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trictFirstAndLastChars="0" saveSubsetFonts="1">
  <p:sldMasterIdLst>
    <p:sldMasterId id="2147483661" r:id="rId1"/>
  </p:sldMasterIdLst>
  <p:notesMasterIdLst>
    <p:notesMasterId r:id="rId49"/>
  </p:notesMasterIdLst>
  <p:handoutMasterIdLst>
    <p:handoutMasterId r:id="rId50"/>
  </p:handoutMasterIdLst>
  <p:sldIdLst>
    <p:sldId id="256" r:id="rId2"/>
    <p:sldId id="338" r:id="rId3"/>
    <p:sldId id="337" r:id="rId4"/>
    <p:sldId id="392" r:id="rId5"/>
    <p:sldId id="336" r:id="rId6"/>
    <p:sldId id="333" r:id="rId7"/>
    <p:sldId id="393" r:id="rId8"/>
    <p:sldId id="394" r:id="rId9"/>
    <p:sldId id="375" r:id="rId10"/>
    <p:sldId id="377" r:id="rId11"/>
    <p:sldId id="342" r:id="rId12"/>
    <p:sldId id="440" r:id="rId13"/>
    <p:sldId id="437" r:id="rId14"/>
    <p:sldId id="438" r:id="rId15"/>
    <p:sldId id="441" r:id="rId16"/>
    <p:sldId id="372" r:id="rId17"/>
    <p:sldId id="365" r:id="rId18"/>
    <p:sldId id="435" r:id="rId19"/>
    <p:sldId id="347" r:id="rId20"/>
    <p:sldId id="344" r:id="rId21"/>
    <p:sldId id="359" r:id="rId22"/>
    <p:sldId id="380" r:id="rId23"/>
    <p:sldId id="360" r:id="rId24"/>
    <p:sldId id="378" r:id="rId25"/>
    <p:sldId id="379" r:id="rId26"/>
    <p:sldId id="348" r:id="rId27"/>
    <p:sldId id="330" r:id="rId28"/>
    <p:sldId id="395" r:id="rId29"/>
    <p:sldId id="431" r:id="rId30"/>
    <p:sldId id="432" r:id="rId31"/>
    <p:sldId id="433" r:id="rId32"/>
    <p:sldId id="434" r:id="rId33"/>
    <p:sldId id="430" r:id="rId34"/>
    <p:sldId id="396" r:id="rId35"/>
    <p:sldId id="363" r:id="rId36"/>
    <p:sldId id="326" r:id="rId37"/>
    <p:sldId id="352" r:id="rId38"/>
    <p:sldId id="353" r:id="rId39"/>
    <p:sldId id="354" r:id="rId40"/>
    <p:sldId id="355" r:id="rId41"/>
    <p:sldId id="397" r:id="rId42"/>
    <p:sldId id="439" r:id="rId43"/>
    <p:sldId id="398" r:id="rId44"/>
    <p:sldId id="356" r:id="rId45"/>
    <p:sldId id="400" r:id="rId46"/>
    <p:sldId id="403" r:id="rId47"/>
    <p:sldId id="364" r:id="rId48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FFF00"/>
    <a:srgbClr val="FF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703" autoAdjust="0"/>
    <p:restoredTop sz="86445" autoAdjust="0"/>
  </p:normalViewPr>
  <p:slideViewPr>
    <p:cSldViewPr snapToGrid="0" snapToObjects="1">
      <p:cViewPr>
        <p:scale>
          <a:sx n="80" d="100"/>
          <a:sy n="80" d="100"/>
        </p:scale>
        <p:origin x="-988" y="14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264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55" d="100"/>
          <a:sy n="55" d="100"/>
        </p:scale>
        <p:origin x="-1836" y="-90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734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734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734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27232E36-4FBA-46F4-91E8-89D501392F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2998342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090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DFDF8B00-DCA0-4F19-A44B-D236574562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116194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4995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 eaLnBrk="0" hangingPunct="0">
              <a:spcBef>
                <a:spcPct val="10000"/>
              </a:spcBef>
              <a:buFont typeface="Arial" charset="0"/>
              <a:buChar char="–"/>
              <a:defRPr sz="2000">
                <a:solidFill>
                  <a:srgbClr val="FFFFFF"/>
                </a:solidFill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  <a:prstGeom prst="rect">
            <a:avLst/>
          </a:prstGeo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2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7772400" cy="19812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5800" y="4114800"/>
            <a:ext cx="7772400" cy="198120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72633"/>
            <a:ext cx="7772400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02019" y="1915633"/>
            <a:ext cx="8941981" cy="4114800"/>
          </a:xfrm>
          <a:prstGeom prst="rect">
            <a:avLst/>
          </a:prstGeom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+mj-lt"/>
              </a:defRPr>
            </a:lvl1pPr>
            <a:lvl2pPr>
              <a:defRPr sz="2400">
                <a:solidFill>
                  <a:schemeClr val="tx1"/>
                </a:solidFill>
                <a:latin typeface="+mj-lt"/>
              </a:defRPr>
            </a:lvl2pPr>
            <a:lvl3pPr>
              <a:defRPr sz="2000">
                <a:solidFill>
                  <a:schemeClr val="tx1"/>
                </a:solidFill>
                <a:latin typeface="+mj-lt"/>
              </a:defRPr>
            </a:lvl3pPr>
            <a:lvl4pPr>
              <a:defRPr sz="1800">
                <a:solidFill>
                  <a:schemeClr val="tx1"/>
                </a:solidFill>
                <a:latin typeface="+mj-lt"/>
              </a:defRPr>
            </a:lvl4pPr>
            <a:lvl5pPr>
              <a:defRPr sz="180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>
                <a:solidFill>
                  <a:schemeClr val="tx1"/>
                </a:solidFill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  <a:prstGeom prst="rect">
            <a:avLst/>
          </a:prstGeom>
        </p:spPr>
        <p:txBody>
          <a:bodyPr/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  <a:prstGeom prst="rect">
            <a:avLst/>
          </a:prstGeom>
        </p:spPr>
        <p:txBody>
          <a:bodyPr/>
          <a:lstStyle>
            <a:lvl1pPr>
              <a:defRPr sz="2800">
                <a:solidFill>
                  <a:schemeClr val="tx1"/>
                </a:solidFill>
              </a:defRPr>
            </a:lvl1pPr>
            <a:lvl2pPr>
              <a:defRPr sz="2400">
                <a:solidFill>
                  <a:schemeClr val="tx1"/>
                </a:solidFill>
              </a:defRPr>
            </a:lvl2pPr>
            <a:lvl3pPr>
              <a:defRPr sz="20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8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</a:defRPr>
            </a:lvl1pPr>
            <a:lvl2pPr>
              <a:defRPr sz="2000">
                <a:solidFill>
                  <a:schemeClr val="tx1"/>
                </a:solidFill>
              </a:defRPr>
            </a:lvl2pPr>
            <a:lvl3pPr>
              <a:defRPr sz="1800">
                <a:solidFill>
                  <a:schemeClr val="tx1"/>
                </a:solidFill>
              </a:defRPr>
            </a:lvl3pPr>
            <a:lvl4pPr>
              <a:defRPr sz="1600">
                <a:solidFill>
                  <a:schemeClr val="tx1"/>
                </a:solidFill>
              </a:defRPr>
            </a:lvl4pPr>
            <a:lvl5pPr>
              <a:defRPr sz="1600">
                <a:solidFill>
                  <a:schemeClr val="tx1"/>
                </a:solidFill>
              </a:defRPr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37191"/>
            <a:ext cx="7772400" cy="1143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 rotWithShape="1">
          <a:gsLst>
            <a:gs pos="0">
              <a:srgbClr val="215968"/>
            </a:gs>
            <a:gs pos="77000">
              <a:srgbClr val="93CDDD"/>
            </a:gs>
            <a:gs pos="87000">
              <a:srgbClr val="FFFFFF"/>
            </a:gs>
            <a:gs pos="100000">
              <a:srgbClr val="FFFFFF"/>
            </a:gs>
          </a:gsLst>
          <a:lin ang="54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Line 52"/>
          <p:cNvSpPr>
            <a:spLocks noChangeShapeType="1"/>
          </p:cNvSpPr>
          <p:nvPr/>
        </p:nvSpPr>
        <p:spPr bwMode="auto">
          <a:xfrm>
            <a:off x="304800" y="5943600"/>
            <a:ext cx="8534400" cy="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027" name="Line 53"/>
          <p:cNvSpPr>
            <a:spLocks noChangeShapeType="1"/>
          </p:cNvSpPr>
          <p:nvPr/>
        </p:nvSpPr>
        <p:spPr bwMode="auto">
          <a:xfrm>
            <a:off x="304800" y="685800"/>
            <a:ext cx="8534400" cy="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28" name="Group 6"/>
          <p:cNvGrpSpPr>
            <a:grpSpLocks/>
          </p:cNvGrpSpPr>
          <p:nvPr userDrawn="1"/>
        </p:nvGrpSpPr>
        <p:grpSpPr bwMode="auto">
          <a:xfrm>
            <a:off x="6986588" y="6013450"/>
            <a:ext cx="1905000" cy="731838"/>
            <a:chOff x="6627847" y="6019800"/>
            <a:chExt cx="2539931" cy="800523"/>
          </a:xfrm>
        </p:grpSpPr>
        <p:grpSp>
          <p:nvGrpSpPr>
            <p:cNvPr id="1032" name="Group 26"/>
            <p:cNvGrpSpPr>
              <a:grpSpLocks/>
            </p:cNvGrpSpPr>
            <p:nvPr/>
          </p:nvGrpSpPr>
          <p:grpSpPr bwMode="auto">
            <a:xfrm>
              <a:off x="6934200" y="6019800"/>
              <a:ext cx="1912938" cy="668338"/>
              <a:chOff x="5159" y="3606"/>
              <a:chExt cx="1205" cy="470"/>
            </a:xfrm>
          </p:grpSpPr>
          <p:sp>
            <p:nvSpPr>
              <p:cNvPr id="1035" name="Freeform 27"/>
              <p:cNvSpPr>
                <a:spLocks/>
              </p:cNvSpPr>
              <p:nvPr/>
            </p:nvSpPr>
            <p:spPr bwMode="auto">
              <a:xfrm>
                <a:off x="5758" y="3607"/>
                <a:ext cx="301" cy="209"/>
              </a:xfrm>
              <a:custGeom>
                <a:avLst/>
                <a:gdLst>
                  <a:gd name="T0" fmla="*/ 0 w 301"/>
                  <a:gd name="T1" fmla="*/ 208 h 209"/>
                  <a:gd name="T2" fmla="*/ 0 w 301"/>
                  <a:gd name="T3" fmla="*/ 208 h 209"/>
                  <a:gd name="T4" fmla="*/ 22 w 301"/>
                  <a:gd name="T5" fmla="*/ 206 h 209"/>
                  <a:gd name="T6" fmla="*/ 46 w 301"/>
                  <a:gd name="T7" fmla="*/ 202 h 209"/>
                  <a:gd name="T8" fmla="*/ 71 w 301"/>
                  <a:gd name="T9" fmla="*/ 195 h 209"/>
                  <a:gd name="T10" fmla="*/ 96 w 301"/>
                  <a:gd name="T11" fmla="*/ 186 h 209"/>
                  <a:gd name="T12" fmla="*/ 120 w 301"/>
                  <a:gd name="T13" fmla="*/ 176 h 209"/>
                  <a:gd name="T14" fmla="*/ 145 w 301"/>
                  <a:gd name="T15" fmla="*/ 163 h 209"/>
                  <a:gd name="T16" fmla="*/ 169 w 301"/>
                  <a:gd name="T17" fmla="*/ 149 h 209"/>
                  <a:gd name="T18" fmla="*/ 192 w 301"/>
                  <a:gd name="T19" fmla="*/ 134 h 209"/>
                  <a:gd name="T20" fmla="*/ 213 w 301"/>
                  <a:gd name="T21" fmla="*/ 118 h 209"/>
                  <a:gd name="T22" fmla="*/ 234 w 301"/>
                  <a:gd name="T23" fmla="*/ 101 h 209"/>
                  <a:gd name="T24" fmla="*/ 252 w 301"/>
                  <a:gd name="T25" fmla="*/ 84 h 209"/>
                  <a:gd name="T26" fmla="*/ 267 w 301"/>
                  <a:gd name="T27" fmla="*/ 66 h 209"/>
                  <a:gd name="T28" fmla="*/ 281 w 301"/>
                  <a:gd name="T29" fmla="*/ 49 h 209"/>
                  <a:gd name="T30" fmla="*/ 290 w 301"/>
                  <a:gd name="T31" fmla="*/ 32 h 209"/>
                  <a:gd name="T32" fmla="*/ 297 w 301"/>
                  <a:gd name="T33" fmla="*/ 15 h 209"/>
                  <a:gd name="T34" fmla="*/ 300 w 301"/>
                  <a:gd name="T35" fmla="*/ 0 h 20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01" h="209">
                    <a:moveTo>
                      <a:pt x="0" y="208"/>
                    </a:moveTo>
                    <a:lnTo>
                      <a:pt x="0" y="208"/>
                    </a:lnTo>
                    <a:lnTo>
                      <a:pt x="22" y="206"/>
                    </a:lnTo>
                    <a:lnTo>
                      <a:pt x="46" y="202"/>
                    </a:lnTo>
                    <a:lnTo>
                      <a:pt x="71" y="195"/>
                    </a:lnTo>
                    <a:lnTo>
                      <a:pt x="96" y="186"/>
                    </a:lnTo>
                    <a:lnTo>
                      <a:pt x="120" y="176"/>
                    </a:lnTo>
                    <a:lnTo>
                      <a:pt x="145" y="163"/>
                    </a:lnTo>
                    <a:lnTo>
                      <a:pt x="169" y="149"/>
                    </a:lnTo>
                    <a:lnTo>
                      <a:pt x="192" y="134"/>
                    </a:lnTo>
                    <a:lnTo>
                      <a:pt x="213" y="118"/>
                    </a:lnTo>
                    <a:lnTo>
                      <a:pt x="234" y="101"/>
                    </a:lnTo>
                    <a:lnTo>
                      <a:pt x="252" y="84"/>
                    </a:lnTo>
                    <a:lnTo>
                      <a:pt x="267" y="66"/>
                    </a:lnTo>
                    <a:lnTo>
                      <a:pt x="281" y="49"/>
                    </a:lnTo>
                    <a:lnTo>
                      <a:pt x="290" y="32"/>
                    </a:lnTo>
                    <a:lnTo>
                      <a:pt x="297" y="15"/>
                    </a:lnTo>
                    <a:lnTo>
                      <a:pt x="30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" name="Freeform 28"/>
              <p:cNvSpPr>
                <a:spLocks/>
              </p:cNvSpPr>
              <p:nvPr/>
            </p:nvSpPr>
            <p:spPr bwMode="auto">
              <a:xfrm>
                <a:off x="5458" y="3607"/>
                <a:ext cx="302" cy="209"/>
              </a:xfrm>
              <a:custGeom>
                <a:avLst/>
                <a:gdLst>
                  <a:gd name="T0" fmla="*/ 301 w 302"/>
                  <a:gd name="T1" fmla="*/ 208 h 209"/>
                  <a:gd name="T2" fmla="*/ 301 w 302"/>
                  <a:gd name="T3" fmla="*/ 208 h 209"/>
                  <a:gd name="T4" fmla="*/ 278 w 302"/>
                  <a:gd name="T5" fmla="*/ 207 h 209"/>
                  <a:gd name="T6" fmla="*/ 255 w 302"/>
                  <a:gd name="T7" fmla="*/ 202 h 209"/>
                  <a:gd name="T8" fmla="*/ 230 w 302"/>
                  <a:gd name="T9" fmla="*/ 196 h 209"/>
                  <a:gd name="T10" fmla="*/ 205 w 302"/>
                  <a:gd name="T11" fmla="*/ 187 h 209"/>
                  <a:gd name="T12" fmla="*/ 180 w 302"/>
                  <a:gd name="T13" fmla="*/ 176 h 209"/>
                  <a:gd name="T14" fmla="*/ 156 w 302"/>
                  <a:gd name="T15" fmla="*/ 163 h 209"/>
                  <a:gd name="T16" fmla="*/ 132 w 302"/>
                  <a:gd name="T17" fmla="*/ 150 h 209"/>
                  <a:gd name="T18" fmla="*/ 109 w 302"/>
                  <a:gd name="T19" fmla="*/ 134 h 209"/>
                  <a:gd name="T20" fmla="*/ 87 w 302"/>
                  <a:gd name="T21" fmla="*/ 119 h 209"/>
                  <a:gd name="T22" fmla="*/ 67 w 302"/>
                  <a:gd name="T23" fmla="*/ 102 h 209"/>
                  <a:gd name="T24" fmla="*/ 48 w 302"/>
                  <a:gd name="T25" fmla="*/ 84 h 209"/>
                  <a:gd name="T26" fmla="*/ 33 w 302"/>
                  <a:gd name="T27" fmla="*/ 67 h 209"/>
                  <a:gd name="T28" fmla="*/ 20 w 302"/>
                  <a:gd name="T29" fmla="*/ 50 h 209"/>
                  <a:gd name="T30" fmla="*/ 9 w 302"/>
                  <a:gd name="T31" fmla="*/ 33 h 209"/>
                  <a:gd name="T32" fmla="*/ 3 w 302"/>
                  <a:gd name="T33" fmla="*/ 16 h 209"/>
                  <a:gd name="T34" fmla="*/ 0 w 302"/>
                  <a:gd name="T35" fmla="*/ 0 h 20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02" h="209">
                    <a:moveTo>
                      <a:pt x="301" y="208"/>
                    </a:moveTo>
                    <a:lnTo>
                      <a:pt x="301" y="208"/>
                    </a:lnTo>
                    <a:lnTo>
                      <a:pt x="278" y="207"/>
                    </a:lnTo>
                    <a:lnTo>
                      <a:pt x="255" y="202"/>
                    </a:lnTo>
                    <a:lnTo>
                      <a:pt x="230" y="196"/>
                    </a:lnTo>
                    <a:lnTo>
                      <a:pt x="205" y="187"/>
                    </a:lnTo>
                    <a:lnTo>
                      <a:pt x="180" y="176"/>
                    </a:lnTo>
                    <a:lnTo>
                      <a:pt x="156" y="163"/>
                    </a:lnTo>
                    <a:lnTo>
                      <a:pt x="132" y="150"/>
                    </a:lnTo>
                    <a:lnTo>
                      <a:pt x="109" y="134"/>
                    </a:lnTo>
                    <a:lnTo>
                      <a:pt x="87" y="119"/>
                    </a:lnTo>
                    <a:lnTo>
                      <a:pt x="67" y="102"/>
                    </a:lnTo>
                    <a:lnTo>
                      <a:pt x="48" y="84"/>
                    </a:lnTo>
                    <a:lnTo>
                      <a:pt x="33" y="67"/>
                    </a:lnTo>
                    <a:lnTo>
                      <a:pt x="20" y="50"/>
                    </a:lnTo>
                    <a:lnTo>
                      <a:pt x="9" y="33"/>
                    </a:lnTo>
                    <a:lnTo>
                      <a:pt x="3" y="16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Freeform 29"/>
              <p:cNvSpPr>
                <a:spLocks/>
              </p:cNvSpPr>
              <p:nvPr/>
            </p:nvSpPr>
            <p:spPr bwMode="auto">
              <a:xfrm>
                <a:off x="6057" y="3607"/>
                <a:ext cx="306" cy="210"/>
              </a:xfrm>
              <a:custGeom>
                <a:avLst/>
                <a:gdLst>
                  <a:gd name="T0" fmla="*/ 305 w 306"/>
                  <a:gd name="T1" fmla="*/ 209 h 210"/>
                  <a:gd name="T2" fmla="*/ 305 w 306"/>
                  <a:gd name="T3" fmla="*/ 209 h 210"/>
                  <a:gd name="T4" fmla="*/ 282 w 306"/>
                  <a:gd name="T5" fmla="*/ 207 h 210"/>
                  <a:gd name="T6" fmla="*/ 259 w 306"/>
                  <a:gd name="T7" fmla="*/ 203 h 210"/>
                  <a:gd name="T8" fmla="*/ 234 w 306"/>
                  <a:gd name="T9" fmla="*/ 196 h 210"/>
                  <a:gd name="T10" fmla="*/ 208 w 306"/>
                  <a:gd name="T11" fmla="*/ 187 h 210"/>
                  <a:gd name="T12" fmla="*/ 183 w 306"/>
                  <a:gd name="T13" fmla="*/ 177 h 210"/>
                  <a:gd name="T14" fmla="*/ 158 w 306"/>
                  <a:gd name="T15" fmla="*/ 164 h 210"/>
                  <a:gd name="T16" fmla="*/ 134 w 306"/>
                  <a:gd name="T17" fmla="*/ 150 h 210"/>
                  <a:gd name="T18" fmla="*/ 110 w 306"/>
                  <a:gd name="T19" fmla="*/ 135 h 210"/>
                  <a:gd name="T20" fmla="*/ 88 w 306"/>
                  <a:gd name="T21" fmla="*/ 119 h 210"/>
                  <a:gd name="T22" fmla="*/ 66 w 306"/>
                  <a:gd name="T23" fmla="*/ 102 h 210"/>
                  <a:gd name="T24" fmla="*/ 48 w 306"/>
                  <a:gd name="T25" fmla="*/ 85 h 210"/>
                  <a:gd name="T26" fmla="*/ 33 w 306"/>
                  <a:gd name="T27" fmla="*/ 67 h 210"/>
                  <a:gd name="T28" fmla="*/ 19 w 306"/>
                  <a:gd name="T29" fmla="*/ 50 h 210"/>
                  <a:gd name="T30" fmla="*/ 9 w 306"/>
                  <a:gd name="T31" fmla="*/ 33 h 210"/>
                  <a:gd name="T32" fmla="*/ 2 w 306"/>
                  <a:gd name="T33" fmla="*/ 16 h 210"/>
                  <a:gd name="T34" fmla="*/ 0 w 306"/>
                  <a:gd name="T35" fmla="*/ 0 h 2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06" h="210">
                    <a:moveTo>
                      <a:pt x="305" y="209"/>
                    </a:moveTo>
                    <a:lnTo>
                      <a:pt x="305" y="209"/>
                    </a:lnTo>
                    <a:lnTo>
                      <a:pt x="282" y="207"/>
                    </a:lnTo>
                    <a:lnTo>
                      <a:pt x="259" y="203"/>
                    </a:lnTo>
                    <a:lnTo>
                      <a:pt x="234" y="196"/>
                    </a:lnTo>
                    <a:lnTo>
                      <a:pt x="208" y="187"/>
                    </a:lnTo>
                    <a:lnTo>
                      <a:pt x="183" y="177"/>
                    </a:lnTo>
                    <a:lnTo>
                      <a:pt x="158" y="164"/>
                    </a:lnTo>
                    <a:lnTo>
                      <a:pt x="134" y="150"/>
                    </a:lnTo>
                    <a:lnTo>
                      <a:pt x="110" y="135"/>
                    </a:lnTo>
                    <a:lnTo>
                      <a:pt x="88" y="119"/>
                    </a:lnTo>
                    <a:lnTo>
                      <a:pt x="66" y="102"/>
                    </a:lnTo>
                    <a:lnTo>
                      <a:pt x="48" y="85"/>
                    </a:lnTo>
                    <a:lnTo>
                      <a:pt x="33" y="67"/>
                    </a:lnTo>
                    <a:lnTo>
                      <a:pt x="19" y="50"/>
                    </a:lnTo>
                    <a:lnTo>
                      <a:pt x="9" y="33"/>
                    </a:lnTo>
                    <a:lnTo>
                      <a:pt x="2" y="16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" name="Freeform 30"/>
              <p:cNvSpPr>
                <a:spLocks/>
              </p:cNvSpPr>
              <p:nvPr/>
            </p:nvSpPr>
            <p:spPr bwMode="auto">
              <a:xfrm>
                <a:off x="5159" y="3849"/>
                <a:ext cx="1196" cy="20"/>
              </a:xfrm>
              <a:custGeom>
                <a:avLst/>
                <a:gdLst>
                  <a:gd name="T0" fmla="*/ 1195 w 1196"/>
                  <a:gd name="T1" fmla="*/ 5 h 22"/>
                  <a:gd name="T2" fmla="*/ 1195 w 1196"/>
                  <a:gd name="T3" fmla="*/ 0 h 22"/>
                  <a:gd name="T4" fmla="*/ 0 w 1196"/>
                  <a:gd name="T5" fmla="*/ 0 h 22"/>
                  <a:gd name="T6" fmla="*/ 0 w 1196"/>
                  <a:gd name="T7" fmla="*/ 8 h 22"/>
                  <a:gd name="T8" fmla="*/ 1195 w 1196"/>
                  <a:gd name="T9" fmla="*/ 8 h 22"/>
                  <a:gd name="T10" fmla="*/ 1195 w 1196"/>
                  <a:gd name="T11" fmla="*/ 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96" h="22">
                    <a:moveTo>
                      <a:pt x="1195" y="11"/>
                    </a:moveTo>
                    <a:lnTo>
                      <a:pt x="1195" y="0"/>
                    </a:lnTo>
                    <a:lnTo>
                      <a:pt x="0" y="0"/>
                    </a:lnTo>
                    <a:lnTo>
                      <a:pt x="0" y="21"/>
                    </a:lnTo>
                    <a:lnTo>
                      <a:pt x="1195" y="21"/>
                    </a:lnTo>
                    <a:lnTo>
                      <a:pt x="1195" y="11"/>
                    </a:lnTo>
                  </a:path>
                </a:pathLst>
              </a:custGeom>
              <a:solidFill>
                <a:srgbClr val="000000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" name="Freeform 31"/>
              <p:cNvSpPr>
                <a:spLocks/>
              </p:cNvSpPr>
              <p:nvPr/>
            </p:nvSpPr>
            <p:spPr bwMode="auto">
              <a:xfrm>
                <a:off x="5450" y="3607"/>
                <a:ext cx="10" cy="441"/>
              </a:xfrm>
              <a:custGeom>
                <a:avLst/>
                <a:gdLst>
                  <a:gd name="T0" fmla="*/ 5 w 10"/>
                  <a:gd name="T1" fmla="*/ 440 h 441"/>
                  <a:gd name="T2" fmla="*/ 9 w 10"/>
                  <a:gd name="T3" fmla="*/ 440 h 441"/>
                  <a:gd name="T4" fmla="*/ 9 w 10"/>
                  <a:gd name="T5" fmla="*/ 0 h 441"/>
                  <a:gd name="T6" fmla="*/ 0 w 10"/>
                  <a:gd name="T7" fmla="*/ 0 h 441"/>
                  <a:gd name="T8" fmla="*/ 0 w 10"/>
                  <a:gd name="T9" fmla="*/ 440 h 441"/>
                  <a:gd name="T10" fmla="*/ 5 w 10"/>
                  <a:gd name="T11" fmla="*/ 440 h 4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41">
                    <a:moveTo>
                      <a:pt x="5" y="440"/>
                    </a:moveTo>
                    <a:lnTo>
                      <a:pt x="9" y="44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440"/>
                    </a:lnTo>
                    <a:lnTo>
                      <a:pt x="5" y="440"/>
                    </a:lnTo>
                  </a:path>
                </a:pathLst>
              </a:custGeom>
              <a:solidFill>
                <a:srgbClr val="000000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Freeform 32"/>
              <p:cNvSpPr>
                <a:spLocks/>
              </p:cNvSpPr>
              <p:nvPr/>
            </p:nvSpPr>
            <p:spPr bwMode="auto">
              <a:xfrm>
                <a:off x="6049" y="3606"/>
                <a:ext cx="10" cy="451"/>
              </a:xfrm>
              <a:custGeom>
                <a:avLst/>
                <a:gdLst>
                  <a:gd name="T0" fmla="*/ 5 w 10"/>
                  <a:gd name="T1" fmla="*/ 450 h 451"/>
                  <a:gd name="T2" fmla="*/ 9 w 10"/>
                  <a:gd name="T3" fmla="*/ 450 h 451"/>
                  <a:gd name="T4" fmla="*/ 9 w 10"/>
                  <a:gd name="T5" fmla="*/ 0 h 451"/>
                  <a:gd name="T6" fmla="*/ 0 w 10"/>
                  <a:gd name="T7" fmla="*/ 0 h 451"/>
                  <a:gd name="T8" fmla="*/ 0 w 10"/>
                  <a:gd name="T9" fmla="*/ 450 h 451"/>
                  <a:gd name="T10" fmla="*/ 5 w 10"/>
                  <a:gd name="T11" fmla="*/ 450 h 4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51">
                    <a:moveTo>
                      <a:pt x="5" y="450"/>
                    </a:moveTo>
                    <a:lnTo>
                      <a:pt x="9" y="45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450"/>
                    </a:lnTo>
                    <a:lnTo>
                      <a:pt x="5" y="450"/>
                    </a:lnTo>
                  </a:path>
                </a:pathLst>
              </a:custGeom>
              <a:solidFill>
                <a:srgbClr val="000000"/>
              </a:solidFill>
              <a:ln w="12700" cap="rnd" cmpd="sng">
                <a:noFill/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1" name="Freeform 33"/>
              <p:cNvSpPr>
                <a:spLocks/>
              </p:cNvSpPr>
              <p:nvPr/>
            </p:nvSpPr>
            <p:spPr bwMode="auto">
              <a:xfrm>
                <a:off x="5159" y="3869"/>
                <a:ext cx="1205" cy="207"/>
              </a:xfrm>
              <a:custGeom>
                <a:avLst/>
                <a:gdLst>
                  <a:gd name="T0" fmla="*/ 0 w 1205"/>
                  <a:gd name="T1" fmla="*/ 0 h 206"/>
                  <a:gd name="T2" fmla="*/ 25 w 1205"/>
                  <a:gd name="T3" fmla="*/ 8 h 206"/>
                  <a:gd name="T4" fmla="*/ 46 w 1205"/>
                  <a:gd name="T5" fmla="*/ 22 h 206"/>
                  <a:gd name="T6" fmla="*/ 64 w 1205"/>
                  <a:gd name="T7" fmla="*/ 39 h 206"/>
                  <a:gd name="T8" fmla="*/ 80 w 1205"/>
                  <a:gd name="T9" fmla="*/ 59 h 206"/>
                  <a:gd name="T10" fmla="*/ 95 w 1205"/>
                  <a:gd name="T11" fmla="*/ 80 h 206"/>
                  <a:gd name="T12" fmla="*/ 108 w 1205"/>
                  <a:gd name="T13" fmla="*/ 102 h 206"/>
                  <a:gd name="T14" fmla="*/ 122 w 1205"/>
                  <a:gd name="T15" fmla="*/ 132 h 206"/>
                  <a:gd name="T16" fmla="*/ 136 w 1205"/>
                  <a:gd name="T17" fmla="*/ 150 h 206"/>
                  <a:gd name="T18" fmla="*/ 207 w 1205"/>
                  <a:gd name="T19" fmla="*/ 166 h 206"/>
                  <a:gd name="T20" fmla="*/ 223 w 1205"/>
                  <a:gd name="T21" fmla="*/ 174 h 206"/>
                  <a:gd name="T22" fmla="*/ 240 w 1205"/>
                  <a:gd name="T23" fmla="*/ 181 h 206"/>
                  <a:gd name="T24" fmla="*/ 257 w 1205"/>
                  <a:gd name="T25" fmla="*/ 187 h 206"/>
                  <a:gd name="T26" fmla="*/ 276 w 1205"/>
                  <a:gd name="T27" fmla="*/ 190 h 206"/>
                  <a:gd name="T28" fmla="*/ 295 w 1205"/>
                  <a:gd name="T29" fmla="*/ 193 h 206"/>
                  <a:gd name="T30" fmla="*/ 314 w 1205"/>
                  <a:gd name="T31" fmla="*/ 194 h 206"/>
                  <a:gd name="T32" fmla="*/ 332 w 1205"/>
                  <a:gd name="T33" fmla="*/ 196 h 206"/>
                  <a:gd name="T34" fmla="*/ 360 w 1205"/>
                  <a:gd name="T35" fmla="*/ 212 h 206"/>
                  <a:gd name="T36" fmla="*/ 367 w 1205"/>
                  <a:gd name="T37" fmla="*/ 212 h 206"/>
                  <a:gd name="T38" fmla="*/ 378 w 1205"/>
                  <a:gd name="T39" fmla="*/ 213 h 206"/>
                  <a:gd name="T40" fmla="*/ 394 w 1205"/>
                  <a:gd name="T41" fmla="*/ 215 h 206"/>
                  <a:gd name="T42" fmla="*/ 411 w 1205"/>
                  <a:gd name="T43" fmla="*/ 215 h 206"/>
                  <a:gd name="T44" fmla="*/ 428 w 1205"/>
                  <a:gd name="T45" fmla="*/ 215 h 206"/>
                  <a:gd name="T46" fmla="*/ 443 w 1205"/>
                  <a:gd name="T47" fmla="*/ 213 h 206"/>
                  <a:gd name="T48" fmla="*/ 452 w 1205"/>
                  <a:gd name="T49" fmla="*/ 210 h 206"/>
                  <a:gd name="T50" fmla="*/ 457 w 1205"/>
                  <a:gd name="T51" fmla="*/ 204 h 206"/>
                  <a:gd name="T52" fmla="*/ 542 w 1205"/>
                  <a:gd name="T53" fmla="*/ 201 h 206"/>
                  <a:gd name="T54" fmla="*/ 552 w 1205"/>
                  <a:gd name="T55" fmla="*/ 205 h 206"/>
                  <a:gd name="T56" fmla="*/ 563 w 1205"/>
                  <a:gd name="T57" fmla="*/ 207 h 206"/>
                  <a:gd name="T58" fmla="*/ 573 w 1205"/>
                  <a:gd name="T59" fmla="*/ 208 h 206"/>
                  <a:gd name="T60" fmla="*/ 584 w 1205"/>
                  <a:gd name="T61" fmla="*/ 208 h 206"/>
                  <a:gd name="T62" fmla="*/ 595 w 1205"/>
                  <a:gd name="T63" fmla="*/ 208 h 206"/>
                  <a:gd name="T64" fmla="*/ 605 w 1205"/>
                  <a:gd name="T65" fmla="*/ 208 h 206"/>
                  <a:gd name="T66" fmla="*/ 616 w 1205"/>
                  <a:gd name="T67" fmla="*/ 208 h 206"/>
                  <a:gd name="T68" fmla="*/ 627 w 1205"/>
                  <a:gd name="T69" fmla="*/ 204 h 206"/>
                  <a:gd name="T70" fmla="*/ 646 w 1205"/>
                  <a:gd name="T71" fmla="*/ 199 h 206"/>
                  <a:gd name="T72" fmla="*/ 673 w 1205"/>
                  <a:gd name="T73" fmla="*/ 197 h 206"/>
                  <a:gd name="T74" fmla="*/ 704 w 1205"/>
                  <a:gd name="T75" fmla="*/ 197 h 206"/>
                  <a:gd name="T76" fmla="*/ 738 w 1205"/>
                  <a:gd name="T77" fmla="*/ 198 h 206"/>
                  <a:gd name="T78" fmla="*/ 771 w 1205"/>
                  <a:gd name="T79" fmla="*/ 200 h 206"/>
                  <a:gd name="T80" fmla="*/ 800 w 1205"/>
                  <a:gd name="T81" fmla="*/ 202 h 206"/>
                  <a:gd name="T82" fmla="*/ 821 w 1205"/>
                  <a:gd name="T83" fmla="*/ 204 h 206"/>
                  <a:gd name="T84" fmla="*/ 934 w 1205"/>
                  <a:gd name="T85" fmla="*/ 199 h 206"/>
                  <a:gd name="T86" fmla="*/ 949 w 1205"/>
                  <a:gd name="T87" fmla="*/ 196 h 206"/>
                  <a:gd name="T88" fmla="*/ 962 w 1205"/>
                  <a:gd name="T89" fmla="*/ 188 h 206"/>
                  <a:gd name="T90" fmla="*/ 974 w 1205"/>
                  <a:gd name="T91" fmla="*/ 177 h 206"/>
                  <a:gd name="T92" fmla="*/ 987 w 1205"/>
                  <a:gd name="T93" fmla="*/ 163 h 206"/>
                  <a:gd name="T94" fmla="*/ 998 w 1205"/>
                  <a:gd name="T95" fmla="*/ 150 h 206"/>
                  <a:gd name="T96" fmla="*/ 1010 w 1205"/>
                  <a:gd name="T97" fmla="*/ 137 h 206"/>
                  <a:gd name="T98" fmla="*/ 1024 w 1205"/>
                  <a:gd name="T99" fmla="*/ 128 h 206"/>
                  <a:gd name="T100" fmla="*/ 1039 w 1205"/>
                  <a:gd name="T101" fmla="*/ 122 h 206"/>
                  <a:gd name="T102" fmla="*/ 1058 w 1205"/>
                  <a:gd name="T103" fmla="*/ 121 h 206"/>
                  <a:gd name="T104" fmla="*/ 1085 w 1205"/>
                  <a:gd name="T105" fmla="*/ 119 h 206"/>
                  <a:gd name="T106" fmla="*/ 1107 w 1205"/>
                  <a:gd name="T107" fmla="*/ 113 h 206"/>
                  <a:gd name="T108" fmla="*/ 1116 w 1205"/>
                  <a:gd name="T109" fmla="*/ 89 h 206"/>
                  <a:gd name="T110" fmla="*/ 1125 w 1205"/>
                  <a:gd name="T111" fmla="*/ 80 h 206"/>
                  <a:gd name="T112" fmla="*/ 1141 w 1205"/>
                  <a:gd name="T113" fmla="*/ 60 h 206"/>
                  <a:gd name="T114" fmla="*/ 1158 w 1205"/>
                  <a:gd name="T115" fmla="*/ 40 h 206"/>
                  <a:gd name="T116" fmla="*/ 1166 w 1205"/>
                  <a:gd name="T117" fmla="*/ 28 h 206"/>
                  <a:gd name="T118" fmla="*/ 1171 w 1205"/>
                  <a:gd name="T119" fmla="*/ 22 h 206"/>
                  <a:gd name="T120" fmla="*/ 1184 w 1205"/>
                  <a:gd name="T121" fmla="*/ 13 h 206"/>
                  <a:gd name="T122" fmla="*/ 1196 w 1205"/>
                  <a:gd name="T123" fmla="*/ 4 h 206"/>
                  <a:gd name="T124" fmla="*/ 1204 w 1205"/>
                  <a:gd name="T125" fmla="*/ 1 h 2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05" h="206">
                    <a:moveTo>
                      <a:pt x="0" y="0"/>
                    </a:moveTo>
                    <a:lnTo>
                      <a:pt x="0" y="0"/>
                    </a:lnTo>
                    <a:lnTo>
                      <a:pt x="14" y="3"/>
                    </a:lnTo>
                    <a:lnTo>
                      <a:pt x="25" y="8"/>
                    </a:lnTo>
                    <a:lnTo>
                      <a:pt x="36" y="14"/>
                    </a:lnTo>
                    <a:lnTo>
                      <a:pt x="46" y="22"/>
                    </a:lnTo>
                    <a:lnTo>
                      <a:pt x="55" y="30"/>
                    </a:lnTo>
                    <a:lnTo>
                      <a:pt x="64" y="39"/>
                    </a:lnTo>
                    <a:lnTo>
                      <a:pt x="72" y="49"/>
                    </a:lnTo>
                    <a:lnTo>
                      <a:pt x="80" y="59"/>
                    </a:lnTo>
                    <a:lnTo>
                      <a:pt x="87" y="70"/>
                    </a:lnTo>
                    <a:lnTo>
                      <a:pt x="95" y="80"/>
                    </a:lnTo>
                    <a:lnTo>
                      <a:pt x="101" y="91"/>
                    </a:lnTo>
                    <a:lnTo>
                      <a:pt x="108" y="102"/>
                    </a:lnTo>
                    <a:lnTo>
                      <a:pt x="115" y="112"/>
                    </a:lnTo>
                    <a:lnTo>
                      <a:pt x="122" y="122"/>
                    </a:lnTo>
                    <a:lnTo>
                      <a:pt x="128" y="131"/>
                    </a:lnTo>
                    <a:lnTo>
                      <a:pt x="136" y="140"/>
                    </a:lnTo>
                    <a:lnTo>
                      <a:pt x="199" y="151"/>
                    </a:lnTo>
                    <a:lnTo>
                      <a:pt x="207" y="156"/>
                    </a:lnTo>
                    <a:lnTo>
                      <a:pt x="215" y="160"/>
                    </a:lnTo>
                    <a:lnTo>
                      <a:pt x="223" y="164"/>
                    </a:lnTo>
                    <a:lnTo>
                      <a:pt x="231" y="168"/>
                    </a:lnTo>
                    <a:lnTo>
                      <a:pt x="240" y="171"/>
                    </a:lnTo>
                    <a:lnTo>
                      <a:pt x="249" y="174"/>
                    </a:lnTo>
                    <a:lnTo>
                      <a:pt x="257" y="177"/>
                    </a:lnTo>
                    <a:lnTo>
                      <a:pt x="267" y="179"/>
                    </a:lnTo>
                    <a:lnTo>
                      <a:pt x="276" y="180"/>
                    </a:lnTo>
                    <a:lnTo>
                      <a:pt x="285" y="182"/>
                    </a:lnTo>
                    <a:lnTo>
                      <a:pt x="295" y="183"/>
                    </a:lnTo>
                    <a:lnTo>
                      <a:pt x="304" y="184"/>
                    </a:lnTo>
                    <a:lnTo>
                      <a:pt x="314" y="184"/>
                    </a:lnTo>
                    <a:lnTo>
                      <a:pt x="323" y="185"/>
                    </a:lnTo>
                    <a:lnTo>
                      <a:pt x="332" y="186"/>
                    </a:lnTo>
                    <a:lnTo>
                      <a:pt x="341" y="186"/>
                    </a:lnTo>
                    <a:lnTo>
                      <a:pt x="360" y="202"/>
                    </a:lnTo>
                    <a:lnTo>
                      <a:pt x="362" y="202"/>
                    </a:lnTo>
                    <a:lnTo>
                      <a:pt x="367" y="202"/>
                    </a:lnTo>
                    <a:lnTo>
                      <a:pt x="372" y="203"/>
                    </a:lnTo>
                    <a:lnTo>
                      <a:pt x="378" y="203"/>
                    </a:lnTo>
                    <a:lnTo>
                      <a:pt x="386" y="204"/>
                    </a:lnTo>
                    <a:lnTo>
                      <a:pt x="394" y="205"/>
                    </a:lnTo>
                    <a:lnTo>
                      <a:pt x="403" y="205"/>
                    </a:lnTo>
                    <a:lnTo>
                      <a:pt x="411" y="205"/>
                    </a:lnTo>
                    <a:lnTo>
                      <a:pt x="420" y="205"/>
                    </a:lnTo>
                    <a:lnTo>
                      <a:pt x="428" y="205"/>
                    </a:lnTo>
                    <a:lnTo>
                      <a:pt x="435" y="204"/>
                    </a:lnTo>
                    <a:lnTo>
                      <a:pt x="443" y="203"/>
                    </a:lnTo>
                    <a:lnTo>
                      <a:pt x="449" y="202"/>
                    </a:lnTo>
                    <a:lnTo>
                      <a:pt x="452" y="200"/>
                    </a:lnTo>
                    <a:lnTo>
                      <a:pt x="456" y="197"/>
                    </a:lnTo>
                    <a:lnTo>
                      <a:pt x="457" y="194"/>
                    </a:lnTo>
                    <a:lnTo>
                      <a:pt x="539" y="189"/>
                    </a:lnTo>
                    <a:lnTo>
                      <a:pt x="542" y="191"/>
                    </a:lnTo>
                    <a:lnTo>
                      <a:pt x="548" y="193"/>
                    </a:lnTo>
                    <a:lnTo>
                      <a:pt x="552" y="195"/>
                    </a:lnTo>
                    <a:lnTo>
                      <a:pt x="557" y="196"/>
                    </a:lnTo>
                    <a:lnTo>
                      <a:pt x="563" y="197"/>
                    </a:lnTo>
                    <a:lnTo>
                      <a:pt x="568" y="198"/>
                    </a:lnTo>
                    <a:lnTo>
                      <a:pt x="573" y="198"/>
                    </a:lnTo>
                    <a:lnTo>
                      <a:pt x="578" y="198"/>
                    </a:lnTo>
                    <a:lnTo>
                      <a:pt x="584" y="198"/>
                    </a:lnTo>
                    <a:lnTo>
                      <a:pt x="590" y="198"/>
                    </a:lnTo>
                    <a:lnTo>
                      <a:pt x="595" y="198"/>
                    </a:lnTo>
                    <a:lnTo>
                      <a:pt x="601" y="198"/>
                    </a:lnTo>
                    <a:lnTo>
                      <a:pt x="605" y="198"/>
                    </a:lnTo>
                    <a:lnTo>
                      <a:pt x="611" y="198"/>
                    </a:lnTo>
                    <a:lnTo>
                      <a:pt x="616" y="198"/>
                    </a:lnTo>
                    <a:lnTo>
                      <a:pt x="621" y="198"/>
                    </a:lnTo>
                    <a:lnTo>
                      <a:pt x="627" y="194"/>
                    </a:lnTo>
                    <a:lnTo>
                      <a:pt x="635" y="191"/>
                    </a:lnTo>
                    <a:lnTo>
                      <a:pt x="646" y="189"/>
                    </a:lnTo>
                    <a:lnTo>
                      <a:pt x="658" y="187"/>
                    </a:lnTo>
                    <a:lnTo>
                      <a:pt x="673" y="187"/>
                    </a:lnTo>
                    <a:lnTo>
                      <a:pt x="689" y="187"/>
                    </a:lnTo>
                    <a:lnTo>
                      <a:pt x="704" y="187"/>
                    </a:lnTo>
                    <a:lnTo>
                      <a:pt x="721" y="187"/>
                    </a:lnTo>
                    <a:lnTo>
                      <a:pt x="738" y="188"/>
                    </a:lnTo>
                    <a:lnTo>
                      <a:pt x="755" y="189"/>
                    </a:lnTo>
                    <a:lnTo>
                      <a:pt x="771" y="190"/>
                    </a:lnTo>
                    <a:lnTo>
                      <a:pt x="787" y="191"/>
                    </a:lnTo>
                    <a:lnTo>
                      <a:pt x="800" y="192"/>
                    </a:lnTo>
                    <a:lnTo>
                      <a:pt x="812" y="193"/>
                    </a:lnTo>
                    <a:lnTo>
                      <a:pt x="821" y="194"/>
                    </a:lnTo>
                    <a:lnTo>
                      <a:pt x="829" y="194"/>
                    </a:lnTo>
                    <a:lnTo>
                      <a:pt x="934" y="189"/>
                    </a:lnTo>
                    <a:lnTo>
                      <a:pt x="941" y="188"/>
                    </a:lnTo>
                    <a:lnTo>
                      <a:pt x="949" y="186"/>
                    </a:lnTo>
                    <a:lnTo>
                      <a:pt x="955" y="182"/>
                    </a:lnTo>
                    <a:lnTo>
                      <a:pt x="962" y="178"/>
                    </a:lnTo>
                    <a:lnTo>
                      <a:pt x="968" y="172"/>
                    </a:lnTo>
                    <a:lnTo>
                      <a:pt x="974" y="167"/>
                    </a:lnTo>
                    <a:lnTo>
                      <a:pt x="980" y="160"/>
                    </a:lnTo>
                    <a:lnTo>
                      <a:pt x="987" y="153"/>
                    </a:lnTo>
                    <a:lnTo>
                      <a:pt x="992" y="147"/>
                    </a:lnTo>
                    <a:lnTo>
                      <a:pt x="998" y="140"/>
                    </a:lnTo>
                    <a:lnTo>
                      <a:pt x="1005" y="133"/>
                    </a:lnTo>
                    <a:lnTo>
                      <a:pt x="1010" y="127"/>
                    </a:lnTo>
                    <a:lnTo>
                      <a:pt x="1017" y="122"/>
                    </a:lnTo>
                    <a:lnTo>
                      <a:pt x="1024" y="118"/>
                    </a:lnTo>
                    <a:lnTo>
                      <a:pt x="1031" y="114"/>
                    </a:lnTo>
                    <a:lnTo>
                      <a:pt x="1039" y="112"/>
                    </a:lnTo>
                    <a:lnTo>
                      <a:pt x="1046" y="111"/>
                    </a:lnTo>
                    <a:lnTo>
                      <a:pt x="1058" y="111"/>
                    </a:lnTo>
                    <a:lnTo>
                      <a:pt x="1071" y="110"/>
                    </a:lnTo>
                    <a:lnTo>
                      <a:pt x="1085" y="109"/>
                    </a:lnTo>
                    <a:lnTo>
                      <a:pt x="1097" y="107"/>
                    </a:lnTo>
                    <a:lnTo>
                      <a:pt x="1107" y="103"/>
                    </a:lnTo>
                    <a:lnTo>
                      <a:pt x="1114" y="98"/>
                    </a:lnTo>
                    <a:lnTo>
                      <a:pt x="1116" y="89"/>
                    </a:lnTo>
                    <a:lnTo>
                      <a:pt x="1120" y="86"/>
                    </a:lnTo>
                    <a:lnTo>
                      <a:pt x="1125" y="80"/>
                    </a:lnTo>
                    <a:lnTo>
                      <a:pt x="1133" y="71"/>
                    </a:lnTo>
                    <a:lnTo>
                      <a:pt x="1141" y="60"/>
                    </a:lnTo>
                    <a:lnTo>
                      <a:pt x="1150" y="50"/>
                    </a:lnTo>
                    <a:lnTo>
                      <a:pt x="1158" y="40"/>
                    </a:lnTo>
                    <a:lnTo>
                      <a:pt x="1163" y="32"/>
                    </a:lnTo>
                    <a:lnTo>
                      <a:pt x="1166" y="28"/>
                    </a:lnTo>
                    <a:lnTo>
                      <a:pt x="1168" y="26"/>
                    </a:lnTo>
                    <a:lnTo>
                      <a:pt x="1171" y="22"/>
                    </a:lnTo>
                    <a:lnTo>
                      <a:pt x="1177" y="17"/>
                    </a:lnTo>
                    <a:lnTo>
                      <a:pt x="1184" y="13"/>
                    </a:lnTo>
                    <a:lnTo>
                      <a:pt x="1190" y="8"/>
                    </a:lnTo>
                    <a:lnTo>
                      <a:pt x="1196" y="4"/>
                    </a:lnTo>
                    <a:lnTo>
                      <a:pt x="1201" y="2"/>
                    </a:lnTo>
                    <a:lnTo>
                      <a:pt x="1204" y="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2" name="Line 34"/>
              <p:cNvSpPr>
                <a:spLocks noChangeShapeType="1"/>
              </p:cNvSpPr>
              <p:nvPr/>
            </p:nvSpPr>
            <p:spPr bwMode="auto">
              <a:xfrm>
                <a:off x="5755" y="3820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3" name="Line 35"/>
              <p:cNvSpPr>
                <a:spLocks noChangeShapeType="1"/>
              </p:cNvSpPr>
              <p:nvPr/>
            </p:nvSpPr>
            <p:spPr bwMode="auto">
              <a:xfrm>
                <a:off x="5159" y="3821"/>
                <a:ext cx="0" cy="29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4" name="Line 36"/>
              <p:cNvSpPr>
                <a:spLocks noChangeShapeType="1"/>
              </p:cNvSpPr>
              <p:nvPr/>
            </p:nvSpPr>
            <p:spPr bwMode="auto">
              <a:xfrm>
                <a:off x="6129" y="3719"/>
                <a:ext cx="0" cy="13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5" name="Line 37"/>
              <p:cNvSpPr>
                <a:spLocks noChangeShapeType="1"/>
              </p:cNvSpPr>
              <p:nvPr/>
            </p:nvSpPr>
            <p:spPr bwMode="auto">
              <a:xfrm>
                <a:off x="5522" y="3711"/>
                <a:ext cx="0" cy="14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6" name="Line 38"/>
              <p:cNvSpPr>
                <a:spLocks noChangeShapeType="1"/>
              </p:cNvSpPr>
              <p:nvPr/>
            </p:nvSpPr>
            <p:spPr bwMode="auto">
              <a:xfrm>
                <a:off x="5833" y="3806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7" name="Line 39"/>
              <p:cNvSpPr>
                <a:spLocks noChangeShapeType="1"/>
              </p:cNvSpPr>
              <p:nvPr/>
            </p:nvSpPr>
            <p:spPr bwMode="auto">
              <a:xfrm>
                <a:off x="5236" y="3807"/>
                <a:ext cx="0" cy="4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8" name="Line 40"/>
              <p:cNvSpPr>
                <a:spLocks noChangeShapeType="1"/>
              </p:cNvSpPr>
              <p:nvPr/>
            </p:nvSpPr>
            <p:spPr bwMode="auto">
              <a:xfrm>
                <a:off x="6206" y="3772"/>
                <a:ext cx="0" cy="7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9" name="Line 41"/>
              <p:cNvSpPr>
                <a:spLocks noChangeShapeType="1"/>
              </p:cNvSpPr>
              <p:nvPr/>
            </p:nvSpPr>
            <p:spPr bwMode="auto">
              <a:xfrm>
                <a:off x="5601" y="3769"/>
                <a:ext cx="0" cy="8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0" name="Line 42"/>
              <p:cNvSpPr>
                <a:spLocks noChangeShapeType="1"/>
              </p:cNvSpPr>
              <p:nvPr/>
            </p:nvSpPr>
            <p:spPr bwMode="auto">
              <a:xfrm>
                <a:off x="5912" y="3770"/>
                <a:ext cx="0" cy="8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1" name="Line 43"/>
              <p:cNvSpPr>
                <a:spLocks noChangeShapeType="1"/>
              </p:cNvSpPr>
              <p:nvPr/>
            </p:nvSpPr>
            <p:spPr bwMode="auto">
              <a:xfrm>
                <a:off x="5314" y="3769"/>
                <a:ext cx="0" cy="8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2" name="Line 44"/>
              <p:cNvSpPr>
                <a:spLocks noChangeShapeType="1"/>
              </p:cNvSpPr>
              <p:nvPr/>
            </p:nvSpPr>
            <p:spPr bwMode="auto">
              <a:xfrm>
                <a:off x="6285" y="3806"/>
                <a:ext cx="0" cy="4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3" name="Line 45"/>
              <p:cNvSpPr>
                <a:spLocks noChangeShapeType="1"/>
              </p:cNvSpPr>
              <p:nvPr/>
            </p:nvSpPr>
            <p:spPr bwMode="auto">
              <a:xfrm>
                <a:off x="5679" y="3802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4" name="Line 46"/>
              <p:cNvSpPr>
                <a:spLocks noChangeShapeType="1"/>
              </p:cNvSpPr>
              <p:nvPr/>
            </p:nvSpPr>
            <p:spPr bwMode="auto">
              <a:xfrm>
                <a:off x="5989" y="3715"/>
                <a:ext cx="0" cy="13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" name="Line 47"/>
              <p:cNvSpPr>
                <a:spLocks noChangeShapeType="1"/>
              </p:cNvSpPr>
              <p:nvPr/>
            </p:nvSpPr>
            <p:spPr bwMode="auto">
              <a:xfrm>
                <a:off x="5392" y="3715"/>
                <a:ext cx="0" cy="13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" name="Line 48"/>
              <p:cNvSpPr>
                <a:spLocks noChangeShapeType="1"/>
              </p:cNvSpPr>
              <p:nvPr/>
            </p:nvSpPr>
            <p:spPr bwMode="auto">
              <a:xfrm>
                <a:off x="6362" y="3820"/>
                <a:ext cx="0" cy="3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7" name="Freeform 49"/>
              <p:cNvSpPr>
                <a:spLocks/>
              </p:cNvSpPr>
              <p:nvPr/>
            </p:nvSpPr>
            <p:spPr bwMode="auto">
              <a:xfrm>
                <a:off x="5159" y="3608"/>
                <a:ext cx="300" cy="210"/>
              </a:xfrm>
              <a:custGeom>
                <a:avLst/>
                <a:gdLst>
                  <a:gd name="T0" fmla="*/ 0 w 300"/>
                  <a:gd name="T1" fmla="*/ 209 h 210"/>
                  <a:gd name="T2" fmla="*/ 0 w 300"/>
                  <a:gd name="T3" fmla="*/ 209 h 210"/>
                  <a:gd name="T4" fmla="*/ 22 w 300"/>
                  <a:gd name="T5" fmla="*/ 207 h 210"/>
                  <a:gd name="T6" fmla="*/ 46 w 300"/>
                  <a:gd name="T7" fmla="*/ 203 h 210"/>
                  <a:gd name="T8" fmla="*/ 71 w 300"/>
                  <a:gd name="T9" fmla="*/ 196 h 210"/>
                  <a:gd name="T10" fmla="*/ 96 w 300"/>
                  <a:gd name="T11" fmla="*/ 187 h 210"/>
                  <a:gd name="T12" fmla="*/ 121 w 300"/>
                  <a:gd name="T13" fmla="*/ 176 h 210"/>
                  <a:gd name="T14" fmla="*/ 145 w 300"/>
                  <a:gd name="T15" fmla="*/ 164 h 210"/>
                  <a:gd name="T16" fmla="*/ 170 w 300"/>
                  <a:gd name="T17" fmla="*/ 150 h 210"/>
                  <a:gd name="T18" fmla="*/ 192 w 300"/>
                  <a:gd name="T19" fmla="*/ 134 h 210"/>
                  <a:gd name="T20" fmla="*/ 215 w 300"/>
                  <a:gd name="T21" fmla="*/ 119 h 210"/>
                  <a:gd name="T22" fmla="*/ 234 w 300"/>
                  <a:gd name="T23" fmla="*/ 102 h 210"/>
                  <a:gd name="T24" fmla="*/ 252 w 300"/>
                  <a:gd name="T25" fmla="*/ 84 h 210"/>
                  <a:gd name="T26" fmla="*/ 268 w 300"/>
                  <a:gd name="T27" fmla="*/ 67 h 210"/>
                  <a:gd name="T28" fmla="*/ 280 w 300"/>
                  <a:gd name="T29" fmla="*/ 49 h 210"/>
                  <a:gd name="T30" fmla="*/ 290 w 300"/>
                  <a:gd name="T31" fmla="*/ 32 h 210"/>
                  <a:gd name="T32" fmla="*/ 297 w 300"/>
                  <a:gd name="T33" fmla="*/ 15 h 210"/>
                  <a:gd name="T34" fmla="*/ 299 w 300"/>
                  <a:gd name="T35" fmla="*/ 0 h 2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00" h="210">
                    <a:moveTo>
                      <a:pt x="0" y="209"/>
                    </a:moveTo>
                    <a:lnTo>
                      <a:pt x="0" y="209"/>
                    </a:lnTo>
                    <a:lnTo>
                      <a:pt x="22" y="207"/>
                    </a:lnTo>
                    <a:lnTo>
                      <a:pt x="46" y="203"/>
                    </a:lnTo>
                    <a:lnTo>
                      <a:pt x="71" y="196"/>
                    </a:lnTo>
                    <a:lnTo>
                      <a:pt x="96" y="187"/>
                    </a:lnTo>
                    <a:lnTo>
                      <a:pt x="121" y="176"/>
                    </a:lnTo>
                    <a:lnTo>
                      <a:pt x="145" y="164"/>
                    </a:lnTo>
                    <a:lnTo>
                      <a:pt x="170" y="150"/>
                    </a:lnTo>
                    <a:lnTo>
                      <a:pt x="192" y="134"/>
                    </a:lnTo>
                    <a:lnTo>
                      <a:pt x="215" y="119"/>
                    </a:lnTo>
                    <a:lnTo>
                      <a:pt x="234" y="102"/>
                    </a:lnTo>
                    <a:lnTo>
                      <a:pt x="252" y="84"/>
                    </a:lnTo>
                    <a:lnTo>
                      <a:pt x="268" y="67"/>
                    </a:lnTo>
                    <a:lnTo>
                      <a:pt x="280" y="49"/>
                    </a:lnTo>
                    <a:lnTo>
                      <a:pt x="290" y="32"/>
                    </a:lnTo>
                    <a:lnTo>
                      <a:pt x="297" y="15"/>
                    </a:lnTo>
                    <a:lnTo>
                      <a:pt x="299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" name="Rectangle 50"/>
            <p:cNvSpPr>
              <a:spLocks noChangeArrowheads="1"/>
            </p:cNvSpPr>
            <p:nvPr/>
          </p:nvSpPr>
          <p:spPr bwMode="auto">
            <a:xfrm>
              <a:off x="7419459" y="6325422"/>
              <a:ext cx="914375" cy="401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10000"/>
                </a:spcBef>
                <a:buFont typeface="Arial" charset="0"/>
                <a:buNone/>
                <a:defRPr/>
              </a:pPr>
              <a:r>
                <a:rPr lang="en-US" altLang="en-US" sz="1800" dirty="0" smtClean="0">
                  <a:solidFill>
                    <a:srgbClr val="000000"/>
                  </a:solidFill>
                  <a:latin typeface="Arial" charset="0"/>
                </a:rPr>
                <a:t>BIM</a:t>
              </a:r>
            </a:p>
          </p:txBody>
        </p:sp>
        <p:sp>
          <p:nvSpPr>
            <p:cNvPr id="35" name="Rectangle 51"/>
            <p:cNvSpPr>
              <a:spLocks noChangeArrowheads="1"/>
            </p:cNvSpPr>
            <p:nvPr/>
          </p:nvSpPr>
          <p:spPr bwMode="auto">
            <a:xfrm>
              <a:off x="6627847" y="6660566"/>
              <a:ext cx="2539931" cy="159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488" tIns="44450" rIns="90488" bIns="44450">
              <a:spAutoFit/>
            </a:bodyPr>
            <a:lstStyle>
              <a:lvl1pPr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2000"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20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10000"/>
                </a:spcBef>
                <a:buFont typeface="Arial" charset="0"/>
                <a:buNone/>
                <a:defRPr/>
              </a:pPr>
              <a:r>
                <a:rPr lang="en-US" altLang="en-US" sz="800" dirty="0" smtClean="0">
                  <a:solidFill>
                    <a:srgbClr val="000000"/>
                  </a:solidFill>
                  <a:latin typeface="Arial" charset="0"/>
                </a:rPr>
                <a:t>Bridge Inspection and Maintenance</a:t>
              </a:r>
            </a:p>
          </p:txBody>
        </p:sp>
      </p:grpSp>
      <p:pic>
        <p:nvPicPr>
          <p:cNvPr id="1029" name="Picture 33"/>
          <p:cNvPicPr>
            <a:picLocks noChangeAspect="1"/>
          </p:cNvPicPr>
          <p:nvPr userDrawn="1"/>
        </p:nvPicPr>
        <p:blipFill>
          <a:blip r:embed="rId15" cstate="print"/>
          <a:srcRect t="17352" b="20683"/>
          <a:stretch>
            <a:fillRect/>
          </a:stretch>
        </p:blipFill>
        <p:spPr bwMode="auto">
          <a:xfrm>
            <a:off x="304800" y="5991225"/>
            <a:ext cx="1746250" cy="727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0" name="Rectangle 79"/>
          <p:cNvSpPr>
            <a:spLocks noChangeArrowheads="1"/>
          </p:cNvSpPr>
          <p:nvPr userDrawn="1"/>
        </p:nvSpPr>
        <p:spPr bwMode="auto">
          <a:xfrm>
            <a:off x="3189288" y="6221413"/>
            <a:ext cx="2765425" cy="490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>
            <a:lvl1pPr defTabSz="7620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571500" defTabSz="76200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defTabSz="7620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714500" defTabSz="7620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286000" defTabSz="7620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7432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32004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6576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4114800" defTabSz="7620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defRPr/>
            </a:pPr>
            <a:r>
              <a:rPr lang="en-US" altLang="en-US" sz="1400" dirty="0">
                <a:latin typeface="Arial" charset="0"/>
              </a:rPr>
              <a:t>Technical Standards </a:t>
            </a:r>
            <a:r>
              <a:rPr lang="en-US" altLang="en-US" sz="1400" dirty="0" smtClean="0">
                <a:latin typeface="Arial" charset="0"/>
              </a:rPr>
              <a:t>Branch</a:t>
            </a:r>
          </a:p>
          <a:p>
            <a:pPr algn="ctr">
              <a:defRPr/>
            </a:pPr>
            <a:r>
              <a:rPr lang="en-US" altLang="en-US" sz="1200" dirty="0" smtClean="0">
                <a:latin typeface="Arial" charset="0"/>
              </a:rPr>
              <a:t>Class B Bridge Inspection Course</a:t>
            </a:r>
          </a:p>
        </p:txBody>
      </p:sp>
      <p:sp>
        <p:nvSpPr>
          <p:cNvPr id="61" name="Rectangle 108"/>
          <p:cNvSpPr>
            <a:spLocks noChangeArrowheads="1"/>
          </p:cNvSpPr>
          <p:nvPr userDrawn="1"/>
        </p:nvSpPr>
        <p:spPr bwMode="auto">
          <a:xfrm>
            <a:off x="2625725" y="134938"/>
            <a:ext cx="6265863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>
            <a:spAutoFit/>
          </a:bodyPr>
          <a:lstStyle>
            <a:lvl1pPr>
              <a:defRPr b="1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>
              <a:spcBef>
                <a:spcPct val="50000"/>
              </a:spcBef>
              <a:defRPr/>
            </a:pPr>
            <a:r>
              <a:rPr lang="en-US" altLang="en-US" b="0" dirty="0" smtClean="0"/>
              <a:t>Standard Bridge &amp; Culvert Components</a:t>
            </a:r>
            <a:endParaRPr lang="en-US" altLang="en-US" b="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4" r:id="rId1"/>
    <p:sldLayoutId id="2147483802" r:id="rId2"/>
    <p:sldLayoutId id="2147483803" r:id="rId3"/>
    <p:sldLayoutId id="2147483804" r:id="rId4"/>
    <p:sldLayoutId id="2147483805" r:id="rId5"/>
    <p:sldLayoutId id="2147483806" r:id="rId6"/>
    <p:sldLayoutId id="2147483807" r:id="rId7"/>
    <p:sldLayoutId id="2147483808" r:id="rId8"/>
    <p:sldLayoutId id="2147483809" r:id="rId9"/>
    <p:sldLayoutId id="2147483810" r:id="rId10"/>
    <p:sldLayoutId id="2147483811" r:id="rId11"/>
    <p:sldLayoutId id="2147483812" r:id="rId12"/>
    <p:sldLayoutId id="2147483813" r:id="rId13"/>
  </p:sldLayoutIdLst>
  <p:timing>
    <p:tnLst>
      <p:par>
        <p:cTn id="1" dur="indefinite" restart="never" nodeType="tmRoot"/>
      </p:par>
    </p:tnLst>
  </p:timing>
  <p:hf hdr="0" ft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Calibri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defRPr sz="3200">
          <a:solidFill>
            <a:schemeClr val="bg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Times New Roman" pitchFamily="18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Times New Roman" pitchFamily="18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/>
          <p:cNvSpPr>
            <a:spLocks noChangeArrowheads="1"/>
          </p:cNvSpPr>
          <p:nvPr/>
        </p:nvSpPr>
        <p:spPr bwMode="auto">
          <a:xfrm>
            <a:off x="685800" y="28575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88900" tIns="44450" rIns="88900" bIns="44450" anchor="ctr"/>
          <a:lstStyle/>
          <a:p>
            <a:pPr algn="ctr">
              <a:defRPr/>
            </a:pPr>
            <a:r>
              <a:rPr lang="en-US" sz="4400" b="1" dirty="0">
                <a:latin typeface="+mj-lt"/>
              </a:rPr>
              <a:t>STANDARD BRIDGE </a:t>
            </a:r>
            <a:br>
              <a:rPr lang="en-US" sz="4400" b="1" dirty="0">
                <a:latin typeface="+mj-lt"/>
              </a:rPr>
            </a:br>
            <a:r>
              <a:rPr lang="en-US" sz="4400" b="1" dirty="0">
                <a:latin typeface="+mj-lt"/>
              </a:rPr>
              <a:t>&amp;</a:t>
            </a:r>
            <a:br>
              <a:rPr lang="en-US" sz="4400" b="1" dirty="0">
                <a:latin typeface="+mj-lt"/>
              </a:rPr>
            </a:br>
            <a:r>
              <a:rPr lang="en-US" sz="4400" b="1" dirty="0">
                <a:latin typeface="+mj-lt"/>
              </a:rPr>
              <a:t>CULVERT COMPONENTS</a:t>
            </a:r>
            <a:r>
              <a:rPr lang="en-US" sz="3600" b="1" dirty="0">
                <a:latin typeface="+mj-lt"/>
              </a:rPr>
              <a:t/>
            </a:r>
            <a:br>
              <a:rPr lang="en-US" sz="3600" b="1" dirty="0">
                <a:latin typeface="+mj-lt"/>
              </a:rPr>
            </a:br>
            <a:r>
              <a:rPr lang="en-US" sz="3600" b="1" dirty="0">
                <a:latin typeface="+mj-lt"/>
              </a:rPr>
              <a:t/>
            </a:r>
            <a:br>
              <a:rPr lang="en-US" sz="3600" b="1" dirty="0">
                <a:latin typeface="+mj-lt"/>
              </a:rPr>
            </a:br>
            <a:endParaRPr lang="en-US" sz="3600" b="1" dirty="0">
              <a:latin typeface="+mj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Line 1251"/>
          <p:cNvSpPr>
            <a:spLocks noChangeShapeType="1"/>
          </p:cNvSpPr>
          <p:nvPr/>
        </p:nvSpPr>
        <p:spPr bwMode="auto">
          <a:xfrm flipH="1">
            <a:off x="2368550" y="3009900"/>
            <a:ext cx="3048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5" name="Freeform 1252"/>
          <p:cNvSpPr>
            <a:spLocks/>
          </p:cNvSpPr>
          <p:nvPr/>
        </p:nvSpPr>
        <p:spPr bwMode="auto">
          <a:xfrm>
            <a:off x="2568575" y="2933700"/>
            <a:ext cx="485775" cy="76200"/>
          </a:xfrm>
          <a:custGeom>
            <a:avLst/>
            <a:gdLst>
              <a:gd name="T0" fmla="*/ 2147483647 w 920"/>
              <a:gd name="T1" fmla="*/ 0 h 145"/>
              <a:gd name="T2" fmla="*/ 0 w 920"/>
              <a:gd name="T3" fmla="*/ 2147483647 h 145"/>
              <a:gd name="T4" fmla="*/ 0 w 920"/>
              <a:gd name="T5" fmla="*/ 2147483647 h 145"/>
              <a:gd name="T6" fmla="*/ 2147483647 w 920"/>
              <a:gd name="T7" fmla="*/ 2147483647 h 145"/>
              <a:gd name="T8" fmla="*/ 2147483647 w 920"/>
              <a:gd name="T9" fmla="*/ 2147483647 h 145"/>
              <a:gd name="T10" fmla="*/ 2147483647 w 920"/>
              <a:gd name="T11" fmla="*/ 0 h 1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0" h="145">
                <a:moveTo>
                  <a:pt x="920" y="0"/>
                </a:moveTo>
                <a:lnTo>
                  <a:pt x="0" y="92"/>
                </a:lnTo>
                <a:lnTo>
                  <a:pt x="0" y="145"/>
                </a:lnTo>
                <a:lnTo>
                  <a:pt x="198" y="145"/>
                </a:lnTo>
                <a:lnTo>
                  <a:pt x="920" y="73"/>
                </a:lnTo>
                <a:lnTo>
                  <a:pt x="920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6" name="Rectangle 1253"/>
          <p:cNvSpPr>
            <a:spLocks noChangeArrowheads="1"/>
          </p:cNvSpPr>
          <p:nvPr/>
        </p:nvSpPr>
        <p:spPr bwMode="auto">
          <a:xfrm>
            <a:off x="2495550" y="2981325"/>
            <a:ext cx="73025" cy="28575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17" name="Freeform 1254"/>
          <p:cNvSpPr>
            <a:spLocks/>
          </p:cNvSpPr>
          <p:nvPr/>
        </p:nvSpPr>
        <p:spPr bwMode="auto">
          <a:xfrm>
            <a:off x="2368550" y="2981325"/>
            <a:ext cx="127000" cy="28575"/>
          </a:xfrm>
          <a:custGeom>
            <a:avLst/>
            <a:gdLst>
              <a:gd name="T0" fmla="*/ 2147483647 w 241"/>
              <a:gd name="T1" fmla="*/ 2147483647 h 53"/>
              <a:gd name="T2" fmla="*/ 0 w 241"/>
              <a:gd name="T3" fmla="*/ 2147483647 h 53"/>
              <a:gd name="T4" fmla="*/ 2147483647 w 241"/>
              <a:gd name="T5" fmla="*/ 2147483647 h 53"/>
              <a:gd name="T6" fmla="*/ 2147483647 w 241"/>
              <a:gd name="T7" fmla="*/ 2147483647 h 53"/>
              <a:gd name="T8" fmla="*/ 2147483647 w 241"/>
              <a:gd name="T9" fmla="*/ 2147483647 h 53"/>
              <a:gd name="T10" fmla="*/ 2147483647 w 241"/>
              <a:gd name="T11" fmla="*/ 2147483647 h 53"/>
              <a:gd name="T12" fmla="*/ 2147483647 w 241"/>
              <a:gd name="T13" fmla="*/ 2147483647 h 53"/>
              <a:gd name="T14" fmla="*/ 2147483647 w 241"/>
              <a:gd name="T15" fmla="*/ 2147483647 h 53"/>
              <a:gd name="T16" fmla="*/ 2147483647 w 241"/>
              <a:gd name="T17" fmla="*/ 2147483647 h 53"/>
              <a:gd name="T18" fmla="*/ 2147483647 w 241"/>
              <a:gd name="T19" fmla="*/ 2147483647 h 53"/>
              <a:gd name="T20" fmla="*/ 2147483647 w 241"/>
              <a:gd name="T21" fmla="*/ 2147483647 h 53"/>
              <a:gd name="T22" fmla="*/ 2147483647 w 241"/>
              <a:gd name="T23" fmla="*/ 2147483647 h 53"/>
              <a:gd name="T24" fmla="*/ 2147483647 w 241"/>
              <a:gd name="T25" fmla="*/ 2147483647 h 53"/>
              <a:gd name="T26" fmla="*/ 2147483647 w 241"/>
              <a:gd name="T27" fmla="*/ 2147483647 h 53"/>
              <a:gd name="T28" fmla="*/ 2147483647 w 241"/>
              <a:gd name="T29" fmla="*/ 2147483647 h 53"/>
              <a:gd name="T30" fmla="*/ 2147483647 w 241"/>
              <a:gd name="T31" fmla="*/ 2147483647 h 53"/>
              <a:gd name="T32" fmla="*/ 2147483647 w 241"/>
              <a:gd name="T33" fmla="*/ 2147483647 h 53"/>
              <a:gd name="T34" fmla="*/ 2147483647 w 241"/>
              <a:gd name="T35" fmla="*/ 2147483647 h 53"/>
              <a:gd name="T36" fmla="*/ 2147483647 w 241"/>
              <a:gd name="T37" fmla="*/ 2147483647 h 53"/>
              <a:gd name="T38" fmla="*/ 2147483647 w 241"/>
              <a:gd name="T39" fmla="*/ 2147483647 h 53"/>
              <a:gd name="T40" fmla="*/ 2147483647 w 241"/>
              <a:gd name="T41" fmla="*/ 2147483647 h 53"/>
              <a:gd name="T42" fmla="*/ 2147483647 w 241"/>
              <a:gd name="T43" fmla="*/ 2147483647 h 53"/>
              <a:gd name="T44" fmla="*/ 2147483647 w 241"/>
              <a:gd name="T45" fmla="*/ 2147483647 h 53"/>
              <a:gd name="T46" fmla="*/ 2147483647 w 241"/>
              <a:gd name="T47" fmla="*/ 2147483647 h 53"/>
              <a:gd name="T48" fmla="*/ 2147483647 w 241"/>
              <a:gd name="T49" fmla="*/ 2147483647 h 53"/>
              <a:gd name="T50" fmla="*/ 2147483647 w 241"/>
              <a:gd name="T51" fmla="*/ 2147483647 h 53"/>
              <a:gd name="T52" fmla="*/ 2147483647 w 241"/>
              <a:gd name="T53" fmla="*/ 2147483647 h 53"/>
              <a:gd name="T54" fmla="*/ 2147483647 w 241"/>
              <a:gd name="T55" fmla="*/ 2147483647 h 53"/>
              <a:gd name="T56" fmla="*/ 2147483647 w 241"/>
              <a:gd name="T57" fmla="*/ 2147483647 h 53"/>
              <a:gd name="T58" fmla="*/ 2147483647 w 241"/>
              <a:gd name="T59" fmla="*/ 2147483647 h 53"/>
              <a:gd name="T60" fmla="*/ 2147483647 w 241"/>
              <a:gd name="T61" fmla="*/ 0 h 53"/>
              <a:gd name="T62" fmla="*/ 2147483647 w 241"/>
              <a:gd name="T63" fmla="*/ 0 h 53"/>
              <a:gd name="T64" fmla="*/ 2147483647 w 241"/>
              <a:gd name="T65" fmla="*/ 2147483647 h 5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1" h="53">
                <a:moveTo>
                  <a:pt x="241" y="53"/>
                </a:moveTo>
                <a:lnTo>
                  <a:pt x="0" y="53"/>
                </a:lnTo>
                <a:lnTo>
                  <a:pt x="1" y="48"/>
                </a:lnTo>
                <a:lnTo>
                  <a:pt x="3" y="43"/>
                </a:lnTo>
                <a:lnTo>
                  <a:pt x="3" y="39"/>
                </a:lnTo>
                <a:lnTo>
                  <a:pt x="4" y="37"/>
                </a:lnTo>
                <a:lnTo>
                  <a:pt x="5" y="34"/>
                </a:lnTo>
                <a:lnTo>
                  <a:pt x="6" y="32"/>
                </a:lnTo>
                <a:lnTo>
                  <a:pt x="8" y="29"/>
                </a:lnTo>
                <a:lnTo>
                  <a:pt x="10" y="27"/>
                </a:lnTo>
                <a:lnTo>
                  <a:pt x="11" y="25"/>
                </a:lnTo>
                <a:lnTo>
                  <a:pt x="13" y="25"/>
                </a:lnTo>
                <a:lnTo>
                  <a:pt x="13" y="24"/>
                </a:lnTo>
                <a:lnTo>
                  <a:pt x="14" y="23"/>
                </a:lnTo>
                <a:lnTo>
                  <a:pt x="14" y="22"/>
                </a:lnTo>
                <a:lnTo>
                  <a:pt x="14" y="19"/>
                </a:lnTo>
                <a:lnTo>
                  <a:pt x="15" y="18"/>
                </a:lnTo>
                <a:lnTo>
                  <a:pt x="15" y="17"/>
                </a:lnTo>
                <a:lnTo>
                  <a:pt x="15" y="15"/>
                </a:lnTo>
                <a:lnTo>
                  <a:pt x="15" y="14"/>
                </a:lnTo>
                <a:lnTo>
                  <a:pt x="15" y="13"/>
                </a:lnTo>
                <a:lnTo>
                  <a:pt x="16" y="12"/>
                </a:lnTo>
                <a:lnTo>
                  <a:pt x="16" y="10"/>
                </a:lnTo>
                <a:lnTo>
                  <a:pt x="18" y="10"/>
                </a:lnTo>
                <a:lnTo>
                  <a:pt x="19" y="9"/>
                </a:lnTo>
                <a:lnTo>
                  <a:pt x="21" y="8"/>
                </a:lnTo>
                <a:lnTo>
                  <a:pt x="23" y="7"/>
                </a:lnTo>
                <a:lnTo>
                  <a:pt x="25" y="4"/>
                </a:lnTo>
                <a:lnTo>
                  <a:pt x="26" y="3"/>
                </a:lnTo>
                <a:lnTo>
                  <a:pt x="29" y="2"/>
                </a:lnTo>
                <a:lnTo>
                  <a:pt x="31" y="0"/>
                </a:lnTo>
                <a:lnTo>
                  <a:pt x="241" y="0"/>
                </a:lnTo>
                <a:lnTo>
                  <a:pt x="241" y="53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8" name="Freeform 1255"/>
          <p:cNvSpPr>
            <a:spLocks/>
          </p:cNvSpPr>
          <p:nvPr/>
        </p:nvSpPr>
        <p:spPr bwMode="auto">
          <a:xfrm>
            <a:off x="2368550" y="3009900"/>
            <a:ext cx="127000" cy="28575"/>
          </a:xfrm>
          <a:custGeom>
            <a:avLst/>
            <a:gdLst>
              <a:gd name="T0" fmla="*/ 2147483647 w 241"/>
              <a:gd name="T1" fmla="*/ 0 h 53"/>
              <a:gd name="T2" fmla="*/ 0 w 241"/>
              <a:gd name="T3" fmla="*/ 0 h 53"/>
              <a:gd name="T4" fmla="*/ 0 w 241"/>
              <a:gd name="T5" fmla="*/ 2147483647 h 53"/>
              <a:gd name="T6" fmla="*/ 0 w 241"/>
              <a:gd name="T7" fmla="*/ 2147483647 h 53"/>
              <a:gd name="T8" fmla="*/ 0 w 241"/>
              <a:gd name="T9" fmla="*/ 2147483647 h 53"/>
              <a:gd name="T10" fmla="*/ 2147483647 w 241"/>
              <a:gd name="T11" fmla="*/ 2147483647 h 53"/>
              <a:gd name="T12" fmla="*/ 2147483647 w 241"/>
              <a:gd name="T13" fmla="*/ 2147483647 h 53"/>
              <a:gd name="T14" fmla="*/ 2147483647 w 241"/>
              <a:gd name="T15" fmla="*/ 2147483647 h 53"/>
              <a:gd name="T16" fmla="*/ 2147483647 w 241"/>
              <a:gd name="T17" fmla="*/ 2147483647 h 53"/>
              <a:gd name="T18" fmla="*/ 2147483647 w 241"/>
              <a:gd name="T19" fmla="*/ 2147483647 h 53"/>
              <a:gd name="T20" fmla="*/ 2147483647 w 241"/>
              <a:gd name="T21" fmla="*/ 2147483647 h 53"/>
              <a:gd name="T22" fmla="*/ 2147483647 w 241"/>
              <a:gd name="T23" fmla="*/ 2147483647 h 53"/>
              <a:gd name="T24" fmla="*/ 2147483647 w 241"/>
              <a:gd name="T25" fmla="*/ 2147483647 h 53"/>
              <a:gd name="T26" fmla="*/ 2147483647 w 241"/>
              <a:gd name="T27" fmla="*/ 2147483647 h 53"/>
              <a:gd name="T28" fmla="*/ 2147483647 w 241"/>
              <a:gd name="T29" fmla="*/ 2147483647 h 53"/>
              <a:gd name="T30" fmla="*/ 2147483647 w 241"/>
              <a:gd name="T31" fmla="*/ 2147483647 h 53"/>
              <a:gd name="T32" fmla="*/ 2147483647 w 241"/>
              <a:gd name="T33" fmla="*/ 2147483647 h 53"/>
              <a:gd name="T34" fmla="*/ 2147483647 w 241"/>
              <a:gd name="T35" fmla="*/ 2147483647 h 53"/>
              <a:gd name="T36" fmla="*/ 2147483647 w 241"/>
              <a:gd name="T37" fmla="*/ 2147483647 h 53"/>
              <a:gd name="T38" fmla="*/ 2147483647 w 241"/>
              <a:gd name="T39" fmla="*/ 2147483647 h 53"/>
              <a:gd name="T40" fmla="*/ 2147483647 w 241"/>
              <a:gd name="T41" fmla="*/ 2147483647 h 53"/>
              <a:gd name="T42" fmla="*/ 2147483647 w 241"/>
              <a:gd name="T43" fmla="*/ 2147483647 h 53"/>
              <a:gd name="T44" fmla="*/ 2147483647 w 241"/>
              <a:gd name="T45" fmla="*/ 2147483647 h 53"/>
              <a:gd name="T46" fmla="*/ 2147483647 w 241"/>
              <a:gd name="T47" fmla="*/ 2147483647 h 53"/>
              <a:gd name="T48" fmla="*/ 2147483647 w 241"/>
              <a:gd name="T49" fmla="*/ 2147483647 h 53"/>
              <a:gd name="T50" fmla="*/ 2147483647 w 241"/>
              <a:gd name="T51" fmla="*/ 0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41" h="53">
                <a:moveTo>
                  <a:pt x="241" y="0"/>
                </a:moveTo>
                <a:lnTo>
                  <a:pt x="0" y="0"/>
                </a:lnTo>
                <a:lnTo>
                  <a:pt x="0" y="5"/>
                </a:lnTo>
                <a:lnTo>
                  <a:pt x="0" y="9"/>
                </a:lnTo>
                <a:lnTo>
                  <a:pt x="0" y="14"/>
                </a:lnTo>
                <a:lnTo>
                  <a:pt x="1" y="17"/>
                </a:lnTo>
                <a:lnTo>
                  <a:pt x="1" y="21"/>
                </a:lnTo>
                <a:lnTo>
                  <a:pt x="3" y="25"/>
                </a:lnTo>
                <a:lnTo>
                  <a:pt x="3" y="27"/>
                </a:lnTo>
                <a:lnTo>
                  <a:pt x="3" y="30"/>
                </a:lnTo>
                <a:lnTo>
                  <a:pt x="4" y="31"/>
                </a:lnTo>
                <a:lnTo>
                  <a:pt x="5" y="33"/>
                </a:lnTo>
                <a:lnTo>
                  <a:pt x="6" y="35"/>
                </a:lnTo>
                <a:lnTo>
                  <a:pt x="8" y="36"/>
                </a:lnTo>
                <a:lnTo>
                  <a:pt x="9" y="37"/>
                </a:lnTo>
                <a:lnTo>
                  <a:pt x="10" y="37"/>
                </a:lnTo>
                <a:lnTo>
                  <a:pt x="10" y="38"/>
                </a:lnTo>
                <a:lnTo>
                  <a:pt x="11" y="40"/>
                </a:lnTo>
                <a:lnTo>
                  <a:pt x="13" y="41"/>
                </a:lnTo>
                <a:lnTo>
                  <a:pt x="14" y="43"/>
                </a:lnTo>
                <a:lnTo>
                  <a:pt x="16" y="46"/>
                </a:lnTo>
                <a:lnTo>
                  <a:pt x="18" y="48"/>
                </a:lnTo>
                <a:lnTo>
                  <a:pt x="19" y="51"/>
                </a:lnTo>
                <a:lnTo>
                  <a:pt x="19" y="53"/>
                </a:lnTo>
                <a:lnTo>
                  <a:pt x="241" y="53"/>
                </a:lnTo>
                <a:lnTo>
                  <a:pt x="2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9" name="Rectangle 1256"/>
          <p:cNvSpPr>
            <a:spLocks noChangeArrowheads="1"/>
          </p:cNvSpPr>
          <p:nvPr/>
        </p:nvSpPr>
        <p:spPr bwMode="auto">
          <a:xfrm>
            <a:off x="2495550" y="3009900"/>
            <a:ext cx="73025" cy="2857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20" name="Freeform 1257"/>
          <p:cNvSpPr>
            <a:spLocks/>
          </p:cNvSpPr>
          <p:nvPr/>
        </p:nvSpPr>
        <p:spPr bwMode="auto">
          <a:xfrm>
            <a:off x="2568575" y="3009900"/>
            <a:ext cx="485775" cy="77788"/>
          </a:xfrm>
          <a:custGeom>
            <a:avLst/>
            <a:gdLst>
              <a:gd name="T0" fmla="*/ 2147483647 w 920"/>
              <a:gd name="T1" fmla="*/ 2147483647 h 146"/>
              <a:gd name="T2" fmla="*/ 0 w 920"/>
              <a:gd name="T3" fmla="*/ 2147483647 h 146"/>
              <a:gd name="T4" fmla="*/ 0 w 920"/>
              <a:gd name="T5" fmla="*/ 0 h 146"/>
              <a:gd name="T6" fmla="*/ 2147483647 w 920"/>
              <a:gd name="T7" fmla="*/ 0 h 146"/>
              <a:gd name="T8" fmla="*/ 2147483647 w 920"/>
              <a:gd name="T9" fmla="*/ 2147483647 h 146"/>
              <a:gd name="T10" fmla="*/ 2147483647 w 920"/>
              <a:gd name="T11" fmla="*/ 2147483647 h 14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0" h="146">
                <a:moveTo>
                  <a:pt x="920" y="146"/>
                </a:moveTo>
                <a:lnTo>
                  <a:pt x="0" y="53"/>
                </a:lnTo>
                <a:lnTo>
                  <a:pt x="0" y="0"/>
                </a:lnTo>
                <a:lnTo>
                  <a:pt x="198" y="0"/>
                </a:lnTo>
                <a:lnTo>
                  <a:pt x="920" y="73"/>
                </a:lnTo>
                <a:lnTo>
                  <a:pt x="920" y="14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1" name="Line 1258"/>
          <p:cNvSpPr>
            <a:spLocks noChangeShapeType="1"/>
          </p:cNvSpPr>
          <p:nvPr/>
        </p:nvSpPr>
        <p:spPr bwMode="auto">
          <a:xfrm flipV="1">
            <a:off x="6640513" y="4244975"/>
            <a:ext cx="571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2" name="Line 1259"/>
          <p:cNvSpPr>
            <a:spLocks noChangeShapeType="1"/>
          </p:cNvSpPr>
          <p:nvPr/>
        </p:nvSpPr>
        <p:spPr bwMode="auto">
          <a:xfrm>
            <a:off x="6764338" y="4225925"/>
            <a:ext cx="14287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3" name="Line 1260"/>
          <p:cNvSpPr>
            <a:spLocks noChangeShapeType="1"/>
          </p:cNvSpPr>
          <p:nvPr/>
        </p:nvSpPr>
        <p:spPr bwMode="auto">
          <a:xfrm flipV="1">
            <a:off x="6761163" y="4203700"/>
            <a:ext cx="17462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4" name="Line 1261"/>
          <p:cNvSpPr>
            <a:spLocks noChangeShapeType="1"/>
          </p:cNvSpPr>
          <p:nvPr/>
        </p:nvSpPr>
        <p:spPr bwMode="auto">
          <a:xfrm>
            <a:off x="6756400" y="4221163"/>
            <a:ext cx="20638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5" name="Line 1262"/>
          <p:cNvSpPr>
            <a:spLocks noChangeShapeType="1"/>
          </p:cNvSpPr>
          <p:nvPr/>
        </p:nvSpPr>
        <p:spPr bwMode="auto">
          <a:xfrm flipV="1">
            <a:off x="6697663" y="4221163"/>
            <a:ext cx="58737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6" name="Line 1263"/>
          <p:cNvSpPr>
            <a:spLocks noChangeShapeType="1"/>
          </p:cNvSpPr>
          <p:nvPr/>
        </p:nvSpPr>
        <p:spPr bwMode="auto">
          <a:xfrm>
            <a:off x="6640513" y="4203700"/>
            <a:ext cx="138112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7" name="Freeform 1264"/>
          <p:cNvSpPr>
            <a:spLocks/>
          </p:cNvSpPr>
          <p:nvPr/>
        </p:nvSpPr>
        <p:spPr bwMode="auto">
          <a:xfrm>
            <a:off x="6726238" y="3284538"/>
            <a:ext cx="1092200" cy="236537"/>
          </a:xfrm>
          <a:custGeom>
            <a:avLst/>
            <a:gdLst>
              <a:gd name="T0" fmla="*/ 2147483647 w 2066"/>
              <a:gd name="T1" fmla="*/ 2147483647 h 447"/>
              <a:gd name="T2" fmla="*/ 2147483647 w 2066"/>
              <a:gd name="T3" fmla="*/ 2147483647 h 447"/>
              <a:gd name="T4" fmla="*/ 2147483647 w 2066"/>
              <a:gd name="T5" fmla="*/ 2147483647 h 447"/>
              <a:gd name="T6" fmla="*/ 2147483647 w 2066"/>
              <a:gd name="T7" fmla="*/ 2147483647 h 447"/>
              <a:gd name="T8" fmla="*/ 2147483647 w 2066"/>
              <a:gd name="T9" fmla="*/ 2147483647 h 447"/>
              <a:gd name="T10" fmla="*/ 2147483647 w 2066"/>
              <a:gd name="T11" fmla="*/ 2147483647 h 447"/>
              <a:gd name="T12" fmla="*/ 2147483647 w 2066"/>
              <a:gd name="T13" fmla="*/ 2147483647 h 447"/>
              <a:gd name="T14" fmla="*/ 2147483647 w 2066"/>
              <a:gd name="T15" fmla="*/ 2147483647 h 447"/>
              <a:gd name="T16" fmla="*/ 2147483647 w 2066"/>
              <a:gd name="T17" fmla="*/ 2147483647 h 447"/>
              <a:gd name="T18" fmla="*/ 2147483647 w 2066"/>
              <a:gd name="T19" fmla="*/ 2147483647 h 447"/>
              <a:gd name="T20" fmla="*/ 2147483647 w 2066"/>
              <a:gd name="T21" fmla="*/ 2147483647 h 447"/>
              <a:gd name="T22" fmla="*/ 2147483647 w 2066"/>
              <a:gd name="T23" fmla="*/ 2147483647 h 447"/>
              <a:gd name="T24" fmla="*/ 2147483647 w 2066"/>
              <a:gd name="T25" fmla="*/ 2147483647 h 447"/>
              <a:gd name="T26" fmla="*/ 2147483647 w 2066"/>
              <a:gd name="T27" fmla="*/ 2147483647 h 447"/>
              <a:gd name="T28" fmla="*/ 2147483647 w 2066"/>
              <a:gd name="T29" fmla="*/ 2147483647 h 447"/>
              <a:gd name="T30" fmla="*/ 2147483647 w 2066"/>
              <a:gd name="T31" fmla="*/ 2147483647 h 447"/>
              <a:gd name="T32" fmla="*/ 2147483647 w 2066"/>
              <a:gd name="T33" fmla="*/ 2147483647 h 447"/>
              <a:gd name="T34" fmla="*/ 2147483647 w 2066"/>
              <a:gd name="T35" fmla="*/ 2147483647 h 447"/>
              <a:gd name="T36" fmla="*/ 2147483647 w 2066"/>
              <a:gd name="T37" fmla="*/ 2147483647 h 447"/>
              <a:gd name="T38" fmla="*/ 2147483647 w 2066"/>
              <a:gd name="T39" fmla="*/ 2147483647 h 447"/>
              <a:gd name="T40" fmla="*/ 2147483647 w 2066"/>
              <a:gd name="T41" fmla="*/ 2147483647 h 447"/>
              <a:gd name="T42" fmla="*/ 2147483647 w 2066"/>
              <a:gd name="T43" fmla="*/ 2147483647 h 447"/>
              <a:gd name="T44" fmla="*/ 2147483647 w 2066"/>
              <a:gd name="T45" fmla="*/ 2147483647 h 447"/>
              <a:gd name="T46" fmla="*/ 2147483647 w 2066"/>
              <a:gd name="T47" fmla="*/ 2147483647 h 447"/>
              <a:gd name="T48" fmla="*/ 2147483647 w 2066"/>
              <a:gd name="T49" fmla="*/ 2147483647 h 447"/>
              <a:gd name="T50" fmla="*/ 2147483647 w 2066"/>
              <a:gd name="T51" fmla="*/ 2147483647 h 447"/>
              <a:gd name="T52" fmla="*/ 2147483647 w 2066"/>
              <a:gd name="T53" fmla="*/ 2147483647 h 447"/>
              <a:gd name="T54" fmla="*/ 2147483647 w 2066"/>
              <a:gd name="T55" fmla="*/ 2147483647 h 447"/>
              <a:gd name="T56" fmla="*/ 2147483647 w 2066"/>
              <a:gd name="T57" fmla="*/ 2147483647 h 447"/>
              <a:gd name="T58" fmla="*/ 2147483647 w 2066"/>
              <a:gd name="T59" fmla="*/ 2147483647 h 447"/>
              <a:gd name="T60" fmla="*/ 2147483647 w 2066"/>
              <a:gd name="T61" fmla="*/ 2147483647 h 447"/>
              <a:gd name="T62" fmla="*/ 2147483647 w 2066"/>
              <a:gd name="T63" fmla="*/ 2147483647 h 447"/>
              <a:gd name="T64" fmla="*/ 2147483647 w 2066"/>
              <a:gd name="T65" fmla="*/ 2147483647 h 447"/>
              <a:gd name="T66" fmla="*/ 2147483647 w 2066"/>
              <a:gd name="T67" fmla="*/ 2147483647 h 447"/>
              <a:gd name="T68" fmla="*/ 2147483647 w 2066"/>
              <a:gd name="T69" fmla="*/ 2147483647 h 447"/>
              <a:gd name="T70" fmla="*/ 2147483647 w 2066"/>
              <a:gd name="T71" fmla="*/ 2147483647 h 447"/>
              <a:gd name="T72" fmla="*/ 2147483647 w 2066"/>
              <a:gd name="T73" fmla="*/ 2147483647 h 447"/>
              <a:gd name="T74" fmla="*/ 2147483647 w 2066"/>
              <a:gd name="T75" fmla="*/ 0 h 447"/>
              <a:gd name="T76" fmla="*/ 2147483647 w 2066"/>
              <a:gd name="T77" fmla="*/ 2147483647 h 447"/>
              <a:gd name="T78" fmla="*/ 2147483647 w 2066"/>
              <a:gd name="T79" fmla="*/ 0 h 447"/>
              <a:gd name="T80" fmla="*/ 2147483647 w 2066"/>
              <a:gd name="T81" fmla="*/ 2147483647 h 447"/>
              <a:gd name="T82" fmla="*/ 2147483647 w 2066"/>
              <a:gd name="T83" fmla="*/ 2147483647 h 447"/>
              <a:gd name="T84" fmla="*/ 0 w 2066"/>
              <a:gd name="T85" fmla="*/ 0 h 44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066" h="447">
                <a:moveTo>
                  <a:pt x="0" y="447"/>
                </a:moveTo>
                <a:lnTo>
                  <a:pt x="1970" y="447"/>
                </a:lnTo>
                <a:lnTo>
                  <a:pt x="1968" y="442"/>
                </a:lnTo>
                <a:lnTo>
                  <a:pt x="1968" y="437"/>
                </a:lnTo>
                <a:lnTo>
                  <a:pt x="1968" y="430"/>
                </a:lnTo>
                <a:lnTo>
                  <a:pt x="1971" y="425"/>
                </a:lnTo>
                <a:lnTo>
                  <a:pt x="1972" y="420"/>
                </a:lnTo>
                <a:lnTo>
                  <a:pt x="1975" y="413"/>
                </a:lnTo>
                <a:lnTo>
                  <a:pt x="1978" y="407"/>
                </a:lnTo>
                <a:lnTo>
                  <a:pt x="1983" y="400"/>
                </a:lnTo>
                <a:lnTo>
                  <a:pt x="1987" y="394"/>
                </a:lnTo>
                <a:lnTo>
                  <a:pt x="1993" y="386"/>
                </a:lnTo>
                <a:lnTo>
                  <a:pt x="2000" y="377"/>
                </a:lnTo>
                <a:lnTo>
                  <a:pt x="2006" y="368"/>
                </a:lnTo>
                <a:lnTo>
                  <a:pt x="2009" y="363"/>
                </a:lnTo>
                <a:lnTo>
                  <a:pt x="2012" y="357"/>
                </a:lnTo>
                <a:lnTo>
                  <a:pt x="2014" y="352"/>
                </a:lnTo>
                <a:lnTo>
                  <a:pt x="2019" y="343"/>
                </a:lnTo>
                <a:lnTo>
                  <a:pt x="2023" y="336"/>
                </a:lnTo>
                <a:lnTo>
                  <a:pt x="2027" y="329"/>
                </a:lnTo>
                <a:lnTo>
                  <a:pt x="2031" y="323"/>
                </a:lnTo>
                <a:lnTo>
                  <a:pt x="2036" y="317"/>
                </a:lnTo>
                <a:lnTo>
                  <a:pt x="2041" y="311"/>
                </a:lnTo>
                <a:lnTo>
                  <a:pt x="2047" y="303"/>
                </a:lnTo>
                <a:lnTo>
                  <a:pt x="2051" y="298"/>
                </a:lnTo>
                <a:lnTo>
                  <a:pt x="2054" y="293"/>
                </a:lnTo>
                <a:lnTo>
                  <a:pt x="2058" y="288"/>
                </a:lnTo>
                <a:lnTo>
                  <a:pt x="2061" y="283"/>
                </a:lnTo>
                <a:lnTo>
                  <a:pt x="2063" y="278"/>
                </a:lnTo>
                <a:lnTo>
                  <a:pt x="2064" y="273"/>
                </a:lnTo>
                <a:lnTo>
                  <a:pt x="2066" y="270"/>
                </a:lnTo>
                <a:lnTo>
                  <a:pt x="2066" y="266"/>
                </a:lnTo>
                <a:lnTo>
                  <a:pt x="2066" y="262"/>
                </a:lnTo>
                <a:lnTo>
                  <a:pt x="2064" y="258"/>
                </a:lnTo>
                <a:lnTo>
                  <a:pt x="2064" y="255"/>
                </a:lnTo>
                <a:lnTo>
                  <a:pt x="2063" y="251"/>
                </a:lnTo>
                <a:lnTo>
                  <a:pt x="2061" y="246"/>
                </a:lnTo>
                <a:lnTo>
                  <a:pt x="2058" y="240"/>
                </a:lnTo>
                <a:lnTo>
                  <a:pt x="2052" y="226"/>
                </a:lnTo>
                <a:lnTo>
                  <a:pt x="2046" y="212"/>
                </a:lnTo>
                <a:lnTo>
                  <a:pt x="2038" y="197"/>
                </a:lnTo>
                <a:lnTo>
                  <a:pt x="2033" y="187"/>
                </a:lnTo>
                <a:lnTo>
                  <a:pt x="2027" y="176"/>
                </a:lnTo>
                <a:lnTo>
                  <a:pt x="2021" y="166"/>
                </a:lnTo>
                <a:lnTo>
                  <a:pt x="2013" y="156"/>
                </a:lnTo>
                <a:lnTo>
                  <a:pt x="2006" y="147"/>
                </a:lnTo>
                <a:lnTo>
                  <a:pt x="1998" y="139"/>
                </a:lnTo>
                <a:lnTo>
                  <a:pt x="1990" y="130"/>
                </a:lnTo>
                <a:lnTo>
                  <a:pt x="1981" y="123"/>
                </a:lnTo>
                <a:lnTo>
                  <a:pt x="1975" y="118"/>
                </a:lnTo>
                <a:lnTo>
                  <a:pt x="1967" y="113"/>
                </a:lnTo>
                <a:lnTo>
                  <a:pt x="1963" y="110"/>
                </a:lnTo>
                <a:lnTo>
                  <a:pt x="1958" y="106"/>
                </a:lnTo>
                <a:lnTo>
                  <a:pt x="1955" y="104"/>
                </a:lnTo>
                <a:lnTo>
                  <a:pt x="1952" y="100"/>
                </a:lnTo>
                <a:lnTo>
                  <a:pt x="1948" y="98"/>
                </a:lnTo>
                <a:lnTo>
                  <a:pt x="1947" y="94"/>
                </a:lnTo>
                <a:lnTo>
                  <a:pt x="1946" y="90"/>
                </a:lnTo>
                <a:lnTo>
                  <a:pt x="1945" y="85"/>
                </a:lnTo>
                <a:lnTo>
                  <a:pt x="1945" y="80"/>
                </a:lnTo>
                <a:lnTo>
                  <a:pt x="1946" y="76"/>
                </a:lnTo>
                <a:lnTo>
                  <a:pt x="1947" y="71"/>
                </a:lnTo>
                <a:lnTo>
                  <a:pt x="1950" y="65"/>
                </a:lnTo>
                <a:lnTo>
                  <a:pt x="1953" y="58"/>
                </a:lnTo>
                <a:lnTo>
                  <a:pt x="1957" y="51"/>
                </a:lnTo>
                <a:lnTo>
                  <a:pt x="1962" y="45"/>
                </a:lnTo>
                <a:lnTo>
                  <a:pt x="1968" y="37"/>
                </a:lnTo>
                <a:lnTo>
                  <a:pt x="1975" y="28"/>
                </a:lnTo>
                <a:lnTo>
                  <a:pt x="1981" y="19"/>
                </a:lnTo>
                <a:lnTo>
                  <a:pt x="1982" y="17"/>
                </a:lnTo>
                <a:lnTo>
                  <a:pt x="1985" y="13"/>
                </a:lnTo>
                <a:lnTo>
                  <a:pt x="1987" y="9"/>
                </a:lnTo>
                <a:lnTo>
                  <a:pt x="1990" y="7"/>
                </a:lnTo>
                <a:lnTo>
                  <a:pt x="1992" y="3"/>
                </a:lnTo>
                <a:lnTo>
                  <a:pt x="1993" y="0"/>
                </a:lnTo>
                <a:lnTo>
                  <a:pt x="1915" y="0"/>
                </a:lnTo>
                <a:lnTo>
                  <a:pt x="1916" y="2"/>
                </a:lnTo>
                <a:lnTo>
                  <a:pt x="1675" y="2"/>
                </a:lnTo>
                <a:lnTo>
                  <a:pt x="1436" y="2"/>
                </a:lnTo>
                <a:lnTo>
                  <a:pt x="1437" y="0"/>
                </a:lnTo>
                <a:lnTo>
                  <a:pt x="783" y="0"/>
                </a:lnTo>
                <a:lnTo>
                  <a:pt x="783" y="2"/>
                </a:lnTo>
                <a:lnTo>
                  <a:pt x="543" y="2"/>
                </a:lnTo>
                <a:lnTo>
                  <a:pt x="304" y="2"/>
                </a:lnTo>
                <a:lnTo>
                  <a:pt x="304" y="0"/>
                </a:lnTo>
                <a:lnTo>
                  <a:pt x="0" y="0"/>
                </a:lnTo>
                <a:lnTo>
                  <a:pt x="0" y="44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8" name="Line 1265"/>
          <p:cNvSpPr>
            <a:spLocks noChangeShapeType="1"/>
          </p:cNvSpPr>
          <p:nvPr/>
        </p:nvSpPr>
        <p:spPr bwMode="auto">
          <a:xfrm>
            <a:off x="6616700" y="3521075"/>
            <a:ext cx="11509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9" name="Line 1266"/>
          <p:cNvSpPr>
            <a:spLocks noChangeShapeType="1"/>
          </p:cNvSpPr>
          <p:nvPr/>
        </p:nvSpPr>
        <p:spPr bwMode="auto">
          <a:xfrm>
            <a:off x="6726238" y="3284538"/>
            <a:ext cx="10541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0" name="Rectangle 1267"/>
          <p:cNvSpPr>
            <a:spLocks noChangeArrowheads="1"/>
          </p:cNvSpPr>
          <p:nvPr/>
        </p:nvSpPr>
        <p:spPr bwMode="auto">
          <a:xfrm>
            <a:off x="6616700" y="3521075"/>
            <a:ext cx="187325" cy="793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31" name="Rectangle 1268"/>
          <p:cNvSpPr>
            <a:spLocks noChangeArrowheads="1"/>
          </p:cNvSpPr>
          <p:nvPr/>
        </p:nvSpPr>
        <p:spPr bwMode="auto">
          <a:xfrm>
            <a:off x="4438650" y="3521075"/>
            <a:ext cx="139700" cy="1111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32" name="Rectangle 1269"/>
          <p:cNvSpPr>
            <a:spLocks noChangeArrowheads="1"/>
          </p:cNvSpPr>
          <p:nvPr/>
        </p:nvSpPr>
        <p:spPr bwMode="auto">
          <a:xfrm>
            <a:off x="4438650" y="3287713"/>
            <a:ext cx="2263775" cy="233362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33" name="Rectangle 1270"/>
          <p:cNvSpPr>
            <a:spLocks noChangeArrowheads="1"/>
          </p:cNvSpPr>
          <p:nvPr/>
        </p:nvSpPr>
        <p:spPr bwMode="auto">
          <a:xfrm>
            <a:off x="6702425" y="3287713"/>
            <a:ext cx="23813" cy="233362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34" name="Line 1271"/>
          <p:cNvSpPr>
            <a:spLocks noChangeShapeType="1"/>
          </p:cNvSpPr>
          <p:nvPr/>
        </p:nvSpPr>
        <p:spPr bwMode="auto">
          <a:xfrm flipH="1">
            <a:off x="4438650" y="3521075"/>
            <a:ext cx="23653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5" name="Line 1272"/>
          <p:cNvSpPr>
            <a:spLocks noChangeShapeType="1"/>
          </p:cNvSpPr>
          <p:nvPr/>
        </p:nvSpPr>
        <p:spPr bwMode="auto">
          <a:xfrm flipV="1">
            <a:off x="4438650" y="3287713"/>
            <a:ext cx="1588" cy="2333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6" name="Line 1273"/>
          <p:cNvSpPr>
            <a:spLocks noChangeShapeType="1"/>
          </p:cNvSpPr>
          <p:nvPr/>
        </p:nvSpPr>
        <p:spPr bwMode="auto">
          <a:xfrm>
            <a:off x="4438650" y="3287713"/>
            <a:ext cx="2287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7" name="Rectangle 1274"/>
          <p:cNvSpPr>
            <a:spLocks noChangeArrowheads="1"/>
          </p:cNvSpPr>
          <p:nvPr/>
        </p:nvSpPr>
        <p:spPr bwMode="auto">
          <a:xfrm>
            <a:off x="6616700" y="3529013"/>
            <a:ext cx="187325" cy="128587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38" name="Line 1275"/>
          <p:cNvSpPr>
            <a:spLocks noChangeShapeType="1"/>
          </p:cNvSpPr>
          <p:nvPr/>
        </p:nvSpPr>
        <p:spPr bwMode="auto">
          <a:xfrm>
            <a:off x="6616700" y="3521075"/>
            <a:ext cx="1588" cy="1365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39" name="Rectangle 1276"/>
          <p:cNvSpPr>
            <a:spLocks noChangeArrowheads="1"/>
          </p:cNvSpPr>
          <p:nvPr/>
        </p:nvSpPr>
        <p:spPr bwMode="auto">
          <a:xfrm>
            <a:off x="6640513" y="3657600"/>
            <a:ext cx="138112" cy="546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340" name="Line 1277"/>
          <p:cNvSpPr>
            <a:spLocks noChangeShapeType="1"/>
          </p:cNvSpPr>
          <p:nvPr/>
        </p:nvSpPr>
        <p:spPr bwMode="auto">
          <a:xfrm>
            <a:off x="6616700" y="3657600"/>
            <a:ext cx="18732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1" name="Line 1278"/>
          <p:cNvSpPr>
            <a:spLocks noChangeShapeType="1"/>
          </p:cNvSpPr>
          <p:nvPr/>
        </p:nvSpPr>
        <p:spPr bwMode="auto">
          <a:xfrm flipV="1">
            <a:off x="6804025" y="3521075"/>
            <a:ext cx="1588" cy="1365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2" name="Freeform 1279"/>
          <p:cNvSpPr>
            <a:spLocks/>
          </p:cNvSpPr>
          <p:nvPr/>
        </p:nvSpPr>
        <p:spPr bwMode="auto">
          <a:xfrm>
            <a:off x="6764338" y="4203700"/>
            <a:ext cx="14287" cy="33338"/>
          </a:xfrm>
          <a:custGeom>
            <a:avLst/>
            <a:gdLst>
              <a:gd name="T0" fmla="*/ 2147483647 w 29"/>
              <a:gd name="T1" fmla="*/ 0 h 63"/>
              <a:gd name="T2" fmla="*/ 2147483647 w 29"/>
              <a:gd name="T3" fmla="*/ 2147483647 h 63"/>
              <a:gd name="T4" fmla="*/ 0 w 29"/>
              <a:gd name="T5" fmla="*/ 2147483647 h 63"/>
              <a:gd name="T6" fmla="*/ 2147483647 w 29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63">
                <a:moveTo>
                  <a:pt x="29" y="0"/>
                </a:moveTo>
                <a:lnTo>
                  <a:pt x="29" y="63"/>
                </a:lnTo>
                <a:lnTo>
                  <a:pt x="0" y="43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3" name="Line 1280"/>
          <p:cNvSpPr>
            <a:spLocks noChangeShapeType="1"/>
          </p:cNvSpPr>
          <p:nvPr/>
        </p:nvSpPr>
        <p:spPr bwMode="auto">
          <a:xfrm>
            <a:off x="6778625" y="3657600"/>
            <a:ext cx="1588" cy="5889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4" name="Freeform 1281"/>
          <p:cNvSpPr>
            <a:spLocks/>
          </p:cNvSpPr>
          <p:nvPr/>
        </p:nvSpPr>
        <p:spPr bwMode="auto">
          <a:xfrm>
            <a:off x="6640513" y="4203700"/>
            <a:ext cx="138112" cy="42863"/>
          </a:xfrm>
          <a:custGeom>
            <a:avLst/>
            <a:gdLst>
              <a:gd name="T0" fmla="*/ 0 w 261"/>
              <a:gd name="T1" fmla="*/ 0 h 82"/>
              <a:gd name="T2" fmla="*/ 2147483647 w 261"/>
              <a:gd name="T3" fmla="*/ 0 h 82"/>
              <a:gd name="T4" fmla="*/ 2147483647 w 261"/>
              <a:gd name="T5" fmla="*/ 2147483647 h 82"/>
              <a:gd name="T6" fmla="*/ 2147483647 w 261"/>
              <a:gd name="T7" fmla="*/ 2147483647 h 82"/>
              <a:gd name="T8" fmla="*/ 2147483647 w 261"/>
              <a:gd name="T9" fmla="*/ 2147483647 h 82"/>
              <a:gd name="T10" fmla="*/ 0 w 261"/>
              <a:gd name="T11" fmla="*/ 2147483647 h 82"/>
              <a:gd name="T12" fmla="*/ 0 w 261"/>
              <a:gd name="T13" fmla="*/ 0 h 8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1" h="82">
                <a:moveTo>
                  <a:pt x="0" y="0"/>
                </a:moveTo>
                <a:lnTo>
                  <a:pt x="261" y="0"/>
                </a:lnTo>
                <a:lnTo>
                  <a:pt x="228" y="47"/>
                </a:lnTo>
                <a:lnTo>
                  <a:pt x="217" y="35"/>
                </a:lnTo>
                <a:lnTo>
                  <a:pt x="106" y="79"/>
                </a:lnTo>
                <a:lnTo>
                  <a:pt x="0" y="82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5" name="Line 1282"/>
          <p:cNvSpPr>
            <a:spLocks noChangeShapeType="1"/>
          </p:cNvSpPr>
          <p:nvPr/>
        </p:nvSpPr>
        <p:spPr bwMode="auto">
          <a:xfrm>
            <a:off x="6640513" y="3657600"/>
            <a:ext cx="1587" cy="5889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6" name="Line 1283"/>
          <p:cNvSpPr>
            <a:spLocks noChangeShapeType="1"/>
          </p:cNvSpPr>
          <p:nvPr/>
        </p:nvSpPr>
        <p:spPr bwMode="auto">
          <a:xfrm>
            <a:off x="4438650" y="3521075"/>
            <a:ext cx="1588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7" name="Freeform 1284"/>
          <p:cNvSpPr>
            <a:spLocks/>
          </p:cNvSpPr>
          <p:nvPr/>
        </p:nvSpPr>
        <p:spPr bwMode="auto">
          <a:xfrm>
            <a:off x="4438650" y="3532188"/>
            <a:ext cx="139700" cy="120650"/>
          </a:xfrm>
          <a:custGeom>
            <a:avLst/>
            <a:gdLst>
              <a:gd name="T0" fmla="*/ 2147483647 w 265"/>
              <a:gd name="T1" fmla="*/ 0 h 228"/>
              <a:gd name="T2" fmla="*/ 2147483647 w 265"/>
              <a:gd name="T3" fmla="*/ 2147483647 h 228"/>
              <a:gd name="T4" fmla="*/ 0 w 265"/>
              <a:gd name="T5" fmla="*/ 2147483647 h 228"/>
              <a:gd name="T6" fmla="*/ 0 w 265"/>
              <a:gd name="T7" fmla="*/ 2147483647 h 228"/>
              <a:gd name="T8" fmla="*/ 2147483647 w 265"/>
              <a:gd name="T9" fmla="*/ 2147483647 h 228"/>
              <a:gd name="T10" fmla="*/ 2147483647 w 265"/>
              <a:gd name="T11" fmla="*/ 2147483647 h 228"/>
              <a:gd name="T12" fmla="*/ 2147483647 w 265"/>
              <a:gd name="T13" fmla="*/ 2147483647 h 228"/>
              <a:gd name="T14" fmla="*/ 2147483647 w 265"/>
              <a:gd name="T15" fmla="*/ 0 h 228"/>
              <a:gd name="T16" fmla="*/ 2147483647 w 265"/>
              <a:gd name="T17" fmla="*/ 0 h 2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65" h="228">
                <a:moveTo>
                  <a:pt x="116" y="0"/>
                </a:moveTo>
                <a:lnTo>
                  <a:pt x="116" y="205"/>
                </a:lnTo>
                <a:lnTo>
                  <a:pt x="0" y="205"/>
                </a:lnTo>
                <a:lnTo>
                  <a:pt x="0" y="228"/>
                </a:lnTo>
                <a:lnTo>
                  <a:pt x="265" y="228"/>
                </a:lnTo>
                <a:lnTo>
                  <a:pt x="265" y="205"/>
                </a:lnTo>
                <a:lnTo>
                  <a:pt x="151" y="205"/>
                </a:lnTo>
                <a:lnTo>
                  <a:pt x="151" y="0"/>
                </a:lnTo>
                <a:lnTo>
                  <a:pt x="11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8" name="Line 1285"/>
          <p:cNvSpPr>
            <a:spLocks noChangeShapeType="1"/>
          </p:cNvSpPr>
          <p:nvPr/>
        </p:nvSpPr>
        <p:spPr bwMode="auto">
          <a:xfrm>
            <a:off x="4438650" y="3532188"/>
            <a:ext cx="1397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49" name="Line 1286"/>
          <p:cNvSpPr>
            <a:spLocks noChangeShapeType="1"/>
          </p:cNvSpPr>
          <p:nvPr/>
        </p:nvSpPr>
        <p:spPr bwMode="auto">
          <a:xfrm flipV="1">
            <a:off x="4578350" y="3521075"/>
            <a:ext cx="1588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0" name="Line 1287"/>
          <p:cNvSpPr>
            <a:spLocks noChangeShapeType="1"/>
          </p:cNvSpPr>
          <p:nvPr/>
        </p:nvSpPr>
        <p:spPr bwMode="auto">
          <a:xfrm>
            <a:off x="4500563" y="3532188"/>
            <a:ext cx="1587" cy="1095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1" name="Line 1288"/>
          <p:cNvSpPr>
            <a:spLocks noChangeShapeType="1"/>
          </p:cNvSpPr>
          <p:nvPr/>
        </p:nvSpPr>
        <p:spPr bwMode="auto">
          <a:xfrm flipH="1">
            <a:off x="4438650" y="3641725"/>
            <a:ext cx="6191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2" name="Line 1289"/>
          <p:cNvSpPr>
            <a:spLocks noChangeShapeType="1"/>
          </p:cNvSpPr>
          <p:nvPr/>
        </p:nvSpPr>
        <p:spPr bwMode="auto">
          <a:xfrm>
            <a:off x="4438650" y="3641725"/>
            <a:ext cx="1588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3" name="Freeform 1290"/>
          <p:cNvSpPr>
            <a:spLocks/>
          </p:cNvSpPr>
          <p:nvPr/>
        </p:nvSpPr>
        <p:spPr bwMode="auto">
          <a:xfrm>
            <a:off x="4456113" y="3652838"/>
            <a:ext cx="106362" cy="603250"/>
          </a:xfrm>
          <a:custGeom>
            <a:avLst/>
            <a:gdLst>
              <a:gd name="T0" fmla="*/ 0 w 203"/>
              <a:gd name="T1" fmla="*/ 0 h 1138"/>
              <a:gd name="T2" fmla="*/ 2147483647 w 203"/>
              <a:gd name="T3" fmla="*/ 2147483647 h 1138"/>
              <a:gd name="T4" fmla="*/ 2147483647 w 203"/>
              <a:gd name="T5" fmla="*/ 2147483647 h 1138"/>
              <a:gd name="T6" fmla="*/ 2147483647 w 203"/>
              <a:gd name="T7" fmla="*/ 2147483647 h 1138"/>
              <a:gd name="T8" fmla="*/ 2147483647 w 203"/>
              <a:gd name="T9" fmla="*/ 2147483647 h 1138"/>
              <a:gd name="T10" fmla="*/ 2147483647 w 203"/>
              <a:gd name="T11" fmla="*/ 2147483647 h 1138"/>
              <a:gd name="T12" fmla="*/ 2147483647 w 203"/>
              <a:gd name="T13" fmla="*/ 2147483647 h 1138"/>
              <a:gd name="T14" fmla="*/ 2147483647 w 203"/>
              <a:gd name="T15" fmla="*/ 2147483647 h 1138"/>
              <a:gd name="T16" fmla="*/ 2147483647 w 203"/>
              <a:gd name="T17" fmla="*/ 2147483647 h 1138"/>
              <a:gd name="T18" fmla="*/ 2147483647 w 203"/>
              <a:gd name="T19" fmla="*/ 2147483647 h 1138"/>
              <a:gd name="T20" fmla="*/ 2147483647 w 203"/>
              <a:gd name="T21" fmla="*/ 2147483647 h 1138"/>
              <a:gd name="T22" fmla="*/ 2147483647 w 203"/>
              <a:gd name="T23" fmla="*/ 2147483647 h 1138"/>
              <a:gd name="T24" fmla="*/ 2147483647 w 203"/>
              <a:gd name="T25" fmla="*/ 2147483647 h 1138"/>
              <a:gd name="T26" fmla="*/ 2147483647 w 203"/>
              <a:gd name="T27" fmla="*/ 2147483647 h 1138"/>
              <a:gd name="T28" fmla="*/ 2147483647 w 203"/>
              <a:gd name="T29" fmla="*/ 2147483647 h 1138"/>
              <a:gd name="T30" fmla="*/ 2147483647 w 203"/>
              <a:gd name="T31" fmla="*/ 2147483647 h 1138"/>
              <a:gd name="T32" fmla="*/ 2147483647 w 203"/>
              <a:gd name="T33" fmla="*/ 2147483647 h 1138"/>
              <a:gd name="T34" fmla="*/ 2147483647 w 203"/>
              <a:gd name="T35" fmla="*/ 2147483647 h 1138"/>
              <a:gd name="T36" fmla="*/ 2147483647 w 203"/>
              <a:gd name="T37" fmla="*/ 2147483647 h 1138"/>
              <a:gd name="T38" fmla="*/ 2147483647 w 203"/>
              <a:gd name="T39" fmla="*/ 2147483647 h 1138"/>
              <a:gd name="T40" fmla="*/ 2147483647 w 203"/>
              <a:gd name="T41" fmla="*/ 2147483647 h 1138"/>
              <a:gd name="T42" fmla="*/ 2147483647 w 203"/>
              <a:gd name="T43" fmla="*/ 2147483647 h 1138"/>
              <a:gd name="T44" fmla="*/ 2147483647 w 203"/>
              <a:gd name="T45" fmla="*/ 2147483647 h 1138"/>
              <a:gd name="T46" fmla="*/ 2147483647 w 203"/>
              <a:gd name="T47" fmla="*/ 2147483647 h 1138"/>
              <a:gd name="T48" fmla="*/ 2147483647 w 203"/>
              <a:gd name="T49" fmla="*/ 2147483647 h 1138"/>
              <a:gd name="T50" fmla="*/ 2147483647 w 203"/>
              <a:gd name="T51" fmla="*/ 2147483647 h 1138"/>
              <a:gd name="T52" fmla="*/ 2147483647 w 203"/>
              <a:gd name="T53" fmla="*/ 2147483647 h 1138"/>
              <a:gd name="T54" fmla="*/ 2147483647 w 203"/>
              <a:gd name="T55" fmla="*/ 2147483647 h 1138"/>
              <a:gd name="T56" fmla="*/ 2147483647 w 203"/>
              <a:gd name="T57" fmla="*/ 2147483647 h 1138"/>
              <a:gd name="T58" fmla="*/ 2147483647 w 203"/>
              <a:gd name="T59" fmla="*/ 2147483647 h 1138"/>
              <a:gd name="T60" fmla="*/ 2147483647 w 203"/>
              <a:gd name="T61" fmla="*/ 2147483647 h 1138"/>
              <a:gd name="T62" fmla="*/ 2147483647 w 203"/>
              <a:gd name="T63" fmla="*/ 2147483647 h 1138"/>
              <a:gd name="T64" fmla="*/ 2147483647 w 203"/>
              <a:gd name="T65" fmla="*/ 2147483647 h 1138"/>
              <a:gd name="T66" fmla="*/ 2147483647 w 203"/>
              <a:gd name="T67" fmla="*/ 2147483647 h 1138"/>
              <a:gd name="T68" fmla="*/ 2147483647 w 203"/>
              <a:gd name="T69" fmla="*/ 2147483647 h 1138"/>
              <a:gd name="T70" fmla="*/ 2147483647 w 203"/>
              <a:gd name="T71" fmla="*/ 2147483647 h 1138"/>
              <a:gd name="T72" fmla="*/ 2147483647 w 203"/>
              <a:gd name="T73" fmla="*/ 2147483647 h 1138"/>
              <a:gd name="T74" fmla="*/ 2147483647 w 203"/>
              <a:gd name="T75" fmla="*/ 2147483647 h 1138"/>
              <a:gd name="T76" fmla="*/ 2147483647 w 203"/>
              <a:gd name="T77" fmla="*/ 2147483647 h 1138"/>
              <a:gd name="T78" fmla="*/ 2147483647 w 203"/>
              <a:gd name="T79" fmla="*/ 2147483647 h 1138"/>
              <a:gd name="T80" fmla="*/ 2147483647 w 203"/>
              <a:gd name="T81" fmla="*/ 2147483647 h 1138"/>
              <a:gd name="T82" fmla="*/ 2147483647 w 203"/>
              <a:gd name="T83" fmla="*/ 2147483647 h 1138"/>
              <a:gd name="T84" fmla="*/ 2147483647 w 203"/>
              <a:gd name="T85" fmla="*/ 2147483647 h 1138"/>
              <a:gd name="T86" fmla="*/ 2147483647 w 203"/>
              <a:gd name="T87" fmla="*/ 2147483647 h 1138"/>
              <a:gd name="T88" fmla="*/ 2147483647 w 203"/>
              <a:gd name="T89" fmla="*/ 2147483647 h 1138"/>
              <a:gd name="T90" fmla="*/ 2147483647 w 203"/>
              <a:gd name="T91" fmla="*/ 2147483647 h 1138"/>
              <a:gd name="T92" fmla="*/ 2147483647 w 203"/>
              <a:gd name="T93" fmla="*/ 2147483647 h 1138"/>
              <a:gd name="T94" fmla="*/ 2147483647 w 203"/>
              <a:gd name="T95" fmla="*/ 2147483647 h 1138"/>
              <a:gd name="T96" fmla="*/ 2147483647 w 203"/>
              <a:gd name="T97" fmla="*/ 2147483647 h 1138"/>
              <a:gd name="T98" fmla="*/ 2147483647 w 203"/>
              <a:gd name="T99" fmla="*/ 2147483647 h 1138"/>
              <a:gd name="T100" fmla="*/ 2147483647 w 203"/>
              <a:gd name="T101" fmla="*/ 2147483647 h 1138"/>
              <a:gd name="T102" fmla="*/ 2147483647 w 203"/>
              <a:gd name="T103" fmla="*/ 2147483647 h 1138"/>
              <a:gd name="T104" fmla="*/ 2147483647 w 203"/>
              <a:gd name="T105" fmla="*/ 2147483647 h 1138"/>
              <a:gd name="T106" fmla="*/ 2147483647 w 203"/>
              <a:gd name="T107" fmla="*/ 2147483647 h 1138"/>
              <a:gd name="T108" fmla="*/ 2147483647 w 203"/>
              <a:gd name="T109" fmla="*/ 2147483647 h 1138"/>
              <a:gd name="T110" fmla="*/ 2147483647 w 203"/>
              <a:gd name="T111" fmla="*/ 2147483647 h 1138"/>
              <a:gd name="T112" fmla="*/ 2147483647 w 203"/>
              <a:gd name="T113" fmla="*/ 2147483647 h 113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03" h="1138">
                <a:moveTo>
                  <a:pt x="0" y="1112"/>
                </a:moveTo>
                <a:lnTo>
                  <a:pt x="0" y="0"/>
                </a:lnTo>
                <a:lnTo>
                  <a:pt x="203" y="0"/>
                </a:lnTo>
                <a:lnTo>
                  <a:pt x="203" y="1106"/>
                </a:lnTo>
                <a:lnTo>
                  <a:pt x="197" y="1106"/>
                </a:lnTo>
                <a:lnTo>
                  <a:pt x="190" y="1105"/>
                </a:lnTo>
                <a:lnTo>
                  <a:pt x="184" y="1103"/>
                </a:lnTo>
                <a:lnTo>
                  <a:pt x="178" y="1103"/>
                </a:lnTo>
                <a:lnTo>
                  <a:pt x="172" y="1103"/>
                </a:lnTo>
                <a:lnTo>
                  <a:pt x="167" y="1105"/>
                </a:lnTo>
                <a:lnTo>
                  <a:pt x="160" y="1106"/>
                </a:lnTo>
                <a:lnTo>
                  <a:pt x="155" y="1107"/>
                </a:lnTo>
                <a:lnTo>
                  <a:pt x="150" y="1110"/>
                </a:lnTo>
                <a:lnTo>
                  <a:pt x="149" y="1111"/>
                </a:lnTo>
                <a:lnTo>
                  <a:pt x="147" y="1112"/>
                </a:lnTo>
                <a:lnTo>
                  <a:pt x="146" y="1113"/>
                </a:lnTo>
                <a:lnTo>
                  <a:pt x="143" y="1115"/>
                </a:lnTo>
                <a:lnTo>
                  <a:pt x="142" y="1117"/>
                </a:lnTo>
                <a:lnTo>
                  <a:pt x="139" y="1118"/>
                </a:lnTo>
                <a:lnTo>
                  <a:pt x="136" y="1123"/>
                </a:lnTo>
                <a:lnTo>
                  <a:pt x="131" y="1128"/>
                </a:lnTo>
                <a:lnTo>
                  <a:pt x="128" y="1132"/>
                </a:lnTo>
                <a:lnTo>
                  <a:pt x="126" y="1135"/>
                </a:lnTo>
                <a:lnTo>
                  <a:pt x="122" y="1137"/>
                </a:lnTo>
                <a:lnTo>
                  <a:pt x="119" y="1137"/>
                </a:lnTo>
                <a:lnTo>
                  <a:pt x="118" y="1138"/>
                </a:lnTo>
                <a:lnTo>
                  <a:pt x="116" y="1138"/>
                </a:lnTo>
                <a:lnTo>
                  <a:pt x="113" y="1137"/>
                </a:lnTo>
                <a:lnTo>
                  <a:pt x="112" y="1136"/>
                </a:lnTo>
                <a:lnTo>
                  <a:pt x="111" y="1135"/>
                </a:lnTo>
                <a:lnTo>
                  <a:pt x="108" y="1133"/>
                </a:lnTo>
                <a:lnTo>
                  <a:pt x="106" y="1131"/>
                </a:lnTo>
                <a:lnTo>
                  <a:pt x="104" y="1128"/>
                </a:lnTo>
                <a:lnTo>
                  <a:pt x="102" y="1126"/>
                </a:lnTo>
                <a:lnTo>
                  <a:pt x="99" y="1125"/>
                </a:lnTo>
                <a:lnTo>
                  <a:pt x="97" y="1122"/>
                </a:lnTo>
                <a:lnTo>
                  <a:pt x="96" y="1121"/>
                </a:lnTo>
                <a:lnTo>
                  <a:pt x="93" y="1120"/>
                </a:lnTo>
                <a:lnTo>
                  <a:pt x="92" y="1118"/>
                </a:lnTo>
                <a:lnTo>
                  <a:pt x="91" y="1116"/>
                </a:lnTo>
                <a:lnTo>
                  <a:pt x="89" y="1115"/>
                </a:lnTo>
                <a:lnTo>
                  <a:pt x="88" y="1113"/>
                </a:lnTo>
                <a:lnTo>
                  <a:pt x="88" y="1112"/>
                </a:lnTo>
                <a:lnTo>
                  <a:pt x="87" y="1112"/>
                </a:lnTo>
                <a:lnTo>
                  <a:pt x="86" y="1112"/>
                </a:lnTo>
                <a:lnTo>
                  <a:pt x="84" y="1112"/>
                </a:lnTo>
                <a:lnTo>
                  <a:pt x="84" y="1111"/>
                </a:lnTo>
                <a:lnTo>
                  <a:pt x="84" y="1110"/>
                </a:lnTo>
                <a:lnTo>
                  <a:pt x="84" y="1108"/>
                </a:lnTo>
                <a:lnTo>
                  <a:pt x="84" y="1107"/>
                </a:lnTo>
                <a:lnTo>
                  <a:pt x="84" y="1106"/>
                </a:lnTo>
                <a:lnTo>
                  <a:pt x="83" y="1106"/>
                </a:lnTo>
                <a:lnTo>
                  <a:pt x="82" y="1106"/>
                </a:lnTo>
                <a:lnTo>
                  <a:pt x="81" y="1107"/>
                </a:lnTo>
                <a:lnTo>
                  <a:pt x="79" y="1107"/>
                </a:lnTo>
                <a:lnTo>
                  <a:pt x="78" y="1107"/>
                </a:lnTo>
                <a:lnTo>
                  <a:pt x="78" y="1106"/>
                </a:lnTo>
                <a:lnTo>
                  <a:pt x="78" y="1105"/>
                </a:lnTo>
                <a:lnTo>
                  <a:pt x="78" y="1103"/>
                </a:lnTo>
                <a:lnTo>
                  <a:pt x="78" y="1102"/>
                </a:lnTo>
                <a:lnTo>
                  <a:pt x="78" y="1101"/>
                </a:lnTo>
                <a:lnTo>
                  <a:pt x="77" y="1100"/>
                </a:lnTo>
                <a:lnTo>
                  <a:pt x="76" y="1100"/>
                </a:lnTo>
                <a:lnTo>
                  <a:pt x="74" y="1101"/>
                </a:lnTo>
                <a:lnTo>
                  <a:pt x="73" y="1101"/>
                </a:lnTo>
                <a:lnTo>
                  <a:pt x="71" y="1102"/>
                </a:lnTo>
                <a:lnTo>
                  <a:pt x="69" y="1103"/>
                </a:lnTo>
                <a:lnTo>
                  <a:pt x="68" y="1105"/>
                </a:lnTo>
                <a:lnTo>
                  <a:pt x="67" y="1106"/>
                </a:lnTo>
                <a:lnTo>
                  <a:pt x="67" y="1107"/>
                </a:lnTo>
                <a:lnTo>
                  <a:pt x="66" y="1107"/>
                </a:lnTo>
                <a:lnTo>
                  <a:pt x="66" y="1108"/>
                </a:lnTo>
                <a:lnTo>
                  <a:pt x="64" y="1110"/>
                </a:lnTo>
                <a:lnTo>
                  <a:pt x="64" y="1111"/>
                </a:lnTo>
                <a:lnTo>
                  <a:pt x="62" y="1113"/>
                </a:lnTo>
                <a:lnTo>
                  <a:pt x="61" y="1115"/>
                </a:lnTo>
                <a:lnTo>
                  <a:pt x="57" y="1117"/>
                </a:lnTo>
                <a:lnTo>
                  <a:pt x="54" y="1121"/>
                </a:lnTo>
                <a:lnTo>
                  <a:pt x="52" y="1122"/>
                </a:lnTo>
                <a:lnTo>
                  <a:pt x="50" y="1125"/>
                </a:lnTo>
                <a:lnTo>
                  <a:pt x="48" y="1125"/>
                </a:lnTo>
                <a:lnTo>
                  <a:pt x="48" y="1126"/>
                </a:lnTo>
                <a:lnTo>
                  <a:pt x="47" y="1126"/>
                </a:lnTo>
                <a:lnTo>
                  <a:pt x="47" y="1127"/>
                </a:lnTo>
                <a:lnTo>
                  <a:pt x="46" y="1128"/>
                </a:lnTo>
                <a:lnTo>
                  <a:pt x="45" y="1130"/>
                </a:lnTo>
                <a:lnTo>
                  <a:pt x="43" y="1130"/>
                </a:lnTo>
                <a:lnTo>
                  <a:pt x="43" y="1131"/>
                </a:lnTo>
                <a:lnTo>
                  <a:pt x="42" y="1131"/>
                </a:lnTo>
                <a:lnTo>
                  <a:pt x="42" y="1132"/>
                </a:lnTo>
                <a:lnTo>
                  <a:pt x="41" y="1132"/>
                </a:lnTo>
                <a:lnTo>
                  <a:pt x="40" y="1133"/>
                </a:lnTo>
                <a:lnTo>
                  <a:pt x="38" y="1133"/>
                </a:lnTo>
                <a:lnTo>
                  <a:pt x="37" y="1133"/>
                </a:lnTo>
                <a:lnTo>
                  <a:pt x="37" y="1132"/>
                </a:lnTo>
                <a:lnTo>
                  <a:pt x="36" y="1132"/>
                </a:lnTo>
                <a:lnTo>
                  <a:pt x="35" y="1131"/>
                </a:lnTo>
                <a:lnTo>
                  <a:pt x="33" y="1130"/>
                </a:lnTo>
                <a:lnTo>
                  <a:pt x="32" y="1126"/>
                </a:lnTo>
                <a:lnTo>
                  <a:pt x="31" y="1123"/>
                </a:lnTo>
                <a:lnTo>
                  <a:pt x="28" y="1121"/>
                </a:lnTo>
                <a:lnTo>
                  <a:pt x="27" y="1118"/>
                </a:lnTo>
                <a:lnTo>
                  <a:pt x="26" y="1117"/>
                </a:lnTo>
                <a:lnTo>
                  <a:pt x="23" y="1116"/>
                </a:lnTo>
                <a:lnTo>
                  <a:pt x="22" y="1115"/>
                </a:lnTo>
                <a:lnTo>
                  <a:pt x="20" y="1113"/>
                </a:lnTo>
                <a:lnTo>
                  <a:pt x="18" y="1113"/>
                </a:lnTo>
                <a:lnTo>
                  <a:pt x="16" y="1112"/>
                </a:lnTo>
                <a:lnTo>
                  <a:pt x="13" y="1112"/>
                </a:lnTo>
                <a:lnTo>
                  <a:pt x="10" y="1112"/>
                </a:lnTo>
                <a:lnTo>
                  <a:pt x="7" y="1112"/>
                </a:lnTo>
                <a:lnTo>
                  <a:pt x="3" y="1112"/>
                </a:lnTo>
                <a:lnTo>
                  <a:pt x="2" y="1112"/>
                </a:lnTo>
                <a:lnTo>
                  <a:pt x="1" y="1112"/>
                </a:lnTo>
                <a:lnTo>
                  <a:pt x="0" y="11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4" name="Freeform 1291"/>
          <p:cNvSpPr>
            <a:spLocks/>
          </p:cNvSpPr>
          <p:nvPr/>
        </p:nvSpPr>
        <p:spPr bwMode="auto">
          <a:xfrm>
            <a:off x="4438650" y="3652838"/>
            <a:ext cx="17463" cy="588962"/>
          </a:xfrm>
          <a:custGeom>
            <a:avLst/>
            <a:gdLst>
              <a:gd name="T0" fmla="*/ 0 w 32"/>
              <a:gd name="T1" fmla="*/ 0 h 1112"/>
              <a:gd name="T2" fmla="*/ 0 w 32"/>
              <a:gd name="T3" fmla="*/ 2147483647 h 1112"/>
              <a:gd name="T4" fmla="*/ 2147483647 w 32"/>
              <a:gd name="T5" fmla="*/ 2147483647 h 1112"/>
              <a:gd name="T6" fmla="*/ 2147483647 w 32"/>
              <a:gd name="T7" fmla="*/ 2147483647 h 1112"/>
              <a:gd name="T8" fmla="*/ 2147483647 w 32"/>
              <a:gd name="T9" fmla="*/ 2147483647 h 1112"/>
              <a:gd name="T10" fmla="*/ 2147483647 w 32"/>
              <a:gd name="T11" fmla="*/ 2147483647 h 1112"/>
              <a:gd name="T12" fmla="*/ 2147483647 w 32"/>
              <a:gd name="T13" fmla="*/ 2147483647 h 1112"/>
              <a:gd name="T14" fmla="*/ 2147483647 w 32"/>
              <a:gd name="T15" fmla="*/ 2147483647 h 1112"/>
              <a:gd name="T16" fmla="*/ 2147483647 w 32"/>
              <a:gd name="T17" fmla="*/ 0 h 1112"/>
              <a:gd name="T18" fmla="*/ 0 w 32"/>
              <a:gd name="T19" fmla="*/ 0 h 1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1112">
                <a:moveTo>
                  <a:pt x="0" y="0"/>
                </a:moveTo>
                <a:lnTo>
                  <a:pt x="0" y="1112"/>
                </a:lnTo>
                <a:lnTo>
                  <a:pt x="5" y="1112"/>
                </a:lnTo>
                <a:lnTo>
                  <a:pt x="10" y="1112"/>
                </a:lnTo>
                <a:lnTo>
                  <a:pt x="15" y="1112"/>
                </a:lnTo>
                <a:lnTo>
                  <a:pt x="22" y="1112"/>
                </a:lnTo>
                <a:lnTo>
                  <a:pt x="27" y="1112"/>
                </a:lnTo>
                <a:lnTo>
                  <a:pt x="32" y="1112"/>
                </a:lnTo>
                <a:lnTo>
                  <a:pt x="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5" name="Freeform 1292"/>
          <p:cNvSpPr>
            <a:spLocks/>
          </p:cNvSpPr>
          <p:nvPr/>
        </p:nvSpPr>
        <p:spPr bwMode="auto">
          <a:xfrm>
            <a:off x="4562475" y="3652838"/>
            <a:ext cx="15875" cy="588962"/>
          </a:xfrm>
          <a:custGeom>
            <a:avLst/>
            <a:gdLst>
              <a:gd name="T0" fmla="*/ 2147483647 w 30"/>
              <a:gd name="T1" fmla="*/ 0 h 1111"/>
              <a:gd name="T2" fmla="*/ 2147483647 w 30"/>
              <a:gd name="T3" fmla="*/ 2147483647 h 1111"/>
              <a:gd name="T4" fmla="*/ 2147483647 w 30"/>
              <a:gd name="T5" fmla="*/ 2147483647 h 1111"/>
              <a:gd name="T6" fmla="*/ 2147483647 w 30"/>
              <a:gd name="T7" fmla="*/ 2147483647 h 1111"/>
              <a:gd name="T8" fmla="*/ 2147483647 w 30"/>
              <a:gd name="T9" fmla="*/ 2147483647 h 1111"/>
              <a:gd name="T10" fmla="*/ 2147483647 w 30"/>
              <a:gd name="T11" fmla="*/ 2147483647 h 1111"/>
              <a:gd name="T12" fmla="*/ 2147483647 w 30"/>
              <a:gd name="T13" fmla="*/ 2147483647 h 1111"/>
              <a:gd name="T14" fmla="*/ 0 w 30"/>
              <a:gd name="T15" fmla="*/ 2147483647 h 1111"/>
              <a:gd name="T16" fmla="*/ 0 w 30"/>
              <a:gd name="T17" fmla="*/ 0 h 1111"/>
              <a:gd name="T18" fmla="*/ 2147483647 w 30"/>
              <a:gd name="T19" fmla="*/ 0 h 11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0" h="1111">
                <a:moveTo>
                  <a:pt x="30" y="0"/>
                </a:moveTo>
                <a:lnTo>
                  <a:pt x="30" y="1111"/>
                </a:lnTo>
                <a:lnTo>
                  <a:pt x="25" y="1111"/>
                </a:lnTo>
                <a:lnTo>
                  <a:pt x="20" y="1110"/>
                </a:lnTo>
                <a:lnTo>
                  <a:pt x="15" y="1108"/>
                </a:lnTo>
                <a:lnTo>
                  <a:pt x="10" y="1108"/>
                </a:lnTo>
                <a:lnTo>
                  <a:pt x="5" y="1107"/>
                </a:lnTo>
                <a:lnTo>
                  <a:pt x="0" y="1106"/>
                </a:lnTo>
                <a:lnTo>
                  <a:pt x="0" y="0"/>
                </a:lnTo>
                <a:lnTo>
                  <a:pt x="3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6" name="Line 1293"/>
          <p:cNvSpPr>
            <a:spLocks noChangeShapeType="1"/>
          </p:cNvSpPr>
          <p:nvPr/>
        </p:nvSpPr>
        <p:spPr bwMode="auto">
          <a:xfrm>
            <a:off x="4438650" y="3652838"/>
            <a:ext cx="1397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7" name="Line 1294"/>
          <p:cNvSpPr>
            <a:spLocks noChangeShapeType="1"/>
          </p:cNvSpPr>
          <p:nvPr/>
        </p:nvSpPr>
        <p:spPr bwMode="auto">
          <a:xfrm flipV="1">
            <a:off x="4578350" y="3641725"/>
            <a:ext cx="1588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8" name="Line 1295"/>
          <p:cNvSpPr>
            <a:spLocks noChangeShapeType="1"/>
          </p:cNvSpPr>
          <p:nvPr/>
        </p:nvSpPr>
        <p:spPr bwMode="auto">
          <a:xfrm flipH="1">
            <a:off x="4518025" y="3641725"/>
            <a:ext cx="6032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59" name="Line 1296"/>
          <p:cNvSpPr>
            <a:spLocks noChangeShapeType="1"/>
          </p:cNvSpPr>
          <p:nvPr/>
        </p:nvSpPr>
        <p:spPr bwMode="auto">
          <a:xfrm flipV="1">
            <a:off x="4518025" y="3532188"/>
            <a:ext cx="1588" cy="1095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0" name="Line 1297"/>
          <p:cNvSpPr>
            <a:spLocks noChangeShapeType="1"/>
          </p:cNvSpPr>
          <p:nvPr/>
        </p:nvSpPr>
        <p:spPr bwMode="auto">
          <a:xfrm>
            <a:off x="4438650" y="3652838"/>
            <a:ext cx="1588" cy="588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1" name="Line 1298"/>
          <p:cNvSpPr>
            <a:spLocks noChangeShapeType="1"/>
          </p:cNvSpPr>
          <p:nvPr/>
        </p:nvSpPr>
        <p:spPr bwMode="auto">
          <a:xfrm flipV="1">
            <a:off x="4456113" y="3652838"/>
            <a:ext cx="1587" cy="588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2" name="Line 1299"/>
          <p:cNvSpPr>
            <a:spLocks noChangeShapeType="1"/>
          </p:cNvSpPr>
          <p:nvPr/>
        </p:nvSpPr>
        <p:spPr bwMode="auto">
          <a:xfrm>
            <a:off x="4562475" y="3652838"/>
            <a:ext cx="1588" cy="5857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3" name="Line 1300"/>
          <p:cNvSpPr>
            <a:spLocks noChangeShapeType="1"/>
          </p:cNvSpPr>
          <p:nvPr/>
        </p:nvSpPr>
        <p:spPr bwMode="auto">
          <a:xfrm>
            <a:off x="4578350" y="3652838"/>
            <a:ext cx="1588" cy="588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4" name="Freeform 1301"/>
          <p:cNvSpPr>
            <a:spLocks/>
          </p:cNvSpPr>
          <p:nvPr/>
        </p:nvSpPr>
        <p:spPr bwMode="auto">
          <a:xfrm>
            <a:off x="7754938" y="3206750"/>
            <a:ext cx="63500" cy="314325"/>
          </a:xfrm>
          <a:custGeom>
            <a:avLst/>
            <a:gdLst>
              <a:gd name="T0" fmla="*/ 2147483647 w 121"/>
              <a:gd name="T1" fmla="*/ 2147483647 h 594"/>
              <a:gd name="T2" fmla="*/ 2147483647 w 121"/>
              <a:gd name="T3" fmla="*/ 2147483647 h 594"/>
              <a:gd name="T4" fmla="*/ 2147483647 w 121"/>
              <a:gd name="T5" fmla="*/ 2147483647 h 594"/>
              <a:gd name="T6" fmla="*/ 2147483647 w 121"/>
              <a:gd name="T7" fmla="*/ 2147483647 h 594"/>
              <a:gd name="T8" fmla="*/ 2147483647 w 121"/>
              <a:gd name="T9" fmla="*/ 2147483647 h 594"/>
              <a:gd name="T10" fmla="*/ 2147483647 w 121"/>
              <a:gd name="T11" fmla="*/ 2147483647 h 594"/>
              <a:gd name="T12" fmla="*/ 2147483647 w 121"/>
              <a:gd name="T13" fmla="*/ 2147483647 h 594"/>
              <a:gd name="T14" fmla="*/ 2147483647 w 121"/>
              <a:gd name="T15" fmla="*/ 2147483647 h 594"/>
              <a:gd name="T16" fmla="*/ 2147483647 w 121"/>
              <a:gd name="T17" fmla="*/ 2147483647 h 594"/>
              <a:gd name="T18" fmla="*/ 2147483647 w 121"/>
              <a:gd name="T19" fmla="*/ 2147483647 h 594"/>
              <a:gd name="T20" fmla="*/ 2147483647 w 121"/>
              <a:gd name="T21" fmla="*/ 2147483647 h 594"/>
              <a:gd name="T22" fmla="*/ 2147483647 w 121"/>
              <a:gd name="T23" fmla="*/ 2147483647 h 594"/>
              <a:gd name="T24" fmla="*/ 2147483647 w 121"/>
              <a:gd name="T25" fmla="*/ 2147483647 h 594"/>
              <a:gd name="T26" fmla="*/ 2147483647 w 121"/>
              <a:gd name="T27" fmla="*/ 2147483647 h 594"/>
              <a:gd name="T28" fmla="*/ 2147483647 w 121"/>
              <a:gd name="T29" fmla="*/ 2147483647 h 594"/>
              <a:gd name="T30" fmla="*/ 2147483647 w 121"/>
              <a:gd name="T31" fmla="*/ 2147483647 h 594"/>
              <a:gd name="T32" fmla="*/ 2147483647 w 121"/>
              <a:gd name="T33" fmla="*/ 2147483647 h 594"/>
              <a:gd name="T34" fmla="*/ 2147483647 w 121"/>
              <a:gd name="T35" fmla="*/ 2147483647 h 594"/>
              <a:gd name="T36" fmla="*/ 2147483647 w 121"/>
              <a:gd name="T37" fmla="*/ 2147483647 h 594"/>
              <a:gd name="T38" fmla="*/ 2147483647 w 121"/>
              <a:gd name="T39" fmla="*/ 2147483647 h 594"/>
              <a:gd name="T40" fmla="*/ 2147483647 w 121"/>
              <a:gd name="T41" fmla="*/ 2147483647 h 594"/>
              <a:gd name="T42" fmla="*/ 2147483647 w 121"/>
              <a:gd name="T43" fmla="*/ 2147483647 h 594"/>
              <a:gd name="T44" fmla="*/ 2147483647 w 121"/>
              <a:gd name="T45" fmla="*/ 2147483647 h 594"/>
              <a:gd name="T46" fmla="*/ 2147483647 w 121"/>
              <a:gd name="T47" fmla="*/ 2147483647 h 594"/>
              <a:gd name="T48" fmla="*/ 2147483647 w 121"/>
              <a:gd name="T49" fmla="*/ 2147483647 h 594"/>
              <a:gd name="T50" fmla="*/ 2147483647 w 121"/>
              <a:gd name="T51" fmla="*/ 2147483647 h 594"/>
              <a:gd name="T52" fmla="*/ 2147483647 w 121"/>
              <a:gd name="T53" fmla="*/ 2147483647 h 594"/>
              <a:gd name="T54" fmla="*/ 2147483647 w 121"/>
              <a:gd name="T55" fmla="*/ 2147483647 h 594"/>
              <a:gd name="T56" fmla="*/ 2147483647 w 121"/>
              <a:gd name="T57" fmla="*/ 2147483647 h 594"/>
              <a:gd name="T58" fmla="*/ 2147483647 w 121"/>
              <a:gd name="T59" fmla="*/ 2147483647 h 594"/>
              <a:gd name="T60" fmla="*/ 2147483647 w 121"/>
              <a:gd name="T61" fmla="*/ 2147483647 h 594"/>
              <a:gd name="T62" fmla="*/ 2147483647 w 121"/>
              <a:gd name="T63" fmla="*/ 2147483647 h 594"/>
              <a:gd name="T64" fmla="*/ 2147483647 w 121"/>
              <a:gd name="T65" fmla="*/ 2147483647 h 594"/>
              <a:gd name="T66" fmla="*/ 2147483647 w 121"/>
              <a:gd name="T67" fmla="*/ 2147483647 h 594"/>
              <a:gd name="T68" fmla="*/ 2147483647 w 121"/>
              <a:gd name="T69" fmla="*/ 2147483647 h 594"/>
              <a:gd name="T70" fmla="*/ 2147483647 w 121"/>
              <a:gd name="T71" fmla="*/ 2147483647 h 594"/>
              <a:gd name="T72" fmla="*/ 2147483647 w 121"/>
              <a:gd name="T73" fmla="*/ 2147483647 h 594"/>
              <a:gd name="T74" fmla="*/ 2147483647 w 121"/>
              <a:gd name="T75" fmla="*/ 2147483647 h 59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594">
                <a:moveTo>
                  <a:pt x="58" y="0"/>
                </a:moveTo>
                <a:lnTo>
                  <a:pt x="59" y="3"/>
                </a:lnTo>
                <a:lnTo>
                  <a:pt x="62" y="5"/>
                </a:lnTo>
                <a:lnTo>
                  <a:pt x="64" y="9"/>
                </a:lnTo>
                <a:lnTo>
                  <a:pt x="68" y="13"/>
                </a:lnTo>
                <a:lnTo>
                  <a:pt x="72" y="18"/>
                </a:lnTo>
                <a:lnTo>
                  <a:pt x="77" y="24"/>
                </a:lnTo>
                <a:lnTo>
                  <a:pt x="84" y="29"/>
                </a:lnTo>
                <a:lnTo>
                  <a:pt x="89" y="34"/>
                </a:lnTo>
                <a:lnTo>
                  <a:pt x="94" y="38"/>
                </a:lnTo>
                <a:lnTo>
                  <a:pt x="99" y="43"/>
                </a:lnTo>
                <a:lnTo>
                  <a:pt x="104" y="48"/>
                </a:lnTo>
                <a:lnTo>
                  <a:pt x="108" y="53"/>
                </a:lnTo>
                <a:lnTo>
                  <a:pt x="111" y="58"/>
                </a:lnTo>
                <a:lnTo>
                  <a:pt x="112" y="63"/>
                </a:lnTo>
                <a:lnTo>
                  <a:pt x="111" y="69"/>
                </a:lnTo>
                <a:lnTo>
                  <a:pt x="109" y="75"/>
                </a:lnTo>
                <a:lnTo>
                  <a:pt x="107" y="80"/>
                </a:lnTo>
                <a:lnTo>
                  <a:pt x="103" y="86"/>
                </a:lnTo>
                <a:lnTo>
                  <a:pt x="98" y="93"/>
                </a:lnTo>
                <a:lnTo>
                  <a:pt x="94" y="97"/>
                </a:lnTo>
                <a:lnTo>
                  <a:pt x="84" y="106"/>
                </a:lnTo>
                <a:lnTo>
                  <a:pt x="76" y="115"/>
                </a:lnTo>
                <a:lnTo>
                  <a:pt x="68" y="122"/>
                </a:lnTo>
                <a:lnTo>
                  <a:pt x="62" y="130"/>
                </a:lnTo>
                <a:lnTo>
                  <a:pt x="52" y="144"/>
                </a:lnTo>
                <a:lnTo>
                  <a:pt x="42" y="157"/>
                </a:lnTo>
                <a:lnTo>
                  <a:pt x="31" y="172"/>
                </a:lnTo>
                <a:lnTo>
                  <a:pt x="25" y="181"/>
                </a:lnTo>
                <a:lnTo>
                  <a:pt x="18" y="190"/>
                </a:lnTo>
                <a:lnTo>
                  <a:pt x="12" y="198"/>
                </a:lnTo>
                <a:lnTo>
                  <a:pt x="7" y="207"/>
                </a:lnTo>
                <a:lnTo>
                  <a:pt x="3" y="215"/>
                </a:lnTo>
                <a:lnTo>
                  <a:pt x="1" y="223"/>
                </a:lnTo>
                <a:lnTo>
                  <a:pt x="0" y="231"/>
                </a:lnTo>
                <a:lnTo>
                  <a:pt x="1" y="237"/>
                </a:lnTo>
                <a:lnTo>
                  <a:pt x="3" y="243"/>
                </a:lnTo>
                <a:lnTo>
                  <a:pt x="8" y="250"/>
                </a:lnTo>
                <a:lnTo>
                  <a:pt x="15" y="255"/>
                </a:lnTo>
                <a:lnTo>
                  <a:pt x="22" y="260"/>
                </a:lnTo>
                <a:lnTo>
                  <a:pt x="30" y="265"/>
                </a:lnTo>
                <a:lnTo>
                  <a:pt x="37" y="271"/>
                </a:lnTo>
                <a:lnTo>
                  <a:pt x="45" y="277"/>
                </a:lnTo>
                <a:lnTo>
                  <a:pt x="51" y="283"/>
                </a:lnTo>
                <a:lnTo>
                  <a:pt x="57" y="289"/>
                </a:lnTo>
                <a:lnTo>
                  <a:pt x="67" y="302"/>
                </a:lnTo>
                <a:lnTo>
                  <a:pt x="76" y="314"/>
                </a:lnTo>
                <a:lnTo>
                  <a:pt x="84" y="328"/>
                </a:lnTo>
                <a:lnTo>
                  <a:pt x="92" y="342"/>
                </a:lnTo>
                <a:lnTo>
                  <a:pt x="99" y="357"/>
                </a:lnTo>
                <a:lnTo>
                  <a:pt x="103" y="365"/>
                </a:lnTo>
                <a:lnTo>
                  <a:pt x="107" y="373"/>
                </a:lnTo>
                <a:lnTo>
                  <a:pt x="111" y="382"/>
                </a:lnTo>
                <a:lnTo>
                  <a:pt x="114" y="390"/>
                </a:lnTo>
                <a:lnTo>
                  <a:pt x="118" y="399"/>
                </a:lnTo>
                <a:lnTo>
                  <a:pt x="121" y="407"/>
                </a:lnTo>
                <a:lnTo>
                  <a:pt x="121" y="415"/>
                </a:lnTo>
                <a:lnTo>
                  <a:pt x="119" y="424"/>
                </a:lnTo>
                <a:lnTo>
                  <a:pt x="114" y="433"/>
                </a:lnTo>
                <a:lnTo>
                  <a:pt x="108" y="442"/>
                </a:lnTo>
                <a:lnTo>
                  <a:pt x="101" y="451"/>
                </a:lnTo>
                <a:lnTo>
                  <a:pt x="93" y="460"/>
                </a:lnTo>
                <a:lnTo>
                  <a:pt x="87" y="469"/>
                </a:lnTo>
                <a:lnTo>
                  <a:pt x="78" y="483"/>
                </a:lnTo>
                <a:lnTo>
                  <a:pt x="71" y="496"/>
                </a:lnTo>
                <a:lnTo>
                  <a:pt x="63" y="510"/>
                </a:lnTo>
                <a:lnTo>
                  <a:pt x="55" y="524"/>
                </a:lnTo>
                <a:lnTo>
                  <a:pt x="48" y="533"/>
                </a:lnTo>
                <a:lnTo>
                  <a:pt x="42" y="541"/>
                </a:lnTo>
                <a:lnTo>
                  <a:pt x="37" y="549"/>
                </a:lnTo>
                <a:lnTo>
                  <a:pt x="31" y="557"/>
                </a:lnTo>
                <a:lnTo>
                  <a:pt x="27" y="567"/>
                </a:lnTo>
                <a:lnTo>
                  <a:pt x="26" y="572"/>
                </a:lnTo>
                <a:lnTo>
                  <a:pt x="23" y="577"/>
                </a:lnTo>
                <a:lnTo>
                  <a:pt x="23" y="584"/>
                </a:lnTo>
                <a:lnTo>
                  <a:pt x="23" y="589"/>
                </a:lnTo>
                <a:lnTo>
                  <a:pt x="25" y="59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5" name="Freeform 1302"/>
          <p:cNvSpPr>
            <a:spLocks/>
          </p:cNvSpPr>
          <p:nvPr/>
        </p:nvSpPr>
        <p:spPr bwMode="auto">
          <a:xfrm>
            <a:off x="6697663" y="4229100"/>
            <a:ext cx="80962" cy="42863"/>
          </a:xfrm>
          <a:custGeom>
            <a:avLst/>
            <a:gdLst>
              <a:gd name="T0" fmla="*/ 2147483647 w 152"/>
              <a:gd name="T1" fmla="*/ 2147483647 h 81"/>
              <a:gd name="T2" fmla="*/ 2147483647 w 152"/>
              <a:gd name="T3" fmla="*/ 2147483647 h 81"/>
              <a:gd name="T4" fmla="*/ 2147483647 w 152"/>
              <a:gd name="T5" fmla="*/ 2147483647 h 81"/>
              <a:gd name="T6" fmla="*/ 2147483647 w 152"/>
              <a:gd name="T7" fmla="*/ 2147483647 h 81"/>
              <a:gd name="T8" fmla="*/ 2147483647 w 152"/>
              <a:gd name="T9" fmla="*/ 2147483647 h 81"/>
              <a:gd name="T10" fmla="*/ 2147483647 w 152"/>
              <a:gd name="T11" fmla="*/ 2147483647 h 81"/>
              <a:gd name="T12" fmla="*/ 2147483647 w 152"/>
              <a:gd name="T13" fmla="*/ 2147483647 h 81"/>
              <a:gd name="T14" fmla="*/ 2147483647 w 152"/>
              <a:gd name="T15" fmla="*/ 2147483647 h 81"/>
              <a:gd name="T16" fmla="*/ 2147483647 w 152"/>
              <a:gd name="T17" fmla="*/ 2147483647 h 81"/>
              <a:gd name="T18" fmla="*/ 2147483647 w 152"/>
              <a:gd name="T19" fmla="*/ 2147483647 h 81"/>
              <a:gd name="T20" fmla="*/ 2147483647 w 152"/>
              <a:gd name="T21" fmla="*/ 2147483647 h 81"/>
              <a:gd name="T22" fmla="*/ 2147483647 w 152"/>
              <a:gd name="T23" fmla="*/ 2147483647 h 81"/>
              <a:gd name="T24" fmla="*/ 2147483647 w 152"/>
              <a:gd name="T25" fmla="*/ 2147483647 h 81"/>
              <a:gd name="T26" fmla="*/ 2147483647 w 152"/>
              <a:gd name="T27" fmla="*/ 2147483647 h 81"/>
              <a:gd name="T28" fmla="*/ 2147483647 w 152"/>
              <a:gd name="T29" fmla="*/ 2147483647 h 81"/>
              <a:gd name="T30" fmla="*/ 2147483647 w 152"/>
              <a:gd name="T31" fmla="*/ 2147483647 h 81"/>
              <a:gd name="T32" fmla="*/ 2147483647 w 152"/>
              <a:gd name="T33" fmla="*/ 2147483647 h 81"/>
              <a:gd name="T34" fmla="*/ 2147483647 w 152"/>
              <a:gd name="T35" fmla="*/ 2147483647 h 81"/>
              <a:gd name="T36" fmla="*/ 2147483647 w 152"/>
              <a:gd name="T37" fmla="*/ 2147483647 h 81"/>
              <a:gd name="T38" fmla="*/ 2147483647 w 152"/>
              <a:gd name="T39" fmla="*/ 2147483647 h 81"/>
              <a:gd name="T40" fmla="*/ 2147483647 w 152"/>
              <a:gd name="T41" fmla="*/ 2147483647 h 81"/>
              <a:gd name="T42" fmla="*/ 2147483647 w 152"/>
              <a:gd name="T43" fmla="*/ 2147483647 h 81"/>
              <a:gd name="T44" fmla="*/ 2147483647 w 152"/>
              <a:gd name="T45" fmla="*/ 2147483647 h 81"/>
              <a:gd name="T46" fmla="*/ 2147483647 w 152"/>
              <a:gd name="T47" fmla="*/ 2147483647 h 81"/>
              <a:gd name="T48" fmla="*/ 2147483647 w 152"/>
              <a:gd name="T49" fmla="*/ 2147483647 h 81"/>
              <a:gd name="T50" fmla="*/ 2147483647 w 152"/>
              <a:gd name="T51" fmla="*/ 2147483647 h 81"/>
              <a:gd name="T52" fmla="*/ 2147483647 w 152"/>
              <a:gd name="T53" fmla="*/ 2147483647 h 81"/>
              <a:gd name="T54" fmla="*/ 2147483647 w 152"/>
              <a:gd name="T55" fmla="*/ 2147483647 h 81"/>
              <a:gd name="T56" fmla="*/ 2147483647 w 152"/>
              <a:gd name="T57" fmla="*/ 2147483647 h 81"/>
              <a:gd name="T58" fmla="*/ 2147483647 w 152"/>
              <a:gd name="T59" fmla="*/ 2147483647 h 81"/>
              <a:gd name="T60" fmla="*/ 2147483647 w 152"/>
              <a:gd name="T61" fmla="*/ 2147483647 h 81"/>
              <a:gd name="T62" fmla="*/ 2147483647 w 152"/>
              <a:gd name="T63" fmla="*/ 2147483647 h 81"/>
              <a:gd name="T64" fmla="*/ 2147483647 w 152"/>
              <a:gd name="T65" fmla="*/ 2147483647 h 81"/>
              <a:gd name="T66" fmla="*/ 2147483647 w 152"/>
              <a:gd name="T67" fmla="*/ 2147483647 h 81"/>
              <a:gd name="T68" fmla="*/ 2147483647 w 152"/>
              <a:gd name="T69" fmla="*/ 2147483647 h 81"/>
              <a:gd name="T70" fmla="*/ 2147483647 w 152"/>
              <a:gd name="T71" fmla="*/ 2147483647 h 81"/>
              <a:gd name="T72" fmla="*/ 2147483647 w 152"/>
              <a:gd name="T73" fmla="*/ 2147483647 h 81"/>
              <a:gd name="T74" fmla="*/ 2147483647 w 152"/>
              <a:gd name="T75" fmla="*/ 2147483647 h 81"/>
              <a:gd name="T76" fmla="*/ 0 w 152"/>
              <a:gd name="T77" fmla="*/ 2147483647 h 81"/>
              <a:gd name="T78" fmla="*/ 2147483647 w 152"/>
              <a:gd name="T79" fmla="*/ 2147483647 h 81"/>
              <a:gd name="T80" fmla="*/ 2147483647 w 152"/>
              <a:gd name="T81" fmla="*/ 2147483647 h 81"/>
              <a:gd name="T82" fmla="*/ 2147483647 w 152"/>
              <a:gd name="T83" fmla="*/ 2147483647 h 81"/>
              <a:gd name="T84" fmla="*/ 2147483647 w 152"/>
              <a:gd name="T85" fmla="*/ 2147483647 h 81"/>
              <a:gd name="T86" fmla="*/ 2147483647 w 152"/>
              <a:gd name="T87" fmla="*/ 2147483647 h 81"/>
              <a:gd name="T88" fmla="*/ 2147483647 w 152"/>
              <a:gd name="T89" fmla="*/ 2147483647 h 81"/>
              <a:gd name="T90" fmla="*/ 2147483647 w 152"/>
              <a:gd name="T91" fmla="*/ 2147483647 h 81"/>
              <a:gd name="T92" fmla="*/ 2147483647 w 152"/>
              <a:gd name="T93" fmla="*/ 2147483647 h 81"/>
              <a:gd name="T94" fmla="*/ 2147483647 w 152"/>
              <a:gd name="T95" fmla="*/ 2147483647 h 81"/>
              <a:gd name="T96" fmla="*/ 2147483647 w 152"/>
              <a:gd name="T97" fmla="*/ 2147483647 h 81"/>
              <a:gd name="T98" fmla="*/ 2147483647 w 152"/>
              <a:gd name="T99" fmla="*/ 0 h 81"/>
              <a:gd name="T100" fmla="*/ 2147483647 w 152"/>
              <a:gd name="T101" fmla="*/ 0 h 81"/>
              <a:gd name="T102" fmla="*/ 2147483647 w 152"/>
              <a:gd name="T103" fmla="*/ 0 h 81"/>
              <a:gd name="T104" fmla="*/ 2147483647 w 152"/>
              <a:gd name="T105" fmla="*/ 0 h 81"/>
              <a:gd name="T106" fmla="*/ 2147483647 w 152"/>
              <a:gd name="T107" fmla="*/ 2147483647 h 81"/>
              <a:gd name="T108" fmla="*/ 2147483647 w 152"/>
              <a:gd name="T109" fmla="*/ 2147483647 h 81"/>
              <a:gd name="T110" fmla="*/ 2147483647 w 152"/>
              <a:gd name="T111" fmla="*/ 2147483647 h 81"/>
              <a:gd name="T112" fmla="*/ 2147483647 w 152"/>
              <a:gd name="T113" fmla="*/ 2147483647 h 81"/>
              <a:gd name="T114" fmla="*/ 2147483647 w 152"/>
              <a:gd name="T115" fmla="*/ 2147483647 h 8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2" h="81">
                <a:moveTo>
                  <a:pt x="149" y="28"/>
                </a:moveTo>
                <a:lnTo>
                  <a:pt x="150" y="31"/>
                </a:lnTo>
                <a:lnTo>
                  <a:pt x="151" y="35"/>
                </a:lnTo>
                <a:lnTo>
                  <a:pt x="152" y="39"/>
                </a:lnTo>
                <a:lnTo>
                  <a:pt x="152" y="43"/>
                </a:lnTo>
                <a:lnTo>
                  <a:pt x="152" y="44"/>
                </a:lnTo>
                <a:lnTo>
                  <a:pt x="152" y="46"/>
                </a:lnTo>
                <a:lnTo>
                  <a:pt x="152" y="49"/>
                </a:lnTo>
                <a:lnTo>
                  <a:pt x="151" y="54"/>
                </a:lnTo>
                <a:lnTo>
                  <a:pt x="149" y="58"/>
                </a:lnTo>
                <a:lnTo>
                  <a:pt x="145" y="61"/>
                </a:lnTo>
                <a:lnTo>
                  <a:pt x="141" y="65"/>
                </a:lnTo>
                <a:lnTo>
                  <a:pt x="137" y="69"/>
                </a:lnTo>
                <a:lnTo>
                  <a:pt x="133" y="71"/>
                </a:lnTo>
                <a:lnTo>
                  <a:pt x="126" y="74"/>
                </a:lnTo>
                <a:lnTo>
                  <a:pt x="120" y="76"/>
                </a:lnTo>
                <a:lnTo>
                  <a:pt x="111" y="79"/>
                </a:lnTo>
                <a:lnTo>
                  <a:pt x="103" y="80"/>
                </a:lnTo>
                <a:lnTo>
                  <a:pt x="94" y="81"/>
                </a:lnTo>
                <a:lnTo>
                  <a:pt x="89" y="81"/>
                </a:lnTo>
                <a:lnTo>
                  <a:pt x="84" y="81"/>
                </a:lnTo>
                <a:lnTo>
                  <a:pt x="79" y="81"/>
                </a:lnTo>
                <a:lnTo>
                  <a:pt x="74" y="80"/>
                </a:lnTo>
                <a:lnTo>
                  <a:pt x="69" y="80"/>
                </a:lnTo>
                <a:lnTo>
                  <a:pt x="65" y="79"/>
                </a:lnTo>
                <a:lnTo>
                  <a:pt x="60" y="78"/>
                </a:lnTo>
                <a:lnTo>
                  <a:pt x="55" y="75"/>
                </a:lnTo>
                <a:lnTo>
                  <a:pt x="51" y="74"/>
                </a:lnTo>
                <a:lnTo>
                  <a:pt x="48" y="71"/>
                </a:lnTo>
                <a:lnTo>
                  <a:pt x="43" y="69"/>
                </a:lnTo>
                <a:lnTo>
                  <a:pt x="39" y="68"/>
                </a:lnTo>
                <a:lnTo>
                  <a:pt x="33" y="63"/>
                </a:lnTo>
                <a:lnTo>
                  <a:pt x="25" y="58"/>
                </a:lnTo>
                <a:lnTo>
                  <a:pt x="22" y="55"/>
                </a:lnTo>
                <a:lnTo>
                  <a:pt x="17" y="51"/>
                </a:lnTo>
                <a:lnTo>
                  <a:pt x="13" y="48"/>
                </a:lnTo>
                <a:lnTo>
                  <a:pt x="9" y="44"/>
                </a:lnTo>
                <a:lnTo>
                  <a:pt x="5" y="39"/>
                </a:lnTo>
                <a:lnTo>
                  <a:pt x="0" y="34"/>
                </a:lnTo>
                <a:lnTo>
                  <a:pt x="10" y="30"/>
                </a:lnTo>
                <a:lnTo>
                  <a:pt x="19" y="26"/>
                </a:lnTo>
                <a:lnTo>
                  <a:pt x="27" y="21"/>
                </a:lnTo>
                <a:lnTo>
                  <a:pt x="35" y="18"/>
                </a:lnTo>
                <a:lnTo>
                  <a:pt x="43" y="14"/>
                </a:lnTo>
                <a:lnTo>
                  <a:pt x="51" y="10"/>
                </a:lnTo>
                <a:lnTo>
                  <a:pt x="60" y="6"/>
                </a:lnTo>
                <a:lnTo>
                  <a:pt x="69" y="4"/>
                </a:lnTo>
                <a:lnTo>
                  <a:pt x="79" y="1"/>
                </a:lnTo>
                <a:lnTo>
                  <a:pt x="85" y="1"/>
                </a:lnTo>
                <a:lnTo>
                  <a:pt x="90" y="0"/>
                </a:lnTo>
                <a:lnTo>
                  <a:pt x="96" y="0"/>
                </a:lnTo>
                <a:lnTo>
                  <a:pt x="103" y="0"/>
                </a:lnTo>
                <a:lnTo>
                  <a:pt x="108" y="0"/>
                </a:lnTo>
                <a:lnTo>
                  <a:pt x="114" y="1"/>
                </a:lnTo>
                <a:lnTo>
                  <a:pt x="120" y="3"/>
                </a:lnTo>
                <a:lnTo>
                  <a:pt x="125" y="5"/>
                </a:lnTo>
                <a:lnTo>
                  <a:pt x="130" y="8"/>
                </a:lnTo>
                <a:lnTo>
                  <a:pt x="149" y="2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6" name="Freeform 1303"/>
          <p:cNvSpPr>
            <a:spLocks/>
          </p:cNvSpPr>
          <p:nvPr/>
        </p:nvSpPr>
        <p:spPr bwMode="auto">
          <a:xfrm>
            <a:off x="6640513" y="4229100"/>
            <a:ext cx="138112" cy="42863"/>
          </a:xfrm>
          <a:custGeom>
            <a:avLst/>
            <a:gdLst>
              <a:gd name="T0" fmla="*/ 0 w 260"/>
              <a:gd name="T1" fmla="*/ 2147483647 h 81"/>
              <a:gd name="T2" fmla="*/ 0 w 260"/>
              <a:gd name="T3" fmla="*/ 2147483647 h 81"/>
              <a:gd name="T4" fmla="*/ 2147483647 w 260"/>
              <a:gd name="T5" fmla="*/ 2147483647 h 81"/>
              <a:gd name="T6" fmla="*/ 2147483647 w 260"/>
              <a:gd name="T7" fmla="*/ 2147483647 h 81"/>
              <a:gd name="T8" fmla="*/ 2147483647 w 260"/>
              <a:gd name="T9" fmla="*/ 2147483647 h 81"/>
              <a:gd name="T10" fmla="*/ 2147483647 w 260"/>
              <a:gd name="T11" fmla="*/ 2147483647 h 81"/>
              <a:gd name="T12" fmla="*/ 2147483647 w 260"/>
              <a:gd name="T13" fmla="*/ 2147483647 h 81"/>
              <a:gd name="T14" fmla="*/ 2147483647 w 260"/>
              <a:gd name="T15" fmla="*/ 2147483647 h 81"/>
              <a:gd name="T16" fmla="*/ 2147483647 w 260"/>
              <a:gd name="T17" fmla="*/ 2147483647 h 81"/>
              <a:gd name="T18" fmla="*/ 2147483647 w 260"/>
              <a:gd name="T19" fmla="*/ 2147483647 h 81"/>
              <a:gd name="T20" fmla="*/ 2147483647 w 260"/>
              <a:gd name="T21" fmla="*/ 2147483647 h 81"/>
              <a:gd name="T22" fmla="*/ 2147483647 w 260"/>
              <a:gd name="T23" fmla="*/ 2147483647 h 81"/>
              <a:gd name="T24" fmla="*/ 2147483647 w 260"/>
              <a:gd name="T25" fmla="*/ 2147483647 h 81"/>
              <a:gd name="T26" fmla="*/ 2147483647 w 260"/>
              <a:gd name="T27" fmla="*/ 2147483647 h 81"/>
              <a:gd name="T28" fmla="*/ 2147483647 w 260"/>
              <a:gd name="T29" fmla="*/ 2147483647 h 81"/>
              <a:gd name="T30" fmla="*/ 2147483647 w 260"/>
              <a:gd name="T31" fmla="*/ 2147483647 h 81"/>
              <a:gd name="T32" fmla="*/ 2147483647 w 260"/>
              <a:gd name="T33" fmla="*/ 0 h 81"/>
              <a:gd name="T34" fmla="*/ 2147483647 w 260"/>
              <a:gd name="T35" fmla="*/ 0 h 81"/>
              <a:gd name="T36" fmla="*/ 2147483647 w 260"/>
              <a:gd name="T37" fmla="*/ 2147483647 h 81"/>
              <a:gd name="T38" fmla="*/ 2147483647 w 260"/>
              <a:gd name="T39" fmla="*/ 2147483647 h 81"/>
              <a:gd name="T40" fmla="*/ 2147483647 w 260"/>
              <a:gd name="T41" fmla="*/ 2147483647 h 81"/>
              <a:gd name="T42" fmla="*/ 2147483647 w 260"/>
              <a:gd name="T43" fmla="*/ 2147483647 h 81"/>
              <a:gd name="T44" fmla="*/ 2147483647 w 260"/>
              <a:gd name="T45" fmla="*/ 2147483647 h 81"/>
              <a:gd name="T46" fmla="*/ 2147483647 w 260"/>
              <a:gd name="T47" fmla="*/ 2147483647 h 81"/>
              <a:gd name="T48" fmla="*/ 2147483647 w 260"/>
              <a:gd name="T49" fmla="*/ 2147483647 h 81"/>
              <a:gd name="T50" fmla="*/ 2147483647 w 260"/>
              <a:gd name="T51" fmla="*/ 2147483647 h 81"/>
              <a:gd name="T52" fmla="*/ 2147483647 w 260"/>
              <a:gd name="T53" fmla="*/ 2147483647 h 81"/>
              <a:gd name="T54" fmla="*/ 2147483647 w 260"/>
              <a:gd name="T55" fmla="*/ 2147483647 h 81"/>
              <a:gd name="T56" fmla="*/ 2147483647 w 260"/>
              <a:gd name="T57" fmla="*/ 2147483647 h 81"/>
              <a:gd name="T58" fmla="*/ 2147483647 w 260"/>
              <a:gd name="T59" fmla="*/ 2147483647 h 81"/>
              <a:gd name="T60" fmla="*/ 2147483647 w 260"/>
              <a:gd name="T61" fmla="*/ 2147483647 h 81"/>
              <a:gd name="T62" fmla="*/ 2147483647 w 260"/>
              <a:gd name="T63" fmla="*/ 2147483647 h 81"/>
              <a:gd name="T64" fmla="*/ 2147483647 w 260"/>
              <a:gd name="T65" fmla="*/ 2147483647 h 81"/>
              <a:gd name="T66" fmla="*/ 2147483647 w 260"/>
              <a:gd name="T67" fmla="*/ 2147483647 h 8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0" h="81">
                <a:moveTo>
                  <a:pt x="1" y="35"/>
                </a:moveTo>
                <a:lnTo>
                  <a:pt x="0" y="28"/>
                </a:lnTo>
                <a:lnTo>
                  <a:pt x="0" y="24"/>
                </a:lnTo>
                <a:lnTo>
                  <a:pt x="0" y="20"/>
                </a:lnTo>
                <a:lnTo>
                  <a:pt x="0" y="19"/>
                </a:lnTo>
                <a:lnTo>
                  <a:pt x="1" y="19"/>
                </a:lnTo>
                <a:lnTo>
                  <a:pt x="1" y="20"/>
                </a:lnTo>
                <a:lnTo>
                  <a:pt x="2" y="21"/>
                </a:lnTo>
                <a:lnTo>
                  <a:pt x="2" y="23"/>
                </a:lnTo>
                <a:lnTo>
                  <a:pt x="2" y="24"/>
                </a:lnTo>
                <a:lnTo>
                  <a:pt x="4" y="25"/>
                </a:lnTo>
                <a:lnTo>
                  <a:pt x="5" y="26"/>
                </a:lnTo>
                <a:lnTo>
                  <a:pt x="5" y="28"/>
                </a:lnTo>
                <a:lnTo>
                  <a:pt x="6" y="30"/>
                </a:lnTo>
                <a:lnTo>
                  <a:pt x="6" y="31"/>
                </a:lnTo>
                <a:lnTo>
                  <a:pt x="11" y="36"/>
                </a:lnTo>
                <a:lnTo>
                  <a:pt x="15" y="40"/>
                </a:lnTo>
                <a:lnTo>
                  <a:pt x="20" y="43"/>
                </a:lnTo>
                <a:lnTo>
                  <a:pt x="26" y="44"/>
                </a:lnTo>
                <a:lnTo>
                  <a:pt x="32" y="45"/>
                </a:lnTo>
                <a:lnTo>
                  <a:pt x="39" y="46"/>
                </a:lnTo>
                <a:lnTo>
                  <a:pt x="45" y="46"/>
                </a:lnTo>
                <a:lnTo>
                  <a:pt x="58" y="45"/>
                </a:lnTo>
                <a:lnTo>
                  <a:pt x="73" y="44"/>
                </a:lnTo>
                <a:lnTo>
                  <a:pt x="87" y="41"/>
                </a:lnTo>
                <a:lnTo>
                  <a:pt x="100" y="38"/>
                </a:lnTo>
                <a:lnTo>
                  <a:pt x="112" y="33"/>
                </a:lnTo>
                <a:lnTo>
                  <a:pt x="127" y="25"/>
                </a:lnTo>
                <a:lnTo>
                  <a:pt x="142" y="18"/>
                </a:lnTo>
                <a:lnTo>
                  <a:pt x="157" y="11"/>
                </a:lnTo>
                <a:lnTo>
                  <a:pt x="172" y="5"/>
                </a:lnTo>
                <a:lnTo>
                  <a:pt x="179" y="3"/>
                </a:lnTo>
                <a:lnTo>
                  <a:pt x="188" y="1"/>
                </a:lnTo>
                <a:lnTo>
                  <a:pt x="196" y="0"/>
                </a:lnTo>
                <a:lnTo>
                  <a:pt x="206" y="0"/>
                </a:lnTo>
                <a:lnTo>
                  <a:pt x="214" y="0"/>
                </a:lnTo>
                <a:lnTo>
                  <a:pt x="223" y="1"/>
                </a:lnTo>
                <a:lnTo>
                  <a:pt x="232" y="4"/>
                </a:lnTo>
                <a:lnTo>
                  <a:pt x="239" y="9"/>
                </a:lnTo>
                <a:lnTo>
                  <a:pt x="244" y="13"/>
                </a:lnTo>
                <a:lnTo>
                  <a:pt x="250" y="18"/>
                </a:lnTo>
                <a:lnTo>
                  <a:pt x="254" y="24"/>
                </a:lnTo>
                <a:lnTo>
                  <a:pt x="258" y="30"/>
                </a:lnTo>
                <a:lnTo>
                  <a:pt x="259" y="36"/>
                </a:lnTo>
                <a:lnTo>
                  <a:pt x="260" y="43"/>
                </a:lnTo>
                <a:lnTo>
                  <a:pt x="260" y="49"/>
                </a:lnTo>
                <a:lnTo>
                  <a:pt x="258" y="55"/>
                </a:lnTo>
                <a:lnTo>
                  <a:pt x="255" y="60"/>
                </a:lnTo>
                <a:lnTo>
                  <a:pt x="252" y="64"/>
                </a:lnTo>
                <a:lnTo>
                  <a:pt x="247" y="68"/>
                </a:lnTo>
                <a:lnTo>
                  <a:pt x="241" y="71"/>
                </a:lnTo>
                <a:lnTo>
                  <a:pt x="234" y="74"/>
                </a:lnTo>
                <a:lnTo>
                  <a:pt x="227" y="76"/>
                </a:lnTo>
                <a:lnTo>
                  <a:pt x="219" y="79"/>
                </a:lnTo>
                <a:lnTo>
                  <a:pt x="209" y="80"/>
                </a:lnTo>
                <a:lnTo>
                  <a:pt x="201" y="81"/>
                </a:lnTo>
                <a:lnTo>
                  <a:pt x="191" y="81"/>
                </a:lnTo>
                <a:lnTo>
                  <a:pt x="181" y="80"/>
                </a:lnTo>
                <a:lnTo>
                  <a:pt x="172" y="79"/>
                </a:lnTo>
                <a:lnTo>
                  <a:pt x="163" y="75"/>
                </a:lnTo>
                <a:lnTo>
                  <a:pt x="154" y="71"/>
                </a:lnTo>
                <a:lnTo>
                  <a:pt x="147" y="66"/>
                </a:lnTo>
                <a:lnTo>
                  <a:pt x="140" y="63"/>
                </a:lnTo>
                <a:lnTo>
                  <a:pt x="133" y="58"/>
                </a:lnTo>
                <a:lnTo>
                  <a:pt x="126" y="53"/>
                </a:lnTo>
                <a:lnTo>
                  <a:pt x="120" y="46"/>
                </a:lnTo>
                <a:lnTo>
                  <a:pt x="116" y="41"/>
                </a:lnTo>
                <a:lnTo>
                  <a:pt x="111" y="36"/>
                </a:lnTo>
                <a:lnTo>
                  <a:pt x="107" y="3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7" name="Line 1304"/>
          <p:cNvSpPr>
            <a:spLocks noChangeShapeType="1"/>
          </p:cNvSpPr>
          <p:nvPr/>
        </p:nvSpPr>
        <p:spPr bwMode="auto">
          <a:xfrm>
            <a:off x="6616700" y="3529013"/>
            <a:ext cx="187325" cy="1587"/>
          </a:xfrm>
          <a:prstGeom prst="line">
            <a:avLst/>
          </a:prstGeom>
          <a:noFill/>
          <a:ln w="349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8" name="Freeform 1305"/>
          <p:cNvSpPr>
            <a:spLocks/>
          </p:cNvSpPr>
          <p:nvPr/>
        </p:nvSpPr>
        <p:spPr bwMode="auto">
          <a:xfrm>
            <a:off x="4438650" y="4235450"/>
            <a:ext cx="139700" cy="20638"/>
          </a:xfrm>
          <a:custGeom>
            <a:avLst/>
            <a:gdLst>
              <a:gd name="T0" fmla="*/ 2147483647 w 265"/>
              <a:gd name="T1" fmla="*/ 2147483647 h 38"/>
              <a:gd name="T2" fmla="*/ 2147483647 w 265"/>
              <a:gd name="T3" fmla="*/ 2147483647 h 38"/>
              <a:gd name="T4" fmla="*/ 2147483647 w 265"/>
              <a:gd name="T5" fmla="*/ 2147483647 h 38"/>
              <a:gd name="T6" fmla="*/ 2147483647 w 265"/>
              <a:gd name="T7" fmla="*/ 2147483647 h 38"/>
              <a:gd name="T8" fmla="*/ 2147483647 w 265"/>
              <a:gd name="T9" fmla="*/ 2147483647 h 38"/>
              <a:gd name="T10" fmla="*/ 2147483647 w 265"/>
              <a:gd name="T11" fmla="*/ 2147483647 h 38"/>
              <a:gd name="T12" fmla="*/ 2147483647 w 265"/>
              <a:gd name="T13" fmla="*/ 2147483647 h 38"/>
              <a:gd name="T14" fmla="*/ 2147483647 w 265"/>
              <a:gd name="T15" fmla="*/ 2147483647 h 38"/>
              <a:gd name="T16" fmla="*/ 2147483647 w 265"/>
              <a:gd name="T17" fmla="*/ 2147483647 h 38"/>
              <a:gd name="T18" fmla="*/ 2147483647 w 265"/>
              <a:gd name="T19" fmla="*/ 2147483647 h 38"/>
              <a:gd name="T20" fmla="*/ 2147483647 w 265"/>
              <a:gd name="T21" fmla="*/ 2147483647 h 38"/>
              <a:gd name="T22" fmla="*/ 2147483647 w 265"/>
              <a:gd name="T23" fmla="*/ 2147483647 h 38"/>
              <a:gd name="T24" fmla="*/ 2147483647 w 265"/>
              <a:gd name="T25" fmla="*/ 2147483647 h 38"/>
              <a:gd name="T26" fmla="*/ 2147483647 w 265"/>
              <a:gd name="T27" fmla="*/ 2147483647 h 38"/>
              <a:gd name="T28" fmla="*/ 2147483647 w 265"/>
              <a:gd name="T29" fmla="*/ 2147483647 h 38"/>
              <a:gd name="T30" fmla="*/ 2147483647 w 265"/>
              <a:gd name="T31" fmla="*/ 2147483647 h 38"/>
              <a:gd name="T32" fmla="*/ 2147483647 w 265"/>
              <a:gd name="T33" fmla="*/ 2147483647 h 38"/>
              <a:gd name="T34" fmla="*/ 2147483647 w 265"/>
              <a:gd name="T35" fmla="*/ 0 h 38"/>
              <a:gd name="T36" fmla="*/ 2147483647 w 265"/>
              <a:gd name="T37" fmla="*/ 2147483647 h 38"/>
              <a:gd name="T38" fmla="*/ 2147483647 w 265"/>
              <a:gd name="T39" fmla="*/ 2147483647 h 38"/>
              <a:gd name="T40" fmla="*/ 2147483647 w 265"/>
              <a:gd name="T41" fmla="*/ 2147483647 h 38"/>
              <a:gd name="T42" fmla="*/ 2147483647 w 265"/>
              <a:gd name="T43" fmla="*/ 2147483647 h 38"/>
              <a:gd name="T44" fmla="*/ 2147483647 w 265"/>
              <a:gd name="T45" fmla="*/ 2147483647 h 38"/>
              <a:gd name="T46" fmla="*/ 2147483647 w 265"/>
              <a:gd name="T47" fmla="*/ 2147483647 h 38"/>
              <a:gd name="T48" fmla="*/ 2147483647 w 265"/>
              <a:gd name="T49" fmla="*/ 2147483647 h 38"/>
              <a:gd name="T50" fmla="*/ 2147483647 w 265"/>
              <a:gd name="T51" fmla="*/ 2147483647 h 38"/>
              <a:gd name="T52" fmla="*/ 2147483647 w 265"/>
              <a:gd name="T53" fmla="*/ 2147483647 h 38"/>
              <a:gd name="T54" fmla="*/ 2147483647 w 265"/>
              <a:gd name="T55" fmla="*/ 2147483647 h 38"/>
              <a:gd name="T56" fmla="*/ 2147483647 w 265"/>
              <a:gd name="T57" fmla="*/ 2147483647 h 38"/>
              <a:gd name="T58" fmla="*/ 2147483647 w 265"/>
              <a:gd name="T59" fmla="*/ 2147483647 h 38"/>
              <a:gd name="T60" fmla="*/ 2147483647 w 265"/>
              <a:gd name="T61" fmla="*/ 2147483647 h 38"/>
              <a:gd name="T62" fmla="*/ 2147483647 w 265"/>
              <a:gd name="T63" fmla="*/ 2147483647 h 38"/>
              <a:gd name="T64" fmla="*/ 2147483647 w 265"/>
              <a:gd name="T65" fmla="*/ 2147483647 h 38"/>
              <a:gd name="T66" fmla="*/ 2147483647 w 265"/>
              <a:gd name="T67" fmla="*/ 2147483647 h 38"/>
              <a:gd name="T68" fmla="*/ 2147483647 w 265"/>
              <a:gd name="T69" fmla="*/ 2147483647 h 38"/>
              <a:gd name="T70" fmla="*/ 2147483647 w 265"/>
              <a:gd name="T71" fmla="*/ 2147483647 h 38"/>
              <a:gd name="T72" fmla="*/ 2147483647 w 265"/>
              <a:gd name="T73" fmla="*/ 2147483647 h 38"/>
              <a:gd name="T74" fmla="*/ 2147483647 w 265"/>
              <a:gd name="T75" fmla="*/ 2147483647 h 38"/>
              <a:gd name="T76" fmla="*/ 2147483647 w 265"/>
              <a:gd name="T77" fmla="*/ 2147483647 h 38"/>
              <a:gd name="T78" fmla="*/ 2147483647 w 265"/>
              <a:gd name="T79" fmla="*/ 2147483647 h 3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65" h="38">
                <a:moveTo>
                  <a:pt x="0" y="12"/>
                </a:moveTo>
                <a:lnTo>
                  <a:pt x="5" y="12"/>
                </a:lnTo>
                <a:lnTo>
                  <a:pt x="12" y="12"/>
                </a:lnTo>
                <a:lnTo>
                  <a:pt x="20" y="12"/>
                </a:lnTo>
                <a:lnTo>
                  <a:pt x="29" y="12"/>
                </a:lnTo>
                <a:lnTo>
                  <a:pt x="35" y="12"/>
                </a:lnTo>
                <a:lnTo>
                  <a:pt x="40" y="12"/>
                </a:lnTo>
                <a:lnTo>
                  <a:pt x="45" y="12"/>
                </a:lnTo>
                <a:lnTo>
                  <a:pt x="50" y="13"/>
                </a:lnTo>
                <a:lnTo>
                  <a:pt x="55" y="15"/>
                </a:lnTo>
                <a:lnTo>
                  <a:pt x="58" y="17"/>
                </a:lnTo>
                <a:lnTo>
                  <a:pt x="60" y="21"/>
                </a:lnTo>
                <a:lnTo>
                  <a:pt x="63" y="23"/>
                </a:lnTo>
                <a:lnTo>
                  <a:pt x="65" y="27"/>
                </a:lnTo>
                <a:lnTo>
                  <a:pt x="65" y="28"/>
                </a:lnTo>
                <a:lnTo>
                  <a:pt x="67" y="31"/>
                </a:lnTo>
                <a:lnTo>
                  <a:pt x="68" y="32"/>
                </a:lnTo>
                <a:lnTo>
                  <a:pt x="69" y="33"/>
                </a:lnTo>
                <a:lnTo>
                  <a:pt x="70" y="33"/>
                </a:lnTo>
                <a:lnTo>
                  <a:pt x="73" y="32"/>
                </a:lnTo>
                <a:lnTo>
                  <a:pt x="74" y="31"/>
                </a:lnTo>
                <a:lnTo>
                  <a:pt x="77" y="28"/>
                </a:lnTo>
                <a:lnTo>
                  <a:pt x="78" y="27"/>
                </a:lnTo>
                <a:lnTo>
                  <a:pt x="80" y="25"/>
                </a:lnTo>
                <a:lnTo>
                  <a:pt x="84" y="22"/>
                </a:lnTo>
                <a:lnTo>
                  <a:pt x="88" y="20"/>
                </a:lnTo>
                <a:lnTo>
                  <a:pt x="91" y="16"/>
                </a:lnTo>
                <a:lnTo>
                  <a:pt x="95" y="12"/>
                </a:lnTo>
                <a:lnTo>
                  <a:pt x="98" y="10"/>
                </a:lnTo>
                <a:lnTo>
                  <a:pt x="99" y="7"/>
                </a:lnTo>
                <a:lnTo>
                  <a:pt x="101" y="3"/>
                </a:lnTo>
                <a:lnTo>
                  <a:pt x="103" y="2"/>
                </a:lnTo>
                <a:lnTo>
                  <a:pt x="105" y="1"/>
                </a:lnTo>
                <a:lnTo>
                  <a:pt x="106" y="1"/>
                </a:lnTo>
                <a:lnTo>
                  <a:pt x="109" y="0"/>
                </a:lnTo>
                <a:lnTo>
                  <a:pt x="110" y="0"/>
                </a:lnTo>
                <a:lnTo>
                  <a:pt x="110" y="1"/>
                </a:lnTo>
                <a:lnTo>
                  <a:pt x="110" y="3"/>
                </a:lnTo>
                <a:lnTo>
                  <a:pt x="110" y="6"/>
                </a:lnTo>
                <a:lnTo>
                  <a:pt x="110" y="7"/>
                </a:lnTo>
                <a:lnTo>
                  <a:pt x="111" y="7"/>
                </a:lnTo>
                <a:lnTo>
                  <a:pt x="114" y="6"/>
                </a:lnTo>
                <a:lnTo>
                  <a:pt x="115" y="6"/>
                </a:lnTo>
                <a:lnTo>
                  <a:pt x="116" y="7"/>
                </a:lnTo>
                <a:lnTo>
                  <a:pt x="116" y="10"/>
                </a:lnTo>
                <a:lnTo>
                  <a:pt x="116" y="11"/>
                </a:lnTo>
                <a:lnTo>
                  <a:pt x="116" y="12"/>
                </a:lnTo>
                <a:lnTo>
                  <a:pt x="118" y="12"/>
                </a:lnTo>
                <a:lnTo>
                  <a:pt x="119" y="12"/>
                </a:lnTo>
                <a:lnTo>
                  <a:pt x="120" y="13"/>
                </a:lnTo>
                <a:lnTo>
                  <a:pt x="121" y="15"/>
                </a:lnTo>
                <a:lnTo>
                  <a:pt x="123" y="16"/>
                </a:lnTo>
                <a:lnTo>
                  <a:pt x="124" y="17"/>
                </a:lnTo>
                <a:lnTo>
                  <a:pt x="126" y="20"/>
                </a:lnTo>
                <a:lnTo>
                  <a:pt x="129" y="22"/>
                </a:lnTo>
                <a:lnTo>
                  <a:pt x="133" y="25"/>
                </a:lnTo>
                <a:lnTo>
                  <a:pt x="135" y="28"/>
                </a:lnTo>
                <a:lnTo>
                  <a:pt x="138" y="31"/>
                </a:lnTo>
                <a:lnTo>
                  <a:pt x="141" y="35"/>
                </a:lnTo>
                <a:lnTo>
                  <a:pt x="144" y="37"/>
                </a:lnTo>
                <a:lnTo>
                  <a:pt x="146" y="38"/>
                </a:lnTo>
                <a:lnTo>
                  <a:pt x="150" y="38"/>
                </a:lnTo>
                <a:lnTo>
                  <a:pt x="153" y="37"/>
                </a:lnTo>
                <a:lnTo>
                  <a:pt x="156" y="35"/>
                </a:lnTo>
                <a:lnTo>
                  <a:pt x="160" y="32"/>
                </a:lnTo>
                <a:lnTo>
                  <a:pt x="164" y="28"/>
                </a:lnTo>
                <a:lnTo>
                  <a:pt x="166" y="25"/>
                </a:lnTo>
                <a:lnTo>
                  <a:pt x="171" y="20"/>
                </a:lnTo>
                <a:lnTo>
                  <a:pt x="176" y="15"/>
                </a:lnTo>
                <a:lnTo>
                  <a:pt x="181" y="10"/>
                </a:lnTo>
                <a:lnTo>
                  <a:pt x="187" y="7"/>
                </a:lnTo>
                <a:lnTo>
                  <a:pt x="194" y="5"/>
                </a:lnTo>
                <a:lnTo>
                  <a:pt x="201" y="3"/>
                </a:lnTo>
                <a:lnTo>
                  <a:pt x="210" y="3"/>
                </a:lnTo>
                <a:lnTo>
                  <a:pt x="217" y="5"/>
                </a:lnTo>
                <a:lnTo>
                  <a:pt x="226" y="5"/>
                </a:lnTo>
                <a:lnTo>
                  <a:pt x="241" y="7"/>
                </a:lnTo>
                <a:lnTo>
                  <a:pt x="255" y="10"/>
                </a:lnTo>
                <a:lnTo>
                  <a:pt x="260" y="11"/>
                </a:lnTo>
                <a:lnTo>
                  <a:pt x="265" y="1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69" name="Rectangle 1306"/>
          <p:cNvSpPr>
            <a:spLocks noChangeArrowheads="1"/>
          </p:cNvSpPr>
          <p:nvPr/>
        </p:nvSpPr>
        <p:spPr bwMode="auto">
          <a:xfrm>
            <a:off x="2674938" y="2503488"/>
            <a:ext cx="1847850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APPROACH RAIL TRANSITION</a:t>
            </a:r>
            <a:endParaRPr lang="en-US" altLang="en-US"/>
          </a:p>
        </p:txBody>
      </p:sp>
      <p:sp>
        <p:nvSpPr>
          <p:cNvPr id="13370" name="Rectangle 1307"/>
          <p:cNvSpPr>
            <a:spLocks noChangeArrowheads="1"/>
          </p:cNvSpPr>
          <p:nvPr/>
        </p:nvSpPr>
        <p:spPr bwMode="auto">
          <a:xfrm>
            <a:off x="5907088" y="1933575"/>
            <a:ext cx="8382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3.4 mm THICK</a:t>
            </a:r>
            <a:endParaRPr lang="en-US" altLang="en-US"/>
          </a:p>
        </p:txBody>
      </p:sp>
      <p:sp>
        <p:nvSpPr>
          <p:cNvPr id="13371" name="Rectangle 1308"/>
          <p:cNvSpPr>
            <a:spLocks noChangeArrowheads="1"/>
          </p:cNvSpPr>
          <p:nvPr/>
        </p:nvSpPr>
        <p:spPr bwMode="auto">
          <a:xfrm>
            <a:off x="5907088" y="2062163"/>
            <a:ext cx="15494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THRIE BEAM GUARDRAIL</a:t>
            </a:r>
            <a:endParaRPr lang="en-US" altLang="en-US"/>
          </a:p>
        </p:txBody>
      </p:sp>
      <p:sp>
        <p:nvSpPr>
          <p:cNvPr id="13372" name="Rectangle 1309"/>
          <p:cNvSpPr>
            <a:spLocks noChangeArrowheads="1"/>
          </p:cNvSpPr>
          <p:nvPr/>
        </p:nvSpPr>
        <p:spPr bwMode="auto">
          <a:xfrm>
            <a:off x="7091363" y="3970338"/>
            <a:ext cx="1017587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CONCRETE CAP</a:t>
            </a:r>
            <a:endParaRPr lang="en-US" altLang="en-US"/>
          </a:p>
        </p:txBody>
      </p:sp>
      <p:sp>
        <p:nvSpPr>
          <p:cNvPr id="13373" name="Line 1310"/>
          <p:cNvSpPr>
            <a:spLocks noChangeShapeType="1"/>
          </p:cNvSpPr>
          <p:nvPr/>
        </p:nvSpPr>
        <p:spPr bwMode="auto">
          <a:xfrm>
            <a:off x="6804025" y="3589338"/>
            <a:ext cx="363538" cy="339725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74" name="Freeform 1311"/>
          <p:cNvSpPr>
            <a:spLocks/>
          </p:cNvSpPr>
          <p:nvPr/>
        </p:nvSpPr>
        <p:spPr bwMode="auto">
          <a:xfrm>
            <a:off x="6804025" y="3589338"/>
            <a:ext cx="136525" cy="130175"/>
          </a:xfrm>
          <a:custGeom>
            <a:avLst/>
            <a:gdLst>
              <a:gd name="T0" fmla="*/ 2147483647 w 260"/>
              <a:gd name="T1" fmla="*/ 2147483647 h 248"/>
              <a:gd name="T2" fmla="*/ 0 w 260"/>
              <a:gd name="T3" fmla="*/ 0 h 248"/>
              <a:gd name="T4" fmla="*/ 2147483647 w 260"/>
              <a:gd name="T5" fmla="*/ 2147483647 h 248"/>
              <a:gd name="T6" fmla="*/ 2147483647 w 260"/>
              <a:gd name="T7" fmla="*/ 2147483647 h 2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0" h="248">
                <a:moveTo>
                  <a:pt x="191" y="248"/>
                </a:moveTo>
                <a:lnTo>
                  <a:pt x="0" y="0"/>
                </a:lnTo>
                <a:lnTo>
                  <a:pt x="260" y="173"/>
                </a:lnTo>
                <a:lnTo>
                  <a:pt x="191" y="24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75" name="Rectangle 1312"/>
          <p:cNvSpPr>
            <a:spLocks noChangeArrowheads="1"/>
          </p:cNvSpPr>
          <p:nvPr/>
        </p:nvSpPr>
        <p:spPr bwMode="auto">
          <a:xfrm>
            <a:off x="5588000" y="4197350"/>
            <a:ext cx="103028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STEEL PIPE PILE</a:t>
            </a:r>
            <a:endParaRPr lang="en-US" altLang="en-US"/>
          </a:p>
        </p:txBody>
      </p:sp>
      <p:sp>
        <p:nvSpPr>
          <p:cNvPr id="13376" name="Line 1313"/>
          <p:cNvSpPr>
            <a:spLocks noChangeShapeType="1"/>
          </p:cNvSpPr>
          <p:nvPr/>
        </p:nvSpPr>
        <p:spPr bwMode="auto">
          <a:xfrm flipH="1">
            <a:off x="6221413" y="3851275"/>
            <a:ext cx="419100" cy="347663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77" name="Freeform 1314"/>
          <p:cNvSpPr>
            <a:spLocks/>
          </p:cNvSpPr>
          <p:nvPr/>
        </p:nvSpPr>
        <p:spPr bwMode="auto">
          <a:xfrm>
            <a:off x="6499225" y="3851275"/>
            <a:ext cx="141288" cy="123825"/>
          </a:xfrm>
          <a:custGeom>
            <a:avLst/>
            <a:gdLst>
              <a:gd name="T0" fmla="*/ 0 w 269"/>
              <a:gd name="T1" fmla="*/ 2147483647 h 236"/>
              <a:gd name="T2" fmla="*/ 2147483647 w 269"/>
              <a:gd name="T3" fmla="*/ 0 h 236"/>
              <a:gd name="T4" fmla="*/ 2147483647 w 269"/>
              <a:gd name="T5" fmla="*/ 2147483647 h 236"/>
              <a:gd name="T6" fmla="*/ 0 w 269"/>
              <a:gd name="T7" fmla="*/ 2147483647 h 2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9" h="236">
                <a:moveTo>
                  <a:pt x="0" y="157"/>
                </a:moveTo>
                <a:lnTo>
                  <a:pt x="269" y="0"/>
                </a:lnTo>
                <a:lnTo>
                  <a:pt x="66" y="236"/>
                </a:lnTo>
                <a:lnTo>
                  <a:pt x="0" y="15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78" name="Rectangle 1315"/>
          <p:cNvSpPr>
            <a:spLocks noChangeArrowheads="1"/>
          </p:cNvSpPr>
          <p:nvPr/>
        </p:nvSpPr>
        <p:spPr bwMode="auto">
          <a:xfrm>
            <a:off x="4851400" y="4016375"/>
            <a:ext cx="91281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STEEL H - PILE</a:t>
            </a:r>
            <a:endParaRPr lang="en-US" altLang="en-US"/>
          </a:p>
        </p:txBody>
      </p:sp>
      <p:sp>
        <p:nvSpPr>
          <p:cNvPr id="13379" name="Rectangle 1316"/>
          <p:cNvSpPr>
            <a:spLocks noChangeArrowheads="1"/>
          </p:cNvSpPr>
          <p:nvPr/>
        </p:nvSpPr>
        <p:spPr bwMode="auto">
          <a:xfrm>
            <a:off x="8178800" y="3752850"/>
            <a:ext cx="71278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CONCRETE</a:t>
            </a:r>
            <a:endParaRPr lang="en-US" altLang="en-US"/>
          </a:p>
        </p:txBody>
      </p:sp>
      <p:sp>
        <p:nvSpPr>
          <p:cNvPr id="13380" name="Rectangle 1317"/>
          <p:cNvSpPr>
            <a:spLocks noChangeArrowheads="1"/>
          </p:cNvSpPr>
          <p:nvPr/>
        </p:nvSpPr>
        <p:spPr bwMode="auto">
          <a:xfrm>
            <a:off x="8178800" y="3879850"/>
            <a:ext cx="49371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GIRDER</a:t>
            </a:r>
            <a:endParaRPr lang="en-US" altLang="en-US"/>
          </a:p>
        </p:txBody>
      </p:sp>
      <p:sp>
        <p:nvSpPr>
          <p:cNvPr id="13381" name="Line 1318"/>
          <p:cNvSpPr>
            <a:spLocks noChangeShapeType="1"/>
          </p:cNvSpPr>
          <p:nvPr/>
        </p:nvSpPr>
        <p:spPr bwMode="auto">
          <a:xfrm>
            <a:off x="7485063" y="3521075"/>
            <a:ext cx="623887" cy="298450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2" name="Freeform 1319"/>
          <p:cNvSpPr>
            <a:spLocks/>
          </p:cNvSpPr>
          <p:nvPr/>
        </p:nvSpPr>
        <p:spPr bwMode="auto">
          <a:xfrm>
            <a:off x="7485063" y="3521075"/>
            <a:ext cx="158750" cy="93663"/>
          </a:xfrm>
          <a:custGeom>
            <a:avLst/>
            <a:gdLst>
              <a:gd name="T0" fmla="*/ 2147483647 w 300"/>
              <a:gd name="T1" fmla="*/ 2147483647 h 179"/>
              <a:gd name="T2" fmla="*/ 0 w 300"/>
              <a:gd name="T3" fmla="*/ 0 h 179"/>
              <a:gd name="T4" fmla="*/ 2147483647 w 300"/>
              <a:gd name="T5" fmla="*/ 2147483647 h 179"/>
              <a:gd name="T6" fmla="*/ 2147483647 w 300"/>
              <a:gd name="T7" fmla="*/ 2147483647 h 1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0" h="179">
                <a:moveTo>
                  <a:pt x="257" y="179"/>
                </a:moveTo>
                <a:lnTo>
                  <a:pt x="0" y="0"/>
                </a:lnTo>
                <a:lnTo>
                  <a:pt x="300" y="87"/>
                </a:lnTo>
                <a:lnTo>
                  <a:pt x="257" y="17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3" name="Line 1320"/>
          <p:cNvSpPr>
            <a:spLocks noChangeShapeType="1"/>
          </p:cNvSpPr>
          <p:nvPr/>
        </p:nvSpPr>
        <p:spPr bwMode="auto">
          <a:xfrm flipH="1">
            <a:off x="6235700" y="3529013"/>
            <a:ext cx="392113" cy="173037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4" name="Freeform 1321"/>
          <p:cNvSpPr>
            <a:spLocks/>
          </p:cNvSpPr>
          <p:nvPr/>
        </p:nvSpPr>
        <p:spPr bwMode="auto">
          <a:xfrm>
            <a:off x="6469063" y="3529013"/>
            <a:ext cx="158750" cy="90487"/>
          </a:xfrm>
          <a:custGeom>
            <a:avLst/>
            <a:gdLst>
              <a:gd name="T0" fmla="*/ 0 w 301"/>
              <a:gd name="T1" fmla="*/ 2147483647 h 171"/>
              <a:gd name="T2" fmla="*/ 2147483647 w 301"/>
              <a:gd name="T3" fmla="*/ 0 h 171"/>
              <a:gd name="T4" fmla="*/ 2147483647 w 301"/>
              <a:gd name="T5" fmla="*/ 2147483647 h 171"/>
              <a:gd name="T6" fmla="*/ 0 w 301"/>
              <a:gd name="T7" fmla="*/ 2147483647 h 17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1" h="171">
                <a:moveTo>
                  <a:pt x="0" y="77"/>
                </a:moveTo>
                <a:lnTo>
                  <a:pt x="301" y="0"/>
                </a:lnTo>
                <a:lnTo>
                  <a:pt x="41" y="171"/>
                </a:lnTo>
                <a:lnTo>
                  <a:pt x="0" y="7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5" name="Rectangle 1322"/>
          <p:cNvSpPr>
            <a:spLocks noChangeArrowheads="1"/>
          </p:cNvSpPr>
          <p:nvPr/>
        </p:nvSpPr>
        <p:spPr bwMode="auto">
          <a:xfrm>
            <a:off x="5451475" y="3641725"/>
            <a:ext cx="7112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NEOPRENE</a:t>
            </a:r>
            <a:endParaRPr lang="en-US" altLang="en-US"/>
          </a:p>
        </p:txBody>
      </p:sp>
      <p:sp>
        <p:nvSpPr>
          <p:cNvPr id="13386" name="Rectangle 1323"/>
          <p:cNvSpPr>
            <a:spLocks noChangeArrowheads="1"/>
          </p:cNvSpPr>
          <p:nvPr/>
        </p:nvSpPr>
        <p:spPr bwMode="auto">
          <a:xfrm>
            <a:off x="5451475" y="3770313"/>
            <a:ext cx="86518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BEARING PAD</a:t>
            </a:r>
            <a:endParaRPr lang="en-US" altLang="en-US"/>
          </a:p>
        </p:txBody>
      </p:sp>
      <p:sp>
        <p:nvSpPr>
          <p:cNvPr id="13387" name="Line 1324"/>
          <p:cNvSpPr>
            <a:spLocks noChangeShapeType="1"/>
          </p:cNvSpPr>
          <p:nvPr/>
        </p:nvSpPr>
        <p:spPr bwMode="auto">
          <a:xfrm>
            <a:off x="4435475" y="4297363"/>
            <a:ext cx="1588" cy="371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8" name="Line 1325"/>
          <p:cNvSpPr>
            <a:spLocks noChangeShapeType="1"/>
          </p:cNvSpPr>
          <p:nvPr/>
        </p:nvSpPr>
        <p:spPr bwMode="auto">
          <a:xfrm>
            <a:off x="6721475" y="4297363"/>
            <a:ext cx="1588" cy="371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89" name="Line 1326"/>
          <p:cNvSpPr>
            <a:spLocks noChangeShapeType="1"/>
          </p:cNvSpPr>
          <p:nvPr/>
        </p:nvSpPr>
        <p:spPr bwMode="auto">
          <a:xfrm>
            <a:off x="4435475" y="4457700"/>
            <a:ext cx="277336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0" name="Line 1327"/>
          <p:cNvSpPr>
            <a:spLocks noChangeShapeType="1"/>
          </p:cNvSpPr>
          <p:nvPr/>
        </p:nvSpPr>
        <p:spPr bwMode="auto">
          <a:xfrm flipV="1">
            <a:off x="443547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1" name="Line 1328"/>
          <p:cNvSpPr>
            <a:spLocks noChangeShapeType="1"/>
          </p:cNvSpPr>
          <p:nvPr/>
        </p:nvSpPr>
        <p:spPr bwMode="auto">
          <a:xfrm>
            <a:off x="443547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2" name="Line 1329"/>
          <p:cNvSpPr>
            <a:spLocks noChangeShapeType="1"/>
          </p:cNvSpPr>
          <p:nvPr/>
        </p:nvSpPr>
        <p:spPr bwMode="auto">
          <a:xfrm flipV="1">
            <a:off x="443547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3" name="Line 1330"/>
          <p:cNvSpPr>
            <a:spLocks noChangeShapeType="1"/>
          </p:cNvSpPr>
          <p:nvPr/>
        </p:nvSpPr>
        <p:spPr bwMode="auto">
          <a:xfrm>
            <a:off x="443547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4" name="Line 1331"/>
          <p:cNvSpPr>
            <a:spLocks noChangeShapeType="1"/>
          </p:cNvSpPr>
          <p:nvPr/>
        </p:nvSpPr>
        <p:spPr bwMode="auto">
          <a:xfrm flipH="1">
            <a:off x="643572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5" name="Line 1332"/>
          <p:cNvSpPr>
            <a:spLocks noChangeShapeType="1"/>
          </p:cNvSpPr>
          <p:nvPr/>
        </p:nvSpPr>
        <p:spPr bwMode="auto">
          <a:xfrm flipH="1" flipV="1">
            <a:off x="643572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6" name="Line 1333"/>
          <p:cNvSpPr>
            <a:spLocks noChangeShapeType="1"/>
          </p:cNvSpPr>
          <p:nvPr/>
        </p:nvSpPr>
        <p:spPr bwMode="auto">
          <a:xfrm flipH="1">
            <a:off x="643572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7" name="Line 1334"/>
          <p:cNvSpPr>
            <a:spLocks noChangeShapeType="1"/>
          </p:cNvSpPr>
          <p:nvPr/>
        </p:nvSpPr>
        <p:spPr bwMode="auto">
          <a:xfrm flipH="1" flipV="1">
            <a:off x="643572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8" name="Line 1335"/>
          <p:cNvSpPr>
            <a:spLocks noChangeShapeType="1"/>
          </p:cNvSpPr>
          <p:nvPr/>
        </p:nvSpPr>
        <p:spPr bwMode="auto">
          <a:xfrm flipV="1">
            <a:off x="6754813" y="4430713"/>
            <a:ext cx="287337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99" name="Line 1336"/>
          <p:cNvSpPr>
            <a:spLocks noChangeShapeType="1"/>
          </p:cNvSpPr>
          <p:nvPr/>
        </p:nvSpPr>
        <p:spPr bwMode="auto">
          <a:xfrm>
            <a:off x="6754813" y="4457700"/>
            <a:ext cx="287337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0" name="Line 1337"/>
          <p:cNvSpPr>
            <a:spLocks noChangeShapeType="1"/>
          </p:cNvSpPr>
          <p:nvPr/>
        </p:nvSpPr>
        <p:spPr bwMode="auto">
          <a:xfrm flipV="1">
            <a:off x="6754813" y="4430713"/>
            <a:ext cx="287337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1" name="Line 1338"/>
          <p:cNvSpPr>
            <a:spLocks noChangeShapeType="1"/>
          </p:cNvSpPr>
          <p:nvPr/>
        </p:nvSpPr>
        <p:spPr bwMode="auto">
          <a:xfrm>
            <a:off x="6754813" y="4457700"/>
            <a:ext cx="287337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2" name="Line 1339"/>
          <p:cNvSpPr>
            <a:spLocks noChangeShapeType="1"/>
          </p:cNvSpPr>
          <p:nvPr/>
        </p:nvSpPr>
        <p:spPr bwMode="auto">
          <a:xfrm>
            <a:off x="7208838" y="4457700"/>
            <a:ext cx="8572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3" name="Line 1340"/>
          <p:cNvSpPr>
            <a:spLocks noChangeShapeType="1"/>
          </p:cNvSpPr>
          <p:nvPr/>
        </p:nvSpPr>
        <p:spPr bwMode="auto">
          <a:xfrm flipH="1">
            <a:off x="746442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4" name="Line 1341"/>
          <p:cNvSpPr>
            <a:spLocks noChangeShapeType="1"/>
          </p:cNvSpPr>
          <p:nvPr/>
        </p:nvSpPr>
        <p:spPr bwMode="auto">
          <a:xfrm flipH="1" flipV="1">
            <a:off x="746442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5" name="Line 1342"/>
          <p:cNvSpPr>
            <a:spLocks noChangeShapeType="1"/>
          </p:cNvSpPr>
          <p:nvPr/>
        </p:nvSpPr>
        <p:spPr bwMode="auto">
          <a:xfrm flipH="1">
            <a:off x="7464425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6" name="Line 1343"/>
          <p:cNvSpPr>
            <a:spLocks noChangeShapeType="1"/>
          </p:cNvSpPr>
          <p:nvPr/>
        </p:nvSpPr>
        <p:spPr bwMode="auto">
          <a:xfrm flipH="1" flipV="1">
            <a:off x="7464425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7" name="Line 1344"/>
          <p:cNvSpPr>
            <a:spLocks noChangeShapeType="1"/>
          </p:cNvSpPr>
          <p:nvPr/>
        </p:nvSpPr>
        <p:spPr bwMode="auto">
          <a:xfrm flipH="1">
            <a:off x="7777163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8" name="Line 1345"/>
          <p:cNvSpPr>
            <a:spLocks noChangeShapeType="1"/>
          </p:cNvSpPr>
          <p:nvPr/>
        </p:nvSpPr>
        <p:spPr bwMode="auto">
          <a:xfrm flipH="1" flipV="1">
            <a:off x="7777163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09" name="Line 1346"/>
          <p:cNvSpPr>
            <a:spLocks noChangeShapeType="1"/>
          </p:cNvSpPr>
          <p:nvPr/>
        </p:nvSpPr>
        <p:spPr bwMode="auto">
          <a:xfrm flipH="1">
            <a:off x="7777163" y="4457700"/>
            <a:ext cx="288925" cy="238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0" name="Line 1347"/>
          <p:cNvSpPr>
            <a:spLocks noChangeShapeType="1"/>
          </p:cNvSpPr>
          <p:nvPr/>
        </p:nvSpPr>
        <p:spPr bwMode="auto">
          <a:xfrm flipH="1" flipV="1">
            <a:off x="7777163" y="4430713"/>
            <a:ext cx="288925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1" name="Rectangle 1348"/>
          <p:cNvSpPr>
            <a:spLocks noChangeArrowheads="1"/>
          </p:cNvSpPr>
          <p:nvPr/>
        </p:nvSpPr>
        <p:spPr bwMode="auto">
          <a:xfrm>
            <a:off x="5446713" y="4460875"/>
            <a:ext cx="62547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400">
                <a:latin typeface="Arial" charset="0"/>
              </a:rPr>
              <a:t>SPAN 1</a:t>
            </a:r>
            <a:endParaRPr lang="en-US" altLang="en-US"/>
          </a:p>
        </p:txBody>
      </p:sp>
      <p:sp>
        <p:nvSpPr>
          <p:cNvPr id="13412" name="Rectangle 1349"/>
          <p:cNvSpPr>
            <a:spLocks noChangeArrowheads="1"/>
          </p:cNvSpPr>
          <p:nvPr/>
        </p:nvSpPr>
        <p:spPr bwMode="auto">
          <a:xfrm>
            <a:off x="7019925" y="4486275"/>
            <a:ext cx="62547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400">
                <a:latin typeface="Arial" charset="0"/>
              </a:rPr>
              <a:t>SPAN 2</a:t>
            </a:r>
            <a:endParaRPr lang="en-US" altLang="en-US"/>
          </a:p>
        </p:txBody>
      </p:sp>
      <p:sp>
        <p:nvSpPr>
          <p:cNvPr id="13413" name="Freeform 1350"/>
          <p:cNvSpPr>
            <a:spLocks/>
          </p:cNvSpPr>
          <p:nvPr/>
        </p:nvSpPr>
        <p:spPr bwMode="auto">
          <a:xfrm>
            <a:off x="4194175" y="3163888"/>
            <a:ext cx="69850" cy="123825"/>
          </a:xfrm>
          <a:custGeom>
            <a:avLst/>
            <a:gdLst>
              <a:gd name="T0" fmla="*/ 2147483647 w 134"/>
              <a:gd name="T1" fmla="*/ 2147483647 h 234"/>
              <a:gd name="T2" fmla="*/ 2147483647 w 134"/>
              <a:gd name="T3" fmla="*/ 2147483647 h 234"/>
              <a:gd name="T4" fmla="*/ 0 w 134"/>
              <a:gd name="T5" fmla="*/ 2147483647 h 234"/>
              <a:gd name="T6" fmla="*/ 0 w 134"/>
              <a:gd name="T7" fmla="*/ 0 h 234"/>
              <a:gd name="T8" fmla="*/ 2147483647 w 134"/>
              <a:gd name="T9" fmla="*/ 0 h 234"/>
              <a:gd name="T10" fmla="*/ 2147483647 w 134"/>
              <a:gd name="T11" fmla="*/ 2147483647 h 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234">
                <a:moveTo>
                  <a:pt x="134" y="1"/>
                </a:moveTo>
                <a:lnTo>
                  <a:pt x="134" y="234"/>
                </a:lnTo>
                <a:lnTo>
                  <a:pt x="0" y="234"/>
                </a:lnTo>
                <a:lnTo>
                  <a:pt x="0" y="0"/>
                </a:lnTo>
                <a:lnTo>
                  <a:pt x="134" y="0"/>
                </a:lnTo>
                <a:lnTo>
                  <a:pt x="134" y="1"/>
                </a:lnTo>
                <a:close/>
              </a:path>
            </a:pathLst>
          </a:custGeom>
          <a:solidFill>
            <a:srgbClr val="A3966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4" name="Rectangle 1351"/>
          <p:cNvSpPr>
            <a:spLocks noChangeArrowheads="1"/>
          </p:cNvSpPr>
          <p:nvPr/>
        </p:nvSpPr>
        <p:spPr bwMode="auto">
          <a:xfrm>
            <a:off x="3768725" y="3163888"/>
            <a:ext cx="71438" cy="123825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15" name="Rectangle 1352"/>
          <p:cNvSpPr>
            <a:spLocks noChangeArrowheads="1"/>
          </p:cNvSpPr>
          <p:nvPr/>
        </p:nvSpPr>
        <p:spPr bwMode="auto">
          <a:xfrm>
            <a:off x="3054350" y="3163888"/>
            <a:ext cx="73025" cy="123825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16" name="Freeform 1353"/>
          <p:cNvSpPr>
            <a:spLocks/>
          </p:cNvSpPr>
          <p:nvPr/>
        </p:nvSpPr>
        <p:spPr bwMode="auto">
          <a:xfrm>
            <a:off x="2495550" y="3114675"/>
            <a:ext cx="73025" cy="173038"/>
          </a:xfrm>
          <a:custGeom>
            <a:avLst/>
            <a:gdLst>
              <a:gd name="T0" fmla="*/ 2147483647 w 136"/>
              <a:gd name="T1" fmla="*/ 2147483647 h 328"/>
              <a:gd name="T2" fmla="*/ 2147483647 w 136"/>
              <a:gd name="T3" fmla="*/ 2147483647 h 328"/>
              <a:gd name="T4" fmla="*/ 0 w 136"/>
              <a:gd name="T5" fmla="*/ 2147483647 h 328"/>
              <a:gd name="T6" fmla="*/ 0 w 136"/>
              <a:gd name="T7" fmla="*/ 2147483647 h 328"/>
              <a:gd name="T8" fmla="*/ 0 w 136"/>
              <a:gd name="T9" fmla="*/ 0 h 328"/>
              <a:gd name="T10" fmla="*/ 2147483647 w 136"/>
              <a:gd name="T11" fmla="*/ 0 h 328"/>
              <a:gd name="T12" fmla="*/ 2147483647 w 136"/>
              <a:gd name="T13" fmla="*/ 2147483647 h 32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6" h="328">
                <a:moveTo>
                  <a:pt x="136" y="20"/>
                </a:moveTo>
                <a:lnTo>
                  <a:pt x="136" y="328"/>
                </a:lnTo>
                <a:lnTo>
                  <a:pt x="0" y="328"/>
                </a:lnTo>
                <a:lnTo>
                  <a:pt x="0" y="24"/>
                </a:lnTo>
                <a:lnTo>
                  <a:pt x="0" y="0"/>
                </a:lnTo>
                <a:lnTo>
                  <a:pt x="136" y="0"/>
                </a:lnTo>
                <a:lnTo>
                  <a:pt x="136" y="20"/>
                </a:lnTo>
                <a:close/>
              </a:path>
            </a:pathLst>
          </a:custGeom>
          <a:solidFill>
            <a:srgbClr val="A3966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7" name="Line 1354"/>
          <p:cNvSpPr>
            <a:spLocks noChangeShapeType="1"/>
          </p:cNvSpPr>
          <p:nvPr/>
        </p:nvSpPr>
        <p:spPr bwMode="auto">
          <a:xfrm flipH="1">
            <a:off x="1700213" y="3287713"/>
            <a:ext cx="273843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8" name="Freeform 1355"/>
          <p:cNvSpPr>
            <a:spLocks/>
          </p:cNvSpPr>
          <p:nvPr/>
        </p:nvSpPr>
        <p:spPr bwMode="auto">
          <a:xfrm>
            <a:off x="4586288" y="3262313"/>
            <a:ext cx="127000" cy="23812"/>
          </a:xfrm>
          <a:custGeom>
            <a:avLst/>
            <a:gdLst>
              <a:gd name="T0" fmla="*/ 2147483647 w 240"/>
              <a:gd name="T1" fmla="*/ 0 h 45"/>
              <a:gd name="T2" fmla="*/ 2147483647 w 240"/>
              <a:gd name="T3" fmla="*/ 0 h 45"/>
              <a:gd name="T4" fmla="*/ 2147483647 w 240"/>
              <a:gd name="T5" fmla="*/ 2147483647 h 45"/>
              <a:gd name="T6" fmla="*/ 0 w 240"/>
              <a:gd name="T7" fmla="*/ 2147483647 h 45"/>
              <a:gd name="T8" fmla="*/ 2147483647 w 240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45">
                <a:moveTo>
                  <a:pt x="47" y="0"/>
                </a:moveTo>
                <a:lnTo>
                  <a:pt x="240" y="0"/>
                </a:lnTo>
                <a:lnTo>
                  <a:pt x="240" y="45"/>
                </a:lnTo>
                <a:lnTo>
                  <a:pt x="0" y="45"/>
                </a:lnTo>
                <a:lnTo>
                  <a:pt x="47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19" name="Freeform 1356"/>
          <p:cNvSpPr>
            <a:spLocks/>
          </p:cNvSpPr>
          <p:nvPr/>
        </p:nvSpPr>
        <p:spPr bwMode="auto">
          <a:xfrm>
            <a:off x="4713288" y="3262313"/>
            <a:ext cx="127000" cy="23812"/>
          </a:xfrm>
          <a:custGeom>
            <a:avLst/>
            <a:gdLst>
              <a:gd name="T0" fmla="*/ 2147483647 w 240"/>
              <a:gd name="T1" fmla="*/ 0 h 45"/>
              <a:gd name="T2" fmla="*/ 0 w 240"/>
              <a:gd name="T3" fmla="*/ 0 h 45"/>
              <a:gd name="T4" fmla="*/ 0 w 240"/>
              <a:gd name="T5" fmla="*/ 2147483647 h 45"/>
              <a:gd name="T6" fmla="*/ 2147483647 w 240"/>
              <a:gd name="T7" fmla="*/ 2147483647 h 45"/>
              <a:gd name="T8" fmla="*/ 2147483647 w 240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45">
                <a:moveTo>
                  <a:pt x="194" y="0"/>
                </a:moveTo>
                <a:lnTo>
                  <a:pt x="0" y="0"/>
                </a:lnTo>
                <a:lnTo>
                  <a:pt x="0" y="45"/>
                </a:lnTo>
                <a:lnTo>
                  <a:pt x="240" y="45"/>
                </a:lnTo>
                <a:lnTo>
                  <a:pt x="194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20" name="Rectangle 1357"/>
          <p:cNvSpPr>
            <a:spLocks noChangeArrowheads="1"/>
          </p:cNvSpPr>
          <p:nvPr/>
        </p:nvSpPr>
        <p:spPr bwMode="auto">
          <a:xfrm>
            <a:off x="4676775" y="2894013"/>
            <a:ext cx="36513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1" name="Rectangle 1358"/>
          <p:cNvSpPr>
            <a:spLocks noChangeArrowheads="1"/>
          </p:cNvSpPr>
          <p:nvPr/>
        </p:nvSpPr>
        <p:spPr bwMode="auto">
          <a:xfrm>
            <a:off x="4713288" y="2894013"/>
            <a:ext cx="34925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2" name="Rectangle 1359"/>
          <p:cNvSpPr>
            <a:spLocks noChangeArrowheads="1"/>
          </p:cNvSpPr>
          <p:nvPr/>
        </p:nvSpPr>
        <p:spPr bwMode="auto">
          <a:xfrm>
            <a:off x="4713288" y="2971800"/>
            <a:ext cx="34925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3" name="Rectangle 1360"/>
          <p:cNvSpPr>
            <a:spLocks noChangeArrowheads="1"/>
          </p:cNvSpPr>
          <p:nvPr/>
        </p:nvSpPr>
        <p:spPr bwMode="auto">
          <a:xfrm>
            <a:off x="4676775" y="2971800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4" name="Rectangle 1361"/>
          <p:cNvSpPr>
            <a:spLocks noChangeArrowheads="1"/>
          </p:cNvSpPr>
          <p:nvPr/>
        </p:nvSpPr>
        <p:spPr bwMode="auto">
          <a:xfrm>
            <a:off x="4713288" y="3048000"/>
            <a:ext cx="34925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5" name="Rectangle 1362"/>
          <p:cNvSpPr>
            <a:spLocks noChangeArrowheads="1"/>
          </p:cNvSpPr>
          <p:nvPr/>
        </p:nvSpPr>
        <p:spPr bwMode="auto">
          <a:xfrm>
            <a:off x="4676775" y="3048000"/>
            <a:ext cx="36513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6" name="Rectangle 1363"/>
          <p:cNvSpPr>
            <a:spLocks noChangeArrowheads="1"/>
          </p:cNvSpPr>
          <p:nvPr/>
        </p:nvSpPr>
        <p:spPr bwMode="auto">
          <a:xfrm>
            <a:off x="4713288" y="3125788"/>
            <a:ext cx="34925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7" name="Rectangle 1364"/>
          <p:cNvSpPr>
            <a:spLocks noChangeArrowheads="1"/>
          </p:cNvSpPr>
          <p:nvPr/>
        </p:nvSpPr>
        <p:spPr bwMode="auto">
          <a:xfrm>
            <a:off x="4676775" y="3125788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8" name="Rectangle 1365"/>
          <p:cNvSpPr>
            <a:spLocks noChangeArrowheads="1"/>
          </p:cNvSpPr>
          <p:nvPr/>
        </p:nvSpPr>
        <p:spPr bwMode="auto">
          <a:xfrm>
            <a:off x="4676775" y="2855913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29" name="Rectangle 1366"/>
          <p:cNvSpPr>
            <a:spLocks noChangeArrowheads="1"/>
          </p:cNvSpPr>
          <p:nvPr/>
        </p:nvSpPr>
        <p:spPr bwMode="auto">
          <a:xfrm>
            <a:off x="4713288" y="2855913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0" name="Rectangle 1367"/>
          <p:cNvSpPr>
            <a:spLocks noChangeArrowheads="1"/>
          </p:cNvSpPr>
          <p:nvPr/>
        </p:nvSpPr>
        <p:spPr bwMode="auto">
          <a:xfrm>
            <a:off x="4676775" y="29337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1" name="Rectangle 1368"/>
          <p:cNvSpPr>
            <a:spLocks noChangeArrowheads="1"/>
          </p:cNvSpPr>
          <p:nvPr/>
        </p:nvSpPr>
        <p:spPr bwMode="auto">
          <a:xfrm>
            <a:off x="4713288" y="2933700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2" name="Rectangle 1369"/>
          <p:cNvSpPr>
            <a:spLocks noChangeArrowheads="1"/>
          </p:cNvSpPr>
          <p:nvPr/>
        </p:nvSpPr>
        <p:spPr bwMode="auto">
          <a:xfrm>
            <a:off x="4713288" y="3009900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3" name="Rectangle 1370"/>
          <p:cNvSpPr>
            <a:spLocks noChangeArrowheads="1"/>
          </p:cNvSpPr>
          <p:nvPr/>
        </p:nvSpPr>
        <p:spPr bwMode="auto">
          <a:xfrm>
            <a:off x="4676775" y="30099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4" name="Rectangle 1371"/>
          <p:cNvSpPr>
            <a:spLocks noChangeArrowheads="1"/>
          </p:cNvSpPr>
          <p:nvPr/>
        </p:nvSpPr>
        <p:spPr bwMode="auto">
          <a:xfrm>
            <a:off x="4676775" y="3087688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5" name="Rectangle 1372"/>
          <p:cNvSpPr>
            <a:spLocks noChangeArrowheads="1"/>
          </p:cNvSpPr>
          <p:nvPr/>
        </p:nvSpPr>
        <p:spPr bwMode="auto">
          <a:xfrm>
            <a:off x="4713288" y="3087688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36" name="Freeform 1373"/>
          <p:cNvSpPr>
            <a:spLocks/>
          </p:cNvSpPr>
          <p:nvPr/>
        </p:nvSpPr>
        <p:spPr bwMode="auto">
          <a:xfrm>
            <a:off x="4713288" y="3163888"/>
            <a:ext cx="101600" cy="98425"/>
          </a:xfrm>
          <a:custGeom>
            <a:avLst/>
            <a:gdLst>
              <a:gd name="T0" fmla="*/ 0 w 194"/>
              <a:gd name="T1" fmla="*/ 0 h 184"/>
              <a:gd name="T2" fmla="*/ 0 w 194"/>
              <a:gd name="T3" fmla="*/ 2147483647 h 184"/>
              <a:gd name="T4" fmla="*/ 2147483647 w 194"/>
              <a:gd name="T5" fmla="*/ 2147483647 h 184"/>
              <a:gd name="T6" fmla="*/ 2147483647 w 194"/>
              <a:gd name="T7" fmla="*/ 2147483647 h 184"/>
              <a:gd name="T8" fmla="*/ 2147483647 w 194"/>
              <a:gd name="T9" fmla="*/ 2147483647 h 184"/>
              <a:gd name="T10" fmla="*/ 2147483647 w 194"/>
              <a:gd name="T11" fmla="*/ 0 h 184"/>
              <a:gd name="T12" fmla="*/ 0 w 194"/>
              <a:gd name="T13" fmla="*/ 0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184">
                <a:moveTo>
                  <a:pt x="0" y="0"/>
                </a:moveTo>
                <a:lnTo>
                  <a:pt x="0" y="184"/>
                </a:lnTo>
                <a:lnTo>
                  <a:pt x="194" y="184"/>
                </a:lnTo>
                <a:lnTo>
                  <a:pt x="194" y="152"/>
                </a:lnTo>
                <a:lnTo>
                  <a:pt x="68" y="152"/>
                </a:lnTo>
                <a:lnTo>
                  <a:pt x="6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37" name="Freeform 1374"/>
          <p:cNvSpPr>
            <a:spLocks/>
          </p:cNvSpPr>
          <p:nvPr/>
        </p:nvSpPr>
        <p:spPr bwMode="auto">
          <a:xfrm>
            <a:off x="4610100" y="3163888"/>
            <a:ext cx="103188" cy="98425"/>
          </a:xfrm>
          <a:custGeom>
            <a:avLst/>
            <a:gdLst>
              <a:gd name="T0" fmla="*/ 2147483647 w 193"/>
              <a:gd name="T1" fmla="*/ 0 h 184"/>
              <a:gd name="T2" fmla="*/ 2147483647 w 193"/>
              <a:gd name="T3" fmla="*/ 2147483647 h 184"/>
              <a:gd name="T4" fmla="*/ 0 w 193"/>
              <a:gd name="T5" fmla="*/ 2147483647 h 184"/>
              <a:gd name="T6" fmla="*/ 0 w 193"/>
              <a:gd name="T7" fmla="*/ 2147483647 h 184"/>
              <a:gd name="T8" fmla="*/ 2147483647 w 193"/>
              <a:gd name="T9" fmla="*/ 2147483647 h 184"/>
              <a:gd name="T10" fmla="*/ 2147483647 w 193"/>
              <a:gd name="T11" fmla="*/ 0 h 184"/>
              <a:gd name="T12" fmla="*/ 2147483647 w 193"/>
              <a:gd name="T13" fmla="*/ 0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3" h="184">
                <a:moveTo>
                  <a:pt x="126" y="0"/>
                </a:moveTo>
                <a:lnTo>
                  <a:pt x="126" y="152"/>
                </a:lnTo>
                <a:lnTo>
                  <a:pt x="0" y="152"/>
                </a:lnTo>
                <a:lnTo>
                  <a:pt x="0" y="184"/>
                </a:lnTo>
                <a:lnTo>
                  <a:pt x="193" y="184"/>
                </a:lnTo>
                <a:lnTo>
                  <a:pt x="193" y="0"/>
                </a:lnTo>
                <a:lnTo>
                  <a:pt x="12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38" name="Line 1375"/>
          <p:cNvSpPr>
            <a:spLocks noChangeShapeType="1"/>
          </p:cNvSpPr>
          <p:nvPr/>
        </p:nvSpPr>
        <p:spPr bwMode="auto">
          <a:xfrm>
            <a:off x="4713288" y="2813050"/>
            <a:ext cx="1587" cy="358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39" name="Line 1376"/>
          <p:cNvSpPr>
            <a:spLocks noChangeShapeType="1"/>
          </p:cNvSpPr>
          <p:nvPr/>
        </p:nvSpPr>
        <p:spPr bwMode="auto">
          <a:xfrm>
            <a:off x="4713288" y="3262313"/>
            <a:ext cx="158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0" name="Line 1377"/>
          <p:cNvSpPr>
            <a:spLocks noChangeShapeType="1"/>
          </p:cNvSpPr>
          <p:nvPr/>
        </p:nvSpPr>
        <p:spPr bwMode="auto">
          <a:xfrm>
            <a:off x="4610100" y="3244850"/>
            <a:ext cx="1588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1" name="Line 1378"/>
          <p:cNvSpPr>
            <a:spLocks noChangeShapeType="1"/>
          </p:cNvSpPr>
          <p:nvPr/>
        </p:nvSpPr>
        <p:spPr bwMode="auto">
          <a:xfrm>
            <a:off x="4610100" y="3262313"/>
            <a:ext cx="1031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2" name="Line 1379"/>
          <p:cNvSpPr>
            <a:spLocks noChangeShapeType="1"/>
          </p:cNvSpPr>
          <p:nvPr/>
        </p:nvSpPr>
        <p:spPr bwMode="auto">
          <a:xfrm flipH="1">
            <a:off x="4586288" y="3262313"/>
            <a:ext cx="23812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3" name="Line 1380"/>
          <p:cNvSpPr>
            <a:spLocks noChangeShapeType="1"/>
          </p:cNvSpPr>
          <p:nvPr/>
        </p:nvSpPr>
        <p:spPr bwMode="auto">
          <a:xfrm flipH="1">
            <a:off x="4676775" y="2843213"/>
            <a:ext cx="365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4" name="Line 1381"/>
          <p:cNvSpPr>
            <a:spLocks noChangeShapeType="1"/>
          </p:cNvSpPr>
          <p:nvPr/>
        </p:nvSpPr>
        <p:spPr bwMode="auto">
          <a:xfrm flipH="1">
            <a:off x="4610100" y="3244850"/>
            <a:ext cx="666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5" name="Line 1382"/>
          <p:cNvSpPr>
            <a:spLocks noChangeShapeType="1"/>
          </p:cNvSpPr>
          <p:nvPr/>
        </p:nvSpPr>
        <p:spPr bwMode="auto">
          <a:xfrm>
            <a:off x="4586288" y="3286125"/>
            <a:ext cx="1270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6" name="Line 1383"/>
          <p:cNvSpPr>
            <a:spLocks noChangeShapeType="1"/>
          </p:cNvSpPr>
          <p:nvPr/>
        </p:nvSpPr>
        <p:spPr bwMode="auto">
          <a:xfrm>
            <a:off x="4814888" y="3244850"/>
            <a:ext cx="1587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7" name="Line 1384"/>
          <p:cNvSpPr>
            <a:spLocks noChangeShapeType="1"/>
          </p:cNvSpPr>
          <p:nvPr/>
        </p:nvSpPr>
        <p:spPr bwMode="auto">
          <a:xfrm flipH="1">
            <a:off x="4713288" y="3262313"/>
            <a:ext cx="1016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8" name="Line 1385"/>
          <p:cNvSpPr>
            <a:spLocks noChangeShapeType="1"/>
          </p:cNvSpPr>
          <p:nvPr/>
        </p:nvSpPr>
        <p:spPr bwMode="auto">
          <a:xfrm>
            <a:off x="4814888" y="3262313"/>
            <a:ext cx="25400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49" name="Line 1386"/>
          <p:cNvSpPr>
            <a:spLocks noChangeShapeType="1"/>
          </p:cNvSpPr>
          <p:nvPr/>
        </p:nvSpPr>
        <p:spPr bwMode="auto">
          <a:xfrm>
            <a:off x="4713288" y="2843213"/>
            <a:ext cx="349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50" name="Line 1387"/>
          <p:cNvSpPr>
            <a:spLocks noChangeShapeType="1"/>
          </p:cNvSpPr>
          <p:nvPr/>
        </p:nvSpPr>
        <p:spPr bwMode="auto">
          <a:xfrm>
            <a:off x="4748213" y="3244850"/>
            <a:ext cx="666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51" name="Line 1388"/>
          <p:cNvSpPr>
            <a:spLocks noChangeShapeType="1"/>
          </p:cNvSpPr>
          <p:nvPr/>
        </p:nvSpPr>
        <p:spPr bwMode="auto">
          <a:xfrm flipH="1">
            <a:off x="4713288" y="3286125"/>
            <a:ext cx="1270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52" name="Freeform 1389"/>
          <p:cNvSpPr>
            <a:spLocks/>
          </p:cNvSpPr>
          <p:nvPr/>
        </p:nvSpPr>
        <p:spPr bwMode="auto">
          <a:xfrm>
            <a:off x="5394325" y="3262313"/>
            <a:ext cx="127000" cy="23812"/>
          </a:xfrm>
          <a:custGeom>
            <a:avLst/>
            <a:gdLst>
              <a:gd name="T0" fmla="*/ 2147483647 w 239"/>
              <a:gd name="T1" fmla="*/ 0 h 45"/>
              <a:gd name="T2" fmla="*/ 2147483647 w 239"/>
              <a:gd name="T3" fmla="*/ 0 h 45"/>
              <a:gd name="T4" fmla="*/ 2147483647 w 239"/>
              <a:gd name="T5" fmla="*/ 2147483647 h 45"/>
              <a:gd name="T6" fmla="*/ 0 w 239"/>
              <a:gd name="T7" fmla="*/ 2147483647 h 45"/>
              <a:gd name="T8" fmla="*/ 2147483647 w 239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9" h="45">
                <a:moveTo>
                  <a:pt x="45" y="0"/>
                </a:moveTo>
                <a:lnTo>
                  <a:pt x="239" y="0"/>
                </a:lnTo>
                <a:lnTo>
                  <a:pt x="239" y="45"/>
                </a:lnTo>
                <a:lnTo>
                  <a:pt x="0" y="45"/>
                </a:lnTo>
                <a:lnTo>
                  <a:pt x="45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53" name="Freeform 1390"/>
          <p:cNvSpPr>
            <a:spLocks/>
          </p:cNvSpPr>
          <p:nvPr/>
        </p:nvSpPr>
        <p:spPr bwMode="auto">
          <a:xfrm>
            <a:off x="5521325" y="3262313"/>
            <a:ext cx="127000" cy="23812"/>
          </a:xfrm>
          <a:custGeom>
            <a:avLst/>
            <a:gdLst>
              <a:gd name="T0" fmla="*/ 2147483647 w 240"/>
              <a:gd name="T1" fmla="*/ 0 h 45"/>
              <a:gd name="T2" fmla="*/ 0 w 240"/>
              <a:gd name="T3" fmla="*/ 0 h 45"/>
              <a:gd name="T4" fmla="*/ 0 w 240"/>
              <a:gd name="T5" fmla="*/ 2147483647 h 45"/>
              <a:gd name="T6" fmla="*/ 2147483647 w 240"/>
              <a:gd name="T7" fmla="*/ 2147483647 h 45"/>
              <a:gd name="T8" fmla="*/ 2147483647 w 240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45">
                <a:moveTo>
                  <a:pt x="195" y="0"/>
                </a:moveTo>
                <a:lnTo>
                  <a:pt x="0" y="0"/>
                </a:lnTo>
                <a:lnTo>
                  <a:pt x="0" y="45"/>
                </a:lnTo>
                <a:lnTo>
                  <a:pt x="240" y="45"/>
                </a:lnTo>
                <a:lnTo>
                  <a:pt x="195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54" name="Rectangle 1391"/>
          <p:cNvSpPr>
            <a:spLocks noChangeArrowheads="1"/>
          </p:cNvSpPr>
          <p:nvPr/>
        </p:nvSpPr>
        <p:spPr bwMode="auto">
          <a:xfrm>
            <a:off x="5484813" y="3125788"/>
            <a:ext cx="36512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55" name="Rectangle 1392"/>
          <p:cNvSpPr>
            <a:spLocks noChangeArrowheads="1"/>
          </p:cNvSpPr>
          <p:nvPr/>
        </p:nvSpPr>
        <p:spPr bwMode="auto">
          <a:xfrm>
            <a:off x="5521325" y="3125788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56" name="Rectangle 1393"/>
          <p:cNvSpPr>
            <a:spLocks noChangeArrowheads="1"/>
          </p:cNvSpPr>
          <p:nvPr/>
        </p:nvSpPr>
        <p:spPr bwMode="auto">
          <a:xfrm>
            <a:off x="5484813" y="3048000"/>
            <a:ext cx="36512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57" name="Rectangle 1394"/>
          <p:cNvSpPr>
            <a:spLocks noChangeArrowheads="1"/>
          </p:cNvSpPr>
          <p:nvPr/>
        </p:nvSpPr>
        <p:spPr bwMode="auto">
          <a:xfrm>
            <a:off x="5521325" y="3048000"/>
            <a:ext cx="36513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58" name="Rectangle 1395"/>
          <p:cNvSpPr>
            <a:spLocks noChangeArrowheads="1"/>
          </p:cNvSpPr>
          <p:nvPr/>
        </p:nvSpPr>
        <p:spPr bwMode="auto">
          <a:xfrm>
            <a:off x="5484813" y="2971800"/>
            <a:ext cx="36512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59" name="Rectangle 1396"/>
          <p:cNvSpPr>
            <a:spLocks noChangeArrowheads="1"/>
          </p:cNvSpPr>
          <p:nvPr/>
        </p:nvSpPr>
        <p:spPr bwMode="auto">
          <a:xfrm>
            <a:off x="5521325" y="2971800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0" name="Rectangle 1397"/>
          <p:cNvSpPr>
            <a:spLocks noChangeArrowheads="1"/>
          </p:cNvSpPr>
          <p:nvPr/>
        </p:nvSpPr>
        <p:spPr bwMode="auto">
          <a:xfrm>
            <a:off x="5521325" y="2894013"/>
            <a:ext cx="36513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1" name="Rectangle 1398"/>
          <p:cNvSpPr>
            <a:spLocks noChangeArrowheads="1"/>
          </p:cNvSpPr>
          <p:nvPr/>
        </p:nvSpPr>
        <p:spPr bwMode="auto">
          <a:xfrm>
            <a:off x="5484813" y="2894013"/>
            <a:ext cx="36512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2" name="Rectangle 1399"/>
          <p:cNvSpPr>
            <a:spLocks noChangeArrowheads="1"/>
          </p:cNvSpPr>
          <p:nvPr/>
        </p:nvSpPr>
        <p:spPr bwMode="auto">
          <a:xfrm>
            <a:off x="5484813" y="2855913"/>
            <a:ext cx="36512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3" name="Rectangle 1400"/>
          <p:cNvSpPr>
            <a:spLocks noChangeArrowheads="1"/>
          </p:cNvSpPr>
          <p:nvPr/>
        </p:nvSpPr>
        <p:spPr bwMode="auto">
          <a:xfrm>
            <a:off x="5521325" y="2855913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4" name="Rectangle 1401"/>
          <p:cNvSpPr>
            <a:spLocks noChangeArrowheads="1"/>
          </p:cNvSpPr>
          <p:nvPr/>
        </p:nvSpPr>
        <p:spPr bwMode="auto">
          <a:xfrm>
            <a:off x="5521325" y="3087688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5" name="Rectangle 1402"/>
          <p:cNvSpPr>
            <a:spLocks noChangeArrowheads="1"/>
          </p:cNvSpPr>
          <p:nvPr/>
        </p:nvSpPr>
        <p:spPr bwMode="auto">
          <a:xfrm>
            <a:off x="5484813" y="3087688"/>
            <a:ext cx="36512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6" name="Rectangle 1403"/>
          <p:cNvSpPr>
            <a:spLocks noChangeArrowheads="1"/>
          </p:cNvSpPr>
          <p:nvPr/>
        </p:nvSpPr>
        <p:spPr bwMode="auto">
          <a:xfrm>
            <a:off x="5484813" y="3009900"/>
            <a:ext cx="36512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7" name="Rectangle 1404"/>
          <p:cNvSpPr>
            <a:spLocks noChangeArrowheads="1"/>
          </p:cNvSpPr>
          <p:nvPr/>
        </p:nvSpPr>
        <p:spPr bwMode="auto">
          <a:xfrm>
            <a:off x="5521325" y="30099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8" name="Rectangle 1405"/>
          <p:cNvSpPr>
            <a:spLocks noChangeArrowheads="1"/>
          </p:cNvSpPr>
          <p:nvPr/>
        </p:nvSpPr>
        <p:spPr bwMode="auto">
          <a:xfrm>
            <a:off x="5521325" y="29337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69" name="Rectangle 1406"/>
          <p:cNvSpPr>
            <a:spLocks noChangeArrowheads="1"/>
          </p:cNvSpPr>
          <p:nvPr/>
        </p:nvSpPr>
        <p:spPr bwMode="auto">
          <a:xfrm>
            <a:off x="5484813" y="2933700"/>
            <a:ext cx="36512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70" name="Freeform 1407"/>
          <p:cNvSpPr>
            <a:spLocks/>
          </p:cNvSpPr>
          <p:nvPr/>
        </p:nvSpPr>
        <p:spPr bwMode="auto">
          <a:xfrm>
            <a:off x="5521325" y="3163888"/>
            <a:ext cx="103188" cy="98425"/>
          </a:xfrm>
          <a:custGeom>
            <a:avLst/>
            <a:gdLst>
              <a:gd name="T0" fmla="*/ 2147483647 w 195"/>
              <a:gd name="T1" fmla="*/ 0 h 184"/>
              <a:gd name="T2" fmla="*/ 2147483647 w 195"/>
              <a:gd name="T3" fmla="*/ 2147483647 h 184"/>
              <a:gd name="T4" fmla="*/ 2147483647 w 195"/>
              <a:gd name="T5" fmla="*/ 2147483647 h 184"/>
              <a:gd name="T6" fmla="*/ 2147483647 w 195"/>
              <a:gd name="T7" fmla="*/ 2147483647 h 184"/>
              <a:gd name="T8" fmla="*/ 0 w 195"/>
              <a:gd name="T9" fmla="*/ 2147483647 h 184"/>
              <a:gd name="T10" fmla="*/ 0 w 195"/>
              <a:gd name="T11" fmla="*/ 0 h 184"/>
              <a:gd name="T12" fmla="*/ 2147483647 w 195"/>
              <a:gd name="T13" fmla="*/ 0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5" h="184">
                <a:moveTo>
                  <a:pt x="68" y="0"/>
                </a:moveTo>
                <a:lnTo>
                  <a:pt x="68" y="152"/>
                </a:lnTo>
                <a:lnTo>
                  <a:pt x="195" y="152"/>
                </a:lnTo>
                <a:lnTo>
                  <a:pt x="195" y="184"/>
                </a:lnTo>
                <a:lnTo>
                  <a:pt x="0" y="184"/>
                </a:lnTo>
                <a:lnTo>
                  <a:pt x="0" y="0"/>
                </a:lnTo>
                <a:lnTo>
                  <a:pt x="6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1" name="Freeform 1408"/>
          <p:cNvSpPr>
            <a:spLocks/>
          </p:cNvSpPr>
          <p:nvPr/>
        </p:nvSpPr>
        <p:spPr bwMode="auto">
          <a:xfrm>
            <a:off x="5418138" y="3163888"/>
            <a:ext cx="103187" cy="98425"/>
          </a:xfrm>
          <a:custGeom>
            <a:avLst/>
            <a:gdLst>
              <a:gd name="T0" fmla="*/ 2147483647 w 194"/>
              <a:gd name="T1" fmla="*/ 0 h 184"/>
              <a:gd name="T2" fmla="*/ 2147483647 w 194"/>
              <a:gd name="T3" fmla="*/ 2147483647 h 184"/>
              <a:gd name="T4" fmla="*/ 0 w 194"/>
              <a:gd name="T5" fmla="*/ 2147483647 h 184"/>
              <a:gd name="T6" fmla="*/ 0 w 194"/>
              <a:gd name="T7" fmla="*/ 2147483647 h 184"/>
              <a:gd name="T8" fmla="*/ 2147483647 w 194"/>
              <a:gd name="T9" fmla="*/ 2147483647 h 184"/>
              <a:gd name="T10" fmla="*/ 2147483647 w 194"/>
              <a:gd name="T11" fmla="*/ 0 h 184"/>
              <a:gd name="T12" fmla="*/ 2147483647 w 194"/>
              <a:gd name="T13" fmla="*/ 0 h 1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184">
                <a:moveTo>
                  <a:pt x="194" y="0"/>
                </a:moveTo>
                <a:lnTo>
                  <a:pt x="194" y="184"/>
                </a:lnTo>
                <a:lnTo>
                  <a:pt x="0" y="184"/>
                </a:lnTo>
                <a:lnTo>
                  <a:pt x="0" y="152"/>
                </a:lnTo>
                <a:lnTo>
                  <a:pt x="126" y="152"/>
                </a:lnTo>
                <a:lnTo>
                  <a:pt x="126" y="0"/>
                </a:lnTo>
                <a:lnTo>
                  <a:pt x="19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2" name="Line 1409"/>
          <p:cNvSpPr>
            <a:spLocks noChangeShapeType="1"/>
          </p:cNvSpPr>
          <p:nvPr/>
        </p:nvSpPr>
        <p:spPr bwMode="auto">
          <a:xfrm>
            <a:off x="5521325" y="2768600"/>
            <a:ext cx="1588" cy="3603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3" name="Line 1410"/>
          <p:cNvSpPr>
            <a:spLocks noChangeShapeType="1"/>
          </p:cNvSpPr>
          <p:nvPr/>
        </p:nvSpPr>
        <p:spPr bwMode="auto">
          <a:xfrm>
            <a:off x="5521325" y="3217863"/>
            <a:ext cx="1588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4" name="Line 1411"/>
          <p:cNvSpPr>
            <a:spLocks noChangeShapeType="1"/>
          </p:cNvSpPr>
          <p:nvPr/>
        </p:nvSpPr>
        <p:spPr bwMode="auto">
          <a:xfrm>
            <a:off x="5418138" y="3244850"/>
            <a:ext cx="1587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5" name="Line 1412"/>
          <p:cNvSpPr>
            <a:spLocks noChangeShapeType="1"/>
          </p:cNvSpPr>
          <p:nvPr/>
        </p:nvSpPr>
        <p:spPr bwMode="auto">
          <a:xfrm>
            <a:off x="5418138" y="3262313"/>
            <a:ext cx="1031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6" name="Line 1413"/>
          <p:cNvSpPr>
            <a:spLocks noChangeShapeType="1"/>
          </p:cNvSpPr>
          <p:nvPr/>
        </p:nvSpPr>
        <p:spPr bwMode="auto">
          <a:xfrm flipH="1">
            <a:off x="5394325" y="3262313"/>
            <a:ext cx="23813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7" name="Line 1414"/>
          <p:cNvSpPr>
            <a:spLocks noChangeShapeType="1"/>
          </p:cNvSpPr>
          <p:nvPr/>
        </p:nvSpPr>
        <p:spPr bwMode="auto">
          <a:xfrm flipH="1">
            <a:off x="5484813" y="2843213"/>
            <a:ext cx="365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8" name="Line 1415"/>
          <p:cNvSpPr>
            <a:spLocks noChangeShapeType="1"/>
          </p:cNvSpPr>
          <p:nvPr/>
        </p:nvSpPr>
        <p:spPr bwMode="auto">
          <a:xfrm flipH="1">
            <a:off x="5418138" y="3244850"/>
            <a:ext cx="666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79" name="Line 1416"/>
          <p:cNvSpPr>
            <a:spLocks noChangeShapeType="1"/>
          </p:cNvSpPr>
          <p:nvPr/>
        </p:nvSpPr>
        <p:spPr bwMode="auto">
          <a:xfrm>
            <a:off x="5394325" y="3286125"/>
            <a:ext cx="1270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0" name="Line 1417"/>
          <p:cNvSpPr>
            <a:spLocks noChangeShapeType="1"/>
          </p:cNvSpPr>
          <p:nvPr/>
        </p:nvSpPr>
        <p:spPr bwMode="auto">
          <a:xfrm>
            <a:off x="5624513" y="3244850"/>
            <a:ext cx="1587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1" name="Line 1418"/>
          <p:cNvSpPr>
            <a:spLocks noChangeShapeType="1"/>
          </p:cNvSpPr>
          <p:nvPr/>
        </p:nvSpPr>
        <p:spPr bwMode="auto">
          <a:xfrm flipH="1">
            <a:off x="5521325" y="3262313"/>
            <a:ext cx="1031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2" name="Line 1419"/>
          <p:cNvSpPr>
            <a:spLocks noChangeShapeType="1"/>
          </p:cNvSpPr>
          <p:nvPr/>
        </p:nvSpPr>
        <p:spPr bwMode="auto">
          <a:xfrm>
            <a:off x="5624513" y="3262313"/>
            <a:ext cx="23812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3" name="Line 1420"/>
          <p:cNvSpPr>
            <a:spLocks noChangeShapeType="1"/>
          </p:cNvSpPr>
          <p:nvPr/>
        </p:nvSpPr>
        <p:spPr bwMode="auto">
          <a:xfrm>
            <a:off x="5521325" y="2843213"/>
            <a:ext cx="365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4" name="Line 1421"/>
          <p:cNvSpPr>
            <a:spLocks noChangeShapeType="1"/>
          </p:cNvSpPr>
          <p:nvPr/>
        </p:nvSpPr>
        <p:spPr bwMode="auto">
          <a:xfrm>
            <a:off x="5557838" y="3244850"/>
            <a:ext cx="666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5" name="Line 1422"/>
          <p:cNvSpPr>
            <a:spLocks noChangeShapeType="1"/>
          </p:cNvSpPr>
          <p:nvPr/>
        </p:nvSpPr>
        <p:spPr bwMode="auto">
          <a:xfrm flipH="1">
            <a:off x="5521325" y="3286125"/>
            <a:ext cx="1270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6" name="Freeform 1423"/>
          <p:cNvSpPr>
            <a:spLocks/>
          </p:cNvSpPr>
          <p:nvPr/>
        </p:nvSpPr>
        <p:spPr bwMode="auto">
          <a:xfrm>
            <a:off x="6122988" y="3259138"/>
            <a:ext cx="127000" cy="23812"/>
          </a:xfrm>
          <a:custGeom>
            <a:avLst/>
            <a:gdLst>
              <a:gd name="T0" fmla="*/ 2147483647 w 240"/>
              <a:gd name="T1" fmla="*/ 0 h 46"/>
              <a:gd name="T2" fmla="*/ 2147483647 w 240"/>
              <a:gd name="T3" fmla="*/ 0 h 46"/>
              <a:gd name="T4" fmla="*/ 2147483647 w 240"/>
              <a:gd name="T5" fmla="*/ 2147483647 h 46"/>
              <a:gd name="T6" fmla="*/ 0 w 240"/>
              <a:gd name="T7" fmla="*/ 2147483647 h 46"/>
              <a:gd name="T8" fmla="*/ 2147483647 w 240"/>
              <a:gd name="T9" fmla="*/ 0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46">
                <a:moveTo>
                  <a:pt x="45" y="0"/>
                </a:moveTo>
                <a:lnTo>
                  <a:pt x="240" y="0"/>
                </a:lnTo>
                <a:lnTo>
                  <a:pt x="240" y="46"/>
                </a:lnTo>
                <a:lnTo>
                  <a:pt x="0" y="46"/>
                </a:lnTo>
                <a:lnTo>
                  <a:pt x="45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7" name="Freeform 1424"/>
          <p:cNvSpPr>
            <a:spLocks/>
          </p:cNvSpPr>
          <p:nvPr/>
        </p:nvSpPr>
        <p:spPr bwMode="auto">
          <a:xfrm>
            <a:off x="6249988" y="3259138"/>
            <a:ext cx="127000" cy="23812"/>
          </a:xfrm>
          <a:custGeom>
            <a:avLst/>
            <a:gdLst>
              <a:gd name="T0" fmla="*/ 2147483647 w 240"/>
              <a:gd name="T1" fmla="*/ 0 h 46"/>
              <a:gd name="T2" fmla="*/ 0 w 240"/>
              <a:gd name="T3" fmla="*/ 0 h 46"/>
              <a:gd name="T4" fmla="*/ 0 w 240"/>
              <a:gd name="T5" fmla="*/ 2147483647 h 46"/>
              <a:gd name="T6" fmla="*/ 2147483647 w 240"/>
              <a:gd name="T7" fmla="*/ 2147483647 h 46"/>
              <a:gd name="T8" fmla="*/ 2147483647 w 240"/>
              <a:gd name="T9" fmla="*/ 0 h 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0" h="46">
                <a:moveTo>
                  <a:pt x="194" y="0"/>
                </a:moveTo>
                <a:lnTo>
                  <a:pt x="0" y="0"/>
                </a:lnTo>
                <a:lnTo>
                  <a:pt x="0" y="46"/>
                </a:lnTo>
                <a:lnTo>
                  <a:pt x="240" y="46"/>
                </a:lnTo>
                <a:lnTo>
                  <a:pt x="194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488" name="Rectangle 1425"/>
          <p:cNvSpPr>
            <a:spLocks noChangeArrowheads="1"/>
          </p:cNvSpPr>
          <p:nvPr/>
        </p:nvSpPr>
        <p:spPr bwMode="auto">
          <a:xfrm>
            <a:off x="6213475" y="2894013"/>
            <a:ext cx="36513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89" name="Rectangle 1426"/>
          <p:cNvSpPr>
            <a:spLocks noChangeArrowheads="1"/>
          </p:cNvSpPr>
          <p:nvPr/>
        </p:nvSpPr>
        <p:spPr bwMode="auto">
          <a:xfrm>
            <a:off x="6249988" y="2894013"/>
            <a:ext cx="34925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0" name="Rectangle 1427"/>
          <p:cNvSpPr>
            <a:spLocks noChangeArrowheads="1"/>
          </p:cNvSpPr>
          <p:nvPr/>
        </p:nvSpPr>
        <p:spPr bwMode="auto">
          <a:xfrm>
            <a:off x="6213475" y="2971800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1" name="Rectangle 1428"/>
          <p:cNvSpPr>
            <a:spLocks noChangeArrowheads="1"/>
          </p:cNvSpPr>
          <p:nvPr/>
        </p:nvSpPr>
        <p:spPr bwMode="auto">
          <a:xfrm>
            <a:off x="6249988" y="2971800"/>
            <a:ext cx="34925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2" name="Rectangle 1429"/>
          <p:cNvSpPr>
            <a:spLocks noChangeArrowheads="1"/>
          </p:cNvSpPr>
          <p:nvPr/>
        </p:nvSpPr>
        <p:spPr bwMode="auto">
          <a:xfrm>
            <a:off x="6213475" y="3048000"/>
            <a:ext cx="36513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3" name="Rectangle 1430"/>
          <p:cNvSpPr>
            <a:spLocks noChangeArrowheads="1"/>
          </p:cNvSpPr>
          <p:nvPr/>
        </p:nvSpPr>
        <p:spPr bwMode="auto">
          <a:xfrm>
            <a:off x="6249988" y="3048000"/>
            <a:ext cx="34925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4" name="Rectangle 1431"/>
          <p:cNvSpPr>
            <a:spLocks noChangeArrowheads="1"/>
          </p:cNvSpPr>
          <p:nvPr/>
        </p:nvSpPr>
        <p:spPr bwMode="auto">
          <a:xfrm>
            <a:off x="6249988" y="3125788"/>
            <a:ext cx="34925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5" name="Rectangle 1432"/>
          <p:cNvSpPr>
            <a:spLocks noChangeArrowheads="1"/>
          </p:cNvSpPr>
          <p:nvPr/>
        </p:nvSpPr>
        <p:spPr bwMode="auto">
          <a:xfrm>
            <a:off x="6213475" y="3125788"/>
            <a:ext cx="36513" cy="381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6" name="Rectangle 1433"/>
          <p:cNvSpPr>
            <a:spLocks noChangeArrowheads="1"/>
          </p:cNvSpPr>
          <p:nvPr/>
        </p:nvSpPr>
        <p:spPr bwMode="auto">
          <a:xfrm>
            <a:off x="6249988" y="3087688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7" name="Rectangle 1434"/>
          <p:cNvSpPr>
            <a:spLocks noChangeArrowheads="1"/>
          </p:cNvSpPr>
          <p:nvPr/>
        </p:nvSpPr>
        <p:spPr bwMode="auto">
          <a:xfrm>
            <a:off x="6213475" y="3087688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8" name="Rectangle 1435"/>
          <p:cNvSpPr>
            <a:spLocks noChangeArrowheads="1"/>
          </p:cNvSpPr>
          <p:nvPr/>
        </p:nvSpPr>
        <p:spPr bwMode="auto">
          <a:xfrm>
            <a:off x="6249988" y="3009900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499" name="Rectangle 1436"/>
          <p:cNvSpPr>
            <a:spLocks noChangeArrowheads="1"/>
          </p:cNvSpPr>
          <p:nvPr/>
        </p:nvSpPr>
        <p:spPr bwMode="auto">
          <a:xfrm>
            <a:off x="6213475" y="30099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500" name="Rectangle 1437"/>
          <p:cNvSpPr>
            <a:spLocks noChangeArrowheads="1"/>
          </p:cNvSpPr>
          <p:nvPr/>
        </p:nvSpPr>
        <p:spPr bwMode="auto">
          <a:xfrm>
            <a:off x="6249988" y="2933700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501" name="Rectangle 1438"/>
          <p:cNvSpPr>
            <a:spLocks noChangeArrowheads="1"/>
          </p:cNvSpPr>
          <p:nvPr/>
        </p:nvSpPr>
        <p:spPr bwMode="auto">
          <a:xfrm>
            <a:off x="6213475" y="2933700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502" name="Rectangle 1439"/>
          <p:cNvSpPr>
            <a:spLocks noChangeArrowheads="1"/>
          </p:cNvSpPr>
          <p:nvPr/>
        </p:nvSpPr>
        <p:spPr bwMode="auto">
          <a:xfrm>
            <a:off x="6249988" y="2855913"/>
            <a:ext cx="34925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503" name="Rectangle 1440"/>
          <p:cNvSpPr>
            <a:spLocks noChangeArrowheads="1"/>
          </p:cNvSpPr>
          <p:nvPr/>
        </p:nvSpPr>
        <p:spPr bwMode="auto">
          <a:xfrm>
            <a:off x="6213475" y="2855913"/>
            <a:ext cx="36513" cy="3810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3504" name="Freeform 1441"/>
          <p:cNvSpPr>
            <a:spLocks/>
          </p:cNvSpPr>
          <p:nvPr/>
        </p:nvSpPr>
        <p:spPr bwMode="auto">
          <a:xfrm>
            <a:off x="6249988" y="3163888"/>
            <a:ext cx="101600" cy="95250"/>
          </a:xfrm>
          <a:custGeom>
            <a:avLst/>
            <a:gdLst>
              <a:gd name="T0" fmla="*/ 2147483647 w 194"/>
              <a:gd name="T1" fmla="*/ 0 h 179"/>
              <a:gd name="T2" fmla="*/ 2147483647 w 194"/>
              <a:gd name="T3" fmla="*/ 2147483647 h 179"/>
              <a:gd name="T4" fmla="*/ 2147483647 w 194"/>
              <a:gd name="T5" fmla="*/ 2147483647 h 179"/>
              <a:gd name="T6" fmla="*/ 2147483647 w 194"/>
              <a:gd name="T7" fmla="*/ 2147483647 h 179"/>
              <a:gd name="T8" fmla="*/ 0 w 194"/>
              <a:gd name="T9" fmla="*/ 2147483647 h 179"/>
              <a:gd name="T10" fmla="*/ 0 w 194"/>
              <a:gd name="T11" fmla="*/ 0 h 179"/>
              <a:gd name="T12" fmla="*/ 2147483647 w 194"/>
              <a:gd name="T13" fmla="*/ 0 h 1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179">
                <a:moveTo>
                  <a:pt x="68" y="0"/>
                </a:moveTo>
                <a:lnTo>
                  <a:pt x="68" y="147"/>
                </a:lnTo>
                <a:lnTo>
                  <a:pt x="194" y="147"/>
                </a:lnTo>
                <a:lnTo>
                  <a:pt x="194" y="179"/>
                </a:lnTo>
                <a:lnTo>
                  <a:pt x="0" y="179"/>
                </a:lnTo>
                <a:lnTo>
                  <a:pt x="0" y="0"/>
                </a:lnTo>
                <a:lnTo>
                  <a:pt x="6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05" name="Freeform 1442"/>
          <p:cNvSpPr>
            <a:spLocks/>
          </p:cNvSpPr>
          <p:nvPr/>
        </p:nvSpPr>
        <p:spPr bwMode="auto">
          <a:xfrm>
            <a:off x="6146800" y="3163888"/>
            <a:ext cx="103188" cy="95250"/>
          </a:xfrm>
          <a:custGeom>
            <a:avLst/>
            <a:gdLst>
              <a:gd name="T0" fmla="*/ 2147483647 w 195"/>
              <a:gd name="T1" fmla="*/ 2147483647 h 179"/>
              <a:gd name="T2" fmla="*/ 2147483647 w 195"/>
              <a:gd name="T3" fmla="*/ 2147483647 h 179"/>
              <a:gd name="T4" fmla="*/ 0 w 195"/>
              <a:gd name="T5" fmla="*/ 2147483647 h 179"/>
              <a:gd name="T6" fmla="*/ 0 w 195"/>
              <a:gd name="T7" fmla="*/ 2147483647 h 179"/>
              <a:gd name="T8" fmla="*/ 2147483647 w 195"/>
              <a:gd name="T9" fmla="*/ 2147483647 h 179"/>
              <a:gd name="T10" fmla="*/ 2147483647 w 195"/>
              <a:gd name="T11" fmla="*/ 0 h 179"/>
              <a:gd name="T12" fmla="*/ 2147483647 w 195"/>
              <a:gd name="T13" fmla="*/ 0 h 179"/>
              <a:gd name="T14" fmla="*/ 2147483647 w 195"/>
              <a:gd name="T15" fmla="*/ 2147483647 h 17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5" h="179">
                <a:moveTo>
                  <a:pt x="127" y="1"/>
                </a:moveTo>
                <a:lnTo>
                  <a:pt x="127" y="147"/>
                </a:lnTo>
                <a:lnTo>
                  <a:pt x="0" y="147"/>
                </a:lnTo>
                <a:lnTo>
                  <a:pt x="0" y="179"/>
                </a:lnTo>
                <a:lnTo>
                  <a:pt x="195" y="179"/>
                </a:lnTo>
                <a:lnTo>
                  <a:pt x="195" y="0"/>
                </a:lnTo>
                <a:lnTo>
                  <a:pt x="127" y="0"/>
                </a:lnTo>
                <a:lnTo>
                  <a:pt x="127" y="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06" name="Line 1443"/>
          <p:cNvSpPr>
            <a:spLocks noChangeShapeType="1"/>
          </p:cNvSpPr>
          <p:nvPr/>
        </p:nvSpPr>
        <p:spPr bwMode="auto">
          <a:xfrm>
            <a:off x="6249988" y="2767013"/>
            <a:ext cx="1587" cy="358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07" name="Line 1444"/>
          <p:cNvSpPr>
            <a:spLocks noChangeShapeType="1"/>
          </p:cNvSpPr>
          <p:nvPr/>
        </p:nvSpPr>
        <p:spPr bwMode="auto">
          <a:xfrm>
            <a:off x="6249988" y="3216275"/>
            <a:ext cx="1587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08" name="Line 1445"/>
          <p:cNvSpPr>
            <a:spLocks noChangeShapeType="1"/>
          </p:cNvSpPr>
          <p:nvPr/>
        </p:nvSpPr>
        <p:spPr bwMode="auto">
          <a:xfrm>
            <a:off x="6146800" y="3241675"/>
            <a:ext cx="1588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09" name="Line 1446"/>
          <p:cNvSpPr>
            <a:spLocks noChangeShapeType="1"/>
          </p:cNvSpPr>
          <p:nvPr/>
        </p:nvSpPr>
        <p:spPr bwMode="auto">
          <a:xfrm>
            <a:off x="6146800" y="3259138"/>
            <a:ext cx="1031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0" name="Line 1447"/>
          <p:cNvSpPr>
            <a:spLocks noChangeShapeType="1"/>
          </p:cNvSpPr>
          <p:nvPr/>
        </p:nvSpPr>
        <p:spPr bwMode="auto">
          <a:xfrm flipH="1">
            <a:off x="6122988" y="3259138"/>
            <a:ext cx="23812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1" name="Line 1448"/>
          <p:cNvSpPr>
            <a:spLocks noChangeShapeType="1"/>
          </p:cNvSpPr>
          <p:nvPr/>
        </p:nvSpPr>
        <p:spPr bwMode="auto">
          <a:xfrm flipH="1">
            <a:off x="6213475" y="2841625"/>
            <a:ext cx="3651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2" name="Line 1449"/>
          <p:cNvSpPr>
            <a:spLocks noChangeShapeType="1"/>
          </p:cNvSpPr>
          <p:nvPr/>
        </p:nvSpPr>
        <p:spPr bwMode="auto">
          <a:xfrm flipH="1">
            <a:off x="6146800" y="3241675"/>
            <a:ext cx="666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3513" name="Group 1651"/>
          <p:cNvGrpSpPr>
            <a:grpSpLocks/>
          </p:cNvGrpSpPr>
          <p:nvPr/>
        </p:nvGrpSpPr>
        <p:grpSpPr bwMode="auto">
          <a:xfrm>
            <a:off x="2568575" y="2767013"/>
            <a:ext cx="5186363" cy="519112"/>
            <a:chOff x="1610" y="2055"/>
            <a:chExt cx="3267" cy="327"/>
          </a:xfrm>
        </p:grpSpPr>
        <p:sp>
          <p:nvSpPr>
            <p:cNvPr id="13735" name="Line 1451"/>
            <p:cNvSpPr>
              <a:spLocks noChangeShapeType="1"/>
            </p:cNvSpPr>
            <p:nvPr/>
          </p:nvSpPr>
          <p:spPr bwMode="auto">
            <a:xfrm>
              <a:off x="3849" y="2380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6" name="Line 1452"/>
            <p:cNvSpPr>
              <a:spLocks noChangeShapeType="1"/>
            </p:cNvSpPr>
            <p:nvPr/>
          </p:nvSpPr>
          <p:spPr bwMode="auto">
            <a:xfrm>
              <a:off x="3993" y="2354"/>
              <a:ext cx="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7" name="Line 1453"/>
            <p:cNvSpPr>
              <a:spLocks noChangeShapeType="1"/>
            </p:cNvSpPr>
            <p:nvPr/>
          </p:nvSpPr>
          <p:spPr bwMode="auto">
            <a:xfrm flipH="1">
              <a:off x="3929" y="2365"/>
              <a:ext cx="6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8" name="Line 1454"/>
            <p:cNvSpPr>
              <a:spLocks noChangeShapeType="1"/>
            </p:cNvSpPr>
            <p:nvPr/>
          </p:nvSpPr>
          <p:spPr bwMode="auto">
            <a:xfrm>
              <a:off x="3993" y="2365"/>
              <a:ext cx="16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9" name="Line 1455"/>
            <p:cNvSpPr>
              <a:spLocks noChangeShapeType="1"/>
            </p:cNvSpPr>
            <p:nvPr/>
          </p:nvSpPr>
          <p:spPr bwMode="auto">
            <a:xfrm>
              <a:off x="3929" y="2102"/>
              <a:ext cx="2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40" name="Line 1456"/>
            <p:cNvSpPr>
              <a:spLocks noChangeShapeType="1"/>
            </p:cNvSpPr>
            <p:nvPr/>
          </p:nvSpPr>
          <p:spPr bwMode="auto">
            <a:xfrm>
              <a:off x="3951" y="2354"/>
              <a:ext cx="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41" name="Line 1457"/>
            <p:cNvSpPr>
              <a:spLocks noChangeShapeType="1"/>
            </p:cNvSpPr>
            <p:nvPr/>
          </p:nvSpPr>
          <p:spPr bwMode="auto">
            <a:xfrm flipH="1">
              <a:off x="3929" y="2380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42" name="Rectangle 1458"/>
            <p:cNvSpPr>
              <a:spLocks noChangeArrowheads="1"/>
            </p:cNvSpPr>
            <p:nvPr/>
          </p:nvSpPr>
          <p:spPr bwMode="auto">
            <a:xfrm>
              <a:off x="2983" y="2111"/>
              <a:ext cx="46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43" name="Rectangle 1459"/>
            <p:cNvSpPr>
              <a:spLocks noChangeArrowheads="1"/>
            </p:cNvSpPr>
            <p:nvPr/>
          </p:nvSpPr>
          <p:spPr bwMode="auto">
            <a:xfrm>
              <a:off x="3493" y="2111"/>
              <a:ext cx="41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44" name="Freeform 1460"/>
            <p:cNvSpPr>
              <a:spLocks/>
            </p:cNvSpPr>
            <p:nvPr/>
          </p:nvSpPr>
          <p:spPr bwMode="auto">
            <a:xfrm>
              <a:off x="4810" y="2111"/>
              <a:ext cx="66" cy="24"/>
            </a:xfrm>
            <a:custGeom>
              <a:avLst/>
              <a:gdLst>
                <a:gd name="T0" fmla="*/ 0 w 198"/>
                <a:gd name="T1" fmla="*/ 0 h 73"/>
                <a:gd name="T2" fmla="*/ 0 w 198"/>
                <a:gd name="T3" fmla="*/ 0 h 73"/>
                <a:gd name="T4" fmla="*/ 0 w 198"/>
                <a:gd name="T5" fmla="*/ 0 h 73"/>
                <a:gd name="T6" fmla="*/ 0 w 198"/>
                <a:gd name="T7" fmla="*/ 0 h 73"/>
                <a:gd name="T8" fmla="*/ 0 w 198"/>
                <a:gd name="T9" fmla="*/ 0 h 73"/>
                <a:gd name="T10" fmla="*/ 0 w 198"/>
                <a:gd name="T11" fmla="*/ 0 h 73"/>
                <a:gd name="T12" fmla="*/ 0 w 198"/>
                <a:gd name="T13" fmla="*/ 0 h 73"/>
                <a:gd name="T14" fmla="*/ 0 w 198"/>
                <a:gd name="T15" fmla="*/ 0 h 73"/>
                <a:gd name="T16" fmla="*/ 0 w 198"/>
                <a:gd name="T17" fmla="*/ 0 h 73"/>
                <a:gd name="T18" fmla="*/ 0 w 198"/>
                <a:gd name="T19" fmla="*/ 0 h 73"/>
                <a:gd name="T20" fmla="*/ 0 w 198"/>
                <a:gd name="T21" fmla="*/ 0 h 73"/>
                <a:gd name="T22" fmla="*/ 0 w 198"/>
                <a:gd name="T23" fmla="*/ 0 h 73"/>
                <a:gd name="T24" fmla="*/ 0 w 198"/>
                <a:gd name="T25" fmla="*/ 0 h 73"/>
                <a:gd name="T26" fmla="*/ 0 w 198"/>
                <a:gd name="T27" fmla="*/ 0 h 73"/>
                <a:gd name="T28" fmla="*/ 0 w 198"/>
                <a:gd name="T29" fmla="*/ 0 h 73"/>
                <a:gd name="T30" fmla="*/ 0 w 198"/>
                <a:gd name="T31" fmla="*/ 0 h 73"/>
                <a:gd name="T32" fmla="*/ 0 w 198"/>
                <a:gd name="T33" fmla="*/ 0 h 73"/>
                <a:gd name="T34" fmla="*/ 0 w 198"/>
                <a:gd name="T35" fmla="*/ 0 h 73"/>
                <a:gd name="T36" fmla="*/ 0 w 198"/>
                <a:gd name="T37" fmla="*/ 0 h 73"/>
                <a:gd name="T38" fmla="*/ 0 w 198"/>
                <a:gd name="T39" fmla="*/ 0 h 73"/>
                <a:gd name="T40" fmla="*/ 0 w 198"/>
                <a:gd name="T41" fmla="*/ 0 h 73"/>
                <a:gd name="T42" fmla="*/ 0 w 198"/>
                <a:gd name="T43" fmla="*/ 0 h 73"/>
                <a:gd name="T44" fmla="*/ 0 w 198"/>
                <a:gd name="T45" fmla="*/ 0 h 73"/>
                <a:gd name="T46" fmla="*/ 0 w 198"/>
                <a:gd name="T47" fmla="*/ 0 h 73"/>
                <a:gd name="T48" fmla="*/ 0 w 198"/>
                <a:gd name="T49" fmla="*/ 0 h 73"/>
                <a:gd name="T50" fmla="*/ 0 w 198"/>
                <a:gd name="T51" fmla="*/ 0 h 73"/>
                <a:gd name="T52" fmla="*/ 0 w 198"/>
                <a:gd name="T53" fmla="*/ 0 h 73"/>
                <a:gd name="T54" fmla="*/ 0 w 198"/>
                <a:gd name="T55" fmla="*/ 0 h 73"/>
                <a:gd name="T56" fmla="*/ 0 w 198"/>
                <a:gd name="T57" fmla="*/ 0 h 73"/>
                <a:gd name="T58" fmla="*/ 0 w 198"/>
                <a:gd name="T59" fmla="*/ 0 h 73"/>
                <a:gd name="T60" fmla="*/ 0 w 198"/>
                <a:gd name="T61" fmla="*/ 0 h 73"/>
                <a:gd name="T62" fmla="*/ 0 w 198"/>
                <a:gd name="T63" fmla="*/ 0 h 73"/>
                <a:gd name="T64" fmla="*/ 0 w 198"/>
                <a:gd name="T65" fmla="*/ 0 h 73"/>
                <a:gd name="T66" fmla="*/ 0 w 198"/>
                <a:gd name="T67" fmla="*/ 0 h 73"/>
                <a:gd name="T68" fmla="*/ 0 w 198"/>
                <a:gd name="T69" fmla="*/ 0 h 73"/>
                <a:gd name="T70" fmla="*/ 0 w 198"/>
                <a:gd name="T71" fmla="*/ 0 h 73"/>
                <a:gd name="T72" fmla="*/ 0 w 198"/>
                <a:gd name="T73" fmla="*/ 0 h 7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98" h="73">
                  <a:moveTo>
                    <a:pt x="198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69"/>
                  </a:lnTo>
                  <a:lnTo>
                    <a:pt x="136" y="68"/>
                  </a:lnTo>
                  <a:lnTo>
                    <a:pt x="135" y="65"/>
                  </a:lnTo>
                  <a:lnTo>
                    <a:pt x="135" y="63"/>
                  </a:lnTo>
                  <a:lnTo>
                    <a:pt x="135" y="61"/>
                  </a:lnTo>
                  <a:lnTo>
                    <a:pt x="133" y="59"/>
                  </a:lnTo>
                  <a:lnTo>
                    <a:pt x="133" y="58"/>
                  </a:lnTo>
                  <a:lnTo>
                    <a:pt x="135" y="57"/>
                  </a:lnTo>
                  <a:lnTo>
                    <a:pt x="135" y="54"/>
                  </a:lnTo>
                  <a:lnTo>
                    <a:pt x="135" y="53"/>
                  </a:lnTo>
                  <a:lnTo>
                    <a:pt x="135" y="52"/>
                  </a:lnTo>
                  <a:lnTo>
                    <a:pt x="136" y="49"/>
                  </a:lnTo>
                  <a:lnTo>
                    <a:pt x="137" y="47"/>
                  </a:lnTo>
                  <a:lnTo>
                    <a:pt x="140" y="44"/>
                  </a:lnTo>
                  <a:lnTo>
                    <a:pt x="141" y="42"/>
                  </a:lnTo>
                  <a:lnTo>
                    <a:pt x="142" y="39"/>
                  </a:lnTo>
                  <a:lnTo>
                    <a:pt x="143" y="38"/>
                  </a:lnTo>
                  <a:lnTo>
                    <a:pt x="143" y="37"/>
                  </a:lnTo>
                  <a:lnTo>
                    <a:pt x="145" y="37"/>
                  </a:lnTo>
                  <a:lnTo>
                    <a:pt x="146" y="37"/>
                  </a:lnTo>
                  <a:lnTo>
                    <a:pt x="147" y="37"/>
                  </a:lnTo>
                  <a:lnTo>
                    <a:pt x="147" y="35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50" y="32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3" y="29"/>
                  </a:lnTo>
                  <a:lnTo>
                    <a:pt x="155" y="28"/>
                  </a:lnTo>
                  <a:lnTo>
                    <a:pt x="155" y="27"/>
                  </a:lnTo>
                  <a:lnTo>
                    <a:pt x="156" y="25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1" y="22"/>
                  </a:lnTo>
                  <a:lnTo>
                    <a:pt x="162" y="22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8" y="19"/>
                  </a:lnTo>
                  <a:lnTo>
                    <a:pt x="171" y="19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5"/>
                  </a:lnTo>
                  <a:lnTo>
                    <a:pt x="176" y="15"/>
                  </a:lnTo>
                  <a:lnTo>
                    <a:pt x="176" y="14"/>
                  </a:lnTo>
                  <a:lnTo>
                    <a:pt x="177" y="14"/>
                  </a:lnTo>
                  <a:lnTo>
                    <a:pt x="178" y="13"/>
                  </a:lnTo>
                  <a:lnTo>
                    <a:pt x="178" y="10"/>
                  </a:lnTo>
                  <a:lnTo>
                    <a:pt x="179" y="9"/>
                  </a:lnTo>
                  <a:lnTo>
                    <a:pt x="181" y="8"/>
                  </a:lnTo>
                  <a:lnTo>
                    <a:pt x="181" y="7"/>
                  </a:lnTo>
                  <a:lnTo>
                    <a:pt x="182" y="7"/>
                  </a:lnTo>
                  <a:lnTo>
                    <a:pt x="182" y="5"/>
                  </a:lnTo>
                  <a:lnTo>
                    <a:pt x="183" y="5"/>
                  </a:lnTo>
                  <a:lnTo>
                    <a:pt x="184" y="5"/>
                  </a:lnTo>
                  <a:lnTo>
                    <a:pt x="186" y="4"/>
                  </a:lnTo>
                  <a:lnTo>
                    <a:pt x="187" y="4"/>
                  </a:lnTo>
                  <a:lnTo>
                    <a:pt x="188" y="3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45" name="Freeform 1461"/>
            <p:cNvSpPr>
              <a:spLocks/>
            </p:cNvSpPr>
            <p:nvPr/>
          </p:nvSpPr>
          <p:spPr bwMode="auto">
            <a:xfrm>
              <a:off x="4810" y="2111"/>
              <a:ext cx="66" cy="24"/>
            </a:xfrm>
            <a:custGeom>
              <a:avLst/>
              <a:gdLst>
                <a:gd name="T0" fmla="*/ 0 w 198"/>
                <a:gd name="T1" fmla="*/ 0 h 73"/>
                <a:gd name="T2" fmla="*/ 0 w 198"/>
                <a:gd name="T3" fmla="*/ 0 h 73"/>
                <a:gd name="T4" fmla="*/ 0 w 198"/>
                <a:gd name="T5" fmla="*/ 0 h 73"/>
                <a:gd name="T6" fmla="*/ 0 w 198"/>
                <a:gd name="T7" fmla="*/ 0 h 73"/>
                <a:gd name="T8" fmla="*/ 0 w 198"/>
                <a:gd name="T9" fmla="*/ 0 h 73"/>
                <a:gd name="T10" fmla="*/ 0 w 198"/>
                <a:gd name="T11" fmla="*/ 0 h 73"/>
                <a:gd name="T12" fmla="*/ 0 w 198"/>
                <a:gd name="T13" fmla="*/ 0 h 73"/>
                <a:gd name="T14" fmla="*/ 0 w 198"/>
                <a:gd name="T15" fmla="*/ 0 h 73"/>
                <a:gd name="T16" fmla="*/ 0 w 198"/>
                <a:gd name="T17" fmla="*/ 0 h 73"/>
                <a:gd name="T18" fmla="*/ 0 w 198"/>
                <a:gd name="T19" fmla="*/ 0 h 73"/>
                <a:gd name="T20" fmla="*/ 0 w 198"/>
                <a:gd name="T21" fmla="*/ 0 h 73"/>
                <a:gd name="T22" fmla="*/ 0 w 198"/>
                <a:gd name="T23" fmla="*/ 0 h 73"/>
                <a:gd name="T24" fmla="*/ 0 w 198"/>
                <a:gd name="T25" fmla="*/ 0 h 73"/>
                <a:gd name="T26" fmla="*/ 0 w 198"/>
                <a:gd name="T27" fmla="*/ 0 h 73"/>
                <a:gd name="T28" fmla="*/ 0 w 198"/>
                <a:gd name="T29" fmla="*/ 0 h 73"/>
                <a:gd name="T30" fmla="*/ 0 w 198"/>
                <a:gd name="T31" fmla="*/ 0 h 73"/>
                <a:gd name="T32" fmla="*/ 0 w 198"/>
                <a:gd name="T33" fmla="*/ 0 h 73"/>
                <a:gd name="T34" fmla="*/ 0 w 198"/>
                <a:gd name="T35" fmla="*/ 0 h 73"/>
                <a:gd name="T36" fmla="*/ 0 w 198"/>
                <a:gd name="T37" fmla="*/ 0 h 73"/>
                <a:gd name="T38" fmla="*/ 0 w 198"/>
                <a:gd name="T39" fmla="*/ 0 h 73"/>
                <a:gd name="T40" fmla="*/ 0 w 198"/>
                <a:gd name="T41" fmla="*/ 0 h 73"/>
                <a:gd name="T42" fmla="*/ 0 w 198"/>
                <a:gd name="T43" fmla="*/ 0 h 73"/>
                <a:gd name="T44" fmla="*/ 0 w 198"/>
                <a:gd name="T45" fmla="*/ 0 h 73"/>
                <a:gd name="T46" fmla="*/ 0 w 198"/>
                <a:gd name="T47" fmla="*/ 0 h 73"/>
                <a:gd name="T48" fmla="*/ 0 w 198"/>
                <a:gd name="T49" fmla="*/ 0 h 73"/>
                <a:gd name="T50" fmla="*/ 0 w 198"/>
                <a:gd name="T51" fmla="*/ 0 h 73"/>
                <a:gd name="T52" fmla="*/ 0 w 198"/>
                <a:gd name="T53" fmla="*/ 0 h 73"/>
                <a:gd name="T54" fmla="*/ 0 w 198"/>
                <a:gd name="T55" fmla="*/ 0 h 73"/>
                <a:gd name="T56" fmla="*/ 0 w 198"/>
                <a:gd name="T57" fmla="*/ 0 h 73"/>
                <a:gd name="T58" fmla="*/ 0 w 198"/>
                <a:gd name="T59" fmla="*/ 0 h 73"/>
                <a:gd name="T60" fmla="*/ 0 w 198"/>
                <a:gd name="T61" fmla="*/ 0 h 73"/>
                <a:gd name="T62" fmla="*/ 0 w 198"/>
                <a:gd name="T63" fmla="*/ 0 h 73"/>
                <a:gd name="T64" fmla="*/ 0 w 198"/>
                <a:gd name="T65" fmla="*/ 0 h 73"/>
                <a:gd name="T66" fmla="*/ 0 w 198"/>
                <a:gd name="T67" fmla="*/ 0 h 73"/>
                <a:gd name="T68" fmla="*/ 0 w 198"/>
                <a:gd name="T69" fmla="*/ 0 h 73"/>
                <a:gd name="T70" fmla="*/ 0 w 198"/>
                <a:gd name="T71" fmla="*/ 0 h 73"/>
                <a:gd name="T72" fmla="*/ 0 w 198"/>
                <a:gd name="T73" fmla="*/ 0 h 7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98" h="73">
                  <a:moveTo>
                    <a:pt x="198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37" y="73"/>
                  </a:lnTo>
                  <a:lnTo>
                    <a:pt x="137" y="71"/>
                  </a:lnTo>
                  <a:lnTo>
                    <a:pt x="136" y="69"/>
                  </a:lnTo>
                  <a:lnTo>
                    <a:pt x="136" y="68"/>
                  </a:lnTo>
                  <a:lnTo>
                    <a:pt x="135" y="65"/>
                  </a:lnTo>
                  <a:lnTo>
                    <a:pt x="135" y="63"/>
                  </a:lnTo>
                  <a:lnTo>
                    <a:pt x="135" y="61"/>
                  </a:lnTo>
                  <a:lnTo>
                    <a:pt x="133" y="59"/>
                  </a:lnTo>
                  <a:lnTo>
                    <a:pt x="133" y="58"/>
                  </a:lnTo>
                  <a:lnTo>
                    <a:pt x="135" y="57"/>
                  </a:lnTo>
                  <a:lnTo>
                    <a:pt x="135" y="54"/>
                  </a:lnTo>
                  <a:lnTo>
                    <a:pt x="135" y="53"/>
                  </a:lnTo>
                  <a:lnTo>
                    <a:pt x="135" y="52"/>
                  </a:lnTo>
                  <a:lnTo>
                    <a:pt x="136" y="49"/>
                  </a:lnTo>
                  <a:lnTo>
                    <a:pt x="137" y="47"/>
                  </a:lnTo>
                  <a:lnTo>
                    <a:pt x="140" y="44"/>
                  </a:lnTo>
                  <a:lnTo>
                    <a:pt x="141" y="42"/>
                  </a:lnTo>
                  <a:lnTo>
                    <a:pt x="142" y="39"/>
                  </a:lnTo>
                  <a:lnTo>
                    <a:pt x="143" y="38"/>
                  </a:lnTo>
                  <a:lnTo>
                    <a:pt x="143" y="37"/>
                  </a:lnTo>
                  <a:lnTo>
                    <a:pt x="145" y="37"/>
                  </a:lnTo>
                  <a:lnTo>
                    <a:pt x="146" y="37"/>
                  </a:lnTo>
                  <a:lnTo>
                    <a:pt x="147" y="37"/>
                  </a:lnTo>
                  <a:lnTo>
                    <a:pt x="147" y="35"/>
                  </a:lnTo>
                  <a:lnTo>
                    <a:pt x="148" y="34"/>
                  </a:lnTo>
                  <a:lnTo>
                    <a:pt x="148" y="33"/>
                  </a:lnTo>
                  <a:lnTo>
                    <a:pt x="148" y="32"/>
                  </a:lnTo>
                  <a:lnTo>
                    <a:pt x="150" y="32"/>
                  </a:lnTo>
                  <a:lnTo>
                    <a:pt x="151" y="30"/>
                  </a:lnTo>
                  <a:lnTo>
                    <a:pt x="152" y="30"/>
                  </a:lnTo>
                  <a:lnTo>
                    <a:pt x="153" y="29"/>
                  </a:lnTo>
                  <a:lnTo>
                    <a:pt x="155" y="28"/>
                  </a:lnTo>
                  <a:lnTo>
                    <a:pt x="155" y="27"/>
                  </a:lnTo>
                  <a:lnTo>
                    <a:pt x="156" y="25"/>
                  </a:lnTo>
                  <a:lnTo>
                    <a:pt x="157" y="25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1" y="22"/>
                  </a:lnTo>
                  <a:lnTo>
                    <a:pt x="162" y="22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8" y="19"/>
                  </a:lnTo>
                  <a:lnTo>
                    <a:pt x="171" y="19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5"/>
                  </a:lnTo>
                  <a:lnTo>
                    <a:pt x="176" y="15"/>
                  </a:lnTo>
                  <a:lnTo>
                    <a:pt x="176" y="14"/>
                  </a:lnTo>
                  <a:lnTo>
                    <a:pt x="177" y="14"/>
                  </a:lnTo>
                  <a:lnTo>
                    <a:pt x="178" y="13"/>
                  </a:lnTo>
                  <a:lnTo>
                    <a:pt x="178" y="10"/>
                  </a:lnTo>
                  <a:lnTo>
                    <a:pt x="179" y="9"/>
                  </a:lnTo>
                  <a:lnTo>
                    <a:pt x="181" y="8"/>
                  </a:lnTo>
                  <a:lnTo>
                    <a:pt x="181" y="7"/>
                  </a:lnTo>
                  <a:lnTo>
                    <a:pt x="182" y="7"/>
                  </a:lnTo>
                  <a:lnTo>
                    <a:pt x="182" y="5"/>
                  </a:lnTo>
                  <a:lnTo>
                    <a:pt x="183" y="5"/>
                  </a:lnTo>
                  <a:lnTo>
                    <a:pt x="184" y="5"/>
                  </a:lnTo>
                  <a:lnTo>
                    <a:pt x="186" y="4"/>
                  </a:lnTo>
                  <a:lnTo>
                    <a:pt x="187" y="4"/>
                  </a:lnTo>
                  <a:lnTo>
                    <a:pt x="188" y="3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6" y="2"/>
                  </a:lnTo>
                  <a:lnTo>
                    <a:pt x="197" y="2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46" name="Rectangle 1462"/>
            <p:cNvSpPr>
              <a:spLocks noChangeArrowheads="1"/>
            </p:cNvSpPr>
            <p:nvPr/>
          </p:nvSpPr>
          <p:spPr bwMode="auto">
            <a:xfrm>
              <a:off x="4787" y="2111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47" name="Rectangle 1463"/>
            <p:cNvSpPr>
              <a:spLocks noChangeArrowheads="1"/>
            </p:cNvSpPr>
            <p:nvPr/>
          </p:nvSpPr>
          <p:spPr bwMode="auto">
            <a:xfrm>
              <a:off x="4765" y="2111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48" name="Rectangle 1464"/>
            <p:cNvSpPr>
              <a:spLocks noChangeArrowheads="1"/>
            </p:cNvSpPr>
            <p:nvPr/>
          </p:nvSpPr>
          <p:spPr bwMode="auto">
            <a:xfrm>
              <a:off x="4432" y="2111"/>
              <a:ext cx="33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49" name="Rectangle 1465"/>
            <p:cNvSpPr>
              <a:spLocks noChangeArrowheads="1"/>
            </p:cNvSpPr>
            <p:nvPr/>
          </p:nvSpPr>
          <p:spPr bwMode="auto">
            <a:xfrm>
              <a:off x="4410" y="2111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0" name="Rectangle 1466"/>
            <p:cNvSpPr>
              <a:spLocks noChangeArrowheads="1"/>
            </p:cNvSpPr>
            <p:nvPr/>
          </p:nvSpPr>
          <p:spPr bwMode="auto">
            <a:xfrm>
              <a:off x="4387" y="2111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1" name="Rectangle 1467"/>
            <p:cNvSpPr>
              <a:spLocks noChangeArrowheads="1"/>
            </p:cNvSpPr>
            <p:nvPr/>
          </p:nvSpPr>
          <p:spPr bwMode="auto">
            <a:xfrm>
              <a:off x="3951" y="2111"/>
              <a:ext cx="43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2" name="Rectangle 1468"/>
            <p:cNvSpPr>
              <a:spLocks noChangeArrowheads="1"/>
            </p:cNvSpPr>
            <p:nvPr/>
          </p:nvSpPr>
          <p:spPr bwMode="auto">
            <a:xfrm>
              <a:off x="4787" y="2102"/>
              <a:ext cx="23" cy="9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3" name="Rectangle 1469"/>
            <p:cNvSpPr>
              <a:spLocks noChangeArrowheads="1"/>
            </p:cNvSpPr>
            <p:nvPr/>
          </p:nvSpPr>
          <p:spPr bwMode="auto">
            <a:xfrm>
              <a:off x="4765" y="2102"/>
              <a:ext cx="22" cy="9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4" name="Rectangle 1470"/>
            <p:cNvSpPr>
              <a:spLocks noChangeArrowheads="1"/>
            </p:cNvSpPr>
            <p:nvPr/>
          </p:nvSpPr>
          <p:spPr bwMode="auto">
            <a:xfrm>
              <a:off x="4410" y="2102"/>
              <a:ext cx="22" cy="9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5" name="Rectangle 1471"/>
            <p:cNvSpPr>
              <a:spLocks noChangeArrowheads="1"/>
            </p:cNvSpPr>
            <p:nvPr/>
          </p:nvSpPr>
          <p:spPr bwMode="auto">
            <a:xfrm>
              <a:off x="4387" y="2102"/>
              <a:ext cx="23" cy="9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6" name="Rectangle 1472"/>
            <p:cNvSpPr>
              <a:spLocks noChangeArrowheads="1"/>
            </p:cNvSpPr>
            <p:nvPr/>
          </p:nvSpPr>
          <p:spPr bwMode="auto">
            <a:xfrm>
              <a:off x="2634" y="2103"/>
              <a:ext cx="44" cy="8"/>
            </a:xfrm>
            <a:prstGeom prst="rect">
              <a:avLst/>
            </a:prstGeom>
            <a:solidFill>
              <a:srgbClr val="A3966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7" name="Rectangle 1473"/>
            <p:cNvSpPr>
              <a:spLocks noChangeArrowheads="1"/>
            </p:cNvSpPr>
            <p:nvPr/>
          </p:nvSpPr>
          <p:spPr bwMode="auto">
            <a:xfrm>
              <a:off x="2678" y="2111"/>
              <a:ext cx="260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8" name="Rectangle 1474"/>
            <p:cNvSpPr>
              <a:spLocks noChangeArrowheads="1"/>
            </p:cNvSpPr>
            <p:nvPr/>
          </p:nvSpPr>
          <p:spPr bwMode="auto">
            <a:xfrm>
              <a:off x="2634" y="2111"/>
              <a:ext cx="4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59" name="Freeform 1475"/>
            <p:cNvSpPr>
              <a:spLocks/>
            </p:cNvSpPr>
            <p:nvPr/>
          </p:nvSpPr>
          <p:spPr bwMode="auto">
            <a:xfrm>
              <a:off x="1916" y="2102"/>
              <a:ext cx="46" cy="9"/>
            </a:xfrm>
            <a:custGeom>
              <a:avLst/>
              <a:gdLst>
                <a:gd name="T0" fmla="*/ 0 w 136"/>
                <a:gd name="T1" fmla="*/ 0 h 28"/>
                <a:gd name="T2" fmla="*/ 0 w 136"/>
                <a:gd name="T3" fmla="*/ 0 h 28"/>
                <a:gd name="T4" fmla="*/ 0 w 136"/>
                <a:gd name="T5" fmla="*/ 0 h 28"/>
                <a:gd name="T6" fmla="*/ 0 w 136"/>
                <a:gd name="T7" fmla="*/ 0 h 28"/>
                <a:gd name="T8" fmla="*/ 0 w 136"/>
                <a:gd name="T9" fmla="*/ 0 h 28"/>
                <a:gd name="T10" fmla="*/ 0 w 136"/>
                <a:gd name="T11" fmla="*/ 0 h 28"/>
                <a:gd name="T12" fmla="*/ 0 w 136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6" h="28">
                  <a:moveTo>
                    <a:pt x="136" y="0"/>
                  </a:moveTo>
                  <a:lnTo>
                    <a:pt x="0" y="0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136" y="28"/>
                  </a:lnTo>
                  <a:lnTo>
                    <a:pt x="136" y="25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60" name="Freeform 1476"/>
            <p:cNvSpPr>
              <a:spLocks/>
            </p:cNvSpPr>
            <p:nvPr/>
          </p:nvSpPr>
          <p:spPr bwMode="auto">
            <a:xfrm>
              <a:off x="2366" y="2101"/>
              <a:ext cx="45" cy="10"/>
            </a:xfrm>
            <a:custGeom>
              <a:avLst/>
              <a:gdLst>
                <a:gd name="T0" fmla="*/ 0 w 135"/>
                <a:gd name="T1" fmla="*/ 0 h 31"/>
                <a:gd name="T2" fmla="*/ 0 w 135"/>
                <a:gd name="T3" fmla="*/ 0 h 31"/>
                <a:gd name="T4" fmla="*/ 0 w 135"/>
                <a:gd name="T5" fmla="*/ 0 h 31"/>
                <a:gd name="T6" fmla="*/ 0 w 135"/>
                <a:gd name="T7" fmla="*/ 0 h 31"/>
                <a:gd name="T8" fmla="*/ 0 w 135"/>
                <a:gd name="T9" fmla="*/ 0 h 31"/>
                <a:gd name="T10" fmla="*/ 0 w 135"/>
                <a:gd name="T11" fmla="*/ 0 h 31"/>
                <a:gd name="T12" fmla="*/ 0 w 135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31">
                  <a:moveTo>
                    <a:pt x="135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0" y="31"/>
                  </a:lnTo>
                  <a:lnTo>
                    <a:pt x="135" y="31"/>
                  </a:lnTo>
                  <a:lnTo>
                    <a:pt x="135" y="2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61" name="Rectangle 1477"/>
            <p:cNvSpPr>
              <a:spLocks noChangeArrowheads="1"/>
            </p:cNvSpPr>
            <p:nvPr/>
          </p:nvSpPr>
          <p:spPr bwMode="auto">
            <a:xfrm>
              <a:off x="2411" y="2111"/>
              <a:ext cx="2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2" name="Rectangle 1478"/>
            <p:cNvSpPr>
              <a:spLocks noChangeArrowheads="1"/>
            </p:cNvSpPr>
            <p:nvPr/>
          </p:nvSpPr>
          <p:spPr bwMode="auto">
            <a:xfrm>
              <a:off x="2366" y="2111"/>
              <a:ext cx="45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3" name="Rectangle 1479"/>
            <p:cNvSpPr>
              <a:spLocks noChangeArrowheads="1"/>
            </p:cNvSpPr>
            <p:nvPr/>
          </p:nvSpPr>
          <p:spPr bwMode="auto">
            <a:xfrm>
              <a:off x="1962" y="2111"/>
              <a:ext cx="40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4" name="Rectangle 1480"/>
            <p:cNvSpPr>
              <a:spLocks noChangeArrowheads="1"/>
            </p:cNvSpPr>
            <p:nvPr/>
          </p:nvSpPr>
          <p:spPr bwMode="auto">
            <a:xfrm>
              <a:off x="1916" y="2111"/>
              <a:ext cx="4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5" name="Line 1481"/>
            <p:cNvSpPr>
              <a:spLocks noChangeShapeType="1"/>
            </p:cNvSpPr>
            <p:nvPr/>
          </p:nvSpPr>
          <p:spPr bwMode="auto">
            <a:xfrm flipH="1">
              <a:off x="1916" y="2111"/>
              <a:ext cx="296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66" name="Rectangle 1482"/>
            <p:cNvSpPr>
              <a:spLocks noChangeArrowheads="1"/>
            </p:cNvSpPr>
            <p:nvPr/>
          </p:nvSpPr>
          <p:spPr bwMode="auto">
            <a:xfrm>
              <a:off x="3493" y="2281"/>
              <a:ext cx="41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7" name="Rectangle 1483"/>
            <p:cNvSpPr>
              <a:spLocks noChangeArrowheads="1"/>
            </p:cNvSpPr>
            <p:nvPr/>
          </p:nvSpPr>
          <p:spPr bwMode="auto">
            <a:xfrm>
              <a:off x="2983" y="2281"/>
              <a:ext cx="46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68" name="Freeform 1484"/>
            <p:cNvSpPr>
              <a:spLocks/>
            </p:cNvSpPr>
            <p:nvPr/>
          </p:nvSpPr>
          <p:spPr bwMode="auto">
            <a:xfrm>
              <a:off x="4810" y="2281"/>
              <a:ext cx="65" cy="24"/>
            </a:xfrm>
            <a:custGeom>
              <a:avLst/>
              <a:gdLst>
                <a:gd name="T0" fmla="*/ 0 w 196"/>
                <a:gd name="T1" fmla="*/ 0 h 74"/>
                <a:gd name="T2" fmla="*/ 0 w 196"/>
                <a:gd name="T3" fmla="*/ 0 h 74"/>
                <a:gd name="T4" fmla="*/ 0 w 196"/>
                <a:gd name="T5" fmla="*/ 0 h 74"/>
                <a:gd name="T6" fmla="*/ 0 w 196"/>
                <a:gd name="T7" fmla="*/ 0 h 74"/>
                <a:gd name="T8" fmla="*/ 0 w 196"/>
                <a:gd name="T9" fmla="*/ 0 h 74"/>
                <a:gd name="T10" fmla="*/ 0 w 196"/>
                <a:gd name="T11" fmla="*/ 0 h 74"/>
                <a:gd name="T12" fmla="*/ 0 w 196"/>
                <a:gd name="T13" fmla="*/ 0 h 74"/>
                <a:gd name="T14" fmla="*/ 0 w 196"/>
                <a:gd name="T15" fmla="*/ 0 h 74"/>
                <a:gd name="T16" fmla="*/ 0 w 196"/>
                <a:gd name="T17" fmla="*/ 0 h 74"/>
                <a:gd name="T18" fmla="*/ 0 w 196"/>
                <a:gd name="T19" fmla="*/ 0 h 74"/>
                <a:gd name="T20" fmla="*/ 0 w 196"/>
                <a:gd name="T21" fmla="*/ 0 h 74"/>
                <a:gd name="T22" fmla="*/ 0 w 196"/>
                <a:gd name="T23" fmla="*/ 0 h 74"/>
                <a:gd name="T24" fmla="*/ 0 w 196"/>
                <a:gd name="T25" fmla="*/ 0 h 74"/>
                <a:gd name="T26" fmla="*/ 0 w 196"/>
                <a:gd name="T27" fmla="*/ 0 h 74"/>
                <a:gd name="T28" fmla="*/ 0 w 196"/>
                <a:gd name="T29" fmla="*/ 0 h 74"/>
                <a:gd name="T30" fmla="*/ 0 w 196"/>
                <a:gd name="T31" fmla="*/ 0 h 74"/>
                <a:gd name="T32" fmla="*/ 0 w 196"/>
                <a:gd name="T33" fmla="*/ 0 h 74"/>
                <a:gd name="T34" fmla="*/ 0 w 196"/>
                <a:gd name="T35" fmla="*/ 0 h 74"/>
                <a:gd name="T36" fmla="*/ 0 w 196"/>
                <a:gd name="T37" fmla="*/ 0 h 74"/>
                <a:gd name="T38" fmla="*/ 0 w 196"/>
                <a:gd name="T39" fmla="*/ 0 h 74"/>
                <a:gd name="T40" fmla="*/ 0 w 196"/>
                <a:gd name="T41" fmla="*/ 0 h 74"/>
                <a:gd name="T42" fmla="*/ 0 w 196"/>
                <a:gd name="T43" fmla="*/ 0 h 74"/>
                <a:gd name="T44" fmla="*/ 0 w 196"/>
                <a:gd name="T45" fmla="*/ 0 h 74"/>
                <a:gd name="T46" fmla="*/ 0 w 196"/>
                <a:gd name="T47" fmla="*/ 0 h 74"/>
                <a:gd name="T48" fmla="*/ 0 w 196"/>
                <a:gd name="T49" fmla="*/ 0 h 74"/>
                <a:gd name="T50" fmla="*/ 0 w 196"/>
                <a:gd name="T51" fmla="*/ 0 h 74"/>
                <a:gd name="T52" fmla="*/ 0 w 196"/>
                <a:gd name="T53" fmla="*/ 0 h 74"/>
                <a:gd name="T54" fmla="*/ 0 w 196"/>
                <a:gd name="T55" fmla="*/ 0 h 74"/>
                <a:gd name="T56" fmla="*/ 0 w 196"/>
                <a:gd name="T57" fmla="*/ 0 h 74"/>
                <a:gd name="T58" fmla="*/ 0 w 196"/>
                <a:gd name="T59" fmla="*/ 0 h 74"/>
                <a:gd name="T60" fmla="*/ 0 w 196"/>
                <a:gd name="T61" fmla="*/ 0 h 74"/>
                <a:gd name="T62" fmla="*/ 0 w 196"/>
                <a:gd name="T63" fmla="*/ 0 h 74"/>
                <a:gd name="T64" fmla="*/ 0 w 196"/>
                <a:gd name="T65" fmla="*/ 0 h 74"/>
                <a:gd name="T66" fmla="*/ 0 w 196"/>
                <a:gd name="T67" fmla="*/ 0 h 74"/>
                <a:gd name="T68" fmla="*/ 0 w 196"/>
                <a:gd name="T69" fmla="*/ 0 h 74"/>
                <a:gd name="T70" fmla="*/ 0 w 196"/>
                <a:gd name="T71" fmla="*/ 0 h 74"/>
                <a:gd name="T72" fmla="*/ 0 w 196"/>
                <a:gd name="T73" fmla="*/ 0 h 74"/>
                <a:gd name="T74" fmla="*/ 0 w 196"/>
                <a:gd name="T75" fmla="*/ 0 h 74"/>
                <a:gd name="T76" fmla="*/ 0 w 196"/>
                <a:gd name="T77" fmla="*/ 0 h 74"/>
                <a:gd name="T78" fmla="*/ 0 w 196"/>
                <a:gd name="T79" fmla="*/ 0 h 74"/>
                <a:gd name="T80" fmla="*/ 0 w 196"/>
                <a:gd name="T81" fmla="*/ 0 h 74"/>
                <a:gd name="T82" fmla="*/ 0 w 196"/>
                <a:gd name="T83" fmla="*/ 0 h 74"/>
                <a:gd name="T84" fmla="*/ 0 w 196"/>
                <a:gd name="T85" fmla="*/ 0 h 74"/>
                <a:gd name="T86" fmla="*/ 0 w 196"/>
                <a:gd name="T87" fmla="*/ 0 h 74"/>
                <a:gd name="T88" fmla="*/ 0 w 196"/>
                <a:gd name="T89" fmla="*/ 0 h 74"/>
                <a:gd name="T90" fmla="*/ 0 w 196"/>
                <a:gd name="T91" fmla="*/ 0 h 74"/>
                <a:gd name="T92" fmla="*/ 0 w 196"/>
                <a:gd name="T93" fmla="*/ 0 h 74"/>
                <a:gd name="T94" fmla="*/ 0 w 196"/>
                <a:gd name="T95" fmla="*/ 0 h 74"/>
                <a:gd name="T96" fmla="*/ 0 w 196"/>
                <a:gd name="T97" fmla="*/ 0 h 74"/>
                <a:gd name="T98" fmla="*/ 0 w 196"/>
                <a:gd name="T99" fmla="*/ 0 h 7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6" h="74">
                  <a:moveTo>
                    <a:pt x="196" y="74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135" y="0"/>
                  </a:lnTo>
                  <a:lnTo>
                    <a:pt x="135" y="1"/>
                  </a:lnTo>
                  <a:lnTo>
                    <a:pt x="135" y="2"/>
                  </a:lnTo>
                  <a:lnTo>
                    <a:pt x="135" y="4"/>
                  </a:lnTo>
                  <a:lnTo>
                    <a:pt x="133" y="5"/>
                  </a:lnTo>
                  <a:lnTo>
                    <a:pt x="133" y="6"/>
                  </a:lnTo>
                  <a:lnTo>
                    <a:pt x="133" y="7"/>
                  </a:lnTo>
                  <a:lnTo>
                    <a:pt x="132" y="9"/>
                  </a:lnTo>
                  <a:lnTo>
                    <a:pt x="132" y="10"/>
                  </a:lnTo>
                  <a:lnTo>
                    <a:pt x="132" y="11"/>
                  </a:lnTo>
                  <a:lnTo>
                    <a:pt x="133" y="12"/>
                  </a:lnTo>
                  <a:lnTo>
                    <a:pt x="133" y="14"/>
                  </a:lnTo>
                  <a:lnTo>
                    <a:pt x="135" y="15"/>
                  </a:lnTo>
                  <a:lnTo>
                    <a:pt x="135" y="16"/>
                  </a:lnTo>
                  <a:lnTo>
                    <a:pt x="136" y="17"/>
                  </a:lnTo>
                  <a:lnTo>
                    <a:pt x="136" y="19"/>
                  </a:lnTo>
                  <a:lnTo>
                    <a:pt x="137" y="20"/>
                  </a:lnTo>
                  <a:lnTo>
                    <a:pt x="138" y="20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1" y="22"/>
                  </a:lnTo>
                  <a:lnTo>
                    <a:pt x="142" y="24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2" y="27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3" y="30"/>
                  </a:lnTo>
                  <a:lnTo>
                    <a:pt x="145" y="30"/>
                  </a:lnTo>
                  <a:lnTo>
                    <a:pt x="146" y="30"/>
                  </a:lnTo>
                  <a:lnTo>
                    <a:pt x="147" y="31"/>
                  </a:lnTo>
                  <a:lnTo>
                    <a:pt x="147" y="32"/>
                  </a:lnTo>
                  <a:lnTo>
                    <a:pt x="148" y="34"/>
                  </a:lnTo>
                  <a:lnTo>
                    <a:pt x="148" y="35"/>
                  </a:lnTo>
                  <a:lnTo>
                    <a:pt x="150" y="35"/>
                  </a:lnTo>
                  <a:lnTo>
                    <a:pt x="151" y="35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2" y="37"/>
                  </a:lnTo>
                  <a:lnTo>
                    <a:pt x="151" y="37"/>
                  </a:lnTo>
                  <a:lnTo>
                    <a:pt x="151" y="39"/>
                  </a:lnTo>
                  <a:lnTo>
                    <a:pt x="152" y="39"/>
                  </a:lnTo>
                  <a:lnTo>
                    <a:pt x="153" y="39"/>
                  </a:lnTo>
                  <a:lnTo>
                    <a:pt x="153" y="40"/>
                  </a:lnTo>
                  <a:lnTo>
                    <a:pt x="153" y="41"/>
                  </a:lnTo>
                  <a:lnTo>
                    <a:pt x="155" y="41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6" y="44"/>
                  </a:lnTo>
                  <a:lnTo>
                    <a:pt x="157" y="44"/>
                  </a:lnTo>
                  <a:lnTo>
                    <a:pt x="158" y="44"/>
                  </a:lnTo>
                  <a:lnTo>
                    <a:pt x="158" y="45"/>
                  </a:lnTo>
                  <a:lnTo>
                    <a:pt x="158" y="46"/>
                  </a:lnTo>
                  <a:lnTo>
                    <a:pt x="158" y="47"/>
                  </a:lnTo>
                  <a:lnTo>
                    <a:pt x="158" y="49"/>
                  </a:lnTo>
                  <a:lnTo>
                    <a:pt x="160" y="49"/>
                  </a:lnTo>
                  <a:lnTo>
                    <a:pt x="161" y="49"/>
                  </a:lnTo>
                  <a:lnTo>
                    <a:pt x="162" y="49"/>
                  </a:lnTo>
                  <a:lnTo>
                    <a:pt x="162" y="50"/>
                  </a:lnTo>
                  <a:lnTo>
                    <a:pt x="162" y="51"/>
                  </a:lnTo>
                  <a:lnTo>
                    <a:pt x="163" y="50"/>
                  </a:lnTo>
                  <a:lnTo>
                    <a:pt x="163" y="51"/>
                  </a:lnTo>
                  <a:lnTo>
                    <a:pt x="164" y="51"/>
                  </a:lnTo>
                  <a:lnTo>
                    <a:pt x="164" y="52"/>
                  </a:lnTo>
                  <a:lnTo>
                    <a:pt x="166" y="52"/>
                  </a:lnTo>
                  <a:lnTo>
                    <a:pt x="167" y="52"/>
                  </a:lnTo>
                  <a:lnTo>
                    <a:pt x="168" y="54"/>
                  </a:lnTo>
                  <a:lnTo>
                    <a:pt x="169" y="54"/>
                  </a:lnTo>
                  <a:lnTo>
                    <a:pt x="169" y="55"/>
                  </a:lnTo>
                  <a:lnTo>
                    <a:pt x="171" y="55"/>
                  </a:lnTo>
                  <a:lnTo>
                    <a:pt x="172" y="56"/>
                  </a:lnTo>
                  <a:lnTo>
                    <a:pt x="173" y="56"/>
                  </a:lnTo>
                  <a:lnTo>
                    <a:pt x="174" y="57"/>
                  </a:lnTo>
                  <a:lnTo>
                    <a:pt x="176" y="57"/>
                  </a:lnTo>
                  <a:lnTo>
                    <a:pt x="176" y="59"/>
                  </a:lnTo>
                  <a:lnTo>
                    <a:pt x="177" y="59"/>
                  </a:lnTo>
                  <a:lnTo>
                    <a:pt x="177" y="60"/>
                  </a:lnTo>
                  <a:lnTo>
                    <a:pt x="178" y="60"/>
                  </a:lnTo>
                  <a:lnTo>
                    <a:pt x="179" y="60"/>
                  </a:lnTo>
                  <a:lnTo>
                    <a:pt x="179" y="61"/>
                  </a:lnTo>
                  <a:lnTo>
                    <a:pt x="181" y="62"/>
                  </a:lnTo>
                  <a:lnTo>
                    <a:pt x="181" y="64"/>
                  </a:lnTo>
                  <a:lnTo>
                    <a:pt x="182" y="65"/>
                  </a:lnTo>
                  <a:lnTo>
                    <a:pt x="183" y="65"/>
                  </a:lnTo>
                  <a:lnTo>
                    <a:pt x="184" y="65"/>
                  </a:lnTo>
                  <a:lnTo>
                    <a:pt x="184" y="66"/>
                  </a:lnTo>
                  <a:lnTo>
                    <a:pt x="184" y="67"/>
                  </a:lnTo>
                  <a:lnTo>
                    <a:pt x="186" y="67"/>
                  </a:lnTo>
                  <a:lnTo>
                    <a:pt x="187" y="67"/>
                  </a:lnTo>
                  <a:lnTo>
                    <a:pt x="188" y="67"/>
                  </a:lnTo>
                  <a:lnTo>
                    <a:pt x="189" y="67"/>
                  </a:lnTo>
                  <a:lnTo>
                    <a:pt x="191" y="69"/>
                  </a:lnTo>
                  <a:lnTo>
                    <a:pt x="192" y="70"/>
                  </a:lnTo>
                  <a:lnTo>
                    <a:pt x="193" y="71"/>
                  </a:lnTo>
                  <a:lnTo>
                    <a:pt x="193" y="72"/>
                  </a:lnTo>
                  <a:lnTo>
                    <a:pt x="194" y="74"/>
                  </a:lnTo>
                  <a:lnTo>
                    <a:pt x="196" y="7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69" name="Rectangle 1485"/>
            <p:cNvSpPr>
              <a:spLocks noChangeArrowheads="1"/>
            </p:cNvSpPr>
            <p:nvPr/>
          </p:nvSpPr>
          <p:spPr bwMode="auto">
            <a:xfrm>
              <a:off x="4787" y="2281"/>
              <a:ext cx="2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0" name="Rectangle 1486"/>
            <p:cNvSpPr>
              <a:spLocks noChangeArrowheads="1"/>
            </p:cNvSpPr>
            <p:nvPr/>
          </p:nvSpPr>
          <p:spPr bwMode="auto">
            <a:xfrm>
              <a:off x="4765" y="2281"/>
              <a:ext cx="22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1" name="Rectangle 1487"/>
            <p:cNvSpPr>
              <a:spLocks noChangeArrowheads="1"/>
            </p:cNvSpPr>
            <p:nvPr/>
          </p:nvSpPr>
          <p:spPr bwMode="auto">
            <a:xfrm>
              <a:off x="4432" y="2281"/>
              <a:ext cx="33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2" name="Rectangle 1488"/>
            <p:cNvSpPr>
              <a:spLocks noChangeArrowheads="1"/>
            </p:cNvSpPr>
            <p:nvPr/>
          </p:nvSpPr>
          <p:spPr bwMode="auto">
            <a:xfrm>
              <a:off x="4410" y="2281"/>
              <a:ext cx="22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3" name="Rectangle 1489"/>
            <p:cNvSpPr>
              <a:spLocks noChangeArrowheads="1"/>
            </p:cNvSpPr>
            <p:nvPr/>
          </p:nvSpPr>
          <p:spPr bwMode="auto">
            <a:xfrm>
              <a:off x="3951" y="2281"/>
              <a:ext cx="436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4" name="Rectangle 1490"/>
            <p:cNvSpPr>
              <a:spLocks noChangeArrowheads="1"/>
            </p:cNvSpPr>
            <p:nvPr/>
          </p:nvSpPr>
          <p:spPr bwMode="auto">
            <a:xfrm>
              <a:off x="4387" y="2281"/>
              <a:ext cx="2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75" name="Freeform 1491"/>
            <p:cNvSpPr>
              <a:spLocks/>
            </p:cNvSpPr>
            <p:nvPr/>
          </p:nvSpPr>
          <p:spPr bwMode="auto">
            <a:xfrm>
              <a:off x="4723" y="2305"/>
              <a:ext cx="64" cy="61"/>
            </a:xfrm>
            <a:custGeom>
              <a:avLst/>
              <a:gdLst>
                <a:gd name="T0" fmla="*/ 0 w 193"/>
                <a:gd name="T1" fmla="*/ 0 h 181"/>
                <a:gd name="T2" fmla="*/ 0 w 193"/>
                <a:gd name="T3" fmla="*/ 0 h 181"/>
                <a:gd name="T4" fmla="*/ 0 w 193"/>
                <a:gd name="T5" fmla="*/ 0 h 181"/>
                <a:gd name="T6" fmla="*/ 0 w 193"/>
                <a:gd name="T7" fmla="*/ 0 h 181"/>
                <a:gd name="T8" fmla="*/ 0 w 193"/>
                <a:gd name="T9" fmla="*/ 0 h 181"/>
                <a:gd name="T10" fmla="*/ 0 w 193"/>
                <a:gd name="T11" fmla="*/ 0 h 181"/>
                <a:gd name="T12" fmla="*/ 0 w 193"/>
                <a:gd name="T13" fmla="*/ 0 h 181"/>
                <a:gd name="T14" fmla="*/ 0 w 193"/>
                <a:gd name="T15" fmla="*/ 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3" h="181">
                  <a:moveTo>
                    <a:pt x="193" y="0"/>
                  </a:moveTo>
                  <a:lnTo>
                    <a:pt x="193" y="181"/>
                  </a:lnTo>
                  <a:lnTo>
                    <a:pt x="0" y="181"/>
                  </a:lnTo>
                  <a:lnTo>
                    <a:pt x="0" y="149"/>
                  </a:lnTo>
                  <a:lnTo>
                    <a:pt x="126" y="149"/>
                  </a:lnTo>
                  <a:lnTo>
                    <a:pt x="126" y="3"/>
                  </a:lnTo>
                  <a:lnTo>
                    <a:pt x="126" y="0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76" name="Freeform 1492"/>
            <p:cNvSpPr>
              <a:spLocks/>
            </p:cNvSpPr>
            <p:nvPr/>
          </p:nvSpPr>
          <p:spPr bwMode="auto">
            <a:xfrm>
              <a:off x="4787" y="2305"/>
              <a:ext cx="65" cy="61"/>
            </a:xfrm>
            <a:custGeom>
              <a:avLst/>
              <a:gdLst>
                <a:gd name="T0" fmla="*/ 0 w 195"/>
                <a:gd name="T1" fmla="*/ 0 h 181"/>
                <a:gd name="T2" fmla="*/ 0 w 195"/>
                <a:gd name="T3" fmla="*/ 0 h 181"/>
                <a:gd name="T4" fmla="*/ 0 w 195"/>
                <a:gd name="T5" fmla="*/ 0 h 181"/>
                <a:gd name="T6" fmla="*/ 0 w 195"/>
                <a:gd name="T7" fmla="*/ 0 h 181"/>
                <a:gd name="T8" fmla="*/ 0 w 195"/>
                <a:gd name="T9" fmla="*/ 0 h 181"/>
                <a:gd name="T10" fmla="*/ 0 w 195"/>
                <a:gd name="T11" fmla="*/ 0 h 181"/>
                <a:gd name="T12" fmla="*/ 0 w 195"/>
                <a:gd name="T13" fmla="*/ 0 h 181"/>
                <a:gd name="T14" fmla="*/ 0 w 195"/>
                <a:gd name="T15" fmla="*/ 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81">
                  <a:moveTo>
                    <a:pt x="69" y="1"/>
                  </a:moveTo>
                  <a:lnTo>
                    <a:pt x="69" y="149"/>
                  </a:lnTo>
                  <a:lnTo>
                    <a:pt x="195" y="149"/>
                  </a:lnTo>
                  <a:lnTo>
                    <a:pt x="195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69" y="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77" name="Freeform 1493"/>
            <p:cNvSpPr>
              <a:spLocks/>
            </p:cNvSpPr>
            <p:nvPr/>
          </p:nvSpPr>
          <p:spPr bwMode="auto">
            <a:xfrm>
              <a:off x="4410" y="2305"/>
              <a:ext cx="65" cy="61"/>
            </a:xfrm>
            <a:custGeom>
              <a:avLst/>
              <a:gdLst>
                <a:gd name="T0" fmla="*/ 0 w 195"/>
                <a:gd name="T1" fmla="*/ 0 h 181"/>
                <a:gd name="T2" fmla="*/ 0 w 195"/>
                <a:gd name="T3" fmla="*/ 0 h 181"/>
                <a:gd name="T4" fmla="*/ 0 w 195"/>
                <a:gd name="T5" fmla="*/ 0 h 181"/>
                <a:gd name="T6" fmla="*/ 0 w 195"/>
                <a:gd name="T7" fmla="*/ 0 h 181"/>
                <a:gd name="T8" fmla="*/ 0 w 195"/>
                <a:gd name="T9" fmla="*/ 0 h 181"/>
                <a:gd name="T10" fmla="*/ 0 w 195"/>
                <a:gd name="T11" fmla="*/ 0 h 181"/>
                <a:gd name="T12" fmla="*/ 0 w 195"/>
                <a:gd name="T13" fmla="*/ 0 h 181"/>
                <a:gd name="T14" fmla="*/ 0 w 195"/>
                <a:gd name="T15" fmla="*/ 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" h="181">
                  <a:moveTo>
                    <a:pt x="0" y="0"/>
                  </a:moveTo>
                  <a:lnTo>
                    <a:pt x="0" y="181"/>
                  </a:lnTo>
                  <a:lnTo>
                    <a:pt x="195" y="181"/>
                  </a:lnTo>
                  <a:lnTo>
                    <a:pt x="195" y="149"/>
                  </a:lnTo>
                  <a:lnTo>
                    <a:pt x="68" y="149"/>
                  </a:lnTo>
                  <a:lnTo>
                    <a:pt x="68" y="1"/>
                  </a:lnTo>
                  <a:lnTo>
                    <a:pt x="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78" name="Freeform 1494"/>
            <p:cNvSpPr>
              <a:spLocks/>
            </p:cNvSpPr>
            <p:nvPr/>
          </p:nvSpPr>
          <p:spPr bwMode="auto">
            <a:xfrm>
              <a:off x="4345" y="2305"/>
              <a:ext cx="65" cy="61"/>
            </a:xfrm>
            <a:custGeom>
              <a:avLst/>
              <a:gdLst>
                <a:gd name="T0" fmla="*/ 0 w 194"/>
                <a:gd name="T1" fmla="*/ 0 h 181"/>
                <a:gd name="T2" fmla="*/ 0 w 194"/>
                <a:gd name="T3" fmla="*/ 0 h 181"/>
                <a:gd name="T4" fmla="*/ 0 w 194"/>
                <a:gd name="T5" fmla="*/ 0 h 181"/>
                <a:gd name="T6" fmla="*/ 0 w 194"/>
                <a:gd name="T7" fmla="*/ 0 h 181"/>
                <a:gd name="T8" fmla="*/ 0 w 194"/>
                <a:gd name="T9" fmla="*/ 0 h 181"/>
                <a:gd name="T10" fmla="*/ 0 w 194"/>
                <a:gd name="T11" fmla="*/ 0 h 181"/>
                <a:gd name="T12" fmla="*/ 0 w 194"/>
                <a:gd name="T13" fmla="*/ 0 h 181"/>
                <a:gd name="T14" fmla="*/ 0 w 194"/>
                <a:gd name="T15" fmla="*/ 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4" h="181">
                  <a:moveTo>
                    <a:pt x="127" y="3"/>
                  </a:moveTo>
                  <a:lnTo>
                    <a:pt x="127" y="149"/>
                  </a:lnTo>
                  <a:lnTo>
                    <a:pt x="0" y="149"/>
                  </a:lnTo>
                  <a:lnTo>
                    <a:pt x="0" y="181"/>
                  </a:lnTo>
                  <a:lnTo>
                    <a:pt x="194" y="181"/>
                  </a:lnTo>
                  <a:lnTo>
                    <a:pt x="194" y="0"/>
                  </a:lnTo>
                  <a:lnTo>
                    <a:pt x="127" y="0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79" name="Rectangle 1495"/>
            <p:cNvSpPr>
              <a:spLocks noChangeArrowheads="1"/>
            </p:cNvSpPr>
            <p:nvPr/>
          </p:nvSpPr>
          <p:spPr bwMode="auto">
            <a:xfrm>
              <a:off x="1962" y="2281"/>
              <a:ext cx="40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80" name="Freeform 1496"/>
            <p:cNvSpPr>
              <a:spLocks/>
            </p:cNvSpPr>
            <p:nvPr/>
          </p:nvSpPr>
          <p:spPr bwMode="auto">
            <a:xfrm>
              <a:off x="1916" y="2281"/>
              <a:ext cx="46" cy="24"/>
            </a:xfrm>
            <a:custGeom>
              <a:avLst/>
              <a:gdLst>
                <a:gd name="T0" fmla="*/ 0 w 136"/>
                <a:gd name="T1" fmla="*/ 0 h 74"/>
                <a:gd name="T2" fmla="*/ 0 w 136"/>
                <a:gd name="T3" fmla="*/ 0 h 74"/>
                <a:gd name="T4" fmla="*/ 0 w 136"/>
                <a:gd name="T5" fmla="*/ 0 h 74"/>
                <a:gd name="T6" fmla="*/ 0 w 136"/>
                <a:gd name="T7" fmla="*/ 0 h 74"/>
                <a:gd name="T8" fmla="*/ 0 w 136"/>
                <a:gd name="T9" fmla="*/ 0 h 74"/>
                <a:gd name="T10" fmla="*/ 0 w 136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74">
                  <a:moveTo>
                    <a:pt x="136" y="0"/>
                  </a:moveTo>
                  <a:lnTo>
                    <a:pt x="0" y="0"/>
                  </a:lnTo>
                  <a:lnTo>
                    <a:pt x="0" y="69"/>
                  </a:lnTo>
                  <a:lnTo>
                    <a:pt x="0" y="74"/>
                  </a:lnTo>
                  <a:lnTo>
                    <a:pt x="136" y="74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1" name="Freeform 1497"/>
            <p:cNvSpPr>
              <a:spLocks/>
            </p:cNvSpPr>
            <p:nvPr/>
          </p:nvSpPr>
          <p:spPr bwMode="auto">
            <a:xfrm>
              <a:off x="2366" y="2281"/>
              <a:ext cx="45" cy="24"/>
            </a:xfrm>
            <a:custGeom>
              <a:avLst/>
              <a:gdLst>
                <a:gd name="T0" fmla="*/ 0 w 135"/>
                <a:gd name="T1" fmla="*/ 0 h 74"/>
                <a:gd name="T2" fmla="*/ 0 w 135"/>
                <a:gd name="T3" fmla="*/ 0 h 74"/>
                <a:gd name="T4" fmla="*/ 0 w 135"/>
                <a:gd name="T5" fmla="*/ 0 h 74"/>
                <a:gd name="T6" fmla="*/ 0 w 135"/>
                <a:gd name="T7" fmla="*/ 0 h 74"/>
                <a:gd name="T8" fmla="*/ 0 w 135"/>
                <a:gd name="T9" fmla="*/ 0 h 74"/>
                <a:gd name="T10" fmla="*/ 0 w 135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74">
                  <a:moveTo>
                    <a:pt x="135" y="74"/>
                  </a:moveTo>
                  <a:lnTo>
                    <a:pt x="0" y="74"/>
                  </a:lnTo>
                  <a:lnTo>
                    <a:pt x="0" y="0"/>
                  </a:lnTo>
                  <a:lnTo>
                    <a:pt x="135" y="0"/>
                  </a:lnTo>
                  <a:lnTo>
                    <a:pt x="135" y="67"/>
                  </a:lnTo>
                  <a:lnTo>
                    <a:pt x="135" y="7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2" name="Freeform 1498"/>
            <p:cNvSpPr>
              <a:spLocks/>
            </p:cNvSpPr>
            <p:nvPr/>
          </p:nvSpPr>
          <p:spPr bwMode="auto">
            <a:xfrm>
              <a:off x="2411" y="2281"/>
              <a:ext cx="223" cy="24"/>
            </a:xfrm>
            <a:custGeom>
              <a:avLst/>
              <a:gdLst>
                <a:gd name="T0" fmla="*/ 0 w 669"/>
                <a:gd name="T1" fmla="*/ 0 h 74"/>
                <a:gd name="T2" fmla="*/ 0 w 669"/>
                <a:gd name="T3" fmla="*/ 0 h 74"/>
                <a:gd name="T4" fmla="*/ 0 w 669"/>
                <a:gd name="T5" fmla="*/ 0 h 74"/>
                <a:gd name="T6" fmla="*/ 0 w 669"/>
                <a:gd name="T7" fmla="*/ 0 h 74"/>
                <a:gd name="T8" fmla="*/ 0 w 669"/>
                <a:gd name="T9" fmla="*/ 0 h 74"/>
                <a:gd name="T10" fmla="*/ 0 w 669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9" h="74">
                  <a:moveTo>
                    <a:pt x="669" y="74"/>
                  </a:moveTo>
                  <a:lnTo>
                    <a:pt x="0" y="74"/>
                  </a:lnTo>
                  <a:lnTo>
                    <a:pt x="0" y="67"/>
                  </a:lnTo>
                  <a:lnTo>
                    <a:pt x="0" y="0"/>
                  </a:lnTo>
                  <a:lnTo>
                    <a:pt x="669" y="0"/>
                  </a:lnTo>
                  <a:lnTo>
                    <a:pt x="669" y="7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3" name="Rectangle 1499"/>
            <p:cNvSpPr>
              <a:spLocks noChangeArrowheads="1"/>
            </p:cNvSpPr>
            <p:nvPr/>
          </p:nvSpPr>
          <p:spPr bwMode="auto">
            <a:xfrm>
              <a:off x="2634" y="2281"/>
              <a:ext cx="4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84" name="Freeform 1500"/>
            <p:cNvSpPr>
              <a:spLocks/>
            </p:cNvSpPr>
            <p:nvPr/>
          </p:nvSpPr>
          <p:spPr bwMode="auto">
            <a:xfrm>
              <a:off x="2678" y="2281"/>
              <a:ext cx="260" cy="24"/>
            </a:xfrm>
            <a:custGeom>
              <a:avLst/>
              <a:gdLst>
                <a:gd name="T0" fmla="*/ 0 w 780"/>
                <a:gd name="T1" fmla="*/ 0 h 74"/>
                <a:gd name="T2" fmla="*/ 0 w 780"/>
                <a:gd name="T3" fmla="*/ 0 h 74"/>
                <a:gd name="T4" fmla="*/ 0 w 780"/>
                <a:gd name="T5" fmla="*/ 0 h 74"/>
                <a:gd name="T6" fmla="*/ 0 w 780"/>
                <a:gd name="T7" fmla="*/ 0 h 74"/>
                <a:gd name="T8" fmla="*/ 0 w 780"/>
                <a:gd name="T9" fmla="*/ 0 h 74"/>
                <a:gd name="T10" fmla="*/ 0 w 780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74">
                  <a:moveTo>
                    <a:pt x="780" y="0"/>
                  </a:moveTo>
                  <a:lnTo>
                    <a:pt x="103" y="0"/>
                  </a:lnTo>
                  <a:lnTo>
                    <a:pt x="0" y="0"/>
                  </a:lnTo>
                  <a:lnTo>
                    <a:pt x="0" y="74"/>
                  </a:lnTo>
                  <a:lnTo>
                    <a:pt x="780" y="74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5" name="Line 1501"/>
            <p:cNvSpPr>
              <a:spLocks noChangeShapeType="1"/>
            </p:cNvSpPr>
            <p:nvPr/>
          </p:nvSpPr>
          <p:spPr bwMode="auto">
            <a:xfrm flipH="1">
              <a:off x="1916" y="2305"/>
              <a:ext cx="295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86" name="Rectangle 1502"/>
            <p:cNvSpPr>
              <a:spLocks noChangeArrowheads="1"/>
            </p:cNvSpPr>
            <p:nvPr/>
          </p:nvSpPr>
          <p:spPr bwMode="auto">
            <a:xfrm>
              <a:off x="3493" y="2135"/>
              <a:ext cx="41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87" name="Rectangle 1503"/>
            <p:cNvSpPr>
              <a:spLocks noChangeArrowheads="1"/>
            </p:cNvSpPr>
            <p:nvPr/>
          </p:nvSpPr>
          <p:spPr bwMode="auto">
            <a:xfrm>
              <a:off x="2983" y="2135"/>
              <a:ext cx="46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88" name="Rectangle 1504"/>
            <p:cNvSpPr>
              <a:spLocks noChangeArrowheads="1"/>
            </p:cNvSpPr>
            <p:nvPr/>
          </p:nvSpPr>
          <p:spPr bwMode="auto">
            <a:xfrm>
              <a:off x="4432" y="2135"/>
              <a:ext cx="33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89" name="Rectangle 1505"/>
            <p:cNvSpPr>
              <a:spLocks noChangeArrowheads="1"/>
            </p:cNvSpPr>
            <p:nvPr/>
          </p:nvSpPr>
          <p:spPr bwMode="auto">
            <a:xfrm>
              <a:off x="4765" y="2135"/>
              <a:ext cx="22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0" name="Rectangle 1506"/>
            <p:cNvSpPr>
              <a:spLocks noChangeArrowheads="1"/>
            </p:cNvSpPr>
            <p:nvPr/>
          </p:nvSpPr>
          <p:spPr bwMode="auto">
            <a:xfrm>
              <a:off x="4787" y="2135"/>
              <a:ext cx="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1" name="Freeform 1507"/>
            <p:cNvSpPr>
              <a:spLocks/>
            </p:cNvSpPr>
            <p:nvPr/>
          </p:nvSpPr>
          <p:spPr bwMode="auto">
            <a:xfrm>
              <a:off x="4810" y="2135"/>
              <a:ext cx="66" cy="25"/>
            </a:xfrm>
            <a:custGeom>
              <a:avLst/>
              <a:gdLst>
                <a:gd name="T0" fmla="*/ 0 w 198"/>
                <a:gd name="T1" fmla="*/ 0 h 73"/>
                <a:gd name="T2" fmla="*/ 0 w 198"/>
                <a:gd name="T3" fmla="*/ 0 h 73"/>
                <a:gd name="T4" fmla="*/ 0 w 198"/>
                <a:gd name="T5" fmla="*/ 0 h 73"/>
                <a:gd name="T6" fmla="*/ 0 w 198"/>
                <a:gd name="T7" fmla="*/ 0 h 73"/>
                <a:gd name="T8" fmla="*/ 0 w 198"/>
                <a:gd name="T9" fmla="*/ 0 h 73"/>
                <a:gd name="T10" fmla="*/ 0 w 198"/>
                <a:gd name="T11" fmla="*/ 0 h 73"/>
                <a:gd name="T12" fmla="*/ 0 w 198"/>
                <a:gd name="T13" fmla="*/ 0 h 73"/>
                <a:gd name="T14" fmla="*/ 0 w 198"/>
                <a:gd name="T15" fmla="*/ 0 h 73"/>
                <a:gd name="T16" fmla="*/ 0 w 198"/>
                <a:gd name="T17" fmla="*/ 0 h 73"/>
                <a:gd name="T18" fmla="*/ 0 w 198"/>
                <a:gd name="T19" fmla="*/ 0 h 73"/>
                <a:gd name="T20" fmla="*/ 0 w 198"/>
                <a:gd name="T21" fmla="*/ 0 h 73"/>
                <a:gd name="T22" fmla="*/ 0 w 198"/>
                <a:gd name="T23" fmla="*/ 0 h 73"/>
                <a:gd name="T24" fmla="*/ 0 w 198"/>
                <a:gd name="T25" fmla="*/ 0 h 73"/>
                <a:gd name="T26" fmla="*/ 0 w 198"/>
                <a:gd name="T27" fmla="*/ 0 h 73"/>
                <a:gd name="T28" fmla="*/ 0 w 198"/>
                <a:gd name="T29" fmla="*/ 0 h 73"/>
                <a:gd name="T30" fmla="*/ 0 w 198"/>
                <a:gd name="T31" fmla="*/ 0 h 73"/>
                <a:gd name="T32" fmla="*/ 0 w 198"/>
                <a:gd name="T33" fmla="*/ 0 h 73"/>
                <a:gd name="T34" fmla="*/ 0 w 198"/>
                <a:gd name="T35" fmla="*/ 0 h 73"/>
                <a:gd name="T36" fmla="*/ 0 w 198"/>
                <a:gd name="T37" fmla="*/ 0 h 73"/>
                <a:gd name="T38" fmla="*/ 0 w 198"/>
                <a:gd name="T39" fmla="*/ 0 h 73"/>
                <a:gd name="T40" fmla="*/ 0 w 198"/>
                <a:gd name="T41" fmla="*/ 0 h 73"/>
                <a:gd name="T42" fmla="*/ 0 w 198"/>
                <a:gd name="T43" fmla="*/ 0 h 73"/>
                <a:gd name="T44" fmla="*/ 0 w 198"/>
                <a:gd name="T45" fmla="*/ 0 h 73"/>
                <a:gd name="T46" fmla="*/ 0 w 198"/>
                <a:gd name="T47" fmla="*/ 0 h 73"/>
                <a:gd name="T48" fmla="*/ 0 w 198"/>
                <a:gd name="T49" fmla="*/ 0 h 73"/>
                <a:gd name="T50" fmla="*/ 0 w 198"/>
                <a:gd name="T51" fmla="*/ 0 h 73"/>
                <a:gd name="T52" fmla="*/ 0 w 198"/>
                <a:gd name="T53" fmla="*/ 0 h 73"/>
                <a:gd name="T54" fmla="*/ 0 w 198"/>
                <a:gd name="T55" fmla="*/ 0 h 73"/>
                <a:gd name="T56" fmla="*/ 0 w 198"/>
                <a:gd name="T57" fmla="*/ 0 h 73"/>
                <a:gd name="T58" fmla="*/ 0 w 198"/>
                <a:gd name="T59" fmla="*/ 0 h 73"/>
                <a:gd name="T60" fmla="*/ 0 w 198"/>
                <a:gd name="T61" fmla="*/ 0 h 73"/>
                <a:gd name="T62" fmla="*/ 0 w 198"/>
                <a:gd name="T63" fmla="*/ 0 h 73"/>
                <a:gd name="T64" fmla="*/ 0 w 198"/>
                <a:gd name="T65" fmla="*/ 0 h 73"/>
                <a:gd name="T66" fmla="*/ 0 w 198"/>
                <a:gd name="T67" fmla="*/ 0 h 73"/>
                <a:gd name="T68" fmla="*/ 0 w 198"/>
                <a:gd name="T69" fmla="*/ 0 h 73"/>
                <a:gd name="T70" fmla="*/ 0 w 198"/>
                <a:gd name="T71" fmla="*/ 0 h 73"/>
                <a:gd name="T72" fmla="*/ 0 w 198"/>
                <a:gd name="T73" fmla="*/ 0 h 73"/>
                <a:gd name="T74" fmla="*/ 0 w 198"/>
                <a:gd name="T75" fmla="*/ 0 h 73"/>
                <a:gd name="T76" fmla="*/ 0 w 198"/>
                <a:gd name="T77" fmla="*/ 0 h 73"/>
                <a:gd name="T78" fmla="*/ 0 w 198"/>
                <a:gd name="T79" fmla="*/ 0 h 73"/>
                <a:gd name="T80" fmla="*/ 0 w 198"/>
                <a:gd name="T81" fmla="*/ 0 h 7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8" h="73">
                  <a:moveTo>
                    <a:pt x="137" y="0"/>
                  </a:moveTo>
                  <a:lnTo>
                    <a:pt x="0" y="0"/>
                  </a:lnTo>
                  <a:lnTo>
                    <a:pt x="0" y="73"/>
                  </a:lnTo>
                  <a:lnTo>
                    <a:pt x="198" y="73"/>
                  </a:lnTo>
                  <a:lnTo>
                    <a:pt x="198" y="72"/>
                  </a:lnTo>
                  <a:lnTo>
                    <a:pt x="197" y="72"/>
                  </a:lnTo>
                  <a:lnTo>
                    <a:pt x="197" y="71"/>
                  </a:lnTo>
                  <a:lnTo>
                    <a:pt x="197" y="70"/>
                  </a:lnTo>
                  <a:lnTo>
                    <a:pt x="196" y="68"/>
                  </a:lnTo>
                  <a:lnTo>
                    <a:pt x="196" y="67"/>
                  </a:lnTo>
                  <a:lnTo>
                    <a:pt x="194" y="66"/>
                  </a:lnTo>
                  <a:lnTo>
                    <a:pt x="193" y="63"/>
                  </a:lnTo>
                  <a:lnTo>
                    <a:pt x="192" y="62"/>
                  </a:lnTo>
                  <a:lnTo>
                    <a:pt x="191" y="61"/>
                  </a:lnTo>
                  <a:lnTo>
                    <a:pt x="191" y="60"/>
                  </a:lnTo>
                  <a:lnTo>
                    <a:pt x="189" y="58"/>
                  </a:lnTo>
                  <a:lnTo>
                    <a:pt x="188" y="56"/>
                  </a:lnTo>
                  <a:lnTo>
                    <a:pt x="188" y="55"/>
                  </a:lnTo>
                  <a:lnTo>
                    <a:pt x="187" y="53"/>
                  </a:lnTo>
                  <a:lnTo>
                    <a:pt x="187" y="52"/>
                  </a:lnTo>
                  <a:lnTo>
                    <a:pt x="186" y="52"/>
                  </a:lnTo>
                  <a:lnTo>
                    <a:pt x="186" y="51"/>
                  </a:lnTo>
                  <a:lnTo>
                    <a:pt x="184" y="51"/>
                  </a:lnTo>
                  <a:lnTo>
                    <a:pt x="183" y="50"/>
                  </a:lnTo>
                  <a:lnTo>
                    <a:pt x="182" y="50"/>
                  </a:lnTo>
                  <a:lnTo>
                    <a:pt x="181" y="48"/>
                  </a:lnTo>
                  <a:lnTo>
                    <a:pt x="179" y="48"/>
                  </a:lnTo>
                  <a:lnTo>
                    <a:pt x="177" y="47"/>
                  </a:lnTo>
                  <a:lnTo>
                    <a:pt x="176" y="46"/>
                  </a:lnTo>
                  <a:lnTo>
                    <a:pt x="174" y="45"/>
                  </a:lnTo>
                  <a:lnTo>
                    <a:pt x="172" y="43"/>
                  </a:lnTo>
                  <a:lnTo>
                    <a:pt x="171" y="43"/>
                  </a:lnTo>
                  <a:lnTo>
                    <a:pt x="171" y="42"/>
                  </a:lnTo>
                  <a:lnTo>
                    <a:pt x="169" y="42"/>
                  </a:lnTo>
                  <a:lnTo>
                    <a:pt x="168" y="42"/>
                  </a:lnTo>
                  <a:lnTo>
                    <a:pt x="168" y="41"/>
                  </a:lnTo>
                  <a:lnTo>
                    <a:pt x="167" y="41"/>
                  </a:lnTo>
                  <a:lnTo>
                    <a:pt x="167" y="40"/>
                  </a:lnTo>
                  <a:lnTo>
                    <a:pt x="166" y="40"/>
                  </a:lnTo>
                  <a:lnTo>
                    <a:pt x="166" y="38"/>
                  </a:lnTo>
                  <a:lnTo>
                    <a:pt x="164" y="38"/>
                  </a:lnTo>
                  <a:lnTo>
                    <a:pt x="163" y="38"/>
                  </a:lnTo>
                  <a:lnTo>
                    <a:pt x="163" y="37"/>
                  </a:lnTo>
                  <a:lnTo>
                    <a:pt x="162" y="37"/>
                  </a:lnTo>
                  <a:lnTo>
                    <a:pt x="162" y="36"/>
                  </a:lnTo>
                  <a:lnTo>
                    <a:pt x="162" y="35"/>
                  </a:lnTo>
                  <a:lnTo>
                    <a:pt x="161" y="35"/>
                  </a:lnTo>
                  <a:lnTo>
                    <a:pt x="160" y="35"/>
                  </a:lnTo>
                  <a:lnTo>
                    <a:pt x="160" y="33"/>
                  </a:lnTo>
                  <a:lnTo>
                    <a:pt x="158" y="33"/>
                  </a:lnTo>
                  <a:lnTo>
                    <a:pt x="157" y="33"/>
                  </a:lnTo>
                  <a:lnTo>
                    <a:pt x="157" y="32"/>
                  </a:lnTo>
                  <a:lnTo>
                    <a:pt x="156" y="32"/>
                  </a:lnTo>
                  <a:lnTo>
                    <a:pt x="155" y="32"/>
                  </a:lnTo>
                  <a:lnTo>
                    <a:pt x="155" y="31"/>
                  </a:lnTo>
                  <a:lnTo>
                    <a:pt x="155" y="30"/>
                  </a:lnTo>
                  <a:lnTo>
                    <a:pt x="153" y="30"/>
                  </a:lnTo>
                  <a:lnTo>
                    <a:pt x="152" y="30"/>
                  </a:lnTo>
                  <a:lnTo>
                    <a:pt x="152" y="28"/>
                  </a:lnTo>
                  <a:lnTo>
                    <a:pt x="151" y="28"/>
                  </a:lnTo>
                  <a:lnTo>
                    <a:pt x="150" y="28"/>
                  </a:lnTo>
                  <a:lnTo>
                    <a:pt x="150" y="27"/>
                  </a:lnTo>
                  <a:lnTo>
                    <a:pt x="148" y="27"/>
                  </a:lnTo>
                  <a:lnTo>
                    <a:pt x="148" y="26"/>
                  </a:lnTo>
                  <a:lnTo>
                    <a:pt x="147" y="25"/>
                  </a:lnTo>
                  <a:lnTo>
                    <a:pt x="147" y="23"/>
                  </a:lnTo>
                  <a:lnTo>
                    <a:pt x="146" y="22"/>
                  </a:lnTo>
                  <a:lnTo>
                    <a:pt x="145" y="21"/>
                  </a:lnTo>
                  <a:lnTo>
                    <a:pt x="145" y="20"/>
                  </a:lnTo>
                  <a:lnTo>
                    <a:pt x="143" y="18"/>
                  </a:lnTo>
                  <a:lnTo>
                    <a:pt x="143" y="17"/>
                  </a:lnTo>
                  <a:lnTo>
                    <a:pt x="142" y="16"/>
                  </a:lnTo>
                  <a:lnTo>
                    <a:pt x="142" y="13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40" y="6"/>
                  </a:lnTo>
                  <a:lnTo>
                    <a:pt x="140" y="5"/>
                  </a:lnTo>
                  <a:lnTo>
                    <a:pt x="140" y="3"/>
                  </a:lnTo>
                  <a:lnTo>
                    <a:pt x="138" y="2"/>
                  </a:lnTo>
                  <a:lnTo>
                    <a:pt x="138" y="1"/>
                  </a:lnTo>
                  <a:lnTo>
                    <a:pt x="138" y="0"/>
                  </a:lnTo>
                  <a:lnTo>
                    <a:pt x="1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92" name="Rectangle 1508"/>
            <p:cNvSpPr>
              <a:spLocks noChangeArrowheads="1"/>
            </p:cNvSpPr>
            <p:nvPr/>
          </p:nvSpPr>
          <p:spPr bwMode="auto">
            <a:xfrm>
              <a:off x="4410" y="2135"/>
              <a:ext cx="22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3" name="Rectangle 1509"/>
            <p:cNvSpPr>
              <a:spLocks noChangeArrowheads="1"/>
            </p:cNvSpPr>
            <p:nvPr/>
          </p:nvSpPr>
          <p:spPr bwMode="auto">
            <a:xfrm>
              <a:off x="4387" y="2135"/>
              <a:ext cx="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4" name="Rectangle 1510"/>
            <p:cNvSpPr>
              <a:spLocks noChangeArrowheads="1"/>
            </p:cNvSpPr>
            <p:nvPr/>
          </p:nvSpPr>
          <p:spPr bwMode="auto">
            <a:xfrm>
              <a:off x="3951" y="2135"/>
              <a:ext cx="436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5" name="Rectangle 1511"/>
            <p:cNvSpPr>
              <a:spLocks noChangeArrowheads="1"/>
            </p:cNvSpPr>
            <p:nvPr/>
          </p:nvSpPr>
          <p:spPr bwMode="auto">
            <a:xfrm>
              <a:off x="2678" y="2135"/>
              <a:ext cx="260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6" name="Rectangle 1512"/>
            <p:cNvSpPr>
              <a:spLocks noChangeArrowheads="1"/>
            </p:cNvSpPr>
            <p:nvPr/>
          </p:nvSpPr>
          <p:spPr bwMode="auto">
            <a:xfrm>
              <a:off x="2634" y="2135"/>
              <a:ext cx="4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7" name="Rectangle 1513"/>
            <p:cNvSpPr>
              <a:spLocks noChangeArrowheads="1"/>
            </p:cNvSpPr>
            <p:nvPr/>
          </p:nvSpPr>
          <p:spPr bwMode="auto">
            <a:xfrm>
              <a:off x="2411" y="2135"/>
              <a:ext cx="2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8" name="Rectangle 1514"/>
            <p:cNvSpPr>
              <a:spLocks noChangeArrowheads="1"/>
            </p:cNvSpPr>
            <p:nvPr/>
          </p:nvSpPr>
          <p:spPr bwMode="auto">
            <a:xfrm>
              <a:off x="2366" y="2135"/>
              <a:ext cx="45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799" name="Rectangle 1515"/>
            <p:cNvSpPr>
              <a:spLocks noChangeArrowheads="1"/>
            </p:cNvSpPr>
            <p:nvPr/>
          </p:nvSpPr>
          <p:spPr bwMode="auto">
            <a:xfrm>
              <a:off x="1962" y="2135"/>
              <a:ext cx="40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0" name="Rectangle 1516"/>
            <p:cNvSpPr>
              <a:spLocks noChangeArrowheads="1"/>
            </p:cNvSpPr>
            <p:nvPr/>
          </p:nvSpPr>
          <p:spPr bwMode="auto">
            <a:xfrm>
              <a:off x="1916" y="2135"/>
              <a:ext cx="46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1" name="Line 1517"/>
            <p:cNvSpPr>
              <a:spLocks noChangeShapeType="1"/>
            </p:cNvSpPr>
            <p:nvPr/>
          </p:nvSpPr>
          <p:spPr bwMode="auto">
            <a:xfrm flipH="1">
              <a:off x="1916" y="2135"/>
              <a:ext cx="294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02" name="Rectangle 1518"/>
            <p:cNvSpPr>
              <a:spLocks noChangeArrowheads="1"/>
            </p:cNvSpPr>
            <p:nvPr/>
          </p:nvSpPr>
          <p:spPr bwMode="auto">
            <a:xfrm>
              <a:off x="3493" y="2160"/>
              <a:ext cx="41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3" name="Rectangle 1519"/>
            <p:cNvSpPr>
              <a:spLocks noChangeArrowheads="1"/>
            </p:cNvSpPr>
            <p:nvPr/>
          </p:nvSpPr>
          <p:spPr bwMode="auto">
            <a:xfrm>
              <a:off x="2983" y="2160"/>
              <a:ext cx="46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4" name="Freeform 1520"/>
            <p:cNvSpPr>
              <a:spLocks/>
            </p:cNvSpPr>
            <p:nvPr/>
          </p:nvSpPr>
          <p:spPr bwMode="auto">
            <a:xfrm>
              <a:off x="4810" y="2160"/>
              <a:ext cx="67" cy="24"/>
            </a:xfrm>
            <a:custGeom>
              <a:avLst/>
              <a:gdLst>
                <a:gd name="T0" fmla="*/ 0 w 201"/>
                <a:gd name="T1" fmla="*/ 0 h 73"/>
                <a:gd name="T2" fmla="*/ 0 w 201"/>
                <a:gd name="T3" fmla="*/ 0 h 73"/>
                <a:gd name="T4" fmla="*/ 0 w 201"/>
                <a:gd name="T5" fmla="*/ 0 h 73"/>
                <a:gd name="T6" fmla="*/ 0 w 201"/>
                <a:gd name="T7" fmla="*/ 0 h 73"/>
                <a:gd name="T8" fmla="*/ 0 w 201"/>
                <a:gd name="T9" fmla="*/ 0 h 73"/>
                <a:gd name="T10" fmla="*/ 0 w 201"/>
                <a:gd name="T11" fmla="*/ 0 h 73"/>
                <a:gd name="T12" fmla="*/ 0 w 201"/>
                <a:gd name="T13" fmla="*/ 0 h 73"/>
                <a:gd name="T14" fmla="*/ 0 w 201"/>
                <a:gd name="T15" fmla="*/ 0 h 73"/>
                <a:gd name="T16" fmla="*/ 0 w 201"/>
                <a:gd name="T17" fmla="*/ 0 h 73"/>
                <a:gd name="T18" fmla="*/ 0 w 201"/>
                <a:gd name="T19" fmla="*/ 0 h 73"/>
                <a:gd name="T20" fmla="*/ 0 w 201"/>
                <a:gd name="T21" fmla="*/ 0 h 73"/>
                <a:gd name="T22" fmla="*/ 0 w 201"/>
                <a:gd name="T23" fmla="*/ 0 h 73"/>
                <a:gd name="T24" fmla="*/ 0 w 201"/>
                <a:gd name="T25" fmla="*/ 0 h 73"/>
                <a:gd name="T26" fmla="*/ 0 w 201"/>
                <a:gd name="T27" fmla="*/ 0 h 73"/>
                <a:gd name="T28" fmla="*/ 0 w 201"/>
                <a:gd name="T29" fmla="*/ 0 h 73"/>
                <a:gd name="T30" fmla="*/ 0 w 201"/>
                <a:gd name="T31" fmla="*/ 0 h 73"/>
                <a:gd name="T32" fmla="*/ 0 w 201"/>
                <a:gd name="T33" fmla="*/ 0 h 73"/>
                <a:gd name="T34" fmla="*/ 0 w 201"/>
                <a:gd name="T35" fmla="*/ 0 h 73"/>
                <a:gd name="T36" fmla="*/ 0 w 201"/>
                <a:gd name="T37" fmla="*/ 0 h 73"/>
                <a:gd name="T38" fmla="*/ 0 w 201"/>
                <a:gd name="T39" fmla="*/ 0 h 73"/>
                <a:gd name="T40" fmla="*/ 0 w 201"/>
                <a:gd name="T41" fmla="*/ 0 h 73"/>
                <a:gd name="T42" fmla="*/ 0 w 201"/>
                <a:gd name="T43" fmla="*/ 0 h 73"/>
                <a:gd name="T44" fmla="*/ 0 w 201"/>
                <a:gd name="T45" fmla="*/ 0 h 73"/>
                <a:gd name="T46" fmla="*/ 0 w 201"/>
                <a:gd name="T47" fmla="*/ 0 h 73"/>
                <a:gd name="T48" fmla="*/ 0 w 201"/>
                <a:gd name="T49" fmla="*/ 0 h 73"/>
                <a:gd name="T50" fmla="*/ 0 w 201"/>
                <a:gd name="T51" fmla="*/ 0 h 73"/>
                <a:gd name="T52" fmla="*/ 0 w 201"/>
                <a:gd name="T53" fmla="*/ 0 h 73"/>
                <a:gd name="T54" fmla="*/ 0 w 201"/>
                <a:gd name="T55" fmla="*/ 0 h 7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01" h="73">
                  <a:moveTo>
                    <a:pt x="198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198" y="0"/>
                  </a:lnTo>
                  <a:lnTo>
                    <a:pt x="198" y="2"/>
                  </a:lnTo>
                  <a:lnTo>
                    <a:pt x="198" y="4"/>
                  </a:lnTo>
                  <a:lnTo>
                    <a:pt x="198" y="5"/>
                  </a:lnTo>
                  <a:lnTo>
                    <a:pt x="198" y="6"/>
                  </a:lnTo>
                  <a:lnTo>
                    <a:pt x="198" y="9"/>
                  </a:lnTo>
                  <a:lnTo>
                    <a:pt x="198" y="10"/>
                  </a:lnTo>
                  <a:lnTo>
                    <a:pt x="198" y="16"/>
                  </a:lnTo>
                  <a:lnTo>
                    <a:pt x="198" y="24"/>
                  </a:lnTo>
                  <a:lnTo>
                    <a:pt x="198" y="30"/>
                  </a:lnTo>
                  <a:lnTo>
                    <a:pt x="198" y="36"/>
                  </a:lnTo>
                  <a:lnTo>
                    <a:pt x="199" y="43"/>
                  </a:lnTo>
                  <a:lnTo>
                    <a:pt x="199" y="49"/>
                  </a:lnTo>
                  <a:lnTo>
                    <a:pt x="199" y="53"/>
                  </a:lnTo>
                  <a:lnTo>
                    <a:pt x="199" y="55"/>
                  </a:lnTo>
                  <a:lnTo>
                    <a:pt x="199" y="58"/>
                  </a:lnTo>
                  <a:lnTo>
                    <a:pt x="201" y="61"/>
                  </a:lnTo>
                  <a:lnTo>
                    <a:pt x="199" y="64"/>
                  </a:lnTo>
                  <a:lnTo>
                    <a:pt x="199" y="66"/>
                  </a:lnTo>
                  <a:lnTo>
                    <a:pt x="199" y="68"/>
                  </a:lnTo>
                  <a:lnTo>
                    <a:pt x="199" y="69"/>
                  </a:lnTo>
                  <a:lnTo>
                    <a:pt x="199" y="70"/>
                  </a:lnTo>
                  <a:lnTo>
                    <a:pt x="198" y="70"/>
                  </a:lnTo>
                  <a:lnTo>
                    <a:pt x="198" y="71"/>
                  </a:lnTo>
                  <a:lnTo>
                    <a:pt x="198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05" name="Rectangle 1521"/>
            <p:cNvSpPr>
              <a:spLocks noChangeArrowheads="1"/>
            </p:cNvSpPr>
            <p:nvPr/>
          </p:nvSpPr>
          <p:spPr bwMode="auto">
            <a:xfrm>
              <a:off x="4787" y="2160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6" name="Rectangle 1522"/>
            <p:cNvSpPr>
              <a:spLocks noChangeArrowheads="1"/>
            </p:cNvSpPr>
            <p:nvPr/>
          </p:nvSpPr>
          <p:spPr bwMode="auto">
            <a:xfrm>
              <a:off x="4765" y="2160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7" name="Rectangle 1523"/>
            <p:cNvSpPr>
              <a:spLocks noChangeArrowheads="1"/>
            </p:cNvSpPr>
            <p:nvPr/>
          </p:nvSpPr>
          <p:spPr bwMode="auto">
            <a:xfrm>
              <a:off x="4432" y="2160"/>
              <a:ext cx="33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8" name="Rectangle 1524"/>
            <p:cNvSpPr>
              <a:spLocks noChangeArrowheads="1"/>
            </p:cNvSpPr>
            <p:nvPr/>
          </p:nvSpPr>
          <p:spPr bwMode="auto">
            <a:xfrm>
              <a:off x="4410" y="2160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09" name="Rectangle 1525"/>
            <p:cNvSpPr>
              <a:spLocks noChangeArrowheads="1"/>
            </p:cNvSpPr>
            <p:nvPr/>
          </p:nvSpPr>
          <p:spPr bwMode="auto">
            <a:xfrm>
              <a:off x="4387" y="2160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0" name="Rectangle 1526"/>
            <p:cNvSpPr>
              <a:spLocks noChangeArrowheads="1"/>
            </p:cNvSpPr>
            <p:nvPr/>
          </p:nvSpPr>
          <p:spPr bwMode="auto">
            <a:xfrm>
              <a:off x="3951" y="2160"/>
              <a:ext cx="43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1" name="Freeform 1527"/>
            <p:cNvSpPr>
              <a:spLocks/>
            </p:cNvSpPr>
            <p:nvPr/>
          </p:nvSpPr>
          <p:spPr bwMode="auto">
            <a:xfrm>
              <a:off x="2678" y="2160"/>
              <a:ext cx="260" cy="24"/>
            </a:xfrm>
            <a:custGeom>
              <a:avLst/>
              <a:gdLst>
                <a:gd name="T0" fmla="*/ 0 w 780"/>
                <a:gd name="T1" fmla="*/ 0 h 73"/>
                <a:gd name="T2" fmla="*/ 0 w 780"/>
                <a:gd name="T3" fmla="*/ 0 h 73"/>
                <a:gd name="T4" fmla="*/ 0 w 780"/>
                <a:gd name="T5" fmla="*/ 0 h 73"/>
                <a:gd name="T6" fmla="*/ 0 w 780"/>
                <a:gd name="T7" fmla="*/ 0 h 73"/>
                <a:gd name="T8" fmla="*/ 0 w 780"/>
                <a:gd name="T9" fmla="*/ 0 h 73"/>
                <a:gd name="T10" fmla="*/ 0 w 780"/>
                <a:gd name="T11" fmla="*/ 0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0" h="73">
                  <a:moveTo>
                    <a:pt x="780" y="73"/>
                  </a:moveTo>
                  <a:lnTo>
                    <a:pt x="199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780" y="0"/>
                  </a:lnTo>
                  <a:lnTo>
                    <a:pt x="780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12" name="Rectangle 1528"/>
            <p:cNvSpPr>
              <a:spLocks noChangeArrowheads="1"/>
            </p:cNvSpPr>
            <p:nvPr/>
          </p:nvSpPr>
          <p:spPr bwMode="auto">
            <a:xfrm>
              <a:off x="2634" y="2160"/>
              <a:ext cx="4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3" name="Rectangle 1529"/>
            <p:cNvSpPr>
              <a:spLocks noChangeArrowheads="1"/>
            </p:cNvSpPr>
            <p:nvPr/>
          </p:nvSpPr>
          <p:spPr bwMode="auto">
            <a:xfrm>
              <a:off x="2411" y="2160"/>
              <a:ext cx="2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4" name="Rectangle 1530"/>
            <p:cNvSpPr>
              <a:spLocks noChangeArrowheads="1"/>
            </p:cNvSpPr>
            <p:nvPr/>
          </p:nvSpPr>
          <p:spPr bwMode="auto">
            <a:xfrm>
              <a:off x="2366" y="2160"/>
              <a:ext cx="45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5" name="Rectangle 1531"/>
            <p:cNvSpPr>
              <a:spLocks noChangeArrowheads="1"/>
            </p:cNvSpPr>
            <p:nvPr/>
          </p:nvSpPr>
          <p:spPr bwMode="auto">
            <a:xfrm>
              <a:off x="1962" y="2160"/>
              <a:ext cx="40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6" name="Rectangle 1532"/>
            <p:cNvSpPr>
              <a:spLocks noChangeArrowheads="1"/>
            </p:cNvSpPr>
            <p:nvPr/>
          </p:nvSpPr>
          <p:spPr bwMode="auto">
            <a:xfrm>
              <a:off x="1916" y="2160"/>
              <a:ext cx="4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17" name="Line 1533"/>
            <p:cNvSpPr>
              <a:spLocks noChangeShapeType="1"/>
            </p:cNvSpPr>
            <p:nvPr/>
          </p:nvSpPr>
          <p:spPr bwMode="auto">
            <a:xfrm flipH="1">
              <a:off x="1916" y="2160"/>
              <a:ext cx="296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18" name="Line 1534"/>
            <p:cNvSpPr>
              <a:spLocks noChangeShapeType="1"/>
            </p:cNvSpPr>
            <p:nvPr/>
          </p:nvSpPr>
          <p:spPr bwMode="auto">
            <a:xfrm flipH="1">
              <a:off x="4016" y="2305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19" name="Rectangle 1535"/>
            <p:cNvSpPr>
              <a:spLocks noChangeArrowheads="1"/>
            </p:cNvSpPr>
            <p:nvPr/>
          </p:nvSpPr>
          <p:spPr bwMode="auto">
            <a:xfrm>
              <a:off x="3493" y="2257"/>
              <a:ext cx="41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0" name="Rectangle 1536"/>
            <p:cNvSpPr>
              <a:spLocks noChangeArrowheads="1"/>
            </p:cNvSpPr>
            <p:nvPr/>
          </p:nvSpPr>
          <p:spPr bwMode="auto">
            <a:xfrm>
              <a:off x="3493" y="2257"/>
              <a:ext cx="41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1" name="Rectangle 1537"/>
            <p:cNvSpPr>
              <a:spLocks noChangeArrowheads="1"/>
            </p:cNvSpPr>
            <p:nvPr/>
          </p:nvSpPr>
          <p:spPr bwMode="auto">
            <a:xfrm>
              <a:off x="2983" y="2257"/>
              <a:ext cx="46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2" name="Freeform 1538"/>
            <p:cNvSpPr>
              <a:spLocks/>
            </p:cNvSpPr>
            <p:nvPr/>
          </p:nvSpPr>
          <p:spPr bwMode="auto">
            <a:xfrm>
              <a:off x="4810" y="2257"/>
              <a:ext cx="65" cy="24"/>
            </a:xfrm>
            <a:custGeom>
              <a:avLst/>
              <a:gdLst>
                <a:gd name="T0" fmla="*/ 0 w 196"/>
                <a:gd name="T1" fmla="*/ 0 h 72"/>
                <a:gd name="T2" fmla="*/ 0 w 196"/>
                <a:gd name="T3" fmla="*/ 0 h 72"/>
                <a:gd name="T4" fmla="*/ 0 w 196"/>
                <a:gd name="T5" fmla="*/ 0 h 72"/>
                <a:gd name="T6" fmla="*/ 0 w 196"/>
                <a:gd name="T7" fmla="*/ 0 h 72"/>
                <a:gd name="T8" fmla="*/ 0 w 196"/>
                <a:gd name="T9" fmla="*/ 0 h 72"/>
                <a:gd name="T10" fmla="*/ 0 w 196"/>
                <a:gd name="T11" fmla="*/ 0 h 72"/>
                <a:gd name="T12" fmla="*/ 0 w 196"/>
                <a:gd name="T13" fmla="*/ 0 h 72"/>
                <a:gd name="T14" fmla="*/ 0 w 196"/>
                <a:gd name="T15" fmla="*/ 0 h 72"/>
                <a:gd name="T16" fmla="*/ 0 w 196"/>
                <a:gd name="T17" fmla="*/ 0 h 72"/>
                <a:gd name="T18" fmla="*/ 0 w 196"/>
                <a:gd name="T19" fmla="*/ 0 h 72"/>
                <a:gd name="T20" fmla="*/ 0 w 196"/>
                <a:gd name="T21" fmla="*/ 0 h 72"/>
                <a:gd name="T22" fmla="*/ 0 w 196"/>
                <a:gd name="T23" fmla="*/ 0 h 72"/>
                <a:gd name="T24" fmla="*/ 0 w 196"/>
                <a:gd name="T25" fmla="*/ 0 h 72"/>
                <a:gd name="T26" fmla="*/ 0 w 196"/>
                <a:gd name="T27" fmla="*/ 0 h 72"/>
                <a:gd name="T28" fmla="*/ 0 w 196"/>
                <a:gd name="T29" fmla="*/ 0 h 72"/>
                <a:gd name="T30" fmla="*/ 0 w 196"/>
                <a:gd name="T31" fmla="*/ 0 h 72"/>
                <a:gd name="T32" fmla="*/ 0 w 196"/>
                <a:gd name="T33" fmla="*/ 0 h 72"/>
                <a:gd name="T34" fmla="*/ 0 w 196"/>
                <a:gd name="T35" fmla="*/ 0 h 72"/>
                <a:gd name="T36" fmla="*/ 0 w 196"/>
                <a:gd name="T37" fmla="*/ 0 h 72"/>
                <a:gd name="T38" fmla="*/ 0 w 196"/>
                <a:gd name="T39" fmla="*/ 0 h 72"/>
                <a:gd name="T40" fmla="*/ 0 w 196"/>
                <a:gd name="T41" fmla="*/ 0 h 72"/>
                <a:gd name="T42" fmla="*/ 0 w 196"/>
                <a:gd name="T43" fmla="*/ 0 h 72"/>
                <a:gd name="T44" fmla="*/ 0 w 196"/>
                <a:gd name="T45" fmla="*/ 0 h 72"/>
                <a:gd name="T46" fmla="*/ 0 w 196"/>
                <a:gd name="T47" fmla="*/ 0 h 72"/>
                <a:gd name="T48" fmla="*/ 0 w 196"/>
                <a:gd name="T49" fmla="*/ 0 h 72"/>
                <a:gd name="T50" fmla="*/ 0 w 196"/>
                <a:gd name="T51" fmla="*/ 0 h 72"/>
                <a:gd name="T52" fmla="*/ 0 w 196"/>
                <a:gd name="T53" fmla="*/ 0 h 72"/>
                <a:gd name="T54" fmla="*/ 0 w 196"/>
                <a:gd name="T55" fmla="*/ 0 h 72"/>
                <a:gd name="T56" fmla="*/ 0 w 196"/>
                <a:gd name="T57" fmla="*/ 0 h 72"/>
                <a:gd name="T58" fmla="*/ 0 w 196"/>
                <a:gd name="T59" fmla="*/ 0 h 72"/>
                <a:gd name="T60" fmla="*/ 0 w 196"/>
                <a:gd name="T61" fmla="*/ 0 h 72"/>
                <a:gd name="T62" fmla="*/ 0 w 196"/>
                <a:gd name="T63" fmla="*/ 0 h 72"/>
                <a:gd name="T64" fmla="*/ 0 w 196"/>
                <a:gd name="T65" fmla="*/ 0 h 72"/>
                <a:gd name="T66" fmla="*/ 0 w 196"/>
                <a:gd name="T67" fmla="*/ 0 h 72"/>
                <a:gd name="T68" fmla="*/ 0 w 196"/>
                <a:gd name="T69" fmla="*/ 0 h 72"/>
                <a:gd name="T70" fmla="*/ 0 w 196"/>
                <a:gd name="T71" fmla="*/ 0 h 72"/>
                <a:gd name="T72" fmla="*/ 0 w 196"/>
                <a:gd name="T73" fmla="*/ 0 h 72"/>
                <a:gd name="T74" fmla="*/ 0 w 196"/>
                <a:gd name="T75" fmla="*/ 0 h 72"/>
                <a:gd name="T76" fmla="*/ 0 w 196"/>
                <a:gd name="T77" fmla="*/ 0 h 72"/>
                <a:gd name="T78" fmla="*/ 0 w 196"/>
                <a:gd name="T79" fmla="*/ 0 h 72"/>
                <a:gd name="T80" fmla="*/ 0 w 196"/>
                <a:gd name="T81" fmla="*/ 0 h 72"/>
                <a:gd name="T82" fmla="*/ 0 w 196"/>
                <a:gd name="T83" fmla="*/ 0 h 72"/>
                <a:gd name="T84" fmla="*/ 0 w 196"/>
                <a:gd name="T85" fmla="*/ 0 h 72"/>
                <a:gd name="T86" fmla="*/ 0 w 196"/>
                <a:gd name="T87" fmla="*/ 0 h 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96" h="72">
                  <a:moveTo>
                    <a:pt x="196" y="0"/>
                  </a:moveTo>
                  <a:lnTo>
                    <a:pt x="0" y="0"/>
                  </a:lnTo>
                  <a:lnTo>
                    <a:pt x="0" y="72"/>
                  </a:lnTo>
                  <a:lnTo>
                    <a:pt x="135" y="72"/>
                  </a:lnTo>
                  <a:lnTo>
                    <a:pt x="133" y="72"/>
                  </a:lnTo>
                  <a:lnTo>
                    <a:pt x="133" y="71"/>
                  </a:lnTo>
                  <a:lnTo>
                    <a:pt x="135" y="69"/>
                  </a:lnTo>
                  <a:lnTo>
                    <a:pt x="135" y="68"/>
                  </a:lnTo>
                  <a:lnTo>
                    <a:pt x="135" y="67"/>
                  </a:lnTo>
                  <a:lnTo>
                    <a:pt x="136" y="67"/>
                  </a:lnTo>
                  <a:lnTo>
                    <a:pt x="137" y="66"/>
                  </a:lnTo>
                  <a:lnTo>
                    <a:pt x="137" y="64"/>
                  </a:lnTo>
                  <a:lnTo>
                    <a:pt x="137" y="63"/>
                  </a:lnTo>
                  <a:lnTo>
                    <a:pt x="137" y="62"/>
                  </a:lnTo>
                  <a:lnTo>
                    <a:pt x="137" y="61"/>
                  </a:lnTo>
                  <a:lnTo>
                    <a:pt x="138" y="61"/>
                  </a:lnTo>
                  <a:lnTo>
                    <a:pt x="138" y="60"/>
                  </a:lnTo>
                  <a:lnTo>
                    <a:pt x="138" y="58"/>
                  </a:lnTo>
                  <a:lnTo>
                    <a:pt x="140" y="56"/>
                  </a:lnTo>
                  <a:lnTo>
                    <a:pt x="140" y="53"/>
                  </a:lnTo>
                  <a:lnTo>
                    <a:pt x="141" y="51"/>
                  </a:lnTo>
                  <a:lnTo>
                    <a:pt x="141" y="50"/>
                  </a:lnTo>
                  <a:lnTo>
                    <a:pt x="141" y="48"/>
                  </a:lnTo>
                  <a:lnTo>
                    <a:pt x="142" y="47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5" y="46"/>
                  </a:lnTo>
                  <a:lnTo>
                    <a:pt x="145" y="45"/>
                  </a:lnTo>
                  <a:lnTo>
                    <a:pt x="146" y="45"/>
                  </a:lnTo>
                  <a:lnTo>
                    <a:pt x="146" y="43"/>
                  </a:lnTo>
                  <a:lnTo>
                    <a:pt x="146" y="42"/>
                  </a:lnTo>
                  <a:lnTo>
                    <a:pt x="146" y="41"/>
                  </a:lnTo>
                  <a:lnTo>
                    <a:pt x="147" y="40"/>
                  </a:lnTo>
                  <a:lnTo>
                    <a:pt x="147" y="38"/>
                  </a:lnTo>
                  <a:lnTo>
                    <a:pt x="148" y="38"/>
                  </a:lnTo>
                  <a:lnTo>
                    <a:pt x="148" y="37"/>
                  </a:lnTo>
                  <a:lnTo>
                    <a:pt x="150" y="37"/>
                  </a:lnTo>
                  <a:lnTo>
                    <a:pt x="151" y="36"/>
                  </a:lnTo>
                  <a:lnTo>
                    <a:pt x="151" y="35"/>
                  </a:lnTo>
                  <a:lnTo>
                    <a:pt x="152" y="35"/>
                  </a:lnTo>
                  <a:lnTo>
                    <a:pt x="152" y="33"/>
                  </a:lnTo>
                  <a:lnTo>
                    <a:pt x="152" y="32"/>
                  </a:lnTo>
                  <a:lnTo>
                    <a:pt x="153" y="32"/>
                  </a:lnTo>
                  <a:lnTo>
                    <a:pt x="153" y="31"/>
                  </a:lnTo>
                  <a:lnTo>
                    <a:pt x="155" y="31"/>
                  </a:lnTo>
                  <a:lnTo>
                    <a:pt x="156" y="30"/>
                  </a:lnTo>
                  <a:lnTo>
                    <a:pt x="157" y="30"/>
                  </a:lnTo>
                  <a:lnTo>
                    <a:pt x="157" y="28"/>
                  </a:lnTo>
                  <a:lnTo>
                    <a:pt x="158" y="28"/>
                  </a:lnTo>
                  <a:lnTo>
                    <a:pt x="158" y="27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1" y="25"/>
                  </a:lnTo>
                  <a:lnTo>
                    <a:pt x="161" y="23"/>
                  </a:lnTo>
                  <a:lnTo>
                    <a:pt x="162" y="23"/>
                  </a:lnTo>
                  <a:lnTo>
                    <a:pt x="163" y="22"/>
                  </a:lnTo>
                  <a:lnTo>
                    <a:pt x="164" y="22"/>
                  </a:lnTo>
                  <a:lnTo>
                    <a:pt x="164" y="21"/>
                  </a:lnTo>
                  <a:lnTo>
                    <a:pt x="166" y="21"/>
                  </a:lnTo>
                  <a:lnTo>
                    <a:pt x="167" y="20"/>
                  </a:lnTo>
                  <a:lnTo>
                    <a:pt x="167" y="18"/>
                  </a:lnTo>
                  <a:lnTo>
                    <a:pt x="168" y="18"/>
                  </a:lnTo>
                  <a:lnTo>
                    <a:pt x="168" y="17"/>
                  </a:lnTo>
                  <a:lnTo>
                    <a:pt x="169" y="17"/>
                  </a:lnTo>
                  <a:lnTo>
                    <a:pt x="171" y="17"/>
                  </a:lnTo>
                  <a:lnTo>
                    <a:pt x="172" y="17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6" y="17"/>
                  </a:lnTo>
                  <a:lnTo>
                    <a:pt x="176" y="16"/>
                  </a:lnTo>
                  <a:lnTo>
                    <a:pt x="177" y="15"/>
                  </a:lnTo>
                  <a:lnTo>
                    <a:pt x="177" y="13"/>
                  </a:lnTo>
                  <a:lnTo>
                    <a:pt x="178" y="13"/>
                  </a:lnTo>
                  <a:lnTo>
                    <a:pt x="178" y="12"/>
                  </a:lnTo>
                  <a:lnTo>
                    <a:pt x="179" y="11"/>
                  </a:lnTo>
                  <a:lnTo>
                    <a:pt x="181" y="10"/>
                  </a:lnTo>
                  <a:lnTo>
                    <a:pt x="182" y="10"/>
                  </a:lnTo>
                  <a:lnTo>
                    <a:pt x="183" y="8"/>
                  </a:lnTo>
                  <a:lnTo>
                    <a:pt x="186" y="8"/>
                  </a:lnTo>
                  <a:lnTo>
                    <a:pt x="188" y="7"/>
                  </a:lnTo>
                  <a:lnTo>
                    <a:pt x="189" y="7"/>
                  </a:lnTo>
                  <a:lnTo>
                    <a:pt x="192" y="6"/>
                  </a:lnTo>
                  <a:lnTo>
                    <a:pt x="193" y="6"/>
                  </a:lnTo>
                  <a:lnTo>
                    <a:pt x="194" y="5"/>
                  </a:lnTo>
                  <a:lnTo>
                    <a:pt x="194" y="3"/>
                  </a:lnTo>
                  <a:lnTo>
                    <a:pt x="196" y="3"/>
                  </a:lnTo>
                  <a:lnTo>
                    <a:pt x="196" y="2"/>
                  </a:lnTo>
                  <a:lnTo>
                    <a:pt x="196" y="1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23" name="Rectangle 1539"/>
            <p:cNvSpPr>
              <a:spLocks noChangeArrowheads="1"/>
            </p:cNvSpPr>
            <p:nvPr/>
          </p:nvSpPr>
          <p:spPr bwMode="auto">
            <a:xfrm>
              <a:off x="4787" y="2257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4" name="Rectangle 1540"/>
            <p:cNvSpPr>
              <a:spLocks noChangeArrowheads="1"/>
            </p:cNvSpPr>
            <p:nvPr/>
          </p:nvSpPr>
          <p:spPr bwMode="auto">
            <a:xfrm>
              <a:off x="4765" y="2257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5" name="Rectangle 1541"/>
            <p:cNvSpPr>
              <a:spLocks noChangeArrowheads="1"/>
            </p:cNvSpPr>
            <p:nvPr/>
          </p:nvSpPr>
          <p:spPr bwMode="auto">
            <a:xfrm>
              <a:off x="4432" y="2257"/>
              <a:ext cx="33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6" name="Rectangle 1542"/>
            <p:cNvSpPr>
              <a:spLocks noChangeArrowheads="1"/>
            </p:cNvSpPr>
            <p:nvPr/>
          </p:nvSpPr>
          <p:spPr bwMode="auto">
            <a:xfrm>
              <a:off x="4410" y="2257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7" name="Rectangle 1543"/>
            <p:cNvSpPr>
              <a:spLocks noChangeArrowheads="1"/>
            </p:cNvSpPr>
            <p:nvPr/>
          </p:nvSpPr>
          <p:spPr bwMode="auto">
            <a:xfrm>
              <a:off x="4387" y="2257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8" name="Rectangle 1544"/>
            <p:cNvSpPr>
              <a:spLocks noChangeArrowheads="1"/>
            </p:cNvSpPr>
            <p:nvPr/>
          </p:nvSpPr>
          <p:spPr bwMode="auto">
            <a:xfrm>
              <a:off x="3951" y="2257"/>
              <a:ext cx="43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29" name="Freeform 1545"/>
            <p:cNvSpPr>
              <a:spLocks/>
            </p:cNvSpPr>
            <p:nvPr/>
          </p:nvSpPr>
          <p:spPr bwMode="auto">
            <a:xfrm>
              <a:off x="2678" y="2257"/>
              <a:ext cx="260" cy="24"/>
            </a:xfrm>
            <a:custGeom>
              <a:avLst/>
              <a:gdLst>
                <a:gd name="T0" fmla="*/ 0 w 780"/>
                <a:gd name="T1" fmla="*/ 0 h 72"/>
                <a:gd name="T2" fmla="*/ 0 w 780"/>
                <a:gd name="T3" fmla="*/ 0 h 72"/>
                <a:gd name="T4" fmla="*/ 0 w 780"/>
                <a:gd name="T5" fmla="*/ 0 h 72"/>
                <a:gd name="T6" fmla="*/ 0 w 780"/>
                <a:gd name="T7" fmla="*/ 0 h 72"/>
                <a:gd name="T8" fmla="*/ 0 w 780"/>
                <a:gd name="T9" fmla="*/ 0 h 72"/>
                <a:gd name="T10" fmla="*/ 0 w 780"/>
                <a:gd name="T11" fmla="*/ 0 h 72"/>
                <a:gd name="T12" fmla="*/ 0 w 780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0" h="72">
                  <a:moveTo>
                    <a:pt x="780" y="72"/>
                  </a:moveTo>
                  <a:lnTo>
                    <a:pt x="103" y="72"/>
                  </a:lnTo>
                  <a:lnTo>
                    <a:pt x="0" y="72"/>
                  </a:lnTo>
                  <a:lnTo>
                    <a:pt x="0" y="0"/>
                  </a:lnTo>
                  <a:lnTo>
                    <a:pt x="161" y="0"/>
                  </a:lnTo>
                  <a:lnTo>
                    <a:pt x="780" y="0"/>
                  </a:lnTo>
                  <a:lnTo>
                    <a:pt x="780" y="72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0" name="Line 1546"/>
            <p:cNvSpPr>
              <a:spLocks noChangeShapeType="1"/>
            </p:cNvSpPr>
            <p:nvPr/>
          </p:nvSpPr>
          <p:spPr bwMode="auto">
            <a:xfrm flipH="1">
              <a:off x="2713" y="2281"/>
              <a:ext cx="21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1" name="Rectangle 1547"/>
            <p:cNvSpPr>
              <a:spLocks noChangeArrowheads="1"/>
            </p:cNvSpPr>
            <p:nvPr/>
          </p:nvSpPr>
          <p:spPr bwMode="auto">
            <a:xfrm>
              <a:off x="3493" y="2232"/>
              <a:ext cx="41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2" name="Rectangle 1548"/>
            <p:cNvSpPr>
              <a:spLocks noChangeArrowheads="1"/>
            </p:cNvSpPr>
            <p:nvPr/>
          </p:nvSpPr>
          <p:spPr bwMode="auto">
            <a:xfrm>
              <a:off x="2983" y="2232"/>
              <a:ext cx="46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3" name="Rectangle 1549"/>
            <p:cNvSpPr>
              <a:spLocks noChangeArrowheads="1"/>
            </p:cNvSpPr>
            <p:nvPr/>
          </p:nvSpPr>
          <p:spPr bwMode="auto">
            <a:xfrm>
              <a:off x="4410" y="2232"/>
              <a:ext cx="22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4" name="Rectangle 1550"/>
            <p:cNvSpPr>
              <a:spLocks noChangeArrowheads="1"/>
            </p:cNvSpPr>
            <p:nvPr/>
          </p:nvSpPr>
          <p:spPr bwMode="auto">
            <a:xfrm>
              <a:off x="4432" y="2232"/>
              <a:ext cx="33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5" name="Rectangle 1551"/>
            <p:cNvSpPr>
              <a:spLocks noChangeArrowheads="1"/>
            </p:cNvSpPr>
            <p:nvPr/>
          </p:nvSpPr>
          <p:spPr bwMode="auto">
            <a:xfrm>
              <a:off x="4765" y="2232"/>
              <a:ext cx="22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6" name="Freeform 1552"/>
            <p:cNvSpPr>
              <a:spLocks/>
            </p:cNvSpPr>
            <p:nvPr/>
          </p:nvSpPr>
          <p:spPr bwMode="auto">
            <a:xfrm>
              <a:off x="4810" y="2232"/>
              <a:ext cx="66" cy="25"/>
            </a:xfrm>
            <a:custGeom>
              <a:avLst/>
              <a:gdLst>
                <a:gd name="T0" fmla="*/ 0 w 198"/>
                <a:gd name="T1" fmla="*/ 0 h 73"/>
                <a:gd name="T2" fmla="*/ 0 w 198"/>
                <a:gd name="T3" fmla="*/ 0 h 73"/>
                <a:gd name="T4" fmla="*/ 0 w 198"/>
                <a:gd name="T5" fmla="*/ 0 h 73"/>
                <a:gd name="T6" fmla="*/ 0 w 198"/>
                <a:gd name="T7" fmla="*/ 0 h 73"/>
                <a:gd name="T8" fmla="*/ 0 w 198"/>
                <a:gd name="T9" fmla="*/ 0 h 73"/>
                <a:gd name="T10" fmla="*/ 0 w 198"/>
                <a:gd name="T11" fmla="*/ 0 h 73"/>
                <a:gd name="T12" fmla="*/ 0 w 198"/>
                <a:gd name="T13" fmla="*/ 0 h 73"/>
                <a:gd name="T14" fmla="*/ 0 w 198"/>
                <a:gd name="T15" fmla="*/ 0 h 73"/>
                <a:gd name="T16" fmla="*/ 0 w 198"/>
                <a:gd name="T17" fmla="*/ 0 h 73"/>
                <a:gd name="T18" fmla="*/ 0 w 198"/>
                <a:gd name="T19" fmla="*/ 0 h 73"/>
                <a:gd name="T20" fmla="*/ 0 w 198"/>
                <a:gd name="T21" fmla="*/ 0 h 73"/>
                <a:gd name="T22" fmla="*/ 0 w 198"/>
                <a:gd name="T23" fmla="*/ 0 h 73"/>
                <a:gd name="T24" fmla="*/ 0 w 198"/>
                <a:gd name="T25" fmla="*/ 0 h 73"/>
                <a:gd name="T26" fmla="*/ 0 w 198"/>
                <a:gd name="T27" fmla="*/ 0 h 73"/>
                <a:gd name="T28" fmla="*/ 0 w 198"/>
                <a:gd name="T29" fmla="*/ 0 h 73"/>
                <a:gd name="T30" fmla="*/ 0 w 198"/>
                <a:gd name="T31" fmla="*/ 0 h 73"/>
                <a:gd name="T32" fmla="*/ 0 w 198"/>
                <a:gd name="T33" fmla="*/ 0 h 73"/>
                <a:gd name="T34" fmla="*/ 0 w 198"/>
                <a:gd name="T35" fmla="*/ 0 h 73"/>
                <a:gd name="T36" fmla="*/ 0 w 198"/>
                <a:gd name="T37" fmla="*/ 0 h 73"/>
                <a:gd name="T38" fmla="*/ 0 w 198"/>
                <a:gd name="T39" fmla="*/ 0 h 73"/>
                <a:gd name="T40" fmla="*/ 0 w 198"/>
                <a:gd name="T41" fmla="*/ 0 h 73"/>
                <a:gd name="T42" fmla="*/ 0 w 198"/>
                <a:gd name="T43" fmla="*/ 0 h 73"/>
                <a:gd name="T44" fmla="*/ 0 w 198"/>
                <a:gd name="T45" fmla="*/ 0 h 73"/>
                <a:gd name="T46" fmla="*/ 0 w 198"/>
                <a:gd name="T47" fmla="*/ 0 h 73"/>
                <a:gd name="T48" fmla="*/ 0 w 198"/>
                <a:gd name="T49" fmla="*/ 0 h 73"/>
                <a:gd name="T50" fmla="*/ 0 w 198"/>
                <a:gd name="T51" fmla="*/ 0 h 73"/>
                <a:gd name="T52" fmla="*/ 0 w 198"/>
                <a:gd name="T53" fmla="*/ 0 h 73"/>
                <a:gd name="T54" fmla="*/ 0 w 198"/>
                <a:gd name="T55" fmla="*/ 0 h 73"/>
                <a:gd name="T56" fmla="*/ 0 w 198"/>
                <a:gd name="T57" fmla="*/ 0 h 73"/>
                <a:gd name="T58" fmla="*/ 0 w 198"/>
                <a:gd name="T59" fmla="*/ 0 h 73"/>
                <a:gd name="T60" fmla="*/ 0 w 198"/>
                <a:gd name="T61" fmla="*/ 0 h 73"/>
                <a:gd name="T62" fmla="*/ 0 w 198"/>
                <a:gd name="T63" fmla="*/ 0 h 7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98" h="73">
                  <a:moveTo>
                    <a:pt x="0" y="0"/>
                  </a:moveTo>
                  <a:lnTo>
                    <a:pt x="0" y="73"/>
                  </a:lnTo>
                  <a:lnTo>
                    <a:pt x="196" y="73"/>
                  </a:lnTo>
                  <a:lnTo>
                    <a:pt x="196" y="71"/>
                  </a:lnTo>
                  <a:lnTo>
                    <a:pt x="196" y="69"/>
                  </a:lnTo>
                  <a:lnTo>
                    <a:pt x="197" y="66"/>
                  </a:lnTo>
                  <a:lnTo>
                    <a:pt x="197" y="65"/>
                  </a:lnTo>
                  <a:lnTo>
                    <a:pt x="198" y="63"/>
                  </a:lnTo>
                  <a:lnTo>
                    <a:pt x="198" y="60"/>
                  </a:lnTo>
                  <a:lnTo>
                    <a:pt x="198" y="58"/>
                  </a:lnTo>
                  <a:lnTo>
                    <a:pt x="198" y="56"/>
                  </a:lnTo>
                  <a:lnTo>
                    <a:pt x="198" y="55"/>
                  </a:lnTo>
                  <a:lnTo>
                    <a:pt x="198" y="54"/>
                  </a:lnTo>
                  <a:lnTo>
                    <a:pt x="198" y="53"/>
                  </a:lnTo>
                  <a:lnTo>
                    <a:pt x="198" y="46"/>
                  </a:lnTo>
                  <a:lnTo>
                    <a:pt x="198" y="39"/>
                  </a:lnTo>
                  <a:lnTo>
                    <a:pt x="198" y="33"/>
                  </a:lnTo>
                  <a:lnTo>
                    <a:pt x="198" y="27"/>
                  </a:lnTo>
                  <a:lnTo>
                    <a:pt x="198" y="19"/>
                  </a:lnTo>
                  <a:lnTo>
                    <a:pt x="198" y="13"/>
                  </a:lnTo>
                  <a:lnTo>
                    <a:pt x="198" y="12"/>
                  </a:lnTo>
                  <a:lnTo>
                    <a:pt x="198" y="10"/>
                  </a:lnTo>
                  <a:lnTo>
                    <a:pt x="198" y="9"/>
                  </a:lnTo>
                  <a:lnTo>
                    <a:pt x="198" y="8"/>
                  </a:lnTo>
                  <a:lnTo>
                    <a:pt x="197" y="7"/>
                  </a:lnTo>
                  <a:lnTo>
                    <a:pt x="197" y="5"/>
                  </a:lnTo>
                  <a:lnTo>
                    <a:pt x="196" y="4"/>
                  </a:lnTo>
                  <a:lnTo>
                    <a:pt x="196" y="3"/>
                  </a:lnTo>
                  <a:lnTo>
                    <a:pt x="194" y="2"/>
                  </a:lnTo>
                  <a:lnTo>
                    <a:pt x="194" y="0"/>
                  </a:lnTo>
                  <a:lnTo>
                    <a:pt x="19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7" name="Rectangle 1553"/>
            <p:cNvSpPr>
              <a:spLocks noChangeArrowheads="1"/>
            </p:cNvSpPr>
            <p:nvPr/>
          </p:nvSpPr>
          <p:spPr bwMode="auto">
            <a:xfrm>
              <a:off x="4787" y="2232"/>
              <a:ext cx="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8" name="Rectangle 1554"/>
            <p:cNvSpPr>
              <a:spLocks noChangeArrowheads="1"/>
            </p:cNvSpPr>
            <p:nvPr/>
          </p:nvSpPr>
          <p:spPr bwMode="auto">
            <a:xfrm>
              <a:off x="4387" y="2232"/>
              <a:ext cx="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39" name="Rectangle 1555"/>
            <p:cNvSpPr>
              <a:spLocks noChangeArrowheads="1"/>
            </p:cNvSpPr>
            <p:nvPr/>
          </p:nvSpPr>
          <p:spPr bwMode="auto">
            <a:xfrm>
              <a:off x="3951" y="2232"/>
              <a:ext cx="436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0" name="Freeform 1556"/>
            <p:cNvSpPr>
              <a:spLocks/>
            </p:cNvSpPr>
            <p:nvPr/>
          </p:nvSpPr>
          <p:spPr bwMode="auto">
            <a:xfrm>
              <a:off x="2678" y="2232"/>
              <a:ext cx="260" cy="25"/>
            </a:xfrm>
            <a:custGeom>
              <a:avLst/>
              <a:gdLst>
                <a:gd name="T0" fmla="*/ 0 w 780"/>
                <a:gd name="T1" fmla="*/ 0 h 73"/>
                <a:gd name="T2" fmla="*/ 0 w 780"/>
                <a:gd name="T3" fmla="*/ 0 h 73"/>
                <a:gd name="T4" fmla="*/ 0 w 780"/>
                <a:gd name="T5" fmla="*/ 0 h 73"/>
                <a:gd name="T6" fmla="*/ 0 w 780"/>
                <a:gd name="T7" fmla="*/ 0 h 73"/>
                <a:gd name="T8" fmla="*/ 0 w 780"/>
                <a:gd name="T9" fmla="*/ 0 h 73"/>
                <a:gd name="T10" fmla="*/ 0 w 780"/>
                <a:gd name="T11" fmla="*/ 0 h 73"/>
                <a:gd name="T12" fmla="*/ 0 w 780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0" h="73">
                  <a:moveTo>
                    <a:pt x="780" y="0"/>
                  </a:moveTo>
                  <a:lnTo>
                    <a:pt x="161" y="0"/>
                  </a:lnTo>
                  <a:lnTo>
                    <a:pt x="0" y="0"/>
                  </a:lnTo>
                  <a:lnTo>
                    <a:pt x="0" y="73"/>
                  </a:lnTo>
                  <a:lnTo>
                    <a:pt x="161" y="73"/>
                  </a:lnTo>
                  <a:lnTo>
                    <a:pt x="780" y="73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1" name="Line 1557"/>
            <p:cNvSpPr>
              <a:spLocks noChangeShapeType="1"/>
            </p:cNvSpPr>
            <p:nvPr/>
          </p:nvSpPr>
          <p:spPr bwMode="auto">
            <a:xfrm flipH="1">
              <a:off x="2732" y="2257"/>
              <a:ext cx="214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2" name="Rectangle 1558"/>
            <p:cNvSpPr>
              <a:spLocks noChangeArrowheads="1"/>
            </p:cNvSpPr>
            <p:nvPr/>
          </p:nvSpPr>
          <p:spPr bwMode="auto">
            <a:xfrm>
              <a:off x="3493" y="2208"/>
              <a:ext cx="41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3" name="Rectangle 1559"/>
            <p:cNvSpPr>
              <a:spLocks noChangeArrowheads="1"/>
            </p:cNvSpPr>
            <p:nvPr/>
          </p:nvSpPr>
          <p:spPr bwMode="auto">
            <a:xfrm>
              <a:off x="2983" y="2208"/>
              <a:ext cx="46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4" name="Freeform 1560"/>
            <p:cNvSpPr>
              <a:spLocks/>
            </p:cNvSpPr>
            <p:nvPr/>
          </p:nvSpPr>
          <p:spPr bwMode="auto">
            <a:xfrm>
              <a:off x="4810" y="2208"/>
              <a:ext cx="64" cy="24"/>
            </a:xfrm>
            <a:custGeom>
              <a:avLst/>
              <a:gdLst>
                <a:gd name="T0" fmla="*/ 0 w 193"/>
                <a:gd name="T1" fmla="*/ 0 h 73"/>
                <a:gd name="T2" fmla="*/ 0 w 193"/>
                <a:gd name="T3" fmla="*/ 0 h 73"/>
                <a:gd name="T4" fmla="*/ 0 w 193"/>
                <a:gd name="T5" fmla="*/ 0 h 73"/>
                <a:gd name="T6" fmla="*/ 0 w 193"/>
                <a:gd name="T7" fmla="*/ 0 h 73"/>
                <a:gd name="T8" fmla="*/ 0 w 193"/>
                <a:gd name="T9" fmla="*/ 0 h 73"/>
                <a:gd name="T10" fmla="*/ 0 w 193"/>
                <a:gd name="T11" fmla="*/ 0 h 73"/>
                <a:gd name="T12" fmla="*/ 0 w 193"/>
                <a:gd name="T13" fmla="*/ 0 h 73"/>
                <a:gd name="T14" fmla="*/ 0 w 193"/>
                <a:gd name="T15" fmla="*/ 0 h 73"/>
                <a:gd name="T16" fmla="*/ 0 w 193"/>
                <a:gd name="T17" fmla="*/ 0 h 73"/>
                <a:gd name="T18" fmla="*/ 0 w 193"/>
                <a:gd name="T19" fmla="*/ 0 h 73"/>
                <a:gd name="T20" fmla="*/ 0 w 193"/>
                <a:gd name="T21" fmla="*/ 0 h 73"/>
                <a:gd name="T22" fmla="*/ 0 w 193"/>
                <a:gd name="T23" fmla="*/ 0 h 73"/>
                <a:gd name="T24" fmla="*/ 0 w 193"/>
                <a:gd name="T25" fmla="*/ 0 h 73"/>
                <a:gd name="T26" fmla="*/ 0 w 193"/>
                <a:gd name="T27" fmla="*/ 0 h 73"/>
                <a:gd name="T28" fmla="*/ 0 w 193"/>
                <a:gd name="T29" fmla="*/ 0 h 73"/>
                <a:gd name="T30" fmla="*/ 0 w 193"/>
                <a:gd name="T31" fmla="*/ 0 h 73"/>
                <a:gd name="T32" fmla="*/ 0 w 193"/>
                <a:gd name="T33" fmla="*/ 0 h 73"/>
                <a:gd name="T34" fmla="*/ 0 w 193"/>
                <a:gd name="T35" fmla="*/ 0 h 73"/>
                <a:gd name="T36" fmla="*/ 0 w 193"/>
                <a:gd name="T37" fmla="*/ 0 h 73"/>
                <a:gd name="T38" fmla="*/ 0 w 193"/>
                <a:gd name="T39" fmla="*/ 0 h 73"/>
                <a:gd name="T40" fmla="*/ 0 w 193"/>
                <a:gd name="T41" fmla="*/ 0 h 73"/>
                <a:gd name="T42" fmla="*/ 0 w 193"/>
                <a:gd name="T43" fmla="*/ 0 h 73"/>
                <a:gd name="T44" fmla="*/ 0 w 193"/>
                <a:gd name="T45" fmla="*/ 0 h 73"/>
                <a:gd name="T46" fmla="*/ 0 w 193"/>
                <a:gd name="T47" fmla="*/ 0 h 73"/>
                <a:gd name="T48" fmla="*/ 0 w 193"/>
                <a:gd name="T49" fmla="*/ 0 h 73"/>
                <a:gd name="T50" fmla="*/ 0 w 193"/>
                <a:gd name="T51" fmla="*/ 0 h 73"/>
                <a:gd name="T52" fmla="*/ 0 w 193"/>
                <a:gd name="T53" fmla="*/ 0 h 73"/>
                <a:gd name="T54" fmla="*/ 0 w 193"/>
                <a:gd name="T55" fmla="*/ 0 h 73"/>
                <a:gd name="T56" fmla="*/ 0 w 193"/>
                <a:gd name="T57" fmla="*/ 0 h 73"/>
                <a:gd name="T58" fmla="*/ 0 w 193"/>
                <a:gd name="T59" fmla="*/ 0 h 73"/>
                <a:gd name="T60" fmla="*/ 0 w 193"/>
                <a:gd name="T61" fmla="*/ 0 h 73"/>
                <a:gd name="T62" fmla="*/ 0 w 193"/>
                <a:gd name="T63" fmla="*/ 0 h 73"/>
                <a:gd name="T64" fmla="*/ 0 w 193"/>
                <a:gd name="T65" fmla="*/ 0 h 73"/>
                <a:gd name="T66" fmla="*/ 0 w 193"/>
                <a:gd name="T67" fmla="*/ 0 h 73"/>
                <a:gd name="T68" fmla="*/ 0 w 193"/>
                <a:gd name="T69" fmla="*/ 0 h 73"/>
                <a:gd name="T70" fmla="*/ 0 w 193"/>
                <a:gd name="T71" fmla="*/ 0 h 73"/>
                <a:gd name="T72" fmla="*/ 0 w 193"/>
                <a:gd name="T73" fmla="*/ 0 h 73"/>
                <a:gd name="T74" fmla="*/ 0 w 193"/>
                <a:gd name="T75" fmla="*/ 0 h 73"/>
                <a:gd name="T76" fmla="*/ 0 w 193"/>
                <a:gd name="T77" fmla="*/ 0 h 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93" h="73">
                  <a:moveTo>
                    <a:pt x="193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5"/>
                  </a:lnTo>
                  <a:lnTo>
                    <a:pt x="131" y="7"/>
                  </a:lnTo>
                  <a:lnTo>
                    <a:pt x="131" y="10"/>
                  </a:lnTo>
                  <a:lnTo>
                    <a:pt x="132" y="11"/>
                  </a:lnTo>
                  <a:lnTo>
                    <a:pt x="132" y="12"/>
                  </a:lnTo>
                  <a:lnTo>
                    <a:pt x="133" y="14"/>
                  </a:lnTo>
                  <a:lnTo>
                    <a:pt x="133" y="15"/>
                  </a:lnTo>
                  <a:lnTo>
                    <a:pt x="135" y="16"/>
                  </a:lnTo>
                  <a:lnTo>
                    <a:pt x="136" y="17"/>
                  </a:lnTo>
                  <a:lnTo>
                    <a:pt x="137" y="19"/>
                  </a:lnTo>
                  <a:lnTo>
                    <a:pt x="138" y="20"/>
                  </a:lnTo>
                  <a:lnTo>
                    <a:pt x="138" y="21"/>
                  </a:lnTo>
                  <a:lnTo>
                    <a:pt x="140" y="21"/>
                  </a:lnTo>
                  <a:lnTo>
                    <a:pt x="140" y="22"/>
                  </a:lnTo>
                  <a:lnTo>
                    <a:pt x="141" y="22"/>
                  </a:lnTo>
                  <a:lnTo>
                    <a:pt x="141" y="24"/>
                  </a:lnTo>
                  <a:lnTo>
                    <a:pt x="141" y="25"/>
                  </a:lnTo>
                  <a:lnTo>
                    <a:pt x="142" y="25"/>
                  </a:lnTo>
                  <a:lnTo>
                    <a:pt x="142" y="26"/>
                  </a:lnTo>
                  <a:lnTo>
                    <a:pt x="143" y="27"/>
                  </a:lnTo>
                  <a:lnTo>
                    <a:pt x="145" y="29"/>
                  </a:lnTo>
                  <a:lnTo>
                    <a:pt x="145" y="30"/>
                  </a:lnTo>
                  <a:lnTo>
                    <a:pt x="146" y="31"/>
                  </a:lnTo>
                  <a:lnTo>
                    <a:pt x="147" y="32"/>
                  </a:lnTo>
                  <a:lnTo>
                    <a:pt x="147" y="33"/>
                  </a:lnTo>
                  <a:lnTo>
                    <a:pt x="148" y="33"/>
                  </a:lnTo>
                  <a:lnTo>
                    <a:pt x="148" y="35"/>
                  </a:lnTo>
                  <a:lnTo>
                    <a:pt x="150" y="36"/>
                  </a:lnTo>
                  <a:lnTo>
                    <a:pt x="150" y="37"/>
                  </a:lnTo>
                  <a:lnTo>
                    <a:pt x="151" y="38"/>
                  </a:lnTo>
                  <a:lnTo>
                    <a:pt x="151" y="40"/>
                  </a:lnTo>
                  <a:lnTo>
                    <a:pt x="152" y="41"/>
                  </a:lnTo>
                  <a:lnTo>
                    <a:pt x="152" y="42"/>
                  </a:lnTo>
                  <a:lnTo>
                    <a:pt x="153" y="43"/>
                  </a:lnTo>
                  <a:lnTo>
                    <a:pt x="153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7"/>
                  </a:lnTo>
                  <a:lnTo>
                    <a:pt x="158" y="48"/>
                  </a:lnTo>
                  <a:lnTo>
                    <a:pt x="160" y="48"/>
                  </a:lnTo>
                  <a:lnTo>
                    <a:pt x="161" y="50"/>
                  </a:lnTo>
                  <a:lnTo>
                    <a:pt x="162" y="50"/>
                  </a:lnTo>
                  <a:lnTo>
                    <a:pt x="163" y="51"/>
                  </a:lnTo>
                  <a:lnTo>
                    <a:pt x="164" y="51"/>
                  </a:lnTo>
                  <a:lnTo>
                    <a:pt x="166" y="51"/>
                  </a:lnTo>
                  <a:lnTo>
                    <a:pt x="167" y="52"/>
                  </a:lnTo>
                  <a:lnTo>
                    <a:pt x="168" y="52"/>
                  </a:lnTo>
                  <a:lnTo>
                    <a:pt x="168" y="53"/>
                  </a:lnTo>
                  <a:lnTo>
                    <a:pt x="169" y="55"/>
                  </a:lnTo>
                  <a:lnTo>
                    <a:pt x="171" y="56"/>
                  </a:lnTo>
                  <a:lnTo>
                    <a:pt x="172" y="56"/>
                  </a:lnTo>
                  <a:lnTo>
                    <a:pt x="173" y="56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4" y="58"/>
                  </a:lnTo>
                  <a:lnTo>
                    <a:pt x="176" y="58"/>
                  </a:lnTo>
                  <a:lnTo>
                    <a:pt x="177" y="58"/>
                  </a:lnTo>
                  <a:lnTo>
                    <a:pt x="178" y="58"/>
                  </a:lnTo>
                  <a:lnTo>
                    <a:pt x="178" y="60"/>
                  </a:lnTo>
                  <a:lnTo>
                    <a:pt x="179" y="60"/>
                  </a:lnTo>
                  <a:lnTo>
                    <a:pt x="179" y="61"/>
                  </a:lnTo>
                  <a:lnTo>
                    <a:pt x="181" y="62"/>
                  </a:lnTo>
                  <a:lnTo>
                    <a:pt x="181" y="63"/>
                  </a:lnTo>
                  <a:lnTo>
                    <a:pt x="182" y="65"/>
                  </a:lnTo>
                  <a:lnTo>
                    <a:pt x="183" y="66"/>
                  </a:lnTo>
                  <a:lnTo>
                    <a:pt x="184" y="66"/>
                  </a:lnTo>
                  <a:lnTo>
                    <a:pt x="186" y="67"/>
                  </a:lnTo>
                  <a:lnTo>
                    <a:pt x="187" y="67"/>
                  </a:lnTo>
                  <a:lnTo>
                    <a:pt x="188" y="68"/>
                  </a:lnTo>
                  <a:lnTo>
                    <a:pt x="189" y="70"/>
                  </a:lnTo>
                  <a:lnTo>
                    <a:pt x="191" y="71"/>
                  </a:lnTo>
                  <a:lnTo>
                    <a:pt x="192" y="72"/>
                  </a:lnTo>
                  <a:lnTo>
                    <a:pt x="193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5" name="Rectangle 1561"/>
            <p:cNvSpPr>
              <a:spLocks noChangeArrowheads="1"/>
            </p:cNvSpPr>
            <p:nvPr/>
          </p:nvSpPr>
          <p:spPr bwMode="auto">
            <a:xfrm>
              <a:off x="4787" y="2208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6" name="Rectangle 1562"/>
            <p:cNvSpPr>
              <a:spLocks noChangeArrowheads="1"/>
            </p:cNvSpPr>
            <p:nvPr/>
          </p:nvSpPr>
          <p:spPr bwMode="auto">
            <a:xfrm>
              <a:off x="4765" y="2208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7" name="Rectangle 1563"/>
            <p:cNvSpPr>
              <a:spLocks noChangeArrowheads="1"/>
            </p:cNvSpPr>
            <p:nvPr/>
          </p:nvSpPr>
          <p:spPr bwMode="auto">
            <a:xfrm>
              <a:off x="4432" y="2208"/>
              <a:ext cx="33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8" name="Rectangle 1564"/>
            <p:cNvSpPr>
              <a:spLocks noChangeArrowheads="1"/>
            </p:cNvSpPr>
            <p:nvPr/>
          </p:nvSpPr>
          <p:spPr bwMode="auto">
            <a:xfrm>
              <a:off x="4410" y="2208"/>
              <a:ext cx="22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49" name="Rectangle 1565"/>
            <p:cNvSpPr>
              <a:spLocks noChangeArrowheads="1"/>
            </p:cNvSpPr>
            <p:nvPr/>
          </p:nvSpPr>
          <p:spPr bwMode="auto">
            <a:xfrm>
              <a:off x="4387" y="2208"/>
              <a:ext cx="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0" name="Rectangle 1566"/>
            <p:cNvSpPr>
              <a:spLocks noChangeArrowheads="1"/>
            </p:cNvSpPr>
            <p:nvPr/>
          </p:nvSpPr>
          <p:spPr bwMode="auto">
            <a:xfrm>
              <a:off x="3951" y="2208"/>
              <a:ext cx="43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1" name="Freeform 1567"/>
            <p:cNvSpPr>
              <a:spLocks/>
            </p:cNvSpPr>
            <p:nvPr/>
          </p:nvSpPr>
          <p:spPr bwMode="auto">
            <a:xfrm>
              <a:off x="2678" y="2208"/>
              <a:ext cx="260" cy="24"/>
            </a:xfrm>
            <a:custGeom>
              <a:avLst/>
              <a:gdLst>
                <a:gd name="T0" fmla="*/ 0 w 780"/>
                <a:gd name="T1" fmla="*/ 0 h 73"/>
                <a:gd name="T2" fmla="*/ 0 w 780"/>
                <a:gd name="T3" fmla="*/ 0 h 73"/>
                <a:gd name="T4" fmla="*/ 0 w 780"/>
                <a:gd name="T5" fmla="*/ 0 h 73"/>
                <a:gd name="T6" fmla="*/ 0 w 780"/>
                <a:gd name="T7" fmla="*/ 0 h 73"/>
                <a:gd name="T8" fmla="*/ 0 w 780"/>
                <a:gd name="T9" fmla="*/ 0 h 73"/>
                <a:gd name="T10" fmla="*/ 0 w 780"/>
                <a:gd name="T11" fmla="*/ 0 h 73"/>
                <a:gd name="T12" fmla="*/ 0 w 780"/>
                <a:gd name="T13" fmla="*/ 0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0" h="73">
                  <a:moveTo>
                    <a:pt x="780" y="73"/>
                  </a:moveTo>
                  <a:lnTo>
                    <a:pt x="161" y="73"/>
                  </a:lnTo>
                  <a:lnTo>
                    <a:pt x="0" y="73"/>
                  </a:lnTo>
                  <a:lnTo>
                    <a:pt x="0" y="0"/>
                  </a:lnTo>
                  <a:lnTo>
                    <a:pt x="144" y="0"/>
                  </a:lnTo>
                  <a:lnTo>
                    <a:pt x="780" y="0"/>
                  </a:lnTo>
                  <a:lnTo>
                    <a:pt x="780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52" name="Line 1568"/>
            <p:cNvSpPr>
              <a:spLocks noChangeShapeType="1"/>
            </p:cNvSpPr>
            <p:nvPr/>
          </p:nvSpPr>
          <p:spPr bwMode="auto">
            <a:xfrm flipH="1">
              <a:off x="2732" y="2232"/>
              <a:ext cx="21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53" name="Rectangle 1569"/>
            <p:cNvSpPr>
              <a:spLocks noChangeArrowheads="1"/>
            </p:cNvSpPr>
            <p:nvPr/>
          </p:nvSpPr>
          <p:spPr bwMode="auto">
            <a:xfrm>
              <a:off x="3493" y="2184"/>
              <a:ext cx="41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4" name="Rectangle 1570"/>
            <p:cNvSpPr>
              <a:spLocks noChangeArrowheads="1"/>
            </p:cNvSpPr>
            <p:nvPr/>
          </p:nvSpPr>
          <p:spPr bwMode="auto">
            <a:xfrm>
              <a:off x="2983" y="2184"/>
              <a:ext cx="46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5" name="Freeform 1571"/>
            <p:cNvSpPr>
              <a:spLocks/>
            </p:cNvSpPr>
            <p:nvPr/>
          </p:nvSpPr>
          <p:spPr bwMode="auto">
            <a:xfrm>
              <a:off x="4810" y="2184"/>
              <a:ext cx="66" cy="24"/>
            </a:xfrm>
            <a:custGeom>
              <a:avLst/>
              <a:gdLst>
                <a:gd name="T0" fmla="*/ 0 w 198"/>
                <a:gd name="T1" fmla="*/ 0 h 72"/>
                <a:gd name="T2" fmla="*/ 0 w 198"/>
                <a:gd name="T3" fmla="*/ 0 h 72"/>
                <a:gd name="T4" fmla="*/ 0 w 198"/>
                <a:gd name="T5" fmla="*/ 0 h 72"/>
                <a:gd name="T6" fmla="*/ 0 w 198"/>
                <a:gd name="T7" fmla="*/ 0 h 72"/>
                <a:gd name="T8" fmla="*/ 0 w 198"/>
                <a:gd name="T9" fmla="*/ 0 h 72"/>
                <a:gd name="T10" fmla="*/ 0 w 198"/>
                <a:gd name="T11" fmla="*/ 0 h 72"/>
                <a:gd name="T12" fmla="*/ 0 w 198"/>
                <a:gd name="T13" fmla="*/ 0 h 72"/>
                <a:gd name="T14" fmla="*/ 0 w 198"/>
                <a:gd name="T15" fmla="*/ 0 h 72"/>
                <a:gd name="T16" fmla="*/ 0 w 198"/>
                <a:gd name="T17" fmla="*/ 0 h 72"/>
                <a:gd name="T18" fmla="*/ 0 w 198"/>
                <a:gd name="T19" fmla="*/ 0 h 72"/>
                <a:gd name="T20" fmla="*/ 0 w 198"/>
                <a:gd name="T21" fmla="*/ 0 h 72"/>
                <a:gd name="T22" fmla="*/ 0 w 198"/>
                <a:gd name="T23" fmla="*/ 0 h 72"/>
                <a:gd name="T24" fmla="*/ 0 w 198"/>
                <a:gd name="T25" fmla="*/ 0 h 72"/>
                <a:gd name="T26" fmla="*/ 0 w 198"/>
                <a:gd name="T27" fmla="*/ 0 h 72"/>
                <a:gd name="T28" fmla="*/ 0 w 198"/>
                <a:gd name="T29" fmla="*/ 0 h 72"/>
                <a:gd name="T30" fmla="*/ 0 w 198"/>
                <a:gd name="T31" fmla="*/ 0 h 72"/>
                <a:gd name="T32" fmla="*/ 0 w 198"/>
                <a:gd name="T33" fmla="*/ 0 h 72"/>
                <a:gd name="T34" fmla="*/ 0 w 198"/>
                <a:gd name="T35" fmla="*/ 0 h 72"/>
                <a:gd name="T36" fmla="*/ 0 w 198"/>
                <a:gd name="T37" fmla="*/ 0 h 72"/>
                <a:gd name="T38" fmla="*/ 0 w 198"/>
                <a:gd name="T39" fmla="*/ 0 h 72"/>
                <a:gd name="T40" fmla="*/ 0 w 198"/>
                <a:gd name="T41" fmla="*/ 0 h 72"/>
                <a:gd name="T42" fmla="*/ 0 w 198"/>
                <a:gd name="T43" fmla="*/ 0 h 72"/>
                <a:gd name="T44" fmla="*/ 0 w 198"/>
                <a:gd name="T45" fmla="*/ 0 h 72"/>
                <a:gd name="T46" fmla="*/ 0 w 198"/>
                <a:gd name="T47" fmla="*/ 0 h 72"/>
                <a:gd name="T48" fmla="*/ 0 w 198"/>
                <a:gd name="T49" fmla="*/ 0 h 72"/>
                <a:gd name="T50" fmla="*/ 0 w 198"/>
                <a:gd name="T51" fmla="*/ 0 h 72"/>
                <a:gd name="T52" fmla="*/ 0 w 198"/>
                <a:gd name="T53" fmla="*/ 0 h 72"/>
                <a:gd name="T54" fmla="*/ 0 w 198"/>
                <a:gd name="T55" fmla="*/ 0 h 72"/>
                <a:gd name="T56" fmla="*/ 0 w 198"/>
                <a:gd name="T57" fmla="*/ 0 h 72"/>
                <a:gd name="T58" fmla="*/ 0 w 198"/>
                <a:gd name="T59" fmla="*/ 0 h 72"/>
                <a:gd name="T60" fmla="*/ 0 w 198"/>
                <a:gd name="T61" fmla="*/ 0 h 72"/>
                <a:gd name="T62" fmla="*/ 0 w 198"/>
                <a:gd name="T63" fmla="*/ 0 h 72"/>
                <a:gd name="T64" fmla="*/ 0 w 198"/>
                <a:gd name="T65" fmla="*/ 0 h 72"/>
                <a:gd name="T66" fmla="*/ 0 w 198"/>
                <a:gd name="T67" fmla="*/ 0 h 72"/>
                <a:gd name="T68" fmla="*/ 0 w 198"/>
                <a:gd name="T69" fmla="*/ 0 h 72"/>
                <a:gd name="T70" fmla="*/ 0 w 198"/>
                <a:gd name="T71" fmla="*/ 0 h 72"/>
                <a:gd name="T72" fmla="*/ 0 w 198"/>
                <a:gd name="T73" fmla="*/ 0 h 72"/>
                <a:gd name="T74" fmla="*/ 0 w 198"/>
                <a:gd name="T75" fmla="*/ 0 h 72"/>
                <a:gd name="T76" fmla="*/ 0 w 198"/>
                <a:gd name="T77" fmla="*/ 0 h 72"/>
                <a:gd name="T78" fmla="*/ 0 w 198"/>
                <a:gd name="T79" fmla="*/ 0 h 72"/>
                <a:gd name="T80" fmla="*/ 0 w 198"/>
                <a:gd name="T81" fmla="*/ 0 h 72"/>
                <a:gd name="T82" fmla="*/ 0 w 198"/>
                <a:gd name="T83" fmla="*/ 0 h 7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98" h="72">
                  <a:moveTo>
                    <a:pt x="198" y="0"/>
                  </a:moveTo>
                  <a:lnTo>
                    <a:pt x="0" y="0"/>
                  </a:lnTo>
                  <a:lnTo>
                    <a:pt x="0" y="72"/>
                  </a:lnTo>
                  <a:lnTo>
                    <a:pt x="131" y="72"/>
                  </a:lnTo>
                  <a:lnTo>
                    <a:pt x="131" y="71"/>
                  </a:lnTo>
                  <a:lnTo>
                    <a:pt x="132" y="69"/>
                  </a:lnTo>
                  <a:lnTo>
                    <a:pt x="132" y="68"/>
                  </a:lnTo>
                  <a:lnTo>
                    <a:pt x="132" y="67"/>
                  </a:lnTo>
                  <a:lnTo>
                    <a:pt x="133" y="66"/>
                  </a:lnTo>
                  <a:lnTo>
                    <a:pt x="133" y="64"/>
                  </a:lnTo>
                  <a:lnTo>
                    <a:pt x="135" y="63"/>
                  </a:lnTo>
                  <a:lnTo>
                    <a:pt x="136" y="61"/>
                  </a:lnTo>
                  <a:lnTo>
                    <a:pt x="137" y="59"/>
                  </a:lnTo>
                  <a:lnTo>
                    <a:pt x="137" y="58"/>
                  </a:lnTo>
                  <a:lnTo>
                    <a:pt x="138" y="57"/>
                  </a:lnTo>
                  <a:lnTo>
                    <a:pt x="138" y="56"/>
                  </a:lnTo>
                  <a:lnTo>
                    <a:pt x="140" y="56"/>
                  </a:lnTo>
                  <a:lnTo>
                    <a:pt x="140" y="54"/>
                  </a:lnTo>
                  <a:lnTo>
                    <a:pt x="140" y="53"/>
                  </a:lnTo>
                  <a:lnTo>
                    <a:pt x="141" y="52"/>
                  </a:lnTo>
                  <a:lnTo>
                    <a:pt x="142" y="52"/>
                  </a:lnTo>
                  <a:lnTo>
                    <a:pt x="142" y="51"/>
                  </a:lnTo>
                  <a:lnTo>
                    <a:pt x="143" y="49"/>
                  </a:lnTo>
                  <a:lnTo>
                    <a:pt x="143" y="48"/>
                  </a:lnTo>
                  <a:lnTo>
                    <a:pt x="145" y="47"/>
                  </a:lnTo>
                  <a:lnTo>
                    <a:pt x="145" y="46"/>
                  </a:lnTo>
                  <a:lnTo>
                    <a:pt x="146" y="44"/>
                  </a:lnTo>
                  <a:lnTo>
                    <a:pt x="146" y="43"/>
                  </a:lnTo>
                  <a:lnTo>
                    <a:pt x="147" y="42"/>
                  </a:lnTo>
                  <a:lnTo>
                    <a:pt x="148" y="41"/>
                  </a:lnTo>
                  <a:lnTo>
                    <a:pt x="150" y="39"/>
                  </a:lnTo>
                  <a:lnTo>
                    <a:pt x="151" y="38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5" y="38"/>
                  </a:lnTo>
                  <a:lnTo>
                    <a:pt x="155" y="37"/>
                  </a:lnTo>
                  <a:lnTo>
                    <a:pt x="156" y="37"/>
                  </a:lnTo>
                  <a:lnTo>
                    <a:pt x="157" y="37"/>
                  </a:lnTo>
                  <a:lnTo>
                    <a:pt x="158" y="36"/>
                  </a:lnTo>
                  <a:lnTo>
                    <a:pt x="158" y="34"/>
                  </a:lnTo>
                  <a:lnTo>
                    <a:pt x="160" y="33"/>
                  </a:lnTo>
                  <a:lnTo>
                    <a:pt x="161" y="31"/>
                  </a:lnTo>
                  <a:lnTo>
                    <a:pt x="162" y="29"/>
                  </a:lnTo>
                  <a:lnTo>
                    <a:pt x="163" y="28"/>
                  </a:lnTo>
                  <a:lnTo>
                    <a:pt x="164" y="28"/>
                  </a:lnTo>
                  <a:lnTo>
                    <a:pt x="166" y="27"/>
                  </a:lnTo>
                  <a:lnTo>
                    <a:pt x="167" y="27"/>
                  </a:lnTo>
                  <a:lnTo>
                    <a:pt x="168" y="26"/>
                  </a:lnTo>
                  <a:lnTo>
                    <a:pt x="169" y="26"/>
                  </a:lnTo>
                  <a:lnTo>
                    <a:pt x="169" y="24"/>
                  </a:lnTo>
                  <a:lnTo>
                    <a:pt x="171" y="24"/>
                  </a:lnTo>
                  <a:lnTo>
                    <a:pt x="171" y="23"/>
                  </a:lnTo>
                  <a:lnTo>
                    <a:pt x="172" y="22"/>
                  </a:lnTo>
                  <a:lnTo>
                    <a:pt x="173" y="22"/>
                  </a:lnTo>
                  <a:lnTo>
                    <a:pt x="174" y="21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79" y="19"/>
                  </a:lnTo>
                  <a:lnTo>
                    <a:pt x="181" y="18"/>
                  </a:lnTo>
                  <a:lnTo>
                    <a:pt x="182" y="18"/>
                  </a:lnTo>
                  <a:lnTo>
                    <a:pt x="183" y="18"/>
                  </a:lnTo>
                  <a:lnTo>
                    <a:pt x="184" y="17"/>
                  </a:lnTo>
                  <a:lnTo>
                    <a:pt x="184" y="16"/>
                  </a:lnTo>
                  <a:lnTo>
                    <a:pt x="184" y="15"/>
                  </a:lnTo>
                  <a:lnTo>
                    <a:pt x="186" y="15"/>
                  </a:lnTo>
                  <a:lnTo>
                    <a:pt x="187" y="15"/>
                  </a:lnTo>
                  <a:lnTo>
                    <a:pt x="187" y="13"/>
                  </a:lnTo>
                  <a:lnTo>
                    <a:pt x="188" y="13"/>
                  </a:lnTo>
                  <a:lnTo>
                    <a:pt x="188" y="12"/>
                  </a:lnTo>
                  <a:lnTo>
                    <a:pt x="189" y="11"/>
                  </a:lnTo>
                  <a:lnTo>
                    <a:pt x="189" y="10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4" y="7"/>
                  </a:lnTo>
                  <a:lnTo>
                    <a:pt x="194" y="6"/>
                  </a:lnTo>
                  <a:lnTo>
                    <a:pt x="196" y="6"/>
                  </a:lnTo>
                  <a:lnTo>
                    <a:pt x="196" y="5"/>
                  </a:lnTo>
                  <a:lnTo>
                    <a:pt x="196" y="3"/>
                  </a:lnTo>
                  <a:lnTo>
                    <a:pt x="197" y="3"/>
                  </a:lnTo>
                  <a:lnTo>
                    <a:pt x="197" y="2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56" name="Rectangle 1572"/>
            <p:cNvSpPr>
              <a:spLocks noChangeArrowheads="1"/>
            </p:cNvSpPr>
            <p:nvPr/>
          </p:nvSpPr>
          <p:spPr bwMode="auto">
            <a:xfrm>
              <a:off x="4787" y="2184"/>
              <a:ext cx="2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7" name="Rectangle 1573"/>
            <p:cNvSpPr>
              <a:spLocks noChangeArrowheads="1"/>
            </p:cNvSpPr>
            <p:nvPr/>
          </p:nvSpPr>
          <p:spPr bwMode="auto">
            <a:xfrm>
              <a:off x="4765" y="2184"/>
              <a:ext cx="22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8" name="Rectangle 1574"/>
            <p:cNvSpPr>
              <a:spLocks noChangeArrowheads="1"/>
            </p:cNvSpPr>
            <p:nvPr/>
          </p:nvSpPr>
          <p:spPr bwMode="auto">
            <a:xfrm>
              <a:off x="4432" y="2184"/>
              <a:ext cx="33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59" name="Rectangle 1575"/>
            <p:cNvSpPr>
              <a:spLocks noChangeArrowheads="1"/>
            </p:cNvSpPr>
            <p:nvPr/>
          </p:nvSpPr>
          <p:spPr bwMode="auto">
            <a:xfrm>
              <a:off x="3951" y="2184"/>
              <a:ext cx="436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0" name="Rectangle 1576"/>
            <p:cNvSpPr>
              <a:spLocks noChangeArrowheads="1"/>
            </p:cNvSpPr>
            <p:nvPr/>
          </p:nvSpPr>
          <p:spPr bwMode="auto">
            <a:xfrm>
              <a:off x="4387" y="2184"/>
              <a:ext cx="2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1" name="Rectangle 1577"/>
            <p:cNvSpPr>
              <a:spLocks noChangeArrowheads="1"/>
            </p:cNvSpPr>
            <p:nvPr/>
          </p:nvSpPr>
          <p:spPr bwMode="auto">
            <a:xfrm>
              <a:off x="4410" y="2184"/>
              <a:ext cx="22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2" name="Freeform 1578"/>
            <p:cNvSpPr>
              <a:spLocks/>
            </p:cNvSpPr>
            <p:nvPr/>
          </p:nvSpPr>
          <p:spPr bwMode="auto">
            <a:xfrm>
              <a:off x="2678" y="2184"/>
              <a:ext cx="260" cy="24"/>
            </a:xfrm>
            <a:custGeom>
              <a:avLst/>
              <a:gdLst>
                <a:gd name="T0" fmla="*/ 0 w 780"/>
                <a:gd name="T1" fmla="*/ 0 h 72"/>
                <a:gd name="T2" fmla="*/ 0 w 780"/>
                <a:gd name="T3" fmla="*/ 0 h 72"/>
                <a:gd name="T4" fmla="*/ 0 w 780"/>
                <a:gd name="T5" fmla="*/ 0 h 72"/>
                <a:gd name="T6" fmla="*/ 0 w 780"/>
                <a:gd name="T7" fmla="*/ 0 h 72"/>
                <a:gd name="T8" fmla="*/ 0 w 780"/>
                <a:gd name="T9" fmla="*/ 0 h 72"/>
                <a:gd name="T10" fmla="*/ 0 w 780"/>
                <a:gd name="T11" fmla="*/ 0 h 72"/>
                <a:gd name="T12" fmla="*/ 0 w 780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0" h="72">
                  <a:moveTo>
                    <a:pt x="780" y="72"/>
                  </a:moveTo>
                  <a:lnTo>
                    <a:pt x="144" y="72"/>
                  </a:lnTo>
                  <a:lnTo>
                    <a:pt x="0" y="72"/>
                  </a:lnTo>
                  <a:lnTo>
                    <a:pt x="0" y="0"/>
                  </a:lnTo>
                  <a:lnTo>
                    <a:pt x="199" y="0"/>
                  </a:lnTo>
                  <a:lnTo>
                    <a:pt x="780" y="0"/>
                  </a:lnTo>
                  <a:lnTo>
                    <a:pt x="780" y="7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63" name="Line 1579"/>
            <p:cNvSpPr>
              <a:spLocks noChangeShapeType="1"/>
            </p:cNvSpPr>
            <p:nvPr/>
          </p:nvSpPr>
          <p:spPr bwMode="auto">
            <a:xfrm flipH="1">
              <a:off x="2726" y="2208"/>
              <a:ext cx="2128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64" name="Line 1580"/>
            <p:cNvSpPr>
              <a:spLocks noChangeShapeType="1"/>
            </p:cNvSpPr>
            <p:nvPr/>
          </p:nvSpPr>
          <p:spPr bwMode="auto">
            <a:xfrm flipH="1">
              <a:off x="2745" y="2184"/>
              <a:ext cx="213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65" name="Rectangle 1581"/>
            <p:cNvSpPr>
              <a:spLocks noChangeArrowheads="1"/>
            </p:cNvSpPr>
            <p:nvPr/>
          </p:nvSpPr>
          <p:spPr bwMode="auto">
            <a:xfrm>
              <a:off x="1916" y="2184"/>
              <a:ext cx="46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6" name="Rectangle 1582"/>
            <p:cNvSpPr>
              <a:spLocks noChangeArrowheads="1"/>
            </p:cNvSpPr>
            <p:nvPr/>
          </p:nvSpPr>
          <p:spPr bwMode="auto">
            <a:xfrm>
              <a:off x="1962" y="2184"/>
              <a:ext cx="40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7" name="Rectangle 1583"/>
            <p:cNvSpPr>
              <a:spLocks noChangeArrowheads="1"/>
            </p:cNvSpPr>
            <p:nvPr/>
          </p:nvSpPr>
          <p:spPr bwMode="auto">
            <a:xfrm>
              <a:off x="2366" y="2184"/>
              <a:ext cx="45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8" name="Rectangle 1584"/>
            <p:cNvSpPr>
              <a:spLocks noChangeArrowheads="1"/>
            </p:cNvSpPr>
            <p:nvPr/>
          </p:nvSpPr>
          <p:spPr bwMode="auto">
            <a:xfrm>
              <a:off x="2411" y="2184"/>
              <a:ext cx="223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69" name="Rectangle 1585"/>
            <p:cNvSpPr>
              <a:spLocks noChangeArrowheads="1"/>
            </p:cNvSpPr>
            <p:nvPr/>
          </p:nvSpPr>
          <p:spPr bwMode="auto">
            <a:xfrm>
              <a:off x="2634" y="2184"/>
              <a:ext cx="44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0" name="Line 1586"/>
            <p:cNvSpPr>
              <a:spLocks noChangeShapeType="1"/>
            </p:cNvSpPr>
            <p:nvPr/>
          </p:nvSpPr>
          <p:spPr bwMode="auto">
            <a:xfrm flipH="1">
              <a:off x="1916" y="2184"/>
              <a:ext cx="82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71" name="Rectangle 1587"/>
            <p:cNvSpPr>
              <a:spLocks noChangeArrowheads="1"/>
            </p:cNvSpPr>
            <p:nvPr/>
          </p:nvSpPr>
          <p:spPr bwMode="auto">
            <a:xfrm>
              <a:off x="2634" y="2208"/>
              <a:ext cx="4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2" name="Rectangle 1588"/>
            <p:cNvSpPr>
              <a:spLocks noChangeArrowheads="1"/>
            </p:cNvSpPr>
            <p:nvPr/>
          </p:nvSpPr>
          <p:spPr bwMode="auto">
            <a:xfrm>
              <a:off x="2411" y="2208"/>
              <a:ext cx="2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3" name="Rectangle 1589"/>
            <p:cNvSpPr>
              <a:spLocks noChangeArrowheads="1"/>
            </p:cNvSpPr>
            <p:nvPr/>
          </p:nvSpPr>
          <p:spPr bwMode="auto">
            <a:xfrm>
              <a:off x="2366" y="2208"/>
              <a:ext cx="45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4" name="Rectangle 1590"/>
            <p:cNvSpPr>
              <a:spLocks noChangeArrowheads="1"/>
            </p:cNvSpPr>
            <p:nvPr/>
          </p:nvSpPr>
          <p:spPr bwMode="auto">
            <a:xfrm>
              <a:off x="1962" y="2208"/>
              <a:ext cx="40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5" name="Rectangle 1591"/>
            <p:cNvSpPr>
              <a:spLocks noChangeArrowheads="1"/>
            </p:cNvSpPr>
            <p:nvPr/>
          </p:nvSpPr>
          <p:spPr bwMode="auto">
            <a:xfrm>
              <a:off x="1916" y="2208"/>
              <a:ext cx="4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76" name="Freeform 1592"/>
            <p:cNvSpPr>
              <a:spLocks/>
            </p:cNvSpPr>
            <p:nvPr/>
          </p:nvSpPr>
          <p:spPr bwMode="auto">
            <a:xfrm>
              <a:off x="1676" y="2184"/>
              <a:ext cx="240" cy="24"/>
            </a:xfrm>
            <a:custGeom>
              <a:avLst/>
              <a:gdLst>
                <a:gd name="T0" fmla="*/ 0 w 722"/>
                <a:gd name="T1" fmla="*/ 0 h 72"/>
                <a:gd name="T2" fmla="*/ 0 w 722"/>
                <a:gd name="T3" fmla="*/ 0 h 72"/>
                <a:gd name="T4" fmla="*/ 0 w 722"/>
                <a:gd name="T5" fmla="*/ 0 h 72"/>
                <a:gd name="T6" fmla="*/ 0 w 722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2" h="72">
                  <a:moveTo>
                    <a:pt x="722" y="0"/>
                  </a:moveTo>
                  <a:lnTo>
                    <a:pt x="0" y="72"/>
                  </a:lnTo>
                  <a:lnTo>
                    <a:pt x="722" y="72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77" name="Freeform 1593"/>
            <p:cNvSpPr>
              <a:spLocks/>
            </p:cNvSpPr>
            <p:nvPr/>
          </p:nvSpPr>
          <p:spPr bwMode="auto">
            <a:xfrm>
              <a:off x="1676" y="2208"/>
              <a:ext cx="240" cy="24"/>
            </a:xfrm>
            <a:custGeom>
              <a:avLst/>
              <a:gdLst>
                <a:gd name="T0" fmla="*/ 0 w 722"/>
                <a:gd name="T1" fmla="*/ 0 h 73"/>
                <a:gd name="T2" fmla="*/ 0 w 722"/>
                <a:gd name="T3" fmla="*/ 0 h 73"/>
                <a:gd name="T4" fmla="*/ 0 w 722"/>
                <a:gd name="T5" fmla="*/ 0 h 73"/>
                <a:gd name="T6" fmla="*/ 0 w 722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2" h="73">
                  <a:moveTo>
                    <a:pt x="722" y="0"/>
                  </a:moveTo>
                  <a:lnTo>
                    <a:pt x="0" y="0"/>
                  </a:lnTo>
                  <a:lnTo>
                    <a:pt x="722" y="73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78" name="Line 1594"/>
            <p:cNvSpPr>
              <a:spLocks noChangeShapeType="1"/>
            </p:cNvSpPr>
            <p:nvPr/>
          </p:nvSpPr>
          <p:spPr bwMode="auto">
            <a:xfrm flipH="1">
              <a:off x="1676" y="2208"/>
              <a:ext cx="105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79" name="Rectangle 1595"/>
            <p:cNvSpPr>
              <a:spLocks noChangeArrowheads="1"/>
            </p:cNvSpPr>
            <p:nvPr/>
          </p:nvSpPr>
          <p:spPr bwMode="auto">
            <a:xfrm>
              <a:off x="2634" y="2232"/>
              <a:ext cx="4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0" name="Rectangle 1596"/>
            <p:cNvSpPr>
              <a:spLocks noChangeArrowheads="1"/>
            </p:cNvSpPr>
            <p:nvPr/>
          </p:nvSpPr>
          <p:spPr bwMode="auto">
            <a:xfrm>
              <a:off x="2411" y="2232"/>
              <a:ext cx="223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1" name="Rectangle 1597"/>
            <p:cNvSpPr>
              <a:spLocks noChangeArrowheads="1"/>
            </p:cNvSpPr>
            <p:nvPr/>
          </p:nvSpPr>
          <p:spPr bwMode="auto">
            <a:xfrm>
              <a:off x="2366" y="2232"/>
              <a:ext cx="45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2" name="Rectangle 1598"/>
            <p:cNvSpPr>
              <a:spLocks noChangeArrowheads="1"/>
            </p:cNvSpPr>
            <p:nvPr/>
          </p:nvSpPr>
          <p:spPr bwMode="auto">
            <a:xfrm>
              <a:off x="1962" y="2232"/>
              <a:ext cx="404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3" name="Rectangle 1599"/>
            <p:cNvSpPr>
              <a:spLocks noChangeArrowheads="1"/>
            </p:cNvSpPr>
            <p:nvPr/>
          </p:nvSpPr>
          <p:spPr bwMode="auto">
            <a:xfrm>
              <a:off x="1916" y="2232"/>
              <a:ext cx="46" cy="25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4" name="Line 1600"/>
            <p:cNvSpPr>
              <a:spLocks noChangeShapeType="1"/>
            </p:cNvSpPr>
            <p:nvPr/>
          </p:nvSpPr>
          <p:spPr bwMode="auto">
            <a:xfrm flipH="1">
              <a:off x="1916" y="2232"/>
              <a:ext cx="8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85" name="Rectangle 1601"/>
            <p:cNvSpPr>
              <a:spLocks noChangeArrowheads="1"/>
            </p:cNvSpPr>
            <p:nvPr/>
          </p:nvSpPr>
          <p:spPr bwMode="auto">
            <a:xfrm>
              <a:off x="2634" y="2257"/>
              <a:ext cx="4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6" name="Rectangle 1602"/>
            <p:cNvSpPr>
              <a:spLocks noChangeArrowheads="1"/>
            </p:cNvSpPr>
            <p:nvPr/>
          </p:nvSpPr>
          <p:spPr bwMode="auto">
            <a:xfrm>
              <a:off x="2411" y="2257"/>
              <a:ext cx="223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7" name="Rectangle 1603"/>
            <p:cNvSpPr>
              <a:spLocks noChangeArrowheads="1"/>
            </p:cNvSpPr>
            <p:nvPr/>
          </p:nvSpPr>
          <p:spPr bwMode="auto">
            <a:xfrm>
              <a:off x="2366" y="2257"/>
              <a:ext cx="45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8" name="Rectangle 1604"/>
            <p:cNvSpPr>
              <a:spLocks noChangeArrowheads="1"/>
            </p:cNvSpPr>
            <p:nvPr/>
          </p:nvSpPr>
          <p:spPr bwMode="auto">
            <a:xfrm>
              <a:off x="1962" y="2257"/>
              <a:ext cx="404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89" name="Rectangle 1605"/>
            <p:cNvSpPr>
              <a:spLocks noChangeArrowheads="1"/>
            </p:cNvSpPr>
            <p:nvPr/>
          </p:nvSpPr>
          <p:spPr bwMode="auto">
            <a:xfrm>
              <a:off x="1916" y="2257"/>
              <a:ext cx="46" cy="2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890" name="Line 1606"/>
            <p:cNvSpPr>
              <a:spLocks noChangeShapeType="1"/>
            </p:cNvSpPr>
            <p:nvPr/>
          </p:nvSpPr>
          <p:spPr bwMode="auto">
            <a:xfrm flipH="1">
              <a:off x="1916" y="2257"/>
              <a:ext cx="8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1" name="Freeform 1607"/>
            <p:cNvSpPr>
              <a:spLocks/>
            </p:cNvSpPr>
            <p:nvPr/>
          </p:nvSpPr>
          <p:spPr bwMode="auto">
            <a:xfrm>
              <a:off x="1610" y="2226"/>
              <a:ext cx="306" cy="55"/>
            </a:xfrm>
            <a:custGeom>
              <a:avLst/>
              <a:gdLst>
                <a:gd name="T0" fmla="*/ 0 w 920"/>
                <a:gd name="T1" fmla="*/ 0 h 165"/>
                <a:gd name="T2" fmla="*/ 0 w 920"/>
                <a:gd name="T3" fmla="*/ 0 h 165"/>
                <a:gd name="T4" fmla="*/ 0 w 920"/>
                <a:gd name="T5" fmla="*/ 0 h 165"/>
                <a:gd name="T6" fmla="*/ 0 w 920"/>
                <a:gd name="T7" fmla="*/ 0 h 165"/>
                <a:gd name="T8" fmla="*/ 0 w 920"/>
                <a:gd name="T9" fmla="*/ 0 h 165"/>
                <a:gd name="T10" fmla="*/ 0 w 920"/>
                <a:gd name="T11" fmla="*/ 0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0" h="165">
                  <a:moveTo>
                    <a:pt x="920" y="93"/>
                  </a:moveTo>
                  <a:lnTo>
                    <a:pt x="0" y="0"/>
                  </a:lnTo>
                  <a:lnTo>
                    <a:pt x="0" y="75"/>
                  </a:lnTo>
                  <a:lnTo>
                    <a:pt x="894" y="165"/>
                  </a:lnTo>
                  <a:lnTo>
                    <a:pt x="920" y="165"/>
                  </a:lnTo>
                  <a:lnTo>
                    <a:pt x="920" y="9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2" name="Freeform 1608"/>
            <p:cNvSpPr>
              <a:spLocks/>
            </p:cNvSpPr>
            <p:nvPr/>
          </p:nvSpPr>
          <p:spPr bwMode="auto">
            <a:xfrm>
              <a:off x="1610" y="2251"/>
              <a:ext cx="306" cy="54"/>
            </a:xfrm>
            <a:custGeom>
              <a:avLst/>
              <a:gdLst>
                <a:gd name="T0" fmla="*/ 0 w 920"/>
                <a:gd name="T1" fmla="*/ 0 h 164"/>
                <a:gd name="T2" fmla="*/ 0 w 920"/>
                <a:gd name="T3" fmla="*/ 0 h 164"/>
                <a:gd name="T4" fmla="*/ 0 w 920"/>
                <a:gd name="T5" fmla="*/ 0 h 164"/>
                <a:gd name="T6" fmla="*/ 0 w 920"/>
                <a:gd name="T7" fmla="*/ 0 h 164"/>
                <a:gd name="T8" fmla="*/ 0 w 920"/>
                <a:gd name="T9" fmla="*/ 0 h 164"/>
                <a:gd name="T10" fmla="*/ 0 w 920"/>
                <a:gd name="T11" fmla="*/ 0 h 164"/>
                <a:gd name="T12" fmla="*/ 0 w 920"/>
                <a:gd name="T13" fmla="*/ 0 h 1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0" h="164">
                  <a:moveTo>
                    <a:pt x="894" y="90"/>
                  </a:moveTo>
                  <a:lnTo>
                    <a:pt x="0" y="0"/>
                  </a:lnTo>
                  <a:lnTo>
                    <a:pt x="0" y="70"/>
                  </a:lnTo>
                  <a:lnTo>
                    <a:pt x="920" y="164"/>
                  </a:lnTo>
                  <a:lnTo>
                    <a:pt x="920" y="94"/>
                  </a:lnTo>
                  <a:lnTo>
                    <a:pt x="884" y="90"/>
                  </a:lnTo>
                  <a:lnTo>
                    <a:pt x="894" y="9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3" name="Line 1609"/>
            <p:cNvSpPr>
              <a:spLocks noChangeShapeType="1"/>
            </p:cNvSpPr>
            <p:nvPr/>
          </p:nvSpPr>
          <p:spPr bwMode="auto">
            <a:xfrm flipH="1">
              <a:off x="1904" y="2281"/>
              <a:ext cx="80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4" name="Line 1610"/>
            <p:cNvSpPr>
              <a:spLocks noChangeShapeType="1"/>
            </p:cNvSpPr>
            <p:nvPr/>
          </p:nvSpPr>
          <p:spPr bwMode="auto">
            <a:xfrm>
              <a:off x="3951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5" name="Line 1611"/>
            <p:cNvSpPr>
              <a:spLocks noChangeShapeType="1"/>
            </p:cNvSpPr>
            <p:nvPr/>
          </p:nvSpPr>
          <p:spPr bwMode="auto">
            <a:xfrm>
              <a:off x="3951" y="2271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6" name="Line 1612"/>
            <p:cNvSpPr>
              <a:spLocks noChangeShapeType="1"/>
            </p:cNvSpPr>
            <p:nvPr/>
          </p:nvSpPr>
          <p:spPr bwMode="auto">
            <a:xfrm>
              <a:off x="3906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7" name="Line 1613"/>
            <p:cNvSpPr>
              <a:spLocks noChangeShapeType="1"/>
            </p:cNvSpPr>
            <p:nvPr/>
          </p:nvSpPr>
          <p:spPr bwMode="auto">
            <a:xfrm>
              <a:off x="3906" y="2271"/>
              <a:ext cx="1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8" name="Line 1614"/>
            <p:cNvSpPr>
              <a:spLocks noChangeShapeType="1"/>
            </p:cNvSpPr>
            <p:nvPr/>
          </p:nvSpPr>
          <p:spPr bwMode="auto">
            <a:xfrm>
              <a:off x="3906" y="2306"/>
              <a:ext cx="1" cy="4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99" name="Line 1615"/>
            <p:cNvSpPr>
              <a:spLocks noChangeShapeType="1"/>
            </p:cNvSpPr>
            <p:nvPr/>
          </p:nvSpPr>
          <p:spPr bwMode="auto">
            <a:xfrm>
              <a:off x="3951" y="2305"/>
              <a:ext cx="1" cy="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0" name="Line 1616"/>
            <p:cNvSpPr>
              <a:spLocks noChangeShapeType="1"/>
            </p:cNvSpPr>
            <p:nvPr/>
          </p:nvSpPr>
          <p:spPr bwMode="auto">
            <a:xfrm>
              <a:off x="3493" y="210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1" name="Line 1617"/>
            <p:cNvSpPr>
              <a:spLocks noChangeShapeType="1"/>
            </p:cNvSpPr>
            <p:nvPr/>
          </p:nvSpPr>
          <p:spPr bwMode="auto">
            <a:xfrm>
              <a:off x="3493" y="2273"/>
              <a:ext cx="1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2" name="Line 1618"/>
            <p:cNvSpPr>
              <a:spLocks noChangeShapeType="1"/>
            </p:cNvSpPr>
            <p:nvPr/>
          </p:nvSpPr>
          <p:spPr bwMode="auto">
            <a:xfrm>
              <a:off x="3447" y="210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3" name="Line 1619"/>
            <p:cNvSpPr>
              <a:spLocks noChangeShapeType="1"/>
            </p:cNvSpPr>
            <p:nvPr/>
          </p:nvSpPr>
          <p:spPr bwMode="auto">
            <a:xfrm>
              <a:off x="3447" y="2273"/>
              <a:ext cx="1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4" name="Line 1620"/>
            <p:cNvSpPr>
              <a:spLocks noChangeShapeType="1"/>
            </p:cNvSpPr>
            <p:nvPr/>
          </p:nvSpPr>
          <p:spPr bwMode="auto">
            <a:xfrm>
              <a:off x="2983" y="210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5" name="Line 1621"/>
            <p:cNvSpPr>
              <a:spLocks noChangeShapeType="1"/>
            </p:cNvSpPr>
            <p:nvPr/>
          </p:nvSpPr>
          <p:spPr bwMode="auto">
            <a:xfrm>
              <a:off x="2983" y="2273"/>
              <a:ext cx="1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6" name="Line 1622"/>
            <p:cNvSpPr>
              <a:spLocks noChangeShapeType="1"/>
            </p:cNvSpPr>
            <p:nvPr/>
          </p:nvSpPr>
          <p:spPr bwMode="auto">
            <a:xfrm>
              <a:off x="2938" y="210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7" name="Line 1623"/>
            <p:cNvSpPr>
              <a:spLocks noChangeShapeType="1"/>
            </p:cNvSpPr>
            <p:nvPr/>
          </p:nvSpPr>
          <p:spPr bwMode="auto">
            <a:xfrm>
              <a:off x="2938" y="2273"/>
              <a:ext cx="1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8" name="Line 1624"/>
            <p:cNvSpPr>
              <a:spLocks noChangeShapeType="1"/>
            </p:cNvSpPr>
            <p:nvPr/>
          </p:nvSpPr>
          <p:spPr bwMode="auto">
            <a:xfrm>
              <a:off x="3447" y="2305"/>
              <a:ext cx="1" cy="5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09" name="Line 1625"/>
            <p:cNvSpPr>
              <a:spLocks noChangeShapeType="1"/>
            </p:cNvSpPr>
            <p:nvPr/>
          </p:nvSpPr>
          <p:spPr bwMode="auto">
            <a:xfrm>
              <a:off x="3493" y="2305"/>
              <a:ext cx="1" cy="5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0" name="Line 1626"/>
            <p:cNvSpPr>
              <a:spLocks noChangeShapeType="1"/>
            </p:cNvSpPr>
            <p:nvPr/>
          </p:nvSpPr>
          <p:spPr bwMode="auto">
            <a:xfrm>
              <a:off x="2983" y="2305"/>
              <a:ext cx="1" cy="5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1" name="Line 1627"/>
            <p:cNvSpPr>
              <a:spLocks noChangeShapeType="1"/>
            </p:cNvSpPr>
            <p:nvPr/>
          </p:nvSpPr>
          <p:spPr bwMode="auto">
            <a:xfrm>
              <a:off x="2938" y="2305"/>
              <a:ext cx="1" cy="5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2" name="Freeform 1628"/>
            <p:cNvSpPr>
              <a:spLocks/>
            </p:cNvSpPr>
            <p:nvPr/>
          </p:nvSpPr>
          <p:spPr bwMode="auto">
            <a:xfrm>
              <a:off x="4854" y="2112"/>
              <a:ext cx="23" cy="193"/>
            </a:xfrm>
            <a:custGeom>
              <a:avLst/>
              <a:gdLst>
                <a:gd name="T0" fmla="*/ 0 w 70"/>
                <a:gd name="T1" fmla="*/ 0 h 581"/>
                <a:gd name="T2" fmla="*/ 0 w 70"/>
                <a:gd name="T3" fmla="*/ 0 h 581"/>
                <a:gd name="T4" fmla="*/ 0 w 70"/>
                <a:gd name="T5" fmla="*/ 0 h 581"/>
                <a:gd name="T6" fmla="*/ 0 w 70"/>
                <a:gd name="T7" fmla="*/ 0 h 581"/>
                <a:gd name="T8" fmla="*/ 0 w 70"/>
                <a:gd name="T9" fmla="*/ 0 h 581"/>
                <a:gd name="T10" fmla="*/ 0 w 70"/>
                <a:gd name="T11" fmla="*/ 0 h 581"/>
                <a:gd name="T12" fmla="*/ 0 w 70"/>
                <a:gd name="T13" fmla="*/ 0 h 581"/>
                <a:gd name="T14" fmla="*/ 0 w 70"/>
                <a:gd name="T15" fmla="*/ 0 h 581"/>
                <a:gd name="T16" fmla="*/ 0 w 70"/>
                <a:gd name="T17" fmla="*/ 0 h 581"/>
                <a:gd name="T18" fmla="*/ 0 w 70"/>
                <a:gd name="T19" fmla="*/ 0 h 581"/>
                <a:gd name="T20" fmla="*/ 0 w 70"/>
                <a:gd name="T21" fmla="*/ 0 h 581"/>
                <a:gd name="T22" fmla="*/ 0 w 70"/>
                <a:gd name="T23" fmla="*/ 0 h 581"/>
                <a:gd name="T24" fmla="*/ 0 w 70"/>
                <a:gd name="T25" fmla="*/ 0 h 581"/>
                <a:gd name="T26" fmla="*/ 0 w 70"/>
                <a:gd name="T27" fmla="*/ 0 h 581"/>
                <a:gd name="T28" fmla="*/ 0 w 70"/>
                <a:gd name="T29" fmla="*/ 0 h 581"/>
                <a:gd name="T30" fmla="*/ 0 w 70"/>
                <a:gd name="T31" fmla="*/ 0 h 581"/>
                <a:gd name="T32" fmla="*/ 0 w 70"/>
                <a:gd name="T33" fmla="*/ 0 h 581"/>
                <a:gd name="T34" fmla="*/ 0 w 70"/>
                <a:gd name="T35" fmla="*/ 0 h 581"/>
                <a:gd name="T36" fmla="*/ 0 w 70"/>
                <a:gd name="T37" fmla="*/ 0 h 581"/>
                <a:gd name="T38" fmla="*/ 0 w 70"/>
                <a:gd name="T39" fmla="*/ 0 h 581"/>
                <a:gd name="T40" fmla="*/ 0 w 70"/>
                <a:gd name="T41" fmla="*/ 0 h 581"/>
                <a:gd name="T42" fmla="*/ 0 w 70"/>
                <a:gd name="T43" fmla="*/ 0 h 581"/>
                <a:gd name="T44" fmla="*/ 0 w 70"/>
                <a:gd name="T45" fmla="*/ 0 h 581"/>
                <a:gd name="T46" fmla="*/ 0 w 70"/>
                <a:gd name="T47" fmla="*/ 0 h 581"/>
                <a:gd name="T48" fmla="*/ 0 w 70"/>
                <a:gd name="T49" fmla="*/ 0 h 581"/>
                <a:gd name="T50" fmla="*/ 0 w 70"/>
                <a:gd name="T51" fmla="*/ 0 h 581"/>
                <a:gd name="T52" fmla="*/ 0 w 70"/>
                <a:gd name="T53" fmla="*/ 0 h 581"/>
                <a:gd name="T54" fmla="*/ 0 w 70"/>
                <a:gd name="T55" fmla="*/ 0 h 581"/>
                <a:gd name="T56" fmla="*/ 0 w 70"/>
                <a:gd name="T57" fmla="*/ 0 h 581"/>
                <a:gd name="T58" fmla="*/ 0 w 70"/>
                <a:gd name="T59" fmla="*/ 0 h 581"/>
                <a:gd name="T60" fmla="*/ 0 w 70"/>
                <a:gd name="T61" fmla="*/ 0 h 581"/>
                <a:gd name="T62" fmla="*/ 0 w 70"/>
                <a:gd name="T63" fmla="*/ 0 h 581"/>
                <a:gd name="T64" fmla="*/ 0 w 70"/>
                <a:gd name="T65" fmla="*/ 0 h 581"/>
                <a:gd name="T66" fmla="*/ 0 w 70"/>
                <a:gd name="T67" fmla="*/ 0 h 581"/>
                <a:gd name="T68" fmla="*/ 0 w 70"/>
                <a:gd name="T69" fmla="*/ 0 h 581"/>
                <a:gd name="T70" fmla="*/ 0 w 70"/>
                <a:gd name="T71" fmla="*/ 0 h 581"/>
                <a:gd name="T72" fmla="*/ 0 w 70"/>
                <a:gd name="T73" fmla="*/ 0 h 581"/>
                <a:gd name="T74" fmla="*/ 0 w 70"/>
                <a:gd name="T75" fmla="*/ 0 h 581"/>
                <a:gd name="T76" fmla="*/ 0 w 70"/>
                <a:gd name="T77" fmla="*/ 0 h 581"/>
                <a:gd name="T78" fmla="*/ 0 w 70"/>
                <a:gd name="T79" fmla="*/ 0 h 581"/>
                <a:gd name="T80" fmla="*/ 0 w 70"/>
                <a:gd name="T81" fmla="*/ 0 h 581"/>
                <a:gd name="T82" fmla="*/ 0 w 70"/>
                <a:gd name="T83" fmla="*/ 0 h 581"/>
                <a:gd name="T84" fmla="*/ 0 w 70"/>
                <a:gd name="T85" fmla="*/ 0 h 581"/>
                <a:gd name="T86" fmla="*/ 0 w 70"/>
                <a:gd name="T87" fmla="*/ 0 h 581"/>
                <a:gd name="T88" fmla="*/ 0 w 70"/>
                <a:gd name="T89" fmla="*/ 0 h 581"/>
                <a:gd name="T90" fmla="*/ 0 w 70"/>
                <a:gd name="T91" fmla="*/ 0 h 581"/>
                <a:gd name="T92" fmla="*/ 0 w 70"/>
                <a:gd name="T93" fmla="*/ 0 h 581"/>
                <a:gd name="T94" fmla="*/ 0 w 70"/>
                <a:gd name="T95" fmla="*/ 0 h 581"/>
                <a:gd name="T96" fmla="*/ 0 w 70"/>
                <a:gd name="T97" fmla="*/ 0 h 581"/>
                <a:gd name="T98" fmla="*/ 0 w 70"/>
                <a:gd name="T99" fmla="*/ 0 h 581"/>
                <a:gd name="T100" fmla="*/ 0 w 70"/>
                <a:gd name="T101" fmla="*/ 0 h 581"/>
                <a:gd name="T102" fmla="*/ 0 w 70"/>
                <a:gd name="T103" fmla="*/ 0 h 581"/>
                <a:gd name="T104" fmla="*/ 0 w 70"/>
                <a:gd name="T105" fmla="*/ 0 h 581"/>
                <a:gd name="T106" fmla="*/ 0 w 70"/>
                <a:gd name="T107" fmla="*/ 0 h 581"/>
                <a:gd name="T108" fmla="*/ 0 w 70"/>
                <a:gd name="T109" fmla="*/ 0 h 581"/>
                <a:gd name="T110" fmla="*/ 0 w 70"/>
                <a:gd name="T111" fmla="*/ 0 h 581"/>
                <a:gd name="T112" fmla="*/ 0 w 70"/>
                <a:gd name="T113" fmla="*/ 0 h 58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0" h="581">
                  <a:moveTo>
                    <a:pt x="66" y="0"/>
                  </a:moveTo>
                  <a:lnTo>
                    <a:pt x="65" y="0"/>
                  </a:lnTo>
                  <a:lnTo>
                    <a:pt x="62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7" y="1"/>
                  </a:lnTo>
                  <a:lnTo>
                    <a:pt x="56" y="2"/>
                  </a:lnTo>
                  <a:lnTo>
                    <a:pt x="53" y="2"/>
                  </a:lnTo>
                  <a:lnTo>
                    <a:pt x="52" y="3"/>
                  </a:lnTo>
                  <a:lnTo>
                    <a:pt x="51" y="5"/>
                  </a:lnTo>
                  <a:lnTo>
                    <a:pt x="50" y="6"/>
                  </a:lnTo>
                  <a:lnTo>
                    <a:pt x="48" y="8"/>
                  </a:lnTo>
                  <a:lnTo>
                    <a:pt x="47" y="10"/>
                  </a:lnTo>
                  <a:lnTo>
                    <a:pt x="46" y="12"/>
                  </a:lnTo>
                  <a:lnTo>
                    <a:pt x="45" y="13"/>
                  </a:lnTo>
                  <a:lnTo>
                    <a:pt x="43" y="13"/>
                  </a:lnTo>
                  <a:lnTo>
                    <a:pt x="41" y="16"/>
                  </a:lnTo>
                  <a:lnTo>
                    <a:pt x="38" y="17"/>
                  </a:lnTo>
                  <a:lnTo>
                    <a:pt x="37" y="18"/>
                  </a:lnTo>
                  <a:lnTo>
                    <a:pt x="33" y="18"/>
                  </a:lnTo>
                  <a:lnTo>
                    <a:pt x="31" y="20"/>
                  </a:lnTo>
                  <a:lnTo>
                    <a:pt x="29" y="21"/>
                  </a:lnTo>
                  <a:lnTo>
                    <a:pt x="26" y="22"/>
                  </a:lnTo>
                  <a:lnTo>
                    <a:pt x="25" y="25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19" y="30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6" y="33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2" y="35"/>
                  </a:lnTo>
                  <a:lnTo>
                    <a:pt x="12" y="36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0" y="40"/>
                  </a:lnTo>
                  <a:lnTo>
                    <a:pt x="9" y="42"/>
                  </a:lnTo>
                  <a:lnTo>
                    <a:pt x="6" y="45"/>
                  </a:lnTo>
                  <a:lnTo>
                    <a:pt x="5" y="47"/>
                  </a:lnTo>
                  <a:lnTo>
                    <a:pt x="4" y="51"/>
                  </a:lnTo>
                  <a:lnTo>
                    <a:pt x="4" y="53"/>
                  </a:lnTo>
                  <a:lnTo>
                    <a:pt x="2" y="57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5" y="67"/>
                  </a:lnTo>
                  <a:lnTo>
                    <a:pt x="6" y="69"/>
                  </a:lnTo>
                  <a:lnTo>
                    <a:pt x="7" y="73"/>
                  </a:lnTo>
                  <a:lnTo>
                    <a:pt x="9" y="76"/>
                  </a:lnTo>
                  <a:lnTo>
                    <a:pt x="10" y="79"/>
                  </a:lnTo>
                  <a:lnTo>
                    <a:pt x="10" y="83"/>
                  </a:lnTo>
                  <a:lnTo>
                    <a:pt x="11" y="86"/>
                  </a:lnTo>
                  <a:lnTo>
                    <a:pt x="12" y="89"/>
                  </a:lnTo>
                  <a:lnTo>
                    <a:pt x="14" y="92"/>
                  </a:lnTo>
                  <a:lnTo>
                    <a:pt x="15" y="93"/>
                  </a:lnTo>
                  <a:lnTo>
                    <a:pt x="16" y="96"/>
                  </a:lnTo>
                  <a:lnTo>
                    <a:pt x="17" y="97"/>
                  </a:lnTo>
                  <a:lnTo>
                    <a:pt x="17" y="98"/>
                  </a:lnTo>
                  <a:lnTo>
                    <a:pt x="19" y="99"/>
                  </a:lnTo>
                  <a:lnTo>
                    <a:pt x="20" y="99"/>
                  </a:lnTo>
                  <a:lnTo>
                    <a:pt x="21" y="99"/>
                  </a:lnTo>
                  <a:lnTo>
                    <a:pt x="21" y="101"/>
                  </a:lnTo>
                  <a:lnTo>
                    <a:pt x="22" y="101"/>
                  </a:lnTo>
                  <a:lnTo>
                    <a:pt x="24" y="101"/>
                  </a:lnTo>
                  <a:lnTo>
                    <a:pt x="24" y="102"/>
                  </a:lnTo>
                  <a:lnTo>
                    <a:pt x="24" y="103"/>
                  </a:lnTo>
                  <a:lnTo>
                    <a:pt x="25" y="103"/>
                  </a:lnTo>
                  <a:lnTo>
                    <a:pt x="26" y="103"/>
                  </a:lnTo>
                  <a:lnTo>
                    <a:pt x="27" y="104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30" y="106"/>
                  </a:lnTo>
                  <a:lnTo>
                    <a:pt x="31" y="106"/>
                  </a:lnTo>
                  <a:lnTo>
                    <a:pt x="31" y="107"/>
                  </a:lnTo>
                  <a:lnTo>
                    <a:pt x="31" y="108"/>
                  </a:lnTo>
                  <a:lnTo>
                    <a:pt x="32" y="108"/>
                  </a:lnTo>
                  <a:lnTo>
                    <a:pt x="32" y="109"/>
                  </a:lnTo>
                  <a:lnTo>
                    <a:pt x="33" y="109"/>
                  </a:lnTo>
                  <a:lnTo>
                    <a:pt x="35" y="109"/>
                  </a:lnTo>
                  <a:lnTo>
                    <a:pt x="36" y="111"/>
                  </a:lnTo>
                  <a:lnTo>
                    <a:pt x="37" y="112"/>
                  </a:lnTo>
                  <a:lnTo>
                    <a:pt x="38" y="113"/>
                  </a:lnTo>
                  <a:lnTo>
                    <a:pt x="41" y="114"/>
                  </a:lnTo>
                  <a:lnTo>
                    <a:pt x="43" y="117"/>
                  </a:lnTo>
                  <a:lnTo>
                    <a:pt x="47" y="118"/>
                  </a:lnTo>
                  <a:lnTo>
                    <a:pt x="50" y="119"/>
                  </a:lnTo>
                  <a:lnTo>
                    <a:pt x="51" y="121"/>
                  </a:lnTo>
                  <a:lnTo>
                    <a:pt x="53" y="122"/>
                  </a:lnTo>
                  <a:lnTo>
                    <a:pt x="56" y="123"/>
                  </a:lnTo>
                  <a:lnTo>
                    <a:pt x="57" y="124"/>
                  </a:lnTo>
                  <a:lnTo>
                    <a:pt x="57" y="127"/>
                  </a:lnTo>
                  <a:lnTo>
                    <a:pt x="58" y="129"/>
                  </a:lnTo>
                  <a:lnTo>
                    <a:pt x="60" y="132"/>
                  </a:lnTo>
                  <a:lnTo>
                    <a:pt x="62" y="134"/>
                  </a:lnTo>
                  <a:lnTo>
                    <a:pt x="63" y="137"/>
                  </a:lnTo>
                  <a:lnTo>
                    <a:pt x="66" y="141"/>
                  </a:lnTo>
                  <a:lnTo>
                    <a:pt x="67" y="143"/>
                  </a:lnTo>
                  <a:lnTo>
                    <a:pt x="67" y="148"/>
                  </a:lnTo>
                  <a:lnTo>
                    <a:pt x="67" y="153"/>
                  </a:lnTo>
                  <a:lnTo>
                    <a:pt x="67" y="158"/>
                  </a:lnTo>
                  <a:lnTo>
                    <a:pt x="67" y="163"/>
                  </a:lnTo>
                  <a:lnTo>
                    <a:pt x="67" y="170"/>
                  </a:lnTo>
                  <a:lnTo>
                    <a:pt x="67" y="179"/>
                  </a:lnTo>
                  <a:lnTo>
                    <a:pt x="68" y="187"/>
                  </a:lnTo>
                  <a:lnTo>
                    <a:pt x="68" y="193"/>
                  </a:lnTo>
                  <a:lnTo>
                    <a:pt x="68" y="198"/>
                  </a:lnTo>
                  <a:lnTo>
                    <a:pt x="70" y="204"/>
                  </a:lnTo>
                  <a:lnTo>
                    <a:pt x="68" y="209"/>
                  </a:lnTo>
                  <a:lnTo>
                    <a:pt x="68" y="213"/>
                  </a:lnTo>
                  <a:lnTo>
                    <a:pt x="67" y="215"/>
                  </a:lnTo>
                  <a:lnTo>
                    <a:pt x="66" y="219"/>
                  </a:lnTo>
                  <a:lnTo>
                    <a:pt x="66" y="220"/>
                  </a:lnTo>
                  <a:lnTo>
                    <a:pt x="65" y="222"/>
                  </a:lnTo>
                  <a:lnTo>
                    <a:pt x="65" y="223"/>
                  </a:lnTo>
                  <a:lnTo>
                    <a:pt x="63" y="224"/>
                  </a:lnTo>
                  <a:lnTo>
                    <a:pt x="62" y="224"/>
                  </a:lnTo>
                  <a:lnTo>
                    <a:pt x="60" y="224"/>
                  </a:lnTo>
                  <a:lnTo>
                    <a:pt x="60" y="225"/>
                  </a:lnTo>
                  <a:lnTo>
                    <a:pt x="58" y="227"/>
                  </a:lnTo>
                  <a:lnTo>
                    <a:pt x="58" y="229"/>
                  </a:lnTo>
                  <a:lnTo>
                    <a:pt x="57" y="230"/>
                  </a:lnTo>
                  <a:lnTo>
                    <a:pt x="55" y="232"/>
                  </a:lnTo>
                  <a:lnTo>
                    <a:pt x="53" y="233"/>
                  </a:lnTo>
                  <a:lnTo>
                    <a:pt x="52" y="234"/>
                  </a:lnTo>
                  <a:lnTo>
                    <a:pt x="52" y="235"/>
                  </a:lnTo>
                  <a:lnTo>
                    <a:pt x="50" y="235"/>
                  </a:lnTo>
                  <a:lnTo>
                    <a:pt x="48" y="236"/>
                  </a:lnTo>
                  <a:lnTo>
                    <a:pt x="47" y="236"/>
                  </a:lnTo>
                  <a:lnTo>
                    <a:pt x="45" y="238"/>
                  </a:lnTo>
                  <a:lnTo>
                    <a:pt x="42" y="239"/>
                  </a:lnTo>
                  <a:lnTo>
                    <a:pt x="41" y="240"/>
                  </a:lnTo>
                  <a:lnTo>
                    <a:pt x="38" y="241"/>
                  </a:lnTo>
                  <a:lnTo>
                    <a:pt x="36" y="244"/>
                  </a:lnTo>
                  <a:lnTo>
                    <a:pt x="35" y="244"/>
                  </a:lnTo>
                  <a:lnTo>
                    <a:pt x="32" y="245"/>
                  </a:lnTo>
                  <a:lnTo>
                    <a:pt x="31" y="248"/>
                  </a:lnTo>
                  <a:lnTo>
                    <a:pt x="29" y="250"/>
                  </a:lnTo>
                  <a:lnTo>
                    <a:pt x="27" y="253"/>
                  </a:lnTo>
                  <a:lnTo>
                    <a:pt x="25" y="254"/>
                  </a:lnTo>
                  <a:lnTo>
                    <a:pt x="24" y="254"/>
                  </a:lnTo>
                  <a:lnTo>
                    <a:pt x="21" y="255"/>
                  </a:lnTo>
                  <a:lnTo>
                    <a:pt x="20" y="256"/>
                  </a:lnTo>
                  <a:lnTo>
                    <a:pt x="17" y="258"/>
                  </a:lnTo>
                  <a:lnTo>
                    <a:pt x="16" y="259"/>
                  </a:lnTo>
                  <a:lnTo>
                    <a:pt x="15" y="260"/>
                  </a:lnTo>
                  <a:lnTo>
                    <a:pt x="14" y="263"/>
                  </a:lnTo>
                  <a:lnTo>
                    <a:pt x="12" y="265"/>
                  </a:lnTo>
                  <a:lnTo>
                    <a:pt x="11" y="268"/>
                  </a:lnTo>
                  <a:lnTo>
                    <a:pt x="9" y="270"/>
                  </a:lnTo>
                  <a:lnTo>
                    <a:pt x="7" y="273"/>
                  </a:lnTo>
                  <a:lnTo>
                    <a:pt x="6" y="276"/>
                  </a:lnTo>
                  <a:lnTo>
                    <a:pt x="4" y="279"/>
                  </a:lnTo>
                  <a:lnTo>
                    <a:pt x="2" y="281"/>
                  </a:lnTo>
                  <a:lnTo>
                    <a:pt x="1" y="284"/>
                  </a:lnTo>
                  <a:lnTo>
                    <a:pt x="0" y="288"/>
                  </a:lnTo>
                  <a:lnTo>
                    <a:pt x="0" y="291"/>
                  </a:lnTo>
                  <a:lnTo>
                    <a:pt x="0" y="295"/>
                  </a:lnTo>
                  <a:lnTo>
                    <a:pt x="0" y="298"/>
                  </a:lnTo>
                  <a:lnTo>
                    <a:pt x="1" y="301"/>
                  </a:lnTo>
                  <a:lnTo>
                    <a:pt x="2" y="304"/>
                  </a:lnTo>
                  <a:lnTo>
                    <a:pt x="4" y="305"/>
                  </a:lnTo>
                  <a:lnTo>
                    <a:pt x="6" y="308"/>
                  </a:lnTo>
                  <a:lnTo>
                    <a:pt x="7" y="309"/>
                  </a:lnTo>
                  <a:lnTo>
                    <a:pt x="9" y="311"/>
                  </a:lnTo>
                  <a:lnTo>
                    <a:pt x="10" y="314"/>
                  </a:lnTo>
                  <a:lnTo>
                    <a:pt x="11" y="315"/>
                  </a:lnTo>
                  <a:lnTo>
                    <a:pt x="14" y="318"/>
                  </a:lnTo>
                  <a:lnTo>
                    <a:pt x="15" y="320"/>
                  </a:lnTo>
                  <a:lnTo>
                    <a:pt x="17" y="322"/>
                  </a:lnTo>
                  <a:lnTo>
                    <a:pt x="19" y="325"/>
                  </a:lnTo>
                  <a:lnTo>
                    <a:pt x="20" y="329"/>
                  </a:lnTo>
                  <a:lnTo>
                    <a:pt x="21" y="331"/>
                  </a:lnTo>
                  <a:lnTo>
                    <a:pt x="24" y="334"/>
                  </a:lnTo>
                  <a:lnTo>
                    <a:pt x="25" y="335"/>
                  </a:lnTo>
                  <a:lnTo>
                    <a:pt x="27" y="337"/>
                  </a:lnTo>
                  <a:lnTo>
                    <a:pt x="29" y="339"/>
                  </a:lnTo>
                  <a:lnTo>
                    <a:pt x="31" y="339"/>
                  </a:lnTo>
                  <a:lnTo>
                    <a:pt x="33" y="340"/>
                  </a:lnTo>
                  <a:lnTo>
                    <a:pt x="35" y="340"/>
                  </a:lnTo>
                  <a:lnTo>
                    <a:pt x="36" y="341"/>
                  </a:lnTo>
                  <a:lnTo>
                    <a:pt x="37" y="342"/>
                  </a:lnTo>
                  <a:lnTo>
                    <a:pt x="38" y="344"/>
                  </a:lnTo>
                  <a:lnTo>
                    <a:pt x="40" y="345"/>
                  </a:lnTo>
                  <a:lnTo>
                    <a:pt x="41" y="345"/>
                  </a:lnTo>
                  <a:lnTo>
                    <a:pt x="42" y="346"/>
                  </a:lnTo>
                  <a:lnTo>
                    <a:pt x="43" y="346"/>
                  </a:lnTo>
                  <a:lnTo>
                    <a:pt x="43" y="347"/>
                  </a:lnTo>
                  <a:lnTo>
                    <a:pt x="45" y="347"/>
                  </a:lnTo>
                  <a:lnTo>
                    <a:pt x="46" y="347"/>
                  </a:lnTo>
                  <a:lnTo>
                    <a:pt x="47" y="349"/>
                  </a:lnTo>
                  <a:lnTo>
                    <a:pt x="48" y="350"/>
                  </a:lnTo>
                  <a:lnTo>
                    <a:pt x="50" y="352"/>
                  </a:lnTo>
                  <a:lnTo>
                    <a:pt x="51" y="354"/>
                  </a:lnTo>
                  <a:lnTo>
                    <a:pt x="53" y="355"/>
                  </a:lnTo>
                  <a:lnTo>
                    <a:pt x="56" y="357"/>
                  </a:lnTo>
                  <a:lnTo>
                    <a:pt x="60" y="360"/>
                  </a:lnTo>
                  <a:lnTo>
                    <a:pt x="62" y="362"/>
                  </a:lnTo>
                  <a:lnTo>
                    <a:pt x="65" y="365"/>
                  </a:lnTo>
                  <a:lnTo>
                    <a:pt x="66" y="369"/>
                  </a:lnTo>
                  <a:lnTo>
                    <a:pt x="67" y="372"/>
                  </a:lnTo>
                  <a:lnTo>
                    <a:pt x="67" y="376"/>
                  </a:lnTo>
                  <a:lnTo>
                    <a:pt x="67" y="381"/>
                  </a:lnTo>
                  <a:lnTo>
                    <a:pt x="67" y="385"/>
                  </a:lnTo>
                  <a:lnTo>
                    <a:pt x="67" y="395"/>
                  </a:lnTo>
                  <a:lnTo>
                    <a:pt x="67" y="404"/>
                  </a:lnTo>
                  <a:lnTo>
                    <a:pt x="67" y="408"/>
                  </a:lnTo>
                  <a:lnTo>
                    <a:pt x="67" y="413"/>
                  </a:lnTo>
                  <a:lnTo>
                    <a:pt x="67" y="418"/>
                  </a:lnTo>
                  <a:lnTo>
                    <a:pt x="67" y="423"/>
                  </a:lnTo>
                  <a:lnTo>
                    <a:pt x="66" y="427"/>
                  </a:lnTo>
                  <a:lnTo>
                    <a:pt x="65" y="430"/>
                  </a:lnTo>
                  <a:lnTo>
                    <a:pt x="65" y="433"/>
                  </a:lnTo>
                  <a:lnTo>
                    <a:pt x="65" y="436"/>
                  </a:lnTo>
                  <a:lnTo>
                    <a:pt x="63" y="438"/>
                  </a:lnTo>
                  <a:lnTo>
                    <a:pt x="63" y="440"/>
                  </a:lnTo>
                  <a:lnTo>
                    <a:pt x="61" y="441"/>
                  </a:lnTo>
                  <a:lnTo>
                    <a:pt x="60" y="442"/>
                  </a:lnTo>
                  <a:lnTo>
                    <a:pt x="57" y="442"/>
                  </a:lnTo>
                  <a:lnTo>
                    <a:pt x="55" y="443"/>
                  </a:lnTo>
                  <a:lnTo>
                    <a:pt x="51" y="445"/>
                  </a:lnTo>
                  <a:lnTo>
                    <a:pt x="48" y="446"/>
                  </a:lnTo>
                  <a:lnTo>
                    <a:pt x="47" y="447"/>
                  </a:lnTo>
                  <a:lnTo>
                    <a:pt x="46" y="450"/>
                  </a:lnTo>
                  <a:lnTo>
                    <a:pt x="45" y="452"/>
                  </a:lnTo>
                  <a:lnTo>
                    <a:pt x="42" y="452"/>
                  </a:lnTo>
                  <a:lnTo>
                    <a:pt x="40" y="452"/>
                  </a:lnTo>
                  <a:lnTo>
                    <a:pt x="38" y="452"/>
                  </a:lnTo>
                  <a:lnTo>
                    <a:pt x="37" y="453"/>
                  </a:lnTo>
                  <a:lnTo>
                    <a:pt x="36" y="455"/>
                  </a:lnTo>
                  <a:lnTo>
                    <a:pt x="35" y="456"/>
                  </a:lnTo>
                  <a:lnTo>
                    <a:pt x="33" y="457"/>
                  </a:lnTo>
                  <a:lnTo>
                    <a:pt x="31" y="458"/>
                  </a:lnTo>
                  <a:lnTo>
                    <a:pt x="30" y="458"/>
                  </a:lnTo>
                  <a:lnTo>
                    <a:pt x="29" y="461"/>
                  </a:lnTo>
                  <a:lnTo>
                    <a:pt x="27" y="462"/>
                  </a:lnTo>
                  <a:lnTo>
                    <a:pt x="26" y="463"/>
                  </a:lnTo>
                  <a:lnTo>
                    <a:pt x="25" y="465"/>
                  </a:lnTo>
                  <a:lnTo>
                    <a:pt x="24" y="466"/>
                  </a:lnTo>
                  <a:lnTo>
                    <a:pt x="22" y="467"/>
                  </a:lnTo>
                  <a:lnTo>
                    <a:pt x="21" y="470"/>
                  </a:lnTo>
                  <a:lnTo>
                    <a:pt x="19" y="472"/>
                  </a:lnTo>
                  <a:lnTo>
                    <a:pt x="17" y="472"/>
                  </a:lnTo>
                  <a:lnTo>
                    <a:pt x="16" y="473"/>
                  </a:lnTo>
                  <a:lnTo>
                    <a:pt x="16" y="475"/>
                  </a:lnTo>
                  <a:lnTo>
                    <a:pt x="15" y="476"/>
                  </a:lnTo>
                  <a:lnTo>
                    <a:pt x="15" y="478"/>
                  </a:lnTo>
                  <a:lnTo>
                    <a:pt x="14" y="480"/>
                  </a:lnTo>
                  <a:lnTo>
                    <a:pt x="12" y="481"/>
                  </a:lnTo>
                  <a:lnTo>
                    <a:pt x="11" y="481"/>
                  </a:lnTo>
                  <a:lnTo>
                    <a:pt x="10" y="483"/>
                  </a:lnTo>
                  <a:lnTo>
                    <a:pt x="10" y="485"/>
                  </a:lnTo>
                  <a:lnTo>
                    <a:pt x="9" y="488"/>
                  </a:lnTo>
                  <a:lnTo>
                    <a:pt x="9" y="491"/>
                  </a:lnTo>
                  <a:lnTo>
                    <a:pt x="7" y="493"/>
                  </a:lnTo>
                  <a:lnTo>
                    <a:pt x="6" y="497"/>
                  </a:lnTo>
                  <a:lnTo>
                    <a:pt x="6" y="498"/>
                  </a:lnTo>
                  <a:lnTo>
                    <a:pt x="6" y="501"/>
                  </a:lnTo>
                  <a:lnTo>
                    <a:pt x="5" y="502"/>
                  </a:lnTo>
                  <a:lnTo>
                    <a:pt x="4" y="503"/>
                  </a:lnTo>
                  <a:lnTo>
                    <a:pt x="4" y="504"/>
                  </a:lnTo>
                  <a:lnTo>
                    <a:pt x="2" y="506"/>
                  </a:lnTo>
                  <a:lnTo>
                    <a:pt x="4" y="508"/>
                  </a:lnTo>
                  <a:lnTo>
                    <a:pt x="4" y="511"/>
                  </a:lnTo>
                  <a:lnTo>
                    <a:pt x="2" y="513"/>
                  </a:lnTo>
                  <a:lnTo>
                    <a:pt x="1" y="514"/>
                  </a:lnTo>
                  <a:lnTo>
                    <a:pt x="1" y="517"/>
                  </a:lnTo>
                  <a:lnTo>
                    <a:pt x="1" y="518"/>
                  </a:lnTo>
                  <a:lnTo>
                    <a:pt x="2" y="521"/>
                  </a:lnTo>
                  <a:lnTo>
                    <a:pt x="4" y="522"/>
                  </a:lnTo>
                  <a:lnTo>
                    <a:pt x="5" y="524"/>
                  </a:lnTo>
                  <a:lnTo>
                    <a:pt x="6" y="526"/>
                  </a:lnTo>
                  <a:lnTo>
                    <a:pt x="7" y="527"/>
                  </a:lnTo>
                  <a:lnTo>
                    <a:pt x="9" y="528"/>
                  </a:lnTo>
                  <a:lnTo>
                    <a:pt x="10" y="529"/>
                  </a:lnTo>
                  <a:lnTo>
                    <a:pt x="11" y="531"/>
                  </a:lnTo>
                  <a:lnTo>
                    <a:pt x="11" y="532"/>
                  </a:lnTo>
                  <a:lnTo>
                    <a:pt x="11" y="533"/>
                  </a:lnTo>
                  <a:lnTo>
                    <a:pt x="11" y="534"/>
                  </a:lnTo>
                  <a:lnTo>
                    <a:pt x="12" y="534"/>
                  </a:lnTo>
                  <a:lnTo>
                    <a:pt x="12" y="536"/>
                  </a:lnTo>
                  <a:lnTo>
                    <a:pt x="12" y="537"/>
                  </a:lnTo>
                  <a:lnTo>
                    <a:pt x="14" y="537"/>
                  </a:lnTo>
                  <a:lnTo>
                    <a:pt x="15" y="537"/>
                  </a:lnTo>
                  <a:lnTo>
                    <a:pt x="16" y="538"/>
                  </a:lnTo>
                  <a:lnTo>
                    <a:pt x="16" y="539"/>
                  </a:lnTo>
                  <a:lnTo>
                    <a:pt x="17" y="541"/>
                  </a:lnTo>
                  <a:lnTo>
                    <a:pt x="19" y="542"/>
                  </a:lnTo>
                  <a:lnTo>
                    <a:pt x="20" y="542"/>
                  </a:lnTo>
                  <a:lnTo>
                    <a:pt x="21" y="543"/>
                  </a:lnTo>
                  <a:lnTo>
                    <a:pt x="21" y="544"/>
                  </a:lnTo>
                  <a:lnTo>
                    <a:pt x="20" y="546"/>
                  </a:lnTo>
                  <a:lnTo>
                    <a:pt x="21" y="546"/>
                  </a:lnTo>
                  <a:lnTo>
                    <a:pt x="22" y="546"/>
                  </a:lnTo>
                  <a:lnTo>
                    <a:pt x="22" y="547"/>
                  </a:lnTo>
                  <a:lnTo>
                    <a:pt x="22" y="548"/>
                  </a:lnTo>
                  <a:lnTo>
                    <a:pt x="24" y="548"/>
                  </a:lnTo>
                  <a:lnTo>
                    <a:pt x="25" y="548"/>
                  </a:lnTo>
                  <a:lnTo>
                    <a:pt x="25" y="549"/>
                  </a:lnTo>
                  <a:lnTo>
                    <a:pt x="25" y="551"/>
                  </a:lnTo>
                  <a:lnTo>
                    <a:pt x="26" y="551"/>
                  </a:lnTo>
                  <a:lnTo>
                    <a:pt x="27" y="552"/>
                  </a:lnTo>
                  <a:lnTo>
                    <a:pt x="27" y="553"/>
                  </a:lnTo>
                  <a:lnTo>
                    <a:pt x="27" y="554"/>
                  </a:lnTo>
                  <a:lnTo>
                    <a:pt x="27" y="556"/>
                  </a:lnTo>
                  <a:lnTo>
                    <a:pt x="29" y="556"/>
                  </a:lnTo>
                  <a:lnTo>
                    <a:pt x="30" y="556"/>
                  </a:lnTo>
                  <a:lnTo>
                    <a:pt x="31" y="556"/>
                  </a:lnTo>
                  <a:lnTo>
                    <a:pt x="31" y="557"/>
                  </a:lnTo>
                  <a:lnTo>
                    <a:pt x="31" y="558"/>
                  </a:lnTo>
                  <a:lnTo>
                    <a:pt x="32" y="558"/>
                  </a:lnTo>
                  <a:lnTo>
                    <a:pt x="33" y="558"/>
                  </a:lnTo>
                  <a:lnTo>
                    <a:pt x="33" y="559"/>
                  </a:lnTo>
                  <a:lnTo>
                    <a:pt x="35" y="559"/>
                  </a:lnTo>
                  <a:lnTo>
                    <a:pt x="36" y="559"/>
                  </a:lnTo>
                  <a:lnTo>
                    <a:pt x="37" y="561"/>
                  </a:lnTo>
                  <a:lnTo>
                    <a:pt x="38" y="561"/>
                  </a:lnTo>
                  <a:lnTo>
                    <a:pt x="38" y="562"/>
                  </a:lnTo>
                  <a:lnTo>
                    <a:pt x="41" y="563"/>
                  </a:lnTo>
                  <a:lnTo>
                    <a:pt x="43" y="563"/>
                  </a:lnTo>
                  <a:lnTo>
                    <a:pt x="43" y="564"/>
                  </a:lnTo>
                  <a:lnTo>
                    <a:pt x="45" y="566"/>
                  </a:lnTo>
                  <a:lnTo>
                    <a:pt x="46" y="566"/>
                  </a:lnTo>
                  <a:lnTo>
                    <a:pt x="47" y="567"/>
                  </a:lnTo>
                  <a:lnTo>
                    <a:pt x="48" y="567"/>
                  </a:lnTo>
                  <a:lnTo>
                    <a:pt x="48" y="568"/>
                  </a:lnTo>
                  <a:lnTo>
                    <a:pt x="50" y="569"/>
                  </a:lnTo>
                  <a:lnTo>
                    <a:pt x="50" y="571"/>
                  </a:lnTo>
                  <a:lnTo>
                    <a:pt x="51" y="571"/>
                  </a:lnTo>
                  <a:lnTo>
                    <a:pt x="51" y="572"/>
                  </a:lnTo>
                  <a:lnTo>
                    <a:pt x="52" y="572"/>
                  </a:lnTo>
                  <a:lnTo>
                    <a:pt x="53" y="572"/>
                  </a:lnTo>
                  <a:lnTo>
                    <a:pt x="53" y="573"/>
                  </a:lnTo>
                  <a:lnTo>
                    <a:pt x="53" y="574"/>
                  </a:lnTo>
                  <a:lnTo>
                    <a:pt x="55" y="574"/>
                  </a:lnTo>
                  <a:lnTo>
                    <a:pt x="56" y="573"/>
                  </a:lnTo>
                  <a:lnTo>
                    <a:pt x="58" y="574"/>
                  </a:lnTo>
                  <a:lnTo>
                    <a:pt x="60" y="576"/>
                  </a:lnTo>
                  <a:lnTo>
                    <a:pt x="61" y="577"/>
                  </a:lnTo>
                  <a:lnTo>
                    <a:pt x="62" y="578"/>
                  </a:lnTo>
                  <a:lnTo>
                    <a:pt x="62" y="579"/>
                  </a:lnTo>
                  <a:lnTo>
                    <a:pt x="63" y="581"/>
                  </a:lnTo>
                  <a:lnTo>
                    <a:pt x="65" y="58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3" name="Freeform 1629"/>
            <p:cNvSpPr>
              <a:spLocks/>
            </p:cNvSpPr>
            <p:nvPr/>
          </p:nvSpPr>
          <p:spPr bwMode="auto">
            <a:xfrm>
              <a:off x="4330" y="2366"/>
              <a:ext cx="80" cy="15"/>
            </a:xfrm>
            <a:custGeom>
              <a:avLst/>
              <a:gdLst>
                <a:gd name="T0" fmla="*/ 0 w 239"/>
                <a:gd name="T1" fmla="*/ 0 h 47"/>
                <a:gd name="T2" fmla="*/ 0 w 239"/>
                <a:gd name="T3" fmla="*/ 0 h 47"/>
                <a:gd name="T4" fmla="*/ 0 w 239"/>
                <a:gd name="T5" fmla="*/ 0 h 47"/>
                <a:gd name="T6" fmla="*/ 0 w 239"/>
                <a:gd name="T7" fmla="*/ 0 h 47"/>
                <a:gd name="T8" fmla="*/ 0 w 239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47">
                  <a:moveTo>
                    <a:pt x="45" y="0"/>
                  </a:moveTo>
                  <a:lnTo>
                    <a:pt x="239" y="0"/>
                  </a:lnTo>
                  <a:lnTo>
                    <a:pt x="239" y="47"/>
                  </a:lnTo>
                  <a:lnTo>
                    <a:pt x="0" y="47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4" name="Freeform 1630"/>
            <p:cNvSpPr>
              <a:spLocks/>
            </p:cNvSpPr>
            <p:nvPr/>
          </p:nvSpPr>
          <p:spPr bwMode="auto">
            <a:xfrm>
              <a:off x="4410" y="2366"/>
              <a:ext cx="80" cy="15"/>
            </a:xfrm>
            <a:custGeom>
              <a:avLst/>
              <a:gdLst>
                <a:gd name="T0" fmla="*/ 0 w 240"/>
                <a:gd name="T1" fmla="*/ 0 h 47"/>
                <a:gd name="T2" fmla="*/ 0 w 240"/>
                <a:gd name="T3" fmla="*/ 0 h 47"/>
                <a:gd name="T4" fmla="*/ 0 w 240"/>
                <a:gd name="T5" fmla="*/ 0 h 47"/>
                <a:gd name="T6" fmla="*/ 0 w 240"/>
                <a:gd name="T7" fmla="*/ 0 h 47"/>
                <a:gd name="T8" fmla="*/ 0 w 240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0" h="47">
                  <a:moveTo>
                    <a:pt x="195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40" y="4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5" name="Line 1631"/>
            <p:cNvSpPr>
              <a:spLocks noChangeShapeType="1"/>
            </p:cNvSpPr>
            <p:nvPr/>
          </p:nvSpPr>
          <p:spPr bwMode="auto">
            <a:xfrm>
              <a:off x="4410" y="2055"/>
              <a:ext cx="1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6" name="Line 1632"/>
            <p:cNvSpPr>
              <a:spLocks noChangeShapeType="1"/>
            </p:cNvSpPr>
            <p:nvPr/>
          </p:nvSpPr>
          <p:spPr bwMode="auto">
            <a:xfrm>
              <a:off x="4410" y="2338"/>
              <a:ext cx="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7" name="Line 1633"/>
            <p:cNvSpPr>
              <a:spLocks noChangeShapeType="1"/>
            </p:cNvSpPr>
            <p:nvPr/>
          </p:nvSpPr>
          <p:spPr bwMode="auto">
            <a:xfrm>
              <a:off x="4345" y="2355"/>
              <a:ext cx="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8" name="Line 1634"/>
            <p:cNvSpPr>
              <a:spLocks noChangeShapeType="1"/>
            </p:cNvSpPr>
            <p:nvPr/>
          </p:nvSpPr>
          <p:spPr bwMode="auto">
            <a:xfrm>
              <a:off x="4345" y="2366"/>
              <a:ext cx="6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19" name="Line 1635"/>
            <p:cNvSpPr>
              <a:spLocks noChangeShapeType="1"/>
            </p:cNvSpPr>
            <p:nvPr/>
          </p:nvSpPr>
          <p:spPr bwMode="auto">
            <a:xfrm flipH="1">
              <a:off x="4330" y="2366"/>
              <a:ext cx="15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0" name="Line 1636"/>
            <p:cNvSpPr>
              <a:spLocks noChangeShapeType="1"/>
            </p:cNvSpPr>
            <p:nvPr/>
          </p:nvSpPr>
          <p:spPr bwMode="auto">
            <a:xfrm flipH="1">
              <a:off x="4387" y="2102"/>
              <a:ext cx="2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1" name="Line 1637"/>
            <p:cNvSpPr>
              <a:spLocks noChangeShapeType="1"/>
            </p:cNvSpPr>
            <p:nvPr/>
          </p:nvSpPr>
          <p:spPr bwMode="auto">
            <a:xfrm flipH="1">
              <a:off x="4345" y="2355"/>
              <a:ext cx="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2" name="Line 1638"/>
            <p:cNvSpPr>
              <a:spLocks noChangeShapeType="1"/>
            </p:cNvSpPr>
            <p:nvPr/>
          </p:nvSpPr>
          <p:spPr bwMode="auto">
            <a:xfrm>
              <a:off x="4330" y="2381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3" name="Line 1639"/>
            <p:cNvSpPr>
              <a:spLocks noChangeShapeType="1"/>
            </p:cNvSpPr>
            <p:nvPr/>
          </p:nvSpPr>
          <p:spPr bwMode="auto">
            <a:xfrm>
              <a:off x="4475" y="2355"/>
              <a:ext cx="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4" name="Line 1640"/>
            <p:cNvSpPr>
              <a:spLocks noChangeShapeType="1"/>
            </p:cNvSpPr>
            <p:nvPr/>
          </p:nvSpPr>
          <p:spPr bwMode="auto">
            <a:xfrm flipH="1">
              <a:off x="4410" y="2366"/>
              <a:ext cx="6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5" name="Line 1641"/>
            <p:cNvSpPr>
              <a:spLocks noChangeShapeType="1"/>
            </p:cNvSpPr>
            <p:nvPr/>
          </p:nvSpPr>
          <p:spPr bwMode="auto">
            <a:xfrm>
              <a:off x="4475" y="2366"/>
              <a:ext cx="15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6" name="Line 1642"/>
            <p:cNvSpPr>
              <a:spLocks noChangeShapeType="1"/>
            </p:cNvSpPr>
            <p:nvPr/>
          </p:nvSpPr>
          <p:spPr bwMode="auto">
            <a:xfrm>
              <a:off x="4410" y="2102"/>
              <a:ext cx="2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7" name="Line 1643"/>
            <p:cNvSpPr>
              <a:spLocks noChangeShapeType="1"/>
            </p:cNvSpPr>
            <p:nvPr/>
          </p:nvSpPr>
          <p:spPr bwMode="auto">
            <a:xfrm>
              <a:off x="4432" y="2355"/>
              <a:ext cx="4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8" name="Line 1644"/>
            <p:cNvSpPr>
              <a:spLocks noChangeShapeType="1"/>
            </p:cNvSpPr>
            <p:nvPr/>
          </p:nvSpPr>
          <p:spPr bwMode="auto">
            <a:xfrm flipH="1">
              <a:off x="4410" y="2381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29" name="Line 1645"/>
            <p:cNvSpPr>
              <a:spLocks noChangeShapeType="1"/>
            </p:cNvSpPr>
            <p:nvPr/>
          </p:nvSpPr>
          <p:spPr bwMode="auto">
            <a:xfrm>
              <a:off x="4432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0" name="Line 1646"/>
            <p:cNvSpPr>
              <a:spLocks noChangeShapeType="1"/>
            </p:cNvSpPr>
            <p:nvPr/>
          </p:nvSpPr>
          <p:spPr bwMode="auto">
            <a:xfrm>
              <a:off x="4432" y="2272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1" name="Line 1647"/>
            <p:cNvSpPr>
              <a:spLocks noChangeShapeType="1"/>
            </p:cNvSpPr>
            <p:nvPr/>
          </p:nvSpPr>
          <p:spPr bwMode="auto">
            <a:xfrm>
              <a:off x="4387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2" name="Line 1648"/>
            <p:cNvSpPr>
              <a:spLocks noChangeShapeType="1"/>
            </p:cNvSpPr>
            <p:nvPr/>
          </p:nvSpPr>
          <p:spPr bwMode="auto">
            <a:xfrm>
              <a:off x="4387" y="2272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3" name="Line 1649"/>
            <p:cNvSpPr>
              <a:spLocks noChangeShapeType="1"/>
            </p:cNvSpPr>
            <p:nvPr/>
          </p:nvSpPr>
          <p:spPr bwMode="auto">
            <a:xfrm>
              <a:off x="4387" y="2306"/>
              <a:ext cx="1" cy="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934" name="Line 1650"/>
            <p:cNvSpPr>
              <a:spLocks noChangeShapeType="1"/>
            </p:cNvSpPr>
            <p:nvPr/>
          </p:nvSpPr>
          <p:spPr bwMode="auto">
            <a:xfrm>
              <a:off x="4432" y="2306"/>
              <a:ext cx="1" cy="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514" name="Group 1852"/>
          <p:cNvGrpSpPr>
            <a:grpSpLocks/>
          </p:cNvGrpSpPr>
          <p:nvPr/>
        </p:nvGrpSpPr>
        <p:grpSpPr bwMode="auto">
          <a:xfrm>
            <a:off x="1270000" y="2217738"/>
            <a:ext cx="6484938" cy="2408237"/>
            <a:chOff x="792" y="1709"/>
            <a:chExt cx="4085" cy="1517"/>
          </a:xfrm>
        </p:grpSpPr>
        <p:sp>
          <p:nvSpPr>
            <p:cNvPr id="13535" name="Freeform 1652"/>
            <p:cNvSpPr>
              <a:spLocks/>
            </p:cNvSpPr>
            <p:nvPr/>
          </p:nvSpPr>
          <p:spPr bwMode="auto">
            <a:xfrm>
              <a:off x="4707" y="2366"/>
              <a:ext cx="80" cy="15"/>
            </a:xfrm>
            <a:custGeom>
              <a:avLst/>
              <a:gdLst>
                <a:gd name="T0" fmla="*/ 0 w 239"/>
                <a:gd name="T1" fmla="*/ 0 h 47"/>
                <a:gd name="T2" fmla="*/ 0 w 239"/>
                <a:gd name="T3" fmla="*/ 0 h 47"/>
                <a:gd name="T4" fmla="*/ 0 w 239"/>
                <a:gd name="T5" fmla="*/ 0 h 47"/>
                <a:gd name="T6" fmla="*/ 0 w 239"/>
                <a:gd name="T7" fmla="*/ 0 h 47"/>
                <a:gd name="T8" fmla="*/ 0 w 239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47">
                  <a:moveTo>
                    <a:pt x="46" y="0"/>
                  </a:moveTo>
                  <a:lnTo>
                    <a:pt x="239" y="0"/>
                  </a:lnTo>
                  <a:lnTo>
                    <a:pt x="239" y="47"/>
                  </a:lnTo>
                  <a:lnTo>
                    <a:pt x="0" y="47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6" name="Freeform 1653"/>
            <p:cNvSpPr>
              <a:spLocks/>
            </p:cNvSpPr>
            <p:nvPr/>
          </p:nvSpPr>
          <p:spPr bwMode="auto">
            <a:xfrm>
              <a:off x="4787" y="2366"/>
              <a:ext cx="80" cy="15"/>
            </a:xfrm>
            <a:custGeom>
              <a:avLst/>
              <a:gdLst>
                <a:gd name="T0" fmla="*/ 0 w 241"/>
                <a:gd name="T1" fmla="*/ 0 h 47"/>
                <a:gd name="T2" fmla="*/ 0 w 241"/>
                <a:gd name="T3" fmla="*/ 0 h 47"/>
                <a:gd name="T4" fmla="*/ 0 w 241"/>
                <a:gd name="T5" fmla="*/ 0 h 47"/>
                <a:gd name="T6" fmla="*/ 0 w 241"/>
                <a:gd name="T7" fmla="*/ 0 h 47"/>
                <a:gd name="T8" fmla="*/ 0 w 241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47">
                  <a:moveTo>
                    <a:pt x="195" y="0"/>
                  </a:moveTo>
                  <a:lnTo>
                    <a:pt x="0" y="0"/>
                  </a:lnTo>
                  <a:lnTo>
                    <a:pt x="0" y="47"/>
                  </a:lnTo>
                  <a:lnTo>
                    <a:pt x="241" y="4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7" name="Line 1654"/>
            <p:cNvSpPr>
              <a:spLocks noChangeShapeType="1"/>
            </p:cNvSpPr>
            <p:nvPr/>
          </p:nvSpPr>
          <p:spPr bwMode="auto">
            <a:xfrm>
              <a:off x="4787" y="2055"/>
              <a:ext cx="1" cy="2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8" name="Line 1655"/>
            <p:cNvSpPr>
              <a:spLocks noChangeShapeType="1"/>
            </p:cNvSpPr>
            <p:nvPr/>
          </p:nvSpPr>
          <p:spPr bwMode="auto">
            <a:xfrm>
              <a:off x="4787" y="2338"/>
              <a:ext cx="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39" name="Line 1656"/>
            <p:cNvSpPr>
              <a:spLocks noChangeShapeType="1"/>
            </p:cNvSpPr>
            <p:nvPr/>
          </p:nvSpPr>
          <p:spPr bwMode="auto">
            <a:xfrm>
              <a:off x="4723" y="2355"/>
              <a:ext cx="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0" name="Line 1657"/>
            <p:cNvSpPr>
              <a:spLocks noChangeShapeType="1"/>
            </p:cNvSpPr>
            <p:nvPr/>
          </p:nvSpPr>
          <p:spPr bwMode="auto">
            <a:xfrm>
              <a:off x="4723" y="2366"/>
              <a:ext cx="6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1" name="Line 1658"/>
            <p:cNvSpPr>
              <a:spLocks noChangeShapeType="1"/>
            </p:cNvSpPr>
            <p:nvPr/>
          </p:nvSpPr>
          <p:spPr bwMode="auto">
            <a:xfrm flipH="1">
              <a:off x="4707" y="2366"/>
              <a:ext cx="16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2" name="Line 1659"/>
            <p:cNvSpPr>
              <a:spLocks noChangeShapeType="1"/>
            </p:cNvSpPr>
            <p:nvPr/>
          </p:nvSpPr>
          <p:spPr bwMode="auto">
            <a:xfrm flipH="1">
              <a:off x="4765" y="2102"/>
              <a:ext cx="2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3" name="Line 1660"/>
            <p:cNvSpPr>
              <a:spLocks noChangeShapeType="1"/>
            </p:cNvSpPr>
            <p:nvPr/>
          </p:nvSpPr>
          <p:spPr bwMode="auto">
            <a:xfrm flipH="1">
              <a:off x="4723" y="2355"/>
              <a:ext cx="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4" name="Line 1661"/>
            <p:cNvSpPr>
              <a:spLocks noChangeShapeType="1"/>
            </p:cNvSpPr>
            <p:nvPr/>
          </p:nvSpPr>
          <p:spPr bwMode="auto">
            <a:xfrm>
              <a:off x="4707" y="2381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5" name="Line 1662"/>
            <p:cNvSpPr>
              <a:spLocks noChangeShapeType="1"/>
            </p:cNvSpPr>
            <p:nvPr/>
          </p:nvSpPr>
          <p:spPr bwMode="auto">
            <a:xfrm>
              <a:off x="4852" y="2355"/>
              <a:ext cx="1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6" name="Line 1663"/>
            <p:cNvSpPr>
              <a:spLocks noChangeShapeType="1"/>
            </p:cNvSpPr>
            <p:nvPr/>
          </p:nvSpPr>
          <p:spPr bwMode="auto">
            <a:xfrm flipH="1">
              <a:off x="4787" y="2366"/>
              <a:ext cx="6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7" name="Line 1664"/>
            <p:cNvSpPr>
              <a:spLocks noChangeShapeType="1"/>
            </p:cNvSpPr>
            <p:nvPr/>
          </p:nvSpPr>
          <p:spPr bwMode="auto">
            <a:xfrm>
              <a:off x="4852" y="2366"/>
              <a:ext cx="15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8" name="Line 1665"/>
            <p:cNvSpPr>
              <a:spLocks noChangeShapeType="1"/>
            </p:cNvSpPr>
            <p:nvPr/>
          </p:nvSpPr>
          <p:spPr bwMode="auto">
            <a:xfrm>
              <a:off x="4787" y="2102"/>
              <a:ext cx="2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49" name="Line 1666"/>
            <p:cNvSpPr>
              <a:spLocks noChangeShapeType="1"/>
            </p:cNvSpPr>
            <p:nvPr/>
          </p:nvSpPr>
          <p:spPr bwMode="auto">
            <a:xfrm>
              <a:off x="4810" y="2355"/>
              <a:ext cx="4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0" name="Line 1667"/>
            <p:cNvSpPr>
              <a:spLocks noChangeShapeType="1"/>
            </p:cNvSpPr>
            <p:nvPr/>
          </p:nvSpPr>
          <p:spPr bwMode="auto">
            <a:xfrm flipH="1">
              <a:off x="4787" y="2381"/>
              <a:ext cx="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1" name="Line 1668"/>
            <p:cNvSpPr>
              <a:spLocks noChangeShapeType="1"/>
            </p:cNvSpPr>
            <p:nvPr/>
          </p:nvSpPr>
          <p:spPr bwMode="auto">
            <a:xfrm>
              <a:off x="4810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2" name="Line 1669"/>
            <p:cNvSpPr>
              <a:spLocks noChangeShapeType="1"/>
            </p:cNvSpPr>
            <p:nvPr/>
          </p:nvSpPr>
          <p:spPr bwMode="auto">
            <a:xfrm>
              <a:off x="4810" y="2272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3" name="Line 1670"/>
            <p:cNvSpPr>
              <a:spLocks noChangeShapeType="1"/>
            </p:cNvSpPr>
            <p:nvPr/>
          </p:nvSpPr>
          <p:spPr bwMode="auto">
            <a:xfrm>
              <a:off x="4765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4" name="Line 1671"/>
            <p:cNvSpPr>
              <a:spLocks noChangeShapeType="1"/>
            </p:cNvSpPr>
            <p:nvPr/>
          </p:nvSpPr>
          <p:spPr bwMode="auto">
            <a:xfrm>
              <a:off x="4765" y="2272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5" name="Line 1672"/>
            <p:cNvSpPr>
              <a:spLocks noChangeShapeType="1"/>
            </p:cNvSpPr>
            <p:nvPr/>
          </p:nvSpPr>
          <p:spPr bwMode="auto">
            <a:xfrm>
              <a:off x="4765" y="2306"/>
              <a:ext cx="1" cy="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6" name="Line 1673"/>
            <p:cNvSpPr>
              <a:spLocks noChangeShapeType="1"/>
            </p:cNvSpPr>
            <p:nvPr/>
          </p:nvSpPr>
          <p:spPr bwMode="auto">
            <a:xfrm>
              <a:off x="4810" y="2306"/>
              <a:ext cx="1" cy="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7" name="Line 1674"/>
            <p:cNvSpPr>
              <a:spLocks noChangeShapeType="1"/>
            </p:cNvSpPr>
            <p:nvPr/>
          </p:nvSpPr>
          <p:spPr bwMode="auto">
            <a:xfrm>
              <a:off x="4214" y="2383"/>
              <a:ext cx="1" cy="14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8" name="Line 1675"/>
            <p:cNvSpPr>
              <a:spLocks noChangeShapeType="1"/>
            </p:cNvSpPr>
            <p:nvPr/>
          </p:nvSpPr>
          <p:spPr bwMode="auto">
            <a:xfrm>
              <a:off x="4229" y="2381"/>
              <a:ext cx="1" cy="1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59" name="Line 1676"/>
            <p:cNvSpPr>
              <a:spLocks noChangeShapeType="1"/>
            </p:cNvSpPr>
            <p:nvPr/>
          </p:nvSpPr>
          <p:spPr bwMode="auto">
            <a:xfrm flipV="1">
              <a:off x="4876" y="211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0" name="Line 1677"/>
            <p:cNvSpPr>
              <a:spLocks noChangeShapeType="1"/>
            </p:cNvSpPr>
            <p:nvPr/>
          </p:nvSpPr>
          <p:spPr bwMode="auto">
            <a:xfrm flipH="1">
              <a:off x="2634" y="2103"/>
              <a:ext cx="4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1" name="Line 1678"/>
            <p:cNvSpPr>
              <a:spLocks noChangeShapeType="1"/>
            </p:cNvSpPr>
            <p:nvPr/>
          </p:nvSpPr>
          <p:spPr bwMode="auto">
            <a:xfrm>
              <a:off x="2634" y="2111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2" name="Line 1679"/>
            <p:cNvSpPr>
              <a:spLocks noChangeShapeType="1"/>
            </p:cNvSpPr>
            <p:nvPr/>
          </p:nvSpPr>
          <p:spPr bwMode="auto">
            <a:xfrm>
              <a:off x="2634" y="2281"/>
              <a:ext cx="1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3" name="Line 1680"/>
            <p:cNvSpPr>
              <a:spLocks noChangeShapeType="1"/>
            </p:cNvSpPr>
            <p:nvPr/>
          </p:nvSpPr>
          <p:spPr bwMode="auto">
            <a:xfrm>
              <a:off x="2678" y="2111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4" name="Line 1681"/>
            <p:cNvSpPr>
              <a:spLocks noChangeShapeType="1"/>
            </p:cNvSpPr>
            <p:nvPr/>
          </p:nvSpPr>
          <p:spPr bwMode="auto">
            <a:xfrm>
              <a:off x="2678" y="2281"/>
              <a:ext cx="1" cy="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5" name="Line 1682"/>
            <p:cNvSpPr>
              <a:spLocks noChangeShapeType="1"/>
            </p:cNvSpPr>
            <p:nvPr/>
          </p:nvSpPr>
          <p:spPr bwMode="auto">
            <a:xfrm>
              <a:off x="2678" y="2306"/>
              <a:ext cx="1" cy="7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6" name="Line 1683"/>
            <p:cNvSpPr>
              <a:spLocks noChangeShapeType="1"/>
            </p:cNvSpPr>
            <p:nvPr/>
          </p:nvSpPr>
          <p:spPr bwMode="auto">
            <a:xfrm>
              <a:off x="2634" y="2305"/>
              <a:ext cx="1" cy="7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7" name="Line 1684"/>
            <p:cNvSpPr>
              <a:spLocks noChangeShapeType="1"/>
            </p:cNvSpPr>
            <p:nvPr/>
          </p:nvSpPr>
          <p:spPr bwMode="auto">
            <a:xfrm>
              <a:off x="2634" y="2103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8" name="Line 1685"/>
            <p:cNvSpPr>
              <a:spLocks noChangeShapeType="1"/>
            </p:cNvSpPr>
            <p:nvPr/>
          </p:nvSpPr>
          <p:spPr bwMode="auto">
            <a:xfrm>
              <a:off x="2678" y="2103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69" name="Line 1686"/>
            <p:cNvSpPr>
              <a:spLocks noChangeShapeType="1"/>
            </p:cNvSpPr>
            <p:nvPr/>
          </p:nvSpPr>
          <p:spPr bwMode="auto">
            <a:xfrm flipH="1">
              <a:off x="2366" y="2101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0" name="Line 1687"/>
            <p:cNvSpPr>
              <a:spLocks noChangeShapeType="1"/>
            </p:cNvSpPr>
            <p:nvPr/>
          </p:nvSpPr>
          <p:spPr bwMode="auto">
            <a:xfrm>
              <a:off x="2366" y="2109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1" name="Line 1688"/>
            <p:cNvSpPr>
              <a:spLocks noChangeShapeType="1"/>
            </p:cNvSpPr>
            <p:nvPr/>
          </p:nvSpPr>
          <p:spPr bwMode="auto">
            <a:xfrm>
              <a:off x="2366" y="2279"/>
              <a:ext cx="1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2" name="Line 1689"/>
            <p:cNvSpPr>
              <a:spLocks noChangeShapeType="1"/>
            </p:cNvSpPr>
            <p:nvPr/>
          </p:nvSpPr>
          <p:spPr bwMode="auto">
            <a:xfrm>
              <a:off x="2411" y="2109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3" name="Line 1690"/>
            <p:cNvSpPr>
              <a:spLocks noChangeShapeType="1"/>
            </p:cNvSpPr>
            <p:nvPr/>
          </p:nvSpPr>
          <p:spPr bwMode="auto">
            <a:xfrm>
              <a:off x="2411" y="2279"/>
              <a:ext cx="1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4" name="Line 1691"/>
            <p:cNvSpPr>
              <a:spLocks noChangeShapeType="1"/>
            </p:cNvSpPr>
            <p:nvPr/>
          </p:nvSpPr>
          <p:spPr bwMode="auto">
            <a:xfrm>
              <a:off x="2411" y="2303"/>
              <a:ext cx="1" cy="8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5" name="Line 1692"/>
            <p:cNvSpPr>
              <a:spLocks noChangeShapeType="1"/>
            </p:cNvSpPr>
            <p:nvPr/>
          </p:nvSpPr>
          <p:spPr bwMode="auto">
            <a:xfrm>
              <a:off x="2366" y="2281"/>
              <a:ext cx="1" cy="10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6" name="Line 1693"/>
            <p:cNvSpPr>
              <a:spLocks noChangeShapeType="1"/>
            </p:cNvSpPr>
            <p:nvPr/>
          </p:nvSpPr>
          <p:spPr bwMode="auto">
            <a:xfrm flipH="1">
              <a:off x="1916" y="2102"/>
              <a:ext cx="4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7" name="Freeform 1694"/>
            <p:cNvSpPr>
              <a:spLocks/>
            </p:cNvSpPr>
            <p:nvPr/>
          </p:nvSpPr>
          <p:spPr bwMode="auto">
            <a:xfrm>
              <a:off x="1610" y="2135"/>
              <a:ext cx="306" cy="55"/>
            </a:xfrm>
            <a:custGeom>
              <a:avLst/>
              <a:gdLst>
                <a:gd name="T0" fmla="*/ 0 w 920"/>
                <a:gd name="T1" fmla="*/ 0 h 165"/>
                <a:gd name="T2" fmla="*/ 0 w 920"/>
                <a:gd name="T3" fmla="*/ 0 h 165"/>
                <a:gd name="T4" fmla="*/ 0 w 920"/>
                <a:gd name="T5" fmla="*/ 0 h 165"/>
                <a:gd name="T6" fmla="*/ 0 w 920"/>
                <a:gd name="T7" fmla="*/ 0 h 165"/>
                <a:gd name="T8" fmla="*/ 0 w 920"/>
                <a:gd name="T9" fmla="*/ 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0" h="165">
                  <a:moveTo>
                    <a:pt x="920" y="73"/>
                  </a:moveTo>
                  <a:lnTo>
                    <a:pt x="0" y="165"/>
                  </a:lnTo>
                  <a:lnTo>
                    <a:pt x="0" y="93"/>
                  </a:lnTo>
                  <a:lnTo>
                    <a:pt x="920" y="0"/>
                  </a:lnTo>
                  <a:lnTo>
                    <a:pt x="920" y="7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8" name="Freeform 1695"/>
            <p:cNvSpPr>
              <a:spLocks/>
            </p:cNvSpPr>
            <p:nvPr/>
          </p:nvSpPr>
          <p:spPr bwMode="auto">
            <a:xfrm>
              <a:off x="1610" y="2111"/>
              <a:ext cx="306" cy="55"/>
            </a:xfrm>
            <a:custGeom>
              <a:avLst/>
              <a:gdLst>
                <a:gd name="T0" fmla="*/ 0 w 920"/>
                <a:gd name="T1" fmla="*/ 0 h 166"/>
                <a:gd name="T2" fmla="*/ 0 w 920"/>
                <a:gd name="T3" fmla="*/ 0 h 166"/>
                <a:gd name="T4" fmla="*/ 0 w 920"/>
                <a:gd name="T5" fmla="*/ 0 h 166"/>
                <a:gd name="T6" fmla="*/ 0 w 920"/>
                <a:gd name="T7" fmla="*/ 0 h 166"/>
                <a:gd name="T8" fmla="*/ 0 w 920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0" h="166">
                  <a:moveTo>
                    <a:pt x="920" y="73"/>
                  </a:moveTo>
                  <a:lnTo>
                    <a:pt x="0" y="166"/>
                  </a:lnTo>
                  <a:lnTo>
                    <a:pt x="0" y="93"/>
                  </a:lnTo>
                  <a:lnTo>
                    <a:pt x="920" y="0"/>
                  </a:lnTo>
                  <a:lnTo>
                    <a:pt x="920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79" name="Line 1696"/>
            <p:cNvSpPr>
              <a:spLocks noChangeShapeType="1"/>
            </p:cNvSpPr>
            <p:nvPr/>
          </p:nvSpPr>
          <p:spPr bwMode="auto">
            <a:xfrm>
              <a:off x="1916" y="210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0" name="Line 1697"/>
            <p:cNvSpPr>
              <a:spLocks noChangeShapeType="1"/>
            </p:cNvSpPr>
            <p:nvPr/>
          </p:nvSpPr>
          <p:spPr bwMode="auto">
            <a:xfrm>
              <a:off x="1916" y="2271"/>
              <a:ext cx="1" cy="3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1" name="Line 1698"/>
            <p:cNvSpPr>
              <a:spLocks noChangeShapeType="1"/>
            </p:cNvSpPr>
            <p:nvPr/>
          </p:nvSpPr>
          <p:spPr bwMode="auto">
            <a:xfrm>
              <a:off x="1962" y="2110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2" name="Line 1699"/>
            <p:cNvSpPr>
              <a:spLocks noChangeShapeType="1"/>
            </p:cNvSpPr>
            <p:nvPr/>
          </p:nvSpPr>
          <p:spPr bwMode="auto">
            <a:xfrm>
              <a:off x="1962" y="2279"/>
              <a:ext cx="1" cy="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3" name="Line 1700"/>
            <p:cNvSpPr>
              <a:spLocks noChangeShapeType="1"/>
            </p:cNvSpPr>
            <p:nvPr/>
          </p:nvSpPr>
          <p:spPr bwMode="auto">
            <a:xfrm>
              <a:off x="1962" y="2281"/>
              <a:ext cx="1" cy="10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4" name="Line 1701"/>
            <p:cNvSpPr>
              <a:spLocks noChangeShapeType="1"/>
            </p:cNvSpPr>
            <p:nvPr/>
          </p:nvSpPr>
          <p:spPr bwMode="auto">
            <a:xfrm>
              <a:off x="1916" y="2282"/>
              <a:ext cx="1" cy="10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5" name="Line 1702"/>
            <p:cNvSpPr>
              <a:spLocks noChangeShapeType="1"/>
            </p:cNvSpPr>
            <p:nvPr/>
          </p:nvSpPr>
          <p:spPr bwMode="auto">
            <a:xfrm flipV="1">
              <a:off x="1916" y="2102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6" name="Line 1703"/>
            <p:cNvSpPr>
              <a:spLocks noChangeShapeType="1"/>
            </p:cNvSpPr>
            <p:nvPr/>
          </p:nvSpPr>
          <p:spPr bwMode="auto">
            <a:xfrm flipV="1">
              <a:off x="1962" y="2102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7" name="Line 1704"/>
            <p:cNvSpPr>
              <a:spLocks noChangeShapeType="1"/>
            </p:cNvSpPr>
            <p:nvPr/>
          </p:nvSpPr>
          <p:spPr bwMode="auto">
            <a:xfrm>
              <a:off x="2411" y="2101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8" name="Line 1705"/>
            <p:cNvSpPr>
              <a:spLocks noChangeShapeType="1"/>
            </p:cNvSpPr>
            <p:nvPr/>
          </p:nvSpPr>
          <p:spPr bwMode="auto">
            <a:xfrm>
              <a:off x="2366" y="2101"/>
              <a:ext cx="1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89" name="Line 1706"/>
            <p:cNvSpPr>
              <a:spLocks noChangeShapeType="1"/>
            </p:cNvSpPr>
            <p:nvPr/>
          </p:nvSpPr>
          <p:spPr bwMode="auto">
            <a:xfrm flipH="1" flipV="1">
              <a:off x="1904" y="2281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0" name="Freeform 1707"/>
            <p:cNvSpPr>
              <a:spLocks/>
            </p:cNvSpPr>
            <p:nvPr/>
          </p:nvSpPr>
          <p:spPr bwMode="auto">
            <a:xfrm>
              <a:off x="1564" y="2142"/>
              <a:ext cx="46" cy="24"/>
            </a:xfrm>
            <a:custGeom>
              <a:avLst/>
              <a:gdLst>
                <a:gd name="T0" fmla="*/ 0 w 136"/>
                <a:gd name="T1" fmla="*/ 0 h 73"/>
                <a:gd name="T2" fmla="*/ 0 w 136"/>
                <a:gd name="T3" fmla="*/ 0 h 73"/>
                <a:gd name="T4" fmla="*/ 0 w 136"/>
                <a:gd name="T5" fmla="*/ 0 h 73"/>
                <a:gd name="T6" fmla="*/ 0 w 136"/>
                <a:gd name="T7" fmla="*/ 0 h 73"/>
                <a:gd name="T8" fmla="*/ 0 w 136"/>
                <a:gd name="T9" fmla="*/ 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73">
                  <a:moveTo>
                    <a:pt x="136" y="73"/>
                  </a:moveTo>
                  <a:lnTo>
                    <a:pt x="0" y="73"/>
                  </a:lnTo>
                  <a:lnTo>
                    <a:pt x="0" y="13"/>
                  </a:lnTo>
                  <a:lnTo>
                    <a:pt x="136" y="0"/>
                  </a:lnTo>
                  <a:lnTo>
                    <a:pt x="136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1" name="Line 1708"/>
            <p:cNvSpPr>
              <a:spLocks noChangeShapeType="1"/>
            </p:cNvSpPr>
            <p:nvPr/>
          </p:nvSpPr>
          <p:spPr bwMode="auto">
            <a:xfrm flipV="1">
              <a:off x="1564" y="2111"/>
              <a:ext cx="352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2" name="Line 1709"/>
            <p:cNvSpPr>
              <a:spLocks noChangeShapeType="1"/>
            </p:cNvSpPr>
            <p:nvPr/>
          </p:nvSpPr>
          <p:spPr bwMode="auto">
            <a:xfrm flipH="1">
              <a:off x="1564" y="2135"/>
              <a:ext cx="352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3" name="Line 1710"/>
            <p:cNvSpPr>
              <a:spLocks noChangeShapeType="1"/>
            </p:cNvSpPr>
            <p:nvPr/>
          </p:nvSpPr>
          <p:spPr bwMode="auto">
            <a:xfrm flipH="1">
              <a:off x="1610" y="2160"/>
              <a:ext cx="306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4" name="Line 1711"/>
            <p:cNvSpPr>
              <a:spLocks noChangeShapeType="1"/>
            </p:cNvSpPr>
            <p:nvPr/>
          </p:nvSpPr>
          <p:spPr bwMode="auto">
            <a:xfrm flipH="1" flipV="1">
              <a:off x="1610" y="2274"/>
              <a:ext cx="306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5" name="Line 1712"/>
            <p:cNvSpPr>
              <a:spLocks noChangeShapeType="1"/>
            </p:cNvSpPr>
            <p:nvPr/>
          </p:nvSpPr>
          <p:spPr bwMode="auto">
            <a:xfrm flipH="1" flipV="1">
              <a:off x="1610" y="2251"/>
              <a:ext cx="306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6" name="Line 1713"/>
            <p:cNvSpPr>
              <a:spLocks noChangeShapeType="1"/>
            </p:cNvSpPr>
            <p:nvPr/>
          </p:nvSpPr>
          <p:spPr bwMode="auto">
            <a:xfrm flipH="1" flipV="1">
              <a:off x="1610" y="2226"/>
              <a:ext cx="306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7" name="Rectangle 1714"/>
            <p:cNvSpPr>
              <a:spLocks noChangeArrowheads="1"/>
            </p:cNvSpPr>
            <p:nvPr/>
          </p:nvSpPr>
          <p:spPr bwMode="auto">
            <a:xfrm>
              <a:off x="1564" y="2166"/>
              <a:ext cx="46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598" name="Freeform 1715"/>
            <p:cNvSpPr>
              <a:spLocks/>
            </p:cNvSpPr>
            <p:nvPr/>
          </p:nvSpPr>
          <p:spPr bwMode="auto">
            <a:xfrm>
              <a:off x="1494" y="2166"/>
              <a:ext cx="70" cy="24"/>
            </a:xfrm>
            <a:custGeom>
              <a:avLst/>
              <a:gdLst>
                <a:gd name="T0" fmla="*/ 0 w 210"/>
                <a:gd name="T1" fmla="*/ 0 h 72"/>
                <a:gd name="T2" fmla="*/ 0 w 210"/>
                <a:gd name="T3" fmla="*/ 0 h 72"/>
                <a:gd name="T4" fmla="*/ 0 w 210"/>
                <a:gd name="T5" fmla="*/ 0 h 72"/>
                <a:gd name="T6" fmla="*/ 0 w 210"/>
                <a:gd name="T7" fmla="*/ 0 h 72"/>
                <a:gd name="T8" fmla="*/ 0 w 210"/>
                <a:gd name="T9" fmla="*/ 0 h 72"/>
                <a:gd name="T10" fmla="*/ 0 w 210"/>
                <a:gd name="T11" fmla="*/ 0 h 72"/>
                <a:gd name="T12" fmla="*/ 0 w 210"/>
                <a:gd name="T13" fmla="*/ 0 h 72"/>
                <a:gd name="T14" fmla="*/ 0 w 210"/>
                <a:gd name="T15" fmla="*/ 0 h 72"/>
                <a:gd name="T16" fmla="*/ 0 w 210"/>
                <a:gd name="T17" fmla="*/ 0 h 72"/>
                <a:gd name="T18" fmla="*/ 0 w 210"/>
                <a:gd name="T19" fmla="*/ 0 h 72"/>
                <a:gd name="T20" fmla="*/ 0 w 210"/>
                <a:gd name="T21" fmla="*/ 0 h 72"/>
                <a:gd name="T22" fmla="*/ 0 w 210"/>
                <a:gd name="T23" fmla="*/ 0 h 72"/>
                <a:gd name="T24" fmla="*/ 0 w 210"/>
                <a:gd name="T25" fmla="*/ 0 h 72"/>
                <a:gd name="T26" fmla="*/ 0 w 210"/>
                <a:gd name="T27" fmla="*/ 0 h 72"/>
                <a:gd name="T28" fmla="*/ 0 w 210"/>
                <a:gd name="T29" fmla="*/ 0 h 72"/>
                <a:gd name="T30" fmla="*/ 0 w 210"/>
                <a:gd name="T31" fmla="*/ 0 h 72"/>
                <a:gd name="T32" fmla="*/ 0 w 210"/>
                <a:gd name="T33" fmla="*/ 0 h 72"/>
                <a:gd name="T34" fmla="*/ 0 w 210"/>
                <a:gd name="T35" fmla="*/ 0 h 72"/>
                <a:gd name="T36" fmla="*/ 0 w 210"/>
                <a:gd name="T37" fmla="*/ 0 h 72"/>
                <a:gd name="T38" fmla="*/ 0 w 210"/>
                <a:gd name="T39" fmla="*/ 0 h 72"/>
                <a:gd name="T40" fmla="*/ 0 w 210"/>
                <a:gd name="T41" fmla="*/ 0 h 72"/>
                <a:gd name="T42" fmla="*/ 0 w 210"/>
                <a:gd name="T43" fmla="*/ 0 h 72"/>
                <a:gd name="T44" fmla="*/ 0 w 210"/>
                <a:gd name="T45" fmla="*/ 0 h 72"/>
                <a:gd name="T46" fmla="*/ 0 w 210"/>
                <a:gd name="T47" fmla="*/ 0 h 72"/>
                <a:gd name="T48" fmla="*/ 0 w 210"/>
                <a:gd name="T49" fmla="*/ 0 h 72"/>
                <a:gd name="T50" fmla="*/ 0 w 210"/>
                <a:gd name="T51" fmla="*/ 0 h 7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10" h="72">
                  <a:moveTo>
                    <a:pt x="210" y="72"/>
                  </a:moveTo>
                  <a:lnTo>
                    <a:pt x="0" y="72"/>
                  </a:lnTo>
                  <a:lnTo>
                    <a:pt x="3" y="70"/>
                  </a:lnTo>
                  <a:lnTo>
                    <a:pt x="5" y="69"/>
                  </a:lnTo>
                  <a:lnTo>
                    <a:pt x="8" y="66"/>
                  </a:lnTo>
                  <a:lnTo>
                    <a:pt x="10" y="65"/>
                  </a:lnTo>
                  <a:lnTo>
                    <a:pt x="12" y="63"/>
                  </a:lnTo>
                  <a:lnTo>
                    <a:pt x="14" y="60"/>
                  </a:lnTo>
                  <a:lnTo>
                    <a:pt x="15" y="59"/>
                  </a:lnTo>
                  <a:lnTo>
                    <a:pt x="17" y="56"/>
                  </a:lnTo>
                  <a:lnTo>
                    <a:pt x="18" y="55"/>
                  </a:lnTo>
                  <a:lnTo>
                    <a:pt x="19" y="53"/>
                  </a:lnTo>
                  <a:lnTo>
                    <a:pt x="19" y="51"/>
                  </a:lnTo>
                  <a:lnTo>
                    <a:pt x="20" y="49"/>
                  </a:lnTo>
                  <a:lnTo>
                    <a:pt x="24" y="43"/>
                  </a:lnTo>
                  <a:lnTo>
                    <a:pt x="29" y="35"/>
                  </a:lnTo>
                  <a:lnTo>
                    <a:pt x="31" y="30"/>
                  </a:lnTo>
                  <a:lnTo>
                    <a:pt x="34" y="25"/>
                  </a:lnTo>
                  <a:lnTo>
                    <a:pt x="36" y="20"/>
                  </a:lnTo>
                  <a:lnTo>
                    <a:pt x="38" y="14"/>
                  </a:lnTo>
                  <a:lnTo>
                    <a:pt x="39" y="8"/>
                  </a:lnTo>
                  <a:lnTo>
                    <a:pt x="39" y="3"/>
                  </a:lnTo>
                  <a:lnTo>
                    <a:pt x="39" y="1"/>
                  </a:lnTo>
                  <a:lnTo>
                    <a:pt x="39" y="0"/>
                  </a:lnTo>
                  <a:lnTo>
                    <a:pt x="210" y="0"/>
                  </a:lnTo>
                  <a:lnTo>
                    <a:pt x="210" y="7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599" name="Rectangle 1716"/>
            <p:cNvSpPr>
              <a:spLocks noChangeArrowheads="1"/>
            </p:cNvSpPr>
            <p:nvPr/>
          </p:nvSpPr>
          <p:spPr bwMode="auto">
            <a:xfrm>
              <a:off x="1564" y="2226"/>
              <a:ext cx="46" cy="25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600" name="Freeform 1717"/>
            <p:cNvSpPr>
              <a:spLocks/>
            </p:cNvSpPr>
            <p:nvPr/>
          </p:nvSpPr>
          <p:spPr bwMode="auto">
            <a:xfrm>
              <a:off x="1490" y="2226"/>
              <a:ext cx="74" cy="25"/>
            </a:xfrm>
            <a:custGeom>
              <a:avLst/>
              <a:gdLst>
                <a:gd name="T0" fmla="*/ 0 w 222"/>
                <a:gd name="T1" fmla="*/ 0 h 75"/>
                <a:gd name="T2" fmla="*/ 0 w 222"/>
                <a:gd name="T3" fmla="*/ 0 h 75"/>
                <a:gd name="T4" fmla="*/ 0 w 222"/>
                <a:gd name="T5" fmla="*/ 0 h 75"/>
                <a:gd name="T6" fmla="*/ 0 w 222"/>
                <a:gd name="T7" fmla="*/ 0 h 75"/>
                <a:gd name="T8" fmla="*/ 0 w 222"/>
                <a:gd name="T9" fmla="*/ 0 h 75"/>
                <a:gd name="T10" fmla="*/ 0 w 222"/>
                <a:gd name="T11" fmla="*/ 0 h 75"/>
                <a:gd name="T12" fmla="*/ 0 w 222"/>
                <a:gd name="T13" fmla="*/ 0 h 75"/>
                <a:gd name="T14" fmla="*/ 0 w 222"/>
                <a:gd name="T15" fmla="*/ 0 h 75"/>
                <a:gd name="T16" fmla="*/ 0 w 222"/>
                <a:gd name="T17" fmla="*/ 0 h 75"/>
                <a:gd name="T18" fmla="*/ 0 w 222"/>
                <a:gd name="T19" fmla="*/ 0 h 75"/>
                <a:gd name="T20" fmla="*/ 0 w 222"/>
                <a:gd name="T21" fmla="*/ 0 h 75"/>
                <a:gd name="T22" fmla="*/ 0 w 222"/>
                <a:gd name="T23" fmla="*/ 0 h 75"/>
                <a:gd name="T24" fmla="*/ 0 w 222"/>
                <a:gd name="T25" fmla="*/ 0 h 75"/>
                <a:gd name="T26" fmla="*/ 0 w 222"/>
                <a:gd name="T27" fmla="*/ 0 h 75"/>
                <a:gd name="T28" fmla="*/ 0 w 222"/>
                <a:gd name="T29" fmla="*/ 0 h 75"/>
                <a:gd name="T30" fmla="*/ 0 w 222"/>
                <a:gd name="T31" fmla="*/ 0 h 75"/>
                <a:gd name="T32" fmla="*/ 0 w 222"/>
                <a:gd name="T33" fmla="*/ 0 h 75"/>
                <a:gd name="T34" fmla="*/ 0 w 222"/>
                <a:gd name="T35" fmla="*/ 0 h 75"/>
                <a:gd name="T36" fmla="*/ 0 w 222"/>
                <a:gd name="T37" fmla="*/ 0 h 75"/>
                <a:gd name="T38" fmla="*/ 0 w 222"/>
                <a:gd name="T39" fmla="*/ 0 h 75"/>
                <a:gd name="T40" fmla="*/ 0 w 222"/>
                <a:gd name="T41" fmla="*/ 0 h 75"/>
                <a:gd name="T42" fmla="*/ 0 w 222"/>
                <a:gd name="T43" fmla="*/ 0 h 75"/>
                <a:gd name="T44" fmla="*/ 0 w 222"/>
                <a:gd name="T45" fmla="*/ 0 h 75"/>
                <a:gd name="T46" fmla="*/ 0 w 222"/>
                <a:gd name="T47" fmla="*/ 0 h 75"/>
                <a:gd name="T48" fmla="*/ 0 w 222"/>
                <a:gd name="T49" fmla="*/ 0 h 75"/>
                <a:gd name="T50" fmla="*/ 0 w 222"/>
                <a:gd name="T51" fmla="*/ 0 h 75"/>
                <a:gd name="T52" fmla="*/ 0 w 222"/>
                <a:gd name="T53" fmla="*/ 0 h 75"/>
                <a:gd name="T54" fmla="*/ 0 w 222"/>
                <a:gd name="T55" fmla="*/ 0 h 75"/>
                <a:gd name="T56" fmla="*/ 0 w 222"/>
                <a:gd name="T57" fmla="*/ 0 h 75"/>
                <a:gd name="T58" fmla="*/ 0 w 222"/>
                <a:gd name="T59" fmla="*/ 0 h 75"/>
                <a:gd name="T60" fmla="*/ 0 w 222"/>
                <a:gd name="T61" fmla="*/ 0 h 75"/>
                <a:gd name="T62" fmla="*/ 0 w 222"/>
                <a:gd name="T63" fmla="*/ 0 h 75"/>
                <a:gd name="T64" fmla="*/ 0 w 222"/>
                <a:gd name="T65" fmla="*/ 0 h 75"/>
                <a:gd name="T66" fmla="*/ 0 w 222"/>
                <a:gd name="T67" fmla="*/ 0 h 75"/>
                <a:gd name="T68" fmla="*/ 0 w 222"/>
                <a:gd name="T69" fmla="*/ 0 h 75"/>
                <a:gd name="T70" fmla="*/ 0 w 222"/>
                <a:gd name="T71" fmla="*/ 0 h 75"/>
                <a:gd name="T72" fmla="*/ 0 w 222"/>
                <a:gd name="T73" fmla="*/ 0 h 75"/>
                <a:gd name="T74" fmla="*/ 0 w 222"/>
                <a:gd name="T75" fmla="*/ 0 h 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2" h="75">
                  <a:moveTo>
                    <a:pt x="222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2" y="4"/>
                  </a:lnTo>
                  <a:lnTo>
                    <a:pt x="4" y="7"/>
                  </a:lnTo>
                  <a:lnTo>
                    <a:pt x="5" y="8"/>
                  </a:lnTo>
                  <a:lnTo>
                    <a:pt x="6" y="10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10" y="17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5" y="23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1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5" y="35"/>
                  </a:lnTo>
                  <a:lnTo>
                    <a:pt x="26" y="38"/>
                  </a:lnTo>
                  <a:lnTo>
                    <a:pt x="29" y="39"/>
                  </a:lnTo>
                  <a:lnTo>
                    <a:pt x="31" y="40"/>
                  </a:lnTo>
                  <a:lnTo>
                    <a:pt x="34" y="43"/>
                  </a:lnTo>
                  <a:lnTo>
                    <a:pt x="35" y="45"/>
                  </a:lnTo>
                  <a:lnTo>
                    <a:pt x="36" y="48"/>
                  </a:lnTo>
                  <a:lnTo>
                    <a:pt x="39" y="52"/>
                  </a:lnTo>
                  <a:lnTo>
                    <a:pt x="40" y="55"/>
                  </a:lnTo>
                  <a:lnTo>
                    <a:pt x="40" y="59"/>
                  </a:lnTo>
                  <a:lnTo>
                    <a:pt x="41" y="63"/>
                  </a:lnTo>
                  <a:lnTo>
                    <a:pt x="41" y="66"/>
                  </a:lnTo>
                  <a:lnTo>
                    <a:pt x="41" y="71"/>
                  </a:lnTo>
                  <a:lnTo>
                    <a:pt x="41" y="75"/>
                  </a:lnTo>
                  <a:lnTo>
                    <a:pt x="222" y="75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1" name="Rectangle 1718"/>
            <p:cNvSpPr>
              <a:spLocks noChangeArrowheads="1"/>
            </p:cNvSpPr>
            <p:nvPr/>
          </p:nvSpPr>
          <p:spPr bwMode="auto">
            <a:xfrm>
              <a:off x="1564" y="2251"/>
              <a:ext cx="46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3602" name="Freeform 1719"/>
            <p:cNvSpPr>
              <a:spLocks/>
            </p:cNvSpPr>
            <p:nvPr/>
          </p:nvSpPr>
          <p:spPr bwMode="auto">
            <a:xfrm>
              <a:off x="1486" y="2251"/>
              <a:ext cx="78" cy="23"/>
            </a:xfrm>
            <a:custGeom>
              <a:avLst/>
              <a:gdLst>
                <a:gd name="T0" fmla="*/ 0 w 236"/>
                <a:gd name="T1" fmla="*/ 0 h 70"/>
                <a:gd name="T2" fmla="*/ 0 w 236"/>
                <a:gd name="T3" fmla="*/ 0 h 70"/>
                <a:gd name="T4" fmla="*/ 0 w 236"/>
                <a:gd name="T5" fmla="*/ 0 h 70"/>
                <a:gd name="T6" fmla="*/ 0 w 236"/>
                <a:gd name="T7" fmla="*/ 0 h 70"/>
                <a:gd name="T8" fmla="*/ 0 w 236"/>
                <a:gd name="T9" fmla="*/ 0 h 70"/>
                <a:gd name="T10" fmla="*/ 0 w 236"/>
                <a:gd name="T11" fmla="*/ 0 h 70"/>
                <a:gd name="T12" fmla="*/ 0 w 236"/>
                <a:gd name="T13" fmla="*/ 0 h 70"/>
                <a:gd name="T14" fmla="*/ 0 w 236"/>
                <a:gd name="T15" fmla="*/ 0 h 70"/>
                <a:gd name="T16" fmla="*/ 0 w 236"/>
                <a:gd name="T17" fmla="*/ 0 h 70"/>
                <a:gd name="T18" fmla="*/ 0 w 236"/>
                <a:gd name="T19" fmla="*/ 0 h 70"/>
                <a:gd name="T20" fmla="*/ 0 w 236"/>
                <a:gd name="T21" fmla="*/ 0 h 70"/>
                <a:gd name="T22" fmla="*/ 0 w 236"/>
                <a:gd name="T23" fmla="*/ 0 h 70"/>
                <a:gd name="T24" fmla="*/ 0 w 236"/>
                <a:gd name="T25" fmla="*/ 0 h 70"/>
                <a:gd name="T26" fmla="*/ 0 w 236"/>
                <a:gd name="T27" fmla="*/ 0 h 70"/>
                <a:gd name="T28" fmla="*/ 0 w 236"/>
                <a:gd name="T29" fmla="*/ 0 h 70"/>
                <a:gd name="T30" fmla="*/ 0 w 236"/>
                <a:gd name="T31" fmla="*/ 0 h 70"/>
                <a:gd name="T32" fmla="*/ 0 w 236"/>
                <a:gd name="T33" fmla="*/ 0 h 70"/>
                <a:gd name="T34" fmla="*/ 0 w 236"/>
                <a:gd name="T35" fmla="*/ 0 h 70"/>
                <a:gd name="T36" fmla="*/ 0 w 236"/>
                <a:gd name="T37" fmla="*/ 0 h 70"/>
                <a:gd name="T38" fmla="*/ 0 w 236"/>
                <a:gd name="T39" fmla="*/ 0 h 70"/>
                <a:gd name="T40" fmla="*/ 0 w 236"/>
                <a:gd name="T41" fmla="*/ 0 h 70"/>
                <a:gd name="T42" fmla="*/ 0 w 236"/>
                <a:gd name="T43" fmla="*/ 0 h 70"/>
                <a:gd name="T44" fmla="*/ 0 w 236"/>
                <a:gd name="T45" fmla="*/ 0 h 70"/>
                <a:gd name="T46" fmla="*/ 0 w 236"/>
                <a:gd name="T47" fmla="*/ 0 h 70"/>
                <a:gd name="T48" fmla="*/ 0 w 236"/>
                <a:gd name="T49" fmla="*/ 0 h 70"/>
                <a:gd name="T50" fmla="*/ 0 w 236"/>
                <a:gd name="T51" fmla="*/ 0 h 70"/>
                <a:gd name="T52" fmla="*/ 0 w 236"/>
                <a:gd name="T53" fmla="*/ 0 h 70"/>
                <a:gd name="T54" fmla="*/ 0 w 236"/>
                <a:gd name="T55" fmla="*/ 0 h 70"/>
                <a:gd name="T56" fmla="*/ 0 w 236"/>
                <a:gd name="T57" fmla="*/ 0 h 70"/>
                <a:gd name="T58" fmla="*/ 0 w 236"/>
                <a:gd name="T59" fmla="*/ 0 h 70"/>
                <a:gd name="T60" fmla="*/ 0 w 236"/>
                <a:gd name="T61" fmla="*/ 0 h 70"/>
                <a:gd name="T62" fmla="*/ 0 w 236"/>
                <a:gd name="T63" fmla="*/ 0 h 70"/>
                <a:gd name="T64" fmla="*/ 0 w 236"/>
                <a:gd name="T65" fmla="*/ 0 h 70"/>
                <a:gd name="T66" fmla="*/ 0 w 236"/>
                <a:gd name="T67" fmla="*/ 0 h 70"/>
                <a:gd name="T68" fmla="*/ 0 w 236"/>
                <a:gd name="T69" fmla="*/ 0 h 70"/>
                <a:gd name="T70" fmla="*/ 0 w 236"/>
                <a:gd name="T71" fmla="*/ 0 h 70"/>
                <a:gd name="T72" fmla="*/ 0 w 236"/>
                <a:gd name="T73" fmla="*/ 0 h 70"/>
                <a:gd name="T74" fmla="*/ 0 w 236"/>
                <a:gd name="T75" fmla="*/ 0 h 70"/>
                <a:gd name="T76" fmla="*/ 0 w 236"/>
                <a:gd name="T77" fmla="*/ 0 h 70"/>
                <a:gd name="T78" fmla="*/ 0 w 236"/>
                <a:gd name="T79" fmla="*/ 0 h 70"/>
                <a:gd name="T80" fmla="*/ 0 w 236"/>
                <a:gd name="T81" fmla="*/ 0 h 70"/>
                <a:gd name="T82" fmla="*/ 0 w 236"/>
                <a:gd name="T83" fmla="*/ 0 h 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36" h="70">
                  <a:moveTo>
                    <a:pt x="236" y="70"/>
                  </a:moveTo>
                  <a:lnTo>
                    <a:pt x="0" y="70"/>
                  </a:lnTo>
                  <a:lnTo>
                    <a:pt x="0" y="69"/>
                  </a:lnTo>
                  <a:lnTo>
                    <a:pt x="1" y="69"/>
                  </a:lnTo>
                  <a:lnTo>
                    <a:pt x="4" y="68"/>
                  </a:lnTo>
                  <a:lnTo>
                    <a:pt x="6" y="68"/>
                  </a:lnTo>
                  <a:lnTo>
                    <a:pt x="9" y="66"/>
                  </a:lnTo>
                  <a:lnTo>
                    <a:pt x="11" y="66"/>
                  </a:lnTo>
                  <a:lnTo>
                    <a:pt x="13" y="65"/>
                  </a:lnTo>
                  <a:lnTo>
                    <a:pt x="14" y="65"/>
                  </a:lnTo>
                  <a:lnTo>
                    <a:pt x="15" y="64"/>
                  </a:lnTo>
                  <a:lnTo>
                    <a:pt x="16" y="63"/>
                  </a:lnTo>
                  <a:lnTo>
                    <a:pt x="18" y="61"/>
                  </a:lnTo>
                  <a:lnTo>
                    <a:pt x="19" y="60"/>
                  </a:lnTo>
                  <a:lnTo>
                    <a:pt x="20" y="58"/>
                  </a:lnTo>
                  <a:lnTo>
                    <a:pt x="21" y="56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5" y="54"/>
                  </a:lnTo>
                  <a:lnTo>
                    <a:pt x="26" y="54"/>
                  </a:lnTo>
                  <a:lnTo>
                    <a:pt x="29" y="51"/>
                  </a:lnTo>
                  <a:lnTo>
                    <a:pt x="31" y="49"/>
                  </a:lnTo>
                  <a:lnTo>
                    <a:pt x="34" y="45"/>
                  </a:lnTo>
                  <a:lnTo>
                    <a:pt x="36" y="43"/>
                  </a:lnTo>
                  <a:lnTo>
                    <a:pt x="39" y="39"/>
                  </a:lnTo>
                  <a:lnTo>
                    <a:pt x="41" y="36"/>
                  </a:lnTo>
                  <a:lnTo>
                    <a:pt x="43" y="35"/>
                  </a:lnTo>
                  <a:lnTo>
                    <a:pt x="44" y="34"/>
                  </a:lnTo>
                  <a:lnTo>
                    <a:pt x="45" y="33"/>
                  </a:lnTo>
                  <a:lnTo>
                    <a:pt x="46" y="30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3" y="20"/>
                  </a:lnTo>
                  <a:lnTo>
                    <a:pt x="54" y="15"/>
                  </a:lnTo>
                  <a:lnTo>
                    <a:pt x="55" y="10"/>
                  </a:lnTo>
                  <a:lnTo>
                    <a:pt x="55" y="5"/>
                  </a:lnTo>
                  <a:lnTo>
                    <a:pt x="55" y="0"/>
                  </a:lnTo>
                  <a:lnTo>
                    <a:pt x="236" y="0"/>
                  </a:lnTo>
                  <a:lnTo>
                    <a:pt x="236" y="7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3" name="Freeform 1720"/>
            <p:cNvSpPr>
              <a:spLocks/>
            </p:cNvSpPr>
            <p:nvPr/>
          </p:nvSpPr>
          <p:spPr bwMode="auto">
            <a:xfrm>
              <a:off x="1485" y="2142"/>
              <a:ext cx="79" cy="24"/>
            </a:xfrm>
            <a:custGeom>
              <a:avLst/>
              <a:gdLst>
                <a:gd name="T0" fmla="*/ 0 w 237"/>
                <a:gd name="T1" fmla="*/ 0 h 73"/>
                <a:gd name="T2" fmla="*/ 0 w 237"/>
                <a:gd name="T3" fmla="*/ 0 h 73"/>
                <a:gd name="T4" fmla="*/ 0 w 237"/>
                <a:gd name="T5" fmla="*/ 0 h 73"/>
                <a:gd name="T6" fmla="*/ 0 w 237"/>
                <a:gd name="T7" fmla="*/ 0 h 73"/>
                <a:gd name="T8" fmla="*/ 0 w 237"/>
                <a:gd name="T9" fmla="*/ 0 h 73"/>
                <a:gd name="T10" fmla="*/ 0 w 237"/>
                <a:gd name="T11" fmla="*/ 0 h 73"/>
                <a:gd name="T12" fmla="*/ 0 w 237"/>
                <a:gd name="T13" fmla="*/ 0 h 73"/>
                <a:gd name="T14" fmla="*/ 0 w 237"/>
                <a:gd name="T15" fmla="*/ 0 h 73"/>
                <a:gd name="T16" fmla="*/ 0 w 237"/>
                <a:gd name="T17" fmla="*/ 0 h 73"/>
                <a:gd name="T18" fmla="*/ 0 w 237"/>
                <a:gd name="T19" fmla="*/ 0 h 73"/>
                <a:gd name="T20" fmla="*/ 0 w 237"/>
                <a:gd name="T21" fmla="*/ 0 h 73"/>
                <a:gd name="T22" fmla="*/ 0 w 237"/>
                <a:gd name="T23" fmla="*/ 0 h 73"/>
                <a:gd name="T24" fmla="*/ 0 w 237"/>
                <a:gd name="T25" fmla="*/ 0 h 73"/>
                <a:gd name="T26" fmla="*/ 0 w 237"/>
                <a:gd name="T27" fmla="*/ 0 h 73"/>
                <a:gd name="T28" fmla="*/ 0 w 237"/>
                <a:gd name="T29" fmla="*/ 0 h 73"/>
                <a:gd name="T30" fmla="*/ 0 w 237"/>
                <a:gd name="T31" fmla="*/ 0 h 73"/>
                <a:gd name="T32" fmla="*/ 0 w 237"/>
                <a:gd name="T33" fmla="*/ 0 h 73"/>
                <a:gd name="T34" fmla="*/ 0 w 237"/>
                <a:gd name="T35" fmla="*/ 0 h 73"/>
                <a:gd name="T36" fmla="*/ 0 w 237"/>
                <a:gd name="T37" fmla="*/ 0 h 73"/>
                <a:gd name="T38" fmla="*/ 0 w 237"/>
                <a:gd name="T39" fmla="*/ 0 h 73"/>
                <a:gd name="T40" fmla="*/ 0 w 237"/>
                <a:gd name="T41" fmla="*/ 0 h 73"/>
                <a:gd name="T42" fmla="*/ 0 w 237"/>
                <a:gd name="T43" fmla="*/ 0 h 73"/>
                <a:gd name="T44" fmla="*/ 0 w 237"/>
                <a:gd name="T45" fmla="*/ 0 h 73"/>
                <a:gd name="T46" fmla="*/ 0 w 237"/>
                <a:gd name="T47" fmla="*/ 0 h 73"/>
                <a:gd name="T48" fmla="*/ 0 w 237"/>
                <a:gd name="T49" fmla="*/ 0 h 73"/>
                <a:gd name="T50" fmla="*/ 0 w 237"/>
                <a:gd name="T51" fmla="*/ 0 h 73"/>
                <a:gd name="T52" fmla="*/ 0 w 237"/>
                <a:gd name="T53" fmla="*/ 0 h 73"/>
                <a:gd name="T54" fmla="*/ 0 w 237"/>
                <a:gd name="T55" fmla="*/ 0 h 73"/>
                <a:gd name="T56" fmla="*/ 0 w 237"/>
                <a:gd name="T57" fmla="*/ 0 h 73"/>
                <a:gd name="T58" fmla="*/ 0 w 237"/>
                <a:gd name="T59" fmla="*/ 0 h 73"/>
                <a:gd name="T60" fmla="*/ 0 w 237"/>
                <a:gd name="T61" fmla="*/ 0 h 73"/>
                <a:gd name="T62" fmla="*/ 0 w 237"/>
                <a:gd name="T63" fmla="*/ 0 h 73"/>
                <a:gd name="T64" fmla="*/ 0 w 237"/>
                <a:gd name="T65" fmla="*/ 0 h 73"/>
                <a:gd name="T66" fmla="*/ 0 w 237"/>
                <a:gd name="T67" fmla="*/ 0 h 73"/>
                <a:gd name="T68" fmla="*/ 0 w 237"/>
                <a:gd name="T69" fmla="*/ 0 h 73"/>
                <a:gd name="T70" fmla="*/ 0 w 237"/>
                <a:gd name="T71" fmla="*/ 0 h 73"/>
                <a:gd name="T72" fmla="*/ 0 w 237"/>
                <a:gd name="T73" fmla="*/ 0 h 73"/>
                <a:gd name="T74" fmla="*/ 0 w 237"/>
                <a:gd name="T75" fmla="*/ 0 h 73"/>
                <a:gd name="T76" fmla="*/ 0 w 237"/>
                <a:gd name="T77" fmla="*/ 0 h 73"/>
                <a:gd name="T78" fmla="*/ 0 w 237"/>
                <a:gd name="T79" fmla="*/ 0 h 73"/>
                <a:gd name="T80" fmla="*/ 0 w 237"/>
                <a:gd name="T81" fmla="*/ 0 h 73"/>
                <a:gd name="T82" fmla="*/ 0 w 237"/>
                <a:gd name="T83" fmla="*/ 0 h 73"/>
                <a:gd name="T84" fmla="*/ 0 w 237"/>
                <a:gd name="T85" fmla="*/ 0 h 73"/>
                <a:gd name="T86" fmla="*/ 0 w 237"/>
                <a:gd name="T87" fmla="*/ 0 h 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37" h="73">
                  <a:moveTo>
                    <a:pt x="237" y="73"/>
                  </a:moveTo>
                  <a:lnTo>
                    <a:pt x="66" y="73"/>
                  </a:lnTo>
                  <a:lnTo>
                    <a:pt x="65" y="69"/>
                  </a:lnTo>
                  <a:lnTo>
                    <a:pt x="65" y="67"/>
                  </a:lnTo>
                  <a:lnTo>
                    <a:pt x="63" y="63"/>
                  </a:lnTo>
                  <a:lnTo>
                    <a:pt x="62" y="61"/>
                  </a:lnTo>
                  <a:lnTo>
                    <a:pt x="62" y="58"/>
                  </a:lnTo>
                  <a:lnTo>
                    <a:pt x="61" y="56"/>
                  </a:lnTo>
                  <a:lnTo>
                    <a:pt x="58" y="53"/>
                  </a:lnTo>
                  <a:lnTo>
                    <a:pt x="57" y="51"/>
                  </a:lnTo>
                  <a:lnTo>
                    <a:pt x="55" y="50"/>
                  </a:lnTo>
                  <a:lnTo>
                    <a:pt x="52" y="47"/>
                  </a:lnTo>
                  <a:lnTo>
                    <a:pt x="51" y="46"/>
                  </a:lnTo>
                  <a:lnTo>
                    <a:pt x="50" y="43"/>
                  </a:lnTo>
                  <a:lnTo>
                    <a:pt x="49" y="42"/>
                  </a:lnTo>
                  <a:lnTo>
                    <a:pt x="49" y="41"/>
                  </a:lnTo>
                  <a:lnTo>
                    <a:pt x="47" y="38"/>
                  </a:lnTo>
                  <a:lnTo>
                    <a:pt x="47" y="37"/>
                  </a:lnTo>
                  <a:lnTo>
                    <a:pt x="46" y="36"/>
                  </a:lnTo>
                  <a:lnTo>
                    <a:pt x="46" y="35"/>
                  </a:lnTo>
                  <a:lnTo>
                    <a:pt x="45" y="33"/>
                  </a:lnTo>
                  <a:lnTo>
                    <a:pt x="44" y="32"/>
                  </a:lnTo>
                  <a:lnTo>
                    <a:pt x="42" y="31"/>
                  </a:lnTo>
                  <a:lnTo>
                    <a:pt x="40" y="30"/>
                  </a:lnTo>
                  <a:lnTo>
                    <a:pt x="39" y="28"/>
                  </a:lnTo>
                  <a:lnTo>
                    <a:pt x="37" y="27"/>
                  </a:lnTo>
                  <a:lnTo>
                    <a:pt x="32" y="25"/>
                  </a:lnTo>
                  <a:lnTo>
                    <a:pt x="27" y="21"/>
                  </a:lnTo>
                  <a:lnTo>
                    <a:pt x="24" y="17"/>
                  </a:lnTo>
                  <a:lnTo>
                    <a:pt x="19" y="13"/>
                  </a:lnTo>
                  <a:lnTo>
                    <a:pt x="15" y="12"/>
                  </a:lnTo>
                  <a:lnTo>
                    <a:pt x="12" y="10"/>
                  </a:lnTo>
                  <a:lnTo>
                    <a:pt x="9" y="8"/>
                  </a:lnTo>
                  <a:lnTo>
                    <a:pt x="7" y="8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237" y="73"/>
                  </a:lnTo>
                  <a:close/>
                </a:path>
              </a:pathLst>
            </a:custGeom>
            <a:solidFill>
              <a:srgbClr val="D7D7D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4" name="Line 1721"/>
            <p:cNvSpPr>
              <a:spLocks noChangeShapeType="1"/>
            </p:cNvSpPr>
            <p:nvPr/>
          </p:nvSpPr>
          <p:spPr bwMode="auto">
            <a:xfrm>
              <a:off x="1564" y="2128"/>
              <a:ext cx="1" cy="1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5" name="Line 1722"/>
            <p:cNvSpPr>
              <a:spLocks noChangeShapeType="1"/>
            </p:cNvSpPr>
            <p:nvPr/>
          </p:nvSpPr>
          <p:spPr bwMode="auto">
            <a:xfrm>
              <a:off x="1564" y="2298"/>
              <a:ext cx="1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6" name="Line 1723"/>
            <p:cNvSpPr>
              <a:spLocks noChangeShapeType="1"/>
            </p:cNvSpPr>
            <p:nvPr/>
          </p:nvSpPr>
          <p:spPr bwMode="auto">
            <a:xfrm>
              <a:off x="1610" y="2128"/>
              <a:ext cx="1" cy="1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7" name="Line 1724"/>
            <p:cNvSpPr>
              <a:spLocks noChangeShapeType="1"/>
            </p:cNvSpPr>
            <p:nvPr/>
          </p:nvSpPr>
          <p:spPr bwMode="auto">
            <a:xfrm>
              <a:off x="1610" y="2298"/>
              <a:ext cx="1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8" name="Line 1725"/>
            <p:cNvSpPr>
              <a:spLocks noChangeShapeType="1"/>
            </p:cNvSpPr>
            <p:nvPr/>
          </p:nvSpPr>
          <p:spPr bwMode="auto">
            <a:xfrm>
              <a:off x="1610" y="2281"/>
              <a:ext cx="1" cy="10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09" name="Line 1726"/>
            <p:cNvSpPr>
              <a:spLocks noChangeShapeType="1"/>
            </p:cNvSpPr>
            <p:nvPr/>
          </p:nvSpPr>
          <p:spPr bwMode="auto">
            <a:xfrm>
              <a:off x="1564" y="2282"/>
              <a:ext cx="1" cy="10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0" name="Line 1727"/>
            <p:cNvSpPr>
              <a:spLocks noChangeShapeType="1"/>
            </p:cNvSpPr>
            <p:nvPr/>
          </p:nvSpPr>
          <p:spPr bwMode="auto">
            <a:xfrm flipH="1">
              <a:off x="1564" y="2128"/>
              <a:ext cx="4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1" name="Line 1728"/>
            <p:cNvSpPr>
              <a:spLocks noChangeShapeType="1"/>
            </p:cNvSpPr>
            <p:nvPr/>
          </p:nvSpPr>
          <p:spPr bwMode="auto">
            <a:xfrm flipH="1">
              <a:off x="1484" y="2142"/>
              <a:ext cx="12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2" name="Line 1729"/>
            <p:cNvSpPr>
              <a:spLocks noChangeShapeType="1"/>
            </p:cNvSpPr>
            <p:nvPr/>
          </p:nvSpPr>
          <p:spPr bwMode="auto">
            <a:xfrm flipH="1">
              <a:off x="1507" y="2166"/>
              <a:ext cx="10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3" name="Line 1730"/>
            <p:cNvSpPr>
              <a:spLocks noChangeShapeType="1"/>
            </p:cNvSpPr>
            <p:nvPr/>
          </p:nvSpPr>
          <p:spPr bwMode="auto">
            <a:xfrm flipH="1">
              <a:off x="1494" y="2190"/>
              <a:ext cx="11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4" name="Line 1731"/>
            <p:cNvSpPr>
              <a:spLocks noChangeShapeType="1"/>
            </p:cNvSpPr>
            <p:nvPr/>
          </p:nvSpPr>
          <p:spPr bwMode="auto">
            <a:xfrm flipH="1">
              <a:off x="1490" y="2226"/>
              <a:ext cx="12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5" name="Line 1732"/>
            <p:cNvSpPr>
              <a:spLocks noChangeShapeType="1"/>
            </p:cNvSpPr>
            <p:nvPr/>
          </p:nvSpPr>
          <p:spPr bwMode="auto">
            <a:xfrm flipH="1">
              <a:off x="1504" y="2251"/>
              <a:ext cx="10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6" name="Line 1733"/>
            <p:cNvSpPr>
              <a:spLocks noChangeShapeType="1"/>
            </p:cNvSpPr>
            <p:nvPr/>
          </p:nvSpPr>
          <p:spPr bwMode="auto">
            <a:xfrm flipH="1">
              <a:off x="1486" y="2274"/>
              <a:ext cx="12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7" name="Freeform 1734"/>
            <p:cNvSpPr>
              <a:spLocks/>
            </p:cNvSpPr>
            <p:nvPr/>
          </p:nvSpPr>
          <p:spPr bwMode="auto">
            <a:xfrm>
              <a:off x="1482" y="2142"/>
              <a:ext cx="25" cy="134"/>
            </a:xfrm>
            <a:custGeom>
              <a:avLst/>
              <a:gdLst>
                <a:gd name="T0" fmla="*/ 0 w 76"/>
                <a:gd name="T1" fmla="*/ 0 h 402"/>
                <a:gd name="T2" fmla="*/ 0 w 76"/>
                <a:gd name="T3" fmla="*/ 0 h 402"/>
                <a:gd name="T4" fmla="*/ 0 w 76"/>
                <a:gd name="T5" fmla="*/ 0 h 402"/>
                <a:gd name="T6" fmla="*/ 0 w 76"/>
                <a:gd name="T7" fmla="*/ 0 h 402"/>
                <a:gd name="T8" fmla="*/ 0 w 76"/>
                <a:gd name="T9" fmla="*/ 0 h 402"/>
                <a:gd name="T10" fmla="*/ 0 w 76"/>
                <a:gd name="T11" fmla="*/ 0 h 402"/>
                <a:gd name="T12" fmla="*/ 0 w 76"/>
                <a:gd name="T13" fmla="*/ 0 h 402"/>
                <a:gd name="T14" fmla="*/ 0 w 76"/>
                <a:gd name="T15" fmla="*/ 0 h 402"/>
                <a:gd name="T16" fmla="*/ 0 w 76"/>
                <a:gd name="T17" fmla="*/ 0 h 402"/>
                <a:gd name="T18" fmla="*/ 0 w 76"/>
                <a:gd name="T19" fmla="*/ 0 h 402"/>
                <a:gd name="T20" fmla="*/ 0 w 76"/>
                <a:gd name="T21" fmla="*/ 0 h 402"/>
                <a:gd name="T22" fmla="*/ 0 w 76"/>
                <a:gd name="T23" fmla="*/ 0 h 402"/>
                <a:gd name="T24" fmla="*/ 0 w 76"/>
                <a:gd name="T25" fmla="*/ 0 h 402"/>
                <a:gd name="T26" fmla="*/ 0 w 76"/>
                <a:gd name="T27" fmla="*/ 0 h 402"/>
                <a:gd name="T28" fmla="*/ 0 w 76"/>
                <a:gd name="T29" fmla="*/ 0 h 402"/>
                <a:gd name="T30" fmla="*/ 0 w 76"/>
                <a:gd name="T31" fmla="*/ 0 h 402"/>
                <a:gd name="T32" fmla="*/ 0 w 76"/>
                <a:gd name="T33" fmla="*/ 0 h 402"/>
                <a:gd name="T34" fmla="*/ 0 w 76"/>
                <a:gd name="T35" fmla="*/ 0 h 402"/>
                <a:gd name="T36" fmla="*/ 0 w 76"/>
                <a:gd name="T37" fmla="*/ 0 h 402"/>
                <a:gd name="T38" fmla="*/ 0 w 76"/>
                <a:gd name="T39" fmla="*/ 0 h 402"/>
                <a:gd name="T40" fmla="*/ 0 w 76"/>
                <a:gd name="T41" fmla="*/ 0 h 402"/>
                <a:gd name="T42" fmla="*/ 0 w 76"/>
                <a:gd name="T43" fmla="*/ 0 h 402"/>
                <a:gd name="T44" fmla="*/ 0 w 76"/>
                <a:gd name="T45" fmla="*/ 0 h 402"/>
                <a:gd name="T46" fmla="*/ 0 w 76"/>
                <a:gd name="T47" fmla="*/ 0 h 402"/>
                <a:gd name="T48" fmla="*/ 0 w 76"/>
                <a:gd name="T49" fmla="*/ 0 h 402"/>
                <a:gd name="T50" fmla="*/ 0 w 76"/>
                <a:gd name="T51" fmla="*/ 0 h 402"/>
                <a:gd name="T52" fmla="*/ 0 w 76"/>
                <a:gd name="T53" fmla="*/ 0 h 402"/>
                <a:gd name="T54" fmla="*/ 0 w 76"/>
                <a:gd name="T55" fmla="*/ 0 h 402"/>
                <a:gd name="T56" fmla="*/ 0 w 76"/>
                <a:gd name="T57" fmla="*/ 0 h 402"/>
                <a:gd name="T58" fmla="*/ 0 w 76"/>
                <a:gd name="T59" fmla="*/ 0 h 402"/>
                <a:gd name="T60" fmla="*/ 0 w 76"/>
                <a:gd name="T61" fmla="*/ 0 h 402"/>
                <a:gd name="T62" fmla="*/ 0 w 76"/>
                <a:gd name="T63" fmla="*/ 0 h 402"/>
                <a:gd name="T64" fmla="*/ 0 w 76"/>
                <a:gd name="T65" fmla="*/ 0 h 402"/>
                <a:gd name="T66" fmla="*/ 0 w 76"/>
                <a:gd name="T67" fmla="*/ 0 h 402"/>
                <a:gd name="T68" fmla="*/ 0 w 76"/>
                <a:gd name="T69" fmla="*/ 0 h 402"/>
                <a:gd name="T70" fmla="*/ 0 w 76"/>
                <a:gd name="T71" fmla="*/ 0 h 402"/>
                <a:gd name="T72" fmla="*/ 0 w 76"/>
                <a:gd name="T73" fmla="*/ 0 h 402"/>
                <a:gd name="T74" fmla="*/ 0 w 76"/>
                <a:gd name="T75" fmla="*/ 0 h 402"/>
                <a:gd name="T76" fmla="*/ 0 w 76"/>
                <a:gd name="T77" fmla="*/ 0 h 402"/>
                <a:gd name="T78" fmla="*/ 0 w 76"/>
                <a:gd name="T79" fmla="*/ 0 h 402"/>
                <a:gd name="T80" fmla="*/ 0 w 76"/>
                <a:gd name="T81" fmla="*/ 0 h 402"/>
                <a:gd name="T82" fmla="*/ 0 w 76"/>
                <a:gd name="T83" fmla="*/ 0 h 402"/>
                <a:gd name="T84" fmla="*/ 0 w 76"/>
                <a:gd name="T85" fmla="*/ 0 h 402"/>
                <a:gd name="T86" fmla="*/ 0 w 76"/>
                <a:gd name="T87" fmla="*/ 0 h 402"/>
                <a:gd name="T88" fmla="*/ 0 w 76"/>
                <a:gd name="T89" fmla="*/ 0 h 402"/>
                <a:gd name="T90" fmla="*/ 0 w 76"/>
                <a:gd name="T91" fmla="*/ 0 h 402"/>
                <a:gd name="T92" fmla="*/ 0 w 76"/>
                <a:gd name="T93" fmla="*/ 0 h 402"/>
                <a:gd name="T94" fmla="*/ 0 w 76"/>
                <a:gd name="T95" fmla="*/ 0 h 402"/>
                <a:gd name="T96" fmla="*/ 0 w 76"/>
                <a:gd name="T97" fmla="*/ 0 h 402"/>
                <a:gd name="T98" fmla="*/ 0 w 76"/>
                <a:gd name="T99" fmla="*/ 0 h 402"/>
                <a:gd name="T100" fmla="*/ 0 w 76"/>
                <a:gd name="T101" fmla="*/ 0 h 402"/>
                <a:gd name="T102" fmla="*/ 0 w 76"/>
                <a:gd name="T103" fmla="*/ 0 h 402"/>
                <a:gd name="T104" fmla="*/ 0 w 76"/>
                <a:gd name="T105" fmla="*/ 0 h 402"/>
                <a:gd name="T106" fmla="*/ 0 w 76"/>
                <a:gd name="T107" fmla="*/ 0 h 402"/>
                <a:gd name="T108" fmla="*/ 0 w 76"/>
                <a:gd name="T109" fmla="*/ 0 h 402"/>
                <a:gd name="T110" fmla="*/ 0 w 76"/>
                <a:gd name="T111" fmla="*/ 0 h 402"/>
                <a:gd name="T112" fmla="*/ 0 w 76"/>
                <a:gd name="T113" fmla="*/ 0 h 402"/>
                <a:gd name="T114" fmla="*/ 0 w 76"/>
                <a:gd name="T115" fmla="*/ 0 h 402"/>
                <a:gd name="T116" fmla="*/ 0 w 76"/>
                <a:gd name="T117" fmla="*/ 0 h 402"/>
                <a:gd name="T118" fmla="*/ 0 w 76"/>
                <a:gd name="T119" fmla="*/ 0 h 40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" h="402">
                  <a:moveTo>
                    <a:pt x="7" y="0"/>
                  </a:move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16" y="7"/>
                  </a:lnTo>
                  <a:lnTo>
                    <a:pt x="20" y="10"/>
                  </a:lnTo>
                  <a:lnTo>
                    <a:pt x="24" y="11"/>
                  </a:lnTo>
                  <a:lnTo>
                    <a:pt x="27" y="13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41" y="23"/>
                  </a:lnTo>
                  <a:lnTo>
                    <a:pt x="45" y="26"/>
                  </a:lnTo>
                  <a:lnTo>
                    <a:pt x="49" y="28"/>
                  </a:lnTo>
                  <a:lnTo>
                    <a:pt x="52" y="31"/>
                  </a:lnTo>
                  <a:lnTo>
                    <a:pt x="55" y="35"/>
                  </a:lnTo>
                  <a:lnTo>
                    <a:pt x="57" y="38"/>
                  </a:lnTo>
                  <a:lnTo>
                    <a:pt x="59" y="42"/>
                  </a:lnTo>
                  <a:lnTo>
                    <a:pt x="61" y="46"/>
                  </a:lnTo>
                  <a:lnTo>
                    <a:pt x="64" y="48"/>
                  </a:lnTo>
                  <a:lnTo>
                    <a:pt x="67" y="52"/>
                  </a:lnTo>
                  <a:lnTo>
                    <a:pt x="70" y="56"/>
                  </a:lnTo>
                  <a:lnTo>
                    <a:pt x="72" y="61"/>
                  </a:lnTo>
                  <a:lnTo>
                    <a:pt x="75" y="67"/>
                  </a:lnTo>
                  <a:lnTo>
                    <a:pt x="76" y="74"/>
                  </a:lnTo>
                  <a:lnTo>
                    <a:pt x="76" y="81"/>
                  </a:lnTo>
                  <a:lnTo>
                    <a:pt x="75" y="87"/>
                  </a:lnTo>
                  <a:lnTo>
                    <a:pt x="73" y="93"/>
                  </a:lnTo>
                  <a:lnTo>
                    <a:pt x="70" y="101"/>
                  </a:lnTo>
                  <a:lnTo>
                    <a:pt x="67" y="107"/>
                  </a:lnTo>
                  <a:lnTo>
                    <a:pt x="64" y="113"/>
                  </a:lnTo>
                  <a:lnTo>
                    <a:pt x="60" y="119"/>
                  </a:lnTo>
                  <a:lnTo>
                    <a:pt x="56" y="126"/>
                  </a:lnTo>
                  <a:lnTo>
                    <a:pt x="52" y="132"/>
                  </a:lnTo>
                  <a:lnTo>
                    <a:pt x="47" y="137"/>
                  </a:lnTo>
                  <a:lnTo>
                    <a:pt x="42" y="142"/>
                  </a:lnTo>
                  <a:lnTo>
                    <a:pt x="37" y="145"/>
                  </a:lnTo>
                  <a:lnTo>
                    <a:pt x="32" y="149"/>
                  </a:lnTo>
                  <a:lnTo>
                    <a:pt x="30" y="150"/>
                  </a:lnTo>
                  <a:lnTo>
                    <a:pt x="27" y="153"/>
                  </a:lnTo>
                  <a:lnTo>
                    <a:pt x="25" y="154"/>
                  </a:lnTo>
                  <a:lnTo>
                    <a:pt x="22" y="157"/>
                  </a:lnTo>
                  <a:lnTo>
                    <a:pt x="21" y="159"/>
                  </a:lnTo>
                  <a:lnTo>
                    <a:pt x="21" y="162"/>
                  </a:lnTo>
                  <a:lnTo>
                    <a:pt x="20" y="164"/>
                  </a:lnTo>
                  <a:lnTo>
                    <a:pt x="20" y="168"/>
                  </a:lnTo>
                  <a:lnTo>
                    <a:pt x="17" y="170"/>
                  </a:lnTo>
                  <a:lnTo>
                    <a:pt x="14" y="174"/>
                  </a:lnTo>
                  <a:lnTo>
                    <a:pt x="11" y="178"/>
                  </a:lnTo>
                  <a:lnTo>
                    <a:pt x="10" y="183"/>
                  </a:lnTo>
                  <a:lnTo>
                    <a:pt x="7" y="189"/>
                  </a:lnTo>
                  <a:lnTo>
                    <a:pt x="7" y="197"/>
                  </a:lnTo>
                  <a:lnTo>
                    <a:pt x="6" y="203"/>
                  </a:lnTo>
                  <a:lnTo>
                    <a:pt x="6" y="210"/>
                  </a:lnTo>
                  <a:lnTo>
                    <a:pt x="7" y="215"/>
                  </a:lnTo>
                  <a:lnTo>
                    <a:pt x="7" y="220"/>
                  </a:lnTo>
                  <a:lnTo>
                    <a:pt x="9" y="224"/>
                  </a:lnTo>
                  <a:lnTo>
                    <a:pt x="10" y="228"/>
                  </a:lnTo>
                  <a:lnTo>
                    <a:pt x="11" y="231"/>
                  </a:lnTo>
                  <a:lnTo>
                    <a:pt x="12" y="233"/>
                  </a:lnTo>
                  <a:lnTo>
                    <a:pt x="14" y="234"/>
                  </a:lnTo>
                  <a:lnTo>
                    <a:pt x="15" y="235"/>
                  </a:lnTo>
                  <a:lnTo>
                    <a:pt x="19" y="239"/>
                  </a:lnTo>
                  <a:lnTo>
                    <a:pt x="21" y="241"/>
                  </a:lnTo>
                  <a:lnTo>
                    <a:pt x="22" y="245"/>
                  </a:lnTo>
                  <a:lnTo>
                    <a:pt x="26" y="253"/>
                  </a:lnTo>
                  <a:lnTo>
                    <a:pt x="30" y="259"/>
                  </a:lnTo>
                  <a:lnTo>
                    <a:pt x="32" y="264"/>
                  </a:lnTo>
                  <a:lnTo>
                    <a:pt x="35" y="268"/>
                  </a:lnTo>
                  <a:lnTo>
                    <a:pt x="39" y="271"/>
                  </a:lnTo>
                  <a:lnTo>
                    <a:pt x="41" y="274"/>
                  </a:lnTo>
                  <a:lnTo>
                    <a:pt x="42" y="275"/>
                  </a:lnTo>
                  <a:lnTo>
                    <a:pt x="44" y="278"/>
                  </a:lnTo>
                  <a:lnTo>
                    <a:pt x="45" y="278"/>
                  </a:lnTo>
                  <a:lnTo>
                    <a:pt x="46" y="281"/>
                  </a:lnTo>
                  <a:lnTo>
                    <a:pt x="47" y="284"/>
                  </a:lnTo>
                  <a:lnTo>
                    <a:pt x="49" y="285"/>
                  </a:lnTo>
                  <a:lnTo>
                    <a:pt x="52" y="289"/>
                  </a:lnTo>
                  <a:lnTo>
                    <a:pt x="56" y="291"/>
                  </a:lnTo>
                  <a:lnTo>
                    <a:pt x="59" y="295"/>
                  </a:lnTo>
                  <a:lnTo>
                    <a:pt x="61" y="299"/>
                  </a:lnTo>
                  <a:lnTo>
                    <a:pt x="64" y="304"/>
                  </a:lnTo>
                  <a:lnTo>
                    <a:pt x="66" y="311"/>
                  </a:lnTo>
                  <a:lnTo>
                    <a:pt x="66" y="317"/>
                  </a:lnTo>
                  <a:lnTo>
                    <a:pt x="66" y="325"/>
                  </a:lnTo>
                  <a:lnTo>
                    <a:pt x="66" y="332"/>
                  </a:lnTo>
                  <a:lnTo>
                    <a:pt x="65" y="340"/>
                  </a:lnTo>
                  <a:lnTo>
                    <a:pt x="64" y="346"/>
                  </a:lnTo>
                  <a:lnTo>
                    <a:pt x="61" y="352"/>
                  </a:lnTo>
                  <a:lnTo>
                    <a:pt x="57" y="357"/>
                  </a:lnTo>
                  <a:lnTo>
                    <a:pt x="54" y="361"/>
                  </a:lnTo>
                  <a:lnTo>
                    <a:pt x="50" y="365"/>
                  </a:lnTo>
                  <a:lnTo>
                    <a:pt x="46" y="370"/>
                  </a:lnTo>
                  <a:lnTo>
                    <a:pt x="42" y="375"/>
                  </a:lnTo>
                  <a:lnTo>
                    <a:pt x="40" y="377"/>
                  </a:lnTo>
                  <a:lnTo>
                    <a:pt x="39" y="379"/>
                  </a:lnTo>
                  <a:lnTo>
                    <a:pt x="36" y="381"/>
                  </a:lnTo>
                  <a:lnTo>
                    <a:pt x="34" y="381"/>
                  </a:lnTo>
                  <a:lnTo>
                    <a:pt x="32" y="382"/>
                  </a:lnTo>
                  <a:lnTo>
                    <a:pt x="31" y="384"/>
                  </a:lnTo>
                  <a:lnTo>
                    <a:pt x="30" y="386"/>
                  </a:lnTo>
                  <a:lnTo>
                    <a:pt x="29" y="387"/>
                  </a:lnTo>
                  <a:lnTo>
                    <a:pt x="26" y="390"/>
                  </a:lnTo>
                  <a:lnTo>
                    <a:pt x="24" y="391"/>
                  </a:lnTo>
                  <a:lnTo>
                    <a:pt x="20" y="392"/>
                  </a:lnTo>
                  <a:lnTo>
                    <a:pt x="16" y="394"/>
                  </a:lnTo>
                  <a:lnTo>
                    <a:pt x="12" y="395"/>
                  </a:lnTo>
                  <a:lnTo>
                    <a:pt x="11" y="396"/>
                  </a:lnTo>
                  <a:lnTo>
                    <a:pt x="10" y="397"/>
                  </a:lnTo>
                  <a:lnTo>
                    <a:pt x="10" y="399"/>
                  </a:lnTo>
                  <a:lnTo>
                    <a:pt x="9" y="400"/>
                  </a:lnTo>
                  <a:lnTo>
                    <a:pt x="7" y="400"/>
                  </a:lnTo>
                  <a:lnTo>
                    <a:pt x="6" y="400"/>
                  </a:lnTo>
                  <a:lnTo>
                    <a:pt x="5" y="400"/>
                  </a:lnTo>
                  <a:lnTo>
                    <a:pt x="4" y="401"/>
                  </a:lnTo>
                  <a:lnTo>
                    <a:pt x="2" y="401"/>
                  </a:lnTo>
                  <a:lnTo>
                    <a:pt x="2" y="402"/>
                  </a:lnTo>
                  <a:lnTo>
                    <a:pt x="1" y="402"/>
                  </a:lnTo>
                  <a:lnTo>
                    <a:pt x="0" y="40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8" name="Line 1735"/>
            <p:cNvSpPr>
              <a:spLocks noChangeShapeType="1"/>
            </p:cNvSpPr>
            <p:nvPr/>
          </p:nvSpPr>
          <p:spPr bwMode="auto">
            <a:xfrm flipH="1">
              <a:off x="1676" y="2184"/>
              <a:ext cx="240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19" name="Line 1736"/>
            <p:cNvSpPr>
              <a:spLocks noChangeShapeType="1"/>
            </p:cNvSpPr>
            <p:nvPr/>
          </p:nvSpPr>
          <p:spPr bwMode="auto">
            <a:xfrm>
              <a:off x="1676" y="2208"/>
              <a:ext cx="240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0" name="Line 1737"/>
            <p:cNvSpPr>
              <a:spLocks noChangeShapeType="1"/>
            </p:cNvSpPr>
            <p:nvPr/>
          </p:nvSpPr>
          <p:spPr bwMode="auto">
            <a:xfrm>
              <a:off x="1484" y="220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1" name="Line 1738"/>
            <p:cNvSpPr>
              <a:spLocks noChangeShapeType="1"/>
            </p:cNvSpPr>
            <p:nvPr/>
          </p:nvSpPr>
          <p:spPr bwMode="auto">
            <a:xfrm flipH="1">
              <a:off x="3403" y="1849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2" name="Line 1739"/>
            <p:cNvSpPr>
              <a:spLocks noChangeShapeType="1"/>
            </p:cNvSpPr>
            <p:nvPr/>
          </p:nvSpPr>
          <p:spPr bwMode="auto">
            <a:xfrm flipH="1" flipV="1">
              <a:off x="3403" y="1834"/>
              <a:ext cx="18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3" name="Line 1740"/>
            <p:cNvSpPr>
              <a:spLocks noChangeShapeType="1"/>
            </p:cNvSpPr>
            <p:nvPr/>
          </p:nvSpPr>
          <p:spPr bwMode="auto">
            <a:xfrm flipH="1">
              <a:off x="3403" y="1849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4" name="Line 1741"/>
            <p:cNvSpPr>
              <a:spLocks noChangeShapeType="1"/>
            </p:cNvSpPr>
            <p:nvPr/>
          </p:nvSpPr>
          <p:spPr bwMode="auto">
            <a:xfrm flipH="1" flipV="1">
              <a:off x="3403" y="1834"/>
              <a:ext cx="181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5" name="Line 1742"/>
            <p:cNvSpPr>
              <a:spLocks noChangeShapeType="1"/>
            </p:cNvSpPr>
            <p:nvPr/>
          </p:nvSpPr>
          <p:spPr bwMode="auto">
            <a:xfrm flipH="1">
              <a:off x="3162" y="1849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6" name="Line 1743"/>
            <p:cNvSpPr>
              <a:spLocks noChangeShapeType="1"/>
            </p:cNvSpPr>
            <p:nvPr/>
          </p:nvSpPr>
          <p:spPr bwMode="auto">
            <a:xfrm flipH="1" flipV="1">
              <a:off x="3162" y="1834"/>
              <a:ext cx="182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7" name="Line 1744"/>
            <p:cNvSpPr>
              <a:spLocks noChangeShapeType="1"/>
            </p:cNvSpPr>
            <p:nvPr/>
          </p:nvSpPr>
          <p:spPr bwMode="auto">
            <a:xfrm flipH="1">
              <a:off x="3162" y="1849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8" name="Line 1745"/>
            <p:cNvSpPr>
              <a:spLocks noChangeShapeType="1"/>
            </p:cNvSpPr>
            <p:nvPr/>
          </p:nvSpPr>
          <p:spPr bwMode="auto">
            <a:xfrm flipH="1" flipV="1">
              <a:off x="3162" y="1834"/>
              <a:ext cx="182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9" name="Line 1746"/>
            <p:cNvSpPr>
              <a:spLocks noChangeShapeType="1"/>
            </p:cNvSpPr>
            <p:nvPr/>
          </p:nvSpPr>
          <p:spPr bwMode="auto">
            <a:xfrm>
              <a:off x="2915" y="2111"/>
              <a:ext cx="1" cy="19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0" name="Line 1747"/>
            <p:cNvSpPr>
              <a:spLocks noChangeShapeType="1"/>
            </p:cNvSpPr>
            <p:nvPr/>
          </p:nvSpPr>
          <p:spPr bwMode="auto">
            <a:xfrm>
              <a:off x="3006" y="2111"/>
              <a:ext cx="1" cy="19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1" name="Line 1748"/>
            <p:cNvSpPr>
              <a:spLocks noChangeShapeType="1"/>
            </p:cNvSpPr>
            <p:nvPr/>
          </p:nvSpPr>
          <p:spPr bwMode="auto">
            <a:xfrm flipV="1">
              <a:off x="2915" y="1913"/>
              <a:ext cx="1" cy="19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2" name="Line 1749"/>
            <p:cNvSpPr>
              <a:spLocks noChangeShapeType="1"/>
            </p:cNvSpPr>
            <p:nvPr/>
          </p:nvSpPr>
          <p:spPr bwMode="auto">
            <a:xfrm flipV="1">
              <a:off x="3006" y="2019"/>
              <a:ext cx="1" cy="8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3" name="Line 1750"/>
            <p:cNvSpPr>
              <a:spLocks noChangeShapeType="1"/>
            </p:cNvSpPr>
            <p:nvPr/>
          </p:nvSpPr>
          <p:spPr bwMode="auto">
            <a:xfrm flipH="1">
              <a:off x="1511" y="2040"/>
              <a:ext cx="149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4" name="Line 1751"/>
            <p:cNvSpPr>
              <a:spLocks noChangeShapeType="1"/>
            </p:cNvSpPr>
            <p:nvPr/>
          </p:nvSpPr>
          <p:spPr bwMode="auto">
            <a:xfrm>
              <a:off x="1632" y="2140"/>
              <a:ext cx="1" cy="13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5" name="Line 1752"/>
            <p:cNvSpPr>
              <a:spLocks noChangeShapeType="1"/>
            </p:cNvSpPr>
            <p:nvPr/>
          </p:nvSpPr>
          <p:spPr bwMode="auto">
            <a:xfrm>
              <a:off x="1542" y="2142"/>
              <a:ext cx="1" cy="1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6" name="Line 1753"/>
            <p:cNvSpPr>
              <a:spLocks noChangeShapeType="1"/>
            </p:cNvSpPr>
            <p:nvPr/>
          </p:nvSpPr>
          <p:spPr bwMode="auto">
            <a:xfrm flipV="1">
              <a:off x="1632" y="2011"/>
              <a:ext cx="1" cy="11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7" name="Line 1754"/>
            <p:cNvSpPr>
              <a:spLocks noChangeShapeType="1"/>
            </p:cNvSpPr>
            <p:nvPr/>
          </p:nvSpPr>
          <p:spPr bwMode="auto">
            <a:xfrm flipV="1">
              <a:off x="2915" y="1786"/>
              <a:ext cx="1" cy="1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8" name="Line 1755"/>
            <p:cNvSpPr>
              <a:spLocks noChangeShapeType="1"/>
            </p:cNvSpPr>
            <p:nvPr/>
          </p:nvSpPr>
          <p:spPr bwMode="auto">
            <a:xfrm>
              <a:off x="2915" y="1849"/>
              <a:ext cx="66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9" name="Line 1756"/>
            <p:cNvSpPr>
              <a:spLocks noChangeShapeType="1"/>
            </p:cNvSpPr>
            <p:nvPr/>
          </p:nvSpPr>
          <p:spPr bwMode="auto">
            <a:xfrm flipH="1">
              <a:off x="1211" y="2040"/>
              <a:ext cx="30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0" name="Line 1757"/>
            <p:cNvSpPr>
              <a:spLocks noChangeShapeType="1"/>
            </p:cNvSpPr>
            <p:nvPr/>
          </p:nvSpPr>
          <p:spPr bwMode="auto">
            <a:xfrm flipV="1">
              <a:off x="993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1" name="Line 1758"/>
            <p:cNvSpPr>
              <a:spLocks noChangeShapeType="1"/>
            </p:cNvSpPr>
            <p:nvPr/>
          </p:nvSpPr>
          <p:spPr bwMode="auto">
            <a:xfrm>
              <a:off x="993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2" name="Line 1759"/>
            <p:cNvSpPr>
              <a:spLocks noChangeShapeType="1"/>
            </p:cNvSpPr>
            <p:nvPr/>
          </p:nvSpPr>
          <p:spPr bwMode="auto">
            <a:xfrm flipV="1">
              <a:off x="993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3" name="Line 1760"/>
            <p:cNvSpPr>
              <a:spLocks noChangeShapeType="1"/>
            </p:cNvSpPr>
            <p:nvPr/>
          </p:nvSpPr>
          <p:spPr bwMode="auto">
            <a:xfrm>
              <a:off x="993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4" name="Line 1761"/>
            <p:cNvSpPr>
              <a:spLocks noChangeShapeType="1"/>
            </p:cNvSpPr>
            <p:nvPr/>
          </p:nvSpPr>
          <p:spPr bwMode="auto">
            <a:xfrm flipH="1">
              <a:off x="993" y="2040"/>
              <a:ext cx="218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5" name="Line 1762"/>
            <p:cNvSpPr>
              <a:spLocks noChangeShapeType="1"/>
            </p:cNvSpPr>
            <p:nvPr/>
          </p:nvSpPr>
          <p:spPr bwMode="auto">
            <a:xfrm flipV="1">
              <a:off x="1248" y="2024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6" name="Line 1763"/>
            <p:cNvSpPr>
              <a:spLocks noChangeShapeType="1"/>
            </p:cNvSpPr>
            <p:nvPr/>
          </p:nvSpPr>
          <p:spPr bwMode="auto">
            <a:xfrm>
              <a:off x="1248" y="2040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7" name="Line 1764"/>
            <p:cNvSpPr>
              <a:spLocks noChangeShapeType="1"/>
            </p:cNvSpPr>
            <p:nvPr/>
          </p:nvSpPr>
          <p:spPr bwMode="auto">
            <a:xfrm flipV="1">
              <a:off x="1248" y="2024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8" name="Line 1765"/>
            <p:cNvSpPr>
              <a:spLocks noChangeShapeType="1"/>
            </p:cNvSpPr>
            <p:nvPr/>
          </p:nvSpPr>
          <p:spPr bwMode="auto">
            <a:xfrm>
              <a:off x="1248" y="2040"/>
              <a:ext cx="181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49" name="Line 1766"/>
            <p:cNvSpPr>
              <a:spLocks noChangeShapeType="1"/>
            </p:cNvSpPr>
            <p:nvPr/>
          </p:nvSpPr>
          <p:spPr bwMode="auto">
            <a:xfrm flipV="1">
              <a:off x="1617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0" name="Line 1767"/>
            <p:cNvSpPr>
              <a:spLocks noChangeShapeType="1"/>
            </p:cNvSpPr>
            <p:nvPr/>
          </p:nvSpPr>
          <p:spPr bwMode="auto">
            <a:xfrm>
              <a:off x="1617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1" name="Line 1768"/>
            <p:cNvSpPr>
              <a:spLocks noChangeShapeType="1"/>
            </p:cNvSpPr>
            <p:nvPr/>
          </p:nvSpPr>
          <p:spPr bwMode="auto">
            <a:xfrm flipV="1">
              <a:off x="1617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2" name="Line 1769"/>
            <p:cNvSpPr>
              <a:spLocks noChangeShapeType="1"/>
            </p:cNvSpPr>
            <p:nvPr/>
          </p:nvSpPr>
          <p:spPr bwMode="auto">
            <a:xfrm>
              <a:off x="1617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3" name="Line 1770"/>
            <p:cNvSpPr>
              <a:spLocks noChangeShapeType="1"/>
            </p:cNvSpPr>
            <p:nvPr/>
          </p:nvSpPr>
          <p:spPr bwMode="auto">
            <a:xfrm flipH="1">
              <a:off x="4046" y="3120"/>
              <a:ext cx="182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4" name="Line 1771"/>
            <p:cNvSpPr>
              <a:spLocks noChangeShapeType="1"/>
            </p:cNvSpPr>
            <p:nvPr/>
          </p:nvSpPr>
          <p:spPr bwMode="auto">
            <a:xfrm flipH="1" flipV="1">
              <a:off x="4046" y="3103"/>
              <a:ext cx="18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5" name="Line 1772"/>
            <p:cNvSpPr>
              <a:spLocks noChangeShapeType="1"/>
            </p:cNvSpPr>
            <p:nvPr/>
          </p:nvSpPr>
          <p:spPr bwMode="auto">
            <a:xfrm flipH="1">
              <a:off x="4046" y="3120"/>
              <a:ext cx="182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6" name="Line 1773"/>
            <p:cNvSpPr>
              <a:spLocks noChangeShapeType="1"/>
            </p:cNvSpPr>
            <p:nvPr/>
          </p:nvSpPr>
          <p:spPr bwMode="auto">
            <a:xfrm flipH="1" flipV="1">
              <a:off x="4046" y="3103"/>
              <a:ext cx="18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7" name="Line 1774"/>
            <p:cNvSpPr>
              <a:spLocks noChangeShapeType="1"/>
            </p:cNvSpPr>
            <p:nvPr/>
          </p:nvSpPr>
          <p:spPr bwMode="auto">
            <a:xfrm flipH="1">
              <a:off x="2824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8" name="Line 1775"/>
            <p:cNvSpPr>
              <a:spLocks noChangeShapeType="1"/>
            </p:cNvSpPr>
            <p:nvPr/>
          </p:nvSpPr>
          <p:spPr bwMode="auto">
            <a:xfrm flipH="1" flipV="1">
              <a:off x="2824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59" name="Line 1776"/>
            <p:cNvSpPr>
              <a:spLocks noChangeShapeType="1"/>
            </p:cNvSpPr>
            <p:nvPr/>
          </p:nvSpPr>
          <p:spPr bwMode="auto">
            <a:xfrm flipH="1">
              <a:off x="2824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0" name="Line 1777"/>
            <p:cNvSpPr>
              <a:spLocks noChangeShapeType="1"/>
            </p:cNvSpPr>
            <p:nvPr/>
          </p:nvSpPr>
          <p:spPr bwMode="auto">
            <a:xfrm flipH="1" flipV="1">
              <a:off x="2824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1" name="Line 1778"/>
            <p:cNvSpPr>
              <a:spLocks noChangeShapeType="1"/>
            </p:cNvSpPr>
            <p:nvPr/>
          </p:nvSpPr>
          <p:spPr bwMode="auto">
            <a:xfrm flipH="1">
              <a:off x="2824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2" name="Line 1779"/>
            <p:cNvSpPr>
              <a:spLocks noChangeShapeType="1"/>
            </p:cNvSpPr>
            <p:nvPr/>
          </p:nvSpPr>
          <p:spPr bwMode="auto">
            <a:xfrm flipH="1" flipV="1">
              <a:off x="2824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3" name="Line 1780"/>
            <p:cNvSpPr>
              <a:spLocks noChangeShapeType="1"/>
            </p:cNvSpPr>
            <p:nvPr/>
          </p:nvSpPr>
          <p:spPr bwMode="auto">
            <a:xfrm flipH="1">
              <a:off x="2824" y="2040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4" name="Line 1781"/>
            <p:cNvSpPr>
              <a:spLocks noChangeShapeType="1"/>
            </p:cNvSpPr>
            <p:nvPr/>
          </p:nvSpPr>
          <p:spPr bwMode="auto">
            <a:xfrm flipH="1" flipV="1">
              <a:off x="2824" y="2024"/>
              <a:ext cx="182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65" name="Rectangle 1782"/>
            <p:cNvSpPr>
              <a:spLocks noChangeArrowheads="1"/>
            </p:cNvSpPr>
            <p:nvPr/>
          </p:nvSpPr>
          <p:spPr bwMode="auto">
            <a:xfrm>
              <a:off x="3054" y="1709"/>
              <a:ext cx="483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BRIDGERAIL</a:t>
              </a:r>
              <a:endParaRPr lang="en-US" altLang="en-US"/>
            </a:p>
          </p:txBody>
        </p:sp>
        <p:sp>
          <p:nvSpPr>
            <p:cNvPr id="13666" name="Rectangle 1783"/>
            <p:cNvSpPr>
              <a:spLocks noChangeArrowheads="1"/>
            </p:cNvSpPr>
            <p:nvPr/>
          </p:nvSpPr>
          <p:spPr bwMode="auto">
            <a:xfrm>
              <a:off x="1064" y="1906"/>
              <a:ext cx="466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GUARDRAIL</a:t>
              </a:r>
              <a:endParaRPr lang="en-US" altLang="en-US"/>
            </a:p>
          </p:txBody>
        </p:sp>
        <p:sp>
          <p:nvSpPr>
            <p:cNvPr id="13667" name="Rectangle 1784"/>
            <p:cNvSpPr>
              <a:spLocks noChangeArrowheads="1"/>
            </p:cNvSpPr>
            <p:nvPr/>
          </p:nvSpPr>
          <p:spPr bwMode="auto">
            <a:xfrm>
              <a:off x="1795" y="3049"/>
              <a:ext cx="52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3.4 mm THICK</a:t>
              </a:r>
              <a:endParaRPr lang="en-US" altLang="en-US"/>
            </a:p>
          </p:txBody>
        </p:sp>
        <p:sp>
          <p:nvSpPr>
            <p:cNvPr id="13668" name="Rectangle 1785"/>
            <p:cNvSpPr>
              <a:spLocks noChangeArrowheads="1"/>
            </p:cNvSpPr>
            <p:nvPr/>
          </p:nvSpPr>
          <p:spPr bwMode="auto">
            <a:xfrm>
              <a:off x="1795" y="3130"/>
              <a:ext cx="976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THRIE BEAM GUARDRAIL</a:t>
              </a:r>
              <a:endParaRPr lang="en-US" altLang="en-US"/>
            </a:p>
          </p:txBody>
        </p:sp>
        <p:sp>
          <p:nvSpPr>
            <p:cNvPr id="13669" name="Rectangle 1786"/>
            <p:cNvSpPr>
              <a:spLocks noChangeArrowheads="1"/>
            </p:cNvSpPr>
            <p:nvPr/>
          </p:nvSpPr>
          <p:spPr bwMode="auto">
            <a:xfrm>
              <a:off x="792" y="2837"/>
              <a:ext cx="1141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2.7 mm THICK W-THRIE BEAM</a:t>
              </a:r>
              <a:endParaRPr lang="en-US" altLang="en-US"/>
            </a:p>
          </p:txBody>
        </p:sp>
        <p:sp>
          <p:nvSpPr>
            <p:cNvPr id="13670" name="Rectangle 1787"/>
            <p:cNvSpPr>
              <a:spLocks noChangeArrowheads="1"/>
            </p:cNvSpPr>
            <p:nvPr/>
          </p:nvSpPr>
          <p:spPr bwMode="auto">
            <a:xfrm>
              <a:off x="792" y="2918"/>
              <a:ext cx="861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TRANSITION SECTION</a:t>
              </a:r>
              <a:endParaRPr lang="en-US" altLang="en-US"/>
            </a:p>
          </p:txBody>
        </p:sp>
        <p:sp>
          <p:nvSpPr>
            <p:cNvPr id="13671" name="Freeform 1788"/>
            <p:cNvSpPr>
              <a:spLocks/>
            </p:cNvSpPr>
            <p:nvPr/>
          </p:nvSpPr>
          <p:spPr bwMode="auto">
            <a:xfrm>
              <a:off x="2634" y="2383"/>
              <a:ext cx="44" cy="120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3" y="351"/>
                  </a:lnTo>
                  <a:lnTo>
                    <a:pt x="6" y="354"/>
                  </a:lnTo>
                  <a:lnTo>
                    <a:pt x="8" y="355"/>
                  </a:lnTo>
                  <a:lnTo>
                    <a:pt x="12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4" y="331"/>
                  </a:lnTo>
                  <a:lnTo>
                    <a:pt x="89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2" name="Freeform 1789"/>
            <p:cNvSpPr>
              <a:spLocks/>
            </p:cNvSpPr>
            <p:nvPr/>
          </p:nvSpPr>
          <p:spPr bwMode="auto">
            <a:xfrm>
              <a:off x="2634" y="2383"/>
              <a:ext cx="44" cy="120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134" y="339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3" y="351"/>
                  </a:lnTo>
                  <a:lnTo>
                    <a:pt x="6" y="354"/>
                  </a:lnTo>
                  <a:lnTo>
                    <a:pt x="8" y="355"/>
                  </a:lnTo>
                  <a:lnTo>
                    <a:pt x="12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4" y="331"/>
                  </a:lnTo>
                  <a:lnTo>
                    <a:pt x="89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3" name="Line 1790"/>
            <p:cNvSpPr>
              <a:spLocks noChangeShapeType="1"/>
            </p:cNvSpPr>
            <p:nvPr/>
          </p:nvSpPr>
          <p:spPr bwMode="auto">
            <a:xfrm>
              <a:off x="2634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4" name="Freeform 1791"/>
            <p:cNvSpPr>
              <a:spLocks/>
            </p:cNvSpPr>
            <p:nvPr/>
          </p:nvSpPr>
          <p:spPr bwMode="auto">
            <a:xfrm>
              <a:off x="2634" y="2536"/>
              <a:ext cx="44" cy="63"/>
            </a:xfrm>
            <a:custGeom>
              <a:avLst/>
              <a:gdLst>
                <a:gd name="T0" fmla="*/ 0 w 134"/>
                <a:gd name="T1" fmla="*/ 0 h 191"/>
                <a:gd name="T2" fmla="*/ 0 w 134"/>
                <a:gd name="T3" fmla="*/ 0 h 191"/>
                <a:gd name="T4" fmla="*/ 0 w 134"/>
                <a:gd name="T5" fmla="*/ 0 h 191"/>
                <a:gd name="T6" fmla="*/ 0 w 134"/>
                <a:gd name="T7" fmla="*/ 0 h 191"/>
                <a:gd name="T8" fmla="*/ 0 w 134"/>
                <a:gd name="T9" fmla="*/ 0 h 191"/>
                <a:gd name="T10" fmla="*/ 0 w 134"/>
                <a:gd name="T11" fmla="*/ 0 h 191"/>
                <a:gd name="T12" fmla="*/ 0 w 134"/>
                <a:gd name="T13" fmla="*/ 0 h 191"/>
                <a:gd name="T14" fmla="*/ 0 w 134"/>
                <a:gd name="T15" fmla="*/ 0 h 191"/>
                <a:gd name="T16" fmla="*/ 0 w 134"/>
                <a:gd name="T17" fmla="*/ 0 h 191"/>
                <a:gd name="T18" fmla="*/ 0 w 134"/>
                <a:gd name="T19" fmla="*/ 0 h 191"/>
                <a:gd name="T20" fmla="*/ 0 w 134"/>
                <a:gd name="T21" fmla="*/ 0 h 191"/>
                <a:gd name="T22" fmla="*/ 0 w 134"/>
                <a:gd name="T23" fmla="*/ 0 h 191"/>
                <a:gd name="T24" fmla="*/ 0 w 134"/>
                <a:gd name="T25" fmla="*/ 0 h 191"/>
                <a:gd name="T26" fmla="*/ 0 w 134"/>
                <a:gd name="T27" fmla="*/ 0 h 191"/>
                <a:gd name="T28" fmla="*/ 0 w 134"/>
                <a:gd name="T29" fmla="*/ 0 h 191"/>
                <a:gd name="T30" fmla="*/ 0 w 134"/>
                <a:gd name="T31" fmla="*/ 0 h 191"/>
                <a:gd name="T32" fmla="*/ 0 w 134"/>
                <a:gd name="T33" fmla="*/ 0 h 191"/>
                <a:gd name="T34" fmla="*/ 0 w 134"/>
                <a:gd name="T35" fmla="*/ 0 h 191"/>
                <a:gd name="T36" fmla="*/ 0 w 134"/>
                <a:gd name="T37" fmla="*/ 0 h 191"/>
                <a:gd name="T38" fmla="*/ 0 w 134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91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1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1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7" y="13"/>
                  </a:lnTo>
                  <a:lnTo>
                    <a:pt x="2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5" name="Freeform 1792"/>
            <p:cNvSpPr>
              <a:spLocks/>
            </p:cNvSpPr>
            <p:nvPr/>
          </p:nvSpPr>
          <p:spPr bwMode="auto">
            <a:xfrm>
              <a:off x="2634" y="2536"/>
              <a:ext cx="44" cy="63"/>
            </a:xfrm>
            <a:custGeom>
              <a:avLst/>
              <a:gdLst>
                <a:gd name="T0" fmla="*/ 0 w 134"/>
                <a:gd name="T1" fmla="*/ 0 h 191"/>
                <a:gd name="T2" fmla="*/ 0 w 134"/>
                <a:gd name="T3" fmla="*/ 0 h 191"/>
                <a:gd name="T4" fmla="*/ 0 w 134"/>
                <a:gd name="T5" fmla="*/ 0 h 191"/>
                <a:gd name="T6" fmla="*/ 0 w 134"/>
                <a:gd name="T7" fmla="*/ 0 h 191"/>
                <a:gd name="T8" fmla="*/ 0 w 134"/>
                <a:gd name="T9" fmla="*/ 0 h 191"/>
                <a:gd name="T10" fmla="*/ 0 w 134"/>
                <a:gd name="T11" fmla="*/ 0 h 191"/>
                <a:gd name="T12" fmla="*/ 0 w 134"/>
                <a:gd name="T13" fmla="*/ 0 h 191"/>
                <a:gd name="T14" fmla="*/ 0 w 134"/>
                <a:gd name="T15" fmla="*/ 0 h 191"/>
                <a:gd name="T16" fmla="*/ 0 w 134"/>
                <a:gd name="T17" fmla="*/ 0 h 191"/>
                <a:gd name="T18" fmla="*/ 0 w 134"/>
                <a:gd name="T19" fmla="*/ 0 h 191"/>
                <a:gd name="T20" fmla="*/ 0 w 134"/>
                <a:gd name="T21" fmla="*/ 0 h 191"/>
                <a:gd name="T22" fmla="*/ 0 w 134"/>
                <a:gd name="T23" fmla="*/ 0 h 191"/>
                <a:gd name="T24" fmla="*/ 0 w 134"/>
                <a:gd name="T25" fmla="*/ 0 h 191"/>
                <a:gd name="T26" fmla="*/ 0 w 134"/>
                <a:gd name="T27" fmla="*/ 0 h 191"/>
                <a:gd name="T28" fmla="*/ 0 w 134"/>
                <a:gd name="T29" fmla="*/ 0 h 191"/>
                <a:gd name="T30" fmla="*/ 0 w 134"/>
                <a:gd name="T31" fmla="*/ 0 h 191"/>
                <a:gd name="T32" fmla="*/ 0 w 134"/>
                <a:gd name="T33" fmla="*/ 0 h 191"/>
                <a:gd name="T34" fmla="*/ 0 w 134"/>
                <a:gd name="T35" fmla="*/ 0 h 191"/>
                <a:gd name="T36" fmla="*/ 0 w 134"/>
                <a:gd name="T37" fmla="*/ 0 h 191"/>
                <a:gd name="T38" fmla="*/ 0 w 134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91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1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1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8" y="4"/>
                  </a:lnTo>
                  <a:lnTo>
                    <a:pt x="12" y="8"/>
                  </a:lnTo>
                  <a:lnTo>
                    <a:pt x="7" y="13"/>
                  </a:lnTo>
                  <a:lnTo>
                    <a:pt x="2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6" name="Line 1793"/>
            <p:cNvSpPr>
              <a:spLocks noChangeShapeType="1"/>
            </p:cNvSpPr>
            <p:nvPr/>
          </p:nvSpPr>
          <p:spPr bwMode="auto">
            <a:xfrm>
              <a:off x="2634" y="2544"/>
              <a:ext cx="1" cy="5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7" name="Line 1794"/>
            <p:cNvSpPr>
              <a:spLocks noChangeShapeType="1"/>
            </p:cNvSpPr>
            <p:nvPr/>
          </p:nvSpPr>
          <p:spPr bwMode="auto">
            <a:xfrm>
              <a:off x="2634" y="2599"/>
              <a:ext cx="4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8" name="Line 1795"/>
            <p:cNvSpPr>
              <a:spLocks noChangeShapeType="1"/>
            </p:cNvSpPr>
            <p:nvPr/>
          </p:nvSpPr>
          <p:spPr bwMode="auto">
            <a:xfrm flipV="1">
              <a:off x="2678" y="2539"/>
              <a:ext cx="1" cy="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79" name="Line 1796"/>
            <p:cNvSpPr>
              <a:spLocks noChangeShapeType="1"/>
            </p:cNvSpPr>
            <p:nvPr/>
          </p:nvSpPr>
          <p:spPr bwMode="auto">
            <a:xfrm flipV="1">
              <a:off x="2678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0" name="Line 1797"/>
            <p:cNvSpPr>
              <a:spLocks noChangeShapeType="1"/>
            </p:cNvSpPr>
            <p:nvPr/>
          </p:nvSpPr>
          <p:spPr bwMode="auto">
            <a:xfrm>
              <a:off x="2634" y="2383"/>
              <a:ext cx="4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1" name="Freeform 1798"/>
            <p:cNvSpPr>
              <a:spLocks/>
            </p:cNvSpPr>
            <p:nvPr/>
          </p:nvSpPr>
          <p:spPr bwMode="auto">
            <a:xfrm>
              <a:off x="2633" y="2494"/>
              <a:ext cx="49" cy="9"/>
            </a:xfrm>
            <a:custGeom>
              <a:avLst/>
              <a:gdLst>
                <a:gd name="T0" fmla="*/ 0 w 148"/>
                <a:gd name="T1" fmla="*/ 0 h 27"/>
                <a:gd name="T2" fmla="*/ 0 w 148"/>
                <a:gd name="T3" fmla="*/ 0 h 27"/>
                <a:gd name="T4" fmla="*/ 0 w 148"/>
                <a:gd name="T5" fmla="*/ 0 h 27"/>
                <a:gd name="T6" fmla="*/ 0 w 148"/>
                <a:gd name="T7" fmla="*/ 0 h 27"/>
                <a:gd name="T8" fmla="*/ 0 w 148"/>
                <a:gd name="T9" fmla="*/ 0 h 27"/>
                <a:gd name="T10" fmla="*/ 0 w 148"/>
                <a:gd name="T11" fmla="*/ 0 h 27"/>
                <a:gd name="T12" fmla="*/ 0 w 148"/>
                <a:gd name="T13" fmla="*/ 0 h 27"/>
                <a:gd name="T14" fmla="*/ 0 w 148"/>
                <a:gd name="T15" fmla="*/ 0 h 27"/>
                <a:gd name="T16" fmla="*/ 0 w 148"/>
                <a:gd name="T17" fmla="*/ 0 h 27"/>
                <a:gd name="T18" fmla="*/ 0 w 148"/>
                <a:gd name="T19" fmla="*/ 0 h 27"/>
                <a:gd name="T20" fmla="*/ 0 w 148"/>
                <a:gd name="T21" fmla="*/ 0 h 27"/>
                <a:gd name="T22" fmla="*/ 0 w 148"/>
                <a:gd name="T23" fmla="*/ 0 h 27"/>
                <a:gd name="T24" fmla="*/ 0 w 148"/>
                <a:gd name="T25" fmla="*/ 0 h 27"/>
                <a:gd name="T26" fmla="*/ 0 w 148"/>
                <a:gd name="T27" fmla="*/ 0 h 27"/>
                <a:gd name="T28" fmla="*/ 0 w 148"/>
                <a:gd name="T29" fmla="*/ 0 h 27"/>
                <a:gd name="T30" fmla="*/ 0 w 148"/>
                <a:gd name="T31" fmla="*/ 0 h 27"/>
                <a:gd name="T32" fmla="*/ 0 w 148"/>
                <a:gd name="T33" fmla="*/ 0 h 27"/>
                <a:gd name="T34" fmla="*/ 0 w 148"/>
                <a:gd name="T35" fmla="*/ 0 h 27"/>
                <a:gd name="T36" fmla="*/ 0 w 148"/>
                <a:gd name="T37" fmla="*/ 0 h 27"/>
                <a:gd name="T38" fmla="*/ 0 w 148"/>
                <a:gd name="T39" fmla="*/ 0 h 27"/>
                <a:gd name="T40" fmla="*/ 0 w 148"/>
                <a:gd name="T41" fmla="*/ 0 h 27"/>
                <a:gd name="T42" fmla="*/ 0 w 148"/>
                <a:gd name="T43" fmla="*/ 0 h 27"/>
                <a:gd name="T44" fmla="*/ 0 w 148"/>
                <a:gd name="T45" fmla="*/ 0 h 27"/>
                <a:gd name="T46" fmla="*/ 0 w 148"/>
                <a:gd name="T47" fmla="*/ 0 h 27"/>
                <a:gd name="T48" fmla="*/ 0 w 148"/>
                <a:gd name="T49" fmla="*/ 0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8" h="27">
                  <a:moveTo>
                    <a:pt x="0" y="7"/>
                  </a:moveTo>
                  <a:lnTo>
                    <a:pt x="2" y="12"/>
                  </a:lnTo>
                  <a:lnTo>
                    <a:pt x="3" y="15"/>
                  </a:lnTo>
                  <a:lnTo>
                    <a:pt x="5" y="19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5" y="25"/>
                  </a:lnTo>
                  <a:lnTo>
                    <a:pt x="20" y="27"/>
                  </a:lnTo>
                  <a:lnTo>
                    <a:pt x="27" y="25"/>
                  </a:lnTo>
                  <a:lnTo>
                    <a:pt x="32" y="24"/>
                  </a:lnTo>
                  <a:lnTo>
                    <a:pt x="38" y="23"/>
                  </a:lnTo>
                  <a:lnTo>
                    <a:pt x="43" y="20"/>
                  </a:lnTo>
                  <a:lnTo>
                    <a:pt x="52" y="15"/>
                  </a:lnTo>
                  <a:lnTo>
                    <a:pt x="58" y="12"/>
                  </a:lnTo>
                  <a:lnTo>
                    <a:pt x="65" y="8"/>
                  </a:lnTo>
                  <a:lnTo>
                    <a:pt x="71" y="4"/>
                  </a:lnTo>
                  <a:lnTo>
                    <a:pt x="79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9" y="3"/>
                  </a:lnTo>
                  <a:lnTo>
                    <a:pt x="119" y="4"/>
                  </a:lnTo>
                  <a:lnTo>
                    <a:pt x="130" y="7"/>
                  </a:lnTo>
                  <a:lnTo>
                    <a:pt x="136" y="8"/>
                  </a:lnTo>
                  <a:lnTo>
                    <a:pt x="143" y="9"/>
                  </a:lnTo>
                  <a:lnTo>
                    <a:pt x="148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2" name="Freeform 1799"/>
            <p:cNvSpPr>
              <a:spLocks/>
            </p:cNvSpPr>
            <p:nvPr/>
          </p:nvSpPr>
          <p:spPr bwMode="auto">
            <a:xfrm>
              <a:off x="2633" y="2536"/>
              <a:ext cx="45" cy="8"/>
            </a:xfrm>
            <a:custGeom>
              <a:avLst/>
              <a:gdLst>
                <a:gd name="T0" fmla="*/ 0 w 136"/>
                <a:gd name="T1" fmla="*/ 0 h 26"/>
                <a:gd name="T2" fmla="*/ 0 w 136"/>
                <a:gd name="T3" fmla="*/ 0 h 26"/>
                <a:gd name="T4" fmla="*/ 0 w 136"/>
                <a:gd name="T5" fmla="*/ 0 h 26"/>
                <a:gd name="T6" fmla="*/ 0 w 136"/>
                <a:gd name="T7" fmla="*/ 0 h 26"/>
                <a:gd name="T8" fmla="*/ 0 w 136"/>
                <a:gd name="T9" fmla="*/ 0 h 26"/>
                <a:gd name="T10" fmla="*/ 0 w 136"/>
                <a:gd name="T11" fmla="*/ 0 h 26"/>
                <a:gd name="T12" fmla="*/ 0 w 136"/>
                <a:gd name="T13" fmla="*/ 0 h 26"/>
                <a:gd name="T14" fmla="*/ 0 w 136"/>
                <a:gd name="T15" fmla="*/ 0 h 26"/>
                <a:gd name="T16" fmla="*/ 0 w 136"/>
                <a:gd name="T17" fmla="*/ 0 h 26"/>
                <a:gd name="T18" fmla="*/ 0 w 136"/>
                <a:gd name="T19" fmla="*/ 0 h 26"/>
                <a:gd name="T20" fmla="*/ 0 w 136"/>
                <a:gd name="T21" fmla="*/ 0 h 26"/>
                <a:gd name="T22" fmla="*/ 0 w 136"/>
                <a:gd name="T23" fmla="*/ 0 h 26"/>
                <a:gd name="T24" fmla="*/ 0 w 136"/>
                <a:gd name="T25" fmla="*/ 0 h 26"/>
                <a:gd name="T26" fmla="*/ 0 w 136"/>
                <a:gd name="T27" fmla="*/ 0 h 26"/>
                <a:gd name="T28" fmla="*/ 0 w 136"/>
                <a:gd name="T29" fmla="*/ 0 h 26"/>
                <a:gd name="T30" fmla="*/ 0 w 136"/>
                <a:gd name="T31" fmla="*/ 0 h 26"/>
                <a:gd name="T32" fmla="*/ 0 w 13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6" h="26">
                  <a:moveTo>
                    <a:pt x="0" y="26"/>
                  </a:moveTo>
                  <a:lnTo>
                    <a:pt x="4" y="19"/>
                  </a:lnTo>
                  <a:lnTo>
                    <a:pt x="9" y="13"/>
                  </a:lnTo>
                  <a:lnTo>
                    <a:pt x="14" y="8"/>
                  </a:lnTo>
                  <a:lnTo>
                    <a:pt x="19" y="5"/>
                  </a:lnTo>
                  <a:lnTo>
                    <a:pt x="27" y="3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2" y="2"/>
                  </a:lnTo>
                  <a:lnTo>
                    <a:pt x="63" y="3"/>
                  </a:lnTo>
                  <a:lnTo>
                    <a:pt x="73" y="4"/>
                  </a:lnTo>
                  <a:lnTo>
                    <a:pt x="84" y="7"/>
                  </a:lnTo>
                  <a:lnTo>
                    <a:pt x="94" y="9"/>
                  </a:lnTo>
                  <a:lnTo>
                    <a:pt x="105" y="10"/>
                  </a:lnTo>
                  <a:lnTo>
                    <a:pt x="116" y="13"/>
                  </a:lnTo>
                  <a:lnTo>
                    <a:pt x="126" y="14"/>
                  </a:lnTo>
                  <a:lnTo>
                    <a:pt x="136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3" name="Freeform 1800"/>
            <p:cNvSpPr>
              <a:spLocks/>
            </p:cNvSpPr>
            <p:nvPr/>
          </p:nvSpPr>
          <p:spPr bwMode="auto">
            <a:xfrm>
              <a:off x="2366" y="2383"/>
              <a:ext cx="45" cy="120"/>
            </a:xfrm>
            <a:custGeom>
              <a:avLst/>
              <a:gdLst>
                <a:gd name="T0" fmla="*/ 0 w 135"/>
                <a:gd name="T1" fmla="*/ 0 h 358"/>
                <a:gd name="T2" fmla="*/ 0 w 135"/>
                <a:gd name="T3" fmla="*/ 0 h 358"/>
                <a:gd name="T4" fmla="*/ 0 w 135"/>
                <a:gd name="T5" fmla="*/ 0 h 358"/>
                <a:gd name="T6" fmla="*/ 0 w 135"/>
                <a:gd name="T7" fmla="*/ 0 h 358"/>
                <a:gd name="T8" fmla="*/ 0 w 135"/>
                <a:gd name="T9" fmla="*/ 0 h 358"/>
                <a:gd name="T10" fmla="*/ 0 w 135"/>
                <a:gd name="T11" fmla="*/ 0 h 358"/>
                <a:gd name="T12" fmla="*/ 0 w 135"/>
                <a:gd name="T13" fmla="*/ 0 h 358"/>
                <a:gd name="T14" fmla="*/ 0 w 135"/>
                <a:gd name="T15" fmla="*/ 0 h 358"/>
                <a:gd name="T16" fmla="*/ 0 w 135"/>
                <a:gd name="T17" fmla="*/ 0 h 358"/>
                <a:gd name="T18" fmla="*/ 0 w 135"/>
                <a:gd name="T19" fmla="*/ 0 h 358"/>
                <a:gd name="T20" fmla="*/ 0 w 135"/>
                <a:gd name="T21" fmla="*/ 0 h 358"/>
                <a:gd name="T22" fmla="*/ 0 w 135"/>
                <a:gd name="T23" fmla="*/ 0 h 358"/>
                <a:gd name="T24" fmla="*/ 0 w 135"/>
                <a:gd name="T25" fmla="*/ 0 h 358"/>
                <a:gd name="T26" fmla="*/ 0 w 135"/>
                <a:gd name="T27" fmla="*/ 0 h 358"/>
                <a:gd name="T28" fmla="*/ 0 w 135"/>
                <a:gd name="T29" fmla="*/ 0 h 358"/>
                <a:gd name="T30" fmla="*/ 0 w 135"/>
                <a:gd name="T31" fmla="*/ 0 h 358"/>
                <a:gd name="T32" fmla="*/ 0 w 135"/>
                <a:gd name="T33" fmla="*/ 0 h 358"/>
                <a:gd name="T34" fmla="*/ 0 w 135"/>
                <a:gd name="T35" fmla="*/ 0 h 358"/>
                <a:gd name="T36" fmla="*/ 0 w 135"/>
                <a:gd name="T37" fmla="*/ 0 h 358"/>
                <a:gd name="T38" fmla="*/ 0 w 135"/>
                <a:gd name="T39" fmla="*/ 0 h 358"/>
                <a:gd name="T40" fmla="*/ 0 w 135"/>
                <a:gd name="T41" fmla="*/ 0 h 358"/>
                <a:gd name="T42" fmla="*/ 0 w 135"/>
                <a:gd name="T43" fmla="*/ 0 h 358"/>
                <a:gd name="T44" fmla="*/ 0 w 135"/>
                <a:gd name="T45" fmla="*/ 0 h 358"/>
                <a:gd name="T46" fmla="*/ 0 w 135"/>
                <a:gd name="T47" fmla="*/ 0 h 358"/>
                <a:gd name="T48" fmla="*/ 0 w 135"/>
                <a:gd name="T49" fmla="*/ 0 h 358"/>
                <a:gd name="T50" fmla="*/ 0 w 135"/>
                <a:gd name="T51" fmla="*/ 0 h 358"/>
                <a:gd name="T52" fmla="*/ 0 w 135"/>
                <a:gd name="T53" fmla="*/ 0 h 358"/>
                <a:gd name="T54" fmla="*/ 0 w 135"/>
                <a:gd name="T55" fmla="*/ 0 h 358"/>
                <a:gd name="T56" fmla="*/ 0 w 135"/>
                <a:gd name="T57" fmla="*/ 0 h 358"/>
                <a:gd name="T58" fmla="*/ 0 w 135"/>
                <a:gd name="T59" fmla="*/ 0 h 358"/>
                <a:gd name="T60" fmla="*/ 0 w 135"/>
                <a:gd name="T61" fmla="*/ 0 h 358"/>
                <a:gd name="T62" fmla="*/ 0 w 135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5" h="358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3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9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2" y="358"/>
                  </a:lnTo>
                  <a:lnTo>
                    <a:pt x="26" y="356"/>
                  </a:lnTo>
                  <a:lnTo>
                    <a:pt x="32" y="355"/>
                  </a:lnTo>
                  <a:lnTo>
                    <a:pt x="37" y="353"/>
                  </a:lnTo>
                  <a:lnTo>
                    <a:pt x="43" y="350"/>
                  </a:lnTo>
                  <a:lnTo>
                    <a:pt x="48" y="348"/>
                  </a:lnTo>
                  <a:lnTo>
                    <a:pt x="53" y="345"/>
                  </a:lnTo>
                  <a:lnTo>
                    <a:pt x="57" y="343"/>
                  </a:lnTo>
                  <a:lnTo>
                    <a:pt x="62" y="340"/>
                  </a:lnTo>
                  <a:lnTo>
                    <a:pt x="66" y="338"/>
                  </a:lnTo>
                  <a:lnTo>
                    <a:pt x="71" y="335"/>
                  </a:lnTo>
                  <a:lnTo>
                    <a:pt x="76" y="334"/>
                  </a:lnTo>
                  <a:lnTo>
                    <a:pt x="81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7" y="331"/>
                  </a:lnTo>
                  <a:lnTo>
                    <a:pt x="102" y="333"/>
                  </a:lnTo>
                  <a:lnTo>
                    <a:pt x="110" y="334"/>
                  </a:lnTo>
                  <a:lnTo>
                    <a:pt x="119" y="335"/>
                  </a:lnTo>
                  <a:lnTo>
                    <a:pt x="128" y="338"/>
                  </a:lnTo>
                  <a:lnTo>
                    <a:pt x="135" y="339"/>
                  </a:lnTo>
                  <a:lnTo>
                    <a:pt x="1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4" name="Freeform 1801"/>
            <p:cNvSpPr>
              <a:spLocks/>
            </p:cNvSpPr>
            <p:nvPr/>
          </p:nvSpPr>
          <p:spPr bwMode="auto">
            <a:xfrm>
              <a:off x="2366" y="2383"/>
              <a:ext cx="45" cy="120"/>
            </a:xfrm>
            <a:custGeom>
              <a:avLst/>
              <a:gdLst>
                <a:gd name="T0" fmla="*/ 0 w 135"/>
                <a:gd name="T1" fmla="*/ 0 h 358"/>
                <a:gd name="T2" fmla="*/ 0 w 135"/>
                <a:gd name="T3" fmla="*/ 0 h 358"/>
                <a:gd name="T4" fmla="*/ 0 w 135"/>
                <a:gd name="T5" fmla="*/ 0 h 358"/>
                <a:gd name="T6" fmla="*/ 0 w 135"/>
                <a:gd name="T7" fmla="*/ 0 h 358"/>
                <a:gd name="T8" fmla="*/ 0 w 135"/>
                <a:gd name="T9" fmla="*/ 0 h 358"/>
                <a:gd name="T10" fmla="*/ 0 w 135"/>
                <a:gd name="T11" fmla="*/ 0 h 358"/>
                <a:gd name="T12" fmla="*/ 0 w 135"/>
                <a:gd name="T13" fmla="*/ 0 h 358"/>
                <a:gd name="T14" fmla="*/ 0 w 135"/>
                <a:gd name="T15" fmla="*/ 0 h 358"/>
                <a:gd name="T16" fmla="*/ 0 w 135"/>
                <a:gd name="T17" fmla="*/ 0 h 358"/>
                <a:gd name="T18" fmla="*/ 0 w 135"/>
                <a:gd name="T19" fmla="*/ 0 h 358"/>
                <a:gd name="T20" fmla="*/ 0 w 135"/>
                <a:gd name="T21" fmla="*/ 0 h 358"/>
                <a:gd name="T22" fmla="*/ 0 w 135"/>
                <a:gd name="T23" fmla="*/ 0 h 358"/>
                <a:gd name="T24" fmla="*/ 0 w 135"/>
                <a:gd name="T25" fmla="*/ 0 h 358"/>
                <a:gd name="T26" fmla="*/ 0 w 135"/>
                <a:gd name="T27" fmla="*/ 0 h 358"/>
                <a:gd name="T28" fmla="*/ 0 w 135"/>
                <a:gd name="T29" fmla="*/ 0 h 358"/>
                <a:gd name="T30" fmla="*/ 0 w 135"/>
                <a:gd name="T31" fmla="*/ 0 h 358"/>
                <a:gd name="T32" fmla="*/ 0 w 135"/>
                <a:gd name="T33" fmla="*/ 0 h 358"/>
                <a:gd name="T34" fmla="*/ 0 w 135"/>
                <a:gd name="T35" fmla="*/ 0 h 358"/>
                <a:gd name="T36" fmla="*/ 0 w 135"/>
                <a:gd name="T37" fmla="*/ 0 h 358"/>
                <a:gd name="T38" fmla="*/ 0 w 135"/>
                <a:gd name="T39" fmla="*/ 0 h 358"/>
                <a:gd name="T40" fmla="*/ 0 w 135"/>
                <a:gd name="T41" fmla="*/ 0 h 358"/>
                <a:gd name="T42" fmla="*/ 0 w 135"/>
                <a:gd name="T43" fmla="*/ 0 h 358"/>
                <a:gd name="T44" fmla="*/ 0 w 135"/>
                <a:gd name="T45" fmla="*/ 0 h 358"/>
                <a:gd name="T46" fmla="*/ 0 w 135"/>
                <a:gd name="T47" fmla="*/ 0 h 358"/>
                <a:gd name="T48" fmla="*/ 0 w 135"/>
                <a:gd name="T49" fmla="*/ 0 h 358"/>
                <a:gd name="T50" fmla="*/ 0 w 135"/>
                <a:gd name="T51" fmla="*/ 0 h 358"/>
                <a:gd name="T52" fmla="*/ 0 w 135"/>
                <a:gd name="T53" fmla="*/ 0 h 358"/>
                <a:gd name="T54" fmla="*/ 0 w 135"/>
                <a:gd name="T55" fmla="*/ 0 h 358"/>
                <a:gd name="T56" fmla="*/ 0 w 135"/>
                <a:gd name="T57" fmla="*/ 0 h 358"/>
                <a:gd name="T58" fmla="*/ 0 w 135"/>
                <a:gd name="T59" fmla="*/ 0 h 358"/>
                <a:gd name="T60" fmla="*/ 0 w 135"/>
                <a:gd name="T61" fmla="*/ 0 h 358"/>
                <a:gd name="T62" fmla="*/ 0 w 135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5" h="358">
                  <a:moveTo>
                    <a:pt x="135" y="339"/>
                  </a:moveTo>
                  <a:lnTo>
                    <a:pt x="135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3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9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2" y="358"/>
                  </a:lnTo>
                  <a:lnTo>
                    <a:pt x="26" y="356"/>
                  </a:lnTo>
                  <a:lnTo>
                    <a:pt x="32" y="355"/>
                  </a:lnTo>
                  <a:lnTo>
                    <a:pt x="37" y="353"/>
                  </a:lnTo>
                  <a:lnTo>
                    <a:pt x="43" y="350"/>
                  </a:lnTo>
                  <a:lnTo>
                    <a:pt x="48" y="348"/>
                  </a:lnTo>
                  <a:lnTo>
                    <a:pt x="53" y="345"/>
                  </a:lnTo>
                  <a:lnTo>
                    <a:pt x="57" y="343"/>
                  </a:lnTo>
                  <a:lnTo>
                    <a:pt x="62" y="340"/>
                  </a:lnTo>
                  <a:lnTo>
                    <a:pt x="66" y="338"/>
                  </a:lnTo>
                  <a:lnTo>
                    <a:pt x="71" y="335"/>
                  </a:lnTo>
                  <a:lnTo>
                    <a:pt x="76" y="334"/>
                  </a:lnTo>
                  <a:lnTo>
                    <a:pt x="81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7" y="331"/>
                  </a:lnTo>
                  <a:lnTo>
                    <a:pt x="102" y="333"/>
                  </a:lnTo>
                  <a:lnTo>
                    <a:pt x="110" y="334"/>
                  </a:lnTo>
                  <a:lnTo>
                    <a:pt x="119" y="335"/>
                  </a:lnTo>
                  <a:lnTo>
                    <a:pt x="128" y="338"/>
                  </a:lnTo>
                  <a:lnTo>
                    <a:pt x="135" y="339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5" name="Line 1802"/>
            <p:cNvSpPr>
              <a:spLocks noChangeShapeType="1"/>
            </p:cNvSpPr>
            <p:nvPr/>
          </p:nvSpPr>
          <p:spPr bwMode="auto">
            <a:xfrm>
              <a:off x="2366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6" name="Freeform 1803"/>
            <p:cNvSpPr>
              <a:spLocks/>
            </p:cNvSpPr>
            <p:nvPr/>
          </p:nvSpPr>
          <p:spPr bwMode="auto">
            <a:xfrm>
              <a:off x="2366" y="2536"/>
              <a:ext cx="45" cy="63"/>
            </a:xfrm>
            <a:custGeom>
              <a:avLst/>
              <a:gdLst>
                <a:gd name="T0" fmla="*/ 0 w 135"/>
                <a:gd name="T1" fmla="*/ 0 h 191"/>
                <a:gd name="T2" fmla="*/ 0 w 135"/>
                <a:gd name="T3" fmla="*/ 0 h 191"/>
                <a:gd name="T4" fmla="*/ 0 w 135"/>
                <a:gd name="T5" fmla="*/ 0 h 191"/>
                <a:gd name="T6" fmla="*/ 0 w 135"/>
                <a:gd name="T7" fmla="*/ 0 h 191"/>
                <a:gd name="T8" fmla="*/ 0 w 135"/>
                <a:gd name="T9" fmla="*/ 0 h 191"/>
                <a:gd name="T10" fmla="*/ 0 w 135"/>
                <a:gd name="T11" fmla="*/ 0 h 191"/>
                <a:gd name="T12" fmla="*/ 0 w 135"/>
                <a:gd name="T13" fmla="*/ 0 h 191"/>
                <a:gd name="T14" fmla="*/ 0 w 135"/>
                <a:gd name="T15" fmla="*/ 0 h 191"/>
                <a:gd name="T16" fmla="*/ 0 w 135"/>
                <a:gd name="T17" fmla="*/ 0 h 191"/>
                <a:gd name="T18" fmla="*/ 0 w 135"/>
                <a:gd name="T19" fmla="*/ 0 h 191"/>
                <a:gd name="T20" fmla="*/ 0 w 135"/>
                <a:gd name="T21" fmla="*/ 0 h 191"/>
                <a:gd name="T22" fmla="*/ 0 w 135"/>
                <a:gd name="T23" fmla="*/ 0 h 191"/>
                <a:gd name="T24" fmla="*/ 0 w 135"/>
                <a:gd name="T25" fmla="*/ 0 h 191"/>
                <a:gd name="T26" fmla="*/ 0 w 135"/>
                <a:gd name="T27" fmla="*/ 0 h 191"/>
                <a:gd name="T28" fmla="*/ 0 w 135"/>
                <a:gd name="T29" fmla="*/ 0 h 191"/>
                <a:gd name="T30" fmla="*/ 0 w 135"/>
                <a:gd name="T31" fmla="*/ 0 h 191"/>
                <a:gd name="T32" fmla="*/ 0 w 135"/>
                <a:gd name="T33" fmla="*/ 0 h 191"/>
                <a:gd name="T34" fmla="*/ 0 w 135"/>
                <a:gd name="T35" fmla="*/ 0 h 191"/>
                <a:gd name="T36" fmla="*/ 0 w 135"/>
                <a:gd name="T37" fmla="*/ 0 h 191"/>
                <a:gd name="T38" fmla="*/ 0 w 135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5" h="191">
                  <a:moveTo>
                    <a:pt x="0" y="25"/>
                  </a:moveTo>
                  <a:lnTo>
                    <a:pt x="0" y="191"/>
                  </a:lnTo>
                  <a:lnTo>
                    <a:pt x="135" y="191"/>
                  </a:lnTo>
                  <a:lnTo>
                    <a:pt x="135" y="14"/>
                  </a:lnTo>
                  <a:lnTo>
                    <a:pt x="125" y="14"/>
                  </a:lnTo>
                  <a:lnTo>
                    <a:pt x="115" y="13"/>
                  </a:lnTo>
                  <a:lnTo>
                    <a:pt x="104" y="10"/>
                  </a:lnTo>
                  <a:lnTo>
                    <a:pt x="93" y="9"/>
                  </a:lnTo>
                  <a:lnTo>
                    <a:pt x="83" y="7"/>
                  </a:lnTo>
                  <a:lnTo>
                    <a:pt x="72" y="4"/>
                  </a:lnTo>
                  <a:lnTo>
                    <a:pt x="62" y="3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3" y="2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3" y="8"/>
                  </a:lnTo>
                  <a:lnTo>
                    <a:pt x="8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7" name="Freeform 1804"/>
            <p:cNvSpPr>
              <a:spLocks/>
            </p:cNvSpPr>
            <p:nvPr/>
          </p:nvSpPr>
          <p:spPr bwMode="auto">
            <a:xfrm>
              <a:off x="2366" y="2536"/>
              <a:ext cx="45" cy="63"/>
            </a:xfrm>
            <a:custGeom>
              <a:avLst/>
              <a:gdLst>
                <a:gd name="T0" fmla="*/ 0 w 135"/>
                <a:gd name="T1" fmla="*/ 0 h 191"/>
                <a:gd name="T2" fmla="*/ 0 w 135"/>
                <a:gd name="T3" fmla="*/ 0 h 191"/>
                <a:gd name="T4" fmla="*/ 0 w 135"/>
                <a:gd name="T5" fmla="*/ 0 h 191"/>
                <a:gd name="T6" fmla="*/ 0 w 135"/>
                <a:gd name="T7" fmla="*/ 0 h 191"/>
                <a:gd name="T8" fmla="*/ 0 w 135"/>
                <a:gd name="T9" fmla="*/ 0 h 191"/>
                <a:gd name="T10" fmla="*/ 0 w 135"/>
                <a:gd name="T11" fmla="*/ 0 h 191"/>
                <a:gd name="T12" fmla="*/ 0 w 135"/>
                <a:gd name="T13" fmla="*/ 0 h 191"/>
                <a:gd name="T14" fmla="*/ 0 w 135"/>
                <a:gd name="T15" fmla="*/ 0 h 191"/>
                <a:gd name="T16" fmla="*/ 0 w 135"/>
                <a:gd name="T17" fmla="*/ 0 h 191"/>
                <a:gd name="T18" fmla="*/ 0 w 135"/>
                <a:gd name="T19" fmla="*/ 0 h 191"/>
                <a:gd name="T20" fmla="*/ 0 w 135"/>
                <a:gd name="T21" fmla="*/ 0 h 191"/>
                <a:gd name="T22" fmla="*/ 0 w 135"/>
                <a:gd name="T23" fmla="*/ 0 h 191"/>
                <a:gd name="T24" fmla="*/ 0 w 135"/>
                <a:gd name="T25" fmla="*/ 0 h 191"/>
                <a:gd name="T26" fmla="*/ 0 w 135"/>
                <a:gd name="T27" fmla="*/ 0 h 191"/>
                <a:gd name="T28" fmla="*/ 0 w 135"/>
                <a:gd name="T29" fmla="*/ 0 h 191"/>
                <a:gd name="T30" fmla="*/ 0 w 135"/>
                <a:gd name="T31" fmla="*/ 0 h 191"/>
                <a:gd name="T32" fmla="*/ 0 w 135"/>
                <a:gd name="T33" fmla="*/ 0 h 191"/>
                <a:gd name="T34" fmla="*/ 0 w 135"/>
                <a:gd name="T35" fmla="*/ 0 h 191"/>
                <a:gd name="T36" fmla="*/ 0 w 135"/>
                <a:gd name="T37" fmla="*/ 0 h 191"/>
                <a:gd name="T38" fmla="*/ 0 w 135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5" h="191">
                  <a:moveTo>
                    <a:pt x="0" y="25"/>
                  </a:moveTo>
                  <a:lnTo>
                    <a:pt x="0" y="191"/>
                  </a:lnTo>
                  <a:lnTo>
                    <a:pt x="135" y="191"/>
                  </a:lnTo>
                  <a:lnTo>
                    <a:pt x="135" y="14"/>
                  </a:lnTo>
                  <a:lnTo>
                    <a:pt x="125" y="14"/>
                  </a:lnTo>
                  <a:lnTo>
                    <a:pt x="115" y="13"/>
                  </a:lnTo>
                  <a:lnTo>
                    <a:pt x="104" y="10"/>
                  </a:lnTo>
                  <a:lnTo>
                    <a:pt x="93" y="9"/>
                  </a:lnTo>
                  <a:lnTo>
                    <a:pt x="83" y="7"/>
                  </a:lnTo>
                  <a:lnTo>
                    <a:pt x="72" y="4"/>
                  </a:lnTo>
                  <a:lnTo>
                    <a:pt x="62" y="3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33" y="2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3" y="8"/>
                  </a:lnTo>
                  <a:lnTo>
                    <a:pt x="8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8" name="Line 1805"/>
            <p:cNvSpPr>
              <a:spLocks noChangeShapeType="1"/>
            </p:cNvSpPr>
            <p:nvPr/>
          </p:nvSpPr>
          <p:spPr bwMode="auto">
            <a:xfrm>
              <a:off x="2366" y="2544"/>
              <a:ext cx="1" cy="5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89" name="Line 1806"/>
            <p:cNvSpPr>
              <a:spLocks noChangeShapeType="1"/>
            </p:cNvSpPr>
            <p:nvPr/>
          </p:nvSpPr>
          <p:spPr bwMode="auto">
            <a:xfrm>
              <a:off x="2366" y="2599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0" name="Line 1807"/>
            <p:cNvSpPr>
              <a:spLocks noChangeShapeType="1"/>
            </p:cNvSpPr>
            <p:nvPr/>
          </p:nvSpPr>
          <p:spPr bwMode="auto">
            <a:xfrm flipV="1">
              <a:off x="2411" y="2539"/>
              <a:ext cx="1" cy="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1" name="Line 1808"/>
            <p:cNvSpPr>
              <a:spLocks noChangeShapeType="1"/>
            </p:cNvSpPr>
            <p:nvPr/>
          </p:nvSpPr>
          <p:spPr bwMode="auto">
            <a:xfrm flipV="1">
              <a:off x="2411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2" name="Line 1809"/>
            <p:cNvSpPr>
              <a:spLocks noChangeShapeType="1"/>
            </p:cNvSpPr>
            <p:nvPr/>
          </p:nvSpPr>
          <p:spPr bwMode="auto">
            <a:xfrm>
              <a:off x="2366" y="2383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3" name="Freeform 1810"/>
            <p:cNvSpPr>
              <a:spLocks/>
            </p:cNvSpPr>
            <p:nvPr/>
          </p:nvSpPr>
          <p:spPr bwMode="auto">
            <a:xfrm>
              <a:off x="2366" y="2494"/>
              <a:ext cx="49" cy="9"/>
            </a:xfrm>
            <a:custGeom>
              <a:avLst/>
              <a:gdLst>
                <a:gd name="T0" fmla="*/ 0 w 147"/>
                <a:gd name="T1" fmla="*/ 0 h 27"/>
                <a:gd name="T2" fmla="*/ 0 w 147"/>
                <a:gd name="T3" fmla="*/ 0 h 27"/>
                <a:gd name="T4" fmla="*/ 0 w 147"/>
                <a:gd name="T5" fmla="*/ 0 h 27"/>
                <a:gd name="T6" fmla="*/ 0 w 147"/>
                <a:gd name="T7" fmla="*/ 0 h 27"/>
                <a:gd name="T8" fmla="*/ 0 w 147"/>
                <a:gd name="T9" fmla="*/ 0 h 27"/>
                <a:gd name="T10" fmla="*/ 0 w 147"/>
                <a:gd name="T11" fmla="*/ 0 h 27"/>
                <a:gd name="T12" fmla="*/ 0 w 147"/>
                <a:gd name="T13" fmla="*/ 0 h 27"/>
                <a:gd name="T14" fmla="*/ 0 w 147"/>
                <a:gd name="T15" fmla="*/ 0 h 27"/>
                <a:gd name="T16" fmla="*/ 0 w 147"/>
                <a:gd name="T17" fmla="*/ 0 h 27"/>
                <a:gd name="T18" fmla="*/ 0 w 147"/>
                <a:gd name="T19" fmla="*/ 0 h 27"/>
                <a:gd name="T20" fmla="*/ 0 w 147"/>
                <a:gd name="T21" fmla="*/ 0 h 27"/>
                <a:gd name="T22" fmla="*/ 0 w 147"/>
                <a:gd name="T23" fmla="*/ 0 h 27"/>
                <a:gd name="T24" fmla="*/ 0 w 147"/>
                <a:gd name="T25" fmla="*/ 0 h 27"/>
                <a:gd name="T26" fmla="*/ 0 w 147"/>
                <a:gd name="T27" fmla="*/ 0 h 27"/>
                <a:gd name="T28" fmla="*/ 0 w 147"/>
                <a:gd name="T29" fmla="*/ 0 h 27"/>
                <a:gd name="T30" fmla="*/ 0 w 147"/>
                <a:gd name="T31" fmla="*/ 0 h 27"/>
                <a:gd name="T32" fmla="*/ 0 w 147"/>
                <a:gd name="T33" fmla="*/ 0 h 27"/>
                <a:gd name="T34" fmla="*/ 0 w 147"/>
                <a:gd name="T35" fmla="*/ 0 h 27"/>
                <a:gd name="T36" fmla="*/ 0 w 147"/>
                <a:gd name="T37" fmla="*/ 0 h 27"/>
                <a:gd name="T38" fmla="*/ 0 w 147"/>
                <a:gd name="T39" fmla="*/ 0 h 27"/>
                <a:gd name="T40" fmla="*/ 0 w 147"/>
                <a:gd name="T41" fmla="*/ 0 h 27"/>
                <a:gd name="T42" fmla="*/ 0 w 147"/>
                <a:gd name="T43" fmla="*/ 0 h 27"/>
                <a:gd name="T44" fmla="*/ 0 w 147"/>
                <a:gd name="T45" fmla="*/ 0 h 27"/>
                <a:gd name="T46" fmla="*/ 0 w 147"/>
                <a:gd name="T47" fmla="*/ 0 h 27"/>
                <a:gd name="T48" fmla="*/ 0 w 147"/>
                <a:gd name="T49" fmla="*/ 0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27">
                  <a:moveTo>
                    <a:pt x="0" y="7"/>
                  </a:moveTo>
                  <a:lnTo>
                    <a:pt x="1" y="12"/>
                  </a:lnTo>
                  <a:lnTo>
                    <a:pt x="2" y="15"/>
                  </a:lnTo>
                  <a:lnTo>
                    <a:pt x="3" y="19"/>
                  </a:lnTo>
                  <a:lnTo>
                    <a:pt x="6" y="22"/>
                  </a:lnTo>
                  <a:lnTo>
                    <a:pt x="8" y="23"/>
                  </a:lnTo>
                  <a:lnTo>
                    <a:pt x="13" y="25"/>
                  </a:lnTo>
                  <a:lnTo>
                    <a:pt x="19" y="27"/>
                  </a:lnTo>
                  <a:lnTo>
                    <a:pt x="24" y="25"/>
                  </a:lnTo>
                  <a:lnTo>
                    <a:pt x="31" y="24"/>
                  </a:lnTo>
                  <a:lnTo>
                    <a:pt x="37" y="23"/>
                  </a:lnTo>
                  <a:lnTo>
                    <a:pt x="42" y="20"/>
                  </a:lnTo>
                  <a:lnTo>
                    <a:pt x="49" y="15"/>
                  </a:lnTo>
                  <a:lnTo>
                    <a:pt x="57" y="12"/>
                  </a:lnTo>
                  <a:lnTo>
                    <a:pt x="63" y="8"/>
                  </a:lnTo>
                  <a:lnTo>
                    <a:pt x="71" y="4"/>
                  </a:lnTo>
                  <a:lnTo>
                    <a:pt x="78" y="2"/>
                  </a:lnTo>
                  <a:lnTo>
                    <a:pt x="87" y="0"/>
                  </a:lnTo>
                  <a:lnTo>
                    <a:pt x="97" y="2"/>
                  </a:lnTo>
                  <a:lnTo>
                    <a:pt x="107" y="3"/>
                  </a:lnTo>
                  <a:lnTo>
                    <a:pt x="118" y="4"/>
                  </a:lnTo>
                  <a:lnTo>
                    <a:pt x="128" y="7"/>
                  </a:lnTo>
                  <a:lnTo>
                    <a:pt x="135" y="8"/>
                  </a:lnTo>
                  <a:lnTo>
                    <a:pt x="140" y="9"/>
                  </a:lnTo>
                  <a:lnTo>
                    <a:pt x="147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4" name="Freeform 1811"/>
            <p:cNvSpPr>
              <a:spLocks/>
            </p:cNvSpPr>
            <p:nvPr/>
          </p:nvSpPr>
          <p:spPr bwMode="auto">
            <a:xfrm>
              <a:off x="2366" y="2536"/>
              <a:ext cx="45" cy="8"/>
            </a:xfrm>
            <a:custGeom>
              <a:avLst/>
              <a:gdLst>
                <a:gd name="T0" fmla="*/ 0 w 135"/>
                <a:gd name="T1" fmla="*/ 0 h 26"/>
                <a:gd name="T2" fmla="*/ 0 w 135"/>
                <a:gd name="T3" fmla="*/ 0 h 26"/>
                <a:gd name="T4" fmla="*/ 0 w 135"/>
                <a:gd name="T5" fmla="*/ 0 h 26"/>
                <a:gd name="T6" fmla="*/ 0 w 135"/>
                <a:gd name="T7" fmla="*/ 0 h 26"/>
                <a:gd name="T8" fmla="*/ 0 w 135"/>
                <a:gd name="T9" fmla="*/ 0 h 26"/>
                <a:gd name="T10" fmla="*/ 0 w 135"/>
                <a:gd name="T11" fmla="*/ 0 h 26"/>
                <a:gd name="T12" fmla="*/ 0 w 135"/>
                <a:gd name="T13" fmla="*/ 0 h 26"/>
                <a:gd name="T14" fmla="*/ 0 w 135"/>
                <a:gd name="T15" fmla="*/ 0 h 26"/>
                <a:gd name="T16" fmla="*/ 0 w 135"/>
                <a:gd name="T17" fmla="*/ 0 h 26"/>
                <a:gd name="T18" fmla="*/ 0 w 135"/>
                <a:gd name="T19" fmla="*/ 0 h 26"/>
                <a:gd name="T20" fmla="*/ 0 w 135"/>
                <a:gd name="T21" fmla="*/ 0 h 26"/>
                <a:gd name="T22" fmla="*/ 0 w 135"/>
                <a:gd name="T23" fmla="*/ 0 h 26"/>
                <a:gd name="T24" fmla="*/ 0 w 135"/>
                <a:gd name="T25" fmla="*/ 0 h 26"/>
                <a:gd name="T26" fmla="*/ 0 w 135"/>
                <a:gd name="T27" fmla="*/ 0 h 26"/>
                <a:gd name="T28" fmla="*/ 0 w 135"/>
                <a:gd name="T29" fmla="*/ 0 h 26"/>
                <a:gd name="T30" fmla="*/ 0 w 135"/>
                <a:gd name="T31" fmla="*/ 0 h 26"/>
                <a:gd name="T32" fmla="*/ 0 w 13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5" h="26">
                  <a:moveTo>
                    <a:pt x="0" y="26"/>
                  </a:moveTo>
                  <a:lnTo>
                    <a:pt x="3" y="19"/>
                  </a:lnTo>
                  <a:lnTo>
                    <a:pt x="7" y="13"/>
                  </a:lnTo>
                  <a:lnTo>
                    <a:pt x="12" y="8"/>
                  </a:lnTo>
                  <a:lnTo>
                    <a:pt x="18" y="5"/>
                  </a:lnTo>
                  <a:lnTo>
                    <a:pt x="24" y="3"/>
                  </a:lnTo>
                  <a:lnTo>
                    <a:pt x="32" y="2"/>
                  </a:lnTo>
                  <a:lnTo>
                    <a:pt x="41" y="0"/>
                  </a:lnTo>
                  <a:lnTo>
                    <a:pt x="51" y="2"/>
                  </a:lnTo>
                  <a:lnTo>
                    <a:pt x="61" y="3"/>
                  </a:lnTo>
                  <a:lnTo>
                    <a:pt x="72" y="4"/>
                  </a:lnTo>
                  <a:lnTo>
                    <a:pt x="82" y="7"/>
                  </a:lnTo>
                  <a:lnTo>
                    <a:pt x="93" y="9"/>
                  </a:lnTo>
                  <a:lnTo>
                    <a:pt x="104" y="10"/>
                  </a:lnTo>
                  <a:lnTo>
                    <a:pt x="114" y="13"/>
                  </a:lnTo>
                  <a:lnTo>
                    <a:pt x="125" y="14"/>
                  </a:lnTo>
                  <a:lnTo>
                    <a:pt x="135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5" name="Freeform 1812"/>
            <p:cNvSpPr>
              <a:spLocks/>
            </p:cNvSpPr>
            <p:nvPr/>
          </p:nvSpPr>
          <p:spPr bwMode="auto">
            <a:xfrm>
              <a:off x="1916" y="2382"/>
              <a:ext cx="45" cy="119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0" y="0"/>
                  </a:moveTo>
                  <a:lnTo>
                    <a:pt x="0" y="342"/>
                  </a:lnTo>
                  <a:lnTo>
                    <a:pt x="1" y="345"/>
                  </a:lnTo>
                  <a:lnTo>
                    <a:pt x="2" y="349"/>
                  </a:lnTo>
                  <a:lnTo>
                    <a:pt x="5" y="352"/>
                  </a:lnTo>
                  <a:lnTo>
                    <a:pt x="6" y="354"/>
                  </a:lnTo>
                  <a:lnTo>
                    <a:pt x="10" y="355"/>
                  </a:lnTo>
                  <a:lnTo>
                    <a:pt x="13" y="358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8"/>
                  </a:lnTo>
                  <a:lnTo>
                    <a:pt x="31" y="355"/>
                  </a:lnTo>
                  <a:lnTo>
                    <a:pt x="37" y="354"/>
                  </a:lnTo>
                  <a:lnTo>
                    <a:pt x="42" y="352"/>
                  </a:lnTo>
                  <a:lnTo>
                    <a:pt x="47" y="349"/>
                  </a:lnTo>
                  <a:lnTo>
                    <a:pt x="52" y="347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70" y="337"/>
                  </a:lnTo>
                  <a:lnTo>
                    <a:pt x="75" y="334"/>
                  </a:lnTo>
                  <a:lnTo>
                    <a:pt x="80" y="333"/>
                  </a:lnTo>
                  <a:lnTo>
                    <a:pt x="85" y="333"/>
                  </a:lnTo>
                  <a:lnTo>
                    <a:pt x="91" y="333"/>
                  </a:lnTo>
                  <a:lnTo>
                    <a:pt x="96" y="333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7"/>
                  </a:lnTo>
                  <a:lnTo>
                    <a:pt x="127" y="338"/>
                  </a:lnTo>
                  <a:lnTo>
                    <a:pt x="134" y="340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6" name="Freeform 1813"/>
            <p:cNvSpPr>
              <a:spLocks/>
            </p:cNvSpPr>
            <p:nvPr/>
          </p:nvSpPr>
          <p:spPr bwMode="auto">
            <a:xfrm>
              <a:off x="1916" y="2382"/>
              <a:ext cx="45" cy="119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134" y="340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2"/>
                  </a:lnTo>
                  <a:lnTo>
                    <a:pt x="1" y="345"/>
                  </a:lnTo>
                  <a:lnTo>
                    <a:pt x="2" y="349"/>
                  </a:lnTo>
                  <a:lnTo>
                    <a:pt x="5" y="352"/>
                  </a:lnTo>
                  <a:lnTo>
                    <a:pt x="6" y="354"/>
                  </a:lnTo>
                  <a:lnTo>
                    <a:pt x="10" y="355"/>
                  </a:lnTo>
                  <a:lnTo>
                    <a:pt x="13" y="358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5" y="358"/>
                  </a:lnTo>
                  <a:lnTo>
                    <a:pt x="31" y="355"/>
                  </a:lnTo>
                  <a:lnTo>
                    <a:pt x="37" y="354"/>
                  </a:lnTo>
                  <a:lnTo>
                    <a:pt x="42" y="352"/>
                  </a:lnTo>
                  <a:lnTo>
                    <a:pt x="47" y="349"/>
                  </a:lnTo>
                  <a:lnTo>
                    <a:pt x="52" y="347"/>
                  </a:lnTo>
                  <a:lnTo>
                    <a:pt x="56" y="343"/>
                  </a:lnTo>
                  <a:lnTo>
                    <a:pt x="61" y="340"/>
                  </a:lnTo>
                  <a:lnTo>
                    <a:pt x="65" y="338"/>
                  </a:lnTo>
                  <a:lnTo>
                    <a:pt x="70" y="337"/>
                  </a:lnTo>
                  <a:lnTo>
                    <a:pt x="75" y="334"/>
                  </a:lnTo>
                  <a:lnTo>
                    <a:pt x="80" y="333"/>
                  </a:lnTo>
                  <a:lnTo>
                    <a:pt x="85" y="333"/>
                  </a:lnTo>
                  <a:lnTo>
                    <a:pt x="91" y="333"/>
                  </a:lnTo>
                  <a:lnTo>
                    <a:pt x="96" y="333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7"/>
                  </a:lnTo>
                  <a:lnTo>
                    <a:pt x="127" y="338"/>
                  </a:lnTo>
                  <a:lnTo>
                    <a:pt x="134" y="340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7" name="Line 1814"/>
            <p:cNvSpPr>
              <a:spLocks noChangeShapeType="1"/>
            </p:cNvSpPr>
            <p:nvPr/>
          </p:nvSpPr>
          <p:spPr bwMode="auto">
            <a:xfrm>
              <a:off x="1916" y="238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8" name="Freeform 1815"/>
            <p:cNvSpPr>
              <a:spLocks/>
            </p:cNvSpPr>
            <p:nvPr/>
          </p:nvSpPr>
          <p:spPr bwMode="auto">
            <a:xfrm>
              <a:off x="1916" y="2535"/>
              <a:ext cx="45" cy="63"/>
            </a:xfrm>
            <a:custGeom>
              <a:avLst/>
              <a:gdLst>
                <a:gd name="T0" fmla="*/ 0 w 134"/>
                <a:gd name="T1" fmla="*/ 0 h 189"/>
                <a:gd name="T2" fmla="*/ 0 w 134"/>
                <a:gd name="T3" fmla="*/ 0 h 189"/>
                <a:gd name="T4" fmla="*/ 0 w 134"/>
                <a:gd name="T5" fmla="*/ 0 h 189"/>
                <a:gd name="T6" fmla="*/ 0 w 134"/>
                <a:gd name="T7" fmla="*/ 0 h 189"/>
                <a:gd name="T8" fmla="*/ 0 w 134"/>
                <a:gd name="T9" fmla="*/ 0 h 189"/>
                <a:gd name="T10" fmla="*/ 0 w 134"/>
                <a:gd name="T11" fmla="*/ 0 h 189"/>
                <a:gd name="T12" fmla="*/ 0 w 134"/>
                <a:gd name="T13" fmla="*/ 0 h 189"/>
                <a:gd name="T14" fmla="*/ 0 w 134"/>
                <a:gd name="T15" fmla="*/ 0 h 189"/>
                <a:gd name="T16" fmla="*/ 0 w 134"/>
                <a:gd name="T17" fmla="*/ 0 h 189"/>
                <a:gd name="T18" fmla="*/ 0 w 134"/>
                <a:gd name="T19" fmla="*/ 0 h 189"/>
                <a:gd name="T20" fmla="*/ 0 w 134"/>
                <a:gd name="T21" fmla="*/ 0 h 189"/>
                <a:gd name="T22" fmla="*/ 0 w 134"/>
                <a:gd name="T23" fmla="*/ 0 h 189"/>
                <a:gd name="T24" fmla="*/ 0 w 134"/>
                <a:gd name="T25" fmla="*/ 0 h 189"/>
                <a:gd name="T26" fmla="*/ 0 w 134"/>
                <a:gd name="T27" fmla="*/ 0 h 189"/>
                <a:gd name="T28" fmla="*/ 0 w 134"/>
                <a:gd name="T29" fmla="*/ 0 h 189"/>
                <a:gd name="T30" fmla="*/ 0 w 134"/>
                <a:gd name="T31" fmla="*/ 0 h 189"/>
                <a:gd name="T32" fmla="*/ 0 w 134"/>
                <a:gd name="T33" fmla="*/ 0 h 189"/>
                <a:gd name="T34" fmla="*/ 0 w 134"/>
                <a:gd name="T35" fmla="*/ 0 h 189"/>
                <a:gd name="T36" fmla="*/ 0 w 134"/>
                <a:gd name="T37" fmla="*/ 0 h 189"/>
                <a:gd name="T38" fmla="*/ 0 w 134"/>
                <a:gd name="T39" fmla="*/ 0 h 1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89">
                  <a:moveTo>
                    <a:pt x="0" y="25"/>
                  </a:moveTo>
                  <a:lnTo>
                    <a:pt x="0" y="189"/>
                  </a:lnTo>
                  <a:lnTo>
                    <a:pt x="134" y="189"/>
                  </a:lnTo>
                  <a:lnTo>
                    <a:pt x="134" y="12"/>
                  </a:lnTo>
                  <a:lnTo>
                    <a:pt x="124" y="12"/>
                  </a:lnTo>
                  <a:lnTo>
                    <a:pt x="114" y="11"/>
                  </a:lnTo>
                  <a:lnTo>
                    <a:pt x="103" y="10"/>
                  </a:lnTo>
                  <a:lnTo>
                    <a:pt x="93" y="7"/>
                  </a:lnTo>
                  <a:lnTo>
                    <a:pt x="82" y="5"/>
                  </a:lnTo>
                  <a:lnTo>
                    <a:pt x="72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7" y="11"/>
                  </a:lnTo>
                  <a:lnTo>
                    <a:pt x="4" y="1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99" name="Freeform 1816"/>
            <p:cNvSpPr>
              <a:spLocks/>
            </p:cNvSpPr>
            <p:nvPr/>
          </p:nvSpPr>
          <p:spPr bwMode="auto">
            <a:xfrm>
              <a:off x="1916" y="2535"/>
              <a:ext cx="45" cy="63"/>
            </a:xfrm>
            <a:custGeom>
              <a:avLst/>
              <a:gdLst>
                <a:gd name="T0" fmla="*/ 0 w 134"/>
                <a:gd name="T1" fmla="*/ 0 h 189"/>
                <a:gd name="T2" fmla="*/ 0 w 134"/>
                <a:gd name="T3" fmla="*/ 0 h 189"/>
                <a:gd name="T4" fmla="*/ 0 w 134"/>
                <a:gd name="T5" fmla="*/ 0 h 189"/>
                <a:gd name="T6" fmla="*/ 0 w 134"/>
                <a:gd name="T7" fmla="*/ 0 h 189"/>
                <a:gd name="T8" fmla="*/ 0 w 134"/>
                <a:gd name="T9" fmla="*/ 0 h 189"/>
                <a:gd name="T10" fmla="*/ 0 w 134"/>
                <a:gd name="T11" fmla="*/ 0 h 189"/>
                <a:gd name="T12" fmla="*/ 0 w 134"/>
                <a:gd name="T13" fmla="*/ 0 h 189"/>
                <a:gd name="T14" fmla="*/ 0 w 134"/>
                <a:gd name="T15" fmla="*/ 0 h 189"/>
                <a:gd name="T16" fmla="*/ 0 w 134"/>
                <a:gd name="T17" fmla="*/ 0 h 189"/>
                <a:gd name="T18" fmla="*/ 0 w 134"/>
                <a:gd name="T19" fmla="*/ 0 h 189"/>
                <a:gd name="T20" fmla="*/ 0 w 134"/>
                <a:gd name="T21" fmla="*/ 0 h 189"/>
                <a:gd name="T22" fmla="*/ 0 w 134"/>
                <a:gd name="T23" fmla="*/ 0 h 189"/>
                <a:gd name="T24" fmla="*/ 0 w 134"/>
                <a:gd name="T25" fmla="*/ 0 h 189"/>
                <a:gd name="T26" fmla="*/ 0 w 134"/>
                <a:gd name="T27" fmla="*/ 0 h 189"/>
                <a:gd name="T28" fmla="*/ 0 w 134"/>
                <a:gd name="T29" fmla="*/ 0 h 189"/>
                <a:gd name="T30" fmla="*/ 0 w 134"/>
                <a:gd name="T31" fmla="*/ 0 h 189"/>
                <a:gd name="T32" fmla="*/ 0 w 134"/>
                <a:gd name="T33" fmla="*/ 0 h 189"/>
                <a:gd name="T34" fmla="*/ 0 w 134"/>
                <a:gd name="T35" fmla="*/ 0 h 189"/>
                <a:gd name="T36" fmla="*/ 0 w 134"/>
                <a:gd name="T37" fmla="*/ 0 h 189"/>
                <a:gd name="T38" fmla="*/ 0 w 134"/>
                <a:gd name="T39" fmla="*/ 0 h 18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89">
                  <a:moveTo>
                    <a:pt x="0" y="25"/>
                  </a:moveTo>
                  <a:lnTo>
                    <a:pt x="0" y="189"/>
                  </a:lnTo>
                  <a:lnTo>
                    <a:pt x="134" y="189"/>
                  </a:lnTo>
                  <a:lnTo>
                    <a:pt x="134" y="12"/>
                  </a:lnTo>
                  <a:lnTo>
                    <a:pt x="124" y="12"/>
                  </a:lnTo>
                  <a:lnTo>
                    <a:pt x="114" y="11"/>
                  </a:lnTo>
                  <a:lnTo>
                    <a:pt x="103" y="10"/>
                  </a:lnTo>
                  <a:lnTo>
                    <a:pt x="93" y="7"/>
                  </a:lnTo>
                  <a:lnTo>
                    <a:pt x="82" y="5"/>
                  </a:lnTo>
                  <a:lnTo>
                    <a:pt x="72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1" y="0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8" y="4"/>
                  </a:lnTo>
                  <a:lnTo>
                    <a:pt x="12" y="6"/>
                  </a:lnTo>
                  <a:lnTo>
                    <a:pt x="7" y="11"/>
                  </a:lnTo>
                  <a:lnTo>
                    <a:pt x="4" y="17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0" name="Line 1817"/>
            <p:cNvSpPr>
              <a:spLocks noChangeShapeType="1"/>
            </p:cNvSpPr>
            <p:nvPr/>
          </p:nvSpPr>
          <p:spPr bwMode="auto">
            <a:xfrm>
              <a:off x="1916" y="2543"/>
              <a:ext cx="1" cy="5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1" name="Line 1818"/>
            <p:cNvSpPr>
              <a:spLocks noChangeShapeType="1"/>
            </p:cNvSpPr>
            <p:nvPr/>
          </p:nvSpPr>
          <p:spPr bwMode="auto">
            <a:xfrm>
              <a:off x="1916" y="2598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2" name="Line 1819"/>
            <p:cNvSpPr>
              <a:spLocks noChangeShapeType="1"/>
            </p:cNvSpPr>
            <p:nvPr/>
          </p:nvSpPr>
          <p:spPr bwMode="auto">
            <a:xfrm flipV="1">
              <a:off x="1961" y="2538"/>
              <a:ext cx="1" cy="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3" name="Line 1820"/>
            <p:cNvSpPr>
              <a:spLocks noChangeShapeType="1"/>
            </p:cNvSpPr>
            <p:nvPr/>
          </p:nvSpPr>
          <p:spPr bwMode="auto">
            <a:xfrm flipV="1">
              <a:off x="1961" y="2382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4" name="Line 1821"/>
            <p:cNvSpPr>
              <a:spLocks noChangeShapeType="1"/>
            </p:cNvSpPr>
            <p:nvPr/>
          </p:nvSpPr>
          <p:spPr bwMode="auto">
            <a:xfrm>
              <a:off x="1916" y="2382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5" name="Freeform 1822"/>
            <p:cNvSpPr>
              <a:spLocks/>
            </p:cNvSpPr>
            <p:nvPr/>
          </p:nvSpPr>
          <p:spPr bwMode="auto">
            <a:xfrm>
              <a:off x="1916" y="2493"/>
              <a:ext cx="49" cy="8"/>
            </a:xfrm>
            <a:custGeom>
              <a:avLst/>
              <a:gdLst>
                <a:gd name="T0" fmla="*/ 0 w 147"/>
                <a:gd name="T1" fmla="*/ 0 h 25"/>
                <a:gd name="T2" fmla="*/ 0 w 147"/>
                <a:gd name="T3" fmla="*/ 0 h 25"/>
                <a:gd name="T4" fmla="*/ 0 w 147"/>
                <a:gd name="T5" fmla="*/ 0 h 25"/>
                <a:gd name="T6" fmla="*/ 0 w 147"/>
                <a:gd name="T7" fmla="*/ 0 h 25"/>
                <a:gd name="T8" fmla="*/ 0 w 147"/>
                <a:gd name="T9" fmla="*/ 0 h 25"/>
                <a:gd name="T10" fmla="*/ 0 w 147"/>
                <a:gd name="T11" fmla="*/ 0 h 25"/>
                <a:gd name="T12" fmla="*/ 0 w 147"/>
                <a:gd name="T13" fmla="*/ 0 h 25"/>
                <a:gd name="T14" fmla="*/ 0 w 147"/>
                <a:gd name="T15" fmla="*/ 0 h 25"/>
                <a:gd name="T16" fmla="*/ 0 w 147"/>
                <a:gd name="T17" fmla="*/ 0 h 25"/>
                <a:gd name="T18" fmla="*/ 0 w 147"/>
                <a:gd name="T19" fmla="*/ 0 h 25"/>
                <a:gd name="T20" fmla="*/ 0 w 147"/>
                <a:gd name="T21" fmla="*/ 0 h 25"/>
                <a:gd name="T22" fmla="*/ 0 w 147"/>
                <a:gd name="T23" fmla="*/ 0 h 25"/>
                <a:gd name="T24" fmla="*/ 0 w 147"/>
                <a:gd name="T25" fmla="*/ 0 h 25"/>
                <a:gd name="T26" fmla="*/ 0 w 147"/>
                <a:gd name="T27" fmla="*/ 0 h 25"/>
                <a:gd name="T28" fmla="*/ 0 w 147"/>
                <a:gd name="T29" fmla="*/ 0 h 25"/>
                <a:gd name="T30" fmla="*/ 0 w 147"/>
                <a:gd name="T31" fmla="*/ 0 h 25"/>
                <a:gd name="T32" fmla="*/ 0 w 147"/>
                <a:gd name="T33" fmla="*/ 0 h 25"/>
                <a:gd name="T34" fmla="*/ 0 w 147"/>
                <a:gd name="T35" fmla="*/ 0 h 25"/>
                <a:gd name="T36" fmla="*/ 0 w 147"/>
                <a:gd name="T37" fmla="*/ 0 h 25"/>
                <a:gd name="T38" fmla="*/ 0 w 147"/>
                <a:gd name="T39" fmla="*/ 0 h 25"/>
                <a:gd name="T40" fmla="*/ 0 w 147"/>
                <a:gd name="T41" fmla="*/ 0 h 25"/>
                <a:gd name="T42" fmla="*/ 0 w 147"/>
                <a:gd name="T43" fmla="*/ 0 h 25"/>
                <a:gd name="T44" fmla="*/ 0 w 147"/>
                <a:gd name="T45" fmla="*/ 0 h 25"/>
                <a:gd name="T46" fmla="*/ 0 w 147"/>
                <a:gd name="T47" fmla="*/ 0 h 25"/>
                <a:gd name="T48" fmla="*/ 0 w 147"/>
                <a:gd name="T49" fmla="*/ 0 h 2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25">
                  <a:moveTo>
                    <a:pt x="0" y="5"/>
                  </a:moveTo>
                  <a:lnTo>
                    <a:pt x="1" y="10"/>
                  </a:lnTo>
                  <a:lnTo>
                    <a:pt x="2" y="14"/>
                  </a:lnTo>
                  <a:lnTo>
                    <a:pt x="5" y="17"/>
                  </a:lnTo>
                  <a:lnTo>
                    <a:pt x="7" y="20"/>
                  </a:lnTo>
                  <a:lnTo>
                    <a:pt x="10" y="22"/>
                  </a:lnTo>
                  <a:lnTo>
                    <a:pt x="14" y="25"/>
                  </a:lnTo>
                  <a:lnTo>
                    <a:pt x="19" y="25"/>
                  </a:lnTo>
                  <a:lnTo>
                    <a:pt x="26" y="25"/>
                  </a:lnTo>
                  <a:lnTo>
                    <a:pt x="31" y="24"/>
                  </a:lnTo>
                  <a:lnTo>
                    <a:pt x="37" y="21"/>
                  </a:lnTo>
                  <a:lnTo>
                    <a:pt x="43" y="19"/>
                  </a:lnTo>
                  <a:lnTo>
                    <a:pt x="51" y="15"/>
                  </a:lnTo>
                  <a:lnTo>
                    <a:pt x="57" y="10"/>
                  </a:lnTo>
                  <a:lnTo>
                    <a:pt x="64" y="6"/>
                  </a:lnTo>
                  <a:lnTo>
                    <a:pt x="71" y="4"/>
                  </a:lnTo>
                  <a:lnTo>
                    <a:pt x="78" y="1"/>
                  </a:lnTo>
                  <a:lnTo>
                    <a:pt x="87" y="0"/>
                  </a:lnTo>
                  <a:lnTo>
                    <a:pt x="97" y="0"/>
                  </a:lnTo>
                  <a:lnTo>
                    <a:pt x="108" y="1"/>
                  </a:lnTo>
                  <a:lnTo>
                    <a:pt x="118" y="4"/>
                  </a:lnTo>
                  <a:lnTo>
                    <a:pt x="129" y="5"/>
                  </a:lnTo>
                  <a:lnTo>
                    <a:pt x="135" y="6"/>
                  </a:lnTo>
                  <a:lnTo>
                    <a:pt x="142" y="7"/>
                  </a:lnTo>
                  <a:lnTo>
                    <a:pt x="147" y="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6" name="Freeform 1823"/>
            <p:cNvSpPr>
              <a:spLocks/>
            </p:cNvSpPr>
            <p:nvPr/>
          </p:nvSpPr>
          <p:spPr bwMode="auto">
            <a:xfrm>
              <a:off x="1916" y="2535"/>
              <a:ext cx="45" cy="9"/>
            </a:xfrm>
            <a:custGeom>
              <a:avLst/>
              <a:gdLst>
                <a:gd name="T0" fmla="*/ 0 w 135"/>
                <a:gd name="T1" fmla="*/ 0 h 26"/>
                <a:gd name="T2" fmla="*/ 0 w 135"/>
                <a:gd name="T3" fmla="*/ 0 h 26"/>
                <a:gd name="T4" fmla="*/ 0 w 135"/>
                <a:gd name="T5" fmla="*/ 0 h 26"/>
                <a:gd name="T6" fmla="*/ 0 w 135"/>
                <a:gd name="T7" fmla="*/ 0 h 26"/>
                <a:gd name="T8" fmla="*/ 0 w 135"/>
                <a:gd name="T9" fmla="*/ 0 h 26"/>
                <a:gd name="T10" fmla="*/ 0 w 135"/>
                <a:gd name="T11" fmla="*/ 0 h 26"/>
                <a:gd name="T12" fmla="*/ 0 w 135"/>
                <a:gd name="T13" fmla="*/ 0 h 26"/>
                <a:gd name="T14" fmla="*/ 0 w 135"/>
                <a:gd name="T15" fmla="*/ 0 h 26"/>
                <a:gd name="T16" fmla="*/ 0 w 135"/>
                <a:gd name="T17" fmla="*/ 0 h 26"/>
                <a:gd name="T18" fmla="*/ 0 w 135"/>
                <a:gd name="T19" fmla="*/ 0 h 26"/>
                <a:gd name="T20" fmla="*/ 0 w 135"/>
                <a:gd name="T21" fmla="*/ 0 h 26"/>
                <a:gd name="T22" fmla="*/ 0 w 135"/>
                <a:gd name="T23" fmla="*/ 0 h 26"/>
                <a:gd name="T24" fmla="*/ 0 w 135"/>
                <a:gd name="T25" fmla="*/ 0 h 26"/>
                <a:gd name="T26" fmla="*/ 0 w 135"/>
                <a:gd name="T27" fmla="*/ 0 h 26"/>
                <a:gd name="T28" fmla="*/ 0 w 135"/>
                <a:gd name="T29" fmla="*/ 0 h 26"/>
                <a:gd name="T30" fmla="*/ 0 w 135"/>
                <a:gd name="T31" fmla="*/ 0 h 26"/>
                <a:gd name="T32" fmla="*/ 0 w 13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5" h="26">
                  <a:moveTo>
                    <a:pt x="0" y="26"/>
                  </a:moveTo>
                  <a:lnTo>
                    <a:pt x="3" y="18"/>
                  </a:lnTo>
                  <a:lnTo>
                    <a:pt x="8" y="12"/>
                  </a:lnTo>
                  <a:lnTo>
                    <a:pt x="13" y="7"/>
                  </a:lnTo>
                  <a:lnTo>
                    <a:pt x="18" y="4"/>
                  </a:lnTo>
                  <a:lnTo>
                    <a:pt x="26" y="1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1" y="0"/>
                  </a:lnTo>
                  <a:lnTo>
                    <a:pt x="62" y="1"/>
                  </a:lnTo>
                  <a:lnTo>
                    <a:pt x="72" y="4"/>
                  </a:lnTo>
                  <a:lnTo>
                    <a:pt x="83" y="5"/>
                  </a:lnTo>
                  <a:lnTo>
                    <a:pt x="93" y="7"/>
                  </a:lnTo>
                  <a:lnTo>
                    <a:pt x="104" y="10"/>
                  </a:lnTo>
                  <a:lnTo>
                    <a:pt x="115" y="11"/>
                  </a:lnTo>
                  <a:lnTo>
                    <a:pt x="125" y="12"/>
                  </a:lnTo>
                  <a:lnTo>
                    <a:pt x="135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7" name="Freeform 1824"/>
            <p:cNvSpPr>
              <a:spLocks/>
            </p:cNvSpPr>
            <p:nvPr/>
          </p:nvSpPr>
          <p:spPr bwMode="auto">
            <a:xfrm>
              <a:off x="1564" y="2383"/>
              <a:ext cx="45" cy="120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0" y="0"/>
                  </a:move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10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6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7" y="343"/>
                  </a:lnTo>
                  <a:lnTo>
                    <a:pt x="61" y="340"/>
                  </a:lnTo>
                  <a:lnTo>
                    <a:pt x="66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lnTo>
                    <a:pt x="1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8" name="Freeform 1825"/>
            <p:cNvSpPr>
              <a:spLocks/>
            </p:cNvSpPr>
            <p:nvPr/>
          </p:nvSpPr>
          <p:spPr bwMode="auto">
            <a:xfrm>
              <a:off x="1564" y="2383"/>
              <a:ext cx="45" cy="120"/>
            </a:xfrm>
            <a:custGeom>
              <a:avLst/>
              <a:gdLst>
                <a:gd name="T0" fmla="*/ 0 w 134"/>
                <a:gd name="T1" fmla="*/ 0 h 358"/>
                <a:gd name="T2" fmla="*/ 0 w 134"/>
                <a:gd name="T3" fmla="*/ 0 h 358"/>
                <a:gd name="T4" fmla="*/ 0 w 134"/>
                <a:gd name="T5" fmla="*/ 0 h 358"/>
                <a:gd name="T6" fmla="*/ 0 w 134"/>
                <a:gd name="T7" fmla="*/ 0 h 358"/>
                <a:gd name="T8" fmla="*/ 0 w 134"/>
                <a:gd name="T9" fmla="*/ 0 h 358"/>
                <a:gd name="T10" fmla="*/ 0 w 134"/>
                <a:gd name="T11" fmla="*/ 0 h 358"/>
                <a:gd name="T12" fmla="*/ 0 w 134"/>
                <a:gd name="T13" fmla="*/ 0 h 358"/>
                <a:gd name="T14" fmla="*/ 0 w 134"/>
                <a:gd name="T15" fmla="*/ 0 h 358"/>
                <a:gd name="T16" fmla="*/ 0 w 134"/>
                <a:gd name="T17" fmla="*/ 0 h 358"/>
                <a:gd name="T18" fmla="*/ 0 w 134"/>
                <a:gd name="T19" fmla="*/ 0 h 358"/>
                <a:gd name="T20" fmla="*/ 0 w 134"/>
                <a:gd name="T21" fmla="*/ 0 h 358"/>
                <a:gd name="T22" fmla="*/ 0 w 134"/>
                <a:gd name="T23" fmla="*/ 0 h 358"/>
                <a:gd name="T24" fmla="*/ 0 w 134"/>
                <a:gd name="T25" fmla="*/ 0 h 358"/>
                <a:gd name="T26" fmla="*/ 0 w 134"/>
                <a:gd name="T27" fmla="*/ 0 h 358"/>
                <a:gd name="T28" fmla="*/ 0 w 134"/>
                <a:gd name="T29" fmla="*/ 0 h 358"/>
                <a:gd name="T30" fmla="*/ 0 w 134"/>
                <a:gd name="T31" fmla="*/ 0 h 358"/>
                <a:gd name="T32" fmla="*/ 0 w 134"/>
                <a:gd name="T33" fmla="*/ 0 h 358"/>
                <a:gd name="T34" fmla="*/ 0 w 134"/>
                <a:gd name="T35" fmla="*/ 0 h 358"/>
                <a:gd name="T36" fmla="*/ 0 w 134"/>
                <a:gd name="T37" fmla="*/ 0 h 358"/>
                <a:gd name="T38" fmla="*/ 0 w 134"/>
                <a:gd name="T39" fmla="*/ 0 h 358"/>
                <a:gd name="T40" fmla="*/ 0 w 134"/>
                <a:gd name="T41" fmla="*/ 0 h 358"/>
                <a:gd name="T42" fmla="*/ 0 w 134"/>
                <a:gd name="T43" fmla="*/ 0 h 358"/>
                <a:gd name="T44" fmla="*/ 0 w 134"/>
                <a:gd name="T45" fmla="*/ 0 h 358"/>
                <a:gd name="T46" fmla="*/ 0 w 134"/>
                <a:gd name="T47" fmla="*/ 0 h 358"/>
                <a:gd name="T48" fmla="*/ 0 w 134"/>
                <a:gd name="T49" fmla="*/ 0 h 358"/>
                <a:gd name="T50" fmla="*/ 0 w 134"/>
                <a:gd name="T51" fmla="*/ 0 h 358"/>
                <a:gd name="T52" fmla="*/ 0 w 134"/>
                <a:gd name="T53" fmla="*/ 0 h 358"/>
                <a:gd name="T54" fmla="*/ 0 w 134"/>
                <a:gd name="T55" fmla="*/ 0 h 358"/>
                <a:gd name="T56" fmla="*/ 0 w 134"/>
                <a:gd name="T57" fmla="*/ 0 h 358"/>
                <a:gd name="T58" fmla="*/ 0 w 134"/>
                <a:gd name="T59" fmla="*/ 0 h 358"/>
                <a:gd name="T60" fmla="*/ 0 w 134"/>
                <a:gd name="T61" fmla="*/ 0 h 358"/>
                <a:gd name="T62" fmla="*/ 0 w 134"/>
                <a:gd name="T63" fmla="*/ 0 h 3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" h="358">
                  <a:moveTo>
                    <a:pt x="134" y="339"/>
                  </a:moveTo>
                  <a:lnTo>
                    <a:pt x="134" y="0"/>
                  </a:lnTo>
                  <a:lnTo>
                    <a:pt x="0" y="0"/>
                  </a:lnTo>
                  <a:lnTo>
                    <a:pt x="0" y="340"/>
                  </a:lnTo>
                  <a:lnTo>
                    <a:pt x="1" y="345"/>
                  </a:lnTo>
                  <a:lnTo>
                    <a:pt x="2" y="348"/>
                  </a:lnTo>
                  <a:lnTo>
                    <a:pt x="5" y="351"/>
                  </a:lnTo>
                  <a:lnTo>
                    <a:pt x="7" y="354"/>
                  </a:lnTo>
                  <a:lnTo>
                    <a:pt x="10" y="355"/>
                  </a:lnTo>
                  <a:lnTo>
                    <a:pt x="13" y="356"/>
                  </a:lnTo>
                  <a:lnTo>
                    <a:pt x="17" y="358"/>
                  </a:lnTo>
                  <a:lnTo>
                    <a:pt x="21" y="358"/>
                  </a:lnTo>
                  <a:lnTo>
                    <a:pt x="26" y="356"/>
                  </a:lnTo>
                  <a:lnTo>
                    <a:pt x="31" y="355"/>
                  </a:lnTo>
                  <a:lnTo>
                    <a:pt x="37" y="353"/>
                  </a:lnTo>
                  <a:lnTo>
                    <a:pt x="42" y="350"/>
                  </a:lnTo>
                  <a:lnTo>
                    <a:pt x="47" y="348"/>
                  </a:lnTo>
                  <a:lnTo>
                    <a:pt x="52" y="345"/>
                  </a:lnTo>
                  <a:lnTo>
                    <a:pt x="57" y="343"/>
                  </a:lnTo>
                  <a:lnTo>
                    <a:pt x="61" y="340"/>
                  </a:lnTo>
                  <a:lnTo>
                    <a:pt x="66" y="338"/>
                  </a:lnTo>
                  <a:lnTo>
                    <a:pt x="69" y="335"/>
                  </a:lnTo>
                  <a:lnTo>
                    <a:pt x="74" y="334"/>
                  </a:lnTo>
                  <a:lnTo>
                    <a:pt x="79" y="333"/>
                  </a:lnTo>
                  <a:lnTo>
                    <a:pt x="86" y="331"/>
                  </a:lnTo>
                  <a:lnTo>
                    <a:pt x="91" y="331"/>
                  </a:lnTo>
                  <a:lnTo>
                    <a:pt x="96" y="331"/>
                  </a:lnTo>
                  <a:lnTo>
                    <a:pt x="101" y="333"/>
                  </a:lnTo>
                  <a:lnTo>
                    <a:pt x="109" y="334"/>
                  </a:lnTo>
                  <a:lnTo>
                    <a:pt x="118" y="335"/>
                  </a:lnTo>
                  <a:lnTo>
                    <a:pt x="127" y="338"/>
                  </a:lnTo>
                  <a:lnTo>
                    <a:pt x="134" y="339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09" name="Line 1826"/>
            <p:cNvSpPr>
              <a:spLocks noChangeShapeType="1"/>
            </p:cNvSpPr>
            <p:nvPr/>
          </p:nvSpPr>
          <p:spPr bwMode="auto">
            <a:xfrm>
              <a:off x="1564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0" name="Freeform 1827"/>
            <p:cNvSpPr>
              <a:spLocks/>
            </p:cNvSpPr>
            <p:nvPr/>
          </p:nvSpPr>
          <p:spPr bwMode="auto">
            <a:xfrm>
              <a:off x="1564" y="2536"/>
              <a:ext cx="45" cy="63"/>
            </a:xfrm>
            <a:custGeom>
              <a:avLst/>
              <a:gdLst>
                <a:gd name="T0" fmla="*/ 0 w 134"/>
                <a:gd name="T1" fmla="*/ 0 h 191"/>
                <a:gd name="T2" fmla="*/ 0 w 134"/>
                <a:gd name="T3" fmla="*/ 0 h 191"/>
                <a:gd name="T4" fmla="*/ 0 w 134"/>
                <a:gd name="T5" fmla="*/ 0 h 191"/>
                <a:gd name="T6" fmla="*/ 0 w 134"/>
                <a:gd name="T7" fmla="*/ 0 h 191"/>
                <a:gd name="T8" fmla="*/ 0 w 134"/>
                <a:gd name="T9" fmla="*/ 0 h 191"/>
                <a:gd name="T10" fmla="*/ 0 w 134"/>
                <a:gd name="T11" fmla="*/ 0 h 191"/>
                <a:gd name="T12" fmla="*/ 0 w 134"/>
                <a:gd name="T13" fmla="*/ 0 h 191"/>
                <a:gd name="T14" fmla="*/ 0 w 134"/>
                <a:gd name="T15" fmla="*/ 0 h 191"/>
                <a:gd name="T16" fmla="*/ 0 w 134"/>
                <a:gd name="T17" fmla="*/ 0 h 191"/>
                <a:gd name="T18" fmla="*/ 0 w 134"/>
                <a:gd name="T19" fmla="*/ 0 h 191"/>
                <a:gd name="T20" fmla="*/ 0 w 134"/>
                <a:gd name="T21" fmla="*/ 0 h 191"/>
                <a:gd name="T22" fmla="*/ 0 w 134"/>
                <a:gd name="T23" fmla="*/ 0 h 191"/>
                <a:gd name="T24" fmla="*/ 0 w 134"/>
                <a:gd name="T25" fmla="*/ 0 h 191"/>
                <a:gd name="T26" fmla="*/ 0 w 134"/>
                <a:gd name="T27" fmla="*/ 0 h 191"/>
                <a:gd name="T28" fmla="*/ 0 w 134"/>
                <a:gd name="T29" fmla="*/ 0 h 191"/>
                <a:gd name="T30" fmla="*/ 0 w 134"/>
                <a:gd name="T31" fmla="*/ 0 h 191"/>
                <a:gd name="T32" fmla="*/ 0 w 134"/>
                <a:gd name="T33" fmla="*/ 0 h 191"/>
                <a:gd name="T34" fmla="*/ 0 w 134"/>
                <a:gd name="T35" fmla="*/ 0 h 191"/>
                <a:gd name="T36" fmla="*/ 0 w 134"/>
                <a:gd name="T37" fmla="*/ 0 h 191"/>
                <a:gd name="T38" fmla="*/ 0 w 134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91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2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6" y="3"/>
                  </a:lnTo>
                  <a:lnTo>
                    <a:pt x="18" y="4"/>
                  </a:lnTo>
                  <a:lnTo>
                    <a:pt x="13" y="8"/>
                  </a:lnTo>
                  <a:lnTo>
                    <a:pt x="7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1" name="Freeform 1828"/>
            <p:cNvSpPr>
              <a:spLocks/>
            </p:cNvSpPr>
            <p:nvPr/>
          </p:nvSpPr>
          <p:spPr bwMode="auto">
            <a:xfrm>
              <a:off x="1564" y="2536"/>
              <a:ext cx="45" cy="63"/>
            </a:xfrm>
            <a:custGeom>
              <a:avLst/>
              <a:gdLst>
                <a:gd name="T0" fmla="*/ 0 w 134"/>
                <a:gd name="T1" fmla="*/ 0 h 191"/>
                <a:gd name="T2" fmla="*/ 0 w 134"/>
                <a:gd name="T3" fmla="*/ 0 h 191"/>
                <a:gd name="T4" fmla="*/ 0 w 134"/>
                <a:gd name="T5" fmla="*/ 0 h 191"/>
                <a:gd name="T6" fmla="*/ 0 w 134"/>
                <a:gd name="T7" fmla="*/ 0 h 191"/>
                <a:gd name="T8" fmla="*/ 0 w 134"/>
                <a:gd name="T9" fmla="*/ 0 h 191"/>
                <a:gd name="T10" fmla="*/ 0 w 134"/>
                <a:gd name="T11" fmla="*/ 0 h 191"/>
                <a:gd name="T12" fmla="*/ 0 w 134"/>
                <a:gd name="T13" fmla="*/ 0 h 191"/>
                <a:gd name="T14" fmla="*/ 0 w 134"/>
                <a:gd name="T15" fmla="*/ 0 h 191"/>
                <a:gd name="T16" fmla="*/ 0 w 134"/>
                <a:gd name="T17" fmla="*/ 0 h 191"/>
                <a:gd name="T18" fmla="*/ 0 w 134"/>
                <a:gd name="T19" fmla="*/ 0 h 191"/>
                <a:gd name="T20" fmla="*/ 0 w 134"/>
                <a:gd name="T21" fmla="*/ 0 h 191"/>
                <a:gd name="T22" fmla="*/ 0 w 134"/>
                <a:gd name="T23" fmla="*/ 0 h 191"/>
                <a:gd name="T24" fmla="*/ 0 w 134"/>
                <a:gd name="T25" fmla="*/ 0 h 191"/>
                <a:gd name="T26" fmla="*/ 0 w 134"/>
                <a:gd name="T27" fmla="*/ 0 h 191"/>
                <a:gd name="T28" fmla="*/ 0 w 134"/>
                <a:gd name="T29" fmla="*/ 0 h 191"/>
                <a:gd name="T30" fmla="*/ 0 w 134"/>
                <a:gd name="T31" fmla="*/ 0 h 191"/>
                <a:gd name="T32" fmla="*/ 0 w 134"/>
                <a:gd name="T33" fmla="*/ 0 h 191"/>
                <a:gd name="T34" fmla="*/ 0 w 134"/>
                <a:gd name="T35" fmla="*/ 0 h 191"/>
                <a:gd name="T36" fmla="*/ 0 w 134"/>
                <a:gd name="T37" fmla="*/ 0 h 191"/>
                <a:gd name="T38" fmla="*/ 0 w 134"/>
                <a:gd name="T39" fmla="*/ 0 h 19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4" h="191">
                  <a:moveTo>
                    <a:pt x="0" y="25"/>
                  </a:moveTo>
                  <a:lnTo>
                    <a:pt x="0" y="191"/>
                  </a:lnTo>
                  <a:lnTo>
                    <a:pt x="134" y="191"/>
                  </a:lnTo>
                  <a:lnTo>
                    <a:pt x="134" y="14"/>
                  </a:lnTo>
                  <a:lnTo>
                    <a:pt x="124" y="14"/>
                  </a:lnTo>
                  <a:lnTo>
                    <a:pt x="114" y="13"/>
                  </a:lnTo>
                  <a:lnTo>
                    <a:pt x="103" y="10"/>
                  </a:lnTo>
                  <a:lnTo>
                    <a:pt x="93" y="9"/>
                  </a:lnTo>
                  <a:lnTo>
                    <a:pt x="82" y="7"/>
                  </a:lnTo>
                  <a:lnTo>
                    <a:pt x="72" y="4"/>
                  </a:lnTo>
                  <a:lnTo>
                    <a:pt x="61" y="3"/>
                  </a:lnTo>
                  <a:lnTo>
                    <a:pt x="51" y="2"/>
                  </a:lnTo>
                  <a:lnTo>
                    <a:pt x="42" y="0"/>
                  </a:lnTo>
                  <a:lnTo>
                    <a:pt x="32" y="2"/>
                  </a:lnTo>
                  <a:lnTo>
                    <a:pt x="26" y="3"/>
                  </a:lnTo>
                  <a:lnTo>
                    <a:pt x="18" y="4"/>
                  </a:lnTo>
                  <a:lnTo>
                    <a:pt x="13" y="8"/>
                  </a:lnTo>
                  <a:lnTo>
                    <a:pt x="7" y="13"/>
                  </a:lnTo>
                  <a:lnTo>
                    <a:pt x="3" y="1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57A5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2" name="Line 1829"/>
            <p:cNvSpPr>
              <a:spLocks noChangeShapeType="1"/>
            </p:cNvSpPr>
            <p:nvPr/>
          </p:nvSpPr>
          <p:spPr bwMode="auto">
            <a:xfrm>
              <a:off x="1564" y="2544"/>
              <a:ext cx="1" cy="5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3" name="Line 1830"/>
            <p:cNvSpPr>
              <a:spLocks noChangeShapeType="1"/>
            </p:cNvSpPr>
            <p:nvPr/>
          </p:nvSpPr>
          <p:spPr bwMode="auto">
            <a:xfrm>
              <a:off x="1564" y="2599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4" name="Line 1831"/>
            <p:cNvSpPr>
              <a:spLocks noChangeShapeType="1"/>
            </p:cNvSpPr>
            <p:nvPr/>
          </p:nvSpPr>
          <p:spPr bwMode="auto">
            <a:xfrm flipV="1">
              <a:off x="1609" y="2539"/>
              <a:ext cx="1" cy="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5" name="Line 1832"/>
            <p:cNvSpPr>
              <a:spLocks noChangeShapeType="1"/>
            </p:cNvSpPr>
            <p:nvPr/>
          </p:nvSpPr>
          <p:spPr bwMode="auto">
            <a:xfrm flipV="1">
              <a:off x="1609" y="2383"/>
              <a:ext cx="1" cy="1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6" name="Line 1833"/>
            <p:cNvSpPr>
              <a:spLocks noChangeShapeType="1"/>
            </p:cNvSpPr>
            <p:nvPr/>
          </p:nvSpPr>
          <p:spPr bwMode="auto">
            <a:xfrm>
              <a:off x="1564" y="2383"/>
              <a:ext cx="4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7" name="Freeform 1834"/>
            <p:cNvSpPr>
              <a:spLocks/>
            </p:cNvSpPr>
            <p:nvPr/>
          </p:nvSpPr>
          <p:spPr bwMode="auto">
            <a:xfrm>
              <a:off x="1563" y="2494"/>
              <a:ext cx="49" cy="9"/>
            </a:xfrm>
            <a:custGeom>
              <a:avLst/>
              <a:gdLst>
                <a:gd name="T0" fmla="*/ 0 w 147"/>
                <a:gd name="T1" fmla="*/ 0 h 27"/>
                <a:gd name="T2" fmla="*/ 0 w 147"/>
                <a:gd name="T3" fmla="*/ 0 h 27"/>
                <a:gd name="T4" fmla="*/ 0 w 147"/>
                <a:gd name="T5" fmla="*/ 0 h 27"/>
                <a:gd name="T6" fmla="*/ 0 w 147"/>
                <a:gd name="T7" fmla="*/ 0 h 27"/>
                <a:gd name="T8" fmla="*/ 0 w 147"/>
                <a:gd name="T9" fmla="*/ 0 h 27"/>
                <a:gd name="T10" fmla="*/ 0 w 147"/>
                <a:gd name="T11" fmla="*/ 0 h 27"/>
                <a:gd name="T12" fmla="*/ 0 w 147"/>
                <a:gd name="T13" fmla="*/ 0 h 27"/>
                <a:gd name="T14" fmla="*/ 0 w 147"/>
                <a:gd name="T15" fmla="*/ 0 h 27"/>
                <a:gd name="T16" fmla="*/ 0 w 147"/>
                <a:gd name="T17" fmla="*/ 0 h 27"/>
                <a:gd name="T18" fmla="*/ 0 w 147"/>
                <a:gd name="T19" fmla="*/ 0 h 27"/>
                <a:gd name="T20" fmla="*/ 0 w 147"/>
                <a:gd name="T21" fmla="*/ 0 h 27"/>
                <a:gd name="T22" fmla="*/ 0 w 147"/>
                <a:gd name="T23" fmla="*/ 0 h 27"/>
                <a:gd name="T24" fmla="*/ 0 w 147"/>
                <a:gd name="T25" fmla="*/ 0 h 27"/>
                <a:gd name="T26" fmla="*/ 0 w 147"/>
                <a:gd name="T27" fmla="*/ 0 h 27"/>
                <a:gd name="T28" fmla="*/ 0 w 147"/>
                <a:gd name="T29" fmla="*/ 0 h 27"/>
                <a:gd name="T30" fmla="*/ 0 w 147"/>
                <a:gd name="T31" fmla="*/ 0 h 27"/>
                <a:gd name="T32" fmla="*/ 0 w 147"/>
                <a:gd name="T33" fmla="*/ 0 h 27"/>
                <a:gd name="T34" fmla="*/ 0 w 147"/>
                <a:gd name="T35" fmla="*/ 0 h 27"/>
                <a:gd name="T36" fmla="*/ 0 w 147"/>
                <a:gd name="T37" fmla="*/ 0 h 27"/>
                <a:gd name="T38" fmla="*/ 0 w 147"/>
                <a:gd name="T39" fmla="*/ 0 h 27"/>
                <a:gd name="T40" fmla="*/ 0 w 147"/>
                <a:gd name="T41" fmla="*/ 0 h 27"/>
                <a:gd name="T42" fmla="*/ 0 w 147"/>
                <a:gd name="T43" fmla="*/ 0 h 27"/>
                <a:gd name="T44" fmla="*/ 0 w 147"/>
                <a:gd name="T45" fmla="*/ 0 h 27"/>
                <a:gd name="T46" fmla="*/ 0 w 147"/>
                <a:gd name="T47" fmla="*/ 0 h 27"/>
                <a:gd name="T48" fmla="*/ 0 w 147"/>
                <a:gd name="T49" fmla="*/ 0 h 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7" h="27">
                  <a:moveTo>
                    <a:pt x="0" y="7"/>
                  </a:moveTo>
                  <a:lnTo>
                    <a:pt x="2" y="12"/>
                  </a:lnTo>
                  <a:lnTo>
                    <a:pt x="3" y="15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10" y="23"/>
                  </a:lnTo>
                  <a:lnTo>
                    <a:pt x="15" y="25"/>
                  </a:lnTo>
                  <a:lnTo>
                    <a:pt x="20" y="27"/>
                  </a:lnTo>
                  <a:lnTo>
                    <a:pt x="26" y="25"/>
                  </a:lnTo>
                  <a:lnTo>
                    <a:pt x="33" y="24"/>
                  </a:lnTo>
                  <a:lnTo>
                    <a:pt x="38" y="23"/>
                  </a:lnTo>
                  <a:lnTo>
                    <a:pt x="44" y="20"/>
                  </a:lnTo>
                  <a:lnTo>
                    <a:pt x="51" y="15"/>
                  </a:lnTo>
                  <a:lnTo>
                    <a:pt x="59" y="12"/>
                  </a:lnTo>
                  <a:lnTo>
                    <a:pt x="65" y="8"/>
                  </a:lnTo>
                  <a:lnTo>
                    <a:pt x="71" y="4"/>
                  </a:lnTo>
                  <a:lnTo>
                    <a:pt x="79" y="2"/>
                  </a:lnTo>
                  <a:lnTo>
                    <a:pt x="88" y="0"/>
                  </a:lnTo>
                  <a:lnTo>
                    <a:pt x="98" y="2"/>
                  </a:lnTo>
                  <a:lnTo>
                    <a:pt x="109" y="3"/>
                  </a:lnTo>
                  <a:lnTo>
                    <a:pt x="119" y="4"/>
                  </a:lnTo>
                  <a:lnTo>
                    <a:pt x="130" y="7"/>
                  </a:lnTo>
                  <a:lnTo>
                    <a:pt x="136" y="8"/>
                  </a:lnTo>
                  <a:lnTo>
                    <a:pt x="142" y="9"/>
                  </a:lnTo>
                  <a:lnTo>
                    <a:pt x="147" y="1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8" name="Freeform 1835"/>
            <p:cNvSpPr>
              <a:spLocks/>
            </p:cNvSpPr>
            <p:nvPr/>
          </p:nvSpPr>
          <p:spPr bwMode="auto">
            <a:xfrm>
              <a:off x="1563" y="2536"/>
              <a:ext cx="46" cy="8"/>
            </a:xfrm>
            <a:custGeom>
              <a:avLst/>
              <a:gdLst>
                <a:gd name="T0" fmla="*/ 0 w 136"/>
                <a:gd name="T1" fmla="*/ 0 h 26"/>
                <a:gd name="T2" fmla="*/ 0 w 136"/>
                <a:gd name="T3" fmla="*/ 0 h 26"/>
                <a:gd name="T4" fmla="*/ 0 w 136"/>
                <a:gd name="T5" fmla="*/ 0 h 26"/>
                <a:gd name="T6" fmla="*/ 0 w 136"/>
                <a:gd name="T7" fmla="*/ 0 h 26"/>
                <a:gd name="T8" fmla="*/ 0 w 136"/>
                <a:gd name="T9" fmla="*/ 0 h 26"/>
                <a:gd name="T10" fmla="*/ 0 w 136"/>
                <a:gd name="T11" fmla="*/ 0 h 26"/>
                <a:gd name="T12" fmla="*/ 0 w 136"/>
                <a:gd name="T13" fmla="*/ 0 h 26"/>
                <a:gd name="T14" fmla="*/ 0 w 136"/>
                <a:gd name="T15" fmla="*/ 0 h 26"/>
                <a:gd name="T16" fmla="*/ 0 w 136"/>
                <a:gd name="T17" fmla="*/ 0 h 26"/>
                <a:gd name="T18" fmla="*/ 0 w 136"/>
                <a:gd name="T19" fmla="*/ 0 h 26"/>
                <a:gd name="T20" fmla="*/ 0 w 136"/>
                <a:gd name="T21" fmla="*/ 0 h 26"/>
                <a:gd name="T22" fmla="*/ 0 w 136"/>
                <a:gd name="T23" fmla="*/ 0 h 26"/>
                <a:gd name="T24" fmla="*/ 0 w 136"/>
                <a:gd name="T25" fmla="*/ 0 h 26"/>
                <a:gd name="T26" fmla="*/ 0 w 136"/>
                <a:gd name="T27" fmla="*/ 0 h 26"/>
                <a:gd name="T28" fmla="*/ 0 w 136"/>
                <a:gd name="T29" fmla="*/ 0 h 26"/>
                <a:gd name="T30" fmla="*/ 0 w 136"/>
                <a:gd name="T31" fmla="*/ 0 h 26"/>
                <a:gd name="T32" fmla="*/ 0 w 13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6" h="26">
                  <a:moveTo>
                    <a:pt x="0" y="26"/>
                  </a:moveTo>
                  <a:lnTo>
                    <a:pt x="4" y="19"/>
                  </a:lnTo>
                  <a:lnTo>
                    <a:pt x="9" y="13"/>
                  </a:lnTo>
                  <a:lnTo>
                    <a:pt x="14" y="8"/>
                  </a:lnTo>
                  <a:lnTo>
                    <a:pt x="20" y="5"/>
                  </a:lnTo>
                  <a:lnTo>
                    <a:pt x="26" y="3"/>
                  </a:lnTo>
                  <a:lnTo>
                    <a:pt x="34" y="2"/>
                  </a:lnTo>
                  <a:lnTo>
                    <a:pt x="43" y="0"/>
                  </a:lnTo>
                  <a:lnTo>
                    <a:pt x="53" y="2"/>
                  </a:lnTo>
                  <a:lnTo>
                    <a:pt x="63" y="3"/>
                  </a:lnTo>
                  <a:lnTo>
                    <a:pt x="73" y="4"/>
                  </a:lnTo>
                  <a:lnTo>
                    <a:pt x="84" y="7"/>
                  </a:lnTo>
                  <a:lnTo>
                    <a:pt x="95" y="9"/>
                  </a:lnTo>
                  <a:lnTo>
                    <a:pt x="105" y="10"/>
                  </a:lnTo>
                  <a:lnTo>
                    <a:pt x="116" y="13"/>
                  </a:lnTo>
                  <a:lnTo>
                    <a:pt x="126" y="14"/>
                  </a:lnTo>
                  <a:lnTo>
                    <a:pt x="136" y="1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19" name="Line 1836"/>
            <p:cNvSpPr>
              <a:spLocks noChangeShapeType="1"/>
            </p:cNvSpPr>
            <p:nvPr/>
          </p:nvSpPr>
          <p:spPr bwMode="auto">
            <a:xfrm>
              <a:off x="2876" y="2743"/>
              <a:ext cx="290" cy="75"/>
            </a:xfrm>
            <a:prstGeom prst="line">
              <a:avLst/>
            </a:prstGeom>
            <a:noFill/>
            <a:ln w="174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0" name="Freeform 1837"/>
            <p:cNvSpPr>
              <a:spLocks/>
            </p:cNvSpPr>
            <p:nvPr/>
          </p:nvSpPr>
          <p:spPr bwMode="auto">
            <a:xfrm>
              <a:off x="2876" y="2743"/>
              <a:ext cx="104" cy="42"/>
            </a:xfrm>
            <a:custGeom>
              <a:avLst/>
              <a:gdLst>
                <a:gd name="T0" fmla="*/ 0 w 310"/>
                <a:gd name="T1" fmla="*/ 0 h 127"/>
                <a:gd name="T2" fmla="*/ 0 w 310"/>
                <a:gd name="T3" fmla="*/ 0 h 127"/>
                <a:gd name="T4" fmla="*/ 0 w 310"/>
                <a:gd name="T5" fmla="*/ 0 h 127"/>
                <a:gd name="T6" fmla="*/ 0 w 310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0" h="127">
                  <a:moveTo>
                    <a:pt x="284" y="127"/>
                  </a:moveTo>
                  <a:lnTo>
                    <a:pt x="0" y="0"/>
                  </a:lnTo>
                  <a:lnTo>
                    <a:pt x="310" y="29"/>
                  </a:lnTo>
                  <a:lnTo>
                    <a:pt x="284" y="12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1" name="Line 1838"/>
            <p:cNvSpPr>
              <a:spLocks noChangeShapeType="1"/>
            </p:cNvSpPr>
            <p:nvPr/>
          </p:nvSpPr>
          <p:spPr bwMode="auto">
            <a:xfrm flipH="1">
              <a:off x="1570" y="2290"/>
              <a:ext cx="193" cy="476"/>
            </a:xfrm>
            <a:prstGeom prst="line">
              <a:avLst/>
            </a:prstGeom>
            <a:noFill/>
            <a:ln w="174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2" name="Freeform 1839"/>
            <p:cNvSpPr>
              <a:spLocks/>
            </p:cNvSpPr>
            <p:nvPr/>
          </p:nvSpPr>
          <p:spPr bwMode="auto">
            <a:xfrm>
              <a:off x="1708" y="2290"/>
              <a:ext cx="55" cy="101"/>
            </a:xfrm>
            <a:custGeom>
              <a:avLst/>
              <a:gdLst>
                <a:gd name="T0" fmla="*/ 0 w 164"/>
                <a:gd name="T1" fmla="*/ 0 h 305"/>
                <a:gd name="T2" fmla="*/ 0 w 164"/>
                <a:gd name="T3" fmla="*/ 0 h 305"/>
                <a:gd name="T4" fmla="*/ 0 w 164"/>
                <a:gd name="T5" fmla="*/ 0 h 305"/>
                <a:gd name="T6" fmla="*/ 0 w 164"/>
                <a:gd name="T7" fmla="*/ 0 h 3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305">
                  <a:moveTo>
                    <a:pt x="0" y="266"/>
                  </a:moveTo>
                  <a:lnTo>
                    <a:pt x="164" y="0"/>
                  </a:lnTo>
                  <a:lnTo>
                    <a:pt x="96" y="305"/>
                  </a:lnTo>
                  <a:lnTo>
                    <a:pt x="0" y="26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3" name="Freeform 1840"/>
            <p:cNvSpPr>
              <a:spLocks/>
            </p:cNvSpPr>
            <p:nvPr/>
          </p:nvSpPr>
          <p:spPr bwMode="auto">
            <a:xfrm>
              <a:off x="1113" y="2362"/>
              <a:ext cx="164" cy="90"/>
            </a:xfrm>
            <a:custGeom>
              <a:avLst/>
              <a:gdLst>
                <a:gd name="T0" fmla="*/ 0 w 492"/>
                <a:gd name="T1" fmla="*/ 0 h 271"/>
                <a:gd name="T2" fmla="*/ 0 w 492"/>
                <a:gd name="T3" fmla="*/ 0 h 271"/>
                <a:gd name="T4" fmla="*/ 0 w 492"/>
                <a:gd name="T5" fmla="*/ 0 h 271"/>
                <a:gd name="T6" fmla="*/ 0 w 492"/>
                <a:gd name="T7" fmla="*/ 0 h 271"/>
                <a:gd name="T8" fmla="*/ 0 w 492"/>
                <a:gd name="T9" fmla="*/ 0 h 271"/>
                <a:gd name="T10" fmla="*/ 0 w 492"/>
                <a:gd name="T11" fmla="*/ 0 h 271"/>
                <a:gd name="T12" fmla="*/ 0 w 492"/>
                <a:gd name="T13" fmla="*/ 0 h 271"/>
                <a:gd name="T14" fmla="*/ 0 w 492"/>
                <a:gd name="T15" fmla="*/ 0 h 271"/>
                <a:gd name="T16" fmla="*/ 0 w 492"/>
                <a:gd name="T17" fmla="*/ 0 h 271"/>
                <a:gd name="T18" fmla="*/ 0 w 492"/>
                <a:gd name="T19" fmla="*/ 0 h 271"/>
                <a:gd name="T20" fmla="*/ 0 w 492"/>
                <a:gd name="T21" fmla="*/ 0 h 271"/>
                <a:gd name="T22" fmla="*/ 0 w 492"/>
                <a:gd name="T23" fmla="*/ 0 h 271"/>
                <a:gd name="T24" fmla="*/ 0 w 492"/>
                <a:gd name="T25" fmla="*/ 0 h 271"/>
                <a:gd name="T26" fmla="*/ 0 w 492"/>
                <a:gd name="T27" fmla="*/ 0 h 271"/>
                <a:gd name="T28" fmla="*/ 0 w 492"/>
                <a:gd name="T29" fmla="*/ 0 h 271"/>
                <a:gd name="T30" fmla="*/ 0 w 492"/>
                <a:gd name="T31" fmla="*/ 0 h 271"/>
                <a:gd name="T32" fmla="*/ 0 w 492"/>
                <a:gd name="T33" fmla="*/ 0 h 271"/>
                <a:gd name="T34" fmla="*/ 0 w 492"/>
                <a:gd name="T35" fmla="*/ 0 h 271"/>
                <a:gd name="T36" fmla="*/ 0 w 492"/>
                <a:gd name="T37" fmla="*/ 0 h 271"/>
                <a:gd name="T38" fmla="*/ 0 w 492"/>
                <a:gd name="T39" fmla="*/ 0 h 271"/>
                <a:gd name="T40" fmla="*/ 0 w 492"/>
                <a:gd name="T41" fmla="*/ 0 h 271"/>
                <a:gd name="T42" fmla="*/ 0 w 492"/>
                <a:gd name="T43" fmla="*/ 0 h 271"/>
                <a:gd name="T44" fmla="*/ 0 w 492"/>
                <a:gd name="T45" fmla="*/ 0 h 271"/>
                <a:gd name="T46" fmla="*/ 0 w 492"/>
                <a:gd name="T47" fmla="*/ 0 h 271"/>
                <a:gd name="T48" fmla="*/ 0 w 492"/>
                <a:gd name="T49" fmla="*/ 0 h 271"/>
                <a:gd name="T50" fmla="*/ 0 w 492"/>
                <a:gd name="T51" fmla="*/ 0 h 271"/>
                <a:gd name="T52" fmla="*/ 0 w 492"/>
                <a:gd name="T53" fmla="*/ 0 h 271"/>
                <a:gd name="T54" fmla="*/ 0 w 492"/>
                <a:gd name="T55" fmla="*/ 0 h 271"/>
                <a:gd name="T56" fmla="*/ 0 w 492"/>
                <a:gd name="T57" fmla="*/ 0 h 271"/>
                <a:gd name="T58" fmla="*/ 0 w 492"/>
                <a:gd name="T59" fmla="*/ 0 h 271"/>
                <a:gd name="T60" fmla="*/ 0 w 492"/>
                <a:gd name="T61" fmla="*/ 0 h 271"/>
                <a:gd name="T62" fmla="*/ 0 w 492"/>
                <a:gd name="T63" fmla="*/ 0 h 271"/>
                <a:gd name="T64" fmla="*/ 0 w 492"/>
                <a:gd name="T65" fmla="*/ 0 h 271"/>
                <a:gd name="T66" fmla="*/ 0 w 492"/>
                <a:gd name="T67" fmla="*/ 0 h 271"/>
                <a:gd name="T68" fmla="*/ 0 w 492"/>
                <a:gd name="T69" fmla="*/ 0 h 271"/>
                <a:gd name="T70" fmla="*/ 0 w 492"/>
                <a:gd name="T71" fmla="*/ 0 h 271"/>
                <a:gd name="T72" fmla="*/ 0 w 492"/>
                <a:gd name="T73" fmla="*/ 0 h 271"/>
                <a:gd name="T74" fmla="*/ 0 w 492"/>
                <a:gd name="T75" fmla="*/ 0 h 271"/>
                <a:gd name="T76" fmla="*/ 0 w 492"/>
                <a:gd name="T77" fmla="*/ 0 h 271"/>
                <a:gd name="T78" fmla="*/ 0 w 492"/>
                <a:gd name="T79" fmla="*/ 0 h 271"/>
                <a:gd name="T80" fmla="*/ 0 w 492"/>
                <a:gd name="T81" fmla="*/ 0 h 271"/>
                <a:gd name="T82" fmla="*/ 0 w 492"/>
                <a:gd name="T83" fmla="*/ 0 h 271"/>
                <a:gd name="T84" fmla="*/ 0 w 492"/>
                <a:gd name="T85" fmla="*/ 0 h 271"/>
                <a:gd name="T86" fmla="*/ 0 w 492"/>
                <a:gd name="T87" fmla="*/ 0 h 271"/>
                <a:gd name="T88" fmla="*/ 0 w 492"/>
                <a:gd name="T89" fmla="*/ 0 h 271"/>
                <a:gd name="T90" fmla="*/ 0 w 492"/>
                <a:gd name="T91" fmla="*/ 0 h 2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2" h="271">
                  <a:moveTo>
                    <a:pt x="491" y="0"/>
                  </a:moveTo>
                  <a:lnTo>
                    <a:pt x="492" y="6"/>
                  </a:lnTo>
                  <a:lnTo>
                    <a:pt x="492" y="11"/>
                  </a:lnTo>
                  <a:lnTo>
                    <a:pt x="492" y="16"/>
                  </a:lnTo>
                  <a:lnTo>
                    <a:pt x="492" y="20"/>
                  </a:lnTo>
                  <a:lnTo>
                    <a:pt x="491" y="24"/>
                  </a:lnTo>
                  <a:lnTo>
                    <a:pt x="487" y="29"/>
                  </a:lnTo>
                  <a:lnTo>
                    <a:pt x="484" y="33"/>
                  </a:lnTo>
                  <a:lnTo>
                    <a:pt x="479" y="36"/>
                  </a:lnTo>
                  <a:lnTo>
                    <a:pt x="474" y="40"/>
                  </a:lnTo>
                  <a:lnTo>
                    <a:pt x="469" y="44"/>
                  </a:lnTo>
                  <a:lnTo>
                    <a:pt x="462" y="49"/>
                  </a:lnTo>
                  <a:lnTo>
                    <a:pt x="457" y="54"/>
                  </a:lnTo>
                  <a:lnTo>
                    <a:pt x="452" y="60"/>
                  </a:lnTo>
                  <a:lnTo>
                    <a:pt x="449" y="66"/>
                  </a:lnTo>
                  <a:lnTo>
                    <a:pt x="444" y="73"/>
                  </a:lnTo>
                  <a:lnTo>
                    <a:pt x="440" y="78"/>
                  </a:lnTo>
                  <a:lnTo>
                    <a:pt x="435" y="83"/>
                  </a:lnTo>
                  <a:lnTo>
                    <a:pt x="431" y="88"/>
                  </a:lnTo>
                  <a:lnTo>
                    <a:pt x="427" y="94"/>
                  </a:lnTo>
                  <a:lnTo>
                    <a:pt x="425" y="100"/>
                  </a:lnTo>
                  <a:lnTo>
                    <a:pt x="422" y="106"/>
                  </a:lnTo>
                  <a:lnTo>
                    <a:pt x="421" y="112"/>
                  </a:lnTo>
                  <a:lnTo>
                    <a:pt x="419" y="117"/>
                  </a:lnTo>
                  <a:lnTo>
                    <a:pt x="416" y="121"/>
                  </a:lnTo>
                  <a:lnTo>
                    <a:pt x="412" y="125"/>
                  </a:lnTo>
                  <a:lnTo>
                    <a:pt x="409" y="127"/>
                  </a:lnTo>
                  <a:lnTo>
                    <a:pt x="406" y="131"/>
                  </a:lnTo>
                  <a:lnTo>
                    <a:pt x="404" y="136"/>
                  </a:lnTo>
                  <a:lnTo>
                    <a:pt x="401" y="141"/>
                  </a:lnTo>
                  <a:lnTo>
                    <a:pt x="399" y="146"/>
                  </a:lnTo>
                  <a:lnTo>
                    <a:pt x="395" y="151"/>
                  </a:lnTo>
                  <a:lnTo>
                    <a:pt x="390" y="155"/>
                  </a:lnTo>
                  <a:lnTo>
                    <a:pt x="384" y="159"/>
                  </a:lnTo>
                  <a:lnTo>
                    <a:pt x="379" y="164"/>
                  </a:lnTo>
                  <a:lnTo>
                    <a:pt x="376" y="169"/>
                  </a:lnTo>
                  <a:lnTo>
                    <a:pt x="373" y="174"/>
                  </a:lnTo>
                  <a:lnTo>
                    <a:pt x="371" y="179"/>
                  </a:lnTo>
                  <a:lnTo>
                    <a:pt x="368" y="183"/>
                  </a:lnTo>
                  <a:lnTo>
                    <a:pt x="364" y="187"/>
                  </a:lnTo>
                  <a:lnTo>
                    <a:pt x="359" y="192"/>
                  </a:lnTo>
                  <a:lnTo>
                    <a:pt x="355" y="197"/>
                  </a:lnTo>
                  <a:lnTo>
                    <a:pt x="351" y="203"/>
                  </a:lnTo>
                  <a:lnTo>
                    <a:pt x="350" y="208"/>
                  </a:lnTo>
                  <a:lnTo>
                    <a:pt x="348" y="215"/>
                  </a:lnTo>
                  <a:lnTo>
                    <a:pt x="345" y="220"/>
                  </a:lnTo>
                  <a:lnTo>
                    <a:pt x="341" y="223"/>
                  </a:lnTo>
                  <a:lnTo>
                    <a:pt x="339" y="226"/>
                  </a:lnTo>
                  <a:lnTo>
                    <a:pt x="335" y="228"/>
                  </a:lnTo>
                  <a:lnTo>
                    <a:pt x="333" y="232"/>
                  </a:lnTo>
                  <a:lnTo>
                    <a:pt x="330" y="237"/>
                  </a:lnTo>
                  <a:lnTo>
                    <a:pt x="328" y="242"/>
                  </a:lnTo>
                  <a:lnTo>
                    <a:pt x="325" y="248"/>
                  </a:lnTo>
                  <a:lnTo>
                    <a:pt x="323" y="253"/>
                  </a:lnTo>
                  <a:lnTo>
                    <a:pt x="320" y="256"/>
                  </a:lnTo>
                  <a:lnTo>
                    <a:pt x="316" y="257"/>
                  </a:lnTo>
                  <a:lnTo>
                    <a:pt x="313" y="257"/>
                  </a:lnTo>
                  <a:lnTo>
                    <a:pt x="310" y="258"/>
                  </a:lnTo>
                  <a:lnTo>
                    <a:pt x="307" y="261"/>
                  </a:lnTo>
                  <a:lnTo>
                    <a:pt x="304" y="265"/>
                  </a:lnTo>
                  <a:lnTo>
                    <a:pt x="300" y="268"/>
                  </a:lnTo>
                  <a:lnTo>
                    <a:pt x="298" y="271"/>
                  </a:lnTo>
                  <a:lnTo>
                    <a:pt x="294" y="271"/>
                  </a:lnTo>
                  <a:lnTo>
                    <a:pt x="288" y="271"/>
                  </a:lnTo>
                  <a:lnTo>
                    <a:pt x="283" y="268"/>
                  </a:lnTo>
                  <a:lnTo>
                    <a:pt x="277" y="265"/>
                  </a:lnTo>
                  <a:lnTo>
                    <a:pt x="270" y="261"/>
                  </a:lnTo>
                  <a:lnTo>
                    <a:pt x="264" y="256"/>
                  </a:lnTo>
                  <a:lnTo>
                    <a:pt x="259" y="250"/>
                  </a:lnTo>
                  <a:lnTo>
                    <a:pt x="255" y="245"/>
                  </a:lnTo>
                  <a:lnTo>
                    <a:pt x="247" y="233"/>
                  </a:lnTo>
                  <a:lnTo>
                    <a:pt x="239" y="222"/>
                  </a:lnTo>
                  <a:lnTo>
                    <a:pt x="233" y="212"/>
                  </a:lnTo>
                  <a:lnTo>
                    <a:pt x="224" y="202"/>
                  </a:lnTo>
                  <a:lnTo>
                    <a:pt x="217" y="195"/>
                  </a:lnTo>
                  <a:lnTo>
                    <a:pt x="208" y="187"/>
                  </a:lnTo>
                  <a:lnTo>
                    <a:pt x="197" y="181"/>
                  </a:lnTo>
                  <a:lnTo>
                    <a:pt x="186" y="176"/>
                  </a:lnTo>
                  <a:lnTo>
                    <a:pt x="173" y="170"/>
                  </a:lnTo>
                  <a:lnTo>
                    <a:pt x="162" y="165"/>
                  </a:lnTo>
                  <a:lnTo>
                    <a:pt x="137" y="152"/>
                  </a:lnTo>
                  <a:lnTo>
                    <a:pt x="112" y="140"/>
                  </a:lnTo>
                  <a:lnTo>
                    <a:pt x="98" y="134"/>
                  </a:lnTo>
                  <a:lnTo>
                    <a:pt x="86" y="127"/>
                  </a:lnTo>
                  <a:lnTo>
                    <a:pt x="73" y="121"/>
                  </a:lnTo>
                  <a:lnTo>
                    <a:pt x="61" y="114"/>
                  </a:lnTo>
                  <a:lnTo>
                    <a:pt x="51" y="105"/>
                  </a:lnTo>
                  <a:lnTo>
                    <a:pt x="41" y="96"/>
                  </a:lnTo>
                  <a:lnTo>
                    <a:pt x="32" y="89"/>
                  </a:lnTo>
                  <a:lnTo>
                    <a:pt x="22" y="80"/>
                  </a:lnTo>
                  <a:lnTo>
                    <a:pt x="16" y="74"/>
                  </a:lnTo>
                  <a:lnTo>
                    <a:pt x="9" y="69"/>
                  </a:lnTo>
                  <a:lnTo>
                    <a:pt x="0" y="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4" name="Freeform 1841"/>
            <p:cNvSpPr>
              <a:spLocks/>
            </p:cNvSpPr>
            <p:nvPr/>
          </p:nvSpPr>
          <p:spPr bwMode="auto">
            <a:xfrm>
              <a:off x="1190" y="2374"/>
              <a:ext cx="50" cy="58"/>
            </a:xfrm>
            <a:custGeom>
              <a:avLst/>
              <a:gdLst>
                <a:gd name="T0" fmla="*/ 0 w 150"/>
                <a:gd name="T1" fmla="*/ 0 h 174"/>
                <a:gd name="T2" fmla="*/ 0 w 150"/>
                <a:gd name="T3" fmla="*/ 0 h 174"/>
                <a:gd name="T4" fmla="*/ 0 w 150"/>
                <a:gd name="T5" fmla="*/ 0 h 174"/>
                <a:gd name="T6" fmla="*/ 0 w 150"/>
                <a:gd name="T7" fmla="*/ 0 h 174"/>
                <a:gd name="T8" fmla="*/ 0 w 150"/>
                <a:gd name="T9" fmla="*/ 0 h 174"/>
                <a:gd name="T10" fmla="*/ 0 w 150"/>
                <a:gd name="T11" fmla="*/ 0 h 174"/>
                <a:gd name="T12" fmla="*/ 0 w 150"/>
                <a:gd name="T13" fmla="*/ 0 h 174"/>
                <a:gd name="T14" fmla="*/ 0 w 150"/>
                <a:gd name="T15" fmla="*/ 0 h 174"/>
                <a:gd name="T16" fmla="*/ 0 w 150"/>
                <a:gd name="T17" fmla="*/ 0 h 174"/>
                <a:gd name="T18" fmla="*/ 0 w 150"/>
                <a:gd name="T19" fmla="*/ 0 h 174"/>
                <a:gd name="T20" fmla="*/ 0 w 150"/>
                <a:gd name="T21" fmla="*/ 0 h 174"/>
                <a:gd name="T22" fmla="*/ 0 w 150"/>
                <a:gd name="T23" fmla="*/ 0 h 174"/>
                <a:gd name="T24" fmla="*/ 0 w 150"/>
                <a:gd name="T25" fmla="*/ 0 h 174"/>
                <a:gd name="T26" fmla="*/ 0 w 150"/>
                <a:gd name="T27" fmla="*/ 0 h 174"/>
                <a:gd name="T28" fmla="*/ 0 w 150"/>
                <a:gd name="T29" fmla="*/ 0 h 174"/>
                <a:gd name="T30" fmla="*/ 0 w 150"/>
                <a:gd name="T31" fmla="*/ 0 h 174"/>
                <a:gd name="T32" fmla="*/ 0 w 150"/>
                <a:gd name="T33" fmla="*/ 0 h 174"/>
                <a:gd name="T34" fmla="*/ 0 w 150"/>
                <a:gd name="T35" fmla="*/ 0 h 174"/>
                <a:gd name="T36" fmla="*/ 0 w 150"/>
                <a:gd name="T37" fmla="*/ 0 h 174"/>
                <a:gd name="T38" fmla="*/ 0 w 150"/>
                <a:gd name="T39" fmla="*/ 0 h 174"/>
                <a:gd name="T40" fmla="*/ 0 w 150"/>
                <a:gd name="T41" fmla="*/ 0 h 174"/>
                <a:gd name="T42" fmla="*/ 0 w 150"/>
                <a:gd name="T43" fmla="*/ 0 h 174"/>
                <a:gd name="T44" fmla="*/ 0 w 150"/>
                <a:gd name="T45" fmla="*/ 0 h 174"/>
                <a:gd name="T46" fmla="*/ 0 w 150"/>
                <a:gd name="T47" fmla="*/ 0 h 174"/>
                <a:gd name="T48" fmla="*/ 0 w 150"/>
                <a:gd name="T49" fmla="*/ 0 h 174"/>
                <a:gd name="T50" fmla="*/ 0 w 150"/>
                <a:gd name="T51" fmla="*/ 0 h 174"/>
                <a:gd name="T52" fmla="*/ 0 w 150"/>
                <a:gd name="T53" fmla="*/ 0 h 174"/>
                <a:gd name="T54" fmla="*/ 0 w 150"/>
                <a:gd name="T55" fmla="*/ 0 h 174"/>
                <a:gd name="T56" fmla="*/ 0 w 150"/>
                <a:gd name="T57" fmla="*/ 0 h 174"/>
                <a:gd name="T58" fmla="*/ 0 w 150"/>
                <a:gd name="T59" fmla="*/ 0 h 17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50" h="174">
                  <a:moveTo>
                    <a:pt x="0" y="172"/>
                  </a:moveTo>
                  <a:lnTo>
                    <a:pt x="0" y="174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9" y="165"/>
                  </a:lnTo>
                  <a:lnTo>
                    <a:pt x="19" y="156"/>
                  </a:lnTo>
                  <a:lnTo>
                    <a:pt x="29" y="147"/>
                  </a:lnTo>
                  <a:lnTo>
                    <a:pt x="38" y="138"/>
                  </a:lnTo>
                  <a:lnTo>
                    <a:pt x="45" y="129"/>
                  </a:lnTo>
                  <a:lnTo>
                    <a:pt x="53" y="119"/>
                  </a:lnTo>
                  <a:lnTo>
                    <a:pt x="60" y="109"/>
                  </a:lnTo>
                  <a:lnTo>
                    <a:pt x="65" y="100"/>
                  </a:lnTo>
                  <a:lnTo>
                    <a:pt x="70" y="90"/>
                  </a:lnTo>
                  <a:lnTo>
                    <a:pt x="77" y="80"/>
                  </a:lnTo>
                  <a:lnTo>
                    <a:pt x="81" y="70"/>
                  </a:lnTo>
                  <a:lnTo>
                    <a:pt x="88" y="6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1" y="45"/>
                  </a:lnTo>
                  <a:lnTo>
                    <a:pt x="119" y="40"/>
                  </a:lnTo>
                  <a:lnTo>
                    <a:pt x="126" y="33"/>
                  </a:lnTo>
                  <a:lnTo>
                    <a:pt x="131" y="28"/>
                  </a:lnTo>
                  <a:lnTo>
                    <a:pt x="135" y="20"/>
                  </a:lnTo>
                  <a:lnTo>
                    <a:pt x="139" y="12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6" y="2"/>
                  </a:lnTo>
                  <a:lnTo>
                    <a:pt x="149" y="0"/>
                  </a:lnTo>
                  <a:lnTo>
                    <a:pt x="15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5" name="Freeform 1842"/>
            <p:cNvSpPr>
              <a:spLocks/>
            </p:cNvSpPr>
            <p:nvPr/>
          </p:nvSpPr>
          <p:spPr bwMode="auto">
            <a:xfrm>
              <a:off x="1166" y="2381"/>
              <a:ext cx="27" cy="31"/>
            </a:xfrm>
            <a:custGeom>
              <a:avLst/>
              <a:gdLst>
                <a:gd name="T0" fmla="*/ 0 w 80"/>
                <a:gd name="T1" fmla="*/ 0 h 92"/>
                <a:gd name="T2" fmla="*/ 0 w 80"/>
                <a:gd name="T3" fmla="*/ 0 h 92"/>
                <a:gd name="T4" fmla="*/ 0 w 80"/>
                <a:gd name="T5" fmla="*/ 0 h 92"/>
                <a:gd name="T6" fmla="*/ 0 w 80"/>
                <a:gd name="T7" fmla="*/ 0 h 92"/>
                <a:gd name="T8" fmla="*/ 0 w 80"/>
                <a:gd name="T9" fmla="*/ 0 h 92"/>
                <a:gd name="T10" fmla="*/ 0 w 80"/>
                <a:gd name="T11" fmla="*/ 0 h 92"/>
                <a:gd name="T12" fmla="*/ 0 w 80"/>
                <a:gd name="T13" fmla="*/ 0 h 92"/>
                <a:gd name="T14" fmla="*/ 0 w 80"/>
                <a:gd name="T15" fmla="*/ 0 h 92"/>
                <a:gd name="T16" fmla="*/ 0 w 80"/>
                <a:gd name="T17" fmla="*/ 0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92">
                  <a:moveTo>
                    <a:pt x="0" y="92"/>
                  </a:moveTo>
                  <a:lnTo>
                    <a:pt x="9" y="83"/>
                  </a:lnTo>
                  <a:lnTo>
                    <a:pt x="18" y="72"/>
                  </a:lnTo>
                  <a:lnTo>
                    <a:pt x="28" y="62"/>
                  </a:lnTo>
                  <a:lnTo>
                    <a:pt x="40" y="46"/>
                  </a:lnTo>
                  <a:lnTo>
                    <a:pt x="54" y="28"/>
                  </a:lnTo>
                  <a:lnTo>
                    <a:pt x="63" y="18"/>
                  </a:lnTo>
                  <a:lnTo>
                    <a:pt x="71" y="8"/>
                  </a:lnTo>
                  <a:lnTo>
                    <a:pt x="8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6" name="Freeform 1843"/>
            <p:cNvSpPr>
              <a:spLocks/>
            </p:cNvSpPr>
            <p:nvPr/>
          </p:nvSpPr>
          <p:spPr bwMode="auto">
            <a:xfrm>
              <a:off x="1226" y="2436"/>
              <a:ext cx="1" cy="1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7" name="Freeform 1844"/>
            <p:cNvSpPr>
              <a:spLocks/>
            </p:cNvSpPr>
            <p:nvPr/>
          </p:nvSpPr>
          <p:spPr bwMode="auto">
            <a:xfrm>
              <a:off x="1266" y="2376"/>
              <a:ext cx="56" cy="58"/>
            </a:xfrm>
            <a:custGeom>
              <a:avLst/>
              <a:gdLst>
                <a:gd name="T0" fmla="*/ 0 w 167"/>
                <a:gd name="T1" fmla="*/ 0 h 174"/>
                <a:gd name="T2" fmla="*/ 0 w 167"/>
                <a:gd name="T3" fmla="*/ 0 h 174"/>
                <a:gd name="T4" fmla="*/ 0 w 167"/>
                <a:gd name="T5" fmla="*/ 0 h 174"/>
                <a:gd name="T6" fmla="*/ 0 w 167"/>
                <a:gd name="T7" fmla="*/ 0 h 174"/>
                <a:gd name="T8" fmla="*/ 0 w 167"/>
                <a:gd name="T9" fmla="*/ 0 h 174"/>
                <a:gd name="T10" fmla="*/ 0 w 167"/>
                <a:gd name="T11" fmla="*/ 0 h 174"/>
                <a:gd name="T12" fmla="*/ 0 w 167"/>
                <a:gd name="T13" fmla="*/ 0 h 174"/>
                <a:gd name="T14" fmla="*/ 0 w 167"/>
                <a:gd name="T15" fmla="*/ 0 h 174"/>
                <a:gd name="T16" fmla="*/ 0 w 167"/>
                <a:gd name="T17" fmla="*/ 0 h 174"/>
                <a:gd name="T18" fmla="*/ 0 w 167"/>
                <a:gd name="T19" fmla="*/ 0 h 174"/>
                <a:gd name="T20" fmla="*/ 0 w 167"/>
                <a:gd name="T21" fmla="*/ 0 h 174"/>
                <a:gd name="T22" fmla="*/ 0 w 167"/>
                <a:gd name="T23" fmla="*/ 0 h 174"/>
                <a:gd name="T24" fmla="*/ 0 w 167"/>
                <a:gd name="T25" fmla="*/ 0 h 174"/>
                <a:gd name="T26" fmla="*/ 0 w 167"/>
                <a:gd name="T27" fmla="*/ 0 h 174"/>
                <a:gd name="T28" fmla="*/ 0 w 167"/>
                <a:gd name="T29" fmla="*/ 0 h 174"/>
                <a:gd name="T30" fmla="*/ 0 w 167"/>
                <a:gd name="T31" fmla="*/ 0 h 174"/>
                <a:gd name="T32" fmla="*/ 0 w 167"/>
                <a:gd name="T33" fmla="*/ 0 h 174"/>
                <a:gd name="T34" fmla="*/ 0 w 167"/>
                <a:gd name="T35" fmla="*/ 0 h 174"/>
                <a:gd name="T36" fmla="*/ 0 w 167"/>
                <a:gd name="T37" fmla="*/ 0 h 174"/>
                <a:gd name="T38" fmla="*/ 0 w 167"/>
                <a:gd name="T39" fmla="*/ 0 h 174"/>
                <a:gd name="T40" fmla="*/ 0 w 167"/>
                <a:gd name="T41" fmla="*/ 0 h 174"/>
                <a:gd name="T42" fmla="*/ 0 w 167"/>
                <a:gd name="T43" fmla="*/ 0 h 174"/>
                <a:gd name="T44" fmla="*/ 0 w 167"/>
                <a:gd name="T45" fmla="*/ 0 h 174"/>
                <a:gd name="T46" fmla="*/ 0 w 167"/>
                <a:gd name="T47" fmla="*/ 0 h 1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7" h="174">
                  <a:moveTo>
                    <a:pt x="11" y="0"/>
                  </a:moveTo>
                  <a:lnTo>
                    <a:pt x="6" y="7"/>
                  </a:lnTo>
                  <a:lnTo>
                    <a:pt x="4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10" y="45"/>
                  </a:lnTo>
                  <a:lnTo>
                    <a:pt x="16" y="52"/>
                  </a:lnTo>
                  <a:lnTo>
                    <a:pt x="25" y="58"/>
                  </a:lnTo>
                  <a:lnTo>
                    <a:pt x="34" y="63"/>
                  </a:lnTo>
                  <a:lnTo>
                    <a:pt x="43" y="68"/>
                  </a:lnTo>
                  <a:lnTo>
                    <a:pt x="52" y="73"/>
                  </a:lnTo>
                  <a:lnTo>
                    <a:pt x="62" y="79"/>
                  </a:lnTo>
                  <a:lnTo>
                    <a:pt x="71" y="84"/>
                  </a:lnTo>
                  <a:lnTo>
                    <a:pt x="85" y="94"/>
                  </a:lnTo>
                  <a:lnTo>
                    <a:pt x="98" y="104"/>
                  </a:lnTo>
                  <a:lnTo>
                    <a:pt x="111" y="114"/>
                  </a:lnTo>
                  <a:lnTo>
                    <a:pt x="123" y="125"/>
                  </a:lnTo>
                  <a:lnTo>
                    <a:pt x="135" y="136"/>
                  </a:lnTo>
                  <a:lnTo>
                    <a:pt x="144" y="147"/>
                  </a:lnTo>
                  <a:lnTo>
                    <a:pt x="156" y="160"/>
                  </a:lnTo>
                  <a:lnTo>
                    <a:pt x="167" y="17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8" name="Freeform 1845"/>
            <p:cNvSpPr>
              <a:spLocks/>
            </p:cNvSpPr>
            <p:nvPr/>
          </p:nvSpPr>
          <p:spPr bwMode="auto">
            <a:xfrm>
              <a:off x="1248" y="2407"/>
              <a:ext cx="43" cy="39"/>
            </a:xfrm>
            <a:custGeom>
              <a:avLst/>
              <a:gdLst>
                <a:gd name="T0" fmla="*/ 0 w 131"/>
                <a:gd name="T1" fmla="*/ 0 h 117"/>
                <a:gd name="T2" fmla="*/ 0 w 131"/>
                <a:gd name="T3" fmla="*/ 0 h 117"/>
                <a:gd name="T4" fmla="*/ 0 w 131"/>
                <a:gd name="T5" fmla="*/ 0 h 117"/>
                <a:gd name="T6" fmla="*/ 0 w 131"/>
                <a:gd name="T7" fmla="*/ 0 h 117"/>
                <a:gd name="T8" fmla="*/ 0 w 131"/>
                <a:gd name="T9" fmla="*/ 0 h 117"/>
                <a:gd name="T10" fmla="*/ 0 w 131"/>
                <a:gd name="T11" fmla="*/ 0 h 117"/>
                <a:gd name="T12" fmla="*/ 0 w 131"/>
                <a:gd name="T13" fmla="*/ 0 h 117"/>
                <a:gd name="T14" fmla="*/ 0 w 131"/>
                <a:gd name="T15" fmla="*/ 0 h 117"/>
                <a:gd name="T16" fmla="*/ 0 w 131"/>
                <a:gd name="T17" fmla="*/ 0 h 117"/>
                <a:gd name="T18" fmla="*/ 0 w 131"/>
                <a:gd name="T19" fmla="*/ 0 h 117"/>
                <a:gd name="T20" fmla="*/ 0 w 131"/>
                <a:gd name="T21" fmla="*/ 0 h 117"/>
                <a:gd name="T22" fmla="*/ 0 w 131"/>
                <a:gd name="T23" fmla="*/ 0 h 117"/>
                <a:gd name="T24" fmla="*/ 0 w 131"/>
                <a:gd name="T25" fmla="*/ 0 h 117"/>
                <a:gd name="T26" fmla="*/ 0 w 131"/>
                <a:gd name="T27" fmla="*/ 0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1" h="117">
                  <a:moveTo>
                    <a:pt x="0" y="0"/>
                  </a:moveTo>
                  <a:lnTo>
                    <a:pt x="5" y="10"/>
                  </a:lnTo>
                  <a:lnTo>
                    <a:pt x="11" y="21"/>
                  </a:lnTo>
                  <a:lnTo>
                    <a:pt x="18" y="31"/>
                  </a:lnTo>
                  <a:lnTo>
                    <a:pt x="26" y="41"/>
                  </a:lnTo>
                  <a:lnTo>
                    <a:pt x="35" y="50"/>
                  </a:lnTo>
                  <a:lnTo>
                    <a:pt x="46" y="61"/>
                  </a:lnTo>
                  <a:lnTo>
                    <a:pt x="58" y="72"/>
                  </a:lnTo>
                  <a:lnTo>
                    <a:pt x="71" y="82"/>
                  </a:lnTo>
                  <a:lnTo>
                    <a:pt x="83" y="91"/>
                  </a:lnTo>
                  <a:lnTo>
                    <a:pt x="97" y="100"/>
                  </a:lnTo>
                  <a:lnTo>
                    <a:pt x="108" y="106"/>
                  </a:lnTo>
                  <a:lnTo>
                    <a:pt x="119" y="112"/>
                  </a:lnTo>
                  <a:lnTo>
                    <a:pt x="131" y="11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29" name="Freeform 1846"/>
            <p:cNvSpPr>
              <a:spLocks/>
            </p:cNvSpPr>
            <p:nvPr/>
          </p:nvSpPr>
          <p:spPr bwMode="auto">
            <a:xfrm>
              <a:off x="1138" y="2386"/>
              <a:ext cx="17" cy="17"/>
            </a:xfrm>
            <a:custGeom>
              <a:avLst/>
              <a:gdLst>
                <a:gd name="T0" fmla="*/ 0 w 52"/>
                <a:gd name="T1" fmla="*/ 0 h 49"/>
                <a:gd name="T2" fmla="*/ 0 w 52"/>
                <a:gd name="T3" fmla="*/ 0 h 49"/>
                <a:gd name="T4" fmla="*/ 0 w 52"/>
                <a:gd name="T5" fmla="*/ 0 h 49"/>
                <a:gd name="T6" fmla="*/ 0 w 52"/>
                <a:gd name="T7" fmla="*/ 0 h 49"/>
                <a:gd name="T8" fmla="*/ 0 w 52"/>
                <a:gd name="T9" fmla="*/ 0 h 49"/>
                <a:gd name="T10" fmla="*/ 0 w 52"/>
                <a:gd name="T11" fmla="*/ 0 h 49"/>
                <a:gd name="T12" fmla="*/ 0 w 52"/>
                <a:gd name="T13" fmla="*/ 0 h 49"/>
                <a:gd name="T14" fmla="*/ 0 w 52"/>
                <a:gd name="T15" fmla="*/ 0 h 49"/>
                <a:gd name="T16" fmla="*/ 0 w 52"/>
                <a:gd name="T17" fmla="*/ 0 h 49"/>
                <a:gd name="T18" fmla="*/ 0 w 52"/>
                <a:gd name="T19" fmla="*/ 0 h 49"/>
                <a:gd name="T20" fmla="*/ 0 w 52"/>
                <a:gd name="T21" fmla="*/ 0 h 49"/>
                <a:gd name="T22" fmla="*/ 0 w 52"/>
                <a:gd name="T23" fmla="*/ 0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2" h="49">
                  <a:moveTo>
                    <a:pt x="0" y="49"/>
                  </a:moveTo>
                  <a:lnTo>
                    <a:pt x="1" y="44"/>
                  </a:lnTo>
                  <a:lnTo>
                    <a:pt x="2" y="41"/>
                  </a:lnTo>
                  <a:lnTo>
                    <a:pt x="5" y="36"/>
                  </a:lnTo>
                  <a:lnTo>
                    <a:pt x="7" y="32"/>
                  </a:lnTo>
                  <a:lnTo>
                    <a:pt x="10" y="28"/>
                  </a:lnTo>
                  <a:lnTo>
                    <a:pt x="15" y="23"/>
                  </a:lnTo>
                  <a:lnTo>
                    <a:pt x="18" y="20"/>
                  </a:lnTo>
                  <a:lnTo>
                    <a:pt x="25" y="16"/>
                  </a:lnTo>
                  <a:lnTo>
                    <a:pt x="32" y="11"/>
                  </a:lnTo>
                  <a:lnTo>
                    <a:pt x="41" y="5"/>
                  </a:lnTo>
                  <a:lnTo>
                    <a:pt x="52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0" name="Freeform 1847"/>
            <p:cNvSpPr>
              <a:spLocks/>
            </p:cNvSpPr>
            <p:nvPr/>
          </p:nvSpPr>
          <p:spPr bwMode="auto">
            <a:xfrm>
              <a:off x="1113" y="2362"/>
              <a:ext cx="164" cy="90"/>
            </a:xfrm>
            <a:custGeom>
              <a:avLst/>
              <a:gdLst>
                <a:gd name="T0" fmla="*/ 0 w 492"/>
                <a:gd name="T1" fmla="*/ 0 h 271"/>
                <a:gd name="T2" fmla="*/ 0 w 492"/>
                <a:gd name="T3" fmla="*/ 0 h 271"/>
                <a:gd name="T4" fmla="*/ 0 w 492"/>
                <a:gd name="T5" fmla="*/ 0 h 271"/>
                <a:gd name="T6" fmla="*/ 0 w 492"/>
                <a:gd name="T7" fmla="*/ 0 h 271"/>
                <a:gd name="T8" fmla="*/ 0 w 492"/>
                <a:gd name="T9" fmla="*/ 0 h 271"/>
                <a:gd name="T10" fmla="*/ 0 w 492"/>
                <a:gd name="T11" fmla="*/ 0 h 271"/>
                <a:gd name="T12" fmla="*/ 0 w 492"/>
                <a:gd name="T13" fmla="*/ 0 h 271"/>
                <a:gd name="T14" fmla="*/ 0 w 492"/>
                <a:gd name="T15" fmla="*/ 0 h 271"/>
                <a:gd name="T16" fmla="*/ 0 w 492"/>
                <a:gd name="T17" fmla="*/ 0 h 271"/>
                <a:gd name="T18" fmla="*/ 0 w 492"/>
                <a:gd name="T19" fmla="*/ 0 h 271"/>
                <a:gd name="T20" fmla="*/ 0 w 492"/>
                <a:gd name="T21" fmla="*/ 0 h 271"/>
                <a:gd name="T22" fmla="*/ 0 w 492"/>
                <a:gd name="T23" fmla="*/ 0 h 271"/>
                <a:gd name="T24" fmla="*/ 0 w 492"/>
                <a:gd name="T25" fmla="*/ 0 h 271"/>
                <a:gd name="T26" fmla="*/ 0 w 492"/>
                <a:gd name="T27" fmla="*/ 0 h 271"/>
                <a:gd name="T28" fmla="*/ 0 w 492"/>
                <a:gd name="T29" fmla="*/ 0 h 271"/>
                <a:gd name="T30" fmla="*/ 0 w 492"/>
                <a:gd name="T31" fmla="*/ 0 h 271"/>
                <a:gd name="T32" fmla="*/ 0 w 492"/>
                <a:gd name="T33" fmla="*/ 0 h 271"/>
                <a:gd name="T34" fmla="*/ 0 w 492"/>
                <a:gd name="T35" fmla="*/ 0 h 271"/>
                <a:gd name="T36" fmla="*/ 0 w 492"/>
                <a:gd name="T37" fmla="*/ 0 h 271"/>
                <a:gd name="T38" fmla="*/ 0 w 492"/>
                <a:gd name="T39" fmla="*/ 0 h 271"/>
                <a:gd name="T40" fmla="*/ 0 w 492"/>
                <a:gd name="T41" fmla="*/ 0 h 271"/>
                <a:gd name="T42" fmla="*/ 0 w 492"/>
                <a:gd name="T43" fmla="*/ 0 h 271"/>
                <a:gd name="T44" fmla="*/ 0 w 492"/>
                <a:gd name="T45" fmla="*/ 0 h 271"/>
                <a:gd name="T46" fmla="*/ 0 w 492"/>
                <a:gd name="T47" fmla="*/ 0 h 271"/>
                <a:gd name="T48" fmla="*/ 0 w 492"/>
                <a:gd name="T49" fmla="*/ 0 h 271"/>
                <a:gd name="T50" fmla="*/ 0 w 492"/>
                <a:gd name="T51" fmla="*/ 0 h 271"/>
                <a:gd name="T52" fmla="*/ 0 w 492"/>
                <a:gd name="T53" fmla="*/ 0 h 271"/>
                <a:gd name="T54" fmla="*/ 0 w 492"/>
                <a:gd name="T55" fmla="*/ 0 h 271"/>
                <a:gd name="T56" fmla="*/ 0 w 492"/>
                <a:gd name="T57" fmla="*/ 0 h 271"/>
                <a:gd name="T58" fmla="*/ 0 w 492"/>
                <a:gd name="T59" fmla="*/ 0 h 271"/>
                <a:gd name="T60" fmla="*/ 0 w 492"/>
                <a:gd name="T61" fmla="*/ 0 h 271"/>
                <a:gd name="T62" fmla="*/ 0 w 492"/>
                <a:gd name="T63" fmla="*/ 0 h 271"/>
                <a:gd name="T64" fmla="*/ 0 w 492"/>
                <a:gd name="T65" fmla="*/ 0 h 271"/>
                <a:gd name="T66" fmla="*/ 0 w 492"/>
                <a:gd name="T67" fmla="*/ 0 h 271"/>
                <a:gd name="T68" fmla="*/ 0 w 492"/>
                <a:gd name="T69" fmla="*/ 0 h 271"/>
                <a:gd name="T70" fmla="*/ 0 w 492"/>
                <a:gd name="T71" fmla="*/ 0 h 271"/>
                <a:gd name="T72" fmla="*/ 0 w 492"/>
                <a:gd name="T73" fmla="*/ 0 h 271"/>
                <a:gd name="T74" fmla="*/ 0 w 492"/>
                <a:gd name="T75" fmla="*/ 0 h 271"/>
                <a:gd name="T76" fmla="*/ 0 w 492"/>
                <a:gd name="T77" fmla="*/ 0 h 271"/>
                <a:gd name="T78" fmla="*/ 0 w 492"/>
                <a:gd name="T79" fmla="*/ 0 h 271"/>
                <a:gd name="T80" fmla="*/ 0 w 492"/>
                <a:gd name="T81" fmla="*/ 0 h 271"/>
                <a:gd name="T82" fmla="*/ 0 w 492"/>
                <a:gd name="T83" fmla="*/ 0 h 271"/>
                <a:gd name="T84" fmla="*/ 0 w 492"/>
                <a:gd name="T85" fmla="*/ 0 h 271"/>
                <a:gd name="T86" fmla="*/ 0 w 492"/>
                <a:gd name="T87" fmla="*/ 0 h 271"/>
                <a:gd name="T88" fmla="*/ 0 w 492"/>
                <a:gd name="T89" fmla="*/ 0 h 271"/>
                <a:gd name="T90" fmla="*/ 0 w 492"/>
                <a:gd name="T91" fmla="*/ 0 h 27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2" h="271">
                  <a:moveTo>
                    <a:pt x="491" y="0"/>
                  </a:moveTo>
                  <a:lnTo>
                    <a:pt x="492" y="6"/>
                  </a:lnTo>
                  <a:lnTo>
                    <a:pt x="492" y="11"/>
                  </a:lnTo>
                  <a:lnTo>
                    <a:pt x="492" y="16"/>
                  </a:lnTo>
                  <a:lnTo>
                    <a:pt x="492" y="20"/>
                  </a:lnTo>
                  <a:lnTo>
                    <a:pt x="491" y="24"/>
                  </a:lnTo>
                  <a:lnTo>
                    <a:pt x="487" y="29"/>
                  </a:lnTo>
                  <a:lnTo>
                    <a:pt x="484" y="33"/>
                  </a:lnTo>
                  <a:lnTo>
                    <a:pt x="479" y="36"/>
                  </a:lnTo>
                  <a:lnTo>
                    <a:pt x="474" y="40"/>
                  </a:lnTo>
                  <a:lnTo>
                    <a:pt x="469" y="44"/>
                  </a:lnTo>
                  <a:lnTo>
                    <a:pt x="462" y="49"/>
                  </a:lnTo>
                  <a:lnTo>
                    <a:pt x="457" y="54"/>
                  </a:lnTo>
                  <a:lnTo>
                    <a:pt x="452" y="60"/>
                  </a:lnTo>
                  <a:lnTo>
                    <a:pt x="449" y="66"/>
                  </a:lnTo>
                  <a:lnTo>
                    <a:pt x="444" y="73"/>
                  </a:lnTo>
                  <a:lnTo>
                    <a:pt x="440" y="78"/>
                  </a:lnTo>
                  <a:lnTo>
                    <a:pt x="435" y="83"/>
                  </a:lnTo>
                  <a:lnTo>
                    <a:pt x="431" y="88"/>
                  </a:lnTo>
                  <a:lnTo>
                    <a:pt x="427" y="94"/>
                  </a:lnTo>
                  <a:lnTo>
                    <a:pt x="425" y="100"/>
                  </a:lnTo>
                  <a:lnTo>
                    <a:pt x="422" y="106"/>
                  </a:lnTo>
                  <a:lnTo>
                    <a:pt x="421" y="112"/>
                  </a:lnTo>
                  <a:lnTo>
                    <a:pt x="419" y="117"/>
                  </a:lnTo>
                  <a:lnTo>
                    <a:pt x="416" y="121"/>
                  </a:lnTo>
                  <a:lnTo>
                    <a:pt x="412" y="125"/>
                  </a:lnTo>
                  <a:lnTo>
                    <a:pt x="409" y="127"/>
                  </a:lnTo>
                  <a:lnTo>
                    <a:pt x="406" y="131"/>
                  </a:lnTo>
                  <a:lnTo>
                    <a:pt x="404" y="136"/>
                  </a:lnTo>
                  <a:lnTo>
                    <a:pt x="401" y="141"/>
                  </a:lnTo>
                  <a:lnTo>
                    <a:pt x="399" y="146"/>
                  </a:lnTo>
                  <a:lnTo>
                    <a:pt x="395" y="151"/>
                  </a:lnTo>
                  <a:lnTo>
                    <a:pt x="390" y="155"/>
                  </a:lnTo>
                  <a:lnTo>
                    <a:pt x="384" y="159"/>
                  </a:lnTo>
                  <a:lnTo>
                    <a:pt x="379" y="164"/>
                  </a:lnTo>
                  <a:lnTo>
                    <a:pt x="376" y="169"/>
                  </a:lnTo>
                  <a:lnTo>
                    <a:pt x="373" y="174"/>
                  </a:lnTo>
                  <a:lnTo>
                    <a:pt x="371" y="179"/>
                  </a:lnTo>
                  <a:lnTo>
                    <a:pt x="368" y="183"/>
                  </a:lnTo>
                  <a:lnTo>
                    <a:pt x="364" y="187"/>
                  </a:lnTo>
                  <a:lnTo>
                    <a:pt x="359" y="192"/>
                  </a:lnTo>
                  <a:lnTo>
                    <a:pt x="355" y="197"/>
                  </a:lnTo>
                  <a:lnTo>
                    <a:pt x="351" y="203"/>
                  </a:lnTo>
                  <a:lnTo>
                    <a:pt x="350" y="208"/>
                  </a:lnTo>
                  <a:lnTo>
                    <a:pt x="348" y="215"/>
                  </a:lnTo>
                  <a:lnTo>
                    <a:pt x="345" y="220"/>
                  </a:lnTo>
                  <a:lnTo>
                    <a:pt x="341" y="223"/>
                  </a:lnTo>
                  <a:lnTo>
                    <a:pt x="339" y="226"/>
                  </a:lnTo>
                  <a:lnTo>
                    <a:pt x="335" y="228"/>
                  </a:lnTo>
                  <a:lnTo>
                    <a:pt x="333" y="232"/>
                  </a:lnTo>
                  <a:lnTo>
                    <a:pt x="330" y="237"/>
                  </a:lnTo>
                  <a:lnTo>
                    <a:pt x="328" y="242"/>
                  </a:lnTo>
                  <a:lnTo>
                    <a:pt x="325" y="248"/>
                  </a:lnTo>
                  <a:lnTo>
                    <a:pt x="323" y="253"/>
                  </a:lnTo>
                  <a:lnTo>
                    <a:pt x="320" y="256"/>
                  </a:lnTo>
                  <a:lnTo>
                    <a:pt x="316" y="257"/>
                  </a:lnTo>
                  <a:lnTo>
                    <a:pt x="313" y="257"/>
                  </a:lnTo>
                  <a:lnTo>
                    <a:pt x="310" y="258"/>
                  </a:lnTo>
                  <a:lnTo>
                    <a:pt x="307" y="261"/>
                  </a:lnTo>
                  <a:lnTo>
                    <a:pt x="304" y="265"/>
                  </a:lnTo>
                  <a:lnTo>
                    <a:pt x="300" y="268"/>
                  </a:lnTo>
                  <a:lnTo>
                    <a:pt x="298" y="271"/>
                  </a:lnTo>
                  <a:lnTo>
                    <a:pt x="294" y="271"/>
                  </a:lnTo>
                  <a:lnTo>
                    <a:pt x="288" y="271"/>
                  </a:lnTo>
                  <a:lnTo>
                    <a:pt x="283" y="268"/>
                  </a:lnTo>
                  <a:lnTo>
                    <a:pt x="277" y="265"/>
                  </a:lnTo>
                  <a:lnTo>
                    <a:pt x="270" y="261"/>
                  </a:lnTo>
                  <a:lnTo>
                    <a:pt x="264" y="256"/>
                  </a:lnTo>
                  <a:lnTo>
                    <a:pt x="259" y="250"/>
                  </a:lnTo>
                  <a:lnTo>
                    <a:pt x="255" y="245"/>
                  </a:lnTo>
                  <a:lnTo>
                    <a:pt x="247" y="233"/>
                  </a:lnTo>
                  <a:lnTo>
                    <a:pt x="239" y="222"/>
                  </a:lnTo>
                  <a:lnTo>
                    <a:pt x="233" y="212"/>
                  </a:lnTo>
                  <a:lnTo>
                    <a:pt x="224" y="202"/>
                  </a:lnTo>
                  <a:lnTo>
                    <a:pt x="217" y="195"/>
                  </a:lnTo>
                  <a:lnTo>
                    <a:pt x="208" y="187"/>
                  </a:lnTo>
                  <a:lnTo>
                    <a:pt x="197" y="181"/>
                  </a:lnTo>
                  <a:lnTo>
                    <a:pt x="186" y="176"/>
                  </a:lnTo>
                  <a:lnTo>
                    <a:pt x="173" y="170"/>
                  </a:lnTo>
                  <a:lnTo>
                    <a:pt x="162" y="165"/>
                  </a:lnTo>
                  <a:lnTo>
                    <a:pt x="137" y="152"/>
                  </a:lnTo>
                  <a:lnTo>
                    <a:pt x="112" y="140"/>
                  </a:lnTo>
                  <a:lnTo>
                    <a:pt x="98" y="134"/>
                  </a:lnTo>
                  <a:lnTo>
                    <a:pt x="86" y="127"/>
                  </a:lnTo>
                  <a:lnTo>
                    <a:pt x="73" y="121"/>
                  </a:lnTo>
                  <a:lnTo>
                    <a:pt x="61" y="114"/>
                  </a:lnTo>
                  <a:lnTo>
                    <a:pt x="51" y="105"/>
                  </a:lnTo>
                  <a:lnTo>
                    <a:pt x="41" y="96"/>
                  </a:lnTo>
                  <a:lnTo>
                    <a:pt x="32" y="89"/>
                  </a:lnTo>
                  <a:lnTo>
                    <a:pt x="22" y="80"/>
                  </a:lnTo>
                  <a:lnTo>
                    <a:pt x="16" y="74"/>
                  </a:lnTo>
                  <a:lnTo>
                    <a:pt x="9" y="69"/>
                  </a:lnTo>
                  <a:lnTo>
                    <a:pt x="0" y="6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1" name="Freeform 1848"/>
            <p:cNvSpPr>
              <a:spLocks/>
            </p:cNvSpPr>
            <p:nvPr/>
          </p:nvSpPr>
          <p:spPr bwMode="auto">
            <a:xfrm>
              <a:off x="1190" y="2374"/>
              <a:ext cx="50" cy="58"/>
            </a:xfrm>
            <a:custGeom>
              <a:avLst/>
              <a:gdLst>
                <a:gd name="T0" fmla="*/ 0 w 150"/>
                <a:gd name="T1" fmla="*/ 0 h 174"/>
                <a:gd name="T2" fmla="*/ 0 w 150"/>
                <a:gd name="T3" fmla="*/ 0 h 174"/>
                <a:gd name="T4" fmla="*/ 0 w 150"/>
                <a:gd name="T5" fmla="*/ 0 h 174"/>
                <a:gd name="T6" fmla="*/ 0 w 150"/>
                <a:gd name="T7" fmla="*/ 0 h 174"/>
                <a:gd name="T8" fmla="*/ 0 w 150"/>
                <a:gd name="T9" fmla="*/ 0 h 174"/>
                <a:gd name="T10" fmla="*/ 0 w 150"/>
                <a:gd name="T11" fmla="*/ 0 h 174"/>
                <a:gd name="T12" fmla="*/ 0 w 150"/>
                <a:gd name="T13" fmla="*/ 0 h 174"/>
                <a:gd name="T14" fmla="*/ 0 w 150"/>
                <a:gd name="T15" fmla="*/ 0 h 174"/>
                <a:gd name="T16" fmla="*/ 0 w 150"/>
                <a:gd name="T17" fmla="*/ 0 h 174"/>
                <a:gd name="T18" fmla="*/ 0 w 150"/>
                <a:gd name="T19" fmla="*/ 0 h 174"/>
                <a:gd name="T20" fmla="*/ 0 w 150"/>
                <a:gd name="T21" fmla="*/ 0 h 174"/>
                <a:gd name="T22" fmla="*/ 0 w 150"/>
                <a:gd name="T23" fmla="*/ 0 h 174"/>
                <a:gd name="T24" fmla="*/ 0 w 150"/>
                <a:gd name="T25" fmla="*/ 0 h 174"/>
                <a:gd name="T26" fmla="*/ 0 w 150"/>
                <a:gd name="T27" fmla="*/ 0 h 174"/>
                <a:gd name="T28" fmla="*/ 0 w 150"/>
                <a:gd name="T29" fmla="*/ 0 h 174"/>
                <a:gd name="T30" fmla="*/ 0 w 150"/>
                <a:gd name="T31" fmla="*/ 0 h 174"/>
                <a:gd name="T32" fmla="*/ 0 w 150"/>
                <a:gd name="T33" fmla="*/ 0 h 174"/>
                <a:gd name="T34" fmla="*/ 0 w 150"/>
                <a:gd name="T35" fmla="*/ 0 h 174"/>
                <a:gd name="T36" fmla="*/ 0 w 150"/>
                <a:gd name="T37" fmla="*/ 0 h 174"/>
                <a:gd name="T38" fmla="*/ 0 w 150"/>
                <a:gd name="T39" fmla="*/ 0 h 174"/>
                <a:gd name="T40" fmla="*/ 0 w 150"/>
                <a:gd name="T41" fmla="*/ 0 h 174"/>
                <a:gd name="T42" fmla="*/ 0 w 150"/>
                <a:gd name="T43" fmla="*/ 0 h 174"/>
                <a:gd name="T44" fmla="*/ 0 w 150"/>
                <a:gd name="T45" fmla="*/ 0 h 174"/>
                <a:gd name="T46" fmla="*/ 0 w 150"/>
                <a:gd name="T47" fmla="*/ 0 h 174"/>
                <a:gd name="T48" fmla="*/ 0 w 150"/>
                <a:gd name="T49" fmla="*/ 0 h 174"/>
                <a:gd name="T50" fmla="*/ 0 w 150"/>
                <a:gd name="T51" fmla="*/ 0 h 174"/>
                <a:gd name="T52" fmla="*/ 0 w 150"/>
                <a:gd name="T53" fmla="*/ 0 h 174"/>
                <a:gd name="T54" fmla="*/ 0 w 150"/>
                <a:gd name="T55" fmla="*/ 0 h 174"/>
                <a:gd name="T56" fmla="*/ 0 w 150"/>
                <a:gd name="T57" fmla="*/ 0 h 174"/>
                <a:gd name="T58" fmla="*/ 0 w 150"/>
                <a:gd name="T59" fmla="*/ 0 h 17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150" h="174">
                  <a:moveTo>
                    <a:pt x="0" y="172"/>
                  </a:moveTo>
                  <a:lnTo>
                    <a:pt x="0" y="174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2" y="171"/>
                  </a:lnTo>
                  <a:lnTo>
                    <a:pt x="9" y="165"/>
                  </a:lnTo>
                  <a:lnTo>
                    <a:pt x="19" y="156"/>
                  </a:lnTo>
                  <a:lnTo>
                    <a:pt x="29" y="147"/>
                  </a:lnTo>
                  <a:lnTo>
                    <a:pt x="38" y="138"/>
                  </a:lnTo>
                  <a:lnTo>
                    <a:pt x="45" y="129"/>
                  </a:lnTo>
                  <a:lnTo>
                    <a:pt x="53" y="119"/>
                  </a:lnTo>
                  <a:lnTo>
                    <a:pt x="60" y="109"/>
                  </a:lnTo>
                  <a:lnTo>
                    <a:pt x="65" y="100"/>
                  </a:lnTo>
                  <a:lnTo>
                    <a:pt x="70" y="90"/>
                  </a:lnTo>
                  <a:lnTo>
                    <a:pt x="77" y="80"/>
                  </a:lnTo>
                  <a:lnTo>
                    <a:pt x="81" y="70"/>
                  </a:lnTo>
                  <a:lnTo>
                    <a:pt x="88" y="63"/>
                  </a:lnTo>
                  <a:lnTo>
                    <a:pt x="94" y="57"/>
                  </a:lnTo>
                  <a:lnTo>
                    <a:pt x="103" y="50"/>
                  </a:lnTo>
                  <a:lnTo>
                    <a:pt x="111" y="45"/>
                  </a:lnTo>
                  <a:lnTo>
                    <a:pt x="119" y="40"/>
                  </a:lnTo>
                  <a:lnTo>
                    <a:pt x="126" y="33"/>
                  </a:lnTo>
                  <a:lnTo>
                    <a:pt x="131" y="28"/>
                  </a:lnTo>
                  <a:lnTo>
                    <a:pt x="135" y="20"/>
                  </a:lnTo>
                  <a:lnTo>
                    <a:pt x="139" y="12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6" y="2"/>
                  </a:lnTo>
                  <a:lnTo>
                    <a:pt x="149" y="0"/>
                  </a:lnTo>
                  <a:lnTo>
                    <a:pt x="15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2" name="Freeform 1849"/>
            <p:cNvSpPr>
              <a:spLocks/>
            </p:cNvSpPr>
            <p:nvPr/>
          </p:nvSpPr>
          <p:spPr bwMode="auto">
            <a:xfrm>
              <a:off x="1166" y="2381"/>
              <a:ext cx="27" cy="31"/>
            </a:xfrm>
            <a:custGeom>
              <a:avLst/>
              <a:gdLst>
                <a:gd name="T0" fmla="*/ 0 w 80"/>
                <a:gd name="T1" fmla="*/ 0 h 92"/>
                <a:gd name="T2" fmla="*/ 0 w 80"/>
                <a:gd name="T3" fmla="*/ 0 h 92"/>
                <a:gd name="T4" fmla="*/ 0 w 80"/>
                <a:gd name="T5" fmla="*/ 0 h 92"/>
                <a:gd name="T6" fmla="*/ 0 w 80"/>
                <a:gd name="T7" fmla="*/ 0 h 92"/>
                <a:gd name="T8" fmla="*/ 0 w 80"/>
                <a:gd name="T9" fmla="*/ 0 h 92"/>
                <a:gd name="T10" fmla="*/ 0 w 80"/>
                <a:gd name="T11" fmla="*/ 0 h 92"/>
                <a:gd name="T12" fmla="*/ 0 w 80"/>
                <a:gd name="T13" fmla="*/ 0 h 92"/>
                <a:gd name="T14" fmla="*/ 0 w 80"/>
                <a:gd name="T15" fmla="*/ 0 h 92"/>
                <a:gd name="T16" fmla="*/ 0 w 80"/>
                <a:gd name="T17" fmla="*/ 0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92">
                  <a:moveTo>
                    <a:pt x="0" y="92"/>
                  </a:moveTo>
                  <a:lnTo>
                    <a:pt x="9" y="83"/>
                  </a:lnTo>
                  <a:lnTo>
                    <a:pt x="18" y="72"/>
                  </a:lnTo>
                  <a:lnTo>
                    <a:pt x="28" y="62"/>
                  </a:lnTo>
                  <a:lnTo>
                    <a:pt x="40" y="46"/>
                  </a:lnTo>
                  <a:lnTo>
                    <a:pt x="54" y="28"/>
                  </a:lnTo>
                  <a:lnTo>
                    <a:pt x="63" y="18"/>
                  </a:lnTo>
                  <a:lnTo>
                    <a:pt x="71" y="8"/>
                  </a:lnTo>
                  <a:lnTo>
                    <a:pt x="8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3" name="Freeform 1850"/>
            <p:cNvSpPr>
              <a:spLocks/>
            </p:cNvSpPr>
            <p:nvPr/>
          </p:nvSpPr>
          <p:spPr bwMode="auto">
            <a:xfrm>
              <a:off x="1226" y="2436"/>
              <a:ext cx="1" cy="1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734" name="Freeform 1851"/>
            <p:cNvSpPr>
              <a:spLocks/>
            </p:cNvSpPr>
            <p:nvPr/>
          </p:nvSpPr>
          <p:spPr bwMode="auto">
            <a:xfrm>
              <a:off x="1266" y="2376"/>
              <a:ext cx="56" cy="58"/>
            </a:xfrm>
            <a:custGeom>
              <a:avLst/>
              <a:gdLst>
                <a:gd name="T0" fmla="*/ 0 w 167"/>
                <a:gd name="T1" fmla="*/ 0 h 174"/>
                <a:gd name="T2" fmla="*/ 0 w 167"/>
                <a:gd name="T3" fmla="*/ 0 h 174"/>
                <a:gd name="T4" fmla="*/ 0 w 167"/>
                <a:gd name="T5" fmla="*/ 0 h 174"/>
                <a:gd name="T6" fmla="*/ 0 w 167"/>
                <a:gd name="T7" fmla="*/ 0 h 174"/>
                <a:gd name="T8" fmla="*/ 0 w 167"/>
                <a:gd name="T9" fmla="*/ 0 h 174"/>
                <a:gd name="T10" fmla="*/ 0 w 167"/>
                <a:gd name="T11" fmla="*/ 0 h 174"/>
                <a:gd name="T12" fmla="*/ 0 w 167"/>
                <a:gd name="T13" fmla="*/ 0 h 174"/>
                <a:gd name="T14" fmla="*/ 0 w 167"/>
                <a:gd name="T15" fmla="*/ 0 h 174"/>
                <a:gd name="T16" fmla="*/ 0 w 167"/>
                <a:gd name="T17" fmla="*/ 0 h 174"/>
                <a:gd name="T18" fmla="*/ 0 w 167"/>
                <a:gd name="T19" fmla="*/ 0 h 174"/>
                <a:gd name="T20" fmla="*/ 0 w 167"/>
                <a:gd name="T21" fmla="*/ 0 h 174"/>
                <a:gd name="T22" fmla="*/ 0 w 167"/>
                <a:gd name="T23" fmla="*/ 0 h 174"/>
                <a:gd name="T24" fmla="*/ 0 w 167"/>
                <a:gd name="T25" fmla="*/ 0 h 174"/>
                <a:gd name="T26" fmla="*/ 0 w 167"/>
                <a:gd name="T27" fmla="*/ 0 h 174"/>
                <a:gd name="T28" fmla="*/ 0 w 167"/>
                <a:gd name="T29" fmla="*/ 0 h 174"/>
                <a:gd name="T30" fmla="*/ 0 w 167"/>
                <a:gd name="T31" fmla="*/ 0 h 174"/>
                <a:gd name="T32" fmla="*/ 0 w 167"/>
                <a:gd name="T33" fmla="*/ 0 h 174"/>
                <a:gd name="T34" fmla="*/ 0 w 167"/>
                <a:gd name="T35" fmla="*/ 0 h 174"/>
                <a:gd name="T36" fmla="*/ 0 w 167"/>
                <a:gd name="T37" fmla="*/ 0 h 174"/>
                <a:gd name="T38" fmla="*/ 0 w 167"/>
                <a:gd name="T39" fmla="*/ 0 h 174"/>
                <a:gd name="T40" fmla="*/ 0 w 167"/>
                <a:gd name="T41" fmla="*/ 0 h 174"/>
                <a:gd name="T42" fmla="*/ 0 w 167"/>
                <a:gd name="T43" fmla="*/ 0 h 174"/>
                <a:gd name="T44" fmla="*/ 0 w 167"/>
                <a:gd name="T45" fmla="*/ 0 h 174"/>
                <a:gd name="T46" fmla="*/ 0 w 167"/>
                <a:gd name="T47" fmla="*/ 0 h 1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67" h="174">
                  <a:moveTo>
                    <a:pt x="11" y="0"/>
                  </a:moveTo>
                  <a:lnTo>
                    <a:pt x="6" y="7"/>
                  </a:lnTo>
                  <a:lnTo>
                    <a:pt x="4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4" y="39"/>
                  </a:lnTo>
                  <a:lnTo>
                    <a:pt x="10" y="45"/>
                  </a:lnTo>
                  <a:lnTo>
                    <a:pt x="16" y="52"/>
                  </a:lnTo>
                  <a:lnTo>
                    <a:pt x="25" y="58"/>
                  </a:lnTo>
                  <a:lnTo>
                    <a:pt x="34" y="63"/>
                  </a:lnTo>
                  <a:lnTo>
                    <a:pt x="43" y="68"/>
                  </a:lnTo>
                  <a:lnTo>
                    <a:pt x="52" y="73"/>
                  </a:lnTo>
                  <a:lnTo>
                    <a:pt x="62" y="79"/>
                  </a:lnTo>
                  <a:lnTo>
                    <a:pt x="71" y="84"/>
                  </a:lnTo>
                  <a:lnTo>
                    <a:pt x="85" y="94"/>
                  </a:lnTo>
                  <a:lnTo>
                    <a:pt x="98" y="104"/>
                  </a:lnTo>
                  <a:lnTo>
                    <a:pt x="111" y="114"/>
                  </a:lnTo>
                  <a:lnTo>
                    <a:pt x="123" y="125"/>
                  </a:lnTo>
                  <a:lnTo>
                    <a:pt x="135" y="136"/>
                  </a:lnTo>
                  <a:lnTo>
                    <a:pt x="144" y="147"/>
                  </a:lnTo>
                  <a:lnTo>
                    <a:pt x="156" y="160"/>
                  </a:lnTo>
                  <a:lnTo>
                    <a:pt x="167" y="17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515" name="Freeform 1853"/>
          <p:cNvSpPr>
            <a:spLocks/>
          </p:cNvSpPr>
          <p:nvPr/>
        </p:nvSpPr>
        <p:spPr bwMode="auto">
          <a:xfrm>
            <a:off x="1993900" y="3325813"/>
            <a:ext cx="68263" cy="61912"/>
          </a:xfrm>
          <a:custGeom>
            <a:avLst/>
            <a:gdLst>
              <a:gd name="T0" fmla="*/ 0 w 131"/>
              <a:gd name="T1" fmla="*/ 0 h 117"/>
              <a:gd name="T2" fmla="*/ 2147483647 w 131"/>
              <a:gd name="T3" fmla="*/ 2147483647 h 117"/>
              <a:gd name="T4" fmla="*/ 2147483647 w 131"/>
              <a:gd name="T5" fmla="*/ 2147483647 h 117"/>
              <a:gd name="T6" fmla="*/ 2147483647 w 131"/>
              <a:gd name="T7" fmla="*/ 2147483647 h 117"/>
              <a:gd name="T8" fmla="*/ 2147483647 w 131"/>
              <a:gd name="T9" fmla="*/ 2147483647 h 117"/>
              <a:gd name="T10" fmla="*/ 2147483647 w 131"/>
              <a:gd name="T11" fmla="*/ 2147483647 h 117"/>
              <a:gd name="T12" fmla="*/ 2147483647 w 131"/>
              <a:gd name="T13" fmla="*/ 2147483647 h 117"/>
              <a:gd name="T14" fmla="*/ 2147483647 w 131"/>
              <a:gd name="T15" fmla="*/ 2147483647 h 117"/>
              <a:gd name="T16" fmla="*/ 2147483647 w 131"/>
              <a:gd name="T17" fmla="*/ 2147483647 h 117"/>
              <a:gd name="T18" fmla="*/ 2147483647 w 131"/>
              <a:gd name="T19" fmla="*/ 2147483647 h 117"/>
              <a:gd name="T20" fmla="*/ 2147483647 w 131"/>
              <a:gd name="T21" fmla="*/ 2147483647 h 117"/>
              <a:gd name="T22" fmla="*/ 2147483647 w 131"/>
              <a:gd name="T23" fmla="*/ 2147483647 h 117"/>
              <a:gd name="T24" fmla="*/ 2147483647 w 131"/>
              <a:gd name="T25" fmla="*/ 2147483647 h 117"/>
              <a:gd name="T26" fmla="*/ 2147483647 w 131"/>
              <a:gd name="T27" fmla="*/ 2147483647 h 1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1" h="117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6" y="41"/>
                </a:lnTo>
                <a:lnTo>
                  <a:pt x="35" y="50"/>
                </a:lnTo>
                <a:lnTo>
                  <a:pt x="46" y="61"/>
                </a:lnTo>
                <a:lnTo>
                  <a:pt x="58" y="72"/>
                </a:lnTo>
                <a:lnTo>
                  <a:pt x="71" y="82"/>
                </a:lnTo>
                <a:lnTo>
                  <a:pt x="83" y="91"/>
                </a:lnTo>
                <a:lnTo>
                  <a:pt x="97" y="100"/>
                </a:lnTo>
                <a:lnTo>
                  <a:pt x="108" y="106"/>
                </a:lnTo>
                <a:lnTo>
                  <a:pt x="119" y="112"/>
                </a:lnTo>
                <a:lnTo>
                  <a:pt x="131" y="117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6" name="Freeform 1854"/>
          <p:cNvSpPr>
            <a:spLocks/>
          </p:cNvSpPr>
          <p:nvPr/>
        </p:nvSpPr>
        <p:spPr bwMode="auto">
          <a:xfrm>
            <a:off x="1819275" y="3292475"/>
            <a:ext cx="26988" cy="26988"/>
          </a:xfrm>
          <a:custGeom>
            <a:avLst/>
            <a:gdLst>
              <a:gd name="T0" fmla="*/ 0 w 52"/>
              <a:gd name="T1" fmla="*/ 2147483647 h 49"/>
              <a:gd name="T2" fmla="*/ 2147483647 w 52"/>
              <a:gd name="T3" fmla="*/ 2147483647 h 49"/>
              <a:gd name="T4" fmla="*/ 2147483647 w 52"/>
              <a:gd name="T5" fmla="*/ 2147483647 h 49"/>
              <a:gd name="T6" fmla="*/ 2147483647 w 52"/>
              <a:gd name="T7" fmla="*/ 2147483647 h 49"/>
              <a:gd name="T8" fmla="*/ 2147483647 w 52"/>
              <a:gd name="T9" fmla="*/ 2147483647 h 49"/>
              <a:gd name="T10" fmla="*/ 2147483647 w 52"/>
              <a:gd name="T11" fmla="*/ 2147483647 h 49"/>
              <a:gd name="T12" fmla="*/ 2147483647 w 52"/>
              <a:gd name="T13" fmla="*/ 2147483647 h 49"/>
              <a:gd name="T14" fmla="*/ 2147483647 w 52"/>
              <a:gd name="T15" fmla="*/ 2147483647 h 49"/>
              <a:gd name="T16" fmla="*/ 2147483647 w 52"/>
              <a:gd name="T17" fmla="*/ 2147483647 h 49"/>
              <a:gd name="T18" fmla="*/ 2147483647 w 52"/>
              <a:gd name="T19" fmla="*/ 2147483647 h 49"/>
              <a:gd name="T20" fmla="*/ 2147483647 w 52"/>
              <a:gd name="T21" fmla="*/ 2147483647 h 49"/>
              <a:gd name="T22" fmla="*/ 2147483647 w 52"/>
              <a:gd name="T23" fmla="*/ 0 h 4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49">
                <a:moveTo>
                  <a:pt x="0" y="49"/>
                </a:moveTo>
                <a:lnTo>
                  <a:pt x="1" y="44"/>
                </a:lnTo>
                <a:lnTo>
                  <a:pt x="2" y="41"/>
                </a:lnTo>
                <a:lnTo>
                  <a:pt x="5" y="36"/>
                </a:lnTo>
                <a:lnTo>
                  <a:pt x="7" y="32"/>
                </a:lnTo>
                <a:lnTo>
                  <a:pt x="10" y="28"/>
                </a:lnTo>
                <a:lnTo>
                  <a:pt x="15" y="23"/>
                </a:lnTo>
                <a:lnTo>
                  <a:pt x="18" y="20"/>
                </a:lnTo>
                <a:lnTo>
                  <a:pt x="25" y="16"/>
                </a:lnTo>
                <a:lnTo>
                  <a:pt x="32" y="11"/>
                </a:lnTo>
                <a:lnTo>
                  <a:pt x="41" y="5"/>
                </a:lnTo>
                <a:lnTo>
                  <a:pt x="52" y="0"/>
                </a:lnTo>
              </a:path>
            </a:pathLst>
          </a:custGeom>
          <a:solidFill>
            <a:schemeClr val="bg1"/>
          </a:solidFill>
          <a:ln w="6350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7" name="Freeform 1855"/>
          <p:cNvSpPr>
            <a:spLocks/>
          </p:cNvSpPr>
          <p:nvPr/>
        </p:nvSpPr>
        <p:spPr bwMode="auto">
          <a:xfrm>
            <a:off x="2216150" y="3278188"/>
            <a:ext cx="185738" cy="119062"/>
          </a:xfrm>
          <a:custGeom>
            <a:avLst/>
            <a:gdLst>
              <a:gd name="T0" fmla="*/ 0 w 351"/>
              <a:gd name="T1" fmla="*/ 0 h 227"/>
              <a:gd name="T2" fmla="*/ 2147483647 w 351"/>
              <a:gd name="T3" fmla="*/ 2147483647 h 227"/>
              <a:gd name="T4" fmla="*/ 2147483647 w 351"/>
              <a:gd name="T5" fmla="*/ 2147483647 h 227"/>
              <a:gd name="T6" fmla="*/ 2147483647 w 351"/>
              <a:gd name="T7" fmla="*/ 2147483647 h 227"/>
              <a:gd name="T8" fmla="*/ 2147483647 w 351"/>
              <a:gd name="T9" fmla="*/ 2147483647 h 227"/>
              <a:gd name="T10" fmla="*/ 2147483647 w 351"/>
              <a:gd name="T11" fmla="*/ 2147483647 h 227"/>
              <a:gd name="T12" fmla="*/ 2147483647 w 351"/>
              <a:gd name="T13" fmla="*/ 2147483647 h 227"/>
              <a:gd name="T14" fmla="*/ 2147483647 w 351"/>
              <a:gd name="T15" fmla="*/ 2147483647 h 227"/>
              <a:gd name="T16" fmla="*/ 2147483647 w 351"/>
              <a:gd name="T17" fmla="*/ 2147483647 h 227"/>
              <a:gd name="T18" fmla="*/ 2147483647 w 351"/>
              <a:gd name="T19" fmla="*/ 2147483647 h 227"/>
              <a:gd name="T20" fmla="*/ 2147483647 w 351"/>
              <a:gd name="T21" fmla="*/ 2147483647 h 227"/>
              <a:gd name="T22" fmla="*/ 2147483647 w 351"/>
              <a:gd name="T23" fmla="*/ 2147483647 h 227"/>
              <a:gd name="T24" fmla="*/ 2147483647 w 351"/>
              <a:gd name="T25" fmla="*/ 2147483647 h 227"/>
              <a:gd name="T26" fmla="*/ 2147483647 w 351"/>
              <a:gd name="T27" fmla="*/ 2147483647 h 227"/>
              <a:gd name="T28" fmla="*/ 2147483647 w 351"/>
              <a:gd name="T29" fmla="*/ 2147483647 h 227"/>
              <a:gd name="T30" fmla="*/ 2147483647 w 351"/>
              <a:gd name="T31" fmla="*/ 2147483647 h 227"/>
              <a:gd name="T32" fmla="*/ 2147483647 w 351"/>
              <a:gd name="T33" fmla="*/ 2147483647 h 227"/>
              <a:gd name="T34" fmla="*/ 2147483647 w 351"/>
              <a:gd name="T35" fmla="*/ 2147483647 h 227"/>
              <a:gd name="T36" fmla="*/ 2147483647 w 351"/>
              <a:gd name="T37" fmla="*/ 2147483647 h 227"/>
              <a:gd name="T38" fmla="*/ 2147483647 w 351"/>
              <a:gd name="T39" fmla="*/ 2147483647 h 227"/>
              <a:gd name="T40" fmla="*/ 2147483647 w 351"/>
              <a:gd name="T41" fmla="*/ 2147483647 h 227"/>
              <a:gd name="T42" fmla="*/ 2147483647 w 351"/>
              <a:gd name="T43" fmla="*/ 2147483647 h 227"/>
              <a:gd name="T44" fmla="*/ 2147483647 w 351"/>
              <a:gd name="T45" fmla="*/ 2147483647 h 227"/>
              <a:gd name="T46" fmla="*/ 2147483647 w 351"/>
              <a:gd name="T47" fmla="*/ 2147483647 h 227"/>
              <a:gd name="T48" fmla="*/ 2147483647 w 351"/>
              <a:gd name="T49" fmla="*/ 2147483647 h 227"/>
              <a:gd name="T50" fmla="*/ 2147483647 w 351"/>
              <a:gd name="T51" fmla="*/ 2147483647 h 227"/>
              <a:gd name="T52" fmla="*/ 2147483647 w 351"/>
              <a:gd name="T53" fmla="*/ 2147483647 h 227"/>
              <a:gd name="T54" fmla="*/ 2147483647 w 351"/>
              <a:gd name="T55" fmla="*/ 2147483647 h 227"/>
              <a:gd name="T56" fmla="*/ 2147483647 w 351"/>
              <a:gd name="T57" fmla="*/ 2147483647 h 227"/>
              <a:gd name="T58" fmla="*/ 2147483647 w 351"/>
              <a:gd name="T59" fmla="*/ 2147483647 h 227"/>
              <a:gd name="T60" fmla="*/ 2147483647 w 351"/>
              <a:gd name="T61" fmla="*/ 2147483647 h 227"/>
              <a:gd name="T62" fmla="*/ 2147483647 w 351"/>
              <a:gd name="T63" fmla="*/ 2147483647 h 227"/>
              <a:gd name="T64" fmla="*/ 2147483647 w 351"/>
              <a:gd name="T65" fmla="*/ 2147483647 h 227"/>
              <a:gd name="T66" fmla="*/ 2147483647 w 351"/>
              <a:gd name="T67" fmla="*/ 2147483647 h 227"/>
              <a:gd name="T68" fmla="*/ 2147483647 w 351"/>
              <a:gd name="T69" fmla="*/ 2147483647 h 227"/>
              <a:gd name="T70" fmla="*/ 2147483647 w 351"/>
              <a:gd name="T71" fmla="*/ 2147483647 h 227"/>
              <a:gd name="T72" fmla="*/ 2147483647 w 351"/>
              <a:gd name="T73" fmla="*/ 2147483647 h 227"/>
              <a:gd name="T74" fmla="*/ 2147483647 w 351"/>
              <a:gd name="T75" fmla="*/ 2147483647 h 227"/>
              <a:gd name="T76" fmla="*/ 2147483647 w 351"/>
              <a:gd name="T77" fmla="*/ 2147483647 h 227"/>
              <a:gd name="T78" fmla="*/ 2147483647 w 351"/>
              <a:gd name="T79" fmla="*/ 2147483647 h 227"/>
              <a:gd name="T80" fmla="*/ 2147483647 w 351"/>
              <a:gd name="T81" fmla="*/ 2147483647 h 22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51" h="227">
                <a:moveTo>
                  <a:pt x="0" y="0"/>
                </a:moveTo>
                <a:lnTo>
                  <a:pt x="6" y="4"/>
                </a:lnTo>
                <a:lnTo>
                  <a:pt x="11" y="7"/>
                </a:lnTo>
                <a:lnTo>
                  <a:pt x="15" y="11"/>
                </a:lnTo>
                <a:lnTo>
                  <a:pt x="30" y="24"/>
                </a:lnTo>
                <a:lnTo>
                  <a:pt x="42" y="37"/>
                </a:lnTo>
                <a:lnTo>
                  <a:pt x="57" y="51"/>
                </a:lnTo>
                <a:lnTo>
                  <a:pt x="73" y="63"/>
                </a:lnTo>
                <a:lnTo>
                  <a:pt x="92" y="77"/>
                </a:lnTo>
                <a:lnTo>
                  <a:pt x="111" y="91"/>
                </a:lnTo>
                <a:lnTo>
                  <a:pt x="131" y="103"/>
                </a:lnTo>
                <a:lnTo>
                  <a:pt x="150" y="117"/>
                </a:lnTo>
                <a:lnTo>
                  <a:pt x="168" y="130"/>
                </a:lnTo>
                <a:lnTo>
                  <a:pt x="186" y="141"/>
                </a:lnTo>
                <a:lnTo>
                  <a:pt x="201" y="153"/>
                </a:lnTo>
                <a:lnTo>
                  <a:pt x="217" y="163"/>
                </a:lnTo>
                <a:lnTo>
                  <a:pt x="224" y="168"/>
                </a:lnTo>
                <a:lnTo>
                  <a:pt x="233" y="174"/>
                </a:lnTo>
                <a:lnTo>
                  <a:pt x="242" y="181"/>
                </a:lnTo>
                <a:lnTo>
                  <a:pt x="249" y="189"/>
                </a:lnTo>
                <a:lnTo>
                  <a:pt x="254" y="196"/>
                </a:lnTo>
                <a:lnTo>
                  <a:pt x="259" y="202"/>
                </a:lnTo>
                <a:lnTo>
                  <a:pt x="263" y="209"/>
                </a:lnTo>
                <a:lnTo>
                  <a:pt x="268" y="216"/>
                </a:lnTo>
                <a:lnTo>
                  <a:pt x="273" y="221"/>
                </a:lnTo>
                <a:lnTo>
                  <a:pt x="277" y="224"/>
                </a:lnTo>
                <a:lnTo>
                  <a:pt x="282" y="227"/>
                </a:lnTo>
                <a:lnTo>
                  <a:pt x="285" y="227"/>
                </a:lnTo>
                <a:lnTo>
                  <a:pt x="288" y="225"/>
                </a:lnTo>
                <a:lnTo>
                  <a:pt x="292" y="223"/>
                </a:lnTo>
                <a:lnTo>
                  <a:pt x="295" y="221"/>
                </a:lnTo>
                <a:lnTo>
                  <a:pt x="299" y="216"/>
                </a:lnTo>
                <a:lnTo>
                  <a:pt x="303" y="212"/>
                </a:lnTo>
                <a:lnTo>
                  <a:pt x="305" y="207"/>
                </a:lnTo>
                <a:lnTo>
                  <a:pt x="313" y="197"/>
                </a:lnTo>
                <a:lnTo>
                  <a:pt x="319" y="189"/>
                </a:lnTo>
                <a:lnTo>
                  <a:pt x="327" y="181"/>
                </a:lnTo>
                <a:lnTo>
                  <a:pt x="334" y="173"/>
                </a:lnTo>
                <a:lnTo>
                  <a:pt x="342" y="164"/>
                </a:lnTo>
                <a:lnTo>
                  <a:pt x="347" y="159"/>
                </a:lnTo>
                <a:lnTo>
                  <a:pt x="351" y="15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8" name="Freeform 1856"/>
          <p:cNvSpPr>
            <a:spLocks/>
          </p:cNvSpPr>
          <p:nvPr/>
        </p:nvSpPr>
        <p:spPr bwMode="auto">
          <a:xfrm>
            <a:off x="2074863" y="3295650"/>
            <a:ext cx="79375" cy="92075"/>
          </a:xfrm>
          <a:custGeom>
            <a:avLst/>
            <a:gdLst>
              <a:gd name="T0" fmla="*/ 2147483647 w 151"/>
              <a:gd name="T1" fmla="*/ 2147483647 h 173"/>
              <a:gd name="T2" fmla="*/ 2147483647 w 151"/>
              <a:gd name="T3" fmla="*/ 2147483647 h 173"/>
              <a:gd name="T4" fmla="*/ 0 w 151"/>
              <a:gd name="T5" fmla="*/ 2147483647 h 173"/>
              <a:gd name="T6" fmla="*/ 0 w 151"/>
              <a:gd name="T7" fmla="*/ 2147483647 h 173"/>
              <a:gd name="T8" fmla="*/ 2147483647 w 151"/>
              <a:gd name="T9" fmla="*/ 2147483647 h 173"/>
              <a:gd name="T10" fmla="*/ 2147483647 w 151"/>
              <a:gd name="T11" fmla="*/ 2147483647 h 173"/>
              <a:gd name="T12" fmla="*/ 2147483647 w 151"/>
              <a:gd name="T13" fmla="*/ 2147483647 h 173"/>
              <a:gd name="T14" fmla="*/ 2147483647 w 151"/>
              <a:gd name="T15" fmla="*/ 2147483647 h 173"/>
              <a:gd name="T16" fmla="*/ 2147483647 w 151"/>
              <a:gd name="T17" fmla="*/ 2147483647 h 173"/>
              <a:gd name="T18" fmla="*/ 2147483647 w 151"/>
              <a:gd name="T19" fmla="*/ 2147483647 h 173"/>
              <a:gd name="T20" fmla="*/ 2147483647 w 151"/>
              <a:gd name="T21" fmla="*/ 2147483647 h 173"/>
              <a:gd name="T22" fmla="*/ 2147483647 w 151"/>
              <a:gd name="T23" fmla="*/ 2147483647 h 173"/>
              <a:gd name="T24" fmla="*/ 2147483647 w 151"/>
              <a:gd name="T25" fmla="*/ 2147483647 h 173"/>
              <a:gd name="T26" fmla="*/ 2147483647 w 151"/>
              <a:gd name="T27" fmla="*/ 2147483647 h 173"/>
              <a:gd name="T28" fmla="*/ 2147483647 w 151"/>
              <a:gd name="T29" fmla="*/ 2147483647 h 173"/>
              <a:gd name="T30" fmla="*/ 2147483647 w 151"/>
              <a:gd name="T31" fmla="*/ 2147483647 h 173"/>
              <a:gd name="T32" fmla="*/ 2147483647 w 151"/>
              <a:gd name="T33" fmla="*/ 2147483647 h 173"/>
              <a:gd name="T34" fmla="*/ 2147483647 w 151"/>
              <a:gd name="T35" fmla="*/ 2147483647 h 173"/>
              <a:gd name="T36" fmla="*/ 2147483647 w 151"/>
              <a:gd name="T37" fmla="*/ 2147483647 h 173"/>
              <a:gd name="T38" fmla="*/ 2147483647 w 151"/>
              <a:gd name="T39" fmla="*/ 2147483647 h 173"/>
              <a:gd name="T40" fmla="*/ 2147483647 w 151"/>
              <a:gd name="T41" fmla="*/ 2147483647 h 173"/>
              <a:gd name="T42" fmla="*/ 2147483647 w 151"/>
              <a:gd name="T43" fmla="*/ 2147483647 h 173"/>
              <a:gd name="T44" fmla="*/ 2147483647 w 151"/>
              <a:gd name="T45" fmla="*/ 2147483647 h 173"/>
              <a:gd name="T46" fmla="*/ 2147483647 w 151"/>
              <a:gd name="T47" fmla="*/ 2147483647 h 173"/>
              <a:gd name="T48" fmla="*/ 2147483647 w 151"/>
              <a:gd name="T49" fmla="*/ 2147483647 h 173"/>
              <a:gd name="T50" fmla="*/ 2147483647 w 151"/>
              <a:gd name="T51" fmla="*/ 2147483647 h 173"/>
              <a:gd name="T52" fmla="*/ 2147483647 w 151"/>
              <a:gd name="T53" fmla="*/ 2147483647 h 173"/>
              <a:gd name="T54" fmla="*/ 2147483647 w 151"/>
              <a:gd name="T55" fmla="*/ 2147483647 h 173"/>
              <a:gd name="T56" fmla="*/ 2147483647 w 151"/>
              <a:gd name="T57" fmla="*/ 2147483647 h 173"/>
              <a:gd name="T58" fmla="*/ 2147483647 w 151"/>
              <a:gd name="T59" fmla="*/ 0 h 173"/>
              <a:gd name="T60" fmla="*/ 2147483647 w 151"/>
              <a:gd name="T61" fmla="*/ 0 h 17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1" h="173">
                <a:moveTo>
                  <a:pt x="2" y="172"/>
                </a:moveTo>
                <a:lnTo>
                  <a:pt x="2" y="173"/>
                </a:lnTo>
                <a:lnTo>
                  <a:pt x="0" y="173"/>
                </a:lnTo>
                <a:lnTo>
                  <a:pt x="0" y="172"/>
                </a:lnTo>
                <a:lnTo>
                  <a:pt x="2" y="172"/>
                </a:lnTo>
                <a:lnTo>
                  <a:pt x="3" y="170"/>
                </a:lnTo>
                <a:lnTo>
                  <a:pt x="10" y="164"/>
                </a:lnTo>
                <a:lnTo>
                  <a:pt x="20" y="155"/>
                </a:lnTo>
                <a:lnTo>
                  <a:pt x="29" y="145"/>
                </a:lnTo>
                <a:lnTo>
                  <a:pt x="38" y="137"/>
                </a:lnTo>
                <a:lnTo>
                  <a:pt x="46" y="128"/>
                </a:lnTo>
                <a:lnTo>
                  <a:pt x="54" y="118"/>
                </a:lnTo>
                <a:lnTo>
                  <a:pt x="60" y="108"/>
                </a:lnTo>
                <a:lnTo>
                  <a:pt x="66" y="99"/>
                </a:lnTo>
                <a:lnTo>
                  <a:pt x="71" y="89"/>
                </a:lnTo>
                <a:lnTo>
                  <a:pt x="76" y="79"/>
                </a:lnTo>
                <a:lnTo>
                  <a:pt x="81" y="69"/>
                </a:lnTo>
                <a:lnTo>
                  <a:pt x="88" y="62"/>
                </a:lnTo>
                <a:lnTo>
                  <a:pt x="95" y="56"/>
                </a:lnTo>
                <a:lnTo>
                  <a:pt x="103" y="49"/>
                </a:lnTo>
                <a:lnTo>
                  <a:pt x="111" y="44"/>
                </a:lnTo>
                <a:lnTo>
                  <a:pt x="120" y="39"/>
                </a:lnTo>
                <a:lnTo>
                  <a:pt x="128" y="32"/>
                </a:lnTo>
                <a:lnTo>
                  <a:pt x="133" y="26"/>
                </a:lnTo>
                <a:lnTo>
                  <a:pt x="136" y="19"/>
                </a:lnTo>
                <a:lnTo>
                  <a:pt x="140" y="11"/>
                </a:lnTo>
                <a:lnTo>
                  <a:pt x="144" y="3"/>
                </a:lnTo>
                <a:lnTo>
                  <a:pt x="145" y="2"/>
                </a:lnTo>
                <a:lnTo>
                  <a:pt x="147" y="1"/>
                </a:lnTo>
                <a:lnTo>
                  <a:pt x="149" y="0"/>
                </a:lnTo>
                <a:lnTo>
                  <a:pt x="151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19" name="Freeform 1857"/>
          <p:cNvSpPr>
            <a:spLocks/>
          </p:cNvSpPr>
          <p:nvPr/>
        </p:nvSpPr>
        <p:spPr bwMode="auto">
          <a:xfrm>
            <a:off x="2133600" y="3394075"/>
            <a:ext cx="1588" cy="1588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2147483647 h 1"/>
              <a:gd name="T4" fmla="*/ 0 w 3"/>
              <a:gd name="T5" fmla="*/ 2147483647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0" name="Freeform 1858"/>
          <p:cNvSpPr>
            <a:spLocks/>
          </p:cNvSpPr>
          <p:nvPr/>
        </p:nvSpPr>
        <p:spPr bwMode="auto">
          <a:xfrm>
            <a:off x="2455863" y="3305175"/>
            <a:ext cx="87312" cy="82550"/>
          </a:xfrm>
          <a:custGeom>
            <a:avLst/>
            <a:gdLst>
              <a:gd name="T0" fmla="*/ 0 w 163"/>
              <a:gd name="T1" fmla="*/ 0 h 157"/>
              <a:gd name="T2" fmla="*/ 2147483647 w 163"/>
              <a:gd name="T3" fmla="*/ 2147483647 h 157"/>
              <a:gd name="T4" fmla="*/ 2147483647 w 163"/>
              <a:gd name="T5" fmla="*/ 2147483647 h 157"/>
              <a:gd name="T6" fmla="*/ 2147483647 w 163"/>
              <a:gd name="T7" fmla="*/ 2147483647 h 157"/>
              <a:gd name="T8" fmla="*/ 2147483647 w 163"/>
              <a:gd name="T9" fmla="*/ 2147483647 h 157"/>
              <a:gd name="T10" fmla="*/ 2147483647 w 163"/>
              <a:gd name="T11" fmla="*/ 2147483647 h 157"/>
              <a:gd name="T12" fmla="*/ 2147483647 w 163"/>
              <a:gd name="T13" fmla="*/ 2147483647 h 157"/>
              <a:gd name="T14" fmla="*/ 2147483647 w 163"/>
              <a:gd name="T15" fmla="*/ 2147483647 h 157"/>
              <a:gd name="T16" fmla="*/ 2147483647 w 163"/>
              <a:gd name="T17" fmla="*/ 2147483647 h 157"/>
              <a:gd name="T18" fmla="*/ 2147483647 w 163"/>
              <a:gd name="T19" fmla="*/ 2147483647 h 157"/>
              <a:gd name="T20" fmla="*/ 2147483647 w 163"/>
              <a:gd name="T21" fmla="*/ 2147483647 h 157"/>
              <a:gd name="T22" fmla="*/ 2147483647 w 163"/>
              <a:gd name="T23" fmla="*/ 2147483647 h 157"/>
              <a:gd name="T24" fmla="*/ 2147483647 w 163"/>
              <a:gd name="T25" fmla="*/ 2147483647 h 157"/>
              <a:gd name="T26" fmla="*/ 2147483647 w 163"/>
              <a:gd name="T27" fmla="*/ 2147483647 h 157"/>
              <a:gd name="T28" fmla="*/ 2147483647 w 163"/>
              <a:gd name="T29" fmla="*/ 2147483647 h 157"/>
              <a:gd name="T30" fmla="*/ 2147483647 w 163"/>
              <a:gd name="T31" fmla="*/ 2147483647 h 157"/>
              <a:gd name="T32" fmla="*/ 2147483647 w 163"/>
              <a:gd name="T33" fmla="*/ 2147483647 h 1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3" h="157">
                <a:moveTo>
                  <a:pt x="0" y="0"/>
                </a:moveTo>
                <a:lnTo>
                  <a:pt x="14" y="6"/>
                </a:lnTo>
                <a:lnTo>
                  <a:pt x="25" y="15"/>
                </a:lnTo>
                <a:lnTo>
                  <a:pt x="36" y="24"/>
                </a:lnTo>
                <a:lnTo>
                  <a:pt x="46" y="33"/>
                </a:lnTo>
                <a:lnTo>
                  <a:pt x="54" y="43"/>
                </a:lnTo>
                <a:lnTo>
                  <a:pt x="62" y="53"/>
                </a:lnTo>
                <a:lnTo>
                  <a:pt x="72" y="69"/>
                </a:lnTo>
                <a:lnTo>
                  <a:pt x="82" y="84"/>
                </a:lnTo>
                <a:lnTo>
                  <a:pt x="93" y="100"/>
                </a:lnTo>
                <a:lnTo>
                  <a:pt x="103" y="114"/>
                </a:lnTo>
                <a:lnTo>
                  <a:pt x="111" y="124"/>
                </a:lnTo>
                <a:lnTo>
                  <a:pt x="120" y="132"/>
                </a:lnTo>
                <a:lnTo>
                  <a:pt x="128" y="140"/>
                </a:lnTo>
                <a:lnTo>
                  <a:pt x="138" y="146"/>
                </a:lnTo>
                <a:lnTo>
                  <a:pt x="150" y="152"/>
                </a:lnTo>
                <a:lnTo>
                  <a:pt x="163" y="157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1" name="Freeform 1859"/>
          <p:cNvSpPr>
            <a:spLocks/>
          </p:cNvSpPr>
          <p:nvPr/>
        </p:nvSpPr>
        <p:spPr bwMode="auto">
          <a:xfrm>
            <a:off x="2400300" y="3359150"/>
            <a:ext cx="39688" cy="44450"/>
          </a:xfrm>
          <a:custGeom>
            <a:avLst/>
            <a:gdLst>
              <a:gd name="T0" fmla="*/ 2147483647 w 76"/>
              <a:gd name="T1" fmla="*/ 0 h 84"/>
              <a:gd name="T2" fmla="*/ 2147483647 w 76"/>
              <a:gd name="T3" fmla="*/ 2147483647 h 84"/>
              <a:gd name="T4" fmla="*/ 0 w 76"/>
              <a:gd name="T5" fmla="*/ 2147483647 h 84"/>
              <a:gd name="T6" fmla="*/ 0 w 76"/>
              <a:gd name="T7" fmla="*/ 2147483647 h 84"/>
              <a:gd name="T8" fmla="*/ 2147483647 w 76"/>
              <a:gd name="T9" fmla="*/ 2147483647 h 84"/>
              <a:gd name="T10" fmla="*/ 2147483647 w 76"/>
              <a:gd name="T11" fmla="*/ 2147483647 h 84"/>
              <a:gd name="T12" fmla="*/ 2147483647 w 76"/>
              <a:gd name="T13" fmla="*/ 2147483647 h 84"/>
              <a:gd name="T14" fmla="*/ 2147483647 w 76"/>
              <a:gd name="T15" fmla="*/ 2147483647 h 84"/>
              <a:gd name="T16" fmla="*/ 2147483647 w 76"/>
              <a:gd name="T17" fmla="*/ 2147483647 h 84"/>
              <a:gd name="T18" fmla="*/ 2147483647 w 76"/>
              <a:gd name="T19" fmla="*/ 2147483647 h 84"/>
              <a:gd name="T20" fmla="*/ 2147483647 w 76"/>
              <a:gd name="T21" fmla="*/ 2147483647 h 84"/>
              <a:gd name="T22" fmla="*/ 2147483647 w 76"/>
              <a:gd name="T23" fmla="*/ 2147483647 h 84"/>
              <a:gd name="T24" fmla="*/ 2147483647 w 76"/>
              <a:gd name="T25" fmla="*/ 2147483647 h 84"/>
              <a:gd name="T26" fmla="*/ 2147483647 w 76"/>
              <a:gd name="T27" fmla="*/ 2147483647 h 84"/>
              <a:gd name="T28" fmla="*/ 2147483647 w 76"/>
              <a:gd name="T29" fmla="*/ 2147483647 h 84"/>
              <a:gd name="T30" fmla="*/ 2147483647 w 76"/>
              <a:gd name="T31" fmla="*/ 2147483647 h 84"/>
              <a:gd name="T32" fmla="*/ 2147483647 w 76"/>
              <a:gd name="T33" fmla="*/ 2147483647 h 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6" h="84">
                <a:moveTo>
                  <a:pt x="2" y="0"/>
                </a:moveTo>
                <a:lnTo>
                  <a:pt x="1" y="4"/>
                </a:lnTo>
                <a:lnTo>
                  <a:pt x="0" y="8"/>
                </a:lnTo>
                <a:lnTo>
                  <a:pt x="0" y="11"/>
                </a:lnTo>
                <a:lnTo>
                  <a:pt x="1" y="15"/>
                </a:lnTo>
                <a:lnTo>
                  <a:pt x="4" y="19"/>
                </a:lnTo>
                <a:lnTo>
                  <a:pt x="9" y="24"/>
                </a:lnTo>
                <a:lnTo>
                  <a:pt x="15" y="29"/>
                </a:lnTo>
                <a:lnTo>
                  <a:pt x="22" y="34"/>
                </a:lnTo>
                <a:lnTo>
                  <a:pt x="31" y="39"/>
                </a:lnTo>
                <a:lnTo>
                  <a:pt x="39" y="44"/>
                </a:lnTo>
                <a:lnTo>
                  <a:pt x="47" y="50"/>
                </a:lnTo>
                <a:lnTo>
                  <a:pt x="54" y="56"/>
                </a:lnTo>
                <a:lnTo>
                  <a:pt x="60" y="63"/>
                </a:lnTo>
                <a:lnTo>
                  <a:pt x="65" y="70"/>
                </a:lnTo>
                <a:lnTo>
                  <a:pt x="70" y="76"/>
                </a:lnTo>
                <a:lnTo>
                  <a:pt x="76" y="8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2" name="Freeform 1860"/>
          <p:cNvSpPr>
            <a:spLocks/>
          </p:cNvSpPr>
          <p:nvPr/>
        </p:nvSpPr>
        <p:spPr bwMode="auto">
          <a:xfrm>
            <a:off x="2197100" y="3298825"/>
            <a:ext cx="87313" cy="90488"/>
          </a:xfrm>
          <a:custGeom>
            <a:avLst/>
            <a:gdLst>
              <a:gd name="T0" fmla="*/ 2147483647 w 167"/>
              <a:gd name="T1" fmla="*/ 0 h 173"/>
              <a:gd name="T2" fmla="*/ 2147483647 w 167"/>
              <a:gd name="T3" fmla="*/ 2147483647 h 173"/>
              <a:gd name="T4" fmla="*/ 2147483647 w 167"/>
              <a:gd name="T5" fmla="*/ 2147483647 h 173"/>
              <a:gd name="T6" fmla="*/ 2147483647 w 167"/>
              <a:gd name="T7" fmla="*/ 2147483647 h 173"/>
              <a:gd name="T8" fmla="*/ 0 w 167"/>
              <a:gd name="T9" fmla="*/ 2147483647 h 173"/>
              <a:gd name="T10" fmla="*/ 0 w 167"/>
              <a:gd name="T11" fmla="*/ 2147483647 h 173"/>
              <a:gd name="T12" fmla="*/ 2147483647 w 167"/>
              <a:gd name="T13" fmla="*/ 2147483647 h 173"/>
              <a:gd name="T14" fmla="*/ 2147483647 w 167"/>
              <a:gd name="T15" fmla="*/ 2147483647 h 173"/>
              <a:gd name="T16" fmla="*/ 2147483647 w 167"/>
              <a:gd name="T17" fmla="*/ 2147483647 h 173"/>
              <a:gd name="T18" fmla="*/ 2147483647 w 167"/>
              <a:gd name="T19" fmla="*/ 2147483647 h 173"/>
              <a:gd name="T20" fmla="*/ 2147483647 w 167"/>
              <a:gd name="T21" fmla="*/ 2147483647 h 173"/>
              <a:gd name="T22" fmla="*/ 2147483647 w 167"/>
              <a:gd name="T23" fmla="*/ 2147483647 h 173"/>
              <a:gd name="T24" fmla="*/ 2147483647 w 167"/>
              <a:gd name="T25" fmla="*/ 2147483647 h 173"/>
              <a:gd name="T26" fmla="*/ 2147483647 w 167"/>
              <a:gd name="T27" fmla="*/ 2147483647 h 173"/>
              <a:gd name="T28" fmla="*/ 2147483647 w 167"/>
              <a:gd name="T29" fmla="*/ 2147483647 h 173"/>
              <a:gd name="T30" fmla="*/ 2147483647 w 167"/>
              <a:gd name="T31" fmla="*/ 2147483647 h 173"/>
              <a:gd name="T32" fmla="*/ 2147483647 w 167"/>
              <a:gd name="T33" fmla="*/ 2147483647 h 173"/>
              <a:gd name="T34" fmla="*/ 2147483647 w 167"/>
              <a:gd name="T35" fmla="*/ 2147483647 h 173"/>
              <a:gd name="T36" fmla="*/ 2147483647 w 167"/>
              <a:gd name="T37" fmla="*/ 2147483647 h 173"/>
              <a:gd name="T38" fmla="*/ 2147483647 w 167"/>
              <a:gd name="T39" fmla="*/ 2147483647 h 173"/>
              <a:gd name="T40" fmla="*/ 2147483647 w 167"/>
              <a:gd name="T41" fmla="*/ 2147483647 h 173"/>
              <a:gd name="T42" fmla="*/ 2147483647 w 167"/>
              <a:gd name="T43" fmla="*/ 2147483647 h 173"/>
              <a:gd name="T44" fmla="*/ 2147483647 w 167"/>
              <a:gd name="T45" fmla="*/ 2147483647 h 173"/>
              <a:gd name="T46" fmla="*/ 2147483647 w 167"/>
              <a:gd name="T47" fmla="*/ 2147483647 h 1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7" h="173">
                <a:moveTo>
                  <a:pt x="12" y="0"/>
                </a:moveTo>
                <a:lnTo>
                  <a:pt x="7" y="6"/>
                </a:lnTo>
                <a:lnTo>
                  <a:pt x="3" y="12"/>
                </a:lnTo>
                <a:lnTo>
                  <a:pt x="1" y="17"/>
                </a:lnTo>
                <a:lnTo>
                  <a:pt x="0" y="22"/>
                </a:lnTo>
                <a:lnTo>
                  <a:pt x="0" y="27"/>
                </a:lnTo>
                <a:lnTo>
                  <a:pt x="1" y="31"/>
                </a:lnTo>
                <a:lnTo>
                  <a:pt x="5" y="38"/>
                </a:lnTo>
                <a:lnTo>
                  <a:pt x="10" y="44"/>
                </a:lnTo>
                <a:lnTo>
                  <a:pt x="17" y="51"/>
                </a:lnTo>
                <a:lnTo>
                  <a:pt x="25" y="57"/>
                </a:lnTo>
                <a:lnTo>
                  <a:pt x="33" y="62"/>
                </a:lnTo>
                <a:lnTo>
                  <a:pt x="43" y="67"/>
                </a:lnTo>
                <a:lnTo>
                  <a:pt x="53" y="72"/>
                </a:lnTo>
                <a:lnTo>
                  <a:pt x="62" y="78"/>
                </a:lnTo>
                <a:lnTo>
                  <a:pt x="71" y="83"/>
                </a:lnTo>
                <a:lnTo>
                  <a:pt x="86" y="93"/>
                </a:lnTo>
                <a:lnTo>
                  <a:pt x="98" y="103"/>
                </a:lnTo>
                <a:lnTo>
                  <a:pt x="112" y="113"/>
                </a:lnTo>
                <a:lnTo>
                  <a:pt x="123" y="124"/>
                </a:lnTo>
                <a:lnTo>
                  <a:pt x="134" y="135"/>
                </a:lnTo>
                <a:lnTo>
                  <a:pt x="146" y="147"/>
                </a:lnTo>
                <a:lnTo>
                  <a:pt x="157" y="159"/>
                </a:lnTo>
                <a:lnTo>
                  <a:pt x="167" y="1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3" name="Freeform 1861"/>
          <p:cNvSpPr>
            <a:spLocks/>
          </p:cNvSpPr>
          <p:nvPr/>
        </p:nvSpPr>
        <p:spPr bwMode="auto">
          <a:xfrm>
            <a:off x="2166938" y="3348038"/>
            <a:ext cx="69850" cy="61912"/>
          </a:xfrm>
          <a:custGeom>
            <a:avLst/>
            <a:gdLst>
              <a:gd name="T0" fmla="*/ 0 w 131"/>
              <a:gd name="T1" fmla="*/ 0 h 117"/>
              <a:gd name="T2" fmla="*/ 2147483647 w 131"/>
              <a:gd name="T3" fmla="*/ 2147483647 h 117"/>
              <a:gd name="T4" fmla="*/ 2147483647 w 131"/>
              <a:gd name="T5" fmla="*/ 2147483647 h 117"/>
              <a:gd name="T6" fmla="*/ 2147483647 w 131"/>
              <a:gd name="T7" fmla="*/ 2147483647 h 117"/>
              <a:gd name="T8" fmla="*/ 2147483647 w 131"/>
              <a:gd name="T9" fmla="*/ 2147483647 h 117"/>
              <a:gd name="T10" fmla="*/ 2147483647 w 131"/>
              <a:gd name="T11" fmla="*/ 2147483647 h 117"/>
              <a:gd name="T12" fmla="*/ 2147483647 w 131"/>
              <a:gd name="T13" fmla="*/ 2147483647 h 117"/>
              <a:gd name="T14" fmla="*/ 2147483647 w 131"/>
              <a:gd name="T15" fmla="*/ 2147483647 h 117"/>
              <a:gd name="T16" fmla="*/ 2147483647 w 131"/>
              <a:gd name="T17" fmla="*/ 2147483647 h 117"/>
              <a:gd name="T18" fmla="*/ 2147483647 w 131"/>
              <a:gd name="T19" fmla="*/ 2147483647 h 117"/>
              <a:gd name="T20" fmla="*/ 2147483647 w 131"/>
              <a:gd name="T21" fmla="*/ 2147483647 h 117"/>
              <a:gd name="T22" fmla="*/ 2147483647 w 131"/>
              <a:gd name="T23" fmla="*/ 2147483647 h 117"/>
              <a:gd name="T24" fmla="*/ 2147483647 w 131"/>
              <a:gd name="T25" fmla="*/ 2147483647 h 117"/>
              <a:gd name="T26" fmla="*/ 2147483647 w 131"/>
              <a:gd name="T27" fmla="*/ 2147483647 h 1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1" h="117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6" y="41"/>
                </a:lnTo>
                <a:lnTo>
                  <a:pt x="35" y="50"/>
                </a:lnTo>
                <a:lnTo>
                  <a:pt x="47" y="61"/>
                </a:lnTo>
                <a:lnTo>
                  <a:pt x="58" y="72"/>
                </a:lnTo>
                <a:lnTo>
                  <a:pt x="72" y="82"/>
                </a:lnTo>
                <a:lnTo>
                  <a:pt x="84" y="91"/>
                </a:lnTo>
                <a:lnTo>
                  <a:pt x="97" y="100"/>
                </a:lnTo>
                <a:lnTo>
                  <a:pt x="109" y="106"/>
                </a:lnTo>
                <a:lnTo>
                  <a:pt x="121" y="112"/>
                </a:lnTo>
                <a:lnTo>
                  <a:pt x="131" y="117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4" name="Freeform 1862"/>
          <p:cNvSpPr>
            <a:spLocks/>
          </p:cNvSpPr>
          <p:nvPr/>
        </p:nvSpPr>
        <p:spPr bwMode="auto">
          <a:xfrm>
            <a:off x="2425700" y="3333750"/>
            <a:ext cx="44450" cy="42863"/>
          </a:xfrm>
          <a:custGeom>
            <a:avLst/>
            <a:gdLst>
              <a:gd name="T0" fmla="*/ 0 w 82"/>
              <a:gd name="T1" fmla="*/ 0 h 81"/>
              <a:gd name="T2" fmla="*/ 2147483647 w 82"/>
              <a:gd name="T3" fmla="*/ 2147483647 h 81"/>
              <a:gd name="T4" fmla="*/ 2147483647 w 82"/>
              <a:gd name="T5" fmla="*/ 2147483647 h 81"/>
              <a:gd name="T6" fmla="*/ 2147483647 w 82"/>
              <a:gd name="T7" fmla="*/ 2147483647 h 81"/>
              <a:gd name="T8" fmla="*/ 2147483647 w 82"/>
              <a:gd name="T9" fmla="*/ 2147483647 h 81"/>
              <a:gd name="T10" fmla="*/ 2147483647 w 82"/>
              <a:gd name="T11" fmla="*/ 2147483647 h 81"/>
              <a:gd name="T12" fmla="*/ 2147483647 w 82"/>
              <a:gd name="T13" fmla="*/ 2147483647 h 81"/>
              <a:gd name="T14" fmla="*/ 2147483647 w 82"/>
              <a:gd name="T15" fmla="*/ 2147483647 h 81"/>
              <a:gd name="T16" fmla="*/ 2147483647 w 82"/>
              <a:gd name="T17" fmla="*/ 2147483647 h 81"/>
              <a:gd name="T18" fmla="*/ 2147483647 w 82"/>
              <a:gd name="T19" fmla="*/ 2147483647 h 81"/>
              <a:gd name="T20" fmla="*/ 2147483647 w 82"/>
              <a:gd name="T21" fmla="*/ 2147483647 h 81"/>
              <a:gd name="T22" fmla="*/ 2147483647 w 82"/>
              <a:gd name="T23" fmla="*/ 2147483647 h 81"/>
              <a:gd name="T24" fmla="*/ 2147483647 w 82"/>
              <a:gd name="T25" fmla="*/ 2147483647 h 81"/>
              <a:gd name="T26" fmla="*/ 2147483647 w 82"/>
              <a:gd name="T27" fmla="*/ 2147483647 h 8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2" h="81">
                <a:moveTo>
                  <a:pt x="0" y="0"/>
                </a:moveTo>
                <a:lnTo>
                  <a:pt x="5" y="5"/>
                </a:lnTo>
                <a:lnTo>
                  <a:pt x="8" y="11"/>
                </a:lnTo>
                <a:lnTo>
                  <a:pt x="15" y="16"/>
                </a:lnTo>
                <a:lnTo>
                  <a:pt x="20" y="21"/>
                </a:lnTo>
                <a:lnTo>
                  <a:pt x="27" y="26"/>
                </a:lnTo>
                <a:lnTo>
                  <a:pt x="37" y="33"/>
                </a:lnTo>
                <a:lnTo>
                  <a:pt x="48" y="41"/>
                </a:lnTo>
                <a:lnTo>
                  <a:pt x="59" y="48"/>
                </a:lnTo>
                <a:lnTo>
                  <a:pt x="66" y="54"/>
                </a:lnTo>
                <a:lnTo>
                  <a:pt x="71" y="59"/>
                </a:lnTo>
                <a:lnTo>
                  <a:pt x="76" y="66"/>
                </a:lnTo>
                <a:lnTo>
                  <a:pt x="79" y="73"/>
                </a:lnTo>
                <a:lnTo>
                  <a:pt x="82" y="8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5" name="Freeform 1863"/>
          <p:cNvSpPr>
            <a:spLocks/>
          </p:cNvSpPr>
          <p:nvPr/>
        </p:nvSpPr>
        <p:spPr bwMode="auto">
          <a:xfrm>
            <a:off x="2400300" y="3302000"/>
            <a:ext cx="60325" cy="58738"/>
          </a:xfrm>
          <a:custGeom>
            <a:avLst/>
            <a:gdLst>
              <a:gd name="T0" fmla="*/ 0 w 114"/>
              <a:gd name="T1" fmla="*/ 2147483647 h 112"/>
              <a:gd name="T2" fmla="*/ 2147483647 w 114"/>
              <a:gd name="T3" fmla="*/ 2147483647 h 112"/>
              <a:gd name="T4" fmla="*/ 2147483647 w 114"/>
              <a:gd name="T5" fmla="*/ 2147483647 h 112"/>
              <a:gd name="T6" fmla="*/ 2147483647 w 114"/>
              <a:gd name="T7" fmla="*/ 2147483647 h 112"/>
              <a:gd name="T8" fmla="*/ 2147483647 w 114"/>
              <a:gd name="T9" fmla="*/ 2147483647 h 112"/>
              <a:gd name="T10" fmla="*/ 2147483647 w 114"/>
              <a:gd name="T11" fmla="*/ 2147483647 h 112"/>
              <a:gd name="T12" fmla="*/ 2147483647 w 114"/>
              <a:gd name="T13" fmla="*/ 2147483647 h 112"/>
              <a:gd name="T14" fmla="*/ 2147483647 w 114"/>
              <a:gd name="T15" fmla="*/ 2147483647 h 112"/>
              <a:gd name="T16" fmla="*/ 2147483647 w 114"/>
              <a:gd name="T17" fmla="*/ 2147483647 h 112"/>
              <a:gd name="T18" fmla="*/ 2147483647 w 114"/>
              <a:gd name="T19" fmla="*/ 2147483647 h 112"/>
              <a:gd name="T20" fmla="*/ 2147483647 w 114"/>
              <a:gd name="T21" fmla="*/ 2147483647 h 112"/>
              <a:gd name="T22" fmla="*/ 2147483647 w 114"/>
              <a:gd name="T23" fmla="*/ 2147483647 h 112"/>
              <a:gd name="T24" fmla="*/ 2147483647 w 114"/>
              <a:gd name="T25" fmla="*/ 2147483647 h 112"/>
              <a:gd name="T26" fmla="*/ 2147483647 w 114"/>
              <a:gd name="T27" fmla="*/ 2147483647 h 112"/>
              <a:gd name="T28" fmla="*/ 2147483647 w 114"/>
              <a:gd name="T29" fmla="*/ 2147483647 h 112"/>
              <a:gd name="T30" fmla="*/ 2147483647 w 114"/>
              <a:gd name="T31" fmla="*/ 2147483647 h 112"/>
              <a:gd name="T32" fmla="*/ 2147483647 w 114"/>
              <a:gd name="T33" fmla="*/ 2147483647 h 112"/>
              <a:gd name="T34" fmla="*/ 2147483647 w 114"/>
              <a:gd name="T35" fmla="*/ 0 h 1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4" h="112">
                <a:moveTo>
                  <a:pt x="0" y="108"/>
                </a:moveTo>
                <a:lnTo>
                  <a:pt x="6" y="111"/>
                </a:lnTo>
                <a:lnTo>
                  <a:pt x="13" y="112"/>
                </a:lnTo>
                <a:lnTo>
                  <a:pt x="19" y="112"/>
                </a:lnTo>
                <a:lnTo>
                  <a:pt x="24" y="111"/>
                </a:lnTo>
                <a:lnTo>
                  <a:pt x="29" y="107"/>
                </a:lnTo>
                <a:lnTo>
                  <a:pt x="34" y="103"/>
                </a:lnTo>
                <a:lnTo>
                  <a:pt x="39" y="98"/>
                </a:lnTo>
                <a:lnTo>
                  <a:pt x="48" y="87"/>
                </a:lnTo>
                <a:lnTo>
                  <a:pt x="55" y="75"/>
                </a:lnTo>
                <a:lnTo>
                  <a:pt x="64" y="60"/>
                </a:lnTo>
                <a:lnTo>
                  <a:pt x="73" y="46"/>
                </a:lnTo>
                <a:lnTo>
                  <a:pt x="78" y="37"/>
                </a:lnTo>
                <a:lnTo>
                  <a:pt x="84" y="27"/>
                </a:lnTo>
                <a:lnTo>
                  <a:pt x="91" y="20"/>
                </a:lnTo>
                <a:lnTo>
                  <a:pt x="99" y="12"/>
                </a:lnTo>
                <a:lnTo>
                  <a:pt x="106" y="5"/>
                </a:lnTo>
                <a:lnTo>
                  <a:pt x="114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6" name="Rectangle 1864"/>
          <p:cNvSpPr>
            <a:spLocks noChangeArrowheads="1"/>
          </p:cNvSpPr>
          <p:nvPr/>
        </p:nvSpPr>
        <p:spPr bwMode="auto">
          <a:xfrm>
            <a:off x="117475" y="2935288"/>
            <a:ext cx="178911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TOP OF FINISHED ROADWAY</a:t>
            </a:r>
            <a:endParaRPr lang="en-US" altLang="en-US"/>
          </a:p>
        </p:txBody>
      </p:sp>
      <p:sp>
        <p:nvSpPr>
          <p:cNvPr id="13527" name="Line 1865"/>
          <p:cNvSpPr>
            <a:spLocks noChangeShapeType="1"/>
          </p:cNvSpPr>
          <p:nvPr/>
        </p:nvSpPr>
        <p:spPr bwMode="auto">
          <a:xfrm flipH="1" flipV="1">
            <a:off x="1450975" y="3060700"/>
            <a:ext cx="395288" cy="231775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8" name="Freeform 1866"/>
          <p:cNvSpPr>
            <a:spLocks/>
          </p:cNvSpPr>
          <p:nvPr/>
        </p:nvSpPr>
        <p:spPr bwMode="auto">
          <a:xfrm>
            <a:off x="1692275" y="3187700"/>
            <a:ext cx="153988" cy="104775"/>
          </a:xfrm>
          <a:custGeom>
            <a:avLst/>
            <a:gdLst>
              <a:gd name="T0" fmla="*/ 2147483647 w 292"/>
              <a:gd name="T1" fmla="*/ 0 h 200"/>
              <a:gd name="T2" fmla="*/ 2147483647 w 292"/>
              <a:gd name="T3" fmla="*/ 2147483647 h 200"/>
              <a:gd name="T4" fmla="*/ 0 w 292"/>
              <a:gd name="T5" fmla="*/ 2147483647 h 200"/>
              <a:gd name="T6" fmla="*/ 2147483647 w 292"/>
              <a:gd name="T7" fmla="*/ 0 h 2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2" h="200">
                <a:moveTo>
                  <a:pt x="53" y="0"/>
                </a:moveTo>
                <a:lnTo>
                  <a:pt x="292" y="200"/>
                </a:lnTo>
                <a:lnTo>
                  <a:pt x="0" y="89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29" name="Line 1867"/>
          <p:cNvSpPr>
            <a:spLocks noChangeShapeType="1"/>
          </p:cNvSpPr>
          <p:nvPr/>
        </p:nvSpPr>
        <p:spPr bwMode="auto">
          <a:xfrm flipH="1">
            <a:off x="3317875" y="3163888"/>
            <a:ext cx="157163" cy="1098550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30" name="Freeform 1868"/>
          <p:cNvSpPr>
            <a:spLocks/>
          </p:cNvSpPr>
          <p:nvPr/>
        </p:nvSpPr>
        <p:spPr bwMode="auto">
          <a:xfrm>
            <a:off x="3424238" y="3163888"/>
            <a:ext cx="53975" cy="165100"/>
          </a:xfrm>
          <a:custGeom>
            <a:avLst/>
            <a:gdLst>
              <a:gd name="T0" fmla="*/ 0 w 101"/>
              <a:gd name="T1" fmla="*/ 2147483647 h 311"/>
              <a:gd name="T2" fmla="*/ 2147483647 w 101"/>
              <a:gd name="T3" fmla="*/ 0 h 311"/>
              <a:gd name="T4" fmla="*/ 2147483647 w 101"/>
              <a:gd name="T5" fmla="*/ 2147483647 h 311"/>
              <a:gd name="T6" fmla="*/ 0 w 101"/>
              <a:gd name="T7" fmla="*/ 2147483647 h 3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1" h="311">
                <a:moveTo>
                  <a:pt x="0" y="296"/>
                </a:moveTo>
                <a:lnTo>
                  <a:pt x="94" y="0"/>
                </a:lnTo>
                <a:lnTo>
                  <a:pt x="101" y="311"/>
                </a:lnTo>
                <a:lnTo>
                  <a:pt x="0" y="29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31" name="Line 1869"/>
          <p:cNvSpPr>
            <a:spLocks noChangeShapeType="1"/>
          </p:cNvSpPr>
          <p:nvPr/>
        </p:nvSpPr>
        <p:spPr bwMode="auto">
          <a:xfrm flipH="1" flipV="1">
            <a:off x="6065838" y="2270125"/>
            <a:ext cx="461962" cy="585788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32" name="Freeform 1870"/>
          <p:cNvSpPr>
            <a:spLocks/>
          </p:cNvSpPr>
          <p:nvPr/>
        </p:nvSpPr>
        <p:spPr bwMode="auto">
          <a:xfrm>
            <a:off x="6405563" y="2711450"/>
            <a:ext cx="122237" cy="144463"/>
          </a:xfrm>
          <a:custGeom>
            <a:avLst/>
            <a:gdLst>
              <a:gd name="T0" fmla="*/ 2147483647 w 231"/>
              <a:gd name="T1" fmla="*/ 0 h 273"/>
              <a:gd name="T2" fmla="*/ 2147483647 w 231"/>
              <a:gd name="T3" fmla="*/ 2147483647 h 273"/>
              <a:gd name="T4" fmla="*/ 0 w 231"/>
              <a:gd name="T5" fmla="*/ 2147483647 h 273"/>
              <a:gd name="T6" fmla="*/ 2147483647 w 231"/>
              <a:gd name="T7" fmla="*/ 0 h 27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1" h="273">
                <a:moveTo>
                  <a:pt x="80" y="0"/>
                </a:moveTo>
                <a:lnTo>
                  <a:pt x="231" y="273"/>
                </a:lnTo>
                <a:lnTo>
                  <a:pt x="0" y="64"/>
                </a:ln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533" name="Line 1871"/>
          <p:cNvSpPr>
            <a:spLocks noChangeShapeType="1"/>
          </p:cNvSpPr>
          <p:nvPr/>
        </p:nvSpPr>
        <p:spPr bwMode="auto">
          <a:xfrm>
            <a:off x="6065838" y="2270125"/>
            <a:ext cx="487362" cy="1588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2096" name="Rectangle 187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17411" name="Rectangle 4"/>
          <p:cNvSpPr>
            <a:spLocks noChangeArrowheads="1"/>
          </p:cNvSpPr>
          <p:nvPr/>
        </p:nvSpPr>
        <p:spPr bwMode="auto">
          <a:xfrm>
            <a:off x="762000" y="1981200"/>
            <a:ext cx="7924800" cy="3505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0488" tIns="44450" rIns="90488" bIns="44450"/>
          <a:lstStyle/>
          <a:p>
            <a:pPr marL="342900" indent="-342900">
              <a:spcBef>
                <a:spcPct val="10000"/>
              </a:spcBef>
              <a:buFontTx/>
              <a:buChar char="•"/>
            </a:pPr>
            <a:r>
              <a:rPr lang="en-US" altLang="en-US">
                <a:latin typeface="Arial" charset="0"/>
              </a:rPr>
              <a:t>Reinforced Concrete Girders</a:t>
            </a:r>
          </a:p>
          <a:p>
            <a:pPr marL="742950" lvl="1" indent="-285750">
              <a:spcBef>
                <a:spcPct val="10000"/>
              </a:spcBef>
              <a:buFontTx/>
              <a:buChar char="–"/>
            </a:pPr>
            <a:r>
              <a:rPr lang="en-US" altLang="en-US" sz="2000">
                <a:latin typeface="Arial" charset="0"/>
              </a:rPr>
              <a:t>Concrete is strong in compression and weak in tension.</a:t>
            </a:r>
          </a:p>
          <a:p>
            <a:pPr marL="742950" lvl="1" indent="-285750">
              <a:spcBef>
                <a:spcPct val="10000"/>
              </a:spcBef>
              <a:buFontTx/>
              <a:buChar char="–"/>
            </a:pPr>
            <a:r>
              <a:rPr lang="en-US" altLang="en-US" sz="2000">
                <a:latin typeface="Arial" charset="0"/>
              </a:rPr>
              <a:t>Concrete bending members are reinforced with mild reinforcing steel to produce reinforced concrete girders. </a:t>
            </a:r>
          </a:p>
          <a:p>
            <a:pPr marL="342900" indent="-342900">
              <a:spcBef>
                <a:spcPct val="10000"/>
              </a:spcBef>
              <a:buFontTx/>
              <a:buChar char="•"/>
            </a:pPr>
            <a:endParaRPr lang="en-US" altLang="en-US" sz="2000">
              <a:latin typeface="Arial" charset="0"/>
            </a:endParaRPr>
          </a:p>
          <a:p>
            <a:pPr marL="342900" indent="-342900">
              <a:spcBef>
                <a:spcPct val="10000"/>
              </a:spcBef>
              <a:buFontTx/>
              <a:buChar char="•"/>
            </a:pPr>
            <a:r>
              <a:rPr lang="en-US" altLang="en-US">
                <a:latin typeface="Arial" charset="0"/>
              </a:rPr>
              <a:t>Prestressed Concrete Girders</a:t>
            </a:r>
          </a:p>
          <a:p>
            <a:pPr marL="742950" lvl="1" indent="-285750">
              <a:spcBef>
                <a:spcPct val="10000"/>
              </a:spcBef>
              <a:buFontTx/>
              <a:buChar char="–"/>
            </a:pPr>
            <a:r>
              <a:rPr lang="en-US" altLang="en-US" sz="2000">
                <a:latin typeface="Arial" charset="0"/>
              </a:rPr>
              <a:t>Girders are reinforced with high strength steel under tension. </a:t>
            </a:r>
          </a:p>
          <a:p>
            <a:pPr marL="742950" lvl="1" indent="-285750">
              <a:spcBef>
                <a:spcPct val="10000"/>
              </a:spcBef>
              <a:buFontTx/>
              <a:buChar char="–"/>
            </a:pPr>
            <a:r>
              <a:rPr lang="en-US" altLang="en-US" sz="2000">
                <a:latin typeface="Arial" charset="0"/>
              </a:rPr>
              <a:t>Girders are designed not to crack.</a:t>
            </a:r>
          </a:p>
          <a:p>
            <a:pPr marL="742950" lvl="1" indent="-285750">
              <a:spcBef>
                <a:spcPct val="10000"/>
              </a:spcBef>
              <a:buFontTx/>
              <a:buChar char="–"/>
            </a:pPr>
            <a:r>
              <a:rPr lang="en-US" altLang="en-US" sz="2000">
                <a:latin typeface="Arial" charset="0"/>
              </a:rPr>
              <a:t>Generally more economical.</a:t>
            </a:r>
          </a:p>
        </p:txBody>
      </p:sp>
      <p:sp>
        <p:nvSpPr>
          <p:cNvPr id="125957" name="Rectangle 5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19" name="Text Box 15"/>
          <p:cNvSpPr txBox="1">
            <a:spLocks noChangeArrowheads="1"/>
          </p:cNvSpPr>
          <p:nvPr/>
        </p:nvSpPr>
        <p:spPr bwMode="auto">
          <a:xfrm>
            <a:off x="157163" y="3494088"/>
            <a:ext cx="2341562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sz="2000" b="1" dirty="0">
                <a:latin typeface="+mj-lt"/>
              </a:rPr>
              <a:t>Reinforced Concrete</a:t>
            </a:r>
          </a:p>
          <a:p>
            <a:pPr>
              <a:defRPr/>
            </a:pPr>
            <a:r>
              <a:rPr lang="en-CA" sz="2000" b="1" dirty="0">
                <a:latin typeface="+mj-lt"/>
              </a:rPr>
              <a:t>Girders</a:t>
            </a:r>
            <a:endParaRPr lang="en-US" sz="2000" b="1" dirty="0">
              <a:latin typeface="+mj-lt"/>
            </a:endParaRPr>
          </a:p>
        </p:txBody>
      </p:sp>
      <p:sp>
        <p:nvSpPr>
          <p:cNvPr id="277520" name="Rectangle 16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  <p:sp>
        <p:nvSpPr>
          <p:cNvPr id="18436" name="Line 733"/>
          <p:cNvSpPr>
            <a:spLocks noChangeShapeType="1"/>
          </p:cNvSpPr>
          <p:nvPr/>
        </p:nvSpPr>
        <p:spPr bwMode="auto">
          <a:xfrm>
            <a:off x="3203575" y="3517900"/>
            <a:ext cx="0" cy="1508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37" name="Line 734"/>
          <p:cNvSpPr>
            <a:spLocks noChangeShapeType="1"/>
          </p:cNvSpPr>
          <p:nvPr/>
        </p:nvSpPr>
        <p:spPr bwMode="auto">
          <a:xfrm>
            <a:off x="5322888" y="3509963"/>
            <a:ext cx="0" cy="1524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38" name="Line 735"/>
          <p:cNvSpPr>
            <a:spLocks noChangeShapeType="1"/>
          </p:cNvSpPr>
          <p:nvPr/>
        </p:nvSpPr>
        <p:spPr bwMode="auto">
          <a:xfrm>
            <a:off x="2882900" y="2776538"/>
            <a:ext cx="1508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39" name="Line 736"/>
          <p:cNvSpPr>
            <a:spLocks noChangeShapeType="1"/>
          </p:cNvSpPr>
          <p:nvPr/>
        </p:nvSpPr>
        <p:spPr bwMode="auto">
          <a:xfrm flipV="1">
            <a:off x="2857500" y="2200275"/>
            <a:ext cx="0" cy="550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0" name="Line 737"/>
          <p:cNvSpPr>
            <a:spLocks noChangeShapeType="1"/>
          </p:cNvSpPr>
          <p:nvPr/>
        </p:nvSpPr>
        <p:spPr bwMode="auto">
          <a:xfrm>
            <a:off x="2857500" y="2200275"/>
            <a:ext cx="6492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1" name="Line 738"/>
          <p:cNvSpPr>
            <a:spLocks noChangeShapeType="1"/>
          </p:cNvSpPr>
          <p:nvPr/>
        </p:nvSpPr>
        <p:spPr bwMode="auto">
          <a:xfrm flipH="1">
            <a:off x="3181350" y="2351088"/>
            <a:ext cx="3254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2" name="Line 739"/>
          <p:cNvSpPr>
            <a:spLocks noChangeShapeType="1"/>
          </p:cNvSpPr>
          <p:nvPr/>
        </p:nvSpPr>
        <p:spPr bwMode="auto">
          <a:xfrm flipH="1">
            <a:off x="3082925" y="2351088"/>
            <a:ext cx="98425" cy="387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3" name="Line 740"/>
          <p:cNvSpPr>
            <a:spLocks noChangeShapeType="1"/>
          </p:cNvSpPr>
          <p:nvPr/>
        </p:nvSpPr>
        <p:spPr bwMode="auto">
          <a:xfrm flipV="1">
            <a:off x="3033713" y="2738438"/>
            <a:ext cx="49212" cy="38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4" name="Line 741"/>
          <p:cNvSpPr>
            <a:spLocks noChangeShapeType="1"/>
          </p:cNvSpPr>
          <p:nvPr/>
        </p:nvSpPr>
        <p:spPr bwMode="auto">
          <a:xfrm flipH="1" flipV="1">
            <a:off x="2857500" y="2751138"/>
            <a:ext cx="25400" cy="2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5" name="Freeform 742"/>
          <p:cNvSpPr>
            <a:spLocks/>
          </p:cNvSpPr>
          <p:nvPr/>
        </p:nvSpPr>
        <p:spPr bwMode="auto">
          <a:xfrm>
            <a:off x="2857500" y="2200275"/>
            <a:ext cx="1296988" cy="576263"/>
          </a:xfrm>
          <a:custGeom>
            <a:avLst/>
            <a:gdLst>
              <a:gd name="T0" fmla="*/ 2147483647 w 4088"/>
              <a:gd name="T1" fmla="*/ 2147483647 h 1818"/>
              <a:gd name="T2" fmla="*/ 2147483647 w 4088"/>
              <a:gd name="T3" fmla="*/ 2147483647 h 1818"/>
              <a:gd name="T4" fmla="*/ 2147483647 w 4088"/>
              <a:gd name="T5" fmla="*/ 2147483647 h 1818"/>
              <a:gd name="T6" fmla="*/ 2147483647 w 4088"/>
              <a:gd name="T7" fmla="*/ 2147483647 h 1818"/>
              <a:gd name="T8" fmla="*/ 0 w 4088"/>
              <a:gd name="T9" fmla="*/ 2147483647 h 1818"/>
              <a:gd name="T10" fmla="*/ 0 w 4088"/>
              <a:gd name="T11" fmla="*/ 0 h 1818"/>
              <a:gd name="T12" fmla="*/ 2147483647 w 4088"/>
              <a:gd name="T13" fmla="*/ 0 h 1818"/>
              <a:gd name="T14" fmla="*/ 2147483647 w 4088"/>
              <a:gd name="T15" fmla="*/ 0 h 1818"/>
              <a:gd name="T16" fmla="*/ 2147483647 w 4088"/>
              <a:gd name="T17" fmla="*/ 2147483647 h 1818"/>
              <a:gd name="T18" fmla="*/ 2147483647 w 4088"/>
              <a:gd name="T19" fmla="*/ 2147483647 h 1818"/>
              <a:gd name="T20" fmla="*/ 2147483647 w 4088"/>
              <a:gd name="T21" fmla="*/ 2147483647 h 1818"/>
              <a:gd name="T22" fmla="*/ 2147483647 w 4088"/>
              <a:gd name="T23" fmla="*/ 2147483647 h 1818"/>
              <a:gd name="T24" fmla="*/ 2147483647 w 4088"/>
              <a:gd name="T25" fmla="*/ 2147483647 h 1818"/>
              <a:gd name="T26" fmla="*/ 2147483647 w 4088"/>
              <a:gd name="T27" fmla="*/ 2147483647 h 1818"/>
              <a:gd name="T28" fmla="*/ 2147483647 w 4088"/>
              <a:gd name="T29" fmla="*/ 2147483647 h 18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088" h="1818">
                <a:moveTo>
                  <a:pt x="1022" y="479"/>
                </a:moveTo>
                <a:lnTo>
                  <a:pt x="711" y="1699"/>
                </a:lnTo>
                <a:lnTo>
                  <a:pt x="559" y="1818"/>
                </a:lnTo>
                <a:lnTo>
                  <a:pt x="83" y="1818"/>
                </a:lnTo>
                <a:lnTo>
                  <a:pt x="0" y="1735"/>
                </a:lnTo>
                <a:lnTo>
                  <a:pt x="0" y="0"/>
                </a:lnTo>
                <a:lnTo>
                  <a:pt x="2045" y="0"/>
                </a:lnTo>
                <a:lnTo>
                  <a:pt x="4088" y="0"/>
                </a:lnTo>
                <a:lnTo>
                  <a:pt x="4088" y="1735"/>
                </a:lnTo>
                <a:lnTo>
                  <a:pt x="4005" y="1818"/>
                </a:lnTo>
                <a:lnTo>
                  <a:pt x="3529" y="1818"/>
                </a:lnTo>
                <a:lnTo>
                  <a:pt x="3377" y="1699"/>
                </a:lnTo>
                <a:lnTo>
                  <a:pt x="3067" y="479"/>
                </a:lnTo>
                <a:lnTo>
                  <a:pt x="2045" y="479"/>
                </a:lnTo>
                <a:lnTo>
                  <a:pt x="1022" y="479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6" name="Line 743"/>
          <p:cNvSpPr>
            <a:spLocks noChangeShapeType="1"/>
          </p:cNvSpPr>
          <p:nvPr/>
        </p:nvSpPr>
        <p:spPr bwMode="auto">
          <a:xfrm>
            <a:off x="2882900" y="2776538"/>
            <a:ext cx="1508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7" name="Line 744"/>
          <p:cNvSpPr>
            <a:spLocks noChangeShapeType="1"/>
          </p:cNvSpPr>
          <p:nvPr/>
        </p:nvSpPr>
        <p:spPr bwMode="auto">
          <a:xfrm flipV="1">
            <a:off x="2857500" y="2200275"/>
            <a:ext cx="0" cy="550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8" name="Line 745"/>
          <p:cNvSpPr>
            <a:spLocks noChangeShapeType="1"/>
          </p:cNvSpPr>
          <p:nvPr/>
        </p:nvSpPr>
        <p:spPr bwMode="auto">
          <a:xfrm>
            <a:off x="2857500" y="2200275"/>
            <a:ext cx="6492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49" name="Line 746"/>
          <p:cNvSpPr>
            <a:spLocks noChangeShapeType="1"/>
          </p:cNvSpPr>
          <p:nvPr/>
        </p:nvSpPr>
        <p:spPr bwMode="auto">
          <a:xfrm flipH="1">
            <a:off x="3181350" y="2351088"/>
            <a:ext cx="3254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0" name="Line 747"/>
          <p:cNvSpPr>
            <a:spLocks noChangeShapeType="1"/>
          </p:cNvSpPr>
          <p:nvPr/>
        </p:nvSpPr>
        <p:spPr bwMode="auto">
          <a:xfrm flipH="1">
            <a:off x="3082925" y="2351088"/>
            <a:ext cx="98425" cy="387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1" name="Line 748"/>
          <p:cNvSpPr>
            <a:spLocks noChangeShapeType="1"/>
          </p:cNvSpPr>
          <p:nvPr/>
        </p:nvSpPr>
        <p:spPr bwMode="auto">
          <a:xfrm flipV="1">
            <a:off x="3033713" y="2738438"/>
            <a:ext cx="49212" cy="38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2" name="Line 749"/>
          <p:cNvSpPr>
            <a:spLocks noChangeShapeType="1"/>
          </p:cNvSpPr>
          <p:nvPr/>
        </p:nvSpPr>
        <p:spPr bwMode="auto">
          <a:xfrm flipH="1" flipV="1">
            <a:off x="2857500" y="2751138"/>
            <a:ext cx="25400" cy="2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3" name="Line 750"/>
          <p:cNvSpPr>
            <a:spLocks noChangeShapeType="1"/>
          </p:cNvSpPr>
          <p:nvPr/>
        </p:nvSpPr>
        <p:spPr bwMode="auto">
          <a:xfrm flipH="1">
            <a:off x="3976688" y="2776538"/>
            <a:ext cx="152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4" name="Line 751"/>
          <p:cNvSpPr>
            <a:spLocks noChangeShapeType="1"/>
          </p:cNvSpPr>
          <p:nvPr/>
        </p:nvSpPr>
        <p:spPr bwMode="auto">
          <a:xfrm flipV="1">
            <a:off x="4154488" y="2200275"/>
            <a:ext cx="0" cy="550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5" name="Line 752"/>
          <p:cNvSpPr>
            <a:spLocks noChangeShapeType="1"/>
          </p:cNvSpPr>
          <p:nvPr/>
        </p:nvSpPr>
        <p:spPr bwMode="auto">
          <a:xfrm flipH="1">
            <a:off x="3506788" y="2200275"/>
            <a:ext cx="6477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6" name="Line 753"/>
          <p:cNvSpPr>
            <a:spLocks noChangeShapeType="1"/>
          </p:cNvSpPr>
          <p:nvPr/>
        </p:nvSpPr>
        <p:spPr bwMode="auto">
          <a:xfrm>
            <a:off x="3506788" y="2351088"/>
            <a:ext cx="3238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7" name="Line 754"/>
          <p:cNvSpPr>
            <a:spLocks noChangeShapeType="1"/>
          </p:cNvSpPr>
          <p:nvPr/>
        </p:nvSpPr>
        <p:spPr bwMode="auto">
          <a:xfrm>
            <a:off x="3830638" y="2351088"/>
            <a:ext cx="98425" cy="387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8" name="Line 755"/>
          <p:cNvSpPr>
            <a:spLocks noChangeShapeType="1"/>
          </p:cNvSpPr>
          <p:nvPr/>
        </p:nvSpPr>
        <p:spPr bwMode="auto">
          <a:xfrm flipH="1" flipV="1">
            <a:off x="3929063" y="2738438"/>
            <a:ext cx="47625" cy="38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59" name="Line 756"/>
          <p:cNvSpPr>
            <a:spLocks noChangeShapeType="1"/>
          </p:cNvSpPr>
          <p:nvPr/>
        </p:nvSpPr>
        <p:spPr bwMode="auto">
          <a:xfrm flipV="1">
            <a:off x="4129088" y="2751138"/>
            <a:ext cx="25400" cy="2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0" name="Line 757"/>
          <p:cNvSpPr>
            <a:spLocks noChangeShapeType="1"/>
          </p:cNvSpPr>
          <p:nvPr/>
        </p:nvSpPr>
        <p:spPr bwMode="auto">
          <a:xfrm flipH="1">
            <a:off x="4668838" y="2773363"/>
            <a:ext cx="7175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1" name="Freeform 758"/>
          <p:cNvSpPr>
            <a:spLocks/>
          </p:cNvSpPr>
          <p:nvPr/>
        </p:nvSpPr>
        <p:spPr bwMode="auto">
          <a:xfrm>
            <a:off x="4668838" y="1763713"/>
            <a:ext cx="793750" cy="1009650"/>
          </a:xfrm>
          <a:custGeom>
            <a:avLst/>
            <a:gdLst>
              <a:gd name="T0" fmla="*/ 0 w 2499"/>
              <a:gd name="T1" fmla="*/ 2147483647 h 3181"/>
              <a:gd name="T2" fmla="*/ 0 w 2499"/>
              <a:gd name="T3" fmla="*/ 2147483647 h 3181"/>
              <a:gd name="T4" fmla="*/ 0 w 2499"/>
              <a:gd name="T5" fmla="*/ 2147483647 h 3181"/>
              <a:gd name="T6" fmla="*/ 2147483647 w 2499"/>
              <a:gd name="T7" fmla="*/ 0 h 3181"/>
              <a:gd name="T8" fmla="*/ 2147483647 w 2499"/>
              <a:gd name="T9" fmla="*/ 0 h 3181"/>
              <a:gd name="T10" fmla="*/ 2147483647 w 2499"/>
              <a:gd name="T11" fmla="*/ 2147483647 h 3181"/>
              <a:gd name="T12" fmla="*/ 2147483647 w 2499"/>
              <a:gd name="T13" fmla="*/ 2147483647 h 3181"/>
              <a:gd name="T14" fmla="*/ 2147483647 w 2499"/>
              <a:gd name="T15" fmla="*/ 2147483647 h 3181"/>
              <a:gd name="T16" fmla="*/ 2147483647 w 2499"/>
              <a:gd name="T17" fmla="*/ 2147483647 h 3181"/>
              <a:gd name="T18" fmla="*/ 2147483647 w 2499"/>
              <a:gd name="T19" fmla="*/ 2147483647 h 3181"/>
              <a:gd name="T20" fmla="*/ 2147483647 w 2499"/>
              <a:gd name="T21" fmla="*/ 2147483647 h 3181"/>
              <a:gd name="T22" fmla="*/ 2147483647 w 2499"/>
              <a:gd name="T23" fmla="*/ 2147483647 h 3181"/>
              <a:gd name="T24" fmla="*/ 2147483647 w 2499"/>
              <a:gd name="T25" fmla="*/ 2147483647 h 3181"/>
              <a:gd name="T26" fmla="*/ 2147483647 w 2499"/>
              <a:gd name="T27" fmla="*/ 2147483647 h 3181"/>
              <a:gd name="T28" fmla="*/ 2147483647 w 2499"/>
              <a:gd name="T29" fmla="*/ 2147483647 h 3181"/>
              <a:gd name="T30" fmla="*/ 2147483647 w 2499"/>
              <a:gd name="T31" fmla="*/ 2147483647 h 3181"/>
              <a:gd name="T32" fmla="*/ 2147483647 w 2499"/>
              <a:gd name="T33" fmla="*/ 2147483647 h 3181"/>
              <a:gd name="T34" fmla="*/ 2147483647 w 2499"/>
              <a:gd name="T35" fmla="*/ 2147483647 h 3181"/>
              <a:gd name="T36" fmla="*/ 2147483647 w 2499"/>
              <a:gd name="T37" fmla="*/ 2147483647 h 3181"/>
              <a:gd name="T38" fmla="*/ 2147483647 w 2499"/>
              <a:gd name="T39" fmla="*/ 2147483647 h 3181"/>
              <a:gd name="T40" fmla="*/ 2147483647 w 2499"/>
              <a:gd name="T41" fmla="*/ 2147483647 h 3181"/>
              <a:gd name="T42" fmla="*/ 2147483647 w 2499"/>
              <a:gd name="T43" fmla="*/ 2147483647 h 3181"/>
              <a:gd name="T44" fmla="*/ 2147483647 w 2499"/>
              <a:gd name="T45" fmla="*/ 2147483647 h 3181"/>
              <a:gd name="T46" fmla="*/ 2147483647 w 2499"/>
              <a:gd name="T47" fmla="*/ 2147483647 h 3181"/>
              <a:gd name="T48" fmla="*/ 2147483647 w 2499"/>
              <a:gd name="T49" fmla="*/ 2147483647 h 3181"/>
              <a:gd name="T50" fmla="*/ 0 w 2499"/>
              <a:gd name="T51" fmla="*/ 2147483647 h 3181"/>
              <a:gd name="T52" fmla="*/ 0 w 2499"/>
              <a:gd name="T53" fmla="*/ 2147483647 h 318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99" h="3181">
                <a:moveTo>
                  <a:pt x="0" y="3098"/>
                </a:moveTo>
                <a:lnTo>
                  <a:pt x="0" y="1364"/>
                </a:lnTo>
                <a:lnTo>
                  <a:pt x="0" y="1136"/>
                </a:lnTo>
                <a:lnTo>
                  <a:pt x="226" y="0"/>
                </a:lnTo>
                <a:lnTo>
                  <a:pt x="2499" y="0"/>
                </a:lnTo>
                <a:lnTo>
                  <a:pt x="2499" y="734"/>
                </a:lnTo>
                <a:lnTo>
                  <a:pt x="2248" y="734"/>
                </a:lnTo>
                <a:lnTo>
                  <a:pt x="1600" y="327"/>
                </a:lnTo>
                <a:lnTo>
                  <a:pt x="1029" y="327"/>
                </a:lnTo>
                <a:lnTo>
                  <a:pt x="1005" y="328"/>
                </a:lnTo>
                <a:lnTo>
                  <a:pt x="981" y="332"/>
                </a:lnTo>
                <a:lnTo>
                  <a:pt x="957" y="338"/>
                </a:lnTo>
                <a:lnTo>
                  <a:pt x="935" y="346"/>
                </a:lnTo>
                <a:lnTo>
                  <a:pt x="914" y="357"/>
                </a:lnTo>
                <a:lnTo>
                  <a:pt x="893" y="369"/>
                </a:lnTo>
                <a:lnTo>
                  <a:pt x="874" y="384"/>
                </a:lnTo>
                <a:lnTo>
                  <a:pt x="858" y="401"/>
                </a:lnTo>
                <a:lnTo>
                  <a:pt x="842" y="418"/>
                </a:lnTo>
                <a:lnTo>
                  <a:pt x="828" y="439"/>
                </a:lnTo>
                <a:lnTo>
                  <a:pt x="816" y="459"/>
                </a:lnTo>
                <a:lnTo>
                  <a:pt x="808" y="481"/>
                </a:lnTo>
                <a:lnTo>
                  <a:pt x="801" y="504"/>
                </a:lnTo>
                <a:lnTo>
                  <a:pt x="796" y="528"/>
                </a:lnTo>
                <a:lnTo>
                  <a:pt x="794" y="551"/>
                </a:lnTo>
                <a:lnTo>
                  <a:pt x="680" y="3181"/>
                </a:lnTo>
                <a:lnTo>
                  <a:pt x="0" y="3181"/>
                </a:lnTo>
                <a:lnTo>
                  <a:pt x="0" y="3098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2" name="Line 759"/>
          <p:cNvSpPr>
            <a:spLocks noChangeShapeType="1"/>
          </p:cNvSpPr>
          <p:nvPr/>
        </p:nvSpPr>
        <p:spPr bwMode="auto">
          <a:xfrm flipV="1">
            <a:off x="4668838" y="2197100"/>
            <a:ext cx="0" cy="5762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3" name="Line 760"/>
          <p:cNvSpPr>
            <a:spLocks noChangeShapeType="1"/>
          </p:cNvSpPr>
          <p:nvPr/>
        </p:nvSpPr>
        <p:spPr bwMode="auto">
          <a:xfrm flipV="1">
            <a:off x="4668838" y="2197100"/>
            <a:ext cx="0" cy="5508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4" name="Line 761"/>
          <p:cNvSpPr>
            <a:spLocks noChangeShapeType="1"/>
          </p:cNvSpPr>
          <p:nvPr/>
        </p:nvSpPr>
        <p:spPr bwMode="auto">
          <a:xfrm flipV="1">
            <a:off x="4668838" y="2124075"/>
            <a:ext cx="0" cy="730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5" name="Line 762"/>
          <p:cNvSpPr>
            <a:spLocks noChangeShapeType="1"/>
          </p:cNvSpPr>
          <p:nvPr/>
        </p:nvSpPr>
        <p:spPr bwMode="auto">
          <a:xfrm>
            <a:off x="4740275" y="1763713"/>
            <a:ext cx="7223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6" name="Line 763"/>
          <p:cNvSpPr>
            <a:spLocks noChangeShapeType="1"/>
          </p:cNvSpPr>
          <p:nvPr/>
        </p:nvSpPr>
        <p:spPr bwMode="auto">
          <a:xfrm>
            <a:off x="5462588" y="1763713"/>
            <a:ext cx="0" cy="935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7" name="Line 764"/>
          <p:cNvSpPr>
            <a:spLocks noChangeShapeType="1"/>
          </p:cNvSpPr>
          <p:nvPr/>
        </p:nvSpPr>
        <p:spPr bwMode="auto">
          <a:xfrm flipH="1">
            <a:off x="4668838" y="1763713"/>
            <a:ext cx="71437" cy="360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8" name="Line 765"/>
          <p:cNvSpPr>
            <a:spLocks noChangeShapeType="1"/>
          </p:cNvSpPr>
          <p:nvPr/>
        </p:nvSpPr>
        <p:spPr bwMode="auto">
          <a:xfrm>
            <a:off x="4668838" y="2773363"/>
            <a:ext cx="215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69" name="Line 766"/>
          <p:cNvSpPr>
            <a:spLocks noChangeShapeType="1"/>
          </p:cNvSpPr>
          <p:nvPr/>
        </p:nvSpPr>
        <p:spPr bwMode="auto">
          <a:xfrm flipV="1">
            <a:off x="4884738" y="1938338"/>
            <a:ext cx="36512" cy="8350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0" name="Line 767"/>
          <p:cNvSpPr>
            <a:spLocks noChangeShapeType="1"/>
          </p:cNvSpPr>
          <p:nvPr/>
        </p:nvSpPr>
        <p:spPr bwMode="auto">
          <a:xfrm flipH="1">
            <a:off x="4995863" y="1868488"/>
            <a:ext cx="1809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1" name="Line 768"/>
          <p:cNvSpPr>
            <a:spLocks noChangeShapeType="1"/>
          </p:cNvSpPr>
          <p:nvPr/>
        </p:nvSpPr>
        <p:spPr bwMode="auto">
          <a:xfrm flipH="1">
            <a:off x="5383213" y="1997075"/>
            <a:ext cx="793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2" name="Line 769"/>
          <p:cNvSpPr>
            <a:spLocks noChangeShapeType="1"/>
          </p:cNvSpPr>
          <p:nvPr/>
        </p:nvSpPr>
        <p:spPr bwMode="auto">
          <a:xfrm flipH="1" flipV="1">
            <a:off x="5176838" y="1868488"/>
            <a:ext cx="206375" cy="128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3" name="Line 770"/>
          <p:cNvSpPr>
            <a:spLocks noChangeShapeType="1"/>
          </p:cNvSpPr>
          <p:nvPr/>
        </p:nvSpPr>
        <p:spPr bwMode="auto">
          <a:xfrm flipV="1">
            <a:off x="5386388" y="2698750"/>
            <a:ext cx="76200" cy="746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4" name="Freeform 771"/>
          <p:cNvSpPr>
            <a:spLocks/>
          </p:cNvSpPr>
          <p:nvPr/>
        </p:nvSpPr>
        <p:spPr bwMode="auto">
          <a:xfrm>
            <a:off x="4921250" y="1868488"/>
            <a:ext cx="74613" cy="69850"/>
          </a:xfrm>
          <a:custGeom>
            <a:avLst/>
            <a:gdLst>
              <a:gd name="T0" fmla="*/ 2147483647 w 235"/>
              <a:gd name="T1" fmla="*/ 0 h 224"/>
              <a:gd name="T2" fmla="*/ 2147483647 w 235"/>
              <a:gd name="T3" fmla="*/ 2147483647 h 224"/>
              <a:gd name="T4" fmla="*/ 2147483647 w 235"/>
              <a:gd name="T5" fmla="*/ 2147483647 h 224"/>
              <a:gd name="T6" fmla="*/ 2147483647 w 235"/>
              <a:gd name="T7" fmla="*/ 2147483647 h 224"/>
              <a:gd name="T8" fmla="*/ 2147483647 w 235"/>
              <a:gd name="T9" fmla="*/ 2147483647 h 224"/>
              <a:gd name="T10" fmla="*/ 2147483647 w 235"/>
              <a:gd name="T11" fmla="*/ 2147483647 h 224"/>
              <a:gd name="T12" fmla="*/ 2147483647 w 235"/>
              <a:gd name="T13" fmla="*/ 2147483647 h 224"/>
              <a:gd name="T14" fmla="*/ 2147483647 w 235"/>
              <a:gd name="T15" fmla="*/ 2147483647 h 224"/>
              <a:gd name="T16" fmla="*/ 2147483647 w 235"/>
              <a:gd name="T17" fmla="*/ 2147483647 h 224"/>
              <a:gd name="T18" fmla="*/ 2147483647 w 235"/>
              <a:gd name="T19" fmla="*/ 2147483647 h 224"/>
              <a:gd name="T20" fmla="*/ 2147483647 w 235"/>
              <a:gd name="T21" fmla="*/ 2147483647 h 224"/>
              <a:gd name="T22" fmla="*/ 2147483647 w 235"/>
              <a:gd name="T23" fmla="*/ 2147483647 h 224"/>
              <a:gd name="T24" fmla="*/ 2147483647 w 235"/>
              <a:gd name="T25" fmla="*/ 2147483647 h 224"/>
              <a:gd name="T26" fmla="*/ 2147483647 w 235"/>
              <a:gd name="T27" fmla="*/ 2147483647 h 224"/>
              <a:gd name="T28" fmla="*/ 2147483647 w 235"/>
              <a:gd name="T29" fmla="*/ 2147483647 h 224"/>
              <a:gd name="T30" fmla="*/ 0 w 235"/>
              <a:gd name="T31" fmla="*/ 2147483647 h 2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5" h="224">
                <a:moveTo>
                  <a:pt x="235" y="0"/>
                </a:moveTo>
                <a:lnTo>
                  <a:pt x="211" y="1"/>
                </a:lnTo>
                <a:lnTo>
                  <a:pt x="187" y="5"/>
                </a:lnTo>
                <a:lnTo>
                  <a:pt x="163" y="11"/>
                </a:lnTo>
                <a:lnTo>
                  <a:pt x="141" y="19"/>
                </a:lnTo>
                <a:lnTo>
                  <a:pt x="120" y="30"/>
                </a:lnTo>
                <a:lnTo>
                  <a:pt x="99" y="42"/>
                </a:lnTo>
                <a:lnTo>
                  <a:pt x="80" y="57"/>
                </a:lnTo>
                <a:lnTo>
                  <a:pt x="64" y="74"/>
                </a:lnTo>
                <a:lnTo>
                  <a:pt x="48" y="91"/>
                </a:lnTo>
                <a:lnTo>
                  <a:pt x="34" y="112"/>
                </a:lnTo>
                <a:lnTo>
                  <a:pt x="22" y="132"/>
                </a:lnTo>
                <a:lnTo>
                  <a:pt x="14" y="154"/>
                </a:lnTo>
                <a:lnTo>
                  <a:pt x="7" y="177"/>
                </a:lnTo>
                <a:lnTo>
                  <a:pt x="2" y="201"/>
                </a:lnTo>
                <a:lnTo>
                  <a:pt x="0" y="22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5" name="Line 772"/>
          <p:cNvSpPr>
            <a:spLocks noChangeShapeType="1"/>
          </p:cNvSpPr>
          <p:nvPr/>
        </p:nvSpPr>
        <p:spPr bwMode="auto">
          <a:xfrm>
            <a:off x="28717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6" name="Line 773"/>
          <p:cNvSpPr>
            <a:spLocks noChangeShapeType="1"/>
          </p:cNvSpPr>
          <p:nvPr/>
        </p:nvSpPr>
        <p:spPr bwMode="auto">
          <a:xfrm flipH="1">
            <a:off x="3203575" y="3668713"/>
            <a:ext cx="5810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7" name="Freeform 774"/>
          <p:cNvSpPr>
            <a:spLocks/>
          </p:cNvSpPr>
          <p:nvPr/>
        </p:nvSpPr>
        <p:spPr bwMode="auto">
          <a:xfrm>
            <a:off x="2844800" y="3517900"/>
            <a:ext cx="358775" cy="576263"/>
          </a:xfrm>
          <a:custGeom>
            <a:avLst/>
            <a:gdLst>
              <a:gd name="T0" fmla="*/ 2147483647 w 1128"/>
              <a:gd name="T1" fmla="*/ 2147483647 h 1817"/>
              <a:gd name="T2" fmla="*/ 2147483647 w 1128"/>
              <a:gd name="T3" fmla="*/ 2147483647 h 1817"/>
              <a:gd name="T4" fmla="*/ 2147483647 w 1128"/>
              <a:gd name="T5" fmla="*/ 2147483647 h 1817"/>
              <a:gd name="T6" fmla="*/ 2147483647 w 1128"/>
              <a:gd name="T7" fmla="*/ 2147483647 h 1817"/>
              <a:gd name="T8" fmla="*/ 2147483647 w 1128"/>
              <a:gd name="T9" fmla="*/ 2147483647 h 1817"/>
              <a:gd name="T10" fmla="*/ 2147483647 w 1128"/>
              <a:gd name="T11" fmla="*/ 2147483647 h 1817"/>
              <a:gd name="T12" fmla="*/ 2147483647 w 1128"/>
              <a:gd name="T13" fmla="*/ 2147483647 h 1817"/>
              <a:gd name="T14" fmla="*/ 0 w 1128"/>
              <a:gd name="T15" fmla="*/ 2147483647 h 1817"/>
              <a:gd name="T16" fmla="*/ 2147483647 w 1128"/>
              <a:gd name="T17" fmla="*/ 0 h 1817"/>
              <a:gd name="T18" fmla="*/ 2147483647 w 1128"/>
              <a:gd name="T19" fmla="*/ 0 h 1817"/>
              <a:gd name="T20" fmla="*/ 2147483647 w 1128"/>
              <a:gd name="T21" fmla="*/ 2147483647 h 1817"/>
              <a:gd name="T22" fmla="*/ 2147483647 w 1128"/>
              <a:gd name="T23" fmla="*/ 2147483647 h 1817"/>
              <a:gd name="T24" fmla="*/ 2147483647 w 1128"/>
              <a:gd name="T25" fmla="*/ 2147483647 h 1817"/>
              <a:gd name="T26" fmla="*/ 2147483647 w 1128"/>
              <a:gd name="T27" fmla="*/ 2147483647 h 1817"/>
              <a:gd name="T28" fmla="*/ 2147483647 w 1128"/>
              <a:gd name="T29" fmla="*/ 2147483647 h 1817"/>
              <a:gd name="T30" fmla="*/ 2147483647 w 1128"/>
              <a:gd name="T31" fmla="*/ 2147483647 h 1817"/>
              <a:gd name="T32" fmla="*/ 2147483647 w 1128"/>
              <a:gd name="T33" fmla="*/ 2147483647 h 1817"/>
              <a:gd name="T34" fmla="*/ 2147483647 w 1128"/>
              <a:gd name="T35" fmla="*/ 2147483647 h 1817"/>
              <a:gd name="T36" fmla="*/ 2147483647 w 1128"/>
              <a:gd name="T37" fmla="*/ 2147483647 h 1817"/>
              <a:gd name="T38" fmla="*/ 2147483647 w 1128"/>
              <a:gd name="T39" fmla="*/ 2147483647 h 1817"/>
              <a:gd name="T40" fmla="*/ 2147483647 w 1128"/>
              <a:gd name="T41" fmla="*/ 2147483647 h 181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28" h="1817">
                <a:moveTo>
                  <a:pt x="996" y="581"/>
                </a:moveTo>
                <a:lnTo>
                  <a:pt x="711" y="1699"/>
                </a:lnTo>
                <a:lnTo>
                  <a:pt x="696" y="1759"/>
                </a:lnTo>
                <a:lnTo>
                  <a:pt x="620" y="1817"/>
                </a:lnTo>
                <a:lnTo>
                  <a:pt x="559" y="1817"/>
                </a:lnTo>
                <a:lnTo>
                  <a:pt x="166" y="1817"/>
                </a:lnTo>
                <a:lnTo>
                  <a:pt x="127" y="1781"/>
                </a:lnTo>
                <a:lnTo>
                  <a:pt x="0" y="82"/>
                </a:lnTo>
                <a:lnTo>
                  <a:pt x="83" y="0"/>
                </a:lnTo>
                <a:lnTo>
                  <a:pt x="1128" y="0"/>
                </a:lnTo>
                <a:lnTo>
                  <a:pt x="1128" y="479"/>
                </a:lnTo>
                <a:lnTo>
                  <a:pt x="1109" y="480"/>
                </a:lnTo>
                <a:lnTo>
                  <a:pt x="1092" y="484"/>
                </a:lnTo>
                <a:lnTo>
                  <a:pt x="1075" y="489"/>
                </a:lnTo>
                <a:lnTo>
                  <a:pt x="1058" y="497"/>
                </a:lnTo>
                <a:lnTo>
                  <a:pt x="1044" y="508"/>
                </a:lnTo>
                <a:lnTo>
                  <a:pt x="1030" y="520"/>
                </a:lnTo>
                <a:lnTo>
                  <a:pt x="1018" y="533"/>
                </a:lnTo>
                <a:lnTo>
                  <a:pt x="1009" y="548"/>
                </a:lnTo>
                <a:lnTo>
                  <a:pt x="1000" y="565"/>
                </a:lnTo>
                <a:lnTo>
                  <a:pt x="996" y="58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8" name="Line 775"/>
          <p:cNvSpPr>
            <a:spLocks noChangeShapeType="1"/>
          </p:cNvSpPr>
          <p:nvPr/>
        </p:nvSpPr>
        <p:spPr bwMode="auto">
          <a:xfrm flipH="1">
            <a:off x="3065463" y="3702050"/>
            <a:ext cx="9525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79" name="Line 776"/>
          <p:cNvSpPr>
            <a:spLocks noChangeShapeType="1"/>
          </p:cNvSpPr>
          <p:nvPr/>
        </p:nvSpPr>
        <p:spPr bwMode="auto">
          <a:xfrm>
            <a:off x="28717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0" name="Line 777"/>
          <p:cNvSpPr>
            <a:spLocks noChangeShapeType="1"/>
          </p:cNvSpPr>
          <p:nvPr/>
        </p:nvSpPr>
        <p:spPr bwMode="auto">
          <a:xfrm flipH="1">
            <a:off x="3203575" y="3668713"/>
            <a:ext cx="2905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1" name="Line 778"/>
          <p:cNvSpPr>
            <a:spLocks noChangeShapeType="1"/>
          </p:cNvSpPr>
          <p:nvPr/>
        </p:nvSpPr>
        <p:spPr bwMode="auto">
          <a:xfrm flipH="1">
            <a:off x="307022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2" name="Freeform 779"/>
          <p:cNvSpPr>
            <a:spLocks/>
          </p:cNvSpPr>
          <p:nvPr/>
        </p:nvSpPr>
        <p:spPr bwMode="auto">
          <a:xfrm>
            <a:off x="3160713" y="3668713"/>
            <a:ext cx="42862" cy="33337"/>
          </a:xfrm>
          <a:custGeom>
            <a:avLst/>
            <a:gdLst>
              <a:gd name="T0" fmla="*/ 2147483647 w 132"/>
              <a:gd name="T1" fmla="*/ 0 h 102"/>
              <a:gd name="T2" fmla="*/ 2147483647 w 132"/>
              <a:gd name="T3" fmla="*/ 2147483647 h 102"/>
              <a:gd name="T4" fmla="*/ 2147483647 w 132"/>
              <a:gd name="T5" fmla="*/ 2147483647 h 102"/>
              <a:gd name="T6" fmla="*/ 2147483647 w 132"/>
              <a:gd name="T7" fmla="*/ 2147483647 h 102"/>
              <a:gd name="T8" fmla="*/ 2147483647 w 132"/>
              <a:gd name="T9" fmla="*/ 2147483647 h 102"/>
              <a:gd name="T10" fmla="*/ 2147483647 w 132"/>
              <a:gd name="T11" fmla="*/ 2147483647 h 102"/>
              <a:gd name="T12" fmla="*/ 2147483647 w 132"/>
              <a:gd name="T13" fmla="*/ 2147483647 h 102"/>
              <a:gd name="T14" fmla="*/ 2147483647 w 132"/>
              <a:gd name="T15" fmla="*/ 2147483647 h 102"/>
              <a:gd name="T16" fmla="*/ 2147483647 w 132"/>
              <a:gd name="T17" fmla="*/ 2147483647 h 102"/>
              <a:gd name="T18" fmla="*/ 2147483647 w 132"/>
              <a:gd name="T19" fmla="*/ 2147483647 h 102"/>
              <a:gd name="T20" fmla="*/ 0 w 132"/>
              <a:gd name="T21" fmla="*/ 2147483647 h 1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02">
                <a:moveTo>
                  <a:pt x="132" y="0"/>
                </a:moveTo>
                <a:lnTo>
                  <a:pt x="113" y="1"/>
                </a:lnTo>
                <a:lnTo>
                  <a:pt x="96" y="5"/>
                </a:lnTo>
                <a:lnTo>
                  <a:pt x="79" y="10"/>
                </a:lnTo>
                <a:lnTo>
                  <a:pt x="62" y="18"/>
                </a:lnTo>
                <a:lnTo>
                  <a:pt x="48" y="29"/>
                </a:lnTo>
                <a:lnTo>
                  <a:pt x="34" y="41"/>
                </a:lnTo>
                <a:lnTo>
                  <a:pt x="22" y="54"/>
                </a:lnTo>
                <a:lnTo>
                  <a:pt x="13" y="69"/>
                </a:lnTo>
                <a:lnTo>
                  <a:pt x="4" y="86"/>
                </a:lnTo>
                <a:lnTo>
                  <a:pt x="0" y="102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3" name="Rectangle 780"/>
          <p:cNvSpPr>
            <a:spLocks noChangeArrowheads="1"/>
          </p:cNvSpPr>
          <p:nvPr/>
        </p:nvSpPr>
        <p:spPr bwMode="auto">
          <a:xfrm>
            <a:off x="3184525" y="2581275"/>
            <a:ext cx="7762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"A" INT.</a:t>
            </a:r>
            <a:endParaRPr lang="en-US" altLang="en-US" b="1"/>
          </a:p>
        </p:txBody>
      </p:sp>
      <p:sp>
        <p:nvSpPr>
          <p:cNvPr id="18484" name="Rectangle 781"/>
          <p:cNvSpPr>
            <a:spLocks noChangeArrowheads="1"/>
          </p:cNvSpPr>
          <p:nvPr/>
        </p:nvSpPr>
        <p:spPr bwMode="auto">
          <a:xfrm>
            <a:off x="4953000" y="2568575"/>
            <a:ext cx="8905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"A" CURB</a:t>
            </a:r>
            <a:endParaRPr lang="en-US" altLang="en-US" b="1"/>
          </a:p>
        </p:txBody>
      </p:sp>
      <p:sp>
        <p:nvSpPr>
          <p:cNvPr id="18485" name="Line 782"/>
          <p:cNvSpPr>
            <a:spLocks noChangeShapeType="1"/>
          </p:cNvSpPr>
          <p:nvPr/>
        </p:nvSpPr>
        <p:spPr bwMode="auto">
          <a:xfrm>
            <a:off x="28717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6" name="Line 783"/>
          <p:cNvSpPr>
            <a:spLocks noChangeShapeType="1"/>
          </p:cNvSpPr>
          <p:nvPr/>
        </p:nvSpPr>
        <p:spPr bwMode="auto">
          <a:xfrm flipH="1">
            <a:off x="3203575" y="3668713"/>
            <a:ext cx="2905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7" name="Line 784"/>
          <p:cNvSpPr>
            <a:spLocks noChangeShapeType="1"/>
          </p:cNvSpPr>
          <p:nvPr/>
        </p:nvSpPr>
        <p:spPr bwMode="auto">
          <a:xfrm flipH="1">
            <a:off x="307022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8" name="Freeform 785"/>
          <p:cNvSpPr>
            <a:spLocks/>
          </p:cNvSpPr>
          <p:nvPr/>
        </p:nvSpPr>
        <p:spPr bwMode="auto">
          <a:xfrm>
            <a:off x="3203575" y="3517900"/>
            <a:ext cx="939800" cy="576263"/>
          </a:xfrm>
          <a:custGeom>
            <a:avLst/>
            <a:gdLst>
              <a:gd name="T0" fmla="*/ 2147483647 w 2960"/>
              <a:gd name="T1" fmla="*/ 2147483647 h 1817"/>
              <a:gd name="T2" fmla="*/ 2147483647 w 2960"/>
              <a:gd name="T3" fmla="*/ 2147483647 h 1817"/>
              <a:gd name="T4" fmla="*/ 2147483647 w 2960"/>
              <a:gd name="T5" fmla="*/ 2147483647 h 1817"/>
              <a:gd name="T6" fmla="*/ 2147483647 w 2960"/>
              <a:gd name="T7" fmla="*/ 2147483647 h 1817"/>
              <a:gd name="T8" fmla="*/ 2147483647 w 2960"/>
              <a:gd name="T9" fmla="*/ 2147483647 h 1817"/>
              <a:gd name="T10" fmla="*/ 2147483647 w 2960"/>
              <a:gd name="T11" fmla="*/ 2147483647 h 1817"/>
              <a:gd name="T12" fmla="*/ 2147483647 w 2960"/>
              <a:gd name="T13" fmla="*/ 2147483647 h 1817"/>
              <a:gd name="T14" fmla="*/ 2147483647 w 2960"/>
              <a:gd name="T15" fmla="*/ 2147483647 h 1817"/>
              <a:gd name="T16" fmla="*/ 2147483647 w 2960"/>
              <a:gd name="T17" fmla="*/ 2147483647 h 1817"/>
              <a:gd name="T18" fmla="*/ 2147483647 w 2960"/>
              <a:gd name="T19" fmla="*/ 2147483647 h 1817"/>
              <a:gd name="T20" fmla="*/ 2147483647 w 2960"/>
              <a:gd name="T21" fmla="*/ 2147483647 h 1817"/>
              <a:gd name="T22" fmla="*/ 2147483647 w 2960"/>
              <a:gd name="T23" fmla="*/ 2147483647 h 1817"/>
              <a:gd name="T24" fmla="*/ 2147483647 w 2960"/>
              <a:gd name="T25" fmla="*/ 2147483647 h 1817"/>
              <a:gd name="T26" fmla="*/ 2147483647 w 2960"/>
              <a:gd name="T27" fmla="*/ 2147483647 h 1817"/>
              <a:gd name="T28" fmla="*/ 2147483647 w 2960"/>
              <a:gd name="T29" fmla="*/ 2147483647 h 1817"/>
              <a:gd name="T30" fmla="*/ 2147483647 w 2960"/>
              <a:gd name="T31" fmla="*/ 2147483647 h 1817"/>
              <a:gd name="T32" fmla="*/ 2147483647 w 2960"/>
              <a:gd name="T33" fmla="*/ 2147483647 h 1817"/>
              <a:gd name="T34" fmla="*/ 2147483647 w 2960"/>
              <a:gd name="T35" fmla="*/ 2147483647 h 1817"/>
              <a:gd name="T36" fmla="*/ 2147483647 w 2960"/>
              <a:gd name="T37" fmla="*/ 2147483647 h 1817"/>
              <a:gd name="T38" fmla="*/ 2147483647 w 2960"/>
              <a:gd name="T39" fmla="*/ 0 h 1817"/>
              <a:gd name="T40" fmla="*/ 2147483647 w 2960"/>
              <a:gd name="T41" fmla="*/ 0 h 1817"/>
              <a:gd name="T42" fmla="*/ 0 w 2960"/>
              <a:gd name="T43" fmla="*/ 0 h 1817"/>
              <a:gd name="T44" fmla="*/ 0 w 2960"/>
              <a:gd name="T45" fmla="*/ 2147483647 h 1817"/>
              <a:gd name="T46" fmla="*/ 2147483647 w 2960"/>
              <a:gd name="T47" fmla="*/ 2147483647 h 18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960" h="1817">
                <a:moveTo>
                  <a:pt x="916" y="479"/>
                </a:moveTo>
                <a:lnTo>
                  <a:pt x="1832" y="479"/>
                </a:lnTo>
                <a:lnTo>
                  <a:pt x="1850" y="480"/>
                </a:lnTo>
                <a:lnTo>
                  <a:pt x="1867" y="484"/>
                </a:lnTo>
                <a:lnTo>
                  <a:pt x="1884" y="489"/>
                </a:lnTo>
                <a:lnTo>
                  <a:pt x="1901" y="497"/>
                </a:lnTo>
                <a:lnTo>
                  <a:pt x="1915" y="508"/>
                </a:lnTo>
                <a:lnTo>
                  <a:pt x="1929" y="520"/>
                </a:lnTo>
                <a:lnTo>
                  <a:pt x="1941" y="533"/>
                </a:lnTo>
                <a:lnTo>
                  <a:pt x="1950" y="548"/>
                </a:lnTo>
                <a:lnTo>
                  <a:pt x="1959" y="565"/>
                </a:lnTo>
                <a:lnTo>
                  <a:pt x="1963" y="581"/>
                </a:lnTo>
                <a:lnTo>
                  <a:pt x="2248" y="1699"/>
                </a:lnTo>
                <a:lnTo>
                  <a:pt x="2263" y="1759"/>
                </a:lnTo>
                <a:lnTo>
                  <a:pt x="2339" y="1817"/>
                </a:lnTo>
                <a:lnTo>
                  <a:pt x="2401" y="1817"/>
                </a:lnTo>
                <a:lnTo>
                  <a:pt x="2793" y="1817"/>
                </a:lnTo>
                <a:lnTo>
                  <a:pt x="2832" y="1781"/>
                </a:lnTo>
                <a:lnTo>
                  <a:pt x="2960" y="82"/>
                </a:lnTo>
                <a:lnTo>
                  <a:pt x="2877" y="0"/>
                </a:lnTo>
                <a:lnTo>
                  <a:pt x="916" y="0"/>
                </a:lnTo>
                <a:lnTo>
                  <a:pt x="0" y="0"/>
                </a:lnTo>
                <a:lnTo>
                  <a:pt x="0" y="479"/>
                </a:lnTo>
                <a:lnTo>
                  <a:pt x="916" y="479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89" name="Line 786"/>
          <p:cNvSpPr>
            <a:spLocks noChangeShapeType="1"/>
          </p:cNvSpPr>
          <p:nvPr/>
        </p:nvSpPr>
        <p:spPr bwMode="auto">
          <a:xfrm>
            <a:off x="28717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0" name="Line 787"/>
          <p:cNvSpPr>
            <a:spLocks noChangeShapeType="1"/>
          </p:cNvSpPr>
          <p:nvPr/>
        </p:nvSpPr>
        <p:spPr bwMode="auto">
          <a:xfrm flipH="1">
            <a:off x="3203575" y="3668713"/>
            <a:ext cx="2905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1" name="Line 788"/>
          <p:cNvSpPr>
            <a:spLocks noChangeShapeType="1"/>
          </p:cNvSpPr>
          <p:nvPr/>
        </p:nvSpPr>
        <p:spPr bwMode="auto">
          <a:xfrm flipH="1">
            <a:off x="307022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2" name="Freeform 789"/>
          <p:cNvSpPr>
            <a:spLocks/>
          </p:cNvSpPr>
          <p:nvPr/>
        </p:nvSpPr>
        <p:spPr bwMode="auto">
          <a:xfrm>
            <a:off x="3160713" y="3668713"/>
            <a:ext cx="42862" cy="33337"/>
          </a:xfrm>
          <a:custGeom>
            <a:avLst/>
            <a:gdLst>
              <a:gd name="T0" fmla="*/ 2147483647 w 132"/>
              <a:gd name="T1" fmla="*/ 0 h 102"/>
              <a:gd name="T2" fmla="*/ 2147483647 w 132"/>
              <a:gd name="T3" fmla="*/ 2147483647 h 102"/>
              <a:gd name="T4" fmla="*/ 2147483647 w 132"/>
              <a:gd name="T5" fmla="*/ 2147483647 h 102"/>
              <a:gd name="T6" fmla="*/ 2147483647 w 132"/>
              <a:gd name="T7" fmla="*/ 2147483647 h 102"/>
              <a:gd name="T8" fmla="*/ 2147483647 w 132"/>
              <a:gd name="T9" fmla="*/ 2147483647 h 102"/>
              <a:gd name="T10" fmla="*/ 2147483647 w 132"/>
              <a:gd name="T11" fmla="*/ 2147483647 h 102"/>
              <a:gd name="T12" fmla="*/ 2147483647 w 132"/>
              <a:gd name="T13" fmla="*/ 2147483647 h 102"/>
              <a:gd name="T14" fmla="*/ 2147483647 w 132"/>
              <a:gd name="T15" fmla="*/ 2147483647 h 102"/>
              <a:gd name="T16" fmla="*/ 2147483647 w 132"/>
              <a:gd name="T17" fmla="*/ 2147483647 h 102"/>
              <a:gd name="T18" fmla="*/ 2147483647 w 132"/>
              <a:gd name="T19" fmla="*/ 2147483647 h 102"/>
              <a:gd name="T20" fmla="*/ 0 w 132"/>
              <a:gd name="T21" fmla="*/ 2147483647 h 1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02">
                <a:moveTo>
                  <a:pt x="132" y="0"/>
                </a:moveTo>
                <a:lnTo>
                  <a:pt x="113" y="1"/>
                </a:lnTo>
                <a:lnTo>
                  <a:pt x="96" y="5"/>
                </a:lnTo>
                <a:lnTo>
                  <a:pt x="79" y="10"/>
                </a:lnTo>
                <a:lnTo>
                  <a:pt x="62" y="18"/>
                </a:lnTo>
                <a:lnTo>
                  <a:pt x="48" y="29"/>
                </a:lnTo>
                <a:lnTo>
                  <a:pt x="34" y="41"/>
                </a:lnTo>
                <a:lnTo>
                  <a:pt x="22" y="54"/>
                </a:lnTo>
                <a:lnTo>
                  <a:pt x="13" y="69"/>
                </a:lnTo>
                <a:lnTo>
                  <a:pt x="4" y="86"/>
                </a:lnTo>
                <a:lnTo>
                  <a:pt x="0" y="102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3" name="Line 790"/>
          <p:cNvSpPr>
            <a:spLocks noChangeShapeType="1"/>
          </p:cNvSpPr>
          <p:nvPr/>
        </p:nvSpPr>
        <p:spPr bwMode="auto">
          <a:xfrm>
            <a:off x="2897188" y="4094163"/>
            <a:ext cx="1444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4" name="Line 791"/>
          <p:cNvSpPr>
            <a:spLocks noChangeShapeType="1"/>
          </p:cNvSpPr>
          <p:nvPr/>
        </p:nvSpPr>
        <p:spPr bwMode="auto">
          <a:xfrm>
            <a:off x="3022600" y="4094163"/>
            <a:ext cx="190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5" name="Line 792"/>
          <p:cNvSpPr>
            <a:spLocks noChangeShapeType="1"/>
          </p:cNvSpPr>
          <p:nvPr/>
        </p:nvSpPr>
        <p:spPr bwMode="auto">
          <a:xfrm>
            <a:off x="2844800" y="3543300"/>
            <a:ext cx="39688" cy="5397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6" name="Line 793"/>
          <p:cNvSpPr>
            <a:spLocks noChangeShapeType="1"/>
          </p:cNvSpPr>
          <p:nvPr/>
        </p:nvSpPr>
        <p:spPr bwMode="auto">
          <a:xfrm flipV="1">
            <a:off x="2844800" y="3517900"/>
            <a:ext cx="26988" cy="2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7" name="Line 794"/>
          <p:cNvSpPr>
            <a:spLocks noChangeShapeType="1"/>
          </p:cNvSpPr>
          <p:nvPr/>
        </p:nvSpPr>
        <p:spPr bwMode="auto">
          <a:xfrm flipH="1" flipV="1">
            <a:off x="2884488" y="4083050"/>
            <a:ext cx="12700" cy="11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8" name="Line 795"/>
          <p:cNvSpPr>
            <a:spLocks noChangeShapeType="1"/>
          </p:cNvSpPr>
          <p:nvPr/>
        </p:nvSpPr>
        <p:spPr bwMode="auto">
          <a:xfrm flipV="1">
            <a:off x="3041650" y="4075113"/>
            <a:ext cx="23813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99" name="Line 796"/>
          <p:cNvSpPr>
            <a:spLocks noChangeShapeType="1"/>
          </p:cNvSpPr>
          <p:nvPr/>
        </p:nvSpPr>
        <p:spPr bwMode="auto">
          <a:xfrm flipH="1">
            <a:off x="34940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0" name="Line 797"/>
          <p:cNvSpPr>
            <a:spLocks noChangeShapeType="1"/>
          </p:cNvSpPr>
          <p:nvPr/>
        </p:nvSpPr>
        <p:spPr bwMode="auto">
          <a:xfrm>
            <a:off x="3494088" y="366871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1" name="Line 798"/>
          <p:cNvSpPr>
            <a:spLocks noChangeShapeType="1"/>
          </p:cNvSpPr>
          <p:nvPr/>
        </p:nvSpPr>
        <p:spPr bwMode="auto">
          <a:xfrm>
            <a:off x="3825875" y="3702050"/>
            <a:ext cx="9525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2" name="Line 799"/>
          <p:cNvSpPr>
            <a:spLocks noChangeShapeType="1"/>
          </p:cNvSpPr>
          <p:nvPr/>
        </p:nvSpPr>
        <p:spPr bwMode="auto">
          <a:xfrm flipH="1">
            <a:off x="34940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3" name="Line 800"/>
          <p:cNvSpPr>
            <a:spLocks noChangeShapeType="1"/>
          </p:cNvSpPr>
          <p:nvPr/>
        </p:nvSpPr>
        <p:spPr bwMode="auto">
          <a:xfrm>
            <a:off x="3494088" y="366871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4" name="Line 801"/>
          <p:cNvSpPr>
            <a:spLocks noChangeShapeType="1"/>
          </p:cNvSpPr>
          <p:nvPr/>
        </p:nvSpPr>
        <p:spPr bwMode="auto">
          <a:xfrm>
            <a:off x="382587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5" name="Freeform 802"/>
          <p:cNvSpPr>
            <a:spLocks/>
          </p:cNvSpPr>
          <p:nvPr/>
        </p:nvSpPr>
        <p:spPr bwMode="auto">
          <a:xfrm>
            <a:off x="3784600" y="3668713"/>
            <a:ext cx="41275" cy="33337"/>
          </a:xfrm>
          <a:custGeom>
            <a:avLst/>
            <a:gdLst>
              <a:gd name="T0" fmla="*/ 0 w 131"/>
              <a:gd name="T1" fmla="*/ 0 h 102"/>
              <a:gd name="T2" fmla="*/ 2147483647 w 131"/>
              <a:gd name="T3" fmla="*/ 2147483647 h 102"/>
              <a:gd name="T4" fmla="*/ 2147483647 w 131"/>
              <a:gd name="T5" fmla="*/ 2147483647 h 102"/>
              <a:gd name="T6" fmla="*/ 2147483647 w 131"/>
              <a:gd name="T7" fmla="*/ 2147483647 h 102"/>
              <a:gd name="T8" fmla="*/ 2147483647 w 131"/>
              <a:gd name="T9" fmla="*/ 2147483647 h 102"/>
              <a:gd name="T10" fmla="*/ 2147483647 w 131"/>
              <a:gd name="T11" fmla="*/ 2147483647 h 102"/>
              <a:gd name="T12" fmla="*/ 2147483647 w 131"/>
              <a:gd name="T13" fmla="*/ 2147483647 h 102"/>
              <a:gd name="T14" fmla="*/ 2147483647 w 131"/>
              <a:gd name="T15" fmla="*/ 2147483647 h 102"/>
              <a:gd name="T16" fmla="*/ 2147483647 w 131"/>
              <a:gd name="T17" fmla="*/ 2147483647 h 102"/>
              <a:gd name="T18" fmla="*/ 2147483647 w 131"/>
              <a:gd name="T19" fmla="*/ 2147483647 h 102"/>
              <a:gd name="T20" fmla="*/ 2147483647 w 131"/>
              <a:gd name="T21" fmla="*/ 2147483647 h 1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02">
                <a:moveTo>
                  <a:pt x="0" y="0"/>
                </a:moveTo>
                <a:lnTo>
                  <a:pt x="18" y="1"/>
                </a:lnTo>
                <a:lnTo>
                  <a:pt x="35" y="5"/>
                </a:lnTo>
                <a:lnTo>
                  <a:pt x="52" y="10"/>
                </a:lnTo>
                <a:lnTo>
                  <a:pt x="69" y="18"/>
                </a:lnTo>
                <a:lnTo>
                  <a:pt x="83" y="29"/>
                </a:lnTo>
                <a:lnTo>
                  <a:pt x="97" y="41"/>
                </a:lnTo>
                <a:lnTo>
                  <a:pt x="109" y="54"/>
                </a:lnTo>
                <a:lnTo>
                  <a:pt x="118" y="69"/>
                </a:lnTo>
                <a:lnTo>
                  <a:pt x="127" y="86"/>
                </a:lnTo>
                <a:lnTo>
                  <a:pt x="131" y="102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6" name="Line 803"/>
          <p:cNvSpPr>
            <a:spLocks noChangeShapeType="1"/>
          </p:cNvSpPr>
          <p:nvPr/>
        </p:nvSpPr>
        <p:spPr bwMode="auto">
          <a:xfrm flipH="1">
            <a:off x="34940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7" name="Line 804"/>
          <p:cNvSpPr>
            <a:spLocks noChangeShapeType="1"/>
          </p:cNvSpPr>
          <p:nvPr/>
        </p:nvSpPr>
        <p:spPr bwMode="auto">
          <a:xfrm>
            <a:off x="3494088" y="366871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8" name="Line 805"/>
          <p:cNvSpPr>
            <a:spLocks noChangeShapeType="1"/>
          </p:cNvSpPr>
          <p:nvPr/>
        </p:nvSpPr>
        <p:spPr bwMode="auto">
          <a:xfrm>
            <a:off x="382587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09" name="Line 806"/>
          <p:cNvSpPr>
            <a:spLocks noChangeShapeType="1"/>
          </p:cNvSpPr>
          <p:nvPr/>
        </p:nvSpPr>
        <p:spPr bwMode="auto">
          <a:xfrm flipH="1">
            <a:off x="3494088" y="3517900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0" name="Line 807"/>
          <p:cNvSpPr>
            <a:spLocks noChangeShapeType="1"/>
          </p:cNvSpPr>
          <p:nvPr/>
        </p:nvSpPr>
        <p:spPr bwMode="auto">
          <a:xfrm>
            <a:off x="3494088" y="366871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1" name="Line 808"/>
          <p:cNvSpPr>
            <a:spLocks noChangeShapeType="1"/>
          </p:cNvSpPr>
          <p:nvPr/>
        </p:nvSpPr>
        <p:spPr bwMode="auto">
          <a:xfrm>
            <a:off x="3825875" y="370205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2" name="Freeform 809"/>
          <p:cNvSpPr>
            <a:spLocks/>
          </p:cNvSpPr>
          <p:nvPr/>
        </p:nvSpPr>
        <p:spPr bwMode="auto">
          <a:xfrm>
            <a:off x="3784600" y="3668713"/>
            <a:ext cx="41275" cy="33337"/>
          </a:xfrm>
          <a:custGeom>
            <a:avLst/>
            <a:gdLst>
              <a:gd name="T0" fmla="*/ 0 w 131"/>
              <a:gd name="T1" fmla="*/ 0 h 102"/>
              <a:gd name="T2" fmla="*/ 2147483647 w 131"/>
              <a:gd name="T3" fmla="*/ 2147483647 h 102"/>
              <a:gd name="T4" fmla="*/ 2147483647 w 131"/>
              <a:gd name="T5" fmla="*/ 2147483647 h 102"/>
              <a:gd name="T6" fmla="*/ 2147483647 w 131"/>
              <a:gd name="T7" fmla="*/ 2147483647 h 102"/>
              <a:gd name="T8" fmla="*/ 2147483647 w 131"/>
              <a:gd name="T9" fmla="*/ 2147483647 h 102"/>
              <a:gd name="T10" fmla="*/ 2147483647 w 131"/>
              <a:gd name="T11" fmla="*/ 2147483647 h 102"/>
              <a:gd name="T12" fmla="*/ 2147483647 w 131"/>
              <a:gd name="T13" fmla="*/ 2147483647 h 102"/>
              <a:gd name="T14" fmla="*/ 2147483647 w 131"/>
              <a:gd name="T15" fmla="*/ 2147483647 h 102"/>
              <a:gd name="T16" fmla="*/ 2147483647 w 131"/>
              <a:gd name="T17" fmla="*/ 2147483647 h 102"/>
              <a:gd name="T18" fmla="*/ 2147483647 w 131"/>
              <a:gd name="T19" fmla="*/ 2147483647 h 102"/>
              <a:gd name="T20" fmla="*/ 2147483647 w 131"/>
              <a:gd name="T21" fmla="*/ 2147483647 h 1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02">
                <a:moveTo>
                  <a:pt x="0" y="0"/>
                </a:moveTo>
                <a:lnTo>
                  <a:pt x="18" y="1"/>
                </a:lnTo>
                <a:lnTo>
                  <a:pt x="35" y="5"/>
                </a:lnTo>
                <a:lnTo>
                  <a:pt x="52" y="10"/>
                </a:lnTo>
                <a:lnTo>
                  <a:pt x="69" y="18"/>
                </a:lnTo>
                <a:lnTo>
                  <a:pt x="83" y="29"/>
                </a:lnTo>
                <a:lnTo>
                  <a:pt x="97" y="41"/>
                </a:lnTo>
                <a:lnTo>
                  <a:pt x="109" y="54"/>
                </a:lnTo>
                <a:lnTo>
                  <a:pt x="118" y="69"/>
                </a:lnTo>
                <a:lnTo>
                  <a:pt x="127" y="86"/>
                </a:lnTo>
                <a:lnTo>
                  <a:pt x="131" y="102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3" name="Line 810"/>
          <p:cNvSpPr>
            <a:spLocks noChangeShapeType="1"/>
          </p:cNvSpPr>
          <p:nvPr/>
        </p:nvSpPr>
        <p:spPr bwMode="auto">
          <a:xfrm flipH="1">
            <a:off x="3944938" y="4094163"/>
            <a:ext cx="1444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4" name="Line 811"/>
          <p:cNvSpPr>
            <a:spLocks noChangeShapeType="1"/>
          </p:cNvSpPr>
          <p:nvPr/>
        </p:nvSpPr>
        <p:spPr bwMode="auto">
          <a:xfrm flipH="1">
            <a:off x="3944938" y="4094163"/>
            <a:ext cx="206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5" name="Line 812"/>
          <p:cNvSpPr>
            <a:spLocks noChangeShapeType="1"/>
          </p:cNvSpPr>
          <p:nvPr/>
        </p:nvSpPr>
        <p:spPr bwMode="auto">
          <a:xfrm flipH="1">
            <a:off x="4102100" y="3543300"/>
            <a:ext cx="41275" cy="5397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6" name="Line 813"/>
          <p:cNvSpPr>
            <a:spLocks noChangeShapeType="1"/>
          </p:cNvSpPr>
          <p:nvPr/>
        </p:nvSpPr>
        <p:spPr bwMode="auto">
          <a:xfrm flipH="1" flipV="1">
            <a:off x="4116388" y="3517900"/>
            <a:ext cx="26987" cy="2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7" name="Line 814"/>
          <p:cNvSpPr>
            <a:spLocks noChangeShapeType="1"/>
          </p:cNvSpPr>
          <p:nvPr/>
        </p:nvSpPr>
        <p:spPr bwMode="auto">
          <a:xfrm flipV="1">
            <a:off x="4089400" y="4083050"/>
            <a:ext cx="12700" cy="11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8" name="Line 815"/>
          <p:cNvSpPr>
            <a:spLocks noChangeShapeType="1"/>
          </p:cNvSpPr>
          <p:nvPr/>
        </p:nvSpPr>
        <p:spPr bwMode="auto">
          <a:xfrm flipH="1" flipV="1">
            <a:off x="3921125" y="4075113"/>
            <a:ext cx="23813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19" name="Line 816"/>
          <p:cNvSpPr>
            <a:spLocks noChangeShapeType="1"/>
          </p:cNvSpPr>
          <p:nvPr/>
        </p:nvSpPr>
        <p:spPr bwMode="auto">
          <a:xfrm>
            <a:off x="5256213" y="3509963"/>
            <a:ext cx="0" cy="31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0" name="Line 817"/>
          <p:cNvSpPr>
            <a:spLocks noChangeShapeType="1"/>
          </p:cNvSpPr>
          <p:nvPr/>
        </p:nvSpPr>
        <p:spPr bwMode="auto">
          <a:xfrm flipH="1">
            <a:off x="4964113" y="3662363"/>
            <a:ext cx="2921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1" name="Freeform 818"/>
          <p:cNvSpPr>
            <a:spLocks/>
          </p:cNvSpPr>
          <p:nvPr/>
        </p:nvSpPr>
        <p:spPr bwMode="auto">
          <a:xfrm>
            <a:off x="4498975" y="3079750"/>
            <a:ext cx="823913" cy="1008063"/>
          </a:xfrm>
          <a:custGeom>
            <a:avLst/>
            <a:gdLst>
              <a:gd name="T0" fmla="*/ 2147483647 w 2596"/>
              <a:gd name="T1" fmla="*/ 2147483647 h 3176"/>
              <a:gd name="T2" fmla="*/ 2147483647 w 2596"/>
              <a:gd name="T3" fmla="*/ 2147483647 h 3176"/>
              <a:gd name="T4" fmla="*/ 2147483647 w 2596"/>
              <a:gd name="T5" fmla="*/ 2147483647 h 3176"/>
              <a:gd name="T6" fmla="*/ 2147483647 w 2596"/>
              <a:gd name="T7" fmla="*/ 2147483647 h 3176"/>
              <a:gd name="T8" fmla="*/ 2147483647 w 2596"/>
              <a:gd name="T9" fmla="*/ 2147483647 h 3176"/>
              <a:gd name="T10" fmla="*/ 2147483647 w 2596"/>
              <a:gd name="T11" fmla="*/ 2147483647 h 3176"/>
              <a:gd name="T12" fmla="*/ 2147483647 w 2596"/>
              <a:gd name="T13" fmla="*/ 2147483647 h 3176"/>
              <a:gd name="T14" fmla="*/ 2147483647 w 2596"/>
              <a:gd name="T15" fmla="*/ 2147483647 h 3176"/>
              <a:gd name="T16" fmla="*/ 2147483647 w 2596"/>
              <a:gd name="T17" fmla="*/ 2147483647 h 3176"/>
              <a:gd name="T18" fmla="*/ 2147483647 w 2596"/>
              <a:gd name="T19" fmla="*/ 2147483647 h 3176"/>
              <a:gd name="T20" fmla="*/ 2147483647 w 2596"/>
              <a:gd name="T21" fmla="*/ 2147483647 h 3176"/>
              <a:gd name="T22" fmla="*/ 2147483647 w 2596"/>
              <a:gd name="T23" fmla="*/ 2147483647 h 3176"/>
              <a:gd name="T24" fmla="*/ 2147483647 w 2596"/>
              <a:gd name="T25" fmla="*/ 2147483647 h 3176"/>
              <a:gd name="T26" fmla="*/ 2147483647 w 2596"/>
              <a:gd name="T27" fmla="*/ 2147483647 h 3176"/>
              <a:gd name="T28" fmla="*/ 2147483647 w 2596"/>
              <a:gd name="T29" fmla="*/ 2147483647 h 3176"/>
              <a:gd name="T30" fmla="*/ 2147483647 w 2596"/>
              <a:gd name="T31" fmla="*/ 2147483647 h 3176"/>
              <a:gd name="T32" fmla="*/ 2147483647 w 2596"/>
              <a:gd name="T33" fmla="*/ 2147483647 h 3176"/>
              <a:gd name="T34" fmla="*/ 2147483647 w 2596"/>
              <a:gd name="T35" fmla="*/ 2147483647 h 3176"/>
              <a:gd name="T36" fmla="*/ 2147483647 w 2596"/>
              <a:gd name="T37" fmla="*/ 2147483647 h 3176"/>
              <a:gd name="T38" fmla="*/ 0 w 2596"/>
              <a:gd name="T39" fmla="*/ 2147483647 h 3176"/>
              <a:gd name="T40" fmla="*/ 0 w 2596"/>
              <a:gd name="T41" fmla="*/ 2147483647 h 3176"/>
              <a:gd name="T42" fmla="*/ 2147483647 w 2596"/>
              <a:gd name="T43" fmla="*/ 0 h 3176"/>
              <a:gd name="T44" fmla="*/ 2147483647 w 2596"/>
              <a:gd name="T45" fmla="*/ 0 h 3176"/>
              <a:gd name="T46" fmla="*/ 2147483647 w 2596"/>
              <a:gd name="T47" fmla="*/ 2147483647 h 3176"/>
              <a:gd name="T48" fmla="*/ 2147483647 w 2596"/>
              <a:gd name="T49" fmla="*/ 2147483647 h 3176"/>
              <a:gd name="T50" fmla="*/ 2147483647 w 2596"/>
              <a:gd name="T51" fmla="*/ 2147483647 h 3176"/>
              <a:gd name="T52" fmla="*/ 2147483647 w 2596"/>
              <a:gd name="T53" fmla="*/ 2147483647 h 3176"/>
              <a:gd name="T54" fmla="*/ 2147483647 w 2596"/>
              <a:gd name="T55" fmla="*/ 2147483647 h 3176"/>
              <a:gd name="T56" fmla="*/ 2147483647 w 2596"/>
              <a:gd name="T57" fmla="*/ 2147483647 h 317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96" h="3176">
                <a:moveTo>
                  <a:pt x="1468" y="1837"/>
                </a:moveTo>
                <a:lnTo>
                  <a:pt x="1451" y="1838"/>
                </a:lnTo>
                <a:lnTo>
                  <a:pt x="1433" y="1842"/>
                </a:lnTo>
                <a:lnTo>
                  <a:pt x="1416" y="1848"/>
                </a:lnTo>
                <a:lnTo>
                  <a:pt x="1400" y="1856"/>
                </a:lnTo>
                <a:lnTo>
                  <a:pt x="1385" y="1867"/>
                </a:lnTo>
                <a:lnTo>
                  <a:pt x="1371" y="1878"/>
                </a:lnTo>
                <a:lnTo>
                  <a:pt x="1359" y="1891"/>
                </a:lnTo>
                <a:lnTo>
                  <a:pt x="1350" y="1907"/>
                </a:lnTo>
                <a:lnTo>
                  <a:pt x="1342" y="1923"/>
                </a:lnTo>
                <a:lnTo>
                  <a:pt x="1337" y="1940"/>
                </a:lnTo>
                <a:lnTo>
                  <a:pt x="1052" y="3058"/>
                </a:lnTo>
                <a:lnTo>
                  <a:pt x="1037" y="3118"/>
                </a:lnTo>
                <a:lnTo>
                  <a:pt x="961" y="3176"/>
                </a:lnTo>
                <a:lnTo>
                  <a:pt x="899" y="3176"/>
                </a:lnTo>
                <a:lnTo>
                  <a:pt x="507" y="3176"/>
                </a:lnTo>
                <a:lnTo>
                  <a:pt x="468" y="3140"/>
                </a:lnTo>
                <a:lnTo>
                  <a:pt x="283" y="682"/>
                </a:lnTo>
                <a:lnTo>
                  <a:pt x="66" y="682"/>
                </a:lnTo>
                <a:lnTo>
                  <a:pt x="0" y="615"/>
                </a:lnTo>
                <a:lnTo>
                  <a:pt x="0" y="121"/>
                </a:lnTo>
                <a:lnTo>
                  <a:pt x="121" y="0"/>
                </a:lnTo>
                <a:lnTo>
                  <a:pt x="1926" y="0"/>
                </a:lnTo>
                <a:lnTo>
                  <a:pt x="2039" y="85"/>
                </a:lnTo>
                <a:lnTo>
                  <a:pt x="2385" y="1358"/>
                </a:lnTo>
                <a:lnTo>
                  <a:pt x="2596" y="1358"/>
                </a:lnTo>
                <a:lnTo>
                  <a:pt x="2596" y="1837"/>
                </a:lnTo>
                <a:lnTo>
                  <a:pt x="2385" y="1837"/>
                </a:lnTo>
                <a:lnTo>
                  <a:pt x="1468" y="183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2" name="Line 819"/>
          <p:cNvSpPr>
            <a:spLocks noChangeShapeType="1"/>
          </p:cNvSpPr>
          <p:nvPr/>
        </p:nvSpPr>
        <p:spPr bwMode="auto">
          <a:xfrm flipH="1">
            <a:off x="4827588" y="3695700"/>
            <a:ext cx="9525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3" name="Line 820"/>
          <p:cNvSpPr>
            <a:spLocks noChangeShapeType="1"/>
          </p:cNvSpPr>
          <p:nvPr/>
        </p:nvSpPr>
        <p:spPr bwMode="auto">
          <a:xfrm flipH="1">
            <a:off x="4964113" y="3662363"/>
            <a:ext cx="2921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4" name="Line 821"/>
          <p:cNvSpPr>
            <a:spLocks noChangeShapeType="1"/>
          </p:cNvSpPr>
          <p:nvPr/>
        </p:nvSpPr>
        <p:spPr bwMode="auto">
          <a:xfrm flipH="1">
            <a:off x="483235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5" name="Freeform 822"/>
          <p:cNvSpPr>
            <a:spLocks/>
          </p:cNvSpPr>
          <p:nvPr/>
        </p:nvSpPr>
        <p:spPr bwMode="auto">
          <a:xfrm>
            <a:off x="4922838" y="3662363"/>
            <a:ext cx="41275" cy="33337"/>
          </a:xfrm>
          <a:custGeom>
            <a:avLst/>
            <a:gdLst>
              <a:gd name="T0" fmla="*/ 2147483647 w 131"/>
              <a:gd name="T1" fmla="*/ 0 h 103"/>
              <a:gd name="T2" fmla="*/ 2147483647 w 131"/>
              <a:gd name="T3" fmla="*/ 2147483647 h 103"/>
              <a:gd name="T4" fmla="*/ 2147483647 w 131"/>
              <a:gd name="T5" fmla="*/ 2147483647 h 103"/>
              <a:gd name="T6" fmla="*/ 2147483647 w 131"/>
              <a:gd name="T7" fmla="*/ 2147483647 h 103"/>
              <a:gd name="T8" fmla="*/ 2147483647 w 131"/>
              <a:gd name="T9" fmla="*/ 2147483647 h 103"/>
              <a:gd name="T10" fmla="*/ 2147483647 w 131"/>
              <a:gd name="T11" fmla="*/ 2147483647 h 103"/>
              <a:gd name="T12" fmla="*/ 2147483647 w 131"/>
              <a:gd name="T13" fmla="*/ 2147483647 h 103"/>
              <a:gd name="T14" fmla="*/ 2147483647 w 131"/>
              <a:gd name="T15" fmla="*/ 2147483647 h 103"/>
              <a:gd name="T16" fmla="*/ 2147483647 w 131"/>
              <a:gd name="T17" fmla="*/ 2147483647 h 103"/>
              <a:gd name="T18" fmla="*/ 2147483647 w 131"/>
              <a:gd name="T19" fmla="*/ 2147483647 h 103"/>
              <a:gd name="T20" fmla="*/ 0 w 131"/>
              <a:gd name="T21" fmla="*/ 2147483647 h 10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03">
                <a:moveTo>
                  <a:pt x="131" y="0"/>
                </a:moveTo>
                <a:lnTo>
                  <a:pt x="114" y="1"/>
                </a:lnTo>
                <a:lnTo>
                  <a:pt x="96" y="5"/>
                </a:lnTo>
                <a:lnTo>
                  <a:pt x="79" y="11"/>
                </a:lnTo>
                <a:lnTo>
                  <a:pt x="63" y="19"/>
                </a:lnTo>
                <a:lnTo>
                  <a:pt x="48" y="30"/>
                </a:lnTo>
                <a:lnTo>
                  <a:pt x="34" y="41"/>
                </a:lnTo>
                <a:lnTo>
                  <a:pt x="22" y="54"/>
                </a:lnTo>
                <a:lnTo>
                  <a:pt x="13" y="70"/>
                </a:lnTo>
                <a:lnTo>
                  <a:pt x="5" y="86"/>
                </a:lnTo>
                <a:lnTo>
                  <a:pt x="0" y="103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6" name="Line 823"/>
          <p:cNvSpPr>
            <a:spLocks noChangeShapeType="1"/>
          </p:cNvSpPr>
          <p:nvPr/>
        </p:nvSpPr>
        <p:spPr bwMode="auto">
          <a:xfrm flipH="1">
            <a:off x="4964113" y="3662363"/>
            <a:ext cx="2921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7" name="Line 824"/>
          <p:cNvSpPr>
            <a:spLocks noChangeShapeType="1"/>
          </p:cNvSpPr>
          <p:nvPr/>
        </p:nvSpPr>
        <p:spPr bwMode="auto">
          <a:xfrm flipH="1">
            <a:off x="483235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8" name="Line 825"/>
          <p:cNvSpPr>
            <a:spLocks noChangeShapeType="1"/>
          </p:cNvSpPr>
          <p:nvPr/>
        </p:nvSpPr>
        <p:spPr bwMode="auto">
          <a:xfrm flipH="1">
            <a:off x="4964113" y="3662363"/>
            <a:ext cx="2921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29" name="Line 826"/>
          <p:cNvSpPr>
            <a:spLocks noChangeShapeType="1"/>
          </p:cNvSpPr>
          <p:nvPr/>
        </p:nvSpPr>
        <p:spPr bwMode="auto">
          <a:xfrm flipH="1">
            <a:off x="483235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0" name="Freeform 827"/>
          <p:cNvSpPr>
            <a:spLocks/>
          </p:cNvSpPr>
          <p:nvPr/>
        </p:nvSpPr>
        <p:spPr bwMode="auto">
          <a:xfrm>
            <a:off x="4922838" y="3662363"/>
            <a:ext cx="41275" cy="33337"/>
          </a:xfrm>
          <a:custGeom>
            <a:avLst/>
            <a:gdLst>
              <a:gd name="T0" fmla="*/ 2147483647 w 131"/>
              <a:gd name="T1" fmla="*/ 0 h 103"/>
              <a:gd name="T2" fmla="*/ 2147483647 w 131"/>
              <a:gd name="T3" fmla="*/ 2147483647 h 103"/>
              <a:gd name="T4" fmla="*/ 2147483647 w 131"/>
              <a:gd name="T5" fmla="*/ 2147483647 h 103"/>
              <a:gd name="T6" fmla="*/ 2147483647 w 131"/>
              <a:gd name="T7" fmla="*/ 2147483647 h 103"/>
              <a:gd name="T8" fmla="*/ 2147483647 w 131"/>
              <a:gd name="T9" fmla="*/ 2147483647 h 103"/>
              <a:gd name="T10" fmla="*/ 2147483647 w 131"/>
              <a:gd name="T11" fmla="*/ 2147483647 h 103"/>
              <a:gd name="T12" fmla="*/ 2147483647 w 131"/>
              <a:gd name="T13" fmla="*/ 2147483647 h 103"/>
              <a:gd name="T14" fmla="*/ 2147483647 w 131"/>
              <a:gd name="T15" fmla="*/ 2147483647 h 103"/>
              <a:gd name="T16" fmla="*/ 2147483647 w 131"/>
              <a:gd name="T17" fmla="*/ 2147483647 h 103"/>
              <a:gd name="T18" fmla="*/ 2147483647 w 131"/>
              <a:gd name="T19" fmla="*/ 2147483647 h 103"/>
              <a:gd name="T20" fmla="*/ 0 w 131"/>
              <a:gd name="T21" fmla="*/ 2147483647 h 10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03">
                <a:moveTo>
                  <a:pt x="131" y="0"/>
                </a:moveTo>
                <a:lnTo>
                  <a:pt x="114" y="1"/>
                </a:lnTo>
                <a:lnTo>
                  <a:pt x="96" y="5"/>
                </a:lnTo>
                <a:lnTo>
                  <a:pt x="79" y="11"/>
                </a:lnTo>
                <a:lnTo>
                  <a:pt x="63" y="19"/>
                </a:lnTo>
                <a:lnTo>
                  <a:pt x="48" y="30"/>
                </a:lnTo>
                <a:lnTo>
                  <a:pt x="34" y="41"/>
                </a:lnTo>
                <a:lnTo>
                  <a:pt x="22" y="54"/>
                </a:lnTo>
                <a:lnTo>
                  <a:pt x="13" y="70"/>
                </a:lnTo>
                <a:lnTo>
                  <a:pt x="5" y="86"/>
                </a:lnTo>
                <a:lnTo>
                  <a:pt x="0" y="103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1" name="Line 828"/>
          <p:cNvSpPr>
            <a:spLocks noChangeShapeType="1"/>
          </p:cNvSpPr>
          <p:nvPr/>
        </p:nvSpPr>
        <p:spPr bwMode="auto">
          <a:xfrm>
            <a:off x="4659313" y="4087813"/>
            <a:ext cx="1444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2" name="Line 829"/>
          <p:cNvSpPr>
            <a:spLocks noChangeShapeType="1"/>
          </p:cNvSpPr>
          <p:nvPr/>
        </p:nvSpPr>
        <p:spPr bwMode="auto">
          <a:xfrm>
            <a:off x="4784725" y="4087813"/>
            <a:ext cx="190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3" name="Line 830"/>
          <p:cNvSpPr>
            <a:spLocks noChangeShapeType="1"/>
          </p:cNvSpPr>
          <p:nvPr/>
        </p:nvSpPr>
        <p:spPr bwMode="auto">
          <a:xfrm>
            <a:off x="4587875" y="3295650"/>
            <a:ext cx="58738" cy="781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4" name="Line 831"/>
          <p:cNvSpPr>
            <a:spLocks noChangeShapeType="1"/>
          </p:cNvSpPr>
          <p:nvPr/>
        </p:nvSpPr>
        <p:spPr bwMode="auto">
          <a:xfrm flipH="1" flipV="1">
            <a:off x="4646613" y="4076700"/>
            <a:ext cx="12700" cy="11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5" name="Line 832"/>
          <p:cNvSpPr>
            <a:spLocks noChangeShapeType="1"/>
          </p:cNvSpPr>
          <p:nvPr/>
        </p:nvSpPr>
        <p:spPr bwMode="auto">
          <a:xfrm flipV="1">
            <a:off x="4803775" y="4068763"/>
            <a:ext cx="23813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6" name="Line 833"/>
          <p:cNvSpPr>
            <a:spLocks noChangeShapeType="1"/>
          </p:cNvSpPr>
          <p:nvPr/>
        </p:nvSpPr>
        <p:spPr bwMode="auto">
          <a:xfrm flipH="1">
            <a:off x="5256213" y="3509963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7" name="Line 834"/>
          <p:cNvSpPr>
            <a:spLocks noChangeShapeType="1"/>
          </p:cNvSpPr>
          <p:nvPr/>
        </p:nvSpPr>
        <p:spPr bwMode="auto">
          <a:xfrm>
            <a:off x="4964113" y="3662363"/>
            <a:ext cx="5826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8" name="Freeform 835"/>
          <p:cNvSpPr>
            <a:spLocks/>
          </p:cNvSpPr>
          <p:nvPr/>
        </p:nvSpPr>
        <p:spPr bwMode="auto">
          <a:xfrm>
            <a:off x="5322888" y="3509963"/>
            <a:ext cx="581025" cy="577850"/>
          </a:xfrm>
          <a:custGeom>
            <a:avLst/>
            <a:gdLst>
              <a:gd name="T0" fmla="*/ 2147483647 w 1832"/>
              <a:gd name="T1" fmla="*/ 2147483647 h 1818"/>
              <a:gd name="T2" fmla="*/ 2147483647 w 1832"/>
              <a:gd name="T3" fmla="*/ 2147483647 h 1818"/>
              <a:gd name="T4" fmla="*/ 2147483647 w 1832"/>
              <a:gd name="T5" fmla="*/ 2147483647 h 1818"/>
              <a:gd name="T6" fmla="*/ 2147483647 w 1832"/>
              <a:gd name="T7" fmla="*/ 2147483647 h 1818"/>
              <a:gd name="T8" fmla="*/ 2147483647 w 1832"/>
              <a:gd name="T9" fmla="*/ 2147483647 h 1818"/>
              <a:gd name="T10" fmla="*/ 2147483647 w 1832"/>
              <a:gd name="T11" fmla="*/ 2147483647 h 1818"/>
              <a:gd name="T12" fmla="*/ 2147483647 w 1832"/>
              <a:gd name="T13" fmla="*/ 2147483647 h 1818"/>
              <a:gd name="T14" fmla="*/ 2147483647 w 1832"/>
              <a:gd name="T15" fmla="*/ 2147483647 h 1818"/>
              <a:gd name="T16" fmla="*/ 2147483647 w 1832"/>
              <a:gd name="T17" fmla="*/ 0 h 1818"/>
              <a:gd name="T18" fmla="*/ 0 w 1832"/>
              <a:gd name="T19" fmla="*/ 0 h 1818"/>
              <a:gd name="T20" fmla="*/ 0 w 1832"/>
              <a:gd name="T21" fmla="*/ 2147483647 h 1818"/>
              <a:gd name="T22" fmla="*/ 2147483647 w 1832"/>
              <a:gd name="T23" fmla="*/ 2147483647 h 1818"/>
              <a:gd name="T24" fmla="*/ 2147483647 w 1832"/>
              <a:gd name="T25" fmla="*/ 2147483647 h 1818"/>
              <a:gd name="T26" fmla="*/ 2147483647 w 1832"/>
              <a:gd name="T27" fmla="*/ 2147483647 h 1818"/>
              <a:gd name="T28" fmla="*/ 2147483647 w 1832"/>
              <a:gd name="T29" fmla="*/ 2147483647 h 1818"/>
              <a:gd name="T30" fmla="*/ 2147483647 w 1832"/>
              <a:gd name="T31" fmla="*/ 2147483647 h 1818"/>
              <a:gd name="T32" fmla="*/ 2147483647 w 1832"/>
              <a:gd name="T33" fmla="*/ 2147483647 h 1818"/>
              <a:gd name="T34" fmla="*/ 2147483647 w 1832"/>
              <a:gd name="T35" fmla="*/ 2147483647 h 1818"/>
              <a:gd name="T36" fmla="*/ 2147483647 w 1832"/>
              <a:gd name="T37" fmla="*/ 2147483647 h 1818"/>
              <a:gd name="T38" fmla="*/ 2147483647 w 1832"/>
              <a:gd name="T39" fmla="*/ 2147483647 h 1818"/>
              <a:gd name="T40" fmla="*/ 2147483647 w 1832"/>
              <a:gd name="T41" fmla="*/ 2147483647 h 1818"/>
              <a:gd name="T42" fmla="*/ 2147483647 w 1832"/>
              <a:gd name="T43" fmla="*/ 2147483647 h 18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32" h="1818">
                <a:moveTo>
                  <a:pt x="837" y="582"/>
                </a:moveTo>
                <a:lnTo>
                  <a:pt x="1121" y="1700"/>
                </a:lnTo>
                <a:lnTo>
                  <a:pt x="1137" y="1760"/>
                </a:lnTo>
                <a:lnTo>
                  <a:pt x="1212" y="1818"/>
                </a:lnTo>
                <a:lnTo>
                  <a:pt x="1273" y="1818"/>
                </a:lnTo>
                <a:lnTo>
                  <a:pt x="1666" y="1818"/>
                </a:lnTo>
                <a:lnTo>
                  <a:pt x="1706" y="1782"/>
                </a:lnTo>
                <a:lnTo>
                  <a:pt x="1832" y="83"/>
                </a:lnTo>
                <a:lnTo>
                  <a:pt x="1749" y="0"/>
                </a:lnTo>
                <a:lnTo>
                  <a:pt x="0" y="0"/>
                </a:lnTo>
                <a:lnTo>
                  <a:pt x="0" y="479"/>
                </a:lnTo>
                <a:lnTo>
                  <a:pt x="704" y="479"/>
                </a:lnTo>
                <a:lnTo>
                  <a:pt x="723" y="480"/>
                </a:lnTo>
                <a:lnTo>
                  <a:pt x="741" y="484"/>
                </a:lnTo>
                <a:lnTo>
                  <a:pt x="757" y="490"/>
                </a:lnTo>
                <a:lnTo>
                  <a:pt x="774" y="498"/>
                </a:lnTo>
                <a:lnTo>
                  <a:pt x="788" y="509"/>
                </a:lnTo>
                <a:lnTo>
                  <a:pt x="802" y="520"/>
                </a:lnTo>
                <a:lnTo>
                  <a:pt x="814" y="533"/>
                </a:lnTo>
                <a:lnTo>
                  <a:pt x="824" y="549"/>
                </a:lnTo>
                <a:lnTo>
                  <a:pt x="832" y="565"/>
                </a:lnTo>
                <a:lnTo>
                  <a:pt x="837" y="58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39" name="Line 836"/>
          <p:cNvSpPr>
            <a:spLocks noChangeShapeType="1"/>
          </p:cNvSpPr>
          <p:nvPr/>
        </p:nvSpPr>
        <p:spPr bwMode="auto">
          <a:xfrm>
            <a:off x="5588000" y="3695700"/>
            <a:ext cx="95250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0" name="Line 837"/>
          <p:cNvSpPr>
            <a:spLocks noChangeShapeType="1"/>
          </p:cNvSpPr>
          <p:nvPr/>
        </p:nvSpPr>
        <p:spPr bwMode="auto">
          <a:xfrm flipH="1">
            <a:off x="5256213" y="3509963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1" name="Line 838"/>
          <p:cNvSpPr>
            <a:spLocks noChangeShapeType="1"/>
          </p:cNvSpPr>
          <p:nvPr/>
        </p:nvSpPr>
        <p:spPr bwMode="auto">
          <a:xfrm>
            <a:off x="5256213" y="366236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2" name="Line 839"/>
          <p:cNvSpPr>
            <a:spLocks noChangeShapeType="1"/>
          </p:cNvSpPr>
          <p:nvPr/>
        </p:nvSpPr>
        <p:spPr bwMode="auto">
          <a:xfrm>
            <a:off x="558800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3" name="Freeform 840"/>
          <p:cNvSpPr>
            <a:spLocks/>
          </p:cNvSpPr>
          <p:nvPr/>
        </p:nvSpPr>
        <p:spPr bwMode="auto">
          <a:xfrm>
            <a:off x="5546725" y="3662363"/>
            <a:ext cx="41275" cy="33337"/>
          </a:xfrm>
          <a:custGeom>
            <a:avLst/>
            <a:gdLst>
              <a:gd name="T0" fmla="*/ 0 w 133"/>
              <a:gd name="T1" fmla="*/ 0 h 103"/>
              <a:gd name="T2" fmla="*/ 2147483647 w 133"/>
              <a:gd name="T3" fmla="*/ 2147483647 h 103"/>
              <a:gd name="T4" fmla="*/ 2147483647 w 133"/>
              <a:gd name="T5" fmla="*/ 2147483647 h 103"/>
              <a:gd name="T6" fmla="*/ 2147483647 w 133"/>
              <a:gd name="T7" fmla="*/ 2147483647 h 103"/>
              <a:gd name="T8" fmla="*/ 2147483647 w 133"/>
              <a:gd name="T9" fmla="*/ 2147483647 h 103"/>
              <a:gd name="T10" fmla="*/ 2147483647 w 133"/>
              <a:gd name="T11" fmla="*/ 2147483647 h 103"/>
              <a:gd name="T12" fmla="*/ 2147483647 w 133"/>
              <a:gd name="T13" fmla="*/ 2147483647 h 103"/>
              <a:gd name="T14" fmla="*/ 2147483647 w 133"/>
              <a:gd name="T15" fmla="*/ 2147483647 h 103"/>
              <a:gd name="T16" fmla="*/ 2147483647 w 133"/>
              <a:gd name="T17" fmla="*/ 2147483647 h 103"/>
              <a:gd name="T18" fmla="*/ 2147483647 w 133"/>
              <a:gd name="T19" fmla="*/ 2147483647 h 103"/>
              <a:gd name="T20" fmla="*/ 2147483647 w 133"/>
              <a:gd name="T21" fmla="*/ 2147483647 h 10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103">
                <a:moveTo>
                  <a:pt x="0" y="0"/>
                </a:moveTo>
                <a:lnTo>
                  <a:pt x="19" y="1"/>
                </a:lnTo>
                <a:lnTo>
                  <a:pt x="37" y="5"/>
                </a:lnTo>
                <a:lnTo>
                  <a:pt x="53" y="11"/>
                </a:lnTo>
                <a:lnTo>
                  <a:pt x="70" y="19"/>
                </a:lnTo>
                <a:lnTo>
                  <a:pt x="84" y="30"/>
                </a:lnTo>
                <a:lnTo>
                  <a:pt x="98" y="41"/>
                </a:lnTo>
                <a:lnTo>
                  <a:pt x="110" y="54"/>
                </a:lnTo>
                <a:lnTo>
                  <a:pt x="120" y="70"/>
                </a:lnTo>
                <a:lnTo>
                  <a:pt x="128" y="86"/>
                </a:lnTo>
                <a:lnTo>
                  <a:pt x="133" y="103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4" name="Line 841"/>
          <p:cNvSpPr>
            <a:spLocks noChangeShapeType="1"/>
          </p:cNvSpPr>
          <p:nvPr/>
        </p:nvSpPr>
        <p:spPr bwMode="auto">
          <a:xfrm flipH="1">
            <a:off x="5256213" y="3509963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5" name="Line 842"/>
          <p:cNvSpPr>
            <a:spLocks noChangeShapeType="1"/>
          </p:cNvSpPr>
          <p:nvPr/>
        </p:nvSpPr>
        <p:spPr bwMode="auto">
          <a:xfrm>
            <a:off x="5256213" y="366236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6" name="Line 843"/>
          <p:cNvSpPr>
            <a:spLocks noChangeShapeType="1"/>
          </p:cNvSpPr>
          <p:nvPr/>
        </p:nvSpPr>
        <p:spPr bwMode="auto">
          <a:xfrm>
            <a:off x="558800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7" name="Line 844"/>
          <p:cNvSpPr>
            <a:spLocks noChangeShapeType="1"/>
          </p:cNvSpPr>
          <p:nvPr/>
        </p:nvSpPr>
        <p:spPr bwMode="auto">
          <a:xfrm flipH="1">
            <a:off x="5256213" y="3509963"/>
            <a:ext cx="622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8" name="Line 845"/>
          <p:cNvSpPr>
            <a:spLocks noChangeShapeType="1"/>
          </p:cNvSpPr>
          <p:nvPr/>
        </p:nvSpPr>
        <p:spPr bwMode="auto">
          <a:xfrm>
            <a:off x="5256213" y="3662363"/>
            <a:ext cx="2905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49" name="Line 846"/>
          <p:cNvSpPr>
            <a:spLocks noChangeShapeType="1"/>
          </p:cNvSpPr>
          <p:nvPr/>
        </p:nvSpPr>
        <p:spPr bwMode="auto">
          <a:xfrm>
            <a:off x="5588000" y="3695700"/>
            <a:ext cx="90488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0" name="Freeform 847"/>
          <p:cNvSpPr>
            <a:spLocks/>
          </p:cNvSpPr>
          <p:nvPr/>
        </p:nvSpPr>
        <p:spPr bwMode="auto">
          <a:xfrm>
            <a:off x="5546725" y="3662363"/>
            <a:ext cx="41275" cy="33337"/>
          </a:xfrm>
          <a:custGeom>
            <a:avLst/>
            <a:gdLst>
              <a:gd name="T0" fmla="*/ 0 w 133"/>
              <a:gd name="T1" fmla="*/ 0 h 103"/>
              <a:gd name="T2" fmla="*/ 2147483647 w 133"/>
              <a:gd name="T3" fmla="*/ 2147483647 h 103"/>
              <a:gd name="T4" fmla="*/ 2147483647 w 133"/>
              <a:gd name="T5" fmla="*/ 2147483647 h 103"/>
              <a:gd name="T6" fmla="*/ 2147483647 w 133"/>
              <a:gd name="T7" fmla="*/ 2147483647 h 103"/>
              <a:gd name="T8" fmla="*/ 2147483647 w 133"/>
              <a:gd name="T9" fmla="*/ 2147483647 h 103"/>
              <a:gd name="T10" fmla="*/ 2147483647 w 133"/>
              <a:gd name="T11" fmla="*/ 2147483647 h 103"/>
              <a:gd name="T12" fmla="*/ 2147483647 w 133"/>
              <a:gd name="T13" fmla="*/ 2147483647 h 103"/>
              <a:gd name="T14" fmla="*/ 2147483647 w 133"/>
              <a:gd name="T15" fmla="*/ 2147483647 h 103"/>
              <a:gd name="T16" fmla="*/ 2147483647 w 133"/>
              <a:gd name="T17" fmla="*/ 2147483647 h 103"/>
              <a:gd name="T18" fmla="*/ 2147483647 w 133"/>
              <a:gd name="T19" fmla="*/ 2147483647 h 103"/>
              <a:gd name="T20" fmla="*/ 2147483647 w 133"/>
              <a:gd name="T21" fmla="*/ 2147483647 h 10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3" h="103">
                <a:moveTo>
                  <a:pt x="0" y="0"/>
                </a:moveTo>
                <a:lnTo>
                  <a:pt x="19" y="1"/>
                </a:lnTo>
                <a:lnTo>
                  <a:pt x="37" y="5"/>
                </a:lnTo>
                <a:lnTo>
                  <a:pt x="53" y="11"/>
                </a:lnTo>
                <a:lnTo>
                  <a:pt x="70" y="19"/>
                </a:lnTo>
                <a:lnTo>
                  <a:pt x="84" y="30"/>
                </a:lnTo>
                <a:lnTo>
                  <a:pt x="98" y="41"/>
                </a:lnTo>
                <a:lnTo>
                  <a:pt x="110" y="54"/>
                </a:lnTo>
                <a:lnTo>
                  <a:pt x="120" y="70"/>
                </a:lnTo>
                <a:lnTo>
                  <a:pt x="128" y="86"/>
                </a:lnTo>
                <a:lnTo>
                  <a:pt x="133" y="103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1" name="Line 848"/>
          <p:cNvSpPr>
            <a:spLocks noChangeShapeType="1"/>
          </p:cNvSpPr>
          <p:nvPr/>
        </p:nvSpPr>
        <p:spPr bwMode="auto">
          <a:xfrm flipH="1">
            <a:off x="5707063" y="4087813"/>
            <a:ext cx="1444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2" name="Line 849"/>
          <p:cNvSpPr>
            <a:spLocks noChangeShapeType="1"/>
          </p:cNvSpPr>
          <p:nvPr/>
        </p:nvSpPr>
        <p:spPr bwMode="auto">
          <a:xfrm flipH="1">
            <a:off x="5707063" y="4087813"/>
            <a:ext cx="206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3" name="Line 850"/>
          <p:cNvSpPr>
            <a:spLocks noChangeShapeType="1"/>
          </p:cNvSpPr>
          <p:nvPr/>
        </p:nvSpPr>
        <p:spPr bwMode="auto">
          <a:xfrm flipH="1">
            <a:off x="5864225" y="3536950"/>
            <a:ext cx="39688" cy="5397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4" name="Line 851"/>
          <p:cNvSpPr>
            <a:spLocks noChangeShapeType="1"/>
          </p:cNvSpPr>
          <p:nvPr/>
        </p:nvSpPr>
        <p:spPr bwMode="auto">
          <a:xfrm flipH="1" flipV="1">
            <a:off x="5878513" y="3509963"/>
            <a:ext cx="25400" cy="26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5" name="Line 852"/>
          <p:cNvSpPr>
            <a:spLocks noChangeShapeType="1"/>
          </p:cNvSpPr>
          <p:nvPr/>
        </p:nvSpPr>
        <p:spPr bwMode="auto">
          <a:xfrm flipV="1">
            <a:off x="5851525" y="4076700"/>
            <a:ext cx="12700" cy="111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6" name="Line 853"/>
          <p:cNvSpPr>
            <a:spLocks noChangeShapeType="1"/>
          </p:cNvSpPr>
          <p:nvPr/>
        </p:nvSpPr>
        <p:spPr bwMode="auto">
          <a:xfrm flipH="1" flipV="1">
            <a:off x="5683250" y="4068763"/>
            <a:ext cx="23813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7" name="Line 854"/>
          <p:cNvSpPr>
            <a:spLocks noChangeShapeType="1"/>
          </p:cNvSpPr>
          <p:nvPr/>
        </p:nvSpPr>
        <p:spPr bwMode="auto">
          <a:xfrm flipV="1">
            <a:off x="5256213" y="3509963"/>
            <a:ext cx="0" cy="3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8" name="Line 855"/>
          <p:cNvSpPr>
            <a:spLocks noChangeShapeType="1"/>
          </p:cNvSpPr>
          <p:nvPr/>
        </p:nvSpPr>
        <p:spPr bwMode="auto">
          <a:xfrm flipH="1">
            <a:off x="4537075" y="3079750"/>
            <a:ext cx="5730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59" name="Line 856"/>
          <p:cNvSpPr>
            <a:spLocks noChangeShapeType="1"/>
          </p:cNvSpPr>
          <p:nvPr/>
        </p:nvSpPr>
        <p:spPr bwMode="auto">
          <a:xfrm>
            <a:off x="4498975" y="3117850"/>
            <a:ext cx="0" cy="1571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0" name="Line 857"/>
          <p:cNvSpPr>
            <a:spLocks noChangeShapeType="1"/>
          </p:cNvSpPr>
          <p:nvPr/>
        </p:nvSpPr>
        <p:spPr bwMode="auto">
          <a:xfrm>
            <a:off x="4519613" y="3295650"/>
            <a:ext cx="682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1" name="Line 858"/>
          <p:cNvSpPr>
            <a:spLocks noChangeShapeType="1"/>
          </p:cNvSpPr>
          <p:nvPr/>
        </p:nvSpPr>
        <p:spPr bwMode="auto">
          <a:xfrm flipH="1" flipV="1">
            <a:off x="5146675" y="3106738"/>
            <a:ext cx="109538" cy="403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2" name="Line 859"/>
          <p:cNvSpPr>
            <a:spLocks noChangeShapeType="1"/>
          </p:cNvSpPr>
          <p:nvPr/>
        </p:nvSpPr>
        <p:spPr bwMode="auto">
          <a:xfrm flipV="1">
            <a:off x="4498975" y="3079750"/>
            <a:ext cx="38100" cy="381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3" name="Line 860"/>
          <p:cNvSpPr>
            <a:spLocks noChangeShapeType="1"/>
          </p:cNvSpPr>
          <p:nvPr/>
        </p:nvSpPr>
        <p:spPr bwMode="auto">
          <a:xfrm flipH="1" flipV="1">
            <a:off x="4498975" y="3275013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4" name="Line 861"/>
          <p:cNvSpPr>
            <a:spLocks noChangeShapeType="1"/>
          </p:cNvSpPr>
          <p:nvPr/>
        </p:nvSpPr>
        <p:spPr bwMode="auto">
          <a:xfrm flipH="1" flipV="1">
            <a:off x="5110163" y="3079750"/>
            <a:ext cx="36512" cy="269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5" name="Line 862"/>
          <p:cNvSpPr>
            <a:spLocks noChangeShapeType="1"/>
          </p:cNvSpPr>
          <p:nvPr/>
        </p:nvSpPr>
        <p:spPr bwMode="auto">
          <a:xfrm flipV="1">
            <a:off x="2857500" y="2119313"/>
            <a:ext cx="0" cy="523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6" name="Line 863"/>
          <p:cNvSpPr>
            <a:spLocks noChangeShapeType="1"/>
          </p:cNvSpPr>
          <p:nvPr/>
        </p:nvSpPr>
        <p:spPr bwMode="auto">
          <a:xfrm flipV="1">
            <a:off x="4154488" y="2125663"/>
            <a:ext cx="0" cy="460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7" name="Line 864"/>
          <p:cNvSpPr>
            <a:spLocks noChangeShapeType="1"/>
          </p:cNvSpPr>
          <p:nvPr/>
        </p:nvSpPr>
        <p:spPr bwMode="auto">
          <a:xfrm>
            <a:off x="2857500" y="2146300"/>
            <a:ext cx="12969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8" name="Line 865"/>
          <p:cNvSpPr>
            <a:spLocks noChangeShapeType="1"/>
          </p:cNvSpPr>
          <p:nvPr/>
        </p:nvSpPr>
        <p:spPr bwMode="auto">
          <a:xfrm flipH="1">
            <a:off x="2773363" y="2200275"/>
            <a:ext cx="635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69" name="Line 866"/>
          <p:cNvSpPr>
            <a:spLocks noChangeShapeType="1"/>
          </p:cNvSpPr>
          <p:nvPr/>
        </p:nvSpPr>
        <p:spPr bwMode="auto">
          <a:xfrm flipH="1">
            <a:off x="2773363" y="2776538"/>
            <a:ext cx="635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0" name="Line 867"/>
          <p:cNvSpPr>
            <a:spLocks noChangeShapeType="1"/>
          </p:cNvSpPr>
          <p:nvPr/>
        </p:nvSpPr>
        <p:spPr bwMode="auto">
          <a:xfrm>
            <a:off x="2805113" y="2200275"/>
            <a:ext cx="0" cy="5762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1" name="Line 868"/>
          <p:cNvSpPr>
            <a:spLocks noChangeShapeType="1"/>
          </p:cNvSpPr>
          <p:nvPr/>
        </p:nvSpPr>
        <p:spPr bwMode="auto">
          <a:xfrm flipV="1">
            <a:off x="2857500" y="213836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2" name="Line 869"/>
          <p:cNvSpPr>
            <a:spLocks noChangeShapeType="1"/>
          </p:cNvSpPr>
          <p:nvPr/>
        </p:nvSpPr>
        <p:spPr bwMode="auto">
          <a:xfrm>
            <a:off x="2857500" y="214630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3" name="Line 870"/>
          <p:cNvSpPr>
            <a:spLocks noChangeShapeType="1"/>
          </p:cNvSpPr>
          <p:nvPr/>
        </p:nvSpPr>
        <p:spPr bwMode="auto">
          <a:xfrm flipV="1">
            <a:off x="2857500" y="213836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4" name="Line 871"/>
          <p:cNvSpPr>
            <a:spLocks noChangeShapeType="1"/>
          </p:cNvSpPr>
          <p:nvPr/>
        </p:nvSpPr>
        <p:spPr bwMode="auto">
          <a:xfrm>
            <a:off x="2857500" y="214630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5" name="Line 872"/>
          <p:cNvSpPr>
            <a:spLocks noChangeShapeType="1"/>
          </p:cNvSpPr>
          <p:nvPr/>
        </p:nvSpPr>
        <p:spPr bwMode="auto">
          <a:xfrm flipH="1">
            <a:off x="4075113" y="214630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6" name="Line 873"/>
          <p:cNvSpPr>
            <a:spLocks noChangeShapeType="1"/>
          </p:cNvSpPr>
          <p:nvPr/>
        </p:nvSpPr>
        <p:spPr bwMode="auto">
          <a:xfrm flipH="1" flipV="1">
            <a:off x="4075113" y="213836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7" name="Line 874"/>
          <p:cNvSpPr>
            <a:spLocks noChangeShapeType="1"/>
          </p:cNvSpPr>
          <p:nvPr/>
        </p:nvSpPr>
        <p:spPr bwMode="auto">
          <a:xfrm flipH="1">
            <a:off x="4075113" y="214630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8" name="Line 875"/>
          <p:cNvSpPr>
            <a:spLocks noChangeShapeType="1"/>
          </p:cNvSpPr>
          <p:nvPr/>
        </p:nvSpPr>
        <p:spPr bwMode="auto">
          <a:xfrm flipH="1" flipV="1">
            <a:off x="4075113" y="213836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79" name="Line 876"/>
          <p:cNvSpPr>
            <a:spLocks noChangeShapeType="1"/>
          </p:cNvSpPr>
          <p:nvPr/>
        </p:nvSpPr>
        <p:spPr bwMode="auto">
          <a:xfrm>
            <a:off x="2805113" y="2200275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0" name="Line 877"/>
          <p:cNvSpPr>
            <a:spLocks noChangeShapeType="1"/>
          </p:cNvSpPr>
          <p:nvPr/>
        </p:nvSpPr>
        <p:spPr bwMode="auto">
          <a:xfrm flipH="1">
            <a:off x="2797175" y="2200275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1" name="Line 878"/>
          <p:cNvSpPr>
            <a:spLocks noChangeShapeType="1"/>
          </p:cNvSpPr>
          <p:nvPr/>
        </p:nvSpPr>
        <p:spPr bwMode="auto">
          <a:xfrm>
            <a:off x="2805113" y="2200275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2" name="Line 879"/>
          <p:cNvSpPr>
            <a:spLocks noChangeShapeType="1"/>
          </p:cNvSpPr>
          <p:nvPr/>
        </p:nvSpPr>
        <p:spPr bwMode="auto">
          <a:xfrm flipH="1">
            <a:off x="2797175" y="2200275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3" name="Line 880"/>
          <p:cNvSpPr>
            <a:spLocks noChangeShapeType="1"/>
          </p:cNvSpPr>
          <p:nvPr/>
        </p:nvSpPr>
        <p:spPr bwMode="auto">
          <a:xfrm flipH="1" flipV="1">
            <a:off x="2797175" y="2697163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4" name="Line 881"/>
          <p:cNvSpPr>
            <a:spLocks noChangeShapeType="1"/>
          </p:cNvSpPr>
          <p:nvPr/>
        </p:nvSpPr>
        <p:spPr bwMode="auto">
          <a:xfrm flipV="1">
            <a:off x="2805113" y="2697163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5" name="Line 882"/>
          <p:cNvSpPr>
            <a:spLocks noChangeShapeType="1"/>
          </p:cNvSpPr>
          <p:nvPr/>
        </p:nvSpPr>
        <p:spPr bwMode="auto">
          <a:xfrm flipH="1" flipV="1">
            <a:off x="2797175" y="2697163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6" name="Line 883"/>
          <p:cNvSpPr>
            <a:spLocks noChangeShapeType="1"/>
          </p:cNvSpPr>
          <p:nvPr/>
        </p:nvSpPr>
        <p:spPr bwMode="auto">
          <a:xfrm flipV="1">
            <a:off x="2805113" y="2697163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7" name="Line 884"/>
          <p:cNvSpPr>
            <a:spLocks noChangeShapeType="1"/>
          </p:cNvSpPr>
          <p:nvPr/>
        </p:nvSpPr>
        <p:spPr bwMode="auto">
          <a:xfrm flipH="1">
            <a:off x="5162550" y="30162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8" name="Line 885"/>
          <p:cNvSpPr>
            <a:spLocks noChangeShapeType="1"/>
          </p:cNvSpPr>
          <p:nvPr/>
        </p:nvSpPr>
        <p:spPr bwMode="auto">
          <a:xfrm flipH="1" flipV="1">
            <a:off x="5162550" y="30083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89" name="Line 886"/>
          <p:cNvSpPr>
            <a:spLocks noChangeShapeType="1"/>
          </p:cNvSpPr>
          <p:nvPr/>
        </p:nvSpPr>
        <p:spPr bwMode="auto">
          <a:xfrm flipH="1">
            <a:off x="5162550" y="30162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0" name="Line 887"/>
          <p:cNvSpPr>
            <a:spLocks noChangeShapeType="1"/>
          </p:cNvSpPr>
          <p:nvPr/>
        </p:nvSpPr>
        <p:spPr bwMode="auto">
          <a:xfrm flipH="1" flipV="1">
            <a:off x="5162550" y="30083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1" name="Line 888"/>
          <p:cNvSpPr>
            <a:spLocks noChangeShapeType="1"/>
          </p:cNvSpPr>
          <p:nvPr/>
        </p:nvSpPr>
        <p:spPr bwMode="auto">
          <a:xfrm flipH="1">
            <a:off x="4562475" y="1763713"/>
            <a:ext cx="10636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2" name="Line 889"/>
          <p:cNvSpPr>
            <a:spLocks noChangeShapeType="1"/>
          </p:cNvSpPr>
          <p:nvPr/>
        </p:nvSpPr>
        <p:spPr bwMode="auto">
          <a:xfrm flipH="1">
            <a:off x="4575175" y="2773363"/>
            <a:ext cx="9366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3" name="Line 890"/>
          <p:cNvSpPr>
            <a:spLocks noChangeShapeType="1"/>
          </p:cNvSpPr>
          <p:nvPr/>
        </p:nvSpPr>
        <p:spPr bwMode="auto">
          <a:xfrm>
            <a:off x="4575175" y="1763713"/>
            <a:ext cx="0" cy="10096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4" name="Line 891"/>
          <p:cNvSpPr>
            <a:spLocks noChangeShapeType="1"/>
          </p:cNvSpPr>
          <p:nvPr/>
        </p:nvSpPr>
        <p:spPr bwMode="auto">
          <a:xfrm>
            <a:off x="4575175" y="1763713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5" name="Line 892"/>
          <p:cNvSpPr>
            <a:spLocks noChangeShapeType="1"/>
          </p:cNvSpPr>
          <p:nvPr/>
        </p:nvSpPr>
        <p:spPr bwMode="auto">
          <a:xfrm flipH="1">
            <a:off x="4567238" y="1763713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6" name="Line 893"/>
          <p:cNvSpPr>
            <a:spLocks noChangeShapeType="1"/>
          </p:cNvSpPr>
          <p:nvPr/>
        </p:nvSpPr>
        <p:spPr bwMode="auto">
          <a:xfrm>
            <a:off x="4575175" y="1763713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7" name="Line 894"/>
          <p:cNvSpPr>
            <a:spLocks noChangeShapeType="1"/>
          </p:cNvSpPr>
          <p:nvPr/>
        </p:nvSpPr>
        <p:spPr bwMode="auto">
          <a:xfrm flipH="1">
            <a:off x="4567238" y="1763713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8" name="Line 895"/>
          <p:cNvSpPr>
            <a:spLocks noChangeShapeType="1"/>
          </p:cNvSpPr>
          <p:nvPr/>
        </p:nvSpPr>
        <p:spPr bwMode="auto">
          <a:xfrm flipH="1" flipV="1">
            <a:off x="4567238" y="2693988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99" name="Line 896"/>
          <p:cNvSpPr>
            <a:spLocks noChangeShapeType="1"/>
          </p:cNvSpPr>
          <p:nvPr/>
        </p:nvSpPr>
        <p:spPr bwMode="auto">
          <a:xfrm flipV="1">
            <a:off x="4575175" y="26939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0" name="Line 897"/>
          <p:cNvSpPr>
            <a:spLocks noChangeShapeType="1"/>
          </p:cNvSpPr>
          <p:nvPr/>
        </p:nvSpPr>
        <p:spPr bwMode="auto">
          <a:xfrm flipH="1" flipV="1">
            <a:off x="4567238" y="2693988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1" name="Line 898"/>
          <p:cNvSpPr>
            <a:spLocks noChangeShapeType="1"/>
          </p:cNvSpPr>
          <p:nvPr/>
        </p:nvSpPr>
        <p:spPr bwMode="auto">
          <a:xfrm flipV="1">
            <a:off x="4575175" y="26939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2" name="Line 899"/>
          <p:cNvSpPr>
            <a:spLocks noChangeShapeType="1"/>
          </p:cNvSpPr>
          <p:nvPr/>
        </p:nvSpPr>
        <p:spPr bwMode="auto">
          <a:xfrm flipV="1">
            <a:off x="4668838" y="1666875"/>
            <a:ext cx="0" cy="4111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3" name="Line 900"/>
          <p:cNvSpPr>
            <a:spLocks noChangeShapeType="1"/>
          </p:cNvSpPr>
          <p:nvPr/>
        </p:nvSpPr>
        <p:spPr bwMode="auto">
          <a:xfrm flipV="1">
            <a:off x="5462588" y="1655763"/>
            <a:ext cx="0" cy="873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4" name="Line 901"/>
          <p:cNvSpPr>
            <a:spLocks noChangeShapeType="1"/>
          </p:cNvSpPr>
          <p:nvPr/>
        </p:nvSpPr>
        <p:spPr bwMode="auto">
          <a:xfrm>
            <a:off x="4668838" y="1700213"/>
            <a:ext cx="79375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5" name="Line 902"/>
          <p:cNvSpPr>
            <a:spLocks noChangeShapeType="1"/>
          </p:cNvSpPr>
          <p:nvPr/>
        </p:nvSpPr>
        <p:spPr bwMode="auto">
          <a:xfrm flipH="1">
            <a:off x="5357813" y="17002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6" name="Line 903"/>
          <p:cNvSpPr>
            <a:spLocks noChangeShapeType="1"/>
          </p:cNvSpPr>
          <p:nvPr/>
        </p:nvSpPr>
        <p:spPr bwMode="auto">
          <a:xfrm flipH="1" flipV="1">
            <a:off x="5357813" y="16922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7" name="Line 904"/>
          <p:cNvSpPr>
            <a:spLocks noChangeShapeType="1"/>
          </p:cNvSpPr>
          <p:nvPr/>
        </p:nvSpPr>
        <p:spPr bwMode="auto">
          <a:xfrm flipH="1">
            <a:off x="5357813" y="17002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8" name="Line 905"/>
          <p:cNvSpPr>
            <a:spLocks noChangeShapeType="1"/>
          </p:cNvSpPr>
          <p:nvPr/>
        </p:nvSpPr>
        <p:spPr bwMode="auto">
          <a:xfrm flipH="1" flipV="1">
            <a:off x="5357813" y="16922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09" name="Line 906"/>
          <p:cNvSpPr>
            <a:spLocks noChangeShapeType="1"/>
          </p:cNvSpPr>
          <p:nvPr/>
        </p:nvSpPr>
        <p:spPr bwMode="auto">
          <a:xfrm flipV="1">
            <a:off x="4668838" y="16922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0" name="Line 907"/>
          <p:cNvSpPr>
            <a:spLocks noChangeShapeType="1"/>
          </p:cNvSpPr>
          <p:nvPr/>
        </p:nvSpPr>
        <p:spPr bwMode="auto">
          <a:xfrm>
            <a:off x="4668838" y="17002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1" name="Line 908"/>
          <p:cNvSpPr>
            <a:spLocks noChangeShapeType="1"/>
          </p:cNvSpPr>
          <p:nvPr/>
        </p:nvSpPr>
        <p:spPr bwMode="auto">
          <a:xfrm flipV="1">
            <a:off x="4668838" y="16922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2" name="Line 909"/>
          <p:cNvSpPr>
            <a:spLocks noChangeShapeType="1"/>
          </p:cNvSpPr>
          <p:nvPr/>
        </p:nvSpPr>
        <p:spPr bwMode="auto">
          <a:xfrm>
            <a:off x="4668838" y="17002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3" name="Line 910"/>
          <p:cNvSpPr>
            <a:spLocks noChangeShapeType="1"/>
          </p:cNvSpPr>
          <p:nvPr/>
        </p:nvSpPr>
        <p:spPr bwMode="auto">
          <a:xfrm flipV="1">
            <a:off x="2844800" y="3413125"/>
            <a:ext cx="0" cy="1047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4" name="Line 911"/>
          <p:cNvSpPr>
            <a:spLocks noChangeShapeType="1"/>
          </p:cNvSpPr>
          <p:nvPr/>
        </p:nvSpPr>
        <p:spPr bwMode="auto">
          <a:xfrm flipV="1">
            <a:off x="4144963" y="3413125"/>
            <a:ext cx="0" cy="1047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5" name="Line 912"/>
          <p:cNvSpPr>
            <a:spLocks noChangeShapeType="1"/>
          </p:cNvSpPr>
          <p:nvPr/>
        </p:nvSpPr>
        <p:spPr bwMode="auto">
          <a:xfrm>
            <a:off x="2844800" y="3465513"/>
            <a:ext cx="130016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6" name="Line 913"/>
          <p:cNvSpPr>
            <a:spLocks noChangeShapeType="1"/>
          </p:cNvSpPr>
          <p:nvPr/>
        </p:nvSpPr>
        <p:spPr bwMode="auto">
          <a:xfrm flipH="1">
            <a:off x="4065588" y="34655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7" name="Line 914"/>
          <p:cNvSpPr>
            <a:spLocks noChangeShapeType="1"/>
          </p:cNvSpPr>
          <p:nvPr/>
        </p:nvSpPr>
        <p:spPr bwMode="auto">
          <a:xfrm flipH="1" flipV="1">
            <a:off x="4065588" y="34575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8" name="Line 915"/>
          <p:cNvSpPr>
            <a:spLocks noChangeShapeType="1"/>
          </p:cNvSpPr>
          <p:nvPr/>
        </p:nvSpPr>
        <p:spPr bwMode="auto">
          <a:xfrm flipH="1">
            <a:off x="4065588" y="34655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19" name="Line 916"/>
          <p:cNvSpPr>
            <a:spLocks noChangeShapeType="1"/>
          </p:cNvSpPr>
          <p:nvPr/>
        </p:nvSpPr>
        <p:spPr bwMode="auto">
          <a:xfrm flipH="1" flipV="1">
            <a:off x="4065588" y="34575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0" name="Line 917"/>
          <p:cNvSpPr>
            <a:spLocks noChangeShapeType="1"/>
          </p:cNvSpPr>
          <p:nvPr/>
        </p:nvSpPr>
        <p:spPr bwMode="auto">
          <a:xfrm flipV="1">
            <a:off x="2844800" y="34575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1" name="Line 918"/>
          <p:cNvSpPr>
            <a:spLocks noChangeShapeType="1"/>
          </p:cNvSpPr>
          <p:nvPr/>
        </p:nvSpPr>
        <p:spPr bwMode="auto">
          <a:xfrm>
            <a:off x="2844800" y="34655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2" name="Line 919"/>
          <p:cNvSpPr>
            <a:spLocks noChangeShapeType="1"/>
          </p:cNvSpPr>
          <p:nvPr/>
        </p:nvSpPr>
        <p:spPr bwMode="auto">
          <a:xfrm flipV="1">
            <a:off x="2844800" y="345757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3" name="Line 920"/>
          <p:cNvSpPr>
            <a:spLocks noChangeShapeType="1"/>
          </p:cNvSpPr>
          <p:nvPr/>
        </p:nvSpPr>
        <p:spPr bwMode="auto">
          <a:xfrm>
            <a:off x="2844800" y="346551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4" name="Line 921"/>
          <p:cNvSpPr>
            <a:spLocks noChangeShapeType="1"/>
          </p:cNvSpPr>
          <p:nvPr/>
        </p:nvSpPr>
        <p:spPr bwMode="auto">
          <a:xfrm flipH="1">
            <a:off x="2738438" y="3517900"/>
            <a:ext cx="8255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5" name="Line 922"/>
          <p:cNvSpPr>
            <a:spLocks noChangeShapeType="1"/>
          </p:cNvSpPr>
          <p:nvPr/>
        </p:nvSpPr>
        <p:spPr bwMode="auto">
          <a:xfrm flipH="1">
            <a:off x="2767013" y="4094163"/>
            <a:ext cx="119062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6" name="Line 923"/>
          <p:cNvSpPr>
            <a:spLocks noChangeShapeType="1"/>
          </p:cNvSpPr>
          <p:nvPr/>
        </p:nvSpPr>
        <p:spPr bwMode="auto">
          <a:xfrm>
            <a:off x="2779713" y="3517900"/>
            <a:ext cx="0" cy="57626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7" name="Line 924"/>
          <p:cNvSpPr>
            <a:spLocks noChangeShapeType="1"/>
          </p:cNvSpPr>
          <p:nvPr/>
        </p:nvSpPr>
        <p:spPr bwMode="auto">
          <a:xfrm>
            <a:off x="2779713" y="3517900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8" name="Line 925"/>
          <p:cNvSpPr>
            <a:spLocks noChangeShapeType="1"/>
          </p:cNvSpPr>
          <p:nvPr/>
        </p:nvSpPr>
        <p:spPr bwMode="auto">
          <a:xfrm flipH="1">
            <a:off x="2771775" y="3517900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29" name="Line 926"/>
          <p:cNvSpPr>
            <a:spLocks noChangeShapeType="1"/>
          </p:cNvSpPr>
          <p:nvPr/>
        </p:nvSpPr>
        <p:spPr bwMode="auto">
          <a:xfrm>
            <a:off x="2779713" y="3517900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0" name="Line 927"/>
          <p:cNvSpPr>
            <a:spLocks noChangeShapeType="1"/>
          </p:cNvSpPr>
          <p:nvPr/>
        </p:nvSpPr>
        <p:spPr bwMode="auto">
          <a:xfrm flipH="1">
            <a:off x="2771775" y="3517900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1" name="Line 928"/>
          <p:cNvSpPr>
            <a:spLocks noChangeShapeType="1"/>
          </p:cNvSpPr>
          <p:nvPr/>
        </p:nvSpPr>
        <p:spPr bwMode="auto">
          <a:xfrm flipH="1" flipV="1">
            <a:off x="2771775" y="401478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2" name="Line 929"/>
          <p:cNvSpPr>
            <a:spLocks noChangeShapeType="1"/>
          </p:cNvSpPr>
          <p:nvPr/>
        </p:nvSpPr>
        <p:spPr bwMode="auto">
          <a:xfrm flipV="1">
            <a:off x="2779713" y="40147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3" name="Line 930"/>
          <p:cNvSpPr>
            <a:spLocks noChangeShapeType="1"/>
          </p:cNvSpPr>
          <p:nvPr/>
        </p:nvSpPr>
        <p:spPr bwMode="auto">
          <a:xfrm flipH="1" flipV="1">
            <a:off x="2771775" y="401478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4" name="Line 931"/>
          <p:cNvSpPr>
            <a:spLocks noChangeShapeType="1"/>
          </p:cNvSpPr>
          <p:nvPr/>
        </p:nvSpPr>
        <p:spPr bwMode="auto">
          <a:xfrm flipV="1">
            <a:off x="2779713" y="40147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5" name="Line 933"/>
          <p:cNvSpPr>
            <a:spLocks noChangeShapeType="1"/>
          </p:cNvSpPr>
          <p:nvPr/>
        </p:nvSpPr>
        <p:spPr bwMode="auto">
          <a:xfrm>
            <a:off x="4498975" y="3427413"/>
            <a:ext cx="0" cy="7254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6" name="Line 934"/>
          <p:cNvSpPr>
            <a:spLocks noChangeShapeType="1"/>
          </p:cNvSpPr>
          <p:nvPr/>
        </p:nvSpPr>
        <p:spPr bwMode="auto">
          <a:xfrm>
            <a:off x="4498975" y="4152900"/>
            <a:ext cx="140493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7" name="Line 935"/>
          <p:cNvSpPr>
            <a:spLocks noChangeShapeType="1"/>
          </p:cNvSpPr>
          <p:nvPr/>
        </p:nvSpPr>
        <p:spPr bwMode="auto">
          <a:xfrm flipV="1">
            <a:off x="5903913" y="3638550"/>
            <a:ext cx="0" cy="5143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8" name="Line 936"/>
          <p:cNvSpPr>
            <a:spLocks noChangeShapeType="1"/>
          </p:cNvSpPr>
          <p:nvPr/>
        </p:nvSpPr>
        <p:spPr bwMode="auto">
          <a:xfrm flipV="1">
            <a:off x="4498975" y="41465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39" name="Line 937"/>
          <p:cNvSpPr>
            <a:spLocks noChangeShapeType="1"/>
          </p:cNvSpPr>
          <p:nvPr/>
        </p:nvSpPr>
        <p:spPr bwMode="auto">
          <a:xfrm>
            <a:off x="4498975" y="4152900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0" name="Line 938"/>
          <p:cNvSpPr>
            <a:spLocks noChangeShapeType="1"/>
          </p:cNvSpPr>
          <p:nvPr/>
        </p:nvSpPr>
        <p:spPr bwMode="auto">
          <a:xfrm flipV="1">
            <a:off x="4498975" y="41465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1" name="Line 939"/>
          <p:cNvSpPr>
            <a:spLocks noChangeShapeType="1"/>
          </p:cNvSpPr>
          <p:nvPr/>
        </p:nvSpPr>
        <p:spPr bwMode="auto">
          <a:xfrm>
            <a:off x="4498975" y="4152900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2" name="Line 940"/>
          <p:cNvSpPr>
            <a:spLocks noChangeShapeType="1"/>
          </p:cNvSpPr>
          <p:nvPr/>
        </p:nvSpPr>
        <p:spPr bwMode="auto">
          <a:xfrm flipH="1">
            <a:off x="5824538" y="4152900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3" name="Line 941"/>
          <p:cNvSpPr>
            <a:spLocks noChangeShapeType="1"/>
          </p:cNvSpPr>
          <p:nvPr/>
        </p:nvSpPr>
        <p:spPr bwMode="auto">
          <a:xfrm flipH="1" flipV="1">
            <a:off x="5824538" y="41465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4" name="Line 942"/>
          <p:cNvSpPr>
            <a:spLocks noChangeShapeType="1"/>
          </p:cNvSpPr>
          <p:nvPr/>
        </p:nvSpPr>
        <p:spPr bwMode="auto">
          <a:xfrm flipH="1">
            <a:off x="5824538" y="4152900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5" name="Line 943"/>
          <p:cNvSpPr>
            <a:spLocks noChangeShapeType="1"/>
          </p:cNvSpPr>
          <p:nvPr/>
        </p:nvSpPr>
        <p:spPr bwMode="auto">
          <a:xfrm flipH="1" flipV="1">
            <a:off x="5824538" y="41465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6" name="Line 944"/>
          <p:cNvSpPr>
            <a:spLocks noChangeShapeType="1"/>
          </p:cNvSpPr>
          <p:nvPr/>
        </p:nvSpPr>
        <p:spPr bwMode="auto">
          <a:xfrm flipV="1">
            <a:off x="4498975" y="3016250"/>
            <a:ext cx="0" cy="381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7" name="Line 945"/>
          <p:cNvSpPr>
            <a:spLocks noChangeShapeType="1"/>
          </p:cNvSpPr>
          <p:nvPr/>
        </p:nvSpPr>
        <p:spPr bwMode="auto">
          <a:xfrm flipV="1">
            <a:off x="5256213" y="3016250"/>
            <a:ext cx="0" cy="4699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8" name="Line 946"/>
          <p:cNvSpPr>
            <a:spLocks noChangeShapeType="1"/>
          </p:cNvSpPr>
          <p:nvPr/>
        </p:nvSpPr>
        <p:spPr bwMode="auto">
          <a:xfrm>
            <a:off x="4498975" y="3016250"/>
            <a:ext cx="75723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49" name="Line 947"/>
          <p:cNvSpPr>
            <a:spLocks noChangeShapeType="1"/>
          </p:cNvSpPr>
          <p:nvPr/>
        </p:nvSpPr>
        <p:spPr bwMode="auto">
          <a:xfrm flipV="1">
            <a:off x="4498975" y="30083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0" name="Line 948"/>
          <p:cNvSpPr>
            <a:spLocks noChangeShapeType="1"/>
          </p:cNvSpPr>
          <p:nvPr/>
        </p:nvSpPr>
        <p:spPr bwMode="auto">
          <a:xfrm>
            <a:off x="4498975" y="30162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1" name="Line 949"/>
          <p:cNvSpPr>
            <a:spLocks noChangeShapeType="1"/>
          </p:cNvSpPr>
          <p:nvPr/>
        </p:nvSpPr>
        <p:spPr bwMode="auto">
          <a:xfrm flipV="1">
            <a:off x="4498975" y="30083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2" name="Line 950"/>
          <p:cNvSpPr>
            <a:spLocks noChangeShapeType="1"/>
          </p:cNvSpPr>
          <p:nvPr/>
        </p:nvSpPr>
        <p:spPr bwMode="auto">
          <a:xfrm>
            <a:off x="4498975" y="3016250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3" name="Line 951"/>
          <p:cNvSpPr>
            <a:spLocks noChangeShapeType="1"/>
          </p:cNvSpPr>
          <p:nvPr/>
        </p:nvSpPr>
        <p:spPr bwMode="auto">
          <a:xfrm>
            <a:off x="5291138" y="3079750"/>
            <a:ext cx="227012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4" name="Line 952"/>
          <p:cNvSpPr>
            <a:spLocks noChangeShapeType="1"/>
          </p:cNvSpPr>
          <p:nvPr/>
        </p:nvSpPr>
        <p:spPr bwMode="auto">
          <a:xfrm>
            <a:off x="5403850" y="3079750"/>
            <a:ext cx="0" cy="4302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5" name="Line 953"/>
          <p:cNvSpPr>
            <a:spLocks noChangeShapeType="1"/>
          </p:cNvSpPr>
          <p:nvPr/>
        </p:nvSpPr>
        <p:spPr bwMode="auto">
          <a:xfrm flipH="1" flipV="1">
            <a:off x="5397500" y="34305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6" name="Line 954"/>
          <p:cNvSpPr>
            <a:spLocks noChangeShapeType="1"/>
          </p:cNvSpPr>
          <p:nvPr/>
        </p:nvSpPr>
        <p:spPr bwMode="auto">
          <a:xfrm flipV="1">
            <a:off x="5403850" y="343058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7" name="Line 955"/>
          <p:cNvSpPr>
            <a:spLocks noChangeShapeType="1"/>
          </p:cNvSpPr>
          <p:nvPr/>
        </p:nvSpPr>
        <p:spPr bwMode="auto">
          <a:xfrm flipH="1" flipV="1">
            <a:off x="5397500" y="343058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8" name="Line 956"/>
          <p:cNvSpPr>
            <a:spLocks noChangeShapeType="1"/>
          </p:cNvSpPr>
          <p:nvPr/>
        </p:nvSpPr>
        <p:spPr bwMode="auto">
          <a:xfrm flipV="1">
            <a:off x="5403850" y="343058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59" name="Line 957"/>
          <p:cNvSpPr>
            <a:spLocks noChangeShapeType="1"/>
          </p:cNvSpPr>
          <p:nvPr/>
        </p:nvSpPr>
        <p:spPr bwMode="auto">
          <a:xfrm>
            <a:off x="5403850" y="310673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0" name="Line 958"/>
          <p:cNvSpPr>
            <a:spLocks noChangeShapeType="1"/>
          </p:cNvSpPr>
          <p:nvPr/>
        </p:nvSpPr>
        <p:spPr bwMode="auto">
          <a:xfrm flipH="1">
            <a:off x="5397500" y="31067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1" name="Line 959"/>
          <p:cNvSpPr>
            <a:spLocks noChangeShapeType="1"/>
          </p:cNvSpPr>
          <p:nvPr/>
        </p:nvSpPr>
        <p:spPr bwMode="auto">
          <a:xfrm>
            <a:off x="5403850" y="310673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2" name="Line 960"/>
          <p:cNvSpPr>
            <a:spLocks noChangeShapeType="1"/>
          </p:cNvSpPr>
          <p:nvPr/>
        </p:nvSpPr>
        <p:spPr bwMode="auto">
          <a:xfrm flipH="1">
            <a:off x="5397500" y="31067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3" name="Freeform 961"/>
          <p:cNvSpPr>
            <a:spLocks/>
          </p:cNvSpPr>
          <p:nvPr/>
        </p:nvSpPr>
        <p:spPr bwMode="auto">
          <a:xfrm>
            <a:off x="2692400" y="4960938"/>
            <a:ext cx="1298575" cy="865187"/>
          </a:xfrm>
          <a:custGeom>
            <a:avLst/>
            <a:gdLst>
              <a:gd name="T0" fmla="*/ 0 w 4089"/>
              <a:gd name="T1" fmla="*/ 2147483647 h 2727"/>
              <a:gd name="T2" fmla="*/ 2147483647 w 4089"/>
              <a:gd name="T3" fmla="*/ 2147483647 h 2727"/>
              <a:gd name="T4" fmla="*/ 2147483647 w 4089"/>
              <a:gd name="T5" fmla="*/ 2147483647 h 2727"/>
              <a:gd name="T6" fmla="*/ 2147483647 w 4089"/>
              <a:gd name="T7" fmla="*/ 2147483647 h 2727"/>
              <a:gd name="T8" fmla="*/ 2147483647 w 4089"/>
              <a:gd name="T9" fmla="*/ 2147483647 h 2727"/>
              <a:gd name="T10" fmla="*/ 2147483647 w 4089"/>
              <a:gd name="T11" fmla="*/ 2147483647 h 2727"/>
              <a:gd name="T12" fmla="*/ 2147483647 w 4089"/>
              <a:gd name="T13" fmla="*/ 2147483647 h 2727"/>
              <a:gd name="T14" fmla="*/ 2147483647 w 4089"/>
              <a:gd name="T15" fmla="*/ 2147483647 h 2727"/>
              <a:gd name="T16" fmla="*/ 2147483647 w 4089"/>
              <a:gd name="T17" fmla="*/ 2147483647 h 2727"/>
              <a:gd name="T18" fmla="*/ 2147483647 w 4089"/>
              <a:gd name="T19" fmla="*/ 2147483647 h 2727"/>
              <a:gd name="T20" fmla="*/ 2147483647 w 4089"/>
              <a:gd name="T21" fmla="*/ 2147483647 h 2727"/>
              <a:gd name="T22" fmla="*/ 2147483647 w 4089"/>
              <a:gd name="T23" fmla="*/ 2147483647 h 2727"/>
              <a:gd name="T24" fmla="*/ 2147483647 w 4089"/>
              <a:gd name="T25" fmla="*/ 0 h 2727"/>
              <a:gd name="T26" fmla="*/ 2147483647 w 4089"/>
              <a:gd name="T27" fmla="*/ 2147483647 h 2727"/>
              <a:gd name="T28" fmla="*/ 2147483647 w 4089"/>
              <a:gd name="T29" fmla="*/ 2147483647 h 2727"/>
              <a:gd name="T30" fmla="*/ 2147483647 w 4089"/>
              <a:gd name="T31" fmla="*/ 2147483647 h 2727"/>
              <a:gd name="T32" fmla="*/ 2147483647 w 4089"/>
              <a:gd name="T33" fmla="*/ 2147483647 h 2727"/>
              <a:gd name="T34" fmla="*/ 2147483647 w 4089"/>
              <a:gd name="T35" fmla="*/ 2147483647 h 2727"/>
              <a:gd name="T36" fmla="*/ 2147483647 w 4089"/>
              <a:gd name="T37" fmla="*/ 2147483647 h 2727"/>
              <a:gd name="T38" fmla="*/ 2147483647 w 4089"/>
              <a:gd name="T39" fmla="*/ 2147483647 h 2727"/>
              <a:gd name="T40" fmla="*/ 2147483647 w 4089"/>
              <a:gd name="T41" fmla="*/ 2147483647 h 2727"/>
              <a:gd name="T42" fmla="*/ 2147483647 w 4089"/>
              <a:gd name="T43" fmla="*/ 2147483647 h 2727"/>
              <a:gd name="T44" fmla="*/ 2147483647 w 4089"/>
              <a:gd name="T45" fmla="*/ 2147483647 h 2727"/>
              <a:gd name="T46" fmla="*/ 2147483647 w 4089"/>
              <a:gd name="T47" fmla="*/ 2147483647 h 2727"/>
              <a:gd name="T48" fmla="*/ 2147483647 w 4089"/>
              <a:gd name="T49" fmla="*/ 2147483647 h 2727"/>
              <a:gd name="T50" fmla="*/ 2147483647 w 4089"/>
              <a:gd name="T51" fmla="*/ 2147483647 h 2727"/>
              <a:gd name="T52" fmla="*/ 2147483647 w 4089"/>
              <a:gd name="T53" fmla="*/ 2147483647 h 2727"/>
              <a:gd name="T54" fmla="*/ 2147483647 w 4089"/>
              <a:gd name="T55" fmla="*/ 2147483647 h 2727"/>
              <a:gd name="T56" fmla="*/ 2147483647 w 4089"/>
              <a:gd name="T57" fmla="*/ 2147483647 h 2727"/>
              <a:gd name="T58" fmla="*/ 2147483647 w 4089"/>
              <a:gd name="T59" fmla="*/ 2147483647 h 2727"/>
              <a:gd name="T60" fmla="*/ 2147483647 w 4089"/>
              <a:gd name="T61" fmla="*/ 2147483647 h 2727"/>
              <a:gd name="T62" fmla="*/ 2147483647 w 4089"/>
              <a:gd name="T63" fmla="*/ 2147483647 h 2727"/>
              <a:gd name="T64" fmla="*/ 2147483647 w 4089"/>
              <a:gd name="T65" fmla="*/ 2147483647 h 2727"/>
              <a:gd name="T66" fmla="*/ 2147483647 w 4089"/>
              <a:gd name="T67" fmla="*/ 2147483647 h 2727"/>
              <a:gd name="T68" fmla="*/ 2147483647 w 4089"/>
              <a:gd name="T69" fmla="*/ 2147483647 h 2727"/>
              <a:gd name="T70" fmla="*/ 2147483647 w 4089"/>
              <a:gd name="T71" fmla="*/ 2147483647 h 2727"/>
              <a:gd name="T72" fmla="*/ 2147483647 w 4089"/>
              <a:gd name="T73" fmla="*/ 2147483647 h 2727"/>
              <a:gd name="T74" fmla="*/ 2147483647 w 4089"/>
              <a:gd name="T75" fmla="*/ 2147483647 h 2727"/>
              <a:gd name="T76" fmla="*/ 2147483647 w 4089"/>
              <a:gd name="T77" fmla="*/ 2147483647 h 2727"/>
              <a:gd name="T78" fmla="*/ 2147483647 w 4089"/>
              <a:gd name="T79" fmla="*/ 2147483647 h 2727"/>
              <a:gd name="T80" fmla="*/ 2147483647 w 4089"/>
              <a:gd name="T81" fmla="*/ 2147483647 h 2727"/>
              <a:gd name="T82" fmla="*/ 2147483647 w 4089"/>
              <a:gd name="T83" fmla="*/ 2147483647 h 2727"/>
              <a:gd name="T84" fmla="*/ 2147483647 w 4089"/>
              <a:gd name="T85" fmla="*/ 2147483647 h 2727"/>
              <a:gd name="T86" fmla="*/ 2147483647 w 4089"/>
              <a:gd name="T87" fmla="*/ 2147483647 h 272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089" h="2727">
                <a:moveTo>
                  <a:pt x="110" y="2661"/>
                </a:moveTo>
                <a:lnTo>
                  <a:pt x="0" y="806"/>
                </a:lnTo>
                <a:lnTo>
                  <a:pt x="0" y="795"/>
                </a:lnTo>
                <a:lnTo>
                  <a:pt x="30" y="778"/>
                </a:lnTo>
                <a:lnTo>
                  <a:pt x="58" y="758"/>
                </a:lnTo>
                <a:lnTo>
                  <a:pt x="85" y="737"/>
                </a:lnTo>
                <a:lnTo>
                  <a:pt x="111" y="713"/>
                </a:lnTo>
                <a:lnTo>
                  <a:pt x="135" y="688"/>
                </a:lnTo>
                <a:lnTo>
                  <a:pt x="156" y="662"/>
                </a:lnTo>
                <a:lnTo>
                  <a:pt x="177" y="634"/>
                </a:lnTo>
                <a:lnTo>
                  <a:pt x="196" y="604"/>
                </a:lnTo>
                <a:lnTo>
                  <a:pt x="211" y="574"/>
                </a:lnTo>
                <a:lnTo>
                  <a:pt x="225" y="542"/>
                </a:lnTo>
                <a:lnTo>
                  <a:pt x="237" y="509"/>
                </a:lnTo>
                <a:lnTo>
                  <a:pt x="247" y="476"/>
                </a:lnTo>
                <a:lnTo>
                  <a:pt x="254" y="443"/>
                </a:lnTo>
                <a:lnTo>
                  <a:pt x="260" y="408"/>
                </a:lnTo>
                <a:lnTo>
                  <a:pt x="262" y="374"/>
                </a:lnTo>
                <a:lnTo>
                  <a:pt x="262" y="340"/>
                </a:lnTo>
                <a:lnTo>
                  <a:pt x="260" y="305"/>
                </a:lnTo>
                <a:lnTo>
                  <a:pt x="255" y="271"/>
                </a:lnTo>
                <a:lnTo>
                  <a:pt x="248" y="236"/>
                </a:lnTo>
                <a:lnTo>
                  <a:pt x="238" y="203"/>
                </a:lnTo>
                <a:lnTo>
                  <a:pt x="228" y="171"/>
                </a:lnTo>
                <a:lnTo>
                  <a:pt x="228" y="0"/>
                </a:lnTo>
                <a:lnTo>
                  <a:pt x="2045" y="0"/>
                </a:lnTo>
                <a:lnTo>
                  <a:pt x="3861" y="0"/>
                </a:lnTo>
                <a:lnTo>
                  <a:pt x="3861" y="171"/>
                </a:lnTo>
                <a:lnTo>
                  <a:pt x="3850" y="203"/>
                </a:lnTo>
                <a:lnTo>
                  <a:pt x="3841" y="236"/>
                </a:lnTo>
                <a:lnTo>
                  <a:pt x="3834" y="271"/>
                </a:lnTo>
                <a:lnTo>
                  <a:pt x="3829" y="305"/>
                </a:lnTo>
                <a:lnTo>
                  <a:pt x="3827" y="340"/>
                </a:lnTo>
                <a:lnTo>
                  <a:pt x="3827" y="374"/>
                </a:lnTo>
                <a:lnTo>
                  <a:pt x="3830" y="408"/>
                </a:lnTo>
                <a:lnTo>
                  <a:pt x="3835" y="443"/>
                </a:lnTo>
                <a:lnTo>
                  <a:pt x="3842" y="476"/>
                </a:lnTo>
                <a:lnTo>
                  <a:pt x="3851" y="509"/>
                </a:lnTo>
                <a:lnTo>
                  <a:pt x="3863" y="542"/>
                </a:lnTo>
                <a:lnTo>
                  <a:pt x="3878" y="574"/>
                </a:lnTo>
                <a:lnTo>
                  <a:pt x="3893" y="604"/>
                </a:lnTo>
                <a:lnTo>
                  <a:pt x="3912" y="634"/>
                </a:lnTo>
                <a:lnTo>
                  <a:pt x="3932" y="662"/>
                </a:lnTo>
                <a:lnTo>
                  <a:pt x="3953" y="688"/>
                </a:lnTo>
                <a:lnTo>
                  <a:pt x="3977" y="713"/>
                </a:lnTo>
                <a:lnTo>
                  <a:pt x="4003" y="737"/>
                </a:lnTo>
                <a:lnTo>
                  <a:pt x="4030" y="758"/>
                </a:lnTo>
                <a:lnTo>
                  <a:pt x="4059" y="778"/>
                </a:lnTo>
                <a:lnTo>
                  <a:pt x="4089" y="795"/>
                </a:lnTo>
                <a:lnTo>
                  <a:pt x="4089" y="806"/>
                </a:lnTo>
                <a:lnTo>
                  <a:pt x="3978" y="2661"/>
                </a:lnTo>
                <a:lnTo>
                  <a:pt x="3910" y="2727"/>
                </a:lnTo>
                <a:lnTo>
                  <a:pt x="3246" y="2727"/>
                </a:lnTo>
                <a:lnTo>
                  <a:pt x="3177" y="2661"/>
                </a:lnTo>
                <a:lnTo>
                  <a:pt x="3076" y="651"/>
                </a:lnTo>
                <a:lnTo>
                  <a:pt x="3074" y="629"/>
                </a:lnTo>
                <a:lnTo>
                  <a:pt x="3069" y="607"/>
                </a:lnTo>
                <a:lnTo>
                  <a:pt x="3062" y="586"/>
                </a:lnTo>
                <a:lnTo>
                  <a:pt x="3052" y="565"/>
                </a:lnTo>
                <a:lnTo>
                  <a:pt x="3041" y="546"/>
                </a:lnTo>
                <a:lnTo>
                  <a:pt x="3028" y="528"/>
                </a:lnTo>
                <a:lnTo>
                  <a:pt x="3012" y="511"/>
                </a:lnTo>
                <a:lnTo>
                  <a:pt x="2996" y="497"/>
                </a:lnTo>
                <a:lnTo>
                  <a:pt x="2977" y="484"/>
                </a:lnTo>
                <a:lnTo>
                  <a:pt x="2956" y="474"/>
                </a:lnTo>
                <a:lnTo>
                  <a:pt x="2935" y="465"/>
                </a:lnTo>
                <a:lnTo>
                  <a:pt x="2914" y="459"/>
                </a:lnTo>
                <a:lnTo>
                  <a:pt x="2891" y="456"/>
                </a:lnTo>
                <a:lnTo>
                  <a:pt x="2870" y="455"/>
                </a:lnTo>
                <a:lnTo>
                  <a:pt x="2045" y="455"/>
                </a:lnTo>
                <a:lnTo>
                  <a:pt x="1220" y="455"/>
                </a:lnTo>
                <a:lnTo>
                  <a:pt x="1197" y="456"/>
                </a:lnTo>
                <a:lnTo>
                  <a:pt x="1175" y="459"/>
                </a:lnTo>
                <a:lnTo>
                  <a:pt x="1153" y="465"/>
                </a:lnTo>
                <a:lnTo>
                  <a:pt x="1132" y="474"/>
                </a:lnTo>
                <a:lnTo>
                  <a:pt x="1112" y="484"/>
                </a:lnTo>
                <a:lnTo>
                  <a:pt x="1094" y="497"/>
                </a:lnTo>
                <a:lnTo>
                  <a:pt x="1076" y="511"/>
                </a:lnTo>
                <a:lnTo>
                  <a:pt x="1061" y="528"/>
                </a:lnTo>
                <a:lnTo>
                  <a:pt x="1048" y="546"/>
                </a:lnTo>
                <a:lnTo>
                  <a:pt x="1036" y="565"/>
                </a:lnTo>
                <a:lnTo>
                  <a:pt x="1027" y="586"/>
                </a:lnTo>
                <a:lnTo>
                  <a:pt x="1019" y="607"/>
                </a:lnTo>
                <a:lnTo>
                  <a:pt x="1015" y="629"/>
                </a:lnTo>
                <a:lnTo>
                  <a:pt x="1012" y="651"/>
                </a:lnTo>
                <a:lnTo>
                  <a:pt x="912" y="2661"/>
                </a:lnTo>
                <a:lnTo>
                  <a:pt x="844" y="2727"/>
                </a:lnTo>
                <a:lnTo>
                  <a:pt x="179" y="2727"/>
                </a:lnTo>
                <a:lnTo>
                  <a:pt x="110" y="2661"/>
                </a:lnTo>
                <a:close/>
              </a:path>
            </a:pathLst>
          </a:custGeom>
          <a:solidFill>
            <a:srgbClr val="0000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4" name="Freeform 962"/>
          <p:cNvSpPr>
            <a:spLocks/>
          </p:cNvSpPr>
          <p:nvPr/>
        </p:nvSpPr>
        <p:spPr bwMode="auto">
          <a:xfrm>
            <a:off x="2692400" y="4960938"/>
            <a:ext cx="1298575" cy="865187"/>
          </a:xfrm>
          <a:custGeom>
            <a:avLst/>
            <a:gdLst>
              <a:gd name="T0" fmla="*/ 2147483647 w 4089"/>
              <a:gd name="T1" fmla="*/ 2147483647 h 2727"/>
              <a:gd name="T2" fmla="*/ 2147483647 w 4089"/>
              <a:gd name="T3" fmla="*/ 2147483647 h 2727"/>
              <a:gd name="T4" fmla="*/ 0 w 4089"/>
              <a:gd name="T5" fmla="*/ 2147483647 h 2727"/>
              <a:gd name="T6" fmla="*/ 2147483647 w 4089"/>
              <a:gd name="T7" fmla="*/ 2147483647 h 2727"/>
              <a:gd name="T8" fmla="*/ 2147483647 w 4089"/>
              <a:gd name="T9" fmla="*/ 2147483647 h 2727"/>
              <a:gd name="T10" fmla="*/ 2147483647 w 4089"/>
              <a:gd name="T11" fmla="*/ 2147483647 h 2727"/>
              <a:gd name="T12" fmla="*/ 2147483647 w 4089"/>
              <a:gd name="T13" fmla="*/ 2147483647 h 2727"/>
              <a:gd name="T14" fmla="*/ 2147483647 w 4089"/>
              <a:gd name="T15" fmla="*/ 2147483647 h 2727"/>
              <a:gd name="T16" fmla="*/ 2147483647 w 4089"/>
              <a:gd name="T17" fmla="*/ 2147483647 h 2727"/>
              <a:gd name="T18" fmla="*/ 2147483647 w 4089"/>
              <a:gd name="T19" fmla="*/ 2147483647 h 2727"/>
              <a:gd name="T20" fmla="*/ 2147483647 w 4089"/>
              <a:gd name="T21" fmla="*/ 2147483647 h 2727"/>
              <a:gd name="T22" fmla="*/ 2147483647 w 4089"/>
              <a:gd name="T23" fmla="*/ 2147483647 h 2727"/>
              <a:gd name="T24" fmla="*/ 2147483647 w 4089"/>
              <a:gd name="T25" fmla="*/ 2147483647 h 2727"/>
              <a:gd name="T26" fmla="*/ 2147483647 w 4089"/>
              <a:gd name="T27" fmla="*/ 2147483647 h 2727"/>
              <a:gd name="T28" fmla="*/ 2147483647 w 4089"/>
              <a:gd name="T29" fmla="*/ 0 h 2727"/>
              <a:gd name="T30" fmla="*/ 2147483647 w 4089"/>
              <a:gd name="T31" fmla="*/ 2147483647 h 2727"/>
              <a:gd name="T32" fmla="*/ 2147483647 w 4089"/>
              <a:gd name="T33" fmla="*/ 2147483647 h 2727"/>
              <a:gd name="T34" fmla="*/ 2147483647 w 4089"/>
              <a:gd name="T35" fmla="*/ 2147483647 h 2727"/>
              <a:gd name="T36" fmla="*/ 2147483647 w 4089"/>
              <a:gd name="T37" fmla="*/ 2147483647 h 2727"/>
              <a:gd name="T38" fmla="*/ 2147483647 w 4089"/>
              <a:gd name="T39" fmla="*/ 2147483647 h 2727"/>
              <a:gd name="T40" fmla="*/ 2147483647 w 4089"/>
              <a:gd name="T41" fmla="*/ 2147483647 h 2727"/>
              <a:gd name="T42" fmla="*/ 2147483647 w 4089"/>
              <a:gd name="T43" fmla="*/ 2147483647 h 2727"/>
              <a:gd name="T44" fmla="*/ 2147483647 w 4089"/>
              <a:gd name="T45" fmla="*/ 2147483647 h 2727"/>
              <a:gd name="T46" fmla="*/ 2147483647 w 4089"/>
              <a:gd name="T47" fmla="*/ 2147483647 h 2727"/>
              <a:gd name="T48" fmla="*/ 2147483647 w 4089"/>
              <a:gd name="T49" fmla="*/ 2147483647 h 2727"/>
              <a:gd name="T50" fmla="*/ 2147483647 w 4089"/>
              <a:gd name="T51" fmla="*/ 2147483647 h 2727"/>
              <a:gd name="T52" fmla="*/ 2147483647 w 4089"/>
              <a:gd name="T53" fmla="*/ 2147483647 h 2727"/>
              <a:gd name="T54" fmla="*/ 2147483647 w 4089"/>
              <a:gd name="T55" fmla="*/ 2147483647 h 2727"/>
              <a:gd name="T56" fmla="*/ 2147483647 w 4089"/>
              <a:gd name="T57" fmla="*/ 2147483647 h 2727"/>
              <a:gd name="T58" fmla="*/ 2147483647 w 4089"/>
              <a:gd name="T59" fmla="*/ 2147483647 h 2727"/>
              <a:gd name="T60" fmla="*/ 2147483647 w 4089"/>
              <a:gd name="T61" fmla="*/ 2147483647 h 2727"/>
              <a:gd name="T62" fmla="*/ 2147483647 w 4089"/>
              <a:gd name="T63" fmla="*/ 2147483647 h 2727"/>
              <a:gd name="T64" fmla="*/ 2147483647 w 4089"/>
              <a:gd name="T65" fmla="*/ 2147483647 h 2727"/>
              <a:gd name="T66" fmla="*/ 2147483647 w 4089"/>
              <a:gd name="T67" fmla="*/ 2147483647 h 2727"/>
              <a:gd name="T68" fmla="*/ 2147483647 w 4089"/>
              <a:gd name="T69" fmla="*/ 2147483647 h 2727"/>
              <a:gd name="T70" fmla="*/ 2147483647 w 4089"/>
              <a:gd name="T71" fmla="*/ 2147483647 h 2727"/>
              <a:gd name="T72" fmla="*/ 2147483647 w 4089"/>
              <a:gd name="T73" fmla="*/ 2147483647 h 2727"/>
              <a:gd name="T74" fmla="*/ 2147483647 w 4089"/>
              <a:gd name="T75" fmla="*/ 2147483647 h 2727"/>
              <a:gd name="T76" fmla="*/ 2147483647 w 4089"/>
              <a:gd name="T77" fmla="*/ 2147483647 h 2727"/>
              <a:gd name="T78" fmla="*/ 2147483647 w 4089"/>
              <a:gd name="T79" fmla="*/ 2147483647 h 2727"/>
              <a:gd name="T80" fmla="*/ 2147483647 w 4089"/>
              <a:gd name="T81" fmla="*/ 2147483647 h 2727"/>
              <a:gd name="T82" fmla="*/ 2147483647 w 4089"/>
              <a:gd name="T83" fmla="*/ 2147483647 h 2727"/>
              <a:gd name="T84" fmla="*/ 2147483647 w 4089"/>
              <a:gd name="T85" fmla="*/ 2147483647 h 2727"/>
              <a:gd name="T86" fmla="*/ 2147483647 w 4089"/>
              <a:gd name="T87" fmla="*/ 2147483647 h 272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4089" h="2727">
                <a:moveTo>
                  <a:pt x="1012" y="651"/>
                </a:moveTo>
                <a:lnTo>
                  <a:pt x="912" y="2661"/>
                </a:lnTo>
                <a:lnTo>
                  <a:pt x="844" y="2727"/>
                </a:lnTo>
                <a:lnTo>
                  <a:pt x="179" y="2727"/>
                </a:lnTo>
                <a:lnTo>
                  <a:pt x="110" y="2661"/>
                </a:lnTo>
                <a:lnTo>
                  <a:pt x="0" y="806"/>
                </a:lnTo>
                <a:lnTo>
                  <a:pt x="0" y="795"/>
                </a:lnTo>
                <a:lnTo>
                  <a:pt x="30" y="778"/>
                </a:lnTo>
                <a:lnTo>
                  <a:pt x="58" y="758"/>
                </a:lnTo>
                <a:lnTo>
                  <a:pt x="85" y="737"/>
                </a:lnTo>
                <a:lnTo>
                  <a:pt x="111" y="713"/>
                </a:lnTo>
                <a:lnTo>
                  <a:pt x="135" y="688"/>
                </a:lnTo>
                <a:lnTo>
                  <a:pt x="156" y="662"/>
                </a:lnTo>
                <a:lnTo>
                  <a:pt x="177" y="634"/>
                </a:lnTo>
                <a:lnTo>
                  <a:pt x="196" y="604"/>
                </a:lnTo>
                <a:lnTo>
                  <a:pt x="211" y="574"/>
                </a:lnTo>
                <a:lnTo>
                  <a:pt x="225" y="542"/>
                </a:lnTo>
                <a:lnTo>
                  <a:pt x="237" y="509"/>
                </a:lnTo>
                <a:lnTo>
                  <a:pt x="247" y="476"/>
                </a:lnTo>
                <a:lnTo>
                  <a:pt x="254" y="443"/>
                </a:lnTo>
                <a:lnTo>
                  <a:pt x="260" y="408"/>
                </a:lnTo>
                <a:lnTo>
                  <a:pt x="262" y="374"/>
                </a:lnTo>
                <a:lnTo>
                  <a:pt x="262" y="340"/>
                </a:lnTo>
                <a:lnTo>
                  <a:pt x="260" y="305"/>
                </a:lnTo>
                <a:lnTo>
                  <a:pt x="255" y="271"/>
                </a:lnTo>
                <a:lnTo>
                  <a:pt x="248" y="236"/>
                </a:lnTo>
                <a:lnTo>
                  <a:pt x="238" y="203"/>
                </a:lnTo>
                <a:lnTo>
                  <a:pt x="228" y="171"/>
                </a:lnTo>
                <a:lnTo>
                  <a:pt x="228" y="0"/>
                </a:lnTo>
                <a:lnTo>
                  <a:pt x="2045" y="0"/>
                </a:lnTo>
                <a:lnTo>
                  <a:pt x="3861" y="0"/>
                </a:lnTo>
                <a:lnTo>
                  <a:pt x="3861" y="171"/>
                </a:lnTo>
                <a:lnTo>
                  <a:pt x="3850" y="203"/>
                </a:lnTo>
                <a:lnTo>
                  <a:pt x="3841" y="236"/>
                </a:lnTo>
                <a:lnTo>
                  <a:pt x="3834" y="271"/>
                </a:lnTo>
                <a:lnTo>
                  <a:pt x="3829" y="305"/>
                </a:lnTo>
                <a:lnTo>
                  <a:pt x="3827" y="340"/>
                </a:lnTo>
                <a:lnTo>
                  <a:pt x="3827" y="374"/>
                </a:lnTo>
                <a:lnTo>
                  <a:pt x="3830" y="408"/>
                </a:lnTo>
                <a:lnTo>
                  <a:pt x="3835" y="443"/>
                </a:lnTo>
                <a:lnTo>
                  <a:pt x="3842" y="476"/>
                </a:lnTo>
                <a:lnTo>
                  <a:pt x="3851" y="509"/>
                </a:lnTo>
                <a:lnTo>
                  <a:pt x="3863" y="542"/>
                </a:lnTo>
                <a:lnTo>
                  <a:pt x="3878" y="574"/>
                </a:lnTo>
                <a:lnTo>
                  <a:pt x="3893" y="604"/>
                </a:lnTo>
                <a:lnTo>
                  <a:pt x="3912" y="634"/>
                </a:lnTo>
                <a:lnTo>
                  <a:pt x="3932" y="662"/>
                </a:lnTo>
                <a:lnTo>
                  <a:pt x="3953" y="688"/>
                </a:lnTo>
                <a:lnTo>
                  <a:pt x="3977" y="713"/>
                </a:lnTo>
                <a:lnTo>
                  <a:pt x="4003" y="737"/>
                </a:lnTo>
                <a:lnTo>
                  <a:pt x="4030" y="758"/>
                </a:lnTo>
                <a:lnTo>
                  <a:pt x="4059" y="778"/>
                </a:lnTo>
                <a:lnTo>
                  <a:pt x="4089" y="795"/>
                </a:lnTo>
                <a:lnTo>
                  <a:pt x="4089" y="806"/>
                </a:lnTo>
                <a:lnTo>
                  <a:pt x="3978" y="2661"/>
                </a:lnTo>
                <a:lnTo>
                  <a:pt x="3910" y="2727"/>
                </a:lnTo>
                <a:lnTo>
                  <a:pt x="3246" y="2727"/>
                </a:lnTo>
                <a:lnTo>
                  <a:pt x="3177" y="2661"/>
                </a:lnTo>
                <a:lnTo>
                  <a:pt x="3076" y="651"/>
                </a:lnTo>
                <a:lnTo>
                  <a:pt x="3074" y="629"/>
                </a:lnTo>
                <a:lnTo>
                  <a:pt x="3069" y="607"/>
                </a:lnTo>
                <a:lnTo>
                  <a:pt x="3062" y="586"/>
                </a:lnTo>
                <a:lnTo>
                  <a:pt x="3052" y="565"/>
                </a:lnTo>
                <a:lnTo>
                  <a:pt x="3041" y="546"/>
                </a:lnTo>
                <a:lnTo>
                  <a:pt x="3028" y="528"/>
                </a:lnTo>
                <a:lnTo>
                  <a:pt x="3012" y="511"/>
                </a:lnTo>
                <a:lnTo>
                  <a:pt x="2996" y="497"/>
                </a:lnTo>
                <a:lnTo>
                  <a:pt x="2977" y="484"/>
                </a:lnTo>
                <a:lnTo>
                  <a:pt x="2956" y="474"/>
                </a:lnTo>
                <a:lnTo>
                  <a:pt x="2935" y="465"/>
                </a:lnTo>
                <a:lnTo>
                  <a:pt x="2914" y="459"/>
                </a:lnTo>
                <a:lnTo>
                  <a:pt x="2891" y="456"/>
                </a:lnTo>
                <a:lnTo>
                  <a:pt x="2870" y="455"/>
                </a:lnTo>
                <a:lnTo>
                  <a:pt x="2045" y="455"/>
                </a:lnTo>
                <a:lnTo>
                  <a:pt x="1220" y="455"/>
                </a:lnTo>
                <a:lnTo>
                  <a:pt x="1197" y="456"/>
                </a:lnTo>
                <a:lnTo>
                  <a:pt x="1175" y="459"/>
                </a:lnTo>
                <a:lnTo>
                  <a:pt x="1153" y="465"/>
                </a:lnTo>
                <a:lnTo>
                  <a:pt x="1132" y="474"/>
                </a:lnTo>
                <a:lnTo>
                  <a:pt x="1112" y="484"/>
                </a:lnTo>
                <a:lnTo>
                  <a:pt x="1094" y="497"/>
                </a:lnTo>
                <a:lnTo>
                  <a:pt x="1076" y="511"/>
                </a:lnTo>
                <a:lnTo>
                  <a:pt x="1061" y="528"/>
                </a:lnTo>
                <a:lnTo>
                  <a:pt x="1048" y="546"/>
                </a:lnTo>
                <a:lnTo>
                  <a:pt x="1036" y="565"/>
                </a:lnTo>
                <a:lnTo>
                  <a:pt x="1027" y="586"/>
                </a:lnTo>
                <a:lnTo>
                  <a:pt x="1019" y="607"/>
                </a:lnTo>
                <a:lnTo>
                  <a:pt x="1015" y="629"/>
                </a:lnTo>
                <a:lnTo>
                  <a:pt x="1012" y="65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5" name="Line 963"/>
          <p:cNvSpPr>
            <a:spLocks noChangeShapeType="1"/>
          </p:cNvSpPr>
          <p:nvPr/>
        </p:nvSpPr>
        <p:spPr bwMode="auto">
          <a:xfrm flipV="1">
            <a:off x="2692400" y="5213350"/>
            <a:ext cx="0" cy="3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6" name="Line 964"/>
          <p:cNvSpPr>
            <a:spLocks noChangeShapeType="1"/>
          </p:cNvSpPr>
          <p:nvPr/>
        </p:nvSpPr>
        <p:spPr bwMode="auto">
          <a:xfrm>
            <a:off x="2765425" y="4960938"/>
            <a:ext cx="5762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7" name="Line 965"/>
          <p:cNvSpPr>
            <a:spLocks noChangeShapeType="1"/>
          </p:cNvSpPr>
          <p:nvPr/>
        </p:nvSpPr>
        <p:spPr bwMode="auto">
          <a:xfrm>
            <a:off x="2765425" y="4960938"/>
            <a:ext cx="5762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8" name="Line 966"/>
          <p:cNvSpPr>
            <a:spLocks noChangeShapeType="1"/>
          </p:cNvSpPr>
          <p:nvPr/>
        </p:nvSpPr>
        <p:spPr bwMode="auto">
          <a:xfrm>
            <a:off x="2765425" y="4960938"/>
            <a:ext cx="0" cy="53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69" name="Line 967"/>
          <p:cNvSpPr>
            <a:spLocks noChangeShapeType="1"/>
          </p:cNvSpPr>
          <p:nvPr/>
        </p:nvSpPr>
        <p:spPr bwMode="auto">
          <a:xfrm>
            <a:off x="3079750" y="5105400"/>
            <a:ext cx="2619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0" name="Line 968"/>
          <p:cNvSpPr>
            <a:spLocks noChangeShapeType="1"/>
          </p:cNvSpPr>
          <p:nvPr/>
        </p:nvSpPr>
        <p:spPr bwMode="auto">
          <a:xfrm flipH="1">
            <a:off x="2749550" y="5826125"/>
            <a:ext cx="2111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1" name="Line 969"/>
          <p:cNvSpPr>
            <a:spLocks noChangeShapeType="1"/>
          </p:cNvSpPr>
          <p:nvPr/>
        </p:nvSpPr>
        <p:spPr bwMode="auto">
          <a:xfrm flipH="1" flipV="1">
            <a:off x="2692400" y="5216525"/>
            <a:ext cx="34925" cy="5889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2" name="Line 970"/>
          <p:cNvSpPr>
            <a:spLocks noChangeShapeType="1"/>
          </p:cNvSpPr>
          <p:nvPr/>
        </p:nvSpPr>
        <p:spPr bwMode="auto">
          <a:xfrm>
            <a:off x="2749550" y="5826125"/>
            <a:ext cx="2111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3" name="Line 971"/>
          <p:cNvSpPr>
            <a:spLocks noChangeShapeType="1"/>
          </p:cNvSpPr>
          <p:nvPr/>
        </p:nvSpPr>
        <p:spPr bwMode="auto">
          <a:xfrm flipH="1">
            <a:off x="2982913" y="5167313"/>
            <a:ext cx="31750" cy="638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4" name="Freeform 972"/>
          <p:cNvSpPr>
            <a:spLocks/>
          </p:cNvSpPr>
          <p:nvPr/>
        </p:nvSpPr>
        <p:spPr bwMode="auto">
          <a:xfrm>
            <a:off x="2692400" y="5014913"/>
            <a:ext cx="84138" cy="198437"/>
          </a:xfrm>
          <a:custGeom>
            <a:avLst/>
            <a:gdLst>
              <a:gd name="T0" fmla="*/ 2147483647 w 262"/>
              <a:gd name="T1" fmla="*/ 0 h 624"/>
              <a:gd name="T2" fmla="*/ 2147483647 w 262"/>
              <a:gd name="T3" fmla="*/ 2147483647 h 624"/>
              <a:gd name="T4" fmla="*/ 2147483647 w 262"/>
              <a:gd name="T5" fmla="*/ 2147483647 h 624"/>
              <a:gd name="T6" fmla="*/ 2147483647 w 262"/>
              <a:gd name="T7" fmla="*/ 2147483647 h 624"/>
              <a:gd name="T8" fmla="*/ 2147483647 w 262"/>
              <a:gd name="T9" fmla="*/ 2147483647 h 624"/>
              <a:gd name="T10" fmla="*/ 2147483647 w 262"/>
              <a:gd name="T11" fmla="*/ 2147483647 h 624"/>
              <a:gd name="T12" fmla="*/ 2147483647 w 262"/>
              <a:gd name="T13" fmla="*/ 2147483647 h 624"/>
              <a:gd name="T14" fmla="*/ 2147483647 w 262"/>
              <a:gd name="T15" fmla="*/ 2147483647 h 624"/>
              <a:gd name="T16" fmla="*/ 2147483647 w 262"/>
              <a:gd name="T17" fmla="*/ 2147483647 h 624"/>
              <a:gd name="T18" fmla="*/ 2147483647 w 262"/>
              <a:gd name="T19" fmla="*/ 2147483647 h 624"/>
              <a:gd name="T20" fmla="*/ 2147483647 w 262"/>
              <a:gd name="T21" fmla="*/ 2147483647 h 624"/>
              <a:gd name="T22" fmla="*/ 2147483647 w 262"/>
              <a:gd name="T23" fmla="*/ 2147483647 h 624"/>
              <a:gd name="T24" fmla="*/ 2147483647 w 262"/>
              <a:gd name="T25" fmla="*/ 2147483647 h 624"/>
              <a:gd name="T26" fmla="*/ 2147483647 w 262"/>
              <a:gd name="T27" fmla="*/ 2147483647 h 624"/>
              <a:gd name="T28" fmla="*/ 2147483647 w 262"/>
              <a:gd name="T29" fmla="*/ 2147483647 h 624"/>
              <a:gd name="T30" fmla="*/ 2147483647 w 262"/>
              <a:gd name="T31" fmla="*/ 2147483647 h 624"/>
              <a:gd name="T32" fmla="*/ 2147483647 w 262"/>
              <a:gd name="T33" fmla="*/ 2147483647 h 624"/>
              <a:gd name="T34" fmla="*/ 2147483647 w 262"/>
              <a:gd name="T35" fmla="*/ 2147483647 h 624"/>
              <a:gd name="T36" fmla="*/ 2147483647 w 262"/>
              <a:gd name="T37" fmla="*/ 2147483647 h 624"/>
              <a:gd name="T38" fmla="*/ 2147483647 w 262"/>
              <a:gd name="T39" fmla="*/ 2147483647 h 624"/>
              <a:gd name="T40" fmla="*/ 2147483647 w 262"/>
              <a:gd name="T41" fmla="*/ 2147483647 h 624"/>
              <a:gd name="T42" fmla="*/ 0 w 262"/>
              <a:gd name="T43" fmla="*/ 2147483647 h 6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62" h="624">
                <a:moveTo>
                  <a:pt x="228" y="0"/>
                </a:moveTo>
                <a:lnTo>
                  <a:pt x="238" y="32"/>
                </a:lnTo>
                <a:lnTo>
                  <a:pt x="248" y="65"/>
                </a:lnTo>
                <a:lnTo>
                  <a:pt x="255" y="100"/>
                </a:lnTo>
                <a:lnTo>
                  <a:pt x="260" y="134"/>
                </a:lnTo>
                <a:lnTo>
                  <a:pt x="262" y="169"/>
                </a:lnTo>
                <a:lnTo>
                  <a:pt x="262" y="203"/>
                </a:lnTo>
                <a:lnTo>
                  <a:pt x="260" y="237"/>
                </a:lnTo>
                <a:lnTo>
                  <a:pt x="254" y="272"/>
                </a:lnTo>
                <a:lnTo>
                  <a:pt x="247" y="305"/>
                </a:lnTo>
                <a:lnTo>
                  <a:pt x="237" y="338"/>
                </a:lnTo>
                <a:lnTo>
                  <a:pt x="225" y="371"/>
                </a:lnTo>
                <a:lnTo>
                  <a:pt x="211" y="403"/>
                </a:lnTo>
                <a:lnTo>
                  <a:pt x="196" y="433"/>
                </a:lnTo>
                <a:lnTo>
                  <a:pt x="177" y="463"/>
                </a:lnTo>
                <a:lnTo>
                  <a:pt x="156" y="491"/>
                </a:lnTo>
                <a:lnTo>
                  <a:pt x="135" y="517"/>
                </a:lnTo>
                <a:lnTo>
                  <a:pt x="111" y="542"/>
                </a:lnTo>
                <a:lnTo>
                  <a:pt x="85" y="566"/>
                </a:lnTo>
                <a:lnTo>
                  <a:pt x="58" y="587"/>
                </a:lnTo>
                <a:lnTo>
                  <a:pt x="30" y="607"/>
                </a:lnTo>
                <a:lnTo>
                  <a:pt x="0" y="62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5" name="Line 973"/>
          <p:cNvSpPr>
            <a:spLocks noChangeShapeType="1"/>
          </p:cNvSpPr>
          <p:nvPr/>
        </p:nvSpPr>
        <p:spPr bwMode="auto">
          <a:xfrm>
            <a:off x="2727325" y="5805488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6" name="Line 974"/>
          <p:cNvSpPr>
            <a:spLocks noChangeShapeType="1"/>
          </p:cNvSpPr>
          <p:nvPr/>
        </p:nvSpPr>
        <p:spPr bwMode="auto">
          <a:xfrm flipH="1">
            <a:off x="2960688" y="5805488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7" name="Freeform 975"/>
          <p:cNvSpPr>
            <a:spLocks/>
          </p:cNvSpPr>
          <p:nvPr/>
        </p:nvSpPr>
        <p:spPr bwMode="auto">
          <a:xfrm>
            <a:off x="3014663" y="5105400"/>
            <a:ext cx="65087" cy="61913"/>
          </a:xfrm>
          <a:custGeom>
            <a:avLst/>
            <a:gdLst>
              <a:gd name="T0" fmla="*/ 2147483647 w 208"/>
              <a:gd name="T1" fmla="*/ 0 h 196"/>
              <a:gd name="T2" fmla="*/ 2147483647 w 208"/>
              <a:gd name="T3" fmla="*/ 2147483647 h 196"/>
              <a:gd name="T4" fmla="*/ 2147483647 w 208"/>
              <a:gd name="T5" fmla="*/ 2147483647 h 196"/>
              <a:gd name="T6" fmla="*/ 2147483647 w 208"/>
              <a:gd name="T7" fmla="*/ 2147483647 h 196"/>
              <a:gd name="T8" fmla="*/ 2147483647 w 208"/>
              <a:gd name="T9" fmla="*/ 2147483647 h 196"/>
              <a:gd name="T10" fmla="*/ 2147483647 w 208"/>
              <a:gd name="T11" fmla="*/ 2147483647 h 196"/>
              <a:gd name="T12" fmla="*/ 2147483647 w 208"/>
              <a:gd name="T13" fmla="*/ 2147483647 h 196"/>
              <a:gd name="T14" fmla="*/ 2147483647 w 208"/>
              <a:gd name="T15" fmla="*/ 2147483647 h 196"/>
              <a:gd name="T16" fmla="*/ 2147483647 w 208"/>
              <a:gd name="T17" fmla="*/ 2147483647 h 196"/>
              <a:gd name="T18" fmla="*/ 2147483647 w 208"/>
              <a:gd name="T19" fmla="*/ 2147483647 h 196"/>
              <a:gd name="T20" fmla="*/ 2147483647 w 208"/>
              <a:gd name="T21" fmla="*/ 2147483647 h 196"/>
              <a:gd name="T22" fmla="*/ 2147483647 w 208"/>
              <a:gd name="T23" fmla="*/ 2147483647 h 196"/>
              <a:gd name="T24" fmla="*/ 2147483647 w 208"/>
              <a:gd name="T25" fmla="*/ 2147483647 h 196"/>
              <a:gd name="T26" fmla="*/ 2147483647 w 208"/>
              <a:gd name="T27" fmla="*/ 2147483647 h 196"/>
              <a:gd name="T28" fmla="*/ 0 w 208"/>
              <a:gd name="T29" fmla="*/ 2147483647 h 1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8" h="196">
                <a:moveTo>
                  <a:pt x="208" y="0"/>
                </a:moveTo>
                <a:lnTo>
                  <a:pt x="185" y="1"/>
                </a:lnTo>
                <a:lnTo>
                  <a:pt x="163" y="4"/>
                </a:lnTo>
                <a:lnTo>
                  <a:pt x="141" y="10"/>
                </a:lnTo>
                <a:lnTo>
                  <a:pt x="120" y="19"/>
                </a:lnTo>
                <a:lnTo>
                  <a:pt x="100" y="29"/>
                </a:lnTo>
                <a:lnTo>
                  <a:pt x="82" y="42"/>
                </a:lnTo>
                <a:lnTo>
                  <a:pt x="64" y="56"/>
                </a:lnTo>
                <a:lnTo>
                  <a:pt x="49" y="73"/>
                </a:lnTo>
                <a:lnTo>
                  <a:pt x="36" y="91"/>
                </a:lnTo>
                <a:lnTo>
                  <a:pt x="24" y="110"/>
                </a:lnTo>
                <a:lnTo>
                  <a:pt x="15" y="131"/>
                </a:lnTo>
                <a:lnTo>
                  <a:pt x="7" y="152"/>
                </a:lnTo>
                <a:lnTo>
                  <a:pt x="3" y="174"/>
                </a:lnTo>
                <a:lnTo>
                  <a:pt x="0" y="19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8" name="Line 976"/>
          <p:cNvSpPr>
            <a:spLocks noChangeShapeType="1"/>
          </p:cNvSpPr>
          <p:nvPr/>
        </p:nvSpPr>
        <p:spPr bwMode="auto">
          <a:xfrm flipV="1">
            <a:off x="3990975" y="5213350"/>
            <a:ext cx="0" cy="3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79" name="Line 977"/>
          <p:cNvSpPr>
            <a:spLocks noChangeShapeType="1"/>
          </p:cNvSpPr>
          <p:nvPr/>
        </p:nvSpPr>
        <p:spPr bwMode="auto">
          <a:xfrm flipH="1">
            <a:off x="3341688" y="4960938"/>
            <a:ext cx="5762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0" name="Line 978"/>
          <p:cNvSpPr>
            <a:spLocks noChangeShapeType="1"/>
          </p:cNvSpPr>
          <p:nvPr/>
        </p:nvSpPr>
        <p:spPr bwMode="auto">
          <a:xfrm flipH="1">
            <a:off x="3341688" y="4960938"/>
            <a:ext cx="5762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1" name="Line 979"/>
          <p:cNvSpPr>
            <a:spLocks noChangeShapeType="1"/>
          </p:cNvSpPr>
          <p:nvPr/>
        </p:nvSpPr>
        <p:spPr bwMode="auto">
          <a:xfrm>
            <a:off x="3917950" y="4960938"/>
            <a:ext cx="0" cy="53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2" name="Line 980"/>
          <p:cNvSpPr>
            <a:spLocks noChangeShapeType="1"/>
          </p:cNvSpPr>
          <p:nvPr/>
        </p:nvSpPr>
        <p:spPr bwMode="auto">
          <a:xfrm flipH="1">
            <a:off x="3341688" y="5105400"/>
            <a:ext cx="2619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3" name="Line 981"/>
          <p:cNvSpPr>
            <a:spLocks noChangeShapeType="1"/>
          </p:cNvSpPr>
          <p:nvPr/>
        </p:nvSpPr>
        <p:spPr bwMode="auto">
          <a:xfrm>
            <a:off x="3722688" y="5826125"/>
            <a:ext cx="2111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4" name="Line 982"/>
          <p:cNvSpPr>
            <a:spLocks noChangeShapeType="1"/>
          </p:cNvSpPr>
          <p:nvPr/>
        </p:nvSpPr>
        <p:spPr bwMode="auto">
          <a:xfrm flipV="1">
            <a:off x="3956050" y="5216525"/>
            <a:ext cx="34925" cy="5889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5" name="Line 983"/>
          <p:cNvSpPr>
            <a:spLocks noChangeShapeType="1"/>
          </p:cNvSpPr>
          <p:nvPr/>
        </p:nvSpPr>
        <p:spPr bwMode="auto">
          <a:xfrm flipH="1">
            <a:off x="3722688" y="5826125"/>
            <a:ext cx="2111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6" name="Line 984"/>
          <p:cNvSpPr>
            <a:spLocks noChangeShapeType="1"/>
          </p:cNvSpPr>
          <p:nvPr/>
        </p:nvSpPr>
        <p:spPr bwMode="auto">
          <a:xfrm>
            <a:off x="3668713" y="5167313"/>
            <a:ext cx="33337" cy="638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7" name="Freeform 985"/>
          <p:cNvSpPr>
            <a:spLocks/>
          </p:cNvSpPr>
          <p:nvPr/>
        </p:nvSpPr>
        <p:spPr bwMode="auto">
          <a:xfrm>
            <a:off x="3908425" y="5014913"/>
            <a:ext cx="82550" cy="198437"/>
          </a:xfrm>
          <a:custGeom>
            <a:avLst/>
            <a:gdLst>
              <a:gd name="T0" fmla="*/ 2147483647 w 262"/>
              <a:gd name="T1" fmla="*/ 0 h 624"/>
              <a:gd name="T2" fmla="*/ 2147483647 w 262"/>
              <a:gd name="T3" fmla="*/ 2147483647 h 624"/>
              <a:gd name="T4" fmla="*/ 2147483647 w 262"/>
              <a:gd name="T5" fmla="*/ 2147483647 h 624"/>
              <a:gd name="T6" fmla="*/ 2147483647 w 262"/>
              <a:gd name="T7" fmla="*/ 2147483647 h 624"/>
              <a:gd name="T8" fmla="*/ 2147483647 w 262"/>
              <a:gd name="T9" fmla="*/ 2147483647 h 624"/>
              <a:gd name="T10" fmla="*/ 0 w 262"/>
              <a:gd name="T11" fmla="*/ 2147483647 h 624"/>
              <a:gd name="T12" fmla="*/ 0 w 262"/>
              <a:gd name="T13" fmla="*/ 2147483647 h 624"/>
              <a:gd name="T14" fmla="*/ 2147483647 w 262"/>
              <a:gd name="T15" fmla="*/ 2147483647 h 624"/>
              <a:gd name="T16" fmla="*/ 2147483647 w 262"/>
              <a:gd name="T17" fmla="*/ 2147483647 h 624"/>
              <a:gd name="T18" fmla="*/ 2147483647 w 262"/>
              <a:gd name="T19" fmla="*/ 2147483647 h 624"/>
              <a:gd name="T20" fmla="*/ 2147483647 w 262"/>
              <a:gd name="T21" fmla="*/ 2147483647 h 624"/>
              <a:gd name="T22" fmla="*/ 2147483647 w 262"/>
              <a:gd name="T23" fmla="*/ 2147483647 h 624"/>
              <a:gd name="T24" fmla="*/ 2147483647 w 262"/>
              <a:gd name="T25" fmla="*/ 2147483647 h 624"/>
              <a:gd name="T26" fmla="*/ 2147483647 w 262"/>
              <a:gd name="T27" fmla="*/ 2147483647 h 624"/>
              <a:gd name="T28" fmla="*/ 2147483647 w 262"/>
              <a:gd name="T29" fmla="*/ 2147483647 h 624"/>
              <a:gd name="T30" fmla="*/ 2147483647 w 262"/>
              <a:gd name="T31" fmla="*/ 2147483647 h 624"/>
              <a:gd name="T32" fmla="*/ 2147483647 w 262"/>
              <a:gd name="T33" fmla="*/ 2147483647 h 624"/>
              <a:gd name="T34" fmla="*/ 2147483647 w 262"/>
              <a:gd name="T35" fmla="*/ 2147483647 h 624"/>
              <a:gd name="T36" fmla="*/ 2147483647 w 262"/>
              <a:gd name="T37" fmla="*/ 2147483647 h 624"/>
              <a:gd name="T38" fmla="*/ 2147483647 w 262"/>
              <a:gd name="T39" fmla="*/ 2147483647 h 624"/>
              <a:gd name="T40" fmla="*/ 2147483647 w 262"/>
              <a:gd name="T41" fmla="*/ 2147483647 h 624"/>
              <a:gd name="T42" fmla="*/ 2147483647 w 262"/>
              <a:gd name="T43" fmla="*/ 2147483647 h 6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62" h="624">
                <a:moveTo>
                  <a:pt x="34" y="0"/>
                </a:moveTo>
                <a:lnTo>
                  <a:pt x="23" y="32"/>
                </a:lnTo>
                <a:lnTo>
                  <a:pt x="14" y="65"/>
                </a:lnTo>
                <a:lnTo>
                  <a:pt x="7" y="100"/>
                </a:lnTo>
                <a:lnTo>
                  <a:pt x="2" y="134"/>
                </a:lnTo>
                <a:lnTo>
                  <a:pt x="0" y="169"/>
                </a:lnTo>
                <a:lnTo>
                  <a:pt x="0" y="203"/>
                </a:lnTo>
                <a:lnTo>
                  <a:pt x="3" y="237"/>
                </a:lnTo>
                <a:lnTo>
                  <a:pt x="8" y="272"/>
                </a:lnTo>
                <a:lnTo>
                  <a:pt x="15" y="305"/>
                </a:lnTo>
                <a:lnTo>
                  <a:pt x="24" y="338"/>
                </a:lnTo>
                <a:lnTo>
                  <a:pt x="36" y="371"/>
                </a:lnTo>
                <a:lnTo>
                  <a:pt x="51" y="403"/>
                </a:lnTo>
                <a:lnTo>
                  <a:pt x="66" y="433"/>
                </a:lnTo>
                <a:lnTo>
                  <a:pt x="85" y="463"/>
                </a:lnTo>
                <a:lnTo>
                  <a:pt x="105" y="491"/>
                </a:lnTo>
                <a:lnTo>
                  <a:pt x="126" y="517"/>
                </a:lnTo>
                <a:lnTo>
                  <a:pt x="150" y="542"/>
                </a:lnTo>
                <a:lnTo>
                  <a:pt x="176" y="566"/>
                </a:lnTo>
                <a:lnTo>
                  <a:pt x="203" y="587"/>
                </a:lnTo>
                <a:lnTo>
                  <a:pt x="232" y="607"/>
                </a:lnTo>
                <a:lnTo>
                  <a:pt x="262" y="62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8" name="Line 986"/>
          <p:cNvSpPr>
            <a:spLocks noChangeShapeType="1"/>
          </p:cNvSpPr>
          <p:nvPr/>
        </p:nvSpPr>
        <p:spPr bwMode="auto">
          <a:xfrm flipH="1">
            <a:off x="3933825" y="5805488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89" name="Line 987"/>
          <p:cNvSpPr>
            <a:spLocks noChangeShapeType="1"/>
          </p:cNvSpPr>
          <p:nvPr/>
        </p:nvSpPr>
        <p:spPr bwMode="auto">
          <a:xfrm>
            <a:off x="3702050" y="5805488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0" name="Freeform 988"/>
          <p:cNvSpPr>
            <a:spLocks/>
          </p:cNvSpPr>
          <p:nvPr/>
        </p:nvSpPr>
        <p:spPr bwMode="auto">
          <a:xfrm>
            <a:off x="3603625" y="5105400"/>
            <a:ext cx="65088" cy="61913"/>
          </a:xfrm>
          <a:custGeom>
            <a:avLst/>
            <a:gdLst>
              <a:gd name="T0" fmla="*/ 0 w 206"/>
              <a:gd name="T1" fmla="*/ 0 h 196"/>
              <a:gd name="T2" fmla="*/ 2147483647 w 206"/>
              <a:gd name="T3" fmla="*/ 2147483647 h 196"/>
              <a:gd name="T4" fmla="*/ 2147483647 w 206"/>
              <a:gd name="T5" fmla="*/ 2147483647 h 196"/>
              <a:gd name="T6" fmla="*/ 2147483647 w 206"/>
              <a:gd name="T7" fmla="*/ 2147483647 h 196"/>
              <a:gd name="T8" fmla="*/ 2147483647 w 206"/>
              <a:gd name="T9" fmla="*/ 2147483647 h 196"/>
              <a:gd name="T10" fmla="*/ 2147483647 w 206"/>
              <a:gd name="T11" fmla="*/ 2147483647 h 196"/>
              <a:gd name="T12" fmla="*/ 2147483647 w 206"/>
              <a:gd name="T13" fmla="*/ 2147483647 h 196"/>
              <a:gd name="T14" fmla="*/ 2147483647 w 206"/>
              <a:gd name="T15" fmla="*/ 2147483647 h 196"/>
              <a:gd name="T16" fmla="*/ 2147483647 w 206"/>
              <a:gd name="T17" fmla="*/ 2147483647 h 196"/>
              <a:gd name="T18" fmla="*/ 2147483647 w 206"/>
              <a:gd name="T19" fmla="*/ 2147483647 h 196"/>
              <a:gd name="T20" fmla="*/ 2147483647 w 206"/>
              <a:gd name="T21" fmla="*/ 2147483647 h 196"/>
              <a:gd name="T22" fmla="*/ 2147483647 w 206"/>
              <a:gd name="T23" fmla="*/ 2147483647 h 196"/>
              <a:gd name="T24" fmla="*/ 2147483647 w 206"/>
              <a:gd name="T25" fmla="*/ 2147483647 h 196"/>
              <a:gd name="T26" fmla="*/ 2147483647 w 206"/>
              <a:gd name="T27" fmla="*/ 2147483647 h 196"/>
              <a:gd name="T28" fmla="*/ 2147483647 w 206"/>
              <a:gd name="T29" fmla="*/ 2147483647 h 1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6" h="196">
                <a:moveTo>
                  <a:pt x="0" y="0"/>
                </a:moveTo>
                <a:lnTo>
                  <a:pt x="21" y="1"/>
                </a:lnTo>
                <a:lnTo>
                  <a:pt x="44" y="4"/>
                </a:lnTo>
                <a:lnTo>
                  <a:pt x="65" y="10"/>
                </a:lnTo>
                <a:lnTo>
                  <a:pt x="86" y="19"/>
                </a:lnTo>
                <a:lnTo>
                  <a:pt x="107" y="29"/>
                </a:lnTo>
                <a:lnTo>
                  <a:pt x="126" y="42"/>
                </a:lnTo>
                <a:lnTo>
                  <a:pt x="142" y="56"/>
                </a:lnTo>
                <a:lnTo>
                  <a:pt x="158" y="73"/>
                </a:lnTo>
                <a:lnTo>
                  <a:pt x="171" y="91"/>
                </a:lnTo>
                <a:lnTo>
                  <a:pt x="182" y="110"/>
                </a:lnTo>
                <a:lnTo>
                  <a:pt x="192" y="131"/>
                </a:lnTo>
                <a:lnTo>
                  <a:pt x="199" y="152"/>
                </a:lnTo>
                <a:lnTo>
                  <a:pt x="204" y="174"/>
                </a:lnTo>
                <a:lnTo>
                  <a:pt x="206" y="19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1" name="Freeform 989"/>
          <p:cNvSpPr>
            <a:spLocks noEditPoints="1"/>
          </p:cNvSpPr>
          <p:nvPr/>
        </p:nvSpPr>
        <p:spPr bwMode="auto">
          <a:xfrm>
            <a:off x="4325938" y="4581525"/>
            <a:ext cx="1730375" cy="1311275"/>
          </a:xfrm>
          <a:custGeom>
            <a:avLst/>
            <a:gdLst>
              <a:gd name="T0" fmla="*/ 2147483647 w 5450"/>
              <a:gd name="T1" fmla="*/ 2147483647 h 4131"/>
              <a:gd name="T2" fmla="*/ 0 w 5450"/>
              <a:gd name="T3" fmla="*/ 2147483647 h 4131"/>
              <a:gd name="T4" fmla="*/ 2147483647 w 5450"/>
              <a:gd name="T5" fmla="*/ 2147483647 h 4131"/>
              <a:gd name="T6" fmla="*/ 2147483647 w 5450"/>
              <a:gd name="T7" fmla="*/ 2147483647 h 4131"/>
              <a:gd name="T8" fmla="*/ 2147483647 w 5450"/>
              <a:gd name="T9" fmla="*/ 2147483647 h 4131"/>
              <a:gd name="T10" fmla="*/ 2147483647 w 5450"/>
              <a:gd name="T11" fmla="*/ 2147483647 h 4131"/>
              <a:gd name="T12" fmla="*/ 2147483647 w 5450"/>
              <a:gd name="T13" fmla="*/ 2147483647 h 4131"/>
              <a:gd name="T14" fmla="*/ 2147483647 w 5450"/>
              <a:gd name="T15" fmla="*/ 2147483647 h 4131"/>
              <a:gd name="T16" fmla="*/ 2147483647 w 5450"/>
              <a:gd name="T17" fmla="*/ 2147483647 h 4131"/>
              <a:gd name="T18" fmla="*/ 2147483647 w 5450"/>
              <a:gd name="T19" fmla="*/ 2147483647 h 4131"/>
              <a:gd name="T20" fmla="*/ 2147483647 w 5450"/>
              <a:gd name="T21" fmla="*/ 0 h 4131"/>
              <a:gd name="T22" fmla="*/ 2147483647 w 5450"/>
              <a:gd name="T23" fmla="*/ 2147483647 h 4131"/>
              <a:gd name="T24" fmla="*/ 2147483647 w 5450"/>
              <a:gd name="T25" fmla="*/ 2147483647 h 4131"/>
              <a:gd name="T26" fmla="*/ 2147483647 w 5450"/>
              <a:gd name="T27" fmla="*/ 2147483647 h 4131"/>
              <a:gd name="T28" fmla="*/ 2147483647 w 5450"/>
              <a:gd name="T29" fmla="*/ 2147483647 h 4131"/>
              <a:gd name="T30" fmla="*/ 2147483647 w 5450"/>
              <a:gd name="T31" fmla="*/ 2147483647 h 4131"/>
              <a:gd name="T32" fmla="*/ 2147483647 w 5450"/>
              <a:gd name="T33" fmla="*/ 2147483647 h 4131"/>
              <a:gd name="T34" fmla="*/ 2147483647 w 5450"/>
              <a:gd name="T35" fmla="*/ 2147483647 h 4131"/>
              <a:gd name="T36" fmla="*/ 2147483647 w 5450"/>
              <a:gd name="T37" fmla="*/ 2147483647 h 4131"/>
              <a:gd name="T38" fmla="*/ 2147483647 w 5450"/>
              <a:gd name="T39" fmla="*/ 2147483647 h 4131"/>
              <a:gd name="T40" fmla="*/ 2147483647 w 5450"/>
              <a:gd name="T41" fmla="*/ 2147483647 h 4131"/>
              <a:gd name="T42" fmla="*/ 2147483647 w 5450"/>
              <a:gd name="T43" fmla="*/ 2147483647 h 4131"/>
              <a:gd name="T44" fmla="*/ 2147483647 w 5450"/>
              <a:gd name="T45" fmla="*/ 2147483647 h 4131"/>
              <a:gd name="T46" fmla="*/ 2147483647 w 5450"/>
              <a:gd name="T47" fmla="*/ 2147483647 h 4131"/>
              <a:gd name="T48" fmla="*/ 2147483647 w 5450"/>
              <a:gd name="T49" fmla="*/ 2147483647 h 4131"/>
              <a:gd name="T50" fmla="*/ 2147483647 w 5450"/>
              <a:gd name="T51" fmla="*/ 2147483647 h 4131"/>
              <a:gd name="T52" fmla="*/ 2147483647 w 5450"/>
              <a:gd name="T53" fmla="*/ 2147483647 h 4131"/>
              <a:gd name="T54" fmla="*/ 2147483647 w 5450"/>
              <a:gd name="T55" fmla="*/ 2147483647 h 4131"/>
              <a:gd name="T56" fmla="*/ 2147483647 w 5450"/>
              <a:gd name="T57" fmla="*/ 2147483647 h 4131"/>
              <a:gd name="T58" fmla="*/ 2147483647 w 5450"/>
              <a:gd name="T59" fmla="*/ 2147483647 h 4131"/>
              <a:gd name="T60" fmla="*/ 2147483647 w 5450"/>
              <a:gd name="T61" fmla="*/ 2147483647 h 4131"/>
              <a:gd name="T62" fmla="*/ 2147483647 w 5450"/>
              <a:gd name="T63" fmla="*/ 2147483647 h 4131"/>
              <a:gd name="T64" fmla="*/ 2147483647 w 5450"/>
              <a:gd name="T65" fmla="*/ 2147483647 h 4131"/>
              <a:gd name="T66" fmla="*/ 2147483647 w 5450"/>
              <a:gd name="T67" fmla="*/ 2147483647 h 4131"/>
              <a:gd name="T68" fmla="*/ 2147483647 w 5450"/>
              <a:gd name="T69" fmla="*/ 2147483647 h 4131"/>
              <a:gd name="T70" fmla="*/ 2147483647 w 5450"/>
              <a:gd name="T71" fmla="*/ 2147483647 h 4131"/>
              <a:gd name="T72" fmla="*/ 2147483647 w 5450"/>
              <a:gd name="T73" fmla="*/ 2147483647 h 4131"/>
              <a:gd name="T74" fmla="*/ 2147483647 w 5450"/>
              <a:gd name="T75" fmla="*/ 2147483647 h 4131"/>
              <a:gd name="T76" fmla="*/ 2147483647 w 5450"/>
              <a:gd name="T77" fmla="*/ 2147483647 h 4131"/>
              <a:gd name="T78" fmla="*/ 2147483647 w 5450"/>
              <a:gd name="T79" fmla="*/ 2147483647 h 4131"/>
              <a:gd name="T80" fmla="*/ 2147483647 w 5450"/>
              <a:gd name="T81" fmla="*/ 2147483647 h 4131"/>
              <a:gd name="T82" fmla="*/ 2147483647 w 5450"/>
              <a:gd name="T83" fmla="*/ 2147483647 h 4131"/>
              <a:gd name="T84" fmla="*/ 2147483647 w 5450"/>
              <a:gd name="T85" fmla="*/ 2147483647 h 4131"/>
              <a:gd name="T86" fmla="*/ 2147483647 w 5450"/>
              <a:gd name="T87" fmla="*/ 2147483647 h 4131"/>
              <a:gd name="T88" fmla="*/ 2147483647 w 5450"/>
              <a:gd name="T89" fmla="*/ 2147483647 h 4131"/>
              <a:gd name="T90" fmla="*/ 2147483647 w 5450"/>
              <a:gd name="T91" fmla="*/ 2147483647 h 4131"/>
              <a:gd name="T92" fmla="*/ 2147483647 w 5450"/>
              <a:gd name="T93" fmla="*/ 2147483647 h 4131"/>
              <a:gd name="T94" fmla="*/ 2147483647 w 5450"/>
              <a:gd name="T95" fmla="*/ 2147483647 h 4131"/>
              <a:gd name="T96" fmla="*/ 2147483647 w 5450"/>
              <a:gd name="T97" fmla="*/ 2147483647 h 4131"/>
              <a:gd name="T98" fmla="*/ 2147483647 w 5450"/>
              <a:gd name="T99" fmla="*/ 2147483647 h 4131"/>
              <a:gd name="T100" fmla="*/ 2147483647 w 5450"/>
              <a:gd name="T101" fmla="*/ 2147483647 h 4131"/>
              <a:gd name="T102" fmla="*/ 2147483647 w 5450"/>
              <a:gd name="T103" fmla="*/ 2147483647 h 413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450" h="4131">
                <a:moveTo>
                  <a:pt x="1011" y="2055"/>
                </a:moveTo>
                <a:lnTo>
                  <a:pt x="911" y="4065"/>
                </a:lnTo>
                <a:lnTo>
                  <a:pt x="842" y="4131"/>
                </a:lnTo>
                <a:lnTo>
                  <a:pt x="179" y="4131"/>
                </a:lnTo>
                <a:lnTo>
                  <a:pt x="109" y="4065"/>
                </a:lnTo>
                <a:lnTo>
                  <a:pt x="0" y="2210"/>
                </a:lnTo>
                <a:lnTo>
                  <a:pt x="0" y="2200"/>
                </a:lnTo>
                <a:lnTo>
                  <a:pt x="29" y="2182"/>
                </a:lnTo>
                <a:lnTo>
                  <a:pt x="58" y="2162"/>
                </a:lnTo>
                <a:lnTo>
                  <a:pt x="85" y="2141"/>
                </a:lnTo>
                <a:lnTo>
                  <a:pt x="110" y="2117"/>
                </a:lnTo>
                <a:lnTo>
                  <a:pt x="134" y="2092"/>
                </a:lnTo>
                <a:lnTo>
                  <a:pt x="156" y="2066"/>
                </a:lnTo>
                <a:lnTo>
                  <a:pt x="176" y="2038"/>
                </a:lnTo>
                <a:lnTo>
                  <a:pt x="194" y="2008"/>
                </a:lnTo>
                <a:lnTo>
                  <a:pt x="211" y="1978"/>
                </a:lnTo>
                <a:lnTo>
                  <a:pt x="225" y="1946"/>
                </a:lnTo>
                <a:lnTo>
                  <a:pt x="237" y="1914"/>
                </a:lnTo>
                <a:lnTo>
                  <a:pt x="246" y="1880"/>
                </a:lnTo>
                <a:lnTo>
                  <a:pt x="253" y="1847"/>
                </a:lnTo>
                <a:lnTo>
                  <a:pt x="258" y="1812"/>
                </a:lnTo>
                <a:lnTo>
                  <a:pt x="260" y="1778"/>
                </a:lnTo>
                <a:lnTo>
                  <a:pt x="260" y="1744"/>
                </a:lnTo>
                <a:lnTo>
                  <a:pt x="258" y="1709"/>
                </a:lnTo>
                <a:lnTo>
                  <a:pt x="254" y="1675"/>
                </a:lnTo>
                <a:lnTo>
                  <a:pt x="247" y="1640"/>
                </a:lnTo>
                <a:lnTo>
                  <a:pt x="238" y="1607"/>
                </a:lnTo>
                <a:lnTo>
                  <a:pt x="226" y="1575"/>
                </a:lnTo>
                <a:lnTo>
                  <a:pt x="226" y="1404"/>
                </a:lnTo>
                <a:lnTo>
                  <a:pt x="1954" y="1404"/>
                </a:lnTo>
                <a:lnTo>
                  <a:pt x="2057" y="1317"/>
                </a:lnTo>
                <a:lnTo>
                  <a:pt x="2255" y="94"/>
                </a:lnTo>
                <a:lnTo>
                  <a:pt x="2366" y="0"/>
                </a:lnTo>
                <a:lnTo>
                  <a:pt x="5384" y="0"/>
                </a:lnTo>
                <a:lnTo>
                  <a:pt x="5450" y="67"/>
                </a:lnTo>
                <a:lnTo>
                  <a:pt x="5450" y="682"/>
                </a:lnTo>
                <a:lnTo>
                  <a:pt x="4088" y="1404"/>
                </a:lnTo>
                <a:lnTo>
                  <a:pt x="4088" y="2210"/>
                </a:lnTo>
                <a:lnTo>
                  <a:pt x="3978" y="4065"/>
                </a:lnTo>
                <a:lnTo>
                  <a:pt x="3908" y="4131"/>
                </a:lnTo>
                <a:lnTo>
                  <a:pt x="3244" y="4131"/>
                </a:lnTo>
                <a:lnTo>
                  <a:pt x="3175" y="4065"/>
                </a:lnTo>
                <a:lnTo>
                  <a:pt x="3076" y="2055"/>
                </a:lnTo>
                <a:lnTo>
                  <a:pt x="3073" y="2033"/>
                </a:lnTo>
                <a:lnTo>
                  <a:pt x="3069" y="2012"/>
                </a:lnTo>
                <a:lnTo>
                  <a:pt x="3061" y="1990"/>
                </a:lnTo>
                <a:lnTo>
                  <a:pt x="3052" y="1970"/>
                </a:lnTo>
                <a:lnTo>
                  <a:pt x="3040" y="1950"/>
                </a:lnTo>
                <a:lnTo>
                  <a:pt x="3026" y="1932"/>
                </a:lnTo>
                <a:lnTo>
                  <a:pt x="3011" y="1916"/>
                </a:lnTo>
                <a:lnTo>
                  <a:pt x="2994" y="1901"/>
                </a:lnTo>
                <a:lnTo>
                  <a:pt x="2975" y="1888"/>
                </a:lnTo>
                <a:lnTo>
                  <a:pt x="2956" y="1878"/>
                </a:lnTo>
                <a:lnTo>
                  <a:pt x="2935" y="1869"/>
                </a:lnTo>
                <a:lnTo>
                  <a:pt x="2913" y="1863"/>
                </a:lnTo>
                <a:lnTo>
                  <a:pt x="2891" y="1860"/>
                </a:lnTo>
                <a:lnTo>
                  <a:pt x="2868" y="1859"/>
                </a:lnTo>
                <a:lnTo>
                  <a:pt x="2043" y="1859"/>
                </a:lnTo>
                <a:lnTo>
                  <a:pt x="1218" y="1859"/>
                </a:lnTo>
                <a:lnTo>
                  <a:pt x="1196" y="1860"/>
                </a:lnTo>
                <a:lnTo>
                  <a:pt x="1173" y="1863"/>
                </a:lnTo>
                <a:lnTo>
                  <a:pt x="1152" y="1869"/>
                </a:lnTo>
                <a:lnTo>
                  <a:pt x="1130" y="1878"/>
                </a:lnTo>
                <a:lnTo>
                  <a:pt x="1111" y="1888"/>
                </a:lnTo>
                <a:lnTo>
                  <a:pt x="1093" y="1901"/>
                </a:lnTo>
                <a:lnTo>
                  <a:pt x="1076" y="1916"/>
                </a:lnTo>
                <a:lnTo>
                  <a:pt x="1061" y="1932"/>
                </a:lnTo>
                <a:lnTo>
                  <a:pt x="1046" y="1950"/>
                </a:lnTo>
                <a:lnTo>
                  <a:pt x="1034" y="1970"/>
                </a:lnTo>
                <a:lnTo>
                  <a:pt x="1025" y="1990"/>
                </a:lnTo>
                <a:lnTo>
                  <a:pt x="1018" y="2012"/>
                </a:lnTo>
                <a:lnTo>
                  <a:pt x="1013" y="2033"/>
                </a:lnTo>
                <a:lnTo>
                  <a:pt x="1011" y="2055"/>
                </a:lnTo>
                <a:close/>
                <a:moveTo>
                  <a:pt x="3524" y="820"/>
                </a:moveTo>
                <a:lnTo>
                  <a:pt x="3523" y="852"/>
                </a:lnTo>
                <a:lnTo>
                  <a:pt x="3519" y="883"/>
                </a:lnTo>
                <a:lnTo>
                  <a:pt x="3513" y="914"/>
                </a:lnTo>
                <a:lnTo>
                  <a:pt x="3505" y="944"/>
                </a:lnTo>
                <a:lnTo>
                  <a:pt x="3494" y="974"/>
                </a:lnTo>
                <a:lnTo>
                  <a:pt x="3482" y="1002"/>
                </a:lnTo>
                <a:lnTo>
                  <a:pt x="3467" y="1031"/>
                </a:lnTo>
                <a:lnTo>
                  <a:pt x="3450" y="1057"/>
                </a:lnTo>
                <a:lnTo>
                  <a:pt x="3431" y="1082"/>
                </a:lnTo>
                <a:lnTo>
                  <a:pt x="3411" y="1106"/>
                </a:lnTo>
                <a:lnTo>
                  <a:pt x="3389" y="1128"/>
                </a:lnTo>
                <a:lnTo>
                  <a:pt x="3365" y="1149"/>
                </a:lnTo>
                <a:lnTo>
                  <a:pt x="3340" y="1167"/>
                </a:lnTo>
                <a:lnTo>
                  <a:pt x="3314" y="1184"/>
                </a:lnTo>
                <a:lnTo>
                  <a:pt x="3286" y="1199"/>
                </a:lnTo>
                <a:lnTo>
                  <a:pt x="3257" y="1211"/>
                </a:lnTo>
                <a:lnTo>
                  <a:pt x="3227" y="1222"/>
                </a:lnTo>
                <a:lnTo>
                  <a:pt x="3197" y="1230"/>
                </a:lnTo>
                <a:lnTo>
                  <a:pt x="3166" y="1236"/>
                </a:lnTo>
                <a:lnTo>
                  <a:pt x="3135" y="1240"/>
                </a:lnTo>
                <a:lnTo>
                  <a:pt x="3103" y="1241"/>
                </a:lnTo>
                <a:lnTo>
                  <a:pt x="3072" y="1240"/>
                </a:lnTo>
                <a:lnTo>
                  <a:pt x="3040" y="1236"/>
                </a:lnTo>
                <a:lnTo>
                  <a:pt x="3009" y="1230"/>
                </a:lnTo>
                <a:lnTo>
                  <a:pt x="2980" y="1222"/>
                </a:lnTo>
                <a:lnTo>
                  <a:pt x="2950" y="1211"/>
                </a:lnTo>
                <a:lnTo>
                  <a:pt x="2920" y="1199"/>
                </a:lnTo>
                <a:lnTo>
                  <a:pt x="2893" y="1184"/>
                </a:lnTo>
                <a:lnTo>
                  <a:pt x="2866" y="1167"/>
                </a:lnTo>
                <a:lnTo>
                  <a:pt x="2841" y="1149"/>
                </a:lnTo>
                <a:lnTo>
                  <a:pt x="2817" y="1128"/>
                </a:lnTo>
                <a:lnTo>
                  <a:pt x="2795" y="1106"/>
                </a:lnTo>
                <a:lnTo>
                  <a:pt x="2775" y="1082"/>
                </a:lnTo>
                <a:lnTo>
                  <a:pt x="2756" y="1057"/>
                </a:lnTo>
                <a:lnTo>
                  <a:pt x="2739" y="1031"/>
                </a:lnTo>
                <a:lnTo>
                  <a:pt x="2725" y="1002"/>
                </a:lnTo>
                <a:lnTo>
                  <a:pt x="2712" y="974"/>
                </a:lnTo>
                <a:lnTo>
                  <a:pt x="2701" y="944"/>
                </a:lnTo>
                <a:lnTo>
                  <a:pt x="2694" y="914"/>
                </a:lnTo>
                <a:lnTo>
                  <a:pt x="2688" y="883"/>
                </a:lnTo>
                <a:lnTo>
                  <a:pt x="2685" y="852"/>
                </a:lnTo>
                <a:lnTo>
                  <a:pt x="2683" y="820"/>
                </a:lnTo>
                <a:lnTo>
                  <a:pt x="2685" y="789"/>
                </a:lnTo>
                <a:lnTo>
                  <a:pt x="2688" y="757"/>
                </a:lnTo>
                <a:lnTo>
                  <a:pt x="2694" y="726"/>
                </a:lnTo>
                <a:lnTo>
                  <a:pt x="2701" y="697"/>
                </a:lnTo>
                <a:lnTo>
                  <a:pt x="2712" y="667"/>
                </a:lnTo>
                <a:lnTo>
                  <a:pt x="2725" y="637"/>
                </a:lnTo>
                <a:lnTo>
                  <a:pt x="2739" y="610"/>
                </a:lnTo>
                <a:lnTo>
                  <a:pt x="2756" y="584"/>
                </a:lnTo>
                <a:lnTo>
                  <a:pt x="2775" y="558"/>
                </a:lnTo>
                <a:lnTo>
                  <a:pt x="2795" y="534"/>
                </a:lnTo>
                <a:lnTo>
                  <a:pt x="2817" y="512"/>
                </a:lnTo>
                <a:lnTo>
                  <a:pt x="2841" y="491"/>
                </a:lnTo>
                <a:lnTo>
                  <a:pt x="2866" y="472"/>
                </a:lnTo>
                <a:lnTo>
                  <a:pt x="2893" y="456"/>
                </a:lnTo>
                <a:lnTo>
                  <a:pt x="2920" y="442"/>
                </a:lnTo>
                <a:lnTo>
                  <a:pt x="2950" y="429"/>
                </a:lnTo>
                <a:lnTo>
                  <a:pt x="2980" y="418"/>
                </a:lnTo>
                <a:lnTo>
                  <a:pt x="3009" y="411"/>
                </a:lnTo>
                <a:lnTo>
                  <a:pt x="3040" y="405"/>
                </a:lnTo>
                <a:lnTo>
                  <a:pt x="3072" y="401"/>
                </a:lnTo>
                <a:lnTo>
                  <a:pt x="3103" y="400"/>
                </a:lnTo>
                <a:lnTo>
                  <a:pt x="3135" y="401"/>
                </a:lnTo>
                <a:lnTo>
                  <a:pt x="3166" y="405"/>
                </a:lnTo>
                <a:lnTo>
                  <a:pt x="3197" y="411"/>
                </a:lnTo>
                <a:lnTo>
                  <a:pt x="3227" y="418"/>
                </a:lnTo>
                <a:lnTo>
                  <a:pt x="3257" y="429"/>
                </a:lnTo>
                <a:lnTo>
                  <a:pt x="3286" y="442"/>
                </a:lnTo>
                <a:lnTo>
                  <a:pt x="3314" y="456"/>
                </a:lnTo>
                <a:lnTo>
                  <a:pt x="3340" y="472"/>
                </a:lnTo>
                <a:lnTo>
                  <a:pt x="3365" y="491"/>
                </a:lnTo>
                <a:lnTo>
                  <a:pt x="3389" y="512"/>
                </a:lnTo>
                <a:lnTo>
                  <a:pt x="3411" y="534"/>
                </a:lnTo>
                <a:lnTo>
                  <a:pt x="3431" y="558"/>
                </a:lnTo>
                <a:lnTo>
                  <a:pt x="3450" y="584"/>
                </a:lnTo>
                <a:lnTo>
                  <a:pt x="3467" y="610"/>
                </a:lnTo>
                <a:lnTo>
                  <a:pt x="3482" y="637"/>
                </a:lnTo>
                <a:lnTo>
                  <a:pt x="3494" y="667"/>
                </a:lnTo>
                <a:lnTo>
                  <a:pt x="3505" y="697"/>
                </a:lnTo>
                <a:lnTo>
                  <a:pt x="3513" y="726"/>
                </a:lnTo>
                <a:lnTo>
                  <a:pt x="3519" y="757"/>
                </a:lnTo>
                <a:lnTo>
                  <a:pt x="3523" y="789"/>
                </a:lnTo>
                <a:lnTo>
                  <a:pt x="3524" y="82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2" name="Line 990"/>
          <p:cNvSpPr>
            <a:spLocks noChangeShapeType="1"/>
          </p:cNvSpPr>
          <p:nvPr/>
        </p:nvSpPr>
        <p:spPr bwMode="auto">
          <a:xfrm flipV="1">
            <a:off x="4325938" y="5280025"/>
            <a:ext cx="0" cy="3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3" name="Line 991"/>
          <p:cNvSpPr>
            <a:spLocks noChangeShapeType="1"/>
          </p:cNvSpPr>
          <p:nvPr/>
        </p:nvSpPr>
        <p:spPr bwMode="auto">
          <a:xfrm>
            <a:off x="4397375" y="5027613"/>
            <a:ext cx="5492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4" name="Line 992"/>
          <p:cNvSpPr>
            <a:spLocks noChangeShapeType="1"/>
          </p:cNvSpPr>
          <p:nvPr/>
        </p:nvSpPr>
        <p:spPr bwMode="auto">
          <a:xfrm>
            <a:off x="4397375" y="5027613"/>
            <a:ext cx="54927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5" name="Line 993"/>
          <p:cNvSpPr>
            <a:spLocks noChangeShapeType="1"/>
          </p:cNvSpPr>
          <p:nvPr/>
        </p:nvSpPr>
        <p:spPr bwMode="auto">
          <a:xfrm>
            <a:off x="4397375" y="5027613"/>
            <a:ext cx="0" cy="539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6" name="Line 994"/>
          <p:cNvSpPr>
            <a:spLocks noChangeShapeType="1"/>
          </p:cNvSpPr>
          <p:nvPr/>
        </p:nvSpPr>
        <p:spPr bwMode="auto">
          <a:xfrm>
            <a:off x="4713288" y="5172075"/>
            <a:ext cx="2619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7" name="Line 995"/>
          <p:cNvSpPr>
            <a:spLocks noChangeShapeType="1"/>
          </p:cNvSpPr>
          <p:nvPr/>
        </p:nvSpPr>
        <p:spPr bwMode="auto">
          <a:xfrm flipH="1">
            <a:off x="4383088" y="5892800"/>
            <a:ext cx="2095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8" name="Line 996"/>
          <p:cNvSpPr>
            <a:spLocks noChangeShapeType="1"/>
          </p:cNvSpPr>
          <p:nvPr/>
        </p:nvSpPr>
        <p:spPr bwMode="auto">
          <a:xfrm flipH="1" flipV="1">
            <a:off x="4325938" y="5283200"/>
            <a:ext cx="34925" cy="5889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99" name="Line 997"/>
          <p:cNvSpPr>
            <a:spLocks noChangeShapeType="1"/>
          </p:cNvSpPr>
          <p:nvPr/>
        </p:nvSpPr>
        <p:spPr bwMode="auto">
          <a:xfrm>
            <a:off x="4383088" y="5892800"/>
            <a:ext cx="2095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0" name="Line 998"/>
          <p:cNvSpPr>
            <a:spLocks noChangeShapeType="1"/>
          </p:cNvSpPr>
          <p:nvPr/>
        </p:nvSpPr>
        <p:spPr bwMode="auto">
          <a:xfrm flipH="1">
            <a:off x="4614863" y="5233988"/>
            <a:ext cx="31750" cy="638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1" name="Freeform 999"/>
          <p:cNvSpPr>
            <a:spLocks/>
          </p:cNvSpPr>
          <p:nvPr/>
        </p:nvSpPr>
        <p:spPr bwMode="auto">
          <a:xfrm>
            <a:off x="4325938" y="5081588"/>
            <a:ext cx="82550" cy="198437"/>
          </a:xfrm>
          <a:custGeom>
            <a:avLst/>
            <a:gdLst>
              <a:gd name="T0" fmla="*/ 2147483647 w 260"/>
              <a:gd name="T1" fmla="*/ 0 h 625"/>
              <a:gd name="T2" fmla="*/ 2147483647 w 260"/>
              <a:gd name="T3" fmla="*/ 2147483647 h 625"/>
              <a:gd name="T4" fmla="*/ 2147483647 w 260"/>
              <a:gd name="T5" fmla="*/ 2147483647 h 625"/>
              <a:gd name="T6" fmla="*/ 2147483647 w 260"/>
              <a:gd name="T7" fmla="*/ 2147483647 h 625"/>
              <a:gd name="T8" fmla="*/ 2147483647 w 260"/>
              <a:gd name="T9" fmla="*/ 2147483647 h 625"/>
              <a:gd name="T10" fmla="*/ 2147483647 w 260"/>
              <a:gd name="T11" fmla="*/ 2147483647 h 625"/>
              <a:gd name="T12" fmla="*/ 2147483647 w 260"/>
              <a:gd name="T13" fmla="*/ 2147483647 h 625"/>
              <a:gd name="T14" fmla="*/ 2147483647 w 260"/>
              <a:gd name="T15" fmla="*/ 2147483647 h 625"/>
              <a:gd name="T16" fmla="*/ 2147483647 w 260"/>
              <a:gd name="T17" fmla="*/ 2147483647 h 625"/>
              <a:gd name="T18" fmla="*/ 2147483647 w 260"/>
              <a:gd name="T19" fmla="*/ 2147483647 h 625"/>
              <a:gd name="T20" fmla="*/ 2147483647 w 260"/>
              <a:gd name="T21" fmla="*/ 2147483647 h 625"/>
              <a:gd name="T22" fmla="*/ 2147483647 w 260"/>
              <a:gd name="T23" fmla="*/ 2147483647 h 625"/>
              <a:gd name="T24" fmla="*/ 2147483647 w 260"/>
              <a:gd name="T25" fmla="*/ 2147483647 h 625"/>
              <a:gd name="T26" fmla="*/ 2147483647 w 260"/>
              <a:gd name="T27" fmla="*/ 2147483647 h 625"/>
              <a:gd name="T28" fmla="*/ 2147483647 w 260"/>
              <a:gd name="T29" fmla="*/ 2147483647 h 625"/>
              <a:gd name="T30" fmla="*/ 2147483647 w 260"/>
              <a:gd name="T31" fmla="*/ 2147483647 h 625"/>
              <a:gd name="T32" fmla="*/ 2147483647 w 260"/>
              <a:gd name="T33" fmla="*/ 2147483647 h 625"/>
              <a:gd name="T34" fmla="*/ 2147483647 w 260"/>
              <a:gd name="T35" fmla="*/ 2147483647 h 625"/>
              <a:gd name="T36" fmla="*/ 2147483647 w 260"/>
              <a:gd name="T37" fmla="*/ 2147483647 h 625"/>
              <a:gd name="T38" fmla="*/ 2147483647 w 260"/>
              <a:gd name="T39" fmla="*/ 2147483647 h 625"/>
              <a:gd name="T40" fmla="*/ 2147483647 w 260"/>
              <a:gd name="T41" fmla="*/ 2147483647 h 625"/>
              <a:gd name="T42" fmla="*/ 0 w 260"/>
              <a:gd name="T43" fmla="*/ 2147483647 h 62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60" h="625">
                <a:moveTo>
                  <a:pt x="226" y="0"/>
                </a:moveTo>
                <a:lnTo>
                  <a:pt x="238" y="32"/>
                </a:lnTo>
                <a:lnTo>
                  <a:pt x="247" y="65"/>
                </a:lnTo>
                <a:lnTo>
                  <a:pt x="254" y="100"/>
                </a:lnTo>
                <a:lnTo>
                  <a:pt x="258" y="134"/>
                </a:lnTo>
                <a:lnTo>
                  <a:pt x="260" y="169"/>
                </a:lnTo>
                <a:lnTo>
                  <a:pt x="260" y="203"/>
                </a:lnTo>
                <a:lnTo>
                  <a:pt x="258" y="237"/>
                </a:lnTo>
                <a:lnTo>
                  <a:pt x="253" y="272"/>
                </a:lnTo>
                <a:lnTo>
                  <a:pt x="246" y="305"/>
                </a:lnTo>
                <a:lnTo>
                  <a:pt x="237" y="339"/>
                </a:lnTo>
                <a:lnTo>
                  <a:pt x="225" y="371"/>
                </a:lnTo>
                <a:lnTo>
                  <a:pt x="211" y="403"/>
                </a:lnTo>
                <a:lnTo>
                  <a:pt x="194" y="433"/>
                </a:lnTo>
                <a:lnTo>
                  <a:pt x="176" y="463"/>
                </a:lnTo>
                <a:lnTo>
                  <a:pt x="156" y="491"/>
                </a:lnTo>
                <a:lnTo>
                  <a:pt x="134" y="517"/>
                </a:lnTo>
                <a:lnTo>
                  <a:pt x="110" y="542"/>
                </a:lnTo>
                <a:lnTo>
                  <a:pt x="85" y="566"/>
                </a:lnTo>
                <a:lnTo>
                  <a:pt x="58" y="587"/>
                </a:lnTo>
                <a:lnTo>
                  <a:pt x="29" y="607"/>
                </a:lnTo>
                <a:lnTo>
                  <a:pt x="0" y="62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2" name="Line 1000"/>
          <p:cNvSpPr>
            <a:spLocks noChangeShapeType="1"/>
          </p:cNvSpPr>
          <p:nvPr/>
        </p:nvSpPr>
        <p:spPr bwMode="auto">
          <a:xfrm>
            <a:off x="4360863" y="5872163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3" name="Line 1001"/>
          <p:cNvSpPr>
            <a:spLocks noChangeShapeType="1"/>
          </p:cNvSpPr>
          <p:nvPr/>
        </p:nvSpPr>
        <p:spPr bwMode="auto">
          <a:xfrm flipH="1">
            <a:off x="4592638" y="5872163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4" name="Freeform 1002"/>
          <p:cNvSpPr>
            <a:spLocks/>
          </p:cNvSpPr>
          <p:nvPr/>
        </p:nvSpPr>
        <p:spPr bwMode="auto">
          <a:xfrm>
            <a:off x="4646613" y="5172075"/>
            <a:ext cx="66675" cy="61913"/>
          </a:xfrm>
          <a:custGeom>
            <a:avLst/>
            <a:gdLst>
              <a:gd name="T0" fmla="*/ 2147483647 w 207"/>
              <a:gd name="T1" fmla="*/ 0 h 196"/>
              <a:gd name="T2" fmla="*/ 2147483647 w 207"/>
              <a:gd name="T3" fmla="*/ 2147483647 h 196"/>
              <a:gd name="T4" fmla="*/ 2147483647 w 207"/>
              <a:gd name="T5" fmla="*/ 2147483647 h 196"/>
              <a:gd name="T6" fmla="*/ 2147483647 w 207"/>
              <a:gd name="T7" fmla="*/ 2147483647 h 196"/>
              <a:gd name="T8" fmla="*/ 2147483647 w 207"/>
              <a:gd name="T9" fmla="*/ 2147483647 h 196"/>
              <a:gd name="T10" fmla="*/ 2147483647 w 207"/>
              <a:gd name="T11" fmla="*/ 2147483647 h 196"/>
              <a:gd name="T12" fmla="*/ 2147483647 w 207"/>
              <a:gd name="T13" fmla="*/ 2147483647 h 196"/>
              <a:gd name="T14" fmla="*/ 2147483647 w 207"/>
              <a:gd name="T15" fmla="*/ 2147483647 h 196"/>
              <a:gd name="T16" fmla="*/ 2147483647 w 207"/>
              <a:gd name="T17" fmla="*/ 2147483647 h 196"/>
              <a:gd name="T18" fmla="*/ 2147483647 w 207"/>
              <a:gd name="T19" fmla="*/ 2147483647 h 196"/>
              <a:gd name="T20" fmla="*/ 2147483647 w 207"/>
              <a:gd name="T21" fmla="*/ 2147483647 h 196"/>
              <a:gd name="T22" fmla="*/ 2147483647 w 207"/>
              <a:gd name="T23" fmla="*/ 2147483647 h 196"/>
              <a:gd name="T24" fmla="*/ 2147483647 w 207"/>
              <a:gd name="T25" fmla="*/ 2147483647 h 196"/>
              <a:gd name="T26" fmla="*/ 2147483647 w 207"/>
              <a:gd name="T27" fmla="*/ 2147483647 h 196"/>
              <a:gd name="T28" fmla="*/ 0 w 207"/>
              <a:gd name="T29" fmla="*/ 2147483647 h 1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7" h="196">
                <a:moveTo>
                  <a:pt x="207" y="0"/>
                </a:moveTo>
                <a:lnTo>
                  <a:pt x="185" y="1"/>
                </a:lnTo>
                <a:lnTo>
                  <a:pt x="162" y="4"/>
                </a:lnTo>
                <a:lnTo>
                  <a:pt x="141" y="10"/>
                </a:lnTo>
                <a:lnTo>
                  <a:pt x="119" y="19"/>
                </a:lnTo>
                <a:lnTo>
                  <a:pt x="100" y="29"/>
                </a:lnTo>
                <a:lnTo>
                  <a:pt x="82" y="42"/>
                </a:lnTo>
                <a:lnTo>
                  <a:pt x="65" y="57"/>
                </a:lnTo>
                <a:lnTo>
                  <a:pt x="50" y="73"/>
                </a:lnTo>
                <a:lnTo>
                  <a:pt x="35" y="91"/>
                </a:lnTo>
                <a:lnTo>
                  <a:pt x="23" y="111"/>
                </a:lnTo>
                <a:lnTo>
                  <a:pt x="14" y="131"/>
                </a:lnTo>
                <a:lnTo>
                  <a:pt x="7" y="153"/>
                </a:lnTo>
                <a:lnTo>
                  <a:pt x="2" y="174"/>
                </a:lnTo>
                <a:lnTo>
                  <a:pt x="0" y="19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5" name="Line 1003"/>
          <p:cNvSpPr>
            <a:spLocks noChangeShapeType="1"/>
          </p:cNvSpPr>
          <p:nvPr/>
        </p:nvSpPr>
        <p:spPr bwMode="auto">
          <a:xfrm flipV="1">
            <a:off x="5624513" y="5280025"/>
            <a:ext cx="0" cy="3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6" name="Line 1004"/>
          <p:cNvSpPr>
            <a:spLocks noChangeShapeType="1"/>
          </p:cNvSpPr>
          <p:nvPr/>
        </p:nvSpPr>
        <p:spPr bwMode="auto">
          <a:xfrm flipH="1">
            <a:off x="4975225" y="5172075"/>
            <a:ext cx="2619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7" name="Line 1005"/>
          <p:cNvSpPr>
            <a:spLocks noChangeShapeType="1"/>
          </p:cNvSpPr>
          <p:nvPr/>
        </p:nvSpPr>
        <p:spPr bwMode="auto">
          <a:xfrm>
            <a:off x="5356225" y="5892800"/>
            <a:ext cx="2111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8" name="Line 1006"/>
          <p:cNvSpPr>
            <a:spLocks noChangeShapeType="1"/>
          </p:cNvSpPr>
          <p:nvPr/>
        </p:nvSpPr>
        <p:spPr bwMode="auto">
          <a:xfrm flipV="1">
            <a:off x="5589588" y="5283200"/>
            <a:ext cx="34925" cy="5889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09" name="Line 1007"/>
          <p:cNvSpPr>
            <a:spLocks noChangeShapeType="1"/>
          </p:cNvSpPr>
          <p:nvPr/>
        </p:nvSpPr>
        <p:spPr bwMode="auto">
          <a:xfrm flipH="1">
            <a:off x="5356225" y="5892800"/>
            <a:ext cx="2111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0" name="Line 1008"/>
          <p:cNvSpPr>
            <a:spLocks noChangeShapeType="1"/>
          </p:cNvSpPr>
          <p:nvPr/>
        </p:nvSpPr>
        <p:spPr bwMode="auto">
          <a:xfrm>
            <a:off x="5302250" y="5233988"/>
            <a:ext cx="31750" cy="6381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1" name="Line 1009"/>
          <p:cNvSpPr>
            <a:spLocks noChangeShapeType="1"/>
          </p:cNvSpPr>
          <p:nvPr/>
        </p:nvSpPr>
        <p:spPr bwMode="auto">
          <a:xfrm flipH="1">
            <a:off x="5567363" y="5872163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2" name="Line 1010"/>
          <p:cNvSpPr>
            <a:spLocks noChangeShapeType="1"/>
          </p:cNvSpPr>
          <p:nvPr/>
        </p:nvSpPr>
        <p:spPr bwMode="auto">
          <a:xfrm>
            <a:off x="5334000" y="5872163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3" name="Freeform 1011"/>
          <p:cNvSpPr>
            <a:spLocks/>
          </p:cNvSpPr>
          <p:nvPr/>
        </p:nvSpPr>
        <p:spPr bwMode="auto">
          <a:xfrm>
            <a:off x="5237163" y="5172075"/>
            <a:ext cx="65087" cy="61913"/>
          </a:xfrm>
          <a:custGeom>
            <a:avLst/>
            <a:gdLst>
              <a:gd name="T0" fmla="*/ 0 w 208"/>
              <a:gd name="T1" fmla="*/ 0 h 196"/>
              <a:gd name="T2" fmla="*/ 2147483647 w 208"/>
              <a:gd name="T3" fmla="*/ 2147483647 h 196"/>
              <a:gd name="T4" fmla="*/ 2147483647 w 208"/>
              <a:gd name="T5" fmla="*/ 2147483647 h 196"/>
              <a:gd name="T6" fmla="*/ 2147483647 w 208"/>
              <a:gd name="T7" fmla="*/ 2147483647 h 196"/>
              <a:gd name="T8" fmla="*/ 2147483647 w 208"/>
              <a:gd name="T9" fmla="*/ 2147483647 h 196"/>
              <a:gd name="T10" fmla="*/ 2147483647 w 208"/>
              <a:gd name="T11" fmla="*/ 2147483647 h 196"/>
              <a:gd name="T12" fmla="*/ 2147483647 w 208"/>
              <a:gd name="T13" fmla="*/ 2147483647 h 196"/>
              <a:gd name="T14" fmla="*/ 2147483647 w 208"/>
              <a:gd name="T15" fmla="*/ 2147483647 h 196"/>
              <a:gd name="T16" fmla="*/ 2147483647 w 208"/>
              <a:gd name="T17" fmla="*/ 2147483647 h 196"/>
              <a:gd name="T18" fmla="*/ 2147483647 w 208"/>
              <a:gd name="T19" fmla="*/ 2147483647 h 196"/>
              <a:gd name="T20" fmla="*/ 2147483647 w 208"/>
              <a:gd name="T21" fmla="*/ 2147483647 h 196"/>
              <a:gd name="T22" fmla="*/ 2147483647 w 208"/>
              <a:gd name="T23" fmla="*/ 2147483647 h 196"/>
              <a:gd name="T24" fmla="*/ 2147483647 w 208"/>
              <a:gd name="T25" fmla="*/ 2147483647 h 196"/>
              <a:gd name="T26" fmla="*/ 2147483647 w 208"/>
              <a:gd name="T27" fmla="*/ 2147483647 h 196"/>
              <a:gd name="T28" fmla="*/ 2147483647 w 208"/>
              <a:gd name="T29" fmla="*/ 2147483647 h 1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8" h="196">
                <a:moveTo>
                  <a:pt x="0" y="0"/>
                </a:moveTo>
                <a:lnTo>
                  <a:pt x="23" y="1"/>
                </a:lnTo>
                <a:lnTo>
                  <a:pt x="45" y="4"/>
                </a:lnTo>
                <a:lnTo>
                  <a:pt x="67" y="10"/>
                </a:lnTo>
                <a:lnTo>
                  <a:pt x="88" y="19"/>
                </a:lnTo>
                <a:lnTo>
                  <a:pt x="107" y="29"/>
                </a:lnTo>
                <a:lnTo>
                  <a:pt x="126" y="42"/>
                </a:lnTo>
                <a:lnTo>
                  <a:pt x="143" y="57"/>
                </a:lnTo>
                <a:lnTo>
                  <a:pt x="158" y="73"/>
                </a:lnTo>
                <a:lnTo>
                  <a:pt x="172" y="91"/>
                </a:lnTo>
                <a:lnTo>
                  <a:pt x="184" y="111"/>
                </a:lnTo>
                <a:lnTo>
                  <a:pt x="193" y="131"/>
                </a:lnTo>
                <a:lnTo>
                  <a:pt x="201" y="153"/>
                </a:lnTo>
                <a:lnTo>
                  <a:pt x="205" y="174"/>
                </a:lnTo>
                <a:lnTo>
                  <a:pt x="208" y="19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4" name="Line 1012"/>
          <p:cNvSpPr>
            <a:spLocks noChangeShapeType="1"/>
          </p:cNvSpPr>
          <p:nvPr/>
        </p:nvSpPr>
        <p:spPr bwMode="auto">
          <a:xfrm flipV="1">
            <a:off x="5624513" y="5027613"/>
            <a:ext cx="0" cy="255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5" name="Line 1013"/>
          <p:cNvSpPr>
            <a:spLocks noChangeShapeType="1"/>
          </p:cNvSpPr>
          <p:nvPr/>
        </p:nvSpPr>
        <p:spPr bwMode="auto">
          <a:xfrm flipH="1">
            <a:off x="4978400" y="4611688"/>
            <a:ext cx="63500" cy="3873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6" name="Line 1014"/>
          <p:cNvSpPr>
            <a:spLocks noChangeShapeType="1"/>
          </p:cNvSpPr>
          <p:nvPr/>
        </p:nvSpPr>
        <p:spPr bwMode="auto">
          <a:xfrm>
            <a:off x="5076825" y="4581525"/>
            <a:ext cx="9588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7" name="Line 1015"/>
          <p:cNvSpPr>
            <a:spLocks noChangeShapeType="1"/>
          </p:cNvSpPr>
          <p:nvPr/>
        </p:nvSpPr>
        <p:spPr bwMode="auto">
          <a:xfrm>
            <a:off x="6056313" y="4602163"/>
            <a:ext cx="0" cy="1952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8" name="Line 1016"/>
          <p:cNvSpPr>
            <a:spLocks noChangeShapeType="1"/>
          </p:cNvSpPr>
          <p:nvPr/>
        </p:nvSpPr>
        <p:spPr bwMode="auto">
          <a:xfrm flipH="1">
            <a:off x="5624513" y="4797425"/>
            <a:ext cx="431800" cy="2301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19" name="Line 1017"/>
          <p:cNvSpPr>
            <a:spLocks noChangeShapeType="1"/>
          </p:cNvSpPr>
          <p:nvPr/>
        </p:nvSpPr>
        <p:spPr bwMode="auto">
          <a:xfrm>
            <a:off x="6035675" y="4581525"/>
            <a:ext cx="20638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0" name="Line 1018"/>
          <p:cNvSpPr>
            <a:spLocks noChangeShapeType="1"/>
          </p:cNvSpPr>
          <p:nvPr/>
        </p:nvSpPr>
        <p:spPr bwMode="auto">
          <a:xfrm flipV="1">
            <a:off x="5041900" y="4581525"/>
            <a:ext cx="34925" cy="301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1" name="Line 1019"/>
          <p:cNvSpPr>
            <a:spLocks noChangeShapeType="1"/>
          </p:cNvSpPr>
          <p:nvPr/>
        </p:nvSpPr>
        <p:spPr bwMode="auto">
          <a:xfrm flipH="1">
            <a:off x="4946650" y="4999038"/>
            <a:ext cx="31750" cy="2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2" name="Freeform 1020"/>
          <p:cNvSpPr>
            <a:spLocks/>
          </p:cNvSpPr>
          <p:nvPr/>
        </p:nvSpPr>
        <p:spPr bwMode="auto">
          <a:xfrm>
            <a:off x="5178425" y="4708525"/>
            <a:ext cx="266700" cy="266700"/>
          </a:xfrm>
          <a:custGeom>
            <a:avLst/>
            <a:gdLst>
              <a:gd name="T0" fmla="*/ 2147483647 w 841"/>
              <a:gd name="T1" fmla="*/ 2147483647 h 841"/>
              <a:gd name="T2" fmla="*/ 2147483647 w 841"/>
              <a:gd name="T3" fmla="*/ 2147483647 h 841"/>
              <a:gd name="T4" fmla="*/ 2147483647 w 841"/>
              <a:gd name="T5" fmla="*/ 2147483647 h 841"/>
              <a:gd name="T6" fmla="*/ 2147483647 w 841"/>
              <a:gd name="T7" fmla="*/ 2147483647 h 841"/>
              <a:gd name="T8" fmla="*/ 2147483647 w 841"/>
              <a:gd name="T9" fmla="*/ 2147483647 h 841"/>
              <a:gd name="T10" fmla="*/ 2147483647 w 841"/>
              <a:gd name="T11" fmla="*/ 2147483647 h 841"/>
              <a:gd name="T12" fmla="*/ 2147483647 w 841"/>
              <a:gd name="T13" fmla="*/ 2147483647 h 841"/>
              <a:gd name="T14" fmla="*/ 2147483647 w 841"/>
              <a:gd name="T15" fmla="*/ 2147483647 h 841"/>
              <a:gd name="T16" fmla="*/ 2147483647 w 841"/>
              <a:gd name="T17" fmla="*/ 2147483647 h 841"/>
              <a:gd name="T18" fmla="*/ 2147483647 w 841"/>
              <a:gd name="T19" fmla="*/ 2147483647 h 841"/>
              <a:gd name="T20" fmla="*/ 2147483647 w 841"/>
              <a:gd name="T21" fmla="*/ 2147483647 h 841"/>
              <a:gd name="T22" fmla="*/ 2147483647 w 841"/>
              <a:gd name="T23" fmla="*/ 2147483647 h 841"/>
              <a:gd name="T24" fmla="*/ 2147483647 w 841"/>
              <a:gd name="T25" fmla="*/ 2147483647 h 841"/>
              <a:gd name="T26" fmla="*/ 2147483647 w 841"/>
              <a:gd name="T27" fmla="*/ 2147483647 h 841"/>
              <a:gd name="T28" fmla="*/ 2147483647 w 841"/>
              <a:gd name="T29" fmla="*/ 2147483647 h 841"/>
              <a:gd name="T30" fmla="*/ 2147483647 w 841"/>
              <a:gd name="T31" fmla="*/ 2147483647 h 841"/>
              <a:gd name="T32" fmla="*/ 2147483647 w 841"/>
              <a:gd name="T33" fmla="*/ 2147483647 h 841"/>
              <a:gd name="T34" fmla="*/ 2147483647 w 841"/>
              <a:gd name="T35" fmla="*/ 2147483647 h 841"/>
              <a:gd name="T36" fmla="*/ 2147483647 w 841"/>
              <a:gd name="T37" fmla="*/ 2147483647 h 841"/>
              <a:gd name="T38" fmla="*/ 2147483647 w 841"/>
              <a:gd name="T39" fmla="*/ 2147483647 h 841"/>
              <a:gd name="T40" fmla="*/ 2147483647 w 841"/>
              <a:gd name="T41" fmla="*/ 2147483647 h 841"/>
              <a:gd name="T42" fmla="*/ 2147483647 w 841"/>
              <a:gd name="T43" fmla="*/ 2147483647 h 841"/>
              <a:gd name="T44" fmla="*/ 2147483647 w 841"/>
              <a:gd name="T45" fmla="*/ 2147483647 h 841"/>
              <a:gd name="T46" fmla="*/ 2147483647 w 841"/>
              <a:gd name="T47" fmla="*/ 2147483647 h 841"/>
              <a:gd name="T48" fmla="*/ 2147483647 w 841"/>
              <a:gd name="T49" fmla="*/ 2147483647 h 841"/>
              <a:gd name="T50" fmla="*/ 2147483647 w 841"/>
              <a:gd name="T51" fmla="*/ 2147483647 h 841"/>
              <a:gd name="T52" fmla="*/ 2147483647 w 841"/>
              <a:gd name="T53" fmla="*/ 2147483647 h 841"/>
              <a:gd name="T54" fmla="*/ 2147483647 w 841"/>
              <a:gd name="T55" fmla="*/ 2147483647 h 841"/>
              <a:gd name="T56" fmla="*/ 2147483647 w 841"/>
              <a:gd name="T57" fmla="*/ 2147483647 h 841"/>
              <a:gd name="T58" fmla="*/ 2147483647 w 841"/>
              <a:gd name="T59" fmla="*/ 2147483647 h 841"/>
              <a:gd name="T60" fmla="*/ 2147483647 w 841"/>
              <a:gd name="T61" fmla="*/ 2147483647 h 841"/>
              <a:gd name="T62" fmla="*/ 2147483647 w 841"/>
              <a:gd name="T63" fmla="*/ 0 h 841"/>
              <a:gd name="T64" fmla="*/ 2147483647 w 841"/>
              <a:gd name="T65" fmla="*/ 2147483647 h 841"/>
              <a:gd name="T66" fmla="*/ 2147483647 w 841"/>
              <a:gd name="T67" fmla="*/ 2147483647 h 841"/>
              <a:gd name="T68" fmla="*/ 2147483647 w 841"/>
              <a:gd name="T69" fmla="*/ 2147483647 h 841"/>
              <a:gd name="T70" fmla="*/ 2147483647 w 841"/>
              <a:gd name="T71" fmla="*/ 2147483647 h 841"/>
              <a:gd name="T72" fmla="*/ 2147483647 w 841"/>
              <a:gd name="T73" fmla="*/ 2147483647 h 841"/>
              <a:gd name="T74" fmla="*/ 2147483647 w 841"/>
              <a:gd name="T75" fmla="*/ 2147483647 h 841"/>
              <a:gd name="T76" fmla="*/ 2147483647 w 841"/>
              <a:gd name="T77" fmla="*/ 2147483647 h 841"/>
              <a:gd name="T78" fmla="*/ 2147483647 w 841"/>
              <a:gd name="T79" fmla="*/ 2147483647 h 841"/>
              <a:gd name="T80" fmla="*/ 2147483647 w 841"/>
              <a:gd name="T81" fmla="*/ 2147483647 h 841"/>
              <a:gd name="T82" fmla="*/ 2147483647 w 841"/>
              <a:gd name="T83" fmla="*/ 2147483647 h 84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41" h="841">
                <a:moveTo>
                  <a:pt x="841" y="420"/>
                </a:moveTo>
                <a:lnTo>
                  <a:pt x="840" y="452"/>
                </a:lnTo>
                <a:lnTo>
                  <a:pt x="836" y="483"/>
                </a:lnTo>
                <a:lnTo>
                  <a:pt x="830" y="514"/>
                </a:lnTo>
                <a:lnTo>
                  <a:pt x="822" y="544"/>
                </a:lnTo>
                <a:lnTo>
                  <a:pt x="811" y="574"/>
                </a:lnTo>
                <a:lnTo>
                  <a:pt x="799" y="602"/>
                </a:lnTo>
                <a:lnTo>
                  <a:pt x="784" y="631"/>
                </a:lnTo>
                <a:lnTo>
                  <a:pt x="767" y="657"/>
                </a:lnTo>
                <a:lnTo>
                  <a:pt x="748" y="682"/>
                </a:lnTo>
                <a:lnTo>
                  <a:pt x="728" y="706"/>
                </a:lnTo>
                <a:lnTo>
                  <a:pt x="706" y="728"/>
                </a:lnTo>
                <a:lnTo>
                  <a:pt x="682" y="749"/>
                </a:lnTo>
                <a:lnTo>
                  <a:pt x="657" y="767"/>
                </a:lnTo>
                <a:lnTo>
                  <a:pt x="631" y="784"/>
                </a:lnTo>
                <a:lnTo>
                  <a:pt x="603" y="799"/>
                </a:lnTo>
                <a:lnTo>
                  <a:pt x="574" y="811"/>
                </a:lnTo>
                <a:lnTo>
                  <a:pt x="544" y="822"/>
                </a:lnTo>
                <a:lnTo>
                  <a:pt x="514" y="830"/>
                </a:lnTo>
                <a:lnTo>
                  <a:pt x="483" y="836"/>
                </a:lnTo>
                <a:lnTo>
                  <a:pt x="452" y="840"/>
                </a:lnTo>
                <a:lnTo>
                  <a:pt x="420" y="841"/>
                </a:lnTo>
                <a:lnTo>
                  <a:pt x="389" y="840"/>
                </a:lnTo>
                <a:lnTo>
                  <a:pt x="357" y="836"/>
                </a:lnTo>
                <a:lnTo>
                  <a:pt x="326" y="830"/>
                </a:lnTo>
                <a:lnTo>
                  <a:pt x="297" y="822"/>
                </a:lnTo>
                <a:lnTo>
                  <a:pt x="267" y="811"/>
                </a:lnTo>
                <a:lnTo>
                  <a:pt x="237" y="799"/>
                </a:lnTo>
                <a:lnTo>
                  <a:pt x="210" y="784"/>
                </a:lnTo>
                <a:lnTo>
                  <a:pt x="183" y="767"/>
                </a:lnTo>
                <a:lnTo>
                  <a:pt x="158" y="749"/>
                </a:lnTo>
                <a:lnTo>
                  <a:pt x="134" y="728"/>
                </a:lnTo>
                <a:lnTo>
                  <a:pt x="112" y="706"/>
                </a:lnTo>
                <a:lnTo>
                  <a:pt x="92" y="682"/>
                </a:lnTo>
                <a:lnTo>
                  <a:pt x="73" y="657"/>
                </a:lnTo>
                <a:lnTo>
                  <a:pt x="56" y="631"/>
                </a:lnTo>
                <a:lnTo>
                  <a:pt x="42" y="602"/>
                </a:lnTo>
                <a:lnTo>
                  <a:pt x="29" y="574"/>
                </a:lnTo>
                <a:lnTo>
                  <a:pt x="18" y="544"/>
                </a:lnTo>
                <a:lnTo>
                  <a:pt x="11" y="514"/>
                </a:lnTo>
                <a:lnTo>
                  <a:pt x="5" y="483"/>
                </a:lnTo>
                <a:lnTo>
                  <a:pt x="2" y="452"/>
                </a:lnTo>
                <a:lnTo>
                  <a:pt x="0" y="420"/>
                </a:lnTo>
                <a:lnTo>
                  <a:pt x="2" y="389"/>
                </a:lnTo>
                <a:lnTo>
                  <a:pt x="5" y="357"/>
                </a:lnTo>
                <a:lnTo>
                  <a:pt x="11" y="326"/>
                </a:lnTo>
                <a:lnTo>
                  <a:pt x="18" y="297"/>
                </a:lnTo>
                <a:lnTo>
                  <a:pt x="29" y="267"/>
                </a:lnTo>
                <a:lnTo>
                  <a:pt x="42" y="237"/>
                </a:lnTo>
                <a:lnTo>
                  <a:pt x="56" y="210"/>
                </a:lnTo>
                <a:lnTo>
                  <a:pt x="73" y="184"/>
                </a:lnTo>
                <a:lnTo>
                  <a:pt x="92" y="158"/>
                </a:lnTo>
                <a:lnTo>
                  <a:pt x="112" y="134"/>
                </a:lnTo>
                <a:lnTo>
                  <a:pt x="134" y="112"/>
                </a:lnTo>
                <a:lnTo>
                  <a:pt x="158" y="91"/>
                </a:lnTo>
                <a:lnTo>
                  <a:pt x="183" y="72"/>
                </a:lnTo>
                <a:lnTo>
                  <a:pt x="210" y="56"/>
                </a:lnTo>
                <a:lnTo>
                  <a:pt x="237" y="42"/>
                </a:lnTo>
                <a:lnTo>
                  <a:pt x="267" y="29"/>
                </a:lnTo>
                <a:lnTo>
                  <a:pt x="297" y="18"/>
                </a:lnTo>
                <a:lnTo>
                  <a:pt x="326" y="11"/>
                </a:lnTo>
                <a:lnTo>
                  <a:pt x="357" y="5"/>
                </a:lnTo>
                <a:lnTo>
                  <a:pt x="389" y="1"/>
                </a:lnTo>
                <a:lnTo>
                  <a:pt x="420" y="0"/>
                </a:lnTo>
                <a:lnTo>
                  <a:pt x="452" y="1"/>
                </a:lnTo>
                <a:lnTo>
                  <a:pt x="483" y="5"/>
                </a:lnTo>
                <a:lnTo>
                  <a:pt x="514" y="11"/>
                </a:lnTo>
                <a:lnTo>
                  <a:pt x="544" y="18"/>
                </a:lnTo>
                <a:lnTo>
                  <a:pt x="574" y="29"/>
                </a:lnTo>
                <a:lnTo>
                  <a:pt x="603" y="42"/>
                </a:lnTo>
                <a:lnTo>
                  <a:pt x="631" y="56"/>
                </a:lnTo>
                <a:lnTo>
                  <a:pt x="657" y="72"/>
                </a:lnTo>
                <a:lnTo>
                  <a:pt x="682" y="91"/>
                </a:lnTo>
                <a:lnTo>
                  <a:pt x="706" y="112"/>
                </a:lnTo>
                <a:lnTo>
                  <a:pt x="728" y="134"/>
                </a:lnTo>
                <a:lnTo>
                  <a:pt x="748" y="158"/>
                </a:lnTo>
                <a:lnTo>
                  <a:pt x="767" y="184"/>
                </a:lnTo>
                <a:lnTo>
                  <a:pt x="784" y="210"/>
                </a:lnTo>
                <a:lnTo>
                  <a:pt x="799" y="237"/>
                </a:lnTo>
                <a:lnTo>
                  <a:pt x="811" y="267"/>
                </a:lnTo>
                <a:lnTo>
                  <a:pt x="822" y="297"/>
                </a:lnTo>
                <a:lnTo>
                  <a:pt x="830" y="326"/>
                </a:lnTo>
                <a:lnTo>
                  <a:pt x="836" y="357"/>
                </a:lnTo>
                <a:lnTo>
                  <a:pt x="840" y="389"/>
                </a:lnTo>
                <a:lnTo>
                  <a:pt x="841" y="42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3" name="Line 1021"/>
          <p:cNvSpPr>
            <a:spLocks noChangeShapeType="1"/>
          </p:cNvSpPr>
          <p:nvPr/>
        </p:nvSpPr>
        <p:spPr bwMode="auto">
          <a:xfrm flipV="1">
            <a:off x="2692400" y="4806950"/>
            <a:ext cx="0" cy="3714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4" name="Line 1022"/>
          <p:cNvSpPr>
            <a:spLocks noChangeShapeType="1"/>
          </p:cNvSpPr>
          <p:nvPr/>
        </p:nvSpPr>
        <p:spPr bwMode="auto">
          <a:xfrm flipV="1">
            <a:off x="3990975" y="4806950"/>
            <a:ext cx="0" cy="3714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5" name="Line 1023"/>
          <p:cNvSpPr>
            <a:spLocks noChangeShapeType="1"/>
          </p:cNvSpPr>
          <p:nvPr/>
        </p:nvSpPr>
        <p:spPr bwMode="auto">
          <a:xfrm>
            <a:off x="2692400" y="4900613"/>
            <a:ext cx="12985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6" name="Line 1024"/>
          <p:cNvSpPr>
            <a:spLocks noChangeShapeType="1"/>
          </p:cNvSpPr>
          <p:nvPr/>
        </p:nvSpPr>
        <p:spPr bwMode="auto">
          <a:xfrm flipH="1">
            <a:off x="2554288" y="4960938"/>
            <a:ext cx="12382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7" name="Line 1025"/>
          <p:cNvSpPr>
            <a:spLocks noChangeShapeType="1"/>
          </p:cNvSpPr>
          <p:nvPr/>
        </p:nvSpPr>
        <p:spPr bwMode="auto">
          <a:xfrm flipH="1">
            <a:off x="2579688" y="5826125"/>
            <a:ext cx="112712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8" name="Line 1026"/>
          <p:cNvSpPr>
            <a:spLocks noChangeShapeType="1"/>
          </p:cNvSpPr>
          <p:nvPr/>
        </p:nvSpPr>
        <p:spPr bwMode="auto">
          <a:xfrm>
            <a:off x="2616200" y="4960938"/>
            <a:ext cx="0" cy="8651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29" name="Line 1027"/>
          <p:cNvSpPr>
            <a:spLocks noChangeShapeType="1"/>
          </p:cNvSpPr>
          <p:nvPr/>
        </p:nvSpPr>
        <p:spPr bwMode="auto">
          <a:xfrm flipV="1">
            <a:off x="4962525" y="4484688"/>
            <a:ext cx="0" cy="5032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0" name="Line 1028"/>
          <p:cNvSpPr>
            <a:spLocks noChangeShapeType="1"/>
          </p:cNvSpPr>
          <p:nvPr/>
        </p:nvSpPr>
        <p:spPr bwMode="auto">
          <a:xfrm flipV="1">
            <a:off x="6056313" y="4440238"/>
            <a:ext cx="0" cy="125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1" name="Line 1029"/>
          <p:cNvSpPr>
            <a:spLocks noChangeShapeType="1"/>
          </p:cNvSpPr>
          <p:nvPr/>
        </p:nvSpPr>
        <p:spPr bwMode="auto">
          <a:xfrm>
            <a:off x="4962525" y="4513263"/>
            <a:ext cx="10937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2" name="Line 1030"/>
          <p:cNvSpPr>
            <a:spLocks noChangeShapeType="1"/>
          </p:cNvSpPr>
          <p:nvPr/>
        </p:nvSpPr>
        <p:spPr bwMode="auto">
          <a:xfrm flipV="1">
            <a:off x="4325938" y="4486275"/>
            <a:ext cx="0" cy="7715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3" name="Line 1031"/>
          <p:cNvSpPr>
            <a:spLocks noChangeShapeType="1"/>
          </p:cNvSpPr>
          <p:nvPr/>
        </p:nvSpPr>
        <p:spPr bwMode="auto">
          <a:xfrm flipH="1">
            <a:off x="4325938" y="4513263"/>
            <a:ext cx="636587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4" name="Line 1032"/>
          <p:cNvSpPr>
            <a:spLocks noChangeShapeType="1"/>
          </p:cNvSpPr>
          <p:nvPr/>
        </p:nvSpPr>
        <p:spPr bwMode="auto">
          <a:xfrm>
            <a:off x="5692775" y="5027613"/>
            <a:ext cx="46355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5" name="Line 1033"/>
          <p:cNvSpPr>
            <a:spLocks noChangeShapeType="1"/>
          </p:cNvSpPr>
          <p:nvPr/>
        </p:nvSpPr>
        <p:spPr bwMode="auto">
          <a:xfrm>
            <a:off x="6080125" y="4581525"/>
            <a:ext cx="1031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6" name="Line 1034"/>
          <p:cNvSpPr>
            <a:spLocks noChangeShapeType="1"/>
          </p:cNvSpPr>
          <p:nvPr/>
        </p:nvSpPr>
        <p:spPr bwMode="auto">
          <a:xfrm>
            <a:off x="6132513" y="4581525"/>
            <a:ext cx="0" cy="4460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7" name="Line 1035"/>
          <p:cNvSpPr>
            <a:spLocks noChangeShapeType="1"/>
          </p:cNvSpPr>
          <p:nvPr/>
        </p:nvSpPr>
        <p:spPr bwMode="auto">
          <a:xfrm flipV="1">
            <a:off x="4325938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8" name="Line 1036"/>
          <p:cNvSpPr>
            <a:spLocks noChangeShapeType="1"/>
          </p:cNvSpPr>
          <p:nvPr/>
        </p:nvSpPr>
        <p:spPr bwMode="auto">
          <a:xfrm>
            <a:off x="4325938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39" name="Line 1037"/>
          <p:cNvSpPr>
            <a:spLocks noChangeShapeType="1"/>
          </p:cNvSpPr>
          <p:nvPr/>
        </p:nvSpPr>
        <p:spPr bwMode="auto">
          <a:xfrm flipV="1">
            <a:off x="4325938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0" name="Line 1038"/>
          <p:cNvSpPr>
            <a:spLocks noChangeShapeType="1"/>
          </p:cNvSpPr>
          <p:nvPr/>
        </p:nvSpPr>
        <p:spPr bwMode="auto">
          <a:xfrm>
            <a:off x="4325938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1" name="Line 1039"/>
          <p:cNvSpPr>
            <a:spLocks noChangeShapeType="1"/>
          </p:cNvSpPr>
          <p:nvPr/>
        </p:nvSpPr>
        <p:spPr bwMode="auto">
          <a:xfrm flipV="1">
            <a:off x="4962525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2" name="Line 1040"/>
          <p:cNvSpPr>
            <a:spLocks noChangeShapeType="1"/>
          </p:cNvSpPr>
          <p:nvPr/>
        </p:nvSpPr>
        <p:spPr bwMode="auto">
          <a:xfrm>
            <a:off x="4962525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3" name="Line 1041"/>
          <p:cNvSpPr>
            <a:spLocks noChangeShapeType="1"/>
          </p:cNvSpPr>
          <p:nvPr/>
        </p:nvSpPr>
        <p:spPr bwMode="auto">
          <a:xfrm flipV="1">
            <a:off x="4962525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4" name="Line 1042"/>
          <p:cNvSpPr>
            <a:spLocks noChangeShapeType="1"/>
          </p:cNvSpPr>
          <p:nvPr/>
        </p:nvSpPr>
        <p:spPr bwMode="auto">
          <a:xfrm>
            <a:off x="4962525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5" name="Line 1043"/>
          <p:cNvSpPr>
            <a:spLocks noChangeShapeType="1"/>
          </p:cNvSpPr>
          <p:nvPr/>
        </p:nvSpPr>
        <p:spPr bwMode="auto">
          <a:xfrm flipV="1">
            <a:off x="2692400" y="4894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6" name="Line 1044"/>
          <p:cNvSpPr>
            <a:spLocks noChangeShapeType="1"/>
          </p:cNvSpPr>
          <p:nvPr/>
        </p:nvSpPr>
        <p:spPr bwMode="auto">
          <a:xfrm>
            <a:off x="2692400" y="49006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7" name="Line 1045"/>
          <p:cNvSpPr>
            <a:spLocks noChangeShapeType="1"/>
          </p:cNvSpPr>
          <p:nvPr/>
        </p:nvSpPr>
        <p:spPr bwMode="auto">
          <a:xfrm flipV="1">
            <a:off x="2692400" y="4894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8" name="Line 1046"/>
          <p:cNvSpPr>
            <a:spLocks noChangeShapeType="1"/>
          </p:cNvSpPr>
          <p:nvPr/>
        </p:nvSpPr>
        <p:spPr bwMode="auto">
          <a:xfrm>
            <a:off x="2692400" y="4900613"/>
            <a:ext cx="79375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49" name="Line 1047"/>
          <p:cNvSpPr>
            <a:spLocks noChangeShapeType="1"/>
          </p:cNvSpPr>
          <p:nvPr/>
        </p:nvSpPr>
        <p:spPr bwMode="auto">
          <a:xfrm flipH="1" flipV="1">
            <a:off x="2608263" y="5746750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0" name="Line 1048"/>
          <p:cNvSpPr>
            <a:spLocks noChangeShapeType="1"/>
          </p:cNvSpPr>
          <p:nvPr/>
        </p:nvSpPr>
        <p:spPr bwMode="auto">
          <a:xfrm flipV="1">
            <a:off x="2616200" y="5746750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1" name="Line 1049"/>
          <p:cNvSpPr>
            <a:spLocks noChangeShapeType="1"/>
          </p:cNvSpPr>
          <p:nvPr/>
        </p:nvSpPr>
        <p:spPr bwMode="auto">
          <a:xfrm flipH="1" flipV="1">
            <a:off x="2608263" y="5746750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2" name="Line 1050"/>
          <p:cNvSpPr>
            <a:spLocks noChangeShapeType="1"/>
          </p:cNvSpPr>
          <p:nvPr/>
        </p:nvSpPr>
        <p:spPr bwMode="auto">
          <a:xfrm flipV="1">
            <a:off x="2616200" y="5746750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3" name="Line 1051"/>
          <p:cNvSpPr>
            <a:spLocks noChangeShapeType="1"/>
          </p:cNvSpPr>
          <p:nvPr/>
        </p:nvSpPr>
        <p:spPr bwMode="auto">
          <a:xfrm flipH="1" flipV="1">
            <a:off x="6124575" y="494823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4" name="Line 1052"/>
          <p:cNvSpPr>
            <a:spLocks noChangeShapeType="1"/>
          </p:cNvSpPr>
          <p:nvPr/>
        </p:nvSpPr>
        <p:spPr bwMode="auto">
          <a:xfrm flipV="1">
            <a:off x="6132513" y="49482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5" name="Line 1053"/>
          <p:cNvSpPr>
            <a:spLocks noChangeShapeType="1"/>
          </p:cNvSpPr>
          <p:nvPr/>
        </p:nvSpPr>
        <p:spPr bwMode="auto">
          <a:xfrm flipH="1" flipV="1">
            <a:off x="6124575" y="4948238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6" name="Line 1054"/>
          <p:cNvSpPr>
            <a:spLocks noChangeShapeType="1"/>
          </p:cNvSpPr>
          <p:nvPr/>
        </p:nvSpPr>
        <p:spPr bwMode="auto">
          <a:xfrm flipV="1">
            <a:off x="6132513" y="49482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7" name="Line 1055"/>
          <p:cNvSpPr>
            <a:spLocks noChangeShapeType="1"/>
          </p:cNvSpPr>
          <p:nvPr/>
        </p:nvSpPr>
        <p:spPr bwMode="auto">
          <a:xfrm flipH="1">
            <a:off x="4883150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8" name="Line 1056"/>
          <p:cNvSpPr>
            <a:spLocks noChangeShapeType="1"/>
          </p:cNvSpPr>
          <p:nvPr/>
        </p:nvSpPr>
        <p:spPr bwMode="auto">
          <a:xfrm flipH="1" flipV="1">
            <a:off x="4883150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59" name="Line 1057"/>
          <p:cNvSpPr>
            <a:spLocks noChangeShapeType="1"/>
          </p:cNvSpPr>
          <p:nvPr/>
        </p:nvSpPr>
        <p:spPr bwMode="auto">
          <a:xfrm flipH="1">
            <a:off x="4883150" y="4513263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0" name="Line 1058"/>
          <p:cNvSpPr>
            <a:spLocks noChangeShapeType="1"/>
          </p:cNvSpPr>
          <p:nvPr/>
        </p:nvSpPr>
        <p:spPr bwMode="auto">
          <a:xfrm flipH="1" flipV="1">
            <a:off x="4883150" y="45053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1" name="Line 1059"/>
          <p:cNvSpPr>
            <a:spLocks noChangeShapeType="1"/>
          </p:cNvSpPr>
          <p:nvPr/>
        </p:nvSpPr>
        <p:spPr bwMode="auto">
          <a:xfrm flipH="1">
            <a:off x="3911600" y="48990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2" name="Line 1060"/>
          <p:cNvSpPr>
            <a:spLocks noChangeShapeType="1"/>
          </p:cNvSpPr>
          <p:nvPr/>
        </p:nvSpPr>
        <p:spPr bwMode="auto">
          <a:xfrm flipH="1" flipV="1">
            <a:off x="3911600" y="4892675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3" name="Line 1061"/>
          <p:cNvSpPr>
            <a:spLocks noChangeShapeType="1"/>
          </p:cNvSpPr>
          <p:nvPr/>
        </p:nvSpPr>
        <p:spPr bwMode="auto">
          <a:xfrm flipH="1">
            <a:off x="3911600" y="4899025"/>
            <a:ext cx="79375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4" name="Line 1062"/>
          <p:cNvSpPr>
            <a:spLocks noChangeShapeType="1"/>
          </p:cNvSpPr>
          <p:nvPr/>
        </p:nvSpPr>
        <p:spPr bwMode="auto">
          <a:xfrm flipH="1" flipV="1">
            <a:off x="3911600" y="4892675"/>
            <a:ext cx="79375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5" name="Line 1063"/>
          <p:cNvSpPr>
            <a:spLocks noChangeShapeType="1"/>
          </p:cNvSpPr>
          <p:nvPr/>
        </p:nvSpPr>
        <p:spPr bwMode="auto">
          <a:xfrm>
            <a:off x="2616200" y="49609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6" name="Line 1064"/>
          <p:cNvSpPr>
            <a:spLocks noChangeShapeType="1"/>
          </p:cNvSpPr>
          <p:nvPr/>
        </p:nvSpPr>
        <p:spPr bwMode="auto">
          <a:xfrm flipH="1">
            <a:off x="2608263" y="4960938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7" name="Line 1065"/>
          <p:cNvSpPr>
            <a:spLocks noChangeShapeType="1"/>
          </p:cNvSpPr>
          <p:nvPr/>
        </p:nvSpPr>
        <p:spPr bwMode="auto">
          <a:xfrm>
            <a:off x="2616200" y="4960938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8" name="Line 1066"/>
          <p:cNvSpPr>
            <a:spLocks noChangeShapeType="1"/>
          </p:cNvSpPr>
          <p:nvPr/>
        </p:nvSpPr>
        <p:spPr bwMode="auto">
          <a:xfrm flipH="1">
            <a:off x="2608263" y="4960938"/>
            <a:ext cx="793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69" name="Line 1067"/>
          <p:cNvSpPr>
            <a:spLocks noChangeShapeType="1"/>
          </p:cNvSpPr>
          <p:nvPr/>
        </p:nvSpPr>
        <p:spPr bwMode="auto">
          <a:xfrm>
            <a:off x="6132513" y="4581525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70" name="Line 1068"/>
          <p:cNvSpPr>
            <a:spLocks noChangeShapeType="1"/>
          </p:cNvSpPr>
          <p:nvPr/>
        </p:nvSpPr>
        <p:spPr bwMode="auto">
          <a:xfrm flipH="1">
            <a:off x="6124575" y="4581525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71" name="Line 1069"/>
          <p:cNvSpPr>
            <a:spLocks noChangeShapeType="1"/>
          </p:cNvSpPr>
          <p:nvPr/>
        </p:nvSpPr>
        <p:spPr bwMode="auto">
          <a:xfrm>
            <a:off x="6132513" y="4581525"/>
            <a:ext cx="6350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72" name="Line 1070"/>
          <p:cNvSpPr>
            <a:spLocks noChangeShapeType="1"/>
          </p:cNvSpPr>
          <p:nvPr/>
        </p:nvSpPr>
        <p:spPr bwMode="auto">
          <a:xfrm flipH="1">
            <a:off x="6124575" y="4581525"/>
            <a:ext cx="793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73" name="Rectangle 1071"/>
          <p:cNvSpPr>
            <a:spLocks noChangeArrowheads="1"/>
          </p:cNvSpPr>
          <p:nvPr/>
        </p:nvSpPr>
        <p:spPr bwMode="auto">
          <a:xfrm>
            <a:off x="3167063" y="3952875"/>
            <a:ext cx="78263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"G" INT.</a:t>
            </a:r>
            <a:endParaRPr lang="en-US" altLang="en-US" b="1"/>
          </a:p>
        </p:txBody>
      </p:sp>
      <p:sp>
        <p:nvSpPr>
          <p:cNvPr id="18774" name="Rectangle 1072"/>
          <p:cNvSpPr>
            <a:spLocks noChangeArrowheads="1"/>
          </p:cNvSpPr>
          <p:nvPr/>
        </p:nvSpPr>
        <p:spPr bwMode="auto">
          <a:xfrm>
            <a:off x="4918075" y="3959225"/>
            <a:ext cx="89693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"G" CURB</a:t>
            </a:r>
            <a:endParaRPr lang="en-US" altLang="en-US" b="1"/>
          </a:p>
        </p:txBody>
      </p:sp>
      <p:sp>
        <p:nvSpPr>
          <p:cNvPr id="18775" name="Rectangle 1073"/>
          <p:cNvSpPr>
            <a:spLocks noChangeArrowheads="1"/>
          </p:cNvSpPr>
          <p:nvPr/>
        </p:nvSpPr>
        <p:spPr bwMode="auto">
          <a:xfrm>
            <a:off x="3014663" y="5467350"/>
            <a:ext cx="76993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"E" INT.</a:t>
            </a:r>
            <a:endParaRPr lang="en-US" altLang="en-US" b="1"/>
          </a:p>
        </p:txBody>
      </p:sp>
      <p:sp>
        <p:nvSpPr>
          <p:cNvPr id="18776" name="Rectangle 1074"/>
          <p:cNvSpPr>
            <a:spLocks noChangeArrowheads="1"/>
          </p:cNvSpPr>
          <p:nvPr/>
        </p:nvSpPr>
        <p:spPr bwMode="auto">
          <a:xfrm>
            <a:off x="4643438" y="5483225"/>
            <a:ext cx="88423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"E" CURB</a:t>
            </a:r>
            <a:endParaRPr lang="en-US" altLang="en-US" b="1"/>
          </a:p>
        </p:txBody>
      </p:sp>
      <p:sp>
        <p:nvSpPr>
          <p:cNvPr id="18777" name="Text Box 1075"/>
          <p:cNvSpPr txBox="1">
            <a:spLocks noChangeArrowheads="1"/>
          </p:cNvSpPr>
          <p:nvPr/>
        </p:nvSpPr>
        <p:spPr bwMode="auto">
          <a:xfrm>
            <a:off x="3070225" y="1905000"/>
            <a:ext cx="696913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11 7/8”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78" name="Text Box 1076"/>
          <p:cNvSpPr txBox="1">
            <a:spLocks noChangeArrowheads="1"/>
          </p:cNvSpPr>
          <p:nvPr/>
        </p:nvSpPr>
        <p:spPr bwMode="auto">
          <a:xfrm rot="-5400000">
            <a:off x="2474913" y="2338387"/>
            <a:ext cx="331788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16”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79" name="Text Box 1077"/>
          <p:cNvSpPr txBox="1">
            <a:spLocks noChangeArrowheads="1"/>
          </p:cNvSpPr>
          <p:nvPr/>
        </p:nvSpPr>
        <p:spPr bwMode="auto">
          <a:xfrm rot="-5400000">
            <a:off x="4300538" y="2143125"/>
            <a:ext cx="331787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0" name="Text Box 1078"/>
          <p:cNvSpPr txBox="1">
            <a:spLocks noChangeArrowheads="1"/>
          </p:cNvSpPr>
          <p:nvPr/>
        </p:nvSpPr>
        <p:spPr bwMode="auto">
          <a:xfrm>
            <a:off x="4868863" y="1492250"/>
            <a:ext cx="331787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1" name="Text Box 1079"/>
          <p:cNvSpPr txBox="1">
            <a:spLocks noChangeArrowheads="1"/>
          </p:cNvSpPr>
          <p:nvPr/>
        </p:nvSpPr>
        <p:spPr bwMode="auto">
          <a:xfrm>
            <a:off x="3087688" y="3243263"/>
            <a:ext cx="696912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11 7/8”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2" name="Text Box 1080"/>
          <p:cNvSpPr txBox="1">
            <a:spLocks noChangeArrowheads="1"/>
          </p:cNvSpPr>
          <p:nvPr/>
        </p:nvSpPr>
        <p:spPr bwMode="auto">
          <a:xfrm rot="-5400000">
            <a:off x="2493963" y="3643312"/>
            <a:ext cx="331788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16”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3" name="Text Box 1081"/>
          <p:cNvSpPr txBox="1">
            <a:spLocks noChangeArrowheads="1"/>
          </p:cNvSpPr>
          <p:nvPr/>
        </p:nvSpPr>
        <p:spPr bwMode="auto">
          <a:xfrm>
            <a:off x="4968875" y="4146550"/>
            <a:ext cx="468313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3’ – 3”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4" name="Text Box 1082"/>
          <p:cNvSpPr txBox="1">
            <a:spLocks noChangeArrowheads="1"/>
          </p:cNvSpPr>
          <p:nvPr/>
        </p:nvSpPr>
        <p:spPr bwMode="auto">
          <a:xfrm rot="-5400000">
            <a:off x="5346700" y="3195638"/>
            <a:ext cx="312737" cy="198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700">
                <a:latin typeface="Arial" charset="0"/>
              </a:rPr>
              <a:t>12”</a:t>
            </a:r>
            <a:endParaRPr lang="en-US" altLang="en-US" sz="700">
              <a:latin typeface="Arial" charset="0"/>
            </a:endParaRPr>
          </a:p>
        </p:txBody>
      </p:sp>
      <p:sp>
        <p:nvSpPr>
          <p:cNvPr id="18785" name="Text Box 1083"/>
          <p:cNvSpPr txBox="1">
            <a:spLocks noChangeArrowheads="1"/>
          </p:cNvSpPr>
          <p:nvPr/>
        </p:nvSpPr>
        <p:spPr bwMode="auto">
          <a:xfrm>
            <a:off x="2982913" y="4692650"/>
            <a:ext cx="69691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11 7/8”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6" name="Text Box 1084"/>
          <p:cNvSpPr txBox="1">
            <a:spLocks noChangeArrowheads="1"/>
          </p:cNvSpPr>
          <p:nvPr/>
        </p:nvSpPr>
        <p:spPr bwMode="auto">
          <a:xfrm rot="-5400000">
            <a:off x="2211387" y="5213351"/>
            <a:ext cx="46831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0”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7" name="Text Box 1085"/>
          <p:cNvSpPr txBox="1">
            <a:spLocks noChangeArrowheads="1"/>
          </p:cNvSpPr>
          <p:nvPr/>
        </p:nvSpPr>
        <p:spPr bwMode="auto">
          <a:xfrm rot="-5400000">
            <a:off x="6080125" y="4660901"/>
            <a:ext cx="331787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8" name="Text Box 1086"/>
          <p:cNvSpPr txBox="1">
            <a:spLocks noChangeArrowheads="1"/>
          </p:cNvSpPr>
          <p:nvPr/>
        </p:nvSpPr>
        <p:spPr bwMode="auto">
          <a:xfrm>
            <a:off x="4383088" y="4306888"/>
            <a:ext cx="468312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1’ – 6”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89" name="Text Box 1087"/>
          <p:cNvSpPr txBox="1">
            <a:spLocks noChangeArrowheads="1"/>
          </p:cNvSpPr>
          <p:nvPr/>
        </p:nvSpPr>
        <p:spPr bwMode="auto">
          <a:xfrm>
            <a:off x="5253038" y="4305300"/>
            <a:ext cx="46831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6”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8790" name="Rectangle 1097"/>
          <p:cNvSpPr>
            <a:spLocks noChangeArrowheads="1"/>
          </p:cNvSpPr>
          <p:nvPr/>
        </p:nvSpPr>
        <p:spPr bwMode="auto">
          <a:xfrm>
            <a:off x="6353175" y="1938338"/>
            <a:ext cx="2182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1950 TO 1952</a:t>
            </a:r>
          </a:p>
          <a:p>
            <a:r>
              <a:rPr lang="en-US" altLang="en-US" sz="1100" b="1">
                <a:latin typeface="Arial" charset="0"/>
              </a:rPr>
              <a:t>LENGTHS: 16’, 20’ &amp; 28’</a:t>
            </a:r>
            <a:endParaRPr lang="en-US" altLang="en-US" sz="1100" b="1"/>
          </a:p>
        </p:txBody>
      </p:sp>
      <p:sp>
        <p:nvSpPr>
          <p:cNvPr id="18791" name="Rectangle 1098"/>
          <p:cNvSpPr>
            <a:spLocks noChangeArrowheads="1"/>
          </p:cNvSpPr>
          <p:nvPr/>
        </p:nvSpPr>
        <p:spPr bwMode="auto">
          <a:xfrm>
            <a:off x="6353175" y="3427413"/>
            <a:ext cx="2182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1953 TO 1960</a:t>
            </a:r>
          </a:p>
          <a:p>
            <a:r>
              <a:rPr lang="en-US" altLang="en-US" sz="1100" b="1">
                <a:latin typeface="Arial" charset="0"/>
              </a:rPr>
              <a:t>LENGTHS: 20’ &amp; 28’</a:t>
            </a:r>
            <a:endParaRPr lang="en-US" altLang="en-US" sz="1100" b="1"/>
          </a:p>
        </p:txBody>
      </p:sp>
      <p:sp>
        <p:nvSpPr>
          <p:cNvPr id="18792" name="Rectangle 1099"/>
          <p:cNvSpPr>
            <a:spLocks noChangeArrowheads="1"/>
          </p:cNvSpPr>
          <p:nvPr/>
        </p:nvSpPr>
        <p:spPr bwMode="auto">
          <a:xfrm>
            <a:off x="6353175" y="5014913"/>
            <a:ext cx="2182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1952 TO 1965</a:t>
            </a:r>
          </a:p>
          <a:p>
            <a:r>
              <a:rPr lang="en-US" altLang="en-US" sz="1100" b="1">
                <a:latin typeface="Arial" charset="0"/>
              </a:rPr>
              <a:t>LENGTHS: 30’, 35’, 40’ &amp; 42’</a:t>
            </a:r>
            <a:endParaRPr lang="en-US" altLang="en-US" sz="1100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Text Box 2"/>
          <p:cNvSpPr txBox="1">
            <a:spLocks noChangeArrowheads="1"/>
          </p:cNvSpPr>
          <p:nvPr/>
        </p:nvSpPr>
        <p:spPr bwMode="auto">
          <a:xfrm>
            <a:off x="184150" y="3328988"/>
            <a:ext cx="2341563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sz="2000" b="1" dirty="0">
                <a:latin typeface="+mj-lt"/>
              </a:rPr>
              <a:t>Reinforced Concrete</a:t>
            </a:r>
          </a:p>
          <a:p>
            <a:pPr>
              <a:defRPr/>
            </a:pPr>
            <a:r>
              <a:rPr lang="en-CA" sz="2000" b="1" dirty="0">
                <a:latin typeface="+mj-lt"/>
              </a:rPr>
              <a:t>Girders</a:t>
            </a:r>
            <a:endParaRPr lang="en-US" sz="2000" b="1" dirty="0">
              <a:latin typeface="+mj-lt"/>
            </a:endParaRPr>
          </a:p>
        </p:txBody>
      </p:sp>
      <p:sp>
        <p:nvSpPr>
          <p:cNvPr id="19459" name="Text Box 208"/>
          <p:cNvSpPr txBox="1">
            <a:spLocks noChangeArrowheads="1"/>
          </p:cNvSpPr>
          <p:nvPr/>
        </p:nvSpPr>
        <p:spPr bwMode="auto">
          <a:xfrm>
            <a:off x="2954338" y="2220913"/>
            <a:ext cx="696912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11 7/8”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0" name="Text Box 209"/>
          <p:cNvSpPr txBox="1">
            <a:spLocks noChangeArrowheads="1"/>
          </p:cNvSpPr>
          <p:nvPr/>
        </p:nvSpPr>
        <p:spPr bwMode="auto">
          <a:xfrm rot="-5400000">
            <a:off x="2282825" y="2892426"/>
            <a:ext cx="331787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20”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1" name="Text Box 210"/>
          <p:cNvSpPr txBox="1">
            <a:spLocks noChangeArrowheads="1"/>
          </p:cNvSpPr>
          <p:nvPr/>
        </p:nvSpPr>
        <p:spPr bwMode="auto">
          <a:xfrm>
            <a:off x="5518150" y="1862138"/>
            <a:ext cx="46831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1’ – 9”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2" name="Text Box 211"/>
          <p:cNvSpPr txBox="1">
            <a:spLocks noChangeArrowheads="1"/>
          </p:cNvSpPr>
          <p:nvPr/>
        </p:nvSpPr>
        <p:spPr bwMode="auto">
          <a:xfrm rot="-5400000">
            <a:off x="6230938" y="2279650"/>
            <a:ext cx="331787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3" name="Text Box 212"/>
          <p:cNvSpPr txBox="1">
            <a:spLocks noChangeArrowheads="1"/>
          </p:cNvSpPr>
          <p:nvPr/>
        </p:nvSpPr>
        <p:spPr bwMode="auto">
          <a:xfrm>
            <a:off x="3111500" y="4071938"/>
            <a:ext cx="69691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11 7/8”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4" name="Text Box 213"/>
          <p:cNvSpPr txBox="1">
            <a:spLocks noChangeArrowheads="1"/>
          </p:cNvSpPr>
          <p:nvPr/>
        </p:nvSpPr>
        <p:spPr bwMode="auto">
          <a:xfrm rot="-5400000">
            <a:off x="2346325" y="4816476"/>
            <a:ext cx="331787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5" name="Text Box 214"/>
          <p:cNvSpPr txBox="1">
            <a:spLocks noChangeArrowheads="1"/>
          </p:cNvSpPr>
          <p:nvPr/>
        </p:nvSpPr>
        <p:spPr bwMode="auto">
          <a:xfrm rot="-5400000">
            <a:off x="6415088" y="4081462"/>
            <a:ext cx="331788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19466" name="Text Box 215"/>
          <p:cNvSpPr txBox="1">
            <a:spLocks noChangeArrowheads="1"/>
          </p:cNvSpPr>
          <p:nvPr/>
        </p:nvSpPr>
        <p:spPr bwMode="auto">
          <a:xfrm>
            <a:off x="5594350" y="3662363"/>
            <a:ext cx="46831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1’ – 9”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70553" name="Rectangle 217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  <p:sp>
        <p:nvSpPr>
          <p:cNvPr id="19468" name="Line 1040"/>
          <p:cNvSpPr>
            <a:spLocks noChangeShapeType="1"/>
          </p:cNvSpPr>
          <p:nvPr/>
        </p:nvSpPr>
        <p:spPr bwMode="auto">
          <a:xfrm flipV="1">
            <a:off x="2722563" y="4310063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9" name="Line 1041"/>
          <p:cNvSpPr>
            <a:spLocks noChangeShapeType="1"/>
          </p:cNvSpPr>
          <p:nvPr/>
        </p:nvSpPr>
        <p:spPr bwMode="auto">
          <a:xfrm>
            <a:off x="2722563" y="431800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0" name="Line 1042"/>
          <p:cNvSpPr>
            <a:spLocks noChangeShapeType="1"/>
          </p:cNvSpPr>
          <p:nvPr/>
        </p:nvSpPr>
        <p:spPr bwMode="auto">
          <a:xfrm flipV="1">
            <a:off x="2722563" y="4310063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1" name="Line 1043"/>
          <p:cNvSpPr>
            <a:spLocks noChangeShapeType="1"/>
          </p:cNvSpPr>
          <p:nvPr/>
        </p:nvSpPr>
        <p:spPr bwMode="auto">
          <a:xfrm>
            <a:off x="2722563" y="431800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2" name="Line 1044"/>
          <p:cNvSpPr>
            <a:spLocks noChangeShapeType="1"/>
          </p:cNvSpPr>
          <p:nvPr/>
        </p:nvSpPr>
        <p:spPr bwMode="auto">
          <a:xfrm flipH="1" flipV="1">
            <a:off x="2619375" y="5260975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3" name="Line 1045"/>
          <p:cNvSpPr>
            <a:spLocks noChangeShapeType="1"/>
          </p:cNvSpPr>
          <p:nvPr/>
        </p:nvSpPr>
        <p:spPr bwMode="auto">
          <a:xfrm flipV="1">
            <a:off x="2627313" y="5260975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4" name="Line 1046"/>
          <p:cNvSpPr>
            <a:spLocks noChangeShapeType="1"/>
          </p:cNvSpPr>
          <p:nvPr/>
        </p:nvSpPr>
        <p:spPr bwMode="auto">
          <a:xfrm flipH="1" flipV="1">
            <a:off x="2619375" y="5260975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5" name="Line 1047"/>
          <p:cNvSpPr>
            <a:spLocks noChangeShapeType="1"/>
          </p:cNvSpPr>
          <p:nvPr/>
        </p:nvSpPr>
        <p:spPr bwMode="auto">
          <a:xfrm flipV="1">
            <a:off x="2627313" y="5260975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6" name="Line 1048"/>
          <p:cNvSpPr>
            <a:spLocks noChangeShapeType="1"/>
          </p:cNvSpPr>
          <p:nvPr/>
        </p:nvSpPr>
        <p:spPr bwMode="auto">
          <a:xfrm flipH="1">
            <a:off x="4083050" y="431800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7" name="Line 1049"/>
          <p:cNvSpPr>
            <a:spLocks noChangeShapeType="1"/>
          </p:cNvSpPr>
          <p:nvPr/>
        </p:nvSpPr>
        <p:spPr bwMode="auto">
          <a:xfrm flipH="1" flipV="1">
            <a:off x="4083050" y="4310063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8" name="Line 1050"/>
          <p:cNvSpPr>
            <a:spLocks noChangeShapeType="1"/>
          </p:cNvSpPr>
          <p:nvPr/>
        </p:nvSpPr>
        <p:spPr bwMode="auto">
          <a:xfrm flipH="1">
            <a:off x="4083050" y="431800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9" name="Line 1051"/>
          <p:cNvSpPr>
            <a:spLocks noChangeShapeType="1"/>
          </p:cNvSpPr>
          <p:nvPr/>
        </p:nvSpPr>
        <p:spPr bwMode="auto">
          <a:xfrm flipH="1" flipV="1">
            <a:off x="4083050" y="4310063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0" name="Line 1052"/>
          <p:cNvSpPr>
            <a:spLocks noChangeShapeType="1"/>
          </p:cNvSpPr>
          <p:nvPr/>
        </p:nvSpPr>
        <p:spPr bwMode="auto">
          <a:xfrm>
            <a:off x="6429375" y="396398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1" name="Line 1053"/>
          <p:cNvSpPr>
            <a:spLocks noChangeShapeType="1"/>
          </p:cNvSpPr>
          <p:nvPr/>
        </p:nvSpPr>
        <p:spPr bwMode="auto">
          <a:xfrm flipH="1">
            <a:off x="6421438" y="396398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2" name="Line 1054"/>
          <p:cNvSpPr>
            <a:spLocks noChangeShapeType="1"/>
          </p:cNvSpPr>
          <p:nvPr/>
        </p:nvSpPr>
        <p:spPr bwMode="auto">
          <a:xfrm>
            <a:off x="6429375" y="396398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3" name="Line 1055"/>
          <p:cNvSpPr>
            <a:spLocks noChangeShapeType="1"/>
          </p:cNvSpPr>
          <p:nvPr/>
        </p:nvSpPr>
        <p:spPr bwMode="auto">
          <a:xfrm flipH="1">
            <a:off x="6421438" y="396398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4" name="Line 1056"/>
          <p:cNvSpPr>
            <a:spLocks noChangeShapeType="1"/>
          </p:cNvSpPr>
          <p:nvPr/>
        </p:nvSpPr>
        <p:spPr bwMode="auto">
          <a:xfrm flipH="1">
            <a:off x="2716213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5" name="Freeform 1057"/>
          <p:cNvSpPr>
            <a:spLocks/>
          </p:cNvSpPr>
          <p:nvPr/>
        </p:nvSpPr>
        <p:spPr bwMode="auto">
          <a:xfrm>
            <a:off x="2660650" y="2598738"/>
            <a:ext cx="1450975" cy="839787"/>
          </a:xfrm>
          <a:custGeom>
            <a:avLst/>
            <a:gdLst>
              <a:gd name="T0" fmla="*/ 2147483647 w 3655"/>
              <a:gd name="T1" fmla="*/ 2147483647 h 2115"/>
              <a:gd name="T2" fmla="*/ 2147483647 w 3655"/>
              <a:gd name="T3" fmla="*/ 2147483647 h 2115"/>
              <a:gd name="T4" fmla="*/ 2147483647 w 3655"/>
              <a:gd name="T5" fmla="*/ 2147483647 h 2115"/>
              <a:gd name="T6" fmla="*/ 2147483647 w 3655"/>
              <a:gd name="T7" fmla="*/ 2147483647 h 2115"/>
              <a:gd name="T8" fmla="*/ 2147483647 w 3655"/>
              <a:gd name="T9" fmla="*/ 2147483647 h 2115"/>
              <a:gd name="T10" fmla="*/ 0 w 3655"/>
              <a:gd name="T11" fmla="*/ 2147483647 h 2115"/>
              <a:gd name="T12" fmla="*/ 0 w 3655"/>
              <a:gd name="T13" fmla="*/ 2147483647 h 2115"/>
              <a:gd name="T14" fmla="*/ 2147483647 w 3655"/>
              <a:gd name="T15" fmla="*/ 0 h 2115"/>
              <a:gd name="T16" fmla="*/ 2147483647 w 3655"/>
              <a:gd name="T17" fmla="*/ 0 h 2115"/>
              <a:gd name="T18" fmla="*/ 2147483647 w 3655"/>
              <a:gd name="T19" fmla="*/ 0 h 2115"/>
              <a:gd name="T20" fmla="*/ 2147483647 w 3655"/>
              <a:gd name="T21" fmla="*/ 2147483647 h 2115"/>
              <a:gd name="T22" fmla="*/ 2147483647 w 3655"/>
              <a:gd name="T23" fmla="*/ 2147483647 h 2115"/>
              <a:gd name="T24" fmla="*/ 2147483647 w 3655"/>
              <a:gd name="T25" fmla="*/ 2147483647 h 2115"/>
              <a:gd name="T26" fmla="*/ 2147483647 w 3655"/>
              <a:gd name="T27" fmla="*/ 2147483647 h 2115"/>
              <a:gd name="T28" fmla="*/ 2147483647 w 3655"/>
              <a:gd name="T29" fmla="*/ 2147483647 h 2115"/>
              <a:gd name="T30" fmla="*/ 2147483647 w 3655"/>
              <a:gd name="T31" fmla="*/ 2147483647 h 2115"/>
              <a:gd name="T32" fmla="*/ 2147483647 w 3655"/>
              <a:gd name="T33" fmla="*/ 2147483647 h 2115"/>
              <a:gd name="T34" fmla="*/ 2147483647 w 3655"/>
              <a:gd name="T35" fmla="*/ 2147483647 h 2115"/>
              <a:gd name="T36" fmla="*/ 2147483647 w 3655"/>
              <a:gd name="T37" fmla="*/ 2147483647 h 2115"/>
              <a:gd name="T38" fmla="*/ 2147483647 w 3655"/>
              <a:gd name="T39" fmla="*/ 2147483647 h 2115"/>
              <a:gd name="T40" fmla="*/ 2147483647 w 3655"/>
              <a:gd name="T41" fmla="*/ 2147483647 h 211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655" h="2115">
                <a:moveTo>
                  <a:pt x="880" y="506"/>
                </a:moveTo>
                <a:lnTo>
                  <a:pt x="803" y="2056"/>
                </a:lnTo>
                <a:lnTo>
                  <a:pt x="741" y="2115"/>
                </a:lnTo>
                <a:lnTo>
                  <a:pt x="140" y="2115"/>
                </a:lnTo>
                <a:lnTo>
                  <a:pt x="77" y="2056"/>
                </a:lnTo>
                <a:lnTo>
                  <a:pt x="0" y="514"/>
                </a:lnTo>
                <a:lnTo>
                  <a:pt x="0" y="92"/>
                </a:lnTo>
                <a:lnTo>
                  <a:pt x="92" y="0"/>
                </a:lnTo>
                <a:lnTo>
                  <a:pt x="1827" y="0"/>
                </a:lnTo>
                <a:lnTo>
                  <a:pt x="3563" y="0"/>
                </a:lnTo>
                <a:lnTo>
                  <a:pt x="3655" y="92"/>
                </a:lnTo>
                <a:lnTo>
                  <a:pt x="3655" y="514"/>
                </a:lnTo>
                <a:lnTo>
                  <a:pt x="3578" y="2056"/>
                </a:lnTo>
                <a:lnTo>
                  <a:pt x="3516" y="2115"/>
                </a:lnTo>
                <a:lnTo>
                  <a:pt x="2915" y="2115"/>
                </a:lnTo>
                <a:lnTo>
                  <a:pt x="2853" y="2056"/>
                </a:lnTo>
                <a:lnTo>
                  <a:pt x="2775" y="506"/>
                </a:lnTo>
                <a:lnTo>
                  <a:pt x="2675" y="412"/>
                </a:lnTo>
                <a:lnTo>
                  <a:pt x="1827" y="412"/>
                </a:lnTo>
                <a:lnTo>
                  <a:pt x="980" y="412"/>
                </a:lnTo>
                <a:lnTo>
                  <a:pt x="880" y="50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6" name="Line 1058"/>
          <p:cNvSpPr>
            <a:spLocks noChangeShapeType="1"/>
          </p:cNvSpPr>
          <p:nvPr/>
        </p:nvSpPr>
        <p:spPr bwMode="auto">
          <a:xfrm>
            <a:off x="2716213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7" name="Line 1059"/>
          <p:cNvSpPr>
            <a:spLocks noChangeShapeType="1"/>
          </p:cNvSpPr>
          <p:nvPr/>
        </p:nvSpPr>
        <p:spPr bwMode="auto">
          <a:xfrm flipH="1">
            <a:off x="2979738" y="2800350"/>
            <a:ext cx="30162" cy="614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8" name="Line 1060"/>
          <p:cNvSpPr>
            <a:spLocks noChangeShapeType="1"/>
          </p:cNvSpPr>
          <p:nvPr/>
        </p:nvSpPr>
        <p:spPr bwMode="auto">
          <a:xfrm>
            <a:off x="2690813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9" name="Line 1061"/>
          <p:cNvSpPr>
            <a:spLocks noChangeShapeType="1"/>
          </p:cNvSpPr>
          <p:nvPr/>
        </p:nvSpPr>
        <p:spPr bwMode="auto">
          <a:xfrm flipH="1">
            <a:off x="2954338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0" name="Line 1062"/>
          <p:cNvSpPr>
            <a:spLocks noChangeShapeType="1"/>
          </p:cNvSpPr>
          <p:nvPr/>
        </p:nvSpPr>
        <p:spPr bwMode="auto">
          <a:xfrm>
            <a:off x="2660650" y="2803525"/>
            <a:ext cx="30163" cy="6111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1" name="Line 1063"/>
          <p:cNvSpPr>
            <a:spLocks noChangeShapeType="1"/>
          </p:cNvSpPr>
          <p:nvPr/>
        </p:nvSpPr>
        <p:spPr bwMode="auto">
          <a:xfrm flipV="1">
            <a:off x="2660650" y="2635250"/>
            <a:ext cx="1588" cy="168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2" name="Line 1064"/>
          <p:cNvSpPr>
            <a:spLocks noChangeShapeType="1"/>
          </p:cNvSpPr>
          <p:nvPr/>
        </p:nvSpPr>
        <p:spPr bwMode="auto">
          <a:xfrm>
            <a:off x="2697163" y="2598738"/>
            <a:ext cx="68897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3" name="Line 1065"/>
          <p:cNvSpPr>
            <a:spLocks noChangeShapeType="1"/>
          </p:cNvSpPr>
          <p:nvPr/>
        </p:nvSpPr>
        <p:spPr bwMode="auto">
          <a:xfrm flipH="1">
            <a:off x="3049588" y="2762250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4" name="Line 1066"/>
          <p:cNvSpPr>
            <a:spLocks noChangeShapeType="1"/>
          </p:cNvSpPr>
          <p:nvPr/>
        </p:nvSpPr>
        <p:spPr bwMode="auto">
          <a:xfrm flipV="1">
            <a:off x="2660650" y="2598738"/>
            <a:ext cx="36513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5" name="Line 1067"/>
          <p:cNvSpPr>
            <a:spLocks noChangeShapeType="1"/>
          </p:cNvSpPr>
          <p:nvPr/>
        </p:nvSpPr>
        <p:spPr bwMode="auto">
          <a:xfrm flipV="1">
            <a:off x="3009900" y="2762250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6" name="Line 1068"/>
          <p:cNvSpPr>
            <a:spLocks noChangeShapeType="1"/>
          </p:cNvSpPr>
          <p:nvPr/>
        </p:nvSpPr>
        <p:spPr bwMode="auto">
          <a:xfrm>
            <a:off x="3817938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7" name="Line 1069"/>
          <p:cNvSpPr>
            <a:spLocks noChangeShapeType="1"/>
          </p:cNvSpPr>
          <p:nvPr/>
        </p:nvSpPr>
        <p:spPr bwMode="auto">
          <a:xfrm flipH="1">
            <a:off x="3817938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8" name="Line 1070"/>
          <p:cNvSpPr>
            <a:spLocks noChangeShapeType="1"/>
          </p:cNvSpPr>
          <p:nvPr/>
        </p:nvSpPr>
        <p:spPr bwMode="auto">
          <a:xfrm>
            <a:off x="3762375" y="2800350"/>
            <a:ext cx="30163" cy="614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9" name="Line 1071"/>
          <p:cNvSpPr>
            <a:spLocks noChangeShapeType="1"/>
          </p:cNvSpPr>
          <p:nvPr/>
        </p:nvSpPr>
        <p:spPr bwMode="auto">
          <a:xfrm flipH="1">
            <a:off x="4056063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0" name="Line 1072"/>
          <p:cNvSpPr>
            <a:spLocks noChangeShapeType="1"/>
          </p:cNvSpPr>
          <p:nvPr/>
        </p:nvSpPr>
        <p:spPr bwMode="auto">
          <a:xfrm>
            <a:off x="3792538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1" name="Line 1073"/>
          <p:cNvSpPr>
            <a:spLocks noChangeShapeType="1"/>
          </p:cNvSpPr>
          <p:nvPr/>
        </p:nvSpPr>
        <p:spPr bwMode="auto">
          <a:xfrm flipH="1">
            <a:off x="4081463" y="2803525"/>
            <a:ext cx="30162" cy="6111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2" name="Line 1074"/>
          <p:cNvSpPr>
            <a:spLocks noChangeShapeType="1"/>
          </p:cNvSpPr>
          <p:nvPr/>
        </p:nvSpPr>
        <p:spPr bwMode="auto">
          <a:xfrm flipV="1">
            <a:off x="4111625" y="2635250"/>
            <a:ext cx="1588" cy="168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3" name="Line 1075"/>
          <p:cNvSpPr>
            <a:spLocks noChangeShapeType="1"/>
          </p:cNvSpPr>
          <p:nvPr/>
        </p:nvSpPr>
        <p:spPr bwMode="auto">
          <a:xfrm flipH="1">
            <a:off x="3386138" y="2598738"/>
            <a:ext cx="68897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4" name="Line 1076"/>
          <p:cNvSpPr>
            <a:spLocks noChangeShapeType="1"/>
          </p:cNvSpPr>
          <p:nvPr/>
        </p:nvSpPr>
        <p:spPr bwMode="auto">
          <a:xfrm>
            <a:off x="3386138" y="2762250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5" name="Line 1077"/>
          <p:cNvSpPr>
            <a:spLocks noChangeShapeType="1"/>
          </p:cNvSpPr>
          <p:nvPr/>
        </p:nvSpPr>
        <p:spPr bwMode="auto">
          <a:xfrm flipH="1" flipV="1">
            <a:off x="4075113" y="2598738"/>
            <a:ext cx="36512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6" name="Line 1078"/>
          <p:cNvSpPr>
            <a:spLocks noChangeShapeType="1"/>
          </p:cNvSpPr>
          <p:nvPr/>
        </p:nvSpPr>
        <p:spPr bwMode="auto">
          <a:xfrm flipH="1" flipV="1">
            <a:off x="3722688" y="2762250"/>
            <a:ext cx="39687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7" name="Line 1079"/>
          <p:cNvSpPr>
            <a:spLocks noChangeShapeType="1"/>
          </p:cNvSpPr>
          <p:nvPr/>
        </p:nvSpPr>
        <p:spPr bwMode="auto">
          <a:xfrm flipH="1">
            <a:off x="4648200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8" name="Freeform 1080"/>
          <p:cNvSpPr>
            <a:spLocks noEditPoints="1"/>
          </p:cNvSpPr>
          <p:nvPr/>
        </p:nvSpPr>
        <p:spPr bwMode="auto">
          <a:xfrm>
            <a:off x="4591050" y="2139950"/>
            <a:ext cx="1582738" cy="1328738"/>
          </a:xfrm>
          <a:custGeom>
            <a:avLst/>
            <a:gdLst>
              <a:gd name="T0" fmla="*/ 2147483647 w 3986"/>
              <a:gd name="T1" fmla="*/ 2147483647 h 3348"/>
              <a:gd name="T2" fmla="*/ 2147483647 w 3986"/>
              <a:gd name="T3" fmla="*/ 2147483647 h 3348"/>
              <a:gd name="T4" fmla="*/ 2147483647 w 3986"/>
              <a:gd name="T5" fmla="*/ 2147483647 h 3348"/>
              <a:gd name="T6" fmla="*/ 2147483647 w 3986"/>
              <a:gd name="T7" fmla="*/ 2147483647 h 3348"/>
              <a:gd name="T8" fmla="*/ 2147483647 w 3986"/>
              <a:gd name="T9" fmla="*/ 2147483647 h 3348"/>
              <a:gd name="T10" fmla="*/ 2147483647 w 3986"/>
              <a:gd name="T11" fmla="*/ 2147483647 h 3348"/>
              <a:gd name="T12" fmla="*/ 2147483647 w 3986"/>
              <a:gd name="T13" fmla="*/ 2147483647 h 3348"/>
              <a:gd name="T14" fmla="*/ 2147483647 w 3986"/>
              <a:gd name="T15" fmla="*/ 2147483647 h 3348"/>
              <a:gd name="T16" fmla="*/ 2147483647 w 3986"/>
              <a:gd name="T17" fmla="*/ 2147483647 h 3348"/>
              <a:gd name="T18" fmla="*/ 2147483647 w 3986"/>
              <a:gd name="T19" fmla="*/ 0 h 3348"/>
              <a:gd name="T20" fmla="*/ 2147483647 w 3986"/>
              <a:gd name="T21" fmla="*/ 2147483647 h 3348"/>
              <a:gd name="T22" fmla="*/ 2147483647 w 3986"/>
              <a:gd name="T23" fmla="*/ 2147483647 h 3348"/>
              <a:gd name="T24" fmla="*/ 0 w 3986"/>
              <a:gd name="T25" fmla="*/ 2147483647 h 3348"/>
              <a:gd name="T26" fmla="*/ 2147483647 w 3986"/>
              <a:gd name="T27" fmla="*/ 2147483647 h 3348"/>
              <a:gd name="T28" fmla="*/ 2147483647 w 3986"/>
              <a:gd name="T29" fmla="*/ 2147483647 h 3348"/>
              <a:gd name="T30" fmla="*/ 2147483647 w 3986"/>
              <a:gd name="T31" fmla="*/ 2147483647 h 3348"/>
              <a:gd name="T32" fmla="*/ 2147483647 w 3986"/>
              <a:gd name="T33" fmla="*/ 2147483647 h 3348"/>
              <a:gd name="T34" fmla="*/ 2147483647 w 3986"/>
              <a:gd name="T35" fmla="*/ 2147483647 h 3348"/>
              <a:gd name="T36" fmla="*/ 2147483647 w 3986"/>
              <a:gd name="T37" fmla="*/ 2147483647 h 3348"/>
              <a:gd name="T38" fmla="*/ 2147483647 w 3986"/>
              <a:gd name="T39" fmla="*/ 2147483647 h 3348"/>
              <a:gd name="T40" fmla="*/ 2147483647 w 3986"/>
              <a:gd name="T41" fmla="*/ 2147483647 h 3348"/>
              <a:gd name="T42" fmla="*/ 2147483647 w 3986"/>
              <a:gd name="T43" fmla="*/ 2147483647 h 3348"/>
              <a:gd name="T44" fmla="*/ 2147483647 w 3986"/>
              <a:gd name="T45" fmla="*/ 2147483647 h 3348"/>
              <a:gd name="T46" fmla="*/ 2147483647 w 3986"/>
              <a:gd name="T47" fmla="*/ 2147483647 h 3348"/>
              <a:gd name="T48" fmla="*/ 2147483647 w 3986"/>
              <a:gd name="T49" fmla="*/ 2147483647 h 3348"/>
              <a:gd name="T50" fmla="*/ 2147483647 w 3986"/>
              <a:gd name="T51" fmla="*/ 2147483647 h 3348"/>
              <a:gd name="T52" fmla="*/ 2147483647 w 3986"/>
              <a:gd name="T53" fmla="*/ 2147483647 h 3348"/>
              <a:gd name="T54" fmla="*/ 2147483647 w 3986"/>
              <a:gd name="T55" fmla="*/ 2147483647 h 3348"/>
              <a:gd name="T56" fmla="*/ 2147483647 w 3986"/>
              <a:gd name="T57" fmla="*/ 2147483647 h 3348"/>
              <a:gd name="T58" fmla="*/ 2147483647 w 3986"/>
              <a:gd name="T59" fmla="*/ 2147483647 h 3348"/>
              <a:gd name="T60" fmla="*/ 2147483647 w 3986"/>
              <a:gd name="T61" fmla="*/ 2147483647 h 3348"/>
              <a:gd name="T62" fmla="*/ 2147483647 w 3986"/>
              <a:gd name="T63" fmla="*/ 2147483647 h 3348"/>
              <a:gd name="T64" fmla="*/ 2147483647 w 3986"/>
              <a:gd name="T65" fmla="*/ 2147483647 h 3348"/>
              <a:gd name="T66" fmla="*/ 2147483647 w 3986"/>
              <a:gd name="T67" fmla="*/ 2147483647 h 3348"/>
              <a:gd name="T68" fmla="*/ 2147483647 w 3986"/>
              <a:gd name="T69" fmla="*/ 2147483647 h 3348"/>
              <a:gd name="T70" fmla="*/ 2147483647 w 3986"/>
              <a:gd name="T71" fmla="*/ 2147483647 h 3348"/>
              <a:gd name="T72" fmla="*/ 2147483647 w 3986"/>
              <a:gd name="T73" fmla="*/ 2147483647 h 3348"/>
              <a:gd name="T74" fmla="*/ 2147483647 w 3986"/>
              <a:gd name="T75" fmla="*/ 2147483647 h 3348"/>
              <a:gd name="T76" fmla="*/ 2147483647 w 3986"/>
              <a:gd name="T77" fmla="*/ 2147483647 h 3348"/>
              <a:gd name="T78" fmla="*/ 2147483647 w 3986"/>
              <a:gd name="T79" fmla="*/ 2147483647 h 3348"/>
              <a:gd name="T80" fmla="*/ 2147483647 w 3986"/>
              <a:gd name="T81" fmla="*/ 2147483647 h 3348"/>
              <a:gd name="T82" fmla="*/ 2147483647 w 3986"/>
              <a:gd name="T83" fmla="*/ 2147483647 h 3348"/>
              <a:gd name="T84" fmla="*/ 2147483647 w 3986"/>
              <a:gd name="T85" fmla="*/ 2147483647 h 3348"/>
              <a:gd name="T86" fmla="*/ 2147483647 w 3986"/>
              <a:gd name="T87" fmla="*/ 2147483647 h 3348"/>
              <a:gd name="T88" fmla="*/ 2147483647 w 3986"/>
              <a:gd name="T89" fmla="*/ 2147483647 h 3348"/>
              <a:gd name="T90" fmla="*/ 2147483647 w 3986"/>
              <a:gd name="T91" fmla="*/ 2147483647 h 3348"/>
              <a:gd name="T92" fmla="*/ 2147483647 w 3986"/>
              <a:gd name="T93" fmla="*/ 2147483647 h 3348"/>
              <a:gd name="T94" fmla="*/ 2147483647 w 3986"/>
              <a:gd name="T95" fmla="*/ 2147483647 h 3348"/>
              <a:gd name="T96" fmla="*/ 2147483647 w 3986"/>
              <a:gd name="T97" fmla="*/ 2147483647 h 3348"/>
              <a:gd name="T98" fmla="*/ 2147483647 w 3986"/>
              <a:gd name="T99" fmla="*/ 2147483647 h 3348"/>
              <a:gd name="T100" fmla="*/ 2147483647 w 3986"/>
              <a:gd name="T101" fmla="*/ 2147483647 h 3348"/>
              <a:gd name="T102" fmla="*/ 2147483647 w 3986"/>
              <a:gd name="T103" fmla="*/ 2147483647 h 3348"/>
              <a:gd name="T104" fmla="*/ 2147483647 w 3986"/>
              <a:gd name="T105" fmla="*/ 2147483647 h 3348"/>
              <a:gd name="T106" fmla="*/ 2147483647 w 3986"/>
              <a:gd name="T107" fmla="*/ 2147483647 h 334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986" h="3348">
                <a:moveTo>
                  <a:pt x="0" y="1747"/>
                </a:moveTo>
                <a:lnTo>
                  <a:pt x="77" y="3288"/>
                </a:lnTo>
                <a:lnTo>
                  <a:pt x="141" y="3348"/>
                </a:lnTo>
                <a:lnTo>
                  <a:pt x="741" y="3348"/>
                </a:lnTo>
                <a:lnTo>
                  <a:pt x="803" y="3289"/>
                </a:lnTo>
                <a:lnTo>
                  <a:pt x="880" y="1738"/>
                </a:lnTo>
                <a:lnTo>
                  <a:pt x="980" y="1644"/>
                </a:lnTo>
                <a:lnTo>
                  <a:pt x="1828" y="1644"/>
                </a:lnTo>
                <a:lnTo>
                  <a:pt x="2676" y="1644"/>
                </a:lnTo>
                <a:lnTo>
                  <a:pt x="2775" y="1738"/>
                </a:lnTo>
                <a:lnTo>
                  <a:pt x="2852" y="3289"/>
                </a:lnTo>
                <a:lnTo>
                  <a:pt x="2915" y="3348"/>
                </a:lnTo>
                <a:lnTo>
                  <a:pt x="3515" y="3348"/>
                </a:lnTo>
                <a:lnTo>
                  <a:pt x="3579" y="3288"/>
                </a:lnTo>
                <a:lnTo>
                  <a:pt x="3708" y="700"/>
                </a:lnTo>
                <a:lnTo>
                  <a:pt x="3765" y="640"/>
                </a:lnTo>
                <a:lnTo>
                  <a:pt x="3934" y="622"/>
                </a:lnTo>
                <a:lnTo>
                  <a:pt x="3986" y="564"/>
                </a:lnTo>
                <a:lnTo>
                  <a:pt x="3984" y="54"/>
                </a:lnTo>
                <a:lnTo>
                  <a:pt x="3931" y="0"/>
                </a:lnTo>
                <a:lnTo>
                  <a:pt x="2136" y="0"/>
                </a:lnTo>
                <a:lnTo>
                  <a:pt x="2016" y="102"/>
                </a:lnTo>
                <a:lnTo>
                  <a:pt x="1828" y="1233"/>
                </a:lnTo>
                <a:lnTo>
                  <a:pt x="92" y="1233"/>
                </a:lnTo>
                <a:lnTo>
                  <a:pt x="0" y="1326"/>
                </a:lnTo>
                <a:lnTo>
                  <a:pt x="0" y="1747"/>
                </a:lnTo>
                <a:close/>
                <a:moveTo>
                  <a:pt x="3208" y="627"/>
                </a:moveTo>
                <a:lnTo>
                  <a:pt x="3207" y="655"/>
                </a:lnTo>
                <a:lnTo>
                  <a:pt x="3204" y="683"/>
                </a:lnTo>
                <a:lnTo>
                  <a:pt x="3198" y="710"/>
                </a:lnTo>
                <a:lnTo>
                  <a:pt x="3191" y="737"/>
                </a:lnTo>
                <a:lnTo>
                  <a:pt x="3182" y="764"/>
                </a:lnTo>
                <a:lnTo>
                  <a:pt x="3170" y="789"/>
                </a:lnTo>
                <a:lnTo>
                  <a:pt x="3156" y="813"/>
                </a:lnTo>
                <a:lnTo>
                  <a:pt x="3141" y="837"/>
                </a:lnTo>
                <a:lnTo>
                  <a:pt x="3124" y="858"/>
                </a:lnTo>
                <a:lnTo>
                  <a:pt x="3106" y="879"/>
                </a:lnTo>
                <a:lnTo>
                  <a:pt x="3086" y="898"/>
                </a:lnTo>
                <a:lnTo>
                  <a:pt x="3064" y="915"/>
                </a:lnTo>
                <a:lnTo>
                  <a:pt x="3040" y="931"/>
                </a:lnTo>
                <a:lnTo>
                  <a:pt x="3017" y="945"/>
                </a:lnTo>
                <a:lnTo>
                  <a:pt x="2991" y="957"/>
                </a:lnTo>
                <a:lnTo>
                  <a:pt x="2965" y="968"/>
                </a:lnTo>
                <a:lnTo>
                  <a:pt x="2938" y="976"/>
                </a:lnTo>
                <a:lnTo>
                  <a:pt x="2911" y="982"/>
                </a:lnTo>
                <a:lnTo>
                  <a:pt x="2883" y="985"/>
                </a:lnTo>
                <a:lnTo>
                  <a:pt x="2856" y="987"/>
                </a:lnTo>
                <a:lnTo>
                  <a:pt x="2828" y="986"/>
                </a:lnTo>
                <a:lnTo>
                  <a:pt x="2800" y="984"/>
                </a:lnTo>
                <a:lnTo>
                  <a:pt x="2773" y="979"/>
                </a:lnTo>
                <a:lnTo>
                  <a:pt x="2746" y="972"/>
                </a:lnTo>
                <a:lnTo>
                  <a:pt x="2719" y="963"/>
                </a:lnTo>
                <a:lnTo>
                  <a:pt x="2693" y="952"/>
                </a:lnTo>
                <a:lnTo>
                  <a:pt x="2668" y="939"/>
                </a:lnTo>
                <a:lnTo>
                  <a:pt x="2645" y="924"/>
                </a:lnTo>
                <a:lnTo>
                  <a:pt x="2623" y="907"/>
                </a:lnTo>
                <a:lnTo>
                  <a:pt x="2602" y="888"/>
                </a:lnTo>
                <a:lnTo>
                  <a:pt x="2583" y="869"/>
                </a:lnTo>
                <a:lnTo>
                  <a:pt x="2564" y="848"/>
                </a:lnTo>
                <a:lnTo>
                  <a:pt x="2548" y="825"/>
                </a:lnTo>
                <a:lnTo>
                  <a:pt x="2534" y="801"/>
                </a:lnTo>
                <a:lnTo>
                  <a:pt x="2521" y="776"/>
                </a:lnTo>
                <a:lnTo>
                  <a:pt x="2510" y="750"/>
                </a:lnTo>
                <a:lnTo>
                  <a:pt x="2502" y="724"/>
                </a:lnTo>
                <a:lnTo>
                  <a:pt x="2495" y="696"/>
                </a:lnTo>
                <a:lnTo>
                  <a:pt x="2491" y="669"/>
                </a:lnTo>
                <a:lnTo>
                  <a:pt x="2489" y="641"/>
                </a:lnTo>
                <a:lnTo>
                  <a:pt x="2489" y="613"/>
                </a:lnTo>
                <a:lnTo>
                  <a:pt x="2491" y="585"/>
                </a:lnTo>
                <a:lnTo>
                  <a:pt x="2495" y="558"/>
                </a:lnTo>
                <a:lnTo>
                  <a:pt x="2502" y="531"/>
                </a:lnTo>
                <a:lnTo>
                  <a:pt x="2510" y="504"/>
                </a:lnTo>
                <a:lnTo>
                  <a:pt x="2521" y="478"/>
                </a:lnTo>
                <a:lnTo>
                  <a:pt x="2534" y="453"/>
                </a:lnTo>
                <a:lnTo>
                  <a:pt x="2548" y="430"/>
                </a:lnTo>
                <a:lnTo>
                  <a:pt x="2564" y="407"/>
                </a:lnTo>
                <a:lnTo>
                  <a:pt x="2583" y="386"/>
                </a:lnTo>
                <a:lnTo>
                  <a:pt x="2602" y="366"/>
                </a:lnTo>
                <a:lnTo>
                  <a:pt x="2623" y="347"/>
                </a:lnTo>
                <a:lnTo>
                  <a:pt x="2645" y="331"/>
                </a:lnTo>
                <a:lnTo>
                  <a:pt x="2668" y="316"/>
                </a:lnTo>
                <a:lnTo>
                  <a:pt x="2693" y="303"/>
                </a:lnTo>
                <a:lnTo>
                  <a:pt x="2719" y="292"/>
                </a:lnTo>
                <a:lnTo>
                  <a:pt x="2746" y="282"/>
                </a:lnTo>
                <a:lnTo>
                  <a:pt x="2773" y="276"/>
                </a:lnTo>
                <a:lnTo>
                  <a:pt x="2800" y="271"/>
                </a:lnTo>
                <a:lnTo>
                  <a:pt x="2828" y="268"/>
                </a:lnTo>
                <a:lnTo>
                  <a:pt x="2856" y="267"/>
                </a:lnTo>
                <a:lnTo>
                  <a:pt x="2883" y="270"/>
                </a:lnTo>
                <a:lnTo>
                  <a:pt x="2911" y="273"/>
                </a:lnTo>
                <a:lnTo>
                  <a:pt x="2938" y="279"/>
                </a:lnTo>
                <a:lnTo>
                  <a:pt x="2965" y="287"/>
                </a:lnTo>
                <a:lnTo>
                  <a:pt x="2991" y="297"/>
                </a:lnTo>
                <a:lnTo>
                  <a:pt x="3017" y="309"/>
                </a:lnTo>
                <a:lnTo>
                  <a:pt x="3040" y="323"/>
                </a:lnTo>
                <a:lnTo>
                  <a:pt x="3064" y="339"/>
                </a:lnTo>
                <a:lnTo>
                  <a:pt x="3086" y="357"/>
                </a:lnTo>
                <a:lnTo>
                  <a:pt x="3106" y="376"/>
                </a:lnTo>
                <a:lnTo>
                  <a:pt x="3124" y="396"/>
                </a:lnTo>
                <a:lnTo>
                  <a:pt x="3141" y="418"/>
                </a:lnTo>
                <a:lnTo>
                  <a:pt x="3156" y="441"/>
                </a:lnTo>
                <a:lnTo>
                  <a:pt x="3170" y="466"/>
                </a:lnTo>
                <a:lnTo>
                  <a:pt x="3182" y="491"/>
                </a:lnTo>
                <a:lnTo>
                  <a:pt x="3191" y="518"/>
                </a:lnTo>
                <a:lnTo>
                  <a:pt x="3198" y="545"/>
                </a:lnTo>
                <a:lnTo>
                  <a:pt x="3204" y="571"/>
                </a:lnTo>
                <a:lnTo>
                  <a:pt x="3207" y="599"/>
                </a:lnTo>
                <a:lnTo>
                  <a:pt x="3208" y="62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9" name="Line 1081"/>
          <p:cNvSpPr>
            <a:spLocks noChangeShapeType="1"/>
          </p:cNvSpPr>
          <p:nvPr/>
        </p:nvSpPr>
        <p:spPr bwMode="auto">
          <a:xfrm>
            <a:off x="4648200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0" name="Line 1082"/>
          <p:cNvSpPr>
            <a:spLocks noChangeShapeType="1"/>
          </p:cNvSpPr>
          <p:nvPr/>
        </p:nvSpPr>
        <p:spPr bwMode="auto">
          <a:xfrm flipH="1">
            <a:off x="4910138" y="2830513"/>
            <a:ext cx="30162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1" name="Line 1083"/>
          <p:cNvSpPr>
            <a:spLocks noChangeShapeType="1"/>
          </p:cNvSpPr>
          <p:nvPr/>
        </p:nvSpPr>
        <p:spPr bwMode="auto">
          <a:xfrm>
            <a:off x="4622800" y="3444875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2" name="Line 1084"/>
          <p:cNvSpPr>
            <a:spLocks noChangeShapeType="1"/>
          </p:cNvSpPr>
          <p:nvPr/>
        </p:nvSpPr>
        <p:spPr bwMode="auto">
          <a:xfrm flipH="1">
            <a:off x="4886325" y="3444875"/>
            <a:ext cx="23813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3" name="Line 1085"/>
          <p:cNvSpPr>
            <a:spLocks noChangeShapeType="1"/>
          </p:cNvSpPr>
          <p:nvPr/>
        </p:nvSpPr>
        <p:spPr bwMode="auto">
          <a:xfrm>
            <a:off x="4591050" y="2833688"/>
            <a:ext cx="31750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4" name="Line 1086"/>
          <p:cNvSpPr>
            <a:spLocks noChangeShapeType="1"/>
          </p:cNvSpPr>
          <p:nvPr/>
        </p:nvSpPr>
        <p:spPr bwMode="auto">
          <a:xfrm flipV="1">
            <a:off x="4591050" y="2667000"/>
            <a:ext cx="1588" cy="1666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5" name="Line 1087"/>
          <p:cNvSpPr>
            <a:spLocks noChangeShapeType="1"/>
          </p:cNvSpPr>
          <p:nvPr/>
        </p:nvSpPr>
        <p:spPr bwMode="auto">
          <a:xfrm>
            <a:off x="4629150" y="2630488"/>
            <a:ext cx="687388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6" name="Line 1088"/>
          <p:cNvSpPr>
            <a:spLocks noChangeShapeType="1"/>
          </p:cNvSpPr>
          <p:nvPr/>
        </p:nvSpPr>
        <p:spPr bwMode="auto">
          <a:xfrm flipH="1">
            <a:off x="4979988" y="2792413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7" name="Line 1089"/>
          <p:cNvSpPr>
            <a:spLocks noChangeShapeType="1"/>
          </p:cNvSpPr>
          <p:nvPr/>
        </p:nvSpPr>
        <p:spPr bwMode="auto">
          <a:xfrm flipV="1">
            <a:off x="4591050" y="2630488"/>
            <a:ext cx="38100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8" name="Line 1090"/>
          <p:cNvSpPr>
            <a:spLocks noChangeShapeType="1"/>
          </p:cNvSpPr>
          <p:nvPr/>
        </p:nvSpPr>
        <p:spPr bwMode="auto">
          <a:xfrm flipV="1">
            <a:off x="4940300" y="2792413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9" name="Line 1091"/>
          <p:cNvSpPr>
            <a:spLocks noChangeShapeType="1"/>
          </p:cNvSpPr>
          <p:nvPr/>
        </p:nvSpPr>
        <p:spPr bwMode="auto">
          <a:xfrm>
            <a:off x="5748338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0" name="Line 1092"/>
          <p:cNvSpPr>
            <a:spLocks noChangeShapeType="1"/>
          </p:cNvSpPr>
          <p:nvPr/>
        </p:nvSpPr>
        <p:spPr bwMode="auto">
          <a:xfrm flipH="1">
            <a:off x="5748338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1" name="Line 1093"/>
          <p:cNvSpPr>
            <a:spLocks noChangeShapeType="1"/>
          </p:cNvSpPr>
          <p:nvPr/>
        </p:nvSpPr>
        <p:spPr bwMode="auto">
          <a:xfrm>
            <a:off x="5692775" y="2830513"/>
            <a:ext cx="31750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2" name="Line 1094"/>
          <p:cNvSpPr>
            <a:spLocks noChangeShapeType="1"/>
          </p:cNvSpPr>
          <p:nvPr/>
        </p:nvSpPr>
        <p:spPr bwMode="auto">
          <a:xfrm flipH="1">
            <a:off x="5986463" y="3444875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3" name="Line 1095"/>
          <p:cNvSpPr>
            <a:spLocks noChangeShapeType="1"/>
          </p:cNvSpPr>
          <p:nvPr/>
        </p:nvSpPr>
        <p:spPr bwMode="auto">
          <a:xfrm>
            <a:off x="5724525" y="3444875"/>
            <a:ext cx="23813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4" name="Line 1096"/>
          <p:cNvSpPr>
            <a:spLocks noChangeShapeType="1"/>
          </p:cNvSpPr>
          <p:nvPr/>
        </p:nvSpPr>
        <p:spPr bwMode="auto">
          <a:xfrm flipH="1">
            <a:off x="6011863" y="2417763"/>
            <a:ext cx="50800" cy="10271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5" name="Line 1097"/>
          <p:cNvSpPr>
            <a:spLocks noChangeShapeType="1"/>
          </p:cNvSpPr>
          <p:nvPr/>
        </p:nvSpPr>
        <p:spPr bwMode="auto">
          <a:xfrm>
            <a:off x="5316538" y="2792413"/>
            <a:ext cx="338137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6" name="Line 1098"/>
          <p:cNvSpPr>
            <a:spLocks noChangeShapeType="1"/>
          </p:cNvSpPr>
          <p:nvPr/>
        </p:nvSpPr>
        <p:spPr bwMode="auto">
          <a:xfrm flipH="1" flipV="1">
            <a:off x="5654675" y="2792413"/>
            <a:ext cx="38100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7" name="Line 1099"/>
          <p:cNvSpPr>
            <a:spLocks noChangeShapeType="1"/>
          </p:cNvSpPr>
          <p:nvPr/>
        </p:nvSpPr>
        <p:spPr bwMode="auto">
          <a:xfrm>
            <a:off x="5440363" y="2139950"/>
            <a:ext cx="71120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8" name="Line 1100"/>
          <p:cNvSpPr>
            <a:spLocks noChangeShapeType="1"/>
          </p:cNvSpPr>
          <p:nvPr/>
        </p:nvSpPr>
        <p:spPr bwMode="auto">
          <a:xfrm flipH="1">
            <a:off x="5316538" y="2181225"/>
            <a:ext cx="76200" cy="4492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9" name="Line 1101"/>
          <p:cNvSpPr>
            <a:spLocks noChangeShapeType="1"/>
          </p:cNvSpPr>
          <p:nvPr/>
        </p:nvSpPr>
        <p:spPr bwMode="auto">
          <a:xfrm>
            <a:off x="6173788" y="2162175"/>
            <a:ext cx="1587" cy="2016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0" name="Line 1102"/>
          <p:cNvSpPr>
            <a:spLocks noChangeShapeType="1"/>
          </p:cNvSpPr>
          <p:nvPr/>
        </p:nvSpPr>
        <p:spPr bwMode="auto">
          <a:xfrm flipH="1">
            <a:off x="6086475" y="2387600"/>
            <a:ext cx="66675" cy="63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1" name="Line 1103"/>
          <p:cNvSpPr>
            <a:spLocks noChangeShapeType="1"/>
          </p:cNvSpPr>
          <p:nvPr/>
        </p:nvSpPr>
        <p:spPr bwMode="auto">
          <a:xfrm flipV="1">
            <a:off x="5392738" y="2139950"/>
            <a:ext cx="47625" cy="41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2" name="Line 1104"/>
          <p:cNvSpPr>
            <a:spLocks noChangeShapeType="1"/>
          </p:cNvSpPr>
          <p:nvPr/>
        </p:nvSpPr>
        <p:spPr bwMode="auto">
          <a:xfrm>
            <a:off x="6151563" y="2139950"/>
            <a:ext cx="22225" cy="222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3" name="Line 1105"/>
          <p:cNvSpPr>
            <a:spLocks noChangeShapeType="1"/>
          </p:cNvSpPr>
          <p:nvPr/>
        </p:nvSpPr>
        <p:spPr bwMode="auto">
          <a:xfrm flipV="1">
            <a:off x="6153150" y="2363788"/>
            <a:ext cx="20638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4" name="Line 1106"/>
          <p:cNvSpPr>
            <a:spLocks noChangeShapeType="1"/>
          </p:cNvSpPr>
          <p:nvPr/>
        </p:nvSpPr>
        <p:spPr bwMode="auto">
          <a:xfrm flipV="1">
            <a:off x="6062663" y="2393950"/>
            <a:ext cx="23812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5" name="Freeform 1107"/>
          <p:cNvSpPr>
            <a:spLocks/>
          </p:cNvSpPr>
          <p:nvPr/>
        </p:nvSpPr>
        <p:spPr bwMode="auto">
          <a:xfrm>
            <a:off x="5580063" y="2246313"/>
            <a:ext cx="285750" cy="285750"/>
          </a:xfrm>
          <a:custGeom>
            <a:avLst/>
            <a:gdLst>
              <a:gd name="T0" fmla="*/ 2147483647 w 719"/>
              <a:gd name="T1" fmla="*/ 2147483647 h 720"/>
              <a:gd name="T2" fmla="*/ 2147483647 w 719"/>
              <a:gd name="T3" fmla="*/ 2147483647 h 720"/>
              <a:gd name="T4" fmla="*/ 2147483647 w 719"/>
              <a:gd name="T5" fmla="*/ 2147483647 h 720"/>
              <a:gd name="T6" fmla="*/ 2147483647 w 719"/>
              <a:gd name="T7" fmla="*/ 2147483647 h 720"/>
              <a:gd name="T8" fmla="*/ 2147483647 w 719"/>
              <a:gd name="T9" fmla="*/ 2147483647 h 720"/>
              <a:gd name="T10" fmla="*/ 2147483647 w 719"/>
              <a:gd name="T11" fmla="*/ 2147483647 h 720"/>
              <a:gd name="T12" fmla="*/ 2147483647 w 719"/>
              <a:gd name="T13" fmla="*/ 2147483647 h 720"/>
              <a:gd name="T14" fmla="*/ 2147483647 w 719"/>
              <a:gd name="T15" fmla="*/ 2147483647 h 720"/>
              <a:gd name="T16" fmla="*/ 2147483647 w 719"/>
              <a:gd name="T17" fmla="*/ 2147483647 h 720"/>
              <a:gd name="T18" fmla="*/ 2147483647 w 719"/>
              <a:gd name="T19" fmla="*/ 2147483647 h 720"/>
              <a:gd name="T20" fmla="*/ 2147483647 w 719"/>
              <a:gd name="T21" fmla="*/ 2147483647 h 720"/>
              <a:gd name="T22" fmla="*/ 2147483647 w 719"/>
              <a:gd name="T23" fmla="*/ 2147483647 h 720"/>
              <a:gd name="T24" fmla="*/ 2147483647 w 719"/>
              <a:gd name="T25" fmla="*/ 2147483647 h 720"/>
              <a:gd name="T26" fmla="*/ 2147483647 w 719"/>
              <a:gd name="T27" fmla="*/ 2147483647 h 720"/>
              <a:gd name="T28" fmla="*/ 2147483647 w 719"/>
              <a:gd name="T29" fmla="*/ 2147483647 h 720"/>
              <a:gd name="T30" fmla="*/ 2147483647 w 719"/>
              <a:gd name="T31" fmla="*/ 2147483647 h 720"/>
              <a:gd name="T32" fmla="*/ 2147483647 w 719"/>
              <a:gd name="T33" fmla="*/ 2147483647 h 720"/>
              <a:gd name="T34" fmla="*/ 2147483647 w 719"/>
              <a:gd name="T35" fmla="*/ 2147483647 h 720"/>
              <a:gd name="T36" fmla="*/ 2147483647 w 719"/>
              <a:gd name="T37" fmla="*/ 2147483647 h 720"/>
              <a:gd name="T38" fmla="*/ 2147483647 w 719"/>
              <a:gd name="T39" fmla="*/ 2147483647 h 720"/>
              <a:gd name="T40" fmla="*/ 0 w 719"/>
              <a:gd name="T41" fmla="*/ 2147483647 h 720"/>
              <a:gd name="T42" fmla="*/ 2147483647 w 719"/>
              <a:gd name="T43" fmla="*/ 2147483647 h 720"/>
              <a:gd name="T44" fmla="*/ 2147483647 w 719"/>
              <a:gd name="T45" fmla="*/ 2147483647 h 720"/>
              <a:gd name="T46" fmla="*/ 2147483647 w 719"/>
              <a:gd name="T47" fmla="*/ 2147483647 h 720"/>
              <a:gd name="T48" fmla="*/ 2147483647 w 719"/>
              <a:gd name="T49" fmla="*/ 2147483647 h 720"/>
              <a:gd name="T50" fmla="*/ 2147483647 w 719"/>
              <a:gd name="T51" fmla="*/ 2147483647 h 720"/>
              <a:gd name="T52" fmla="*/ 2147483647 w 719"/>
              <a:gd name="T53" fmla="*/ 2147483647 h 720"/>
              <a:gd name="T54" fmla="*/ 2147483647 w 719"/>
              <a:gd name="T55" fmla="*/ 2147483647 h 720"/>
              <a:gd name="T56" fmla="*/ 2147483647 w 719"/>
              <a:gd name="T57" fmla="*/ 2147483647 h 720"/>
              <a:gd name="T58" fmla="*/ 2147483647 w 719"/>
              <a:gd name="T59" fmla="*/ 2147483647 h 720"/>
              <a:gd name="T60" fmla="*/ 2147483647 w 719"/>
              <a:gd name="T61" fmla="*/ 0 h 720"/>
              <a:gd name="T62" fmla="*/ 2147483647 w 719"/>
              <a:gd name="T63" fmla="*/ 2147483647 h 720"/>
              <a:gd name="T64" fmla="*/ 2147483647 w 719"/>
              <a:gd name="T65" fmla="*/ 2147483647 h 720"/>
              <a:gd name="T66" fmla="*/ 2147483647 w 719"/>
              <a:gd name="T67" fmla="*/ 2147483647 h 720"/>
              <a:gd name="T68" fmla="*/ 2147483647 w 719"/>
              <a:gd name="T69" fmla="*/ 2147483647 h 720"/>
              <a:gd name="T70" fmla="*/ 2147483647 w 719"/>
              <a:gd name="T71" fmla="*/ 2147483647 h 720"/>
              <a:gd name="T72" fmla="*/ 2147483647 w 719"/>
              <a:gd name="T73" fmla="*/ 2147483647 h 720"/>
              <a:gd name="T74" fmla="*/ 2147483647 w 719"/>
              <a:gd name="T75" fmla="*/ 2147483647 h 720"/>
              <a:gd name="T76" fmla="*/ 2147483647 w 719"/>
              <a:gd name="T77" fmla="*/ 2147483647 h 720"/>
              <a:gd name="T78" fmla="*/ 2147483647 w 719"/>
              <a:gd name="T79" fmla="*/ 2147483647 h 720"/>
              <a:gd name="T80" fmla="*/ 2147483647 w 719"/>
              <a:gd name="T81" fmla="*/ 2147483647 h 72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19" h="720">
                <a:moveTo>
                  <a:pt x="719" y="360"/>
                </a:moveTo>
                <a:lnTo>
                  <a:pt x="718" y="388"/>
                </a:lnTo>
                <a:lnTo>
                  <a:pt x="715" y="416"/>
                </a:lnTo>
                <a:lnTo>
                  <a:pt x="709" y="443"/>
                </a:lnTo>
                <a:lnTo>
                  <a:pt x="702" y="470"/>
                </a:lnTo>
                <a:lnTo>
                  <a:pt x="693" y="497"/>
                </a:lnTo>
                <a:lnTo>
                  <a:pt x="681" y="522"/>
                </a:lnTo>
                <a:lnTo>
                  <a:pt x="667" y="546"/>
                </a:lnTo>
                <a:lnTo>
                  <a:pt x="652" y="570"/>
                </a:lnTo>
                <a:lnTo>
                  <a:pt x="635" y="591"/>
                </a:lnTo>
                <a:lnTo>
                  <a:pt x="617" y="612"/>
                </a:lnTo>
                <a:lnTo>
                  <a:pt x="597" y="631"/>
                </a:lnTo>
                <a:lnTo>
                  <a:pt x="575" y="648"/>
                </a:lnTo>
                <a:lnTo>
                  <a:pt x="551" y="664"/>
                </a:lnTo>
                <a:lnTo>
                  <a:pt x="528" y="678"/>
                </a:lnTo>
                <a:lnTo>
                  <a:pt x="502" y="690"/>
                </a:lnTo>
                <a:lnTo>
                  <a:pt x="476" y="701"/>
                </a:lnTo>
                <a:lnTo>
                  <a:pt x="449" y="709"/>
                </a:lnTo>
                <a:lnTo>
                  <a:pt x="422" y="715"/>
                </a:lnTo>
                <a:lnTo>
                  <a:pt x="394" y="718"/>
                </a:lnTo>
                <a:lnTo>
                  <a:pt x="367" y="720"/>
                </a:lnTo>
                <a:lnTo>
                  <a:pt x="339" y="719"/>
                </a:lnTo>
                <a:lnTo>
                  <a:pt x="311" y="717"/>
                </a:lnTo>
                <a:lnTo>
                  <a:pt x="284" y="712"/>
                </a:lnTo>
                <a:lnTo>
                  <a:pt x="257" y="705"/>
                </a:lnTo>
                <a:lnTo>
                  <a:pt x="230" y="696"/>
                </a:lnTo>
                <a:lnTo>
                  <a:pt x="204" y="685"/>
                </a:lnTo>
                <a:lnTo>
                  <a:pt x="179" y="672"/>
                </a:lnTo>
                <a:lnTo>
                  <a:pt x="156" y="657"/>
                </a:lnTo>
                <a:lnTo>
                  <a:pt x="134" y="640"/>
                </a:lnTo>
                <a:lnTo>
                  <a:pt x="113" y="621"/>
                </a:lnTo>
                <a:lnTo>
                  <a:pt x="94" y="602"/>
                </a:lnTo>
                <a:lnTo>
                  <a:pt x="75" y="581"/>
                </a:lnTo>
                <a:lnTo>
                  <a:pt x="59" y="558"/>
                </a:lnTo>
                <a:lnTo>
                  <a:pt x="45" y="534"/>
                </a:lnTo>
                <a:lnTo>
                  <a:pt x="32" y="509"/>
                </a:lnTo>
                <a:lnTo>
                  <a:pt x="21" y="483"/>
                </a:lnTo>
                <a:lnTo>
                  <a:pt x="13" y="457"/>
                </a:lnTo>
                <a:lnTo>
                  <a:pt x="6" y="429"/>
                </a:lnTo>
                <a:lnTo>
                  <a:pt x="2" y="402"/>
                </a:lnTo>
                <a:lnTo>
                  <a:pt x="0" y="374"/>
                </a:lnTo>
                <a:lnTo>
                  <a:pt x="0" y="346"/>
                </a:lnTo>
                <a:lnTo>
                  <a:pt x="2" y="318"/>
                </a:lnTo>
                <a:lnTo>
                  <a:pt x="6" y="291"/>
                </a:lnTo>
                <a:lnTo>
                  <a:pt x="13" y="264"/>
                </a:lnTo>
                <a:lnTo>
                  <a:pt x="21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3"/>
                </a:lnTo>
                <a:lnTo>
                  <a:pt x="75" y="140"/>
                </a:lnTo>
                <a:lnTo>
                  <a:pt x="94" y="119"/>
                </a:lnTo>
                <a:lnTo>
                  <a:pt x="113" y="99"/>
                </a:lnTo>
                <a:lnTo>
                  <a:pt x="134" y="80"/>
                </a:lnTo>
                <a:lnTo>
                  <a:pt x="156" y="64"/>
                </a:lnTo>
                <a:lnTo>
                  <a:pt x="179" y="49"/>
                </a:lnTo>
                <a:lnTo>
                  <a:pt x="204" y="36"/>
                </a:lnTo>
                <a:lnTo>
                  <a:pt x="230" y="25"/>
                </a:lnTo>
                <a:lnTo>
                  <a:pt x="257" y="15"/>
                </a:lnTo>
                <a:lnTo>
                  <a:pt x="284" y="9"/>
                </a:lnTo>
                <a:lnTo>
                  <a:pt x="311" y="4"/>
                </a:lnTo>
                <a:lnTo>
                  <a:pt x="339" y="1"/>
                </a:lnTo>
                <a:lnTo>
                  <a:pt x="367" y="0"/>
                </a:lnTo>
                <a:lnTo>
                  <a:pt x="394" y="3"/>
                </a:lnTo>
                <a:lnTo>
                  <a:pt x="422" y="6"/>
                </a:lnTo>
                <a:lnTo>
                  <a:pt x="449" y="12"/>
                </a:lnTo>
                <a:lnTo>
                  <a:pt x="476" y="20"/>
                </a:lnTo>
                <a:lnTo>
                  <a:pt x="502" y="30"/>
                </a:lnTo>
                <a:lnTo>
                  <a:pt x="528" y="42"/>
                </a:lnTo>
                <a:lnTo>
                  <a:pt x="551" y="56"/>
                </a:lnTo>
                <a:lnTo>
                  <a:pt x="575" y="72"/>
                </a:lnTo>
                <a:lnTo>
                  <a:pt x="597" y="90"/>
                </a:lnTo>
                <a:lnTo>
                  <a:pt x="617" y="109"/>
                </a:lnTo>
                <a:lnTo>
                  <a:pt x="635" y="129"/>
                </a:lnTo>
                <a:lnTo>
                  <a:pt x="652" y="151"/>
                </a:lnTo>
                <a:lnTo>
                  <a:pt x="667" y="174"/>
                </a:lnTo>
                <a:lnTo>
                  <a:pt x="681" y="199"/>
                </a:lnTo>
                <a:lnTo>
                  <a:pt x="693" y="224"/>
                </a:lnTo>
                <a:lnTo>
                  <a:pt x="702" y="251"/>
                </a:lnTo>
                <a:lnTo>
                  <a:pt x="709" y="278"/>
                </a:lnTo>
                <a:lnTo>
                  <a:pt x="715" y="304"/>
                </a:lnTo>
                <a:lnTo>
                  <a:pt x="718" y="332"/>
                </a:lnTo>
                <a:lnTo>
                  <a:pt x="719" y="36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6" name="Line 1108"/>
          <p:cNvSpPr>
            <a:spLocks noChangeShapeType="1"/>
          </p:cNvSpPr>
          <p:nvPr/>
        </p:nvSpPr>
        <p:spPr bwMode="auto">
          <a:xfrm flipH="1">
            <a:off x="2778125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7" name="Freeform 1109"/>
          <p:cNvSpPr>
            <a:spLocks/>
          </p:cNvSpPr>
          <p:nvPr/>
        </p:nvSpPr>
        <p:spPr bwMode="auto">
          <a:xfrm>
            <a:off x="2722563" y="4430713"/>
            <a:ext cx="1450975" cy="920750"/>
          </a:xfrm>
          <a:custGeom>
            <a:avLst/>
            <a:gdLst>
              <a:gd name="T0" fmla="*/ 2147483647 w 3655"/>
              <a:gd name="T1" fmla="*/ 2147483647 h 2320"/>
              <a:gd name="T2" fmla="*/ 2147483647 w 3655"/>
              <a:gd name="T3" fmla="*/ 2147483647 h 2320"/>
              <a:gd name="T4" fmla="*/ 2147483647 w 3655"/>
              <a:gd name="T5" fmla="*/ 2147483647 h 2320"/>
              <a:gd name="T6" fmla="*/ 2147483647 w 3655"/>
              <a:gd name="T7" fmla="*/ 2147483647 h 2320"/>
              <a:gd name="T8" fmla="*/ 2147483647 w 3655"/>
              <a:gd name="T9" fmla="*/ 2147483647 h 2320"/>
              <a:gd name="T10" fmla="*/ 0 w 3655"/>
              <a:gd name="T11" fmla="*/ 2147483647 h 2320"/>
              <a:gd name="T12" fmla="*/ 0 w 3655"/>
              <a:gd name="T13" fmla="*/ 2147483647 h 2320"/>
              <a:gd name="T14" fmla="*/ 2147483647 w 3655"/>
              <a:gd name="T15" fmla="*/ 0 h 2320"/>
              <a:gd name="T16" fmla="*/ 2147483647 w 3655"/>
              <a:gd name="T17" fmla="*/ 0 h 2320"/>
              <a:gd name="T18" fmla="*/ 2147483647 w 3655"/>
              <a:gd name="T19" fmla="*/ 0 h 2320"/>
              <a:gd name="T20" fmla="*/ 2147483647 w 3655"/>
              <a:gd name="T21" fmla="*/ 2147483647 h 2320"/>
              <a:gd name="T22" fmla="*/ 2147483647 w 3655"/>
              <a:gd name="T23" fmla="*/ 2147483647 h 2320"/>
              <a:gd name="T24" fmla="*/ 2147483647 w 3655"/>
              <a:gd name="T25" fmla="*/ 2147483647 h 2320"/>
              <a:gd name="T26" fmla="*/ 2147483647 w 3655"/>
              <a:gd name="T27" fmla="*/ 2147483647 h 2320"/>
              <a:gd name="T28" fmla="*/ 2147483647 w 3655"/>
              <a:gd name="T29" fmla="*/ 2147483647 h 2320"/>
              <a:gd name="T30" fmla="*/ 2147483647 w 3655"/>
              <a:gd name="T31" fmla="*/ 2147483647 h 2320"/>
              <a:gd name="T32" fmla="*/ 2147483647 w 3655"/>
              <a:gd name="T33" fmla="*/ 2147483647 h 2320"/>
              <a:gd name="T34" fmla="*/ 2147483647 w 3655"/>
              <a:gd name="T35" fmla="*/ 2147483647 h 2320"/>
              <a:gd name="T36" fmla="*/ 2147483647 w 3655"/>
              <a:gd name="T37" fmla="*/ 2147483647 h 2320"/>
              <a:gd name="T38" fmla="*/ 2147483647 w 3655"/>
              <a:gd name="T39" fmla="*/ 2147483647 h 2320"/>
              <a:gd name="T40" fmla="*/ 2147483647 w 3655"/>
              <a:gd name="T41" fmla="*/ 2147483647 h 23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655" h="2320">
                <a:moveTo>
                  <a:pt x="880" y="710"/>
                </a:moveTo>
                <a:lnTo>
                  <a:pt x="803" y="2261"/>
                </a:lnTo>
                <a:lnTo>
                  <a:pt x="741" y="2320"/>
                </a:lnTo>
                <a:lnTo>
                  <a:pt x="140" y="2320"/>
                </a:lnTo>
                <a:lnTo>
                  <a:pt x="77" y="2260"/>
                </a:lnTo>
                <a:lnTo>
                  <a:pt x="0" y="719"/>
                </a:lnTo>
                <a:lnTo>
                  <a:pt x="0" y="111"/>
                </a:lnTo>
                <a:lnTo>
                  <a:pt x="112" y="0"/>
                </a:lnTo>
                <a:lnTo>
                  <a:pt x="1828" y="0"/>
                </a:lnTo>
                <a:lnTo>
                  <a:pt x="3545" y="0"/>
                </a:lnTo>
                <a:lnTo>
                  <a:pt x="3655" y="111"/>
                </a:lnTo>
                <a:lnTo>
                  <a:pt x="3655" y="719"/>
                </a:lnTo>
                <a:lnTo>
                  <a:pt x="3579" y="2260"/>
                </a:lnTo>
                <a:lnTo>
                  <a:pt x="3516" y="2320"/>
                </a:lnTo>
                <a:lnTo>
                  <a:pt x="2915" y="2320"/>
                </a:lnTo>
                <a:lnTo>
                  <a:pt x="2852" y="2261"/>
                </a:lnTo>
                <a:lnTo>
                  <a:pt x="2775" y="710"/>
                </a:lnTo>
                <a:lnTo>
                  <a:pt x="2676" y="616"/>
                </a:lnTo>
                <a:lnTo>
                  <a:pt x="1828" y="616"/>
                </a:lnTo>
                <a:lnTo>
                  <a:pt x="980" y="616"/>
                </a:lnTo>
                <a:lnTo>
                  <a:pt x="880" y="71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8" name="Line 1110"/>
          <p:cNvSpPr>
            <a:spLocks noChangeShapeType="1"/>
          </p:cNvSpPr>
          <p:nvPr/>
        </p:nvSpPr>
        <p:spPr bwMode="auto">
          <a:xfrm>
            <a:off x="2778125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9" name="Line 1111"/>
          <p:cNvSpPr>
            <a:spLocks noChangeShapeType="1"/>
          </p:cNvSpPr>
          <p:nvPr/>
        </p:nvSpPr>
        <p:spPr bwMode="auto">
          <a:xfrm flipH="1">
            <a:off x="3041650" y="4713288"/>
            <a:ext cx="30163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0" name="Line 1112"/>
          <p:cNvSpPr>
            <a:spLocks noChangeShapeType="1"/>
          </p:cNvSpPr>
          <p:nvPr/>
        </p:nvSpPr>
        <p:spPr bwMode="auto">
          <a:xfrm>
            <a:off x="2752725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1" name="Line 1113"/>
          <p:cNvSpPr>
            <a:spLocks noChangeShapeType="1"/>
          </p:cNvSpPr>
          <p:nvPr/>
        </p:nvSpPr>
        <p:spPr bwMode="auto">
          <a:xfrm flipH="1">
            <a:off x="3016250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2" name="Line 1114"/>
          <p:cNvSpPr>
            <a:spLocks noChangeShapeType="1"/>
          </p:cNvSpPr>
          <p:nvPr/>
        </p:nvSpPr>
        <p:spPr bwMode="auto">
          <a:xfrm>
            <a:off x="2722563" y="4716463"/>
            <a:ext cx="30162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3" name="Line 1115"/>
          <p:cNvSpPr>
            <a:spLocks noChangeShapeType="1"/>
          </p:cNvSpPr>
          <p:nvPr/>
        </p:nvSpPr>
        <p:spPr bwMode="auto">
          <a:xfrm flipV="1">
            <a:off x="2722563" y="44751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4" name="Line 1116"/>
          <p:cNvSpPr>
            <a:spLocks noChangeShapeType="1"/>
          </p:cNvSpPr>
          <p:nvPr/>
        </p:nvSpPr>
        <p:spPr bwMode="auto">
          <a:xfrm flipH="1">
            <a:off x="3111500" y="4675188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5" name="Line 1117"/>
          <p:cNvSpPr>
            <a:spLocks noChangeShapeType="1"/>
          </p:cNvSpPr>
          <p:nvPr/>
        </p:nvSpPr>
        <p:spPr bwMode="auto">
          <a:xfrm flipV="1">
            <a:off x="3071813" y="4675188"/>
            <a:ext cx="39687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6" name="Line 1118"/>
          <p:cNvSpPr>
            <a:spLocks noChangeShapeType="1"/>
          </p:cNvSpPr>
          <p:nvPr/>
        </p:nvSpPr>
        <p:spPr bwMode="auto">
          <a:xfrm>
            <a:off x="2767013" y="4430713"/>
            <a:ext cx="681037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7" name="Line 1119"/>
          <p:cNvSpPr>
            <a:spLocks noChangeShapeType="1"/>
          </p:cNvSpPr>
          <p:nvPr/>
        </p:nvSpPr>
        <p:spPr bwMode="auto">
          <a:xfrm flipH="1">
            <a:off x="2722563" y="4430713"/>
            <a:ext cx="44450" cy="444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8" name="Line 1120"/>
          <p:cNvSpPr>
            <a:spLocks noChangeShapeType="1"/>
          </p:cNvSpPr>
          <p:nvPr/>
        </p:nvSpPr>
        <p:spPr bwMode="auto">
          <a:xfrm>
            <a:off x="3879850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9" name="Line 1121"/>
          <p:cNvSpPr>
            <a:spLocks noChangeShapeType="1"/>
          </p:cNvSpPr>
          <p:nvPr/>
        </p:nvSpPr>
        <p:spPr bwMode="auto">
          <a:xfrm flipH="1">
            <a:off x="3879850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0" name="Line 1122"/>
          <p:cNvSpPr>
            <a:spLocks noChangeShapeType="1"/>
          </p:cNvSpPr>
          <p:nvPr/>
        </p:nvSpPr>
        <p:spPr bwMode="auto">
          <a:xfrm>
            <a:off x="3824288" y="4713288"/>
            <a:ext cx="30162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1" name="Line 1123"/>
          <p:cNvSpPr>
            <a:spLocks noChangeShapeType="1"/>
          </p:cNvSpPr>
          <p:nvPr/>
        </p:nvSpPr>
        <p:spPr bwMode="auto">
          <a:xfrm flipH="1">
            <a:off x="4117975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2" name="Line 1124"/>
          <p:cNvSpPr>
            <a:spLocks noChangeShapeType="1"/>
          </p:cNvSpPr>
          <p:nvPr/>
        </p:nvSpPr>
        <p:spPr bwMode="auto">
          <a:xfrm>
            <a:off x="3854450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3" name="Line 1125"/>
          <p:cNvSpPr>
            <a:spLocks noChangeShapeType="1"/>
          </p:cNvSpPr>
          <p:nvPr/>
        </p:nvSpPr>
        <p:spPr bwMode="auto">
          <a:xfrm flipH="1">
            <a:off x="4143375" y="4716463"/>
            <a:ext cx="30163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4" name="Line 1126"/>
          <p:cNvSpPr>
            <a:spLocks noChangeShapeType="1"/>
          </p:cNvSpPr>
          <p:nvPr/>
        </p:nvSpPr>
        <p:spPr bwMode="auto">
          <a:xfrm flipV="1">
            <a:off x="4173538" y="44751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5" name="Line 1127"/>
          <p:cNvSpPr>
            <a:spLocks noChangeShapeType="1"/>
          </p:cNvSpPr>
          <p:nvPr/>
        </p:nvSpPr>
        <p:spPr bwMode="auto">
          <a:xfrm>
            <a:off x="3448050" y="4675188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6" name="Line 1128"/>
          <p:cNvSpPr>
            <a:spLocks noChangeShapeType="1"/>
          </p:cNvSpPr>
          <p:nvPr/>
        </p:nvSpPr>
        <p:spPr bwMode="auto">
          <a:xfrm flipH="1" flipV="1">
            <a:off x="3784600" y="4675188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7" name="Line 1129"/>
          <p:cNvSpPr>
            <a:spLocks noChangeShapeType="1"/>
          </p:cNvSpPr>
          <p:nvPr/>
        </p:nvSpPr>
        <p:spPr bwMode="auto">
          <a:xfrm flipH="1">
            <a:off x="3448050" y="4430713"/>
            <a:ext cx="681038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8" name="Line 1130"/>
          <p:cNvSpPr>
            <a:spLocks noChangeShapeType="1"/>
          </p:cNvSpPr>
          <p:nvPr/>
        </p:nvSpPr>
        <p:spPr bwMode="auto">
          <a:xfrm>
            <a:off x="4129088" y="4430713"/>
            <a:ext cx="44450" cy="444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9" name="Line 1131"/>
          <p:cNvSpPr>
            <a:spLocks noChangeShapeType="1"/>
          </p:cNvSpPr>
          <p:nvPr/>
        </p:nvSpPr>
        <p:spPr bwMode="auto">
          <a:xfrm flipH="1">
            <a:off x="4778375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0" name="Freeform 1132"/>
          <p:cNvSpPr>
            <a:spLocks noEditPoints="1"/>
          </p:cNvSpPr>
          <p:nvPr/>
        </p:nvSpPr>
        <p:spPr bwMode="auto">
          <a:xfrm>
            <a:off x="4722813" y="3943350"/>
            <a:ext cx="1589087" cy="1422400"/>
          </a:xfrm>
          <a:custGeom>
            <a:avLst/>
            <a:gdLst>
              <a:gd name="T0" fmla="*/ 2147483647 w 4002"/>
              <a:gd name="T1" fmla="*/ 2147483647 h 3581"/>
              <a:gd name="T2" fmla="*/ 2147483647 w 4002"/>
              <a:gd name="T3" fmla="*/ 2147483647 h 3581"/>
              <a:gd name="T4" fmla="*/ 2147483647 w 4002"/>
              <a:gd name="T5" fmla="*/ 2147483647 h 3581"/>
              <a:gd name="T6" fmla="*/ 2147483647 w 4002"/>
              <a:gd name="T7" fmla="*/ 2147483647 h 3581"/>
              <a:gd name="T8" fmla="*/ 2147483647 w 4002"/>
              <a:gd name="T9" fmla="*/ 2147483647 h 3581"/>
              <a:gd name="T10" fmla="*/ 2147483647 w 4002"/>
              <a:gd name="T11" fmla="*/ 2147483647 h 3581"/>
              <a:gd name="T12" fmla="*/ 2147483647 w 4002"/>
              <a:gd name="T13" fmla="*/ 2147483647 h 3581"/>
              <a:gd name="T14" fmla="*/ 2147483647 w 4002"/>
              <a:gd name="T15" fmla="*/ 2147483647 h 3581"/>
              <a:gd name="T16" fmla="*/ 2147483647 w 4002"/>
              <a:gd name="T17" fmla="*/ 2147483647 h 3581"/>
              <a:gd name="T18" fmla="*/ 2147483647 w 4002"/>
              <a:gd name="T19" fmla="*/ 0 h 3581"/>
              <a:gd name="T20" fmla="*/ 2147483647 w 4002"/>
              <a:gd name="T21" fmla="*/ 2147483647 h 3581"/>
              <a:gd name="T22" fmla="*/ 2147483647 w 4002"/>
              <a:gd name="T23" fmla="*/ 2147483647 h 3581"/>
              <a:gd name="T24" fmla="*/ 0 w 4002"/>
              <a:gd name="T25" fmla="*/ 2147483647 h 3581"/>
              <a:gd name="T26" fmla="*/ 2147483647 w 4002"/>
              <a:gd name="T27" fmla="*/ 2147483647 h 3581"/>
              <a:gd name="T28" fmla="*/ 2147483647 w 4002"/>
              <a:gd name="T29" fmla="*/ 2147483647 h 3581"/>
              <a:gd name="T30" fmla="*/ 2147483647 w 4002"/>
              <a:gd name="T31" fmla="*/ 2147483647 h 3581"/>
              <a:gd name="T32" fmla="*/ 2147483647 w 4002"/>
              <a:gd name="T33" fmla="*/ 2147483647 h 3581"/>
              <a:gd name="T34" fmla="*/ 2147483647 w 4002"/>
              <a:gd name="T35" fmla="*/ 2147483647 h 3581"/>
              <a:gd name="T36" fmla="*/ 2147483647 w 4002"/>
              <a:gd name="T37" fmla="*/ 2147483647 h 3581"/>
              <a:gd name="T38" fmla="*/ 2147483647 w 4002"/>
              <a:gd name="T39" fmla="*/ 2147483647 h 3581"/>
              <a:gd name="T40" fmla="*/ 2147483647 w 4002"/>
              <a:gd name="T41" fmla="*/ 2147483647 h 3581"/>
              <a:gd name="T42" fmla="*/ 2147483647 w 4002"/>
              <a:gd name="T43" fmla="*/ 2147483647 h 3581"/>
              <a:gd name="T44" fmla="*/ 2147483647 w 4002"/>
              <a:gd name="T45" fmla="*/ 2147483647 h 3581"/>
              <a:gd name="T46" fmla="*/ 2147483647 w 4002"/>
              <a:gd name="T47" fmla="*/ 2147483647 h 3581"/>
              <a:gd name="T48" fmla="*/ 2147483647 w 4002"/>
              <a:gd name="T49" fmla="*/ 2147483647 h 3581"/>
              <a:gd name="T50" fmla="*/ 2147483647 w 4002"/>
              <a:gd name="T51" fmla="*/ 2147483647 h 3581"/>
              <a:gd name="T52" fmla="*/ 2147483647 w 4002"/>
              <a:gd name="T53" fmla="*/ 2147483647 h 3581"/>
              <a:gd name="T54" fmla="*/ 2147483647 w 4002"/>
              <a:gd name="T55" fmla="*/ 2147483647 h 3581"/>
              <a:gd name="T56" fmla="*/ 2147483647 w 4002"/>
              <a:gd name="T57" fmla="*/ 2147483647 h 3581"/>
              <a:gd name="T58" fmla="*/ 2147483647 w 4002"/>
              <a:gd name="T59" fmla="*/ 2147483647 h 3581"/>
              <a:gd name="T60" fmla="*/ 2147483647 w 4002"/>
              <a:gd name="T61" fmla="*/ 2147483647 h 3581"/>
              <a:gd name="T62" fmla="*/ 2147483647 w 4002"/>
              <a:gd name="T63" fmla="*/ 2147483647 h 3581"/>
              <a:gd name="T64" fmla="*/ 2147483647 w 4002"/>
              <a:gd name="T65" fmla="*/ 2147483647 h 3581"/>
              <a:gd name="T66" fmla="*/ 2147483647 w 4002"/>
              <a:gd name="T67" fmla="*/ 2147483647 h 3581"/>
              <a:gd name="T68" fmla="*/ 2147483647 w 4002"/>
              <a:gd name="T69" fmla="*/ 2147483647 h 3581"/>
              <a:gd name="T70" fmla="*/ 2147483647 w 4002"/>
              <a:gd name="T71" fmla="*/ 2147483647 h 3581"/>
              <a:gd name="T72" fmla="*/ 2147483647 w 4002"/>
              <a:gd name="T73" fmla="*/ 2147483647 h 3581"/>
              <a:gd name="T74" fmla="*/ 2147483647 w 4002"/>
              <a:gd name="T75" fmla="*/ 2147483647 h 3581"/>
              <a:gd name="T76" fmla="*/ 2147483647 w 4002"/>
              <a:gd name="T77" fmla="*/ 2147483647 h 3581"/>
              <a:gd name="T78" fmla="*/ 2147483647 w 4002"/>
              <a:gd name="T79" fmla="*/ 2147483647 h 3581"/>
              <a:gd name="T80" fmla="*/ 2147483647 w 4002"/>
              <a:gd name="T81" fmla="*/ 2147483647 h 3581"/>
              <a:gd name="T82" fmla="*/ 2147483647 w 4002"/>
              <a:gd name="T83" fmla="*/ 2147483647 h 3581"/>
              <a:gd name="T84" fmla="*/ 2147483647 w 4002"/>
              <a:gd name="T85" fmla="*/ 2147483647 h 3581"/>
              <a:gd name="T86" fmla="*/ 2147483647 w 4002"/>
              <a:gd name="T87" fmla="*/ 2147483647 h 3581"/>
              <a:gd name="T88" fmla="*/ 2147483647 w 4002"/>
              <a:gd name="T89" fmla="*/ 2147483647 h 3581"/>
              <a:gd name="T90" fmla="*/ 2147483647 w 4002"/>
              <a:gd name="T91" fmla="*/ 2147483647 h 3581"/>
              <a:gd name="T92" fmla="*/ 2147483647 w 4002"/>
              <a:gd name="T93" fmla="*/ 2147483647 h 3581"/>
              <a:gd name="T94" fmla="*/ 2147483647 w 4002"/>
              <a:gd name="T95" fmla="*/ 2147483647 h 3581"/>
              <a:gd name="T96" fmla="*/ 2147483647 w 4002"/>
              <a:gd name="T97" fmla="*/ 2147483647 h 3581"/>
              <a:gd name="T98" fmla="*/ 2147483647 w 4002"/>
              <a:gd name="T99" fmla="*/ 2147483647 h 3581"/>
              <a:gd name="T100" fmla="*/ 2147483647 w 4002"/>
              <a:gd name="T101" fmla="*/ 2147483647 h 3581"/>
              <a:gd name="T102" fmla="*/ 2147483647 w 4002"/>
              <a:gd name="T103" fmla="*/ 2147483647 h 3581"/>
              <a:gd name="T104" fmla="*/ 2147483647 w 4002"/>
              <a:gd name="T105" fmla="*/ 2147483647 h 3581"/>
              <a:gd name="T106" fmla="*/ 2147483647 w 4002"/>
              <a:gd name="T107" fmla="*/ 2147483647 h 358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002" h="3581">
                <a:moveTo>
                  <a:pt x="0" y="1980"/>
                </a:moveTo>
                <a:lnTo>
                  <a:pt x="77" y="3522"/>
                </a:lnTo>
                <a:lnTo>
                  <a:pt x="139" y="3581"/>
                </a:lnTo>
                <a:lnTo>
                  <a:pt x="740" y="3581"/>
                </a:lnTo>
                <a:lnTo>
                  <a:pt x="803" y="3522"/>
                </a:lnTo>
                <a:lnTo>
                  <a:pt x="880" y="1972"/>
                </a:lnTo>
                <a:lnTo>
                  <a:pt x="980" y="1877"/>
                </a:lnTo>
                <a:lnTo>
                  <a:pt x="1828" y="1877"/>
                </a:lnTo>
                <a:lnTo>
                  <a:pt x="2675" y="1877"/>
                </a:lnTo>
                <a:lnTo>
                  <a:pt x="2775" y="1972"/>
                </a:lnTo>
                <a:lnTo>
                  <a:pt x="2852" y="3522"/>
                </a:lnTo>
                <a:lnTo>
                  <a:pt x="2915" y="3581"/>
                </a:lnTo>
                <a:lnTo>
                  <a:pt x="3515" y="3581"/>
                </a:lnTo>
                <a:lnTo>
                  <a:pt x="3579" y="3522"/>
                </a:lnTo>
                <a:lnTo>
                  <a:pt x="3724" y="617"/>
                </a:lnTo>
                <a:lnTo>
                  <a:pt x="3964" y="617"/>
                </a:lnTo>
                <a:lnTo>
                  <a:pt x="4002" y="577"/>
                </a:lnTo>
                <a:lnTo>
                  <a:pt x="4000" y="53"/>
                </a:lnTo>
                <a:lnTo>
                  <a:pt x="3947" y="0"/>
                </a:lnTo>
                <a:lnTo>
                  <a:pt x="2153" y="0"/>
                </a:lnTo>
                <a:lnTo>
                  <a:pt x="2032" y="102"/>
                </a:lnTo>
                <a:lnTo>
                  <a:pt x="1840" y="1262"/>
                </a:lnTo>
                <a:lnTo>
                  <a:pt x="1828" y="1262"/>
                </a:lnTo>
                <a:lnTo>
                  <a:pt x="110" y="1262"/>
                </a:lnTo>
                <a:lnTo>
                  <a:pt x="0" y="1372"/>
                </a:lnTo>
                <a:lnTo>
                  <a:pt x="0" y="1980"/>
                </a:lnTo>
                <a:close/>
                <a:moveTo>
                  <a:pt x="3252" y="681"/>
                </a:moveTo>
                <a:lnTo>
                  <a:pt x="3251" y="709"/>
                </a:lnTo>
                <a:lnTo>
                  <a:pt x="3248" y="737"/>
                </a:lnTo>
                <a:lnTo>
                  <a:pt x="3242" y="764"/>
                </a:lnTo>
                <a:lnTo>
                  <a:pt x="3235" y="791"/>
                </a:lnTo>
                <a:lnTo>
                  <a:pt x="3226" y="818"/>
                </a:lnTo>
                <a:lnTo>
                  <a:pt x="3214" y="842"/>
                </a:lnTo>
                <a:lnTo>
                  <a:pt x="3200" y="867"/>
                </a:lnTo>
                <a:lnTo>
                  <a:pt x="3185" y="891"/>
                </a:lnTo>
                <a:lnTo>
                  <a:pt x="3168" y="912"/>
                </a:lnTo>
                <a:lnTo>
                  <a:pt x="3150" y="934"/>
                </a:lnTo>
                <a:lnTo>
                  <a:pt x="3130" y="952"/>
                </a:lnTo>
                <a:lnTo>
                  <a:pt x="3108" y="970"/>
                </a:lnTo>
                <a:lnTo>
                  <a:pt x="3084" y="985"/>
                </a:lnTo>
                <a:lnTo>
                  <a:pt x="3061" y="999"/>
                </a:lnTo>
                <a:lnTo>
                  <a:pt x="3035" y="1012"/>
                </a:lnTo>
                <a:lnTo>
                  <a:pt x="3009" y="1022"/>
                </a:lnTo>
                <a:lnTo>
                  <a:pt x="2982" y="1029"/>
                </a:lnTo>
                <a:lnTo>
                  <a:pt x="2955" y="1036"/>
                </a:lnTo>
                <a:lnTo>
                  <a:pt x="2927" y="1039"/>
                </a:lnTo>
                <a:lnTo>
                  <a:pt x="2900" y="1041"/>
                </a:lnTo>
                <a:lnTo>
                  <a:pt x="2872" y="1040"/>
                </a:lnTo>
                <a:lnTo>
                  <a:pt x="2844" y="1038"/>
                </a:lnTo>
                <a:lnTo>
                  <a:pt x="2817" y="1033"/>
                </a:lnTo>
                <a:lnTo>
                  <a:pt x="2790" y="1026"/>
                </a:lnTo>
                <a:lnTo>
                  <a:pt x="2763" y="1018"/>
                </a:lnTo>
                <a:lnTo>
                  <a:pt x="2737" y="1006"/>
                </a:lnTo>
                <a:lnTo>
                  <a:pt x="2713" y="993"/>
                </a:lnTo>
                <a:lnTo>
                  <a:pt x="2689" y="978"/>
                </a:lnTo>
                <a:lnTo>
                  <a:pt x="2667" y="962"/>
                </a:lnTo>
                <a:lnTo>
                  <a:pt x="2646" y="943"/>
                </a:lnTo>
                <a:lnTo>
                  <a:pt x="2627" y="923"/>
                </a:lnTo>
                <a:lnTo>
                  <a:pt x="2608" y="902"/>
                </a:lnTo>
                <a:lnTo>
                  <a:pt x="2592" y="879"/>
                </a:lnTo>
                <a:lnTo>
                  <a:pt x="2578" y="855"/>
                </a:lnTo>
                <a:lnTo>
                  <a:pt x="2565" y="831"/>
                </a:lnTo>
                <a:lnTo>
                  <a:pt x="2555" y="805"/>
                </a:lnTo>
                <a:lnTo>
                  <a:pt x="2546" y="778"/>
                </a:lnTo>
                <a:lnTo>
                  <a:pt x="2539" y="751"/>
                </a:lnTo>
                <a:lnTo>
                  <a:pt x="2535" y="723"/>
                </a:lnTo>
                <a:lnTo>
                  <a:pt x="2533" y="695"/>
                </a:lnTo>
                <a:lnTo>
                  <a:pt x="2533" y="667"/>
                </a:lnTo>
                <a:lnTo>
                  <a:pt x="2535" y="639"/>
                </a:lnTo>
                <a:lnTo>
                  <a:pt x="2539" y="613"/>
                </a:lnTo>
                <a:lnTo>
                  <a:pt x="2546" y="586"/>
                </a:lnTo>
                <a:lnTo>
                  <a:pt x="2555" y="559"/>
                </a:lnTo>
                <a:lnTo>
                  <a:pt x="2565" y="533"/>
                </a:lnTo>
                <a:lnTo>
                  <a:pt x="2578" y="508"/>
                </a:lnTo>
                <a:lnTo>
                  <a:pt x="2592" y="484"/>
                </a:lnTo>
                <a:lnTo>
                  <a:pt x="2608" y="461"/>
                </a:lnTo>
                <a:lnTo>
                  <a:pt x="2627" y="440"/>
                </a:lnTo>
                <a:lnTo>
                  <a:pt x="2646" y="420"/>
                </a:lnTo>
                <a:lnTo>
                  <a:pt x="2667" y="402"/>
                </a:lnTo>
                <a:lnTo>
                  <a:pt x="2689" y="385"/>
                </a:lnTo>
                <a:lnTo>
                  <a:pt x="2713" y="370"/>
                </a:lnTo>
                <a:lnTo>
                  <a:pt x="2737" y="357"/>
                </a:lnTo>
                <a:lnTo>
                  <a:pt x="2763" y="346"/>
                </a:lnTo>
                <a:lnTo>
                  <a:pt x="2790" y="337"/>
                </a:lnTo>
                <a:lnTo>
                  <a:pt x="2817" y="330"/>
                </a:lnTo>
                <a:lnTo>
                  <a:pt x="2844" y="326"/>
                </a:lnTo>
                <a:lnTo>
                  <a:pt x="2872" y="322"/>
                </a:lnTo>
                <a:lnTo>
                  <a:pt x="2900" y="322"/>
                </a:lnTo>
                <a:lnTo>
                  <a:pt x="2927" y="323"/>
                </a:lnTo>
                <a:lnTo>
                  <a:pt x="2955" y="328"/>
                </a:lnTo>
                <a:lnTo>
                  <a:pt x="2982" y="333"/>
                </a:lnTo>
                <a:lnTo>
                  <a:pt x="3009" y="342"/>
                </a:lnTo>
                <a:lnTo>
                  <a:pt x="3035" y="351"/>
                </a:lnTo>
                <a:lnTo>
                  <a:pt x="3061" y="363"/>
                </a:lnTo>
                <a:lnTo>
                  <a:pt x="3084" y="377"/>
                </a:lnTo>
                <a:lnTo>
                  <a:pt x="3108" y="393"/>
                </a:lnTo>
                <a:lnTo>
                  <a:pt x="3130" y="410"/>
                </a:lnTo>
                <a:lnTo>
                  <a:pt x="3150" y="430"/>
                </a:lnTo>
                <a:lnTo>
                  <a:pt x="3168" y="450"/>
                </a:lnTo>
                <a:lnTo>
                  <a:pt x="3185" y="473"/>
                </a:lnTo>
                <a:lnTo>
                  <a:pt x="3200" y="495"/>
                </a:lnTo>
                <a:lnTo>
                  <a:pt x="3214" y="520"/>
                </a:lnTo>
                <a:lnTo>
                  <a:pt x="3226" y="546"/>
                </a:lnTo>
                <a:lnTo>
                  <a:pt x="3235" y="572"/>
                </a:lnTo>
                <a:lnTo>
                  <a:pt x="3242" y="599"/>
                </a:lnTo>
                <a:lnTo>
                  <a:pt x="3248" y="626"/>
                </a:lnTo>
                <a:lnTo>
                  <a:pt x="3251" y="653"/>
                </a:lnTo>
                <a:lnTo>
                  <a:pt x="3252" y="68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1" name="Line 1133"/>
          <p:cNvSpPr>
            <a:spLocks noChangeShapeType="1"/>
          </p:cNvSpPr>
          <p:nvPr/>
        </p:nvSpPr>
        <p:spPr bwMode="auto">
          <a:xfrm>
            <a:off x="4778375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2" name="Line 1134"/>
          <p:cNvSpPr>
            <a:spLocks noChangeShapeType="1"/>
          </p:cNvSpPr>
          <p:nvPr/>
        </p:nvSpPr>
        <p:spPr bwMode="auto">
          <a:xfrm flipH="1">
            <a:off x="5041900" y="4725988"/>
            <a:ext cx="30163" cy="6159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3" name="Line 1135"/>
          <p:cNvSpPr>
            <a:spLocks noChangeShapeType="1"/>
          </p:cNvSpPr>
          <p:nvPr/>
        </p:nvSpPr>
        <p:spPr bwMode="auto">
          <a:xfrm>
            <a:off x="4752975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4" name="Line 1136"/>
          <p:cNvSpPr>
            <a:spLocks noChangeShapeType="1"/>
          </p:cNvSpPr>
          <p:nvPr/>
        </p:nvSpPr>
        <p:spPr bwMode="auto">
          <a:xfrm flipH="1">
            <a:off x="5016500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5" name="Line 1137"/>
          <p:cNvSpPr>
            <a:spLocks noChangeShapeType="1"/>
          </p:cNvSpPr>
          <p:nvPr/>
        </p:nvSpPr>
        <p:spPr bwMode="auto">
          <a:xfrm>
            <a:off x="4722813" y="4729163"/>
            <a:ext cx="30162" cy="612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6" name="Line 1138"/>
          <p:cNvSpPr>
            <a:spLocks noChangeShapeType="1"/>
          </p:cNvSpPr>
          <p:nvPr/>
        </p:nvSpPr>
        <p:spPr bwMode="auto">
          <a:xfrm flipV="1">
            <a:off x="4722813" y="44878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7" name="Line 1139"/>
          <p:cNvSpPr>
            <a:spLocks noChangeShapeType="1"/>
          </p:cNvSpPr>
          <p:nvPr/>
        </p:nvSpPr>
        <p:spPr bwMode="auto">
          <a:xfrm flipH="1">
            <a:off x="5111750" y="4689475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8" name="Line 1140"/>
          <p:cNvSpPr>
            <a:spLocks noChangeShapeType="1"/>
          </p:cNvSpPr>
          <p:nvPr/>
        </p:nvSpPr>
        <p:spPr bwMode="auto">
          <a:xfrm flipV="1">
            <a:off x="5072063" y="4689475"/>
            <a:ext cx="39687" cy="365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9" name="Line 1141"/>
          <p:cNvSpPr>
            <a:spLocks noChangeShapeType="1"/>
          </p:cNvSpPr>
          <p:nvPr/>
        </p:nvSpPr>
        <p:spPr bwMode="auto">
          <a:xfrm>
            <a:off x="4767263" y="4445000"/>
            <a:ext cx="681037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0" name="Line 1142"/>
          <p:cNvSpPr>
            <a:spLocks noChangeShapeType="1"/>
          </p:cNvSpPr>
          <p:nvPr/>
        </p:nvSpPr>
        <p:spPr bwMode="auto">
          <a:xfrm flipH="1">
            <a:off x="4722813" y="4445000"/>
            <a:ext cx="44450" cy="428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1" name="Line 1143"/>
          <p:cNvSpPr>
            <a:spLocks noChangeShapeType="1"/>
          </p:cNvSpPr>
          <p:nvPr/>
        </p:nvSpPr>
        <p:spPr bwMode="auto">
          <a:xfrm>
            <a:off x="5880100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2" name="Line 1144"/>
          <p:cNvSpPr>
            <a:spLocks noChangeShapeType="1"/>
          </p:cNvSpPr>
          <p:nvPr/>
        </p:nvSpPr>
        <p:spPr bwMode="auto">
          <a:xfrm flipH="1">
            <a:off x="5880100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3" name="Line 1145"/>
          <p:cNvSpPr>
            <a:spLocks noChangeShapeType="1"/>
          </p:cNvSpPr>
          <p:nvPr/>
        </p:nvSpPr>
        <p:spPr bwMode="auto">
          <a:xfrm>
            <a:off x="5824538" y="4725988"/>
            <a:ext cx="30162" cy="6159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4" name="Line 1146"/>
          <p:cNvSpPr>
            <a:spLocks noChangeShapeType="1"/>
          </p:cNvSpPr>
          <p:nvPr/>
        </p:nvSpPr>
        <p:spPr bwMode="auto">
          <a:xfrm flipH="1">
            <a:off x="6118225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5" name="Line 1147"/>
          <p:cNvSpPr>
            <a:spLocks noChangeShapeType="1"/>
          </p:cNvSpPr>
          <p:nvPr/>
        </p:nvSpPr>
        <p:spPr bwMode="auto">
          <a:xfrm>
            <a:off x="5854700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6" name="Line 1148"/>
          <p:cNvSpPr>
            <a:spLocks noChangeShapeType="1"/>
          </p:cNvSpPr>
          <p:nvPr/>
        </p:nvSpPr>
        <p:spPr bwMode="auto">
          <a:xfrm flipH="1">
            <a:off x="6143625" y="4187825"/>
            <a:ext cx="57150" cy="11541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7" name="Line 1149"/>
          <p:cNvSpPr>
            <a:spLocks noChangeShapeType="1"/>
          </p:cNvSpPr>
          <p:nvPr/>
        </p:nvSpPr>
        <p:spPr bwMode="auto">
          <a:xfrm>
            <a:off x="5448300" y="4689475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8" name="Line 1150"/>
          <p:cNvSpPr>
            <a:spLocks noChangeShapeType="1"/>
          </p:cNvSpPr>
          <p:nvPr/>
        </p:nvSpPr>
        <p:spPr bwMode="auto">
          <a:xfrm flipH="1" flipV="1">
            <a:off x="5784850" y="4689475"/>
            <a:ext cx="39688" cy="365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79" name="Line 1151"/>
          <p:cNvSpPr>
            <a:spLocks noChangeShapeType="1"/>
          </p:cNvSpPr>
          <p:nvPr/>
        </p:nvSpPr>
        <p:spPr bwMode="auto">
          <a:xfrm flipH="1">
            <a:off x="5448300" y="4445000"/>
            <a:ext cx="4763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0" name="Line 1152"/>
          <p:cNvSpPr>
            <a:spLocks noChangeShapeType="1"/>
          </p:cNvSpPr>
          <p:nvPr/>
        </p:nvSpPr>
        <p:spPr bwMode="auto">
          <a:xfrm>
            <a:off x="5576888" y="3943350"/>
            <a:ext cx="712787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1" name="Line 1153"/>
          <p:cNvSpPr>
            <a:spLocks noChangeShapeType="1"/>
          </p:cNvSpPr>
          <p:nvPr/>
        </p:nvSpPr>
        <p:spPr bwMode="auto">
          <a:xfrm flipH="1">
            <a:off x="5453063" y="3984625"/>
            <a:ext cx="76200" cy="4603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2" name="Line 1154"/>
          <p:cNvSpPr>
            <a:spLocks noChangeShapeType="1"/>
          </p:cNvSpPr>
          <p:nvPr/>
        </p:nvSpPr>
        <p:spPr bwMode="auto">
          <a:xfrm>
            <a:off x="6310313" y="3963988"/>
            <a:ext cx="1587" cy="2032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3" name="Line 1155"/>
          <p:cNvSpPr>
            <a:spLocks noChangeShapeType="1"/>
          </p:cNvSpPr>
          <p:nvPr/>
        </p:nvSpPr>
        <p:spPr bwMode="auto">
          <a:xfrm flipV="1">
            <a:off x="5529263" y="3943350"/>
            <a:ext cx="47625" cy="41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4" name="Line 1156"/>
          <p:cNvSpPr>
            <a:spLocks noChangeShapeType="1"/>
          </p:cNvSpPr>
          <p:nvPr/>
        </p:nvSpPr>
        <p:spPr bwMode="auto">
          <a:xfrm>
            <a:off x="6289675" y="3943350"/>
            <a:ext cx="20638" cy="2063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5" name="Line 1157"/>
          <p:cNvSpPr>
            <a:spLocks noChangeShapeType="1"/>
          </p:cNvSpPr>
          <p:nvPr/>
        </p:nvSpPr>
        <p:spPr bwMode="auto">
          <a:xfrm>
            <a:off x="6310313" y="3963988"/>
            <a:ext cx="1587" cy="2095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6" name="Line 1158"/>
          <p:cNvSpPr>
            <a:spLocks noChangeShapeType="1"/>
          </p:cNvSpPr>
          <p:nvPr/>
        </p:nvSpPr>
        <p:spPr bwMode="auto">
          <a:xfrm flipH="1">
            <a:off x="6200775" y="4187825"/>
            <a:ext cx="952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7" name="Line 1159"/>
          <p:cNvSpPr>
            <a:spLocks noChangeShapeType="1"/>
          </p:cNvSpPr>
          <p:nvPr/>
        </p:nvSpPr>
        <p:spPr bwMode="auto">
          <a:xfrm flipH="1">
            <a:off x="6296025" y="4173538"/>
            <a:ext cx="15875" cy="142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8" name="Freeform 1160"/>
          <p:cNvSpPr>
            <a:spLocks/>
          </p:cNvSpPr>
          <p:nvPr/>
        </p:nvSpPr>
        <p:spPr bwMode="auto">
          <a:xfrm>
            <a:off x="5727700" y="4071938"/>
            <a:ext cx="285750" cy="285750"/>
          </a:xfrm>
          <a:custGeom>
            <a:avLst/>
            <a:gdLst>
              <a:gd name="T0" fmla="*/ 2147483647 w 719"/>
              <a:gd name="T1" fmla="*/ 2147483647 h 719"/>
              <a:gd name="T2" fmla="*/ 2147483647 w 719"/>
              <a:gd name="T3" fmla="*/ 2147483647 h 719"/>
              <a:gd name="T4" fmla="*/ 2147483647 w 719"/>
              <a:gd name="T5" fmla="*/ 2147483647 h 719"/>
              <a:gd name="T6" fmla="*/ 2147483647 w 719"/>
              <a:gd name="T7" fmla="*/ 2147483647 h 719"/>
              <a:gd name="T8" fmla="*/ 2147483647 w 719"/>
              <a:gd name="T9" fmla="*/ 2147483647 h 719"/>
              <a:gd name="T10" fmla="*/ 2147483647 w 719"/>
              <a:gd name="T11" fmla="*/ 2147483647 h 719"/>
              <a:gd name="T12" fmla="*/ 2147483647 w 719"/>
              <a:gd name="T13" fmla="*/ 2147483647 h 719"/>
              <a:gd name="T14" fmla="*/ 2147483647 w 719"/>
              <a:gd name="T15" fmla="*/ 2147483647 h 719"/>
              <a:gd name="T16" fmla="*/ 2147483647 w 719"/>
              <a:gd name="T17" fmla="*/ 2147483647 h 719"/>
              <a:gd name="T18" fmla="*/ 2147483647 w 719"/>
              <a:gd name="T19" fmla="*/ 2147483647 h 719"/>
              <a:gd name="T20" fmla="*/ 2147483647 w 719"/>
              <a:gd name="T21" fmla="*/ 2147483647 h 719"/>
              <a:gd name="T22" fmla="*/ 2147483647 w 719"/>
              <a:gd name="T23" fmla="*/ 2147483647 h 719"/>
              <a:gd name="T24" fmla="*/ 2147483647 w 719"/>
              <a:gd name="T25" fmla="*/ 2147483647 h 719"/>
              <a:gd name="T26" fmla="*/ 2147483647 w 719"/>
              <a:gd name="T27" fmla="*/ 2147483647 h 719"/>
              <a:gd name="T28" fmla="*/ 2147483647 w 719"/>
              <a:gd name="T29" fmla="*/ 2147483647 h 719"/>
              <a:gd name="T30" fmla="*/ 2147483647 w 719"/>
              <a:gd name="T31" fmla="*/ 2147483647 h 719"/>
              <a:gd name="T32" fmla="*/ 2147483647 w 719"/>
              <a:gd name="T33" fmla="*/ 2147483647 h 719"/>
              <a:gd name="T34" fmla="*/ 2147483647 w 719"/>
              <a:gd name="T35" fmla="*/ 2147483647 h 719"/>
              <a:gd name="T36" fmla="*/ 2147483647 w 719"/>
              <a:gd name="T37" fmla="*/ 2147483647 h 719"/>
              <a:gd name="T38" fmla="*/ 2147483647 w 719"/>
              <a:gd name="T39" fmla="*/ 2147483647 h 719"/>
              <a:gd name="T40" fmla="*/ 0 w 719"/>
              <a:gd name="T41" fmla="*/ 2147483647 h 719"/>
              <a:gd name="T42" fmla="*/ 2147483647 w 719"/>
              <a:gd name="T43" fmla="*/ 2147483647 h 719"/>
              <a:gd name="T44" fmla="*/ 2147483647 w 719"/>
              <a:gd name="T45" fmla="*/ 2147483647 h 719"/>
              <a:gd name="T46" fmla="*/ 2147483647 w 719"/>
              <a:gd name="T47" fmla="*/ 2147483647 h 719"/>
              <a:gd name="T48" fmla="*/ 2147483647 w 719"/>
              <a:gd name="T49" fmla="*/ 2147483647 h 719"/>
              <a:gd name="T50" fmla="*/ 2147483647 w 719"/>
              <a:gd name="T51" fmla="*/ 2147483647 h 719"/>
              <a:gd name="T52" fmla="*/ 2147483647 w 719"/>
              <a:gd name="T53" fmla="*/ 2147483647 h 719"/>
              <a:gd name="T54" fmla="*/ 2147483647 w 719"/>
              <a:gd name="T55" fmla="*/ 2147483647 h 719"/>
              <a:gd name="T56" fmla="*/ 2147483647 w 719"/>
              <a:gd name="T57" fmla="*/ 2147483647 h 719"/>
              <a:gd name="T58" fmla="*/ 2147483647 w 719"/>
              <a:gd name="T59" fmla="*/ 2147483647 h 719"/>
              <a:gd name="T60" fmla="*/ 2147483647 w 719"/>
              <a:gd name="T61" fmla="*/ 0 h 719"/>
              <a:gd name="T62" fmla="*/ 2147483647 w 719"/>
              <a:gd name="T63" fmla="*/ 2147483647 h 719"/>
              <a:gd name="T64" fmla="*/ 2147483647 w 719"/>
              <a:gd name="T65" fmla="*/ 2147483647 h 719"/>
              <a:gd name="T66" fmla="*/ 2147483647 w 719"/>
              <a:gd name="T67" fmla="*/ 2147483647 h 719"/>
              <a:gd name="T68" fmla="*/ 2147483647 w 719"/>
              <a:gd name="T69" fmla="*/ 2147483647 h 719"/>
              <a:gd name="T70" fmla="*/ 2147483647 w 719"/>
              <a:gd name="T71" fmla="*/ 2147483647 h 719"/>
              <a:gd name="T72" fmla="*/ 2147483647 w 719"/>
              <a:gd name="T73" fmla="*/ 2147483647 h 719"/>
              <a:gd name="T74" fmla="*/ 2147483647 w 719"/>
              <a:gd name="T75" fmla="*/ 2147483647 h 719"/>
              <a:gd name="T76" fmla="*/ 2147483647 w 719"/>
              <a:gd name="T77" fmla="*/ 2147483647 h 719"/>
              <a:gd name="T78" fmla="*/ 2147483647 w 719"/>
              <a:gd name="T79" fmla="*/ 2147483647 h 719"/>
              <a:gd name="T80" fmla="*/ 2147483647 w 719"/>
              <a:gd name="T81" fmla="*/ 2147483647 h 71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19" h="719">
                <a:moveTo>
                  <a:pt x="719" y="359"/>
                </a:moveTo>
                <a:lnTo>
                  <a:pt x="718" y="387"/>
                </a:lnTo>
                <a:lnTo>
                  <a:pt x="715" y="415"/>
                </a:lnTo>
                <a:lnTo>
                  <a:pt x="709" y="442"/>
                </a:lnTo>
                <a:lnTo>
                  <a:pt x="702" y="469"/>
                </a:lnTo>
                <a:lnTo>
                  <a:pt x="693" y="496"/>
                </a:lnTo>
                <a:lnTo>
                  <a:pt x="681" y="520"/>
                </a:lnTo>
                <a:lnTo>
                  <a:pt x="667" y="545"/>
                </a:lnTo>
                <a:lnTo>
                  <a:pt x="652" y="569"/>
                </a:lnTo>
                <a:lnTo>
                  <a:pt x="635" y="590"/>
                </a:lnTo>
                <a:lnTo>
                  <a:pt x="617" y="612"/>
                </a:lnTo>
                <a:lnTo>
                  <a:pt x="597" y="630"/>
                </a:lnTo>
                <a:lnTo>
                  <a:pt x="575" y="648"/>
                </a:lnTo>
                <a:lnTo>
                  <a:pt x="551" y="663"/>
                </a:lnTo>
                <a:lnTo>
                  <a:pt x="528" y="677"/>
                </a:lnTo>
                <a:lnTo>
                  <a:pt x="502" y="690"/>
                </a:lnTo>
                <a:lnTo>
                  <a:pt x="476" y="700"/>
                </a:lnTo>
                <a:lnTo>
                  <a:pt x="449" y="707"/>
                </a:lnTo>
                <a:lnTo>
                  <a:pt x="422" y="714"/>
                </a:lnTo>
                <a:lnTo>
                  <a:pt x="394" y="717"/>
                </a:lnTo>
                <a:lnTo>
                  <a:pt x="367" y="719"/>
                </a:lnTo>
                <a:lnTo>
                  <a:pt x="339" y="718"/>
                </a:lnTo>
                <a:lnTo>
                  <a:pt x="311" y="716"/>
                </a:lnTo>
                <a:lnTo>
                  <a:pt x="284" y="711"/>
                </a:lnTo>
                <a:lnTo>
                  <a:pt x="257" y="704"/>
                </a:lnTo>
                <a:lnTo>
                  <a:pt x="230" y="696"/>
                </a:lnTo>
                <a:lnTo>
                  <a:pt x="204" y="684"/>
                </a:lnTo>
                <a:lnTo>
                  <a:pt x="180" y="671"/>
                </a:lnTo>
                <a:lnTo>
                  <a:pt x="156" y="656"/>
                </a:lnTo>
                <a:lnTo>
                  <a:pt x="134" y="640"/>
                </a:lnTo>
                <a:lnTo>
                  <a:pt x="113" y="621"/>
                </a:lnTo>
                <a:lnTo>
                  <a:pt x="94" y="601"/>
                </a:lnTo>
                <a:lnTo>
                  <a:pt x="75" y="580"/>
                </a:lnTo>
                <a:lnTo>
                  <a:pt x="59" y="557"/>
                </a:lnTo>
                <a:lnTo>
                  <a:pt x="45" y="533"/>
                </a:lnTo>
                <a:lnTo>
                  <a:pt x="32" y="509"/>
                </a:lnTo>
                <a:lnTo>
                  <a:pt x="22" y="483"/>
                </a:lnTo>
                <a:lnTo>
                  <a:pt x="13" y="456"/>
                </a:lnTo>
                <a:lnTo>
                  <a:pt x="6" y="429"/>
                </a:lnTo>
                <a:lnTo>
                  <a:pt x="2" y="401"/>
                </a:lnTo>
                <a:lnTo>
                  <a:pt x="0" y="373"/>
                </a:lnTo>
                <a:lnTo>
                  <a:pt x="0" y="345"/>
                </a:lnTo>
                <a:lnTo>
                  <a:pt x="2" y="317"/>
                </a:lnTo>
                <a:lnTo>
                  <a:pt x="6" y="291"/>
                </a:lnTo>
                <a:lnTo>
                  <a:pt x="13" y="264"/>
                </a:lnTo>
                <a:lnTo>
                  <a:pt x="22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2"/>
                </a:lnTo>
                <a:lnTo>
                  <a:pt x="75" y="139"/>
                </a:lnTo>
                <a:lnTo>
                  <a:pt x="94" y="118"/>
                </a:lnTo>
                <a:lnTo>
                  <a:pt x="113" y="98"/>
                </a:lnTo>
                <a:lnTo>
                  <a:pt x="134" y="80"/>
                </a:lnTo>
                <a:lnTo>
                  <a:pt x="156" y="63"/>
                </a:lnTo>
                <a:lnTo>
                  <a:pt x="180" y="48"/>
                </a:lnTo>
                <a:lnTo>
                  <a:pt x="204" y="35"/>
                </a:lnTo>
                <a:lnTo>
                  <a:pt x="230" y="24"/>
                </a:lnTo>
                <a:lnTo>
                  <a:pt x="257" y="15"/>
                </a:lnTo>
                <a:lnTo>
                  <a:pt x="284" y="8"/>
                </a:lnTo>
                <a:lnTo>
                  <a:pt x="311" y="4"/>
                </a:lnTo>
                <a:lnTo>
                  <a:pt x="339" y="0"/>
                </a:lnTo>
                <a:lnTo>
                  <a:pt x="367" y="0"/>
                </a:lnTo>
                <a:lnTo>
                  <a:pt x="394" y="1"/>
                </a:lnTo>
                <a:lnTo>
                  <a:pt x="422" y="6"/>
                </a:lnTo>
                <a:lnTo>
                  <a:pt x="449" y="11"/>
                </a:lnTo>
                <a:lnTo>
                  <a:pt x="476" y="20"/>
                </a:lnTo>
                <a:lnTo>
                  <a:pt x="502" y="29"/>
                </a:lnTo>
                <a:lnTo>
                  <a:pt x="528" y="41"/>
                </a:lnTo>
                <a:lnTo>
                  <a:pt x="551" y="55"/>
                </a:lnTo>
                <a:lnTo>
                  <a:pt x="575" y="71"/>
                </a:lnTo>
                <a:lnTo>
                  <a:pt x="597" y="88"/>
                </a:lnTo>
                <a:lnTo>
                  <a:pt x="617" y="108"/>
                </a:lnTo>
                <a:lnTo>
                  <a:pt x="635" y="128"/>
                </a:lnTo>
                <a:lnTo>
                  <a:pt x="652" y="151"/>
                </a:lnTo>
                <a:lnTo>
                  <a:pt x="667" y="173"/>
                </a:lnTo>
                <a:lnTo>
                  <a:pt x="681" y="198"/>
                </a:lnTo>
                <a:lnTo>
                  <a:pt x="693" y="224"/>
                </a:lnTo>
                <a:lnTo>
                  <a:pt x="702" y="250"/>
                </a:lnTo>
                <a:lnTo>
                  <a:pt x="709" y="277"/>
                </a:lnTo>
                <a:lnTo>
                  <a:pt x="715" y="304"/>
                </a:lnTo>
                <a:lnTo>
                  <a:pt x="718" y="331"/>
                </a:lnTo>
                <a:lnTo>
                  <a:pt x="719" y="35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89" name="Line 1161"/>
          <p:cNvSpPr>
            <a:spLocks noChangeShapeType="1"/>
          </p:cNvSpPr>
          <p:nvPr/>
        </p:nvSpPr>
        <p:spPr bwMode="auto">
          <a:xfrm flipV="1">
            <a:off x="2660650" y="2382838"/>
            <a:ext cx="1588" cy="215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0" name="Line 1162"/>
          <p:cNvSpPr>
            <a:spLocks noChangeShapeType="1"/>
          </p:cNvSpPr>
          <p:nvPr/>
        </p:nvSpPr>
        <p:spPr bwMode="auto">
          <a:xfrm flipV="1">
            <a:off x="4111625" y="2382838"/>
            <a:ext cx="1588" cy="215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1" name="Line 1163"/>
          <p:cNvSpPr>
            <a:spLocks noChangeShapeType="1"/>
          </p:cNvSpPr>
          <p:nvPr/>
        </p:nvSpPr>
        <p:spPr bwMode="auto">
          <a:xfrm>
            <a:off x="2660650" y="2490788"/>
            <a:ext cx="14509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2" name="Line 1164"/>
          <p:cNvSpPr>
            <a:spLocks noChangeShapeType="1"/>
          </p:cNvSpPr>
          <p:nvPr/>
        </p:nvSpPr>
        <p:spPr bwMode="auto">
          <a:xfrm flipH="1">
            <a:off x="2538413" y="2598738"/>
            <a:ext cx="889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3" name="Line 1165"/>
          <p:cNvSpPr>
            <a:spLocks noChangeShapeType="1"/>
          </p:cNvSpPr>
          <p:nvPr/>
        </p:nvSpPr>
        <p:spPr bwMode="auto">
          <a:xfrm flipH="1">
            <a:off x="2555875" y="3438525"/>
            <a:ext cx="1047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4" name="Line 1166"/>
          <p:cNvSpPr>
            <a:spLocks noChangeShapeType="1"/>
          </p:cNvSpPr>
          <p:nvPr/>
        </p:nvSpPr>
        <p:spPr bwMode="auto">
          <a:xfrm>
            <a:off x="2582863" y="2598738"/>
            <a:ext cx="1587" cy="8397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5" name="Line 1167"/>
          <p:cNvSpPr>
            <a:spLocks noChangeShapeType="1"/>
          </p:cNvSpPr>
          <p:nvPr/>
        </p:nvSpPr>
        <p:spPr bwMode="auto">
          <a:xfrm>
            <a:off x="6092825" y="2630488"/>
            <a:ext cx="2254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6" name="Line 1168"/>
          <p:cNvSpPr>
            <a:spLocks noChangeShapeType="1"/>
          </p:cNvSpPr>
          <p:nvPr/>
        </p:nvSpPr>
        <p:spPr bwMode="auto">
          <a:xfrm>
            <a:off x="6194425" y="2139950"/>
            <a:ext cx="1127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7" name="Line 1169"/>
          <p:cNvSpPr>
            <a:spLocks noChangeShapeType="1"/>
          </p:cNvSpPr>
          <p:nvPr/>
        </p:nvSpPr>
        <p:spPr bwMode="auto">
          <a:xfrm>
            <a:off x="6232525" y="2139950"/>
            <a:ext cx="1588" cy="4905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8" name="Line 1170"/>
          <p:cNvSpPr>
            <a:spLocks noChangeShapeType="1"/>
          </p:cNvSpPr>
          <p:nvPr/>
        </p:nvSpPr>
        <p:spPr bwMode="auto">
          <a:xfrm flipV="1">
            <a:off x="5316538" y="1998663"/>
            <a:ext cx="1587" cy="6318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99" name="Line 1171"/>
          <p:cNvSpPr>
            <a:spLocks noChangeShapeType="1"/>
          </p:cNvSpPr>
          <p:nvPr/>
        </p:nvSpPr>
        <p:spPr bwMode="auto">
          <a:xfrm flipH="1" flipV="1">
            <a:off x="6172200" y="2012950"/>
            <a:ext cx="1588" cy="1127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0" name="Line 1172"/>
          <p:cNvSpPr>
            <a:spLocks noChangeShapeType="1"/>
          </p:cNvSpPr>
          <p:nvPr/>
        </p:nvSpPr>
        <p:spPr bwMode="auto">
          <a:xfrm>
            <a:off x="5316538" y="2084388"/>
            <a:ext cx="8572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1" name="Line 1173"/>
          <p:cNvSpPr>
            <a:spLocks noChangeShapeType="1"/>
          </p:cNvSpPr>
          <p:nvPr/>
        </p:nvSpPr>
        <p:spPr bwMode="auto">
          <a:xfrm flipH="1">
            <a:off x="2551113" y="5351463"/>
            <a:ext cx="171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2" name="Line 1174"/>
          <p:cNvSpPr>
            <a:spLocks noChangeShapeType="1"/>
          </p:cNvSpPr>
          <p:nvPr/>
        </p:nvSpPr>
        <p:spPr bwMode="auto">
          <a:xfrm flipH="1">
            <a:off x="2546350" y="4430713"/>
            <a:ext cx="1619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3" name="Line 1175"/>
          <p:cNvSpPr>
            <a:spLocks noChangeShapeType="1"/>
          </p:cNvSpPr>
          <p:nvPr/>
        </p:nvSpPr>
        <p:spPr bwMode="auto">
          <a:xfrm>
            <a:off x="2627313" y="4430713"/>
            <a:ext cx="1587" cy="920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4" name="Line 1176"/>
          <p:cNvSpPr>
            <a:spLocks noChangeShapeType="1"/>
          </p:cNvSpPr>
          <p:nvPr/>
        </p:nvSpPr>
        <p:spPr bwMode="auto">
          <a:xfrm flipV="1">
            <a:off x="2722563" y="4168775"/>
            <a:ext cx="1587" cy="217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5" name="Line 1177"/>
          <p:cNvSpPr>
            <a:spLocks noChangeShapeType="1"/>
          </p:cNvSpPr>
          <p:nvPr/>
        </p:nvSpPr>
        <p:spPr bwMode="auto">
          <a:xfrm flipV="1">
            <a:off x="4173538" y="4198938"/>
            <a:ext cx="1587" cy="2317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6" name="Line 1178"/>
          <p:cNvSpPr>
            <a:spLocks noChangeShapeType="1"/>
          </p:cNvSpPr>
          <p:nvPr/>
        </p:nvSpPr>
        <p:spPr bwMode="auto">
          <a:xfrm>
            <a:off x="2722563" y="4318000"/>
            <a:ext cx="14509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7" name="Line 1179"/>
          <p:cNvSpPr>
            <a:spLocks noChangeShapeType="1"/>
          </p:cNvSpPr>
          <p:nvPr/>
        </p:nvSpPr>
        <p:spPr bwMode="auto">
          <a:xfrm flipV="1">
            <a:off x="5457825" y="3825875"/>
            <a:ext cx="1588" cy="593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8" name="Line 1180"/>
          <p:cNvSpPr>
            <a:spLocks noChangeShapeType="1"/>
          </p:cNvSpPr>
          <p:nvPr/>
        </p:nvSpPr>
        <p:spPr bwMode="auto">
          <a:xfrm flipV="1">
            <a:off x="6310313" y="3813175"/>
            <a:ext cx="1587" cy="130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09" name="Line 1181"/>
          <p:cNvSpPr>
            <a:spLocks noChangeShapeType="1"/>
          </p:cNvSpPr>
          <p:nvPr/>
        </p:nvSpPr>
        <p:spPr bwMode="auto">
          <a:xfrm>
            <a:off x="5457825" y="3867150"/>
            <a:ext cx="8524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0" name="Line 1182"/>
          <p:cNvSpPr>
            <a:spLocks noChangeShapeType="1"/>
          </p:cNvSpPr>
          <p:nvPr/>
        </p:nvSpPr>
        <p:spPr bwMode="auto">
          <a:xfrm>
            <a:off x="6345238" y="3943350"/>
            <a:ext cx="1682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1" name="Line 1183"/>
          <p:cNvSpPr>
            <a:spLocks noChangeShapeType="1"/>
          </p:cNvSpPr>
          <p:nvPr/>
        </p:nvSpPr>
        <p:spPr bwMode="auto">
          <a:xfrm>
            <a:off x="6226175" y="4445000"/>
            <a:ext cx="3000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2" name="Line 1184"/>
          <p:cNvSpPr>
            <a:spLocks noChangeShapeType="1"/>
          </p:cNvSpPr>
          <p:nvPr/>
        </p:nvSpPr>
        <p:spPr bwMode="auto">
          <a:xfrm>
            <a:off x="6429375" y="3943350"/>
            <a:ext cx="1588" cy="5016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3" name="Line 1185"/>
          <p:cNvSpPr>
            <a:spLocks noChangeShapeType="1"/>
          </p:cNvSpPr>
          <p:nvPr/>
        </p:nvSpPr>
        <p:spPr bwMode="auto">
          <a:xfrm flipH="1">
            <a:off x="6219825" y="3867150"/>
            <a:ext cx="904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4" name="Line 1186"/>
          <p:cNvSpPr>
            <a:spLocks noChangeShapeType="1"/>
          </p:cNvSpPr>
          <p:nvPr/>
        </p:nvSpPr>
        <p:spPr bwMode="auto">
          <a:xfrm flipH="1" flipV="1">
            <a:off x="6219825" y="3860800"/>
            <a:ext cx="90488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5" name="Line 1187"/>
          <p:cNvSpPr>
            <a:spLocks noChangeShapeType="1"/>
          </p:cNvSpPr>
          <p:nvPr/>
        </p:nvSpPr>
        <p:spPr bwMode="auto">
          <a:xfrm flipH="1">
            <a:off x="6219825" y="3867150"/>
            <a:ext cx="904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6" name="Line 1188"/>
          <p:cNvSpPr>
            <a:spLocks noChangeShapeType="1"/>
          </p:cNvSpPr>
          <p:nvPr/>
        </p:nvSpPr>
        <p:spPr bwMode="auto">
          <a:xfrm flipH="1" flipV="1">
            <a:off x="6219825" y="3860800"/>
            <a:ext cx="90488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7" name="Line 1189"/>
          <p:cNvSpPr>
            <a:spLocks noChangeShapeType="1"/>
          </p:cNvSpPr>
          <p:nvPr/>
        </p:nvSpPr>
        <p:spPr bwMode="auto">
          <a:xfrm flipV="1">
            <a:off x="5457825" y="3860800"/>
            <a:ext cx="8890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8" name="Line 1190"/>
          <p:cNvSpPr>
            <a:spLocks noChangeShapeType="1"/>
          </p:cNvSpPr>
          <p:nvPr/>
        </p:nvSpPr>
        <p:spPr bwMode="auto">
          <a:xfrm>
            <a:off x="5457825" y="3867150"/>
            <a:ext cx="8890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19" name="Line 1191"/>
          <p:cNvSpPr>
            <a:spLocks noChangeShapeType="1"/>
          </p:cNvSpPr>
          <p:nvPr/>
        </p:nvSpPr>
        <p:spPr bwMode="auto">
          <a:xfrm flipV="1">
            <a:off x="5457825" y="3860800"/>
            <a:ext cx="8890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0" name="Line 1192"/>
          <p:cNvSpPr>
            <a:spLocks noChangeShapeType="1"/>
          </p:cNvSpPr>
          <p:nvPr/>
        </p:nvSpPr>
        <p:spPr bwMode="auto">
          <a:xfrm>
            <a:off x="5457825" y="3867150"/>
            <a:ext cx="8890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1" name="Line 1193"/>
          <p:cNvSpPr>
            <a:spLocks noChangeShapeType="1"/>
          </p:cNvSpPr>
          <p:nvPr/>
        </p:nvSpPr>
        <p:spPr bwMode="auto">
          <a:xfrm flipH="1">
            <a:off x="4021138" y="24907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2" name="Line 1194"/>
          <p:cNvSpPr>
            <a:spLocks noChangeShapeType="1"/>
          </p:cNvSpPr>
          <p:nvPr/>
        </p:nvSpPr>
        <p:spPr bwMode="auto">
          <a:xfrm flipH="1" flipV="1">
            <a:off x="4021138" y="24828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3" name="Line 1195"/>
          <p:cNvSpPr>
            <a:spLocks noChangeShapeType="1"/>
          </p:cNvSpPr>
          <p:nvPr/>
        </p:nvSpPr>
        <p:spPr bwMode="auto">
          <a:xfrm flipH="1">
            <a:off x="4021138" y="24907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4" name="Line 1196"/>
          <p:cNvSpPr>
            <a:spLocks noChangeShapeType="1"/>
          </p:cNvSpPr>
          <p:nvPr/>
        </p:nvSpPr>
        <p:spPr bwMode="auto">
          <a:xfrm flipH="1" flipV="1">
            <a:off x="4021138" y="24828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5" name="Line 1197"/>
          <p:cNvSpPr>
            <a:spLocks noChangeShapeType="1"/>
          </p:cNvSpPr>
          <p:nvPr/>
        </p:nvSpPr>
        <p:spPr bwMode="auto">
          <a:xfrm flipV="1">
            <a:off x="2660650" y="24828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6" name="Line 1198"/>
          <p:cNvSpPr>
            <a:spLocks noChangeShapeType="1"/>
          </p:cNvSpPr>
          <p:nvPr/>
        </p:nvSpPr>
        <p:spPr bwMode="auto">
          <a:xfrm>
            <a:off x="2660650" y="24907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7" name="Line 1199"/>
          <p:cNvSpPr>
            <a:spLocks noChangeShapeType="1"/>
          </p:cNvSpPr>
          <p:nvPr/>
        </p:nvSpPr>
        <p:spPr bwMode="auto">
          <a:xfrm flipV="1">
            <a:off x="2660650" y="24828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8" name="Line 1200"/>
          <p:cNvSpPr>
            <a:spLocks noChangeShapeType="1"/>
          </p:cNvSpPr>
          <p:nvPr/>
        </p:nvSpPr>
        <p:spPr bwMode="auto">
          <a:xfrm>
            <a:off x="2660650" y="24907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29" name="Line 1201"/>
          <p:cNvSpPr>
            <a:spLocks noChangeShapeType="1"/>
          </p:cNvSpPr>
          <p:nvPr/>
        </p:nvSpPr>
        <p:spPr bwMode="auto">
          <a:xfrm flipV="1">
            <a:off x="5316538" y="20764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0" name="Line 1202"/>
          <p:cNvSpPr>
            <a:spLocks noChangeShapeType="1"/>
          </p:cNvSpPr>
          <p:nvPr/>
        </p:nvSpPr>
        <p:spPr bwMode="auto">
          <a:xfrm>
            <a:off x="5316538" y="20843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1" name="Line 1203"/>
          <p:cNvSpPr>
            <a:spLocks noChangeShapeType="1"/>
          </p:cNvSpPr>
          <p:nvPr/>
        </p:nvSpPr>
        <p:spPr bwMode="auto">
          <a:xfrm flipV="1">
            <a:off x="5316538" y="20764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2" name="Line 1204"/>
          <p:cNvSpPr>
            <a:spLocks noChangeShapeType="1"/>
          </p:cNvSpPr>
          <p:nvPr/>
        </p:nvSpPr>
        <p:spPr bwMode="auto">
          <a:xfrm>
            <a:off x="5316538" y="20843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3" name="Line 1205"/>
          <p:cNvSpPr>
            <a:spLocks noChangeShapeType="1"/>
          </p:cNvSpPr>
          <p:nvPr/>
        </p:nvSpPr>
        <p:spPr bwMode="auto">
          <a:xfrm flipH="1">
            <a:off x="6061075" y="20843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4" name="Line 1206"/>
          <p:cNvSpPr>
            <a:spLocks noChangeShapeType="1"/>
          </p:cNvSpPr>
          <p:nvPr/>
        </p:nvSpPr>
        <p:spPr bwMode="auto">
          <a:xfrm flipH="1" flipV="1">
            <a:off x="6061075" y="20764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5" name="Line 1207"/>
          <p:cNvSpPr>
            <a:spLocks noChangeShapeType="1"/>
          </p:cNvSpPr>
          <p:nvPr/>
        </p:nvSpPr>
        <p:spPr bwMode="auto">
          <a:xfrm flipH="1">
            <a:off x="6061075" y="20843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6" name="Line 1208"/>
          <p:cNvSpPr>
            <a:spLocks noChangeShapeType="1"/>
          </p:cNvSpPr>
          <p:nvPr/>
        </p:nvSpPr>
        <p:spPr bwMode="auto">
          <a:xfrm flipH="1" flipV="1">
            <a:off x="6061075" y="20764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7" name="Line 1209"/>
          <p:cNvSpPr>
            <a:spLocks noChangeShapeType="1"/>
          </p:cNvSpPr>
          <p:nvPr/>
        </p:nvSpPr>
        <p:spPr bwMode="auto">
          <a:xfrm flipH="1" flipV="1">
            <a:off x="6421438" y="43545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8" name="Line 1210"/>
          <p:cNvSpPr>
            <a:spLocks noChangeShapeType="1"/>
          </p:cNvSpPr>
          <p:nvPr/>
        </p:nvSpPr>
        <p:spPr bwMode="auto">
          <a:xfrm flipV="1">
            <a:off x="6429375" y="43545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39" name="Line 1211"/>
          <p:cNvSpPr>
            <a:spLocks noChangeShapeType="1"/>
          </p:cNvSpPr>
          <p:nvPr/>
        </p:nvSpPr>
        <p:spPr bwMode="auto">
          <a:xfrm flipH="1" flipV="1">
            <a:off x="6421438" y="43545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0" name="Line 1212"/>
          <p:cNvSpPr>
            <a:spLocks noChangeShapeType="1"/>
          </p:cNvSpPr>
          <p:nvPr/>
        </p:nvSpPr>
        <p:spPr bwMode="auto">
          <a:xfrm flipV="1">
            <a:off x="6429375" y="43545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1" name="Line 1213"/>
          <p:cNvSpPr>
            <a:spLocks noChangeShapeType="1"/>
          </p:cNvSpPr>
          <p:nvPr/>
        </p:nvSpPr>
        <p:spPr bwMode="auto">
          <a:xfrm>
            <a:off x="2627313" y="44307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2" name="Line 1214"/>
          <p:cNvSpPr>
            <a:spLocks noChangeShapeType="1"/>
          </p:cNvSpPr>
          <p:nvPr/>
        </p:nvSpPr>
        <p:spPr bwMode="auto">
          <a:xfrm flipH="1">
            <a:off x="2619375" y="44307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3" name="Line 1215"/>
          <p:cNvSpPr>
            <a:spLocks noChangeShapeType="1"/>
          </p:cNvSpPr>
          <p:nvPr/>
        </p:nvSpPr>
        <p:spPr bwMode="auto">
          <a:xfrm>
            <a:off x="2627313" y="44307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4" name="Line 1216"/>
          <p:cNvSpPr>
            <a:spLocks noChangeShapeType="1"/>
          </p:cNvSpPr>
          <p:nvPr/>
        </p:nvSpPr>
        <p:spPr bwMode="auto">
          <a:xfrm flipH="1">
            <a:off x="2619375" y="44307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5" name="Line 1217"/>
          <p:cNvSpPr>
            <a:spLocks noChangeShapeType="1"/>
          </p:cNvSpPr>
          <p:nvPr/>
        </p:nvSpPr>
        <p:spPr bwMode="auto">
          <a:xfrm flipH="1" flipV="1">
            <a:off x="6224588" y="254000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6" name="Line 1218"/>
          <p:cNvSpPr>
            <a:spLocks noChangeShapeType="1"/>
          </p:cNvSpPr>
          <p:nvPr/>
        </p:nvSpPr>
        <p:spPr bwMode="auto">
          <a:xfrm flipV="1">
            <a:off x="6232525" y="254000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7" name="Line 1219"/>
          <p:cNvSpPr>
            <a:spLocks noChangeShapeType="1"/>
          </p:cNvSpPr>
          <p:nvPr/>
        </p:nvSpPr>
        <p:spPr bwMode="auto">
          <a:xfrm flipH="1" flipV="1">
            <a:off x="6224588" y="254000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8" name="Line 1220"/>
          <p:cNvSpPr>
            <a:spLocks noChangeShapeType="1"/>
          </p:cNvSpPr>
          <p:nvPr/>
        </p:nvSpPr>
        <p:spPr bwMode="auto">
          <a:xfrm flipV="1">
            <a:off x="6232525" y="254000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49" name="Line 1221"/>
          <p:cNvSpPr>
            <a:spLocks noChangeShapeType="1"/>
          </p:cNvSpPr>
          <p:nvPr/>
        </p:nvSpPr>
        <p:spPr bwMode="auto">
          <a:xfrm>
            <a:off x="6232525" y="213995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0" name="Line 1222"/>
          <p:cNvSpPr>
            <a:spLocks noChangeShapeType="1"/>
          </p:cNvSpPr>
          <p:nvPr/>
        </p:nvSpPr>
        <p:spPr bwMode="auto">
          <a:xfrm flipH="1">
            <a:off x="6224588" y="213995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1" name="Line 1223"/>
          <p:cNvSpPr>
            <a:spLocks noChangeShapeType="1"/>
          </p:cNvSpPr>
          <p:nvPr/>
        </p:nvSpPr>
        <p:spPr bwMode="auto">
          <a:xfrm>
            <a:off x="6232525" y="213995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2" name="Line 1224"/>
          <p:cNvSpPr>
            <a:spLocks noChangeShapeType="1"/>
          </p:cNvSpPr>
          <p:nvPr/>
        </p:nvSpPr>
        <p:spPr bwMode="auto">
          <a:xfrm flipH="1">
            <a:off x="6224588" y="213995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3" name="Line 1225"/>
          <p:cNvSpPr>
            <a:spLocks noChangeShapeType="1"/>
          </p:cNvSpPr>
          <p:nvPr/>
        </p:nvSpPr>
        <p:spPr bwMode="auto">
          <a:xfrm>
            <a:off x="2582863" y="25987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4" name="Line 1226"/>
          <p:cNvSpPr>
            <a:spLocks noChangeShapeType="1"/>
          </p:cNvSpPr>
          <p:nvPr/>
        </p:nvSpPr>
        <p:spPr bwMode="auto">
          <a:xfrm flipH="1">
            <a:off x="2576513" y="2598738"/>
            <a:ext cx="6350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5" name="Line 1227"/>
          <p:cNvSpPr>
            <a:spLocks noChangeShapeType="1"/>
          </p:cNvSpPr>
          <p:nvPr/>
        </p:nvSpPr>
        <p:spPr bwMode="auto">
          <a:xfrm>
            <a:off x="2582863" y="25987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6" name="Line 1228"/>
          <p:cNvSpPr>
            <a:spLocks noChangeShapeType="1"/>
          </p:cNvSpPr>
          <p:nvPr/>
        </p:nvSpPr>
        <p:spPr bwMode="auto">
          <a:xfrm flipH="1">
            <a:off x="2576513" y="2598738"/>
            <a:ext cx="6350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7" name="Line 1229"/>
          <p:cNvSpPr>
            <a:spLocks noChangeShapeType="1"/>
          </p:cNvSpPr>
          <p:nvPr/>
        </p:nvSpPr>
        <p:spPr bwMode="auto">
          <a:xfrm flipH="1" flipV="1">
            <a:off x="2573338" y="33480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8" name="Line 1230"/>
          <p:cNvSpPr>
            <a:spLocks noChangeShapeType="1"/>
          </p:cNvSpPr>
          <p:nvPr/>
        </p:nvSpPr>
        <p:spPr bwMode="auto">
          <a:xfrm flipV="1">
            <a:off x="2581275" y="334803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59" name="Line 1231"/>
          <p:cNvSpPr>
            <a:spLocks noChangeShapeType="1"/>
          </p:cNvSpPr>
          <p:nvPr/>
        </p:nvSpPr>
        <p:spPr bwMode="auto">
          <a:xfrm flipH="1" flipV="1">
            <a:off x="2573338" y="33480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0" name="Line 1232"/>
          <p:cNvSpPr>
            <a:spLocks noChangeShapeType="1"/>
          </p:cNvSpPr>
          <p:nvPr/>
        </p:nvSpPr>
        <p:spPr bwMode="auto">
          <a:xfrm flipV="1">
            <a:off x="2581275" y="334803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1" name="Line 1233"/>
          <p:cNvSpPr>
            <a:spLocks noChangeShapeType="1"/>
          </p:cNvSpPr>
          <p:nvPr/>
        </p:nvSpPr>
        <p:spPr bwMode="auto">
          <a:xfrm flipV="1">
            <a:off x="2722563" y="4310063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2" name="Line 1234"/>
          <p:cNvSpPr>
            <a:spLocks noChangeShapeType="1"/>
          </p:cNvSpPr>
          <p:nvPr/>
        </p:nvSpPr>
        <p:spPr bwMode="auto">
          <a:xfrm>
            <a:off x="2722563" y="431800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3" name="Line 1235"/>
          <p:cNvSpPr>
            <a:spLocks noChangeShapeType="1"/>
          </p:cNvSpPr>
          <p:nvPr/>
        </p:nvSpPr>
        <p:spPr bwMode="auto">
          <a:xfrm flipV="1">
            <a:off x="2722563" y="4310063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4" name="Line 1236"/>
          <p:cNvSpPr>
            <a:spLocks noChangeShapeType="1"/>
          </p:cNvSpPr>
          <p:nvPr/>
        </p:nvSpPr>
        <p:spPr bwMode="auto">
          <a:xfrm>
            <a:off x="2722563" y="431800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5" name="Line 1237"/>
          <p:cNvSpPr>
            <a:spLocks noChangeShapeType="1"/>
          </p:cNvSpPr>
          <p:nvPr/>
        </p:nvSpPr>
        <p:spPr bwMode="auto">
          <a:xfrm flipH="1" flipV="1">
            <a:off x="2619375" y="5260975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6" name="Line 1238"/>
          <p:cNvSpPr>
            <a:spLocks noChangeShapeType="1"/>
          </p:cNvSpPr>
          <p:nvPr/>
        </p:nvSpPr>
        <p:spPr bwMode="auto">
          <a:xfrm flipV="1">
            <a:off x="2627313" y="5260975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7" name="Line 1240"/>
          <p:cNvSpPr>
            <a:spLocks noChangeShapeType="1"/>
          </p:cNvSpPr>
          <p:nvPr/>
        </p:nvSpPr>
        <p:spPr bwMode="auto">
          <a:xfrm flipH="1" flipV="1">
            <a:off x="2619375" y="5260975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8" name="Line 1241"/>
          <p:cNvSpPr>
            <a:spLocks noChangeShapeType="1"/>
          </p:cNvSpPr>
          <p:nvPr/>
        </p:nvSpPr>
        <p:spPr bwMode="auto">
          <a:xfrm flipV="1">
            <a:off x="2627313" y="5260975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69" name="Line 1242"/>
          <p:cNvSpPr>
            <a:spLocks noChangeShapeType="1"/>
          </p:cNvSpPr>
          <p:nvPr/>
        </p:nvSpPr>
        <p:spPr bwMode="auto">
          <a:xfrm flipH="1">
            <a:off x="4083050" y="431800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0" name="Line 1243"/>
          <p:cNvSpPr>
            <a:spLocks noChangeShapeType="1"/>
          </p:cNvSpPr>
          <p:nvPr/>
        </p:nvSpPr>
        <p:spPr bwMode="auto">
          <a:xfrm flipH="1" flipV="1">
            <a:off x="4083050" y="4310063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1" name="Line 1244"/>
          <p:cNvSpPr>
            <a:spLocks noChangeShapeType="1"/>
          </p:cNvSpPr>
          <p:nvPr/>
        </p:nvSpPr>
        <p:spPr bwMode="auto">
          <a:xfrm flipH="1">
            <a:off x="4083050" y="431800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2" name="Line 1245"/>
          <p:cNvSpPr>
            <a:spLocks noChangeShapeType="1"/>
          </p:cNvSpPr>
          <p:nvPr/>
        </p:nvSpPr>
        <p:spPr bwMode="auto">
          <a:xfrm flipH="1" flipV="1">
            <a:off x="4083050" y="4310063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3" name="Line 1246"/>
          <p:cNvSpPr>
            <a:spLocks noChangeShapeType="1"/>
          </p:cNvSpPr>
          <p:nvPr/>
        </p:nvSpPr>
        <p:spPr bwMode="auto">
          <a:xfrm>
            <a:off x="6429375" y="396398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4" name="Line 1247"/>
          <p:cNvSpPr>
            <a:spLocks noChangeShapeType="1"/>
          </p:cNvSpPr>
          <p:nvPr/>
        </p:nvSpPr>
        <p:spPr bwMode="auto">
          <a:xfrm flipH="1">
            <a:off x="6421438" y="396398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5" name="Line 1248"/>
          <p:cNvSpPr>
            <a:spLocks noChangeShapeType="1"/>
          </p:cNvSpPr>
          <p:nvPr/>
        </p:nvSpPr>
        <p:spPr bwMode="auto">
          <a:xfrm>
            <a:off x="6429375" y="396398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6" name="Line 1249"/>
          <p:cNvSpPr>
            <a:spLocks noChangeShapeType="1"/>
          </p:cNvSpPr>
          <p:nvPr/>
        </p:nvSpPr>
        <p:spPr bwMode="auto">
          <a:xfrm flipH="1">
            <a:off x="6421438" y="396398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7" name="Line 1250"/>
          <p:cNvSpPr>
            <a:spLocks noChangeShapeType="1"/>
          </p:cNvSpPr>
          <p:nvPr/>
        </p:nvSpPr>
        <p:spPr bwMode="auto">
          <a:xfrm flipH="1">
            <a:off x="2716213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8" name="Freeform 1251"/>
          <p:cNvSpPr>
            <a:spLocks/>
          </p:cNvSpPr>
          <p:nvPr/>
        </p:nvSpPr>
        <p:spPr bwMode="auto">
          <a:xfrm>
            <a:off x="2660650" y="2598738"/>
            <a:ext cx="1450975" cy="839787"/>
          </a:xfrm>
          <a:custGeom>
            <a:avLst/>
            <a:gdLst>
              <a:gd name="T0" fmla="*/ 2147483647 w 3655"/>
              <a:gd name="T1" fmla="*/ 2147483647 h 2115"/>
              <a:gd name="T2" fmla="*/ 2147483647 w 3655"/>
              <a:gd name="T3" fmla="*/ 2147483647 h 2115"/>
              <a:gd name="T4" fmla="*/ 2147483647 w 3655"/>
              <a:gd name="T5" fmla="*/ 2147483647 h 2115"/>
              <a:gd name="T6" fmla="*/ 2147483647 w 3655"/>
              <a:gd name="T7" fmla="*/ 2147483647 h 2115"/>
              <a:gd name="T8" fmla="*/ 2147483647 w 3655"/>
              <a:gd name="T9" fmla="*/ 2147483647 h 2115"/>
              <a:gd name="T10" fmla="*/ 0 w 3655"/>
              <a:gd name="T11" fmla="*/ 2147483647 h 2115"/>
              <a:gd name="T12" fmla="*/ 0 w 3655"/>
              <a:gd name="T13" fmla="*/ 2147483647 h 2115"/>
              <a:gd name="T14" fmla="*/ 2147483647 w 3655"/>
              <a:gd name="T15" fmla="*/ 0 h 2115"/>
              <a:gd name="T16" fmla="*/ 2147483647 w 3655"/>
              <a:gd name="T17" fmla="*/ 0 h 2115"/>
              <a:gd name="T18" fmla="*/ 2147483647 w 3655"/>
              <a:gd name="T19" fmla="*/ 0 h 2115"/>
              <a:gd name="T20" fmla="*/ 2147483647 w 3655"/>
              <a:gd name="T21" fmla="*/ 2147483647 h 2115"/>
              <a:gd name="T22" fmla="*/ 2147483647 w 3655"/>
              <a:gd name="T23" fmla="*/ 2147483647 h 2115"/>
              <a:gd name="T24" fmla="*/ 2147483647 w 3655"/>
              <a:gd name="T25" fmla="*/ 2147483647 h 2115"/>
              <a:gd name="T26" fmla="*/ 2147483647 w 3655"/>
              <a:gd name="T27" fmla="*/ 2147483647 h 2115"/>
              <a:gd name="T28" fmla="*/ 2147483647 w 3655"/>
              <a:gd name="T29" fmla="*/ 2147483647 h 2115"/>
              <a:gd name="T30" fmla="*/ 2147483647 w 3655"/>
              <a:gd name="T31" fmla="*/ 2147483647 h 2115"/>
              <a:gd name="T32" fmla="*/ 2147483647 w 3655"/>
              <a:gd name="T33" fmla="*/ 2147483647 h 2115"/>
              <a:gd name="T34" fmla="*/ 2147483647 w 3655"/>
              <a:gd name="T35" fmla="*/ 2147483647 h 2115"/>
              <a:gd name="T36" fmla="*/ 2147483647 w 3655"/>
              <a:gd name="T37" fmla="*/ 2147483647 h 2115"/>
              <a:gd name="T38" fmla="*/ 2147483647 w 3655"/>
              <a:gd name="T39" fmla="*/ 2147483647 h 2115"/>
              <a:gd name="T40" fmla="*/ 2147483647 w 3655"/>
              <a:gd name="T41" fmla="*/ 2147483647 h 211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655" h="2115">
                <a:moveTo>
                  <a:pt x="880" y="506"/>
                </a:moveTo>
                <a:lnTo>
                  <a:pt x="803" y="2056"/>
                </a:lnTo>
                <a:lnTo>
                  <a:pt x="741" y="2115"/>
                </a:lnTo>
                <a:lnTo>
                  <a:pt x="140" y="2115"/>
                </a:lnTo>
                <a:lnTo>
                  <a:pt x="77" y="2056"/>
                </a:lnTo>
                <a:lnTo>
                  <a:pt x="0" y="514"/>
                </a:lnTo>
                <a:lnTo>
                  <a:pt x="0" y="92"/>
                </a:lnTo>
                <a:lnTo>
                  <a:pt x="92" y="0"/>
                </a:lnTo>
                <a:lnTo>
                  <a:pt x="1827" y="0"/>
                </a:lnTo>
                <a:lnTo>
                  <a:pt x="3563" y="0"/>
                </a:lnTo>
                <a:lnTo>
                  <a:pt x="3655" y="92"/>
                </a:lnTo>
                <a:lnTo>
                  <a:pt x="3655" y="514"/>
                </a:lnTo>
                <a:lnTo>
                  <a:pt x="3578" y="2056"/>
                </a:lnTo>
                <a:lnTo>
                  <a:pt x="3516" y="2115"/>
                </a:lnTo>
                <a:lnTo>
                  <a:pt x="2915" y="2115"/>
                </a:lnTo>
                <a:lnTo>
                  <a:pt x="2853" y="2056"/>
                </a:lnTo>
                <a:lnTo>
                  <a:pt x="2775" y="506"/>
                </a:lnTo>
                <a:lnTo>
                  <a:pt x="2675" y="412"/>
                </a:lnTo>
                <a:lnTo>
                  <a:pt x="1827" y="412"/>
                </a:lnTo>
                <a:lnTo>
                  <a:pt x="980" y="412"/>
                </a:lnTo>
                <a:lnTo>
                  <a:pt x="880" y="50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79" name="Line 1252"/>
          <p:cNvSpPr>
            <a:spLocks noChangeShapeType="1"/>
          </p:cNvSpPr>
          <p:nvPr/>
        </p:nvSpPr>
        <p:spPr bwMode="auto">
          <a:xfrm>
            <a:off x="2716213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0" name="Line 1253"/>
          <p:cNvSpPr>
            <a:spLocks noChangeShapeType="1"/>
          </p:cNvSpPr>
          <p:nvPr/>
        </p:nvSpPr>
        <p:spPr bwMode="auto">
          <a:xfrm flipH="1">
            <a:off x="2979738" y="2800350"/>
            <a:ext cx="30162" cy="614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1" name="Line 1254"/>
          <p:cNvSpPr>
            <a:spLocks noChangeShapeType="1"/>
          </p:cNvSpPr>
          <p:nvPr/>
        </p:nvSpPr>
        <p:spPr bwMode="auto">
          <a:xfrm>
            <a:off x="2690813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2" name="Line 1255"/>
          <p:cNvSpPr>
            <a:spLocks noChangeShapeType="1"/>
          </p:cNvSpPr>
          <p:nvPr/>
        </p:nvSpPr>
        <p:spPr bwMode="auto">
          <a:xfrm flipH="1">
            <a:off x="2954338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3" name="Line 1256"/>
          <p:cNvSpPr>
            <a:spLocks noChangeShapeType="1"/>
          </p:cNvSpPr>
          <p:nvPr/>
        </p:nvSpPr>
        <p:spPr bwMode="auto">
          <a:xfrm>
            <a:off x="2660650" y="2803525"/>
            <a:ext cx="30163" cy="6111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4" name="Line 1257"/>
          <p:cNvSpPr>
            <a:spLocks noChangeShapeType="1"/>
          </p:cNvSpPr>
          <p:nvPr/>
        </p:nvSpPr>
        <p:spPr bwMode="auto">
          <a:xfrm flipV="1">
            <a:off x="2660650" y="2635250"/>
            <a:ext cx="1588" cy="168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5" name="Line 1258"/>
          <p:cNvSpPr>
            <a:spLocks noChangeShapeType="1"/>
          </p:cNvSpPr>
          <p:nvPr/>
        </p:nvSpPr>
        <p:spPr bwMode="auto">
          <a:xfrm>
            <a:off x="2697163" y="2598738"/>
            <a:ext cx="68897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6" name="Line 1259"/>
          <p:cNvSpPr>
            <a:spLocks noChangeShapeType="1"/>
          </p:cNvSpPr>
          <p:nvPr/>
        </p:nvSpPr>
        <p:spPr bwMode="auto">
          <a:xfrm flipH="1">
            <a:off x="3049588" y="2762250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7" name="Line 1260"/>
          <p:cNvSpPr>
            <a:spLocks noChangeShapeType="1"/>
          </p:cNvSpPr>
          <p:nvPr/>
        </p:nvSpPr>
        <p:spPr bwMode="auto">
          <a:xfrm flipV="1">
            <a:off x="2660650" y="2598738"/>
            <a:ext cx="36513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8" name="Line 1261"/>
          <p:cNvSpPr>
            <a:spLocks noChangeShapeType="1"/>
          </p:cNvSpPr>
          <p:nvPr/>
        </p:nvSpPr>
        <p:spPr bwMode="auto">
          <a:xfrm flipV="1">
            <a:off x="3009900" y="2762250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89" name="Line 1262"/>
          <p:cNvSpPr>
            <a:spLocks noChangeShapeType="1"/>
          </p:cNvSpPr>
          <p:nvPr/>
        </p:nvSpPr>
        <p:spPr bwMode="auto">
          <a:xfrm>
            <a:off x="3817938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0" name="Line 1263"/>
          <p:cNvSpPr>
            <a:spLocks noChangeShapeType="1"/>
          </p:cNvSpPr>
          <p:nvPr/>
        </p:nvSpPr>
        <p:spPr bwMode="auto">
          <a:xfrm flipH="1">
            <a:off x="3817938" y="3438525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1" name="Line 1264"/>
          <p:cNvSpPr>
            <a:spLocks noChangeShapeType="1"/>
          </p:cNvSpPr>
          <p:nvPr/>
        </p:nvSpPr>
        <p:spPr bwMode="auto">
          <a:xfrm>
            <a:off x="3762375" y="2800350"/>
            <a:ext cx="30163" cy="614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2" name="Line 1265"/>
          <p:cNvSpPr>
            <a:spLocks noChangeShapeType="1"/>
          </p:cNvSpPr>
          <p:nvPr/>
        </p:nvSpPr>
        <p:spPr bwMode="auto">
          <a:xfrm flipH="1">
            <a:off x="4056063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3" name="Line 1266"/>
          <p:cNvSpPr>
            <a:spLocks noChangeShapeType="1"/>
          </p:cNvSpPr>
          <p:nvPr/>
        </p:nvSpPr>
        <p:spPr bwMode="auto">
          <a:xfrm>
            <a:off x="3792538" y="3414713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4" name="Line 1267"/>
          <p:cNvSpPr>
            <a:spLocks noChangeShapeType="1"/>
          </p:cNvSpPr>
          <p:nvPr/>
        </p:nvSpPr>
        <p:spPr bwMode="auto">
          <a:xfrm flipH="1">
            <a:off x="4081463" y="2803525"/>
            <a:ext cx="30162" cy="6111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5" name="Line 1268"/>
          <p:cNvSpPr>
            <a:spLocks noChangeShapeType="1"/>
          </p:cNvSpPr>
          <p:nvPr/>
        </p:nvSpPr>
        <p:spPr bwMode="auto">
          <a:xfrm flipV="1">
            <a:off x="4111625" y="2635250"/>
            <a:ext cx="1588" cy="168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6" name="Line 1269"/>
          <p:cNvSpPr>
            <a:spLocks noChangeShapeType="1"/>
          </p:cNvSpPr>
          <p:nvPr/>
        </p:nvSpPr>
        <p:spPr bwMode="auto">
          <a:xfrm flipH="1">
            <a:off x="3386138" y="2598738"/>
            <a:ext cx="68897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7" name="Line 1270"/>
          <p:cNvSpPr>
            <a:spLocks noChangeShapeType="1"/>
          </p:cNvSpPr>
          <p:nvPr/>
        </p:nvSpPr>
        <p:spPr bwMode="auto">
          <a:xfrm>
            <a:off x="3386138" y="2762250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8" name="Line 1271"/>
          <p:cNvSpPr>
            <a:spLocks noChangeShapeType="1"/>
          </p:cNvSpPr>
          <p:nvPr/>
        </p:nvSpPr>
        <p:spPr bwMode="auto">
          <a:xfrm flipH="1" flipV="1">
            <a:off x="4075113" y="2598738"/>
            <a:ext cx="36512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99" name="Line 1272"/>
          <p:cNvSpPr>
            <a:spLocks noChangeShapeType="1"/>
          </p:cNvSpPr>
          <p:nvPr/>
        </p:nvSpPr>
        <p:spPr bwMode="auto">
          <a:xfrm flipH="1" flipV="1">
            <a:off x="3722688" y="2762250"/>
            <a:ext cx="39687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0" name="Line 1273"/>
          <p:cNvSpPr>
            <a:spLocks noChangeShapeType="1"/>
          </p:cNvSpPr>
          <p:nvPr/>
        </p:nvSpPr>
        <p:spPr bwMode="auto">
          <a:xfrm flipH="1">
            <a:off x="4648200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1" name="Freeform 1274"/>
          <p:cNvSpPr>
            <a:spLocks noEditPoints="1"/>
          </p:cNvSpPr>
          <p:nvPr/>
        </p:nvSpPr>
        <p:spPr bwMode="auto">
          <a:xfrm>
            <a:off x="4591050" y="2139950"/>
            <a:ext cx="1582738" cy="1328738"/>
          </a:xfrm>
          <a:custGeom>
            <a:avLst/>
            <a:gdLst>
              <a:gd name="T0" fmla="*/ 2147483647 w 3986"/>
              <a:gd name="T1" fmla="*/ 2147483647 h 3348"/>
              <a:gd name="T2" fmla="*/ 2147483647 w 3986"/>
              <a:gd name="T3" fmla="*/ 2147483647 h 3348"/>
              <a:gd name="T4" fmla="*/ 2147483647 w 3986"/>
              <a:gd name="T5" fmla="*/ 2147483647 h 3348"/>
              <a:gd name="T6" fmla="*/ 2147483647 w 3986"/>
              <a:gd name="T7" fmla="*/ 2147483647 h 3348"/>
              <a:gd name="T8" fmla="*/ 2147483647 w 3986"/>
              <a:gd name="T9" fmla="*/ 2147483647 h 3348"/>
              <a:gd name="T10" fmla="*/ 2147483647 w 3986"/>
              <a:gd name="T11" fmla="*/ 2147483647 h 3348"/>
              <a:gd name="T12" fmla="*/ 2147483647 w 3986"/>
              <a:gd name="T13" fmla="*/ 2147483647 h 3348"/>
              <a:gd name="T14" fmla="*/ 2147483647 w 3986"/>
              <a:gd name="T15" fmla="*/ 2147483647 h 3348"/>
              <a:gd name="T16" fmla="*/ 2147483647 w 3986"/>
              <a:gd name="T17" fmla="*/ 2147483647 h 3348"/>
              <a:gd name="T18" fmla="*/ 2147483647 w 3986"/>
              <a:gd name="T19" fmla="*/ 0 h 3348"/>
              <a:gd name="T20" fmla="*/ 2147483647 w 3986"/>
              <a:gd name="T21" fmla="*/ 2147483647 h 3348"/>
              <a:gd name="T22" fmla="*/ 2147483647 w 3986"/>
              <a:gd name="T23" fmla="*/ 2147483647 h 3348"/>
              <a:gd name="T24" fmla="*/ 0 w 3986"/>
              <a:gd name="T25" fmla="*/ 2147483647 h 3348"/>
              <a:gd name="T26" fmla="*/ 2147483647 w 3986"/>
              <a:gd name="T27" fmla="*/ 2147483647 h 3348"/>
              <a:gd name="T28" fmla="*/ 2147483647 w 3986"/>
              <a:gd name="T29" fmla="*/ 2147483647 h 3348"/>
              <a:gd name="T30" fmla="*/ 2147483647 w 3986"/>
              <a:gd name="T31" fmla="*/ 2147483647 h 3348"/>
              <a:gd name="T32" fmla="*/ 2147483647 w 3986"/>
              <a:gd name="T33" fmla="*/ 2147483647 h 3348"/>
              <a:gd name="T34" fmla="*/ 2147483647 w 3986"/>
              <a:gd name="T35" fmla="*/ 2147483647 h 3348"/>
              <a:gd name="T36" fmla="*/ 2147483647 w 3986"/>
              <a:gd name="T37" fmla="*/ 2147483647 h 3348"/>
              <a:gd name="T38" fmla="*/ 2147483647 w 3986"/>
              <a:gd name="T39" fmla="*/ 2147483647 h 3348"/>
              <a:gd name="T40" fmla="*/ 2147483647 w 3986"/>
              <a:gd name="T41" fmla="*/ 2147483647 h 3348"/>
              <a:gd name="T42" fmla="*/ 2147483647 w 3986"/>
              <a:gd name="T43" fmla="*/ 2147483647 h 3348"/>
              <a:gd name="T44" fmla="*/ 2147483647 w 3986"/>
              <a:gd name="T45" fmla="*/ 2147483647 h 3348"/>
              <a:gd name="T46" fmla="*/ 2147483647 w 3986"/>
              <a:gd name="T47" fmla="*/ 2147483647 h 3348"/>
              <a:gd name="T48" fmla="*/ 2147483647 w 3986"/>
              <a:gd name="T49" fmla="*/ 2147483647 h 3348"/>
              <a:gd name="T50" fmla="*/ 2147483647 w 3986"/>
              <a:gd name="T51" fmla="*/ 2147483647 h 3348"/>
              <a:gd name="T52" fmla="*/ 2147483647 w 3986"/>
              <a:gd name="T53" fmla="*/ 2147483647 h 3348"/>
              <a:gd name="T54" fmla="*/ 2147483647 w 3986"/>
              <a:gd name="T55" fmla="*/ 2147483647 h 3348"/>
              <a:gd name="T56" fmla="*/ 2147483647 w 3986"/>
              <a:gd name="T57" fmla="*/ 2147483647 h 3348"/>
              <a:gd name="T58" fmla="*/ 2147483647 w 3986"/>
              <a:gd name="T59" fmla="*/ 2147483647 h 3348"/>
              <a:gd name="T60" fmla="*/ 2147483647 w 3986"/>
              <a:gd name="T61" fmla="*/ 2147483647 h 3348"/>
              <a:gd name="T62" fmla="*/ 2147483647 w 3986"/>
              <a:gd name="T63" fmla="*/ 2147483647 h 3348"/>
              <a:gd name="T64" fmla="*/ 2147483647 w 3986"/>
              <a:gd name="T65" fmla="*/ 2147483647 h 3348"/>
              <a:gd name="T66" fmla="*/ 2147483647 w 3986"/>
              <a:gd name="T67" fmla="*/ 2147483647 h 3348"/>
              <a:gd name="T68" fmla="*/ 2147483647 w 3986"/>
              <a:gd name="T69" fmla="*/ 2147483647 h 3348"/>
              <a:gd name="T70" fmla="*/ 2147483647 w 3986"/>
              <a:gd name="T71" fmla="*/ 2147483647 h 3348"/>
              <a:gd name="T72" fmla="*/ 2147483647 w 3986"/>
              <a:gd name="T73" fmla="*/ 2147483647 h 3348"/>
              <a:gd name="T74" fmla="*/ 2147483647 w 3986"/>
              <a:gd name="T75" fmla="*/ 2147483647 h 3348"/>
              <a:gd name="T76" fmla="*/ 2147483647 w 3986"/>
              <a:gd name="T77" fmla="*/ 2147483647 h 3348"/>
              <a:gd name="T78" fmla="*/ 2147483647 w 3986"/>
              <a:gd name="T79" fmla="*/ 2147483647 h 3348"/>
              <a:gd name="T80" fmla="*/ 2147483647 w 3986"/>
              <a:gd name="T81" fmla="*/ 2147483647 h 3348"/>
              <a:gd name="T82" fmla="*/ 2147483647 w 3986"/>
              <a:gd name="T83" fmla="*/ 2147483647 h 3348"/>
              <a:gd name="T84" fmla="*/ 2147483647 w 3986"/>
              <a:gd name="T85" fmla="*/ 2147483647 h 3348"/>
              <a:gd name="T86" fmla="*/ 2147483647 w 3986"/>
              <a:gd name="T87" fmla="*/ 2147483647 h 3348"/>
              <a:gd name="T88" fmla="*/ 2147483647 w 3986"/>
              <a:gd name="T89" fmla="*/ 2147483647 h 3348"/>
              <a:gd name="T90" fmla="*/ 2147483647 w 3986"/>
              <a:gd name="T91" fmla="*/ 2147483647 h 3348"/>
              <a:gd name="T92" fmla="*/ 2147483647 w 3986"/>
              <a:gd name="T93" fmla="*/ 2147483647 h 3348"/>
              <a:gd name="T94" fmla="*/ 2147483647 w 3986"/>
              <a:gd name="T95" fmla="*/ 2147483647 h 3348"/>
              <a:gd name="T96" fmla="*/ 2147483647 w 3986"/>
              <a:gd name="T97" fmla="*/ 2147483647 h 3348"/>
              <a:gd name="T98" fmla="*/ 2147483647 w 3986"/>
              <a:gd name="T99" fmla="*/ 2147483647 h 3348"/>
              <a:gd name="T100" fmla="*/ 2147483647 w 3986"/>
              <a:gd name="T101" fmla="*/ 2147483647 h 3348"/>
              <a:gd name="T102" fmla="*/ 2147483647 w 3986"/>
              <a:gd name="T103" fmla="*/ 2147483647 h 3348"/>
              <a:gd name="T104" fmla="*/ 2147483647 w 3986"/>
              <a:gd name="T105" fmla="*/ 2147483647 h 3348"/>
              <a:gd name="T106" fmla="*/ 2147483647 w 3986"/>
              <a:gd name="T107" fmla="*/ 2147483647 h 334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986" h="3348">
                <a:moveTo>
                  <a:pt x="0" y="1747"/>
                </a:moveTo>
                <a:lnTo>
                  <a:pt x="77" y="3288"/>
                </a:lnTo>
                <a:lnTo>
                  <a:pt x="141" y="3348"/>
                </a:lnTo>
                <a:lnTo>
                  <a:pt x="741" y="3348"/>
                </a:lnTo>
                <a:lnTo>
                  <a:pt x="803" y="3289"/>
                </a:lnTo>
                <a:lnTo>
                  <a:pt x="880" y="1738"/>
                </a:lnTo>
                <a:lnTo>
                  <a:pt x="980" y="1644"/>
                </a:lnTo>
                <a:lnTo>
                  <a:pt x="1828" y="1644"/>
                </a:lnTo>
                <a:lnTo>
                  <a:pt x="2676" y="1644"/>
                </a:lnTo>
                <a:lnTo>
                  <a:pt x="2775" y="1738"/>
                </a:lnTo>
                <a:lnTo>
                  <a:pt x="2852" y="3289"/>
                </a:lnTo>
                <a:lnTo>
                  <a:pt x="2915" y="3348"/>
                </a:lnTo>
                <a:lnTo>
                  <a:pt x="3515" y="3348"/>
                </a:lnTo>
                <a:lnTo>
                  <a:pt x="3579" y="3288"/>
                </a:lnTo>
                <a:lnTo>
                  <a:pt x="3708" y="700"/>
                </a:lnTo>
                <a:lnTo>
                  <a:pt x="3765" y="640"/>
                </a:lnTo>
                <a:lnTo>
                  <a:pt x="3934" y="622"/>
                </a:lnTo>
                <a:lnTo>
                  <a:pt x="3986" y="564"/>
                </a:lnTo>
                <a:lnTo>
                  <a:pt x="3984" y="54"/>
                </a:lnTo>
                <a:lnTo>
                  <a:pt x="3931" y="0"/>
                </a:lnTo>
                <a:lnTo>
                  <a:pt x="2136" y="0"/>
                </a:lnTo>
                <a:lnTo>
                  <a:pt x="2016" y="102"/>
                </a:lnTo>
                <a:lnTo>
                  <a:pt x="1828" y="1233"/>
                </a:lnTo>
                <a:lnTo>
                  <a:pt x="92" y="1233"/>
                </a:lnTo>
                <a:lnTo>
                  <a:pt x="0" y="1326"/>
                </a:lnTo>
                <a:lnTo>
                  <a:pt x="0" y="1747"/>
                </a:lnTo>
                <a:close/>
                <a:moveTo>
                  <a:pt x="3208" y="627"/>
                </a:moveTo>
                <a:lnTo>
                  <a:pt x="3207" y="655"/>
                </a:lnTo>
                <a:lnTo>
                  <a:pt x="3204" y="683"/>
                </a:lnTo>
                <a:lnTo>
                  <a:pt x="3198" y="710"/>
                </a:lnTo>
                <a:lnTo>
                  <a:pt x="3191" y="737"/>
                </a:lnTo>
                <a:lnTo>
                  <a:pt x="3182" y="764"/>
                </a:lnTo>
                <a:lnTo>
                  <a:pt x="3170" y="789"/>
                </a:lnTo>
                <a:lnTo>
                  <a:pt x="3156" y="813"/>
                </a:lnTo>
                <a:lnTo>
                  <a:pt x="3141" y="837"/>
                </a:lnTo>
                <a:lnTo>
                  <a:pt x="3124" y="858"/>
                </a:lnTo>
                <a:lnTo>
                  <a:pt x="3106" y="879"/>
                </a:lnTo>
                <a:lnTo>
                  <a:pt x="3086" y="898"/>
                </a:lnTo>
                <a:lnTo>
                  <a:pt x="3064" y="915"/>
                </a:lnTo>
                <a:lnTo>
                  <a:pt x="3040" y="931"/>
                </a:lnTo>
                <a:lnTo>
                  <a:pt x="3017" y="945"/>
                </a:lnTo>
                <a:lnTo>
                  <a:pt x="2991" y="957"/>
                </a:lnTo>
                <a:lnTo>
                  <a:pt x="2965" y="968"/>
                </a:lnTo>
                <a:lnTo>
                  <a:pt x="2938" y="976"/>
                </a:lnTo>
                <a:lnTo>
                  <a:pt x="2911" y="982"/>
                </a:lnTo>
                <a:lnTo>
                  <a:pt x="2883" y="985"/>
                </a:lnTo>
                <a:lnTo>
                  <a:pt x="2856" y="987"/>
                </a:lnTo>
                <a:lnTo>
                  <a:pt x="2828" y="986"/>
                </a:lnTo>
                <a:lnTo>
                  <a:pt x="2800" y="984"/>
                </a:lnTo>
                <a:lnTo>
                  <a:pt x="2773" y="979"/>
                </a:lnTo>
                <a:lnTo>
                  <a:pt x="2746" y="972"/>
                </a:lnTo>
                <a:lnTo>
                  <a:pt x="2719" y="963"/>
                </a:lnTo>
                <a:lnTo>
                  <a:pt x="2693" y="952"/>
                </a:lnTo>
                <a:lnTo>
                  <a:pt x="2668" y="939"/>
                </a:lnTo>
                <a:lnTo>
                  <a:pt x="2645" y="924"/>
                </a:lnTo>
                <a:lnTo>
                  <a:pt x="2623" y="907"/>
                </a:lnTo>
                <a:lnTo>
                  <a:pt x="2602" y="888"/>
                </a:lnTo>
                <a:lnTo>
                  <a:pt x="2583" y="869"/>
                </a:lnTo>
                <a:lnTo>
                  <a:pt x="2564" y="848"/>
                </a:lnTo>
                <a:lnTo>
                  <a:pt x="2548" y="825"/>
                </a:lnTo>
                <a:lnTo>
                  <a:pt x="2534" y="801"/>
                </a:lnTo>
                <a:lnTo>
                  <a:pt x="2521" y="776"/>
                </a:lnTo>
                <a:lnTo>
                  <a:pt x="2510" y="750"/>
                </a:lnTo>
                <a:lnTo>
                  <a:pt x="2502" y="724"/>
                </a:lnTo>
                <a:lnTo>
                  <a:pt x="2495" y="696"/>
                </a:lnTo>
                <a:lnTo>
                  <a:pt x="2491" y="669"/>
                </a:lnTo>
                <a:lnTo>
                  <a:pt x="2489" y="641"/>
                </a:lnTo>
                <a:lnTo>
                  <a:pt x="2489" y="613"/>
                </a:lnTo>
                <a:lnTo>
                  <a:pt x="2491" y="585"/>
                </a:lnTo>
                <a:lnTo>
                  <a:pt x="2495" y="558"/>
                </a:lnTo>
                <a:lnTo>
                  <a:pt x="2502" y="531"/>
                </a:lnTo>
                <a:lnTo>
                  <a:pt x="2510" y="504"/>
                </a:lnTo>
                <a:lnTo>
                  <a:pt x="2521" y="478"/>
                </a:lnTo>
                <a:lnTo>
                  <a:pt x="2534" y="453"/>
                </a:lnTo>
                <a:lnTo>
                  <a:pt x="2548" y="430"/>
                </a:lnTo>
                <a:lnTo>
                  <a:pt x="2564" y="407"/>
                </a:lnTo>
                <a:lnTo>
                  <a:pt x="2583" y="386"/>
                </a:lnTo>
                <a:lnTo>
                  <a:pt x="2602" y="366"/>
                </a:lnTo>
                <a:lnTo>
                  <a:pt x="2623" y="347"/>
                </a:lnTo>
                <a:lnTo>
                  <a:pt x="2645" y="331"/>
                </a:lnTo>
                <a:lnTo>
                  <a:pt x="2668" y="316"/>
                </a:lnTo>
                <a:lnTo>
                  <a:pt x="2693" y="303"/>
                </a:lnTo>
                <a:lnTo>
                  <a:pt x="2719" y="292"/>
                </a:lnTo>
                <a:lnTo>
                  <a:pt x="2746" y="282"/>
                </a:lnTo>
                <a:lnTo>
                  <a:pt x="2773" y="276"/>
                </a:lnTo>
                <a:lnTo>
                  <a:pt x="2800" y="271"/>
                </a:lnTo>
                <a:lnTo>
                  <a:pt x="2828" y="268"/>
                </a:lnTo>
                <a:lnTo>
                  <a:pt x="2856" y="267"/>
                </a:lnTo>
                <a:lnTo>
                  <a:pt x="2883" y="270"/>
                </a:lnTo>
                <a:lnTo>
                  <a:pt x="2911" y="273"/>
                </a:lnTo>
                <a:lnTo>
                  <a:pt x="2938" y="279"/>
                </a:lnTo>
                <a:lnTo>
                  <a:pt x="2965" y="287"/>
                </a:lnTo>
                <a:lnTo>
                  <a:pt x="2991" y="297"/>
                </a:lnTo>
                <a:lnTo>
                  <a:pt x="3017" y="309"/>
                </a:lnTo>
                <a:lnTo>
                  <a:pt x="3040" y="323"/>
                </a:lnTo>
                <a:lnTo>
                  <a:pt x="3064" y="339"/>
                </a:lnTo>
                <a:lnTo>
                  <a:pt x="3086" y="357"/>
                </a:lnTo>
                <a:lnTo>
                  <a:pt x="3106" y="376"/>
                </a:lnTo>
                <a:lnTo>
                  <a:pt x="3124" y="396"/>
                </a:lnTo>
                <a:lnTo>
                  <a:pt x="3141" y="418"/>
                </a:lnTo>
                <a:lnTo>
                  <a:pt x="3156" y="441"/>
                </a:lnTo>
                <a:lnTo>
                  <a:pt x="3170" y="466"/>
                </a:lnTo>
                <a:lnTo>
                  <a:pt x="3182" y="491"/>
                </a:lnTo>
                <a:lnTo>
                  <a:pt x="3191" y="518"/>
                </a:lnTo>
                <a:lnTo>
                  <a:pt x="3198" y="545"/>
                </a:lnTo>
                <a:lnTo>
                  <a:pt x="3204" y="571"/>
                </a:lnTo>
                <a:lnTo>
                  <a:pt x="3207" y="599"/>
                </a:lnTo>
                <a:lnTo>
                  <a:pt x="3208" y="62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2" name="Line 1275"/>
          <p:cNvSpPr>
            <a:spLocks noChangeShapeType="1"/>
          </p:cNvSpPr>
          <p:nvPr/>
        </p:nvSpPr>
        <p:spPr bwMode="auto">
          <a:xfrm>
            <a:off x="4648200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3" name="Line 1276"/>
          <p:cNvSpPr>
            <a:spLocks noChangeShapeType="1"/>
          </p:cNvSpPr>
          <p:nvPr/>
        </p:nvSpPr>
        <p:spPr bwMode="auto">
          <a:xfrm flipH="1">
            <a:off x="4910138" y="2830513"/>
            <a:ext cx="30162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4" name="Line 1277"/>
          <p:cNvSpPr>
            <a:spLocks noChangeShapeType="1"/>
          </p:cNvSpPr>
          <p:nvPr/>
        </p:nvSpPr>
        <p:spPr bwMode="auto">
          <a:xfrm>
            <a:off x="4622800" y="3444875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5" name="Line 1278"/>
          <p:cNvSpPr>
            <a:spLocks noChangeShapeType="1"/>
          </p:cNvSpPr>
          <p:nvPr/>
        </p:nvSpPr>
        <p:spPr bwMode="auto">
          <a:xfrm flipH="1">
            <a:off x="4886325" y="3444875"/>
            <a:ext cx="23813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6" name="Line 1279"/>
          <p:cNvSpPr>
            <a:spLocks noChangeShapeType="1"/>
          </p:cNvSpPr>
          <p:nvPr/>
        </p:nvSpPr>
        <p:spPr bwMode="auto">
          <a:xfrm>
            <a:off x="4591050" y="2833688"/>
            <a:ext cx="31750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7" name="Line 1280"/>
          <p:cNvSpPr>
            <a:spLocks noChangeShapeType="1"/>
          </p:cNvSpPr>
          <p:nvPr/>
        </p:nvSpPr>
        <p:spPr bwMode="auto">
          <a:xfrm flipV="1">
            <a:off x="4591050" y="2667000"/>
            <a:ext cx="1588" cy="1666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8" name="Line 1281"/>
          <p:cNvSpPr>
            <a:spLocks noChangeShapeType="1"/>
          </p:cNvSpPr>
          <p:nvPr/>
        </p:nvSpPr>
        <p:spPr bwMode="auto">
          <a:xfrm>
            <a:off x="4629150" y="2630488"/>
            <a:ext cx="687388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09" name="Line 1282"/>
          <p:cNvSpPr>
            <a:spLocks noChangeShapeType="1"/>
          </p:cNvSpPr>
          <p:nvPr/>
        </p:nvSpPr>
        <p:spPr bwMode="auto">
          <a:xfrm flipH="1">
            <a:off x="4979988" y="2792413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0" name="Line 1283"/>
          <p:cNvSpPr>
            <a:spLocks noChangeShapeType="1"/>
          </p:cNvSpPr>
          <p:nvPr/>
        </p:nvSpPr>
        <p:spPr bwMode="auto">
          <a:xfrm flipV="1">
            <a:off x="4591050" y="2630488"/>
            <a:ext cx="38100" cy="365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1" name="Line 1284"/>
          <p:cNvSpPr>
            <a:spLocks noChangeShapeType="1"/>
          </p:cNvSpPr>
          <p:nvPr/>
        </p:nvSpPr>
        <p:spPr bwMode="auto">
          <a:xfrm flipV="1">
            <a:off x="4940300" y="2792413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2" name="Line 1285"/>
          <p:cNvSpPr>
            <a:spLocks noChangeShapeType="1"/>
          </p:cNvSpPr>
          <p:nvPr/>
        </p:nvSpPr>
        <p:spPr bwMode="auto">
          <a:xfrm>
            <a:off x="5748338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3" name="Line 1286"/>
          <p:cNvSpPr>
            <a:spLocks noChangeShapeType="1"/>
          </p:cNvSpPr>
          <p:nvPr/>
        </p:nvSpPr>
        <p:spPr bwMode="auto">
          <a:xfrm flipH="1">
            <a:off x="5748338" y="3468688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4" name="Line 1287"/>
          <p:cNvSpPr>
            <a:spLocks noChangeShapeType="1"/>
          </p:cNvSpPr>
          <p:nvPr/>
        </p:nvSpPr>
        <p:spPr bwMode="auto">
          <a:xfrm>
            <a:off x="5692775" y="2830513"/>
            <a:ext cx="31750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5" name="Line 1288"/>
          <p:cNvSpPr>
            <a:spLocks noChangeShapeType="1"/>
          </p:cNvSpPr>
          <p:nvPr/>
        </p:nvSpPr>
        <p:spPr bwMode="auto">
          <a:xfrm flipH="1">
            <a:off x="5986463" y="3444875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6" name="Line 1289"/>
          <p:cNvSpPr>
            <a:spLocks noChangeShapeType="1"/>
          </p:cNvSpPr>
          <p:nvPr/>
        </p:nvSpPr>
        <p:spPr bwMode="auto">
          <a:xfrm>
            <a:off x="5724525" y="3444875"/>
            <a:ext cx="23813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7" name="Line 1290"/>
          <p:cNvSpPr>
            <a:spLocks noChangeShapeType="1"/>
          </p:cNvSpPr>
          <p:nvPr/>
        </p:nvSpPr>
        <p:spPr bwMode="auto">
          <a:xfrm flipH="1">
            <a:off x="6011863" y="2417763"/>
            <a:ext cx="50800" cy="10271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8" name="Line 1291"/>
          <p:cNvSpPr>
            <a:spLocks noChangeShapeType="1"/>
          </p:cNvSpPr>
          <p:nvPr/>
        </p:nvSpPr>
        <p:spPr bwMode="auto">
          <a:xfrm>
            <a:off x="5316538" y="2792413"/>
            <a:ext cx="338137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19" name="Line 1292"/>
          <p:cNvSpPr>
            <a:spLocks noChangeShapeType="1"/>
          </p:cNvSpPr>
          <p:nvPr/>
        </p:nvSpPr>
        <p:spPr bwMode="auto">
          <a:xfrm flipH="1" flipV="1">
            <a:off x="5654675" y="2792413"/>
            <a:ext cx="38100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0" name="Line 1293"/>
          <p:cNvSpPr>
            <a:spLocks noChangeShapeType="1"/>
          </p:cNvSpPr>
          <p:nvPr/>
        </p:nvSpPr>
        <p:spPr bwMode="auto">
          <a:xfrm>
            <a:off x="5440363" y="2139950"/>
            <a:ext cx="71120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1" name="Line 1294"/>
          <p:cNvSpPr>
            <a:spLocks noChangeShapeType="1"/>
          </p:cNvSpPr>
          <p:nvPr/>
        </p:nvSpPr>
        <p:spPr bwMode="auto">
          <a:xfrm flipH="1">
            <a:off x="5316538" y="2181225"/>
            <a:ext cx="76200" cy="4492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2" name="Line 1295"/>
          <p:cNvSpPr>
            <a:spLocks noChangeShapeType="1"/>
          </p:cNvSpPr>
          <p:nvPr/>
        </p:nvSpPr>
        <p:spPr bwMode="auto">
          <a:xfrm>
            <a:off x="6173788" y="2162175"/>
            <a:ext cx="1587" cy="2016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3" name="Line 1296"/>
          <p:cNvSpPr>
            <a:spLocks noChangeShapeType="1"/>
          </p:cNvSpPr>
          <p:nvPr/>
        </p:nvSpPr>
        <p:spPr bwMode="auto">
          <a:xfrm flipH="1">
            <a:off x="6086475" y="2387600"/>
            <a:ext cx="66675" cy="63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4" name="Line 1297"/>
          <p:cNvSpPr>
            <a:spLocks noChangeShapeType="1"/>
          </p:cNvSpPr>
          <p:nvPr/>
        </p:nvSpPr>
        <p:spPr bwMode="auto">
          <a:xfrm flipV="1">
            <a:off x="5392738" y="2139950"/>
            <a:ext cx="47625" cy="41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5" name="Line 1298"/>
          <p:cNvSpPr>
            <a:spLocks noChangeShapeType="1"/>
          </p:cNvSpPr>
          <p:nvPr/>
        </p:nvSpPr>
        <p:spPr bwMode="auto">
          <a:xfrm>
            <a:off x="6151563" y="2139950"/>
            <a:ext cx="22225" cy="222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6" name="Line 1299"/>
          <p:cNvSpPr>
            <a:spLocks noChangeShapeType="1"/>
          </p:cNvSpPr>
          <p:nvPr/>
        </p:nvSpPr>
        <p:spPr bwMode="auto">
          <a:xfrm flipV="1">
            <a:off x="6153150" y="2363788"/>
            <a:ext cx="20638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7" name="Line 1300"/>
          <p:cNvSpPr>
            <a:spLocks noChangeShapeType="1"/>
          </p:cNvSpPr>
          <p:nvPr/>
        </p:nvSpPr>
        <p:spPr bwMode="auto">
          <a:xfrm flipV="1">
            <a:off x="6062663" y="2393950"/>
            <a:ext cx="23812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8" name="Freeform 1301"/>
          <p:cNvSpPr>
            <a:spLocks/>
          </p:cNvSpPr>
          <p:nvPr/>
        </p:nvSpPr>
        <p:spPr bwMode="auto">
          <a:xfrm>
            <a:off x="5580063" y="2246313"/>
            <a:ext cx="285750" cy="285750"/>
          </a:xfrm>
          <a:custGeom>
            <a:avLst/>
            <a:gdLst>
              <a:gd name="T0" fmla="*/ 2147483647 w 719"/>
              <a:gd name="T1" fmla="*/ 2147483647 h 720"/>
              <a:gd name="T2" fmla="*/ 2147483647 w 719"/>
              <a:gd name="T3" fmla="*/ 2147483647 h 720"/>
              <a:gd name="T4" fmla="*/ 2147483647 w 719"/>
              <a:gd name="T5" fmla="*/ 2147483647 h 720"/>
              <a:gd name="T6" fmla="*/ 2147483647 w 719"/>
              <a:gd name="T7" fmla="*/ 2147483647 h 720"/>
              <a:gd name="T8" fmla="*/ 2147483647 w 719"/>
              <a:gd name="T9" fmla="*/ 2147483647 h 720"/>
              <a:gd name="T10" fmla="*/ 2147483647 w 719"/>
              <a:gd name="T11" fmla="*/ 2147483647 h 720"/>
              <a:gd name="T12" fmla="*/ 2147483647 w 719"/>
              <a:gd name="T13" fmla="*/ 2147483647 h 720"/>
              <a:gd name="T14" fmla="*/ 2147483647 w 719"/>
              <a:gd name="T15" fmla="*/ 2147483647 h 720"/>
              <a:gd name="T16" fmla="*/ 2147483647 w 719"/>
              <a:gd name="T17" fmla="*/ 2147483647 h 720"/>
              <a:gd name="T18" fmla="*/ 2147483647 w 719"/>
              <a:gd name="T19" fmla="*/ 2147483647 h 720"/>
              <a:gd name="T20" fmla="*/ 2147483647 w 719"/>
              <a:gd name="T21" fmla="*/ 2147483647 h 720"/>
              <a:gd name="T22" fmla="*/ 2147483647 w 719"/>
              <a:gd name="T23" fmla="*/ 2147483647 h 720"/>
              <a:gd name="T24" fmla="*/ 2147483647 w 719"/>
              <a:gd name="T25" fmla="*/ 2147483647 h 720"/>
              <a:gd name="T26" fmla="*/ 2147483647 w 719"/>
              <a:gd name="T27" fmla="*/ 2147483647 h 720"/>
              <a:gd name="T28" fmla="*/ 2147483647 w 719"/>
              <a:gd name="T29" fmla="*/ 2147483647 h 720"/>
              <a:gd name="T30" fmla="*/ 2147483647 w 719"/>
              <a:gd name="T31" fmla="*/ 2147483647 h 720"/>
              <a:gd name="T32" fmla="*/ 2147483647 w 719"/>
              <a:gd name="T33" fmla="*/ 2147483647 h 720"/>
              <a:gd name="T34" fmla="*/ 2147483647 w 719"/>
              <a:gd name="T35" fmla="*/ 2147483647 h 720"/>
              <a:gd name="T36" fmla="*/ 2147483647 w 719"/>
              <a:gd name="T37" fmla="*/ 2147483647 h 720"/>
              <a:gd name="T38" fmla="*/ 2147483647 w 719"/>
              <a:gd name="T39" fmla="*/ 2147483647 h 720"/>
              <a:gd name="T40" fmla="*/ 0 w 719"/>
              <a:gd name="T41" fmla="*/ 2147483647 h 720"/>
              <a:gd name="T42" fmla="*/ 2147483647 w 719"/>
              <a:gd name="T43" fmla="*/ 2147483647 h 720"/>
              <a:gd name="T44" fmla="*/ 2147483647 w 719"/>
              <a:gd name="T45" fmla="*/ 2147483647 h 720"/>
              <a:gd name="T46" fmla="*/ 2147483647 w 719"/>
              <a:gd name="T47" fmla="*/ 2147483647 h 720"/>
              <a:gd name="T48" fmla="*/ 2147483647 w 719"/>
              <a:gd name="T49" fmla="*/ 2147483647 h 720"/>
              <a:gd name="T50" fmla="*/ 2147483647 w 719"/>
              <a:gd name="T51" fmla="*/ 2147483647 h 720"/>
              <a:gd name="T52" fmla="*/ 2147483647 w 719"/>
              <a:gd name="T53" fmla="*/ 2147483647 h 720"/>
              <a:gd name="T54" fmla="*/ 2147483647 w 719"/>
              <a:gd name="T55" fmla="*/ 2147483647 h 720"/>
              <a:gd name="T56" fmla="*/ 2147483647 w 719"/>
              <a:gd name="T57" fmla="*/ 2147483647 h 720"/>
              <a:gd name="T58" fmla="*/ 2147483647 w 719"/>
              <a:gd name="T59" fmla="*/ 2147483647 h 720"/>
              <a:gd name="T60" fmla="*/ 2147483647 w 719"/>
              <a:gd name="T61" fmla="*/ 0 h 720"/>
              <a:gd name="T62" fmla="*/ 2147483647 w 719"/>
              <a:gd name="T63" fmla="*/ 2147483647 h 720"/>
              <a:gd name="T64" fmla="*/ 2147483647 w 719"/>
              <a:gd name="T65" fmla="*/ 2147483647 h 720"/>
              <a:gd name="T66" fmla="*/ 2147483647 w 719"/>
              <a:gd name="T67" fmla="*/ 2147483647 h 720"/>
              <a:gd name="T68" fmla="*/ 2147483647 w 719"/>
              <a:gd name="T69" fmla="*/ 2147483647 h 720"/>
              <a:gd name="T70" fmla="*/ 2147483647 w 719"/>
              <a:gd name="T71" fmla="*/ 2147483647 h 720"/>
              <a:gd name="T72" fmla="*/ 2147483647 w 719"/>
              <a:gd name="T73" fmla="*/ 2147483647 h 720"/>
              <a:gd name="T74" fmla="*/ 2147483647 w 719"/>
              <a:gd name="T75" fmla="*/ 2147483647 h 720"/>
              <a:gd name="T76" fmla="*/ 2147483647 w 719"/>
              <a:gd name="T77" fmla="*/ 2147483647 h 720"/>
              <a:gd name="T78" fmla="*/ 2147483647 w 719"/>
              <a:gd name="T79" fmla="*/ 2147483647 h 720"/>
              <a:gd name="T80" fmla="*/ 2147483647 w 719"/>
              <a:gd name="T81" fmla="*/ 2147483647 h 72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19" h="720">
                <a:moveTo>
                  <a:pt x="719" y="360"/>
                </a:moveTo>
                <a:lnTo>
                  <a:pt x="718" y="388"/>
                </a:lnTo>
                <a:lnTo>
                  <a:pt x="715" y="416"/>
                </a:lnTo>
                <a:lnTo>
                  <a:pt x="709" y="443"/>
                </a:lnTo>
                <a:lnTo>
                  <a:pt x="702" y="470"/>
                </a:lnTo>
                <a:lnTo>
                  <a:pt x="693" y="497"/>
                </a:lnTo>
                <a:lnTo>
                  <a:pt x="681" y="522"/>
                </a:lnTo>
                <a:lnTo>
                  <a:pt x="667" y="546"/>
                </a:lnTo>
                <a:lnTo>
                  <a:pt x="652" y="570"/>
                </a:lnTo>
                <a:lnTo>
                  <a:pt x="635" y="591"/>
                </a:lnTo>
                <a:lnTo>
                  <a:pt x="617" y="612"/>
                </a:lnTo>
                <a:lnTo>
                  <a:pt x="597" y="631"/>
                </a:lnTo>
                <a:lnTo>
                  <a:pt x="575" y="648"/>
                </a:lnTo>
                <a:lnTo>
                  <a:pt x="551" y="664"/>
                </a:lnTo>
                <a:lnTo>
                  <a:pt x="528" y="678"/>
                </a:lnTo>
                <a:lnTo>
                  <a:pt x="502" y="690"/>
                </a:lnTo>
                <a:lnTo>
                  <a:pt x="476" y="701"/>
                </a:lnTo>
                <a:lnTo>
                  <a:pt x="449" y="709"/>
                </a:lnTo>
                <a:lnTo>
                  <a:pt x="422" y="715"/>
                </a:lnTo>
                <a:lnTo>
                  <a:pt x="394" y="718"/>
                </a:lnTo>
                <a:lnTo>
                  <a:pt x="367" y="720"/>
                </a:lnTo>
                <a:lnTo>
                  <a:pt x="339" y="719"/>
                </a:lnTo>
                <a:lnTo>
                  <a:pt x="311" y="717"/>
                </a:lnTo>
                <a:lnTo>
                  <a:pt x="284" y="712"/>
                </a:lnTo>
                <a:lnTo>
                  <a:pt x="257" y="705"/>
                </a:lnTo>
                <a:lnTo>
                  <a:pt x="230" y="696"/>
                </a:lnTo>
                <a:lnTo>
                  <a:pt x="204" y="685"/>
                </a:lnTo>
                <a:lnTo>
                  <a:pt x="179" y="672"/>
                </a:lnTo>
                <a:lnTo>
                  <a:pt x="156" y="657"/>
                </a:lnTo>
                <a:lnTo>
                  <a:pt x="134" y="640"/>
                </a:lnTo>
                <a:lnTo>
                  <a:pt x="113" y="621"/>
                </a:lnTo>
                <a:lnTo>
                  <a:pt x="94" y="602"/>
                </a:lnTo>
                <a:lnTo>
                  <a:pt x="75" y="581"/>
                </a:lnTo>
                <a:lnTo>
                  <a:pt x="59" y="558"/>
                </a:lnTo>
                <a:lnTo>
                  <a:pt x="45" y="534"/>
                </a:lnTo>
                <a:lnTo>
                  <a:pt x="32" y="509"/>
                </a:lnTo>
                <a:lnTo>
                  <a:pt x="21" y="483"/>
                </a:lnTo>
                <a:lnTo>
                  <a:pt x="13" y="457"/>
                </a:lnTo>
                <a:lnTo>
                  <a:pt x="6" y="429"/>
                </a:lnTo>
                <a:lnTo>
                  <a:pt x="2" y="402"/>
                </a:lnTo>
                <a:lnTo>
                  <a:pt x="0" y="374"/>
                </a:lnTo>
                <a:lnTo>
                  <a:pt x="0" y="346"/>
                </a:lnTo>
                <a:lnTo>
                  <a:pt x="2" y="318"/>
                </a:lnTo>
                <a:lnTo>
                  <a:pt x="6" y="291"/>
                </a:lnTo>
                <a:lnTo>
                  <a:pt x="13" y="264"/>
                </a:lnTo>
                <a:lnTo>
                  <a:pt x="21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3"/>
                </a:lnTo>
                <a:lnTo>
                  <a:pt x="75" y="140"/>
                </a:lnTo>
                <a:lnTo>
                  <a:pt x="94" y="119"/>
                </a:lnTo>
                <a:lnTo>
                  <a:pt x="113" y="99"/>
                </a:lnTo>
                <a:lnTo>
                  <a:pt x="134" y="80"/>
                </a:lnTo>
                <a:lnTo>
                  <a:pt x="156" y="64"/>
                </a:lnTo>
                <a:lnTo>
                  <a:pt x="179" y="49"/>
                </a:lnTo>
                <a:lnTo>
                  <a:pt x="204" y="36"/>
                </a:lnTo>
                <a:lnTo>
                  <a:pt x="230" y="25"/>
                </a:lnTo>
                <a:lnTo>
                  <a:pt x="257" y="15"/>
                </a:lnTo>
                <a:lnTo>
                  <a:pt x="284" y="9"/>
                </a:lnTo>
                <a:lnTo>
                  <a:pt x="311" y="4"/>
                </a:lnTo>
                <a:lnTo>
                  <a:pt x="339" y="1"/>
                </a:lnTo>
                <a:lnTo>
                  <a:pt x="367" y="0"/>
                </a:lnTo>
                <a:lnTo>
                  <a:pt x="394" y="3"/>
                </a:lnTo>
                <a:lnTo>
                  <a:pt x="422" y="6"/>
                </a:lnTo>
                <a:lnTo>
                  <a:pt x="449" y="12"/>
                </a:lnTo>
                <a:lnTo>
                  <a:pt x="476" y="20"/>
                </a:lnTo>
                <a:lnTo>
                  <a:pt x="502" y="30"/>
                </a:lnTo>
                <a:lnTo>
                  <a:pt x="528" y="42"/>
                </a:lnTo>
                <a:lnTo>
                  <a:pt x="551" y="56"/>
                </a:lnTo>
                <a:lnTo>
                  <a:pt x="575" y="72"/>
                </a:lnTo>
                <a:lnTo>
                  <a:pt x="597" y="90"/>
                </a:lnTo>
                <a:lnTo>
                  <a:pt x="617" y="109"/>
                </a:lnTo>
                <a:lnTo>
                  <a:pt x="635" y="129"/>
                </a:lnTo>
                <a:lnTo>
                  <a:pt x="652" y="151"/>
                </a:lnTo>
                <a:lnTo>
                  <a:pt x="667" y="174"/>
                </a:lnTo>
                <a:lnTo>
                  <a:pt x="681" y="199"/>
                </a:lnTo>
                <a:lnTo>
                  <a:pt x="693" y="224"/>
                </a:lnTo>
                <a:lnTo>
                  <a:pt x="702" y="251"/>
                </a:lnTo>
                <a:lnTo>
                  <a:pt x="709" y="278"/>
                </a:lnTo>
                <a:lnTo>
                  <a:pt x="715" y="304"/>
                </a:lnTo>
                <a:lnTo>
                  <a:pt x="718" y="332"/>
                </a:lnTo>
                <a:lnTo>
                  <a:pt x="719" y="360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29" name="Line 1302"/>
          <p:cNvSpPr>
            <a:spLocks noChangeShapeType="1"/>
          </p:cNvSpPr>
          <p:nvPr/>
        </p:nvSpPr>
        <p:spPr bwMode="auto">
          <a:xfrm flipH="1">
            <a:off x="2778125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0" name="Freeform 1303"/>
          <p:cNvSpPr>
            <a:spLocks/>
          </p:cNvSpPr>
          <p:nvPr/>
        </p:nvSpPr>
        <p:spPr bwMode="auto">
          <a:xfrm>
            <a:off x="2722563" y="4430713"/>
            <a:ext cx="1450975" cy="920750"/>
          </a:xfrm>
          <a:custGeom>
            <a:avLst/>
            <a:gdLst>
              <a:gd name="T0" fmla="*/ 2147483647 w 3655"/>
              <a:gd name="T1" fmla="*/ 2147483647 h 2320"/>
              <a:gd name="T2" fmla="*/ 2147483647 w 3655"/>
              <a:gd name="T3" fmla="*/ 2147483647 h 2320"/>
              <a:gd name="T4" fmla="*/ 2147483647 w 3655"/>
              <a:gd name="T5" fmla="*/ 2147483647 h 2320"/>
              <a:gd name="T6" fmla="*/ 2147483647 w 3655"/>
              <a:gd name="T7" fmla="*/ 2147483647 h 2320"/>
              <a:gd name="T8" fmla="*/ 2147483647 w 3655"/>
              <a:gd name="T9" fmla="*/ 2147483647 h 2320"/>
              <a:gd name="T10" fmla="*/ 0 w 3655"/>
              <a:gd name="T11" fmla="*/ 2147483647 h 2320"/>
              <a:gd name="T12" fmla="*/ 0 w 3655"/>
              <a:gd name="T13" fmla="*/ 2147483647 h 2320"/>
              <a:gd name="T14" fmla="*/ 2147483647 w 3655"/>
              <a:gd name="T15" fmla="*/ 0 h 2320"/>
              <a:gd name="T16" fmla="*/ 2147483647 w 3655"/>
              <a:gd name="T17" fmla="*/ 0 h 2320"/>
              <a:gd name="T18" fmla="*/ 2147483647 w 3655"/>
              <a:gd name="T19" fmla="*/ 0 h 2320"/>
              <a:gd name="T20" fmla="*/ 2147483647 w 3655"/>
              <a:gd name="T21" fmla="*/ 2147483647 h 2320"/>
              <a:gd name="T22" fmla="*/ 2147483647 w 3655"/>
              <a:gd name="T23" fmla="*/ 2147483647 h 2320"/>
              <a:gd name="T24" fmla="*/ 2147483647 w 3655"/>
              <a:gd name="T25" fmla="*/ 2147483647 h 2320"/>
              <a:gd name="T26" fmla="*/ 2147483647 w 3655"/>
              <a:gd name="T27" fmla="*/ 2147483647 h 2320"/>
              <a:gd name="T28" fmla="*/ 2147483647 w 3655"/>
              <a:gd name="T29" fmla="*/ 2147483647 h 2320"/>
              <a:gd name="T30" fmla="*/ 2147483647 w 3655"/>
              <a:gd name="T31" fmla="*/ 2147483647 h 2320"/>
              <a:gd name="T32" fmla="*/ 2147483647 w 3655"/>
              <a:gd name="T33" fmla="*/ 2147483647 h 2320"/>
              <a:gd name="T34" fmla="*/ 2147483647 w 3655"/>
              <a:gd name="T35" fmla="*/ 2147483647 h 2320"/>
              <a:gd name="T36" fmla="*/ 2147483647 w 3655"/>
              <a:gd name="T37" fmla="*/ 2147483647 h 2320"/>
              <a:gd name="T38" fmla="*/ 2147483647 w 3655"/>
              <a:gd name="T39" fmla="*/ 2147483647 h 2320"/>
              <a:gd name="T40" fmla="*/ 2147483647 w 3655"/>
              <a:gd name="T41" fmla="*/ 2147483647 h 23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655" h="2320">
                <a:moveTo>
                  <a:pt x="880" y="710"/>
                </a:moveTo>
                <a:lnTo>
                  <a:pt x="803" y="2261"/>
                </a:lnTo>
                <a:lnTo>
                  <a:pt x="741" y="2320"/>
                </a:lnTo>
                <a:lnTo>
                  <a:pt x="140" y="2320"/>
                </a:lnTo>
                <a:lnTo>
                  <a:pt x="77" y="2260"/>
                </a:lnTo>
                <a:lnTo>
                  <a:pt x="0" y="719"/>
                </a:lnTo>
                <a:lnTo>
                  <a:pt x="0" y="111"/>
                </a:lnTo>
                <a:lnTo>
                  <a:pt x="112" y="0"/>
                </a:lnTo>
                <a:lnTo>
                  <a:pt x="1828" y="0"/>
                </a:lnTo>
                <a:lnTo>
                  <a:pt x="3545" y="0"/>
                </a:lnTo>
                <a:lnTo>
                  <a:pt x="3655" y="111"/>
                </a:lnTo>
                <a:lnTo>
                  <a:pt x="3655" y="719"/>
                </a:lnTo>
                <a:lnTo>
                  <a:pt x="3579" y="2260"/>
                </a:lnTo>
                <a:lnTo>
                  <a:pt x="3516" y="2320"/>
                </a:lnTo>
                <a:lnTo>
                  <a:pt x="2915" y="2320"/>
                </a:lnTo>
                <a:lnTo>
                  <a:pt x="2852" y="2261"/>
                </a:lnTo>
                <a:lnTo>
                  <a:pt x="2775" y="710"/>
                </a:lnTo>
                <a:lnTo>
                  <a:pt x="2676" y="616"/>
                </a:lnTo>
                <a:lnTo>
                  <a:pt x="1828" y="616"/>
                </a:lnTo>
                <a:lnTo>
                  <a:pt x="980" y="616"/>
                </a:lnTo>
                <a:lnTo>
                  <a:pt x="880" y="71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1" name="Line 1304"/>
          <p:cNvSpPr>
            <a:spLocks noChangeShapeType="1"/>
          </p:cNvSpPr>
          <p:nvPr/>
        </p:nvSpPr>
        <p:spPr bwMode="auto">
          <a:xfrm>
            <a:off x="2778125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2" name="Line 1305"/>
          <p:cNvSpPr>
            <a:spLocks noChangeShapeType="1"/>
          </p:cNvSpPr>
          <p:nvPr/>
        </p:nvSpPr>
        <p:spPr bwMode="auto">
          <a:xfrm flipH="1">
            <a:off x="3041650" y="4713288"/>
            <a:ext cx="30163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3" name="Line 1306"/>
          <p:cNvSpPr>
            <a:spLocks noChangeShapeType="1"/>
          </p:cNvSpPr>
          <p:nvPr/>
        </p:nvSpPr>
        <p:spPr bwMode="auto">
          <a:xfrm>
            <a:off x="2752725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4" name="Line 1307"/>
          <p:cNvSpPr>
            <a:spLocks noChangeShapeType="1"/>
          </p:cNvSpPr>
          <p:nvPr/>
        </p:nvSpPr>
        <p:spPr bwMode="auto">
          <a:xfrm flipH="1">
            <a:off x="3016250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5" name="Line 1308"/>
          <p:cNvSpPr>
            <a:spLocks noChangeShapeType="1"/>
          </p:cNvSpPr>
          <p:nvPr/>
        </p:nvSpPr>
        <p:spPr bwMode="auto">
          <a:xfrm>
            <a:off x="2722563" y="4716463"/>
            <a:ext cx="30162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6" name="Line 1309"/>
          <p:cNvSpPr>
            <a:spLocks noChangeShapeType="1"/>
          </p:cNvSpPr>
          <p:nvPr/>
        </p:nvSpPr>
        <p:spPr bwMode="auto">
          <a:xfrm flipV="1">
            <a:off x="2722563" y="44751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7" name="Line 1310"/>
          <p:cNvSpPr>
            <a:spLocks noChangeShapeType="1"/>
          </p:cNvSpPr>
          <p:nvPr/>
        </p:nvSpPr>
        <p:spPr bwMode="auto">
          <a:xfrm flipH="1">
            <a:off x="3111500" y="4675188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8" name="Line 1311"/>
          <p:cNvSpPr>
            <a:spLocks noChangeShapeType="1"/>
          </p:cNvSpPr>
          <p:nvPr/>
        </p:nvSpPr>
        <p:spPr bwMode="auto">
          <a:xfrm flipV="1">
            <a:off x="3071813" y="4675188"/>
            <a:ext cx="39687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39" name="Line 1312"/>
          <p:cNvSpPr>
            <a:spLocks noChangeShapeType="1"/>
          </p:cNvSpPr>
          <p:nvPr/>
        </p:nvSpPr>
        <p:spPr bwMode="auto">
          <a:xfrm>
            <a:off x="2767013" y="4430713"/>
            <a:ext cx="681037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0" name="Line 1313"/>
          <p:cNvSpPr>
            <a:spLocks noChangeShapeType="1"/>
          </p:cNvSpPr>
          <p:nvPr/>
        </p:nvSpPr>
        <p:spPr bwMode="auto">
          <a:xfrm flipH="1">
            <a:off x="2722563" y="4430713"/>
            <a:ext cx="44450" cy="444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1" name="Line 1314"/>
          <p:cNvSpPr>
            <a:spLocks noChangeShapeType="1"/>
          </p:cNvSpPr>
          <p:nvPr/>
        </p:nvSpPr>
        <p:spPr bwMode="auto">
          <a:xfrm>
            <a:off x="3879850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2" name="Line 1315"/>
          <p:cNvSpPr>
            <a:spLocks noChangeShapeType="1"/>
          </p:cNvSpPr>
          <p:nvPr/>
        </p:nvSpPr>
        <p:spPr bwMode="auto">
          <a:xfrm flipH="1">
            <a:off x="3879850" y="5351463"/>
            <a:ext cx="238125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3" name="Line 1316"/>
          <p:cNvSpPr>
            <a:spLocks noChangeShapeType="1"/>
          </p:cNvSpPr>
          <p:nvPr/>
        </p:nvSpPr>
        <p:spPr bwMode="auto">
          <a:xfrm>
            <a:off x="3824288" y="4713288"/>
            <a:ext cx="30162" cy="614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4" name="Line 1317"/>
          <p:cNvSpPr>
            <a:spLocks noChangeShapeType="1"/>
          </p:cNvSpPr>
          <p:nvPr/>
        </p:nvSpPr>
        <p:spPr bwMode="auto">
          <a:xfrm flipH="1">
            <a:off x="4117975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5" name="Line 1318"/>
          <p:cNvSpPr>
            <a:spLocks noChangeShapeType="1"/>
          </p:cNvSpPr>
          <p:nvPr/>
        </p:nvSpPr>
        <p:spPr bwMode="auto">
          <a:xfrm>
            <a:off x="3854450" y="5327650"/>
            <a:ext cx="25400" cy="238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6" name="Line 1319"/>
          <p:cNvSpPr>
            <a:spLocks noChangeShapeType="1"/>
          </p:cNvSpPr>
          <p:nvPr/>
        </p:nvSpPr>
        <p:spPr bwMode="auto">
          <a:xfrm flipH="1">
            <a:off x="4143375" y="4716463"/>
            <a:ext cx="30163" cy="6111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7" name="Line 1320"/>
          <p:cNvSpPr>
            <a:spLocks noChangeShapeType="1"/>
          </p:cNvSpPr>
          <p:nvPr/>
        </p:nvSpPr>
        <p:spPr bwMode="auto">
          <a:xfrm flipV="1">
            <a:off x="4173538" y="44751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8" name="Line 1321"/>
          <p:cNvSpPr>
            <a:spLocks noChangeShapeType="1"/>
          </p:cNvSpPr>
          <p:nvPr/>
        </p:nvSpPr>
        <p:spPr bwMode="auto">
          <a:xfrm>
            <a:off x="3448050" y="4675188"/>
            <a:ext cx="336550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49" name="Line 1322"/>
          <p:cNvSpPr>
            <a:spLocks noChangeShapeType="1"/>
          </p:cNvSpPr>
          <p:nvPr/>
        </p:nvSpPr>
        <p:spPr bwMode="auto">
          <a:xfrm flipH="1" flipV="1">
            <a:off x="3784600" y="4675188"/>
            <a:ext cx="39688" cy="381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0" name="Line 1323"/>
          <p:cNvSpPr>
            <a:spLocks noChangeShapeType="1"/>
          </p:cNvSpPr>
          <p:nvPr/>
        </p:nvSpPr>
        <p:spPr bwMode="auto">
          <a:xfrm flipH="1">
            <a:off x="3448050" y="4430713"/>
            <a:ext cx="681038" cy="15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1" name="Line 1324"/>
          <p:cNvSpPr>
            <a:spLocks noChangeShapeType="1"/>
          </p:cNvSpPr>
          <p:nvPr/>
        </p:nvSpPr>
        <p:spPr bwMode="auto">
          <a:xfrm>
            <a:off x="4129088" y="4430713"/>
            <a:ext cx="44450" cy="444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2" name="Line 1325"/>
          <p:cNvSpPr>
            <a:spLocks noChangeShapeType="1"/>
          </p:cNvSpPr>
          <p:nvPr/>
        </p:nvSpPr>
        <p:spPr bwMode="auto">
          <a:xfrm flipH="1">
            <a:off x="4778375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3" name="Freeform 1326"/>
          <p:cNvSpPr>
            <a:spLocks noEditPoints="1"/>
          </p:cNvSpPr>
          <p:nvPr/>
        </p:nvSpPr>
        <p:spPr bwMode="auto">
          <a:xfrm>
            <a:off x="4722813" y="3943350"/>
            <a:ext cx="1589087" cy="1422400"/>
          </a:xfrm>
          <a:custGeom>
            <a:avLst/>
            <a:gdLst>
              <a:gd name="T0" fmla="*/ 2147483647 w 4002"/>
              <a:gd name="T1" fmla="*/ 2147483647 h 3581"/>
              <a:gd name="T2" fmla="*/ 2147483647 w 4002"/>
              <a:gd name="T3" fmla="*/ 2147483647 h 3581"/>
              <a:gd name="T4" fmla="*/ 2147483647 w 4002"/>
              <a:gd name="T5" fmla="*/ 2147483647 h 3581"/>
              <a:gd name="T6" fmla="*/ 2147483647 w 4002"/>
              <a:gd name="T7" fmla="*/ 2147483647 h 3581"/>
              <a:gd name="T8" fmla="*/ 2147483647 w 4002"/>
              <a:gd name="T9" fmla="*/ 2147483647 h 3581"/>
              <a:gd name="T10" fmla="*/ 2147483647 w 4002"/>
              <a:gd name="T11" fmla="*/ 2147483647 h 3581"/>
              <a:gd name="T12" fmla="*/ 2147483647 w 4002"/>
              <a:gd name="T13" fmla="*/ 2147483647 h 3581"/>
              <a:gd name="T14" fmla="*/ 2147483647 w 4002"/>
              <a:gd name="T15" fmla="*/ 2147483647 h 3581"/>
              <a:gd name="T16" fmla="*/ 2147483647 w 4002"/>
              <a:gd name="T17" fmla="*/ 2147483647 h 3581"/>
              <a:gd name="T18" fmla="*/ 2147483647 w 4002"/>
              <a:gd name="T19" fmla="*/ 0 h 3581"/>
              <a:gd name="T20" fmla="*/ 2147483647 w 4002"/>
              <a:gd name="T21" fmla="*/ 2147483647 h 3581"/>
              <a:gd name="T22" fmla="*/ 2147483647 w 4002"/>
              <a:gd name="T23" fmla="*/ 2147483647 h 3581"/>
              <a:gd name="T24" fmla="*/ 0 w 4002"/>
              <a:gd name="T25" fmla="*/ 2147483647 h 3581"/>
              <a:gd name="T26" fmla="*/ 2147483647 w 4002"/>
              <a:gd name="T27" fmla="*/ 2147483647 h 3581"/>
              <a:gd name="T28" fmla="*/ 2147483647 w 4002"/>
              <a:gd name="T29" fmla="*/ 2147483647 h 3581"/>
              <a:gd name="T30" fmla="*/ 2147483647 w 4002"/>
              <a:gd name="T31" fmla="*/ 2147483647 h 3581"/>
              <a:gd name="T32" fmla="*/ 2147483647 w 4002"/>
              <a:gd name="T33" fmla="*/ 2147483647 h 3581"/>
              <a:gd name="T34" fmla="*/ 2147483647 w 4002"/>
              <a:gd name="T35" fmla="*/ 2147483647 h 3581"/>
              <a:gd name="T36" fmla="*/ 2147483647 w 4002"/>
              <a:gd name="T37" fmla="*/ 2147483647 h 3581"/>
              <a:gd name="T38" fmla="*/ 2147483647 w 4002"/>
              <a:gd name="T39" fmla="*/ 2147483647 h 3581"/>
              <a:gd name="T40" fmla="*/ 2147483647 w 4002"/>
              <a:gd name="T41" fmla="*/ 2147483647 h 3581"/>
              <a:gd name="T42" fmla="*/ 2147483647 w 4002"/>
              <a:gd name="T43" fmla="*/ 2147483647 h 3581"/>
              <a:gd name="T44" fmla="*/ 2147483647 w 4002"/>
              <a:gd name="T45" fmla="*/ 2147483647 h 3581"/>
              <a:gd name="T46" fmla="*/ 2147483647 w 4002"/>
              <a:gd name="T47" fmla="*/ 2147483647 h 3581"/>
              <a:gd name="T48" fmla="*/ 2147483647 w 4002"/>
              <a:gd name="T49" fmla="*/ 2147483647 h 3581"/>
              <a:gd name="T50" fmla="*/ 2147483647 w 4002"/>
              <a:gd name="T51" fmla="*/ 2147483647 h 3581"/>
              <a:gd name="T52" fmla="*/ 2147483647 w 4002"/>
              <a:gd name="T53" fmla="*/ 2147483647 h 3581"/>
              <a:gd name="T54" fmla="*/ 2147483647 w 4002"/>
              <a:gd name="T55" fmla="*/ 2147483647 h 3581"/>
              <a:gd name="T56" fmla="*/ 2147483647 w 4002"/>
              <a:gd name="T57" fmla="*/ 2147483647 h 3581"/>
              <a:gd name="T58" fmla="*/ 2147483647 w 4002"/>
              <a:gd name="T59" fmla="*/ 2147483647 h 3581"/>
              <a:gd name="T60" fmla="*/ 2147483647 w 4002"/>
              <a:gd name="T61" fmla="*/ 2147483647 h 3581"/>
              <a:gd name="T62" fmla="*/ 2147483647 w 4002"/>
              <a:gd name="T63" fmla="*/ 2147483647 h 3581"/>
              <a:gd name="T64" fmla="*/ 2147483647 w 4002"/>
              <a:gd name="T65" fmla="*/ 2147483647 h 3581"/>
              <a:gd name="T66" fmla="*/ 2147483647 w 4002"/>
              <a:gd name="T67" fmla="*/ 2147483647 h 3581"/>
              <a:gd name="T68" fmla="*/ 2147483647 w 4002"/>
              <a:gd name="T69" fmla="*/ 2147483647 h 3581"/>
              <a:gd name="T70" fmla="*/ 2147483647 w 4002"/>
              <a:gd name="T71" fmla="*/ 2147483647 h 3581"/>
              <a:gd name="T72" fmla="*/ 2147483647 w 4002"/>
              <a:gd name="T73" fmla="*/ 2147483647 h 3581"/>
              <a:gd name="T74" fmla="*/ 2147483647 w 4002"/>
              <a:gd name="T75" fmla="*/ 2147483647 h 3581"/>
              <a:gd name="T76" fmla="*/ 2147483647 w 4002"/>
              <a:gd name="T77" fmla="*/ 2147483647 h 3581"/>
              <a:gd name="T78" fmla="*/ 2147483647 w 4002"/>
              <a:gd name="T79" fmla="*/ 2147483647 h 3581"/>
              <a:gd name="T80" fmla="*/ 2147483647 w 4002"/>
              <a:gd name="T81" fmla="*/ 2147483647 h 3581"/>
              <a:gd name="T82" fmla="*/ 2147483647 w 4002"/>
              <a:gd name="T83" fmla="*/ 2147483647 h 3581"/>
              <a:gd name="T84" fmla="*/ 2147483647 w 4002"/>
              <a:gd name="T85" fmla="*/ 2147483647 h 3581"/>
              <a:gd name="T86" fmla="*/ 2147483647 w 4002"/>
              <a:gd name="T87" fmla="*/ 2147483647 h 3581"/>
              <a:gd name="T88" fmla="*/ 2147483647 w 4002"/>
              <a:gd name="T89" fmla="*/ 2147483647 h 3581"/>
              <a:gd name="T90" fmla="*/ 2147483647 w 4002"/>
              <a:gd name="T91" fmla="*/ 2147483647 h 3581"/>
              <a:gd name="T92" fmla="*/ 2147483647 w 4002"/>
              <a:gd name="T93" fmla="*/ 2147483647 h 3581"/>
              <a:gd name="T94" fmla="*/ 2147483647 w 4002"/>
              <a:gd name="T95" fmla="*/ 2147483647 h 3581"/>
              <a:gd name="T96" fmla="*/ 2147483647 w 4002"/>
              <a:gd name="T97" fmla="*/ 2147483647 h 3581"/>
              <a:gd name="T98" fmla="*/ 2147483647 w 4002"/>
              <a:gd name="T99" fmla="*/ 2147483647 h 3581"/>
              <a:gd name="T100" fmla="*/ 2147483647 w 4002"/>
              <a:gd name="T101" fmla="*/ 2147483647 h 3581"/>
              <a:gd name="T102" fmla="*/ 2147483647 w 4002"/>
              <a:gd name="T103" fmla="*/ 2147483647 h 3581"/>
              <a:gd name="T104" fmla="*/ 2147483647 w 4002"/>
              <a:gd name="T105" fmla="*/ 2147483647 h 3581"/>
              <a:gd name="T106" fmla="*/ 2147483647 w 4002"/>
              <a:gd name="T107" fmla="*/ 2147483647 h 358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4002" h="3581">
                <a:moveTo>
                  <a:pt x="0" y="1980"/>
                </a:moveTo>
                <a:lnTo>
                  <a:pt x="77" y="3522"/>
                </a:lnTo>
                <a:lnTo>
                  <a:pt x="139" y="3581"/>
                </a:lnTo>
                <a:lnTo>
                  <a:pt x="740" y="3581"/>
                </a:lnTo>
                <a:lnTo>
                  <a:pt x="803" y="3522"/>
                </a:lnTo>
                <a:lnTo>
                  <a:pt x="880" y="1972"/>
                </a:lnTo>
                <a:lnTo>
                  <a:pt x="980" y="1877"/>
                </a:lnTo>
                <a:lnTo>
                  <a:pt x="1828" y="1877"/>
                </a:lnTo>
                <a:lnTo>
                  <a:pt x="2675" y="1877"/>
                </a:lnTo>
                <a:lnTo>
                  <a:pt x="2775" y="1972"/>
                </a:lnTo>
                <a:lnTo>
                  <a:pt x="2852" y="3522"/>
                </a:lnTo>
                <a:lnTo>
                  <a:pt x="2915" y="3581"/>
                </a:lnTo>
                <a:lnTo>
                  <a:pt x="3515" y="3581"/>
                </a:lnTo>
                <a:lnTo>
                  <a:pt x="3579" y="3522"/>
                </a:lnTo>
                <a:lnTo>
                  <a:pt x="3724" y="617"/>
                </a:lnTo>
                <a:lnTo>
                  <a:pt x="3964" y="617"/>
                </a:lnTo>
                <a:lnTo>
                  <a:pt x="4002" y="577"/>
                </a:lnTo>
                <a:lnTo>
                  <a:pt x="4000" y="53"/>
                </a:lnTo>
                <a:lnTo>
                  <a:pt x="3947" y="0"/>
                </a:lnTo>
                <a:lnTo>
                  <a:pt x="2153" y="0"/>
                </a:lnTo>
                <a:lnTo>
                  <a:pt x="2032" y="102"/>
                </a:lnTo>
                <a:lnTo>
                  <a:pt x="1840" y="1262"/>
                </a:lnTo>
                <a:lnTo>
                  <a:pt x="1828" y="1262"/>
                </a:lnTo>
                <a:lnTo>
                  <a:pt x="110" y="1262"/>
                </a:lnTo>
                <a:lnTo>
                  <a:pt x="0" y="1372"/>
                </a:lnTo>
                <a:lnTo>
                  <a:pt x="0" y="1980"/>
                </a:lnTo>
                <a:close/>
                <a:moveTo>
                  <a:pt x="3252" y="681"/>
                </a:moveTo>
                <a:lnTo>
                  <a:pt x="3251" y="709"/>
                </a:lnTo>
                <a:lnTo>
                  <a:pt x="3248" y="737"/>
                </a:lnTo>
                <a:lnTo>
                  <a:pt x="3242" y="764"/>
                </a:lnTo>
                <a:lnTo>
                  <a:pt x="3235" y="791"/>
                </a:lnTo>
                <a:lnTo>
                  <a:pt x="3226" y="818"/>
                </a:lnTo>
                <a:lnTo>
                  <a:pt x="3214" y="842"/>
                </a:lnTo>
                <a:lnTo>
                  <a:pt x="3200" y="867"/>
                </a:lnTo>
                <a:lnTo>
                  <a:pt x="3185" y="891"/>
                </a:lnTo>
                <a:lnTo>
                  <a:pt x="3168" y="912"/>
                </a:lnTo>
                <a:lnTo>
                  <a:pt x="3150" y="934"/>
                </a:lnTo>
                <a:lnTo>
                  <a:pt x="3130" y="952"/>
                </a:lnTo>
                <a:lnTo>
                  <a:pt x="3108" y="970"/>
                </a:lnTo>
                <a:lnTo>
                  <a:pt x="3084" y="985"/>
                </a:lnTo>
                <a:lnTo>
                  <a:pt x="3061" y="999"/>
                </a:lnTo>
                <a:lnTo>
                  <a:pt x="3035" y="1012"/>
                </a:lnTo>
                <a:lnTo>
                  <a:pt x="3009" y="1022"/>
                </a:lnTo>
                <a:lnTo>
                  <a:pt x="2982" y="1029"/>
                </a:lnTo>
                <a:lnTo>
                  <a:pt x="2955" y="1036"/>
                </a:lnTo>
                <a:lnTo>
                  <a:pt x="2927" y="1039"/>
                </a:lnTo>
                <a:lnTo>
                  <a:pt x="2900" y="1041"/>
                </a:lnTo>
                <a:lnTo>
                  <a:pt x="2872" y="1040"/>
                </a:lnTo>
                <a:lnTo>
                  <a:pt x="2844" y="1038"/>
                </a:lnTo>
                <a:lnTo>
                  <a:pt x="2817" y="1033"/>
                </a:lnTo>
                <a:lnTo>
                  <a:pt x="2790" y="1026"/>
                </a:lnTo>
                <a:lnTo>
                  <a:pt x="2763" y="1018"/>
                </a:lnTo>
                <a:lnTo>
                  <a:pt x="2737" y="1006"/>
                </a:lnTo>
                <a:lnTo>
                  <a:pt x="2713" y="993"/>
                </a:lnTo>
                <a:lnTo>
                  <a:pt x="2689" y="978"/>
                </a:lnTo>
                <a:lnTo>
                  <a:pt x="2667" y="962"/>
                </a:lnTo>
                <a:lnTo>
                  <a:pt x="2646" y="943"/>
                </a:lnTo>
                <a:lnTo>
                  <a:pt x="2627" y="923"/>
                </a:lnTo>
                <a:lnTo>
                  <a:pt x="2608" y="902"/>
                </a:lnTo>
                <a:lnTo>
                  <a:pt x="2592" y="879"/>
                </a:lnTo>
                <a:lnTo>
                  <a:pt x="2578" y="855"/>
                </a:lnTo>
                <a:lnTo>
                  <a:pt x="2565" y="831"/>
                </a:lnTo>
                <a:lnTo>
                  <a:pt x="2555" y="805"/>
                </a:lnTo>
                <a:lnTo>
                  <a:pt x="2546" y="778"/>
                </a:lnTo>
                <a:lnTo>
                  <a:pt x="2539" y="751"/>
                </a:lnTo>
                <a:lnTo>
                  <a:pt x="2535" y="723"/>
                </a:lnTo>
                <a:lnTo>
                  <a:pt x="2533" y="695"/>
                </a:lnTo>
                <a:lnTo>
                  <a:pt x="2533" y="667"/>
                </a:lnTo>
                <a:lnTo>
                  <a:pt x="2535" y="639"/>
                </a:lnTo>
                <a:lnTo>
                  <a:pt x="2539" y="613"/>
                </a:lnTo>
                <a:lnTo>
                  <a:pt x="2546" y="586"/>
                </a:lnTo>
                <a:lnTo>
                  <a:pt x="2555" y="559"/>
                </a:lnTo>
                <a:lnTo>
                  <a:pt x="2565" y="533"/>
                </a:lnTo>
                <a:lnTo>
                  <a:pt x="2578" y="508"/>
                </a:lnTo>
                <a:lnTo>
                  <a:pt x="2592" y="484"/>
                </a:lnTo>
                <a:lnTo>
                  <a:pt x="2608" y="461"/>
                </a:lnTo>
                <a:lnTo>
                  <a:pt x="2627" y="440"/>
                </a:lnTo>
                <a:lnTo>
                  <a:pt x="2646" y="420"/>
                </a:lnTo>
                <a:lnTo>
                  <a:pt x="2667" y="402"/>
                </a:lnTo>
                <a:lnTo>
                  <a:pt x="2689" y="385"/>
                </a:lnTo>
                <a:lnTo>
                  <a:pt x="2713" y="370"/>
                </a:lnTo>
                <a:lnTo>
                  <a:pt x="2737" y="357"/>
                </a:lnTo>
                <a:lnTo>
                  <a:pt x="2763" y="346"/>
                </a:lnTo>
                <a:lnTo>
                  <a:pt x="2790" y="337"/>
                </a:lnTo>
                <a:lnTo>
                  <a:pt x="2817" y="330"/>
                </a:lnTo>
                <a:lnTo>
                  <a:pt x="2844" y="326"/>
                </a:lnTo>
                <a:lnTo>
                  <a:pt x="2872" y="322"/>
                </a:lnTo>
                <a:lnTo>
                  <a:pt x="2900" y="322"/>
                </a:lnTo>
                <a:lnTo>
                  <a:pt x="2927" y="323"/>
                </a:lnTo>
                <a:lnTo>
                  <a:pt x="2955" y="328"/>
                </a:lnTo>
                <a:lnTo>
                  <a:pt x="2982" y="333"/>
                </a:lnTo>
                <a:lnTo>
                  <a:pt x="3009" y="342"/>
                </a:lnTo>
                <a:lnTo>
                  <a:pt x="3035" y="351"/>
                </a:lnTo>
                <a:lnTo>
                  <a:pt x="3061" y="363"/>
                </a:lnTo>
                <a:lnTo>
                  <a:pt x="3084" y="377"/>
                </a:lnTo>
                <a:lnTo>
                  <a:pt x="3108" y="393"/>
                </a:lnTo>
                <a:lnTo>
                  <a:pt x="3130" y="410"/>
                </a:lnTo>
                <a:lnTo>
                  <a:pt x="3150" y="430"/>
                </a:lnTo>
                <a:lnTo>
                  <a:pt x="3168" y="450"/>
                </a:lnTo>
                <a:lnTo>
                  <a:pt x="3185" y="473"/>
                </a:lnTo>
                <a:lnTo>
                  <a:pt x="3200" y="495"/>
                </a:lnTo>
                <a:lnTo>
                  <a:pt x="3214" y="520"/>
                </a:lnTo>
                <a:lnTo>
                  <a:pt x="3226" y="546"/>
                </a:lnTo>
                <a:lnTo>
                  <a:pt x="3235" y="572"/>
                </a:lnTo>
                <a:lnTo>
                  <a:pt x="3242" y="599"/>
                </a:lnTo>
                <a:lnTo>
                  <a:pt x="3248" y="626"/>
                </a:lnTo>
                <a:lnTo>
                  <a:pt x="3251" y="653"/>
                </a:lnTo>
                <a:lnTo>
                  <a:pt x="3252" y="68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4" name="Line 1327"/>
          <p:cNvSpPr>
            <a:spLocks noChangeShapeType="1"/>
          </p:cNvSpPr>
          <p:nvPr/>
        </p:nvSpPr>
        <p:spPr bwMode="auto">
          <a:xfrm>
            <a:off x="4778375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5" name="Line 1328"/>
          <p:cNvSpPr>
            <a:spLocks noChangeShapeType="1"/>
          </p:cNvSpPr>
          <p:nvPr/>
        </p:nvSpPr>
        <p:spPr bwMode="auto">
          <a:xfrm flipH="1">
            <a:off x="5041900" y="4725988"/>
            <a:ext cx="30163" cy="6159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6" name="Line 1329"/>
          <p:cNvSpPr>
            <a:spLocks noChangeShapeType="1"/>
          </p:cNvSpPr>
          <p:nvPr/>
        </p:nvSpPr>
        <p:spPr bwMode="auto">
          <a:xfrm>
            <a:off x="4752975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7" name="Line 1330"/>
          <p:cNvSpPr>
            <a:spLocks noChangeShapeType="1"/>
          </p:cNvSpPr>
          <p:nvPr/>
        </p:nvSpPr>
        <p:spPr bwMode="auto">
          <a:xfrm flipH="1">
            <a:off x="5016500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8" name="Line 1331"/>
          <p:cNvSpPr>
            <a:spLocks noChangeShapeType="1"/>
          </p:cNvSpPr>
          <p:nvPr/>
        </p:nvSpPr>
        <p:spPr bwMode="auto">
          <a:xfrm>
            <a:off x="4722813" y="4729163"/>
            <a:ext cx="30162" cy="612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59" name="Line 1332"/>
          <p:cNvSpPr>
            <a:spLocks noChangeShapeType="1"/>
          </p:cNvSpPr>
          <p:nvPr/>
        </p:nvSpPr>
        <p:spPr bwMode="auto">
          <a:xfrm flipV="1">
            <a:off x="4722813" y="4487863"/>
            <a:ext cx="1587" cy="2413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0" name="Line 1333"/>
          <p:cNvSpPr>
            <a:spLocks noChangeShapeType="1"/>
          </p:cNvSpPr>
          <p:nvPr/>
        </p:nvSpPr>
        <p:spPr bwMode="auto">
          <a:xfrm flipH="1">
            <a:off x="5111750" y="4689475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1" name="Line 1334"/>
          <p:cNvSpPr>
            <a:spLocks noChangeShapeType="1"/>
          </p:cNvSpPr>
          <p:nvPr/>
        </p:nvSpPr>
        <p:spPr bwMode="auto">
          <a:xfrm flipV="1">
            <a:off x="5072063" y="4689475"/>
            <a:ext cx="39687" cy="365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2" name="Line 1335"/>
          <p:cNvSpPr>
            <a:spLocks noChangeShapeType="1"/>
          </p:cNvSpPr>
          <p:nvPr/>
        </p:nvSpPr>
        <p:spPr bwMode="auto">
          <a:xfrm>
            <a:off x="4767263" y="4445000"/>
            <a:ext cx="681037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3" name="Line 1336"/>
          <p:cNvSpPr>
            <a:spLocks noChangeShapeType="1"/>
          </p:cNvSpPr>
          <p:nvPr/>
        </p:nvSpPr>
        <p:spPr bwMode="auto">
          <a:xfrm flipH="1">
            <a:off x="4722813" y="4445000"/>
            <a:ext cx="44450" cy="428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4" name="Line 1337"/>
          <p:cNvSpPr>
            <a:spLocks noChangeShapeType="1"/>
          </p:cNvSpPr>
          <p:nvPr/>
        </p:nvSpPr>
        <p:spPr bwMode="auto">
          <a:xfrm>
            <a:off x="5880100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5" name="Line 1338"/>
          <p:cNvSpPr>
            <a:spLocks noChangeShapeType="1"/>
          </p:cNvSpPr>
          <p:nvPr/>
        </p:nvSpPr>
        <p:spPr bwMode="auto">
          <a:xfrm flipH="1">
            <a:off x="5880100" y="5365750"/>
            <a:ext cx="238125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6" name="Line 1339"/>
          <p:cNvSpPr>
            <a:spLocks noChangeShapeType="1"/>
          </p:cNvSpPr>
          <p:nvPr/>
        </p:nvSpPr>
        <p:spPr bwMode="auto">
          <a:xfrm>
            <a:off x="5824538" y="4725988"/>
            <a:ext cx="30162" cy="6159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7" name="Line 1340"/>
          <p:cNvSpPr>
            <a:spLocks noChangeShapeType="1"/>
          </p:cNvSpPr>
          <p:nvPr/>
        </p:nvSpPr>
        <p:spPr bwMode="auto">
          <a:xfrm flipH="1">
            <a:off x="6118225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8" name="Line 1341"/>
          <p:cNvSpPr>
            <a:spLocks noChangeShapeType="1"/>
          </p:cNvSpPr>
          <p:nvPr/>
        </p:nvSpPr>
        <p:spPr bwMode="auto">
          <a:xfrm>
            <a:off x="5854700" y="5341938"/>
            <a:ext cx="25400" cy="238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69" name="Line 1342"/>
          <p:cNvSpPr>
            <a:spLocks noChangeShapeType="1"/>
          </p:cNvSpPr>
          <p:nvPr/>
        </p:nvSpPr>
        <p:spPr bwMode="auto">
          <a:xfrm flipH="1">
            <a:off x="6143625" y="4187825"/>
            <a:ext cx="57150" cy="11541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0" name="Line 1343"/>
          <p:cNvSpPr>
            <a:spLocks noChangeShapeType="1"/>
          </p:cNvSpPr>
          <p:nvPr/>
        </p:nvSpPr>
        <p:spPr bwMode="auto">
          <a:xfrm>
            <a:off x="5448300" y="4689475"/>
            <a:ext cx="3365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1" name="Line 1344"/>
          <p:cNvSpPr>
            <a:spLocks noChangeShapeType="1"/>
          </p:cNvSpPr>
          <p:nvPr/>
        </p:nvSpPr>
        <p:spPr bwMode="auto">
          <a:xfrm flipH="1" flipV="1">
            <a:off x="5784850" y="4689475"/>
            <a:ext cx="39688" cy="3651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2" name="Line 1345"/>
          <p:cNvSpPr>
            <a:spLocks noChangeShapeType="1"/>
          </p:cNvSpPr>
          <p:nvPr/>
        </p:nvSpPr>
        <p:spPr bwMode="auto">
          <a:xfrm flipH="1">
            <a:off x="5448300" y="4445000"/>
            <a:ext cx="4763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3" name="Line 1346"/>
          <p:cNvSpPr>
            <a:spLocks noChangeShapeType="1"/>
          </p:cNvSpPr>
          <p:nvPr/>
        </p:nvSpPr>
        <p:spPr bwMode="auto">
          <a:xfrm>
            <a:off x="5576888" y="3943350"/>
            <a:ext cx="712787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4" name="Line 1347"/>
          <p:cNvSpPr>
            <a:spLocks noChangeShapeType="1"/>
          </p:cNvSpPr>
          <p:nvPr/>
        </p:nvSpPr>
        <p:spPr bwMode="auto">
          <a:xfrm flipH="1">
            <a:off x="5453063" y="3984625"/>
            <a:ext cx="76200" cy="4603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5" name="Line 1348"/>
          <p:cNvSpPr>
            <a:spLocks noChangeShapeType="1"/>
          </p:cNvSpPr>
          <p:nvPr/>
        </p:nvSpPr>
        <p:spPr bwMode="auto">
          <a:xfrm>
            <a:off x="6310313" y="3963988"/>
            <a:ext cx="1587" cy="20320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6" name="Line 1349"/>
          <p:cNvSpPr>
            <a:spLocks noChangeShapeType="1"/>
          </p:cNvSpPr>
          <p:nvPr/>
        </p:nvSpPr>
        <p:spPr bwMode="auto">
          <a:xfrm flipV="1">
            <a:off x="5529263" y="3943350"/>
            <a:ext cx="47625" cy="412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7" name="Line 1350"/>
          <p:cNvSpPr>
            <a:spLocks noChangeShapeType="1"/>
          </p:cNvSpPr>
          <p:nvPr/>
        </p:nvSpPr>
        <p:spPr bwMode="auto">
          <a:xfrm>
            <a:off x="6289675" y="3943350"/>
            <a:ext cx="20638" cy="2063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8" name="Line 1351"/>
          <p:cNvSpPr>
            <a:spLocks noChangeShapeType="1"/>
          </p:cNvSpPr>
          <p:nvPr/>
        </p:nvSpPr>
        <p:spPr bwMode="auto">
          <a:xfrm>
            <a:off x="6310313" y="3963988"/>
            <a:ext cx="1587" cy="209550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79" name="Line 1352"/>
          <p:cNvSpPr>
            <a:spLocks noChangeShapeType="1"/>
          </p:cNvSpPr>
          <p:nvPr/>
        </p:nvSpPr>
        <p:spPr bwMode="auto">
          <a:xfrm flipH="1">
            <a:off x="6200775" y="4187825"/>
            <a:ext cx="95250" cy="1588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0" name="Line 1353"/>
          <p:cNvSpPr>
            <a:spLocks noChangeShapeType="1"/>
          </p:cNvSpPr>
          <p:nvPr/>
        </p:nvSpPr>
        <p:spPr bwMode="auto">
          <a:xfrm flipH="1">
            <a:off x="6296025" y="4173538"/>
            <a:ext cx="15875" cy="142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1" name="Freeform 1354"/>
          <p:cNvSpPr>
            <a:spLocks/>
          </p:cNvSpPr>
          <p:nvPr/>
        </p:nvSpPr>
        <p:spPr bwMode="auto">
          <a:xfrm>
            <a:off x="5727700" y="4071938"/>
            <a:ext cx="285750" cy="285750"/>
          </a:xfrm>
          <a:custGeom>
            <a:avLst/>
            <a:gdLst>
              <a:gd name="T0" fmla="*/ 2147483647 w 719"/>
              <a:gd name="T1" fmla="*/ 2147483647 h 719"/>
              <a:gd name="T2" fmla="*/ 2147483647 w 719"/>
              <a:gd name="T3" fmla="*/ 2147483647 h 719"/>
              <a:gd name="T4" fmla="*/ 2147483647 w 719"/>
              <a:gd name="T5" fmla="*/ 2147483647 h 719"/>
              <a:gd name="T6" fmla="*/ 2147483647 w 719"/>
              <a:gd name="T7" fmla="*/ 2147483647 h 719"/>
              <a:gd name="T8" fmla="*/ 2147483647 w 719"/>
              <a:gd name="T9" fmla="*/ 2147483647 h 719"/>
              <a:gd name="T10" fmla="*/ 2147483647 w 719"/>
              <a:gd name="T11" fmla="*/ 2147483647 h 719"/>
              <a:gd name="T12" fmla="*/ 2147483647 w 719"/>
              <a:gd name="T13" fmla="*/ 2147483647 h 719"/>
              <a:gd name="T14" fmla="*/ 2147483647 w 719"/>
              <a:gd name="T15" fmla="*/ 2147483647 h 719"/>
              <a:gd name="T16" fmla="*/ 2147483647 w 719"/>
              <a:gd name="T17" fmla="*/ 2147483647 h 719"/>
              <a:gd name="T18" fmla="*/ 2147483647 w 719"/>
              <a:gd name="T19" fmla="*/ 2147483647 h 719"/>
              <a:gd name="T20" fmla="*/ 2147483647 w 719"/>
              <a:gd name="T21" fmla="*/ 2147483647 h 719"/>
              <a:gd name="T22" fmla="*/ 2147483647 w 719"/>
              <a:gd name="T23" fmla="*/ 2147483647 h 719"/>
              <a:gd name="T24" fmla="*/ 2147483647 w 719"/>
              <a:gd name="T25" fmla="*/ 2147483647 h 719"/>
              <a:gd name="T26" fmla="*/ 2147483647 w 719"/>
              <a:gd name="T27" fmla="*/ 2147483647 h 719"/>
              <a:gd name="T28" fmla="*/ 2147483647 w 719"/>
              <a:gd name="T29" fmla="*/ 2147483647 h 719"/>
              <a:gd name="T30" fmla="*/ 2147483647 w 719"/>
              <a:gd name="T31" fmla="*/ 2147483647 h 719"/>
              <a:gd name="T32" fmla="*/ 2147483647 w 719"/>
              <a:gd name="T33" fmla="*/ 2147483647 h 719"/>
              <a:gd name="T34" fmla="*/ 2147483647 w 719"/>
              <a:gd name="T35" fmla="*/ 2147483647 h 719"/>
              <a:gd name="T36" fmla="*/ 2147483647 w 719"/>
              <a:gd name="T37" fmla="*/ 2147483647 h 719"/>
              <a:gd name="T38" fmla="*/ 2147483647 w 719"/>
              <a:gd name="T39" fmla="*/ 2147483647 h 719"/>
              <a:gd name="T40" fmla="*/ 0 w 719"/>
              <a:gd name="T41" fmla="*/ 2147483647 h 719"/>
              <a:gd name="T42" fmla="*/ 2147483647 w 719"/>
              <a:gd name="T43" fmla="*/ 2147483647 h 719"/>
              <a:gd name="T44" fmla="*/ 2147483647 w 719"/>
              <a:gd name="T45" fmla="*/ 2147483647 h 719"/>
              <a:gd name="T46" fmla="*/ 2147483647 w 719"/>
              <a:gd name="T47" fmla="*/ 2147483647 h 719"/>
              <a:gd name="T48" fmla="*/ 2147483647 w 719"/>
              <a:gd name="T49" fmla="*/ 2147483647 h 719"/>
              <a:gd name="T50" fmla="*/ 2147483647 w 719"/>
              <a:gd name="T51" fmla="*/ 2147483647 h 719"/>
              <a:gd name="T52" fmla="*/ 2147483647 w 719"/>
              <a:gd name="T53" fmla="*/ 2147483647 h 719"/>
              <a:gd name="T54" fmla="*/ 2147483647 w 719"/>
              <a:gd name="T55" fmla="*/ 2147483647 h 719"/>
              <a:gd name="T56" fmla="*/ 2147483647 w 719"/>
              <a:gd name="T57" fmla="*/ 2147483647 h 719"/>
              <a:gd name="T58" fmla="*/ 2147483647 w 719"/>
              <a:gd name="T59" fmla="*/ 2147483647 h 719"/>
              <a:gd name="T60" fmla="*/ 2147483647 w 719"/>
              <a:gd name="T61" fmla="*/ 0 h 719"/>
              <a:gd name="T62" fmla="*/ 2147483647 w 719"/>
              <a:gd name="T63" fmla="*/ 2147483647 h 719"/>
              <a:gd name="T64" fmla="*/ 2147483647 w 719"/>
              <a:gd name="T65" fmla="*/ 2147483647 h 719"/>
              <a:gd name="T66" fmla="*/ 2147483647 w 719"/>
              <a:gd name="T67" fmla="*/ 2147483647 h 719"/>
              <a:gd name="T68" fmla="*/ 2147483647 w 719"/>
              <a:gd name="T69" fmla="*/ 2147483647 h 719"/>
              <a:gd name="T70" fmla="*/ 2147483647 w 719"/>
              <a:gd name="T71" fmla="*/ 2147483647 h 719"/>
              <a:gd name="T72" fmla="*/ 2147483647 w 719"/>
              <a:gd name="T73" fmla="*/ 2147483647 h 719"/>
              <a:gd name="T74" fmla="*/ 2147483647 w 719"/>
              <a:gd name="T75" fmla="*/ 2147483647 h 719"/>
              <a:gd name="T76" fmla="*/ 2147483647 w 719"/>
              <a:gd name="T77" fmla="*/ 2147483647 h 719"/>
              <a:gd name="T78" fmla="*/ 2147483647 w 719"/>
              <a:gd name="T79" fmla="*/ 2147483647 h 719"/>
              <a:gd name="T80" fmla="*/ 2147483647 w 719"/>
              <a:gd name="T81" fmla="*/ 2147483647 h 71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19" h="719">
                <a:moveTo>
                  <a:pt x="719" y="359"/>
                </a:moveTo>
                <a:lnTo>
                  <a:pt x="718" y="387"/>
                </a:lnTo>
                <a:lnTo>
                  <a:pt x="715" y="415"/>
                </a:lnTo>
                <a:lnTo>
                  <a:pt x="709" y="442"/>
                </a:lnTo>
                <a:lnTo>
                  <a:pt x="702" y="469"/>
                </a:lnTo>
                <a:lnTo>
                  <a:pt x="693" y="496"/>
                </a:lnTo>
                <a:lnTo>
                  <a:pt x="681" y="520"/>
                </a:lnTo>
                <a:lnTo>
                  <a:pt x="667" y="545"/>
                </a:lnTo>
                <a:lnTo>
                  <a:pt x="652" y="569"/>
                </a:lnTo>
                <a:lnTo>
                  <a:pt x="635" y="590"/>
                </a:lnTo>
                <a:lnTo>
                  <a:pt x="617" y="612"/>
                </a:lnTo>
                <a:lnTo>
                  <a:pt x="597" y="630"/>
                </a:lnTo>
                <a:lnTo>
                  <a:pt x="575" y="648"/>
                </a:lnTo>
                <a:lnTo>
                  <a:pt x="551" y="663"/>
                </a:lnTo>
                <a:lnTo>
                  <a:pt x="528" y="677"/>
                </a:lnTo>
                <a:lnTo>
                  <a:pt x="502" y="690"/>
                </a:lnTo>
                <a:lnTo>
                  <a:pt x="476" y="700"/>
                </a:lnTo>
                <a:lnTo>
                  <a:pt x="449" y="707"/>
                </a:lnTo>
                <a:lnTo>
                  <a:pt x="422" y="714"/>
                </a:lnTo>
                <a:lnTo>
                  <a:pt x="394" y="717"/>
                </a:lnTo>
                <a:lnTo>
                  <a:pt x="367" y="719"/>
                </a:lnTo>
                <a:lnTo>
                  <a:pt x="339" y="718"/>
                </a:lnTo>
                <a:lnTo>
                  <a:pt x="311" y="716"/>
                </a:lnTo>
                <a:lnTo>
                  <a:pt x="284" y="711"/>
                </a:lnTo>
                <a:lnTo>
                  <a:pt x="257" y="704"/>
                </a:lnTo>
                <a:lnTo>
                  <a:pt x="230" y="696"/>
                </a:lnTo>
                <a:lnTo>
                  <a:pt x="204" y="684"/>
                </a:lnTo>
                <a:lnTo>
                  <a:pt x="180" y="671"/>
                </a:lnTo>
                <a:lnTo>
                  <a:pt x="156" y="656"/>
                </a:lnTo>
                <a:lnTo>
                  <a:pt x="134" y="640"/>
                </a:lnTo>
                <a:lnTo>
                  <a:pt x="113" y="621"/>
                </a:lnTo>
                <a:lnTo>
                  <a:pt x="94" y="601"/>
                </a:lnTo>
                <a:lnTo>
                  <a:pt x="75" y="580"/>
                </a:lnTo>
                <a:lnTo>
                  <a:pt x="59" y="557"/>
                </a:lnTo>
                <a:lnTo>
                  <a:pt x="45" y="533"/>
                </a:lnTo>
                <a:lnTo>
                  <a:pt x="32" y="509"/>
                </a:lnTo>
                <a:lnTo>
                  <a:pt x="22" y="483"/>
                </a:lnTo>
                <a:lnTo>
                  <a:pt x="13" y="456"/>
                </a:lnTo>
                <a:lnTo>
                  <a:pt x="6" y="429"/>
                </a:lnTo>
                <a:lnTo>
                  <a:pt x="2" y="401"/>
                </a:lnTo>
                <a:lnTo>
                  <a:pt x="0" y="373"/>
                </a:lnTo>
                <a:lnTo>
                  <a:pt x="0" y="345"/>
                </a:lnTo>
                <a:lnTo>
                  <a:pt x="2" y="317"/>
                </a:lnTo>
                <a:lnTo>
                  <a:pt x="6" y="291"/>
                </a:lnTo>
                <a:lnTo>
                  <a:pt x="13" y="264"/>
                </a:lnTo>
                <a:lnTo>
                  <a:pt x="22" y="237"/>
                </a:lnTo>
                <a:lnTo>
                  <a:pt x="32" y="211"/>
                </a:lnTo>
                <a:lnTo>
                  <a:pt x="45" y="186"/>
                </a:lnTo>
                <a:lnTo>
                  <a:pt x="59" y="162"/>
                </a:lnTo>
                <a:lnTo>
                  <a:pt x="75" y="139"/>
                </a:lnTo>
                <a:lnTo>
                  <a:pt x="94" y="118"/>
                </a:lnTo>
                <a:lnTo>
                  <a:pt x="113" y="98"/>
                </a:lnTo>
                <a:lnTo>
                  <a:pt x="134" y="80"/>
                </a:lnTo>
                <a:lnTo>
                  <a:pt x="156" y="63"/>
                </a:lnTo>
                <a:lnTo>
                  <a:pt x="180" y="48"/>
                </a:lnTo>
                <a:lnTo>
                  <a:pt x="204" y="35"/>
                </a:lnTo>
                <a:lnTo>
                  <a:pt x="230" y="24"/>
                </a:lnTo>
                <a:lnTo>
                  <a:pt x="257" y="15"/>
                </a:lnTo>
                <a:lnTo>
                  <a:pt x="284" y="8"/>
                </a:lnTo>
                <a:lnTo>
                  <a:pt x="311" y="4"/>
                </a:lnTo>
                <a:lnTo>
                  <a:pt x="339" y="0"/>
                </a:lnTo>
                <a:lnTo>
                  <a:pt x="367" y="0"/>
                </a:lnTo>
                <a:lnTo>
                  <a:pt x="394" y="1"/>
                </a:lnTo>
                <a:lnTo>
                  <a:pt x="422" y="6"/>
                </a:lnTo>
                <a:lnTo>
                  <a:pt x="449" y="11"/>
                </a:lnTo>
                <a:lnTo>
                  <a:pt x="476" y="20"/>
                </a:lnTo>
                <a:lnTo>
                  <a:pt x="502" y="29"/>
                </a:lnTo>
                <a:lnTo>
                  <a:pt x="528" y="41"/>
                </a:lnTo>
                <a:lnTo>
                  <a:pt x="551" y="55"/>
                </a:lnTo>
                <a:lnTo>
                  <a:pt x="575" y="71"/>
                </a:lnTo>
                <a:lnTo>
                  <a:pt x="597" y="88"/>
                </a:lnTo>
                <a:lnTo>
                  <a:pt x="617" y="108"/>
                </a:lnTo>
                <a:lnTo>
                  <a:pt x="635" y="128"/>
                </a:lnTo>
                <a:lnTo>
                  <a:pt x="652" y="151"/>
                </a:lnTo>
                <a:lnTo>
                  <a:pt x="667" y="173"/>
                </a:lnTo>
                <a:lnTo>
                  <a:pt x="681" y="198"/>
                </a:lnTo>
                <a:lnTo>
                  <a:pt x="693" y="224"/>
                </a:lnTo>
                <a:lnTo>
                  <a:pt x="702" y="250"/>
                </a:lnTo>
                <a:lnTo>
                  <a:pt x="709" y="277"/>
                </a:lnTo>
                <a:lnTo>
                  <a:pt x="715" y="304"/>
                </a:lnTo>
                <a:lnTo>
                  <a:pt x="718" y="331"/>
                </a:lnTo>
                <a:lnTo>
                  <a:pt x="719" y="359"/>
                </a:lnTo>
              </a:path>
            </a:pathLst>
          </a:custGeom>
          <a:noFill/>
          <a:ln w="1111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2" name="Line 1355"/>
          <p:cNvSpPr>
            <a:spLocks noChangeShapeType="1"/>
          </p:cNvSpPr>
          <p:nvPr/>
        </p:nvSpPr>
        <p:spPr bwMode="auto">
          <a:xfrm flipV="1">
            <a:off x="2660650" y="2382838"/>
            <a:ext cx="1588" cy="215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3" name="Line 1356"/>
          <p:cNvSpPr>
            <a:spLocks noChangeShapeType="1"/>
          </p:cNvSpPr>
          <p:nvPr/>
        </p:nvSpPr>
        <p:spPr bwMode="auto">
          <a:xfrm flipV="1">
            <a:off x="4111625" y="2382838"/>
            <a:ext cx="1588" cy="215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4" name="Line 1357"/>
          <p:cNvSpPr>
            <a:spLocks noChangeShapeType="1"/>
          </p:cNvSpPr>
          <p:nvPr/>
        </p:nvSpPr>
        <p:spPr bwMode="auto">
          <a:xfrm>
            <a:off x="2660650" y="2490788"/>
            <a:ext cx="14509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5" name="Line 1358"/>
          <p:cNvSpPr>
            <a:spLocks noChangeShapeType="1"/>
          </p:cNvSpPr>
          <p:nvPr/>
        </p:nvSpPr>
        <p:spPr bwMode="auto">
          <a:xfrm flipH="1">
            <a:off x="2538413" y="2598738"/>
            <a:ext cx="889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6" name="Line 1359"/>
          <p:cNvSpPr>
            <a:spLocks noChangeShapeType="1"/>
          </p:cNvSpPr>
          <p:nvPr/>
        </p:nvSpPr>
        <p:spPr bwMode="auto">
          <a:xfrm flipH="1">
            <a:off x="2555875" y="3438525"/>
            <a:ext cx="1047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7" name="Line 1360"/>
          <p:cNvSpPr>
            <a:spLocks noChangeShapeType="1"/>
          </p:cNvSpPr>
          <p:nvPr/>
        </p:nvSpPr>
        <p:spPr bwMode="auto">
          <a:xfrm>
            <a:off x="2582863" y="2598738"/>
            <a:ext cx="1587" cy="8397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8" name="Line 1361"/>
          <p:cNvSpPr>
            <a:spLocks noChangeShapeType="1"/>
          </p:cNvSpPr>
          <p:nvPr/>
        </p:nvSpPr>
        <p:spPr bwMode="auto">
          <a:xfrm>
            <a:off x="6092825" y="2630488"/>
            <a:ext cx="2254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89" name="Line 1362"/>
          <p:cNvSpPr>
            <a:spLocks noChangeShapeType="1"/>
          </p:cNvSpPr>
          <p:nvPr/>
        </p:nvSpPr>
        <p:spPr bwMode="auto">
          <a:xfrm>
            <a:off x="6194425" y="2139950"/>
            <a:ext cx="1127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0" name="Line 1363"/>
          <p:cNvSpPr>
            <a:spLocks noChangeShapeType="1"/>
          </p:cNvSpPr>
          <p:nvPr/>
        </p:nvSpPr>
        <p:spPr bwMode="auto">
          <a:xfrm>
            <a:off x="6232525" y="2139950"/>
            <a:ext cx="1588" cy="4905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1" name="Line 1364"/>
          <p:cNvSpPr>
            <a:spLocks noChangeShapeType="1"/>
          </p:cNvSpPr>
          <p:nvPr/>
        </p:nvSpPr>
        <p:spPr bwMode="auto">
          <a:xfrm flipV="1">
            <a:off x="5316538" y="1998663"/>
            <a:ext cx="1587" cy="6318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2" name="Line 1365"/>
          <p:cNvSpPr>
            <a:spLocks noChangeShapeType="1"/>
          </p:cNvSpPr>
          <p:nvPr/>
        </p:nvSpPr>
        <p:spPr bwMode="auto">
          <a:xfrm flipH="1" flipV="1">
            <a:off x="6172200" y="2012950"/>
            <a:ext cx="1588" cy="1127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3" name="Line 1366"/>
          <p:cNvSpPr>
            <a:spLocks noChangeShapeType="1"/>
          </p:cNvSpPr>
          <p:nvPr/>
        </p:nvSpPr>
        <p:spPr bwMode="auto">
          <a:xfrm>
            <a:off x="5316538" y="2084388"/>
            <a:ext cx="8572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4" name="Line 1367"/>
          <p:cNvSpPr>
            <a:spLocks noChangeShapeType="1"/>
          </p:cNvSpPr>
          <p:nvPr/>
        </p:nvSpPr>
        <p:spPr bwMode="auto">
          <a:xfrm flipH="1">
            <a:off x="2551113" y="5351463"/>
            <a:ext cx="171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5" name="Line 1368"/>
          <p:cNvSpPr>
            <a:spLocks noChangeShapeType="1"/>
          </p:cNvSpPr>
          <p:nvPr/>
        </p:nvSpPr>
        <p:spPr bwMode="auto">
          <a:xfrm flipH="1">
            <a:off x="2546350" y="4430713"/>
            <a:ext cx="1619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6" name="Line 1369"/>
          <p:cNvSpPr>
            <a:spLocks noChangeShapeType="1"/>
          </p:cNvSpPr>
          <p:nvPr/>
        </p:nvSpPr>
        <p:spPr bwMode="auto">
          <a:xfrm>
            <a:off x="2627313" y="4430713"/>
            <a:ext cx="1587" cy="920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7" name="Line 1370"/>
          <p:cNvSpPr>
            <a:spLocks noChangeShapeType="1"/>
          </p:cNvSpPr>
          <p:nvPr/>
        </p:nvSpPr>
        <p:spPr bwMode="auto">
          <a:xfrm flipV="1">
            <a:off x="2722563" y="4168775"/>
            <a:ext cx="1587" cy="217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8" name="Line 1371"/>
          <p:cNvSpPr>
            <a:spLocks noChangeShapeType="1"/>
          </p:cNvSpPr>
          <p:nvPr/>
        </p:nvSpPr>
        <p:spPr bwMode="auto">
          <a:xfrm flipV="1">
            <a:off x="4173538" y="4198938"/>
            <a:ext cx="1587" cy="2317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99" name="Line 1372"/>
          <p:cNvSpPr>
            <a:spLocks noChangeShapeType="1"/>
          </p:cNvSpPr>
          <p:nvPr/>
        </p:nvSpPr>
        <p:spPr bwMode="auto">
          <a:xfrm>
            <a:off x="2722563" y="4318000"/>
            <a:ext cx="14509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0" name="Line 1373"/>
          <p:cNvSpPr>
            <a:spLocks noChangeShapeType="1"/>
          </p:cNvSpPr>
          <p:nvPr/>
        </p:nvSpPr>
        <p:spPr bwMode="auto">
          <a:xfrm flipV="1">
            <a:off x="5457825" y="3825875"/>
            <a:ext cx="1588" cy="593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1" name="Line 1374"/>
          <p:cNvSpPr>
            <a:spLocks noChangeShapeType="1"/>
          </p:cNvSpPr>
          <p:nvPr/>
        </p:nvSpPr>
        <p:spPr bwMode="auto">
          <a:xfrm flipV="1">
            <a:off x="6310313" y="3813175"/>
            <a:ext cx="1587" cy="130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2" name="Line 1375"/>
          <p:cNvSpPr>
            <a:spLocks noChangeShapeType="1"/>
          </p:cNvSpPr>
          <p:nvPr/>
        </p:nvSpPr>
        <p:spPr bwMode="auto">
          <a:xfrm>
            <a:off x="5457825" y="3867150"/>
            <a:ext cx="8524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3" name="Line 1376"/>
          <p:cNvSpPr>
            <a:spLocks noChangeShapeType="1"/>
          </p:cNvSpPr>
          <p:nvPr/>
        </p:nvSpPr>
        <p:spPr bwMode="auto">
          <a:xfrm>
            <a:off x="6345238" y="3943350"/>
            <a:ext cx="1682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4" name="Line 1377"/>
          <p:cNvSpPr>
            <a:spLocks noChangeShapeType="1"/>
          </p:cNvSpPr>
          <p:nvPr/>
        </p:nvSpPr>
        <p:spPr bwMode="auto">
          <a:xfrm>
            <a:off x="6226175" y="4445000"/>
            <a:ext cx="3000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5" name="Line 1378"/>
          <p:cNvSpPr>
            <a:spLocks noChangeShapeType="1"/>
          </p:cNvSpPr>
          <p:nvPr/>
        </p:nvSpPr>
        <p:spPr bwMode="auto">
          <a:xfrm>
            <a:off x="6429375" y="3943350"/>
            <a:ext cx="1588" cy="5016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6" name="Line 1379"/>
          <p:cNvSpPr>
            <a:spLocks noChangeShapeType="1"/>
          </p:cNvSpPr>
          <p:nvPr/>
        </p:nvSpPr>
        <p:spPr bwMode="auto">
          <a:xfrm flipH="1">
            <a:off x="6219825" y="3867150"/>
            <a:ext cx="904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7" name="Line 1380"/>
          <p:cNvSpPr>
            <a:spLocks noChangeShapeType="1"/>
          </p:cNvSpPr>
          <p:nvPr/>
        </p:nvSpPr>
        <p:spPr bwMode="auto">
          <a:xfrm flipH="1" flipV="1">
            <a:off x="6219825" y="3860800"/>
            <a:ext cx="90488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8" name="Line 1381"/>
          <p:cNvSpPr>
            <a:spLocks noChangeShapeType="1"/>
          </p:cNvSpPr>
          <p:nvPr/>
        </p:nvSpPr>
        <p:spPr bwMode="auto">
          <a:xfrm flipH="1">
            <a:off x="6219825" y="3867150"/>
            <a:ext cx="904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09" name="Line 1382"/>
          <p:cNvSpPr>
            <a:spLocks noChangeShapeType="1"/>
          </p:cNvSpPr>
          <p:nvPr/>
        </p:nvSpPr>
        <p:spPr bwMode="auto">
          <a:xfrm flipH="1" flipV="1">
            <a:off x="6219825" y="3860800"/>
            <a:ext cx="90488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0" name="Line 1383"/>
          <p:cNvSpPr>
            <a:spLocks noChangeShapeType="1"/>
          </p:cNvSpPr>
          <p:nvPr/>
        </p:nvSpPr>
        <p:spPr bwMode="auto">
          <a:xfrm flipV="1">
            <a:off x="5457825" y="3860800"/>
            <a:ext cx="8890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1" name="Line 1384"/>
          <p:cNvSpPr>
            <a:spLocks noChangeShapeType="1"/>
          </p:cNvSpPr>
          <p:nvPr/>
        </p:nvSpPr>
        <p:spPr bwMode="auto">
          <a:xfrm>
            <a:off x="5457825" y="3867150"/>
            <a:ext cx="8890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2" name="Line 1385"/>
          <p:cNvSpPr>
            <a:spLocks noChangeShapeType="1"/>
          </p:cNvSpPr>
          <p:nvPr/>
        </p:nvSpPr>
        <p:spPr bwMode="auto">
          <a:xfrm flipV="1">
            <a:off x="5457825" y="3860800"/>
            <a:ext cx="8890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3" name="Line 1386"/>
          <p:cNvSpPr>
            <a:spLocks noChangeShapeType="1"/>
          </p:cNvSpPr>
          <p:nvPr/>
        </p:nvSpPr>
        <p:spPr bwMode="auto">
          <a:xfrm>
            <a:off x="5457825" y="3867150"/>
            <a:ext cx="8890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4" name="Line 1387"/>
          <p:cNvSpPr>
            <a:spLocks noChangeShapeType="1"/>
          </p:cNvSpPr>
          <p:nvPr/>
        </p:nvSpPr>
        <p:spPr bwMode="auto">
          <a:xfrm flipH="1">
            <a:off x="4021138" y="24907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5" name="Line 1388"/>
          <p:cNvSpPr>
            <a:spLocks noChangeShapeType="1"/>
          </p:cNvSpPr>
          <p:nvPr/>
        </p:nvSpPr>
        <p:spPr bwMode="auto">
          <a:xfrm flipH="1" flipV="1">
            <a:off x="4021138" y="24828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6" name="Line 1389"/>
          <p:cNvSpPr>
            <a:spLocks noChangeShapeType="1"/>
          </p:cNvSpPr>
          <p:nvPr/>
        </p:nvSpPr>
        <p:spPr bwMode="auto">
          <a:xfrm flipH="1">
            <a:off x="4021138" y="24907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7" name="Line 1390"/>
          <p:cNvSpPr>
            <a:spLocks noChangeShapeType="1"/>
          </p:cNvSpPr>
          <p:nvPr/>
        </p:nvSpPr>
        <p:spPr bwMode="auto">
          <a:xfrm flipH="1" flipV="1">
            <a:off x="4021138" y="24828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8" name="Line 1391"/>
          <p:cNvSpPr>
            <a:spLocks noChangeShapeType="1"/>
          </p:cNvSpPr>
          <p:nvPr/>
        </p:nvSpPr>
        <p:spPr bwMode="auto">
          <a:xfrm flipV="1">
            <a:off x="2660650" y="24828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19" name="Line 1392"/>
          <p:cNvSpPr>
            <a:spLocks noChangeShapeType="1"/>
          </p:cNvSpPr>
          <p:nvPr/>
        </p:nvSpPr>
        <p:spPr bwMode="auto">
          <a:xfrm>
            <a:off x="2660650" y="24907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0" name="Line 1393"/>
          <p:cNvSpPr>
            <a:spLocks noChangeShapeType="1"/>
          </p:cNvSpPr>
          <p:nvPr/>
        </p:nvSpPr>
        <p:spPr bwMode="auto">
          <a:xfrm flipV="1">
            <a:off x="2660650" y="24828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1" name="Line 1394"/>
          <p:cNvSpPr>
            <a:spLocks noChangeShapeType="1"/>
          </p:cNvSpPr>
          <p:nvPr/>
        </p:nvSpPr>
        <p:spPr bwMode="auto">
          <a:xfrm>
            <a:off x="2660650" y="24907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2" name="Line 1395"/>
          <p:cNvSpPr>
            <a:spLocks noChangeShapeType="1"/>
          </p:cNvSpPr>
          <p:nvPr/>
        </p:nvSpPr>
        <p:spPr bwMode="auto">
          <a:xfrm flipV="1">
            <a:off x="5316538" y="20764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3" name="Line 1396"/>
          <p:cNvSpPr>
            <a:spLocks noChangeShapeType="1"/>
          </p:cNvSpPr>
          <p:nvPr/>
        </p:nvSpPr>
        <p:spPr bwMode="auto">
          <a:xfrm>
            <a:off x="5316538" y="20843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4" name="Line 1397"/>
          <p:cNvSpPr>
            <a:spLocks noChangeShapeType="1"/>
          </p:cNvSpPr>
          <p:nvPr/>
        </p:nvSpPr>
        <p:spPr bwMode="auto">
          <a:xfrm flipV="1">
            <a:off x="5316538" y="2076450"/>
            <a:ext cx="90487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5" name="Line 1398"/>
          <p:cNvSpPr>
            <a:spLocks noChangeShapeType="1"/>
          </p:cNvSpPr>
          <p:nvPr/>
        </p:nvSpPr>
        <p:spPr bwMode="auto">
          <a:xfrm>
            <a:off x="5316538" y="2084388"/>
            <a:ext cx="9048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6" name="Line 1399"/>
          <p:cNvSpPr>
            <a:spLocks noChangeShapeType="1"/>
          </p:cNvSpPr>
          <p:nvPr/>
        </p:nvSpPr>
        <p:spPr bwMode="auto">
          <a:xfrm flipH="1">
            <a:off x="6061075" y="20843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7" name="Line 1400"/>
          <p:cNvSpPr>
            <a:spLocks noChangeShapeType="1"/>
          </p:cNvSpPr>
          <p:nvPr/>
        </p:nvSpPr>
        <p:spPr bwMode="auto">
          <a:xfrm flipH="1" flipV="1">
            <a:off x="6061075" y="20764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8" name="Line 1401"/>
          <p:cNvSpPr>
            <a:spLocks noChangeShapeType="1"/>
          </p:cNvSpPr>
          <p:nvPr/>
        </p:nvSpPr>
        <p:spPr bwMode="auto">
          <a:xfrm flipH="1">
            <a:off x="6061075" y="2084388"/>
            <a:ext cx="904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29" name="Line 1402"/>
          <p:cNvSpPr>
            <a:spLocks noChangeShapeType="1"/>
          </p:cNvSpPr>
          <p:nvPr/>
        </p:nvSpPr>
        <p:spPr bwMode="auto">
          <a:xfrm flipH="1" flipV="1">
            <a:off x="6061075" y="2076450"/>
            <a:ext cx="904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0" name="Line 1403"/>
          <p:cNvSpPr>
            <a:spLocks noChangeShapeType="1"/>
          </p:cNvSpPr>
          <p:nvPr/>
        </p:nvSpPr>
        <p:spPr bwMode="auto">
          <a:xfrm flipH="1" flipV="1">
            <a:off x="6421438" y="43545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1" name="Line 1404"/>
          <p:cNvSpPr>
            <a:spLocks noChangeShapeType="1"/>
          </p:cNvSpPr>
          <p:nvPr/>
        </p:nvSpPr>
        <p:spPr bwMode="auto">
          <a:xfrm flipV="1">
            <a:off x="6429375" y="43545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2" name="Line 1405"/>
          <p:cNvSpPr>
            <a:spLocks noChangeShapeType="1"/>
          </p:cNvSpPr>
          <p:nvPr/>
        </p:nvSpPr>
        <p:spPr bwMode="auto">
          <a:xfrm flipH="1" flipV="1">
            <a:off x="6421438" y="43545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3" name="Line 1406"/>
          <p:cNvSpPr>
            <a:spLocks noChangeShapeType="1"/>
          </p:cNvSpPr>
          <p:nvPr/>
        </p:nvSpPr>
        <p:spPr bwMode="auto">
          <a:xfrm flipV="1">
            <a:off x="6429375" y="43545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4" name="Line 1407"/>
          <p:cNvSpPr>
            <a:spLocks noChangeShapeType="1"/>
          </p:cNvSpPr>
          <p:nvPr/>
        </p:nvSpPr>
        <p:spPr bwMode="auto">
          <a:xfrm>
            <a:off x="2627313" y="44307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5" name="Line 1408"/>
          <p:cNvSpPr>
            <a:spLocks noChangeShapeType="1"/>
          </p:cNvSpPr>
          <p:nvPr/>
        </p:nvSpPr>
        <p:spPr bwMode="auto">
          <a:xfrm flipH="1">
            <a:off x="2619375" y="44307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6" name="Line 1409"/>
          <p:cNvSpPr>
            <a:spLocks noChangeShapeType="1"/>
          </p:cNvSpPr>
          <p:nvPr/>
        </p:nvSpPr>
        <p:spPr bwMode="auto">
          <a:xfrm>
            <a:off x="2627313" y="4430713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7" name="Line 1410"/>
          <p:cNvSpPr>
            <a:spLocks noChangeShapeType="1"/>
          </p:cNvSpPr>
          <p:nvPr/>
        </p:nvSpPr>
        <p:spPr bwMode="auto">
          <a:xfrm flipH="1">
            <a:off x="2619375" y="4430713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8" name="Line 1411"/>
          <p:cNvSpPr>
            <a:spLocks noChangeShapeType="1"/>
          </p:cNvSpPr>
          <p:nvPr/>
        </p:nvSpPr>
        <p:spPr bwMode="auto">
          <a:xfrm flipH="1" flipV="1">
            <a:off x="6224588" y="254000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39" name="Line 1412"/>
          <p:cNvSpPr>
            <a:spLocks noChangeShapeType="1"/>
          </p:cNvSpPr>
          <p:nvPr/>
        </p:nvSpPr>
        <p:spPr bwMode="auto">
          <a:xfrm flipV="1">
            <a:off x="6232525" y="254000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0" name="Line 1413"/>
          <p:cNvSpPr>
            <a:spLocks noChangeShapeType="1"/>
          </p:cNvSpPr>
          <p:nvPr/>
        </p:nvSpPr>
        <p:spPr bwMode="auto">
          <a:xfrm flipH="1" flipV="1">
            <a:off x="6224588" y="254000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1" name="Line 1414"/>
          <p:cNvSpPr>
            <a:spLocks noChangeShapeType="1"/>
          </p:cNvSpPr>
          <p:nvPr/>
        </p:nvSpPr>
        <p:spPr bwMode="auto">
          <a:xfrm flipV="1">
            <a:off x="6232525" y="254000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2" name="Line 1415"/>
          <p:cNvSpPr>
            <a:spLocks noChangeShapeType="1"/>
          </p:cNvSpPr>
          <p:nvPr/>
        </p:nvSpPr>
        <p:spPr bwMode="auto">
          <a:xfrm>
            <a:off x="6232525" y="213995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3" name="Line 1416"/>
          <p:cNvSpPr>
            <a:spLocks noChangeShapeType="1"/>
          </p:cNvSpPr>
          <p:nvPr/>
        </p:nvSpPr>
        <p:spPr bwMode="auto">
          <a:xfrm flipH="1">
            <a:off x="6224588" y="213995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4" name="Line 1417"/>
          <p:cNvSpPr>
            <a:spLocks noChangeShapeType="1"/>
          </p:cNvSpPr>
          <p:nvPr/>
        </p:nvSpPr>
        <p:spPr bwMode="auto">
          <a:xfrm>
            <a:off x="6232525" y="2139950"/>
            <a:ext cx="7938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5" name="Line 1418"/>
          <p:cNvSpPr>
            <a:spLocks noChangeShapeType="1"/>
          </p:cNvSpPr>
          <p:nvPr/>
        </p:nvSpPr>
        <p:spPr bwMode="auto">
          <a:xfrm flipH="1">
            <a:off x="6224588" y="2139950"/>
            <a:ext cx="7937" cy="90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6" name="Line 1419"/>
          <p:cNvSpPr>
            <a:spLocks noChangeShapeType="1"/>
          </p:cNvSpPr>
          <p:nvPr/>
        </p:nvSpPr>
        <p:spPr bwMode="auto">
          <a:xfrm>
            <a:off x="2582863" y="25987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7" name="Line 1420"/>
          <p:cNvSpPr>
            <a:spLocks noChangeShapeType="1"/>
          </p:cNvSpPr>
          <p:nvPr/>
        </p:nvSpPr>
        <p:spPr bwMode="auto">
          <a:xfrm flipH="1">
            <a:off x="2576513" y="2598738"/>
            <a:ext cx="6350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8" name="Line 1421"/>
          <p:cNvSpPr>
            <a:spLocks noChangeShapeType="1"/>
          </p:cNvSpPr>
          <p:nvPr/>
        </p:nvSpPr>
        <p:spPr bwMode="auto">
          <a:xfrm>
            <a:off x="2582863" y="25987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49" name="Line 1422"/>
          <p:cNvSpPr>
            <a:spLocks noChangeShapeType="1"/>
          </p:cNvSpPr>
          <p:nvPr/>
        </p:nvSpPr>
        <p:spPr bwMode="auto">
          <a:xfrm flipH="1">
            <a:off x="2576513" y="2598738"/>
            <a:ext cx="6350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50" name="Line 1423"/>
          <p:cNvSpPr>
            <a:spLocks noChangeShapeType="1"/>
          </p:cNvSpPr>
          <p:nvPr/>
        </p:nvSpPr>
        <p:spPr bwMode="auto">
          <a:xfrm flipH="1" flipV="1">
            <a:off x="2573338" y="33480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51" name="Line 1424"/>
          <p:cNvSpPr>
            <a:spLocks noChangeShapeType="1"/>
          </p:cNvSpPr>
          <p:nvPr/>
        </p:nvSpPr>
        <p:spPr bwMode="auto">
          <a:xfrm flipV="1">
            <a:off x="2581275" y="334803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52" name="Line 1425"/>
          <p:cNvSpPr>
            <a:spLocks noChangeShapeType="1"/>
          </p:cNvSpPr>
          <p:nvPr/>
        </p:nvSpPr>
        <p:spPr bwMode="auto">
          <a:xfrm flipH="1" flipV="1">
            <a:off x="2573338" y="3348038"/>
            <a:ext cx="7937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53" name="Line 1426"/>
          <p:cNvSpPr>
            <a:spLocks noChangeShapeType="1"/>
          </p:cNvSpPr>
          <p:nvPr/>
        </p:nvSpPr>
        <p:spPr bwMode="auto">
          <a:xfrm flipV="1">
            <a:off x="2581275" y="3348038"/>
            <a:ext cx="793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54" name="Rectangle 1427"/>
          <p:cNvSpPr>
            <a:spLocks noChangeArrowheads="1"/>
          </p:cNvSpPr>
          <p:nvPr/>
        </p:nvSpPr>
        <p:spPr bwMode="auto">
          <a:xfrm>
            <a:off x="3028950" y="3152775"/>
            <a:ext cx="85883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"HC" INT.</a:t>
            </a:r>
            <a:endParaRPr lang="en-US" altLang="en-US" sz="900" b="1"/>
          </a:p>
        </p:txBody>
      </p:sp>
      <p:sp>
        <p:nvSpPr>
          <p:cNvPr id="19855" name="Rectangle 1428"/>
          <p:cNvSpPr>
            <a:spLocks noChangeArrowheads="1"/>
          </p:cNvSpPr>
          <p:nvPr/>
        </p:nvSpPr>
        <p:spPr bwMode="auto">
          <a:xfrm>
            <a:off x="4983163" y="3122613"/>
            <a:ext cx="104140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</a:t>
            </a:r>
            <a:r>
              <a:rPr lang="en-US" altLang="en-US" sz="1000" b="1">
                <a:latin typeface="Arial" charset="0"/>
              </a:rPr>
              <a:t> "HC" CURB</a:t>
            </a:r>
            <a:endParaRPr lang="en-US" altLang="en-US" b="1"/>
          </a:p>
        </p:txBody>
      </p:sp>
      <p:sp>
        <p:nvSpPr>
          <p:cNvPr id="19856" name="Rectangle 1436"/>
          <p:cNvSpPr>
            <a:spLocks noChangeArrowheads="1"/>
          </p:cNvSpPr>
          <p:nvPr/>
        </p:nvSpPr>
        <p:spPr bwMode="auto">
          <a:xfrm>
            <a:off x="5089525" y="4984750"/>
            <a:ext cx="968375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"VH" CURB</a:t>
            </a:r>
            <a:endParaRPr lang="en-US" altLang="en-US" sz="900" b="1"/>
          </a:p>
        </p:txBody>
      </p:sp>
      <p:sp>
        <p:nvSpPr>
          <p:cNvPr id="19857" name="Rectangle 1441"/>
          <p:cNvSpPr>
            <a:spLocks noChangeArrowheads="1"/>
          </p:cNvSpPr>
          <p:nvPr/>
        </p:nvSpPr>
        <p:spPr bwMode="auto">
          <a:xfrm>
            <a:off x="6656388" y="2520950"/>
            <a:ext cx="2203450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1961 TO 1974</a:t>
            </a:r>
          </a:p>
          <a:p>
            <a:r>
              <a:rPr lang="en-US" altLang="en-US" sz="1100" b="1">
                <a:latin typeface="Arial" charset="0"/>
              </a:rPr>
              <a:t>LENGTHS: 20’, 28’, 33’ &amp; 38’</a:t>
            </a:r>
            <a:endParaRPr lang="en-US" altLang="en-US" sz="1100" b="1"/>
          </a:p>
        </p:txBody>
      </p:sp>
      <p:sp>
        <p:nvSpPr>
          <p:cNvPr id="19858" name="Rectangle 1442"/>
          <p:cNvSpPr>
            <a:spLocks noChangeArrowheads="1"/>
          </p:cNvSpPr>
          <p:nvPr/>
        </p:nvSpPr>
        <p:spPr bwMode="auto">
          <a:xfrm>
            <a:off x="6656388" y="4618038"/>
            <a:ext cx="2203450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1974 TO 1979</a:t>
            </a:r>
          </a:p>
          <a:p>
            <a:r>
              <a:rPr lang="en-US" altLang="en-US" sz="1100" b="1">
                <a:latin typeface="Arial" charset="0"/>
              </a:rPr>
              <a:t>LENGTHS: 20’, 28’, 33’ &amp; 38’</a:t>
            </a:r>
            <a:endParaRPr lang="en-US" altLang="en-US" sz="1100" b="1"/>
          </a:p>
        </p:txBody>
      </p:sp>
      <p:sp>
        <p:nvSpPr>
          <p:cNvPr id="19859" name="Rectangle 1443"/>
          <p:cNvSpPr>
            <a:spLocks noChangeArrowheads="1"/>
          </p:cNvSpPr>
          <p:nvPr/>
        </p:nvSpPr>
        <p:spPr bwMode="auto">
          <a:xfrm>
            <a:off x="3071813" y="4954588"/>
            <a:ext cx="855662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“VH" INT.</a:t>
            </a:r>
            <a:endParaRPr lang="en-US" altLang="en-US" sz="900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Text Box 2"/>
          <p:cNvSpPr txBox="1">
            <a:spLocks noChangeArrowheads="1"/>
          </p:cNvSpPr>
          <p:nvPr/>
        </p:nvSpPr>
        <p:spPr bwMode="auto">
          <a:xfrm>
            <a:off x="304800" y="3481388"/>
            <a:ext cx="2427288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sz="2000" b="1" dirty="0" err="1">
                <a:latin typeface="+mj-lt"/>
              </a:rPr>
              <a:t>Prestressed</a:t>
            </a:r>
            <a:r>
              <a:rPr lang="en-CA" sz="2000" b="1" dirty="0">
                <a:latin typeface="+mj-lt"/>
              </a:rPr>
              <a:t> Concrete</a:t>
            </a:r>
          </a:p>
          <a:p>
            <a:pPr>
              <a:defRPr/>
            </a:pPr>
            <a:r>
              <a:rPr lang="en-CA" sz="2000" b="1" dirty="0">
                <a:latin typeface="+mj-lt"/>
              </a:rPr>
              <a:t>Girders</a:t>
            </a:r>
            <a:endParaRPr lang="en-US" sz="2000" b="1" dirty="0">
              <a:latin typeface="+mj-lt"/>
            </a:endParaRPr>
          </a:p>
        </p:txBody>
      </p:sp>
      <p:sp>
        <p:nvSpPr>
          <p:cNvPr id="20483" name="Text Box 210"/>
          <p:cNvSpPr txBox="1">
            <a:spLocks noChangeArrowheads="1"/>
          </p:cNvSpPr>
          <p:nvPr/>
        </p:nvSpPr>
        <p:spPr bwMode="auto">
          <a:xfrm>
            <a:off x="3182938" y="2405063"/>
            <a:ext cx="696912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3’ – 11 1/2”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4" name="Text Box 211"/>
          <p:cNvSpPr txBox="1">
            <a:spLocks noChangeArrowheads="1"/>
          </p:cNvSpPr>
          <p:nvPr/>
        </p:nvSpPr>
        <p:spPr bwMode="auto">
          <a:xfrm rot="-5400000">
            <a:off x="2420938" y="2903537"/>
            <a:ext cx="331788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20”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5" name="Text Box 212"/>
          <p:cNvSpPr txBox="1">
            <a:spLocks noChangeArrowheads="1"/>
          </p:cNvSpPr>
          <p:nvPr/>
        </p:nvSpPr>
        <p:spPr bwMode="auto">
          <a:xfrm>
            <a:off x="4892675" y="1925638"/>
            <a:ext cx="63976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2’ – 5 3/4”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6" name="Text Box 213"/>
          <p:cNvSpPr txBox="1">
            <a:spLocks noChangeArrowheads="1"/>
          </p:cNvSpPr>
          <p:nvPr/>
        </p:nvSpPr>
        <p:spPr bwMode="auto">
          <a:xfrm>
            <a:off x="5792788" y="1952625"/>
            <a:ext cx="46831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1’ – 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7" name="Text Box 214"/>
          <p:cNvSpPr txBox="1">
            <a:spLocks noChangeArrowheads="1"/>
          </p:cNvSpPr>
          <p:nvPr/>
        </p:nvSpPr>
        <p:spPr bwMode="auto">
          <a:xfrm rot="-5400000">
            <a:off x="6324600" y="2322513"/>
            <a:ext cx="503238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13 3/8”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8" name="Text Box 215"/>
          <p:cNvSpPr txBox="1">
            <a:spLocks noChangeArrowheads="1"/>
          </p:cNvSpPr>
          <p:nvPr/>
        </p:nvSpPr>
        <p:spPr bwMode="auto">
          <a:xfrm rot="-5400000">
            <a:off x="6410325" y="2851151"/>
            <a:ext cx="331787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20”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89" name="Text Box 216"/>
          <p:cNvSpPr txBox="1">
            <a:spLocks noChangeArrowheads="1"/>
          </p:cNvSpPr>
          <p:nvPr/>
        </p:nvSpPr>
        <p:spPr bwMode="auto">
          <a:xfrm>
            <a:off x="3365500" y="4259263"/>
            <a:ext cx="4127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1206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90" name="Text Box 217"/>
          <p:cNvSpPr txBox="1">
            <a:spLocks noChangeArrowheads="1"/>
          </p:cNvSpPr>
          <p:nvPr/>
        </p:nvSpPr>
        <p:spPr bwMode="auto">
          <a:xfrm rot="-5400000">
            <a:off x="2483644" y="4763294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91" name="Text Box 218"/>
          <p:cNvSpPr txBox="1">
            <a:spLocks noChangeArrowheads="1"/>
          </p:cNvSpPr>
          <p:nvPr/>
        </p:nvSpPr>
        <p:spPr bwMode="auto">
          <a:xfrm rot="-5400000">
            <a:off x="6423819" y="4777582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92" name="Text Box 219"/>
          <p:cNvSpPr txBox="1">
            <a:spLocks noChangeArrowheads="1"/>
          </p:cNvSpPr>
          <p:nvPr/>
        </p:nvSpPr>
        <p:spPr bwMode="auto">
          <a:xfrm rot="-5400000">
            <a:off x="6423819" y="4214019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340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93" name="Text Box 220"/>
          <p:cNvSpPr txBox="1">
            <a:spLocks noChangeArrowheads="1"/>
          </p:cNvSpPr>
          <p:nvPr/>
        </p:nvSpPr>
        <p:spPr bwMode="auto">
          <a:xfrm>
            <a:off x="5059363" y="3810000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756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494" name="Text Box 221"/>
          <p:cNvSpPr txBox="1">
            <a:spLocks noChangeArrowheads="1"/>
          </p:cNvSpPr>
          <p:nvPr/>
        </p:nvSpPr>
        <p:spPr bwMode="auto">
          <a:xfrm>
            <a:off x="5851525" y="3787775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72608" name="Rectangle 22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  <p:sp>
        <p:nvSpPr>
          <p:cNvPr id="20496" name="Freeform 229"/>
          <p:cNvSpPr>
            <a:spLocks noEditPoints="1"/>
          </p:cNvSpPr>
          <p:nvPr/>
        </p:nvSpPr>
        <p:spPr bwMode="auto">
          <a:xfrm>
            <a:off x="2824163" y="2662238"/>
            <a:ext cx="1497012" cy="633412"/>
          </a:xfrm>
          <a:custGeom>
            <a:avLst/>
            <a:gdLst>
              <a:gd name="T0" fmla="*/ 2147483647 w 4714"/>
              <a:gd name="T1" fmla="*/ 2147483647 h 1995"/>
              <a:gd name="T2" fmla="*/ 0 w 4714"/>
              <a:gd name="T3" fmla="*/ 2147483647 h 1995"/>
              <a:gd name="T4" fmla="*/ 2147483647 w 4714"/>
              <a:gd name="T5" fmla="*/ 2147483647 h 1995"/>
              <a:gd name="T6" fmla="*/ 2147483647 w 4714"/>
              <a:gd name="T7" fmla="*/ 2147483647 h 1995"/>
              <a:gd name="T8" fmla="*/ 2147483647 w 4714"/>
              <a:gd name="T9" fmla="*/ 2147483647 h 1995"/>
              <a:gd name="T10" fmla="*/ 2147483647 w 4714"/>
              <a:gd name="T11" fmla="*/ 2147483647 h 1995"/>
              <a:gd name="T12" fmla="*/ 2147483647 w 4714"/>
              <a:gd name="T13" fmla="*/ 2147483647 h 1995"/>
              <a:gd name="T14" fmla="*/ 2147483647 w 4714"/>
              <a:gd name="T15" fmla="*/ 2147483647 h 1995"/>
              <a:gd name="T16" fmla="*/ 2147483647 w 4714"/>
              <a:gd name="T17" fmla="*/ 2147483647 h 1995"/>
              <a:gd name="T18" fmla="*/ 2147483647 w 4714"/>
              <a:gd name="T19" fmla="*/ 2147483647 h 1995"/>
              <a:gd name="T20" fmla="*/ 2147483647 w 4714"/>
              <a:gd name="T21" fmla="*/ 2147483647 h 1995"/>
              <a:gd name="T22" fmla="*/ 2147483647 w 4714"/>
              <a:gd name="T23" fmla="*/ 2147483647 h 1995"/>
              <a:gd name="T24" fmla="*/ 2147483647 w 4714"/>
              <a:gd name="T25" fmla="*/ 2147483647 h 1995"/>
              <a:gd name="T26" fmla="*/ 2147483647 w 4714"/>
              <a:gd name="T27" fmla="*/ 2147483647 h 1995"/>
              <a:gd name="T28" fmla="*/ 2147483647 w 4714"/>
              <a:gd name="T29" fmla="*/ 2147483647 h 1995"/>
              <a:gd name="T30" fmla="*/ 2147483647 w 4714"/>
              <a:gd name="T31" fmla="*/ 2147483647 h 1995"/>
              <a:gd name="T32" fmla="*/ 2147483647 w 4714"/>
              <a:gd name="T33" fmla="*/ 2147483647 h 1995"/>
              <a:gd name="T34" fmla="*/ 2147483647 w 4714"/>
              <a:gd name="T35" fmla="*/ 2147483647 h 1995"/>
              <a:gd name="T36" fmla="*/ 2147483647 w 4714"/>
              <a:gd name="T37" fmla="*/ 2147483647 h 1995"/>
              <a:gd name="T38" fmla="*/ 2147483647 w 4714"/>
              <a:gd name="T39" fmla="*/ 2147483647 h 1995"/>
              <a:gd name="T40" fmla="*/ 2147483647 w 4714"/>
              <a:gd name="T41" fmla="*/ 2147483647 h 1995"/>
              <a:gd name="T42" fmla="*/ 2147483647 w 4714"/>
              <a:gd name="T43" fmla="*/ 2147483647 h 1995"/>
              <a:gd name="T44" fmla="*/ 2147483647 w 4714"/>
              <a:gd name="T45" fmla="*/ 2147483647 h 1995"/>
              <a:gd name="T46" fmla="*/ 2147483647 w 4714"/>
              <a:gd name="T47" fmla="*/ 2147483647 h 1995"/>
              <a:gd name="T48" fmla="*/ 2147483647 w 4714"/>
              <a:gd name="T49" fmla="*/ 2147483647 h 1995"/>
              <a:gd name="T50" fmla="*/ 2147483647 w 4714"/>
              <a:gd name="T51" fmla="*/ 2147483647 h 1995"/>
              <a:gd name="T52" fmla="*/ 2147483647 w 4714"/>
              <a:gd name="T53" fmla="*/ 2147483647 h 1995"/>
              <a:gd name="T54" fmla="*/ 2147483647 w 4714"/>
              <a:gd name="T55" fmla="*/ 2147483647 h 1995"/>
              <a:gd name="T56" fmla="*/ 2147483647 w 4714"/>
              <a:gd name="T57" fmla="*/ 2147483647 h 1995"/>
              <a:gd name="T58" fmla="*/ 2147483647 w 4714"/>
              <a:gd name="T59" fmla="*/ 2147483647 h 1995"/>
              <a:gd name="T60" fmla="*/ 2147483647 w 4714"/>
              <a:gd name="T61" fmla="*/ 2147483647 h 1995"/>
              <a:gd name="T62" fmla="*/ 2147483647 w 4714"/>
              <a:gd name="T63" fmla="*/ 2147483647 h 1995"/>
              <a:gd name="T64" fmla="*/ 2147483647 w 4714"/>
              <a:gd name="T65" fmla="*/ 2147483647 h 1995"/>
              <a:gd name="T66" fmla="*/ 2147483647 w 4714"/>
              <a:gd name="T67" fmla="*/ 2147483647 h 1995"/>
              <a:gd name="T68" fmla="*/ 2147483647 w 4714"/>
              <a:gd name="T69" fmla="*/ 2147483647 h 1995"/>
              <a:gd name="T70" fmla="*/ 2147483647 w 4714"/>
              <a:gd name="T71" fmla="*/ 2147483647 h 1995"/>
              <a:gd name="T72" fmla="*/ 2147483647 w 4714"/>
              <a:gd name="T73" fmla="*/ 2147483647 h 1995"/>
              <a:gd name="T74" fmla="*/ 2147483647 w 4714"/>
              <a:gd name="T75" fmla="*/ 2147483647 h 1995"/>
              <a:gd name="T76" fmla="*/ 2147483647 w 4714"/>
              <a:gd name="T77" fmla="*/ 2147483647 h 1995"/>
              <a:gd name="T78" fmla="*/ 2147483647 w 4714"/>
              <a:gd name="T79" fmla="*/ 2147483647 h 1995"/>
              <a:gd name="T80" fmla="*/ 2147483647 w 4714"/>
              <a:gd name="T81" fmla="*/ 2147483647 h 1995"/>
              <a:gd name="T82" fmla="*/ 2147483647 w 4714"/>
              <a:gd name="T83" fmla="*/ 2147483647 h 1995"/>
              <a:gd name="T84" fmla="*/ 2147483647 w 4714"/>
              <a:gd name="T85" fmla="*/ 2147483647 h 1995"/>
              <a:gd name="T86" fmla="*/ 2147483647 w 4714"/>
              <a:gd name="T87" fmla="*/ 2147483647 h 1995"/>
              <a:gd name="T88" fmla="*/ 2147483647 w 4714"/>
              <a:gd name="T89" fmla="*/ 2147483647 h 1995"/>
              <a:gd name="T90" fmla="*/ 2147483647 w 4714"/>
              <a:gd name="T91" fmla="*/ 2147483647 h 1995"/>
              <a:gd name="T92" fmla="*/ 2147483647 w 4714"/>
              <a:gd name="T93" fmla="*/ 2147483647 h 1995"/>
              <a:gd name="T94" fmla="*/ 2147483647 w 4714"/>
              <a:gd name="T95" fmla="*/ 2147483647 h 1995"/>
              <a:gd name="T96" fmla="*/ 2147483647 w 4714"/>
              <a:gd name="T97" fmla="*/ 2147483647 h 1995"/>
              <a:gd name="T98" fmla="*/ 2147483647 w 4714"/>
              <a:gd name="T99" fmla="*/ 2147483647 h 1995"/>
              <a:gd name="T100" fmla="*/ 2147483647 w 4714"/>
              <a:gd name="T101" fmla="*/ 2147483647 h 1995"/>
              <a:gd name="T102" fmla="*/ 2147483647 w 4714"/>
              <a:gd name="T103" fmla="*/ 2147483647 h 1995"/>
              <a:gd name="T104" fmla="*/ 2147483647 w 4714"/>
              <a:gd name="T105" fmla="*/ 2147483647 h 1995"/>
              <a:gd name="T106" fmla="*/ 2147483647 w 4714"/>
              <a:gd name="T107" fmla="*/ 2147483647 h 1995"/>
              <a:gd name="T108" fmla="*/ 2147483647 w 4714"/>
              <a:gd name="T109" fmla="*/ 2147483647 h 1995"/>
              <a:gd name="T110" fmla="*/ 2147483647 w 4714"/>
              <a:gd name="T111" fmla="*/ 2147483647 h 1995"/>
              <a:gd name="T112" fmla="*/ 2147483647 w 4714"/>
              <a:gd name="T113" fmla="*/ 2147483647 h 1995"/>
              <a:gd name="T114" fmla="*/ 2147483647 w 4714"/>
              <a:gd name="T115" fmla="*/ 2147483647 h 1995"/>
              <a:gd name="T116" fmla="*/ 2147483647 w 4714"/>
              <a:gd name="T117" fmla="*/ 2147483647 h 1995"/>
              <a:gd name="T118" fmla="*/ 2147483647 w 4714"/>
              <a:gd name="T119" fmla="*/ 2147483647 h 1995"/>
              <a:gd name="T120" fmla="*/ 2147483647 w 4714"/>
              <a:gd name="T121" fmla="*/ 2147483647 h 1995"/>
              <a:gd name="T122" fmla="*/ 2147483647 w 4714"/>
              <a:gd name="T123" fmla="*/ 2147483647 h 199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714" h="1995">
                <a:moveTo>
                  <a:pt x="59" y="0"/>
                </a:moveTo>
                <a:lnTo>
                  <a:pt x="2357" y="0"/>
                </a:lnTo>
                <a:lnTo>
                  <a:pt x="4655" y="0"/>
                </a:lnTo>
                <a:lnTo>
                  <a:pt x="4714" y="61"/>
                </a:lnTo>
                <a:lnTo>
                  <a:pt x="4678" y="1932"/>
                </a:lnTo>
                <a:lnTo>
                  <a:pt x="4614" y="1995"/>
                </a:lnTo>
                <a:lnTo>
                  <a:pt x="2357" y="1995"/>
                </a:lnTo>
                <a:lnTo>
                  <a:pt x="101" y="1995"/>
                </a:lnTo>
                <a:lnTo>
                  <a:pt x="37" y="1932"/>
                </a:lnTo>
                <a:lnTo>
                  <a:pt x="0" y="61"/>
                </a:lnTo>
                <a:lnTo>
                  <a:pt x="59" y="0"/>
                </a:lnTo>
                <a:close/>
                <a:moveTo>
                  <a:pt x="1389" y="997"/>
                </a:moveTo>
                <a:lnTo>
                  <a:pt x="1388" y="1034"/>
                </a:lnTo>
                <a:lnTo>
                  <a:pt x="1384" y="1071"/>
                </a:lnTo>
                <a:lnTo>
                  <a:pt x="1379" y="1107"/>
                </a:lnTo>
                <a:lnTo>
                  <a:pt x="1371" y="1143"/>
                </a:lnTo>
                <a:lnTo>
                  <a:pt x="1360" y="1179"/>
                </a:lnTo>
                <a:lnTo>
                  <a:pt x="1349" y="1213"/>
                </a:lnTo>
                <a:lnTo>
                  <a:pt x="1334" y="1247"/>
                </a:lnTo>
                <a:lnTo>
                  <a:pt x="1317" y="1281"/>
                </a:lnTo>
                <a:lnTo>
                  <a:pt x="1298" y="1312"/>
                </a:lnTo>
                <a:lnTo>
                  <a:pt x="1277" y="1342"/>
                </a:lnTo>
                <a:lnTo>
                  <a:pt x="1255" y="1371"/>
                </a:lnTo>
                <a:lnTo>
                  <a:pt x="1230" y="1399"/>
                </a:lnTo>
                <a:lnTo>
                  <a:pt x="1204" y="1425"/>
                </a:lnTo>
                <a:lnTo>
                  <a:pt x="1176" y="1450"/>
                </a:lnTo>
                <a:lnTo>
                  <a:pt x="1147" y="1472"/>
                </a:lnTo>
                <a:lnTo>
                  <a:pt x="1117" y="1492"/>
                </a:lnTo>
                <a:lnTo>
                  <a:pt x="1086" y="1511"/>
                </a:lnTo>
                <a:lnTo>
                  <a:pt x="1052" y="1528"/>
                </a:lnTo>
                <a:lnTo>
                  <a:pt x="1019" y="1543"/>
                </a:lnTo>
                <a:lnTo>
                  <a:pt x="984" y="1555"/>
                </a:lnTo>
                <a:lnTo>
                  <a:pt x="948" y="1565"/>
                </a:lnTo>
                <a:lnTo>
                  <a:pt x="912" y="1573"/>
                </a:lnTo>
                <a:lnTo>
                  <a:pt x="876" y="1579"/>
                </a:lnTo>
                <a:lnTo>
                  <a:pt x="839" y="1583"/>
                </a:lnTo>
                <a:lnTo>
                  <a:pt x="802" y="1584"/>
                </a:lnTo>
                <a:lnTo>
                  <a:pt x="766" y="1583"/>
                </a:lnTo>
                <a:lnTo>
                  <a:pt x="729" y="1579"/>
                </a:lnTo>
                <a:lnTo>
                  <a:pt x="693" y="1573"/>
                </a:lnTo>
                <a:lnTo>
                  <a:pt x="656" y="1565"/>
                </a:lnTo>
                <a:lnTo>
                  <a:pt x="622" y="1555"/>
                </a:lnTo>
                <a:lnTo>
                  <a:pt x="587" y="1543"/>
                </a:lnTo>
                <a:lnTo>
                  <a:pt x="553" y="1528"/>
                </a:lnTo>
                <a:lnTo>
                  <a:pt x="520" y="1511"/>
                </a:lnTo>
                <a:lnTo>
                  <a:pt x="488" y="1492"/>
                </a:lnTo>
                <a:lnTo>
                  <a:pt x="458" y="1472"/>
                </a:lnTo>
                <a:lnTo>
                  <a:pt x="428" y="1450"/>
                </a:lnTo>
                <a:lnTo>
                  <a:pt x="402" y="1425"/>
                </a:lnTo>
                <a:lnTo>
                  <a:pt x="375" y="1399"/>
                </a:lnTo>
                <a:lnTo>
                  <a:pt x="351" y="1371"/>
                </a:lnTo>
                <a:lnTo>
                  <a:pt x="327" y="1342"/>
                </a:lnTo>
                <a:lnTo>
                  <a:pt x="308" y="1312"/>
                </a:lnTo>
                <a:lnTo>
                  <a:pt x="288" y="1281"/>
                </a:lnTo>
                <a:lnTo>
                  <a:pt x="272" y="1247"/>
                </a:lnTo>
                <a:lnTo>
                  <a:pt x="257" y="1213"/>
                </a:lnTo>
                <a:lnTo>
                  <a:pt x="245" y="1179"/>
                </a:lnTo>
                <a:lnTo>
                  <a:pt x="235" y="1143"/>
                </a:lnTo>
                <a:lnTo>
                  <a:pt x="227" y="1107"/>
                </a:lnTo>
                <a:lnTo>
                  <a:pt x="221" y="1071"/>
                </a:lnTo>
                <a:lnTo>
                  <a:pt x="218" y="1034"/>
                </a:lnTo>
                <a:lnTo>
                  <a:pt x="216" y="997"/>
                </a:lnTo>
                <a:lnTo>
                  <a:pt x="218" y="961"/>
                </a:lnTo>
                <a:lnTo>
                  <a:pt x="221" y="924"/>
                </a:lnTo>
                <a:lnTo>
                  <a:pt x="227" y="887"/>
                </a:lnTo>
                <a:lnTo>
                  <a:pt x="235" y="851"/>
                </a:lnTo>
                <a:lnTo>
                  <a:pt x="245" y="816"/>
                </a:lnTo>
                <a:lnTo>
                  <a:pt x="257" y="782"/>
                </a:lnTo>
                <a:lnTo>
                  <a:pt x="272" y="748"/>
                </a:lnTo>
                <a:lnTo>
                  <a:pt x="288" y="715"/>
                </a:lnTo>
                <a:lnTo>
                  <a:pt x="308" y="683"/>
                </a:lnTo>
                <a:lnTo>
                  <a:pt x="327" y="653"/>
                </a:lnTo>
                <a:lnTo>
                  <a:pt x="351" y="623"/>
                </a:lnTo>
                <a:lnTo>
                  <a:pt x="375" y="595"/>
                </a:lnTo>
                <a:lnTo>
                  <a:pt x="402" y="570"/>
                </a:lnTo>
                <a:lnTo>
                  <a:pt x="428" y="546"/>
                </a:lnTo>
                <a:lnTo>
                  <a:pt x="458" y="522"/>
                </a:lnTo>
                <a:lnTo>
                  <a:pt x="488" y="503"/>
                </a:lnTo>
                <a:lnTo>
                  <a:pt x="520" y="483"/>
                </a:lnTo>
                <a:lnTo>
                  <a:pt x="553" y="467"/>
                </a:lnTo>
                <a:lnTo>
                  <a:pt x="587" y="452"/>
                </a:lnTo>
                <a:lnTo>
                  <a:pt x="622" y="439"/>
                </a:lnTo>
                <a:lnTo>
                  <a:pt x="656" y="430"/>
                </a:lnTo>
                <a:lnTo>
                  <a:pt x="693" y="422"/>
                </a:lnTo>
                <a:lnTo>
                  <a:pt x="729" y="416"/>
                </a:lnTo>
                <a:lnTo>
                  <a:pt x="766" y="412"/>
                </a:lnTo>
                <a:lnTo>
                  <a:pt x="802" y="411"/>
                </a:lnTo>
                <a:lnTo>
                  <a:pt x="839" y="412"/>
                </a:lnTo>
                <a:lnTo>
                  <a:pt x="876" y="416"/>
                </a:lnTo>
                <a:lnTo>
                  <a:pt x="912" y="422"/>
                </a:lnTo>
                <a:lnTo>
                  <a:pt x="948" y="430"/>
                </a:lnTo>
                <a:lnTo>
                  <a:pt x="984" y="439"/>
                </a:lnTo>
                <a:lnTo>
                  <a:pt x="1019" y="452"/>
                </a:lnTo>
                <a:lnTo>
                  <a:pt x="1052" y="467"/>
                </a:lnTo>
                <a:lnTo>
                  <a:pt x="1086" y="483"/>
                </a:lnTo>
                <a:lnTo>
                  <a:pt x="1117" y="503"/>
                </a:lnTo>
                <a:lnTo>
                  <a:pt x="1147" y="522"/>
                </a:lnTo>
                <a:lnTo>
                  <a:pt x="1176" y="546"/>
                </a:lnTo>
                <a:lnTo>
                  <a:pt x="1204" y="570"/>
                </a:lnTo>
                <a:lnTo>
                  <a:pt x="1230" y="595"/>
                </a:lnTo>
                <a:lnTo>
                  <a:pt x="1255" y="623"/>
                </a:lnTo>
                <a:lnTo>
                  <a:pt x="1277" y="653"/>
                </a:lnTo>
                <a:lnTo>
                  <a:pt x="1298" y="683"/>
                </a:lnTo>
                <a:lnTo>
                  <a:pt x="1317" y="715"/>
                </a:lnTo>
                <a:lnTo>
                  <a:pt x="1334" y="748"/>
                </a:lnTo>
                <a:lnTo>
                  <a:pt x="1349" y="782"/>
                </a:lnTo>
                <a:lnTo>
                  <a:pt x="1360" y="816"/>
                </a:lnTo>
                <a:lnTo>
                  <a:pt x="1371" y="851"/>
                </a:lnTo>
                <a:lnTo>
                  <a:pt x="1379" y="887"/>
                </a:lnTo>
                <a:lnTo>
                  <a:pt x="1384" y="924"/>
                </a:lnTo>
                <a:lnTo>
                  <a:pt x="1388" y="961"/>
                </a:lnTo>
                <a:lnTo>
                  <a:pt x="1389" y="997"/>
                </a:lnTo>
                <a:close/>
                <a:moveTo>
                  <a:pt x="2944" y="997"/>
                </a:moveTo>
                <a:lnTo>
                  <a:pt x="2943" y="1034"/>
                </a:lnTo>
                <a:lnTo>
                  <a:pt x="2939" y="1071"/>
                </a:lnTo>
                <a:lnTo>
                  <a:pt x="2933" y="1107"/>
                </a:lnTo>
                <a:lnTo>
                  <a:pt x="2925" y="1143"/>
                </a:lnTo>
                <a:lnTo>
                  <a:pt x="2915" y="1179"/>
                </a:lnTo>
                <a:lnTo>
                  <a:pt x="2902" y="1213"/>
                </a:lnTo>
                <a:lnTo>
                  <a:pt x="2888" y="1247"/>
                </a:lnTo>
                <a:lnTo>
                  <a:pt x="2871" y="1281"/>
                </a:lnTo>
                <a:lnTo>
                  <a:pt x="2852" y="1312"/>
                </a:lnTo>
                <a:lnTo>
                  <a:pt x="2832" y="1342"/>
                </a:lnTo>
                <a:lnTo>
                  <a:pt x="2810" y="1371"/>
                </a:lnTo>
                <a:lnTo>
                  <a:pt x="2785" y="1399"/>
                </a:lnTo>
                <a:lnTo>
                  <a:pt x="2759" y="1425"/>
                </a:lnTo>
                <a:lnTo>
                  <a:pt x="2731" y="1450"/>
                </a:lnTo>
                <a:lnTo>
                  <a:pt x="2702" y="1472"/>
                </a:lnTo>
                <a:lnTo>
                  <a:pt x="2672" y="1492"/>
                </a:lnTo>
                <a:lnTo>
                  <a:pt x="2639" y="1511"/>
                </a:lnTo>
                <a:lnTo>
                  <a:pt x="2607" y="1528"/>
                </a:lnTo>
                <a:lnTo>
                  <a:pt x="2573" y="1543"/>
                </a:lnTo>
                <a:lnTo>
                  <a:pt x="2539" y="1555"/>
                </a:lnTo>
                <a:lnTo>
                  <a:pt x="2503" y="1565"/>
                </a:lnTo>
                <a:lnTo>
                  <a:pt x="2467" y="1573"/>
                </a:lnTo>
                <a:lnTo>
                  <a:pt x="2431" y="1579"/>
                </a:lnTo>
                <a:lnTo>
                  <a:pt x="2394" y="1583"/>
                </a:lnTo>
                <a:lnTo>
                  <a:pt x="2357" y="1584"/>
                </a:lnTo>
                <a:lnTo>
                  <a:pt x="2320" y="1583"/>
                </a:lnTo>
                <a:lnTo>
                  <a:pt x="2284" y="1579"/>
                </a:lnTo>
                <a:lnTo>
                  <a:pt x="2247" y="1573"/>
                </a:lnTo>
                <a:lnTo>
                  <a:pt x="2211" y="1565"/>
                </a:lnTo>
                <a:lnTo>
                  <a:pt x="2176" y="1555"/>
                </a:lnTo>
                <a:lnTo>
                  <a:pt x="2142" y="1543"/>
                </a:lnTo>
                <a:lnTo>
                  <a:pt x="2108" y="1528"/>
                </a:lnTo>
                <a:lnTo>
                  <a:pt x="2074" y="1511"/>
                </a:lnTo>
                <a:lnTo>
                  <a:pt x="2043" y="1492"/>
                </a:lnTo>
                <a:lnTo>
                  <a:pt x="2012" y="1472"/>
                </a:lnTo>
                <a:lnTo>
                  <a:pt x="1983" y="1450"/>
                </a:lnTo>
                <a:lnTo>
                  <a:pt x="1955" y="1425"/>
                </a:lnTo>
                <a:lnTo>
                  <a:pt x="1930" y="1399"/>
                </a:lnTo>
                <a:lnTo>
                  <a:pt x="1905" y="1371"/>
                </a:lnTo>
                <a:lnTo>
                  <a:pt x="1882" y="1342"/>
                </a:lnTo>
                <a:lnTo>
                  <a:pt x="1861" y="1312"/>
                </a:lnTo>
                <a:lnTo>
                  <a:pt x="1843" y="1281"/>
                </a:lnTo>
                <a:lnTo>
                  <a:pt x="1827" y="1247"/>
                </a:lnTo>
                <a:lnTo>
                  <a:pt x="1812" y="1213"/>
                </a:lnTo>
                <a:lnTo>
                  <a:pt x="1799" y="1179"/>
                </a:lnTo>
                <a:lnTo>
                  <a:pt x="1788" y="1143"/>
                </a:lnTo>
                <a:lnTo>
                  <a:pt x="1780" y="1107"/>
                </a:lnTo>
                <a:lnTo>
                  <a:pt x="1776" y="1071"/>
                </a:lnTo>
                <a:lnTo>
                  <a:pt x="1772" y="1034"/>
                </a:lnTo>
                <a:lnTo>
                  <a:pt x="1771" y="997"/>
                </a:lnTo>
                <a:lnTo>
                  <a:pt x="1772" y="961"/>
                </a:lnTo>
                <a:lnTo>
                  <a:pt x="1776" y="924"/>
                </a:lnTo>
                <a:lnTo>
                  <a:pt x="1780" y="887"/>
                </a:lnTo>
                <a:lnTo>
                  <a:pt x="1788" y="851"/>
                </a:lnTo>
                <a:lnTo>
                  <a:pt x="1799" y="816"/>
                </a:lnTo>
                <a:lnTo>
                  <a:pt x="1812" y="782"/>
                </a:lnTo>
                <a:lnTo>
                  <a:pt x="1827" y="748"/>
                </a:lnTo>
                <a:lnTo>
                  <a:pt x="1843" y="715"/>
                </a:lnTo>
                <a:lnTo>
                  <a:pt x="1861" y="683"/>
                </a:lnTo>
                <a:lnTo>
                  <a:pt x="1882" y="653"/>
                </a:lnTo>
                <a:lnTo>
                  <a:pt x="1905" y="623"/>
                </a:lnTo>
                <a:lnTo>
                  <a:pt x="1930" y="595"/>
                </a:lnTo>
                <a:lnTo>
                  <a:pt x="1955" y="570"/>
                </a:lnTo>
                <a:lnTo>
                  <a:pt x="1983" y="546"/>
                </a:lnTo>
                <a:lnTo>
                  <a:pt x="2012" y="522"/>
                </a:lnTo>
                <a:lnTo>
                  <a:pt x="2043" y="503"/>
                </a:lnTo>
                <a:lnTo>
                  <a:pt x="2074" y="483"/>
                </a:lnTo>
                <a:lnTo>
                  <a:pt x="2108" y="467"/>
                </a:lnTo>
                <a:lnTo>
                  <a:pt x="2142" y="452"/>
                </a:lnTo>
                <a:lnTo>
                  <a:pt x="2176" y="439"/>
                </a:lnTo>
                <a:lnTo>
                  <a:pt x="2211" y="430"/>
                </a:lnTo>
                <a:lnTo>
                  <a:pt x="2247" y="422"/>
                </a:lnTo>
                <a:lnTo>
                  <a:pt x="2284" y="416"/>
                </a:lnTo>
                <a:lnTo>
                  <a:pt x="2320" y="412"/>
                </a:lnTo>
                <a:lnTo>
                  <a:pt x="2357" y="411"/>
                </a:lnTo>
                <a:lnTo>
                  <a:pt x="2394" y="412"/>
                </a:lnTo>
                <a:lnTo>
                  <a:pt x="2431" y="416"/>
                </a:lnTo>
                <a:lnTo>
                  <a:pt x="2467" y="422"/>
                </a:lnTo>
                <a:lnTo>
                  <a:pt x="2503" y="430"/>
                </a:lnTo>
                <a:lnTo>
                  <a:pt x="2539" y="439"/>
                </a:lnTo>
                <a:lnTo>
                  <a:pt x="2573" y="452"/>
                </a:lnTo>
                <a:lnTo>
                  <a:pt x="2607" y="467"/>
                </a:lnTo>
                <a:lnTo>
                  <a:pt x="2639" y="483"/>
                </a:lnTo>
                <a:lnTo>
                  <a:pt x="2672" y="503"/>
                </a:lnTo>
                <a:lnTo>
                  <a:pt x="2702" y="522"/>
                </a:lnTo>
                <a:lnTo>
                  <a:pt x="2731" y="546"/>
                </a:lnTo>
                <a:lnTo>
                  <a:pt x="2759" y="570"/>
                </a:lnTo>
                <a:lnTo>
                  <a:pt x="2785" y="595"/>
                </a:lnTo>
                <a:lnTo>
                  <a:pt x="2810" y="623"/>
                </a:lnTo>
                <a:lnTo>
                  <a:pt x="2832" y="653"/>
                </a:lnTo>
                <a:lnTo>
                  <a:pt x="2852" y="683"/>
                </a:lnTo>
                <a:lnTo>
                  <a:pt x="2871" y="715"/>
                </a:lnTo>
                <a:lnTo>
                  <a:pt x="2888" y="748"/>
                </a:lnTo>
                <a:lnTo>
                  <a:pt x="2902" y="782"/>
                </a:lnTo>
                <a:lnTo>
                  <a:pt x="2915" y="816"/>
                </a:lnTo>
                <a:lnTo>
                  <a:pt x="2925" y="851"/>
                </a:lnTo>
                <a:lnTo>
                  <a:pt x="2933" y="887"/>
                </a:lnTo>
                <a:lnTo>
                  <a:pt x="2939" y="924"/>
                </a:lnTo>
                <a:lnTo>
                  <a:pt x="2943" y="961"/>
                </a:lnTo>
                <a:lnTo>
                  <a:pt x="2944" y="997"/>
                </a:lnTo>
                <a:close/>
                <a:moveTo>
                  <a:pt x="4499" y="997"/>
                </a:moveTo>
                <a:lnTo>
                  <a:pt x="4497" y="1034"/>
                </a:lnTo>
                <a:lnTo>
                  <a:pt x="4494" y="1071"/>
                </a:lnTo>
                <a:lnTo>
                  <a:pt x="4488" y="1107"/>
                </a:lnTo>
                <a:lnTo>
                  <a:pt x="4480" y="1143"/>
                </a:lnTo>
                <a:lnTo>
                  <a:pt x="4470" y="1179"/>
                </a:lnTo>
                <a:lnTo>
                  <a:pt x="4457" y="1213"/>
                </a:lnTo>
                <a:lnTo>
                  <a:pt x="4443" y="1247"/>
                </a:lnTo>
                <a:lnTo>
                  <a:pt x="4426" y="1281"/>
                </a:lnTo>
                <a:lnTo>
                  <a:pt x="4407" y="1312"/>
                </a:lnTo>
                <a:lnTo>
                  <a:pt x="4386" y="1342"/>
                </a:lnTo>
                <a:lnTo>
                  <a:pt x="4364" y="1371"/>
                </a:lnTo>
                <a:lnTo>
                  <a:pt x="4339" y="1399"/>
                </a:lnTo>
                <a:lnTo>
                  <a:pt x="4313" y="1425"/>
                </a:lnTo>
                <a:lnTo>
                  <a:pt x="4286" y="1450"/>
                </a:lnTo>
                <a:lnTo>
                  <a:pt x="4257" y="1472"/>
                </a:lnTo>
                <a:lnTo>
                  <a:pt x="4227" y="1492"/>
                </a:lnTo>
                <a:lnTo>
                  <a:pt x="4194" y="1511"/>
                </a:lnTo>
                <a:lnTo>
                  <a:pt x="4162" y="1528"/>
                </a:lnTo>
                <a:lnTo>
                  <a:pt x="4128" y="1543"/>
                </a:lnTo>
                <a:lnTo>
                  <a:pt x="4093" y="1555"/>
                </a:lnTo>
                <a:lnTo>
                  <a:pt x="4058" y="1565"/>
                </a:lnTo>
                <a:lnTo>
                  <a:pt x="4022" y="1573"/>
                </a:lnTo>
                <a:lnTo>
                  <a:pt x="3986" y="1579"/>
                </a:lnTo>
                <a:lnTo>
                  <a:pt x="3949" y="1583"/>
                </a:lnTo>
                <a:lnTo>
                  <a:pt x="3912" y="1584"/>
                </a:lnTo>
                <a:lnTo>
                  <a:pt x="3875" y="1583"/>
                </a:lnTo>
                <a:lnTo>
                  <a:pt x="3839" y="1579"/>
                </a:lnTo>
                <a:lnTo>
                  <a:pt x="3802" y="1573"/>
                </a:lnTo>
                <a:lnTo>
                  <a:pt x="3766" y="1565"/>
                </a:lnTo>
                <a:lnTo>
                  <a:pt x="3730" y="1555"/>
                </a:lnTo>
                <a:lnTo>
                  <a:pt x="3696" y="1543"/>
                </a:lnTo>
                <a:lnTo>
                  <a:pt x="3662" y="1528"/>
                </a:lnTo>
                <a:lnTo>
                  <a:pt x="3629" y="1511"/>
                </a:lnTo>
                <a:lnTo>
                  <a:pt x="3598" y="1492"/>
                </a:lnTo>
                <a:lnTo>
                  <a:pt x="3567" y="1472"/>
                </a:lnTo>
                <a:lnTo>
                  <a:pt x="3538" y="1450"/>
                </a:lnTo>
                <a:lnTo>
                  <a:pt x="3510" y="1425"/>
                </a:lnTo>
                <a:lnTo>
                  <a:pt x="3484" y="1399"/>
                </a:lnTo>
                <a:lnTo>
                  <a:pt x="3460" y="1371"/>
                </a:lnTo>
                <a:lnTo>
                  <a:pt x="3437" y="1342"/>
                </a:lnTo>
                <a:lnTo>
                  <a:pt x="3416" y="1312"/>
                </a:lnTo>
                <a:lnTo>
                  <a:pt x="3398" y="1281"/>
                </a:lnTo>
                <a:lnTo>
                  <a:pt x="3381" y="1247"/>
                </a:lnTo>
                <a:lnTo>
                  <a:pt x="3366" y="1213"/>
                </a:lnTo>
                <a:lnTo>
                  <a:pt x="3354" y="1179"/>
                </a:lnTo>
                <a:lnTo>
                  <a:pt x="3343" y="1143"/>
                </a:lnTo>
                <a:lnTo>
                  <a:pt x="3335" y="1107"/>
                </a:lnTo>
                <a:lnTo>
                  <a:pt x="3329" y="1071"/>
                </a:lnTo>
                <a:lnTo>
                  <a:pt x="3326" y="1034"/>
                </a:lnTo>
                <a:lnTo>
                  <a:pt x="3325" y="997"/>
                </a:lnTo>
                <a:lnTo>
                  <a:pt x="3326" y="961"/>
                </a:lnTo>
                <a:lnTo>
                  <a:pt x="3329" y="924"/>
                </a:lnTo>
                <a:lnTo>
                  <a:pt x="3335" y="887"/>
                </a:lnTo>
                <a:lnTo>
                  <a:pt x="3343" y="851"/>
                </a:lnTo>
                <a:lnTo>
                  <a:pt x="3354" y="816"/>
                </a:lnTo>
                <a:lnTo>
                  <a:pt x="3366" y="782"/>
                </a:lnTo>
                <a:lnTo>
                  <a:pt x="3381" y="748"/>
                </a:lnTo>
                <a:lnTo>
                  <a:pt x="3398" y="715"/>
                </a:lnTo>
                <a:lnTo>
                  <a:pt x="3416" y="683"/>
                </a:lnTo>
                <a:lnTo>
                  <a:pt x="3437" y="653"/>
                </a:lnTo>
                <a:lnTo>
                  <a:pt x="3460" y="623"/>
                </a:lnTo>
                <a:lnTo>
                  <a:pt x="3484" y="595"/>
                </a:lnTo>
                <a:lnTo>
                  <a:pt x="3510" y="570"/>
                </a:lnTo>
                <a:lnTo>
                  <a:pt x="3538" y="546"/>
                </a:lnTo>
                <a:lnTo>
                  <a:pt x="3567" y="522"/>
                </a:lnTo>
                <a:lnTo>
                  <a:pt x="3598" y="503"/>
                </a:lnTo>
                <a:lnTo>
                  <a:pt x="3629" y="483"/>
                </a:lnTo>
                <a:lnTo>
                  <a:pt x="3662" y="467"/>
                </a:lnTo>
                <a:lnTo>
                  <a:pt x="3696" y="452"/>
                </a:lnTo>
                <a:lnTo>
                  <a:pt x="3730" y="439"/>
                </a:lnTo>
                <a:lnTo>
                  <a:pt x="3766" y="430"/>
                </a:lnTo>
                <a:lnTo>
                  <a:pt x="3802" y="422"/>
                </a:lnTo>
                <a:lnTo>
                  <a:pt x="3839" y="416"/>
                </a:lnTo>
                <a:lnTo>
                  <a:pt x="3875" y="412"/>
                </a:lnTo>
                <a:lnTo>
                  <a:pt x="3912" y="411"/>
                </a:lnTo>
                <a:lnTo>
                  <a:pt x="3949" y="412"/>
                </a:lnTo>
                <a:lnTo>
                  <a:pt x="3986" y="416"/>
                </a:lnTo>
                <a:lnTo>
                  <a:pt x="4022" y="422"/>
                </a:lnTo>
                <a:lnTo>
                  <a:pt x="4058" y="430"/>
                </a:lnTo>
                <a:lnTo>
                  <a:pt x="4093" y="439"/>
                </a:lnTo>
                <a:lnTo>
                  <a:pt x="4128" y="452"/>
                </a:lnTo>
                <a:lnTo>
                  <a:pt x="4162" y="467"/>
                </a:lnTo>
                <a:lnTo>
                  <a:pt x="4194" y="483"/>
                </a:lnTo>
                <a:lnTo>
                  <a:pt x="4227" y="503"/>
                </a:lnTo>
                <a:lnTo>
                  <a:pt x="4257" y="522"/>
                </a:lnTo>
                <a:lnTo>
                  <a:pt x="4286" y="546"/>
                </a:lnTo>
                <a:lnTo>
                  <a:pt x="4313" y="570"/>
                </a:lnTo>
                <a:lnTo>
                  <a:pt x="4339" y="595"/>
                </a:lnTo>
                <a:lnTo>
                  <a:pt x="4364" y="623"/>
                </a:lnTo>
                <a:lnTo>
                  <a:pt x="4386" y="653"/>
                </a:lnTo>
                <a:lnTo>
                  <a:pt x="4407" y="683"/>
                </a:lnTo>
                <a:lnTo>
                  <a:pt x="4426" y="715"/>
                </a:lnTo>
                <a:lnTo>
                  <a:pt x="4443" y="748"/>
                </a:lnTo>
                <a:lnTo>
                  <a:pt x="4457" y="782"/>
                </a:lnTo>
                <a:lnTo>
                  <a:pt x="4470" y="816"/>
                </a:lnTo>
                <a:lnTo>
                  <a:pt x="4480" y="851"/>
                </a:lnTo>
                <a:lnTo>
                  <a:pt x="4488" y="887"/>
                </a:lnTo>
                <a:lnTo>
                  <a:pt x="4494" y="924"/>
                </a:lnTo>
                <a:lnTo>
                  <a:pt x="4497" y="961"/>
                </a:lnTo>
                <a:lnTo>
                  <a:pt x="4499" y="99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7" name="Line 230"/>
          <p:cNvSpPr>
            <a:spLocks noChangeShapeType="1"/>
          </p:cNvSpPr>
          <p:nvPr/>
        </p:nvSpPr>
        <p:spPr bwMode="auto">
          <a:xfrm>
            <a:off x="2843213" y="2662238"/>
            <a:ext cx="728662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8" name="Line 231"/>
          <p:cNvSpPr>
            <a:spLocks noChangeShapeType="1"/>
          </p:cNvSpPr>
          <p:nvPr/>
        </p:nvSpPr>
        <p:spPr bwMode="auto">
          <a:xfrm>
            <a:off x="2855913" y="3295650"/>
            <a:ext cx="71596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99" name="Line 232"/>
          <p:cNvSpPr>
            <a:spLocks noChangeShapeType="1"/>
          </p:cNvSpPr>
          <p:nvPr/>
        </p:nvSpPr>
        <p:spPr bwMode="auto">
          <a:xfrm>
            <a:off x="2824163" y="2681288"/>
            <a:ext cx="11112" cy="5937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0" name="Freeform 233"/>
          <p:cNvSpPr>
            <a:spLocks/>
          </p:cNvSpPr>
          <p:nvPr/>
        </p:nvSpPr>
        <p:spPr bwMode="auto">
          <a:xfrm>
            <a:off x="2892425" y="2792413"/>
            <a:ext cx="373063" cy="373062"/>
          </a:xfrm>
          <a:custGeom>
            <a:avLst/>
            <a:gdLst>
              <a:gd name="T0" fmla="*/ 2147483647 w 1173"/>
              <a:gd name="T1" fmla="*/ 2147483647 h 1173"/>
              <a:gd name="T2" fmla="*/ 2147483647 w 1173"/>
              <a:gd name="T3" fmla="*/ 2147483647 h 1173"/>
              <a:gd name="T4" fmla="*/ 2147483647 w 1173"/>
              <a:gd name="T5" fmla="*/ 2147483647 h 1173"/>
              <a:gd name="T6" fmla="*/ 2147483647 w 1173"/>
              <a:gd name="T7" fmla="*/ 2147483647 h 1173"/>
              <a:gd name="T8" fmla="*/ 2147483647 w 1173"/>
              <a:gd name="T9" fmla="*/ 2147483647 h 1173"/>
              <a:gd name="T10" fmla="*/ 2147483647 w 1173"/>
              <a:gd name="T11" fmla="*/ 2147483647 h 1173"/>
              <a:gd name="T12" fmla="*/ 2147483647 w 1173"/>
              <a:gd name="T13" fmla="*/ 2147483647 h 1173"/>
              <a:gd name="T14" fmla="*/ 2147483647 w 1173"/>
              <a:gd name="T15" fmla="*/ 2147483647 h 1173"/>
              <a:gd name="T16" fmla="*/ 2147483647 w 1173"/>
              <a:gd name="T17" fmla="*/ 2147483647 h 1173"/>
              <a:gd name="T18" fmla="*/ 2147483647 w 1173"/>
              <a:gd name="T19" fmla="*/ 2147483647 h 1173"/>
              <a:gd name="T20" fmla="*/ 2147483647 w 1173"/>
              <a:gd name="T21" fmla="*/ 2147483647 h 1173"/>
              <a:gd name="T22" fmla="*/ 2147483647 w 1173"/>
              <a:gd name="T23" fmla="*/ 2147483647 h 1173"/>
              <a:gd name="T24" fmla="*/ 2147483647 w 1173"/>
              <a:gd name="T25" fmla="*/ 2147483647 h 1173"/>
              <a:gd name="T26" fmla="*/ 2147483647 w 1173"/>
              <a:gd name="T27" fmla="*/ 2147483647 h 1173"/>
              <a:gd name="T28" fmla="*/ 2147483647 w 1173"/>
              <a:gd name="T29" fmla="*/ 2147483647 h 1173"/>
              <a:gd name="T30" fmla="*/ 2147483647 w 1173"/>
              <a:gd name="T31" fmla="*/ 2147483647 h 1173"/>
              <a:gd name="T32" fmla="*/ 2147483647 w 1173"/>
              <a:gd name="T33" fmla="*/ 2147483647 h 1173"/>
              <a:gd name="T34" fmla="*/ 2147483647 w 1173"/>
              <a:gd name="T35" fmla="*/ 2147483647 h 1173"/>
              <a:gd name="T36" fmla="*/ 2147483647 w 1173"/>
              <a:gd name="T37" fmla="*/ 2147483647 h 1173"/>
              <a:gd name="T38" fmla="*/ 2147483647 w 1173"/>
              <a:gd name="T39" fmla="*/ 2147483647 h 1173"/>
              <a:gd name="T40" fmla="*/ 2147483647 w 1173"/>
              <a:gd name="T41" fmla="*/ 2147483647 h 1173"/>
              <a:gd name="T42" fmla="*/ 2147483647 w 1173"/>
              <a:gd name="T43" fmla="*/ 2147483647 h 1173"/>
              <a:gd name="T44" fmla="*/ 2147483647 w 1173"/>
              <a:gd name="T45" fmla="*/ 2147483647 h 1173"/>
              <a:gd name="T46" fmla="*/ 2147483647 w 1173"/>
              <a:gd name="T47" fmla="*/ 2147483647 h 1173"/>
              <a:gd name="T48" fmla="*/ 2147483647 w 1173"/>
              <a:gd name="T49" fmla="*/ 2147483647 h 1173"/>
              <a:gd name="T50" fmla="*/ 2147483647 w 1173"/>
              <a:gd name="T51" fmla="*/ 2147483647 h 1173"/>
              <a:gd name="T52" fmla="*/ 2147483647 w 1173"/>
              <a:gd name="T53" fmla="*/ 2147483647 h 1173"/>
              <a:gd name="T54" fmla="*/ 2147483647 w 1173"/>
              <a:gd name="T55" fmla="*/ 2147483647 h 1173"/>
              <a:gd name="T56" fmla="*/ 2147483647 w 1173"/>
              <a:gd name="T57" fmla="*/ 2147483647 h 1173"/>
              <a:gd name="T58" fmla="*/ 2147483647 w 1173"/>
              <a:gd name="T59" fmla="*/ 2147483647 h 1173"/>
              <a:gd name="T60" fmla="*/ 2147483647 w 1173"/>
              <a:gd name="T61" fmla="*/ 2147483647 h 1173"/>
              <a:gd name="T62" fmla="*/ 2147483647 w 1173"/>
              <a:gd name="T63" fmla="*/ 2147483647 h 1173"/>
              <a:gd name="T64" fmla="*/ 2147483647 w 1173"/>
              <a:gd name="T65" fmla="*/ 2147483647 h 1173"/>
              <a:gd name="T66" fmla="*/ 2147483647 w 1173"/>
              <a:gd name="T67" fmla="*/ 2147483647 h 1173"/>
              <a:gd name="T68" fmla="*/ 2147483647 w 1173"/>
              <a:gd name="T69" fmla="*/ 2147483647 h 1173"/>
              <a:gd name="T70" fmla="*/ 2147483647 w 1173"/>
              <a:gd name="T71" fmla="*/ 2147483647 h 1173"/>
              <a:gd name="T72" fmla="*/ 2147483647 w 1173"/>
              <a:gd name="T73" fmla="*/ 2147483647 h 1173"/>
              <a:gd name="T74" fmla="*/ 2147483647 w 1173"/>
              <a:gd name="T75" fmla="*/ 0 h 1173"/>
              <a:gd name="T76" fmla="*/ 2147483647 w 1173"/>
              <a:gd name="T77" fmla="*/ 2147483647 h 1173"/>
              <a:gd name="T78" fmla="*/ 2147483647 w 1173"/>
              <a:gd name="T79" fmla="*/ 2147483647 h 1173"/>
              <a:gd name="T80" fmla="*/ 2147483647 w 1173"/>
              <a:gd name="T81" fmla="*/ 2147483647 h 1173"/>
              <a:gd name="T82" fmla="*/ 2147483647 w 1173"/>
              <a:gd name="T83" fmla="*/ 2147483647 h 1173"/>
              <a:gd name="T84" fmla="*/ 2147483647 w 1173"/>
              <a:gd name="T85" fmla="*/ 2147483647 h 1173"/>
              <a:gd name="T86" fmla="*/ 2147483647 w 1173"/>
              <a:gd name="T87" fmla="*/ 2147483647 h 1173"/>
              <a:gd name="T88" fmla="*/ 2147483647 w 1173"/>
              <a:gd name="T89" fmla="*/ 2147483647 h 1173"/>
              <a:gd name="T90" fmla="*/ 2147483647 w 1173"/>
              <a:gd name="T91" fmla="*/ 2147483647 h 1173"/>
              <a:gd name="T92" fmla="*/ 2147483647 w 1173"/>
              <a:gd name="T93" fmla="*/ 2147483647 h 1173"/>
              <a:gd name="T94" fmla="*/ 2147483647 w 1173"/>
              <a:gd name="T95" fmla="*/ 2147483647 h 1173"/>
              <a:gd name="T96" fmla="*/ 2147483647 w 1173"/>
              <a:gd name="T97" fmla="*/ 2147483647 h 1173"/>
              <a:gd name="T98" fmla="*/ 2147483647 w 1173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3">
                <a:moveTo>
                  <a:pt x="1173" y="586"/>
                </a:moveTo>
                <a:lnTo>
                  <a:pt x="1172" y="623"/>
                </a:lnTo>
                <a:lnTo>
                  <a:pt x="1168" y="660"/>
                </a:lnTo>
                <a:lnTo>
                  <a:pt x="1163" y="696"/>
                </a:lnTo>
                <a:lnTo>
                  <a:pt x="1155" y="732"/>
                </a:lnTo>
                <a:lnTo>
                  <a:pt x="1144" y="768"/>
                </a:lnTo>
                <a:lnTo>
                  <a:pt x="1133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1"/>
                </a:lnTo>
                <a:lnTo>
                  <a:pt x="901" y="1081"/>
                </a:lnTo>
                <a:lnTo>
                  <a:pt x="870" y="1100"/>
                </a:lnTo>
                <a:lnTo>
                  <a:pt x="836" y="1117"/>
                </a:lnTo>
                <a:lnTo>
                  <a:pt x="803" y="1132"/>
                </a:lnTo>
                <a:lnTo>
                  <a:pt x="768" y="1144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7" y="1162"/>
                </a:lnTo>
                <a:lnTo>
                  <a:pt x="440" y="1154"/>
                </a:lnTo>
                <a:lnTo>
                  <a:pt x="406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0"/>
                </a:lnTo>
                <a:lnTo>
                  <a:pt x="272" y="1081"/>
                </a:lnTo>
                <a:lnTo>
                  <a:pt x="242" y="1061"/>
                </a:lnTo>
                <a:lnTo>
                  <a:pt x="212" y="1039"/>
                </a:lnTo>
                <a:lnTo>
                  <a:pt x="186" y="1014"/>
                </a:lnTo>
                <a:lnTo>
                  <a:pt x="159" y="988"/>
                </a:lnTo>
                <a:lnTo>
                  <a:pt x="135" y="960"/>
                </a:lnTo>
                <a:lnTo>
                  <a:pt x="111" y="931"/>
                </a:lnTo>
                <a:lnTo>
                  <a:pt x="92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9" y="768"/>
                </a:lnTo>
                <a:lnTo>
                  <a:pt x="19" y="732"/>
                </a:lnTo>
                <a:lnTo>
                  <a:pt x="11" y="696"/>
                </a:lnTo>
                <a:lnTo>
                  <a:pt x="5" y="660"/>
                </a:lnTo>
                <a:lnTo>
                  <a:pt x="2" y="623"/>
                </a:lnTo>
                <a:lnTo>
                  <a:pt x="0" y="586"/>
                </a:lnTo>
                <a:lnTo>
                  <a:pt x="2" y="550"/>
                </a:lnTo>
                <a:lnTo>
                  <a:pt x="5" y="513"/>
                </a:lnTo>
                <a:lnTo>
                  <a:pt x="11" y="476"/>
                </a:lnTo>
                <a:lnTo>
                  <a:pt x="19" y="440"/>
                </a:lnTo>
                <a:lnTo>
                  <a:pt x="29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4"/>
                </a:lnTo>
                <a:lnTo>
                  <a:pt x="92" y="272"/>
                </a:lnTo>
                <a:lnTo>
                  <a:pt x="111" y="242"/>
                </a:lnTo>
                <a:lnTo>
                  <a:pt x="135" y="212"/>
                </a:lnTo>
                <a:lnTo>
                  <a:pt x="159" y="184"/>
                </a:lnTo>
                <a:lnTo>
                  <a:pt x="186" y="159"/>
                </a:lnTo>
                <a:lnTo>
                  <a:pt x="212" y="135"/>
                </a:lnTo>
                <a:lnTo>
                  <a:pt x="242" y="111"/>
                </a:lnTo>
                <a:lnTo>
                  <a:pt x="272" y="92"/>
                </a:lnTo>
                <a:lnTo>
                  <a:pt x="304" y="72"/>
                </a:lnTo>
                <a:lnTo>
                  <a:pt x="337" y="56"/>
                </a:lnTo>
                <a:lnTo>
                  <a:pt x="371" y="41"/>
                </a:lnTo>
                <a:lnTo>
                  <a:pt x="406" y="28"/>
                </a:lnTo>
                <a:lnTo>
                  <a:pt x="440" y="19"/>
                </a:lnTo>
                <a:lnTo>
                  <a:pt x="477" y="11"/>
                </a:lnTo>
                <a:lnTo>
                  <a:pt x="513" y="5"/>
                </a:lnTo>
                <a:lnTo>
                  <a:pt x="550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8"/>
                </a:lnTo>
                <a:lnTo>
                  <a:pt x="803" y="41"/>
                </a:lnTo>
                <a:lnTo>
                  <a:pt x="836" y="56"/>
                </a:lnTo>
                <a:lnTo>
                  <a:pt x="870" y="72"/>
                </a:lnTo>
                <a:lnTo>
                  <a:pt x="901" y="92"/>
                </a:lnTo>
                <a:lnTo>
                  <a:pt x="931" y="111"/>
                </a:lnTo>
                <a:lnTo>
                  <a:pt x="960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3" y="371"/>
                </a:lnTo>
                <a:lnTo>
                  <a:pt x="1144" y="405"/>
                </a:lnTo>
                <a:lnTo>
                  <a:pt x="1155" y="440"/>
                </a:lnTo>
                <a:lnTo>
                  <a:pt x="1163" y="476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1" name="Line 234"/>
          <p:cNvSpPr>
            <a:spLocks noChangeShapeType="1"/>
          </p:cNvSpPr>
          <p:nvPr/>
        </p:nvSpPr>
        <p:spPr bwMode="auto">
          <a:xfrm flipV="1">
            <a:off x="2824163" y="2662238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2" name="Line 235"/>
          <p:cNvSpPr>
            <a:spLocks noChangeShapeType="1"/>
          </p:cNvSpPr>
          <p:nvPr/>
        </p:nvSpPr>
        <p:spPr bwMode="auto">
          <a:xfrm>
            <a:off x="2835275" y="3275013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3" name="Freeform 236"/>
          <p:cNvSpPr>
            <a:spLocks/>
          </p:cNvSpPr>
          <p:nvPr/>
        </p:nvSpPr>
        <p:spPr bwMode="auto">
          <a:xfrm>
            <a:off x="3386138" y="2792413"/>
            <a:ext cx="373062" cy="373062"/>
          </a:xfrm>
          <a:custGeom>
            <a:avLst/>
            <a:gdLst>
              <a:gd name="T0" fmla="*/ 2147483647 w 1173"/>
              <a:gd name="T1" fmla="*/ 2147483647 h 1173"/>
              <a:gd name="T2" fmla="*/ 2147483647 w 1173"/>
              <a:gd name="T3" fmla="*/ 2147483647 h 1173"/>
              <a:gd name="T4" fmla="*/ 2147483647 w 1173"/>
              <a:gd name="T5" fmla="*/ 2147483647 h 1173"/>
              <a:gd name="T6" fmla="*/ 2147483647 w 1173"/>
              <a:gd name="T7" fmla="*/ 2147483647 h 1173"/>
              <a:gd name="T8" fmla="*/ 2147483647 w 1173"/>
              <a:gd name="T9" fmla="*/ 2147483647 h 1173"/>
              <a:gd name="T10" fmla="*/ 2147483647 w 1173"/>
              <a:gd name="T11" fmla="*/ 2147483647 h 1173"/>
              <a:gd name="T12" fmla="*/ 2147483647 w 1173"/>
              <a:gd name="T13" fmla="*/ 2147483647 h 1173"/>
              <a:gd name="T14" fmla="*/ 2147483647 w 1173"/>
              <a:gd name="T15" fmla="*/ 2147483647 h 1173"/>
              <a:gd name="T16" fmla="*/ 2147483647 w 1173"/>
              <a:gd name="T17" fmla="*/ 2147483647 h 1173"/>
              <a:gd name="T18" fmla="*/ 2147483647 w 1173"/>
              <a:gd name="T19" fmla="*/ 2147483647 h 1173"/>
              <a:gd name="T20" fmla="*/ 2147483647 w 1173"/>
              <a:gd name="T21" fmla="*/ 2147483647 h 1173"/>
              <a:gd name="T22" fmla="*/ 2147483647 w 1173"/>
              <a:gd name="T23" fmla="*/ 2147483647 h 1173"/>
              <a:gd name="T24" fmla="*/ 2147483647 w 1173"/>
              <a:gd name="T25" fmla="*/ 2147483647 h 1173"/>
              <a:gd name="T26" fmla="*/ 2147483647 w 1173"/>
              <a:gd name="T27" fmla="*/ 2147483647 h 1173"/>
              <a:gd name="T28" fmla="*/ 2147483647 w 1173"/>
              <a:gd name="T29" fmla="*/ 2147483647 h 1173"/>
              <a:gd name="T30" fmla="*/ 2147483647 w 1173"/>
              <a:gd name="T31" fmla="*/ 2147483647 h 1173"/>
              <a:gd name="T32" fmla="*/ 2147483647 w 1173"/>
              <a:gd name="T33" fmla="*/ 2147483647 h 1173"/>
              <a:gd name="T34" fmla="*/ 2147483647 w 1173"/>
              <a:gd name="T35" fmla="*/ 2147483647 h 1173"/>
              <a:gd name="T36" fmla="*/ 2147483647 w 1173"/>
              <a:gd name="T37" fmla="*/ 2147483647 h 1173"/>
              <a:gd name="T38" fmla="*/ 2147483647 w 1173"/>
              <a:gd name="T39" fmla="*/ 2147483647 h 1173"/>
              <a:gd name="T40" fmla="*/ 2147483647 w 1173"/>
              <a:gd name="T41" fmla="*/ 2147483647 h 1173"/>
              <a:gd name="T42" fmla="*/ 2147483647 w 1173"/>
              <a:gd name="T43" fmla="*/ 2147483647 h 1173"/>
              <a:gd name="T44" fmla="*/ 2147483647 w 1173"/>
              <a:gd name="T45" fmla="*/ 2147483647 h 1173"/>
              <a:gd name="T46" fmla="*/ 2147483647 w 1173"/>
              <a:gd name="T47" fmla="*/ 2147483647 h 1173"/>
              <a:gd name="T48" fmla="*/ 2147483647 w 1173"/>
              <a:gd name="T49" fmla="*/ 2147483647 h 1173"/>
              <a:gd name="T50" fmla="*/ 2147483647 w 1173"/>
              <a:gd name="T51" fmla="*/ 2147483647 h 1173"/>
              <a:gd name="T52" fmla="*/ 2147483647 w 1173"/>
              <a:gd name="T53" fmla="*/ 2147483647 h 1173"/>
              <a:gd name="T54" fmla="*/ 2147483647 w 1173"/>
              <a:gd name="T55" fmla="*/ 2147483647 h 1173"/>
              <a:gd name="T56" fmla="*/ 2147483647 w 1173"/>
              <a:gd name="T57" fmla="*/ 2147483647 h 1173"/>
              <a:gd name="T58" fmla="*/ 2147483647 w 1173"/>
              <a:gd name="T59" fmla="*/ 2147483647 h 1173"/>
              <a:gd name="T60" fmla="*/ 2147483647 w 1173"/>
              <a:gd name="T61" fmla="*/ 2147483647 h 1173"/>
              <a:gd name="T62" fmla="*/ 2147483647 w 1173"/>
              <a:gd name="T63" fmla="*/ 2147483647 h 1173"/>
              <a:gd name="T64" fmla="*/ 2147483647 w 1173"/>
              <a:gd name="T65" fmla="*/ 2147483647 h 1173"/>
              <a:gd name="T66" fmla="*/ 2147483647 w 1173"/>
              <a:gd name="T67" fmla="*/ 2147483647 h 1173"/>
              <a:gd name="T68" fmla="*/ 2147483647 w 1173"/>
              <a:gd name="T69" fmla="*/ 2147483647 h 1173"/>
              <a:gd name="T70" fmla="*/ 2147483647 w 1173"/>
              <a:gd name="T71" fmla="*/ 2147483647 h 1173"/>
              <a:gd name="T72" fmla="*/ 2147483647 w 1173"/>
              <a:gd name="T73" fmla="*/ 2147483647 h 1173"/>
              <a:gd name="T74" fmla="*/ 2147483647 w 1173"/>
              <a:gd name="T75" fmla="*/ 0 h 1173"/>
              <a:gd name="T76" fmla="*/ 2147483647 w 1173"/>
              <a:gd name="T77" fmla="*/ 2147483647 h 1173"/>
              <a:gd name="T78" fmla="*/ 2147483647 w 1173"/>
              <a:gd name="T79" fmla="*/ 2147483647 h 1173"/>
              <a:gd name="T80" fmla="*/ 2147483647 w 1173"/>
              <a:gd name="T81" fmla="*/ 2147483647 h 1173"/>
              <a:gd name="T82" fmla="*/ 2147483647 w 1173"/>
              <a:gd name="T83" fmla="*/ 2147483647 h 1173"/>
              <a:gd name="T84" fmla="*/ 2147483647 w 1173"/>
              <a:gd name="T85" fmla="*/ 2147483647 h 1173"/>
              <a:gd name="T86" fmla="*/ 2147483647 w 1173"/>
              <a:gd name="T87" fmla="*/ 2147483647 h 1173"/>
              <a:gd name="T88" fmla="*/ 2147483647 w 1173"/>
              <a:gd name="T89" fmla="*/ 2147483647 h 1173"/>
              <a:gd name="T90" fmla="*/ 2147483647 w 1173"/>
              <a:gd name="T91" fmla="*/ 2147483647 h 1173"/>
              <a:gd name="T92" fmla="*/ 2147483647 w 1173"/>
              <a:gd name="T93" fmla="*/ 2147483647 h 1173"/>
              <a:gd name="T94" fmla="*/ 2147483647 w 1173"/>
              <a:gd name="T95" fmla="*/ 2147483647 h 1173"/>
              <a:gd name="T96" fmla="*/ 2147483647 w 1173"/>
              <a:gd name="T97" fmla="*/ 2147483647 h 1173"/>
              <a:gd name="T98" fmla="*/ 2147483647 w 1173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3">
                <a:moveTo>
                  <a:pt x="1173" y="586"/>
                </a:moveTo>
                <a:lnTo>
                  <a:pt x="1172" y="623"/>
                </a:lnTo>
                <a:lnTo>
                  <a:pt x="1168" y="660"/>
                </a:lnTo>
                <a:lnTo>
                  <a:pt x="1162" y="696"/>
                </a:lnTo>
                <a:lnTo>
                  <a:pt x="1154" y="732"/>
                </a:lnTo>
                <a:lnTo>
                  <a:pt x="1144" y="768"/>
                </a:lnTo>
                <a:lnTo>
                  <a:pt x="1131" y="802"/>
                </a:lnTo>
                <a:lnTo>
                  <a:pt x="1117" y="836"/>
                </a:lnTo>
                <a:lnTo>
                  <a:pt x="1100" y="870"/>
                </a:lnTo>
                <a:lnTo>
                  <a:pt x="1081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1"/>
                </a:lnTo>
                <a:lnTo>
                  <a:pt x="901" y="1081"/>
                </a:lnTo>
                <a:lnTo>
                  <a:pt x="868" y="1100"/>
                </a:lnTo>
                <a:lnTo>
                  <a:pt x="836" y="1117"/>
                </a:lnTo>
                <a:lnTo>
                  <a:pt x="802" y="1132"/>
                </a:lnTo>
                <a:lnTo>
                  <a:pt x="768" y="1144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49" y="1172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5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3" y="1100"/>
                </a:lnTo>
                <a:lnTo>
                  <a:pt x="272" y="1081"/>
                </a:lnTo>
                <a:lnTo>
                  <a:pt x="241" y="1061"/>
                </a:lnTo>
                <a:lnTo>
                  <a:pt x="212" y="1039"/>
                </a:lnTo>
                <a:lnTo>
                  <a:pt x="184" y="1014"/>
                </a:lnTo>
                <a:lnTo>
                  <a:pt x="159" y="988"/>
                </a:lnTo>
                <a:lnTo>
                  <a:pt x="134" y="960"/>
                </a:lnTo>
                <a:lnTo>
                  <a:pt x="111" y="931"/>
                </a:lnTo>
                <a:lnTo>
                  <a:pt x="90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8" y="768"/>
                </a:lnTo>
                <a:lnTo>
                  <a:pt x="17" y="732"/>
                </a:lnTo>
                <a:lnTo>
                  <a:pt x="9" y="696"/>
                </a:lnTo>
                <a:lnTo>
                  <a:pt x="5" y="660"/>
                </a:lnTo>
                <a:lnTo>
                  <a:pt x="1" y="623"/>
                </a:lnTo>
                <a:lnTo>
                  <a:pt x="0" y="586"/>
                </a:lnTo>
                <a:lnTo>
                  <a:pt x="1" y="550"/>
                </a:lnTo>
                <a:lnTo>
                  <a:pt x="5" y="513"/>
                </a:lnTo>
                <a:lnTo>
                  <a:pt x="9" y="476"/>
                </a:lnTo>
                <a:lnTo>
                  <a:pt x="17" y="440"/>
                </a:lnTo>
                <a:lnTo>
                  <a:pt x="28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4"/>
                </a:lnTo>
                <a:lnTo>
                  <a:pt x="90" y="272"/>
                </a:lnTo>
                <a:lnTo>
                  <a:pt x="111" y="242"/>
                </a:lnTo>
                <a:lnTo>
                  <a:pt x="134" y="212"/>
                </a:lnTo>
                <a:lnTo>
                  <a:pt x="159" y="184"/>
                </a:lnTo>
                <a:lnTo>
                  <a:pt x="184" y="159"/>
                </a:lnTo>
                <a:lnTo>
                  <a:pt x="212" y="135"/>
                </a:lnTo>
                <a:lnTo>
                  <a:pt x="241" y="111"/>
                </a:lnTo>
                <a:lnTo>
                  <a:pt x="272" y="92"/>
                </a:lnTo>
                <a:lnTo>
                  <a:pt x="303" y="72"/>
                </a:lnTo>
                <a:lnTo>
                  <a:pt x="337" y="56"/>
                </a:lnTo>
                <a:lnTo>
                  <a:pt x="371" y="41"/>
                </a:lnTo>
                <a:lnTo>
                  <a:pt x="405" y="28"/>
                </a:lnTo>
                <a:lnTo>
                  <a:pt x="440" y="19"/>
                </a:lnTo>
                <a:lnTo>
                  <a:pt x="476" y="11"/>
                </a:lnTo>
                <a:lnTo>
                  <a:pt x="513" y="5"/>
                </a:lnTo>
                <a:lnTo>
                  <a:pt x="549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8"/>
                </a:lnTo>
                <a:lnTo>
                  <a:pt x="802" y="41"/>
                </a:lnTo>
                <a:lnTo>
                  <a:pt x="836" y="56"/>
                </a:lnTo>
                <a:lnTo>
                  <a:pt x="868" y="72"/>
                </a:lnTo>
                <a:lnTo>
                  <a:pt x="901" y="92"/>
                </a:lnTo>
                <a:lnTo>
                  <a:pt x="931" y="111"/>
                </a:lnTo>
                <a:lnTo>
                  <a:pt x="960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1" y="272"/>
                </a:lnTo>
                <a:lnTo>
                  <a:pt x="1100" y="304"/>
                </a:lnTo>
                <a:lnTo>
                  <a:pt x="1117" y="337"/>
                </a:lnTo>
                <a:lnTo>
                  <a:pt x="1131" y="371"/>
                </a:lnTo>
                <a:lnTo>
                  <a:pt x="1144" y="405"/>
                </a:lnTo>
                <a:lnTo>
                  <a:pt x="1154" y="440"/>
                </a:lnTo>
                <a:lnTo>
                  <a:pt x="1162" y="476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4" name="Line 237"/>
          <p:cNvSpPr>
            <a:spLocks noChangeShapeType="1"/>
          </p:cNvSpPr>
          <p:nvPr/>
        </p:nvSpPr>
        <p:spPr bwMode="auto">
          <a:xfrm flipH="1">
            <a:off x="3571875" y="2662238"/>
            <a:ext cx="73025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5" name="Line 238"/>
          <p:cNvSpPr>
            <a:spLocks noChangeShapeType="1"/>
          </p:cNvSpPr>
          <p:nvPr/>
        </p:nvSpPr>
        <p:spPr bwMode="auto">
          <a:xfrm flipH="1">
            <a:off x="3571875" y="3295650"/>
            <a:ext cx="71755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6" name="Line 239"/>
          <p:cNvSpPr>
            <a:spLocks noChangeShapeType="1"/>
          </p:cNvSpPr>
          <p:nvPr/>
        </p:nvSpPr>
        <p:spPr bwMode="auto">
          <a:xfrm flipH="1">
            <a:off x="4310063" y="2681288"/>
            <a:ext cx="11112" cy="5937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7" name="Freeform 240"/>
          <p:cNvSpPr>
            <a:spLocks/>
          </p:cNvSpPr>
          <p:nvPr/>
        </p:nvSpPr>
        <p:spPr bwMode="auto">
          <a:xfrm>
            <a:off x="3879850" y="2792413"/>
            <a:ext cx="373063" cy="373062"/>
          </a:xfrm>
          <a:custGeom>
            <a:avLst/>
            <a:gdLst>
              <a:gd name="T0" fmla="*/ 2147483647 w 1174"/>
              <a:gd name="T1" fmla="*/ 2147483647 h 1173"/>
              <a:gd name="T2" fmla="*/ 2147483647 w 1174"/>
              <a:gd name="T3" fmla="*/ 2147483647 h 1173"/>
              <a:gd name="T4" fmla="*/ 2147483647 w 1174"/>
              <a:gd name="T5" fmla="*/ 2147483647 h 1173"/>
              <a:gd name="T6" fmla="*/ 2147483647 w 1174"/>
              <a:gd name="T7" fmla="*/ 2147483647 h 1173"/>
              <a:gd name="T8" fmla="*/ 2147483647 w 1174"/>
              <a:gd name="T9" fmla="*/ 2147483647 h 1173"/>
              <a:gd name="T10" fmla="*/ 2147483647 w 1174"/>
              <a:gd name="T11" fmla="*/ 2147483647 h 1173"/>
              <a:gd name="T12" fmla="*/ 2147483647 w 1174"/>
              <a:gd name="T13" fmla="*/ 2147483647 h 1173"/>
              <a:gd name="T14" fmla="*/ 2147483647 w 1174"/>
              <a:gd name="T15" fmla="*/ 2147483647 h 1173"/>
              <a:gd name="T16" fmla="*/ 2147483647 w 1174"/>
              <a:gd name="T17" fmla="*/ 2147483647 h 1173"/>
              <a:gd name="T18" fmla="*/ 2147483647 w 1174"/>
              <a:gd name="T19" fmla="*/ 2147483647 h 1173"/>
              <a:gd name="T20" fmla="*/ 2147483647 w 1174"/>
              <a:gd name="T21" fmla="*/ 2147483647 h 1173"/>
              <a:gd name="T22" fmla="*/ 2147483647 w 1174"/>
              <a:gd name="T23" fmla="*/ 2147483647 h 1173"/>
              <a:gd name="T24" fmla="*/ 2147483647 w 1174"/>
              <a:gd name="T25" fmla="*/ 2147483647 h 1173"/>
              <a:gd name="T26" fmla="*/ 2147483647 w 1174"/>
              <a:gd name="T27" fmla="*/ 2147483647 h 1173"/>
              <a:gd name="T28" fmla="*/ 2147483647 w 1174"/>
              <a:gd name="T29" fmla="*/ 2147483647 h 1173"/>
              <a:gd name="T30" fmla="*/ 2147483647 w 1174"/>
              <a:gd name="T31" fmla="*/ 2147483647 h 1173"/>
              <a:gd name="T32" fmla="*/ 2147483647 w 1174"/>
              <a:gd name="T33" fmla="*/ 2147483647 h 1173"/>
              <a:gd name="T34" fmla="*/ 2147483647 w 1174"/>
              <a:gd name="T35" fmla="*/ 2147483647 h 1173"/>
              <a:gd name="T36" fmla="*/ 2147483647 w 1174"/>
              <a:gd name="T37" fmla="*/ 2147483647 h 1173"/>
              <a:gd name="T38" fmla="*/ 2147483647 w 1174"/>
              <a:gd name="T39" fmla="*/ 2147483647 h 1173"/>
              <a:gd name="T40" fmla="*/ 2147483647 w 1174"/>
              <a:gd name="T41" fmla="*/ 2147483647 h 1173"/>
              <a:gd name="T42" fmla="*/ 2147483647 w 1174"/>
              <a:gd name="T43" fmla="*/ 2147483647 h 1173"/>
              <a:gd name="T44" fmla="*/ 2147483647 w 1174"/>
              <a:gd name="T45" fmla="*/ 2147483647 h 1173"/>
              <a:gd name="T46" fmla="*/ 2147483647 w 1174"/>
              <a:gd name="T47" fmla="*/ 2147483647 h 1173"/>
              <a:gd name="T48" fmla="*/ 2147483647 w 1174"/>
              <a:gd name="T49" fmla="*/ 2147483647 h 1173"/>
              <a:gd name="T50" fmla="*/ 2147483647 w 1174"/>
              <a:gd name="T51" fmla="*/ 2147483647 h 1173"/>
              <a:gd name="T52" fmla="*/ 2147483647 w 1174"/>
              <a:gd name="T53" fmla="*/ 2147483647 h 1173"/>
              <a:gd name="T54" fmla="*/ 2147483647 w 1174"/>
              <a:gd name="T55" fmla="*/ 2147483647 h 1173"/>
              <a:gd name="T56" fmla="*/ 2147483647 w 1174"/>
              <a:gd name="T57" fmla="*/ 2147483647 h 1173"/>
              <a:gd name="T58" fmla="*/ 2147483647 w 1174"/>
              <a:gd name="T59" fmla="*/ 2147483647 h 1173"/>
              <a:gd name="T60" fmla="*/ 2147483647 w 1174"/>
              <a:gd name="T61" fmla="*/ 2147483647 h 1173"/>
              <a:gd name="T62" fmla="*/ 2147483647 w 1174"/>
              <a:gd name="T63" fmla="*/ 2147483647 h 1173"/>
              <a:gd name="T64" fmla="*/ 2147483647 w 1174"/>
              <a:gd name="T65" fmla="*/ 2147483647 h 1173"/>
              <a:gd name="T66" fmla="*/ 2147483647 w 1174"/>
              <a:gd name="T67" fmla="*/ 2147483647 h 1173"/>
              <a:gd name="T68" fmla="*/ 2147483647 w 1174"/>
              <a:gd name="T69" fmla="*/ 2147483647 h 1173"/>
              <a:gd name="T70" fmla="*/ 2147483647 w 1174"/>
              <a:gd name="T71" fmla="*/ 2147483647 h 1173"/>
              <a:gd name="T72" fmla="*/ 2147483647 w 1174"/>
              <a:gd name="T73" fmla="*/ 2147483647 h 1173"/>
              <a:gd name="T74" fmla="*/ 2147483647 w 1174"/>
              <a:gd name="T75" fmla="*/ 0 h 1173"/>
              <a:gd name="T76" fmla="*/ 2147483647 w 1174"/>
              <a:gd name="T77" fmla="*/ 2147483647 h 1173"/>
              <a:gd name="T78" fmla="*/ 2147483647 w 1174"/>
              <a:gd name="T79" fmla="*/ 2147483647 h 1173"/>
              <a:gd name="T80" fmla="*/ 2147483647 w 1174"/>
              <a:gd name="T81" fmla="*/ 2147483647 h 1173"/>
              <a:gd name="T82" fmla="*/ 2147483647 w 1174"/>
              <a:gd name="T83" fmla="*/ 2147483647 h 1173"/>
              <a:gd name="T84" fmla="*/ 2147483647 w 1174"/>
              <a:gd name="T85" fmla="*/ 2147483647 h 1173"/>
              <a:gd name="T86" fmla="*/ 2147483647 w 1174"/>
              <a:gd name="T87" fmla="*/ 2147483647 h 1173"/>
              <a:gd name="T88" fmla="*/ 2147483647 w 1174"/>
              <a:gd name="T89" fmla="*/ 2147483647 h 1173"/>
              <a:gd name="T90" fmla="*/ 2147483647 w 1174"/>
              <a:gd name="T91" fmla="*/ 2147483647 h 1173"/>
              <a:gd name="T92" fmla="*/ 2147483647 w 1174"/>
              <a:gd name="T93" fmla="*/ 2147483647 h 1173"/>
              <a:gd name="T94" fmla="*/ 2147483647 w 1174"/>
              <a:gd name="T95" fmla="*/ 2147483647 h 1173"/>
              <a:gd name="T96" fmla="*/ 2147483647 w 1174"/>
              <a:gd name="T97" fmla="*/ 2147483647 h 1173"/>
              <a:gd name="T98" fmla="*/ 2147483647 w 1174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4" h="1173">
                <a:moveTo>
                  <a:pt x="1174" y="586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6"/>
                </a:lnTo>
                <a:lnTo>
                  <a:pt x="1155" y="732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0"/>
                </a:lnTo>
                <a:lnTo>
                  <a:pt x="1014" y="988"/>
                </a:lnTo>
                <a:lnTo>
                  <a:pt x="988" y="1014"/>
                </a:lnTo>
                <a:lnTo>
                  <a:pt x="961" y="1039"/>
                </a:lnTo>
                <a:lnTo>
                  <a:pt x="932" y="1061"/>
                </a:lnTo>
                <a:lnTo>
                  <a:pt x="902" y="1081"/>
                </a:lnTo>
                <a:lnTo>
                  <a:pt x="869" y="1100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4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4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0"/>
                </a:lnTo>
                <a:lnTo>
                  <a:pt x="273" y="1081"/>
                </a:lnTo>
                <a:lnTo>
                  <a:pt x="242" y="1061"/>
                </a:lnTo>
                <a:lnTo>
                  <a:pt x="213" y="1039"/>
                </a:lnTo>
                <a:lnTo>
                  <a:pt x="185" y="1014"/>
                </a:lnTo>
                <a:lnTo>
                  <a:pt x="159" y="988"/>
                </a:lnTo>
                <a:lnTo>
                  <a:pt x="135" y="960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6" y="836"/>
                </a:lnTo>
                <a:lnTo>
                  <a:pt x="41" y="802"/>
                </a:lnTo>
                <a:lnTo>
                  <a:pt x="29" y="768"/>
                </a:lnTo>
                <a:lnTo>
                  <a:pt x="18" y="732"/>
                </a:lnTo>
                <a:lnTo>
                  <a:pt x="10" y="696"/>
                </a:lnTo>
                <a:lnTo>
                  <a:pt x="4" y="660"/>
                </a:lnTo>
                <a:lnTo>
                  <a:pt x="1" y="623"/>
                </a:lnTo>
                <a:lnTo>
                  <a:pt x="0" y="586"/>
                </a:lnTo>
                <a:lnTo>
                  <a:pt x="1" y="550"/>
                </a:lnTo>
                <a:lnTo>
                  <a:pt x="4" y="513"/>
                </a:lnTo>
                <a:lnTo>
                  <a:pt x="10" y="476"/>
                </a:lnTo>
                <a:lnTo>
                  <a:pt x="18" y="440"/>
                </a:lnTo>
                <a:lnTo>
                  <a:pt x="29" y="405"/>
                </a:lnTo>
                <a:lnTo>
                  <a:pt x="41" y="371"/>
                </a:lnTo>
                <a:lnTo>
                  <a:pt x="56" y="337"/>
                </a:lnTo>
                <a:lnTo>
                  <a:pt x="73" y="304"/>
                </a:lnTo>
                <a:lnTo>
                  <a:pt x="91" y="272"/>
                </a:lnTo>
                <a:lnTo>
                  <a:pt x="112" y="242"/>
                </a:lnTo>
                <a:lnTo>
                  <a:pt x="135" y="212"/>
                </a:lnTo>
                <a:lnTo>
                  <a:pt x="159" y="184"/>
                </a:lnTo>
                <a:lnTo>
                  <a:pt x="185" y="159"/>
                </a:lnTo>
                <a:lnTo>
                  <a:pt x="213" y="135"/>
                </a:lnTo>
                <a:lnTo>
                  <a:pt x="242" y="111"/>
                </a:lnTo>
                <a:lnTo>
                  <a:pt x="273" y="92"/>
                </a:lnTo>
                <a:lnTo>
                  <a:pt x="304" y="72"/>
                </a:lnTo>
                <a:lnTo>
                  <a:pt x="337" y="56"/>
                </a:lnTo>
                <a:lnTo>
                  <a:pt x="371" y="41"/>
                </a:lnTo>
                <a:lnTo>
                  <a:pt x="405" y="28"/>
                </a:lnTo>
                <a:lnTo>
                  <a:pt x="441" y="19"/>
                </a:lnTo>
                <a:lnTo>
                  <a:pt x="477" y="11"/>
                </a:lnTo>
                <a:lnTo>
                  <a:pt x="514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3" y="19"/>
                </a:lnTo>
                <a:lnTo>
                  <a:pt x="768" y="28"/>
                </a:lnTo>
                <a:lnTo>
                  <a:pt x="803" y="41"/>
                </a:lnTo>
                <a:lnTo>
                  <a:pt x="837" y="56"/>
                </a:lnTo>
                <a:lnTo>
                  <a:pt x="869" y="72"/>
                </a:lnTo>
                <a:lnTo>
                  <a:pt x="902" y="92"/>
                </a:lnTo>
                <a:lnTo>
                  <a:pt x="932" y="111"/>
                </a:lnTo>
                <a:lnTo>
                  <a:pt x="961" y="135"/>
                </a:lnTo>
                <a:lnTo>
                  <a:pt x="988" y="159"/>
                </a:lnTo>
                <a:lnTo>
                  <a:pt x="1014" y="184"/>
                </a:lnTo>
                <a:lnTo>
                  <a:pt x="1039" y="212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0"/>
                </a:lnTo>
                <a:lnTo>
                  <a:pt x="1163" y="476"/>
                </a:lnTo>
                <a:lnTo>
                  <a:pt x="1169" y="513"/>
                </a:lnTo>
                <a:lnTo>
                  <a:pt x="1172" y="550"/>
                </a:lnTo>
                <a:lnTo>
                  <a:pt x="1174" y="58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8" name="Line 241"/>
          <p:cNvSpPr>
            <a:spLocks noChangeShapeType="1"/>
          </p:cNvSpPr>
          <p:nvPr/>
        </p:nvSpPr>
        <p:spPr bwMode="auto">
          <a:xfrm flipH="1" flipV="1">
            <a:off x="4302125" y="2662238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09" name="Line 242"/>
          <p:cNvSpPr>
            <a:spLocks noChangeShapeType="1"/>
          </p:cNvSpPr>
          <p:nvPr/>
        </p:nvSpPr>
        <p:spPr bwMode="auto">
          <a:xfrm flipH="1">
            <a:off x="4289425" y="3275013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0" name="Freeform 243"/>
          <p:cNvSpPr>
            <a:spLocks noEditPoints="1"/>
          </p:cNvSpPr>
          <p:nvPr/>
        </p:nvSpPr>
        <p:spPr bwMode="auto">
          <a:xfrm>
            <a:off x="4783138" y="2239963"/>
            <a:ext cx="1571625" cy="1049337"/>
          </a:xfrm>
          <a:custGeom>
            <a:avLst/>
            <a:gdLst>
              <a:gd name="T0" fmla="*/ 2147483647 w 4950"/>
              <a:gd name="T1" fmla="*/ 2147483647 h 3306"/>
              <a:gd name="T2" fmla="*/ 2147483647 w 4950"/>
              <a:gd name="T3" fmla="*/ 2147483647 h 3306"/>
              <a:gd name="T4" fmla="*/ 2147483647 w 4950"/>
              <a:gd name="T5" fmla="*/ 2147483647 h 3306"/>
              <a:gd name="T6" fmla="*/ 2147483647 w 4950"/>
              <a:gd name="T7" fmla="*/ 2147483647 h 3306"/>
              <a:gd name="T8" fmla="*/ 2147483647 w 4950"/>
              <a:gd name="T9" fmla="*/ 2147483647 h 3306"/>
              <a:gd name="T10" fmla="*/ 2147483647 w 4950"/>
              <a:gd name="T11" fmla="*/ 2147483647 h 3306"/>
              <a:gd name="T12" fmla="*/ 2147483647 w 4950"/>
              <a:gd name="T13" fmla="*/ 2147483647 h 3306"/>
              <a:gd name="T14" fmla="*/ 2147483647 w 4950"/>
              <a:gd name="T15" fmla="*/ 2147483647 h 3306"/>
              <a:gd name="T16" fmla="*/ 2147483647 w 4950"/>
              <a:gd name="T17" fmla="*/ 2147483647 h 3306"/>
              <a:gd name="T18" fmla="*/ 2147483647 w 4950"/>
              <a:gd name="T19" fmla="*/ 2147483647 h 3306"/>
              <a:gd name="T20" fmla="*/ 2147483647 w 4950"/>
              <a:gd name="T21" fmla="*/ 2147483647 h 3306"/>
              <a:gd name="T22" fmla="*/ 2147483647 w 4950"/>
              <a:gd name="T23" fmla="*/ 2147483647 h 3306"/>
              <a:gd name="T24" fmla="*/ 2147483647 w 4950"/>
              <a:gd name="T25" fmla="*/ 2147483647 h 3306"/>
              <a:gd name="T26" fmla="*/ 2147483647 w 4950"/>
              <a:gd name="T27" fmla="*/ 2147483647 h 3306"/>
              <a:gd name="T28" fmla="*/ 2147483647 w 4950"/>
              <a:gd name="T29" fmla="*/ 2147483647 h 3306"/>
              <a:gd name="T30" fmla="*/ 2147483647 w 4950"/>
              <a:gd name="T31" fmla="*/ 2147483647 h 3306"/>
              <a:gd name="T32" fmla="*/ 2147483647 w 4950"/>
              <a:gd name="T33" fmla="*/ 2147483647 h 3306"/>
              <a:gd name="T34" fmla="*/ 2147483647 w 4950"/>
              <a:gd name="T35" fmla="*/ 2147483647 h 3306"/>
              <a:gd name="T36" fmla="*/ 2147483647 w 4950"/>
              <a:gd name="T37" fmla="*/ 2147483647 h 3306"/>
              <a:gd name="T38" fmla="*/ 2147483647 w 4950"/>
              <a:gd name="T39" fmla="*/ 2147483647 h 3306"/>
              <a:gd name="T40" fmla="*/ 2147483647 w 4950"/>
              <a:gd name="T41" fmla="*/ 2147483647 h 3306"/>
              <a:gd name="T42" fmla="*/ 2147483647 w 4950"/>
              <a:gd name="T43" fmla="*/ 2147483647 h 3306"/>
              <a:gd name="T44" fmla="*/ 2147483647 w 4950"/>
              <a:gd name="T45" fmla="*/ 2147483647 h 3306"/>
              <a:gd name="T46" fmla="*/ 2147483647 w 4950"/>
              <a:gd name="T47" fmla="*/ 2147483647 h 3306"/>
              <a:gd name="T48" fmla="*/ 2147483647 w 4950"/>
              <a:gd name="T49" fmla="*/ 2147483647 h 3306"/>
              <a:gd name="T50" fmla="*/ 2147483647 w 4950"/>
              <a:gd name="T51" fmla="*/ 2147483647 h 3306"/>
              <a:gd name="T52" fmla="*/ 2147483647 w 4950"/>
              <a:gd name="T53" fmla="*/ 2147483647 h 3306"/>
              <a:gd name="T54" fmla="*/ 2147483647 w 4950"/>
              <a:gd name="T55" fmla="*/ 2147483647 h 3306"/>
              <a:gd name="T56" fmla="*/ 2147483647 w 4950"/>
              <a:gd name="T57" fmla="*/ 2147483647 h 3306"/>
              <a:gd name="T58" fmla="*/ 2147483647 w 4950"/>
              <a:gd name="T59" fmla="*/ 2147483647 h 3306"/>
              <a:gd name="T60" fmla="*/ 2147483647 w 4950"/>
              <a:gd name="T61" fmla="*/ 2147483647 h 3306"/>
              <a:gd name="T62" fmla="*/ 2147483647 w 4950"/>
              <a:gd name="T63" fmla="*/ 2147483647 h 3306"/>
              <a:gd name="T64" fmla="*/ 2147483647 w 4950"/>
              <a:gd name="T65" fmla="*/ 2147483647 h 3306"/>
              <a:gd name="T66" fmla="*/ 2147483647 w 4950"/>
              <a:gd name="T67" fmla="*/ 2147483647 h 3306"/>
              <a:gd name="T68" fmla="*/ 2147483647 w 4950"/>
              <a:gd name="T69" fmla="*/ 2147483647 h 3306"/>
              <a:gd name="T70" fmla="*/ 2147483647 w 4950"/>
              <a:gd name="T71" fmla="*/ 2147483647 h 3306"/>
              <a:gd name="T72" fmla="*/ 2147483647 w 4950"/>
              <a:gd name="T73" fmla="*/ 2147483647 h 3306"/>
              <a:gd name="T74" fmla="*/ 2147483647 w 4950"/>
              <a:gd name="T75" fmla="*/ 2147483647 h 3306"/>
              <a:gd name="T76" fmla="*/ 2147483647 w 4950"/>
              <a:gd name="T77" fmla="*/ 2147483647 h 3306"/>
              <a:gd name="T78" fmla="*/ 2147483647 w 4950"/>
              <a:gd name="T79" fmla="*/ 2147483647 h 3306"/>
              <a:gd name="T80" fmla="*/ 2147483647 w 4950"/>
              <a:gd name="T81" fmla="*/ 2147483647 h 3306"/>
              <a:gd name="T82" fmla="*/ 2147483647 w 4950"/>
              <a:gd name="T83" fmla="*/ 2147483647 h 3306"/>
              <a:gd name="T84" fmla="*/ 2147483647 w 4950"/>
              <a:gd name="T85" fmla="*/ 2147483647 h 3306"/>
              <a:gd name="T86" fmla="*/ 2147483647 w 4950"/>
              <a:gd name="T87" fmla="*/ 2147483647 h 3306"/>
              <a:gd name="T88" fmla="*/ 2147483647 w 4950"/>
              <a:gd name="T89" fmla="*/ 2147483647 h 3306"/>
              <a:gd name="T90" fmla="*/ 2147483647 w 4950"/>
              <a:gd name="T91" fmla="*/ 2147483647 h 3306"/>
              <a:gd name="T92" fmla="*/ 2147483647 w 4950"/>
              <a:gd name="T93" fmla="*/ 2147483647 h 3306"/>
              <a:gd name="T94" fmla="*/ 2147483647 w 4950"/>
              <a:gd name="T95" fmla="*/ 2147483647 h 3306"/>
              <a:gd name="T96" fmla="*/ 2147483647 w 4950"/>
              <a:gd name="T97" fmla="*/ 2147483647 h 3306"/>
              <a:gd name="T98" fmla="*/ 2147483647 w 4950"/>
              <a:gd name="T99" fmla="*/ 2147483647 h 3306"/>
              <a:gd name="T100" fmla="*/ 2147483647 w 4950"/>
              <a:gd name="T101" fmla="*/ 2147483647 h 3306"/>
              <a:gd name="T102" fmla="*/ 2147483647 w 4950"/>
              <a:gd name="T103" fmla="*/ 2147483647 h 3306"/>
              <a:gd name="T104" fmla="*/ 2147483647 w 4950"/>
              <a:gd name="T105" fmla="*/ 2147483647 h 3306"/>
              <a:gd name="T106" fmla="*/ 2147483647 w 4950"/>
              <a:gd name="T107" fmla="*/ 2147483647 h 3306"/>
              <a:gd name="T108" fmla="*/ 2147483647 w 4950"/>
              <a:gd name="T109" fmla="*/ 2147483647 h 3306"/>
              <a:gd name="T110" fmla="*/ 2147483647 w 4950"/>
              <a:gd name="T111" fmla="*/ 2147483647 h 3306"/>
              <a:gd name="T112" fmla="*/ 2147483647 w 4950"/>
              <a:gd name="T113" fmla="*/ 2147483647 h 3306"/>
              <a:gd name="T114" fmla="*/ 2147483647 w 4950"/>
              <a:gd name="T115" fmla="*/ 2147483647 h 3306"/>
              <a:gd name="T116" fmla="*/ 2147483647 w 4950"/>
              <a:gd name="T117" fmla="*/ 2147483647 h 330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950" h="3306">
                <a:moveTo>
                  <a:pt x="101" y="3306"/>
                </a:moveTo>
                <a:lnTo>
                  <a:pt x="2357" y="3306"/>
                </a:lnTo>
                <a:lnTo>
                  <a:pt x="4615" y="3306"/>
                </a:lnTo>
                <a:lnTo>
                  <a:pt x="4679" y="3244"/>
                </a:lnTo>
                <a:lnTo>
                  <a:pt x="4717" y="1312"/>
                </a:lnTo>
                <a:lnTo>
                  <a:pt x="4837" y="1375"/>
                </a:lnTo>
                <a:lnTo>
                  <a:pt x="4950" y="1312"/>
                </a:lnTo>
                <a:lnTo>
                  <a:pt x="4950" y="95"/>
                </a:lnTo>
                <a:lnTo>
                  <a:pt x="4950" y="48"/>
                </a:lnTo>
                <a:lnTo>
                  <a:pt x="4900" y="0"/>
                </a:lnTo>
                <a:lnTo>
                  <a:pt x="3254" y="89"/>
                </a:lnTo>
                <a:lnTo>
                  <a:pt x="3134" y="197"/>
                </a:lnTo>
                <a:lnTo>
                  <a:pt x="2957" y="1312"/>
                </a:lnTo>
                <a:lnTo>
                  <a:pt x="2357" y="1312"/>
                </a:lnTo>
                <a:lnTo>
                  <a:pt x="61" y="1312"/>
                </a:lnTo>
                <a:lnTo>
                  <a:pt x="0" y="1372"/>
                </a:lnTo>
                <a:lnTo>
                  <a:pt x="38" y="3244"/>
                </a:lnTo>
                <a:lnTo>
                  <a:pt x="101" y="3306"/>
                </a:lnTo>
                <a:close/>
                <a:moveTo>
                  <a:pt x="1390" y="2308"/>
                </a:moveTo>
                <a:lnTo>
                  <a:pt x="1389" y="2345"/>
                </a:lnTo>
                <a:lnTo>
                  <a:pt x="1385" y="2382"/>
                </a:lnTo>
                <a:lnTo>
                  <a:pt x="1379" y="2418"/>
                </a:lnTo>
                <a:lnTo>
                  <a:pt x="1371" y="2454"/>
                </a:lnTo>
                <a:lnTo>
                  <a:pt x="1362" y="2490"/>
                </a:lnTo>
                <a:lnTo>
                  <a:pt x="1349" y="2525"/>
                </a:lnTo>
                <a:lnTo>
                  <a:pt x="1334" y="2558"/>
                </a:lnTo>
                <a:lnTo>
                  <a:pt x="1318" y="2591"/>
                </a:lnTo>
                <a:lnTo>
                  <a:pt x="1299" y="2623"/>
                </a:lnTo>
                <a:lnTo>
                  <a:pt x="1279" y="2653"/>
                </a:lnTo>
                <a:lnTo>
                  <a:pt x="1255" y="2682"/>
                </a:lnTo>
                <a:lnTo>
                  <a:pt x="1231" y="2710"/>
                </a:lnTo>
                <a:lnTo>
                  <a:pt x="1206" y="2737"/>
                </a:lnTo>
                <a:lnTo>
                  <a:pt x="1178" y="2761"/>
                </a:lnTo>
                <a:lnTo>
                  <a:pt x="1149" y="2783"/>
                </a:lnTo>
                <a:lnTo>
                  <a:pt x="1118" y="2804"/>
                </a:lnTo>
                <a:lnTo>
                  <a:pt x="1086" y="2822"/>
                </a:lnTo>
                <a:lnTo>
                  <a:pt x="1053" y="2840"/>
                </a:lnTo>
                <a:lnTo>
                  <a:pt x="1019" y="2854"/>
                </a:lnTo>
                <a:lnTo>
                  <a:pt x="984" y="2866"/>
                </a:lnTo>
                <a:lnTo>
                  <a:pt x="950" y="2877"/>
                </a:lnTo>
                <a:lnTo>
                  <a:pt x="914" y="2885"/>
                </a:lnTo>
                <a:lnTo>
                  <a:pt x="877" y="2891"/>
                </a:lnTo>
                <a:lnTo>
                  <a:pt x="840" y="2894"/>
                </a:lnTo>
                <a:lnTo>
                  <a:pt x="804" y="2895"/>
                </a:lnTo>
                <a:lnTo>
                  <a:pt x="767" y="2894"/>
                </a:lnTo>
                <a:lnTo>
                  <a:pt x="730" y="2891"/>
                </a:lnTo>
                <a:lnTo>
                  <a:pt x="694" y="2885"/>
                </a:lnTo>
                <a:lnTo>
                  <a:pt x="658" y="2877"/>
                </a:lnTo>
                <a:lnTo>
                  <a:pt x="622" y="2866"/>
                </a:lnTo>
                <a:lnTo>
                  <a:pt x="587" y="2854"/>
                </a:lnTo>
                <a:lnTo>
                  <a:pt x="554" y="2840"/>
                </a:lnTo>
                <a:lnTo>
                  <a:pt x="521" y="2822"/>
                </a:lnTo>
                <a:lnTo>
                  <a:pt x="489" y="2804"/>
                </a:lnTo>
                <a:lnTo>
                  <a:pt x="459" y="2783"/>
                </a:lnTo>
                <a:lnTo>
                  <a:pt x="430" y="2761"/>
                </a:lnTo>
                <a:lnTo>
                  <a:pt x="402" y="2737"/>
                </a:lnTo>
                <a:lnTo>
                  <a:pt x="376" y="2710"/>
                </a:lnTo>
                <a:lnTo>
                  <a:pt x="351" y="2682"/>
                </a:lnTo>
                <a:lnTo>
                  <a:pt x="329" y="2653"/>
                </a:lnTo>
                <a:lnTo>
                  <a:pt x="308" y="2623"/>
                </a:lnTo>
                <a:lnTo>
                  <a:pt x="290" y="2591"/>
                </a:lnTo>
                <a:lnTo>
                  <a:pt x="273" y="2558"/>
                </a:lnTo>
                <a:lnTo>
                  <a:pt x="257" y="2525"/>
                </a:lnTo>
                <a:lnTo>
                  <a:pt x="246" y="2490"/>
                </a:lnTo>
                <a:lnTo>
                  <a:pt x="235" y="2454"/>
                </a:lnTo>
                <a:lnTo>
                  <a:pt x="227" y="2418"/>
                </a:lnTo>
                <a:lnTo>
                  <a:pt x="222" y="2382"/>
                </a:lnTo>
                <a:lnTo>
                  <a:pt x="218" y="2345"/>
                </a:lnTo>
                <a:lnTo>
                  <a:pt x="217" y="2308"/>
                </a:lnTo>
                <a:lnTo>
                  <a:pt x="218" y="2271"/>
                </a:lnTo>
                <a:lnTo>
                  <a:pt x="222" y="2235"/>
                </a:lnTo>
                <a:lnTo>
                  <a:pt x="227" y="2198"/>
                </a:lnTo>
                <a:lnTo>
                  <a:pt x="235" y="2162"/>
                </a:lnTo>
                <a:lnTo>
                  <a:pt x="246" y="2128"/>
                </a:lnTo>
                <a:lnTo>
                  <a:pt x="257" y="2093"/>
                </a:lnTo>
                <a:lnTo>
                  <a:pt x="273" y="2059"/>
                </a:lnTo>
                <a:lnTo>
                  <a:pt x="290" y="2026"/>
                </a:lnTo>
                <a:lnTo>
                  <a:pt x="308" y="1995"/>
                </a:lnTo>
                <a:lnTo>
                  <a:pt x="329" y="1963"/>
                </a:lnTo>
                <a:lnTo>
                  <a:pt x="351" y="1934"/>
                </a:lnTo>
                <a:lnTo>
                  <a:pt x="376" y="1907"/>
                </a:lnTo>
                <a:lnTo>
                  <a:pt x="402" y="1881"/>
                </a:lnTo>
                <a:lnTo>
                  <a:pt x="430" y="1857"/>
                </a:lnTo>
                <a:lnTo>
                  <a:pt x="459" y="1834"/>
                </a:lnTo>
                <a:lnTo>
                  <a:pt x="489" y="1813"/>
                </a:lnTo>
                <a:lnTo>
                  <a:pt x="521" y="1794"/>
                </a:lnTo>
                <a:lnTo>
                  <a:pt x="554" y="1778"/>
                </a:lnTo>
                <a:lnTo>
                  <a:pt x="587" y="1763"/>
                </a:lnTo>
                <a:lnTo>
                  <a:pt x="622" y="1750"/>
                </a:lnTo>
                <a:lnTo>
                  <a:pt x="658" y="1740"/>
                </a:lnTo>
                <a:lnTo>
                  <a:pt x="694" y="1733"/>
                </a:lnTo>
                <a:lnTo>
                  <a:pt x="730" y="1727"/>
                </a:lnTo>
                <a:lnTo>
                  <a:pt x="767" y="1724"/>
                </a:lnTo>
                <a:lnTo>
                  <a:pt x="804" y="1723"/>
                </a:lnTo>
                <a:lnTo>
                  <a:pt x="840" y="1724"/>
                </a:lnTo>
                <a:lnTo>
                  <a:pt x="877" y="1727"/>
                </a:lnTo>
                <a:lnTo>
                  <a:pt x="914" y="1733"/>
                </a:lnTo>
                <a:lnTo>
                  <a:pt x="950" y="1740"/>
                </a:lnTo>
                <a:lnTo>
                  <a:pt x="984" y="1750"/>
                </a:lnTo>
                <a:lnTo>
                  <a:pt x="1019" y="1763"/>
                </a:lnTo>
                <a:lnTo>
                  <a:pt x="1053" y="1778"/>
                </a:lnTo>
                <a:lnTo>
                  <a:pt x="1086" y="1794"/>
                </a:lnTo>
                <a:lnTo>
                  <a:pt x="1118" y="1813"/>
                </a:lnTo>
                <a:lnTo>
                  <a:pt x="1149" y="1834"/>
                </a:lnTo>
                <a:lnTo>
                  <a:pt x="1178" y="1857"/>
                </a:lnTo>
                <a:lnTo>
                  <a:pt x="1206" y="1881"/>
                </a:lnTo>
                <a:lnTo>
                  <a:pt x="1231" y="1907"/>
                </a:lnTo>
                <a:lnTo>
                  <a:pt x="1255" y="1934"/>
                </a:lnTo>
                <a:lnTo>
                  <a:pt x="1279" y="1963"/>
                </a:lnTo>
                <a:lnTo>
                  <a:pt x="1299" y="1995"/>
                </a:lnTo>
                <a:lnTo>
                  <a:pt x="1318" y="2026"/>
                </a:lnTo>
                <a:lnTo>
                  <a:pt x="1334" y="2059"/>
                </a:lnTo>
                <a:lnTo>
                  <a:pt x="1349" y="2093"/>
                </a:lnTo>
                <a:lnTo>
                  <a:pt x="1362" y="2128"/>
                </a:lnTo>
                <a:lnTo>
                  <a:pt x="1371" y="2162"/>
                </a:lnTo>
                <a:lnTo>
                  <a:pt x="1379" y="2198"/>
                </a:lnTo>
                <a:lnTo>
                  <a:pt x="1385" y="2235"/>
                </a:lnTo>
                <a:lnTo>
                  <a:pt x="1389" y="2271"/>
                </a:lnTo>
                <a:lnTo>
                  <a:pt x="1390" y="2308"/>
                </a:lnTo>
                <a:close/>
                <a:moveTo>
                  <a:pt x="2944" y="2308"/>
                </a:moveTo>
                <a:lnTo>
                  <a:pt x="2943" y="2345"/>
                </a:lnTo>
                <a:lnTo>
                  <a:pt x="2940" y="2382"/>
                </a:lnTo>
                <a:lnTo>
                  <a:pt x="2934" y="2418"/>
                </a:lnTo>
                <a:lnTo>
                  <a:pt x="2926" y="2454"/>
                </a:lnTo>
                <a:lnTo>
                  <a:pt x="2915" y="2490"/>
                </a:lnTo>
                <a:lnTo>
                  <a:pt x="2904" y="2525"/>
                </a:lnTo>
                <a:lnTo>
                  <a:pt x="2889" y="2558"/>
                </a:lnTo>
                <a:lnTo>
                  <a:pt x="2873" y="2591"/>
                </a:lnTo>
                <a:lnTo>
                  <a:pt x="2853" y="2623"/>
                </a:lnTo>
                <a:lnTo>
                  <a:pt x="2832" y="2653"/>
                </a:lnTo>
                <a:lnTo>
                  <a:pt x="2810" y="2682"/>
                </a:lnTo>
                <a:lnTo>
                  <a:pt x="2786" y="2710"/>
                </a:lnTo>
                <a:lnTo>
                  <a:pt x="2759" y="2737"/>
                </a:lnTo>
                <a:lnTo>
                  <a:pt x="2731" y="2761"/>
                </a:lnTo>
                <a:lnTo>
                  <a:pt x="2702" y="2783"/>
                </a:lnTo>
                <a:lnTo>
                  <a:pt x="2672" y="2804"/>
                </a:lnTo>
                <a:lnTo>
                  <a:pt x="2641" y="2822"/>
                </a:lnTo>
                <a:lnTo>
                  <a:pt x="2608" y="2840"/>
                </a:lnTo>
                <a:lnTo>
                  <a:pt x="2574" y="2854"/>
                </a:lnTo>
                <a:lnTo>
                  <a:pt x="2539" y="2866"/>
                </a:lnTo>
                <a:lnTo>
                  <a:pt x="2503" y="2877"/>
                </a:lnTo>
                <a:lnTo>
                  <a:pt x="2467" y="2885"/>
                </a:lnTo>
                <a:lnTo>
                  <a:pt x="2432" y="2891"/>
                </a:lnTo>
                <a:lnTo>
                  <a:pt x="2395" y="2894"/>
                </a:lnTo>
                <a:lnTo>
                  <a:pt x="2357" y="2895"/>
                </a:lnTo>
                <a:lnTo>
                  <a:pt x="2322" y="2894"/>
                </a:lnTo>
                <a:lnTo>
                  <a:pt x="2285" y="2891"/>
                </a:lnTo>
                <a:lnTo>
                  <a:pt x="2249" y="2885"/>
                </a:lnTo>
                <a:lnTo>
                  <a:pt x="2212" y="2877"/>
                </a:lnTo>
                <a:lnTo>
                  <a:pt x="2177" y="2866"/>
                </a:lnTo>
                <a:lnTo>
                  <a:pt x="2142" y="2854"/>
                </a:lnTo>
                <a:lnTo>
                  <a:pt x="2109" y="2840"/>
                </a:lnTo>
                <a:lnTo>
                  <a:pt x="2075" y="2822"/>
                </a:lnTo>
                <a:lnTo>
                  <a:pt x="2044" y="2804"/>
                </a:lnTo>
                <a:lnTo>
                  <a:pt x="2014" y="2783"/>
                </a:lnTo>
                <a:lnTo>
                  <a:pt x="1984" y="2761"/>
                </a:lnTo>
                <a:lnTo>
                  <a:pt x="1957" y="2737"/>
                </a:lnTo>
                <a:lnTo>
                  <a:pt x="1930" y="2710"/>
                </a:lnTo>
                <a:lnTo>
                  <a:pt x="1906" y="2682"/>
                </a:lnTo>
                <a:lnTo>
                  <a:pt x="1884" y="2653"/>
                </a:lnTo>
                <a:lnTo>
                  <a:pt x="1863" y="2623"/>
                </a:lnTo>
                <a:lnTo>
                  <a:pt x="1843" y="2591"/>
                </a:lnTo>
                <a:lnTo>
                  <a:pt x="1827" y="2558"/>
                </a:lnTo>
                <a:lnTo>
                  <a:pt x="1812" y="2525"/>
                </a:lnTo>
                <a:lnTo>
                  <a:pt x="1801" y="2490"/>
                </a:lnTo>
                <a:lnTo>
                  <a:pt x="1790" y="2454"/>
                </a:lnTo>
                <a:lnTo>
                  <a:pt x="1782" y="2418"/>
                </a:lnTo>
                <a:lnTo>
                  <a:pt x="1776" y="2382"/>
                </a:lnTo>
                <a:lnTo>
                  <a:pt x="1773" y="2345"/>
                </a:lnTo>
                <a:lnTo>
                  <a:pt x="1772" y="2308"/>
                </a:lnTo>
                <a:lnTo>
                  <a:pt x="1773" y="2271"/>
                </a:lnTo>
                <a:lnTo>
                  <a:pt x="1776" y="2235"/>
                </a:lnTo>
                <a:lnTo>
                  <a:pt x="1782" y="2198"/>
                </a:lnTo>
                <a:lnTo>
                  <a:pt x="1790" y="2162"/>
                </a:lnTo>
                <a:lnTo>
                  <a:pt x="1801" y="2128"/>
                </a:lnTo>
                <a:lnTo>
                  <a:pt x="1812" y="2093"/>
                </a:lnTo>
                <a:lnTo>
                  <a:pt x="1827" y="2059"/>
                </a:lnTo>
                <a:lnTo>
                  <a:pt x="1843" y="2026"/>
                </a:lnTo>
                <a:lnTo>
                  <a:pt x="1863" y="1995"/>
                </a:lnTo>
                <a:lnTo>
                  <a:pt x="1884" y="1963"/>
                </a:lnTo>
                <a:lnTo>
                  <a:pt x="1906" y="1934"/>
                </a:lnTo>
                <a:lnTo>
                  <a:pt x="1930" y="1907"/>
                </a:lnTo>
                <a:lnTo>
                  <a:pt x="1957" y="1881"/>
                </a:lnTo>
                <a:lnTo>
                  <a:pt x="1984" y="1857"/>
                </a:lnTo>
                <a:lnTo>
                  <a:pt x="2014" y="1834"/>
                </a:lnTo>
                <a:lnTo>
                  <a:pt x="2044" y="1813"/>
                </a:lnTo>
                <a:lnTo>
                  <a:pt x="2075" y="1794"/>
                </a:lnTo>
                <a:lnTo>
                  <a:pt x="2109" y="1778"/>
                </a:lnTo>
                <a:lnTo>
                  <a:pt x="2142" y="1763"/>
                </a:lnTo>
                <a:lnTo>
                  <a:pt x="2177" y="1750"/>
                </a:lnTo>
                <a:lnTo>
                  <a:pt x="2212" y="1740"/>
                </a:lnTo>
                <a:lnTo>
                  <a:pt x="2249" y="1733"/>
                </a:lnTo>
                <a:lnTo>
                  <a:pt x="2285" y="1727"/>
                </a:lnTo>
                <a:lnTo>
                  <a:pt x="2322" y="1724"/>
                </a:lnTo>
                <a:lnTo>
                  <a:pt x="2357" y="1723"/>
                </a:lnTo>
                <a:lnTo>
                  <a:pt x="2395" y="1724"/>
                </a:lnTo>
                <a:lnTo>
                  <a:pt x="2432" y="1727"/>
                </a:lnTo>
                <a:lnTo>
                  <a:pt x="2467" y="1733"/>
                </a:lnTo>
                <a:lnTo>
                  <a:pt x="2503" y="1740"/>
                </a:lnTo>
                <a:lnTo>
                  <a:pt x="2539" y="1750"/>
                </a:lnTo>
                <a:lnTo>
                  <a:pt x="2574" y="1763"/>
                </a:lnTo>
                <a:lnTo>
                  <a:pt x="2608" y="1778"/>
                </a:lnTo>
                <a:lnTo>
                  <a:pt x="2641" y="1794"/>
                </a:lnTo>
                <a:lnTo>
                  <a:pt x="2672" y="1813"/>
                </a:lnTo>
                <a:lnTo>
                  <a:pt x="2702" y="1834"/>
                </a:lnTo>
                <a:lnTo>
                  <a:pt x="2731" y="1857"/>
                </a:lnTo>
                <a:lnTo>
                  <a:pt x="2759" y="1881"/>
                </a:lnTo>
                <a:lnTo>
                  <a:pt x="2786" y="1907"/>
                </a:lnTo>
                <a:lnTo>
                  <a:pt x="2810" y="1934"/>
                </a:lnTo>
                <a:lnTo>
                  <a:pt x="2832" y="1963"/>
                </a:lnTo>
                <a:lnTo>
                  <a:pt x="2853" y="1995"/>
                </a:lnTo>
                <a:lnTo>
                  <a:pt x="2873" y="2026"/>
                </a:lnTo>
                <a:lnTo>
                  <a:pt x="2889" y="2059"/>
                </a:lnTo>
                <a:lnTo>
                  <a:pt x="2904" y="2093"/>
                </a:lnTo>
                <a:lnTo>
                  <a:pt x="2915" y="2128"/>
                </a:lnTo>
                <a:lnTo>
                  <a:pt x="2926" y="2162"/>
                </a:lnTo>
                <a:lnTo>
                  <a:pt x="2934" y="2198"/>
                </a:lnTo>
                <a:lnTo>
                  <a:pt x="2940" y="2235"/>
                </a:lnTo>
                <a:lnTo>
                  <a:pt x="2943" y="2271"/>
                </a:lnTo>
                <a:lnTo>
                  <a:pt x="2944" y="2308"/>
                </a:lnTo>
                <a:close/>
                <a:moveTo>
                  <a:pt x="4499" y="2308"/>
                </a:moveTo>
                <a:lnTo>
                  <a:pt x="4498" y="2345"/>
                </a:lnTo>
                <a:lnTo>
                  <a:pt x="4495" y="2382"/>
                </a:lnTo>
                <a:lnTo>
                  <a:pt x="4489" y="2418"/>
                </a:lnTo>
                <a:lnTo>
                  <a:pt x="4481" y="2454"/>
                </a:lnTo>
                <a:lnTo>
                  <a:pt x="4470" y="2490"/>
                </a:lnTo>
                <a:lnTo>
                  <a:pt x="4458" y="2525"/>
                </a:lnTo>
                <a:lnTo>
                  <a:pt x="4444" y="2558"/>
                </a:lnTo>
                <a:lnTo>
                  <a:pt x="4426" y="2591"/>
                </a:lnTo>
                <a:lnTo>
                  <a:pt x="4408" y="2623"/>
                </a:lnTo>
                <a:lnTo>
                  <a:pt x="4387" y="2653"/>
                </a:lnTo>
                <a:lnTo>
                  <a:pt x="4365" y="2682"/>
                </a:lnTo>
                <a:lnTo>
                  <a:pt x="4341" y="2710"/>
                </a:lnTo>
                <a:lnTo>
                  <a:pt x="4314" y="2737"/>
                </a:lnTo>
                <a:lnTo>
                  <a:pt x="4286" y="2761"/>
                </a:lnTo>
                <a:lnTo>
                  <a:pt x="4257" y="2783"/>
                </a:lnTo>
                <a:lnTo>
                  <a:pt x="4227" y="2804"/>
                </a:lnTo>
                <a:lnTo>
                  <a:pt x="4195" y="2822"/>
                </a:lnTo>
                <a:lnTo>
                  <a:pt x="4162" y="2840"/>
                </a:lnTo>
                <a:lnTo>
                  <a:pt x="4129" y="2854"/>
                </a:lnTo>
                <a:lnTo>
                  <a:pt x="4094" y="2866"/>
                </a:lnTo>
                <a:lnTo>
                  <a:pt x="4058" y="2877"/>
                </a:lnTo>
                <a:lnTo>
                  <a:pt x="4022" y="2885"/>
                </a:lnTo>
                <a:lnTo>
                  <a:pt x="3986" y="2891"/>
                </a:lnTo>
                <a:lnTo>
                  <a:pt x="3949" y="2894"/>
                </a:lnTo>
                <a:lnTo>
                  <a:pt x="3912" y="2895"/>
                </a:lnTo>
                <a:lnTo>
                  <a:pt x="3875" y="2894"/>
                </a:lnTo>
                <a:lnTo>
                  <a:pt x="3839" y="2891"/>
                </a:lnTo>
                <a:lnTo>
                  <a:pt x="3802" y="2885"/>
                </a:lnTo>
                <a:lnTo>
                  <a:pt x="3766" y="2877"/>
                </a:lnTo>
                <a:lnTo>
                  <a:pt x="3732" y="2866"/>
                </a:lnTo>
                <a:lnTo>
                  <a:pt x="3697" y="2854"/>
                </a:lnTo>
                <a:lnTo>
                  <a:pt x="3663" y="2840"/>
                </a:lnTo>
                <a:lnTo>
                  <a:pt x="3630" y="2822"/>
                </a:lnTo>
                <a:lnTo>
                  <a:pt x="3599" y="2804"/>
                </a:lnTo>
                <a:lnTo>
                  <a:pt x="3567" y="2783"/>
                </a:lnTo>
                <a:lnTo>
                  <a:pt x="3538" y="2761"/>
                </a:lnTo>
                <a:lnTo>
                  <a:pt x="3511" y="2737"/>
                </a:lnTo>
                <a:lnTo>
                  <a:pt x="3485" y="2710"/>
                </a:lnTo>
                <a:lnTo>
                  <a:pt x="3461" y="2682"/>
                </a:lnTo>
                <a:lnTo>
                  <a:pt x="3438" y="2653"/>
                </a:lnTo>
                <a:lnTo>
                  <a:pt x="3417" y="2623"/>
                </a:lnTo>
                <a:lnTo>
                  <a:pt x="3398" y="2591"/>
                </a:lnTo>
                <a:lnTo>
                  <a:pt x="3382" y="2558"/>
                </a:lnTo>
                <a:lnTo>
                  <a:pt x="3367" y="2525"/>
                </a:lnTo>
                <a:lnTo>
                  <a:pt x="3354" y="2490"/>
                </a:lnTo>
                <a:lnTo>
                  <a:pt x="3344" y="2454"/>
                </a:lnTo>
                <a:lnTo>
                  <a:pt x="3337" y="2418"/>
                </a:lnTo>
                <a:lnTo>
                  <a:pt x="3331" y="2382"/>
                </a:lnTo>
                <a:lnTo>
                  <a:pt x="3328" y="2345"/>
                </a:lnTo>
                <a:lnTo>
                  <a:pt x="3326" y="2308"/>
                </a:lnTo>
                <a:lnTo>
                  <a:pt x="3328" y="2271"/>
                </a:lnTo>
                <a:lnTo>
                  <a:pt x="3331" y="2235"/>
                </a:lnTo>
                <a:lnTo>
                  <a:pt x="3337" y="2198"/>
                </a:lnTo>
                <a:lnTo>
                  <a:pt x="3344" y="2162"/>
                </a:lnTo>
                <a:lnTo>
                  <a:pt x="3354" y="2128"/>
                </a:lnTo>
                <a:lnTo>
                  <a:pt x="3367" y="2093"/>
                </a:lnTo>
                <a:lnTo>
                  <a:pt x="3382" y="2059"/>
                </a:lnTo>
                <a:lnTo>
                  <a:pt x="3398" y="2026"/>
                </a:lnTo>
                <a:lnTo>
                  <a:pt x="3417" y="1995"/>
                </a:lnTo>
                <a:lnTo>
                  <a:pt x="3438" y="1963"/>
                </a:lnTo>
                <a:lnTo>
                  <a:pt x="3461" y="1934"/>
                </a:lnTo>
                <a:lnTo>
                  <a:pt x="3485" y="1907"/>
                </a:lnTo>
                <a:lnTo>
                  <a:pt x="3511" y="1881"/>
                </a:lnTo>
                <a:lnTo>
                  <a:pt x="3538" y="1857"/>
                </a:lnTo>
                <a:lnTo>
                  <a:pt x="3567" y="1834"/>
                </a:lnTo>
                <a:lnTo>
                  <a:pt x="3599" y="1813"/>
                </a:lnTo>
                <a:lnTo>
                  <a:pt x="3630" y="1794"/>
                </a:lnTo>
                <a:lnTo>
                  <a:pt x="3663" y="1778"/>
                </a:lnTo>
                <a:lnTo>
                  <a:pt x="3697" y="1763"/>
                </a:lnTo>
                <a:lnTo>
                  <a:pt x="3732" y="1750"/>
                </a:lnTo>
                <a:lnTo>
                  <a:pt x="3766" y="1740"/>
                </a:lnTo>
                <a:lnTo>
                  <a:pt x="3802" y="1733"/>
                </a:lnTo>
                <a:lnTo>
                  <a:pt x="3839" y="1727"/>
                </a:lnTo>
                <a:lnTo>
                  <a:pt x="3875" y="1724"/>
                </a:lnTo>
                <a:lnTo>
                  <a:pt x="3912" y="1723"/>
                </a:lnTo>
                <a:lnTo>
                  <a:pt x="3949" y="1724"/>
                </a:lnTo>
                <a:lnTo>
                  <a:pt x="3986" y="1727"/>
                </a:lnTo>
                <a:lnTo>
                  <a:pt x="4022" y="1733"/>
                </a:lnTo>
                <a:lnTo>
                  <a:pt x="4058" y="1740"/>
                </a:lnTo>
                <a:lnTo>
                  <a:pt x="4094" y="1750"/>
                </a:lnTo>
                <a:lnTo>
                  <a:pt x="4129" y="1763"/>
                </a:lnTo>
                <a:lnTo>
                  <a:pt x="4162" y="1778"/>
                </a:lnTo>
                <a:lnTo>
                  <a:pt x="4195" y="1794"/>
                </a:lnTo>
                <a:lnTo>
                  <a:pt x="4227" y="1813"/>
                </a:lnTo>
                <a:lnTo>
                  <a:pt x="4257" y="1834"/>
                </a:lnTo>
                <a:lnTo>
                  <a:pt x="4286" y="1857"/>
                </a:lnTo>
                <a:lnTo>
                  <a:pt x="4314" y="1881"/>
                </a:lnTo>
                <a:lnTo>
                  <a:pt x="4341" y="1907"/>
                </a:lnTo>
                <a:lnTo>
                  <a:pt x="4365" y="1934"/>
                </a:lnTo>
                <a:lnTo>
                  <a:pt x="4387" y="1963"/>
                </a:lnTo>
                <a:lnTo>
                  <a:pt x="4408" y="1995"/>
                </a:lnTo>
                <a:lnTo>
                  <a:pt x="4426" y="2026"/>
                </a:lnTo>
                <a:lnTo>
                  <a:pt x="4444" y="2059"/>
                </a:lnTo>
                <a:lnTo>
                  <a:pt x="4458" y="2093"/>
                </a:lnTo>
                <a:lnTo>
                  <a:pt x="4470" y="2128"/>
                </a:lnTo>
                <a:lnTo>
                  <a:pt x="4481" y="2162"/>
                </a:lnTo>
                <a:lnTo>
                  <a:pt x="4489" y="2198"/>
                </a:lnTo>
                <a:lnTo>
                  <a:pt x="4495" y="2235"/>
                </a:lnTo>
                <a:lnTo>
                  <a:pt x="4498" y="2271"/>
                </a:lnTo>
                <a:lnTo>
                  <a:pt x="4499" y="2308"/>
                </a:lnTo>
                <a:close/>
                <a:moveTo>
                  <a:pt x="4514" y="792"/>
                </a:moveTo>
                <a:lnTo>
                  <a:pt x="4513" y="826"/>
                </a:lnTo>
                <a:lnTo>
                  <a:pt x="4510" y="859"/>
                </a:lnTo>
                <a:lnTo>
                  <a:pt x="4504" y="893"/>
                </a:lnTo>
                <a:lnTo>
                  <a:pt x="4496" y="925"/>
                </a:lnTo>
                <a:lnTo>
                  <a:pt x="4485" y="958"/>
                </a:lnTo>
                <a:lnTo>
                  <a:pt x="4473" y="989"/>
                </a:lnTo>
                <a:lnTo>
                  <a:pt x="4458" y="1019"/>
                </a:lnTo>
                <a:lnTo>
                  <a:pt x="4441" y="1048"/>
                </a:lnTo>
                <a:lnTo>
                  <a:pt x="4423" y="1077"/>
                </a:lnTo>
                <a:lnTo>
                  <a:pt x="4402" y="1103"/>
                </a:lnTo>
                <a:lnTo>
                  <a:pt x="4380" y="1128"/>
                </a:lnTo>
                <a:lnTo>
                  <a:pt x="4356" y="1152"/>
                </a:lnTo>
                <a:lnTo>
                  <a:pt x="4330" y="1174"/>
                </a:lnTo>
                <a:lnTo>
                  <a:pt x="4302" y="1194"/>
                </a:lnTo>
                <a:lnTo>
                  <a:pt x="4275" y="1212"/>
                </a:lnTo>
                <a:lnTo>
                  <a:pt x="4245" y="1228"/>
                </a:lnTo>
                <a:lnTo>
                  <a:pt x="4214" y="1242"/>
                </a:lnTo>
                <a:lnTo>
                  <a:pt x="4182" y="1254"/>
                </a:lnTo>
                <a:lnTo>
                  <a:pt x="4150" y="1264"/>
                </a:lnTo>
                <a:lnTo>
                  <a:pt x="4117" y="1271"/>
                </a:lnTo>
                <a:lnTo>
                  <a:pt x="4084" y="1277"/>
                </a:lnTo>
                <a:lnTo>
                  <a:pt x="4050" y="1279"/>
                </a:lnTo>
                <a:lnTo>
                  <a:pt x="4016" y="1280"/>
                </a:lnTo>
                <a:lnTo>
                  <a:pt x="3983" y="1278"/>
                </a:lnTo>
                <a:lnTo>
                  <a:pt x="3949" y="1275"/>
                </a:lnTo>
                <a:lnTo>
                  <a:pt x="3916" y="1268"/>
                </a:lnTo>
                <a:lnTo>
                  <a:pt x="3883" y="1260"/>
                </a:lnTo>
                <a:lnTo>
                  <a:pt x="3852" y="1249"/>
                </a:lnTo>
                <a:lnTo>
                  <a:pt x="3821" y="1235"/>
                </a:lnTo>
                <a:lnTo>
                  <a:pt x="3791" y="1220"/>
                </a:lnTo>
                <a:lnTo>
                  <a:pt x="3762" y="1203"/>
                </a:lnTo>
                <a:lnTo>
                  <a:pt x="3734" y="1184"/>
                </a:lnTo>
                <a:lnTo>
                  <a:pt x="3707" y="1164"/>
                </a:lnTo>
                <a:lnTo>
                  <a:pt x="3682" y="1140"/>
                </a:lnTo>
                <a:lnTo>
                  <a:pt x="3659" y="1116"/>
                </a:lnTo>
                <a:lnTo>
                  <a:pt x="3638" y="1089"/>
                </a:lnTo>
                <a:lnTo>
                  <a:pt x="3618" y="1063"/>
                </a:lnTo>
                <a:lnTo>
                  <a:pt x="3600" y="1034"/>
                </a:lnTo>
                <a:lnTo>
                  <a:pt x="3585" y="1004"/>
                </a:lnTo>
                <a:lnTo>
                  <a:pt x="3571" y="973"/>
                </a:lnTo>
                <a:lnTo>
                  <a:pt x="3559" y="941"/>
                </a:lnTo>
                <a:lnTo>
                  <a:pt x="3550" y="909"/>
                </a:lnTo>
                <a:lnTo>
                  <a:pt x="3543" y="875"/>
                </a:lnTo>
                <a:lnTo>
                  <a:pt x="3538" y="842"/>
                </a:lnTo>
                <a:lnTo>
                  <a:pt x="3536" y="808"/>
                </a:lnTo>
                <a:lnTo>
                  <a:pt x="3536" y="775"/>
                </a:lnTo>
                <a:lnTo>
                  <a:pt x="3538" y="741"/>
                </a:lnTo>
                <a:lnTo>
                  <a:pt x="3543" y="708"/>
                </a:lnTo>
                <a:lnTo>
                  <a:pt x="3550" y="675"/>
                </a:lnTo>
                <a:lnTo>
                  <a:pt x="3559" y="643"/>
                </a:lnTo>
                <a:lnTo>
                  <a:pt x="3571" y="610"/>
                </a:lnTo>
                <a:lnTo>
                  <a:pt x="3585" y="579"/>
                </a:lnTo>
                <a:lnTo>
                  <a:pt x="3600" y="550"/>
                </a:lnTo>
                <a:lnTo>
                  <a:pt x="3618" y="521"/>
                </a:lnTo>
                <a:lnTo>
                  <a:pt x="3638" y="493"/>
                </a:lnTo>
                <a:lnTo>
                  <a:pt x="3659" y="468"/>
                </a:lnTo>
                <a:lnTo>
                  <a:pt x="3682" y="444"/>
                </a:lnTo>
                <a:lnTo>
                  <a:pt x="3707" y="420"/>
                </a:lnTo>
                <a:lnTo>
                  <a:pt x="3734" y="400"/>
                </a:lnTo>
                <a:lnTo>
                  <a:pt x="3762" y="380"/>
                </a:lnTo>
                <a:lnTo>
                  <a:pt x="3791" y="363"/>
                </a:lnTo>
                <a:lnTo>
                  <a:pt x="3821" y="348"/>
                </a:lnTo>
                <a:lnTo>
                  <a:pt x="3852" y="335"/>
                </a:lnTo>
                <a:lnTo>
                  <a:pt x="3883" y="323"/>
                </a:lnTo>
                <a:lnTo>
                  <a:pt x="3916" y="315"/>
                </a:lnTo>
                <a:lnTo>
                  <a:pt x="3949" y="308"/>
                </a:lnTo>
                <a:lnTo>
                  <a:pt x="3983" y="305"/>
                </a:lnTo>
                <a:lnTo>
                  <a:pt x="4016" y="302"/>
                </a:lnTo>
                <a:lnTo>
                  <a:pt x="4050" y="304"/>
                </a:lnTo>
                <a:lnTo>
                  <a:pt x="4084" y="306"/>
                </a:lnTo>
                <a:lnTo>
                  <a:pt x="4117" y="312"/>
                </a:lnTo>
                <a:lnTo>
                  <a:pt x="4150" y="319"/>
                </a:lnTo>
                <a:lnTo>
                  <a:pt x="4182" y="329"/>
                </a:lnTo>
                <a:lnTo>
                  <a:pt x="4214" y="341"/>
                </a:lnTo>
                <a:lnTo>
                  <a:pt x="4245" y="354"/>
                </a:lnTo>
                <a:lnTo>
                  <a:pt x="4275" y="371"/>
                </a:lnTo>
                <a:lnTo>
                  <a:pt x="4302" y="389"/>
                </a:lnTo>
                <a:lnTo>
                  <a:pt x="4330" y="410"/>
                </a:lnTo>
                <a:lnTo>
                  <a:pt x="4356" y="431"/>
                </a:lnTo>
                <a:lnTo>
                  <a:pt x="4380" y="455"/>
                </a:lnTo>
                <a:lnTo>
                  <a:pt x="4402" y="481"/>
                </a:lnTo>
                <a:lnTo>
                  <a:pt x="4423" y="507"/>
                </a:lnTo>
                <a:lnTo>
                  <a:pt x="4441" y="535"/>
                </a:lnTo>
                <a:lnTo>
                  <a:pt x="4458" y="564"/>
                </a:lnTo>
                <a:lnTo>
                  <a:pt x="4473" y="595"/>
                </a:lnTo>
                <a:lnTo>
                  <a:pt x="4485" y="626"/>
                </a:lnTo>
                <a:lnTo>
                  <a:pt x="4496" y="659"/>
                </a:lnTo>
                <a:lnTo>
                  <a:pt x="4504" y="691"/>
                </a:lnTo>
                <a:lnTo>
                  <a:pt x="4510" y="725"/>
                </a:lnTo>
                <a:lnTo>
                  <a:pt x="4513" y="758"/>
                </a:lnTo>
                <a:lnTo>
                  <a:pt x="4514" y="79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1" name="Line 244"/>
          <p:cNvSpPr>
            <a:spLocks noChangeShapeType="1"/>
          </p:cNvSpPr>
          <p:nvPr/>
        </p:nvSpPr>
        <p:spPr bwMode="auto">
          <a:xfrm>
            <a:off x="4802188" y="2655888"/>
            <a:ext cx="73025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2" name="Line 245"/>
          <p:cNvSpPr>
            <a:spLocks noChangeShapeType="1"/>
          </p:cNvSpPr>
          <p:nvPr/>
        </p:nvSpPr>
        <p:spPr bwMode="auto">
          <a:xfrm>
            <a:off x="4814888" y="3289300"/>
            <a:ext cx="71755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3" name="Line 246"/>
          <p:cNvSpPr>
            <a:spLocks noChangeShapeType="1"/>
          </p:cNvSpPr>
          <p:nvPr/>
        </p:nvSpPr>
        <p:spPr bwMode="auto">
          <a:xfrm>
            <a:off x="4783138" y="2674938"/>
            <a:ext cx="12700" cy="5953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4" name="Freeform 247"/>
          <p:cNvSpPr>
            <a:spLocks/>
          </p:cNvSpPr>
          <p:nvPr/>
        </p:nvSpPr>
        <p:spPr bwMode="auto">
          <a:xfrm>
            <a:off x="4852988" y="2786063"/>
            <a:ext cx="371475" cy="373062"/>
          </a:xfrm>
          <a:custGeom>
            <a:avLst/>
            <a:gdLst>
              <a:gd name="T0" fmla="*/ 2147483647 w 1173"/>
              <a:gd name="T1" fmla="*/ 2147483647 h 1172"/>
              <a:gd name="T2" fmla="*/ 2147483647 w 1173"/>
              <a:gd name="T3" fmla="*/ 2147483647 h 1172"/>
              <a:gd name="T4" fmla="*/ 2147483647 w 1173"/>
              <a:gd name="T5" fmla="*/ 2147483647 h 1172"/>
              <a:gd name="T6" fmla="*/ 2147483647 w 1173"/>
              <a:gd name="T7" fmla="*/ 2147483647 h 1172"/>
              <a:gd name="T8" fmla="*/ 2147483647 w 1173"/>
              <a:gd name="T9" fmla="*/ 2147483647 h 1172"/>
              <a:gd name="T10" fmla="*/ 2147483647 w 1173"/>
              <a:gd name="T11" fmla="*/ 2147483647 h 1172"/>
              <a:gd name="T12" fmla="*/ 2147483647 w 1173"/>
              <a:gd name="T13" fmla="*/ 2147483647 h 1172"/>
              <a:gd name="T14" fmla="*/ 2147483647 w 1173"/>
              <a:gd name="T15" fmla="*/ 2147483647 h 1172"/>
              <a:gd name="T16" fmla="*/ 2147483647 w 1173"/>
              <a:gd name="T17" fmla="*/ 2147483647 h 1172"/>
              <a:gd name="T18" fmla="*/ 2147483647 w 1173"/>
              <a:gd name="T19" fmla="*/ 2147483647 h 1172"/>
              <a:gd name="T20" fmla="*/ 2147483647 w 1173"/>
              <a:gd name="T21" fmla="*/ 2147483647 h 1172"/>
              <a:gd name="T22" fmla="*/ 2147483647 w 1173"/>
              <a:gd name="T23" fmla="*/ 2147483647 h 1172"/>
              <a:gd name="T24" fmla="*/ 2147483647 w 1173"/>
              <a:gd name="T25" fmla="*/ 2147483647 h 1172"/>
              <a:gd name="T26" fmla="*/ 2147483647 w 1173"/>
              <a:gd name="T27" fmla="*/ 2147483647 h 1172"/>
              <a:gd name="T28" fmla="*/ 2147483647 w 1173"/>
              <a:gd name="T29" fmla="*/ 2147483647 h 1172"/>
              <a:gd name="T30" fmla="*/ 2147483647 w 1173"/>
              <a:gd name="T31" fmla="*/ 2147483647 h 1172"/>
              <a:gd name="T32" fmla="*/ 2147483647 w 1173"/>
              <a:gd name="T33" fmla="*/ 2147483647 h 1172"/>
              <a:gd name="T34" fmla="*/ 2147483647 w 1173"/>
              <a:gd name="T35" fmla="*/ 2147483647 h 1172"/>
              <a:gd name="T36" fmla="*/ 2147483647 w 1173"/>
              <a:gd name="T37" fmla="*/ 2147483647 h 1172"/>
              <a:gd name="T38" fmla="*/ 2147483647 w 1173"/>
              <a:gd name="T39" fmla="*/ 2147483647 h 1172"/>
              <a:gd name="T40" fmla="*/ 2147483647 w 1173"/>
              <a:gd name="T41" fmla="*/ 2147483647 h 1172"/>
              <a:gd name="T42" fmla="*/ 2147483647 w 1173"/>
              <a:gd name="T43" fmla="*/ 2147483647 h 1172"/>
              <a:gd name="T44" fmla="*/ 2147483647 w 1173"/>
              <a:gd name="T45" fmla="*/ 2147483647 h 1172"/>
              <a:gd name="T46" fmla="*/ 2147483647 w 1173"/>
              <a:gd name="T47" fmla="*/ 2147483647 h 1172"/>
              <a:gd name="T48" fmla="*/ 2147483647 w 1173"/>
              <a:gd name="T49" fmla="*/ 2147483647 h 1172"/>
              <a:gd name="T50" fmla="*/ 2147483647 w 1173"/>
              <a:gd name="T51" fmla="*/ 2147483647 h 1172"/>
              <a:gd name="T52" fmla="*/ 2147483647 w 1173"/>
              <a:gd name="T53" fmla="*/ 2147483647 h 1172"/>
              <a:gd name="T54" fmla="*/ 2147483647 w 1173"/>
              <a:gd name="T55" fmla="*/ 2147483647 h 1172"/>
              <a:gd name="T56" fmla="*/ 2147483647 w 1173"/>
              <a:gd name="T57" fmla="*/ 2147483647 h 1172"/>
              <a:gd name="T58" fmla="*/ 2147483647 w 1173"/>
              <a:gd name="T59" fmla="*/ 2147483647 h 1172"/>
              <a:gd name="T60" fmla="*/ 2147483647 w 1173"/>
              <a:gd name="T61" fmla="*/ 2147483647 h 1172"/>
              <a:gd name="T62" fmla="*/ 2147483647 w 1173"/>
              <a:gd name="T63" fmla="*/ 2147483647 h 1172"/>
              <a:gd name="T64" fmla="*/ 2147483647 w 1173"/>
              <a:gd name="T65" fmla="*/ 2147483647 h 1172"/>
              <a:gd name="T66" fmla="*/ 2147483647 w 1173"/>
              <a:gd name="T67" fmla="*/ 2147483647 h 1172"/>
              <a:gd name="T68" fmla="*/ 2147483647 w 1173"/>
              <a:gd name="T69" fmla="*/ 2147483647 h 1172"/>
              <a:gd name="T70" fmla="*/ 2147483647 w 1173"/>
              <a:gd name="T71" fmla="*/ 2147483647 h 1172"/>
              <a:gd name="T72" fmla="*/ 2147483647 w 1173"/>
              <a:gd name="T73" fmla="*/ 2147483647 h 1172"/>
              <a:gd name="T74" fmla="*/ 2147483647 w 1173"/>
              <a:gd name="T75" fmla="*/ 0 h 1172"/>
              <a:gd name="T76" fmla="*/ 2147483647 w 1173"/>
              <a:gd name="T77" fmla="*/ 2147483647 h 1172"/>
              <a:gd name="T78" fmla="*/ 2147483647 w 1173"/>
              <a:gd name="T79" fmla="*/ 2147483647 h 1172"/>
              <a:gd name="T80" fmla="*/ 2147483647 w 1173"/>
              <a:gd name="T81" fmla="*/ 2147483647 h 1172"/>
              <a:gd name="T82" fmla="*/ 2147483647 w 1173"/>
              <a:gd name="T83" fmla="*/ 2147483647 h 1172"/>
              <a:gd name="T84" fmla="*/ 2147483647 w 1173"/>
              <a:gd name="T85" fmla="*/ 2147483647 h 1172"/>
              <a:gd name="T86" fmla="*/ 2147483647 w 1173"/>
              <a:gd name="T87" fmla="*/ 2147483647 h 1172"/>
              <a:gd name="T88" fmla="*/ 2147483647 w 1173"/>
              <a:gd name="T89" fmla="*/ 2147483647 h 1172"/>
              <a:gd name="T90" fmla="*/ 2147483647 w 1173"/>
              <a:gd name="T91" fmla="*/ 2147483647 h 1172"/>
              <a:gd name="T92" fmla="*/ 2147483647 w 1173"/>
              <a:gd name="T93" fmla="*/ 2147483647 h 1172"/>
              <a:gd name="T94" fmla="*/ 2147483647 w 1173"/>
              <a:gd name="T95" fmla="*/ 2147483647 h 1172"/>
              <a:gd name="T96" fmla="*/ 2147483647 w 1173"/>
              <a:gd name="T97" fmla="*/ 2147483647 h 1172"/>
              <a:gd name="T98" fmla="*/ 2147483647 w 1173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2">
                <a:moveTo>
                  <a:pt x="1173" y="585"/>
                </a:moveTo>
                <a:lnTo>
                  <a:pt x="1172" y="622"/>
                </a:lnTo>
                <a:lnTo>
                  <a:pt x="1168" y="659"/>
                </a:lnTo>
                <a:lnTo>
                  <a:pt x="1162" y="695"/>
                </a:lnTo>
                <a:lnTo>
                  <a:pt x="1154" y="731"/>
                </a:lnTo>
                <a:lnTo>
                  <a:pt x="1145" y="767"/>
                </a:lnTo>
                <a:lnTo>
                  <a:pt x="1132" y="802"/>
                </a:lnTo>
                <a:lnTo>
                  <a:pt x="1117" y="835"/>
                </a:lnTo>
                <a:lnTo>
                  <a:pt x="1101" y="868"/>
                </a:lnTo>
                <a:lnTo>
                  <a:pt x="1082" y="900"/>
                </a:lnTo>
                <a:lnTo>
                  <a:pt x="1062" y="930"/>
                </a:lnTo>
                <a:lnTo>
                  <a:pt x="1038" y="959"/>
                </a:lnTo>
                <a:lnTo>
                  <a:pt x="1014" y="987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0"/>
                </a:lnTo>
                <a:lnTo>
                  <a:pt x="901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2" y="1131"/>
                </a:lnTo>
                <a:lnTo>
                  <a:pt x="767" y="1143"/>
                </a:lnTo>
                <a:lnTo>
                  <a:pt x="733" y="1154"/>
                </a:lnTo>
                <a:lnTo>
                  <a:pt x="697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3"/>
                </a:lnTo>
                <a:lnTo>
                  <a:pt x="370" y="1131"/>
                </a:lnTo>
                <a:lnTo>
                  <a:pt x="337" y="1117"/>
                </a:lnTo>
                <a:lnTo>
                  <a:pt x="304" y="1099"/>
                </a:lnTo>
                <a:lnTo>
                  <a:pt x="272" y="1081"/>
                </a:lnTo>
                <a:lnTo>
                  <a:pt x="242" y="1060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7"/>
                </a:lnTo>
                <a:lnTo>
                  <a:pt x="134" y="959"/>
                </a:lnTo>
                <a:lnTo>
                  <a:pt x="112" y="930"/>
                </a:lnTo>
                <a:lnTo>
                  <a:pt x="91" y="900"/>
                </a:lnTo>
                <a:lnTo>
                  <a:pt x="73" y="868"/>
                </a:lnTo>
                <a:lnTo>
                  <a:pt x="56" y="835"/>
                </a:lnTo>
                <a:lnTo>
                  <a:pt x="40" y="802"/>
                </a:lnTo>
                <a:lnTo>
                  <a:pt x="29" y="767"/>
                </a:lnTo>
                <a:lnTo>
                  <a:pt x="18" y="731"/>
                </a:lnTo>
                <a:lnTo>
                  <a:pt x="10" y="695"/>
                </a:lnTo>
                <a:lnTo>
                  <a:pt x="5" y="659"/>
                </a:lnTo>
                <a:lnTo>
                  <a:pt x="1" y="622"/>
                </a:lnTo>
                <a:lnTo>
                  <a:pt x="0" y="585"/>
                </a:lnTo>
                <a:lnTo>
                  <a:pt x="1" y="548"/>
                </a:lnTo>
                <a:lnTo>
                  <a:pt x="5" y="512"/>
                </a:lnTo>
                <a:lnTo>
                  <a:pt x="10" y="475"/>
                </a:lnTo>
                <a:lnTo>
                  <a:pt x="18" y="439"/>
                </a:lnTo>
                <a:lnTo>
                  <a:pt x="29" y="405"/>
                </a:lnTo>
                <a:lnTo>
                  <a:pt x="40" y="370"/>
                </a:lnTo>
                <a:lnTo>
                  <a:pt x="56" y="336"/>
                </a:lnTo>
                <a:lnTo>
                  <a:pt x="73" y="303"/>
                </a:lnTo>
                <a:lnTo>
                  <a:pt x="91" y="272"/>
                </a:lnTo>
                <a:lnTo>
                  <a:pt x="112" y="240"/>
                </a:lnTo>
                <a:lnTo>
                  <a:pt x="134" y="211"/>
                </a:lnTo>
                <a:lnTo>
                  <a:pt x="159" y="184"/>
                </a:lnTo>
                <a:lnTo>
                  <a:pt x="185" y="158"/>
                </a:lnTo>
                <a:lnTo>
                  <a:pt x="213" y="134"/>
                </a:lnTo>
                <a:lnTo>
                  <a:pt x="242" y="111"/>
                </a:lnTo>
                <a:lnTo>
                  <a:pt x="272" y="90"/>
                </a:lnTo>
                <a:lnTo>
                  <a:pt x="304" y="71"/>
                </a:lnTo>
                <a:lnTo>
                  <a:pt x="337" y="55"/>
                </a:lnTo>
                <a:lnTo>
                  <a:pt x="370" y="40"/>
                </a:lnTo>
                <a:lnTo>
                  <a:pt x="405" y="27"/>
                </a:lnTo>
                <a:lnTo>
                  <a:pt x="441" y="17"/>
                </a:lnTo>
                <a:lnTo>
                  <a:pt x="477" y="10"/>
                </a:lnTo>
                <a:lnTo>
                  <a:pt x="513" y="4"/>
                </a:lnTo>
                <a:lnTo>
                  <a:pt x="550" y="1"/>
                </a:lnTo>
                <a:lnTo>
                  <a:pt x="587" y="0"/>
                </a:lnTo>
                <a:lnTo>
                  <a:pt x="623" y="1"/>
                </a:lnTo>
                <a:lnTo>
                  <a:pt x="660" y="4"/>
                </a:lnTo>
                <a:lnTo>
                  <a:pt x="697" y="10"/>
                </a:lnTo>
                <a:lnTo>
                  <a:pt x="733" y="17"/>
                </a:lnTo>
                <a:lnTo>
                  <a:pt x="767" y="27"/>
                </a:lnTo>
                <a:lnTo>
                  <a:pt x="802" y="40"/>
                </a:lnTo>
                <a:lnTo>
                  <a:pt x="836" y="55"/>
                </a:lnTo>
                <a:lnTo>
                  <a:pt x="869" y="71"/>
                </a:lnTo>
                <a:lnTo>
                  <a:pt x="901" y="90"/>
                </a:lnTo>
                <a:lnTo>
                  <a:pt x="932" y="111"/>
                </a:lnTo>
                <a:lnTo>
                  <a:pt x="961" y="134"/>
                </a:lnTo>
                <a:lnTo>
                  <a:pt x="989" y="158"/>
                </a:lnTo>
                <a:lnTo>
                  <a:pt x="1014" y="184"/>
                </a:lnTo>
                <a:lnTo>
                  <a:pt x="1038" y="211"/>
                </a:lnTo>
                <a:lnTo>
                  <a:pt x="1062" y="240"/>
                </a:lnTo>
                <a:lnTo>
                  <a:pt x="1082" y="272"/>
                </a:lnTo>
                <a:lnTo>
                  <a:pt x="1101" y="303"/>
                </a:lnTo>
                <a:lnTo>
                  <a:pt x="1117" y="336"/>
                </a:lnTo>
                <a:lnTo>
                  <a:pt x="1132" y="370"/>
                </a:lnTo>
                <a:lnTo>
                  <a:pt x="1145" y="405"/>
                </a:lnTo>
                <a:lnTo>
                  <a:pt x="1154" y="439"/>
                </a:lnTo>
                <a:lnTo>
                  <a:pt x="1162" y="475"/>
                </a:lnTo>
                <a:lnTo>
                  <a:pt x="1168" y="512"/>
                </a:lnTo>
                <a:lnTo>
                  <a:pt x="1172" y="548"/>
                </a:lnTo>
                <a:lnTo>
                  <a:pt x="1173" y="58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5" name="Line 248"/>
          <p:cNvSpPr>
            <a:spLocks noChangeShapeType="1"/>
          </p:cNvSpPr>
          <p:nvPr/>
        </p:nvSpPr>
        <p:spPr bwMode="auto">
          <a:xfrm flipV="1">
            <a:off x="4783138" y="2655888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6" name="Line 249"/>
          <p:cNvSpPr>
            <a:spLocks noChangeShapeType="1"/>
          </p:cNvSpPr>
          <p:nvPr/>
        </p:nvSpPr>
        <p:spPr bwMode="auto">
          <a:xfrm>
            <a:off x="4795838" y="3270250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7" name="Freeform 250"/>
          <p:cNvSpPr>
            <a:spLocks/>
          </p:cNvSpPr>
          <p:nvPr/>
        </p:nvSpPr>
        <p:spPr bwMode="auto">
          <a:xfrm>
            <a:off x="5346700" y="2786063"/>
            <a:ext cx="371475" cy="373062"/>
          </a:xfrm>
          <a:custGeom>
            <a:avLst/>
            <a:gdLst>
              <a:gd name="T0" fmla="*/ 2147483647 w 1172"/>
              <a:gd name="T1" fmla="*/ 2147483647 h 1172"/>
              <a:gd name="T2" fmla="*/ 2147483647 w 1172"/>
              <a:gd name="T3" fmla="*/ 2147483647 h 1172"/>
              <a:gd name="T4" fmla="*/ 2147483647 w 1172"/>
              <a:gd name="T5" fmla="*/ 2147483647 h 1172"/>
              <a:gd name="T6" fmla="*/ 2147483647 w 1172"/>
              <a:gd name="T7" fmla="*/ 2147483647 h 1172"/>
              <a:gd name="T8" fmla="*/ 2147483647 w 1172"/>
              <a:gd name="T9" fmla="*/ 2147483647 h 1172"/>
              <a:gd name="T10" fmla="*/ 2147483647 w 1172"/>
              <a:gd name="T11" fmla="*/ 2147483647 h 1172"/>
              <a:gd name="T12" fmla="*/ 2147483647 w 1172"/>
              <a:gd name="T13" fmla="*/ 2147483647 h 1172"/>
              <a:gd name="T14" fmla="*/ 2147483647 w 1172"/>
              <a:gd name="T15" fmla="*/ 2147483647 h 1172"/>
              <a:gd name="T16" fmla="*/ 2147483647 w 1172"/>
              <a:gd name="T17" fmla="*/ 2147483647 h 1172"/>
              <a:gd name="T18" fmla="*/ 2147483647 w 1172"/>
              <a:gd name="T19" fmla="*/ 2147483647 h 1172"/>
              <a:gd name="T20" fmla="*/ 2147483647 w 1172"/>
              <a:gd name="T21" fmla="*/ 2147483647 h 1172"/>
              <a:gd name="T22" fmla="*/ 2147483647 w 1172"/>
              <a:gd name="T23" fmla="*/ 2147483647 h 1172"/>
              <a:gd name="T24" fmla="*/ 2147483647 w 1172"/>
              <a:gd name="T25" fmla="*/ 2147483647 h 1172"/>
              <a:gd name="T26" fmla="*/ 2147483647 w 1172"/>
              <a:gd name="T27" fmla="*/ 2147483647 h 1172"/>
              <a:gd name="T28" fmla="*/ 2147483647 w 1172"/>
              <a:gd name="T29" fmla="*/ 2147483647 h 1172"/>
              <a:gd name="T30" fmla="*/ 2147483647 w 1172"/>
              <a:gd name="T31" fmla="*/ 2147483647 h 1172"/>
              <a:gd name="T32" fmla="*/ 2147483647 w 1172"/>
              <a:gd name="T33" fmla="*/ 2147483647 h 1172"/>
              <a:gd name="T34" fmla="*/ 2147483647 w 1172"/>
              <a:gd name="T35" fmla="*/ 2147483647 h 1172"/>
              <a:gd name="T36" fmla="*/ 2147483647 w 1172"/>
              <a:gd name="T37" fmla="*/ 2147483647 h 1172"/>
              <a:gd name="T38" fmla="*/ 2147483647 w 1172"/>
              <a:gd name="T39" fmla="*/ 2147483647 h 1172"/>
              <a:gd name="T40" fmla="*/ 2147483647 w 1172"/>
              <a:gd name="T41" fmla="*/ 2147483647 h 1172"/>
              <a:gd name="T42" fmla="*/ 2147483647 w 1172"/>
              <a:gd name="T43" fmla="*/ 2147483647 h 1172"/>
              <a:gd name="T44" fmla="*/ 2147483647 w 1172"/>
              <a:gd name="T45" fmla="*/ 2147483647 h 1172"/>
              <a:gd name="T46" fmla="*/ 2147483647 w 1172"/>
              <a:gd name="T47" fmla="*/ 2147483647 h 1172"/>
              <a:gd name="T48" fmla="*/ 2147483647 w 1172"/>
              <a:gd name="T49" fmla="*/ 2147483647 h 1172"/>
              <a:gd name="T50" fmla="*/ 2147483647 w 1172"/>
              <a:gd name="T51" fmla="*/ 2147483647 h 1172"/>
              <a:gd name="T52" fmla="*/ 2147483647 w 1172"/>
              <a:gd name="T53" fmla="*/ 2147483647 h 1172"/>
              <a:gd name="T54" fmla="*/ 2147483647 w 1172"/>
              <a:gd name="T55" fmla="*/ 2147483647 h 1172"/>
              <a:gd name="T56" fmla="*/ 2147483647 w 1172"/>
              <a:gd name="T57" fmla="*/ 2147483647 h 1172"/>
              <a:gd name="T58" fmla="*/ 2147483647 w 1172"/>
              <a:gd name="T59" fmla="*/ 2147483647 h 1172"/>
              <a:gd name="T60" fmla="*/ 2147483647 w 1172"/>
              <a:gd name="T61" fmla="*/ 2147483647 h 1172"/>
              <a:gd name="T62" fmla="*/ 2147483647 w 1172"/>
              <a:gd name="T63" fmla="*/ 2147483647 h 1172"/>
              <a:gd name="T64" fmla="*/ 2147483647 w 1172"/>
              <a:gd name="T65" fmla="*/ 2147483647 h 1172"/>
              <a:gd name="T66" fmla="*/ 2147483647 w 1172"/>
              <a:gd name="T67" fmla="*/ 2147483647 h 1172"/>
              <a:gd name="T68" fmla="*/ 2147483647 w 1172"/>
              <a:gd name="T69" fmla="*/ 2147483647 h 1172"/>
              <a:gd name="T70" fmla="*/ 2147483647 w 1172"/>
              <a:gd name="T71" fmla="*/ 2147483647 h 1172"/>
              <a:gd name="T72" fmla="*/ 2147483647 w 1172"/>
              <a:gd name="T73" fmla="*/ 2147483647 h 1172"/>
              <a:gd name="T74" fmla="*/ 2147483647 w 1172"/>
              <a:gd name="T75" fmla="*/ 0 h 1172"/>
              <a:gd name="T76" fmla="*/ 2147483647 w 1172"/>
              <a:gd name="T77" fmla="*/ 2147483647 h 1172"/>
              <a:gd name="T78" fmla="*/ 2147483647 w 1172"/>
              <a:gd name="T79" fmla="*/ 2147483647 h 1172"/>
              <a:gd name="T80" fmla="*/ 2147483647 w 1172"/>
              <a:gd name="T81" fmla="*/ 2147483647 h 1172"/>
              <a:gd name="T82" fmla="*/ 2147483647 w 1172"/>
              <a:gd name="T83" fmla="*/ 2147483647 h 1172"/>
              <a:gd name="T84" fmla="*/ 2147483647 w 1172"/>
              <a:gd name="T85" fmla="*/ 2147483647 h 1172"/>
              <a:gd name="T86" fmla="*/ 2147483647 w 1172"/>
              <a:gd name="T87" fmla="*/ 2147483647 h 1172"/>
              <a:gd name="T88" fmla="*/ 2147483647 w 1172"/>
              <a:gd name="T89" fmla="*/ 2147483647 h 1172"/>
              <a:gd name="T90" fmla="*/ 2147483647 w 1172"/>
              <a:gd name="T91" fmla="*/ 2147483647 h 1172"/>
              <a:gd name="T92" fmla="*/ 2147483647 w 1172"/>
              <a:gd name="T93" fmla="*/ 2147483647 h 1172"/>
              <a:gd name="T94" fmla="*/ 2147483647 w 1172"/>
              <a:gd name="T95" fmla="*/ 2147483647 h 1172"/>
              <a:gd name="T96" fmla="*/ 2147483647 w 1172"/>
              <a:gd name="T97" fmla="*/ 2147483647 h 1172"/>
              <a:gd name="T98" fmla="*/ 2147483647 w 1172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2" h="1172">
                <a:moveTo>
                  <a:pt x="1172" y="585"/>
                </a:moveTo>
                <a:lnTo>
                  <a:pt x="1171" y="622"/>
                </a:lnTo>
                <a:lnTo>
                  <a:pt x="1168" y="659"/>
                </a:lnTo>
                <a:lnTo>
                  <a:pt x="1162" y="695"/>
                </a:lnTo>
                <a:lnTo>
                  <a:pt x="1154" y="731"/>
                </a:lnTo>
                <a:lnTo>
                  <a:pt x="1143" y="767"/>
                </a:lnTo>
                <a:lnTo>
                  <a:pt x="1132" y="802"/>
                </a:lnTo>
                <a:lnTo>
                  <a:pt x="1117" y="835"/>
                </a:lnTo>
                <a:lnTo>
                  <a:pt x="1101" y="868"/>
                </a:lnTo>
                <a:lnTo>
                  <a:pt x="1081" y="900"/>
                </a:lnTo>
                <a:lnTo>
                  <a:pt x="1060" y="930"/>
                </a:lnTo>
                <a:lnTo>
                  <a:pt x="1038" y="959"/>
                </a:lnTo>
                <a:lnTo>
                  <a:pt x="1014" y="987"/>
                </a:lnTo>
                <a:lnTo>
                  <a:pt x="987" y="1014"/>
                </a:lnTo>
                <a:lnTo>
                  <a:pt x="959" y="1038"/>
                </a:lnTo>
                <a:lnTo>
                  <a:pt x="930" y="1060"/>
                </a:lnTo>
                <a:lnTo>
                  <a:pt x="900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2" y="1131"/>
                </a:lnTo>
                <a:lnTo>
                  <a:pt x="767" y="1143"/>
                </a:lnTo>
                <a:lnTo>
                  <a:pt x="731" y="1154"/>
                </a:lnTo>
                <a:lnTo>
                  <a:pt x="695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5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0" y="1154"/>
                </a:lnTo>
                <a:lnTo>
                  <a:pt x="405" y="1143"/>
                </a:lnTo>
                <a:lnTo>
                  <a:pt x="370" y="1131"/>
                </a:lnTo>
                <a:lnTo>
                  <a:pt x="337" y="1117"/>
                </a:lnTo>
                <a:lnTo>
                  <a:pt x="303" y="1099"/>
                </a:lnTo>
                <a:lnTo>
                  <a:pt x="272" y="1081"/>
                </a:lnTo>
                <a:lnTo>
                  <a:pt x="242" y="1060"/>
                </a:lnTo>
                <a:lnTo>
                  <a:pt x="212" y="1038"/>
                </a:lnTo>
                <a:lnTo>
                  <a:pt x="185" y="1014"/>
                </a:lnTo>
                <a:lnTo>
                  <a:pt x="158" y="987"/>
                </a:lnTo>
                <a:lnTo>
                  <a:pt x="134" y="959"/>
                </a:lnTo>
                <a:lnTo>
                  <a:pt x="112" y="930"/>
                </a:lnTo>
                <a:lnTo>
                  <a:pt x="91" y="900"/>
                </a:lnTo>
                <a:lnTo>
                  <a:pt x="71" y="868"/>
                </a:lnTo>
                <a:lnTo>
                  <a:pt x="55" y="835"/>
                </a:lnTo>
                <a:lnTo>
                  <a:pt x="40" y="802"/>
                </a:lnTo>
                <a:lnTo>
                  <a:pt x="29" y="767"/>
                </a:lnTo>
                <a:lnTo>
                  <a:pt x="18" y="731"/>
                </a:lnTo>
                <a:lnTo>
                  <a:pt x="10" y="695"/>
                </a:lnTo>
                <a:lnTo>
                  <a:pt x="4" y="659"/>
                </a:lnTo>
                <a:lnTo>
                  <a:pt x="1" y="622"/>
                </a:lnTo>
                <a:lnTo>
                  <a:pt x="0" y="585"/>
                </a:lnTo>
                <a:lnTo>
                  <a:pt x="1" y="548"/>
                </a:lnTo>
                <a:lnTo>
                  <a:pt x="4" y="512"/>
                </a:lnTo>
                <a:lnTo>
                  <a:pt x="10" y="475"/>
                </a:lnTo>
                <a:lnTo>
                  <a:pt x="18" y="439"/>
                </a:lnTo>
                <a:lnTo>
                  <a:pt x="29" y="405"/>
                </a:lnTo>
                <a:lnTo>
                  <a:pt x="40" y="370"/>
                </a:lnTo>
                <a:lnTo>
                  <a:pt x="55" y="336"/>
                </a:lnTo>
                <a:lnTo>
                  <a:pt x="71" y="303"/>
                </a:lnTo>
                <a:lnTo>
                  <a:pt x="91" y="272"/>
                </a:lnTo>
                <a:lnTo>
                  <a:pt x="112" y="240"/>
                </a:lnTo>
                <a:lnTo>
                  <a:pt x="134" y="211"/>
                </a:lnTo>
                <a:lnTo>
                  <a:pt x="158" y="184"/>
                </a:lnTo>
                <a:lnTo>
                  <a:pt x="185" y="158"/>
                </a:lnTo>
                <a:lnTo>
                  <a:pt x="212" y="134"/>
                </a:lnTo>
                <a:lnTo>
                  <a:pt x="242" y="111"/>
                </a:lnTo>
                <a:lnTo>
                  <a:pt x="272" y="90"/>
                </a:lnTo>
                <a:lnTo>
                  <a:pt x="303" y="71"/>
                </a:lnTo>
                <a:lnTo>
                  <a:pt x="337" y="55"/>
                </a:lnTo>
                <a:lnTo>
                  <a:pt x="370" y="40"/>
                </a:lnTo>
                <a:lnTo>
                  <a:pt x="405" y="27"/>
                </a:lnTo>
                <a:lnTo>
                  <a:pt x="440" y="17"/>
                </a:lnTo>
                <a:lnTo>
                  <a:pt x="477" y="10"/>
                </a:lnTo>
                <a:lnTo>
                  <a:pt x="513" y="4"/>
                </a:lnTo>
                <a:lnTo>
                  <a:pt x="550" y="1"/>
                </a:lnTo>
                <a:lnTo>
                  <a:pt x="585" y="0"/>
                </a:lnTo>
                <a:lnTo>
                  <a:pt x="623" y="1"/>
                </a:lnTo>
                <a:lnTo>
                  <a:pt x="660" y="4"/>
                </a:lnTo>
                <a:lnTo>
                  <a:pt x="695" y="10"/>
                </a:lnTo>
                <a:lnTo>
                  <a:pt x="731" y="17"/>
                </a:lnTo>
                <a:lnTo>
                  <a:pt x="767" y="27"/>
                </a:lnTo>
                <a:lnTo>
                  <a:pt x="802" y="40"/>
                </a:lnTo>
                <a:lnTo>
                  <a:pt x="836" y="55"/>
                </a:lnTo>
                <a:lnTo>
                  <a:pt x="869" y="71"/>
                </a:lnTo>
                <a:lnTo>
                  <a:pt x="900" y="90"/>
                </a:lnTo>
                <a:lnTo>
                  <a:pt x="930" y="111"/>
                </a:lnTo>
                <a:lnTo>
                  <a:pt x="959" y="134"/>
                </a:lnTo>
                <a:lnTo>
                  <a:pt x="987" y="158"/>
                </a:lnTo>
                <a:lnTo>
                  <a:pt x="1014" y="184"/>
                </a:lnTo>
                <a:lnTo>
                  <a:pt x="1038" y="211"/>
                </a:lnTo>
                <a:lnTo>
                  <a:pt x="1060" y="240"/>
                </a:lnTo>
                <a:lnTo>
                  <a:pt x="1081" y="272"/>
                </a:lnTo>
                <a:lnTo>
                  <a:pt x="1101" y="303"/>
                </a:lnTo>
                <a:lnTo>
                  <a:pt x="1117" y="336"/>
                </a:lnTo>
                <a:lnTo>
                  <a:pt x="1132" y="370"/>
                </a:lnTo>
                <a:lnTo>
                  <a:pt x="1143" y="405"/>
                </a:lnTo>
                <a:lnTo>
                  <a:pt x="1154" y="439"/>
                </a:lnTo>
                <a:lnTo>
                  <a:pt x="1162" y="475"/>
                </a:lnTo>
                <a:lnTo>
                  <a:pt x="1168" y="512"/>
                </a:lnTo>
                <a:lnTo>
                  <a:pt x="1171" y="548"/>
                </a:lnTo>
                <a:lnTo>
                  <a:pt x="1172" y="58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8" name="Line 251"/>
          <p:cNvSpPr>
            <a:spLocks noChangeShapeType="1"/>
          </p:cNvSpPr>
          <p:nvPr/>
        </p:nvSpPr>
        <p:spPr bwMode="auto">
          <a:xfrm flipH="1">
            <a:off x="5532438" y="2655888"/>
            <a:ext cx="19050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19" name="Line 252"/>
          <p:cNvSpPr>
            <a:spLocks noChangeShapeType="1"/>
          </p:cNvSpPr>
          <p:nvPr/>
        </p:nvSpPr>
        <p:spPr bwMode="auto">
          <a:xfrm flipH="1">
            <a:off x="5532438" y="3289300"/>
            <a:ext cx="71596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0" name="Line 253"/>
          <p:cNvSpPr>
            <a:spLocks noChangeShapeType="1"/>
          </p:cNvSpPr>
          <p:nvPr/>
        </p:nvSpPr>
        <p:spPr bwMode="auto">
          <a:xfrm flipH="1">
            <a:off x="6269038" y="2655888"/>
            <a:ext cx="12700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1" name="Freeform 254"/>
          <p:cNvSpPr>
            <a:spLocks/>
          </p:cNvSpPr>
          <p:nvPr/>
        </p:nvSpPr>
        <p:spPr bwMode="auto">
          <a:xfrm>
            <a:off x="5838825" y="2786063"/>
            <a:ext cx="373063" cy="373062"/>
          </a:xfrm>
          <a:custGeom>
            <a:avLst/>
            <a:gdLst>
              <a:gd name="T0" fmla="*/ 2147483647 w 1173"/>
              <a:gd name="T1" fmla="*/ 2147483647 h 1172"/>
              <a:gd name="T2" fmla="*/ 2147483647 w 1173"/>
              <a:gd name="T3" fmla="*/ 2147483647 h 1172"/>
              <a:gd name="T4" fmla="*/ 2147483647 w 1173"/>
              <a:gd name="T5" fmla="*/ 2147483647 h 1172"/>
              <a:gd name="T6" fmla="*/ 2147483647 w 1173"/>
              <a:gd name="T7" fmla="*/ 2147483647 h 1172"/>
              <a:gd name="T8" fmla="*/ 2147483647 w 1173"/>
              <a:gd name="T9" fmla="*/ 2147483647 h 1172"/>
              <a:gd name="T10" fmla="*/ 2147483647 w 1173"/>
              <a:gd name="T11" fmla="*/ 2147483647 h 1172"/>
              <a:gd name="T12" fmla="*/ 2147483647 w 1173"/>
              <a:gd name="T13" fmla="*/ 2147483647 h 1172"/>
              <a:gd name="T14" fmla="*/ 2147483647 w 1173"/>
              <a:gd name="T15" fmla="*/ 2147483647 h 1172"/>
              <a:gd name="T16" fmla="*/ 2147483647 w 1173"/>
              <a:gd name="T17" fmla="*/ 2147483647 h 1172"/>
              <a:gd name="T18" fmla="*/ 2147483647 w 1173"/>
              <a:gd name="T19" fmla="*/ 2147483647 h 1172"/>
              <a:gd name="T20" fmla="*/ 2147483647 w 1173"/>
              <a:gd name="T21" fmla="*/ 2147483647 h 1172"/>
              <a:gd name="T22" fmla="*/ 2147483647 w 1173"/>
              <a:gd name="T23" fmla="*/ 2147483647 h 1172"/>
              <a:gd name="T24" fmla="*/ 2147483647 w 1173"/>
              <a:gd name="T25" fmla="*/ 2147483647 h 1172"/>
              <a:gd name="T26" fmla="*/ 2147483647 w 1173"/>
              <a:gd name="T27" fmla="*/ 2147483647 h 1172"/>
              <a:gd name="T28" fmla="*/ 2147483647 w 1173"/>
              <a:gd name="T29" fmla="*/ 2147483647 h 1172"/>
              <a:gd name="T30" fmla="*/ 2147483647 w 1173"/>
              <a:gd name="T31" fmla="*/ 2147483647 h 1172"/>
              <a:gd name="T32" fmla="*/ 2147483647 w 1173"/>
              <a:gd name="T33" fmla="*/ 2147483647 h 1172"/>
              <a:gd name="T34" fmla="*/ 2147483647 w 1173"/>
              <a:gd name="T35" fmla="*/ 2147483647 h 1172"/>
              <a:gd name="T36" fmla="*/ 2147483647 w 1173"/>
              <a:gd name="T37" fmla="*/ 2147483647 h 1172"/>
              <a:gd name="T38" fmla="*/ 2147483647 w 1173"/>
              <a:gd name="T39" fmla="*/ 2147483647 h 1172"/>
              <a:gd name="T40" fmla="*/ 2147483647 w 1173"/>
              <a:gd name="T41" fmla="*/ 2147483647 h 1172"/>
              <a:gd name="T42" fmla="*/ 2147483647 w 1173"/>
              <a:gd name="T43" fmla="*/ 2147483647 h 1172"/>
              <a:gd name="T44" fmla="*/ 2147483647 w 1173"/>
              <a:gd name="T45" fmla="*/ 2147483647 h 1172"/>
              <a:gd name="T46" fmla="*/ 2147483647 w 1173"/>
              <a:gd name="T47" fmla="*/ 2147483647 h 1172"/>
              <a:gd name="T48" fmla="*/ 2147483647 w 1173"/>
              <a:gd name="T49" fmla="*/ 2147483647 h 1172"/>
              <a:gd name="T50" fmla="*/ 2147483647 w 1173"/>
              <a:gd name="T51" fmla="*/ 2147483647 h 1172"/>
              <a:gd name="T52" fmla="*/ 2147483647 w 1173"/>
              <a:gd name="T53" fmla="*/ 2147483647 h 1172"/>
              <a:gd name="T54" fmla="*/ 2147483647 w 1173"/>
              <a:gd name="T55" fmla="*/ 2147483647 h 1172"/>
              <a:gd name="T56" fmla="*/ 2147483647 w 1173"/>
              <a:gd name="T57" fmla="*/ 2147483647 h 1172"/>
              <a:gd name="T58" fmla="*/ 2147483647 w 1173"/>
              <a:gd name="T59" fmla="*/ 2147483647 h 1172"/>
              <a:gd name="T60" fmla="*/ 2147483647 w 1173"/>
              <a:gd name="T61" fmla="*/ 2147483647 h 1172"/>
              <a:gd name="T62" fmla="*/ 2147483647 w 1173"/>
              <a:gd name="T63" fmla="*/ 2147483647 h 1172"/>
              <a:gd name="T64" fmla="*/ 2147483647 w 1173"/>
              <a:gd name="T65" fmla="*/ 2147483647 h 1172"/>
              <a:gd name="T66" fmla="*/ 2147483647 w 1173"/>
              <a:gd name="T67" fmla="*/ 2147483647 h 1172"/>
              <a:gd name="T68" fmla="*/ 2147483647 w 1173"/>
              <a:gd name="T69" fmla="*/ 2147483647 h 1172"/>
              <a:gd name="T70" fmla="*/ 2147483647 w 1173"/>
              <a:gd name="T71" fmla="*/ 2147483647 h 1172"/>
              <a:gd name="T72" fmla="*/ 2147483647 w 1173"/>
              <a:gd name="T73" fmla="*/ 2147483647 h 1172"/>
              <a:gd name="T74" fmla="*/ 2147483647 w 1173"/>
              <a:gd name="T75" fmla="*/ 0 h 1172"/>
              <a:gd name="T76" fmla="*/ 2147483647 w 1173"/>
              <a:gd name="T77" fmla="*/ 2147483647 h 1172"/>
              <a:gd name="T78" fmla="*/ 2147483647 w 1173"/>
              <a:gd name="T79" fmla="*/ 2147483647 h 1172"/>
              <a:gd name="T80" fmla="*/ 2147483647 w 1173"/>
              <a:gd name="T81" fmla="*/ 2147483647 h 1172"/>
              <a:gd name="T82" fmla="*/ 2147483647 w 1173"/>
              <a:gd name="T83" fmla="*/ 2147483647 h 1172"/>
              <a:gd name="T84" fmla="*/ 2147483647 w 1173"/>
              <a:gd name="T85" fmla="*/ 2147483647 h 1172"/>
              <a:gd name="T86" fmla="*/ 2147483647 w 1173"/>
              <a:gd name="T87" fmla="*/ 2147483647 h 1172"/>
              <a:gd name="T88" fmla="*/ 2147483647 w 1173"/>
              <a:gd name="T89" fmla="*/ 2147483647 h 1172"/>
              <a:gd name="T90" fmla="*/ 2147483647 w 1173"/>
              <a:gd name="T91" fmla="*/ 2147483647 h 1172"/>
              <a:gd name="T92" fmla="*/ 2147483647 w 1173"/>
              <a:gd name="T93" fmla="*/ 2147483647 h 1172"/>
              <a:gd name="T94" fmla="*/ 2147483647 w 1173"/>
              <a:gd name="T95" fmla="*/ 2147483647 h 1172"/>
              <a:gd name="T96" fmla="*/ 2147483647 w 1173"/>
              <a:gd name="T97" fmla="*/ 2147483647 h 1172"/>
              <a:gd name="T98" fmla="*/ 2147483647 w 1173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2">
                <a:moveTo>
                  <a:pt x="1173" y="585"/>
                </a:moveTo>
                <a:lnTo>
                  <a:pt x="1172" y="622"/>
                </a:lnTo>
                <a:lnTo>
                  <a:pt x="1169" y="659"/>
                </a:lnTo>
                <a:lnTo>
                  <a:pt x="1163" y="695"/>
                </a:lnTo>
                <a:lnTo>
                  <a:pt x="1155" y="731"/>
                </a:lnTo>
                <a:lnTo>
                  <a:pt x="1144" y="767"/>
                </a:lnTo>
                <a:lnTo>
                  <a:pt x="1132" y="802"/>
                </a:lnTo>
                <a:lnTo>
                  <a:pt x="1118" y="835"/>
                </a:lnTo>
                <a:lnTo>
                  <a:pt x="1100" y="868"/>
                </a:lnTo>
                <a:lnTo>
                  <a:pt x="1082" y="900"/>
                </a:lnTo>
                <a:lnTo>
                  <a:pt x="1061" y="930"/>
                </a:lnTo>
                <a:lnTo>
                  <a:pt x="1039" y="959"/>
                </a:lnTo>
                <a:lnTo>
                  <a:pt x="1015" y="987"/>
                </a:lnTo>
                <a:lnTo>
                  <a:pt x="988" y="1014"/>
                </a:lnTo>
                <a:lnTo>
                  <a:pt x="960" y="1038"/>
                </a:lnTo>
                <a:lnTo>
                  <a:pt x="931" y="1060"/>
                </a:lnTo>
                <a:lnTo>
                  <a:pt x="901" y="1081"/>
                </a:lnTo>
                <a:lnTo>
                  <a:pt x="869" y="1099"/>
                </a:lnTo>
                <a:lnTo>
                  <a:pt x="836" y="1117"/>
                </a:lnTo>
                <a:lnTo>
                  <a:pt x="803" y="1131"/>
                </a:lnTo>
                <a:lnTo>
                  <a:pt x="768" y="1143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1"/>
                </a:lnTo>
                <a:lnTo>
                  <a:pt x="586" y="1172"/>
                </a:lnTo>
                <a:lnTo>
                  <a:pt x="549" y="1171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6" y="1143"/>
                </a:lnTo>
                <a:lnTo>
                  <a:pt x="371" y="1131"/>
                </a:lnTo>
                <a:lnTo>
                  <a:pt x="337" y="1117"/>
                </a:lnTo>
                <a:lnTo>
                  <a:pt x="304" y="1099"/>
                </a:lnTo>
                <a:lnTo>
                  <a:pt x="273" y="1081"/>
                </a:lnTo>
                <a:lnTo>
                  <a:pt x="241" y="1060"/>
                </a:lnTo>
                <a:lnTo>
                  <a:pt x="212" y="1038"/>
                </a:lnTo>
                <a:lnTo>
                  <a:pt x="185" y="1014"/>
                </a:lnTo>
                <a:lnTo>
                  <a:pt x="159" y="987"/>
                </a:lnTo>
                <a:lnTo>
                  <a:pt x="135" y="959"/>
                </a:lnTo>
                <a:lnTo>
                  <a:pt x="112" y="930"/>
                </a:lnTo>
                <a:lnTo>
                  <a:pt x="91" y="900"/>
                </a:lnTo>
                <a:lnTo>
                  <a:pt x="72" y="868"/>
                </a:lnTo>
                <a:lnTo>
                  <a:pt x="56" y="835"/>
                </a:lnTo>
                <a:lnTo>
                  <a:pt x="41" y="802"/>
                </a:lnTo>
                <a:lnTo>
                  <a:pt x="28" y="767"/>
                </a:lnTo>
                <a:lnTo>
                  <a:pt x="18" y="731"/>
                </a:lnTo>
                <a:lnTo>
                  <a:pt x="11" y="695"/>
                </a:lnTo>
                <a:lnTo>
                  <a:pt x="5" y="659"/>
                </a:lnTo>
                <a:lnTo>
                  <a:pt x="2" y="622"/>
                </a:lnTo>
                <a:lnTo>
                  <a:pt x="0" y="585"/>
                </a:lnTo>
                <a:lnTo>
                  <a:pt x="2" y="548"/>
                </a:lnTo>
                <a:lnTo>
                  <a:pt x="5" y="512"/>
                </a:lnTo>
                <a:lnTo>
                  <a:pt x="11" y="475"/>
                </a:lnTo>
                <a:lnTo>
                  <a:pt x="18" y="439"/>
                </a:lnTo>
                <a:lnTo>
                  <a:pt x="28" y="405"/>
                </a:lnTo>
                <a:lnTo>
                  <a:pt x="41" y="370"/>
                </a:lnTo>
                <a:lnTo>
                  <a:pt x="56" y="336"/>
                </a:lnTo>
                <a:lnTo>
                  <a:pt x="72" y="303"/>
                </a:lnTo>
                <a:lnTo>
                  <a:pt x="91" y="272"/>
                </a:lnTo>
                <a:lnTo>
                  <a:pt x="112" y="240"/>
                </a:lnTo>
                <a:lnTo>
                  <a:pt x="135" y="211"/>
                </a:lnTo>
                <a:lnTo>
                  <a:pt x="159" y="184"/>
                </a:lnTo>
                <a:lnTo>
                  <a:pt x="185" y="158"/>
                </a:lnTo>
                <a:lnTo>
                  <a:pt x="212" y="134"/>
                </a:lnTo>
                <a:lnTo>
                  <a:pt x="241" y="111"/>
                </a:lnTo>
                <a:lnTo>
                  <a:pt x="273" y="90"/>
                </a:lnTo>
                <a:lnTo>
                  <a:pt x="304" y="71"/>
                </a:lnTo>
                <a:lnTo>
                  <a:pt x="337" y="55"/>
                </a:lnTo>
                <a:lnTo>
                  <a:pt x="371" y="40"/>
                </a:lnTo>
                <a:lnTo>
                  <a:pt x="406" y="27"/>
                </a:lnTo>
                <a:lnTo>
                  <a:pt x="440" y="17"/>
                </a:lnTo>
                <a:lnTo>
                  <a:pt x="476" y="10"/>
                </a:lnTo>
                <a:lnTo>
                  <a:pt x="513" y="4"/>
                </a:lnTo>
                <a:lnTo>
                  <a:pt x="549" y="1"/>
                </a:lnTo>
                <a:lnTo>
                  <a:pt x="586" y="0"/>
                </a:lnTo>
                <a:lnTo>
                  <a:pt x="623" y="1"/>
                </a:lnTo>
                <a:lnTo>
                  <a:pt x="660" y="4"/>
                </a:lnTo>
                <a:lnTo>
                  <a:pt x="696" y="10"/>
                </a:lnTo>
                <a:lnTo>
                  <a:pt x="732" y="17"/>
                </a:lnTo>
                <a:lnTo>
                  <a:pt x="768" y="27"/>
                </a:lnTo>
                <a:lnTo>
                  <a:pt x="803" y="40"/>
                </a:lnTo>
                <a:lnTo>
                  <a:pt x="836" y="55"/>
                </a:lnTo>
                <a:lnTo>
                  <a:pt x="869" y="71"/>
                </a:lnTo>
                <a:lnTo>
                  <a:pt x="901" y="90"/>
                </a:lnTo>
                <a:lnTo>
                  <a:pt x="931" y="111"/>
                </a:lnTo>
                <a:lnTo>
                  <a:pt x="960" y="134"/>
                </a:lnTo>
                <a:lnTo>
                  <a:pt x="988" y="158"/>
                </a:lnTo>
                <a:lnTo>
                  <a:pt x="1015" y="184"/>
                </a:lnTo>
                <a:lnTo>
                  <a:pt x="1039" y="211"/>
                </a:lnTo>
                <a:lnTo>
                  <a:pt x="1061" y="240"/>
                </a:lnTo>
                <a:lnTo>
                  <a:pt x="1082" y="272"/>
                </a:lnTo>
                <a:lnTo>
                  <a:pt x="1100" y="303"/>
                </a:lnTo>
                <a:lnTo>
                  <a:pt x="1118" y="336"/>
                </a:lnTo>
                <a:lnTo>
                  <a:pt x="1132" y="370"/>
                </a:lnTo>
                <a:lnTo>
                  <a:pt x="1144" y="405"/>
                </a:lnTo>
                <a:lnTo>
                  <a:pt x="1155" y="439"/>
                </a:lnTo>
                <a:lnTo>
                  <a:pt x="1163" y="475"/>
                </a:lnTo>
                <a:lnTo>
                  <a:pt x="1169" y="512"/>
                </a:lnTo>
                <a:lnTo>
                  <a:pt x="1172" y="548"/>
                </a:lnTo>
                <a:lnTo>
                  <a:pt x="1173" y="58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2" name="Line 255"/>
          <p:cNvSpPr>
            <a:spLocks noChangeShapeType="1"/>
          </p:cNvSpPr>
          <p:nvPr/>
        </p:nvSpPr>
        <p:spPr bwMode="auto">
          <a:xfrm flipH="1">
            <a:off x="6248400" y="3270250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3" name="Line 256"/>
          <p:cNvSpPr>
            <a:spLocks noChangeShapeType="1"/>
          </p:cNvSpPr>
          <p:nvPr/>
        </p:nvSpPr>
        <p:spPr bwMode="auto">
          <a:xfrm flipV="1">
            <a:off x="5722938" y="2301875"/>
            <a:ext cx="55562" cy="3540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4" name="Line 257"/>
          <p:cNvSpPr>
            <a:spLocks noChangeShapeType="1"/>
          </p:cNvSpPr>
          <p:nvPr/>
        </p:nvSpPr>
        <p:spPr bwMode="auto">
          <a:xfrm>
            <a:off x="6354763" y="2270125"/>
            <a:ext cx="1587" cy="3857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5" name="Line 258"/>
          <p:cNvSpPr>
            <a:spLocks noChangeShapeType="1"/>
          </p:cNvSpPr>
          <p:nvPr/>
        </p:nvSpPr>
        <p:spPr bwMode="auto">
          <a:xfrm flipV="1">
            <a:off x="6354763" y="2254250"/>
            <a:ext cx="1587" cy="15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6" name="Line 259"/>
          <p:cNvSpPr>
            <a:spLocks noChangeShapeType="1"/>
          </p:cNvSpPr>
          <p:nvPr/>
        </p:nvSpPr>
        <p:spPr bwMode="auto">
          <a:xfrm flipV="1">
            <a:off x="5816600" y="2239963"/>
            <a:ext cx="522288" cy="2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7" name="Line 260"/>
          <p:cNvSpPr>
            <a:spLocks noChangeShapeType="1"/>
          </p:cNvSpPr>
          <p:nvPr/>
        </p:nvSpPr>
        <p:spPr bwMode="auto">
          <a:xfrm>
            <a:off x="6281738" y="2655888"/>
            <a:ext cx="38100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8" name="Line 261"/>
          <p:cNvSpPr>
            <a:spLocks noChangeShapeType="1"/>
          </p:cNvSpPr>
          <p:nvPr/>
        </p:nvSpPr>
        <p:spPr bwMode="auto">
          <a:xfrm flipV="1">
            <a:off x="6319838" y="2655888"/>
            <a:ext cx="349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29" name="Line 262"/>
          <p:cNvSpPr>
            <a:spLocks noChangeShapeType="1"/>
          </p:cNvSpPr>
          <p:nvPr/>
        </p:nvSpPr>
        <p:spPr bwMode="auto">
          <a:xfrm flipV="1">
            <a:off x="5778500" y="2268538"/>
            <a:ext cx="38100" cy="333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0" name="Line 263"/>
          <p:cNvSpPr>
            <a:spLocks noChangeShapeType="1"/>
          </p:cNvSpPr>
          <p:nvPr/>
        </p:nvSpPr>
        <p:spPr bwMode="auto">
          <a:xfrm flipH="1" flipV="1">
            <a:off x="6338888" y="2239963"/>
            <a:ext cx="15875" cy="142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1" name="Freeform 264"/>
          <p:cNvSpPr>
            <a:spLocks/>
          </p:cNvSpPr>
          <p:nvPr/>
        </p:nvSpPr>
        <p:spPr bwMode="auto">
          <a:xfrm>
            <a:off x="5905500" y="2335213"/>
            <a:ext cx="311150" cy="311150"/>
          </a:xfrm>
          <a:custGeom>
            <a:avLst/>
            <a:gdLst>
              <a:gd name="T0" fmla="*/ 2147483647 w 978"/>
              <a:gd name="T1" fmla="*/ 2147483647 h 978"/>
              <a:gd name="T2" fmla="*/ 2147483647 w 978"/>
              <a:gd name="T3" fmla="*/ 2147483647 h 978"/>
              <a:gd name="T4" fmla="*/ 2147483647 w 978"/>
              <a:gd name="T5" fmla="*/ 2147483647 h 978"/>
              <a:gd name="T6" fmla="*/ 2147483647 w 978"/>
              <a:gd name="T7" fmla="*/ 2147483647 h 978"/>
              <a:gd name="T8" fmla="*/ 2147483647 w 978"/>
              <a:gd name="T9" fmla="*/ 2147483647 h 978"/>
              <a:gd name="T10" fmla="*/ 2147483647 w 978"/>
              <a:gd name="T11" fmla="*/ 2147483647 h 978"/>
              <a:gd name="T12" fmla="*/ 2147483647 w 978"/>
              <a:gd name="T13" fmla="*/ 2147483647 h 978"/>
              <a:gd name="T14" fmla="*/ 2147483647 w 978"/>
              <a:gd name="T15" fmla="*/ 2147483647 h 978"/>
              <a:gd name="T16" fmla="*/ 2147483647 w 978"/>
              <a:gd name="T17" fmla="*/ 2147483647 h 978"/>
              <a:gd name="T18" fmla="*/ 2147483647 w 978"/>
              <a:gd name="T19" fmla="*/ 2147483647 h 978"/>
              <a:gd name="T20" fmla="*/ 2147483647 w 978"/>
              <a:gd name="T21" fmla="*/ 2147483647 h 978"/>
              <a:gd name="T22" fmla="*/ 2147483647 w 978"/>
              <a:gd name="T23" fmla="*/ 2147483647 h 978"/>
              <a:gd name="T24" fmla="*/ 2147483647 w 978"/>
              <a:gd name="T25" fmla="*/ 2147483647 h 978"/>
              <a:gd name="T26" fmla="*/ 2147483647 w 978"/>
              <a:gd name="T27" fmla="*/ 2147483647 h 978"/>
              <a:gd name="T28" fmla="*/ 2147483647 w 978"/>
              <a:gd name="T29" fmla="*/ 2147483647 h 978"/>
              <a:gd name="T30" fmla="*/ 2147483647 w 978"/>
              <a:gd name="T31" fmla="*/ 2147483647 h 978"/>
              <a:gd name="T32" fmla="*/ 2147483647 w 978"/>
              <a:gd name="T33" fmla="*/ 2147483647 h 978"/>
              <a:gd name="T34" fmla="*/ 2147483647 w 978"/>
              <a:gd name="T35" fmla="*/ 2147483647 h 978"/>
              <a:gd name="T36" fmla="*/ 2147483647 w 978"/>
              <a:gd name="T37" fmla="*/ 2147483647 h 978"/>
              <a:gd name="T38" fmla="*/ 2147483647 w 978"/>
              <a:gd name="T39" fmla="*/ 2147483647 h 978"/>
              <a:gd name="T40" fmla="*/ 2147483647 w 978"/>
              <a:gd name="T41" fmla="*/ 2147483647 h 978"/>
              <a:gd name="T42" fmla="*/ 2147483647 w 978"/>
              <a:gd name="T43" fmla="*/ 2147483647 h 978"/>
              <a:gd name="T44" fmla="*/ 0 w 978"/>
              <a:gd name="T45" fmla="*/ 2147483647 h 978"/>
              <a:gd name="T46" fmla="*/ 2147483647 w 978"/>
              <a:gd name="T47" fmla="*/ 2147483647 h 978"/>
              <a:gd name="T48" fmla="*/ 2147483647 w 978"/>
              <a:gd name="T49" fmla="*/ 2147483647 h 978"/>
              <a:gd name="T50" fmla="*/ 2147483647 w 978"/>
              <a:gd name="T51" fmla="*/ 2147483647 h 978"/>
              <a:gd name="T52" fmla="*/ 2147483647 w 978"/>
              <a:gd name="T53" fmla="*/ 2147483647 h 978"/>
              <a:gd name="T54" fmla="*/ 2147483647 w 978"/>
              <a:gd name="T55" fmla="*/ 2147483647 h 978"/>
              <a:gd name="T56" fmla="*/ 2147483647 w 978"/>
              <a:gd name="T57" fmla="*/ 2147483647 h 978"/>
              <a:gd name="T58" fmla="*/ 2147483647 w 978"/>
              <a:gd name="T59" fmla="*/ 2147483647 h 978"/>
              <a:gd name="T60" fmla="*/ 2147483647 w 978"/>
              <a:gd name="T61" fmla="*/ 2147483647 h 978"/>
              <a:gd name="T62" fmla="*/ 2147483647 w 978"/>
              <a:gd name="T63" fmla="*/ 2147483647 h 978"/>
              <a:gd name="T64" fmla="*/ 2147483647 w 978"/>
              <a:gd name="T65" fmla="*/ 2147483647 h 978"/>
              <a:gd name="T66" fmla="*/ 2147483647 w 978"/>
              <a:gd name="T67" fmla="*/ 2147483647 h 978"/>
              <a:gd name="T68" fmla="*/ 2147483647 w 978"/>
              <a:gd name="T69" fmla="*/ 2147483647 h 978"/>
              <a:gd name="T70" fmla="*/ 2147483647 w 978"/>
              <a:gd name="T71" fmla="*/ 2147483647 h 978"/>
              <a:gd name="T72" fmla="*/ 2147483647 w 978"/>
              <a:gd name="T73" fmla="*/ 2147483647 h 978"/>
              <a:gd name="T74" fmla="*/ 2147483647 w 978"/>
              <a:gd name="T75" fmla="*/ 2147483647 h 978"/>
              <a:gd name="T76" fmla="*/ 2147483647 w 978"/>
              <a:gd name="T77" fmla="*/ 2147483647 h 978"/>
              <a:gd name="T78" fmla="*/ 2147483647 w 978"/>
              <a:gd name="T79" fmla="*/ 2147483647 h 978"/>
              <a:gd name="T80" fmla="*/ 2147483647 w 978"/>
              <a:gd name="T81" fmla="*/ 2147483647 h 978"/>
              <a:gd name="T82" fmla="*/ 2147483647 w 978"/>
              <a:gd name="T83" fmla="*/ 2147483647 h 978"/>
              <a:gd name="T84" fmla="*/ 2147483647 w 978"/>
              <a:gd name="T85" fmla="*/ 2147483647 h 978"/>
              <a:gd name="T86" fmla="*/ 2147483647 w 978"/>
              <a:gd name="T87" fmla="*/ 2147483647 h 978"/>
              <a:gd name="T88" fmla="*/ 2147483647 w 978"/>
              <a:gd name="T89" fmla="*/ 2147483647 h 978"/>
              <a:gd name="T90" fmla="*/ 2147483647 w 978"/>
              <a:gd name="T91" fmla="*/ 2147483647 h 9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78" h="978">
                <a:moveTo>
                  <a:pt x="978" y="490"/>
                </a:moveTo>
                <a:lnTo>
                  <a:pt x="977" y="524"/>
                </a:lnTo>
                <a:lnTo>
                  <a:pt x="974" y="557"/>
                </a:lnTo>
                <a:lnTo>
                  <a:pt x="968" y="591"/>
                </a:lnTo>
                <a:lnTo>
                  <a:pt x="960" y="623"/>
                </a:lnTo>
                <a:lnTo>
                  <a:pt x="949" y="656"/>
                </a:lnTo>
                <a:lnTo>
                  <a:pt x="937" y="687"/>
                </a:lnTo>
                <a:lnTo>
                  <a:pt x="922" y="717"/>
                </a:lnTo>
                <a:lnTo>
                  <a:pt x="905" y="746"/>
                </a:lnTo>
                <a:lnTo>
                  <a:pt x="887" y="775"/>
                </a:lnTo>
                <a:lnTo>
                  <a:pt x="866" y="801"/>
                </a:lnTo>
                <a:lnTo>
                  <a:pt x="844" y="826"/>
                </a:lnTo>
                <a:lnTo>
                  <a:pt x="820" y="850"/>
                </a:lnTo>
                <a:lnTo>
                  <a:pt x="794" y="872"/>
                </a:lnTo>
                <a:lnTo>
                  <a:pt x="766" y="892"/>
                </a:lnTo>
                <a:lnTo>
                  <a:pt x="739" y="910"/>
                </a:lnTo>
                <a:lnTo>
                  <a:pt x="709" y="926"/>
                </a:lnTo>
                <a:lnTo>
                  <a:pt x="678" y="940"/>
                </a:lnTo>
                <a:lnTo>
                  <a:pt x="646" y="952"/>
                </a:lnTo>
                <a:lnTo>
                  <a:pt x="614" y="962"/>
                </a:lnTo>
                <a:lnTo>
                  <a:pt x="581" y="969"/>
                </a:lnTo>
                <a:lnTo>
                  <a:pt x="548" y="975"/>
                </a:lnTo>
                <a:lnTo>
                  <a:pt x="514" y="977"/>
                </a:lnTo>
                <a:lnTo>
                  <a:pt x="480" y="978"/>
                </a:lnTo>
                <a:lnTo>
                  <a:pt x="447" y="976"/>
                </a:lnTo>
                <a:lnTo>
                  <a:pt x="413" y="973"/>
                </a:lnTo>
                <a:lnTo>
                  <a:pt x="380" y="966"/>
                </a:lnTo>
                <a:lnTo>
                  <a:pt x="347" y="958"/>
                </a:lnTo>
                <a:lnTo>
                  <a:pt x="316" y="947"/>
                </a:lnTo>
                <a:lnTo>
                  <a:pt x="285" y="933"/>
                </a:lnTo>
                <a:lnTo>
                  <a:pt x="255" y="918"/>
                </a:lnTo>
                <a:lnTo>
                  <a:pt x="226" y="901"/>
                </a:lnTo>
                <a:lnTo>
                  <a:pt x="198" y="882"/>
                </a:lnTo>
                <a:lnTo>
                  <a:pt x="171" y="862"/>
                </a:lnTo>
                <a:lnTo>
                  <a:pt x="146" y="838"/>
                </a:lnTo>
                <a:lnTo>
                  <a:pt x="123" y="814"/>
                </a:lnTo>
                <a:lnTo>
                  <a:pt x="102" y="787"/>
                </a:lnTo>
                <a:lnTo>
                  <a:pt x="82" y="761"/>
                </a:lnTo>
                <a:lnTo>
                  <a:pt x="64" y="732"/>
                </a:lnTo>
                <a:lnTo>
                  <a:pt x="49" y="702"/>
                </a:lnTo>
                <a:lnTo>
                  <a:pt x="35" y="671"/>
                </a:lnTo>
                <a:lnTo>
                  <a:pt x="23" y="639"/>
                </a:lnTo>
                <a:lnTo>
                  <a:pt x="14" y="607"/>
                </a:lnTo>
                <a:lnTo>
                  <a:pt x="7" y="573"/>
                </a:lnTo>
                <a:lnTo>
                  <a:pt x="2" y="540"/>
                </a:lnTo>
                <a:lnTo>
                  <a:pt x="0" y="506"/>
                </a:lnTo>
                <a:lnTo>
                  <a:pt x="0" y="473"/>
                </a:lnTo>
                <a:lnTo>
                  <a:pt x="2" y="439"/>
                </a:lnTo>
                <a:lnTo>
                  <a:pt x="7" y="406"/>
                </a:lnTo>
                <a:lnTo>
                  <a:pt x="14" y="373"/>
                </a:lnTo>
                <a:lnTo>
                  <a:pt x="23" y="341"/>
                </a:lnTo>
                <a:lnTo>
                  <a:pt x="35" y="308"/>
                </a:lnTo>
                <a:lnTo>
                  <a:pt x="49" y="277"/>
                </a:lnTo>
                <a:lnTo>
                  <a:pt x="64" y="248"/>
                </a:lnTo>
                <a:lnTo>
                  <a:pt x="82" y="219"/>
                </a:lnTo>
                <a:lnTo>
                  <a:pt x="102" y="191"/>
                </a:lnTo>
                <a:lnTo>
                  <a:pt x="123" y="166"/>
                </a:lnTo>
                <a:lnTo>
                  <a:pt x="146" y="142"/>
                </a:lnTo>
                <a:lnTo>
                  <a:pt x="171" y="118"/>
                </a:lnTo>
                <a:lnTo>
                  <a:pt x="198" y="98"/>
                </a:lnTo>
                <a:lnTo>
                  <a:pt x="226" y="78"/>
                </a:lnTo>
                <a:lnTo>
                  <a:pt x="255" y="61"/>
                </a:lnTo>
                <a:lnTo>
                  <a:pt x="285" y="46"/>
                </a:lnTo>
                <a:lnTo>
                  <a:pt x="316" y="33"/>
                </a:lnTo>
                <a:lnTo>
                  <a:pt x="347" y="21"/>
                </a:lnTo>
                <a:lnTo>
                  <a:pt x="380" y="13"/>
                </a:lnTo>
                <a:lnTo>
                  <a:pt x="413" y="6"/>
                </a:lnTo>
                <a:lnTo>
                  <a:pt x="447" y="3"/>
                </a:lnTo>
                <a:lnTo>
                  <a:pt x="480" y="0"/>
                </a:lnTo>
                <a:lnTo>
                  <a:pt x="514" y="2"/>
                </a:lnTo>
                <a:lnTo>
                  <a:pt x="548" y="4"/>
                </a:lnTo>
                <a:lnTo>
                  <a:pt x="581" y="10"/>
                </a:lnTo>
                <a:lnTo>
                  <a:pt x="614" y="17"/>
                </a:lnTo>
                <a:lnTo>
                  <a:pt x="646" y="27"/>
                </a:lnTo>
                <a:lnTo>
                  <a:pt x="678" y="39"/>
                </a:lnTo>
                <a:lnTo>
                  <a:pt x="709" y="52"/>
                </a:lnTo>
                <a:lnTo>
                  <a:pt x="739" y="69"/>
                </a:lnTo>
                <a:lnTo>
                  <a:pt x="766" y="87"/>
                </a:lnTo>
                <a:lnTo>
                  <a:pt x="794" y="108"/>
                </a:lnTo>
                <a:lnTo>
                  <a:pt x="820" y="129"/>
                </a:lnTo>
                <a:lnTo>
                  <a:pt x="844" y="153"/>
                </a:lnTo>
                <a:lnTo>
                  <a:pt x="866" y="179"/>
                </a:lnTo>
                <a:lnTo>
                  <a:pt x="887" y="205"/>
                </a:lnTo>
                <a:lnTo>
                  <a:pt x="905" y="233"/>
                </a:lnTo>
                <a:lnTo>
                  <a:pt x="922" y="262"/>
                </a:lnTo>
                <a:lnTo>
                  <a:pt x="937" y="293"/>
                </a:lnTo>
                <a:lnTo>
                  <a:pt x="949" y="324"/>
                </a:lnTo>
                <a:lnTo>
                  <a:pt x="960" y="357"/>
                </a:lnTo>
                <a:lnTo>
                  <a:pt x="968" y="389"/>
                </a:lnTo>
                <a:lnTo>
                  <a:pt x="974" y="423"/>
                </a:lnTo>
                <a:lnTo>
                  <a:pt x="977" y="456"/>
                </a:lnTo>
                <a:lnTo>
                  <a:pt x="978" y="490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2" name="Freeform 265"/>
          <p:cNvSpPr>
            <a:spLocks noEditPoints="1"/>
          </p:cNvSpPr>
          <p:nvPr/>
        </p:nvSpPr>
        <p:spPr bwMode="auto">
          <a:xfrm>
            <a:off x="2836863" y="4537075"/>
            <a:ext cx="1497012" cy="633413"/>
          </a:xfrm>
          <a:custGeom>
            <a:avLst/>
            <a:gdLst>
              <a:gd name="T0" fmla="*/ 2147483647 w 4714"/>
              <a:gd name="T1" fmla="*/ 2147483647 h 1994"/>
              <a:gd name="T2" fmla="*/ 0 w 4714"/>
              <a:gd name="T3" fmla="*/ 2147483647 h 1994"/>
              <a:gd name="T4" fmla="*/ 2147483647 w 4714"/>
              <a:gd name="T5" fmla="*/ 2147483647 h 1994"/>
              <a:gd name="T6" fmla="*/ 2147483647 w 4714"/>
              <a:gd name="T7" fmla="*/ 2147483647 h 1994"/>
              <a:gd name="T8" fmla="*/ 2147483647 w 4714"/>
              <a:gd name="T9" fmla="*/ 2147483647 h 1994"/>
              <a:gd name="T10" fmla="*/ 2147483647 w 4714"/>
              <a:gd name="T11" fmla="*/ 2147483647 h 1994"/>
              <a:gd name="T12" fmla="*/ 2147483647 w 4714"/>
              <a:gd name="T13" fmla="*/ 2147483647 h 1994"/>
              <a:gd name="T14" fmla="*/ 2147483647 w 4714"/>
              <a:gd name="T15" fmla="*/ 2147483647 h 1994"/>
              <a:gd name="T16" fmla="*/ 2147483647 w 4714"/>
              <a:gd name="T17" fmla="*/ 2147483647 h 1994"/>
              <a:gd name="T18" fmla="*/ 2147483647 w 4714"/>
              <a:gd name="T19" fmla="*/ 2147483647 h 1994"/>
              <a:gd name="T20" fmla="*/ 2147483647 w 4714"/>
              <a:gd name="T21" fmla="*/ 2147483647 h 1994"/>
              <a:gd name="T22" fmla="*/ 2147483647 w 4714"/>
              <a:gd name="T23" fmla="*/ 2147483647 h 1994"/>
              <a:gd name="T24" fmla="*/ 2147483647 w 4714"/>
              <a:gd name="T25" fmla="*/ 2147483647 h 1994"/>
              <a:gd name="T26" fmla="*/ 2147483647 w 4714"/>
              <a:gd name="T27" fmla="*/ 2147483647 h 1994"/>
              <a:gd name="T28" fmla="*/ 2147483647 w 4714"/>
              <a:gd name="T29" fmla="*/ 2147483647 h 1994"/>
              <a:gd name="T30" fmla="*/ 2147483647 w 4714"/>
              <a:gd name="T31" fmla="*/ 2147483647 h 1994"/>
              <a:gd name="T32" fmla="*/ 2147483647 w 4714"/>
              <a:gd name="T33" fmla="*/ 2147483647 h 1994"/>
              <a:gd name="T34" fmla="*/ 2147483647 w 4714"/>
              <a:gd name="T35" fmla="*/ 2147483647 h 1994"/>
              <a:gd name="T36" fmla="*/ 2147483647 w 4714"/>
              <a:gd name="T37" fmla="*/ 2147483647 h 1994"/>
              <a:gd name="T38" fmla="*/ 2147483647 w 4714"/>
              <a:gd name="T39" fmla="*/ 2147483647 h 1994"/>
              <a:gd name="T40" fmla="*/ 2147483647 w 4714"/>
              <a:gd name="T41" fmla="*/ 2147483647 h 1994"/>
              <a:gd name="T42" fmla="*/ 2147483647 w 4714"/>
              <a:gd name="T43" fmla="*/ 2147483647 h 1994"/>
              <a:gd name="T44" fmla="*/ 2147483647 w 4714"/>
              <a:gd name="T45" fmla="*/ 2147483647 h 1994"/>
              <a:gd name="T46" fmla="*/ 2147483647 w 4714"/>
              <a:gd name="T47" fmla="*/ 2147483647 h 1994"/>
              <a:gd name="T48" fmla="*/ 2147483647 w 4714"/>
              <a:gd name="T49" fmla="*/ 2147483647 h 1994"/>
              <a:gd name="T50" fmla="*/ 2147483647 w 4714"/>
              <a:gd name="T51" fmla="*/ 2147483647 h 1994"/>
              <a:gd name="T52" fmla="*/ 2147483647 w 4714"/>
              <a:gd name="T53" fmla="*/ 2147483647 h 1994"/>
              <a:gd name="T54" fmla="*/ 2147483647 w 4714"/>
              <a:gd name="T55" fmla="*/ 2147483647 h 1994"/>
              <a:gd name="T56" fmla="*/ 2147483647 w 4714"/>
              <a:gd name="T57" fmla="*/ 2147483647 h 1994"/>
              <a:gd name="T58" fmla="*/ 2147483647 w 4714"/>
              <a:gd name="T59" fmla="*/ 2147483647 h 1994"/>
              <a:gd name="T60" fmla="*/ 2147483647 w 4714"/>
              <a:gd name="T61" fmla="*/ 2147483647 h 1994"/>
              <a:gd name="T62" fmla="*/ 2147483647 w 4714"/>
              <a:gd name="T63" fmla="*/ 2147483647 h 1994"/>
              <a:gd name="T64" fmla="*/ 2147483647 w 4714"/>
              <a:gd name="T65" fmla="*/ 2147483647 h 1994"/>
              <a:gd name="T66" fmla="*/ 2147483647 w 4714"/>
              <a:gd name="T67" fmla="*/ 2147483647 h 1994"/>
              <a:gd name="T68" fmla="*/ 2147483647 w 4714"/>
              <a:gd name="T69" fmla="*/ 2147483647 h 1994"/>
              <a:gd name="T70" fmla="*/ 2147483647 w 4714"/>
              <a:gd name="T71" fmla="*/ 2147483647 h 1994"/>
              <a:gd name="T72" fmla="*/ 2147483647 w 4714"/>
              <a:gd name="T73" fmla="*/ 2147483647 h 1994"/>
              <a:gd name="T74" fmla="*/ 2147483647 w 4714"/>
              <a:gd name="T75" fmla="*/ 2147483647 h 1994"/>
              <a:gd name="T76" fmla="*/ 2147483647 w 4714"/>
              <a:gd name="T77" fmla="*/ 2147483647 h 1994"/>
              <a:gd name="T78" fmla="*/ 2147483647 w 4714"/>
              <a:gd name="T79" fmla="*/ 2147483647 h 1994"/>
              <a:gd name="T80" fmla="*/ 2147483647 w 4714"/>
              <a:gd name="T81" fmla="*/ 2147483647 h 1994"/>
              <a:gd name="T82" fmla="*/ 2147483647 w 4714"/>
              <a:gd name="T83" fmla="*/ 2147483647 h 1994"/>
              <a:gd name="T84" fmla="*/ 2147483647 w 4714"/>
              <a:gd name="T85" fmla="*/ 2147483647 h 1994"/>
              <a:gd name="T86" fmla="*/ 2147483647 w 4714"/>
              <a:gd name="T87" fmla="*/ 2147483647 h 1994"/>
              <a:gd name="T88" fmla="*/ 2147483647 w 4714"/>
              <a:gd name="T89" fmla="*/ 2147483647 h 1994"/>
              <a:gd name="T90" fmla="*/ 2147483647 w 4714"/>
              <a:gd name="T91" fmla="*/ 2147483647 h 1994"/>
              <a:gd name="T92" fmla="*/ 2147483647 w 4714"/>
              <a:gd name="T93" fmla="*/ 2147483647 h 1994"/>
              <a:gd name="T94" fmla="*/ 2147483647 w 4714"/>
              <a:gd name="T95" fmla="*/ 2147483647 h 1994"/>
              <a:gd name="T96" fmla="*/ 2147483647 w 4714"/>
              <a:gd name="T97" fmla="*/ 2147483647 h 1994"/>
              <a:gd name="T98" fmla="*/ 2147483647 w 4714"/>
              <a:gd name="T99" fmla="*/ 2147483647 h 1994"/>
              <a:gd name="T100" fmla="*/ 2147483647 w 4714"/>
              <a:gd name="T101" fmla="*/ 2147483647 h 1994"/>
              <a:gd name="T102" fmla="*/ 2147483647 w 4714"/>
              <a:gd name="T103" fmla="*/ 2147483647 h 1994"/>
              <a:gd name="T104" fmla="*/ 2147483647 w 4714"/>
              <a:gd name="T105" fmla="*/ 2147483647 h 1994"/>
              <a:gd name="T106" fmla="*/ 2147483647 w 4714"/>
              <a:gd name="T107" fmla="*/ 2147483647 h 1994"/>
              <a:gd name="T108" fmla="*/ 2147483647 w 4714"/>
              <a:gd name="T109" fmla="*/ 2147483647 h 1994"/>
              <a:gd name="T110" fmla="*/ 2147483647 w 4714"/>
              <a:gd name="T111" fmla="*/ 2147483647 h 1994"/>
              <a:gd name="T112" fmla="*/ 2147483647 w 4714"/>
              <a:gd name="T113" fmla="*/ 2147483647 h 1994"/>
              <a:gd name="T114" fmla="*/ 2147483647 w 4714"/>
              <a:gd name="T115" fmla="*/ 2147483647 h 1994"/>
              <a:gd name="T116" fmla="*/ 2147483647 w 4714"/>
              <a:gd name="T117" fmla="*/ 2147483647 h 1994"/>
              <a:gd name="T118" fmla="*/ 2147483647 w 4714"/>
              <a:gd name="T119" fmla="*/ 2147483647 h 1994"/>
              <a:gd name="T120" fmla="*/ 2147483647 w 4714"/>
              <a:gd name="T121" fmla="*/ 2147483647 h 1994"/>
              <a:gd name="T122" fmla="*/ 2147483647 w 4714"/>
              <a:gd name="T123" fmla="*/ 2147483647 h 199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4714" h="1994">
                <a:moveTo>
                  <a:pt x="59" y="0"/>
                </a:moveTo>
                <a:lnTo>
                  <a:pt x="2357" y="0"/>
                </a:lnTo>
                <a:lnTo>
                  <a:pt x="4655" y="0"/>
                </a:lnTo>
                <a:lnTo>
                  <a:pt x="4714" y="60"/>
                </a:lnTo>
                <a:lnTo>
                  <a:pt x="4677" y="1932"/>
                </a:lnTo>
                <a:lnTo>
                  <a:pt x="4614" y="1994"/>
                </a:lnTo>
                <a:lnTo>
                  <a:pt x="2357" y="1994"/>
                </a:lnTo>
                <a:lnTo>
                  <a:pt x="101" y="1994"/>
                </a:lnTo>
                <a:lnTo>
                  <a:pt x="37" y="1932"/>
                </a:lnTo>
                <a:lnTo>
                  <a:pt x="0" y="60"/>
                </a:lnTo>
                <a:lnTo>
                  <a:pt x="59" y="0"/>
                </a:lnTo>
                <a:close/>
                <a:moveTo>
                  <a:pt x="2944" y="998"/>
                </a:moveTo>
                <a:lnTo>
                  <a:pt x="2943" y="1034"/>
                </a:lnTo>
                <a:lnTo>
                  <a:pt x="2940" y="1071"/>
                </a:lnTo>
                <a:lnTo>
                  <a:pt x="2934" y="1108"/>
                </a:lnTo>
                <a:lnTo>
                  <a:pt x="2926" y="1144"/>
                </a:lnTo>
                <a:lnTo>
                  <a:pt x="2915" y="1178"/>
                </a:lnTo>
                <a:lnTo>
                  <a:pt x="2903" y="1213"/>
                </a:lnTo>
                <a:lnTo>
                  <a:pt x="2889" y="1247"/>
                </a:lnTo>
                <a:lnTo>
                  <a:pt x="2871" y="1280"/>
                </a:lnTo>
                <a:lnTo>
                  <a:pt x="2853" y="1311"/>
                </a:lnTo>
                <a:lnTo>
                  <a:pt x="2832" y="1343"/>
                </a:lnTo>
                <a:lnTo>
                  <a:pt x="2809" y="1372"/>
                </a:lnTo>
                <a:lnTo>
                  <a:pt x="2784" y="1399"/>
                </a:lnTo>
                <a:lnTo>
                  <a:pt x="2759" y="1425"/>
                </a:lnTo>
                <a:lnTo>
                  <a:pt x="2731" y="1449"/>
                </a:lnTo>
                <a:lnTo>
                  <a:pt x="2702" y="1472"/>
                </a:lnTo>
                <a:lnTo>
                  <a:pt x="2672" y="1493"/>
                </a:lnTo>
                <a:lnTo>
                  <a:pt x="2640" y="1512"/>
                </a:lnTo>
                <a:lnTo>
                  <a:pt x="2607" y="1528"/>
                </a:lnTo>
                <a:lnTo>
                  <a:pt x="2574" y="1543"/>
                </a:lnTo>
                <a:lnTo>
                  <a:pt x="2539" y="1556"/>
                </a:lnTo>
                <a:lnTo>
                  <a:pt x="2503" y="1565"/>
                </a:lnTo>
                <a:lnTo>
                  <a:pt x="2467" y="1573"/>
                </a:lnTo>
                <a:lnTo>
                  <a:pt x="2431" y="1579"/>
                </a:lnTo>
                <a:lnTo>
                  <a:pt x="2394" y="1582"/>
                </a:lnTo>
                <a:lnTo>
                  <a:pt x="2357" y="1583"/>
                </a:lnTo>
                <a:lnTo>
                  <a:pt x="2320" y="1582"/>
                </a:lnTo>
                <a:lnTo>
                  <a:pt x="2283" y="1579"/>
                </a:lnTo>
                <a:lnTo>
                  <a:pt x="2247" y="1573"/>
                </a:lnTo>
                <a:lnTo>
                  <a:pt x="2211" y="1565"/>
                </a:lnTo>
                <a:lnTo>
                  <a:pt x="2176" y="1556"/>
                </a:lnTo>
                <a:lnTo>
                  <a:pt x="2141" y="1543"/>
                </a:lnTo>
                <a:lnTo>
                  <a:pt x="2107" y="1528"/>
                </a:lnTo>
                <a:lnTo>
                  <a:pt x="2075" y="1512"/>
                </a:lnTo>
                <a:lnTo>
                  <a:pt x="2042" y="1493"/>
                </a:lnTo>
                <a:lnTo>
                  <a:pt x="2012" y="1472"/>
                </a:lnTo>
                <a:lnTo>
                  <a:pt x="1983" y="1449"/>
                </a:lnTo>
                <a:lnTo>
                  <a:pt x="1956" y="1425"/>
                </a:lnTo>
                <a:lnTo>
                  <a:pt x="1930" y="1399"/>
                </a:lnTo>
                <a:lnTo>
                  <a:pt x="1906" y="1372"/>
                </a:lnTo>
                <a:lnTo>
                  <a:pt x="1883" y="1343"/>
                </a:lnTo>
                <a:lnTo>
                  <a:pt x="1862" y="1311"/>
                </a:lnTo>
                <a:lnTo>
                  <a:pt x="1843" y="1280"/>
                </a:lnTo>
                <a:lnTo>
                  <a:pt x="1826" y="1247"/>
                </a:lnTo>
                <a:lnTo>
                  <a:pt x="1812" y="1213"/>
                </a:lnTo>
                <a:lnTo>
                  <a:pt x="1799" y="1178"/>
                </a:lnTo>
                <a:lnTo>
                  <a:pt x="1789" y="1144"/>
                </a:lnTo>
                <a:lnTo>
                  <a:pt x="1781" y="1108"/>
                </a:lnTo>
                <a:lnTo>
                  <a:pt x="1775" y="1071"/>
                </a:lnTo>
                <a:lnTo>
                  <a:pt x="1771" y="1034"/>
                </a:lnTo>
                <a:lnTo>
                  <a:pt x="1770" y="998"/>
                </a:lnTo>
                <a:lnTo>
                  <a:pt x="1771" y="961"/>
                </a:lnTo>
                <a:lnTo>
                  <a:pt x="1775" y="924"/>
                </a:lnTo>
                <a:lnTo>
                  <a:pt x="1781" y="888"/>
                </a:lnTo>
                <a:lnTo>
                  <a:pt x="1789" y="852"/>
                </a:lnTo>
                <a:lnTo>
                  <a:pt x="1799" y="816"/>
                </a:lnTo>
                <a:lnTo>
                  <a:pt x="1812" y="781"/>
                </a:lnTo>
                <a:lnTo>
                  <a:pt x="1826" y="748"/>
                </a:lnTo>
                <a:lnTo>
                  <a:pt x="1843" y="715"/>
                </a:lnTo>
                <a:lnTo>
                  <a:pt x="1862" y="683"/>
                </a:lnTo>
                <a:lnTo>
                  <a:pt x="1883" y="653"/>
                </a:lnTo>
                <a:lnTo>
                  <a:pt x="1906" y="624"/>
                </a:lnTo>
                <a:lnTo>
                  <a:pt x="1930" y="596"/>
                </a:lnTo>
                <a:lnTo>
                  <a:pt x="1956" y="569"/>
                </a:lnTo>
                <a:lnTo>
                  <a:pt x="1983" y="545"/>
                </a:lnTo>
                <a:lnTo>
                  <a:pt x="2012" y="523"/>
                </a:lnTo>
                <a:lnTo>
                  <a:pt x="2042" y="502"/>
                </a:lnTo>
                <a:lnTo>
                  <a:pt x="2075" y="484"/>
                </a:lnTo>
                <a:lnTo>
                  <a:pt x="2107" y="466"/>
                </a:lnTo>
                <a:lnTo>
                  <a:pt x="2141" y="451"/>
                </a:lnTo>
                <a:lnTo>
                  <a:pt x="2176" y="440"/>
                </a:lnTo>
                <a:lnTo>
                  <a:pt x="2211" y="429"/>
                </a:lnTo>
                <a:lnTo>
                  <a:pt x="2247" y="421"/>
                </a:lnTo>
                <a:lnTo>
                  <a:pt x="2283" y="416"/>
                </a:lnTo>
                <a:lnTo>
                  <a:pt x="2320" y="412"/>
                </a:lnTo>
                <a:lnTo>
                  <a:pt x="2357" y="411"/>
                </a:lnTo>
                <a:lnTo>
                  <a:pt x="2394" y="412"/>
                </a:lnTo>
                <a:lnTo>
                  <a:pt x="2431" y="416"/>
                </a:lnTo>
                <a:lnTo>
                  <a:pt x="2467" y="421"/>
                </a:lnTo>
                <a:lnTo>
                  <a:pt x="2503" y="429"/>
                </a:lnTo>
                <a:lnTo>
                  <a:pt x="2539" y="440"/>
                </a:lnTo>
                <a:lnTo>
                  <a:pt x="2574" y="451"/>
                </a:lnTo>
                <a:lnTo>
                  <a:pt x="2607" y="466"/>
                </a:lnTo>
                <a:lnTo>
                  <a:pt x="2640" y="484"/>
                </a:lnTo>
                <a:lnTo>
                  <a:pt x="2672" y="502"/>
                </a:lnTo>
                <a:lnTo>
                  <a:pt x="2702" y="523"/>
                </a:lnTo>
                <a:lnTo>
                  <a:pt x="2731" y="545"/>
                </a:lnTo>
                <a:lnTo>
                  <a:pt x="2759" y="569"/>
                </a:lnTo>
                <a:lnTo>
                  <a:pt x="2784" y="596"/>
                </a:lnTo>
                <a:lnTo>
                  <a:pt x="2809" y="624"/>
                </a:lnTo>
                <a:lnTo>
                  <a:pt x="2832" y="653"/>
                </a:lnTo>
                <a:lnTo>
                  <a:pt x="2853" y="683"/>
                </a:lnTo>
                <a:lnTo>
                  <a:pt x="2871" y="715"/>
                </a:lnTo>
                <a:lnTo>
                  <a:pt x="2889" y="748"/>
                </a:lnTo>
                <a:lnTo>
                  <a:pt x="2903" y="781"/>
                </a:lnTo>
                <a:lnTo>
                  <a:pt x="2915" y="816"/>
                </a:lnTo>
                <a:lnTo>
                  <a:pt x="2926" y="852"/>
                </a:lnTo>
                <a:lnTo>
                  <a:pt x="2934" y="888"/>
                </a:lnTo>
                <a:lnTo>
                  <a:pt x="2940" y="924"/>
                </a:lnTo>
                <a:lnTo>
                  <a:pt x="2943" y="961"/>
                </a:lnTo>
                <a:lnTo>
                  <a:pt x="2944" y="998"/>
                </a:lnTo>
                <a:close/>
                <a:moveTo>
                  <a:pt x="1389" y="998"/>
                </a:moveTo>
                <a:lnTo>
                  <a:pt x="1388" y="1034"/>
                </a:lnTo>
                <a:lnTo>
                  <a:pt x="1385" y="1071"/>
                </a:lnTo>
                <a:lnTo>
                  <a:pt x="1379" y="1108"/>
                </a:lnTo>
                <a:lnTo>
                  <a:pt x="1371" y="1144"/>
                </a:lnTo>
                <a:lnTo>
                  <a:pt x="1361" y="1178"/>
                </a:lnTo>
                <a:lnTo>
                  <a:pt x="1348" y="1213"/>
                </a:lnTo>
                <a:lnTo>
                  <a:pt x="1334" y="1247"/>
                </a:lnTo>
                <a:lnTo>
                  <a:pt x="1317" y="1280"/>
                </a:lnTo>
                <a:lnTo>
                  <a:pt x="1298" y="1311"/>
                </a:lnTo>
                <a:lnTo>
                  <a:pt x="1277" y="1343"/>
                </a:lnTo>
                <a:lnTo>
                  <a:pt x="1255" y="1372"/>
                </a:lnTo>
                <a:lnTo>
                  <a:pt x="1231" y="1399"/>
                </a:lnTo>
                <a:lnTo>
                  <a:pt x="1204" y="1425"/>
                </a:lnTo>
                <a:lnTo>
                  <a:pt x="1176" y="1449"/>
                </a:lnTo>
                <a:lnTo>
                  <a:pt x="1147" y="1472"/>
                </a:lnTo>
                <a:lnTo>
                  <a:pt x="1117" y="1493"/>
                </a:lnTo>
                <a:lnTo>
                  <a:pt x="1085" y="1512"/>
                </a:lnTo>
                <a:lnTo>
                  <a:pt x="1053" y="1528"/>
                </a:lnTo>
                <a:lnTo>
                  <a:pt x="1019" y="1543"/>
                </a:lnTo>
                <a:lnTo>
                  <a:pt x="984" y="1556"/>
                </a:lnTo>
                <a:lnTo>
                  <a:pt x="948" y="1565"/>
                </a:lnTo>
                <a:lnTo>
                  <a:pt x="912" y="1573"/>
                </a:lnTo>
                <a:lnTo>
                  <a:pt x="877" y="1579"/>
                </a:lnTo>
                <a:lnTo>
                  <a:pt x="840" y="1582"/>
                </a:lnTo>
                <a:lnTo>
                  <a:pt x="803" y="1583"/>
                </a:lnTo>
                <a:lnTo>
                  <a:pt x="765" y="1582"/>
                </a:lnTo>
                <a:lnTo>
                  <a:pt x="730" y="1579"/>
                </a:lnTo>
                <a:lnTo>
                  <a:pt x="693" y="1573"/>
                </a:lnTo>
                <a:lnTo>
                  <a:pt x="657" y="1565"/>
                </a:lnTo>
                <a:lnTo>
                  <a:pt x="622" y="1556"/>
                </a:lnTo>
                <a:lnTo>
                  <a:pt x="587" y="1543"/>
                </a:lnTo>
                <a:lnTo>
                  <a:pt x="552" y="1528"/>
                </a:lnTo>
                <a:lnTo>
                  <a:pt x="520" y="1512"/>
                </a:lnTo>
                <a:lnTo>
                  <a:pt x="489" y="1493"/>
                </a:lnTo>
                <a:lnTo>
                  <a:pt x="458" y="1472"/>
                </a:lnTo>
                <a:lnTo>
                  <a:pt x="429" y="1449"/>
                </a:lnTo>
                <a:lnTo>
                  <a:pt x="401" y="1425"/>
                </a:lnTo>
                <a:lnTo>
                  <a:pt x="375" y="1399"/>
                </a:lnTo>
                <a:lnTo>
                  <a:pt x="351" y="1372"/>
                </a:lnTo>
                <a:lnTo>
                  <a:pt x="328" y="1343"/>
                </a:lnTo>
                <a:lnTo>
                  <a:pt x="307" y="1311"/>
                </a:lnTo>
                <a:lnTo>
                  <a:pt x="288" y="1280"/>
                </a:lnTo>
                <a:lnTo>
                  <a:pt x="272" y="1247"/>
                </a:lnTo>
                <a:lnTo>
                  <a:pt x="257" y="1213"/>
                </a:lnTo>
                <a:lnTo>
                  <a:pt x="245" y="1178"/>
                </a:lnTo>
                <a:lnTo>
                  <a:pt x="234" y="1144"/>
                </a:lnTo>
                <a:lnTo>
                  <a:pt x="226" y="1108"/>
                </a:lnTo>
                <a:lnTo>
                  <a:pt x="220" y="1071"/>
                </a:lnTo>
                <a:lnTo>
                  <a:pt x="217" y="1034"/>
                </a:lnTo>
                <a:lnTo>
                  <a:pt x="216" y="998"/>
                </a:lnTo>
                <a:lnTo>
                  <a:pt x="217" y="961"/>
                </a:lnTo>
                <a:lnTo>
                  <a:pt x="220" y="924"/>
                </a:lnTo>
                <a:lnTo>
                  <a:pt x="226" y="888"/>
                </a:lnTo>
                <a:lnTo>
                  <a:pt x="234" y="852"/>
                </a:lnTo>
                <a:lnTo>
                  <a:pt x="245" y="816"/>
                </a:lnTo>
                <a:lnTo>
                  <a:pt x="257" y="781"/>
                </a:lnTo>
                <a:lnTo>
                  <a:pt x="272" y="748"/>
                </a:lnTo>
                <a:lnTo>
                  <a:pt x="288" y="715"/>
                </a:lnTo>
                <a:lnTo>
                  <a:pt x="307" y="683"/>
                </a:lnTo>
                <a:lnTo>
                  <a:pt x="328" y="653"/>
                </a:lnTo>
                <a:lnTo>
                  <a:pt x="351" y="624"/>
                </a:lnTo>
                <a:lnTo>
                  <a:pt x="375" y="596"/>
                </a:lnTo>
                <a:lnTo>
                  <a:pt x="401" y="569"/>
                </a:lnTo>
                <a:lnTo>
                  <a:pt x="429" y="545"/>
                </a:lnTo>
                <a:lnTo>
                  <a:pt x="458" y="523"/>
                </a:lnTo>
                <a:lnTo>
                  <a:pt x="489" y="502"/>
                </a:lnTo>
                <a:lnTo>
                  <a:pt x="520" y="484"/>
                </a:lnTo>
                <a:lnTo>
                  <a:pt x="552" y="466"/>
                </a:lnTo>
                <a:lnTo>
                  <a:pt x="587" y="451"/>
                </a:lnTo>
                <a:lnTo>
                  <a:pt x="622" y="440"/>
                </a:lnTo>
                <a:lnTo>
                  <a:pt x="657" y="429"/>
                </a:lnTo>
                <a:lnTo>
                  <a:pt x="693" y="421"/>
                </a:lnTo>
                <a:lnTo>
                  <a:pt x="730" y="416"/>
                </a:lnTo>
                <a:lnTo>
                  <a:pt x="765" y="412"/>
                </a:lnTo>
                <a:lnTo>
                  <a:pt x="803" y="411"/>
                </a:lnTo>
                <a:lnTo>
                  <a:pt x="840" y="412"/>
                </a:lnTo>
                <a:lnTo>
                  <a:pt x="877" y="416"/>
                </a:lnTo>
                <a:lnTo>
                  <a:pt x="912" y="421"/>
                </a:lnTo>
                <a:lnTo>
                  <a:pt x="948" y="429"/>
                </a:lnTo>
                <a:lnTo>
                  <a:pt x="984" y="440"/>
                </a:lnTo>
                <a:lnTo>
                  <a:pt x="1019" y="451"/>
                </a:lnTo>
                <a:lnTo>
                  <a:pt x="1053" y="466"/>
                </a:lnTo>
                <a:lnTo>
                  <a:pt x="1085" y="484"/>
                </a:lnTo>
                <a:lnTo>
                  <a:pt x="1117" y="502"/>
                </a:lnTo>
                <a:lnTo>
                  <a:pt x="1147" y="523"/>
                </a:lnTo>
                <a:lnTo>
                  <a:pt x="1176" y="545"/>
                </a:lnTo>
                <a:lnTo>
                  <a:pt x="1204" y="569"/>
                </a:lnTo>
                <a:lnTo>
                  <a:pt x="1231" y="596"/>
                </a:lnTo>
                <a:lnTo>
                  <a:pt x="1255" y="624"/>
                </a:lnTo>
                <a:lnTo>
                  <a:pt x="1277" y="653"/>
                </a:lnTo>
                <a:lnTo>
                  <a:pt x="1298" y="683"/>
                </a:lnTo>
                <a:lnTo>
                  <a:pt x="1317" y="715"/>
                </a:lnTo>
                <a:lnTo>
                  <a:pt x="1334" y="748"/>
                </a:lnTo>
                <a:lnTo>
                  <a:pt x="1348" y="781"/>
                </a:lnTo>
                <a:lnTo>
                  <a:pt x="1361" y="816"/>
                </a:lnTo>
                <a:lnTo>
                  <a:pt x="1371" y="852"/>
                </a:lnTo>
                <a:lnTo>
                  <a:pt x="1379" y="888"/>
                </a:lnTo>
                <a:lnTo>
                  <a:pt x="1385" y="924"/>
                </a:lnTo>
                <a:lnTo>
                  <a:pt x="1388" y="961"/>
                </a:lnTo>
                <a:lnTo>
                  <a:pt x="1389" y="998"/>
                </a:lnTo>
                <a:close/>
                <a:moveTo>
                  <a:pt x="4499" y="998"/>
                </a:moveTo>
                <a:lnTo>
                  <a:pt x="4498" y="1034"/>
                </a:lnTo>
                <a:lnTo>
                  <a:pt x="4494" y="1071"/>
                </a:lnTo>
                <a:lnTo>
                  <a:pt x="4489" y="1108"/>
                </a:lnTo>
                <a:lnTo>
                  <a:pt x="4480" y="1144"/>
                </a:lnTo>
                <a:lnTo>
                  <a:pt x="4470" y="1178"/>
                </a:lnTo>
                <a:lnTo>
                  <a:pt x="4457" y="1213"/>
                </a:lnTo>
                <a:lnTo>
                  <a:pt x="4442" y="1247"/>
                </a:lnTo>
                <a:lnTo>
                  <a:pt x="4426" y="1280"/>
                </a:lnTo>
                <a:lnTo>
                  <a:pt x="4408" y="1311"/>
                </a:lnTo>
                <a:lnTo>
                  <a:pt x="4387" y="1343"/>
                </a:lnTo>
                <a:lnTo>
                  <a:pt x="4364" y="1372"/>
                </a:lnTo>
                <a:lnTo>
                  <a:pt x="4339" y="1399"/>
                </a:lnTo>
                <a:lnTo>
                  <a:pt x="4314" y="1425"/>
                </a:lnTo>
                <a:lnTo>
                  <a:pt x="4286" y="1449"/>
                </a:lnTo>
                <a:lnTo>
                  <a:pt x="4257" y="1472"/>
                </a:lnTo>
                <a:lnTo>
                  <a:pt x="4226" y="1493"/>
                </a:lnTo>
                <a:lnTo>
                  <a:pt x="4195" y="1512"/>
                </a:lnTo>
                <a:lnTo>
                  <a:pt x="4162" y="1528"/>
                </a:lnTo>
                <a:lnTo>
                  <a:pt x="4127" y="1543"/>
                </a:lnTo>
                <a:lnTo>
                  <a:pt x="4093" y="1556"/>
                </a:lnTo>
                <a:lnTo>
                  <a:pt x="4058" y="1565"/>
                </a:lnTo>
                <a:lnTo>
                  <a:pt x="4022" y="1573"/>
                </a:lnTo>
                <a:lnTo>
                  <a:pt x="3985" y="1579"/>
                </a:lnTo>
                <a:lnTo>
                  <a:pt x="3949" y="1582"/>
                </a:lnTo>
                <a:lnTo>
                  <a:pt x="3912" y="1583"/>
                </a:lnTo>
                <a:lnTo>
                  <a:pt x="3875" y="1582"/>
                </a:lnTo>
                <a:lnTo>
                  <a:pt x="3838" y="1579"/>
                </a:lnTo>
                <a:lnTo>
                  <a:pt x="3802" y="1573"/>
                </a:lnTo>
                <a:lnTo>
                  <a:pt x="3766" y="1565"/>
                </a:lnTo>
                <a:lnTo>
                  <a:pt x="3730" y="1556"/>
                </a:lnTo>
                <a:lnTo>
                  <a:pt x="3696" y="1543"/>
                </a:lnTo>
                <a:lnTo>
                  <a:pt x="3662" y="1528"/>
                </a:lnTo>
                <a:lnTo>
                  <a:pt x="3630" y="1512"/>
                </a:lnTo>
                <a:lnTo>
                  <a:pt x="3597" y="1493"/>
                </a:lnTo>
                <a:lnTo>
                  <a:pt x="3567" y="1472"/>
                </a:lnTo>
                <a:lnTo>
                  <a:pt x="3538" y="1449"/>
                </a:lnTo>
                <a:lnTo>
                  <a:pt x="3510" y="1425"/>
                </a:lnTo>
                <a:lnTo>
                  <a:pt x="3484" y="1399"/>
                </a:lnTo>
                <a:lnTo>
                  <a:pt x="3459" y="1372"/>
                </a:lnTo>
                <a:lnTo>
                  <a:pt x="3437" y="1343"/>
                </a:lnTo>
                <a:lnTo>
                  <a:pt x="3417" y="1311"/>
                </a:lnTo>
                <a:lnTo>
                  <a:pt x="3398" y="1280"/>
                </a:lnTo>
                <a:lnTo>
                  <a:pt x="3381" y="1247"/>
                </a:lnTo>
                <a:lnTo>
                  <a:pt x="3367" y="1213"/>
                </a:lnTo>
                <a:lnTo>
                  <a:pt x="3354" y="1178"/>
                </a:lnTo>
                <a:lnTo>
                  <a:pt x="3344" y="1144"/>
                </a:lnTo>
                <a:lnTo>
                  <a:pt x="3336" y="1108"/>
                </a:lnTo>
                <a:lnTo>
                  <a:pt x="3330" y="1071"/>
                </a:lnTo>
                <a:lnTo>
                  <a:pt x="3326" y="1034"/>
                </a:lnTo>
                <a:lnTo>
                  <a:pt x="3325" y="998"/>
                </a:lnTo>
                <a:lnTo>
                  <a:pt x="3326" y="961"/>
                </a:lnTo>
                <a:lnTo>
                  <a:pt x="3330" y="924"/>
                </a:lnTo>
                <a:lnTo>
                  <a:pt x="3336" y="888"/>
                </a:lnTo>
                <a:lnTo>
                  <a:pt x="3344" y="852"/>
                </a:lnTo>
                <a:lnTo>
                  <a:pt x="3354" y="816"/>
                </a:lnTo>
                <a:lnTo>
                  <a:pt x="3367" y="781"/>
                </a:lnTo>
                <a:lnTo>
                  <a:pt x="3381" y="748"/>
                </a:lnTo>
                <a:lnTo>
                  <a:pt x="3398" y="715"/>
                </a:lnTo>
                <a:lnTo>
                  <a:pt x="3417" y="683"/>
                </a:lnTo>
                <a:lnTo>
                  <a:pt x="3437" y="653"/>
                </a:lnTo>
                <a:lnTo>
                  <a:pt x="3459" y="624"/>
                </a:lnTo>
                <a:lnTo>
                  <a:pt x="3484" y="596"/>
                </a:lnTo>
                <a:lnTo>
                  <a:pt x="3510" y="569"/>
                </a:lnTo>
                <a:lnTo>
                  <a:pt x="3538" y="545"/>
                </a:lnTo>
                <a:lnTo>
                  <a:pt x="3567" y="523"/>
                </a:lnTo>
                <a:lnTo>
                  <a:pt x="3597" y="502"/>
                </a:lnTo>
                <a:lnTo>
                  <a:pt x="3630" y="484"/>
                </a:lnTo>
                <a:lnTo>
                  <a:pt x="3662" y="466"/>
                </a:lnTo>
                <a:lnTo>
                  <a:pt x="3696" y="451"/>
                </a:lnTo>
                <a:lnTo>
                  <a:pt x="3730" y="440"/>
                </a:lnTo>
                <a:lnTo>
                  <a:pt x="3766" y="429"/>
                </a:lnTo>
                <a:lnTo>
                  <a:pt x="3802" y="421"/>
                </a:lnTo>
                <a:lnTo>
                  <a:pt x="3838" y="416"/>
                </a:lnTo>
                <a:lnTo>
                  <a:pt x="3875" y="412"/>
                </a:lnTo>
                <a:lnTo>
                  <a:pt x="3912" y="411"/>
                </a:lnTo>
                <a:lnTo>
                  <a:pt x="3949" y="412"/>
                </a:lnTo>
                <a:lnTo>
                  <a:pt x="3985" y="416"/>
                </a:lnTo>
                <a:lnTo>
                  <a:pt x="4022" y="421"/>
                </a:lnTo>
                <a:lnTo>
                  <a:pt x="4058" y="429"/>
                </a:lnTo>
                <a:lnTo>
                  <a:pt x="4093" y="440"/>
                </a:lnTo>
                <a:lnTo>
                  <a:pt x="4127" y="451"/>
                </a:lnTo>
                <a:lnTo>
                  <a:pt x="4162" y="466"/>
                </a:lnTo>
                <a:lnTo>
                  <a:pt x="4195" y="484"/>
                </a:lnTo>
                <a:lnTo>
                  <a:pt x="4226" y="502"/>
                </a:lnTo>
                <a:lnTo>
                  <a:pt x="4257" y="523"/>
                </a:lnTo>
                <a:lnTo>
                  <a:pt x="4286" y="545"/>
                </a:lnTo>
                <a:lnTo>
                  <a:pt x="4314" y="569"/>
                </a:lnTo>
                <a:lnTo>
                  <a:pt x="4339" y="596"/>
                </a:lnTo>
                <a:lnTo>
                  <a:pt x="4364" y="624"/>
                </a:lnTo>
                <a:lnTo>
                  <a:pt x="4387" y="653"/>
                </a:lnTo>
                <a:lnTo>
                  <a:pt x="4408" y="683"/>
                </a:lnTo>
                <a:lnTo>
                  <a:pt x="4426" y="715"/>
                </a:lnTo>
                <a:lnTo>
                  <a:pt x="4442" y="748"/>
                </a:lnTo>
                <a:lnTo>
                  <a:pt x="4457" y="781"/>
                </a:lnTo>
                <a:lnTo>
                  <a:pt x="4470" y="816"/>
                </a:lnTo>
                <a:lnTo>
                  <a:pt x="4480" y="852"/>
                </a:lnTo>
                <a:lnTo>
                  <a:pt x="4489" y="888"/>
                </a:lnTo>
                <a:lnTo>
                  <a:pt x="4494" y="924"/>
                </a:lnTo>
                <a:lnTo>
                  <a:pt x="4498" y="961"/>
                </a:lnTo>
                <a:lnTo>
                  <a:pt x="4499" y="998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3" name="Line 266"/>
          <p:cNvSpPr>
            <a:spLocks noChangeShapeType="1"/>
          </p:cNvSpPr>
          <p:nvPr/>
        </p:nvSpPr>
        <p:spPr bwMode="auto">
          <a:xfrm>
            <a:off x="2855913" y="4537075"/>
            <a:ext cx="728662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4" name="Line 267"/>
          <p:cNvSpPr>
            <a:spLocks noChangeShapeType="1"/>
          </p:cNvSpPr>
          <p:nvPr/>
        </p:nvSpPr>
        <p:spPr bwMode="auto">
          <a:xfrm>
            <a:off x="2868613" y="5170488"/>
            <a:ext cx="715962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5" name="Line 268"/>
          <p:cNvSpPr>
            <a:spLocks noChangeShapeType="1"/>
          </p:cNvSpPr>
          <p:nvPr/>
        </p:nvSpPr>
        <p:spPr bwMode="auto">
          <a:xfrm>
            <a:off x="2836863" y="4556125"/>
            <a:ext cx="11112" cy="5953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6" name="Freeform 269"/>
          <p:cNvSpPr>
            <a:spLocks/>
          </p:cNvSpPr>
          <p:nvPr/>
        </p:nvSpPr>
        <p:spPr bwMode="auto">
          <a:xfrm>
            <a:off x="2905125" y="4667250"/>
            <a:ext cx="373063" cy="373063"/>
          </a:xfrm>
          <a:custGeom>
            <a:avLst/>
            <a:gdLst>
              <a:gd name="T0" fmla="*/ 2147483647 w 1173"/>
              <a:gd name="T1" fmla="*/ 2147483647 h 1172"/>
              <a:gd name="T2" fmla="*/ 2147483647 w 1173"/>
              <a:gd name="T3" fmla="*/ 2147483647 h 1172"/>
              <a:gd name="T4" fmla="*/ 2147483647 w 1173"/>
              <a:gd name="T5" fmla="*/ 2147483647 h 1172"/>
              <a:gd name="T6" fmla="*/ 2147483647 w 1173"/>
              <a:gd name="T7" fmla="*/ 2147483647 h 1172"/>
              <a:gd name="T8" fmla="*/ 2147483647 w 1173"/>
              <a:gd name="T9" fmla="*/ 2147483647 h 1172"/>
              <a:gd name="T10" fmla="*/ 2147483647 w 1173"/>
              <a:gd name="T11" fmla="*/ 2147483647 h 1172"/>
              <a:gd name="T12" fmla="*/ 2147483647 w 1173"/>
              <a:gd name="T13" fmla="*/ 2147483647 h 1172"/>
              <a:gd name="T14" fmla="*/ 2147483647 w 1173"/>
              <a:gd name="T15" fmla="*/ 2147483647 h 1172"/>
              <a:gd name="T16" fmla="*/ 2147483647 w 1173"/>
              <a:gd name="T17" fmla="*/ 2147483647 h 1172"/>
              <a:gd name="T18" fmla="*/ 2147483647 w 1173"/>
              <a:gd name="T19" fmla="*/ 2147483647 h 1172"/>
              <a:gd name="T20" fmla="*/ 2147483647 w 1173"/>
              <a:gd name="T21" fmla="*/ 2147483647 h 1172"/>
              <a:gd name="T22" fmla="*/ 2147483647 w 1173"/>
              <a:gd name="T23" fmla="*/ 2147483647 h 1172"/>
              <a:gd name="T24" fmla="*/ 2147483647 w 1173"/>
              <a:gd name="T25" fmla="*/ 2147483647 h 1172"/>
              <a:gd name="T26" fmla="*/ 2147483647 w 1173"/>
              <a:gd name="T27" fmla="*/ 2147483647 h 1172"/>
              <a:gd name="T28" fmla="*/ 2147483647 w 1173"/>
              <a:gd name="T29" fmla="*/ 2147483647 h 1172"/>
              <a:gd name="T30" fmla="*/ 2147483647 w 1173"/>
              <a:gd name="T31" fmla="*/ 2147483647 h 1172"/>
              <a:gd name="T32" fmla="*/ 2147483647 w 1173"/>
              <a:gd name="T33" fmla="*/ 2147483647 h 1172"/>
              <a:gd name="T34" fmla="*/ 2147483647 w 1173"/>
              <a:gd name="T35" fmla="*/ 2147483647 h 1172"/>
              <a:gd name="T36" fmla="*/ 2147483647 w 1173"/>
              <a:gd name="T37" fmla="*/ 2147483647 h 1172"/>
              <a:gd name="T38" fmla="*/ 2147483647 w 1173"/>
              <a:gd name="T39" fmla="*/ 2147483647 h 1172"/>
              <a:gd name="T40" fmla="*/ 2147483647 w 1173"/>
              <a:gd name="T41" fmla="*/ 2147483647 h 1172"/>
              <a:gd name="T42" fmla="*/ 2147483647 w 1173"/>
              <a:gd name="T43" fmla="*/ 2147483647 h 1172"/>
              <a:gd name="T44" fmla="*/ 2147483647 w 1173"/>
              <a:gd name="T45" fmla="*/ 2147483647 h 1172"/>
              <a:gd name="T46" fmla="*/ 2147483647 w 1173"/>
              <a:gd name="T47" fmla="*/ 2147483647 h 1172"/>
              <a:gd name="T48" fmla="*/ 2147483647 w 1173"/>
              <a:gd name="T49" fmla="*/ 2147483647 h 1172"/>
              <a:gd name="T50" fmla="*/ 2147483647 w 1173"/>
              <a:gd name="T51" fmla="*/ 2147483647 h 1172"/>
              <a:gd name="T52" fmla="*/ 2147483647 w 1173"/>
              <a:gd name="T53" fmla="*/ 2147483647 h 1172"/>
              <a:gd name="T54" fmla="*/ 2147483647 w 1173"/>
              <a:gd name="T55" fmla="*/ 2147483647 h 1172"/>
              <a:gd name="T56" fmla="*/ 2147483647 w 1173"/>
              <a:gd name="T57" fmla="*/ 2147483647 h 1172"/>
              <a:gd name="T58" fmla="*/ 2147483647 w 1173"/>
              <a:gd name="T59" fmla="*/ 2147483647 h 1172"/>
              <a:gd name="T60" fmla="*/ 2147483647 w 1173"/>
              <a:gd name="T61" fmla="*/ 2147483647 h 1172"/>
              <a:gd name="T62" fmla="*/ 2147483647 w 1173"/>
              <a:gd name="T63" fmla="*/ 2147483647 h 1172"/>
              <a:gd name="T64" fmla="*/ 2147483647 w 1173"/>
              <a:gd name="T65" fmla="*/ 2147483647 h 1172"/>
              <a:gd name="T66" fmla="*/ 2147483647 w 1173"/>
              <a:gd name="T67" fmla="*/ 2147483647 h 1172"/>
              <a:gd name="T68" fmla="*/ 2147483647 w 1173"/>
              <a:gd name="T69" fmla="*/ 2147483647 h 1172"/>
              <a:gd name="T70" fmla="*/ 2147483647 w 1173"/>
              <a:gd name="T71" fmla="*/ 2147483647 h 1172"/>
              <a:gd name="T72" fmla="*/ 2147483647 w 1173"/>
              <a:gd name="T73" fmla="*/ 2147483647 h 1172"/>
              <a:gd name="T74" fmla="*/ 2147483647 w 1173"/>
              <a:gd name="T75" fmla="*/ 0 h 1172"/>
              <a:gd name="T76" fmla="*/ 2147483647 w 1173"/>
              <a:gd name="T77" fmla="*/ 2147483647 h 1172"/>
              <a:gd name="T78" fmla="*/ 2147483647 w 1173"/>
              <a:gd name="T79" fmla="*/ 2147483647 h 1172"/>
              <a:gd name="T80" fmla="*/ 2147483647 w 1173"/>
              <a:gd name="T81" fmla="*/ 2147483647 h 1172"/>
              <a:gd name="T82" fmla="*/ 2147483647 w 1173"/>
              <a:gd name="T83" fmla="*/ 2147483647 h 1172"/>
              <a:gd name="T84" fmla="*/ 2147483647 w 1173"/>
              <a:gd name="T85" fmla="*/ 2147483647 h 1172"/>
              <a:gd name="T86" fmla="*/ 2147483647 w 1173"/>
              <a:gd name="T87" fmla="*/ 2147483647 h 1172"/>
              <a:gd name="T88" fmla="*/ 2147483647 w 1173"/>
              <a:gd name="T89" fmla="*/ 2147483647 h 1172"/>
              <a:gd name="T90" fmla="*/ 2147483647 w 1173"/>
              <a:gd name="T91" fmla="*/ 2147483647 h 1172"/>
              <a:gd name="T92" fmla="*/ 2147483647 w 1173"/>
              <a:gd name="T93" fmla="*/ 2147483647 h 1172"/>
              <a:gd name="T94" fmla="*/ 2147483647 w 1173"/>
              <a:gd name="T95" fmla="*/ 2147483647 h 1172"/>
              <a:gd name="T96" fmla="*/ 2147483647 w 1173"/>
              <a:gd name="T97" fmla="*/ 2147483647 h 1172"/>
              <a:gd name="T98" fmla="*/ 2147483647 w 1173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2">
                <a:moveTo>
                  <a:pt x="1173" y="587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7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69"/>
                </a:lnTo>
                <a:lnTo>
                  <a:pt x="1082" y="900"/>
                </a:lnTo>
                <a:lnTo>
                  <a:pt x="1061" y="932"/>
                </a:lnTo>
                <a:lnTo>
                  <a:pt x="1039" y="961"/>
                </a:lnTo>
                <a:lnTo>
                  <a:pt x="1015" y="988"/>
                </a:lnTo>
                <a:lnTo>
                  <a:pt x="988" y="1014"/>
                </a:lnTo>
                <a:lnTo>
                  <a:pt x="960" y="1038"/>
                </a:lnTo>
                <a:lnTo>
                  <a:pt x="931" y="1061"/>
                </a:lnTo>
                <a:lnTo>
                  <a:pt x="901" y="1082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6" y="1162"/>
                </a:lnTo>
                <a:lnTo>
                  <a:pt x="661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49" y="1171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1" y="1132"/>
                </a:lnTo>
                <a:lnTo>
                  <a:pt x="336" y="1117"/>
                </a:lnTo>
                <a:lnTo>
                  <a:pt x="304" y="1101"/>
                </a:lnTo>
                <a:lnTo>
                  <a:pt x="273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8"/>
                </a:lnTo>
                <a:lnTo>
                  <a:pt x="135" y="961"/>
                </a:lnTo>
                <a:lnTo>
                  <a:pt x="112" y="932"/>
                </a:lnTo>
                <a:lnTo>
                  <a:pt x="91" y="900"/>
                </a:lnTo>
                <a:lnTo>
                  <a:pt x="72" y="869"/>
                </a:lnTo>
                <a:lnTo>
                  <a:pt x="56" y="836"/>
                </a:lnTo>
                <a:lnTo>
                  <a:pt x="41" y="802"/>
                </a:lnTo>
                <a:lnTo>
                  <a:pt x="29" y="767"/>
                </a:lnTo>
                <a:lnTo>
                  <a:pt x="18" y="733"/>
                </a:lnTo>
                <a:lnTo>
                  <a:pt x="10" y="697"/>
                </a:lnTo>
                <a:lnTo>
                  <a:pt x="4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4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1" y="370"/>
                </a:lnTo>
                <a:lnTo>
                  <a:pt x="56" y="337"/>
                </a:lnTo>
                <a:lnTo>
                  <a:pt x="72" y="304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59" y="185"/>
                </a:lnTo>
                <a:lnTo>
                  <a:pt x="185" y="158"/>
                </a:lnTo>
                <a:lnTo>
                  <a:pt x="213" y="134"/>
                </a:lnTo>
                <a:lnTo>
                  <a:pt x="242" y="112"/>
                </a:lnTo>
                <a:lnTo>
                  <a:pt x="273" y="91"/>
                </a:lnTo>
                <a:lnTo>
                  <a:pt x="304" y="73"/>
                </a:lnTo>
                <a:lnTo>
                  <a:pt x="336" y="55"/>
                </a:lnTo>
                <a:lnTo>
                  <a:pt x="371" y="40"/>
                </a:lnTo>
                <a:lnTo>
                  <a:pt x="406" y="29"/>
                </a:lnTo>
                <a:lnTo>
                  <a:pt x="441" y="18"/>
                </a:lnTo>
                <a:lnTo>
                  <a:pt x="477" y="10"/>
                </a:lnTo>
                <a:lnTo>
                  <a:pt x="514" y="5"/>
                </a:lnTo>
                <a:lnTo>
                  <a:pt x="549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6" y="10"/>
                </a:lnTo>
                <a:lnTo>
                  <a:pt x="732" y="18"/>
                </a:lnTo>
                <a:lnTo>
                  <a:pt x="768" y="29"/>
                </a:lnTo>
                <a:lnTo>
                  <a:pt x="803" y="40"/>
                </a:lnTo>
                <a:lnTo>
                  <a:pt x="837" y="55"/>
                </a:lnTo>
                <a:lnTo>
                  <a:pt x="869" y="73"/>
                </a:lnTo>
                <a:lnTo>
                  <a:pt x="901" y="91"/>
                </a:lnTo>
                <a:lnTo>
                  <a:pt x="931" y="112"/>
                </a:lnTo>
                <a:lnTo>
                  <a:pt x="960" y="134"/>
                </a:lnTo>
                <a:lnTo>
                  <a:pt x="988" y="158"/>
                </a:lnTo>
                <a:lnTo>
                  <a:pt x="1015" y="185"/>
                </a:lnTo>
                <a:lnTo>
                  <a:pt x="1039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4"/>
                </a:lnTo>
                <a:lnTo>
                  <a:pt x="1118" y="337"/>
                </a:lnTo>
                <a:lnTo>
                  <a:pt x="1132" y="370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2" y="550"/>
                </a:lnTo>
                <a:lnTo>
                  <a:pt x="1173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7" name="Line 270"/>
          <p:cNvSpPr>
            <a:spLocks noChangeShapeType="1"/>
          </p:cNvSpPr>
          <p:nvPr/>
        </p:nvSpPr>
        <p:spPr bwMode="auto">
          <a:xfrm flipV="1">
            <a:off x="2836863" y="4537075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8" name="Line 271"/>
          <p:cNvSpPr>
            <a:spLocks noChangeShapeType="1"/>
          </p:cNvSpPr>
          <p:nvPr/>
        </p:nvSpPr>
        <p:spPr bwMode="auto">
          <a:xfrm>
            <a:off x="2847975" y="5151438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39" name="Freeform 272"/>
          <p:cNvSpPr>
            <a:spLocks/>
          </p:cNvSpPr>
          <p:nvPr/>
        </p:nvSpPr>
        <p:spPr bwMode="auto">
          <a:xfrm>
            <a:off x="3398838" y="4667250"/>
            <a:ext cx="373062" cy="373063"/>
          </a:xfrm>
          <a:custGeom>
            <a:avLst/>
            <a:gdLst>
              <a:gd name="T0" fmla="*/ 2147483647 w 1174"/>
              <a:gd name="T1" fmla="*/ 2147483647 h 1172"/>
              <a:gd name="T2" fmla="*/ 2147483647 w 1174"/>
              <a:gd name="T3" fmla="*/ 2147483647 h 1172"/>
              <a:gd name="T4" fmla="*/ 2147483647 w 1174"/>
              <a:gd name="T5" fmla="*/ 2147483647 h 1172"/>
              <a:gd name="T6" fmla="*/ 2147483647 w 1174"/>
              <a:gd name="T7" fmla="*/ 2147483647 h 1172"/>
              <a:gd name="T8" fmla="*/ 2147483647 w 1174"/>
              <a:gd name="T9" fmla="*/ 2147483647 h 1172"/>
              <a:gd name="T10" fmla="*/ 2147483647 w 1174"/>
              <a:gd name="T11" fmla="*/ 2147483647 h 1172"/>
              <a:gd name="T12" fmla="*/ 2147483647 w 1174"/>
              <a:gd name="T13" fmla="*/ 2147483647 h 1172"/>
              <a:gd name="T14" fmla="*/ 2147483647 w 1174"/>
              <a:gd name="T15" fmla="*/ 2147483647 h 1172"/>
              <a:gd name="T16" fmla="*/ 2147483647 w 1174"/>
              <a:gd name="T17" fmla="*/ 2147483647 h 1172"/>
              <a:gd name="T18" fmla="*/ 2147483647 w 1174"/>
              <a:gd name="T19" fmla="*/ 2147483647 h 1172"/>
              <a:gd name="T20" fmla="*/ 2147483647 w 1174"/>
              <a:gd name="T21" fmla="*/ 2147483647 h 1172"/>
              <a:gd name="T22" fmla="*/ 2147483647 w 1174"/>
              <a:gd name="T23" fmla="*/ 2147483647 h 1172"/>
              <a:gd name="T24" fmla="*/ 2147483647 w 1174"/>
              <a:gd name="T25" fmla="*/ 2147483647 h 1172"/>
              <a:gd name="T26" fmla="*/ 2147483647 w 1174"/>
              <a:gd name="T27" fmla="*/ 2147483647 h 1172"/>
              <a:gd name="T28" fmla="*/ 2147483647 w 1174"/>
              <a:gd name="T29" fmla="*/ 2147483647 h 1172"/>
              <a:gd name="T30" fmla="*/ 2147483647 w 1174"/>
              <a:gd name="T31" fmla="*/ 2147483647 h 1172"/>
              <a:gd name="T32" fmla="*/ 2147483647 w 1174"/>
              <a:gd name="T33" fmla="*/ 2147483647 h 1172"/>
              <a:gd name="T34" fmla="*/ 2147483647 w 1174"/>
              <a:gd name="T35" fmla="*/ 2147483647 h 1172"/>
              <a:gd name="T36" fmla="*/ 2147483647 w 1174"/>
              <a:gd name="T37" fmla="*/ 2147483647 h 1172"/>
              <a:gd name="T38" fmla="*/ 2147483647 w 1174"/>
              <a:gd name="T39" fmla="*/ 2147483647 h 1172"/>
              <a:gd name="T40" fmla="*/ 2147483647 w 1174"/>
              <a:gd name="T41" fmla="*/ 2147483647 h 1172"/>
              <a:gd name="T42" fmla="*/ 2147483647 w 1174"/>
              <a:gd name="T43" fmla="*/ 2147483647 h 1172"/>
              <a:gd name="T44" fmla="*/ 2147483647 w 1174"/>
              <a:gd name="T45" fmla="*/ 2147483647 h 1172"/>
              <a:gd name="T46" fmla="*/ 2147483647 w 1174"/>
              <a:gd name="T47" fmla="*/ 2147483647 h 1172"/>
              <a:gd name="T48" fmla="*/ 2147483647 w 1174"/>
              <a:gd name="T49" fmla="*/ 2147483647 h 1172"/>
              <a:gd name="T50" fmla="*/ 2147483647 w 1174"/>
              <a:gd name="T51" fmla="*/ 2147483647 h 1172"/>
              <a:gd name="T52" fmla="*/ 2147483647 w 1174"/>
              <a:gd name="T53" fmla="*/ 2147483647 h 1172"/>
              <a:gd name="T54" fmla="*/ 2147483647 w 1174"/>
              <a:gd name="T55" fmla="*/ 2147483647 h 1172"/>
              <a:gd name="T56" fmla="*/ 2147483647 w 1174"/>
              <a:gd name="T57" fmla="*/ 2147483647 h 1172"/>
              <a:gd name="T58" fmla="*/ 2147483647 w 1174"/>
              <a:gd name="T59" fmla="*/ 2147483647 h 1172"/>
              <a:gd name="T60" fmla="*/ 2147483647 w 1174"/>
              <a:gd name="T61" fmla="*/ 2147483647 h 1172"/>
              <a:gd name="T62" fmla="*/ 2147483647 w 1174"/>
              <a:gd name="T63" fmla="*/ 2147483647 h 1172"/>
              <a:gd name="T64" fmla="*/ 2147483647 w 1174"/>
              <a:gd name="T65" fmla="*/ 2147483647 h 1172"/>
              <a:gd name="T66" fmla="*/ 2147483647 w 1174"/>
              <a:gd name="T67" fmla="*/ 2147483647 h 1172"/>
              <a:gd name="T68" fmla="*/ 2147483647 w 1174"/>
              <a:gd name="T69" fmla="*/ 2147483647 h 1172"/>
              <a:gd name="T70" fmla="*/ 2147483647 w 1174"/>
              <a:gd name="T71" fmla="*/ 2147483647 h 1172"/>
              <a:gd name="T72" fmla="*/ 2147483647 w 1174"/>
              <a:gd name="T73" fmla="*/ 2147483647 h 1172"/>
              <a:gd name="T74" fmla="*/ 2147483647 w 1174"/>
              <a:gd name="T75" fmla="*/ 0 h 1172"/>
              <a:gd name="T76" fmla="*/ 2147483647 w 1174"/>
              <a:gd name="T77" fmla="*/ 2147483647 h 1172"/>
              <a:gd name="T78" fmla="*/ 2147483647 w 1174"/>
              <a:gd name="T79" fmla="*/ 2147483647 h 1172"/>
              <a:gd name="T80" fmla="*/ 2147483647 w 1174"/>
              <a:gd name="T81" fmla="*/ 2147483647 h 1172"/>
              <a:gd name="T82" fmla="*/ 2147483647 w 1174"/>
              <a:gd name="T83" fmla="*/ 2147483647 h 1172"/>
              <a:gd name="T84" fmla="*/ 2147483647 w 1174"/>
              <a:gd name="T85" fmla="*/ 2147483647 h 1172"/>
              <a:gd name="T86" fmla="*/ 2147483647 w 1174"/>
              <a:gd name="T87" fmla="*/ 2147483647 h 1172"/>
              <a:gd name="T88" fmla="*/ 2147483647 w 1174"/>
              <a:gd name="T89" fmla="*/ 2147483647 h 1172"/>
              <a:gd name="T90" fmla="*/ 2147483647 w 1174"/>
              <a:gd name="T91" fmla="*/ 2147483647 h 1172"/>
              <a:gd name="T92" fmla="*/ 2147483647 w 1174"/>
              <a:gd name="T93" fmla="*/ 2147483647 h 1172"/>
              <a:gd name="T94" fmla="*/ 2147483647 w 1174"/>
              <a:gd name="T95" fmla="*/ 2147483647 h 1172"/>
              <a:gd name="T96" fmla="*/ 2147483647 w 1174"/>
              <a:gd name="T97" fmla="*/ 2147483647 h 1172"/>
              <a:gd name="T98" fmla="*/ 2147483647 w 1174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4" h="1172">
                <a:moveTo>
                  <a:pt x="1174" y="587"/>
                </a:moveTo>
                <a:lnTo>
                  <a:pt x="1173" y="623"/>
                </a:lnTo>
                <a:lnTo>
                  <a:pt x="1170" y="660"/>
                </a:lnTo>
                <a:lnTo>
                  <a:pt x="1164" y="697"/>
                </a:lnTo>
                <a:lnTo>
                  <a:pt x="1156" y="733"/>
                </a:lnTo>
                <a:lnTo>
                  <a:pt x="1145" y="767"/>
                </a:lnTo>
                <a:lnTo>
                  <a:pt x="1133" y="802"/>
                </a:lnTo>
                <a:lnTo>
                  <a:pt x="1119" y="836"/>
                </a:lnTo>
                <a:lnTo>
                  <a:pt x="1101" y="869"/>
                </a:lnTo>
                <a:lnTo>
                  <a:pt x="1083" y="900"/>
                </a:lnTo>
                <a:lnTo>
                  <a:pt x="1062" y="932"/>
                </a:lnTo>
                <a:lnTo>
                  <a:pt x="1039" y="961"/>
                </a:lnTo>
                <a:lnTo>
                  <a:pt x="1014" y="988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1"/>
                </a:lnTo>
                <a:lnTo>
                  <a:pt x="902" y="1082"/>
                </a:lnTo>
                <a:lnTo>
                  <a:pt x="870" y="1101"/>
                </a:lnTo>
                <a:lnTo>
                  <a:pt x="837" y="1117"/>
                </a:lnTo>
                <a:lnTo>
                  <a:pt x="804" y="1132"/>
                </a:lnTo>
                <a:lnTo>
                  <a:pt x="769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5" y="1101"/>
                </a:lnTo>
                <a:lnTo>
                  <a:pt x="272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6" y="1014"/>
                </a:lnTo>
                <a:lnTo>
                  <a:pt x="160" y="988"/>
                </a:lnTo>
                <a:lnTo>
                  <a:pt x="136" y="961"/>
                </a:lnTo>
                <a:lnTo>
                  <a:pt x="113" y="932"/>
                </a:lnTo>
                <a:lnTo>
                  <a:pt x="92" y="900"/>
                </a:lnTo>
                <a:lnTo>
                  <a:pt x="73" y="869"/>
                </a:lnTo>
                <a:lnTo>
                  <a:pt x="56" y="836"/>
                </a:lnTo>
                <a:lnTo>
                  <a:pt x="42" y="802"/>
                </a:lnTo>
                <a:lnTo>
                  <a:pt x="29" y="767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9" y="405"/>
                </a:lnTo>
                <a:lnTo>
                  <a:pt x="42" y="370"/>
                </a:lnTo>
                <a:lnTo>
                  <a:pt x="56" y="337"/>
                </a:lnTo>
                <a:lnTo>
                  <a:pt x="73" y="304"/>
                </a:lnTo>
                <a:lnTo>
                  <a:pt x="92" y="272"/>
                </a:lnTo>
                <a:lnTo>
                  <a:pt x="113" y="242"/>
                </a:lnTo>
                <a:lnTo>
                  <a:pt x="136" y="213"/>
                </a:lnTo>
                <a:lnTo>
                  <a:pt x="160" y="185"/>
                </a:lnTo>
                <a:lnTo>
                  <a:pt x="186" y="158"/>
                </a:lnTo>
                <a:lnTo>
                  <a:pt x="213" y="134"/>
                </a:lnTo>
                <a:lnTo>
                  <a:pt x="242" y="112"/>
                </a:lnTo>
                <a:lnTo>
                  <a:pt x="272" y="91"/>
                </a:lnTo>
                <a:lnTo>
                  <a:pt x="305" y="73"/>
                </a:lnTo>
                <a:lnTo>
                  <a:pt x="337" y="55"/>
                </a:lnTo>
                <a:lnTo>
                  <a:pt x="371" y="40"/>
                </a:lnTo>
                <a:lnTo>
                  <a:pt x="406" y="29"/>
                </a:lnTo>
                <a:lnTo>
                  <a:pt x="441" y="18"/>
                </a:lnTo>
                <a:lnTo>
                  <a:pt x="477" y="10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0"/>
                </a:lnTo>
                <a:lnTo>
                  <a:pt x="733" y="18"/>
                </a:lnTo>
                <a:lnTo>
                  <a:pt x="769" y="29"/>
                </a:lnTo>
                <a:lnTo>
                  <a:pt x="804" y="40"/>
                </a:lnTo>
                <a:lnTo>
                  <a:pt x="837" y="55"/>
                </a:lnTo>
                <a:lnTo>
                  <a:pt x="870" y="73"/>
                </a:lnTo>
                <a:lnTo>
                  <a:pt x="902" y="91"/>
                </a:lnTo>
                <a:lnTo>
                  <a:pt x="932" y="112"/>
                </a:lnTo>
                <a:lnTo>
                  <a:pt x="961" y="134"/>
                </a:lnTo>
                <a:lnTo>
                  <a:pt x="989" y="158"/>
                </a:lnTo>
                <a:lnTo>
                  <a:pt x="1014" y="185"/>
                </a:lnTo>
                <a:lnTo>
                  <a:pt x="1039" y="213"/>
                </a:lnTo>
                <a:lnTo>
                  <a:pt x="1062" y="242"/>
                </a:lnTo>
                <a:lnTo>
                  <a:pt x="1083" y="272"/>
                </a:lnTo>
                <a:lnTo>
                  <a:pt x="1101" y="304"/>
                </a:lnTo>
                <a:lnTo>
                  <a:pt x="1119" y="337"/>
                </a:lnTo>
                <a:lnTo>
                  <a:pt x="1133" y="370"/>
                </a:lnTo>
                <a:lnTo>
                  <a:pt x="1145" y="405"/>
                </a:lnTo>
                <a:lnTo>
                  <a:pt x="1156" y="441"/>
                </a:lnTo>
                <a:lnTo>
                  <a:pt x="1164" y="477"/>
                </a:lnTo>
                <a:lnTo>
                  <a:pt x="1170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0" name="Line 273"/>
          <p:cNvSpPr>
            <a:spLocks noChangeShapeType="1"/>
          </p:cNvSpPr>
          <p:nvPr/>
        </p:nvSpPr>
        <p:spPr bwMode="auto">
          <a:xfrm flipH="1">
            <a:off x="3584575" y="4537075"/>
            <a:ext cx="73025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1" name="Line 274"/>
          <p:cNvSpPr>
            <a:spLocks noChangeShapeType="1"/>
          </p:cNvSpPr>
          <p:nvPr/>
        </p:nvSpPr>
        <p:spPr bwMode="auto">
          <a:xfrm flipH="1">
            <a:off x="3584575" y="5170488"/>
            <a:ext cx="71755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2" name="Line 275"/>
          <p:cNvSpPr>
            <a:spLocks noChangeShapeType="1"/>
          </p:cNvSpPr>
          <p:nvPr/>
        </p:nvSpPr>
        <p:spPr bwMode="auto">
          <a:xfrm flipH="1">
            <a:off x="4321175" y="4556125"/>
            <a:ext cx="12700" cy="5953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3" name="Freeform 276"/>
          <p:cNvSpPr>
            <a:spLocks/>
          </p:cNvSpPr>
          <p:nvPr/>
        </p:nvSpPr>
        <p:spPr bwMode="auto">
          <a:xfrm>
            <a:off x="3892550" y="4667250"/>
            <a:ext cx="373063" cy="373063"/>
          </a:xfrm>
          <a:custGeom>
            <a:avLst/>
            <a:gdLst>
              <a:gd name="T0" fmla="*/ 2147483647 w 1174"/>
              <a:gd name="T1" fmla="*/ 2147483647 h 1172"/>
              <a:gd name="T2" fmla="*/ 2147483647 w 1174"/>
              <a:gd name="T3" fmla="*/ 2147483647 h 1172"/>
              <a:gd name="T4" fmla="*/ 2147483647 w 1174"/>
              <a:gd name="T5" fmla="*/ 2147483647 h 1172"/>
              <a:gd name="T6" fmla="*/ 2147483647 w 1174"/>
              <a:gd name="T7" fmla="*/ 2147483647 h 1172"/>
              <a:gd name="T8" fmla="*/ 2147483647 w 1174"/>
              <a:gd name="T9" fmla="*/ 2147483647 h 1172"/>
              <a:gd name="T10" fmla="*/ 2147483647 w 1174"/>
              <a:gd name="T11" fmla="*/ 2147483647 h 1172"/>
              <a:gd name="T12" fmla="*/ 2147483647 w 1174"/>
              <a:gd name="T13" fmla="*/ 2147483647 h 1172"/>
              <a:gd name="T14" fmla="*/ 2147483647 w 1174"/>
              <a:gd name="T15" fmla="*/ 2147483647 h 1172"/>
              <a:gd name="T16" fmla="*/ 2147483647 w 1174"/>
              <a:gd name="T17" fmla="*/ 2147483647 h 1172"/>
              <a:gd name="T18" fmla="*/ 2147483647 w 1174"/>
              <a:gd name="T19" fmla="*/ 2147483647 h 1172"/>
              <a:gd name="T20" fmla="*/ 2147483647 w 1174"/>
              <a:gd name="T21" fmla="*/ 2147483647 h 1172"/>
              <a:gd name="T22" fmla="*/ 2147483647 w 1174"/>
              <a:gd name="T23" fmla="*/ 2147483647 h 1172"/>
              <a:gd name="T24" fmla="*/ 2147483647 w 1174"/>
              <a:gd name="T25" fmla="*/ 2147483647 h 1172"/>
              <a:gd name="T26" fmla="*/ 2147483647 w 1174"/>
              <a:gd name="T27" fmla="*/ 2147483647 h 1172"/>
              <a:gd name="T28" fmla="*/ 2147483647 w 1174"/>
              <a:gd name="T29" fmla="*/ 2147483647 h 1172"/>
              <a:gd name="T30" fmla="*/ 2147483647 w 1174"/>
              <a:gd name="T31" fmla="*/ 2147483647 h 1172"/>
              <a:gd name="T32" fmla="*/ 2147483647 w 1174"/>
              <a:gd name="T33" fmla="*/ 2147483647 h 1172"/>
              <a:gd name="T34" fmla="*/ 2147483647 w 1174"/>
              <a:gd name="T35" fmla="*/ 2147483647 h 1172"/>
              <a:gd name="T36" fmla="*/ 2147483647 w 1174"/>
              <a:gd name="T37" fmla="*/ 2147483647 h 1172"/>
              <a:gd name="T38" fmla="*/ 2147483647 w 1174"/>
              <a:gd name="T39" fmla="*/ 2147483647 h 1172"/>
              <a:gd name="T40" fmla="*/ 2147483647 w 1174"/>
              <a:gd name="T41" fmla="*/ 2147483647 h 1172"/>
              <a:gd name="T42" fmla="*/ 2147483647 w 1174"/>
              <a:gd name="T43" fmla="*/ 2147483647 h 1172"/>
              <a:gd name="T44" fmla="*/ 2147483647 w 1174"/>
              <a:gd name="T45" fmla="*/ 2147483647 h 1172"/>
              <a:gd name="T46" fmla="*/ 2147483647 w 1174"/>
              <a:gd name="T47" fmla="*/ 2147483647 h 1172"/>
              <a:gd name="T48" fmla="*/ 2147483647 w 1174"/>
              <a:gd name="T49" fmla="*/ 2147483647 h 1172"/>
              <a:gd name="T50" fmla="*/ 2147483647 w 1174"/>
              <a:gd name="T51" fmla="*/ 2147483647 h 1172"/>
              <a:gd name="T52" fmla="*/ 2147483647 w 1174"/>
              <a:gd name="T53" fmla="*/ 2147483647 h 1172"/>
              <a:gd name="T54" fmla="*/ 2147483647 w 1174"/>
              <a:gd name="T55" fmla="*/ 2147483647 h 1172"/>
              <a:gd name="T56" fmla="*/ 2147483647 w 1174"/>
              <a:gd name="T57" fmla="*/ 2147483647 h 1172"/>
              <a:gd name="T58" fmla="*/ 2147483647 w 1174"/>
              <a:gd name="T59" fmla="*/ 2147483647 h 1172"/>
              <a:gd name="T60" fmla="*/ 2147483647 w 1174"/>
              <a:gd name="T61" fmla="*/ 2147483647 h 1172"/>
              <a:gd name="T62" fmla="*/ 2147483647 w 1174"/>
              <a:gd name="T63" fmla="*/ 2147483647 h 1172"/>
              <a:gd name="T64" fmla="*/ 2147483647 w 1174"/>
              <a:gd name="T65" fmla="*/ 2147483647 h 1172"/>
              <a:gd name="T66" fmla="*/ 2147483647 w 1174"/>
              <a:gd name="T67" fmla="*/ 2147483647 h 1172"/>
              <a:gd name="T68" fmla="*/ 2147483647 w 1174"/>
              <a:gd name="T69" fmla="*/ 2147483647 h 1172"/>
              <a:gd name="T70" fmla="*/ 2147483647 w 1174"/>
              <a:gd name="T71" fmla="*/ 2147483647 h 1172"/>
              <a:gd name="T72" fmla="*/ 2147483647 w 1174"/>
              <a:gd name="T73" fmla="*/ 2147483647 h 1172"/>
              <a:gd name="T74" fmla="*/ 2147483647 w 1174"/>
              <a:gd name="T75" fmla="*/ 0 h 1172"/>
              <a:gd name="T76" fmla="*/ 2147483647 w 1174"/>
              <a:gd name="T77" fmla="*/ 2147483647 h 1172"/>
              <a:gd name="T78" fmla="*/ 2147483647 w 1174"/>
              <a:gd name="T79" fmla="*/ 2147483647 h 1172"/>
              <a:gd name="T80" fmla="*/ 2147483647 w 1174"/>
              <a:gd name="T81" fmla="*/ 2147483647 h 1172"/>
              <a:gd name="T82" fmla="*/ 2147483647 w 1174"/>
              <a:gd name="T83" fmla="*/ 2147483647 h 1172"/>
              <a:gd name="T84" fmla="*/ 2147483647 w 1174"/>
              <a:gd name="T85" fmla="*/ 2147483647 h 1172"/>
              <a:gd name="T86" fmla="*/ 2147483647 w 1174"/>
              <a:gd name="T87" fmla="*/ 2147483647 h 1172"/>
              <a:gd name="T88" fmla="*/ 2147483647 w 1174"/>
              <a:gd name="T89" fmla="*/ 2147483647 h 1172"/>
              <a:gd name="T90" fmla="*/ 2147483647 w 1174"/>
              <a:gd name="T91" fmla="*/ 2147483647 h 1172"/>
              <a:gd name="T92" fmla="*/ 2147483647 w 1174"/>
              <a:gd name="T93" fmla="*/ 2147483647 h 1172"/>
              <a:gd name="T94" fmla="*/ 2147483647 w 1174"/>
              <a:gd name="T95" fmla="*/ 2147483647 h 1172"/>
              <a:gd name="T96" fmla="*/ 2147483647 w 1174"/>
              <a:gd name="T97" fmla="*/ 2147483647 h 1172"/>
              <a:gd name="T98" fmla="*/ 2147483647 w 1174"/>
              <a:gd name="T99" fmla="*/ 2147483647 h 117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4" h="1172">
                <a:moveTo>
                  <a:pt x="1174" y="587"/>
                </a:moveTo>
                <a:lnTo>
                  <a:pt x="1173" y="623"/>
                </a:lnTo>
                <a:lnTo>
                  <a:pt x="1169" y="660"/>
                </a:lnTo>
                <a:lnTo>
                  <a:pt x="1164" y="697"/>
                </a:lnTo>
                <a:lnTo>
                  <a:pt x="1155" y="733"/>
                </a:lnTo>
                <a:lnTo>
                  <a:pt x="1145" y="767"/>
                </a:lnTo>
                <a:lnTo>
                  <a:pt x="1132" y="802"/>
                </a:lnTo>
                <a:lnTo>
                  <a:pt x="1117" y="836"/>
                </a:lnTo>
                <a:lnTo>
                  <a:pt x="1101" y="869"/>
                </a:lnTo>
                <a:lnTo>
                  <a:pt x="1083" y="900"/>
                </a:lnTo>
                <a:lnTo>
                  <a:pt x="1062" y="932"/>
                </a:lnTo>
                <a:lnTo>
                  <a:pt x="1039" y="961"/>
                </a:lnTo>
                <a:lnTo>
                  <a:pt x="1014" y="988"/>
                </a:lnTo>
                <a:lnTo>
                  <a:pt x="989" y="1014"/>
                </a:lnTo>
                <a:lnTo>
                  <a:pt x="961" y="1038"/>
                </a:lnTo>
                <a:lnTo>
                  <a:pt x="932" y="1061"/>
                </a:lnTo>
                <a:lnTo>
                  <a:pt x="901" y="1082"/>
                </a:lnTo>
                <a:lnTo>
                  <a:pt x="870" y="1101"/>
                </a:lnTo>
                <a:lnTo>
                  <a:pt x="837" y="1117"/>
                </a:lnTo>
                <a:lnTo>
                  <a:pt x="802" y="1132"/>
                </a:lnTo>
                <a:lnTo>
                  <a:pt x="768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0" y="1168"/>
                </a:lnTo>
                <a:lnTo>
                  <a:pt x="624" y="1171"/>
                </a:lnTo>
                <a:lnTo>
                  <a:pt x="587" y="1172"/>
                </a:lnTo>
                <a:lnTo>
                  <a:pt x="550" y="1171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5" y="1101"/>
                </a:lnTo>
                <a:lnTo>
                  <a:pt x="272" y="1082"/>
                </a:lnTo>
                <a:lnTo>
                  <a:pt x="242" y="1061"/>
                </a:lnTo>
                <a:lnTo>
                  <a:pt x="213" y="1038"/>
                </a:lnTo>
                <a:lnTo>
                  <a:pt x="185" y="1014"/>
                </a:lnTo>
                <a:lnTo>
                  <a:pt x="159" y="988"/>
                </a:lnTo>
                <a:lnTo>
                  <a:pt x="134" y="961"/>
                </a:lnTo>
                <a:lnTo>
                  <a:pt x="112" y="932"/>
                </a:lnTo>
                <a:lnTo>
                  <a:pt x="92" y="900"/>
                </a:lnTo>
                <a:lnTo>
                  <a:pt x="73" y="869"/>
                </a:lnTo>
                <a:lnTo>
                  <a:pt x="56" y="836"/>
                </a:lnTo>
                <a:lnTo>
                  <a:pt x="42" y="802"/>
                </a:lnTo>
                <a:lnTo>
                  <a:pt x="29" y="767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9" y="405"/>
                </a:lnTo>
                <a:lnTo>
                  <a:pt x="42" y="370"/>
                </a:lnTo>
                <a:lnTo>
                  <a:pt x="56" y="337"/>
                </a:lnTo>
                <a:lnTo>
                  <a:pt x="73" y="304"/>
                </a:lnTo>
                <a:lnTo>
                  <a:pt x="92" y="272"/>
                </a:lnTo>
                <a:lnTo>
                  <a:pt x="112" y="242"/>
                </a:lnTo>
                <a:lnTo>
                  <a:pt x="134" y="213"/>
                </a:lnTo>
                <a:lnTo>
                  <a:pt x="159" y="185"/>
                </a:lnTo>
                <a:lnTo>
                  <a:pt x="185" y="158"/>
                </a:lnTo>
                <a:lnTo>
                  <a:pt x="213" y="134"/>
                </a:lnTo>
                <a:lnTo>
                  <a:pt x="242" y="112"/>
                </a:lnTo>
                <a:lnTo>
                  <a:pt x="272" y="91"/>
                </a:lnTo>
                <a:lnTo>
                  <a:pt x="305" y="73"/>
                </a:lnTo>
                <a:lnTo>
                  <a:pt x="337" y="55"/>
                </a:lnTo>
                <a:lnTo>
                  <a:pt x="371" y="40"/>
                </a:lnTo>
                <a:lnTo>
                  <a:pt x="405" y="29"/>
                </a:lnTo>
                <a:lnTo>
                  <a:pt x="441" y="18"/>
                </a:lnTo>
                <a:lnTo>
                  <a:pt x="477" y="10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0" y="5"/>
                </a:lnTo>
                <a:lnTo>
                  <a:pt x="697" y="10"/>
                </a:lnTo>
                <a:lnTo>
                  <a:pt x="733" y="18"/>
                </a:lnTo>
                <a:lnTo>
                  <a:pt x="768" y="29"/>
                </a:lnTo>
                <a:lnTo>
                  <a:pt x="802" y="40"/>
                </a:lnTo>
                <a:lnTo>
                  <a:pt x="837" y="55"/>
                </a:lnTo>
                <a:lnTo>
                  <a:pt x="870" y="73"/>
                </a:lnTo>
                <a:lnTo>
                  <a:pt x="901" y="91"/>
                </a:lnTo>
                <a:lnTo>
                  <a:pt x="932" y="112"/>
                </a:lnTo>
                <a:lnTo>
                  <a:pt x="961" y="134"/>
                </a:lnTo>
                <a:lnTo>
                  <a:pt x="989" y="158"/>
                </a:lnTo>
                <a:lnTo>
                  <a:pt x="1014" y="185"/>
                </a:lnTo>
                <a:lnTo>
                  <a:pt x="1039" y="213"/>
                </a:lnTo>
                <a:lnTo>
                  <a:pt x="1062" y="242"/>
                </a:lnTo>
                <a:lnTo>
                  <a:pt x="1083" y="272"/>
                </a:lnTo>
                <a:lnTo>
                  <a:pt x="1101" y="304"/>
                </a:lnTo>
                <a:lnTo>
                  <a:pt x="1117" y="337"/>
                </a:lnTo>
                <a:lnTo>
                  <a:pt x="1132" y="370"/>
                </a:lnTo>
                <a:lnTo>
                  <a:pt x="1145" y="405"/>
                </a:lnTo>
                <a:lnTo>
                  <a:pt x="1155" y="441"/>
                </a:lnTo>
                <a:lnTo>
                  <a:pt x="1164" y="477"/>
                </a:lnTo>
                <a:lnTo>
                  <a:pt x="1169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4" name="Line 277"/>
          <p:cNvSpPr>
            <a:spLocks noChangeShapeType="1"/>
          </p:cNvSpPr>
          <p:nvPr/>
        </p:nvSpPr>
        <p:spPr bwMode="auto">
          <a:xfrm flipH="1" flipV="1">
            <a:off x="4314825" y="4537075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5" name="Line 278"/>
          <p:cNvSpPr>
            <a:spLocks noChangeShapeType="1"/>
          </p:cNvSpPr>
          <p:nvPr/>
        </p:nvSpPr>
        <p:spPr bwMode="auto">
          <a:xfrm flipH="1">
            <a:off x="4302125" y="5151438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6" name="Freeform 279"/>
          <p:cNvSpPr>
            <a:spLocks noEditPoints="1"/>
          </p:cNvSpPr>
          <p:nvPr/>
        </p:nvSpPr>
        <p:spPr bwMode="auto">
          <a:xfrm>
            <a:off x="4795838" y="4114800"/>
            <a:ext cx="1571625" cy="1049338"/>
          </a:xfrm>
          <a:custGeom>
            <a:avLst/>
            <a:gdLst>
              <a:gd name="T0" fmla="*/ 2147483647 w 4949"/>
              <a:gd name="T1" fmla="*/ 2147483647 h 3306"/>
              <a:gd name="T2" fmla="*/ 2147483647 w 4949"/>
              <a:gd name="T3" fmla="*/ 2147483647 h 3306"/>
              <a:gd name="T4" fmla="*/ 2147483647 w 4949"/>
              <a:gd name="T5" fmla="*/ 2147483647 h 3306"/>
              <a:gd name="T6" fmla="*/ 2147483647 w 4949"/>
              <a:gd name="T7" fmla="*/ 2147483647 h 3306"/>
              <a:gd name="T8" fmla="*/ 2147483647 w 4949"/>
              <a:gd name="T9" fmla="*/ 2147483647 h 3306"/>
              <a:gd name="T10" fmla="*/ 2147483647 w 4949"/>
              <a:gd name="T11" fmla="*/ 2147483647 h 3306"/>
              <a:gd name="T12" fmla="*/ 2147483647 w 4949"/>
              <a:gd name="T13" fmla="*/ 2147483647 h 3306"/>
              <a:gd name="T14" fmla="*/ 2147483647 w 4949"/>
              <a:gd name="T15" fmla="*/ 2147483647 h 3306"/>
              <a:gd name="T16" fmla="*/ 2147483647 w 4949"/>
              <a:gd name="T17" fmla="*/ 2147483647 h 3306"/>
              <a:gd name="T18" fmla="*/ 2147483647 w 4949"/>
              <a:gd name="T19" fmla="*/ 2147483647 h 3306"/>
              <a:gd name="T20" fmla="*/ 2147483647 w 4949"/>
              <a:gd name="T21" fmla="*/ 2147483647 h 3306"/>
              <a:gd name="T22" fmla="*/ 2147483647 w 4949"/>
              <a:gd name="T23" fmla="*/ 2147483647 h 3306"/>
              <a:gd name="T24" fmla="*/ 2147483647 w 4949"/>
              <a:gd name="T25" fmla="*/ 2147483647 h 3306"/>
              <a:gd name="T26" fmla="*/ 2147483647 w 4949"/>
              <a:gd name="T27" fmla="*/ 2147483647 h 3306"/>
              <a:gd name="T28" fmla="*/ 2147483647 w 4949"/>
              <a:gd name="T29" fmla="*/ 2147483647 h 3306"/>
              <a:gd name="T30" fmla="*/ 2147483647 w 4949"/>
              <a:gd name="T31" fmla="*/ 2147483647 h 3306"/>
              <a:gd name="T32" fmla="*/ 2147483647 w 4949"/>
              <a:gd name="T33" fmla="*/ 2147483647 h 3306"/>
              <a:gd name="T34" fmla="*/ 2147483647 w 4949"/>
              <a:gd name="T35" fmla="*/ 2147483647 h 3306"/>
              <a:gd name="T36" fmla="*/ 2147483647 w 4949"/>
              <a:gd name="T37" fmla="*/ 2147483647 h 3306"/>
              <a:gd name="T38" fmla="*/ 2147483647 w 4949"/>
              <a:gd name="T39" fmla="*/ 2147483647 h 3306"/>
              <a:gd name="T40" fmla="*/ 2147483647 w 4949"/>
              <a:gd name="T41" fmla="*/ 2147483647 h 3306"/>
              <a:gd name="T42" fmla="*/ 2147483647 w 4949"/>
              <a:gd name="T43" fmla="*/ 2147483647 h 3306"/>
              <a:gd name="T44" fmla="*/ 2147483647 w 4949"/>
              <a:gd name="T45" fmla="*/ 2147483647 h 3306"/>
              <a:gd name="T46" fmla="*/ 2147483647 w 4949"/>
              <a:gd name="T47" fmla="*/ 2147483647 h 3306"/>
              <a:gd name="T48" fmla="*/ 2147483647 w 4949"/>
              <a:gd name="T49" fmla="*/ 2147483647 h 3306"/>
              <a:gd name="T50" fmla="*/ 2147483647 w 4949"/>
              <a:gd name="T51" fmla="*/ 2147483647 h 3306"/>
              <a:gd name="T52" fmla="*/ 2147483647 w 4949"/>
              <a:gd name="T53" fmla="*/ 2147483647 h 3306"/>
              <a:gd name="T54" fmla="*/ 2147483647 w 4949"/>
              <a:gd name="T55" fmla="*/ 2147483647 h 3306"/>
              <a:gd name="T56" fmla="*/ 2147483647 w 4949"/>
              <a:gd name="T57" fmla="*/ 2147483647 h 3306"/>
              <a:gd name="T58" fmla="*/ 2147483647 w 4949"/>
              <a:gd name="T59" fmla="*/ 2147483647 h 3306"/>
              <a:gd name="T60" fmla="*/ 2147483647 w 4949"/>
              <a:gd name="T61" fmla="*/ 2147483647 h 3306"/>
              <a:gd name="T62" fmla="*/ 2147483647 w 4949"/>
              <a:gd name="T63" fmla="*/ 2147483647 h 3306"/>
              <a:gd name="T64" fmla="*/ 2147483647 w 4949"/>
              <a:gd name="T65" fmla="*/ 2147483647 h 3306"/>
              <a:gd name="T66" fmla="*/ 2147483647 w 4949"/>
              <a:gd name="T67" fmla="*/ 2147483647 h 3306"/>
              <a:gd name="T68" fmla="*/ 2147483647 w 4949"/>
              <a:gd name="T69" fmla="*/ 2147483647 h 3306"/>
              <a:gd name="T70" fmla="*/ 2147483647 w 4949"/>
              <a:gd name="T71" fmla="*/ 2147483647 h 3306"/>
              <a:gd name="T72" fmla="*/ 2147483647 w 4949"/>
              <a:gd name="T73" fmla="*/ 2147483647 h 3306"/>
              <a:gd name="T74" fmla="*/ 2147483647 w 4949"/>
              <a:gd name="T75" fmla="*/ 2147483647 h 3306"/>
              <a:gd name="T76" fmla="*/ 2147483647 w 4949"/>
              <a:gd name="T77" fmla="*/ 2147483647 h 3306"/>
              <a:gd name="T78" fmla="*/ 2147483647 w 4949"/>
              <a:gd name="T79" fmla="*/ 2147483647 h 3306"/>
              <a:gd name="T80" fmla="*/ 2147483647 w 4949"/>
              <a:gd name="T81" fmla="*/ 2147483647 h 3306"/>
              <a:gd name="T82" fmla="*/ 2147483647 w 4949"/>
              <a:gd name="T83" fmla="*/ 2147483647 h 3306"/>
              <a:gd name="T84" fmla="*/ 2147483647 w 4949"/>
              <a:gd name="T85" fmla="*/ 2147483647 h 3306"/>
              <a:gd name="T86" fmla="*/ 2147483647 w 4949"/>
              <a:gd name="T87" fmla="*/ 2147483647 h 3306"/>
              <a:gd name="T88" fmla="*/ 2147483647 w 4949"/>
              <a:gd name="T89" fmla="*/ 2147483647 h 3306"/>
              <a:gd name="T90" fmla="*/ 2147483647 w 4949"/>
              <a:gd name="T91" fmla="*/ 2147483647 h 3306"/>
              <a:gd name="T92" fmla="*/ 2147483647 w 4949"/>
              <a:gd name="T93" fmla="*/ 2147483647 h 3306"/>
              <a:gd name="T94" fmla="*/ 2147483647 w 4949"/>
              <a:gd name="T95" fmla="*/ 2147483647 h 3306"/>
              <a:gd name="T96" fmla="*/ 2147483647 w 4949"/>
              <a:gd name="T97" fmla="*/ 2147483647 h 3306"/>
              <a:gd name="T98" fmla="*/ 2147483647 w 4949"/>
              <a:gd name="T99" fmla="*/ 2147483647 h 3306"/>
              <a:gd name="T100" fmla="*/ 2147483647 w 4949"/>
              <a:gd name="T101" fmla="*/ 2147483647 h 3306"/>
              <a:gd name="T102" fmla="*/ 2147483647 w 4949"/>
              <a:gd name="T103" fmla="*/ 2147483647 h 3306"/>
              <a:gd name="T104" fmla="*/ 2147483647 w 4949"/>
              <a:gd name="T105" fmla="*/ 2147483647 h 3306"/>
              <a:gd name="T106" fmla="*/ 2147483647 w 4949"/>
              <a:gd name="T107" fmla="*/ 2147483647 h 3306"/>
              <a:gd name="T108" fmla="*/ 2147483647 w 4949"/>
              <a:gd name="T109" fmla="*/ 2147483647 h 3306"/>
              <a:gd name="T110" fmla="*/ 2147483647 w 4949"/>
              <a:gd name="T111" fmla="*/ 2147483647 h 3306"/>
              <a:gd name="T112" fmla="*/ 2147483647 w 4949"/>
              <a:gd name="T113" fmla="*/ 2147483647 h 3306"/>
              <a:gd name="T114" fmla="*/ 2147483647 w 4949"/>
              <a:gd name="T115" fmla="*/ 2147483647 h 3306"/>
              <a:gd name="T116" fmla="*/ 2147483647 w 4949"/>
              <a:gd name="T117" fmla="*/ 2147483647 h 330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4949" h="3306">
                <a:moveTo>
                  <a:pt x="4614" y="3306"/>
                </a:moveTo>
                <a:lnTo>
                  <a:pt x="2357" y="3306"/>
                </a:lnTo>
                <a:lnTo>
                  <a:pt x="101" y="3306"/>
                </a:lnTo>
                <a:lnTo>
                  <a:pt x="37" y="3243"/>
                </a:lnTo>
                <a:lnTo>
                  <a:pt x="0" y="1372"/>
                </a:lnTo>
                <a:lnTo>
                  <a:pt x="59" y="1311"/>
                </a:lnTo>
                <a:lnTo>
                  <a:pt x="2357" y="1311"/>
                </a:lnTo>
                <a:lnTo>
                  <a:pt x="2957" y="1311"/>
                </a:lnTo>
                <a:lnTo>
                  <a:pt x="3134" y="197"/>
                </a:lnTo>
                <a:lnTo>
                  <a:pt x="3253" y="90"/>
                </a:lnTo>
                <a:lnTo>
                  <a:pt x="4899" y="0"/>
                </a:lnTo>
                <a:lnTo>
                  <a:pt x="4949" y="47"/>
                </a:lnTo>
                <a:lnTo>
                  <a:pt x="4949" y="95"/>
                </a:lnTo>
                <a:lnTo>
                  <a:pt x="4949" y="1311"/>
                </a:lnTo>
                <a:lnTo>
                  <a:pt x="4837" y="1375"/>
                </a:lnTo>
                <a:lnTo>
                  <a:pt x="4715" y="1311"/>
                </a:lnTo>
                <a:lnTo>
                  <a:pt x="4678" y="3243"/>
                </a:lnTo>
                <a:lnTo>
                  <a:pt x="4614" y="3306"/>
                </a:lnTo>
                <a:close/>
                <a:moveTo>
                  <a:pt x="2944" y="2309"/>
                </a:moveTo>
                <a:lnTo>
                  <a:pt x="2943" y="2345"/>
                </a:lnTo>
                <a:lnTo>
                  <a:pt x="2939" y="2382"/>
                </a:lnTo>
                <a:lnTo>
                  <a:pt x="2933" y="2419"/>
                </a:lnTo>
                <a:lnTo>
                  <a:pt x="2925" y="2455"/>
                </a:lnTo>
                <a:lnTo>
                  <a:pt x="2915" y="2490"/>
                </a:lnTo>
                <a:lnTo>
                  <a:pt x="2902" y="2524"/>
                </a:lnTo>
                <a:lnTo>
                  <a:pt x="2888" y="2558"/>
                </a:lnTo>
                <a:lnTo>
                  <a:pt x="2871" y="2592"/>
                </a:lnTo>
                <a:lnTo>
                  <a:pt x="2852" y="2623"/>
                </a:lnTo>
                <a:lnTo>
                  <a:pt x="2831" y="2653"/>
                </a:lnTo>
                <a:lnTo>
                  <a:pt x="2810" y="2683"/>
                </a:lnTo>
                <a:lnTo>
                  <a:pt x="2785" y="2710"/>
                </a:lnTo>
                <a:lnTo>
                  <a:pt x="2759" y="2736"/>
                </a:lnTo>
                <a:lnTo>
                  <a:pt x="2731" y="2761"/>
                </a:lnTo>
                <a:lnTo>
                  <a:pt x="2702" y="2784"/>
                </a:lnTo>
                <a:lnTo>
                  <a:pt x="2672" y="2803"/>
                </a:lnTo>
                <a:lnTo>
                  <a:pt x="2639" y="2823"/>
                </a:lnTo>
                <a:lnTo>
                  <a:pt x="2607" y="2839"/>
                </a:lnTo>
                <a:lnTo>
                  <a:pt x="2573" y="2854"/>
                </a:lnTo>
                <a:lnTo>
                  <a:pt x="2539" y="2867"/>
                </a:lnTo>
                <a:lnTo>
                  <a:pt x="2503" y="2876"/>
                </a:lnTo>
                <a:lnTo>
                  <a:pt x="2467" y="2884"/>
                </a:lnTo>
                <a:lnTo>
                  <a:pt x="2431" y="2890"/>
                </a:lnTo>
                <a:lnTo>
                  <a:pt x="2394" y="2894"/>
                </a:lnTo>
                <a:lnTo>
                  <a:pt x="2357" y="2895"/>
                </a:lnTo>
                <a:lnTo>
                  <a:pt x="2320" y="2894"/>
                </a:lnTo>
                <a:lnTo>
                  <a:pt x="2284" y="2890"/>
                </a:lnTo>
                <a:lnTo>
                  <a:pt x="2247" y="2884"/>
                </a:lnTo>
                <a:lnTo>
                  <a:pt x="2211" y="2876"/>
                </a:lnTo>
                <a:lnTo>
                  <a:pt x="2176" y="2867"/>
                </a:lnTo>
                <a:lnTo>
                  <a:pt x="2142" y="2854"/>
                </a:lnTo>
                <a:lnTo>
                  <a:pt x="2107" y="2839"/>
                </a:lnTo>
                <a:lnTo>
                  <a:pt x="2074" y="2823"/>
                </a:lnTo>
                <a:lnTo>
                  <a:pt x="2043" y="2803"/>
                </a:lnTo>
                <a:lnTo>
                  <a:pt x="2012" y="2784"/>
                </a:lnTo>
                <a:lnTo>
                  <a:pt x="1983" y="2761"/>
                </a:lnTo>
                <a:lnTo>
                  <a:pt x="1955" y="2736"/>
                </a:lnTo>
                <a:lnTo>
                  <a:pt x="1930" y="2710"/>
                </a:lnTo>
                <a:lnTo>
                  <a:pt x="1905" y="2683"/>
                </a:lnTo>
                <a:lnTo>
                  <a:pt x="1882" y="2653"/>
                </a:lnTo>
                <a:lnTo>
                  <a:pt x="1861" y="2623"/>
                </a:lnTo>
                <a:lnTo>
                  <a:pt x="1843" y="2592"/>
                </a:lnTo>
                <a:lnTo>
                  <a:pt x="1827" y="2558"/>
                </a:lnTo>
                <a:lnTo>
                  <a:pt x="1812" y="2524"/>
                </a:lnTo>
                <a:lnTo>
                  <a:pt x="1799" y="2490"/>
                </a:lnTo>
                <a:lnTo>
                  <a:pt x="1788" y="2455"/>
                </a:lnTo>
                <a:lnTo>
                  <a:pt x="1780" y="2419"/>
                </a:lnTo>
                <a:lnTo>
                  <a:pt x="1775" y="2382"/>
                </a:lnTo>
                <a:lnTo>
                  <a:pt x="1771" y="2345"/>
                </a:lnTo>
                <a:lnTo>
                  <a:pt x="1770" y="2309"/>
                </a:lnTo>
                <a:lnTo>
                  <a:pt x="1771" y="2272"/>
                </a:lnTo>
                <a:lnTo>
                  <a:pt x="1775" y="2235"/>
                </a:lnTo>
                <a:lnTo>
                  <a:pt x="1780" y="2199"/>
                </a:lnTo>
                <a:lnTo>
                  <a:pt x="1788" y="2163"/>
                </a:lnTo>
                <a:lnTo>
                  <a:pt x="1799" y="2127"/>
                </a:lnTo>
                <a:lnTo>
                  <a:pt x="1812" y="2093"/>
                </a:lnTo>
                <a:lnTo>
                  <a:pt x="1827" y="2059"/>
                </a:lnTo>
                <a:lnTo>
                  <a:pt x="1843" y="2025"/>
                </a:lnTo>
                <a:lnTo>
                  <a:pt x="1861" y="1994"/>
                </a:lnTo>
                <a:lnTo>
                  <a:pt x="1882" y="1964"/>
                </a:lnTo>
                <a:lnTo>
                  <a:pt x="1905" y="1935"/>
                </a:lnTo>
                <a:lnTo>
                  <a:pt x="1930" y="1907"/>
                </a:lnTo>
                <a:lnTo>
                  <a:pt x="1955" y="1881"/>
                </a:lnTo>
                <a:lnTo>
                  <a:pt x="1983" y="1856"/>
                </a:lnTo>
                <a:lnTo>
                  <a:pt x="2012" y="1835"/>
                </a:lnTo>
                <a:lnTo>
                  <a:pt x="2043" y="1814"/>
                </a:lnTo>
                <a:lnTo>
                  <a:pt x="2074" y="1795"/>
                </a:lnTo>
                <a:lnTo>
                  <a:pt x="2107" y="1778"/>
                </a:lnTo>
                <a:lnTo>
                  <a:pt x="2142" y="1763"/>
                </a:lnTo>
                <a:lnTo>
                  <a:pt x="2176" y="1751"/>
                </a:lnTo>
                <a:lnTo>
                  <a:pt x="2211" y="1741"/>
                </a:lnTo>
                <a:lnTo>
                  <a:pt x="2247" y="1733"/>
                </a:lnTo>
                <a:lnTo>
                  <a:pt x="2284" y="1727"/>
                </a:lnTo>
                <a:lnTo>
                  <a:pt x="2320" y="1723"/>
                </a:lnTo>
                <a:lnTo>
                  <a:pt x="2357" y="1722"/>
                </a:lnTo>
                <a:lnTo>
                  <a:pt x="2394" y="1723"/>
                </a:lnTo>
                <a:lnTo>
                  <a:pt x="2431" y="1727"/>
                </a:lnTo>
                <a:lnTo>
                  <a:pt x="2467" y="1733"/>
                </a:lnTo>
                <a:lnTo>
                  <a:pt x="2503" y="1741"/>
                </a:lnTo>
                <a:lnTo>
                  <a:pt x="2539" y="1751"/>
                </a:lnTo>
                <a:lnTo>
                  <a:pt x="2573" y="1763"/>
                </a:lnTo>
                <a:lnTo>
                  <a:pt x="2607" y="1778"/>
                </a:lnTo>
                <a:lnTo>
                  <a:pt x="2639" y="1795"/>
                </a:lnTo>
                <a:lnTo>
                  <a:pt x="2672" y="1814"/>
                </a:lnTo>
                <a:lnTo>
                  <a:pt x="2702" y="1835"/>
                </a:lnTo>
                <a:lnTo>
                  <a:pt x="2731" y="1856"/>
                </a:lnTo>
                <a:lnTo>
                  <a:pt x="2759" y="1881"/>
                </a:lnTo>
                <a:lnTo>
                  <a:pt x="2785" y="1907"/>
                </a:lnTo>
                <a:lnTo>
                  <a:pt x="2810" y="1935"/>
                </a:lnTo>
                <a:lnTo>
                  <a:pt x="2831" y="1964"/>
                </a:lnTo>
                <a:lnTo>
                  <a:pt x="2852" y="1994"/>
                </a:lnTo>
                <a:lnTo>
                  <a:pt x="2871" y="2025"/>
                </a:lnTo>
                <a:lnTo>
                  <a:pt x="2888" y="2059"/>
                </a:lnTo>
                <a:lnTo>
                  <a:pt x="2902" y="2093"/>
                </a:lnTo>
                <a:lnTo>
                  <a:pt x="2915" y="2127"/>
                </a:lnTo>
                <a:lnTo>
                  <a:pt x="2925" y="2163"/>
                </a:lnTo>
                <a:lnTo>
                  <a:pt x="2933" y="2199"/>
                </a:lnTo>
                <a:lnTo>
                  <a:pt x="2939" y="2235"/>
                </a:lnTo>
                <a:lnTo>
                  <a:pt x="2943" y="2272"/>
                </a:lnTo>
                <a:lnTo>
                  <a:pt x="2944" y="2309"/>
                </a:lnTo>
                <a:close/>
                <a:moveTo>
                  <a:pt x="4499" y="2309"/>
                </a:moveTo>
                <a:lnTo>
                  <a:pt x="4497" y="2345"/>
                </a:lnTo>
                <a:lnTo>
                  <a:pt x="4494" y="2382"/>
                </a:lnTo>
                <a:lnTo>
                  <a:pt x="4488" y="2419"/>
                </a:lnTo>
                <a:lnTo>
                  <a:pt x="4480" y="2455"/>
                </a:lnTo>
                <a:lnTo>
                  <a:pt x="4470" y="2490"/>
                </a:lnTo>
                <a:lnTo>
                  <a:pt x="4457" y="2524"/>
                </a:lnTo>
                <a:lnTo>
                  <a:pt x="4443" y="2558"/>
                </a:lnTo>
                <a:lnTo>
                  <a:pt x="4426" y="2592"/>
                </a:lnTo>
                <a:lnTo>
                  <a:pt x="4407" y="2623"/>
                </a:lnTo>
                <a:lnTo>
                  <a:pt x="4386" y="2653"/>
                </a:lnTo>
                <a:lnTo>
                  <a:pt x="4363" y="2683"/>
                </a:lnTo>
                <a:lnTo>
                  <a:pt x="4339" y="2710"/>
                </a:lnTo>
                <a:lnTo>
                  <a:pt x="4313" y="2736"/>
                </a:lnTo>
                <a:lnTo>
                  <a:pt x="4286" y="2761"/>
                </a:lnTo>
                <a:lnTo>
                  <a:pt x="4257" y="2784"/>
                </a:lnTo>
                <a:lnTo>
                  <a:pt x="4226" y="2803"/>
                </a:lnTo>
                <a:lnTo>
                  <a:pt x="4194" y="2823"/>
                </a:lnTo>
                <a:lnTo>
                  <a:pt x="4162" y="2839"/>
                </a:lnTo>
                <a:lnTo>
                  <a:pt x="4128" y="2854"/>
                </a:lnTo>
                <a:lnTo>
                  <a:pt x="4093" y="2867"/>
                </a:lnTo>
                <a:lnTo>
                  <a:pt x="4057" y="2876"/>
                </a:lnTo>
                <a:lnTo>
                  <a:pt x="4022" y="2884"/>
                </a:lnTo>
                <a:lnTo>
                  <a:pt x="3986" y="2890"/>
                </a:lnTo>
                <a:lnTo>
                  <a:pt x="3949" y="2894"/>
                </a:lnTo>
                <a:lnTo>
                  <a:pt x="3912" y="2895"/>
                </a:lnTo>
                <a:lnTo>
                  <a:pt x="3875" y="2894"/>
                </a:lnTo>
                <a:lnTo>
                  <a:pt x="3838" y="2890"/>
                </a:lnTo>
                <a:lnTo>
                  <a:pt x="3802" y="2884"/>
                </a:lnTo>
                <a:lnTo>
                  <a:pt x="3766" y="2876"/>
                </a:lnTo>
                <a:lnTo>
                  <a:pt x="3730" y="2867"/>
                </a:lnTo>
                <a:lnTo>
                  <a:pt x="3695" y="2854"/>
                </a:lnTo>
                <a:lnTo>
                  <a:pt x="3662" y="2839"/>
                </a:lnTo>
                <a:lnTo>
                  <a:pt x="3629" y="2823"/>
                </a:lnTo>
                <a:lnTo>
                  <a:pt x="3597" y="2803"/>
                </a:lnTo>
                <a:lnTo>
                  <a:pt x="3567" y="2784"/>
                </a:lnTo>
                <a:lnTo>
                  <a:pt x="3538" y="2761"/>
                </a:lnTo>
                <a:lnTo>
                  <a:pt x="3510" y="2736"/>
                </a:lnTo>
                <a:lnTo>
                  <a:pt x="3484" y="2710"/>
                </a:lnTo>
                <a:lnTo>
                  <a:pt x="3460" y="2683"/>
                </a:lnTo>
                <a:lnTo>
                  <a:pt x="3437" y="2653"/>
                </a:lnTo>
                <a:lnTo>
                  <a:pt x="3416" y="2623"/>
                </a:lnTo>
                <a:lnTo>
                  <a:pt x="3398" y="2592"/>
                </a:lnTo>
                <a:lnTo>
                  <a:pt x="3380" y="2558"/>
                </a:lnTo>
                <a:lnTo>
                  <a:pt x="3366" y="2524"/>
                </a:lnTo>
                <a:lnTo>
                  <a:pt x="3354" y="2490"/>
                </a:lnTo>
                <a:lnTo>
                  <a:pt x="3343" y="2455"/>
                </a:lnTo>
                <a:lnTo>
                  <a:pt x="3335" y="2419"/>
                </a:lnTo>
                <a:lnTo>
                  <a:pt x="3329" y="2382"/>
                </a:lnTo>
                <a:lnTo>
                  <a:pt x="3326" y="2345"/>
                </a:lnTo>
                <a:lnTo>
                  <a:pt x="3325" y="2309"/>
                </a:lnTo>
                <a:lnTo>
                  <a:pt x="3326" y="2272"/>
                </a:lnTo>
                <a:lnTo>
                  <a:pt x="3329" y="2235"/>
                </a:lnTo>
                <a:lnTo>
                  <a:pt x="3335" y="2199"/>
                </a:lnTo>
                <a:lnTo>
                  <a:pt x="3343" y="2163"/>
                </a:lnTo>
                <a:lnTo>
                  <a:pt x="3354" y="2127"/>
                </a:lnTo>
                <a:lnTo>
                  <a:pt x="3366" y="2093"/>
                </a:lnTo>
                <a:lnTo>
                  <a:pt x="3380" y="2059"/>
                </a:lnTo>
                <a:lnTo>
                  <a:pt x="3398" y="2025"/>
                </a:lnTo>
                <a:lnTo>
                  <a:pt x="3416" y="1994"/>
                </a:lnTo>
                <a:lnTo>
                  <a:pt x="3437" y="1964"/>
                </a:lnTo>
                <a:lnTo>
                  <a:pt x="3460" y="1935"/>
                </a:lnTo>
                <a:lnTo>
                  <a:pt x="3484" y="1907"/>
                </a:lnTo>
                <a:lnTo>
                  <a:pt x="3510" y="1881"/>
                </a:lnTo>
                <a:lnTo>
                  <a:pt x="3538" y="1856"/>
                </a:lnTo>
                <a:lnTo>
                  <a:pt x="3567" y="1835"/>
                </a:lnTo>
                <a:lnTo>
                  <a:pt x="3597" y="1814"/>
                </a:lnTo>
                <a:lnTo>
                  <a:pt x="3629" y="1795"/>
                </a:lnTo>
                <a:lnTo>
                  <a:pt x="3662" y="1778"/>
                </a:lnTo>
                <a:lnTo>
                  <a:pt x="3695" y="1763"/>
                </a:lnTo>
                <a:lnTo>
                  <a:pt x="3730" y="1751"/>
                </a:lnTo>
                <a:lnTo>
                  <a:pt x="3766" y="1741"/>
                </a:lnTo>
                <a:lnTo>
                  <a:pt x="3802" y="1733"/>
                </a:lnTo>
                <a:lnTo>
                  <a:pt x="3838" y="1727"/>
                </a:lnTo>
                <a:lnTo>
                  <a:pt x="3875" y="1723"/>
                </a:lnTo>
                <a:lnTo>
                  <a:pt x="3912" y="1722"/>
                </a:lnTo>
                <a:lnTo>
                  <a:pt x="3949" y="1723"/>
                </a:lnTo>
                <a:lnTo>
                  <a:pt x="3986" y="1727"/>
                </a:lnTo>
                <a:lnTo>
                  <a:pt x="4022" y="1733"/>
                </a:lnTo>
                <a:lnTo>
                  <a:pt x="4057" y="1741"/>
                </a:lnTo>
                <a:lnTo>
                  <a:pt x="4093" y="1751"/>
                </a:lnTo>
                <a:lnTo>
                  <a:pt x="4128" y="1763"/>
                </a:lnTo>
                <a:lnTo>
                  <a:pt x="4162" y="1778"/>
                </a:lnTo>
                <a:lnTo>
                  <a:pt x="4194" y="1795"/>
                </a:lnTo>
                <a:lnTo>
                  <a:pt x="4226" y="1814"/>
                </a:lnTo>
                <a:lnTo>
                  <a:pt x="4257" y="1835"/>
                </a:lnTo>
                <a:lnTo>
                  <a:pt x="4286" y="1856"/>
                </a:lnTo>
                <a:lnTo>
                  <a:pt x="4313" y="1881"/>
                </a:lnTo>
                <a:lnTo>
                  <a:pt x="4339" y="1907"/>
                </a:lnTo>
                <a:lnTo>
                  <a:pt x="4363" y="1935"/>
                </a:lnTo>
                <a:lnTo>
                  <a:pt x="4386" y="1964"/>
                </a:lnTo>
                <a:lnTo>
                  <a:pt x="4407" y="1994"/>
                </a:lnTo>
                <a:lnTo>
                  <a:pt x="4426" y="2025"/>
                </a:lnTo>
                <a:lnTo>
                  <a:pt x="4443" y="2059"/>
                </a:lnTo>
                <a:lnTo>
                  <a:pt x="4457" y="2093"/>
                </a:lnTo>
                <a:lnTo>
                  <a:pt x="4470" y="2127"/>
                </a:lnTo>
                <a:lnTo>
                  <a:pt x="4480" y="2163"/>
                </a:lnTo>
                <a:lnTo>
                  <a:pt x="4488" y="2199"/>
                </a:lnTo>
                <a:lnTo>
                  <a:pt x="4494" y="2235"/>
                </a:lnTo>
                <a:lnTo>
                  <a:pt x="4497" y="2272"/>
                </a:lnTo>
                <a:lnTo>
                  <a:pt x="4499" y="2309"/>
                </a:lnTo>
                <a:close/>
                <a:moveTo>
                  <a:pt x="1389" y="2309"/>
                </a:moveTo>
                <a:lnTo>
                  <a:pt x="1388" y="2345"/>
                </a:lnTo>
                <a:lnTo>
                  <a:pt x="1384" y="2382"/>
                </a:lnTo>
                <a:lnTo>
                  <a:pt x="1379" y="2419"/>
                </a:lnTo>
                <a:lnTo>
                  <a:pt x="1371" y="2455"/>
                </a:lnTo>
                <a:lnTo>
                  <a:pt x="1360" y="2490"/>
                </a:lnTo>
                <a:lnTo>
                  <a:pt x="1349" y="2524"/>
                </a:lnTo>
                <a:lnTo>
                  <a:pt x="1333" y="2558"/>
                </a:lnTo>
                <a:lnTo>
                  <a:pt x="1316" y="2592"/>
                </a:lnTo>
                <a:lnTo>
                  <a:pt x="1298" y="2623"/>
                </a:lnTo>
                <a:lnTo>
                  <a:pt x="1277" y="2653"/>
                </a:lnTo>
                <a:lnTo>
                  <a:pt x="1255" y="2683"/>
                </a:lnTo>
                <a:lnTo>
                  <a:pt x="1230" y="2710"/>
                </a:lnTo>
                <a:lnTo>
                  <a:pt x="1204" y="2736"/>
                </a:lnTo>
                <a:lnTo>
                  <a:pt x="1176" y="2761"/>
                </a:lnTo>
                <a:lnTo>
                  <a:pt x="1147" y="2784"/>
                </a:lnTo>
                <a:lnTo>
                  <a:pt x="1117" y="2803"/>
                </a:lnTo>
                <a:lnTo>
                  <a:pt x="1086" y="2823"/>
                </a:lnTo>
                <a:lnTo>
                  <a:pt x="1052" y="2839"/>
                </a:lnTo>
                <a:lnTo>
                  <a:pt x="1019" y="2854"/>
                </a:lnTo>
                <a:lnTo>
                  <a:pt x="984" y="2867"/>
                </a:lnTo>
                <a:lnTo>
                  <a:pt x="948" y="2876"/>
                </a:lnTo>
                <a:lnTo>
                  <a:pt x="912" y="2884"/>
                </a:lnTo>
                <a:lnTo>
                  <a:pt x="876" y="2890"/>
                </a:lnTo>
                <a:lnTo>
                  <a:pt x="839" y="2894"/>
                </a:lnTo>
                <a:lnTo>
                  <a:pt x="802" y="2895"/>
                </a:lnTo>
                <a:lnTo>
                  <a:pt x="766" y="2894"/>
                </a:lnTo>
                <a:lnTo>
                  <a:pt x="729" y="2890"/>
                </a:lnTo>
                <a:lnTo>
                  <a:pt x="692" y="2884"/>
                </a:lnTo>
                <a:lnTo>
                  <a:pt x="656" y="2876"/>
                </a:lnTo>
                <a:lnTo>
                  <a:pt x="621" y="2867"/>
                </a:lnTo>
                <a:lnTo>
                  <a:pt x="587" y="2854"/>
                </a:lnTo>
                <a:lnTo>
                  <a:pt x="553" y="2839"/>
                </a:lnTo>
                <a:lnTo>
                  <a:pt x="520" y="2823"/>
                </a:lnTo>
                <a:lnTo>
                  <a:pt x="488" y="2803"/>
                </a:lnTo>
                <a:lnTo>
                  <a:pt x="458" y="2784"/>
                </a:lnTo>
                <a:lnTo>
                  <a:pt x="428" y="2761"/>
                </a:lnTo>
                <a:lnTo>
                  <a:pt x="400" y="2736"/>
                </a:lnTo>
                <a:lnTo>
                  <a:pt x="375" y="2710"/>
                </a:lnTo>
                <a:lnTo>
                  <a:pt x="351" y="2683"/>
                </a:lnTo>
                <a:lnTo>
                  <a:pt x="327" y="2653"/>
                </a:lnTo>
                <a:lnTo>
                  <a:pt x="308" y="2623"/>
                </a:lnTo>
                <a:lnTo>
                  <a:pt x="288" y="2592"/>
                </a:lnTo>
                <a:lnTo>
                  <a:pt x="272" y="2558"/>
                </a:lnTo>
                <a:lnTo>
                  <a:pt x="257" y="2524"/>
                </a:lnTo>
                <a:lnTo>
                  <a:pt x="244" y="2490"/>
                </a:lnTo>
                <a:lnTo>
                  <a:pt x="235" y="2455"/>
                </a:lnTo>
                <a:lnTo>
                  <a:pt x="227" y="2419"/>
                </a:lnTo>
                <a:lnTo>
                  <a:pt x="221" y="2382"/>
                </a:lnTo>
                <a:lnTo>
                  <a:pt x="217" y="2345"/>
                </a:lnTo>
                <a:lnTo>
                  <a:pt x="216" y="2309"/>
                </a:lnTo>
                <a:lnTo>
                  <a:pt x="217" y="2272"/>
                </a:lnTo>
                <a:lnTo>
                  <a:pt x="221" y="2235"/>
                </a:lnTo>
                <a:lnTo>
                  <a:pt x="227" y="2199"/>
                </a:lnTo>
                <a:lnTo>
                  <a:pt x="235" y="2163"/>
                </a:lnTo>
                <a:lnTo>
                  <a:pt x="244" y="2127"/>
                </a:lnTo>
                <a:lnTo>
                  <a:pt x="257" y="2093"/>
                </a:lnTo>
                <a:lnTo>
                  <a:pt x="272" y="2059"/>
                </a:lnTo>
                <a:lnTo>
                  <a:pt x="288" y="2025"/>
                </a:lnTo>
                <a:lnTo>
                  <a:pt x="308" y="1994"/>
                </a:lnTo>
                <a:lnTo>
                  <a:pt x="327" y="1964"/>
                </a:lnTo>
                <a:lnTo>
                  <a:pt x="351" y="1935"/>
                </a:lnTo>
                <a:lnTo>
                  <a:pt x="375" y="1907"/>
                </a:lnTo>
                <a:lnTo>
                  <a:pt x="400" y="1881"/>
                </a:lnTo>
                <a:lnTo>
                  <a:pt x="428" y="1856"/>
                </a:lnTo>
                <a:lnTo>
                  <a:pt x="458" y="1835"/>
                </a:lnTo>
                <a:lnTo>
                  <a:pt x="488" y="1814"/>
                </a:lnTo>
                <a:lnTo>
                  <a:pt x="520" y="1795"/>
                </a:lnTo>
                <a:lnTo>
                  <a:pt x="553" y="1778"/>
                </a:lnTo>
                <a:lnTo>
                  <a:pt x="587" y="1763"/>
                </a:lnTo>
                <a:lnTo>
                  <a:pt x="621" y="1751"/>
                </a:lnTo>
                <a:lnTo>
                  <a:pt x="656" y="1741"/>
                </a:lnTo>
                <a:lnTo>
                  <a:pt x="692" y="1733"/>
                </a:lnTo>
                <a:lnTo>
                  <a:pt x="729" y="1727"/>
                </a:lnTo>
                <a:lnTo>
                  <a:pt x="766" y="1723"/>
                </a:lnTo>
                <a:lnTo>
                  <a:pt x="802" y="1722"/>
                </a:lnTo>
                <a:lnTo>
                  <a:pt x="839" y="1723"/>
                </a:lnTo>
                <a:lnTo>
                  <a:pt x="876" y="1727"/>
                </a:lnTo>
                <a:lnTo>
                  <a:pt x="912" y="1733"/>
                </a:lnTo>
                <a:lnTo>
                  <a:pt x="948" y="1741"/>
                </a:lnTo>
                <a:lnTo>
                  <a:pt x="984" y="1751"/>
                </a:lnTo>
                <a:lnTo>
                  <a:pt x="1019" y="1763"/>
                </a:lnTo>
                <a:lnTo>
                  <a:pt x="1052" y="1778"/>
                </a:lnTo>
                <a:lnTo>
                  <a:pt x="1086" y="1795"/>
                </a:lnTo>
                <a:lnTo>
                  <a:pt x="1117" y="1814"/>
                </a:lnTo>
                <a:lnTo>
                  <a:pt x="1147" y="1835"/>
                </a:lnTo>
                <a:lnTo>
                  <a:pt x="1176" y="1856"/>
                </a:lnTo>
                <a:lnTo>
                  <a:pt x="1204" y="1881"/>
                </a:lnTo>
                <a:lnTo>
                  <a:pt x="1230" y="1907"/>
                </a:lnTo>
                <a:lnTo>
                  <a:pt x="1255" y="1935"/>
                </a:lnTo>
                <a:lnTo>
                  <a:pt x="1277" y="1964"/>
                </a:lnTo>
                <a:lnTo>
                  <a:pt x="1298" y="1994"/>
                </a:lnTo>
                <a:lnTo>
                  <a:pt x="1316" y="2025"/>
                </a:lnTo>
                <a:lnTo>
                  <a:pt x="1333" y="2059"/>
                </a:lnTo>
                <a:lnTo>
                  <a:pt x="1349" y="2093"/>
                </a:lnTo>
                <a:lnTo>
                  <a:pt x="1360" y="2127"/>
                </a:lnTo>
                <a:lnTo>
                  <a:pt x="1371" y="2163"/>
                </a:lnTo>
                <a:lnTo>
                  <a:pt x="1379" y="2199"/>
                </a:lnTo>
                <a:lnTo>
                  <a:pt x="1384" y="2235"/>
                </a:lnTo>
                <a:lnTo>
                  <a:pt x="1388" y="2272"/>
                </a:lnTo>
                <a:lnTo>
                  <a:pt x="1389" y="2309"/>
                </a:lnTo>
                <a:close/>
                <a:moveTo>
                  <a:pt x="4512" y="792"/>
                </a:moveTo>
                <a:lnTo>
                  <a:pt x="4511" y="825"/>
                </a:lnTo>
                <a:lnTo>
                  <a:pt x="4508" y="859"/>
                </a:lnTo>
                <a:lnTo>
                  <a:pt x="4502" y="892"/>
                </a:lnTo>
                <a:lnTo>
                  <a:pt x="4494" y="925"/>
                </a:lnTo>
                <a:lnTo>
                  <a:pt x="4484" y="957"/>
                </a:lnTo>
                <a:lnTo>
                  <a:pt x="4472" y="988"/>
                </a:lnTo>
                <a:lnTo>
                  <a:pt x="4457" y="1018"/>
                </a:lnTo>
                <a:lnTo>
                  <a:pt x="4441" y="1049"/>
                </a:lnTo>
                <a:lnTo>
                  <a:pt x="4421" y="1076"/>
                </a:lnTo>
                <a:lnTo>
                  <a:pt x="4401" y="1103"/>
                </a:lnTo>
                <a:lnTo>
                  <a:pt x="4378" y="1128"/>
                </a:lnTo>
                <a:lnTo>
                  <a:pt x="4355" y="1152"/>
                </a:lnTo>
                <a:lnTo>
                  <a:pt x="4328" y="1174"/>
                </a:lnTo>
                <a:lnTo>
                  <a:pt x="4302" y="1194"/>
                </a:lnTo>
                <a:lnTo>
                  <a:pt x="4273" y="1212"/>
                </a:lnTo>
                <a:lnTo>
                  <a:pt x="4244" y="1228"/>
                </a:lnTo>
                <a:lnTo>
                  <a:pt x="4213" y="1242"/>
                </a:lnTo>
                <a:lnTo>
                  <a:pt x="4181" y="1255"/>
                </a:lnTo>
                <a:lnTo>
                  <a:pt x="4149" y="1264"/>
                </a:lnTo>
                <a:lnTo>
                  <a:pt x="4117" y="1272"/>
                </a:lnTo>
                <a:lnTo>
                  <a:pt x="4083" y="1277"/>
                </a:lnTo>
                <a:lnTo>
                  <a:pt x="4049" y="1280"/>
                </a:lnTo>
                <a:lnTo>
                  <a:pt x="4016" y="1280"/>
                </a:lnTo>
                <a:lnTo>
                  <a:pt x="3982" y="1279"/>
                </a:lnTo>
                <a:lnTo>
                  <a:pt x="3949" y="1274"/>
                </a:lnTo>
                <a:lnTo>
                  <a:pt x="3915" y="1268"/>
                </a:lnTo>
                <a:lnTo>
                  <a:pt x="3883" y="1259"/>
                </a:lnTo>
                <a:lnTo>
                  <a:pt x="3850" y="1249"/>
                </a:lnTo>
                <a:lnTo>
                  <a:pt x="3819" y="1236"/>
                </a:lnTo>
                <a:lnTo>
                  <a:pt x="3789" y="1220"/>
                </a:lnTo>
                <a:lnTo>
                  <a:pt x="3760" y="1204"/>
                </a:lnTo>
                <a:lnTo>
                  <a:pt x="3732" y="1184"/>
                </a:lnTo>
                <a:lnTo>
                  <a:pt x="3707" y="1163"/>
                </a:lnTo>
                <a:lnTo>
                  <a:pt x="3681" y="1140"/>
                </a:lnTo>
                <a:lnTo>
                  <a:pt x="3658" y="1116"/>
                </a:lnTo>
                <a:lnTo>
                  <a:pt x="3636" y="1090"/>
                </a:lnTo>
                <a:lnTo>
                  <a:pt x="3616" y="1062"/>
                </a:lnTo>
                <a:lnTo>
                  <a:pt x="3599" y="1034"/>
                </a:lnTo>
                <a:lnTo>
                  <a:pt x="3584" y="1003"/>
                </a:lnTo>
                <a:lnTo>
                  <a:pt x="3570" y="973"/>
                </a:lnTo>
                <a:lnTo>
                  <a:pt x="3559" y="941"/>
                </a:lnTo>
                <a:lnTo>
                  <a:pt x="3549" y="908"/>
                </a:lnTo>
                <a:lnTo>
                  <a:pt x="3542" y="875"/>
                </a:lnTo>
                <a:lnTo>
                  <a:pt x="3538" y="843"/>
                </a:lnTo>
                <a:lnTo>
                  <a:pt x="3535" y="809"/>
                </a:lnTo>
                <a:lnTo>
                  <a:pt x="3535" y="774"/>
                </a:lnTo>
                <a:lnTo>
                  <a:pt x="3538" y="741"/>
                </a:lnTo>
                <a:lnTo>
                  <a:pt x="3542" y="707"/>
                </a:lnTo>
                <a:lnTo>
                  <a:pt x="3549" y="675"/>
                </a:lnTo>
                <a:lnTo>
                  <a:pt x="3559" y="642"/>
                </a:lnTo>
                <a:lnTo>
                  <a:pt x="3570" y="610"/>
                </a:lnTo>
                <a:lnTo>
                  <a:pt x="3584" y="580"/>
                </a:lnTo>
                <a:lnTo>
                  <a:pt x="3599" y="550"/>
                </a:lnTo>
                <a:lnTo>
                  <a:pt x="3616" y="521"/>
                </a:lnTo>
                <a:lnTo>
                  <a:pt x="3636" y="493"/>
                </a:lnTo>
                <a:lnTo>
                  <a:pt x="3658" y="467"/>
                </a:lnTo>
                <a:lnTo>
                  <a:pt x="3681" y="443"/>
                </a:lnTo>
                <a:lnTo>
                  <a:pt x="3707" y="420"/>
                </a:lnTo>
                <a:lnTo>
                  <a:pt x="3732" y="399"/>
                </a:lnTo>
                <a:lnTo>
                  <a:pt x="3760" y="380"/>
                </a:lnTo>
                <a:lnTo>
                  <a:pt x="3789" y="362"/>
                </a:lnTo>
                <a:lnTo>
                  <a:pt x="3819" y="347"/>
                </a:lnTo>
                <a:lnTo>
                  <a:pt x="3850" y="334"/>
                </a:lnTo>
                <a:lnTo>
                  <a:pt x="3883" y="324"/>
                </a:lnTo>
                <a:lnTo>
                  <a:pt x="3915" y="315"/>
                </a:lnTo>
                <a:lnTo>
                  <a:pt x="3949" y="309"/>
                </a:lnTo>
                <a:lnTo>
                  <a:pt x="3982" y="304"/>
                </a:lnTo>
                <a:lnTo>
                  <a:pt x="4016" y="303"/>
                </a:lnTo>
                <a:lnTo>
                  <a:pt x="4049" y="303"/>
                </a:lnTo>
                <a:lnTo>
                  <a:pt x="4083" y="307"/>
                </a:lnTo>
                <a:lnTo>
                  <a:pt x="4117" y="311"/>
                </a:lnTo>
                <a:lnTo>
                  <a:pt x="4149" y="319"/>
                </a:lnTo>
                <a:lnTo>
                  <a:pt x="4181" y="329"/>
                </a:lnTo>
                <a:lnTo>
                  <a:pt x="4213" y="341"/>
                </a:lnTo>
                <a:lnTo>
                  <a:pt x="4244" y="355"/>
                </a:lnTo>
                <a:lnTo>
                  <a:pt x="4273" y="371"/>
                </a:lnTo>
                <a:lnTo>
                  <a:pt x="4302" y="389"/>
                </a:lnTo>
                <a:lnTo>
                  <a:pt x="4328" y="410"/>
                </a:lnTo>
                <a:lnTo>
                  <a:pt x="4355" y="432"/>
                </a:lnTo>
                <a:lnTo>
                  <a:pt x="4378" y="455"/>
                </a:lnTo>
                <a:lnTo>
                  <a:pt x="4401" y="480"/>
                </a:lnTo>
                <a:lnTo>
                  <a:pt x="4421" y="507"/>
                </a:lnTo>
                <a:lnTo>
                  <a:pt x="4441" y="535"/>
                </a:lnTo>
                <a:lnTo>
                  <a:pt x="4457" y="565"/>
                </a:lnTo>
                <a:lnTo>
                  <a:pt x="4472" y="595"/>
                </a:lnTo>
                <a:lnTo>
                  <a:pt x="4484" y="626"/>
                </a:lnTo>
                <a:lnTo>
                  <a:pt x="4494" y="658"/>
                </a:lnTo>
                <a:lnTo>
                  <a:pt x="4502" y="691"/>
                </a:lnTo>
                <a:lnTo>
                  <a:pt x="4508" y="724"/>
                </a:lnTo>
                <a:lnTo>
                  <a:pt x="4511" y="758"/>
                </a:lnTo>
                <a:lnTo>
                  <a:pt x="4512" y="79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7" name="Line 280"/>
          <p:cNvSpPr>
            <a:spLocks noChangeShapeType="1"/>
          </p:cNvSpPr>
          <p:nvPr/>
        </p:nvSpPr>
        <p:spPr bwMode="auto">
          <a:xfrm>
            <a:off x="4814888" y="4530725"/>
            <a:ext cx="73025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8" name="Line 281"/>
          <p:cNvSpPr>
            <a:spLocks noChangeShapeType="1"/>
          </p:cNvSpPr>
          <p:nvPr/>
        </p:nvSpPr>
        <p:spPr bwMode="auto">
          <a:xfrm>
            <a:off x="4827588" y="5164138"/>
            <a:ext cx="717550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49" name="Line 282"/>
          <p:cNvSpPr>
            <a:spLocks noChangeShapeType="1"/>
          </p:cNvSpPr>
          <p:nvPr/>
        </p:nvSpPr>
        <p:spPr bwMode="auto">
          <a:xfrm>
            <a:off x="4795838" y="4549775"/>
            <a:ext cx="12700" cy="5953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0" name="Freeform 283"/>
          <p:cNvSpPr>
            <a:spLocks/>
          </p:cNvSpPr>
          <p:nvPr/>
        </p:nvSpPr>
        <p:spPr bwMode="auto">
          <a:xfrm>
            <a:off x="4864100" y="4660900"/>
            <a:ext cx="373063" cy="373063"/>
          </a:xfrm>
          <a:custGeom>
            <a:avLst/>
            <a:gdLst>
              <a:gd name="T0" fmla="*/ 2147483647 w 1173"/>
              <a:gd name="T1" fmla="*/ 2147483647 h 1173"/>
              <a:gd name="T2" fmla="*/ 2147483647 w 1173"/>
              <a:gd name="T3" fmla="*/ 2147483647 h 1173"/>
              <a:gd name="T4" fmla="*/ 2147483647 w 1173"/>
              <a:gd name="T5" fmla="*/ 2147483647 h 1173"/>
              <a:gd name="T6" fmla="*/ 2147483647 w 1173"/>
              <a:gd name="T7" fmla="*/ 2147483647 h 1173"/>
              <a:gd name="T8" fmla="*/ 2147483647 w 1173"/>
              <a:gd name="T9" fmla="*/ 2147483647 h 1173"/>
              <a:gd name="T10" fmla="*/ 2147483647 w 1173"/>
              <a:gd name="T11" fmla="*/ 2147483647 h 1173"/>
              <a:gd name="T12" fmla="*/ 2147483647 w 1173"/>
              <a:gd name="T13" fmla="*/ 2147483647 h 1173"/>
              <a:gd name="T14" fmla="*/ 2147483647 w 1173"/>
              <a:gd name="T15" fmla="*/ 2147483647 h 1173"/>
              <a:gd name="T16" fmla="*/ 2147483647 w 1173"/>
              <a:gd name="T17" fmla="*/ 2147483647 h 1173"/>
              <a:gd name="T18" fmla="*/ 2147483647 w 1173"/>
              <a:gd name="T19" fmla="*/ 2147483647 h 1173"/>
              <a:gd name="T20" fmla="*/ 2147483647 w 1173"/>
              <a:gd name="T21" fmla="*/ 2147483647 h 1173"/>
              <a:gd name="T22" fmla="*/ 2147483647 w 1173"/>
              <a:gd name="T23" fmla="*/ 2147483647 h 1173"/>
              <a:gd name="T24" fmla="*/ 2147483647 w 1173"/>
              <a:gd name="T25" fmla="*/ 2147483647 h 1173"/>
              <a:gd name="T26" fmla="*/ 2147483647 w 1173"/>
              <a:gd name="T27" fmla="*/ 2147483647 h 1173"/>
              <a:gd name="T28" fmla="*/ 2147483647 w 1173"/>
              <a:gd name="T29" fmla="*/ 2147483647 h 1173"/>
              <a:gd name="T30" fmla="*/ 2147483647 w 1173"/>
              <a:gd name="T31" fmla="*/ 2147483647 h 1173"/>
              <a:gd name="T32" fmla="*/ 2147483647 w 1173"/>
              <a:gd name="T33" fmla="*/ 2147483647 h 1173"/>
              <a:gd name="T34" fmla="*/ 2147483647 w 1173"/>
              <a:gd name="T35" fmla="*/ 2147483647 h 1173"/>
              <a:gd name="T36" fmla="*/ 2147483647 w 1173"/>
              <a:gd name="T37" fmla="*/ 2147483647 h 1173"/>
              <a:gd name="T38" fmla="*/ 2147483647 w 1173"/>
              <a:gd name="T39" fmla="*/ 2147483647 h 1173"/>
              <a:gd name="T40" fmla="*/ 2147483647 w 1173"/>
              <a:gd name="T41" fmla="*/ 2147483647 h 1173"/>
              <a:gd name="T42" fmla="*/ 2147483647 w 1173"/>
              <a:gd name="T43" fmla="*/ 2147483647 h 1173"/>
              <a:gd name="T44" fmla="*/ 2147483647 w 1173"/>
              <a:gd name="T45" fmla="*/ 2147483647 h 1173"/>
              <a:gd name="T46" fmla="*/ 2147483647 w 1173"/>
              <a:gd name="T47" fmla="*/ 2147483647 h 1173"/>
              <a:gd name="T48" fmla="*/ 2147483647 w 1173"/>
              <a:gd name="T49" fmla="*/ 2147483647 h 1173"/>
              <a:gd name="T50" fmla="*/ 2147483647 w 1173"/>
              <a:gd name="T51" fmla="*/ 2147483647 h 1173"/>
              <a:gd name="T52" fmla="*/ 2147483647 w 1173"/>
              <a:gd name="T53" fmla="*/ 2147483647 h 1173"/>
              <a:gd name="T54" fmla="*/ 2147483647 w 1173"/>
              <a:gd name="T55" fmla="*/ 2147483647 h 1173"/>
              <a:gd name="T56" fmla="*/ 2147483647 w 1173"/>
              <a:gd name="T57" fmla="*/ 2147483647 h 1173"/>
              <a:gd name="T58" fmla="*/ 2147483647 w 1173"/>
              <a:gd name="T59" fmla="*/ 2147483647 h 1173"/>
              <a:gd name="T60" fmla="*/ 2147483647 w 1173"/>
              <a:gd name="T61" fmla="*/ 2147483647 h 1173"/>
              <a:gd name="T62" fmla="*/ 2147483647 w 1173"/>
              <a:gd name="T63" fmla="*/ 2147483647 h 1173"/>
              <a:gd name="T64" fmla="*/ 2147483647 w 1173"/>
              <a:gd name="T65" fmla="*/ 2147483647 h 1173"/>
              <a:gd name="T66" fmla="*/ 2147483647 w 1173"/>
              <a:gd name="T67" fmla="*/ 2147483647 h 1173"/>
              <a:gd name="T68" fmla="*/ 2147483647 w 1173"/>
              <a:gd name="T69" fmla="*/ 2147483647 h 1173"/>
              <a:gd name="T70" fmla="*/ 2147483647 w 1173"/>
              <a:gd name="T71" fmla="*/ 2147483647 h 1173"/>
              <a:gd name="T72" fmla="*/ 2147483647 w 1173"/>
              <a:gd name="T73" fmla="*/ 2147483647 h 1173"/>
              <a:gd name="T74" fmla="*/ 2147483647 w 1173"/>
              <a:gd name="T75" fmla="*/ 0 h 1173"/>
              <a:gd name="T76" fmla="*/ 2147483647 w 1173"/>
              <a:gd name="T77" fmla="*/ 2147483647 h 1173"/>
              <a:gd name="T78" fmla="*/ 2147483647 w 1173"/>
              <a:gd name="T79" fmla="*/ 2147483647 h 1173"/>
              <a:gd name="T80" fmla="*/ 2147483647 w 1173"/>
              <a:gd name="T81" fmla="*/ 2147483647 h 1173"/>
              <a:gd name="T82" fmla="*/ 2147483647 w 1173"/>
              <a:gd name="T83" fmla="*/ 2147483647 h 1173"/>
              <a:gd name="T84" fmla="*/ 2147483647 w 1173"/>
              <a:gd name="T85" fmla="*/ 2147483647 h 1173"/>
              <a:gd name="T86" fmla="*/ 2147483647 w 1173"/>
              <a:gd name="T87" fmla="*/ 2147483647 h 1173"/>
              <a:gd name="T88" fmla="*/ 2147483647 w 1173"/>
              <a:gd name="T89" fmla="*/ 2147483647 h 1173"/>
              <a:gd name="T90" fmla="*/ 2147483647 w 1173"/>
              <a:gd name="T91" fmla="*/ 2147483647 h 1173"/>
              <a:gd name="T92" fmla="*/ 2147483647 w 1173"/>
              <a:gd name="T93" fmla="*/ 2147483647 h 1173"/>
              <a:gd name="T94" fmla="*/ 2147483647 w 1173"/>
              <a:gd name="T95" fmla="*/ 2147483647 h 1173"/>
              <a:gd name="T96" fmla="*/ 2147483647 w 1173"/>
              <a:gd name="T97" fmla="*/ 2147483647 h 1173"/>
              <a:gd name="T98" fmla="*/ 2147483647 w 1173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3" h="1173">
                <a:moveTo>
                  <a:pt x="1173" y="587"/>
                </a:moveTo>
                <a:lnTo>
                  <a:pt x="1172" y="623"/>
                </a:lnTo>
                <a:lnTo>
                  <a:pt x="1168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4" y="768"/>
                </a:lnTo>
                <a:lnTo>
                  <a:pt x="1133" y="802"/>
                </a:lnTo>
                <a:lnTo>
                  <a:pt x="1117" y="836"/>
                </a:lnTo>
                <a:lnTo>
                  <a:pt x="1100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9" y="961"/>
                </a:lnTo>
                <a:lnTo>
                  <a:pt x="1014" y="988"/>
                </a:lnTo>
                <a:lnTo>
                  <a:pt x="988" y="1014"/>
                </a:lnTo>
                <a:lnTo>
                  <a:pt x="960" y="1039"/>
                </a:lnTo>
                <a:lnTo>
                  <a:pt x="931" y="1062"/>
                </a:lnTo>
                <a:lnTo>
                  <a:pt x="901" y="1081"/>
                </a:lnTo>
                <a:lnTo>
                  <a:pt x="870" y="1101"/>
                </a:lnTo>
                <a:lnTo>
                  <a:pt x="836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6" y="1162"/>
                </a:lnTo>
                <a:lnTo>
                  <a:pt x="660" y="1168"/>
                </a:lnTo>
                <a:lnTo>
                  <a:pt x="623" y="1172"/>
                </a:lnTo>
                <a:lnTo>
                  <a:pt x="586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6" y="1162"/>
                </a:lnTo>
                <a:lnTo>
                  <a:pt x="440" y="1154"/>
                </a:lnTo>
                <a:lnTo>
                  <a:pt x="405" y="1145"/>
                </a:lnTo>
                <a:lnTo>
                  <a:pt x="371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2" y="1081"/>
                </a:lnTo>
                <a:lnTo>
                  <a:pt x="242" y="1062"/>
                </a:lnTo>
                <a:lnTo>
                  <a:pt x="212" y="1039"/>
                </a:lnTo>
                <a:lnTo>
                  <a:pt x="184" y="1014"/>
                </a:lnTo>
                <a:lnTo>
                  <a:pt x="159" y="988"/>
                </a:lnTo>
                <a:lnTo>
                  <a:pt x="135" y="961"/>
                </a:lnTo>
                <a:lnTo>
                  <a:pt x="111" y="931"/>
                </a:lnTo>
                <a:lnTo>
                  <a:pt x="92" y="901"/>
                </a:lnTo>
                <a:lnTo>
                  <a:pt x="72" y="870"/>
                </a:lnTo>
                <a:lnTo>
                  <a:pt x="56" y="836"/>
                </a:lnTo>
                <a:lnTo>
                  <a:pt x="41" y="802"/>
                </a:lnTo>
                <a:lnTo>
                  <a:pt x="28" y="768"/>
                </a:lnTo>
                <a:lnTo>
                  <a:pt x="19" y="733"/>
                </a:lnTo>
                <a:lnTo>
                  <a:pt x="11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1" y="477"/>
                </a:lnTo>
                <a:lnTo>
                  <a:pt x="19" y="441"/>
                </a:lnTo>
                <a:lnTo>
                  <a:pt x="28" y="405"/>
                </a:lnTo>
                <a:lnTo>
                  <a:pt x="41" y="371"/>
                </a:lnTo>
                <a:lnTo>
                  <a:pt x="56" y="337"/>
                </a:lnTo>
                <a:lnTo>
                  <a:pt x="72" y="303"/>
                </a:lnTo>
                <a:lnTo>
                  <a:pt x="92" y="272"/>
                </a:lnTo>
                <a:lnTo>
                  <a:pt x="111" y="242"/>
                </a:lnTo>
                <a:lnTo>
                  <a:pt x="135" y="213"/>
                </a:lnTo>
                <a:lnTo>
                  <a:pt x="159" y="185"/>
                </a:lnTo>
                <a:lnTo>
                  <a:pt x="184" y="159"/>
                </a:lnTo>
                <a:lnTo>
                  <a:pt x="212" y="134"/>
                </a:lnTo>
                <a:lnTo>
                  <a:pt x="242" y="113"/>
                </a:lnTo>
                <a:lnTo>
                  <a:pt x="272" y="92"/>
                </a:lnTo>
                <a:lnTo>
                  <a:pt x="304" y="73"/>
                </a:lnTo>
                <a:lnTo>
                  <a:pt x="337" y="56"/>
                </a:lnTo>
                <a:lnTo>
                  <a:pt x="371" y="41"/>
                </a:lnTo>
                <a:lnTo>
                  <a:pt x="405" y="29"/>
                </a:lnTo>
                <a:lnTo>
                  <a:pt x="440" y="19"/>
                </a:lnTo>
                <a:lnTo>
                  <a:pt x="476" y="11"/>
                </a:lnTo>
                <a:lnTo>
                  <a:pt x="513" y="5"/>
                </a:lnTo>
                <a:lnTo>
                  <a:pt x="550" y="1"/>
                </a:lnTo>
                <a:lnTo>
                  <a:pt x="586" y="0"/>
                </a:lnTo>
                <a:lnTo>
                  <a:pt x="623" y="1"/>
                </a:lnTo>
                <a:lnTo>
                  <a:pt x="660" y="5"/>
                </a:lnTo>
                <a:lnTo>
                  <a:pt x="696" y="11"/>
                </a:lnTo>
                <a:lnTo>
                  <a:pt x="732" y="19"/>
                </a:lnTo>
                <a:lnTo>
                  <a:pt x="768" y="29"/>
                </a:lnTo>
                <a:lnTo>
                  <a:pt x="803" y="41"/>
                </a:lnTo>
                <a:lnTo>
                  <a:pt x="836" y="56"/>
                </a:lnTo>
                <a:lnTo>
                  <a:pt x="870" y="73"/>
                </a:lnTo>
                <a:lnTo>
                  <a:pt x="901" y="92"/>
                </a:lnTo>
                <a:lnTo>
                  <a:pt x="931" y="113"/>
                </a:lnTo>
                <a:lnTo>
                  <a:pt x="960" y="134"/>
                </a:lnTo>
                <a:lnTo>
                  <a:pt x="988" y="159"/>
                </a:lnTo>
                <a:lnTo>
                  <a:pt x="1014" y="185"/>
                </a:lnTo>
                <a:lnTo>
                  <a:pt x="1039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0" y="303"/>
                </a:lnTo>
                <a:lnTo>
                  <a:pt x="1117" y="337"/>
                </a:lnTo>
                <a:lnTo>
                  <a:pt x="1133" y="371"/>
                </a:lnTo>
                <a:lnTo>
                  <a:pt x="1144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8" y="513"/>
                </a:lnTo>
                <a:lnTo>
                  <a:pt x="1172" y="550"/>
                </a:lnTo>
                <a:lnTo>
                  <a:pt x="1173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1" name="Line 284"/>
          <p:cNvSpPr>
            <a:spLocks noChangeShapeType="1"/>
          </p:cNvSpPr>
          <p:nvPr/>
        </p:nvSpPr>
        <p:spPr bwMode="auto">
          <a:xfrm flipV="1">
            <a:off x="4795838" y="4530725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2" name="Line 285"/>
          <p:cNvSpPr>
            <a:spLocks noChangeShapeType="1"/>
          </p:cNvSpPr>
          <p:nvPr/>
        </p:nvSpPr>
        <p:spPr bwMode="auto">
          <a:xfrm>
            <a:off x="4808538" y="5145088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3" name="Freeform 286"/>
          <p:cNvSpPr>
            <a:spLocks/>
          </p:cNvSpPr>
          <p:nvPr/>
        </p:nvSpPr>
        <p:spPr bwMode="auto">
          <a:xfrm>
            <a:off x="5357813" y="4660900"/>
            <a:ext cx="373062" cy="373063"/>
          </a:xfrm>
          <a:custGeom>
            <a:avLst/>
            <a:gdLst>
              <a:gd name="T0" fmla="*/ 2147483647 w 1174"/>
              <a:gd name="T1" fmla="*/ 2147483647 h 1173"/>
              <a:gd name="T2" fmla="*/ 2147483647 w 1174"/>
              <a:gd name="T3" fmla="*/ 2147483647 h 1173"/>
              <a:gd name="T4" fmla="*/ 2147483647 w 1174"/>
              <a:gd name="T5" fmla="*/ 2147483647 h 1173"/>
              <a:gd name="T6" fmla="*/ 2147483647 w 1174"/>
              <a:gd name="T7" fmla="*/ 2147483647 h 1173"/>
              <a:gd name="T8" fmla="*/ 2147483647 w 1174"/>
              <a:gd name="T9" fmla="*/ 2147483647 h 1173"/>
              <a:gd name="T10" fmla="*/ 2147483647 w 1174"/>
              <a:gd name="T11" fmla="*/ 2147483647 h 1173"/>
              <a:gd name="T12" fmla="*/ 2147483647 w 1174"/>
              <a:gd name="T13" fmla="*/ 2147483647 h 1173"/>
              <a:gd name="T14" fmla="*/ 2147483647 w 1174"/>
              <a:gd name="T15" fmla="*/ 2147483647 h 1173"/>
              <a:gd name="T16" fmla="*/ 2147483647 w 1174"/>
              <a:gd name="T17" fmla="*/ 2147483647 h 1173"/>
              <a:gd name="T18" fmla="*/ 2147483647 w 1174"/>
              <a:gd name="T19" fmla="*/ 2147483647 h 1173"/>
              <a:gd name="T20" fmla="*/ 2147483647 w 1174"/>
              <a:gd name="T21" fmla="*/ 2147483647 h 1173"/>
              <a:gd name="T22" fmla="*/ 2147483647 w 1174"/>
              <a:gd name="T23" fmla="*/ 2147483647 h 1173"/>
              <a:gd name="T24" fmla="*/ 2147483647 w 1174"/>
              <a:gd name="T25" fmla="*/ 2147483647 h 1173"/>
              <a:gd name="T26" fmla="*/ 2147483647 w 1174"/>
              <a:gd name="T27" fmla="*/ 2147483647 h 1173"/>
              <a:gd name="T28" fmla="*/ 2147483647 w 1174"/>
              <a:gd name="T29" fmla="*/ 2147483647 h 1173"/>
              <a:gd name="T30" fmla="*/ 2147483647 w 1174"/>
              <a:gd name="T31" fmla="*/ 2147483647 h 1173"/>
              <a:gd name="T32" fmla="*/ 2147483647 w 1174"/>
              <a:gd name="T33" fmla="*/ 2147483647 h 1173"/>
              <a:gd name="T34" fmla="*/ 2147483647 w 1174"/>
              <a:gd name="T35" fmla="*/ 2147483647 h 1173"/>
              <a:gd name="T36" fmla="*/ 2147483647 w 1174"/>
              <a:gd name="T37" fmla="*/ 2147483647 h 1173"/>
              <a:gd name="T38" fmla="*/ 2147483647 w 1174"/>
              <a:gd name="T39" fmla="*/ 2147483647 h 1173"/>
              <a:gd name="T40" fmla="*/ 2147483647 w 1174"/>
              <a:gd name="T41" fmla="*/ 2147483647 h 1173"/>
              <a:gd name="T42" fmla="*/ 2147483647 w 1174"/>
              <a:gd name="T43" fmla="*/ 2147483647 h 1173"/>
              <a:gd name="T44" fmla="*/ 2147483647 w 1174"/>
              <a:gd name="T45" fmla="*/ 2147483647 h 1173"/>
              <a:gd name="T46" fmla="*/ 2147483647 w 1174"/>
              <a:gd name="T47" fmla="*/ 2147483647 h 1173"/>
              <a:gd name="T48" fmla="*/ 2147483647 w 1174"/>
              <a:gd name="T49" fmla="*/ 2147483647 h 1173"/>
              <a:gd name="T50" fmla="*/ 2147483647 w 1174"/>
              <a:gd name="T51" fmla="*/ 2147483647 h 1173"/>
              <a:gd name="T52" fmla="*/ 2147483647 w 1174"/>
              <a:gd name="T53" fmla="*/ 2147483647 h 1173"/>
              <a:gd name="T54" fmla="*/ 2147483647 w 1174"/>
              <a:gd name="T55" fmla="*/ 2147483647 h 1173"/>
              <a:gd name="T56" fmla="*/ 2147483647 w 1174"/>
              <a:gd name="T57" fmla="*/ 2147483647 h 1173"/>
              <a:gd name="T58" fmla="*/ 2147483647 w 1174"/>
              <a:gd name="T59" fmla="*/ 2147483647 h 1173"/>
              <a:gd name="T60" fmla="*/ 2147483647 w 1174"/>
              <a:gd name="T61" fmla="*/ 2147483647 h 1173"/>
              <a:gd name="T62" fmla="*/ 2147483647 w 1174"/>
              <a:gd name="T63" fmla="*/ 2147483647 h 1173"/>
              <a:gd name="T64" fmla="*/ 2147483647 w 1174"/>
              <a:gd name="T65" fmla="*/ 2147483647 h 1173"/>
              <a:gd name="T66" fmla="*/ 2147483647 w 1174"/>
              <a:gd name="T67" fmla="*/ 2147483647 h 1173"/>
              <a:gd name="T68" fmla="*/ 2147483647 w 1174"/>
              <a:gd name="T69" fmla="*/ 2147483647 h 1173"/>
              <a:gd name="T70" fmla="*/ 2147483647 w 1174"/>
              <a:gd name="T71" fmla="*/ 2147483647 h 1173"/>
              <a:gd name="T72" fmla="*/ 2147483647 w 1174"/>
              <a:gd name="T73" fmla="*/ 2147483647 h 1173"/>
              <a:gd name="T74" fmla="*/ 2147483647 w 1174"/>
              <a:gd name="T75" fmla="*/ 0 h 1173"/>
              <a:gd name="T76" fmla="*/ 2147483647 w 1174"/>
              <a:gd name="T77" fmla="*/ 2147483647 h 1173"/>
              <a:gd name="T78" fmla="*/ 2147483647 w 1174"/>
              <a:gd name="T79" fmla="*/ 2147483647 h 1173"/>
              <a:gd name="T80" fmla="*/ 2147483647 w 1174"/>
              <a:gd name="T81" fmla="*/ 2147483647 h 1173"/>
              <a:gd name="T82" fmla="*/ 2147483647 w 1174"/>
              <a:gd name="T83" fmla="*/ 2147483647 h 1173"/>
              <a:gd name="T84" fmla="*/ 2147483647 w 1174"/>
              <a:gd name="T85" fmla="*/ 2147483647 h 1173"/>
              <a:gd name="T86" fmla="*/ 2147483647 w 1174"/>
              <a:gd name="T87" fmla="*/ 2147483647 h 1173"/>
              <a:gd name="T88" fmla="*/ 2147483647 w 1174"/>
              <a:gd name="T89" fmla="*/ 2147483647 h 1173"/>
              <a:gd name="T90" fmla="*/ 2147483647 w 1174"/>
              <a:gd name="T91" fmla="*/ 2147483647 h 1173"/>
              <a:gd name="T92" fmla="*/ 2147483647 w 1174"/>
              <a:gd name="T93" fmla="*/ 2147483647 h 1173"/>
              <a:gd name="T94" fmla="*/ 2147483647 w 1174"/>
              <a:gd name="T95" fmla="*/ 2147483647 h 1173"/>
              <a:gd name="T96" fmla="*/ 2147483647 w 1174"/>
              <a:gd name="T97" fmla="*/ 2147483647 h 1173"/>
              <a:gd name="T98" fmla="*/ 2147483647 w 1174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4" h="1173">
                <a:moveTo>
                  <a:pt x="1174" y="587"/>
                </a:moveTo>
                <a:lnTo>
                  <a:pt x="1173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40" y="961"/>
                </a:lnTo>
                <a:lnTo>
                  <a:pt x="1015" y="988"/>
                </a:lnTo>
                <a:lnTo>
                  <a:pt x="989" y="1014"/>
                </a:lnTo>
                <a:lnTo>
                  <a:pt x="961" y="1039"/>
                </a:lnTo>
                <a:lnTo>
                  <a:pt x="932" y="1062"/>
                </a:lnTo>
                <a:lnTo>
                  <a:pt x="902" y="1081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9" y="1145"/>
                </a:lnTo>
                <a:lnTo>
                  <a:pt x="733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4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6" y="1145"/>
                </a:lnTo>
                <a:lnTo>
                  <a:pt x="372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3" y="1081"/>
                </a:lnTo>
                <a:lnTo>
                  <a:pt x="242" y="1062"/>
                </a:lnTo>
                <a:lnTo>
                  <a:pt x="213" y="1039"/>
                </a:lnTo>
                <a:lnTo>
                  <a:pt x="185" y="1014"/>
                </a:lnTo>
                <a:lnTo>
                  <a:pt x="160" y="988"/>
                </a:lnTo>
                <a:lnTo>
                  <a:pt x="135" y="961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7" y="836"/>
                </a:lnTo>
                <a:lnTo>
                  <a:pt x="42" y="802"/>
                </a:lnTo>
                <a:lnTo>
                  <a:pt x="29" y="768"/>
                </a:lnTo>
                <a:lnTo>
                  <a:pt x="18" y="733"/>
                </a:lnTo>
                <a:lnTo>
                  <a:pt x="10" y="697"/>
                </a:lnTo>
                <a:lnTo>
                  <a:pt x="5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5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2" y="371"/>
                </a:lnTo>
                <a:lnTo>
                  <a:pt x="57" y="337"/>
                </a:lnTo>
                <a:lnTo>
                  <a:pt x="73" y="303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60" y="185"/>
                </a:lnTo>
                <a:lnTo>
                  <a:pt x="185" y="159"/>
                </a:lnTo>
                <a:lnTo>
                  <a:pt x="213" y="134"/>
                </a:lnTo>
                <a:lnTo>
                  <a:pt x="242" y="113"/>
                </a:lnTo>
                <a:lnTo>
                  <a:pt x="273" y="92"/>
                </a:lnTo>
                <a:lnTo>
                  <a:pt x="304" y="73"/>
                </a:lnTo>
                <a:lnTo>
                  <a:pt x="337" y="56"/>
                </a:lnTo>
                <a:lnTo>
                  <a:pt x="372" y="41"/>
                </a:lnTo>
                <a:lnTo>
                  <a:pt x="406" y="29"/>
                </a:lnTo>
                <a:lnTo>
                  <a:pt x="441" y="19"/>
                </a:lnTo>
                <a:lnTo>
                  <a:pt x="477" y="11"/>
                </a:lnTo>
                <a:lnTo>
                  <a:pt x="514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3" y="19"/>
                </a:lnTo>
                <a:lnTo>
                  <a:pt x="769" y="29"/>
                </a:lnTo>
                <a:lnTo>
                  <a:pt x="803" y="41"/>
                </a:lnTo>
                <a:lnTo>
                  <a:pt x="837" y="56"/>
                </a:lnTo>
                <a:lnTo>
                  <a:pt x="869" y="73"/>
                </a:lnTo>
                <a:lnTo>
                  <a:pt x="902" y="92"/>
                </a:lnTo>
                <a:lnTo>
                  <a:pt x="932" y="113"/>
                </a:lnTo>
                <a:lnTo>
                  <a:pt x="961" y="134"/>
                </a:lnTo>
                <a:lnTo>
                  <a:pt x="989" y="159"/>
                </a:lnTo>
                <a:lnTo>
                  <a:pt x="1015" y="185"/>
                </a:lnTo>
                <a:lnTo>
                  <a:pt x="1040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3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3" y="550"/>
                </a:lnTo>
                <a:lnTo>
                  <a:pt x="1174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4" name="Line 287"/>
          <p:cNvSpPr>
            <a:spLocks noChangeShapeType="1"/>
          </p:cNvSpPr>
          <p:nvPr/>
        </p:nvSpPr>
        <p:spPr bwMode="auto">
          <a:xfrm flipH="1">
            <a:off x="5545138" y="4530725"/>
            <a:ext cx="190500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5" name="Line 288"/>
          <p:cNvSpPr>
            <a:spLocks noChangeShapeType="1"/>
          </p:cNvSpPr>
          <p:nvPr/>
        </p:nvSpPr>
        <p:spPr bwMode="auto">
          <a:xfrm flipH="1">
            <a:off x="5545138" y="5164138"/>
            <a:ext cx="715962" cy="15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6" name="Line 289"/>
          <p:cNvSpPr>
            <a:spLocks noChangeShapeType="1"/>
          </p:cNvSpPr>
          <p:nvPr/>
        </p:nvSpPr>
        <p:spPr bwMode="auto">
          <a:xfrm flipH="1">
            <a:off x="6281738" y="4530725"/>
            <a:ext cx="11112" cy="6143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7" name="Freeform 290"/>
          <p:cNvSpPr>
            <a:spLocks/>
          </p:cNvSpPr>
          <p:nvPr/>
        </p:nvSpPr>
        <p:spPr bwMode="auto">
          <a:xfrm>
            <a:off x="5851525" y="4660900"/>
            <a:ext cx="373063" cy="373063"/>
          </a:xfrm>
          <a:custGeom>
            <a:avLst/>
            <a:gdLst>
              <a:gd name="T0" fmla="*/ 2147483647 w 1174"/>
              <a:gd name="T1" fmla="*/ 2147483647 h 1173"/>
              <a:gd name="T2" fmla="*/ 2147483647 w 1174"/>
              <a:gd name="T3" fmla="*/ 2147483647 h 1173"/>
              <a:gd name="T4" fmla="*/ 2147483647 w 1174"/>
              <a:gd name="T5" fmla="*/ 2147483647 h 1173"/>
              <a:gd name="T6" fmla="*/ 2147483647 w 1174"/>
              <a:gd name="T7" fmla="*/ 2147483647 h 1173"/>
              <a:gd name="T8" fmla="*/ 2147483647 w 1174"/>
              <a:gd name="T9" fmla="*/ 2147483647 h 1173"/>
              <a:gd name="T10" fmla="*/ 2147483647 w 1174"/>
              <a:gd name="T11" fmla="*/ 2147483647 h 1173"/>
              <a:gd name="T12" fmla="*/ 2147483647 w 1174"/>
              <a:gd name="T13" fmla="*/ 2147483647 h 1173"/>
              <a:gd name="T14" fmla="*/ 2147483647 w 1174"/>
              <a:gd name="T15" fmla="*/ 2147483647 h 1173"/>
              <a:gd name="T16" fmla="*/ 2147483647 w 1174"/>
              <a:gd name="T17" fmla="*/ 2147483647 h 1173"/>
              <a:gd name="T18" fmla="*/ 2147483647 w 1174"/>
              <a:gd name="T19" fmla="*/ 2147483647 h 1173"/>
              <a:gd name="T20" fmla="*/ 2147483647 w 1174"/>
              <a:gd name="T21" fmla="*/ 2147483647 h 1173"/>
              <a:gd name="T22" fmla="*/ 2147483647 w 1174"/>
              <a:gd name="T23" fmla="*/ 2147483647 h 1173"/>
              <a:gd name="T24" fmla="*/ 2147483647 w 1174"/>
              <a:gd name="T25" fmla="*/ 2147483647 h 1173"/>
              <a:gd name="T26" fmla="*/ 2147483647 w 1174"/>
              <a:gd name="T27" fmla="*/ 2147483647 h 1173"/>
              <a:gd name="T28" fmla="*/ 2147483647 w 1174"/>
              <a:gd name="T29" fmla="*/ 2147483647 h 1173"/>
              <a:gd name="T30" fmla="*/ 2147483647 w 1174"/>
              <a:gd name="T31" fmla="*/ 2147483647 h 1173"/>
              <a:gd name="T32" fmla="*/ 2147483647 w 1174"/>
              <a:gd name="T33" fmla="*/ 2147483647 h 1173"/>
              <a:gd name="T34" fmla="*/ 2147483647 w 1174"/>
              <a:gd name="T35" fmla="*/ 2147483647 h 1173"/>
              <a:gd name="T36" fmla="*/ 2147483647 w 1174"/>
              <a:gd name="T37" fmla="*/ 2147483647 h 1173"/>
              <a:gd name="T38" fmla="*/ 2147483647 w 1174"/>
              <a:gd name="T39" fmla="*/ 2147483647 h 1173"/>
              <a:gd name="T40" fmla="*/ 2147483647 w 1174"/>
              <a:gd name="T41" fmla="*/ 2147483647 h 1173"/>
              <a:gd name="T42" fmla="*/ 2147483647 w 1174"/>
              <a:gd name="T43" fmla="*/ 2147483647 h 1173"/>
              <a:gd name="T44" fmla="*/ 2147483647 w 1174"/>
              <a:gd name="T45" fmla="*/ 2147483647 h 1173"/>
              <a:gd name="T46" fmla="*/ 2147483647 w 1174"/>
              <a:gd name="T47" fmla="*/ 2147483647 h 1173"/>
              <a:gd name="T48" fmla="*/ 2147483647 w 1174"/>
              <a:gd name="T49" fmla="*/ 2147483647 h 1173"/>
              <a:gd name="T50" fmla="*/ 2147483647 w 1174"/>
              <a:gd name="T51" fmla="*/ 2147483647 h 1173"/>
              <a:gd name="T52" fmla="*/ 2147483647 w 1174"/>
              <a:gd name="T53" fmla="*/ 2147483647 h 1173"/>
              <a:gd name="T54" fmla="*/ 2147483647 w 1174"/>
              <a:gd name="T55" fmla="*/ 2147483647 h 1173"/>
              <a:gd name="T56" fmla="*/ 2147483647 w 1174"/>
              <a:gd name="T57" fmla="*/ 2147483647 h 1173"/>
              <a:gd name="T58" fmla="*/ 2147483647 w 1174"/>
              <a:gd name="T59" fmla="*/ 2147483647 h 1173"/>
              <a:gd name="T60" fmla="*/ 2147483647 w 1174"/>
              <a:gd name="T61" fmla="*/ 2147483647 h 1173"/>
              <a:gd name="T62" fmla="*/ 2147483647 w 1174"/>
              <a:gd name="T63" fmla="*/ 2147483647 h 1173"/>
              <a:gd name="T64" fmla="*/ 2147483647 w 1174"/>
              <a:gd name="T65" fmla="*/ 2147483647 h 1173"/>
              <a:gd name="T66" fmla="*/ 2147483647 w 1174"/>
              <a:gd name="T67" fmla="*/ 2147483647 h 1173"/>
              <a:gd name="T68" fmla="*/ 2147483647 w 1174"/>
              <a:gd name="T69" fmla="*/ 2147483647 h 1173"/>
              <a:gd name="T70" fmla="*/ 2147483647 w 1174"/>
              <a:gd name="T71" fmla="*/ 2147483647 h 1173"/>
              <a:gd name="T72" fmla="*/ 2147483647 w 1174"/>
              <a:gd name="T73" fmla="*/ 2147483647 h 1173"/>
              <a:gd name="T74" fmla="*/ 2147483647 w 1174"/>
              <a:gd name="T75" fmla="*/ 0 h 1173"/>
              <a:gd name="T76" fmla="*/ 2147483647 w 1174"/>
              <a:gd name="T77" fmla="*/ 2147483647 h 1173"/>
              <a:gd name="T78" fmla="*/ 2147483647 w 1174"/>
              <a:gd name="T79" fmla="*/ 2147483647 h 1173"/>
              <a:gd name="T80" fmla="*/ 2147483647 w 1174"/>
              <a:gd name="T81" fmla="*/ 2147483647 h 1173"/>
              <a:gd name="T82" fmla="*/ 2147483647 w 1174"/>
              <a:gd name="T83" fmla="*/ 2147483647 h 1173"/>
              <a:gd name="T84" fmla="*/ 2147483647 w 1174"/>
              <a:gd name="T85" fmla="*/ 2147483647 h 1173"/>
              <a:gd name="T86" fmla="*/ 2147483647 w 1174"/>
              <a:gd name="T87" fmla="*/ 2147483647 h 1173"/>
              <a:gd name="T88" fmla="*/ 2147483647 w 1174"/>
              <a:gd name="T89" fmla="*/ 2147483647 h 1173"/>
              <a:gd name="T90" fmla="*/ 2147483647 w 1174"/>
              <a:gd name="T91" fmla="*/ 2147483647 h 1173"/>
              <a:gd name="T92" fmla="*/ 2147483647 w 1174"/>
              <a:gd name="T93" fmla="*/ 2147483647 h 1173"/>
              <a:gd name="T94" fmla="*/ 2147483647 w 1174"/>
              <a:gd name="T95" fmla="*/ 2147483647 h 1173"/>
              <a:gd name="T96" fmla="*/ 2147483647 w 1174"/>
              <a:gd name="T97" fmla="*/ 2147483647 h 1173"/>
              <a:gd name="T98" fmla="*/ 2147483647 w 1174"/>
              <a:gd name="T99" fmla="*/ 2147483647 h 117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174" h="1173">
                <a:moveTo>
                  <a:pt x="1174" y="587"/>
                </a:moveTo>
                <a:lnTo>
                  <a:pt x="1172" y="623"/>
                </a:lnTo>
                <a:lnTo>
                  <a:pt x="1169" y="660"/>
                </a:lnTo>
                <a:lnTo>
                  <a:pt x="1163" y="697"/>
                </a:lnTo>
                <a:lnTo>
                  <a:pt x="1155" y="733"/>
                </a:lnTo>
                <a:lnTo>
                  <a:pt x="1145" y="768"/>
                </a:lnTo>
                <a:lnTo>
                  <a:pt x="1132" y="802"/>
                </a:lnTo>
                <a:lnTo>
                  <a:pt x="1118" y="836"/>
                </a:lnTo>
                <a:lnTo>
                  <a:pt x="1101" y="870"/>
                </a:lnTo>
                <a:lnTo>
                  <a:pt x="1082" y="901"/>
                </a:lnTo>
                <a:lnTo>
                  <a:pt x="1061" y="931"/>
                </a:lnTo>
                <a:lnTo>
                  <a:pt x="1038" y="961"/>
                </a:lnTo>
                <a:lnTo>
                  <a:pt x="1014" y="988"/>
                </a:lnTo>
                <a:lnTo>
                  <a:pt x="988" y="1014"/>
                </a:lnTo>
                <a:lnTo>
                  <a:pt x="961" y="1039"/>
                </a:lnTo>
                <a:lnTo>
                  <a:pt x="932" y="1062"/>
                </a:lnTo>
                <a:lnTo>
                  <a:pt x="901" y="1081"/>
                </a:lnTo>
                <a:lnTo>
                  <a:pt x="869" y="1101"/>
                </a:lnTo>
                <a:lnTo>
                  <a:pt x="837" y="1117"/>
                </a:lnTo>
                <a:lnTo>
                  <a:pt x="803" y="1132"/>
                </a:lnTo>
                <a:lnTo>
                  <a:pt x="768" y="1145"/>
                </a:lnTo>
                <a:lnTo>
                  <a:pt x="732" y="1154"/>
                </a:lnTo>
                <a:lnTo>
                  <a:pt x="697" y="1162"/>
                </a:lnTo>
                <a:lnTo>
                  <a:pt x="661" y="1168"/>
                </a:lnTo>
                <a:lnTo>
                  <a:pt x="624" y="1172"/>
                </a:lnTo>
                <a:lnTo>
                  <a:pt x="587" y="1173"/>
                </a:lnTo>
                <a:lnTo>
                  <a:pt x="550" y="1172"/>
                </a:lnTo>
                <a:lnTo>
                  <a:pt x="513" y="1168"/>
                </a:lnTo>
                <a:lnTo>
                  <a:pt x="477" y="1162"/>
                </a:lnTo>
                <a:lnTo>
                  <a:pt x="441" y="1154"/>
                </a:lnTo>
                <a:lnTo>
                  <a:pt x="405" y="1145"/>
                </a:lnTo>
                <a:lnTo>
                  <a:pt x="370" y="1132"/>
                </a:lnTo>
                <a:lnTo>
                  <a:pt x="337" y="1117"/>
                </a:lnTo>
                <a:lnTo>
                  <a:pt x="304" y="1101"/>
                </a:lnTo>
                <a:lnTo>
                  <a:pt x="272" y="1081"/>
                </a:lnTo>
                <a:lnTo>
                  <a:pt x="242" y="1062"/>
                </a:lnTo>
                <a:lnTo>
                  <a:pt x="213" y="1039"/>
                </a:lnTo>
                <a:lnTo>
                  <a:pt x="185" y="1014"/>
                </a:lnTo>
                <a:lnTo>
                  <a:pt x="159" y="988"/>
                </a:lnTo>
                <a:lnTo>
                  <a:pt x="135" y="961"/>
                </a:lnTo>
                <a:lnTo>
                  <a:pt x="112" y="931"/>
                </a:lnTo>
                <a:lnTo>
                  <a:pt x="91" y="901"/>
                </a:lnTo>
                <a:lnTo>
                  <a:pt x="73" y="870"/>
                </a:lnTo>
                <a:lnTo>
                  <a:pt x="55" y="836"/>
                </a:lnTo>
                <a:lnTo>
                  <a:pt x="41" y="802"/>
                </a:lnTo>
                <a:lnTo>
                  <a:pt x="29" y="768"/>
                </a:lnTo>
                <a:lnTo>
                  <a:pt x="18" y="733"/>
                </a:lnTo>
                <a:lnTo>
                  <a:pt x="10" y="697"/>
                </a:lnTo>
                <a:lnTo>
                  <a:pt x="4" y="660"/>
                </a:lnTo>
                <a:lnTo>
                  <a:pt x="1" y="623"/>
                </a:lnTo>
                <a:lnTo>
                  <a:pt x="0" y="587"/>
                </a:lnTo>
                <a:lnTo>
                  <a:pt x="1" y="550"/>
                </a:lnTo>
                <a:lnTo>
                  <a:pt x="4" y="513"/>
                </a:lnTo>
                <a:lnTo>
                  <a:pt x="10" y="477"/>
                </a:lnTo>
                <a:lnTo>
                  <a:pt x="18" y="441"/>
                </a:lnTo>
                <a:lnTo>
                  <a:pt x="29" y="405"/>
                </a:lnTo>
                <a:lnTo>
                  <a:pt x="41" y="371"/>
                </a:lnTo>
                <a:lnTo>
                  <a:pt x="55" y="337"/>
                </a:lnTo>
                <a:lnTo>
                  <a:pt x="73" y="303"/>
                </a:lnTo>
                <a:lnTo>
                  <a:pt x="91" y="272"/>
                </a:lnTo>
                <a:lnTo>
                  <a:pt x="112" y="242"/>
                </a:lnTo>
                <a:lnTo>
                  <a:pt x="135" y="213"/>
                </a:lnTo>
                <a:lnTo>
                  <a:pt x="159" y="185"/>
                </a:lnTo>
                <a:lnTo>
                  <a:pt x="185" y="159"/>
                </a:lnTo>
                <a:lnTo>
                  <a:pt x="213" y="134"/>
                </a:lnTo>
                <a:lnTo>
                  <a:pt x="242" y="113"/>
                </a:lnTo>
                <a:lnTo>
                  <a:pt x="272" y="92"/>
                </a:lnTo>
                <a:lnTo>
                  <a:pt x="304" y="73"/>
                </a:lnTo>
                <a:lnTo>
                  <a:pt x="337" y="56"/>
                </a:lnTo>
                <a:lnTo>
                  <a:pt x="370" y="41"/>
                </a:lnTo>
                <a:lnTo>
                  <a:pt x="405" y="29"/>
                </a:lnTo>
                <a:lnTo>
                  <a:pt x="441" y="19"/>
                </a:lnTo>
                <a:lnTo>
                  <a:pt x="477" y="11"/>
                </a:lnTo>
                <a:lnTo>
                  <a:pt x="513" y="5"/>
                </a:lnTo>
                <a:lnTo>
                  <a:pt x="550" y="1"/>
                </a:lnTo>
                <a:lnTo>
                  <a:pt x="587" y="0"/>
                </a:lnTo>
                <a:lnTo>
                  <a:pt x="624" y="1"/>
                </a:lnTo>
                <a:lnTo>
                  <a:pt x="661" y="5"/>
                </a:lnTo>
                <a:lnTo>
                  <a:pt x="697" y="11"/>
                </a:lnTo>
                <a:lnTo>
                  <a:pt x="732" y="19"/>
                </a:lnTo>
                <a:lnTo>
                  <a:pt x="768" y="29"/>
                </a:lnTo>
                <a:lnTo>
                  <a:pt x="803" y="41"/>
                </a:lnTo>
                <a:lnTo>
                  <a:pt x="837" y="56"/>
                </a:lnTo>
                <a:lnTo>
                  <a:pt x="869" y="73"/>
                </a:lnTo>
                <a:lnTo>
                  <a:pt x="901" y="92"/>
                </a:lnTo>
                <a:lnTo>
                  <a:pt x="932" y="113"/>
                </a:lnTo>
                <a:lnTo>
                  <a:pt x="961" y="134"/>
                </a:lnTo>
                <a:lnTo>
                  <a:pt x="988" y="159"/>
                </a:lnTo>
                <a:lnTo>
                  <a:pt x="1014" y="185"/>
                </a:lnTo>
                <a:lnTo>
                  <a:pt x="1038" y="213"/>
                </a:lnTo>
                <a:lnTo>
                  <a:pt x="1061" y="242"/>
                </a:lnTo>
                <a:lnTo>
                  <a:pt x="1082" y="272"/>
                </a:lnTo>
                <a:lnTo>
                  <a:pt x="1101" y="303"/>
                </a:lnTo>
                <a:lnTo>
                  <a:pt x="1118" y="337"/>
                </a:lnTo>
                <a:lnTo>
                  <a:pt x="1132" y="371"/>
                </a:lnTo>
                <a:lnTo>
                  <a:pt x="1145" y="405"/>
                </a:lnTo>
                <a:lnTo>
                  <a:pt x="1155" y="441"/>
                </a:lnTo>
                <a:lnTo>
                  <a:pt x="1163" y="477"/>
                </a:lnTo>
                <a:lnTo>
                  <a:pt x="1169" y="513"/>
                </a:lnTo>
                <a:lnTo>
                  <a:pt x="1172" y="550"/>
                </a:lnTo>
                <a:lnTo>
                  <a:pt x="1174" y="58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8" name="Line 291"/>
          <p:cNvSpPr>
            <a:spLocks noChangeShapeType="1"/>
          </p:cNvSpPr>
          <p:nvPr/>
        </p:nvSpPr>
        <p:spPr bwMode="auto">
          <a:xfrm flipH="1">
            <a:off x="6261100" y="5145088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9" name="Line 292"/>
          <p:cNvSpPr>
            <a:spLocks noChangeShapeType="1"/>
          </p:cNvSpPr>
          <p:nvPr/>
        </p:nvSpPr>
        <p:spPr bwMode="auto">
          <a:xfrm flipV="1">
            <a:off x="5735638" y="4176713"/>
            <a:ext cx="55562" cy="3540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0" name="Line 293"/>
          <p:cNvSpPr>
            <a:spLocks noChangeShapeType="1"/>
          </p:cNvSpPr>
          <p:nvPr/>
        </p:nvSpPr>
        <p:spPr bwMode="auto">
          <a:xfrm>
            <a:off x="6367463" y="4144963"/>
            <a:ext cx="1587" cy="385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1" name="Line 294"/>
          <p:cNvSpPr>
            <a:spLocks noChangeShapeType="1"/>
          </p:cNvSpPr>
          <p:nvPr/>
        </p:nvSpPr>
        <p:spPr bwMode="auto">
          <a:xfrm flipV="1">
            <a:off x="6367463" y="4129088"/>
            <a:ext cx="1587" cy="15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2" name="Line 295"/>
          <p:cNvSpPr>
            <a:spLocks noChangeShapeType="1"/>
          </p:cNvSpPr>
          <p:nvPr/>
        </p:nvSpPr>
        <p:spPr bwMode="auto">
          <a:xfrm flipV="1">
            <a:off x="5829300" y="4114800"/>
            <a:ext cx="522288" cy="285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3" name="Line 296"/>
          <p:cNvSpPr>
            <a:spLocks noChangeShapeType="1"/>
          </p:cNvSpPr>
          <p:nvPr/>
        </p:nvSpPr>
        <p:spPr bwMode="auto">
          <a:xfrm>
            <a:off x="6292850" y="4530725"/>
            <a:ext cx="39688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4" name="Line 297"/>
          <p:cNvSpPr>
            <a:spLocks noChangeShapeType="1"/>
          </p:cNvSpPr>
          <p:nvPr/>
        </p:nvSpPr>
        <p:spPr bwMode="auto">
          <a:xfrm flipV="1">
            <a:off x="6332538" y="4530725"/>
            <a:ext cx="349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5" name="Line 298"/>
          <p:cNvSpPr>
            <a:spLocks noChangeShapeType="1"/>
          </p:cNvSpPr>
          <p:nvPr/>
        </p:nvSpPr>
        <p:spPr bwMode="auto">
          <a:xfrm flipV="1">
            <a:off x="5791200" y="4143375"/>
            <a:ext cx="38100" cy="333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6" name="Line 299"/>
          <p:cNvSpPr>
            <a:spLocks noChangeShapeType="1"/>
          </p:cNvSpPr>
          <p:nvPr/>
        </p:nvSpPr>
        <p:spPr bwMode="auto">
          <a:xfrm flipH="1" flipV="1">
            <a:off x="6351588" y="4114800"/>
            <a:ext cx="15875" cy="142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7" name="Freeform 300"/>
          <p:cNvSpPr>
            <a:spLocks/>
          </p:cNvSpPr>
          <p:nvPr/>
        </p:nvSpPr>
        <p:spPr bwMode="auto">
          <a:xfrm>
            <a:off x="5918200" y="4211638"/>
            <a:ext cx="311150" cy="309562"/>
          </a:xfrm>
          <a:custGeom>
            <a:avLst/>
            <a:gdLst>
              <a:gd name="T0" fmla="*/ 2147483647 w 977"/>
              <a:gd name="T1" fmla="*/ 2147483647 h 977"/>
              <a:gd name="T2" fmla="*/ 2147483647 w 977"/>
              <a:gd name="T3" fmla="*/ 2147483647 h 977"/>
              <a:gd name="T4" fmla="*/ 2147483647 w 977"/>
              <a:gd name="T5" fmla="*/ 2147483647 h 977"/>
              <a:gd name="T6" fmla="*/ 2147483647 w 977"/>
              <a:gd name="T7" fmla="*/ 2147483647 h 977"/>
              <a:gd name="T8" fmla="*/ 2147483647 w 977"/>
              <a:gd name="T9" fmla="*/ 2147483647 h 977"/>
              <a:gd name="T10" fmla="*/ 2147483647 w 977"/>
              <a:gd name="T11" fmla="*/ 2147483647 h 977"/>
              <a:gd name="T12" fmla="*/ 2147483647 w 977"/>
              <a:gd name="T13" fmla="*/ 2147483647 h 977"/>
              <a:gd name="T14" fmla="*/ 2147483647 w 977"/>
              <a:gd name="T15" fmla="*/ 2147483647 h 977"/>
              <a:gd name="T16" fmla="*/ 2147483647 w 977"/>
              <a:gd name="T17" fmla="*/ 2147483647 h 977"/>
              <a:gd name="T18" fmla="*/ 2147483647 w 977"/>
              <a:gd name="T19" fmla="*/ 2147483647 h 977"/>
              <a:gd name="T20" fmla="*/ 2147483647 w 977"/>
              <a:gd name="T21" fmla="*/ 2147483647 h 977"/>
              <a:gd name="T22" fmla="*/ 2147483647 w 977"/>
              <a:gd name="T23" fmla="*/ 2147483647 h 977"/>
              <a:gd name="T24" fmla="*/ 2147483647 w 977"/>
              <a:gd name="T25" fmla="*/ 2147483647 h 977"/>
              <a:gd name="T26" fmla="*/ 2147483647 w 977"/>
              <a:gd name="T27" fmla="*/ 2147483647 h 977"/>
              <a:gd name="T28" fmla="*/ 2147483647 w 977"/>
              <a:gd name="T29" fmla="*/ 2147483647 h 977"/>
              <a:gd name="T30" fmla="*/ 2147483647 w 977"/>
              <a:gd name="T31" fmla="*/ 2147483647 h 977"/>
              <a:gd name="T32" fmla="*/ 2147483647 w 977"/>
              <a:gd name="T33" fmla="*/ 2147483647 h 977"/>
              <a:gd name="T34" fmla="*/ 2147483647 w 977"/>
              <a:gd name="T35" fmla="*/ 2147483647 h 977"/>
              <a:gd name="T36" fmla="*/ 2147483647 w 977"/>
              <a:gd name="T37" fmla="*/ 2147483647 h 977"/>
              <a:gd name="T38" fmla="*/ 2147483647 w 977"/>
              <a:gd name="T39" fmla="*/ 2147483647 h 977"/>
              <a:gd name="T40" fmla="*/ 2147483647 w 977"/>
              <a:gd name="T41" fmla="*/ 2147483647 h 977"/>
              <a:gd name="T42" fmla="*/ 2147483647 w 977"/>
              <a:gd name="T43" fmla="*/ 2147483647 h 977"/>
              <a:gd name="T44" fmla="*/ 0 w 977"/>
              <a:gd name="T45" fmla="*/ 2147483647 h 977"/>
              <a:gd name="T46" fmla="*/ 2147483647 w 977"/>
              <a:gd name="T47" fmla="*/ 2147483647 h 977"/>
              <a:gd name="T48" fmla="*/ 2147483647 w 977"/>
              <a:gd name="T49" fmla="*/ 2147483647 h 977"/>
              <a:gd name="T50" fmla="*/ 2147483647 w 977"/>
              <a:gd name="T51" fmla="*/ 2147483647 h 977"/>
              <a:gd name="T52" fmla="*/ 2147483647 w 977"/>
              <a:gd name="T53" fmla="*/ 2147483647 h 977"/>
              <a:gd name="T54" fmla="*/ 2147483647 w 977"/>
              <a:gd name="T55" fmla="*/ 2147483647 h 977"/>
              <a:gd name="T56" fmla="*/ 2147483647 w 977"/>
              <a:gd name="T57" fmla="*/ 2147483647 h 977"/>
              <a:gd name="T58" fmla="*/ 2147483647 w 977"/>
              <a:gd name="T59" fmla="*/ 2147483647 h 977"/>
              <a:gd name="T60" fmla="*/ 2147483647 w 977"/>
              <a:gd name="T61" fmla="*/ 2147483647 h 977"/>
              <a:gd name="T62" fmla="*/ 2147483647 w 977"/>
              <a:gd name="T63" fmla="*/ 2147483647 h 977"/>
              <a:gd name="T64" fmla="*/ 2147483647 w 977"/>
              <a:gd name="T65" fmla="*/ 2147483647 h 977"/>
              <a:gd name="T66" fmla="*/ 2147483647 w 977"/>
              <a:gd name="T67" fmla="*/ 2147483647 h 977"/>
              <a:gd name="T68" fmla="*/ 2147483647 w 977"/>
              <a:gd name="T69" fmla="*/ 0 h 977"/>
              <a:gd name="T70" fmla="*/ 2147483647 w 977"/>
              <a:gd name="T71" fmla="*/ 2147483647 h 977"/>
              <a:gd name="T72" fmla="*/ 2147483647 w 977"/>
              <a:gd name="T73" fmla="*/ 2147483647 h 977"/>
              <a:gd name="T74" fmla="*/ 2147483647 w 977"/>
              <a:gd name="T75" fmla="*/ 2147483647 h 977"/>
              <a:gd name="T76" fmla="*/ 2147483647 w 977"/>
              <a:gd name="T77" fmla="*/ 2147483647 h 977"/>
              <a:gd name="T78" fmla="*/ 2147483647 w 977"/>
              <a:gd name="T79" fmla="*/ 2147483647 h 977"/>
              <a:gd name="T80" fmla="*/ 2147483647 w 977"/>
              <a:gd name="T81" fmla="*/ 2147483647 h 977"/>
              <a:gd name="T82" fmla="*/ 2147483647 w 977"/>
              <a:gd name="T83" fmla="*/ 2147483647 h 977"/>
              <a:gd name="T84" fmla="*/ 2147483647 w 977"/>
              <a:gd name="T85" fmla="*/ 2147483647 h 977"/>
              <a:gd name="T86" fmla="*/ 2147483647 w 977"/>
              <a:gd name="T87" fmla="*/ 2147483647 h 977"/>
              <a:gd name="T88" fmla="*/ 2147483647 w 977"/>
              <a:gd name="T89" fmla="*/ 2147483647 h 977"/>
              <a:gd name="T90" fmla="*/ 2147483647 w 977"/>
              <a:gd name="T91" fmla="*/ 2147483647 h 97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77" h="977">
                <a:moveTo>
                  <a:pt x="977" y="489"/>
                </a:moveTo>
                <a:lnTo>
                  <a:pt x="976" y="522"/>
                </a:lnTo>
                <a:lnTo>
                  <a:pt x="973" y="556"/>
                </a:lnTo>
                <a:lnTo>
                  <a:pt x="967" y="589"/>
                </a:lnTo>
                <a:lnTo>
                  <a:pt x="959" y="622"/>
                </a:lnTo>
                <a:lnTo>
                  <a:pt x="949" y="654"/>
                </a:lnTo>
                <a:lnTo>
                  <a:pt x="937" y="685"/>
                </a:lnTo>
                <a:lnTo>
                  <a:pt x="922" y="715"/>
                </a:lnTo>
                <a:lnTo>
                  <a:pt x="906" y="746"/>
                </a:lnTo>
                <a:lnTo>
                  <a:pt x="886" y="773"/>
                </a:lnTo>
                <a:lnTo>
                  <a:pt x="866" y="800"/>
                </a:lnTo>
                <a:lnTo>
                  <a:pt x="843" y="825"/>
                </a:lnTo>
                <a:lnTo>
                  <a:pt x="820" y="849"/>
                </a:lnTo>
                <a:lnTo>
                  <a:pt x="793" y="871"/>
                </a:lnTo>
                <a:lnTo>
                  <a:pt x="767" y="891"/>
                </a:lnTo>
                <a:lnTo>
                  <a:pt x="738" y="909"/>
                </a:lnTo>
                <a:lnTo>
                  <a:pt x="709" y="925"/>
                </a:lnTo>
                <a:lnTo>
                  <a:pt x="678" y="939"/>
                </a:lnTo>
                <a:lnTo>
                  <a:pt x="646" y="952"/>
                </a:lnTo>
                <a:lnTo>
                  <a:pt x="614" y="961"/>
                </a:lnTo>
                <a:lnTo>
                  <a:pt x="582" y="969"/>
                </a:lnTo>
                <a:lnTo>
                  <a:pt x="548" y="974"/>
                </a:lnTo>
                <a:lnTo>
                  <a:pt x="514" y="977"/>
                </a:lnTo>
                <a:lnTo>
                  <a:pt x="481" y="977"/>
                </a:lnTo>
                <a:lnTo>
                  <a:pt x="447" y="976"/>
                </a:lnTo>
                <a:lnTo>
                  <a:pt x="414" y="971"/>
                </a:lnTo>
                <a:lnTo>
                  <a:pt x="380" y="965"/>
                </a:lnTo>
                <a:lnTo>
                  <a:pt x="348" y="956"/>
                </a:lnTo>
                <a:lnTo>
                  <a:pt x="315" y="946"/>
                </a:lnTo>
                <a:lnTo>
                  <a:pt x="284" y="933"/>
                </a:lnTo>
                <a:lnTo>
                  <a:pt x="254" y="917"/>
                </a:lnTo>
                <a:lnTo>
                  <a:pt x="225" y="901"/>
                </a:lnTo>
                <a:lnTo>
                  <a:pt x="197" y="881"/>
                </a:lnTo>
                <a:lnTo>
                  <a:pt x="172" y="860"/>
                </a:lnTo>
                <a:lnTo>
                  <a:pt x="146" y="837"/>
                </a:lnTo>
                <a:lnTo>
                  <a:pt x="123" y="813"/>
                </a:lnTo>
                <a:lnTo>
                  <a:pt x="101" y="787"/>
                </a:lnTo>
                <a:lnTo>
                  <a:pt x="81" y="759"/>
                </a:lnTo>
                <a:lnTo>
                  <a:pt x="64" y="731"/>
                </a:lnTo>
                <a:lnTo>
                  <a:pt x="49" y="700"/>
                </a:lnTo>
                <a:lnTo>
                  <a:pt x="35" y="670"/>
                </a:lnTo>
                <a:lnTo>
                  <a:pt x="24" y="638"/>
                </a:lnTo>
                <a:lnTo>
                  <a:pt x="14" y="605"/>
                </a:lnTo>
                <a:lnTo>
                  <a:pt x="7" y="572"/>
                </a:lnTo>
                <a:lnTo>
                  <a:pt x="3" y="540"/>
                </a:lnTo>
                <a:lnTo>
                  <a:pt x="0" y="506"/>
                </a:lnTo>
                <a:lnTo>
                  <a:pt x="0" y="471"/>
                </a:lnTo>
                <a:lnTo>
                  <a:pt x="3" y="438"/>
                </a:lnTo>
                <a:lnTo>
                  <a:pt x="7" y="404"/>
                </a:lnTo>
                <a:lnTo>
                  <a:pt x="14" y="372"/>
                </a:lnTo>
                <a:lnTo>
                  <a:pt x="24" y="339"/>
                </a:lnTo>
                <a:lnTo>
                  <a:pt x="35" y="307"/>
                </a:lnTo>
                <a:lnTo>
                  <a:pt x="49" y="277"/>
                </a:lnTo>
                <a:lnTo>
                  <a:pt x="64" y="247"/>
                </a:lnTo>
                <a:lnTo>
                  <a:pt x="81" y="218"/>
                </a:lnTo>
                <a:lnTo>
                  <a:pt x="101" y="190"/>
                </a:lnTo>
                <a:lnTo>
                  <a:pt x="123" y="164"/>
                </a:lnTo>
                <a:lnTo>
                  <a:pt x="146" y="140"/>
                </a:lnTo>
                <a:lnTo>
                  <a:pt x="172" y="117"/>
                </a:lnTo>
                <a:lnTo>
                  <a:pt x="197" y="96"/>
                </a:lnTo>
                <a:lnTo>
                  <a:pt x="225" y="77"/>
                </a:lnTo>
                <a:lnTo>
                  <a:pt x="254" y="59"/>
                </a:lnTo>
                <a:lnTo>
                  <a:pt x="284" y="44"/>
                </a:lnTo>
                <a:lnTo>
                  <a:pt x="315" y="31"/>
                </a:lnTo>
                <a:lnTo>
                  <a:pt x="348" y="21"/>
                </a:lnTo>
                <a:lnTo>
                  <a:pt x="380" y="12"/>
                </a:lnTo>
                <a:lnTo>
                  <a:pt x="414" y="6"/>
                </a:lnTo>
                <a:lnTo>
                  <a:pt x="447" y="1"/>
                </a:lnTo>
                <a:lnTo>
                  <a:pt x="481" y="0"/>
                </a:lnTo>
                <a:lnTo>
                  <a:pt x="514" y="0"/>
                </a:lnTo>
                <a:lnTo>
                  <a:pt x="548" y="4"/>
                </a:lnTo>
                <a:lnTo>
                  <a:pt x="582" y="8"/>
                </a:lnTo>
                <a:lnTo>
                  <a:pt x="614" y="16"/>
                </a:lnTo>
                <a:lnTo>
                  <a:pt x="646" y="26"/>
                </a:lnTo>
                <a:lnTo>
                  <a:pt x="678" y="38"/>
                </a:lnTo>
                <a:lnTo>
                  <a:pt x="709" y="52"/>
                </a:lnTo>
                <a:lnTo>
                  <a:pt x="738" y="68"/>
                </a:lnTo>
                <a:lnTo>
                  <a:pt x="767" y="86"/>
                </a:lnTo>
                <a:lnTo>
                  <a:pt x="793" y="107"/>
                </a:lnTo>
                <a:lnTo>
                  <a:pt x="820" y="129"/>
                </a:lnTo>
                <a:lnTo>
                  <a:pt x="843" y="152"/>
                </a:lnTo>
                <a:lnTo>
                  <a:pt x="866" y="177"/>
                </a:lnTo>
                <a:lnTo>
                  <a:pt x="886" y="204"/>
                </a:lnTo>
                <a:lnTo>
                  <a:pt x="906" y="232"/>
                </a:lnTo>
                <a:lnTo>
                  <a:pt x="922" y="262"/>
                </a:lnTo>
                <a:lnTo>
                  <a:pt x="937" y="292"/>
                </a:lnTo>
                <a:lnTo>
                  <a:pt x="949" y="323"/>
                </a:lnTo>
                <a:lnTo>
                  <a:pt x="959" y="355"/>
                </a:lnTo>
                <a:lnTo>
                  <a:pt x="967" y="388"/>
                </a:lnTo>
                <a:lnTo>
                  <a:pt x="973" y="421"/>
                </a:lnTo>
                <a:lnTo>
                  <a:pt x="976" y="455"/>
                </a:lnTo>
                <a:lnTo>
                  <a:pt x="977" y="489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8" name="Line 301"/>
          <p:cNvSpPr>
            <a:spLocks noChangeShapeType="1"/>
          </p:cNvSpPr>
          <p:nvPr/>
        </p:nvSpPr>
        <p:spPr bwMode="auto">
          <a:xfrm flipV="1">
            <a:off x="2824163" y="2508250"/>
            <a:ext cx="1587" cy="1539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69" name="Line 302"/>
          <p:cNvSpPr>
            <a:spLocks noChangeShapeType="1"/>
          </p:cNvSpPr>
          <p:nvPr/>
        </p:nvSpPr>
        <p:spPr bwMode="auto">
          <a:xfrm flipV="1">
            <a:off x="4321175" y="2546350"/>
            <a:ext cx="1588" cy="1158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0" name="Line 303"/>
          <p:cNvSpPr>
            <a:spLocks noChangeShapeType="1"/>
          </p:cNvSpPr>
          <p:nvPr/>
        </p:nvSpPr>
        <p:spPr bwMode="auto">
          <a:xfrm>
            <a:off x="2824163" y="2606675"/>
            <a:ext cx="1497012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1" name="Line 304"/>
          <p:cNvSpPr>
            <a:spLocks noChangeShapeType="1"/>
          </p:cNvSpPr>
          <p:nvPr/>
        </p:nvSpPr>
        <p:spPr bwMode="auto">
          <a:xfrm flipH="1">
            <a:off x="2687638" y="2662238"/>
            <a:ext cx="100012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2" name="Line 305"/>
          <p:cNvSpPr>
            <a:spLocks noChangeShapeType="1"/>
          </p:cNvSpPr>
          <p:nvPr/>
        </p:nvSpPr>
        <p:spPr bwMode="auto">
          <a:xfrm flipH="1">
            <a:off x="2725738" y="3295650"/>
            <a:ext cx="9842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3" name="Line 306"/>
          <p:cNvSpPr>
            <a:spLocks noChangeShapeType="1"/>
          </p:cNvSpPr>
          <p:nvPr/>
        </p:nvSpPr>
        <p:spPr bwMode="auto">
          <a:xfrm>
            <a:off x="2755900" y="2662238"/>
            <a:ext cx="1588" cy="633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4" name="Line 307"/>
          <p:cNvSpPr>
            <a:spLocks noChangeShapeType="1"/>
          </p:cNvSpPr>
          <p:nvPr/>
        </p:nvSpPr>
        <p:spPr bwMode="auto">
          <a:xfrm flipV="1">
            <a:off x="4783138" y="2106613"/>
            <a:ext cx="1587" cy="5492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5" name="Line 308"/>
          <p:cNvSpPr>
            <a:spLocks noChangeShapeType="1"/>
          </p:cNvSpPr>
          <p:nvPr/>
        </p:nvSpPr>
        <p:spPr bwMode="auto">
          <a:xfrm flipV="1">
            <a:off x="5724525" y="2106613"/>
            <a:ext cx="1588" cy="5381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6" name="Line 309"/>
          <p:cNvSpPr>
            <a:spLocks noChangeShapeType="1"/>
          </p:cNvSpPr>
          <p:nvPr/>
        </p:nvSpPr>
        <p:spPr bwMode="auto">
          <a:xfrm flipV="1">
            <a:off x="6361113" y="2106613"/>
            <a:ext cx="1587" cy="1317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7" name="Line 310"/>
          <p:cNvSpPr>
            <a:spLocks noChangeShapeType="1"/>
          </p:cNvSpPr>
          <p:nvPr/>
        </p:nvSpPr>
        <p:spPr bwMode="auto">
          <a:xfrm flipH="1">
            <a:off x="4783138" y="2154238"/>
            <a:ext cx="1577975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8" name="Line 311"/>
          <p:cNvSpPr>
            <a:spLocks noChangeShapeType="1"/>
          </p:cNvSpPr>
          <p:nvPr/>
        </p:nvSpPr>
        <p:spPr bwMode="auto">
          <a:xfrm flipV="1">
            <a:off x="2836863" y="4370388"/>
            <a:ext cx="1587" cy="166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79" name="Line 312"/>
          <p:cNvSpPr>
            <a:spLocks noChangeShapeType="1"/>
          </p:cNvSpPr>
          <p:nvPr/>
        </p:nvSpPr>
        <p:spPr bwMode="auto">
          <a:xfrm flipV="1">
            <a:off x="4333875" y="4359275"/>
            <a:ext cx="1588" cy="1778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0" name="Line 313"/>
          <p:cNvSpPr>
            <a:spLocks noChangeShapeType="1"/>
          </p:cNvSpPr>
          <p:nvPr/>
        </p:nvSpPr>
        <p:spPr bwMode="auto">
          <a:xfrm>
            <a:off x="2836863" y="4454525"/>
            <a:ext cx="1497012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1" name="Line 314"/>
          <p:cNvSpPr>
            <a:spLocks noChangeShapeType="1"/>
          </p:cNvSpPr>
          <p:nvPr/>
        </p:nvSpPr>
        <p:spPr bwMode="auto">
          <a:xfrm flipV="1">
            <a:off x="4795838" y="3856038"/>
            <a:ext cx="1587" cy="6746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2" name="Line 315"/>
          <p:cNvSpPr>
            <a:spLocks noChangeShapeType="1"/>
          </p:cNvSpPr>
          <p:nvPr/>
        </p:nvSpPr>
        <p:spPr bwMode="auto">
          <a:xfrm flipV="1">
            <a:off x="5722938" y="3933825"/>
            <a:ext cx="1587" cy="5730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3" name="Line 316"/>
          <p:cNvSpPr>
            <a:spLocks noChangeShapeType="1"/>
          </p:cNvSpPr>
          <p:nvPr/>
        </p:nvSpPr>
        <p:spPr bwMode="auto">
          <a:xfrm flipV="1">
            <a:off x="6367463" y="3970338"/>
            <a:ext cx="1587" cy="14446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4" name="Line 317"/>
          <p:cNvSpPr>
            <a:spLocks noChangeShapeType="1"/>
          </p:cNvSpPr>
          <p:nvPr/>
        </p:nvSpPr>
        <p:spPr bwMode="auto">
          <a:xfrm flipH="1">
            <a:off x="4795838" y="4022725"/>
            <a:ext cx="157162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5" name="Line 318"/>
          <p:cNvSpPr>
            <a:spLocks noChangeShapeType="1"/>
          </p:cNvSpPr>
          <p:nvPr/>
        </p:nvSpPr>
        <p:spPr bwMode="auto">
          <a:xfrm flipV="1">
            <a:off x="2824163" y="259397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6" name="Line 319"/>
          <p:cNvSpPr>
            <a:spLocks noChangeShapeType="1"/>
          </p:cNvSpPr>
          <p:nvPr/>
        </p:nvSpPr>
        <p:spPr bwMode="auto">
          <a:xfrm>
            <a:off x="2824163" y="2606675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7" name="Line 320"/>
          <p:cNvSpPr>
            <a:spLocks noChangeShapeType="1"/>
          </p:cNvSpPr>
          <p:nvPr/>
        </p:nvSpPr>
        <p:spPr bwMode="auto">
          <a:xfrm flipV="1">
            <a:off x="2824163" y="259397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8" name="Line 321"/>
          <p:cNvSpPr>
            <a:spLocks noChangeShapeType="1"/>
          </p:cNvSpPr>
          <p:nvPr/>
        </p:nvSpPr>
        <p:spPr bwMode="auto">
          <a:xfrm>
            <a:off x="2824163" y="2606675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89" name="Line 322"/>
          <p:cNvSpPr>
            <a:spLocks noChangeShapeType="1"/>
          </p:cNvSpPr>
          <p:nvPr/>
        </p:nvSpPr>
        <p:spPr bwMode="auto">
          <a:xfrm flipH="1" flipV="1">
            <a:off x="2743200" y="31400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0" name="Line 323"/>
          <p:cNvSpPr>
            <a:spLocks noChangeShapeType="1"/>
          </p:cNvSpPr>
          <p:nvPr/>
        </p:nvSpPr>
        <p:spPr bwMode="auto">
          <a:xfrm flipV="1">
            <a:off x="2755900" y="314007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1" name="Line 324"/>
          <p:cNvSpPr>
            <a:spLocks noChangeShapeType="1"/>
          </p:cNvSpPr>
          <p:nvPr/>
        </p:nvSpPr>
        <p:spPr bwMode="auto">
          <a:xfrm flipH="1" flipV="1">
            <a:off x="2743200" y="31400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2" name="Line 325"/>
          <p:cNvSpPr>
            <a:spLocks noChangeShapeType="1"/>
          </p:cNvSpPr>
          <p:nvPr/>
        </p:nvSpPr>
        <p:spPr bwMode="auto">
          <a:xfrm flipV="1">
            <a:off x="2755900" y="314007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3" name="Line 326"/>
          <p:cNvSpPr>
            <a:spLocks noChangeShapeType="1"/>
          </p:cNvSpPr>
          <p:nvPr/>
        </p:nvSpPr>
        <p:spPr bwMode="auto">
          <a:xfrm>
            <a:off x="2755900" y="2662238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4" name="Line 327"/>
          <p:cNvSpPr>
            <a:spLocks noChangeShapeType="1"/>
          </p:cNvSpPr>
          <p:nvPr/>
        </p:nvSpPr>
        <p:spPr bwMode="auto">
          <a:xfrm flipH="1">
            <a:off x="2743200" y="2662238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5" name="Line 328"/>
          <p:cNvSpPr>
            <a:spLocks noChangeShapeType="1"/>
          </p:cNvSpPr>
          <p:nvPr/>
        </p:nvSpPr>
        <p:spPr bwMode="auto">
          <a:xfrm>
            <a:off x="2755900" y="2662238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6" name="Line 329"/>
          <p:cNvSpPr>
            <a:spLocks noChangeShapeType="1"/>
          </p:cNvSpPr>
          <p:nvPr/>
        </p:nvSpPr>
        <p:spPr bwMode="auto">
          <a:xfrm flipH="1">
            <a:off x="2743200" y="2662238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7" name="Line 330"/>
          <p:cNvSpPr>
            <a:spLocks noChangeShapeType="1"/>
          </p:cNvSpPr>
          <p:nvPr/>
        </p:nvSpPr>
        <p:spPr bwMode="auto">
          <a:xfrm flipH="1">
            <a:off x="4146550" y="2606675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8" name="Line 331"/>
          <p:cNvSpPr>
            <a:spLocks noChangeShapeType="1"/>
          </p:cNvSpPr>
          <p:nvPr/>
        </p:nvSpPr>
        <p:spPr bwMode="auto">
          <a:xfrm flipH="1" flipV="1">
            <a:off x="4146550" y="259397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99" name="Line 332"/>
          <p:cNvSpPr>
            <a:spLocks noChangeShapeType="1"/>
          </p:cNvSpPr>
          <p:nvPr/>
        </p:nvSpPr>
        <p:spPr bwMode="auto">
          <a:xfrm flipH="1">
            <a:off x="4146550" y="2606675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0" name="Line 333"/>
          <p:cNvSpPr>
            <a:spLocks noChangeShapeType="1"/>
          </p:cNvSpPr>
          <p:nvPr/>
        </p:nvSpPr>
        <p:spPr bwMode="auto">
          <a:xfrm flipH="1" flipV="1">
            <a:off x="4146550" y="259397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1" name="Line 334"/>
          <p:cNvSpPr>
            <a:spLocks noChangeShapeType="1"/>
          </p:cNvSpPr>
          <p:nvPr/>
        </p:nvSpPr>
        <p:spPr bwMode="auto">
          <a:xfrm flipH="1" flipV="1">
            <a:off x="6442075" y="4367213"/>
            <a:ext cx="14288" cy="153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2" name="Line 335"/>
          <p:cNvSpPr>
            <a:spLocks noChangeShapeType="1"/>
          </p:cNvSpPr>
          <p:nvPr/>
        </p:nvSpPr>
        <p:spPr bwMode="auto">
          <a:xfrm flipV="1">
            <a:off x="6456363" y="4367213"/>
            <a:ext cx="12700" cy="153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3" name="Line 336"/>
          <p:cNvSpPr>
            <a:spLocks noChangeShapeType="1"/>
          </p:cNvSpPr>
          <p:nvPr/>
        </p:nvSpPr>
        <p:spPr bwMode="auto">
          <a:xfrm flipH="1" flipV="1">
            <a:off x="6442075" y="4367213"/>
            <a:ext cx="14288" cy="153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4" name="Line 337"/>
          <p:cNvSpPr>
            <a:spLocks noChangeShapeType="1"/>
          </p:cNvSpPr>
          <p:nvPr/>
        </p:nvSpPr>
        <p:spPr bwMode="auto">
          <a:xfrm flipV="1">
            <a:off x="6456363" y="4367213"/>
            <a:ext cx="12700" cy="153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5" name="Line 338"/>
          <p:cNvSpPr>
            <a:spLocks noChangeShapeType="1"/>
          </p:cNvSpPr>
          <p:nvPr/>
        </p:nvSpPr>
        <p:spPr bwMode="auto">
          <a:xfrm flipH="1">
            <a:off x="4146550" y="44545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6" name="Line 339"/>
          <p:cNvSpPr>
            <a:spLocks noChangeShapeType="1"/>
          </p:cNvSpPr>
          <p:nvPr/>
        </p:nvSpPr>
        <p:spPr bwMode="auto">
          <a:xfrm flipH="1" flipV="1">
            <a:off x="4146550" y="44402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7" name="Line 340"/>
          <p:cNvSpPr>
            <a:spLocks noChangeShapeType="1"/>
          </p:cNvSpPr>
          <p:nvPr/>
        </p:nvSpPr>
        <p:spPr bwMode="auto">
          <a:xfrm flipH="1">
            <a:off x="4146550" y="44545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8" name="Line 341"/>
          <p:cNvSpPr>
            <a:spLocks noChangeShapeType="1"/>
          </p:cNvSpPr>
          <p:nvPr/>
        </p:nvSpPr>
        <p:spPr bwMode="auto">
          <a:xfrm flipH="1" flipV="1">
            <a:off x="4146550" y="44402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09" name="Line 342"/>
          <p:cNvSpPr>
            <a:spLocks noChangeShapeType="1"/>
          </p:cNvSpPr>
          <p:nvPr/>
        </p:nvSpPr>
        <p:spPr bwMode="auto">
          <a:xfrm flipV="1">
            <a:off x="2836863" y="44402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0" name="Line 343"/>
          <p:cNvSpPr>
            <a:spLocks noChangeShapeType="1"/>
          </p:cNvSpPr>
          <p:nvPr/>
        </p:nvSpPr>
        <p:spPr bwMode="auto">
          <a:xfrm>
            <a:off x="2836863" y="44545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1" name="Line 344"/>
          <p:cNvSpPr>
            <a:spLocks noChangeShapeType="1"/>
          </p:cNvSpPr>
          <p:nvPr/>
        </p:nvSpPr>
        <p:spPr bwMode="auto">
          <a:xfrm flipV="1">
            <a:off x="2836863" y="44402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2" name="Line 345"/>
          <p:cNvSpPr>
            <a:spLocks noChangeShapeType="1"/>
          </p:cNvSpPr>
          <p:nvPr/>
        </p:nvSpPr>
        <p:spPr bwMode="auto">
          <a:xfrm>
            <a:off x="2836863" y="44545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3" name="Line 346"/>
          <p:cNvSpPr>
            <a:spLocks noChangeShapeType="1"/>
          </p:cNvSpPr>
          <p:nvPr/>
        </p:nvSpPr>
        <p:spPr bwMode="auto">
          <a:xfrm flipH="1">
            <a:off x="2706688" y="4537075"/>
            <a:ext cx="9842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4" name="Line 347"/>
          <p:cNvSpPr>
            <a:spLocks noChangeShapeType="1"/>
          </p:cNvSpPr>
          <p:nvPr/>
        </p:nvSpPr>
        <p:spPr bwMode="auto">
          <a:xfrm flipH="1">
            <a:off x="2724150" y="5170488"/>
            <a:ext cx="112713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5" name="Line 348"/>
          <p:cNvSpPr>
            <a:spLocks noChangeShapeType="1"/>
          </p:cNvSpPr>
          <p:nvPr/>
        </p:nvSpPr>
        <p:spPr bwMode="auto">
          <a:xfrm>
            <a:off x="2755900" y="4537075"/>
            <a:ext cx="1588" cy="6334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6" name="Line 349"/>
          <p:cNvSpPr>
            <a:spLocks noChangeShapeType="1"/>
          </p:cNvSpPr>
          <p:nvPr/>
        </p:nvSpPr>
        <p:spPr bwMode="auto">
          <a:xfrm flipH="1" flipV="1">
            <a:off x="2741613" y="5014913"/>
            <a:ext cx="14287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7" name="Line 350"/>
          <p:cNvSpPr>
            <a:spLocks noChangeShapeType="1"/>
          </p:cNvSpPr>
          <p:nvPr/>
        </p:nvSpPr>
        <p:spPr bwMode="auto">
          <a:xfrm flipV="1">
            <a:off x="2755900" y="501491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8" name="Line 351"/>
          <p:cNvSpPr>
            <a:spLocks noChangeShapeType="1"/>
          </p:cNvSpPr>
          <p:nvPr/>
        </p:nvSpPr>
        <p:spPr bwMode="auto">
          <a:xfrm flipH="1" flipV="1">
            <a:off x="2741613" y="5014913"/>
            <a:ext cx="14287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19" name="Line 352"/>
          <p:cNvSpPr>
            <a:spLocks noChangeShapeType="1"/>
          </p:cNvSpPr>
          <p:nvPr/>
        </p:nvSpPr>
        <p:spPr bwMode="auto">
          <a:xfrm flipV="1">
            <a:off x="2755900" y="501491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0" name="Line 353"/>
          <p:cNvSpPr>
            <a:spLocks noChangeShapeType="1"/>
          </p:cNvSpPr>
          <p:nvPr/>
        </p:nvSpPr>
        <p:spPr bwMode="auto">
          <a:xfrm>
            <a:off x="2755900" y="45370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1" name="Line 354"/>
          <p:cNvSpPr>
            <a:spLocks noChangeShapeType="1"/>
          </p:cNvSpPr>
          <p:nvPr/>
        </p:nvSpPr>
        <p:spPr bwMode="auto">
          <a:xfrm flipH="1">
            <a:off x="2741613" y="4537075"/>
            <a:ext cx="14287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2" name="Line 355"/>
          <p:cNvSpPr>
            <a:spLocks noChangeShapeType="1"/>
          </p:cNvSpPr>
          <p:nvPr/>
        </p:nvSpPr>
        <p:spPr bwMode="auto">
          <a:xfrm>
            <a:off x="2755900" y="45370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3" name="Line 356"/>
          <p:cNvSpPr>
            <a:spLocks noChangeShapeType="1"/>
          </p:cNvSpPr>
          <p:nvPr/>
        </p:nvSpPr>
        <p:spPr bwMode="auto">
          <a:xfrm flipH="1">
            <a:off x="2741613" y="4537075"/>
            <a:ext cx="14287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4" name="Line 357"/>
          <p:cNvSpPr>
            <a:spLocks noChangeShapeType="1"/>
          </p:cNvSpPr>
          <p:nvPr/>
        </p:nvSpPr>
        <p:spPr bwMode="auto">
          <a:xfrm flipV="1">
            <a:off x="5722938" y="4006850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5" name="Line 358"/>
          <p:cNvSpPr>
            <a:spLocks noChangeShapeType="1"/>
          </p:cNvSpPr>
          <p:nvPr/>
        </p:nvSpPr>
        <p:spPr bwMode="auto">
          <a:xfrm>
            <a:off x="5722938" y="40195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6" name="Line 359"/>
          <p:cNvSpPr>
            <a:spLocks noChangeShapeType="1"/>
          </p:cNvSpPr>
          <p:nvPr/>
        </p:nvSpPr>
        <p:spPr bwMode="auto">
          <a:xfrm flipV="1">
            <a:off x="5722938" y="4006850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7" name="Line 360"/>
          <p:cNvSpPr>
            <a:spLocks noChangeShapeType="1"/>
          </p:cNvSpPr>
          <p:nvPr/>
        </p:nvSpPr>
        <p:spPr bwMode="auto">
          <a:xfrm>
            <a:off x="5722938" y="40195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8" name="Line 361"/>
          <p:cNvSpPr>
            <a:spLocks noChangeShapeType="1"/>
          </p:cNvSpPr>
          <p:nvPr/>
        </p:nvSpPr>
        <p:spPr bwMode="auto">
          <a:xfrm flipV="1">
            <a:off x="4792663" y="4002088"/>
            <a:ext cx="153987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29" name="Line 362"/>
          <p:cNvSpPr>
            <a:spLocks noChangeShapeType="1"/>
          </p:cNvSpPr>
          <p:nvPr/>
        </p:nvSpPr>
        <p:spPr bwMode="auto">
          <a:xfrm>
            <a:off x="4792663" y="4014788"/>
            <a:ext cx="153987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0" name="Line 363"/>
          <p:cNvSpPr>
            <a:spLocks noChangeShapeType="1"/>
          </p:cNvSpPr>
          <p:nvPr/>
        </p:nvSpPr>
        <p:spPr bwMode="auto">
          <a:xfrm flipV="1">
            <a:off x="4792663" y="4002088"/>
            <a:ext cx="153987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1" name="Line 364"/>
          <p:cNvSpPr>
            <a:spLocks noChangeShapeType="1"/>
          </p:cNvSpPr>
          <p:nvPr/>
        </p:nvSpPr>
        <p:spPr bwMode="auto">
          <a:xfrm>
            <a:off x="4792663" y="4014788"/>
            <a:ext cx="153987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2" name="Line 365"/>
          <p:cNvSpPr>
            <a:spLocks noChangeShapeType="1"/>
          </p:cNvSpPr>
          <p:nvPr/>
        </p:nvSpPr>
        <p:spPr bwMode="auto">
          <a:xfrm flipH="1">
            <a:off x="5532438" y="4022725"/>
            <a:ext cx="153987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3" name="Line 366"/>
          <p:cNvSpPr>
            <a:spLocks noChangeShapeType="1"/>
          </p:cNvSpPr>
          <p:nvPr/>
        </p:nvSpPr>
        <p:spPr bwMode="auto">
          <a:xfrm flipH="1" flipV="1">
            <a:off x="5532438" y="4008438"/>
            <a:ext cx="153987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4" name="Line 367"/>
          <p:cNvSpPr>
            <a:spLocks noChangeShapeType="1"/>
          </p:cNvSpPr>
          <p:nvPr/>
        </p:nvSpPr>
        <p:spPr bwMode="auto">
          <a:xfrm flipH="1">
            <a:off x="5532438" y="4022725"/>
            <a:ext cx="153987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5" name="Line 368"/>
          <p:cNvSpPr>
            <a:spLocks noChangeShapeType="1"/>
          </p:cNvSpPr>
          <p:nvPr/>
        </p:nvSpPr>
        <p:spPr bwMode="auto">
          <a:xfrm flipH="1" flipV="1">
            <a:off x="5532438" y="4008438"/>
            <a:ext cx="153987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6" name="Line 369"/>
          <p:cNvSpPr>
            <a:spLocks noChangeShapeType="1"/>
          </p:cNvSpPr>
          <p:nvPr/>
        </p:nvSpPr>
        <p:spPr bwMode="auto">
          <a:xfrm flipH="1">
            <a:off x="6211888" y="40227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7" name="Line 370"/>
          <p:cNvSpPr>
            <a:spLocks noChangeShapeType="1"/>
          </p:cNvSpPr>
          <p:nvPr/>
        </p:nvSpPr>
        <p:spPr bwMode="auto">
          <a:xfrm flipH="1" flipV="1">
            <a:off x="6211888" y="40084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8" name="Line 371"/>
          <p:cNvSpPr>
            <a:spLocks noChangeShapeType="1"/>
          </p:cNvSpPr>
          <p:nvPr/>
        </p:nvSpPr>
        <p:spPr bwMode="auto">
          <a:xfrm flipH="1">
            <a:off x="6211888" y="4022725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39" name="Line 372"/>
          <p:cNvSpPr>
            <a:spLocks noChangeShapeType="1"/>
          </p:cNvSpPr>
          <p:nvPr/>
        </p:nvSpPr>
        <p:spPr bwMode="auto">
          <a:xfrm flipH="1" flipV="1">
            <a:off x="6211888" y="4008438"/>
            <a:ext cx="15557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0" name="Line 373"/>
          <p:cNvSpPr>
            <a:spLocks noChangeShapeType="1"/>
          </p:cNvSpPr>
          <p:nvPr/>
        </p:nvSpPr>
        <p:spPr bwMode="auto">
          <a:xfrm flipH="1">
            <a:off x="618331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1" name="Line 374"/>
          <p:cNvSpPr>
            <a:spLocks noChangeShapeType="1"/>
          </p:cNvSpPr>
          <p:nvPr/>
        </p:nvSpPr>
        <p:spPr bwMode="auto">
          <a:xfrm flipH="1" flipV="1">
            <a:off x="618331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2" name="Line 375"/>
          <p:cNvSpPr>
            <a:spLocks noChangeShapeType="1"/>
          </p:cNvSpPr>
          <p:nvPr/>
        </p:nvSpPr>
        <p:spPr bwMode="auto">
          <a:xfrm flipH="1">
            <a:off x="618331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3" name="Line 376"/>
          <p:cNvSpPr>
            <a:spLocks noChangeShapeType="1"/>
          </p:cNvSpPr>
          <p:nvPr/>
        </p:nvSpPr>
        <p:spPr bwMode="auto">
          <a:xfrm flipH="1" flipV="1">
            <a:off x="618331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4" name="Line 377"/>
          <p:cNvSpPr>
            <a:spLocks noChangeShapeType="1"/>
          </p:cNvSpPr>
          <p:nvPr/>
        </p:nvSpPr>
        <p:spPr bwMode="auto">
          <a:xfrm flipH="1">
            <a:off x="555466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5" name="Line 378"/>
          <p:cNvSpPr>
            <a:spLocks noChangeShapeType="1"/>
          </p:cNvSpPr>
          <p:nvPr/>
        </p:nvSpPr>
        <p:spPr bwMode="auto">
          <a:xfrm flipH="1" flipV="1">
            <a:off x="555466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6" name="Line 379"/>
          <p:cNvSpPr>
            <a:spLocks noChangeShapeType="1"/>
          </p:cNvSpPr>
          <p:nvPr/>
        </p:nvSpPr>
        <p:spPr bwMode="auto">
          <a:xfrm flipH="1">
            <a:off x="555466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7" name="Line 380"/>
          <p:cNvSpPr>
            <a:spLocks noChangeShapeType="1"/>
          </p:cNvSpPr>
          <p:nvPr/>
        </p:nvSpPr>
        <p:spPr bwMode="auto">
          <a:xfrm flipH="1" flipV="1">
            <a:off x="555466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8" name="Line 381"/>
          <p:cNvSpPr>
            <a:spLocks noChangeShapeType="1"/>
          </p:cNvSpPr>
          <p:nvPr/>
        </p:nvSpPr>
        <p:spPr bwMode="auto">
          <a:xfrm flipV="1">
            <a:off x="4783138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49" name="Line 382"/>
          <p:cNvSpPr>
            <a:spLocks noChangeShapeType="1"/>
          </p:cNvSpPr>
          <p:nvPr/>
        </p:nvSpPr>
        <p:spPr bwMode="auto">
          <a:xfrm>
            <a:off x="4783138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0" name="Line 383"/>
          <p:cNvSpPr>
            <a:spLocks noChangeShapeType="1"/>
          </p:cNvSpPr>
          <p:nvPr/>
        </p:nvSpPr>
        <p:spPr bwMode="auto">
          <a:xfrm flipV="1">
            <a:off x="4783138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1" name="Line 384"/>
          <p:cNvSpPr>
            <a:spLocks noChangeShapeType="1"/>
          </p:cNvSpPr>
          <p:nvPr/>
        </p:nvSpPr>
        <p:spPr bwMode="auto">
          <a:xfrm>
            <a:off x="4783138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2" name="Line 385"/>
          <p:cNvSpPr>
            <a:spLocks noChangeShapeType="1"/>
          </p:cNvSpPr>
          <p:nvPr/>
        </p:nvSpPr>
        <p:spPr bwMode="auto">
          <a:xfrm flipV="1">
            <a:off x="572611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3" name="Line 386"/>
          <p:cNvSpPr>
            <a:spLocks noChangeShapeType="1"/>
          </p:cNvSpPr>
          <p:nvPr/>
        </p:nvSpPr>
        <p:spPr bwMode="auto">
          <a:xfrm>
            <a:off x="572611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4" name="Line 387"/>
          <p:cNvSpPr>
            <a:spLocks noChangeShapeType="1"/>
          </p:cNvSpPr>
          <p:nvPr/>
        </p:nvSpPr>
        <p:spPr bwMode="auto">
          <a:xfrm flipV="1">
            <a:off x="5726113" y="2139950"/>
            <a:ext cx="15557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5" name="Line 388"/>
          <p:cNvSpPr>
            <a:spLocks noChangeShapeType="1"/>
          </p:cNvSpPr>
          <p:nvPr/>
        </p:nvSpPr>
        <p:spPr bwMode="auto">
          <a:xfrm>
            <a:off x="5726113" y="2154238"/>
            <a:ext cx="1555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6" name="Line 389"/>
          <p:cNvSpPr>
            <a:spLocks noChangeShapeType="1"/>
          </p:cNvSpPr>
          <p:nvPr/>
        </p:nvSpPr>
        <p:spPr bwMode="auto">
          <a:xfrm>
            <a:off x="6389688" y="4114800"/>
            <a:ext cx="117475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7" name="Line 390"/>
          <p:cNvSpPr>
            <a:spLocks noChangeShapeType="1"/>
          </p:cNvSpPr>
          <p:nvPr/>
        </p:nvSpPr>
        <p:spPr bwMode="auto">
          <a:xfrm>
            <a:off x="6367463" y="4530725"/>
            <a:ext cx="139700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8" name="Line 391"/>
          <p:cNvSpPr>
            <a:spLocks noChangeShapeType="1"/>
          </p:cNvSpPr>
          <p:nvPr/>
        </p:nvSpPr>
        <p:spPr bwMode="auto">
          <a:xfrm>
            <a:off x="6332538" y="5164138"/>
            <a:ext cx="161925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59" name="Line 392"/>
          <p:cNvSpPr>
            <a:spLocks noChangeShapeType="1"/>
          </p:cNvSpPr>
          <p:nvPr/>
        </p:nvSpPr>
        <p:spPr bwMode="auto">
          <a:xfrm>
            <a:off x="6456363" y="4114800"/>
            <a:ext cx="1587" cy="10493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0" name="Line 393"/>
          <p:cNvSpPr>
            <a:spLocks noChangeShapeType="1"/>
          </p:cNvSpPr>
          <p:nvPr/>
        </p:nvSpPr>
        <p:spPr bwMode="auto">
          <a:xfrm flipV="1">
            <a:off x="6443663" y="2238375"/>
            <a:ext cx="1587" cy="10509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1" name="Line 394"/>
          <p:cNvSpPr>
            <a:spLocks noChangeShapeType="1"/>
          </p:cNvSpPr>
          <p:nvPr/>
        </p:nvSpPr>
        <p:spPr bwMode="auto">
          <a:xfrm>
            <a:off x="6361113" y="2238375"/>
            <a:ext cx="179387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2" name="Line 395"/>
          <p:cNvSpPr>
            <a:spLocks noChangeShapeType="1"/>
          </p:cNvSpPr>
          <p:nvPr/>
        </p:nvSpPr>
        <p:spPr bwMode="auto">
          <a:xfrm>
            <a:off x="6354763" y="2655888"/>
            <a:ext cx="146050" cy="15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3" name="Line 396"/>
          <p:cNvSpPr>
            <a:spLocks noChangeShapeType="1"/>
          </p:cNvSpPr>
          <p:nvPr/>
        </p:nvSpPr>
        <p:spPr bwMode="auto">
          <a:xfrm>
            <a:off x="6307138" y="3289300"/>
            <a:ext cx="223837" cy="15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4" name="Line 397"/>
          <p:cNvSpPr>
            <a:spLocks noChangeShapeType="1"/>
          </p:cNvSpPr>
          <p:nvPr/>
        </p:nvSpPr>
        <p:spPr bwMode="auto">
          <a:xfrm>
            <a:off x="6456363" y="455136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5" name="Line 398"/>
          <p:cNvSpPr>
            <a:spLocks noChangeShapeType="1"/>
          </p:cNvSpPr>
          <p:nvPr/>
        </p:nvSpPr>
        <p:spPr bwMode="auto">
          <a:xfrm flipH="1">
            <a:off x="6442075" y="455136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6" name="Line 399"/>
          <p:cNvSpPr>
            <a:spLocks noChangeShapeType="1"/>
          </p:cNvSpPr>
          <p:nvPr/>
        </p:nvSpPr>
        <p:spPr bwMode="auto">
          <a:xfrm>
            <a:off x="6456363" y="455136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7" name="Line 400"/>
          <p:cNvSpPr>
            <a:spLocks noChangeShapeType="1"/>
          </p:cNvSpPr>
          <p:nvPr/>
        </p:nvSpPr>
        <p:spPr bwMode="auto">
          <a:xfrm flipH="1">
            <a:off x="6442075" y="455136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8" name="Line 401"/>
          <p:cNvSpPr>
            <a:spLocks noChangeShapeType="1"/>
          </p:cNvSpPr>
          <p:nvPr/>
        </p:nvSpPr>
        <p:spPr bwMode="auto">
          <a:xfrm>
            <a:off x="6456363" y="4114800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69" name="Line 402"/>
          <p:cNvSpPr>
            <a:spLocks noChangeShapeType="1"/>
          </p:cNvSpPr>
          <p:nvPr/>
        </p:nvSpPr>
        <p:spPr bwMode="auto">
          <a:xfrm flipH="1">
            <a:off x="6442075" y="4114800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0" name="Line 403"/>
          <p:cNvSpPr>
            <a:spLocks noChangeShapeType="1"/>
          </p:cNvSpPr>
          <p:nvPr/>
        </p:nvSpPr>
        <p:spPr bwMode="auto">
          <a:xfrm>
            <a:off x="6456363" y="4114800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1" name="Line 404"/>
          <p:cNvSpPr>
            <a:spLocks noChangeShapeType="1"/>
          </p:cNvSpPr>
          <p:nvPr/>
        </p:nvSpPr>
        <p:spPr bwMode="auto">
          <a:xfrm flipH="1">
            <a:off x="6442075" y="4114800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2" name="Line 405"/>
          <p:cNvSpPr>
            <a:spLocks noChangeShapeType="1"/>
          </p:cNvSpPr>
          <p:nvPr/>
        </p:nvSpPr>
        <p:spPr bwMode="auto">
          <a:xfrm>
            <a:off x="6443663" y="22383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3" name="Line 406"/>
          <p:cNvSpPr>
            <a:spLocks noChangeShapeType="1"/>
          </p:cNvSpPr>
          <p:nvPr/>
        </p:nvSpPr>
        <p:spPr bwMode="auto">
          <a:xfrm flipH="1">
            <a:off x="6429375" y="223837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4" name="Line 407"/>
          <p:cNvSpPr>
            <a:spLocks noChangeShapeType="1"/>
          </p:cNvSpPr>
          <p:nvPr/>
        </p:nvSpPr>
        <p:spPr bwMode="auto">
          <a:xfrm>
            <a:off x="6443663" y="223837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5" name="Line 408"/>
          <p:cNvSpPr>
            <a:spLocks noChangeShapeType="1"/>
          </p:cNvSpPr>
          <p:nvPr/>
        </p:nvSpPr>
        <p:spPr bwMode="auto">
          <a:xfrm flipH="1">
            <a:off x="6429375" y="223837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6" name="Line 409"/>
          <p:cNvSpPr>
            <a:spLocks noChangeShapeType="1"/>
          </p:cNvSpPr>
          <p:nvPr/>
        </p:nvSpPr>
        <p:spPr bwMode="auto">
          <a:xfrm>
            <a:off x="6443663" y="2655888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7" name="Line 410"/>
          <p:cNvSpPr>
            <a:spLocks noChangeShapeType="1"/>
          </p:cNvSpPr>
          <p:nvPr/>
        </p:nvSpPr>
        <p:spPr bwMode="auto">
          <a:xfrm flipH="1">
            <a:off x="6429375" y="2655888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8" name="Line 411"/>
          <p:cNvSpPr>
            <a:spLocks noChangeShapeType="1"/>
          </p:cNvSpPr>
          <p:nvPr/>
        </p:nvSpPr>
        <p:spPr bwMode="auto">
          <a:xfrm>
            <a:off x="6443663" y="2655888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79" name="Line 412"/>
          <p:cNvSpPr>
            <a:spLocks noChangeShapeType="1"/>
          </p:cNvSpPr>
          <p:nvPr/>
        </p:nvSpPr>
        <p:spPr bwMode="auto">
          <a:xfrm flipH="1">
            <a:off x="6429375" y="2655888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0" name="Line 413"/>
          <p:cNvSpPr>
            <a:spLocks noChangeShapeType="1"/>
          </p:cNvSpPr>
          <p:nvPr/>
        </p:nvSpPr>
        <p:spPr bwMode="auto">
          <a:xfrm flipH="1" flipV="1">
            <a:off x="6442075" y="500856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1" name="Line 414"/>
          <p:cNvSpPr>
            <a:spLocks noChangeShapeType="1"/>
          </p:cNvSpPr>
          <p:nvPr/>
        </p:nvSpPr>
        <p:spPr bwMode="auto">
          <a:xfrm flipV="1">
            <a:off x="6456363" y="500856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2" name="Line 415"/>
          <p:cNvSpPr>
            <a:spLocks noChangeShapeType="1"/>
          </p:cNvSpPr>
          <p:nvPr/>
        </p:nvSpPr>
        <p:spPr bwMode="auto">
          <a:xfrm flipH="1" flipV="1">
            <a:off x="6442075" y="500856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3" name="Line 416"/>
          <p:cNvSpPr>
            <a:spLocks noChangeShapeType="1"/>
          </p:cNvSpPr>
          <p:nvPr/>
        </p:nvSpPr>
        <p:spPr bwMode="auto">
          <a:xfrm flipV="1">
            <a:off x="6456363" y="500856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4" name="Line 417"/>
          <p:cNvSpPr>
            <a:spLocks noChangeShapeType="1"/>
          </p:cNvSpPr>
          <p:nvPr/>
        </p:nvSpPr>
        <p:spPr bwMode="auto">
          <a:xfrm flipH="1" flipV="1">
            <a:off x="6429375" y="310832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5" name="Line 418"/>
          <p:cNvSpPr>
            <a:spLocks noChangeShapeType="1"/>
          </p:cNvSpPr>
          <p:nvPr/>
        </p:nvSpPr>
        <p:spPr bwMode="auto">
          <a:xfrm flipV="1">
            <a:off x="6443663" y="310832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6" name="Line 419"/>
          <p:cNvSpPr>
            <a:spLocks noChangeShapeType="1"/>
          </p:cNvSpPr>
          <p:nvPr/>
        </p:nvSpPr>
        <p:spPr bwMode="auto">
          <a:xfrm flipH="1" flipV="1">
            <a:off x="6429375" y="3108325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7" name="Line 420"/>
          <p:cNvSpPr>
            <a:spLocks noChangeShapeType="1"/>
          </p:cNvSpPr>
          <p:nvPr/>
        </p:nvSpPr>
        <p:spPr bwMode="auto">
          <a:xfrm flipV="1">
            <a:off x="6443663" y="3108325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8" name="Line 421"/>
          <p:cNvSpPr>
            <a:spLocks noChangeShapeType="1"/>
          </p:cNvSpPr>
          <p:nvPr/>
        </p:nvSpPr>
        <p:spPr bwMode="auto">
          <a:xfrm flipH="1" flipV="1">
            <a:off x="6429375" y="250031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89" name="Line 422"/>
          <p:cNvSpPr>
            <a:spLocks noChangeShapeType="1"/>
          </p:cNvSpPr>
          <p:nvPr/>
        </p:nvSpPr>
        <p:spPr bwMode="auto">
          <a:xfrm flipV="1">
            <a:off x="6443663" y="250031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90" name="Line 423"/>
          <p:cNvSpPr>
            <a:spLocks noChangeShapeType="1"/>
          </p:cNvSpPr>
          <p:nvPr/>
        </p:nvSpPr>
        <p:spPr bwMode="auto">
          <a:xfrm flipH="1" flipV="1">
            <a:off x="6429375" y="2500313"/>
            <a:ext cx="14288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91" name="Line 424"/>
          <p:cNvSpPr>
            <a:spLocks noChangeShapeType="1"/>
          </p:cNvSpPr>
          <p:nvPr/>
        </p:nvSpPr>
        <p:spPr bwMode="auto">
          <a:xfrm flipV="1">
            <a:off x="6443663" y="2500313"/>
            <a:ext cx="12700" cy="155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92" name="Rectangle 442"/>
          <p:cNvSpPr>
            <a:spLocks noChangeArrowheads="1"/>
          </p:cNvSpPr>
          <p:nvPr/>
        </p:nvSpPr>
        <p:spPr bwMode="auto">
          <a:xfrm>
            <a:off x="6800850" y="2508250"/>
            <a:ext cx="2182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1974 TO 1979</a:t>
            </a:r>
          </a:p>
          <a:p>
            <a:r>
              <a:rPr lang="en-US" altLang="en-US" sz="1100" b="1">
                <a:latin typeface="Arial" charset="0"/>
              </a:rPr>
              <a:t>LENGTHS: 20’, 25’, 30’ &amp; 35’</a:t>
            </a:r>
            <a:endParaRPr lang="en-US" altLang="en-US" sz="1100" b="1"/>
          </a:p>
        </p:txBody>
      </p:sp>
      <p:sp>
        <p:nvSpPr>
          <p:cNvPr id="20693" name="Rectangle 443"/>
          <p:cNvSpPr>
            <a:spLocks noChangeArrowheads="1"/>
          </p:cNvSpPr>
          <p:nvPr/>
        </p:nvSpPr>
        <p:spPr bwMode="auto">
          <a:xfrm>
            <a:off x="6800850" y="4618038"/>
            <a:ext cx="2182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PRODUCED FROM 1979 TO 1990</a:t>
            </a:r>
          </a:p>
          <a:p>
            <a:r>
              <a:rPr lang="en-US" altLang="en-US" sz="1100" b="1">
                <a:latin typeface="Arial" charset="0"/>
              </a:rPr>
              <a:t>LENGTHS: 6, 8, 10 &amp; 11 m</a:t>
            </a:r>
            <a:endParaRPr lang="en-US" altLang="en-US" sz="1100" b="1"/>
          </a:p>
        </p:txBody>
      </p:sp>
      <p:sp>
        <p:nvSpPr>
          <p:cNvPr id="20694" name="Text Box 444"/>
          <p:cNvSpPr txBox="1">
            <a:spLocks noChangeArrowheads="1"/>
          </p:cNvSpPr>
          <p:nvPr/>
        </p:nvSpPr>
        <p:spPr bwMode="auto">
          <a:xfrm>
            <a:off x="3114675" y="3360738"/>
            <a:ext cx="10287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900" b="1">
                <a:latin typeface="Arial" charset="0"/>
              </a:rPr>
              <a:t>TYPE “VS” INT.</a:t>
            </a:r>
            <a:endParaRPr lang="en-US" altLang="en-US" sz="900" b="1">
              <a:latin typeface="Arial" charset="0"/>
            </a:endParaRPr>
          </a:p>
        </p:txBody>
      </p:sp>
      <p:sp>
        <p:nvSpPr>
          <p:cNvPr id="20695" name="Text Box 445"/>
          <p:cNvSpPr txBox="1">
            <a:spLocks noChangeArrowheads="1"/>
          </p:cNvSpPr>
          <p:nvPr/>
        </p:nvSpPr>
        <p:spPr bwMode="auto">
          <a:xfrm>
            <a:off x="5127625" y="3373438"/>
            <a:ext cx="1038225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 b="1">
                <a:latin typeface="Arial" charset="0"/>
              </a:rPr>
              <a:t>TYPE “VS” CURB</a:t>
            </a:r>
            <a:endParaRPr lang="en-US" altLang="en-US" sz="800" b="1">
              <a:latin typeface="Arial" charset="0"/>
            </a:endParaRPr>
          </a:p>
        </p:txBody>
      </p:sp>
      <p:sp>
        <p:nvSpPr>
          <p:cNvPr id="20696" name="Text Box 446"/>
          <p:cNvSpPr txBox="1">
            <a:spLocks noChangeArrowheads="1"/>
          </p:cNvSpPr>
          <p:nvPr/>
        </p:nvSpPr>
        <p:spPr bwMode="auto">
          <a:xfrm>
            <a:off x="3101975" y="5159375"/>
            <a:ext cx="104775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900" b="1">
                <a:latin typeface="Arial" charset="0"/>
              </a:rPr>
              <a:t>TYPE “SM” INT.</a:t>
            </a:r>
            <a:endParaRPr lang="en-US" altLang="en-US" sz="900" b="1">
              <a:latin typeface="Arial" charset="0"/>
            </a:endParaRPr>
          </a:p>
        </p:txBody>
      </p:sp>
      <p:sp>
        <p:nvSpPr>
          <p:cNvPr id="20697" name="Text Box 447"/>
          <p:cNvSpPr txBox="1">
            <a:spLocks noChangeArrowheads="1"/>
          </p:cNvSpPr>
          <p:nvPr/>
        </p:nvSpPr>
        <p:spPr bwMode="auto">
          <a:xfrm>
            <a:off x="5114925" y="5159375"/>
            <a:ext cx="116205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900" b="1">
                <a:latin typeface="Arial" charset="0"/>
              </a:rPr>
              <a:t>TYPE “SM” CURB</a:t>
            </a:r>
            <a:endParaRPr lang="en-US" altLang="en-US" sz="900" b="1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Text Box 2"/>
          <p:cNvSpPr txBox="1">
            <a:spLocks noChangeArrowheads="1"/>
          </p:cNvSpPr>
          <p:nvPr/>
        </p:nvSpPr>
        <p:spPr bwMode="auto">
          <a:xfrm>
            <a:off x="98425" y="2867025"/>
            <a:ext cx="2427288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sz="2000" b="1">
                <a:latin typeface="+mj-lt"/>
              </a:rPr>
              <a:t>Prestressed Concrete</a:t>
            </a:r>
          </a:p>
          <a:p>
            <a:pPr>
              <a:defRPr/>
            </a:pPr>
            <a:r>
              <a:rPr lang="en-CA" sz="2000" b="1">
                <a:latin typeface="+mj-lt"/>
              </a:rPr>
              <a:t>Girders</a:t>
            </a:r>
            <a:endParaRPr lang="en-US" sz="2000" b="1">
              <a:latin typeface="+mj-lt"/>
            </a:endParaRPr>
          </a:p>
        </p:txBody>
      </p:sp>
      <p:sp>
        <p:nvSpPr>
          <p:cNvPr id="279565" name="Rectangle 13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  <p:sp>
        <p:nvSpPr>
          <p:cNvPr id="21508" name="Rectangle 189"/>
          <p:cNvSpPr>
            <a:spLocks noChangeArrowheads="1"/>
          </p:cNvSpPr>
          <p:nvPr/>
        </p:nvSpPr>
        <p:spPr bwMode="auto">
          <a:xfrm>
            <a:off x="6891338" y="4894263"/>
            <a:ext cx="1963737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CURRENTLY IN USE</a:t>
            </a:r>
          </a:p>
          <a:p>
            <a:r>
              <a:rPr lang="en-US" altLang="en-US" sz="1100" b="1">
                <a:latin typeface="Arial" charset="0"/>
              </a:rPr>
              <a:t>LENGTHS: 6, 8, 10, 12 &amp; 14 m</a:t>
            </a:r>
            <a:endParaRPr lang="en-US" altLang="en-US" sz="1100" b="1"/>
          </a:p>
        </p:txBody>
      </p:sp>
      <p:sp>
        <p:nvSpPr>
          <p:cNvPr id="21509" name="Rectangle 190"/>
          <p:cNvSpPr>
            <a:spLocks noChangeArrowheads="1"/>
          </p:cNvSpPr>
          <p:nvPr/>
        </p:nvSpPr>
        <p:spPr bwMode="auto">
          <a:xfrm>
            <a:off x="6891338" y="2249488"/>
            <a:ext cx="1730375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LENGTHS: 6, 8, 10 &amp; 12 m</a:t>
            </a:r>
            <a:endParaRPr lang="en-US" altLang="en-US" sz="1100" b="1"/>
          </a:p>
        </p:txBody>
      </p:sp>
      <p:sp>
        <p:nvSpPr>
          <p:cNvPr id="21510" name="Freeform 195"/>
          <p:cNvSpPr>
            <a:spLocks noEditPoints="1"/>
          </p:cNvSpPr>
          <p:nvPr/>
        </p:nvSpPr>
        <p:spPr bwMode="auto">
          <a:xfrm>
            <a:off x="2509838" y="2163763"/>
            <a:ext cx="1577975" cy="666750"/>
          </a:xfrm>
          <a:custGeom>
            <a:avLst/>
            <a:gdLst>
              <a:gd name="T0" fmla="*/ 2147483647 w 4966"/>
              <a:gd name="T1" fmla="*/ 2147483647 h 2100"/>
              <a:gd name="T2" fmla="*/ 0 w 4966"/>
              <a:gd name="T3" fmla="*/ 2147483647 h 2100"/>
              <a:gd name="T4" fmla="*/ 2147483647 w 4966"/>
              <a:gd name="T5" fmla="*/ 2147483647 h 2100"/>
              <a:gd name="T6" fmla="*/ 2147483647 w 4966"/>
              <a:gd name="T7" fmla="*/ 2147483647 h 2100"/>
              <a:gd name="T8" fmla="*/ 2147483647 w 4966"/>
              <a:gd name="T9" fmla="*/ 2147483647 h 2100"/>
              <a:gd name="T10" fmla="*/ 2147483647 w 4966"/>
              <a:gd name="T11" fmla="*/ 2147483647 h 2100"/>
              <a:gd name="T12" fmla="*/ 2147483647 w 4966"/>
              <a:gd name="T13" fmla="*/ 2147483647 h 2100"/>
              <a:gd name="T14" fmla="*/ 2147483647 w 4966"/>
              <a:gd name="T15" fmla="*/ 2147483647 h 2100"/>
              <a:gd name="T16" fmla="*/ 2147483647 w 4966"/>
              <a:gd name="T17" fmla="*/ 2147483647 h 2100"/>
              <a:gd name="T18" fmla="*/ 2147483647 w 4966"/>
              <a:gd name="T19" fmla="*/ 2147483647 h 2100"/>
              <a:gd name="T20" fmla="*/ 2147483647 w 4966"/>
              <a:gd name="T21" fmla="*/ 2147483647 h 2100"/>
              <a:gd name="T22" fmla="*/ 2147483647 w 4966"/>
              <a:gd name="T23" fmla="*/ 2147483647 h 2100"/>
              <a:gd name="T24" fmla="*/ 2147483647 w 4966"/>
              <a:gd name="T25" fmla="*/ 2147483647 h 2100"/>
              <a:gd name="T26" fmla="*/ 2147483647 w 4966"/>
              <a:gd name="T27" fmla="*/ 2147483647 h 2100"/>
              <a:gd name="T28" fmla="*/ 2147483647 w 4966"/>
              <a:gd name="T29" fmla="*/ 2147483647 h 2100"/>
              <a:gd name="T30" fmla="*/ 2147483647 w 4966"/>
              <a:gd name="T31" fmla="*/ 2147483647 h 2100"/>
              <a:gd name="T32" fmla="*/ 2147483647 w 4966"/>
              <a:gd name="T33" fmla="*/ 2147483647 h 2100"/>
              <a:gd name="T34" fmla="*/ 2147483647 w 4966"/>
              <a:gd name="T35" fmla="*/ 2147483647 h 2100"/>
              <a:gd name="T36" fmla="*/ 2147483647 w 4966"/>
              <a:gd name="T37" fmla="*/ 2147483647 h 2100"/>
              <a:gd name="T38" fmla="*/ 2147483647 w 4966"/>
              <a:gd name="T39" fmla="*/ 2147483647 h 2100"/>
              <a:gd name="T40" fmla="*/ 2147483647 w 4966"/>
              <a:gd name="T41" fmla="*/ 2147483647 h 2100"/>
              <a:gd name="T42" fmla="*/ 2147483647 w 4966"/>
              <a:gd name="T43" fmla="*/ 2147483647 h 2100"/>
              <a:gd name="T44" fmla="*/ 2147483647 w 4966"/>
              <a:gd name="T45" fmla="*/ 2147483647 h 2100"/>
              <a:gd name="T46" fmla="*/ 2147483647 w 4966"/>
              <a:gd name="T47" fmla="*/ 2147483647 h 2100"/>
              <a:gd name="T48" fmla="*/ 2147483647 w 4966"/>
              <a:gd name="T49" fmla="*/ 2147483647 h 2100"/>
              <a:gd name="T50" fmla="*/ 2147483647 w 4966"/>
              <a:gd name="T51" fmla="*/ 2147483647 h 2100"/>
              <a:gd name="T52" fmla="*/ 2147483647 w 4966"/>
              <a:gd name="T53" fmla="*/ 2147483647 h 2100"/>
              <a:gd name="T54" fmla="*/ 2147483647 w 4966"/>
              <a:gd name="T55" fmla="*/ 2147483647 h 2100"/>
              <a:gd name="T56" fmla="*/ 2147483647 w 4966"/>
              <a:gd name="T57" fmla="*/ 2147483647 h 2100"/>
              <a:gd name="T58" fmla="*/ 2147483647 w 4966"/>
              <a:gd name="T59" fmla="*/ 2147483647 h 2100"/>
              <a:gd name="T60" fmla="*/ 2147483647 w 4966"/>
              <a:gd name="T61" fmla="*/ 2147483647 h 2100"/>
              <a:gd name="T62" fmla="*/ 2147483647 w 4966"/>
              <a:gd name="T63" fmla="*/ 2147483647 h 2100"/>
              <a:gd name="T64" fmla="*/ 2147483647 w 4966"/>
              <a:gd name="T65" fmla="*/ 2147483647 h 2100"/>
              <a:gd name="T66" fmla="*/ 2147483647 w 4966"/>
              <a:gd name="T67" fmla="*/ 2147483647 h 2100"/>
              <a:gd name="T68" fmla="*/ 2147483647 w 4966"/>
              <a:gd name="T69" fmla="*/ 2147483647 h 2100"/>
              <a:gd name="T70" fmla="*/ 2147483647 w 4966"/>
              <a:gd name="T71" fmla="*/ 2147483647 h 2100"/>
              <a:gd name="T72" fmla="*/ 2147483647 w 4966"/>
              <a:gd name="T73" fmla="*/ 2147483647 h 2100"/>
              <a:gd name="T74" fmla="*/ 2147483647 w 4966"/>
              <a:gd name="T75" fmla="*/ 2147483647 h 2100"/>
              <a:gd name="T76" fmla="*/ 2147483647 w 4966"/>
              <a:gd name="T77" fmla="*/ 2147483647 h 2100"/>
              <a:gd name="T78" fmla="*/ 2147483647 w 4966"/>
              <a:gd name="T79" fmla="*/ 2147483647 h 2100"/>
              <a:gd name="T80" fmla="*/ 2147483647 w 4966"/>
              <a:gd name="T81" fmla="*/ 2147483647 h 2100"/>
              <a:gd name="T82" fmla="*/ 2147483647 w 4966"/>
              <a:gd name="T83" fmla="*/ 2147483647 h 2100"/>
              <a:gd name="T84" fmla="*/ 2147483647 w 4966"/>
              <a:gd name="T85" fmla="*/ 2147483647 h 2100"/>
              <a:gd name="T86" fmla="*/ 2147483647 w 4966"/>
              <a:gd name="T87" fmla="*/ 2147483647 h 2100"/>
              <a:gd name="T88" fmla="*/ 2147483647 w 4966"/>
              <a:gd name="T89" fmla="*/ 2147483647 h 2100"/>
              <a:gd name="T90" fmla="*/ 2147483647 w 4966"/>
              <a:gd name="T91" fmla="*/ 2147483647 h 2100"/>
              <a:gd name="T92" fmla="*/ 2147483647 w 4966"/>
              <a:gd name="T93" fmla="*/ 2147483647 h 2100"/>
              <a:gd name="T94" fmla="*/ 2147483647 w 4966"/>
              <a:gd name="T95" fmla="*/ 2147483647 h 2100"/>
              <a:gd name="T96" fmla="*/ 2147483647 w 4966"/>
              <a:gd name="T97" fmla="*/ 2147483647 h 2100"/>
              <a:gd name="T98" fmla="*/ 2147483647 w 4966"/>
              <a:gd name="T99" fmla="*/ 2147483647 h 2100"/>
              <a:gd name="T100" fmla="*/ 2147483647 w 4966"/>
              <a:gd name="T101" fmla="*/ 2147483647 h 2100"/>
              <a:gd name="T102" fmla="*/ 2147483647 w 4966"/>
              <a:gd name="T103" fmla="*/ 2147483647 h 2100"/>
              <a:gd name="T104" fmla="*/ 2147483647 w 4966"/>
              <a:gd name="T105" fmla="*/ 2147483647 h 2100"/>
              <a:gd name="T106" fmla="*/ 2147483647 w 4966"/>
              <a:gd name="T107" fmla="*/ 2147483647 h 2100"/>
              <a:gd name="T108" fmla="*/ 2147483647 w 4966"/>
              <a:gd name="T109" fmla="*/ 2147483647 h 2100"/>
              <a:gd name="T110" fmla="*/ 2147483647 w 4966"/>
              <a:gd name="T111" fmla="*/ 2147483647 h 2100"/>
              <a:gd name="T112" fmla="*/ 2147483647 w 4966"/>
              <a:gd name="T113" fmla="*/ 2147483647 h 21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966" h="2100">
                <a:moveTo>
                  <a:pt x="62" y="0"/>
                </a:moveTo>
                <a:lnTo>
                  <a:pt x="2483" y="0"/>
                </a:lnTo>
                <a:lnTo>
                  <a:pt x="4903" y="0"/>
                </a:lnTo>
                <a:lnTo>
                  <a:pt x="4966" y="64"/>
                </a:lnTo>
                <a:lnTo>
                  <a:pt x="4928" y="2035"/>
                </a:lnTo>
                <a:lnTo>
                  <a:pt x="4861" y="2100"/>
                </a:lnTo>
                <a:lnTo>
                  <a:pt x="2483" y="2100"/>
                </a:lnTo>
                <a:lnTo>
                  <a:pt x="106" y="2100"/>
                </a:lnTo>
                <a:lnTo>
                  <a:pt x="39" y="2035"/>
                </a:lnTo>
                <a:lnTo>
                  <a:pt x="0" y="64"/>
                </a:lnTo>
                <a:lnTo>
                  <a:pt x="62" y="0"/>
                </a:lnTo>
                <a:close/>
                <a:moveTo>
                  <a:pt x="2998" y="1050"/>
                </a:moveTo>
                <a:lnTo>
                  <a:pt x="2997" y="1086"/>
                </a:lnTo>
                <a:lnTo>
                  <a:pt x="2993" y="1121"/>
                </a:lnTo>
                <a:lnTo>
                  <a:pt x="2987" y="1156"/>
                </a:lnTo>
                <a:lnTo>
                  <a:pt x="2979" y="1190"/>
                </a:lnTo>
                <a:lnTo>
                  <a:pt x="2968" y="1224"/>
                </a:lnTo>
                <a:lnTo>
                  <a:pt x="2955" y="1257"/>
                </a:lnTo>
                <a:lnTo>
                  <a:pt x="2939" y="1290"/>
                </a:lnTo>
                <a:lnTo>
                  <a:pt x="2922" y="1320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2" y="1430"/>
                </a:lnTo>
                <a:lnTo>
                  <a:pt x="2804" y="1453"/>
                </a:lnTo>
                <a:lnTo>
                  <a:pt x="2776" y="1475"/>
                </a:lnTo>
                <a:lnTo>
                  <a:pt x="2745" y="1493"/>
                </a:lnTo>
                <a:lnTo>
                  <a:pt x="2715" y="1510"/>
                </a:lnTo>
                <a:lnTo>
                  <a:pt x="2682" y="1526"/>
                </a:lnTo>
                <a:lnTo>
                  <a:pt x="2649" y="1538"/>
                </a:lnTo>
                <a:lnTo>
                  <a:pt x="2615" y="1548"/>
                </a:lnTo>
                <a:lnTo>
                  <a:pt x="2580" y="1556"/>
                </a:lnTo>
                <a:lnTo>
                  <a:pt x="2545" y="1561"/>
                </a:lnTo>
                <a:lnTo>
                  <a:pt x="2510" y="1565"/>
                </a:lnTo>
                <a:lnTo>
                  <a:pt x="2474" y="1566"/>
                </a:lnTo>
                <a:lnTo>
                  <a:pt x="2439" y="1563"/>
                </a:lnTo>
                <a:lnTo>
                  <a:pt x="2404" y="1558"/>
                </a:lnTo>
                <a:lnTo>
                  <a:pt x="2369" y="1552"/>
                </a:lnTo>
                <a:lnTo>
                  <a:pt x="2335" y="1543"/>
                </a:lnTo>
                <a:lnTo>
                  <a:pt x="2300" y="1532"/>
                </a:lnTo>
                <a:lnTo>
                  <a:pt x="2268" y="1518"/>
                </a:lnTo>
                <a:lnTo>
                  <a:pt x="2236" y="1503"/>
                </a:lnTo>
                <a:lnTo>
                  <a:pt x="2206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2" y="1417"/>
                </a:lnTo>
                <a:lnTo>
                  <a:pt x="2097" y="1392"/>
                </a:lnTo>
                <a:lnTo>
                  <a:pt x="2076" y="1364"/>
                </a:lnTo>
                <a:lnTo>
                  <a:pt x="2055" y="1336"/>
                </a:lnTo>
                <a:lnTo>
                  <a:pt x="2035" y="1306"/>
                </a:lnTo>
                <a:lnTo>
                  <a:pt x="2020" y="1274"/>
                </a:lnTo>
                <a:lnTo>
                  <a:pt x="2005" y="1241"/>
                </a:lnTo>
                <a:lnTo>
                  <a:pt x="1993" y="1207"/>
                </a:lnTo>
                <a:lnTo>
                  <a:pt x="1983" y="1173"/>
                </a:lnTo>
                <a:lnTo>
                  <a:pt x="1976" y="1139"/>
                </a:lnTo>
                <a:lnTo>
                  <a:pt x="1971" y="1104"/>
                </a:lnTo>
                <a:lnTo>
                  <a:pt x="1969" y="1069"/>
                </a:lnTo>
                <a:lnTo>
                  <a:pt x="1969" y="1032"/>
                </a:lnTo>
                <a:lnTo>
                  <a:pt x="1971" y="997"/>
                </a:lnTo>
                <a:lnTo>
                  <a:pt x="1976" y="962"/>
                </a:lnTo>
                <a:lnTo>
                  <a:pt x="1983" y="928"/>
                </a:lnTo>
                <a:lnTo>
                  <a:pt x="1993" y="892"/>
                </a:lnTo>
                <a:lnTo>
                  <a:pt x="2005" y="860"/>
                </a:lnTo>
                <a:lnTo>
                  <a:pt x="2020" y="827"/>
                </a:lnTo>
                <a:lnTo>
                  <a:pt x="2035" y="795"/>
                </a:lnTo>
                <a:lnTo>
                  <a:pt x="2055" y="765"/>
                </a:lnTo>
                <a:lnTo>
                  <a:pt x="2076" y="737"/>
                </a:lnTo>
                <a:lnTo>
                  <a:pt x="2097" y="709"/>
                </a:lnTo>
                <a:lnTo>
                  <a:pt x="2122" y="683"/>
                </a:lnTo>
                <a:lnTo>
                  <a:pt x="2149" y="659"/>
                </a:lnTo>
                <a:lnTo>
                  <a:pt x="2176" y="637"/>
                </a:lnTo>
                <a:lnTo>
                  <a:pt x="2206" y="617"/>
                </a:lnTo>
                <a:lnTo>
                  <a:pt x="2236" y="598"/>
                </a:lnTo>
                <a:lnTo>
                  <a:pt x="2268" y="583"/>
                </a:lnTo>
                <a:lnTo>
                  <a:pt x="2300" y="569"/>
                </a:lnTo>
                <a:lnTo>
                  <a:pt x="2335" y="557"/>
                </a:lnTo>
                <a:lnTo>
                  <a:pt x="2369" y="549"/>
                </a:lnTo>
                <a:lnTo>
                  <a:pt x="2404" y="541"/>
                </a:lnTo>
                <a:lnTo>
                  <a:pt x="2439" y="538"/>
                </a:lnTo>
                <a:lnTo>
                  <a:pt x="2474" y="535"/>
                </a:lnTo>
                <a:lnTo>
                  <a:pt x="2510" y="536"/>
                </a:lnTo>
                <a:lnTo>
                  <a:pt x="2545" y="539"/>
                </a:lnTo>
                <a:lnTo>
                  <a:pt x="2580" y="545"/>
                </a:lnTo>
                <a:lnTo>
                  <a:pt x="2615" y="552"/>
                </a:lnTo>
                <a:lnTo>
                  <a:pt x="2649" y="563"/>
                </a:lnTo>
                <a:lnTo>
                  <a:pt x="2682" y="575"/>
                </a:lnTo>
                <a:lnTo>
                  <a:pt x="2715" y="591"/>
                </a:lnTo>
                <a:lnTo>
                  <a:pt x="2745" y="608"/>
                </a:lnTo>
                <a:lnTo>
                  <a:pt x="2776" y="626"/>
                </a:lnTo>
                <a:lnTo>
                  <a:pt x="2804" y="648"/>
                </a:lnTo>
                <a:lnTo>
                  <a:pt x="2832" y="671"/>
                </a:lnTo>
                <a:lnTo>
                  <a:pt x="2857" y="696"/>
                </a:lnTo>
                <a:lnTo>
                  <a:pt x="2880" y="722"/>
                </a:lnTo>
                <a:lnTo>
                  <a:pt x="2902" y="750"/>
                </a:lnTo>
                <a:lnTo>
                  <a:pt x="2922" y="781"/>
                </a:lnTo>
                <a:lnTo>
                  <a:pt x="2939" y="811"/>
                </a:lnTo>
                <a:lnTo>
                  <a:pt x="2955" y="843"/>
                </a:lnTo>
                <a:lnTo>
                  <a:pt x="2968" y="877"/>
                </a:lnTo>
                <a:lnTo>
                  <a:pt x="2979" y="910"/>
                </a:lnTo>
                <a:lnTo>
                  <a:pt x="2987" y="945"/>
                </a:lnTo>
                <a:lnTo>
                  <a:pt x="2993" y="980"/>
                </a:lnTo>
                <a:lnTo>
                  <a:pt x="2997" y="1015"/>
                </a:lnTo>
                <a:lnTo>
                  <a:pt x="2998" y="1050"/>
                </a:lnTo>
                <a:close/>
                <a:moveTo>
                  <a:pt x="1361" y="1050"/>
                </a:moveTo>
                <a:lnTo>
                  <a:pt x="1360" y="1086"/>
                </a:lnTo>
                <a:lnTo>
                  <a:pt x="1356" y="1121"/>
                </a:lnTo>
                <a:lnTo>
                  <a:pt x="1350" y="1156"/>
                </a:lnTo>
                <a:lnTo>
                  <a:pt x="1341" y="1190"/>
                </a:lnTo>
                <a:lnTo>
                  <a:pt x="1330" y="1224"/>
                </a:lnTo>
                <a:lnTo>
                  <a:pt x="1317" y="1257"/>
                </a:lnTo>
                <a:lnTo>
                  <a:pt x="1301" y="1290"/>
                </a:lnTo>
                <a:lnTo>
                  <a:pt x="1284" y="1320"/>
                </a:lnTo>
                <a:lnTo>
                  <a:pt x="1265" y="1351"/>
                </a:lnTo>
                <a:lnTo>
                  <a:pt x="1243" y="1379"/>
                </a:lnTo>
                <a:lnTo>
                  <a:pt x="1220" y="1405"/>
                </a:lnTo>
                <a:lnTo>
                  <a:pt x="1194" y="1430"/>
                </a:lnTo>
                <a:lnTo>
                  <a:pt x="1166" y="1453"/>
                </a:lnTo>
                <a:lnTo>
                  <a:pt x="1138" y="1475"/>
                </a:lnTo>
                <a:lnTo>
                  <a:pt x="1108" y="1493"/>
                </a:lnTo>
                <a:lnTo>
                  <a:pt x="1077" y="1510"/>
                </a:lnTo>
                <a:lnTo>
                  <a:pt x="1045" y="1526"/>
                </a:lnTo>
                <a:lnTo>
                  <a:pt x="1012" y="1538"/>
                </a:lnTo>
                <a:lnTo>
                  <a:pt x="978" y="1548"/>
                </a:lnTo>
                <a:lnTo>
                  <a:pt x="943" y="1556"/>
                </a:lnTo>
                <a:lnTo>
                  <a:pt x="907" y="1561"/>
                </a:lnTo>
                <a:lnTo>
                  <a:pt x="872" y="1565"/>
                </a:lnTo>
                <a:lnTo>
                  <a:pt x="837" y="1566"/>
                </a:lnTo>
                <a:lnTo>
                  <a:pt x="802" y="1563"/>
                </a:lnTo>
                <a:lnTo>
                  <a:pt x="766" y="1558"/>
                </a:lnTo>
                <a:lnTo>
                  <a:pt x="731" y="1552"/>
                </a:lnTo>
                <a:lnTo>
                  <a:pt x="697" y="1543"/>
                </a:lnTo>
                <a:lnTo>
                  <a:pt x="663" y="1532"/>
                </a:lnTo>
                <a:lnTo>
                  <a:pt x="630" y="1518"/>
                </a:lnTo>
                <a:lnTo>
                  <a:pt x="599" y="1503"/>
                </a:lnTo>
                <a:lnTo>
                  <a:pt x="568" y="1484"/>
                </a:lnTo>
                <a:lnTo>
                  <a:pt x="539" y="1464"/>
                </a:lnTo>
                <a:lnTo>
                  <a:pt x="511" y="1442"/>
                </a:lnTo>
                <a:lnTo>
                  <a:pt x="484" y="1417"/>
                </a:lnTo>
                <a:lnTo>
                  <a:pt x="460" y="1392"/>
                </a:lnTo>
                <a:lnTo>
                  <a:pt x="438" y="1364"/>
                </a:lnTo>
                <a:lnTo>
                  <a:pt x="417" y="1336"/>
                </a:lnTo>
                <a:lnTo>
                  <a:pt x="398" y="1306"/>
                </a:lnTo>
                <a:lnTo>
                  <a:pt x="382" y="1274"/>
                </a:lnTo>
                <a:lnTo>
                  <a:pt x="368" y="1241"/>
                </a:lnTo>
                <a:lnTo>
                  <a:pt x="355" y="1207"/>
                </a:lnTo>
                <a:lnTo>
                  <a:pt x="346" y="1173"/>
                </a:lnTo>
                <a:lnTo>
                  <a:pt x="338" y="1139"/>
                </a:lnTo>
                <a:lnTo>
                  <a:pt x="333" y="1104"/>
                </a:lnTo>
                <a:lnTo>
                  <a:pt x="331" y="1069"/>
                </a:lnTo>
                <a:lnTo>
                  <a:pt x="331" y="1032"/>
                </a:lnTo>
                <a:lnTo>
                  <a:pt x="333" y="997"/>
                </a:lnTo>
                <a:lnTo>
                  <a:pt x="338" y="962"/>
                </a:lnTo>
                <a:lnTo>
                  <a:pt x="346" y="928"/>
                </a:lnTo>
                <a:lnTo>
                  <a:pt x="355" y="892"/>
                </a:lnTo>
                <a:lnTo>
                  <a:pt x="368" y="860"/>
                </a:lnTo>
                <a:lnTo>
                  <a:pt x="382" y="827"/>
                </a:lnTo>
                <a:lnTo>
                  <a:pt x="398" y="795"/>
                </a:lnTo>
                <a:lnTo>
                  <a:pt x="417" y="765"/>
                </a:lnTo>
                <a:lnTo>
                  <a:pt x="438" y="737"/>
                </a:lnTo>
                <a:lnTo>
                  <a:pt x="460" y="709"/>
                </a:lnTo>
                <a:lnTo>
                  <a:pt x="484" y="683"/>
                </a:lnTo>
                <a:lnTo>
                  <a:pt x="511" y="659"/>
                </a:lnTo>
                <a:lnTo>
                  <a:pt x="539" y="637"/>
                </a:lnTo>
                <a:lnTo>
                  <a:pt x="568" y="617"/>
                </a:lnTo>
                <a:lnTo>
                  <a:pt x="599" y="598"/>
                </a:lnTo>
                <a:lnTo>
                  <a:pt x="630" y="583"/>
                </a:lnTo>
                <a:lnTo>
                  <a:pt x="663" y="569"/>
                </a:lnTo>
                <a:lnTo>
                  <a:pt x="697" y="557"/>
                </a:lnTo>
                <a:lnTo>
                  <a:pt x="731" y="549"/>
                </a:lnTo>
                <a:lnTo>
                  <a:pt x="766" y="541"/>
                </a:lnTo>
                <a:lnTo>
                  <a:pt x="802" y="538"/>
                </a:lnTo>
                <a:lnTo>
                  <a:pt x="837" y="535"/>
                </a:lnTo>
                <a:lnTo>
                  <a:pt x="872" y="536"/>
                </a:lnTo>
                <a:lnTo>
                  <a:pt x="907" y="539"/>
                </a:lnTo>
                <a:lnTo>
                  <a:pt x="943" y="545"/>
                </a:lnTo>
                <a:lnTo>
                  <a:pt x="978" y="552"/>
                </a:lnTo>
                <a:lnTo>
                  <a:pt x="1012" y="563"/>
                </a:lnTo>
                <a:lnTo>
                  <a:pt x="1045" y="575"/>
                </a:lnTo>
                <a:lnTo>
                  <a:pt x="1077" y="591"/>
                </a:lnTo>
                <a:lnTo>
                  <a:pt x="1108" y="608"/>
                </a:lnTo>
                <a:lnTo>
                  <a:pt x="1138" y="626"/>
                </a:lnTo>
                <a:lnTo>
                  <a:pt x="1166" y="648"/>
                </a:lnTo>
                <a:lnTo>
                  <a:pt x="1194" y="671"/>
                </a:lnTo>
                <a:lnTo>
                  <a:pt x="1220" y="696"/>
                </a:lnTo>
                <a:lnTo>
                  <a:pt x="1243" y="722"/>
                </a:lnTo>
                <a:lnTo>
                  <a:pt x="1265" y="750"/>
                </a:lnTo>
                <a:lnTo>
                  <a:pt x="1284" y="781"/>
                </a:lnTo>
                <a:lnTo>
                  <a:pt x="1301" y="811"/>
                </a:lnTo>
                <a:lnTo>
                  <a:pt x="1317" y="843"/>
                </a:lnTo>
                <a:lnTo>
                  <a:pt x="1330" y="877"/>
                </a:lnTo>
                <a:lnTo>
                  <a:pt x="1341" y="910"/>
                </a:lnTo>
                <a:lnTo>
                  <a:pt x="1350" y="945"/>
                </a:lnTo>
                <a:lnTo>
                  <a:pt x="1356" y="980"/>
                </a:lnTo>
                <a:lnTo>
                  <a:pt x="1360" y="1015"/>
                </a:lnTo>
                <a:lnTo>
                  <a:pt x="1361" y="1050"/>
                </a:lnTo>
                <a:close/>
                <a:moveTo>
                  <a:pt x="4636" y="1050"/>
                </a:moveTo>
                <a:lnTo>
                  <a:pt x="4635" y="1086"/>
                </a:lnTo>
                <a:lnTo>
                  <a:pt x="4631" y="1121"/>
                </a:lnTo>
                <a:lnTo>
                  <a:pt x="4625" y="1156"/>
                </a:lnTo>
                <a:lnTo>
                  <a:pt x="4616" y="1190"/>
                </a:lnTo>
                <a:lnTo>
                  <a:pt x="4605" y="1224"/>
                </a:lnTo>
                <a:lnTo>
                  <a:pt x="4592" y="1257"/>
                </a:lnTo>
                <a:lnTo>
                  <a:pt x="4576" y="1290"/>
                </a:lnTo>
                <a:lnTo>
                  <a:pt x="4559" y="1320"/>
                </a:lnTo>
                <a:lnTo>
                  <a:pt x="4540" y="1351"/>
                </a:lnTo>
                <a:lnTo>
                  <a:pt x="4518" y="1379"/>
                </a:lnTo>
                <a:lnTo>
                  <a:pt x="4495" y="1405"/>
                </a:lnTo>
                <a:lnTo>
                  <a:pt x="4469" y="1430"/>
                </a:lnTo>
                <a:lnTo>
                  <a:pt x="4441" y="1453"/>
                </a:lnTo>
                <a:lnTo>
                  <a:pt x="4413" y="1475"/>
                </a:lnTo>
                <a:lnTo>
                  <a:pt x="4383" y="1493"/>
                </a:lnTo>
                <a:lnTo>
                  <a:pt x="4353" y="1510"/>
                </a:lnTo>
                <a:lnTo>
                  <a:pt x="4320" y="1526"/>
                </a:lnTo>
                <a:lnTo>
                  <a:pt x="4287" y="1538"/>
                </a:lnTo>
                <a:lnTo>
                  <a:pt x="4253" y="1548"/>
                </a:lnTo>
                <a:lnTo>
                  <a:pt x="4218" y="1556"/>
                </a:lnTo>
                <a:lnTo>
                  <a:pt x="4182" y="1561"/>
                </a:lnTo>
                <a:lnTo>
                  <a:pt x="4147" y="1565"/>
                </a:lnTo>
                <a:lnTo>
                  <a:pt x="4112" y="1566"/>
                </a:lnTo>
                <a:lnTo>
                  <a:pt x="4077" y="1563"/>
                </a:lnTo>
                <a:lnTo>
                  <a:pt x="4041" y="1558"/>
                </a:lnTo>
                <a:lnTo>
                  <a:pt x="4006" y="1552"/>
                </a:lnTo>
                <a:lnTo>
                  <a:pt x="3972" y="1543"/>
                </a:lnTo>
                <a:lnTo>
                  <a:pt x="3938" y="1532"/>
                </a:lnTo>
                <a:lnTo>
                  <a:pt x="3905" y="1518"/>
                </a:lnTo>
                <a:lnTo>
                  <a:pt x="3874" y="1503"/>
                </a:lnTo>
                <a:lnTo>
                  <a:pt x="3843" y="1484"/>
                </a:lnTo>
                <a:lnTo>
                  <a:pt x="3814" y="1464"/>
                </a:lnTo>
                <a:lnTo>
                  <a:pt x="3786" y="1442"/>
                </a:lnTo>
                <a:lnTo>
                  <a:pt x="3759" y="1417"/>
                </a:lnTo>
                <a:lnTo>
                  <a:pt x="3735" y="1392"/>
                </a:lnTo>
                <a:lnTo>
                  <a:pt x="3713" y="1364"/>
                </a:lnTo>
                <a:lnTo>
                  <a:pt x="3692" y="1336"/>
                </a:lnTo>
                <a:lnTo>
                  <a:pt x="3673" y="1306"/>
                </a:lnTo>
                <a:lnTo>
                  <a:pt x="3657" y="1274"/>
                </a:lnTo>
                <a:lnTo>
                  <a:pt x="3643" y="1241"/>
                </a:lnTo>
                <a:lnTo>
                  <a:pt x="3630" y="1207"/>
                </a:lnTo>
                <a:lnTo>
                  <a:pt x="3621" y="1173"/>
                </a:lnTo>
                <a:lnTo>
                  <a:pt x="3613" y="1139"/>
                </a:lnTo>
                <a:lnTo>
                  <a:pt x="3609" y="1104"/>
                </a:lnTo>
                <a:lnTo>
                  <a:pt x="3606" y="1069"/>
                </a:lnTo>
                <a:lnTo>
                  <a:pt x="3606" y="1032"/>
                </a:lnTo>
                <a:lnTo>
                  <a:pt x="3609" y="997"/>
                </a:lnTo>
                <a:lnTo>
                  <a:pt x="3613" y="962"/>
                </a:lnTo>
                <a:lnTo>
                  <a:pt x="3621" y="928"/>
                </a:lnTo>
                <a:lnTo>
                  <a:pt x="3630" y="892"/>
                </a:lnTo>
                <a:lnTo>
                  <a:pt x="3643" y="860"/>
                </a:lnTo>
                <a:lnTo>
                  <a:pt x="3657" y="827"/>
                </a:lnTo>
                <a:lnTo>
                  <a:pt x="3673" y="795"/>
                </a:lnTo>
                <a:lnTo>
                  <a:pt x="3692" y="765"/>
                </a:lnTo>
                <a:lnTo>
                  <a:pt x="3713" y="737"/>
                </a:lnTo>
                <a:lnTo>
                  <a:pt x="3735" y="709"/>
                </a:lnTo>
                <a:lnTo>
                  <a:pt x="3759" y="683"/>
                </a:lnTo>
                <a:lnTo>
                  <a:pt x="3786" y="659"/>
                </a:lnTo>
                <a:lnTo>
                  <a:pt x="3814" y="637"/>
                </a:lnTo>
                <a:lnTo>
                  <a:pt x="3843" y="617"/>
                </a:lnTo>
                <a:lnTo>
                  <a:pt x="3874" y="598"/>
                </a:lnTo>
                <a:lnTo>
                  <a:pt x="3905" y="583"/>
                </a:lnTo>
                <a:lnTo>
                  <a:pt x="3938" y="569"/>
                </a:lnTo>
                <a:lnTo>
                  <a:pt x="3972" y="557"/>
                </a:lnTo>
                <a:lnTo>
                  <a:pt x="4006" y="549"/>
                </a:lnTo>
                <a:lnTo>
                  <a:pt x="4041" y="541"/>
                </a:lnTo>
                <a:lnTo>
                  <a:pt x="4077" y="538"/>
                </a:lnTo>
                <a:lnTo>
                  <a:pt x="4112" y="535"/>
                </a:lnTo>
                <a:lnTo>
                  <a:pt x="4147" y="536"/>
                </a:lnTo>
                <a:lnTo>
                  <a:pt x="4182" y="539"/>
                </a:lnTo>
                <a:lnTo>
                  <a:pt x="4218" y="545"/>
                </a:lnTo>
                <a:lnTo>
                  <a:pt x="4253" y="552"/>
                </a:lnTo>
                <a:lnTo>
                  <a:pt x="4287" y="563"/>
                </a:lnTo>
                <a:lnTo>
                  <a:pt x="4320" y="575"/>
                </a:lnTo>
                <a:lnTo>
                  <a:pt x="4353" y="591"/>
                </a:lnTo>
                <a:lnTo>
                  <a:pt x="4383" y="608"/>
                </a:lnTo>
                <a:lnTo>
                  <a:pt x="4413" y="626"/>
                </a:lnTo>
                <a:lnTo>
                  <a:pt x="4441" y="648"/>
                </a:lnTo>
                <a:lnTo>
                  <a:pt x="4469" y="671"/>
                </a:lnTo>
                <a:lnTo>
                  <a:pt x="4495" y="696"/>
                </a:lnTo>
                <a:lnTo>
                  <a:pt x="4518" y="722"/>
                </a:lnTo>
                <a:lnTo>
                  <a:pt x="4540" y="750"/>
                </a:lnTo>
                <a:lnTo>
                  <a:pt x="4559" y="781"/>
                </a:lnTo>
                <a:lnTo>
                  <a:pt x="4576" y="811"/>
                </a:lnTo>
                <a:lnTo>
                  <a:pt x="4592" y="843"/>
                </a:lnTo>
                <a:lnTo>
                  <a:pt x="4605" y="877"/>
                </a:lnTo>
                <a:lnTo>
                  <a:pt x="4616" y="910"/>
                </a:lnTo>
                <a:lnTo>
                  <a:pt x="4625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6" y="105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1" name="Line 196"/>
          <p:cNvSpPr>
            <a:spLocks noChangeShapeType="1"/>
          </p:cNvSpPr>
          <p:nvPr/>
        </p:nvSpPr>
        <p:spPr bwMode="auto">
          <a:xfrm>
            <a:off x="2530475" y="2163763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2" name="Line 197"/>
          <p:cNvSpPr>
            <a:spLocks noChangeShapeType="1"/>
          </p:cNvSpPr>
          <p:nvPr/>
        </p:nvSpPr>
        <p:spPr bwMode="auto">
          <a:xfrm>
            <a:off x="2544763" y="2830513"/>
            <a:ext cx="7540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3" name="Line 198"/>
          <p:cNvSpPr>
            <a:spLocks noChangeShapeType="1"/>
          </p:cNvSpPr>
          <p:nvPr/>
        </p:nvSpPr>
        <p:spPr bwMode="auto">
          <a:xfrm>
            <a:off x="2509838" y="2182813"/>
            <a:ext cx="12700" cy="6270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4" name="Freeform 199"/>
          <p:cNvSpPr>
            <a:spLocks/>
          </p:cNvSpPr>
          <p:nvPr/>
        </p:nvSpPr>
        <p:spPr bwMode="auto">
          <a:xfrm>
            <a:off x="2616200" y="2333625"/>
            <a:ext cx="327025" cy="327025"/>
          </a:xfrm>
          <a:custGeom>
            <a:avLst/>
            <a:gdLst>
              <a:gd name="T0" fmla="*/ 2147483647 w 1030"/>
              <a:gd name="T1" fmla="*/ 2147483647 h 1031"/>
              <a:gd name="T2" fmla="*/ 2147483647 w 1030"/>
              <a:gd name="T3" fmla="*/ 2147483647 h 1031"/>
              <a:gd name="T4" fmla="*/ 2147483647 w 1030"/>
              <a:gd name="T5" fmla="*/ 2147483647 h 1031"/>
              <a:gd name="T6" fmla="*/ 2147483647 w 1030"/>
              <a:gd name="T7" fmla="*/ 2147483647 h 1031"/>
              <a:gd name="T8" fmla="*/ 2147483647 w 1030"/>
              <a:gd name="T9" fmla="*/ 2147483647 h 1031"/>
              <a:gd name="T10" fmla="*/ 2147483647 w 1030"/>
              <a:gd name="T11" fmla="*/ 2147483647 h 1031"/>
              <a:gd name="T12" fmla="*/ 2147483647 w 1030"/>
              <a:gd name="T13" fmla="*/ 2147483647 h 1031"/>
              <a:gd name="T14" fmla="*/ 2147483647 w 1030"/>
              <a:gd name="T15" fmla="*/ 2147483647 h 1031"/>
              <a:gd name="T16" fmla="*/ 2147483647 w 1030"/>
              <a:gd name="T17" fmla="*/ 2147483647 h 1031"/>
              <a:gd name="T18" fmla="*/ 2147483647 w 1030"/>
              <a:gd name="T19" fmla="*/ 2147483647 h 1031"/>
              <a:gd name="T20" fmla="*/ 2147483647 w 1030"/>
              <a:gd name="T21" fmla="*/ 2147483647 h 1031"/>
              <a:gd name="T22" fmla="*/ 2147483647 w 1030"/>
              <a:gd name="T23" fmla="*/ 2147483647 h 1031"/>
              <a:gd name="T24" fmla="*/ 2147483647 w 1030"/>
              <a:gd name="T25" fmla="*/ 2147483647 h 1031"/>
              <a:gd name="T26" fmla="*/ 2147483647 w 1030"/>
              <a:gd name="T27" fmla="*/ 2147483647 h 1031"/>
              <a:gd name="T28" fmla="*/ 2147483647 w 1030"/>
              <a:gd name="T29" fmla="*/ 2147483647 h 1031"/>
              <a:gd name="T30" fmla="*/ 2147483647 w 1030"/>
              <a:gd name="T31" fmla="*/ 2147483647 h 1031"/>
              <a:gd name="T32" fmla="*/ 2147483647 w 1030"/>
              <a:gd name="T33" fmla="*/ 2147483647 h 1031"/>
              <a:gd name="T34" fmla="*/ 2147483647 w 1030"/>
              <a:gd name="T35" fmla="*/ 2147483647 h 1031"/>
              <a:gd name="T36" fmla="*/ 2147483647 w 1030"/>
              <a:gd name="T37" fmla="*/ 2147483647 h 1031"/>
              <a:gd name="T38" fmla="*/ 2147483647 w 1030"/>
              <a:gd name="T39" fmla="*/ 2147483647 h 1031"/>
              <a:gd name="T40" fmla="*/ 2147483647 w 1030"/>
              <a:gd name="T41" fmla="*/ 2147483647 h 1031"/>
              <a:gd name="T42" fmla="*/ 2147483647 w 1030"/>
              <a:gd name="T43" fmla="*/ 2147483647 h 1031"/>
              <a:gd name="T44" fmla="*/ 0 w 1030"/>
              <a:gd name="T45" fmla="*/ 2147483647 h 1031"/>
              <a:gd name="T46" fmla="*/ 2147483647 w 1030"/>
              <a:gd name="T47" fmla="*/ 2147483647 h 1031"/>
              <a:gd name="T48" fmla="*/ 2147483647 w 1030"/>
              <a:gd name="T49" fmla="*/ 2147483647 h 1031"/>
              <a:gd name="T50" fmla="*/ 2147483647 w 1030"/>
              <a:gd name="T51" fmla="*/ 2147483647 h 1031"/>
              <a:gd name="T52" fmla="*/ 2147483647 w 1030"/>
              <a:gd name="T53" fmla="*/ 2147483647 h 1031"/>
              <a:gd name="T54" fmla="*/ 2147483647 w 1030"/>
              <a:gd name="T55" fmla="*/ 2147483647 h 1031"/>
              <a:gd name="T56" fmla="*/ 2147483647 w 1030"/>
              <a:gd name="T57" fmla="*/ 2147483647 h 1031"/>
              <a:gd name="T58" fmla="*/ 2147483647 w 1030"/>
              <a:gd name="T59" fmla="*/ 2147483647 h 1031"/>
              <a:gd name="T60" fmla="*/ 2147483647 w 1030"/>
              <a:gd name="T61" fmla="*/ 2147483647 h 1031"/>
              <a:gd name="T62" fmla="*/ 2147483647 w 1030"/>
              <a:gd name="T63" fmla="*/ 2147483647 h 1031"/>
              <a:gd name="T64" fmla="*/ 2147483647 w 1030"/>
              <a:gd name="T65" fmla="*/ 2147483647 h 1031"/>
              <a:gd name="T66" fmla="*/ 2147483647 w 1030"/>
              <a:gd name="T67" fmla="*/ 2147483647 h 1031"/>
              <a:gd name="T68" fmla="*/ 2147483647 w 1030"/>
              <a:gd name="T69" fmla="*/ 2147483647 h 1031"/>
              <a:gd name="T70" fmla="*/ 2147483647 w 1030"/>
              <a:gd name="T71" fmla="*/ 2147483647 h 1031"/>
              <a:gd name="T72" fmla="*/ 2147483647 w 1030"/>
              <a:gd name="T73" fmla="*/ 2147483647 h 1031"/>
              <a:gd name="T74" fmla="*/ 2147483647 w 1030"/>
              <a:gd name="T75" fmla="*/ 2147483647 h 1031"/>
              <a:gd name="T76" fmla="*/ 2147483647 w 1030"/>
              <a:gd name="T77" fmla="*/ 2147483647 h 1031"/>
              <a:gd name="T78" fmla="*/ 2147483647 w 1030"/>
              <a:gd name="T79" fmla="*/ 2147483647 h 1031"/>
              <a:gd name="T80" fmla="*/ 2147483647 w 1030"/>
              <a:gd name="T81" fmla="*/ 2147483647 h 1031"/>
              <a:gd name="T82" fmla="*/ 2147483647 w 1030"/>
              <a:gd name="T83" fmla="*/ 2147483647 h 1031"/>
              <a:gd name="T84" fmla="*/ 2147483647 w 1030"/>
              <a:gd name="T85" fmla="*/ 2147483647 h 1031"/>
              <a:gd name="T86" fmla="*/ 2147483647 w 1030"/>
              <a:gd name="T87" fmla="*/ 2147483647 h 1031"/>
              <a:gd name="T88" fmla="*/ 2147483647 w 1030"/>
              <a:gd name="T89" fmla="*/ 2147483647 h 1031"/>
              <a:gd name="T90" fmla="*/ 2147483647 w 1030"/>
              <a:gd name="T91" fmla="*/ 2147483647 h 10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1">
                <a:moveTo>
                  <a:pt x="1030" y="515"/>
                </a:moveTo>
                <a:lnTo>
                  <a:pt x="1029" y="551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4" y="816"/>
                </a:lnTo>
                <a:lnTo>
                  <a:pt x="912" y="844"/>
                </a:lnTo>
                <a:lnTo>
                  <a:pt x="889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7" y="958"/>
                </a:lnTo>
                <a:lnTo>
                  <a:pt x="746" y="975"/>
                </a:lnTo>
                <a:lnTo>
                  <a:pt x="714" y="991"/>
                </a:lnTo>
                <a:lnTo>
                  <a:pt x="681" y="1003"/>
                </a:lnTo>
                <a:lnTo>
                  <a:pt x="647" y="1013"/>
                </a:lnTo>
                <a:lnTo>
                  <a:pt x="612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6" y="1031"/>
                </a:lnTo>
                <a:lnTo>
                  <a:pt x="471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2" y="997"/>
                </a:lnTo>
                <a:lnTo>
                  <a:pt x="299" y="983"/>
                </a:lnTo>
                <a:lnTo>
                  <a:pt x="268" y="968"/>
                </a:lnTo>
                <a:lnTo>
                  <a:pt x="237" y="949"/>
                </a:lnTo>
                <a:lnTo>
                  <a:pt x="208" y="929"/>
                </a:lnTo>
                <a:lnTo>
                  <a:pt x="180" y="907"/>
                </a:lnTo>
                <a:lnTo>
                  <a:pt x="153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1"/>
                </a:lnTo>
                <a:lnTo>
                  <a:pt x="67" y="771"/>
                </a:lnTo>
                <a:lnTo>
                  <a:pt x="51" y="739"/>
                </a:lnTo>
                <a:lnTo>
                  <a:pt x="37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4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3"/>
                </a:lnTo>
                <a:lnTo>
                  <a:pt x="24" y="357"/>
                </a:lnTo>
                <a:lnTo>
                  <a:pt x="37" y="325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2"/>
                </a:lnTo>
                <a:lnTo>
                  <a:pt x="129" y="174"/>
                </a:lnTo>
                <a:lnTo>
                  <a:pt x="153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2"/>
                </a:lnTo>
                <a:lnTo>
                  <a:pt x="268" y="63"/>
                </a:lnTo>
                <a:lnTo>
                  <a:pt x="299" y="48"/>
                </a:lnTo>
                <a:lnTo>
                  <a:pt x="332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1" y="3"/>
                </a:lnTo>
                <a:lnTo>
                  <a:pt x="506" y="0"/>
                </a:lnTo>
                <a:lnTo>
                  <a:pt x="541" y="1"/>
                </a:lnTo>
                <a:lnTo>
                  <a:pt x="576" y="4"/>
                </a:lnTo>
                <a:lnTo>
                  <a:pt x="612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6" y="56"/>
                </a:lnTo>
                <a:lnTo>
                  <a:pt x="777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9" y="161"/>
                </a:lnTo>
                <a:lnTo>
                  <a:pt x="912" y="187"/>
                </a:lnTo>
                <a:lnTo>
                  <a:pt x="934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9" y="410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5" name="Line 200"/>
          <p:cNvSpPr>
            <a:spLocks noChangeShapeType="1"/>
          </p:cNvSpPr>
          <p:nvPr/>
        </p:nvSpPr>
        <p:spPr bwMode="auto">
          <a:xfrm flipV="1">
            <a:off x="2509838" y="2163763"/>
            <a:ext cx="20637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6" name="Line 201"/>
          <p:cNvSpPr>
            <a:spLocks noChangeShapeType="1"/>
          </p:cNvSpPr>
          <p:nvPr/>
        </p:nvSpPr>
        <p:spPr bwMode="auto">
          <a:xfrm>
            <a:off x="2522538" y="2809875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7" name="Freeform 202"/>
          <p:cNvSpPr>
            <a:spLocks/>
          </p:cNvSpPr>
          <p:nvPr/>
        </p:nvSpPr>
        <p:spPr bwMode="auto">
          <a:xfrm>
            <a:off x="3135313" y="2333625"/>
            <a:ext cx="327025" cy="327025"/>
          </a:xfrm>
          <a:custGeom>
            <a:avLst/>
            <a:gdLst>
              <a:gd name="T0" fmla="*/ 2147483647 w 1029"/>
              <a:gd name="T1" fmla="*/ 2147483647 h 1031"/>
              <a:gd name="T2" fmla="*/ 2147483647 w 1029"/>
              <a:gd name="T3" fmla="*/ 2147483647 h 1031"/>
              <a:gd name="T4" fmla="*/ 2147483647 w 1029"/>
              <a:gd name="T5" fmla="*/ 2147483647 h 1031"/>
              <a:gd name="T6" fmla="*/ 2147483647 w 1029"/>
              <a:gd name="T7" fmla="*/ 2147483647 h 1031"/>
              <a:gd name="T8" fmla="*/ 2147483647 w 1029"/>
              <a:gd name="T9" fmla="*/ 2147483647 h 1031"/>
              <a:gd name="T10" fmla="*/ 2147483647 w 1029"/>
              <a:gd name="T11" fmla="*/ 2147483647 h 1031"/>
              <a:gd name="T12" fmla="*/ 2147483647 w 1029"/>
              <a:gd name="T13" fmla="*/ 2147483647 h 1031"/>
              <a:gd name="T14" fmla="*/ 2147483647 w 1029"/>
              <a:gd name="T15" fmla="*/ 2147483647 h 1031"/>
              <a:gd name="T16" fmla="*/ 2147483647 w 1029"/>
              <a:gd name="T17" fmla="*/ 2147483647 h 1031"/>
              <a:gd name="T18" fmla="*/ 2147483647 w 1029"/>
              <a:gd name="T19" fmla="*/ 2147483647 h 1031"/>
              <a:gd name="T20" fmla="*/ 2147483647 w 1029"/>
              <a:gd name="T21" fmla="*/ 2147483647 h 1031"/>
              <a:gd name="T22" fmla="*/ 2147483647 w 1029"/>
              <a:gd name="T23" fmla="*/ 2147483647 h 1031"/>
              <a:gd name="T24" fmla="*/ 2147483647 w 1029"/>
              <a:gd name="T25" fmla="*/ 2147483647 h 1031"/>
              <a:gd name="T26" fmla="*/ 2147483647 w 1029"/>
              <a:gd name="T27" fmla="*/ 2147483647 h 1031"/>
              <a:gd name="T28" fmla="*/ 2147483647 w 1029"/>
              <a:gd name="T29" fmla="*/ 2147483647 h 1031"/>
              <a:gd name="T30" fmla="*/ 2147483647 w 1029"/>
              <a:gd name="T31" fmla="*/ 2147483647 h 1031"/>
              <a:gd name="T32" fmla="*/ 2147483647 w 1029"/>
              <a:gd name="T33" fmla="*/ 2147483647 h 1031"/>
              <a:gd name="T34" fmla="*/ 2147483647 w 1029"/>
              <a:gd name="T35" fmla="*/ 2147483647 h 1031"/>
              <a:gd name="T36" fmla="*/ 2147483647 w 1029"/>
              <a:gd name="T37" fmla="*/ 2147483647 h 1031"/>
              <a:gd name="T38" fmla="*/ 2147483647 w 1029"/>
              <a:gd name="T39" fmla="*/ 2147483647 h 1031"/>
              <a:gd name="T40" fmla="*/ 2147483647 w 1029"/>
              <a:gd name="T41" fmla="*/ 2147483647 h 1031"/>
              <a:gd name="T42" fmla="*/ 2147483647 w 1029"/>
              <a:gd name="T43" fmla="*/ 2147483647 h 1031"/>
              <a:gd name="T44" fmla="*/ 0 w 1029"/>
              <a:gd name="T45" fmla="*/ 2147483647 h 1031"/>
              <a:gd name="T46" fmla="*/ 2147483647 w 1029"/>
              <a:gd name="T47" fmla="*/ 2147483647 h 1031"/>
              <a:gd name="T48" fmla="*/ 2147483647 w 1029"/>
              <a:gd name="T49" fmla="*/ 2147483647 h 1031"/>
              <a:gd name="T50" fmla="*/ 2147483647 w 1029"/>
              <a:gd name="T51" fmla="*/ 2147483647 h 1031"/>
              <a:gd name="T52" fmla="*/ 2147483647 w 1029"/>
              <a:gd name="T53" fmla="*/ 2147483647 h 1031"/>
              <a:gd name="T54" fmla="*/ 2147483647 w 1029"/>
              <a:gd name="T55" fmla="*/ 2147483647 h 1031"/>
              <a:gd name="T56" fmla="*/ 2147483647 w 1029"/>
              <a:gd name="T57" fmla="*/ 2147483647 h 1031"/>
              <a:gd name="T58" fmla="*/ 2147483647 w 1029"/>
              <a:gd name="T59" fmla="*/ 2147483647 h 1031"/>
              <a:gd name="T60" fmla="*/ 2147483647 w 1029"/>
              <a:gd name="T61" fmla="*/ 2147483647 h 1031"/>
              <a:gd name="T62" fmla="*/ 2147483647 w 1029"/>
              <a:gd name="T63" fmla="*/ 2147483647 h 1031"/>
              <a:gd name="T64" fmla="*/ 2147483647 w 1029"/>
              <a:gd name="T65" fmla="*/ 2147483647 h 1031"/>
              <a:gd name="T66" fmla="*/ 2147483647 w 1029"/>
              <a:gd name="T67" fmla="*/ 2147483647 h 1031"/>
              <a:gd name="T68" fmla="*/ 2147483647 w 1029"/>
              <a:gd name="T69" fmla="*/ 2147483647 h 1031"/>
              <a:gd name="T70" fmla="*/ 2147483647 w 1029"/>
              <a:gd name="T71" fmla="*/ 2147483647 h 1031"/>
              <a:gd name="T72" fmla="*/ 2147483647 w 1029"/>
              <a:gd name="T73" fmla="*/ 2147483647 h 1031"/>
              <a:gd name="T74" fmla="*/ 2147483647 w 1029"/>
              <a:gd name="T75" fmla="*/ 2147483647 h 1031"/>
              <a:gd name="T76" fmla="*/ 2147483647 w 1029"/>
              <a:gd name="T77" fmla="*/ 2147483647 h 1031"/>
              <a:gd name="T78" fmla="*/ 2147483647 w 1029"/>
              <a:gd name="T79" fmla="*/ 2147483647 h 1031"/>
              <a:gd name="T80" fmla="*/ 2147483647 w 1029"/>
              <a:gd name="T81" fmla="*/ 2147483647 h 1031"/>
              <a:gd name="T82" fmla="*/ 2147483647 w 1029"/>
              <a:gd name="T83" fmla="*/ 2147483647 h 1031"/>
              <a:gd name="T84" fmla="*/ 2147483647 w 1029"/>
              <a:gd name="T85" fmla="*/ 2147483647 h 1031"/>
              <a:gd name="T86" fmla="*/ 2147483647 w 1029"/>
              <a:gd name="T87" fmla="*/ 2147483647 h 1031"/>
              <a:gd name="T88" fmla="*/ 2147483647 w 1029"/>
              <a:gd name="T89" fmla="*/ 2147483647 h 1031"/>
              <a:gd name="T90" fmla="*/ 2147483647 w 1029"/>
              <a:gd name="T91" fmla="*/ 2147483647 h 10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9" h="1031">
                <a:moveTo>
                  <a:pt x="1029" y="515"/>
                </a:moveTo>
                <a:lnTo>
                  <a:pt x="1028" y="551"/>
                </a:lnTo>
                <a:lnTo>
                  <a:pt x="1024" y="586"/>
                </a:lnTo>
                <a:lnTo>
                  <a:pt x="1018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3" y="816"/>
                </a:lnTo>
                <a:lnTo>
                  <a:pt x="911" y="844"/>
                </a:lnTo>
                <a:lnTo>
                  <a:pt x="888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6" y="958"/>
                </a:lnTo>
                <a:lnTo>
                  <a:pt x="746" y="975"/>
                </a:lnTo>
                <a:lnTo>
                  <a:pt x="713" y="991"/>
                </a:lnTo>
                <a:lnTo>
                  <a:pt x="680" y="1003"/>
                </a:lnTo>
                <a:lnTo>
                  <a:pt x="646" y="1013"/>
                </a:lnTo>
                <a:lnTo>
                  <a:pt x="611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5" y="1031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1" y="997"/>
                </a:lnTo>
                <a:lnTo>
                  <a:pt x="299" y="983"/>
                </a:lnTo>
                <a:lnTo>
                  <a:pt x="267" y="968"/>
                </a:lnTo>
                <a:lnTo>
                  <a:pt x="237" y="949"/>
                </a:lnTo>
                <a:lnTo>
                  <a:pt x="207" y="929"/>
                </a:lnTo>
                <a:lnTo>
                  <a:pt x="180" y="907"/>
                </a:lnTo>
                <a:lnTo>
                  <a:pt x="153" y="882"/>
                </a:lnTo>
                <a:lnTo>
                  <a:pt x="128" y="857"/>
                </a:lnTo>
                <a:lnTo>
                  <a:pt x="107" y="829"/>
                </a:lnTo>
                <a:lnTo>
                  <a:pt x="86" y="801"/>
                </a:lnTo>
                <a:lnTo>
                  <a:pt x="66" y="771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4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3"/>
                </a:lnTo>
                <a:lnTo>
                  <a:pt x="24" y="357"/>
                </a:lnTo>
                <a:lnTo>
                  <a:pt x="36" y="325"/>
                </a:lnTo>
                <a:lnTo>
                  <a:pt x="51" y="292"/>
                </a:lnTo>
                <a:lnTo>
                  <a:pt x="66" y="260"/>
                </a:lnTo>
                <a:lnTo>
                  <a:pt x="86" y="230"/>
                </a:lnTo>
                <a:lnTo>
                  <a:pt x="107" y="202"/>
                </a:lnTo>
                <a:lnTo>
                  <a:pt x="128" y="174"/>
                </a:lnTo>
                <a:lnTo>
                  <a:pt x="153" y="148"/>
                </a:lnTo>
                <a:lnTo>
                  <a:pt x="180" y="124"/>
                </a:lnTo>
                <a:lnTo>
                  <a:pt x="207" y="102"/>
                </a:lnTo>
                <a:lnTo>
                  <a:pt x="237" y="82"/>
                </a:lnTo>
                <a:lnTo>
                  <a:pt x="267" y="63"/>
                </a:lnTo>
                <a:lnTo>
                  <a:pt x="299" y="48"/>
                </a:lnTo>
                <a:lnTo>
                  <a:pt x="331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0" y="3"/>
                </a:lnTo>
                <a:lnTo>
                  <a:pt x="505" y="0"/>
                </a:lnTo>
                <a:lnTo>
                  <a:pt x="541" y="1"/>
                </a:lnTo>
                <a:lnTo>
                  <a:pt x="576" y="4"/>
                </a:lnTo>
                <a:lnTo>
                  <a:pt x="611" y="10"/>
                </a:lnTo>
                <a:lnTo>
                  <a:pt x="646" y="17"/>
                </a:lnTo>
                <a:lnTo>
                  <a:pt x="680" y="28"/>
                </a:lnTo>
                <a:lnTo>
                  <a:pt x="713" y="40"/>
                </a:lnTo>
                <a:lnTo>
                  <a:pt x="746" y="56"/>
                </a:lnTo>
                <a:lnTo>
                  <a:pt x="776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8" y="410"/>
                </a:lnTo>
                <a:lnTo>
                  <a:pt x="1024" y="445"/>
                </a:lnTo>
                <a:lnTo>
                  <a:pt x="1028" y="480"/>
                </a:lnTo>
                <a:lnTo>
                  <a:pt x="1029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8" name="Line 203"/>
          <p:cNvSpPr>
            <a:spLocks noChangeShapeType="1"/>
          </p:cNvSpPr>
          <p:nvPr/>
        </p:nvSpPr>
        <p:spPr bwMode="auto">
          <a:xfrm flipH="1">
            <a:off x="3298825" y="2163763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19" name="Line 204"/>
          <p:cNvSpPr>
            <a:spLocks noChangeShapeType="1"/>
          </p:cNvSpPr>
          <p:nvPr/>
        </p:nvSpPr>
        <p:spPr bwMode="auto">
          <a:xfrm flipH="1">
            <a:off x="3298825" y="2830513"/>
            <a:ext cx="7556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0" name="Line 205"/>
          <p:cNvSpPr>
            <a:spLocks noChangeShapeType="1"/>
          </p:cNvSpPr>
          <p:nvPr/>
        </p:nvSpPr>
        <p:spPr bwMode="auto">
          <a:xfrm flipH="1">
            <a:off x="4075113" y="2182813"/>
            <a:ext cx="12700" cy="6270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1" name="Freeform 206"/>
          <p:cNvSpPr>
            <a:spLocks/>
          </p:cNvSpPr>
          <p:nvPr/>
        </p:nvSpPr>
        <p:spPr bwMode="auto">
          <a:xfrm>
            <a:off x="3656013" y="2333625"/>
            <a:ext cx="327025" cy="327025"/>
          </a:xfrm>
          <a:custGeom>
            <a:avLst/>
            <a:gdLst>
              <a:gd name="T0" fmla="*/ 2147483647 w 1030"/>
              <a:gd name="T1" fmla="*/ 2147483647 h 1031"/>
              <a:gd name="T2" fmla="*/ 2147483647 w 1030"/>
              <a:gd name="T3" fmla="*/ 2147483647 h 1031"/>
              <a:gd name="T4" fmla="*/ 2147483647 w 1030"/>
              <a:gd name="T5" fmla="*/ 2147483647 h 1031"/>
              <a:gd name="T6" fmla="*/ 2147483647 w 1030"/>
              <a:gd name="T7" fmla="*/ 2147483647 h 1031"/>
              <a:gd name="T8" fmla="*/ 2147483647 w 1030"/>
              <a:gd name="T9" fmla="*/ 2147483647 h 1031"/>
              <a:gd name="T10" fmla="*/ 2147483647 w 1030"/>
              <a:gd name="T11" fmla="*/ 2147483647 h 1031"/>
              <a:gd name="T12" fmla="*/ 2147483647 w 1030"/>
              <a:gd name="T13" fmla="*/ 2147483647 h 1031"/>
              <a:gd name="T14" fmla="*/ 2147483647 w 1030"/>
              <a:gd name="T15" fmla="*/ 2147483647 h 1031"/>
              <a:gd name="T16" fmla="*/ 2147483647 w 1030"/>
              <a:gd name="T17" fmla="*/ 2147483647 h 1031"/>
              <a:gd name="T18" fmla="*/ 2147483647 w 1030"/>
              <a:gd name="T19" fmla="*/ 2147483647 h 1031"/>
              <a:gd name="T20" fmla="*/ 2147483647 w 1030"/>
              <a:gd name="T21" fmla="*/ 2147483647 h 1031"/>
              <a:gd name="T22" fmla="*/ 2147483647 w 1030"/>
              <a:gd name="T23" fmla="*/ 2147483647 h 1031"/>
              <a:gd name="T24" fmla="*/ 2147483647 w 1030"/>
              <a:gd name="T25" fmla="*/ 2147483647 h 1031"/>
              <a:gd name="T26" fmla="*/ 2147483647 w 1030"/>
              <a:gd name="T27" fmla="*/ 2147483647 h 1031"/>
              <a:gd name="T28" fmla="*/ 2147483647 w 1030"/>
              <a:gd name="T29" fmla="*/ 2147483647 h 1031"/>
              <a:gd name="T30" fmla="*/ 2147483647 w 1030"/>
              <a:gd name="T31" fmla="*/ 2147483647 h 1031"/>
              <a:gd name="T32" fmla="*/ 2147483647 w 1030"/>
              <a:gd name="T33" fmla="*/ 2147483647 h 1031"/>
              <a:gd name="T34" fmla="*/ 2147483647 w 1030"/>
              <a:gd name="T35" fmla="*/ 2147483647 h 1031"/>
              <a:gd name="T36" fmla="*/ 2147483647 w 1030"/>
              <a:gd name="T37" fmla="*/ 2147483647 h 1031"/>
              <a:gd name="T38" fmla="*/ 2147483647 w 1030"/>
              <a:gd name="T39" fmla="*/ 2147483647 h 1031"/>
              <a:gd name="T40" fmla="*/ 2147483647 w 1030"/>
              <a:gd name="T41" fmla="*/ 2147483647 h 1031"/>
              <a:gd name="T42" fmla="*/ 2147483647 w 1030"/>
              <a:gd name="T43" fmla="*/ 2147483647 h 1031"/>
              <a:gd name="T44" fmla="*/ 0 w 1030"/>
              <a:gd name="T45" fmla="*/ 2147483647 h 1031"/>
              <a:gd name="T46" fmla="*/ 2147483647 w 1030"/>
              <a:gd name="T47" fmla="*/ 2147483647 h 1031"/>
              <a:gd name="T48" fmla="*/ 2147483647 w 1030"/>
              <a:gd name="T49" fmla="*/ 2147483647 h 1031"/>
              <a:gd name="T50" fmla="*/ 2147483647 w 1030"/>
              <a:gd name="T51" fmla="*/ 2147483647 h 1031"/>
              <a:gd name="T52" fmla="*/ 2147483647 w 1030"/>
              <a:gd name="T53" fmla="*/ 2147483647 h 1031"/>
              <a:gd name="T54" fmla="*/ 2147483647 w 1030"/>
              <a:gd name="T55" fmla="*/ 2147483647 h 1031"/>
              <a:gd name="T56" fmla="*/ 2147483647 w 1030"/>
              <a:gd name="T57" fmla="*/ 2147483647 h 1031"/>
              <a:gd name="T58" fmla="*/ 2147483647 w 1030"/>
              <a:gd name="T59" fmla="*/ 2147483647 h 1031"/>
              <a:gd name="T60" fmla="*/ 2147483647 w 1030"/>
              <a:gd name="T61" fmla="*/ 2147483647 h 1031"/>
              <a:gd name="T62" fmla="*/ 2147483647 w 1030"/>
              <a:gd name="T63" fmla="*/ 2147483647 h 1031"/>
              <a:gd name="T64" fmla="*/ 2147483647 w 1030"/>
              <a:gd name="T65" fmla="*/ 2147483647 h 1031"/>
              <a:gd name="T66" fmla="*/ 2147483647 w 1030"/>
              <a:gd name="T67" fmla="*/ 2147483647 h 1031"/>
              <a:gd name="T68" fmla="*/ 2147483647 w 1030"/>
              <a:gd name="T69" fmla="*/ 2147483647 h 1031"/>
              <a:gd name="T70" fmla="*/ 2147483647 w 1030"/>
              <a:gd name="T71" fmla="*/ 2147483647 h 1031"/>
              <a:gd name="T72" fmla="*/ 2147483647 w 1030"/>
              <a:gd name="T73" fmla="*/ 2147483647 h 1031"/>
              <a:gd name="T74" fmla="*/ 2147483647 w 1030"/>
              <a:gd name="T75" fmla="*/ 2147483647 h 1031"/>
              <a:gd name="T76" fmla="*/ 2147483647 w 1030"/>
              <a:gd name="T77" fmla="*/ 2147483647 h 1031"/>
              <a:gd name="T78" fmla="*/ 2147483647 w 1030"/>
              <a:gd name="T79" fmla="*/ 2147483647 h 1031"/>
              <a:gd name="T80" fmla="*/ 2147483647 w 1030"/>
              <a:gd name="T81" fmla="*/ 2147483647 h 1031"/>
              <a:gd name="T82" fmla="*/ 2147483647 w 1030"/>
              <a:gd name="T83" fmla="*/ 2147483647 h 1031"/>
              <a:gd name="T84" fmla="*/ 2147483647 w 1030"/>
              <a:gd name="T85" fmla="*/ 2147483647 h 1031"/>
              <a:gd name="T86" fmla="*/ 2147483647 w 1030"/>
              <a:gd name="T87" fmla="*/ 2147483647 h 1031"/>
              <a:gd name="T88" fmla="*/ 2147483647 w 1030"/>
              <a:gd name="T89" fmla="*/ 2147483647 h 1031"/>
              <a:gd name="T90" fmla="*/ 2147483647 w 1030"/>
              <a:gd name="T91" fmla="*/ 2147483647 h 10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1">
                <a:moveTo>
                  <a:pt x="1030" y="515"/>
                </a:moveTo>
                <a:lnTo>
                  <a:pt x="1029" y="551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5"/>
                </a:lnTo>
                <a:lnTo>
                  <a:pt x="953" y="785"/>
                </a:lnTo>
                <a:lnTo>
                  <a:pt x="934" y="816"/>
                </a:lnTo>
                <a:lnTo>
                  <a:pt x="912" y="844"/>
                </a:lnTo>
                <a:lnTo>
                  <a:pt x="889" y="870"/>
                </a:lnTo>
                <a:lnTo>
                  <a:pt x="863" y="895"/>
                </a:lnTo>
                <a:lnTo>
                  <a:pt x="835" y="918"/>
                </a:lnTo>
                <a:lnTo>
                  <a:pt x="807" y="940"/>
                </a:lnTo>
                <a:lnTo>
                  <a:pt x="777" y="958"/>
                </a:lnTo>
                <a:lnTo>
                  <a:pt x="747" y="975"/>
                </a:lnTo>
                <a:lnTo>
                  <a:pt x="714" y="991"/>
                </a:lnTo>
                <a:lnTo>
                  <a:pt x="681" y="1003"/>
                </a:lnTo>
                <a:lnTo>
                  <a:pt x="647" y="1013"/>
                </a:lnTo>
                <a:lnTo>
                  <a:pt x="612" y="1021"/>
                </a:lnTo>
                <a:lnTo>
                  <a:pt x="576" y="1026"/>
                </a:lnTo>
                <a:lnTo>
                  <a:pt x="541" y="1030"/>
                </a:lnTo>
                <a:lnTo>
                  <a:pt x="506" y="1031"/>
                </a:lnTo>
                <a:lnTo>
                  <a:pt x="471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8"/>
                </a:lnTo>
                <a:lnTo>
                  <a:pt x="332" y="997"/>
                </a:lnTo>
                <a:lnTo>
                  <a:pt x="299" y="983"/>
                </a:lnTo>
                <a:lnTo>
                  <a:pt x="268" y="968"/>
                </a:lnTo>
                <a:lnTo>
                  <a:pt x="237" y="949"/>
                </a:lnTo>
                <a:lnTo>
                  <a:pt x="208" y="929"/>
                </a:lnTo>
                <a:lnTo>
                  <a:pt x="180" y="907"/>
                </a:lnTo>
                <a:lnTo>
                  <a:pt x="153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1"/>
                </a:lnTo>
                <a:lnTo>
                  <a:pt x="67" y="771"/>
                </a:lnTo>
                <a:lnTo>
                  <a:pt x="51" y="739"/>
                </a:lnTo>
                <a:lnTo>
                  <a:pt x="37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3" y="569"/>
                </a:lnTo>
                <a:lnTo>
                  <a:pt x="0" y="534"/>
                </a:lnTo>
                <a:lnTo>
                  <a:pt x="0" y="497"/>
                </a:lnTo>
                <a:lnTo>
                  <a:pt x="3" y="462"/>
                </a:lnTo>
                <a:lnTo>
                  <a:pt x="7" y="427"/>
                </a:lnTo>
                <a:lnTo>
                  <a:pt x="15" y="393"/>
                </a:lnTo>
                <a:lnTo>
                  <a:pt x="24" y="357"/>
                </a:lnTo>
                <a:lnTo>
                  <a:pt x="37" y="325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2"/>
                </a:lnTo>
                <a:lnTo>
                  <a:pt x="129" y="174"/>
                </a:lnTo>
                <a:lnTo>
                  <a:pt x="153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2"/>
                </a:lnTo>
                <a:lnTo>
                  <a:pt x="268" y="63"/>
                </a:lnTo>
                <a:lnTo>
                  <a:pt x="299" y="48"/>
                </a:lnTo>
                <a:lnTo>
                  <a:pt x="332" y="34"/>
                </a:lnTo>
                <a:lnTo>
                  <a:pt x="366" y="22"/>
                </a:lnTo>
                <a:lnTo>
                  <a:pt x="400" y="14"/>
                </a:lnTo>
                <a:lnTo>
                  <a:pt x="435" y="6"/>
                </a:lnTo>
                <a:lnTo>
                  <a:pt x="471" y="3"/>
                </a:lnTo>
                <a:lnTo>
                  <a:pt x="506" y="0"/>
                </a:lnTo>
                <a:lnTo>
                  <a:pt x="541" y="1"/>
                </a:lnTo>
                <a:lnTo>
                  <a:pt x="576" y="4"/>
                </a:lnTo>
                <a:lnTo>
                  <a:pt x="612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7" y="56"/>
                </a:lnTo>
                <a:lnTo>
                  <a:pt x="777" y="73"/>
                </a:lnTo>
                <a:lnTo>
                  <a:pt x="807" y="91"/>
                </a:lnTo>
                <a:lnTo>
                  <a:pt x="835" y="113"/>
                </a:lnTo>
                <a:lnTo>
                  <a:pt x="863" y="136"/>
                </a:lnTo>
                <a:lnTo>
                  <a:pt x="889" y="161"/>
                </a:lnTo>
                <a:lnTo>
                  <a:pt x="912" y="187"/>
                </a:lnTo>
                <a:lnTo>
                  <a:pt x="934" y="215"/>
                </a:lnTo>
                <a:lnTo>
                  <a:pt x="953" y="246"/>
                </a:lnTo>
                <a:lnTo>
                  <a:pt x="970" y="276"/>
                </a:lnTo>
                <a:lnTo>
                  <a:pt x="986" y="308"/>
                </a:lnTo>
                <a:lnTo>
                  <a:pt x="999" y="342"/>
                </a:lnTo>
                <a:lnTo>
                  <a:pt x="1010" y="375"/>
                </a:lnTo>
                <a:lnTo>
                  <a:pt x="1019" y="410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2" name="Line 207"/>
          <p:cNvSpPr>
            <a:spLocks noChangeShapeType="1"/>
          </p:cNvSpPr>
          <p:nvPr/>
        </p:nvSpPr>
        <p:spPr bwMode="auto">
          <a:xfrm flipH="1" flipV="1">
            <a:off x="4067175" y="2163763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3" name="Line 208"/>
          <p:cNvSpPr>
            <a:spLocks noChangeShapeType="1"/>
          </p:cNvSpPr>
          <p:nvPr/>
        </p:nvSpPr>
        <p:spPr bwMode="auto">
          <a:xfrm flipH="1">
            <a:off x="4054475" y="2809875"/>
            <a:ext cx="20638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4" name="Freeform 209"/>
          <p:cNvSpPr>
            <a:spLocks noEditPoints="1"/>
          </p:cNvSpPr>
          <p:nvPr/>
        </p:nvSpPr>
        <p:spPr bwMode="auto">
          <a:xfrm>
            <a:off x="5083175" y="1751013"/>
            <a:ext cx="1128713" cy="1104900"/>
          </a:xfrm>
          <a:custGeom>
            <a:avLst/>
            <a:gdLst>
              <a:gd name="T0" fmla="*/ 2147483647 w 3556"/>
              <a:gd name="T1" fmla="*/ 2147483647 h 3480"/>
              <a:gd name="T2" fmla="*/ 2147483647 w 3556"/>
              <a:gd name="T3" fmla="*/ 2147483647 h 3480"/>
              <a:gd name="T4" fmla="*/ 2147483647 w 3556"/>
              <a:gd name="T5" fmla="*/ 0 h 3480"/>
              <a:gd name="T6" fmla="*/ 2147483647 w 3556"/>
              <a:gd name="T7" fmla="*/ 2147483647 h 3480"/>
              <a:gd name="T8" fmla="*/ 2147483647 w 3556"/>
              <a:gd name="T9" fmla="*/ 2147483647 h 3480"/>
              <a:gd name="T10" fmla="*/ 2147483647 w 3556"/>
              <a:gd name="T11" fmla="*/ 2147483647 h 3480"/>
              <a:gd name="T12" fmla="*/ 2147483647 w 3556"/>
              <a:gd name="T13" fmla="*/ 2147483647 h 3480"/>
              <a:gd name="T14" fmla="*/ 2147483647 w 3556"/>
              <a:gd name="T15" fmla="*/ 2147483647 h 3480"/>
              <a:gd name="T16" fmla="*/ 2147483647 w 3556"/>
              <a:gd name="T17" fmla="*/ 2147483647 h 3480"/>
              <a:gd name="T18" fmla="*/ 2147483647 w 3556"/>
              <a:gd name="T19" fmla="*/ 2147483647 h 3480"/>
              <a:gd name="T20" fmla="*/ 2147483647 w 3556"/>
              <a:gd name="T21" fmla="*/ 2147483647 h 3480"/>
              <a:gd name="T22" fmla="*/ 2147483647 w 3556"/>
              <a:gd name="T23" fmla="*/ 2147483647 h 3480"/>
              <a:gd name="T24" fmla="*/ 2147483647 w 3556"/>
              <a:gd name="T25" fmla="*/ 2147483647 h 3480"/>
              <a:gd name="T26" fmla="*/ 2147483647 w 3556"/>
              <a:gd name="T27" fmla="*/ 2147483647 h 3480"/>
              <a:gd name="T28" fmla="*/ 2147483647 w 3556"/>
              <a:gd name="T29" fmla="*/ 2147483647 h 3480"/>
              <a:gd name="T30" fmla="*/ 2147483647 w 3556"/>
              <a:gd name="T31" fmla="*/ 2147483647 h 3480"/>
              <a:gd name="T32" fmla="*/ 2147483647 w 3556"/>
              <a:gd name="T33" fmla="*/ 2147483647 h 3480"/>
              <a:gd name="T34" fmla="*/ 2147483647 w 3556"/>
              <a:gd name="T35" fmla="*/ 2147483647 h 3480"/>
              <a:gd name="T36" fmla="*/ 2147483647 w 3556"/>
              <a:gd name="T37" fmla="*/ 2147483647 h 3480"/>
              <a:gd name="T38" fmla="*/ 2147483647 w 3556"/>
              <a:gd name="T39" fmla="*/ 2147483647 h 3480"/>
              <a:gd name="T40" fmla="*/ 2147483647 w 3556"/>
              <a:gd name="T41" fmla="*/ 2147483647 h 3480"/>
              <a:gd name="T42" fmla="*/ 2147483647 w 3556"/>
              <a:gd name="T43" fmla="*/ 2147483647 h 3480"/>
              <a:gd name="T44" fmla="*/ 2147483647 w 3556"/>
              <a:gd name="T45" fmla="*/ 2147483647 h 3480"/>
              <a:gd name="T46" fmla="*/ 2147483647 w 3556"/>
              <a:gd name="T47" fmla="*/ 2147483647 h 3480"/>
              <a:gd name="T48" fmla="*/ 2147483647 w 3556"/>
              <a:gd name="T49" fmla="*/ 2147483647 h 3480"/>
              <a:gd name="T50" fmla="*/ 2147483647 w 3556"/>
              <a:gd name="T51" fmla="*/ 2147483647 h 3480"/>
              <a:gd name="T52" fmla="*/ 2147483647 w 3556"/>
              <a:gd name="T53" fmla="*/ 2147483647 h 3480"/>
              <a:gd name="T54" fmla="*/ 2147483647 w 3556"/>
              <a:gd name="T55" fmla="*/ 2147483647 h 3480"/>
              <a:gd name="T56" fmla="*/ 2147483647 w 3556"/>
              <a:gd name="T57" fmla="*/ 2147483647 h 3480"/>
              <a:gd name="T58" fmla="*/ 2147483647 w 3556"/>
              <a:gd name="T59" fmla="*/ 2147483647 h 3480"/>
              <a:gd name="T60" fmla="*/ 2147483647 w 3556"/>
              <a:gd name="T61" fmla="*/ 2147483647 h 3480"/>
              <a:gd name="T62" fmla="*/ 2147483647 w 3556"/>
              <a:gd name="T63" fmla="*/ 2147483647 h 3480"/>
              <a:gd name="T64" fmla="*/ 2147483647 w 3556"/>
              <a:gd name="T65" fmla="*/ 2147483647 h 3480"/>
              <a:gd name="T66" fmla="*/ 2147483647 w 3556"/>
              <a:gd name="T67" fmla="*/ 2147483647 h 3480"/>
              <a:gd name="T68" fmla="*/ 2147483647 w 3556"/>
              <a:gd name="T69" fmla="*/ 2147483647 h 3480"/>
              <a:gd name="T70" fmla="*/ 2147483647 w 3556"/>
              <a:gd name="T71" fmla="*/ 2147483647 h 3480"/>
              <a:gd name="T72" fmla="*/ 2147483647 w 3556"/>
              <a:gd name="T73" fmla="*/ 2147483647 h 3480"/>
              <a:gd name="T74" fmla="*/ 2147483647 w 3556"/>
              <a:gd name="T75" fmla="*/ 2147483647 h 3480"/>
              <a:gd name="T76" fmla="*/ 2147483647 w 3556"/>
              <a:gd name="T77" fmla="*/ 2147483647 h 3480"/>
              <a:gd name="T78" fmla="*/ 2147483647 w 3556"/>
              <a:gd name="T79" fmla="*/ 2147483647 h 3480"/>
              <a:gd name="T80" fmla="*/ 2147483647 w 3556"/>
              <a:gd name="T81" fmla="*/ 2147483647 h 3480"/>
              <a:gd name="T82" fmla="*/ 2147483647 w 3556"/>
              <a:gd name="T83" fmla="*/ 2147483647 h 3480"/>
              <a:gd name="T84" fmla="*/ 2147483647 w 3556"/>
              <a:gd name="T85" fmla="*/ 2147483647 h 3480"/>
              <a:gd name="T86" fmla="*/ 2147483647 w 3556"/>
              <a:gd name="T87" fmla="*/ 2147483647 h 3480"/>
              <a:gd name="T88" fmla="*/ 2147483647 w 3556"/>
              <a:gd name="T89" fmla="*/ 2147483647 h 3480"/>
              <a:gd name="T90" fmla="*/ 2147483647 w 3556"/>
              <a:gd name="T91" fmla="*/ 2147483647 h 3480"/>
              <a:gd name="T92" fmla="*/ 2147483647 w 3556"/>
              <a:gd name="T93" fmla="*/ 2147483647 h 3480"/>
              <a:gd name="T94" fmla="*/ 2147483647 w 3556"/>
              <a:gd name="T95" fmla="*/ 2147483647 h 3480"/>
              <a:gd name="T96" fmla="*/ 2147483647 w 3556"/>
              <a:gd name="T97" fmla="*/ 2147483647 h 3480"/>
              <a:gd name="T98" fmla="*/ 2147483647 w 3556"/>
              <a:gd name="T99" fmla="*/ 2147483647 h 3480"/>
              <a:gd name="T100" fmla="*/ 2147483647 w 3556"/>
              <a:gd name="T101" fmla="*/ 2147483647 h 3480"/>
              <a:gd name="T102" fmla="*/ 2147483647 w 3556"/>
              <a:gd name="T103" fmla="*/ 2147483647 h 3480"/>
              <a:gd name="T104" fmla="*/ 2147483647 w 3556"/>
              <a:gd name="T105" fmla="*/ 2147483647 h 3480"/>
              <a:gd name="T106" fmla="*/ 2147483647 w 3556"/>
              <a:gd name="T107" fmla="*/ 2147483647 h 3480"/>
              <a:gd name="T108" fmla="*/ 2147483647 w 3556"/>
              <a:gd name="T109" fmla="*/ 2147483647 h 3480"/>
              <a:gd name="T110" fmla="*/ 2147483647 w 3556"/>
              <a:gd name="T111" fmla="*/ 2147483647 h 3480"/>
              <a:gd name="T112" fmla="*/ 2147483647 w 3556"/>
              <a:gd name="T113" fmla="*/ 2147483647 h 3480"/>
              <a:gd name="T114" fmla="*/ 2147483647 w 3556"/>
              <a:gd name="T115" fmla="*/ 2147483647 h 348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556" h="3480">
                <a:moveTo>
                  <a:pt x="1457" y="1380"/>
                </a:moveTo>
                <a:lnTo>
                  <a:pt x="826" y="1380"/>
                </a:lnTo>
                <a:lnTo>
                  <a:pt x="67" y="1380"/>
                </a:lnTo>
                <a:lnTo>
                  <a:pt x="0" y="1448"/>
                </a:lnTo>
                <a:lnTo>
                  <a:pt x="37" y="3428"/>
                </a:lnTo>
                <a:lnTo>
                  <a:pt x="91" y="3480"/>
                </a:lnTo>
                <a:lnTo>
                  <a:pt x="826" y="3480"/>
                </a:lnTo>
                <a:lnTo>
                  <a:pt x="3203" y="3480"/>
                </a:lnTo>
                <a:lnTo>
                  <a:pt x="3270" y="3414"/>
                </a:lnTo>
                <a:lnTo>
                  <a:pt x="3310" y="1380"/>
                </a:lnTo>
                <a:lnTo>
                  <a:pt x="3438" y="1447"/>
                </a:lnTo>
                <a:lnTo>
                  <a:pt x="3556" y="1380"/>
                </a:lnTo>
                <a:lnTo>
                  <a:pt x="3556" y="99"/>
                </a:lnTo>
                <a:lnTo>
                  <a:pt x="3556" y="49"/>
                </a:lnTo>
                <a:lnTo>
                  <a:pt x="3503" y="0"/>
                </a:lnTo>
                <a:lnTo>
                  <a:pt x="1770" y="93"/>
                </a:lnTo>
                <a:lnTo>
                  <a:pt x="1643" y="206"/>
                </a:lnTo>
                <a:lnTo>
                  <a:pt x="1457" y="1380"/>
                </a:lnTo>
                <a:close/>
                <a:moveTo>
                  <a:pt x="1341" y="2430"/>
                </a:moveTo>
                <a:lnTo>
                  <a:pt x="1339" y="2465"/>
                </a:lnTo>
                <a:lnTo>
                  <a:pt x="1336" y="2501"/>
                </a:lnTo>
                <a:lnTo>
                  <a:pt x="1330" y="2536"/>
                </a:lnTo>
                <a:lnTo>
                  <a:pt x="1321" y="2570"/>
                </a:lnTo>
                <a:lnTo>
                  <a:pt x="1310" y="2604"/>
                </a:lnTo>
                <a:lnTo>
                  <a:pt x="1297" y="2637"/>
                </a:lnTo>
                <a:lnTo>
                  <a:pt x="1282" y="2670"/>
                </a:lnTo>
                <a:lnTo>
                  <a:pt x="1264" y="2700"/>
                </a:lnTo>
                <a:lnTo>
                  <a:pt x="1245" y="2730"/>
                </a:lnTo>
                <a:lnTo>
                  <a:pt x="1223" y="2758"/>
                </a:lnTo>
                <a:lnTo>
                  <a:pt x="1200" y="2785"/>
                </a:lnTo>
                <a:lnTo>
                  <a:pt x="1174" y="2809"/>
                </a:lnTo>
                <a:lnTo>
                  <a:pt x="1147" y="2832"/>
                </a:lnTo>
                <a:lnTo>
                  <a:pt x="1118" y="2854"/>
                </a:lnTo>
                <a:lnTo>
                  <a:pt x="1089" y="2872"/>
                </a:lnTo>
                <a:lnTo>
                  <a:pt x="1057" y="2889"/>
                </a:lnTo>
                <a:lnTo>
                  <a:pt x="1025" y="2905"/>
                </a:lnTo>
                <a:lnTo>
                  <a:pt x="992" y="2917"/>
                </a:lnTo>
                <a:lnTo>
                  <a:pt x="958" y="2927"/>
                </a:lnTo>
                <a:lnTo>
                  <a:pt x="924" y="2936"/>
                </a:lnTo>
                <a:lnTo>
                  <a:pt x="888" y="2941"/>
                </a:lnTo>
                <a:lnTo>
                  <a:pt x="853" y="2944"/>
                </a:lnTo>
                <a:lnTo>
                  <a:pt x="817" y="2945"/>
                </a:lnTo>
                <a:lnTo>
                  <a:pt x="781" y="2943"/>
                </a:lnTo>
                <a:lnTo>
                  <a:pt x="746" y="2938"/>
                </a:lnTo>
                <a:lnTo>
                  <a:pt x="711" y="2932"/>
                </a:lnTo>
                <a:lnTo>
                  <a:pt x="677" y="2922"/>
                </a:lnTo>
                <a:lnTo>
                  <a:pt x="643" y="2911"/>
                </a:lnTo>
                <a:lnTo>
                  <a:pt x="610" y="2898"/>
                </a:lnTo>
                <a:lnTo>
                  <a:pt x="578" y="2882"/>
                </a:lnTo>
                <a:lnTo>
                  <a:pt x="548" y="2864"/>
                </a:lnTo>
                <a:lnTo>
                  <a:pt x="519" y="2843"/>
                </a:lnTo>
                <a:lnTo>
                  <a:pt x="491" y="2821"/>
                </a:lnTo>
                <a:lnTo>
                  <a:pt x="465" y="2797"/>
                </a:lnTo>
                <a:lnTo>
                  <a:pt x="441" y="2772"/>
                </a:lnTo>
                <a:lnTo>
                  <a:pt x="418" y="2744"/>
                </a:lnTo>
                <a:lnTo>
                  <a:pt x="397" y="2716"/>
                </a:lnTo>
                <a:lnTo>
                  <a:pt x="379" y="2685"/>
                </a:lnTo>
                <a:lnTo>
                  <a:pt x="362" y="2654"/>
                </a:lnTo>
                <a:lnTo>
                  <a:pt x="347" y="2621"/>
                </a:lnTo>
                <a:lnTo>
                  <a:pt x="335" y="2587"/>
                </a:lnTo>
                <a:lnTo>
                  <a:pt x="326" y="2553"/>
                </a:lnTo>
                <a:lnTo>
                  <a:pt x="318" y="2519"/>
                </a:lnTo>
                <a:lnTo>
                  <a:pt x="313" y="2484"/>
                </a:lnTo>
                <a:lnTo>
                  <a:pt x="311" y="2448"/>
                </a:lnTo>
                <a:lnTo>
                  <a:pt x="311" y="2412"/>
                </a:lnTo>
                <a:lnTo>
                  <a:pt x="313" y="2377"/>
                </a:lnTo>
                <a:lnTo>
                  <a:pt x="318" y="2341"/>
                </a:lnTo>
                <a:lnTo>
                  <a:pt x="326" y="2307"/>
                </a:lnTo>
                <a:lnTo>
                  <a:pt x="335" y="2272"/>
                </a:lnTo>
                <a:lnTo>
                  <a:pt x="347" y="2239"/>
                </a:lnTo>
                <a:lnTo>
                  <a:pt x="362" y="2207"/>
                </a:lnTo>
                <a:lnTo>
                  <a:pt x="379" y="2175"/>
                </a:lnTo>
                <a:lnTo>
                  <a:pt x="397" y="2145"/>
                </a:lnTo>
                <a:lnTo>
                  <a:pt x="418" y="2117"/>
                </a:lnTo>
                <a:lnTo>
                  <a:pt x="441" y="2089"/>
                </a:lnTo>
                <a:lnTo>
                  <a:pt x="465" y="2063"/>
                </a:lnTo>
                <a:lnTo>
                  <a:pt x="491" y="2039"/>
                </a:lnTo>
                <a:lnTo>
                  <a:pt x="519" y="2017"/>
                </a:lnTo>
                <a:lnTo>
                  <a:pt x="548" y="1996"/>
                </a:lnTo>
                <a:lnTo>
                  <a:pt x="578" y="1978"/>
                </a:lnTo>
                <a:lnTo>
                  <a:pt x="610" y="1962"/>
                </a:lnTo>
                <a:lnTo>
                  <a:pt x="643" y="1949"/>
                </a:lnTo>
                <a:lnTo>
                  <a:pt x="677" y="1937"/>
                </a:lnTo>
                <a:lnTo>
                  <a:pt x="711" y="1928"/>
                </a:lnTo>
                <a:lnTo>
                  <a:pt x="746" y="1921"/>
                </a:lnTo>
                <a:lnTo>
                  <a:pt x="781" y="1917"/>
                </a:lnTo>
                <a:lnTo>
                  <a:pt x="817" y="1915"/>
                </a:lnTo>
                <a:lnTo>
                  <a:pt x="853" y="1916"/>
                </a:lnTo>
                <a:lnTo>
                  <a:pt x="888" y="1918"/>
                </a:lnTo>
                <a:lnTo>
                  <a:pt x="924" y="1925"/>
                </a:lnTo>
                <a:lnTo>
                  <a:pt x="958" y="1932"/>
                </a:lnTo>
                <a:lnTo>
                  <a:pt x="992" y="1943"/>
                </a:lnTo>
                <a:lnTo>
                  <a:pt x="1025" y="1955"/>
                </a:lnTo>
                <a:lnTo>
                  <a:pt x="1057" y="1971"/>
                </a:lnTo>
                <a:lnTo>
                  <a:pt x="1089" y="1988"/>
                </a:lnTo>
                <a:lnTo>
                  <a:pt x="1118" y="2006"/>
                </a:lnTo>
                <a:lnTo>
                  <a:pt x="1147" y="2028"/>
                </a:lnTo>
                <a:lnTo>
                  <a:pt x="1174" y="2051"/>
                </a:lnTo>
                <a:lnTo>
                  <a:pt x="1200" y="2075"/>
                </a:lnTo>
                <a:lnTo>
                  <a:pt x="1223" y="2102"/>
                </a:lnTo>
                <a:lnTo>
                  <a:pt x="1245" y="2130"/>
                </a:lnTo>
                <a:lnTo>
                  <a:pt x="1264" y="2160"/>
                </a:lnTo>
                <a:lnTo>
                  <a:pt x="1282" y="2191"/>
                </a:lnTo>
                <a:lnTo>
                  <a:pt x="1297" y="2222"/>
                </a:lnTo>
                <a:lnTo>
                  <a:pt x="1310" y="2256"/>
                </a:lnTo>
                <a:lnTo>
                  <a:pt x="1321" y="2289"/>
                </a:lnTo>
                <a:lnTo>
                  <a:pt x="1330" y="2324"/>
                </a:lnTo>
                <a:lnTo>
                  <a:pt x="1336" y="2360"/>
                </a:lnTo>
                <a:lnTo>
                  <a:pt x="1339" y="2395"/>
                </a:lnTo>
                <a:lnTo>
                  <a:pt x="1341" y="2430"/>
                </a:lnTo>
                <a:close/>
                <a:moveTo>
                  <a:pt x="2978" y="2430"/>
                </a:moveTo>
                <a:lnTo>
                  <a:pt x="2977" y="2465"/>
                </a:lnTo>
                <a:lnTo>
                  <a:pt x="2973" y="2501"/>
                </a:lnTo>
                <a:lnTo>
                  <a:pt x="2967" y="2536"/>
                </a:lnTo>
                <a:lnTo>
                  <a:pt x="2959" y="2570"/>
                </a:lnTo>
                <a:lnTo>
                  <a:pt x="2948" y="2604"/>
                </a:lnTo>
                <a:lnTo>
                  <a:pt x="2934" y="2637"/>
                </a:lnTo>
                <a:lnTo>
                  <a:pt x="2920" y="2670"/>
                </a:lnTo>
                <a:lnTo>
                  <a:pt x="2902" y="2700"/>
                </a:lnTo>
                <a:lnTo>
                  <a:pt x="2882" y="2730"/>
                </a:lnTo>
                <a:lnTo>
                  <a:pt x="2860" y="2758"/>
                </a:lnTo>
                <a:lnTo>
                  <a:pt x="2837" y="2785"/>
                </a:lnTo>
                <a:lnTo>
                  <a:pt x="2812" y="2809"/>
                </a:lnTo>
                <a:lnTo>
                  <a:pt x="2785" y="2832"/>
                </a:lnTo>
                <a:lnTo>
                  <a:pt x="2756" y="2854"/>
                </a:lnTo>
                <a:lnTo>
                  <a:pt x="2727" y="2872"/>
                </a:lnTo>
                <a:lnTo>
                  <a:pt x="2695" y="2889"/>
                </a:lnTo>
                <a:lnTo>
                  <a:pt x="2662" y="2905"/>
                </a:lnTo>
                <a:lnTo>
                  <a:pt x="2629" y="2917"/>
                </a:lnTo>
                <a:lnTo>
                  <a:pt x="2595" y="2927"/>
                </a:lnTo>
                <a:lnTo>
                  <a:pt x="2561" y="2936"/>
                </a:lnTo>
                <a:lnTo>
                  <a:pt x="2526" y="2941"/>
                </a:lnTo>
                <a:lnTo>
                  <a:pt x="2489" y="2944"/>
                </a:lnTo>
                <a:lnTo>
                  <a:pt x="2454" y="2945"/>
                </a:lnTo>
                <a:lnTo>
                  <a:pt x="2419" y="2943"/>
                </a:lnTo>
                <a:lnTo>
                  <a:pt x="2384" y="2938"/>
                </a:lnTo>
                <a:lnTo>
                  <a:pt x="2348" y="2932"/>
                </a:lnTo>
                <a:lnTo>
                  <a:pt x="2314" y="2922"/>
                </a:lnTo>
                <a:lnTo>
                  <a:pt x="2280" y="2911"/>
                </a:lnTo>
                <a:lnTo>
                  <a:pt x="2248" y="2898"/>
                </a:lnTo>
                <a:lnTo>
                  <a:pt x="2216" y="2882"/>
                </a:lnTo>
                <a:lnTo>
                  <a:pt x="2186" y="2864"/>
                </a:lnTo>
                <a:lnTo>
                  <a:pt x="2156" y="2843"/>
                </a:lnTo>
                <a:lnTo>
                  <a:pt x="2128" y="2821"/>
                </a:lnTo>
                <a:lnTo>
                  <a:pt x="2103" y="2797"/>
                </a:lnTo>
                <a:lnTo>
                  <a:pt x="2077" y="2772"/>
                </a:lnTo>
                <a:lnTo>
                  <a:pt x="2055" y="2744"/>
                </a:lnTo>
                <a:lnTo>
                  <a:pt x="2035" y="2716"/>
                </a:lnTo>
                <a:lnTo>
                  <a:pt x="2017" y="2685"/>
                </a:lnTo>
                <a:lnTo>
                  <a:pt x="2000" y="2654"/>
                </a:lnTo>
                <a:lnTo>
                  <a:pt x="1985" y="2621"/>
                </a:lnTo>
                <a:lnTo>
                  <a:pt x="1973" y="2587"/>
                </a:lnTo>
                <a:lnTo>
                  <a:pt x="1963" y="2553"/>
                </a:lnTo>
                <a:lnTo>
                  <a:pt x="1956" y="2519"/>
                </a:lnTo>
                <a:lnTo>
                  <a:pt x="1951" y="2484"/>
                </a:lnTo>
                <a:lnTo>
                  <a:pt x="1948" y="2448"/>
                </a:lnTo>
                <a:lnTo>
                  <a:pt x="1948" y="2412"/>
                </a:lnTo>
                <a:lnTo>
                  <a:pt x="1951" y="2377"/>
                </a:lnTo>
                <a:lnTo>
                  <a:pt x="1956" y="2341"/>
                </a:lnTo>
                <a:lnTo>
                  <a:pt x="1963" y="2307"/>
                </a:lnTo>
                <a:lnTo>
                  <a:pt x="1973" y="2272"/>
                </a:lnTo>
                <a:lnTo>
                  <a:pt x="1985" y="2239"/>
                </a:lnTo>
                <a:lnTo>
                  <a:pt x="2000" y="2207"/>
                </a:lnTo>
                <a:lnTo>
                  <a:pt x="2017" y="2175"/>
                </a:lnTo>
                <a:lnTo>
                  <a:pt x="2035" y="2145"/>
                </a:lnTo>
                <a:lnTo>
                  <a:pt x="2055" y="2117"/>
                </a:lnTo>
                <a:lnTo>
                  <a:pt x="2077" y="2089"/>
                </a:lnTo>
                <a:lnTo>
                  <a:pt x="2103" y="2063"/>
                </a:lnTo>
                <a:lnTo>
                  <a:pt x="2128" y="2039"/>
                </a:lnTo>
                <a:lnTo>
                  <a:pt x="2156" y="2017"/>
                </a:lnTo>
                <a:lnTo>
                  <a:pt x="2186" y="1996"/>
                </a:lnTo>
                <a:lnTo>
                  <a:pt x="2216" y="1978"/>
                </a:lnTo>
                <a:lnTo>
                  <a:pt x="2248" y="1962"/>
                </a:lnTo>
                <a:lnTo>
                  <a:pt x="2280" y="1949"/>
                </a:lnTo>
                <a:lnTo>
                  <a:pt x="2314" y="1937"/>
                </a:lnTo>
                <a:lnTo>
                  <a:pt x="2348" y="1928"/>
                </a:lnTo>
                <a:lnTo>
                  <a:pt x="2384" y="1921"/>
                </a:lnTo>
                <a:lnTo>
                  <a:pt x="2419" y="1917"/>
                </a:lnTo>
                <a:lnTo>
                  <a:pt x="2454" y="1915"/>
                </a:lnTo>
                <a:lnTo>
                  <a:pt x="2489" y="1916"/>
                </a:lnTo>
                <a:lnTo>
                  <a:pt x="2526" y="1918"/>
                </a:lnTo>
                <a:lnTo>
                  <a:pt x="2561" y="1925"/>
                </a:lnTo>
                <a:lnTo>
                  <a:pt x="2595" y="1932"/>
                </a:lnTo>
                <a:lnTo>
                  <a:pt x="2629" y="1943"/>
                </a:lnTo>
                <a:lnTo>
                  <a:pt x="2662" y="1955"/>
                </a:lnTo>
                <a:lnTo>
                  <a:pt x="2695" y="1971"/>
                </a:lnTo>
                <a:lnTo>
                  <a:pt x="2727" y="1988"/>
                </a:lnTo>
                <a:lnTo>
                  <a:pt x="2756" y="2006"/>
                </a:lnTo>
                <a:lnTo>
                  <a:pt x="2785" y="2028"/>
                </a:lnTo>
                <a:lnTo>
                  <a:pt x="2812" y="2051"/>
                </a:lnTo>
                <a:lnTo>
                  <a:pt x="2837" y="2075"/>
                </a:lnTo>
                <a:lnTo>
                  <a:pt x="2860" y="2102"/>
                </a:lnTo>
                <a:lnTo>
                  <a:pt x="2882" y="2130"/>
                </a:lnTo>
                <a:lnTo>
                  <a:pt x="2902" y="2160"/>
                </a:lnTo>
                <a:lnTo>
                  <a:pt x="2920" y="2191"/>
                </a:lnTo>
                <a:lnTo>
                  <a:pt x="2934" y="2222"/>
                </a:lnTo>
                <a:lnTo>
                  <a:pt x="2948" y="2256"/>
                </a:lnTo>
                <a:lnTo>
                  <a:pt x="2959" y="2289"/>
                </a:lnTo>
                <a:lnTo>
                  <a:pt x="2967" y="2324"/>
                </a:lnTo>
                <a:lnTo>
                  <a:pt x="2973" y="2360"/>
                </a:lnTo>
                <a:lnTo>
                  <a:pt x="2977" y="2395"/>
                </a:lnTo>
                <a:lnTo>
                  <a:pt x="2978" y="2430"/>
                </a:lnTo>
                <a:close/>
                <a:moveTo>
                  <a:pt x="3097" y="832"/>
                </a:moveTo>
                <a:lnTo>
                  <a:pt x="3096" y="868"/>
                </a:lnTo>
                <a:lnTo>
                  <a:pt x="3092" y="904"/>
                </a:lnTo>
                <a:lnTo>
                  <a:pt x="3085" y="938"/>
                </a:lnTo>
                <a:lnTo>
                  <a:pt x="3077" y="973"/>
                </a:lnTo>
                <a:lnTo>
                  <a:pt x="3067" y="1007"/>
                </a:lnTo>
                <a:lnTo>
                  <a:pt x="3054" y="1040"/>
                </a:lnTo>
                <a:lnTo>
                  <a:pt x="3038" y="1071"/>
                </a:lnTo>
                <a:lnTo>
                  <a:pt x="3021" y="1103"/>
                </a:lnTo>
                <a:lnTo>
                  <a:pt x="3000" y="1132"/>
                </a:lnTo>
                <a:lnTo>
                  <a:pt x="2979" y="1160"/>
                </a:lnTo>
                <a:lnTo>
                  <a:pt x="2955" y="1187"/>
                </a:lnTo>
                <a:lnTo>
                  <a:pt x="2930" y="1211"/>
                </a:lnTo>
                <a:lnTo>
                  <a:pt x="2903" y="1234"/>
                </a:lnTo>
                <a:lnTo>
                  <a:pt x="2875" y="1256"/>
                </a:lnTo>
                <a:lnTo>
                  <a:pt x="2844" y="1276"/>
                </a:lnTo>
                <a:lnTo>
                  <a:pt x="2813" y="1293"/>
                </a:lnTo>
                <a:lnTo>
                  <a:pt x="2781" y="1307"/>
                </a:lnTo>
                <a:lnTo>
                  <a:pt x="2747" y="1319"/>
                </a:lnTo>
                <a:lnTo>
                  <a:pt x="2713" y="1330"/>
                </a:lnTo>
                <a:lnTo>
                  <a:pt x="2679" y="1338"/>
                </a:lnTo>
                <a:lnTo>
                  <a:pt x="2644" y="1344"/>
                </a:lnTo>
                <a:lnTo>
                  <a:pt x="2609" y="1346"/>
                </a:lnTo>
                <a:lnTo>
                  <a:pt x="2573" y="1347"/>
                </a:lnTo>
                <a:lnTo>
                  <a:pt x="2537" y="1345"/>
                </a:lnTo>
                <a:lnTo>
                  <a:pt x="2502" y="1341"/>
                </a:lnTo>
                <a:lnTo>
                  <a:pt x="2468" y="1334"/>
                </a:lnTo>
                <a:lnTo>
                  <a:pt x="2432" y="1325"/>
                </a:lnTo>
                <a:lnTo>
                  <a:pt x="2399" y="1313"/>
                </a:lnTo>
                <a:lnTo>
                  <a:pt x="2367" y="1300"/>
                </a:lnTo>
                <a:lnTo>
                  <a:pt x="2335" y="1284"/>
                </a:lnTo>
                <a:lnTo>
                  <a:pt x="2303" y="1266"/>
                </a:lnTo>
                <a:lnTo>
                  <a:pt x="2274" y="1245"/>
                </a:lnTo>
                <a:lnTo>
                  <a:pt x="2248" y="1223"/>
                </a:lnTo>
                <a:lnTo>
                  <a:pt x="2221" y="1199"/>
                </a:lnTo>
                <a:lnTo>
                  <a:pt x="2196" y="1174"/>
                </a:lnTo>
                <a:lnTo>
                  <a:pt x="2173" y="1147"/>
                </a:lnTo>
                <a:lnTo>
                  <a:pt x="2153" y="1118"/>
                </a:lnTo>
                <a:lnTo>
                  <a:pt x="2134" y="1087"/>
                </a:lnTo>
                <a:lnTo>
                  <a:pt x="2117" y="1056"/>
                </a:lnTo>
                <a:lnTo>
                  <a:pt x="2104" y="1023"/>
                </a:lnTo>
                <a:lnTo>
                  <a:pt x="2092" y="990"/>
                </a:lnTo>
                <a:lnTo>
                  <a:pt x="2082" y="956"/>
                </a:lnTo>
                <a:lnTo>
                  <a:pt x="2075" y="921"/>
                </a:lnTo>
                <a:lnTo>
                  <a:pt x="2070" y="885"/>
                </a:lnTo>
                <a:lnTo>
                  <a:pt x="2068" y="850"/>
                </a:lnTo>
                <a:lnTo>
                  <a:pt x="2068" y="815"/>
                </a:lnTo>
                <a:lnTo>
                  <a:pt x="2070" y="779"/>
                </a:lnTo>
                <a:lnTo>
                  <a:pt x="2075" y="745"/>
                </a:lnTo>
                <a:lnTo>
                  <a:pt x="2082" y="709"/>
                </a:lnTo>
                <a:lnTo>
                  <a:pt x="2092" y="675"/>
                </a:lnTo>
                <a:lnTo>
                  <a:pt x="2104" y="641"/>
                </a:lnTo>
                <a:lnTo>
                  <a:pt x="2117" y="608"/>
                </a:lnTo>
                <a:lnTo>
                  <a:pt x="2134" y="578"/>
                </a:lnTo>
                <a:lnTo>
                  <a:pt x="2153" y="548"/>
                </a:lnTo>
                <a:lnTo>
                  <a:pt x="2173" y="518"/>
                </a:lnTo>
                <a:lnTo>
                  <a:pt x="2196" y="491"/>
                </a:lnTo>
                <a:lnTo>
                  <a:pt x="2221" y="465"/>
                </a:lnTo>
                <a:lnTo>
                  <a:pt x="2248" y="441"/>
                </a:lnTo>
                <a:lnTo>
                  <a:pt x="2274" y="419"/>
                </a:lnTo>
                <a:lnTo>
                  <a:pt x="2303" y="399"/>
                </a:lnTo>
                <a:lnTo>
                  <a:pt x="2335" y="381"/>
                </a:lnTo>
                <a:lnTo>
                  <a:pt x="2367" y="365"/>
                </a:lnTo>
                <a:lnTo>
                  <a:pt x="2399" y="351"/>
                </a:lnTo>
                <a:lnTo>
                  <a:pt x="2432" y="340"/>
                </a:lnTo>
                <a:lnTo>
                  <a:pt x="2468" y="330"/>
                </a:lnTo>
                <a:lnTo>
                  <a:pt x="2502" y="324"/>
                </a:lnTo>
                <a:lnTo>
                  <a:pt x="2537" y="319"/>
                </a:lnTo>
                <a:lnTo>
                  <a:pt x="2573" y="318"/>
                </a:lnTo>
                <a:lnTo>
                  <a:pt x="2609" y="318"/>
                </a:lnTo>
                <a:lnTo>
                  <a:pt x="2644" y="322"/>
                </a:lnTo>
                <a:lnTo>
                  <a:pt x="2679" y="326"/>
                </a:lnTo>
                <a:lnTo>
                  <a:pt x="2713" y="335"/>
                </a:lnTo>
                <a:lnTo>
                  <a:pt x="2747" y="345"/>
                </a:lnTo>
                <a:lnTo>
                  <a:pt x="2781" y="358"/>
                </a:lnTo>
                <a:lnTo>
                  <a:pt x="2813" y="373"/>
                </a:lnTo>
                <a:lnTo>
                  <a:pt x="2844" y="390"/>
                </a:lnTo>
                <a:lnTo>
                  <a:pt x="2875" y="409"/>
                </a:lnTo>
                <a:lnTo>
                  <a:pt x="2903" y="430"/>
                </a:lnTo>
                <a:lnTo>
                  <a:pt x="2930" y="453"/>
                </a:lnTo>
                <a:lnTo>
                  <a:pt x="2955" y="478"/>
                </a:lnTo>
                <a:lnTo>
                  <a:pt x="2979" y="505"/>
                </a:lnTo>
                <a:lnTo>
                  <a:pt x="3000" y="533"/>
                </a:lnTo>
                <a:lnTo>
                  <a:pt x="3021" y="562"/>
                </a:lnTo>
                <a:lnTo>
                  <a:pt x="3038" y="593"/>
                </a:lnTo>
                <a:lnTo>
                  <a:pt x="3054" y="625"/>
                </a:lnTo>
                <a:lnTo>
                  <a:pt x="3067" y="658"/>
                </a:lnTo>
                <a:lnTo>
                  <a:pt x="3077" y="692"/>
                </a:lnTo>
                <a:lnTo>
                  <a:pt x="3085" y="726"/>
                </a:lnTo>
                <a:lnTo>
                  <a:pt x="3092" y="762"/>
                </a:lnTo>
                <a:lnTo>
                  <a:pt x="3096" y="797"/>
                </a:lnTo>
                <a:lnTo>
                  <a:pt x="3097" y="83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5" name="Line 210"/>
          <p:cNvSpPr>
            <a:spLocks noChangeShapeType="1"/>
          </p:cNvSpPr>
          <p:nvPr/>
        </p:nvSpPr>
        <p:spPr bwMode="auto">
          <a:xfrm>
            <a:off x="5103813" y="2189163"/>
            <a:ext cx="241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6" name="Line 211"/>
          <p:cNvSpPr>
            <a:spLocks noChangeShapeType="1"/>
          </p:cNvSpPr>
          <p:nvPr/>
        </p:nvSpPr>
        <p:spPr bwMode="auto">
          <a:xfrm>
            <a:off x="5111750" y="2855913"/>
            <a:ext cx="2333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7" name="Freeform 212"/>
          <p:cNvSpPr>
            <a:spLocks/>
          </p:cNvSpPr>
          <p:nvPr/>
        </p:nvSpPr>
        <p:spPr bwMode="auto">
          <a:xfrm>
            <a:off x="5181600" y="2359025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2147483647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5"/>
                </a:lnTo>
                <a:lnTo>
                  <a:pt x="912" y="843"/>
                </a:lnTo>
                <a:lnTo>
                  <a:pt x="889" y="870"/>
                </a:lnTo>
                <a:lnTo>
                  <a:pt x="863" y="894"/>
                </a:lnTo>
                <a:lnTo>
                  <a:pt x="836" y="917"/>
                </a:lnTo>
                <a:lnTo>
                  <a:pt x="807" y="939"/>
                </a:lnTo>
                <a:lnTo>
                  <a:pt x="778" y="957"/>
                </a:lnTo>
                <a:lnTo>
                  <a:pt x="746" y="974"/>
                </a:lnTo>
                <a:lnTo>
                  <a:pt x="714" y="990"/>
                </a:lnTo>
                <a:lnTo>
                  <a:pt x="681" y="1002"/>
                </a:lnTo>
                <a:lnTo>
                  <a:pt x="647" y="1012"/>
                </a:lnTo>
                <a:lnTo>
                  <a:pt x="613" y="1021"/>
                </a:lnTo>
                <a:lnTo>
                  <a:pt x="577" y="1026"/>
                </a:lnTo>
                <a:lnTo>
                  <a:pt x="542" y="1029"/>
                </a:lnTo>
                <a:lnTo>
                  <a:pt x="506" y="1030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7"/>
                </a:lnTo>
                <a:lnTo>
                  <a:pt x="237" y="949"/>
                </a:lnTo>
                <a:lnTo>
                  <a:pt x="208" y="928"/>
                </a:lnTo>
                <a:lnTo>
                  <a:pt x="180" y="906"/>
                </a:lnTo>
                <a:lnTo>
                  <a:pt x="154" y="882"/>
                </a:lnTo>
                <a:lnTo>
                  <a:pt x="130" y="857"/>
                </a:lnTo>
                <a:lnTo>
                  <a:pt x="107" y="829"/>
                </a:lnTo>
                <a:lnTo>
                  <a:pt x="86" y="801"/>
                </a:lnTo>
                <a:lnTo>
                  <a:pt x="68" y="770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5" y="638"/>
                </a:lnTo>
                <a:lnTo>
                  <a:pt x="7" y="604"/>
                </a:lnTo>
                <a:lnTo>
                  <a:pt x="2" y="569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6"/>
                </a:lnTo>
                <a:lnTo>
                  <a:pt x="15" y="392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8" y="260"/>
                </a:lnTo>
                <a:lnTo>
                  <a:pt x="86" y="230"/>
                </a:lnTo>
                <a:lnTo>
                  <a:pt x="107" y="202"/>
                </a:lnTo>
                <a:lnTo>
                  <a:pt x="130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2" y="1"/>
                </a:lnTo>
                <a:lnTo>
                  <a:pt x="577" y="3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6" y="56"/>
                </a:lnTo>
                <a:lnTo>
                  <a:pt x="778" y="73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5"/>
                </a:lnTo>
                <a:lnTo>
                  <a:pt x="971" y="276"/>
                </a:lnTo>
                <a:lnTo>
                  <a:pt x="986" y="307"/>
                </a:lnTo>
                <a:lnTo>
                  <a:pt x="999" y="341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5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8" name="Line 213"/>
          <p:cNvSpPr>
            <a:spLocks noChangeShapeType="1"/>
          </p:cNvSpPr>
          <p:nvPr/>
        </p:nvSpPr>
        <p:spPr bwMode="auto">
          <a:xfrm flipH="1">
            <a:off x="5345113" y="2189163"/>
            <a:ext cx="2000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29" name="Line 214"/>
          <p:cNvSpPr>
            <a:spLocks noChangeShapeType="1"/>
          </p:cNvSpPr>
          <p:nvPr/>
        </p:nvSpPr>
        <p:spPr bwMode="auto">
          <a:xfrm flipH="1">
            <a:off x="5345113" y="2855913"/>
            <a:ext cx="7540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0" name="Line 215"/>
          <p:cNvSpPr>
            <a:spLocks noChangeShapeType="1"/>
          </p:cNvSpPr>
          <p:nvPr/>
        </p:nvSpPr>
        <p:spPr bwMode="auto">
          <a:xfrm flipH="1">
            <a:off x="6121400" y="2189163"/>
            <a:ext cx="12700" cy="6461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1" name="Freeform 216"/>
          <p:cNvSpPr>
            <a:spLocks/>
          </p:cNvSpPr>
          <p:nvPr/>
        </p:nvSpPr>
        <p:spPr bwMode="auto">
          <a:xfrm>
            <a:off x="5700713" y="2359025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2147483647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5"/>
                </a:moveTo>
                <a:lnTo>
                  <a:pt x="1029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1" y="655"/>
                </a:lnTo>
                <a:lnTo>
                  <a:pt x="1000" y="689"/>
                </a:lnTo>
                <a:lnTo>
                  <a:pt x="986" y="722"/>
                </a:lnTo>
                <a:lnTo>
                  <a:pt x="972" y="755"/>
                </a:lnTo>
                <a:lnTo>
                  <a:pt x="954" y="785"/>
                </a:lnTo>
                <a:lnTo>
                  <a:pt x="934" y="815"/>
                </a:lnTo>
                <a:lnTo>
                  <a:pt x="912" y="843"/>
                </a:lnTo>
                <a:lnTo>
                  <a:pt x="889" y="870"/>
                </a:lnTo>
                <a:lnTo>
                  <a:pt x="864" y="894"/>
                </a:lnTo>
                <a:lnTo>
                  <a:pt x="837" y="917"/>
                </a:lnTo>
                <a:lnTo>
                  <a:pt x="808" y="939"/>
                </a:lnTo>
                <a:lnTo>
                  <a:pt x="779" y="957"/>
                </a:lnTo>
                <a:lnTo>
                  <a:pt x="747" y="974"/>
                </a:lnTo>
                <a:lnTo>
                  <a:pt x="714" y="990"/>
                </a:lnTo>
                <a:lnTo>
                  <a:pt x="681" y="1002"/>
                </a:lnTo>
                <a:lnTo>
                  <a:pt x="647" y="1012"/>
                </a:lnTo>
                <a:lnTo>
                  <a:pt x="613" y="1021"/>
                </a:lnTo>
                <a:lnTo>
                  <a:pt x="578" y="1026"/>
                </a:lnTo>
                <a:lnTo>
                  <a:pt x="541" y="1029"/>
                </a:lnTo>
                <a:lnTo>
                  <a:pt x="506" y="1030"/>
                </a:lnTo>
                <a:lnTo>
                  <a:pt x="471" y="1028"/>
                </a:lnTo>
                <a:lnTo>
                  <a:pt x="436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300" y="983"/>
                </a:lnTo>
                <a:lnTo>
                  <a:pt x="268" y="967"/>
                </a:lnTo>
                <a:lnTo>
                  <a:pt x="238" y="949"/>
                </a:lnTo>
                <a:lnTo>
                  <a:pt x="208" y="928"/>
                </a:lnTo>
                <a:lnTo>
                  <a:pt x="180" y="906"/>
                </a:lnTo>
                <a:lnTo>
                  <a:pt x="155" y="882"/>
                </a:lnTo>
                <a:lnTo>
                  <a:pt x="129" y="857"/>
                </a:lnTo>
                <a:lnTo>
                  <a:pt x="107" y="829"/>
                </a:lnTo>
                <a:lnTo>
                  <a:pt x="87" y="801"/>
                </a:lnTo>
                <a:lnTo>
                  <a:pt x="69" y="770"/>
                </a:lnTo>
                <a:lnTo>
                  <a:pt x="52" y="739"/>
                </a:lnTo>
                <a:lnTo>
                  <a:pt x="37" y="706"/>
                </a:lnTo>
                <a:lnTo>
                  <a:pt x="25" y="672"/>
                </a:lnTo>
                <a:lnTo>
                  <a:pt x="15" y="638"/>
                </a:lnTo>
                <a:lnTo>
                  <a:pt x="8" y="604"/>
                </a:lnTo>
                <a:lnTo>
                  <a:pt x="3" y="569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6"/>
                </a:lnTo>
                <a:lnTo>
                  <a:pt x="15" y="392"/>
                </a:lnTo>
                <a:lnTo>
                  <a:pt x="25" y="357"/>
                </a:lnTo>
                <a:lnTo>
                  <a:pt x="37" y="324"/>
                </a:lnTo>
                <a:lnTo>
                  <a:pt x="52" y="292"/>
                </a:lnTo>
                <a:lnTo>
                  <a:pt x="69" y="260"/>
                </a:lnTo>
                <a:lnTo>
                  <a:pt x="87" y="230"/>
                </a:lnTo>
                <a:lnTo>
                  <a:pt x="107" y="202"/>
                </a:lnTo>
                <a:lnTo>
                  <a:pt x="129" y="174"/>
                </a:lnTo>
                <a:lnTo>
                  <a:pt x="155" y="148"/>
                </a:lnTo>
                <a:lnTo>
                  <a:pt x="180" y="124"/>
                </a:lnTo>
                <a:lnTo>
                  <a:pt x="208" y="102"/>
                </a:lnTo>
                <a:lnTo>
                  <a:pt x="238" y="81"/>
                </a:lnTo>
                <a:lnTo>
                  <a:pt x="268" y="63"/>
                </a:lnTo>
                <a:lnTo>
                  <a:pt x="300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6" y="6"/>
                </a:lnTo>
                <a:lnTo>
                  <a:pt x="471" y="2"/>
                </a:lnTo>
                <a:lnTo>
                  <a:pt x="506" y="0"/>
                </a:lnTo>
                <a:lnTo>
                  <a:pt x="541" y="1"/>
                </a:lnTo>
                <a:lnTo>
                  <a:pt x="578" y="3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4" y="40"/>
                </a:lnTo>
                <a:lnTo>
                  <a:pt x="747" y="56"/>
                </a:lnTo>
                <a:lnTo>
                  <a:pt x="779" y="73"/>
                </a:lnTo>
                <a:lnTo>
                  <a:pt x="808" y="91"/>
                </a:lnTo>
                <a:lnTo>
                  <a:pt x="837" y="113"/>
                </a:lnTo>
                <a:lnTo>
                  <a:pt x="864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4" y="245"/>
                </a:lnTo>
                <a:lnTo>
                  <a:pt x="972" y="276"/>
                </a:lnTo>
                <a:lnTo>
                  <a:pt x="986" y="307"/>
                </a:lnTo>
                <a:lnTo>
                  <a:pt x="1000" y="341"/>
                </a:lnTo>
                <a:lnTo>
                  <a:pt x="1011" y="374"/>
                </a:lnTo>
                <a:lnTo>
                  <a:pt x="1019" y="409"/>
                </a:lnTo>
                <a:lnTo>
                  <a:pt x="1025" y="445"/>
                </a:lnTo>
                <a:lnTo>
                  <a:pt x="1029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2" name="Line 217"/>
          <p:cNvSpPr>
            <a:spLocks noChangeShapeType="1"/>
          </p:cNvSpPr>
          <p:nvPr/>
        </p:nvSpPr>
        <p:spPr bwMode="auto">
          <a:xfrm flipH="1">
            <a:off x="6099175" y="2835275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3" name="Line 218"/>
          <p:cNvSpPr>
            <a:spLocks noChangeShapeType="1"/>
          </p:cNvSpPr>
          <p:nvPr/>
        </p:nvSpPr>
        <p:spPr bwMode="auto">
          <a:xfrm flipV="1">
            <a:off x="5545138" y="1816100"/>
            <a:ext cx="58737" cy="3730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4" name="Line 219"/>
          <p:cNvSpPr>
            <a:spLocks noChangeShapeType="1"/>
          </p:cNvSpPr>
          <p:nvPr/>
        </p:nvSpPr>
        <p:spPr bwMode="auto">
          <a:xfrm>
            <a:off x="6211888" y="1782763"/>
            <a:ext cx="0" cy="406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5" name="Line 220"/>
          <p:cNvSpPr>
            <a:spLocks noChangeShapeType="1"/>
          </p:cNvSpPr>
          <p:nvPr/>
        </p:nvSpPr>
        <p:spPr bwMode="auto">
          <a:xfrm flipV="1">
            <a:off x="6211888" y="1766888"/>
            <a:ext cx="0" cy="15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6" name="Line 221"/>
          <p:cNvSpPr>
            <a:spLocks noChangeShapeType="1"/>
          </p:cNvSpPr>
          <p:nvPr/>
        </p:nvSpPr>
        <p:spPr bwMode="auto">
          <a:xfrm flipV="1">
            <a:off x="5645150" y="1751013"/>
            <a:ext cx="549275" cy="30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7" name="Line 222"/>
          <p:cNvSpPr>
            <a:spLocks noChangeShapeType="1"/>
          </p:cNvSpPr>
          <p:nvPr/>
        </p:nvSpPr>
        <p:spPr bwMode="auto">
          <a:xfrm>
            <a:off x="6134100" y="2189163"/>
            <a:ext cx="39688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8" name="Line 223"/>
          <p:cNvSpPr>
            <a:spLocks noChangeShapeType="1"/>
          </p:cNvSpPr>
          <p:nvPr/>
        </p:nvSpPr>
        <p:spPr bwMode="auto">
          <a:xfrm flipV="1">
            <a:off x="6173788" y="2189163"/>
            <a:ext cx="38100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39" name="Line 224"/>
          <p:cNvSpPr>
            <a:spLocks noChangeShapeType="1"/>
          </p:cNvSpPr>
          <p:nvPr/>
        </p:nvSpPr>
        <p:spPr bwMode="auto">
          <a:xfrm flipV="1">
            <a:off x="5603875" y="1781175"/>
            <a:ext cx="41275" cy="349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0" name="Line 225"/>
          <p:cNvSpPr>
            <a:spLocks noChangeShapeType="1"/>
          </p:cNvSpPr>
          <p:nvPr/>
        </p:nvSpPr>
        <p:spPr bwMode="auto">
          <a:xfrm flipH="1" flipV="1">
            <a:off x="6194425" y="1751013"/>
            <a:ext cx="17463" cy="15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1" name="Freeform 226"/>
          <p:cNvSpPr>
            <a:spLocks/>
          </p:cNvSpPr>
          <p:nvPr/>
        </p:nvSpPr>
        <p:spPr bwMode="auto">
          <a:xfrm>
            <a:off x="5738813" y="1852613"/>
            <a:ext cx="327025" cy="327025"/>
          </a:xfrm>
          <a:custGeom>
            <a:avLst/>
            <a:gdLst>
              <a:gd name="T0" fmla="*/ 2147483647 w 1029"/>
              <a:gd name="T1" fmla="*/ 2147483647 h 1029"/>
              <a:gd name="T2" fmla="*/ 2147483647 w 1029"/>
              <a:gd name="T3" fmla="*/ 2147483647 h 1029"/>
              <a:gd name="T4" fmla="*/ 2147483647 w 1029"/>
              <a:gd name="T5" fmla="*/ 2147483647 h 1029"/>
              <a:gd name="T6" fmla="*/ 2147483647 w 1029"/>
              <a:gd name="T7" fmla="*/ 2147483647 h 1029"/>
              <a:gd name="T8" fmla="*/ 2147483647 w 1029"/>
              <a:gd name="T9" fmla="*/ 2147483647 h 1029"/>
              <a:gd name="T10" fmla="*/ 2147483647 w 1029"/>
              <a:gd name="T11" fmla="*/ 2147483647 h 1029"/>
              <a:gd name="T12" fmla="*/ 2147483647 w 1029"/>
              <a:gd name="T13" fmla="*/ 2147483647 h 1029"/>
              <a:gd name="T14" fmla="*/ 2147483647 w 1029"/>
              <a:gd name="T15" fmla="*/ 2147483647 h 1029"/>
              <a:gd name="T16" fmla="*/ 2147483647 w 1029"/>
              <a:gd name="T17" fmla="*/ 2147483647 h 1029"/>
              <a:gd name="T18" fmla="*/ 2147483647 w 1029"/>
              <a:gd name="T19" fmla="*/ 2147483647 h 1029"/>
              <a:gd name="T20" fmla="*/ 2147483647 w 1029"/>
              <a:gd name="T21" fmla="*/ 2147483647 h 1029"/>
              <a:gd name="T22" fmla="*/ 2147483647 w 1029"/>
              <a:gd name="T23" fmla="*/ 2147483647 h 1029"/>
              <a:gd name="T24" fmla="*/ 2147483647 w 1029"/>
              <a:gd name="T25" fmla="*/ 2147483647 h 1029"/>
              <a:gd name="T26" fmla="*/ 2147483647 w 1029"/>
              <a:gd name="T27" fmla="*/ 2147483647 h 1029"/>
              <a:gd name="T28" fmla="*/ 2147483647 w 1029"/>
              <a:gd name="T29" fmla="*/ 2147483647 h 1029"/>
              <a:gd name="T30" fmla="*/ 2147483647 w 1029"/>
              <a:gd name="T31" fmla="*/ 2147483647 h 1029"/>
              <a:gd name="T32" fmla="*/ 2147483647 w 1029"/>
              <a:gd name="T33" fmla="*/ 2147483647 h 1029"/>
              <a:gd name="T34" fmla="*/ 2147483647 w 1029"/>
              <a:gd name="T35" fmla="*/ 2147483647 h 1029"/>
              <a:gd name="T36" fmla="*/ 2147483647 w 1029"/>
              <a:gd name="T37" fmla="*/ 2147483647 h 1029"/>
              <a:gd name="T38" fmla="*/ 2147483647 w 1029"/>
              <a:gd name="T39" fmla="*/ 2147483647 h 1029"/>
              <a:gd name="T40" fmla="*/ 2147483647 w 1029"/>
              <a:gd name="T41" fmla="*/ 2147483647 h 1029"/>
              <a:gd name="T42" fmla="*/ 2147483647 w 1029"/>
              <a:gd name="T43" fmla="*/ 2147483647 h 1029"/>
              <a:gd name="T44" fmla="*/ 0 w 1029"/>
              <a:gd name="T45" fmla="*/ 2147483647 h 1029"/>
              <a:gd name="T46" fmla="*/ 2147483647 w 1029"/>
              <a:gd name="T47" fmla="*/ 2147483647 h 1029"/>
              <a:gd name="T48" fmla="*/ 2147483647 w 1029"/>
              <a:gd name="T49" fmla="*/ 2147483647 h 1029"/>
              <a:gd name="T50" fmla="*/ 2147483647 w 1029"/>
              <a:gd name="T51" fmla="*/ 2147483647 h 1029"/>
              <a:gd name="T52" fmla="*/ 2147483647 w 1029"/>
              <a:gd name="T53" fmla="*/ 2147483647 h 1029"/>
              <a:gd name="T54" fmla="*/ 2147483647 w 1029"/>
              <a:gd name="T55" fmla="*/ 2147483647 h 1029"/>
              <a:gd name="T56" fmla="*/ 2147483647 w 1029"/>
              <a:gd name="T57" fmla="*/ 2147483647 h 1029"/>
              <a:gd name="T58" fmla="*/ 2147483647 w 1029"/>
              <a:gd name="T59" fmla="*/ 2147483647 h 1029"/>
              <a:gd name="T60" fmla="*/ 2147483647 w 1029"/>
              <a:gd name="T61" fmla="*/ 2147483647 h 1029"/>
              <a:gd name="T62" fmla="*/ 2147483647 w 1029"/>
              <a:gd name="T63" fmla="*/ 2147483647 h 1029"/>
              <a:gd name="T64" fmla="*/ 2147483647 w 1029"/>
              <a:gd name="T65" fmla="*/ 2147483647 h 1029"/>
              <a:gd name="T66" fmla="*/ 2147483647 w 1029"/>
              <a:gd name="T67" fmla="*/ 2147483647 h 1029"/>
              <a:gd name="T68" fmla="*/ 2147483647 w 1029"/>
              <a:gd name="T69" fmla="*/ 0 h 1029"/>
              <a:gd name="T70" fmla="*/ 2147483647 w 1029"/>
              <a:gd name="T71" fmla="*/ 2147483647 h 1029"/>
              <a:gd name="T72" fmla="*/ 2147483647 w 1029"/>
              <a:gd name="T73" fmla="*/ 2147483647 h 1029"/>
              <a:gd name="T74" fmla="*/ 2147483647 w 1029"/>
              <a:gd name="T75" fmla="*/ 2147483647 h 1029"/>
              <a:gd name="T76" fmla="*/ 2147483647 w 1029"/>
              <a:gd name="T77" fmla="*/ 2147483647 h 1029"/>
              <a:gd name="T78" fmla="*/ 2147483647 w 1029"/>
              <a:gd name="T79" fmla="*/ 2147483647 h 1029"/>
              <a:gd name="T80" fmla="*/ 2147483647 w 1029"/>
              <a:gd name="T81" fmla="*/ 2147483647 h 1029"/>
              <a:gd name="T82" fmla="*/ 2147483647 w 1029"/>
              <a:gd name="T83" fmla="*/ 2147483647 h 1029"/>
              <a:gd name="T84" fmla="*/ 2147483647 w 1029"/>
              <a:gd name="T85" fmla="*/ 2147483647 h 1029"/>
              <a:gd name="T86" fmla="*/ 2147483647 w 1029"/>
              <a:gd name="T87" fmla="*/ 2147483647 h 1029"/>
              <a:gd name="T88" fmla="*/ 2147483647 w 1029"/>
              <a:gd name="T89" fmla="*/ 2147483647 h 1029"/>
              <a:gd name="T90" fmla="*/ 2147483647 w 1029"/>
              <a:gd name="T91" fmla="*/ 2147483647 h 10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9" h="1029">
                <a:moveTo>
                  <a:pt x="1029" y="514"/>
                </a:moveTo>
                <a:lnTo>
                  <a:pt x="1028" y="550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3"/>
                </a:lnTo>
                <a:lnTo>
                  <a:pt x="953" y="785"/>
                </a:lnTo>
                <a:lnTo>
                  <a:pt x="932" y="814"/>
                </a:lnTo>
                <a:lnTo>
                  <a:pt x="911" y="842"/>
                </a:lnTo>
                <a:lnTo>
                  <a:pt x="887" y="869"/>
                </a:lnTo>
                <a:lnTo>
                  <a:pt x="862" y="893"/>
                </a:lnTo>
                <a:lnTo>
                  <a:pt x="835" y="916"/>
                </a:lnTo>
                <a:lnTo>
                  <a:pt x="807" y="938"/>
                </a:lnTo>
                <a:lnTo>
                  <a:pt x="776" y="958"/>
                </a:lnTo>
                <a:lnTo>
                  <a:pt x="745" y="975"/>
                </a:lnTo>
                <a:lnTo>
                  <a:pt x="713" y="989"/>
                </a:lnTo>
                <a:lnTo>
                  <a:pt x="679" y="1001"/>
                </a:lnTo>
                <a:lnTo>
                  <a:pt x="645" y="1012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5" y="1029"/>
                </a:lnTo>
                <a:lnTo>
                  <a:pt x="469" y="1027"/>
                </a:lnTo>
                <a:lnTo>
                  <a:pt x="434" y="1023"/>
                </a:lnTo>
                <a:lnTo>
                  <a:pt x="400" y="1016"/>
                </a:lnTo>
                <a:lnTo>
                  <a:pt x="364" y="1007"/>
                </a:lnTo>
                <a:lnTo>
                  <a:pt x="331" y="995"/>
                </a:lnTo>
                <a:lnTo>
                  <a:pt x="299" y="982"/>
                </a:lnTo>
                <a:lnTo>
                  <a:pt x="267" y="966"/>
                </a:lnTo>
                <a:lnTo>
                  <a:pt x="235" y="948"/>
                </a:lnTo>
                <a:lnTo>
                  <a:pt x="206" y="927"/>
                </a:lnTo>
                <a:lnTo>
                  <a:pt x="180" y="905"/>
                </a:lnTo>
                <a:lnTo>
                  <a:pt x="153" y="881"/>
                </a:lnTo>
                <a:lnTo>
                  <a:pt x="128" y="856"/>
                </a:lnTo>
                <a:lnTo>
                  <a:pt x="105" y="829"/>
                </a:lnTo>
                <a:lnTo>
                  <a:pt x="85" y="800"/>
                </a:lnTo>
                <a:lnTo>
                  <a:pt x="66" y="769"/>
                </a:lnTo>
                <a:lnTo>
                  <a:pt x="49" y="738"/>
                </a:lnTo>
                <a:lnTo>
                  <a:pt x="36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7"/>
                </a:lnTo>
                <a:lnTo>
                  <a:pt x="0" y="532"/>
                </a:lnTo>
                <a:lnTo>
                  <a:pt x="0" y="497"/>
                </a:lnTo>
                <a:lnTo>
                  <a:pt x="2" y="461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3"/>
                </a:lnTo>
                <a:lnTo>
                  <a:pt x="49" y="290"/>
                </a:lnTo>
                <a:lnTo>
                  <a:pt x="66" y="260"/>
                </a:lnTo>
                <a:lnTo>
                  <a:pt x="85" y="230"/>
                </a:lnTo>
                <a:lnTo>
                  <a:pt x="105" y="200"/>
                </a:lnTo>
                <a:lnTo>
                  <a:pt x="128" y="173"/>
                </a:lnTo>
                <a:lnTo>
                  <a:pt x="153" y="147"/>
                </a:lnTo>
                <a:lnTo>
                  <a:pt x="180" y="123"/>
                </a:lnTo>
                <a:lnTo>
                  <a:pt x="206" y="101"/>
                </a:lnTo>
                <a:lnTo>
                  <a:pt x="235" y="81"/>
                </a:lnTo>
                <a:lnTo>
                  <a:pt x="267" y="63"/>
                </a:lnTo>
                <a:lnTo>
                  <a:pt x="299" y="47"/>
                </a:lnTo>
                <a:lnTo>
                  <a:pt x="331" y="33"/>
                </a:lnTo>
                <a:lnTo>
                  <a:pt x="364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1"/>
                </a:lnTo>
                <a:lnTo>
                  <a:pt x="505" y="0"/>
                </a:lnTo>
                <a:lnTo>
                  <a:pt x="541" y="0"/>
                </a:lnTo>
                <a:lnTo>
                  <a:pt x="576" y="4"/>
                </a:lnTo>
                <a:lnTo>
                  <a:pt x="611" y="8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6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0"/>
                </a:lnTo>
                <a:lnTo>
                  <a:pt x="911" y="187"/>
                </a:lnTo>
                <a:lnTo>
                  <a:pt x="932" y="215"/>
                </a:lnTo>
                <a:lnTo>
                  <a:pt x="953" y="244"/>
                </a:lnTo>
                <a:lnTo>
                  <a:pt x="970" y="275"/>
                </a:lnTo>
                <a:lnTo>
                  <a:pt x="986" y="307"/>
                </a:lnTo>
                <a:lnTo>
                  <a:pt x="999" y="340"/>
                </a:lnTo>
                <a:lnTo>
                  <a:pt x="1009" y="374"/>
                </a:lnTo>
                <a:lnTo>
                  <a:pt x="1017" y="408"/>
                </a:lnTo>
                <a:lnTo>
                  <a:pt x="1024" y="444"/>
                </a:lnTo>
                <a:lnTo>
                  <a:pt x="1028" y="479"/>
                </a:lnTo>
                <a:lnTo>
                  <a:pt x="1029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2" name="Line 227"/>
          <p:cNvSpPr>
            <a:spLocks noChangeShapeType="1"/>
          </p:cNvSpPr>
          <p:nvPr/>
        </p:nvSpPr>
        <p:spPr bwMode="auto">
          <a:xfrm>
            <a:off x="5083175" y="2211388"/>
            <a:ext cx="11113" cy="6286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3" name="Line 228"/>
          <p:cNvSpPr>
            <a:spLocks noChangeShapeType="1"/>
          </p:cNvSpPr>
          <p:nvPr/>
        </p:nvSpPr>
        <p:spPr bwMode="auto">
          <a:xfrm flipH="1">
            <a:off x="5083175" y="2189163"/>
            <a:ext cx="20638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4" name="Line 229"/>
          <p:cNvSpPr>
            <a:spLocks noChangeShapeType="1"/>
          </p:cNvSpPr>
          <p:nvPr/>
        </p:nvSpPr>
        <p:spPr bwMode="auto">
          <a:xfrm flipH="1" flipV="1">
            <a:off x="5094288" y="2840038"/>
            <a:ext cx="17462" cy="158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5" name="Line 230"/>
          <p:cNvSpPr>
            <a:spLocks noChangeShapeType="1"/>
          </p:cNvSpPr>
          <p:nvPr/>
        </p:nvSpPr>
        <p:spPr bwMode="auto">
          <a:xfrm flipV="1">
            <a:off x="2509838" y="1936750"/>
            <a:ext cx="0" cy="2270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6" name="Line 231"/>
          <p:cNvSpPr>
            <a:spLocks noChangeShapeType="1"/>
          </p:cNvSpPr>
          <p:nvPr/>
        </p:nvSpPr>
        <p:spPr bwMode="auto">
          <a:xfrm flipV="1">
            <a:off x="4087813" y="1909763"/>
            <a:ext cx="0" cy="2540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7" name="Line 232"/>
          <p:cNvSpPr>
            <a:spLocks noChangeShapeType="1"/>
          </p:cNvSpPr>
          <p:nvPr/>
        </p:nvSpPr>
        <p:spPr bwMode="auto">
          <a:xfrm flipV="1">
            <a:off x="5083175" y="1489075"/>
            <a:ext cx="0" cy="7000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8" name="Line 233"/>
          <p:cNvSpPr>
            <a:spLocks noChangeShapeType="1"/>
          </p:cNvSpPr>
          <p:nvPr/>
        </p:nvSpPr>
        <p:spPr bwMode="auto">
          <a:xfrm flipV="1">
            <a:off x="5535613" y="1546225"/>
            <a:ext cx="0" cy="6191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49" name="Line 234"/>
          <p:cNvSpPr>
            <a:spLocks noChangeShapeType="1"/>
          </p:cNvSpPr>
          <p:nvPr/>
        </p:nvSpPr>
        <p:spPr bwMode="auto">
          <a:xfrm flipV="1">
            <a:off x="6211888" y="1563688"/>
            <a:ext cx="0" cy="1873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0" name="Line 235"/>
          <p:cNvSpPr>
            <a:spLocks noChangeShapeType="1"/>
          </p:cNvSpPr>
          <p:nvPr/>
        </p:nvSpPr>
        <p:spPr bwMode="auto">
          <a:xfrm flipH="1">
            <a:off x="5083175" y="1657350"/>
            <a:ext cx="112871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1" name="Line 236"/>
          <p:cNvSpPr>
            <a:spLocks noChangeShapeType="1"/>
          </p:cNvSpPr>
          <p:nvPr/>
        </p:nvSpPr>
        <p:spPr bwMode="auto">
          <a:xfrm>
            <a:off x="6292850" y="174307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2" name="Line 237"/>
          <p:cNvSpPr>
            <a:spLocks noChangeShapeType="1"/>
          </p:cNvSpPr>
          <p:nvPr/>
        </p:nvSpPr>
        <p:spPr bwMode="auto">
          <a:xfrm flipH="1">
            <a:off x="6278563" y="174307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3" name="Line 238"/>
          <p:cNvSpPr>
            <a:spLocks noChangeShapeType="1"/>
          </p:cNvSpPr>
          <p:nvPr/>
        </p:nvSpPr>
        <p:spPr bwMode="auto">
          <a:xfrm>
            <a:off x="6292850" y="174307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4" name="Line 239"/>
          <p:cNvSpPr>
            <a:spLocks noChangeShapeType="1"/>
          </p:cNvSpPr>
          <p:nvPr/>
        </p:nvSpPr>
        <p:spPr bwMode="auto">
          <a:xfrm flipH="1">
            <a:off x="6278563" y="174307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5" name="Line 240"/>
          <p:cNvSpPr>
            <a:spLocks noChangeShapeType="1"/>
          </p:cNvSpPr>
          <p:nvPr/>
        </p:nvSpPr>
        <p:spPr bwMode="auto">
          <a:xfrm flipH="1">
            <a:off x="6048375" y="165735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6" name="Line 241"/>
          <p:cNvSpPr>
            <a:spLocks noChangeShapeType="1"/>
          </p:cNvSpPr>
          <p:nvPr/>
        </p:nvSpPr>
        <p:spPr bwMode="auto">
          <a:xfrm flipH="1" flipV="1">
            <a:off x="6048375" y="16430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7" name="Line 242"/>
          <p:cNvSpPr>
            <a:spLocks noChangeShapeType="1"/>
          </p:cNvSpPr>
          <p:nvPr/>
        </p:nvSpPr>
        <p:spPr bwMode="auto">
          <a:xfrm flipH="1">
            <a:off x="6048375" y="165735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8" name="Line 243"/>
          <p:cNvSpPr>
            <a:spLocks noChangeShapeType="1"/>
          </p:cNvSpPr>
          <p:nvPr/>
        </p:nvSpPr>
        <p:spPr bwMode="auto">
          <a:xfrm flipH="1" flipV="1">
            <a:off x="6048375" y="16430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59" name="Line 244"/>
          <p:cNvSpPr>
            <a:spLocks noChangeShapeType="1"/>
          </p:cNvSpPr>
          <p:nvPr/>
        </p:nvSpPr>
        <p:spPr bwMode="auto">
          <a:xfrm>
            <a:off x="2509838" y="2049463"/>
            <a:ext cx="15779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0" name="Line 245"/>
          <p:cNvSpPr>
            <a:spLocks noChangeShapeType="1"/>
          </p:cNvSpPr>
          <p:nvPr/>
        </p:nvSpPr>
        <p:spPr bwMode="auto">
          <a:xfrm flipH="1">
            <a:off x="2293938" y="2163763"/>
            <a:ext cx="1651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1" name="Line 246"/>
          <p:cNvSpPr>
            <a:spLocks noChangeShapeType="1"/>
          </p:cNvSpPr>
          <p:nvPr/>
        </p:nvSpPr>
        <p:spPr bwMode="auto">
          <a:xfrm flipH="1">
            <a:off x="2341563" y="2830513"/>
            <a:ext cx="1682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2" name="Line 247"/>
          <p:cNvSpPr>
            <a:spLocks noChangeShapeType="1"/>
          </p:cNvSpPr>
          <p:nvPr/>
        </p:nvSpPr>
        <p:spPr bwMode="auto">
          <a:xfrm>
            <a:off x="2416175" y="2163763"/>
            <a:ext cx="0" cy="6667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3" name="Line 248"/>
          <p:cNvSpPr>
            <a:spLocks noChangeShapeType="1"/>
          </p:cNvSpPr>
          <p:nvPr/>
        </p:nvSpPr>
        <p:spPr bwMode="auto">
          <a:xfrm flipV="1">
            <a:off x="2509838" y="203517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4" name="Line 249"/>
          <p:cNvSpPr>
            <a:spLocks noChangeShapeType="1"/>
          </p:cNvSpPr>
          <p:nvPr/>
        </p:nvSpPr>
        <p:spPr bwMode="auto">
          <a:xfrm>
            <a:off x="2509838" y="204946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5" name="Line 250"/>
          <p:cNvSpPr>
            <a:spLocks noChangeShapeType="1"/>
          </p:cNvSpPr>
          <p:nvPr/>
        </p:nvSpPr>
        <p:spPr bwMode="auto">
          <a:xfrm flipV="1">
            <a:off x="2509838" y="203517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6" name="Line 251"/>
          <p:cNvSpPr>
            <a:spLocks noChangeShapeType="1"/>
          </p:cNvSpPr>
          <p:nvPr/>
        </p:nvSpPr>
        <p:spPr bwMode="auto">
          <a:xfrm>
            <a:off x="2509838" y="204946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7" name="Line 252"/>
          <p:cNvSpPr>
            <a:spLocks noChangeShapeType="1"/>
          </p:cNvSpPr>
          <p:nvPr/>
        </p:nvSpPr>
        <p:spPr bwMode="auto">
          <a:xfrm flipH="1" flipV="1">
            <a:off x="2401888" y="266700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8" name="Line 253"/>
          <p:cNvSpPr>
            <a:spLocks noChangeShapeType="1"/>
          </p:cNvSpPr>
          <p:nvPr/>
        </p:nvSpPr>
        <p:spPr bwMode="auto">
          <a:xfrm flipV="1">
            <a:off x="2416175" y="266700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69" name="Line 254"/>
          <p:cNvSpPr>
            <a:spLocks noChangeShapeType="1"/>
          </p:cNvSpPr>
          <p:nvPr/>
        </p:nvSpPr>
        <p:spPr bwMode="auto">
          <a:xfrm flipH="1" flipV="1">
            <a:off x="2401888" y="266700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0" name="Line 255"/>
          <p:cNvSpPr>
            <a:spLocks noChangeShapeType="1"/>
          </p:cNvSpPr>
          <p:nvPr/>
        </p:nvSpPr>
        <p:spPr bwMode="auto">
          <a:xfrm flipV="1">
            <a:off x="2416175" y="266700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1" name="Line 256"/>
          <p:cNvSpPr>
            <a:spLocks noChangeShapeType="1"/>
          </p:cNvSpPr>
          <p:nvPr/>
        </p:nvSpPr>
        <p:spPr bwMode="auto">
          <a:xfrm>
            <a:off x="2416175" y="2189163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2" name="Line 257"/>
          <p:cNvSpPr>
            <a:spLocks noChangeShapeType="1"/>
          </p:cNvSpPr>
          <p:nvPr/>
        </p:nvSpPr>
        <p:spPr bwMode="auto">
          <a:xfrm flipH="1">
            <a:off x="2401888" y="21891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3" name="Line 258"/>
          <p:cNvSpPr>
            <a:spLocks noChangeShapeType="1"/>
          </p:cNvSpPr>
          <p:nvPr/>
        </p:nvSpPr>
        <p:spPr bwMode="auto">
          <a:xfrm>
            <a:off x="2416175" y="2189163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4" name="Line 259"/>
          <p:cNvSpPr>
            <a:spLocks noChangeShapeType="1"/>
          </p:cNvSpPr>
          <p:nvPr/>
        </p:nvSpPr>
        <p:spPr bwMode="auto">
          <a:xfrm flipH="1">
            <a:off x="2401888" y="21891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5" name="Line 260"/>
          <p:cNvSpPr>
            <a:spLocks noChangeShapeType="1"/>
          </p:cNvSpPr>
          <p:nvPr/>
        </p:nvSpPr>
        <p:spPr bwMode="auto">
          <a:xfrm flipH="1">
            <a:off x="3924300" y="20494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6" name="Line 261"/>
          <p:cNvSpPr>
            <a:spLocks noChangeShapeType="1"/>
          </p:cNvSpPr>
          <p:nvPr/>
        </p:nvSpPr>
        <p:spPr bwMode="auto">
          <a:xfrm flipH="1" flipV="1">
            <a:off x="3924300" y="2035175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7" name="Line 262"/>
          <p:cNvSpPr>
            <a:spLocks noChangeShapeType="1"/>
          </p:cNvSpPr>
          <p:nvPr/>
        </p:nvSpPr>
        <p:spPr bwMode="auto">
          <a:xfrm flipH="1">
            <a:off x="3924300" y="20494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8" name="Line 263"/>
          <p:cNvSpPr>
            <a:spLocks noChangeShapeType="1"/>
          </p:cNvSpPr>
          <p:nvPr/>
        </p:nvSpPr>
        <p:spPr bwMode="auto">
          <a:xfrm flipH="1" flipV="1">
            <a:off x="3924300" y="2035175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79" name="Line 264"/>
          <p:cNvSpPr>
            <a:spLocks noChangeShapeType="1"/>
          </p:cNvSpPr>
          <p:nvPr/>
        </p:nvSpPr>
        <p:spPr bwMode="auto">
          <a:xfrm flipH="1">
            <a:off x="5362575" y="165735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0" name="Line 265"/>
          <p:cNvSpPr>
            <a:spLocks noChangeShapeType="1"/>
          </p:cNvSpPr>
          <p:nvPr/>
        </p:nvSpPr>
        <p:spPr bwMode="auto">
          <a:xfrm flipH="1" flipV="1">
            <a:off x="5362575" y="16430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1" name="Line 266"/>
          <p:cNvSpPr>
            <a:spLocks noChangeShapeType="1"/>
          </p:cNvSpPr>
          <p:nvPr/>
        </p:nvSpPr>
        <p:spPr bwMode="auto">
          <a:xfrm flipH="1">
            <a:off x="5362575" y="165735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2" name="Line 267"/>
          <p:cNvSpPr>
            <a:spLocks noChangeShapeType="1"/>
          </p:cNvSpPr>
          <p:nvPr/>
        </p:nvSpPr>
        <p:spPr bwMode="auto">
          <a:xfrm flipH="1" flipV="1">
            <a:off x="5362575" y="164306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3" name="Line 268"/>
          <p:cNvSpPr>
            <a:spLocks noChangeShapeType="1"/>
          </p:cNvSpPr>
          <p:nvPr/>
        </p:nvSpPr>
        <p:spPr bwMode="auto">
          <a:xfrm flipV="1">
            <a:off x="5083175" y="1639888"/>
            <a:ext cx="16192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4" name="Line 269"/>
          <p:cNvSpPr>
            <a:spLocks noChangeShapeType="1"/>
          </p:cNvSpPr>
          <p:nvPr/>
        </p:nvSpPr>
        <p:spPr bwMode="auto">
          <a:xfrm>
            <a:off x="5083175" y="1654175"/>
            <a:ext cx="16192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5" name="Line 270"/>
          <p:cNvSpPr>
            <a:spLocks noChangeShapeType="1"/>
          </p:cNvSpPr>
          <p:nvPr/>
        </p:nvSpPr>
        <p:spPr bwMode="auto">
          <a:xfrm flipV="1">
            <a:off x="5083175" y="1639888"/>
            <a:ext cx="161925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6" name="Line 271"/>
          <p:cNvSpPr>
            <a:spLocks noChangeShapeType="1"/>
          </p:cNvSpPr>
          <p:nvPr/>
        </p:nvSpPr>
        <p:spPr bwMode="auto">
          <a:xfrm>
            <a:off x="5083175" y="1654175"/>
            <a:ext cx="161925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7" name="Line 272"/>
          <p:cNvSpPr>
            <a:spLocks noChangeShapeType="1"/>
          </p:cNvSpPr>
          <p:nvPr/>
        </p:nvSpPr>
        <p:spPr bwMode="auto">
          <a:xfrm flipV="1">
            <a:off x="5535613" y="16398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8" name="Line 273"/>
          <p:cNvSpPr>
            <a:spLocks noChangeShapeType="1"/>
          </p:cNvSpPr>
          <p:nvPr/>
        </p:nvSpPr>
        <p:spPr bwMode="auto">
          <a:xfrm>
            <a:off x="5535613" y="165417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89" name="Line 274"/>
          <p:cNvSpPr>
            <a:spLocks noChangeShapeType="1"/>
          </p:cNvSpPr>
          <p:nvPr/>
        </p:nvSpPr>
        <p:spPr bwMode="auto">
          <a:xfrm flipV="1">
            <a:off x="5535613" y="16398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0" name="Line 275"/>
          <p:cNvSpPr>
            <a:spLocks noChangeShapeType="1"/>
          </p:cNvSpPr>
          <p:nvPr/>
        </p:nvSpPr>
        <p:spPr bwMode="auto">
          <a:xfrm>
            <a:off x="5535613" y="165417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1" name="Line 276"/>
          <p:cNvSpPr>
            <a:spLocks noChangeShapeType="1"/>
          </p:cNvSpPr>
          <p:nvPr/>
        </p:nvSpPr>
        <p:spPr bwMode="auto">
          <a:xfrm>
            <a:off x="6211888" y="1743075"/>
            <a:ext cx="12065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2" name="Line 277"/>
          <p:cNvSpPr>
            <a:spLocks noChangeShapeType="1"/>
          </p:cNvSpPr>
          <p:nvPr/>
        </p:nvSpPr>
        <p:spPr bwMode="auto">
          <a:xfrm>
            <a:off x="6211888" y="2189163"/>
            <a:ext cx="17462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3" name="Line 278"/>
          <p:cNvSpPr>
            <a:spLocks noChangeShapeType="1"/>
          </p:cNvSpPr>
          <p:nvPr/>
        </p:nvSpPr>
        <p:spPr bwMode="auto">
          <a:xfrm>
            <a:off x="6134100" y="2855913"/>
            <a:ext cx="2667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4" name="Line 279"/>
          <p:cNvSpPr>
            <a:spLocks noChangeShapeType="1"/>
          </p:cNvSpPr>
          <p:nvPr/>
        </p:nvSpPr>
        <p:spPr bwMode="auto">
          <a:xfrm>
            <a:off x="6292850" y="1743075"/>
            <a:ext cx="0" cy="11128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5" name="Line 280"/>
          <p:cNvSpPr>
            <a:spLocks noChangeShapeType="1"/>
          </p:cNvSpPr>
          <p:nvPr/>
        </p:nvSpPr>
        <p:spPr bwMode="auto">
          <a:xfrm>
            <a:off x="6292850" y="2203450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6" name="Line 281"/>
          <p:cNvSpPr>
            <a:spLocks noChangeShapeType="1"/>
          </p:cNvSpPr>
          <p:nvPr/>
        </p:nvSpPr>
        <p:spPr bwMode="auto">
          <a:xfrm flipH="1">
            <a:off x="6278563" y="2203450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7" name="Line 282"/>
          <p:cNvSpPr>
            <a:spLocks noChangeShapeType="1"/>
          </p:cNvSpPr>
          <p:nvPr/>
        </p:nvSpPr>
        <p:spPr bwMode="auto">
          <a:xfrm>
            <a:off x="6292850" y="2203450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8" name="Line 283"/>
          <p:cNvSpPr>
            <a:spLocks noChangeShapeType="1"/>
          </p:cNvSpPr>
          <p:nvPr/>
        </p:nvSpPr>
        <p:spPr bwMode="auto">
          <a:xfrm flipH="1">
            <a:off x="6278563" y="2203450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99" name="Line 284"/>
          <p:cNvSpPr>
            <a:spLocks noChangeShapeType="1"/>
          </p:cNvSpPr>
          <p:nvPr/>
        </p:nvSpPr>
        <p:spPr bwMode="auto">
          <a:xfrm flipH="1" flipV="1">
            <a:off x="6278563" y="269240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0" name="Line 285"/>
          <p:cNvSpPr>
            <a:spLocks noChangeShapeType="1"/>
          </p:cNvSpPr>
          <p:nvPr/>
        </p:nvSpPr>
        <p:spPr bwMode="auto">
          <a:xfrm flipV="1">
            <a:off x="6292850" y="269240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1" name="Line 286"/>
          <p:cNvSpPr>
            <a:spLocks noChangeShapeType="1"/>
          </p:cNvSpPr>
          <p:nvPr/>
        </p:nvSpPr>
        <p:spPr bwMode="auto">
          <a:xfrm flipH="1" flipV="1">
            <a:off x="6278563" y="269240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2" name="Line 287"/>
          <p:cNvSpPr>
            <a:spLocks noChangeShapeType="1"/>
          </p:cNvSpPr>
          <p:nvPr/>
        </p:nvSpPr>
        <p:spPr bwMode="auto">
          <a:xfrm flipV="1">
            <a:off x="6292850" y="269240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3" name="Freeform 290"/>
          <p:cNvSpPr>
            <a:spLocks noEditPoints="1"/>
          </p:cNvSpPr>
          <p:nvPr/>
        </p:nvSpPr>
        <p:spPr bwMode="auto">
          <a:xfrm>
            <a:off x="2462213" y="3463925"/>
            <a:ext cx="1576387" cy="668338"/>
          </a:xfrm>
          <a:custGeom>
            <a:avLst/>
            <a:gdLst>
              <a:gd name="T0" fmla="*/ 2147483647 w 4966"/>
              <a:gd name="T1" fmla="*/ 2147483647 h 2102"/>
              <a:gd name="T2" fmla="*/ 0 w 4966"/>
              <a:gd name="T3" fmla="*/ 2147483647 h 2102"/>
              <a:gd name="T4" fmla="*/ 2147483647 w 4966"/>
              <a:gd name="T5" fmla="*/ 2147483647 h 2102"/>
              <a:gd name="T6" fmla="*/ 2147483647 w 4966"/>
              <a:gd name="T7" fmla="*/ 2147483647 h 2102"/>
              <a:gd name="T8" fmla="*/ 2147483647 w 4966"/>
              <a:gd name="T9" fmla="*/ 2147483647 h 2102"/>
              <a:gd name="T10" fmla="*/ 2147483647 w 4966"/>
              <a:gd name="T11" fmla="*/ 2147483647 h 2102"/>
              <a:gd name="T12" fmla="*/ 2147483647 w 4966"/>
              <a:gd name="T13" fmla="*/ 2147483647 h 2102"/>
              <a:gd name="T14" fmla="*/ 2147483647 w 4966"/>
              <a:gd name="T15" fmla="*/ 2147483647 h 2102"/>
              <a:gd name="T16" fmla="*/ 2147483647 w 4966"/>
              <a:gd name="T17" fmla="*/ 2147483647 h 2102"/>
              <a:gd name="T18" fmla="*/ 2147483647 w 4966"/>
              <a:gd name="T19" fmla="*/ 2147483647 h 2102"/>
              <a:gd name="T20" fmla="*/ 2147483647 w 4966"/>
              <a:gd name="T21" fmla="*/ 2147483647 h 2102"/>
              <a:gd name="T22" fmla="*/ 2147483647 w 4966"/>
              <a:gd name="T23" fmla="*/ 2147483647 h 2102"/>
              <a:gd name="T24" fmla="*/ 2147483647 w 4966"/>
              <a:gd name="T25" fmla="*/ 2147483647 h 2102"/>
              <a:gd name="T26" fmla="*/ 2147483647 w 4966"/>
              <a:gd name="T27" fmla="*/ 2147483647 h 2102"/>
              <a:gd name="T28" fmla="*/ 2147483647 w 4966"/>
              <a:gd name="T29" fmla="*/ 2147483647 h 2102"/>
              <a:gd name="T30" fmla="*/ 2147483647 w 4966"/>
              <a:gd name="T31" fmla="*/ 2147483647 h 2102"/>
              <a:gd name="T32" fmla="*/ 2147483647 w 4966"/>
              <a:gd name="T33" fmla="*/ 2147483647 h 2102"/>
              <a:gd name="T34" fmla="*/ 2147483647 w 4966"/>
              <a:gd name="T35" fmla="*/ 2147483647 h 2102"/>
              <a:gd name="T36" fmla="*/ 2147483647 w 4966"/>
              <a:gd name="T37" fmla="*/ 2147483647 h 2102"/>
              <a:gd name="T38" fmla="*/ 2147483647 w 4966"/>
              <a:gd name="T39" fmla="*/ 2147483647 h 2102"/>
              <a:gd name="T40" fmla="*/ 2147483647 w 4966"/>
              <a:gd name="T41" fmla="*/ 2147483647 h 2102"/>
              <a:gd name="T42" fmla="*/ 2147483647 w 4966"/>
              <a:gd name="T43" fmla="*/ 2147483647 h 2102"/>
              <a:gd name="T44" fmla="*/ 2147483647 w 4966"/>
              <a:gd name="T45" fmla="*/ 2147483647 h 2102"/>
              <a:gd name="T46" fmla="*/ 2147483647 w 4966"/>
              <a:gd name="T47" fmla="*/ 2147483647 h 2102"/>
              <a:gd name="T48" fmla="*/ 2147483647 w 4966"/>
              <a:gd name="T49" fmla="*/ 2147483647 h 2102"/>
              <a:gd name="T50" fmla="*/ 2147483647 w 4966"/>
              <a:gd name="T51" fmla="*/ 2147483647 h 2102"/>
              <a:gd name="T52" fmla="*/ 2147483647 w 4966"/>
              <a:gd name="T53" fmla="*/ 2147483647 h 2102"/>
              <a:gd name="T54" fmla="*/ 2147483647 w 4966"/>
              <a:gd name="T55" fmla="*/ 2147483647 h 2102"/>
              <a:gd name="T56" fmla="*/ 2147483647 w 4966"/>
              <a:gd name="T57" fmla="*/ 2147483647 h 2102"/>
              <a:gd name="T58" fmla="*/ 2147483647 w 4966"/>
              <a:gd name="T59" fmla="*/ 2147483647 h 2102"/>
              <a:gd name="T60" fmla="*/ 2147483647 w 4966"/>
              <a:gd name="T61" fmla="*/ 2147483647 h 2102"/>
              <a:gd name="T62" fmla="*/ 2147483647 w 4966"/>
              <a:gd name="T63" fmla="*/ 2147483647 h 2102"/>
              <a:gd name="T64" fmla="*/ 2147483647 w 4966"/>
              <a:gd name="T65" fmla="*/ 2147483647 h 2102"/>
              <a:gd name="T66" fmla="*/ 2147483647 w 4966"/>
              <a:gd name="T67" fmla="*/ 2147483647 h 2102"/>
              <a:gd name="T68" fmla="*/ 2147483647 w 4966"/>
              <a:gd name="T69" fmla="*/ 2147483647 h 2102"/>
              <a:gd name="T70" fmla="*/ 2147483647 w 4966"/>
              <a:gd name="T71" fmla="*/ 2147483647 h 2102"/>
              <a:gd name="T72" fmla="*/ 2147483647 w 4966"/>
              <a:gd name="T73" fmla="*/ 2147483647 h 2102"/>
              <a:gd name="T74" fmla="*/ 2147483647 w 4966"/>
              <a:gd name="T75" fmla="*/ 2147483647 h 2102"/>
              <a:gd name="T76" fmla="*/ 2147483647 w 4966"/>
              <a:gd name="T77" fmla="*/ 2147483647 h 2102"/>
              <a:gd name="T78" fmla="*/ 2147483647 w 4966"/>
              <a:gd name="T79" fmla="*/ 2147483647 h 2102"/>
              <a:gd name="T80" fmla="*/ 2147483647 w 4966"/>
              <a:gd name="T81" fmla="*/ 2147483647 h 2102"/>
              <a:gd name="T82" fmla="*/ 2147483647 w 4966"/>
              <a:gd name="T83" fmla="*/ 2147483647 h 2102"/>
              <a:gd name="T84" fmla="*/ 2147483647 w 4966"/>
              <a:gd name="T85" fmla="*/ 2147483647 h 2102"/>
              <a:gd name="T86" fmla="*/ 2147483647 w 4966"/>
              <a:gd name="T87" fmla="*/ 2147483647 h 2102"/>
              <a:gd name="T88" fmla="*/ 2147483647 w 4966"/>
              <a:gd name="T89" fmla="*/ 2147483647 h 2102"/>
              <a:gd name="T90" fmla="*/ 2147483647 w 4966"/>
              <a:gd name="T91" fmla="*/ 2147483647 h 2102"/>
              <a:gd name="T92" fmla="*/ 2147483647 w 4966"/>
              <a:gd name="T93" fmla="*/ 2147483647 h 2102"/>
              <a:gd name="T94" fmla="*/ 2147483647 w 4966"/>
              <a:gd name="T95" fmla="*/ 2147483647 h 2102"/>
              <a:gd name="T96" fmla="*/ 2147483647 w 4966"/>
              <a:gd name="T97" fmla="*/ 2147483647 h 2102"/>
              <a:gd name="T98" fmla="*/ 2147483647 w 4966"/>
              <a:gd name="T99" fmla="*/ 2147483647 h 2102"/>
              <a:gd name="T100" fmla="*/ 2147483647 w 4966"/>
              <a:gd name="T101" fmla="*/ 2147483647 h 2102"/>
              <a:gd name="T102" fmla="*/ 2147483647 w 4966"/>
              <a:gd name="T103" fmla="*/ 2147483647 h 2102"/>
              <a:gd name="T104" fmla="*/ 2147483647 w 4966"/>
              <a:gd name="T105" fmla="*/ 2147483647 h 2102"/>
              <a:gd name="T106" fmla="*/ 2147483647 w 4966"/>
              <a:gd name="T107" fmla="*/ 2147483647 h 2102"/>
              <a:gd name="T108" fmla="*/ 2147483647 w 4966"/>
              <a:gd name="T109" fmla="*/ 2147483647 h 2102"/>
              <a:gd name="T110" fmla="*/ 2147483647 w 4966"/>
              <a:gd name="T111" fmla="*/ 2147483647 h 2102"/>
              <a:gd name="T112" fmla="*/ 2147483647 w 4966"/>
              <a:gd name="T113" fmla="*/ 2147483647 h 210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966" h="2102">
                <a:moveTo>
                  <a:pt x="63" y="0"/>
                </a:moveTo>
                <a:lnTo>
                  <a:pt x="2484" y="0"/>
                </a:lnTo>
                <a:lnTo>
                  <a:pt x="4904" y="0"/>
                </a:lnTo>
                <a:lnTo>
                  <a:pt x="4966" y="65"/>
                </a:lnTo>
                <a:lnTo>
                  <a:pt x="4928" y="2035"/>
                </a:lnTo>
                <a:lnTo>
                  <a:pt x="4860" y="2102"/>
                </a:lnTo>
                <a:lnTo>
                  <a:pt x="2484" y="2102"/>
                </a:lnTo>
                <a:lnTo>
                  <a:pt x="106" y="2102"/>
                </a:lnTo>
                <a:lnTo>
                  <a:pt x="39" y="2035"/>
                </a:lnTo>
                <a:lnTo>
                  <a:pt x="0" y="65"/>
                </a:lnTo>
                <a:lnTo>
                  <a:pt x="63" y="0"/>
                </a:lnTo>
                <a:close/>
                <a:moveTo>
                  <a:pt x="2999" y="1050"/>
                </a:moveTo>
                <a:lnTo>
                  <a:pt x="2998" y="1087"/>
                </a:lnTo>
                <a:lnTo>
                  <a:pt x="2993" y="1122"/>
                </a:lnTo>
                <a:lnTo>
                  <a:pt x="2987" y="1156"/>
                </a:lnTo>
                <a:lnTo>
                  <a:pt x="2978" y="1191"/>
                </a:lnTo>
                <a:lnTo>
                  <a:pt x="2969" y="1225"/>
                </a:lnTo>
                <a:lnTo>
                  <a:pt x="2955" y="1258"/>
                </a:lnTo>
                <a:lnTo>
                  <a:pt x="2940" y="1290"/>
                </a:lnTo>
                <a:lnTo>
                  <a:pt x="2923" y="1321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1" y="1431"/>
                </a:lnTo>
                <a:lnTo>
                  <a:pt x="2805" y="1454"/>
                </a:lnTo>
                <a:lnTo>
                  <a:pt x="2777" y="1475"/>
                </a:lnTo>
                <a:lnTo>
                  <a:pt x="2746" y="1494"/>
                </a:lnTo>
                <a:lnTo>
                  <a:pt x="2715" y="1511"/>
                </a:lnTo>
                <a:lnTo>
                  <a:pt x="2683" y="1526"/>
                </a:lnTo>
                <a:lnTo>
                  <a:pt x="2649" y="1538"/>
                </a:lnTo>
                <a:lnTo>
                  <a:pt x="2615" y="1549"/>
                </a:lnTo>
                <a:lnTo>
                  <a:pt x="2581" y="1556"/>
                </a:lnTo>
                <a:lnTo>
                  <a:pt x="2546" y="1562"/>
                </a:lnTo>
                <a:lnTo>
                  <a:pt x="2510" y="1564"/>
                </a:lnTo>
                <a:lnTo>
                  <a:pt x="2475" y="1566"/>
                </a:lnTo>
                <a:lnTo>
                  <a:pt x="2439" y="1563"/>
                </a:lnTo>
                <a:lnTo>
                  <a:pt x="2403" y="1560"/>
                </a:lnTo>
                <a:lnTo>
                  <a:pt x="2369" y="1552"/>
                </a:lnTo>
                <a:lnTo>
                  <a:pt x="2334" y="1544"/>
                </a:lnTo>
                <a:lnTo>
                  <a:pt x="2301" y="1532"/>
                </a:lnTo>
                <a:lnTo>
                  <a:pt x="2268" y="1518"/>
                </a:lnTo>
                <a:lnTo>
                  <a:pt x="2237" y="1502"/>
                </a:lnTo>
                <a:lnTo>
                  <a:pt x="2205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3" y="1417"/>
                </a:lnTo>
                <a:lnTo>
                  <a:pt x="2098" y="1392"/>
                </a:lnTo>
                <a:lnTo>
                  <a:pt x="2075" y="1365"/>
                </a:lnTo>
                <a:lnTo>
                  <a:pt x="2055" y="1336"/>
                </a:lnTo>
                <a:lnTo>
                  <a:pt x="2036" y="1306"/>
                </a:lnTo>
                <a:lnTo>
                  <a:pt x="2019" y="1274"/>
                </a:lnTo>
                <a:lnTo>
                  <a:pt x="2005" y="1241"/>
                </a:lnTo>
                <a:lnTo>
                  <a:pt x="1994" y="1208"/>
                </a:lnTo>
                <a:lnTo>
                  <a:pt x="1984" y="1174"/>
                </a:lnTo>
                <a:lnTo>
                  <a:pt x="1977" y="1139"/>
                </a:lnTo>
                <a:lnTo>
                  <a:pt x="1972" y="1104"/>
                </a:lnTo>
                <a:lnTo>
                  <a:pt x="1969" y="1069"/>
                </a:lnTo>
                <a:lnTo>
                  <a:pt x="1969" y="1033"/>
                </a:lnTo>
                <a:lnTo>
                  <a:pt x="1972" y="998"/>
                </a:lnTo>
                <a:lnTo>
                  <a:pt x="1977" y="963"/>
                </a:lnTo>
                <a:lnTo>
                  <a:pt x="1984" y="928"/>
                </a:lnTo>
                <a:lnTo>
                  <a:pt x="1994" y="894"/>
                </a:lnTo>
                <a:lnTo>
                  <a:pt x="2005" y="860"/>
                </a:lnTo>
                <a:lnTo>
                  <a:pt x="2019" y="828"/>
                </a:lnTo>
                <a:lnTo>
                  <a:pt x="2036" y="796"/>
                </a:lnTo>
                <a:lnTo>
                  <a:pt x="2055" y="766"/>
                </a:lnTo>
                <a:lnTo>
                  <a:pt x="2075" y="737"/>
                </a:lnTo>
                <a:lnTo>
                  <a:pt x="2098" y="709"/>
                </a:lnTo>
                <a:lnTo>
                  <a:pt x="2123" y="683"/>
                </a:lnTo>
                <a:lnTo>
                  <a:pt x="2149" y="660"/>
                </a:lnTo>
                <a:lnTo>
                  <a:pt x="2176" y="637"/>
                </a:lnTo>
                <a:lnTo>
                  <a:pt x="2205" y="618"/>
                </a:lnTo>
                <a:lnTo>
                  <a:pt x="2237" y="600"/>
                </a:lnTo>
                <a:lnTo>
                  <a:pt x="2268" y="584"/>
                </a:lnTo>
                <a:lnTo>
                  <a:pt x="2301" y="569"/>
                </a:lnTo>
                <a:lnTo>
                  <a:pt x="2334" y="558"/>
                </a:lnTo>
                <a:lnTo>
                  <a:pt x="2369" y="548"/>
                </a:lnTo>
                <a:lnTo>
                  <a:pt x="2403" y="542"/>
                </a:lnTo>
                <a:lnTo>
                  <a:pt x="2439" y="538"/>
                </a:lnTo>
                <a:lnTo>
                  <a:pt x="2475" y="536"/>
                </a:lnTo>
                <a:lnTo>
                  <a:pt x="2510" y="536"/>
                </a:lnTo>
                <a:lnTo>
                  <a:pt x="2546" y="540"/>
                </a:lnTo>
                <a:lnTo>
                  <a:pt x="2581" y="545"/>
                </a:lnTo>
                <a:lnTo>
                  <a:pt x="2615" y="553"/>
                </a:lnTo>
                <a:lnTo>
                  <a:pt x="2649" y="563"/>
                </a:lnTo>
                <a:lnTo>
                  <a:pt x="2683" y="576"/>
                </a:lnTo>
                <a:lnTo>
                  <a:pt x="2715" y="591"/>
                </a:lnTo>
                <a:lnTo>
                  <a:pt x="2746" y="608"/>
                </a:lnTo>
                <a:lnTo>
                  <a:pt x="2777" y="627"/>
                </a:lnTo>
                <a:lnTo>
                  <a:pt x="2805" y="648"/>
                </a:lnTo>
                <a:lnTo>
                  <a:pt x="2831" y="671"/>
                </a:lnTo>
                <a:lnTo>
                  <a:pt x="2857" y="697"/>
                </a:lnTo>
                <a:lnTo>
                  <a:pt x="2880" y="723"/>
                </a:lnTo>
                <a:lnTo>
                  <a:pt x="2902" y="751"/>
                </a:lnTo>
                <a:lnTo>
                  <a:pt x="2923" y="781"/>
                </a:lnTo>
                <a:lnTo>
                  <a:pt x="2940" y="812"/>
                </a:lnTo>
                <a:lnTo>
                  <a:pt x="2955" y="844"/>
                </a:lnTo>
                <a:lnTo>
                  <a:pt x="2969" y="877"/>
                </a:lnTo>
                <a:lnTo>
                  <a:pt x="2978" y="911"/>
                </a:lnTo>
                <a:lnTo>
                  <a:pt x="2987" y="945"/>
                </a:lnTo>
                <a:lnTo>
                  <a:pt x="2993" y="980"/>
                </a:lnTo>
                <a:lnTo>
                  <a:pt x="2998" y="1015"/>
                </a:lnTo>
                <a:lnTo>
                  <a:pt x="2999" y="1050"/>
                </a:lnTo>
                <a:close/>
                <a:moveTo>
                  <a:pt x="1362" y="1050"/>
                </a:moveTo>
                <a:lnTo>
                  <a:pt x="1360" y="1087"/>
                </a:lnTo>
                <a:lnTo>
                  <a:pt x="1355" y="1122"/>
                </a:lnTo>
                <a:lnTo>
                  <a:pt x="1349" y="1156"/>
                </a:lnTo>
                <a:lnTo>
                  <a:pt x="1341" y="1191"/>
                </a:lnTo>
                <a:lnTo>
                  <a:pt x="1331" y="1225"/>
                </a:lnTo>
                <a:lnTo>
                  <a:pt x="1318" y="1258"/>
                </a:lnTo>
                <a:lnTo>
                  <a:pt x="1302" y="1290"/>
                </a:lnTo>
                <a:lnTo>
                  <a:pt x="1285" y="1321"/>
                </a:lnTo>
                <a:lnTo>
                  <a:pt x="1264" y="1351"/>
                </a:lnTo>
                <a:lnTo>
                  <a:pt x="1244" y="1379"/>
                </a:lnTo>
                <a:lnTo>
                  <a:pt x="1219" y="1405"/>
                </a:lnTo>
                <a:lnTo>
                  <a:pt x="1194" y="1431"/>
                </a:lnTo>
                <a:lnTo>
                  <a:pt x="1167" y="1454"/>
                </a:lnTo>
                <a:lnTo>
                  <a:pt x="1139" y="1475"/>
                </a:lnTo>
                <a:lnTo>
                  <a:pt x="1109" y="1494"/>
                </a:lnTo>
                <a:lnTo>
                  <a:pt x="1077" y="1511"/>
                </a:lnTo>
                <a:lnTo>
                  <a:pt x="1045" y="1526"/>
                </a:lnTo>
                <a:lnTo>
                  <a:pt x="1011" y="1538"/>
                </a:lnTo>
                <a:lnTo>
                  <a:pt x="977" y="1549"/>
                </a:lnTo>
                <a:lnTo>
                  <a:pt x="943" y="1556"/>
                </a:lnTo>
                <a:lnTo>
                  <a:pt x="908" y="1562"/>
                </a:lnTo>
                <a:lnTo>
                  <a:pt x="873" y="1564"/>
                </a:lnTo>
                <a:lnTo>
                  <a:pt x="838" y="1566"/>
                </a:lnTo>
                <a:lnTo>
                  <a:pt x="801" y="1563"/>
                </a:lnTo>
                <a:lnTo>
                  <a:pt x="766" y="1560"/>
                </a:lnTo>
                <a:lnTo>
                  <a:pt x="732" y="1552"/>
                </a:lnTo>
                <a:lnTo>
                  <a:pt x="697" y="1544"/>
                </a:lnTo>
                <a:lnTo>
                  <a:pt x="664" y="1532"/>
                </a:lnTo>
                <a:lnTo>
                  <a:pt x="631" y="1518"/>
                </a:lnTo>
                <a:lnTo>
                  <a:pt x="599" y="1502"/>
                </a:lnTo>
                <a:lnTo>
                  <a:pt x="568" y="1484"/>
                </a:lnTo>
                <a:lnTo>
                  <a:pt x="539" y="1464"/>
                </a:lnTo>
                <a:lnTo>
                  <a:pt x="512" y="1442"/>
                </a:lnTo>
                <a:lnTo>
                  <a:pt x="485" y="1417"/>
                </a:lnTo>
                <a:lnTo>
                  <a:pt x="461" y="1392"/>
                </a:lnTo>
                <a:lnTo>
                  <a:pt x="438" y="1365"/>
                </a:lnTo>
                <a:lnTo>
                  <a:pt x="417" y="1336"/>
                </a:lnTo>
                <a:lnTo>
                  <a:pt x="399" y="1306"/>
                </a:lnTo>
                <a:lnTo>
                  <a:pt x="382" y="1274"/>
                </a:lnTo>
                <a:lnTo>
                  <a:pt x="367" y="1241"/>
                </a:lnTo>
                <a:lnTo>
                  <a:pt x="356" y="1208"/>
                </a:lnTo>
                <a:lnTo>
                  <a:pt x="346" y="1174"/>
                </a:lnTo>
                <a:lnTo>
                  <a:pt x="339" y="1139"/>
                </a:lnTo>
                <a:lnTo>
                  <a:pt x="334" y="1104"/>
                </a:lnTo>
                <a:lnTo>
                  <a:pt x="332" y="1069"/>
                </a:lnTo>
                <a:lnTo>
                  <a:pt x="332" y="1033"/>
                </a:lnTo>
                <a:lnTo>
                  <a:pt x="334" y="998"/>
                </a:lnTo>
                <a:lnTo>
                  <a:pt x="339" y="963"/>
                </a:lnTo>
                <a:lnTo>
                  <a:pt x="346" y="928"/>
                </a:lnTo>
                <a:lnTo>
                  <a:pt x="356" y="894"/>
                </a:lnTo>
                <a:lnTo>
                  <a:pt x="367" y="860"/>
                </a:lnTo>
                <a:lnTo>
                  <a:pt x="382" y="828"/>
                </a:lnTo>
                <a:lnTo>
                  <a:pt x="399" y="796"/>
                </a:lnTo>
                <a:lnTo>
                  <a:pt x="417" y="766"/>
                </a:lnTo>
                <a:lnTo>
                  <a:pt x="438" y="737"/>
                </a:lnTo>
                <a:lnTo>
                  <a:pt x="461" y="709"/>
                </a:lnTo>
                <a:lnTo>
                  <a:pt x="485" y="683"/>
                </a:lnTo>
                <a:lnTo>
                  <a:pt x="512" y="660"/>
                </a:lnTo>
                <a:lnTo>
                  <a:pt x="539" y="637"/>
                </a:lnTo>
                <a:lnTo>
                  <a:pt x="568" y="618"/>
                </a:lnTo>
                <a:lnTo>
                  <a:pt x="599" y="600"/>
                </a:lnTo>
                <a:lnTo>
                  <a:pt x="631" y="584"/>
                </a:lnTo>
                <a:lnTo>
                  <a:pt x="664" y="569"/>
                </a:lnTo>
                <a:lnTo>
                  <a:pt x="697" y="558"/>
                </a:lnTo>
                <a:lnTo>
                  <a:pt x="732" y="548"/>
                </a:lnTo>
                <a:lnTo>
                  <a:pt x="766" y="542"/>
                </a:lnTo>
                <a:lnTo>
                  <a:pt x="801" y="538"/>
                </a:lnTo>
                <a:lnTo>
                  <a:pt x="838" y="536"/>
                </a:lnTo>
                <a:lnTo>
                  <a:pt x="873" y="536"/>
                </a:lnTo>
                <a:lnTo>
                  <a:pt x="908" y="540"/>
                </a:lnTo>
                <a:lnTo>
                  <a:pt x="943" y="545"/>
                </a:lnTo>
                <a:lnTo>
                  <a:pt x="977" y="553"/>
                </a:lnTo>
                <a:lnTo>
                  <a:pt x="1011" y="563"/>
                </a:lnTo>
                <a:lnTo>
                  <a:pt x="1045" y="576"/>
                </a:lnTo>
                <a:lnTo>
                  <a:pt x="1077" y="591"/>
                </a:lnTo>
                <a:lnTo>
                  <a:pt x="1109" y="608"/>
                </a:lnTo>
                <a:lnTo>
                  <a:pt x="1139" y="627"/>
                </a:lnTo>
                <a:lnTo>
                  <a:pt x="1167" y="648"/>
                </a:lnTo>
                <a:lnTo>
                  <a:pt x="1194" y="671"/>
                </a:lnTo>
                <a:lnTo>
                  <a:pt x="1219" y="697"/>
                </a:lnTo>
                <a:lnTo>
                  <a:pt x="1244" y="723"/>
                </a:lnTo>
                <a:lnTo>
                  <a:pt x="1264" y="751"/>
                </a:lnTo>
                <a:lnTo>
                  <a:pt x="1285" y="781"/>
                </a:lnTo>
                <a:lnTo>
                  <a:pt x="1302" y="812"/>
                </a:lnTo>
                <a:lnTo>
                  <a:pt x="1318" y="844"/>
                </a:lnTo>
                <a:lnTo>
                  <a:pt x="1331" y="877"/>
                </a:lnTo>
                <a:lnTo>
                  <a:pt x="1341" y="911"/>
                </a:lnTo>
                <a:lnTo>
                  <a:pt x="1349" y="945"/>
                </a:lnTo>
                <a:lnTo>
                  <a:pt x="1355" y="980"/>
                </a:lnTo>
                <a:lnTo>
                  <a:pt x="1360" y="1015"/>
                </a:lnTo>
                <a:lnTo>
                  <a:pt x="1362" y="1050"/>
                </a:lnTo>
                <a:close/>
                <a:moveTo>
                  <a:pt x="4637" y="1050"/>
                </a:moveTo>
                <a:lnTo>
                  <a:pt x="4635" y="1087"/>
                </a:lnTo>
                <a:lnTo>
                  <a:pt x="4631" y="1122"/>
                </a:lnTo>
                <a:lnTo>
                  <a:pt x="4624" y="1156"/>
                </a:lnTo>
                <a:lnTo>
                  <a:pt x="4616" y="1191"/>
                </a:lnTo>
                <a:lnTo>
                  <a:pt x="4606" y="1225"/>
                </a:lnTo>
                <a:lnTo>
                  <a:pt x="4593" y="1258"/>
                </a:lnTo>
                <a:lnTo>
                  <a:pt x="4577" y="1290"/>
                </a:lnTo>
                <a:lnTo>
                  <a:pt x="4560" y="1321"/>
                </a:lnTo>
                <a:lnTo>
                  <a:pt x="4539" y="1351"/>
                </a:lnTo>
                <a:lnTo>
                  <a:pt x="4517" y="1379"/>
                </a:lnTo>
                <a:lnTo>
                  <a:pt x="4494" y="1405"/>
                </a:lnTo>
                <a:lnTo>
                  <a:pt x="4469" y="1431"/>
                </a:lnTo>
                <a:lnTo>
                  <a:pt x="4442" y="1454"/>
                </a:lnTo>
                <a:lnTo>
                  <a:pt x="4414" y="1475"/>
                </a:lnTo>
                <a:lnTo>
                  <a:pt x="4384" y="1494"/>
                </a:lnTo>
                <a:lnTo>
                  <a:pt x="4352" y="1511"/>
                </a:lnTo>
                <a:lnTo>
                  <a:pt x="4321" y="1526"/>
                </a:lnTo>
                <a:lnTo>
                  <a:pt x="4287" y="1538"/>
                </a:lnTo>
                <a:lnTo>
                  <a:pt x="4252" y="1549"/>
                </a:lnTo>
                <a:lnTo>
                  <a:pt x="4218" y="1556"/>
                </a:lnTo>
                <a:lnTo>
                  <a:pt x="4183" y="1562"/>
                </a:lnTo>
                <a:lnTo>
                  <a:pt x="4148" y="1564"/>
                </a:lnTo>
                <a:lnTo>
                  <a:pt x="4113" y="1566"/>
                </a:lnTo>
                <a:lnTo>
                  <a:pt x="4076" y="1563"/>
                </a:lnTo>
                <a:lnTo>
                  <a:pt x="4041" y="1560"/>
                </a:lnTo>
                <a:lnTo>
                  <a:pt x="4007" y="1552"/>
                </a:lnTo>
                <a:lnTo>
                  <a:pt x="3972" y="1544"/>
                </a:lnTo>
                <a:lnTo>
                  <a:pt x="3939" y="1532"/>
                </a:lnTo>
                <a:lnTo>
                  <a:pt x="3906" y="1518"/>
                </a:lnTo>
                <a:lnTo>
                  <a:pt x="3874" y="1502"/>
                </a:lnTo>
                <a:lnTo>
                  <a:pt x="3843" y="1484"/>
                </a:lnTo>
                <a:lnTo>
                  <a:pt x="3814" y="1464"/>
                </a:lnTo>
                <a:lnTo>
                  <a:pt x="3787" y="1442"/>
                </a:lnTo>
                <a:lnTo>
                  <a:pt x="3760" y="1417"/>
                </a:lnTo>
                <a:lnTo>
                  <a:pt x="3736" y="1392"/>
                </a:lnTo>
                <a:lnTo>
                  <a:pt x="3713" y="1365"/>
                </a:lnTo>
                <a:lnTo>
                  <a:pt x="3692" y="1336"/>
                </a:lnTo>
                <a:lnTo>
                  <a:pt x="3674" y="1306"/>
                </a:lnTo>
                <a:lnTo>
                  <a:pt x="3657" y="1274"/>
                </a:lnTo>
                <a:lnTo>
                  <a:pt x="3642" y="1241"/>
                </a:lnTo>
                <a:lnTo>
                  <a:pt x="3631" y="1208"/>
                </a:lnTo>
                <a:lnTo>
                  <a:pt x="3622" y="1174"/>
                </a:lnTo>
                <a:lnTo>
                  <a:pt x="3614" y="1139"/>
                </a:lnTo>
                <a:lnTo>
                  <a:pt x="3609" y="1104"/>
                </a:lnTo>
                <a:lnTo>
                  <a:pt x="3607" y="1069"/>
                </a:lnTo>
                <a:lnTo>
                  <a:pt x="3607" y="1033"/>
                </a:lnTo>
                <a:lnTo>
                  <a:pt x="3609" y="998"/>
                </a:lnTo>
                <a:lnTo>
                  <a:pt x="3614" y="963"/>
                </a:lnTo>
                <a:lnTo>
                  <a:pt x="3622" y="928"/>
                </a:lnTo>
                <a:lnTo>
                  <a:pt x="3631" y="894"/>
                </a:lnTo>
                <a:lnTo>
                  <a:pt x="3642" y="860"/>
                </a:lnTo>
                <a:lnTo>
                  <a:pt x="3657" y="828"/>
                </a:lnTo>
                <a:lnTo>
                  <a:pt x="3674" y="796"/>
                </a:lnTo>
                <a:lnTo>
                  <a:pt x="3692" y="766"/>
                </a:lnTo>
                <a:lnTo>
                  <a:pt x="3713" y="737"/>
                </a:lnTo>
                <a:lnTo>
                  <a:pt x="3736" y="709"/>
                </a:lnTo>
                <a:lnTo>
                  <a:pt x="3760" y="683"/>
                </a:lnTo>
                <a:lnTo>
                  <a:pt x="3787" y="660"/>
                </a:lnTo>
                <a:lnTo>
                  <a:pt x="3814" y="637"/>
                </a:lnTo>
                <a:lnTo>
                  <a:pt x="3843" y="618"/>
                </a:lnTo>
                <a:lnTo>
                  <a:pt x="3874" y="600"/>
                </a:lnTo>
                <a:lnTo>
                  <a:pt x="3906" y="584"/>
                </a:lnTo>
                <a:lnTo>
                  <a:pt x="3939" y="569"/>
                </a:lnTo>
                <a:lnTo>
                  <a:pt x="3972" y="558"/>
                </a:lnTo>
                <a:lnTo>
                  <a:pt x="4007" y="548"/>
                </a:lnTo>
                <a:lnTo>
                  <a:pt x="4041" y="542"/>
                </a:lnTo>
                <a:lnTo>
                  <a:pt x="4076" y="538"/>
                </a:lnTo>
                <a:lnTo>
                  <a:pt x="4113" y="536"/>
                </a:lnTo>
                <a:lnTo>
                  <a:pt x="4148" y="536"/>
                </a:lnTo>
                <a:lnTo>
                  <a:pt x="4183" y="540"/>
                </a:lnTo>
                <a:lnTo>
                  <a:pt x="4218" y="545"/>
                </a:lnTo>
                <a:lnTo>
                  <a:pt x="4252" y="553"/>
                </a:lnTo>
                <a:lnTo>
                  <a:pt x="4287" y="563"/>
                </a:lnTo>
                <a:lnTo>
                  <a:pt x="4321" y="576"/>
                </a:lnTo>
                <a:lnTo>
                  <a:pt x="4352" y="591"/>
                </a:lnTo>
                <a:lnTo>
                  <a:pt x="4384" y="608"/>
                </a:lnTo>
                <a:lnTo>
                  <a:pt x="4414" y="627"/>
                </a:lnTo>
                <a:lnTo>
                  <a:pt x="4442" y="648"/>
                </a:lnTo>
                <a:lnTo>
                  <a:pt x="4469" y="671"/>
                </a:lnTo>
                <a:lnTo>
                  <a:pt x="4494" y="697"/>
                </a:lnTo>
                <a:lnTo>
                  <a:pt x="4517" y="723"/>
                </a:lnTo>
                <a:lnTo>
                  <a:pt x="4539" y="751"/>
                </a:lnTo>
                <a:lnTo>
                  <a:pt x="4560" y="781"/>
                </a:lnTo>
                <a:lnTo>
                  <a:pt x="4577" y="812"/>
                </a:lnTo>
                <a:lnTo>
                  <a:pt x="4593" y="844"/>
                </a:lnTo>
                <a:lnTo>
                  <a:pt x="4606" y="877"/>
                </a:lnTo>
                <a:lnTo>
                  <a:pt x="4616" y="911"/>
                </a:lnTo>
                <a:lnTo>
                  <a:pt x="4624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7" y="105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4" name="Line 291"/>
          <p:cNvSpPr>
            <a:spLocks noChangeShapeType="1"/>
          </p:cNvSpPr>
          <p:nvPr/>
        </p:nvSpPr>
        <p:spPr bwMode="auto">
          <a:xfrm>
            <a:off x="2481263" y="3463925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5" name="Line 292"/>
          <p:cNvSpPr>
            <a:spLocks noChangeShapeType="1"/>
          </p:cNvSpPr>
          <p:nvPr/>
        </p:nvSpPr>
        <p:spPr bwMode="auto">
          <a:xfrm>
            <a:off x="2495550" y="4132263"/>
            <a:ext cx="7540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6" name="Line 293"/>
          <p:cNvSpPr>
            <a:spLocks noChangeShapeType="1"/>
          </p:cNvSpPr>
          <p:nvPr/>
        </p:nvSpPr>
        <p:spPr bwMode="auto">
          <a:xfrm>
            <a:off x="2462213" y="3484563"/>
            <a:ext cx="11112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7" name="Freeform 294"/>
          <p:cNvSpPr>
            <a:spLocks/>
          </p:cNvSpPr>
          <p:nvPr/>
        </p:nvSpPr>
        <p:spPr bwMode="auto">
          <a:xfrm>
            <a:off x="2566988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8" y="551"/>
                </a:lnTo>
                <a:lnTo>
                  <a:pt x="1023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2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3" y="990"/>
                </a:lnTo>
                <a:lnTo>
                  <a:pt x="679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2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3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8" name="Line 295"/>
          <p:cNvSpPr>
            <a:spLocks noChangeShapeType="1"/>
          </p:cNvSpPr>
          <p:nvPr/>
        </p:nvSpPr>
        <p:spPr bwMode="auto">
          <a:xfrm flipV="1">
            <a:off x="2462213" y="3463925"/>
            <a:ext cx="19050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09" name="Line 296"/>
          <p:cNvSpPr>
            <a:spLocks noChangeShapeType="1"/>
          </p:cNvSpPr>
          <p:nvPr/>
        </p:nvSpPr>
        <p:spPr bwMode="auto">
          <a:xfrm>
            <a:off x="2473325" y="4110038"/>
            <a:ext cx="22225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0" name="Freeform 297"/>
          <p:cNvSpPr>
            <a:spLocks/>
          </p:cNvSpPr>
          <p:nvPr/>
        </p:nvSpPr>
        <p:spPr bwMode="auto">
          <a:xfrm>
            <a:off x="3086100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9" y="551"/>
                </a:lnTo>
                <a:lnTo>
                  <a:pt x="1024" y="586"/>
                </a:lnTo>
                <a:lnTo>
                  <a:pt x="1018" y="620"/>
                </a:lnTo>
                <a:lnTo>
                  <a:pt x="1009" y="655"/>
                </a:lnTo>
                <a:lnTo>
                  <a:pt x="1000" y="689"/>
                </a:lnTo>
                <a:lnTo>
                  <a:pt x="986" y="722"/>
                </a:lnTo>
                <a:lnTo>
                  <a:pt x="971" y="754"/>
                </a:lnTo>
                <a:lnTo>
                  <a:pt x="954" y="785"/>
                </a:lnTo>
                <a:lnTo>
                  <a:pt x="933" y="815"/>
                </a:lnTo>
                <a:lnTo>
                  <a:pt x="911" y="843"/>
                </a:lnTo>
                <a:lnTo>
                  <a:pt x="888" y="869"/>
                </a:lnTo>
                <a:lnTo>
                  <a:pt x="862" y="895"/>
                </a:lnTo>
                <a:lnTo>
                  <a:pt x="836" y="918"/>
                </a:lnTo>
                <a:lnTo>
                  <a:pt x="808" y="939"/>
                </a:lnTo>
                <a:lnTo>
                  <a:pt x="777" y="958"/>
                </a:lnTo>
                <a:lnTo>
                  <a:pt x="746" y="975"/>
                </a:lnTo>
                <a:lnTo>
                  <a:pt x="714" y="990"/>
                </a:lnTo>
                <a:lnTo>
                  <a:pt x="680" y="1002"/>
                </a:lnTo>
                <a:lnTo>
                  <a:pt x="646" y="1013"/>
                </a:lnTo>
                <a:lnTo>
                  <a:pt x="612" y="1020"/>
                </a:lnTo>
                <a:lnTo>
                  <a:pt x="577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70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8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4" y="881"/>
                </a:lnTo>
                <a:lnTo>
                  <a:pt x="129" y="856"/>
                </a:lnTo>
                <a:lnTo>
                  <a:pt x="106" y="829"/>
                </a:lnTo>
                <a:lnTo>
                  <a:pt x="86" y="800"/>
                </a:lnTo>
                <a:lnTo>
                  <a:pt x="67" y="770"/>
                </a:lnTo>
                <a:lnTo>
                  <a:pt x="50" y="738"/>
                </a:lnTo>
                <a:lnTo>
                  <a:pt x="36" y="705"/>
                </a:lnTo>
                <a:lnTo>
                  <a:pt x="25" y="672"/>
                </a:lnTo>
                <a:lnTo>
                  <a:pt x="15" y="638"/>
                </a:lnTo>
                <a:lnTo>
                  <a:pt x="8" y="603"/>
                </a:lnTo>
                <a:lnTo>
                  <a:pt x="3" y="568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7"/>
                </a:lnTo>
                <a:lnTo>
                  <a:pt x="15" y="392"/>
                </a:lnTo>
                <a:lnTo>
                  <a:pt x="25" y="358"/>
                </a:lnTo>
                <a:lnTo>
                  <a:pt x="36" y="324"/>
                </a:lnTo>
                <a:lnTo>
                  <a:pt x="50" y="292"/>
                </a:lnTo>
                <a:lnTo>
                  <a:pt x="67" y="260"/>
                </a:lnTo>
                <a:lnTo>
                  <a:pt x="86" y="230"/>
                </a:lnTo>
                <a:lnTo>
                  <a:pt x="106" y="201"/>
                </a:lnTo>
                <a:lnTo>
                  <a:pt x="129" y="173"/>
                </a:lnTo>
                <a:lnTo>
                  <a:pt x="154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8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70" y="2"/>
                </a:lnTo>
                <a:lnTo>
                  <a:pt x="506" y="0"/>
                </a:lnTo>
                <a:lnTo>
                  <a:pt x="541" y="0"/>
                </a:lnTo>
                <a:lnTo>
                  <a:pt x="577" y="4"/>
                </a:lnTo>
                <a:lnTo>
                  <a:pt x="612" y="9"/>
                </a:lnTo>
                <a:lnTo>
                  <a:pt x="646" y="17"/>
                </a:lnTo>
                <a:lnTo>
                  <a:pt x="680" y="27"/>
                </a:lnTo>
                <a:lnTo>
                  <a:pt x="714" y="40"/>
                </a:lnTo>
                <a:lnTo>
                  <a:pt x="746" y="55"/>
                </a:lnTo>
                <a:lnTo>
                  <a:pt x="777" y="72"/>
                </a:lnTo>
                <a:lnTo>
                  <a:pt x="808" y="91"/>
                </a:lnTo>
                <a:lnTo>
                  <a:pt x="836" y="112"/>
                </a:lnTo>
                <a:lnTo>
                  <a:pt x="862" y="135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4" y="245"/>
                </a:lnTo>
                <a:lnTo>
                  <a:pt x="971" y="276"/>
                </a:lnTo>
                <a:lnTo>
                  <a:pt x="986" y="308"/>
                </a:lnTo>
                <a:lnTo>
                  <a:pt x="1000" y="341"/>
                </a:lnTo>
                <a:lnTo>
                  <a:pt x="1009" y="375"/>
                </a:lnTo>
                <a:lnTo>
                  <a:pt x="1018" y="409"/>
                </a:lnTo>
                <a:lnTo>
                  <a:pt x="1024" y="444"/>
                </a:lnTo>
                <a:lnTo>
                  <a:pt x="1029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1" name="Line 298"/>
          <p:cNvSpPr>
            <a:spLocks noChangeShapeType="1"/>
          </p:cNvSpPr>
          <p:nvPr/>
        </p:nvSpPr>
        <p:spPr bwMode="auto">
          <a:xfrm flipH="1">
            <a:off x="3249613" y="3463925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2" name="Line 299"/>
          <p:cNvSpPr>
            <a:spLocks noChangeShapeType="1"/>
          </p:cNvSpPr>
          <p:nvPr/>
        </p:nvSpPr>
        <p:spPr bwMode="auto">
          <a:xfrm flipH="1">
            <a:off x="3249613" y="4132263"/>
            <a:ext cx="7556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3" name="Line 300"/>
          <p:cNvSpPr>
            <a:spLocks noChangeShapeType="1"/>
          </p:cNvSpPr>
          <p:nvPr/>
        </p:nvSpPr>
        <p:spPr bwMode="auto">
          <a:xfrm flipH="1">
            <a:off x="4025900" y="3484563"/>
            <a:ext cx="12700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4" name="Freeform 301"/>
          <p:cNvSpPr>
            <a:spLocks/>
          </p:cNvSpPr>
          <p:nvPr/>
        </p:nvSpPr>
        <p:spPr bwMode="auto">
          <a:xfrm>
            <a:off x="3606800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8" y="551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0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4" y="990"/>
                </a:lnTo>
                <a:lnTo>
                  <a:pt x="680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5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80" y="27"/>
                </a:lnTo>
                <a:lnTo>
                  <a:pt x="714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0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4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5" name="Line 302"/>
          <p:cNvSpPr>
            <a:spLocks noChangeShapeType="1"/>
          </p:cNvSpPr>
          <p:nvPr/>
        </p:nvSpPr>
        <p:spPr bwMode="auto">
          <a:xfrm flipH="1" flipV="1">
            <a:off x="4017963" y="3463925"/>
            <a:ext cx="20637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6" name="Line 303"/>
          <p:cNvSpPr>
            <a:spLocks noChangeShapeType="1"/>
          </p:cNvSpPr>
          <p:nvPr/>
        </p:nvSpPr>
        <p:spPr bwMode="auto">
          <a:xfrm flipH="1">
            <a:off x="4005263" y="4110038"/>
            <a:ext cx="20637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7" name="Line 304"/>
          <p:cNvSpPr>
            <a:spLocks noChangeShapeType="1"/>
          </p:cNvSpPr>
          <p:nvPr/>
        </p:nvSpPr>
        <p:spPr bwMode="auto">
          <a:xfrm flipV="1">
            <a:off x="2462213" y="3238500"/>
            <a:ext cx="0" cy="2254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8" name="Line 305"/>
          <p:cNvSpPr>
            <a:spLocks noChangeShapeType="1"/>
          </p:cNvSpPr>
          <p:nvPr/>
        </p:nvSpPr>
        <p:spPr bwMode="auto">
          <a:xfrm flipV="1">
            <a:off x="4038600" y="3211513"/>
            <a:ext cx="0" cy="252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19" name="Line 306"/>
          <p:cNvSpPr>
            <a:spLocks noChangeShapeType="1"/>
          </p:cNvSpPr>
          <p:nvPr/>
        </p:nvSpPr>
        <p:spPr bwMode="auto">
          <a:xfrm>
            <a:off x="2462213" y="3351213"/>
            <a:ext cx="1576387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0" name="Line 307"/>
          <p:cNvSpPr>
            <a:spLocks noChangeShapeType="1"/>
          </p:cNvSpPr>
          <p:nvPr/>
        </p:nvSpPr>
        <p:spPr bwMode="auto">
          <a:xfrm flipH="1">
            <a:off x="2244725" y="3463925"/>
            <a:ext cx="1651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1" name="Line 308"/>
          <p:cNvSpPr>
            <a:spLocks noChangeShapeType="1"/>
          </p:cNvSpPr>
          <p:nvPr/>
        </p:nvSpPr>
        <p:spPr bwMode="auto">
          <a:xfrm flipH="1">
            <a:off x="2292350" y="4132263"/>
            <a:ext cx="16986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2" name="Line 309"/>
          <p:cNvSpPr>
            <a:spLocks noChangeShapeType="1"/>
          </p:cNvSpPr>
          <p:nvPr/>
        </p:nvSpPr>
        <p:spPr bwMode="auto">
          <a:xfrm>
            <a:off x="2366963" y="3463925"/>
            <a:ext cx="0" cy="6683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3" name="Line 310"/>
          <p:cNvSpPr>
            <a:spLocks noChangeShapeType="1"/>
          </p:cNvSpPr>
          <p:nvPr/>
        </p:nvSpPr>
        <p:spPr bwMode="auto">
          <a:xfrm flipV="1">
            <a:off x="2462213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4" name="Line 311"/>
          <p:cNvSpPr>
            <a:spLocks noChangeShapeType="1"/>
          </p:cNvSpPr>
          <p:nvPr/>
        </p:nvSpPr>
        <p:spPr bwMode="auto">
          <a:xfrm>
            <a:off x="2462213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5" name="Line 312"/>
          <p:cNvSpPr>
            <a:spLocks noChangeShapeType="1"/>
          </p:cNvSpPr>
          <p:nvPr/>
        </p:nvSpPr>
        <p:spPr bwMode="auto">
          <a:xfrm flipV="1">
            <a:off x="2462213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6" name="Line 313"/>
          <p:cNvSpPr>
            <a:spLocks noChangeShapeType="1"/>
          </p:cNvSpPr>
          <p:nvPr/>
        </p:nvSpPr>
        <p:spPr bwMode="auto">
          <a:xfrm>
            <a:off x="2462213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7" name="Line 314"/>
          <p:cNvSpPr>
            <a:spLocks noChangeShapeType="1"/>
          </p:cNvSpPr>
          <p:nvPr/>
        </p:nvSpPr>
        <p:spPr bwMode="auto">
          <a:xfrm flipH="1" flipV="1">
            <a:off x="2352675" y="3967163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8" name="Line 315"/>
          <p:cNvSpPr>
            <a:spLocks noChangeShapeType="1"/>
          </p:cNvSpPr>
          <p:nvPr/>
        </p:nvSpPr>
        <p:spPr bwMode="auto">
          <a:xfrm flipV="1">
            <a:off x="2366963" y="3967163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29" name="Line 316"/>
          <p:cNvSpPr>
            <a:spLocks noChangeShapeType="1"/>
          </p:cNvSpPr>
          <p:nvPr/>
        </p:nvSpPr>
        <p:spPr bwMode="auto">
          <a:xfrm flipH="1" flipV="1">
            <a:off x="2352675" y="3967163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0" name="Line 317"/>
          <p:cNvSpPr>
            <a:spLocks noChangeShapeType="1"/>
          </p:cNvSpPr>
          <p:nvPr/>
        </p:nvSpPr>
        <p:spPr bwMode="auto">
          <a:xfrm flipV="1">
            <a:off x="2366963" y="3967163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1" name="Line 318"/>
          <p:cNvSpPr>
            <a:spLocks noChangeShapeType="1"/>
          </p:cNvSpPr>
          <p:nvPr/>
        </p:nvSpPr>
        <p:spPr bwMode="auto">
          <a:xfrm>
            <a:off x="2366963" y="348932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2" name="Line 319"/>
          <p:cNvSpPr>
            <a:spLocks noChangeShapeType="1"/>
          </p:cNvSpPr>
          <p:nvPr/>
        </p:nvSpPr>
        <p:spPr bwMode="auto">
          <a:xfrm flipH="1">
            <a:off x="2352675" y="348932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3" name="Line 320"/>
          <p:cNvSpPr>
            <a:spLocks noChangeShapeType="1"/>
          </p:cNvSpPr>
          <p:nvPr/>
        </p:nvSpPr>
        <p:spPr bwMode="auto">
          <a:xfrm>
            <a:off x="2366963" y="348932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4" name="Line 321"/>
          <p:cNvSpPr>
            <a:spLocks noChangeShapeType="1"/>
          </p:cNvSpPr>
          <p:nvPr/>
        </p:nvSpPr>
        <p:spPr bwMode="auto">
          <a:xfrm flipH="1">
            <a:off x="2352675" y="348932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5" name="Line 322"/>
          <p:cNvSpPr>
            <a:spLocks noChangeShapeType="1"/>
          </p:cNvSpPr>
          <p:nvPr/>
        </p:nvSpPr>
        <p:spPr bwMode="auto">
          <a:xfrm flipH="1">
            <a:off x="3875088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6" name="Line 323"/>
          <p:cNvSpPr>
            <a:spLocks noChangeShapeType="1"/>
          </p:cNvSpPr>
          <p:nvPr/>
        </p:nvSpPr>
        <p:spPr bwMode="auto">
          <a:xfrm flipH="1" flipV="1">
            <a:off x="3875088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7" name="Line 324"/>
          <p:cNvSpPr>
            <a:spLocks noChangeShapeType="1"/>
          </p:cNvSpPr>
          <p:nvPr/>
        </p:nvSpPr>
        <p:spPr bwMode="auto">
          <a:xfrm flipH="1">
            <a:off x="3875088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8" name="Line 325"/>
          <p:cNvSpPr>
            <a:spLocks noChangeShapeType="1"/>
          </p:cNvSpPr>
          <p:nvPr/>
        </p:nvSpPr>
        <p:spPr bwMode="auto">
          <a:xfrm flipH="1" flipV="1">
            <a:off x="3875088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39" name="Line 327"/>
          <p:cNvSpPr>
            <a:spLocks noChangeShapeType="1"/>
          </p:cNvSpPr>
          <p:nvPr/>
        </p:nvSpPr>
        <p:spPr bwMode="auto">
          <a:xfrm>
            <a:off x="4995863" y="3448050"/>
            <a:ext cx="7858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0" name="Line 328"/>
          <p:cNvSpPr>
            <a:spLocks noChangeShapeType="1"/>
          </p:cNvSpPr>
          <p:nvPr/>
        </p:nvSpPr>
        <p:spPr bwMode="auto">
          <a:xfrm>
            <a:off x="5010150" y="4129088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1" name="Line 329"/>
          <p:cNvSpPr>
            <a:spLocks noChangeShapeType="1"/>
          </p:cNvSpPr>
          <p:nvPr/>
        </p:nvSpPr>
        <p:spPr bwMode="auto">
          <a:xfrm>
            <a:off x="4975225" y="3468688"/>
            <a:ext cx="12700" cy="639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2" name="Freeform 330"/>
          <p:cNvSpPr>
            <a:spLocks noEditPoints="1"/>
          </p:cNvSpPr>
          <p:nvPr/>
        </p:nvSpPr>
        <p:spPr bwMode="auto">
          <a:xfrm>
            <a:off x="4975225" y="3381375"/>
            <a:ext cx="1612900" cy="747713"/>
          </a:xfrm>
          <a:custGeom>
            <a:avLst/>
            <a:gdLst>
              <a:gd name="T0" fmla="*/ 2147483647 w 5080"/>
              <a:gd name="T1" fmla="*/ 2147483647 h 2357"/>
              <a:gd name="T2" fmla="*/ 2147483647 w 5080"/>
              <a:gd name="T3" fmla="*/ 2147483647 h 2357"/>
              <a:gd name="T4" fmla="*/ 2147483647 w 5080"/>
              <a:gd name="T5" fmla="*/ 2147483647 h 2357"/>
              <a:gd name="T6" fmla="*/ 2147483647 w 5080"/>
              <a:gd name="T7" fmla="*/ 2147483647 h 2357"/>
              <a:gd name="T8" fmla="*/ 2147483647 w 5080"/>
              <a:gd name="T9" fmla="*/ 2147483647 h 2357"/>
              <a:gd name="T10" fmla="*/ 2147483647 w 5080"/>
              <a:gd name="T11" fmla="*/ 2147483647 h 2357"/>
              <a:gd name="T12" fmla="*/ 2147483647 w 5080"/>
              <a:gd name="T13" fmla="*/ 2147483647 h 2357"/>
              <a:gd name="T14" fmla="*/ 2147483647 w 5080"/>
              <a:gd name="T15" fmla="*/ 2147483647 h 2357"/>
              <a:gd name="T16" fmla="*/ 2147483647 w 5080"/>
              <a:gd name="T17" fmla="*/ 2147483647 h 2357"/>
              <a:gd name="T18" fmla="*/ 2147483647 w 5080"/>
              <a:gd name="T19" fmla="*/ 2147483647 h 2357"/>
              <a:gd name="T20" fmla="*/ 2147483647 w 5080"/>
              <a:gd name="T21" fmla="*/ 2147483647 h 2357"/>
              <a:gd name="T22" fmla="*/ 2147483647 w 5080"/>
              <a:gd name="T23" fmla="*/ 2147483647 h 2357"/>
              <a:gd name="T24" fmla="*/ 2147483647 w 5080"/>
              <a:gd name="T25" fmla="*/ 2147483647 h 2357"/>
              <a:gd name="T26" fmla="*/ 2147483647 w 5080"/>
              <a:gd name="T27" fmla="*/ 2147483647 h 2357"/>
              <a:gd name="T28" fmla="*/ 2147483647 w 5080"/>
              <a:gd name="T29" fmla="*/ 2147483647 h 2357"/>
              <a:gd name="T30" fmla="*/ 2147483647 w 5080"/>
              <a:gd name="T31" fmla="*/ 2147483647 h 2357"/>
              <a:gd name="T32" fmla="*/ 2147483647 w 5080"/>
              <a:gd name="T33" fmla="*/ 2147483647 h 2357"/>
              <a:gd name="T34" fmla="*/ 2147483647 w 5080"/>
              <a:gd name="T35" fmla="*/ 2147483647 h 2357"/>
              <a:gd name="T36" fmla="*/ 2147483647 w 5080"/>
              <a:gd name="T37" fmla="*/ 2147483647 h 2357"/>
              <a:gd name="T38" fmla="*/ 2147483647 w 5080"/>
              <a:gd name="T39" fmla="*/ 2147483647 h 2357"/>
              <a:gd name="T40" fmla="*/ 2147483647 w 5080"/>
              <a:gd name="T41" fmla="*/ 2147483647 h 2357"/>
              <a:gd name="T42" fmla="*/ 2147483647 w 5080"/>
              <a:gd name="T43" fmla="*/ 2147483647 h 2357"/>
              <a:gd name="T44" fmla="*/ 2147483647 w 5080"/>
              <a:gd name="T45" fmla="*/ 2147483647 h 2357"/>
              <a:gd name="T46" fmla="*/ 2147483647 w 5080"/>
              <a:gd name="T47" fmla="*/ 2147483647 h 2357"/>
              <a:gd name="T48" fmla="*/ 2147483647 w 5080"/>
              <a:gd name="T49" fmla="*/ 2147483647 h 2357"/>
              <a:gd name="T50" fmla="*/ 2147483647 w 5080"/>
              <a:gd name="T51" fmla="*/ 2147483647 h 2357"/>
              <a:gd name="T52" fmla="*/ 2147483647 w 5080"/>
              <a:gd name="T53" fmla="*/ 2147483647 h 2357"/>
              <a:gd name="T54" fmla="*/ 2147483647 w 5080"/>
              <a:gd name="T55" fmla="*/ 2147483647 h 2357"/>
              <a:gd name="T56" fmla="*/ 2147483647 w 5080"/>
              <a:gd name="T57" fmla="*/ 2147483647 h 2357"/>
              <a:gd name="T58" fmla="*/ 2147483647 w 5080"/>
              <a:gd name="T59" fmla="*/ 2147483647 h 2357"/>
              <a:gd name="T60" fmla="*/ 2147483647 w 5080"/>
              <a:gd name="T61" fmla="*/ 2147483647 h 2357"/>
              <a:gd name="T62" fmla="*/ 2147483647 w 5080"/>
              <a:gd name="T63" fmla="*/ 2147483647 h 2357"/>
              <a:gd name="T64" fmla="*/ 2147483647 w 5080"/>
              <a:gd name="T65" fmla="*/ 2147483647 h 2357"/>
              <a:gd name="T66" fmla="*/ 2147483647 w 5080"/>
              <a:gd name="T67" fmla="*/ 2147483647 h 2357"/>
              <a:gd name="T68" fmla="*/ 2147483647 w 5080"/>
              <a:gd name="T69" fmla="*/ 2147483647 h 2357"/>
              <a:gd name="T70" fmla="*/ 2147483647 w 5080"/>
              <a:gd name="T71" fmla="*/ 2147483647 h 2357"/>
              <a:gd name="T72" fmla="*/ 2147483647 w 5080"/>
              <a:gd name="T73" fmla="*/ 2147483647 h 2357"/>
              <a:gd name="T74" fmla="*/ 2147483647 w 5080"/>
              <a:gd name="T75" fmla="*/ 2147483647 h 2357"/>
              <a:gd name="T76" fmla="*/ 2147483647 w 5080"/>
              <a:gd name="T77" fmla="*/ 2147483647 h 2357"/>
              <a:gd name="T78" fmla="*/ 2147483647 w 5080"/>
              <a:gd name="T79" fmla="*/ 2147483647 h 2357"/>
              <a:gd name="T80" fmla="*/ 2147483647 w 5080"/>
              <a:gd name="T81" fmla="*/ 2147483647 h 2357"/>
              <a:gd name="T82" fmla="*/ 2147483647 w 5080"/>
              <a:gd name="T83" fmla="*/ 2147483647 h 2357"/>
              <a:gd name="T84" fmla="*/ 2147483647 w 5080"/>
              <a:gd name="T85" fmla="*/ 2147483647 h 2357"/>
              <a:gd name="T86" fmla="*/ 2147483647 w 5080"/>
              <a:gd name="T87" fmla="*/ 2147483647 h 2357"/>
              <a:gd name="T88" fmla="*/ 2147483647 w 5080"/>
              <a:gd name="T89" fmla="*/ 2147483647 h 2357"/>
              <a:gd name="T90" fmla="*/ 2147483647 w 5080"/>
              <a:gd name="T91" fmla="*/ 2147483647 h 2357"/>
              <a:gd name="T92" fmla="*/ 2147483647 w 5080"/>
              <a:gd name="T93" fmla="*/ 2147483647 h 2357"/>
              <a:gd name="T94" fmla="*/ 2147483647 w 5080"/>
              <a:gd name="T95" fmla="*/ 2147483647 h 2357"/>
              <a:gd name="T96" fmla="*/ 2147483647 w 5080"/>
              <a:gd name="T97" fmla="*/ 2147483647 h 2357"/>
              <a:gd name="T98" fmla="*/ 2147483647 w 5080"/>
              <a:gd name="T99" fmla="*/ 2147483647 h 2357"/>
              <a:gd name="T100" fmla="*/ 2147483647 w 5080"/>
              <a:gd name="T101" fmla="*/ 2147483647 h 2357"/>
              <a:gd name="T102" fmla="*/ 2147483647 w 5080"/>
              <a:gd name="T103" fmla="*/ 2147483647 h 2357"/>
              <a:gd name="T104" fmla="*/ 2147483647 w 5080"/>
              <a:gd name="T105" fmla="*/ 2147483647 h 2357"/>
              <a:gd name="T106" fmla="*/ 2147483647 w 5080"/>
              <a:gd name="T107" fmla="*/ 2147483647 h 2357"/>
              <a:gd name="T108" fmla="*/ 2147483647 w 5080"/>
              <a:gd name="T109" fmla="*/ 2147483647 h 2357"/>
              <a:gd name="T110" fmla="*/ 2147483647 w 5080"/>
              <a:gd name="T111" fmla="*/ 2147483647 h 2357"/>
              <a:gd name="T112" fmla="*/ 2147483647 w 5080"/>
              <a:gd name="T113" fmla="*/ 2147483647 h 2357"/>
              <a:gd name="T114" fmla="*/ 2147483647 w 5080"/>
              <a:gd name="T115" fmla="*/ 2147483647 h 2357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080" h="2357">
                <a:moveTo>
                  <a:pt x="108" y="2357"/>
                </a:moveTo>
                <a:lnTo>
                  <a:pt x="2538" y="2357"/>
                </a:lnTo>
                <a:lnTo>
                  <a:pt x="4967" y="2357"/>
                </a:lnTo>
                <a:lnTo>
                  <a:pt x="5037" y="2290"/>
                </a:lnTo>
                <a:lnTo>
                  <a:pt x="5080" y="59"/>
                </a:lnTo>
                <a:lnTo>
                  <a:pt x="5022" y="0"/>
                </a:lnTo>
                <a:lnTo>
                  <a:pt x="3715" y="0"/>
                </a:lnTo>
                <a:lnTo>
                  <a:pt x="3639" y="67"/>
                </a:lnTo>
                <a:lnTo>
                  <a:pt x="3618" y="210"/>
                </a:lnTo>
                <a:lnTo>
                  <a:pt x="2538" y="210"/>
                </a:lnTo>
                <a:lnTo>
                  <a:pt x="63" y="210"/>
                </a:lnTo>
                <a:lnTo>
                  <a:pt x="0" y="276"/>
                </a:lnTo>
                <a:lnTo>
                  <a:pt x="39" y="2290"/>
                </a:lnTo>
                <a:lnTo>
                  <a:pt x="108" y="2357"/>
                </a:lnTo>
                <a:close/>
                <a:moveTo>
                  <a:pt x="1379" y="1284"/>
                </a:moveTo>
                <a:lnTo>
                  <a:pt x="1377" y="1319"/>
                </a:lnTo>
                <a:lnTo>
                  <a:pt x="1374" y="1355"/>
                </a:lnTo>
                <a:lnTo>
                  <a:pt x="1368" y="1390"/>
                </a:lnTo>
                <a:lnTo>
                  <a:pt x="1359" y="1424"/>
                </a:lnTo>
                <a:lnTo>
                  <a:pt x="1348" y="1458"/>
                </a:lnTo>
                <a:lnTo>
                  <a:pt x="1335" y="1491"/>
                </a:lnTo>
                <a:lnTo>
                  <a:pt x="1320" y="1524"/>
                </a:lnTo>
                <a:lnTo>
                  <a:pt x="1302" y="1554"/>
                </a:lnTo>
                <a:lnTo>
                  <a:pt x="1283" y="1583"/>
                </a:lnTo>
                <a:lnTo>
                  <a:pt x="1261" y="1612"/>
                </a:lnTo>
                <a:lnTo>
                  <a:pt x="1238" y="1638"/>
                </a:lnTo>
                <a:lnTo>
                  <a:pt x="1212" y="1663"/>
                </a:lnTo>
                <a:lnTo>
                  <a:pt x="1185" y="1686"/>
                </a:lnTo>
                <a:lnTo>
                  <a:pt x="1156" y="1707"/>
                </a:lnTo>
                <a:lnTo>
                  <a:pt x="1127" y="1727"/>
                </a:lnTo>
                <a:lnTo>
                  <a:pt x="1095" y="1744"/>
                </a:lnTo>
                <a:lnTo>
                  <a:pt x="1062" y="1758"/>
                </a:lnTo>
                <a:lnTo>
                  <a:pt x="1030" y="1772"/>
                </a:lnTo>
                <a:lnTo>
                  <a:pt x="996" y="1781"/>
                </a:lnTo>
                <a:lnTo>
                  <a:pt x="962" y="1790"/>
                </a:lnTo>
                <a:lnTo>
                  <a:pt x="926" y="1795"/>
                </a:lnTo>
                <a:lnTo>
                  <a:pt x="891" y="1798"/>
                </a:lnTo>
                <a:lnTo>
                  <a:pt x="855" y="1798"/>
                </a:lnTo>
                <a:lnTo>
                  <a:pt x="819" y="1797"/>
                </a:lnTo>
                <a:lnTo>
                  <a:pt x="784" y="1792"/>
                </a:lnTo>
                <a:lnTo>
                  <a:pt x="749" y="1786"/>
                </a:lnTo>
                <a:lnTo>
                  <a:pt x="715" y="1776"/>
                </a:lnTo>
                <a:lnTo>
                  <a:pt x="681" y="1765"/>
                </a:lnTo>
                <a:lnTo>
                  <a:pt x="648" y="1752"/>
                </a:lnTo>
                <a:lnTo>
                  <a:pt x="616" y="1735"/>
                </a:lnTo>
                <a:lnTo>
                  <a:pt x="586" y="1717"/>
                </a:lnTo>
                <a:lnTo>
                  <a:pt x="557" y="1697"/>
                </a:lnTo>
                <a:lnTo>
                  <a:pt x="529" y="1676"/>
                </a:lnTo>
                <a:lnTo>
                  <a:pt x="503" y="1651"/>
                </a:lnTo>
                <a:lnTo>
                  <a:pt x="479" y="1626"/>
                </a:lnTo>
                <a:lnTo>
                  <a:pt x="456" y="1598"/>
                </a:lnTo>
                <a:lnTo>
                  <a:pt x="435" y="1569"/>
                </a:lnTo>
                <a:lnTo>
                  <a:pt x="417" y="1538"/>
                </a:lnTo>
                <a:lnTo>
                  <a:pt x="400" y="1508"/>
                </a:lnTo>
                <a:lnTo>
                  <a:pt x="385" y="1475"/>
                </a:lnTo>
                <a:lnTo>
                  <a:pt x="373" y="1441"/>
                </a:lnTo>
                <a:lnTo>
                  <a:pt x="363" y="1407"/>
                </a:lnTo>
                <a:lnTo>
                  <a:pt x="356" y="1372"/>
                </a:lnTo>
                <a:lnTo>
                  <a:pt x="351" y="1338"/>
                </a:lnTo>
                <a:lnTo>
                  <a:pt x="349" y="1301"/>
                </a:lnTo>
                <a:lnTo>
                  <a:pt x="349" y="1266"/>
                </a:lnTo>
                <a:lnTo>
                  <a:pt x="351" y="1231"/>
                </a:lnTo>
                <a:lnTo>
                  <a:pt x="356" y="1196"/>
                </a:lnTo>
                <a:lnTo>
                  <a:pt x="363" y="1160"/>
                </a:lnTo>
                <a:lnTo>
                  <a:pt x="373" y="1126"/>
                </a:lnTo>
                <a:lnTo>
                  <a:pt x="385" y="1093"/>
                </a:lnTo>
                <a:lnTo>
                  <a:pt x="400" y="1061"/>
                </a:lnTo>
                <a:lnTo>
                  <a:pt x="417" y="1029"/>
                </a:lnTo>
                <a:lnTo>
                  <a:pt x="435" y="999"/>
                </a:lnTo>
                <a:lnTo>
                  <a:pt x="456" y="969"/>
                </a:lnTo>
                <a:lnTo>
                  <a:pt x="479" y="943"/>
                </a:lnTo>
                <a:lnTo>
                  <a:pt x="503" y="917"/>
                </a:lnTo>
                <a:lnTo>
                  <a:pt x="529" y="893"/>
                </a:lnTo>
                <a:lnTo>
                  <a:pt x="557" y="871"/>
                </a:lnTo>
                <a:lnTo>
                  <a:pt x="586" y="850"/>
                </a:lnTo>
                <a:lnTo>
                  <a:pt x="616" y="832"/>
                </a:lnTo>
                <a:lnTo>
                  <a:pt x="648" y="816"/>
                </a:lnTo>
                <a:lnTo>
                  <a:pt x="681" y="803"/>
                </a:lnTo>
                <a:lnTo>
                  <a:pt x="715" y="791"/>
                </a:lnTo>
                <a:lnTo>
                  <a:pt x="749" y="782"/>
                </a:lnTo>
                <a:lnTo>
                  <a:pt x="784" y="775"/>
                </a:lnTo>
                <a:lnTo>
                  <a:pt x="819" y="771"/>
                </a:lnTo>
                <a:lnTo>
                  <a:pt x="855" y="769"/>
                </a:lnTo>
                <a:lnTo>
                  <a:pt x="891" y="770"/>
                </a:lnTo>
                <a:lnTo>
                  <a:pt x="926" y="773"/>
                </a:lnTo>
                <a:lnTo>
                  <a:pt x="962" y="779"/>
                </a:lnTo>
                <a:lnTo>
                  <a:pt x="996" y="786"/>
                </a:lnTo>
                <a:lnTo>
                  <a:pt x="1030" y="797"/>
                </a:lnTo>
                <a:lnTo>
                  <a:pt x="1062" y="809"/>
                </a:lnTo>
                <a:lnTo>
                  <a:pt x="1095" y="824"/>
                </a:lnTo>
                <a:lnTo>
                  <a:pt x="1127" y="841"/>
                </a:lnTo>
                <a:lnTo>
                  <a:pt x="1156" y="860"/>
                </a:lnTo>
                <a:lnTo>
                  <a:pt x="1185" y="882"/>
                </a:lnTo>
                <a:lnTo>
                  <a:pt x="1212" y="905"/>
                </a:lnTo>
                <a:lnTo>
                  <a:pt x="1238" y="929"/>
                </a:lnTo>
                <a:lnTo>
                  <a:pt x="1261" y="956"/>
                </a:lnTo>
                <a:lnTo>
                  <a:pt x="1283" y="984"/>
                </a:lnTo>
                <a:lnTo>
                  <a:pt x="1302" y="1013"/>
                </a:lnTo>
                <a:lnTo>
                  <a:pt x="1320" y="1045"/>
                </a:lnTo>
                <a:lnTo>
                  <a:pt x="1335" y="1076"/>
                </a:lnTo>
                <a:lnTo>
                  <a:pt x="1348" y="1109"/>
                </a:lnTo>
                <a:lnTo>
                  <a:pt x="1359" y="1143"/>
                </a:lnTo>
                <a:lnTo>
                  <a:pt x="1368" y="1178"/>
                </a:lnTo>
                <a:lnTo>
                  <a:pt x="1374" y="1213"/>
                </a:lnTo>
                <a:lnTo>
                  <a:pt x="1377" y="1249"/>
                </a:lnTo>
                <a:lnTo>
                  <a:pt x="1379" y="1284"/>
                </a:lnTo>
                <a:close/>
                <a:moveTo>
                  <a:pt x="3053" y="1284"/>
                </a:moveTo>
                <a:lnTo>
                  <a:pt x="3051" y="1319"/>
                </a:lnTo>
                <a:lnTo>
                  <a:pt x="3048" y="1355"/>
                </a:lnTo>
                <a:lnTo>
                  <a:pt x="3042" y="1390"/>
                </a:lnTo>
                <a:lnTo>
                  <a:pt x="3033" y="1424"/>
                </a:lnTo>
                <a:lnTo>
                  <a:pt x="3022" y="1458"/>
                </a:lnTo>
                <a:lnTo>
                  <a:pt x="3009" y="1491"/>
                </a:lnTo>
                <a:lnTo>
                  <a:pt x="2994" y="1524"/>
                </a:lnTo>
                <a:lnTo>
                  <a:pt x="2976" y="1554"/>
                </a:lnTo>
                <a:lnTo>
                  <a:pt x="2957" y="1583"/>
                </a:lnTo>
                <a:lnTo>
                  <a:pt x="2935" y="1612"/>
                </a:lnTo>
                <a:lnTo>
                  <a:pt x="2912" y="1638"/>
                </a:lnTo>
                <a:lnTo>
                  <a:pt x="2886" y="1663"/>
                </a:lnTo>
                <a:lnTo>
                  <a:pt x="2859" y="1686"/>
                </a:lnTo>
                <a:lnTo>
                  <a:pt x="2830" y="1707"/>
                </a:lnTo>
                <a:lnTo>
                  <a:pt x="2801" y="1727"/>
                </a:lnTo>
                <a:lnTo>
                  <a:pt x="2769" y="1744"/>
                </a:lnTo>
                <a:lnTo>
                  <a:pt x="2736" y="1758"/>
                </a:lnTo>
                <a:lnTo>
                  <a:pt x="2704" y="1772"/>
                </a:lnTo>
                <a:lnTo>
                  <a:pt x="2670" y="1781"/>
                </a:lnTo>
                <a:lnTo>
                  <a:pt x="2634" y="1790"/>
                </a:lnTo>
                <a:lnTo>
                  <a:pt x="2600" y="1795"/>
                </a:lnTo>
                <a:lnTo>
                  <a:pt x="2564" y="1798"/>
                </a:lnTo>
                <a:lnTo>
                  <a:pt x="2529" y="1798"/>
                </a:lnTo>
                <a:lnTo>
                  <a:pt x="2493" y="1797"/>
                </a:lnTo>
                <a:lnTo>
                  <a:pt x="2458" y="1792"/>
                </a:lnTo>
                <a:lnTo>
                  <a:pt x="2423" y="1786"/>
                </a:lnTo>
                <a:lnTo>
                  <a:pt x="2389" y="1776"/>
                </a:lnTo>
                <a:lnTo>
                  <a:pt x="2355" y="1765"/>
                </a:lnTo>
                <a:lnTo>
                  <a:pt x="2322" y="1752"/>
                </a:lnTo>
                <a:lnTo>
                  <a:pt x="2290" y="1735"/>
                </a:lnTo>
                <a:lnTo>
                  <a:pt x="2260" y="1717"/>
                </a:lnTo>
                <a:lnTo>
                  <a:pt x="2231" y="1697"/>
                </a:lnTo>
                <a:lnTo>
                  <a:pt x="2203" y="1676"/>
                </a:lnTo>
                <a:lnTo>
                  <a:pt x="2177" y="1651"/>
                </a:lnTo>
                <a:lnTo>
                  <a:pt x="2152" y="1626"/>
                </a:lnTo>
                <a:lnTo>
                  <a:pt x="2130" y="1598"/>
                </a:lnTo>
                <a:lnTo>
                  <a:pt x="2109" y="1569"/>
                </a:lnTo>
                <a:lnTo>
                  <a:pt x="2090" y="1538"/>
                </a:lnTo>
                <a:lnTo>
                  <a:pt x="2074" y="1508"/>
                </a:lnTo>
                <a:lnTo>
                  <a:pt x="2059" y="1475"/>
                </a:lnTo>
                <a:lnTo>
                  <a:pt x="2047" y="1441"/>
                </a:lnTo>
                <a:lnTo>
                  <a:pt x="2037" y="1407"/>
                </a:lnTo>
                <a:lnTo>
                  <a:pt x="2030" y="1372"/>
                </a:lnTo>
                <a:lnTo>
                  <a:pt x="2025" y="1338"/>
                </a:lnTo>
                <a:lnTo>
                  <a:pt x="2023" y="1301"/>
                </a:lnTo>
                <a:lnTo>
                  <a:pt x="2023" y="1266"/>
                </a:lnTo>
                <a:lnTo>
                  <a:pt x="2025" y="1231"/>
                </a:lnTo>
                <a:lnTo>
                  <a:pt x="2030" y="1196"/>
                </a:lnTo>
                <a:lnTo>
                  <a:pt x="2037" y="1160"/>
                </a:lnTo>
                <a:lnTo>
                  <a:pt x="2047" y="1126"/>
                </a:lnTo>
                <a:lnTo>
                  <a:pt x="2059" y="1093"/>
                </a:lnTo>
                <a:lnTo>
                  <a:pt x="2074" y="1061"/>
                </a:lnTo>
                <a:lnTo>
                  <a:pt x="2090" y="1029"/>
                </a:lnTo>
                <a:lnTo>
                  <a:pt x="2109" y="999"/>
                </a:lnTo>
                <a:lnTo>
                  <a:pt x="2130" y="969"/>
                </a:lnTo>
                <a:lnTo>
                  <a:pt x="2152" y="943"/>
                </a:lnTo>
                <a:lnTo>
                  <a:pt x="2177" y="917"/>
                </a:lnTo>
                <a:lnTo>
                  <a:pt x="2203" y="893"/>
                </a:lnTo>
                <a:lnTo>
                  <a:pt x="2231" y="871"/>
                </a:lnTo>
                <a:lnTo>
                  <a:pt x="2260" y="850"/>
                </a:lnTo>
                <a:lnTo>
                  <a:pt x="2290" y="832"/>
                </a:lnTo>
                <a:lnTo>
                  <a:pt x="2322" y="816"/>
                </a:lnTo>
                <a:lnTo>
                  <a:pt x="2355" y="803"/>
                </a:lnTo>
                <a:lnTo>
                  <a:pt x="2389" y="791"/>
                </a:lnTo>
                <a:lnTo>
                  <a:pt x="2423" y="782"/>
                </a:lnTo>
                <a:lnTo>
                  <a:pt x="2458" y="775"/>
                </a:lnTo>
                <a:lnTo>
                  <a:pt x="2493" y="771"/>
                </a:lnTo>
                <a:lnTo>
                  <a:pt x="2529" y="769"/>
                </a:lnTo>
                <a:lnTo>
                  <a:pt x="2564" y="770"/>
                </a:lnTo>
                <a:lnTo>
                  <a:pt x="2600" y="773"/>
                </a:lnTo>
                <a:lnTo>
                  <a:pt x="2634" y="779"/>
                </a:lnTo>
                <a:lnTo>
                  <a:pt x="2670" y="786"/>
                </a:lnTo>
                <a:lnTo>
                  <a:pt x="2704" y="797"/>
                </a:lnTo>
                <a:lnTo>
                  <a:pt x="2736" y="809"/>
                </a:lnTo>
                <a:lnTo>
                  <a:pt x="2769" y="824"/>
                </a:lnTo>
                <a:lnTo>
                  <a:pt x="2801" y="841"/>
                </a:lnTo>
                <a:lnTo>
                  <a:pt x="2830" y="860"/>
                </a:lnTo>
                <a:lnTo>
                  <a:pt x="2859" y="882"/>
                </a:lnTo>
                <a:lnTo>
                  <a:pt x="2886" y="905"/>
                </a:lnTo>
                <a:lnTo>
                  <a:pt x="2912" y="929"/>
                </a:lnTo>
                <a:lnTo>
                  <a:pt x="2935" y="956"/>
                </a:lnTo>
                <a:lnTo>
                  <a:pt x="2957" y="984"/>
                </a:lnTo>
                <a:lnTo>
                  <a:pt x="2976" y="1013"/>
                </a:lnTo>
                <a:lnTo>
                  <a:pt x="2994" y="1045"/>
                </a:lnTo>
                <a:lnTo>
                  <a:pt x="3009" y="1076"/>
                </a:lnTo>
                <a:lnTo>
                  <a:pt x="3022" y="1109"/>
                </a:lnTo>
                <a:lnTo>
                  <a:pt x="3033" y="1143"/>
                </a:lnTo>
                <a:lnTo>
                  <a:pt x="3042" y="1178"/>
                </a:lnTo>
                <a:lnTo>
                  <a:pt x="3048" y="1213"/>
                </a:lnTo>
                <a:lnTo>
                  <a:pt x="3051" y="1249"/>
                </a:lnTo>
                <a:lnTo>
                  <a:pt x="3053" y="1284"/>
                </a:lnTo>
                <a:close/>
                <a:moveTo>
                  <a:pt x="4727" y="1284"/>
                </a:moveTo>
                <a:lnTo>
                  <a:pt x="4725" y="1319"/>
                </a:lnTo>
                <a:lnTo>
                  <a:pt x="4722" y="1355"/>
                </a:lnTo>
                <a:lnTo>
                  <a:pt x="4716" y="1390"/>
                </a:lnTo>
                <a:lnTo>
                  <a:pt x="4707" y="1424"/>
                </a:lnTo>
                <a:lnTo>
                  <a:pt x="4696" y="1458"/>
                </a:lnTo>
                <a:lnTo>
                  <a:pt x="4683" y="1491"/>
                </a:lnTo>
                <a:lnTo>
                  <a:pt x="4668" y="1524"/>
                </a:lnTo>
                <a:lnTo>
                  <a:pt x="4650" y="1554"/>
                </a:lnTo>
                <a:lnTo>
                  <a:pt x="4631" y="1583"/>
                </a:lnTo>
                <a:lnTo>
                  <a:pt x="4609" y="1612"/>
                </a:lnTo>
                <a:lnTo>
                  <a:pt x="4586" y="1638"/>
                </a:lnTo>
                <a:lnTo>
                  <a:pt x="4560" y="1663"/>
                </a:lnTo>
                <a:lnTo>
                  <a:pt x="4533" y="1686"/>
                </a:lnTo>
                <a:lnTo>
                  <a:pt x="4504" y="1707"/>
                </a:lnTo>
                <a:lnTo>
                  <a:pt x="4474" y="1727"/>
                </a:lnTo>
                <a:lnTo>
                  <a:pt x="4443" y="1744"/>
                </a:lnTo>
                <a:lnTo>
                  <a:pt x="4410" y="1758"/>
                </a:lnTo>
                <a:lnTo>
                  <a:pt x="4378" y="1772"/>
                </a:lnTo>
                <a:lnTo>
                  <a:pt x="4344" y="1781"/>
                </a:lnTo>
                <a:lnTo>
                  <a:pt x="4308" y="1790"/>
                </a:lnTo>
                <a:lnTo>
                  <a:pt x="4274" y="1795"/>
                </a:lnTo>
                <a:lnTo>
                  <a:pt x="4238" y="1798"/>
                </a:lnTo>
                <a:lnTo>
                  <a:pt x="4203" y="1798"/>
                </a:lnTo>
                <a:lnTo>
                  <a:pt x="4167" y="1797"/>
                </a:lnTo>
                <a:lnTo>
                  <a:pt x="4132" y="1792"/>
                </a:lnTo>
                <a:lnTo>
                  <a:pt x="4097" y="1786"/>
                </a:lnTo>
                <a:lnTo>
                  <a:pt x="4063" y="1776"/>
                </a:lnTo>
                <a:lnTo>
                  <a:pt x="4029" y="1765"/>
                </a:lnTo>
                <a:lnTo>
                  <a:pt x="3996" y="1752"/>
                </a:lnTo>
                <a:lnTo>
                  <a:pt x="3964" y="1735"/>
                </a:lnTo>
                <a:lnTo>
                  <a:pt x="3934" y="1717"/>
                </a:lnTo>
                <a:lnTo>
                  <a:pt x="3905" y="1697"/>
                </a:lnTo>
                <a:lnTo>
                  <a:pt x="3877" y="1676"/>
                </a:lnTo>
                <a:lnTo>
                  <a:pt x="3851" y="1651"/>
                </a:lnTo>
                <a:lnTo>
                  <a:pt x="3826" y="1626"/>
                </a:lnTo>
                <a:lnTo>
                  <a:pt x="3804" y="1598"/>
                </a:lnTo>
                <a:lnTo>
                  <a:pt x="3783" y="1569"/>
                </a:lnTo>
                <a:lnTo>
                  <a:pt x="3764" y="1538"/>
                </a:lnTo>
                <a:lnTo>
                  <a:pt x="3748" y="1508"/>
                </a:lnTo>
                <a:lnTo>
                  <a:pt x="3733" y="1475"/>
                </a:lnTo>
                <a:lnTo>
                  <a:pt x="3721" y="1441"/>
                </a:lnTo>
                <a:lnTo>
                  <a:pt x="3711" y="1407"/>
                </a:lnTo>
                <a:lnTo>
                  <a:pt x="3704" y="1372"/>
                </a:lnTo>
                <a:lnTo>
                  <a:pt x="3699" y="1338"/>
                </a:lnTo>
                <a:lnTo>
                  <a:pt x="3697" y="1301"/>
                </a:lnTo>
                <a:lnTo>
                  <a:pt x="3697" y="1266"/>
                </a:lnTo>
                <a:lnTo>
                  <a:pt x="3699" y="1231"/>
                </a:lnTo>
                <a:lnTo>
                  <a:pt x="3704" y="1196"/>
                </a:lnTo>
                <a:lnTo>
                  <a:pt x="3711" y="1160"/>
                </a:lnTo>
                <a:lnTo>
                  <a:pt x="3721" y="1126"/>
                </a:lnTo>
                <a:lnTo>
                  <a:pt x="3733" y="1093"/>
                </a:lnTo>
                <a:lnTo>
                  <a:pt x="3748" y="1061"/>
                </a:lnTo>
                <a:lnTo>
                  <a:pt x="3764" y="1029"/>
                </a:lnTo>
                <a:lnTo>
                  <a:pt x="3783" y="999"/>
                </a:lnTo>
                <a:lnTo>
                  <a:pt x="3804" y="969"/>
                </a:lnTo>
                <a:lnTo>
                  <a:pt x="3826" y="943"/>
                </a:lnTo>
                <a:lnTo>
                  <a:pt x="3851" y="917"/>
                </a:lnTo>
                <a:lnTo>
                  <a:pt x="3877" y="893"/>
                </a:lnTo>
                <a:lnTo>
                  <a:pt x="3905" y="871"/>
                </a:lnTo>
                <a:lnTo>
                  <a:pt x="3934" y="850"/>
                </a:lnTo>
                <a:lnTo>
                  <a:pt x="3964" y="832"/>
                </a:lnTo>
                <a:lnTo>
                  <a:pt x="3996" y="816"/>
                </a:lnTo>
                <a:lnTo>
                  <a:pt x="4029" y="803"/>
                </a:lnTo>
                <a:lnTo>
                  <a:pt x="4063" y="791"/>
                </a:lnTo>
                <a:lnTo>
                  <a:pt x="4097" y="782"/>
                </a:lnTo>
                <a:lnTo>
                  <a:pt x="4132" y="775"/>
                </a:lnTo>
                <a:lnTo>
                  <a:pt x="4167" y="771"/>
                </a:lnTo>
                <a:lnTo>
                  <a:pt x="4203" y="769"/>
                </a:lnTo>
                <a:lnTo>
                  <a:pt x="4238" y="770"/>
                </a:lnTo>
                <a:lnTo>
                  <a:pt x="4274" y="773"/>
                </a:lnTo>
                <a:lnTo>
                  <a:pt x="4308" y="779"/>
                </a:lnTo>
                <a:lnTo>
                  <a:pt x="4344" y="786"/>
                </a:lnTo>
                <a:lnTo>
                  <a:pt x="4378" y="797"/>
                </a:lnTo>
                <a:lnTo>
                  <a:pt x="4410" y="809"/>
                </a:lnTo>
                <a:lnTo>
                  <a:pt x="4443" y="824"/>
                </a:lnTo>
                <a:lnTo>
                  <a:pt x="4474" y="841"/>
                </a:lnTo>
                <a:lnTo>
                  <a:pt x="4504" y="860"/>
                </a:lnTo>
                <a:lnTo>
                  <a:pt x="4533" y="882"/>
                </a:lnTo>
                <a:lnTo>
                  <a:pt x="4560" y="905"/>
                </a:lnTo>
                <a:lnTo>
                  <a:pt x="4586" y="929"/>
                </a:lnTo>
                <a:lnTo>
                  <a:pt x="4609" y="956"/>
                </a:lnTo>
                <a:lnTo>
                  <a:pt x="4631" y="984"/>
                </a:lnTo>
                <a:lnTo>
                  <a:pt x="4650" y="1013"/>
                </a:lnTo>
                <a:lnTo>
                  <a:pt x="4668" y="1045"/>
                </a:lnTo>
                <a:lnTo>
                  <a:pt x="4683" y="1076"/>
                </a:lnTo>
                <a:lnTo>
                  <a:pt x="4696" y="1109"/>
                </a:lnTo>
                <a:lnTo>
                  <a:pt x="4707" y="1143"/>
                </a:lnTo>
                <a:lnTo>
                  <a:pt x="4716" y="1178"/>
                </a:lnTo>
                <a:lnTo>
                  <a:pt x="4722" y="1213"/>
                </a:lnTo>
                <a:lnTo>
                  <a:pt x="4725" y="1249"/>
                </a:lnTo>
                <a:lnTo>
                  <a:pt x="4727" y="128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3" name="Freeform 331"/>
          <p:cNvSpPr>
            <a:spLocks/>
          </p:cNvSpPr>
          <p:nvPr/>
        </p:nvSpPr>
        <p:spPr bwMode="auto">
          <a:xfrm>
            <a:off x="5086350" y="3624263"/>
            <a:ext cx="327025" cy="327025"/>
          </a:xfrm>
          <a:custGeom>
            <a:avLst/>
            <a:gdLst>
              <a:gd name="T0" fmla="*/ 2147483647 w 1030"/>
              <a:gd name="T1" fmla="*/ 2147483647 h 1029"/>
              <a:gd name="T2" fmla="*/ 2147483647 w 1030"/>
              <a:gd name="T3" fmla="*/ 2147483647 h 1029"/>
              <a:gd name="T4" fmla="*/ 2147483647 w 1030"/>
              <a:gd name="T5" fmla="*/ 2147483647 h 1029"/>
              <a:gd name="T6" fmla="*/ 2147483647 w 1030"/>
              <a:gd name="T7" fmla="*/ 2147483647 h 1029"/>
              <a:gd name="T8" fmla="*/ 2147483647 w 1030"/>
              <a:gd name="T9" fmla="*/ 2147483647 h 1029"/>
              <a:gd name="T10" fmla="*/ 2147483647 w 1030"/>
              <a:gd name="T11" fmla="*/ 2147483647 h 1029"/>
              <a:gd name="T12" fmla="*/ 2147483647 w 1030"/>
              <a:gd name="T13" fmla="*/ 2147483647 h 1029"/>
              <a:gd name="T14" fmla="*/ 2147483647 w 1030"/>
              <a:gd name="T15" fmla="*/ 2147483647 h 1029"/>
              <a:gd name="T16" fmla="*/ 2147483647 w 1030"/>
              <a:gd name="T17" fmla="*/ 2147483647 h 1029"/>
              <a:gd name="T18" fmla="*/ 2147483647 w 1030"/>
              <a:gd name="T19" fmla="*/ 2147483647 h 1029"/>
              <a:gd name="T20" fmla="*/ 2147483647 w 1030"/>
              <a:gd name="T21" fmla="*/ 2147483647 h 1029"/>
              <a:gd name="T22" fmla="*/ 2147483647 w 1030"/>
              <a:gd name="T23" fmla="*/ 2147483647 h 1029"/>
              <a:gd name="T24" fmla="*/ 2147483647 w 1030"/>
              <a:gd name="T25" fmla="*/ 2147483647 h 1029"/>
              <a:gd name="T26" fmla="*/ 2147483647 w 1030"/>
              <a:gd name="T27" fmla="*/ 2147483647 h 1029"/>
              <a:gd name="T28" fmla="*/ 2147483647 w 1030"/>
              <a:gd name="T29" fmla="*/ 2147483647 h 1029"/>
              <a:gd name="T30" fmla="*/ 2147483647 w 1030"/>
              <a:gd name="T31" fmla="*/ 2147483647 h 1029"/>
              <a:gd name="T32" fmla="*/ 2147483647 w 1030"/>
              <a:gd name="T33" fmla="*/ 2147483647 h 1029"/>
              <a:gd name="T34" fmla="*/ 2147483647 w 1030"/>
              <a:gd name="T35" fmla="*/ 2147483647 h 1029"/>
              <a:gd name="T36" fmla="*/ 2147483647 w 1030"/>
              <a:gd name="T37" fmla="*/ 2147483647 h 1029"/>
              <a:gd name="T38" fmla="*/ 2147483647 w 1030"/>
              <a:gd name="T39" fmla="*/ 2147483647 h 1029"/>
              <a:gd name="T40" fmla="*/ 2147483647 w 1030"/>
              <a:gd name="T41" fmla="*/ 2147483647 h 1029"/>
              <a:gd name="T42" fmla="*/ 2147483647 w 1030"/>
              <a:gd name="T43" fmla="*/ 2147483647 h 1029"/>
              <a:gd name="T44" fmla="*/ 0 w 1030"/>
              <a:gd name="T45" fmla="*/ 2147483647 h 1029"/>
              <a:gd name="T46" fmla="*/ 2147483647 w 1030"/>
              <a:gd name="T47" fmla="*/ 2147483647 h 1029"/>
              <a:gd name="T48" fmla="*/ 2147483647 w 1030"/>
              <a:gd name="T49" fmla="*/ 2147483647 h 1029"/>
              <a:gd name="T50" fmla="*/ 2147483647 w 1030"/>
              <a:gd name="T51" fmla="*/ 2147483647 h 1029"/>
              <a:gd name="T52" fmla="*/ 2147483647 w 1030"/>
              <a:gd name="T53" fmla="*/ 2147483647 h 1029"/>
              <a:gd name="T54" fmla="*/ 2147483647 w 1030"/>
              <a:gd name="T55" fmla="*/ 2147483647 h 1029"/>
              <a:gd name="T56" fmla="*/ 2147483647 w 1030"/>
              <a:gd name="T57" fmla="*/ 2147483647 h 1029"/>
              <a:gd name="T58" fmla="*/ 2147483647 w 1030"/>
              <a:gd name="T59" fmla="*/ 2147483647 h 1029"/>
              <a:gd name="T60" fmla="*/ 2147483647 w 1030"/>
              <a:gd name="T61" fmla="*/ 2147483647 h 1029"/>
              <a:gd name="T62" fmla="*/ 2147483647 w 1030"/>
              <a:gd name="T63" fmla="*/ 2147483647 h 1029"/>
              <a:gd name="T64" fmla="*/ 2147483647 w 1030"/>
              <a:gd name="T65" fmla="*/ 2147483647 h 1029"/>
              <a:gd name="T66" fmla="*/ 2147483647 w 1030"/>
              <a:gd name="T67" fmla="*/ 2147483647 h 1029"/>
              <a:gd name="T68" fmla="*/ 2147483647 w 1030"/>
              <a:gd name="T69" fmla="*/ 2147483647 h 1029"/>
              <a:gd name="T70" fmla="*/ 2147483647 w 1030"/>
              <a:gd name="T71" fmla="*/ 2147483647 h 1029"/>
              <a:gd name="T72" fmla="*/ 2147483647 w 1030"/>
              <a:gd name="T73" fmla="*/ 2147483647 h 1029"/>
              <a:gd name="T74" fmla="*/ 2147483647 w 1030"/>
              <a:gd name="T75" fmla="*/ 2147483647 h 1029"/>
              <a:gd name="T76" fmla="*/ 2147483647 w 1030"/>
              <a:gd name="T77" fmla="*/ 2147483647 h 1029"/>
              <a:gd name="T78" fmla="*/ 2147483647 w 1030"/>
              <a:gd name="T79" fmla="*/ 2147483647 h 1029"/>
              <a:gd name="T80" fmla="*/ 2147483647 w 1030"/>
              <a:gd name="T81" fmla="*/ 2147483647 h 1029"/>
              <a:gd name="T82" fmla="*/ 2147483647 w 1030"/>
              <a:gd name="T83" fmla="*/ 2147483647 h 1029"/>
              <a:gd name="T84" fmla="*/ 2147483647 w 1030"/>
              <a:gd name="T85" fmla="*/ 2147483647 h 1029"/>
              <a:gd name="T86" fmla="*/ 2147483647 w 1030"/>
              <a:gd name="T87" fmla="*/ 2147483647 h 1029"/>
              <a:gd name="T88" fmla="*/ 2147483647 w 1030"/>
              <a:gd name="T89" fmla="*/ 2147483647 h 1029"/>
              <a:gd name="T90" fmla="*/ 2147483647 w 1030"/>
              <a:gd name="T91" fmla="*/ 2147483647 h 10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29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8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3" y="1021"/>
                </a:lnTo>
                <a:lnTo>
                  <a:pt x="577" y="1026"/>
                </a:lnTo>
                <a:lnTo>
                  <a:pt x="542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30" y="857"/>
                </a:lnTo>
                <a:lnTo>
                  <a:pt x="107" y="829"/>
                </a:lnTo>
                <a:lnTo>
                  <a:pt x="86" y="800"/>
                </a:lnTo>
                <a:lnTo>
                  <a:pt x="68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8" y="260"/>
                </a:lnTo>
                <a:lnTo>
                  <a:pt x="86" y="230"/>
                </a:lnTo>
                <a:lnTo>
                  <a:pt x="107" y="200"/>
                </a:lnTo>
                <a:lnTo>
                  <a:pt x="130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2" y="1"/>
                </a:lnTo>
                <a:lnTo>
                  <a:pt x="577" y="4"/>
                </a:lnTo>
                <a:lnTo>
                  <a:pt x="613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8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4" name="Line 332"/>
          <p:cNvSpPr>
            <a:spLocks noChangeShapeType="1"/>
          </p:cNvSpPr>
          <p:nvPr/>
        </p:nvSpPr>
        <p:spPr bwMode="auto">
          <a:xfrm flipV="1">
            <a:off x="4975225" y="3448050"/>
            <a:ext cx="20638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5" name="Line 333"/>
          <p:cNvSpPr>
            <a:spLocks noChangeShapeType="1"/>
          </p:cNvSpPr>
          <p:nvPr/>
        </p:nvSpPr>
        <p:spPr bwMode="auto">
          <a:xfrm>
            <a:off x="4987925" y="4108450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6" name="Line 334"/>
          <p:cNvSpPr>
            <a:spLocks noChangeShapeType="1"/>
          </p:cNvSpPr>
          <p:nvPr/>
        </p:nvSpPr>
        <p:spPr bwMode="auto">
          <a:xfrm flipH="1">
            <a:off x="5781675" y="3448050"/>
            <a:ext cx="342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7" name="Line 335"/>
          <p:cNvSpPr>
            <a:spLocks noChangeShapeType="1"/>
          </p:cNvSpPr>
          <p:nvPr/>
        </p:nvSpPr>
        <p:spPr bwMode="auto">
          <a:xfrm flipH="1">
            <a:off x="5781675" y="4129088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8" name="Line 336"/>
          <p:cNvSpPr>
            <a:spLocks noChangeShapeType="1"/>
          </p:cNvSpPr>
          <p:nvPr/>
        </p:nvSpPr>
        <p:spPr bwMode="auto">
          <a:xfrm flipH="1">
            <a:off x="6575425" y="3398838"/>
            <a:ext cx="12700" cy="7096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49" name="Freeform 337"/>
          <p:cNvSpPr>
            <a:spLocks/>
          </p:cNvSpPr>
          <p:nvPr/>
        </p:nvSpPr>
        <p:spPr bwMode="auto">
          <a:xfrm>
            <a:off x="6149975" y="3624263"/>
            <a:ext cx="327025" cy="327025"/>
          </a:xfrm>
          <a:custGeom>
            <a:avLst/>
            <a:gdLst>
              <a:gd name="T0" fmla="*/ 2147483647 w 1030"/>
              <a:gd name="T1" fmla="*/ 2147483647 h 1029"/>
              <a:gd name="T2" fmla="*/ 2147483647 w 1030"/>
              <a:gd name="T3" fmla="*/ 2147483647 h 1029"/>
              <a:gd name="T4" fmla="*/ 2147483647 w 1030"/>
              <a:gd name="T5" fmla="*/ 2147483647 h 1029"/>
              <a:gd name="T6" fmla="*/ 2147483647 w 1030"/>
              <a:gd name="T7" fmla="*/ 2147483647 h 1029"/>
              <a:gd name="T8" fmla="*/ 2147483647 w 1030"/>
              <a:gd name="T9" fmla="*/ 2147483647 h 1029"/>
              <a:gd name="T10" fmla="*/ 2147483647 w 1030"/>
              <a:gd name="T11" fmla="*/ 2147483647 h 1029"/>
              <a:gd name="T12" fmla="*/ 2147483647 w 1030"/>
              <a:gd name="T13" fmla="*/ 2147483647 h 1029"/>
              <a:gd name="T14" fmla="*/ 2147483647 w 1030"/>
              <a:gd name="T15" fmla="*/ 2147483647 h 1029"/>
              <a:gd name="T16" fmla="*/ 2147483647 w 1030"/>
              <a:gd name="T17" fmla="*/ 2147483647 h 1029"/>
              <a:gd name="T18" fmla="*/ 2147483647 w 1030"/>
              <a:gd name="T19" fmla="*/ 2147483647 h 1029"/>
              <a:gd name="T20" fmla="*/ 2147483647 w 1030"/>
              <a:gd name="T21" fmla="*/ 2147483647 h 1029"/>
              <a:gd name="T22" fmla="*/ 2147483647 w 1030"/>
              <a:gd name="T23" fmla="*/ 2147483647 h 1029"/>
              <a:gd name="T24" fmla="*/ 2147483647 w 1030"/>
              <a:gd name="T25" fmla="*/ 2147483647 h 1029"/>
              <a:gd name="T26" fmla="*/ 2147483647 w 1030"/>
              <a:gd name="T27" fmla="*/ 2147483647 h 1029"/>
              <a:gd name="T28" fmla="*/ 2147483647 w 1030"/>
              <a:gd name="T29" fmla="*/ 2147483647 h 1029"/>
              <a:gd name="T30" fmla="*/ 2147483647 w 1030"/>
              <a:gd name="T31" fmla="*/ 2147483647 h 1029"/>
              <a:gd name="T32" fmla="*/ 2147483647 w 1030"/>
              <a:gd name="T33" fmla="*/ 2147483647 h 1029"/>
              <a:gd name="T34" fmla="*/ 2147483647 w 1030"/>
              <a:gd name="T35" fmla="*/ 2147483647 h 1029"/>
              <a:gd name="T36" fmla="*/ 2147483647 w 1030"/>
              <a:gd name="T37" fmla="*/ 2147483647 h 1029"/>
              <a:gd name="T38" fmla="*/ 2147483647 w 1030"/>
              <a:gd name="T39" fmla="*/ 2147483647 h 1029"/>
              <a:gd name="T40" fmla="*/ 2147483647 w 1030"/>
              <a:gd name="T41" fmla="*/ 2147483647 h 1029"/>
              <a:gd name="T42" fmla="*/ 2147483647 w 1030"/>
              <a:gd name="T43" fmla="*/ 2147483647 h 1029"/>
              <a:gd name="T44" fmla="*/ 0 w 1030"/>
              <a:gd name="T45" fmla="*/ 2147483647 h 1029"/>
              <a:gd name="T46" fmla="*/ 2147483647 w 1030"/>
              <a:gd name="T47" fmla="*/ 2147483647 h 1029"/>
              <a:gd name="T48" fmla="*/ 2147483647 w 1030"/>
              <a:gd name="T49" fmla="*/ 2147483647 h 1029"/>
              <a:gd name="T50" fmla="*/ 2147483647 w 1030"/>
              <a:gd name="T51" fmla="*/ 2147483647 h 1029"/>
              <a:gd name="T52" fmla="*/ 2147483647 w 1030"/>
              <a:gd name="T53" fmla="*/ 2147483647 h 1029"/>
              <a:gd name="T54" fmla="*/ 2147483647 w 1030"/>
              <a:gd name="T55" fmla="*/ 2147483647 h 1029"/>
              <a:gd name="T56" fmla="*/ 2147483647 w 1030"/>
              <a:gd name="T57" fmla="*/ 2147483647 h 1029"/>
              <a:gd name="T58" fmla="*/ 2147483647 w 1030"/>
              <a:gd name="T59" fmla="*/ 2147483647 h 1029"/>
              <a:gd name="T60" fmla="*/ 2147483647 w 1030"/>
              <a:gd name="T61" fmla="*/ 2147483647 h 1029"/>
              <a:gd name="T62" fmla="*/ 2147483647 w 1030"/>
              <a:gd name="T63" fmla="*/ 2147483647 h 1029"/>
              <a:gd name="T64" fmla="*/ 2147483647 w 1030"/>
              <a:gd name="T65" fmla="*/ 2147483647 h 1029"/>
              <a:gd name="T66" fmla="*/ 2147483647 w 1030"/>
              <a:gd name="T67" fmla="*/ 2147483647 h 1029"/>
              <a:gd name="T68" fmla="*/ 2147483647 w 1030"/>
              <a:gd name="T69" fmla="*/ 2147483647 h 1029"/>
              <a:gd name="T70" fmla="*/ 2147483647 w 1030"/>
              <a:gd name="T71" fmla="*/ 2147483647 h 1029"/>
              <a:gd name="T72" fmla="*/ 2147483647 w 1030"/>
              <a:gd name="T73" fmla="*/ 2147483647 h 1029"/>
              <a:gd name="T74" fmla="*/ 2147483647 w 1030"/>
              <a:gd name="T75" fmla="*/ 2147483647 h 1029"/>
              <a:gd name="T76" fmla="*/ 2147483647 w 1030"/>
              <a:gd name="T77" fmla="*/ 2147483647 h 1029"/>
              <a:gd name="T78" fmla="*/ 2147483647 w 1030"/>
              <a:gd name="T79" fmla="*/ 2147483647 h 1029"/>
              <a:gd name="T80" fmla="*/ 2147483647 w 1030"/>
              <a:gd name="T81" fmla="*/ 2147483647 h 1029"/>
              <a:gd name="T82" fmla="*/ 2147483647 w 1030"/>
              <a:gd name="T83" fmla="*/ 2147483647 h 1029"/>
              <a:gd name="T84" fmla="*/ 2147483647 w 1030"/>
              <a:gd name="T85" fmla="*/ 2147483647 h 1029"/>
              <a:gd name="T86" fmla="*/ 2147483647 w 1030"/>
              <a:gd name="T87" fmla="*/ 2147483647 h 1029"/>
              <a:gd name="T88" fmla="*/ 2147483647 w 1030"/>
              <a:gd name="T89" fmla="*/ 2147483647 h 1029"/>
              <a:gd name="T90" fmla="*/ 2147483647 w 1030"/>
              <a:gd name="T91" fmla="*/ 2147483647 h 10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29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7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1" y="1021"/>
                </a:lnTo>
                <a:lnTo>
                  <a:pt x="577" y="1026"/>
                </a:lnTo>
                <a:lnTo>
                  <a:pt x="541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0"/>
                </a:lnTo>
                <a:lnTo>
                  <a:pt x="67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0"/>
                </a:lnTo>
                <a:lnTo>
                  <a:pt x="129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1" y="1"/>
                </a:lnTo>
                <a:lnTo>
                  <a:pt x="577" y="4"/>
                </a:lnTo>
                <a:lnTo>
                  <a:pt x="611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7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0" name="Line 338"/>
          <p:cNvSpPr>
            <a:spLocks noChangeShapeType="1"/>
          </p:cNvSpPr>
          <p:nvPr/>
        </p:nvSpPr>
        <p:spPr bwMode="auto">
          <a:xfrm flipH="1">
            <a:off x="6553200" y="4108450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1" name="Line 339"/>
          <p:cNvSpPr>
            <a:spLocks noChangeShapeType="1"/>
          </p:cNvSpPr>
          <p:nvPr/>
        </p:nvSpPr>
        <p:spPr bwMode="auto">
          <a:xfrm>
            <a:off x="6154738" y="3381375"/>
            <a:ext cx="415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2" name="Line 340"/>
          <p:cNvSpPr>
            <a:spLocks noChangeShapeType="1"/>
          </p:cNvSpPr>
          <p:nvPr/>
        </p:nvSpPr>
        <p:spPr bwMode="auto">
          <a:xfrm flipV="1">
            <a:off x="6124575" y="3402013"/>
            <a:ext cx="6350" cy="46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3" name="Line 341"/>
          <p:cNvSpPr>
            <a:spLocks noChangeShapeType="1"/>
          </p:cNvSpPr>
          <p:nvPr/>
        </p:nvSpPr>
        <p:spPr bwMode="auto">
          <a:xfrm flipV="1">
            <a:off x="6130925" y="3381375"/>
            <a:ext cx="23813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4" name="Line 342"/>
          <p:cNvSpPr>
            <a:spLocks noChangeShapeType="1"/>
          </p:cNvSpPr>
          <p:nvPr/>
        </p:nvSpPr>
        <p:spPr bwMode="auto">
          <a:xfrm>
            <a:off x="6570663" y="3381375"/>
            <a:ext cx="17462" cy="174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5" name="Line 343"/>
          <p:cNvSpPr>
            <a:spLocks noChangeShapeType="1"/>
          </p:cNvSpPr>
          <p:nvPr/>
        </p:nvSpPr>
        <p:spPr bwMode="auto">
          <a:xfrm>
            <a:off x="6604000" y="3381375"/>
            <a:ext cx="1047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6" name="Line 344"/>
          <p:cNvSpPr>
            <a:spLocks noChangeShapeType="1"/>
          </p:cNvSpPr>
          <p:nvPr/>
        </p:nvSpPr>
        <p:spPr bwMode="auto">
          <a:xfrm>
            <a:off x="6604000" y="3448050"/>
            <a:ext cx="1047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7" name="Line 345"/>
          <p:cNvSpPr>
            <a:spLocks noChangeShapeType="1"/>
          </p:cNvSpPr>
          <p:nvPr/>
        </p:nvSpPr>
        <p:spPr bwMode="auto">
          <a:xfrm>
            <a:off x="6669088" y="3314700"/>
            <a:ext cx="0" cy="666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8" name="Line 346"/>
          <p:cNvSpPr>
            <a:spLocks noChangeShapeType="1"/>
          </p:cNvSpPr>
          <p:nvPr/>
        </p:nvSpPr>
        <p:spPr bwMode="auto">
          <a:xfrm>
            <a:off x="6669088" y="3448050"/>
            <a:ext cx="0" cy="523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59" name="Line 347"/>
          <p:cNvSpPr>
            <a:spLocks noChangeShapeType="1"/>
          </p:cNvSpPr>
          <p:nvPr/>
        </p:nvSpPr>
        <p:spPr bwMode="auto">
          <a:xfrm flipV="1">
            <a:off x="6588125" y="3281363"/>
            <a:ext cx="0" cy="714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0" name="Line 348"/>
          <p:cNvSpPr>
            <a:spLocks noChangeShapeType="1"/>
          </p:cNvSpPr>
          <p:nvPr/>
        </p:nvSpPr>
        <p:spPr bwMode="auto">
          <a:xfrm flipV="1">
            <a:off x="6118225" y="3295650"/>
            <a:ext cx="0" cy="1381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1" name="Line 349"/>
          <p:cNvSpPr>
            <a:spLocks noChangeShapeType="1"/>
          </p:cNvSpPr>
          <p:nvPr/>
        </p:nvSpPr>
        <p:spPr bwMode="auto">
          <a:xfrm>
            <a:off x="6118225" y="3314700"/>
            <a:ext cx="4699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2" name="Line 350"/>
          <p:cNvSpPr>
            <a:spLocks noChangeShapeType="1"/>
          </p:cNvSpPr>
          <p:nvPr/>
        </p:nvSpPr>
        <p:spPr bwMode="auto">
          <a:xfrm flipH="1">
            <a:off x="6424613" y="3314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3" name="Line 351"/>
          <p:cNvSpPr>
            <a:spLocks noChangeShapeType="1"/>
          </p:cNvSpPr>
          <p:nvPr/>
        </p:nvSpPr>
        <p:spPr bwMode="auto">
          <a:xfrm flipH="1" flipV="1">
            <a:off x="6424613" y="3300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4" name="Line 352"/>
          <p:cNvSpPr>
            <a:spLocks noChangeShapeType="1"/>
          </p:cNvSpPr>
          <p:nvPr/>
        </p:nvSpPr>
        <p:spPr bwMode="auto">
          <a:xfrm flipH="1">
            <a:off x="6424613" y="3314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5" name="Line 353"/>
          <p:cNvSpPr>
            <a:spLocks noChangeShapeType="1"/>
          </p:cNvSpPr>
          <p:nvPr/>
        </p:nvSpPr>
        <p:spPr bwMode="auto">
          <a:xfrm flipH="1" flipV="1">
            <a:off x="6424613" y="3300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6" name="Line 354"/>
          <p:cNvSpPr>
            <a:spLocks noChangeShapeType="1"/>
          </p:cNvSpPr>
          <p:nvPr/>
        </p:nvSpPr>
        <p:spPr bwMode="auto">
          <a:xfrm flipV="1">
            <a:off x="6118225" y="3300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7" name="Line 355"/>
          <p:cNvSpPr>
            <a:spLocks noChangeShapeType="1"/>
          </p:cNvSpPr>
          <p:nvPr/>
        </p:nvSpPr>
        <p:spPr bwMode="auto">
          <a:xfrm>
            <a:off x="6118225" y="3314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8" name="Line 356"/>
          <p:cNvSpPr>
            <a:spLocks noChangeShapeType="1"/>
          </p:cNvSpPr>
          <p:nvPr/>
        </p:nvSpPr>
        <p:spPr bwMode="auto">
          <a:xfrm flipV="1">
            <a:off x="6118225" y="3300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69" name="Line 357"/>
          <p:cNvSpPr>
            <a:spLocks noChangeShapeType="1"/>
          </p:cNvSpPr>
          <p:nvPr/>
        </p:nvSpPr>
        <p:spPr bwMode="auto">
          <a:xfrm>
            <a:off x="6118225" y="3314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0" name="Line 358"/>
          <p:cNvSpPr>
            <a:spLocks noChangeShapeType="1"/>
          </p:cNvSpPr>
          <p:nvPr/>
        </p:nvSpPr>
        <p:spPr bwMode="auto">
          <a:xfrm flipH="1" flipV="1">
            <a:off x="6653213" y="3217863"/>
            <a:ext cx="15875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1" name="Line 359"/>
          <p:cNvSpPr>
            <a:spLocks noChangeShapeType="1"/>
          </p:cNvSpPr>
          <p:nvPr/>
        </p:nvSpPr>
        <p:spPr bwMode="auto">
          <a:xfrm flipV="1">
            <a:off x="6669088" y="32178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2" name="Line 360"/>
          <p:cNvSpPr>
            <a:spLocks noChangeShapeType="1"/>
          </p:cNvSpPr>
          <p:nvPr/>
        </p:nvSpPr>
        <p:spPr bwMode="auto">
          <a:xfrm flipH="1" flipV="1">
            <a:off x="6653213" y="3217863"/>
            <a:ext cx="15875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3" name="Line 361"/>
          <p:cNvSpPr>
            <a:spLocks noChangeShapeType="1"/>
          </p:cNvSpPr>
          <p:nvPr/>
        </p:nvSpPr>
        <p:spPr bwMode="auto">
          <a:xfrm flipV="1">
            <a:off x="6669088" y="32178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4" name="Line 362"/>
          <p:cNvSpPr>
            <a:spLocks noChangeShapeType="1"/>
          </p:cNvSpPr>
          <p:nvPr/>
        </p:nvSpPr>
        <p:spPr bwMode="auto">
          <a:xfrm>
            <a:off x="6669088" y="34480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5" name="Line 363"/>
          <p:cNvSpPr>
            <a:spLocks noChangeShapeType="1"/>
          </p:cNvSpPr>
          <p:nvPr/>
        </p:nvSpPr>
        <p:spPr bwMode="auto">
          <a:xfrm flipH="1">
            <a:off x="6653213" y="3448050"/>
            <a:ext cx="15875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6" name="Line 364"/>
          <p:cNvSpPr>
            <a:spLocks noChangeShapeType="1"/>
          </p:cNvSpPr>
          <p:nvPr/>
        </p:nvSpPr>
        <p:spPr bwMode="auto">
          <a:xfrm>
            <a:off x="6669088" y="34480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7" name="Line 365"/>
          <p:cNvSpPr>
            <a:spLocks noChangeShapeType="1"/>
          </p:cNvSpPr>
          <p:nvPr/>
        </p:nvSpPr>
        <p:spPr bwMode="auto">
          <a:xfrm flipH="1">
            <a:off x="6653213" y="3448050"/>
            <a:ext cx="15875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8" name="Line 366"/>
          <p:cNvSpPr>
            <a:spLocks noChangeShapeType="1"/>
          </p:cNvSpPr>
          <p:nvPr/>
        </p:nvSpPr>
        <p:spPr bwMode="auto">
          <a:xfrm flipV="1">
            <a:off x="6669088" y="3189288"/>
            <a:ext cx="0" cy="125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79" name="Line 367"/>
          <p:cNvSpPr>
            <a:spLocks noChangeShapeType="1"/>
          </p:cNvSpPr>
          <p:nvPr/>
        </p:nvSpPr>
        <p:spPr bwMode="auto">
          <a:xfrm>
            <a:off x="6669088" y="3500438"/>
            <a:ext cx="0" cy="1412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0" name="Freeform 369"/>
          <p:cNvSpPr>
            <a:spLocks noEditPoints="1"/>
          </p:cNvSpPr>
          <p:nvPr/>
        </p:nvSpPr>
        <p:spPr bwMode="auto">
          <a:xfrm>
            <a:off x="2462213" y="3463925"/>
            <a:ext cx="1576387" cy="668338"/>
          </a:xfrm>
          <a:custGeom>
            <a:avLst/>
            <a:gdLst>
              <a:gd name="T0" fmla="*/ 2147483647 w 4966"/>
              <a:gd name="T1" fmla="*/ 2147483647 h 2102"/>
              <a:gd name="T2" fmla="*/ 0 w 4966"/>
              <a:gd name="T3" fmla="*/ 2147483647 h 2102"/>
              <a:gd name="T4" fmla="*/ 2147483647 w 4966"/>
              <a:gd name="T5" fmla="*/ 2147483647 h 2102"/>
              <a:gd name="T6" fmla="*/ 2147483647 w 4966"/>
              <a:gd name="T7" fmla="*/ 2147483647 h 2102"/>
              <a:gd name="T8" fmla="*/ 2147483647 w 4966"/>
              <a:gd name="T9" fmla="*/ 2147483647 h 2102"/>
              <a:gd name="T10" fmla="*/ 2147483647 w 4966"/>
              <a:gd name="T11" fmla="*/ 2147483647 h 2102"/>
              <a:gd name="T12" fmla="*/ 2147483647 w 4966"/>
              <a:gd name="T13" fmla="*/ 2147483647 h 2102"/>
              <a:gd name="T14" fmla="*/ 2147483647 w 4966"/>
              <a:gd name="T15" fmla="*/ 2147483647 h 2102"/>
              <a:gd name="T16" fmla="*/ 2147483647 w 4966"/>
              <a:gd name="T17" fmla="*/ 2147483647 h 2102"/>
              <a:gd name="T18" fmla="*/ 2147483647 w 4966"/>
              <a:gd name="T19" fmla="*/ 2147483647 h 2102"/>
              <a:gd name="T20" fmla="*/ 2147483647 w 4966"/>
              <a:gd name="T21" fmla="*/ 2147483647 h 2102"/>
              <a:gd name="T22" fmla="*/ 2147483647 w 4966"/>
              <a:gd name="T23" fmla="*/ 2147483647 h 2102"/>
              <a:gd name="T24" fmla="*/ 2147483647 w 4966"/>
              <a:gd name="T25" fmla="*/ 2147483647 h 2102"/>
              <a:gd name="T26" fmla="*/ 2147483647 w 4966"/>
              <a:gd name="T27" fmla="*/ 2147483647 h 2102"/>
              <a:gd name="T28" fmla="*/ 2147483647 w 4966"/>
              <a:gd name="T29" fmla="*/ 2147483647 h 2102"/>
              <a:gd name="T30" fmla="*/ 2147483647 w 4966"/>
              <a:gd name="T31" fmla="*/ 2147483647 h 2102"/>
              <a:gd name="T32" fmla="*/ 2147483647 w 4966"/>
              <a:gd name="T33" fmla="*/ 2147483647 h 2102"/>
              <a:gd name="T34" fmla="*/ 2147483647 w 4966"/>
              <a:gd name="T35" fmla="*/ 2147483647 h 2102"/>
              <a:gd name="T36" fmla="*/ 2147483647 w 4966"/>
              <a:gd name="T37" fmla="*/ 2147483647 h 2102"/>
              <a:gd name="T38" fmla="*/ 2147483647 w 4966"/>
              <a:gd name="T39" fmla="*/ 2147483647 h 2102"/>
              <a:gd name="T40" fmla="*/ 2147483647 w 4966"/>
              <a:gd name="T41" fmla="*/ 2147483647 h 2102"/>
              <a:gd name="T42" fmla="*/ 2147483647 w 4966"/>
              <a:gd name="T43" fmla="*/ 2147483647 h 2102"/>
              <a:gd name="T44" fmla="*/ 2147483647 w 4966"/>
              <a:gd name="T45" fmla="*/ 2147483647 h 2102"/>
              <a:gd name="T46" fmla="*/ 2147483647 w 4966"/>
              <a:gd name="T47" fmla="*/ 2147483647 h 2102"/>
              <a:gd name="T48" fmla="*/ 2147483647 w 4966"/>
              <a:gd name="T49" fmla="*/ 2147483647 h 2102"/>
              <a:gd name="T50" fmla="*/ 2147483647 w 4966"/>
              <a:gd name="T51" fmla="*/ 2147483647 h 2102"/>
              <a:gd name="T52" fmla="*/ 2147483647 w 4966"/>
              <a:gd name="T53" fmla="*/ 2147483647 h 2102"/>
              <a:gd name="T54" fmla="*/ 2147483647 w 4966"/>
              <a:gd name="T55" fmla="*/ 2147483647 h 2102"/>
              <a:gd name="T56" fmla="*/ 2147483647 w 4966"/>
              <a:gd name="T57" fmla="*/ 2147483647 h 2102"/>
              <a:gd name="T58" fmla="*/ 2147483647 w 4966"/>
              <a:gd name="T59" fmla="*/ 2147483647 h 2102"/>
              <a:gd name="T60" fmla="*/ 2147483647 w 4966"/>
              <a:gd name="T61" fmla="*/ 2147483647 h 2102"/>
              <a:gd name="T62" fmla="*/ 2147483647 w 4966"/>
              <a:gd name="T63" fmla="*/ 2147483647 h 2102"/>
              <a:gd name="T64" fmla="*/ 2147483647 w 4966"/>
              <a:gd name="T65" fmla="*/ 2147483647 h 2102"/>
              <a:gd name="T66" fmla="*/ 2147483647 w 4966"/>
              <a:gd name="T67" fmla="*/ 2147483647 h 2102"/>
              <a:gd name="T68" fmla="*/ 2147483647 w 4966"/>
              <a:gd name="T69" fmla="*/ 2147483647 h 2102"/>
              <a:gd name="T70" fmla="*/ 2147483647 w 4966"/>
              <a:gd name="T71" fmla="*/ 2147483647 h 2102"/>
              <a:gd name="T72" fmla="*/ 2147483647 w 4966"/>
              <a:gd name="T73" fmla="*/ 2147483647 h 2102"/>
              <a:gd name="T74" fmla="*/ 2147483647 w 4966"/>
              <a:gd name="T75" fmla="*/ 2147483647 h 2102"/>
              <a:gd name="T76" fmla="*/ 2147483647 w 4966"/>
              <a:gd name="T77" fmla="*/ 2147483647 h 2102"/>
              <a:gd name="T78" fmla="*/ 2147483647 w 4966"/>
              <a:gd name="T79" fmla="*/ 2147483647 h 2102"/>
              <a:gd name="T80" fmla="*/ 2147483647 w 4966"/>
              <a:gd name="T81" fmla="*/ 2147483647 h 2102"/>
              <a:gd name="T82" fmla="*/ 2147483647 w 4966"/>
              <a:gd name="T83" fmla="*/ 2147483647 h 2102"/>
              <a:gd name="T84" fmla="*/ 2147483647 w 4966"/>
              <a:gd name="T85" fmla="*/ 2147483647 h 2102"/>
              <a:gd name="T86" fmla="*/ 2147483647 w 4966"/>
              <a:gd name="T87" fmla="*/ 2147483647 h 2102"/>
              <a:gd name="T88" fmla="*/ 2147483647 w 4966"/>
              <a:gd name="T89" fmla="*/ 2147483647 h 2102"/>
              <a:gd name="T90" fmla="*/ 2147483647 w 4966"/>
              <a:gd name="T91" fmla="*/ 2147483647 h 2102"/>
              <a:gd name="T92" fmla="*/ 2147483647 w 4966"/>
              <a:gd name="T93" fmla="*/ 2147483647 h 2102"/>
              <a:gd name="T94" fmla="*/ 2147483647 w 4966"/>
              <a:gd name="T95" fmla="*/ 2147483647 h 2102"/>
              <a:gd name="T96" fmla="*/ 2147483647 w 4966"/>
              <a:gd name="T97" fmla="*/ 2147483647 h 2102"/>
              <a:gd name="T98" fmla="*/ 2147483647 w 4966"/>
              <a:gd name="T99" fmla="*/ 2147483647 h 2102"/>
              <a:gd name="T100" fmla="*/ 2147483647 w 4966"/>
              <a:gd name="T101" fmla="*/ 2147483647 h 2102"/>
              <a:gd name="T102" fmla="*/ 2147483647 w 4966"/>
              <a:gd name="T103" fmla="*/ 2147483647 h 2102"/>
              <a:gd name="T104" fmla="*/ 2147483647 w 4966"/>
              <a:gd name="T105" fmla="*/ 2147483647 h 2102"/>
              <a:gd name="T106" fmla="*/ 2147483647 w 4966"/>
              <a:gd name="T107" fmla="*/ 2147483647 h 2102"/>
              <a:gd name="T108" fmla="*/ 2147483647 w 4966"/>
              <a:gd name="T109" fmla="*/ 2147483647 h 2102"/>
              <a:gd name="T110" fmla="*/ 2147483647 w 4966"/>
              <a:gd name="T111" fmla="*/ 2147483647 h 2102"/>
              <a:gd name="T112" fmla="*/ 2147483647 w 4966"/>
              <a:gd name="T113" fmla="*/ 2147483647 h 210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966" h="2102">
                <a:moveTo>
                  <a:pt x="63" y="0"/>
                </a:moveTo>
                <a:lnTo>
                  <a:pt x="2484" y="0"/>
                </a:lnTo>
                <a:lnTo>
                  <a:pt x="4904" y="0"/>
                </a:lnTo>
                <a:lnTo>
                  <a:pt x="4966" y="65"/>
                </a:lnTo>
                <a:lnTo>
                  <a:pt x="4928" y="2035"/>
                </a:lnTo>
                <a:lnTo>
                  <a:pt x="4860" y="2102"/>
                </a:lnTo>
                <a:lnTo>
                  <a:pt x="2484" y="2102"/>
                </a:lnTo>
                <a:lnTo>
                  <a:pt x="106" y="2102"/>
                </a:lnTo>
                <a:lnTo>
                  <a:pt x="39" y="2035"/>
                </a:lnTo>
                <a:lnTo>
                  <a:pt x="0" y="65"/>
                </a:lnTo>
                <a:lnTo>
                  <a:pt x="63" y="0"/>
                </a:lnTo>
                <a:close/>
                <a:moveTo>
                  <a:pt x="2999" y="1050"/>
                </a:moveTo>
                <a:lnTo>
                  <a:pt x="2998" y="1087"/>
                </a:lnTo>
                <a:lnTo>
                  <a:pt x="2993" y="1122"/>
                </a:lnTo>
                <a:lnTo>
                  <a:pt x="2987" y="1156"/>
                </a:lnTo>
                <a:lnTo>
                  <a:pt x="2978" y="1191"/>
                </a:lnTo>
                <a:lnTo>
                  <a:pt x="2969" y="1225"/>
                </a:lnTo>
                <a:lnTo>
                  <a:pt x="2955" y="1258"/>
                </a:lnTo>
                <a:lnTo>
                  <a:pt x="2940" y="1290"/>
                </a:lnTo>
                <a:lnTo>
                  <a:pt x="2923" y="1321"/>
                </a:lnTo>
                <a:lnTo>
                  <a:pt x="2902" y="1351"/>
                </a:lnTo>
                <a:lnTo>
                  <a:pt x="2880" y="1379"/>
                </a:lnTo>
                <a:lnTo>
                  <a:pt x="2857" y="1405"/>
                </a:lnTo>
                <a:lnTo>
                  <a:pt x="2831" y="1431"/>
                </a:lnTo>
                <a:lnTo>
                  <a:pt x="2805" y="1454"/>
                </a:lnTo>
                <a:lnTo>
                  <a:pt x="2777" y="1475"/>
                </a:lnTo>
                <a:lnTo>
                  <a:pt x="2746" y="1494"/>
                </a:lnTo>
                <a:lnTo>
                  <a:pt x="2715" y="1511"/>
                </a:lnTo>
                <a:lnTo>
                  <a:pt x="2683" y="1526"/>
                </a:lnTo>
                <a:lnTo>
                  <a:pt x="2649" y="1538"/>
                </a:lnTo>
                <a:lnTo>
                  <a:pt x="2615" y="1549"/>
                </a:lnTo>
                <a:lnTo>
                  <a:pt x="2581" y="1556"/>
                </a:lnTo>
                <a:lnTo>
                  <a:pt x="2546" y="1562"/>
                </a:lnTo>
                <a:lnTo>
                  <a:pt x="2510" y="1564"/>
                </a:lnTo>
                <a:lnTo>
                  <a:pt x="2475" y="1566"/>
                </a:lnTo>
                <a:lnTo>
                  <a:pt x="2439" y="1563"/>
                </a:lnTo>
                <a:lnTo>
                  <a:pt x="2403" y="1560"/>
                </a:lnTo>
                <a:lnTo>
                  <a:pt x="2369" y="1552"/>
                </a:lnTo>
                <a:lnTo>
                  <a:pt x="2334" y="1544"/>
                </a:lnTo>
                <a:lnTo>
                  <a:pt x="2301" y="1532"/>
                </a:lnTo>
                <a:lnTo>
                  <a:pt x="2268" y="1518"/>
                </a:lnTo>
                <a:lnTo>
                  <a:pt x="2237" y="1502"/>
                </a:lnTo>
                <a:lnTo>
                  <a:pt x="2205" y="1484"/>
                </a:lnTo>
                <a:lnTo>
                  <a:pt x="2176" y="1464"/>
                </a:lnTo>
                <a:lnTo>
                  <a:pt x="2149" y="1442"/>
                </a:lnTo>
                <a:lnTo>
                  <a:pt x="2123" y="1417"/>
                </a:lnTo>
                <a:lnTo>
                  <a:pt x="2098" y="1392"/>
                </a:lnTo>
                <a:lnTo>
                  <a:pt x="2075" y="1365"/>
                </a:lnTo>
                <a:lnTo>
                  <a:pt x="2055" y="1336"/>
                </a:lnTo>
                <a:lnTo>
                  <a:pt x="2036" y="1306"/>
                </a:lnTo>
                <a:lnTo>
                  <a:pt x="2019" y="1274"/>
                </a:lnTo>
                <a:lnTo>
                  <a:pt x="2005" y="1241"/>
                </a:lnTo>
                <a:lnTo>
                  <a:pt x="1994" y="1208"/>
                </a:lnTo>
                <a:lnTo>
                  <a:pt x="1984" y="1174"/>
                </a:lnTo>
                <a:lnTo>
                  <a:pt x="1977" y="1139"/>
                </a:lnTo>
                <a:lnTo>
                  <a:pt x="1972" y="1104"/>
                </a:lnTo>
                <a:lnTo>
                  <a:pt x="1969" y="1069"/>
                </a:lnTo>
                <a:lnTo>
                  <a:pt x="1969" y="1033"/>
                </a:lnTo>
                <a:lnTo>
                  <a:pt x="1972" y="998"/>
                </a:lnTo>
                <a:lnTo>
                  <a:pt x="1977" y="963"/>
                </a:lnTo>
                <a:lnTo>
                  <a:pt x="1984" y="928"/>
                </a:lnTo>
                <a:lnTo>
                  <a:pt x="1994" y="894"/>
                </a:lnTo>
                <a:lnTo>
                  <a:pt x="2005" y="860"/>
                </a:lnTo>
                <a:lnTo>
                  <a:pt x="2019" y="828"/>
                </a:lnTo>
                <a:lnTo>
                  <a:pt x="2036" y="796"/>
                </a:lnTo>
                <a:lnTo>
                  <a:pt x="2055" y="766"/>
                </a:lnTo>
                <a:lnTo>
                  <a:pt x="2075" y="737"/>
                </a:lnTo>
                <a:lnTo>
                  <a:pt x="2098" y="709"/>
                </a:lnTo>
                <a:lnTo>
                  <a:pt x="2123" y="683"/>
                </a:lnTo>
                <a:lnTo>
                  <a:pt x="2149" y="660"/>
                </a:lnTo>
                <a:lnTo>
                  <a:pt x="2176" y="637"/>
                </a:lnTo>
                <a:lnTo>
                  <a:pt x="2205" y="618"/>
                </a:lnTo>
                <a:lnTo>
                  <a:pt x="2237" y="600"/>
                </a:lnTo>
                <a:lnTo>
                  <a:pt x="2268" y="584"/>
                </a:lnTo>
                <a:lnTo>
                  <a:pt x="2301" y="569"/>
                </a:lnTo>
                <a:lnTo>
                  <a:pt x="2334" y="558"/>
                </a:lnTo>
                <a:lnTo>
                  <a:pt x="2369" y="548"/>
                </a:lnTo>
                <a:lnTo>
                  <a:pt x="2403" y="542"/>
                </a:lnTo>
                <a:lnTo>
                  <a:pt x="2439" y="538"/>
                </a:lnTo>
                <a:lnTo>
                  <a:pt x="2475" y="536"/>
                </a:lnTo>
                <a:lnTo>
                  <a:pt x="2510" y="536"/>
                </a:lnTo>
                <a:lnTo>
                  <a:pt x="2546" y="540"/>
                </a:lnTo>
                <a:lnTo>
                  <a:pt x="2581" y="545"/>
                </a:lnTo>
                <a:lnTo>
                  <a:pt x="2615" y="553"/>
                </a:lnTo>
                <a:lnTo>
                  <a:pt x="2649" y="563"/>
                </a:lnTo>
                <a:lnTo>
                  <a:pt x="2683" y="576"/>
                </a:lnTo>
                <a:lnTo>
                  <a:pt x="2715" y="591"/>
                </a:lnTo>
                <a:lnTo>
                  <a:pt x="2746" y="608"/>
                </a:lnTo>
                <a:lnTo>
                  <a:pt x="2777" y="627"/>
                </a:lnTo>
                <a:lnTo>
                  <a:pt x="2805" y="648"/>
                </a:lnTo>
                <a:lnTo>
                  <a:pt x="2831" y="671"/>
                </a:lnTo>
                <a:lnTo>
                  <a:pt x="2857" y="697"/>
                </a:lnTo>
                <a:lnTo>
                  <a:pt x="2880" y="723"/>
                </a:lnTo>
                <a:lnTo>
                  <a:pt x="2902" y="751"/>
                </a:lnTo>
                <a:lnTo>
                  <a:pt x="2923" y="781"/>
                </a:lnTo>
                <a:lnTo>
                  <a:pt x="2940" y="812"/>
                </a:lnTo>
                <a:lnTo>
                  <a:pt x="2955" y="844"/>
                </a:lnTo>
                <a:lnTo>
                  <a:pt x="2969" y="877"/>
                </a:lnTo>
                <a:lnTo>
                  <a:pt x="2978" y="911"/>
                </a:lnTo>
                <a:lnTo>
                  <a:pt x="2987" y="945"/>
                </a:lnTo>
                <a:lnTo>
                  <a:pt x="2993" y="980"/>
                </a:lnTo>
                <a:lnTo>
                  <a:pt x="2998" y="1015"/>
                </a:lnTo>
                <a:lnTo>
                  <a:pt x="2999" y="1050"/>
                </a:lnTo>
                <a:close/>
                <a:moveTo>
                  <a:pt x="1362" y="1050"/>
                </a:moveTo>
                <a:lnTo>
                  <a:pt x="1360" y="1087"/>
                </a:lnTo>
                <a:lnTo>
                  <a:pt x="1355" y="1122"/>
                </a:lnTo>
                <a:lnTo>
                  <a:pt x="1349" y="1156"/>
                </a:lnTo>
                <a:lnTo>
                  <a:pt x="1341" y="1191"/>
                </a:lnTo>
                <a:lnTo>
                  <a:pt x="1331" y="1225"/>
                </a:lnTo>
                <a:lnTo>
                  <a:pt x="1318" y="1258"/>
                </a:lnTo>
                <a:lnTo>
                  <a:pt x="1302" y="1290"/>
                </a:lnTo>
                <a:lnTo>
                  <a:pt x="1285" y="1321"/>
                </a:lnTo>
                <a:lnTo>
                  <a:pt x="1264" y="1351"/>
                </a:lnTo>
                <a:lnTo>
                  <a:pt x="1244" y="1379"/>
                </a:lnTo>
                <a:lnTo>
                  <a:pt x="1219" y="1405"/>
                </a:lnTo>
                <a:lnTo>
                  <a:pt x="1194" y="1431"/>
                </a:lnTo>
                <a:lnTo>
                  <a:pt x="1167" y="1454"/>
                </a:lnTo>
                <a:lnTo>
                  <a:pt x="1139" y="1475"/>
                </a:lnTo>
                <a:lnTo>
                  <a:pt x="1109" y="1494"/>
                </a:lnTo>
                <a:lnTo>
                  <a:pt x="1077" y="1511"/>
                </a:lnTo>
                <a:lnTo>
                  <a:pt x="1045" y="1526"/>
                </a:lnTo>
                <a:lnTo>
                  <a:pt x="1011" y="1538"/>
                </a:lnTo>
                <a:lnTo>
                  <a:pt x="977" y="1549"/>
                </a:lnTo>
                <a:lnTo>
                  <a:pt x="943" y="1556"/>
                </a:lnTo>
                <a:lnTo>
                  <a:pt x="908" y="1562"/>
                </a:lnTo>
                <a:lnTo>
                  <a:pt x="873" y="1564"/>
                </a:lnTo>
                <a:lnTo>
                  <a:pt x="838" y="1566"/>
                </a:lnTo>
                <a:lnTo>
                  <a:pt x="801" y="1563"/>
                </a:lnTo>
                <a:lnTo>
                  <a:pt x="766" y="1560"/>
                </a:lnTo>
                <a:lnTo>
                  <a:pt x="732" y="1552"/>
                </a:lnTo>
                <a:lnTo>
                  <a:pt x="697" y="1544"/>
                </a:lnTo>
                <a:lnTo>
                  <a:pt x="664" y="1532"/>
                </a:lnTo>
                <a:lnTo>
                  <a:pt x="631" y="1518"/>
                </a:lnTo>
                <a:lnTo>
                  <a:pt x="599" y="1502"/>
                </a:lnTo>
                <a:lnTo>
                  <a:pt x="568" y="1484"/>
                </a:lnTo>
                <a:lnTo>
                  <a:pt x="539" y="1464"/>
                </a:lnTo>
                <a:lnTo>
                  <a:pt x="512" y="1442"/>
                </a:lnTo>
                <a:lnTo>
                  <a:pt x="485" y="1417"/>
                </a:lnTo>
                <a:lnTo>
                  <a:pt x="461" y="1392"/>
                </a:lnTo>
                <a:lnTo>
                  <a:pt x="438" y="1365"/>
                </a:lnTo>
                <a:lnTo>
                  <a:pt x="417" y="1336"/>
                </a:lnTo>
                <a:lnTo>
                  <a:pt x="399" y="1306"/>
                </a:lnTo>
                <a:lnTo>
                  <a:pt x="382" y="1274"/>
                </a:lnTo>
                <a:lnTo>
                  <a:pt x="367" y="1241"/>
                </a:lnTo>
                <a:lnTo>
                  <a:pt x="356" y="1208"/>
                </a:lnTo>
                <a:lnTo>
                  <a:pt x="346" y="1174"/>
                </a:lnTo>
                <a:lnTo>
                  <a:pt x="339" y="1139"/>
                </a:lnTo>
                <a:lnTo>
                  <a:pt x="334" y="1104"/>
                </a:lnTo>
                <a:lnTo>
                  <a:pt x="332" y="1069"/>
                </a:lnTo>
                <a:lnTo>
                  <a:pt x="332" y="1033"/>
                </a:lnTo>
                <a:lnTo>
                  <a:pt x="334" y="998"/>
                </a:lnTo>
                <a:lnTo>
                  <a:pt x="339" y="963"/>
                </a:lnTo>
                <a:lnTo>
                  <a:pt x="346" y="928"/>
                </a:lnTo>
                <a:lnTo>
                  <a:pt x="356" y="894"/>
                </a:lnTo>
                <a:lnTo>
                  <a:pt x="367" y="860"/>
                </a:lnTo>
                <a:lnTo>
                  <a:pt x="382" y="828"/>
                </a:lnTo>
                <a:lnTo>
                  <a:pt x="399" y="796"/>
                </a:lnTo>
                <a:lnTo>
                  <a:pt x="417" y="766"/>
                </a:lnTo>
                <a:lnTo>
                  <a:pt x="438" y="737"/>
                </a:lnTo>
                <a:lnTo>
                  <a:pt x="461" y="709"/>
                </a:lnTo>
                <a:lnTo>
                  <a:pt x="485" y="683"/>
                </a:lnTo>
                <a:lnTo>
                  <a:pt x="512" y="660"/>
                </a:lnTo>
                <a:lnTo>
                  <a:pt x="539" y="637"/>
                </a:lnTo>
                <a:lnTo>
                  <a:pt x="568" y="618"/>
                </a:lnTo>
                <a:lnTo>
                  <a:pt x="599" y="600"/>
                </a:lnTo>
                <a:lnTo>
                  <a:pt x="631" y="584"/>
                </a:lnTo>
                <a:lnTo>
                  <a:pt x="664" y="569"/>
                </a:lnTo>
                <a:lnTo>
                  <a:pt x="697" y="558"/>
                </a:lnTo>
                <a:lnTo>
                  <a:pt x="732" y="548"/>
                </a:lnTo>
                <a:lnTo>
                  <a:pt x="766" y="542"/>
                </a:lnTo>
                <a:lnTo>
                  <a:pt x="801" y="538"/>
                </a:lnTo>
                <a:lnTo>
                  <a:pt x="838" y="536"/>
                </a:lnTo>
                <a:lnTo>
                  <a:pt x="873" y="536"/>
                </a:lnTo>
                <a:lnTo>
                  <a:pt x="908" y="540"/>
                </a:lnTo>
                <a:lnTo>
                  <a:pt x="943" y="545"/>
                </a:lnTo>
                <a:lnTo>
                  <a:pt x="977" y="553"/>
                </a:lnTo>
                <a:lnTo>
                  <a:pt x="1011" y="563"/>
                </a:lnTo>
                <a:lnTo>
                  <a:pt x="1045" y="576"/>
                </a:lnTo>
                <a:lnTo>
                  <a:pt x="1077" y="591"/>
                </a:lnTo>
                <a:lnTo>
                  <a:pt x="1109" y="608"/>
                </a:lnTo>
                <a:lnTo>
                  <a:pt x="1139" y="627"/>
                </a:lnTo>
                <a:lnTo>
                  <a:pt x="1167" y="648"/>
                </a:lnTo>
                <a:lnTo>
                  <a:pt x="1194" y="671"/>
                </a:lnTo>
                <a:lnTo>
                  <a:pt x="1219" y="697"/>
                </a:lnTo>
                <a:lnTo>
                  <a:pt x="1244" y="723"/>
                </a:lnTo>
                <a:lnTo>
                  <a:pt x="1264" y="751"/>
                </a:lnTo>
                <a:lnTo>
                  <a:pt x="1285" y="781"/>
                </a:lnTo>
                <a:lnTo>
                  <a:pt x="1302" y="812"/>
                </a:lnTo>
                <a:lnTo>
                  <a:pt x="1318" y="844"/>
                </a:lnTo>
                <a:lnTo>
                  <a:pt x="1331" y="877"/>
                </a:lnTo>
                <a:lnTo>
                  <a:pt x="1341" y="911"/>
                </a:lnTo>
                <a:lnTo>
                  <a:pt x="1349" y="945"/>
                </a:lnTo>
                <a:lnTo>
                  <a:pt x="1355" y="980"/>
                </a:lnTo>
                <a:lnTo>
                  <a:pt x="1360" y="1015"/>
                </a:lnTo>
                <a:lnTo>
                  <a:pt x="1362" y="1050"/>
                </a:lnTo>
                <a:close/>
                <a:moveTo>
                  <a:pt x="4637" y="1050"/>
                </a:moveTo>
                <a:lnTo>
                  <a:pt x="4635" y="1087"/>
                </a:lnTo>
                <a:lnTo>
                  <a:pt x="4631" y="1122"/>
                </a:lnTo>
                <a:lnTo>
                  <a:pt x="4624" y="1156"/>
                </a:lnTo>
                <a:lnTo>
                  <a:pt x="4616" y="1191"/>
                </a:lnTo>
                <a:lnTo>
                  <a:pt x="4606" y="1225"/>
                </a:lnTo>
                <a:lnTo>
                  <a:pt x="4593" y="1258"/>
                </a:lnTo>
                <a:lnTo>
                  <a:pt x="4577" y="1290"/>
                </a:lnTo>
                <a:lnTo>
                  <a:pt x="4560" y="1321"/>
                </a:lnTo>
                <a:lnTo>
                  <a:pt x="4539" y="1351"/>
                </a:lnTo>
                <a:lnTo>
                  <a:pt x="4517" y="1379"/>
                </a:lnTo>
                <a:lnTo>
                  <a:pt x="4494" y="1405"/>
                </a:lnTo>
                <a:lnTo>
                  <a:pt x="4469" y="1431"/>
                </a:lnTo>
                <a:lnTo>
                  <a:pt x="4442" y="1454"/>
                </a:lnTo>
                <a:lnTo>
                  <a:pt x="4414" y="1475"/>
                </a:lnTo>
                <a:lnTo>
                  <a:pt x="4384" y="1494"/>
                </a:lnTo>
                <a:lnTo>
                  <a:pt x="4352" y="1511"/>
                </a:lnTo>
                <a:lnTo>
                  <a:pt x="4321" y="1526"/>
                </a:lnTo>
                <a:lnTo>
                  <a:pt x="4287" y="1538"/>
                </a:lnTo>
                <a:lnTo>
                  <a:pt x="4252" y="1549"/>
                </a:lnTo>
                <a:lnTo>
                  <a:pt x="4218" y="1556"/>
                </a:lnTo>
                <a:lnTo>
                  <a:pt x="4183" y="1562"/>
                </a:lnTo>
                <a:lnTo>
                  <a:pt x="4148" y="1564"/>
                </a:lnTo>
                <a:lnTo>
                  <a:pt x="4113" y="1566"/>
                </a:lnTo>
                <a:lnTo>
                  <a:pt x="4076" y="1563"/>
                </a:lnTo>
                <a:lnTo>
                  <a:pt x="4041" y="1560"/>
                </a:lnTo>
                <a:lnTo>
                  <a:pt x="4007" y="1552"/>
                </a:lnTo>
                <a:lnTo>
                  <a:pt x="3972" y="1544"/>
                </a:lnTo>
                <a:lnTo>
                  <a:pt x="3939" y="1532"/>
                </a:lnTo>
                <a:lnTo>
                  <a:pt x="3906" y="1518"/>
                </a:lnTo>
                <a:lnTo>
                  <a:pt x="3874" y="1502"/>
                </a:lnTo>
                <a:lnTo>
                  <a:pt x="3843" y="1484"/>
                </a:lnTo>
                <a:lnTo>
                  <a:pt x="3814" y="1464"/>
                </a:lnTo>
                <a:lnTo>
                  <a:pt x="3787" y="1442"/>
                </a:lnTo>
                <a:lnTo>
                  <a:pt x="3760" y="1417"/>
                </a:lnTo>
                <a:lnTo>
                  <a:pt x="3736" y="1392"/>
                </a:lnTo>
                <a:lnTo>
                  <a:pt x="3713" y="1365"/>
                </a:lnTo>
                <a:lnTo>
                  <a:pt x="3692" y="1336"/>
                </a:lnTo>
                <a:lnTo>
                  <a:pt x="3674" y="1306"/>
                </a:lnTo>
                <a:lnTo>
                  <a:pt x="3657" y="1274"/>
                </a:lnTo>
                <a:lnTo>
                  <a:pt x="3642" y="1241"/>
                </a:lnTo>
                <a:lnTo>
                  <a:pt x="3631" y="1208"/>
                </a:lnTo>
                <a:lnTo>
                  <a:pt x="3622" y="1174"/>
                </a:lnTo>
                <a:lnTo>
                  <a:pt x="3614" y="1139"/>
                </a:lnTo>
                <a:lnTo>
                  <a:pt x="3609" y="1104"/>
                </a:lnTo>
                <a:lnTo>
                  <a:pt x="3607" y="1069"/>
                </a:lnTo>
                <a:lnTo>
                  <a:pt x="3607" y="1033"/>
                </a:lnTo>
                <a:lnTo>
                  <a:pt x="3609" y="998"/>
                </a:lnTo>
                <a:lnTo>
                  <a:pt x="3614" y="963"/>
                </a:lnTo>
                <a:lnTo>
                  <a:pt x="3622" y="928"/>
                </a:lnTo>
                <a:lnTo>
                  <a:pt x="3631" y="894"/>
                </a:lnTo>
                <a:lnTo>
                  <a:pt x="3642" y="860"/>
                </a:lnTo>
                <a:lnTo>
                  <a:pt x="3657" y="828"/>
                </a:lnTo>
                <a:lnTo>
                  <a:pt x="3674" y="796"/>
                </a:lnTo>
                <a:lnTo>
                  <a:pt x="3692" y="766"/>
                </a:lnTo>
                <a:lnTo>
                  <a:pt x="3713" y="737"/>
                </a:lnTo>
                <a:lnTo>
                  <a:pt x="3736" y="709"/>
                </a:lnTo>
                <a:lnTo>
                  <a:pt x="3760" y="683"/>
                </a:lnTo>
                <a:lnTo>
                  <a:pt x="3787" y="660"/>
                </a:lnTo>
                <a:lnTo>
                  <a:pt x="3814" y="637"/>
                </a:lnTo>
                <a:lnTo>
                  <a:pt x="3843" y="618"/>
                </a:lnTo>
                <a:lnTo>
                  <a:pt x="3874" y="600"/>
                </a:lnTo>
                <a:lnTo>
                  <a:pt x="3906" y="584"/>
                </a:lnTo>
                <a:lnTo>
                  <a:pt x="3939" y="569"/>
                </a:lnTo>
                <a:lnTo>
                  <a:pt x="3972" y="558"/>
                </a:lnTo>
                <a:lnTo>
                  <a:pt x="4007" y="548"/>
                </a:lnTo>
                <a:lnTo>
                  <a:pt x="4041" y="542"/>
                </a:lnTo>
                <a:lnTo>
                  <a:pt x="4076" y="538"/>
                </a:lnTo>
                <a:lnTo>
                  <a:pt x="4113" y="536"/>
                </a:lnTo>
                <a:lnTo>
                  <a:pt x="4148" y="536"/>
                </a:lnTo>
                <a:lnTo>
                  <a:pt x="4183" y="540"/>
                </a:lnTo>
                <a:lnTo>
                  <a:pt x="4218" y="545"/>
                </a:lnTo>
                <a:lnTo>
                  <a:pt x="4252" y="553"/>
                </a:lnTo>
                <a:lnTo>
                  <a:pt x="4287" y="563"/>
                </a:lnTo>
                <a:lnTo>
                  <a:pt x="4321" y="576"/>
                </a:lnTo>
                <a:lnTo>
                  <a:pt x="4352" y="591"/>
                </a:lnTo>
                <a:lnTo>
                  <a:pt x="4384" y="608"/>
                </a:lnTo>
                <a:lnTo>
                  <a:pt x="4414" y="627"/>
                </a:lnTo>
                <a:lnTo>
                  <a:pt x="4442" y="648"/>
                </a:lnTo>
                <a:lnTo>
                  <a:pt x="4469" y="671"/>
                </a:lnTo>
                <a:lnTo>
                  <a:pt x="4494" y="697"/>
                </a:lnTo>
                <a:lnTo>
                  <a:pt x="4517" y="723"/>
                </a:lnTo>
                <a:lnTo>
                  <a:pt x="4539" y="751"/>
                </a:lnTo>
                <a:lnTo>
                  <a:pt x="4560" y="781"/>
                </a:lnTo>
                <a:lnTo>
                  <a:pt x="4577" y="812"/>
                </a:lnTo>
                <a:lnTo>
                  <a:pt x="4593" y="844"/>
                </a:lnTo>
                <a:lnTo>
                  <a:pt x="4606" y="877"/>
                </a:lnTo>
                <a:lnTo>
                  <a:pt x="4616" y="911"/>
                </a:lnTo>
                <a:lnTo>
                  <a:pt x="4624" y="945"/>
                </a:lnTo>
                <a:lnTo>
                  <a:pt x="4631" y="980"/>
                </a:lnTo>
                <a:lnTo>
                  <a:pt x="4635" y="1015"/>
                </a:lnTo>
                <a:lnTo>
                  <a:pt x="4637" y="105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1" name="Line 370"/>
          <p:cNvSpPr>
            <a:spLocks noChangeShapeType="1"/>
          </p:cNvSpPr>
          <p:nvPr/>
        </p:nvSpPr>
        <p:spPr bwMode="auto">
          <a:xfrm>
            <a:off x="2481263" y="3463925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2" name="Line 371"/>
          <p:cNvSpPr>
            <a:spLocks noChangeShapeType="1"/>
          </p:cNvSpPr>
          <p:nvPr/>
        </p:nvSpPr>
        <p:spPr bwMode="auto">
          <a:xfrm>
            <a:off x="2495550" y="4132263"/>
            <a:ext cx="7540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3" name="Line 372"/>
          <p:cNvSpPr>
            <a:spLocks noChangeShapeType="1"/>
          </p:cNvSpPr>
          <p:nvPr/>
        </p:nvSpPr>
        <p:spPr bwMode="auto">
          <a:xfrm>
            <a:off x="2462213" y="3484563"/>
            <a:ext cx="11112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4" name="Freeform 373"/>
          <p:cNvSpPr>
            <a:spLocks/>
          </p:cNvSpPr>
          <p:nvPr/>
        </p:nvSpPr>
        <p:spPr bwMode="auto">
          <a:xfrm>
            <a:off x="2566988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8" y="551"/>
                </a:lnTo>
                <a:lnTo>
                  <a:pt x="1023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2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3" y="990"/>
                </a:lnTo>
                <a:lnTo>
                  <a:pt x="679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79" y="27"/>
                </a:lnTo>
                <a:lnTo>
                  <a:pt x="713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2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3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5" name="Line 374"/>
          <p:cNvSpPr>
            <a:spLocks noChangeShapeType="1"/>
          </p:cNvSpPr>
          <p:nvPr/>
        </p:nvSpPr>
        <p:spPr bwMode="auto">
          <a:xfrm flipV="1">
            <a:off x="2462213" y="3463925"/>
            <a:ext cx="19050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6" name="Line 375"/>
          <p:cNvSpPr>
            <a:spLocks noChangeShapeType="1"/>
          </p:cNvSpPr>
          <p:nvPr/>
        </p:nvSpPr>
        <p:spPr bwMode="auto">
          <a:xfrm>
            <a:off x="2473325" y="4110038"/>
            <a:ext cx="22225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7" name="Freeform 376"/>
          <p:cNvSpPr>
            <a:spLocks/>
          </p:cNvSpPr>
          <p:nvPr/>
        </p:nvSpPr>
        <p:spPr bwMode="auto">
          <a:xfrm>
            <a:off x="3086100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9" y="551"/>
                </a:lnTo>
                <a:lnTo>
                  <a:pt x="1024" y="586"/>
                </a:lnTo>
                <a:lnTo>
                  <a:pt x="1018" y="620"/>
                </a:lnTo>
                <a:lnTo>
                  <a:pt x="1009" y="655"/>
                </a:lnTo>
                <a:lnTo>
                  <a:pt x="1000" y="689"/>
                </a:lnTo>
                <a:lnTo>
                  <a:pt x="986" y="722"/>
                </a:lnTo>
                <a:lnTo>
                  <a:pt x="971" y="754"/>
                </a:lnTo>
                <a:lnTo>
                  <a:pt x="954" y="785"/>
                </a:lnTo>
                <a:lnTo>
                  <a:pt x="933" y="815"/>
                </a:lnTo>
                <a:lnTo>
                  <a:pt x="911" y="843"/>
                </a:lnTo>
                <a:lnTo>
                  <a:pt x="888" y="869"/>
                </a:lnTo>
                <a:lnTo>
                  <a:pt x="862" y="895"/>
                </a:lnTo>
                <a:lnTo>
                  <a:pt x="836" y="918"/>
                </a:lnTo>
                <a:lnTo>
                  <a:pt x="808" y="939"/>
                </a:lnTo>
                <a:lnTo>
                  <a:pt x="777" y="958"/>
                </a:lnTo>
                <a:lnTo>
                  <a:pt x="746" y="975"/>
                </a:lnTo>
                <a:lnTo>
                  <a:pt x="714" y="990"/>
                </a:lnTo>
                <a:lnTo>
                  <a:pt x="680" y="1002"/>
                </a:lnTo>
                <a:lnTo>
                  <a:pt x="646" y="1013"/>
                </a:lnTo>
                <a:lnTo>
                  <a:pt x="612" y="1020"/>
                </a:lnTo>
                <a:lnTo>
                  <a:pt x="577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70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8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4" y="881"/>
                </a:lnTo>
                <a:lnTo>
                  <a:pt x="129" y="856"/>
                </a:lnTo>
                <a:lnTo>
                  <a:pt x="106" y="829"/>
                </a:lnTo>
                <a:lnTo>
                  <a:pt x="86" y="800"/>
                </a:lnTo>
                <a:lnTo>
                  <a:pt x="67" y="770"/>
                </a:lnTo>
                <a:lnTo>
                  <a:pt x="50" y="738"/>
                </a:lnTo>
                <a:lnTo>
                  <a:pt x="36" y="705"/>
                </a:lnTo>
                <a:lnTo>
                  <a:pt x="25" y="672"/>
                </a:lnTo>
                <a:lnTo>
                  <a:pt x="15" y="638"/>
                </a:lnTo>
                <a:lnTo>
                  <a:pt x="8" y="603"/>
                </a:lnTo>
                <a:lnTo>
                  <a:pt x="3" y="568"/>
                </a:lnTo>
                <a:lnTo>
                  <a:pt x="0" y="533"/>
                </a:lnTo>
                <a:lnTo>
                  <a:pt x="0" y="497"/>
                </a:lnTo>
                <a:lnTo>
                  <a:pt x="3" y="462"/>
                </a:lnTo>
                <a:lnTo>
                  <a:pt x="8" y="427"/>
                </a:lnTo>
                <a:lnTo>
                  <a:pt x="15" y="392"/>
                </a:lnTo>
                <a:lnTo>
                  <a:pt x="25" y="358"/>
                </a:lnTo>
                <a:lnTo>
                  <a:pt x="36" y="324"/>
                </a:lnTo>
                <a:lnTo>
                  <a:pt x="50" y="292"/>
                </a:lnTo>
                <a:lnTo>
                  <a:pt x="67" y="260"/>
                </a:lnTo>
                <a:lnTo>
                  <a:pt x="86" y="230"/>
                </a:lnTo>
                <a:lnTo>
                  <a:pt x="106" y="201"/>
                </a:lnTo>
                <a:lnTo>
                  <a:pt x="129" y="173"/>
                </a:lnTo>
                <a:lnTo>
                  <a:pt x="154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8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70" y="2"/>
                </a:lnTo>
                <a:lnTo>
                  <a:pt x="506" y="0"/>
                </a:lnTo>
                <a:lnTo>
                  <a:pt x="541" y="0"/>
                </a:lnTo>
                <a:lnTo>
                  <a:pt x="577" y="4"/>
                </a:lnTo>
                <a:lnTo>
                  <a:pt x="612" y="9"/>
                </a:lnTo>
                <a:lnTo>
                  <a:pt x="646" y="17"/>
                </a:lnTo>
                <a:lnTo>
                  <a:pt x="680" y="27"/>
                </a:lnTo>
                <a:lnTo>
                  <a:pt x="714" y="40"/>
                </a:lnTo>
                <a:lnTo>
                  <a:pt x="746" y="55"/>
                </a:lnTo>
                <a:lnTo>
                  <a:pt x="777" y="72"/>
                </a:lnTo>
                <a:lnTo>
                  <a:pt x="808" y="91"/>
                </a:lnTo>
                <a:lnTo>
                  <a:pt x="836" y="112"/>
                </a:lnTo>
                <a:lnTo>
                  <a:pt x="862" y="135"/>
                </a:lnTo>
                <a:lnTo>
                  <a:pt x="888" y="161"/>
                </a:lnTo>
                <a:lnTo>
                  <a:pt x="911" y="187"/>
                </a:lnTo>
                <a:lnTo>
                  <a:pt x="933" y="215"/>
                </a:lnTo>
                <a:lnTo>
                  <a:pt x="954" y="245"/>
                </a:lnTo>
                <a:lnTo>
                  <a:pt x="971" y="276"/>
                </a:lnTo>
                <a:lnTo>
                  <a:pt x="986" y="308"/>
                </a:lnTo>
                <a:lnTo>
                  <a:pt x="1000" y="341"/>
                </a:lnTo>
                <a:lnTo>
                  <a:pt x="1009" y="375"/>
                </a:lnTo>
                <a:lnTo>
                  <a:pt x="1018" y="409"/>
                </a:lnTo>
                <a:lnTo>
                  <a:pt x="1024" y="444"/>
                </a:lnTo>
                <a:lnTo>
                  <a:pt x="1029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8" name="Line 377"/>
          <p:cNvSpPr>
            <a:spLocks noChangeShapeType="1"/>
          </p:cNvSpPr>
          <p:nvPr/>
        </p:nvSpPr>
        <p:spPr bwMode="auto">
          <a:xfrm flipH="1">
            <a:off x="3249613" y="3463925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89" name="Line 378"/>
          <p:cNvSpPr>
            <a:spLocks noChangeShapeType="1"/>
          </p:cNvSpPr>
          <p:nvPr/>
        </p:nvSpPr>
        <p:spPr bwMode="auto">
          <a:xfrm flipH="1">
            <a:off x="3249613" y="4132263"/>
            <a:ext cx="7556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0" name="Line 379"/>
          <p:cNvSpPr>
            <a:spLocks noChangeShapeType="1"/>
          </p:cNvSpPr>
          <p:nvPr/>
        </p:nvSpPr>
        <p:spPr bwMode="auto">
          <a:xfrm flipH="1">
            <a:off x="4025900" y="3484563"/>
            <a:ext cx="12700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1" name="Freeform 380"/>
          <p:cNvSpPr>
            <a:spLocks/>
          </p:cNvSpPr>
          <p:nvPr/>
        </p:nvSpPr>
        <p:spPr bwMode="auto">
          <a:xfrm>
            <a:off x="3606800" y="3633788"/>
            <a:ext cx="327025" cy="327025"/>
          </a:xfrm>
          <a:custGeom>
            <a:avLst/>
            <a:gdLst>
              <a:gd name="T0" fmla="*/ 2147483647 w 1030"/>
              <a:gd name="T1" fmla="*/ 2147483647 h 1030"/>
              <a:gd name="T2" fmla="*/ 2147483647 w 1030"/>
              <a:gd name="T3" fmla="*/ 2147483647 h 1030"/>
              <a:gd name="T4" fmla="*/ 2147483647 w 1030"/>
              <a:gd name="T5" fmla="*/ 2147483647 h 1030"/>
              <a:gd name="T6" fmla="*/ 2147483647 w 1030"/>
              <a:gd name="T7" fmla="*/ 2147483647 h 1030"/>
              <a:gd name="T8" fmla="*/ 2147483647 w 1030"/>
              <a:gd name="T9" fmla="*/ 2147483647 h 1030"/>
              <a:gd name="T10" fmla="*/ 2147483647 w 1030"/>
              <a:gd name="T11" fmla="*/ 2147483647 h 1030"/>
              <a:gd name="T12" fmla="*/ 2147483647 w 1030"/>
              <a:gd name="T13" fmla="*/ 2147483647 h 1030"/>
              <a:gd name="T14" fmla="*/ 2147483647 w 1030"/>
              <a:gd name="T15" fmla="*/ 2147483647 h 1030"/>
              <a:gd name="T16" fmla="*/ 2147483647 w 1030"/>
              <a:gd name="T17" fmla="*/ 2147483647 h 1030"/>
              <a:gd name="T18" fmla="*/ 2147483647 w 1030"/>
              <a:gd name="T19" fmla="*/ 2147483647 h 1030"/>
              <a:gd name="T20" fmla="*/ 2147483647 w 1030"/>
              <a:gd name="T21" fmla="*/ 2147483647 h 1030"/>
              <a:gd name="T22" fmla="*/ 2147483647 w 1030"/>
              <a:gd name="T23" fmla="*/ 2147483647 h 1030"/>
              <a:gd name="T24" fmla="*/ 2147483647 w 1030"/>
              <a:gd name="T25" fmla="*/ 2147483647 h 1030"/>
              <a:gd name="T26" fmla="*/ 2147483647 w 1030"/>
              <a:gd name="T27" fmla="*/ 2147483647 h 1030"/>
              <a:gd name="T28" fmla="*/ 2147483647 w 1030"/>
              <a:gd name="T29" fmla="*/ 2147483647 h 1030"/>
              <a:gd name="T30" fmla="*/ 2147483647 w 1030"/>
              <a:gd name="T31" fmla="*/ 2147483647 h 1030"/>
              <a:gd name="T32" fmla="*/ 2147483647 w 1030"/>
              <a:gd name="T33" fmla="*/ 2147483647 h 1030"/>
              <a:gd name="T34" fmla="*/ 2147483647 w 1030"/>
              <a:gd name="T35" fmla="*/ 2147483647 h 1030"/>
              <a:gd name="T36" fmla="*/ 2147483647 w 1030"/>
              <a:gd name="T37" fmla="*/ 2147483647 h 1030"/>
              <a:gd name="T38" fmla="*/ 2147483647 w 1030"/>
              <a:gd name="T39" fmla="*/ 2147483647 h 1030"/>
              <a:gd name="T40" fmla="*/ 2147483647 w 1030"/>
              <a:gd name="T41" fmla="*/ 2147483647 h 1030"/>
              <a:gd name="T42" fmla="*/ 2147483647 w 1030"/>
              <a:gd name="T43" fmla="*/ 2147483647 h 1030"/>
              <a:gd name="T44" fmla="*/ 0 w 1030"/>
              <a:gd name="T45" fmla="*/ 2147483647 h 1030"/>
              <a:gd name="T46" fmla="*/ 2147483647 w 1030"/>
              <a:gd name="T47" fmla="*/ 2147483647 h 1030"/>
              <a:gd name="T48" fmla="*/ 2147483647 w 1030"/>
              <a:gd name="T49" fmla="*/ 2147483647 h 1030"/>
              <a:gd name="T50" fmla="*/ 2147483647 w 1030"/>
              <a:gd name="T51" fmla="*/ 2147483647 h 1030"/>
              <a:gd name="T52" fmla="*/ 2147483647 w 1030"/>
              <a:gd name="T53" fmla="*/ 2147483647 h 1030"/>
              <a:gd name="T54" fmla="*/ 2147483647 w 1030"/>
              <a:gd name="T55" fmla="*/ 2147483647 h 1030"/>
              <a:gd name="T56" fmla="*/ 2147483647 w 1030"/>
              <a:gd name="T57" fmla="*/ 2147483647 h 1030"/>
              <a:gd name="T58" fmla="*/ 2147483647 w 1030"/>
              <a:gd name="T59" fmla="*/ 2147483647 h 1030"/>
              <a:gd name="T60" fmla="*/ 2147483647 w 1030"/>
              <a:gd name="T61" fmla="*/ 2147483647 h 1030"/>
              <a:gd name="T62" fmla="*/ 2147483647 w 1030"/>
              <a:gd name="T63" fmla="*/ 2147483647 h 1030"/>
              <a:gd name="T64" fmla="*/ 2147483647 w 1030"/>
              <a:gd name="T65" fmla="*/ 2147483647 h 1030"/>
              <a:gd name="T66" fmla="*/ 2147483647 w 1030"/>
              <a:gd name="T67" fmla="*/ 2147483647 h 1030"/>
              <a:gd name="T68" fmla="*/ 2147483647 w 1030"/>
              <a:gd name="T69" fmla="*/ 0 h 1030"/>
              <a:gd name="T70" fmla="*/ 2147483647 w 1030"/>
              <a:gd name="T71" fmla="*/ 2147483647 h 1030"/>
              <a:gd name="T72" fmla="*/ 2147483647 w 1030"/>
              <a:gd name="T73" fmla="*/ 2147483647 h 1030"/>
              <a:gd name="T74" fmla="*/ 2147483647 w 1030"/>
              <a:gd name="T75" fmla="*/ 2147483647 h 1030"/>
              <a:gd name="T76" fmla="*/ 2147483647 w 1030"/>
              <a:gd name="T77" fmla="*/ 2147483647 h 1030"/>
              <a:gd name="T78" fmla="*/ 2147483647 w 1030"/>
              <a:gd name="T79" fmla="*/ 2147483647 h 1030"/>
              <a:gd name="T80" fmla="*/ 2147483647 w 1030"/>
              <a:gd name="T81" fmla="*/ 2147483647 h 1030"/>
              <a:gd name="T82" fmla="*/ 2147483647 w 1030"/>
              <a:gd name="T83" fmla="*/ 2147483647 h 1030"/>
              <a:gd name="T84" fmla="*/ 2147483647 w 1030"/>
              <a:gd name="T85" fmla="*/ 2147483647 h 1030"/>
              <a:gd name="T86" fmla="*/ 2147483647 w 1030"/>
              <a:gd name="T87" fmla="*/ 2147483647 h 1030"/>
              <a:gd name="T88" fmla="*/ 2147483647 w 1030"/>
              <a:gd name="T89" fmla="*/ 2147483647 h 1030"/>
              <a:gd name="T90" fmla="*/ 2147483647 w 1030"/>
              <a:gd name="T91" fmla="*/ 2147483647 h 103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30">
                <a:moveTo>
                  <a:pt x="1030" y="514"/>
                </a:moveTo>
                <a:lnTo>
                  <a:pt x="1028" y="551"/>
                </a:lnTo>
                <a:lnTo>
                  <a:pt x="1024" y="586"/>
                </a:lnTo>
                <a:lnTo>
                  <a:pt x="1017" y="620"/>
                </a:lnTo>
                <a:lnTo>
                  <a:pt x="1009" y="655"/>
                </a:lnTo>
                <a:lnTo>
                  <a:pt x="999" y="689"/>
                </a:lnTo>
                <a:lnTo>
                  <a:pt x="986" y="722"/>
                </a:lnTo>
                <a:lnTo>
                  <a:pt x="970" y="754"/>
                </a:lnTo>
                <a:lnTo>
                  <a:pt x="953" y="785"/>
                </a:lnTo>
                <a:lnTo>
                  <a:pt x="932" y="815"/>
                </a:lnTo>
                <a:lnTo>
                  <a:pt x="910" y="843"/>
                </a:lnTo>
                <a:lnTo>
                  <a:pt x="887" y="869"/>
                </a:lnTo>
                <a:lnTo>
                  <a:pt x="862" y="895"/>
                </a:lnTo>
                <a:lnTo>
                  <a:pt x="835" y="918"/>
                </a:lnTo>
                <a:lnTo>
                  <a:pt x="807" y="939"/>
                </a:lnTo>
                <a:lnTo>
                  <a:pt x="777" y="958"/>
                </a:lnTo>
                <a:lnTo>
                  <a:pt x="745" y="975"/>
                </a:lnTo>
                <a:lnTo>
                  <a:pt x="714" y="990"/>
                </a:lnTo>
                <a:lnTo>
                  <a:pt x="680" y="1002"/>
                </a:lnTo>
                <a:lnTo>
                  <a:pt x="645" y="1013"/>
                </a:lnTo>
                <a:lnTo>
                  <a:pt x="611" y="1020"/>
                </a:lnTo>
                <a:lnTo>
                  <a:pt x="576" y="1026"/>
                </a:lnTo>
                <a:lnTo>
                  <a:pt x="541" y="1028"/>
                </a:lnTo>
                <a:lnTo>
                  <a:pt x="506" y="1030"/>
                </a:lnTo>
                <a:lnTo>
                  <a:pt x="469" y="1027"/>
                </a:lnTo>
                <a:lnTo>
                  <a:pt x="434" y="1024"/>
                </a:lnTo>
                <a:lnTo>
                  <a:pt x="400" y="1016"/>
                </a:lnTo>
                <a:lnTo>
                  <a:pt x="365" y="1008"/>
                </a:lnTo>
                <a:lnTo>
                  <a:pt x="332" y="996"/>
                </a:lnTo>
                <a:lnTo>
                  <a:pt x="299" y="982"/>
                </a:lnTo>
                <a:lnTo>
                  <a:pt x="267" y="966"/>
                </a:lnTo>
                <a:lnTo>
                  <a:pt x="236" y="948"/>
                </a:lnTo>
                <a:lnTo>
                  <a:pt x="207" y="928"/>
                </a:lnTo>
                <a:lnTo>
                  <a:pt x="180" y="906"/>
                </a:lnTo>
                <a:lnTo>
                  <a:pt x="153" y="881"/>
                </a:lnTo>
                <a:lnTo>
                  <a:pt x="129" y="856"/>
                </a:lnTo>
                <a:lnTo>
                  <a:pt x="106" y="829"/>
                </a:lnTo>
                <a:lnTo>
                  <a:pt x="85" y="800"/>
                </a:lnTo>
                <a:lnTo>
                  <a:pt x="67" y="770"/>
                </a:lnTo>
                <a:lnTo>
                  <a:pt x="50" y="738"/>
                </a:lnTo>
                <a:lnTo>
                  <a:pt x="35" y="705"/>
                </a:lnTo>
                <a:lnTo>
                  <a:pt x="24" y="672"/>
                </a:lnTo>
                <a:lnTo>
                  <a:pt x="15" y="638"/>
                </a:lnTo>
                <a:lnTo>
                  <a:pt x="7" y="603"/>
                </a:lnTo>
                <a:lnTo>
                  <a:pt x="2" y="568"/>
                </a:lnTo>
                <a:lnTo>
                  <a:pt x="0" y="533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5" y="392"/>
                </a:lnTo>
                <a:lnTo>
                  <a:pt x="24" y="358"/>
                </a:lnTo>
                <a:lnTo>
                  <a:pt x="35" y="324"/>
                </a:lnTo>
                <a:lnTo>
                  <a:pt x="50" y="292"/>
                </a:lnTo>
                <a:lnTo>
                  <a:pt x="67" y="260"/>
                </a:lnTo>
                <a:lnTo>
                  <a:pt x="85" y="230"/>
                </a:lnTo>
                <a:lnTo>
                  <a:pt x="106" y="201"/>
                </a:lnTo>
                <a:lnTo>
                  <a:pt x="129" y="173"/>
                </a:lnTo>
                <a:lnTo>
                  <a:pt x="153" y="147"/>
                </a:lnTo>
                <a:lnTo>
                  <a:pt x="180" y="124"/>
                </a:lnTo>
                <a:lnTo>
                  <a:pt x="207" y="101"/>
                </a:lnTo>
                <a:lnTo>
                  <a:pt x="236" y="82"/>
                </a:lnTo>
                <a:lnTo>
                  <a:pt x="267" y="64"/>
                </a:lnTo>
                <a:lnTo>
                  <a:pt x="299" y="48"/>
                </a:lnTo>
                <a:lnTo>
                  <a:pt x="332" y="33"/>
                </a:lnTo>
                <a:lnTo>
                  <a:pt x="365" y="22"/>
                </a:lnTo>
                <a:lnTo>
                  <a:pt x="400" y="12"/>
                </a:lnTo>
                <a:lnTo>
                  <a:pt x="434" y="6"/>
                </a:lnTo>
                <a:lnTo>
                  <a:pt x="469" y="2"/>
                </a:lnTo>
                <a:lnTo>
                  <a:pt x="506" y="0"/>
                </a:lnTo>
                <a:lnTo>
                  <a:pt x="541" y="0"/>
                </a:lnTo>
                <a:lnTo>
                  <a:pt x="576" y="4"/>
                </a:lnTo>
                <a:lnTo>
                  <a:pt x="611" y="9"/>
                </a:lnTo>
                <a:lnTo>
                  <a:pt x="645" y="17"/>
                </a:lnTo>
                <a:lnTo>
                  <a:pt x="680" y="27"/>
                </a:lnTo>
                <a:lnTo>
                  <a:pt x="714" y="40"/>
                </a:lnTo>
                <a:lnTo>
                  <a:pt x="745" y="55"/>
                </a:lnTo>
                <a:lnTo>
                  <a:pt x="777" y="72"/>
                </a:lnTo>
                <a:lnTo>
                  <a:pt x="807" y="91"/>
                </a:lnTo>
                <a:lnTo>
                  <a:pt x="835" y="112"/>
                </a:lnTo>
                <a:lnTo>
                  <a:pt x="862" y="135"/>
                </a:lnTo>
                <a:lnTo>
                  <a:pt x="887" y="161"/>
                </a:lnTo>
                <a:lnTo>
                  <a:pt x="910" y="187"/>
                </a:lnTo>
                <a:lnTo>
                  <a:pt x="932" y="215"/>
                </a:lnTo>
                <a:lnTo>
                  <a:pt x="953" y="245"/>
                </a:lnTo>
                <a:lnTo>
                  <a:pt x="970" y="276"/>
                </a:lnTo>
                <a:lnTo>
                  <a:pt x="986" y="308"/>
                </a:lnTo>
                <a:lnTo>
                  <a:pt x="999" y="341"/>
                </a:lnTo>
                <a:lnTo>
                  <a:pt x="1009" y="375"/>
                </a:lnTo>
                <a:lnTo>
                  <a:pt x="1017" y="409"/>
                </a:lnTo>
                <a:lnTo>
                  <a:pt x="1024" y="444"/>
                </a:lnTo>
                <a:lnTo>
                  <a:pt x="1028" y="479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2" name="Line 381"/>
          <p:cNvSpPr>
            <a:spLocks noChangeShapeType="1"/>
          </p:cNvSpPr>
          <p:nvPr/>
        </p:nvSpPr>
        <p:spPr bwMode="auto">
          <a:xfrm flipH="1" flipV="1">
            <a:off x="4017963" y="3463925"/>
            <a:ext cx="20637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3" name="Line 382"/>
          <p:cNvSpPr>
            <a:spLocks noChangeShapeType="1"/>
          </p:cNvSpPr>
          <p:nvPr/>
        </p:nvSpPr>
        <p:spPr bwMode="auto">
          <a:xfrm flipH="1">
            <a:off x="4005263" y="4110038"/>
            <a:ext cx="20637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4" name="Line 383"/>
          <p:cNvSpPr>
            <a:spLocks noChangeShapeType="1"/>
          </p:cNvSpPr>
          <p:nvPr/>
        </p:nvSpPr>
        <p:spPr bwMode="auto">
          <a:xfrm flipV="1">
            <a:off x="2462213" y="3238500"/>
            <a:ext cx="0" cy="22542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5" name="Line 384"/>
          <p:cNvSpPr>
            <a:spLocks noChangeShapeType="1"/>
          </p:cNvSpPr>
          <p:nvPr/>
        </p:nvSpPr>
        <p:spPr bwMode="auto">
          <a:xfrm flipV="1">
            <a:off x="4038600" y="3211513"/>
            <a:ext cx="0" cy="252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6" name="Line 385"/>
          <p:cNvSpPr>
            <a:spLocks noChangeShapeType="1"/>
          </p:cNvSpPr>
          <p:nvPr/>
        </p:nvSpPr>
        <p:spPr bwMode="auto">
          <a:xfrm>
            <a:off x="2462213" y="3351213"/>
            <a:ext cx="1576387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7" name="Line 386"/>
          <p:cNvSpPr>
            <a:spLocks noChangeShapeType="1"/>
          </p:cNvSpPr>
          <p:nvPr/>
        </p:nvSpPr>
        <p:spPr bwMode="auto">
          <a:xfrm flipH="1">
            <a:off x="2244725" y="3463925"/>
            <a:ext cx="1651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8" name="Line 387"/>
          <p:cNvSpPr>
            <a:spLocks noChangeShapeType="1"/>
          </p:cNvSpPr>
          <p:nvPr/>
        </p:nvSpPr>
        <p:spPr bwMode="auto">
          <a:xfrm flipH="1">
            <a:off x="2292350" y="4132263"/>
            <a:ext cx="16986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99" name="Line 388"/>
          <p:cNvSpPr>
            <a:spLocks noChangeShapeType="1"/>
          </p:cNvSpPr>
          <p:nvPr/>
        </p:nvSpPr>
        <p:spPr bwMode="auto">
          <a:xfrm>
            <a:off x="2366963" y="3463925"/>
            <a:ext cx="0" cy="6683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0" name="Line 389"/>
          <p:cNvSpPr>
            <a:spLocks noChangeShapeType="1"/>
          </p:cNvSpPr>
          <p:nvPr/>
        </p:nvSpPr>
        <p:spPr bwMode="auto">
          <a:xfrm flipV="1">
            <a:off x="2462213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1" name="Line 390"/>
          <p:cNvSpPr>
            <a:spLocks noChangeShapeType="1"/>
          </p:cNvSpPr>
          <p:nvPr/>
        </p:nvSpPr>
        <p:spPr bwMode="auto">
          <a:xfrm>
            <a:off x="2462213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2" name="Line 391"/>
          <p:cNvSpPr>
            <a:spLocks noChangeShapeType="1"/>
          </p:cNvSpPr>
          <p:nvPr/>
        </p:nvSpPr>
        <p:spPr bwMode="auto">
          <a:xfrm flipV="1">
            <a:off x="2462213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3" name="Line 392"/>
          <p:cNvSpPr>
            <a:spLocks noChangeShapeType="1"/>
          </p:cNvSpPr>
          <p:nvPr/>
        </p:nvSpPr>
        <p:spPr bwMode="auto">
          <a:xfrm>
            <a:off x="2462213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4" name="Line 393"/>
          <p:cNvSpPr>
            <a:spLocks noChangeShapeType="1"/>
          </p:cNvSpPr>
          <p:nvPr/>
        </p:nvSpPr>
        <p:spPr bwMode="auto">
          <a:xfrm flipH="1" flipV="1">
            <a:off x="2352675" y="3967163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5" name="Line 395"/>
          <p:cNvSpPr>
            <a:spLocks noChangeShapeType="1"/>
          </p:cNvSpPr>
          <p:nvPr/>
        </p:nvSpPr>
        <p:spPr bwMode="auto">
          <a:xfrm flipV="1">
            <a:off x="2366963" y="3967163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6" name="Line 396"/>
          <p:cNvSpPr>
            <a:spLocks noChangeShapeType="1"/>
          </p:cNvSpPr>
          <p:nvPr/>
        </p:nvSpPr>
        <p:spPr bwMode="auto">
          <a:xfrm flipH="1" flipV="1">
            <a:off x="2352675" y="3967163"/>
            <a:ext cx="14288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7" name="Line 397"/>
          <p:cNvSpPr>
            <a:spLocks noChangeShapeType="1"/>
          </p:cNvSpPr>
          <p:nvPr/>
        </p:nvSpPr>
        <p:spPr bwMode="auto">
          <a:xfrm flipV="1">
            <a:off x="2366963" y="3967163"/>
            <a:ext cx="14287" cy="165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8" name="Line 398"/>
          <p:cNvSpPr>
            <a:spLocks noChangeShapeType="1"/>
          </p:cNvSpPr>
          <p:nvPr/>
        </p:nvSpPr>
        <p:spPr bwMode="auto">
          <a:xfrm>
            <a:off x="2366963" y="348932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09" name="Line 399"/>
          <p:cNvSpPr>
            <a:spLocks noChangeShapeType="1"/>
          </p:cNvSpPr>
          <p:nvPr/>
        </p:nvSpPr>
        <p:spPr bwMode="auto">
          <a:xfrm flipH="1">
            <a:off x="2352675" y="348932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0" name="Line 400"/>
          <p:cNvSpPr>
            <a:spLocks noChangeShapeType="1"/>
          </p:cNvSpPr>
          <p:nvPr/>
        </p:nvSpPr>
        <p:spPr bwMode="auto">
          <a:xfrm>
            <a:off x="2366963" y="3489325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1" name="Line 401"/>
          <p:cNvSpPr>
            <a:spLocks noChangeShapeType="1"/>
          </p:cNvSpPr>
          <p:nvPr/>
        </p:nvSpPr>
        <p:spPr bwMode="auto">
          <a:xfrm flipH="1">
            <a:off x="2352675" y="3489325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2" name="Line 402"/>
          <p:cNvSpPr>
            <a:spLocks noChangeShapeType="1"/>
          </p:cNvSpPr>
          <p:nvPr/>
        </p:nvSpPr>
        <p:spPr bwMode="auto">
          <a:xfrm flipH="1">
            <a:off x="3875088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3" name="Line 403"/>
          <p:cNvSpPr>
            <a:spLocks noChangeShapeType="1"/>
          </p:cNvSpPr>
          <p:nvPr/>
        </p:nvSpPr>
        <p:spPr bwMode="auto">
          <a:xfrm flipH="1" flipV="1">
            <a:off x="3875088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4" name="Line 404"/>
          <p:cNvSpPr>
            <a:spLocks noChangeShapeType="1"/>
          </p:cNvSpPr>
          <p:nvPr/>
        </p:nvSpPr>
        <p:spPr bwMode="auto">
          <a:xfrm flipH="1">
            <a:off x="3875088" y="33512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5" name="Line 405"/>
          <p:cNvSpPr>
            <a:spLocks noChangeShapeType="1"/>
          </p:cNvSpPr>
          <p:nvPr/>
        </p:nvSpPr>
        <p:spPr bwMode="auto">
          <a:xfrm flipH="1" flipV="1">
            <a:off x="3875088" y="3336925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6" name="Line 407"/>
          <p:cNvSpPr>
            <a:spLocks noChangeShapeType="1"/>
          </p:cNvSpPr>
          <p:nvPr/>
        </p:nvSpPr>
        <p:spPr bwMode="auto">
          <a:xfrm>
            <a:off x="4995863" y="3448050"/>
            <a:ext cx="7858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7" name="Line 408"/>
          <p:cNvSpPr>
            <a:spLocks noChangeShapeType="1"/>
          </p:cNvSpPr>
          <p:nvPr/>
        </p:nvSpPr>
        <p:spPr bwMode="auto">
          <a:xfrm>
            <a:off x="5010150" y="4129088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8" name="Line 409"/>
          <p:cNvSpPr>
            <a:spLocks noChangeShapeType="1"/>
          </p:cNvSpPr>
          <p:nvPr/>
        </p:nvSpPr>
        <p:spPr bwMode="auto">
          <a:xfrm>
            <a:off x="4975225" y="3468688"/>
            <a:ext cx="12700" cy="639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19" name="Line 410"/>
          <p:cNvSpPr>
            <a:spLocks noChangeShapeType="1"/>
          </p:cNvSpPr>
          <p:nvPr/>
        </p:nvSpPr>
        <p:spPr bwMode="auto">
          <a:xfrm flipV="1">
            <a:off x="4975225" y="3448050"/>
            <a:ext cx="20638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0" name="Line 411"/>
          <p:cNvSpPr>
            <a:spLocks noChangeShapeType="1"/>
          </p:cNvSpPr>
          <p:nvPr/>
        </p:nvSpPr>
        <p:spPr bwMode="auto">
          <a:xfrm>
            <a:off x="4987925" y="4108450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1" name="Freeform 412"/>
          <p:cNvSpPr>
            <a:spLocks/>
          </p:cNvSpPr>
          <p:nvPr/>
        </p:nvSpPr>
        <p:spPr bwMode="auto">
          <a:xfrm>
            <a:off x="5618163" y="3624263"/>
            <a:ext cx="327025" cy="327025"/>
          </a:xfrm>
          <a:custGeom>
            <a:avLst/>
            <a:gdLst>
              <a:gd name="T0" fmla="*/ 2147483647 w 1030"/>
              <a:gd name="T1" fmla="*/ 2147483647 h 1029"/>
              <a:gd name="T2" fmla="*/ 2147483647 w 1030"/>
              <a:gd name="T3" fmla="*/ 2147483647 h 1029"/>
              <a:gd name="T4" fmla="*/ 2147483647 w 1030"/>
              <a:gd name="T5" fmla="*/ 2147483647 h 1029"/>
              <a:gd name="T6" fmla="*/ 2147483647 w 1030"/>
              <a:gd name="T7" fmla="*/ 2147483647 h 1029"/>
              <a:gd name="T8" fmla="*/ 2147483647 w 1030"/>
              <a:gd name="T9" fmla="*/ 2147483647 h 1029"/>
              <a:gd name="T10" fmla="*/ 2147483647 w 1030"/>
              <a:gd name="T11" fmla="*/ 2147483647 h 1029"/>
              <a:gd name="T12" fmla="*/ 2147483647 w 1030"/>
              <a:gd name="T13" fmla="*/ 2147483647 h 1029"/>
              <a:gd name="T14" fmla="*/ 2147483647 w 1030"/>
              <a:gd name="T15" fmla="*/ 2147483647 h 1029"/>
              <a:gd name="T16" fmla="*/ 2147483647 w 1030"/>
              <a:gd name="T17" fmla="*/ 2147483647 h 1029"/>
              <a:gd name="T18" fmla="*/ 2147483647 w 1030"/>
              <a:gd name="T19" fmla="*/ 2147483647 h 1029"/>
              <a:gd name="T20" fmla="*/ 2147483647 w 1030"/>
              <a:gd name="T21" fmla="*/ 2147483647 h 1029"/>
              <a:gd name="T22" fmla="*/ 2147483647 w 1030"/>
              <a:gd name="T23" fmla="*/ 2147483647 h 1029"/>
              <a:gd name="T24" fmla="*/ 2147483647 w 1030"/>
              <a:gd name="T25" fmla="*/ 2147483647 h 1029"/>
              <a:gd name="T26" fmla="*/ 2147483647 w 1030"/>
              <a:gd name="T27" fmla="*/ 2147483647 h 1029"/>
              <a:gd name="T28" fmla="*/ 2147483647 w 1030"/>
              <a:gd name="T29" fmla="*/ 2147483647 h 1029"/>
              <a:gd name="T30" fmla="*/ 2147483647 w 1030"/>
              <a:gd name="T31" fmla="*/ 2147483647 h 1029"/>
              <a:gd name="T32" fmla="*/ 2147483647 w 1030"/>
              <a:gd name="T33" fmla="*/ 2147483647 h 1029"/>
              <a:gd name="T34" fmla="*/ 2147483647 w 1030"/>
              <a:gd name="T35" fmla="*/ 2147483647 h 1029"/>
              <a:gd name="T36" fmla="*/ 2147483647 w 1030"/>
              <a:gd name="T37" fmla="*/ 2147483647 h 1029"/>
              <a:gd name="T38" fmla="*/ 2147483647 w 1030"/>
              <a:gd name="T39" fmla="*/ 2147483647 h 1029"/>
              <a:gd name="T40" fmla="*/ 2147483647 w 1030"/>
              <a:gd name="T41" fmla="*/ 2147483647 h 1029"/>
              <a:gd name="T42" fmla="*/ 2147483647 w 1030"/>
              <a:gd name="T43" fmla="*/ 2147483647 h 1029"/>
              <a:gd name="T44" fmla="*/ 0 w 1030"/>
              <a:gd name="T45" fmla="*/ 2147483647 h 1029"/>
              <a:gd name="T46" fmla="*/ 2147483647 w 1030"/>
              <a:gd name="T47" fmla="*/ 2147483647 h 1029"/>
              <a:gd name="T48" fmla="*/ 2147483647 w 1030"/>
              <a:gd name="T49" fmla="*/ 2147483647 h 1029"/>
              <a:gd name="T50" fmla="*/ 2147483647 w 1030"/>
              <a:gd name="T51" fmla="*/ 2147483647 h 1029"/>
              <a:gd name="T52" fmla="*/ 2147483647 w 1030"/>
              <a:gd name="T53" fmla="*/ 2147483647 h 1029"/>
              <a:gd name="T54" fmla="*/ 2147483647 w 1030"/>
              <a:gd name="T55" fmla="*/ 2147483647 h 1029"/>
              <a:gd name="T56" fmla="*/ 2147483647 w 1030"/>
              <a:gd name="T57" fmla="*/ 2147483647 h 1029"/>
              <a:gd name="T58" fmla="*/ 2147483647 w 1030"/>
              <a:gd name="T59" fmla="*/ 2147483647 h 1029"/>
              <a:gd name="T60" fmla="*/ 2147483647 w 1030"/>
              <a:gd name="T61" fmla="*/ 2147483647 h 1029"/>
              <a:gd name="T62" fmla="*/ 2147483647 w 1030"/>
              <a:gd name="T63" fmla="*/ 2147483647 h 1029"/>
              <a:gd name="T64" fmla="*/ 2147483647 w 1030"/>
              <a:gd name="T65" fmla="*/ 2147483647 h 1029"/>
              <a:gd name="T66" fmla="*/ 2147483647 w 1030"/>
              <a:gd name="T67" fmla="*/ 2147483647 h 1029"/>
              <a:gd name="T68" fmla="*/ 2147483647 w 1030"/>
              <a:gd name="T69" fmla="*/ 2147483647 h 1029"/>
              <a:gd name="T70" fmla="*/ 2147483647 w 1030"/>
              <a:gd name="T71" fmla="*/ 2147483647 h 1029"/>
              <a:gd name="T72" fmla="*/ 2147483647 w 1030"/>
              <a:gd name="T73" fmla="*/ 2147483647 h 1029"/>
              <a:gd name="T74" fmla="*/ 2147483647 w 1030"/>
              <a:gd name="T75" fmla="*/ 2147483647 h 1029"/>
              <a:gd name="T76" fmla="*/ 2147483647 w 1030"/>
              <a:gd name="T77" fmla="*/ 2147483647 h 1029"/>
              <a:gd name="T78" fmla="*/ 2147483647 w 1030"/>
              <a:gd name="T79" fmla="*/ 2147483647 h 1029"/>
              <a:gd name="T80" fmla="*/ 2147483647 w 1030"/>
              <a:gd name="T81" fmla="*/ 2147483647 h 1029"/>
              <a:gd name="T82" fmla="*/ 2147483647 w 1030"/>
              <a:gd name="T83" fmla="*/ 2147483647 h 1029"/>
              <a:gd name="T84" fmla="*/ 2147483647 w 1030"/>
              <a:gd name="T85" fmla="*/ 2147483647 h 1029"/>
              <a:gd name="T86" fmla="*/ 2147483647 w 1030"/>
              <a:gd name="T87" fmla="*/ 2147483647 h 1029"/>
              <a:gd name="T88" fmla="*/ 2147483647 w 1030"/>
              <a:gd name="T89" fmla="*/ 2147483647 h 1029"/>
              <a:gd name="T90" fmla="*/ 2147483647 w 1030"/>
              <a:gd name="T91" fmla="*/ 2147483647 h 10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29">
                <a:moveTo>
                  <a:pt x="1030" y="515"/>
                </a:moveTo>
                <a:lnTo>
                  <a:pt x="1028" y="550"/>
                </a:lnTo>
                <a:lnTo>
                  <a:pt x="1025" y="586"/>
                </a:lnTo>
                <a:lnTo>
                  <a:pt x="1019" y="621"/>
                </a:lnTo>
                <a:lnTo>
                  <a:pt x="1010" y="655"/>
                </a:lnTo>
                <a:lnTo>
                  <a:pt x="999" y="689"/>
                </a:lnTo>
                <a:lnTo>
                  <a:pt x="986" y="722"/>
                </a:lnTo>
                <a:lnTo>
                  <a:pt x="971" y="755"/>
                </a:lnTo>
                <a:lnTo>
                  <a:pt x="953" y="785"/>
                </a:lnTo>
                <a:lnTo>
                  <a:pt x="934" y="814"/>
                </a:lnTo>
                <a:lnTo>
                  <a:pt x="912" y="843"/>
                </a:lnTo>
                <a:lnTo>
                  <a:pt x="889" y="869"/>
                </a:lnTo>
                <a:lnTo>
                  <a:pt x="863" y="894"/>
                </a:lnTo>
                <a:lnTo>
                  <a:pt x="836" y="917"/>
                </a:lnTo>
                <a:lnTo>
                  <a:pt x="807" y="938"/>
                </a:lnTo>
                <a:lnTo>
                  <a:pt x="778" y="958"/>
                </a:lnTo>
                <a:lnTo>
                  <a:pt x="746" y="975"/>
                </a:lnTo>
                <a:lnTo>
                  <a:pt x="713" y="989"/>
                </a:lnTo>
                <a:lnTo>
                  <a:pt x="681" y="1003"/>
                </a:lnTo>
                <a:lnTo>
                  <a:pt x="647" y="1012"/>
                </a:lnTo>
                <a:lnTo>
                  <a:pt x="611" y="1021"/>
                </a:lnTo>
                <a:lnTo>
                  <a:pt x="577" y="1026"/>
                </a:lnTo>
                <a:lnTo>
                  <a:pt x="541" y="1029"/>
                </a:lnTo>
                <a:lnTo>
                  <a:pt x="506" y="1029"/>
                </a:lnTo>
                <a:lnTo>
                  <a:pt x="470" y="1028"/>
                </a:lnTo>
                <a:lnTo>
                  <a:pt x="435" y="1023"/>
                </a:lnTo>
                <a:lnTo>
                  <a:pt x="400" y="1017"/>
                </a:lnTo>
                <a:lnTo>
                  <a:pt x="366" y="1007"/>
                </a:lnTo>
                <a:lnTo>
                  <a:pt x="332" y="996"/>
                </a:lnTo>
                <a:lnTo>
                  <a:pt x="299" y="983"/>
                </a:lnTo>
                <a:lnTo>
                  <a:pt x="267" y="966"/>
                </a:lnTo>
                <a:lnTo>
                  <a:pt x="237" y="948"/>
                </a:lnTo>
                <a:lnTo>
                  <a:pt x="208" y="928"/>
                </a:lnTo>
                <a:lnTo>
                  <a:pt x="180" y="907"/>
                </a:lnTo>
                <a:lnTo>
                  <a:pt x="154" y="882"/>
                </a:lnTo>
                <a:lnTo>
                  <a:pt x="129" y="857"/>
                </a:lnTo>
                <a:lnTo>
                  <a:pt x="107" y="829"/>
                </a:lnTo>
                <a:lnTo>
                  <a:pt x="86" y="800"/>
                </a:lnTo>
                <a:lnTo>
                  <a:pt x="67" y="769"/>
                </a:lnTo>
                <a:lnTo>
                  <a:pt x="51" y="739"/>
                </a:lnTo>
                <a:lnTo>
                  <a:pt x="36" y="706"/>
                </a:lnTo>
                <a:lnTo>
                  <a:pt x="24" y="672"/>
                </a:lnTo>
                <a:lnTo>
                  <a:pt x="14" y="638"/>
                </a:lnTo>
                <a:lnTo>
                  <a:pt x="7" y="603"/>
                </a:lnTo>
                <a:lnTo>
                  <a:pt x="2" y="569"/>
                </a:lnTo>
                <a:lnTo>
                  <a:pt x="0" y="532"/>
                </a:lnTo>
                <a:lnTo>
                  <a:pt x="0" y="497"/>
                </a:lnTo>
                <a:lnTo>
                  <a:pt x="2" y="462"/>
                </a:lnTo>
                <a:lnTo>
                  <a:pt x="7" y="427"/>
                </a:lnTo>
                <a:lnTo>
                  <a:pt x="14" y="391"/>
                </a:lnTo>
                <a:lnTo>
                  <a:pt x="24" y="357"/>
                </a:lnTo>
                <a:lnTo>
                  <a:pt x="36" y="324"/>
                </a:lnTo>
                <a:lnTo>
                  <a:pt x="51" y="292"/>
                </a:lnTo>
                <a:lnTo>
                  <a:pt x="67" y="260"/>
                </a:lnTo>
                <a:lnTo>
                  <a:pt x="86" y="230"/>
                </a:lnTo>
                <a:lnTo>
                  <a:pt x="107" y="200"/>
                </a:lnTo>
                <a:lnTo>
                  <a:pt x="129" y="174"/>
                </a:lnTo>
                <a:lnTo>
                  <a:pt x="154" y="148"/>
                </a:lnTo>
                <a:lnTo>
                  <a:pt x="180" y="124"/>
                </a:lnTo>
                <a:lnTo>
                  <a:pt x="208" y="102"/>
                </a:lnTo>
                <a:lnTo>
                  <a:pt x="237" y="81"/>
                </a:lnTo>
                <a:lnTo>
                  <a:pt x="267" y="63"/>
                </a:lnTo>
                <a:lnTo>
                  <a:pt x="299" y="47"/>
                </a:lnTo>
                <a:lnTo>
                  <a:pt x="332" y="34"/>
                </a:lnTo>
                <a:lnTo>
                  <a:pt x="366" y="22"/>
                </a:lnTo>
                <a:lnTo>
                  <a:pt x="400" y="13"/>
                </a:lnTo>
                <a:lnTo>
                  <a:pt x="435" y="6"/>
                </a:lnTo>
                <a:lnTo>
                  <a:pt x="470" y="2"/>
                </a:lnTo>
                <a:lnTo>
                  <a:pt x="506" y="0"/>
                </a:lnTo>
                <a:lnTo>
                  <a:pt x="541" y="1"/>
                </a:lnTo>
                <a:lnTo>
                  <a:pt x="577" y="4"/>
                </a:lnTo>
                <a:lnTo>
                  <a:pt x="611" y="10"/>
                </a:lnTo>
                <a:lnTo>
                  <a:pt x="647" y="17"/>
                </a:lnTo>
                <a:lnTo>
                  <a:pt x="681" y="28"/>
                </a:lnTo>
                <a:lnTo>
                  <a:pt x="713" y="40"/>
                </a:lnTo>
                <a:lnTo>
                  <a:pt x="746" y="55"/>
                </a:lnTo>
                <a:lnTo>
                  <a:pt x="778" y="72"/>
                </a:lnTo>
                <a:lnTo>
                  <a:pt x="807" y="91"/>
                </a:lnTo>
                <a:lnTo>
                  <a:pt x="836" y="113"/>
                </a:lnTo>
                <a:lnTo>
                  <a:pt x="863" y="136"/>
                </a:lnTo>
                <a:lnTo>
                  <a:pt x="889" y="160"/>
                </a:lnTo>
                <a:lnTo>
                  <a:pt x="912" y="187"/>
                </a:lnTo>
                <a:lnTo>
                  <a:pt x="934" y="215"/>
                </a:lnTo>
                <a:lnTo>
                  <a:pt x="953" y="244"/>
                </a:lnTo>
                <a:lnTo>
                  <a:pt x="971" y="276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9"/>
                </a:lnTo>
                <a:lnTo>
                  <a:pt x="1025" y="444"/>
                </a:lnTo>
                <a:lnTo>
                  <a:pt x="1028" y="480"/>
                </a:lnTo>
                <a:lnTo>
                  <a:pt x="1030" y="515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2" name="Line 413"/>
          <p:cNvSpPr>
            <a:spLocks noChangeShapeType="1"/>
          </p:cNvSpPr>
          <p:nvPr/>
        </p:nvSpPr>
        <p:spPr bwMode="auto">
          <a:xfrm flipH="1">
            <a:off x="5781675" y="3448050"/>
            <a:ext cx="342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3" name="Line 414"/>
          <p:cNvSpPr>
            <a:spLocks noChangeShapeType="1"/>
          </p:cNvSpPr>
          <p:nvPr/>
        </p:nvSpPr>
        <p:spPr bwMode="auto">
          <a:xfrm flipH="1">
            <a:off x="5781675" y="4129088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4" name="Line 415"/>
          <p:cNvSpPr>
            <a:spLocks noChangeShapeType="1"/>
          </p:cNvSpPr>
          <p:nvPr/>
        </p:nvSpPr>
        <p:spPr bwMode="auto">
          <a:xfrm flipH="1">
            <a:off x="6575425" y="3398838"/>
            <a:ext cx="12700" cy="7096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5" name="Line 416"/>
          <p:cNvSpPr>
            <a:spLocks noChangeShapeType="1"/>
          </p:cNvSpPr>
          <p:nvPr/>
        </p:nvSpPr>
        <p:spPr bwMode="auto">
          <a:xfrm flipH="1">
            <a:off x="6553200" y="4108450"/>
            <a:ext cx="22225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6" name="Line 417"/>
          <p:cNvSpPr>
            <a:spLocks noChangeShapeType="1"/>
          </p:cNvSpPr>
          <p:nvPr/>
        </p:nvSpPr>
        <p:spPr bwMode="auto">
          <a:xfrm>
            <a:off x="6154738" y="3381375"/>
            <a:ext cx="415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7" name="Line 418"/>
          <p:cNvSpPr>
            <a:spLocks noChangeShapeType="1"/>
          </p:cNvSpPr>
          <p:nvPr/>
        </p:nvSpPr>
        <p:spPr bwMode="auto">
          <a:xfrm flipV="1">
            <a:off x="6124575" y="3402013"/>
            <a:ext cx="6350" cy="460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8" name="Line 419"/>
          <p:cNvSpPr>
            <a:spLocks noChangeShapeType="1"/>
          </p:cNvSpPr>
          <p:nvPr/>
        </p:nvSpPr>
        <p:spPr bwMode="auto">
          <a:xfrm flipV="1">
            <a:off x="6130925" y="3381375"/>
            <a:ext cx="23813" cy="206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29" name="Line 420"/>
          <p:cNvSpPr>
            <a:spLocks noChangeShapeType="1"/>
          </p:cNvSpPr>
          <p:nvPr/>
        </p:nvSpPr>
        <p:spPr bwMode="auto">
          <a:xfrm>
            <a:off x="6570663" y="3381375"/>
            <a:ext cx="17462" cy="174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0" name="Line 421"/>
          <p:cNvSpPr>
            <a:spLocks noChangeShapeType="1"/>
          </p:cNvSpPr>
          <p:nvPr/>
        </p:nvSpPr>
        <p:spPr bwMode="auto">
          <a:xfrm>
            <a:off x="6604000" y="3381375"/>
            <a:ext cx="1047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1" name="Line 422"/>
          <p:cNvSpPr>
            <a:spLocks noChangeShapeType="1"/>
          </p:cNvSpPr>
          <p:nvPr/>
        </p:nvSpPr>
        <p:spPr bwMode="auto">
          <a:xfrm>
            <a:off x="6604000" y="3448050"/>
            <a:ext cx="1047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2" name="Line 423"/>
          <p:cNvSpPr>
            <a:spLocks noChangeShapeType="1"/>
          </p:cNvSpPr>
          <p:nvPr/>
        </p:nvSpPr>
        <p:spPr bwMode="auto">
          <a:xfrm>
            <a:off x="6669088" y="3314700"/>
            <a:ext cx="0" cy="666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3" name="Line 424"/>
          <p:cNvSpPr>
            <a:spLocks noChangeShapeType="1"/>
          </p:cNvSpPr>
          <p:nvPr/>
        </p:nvSpPr>
        <p:spPr bwMode="auto">
          <a:xfrm>
            <a:off x="6669088" y="3448050"/>
            <a:ext cx="0" cy="5238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4" name="Line 425"/>
          <p:cNvSpPr>
            <a:spLocks noChangeShapeType="1"/>
          </p:cNvSpPr>
          <p:nvPr/>
        </p:nvSpPr>
        <p:spPr bwMode="auto">
          <a:xfrm flipV="1">
            <a:off x="6588125" y="3281363"/>
            <a:ext cx="0" cy="7143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5" name="Line 426"/>
          <p:cNvSpPr>
            <a:spLocks noChangeShapeType="1"/>
          </p:cNvSpPr>
          <p:nvPr/>
        </p:nvSpPr>
        <p:spPr bwMode="auto">
          <a:xfrm flipV="1">
            <a:off x="6118225" y="3295650"/>
            <a:ext cx="0" cy="1381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6" name="Line 427"/>
          <p:cNvSpPr>
            <a:spLocks noChangeShapeType="1"/>
          </p:cNvSpPr>
          <p:nvPr/>
        </p:nvSpPr>
        <p:spPr bwMode="auto">
          <a:xfrm>
            <a:off x="6118225" y="3314700"/>
            <a:ext cx="4699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7" name="Line 428"/>
          <p:cNvSpPr>
            <a:spLocks noChangeShapeType="1"/>
          </p:cNvSpPr>
          <p:nvPr/>
        </p:nvSpPr>
        <p:spPr bwMode="auto">
          <a:xfrm flipH="1">
            <a:off x="6424613" y="3314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8" name="Line 429"/>
          <p:cNvSpPr>
            <a:spLocks noChangeShapeType="1"/>
          </p:cNvSpPr>
          <p:nvPr/>
        </p:nvSpPr>
        <p:spPr bwMode="auto">
          <a:xfrm flipH="1" flipV="1">
            <a:off x="6424613" y="3300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39" name="Line 430"/>
          <p:cNvSpPr>
            <a:spLocks noChangeShapeType="1"/>
          </p:cNvSpPr>
          <p:nvPr/>
        </p:nvSpPr>
        <p:spPr bwMode="auto">
          <a:xfrm flipH="1">
            <a:off x="6424613" y="3314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0" name="Line 431"/>
          <p:cNvSpPr>
            <a:spLocks noChangeShapeType="1"/>
          </p:cNvSpPr>
          <p:nvPr/>
        </p:nvSpPr>
        <p:spPr bwMode="auto">
          <a:xfrm flipH="1" flipV="1">
            <a:off x="6424613" y="3300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1" name="Line 432"/>
          <p:cNvSpPr>
            <a:spLocks noChangeShapeType="1"/>
          </p:cNvSpPr>
          <p:nvPr/>
        </p:nvSpPr>
        <p:spPr bwMode="auto">
          <a:xfrm flipV="1">
            <a:off x="6118225" y="3300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2" name="Line 433"/>
          <p:cNvSpPr>
            <a:spLocks noChangeShapeType="1"/>
          </p:cNvSpPr>
          <p:nvPr/>
        </p:nvSpPr>
        <p:spPr bwMode="auto">
          <a:xfrm>
            <a:off x="6118225" y="3314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3" name="Line 434"/>
          <p:cNvSpPr>
            <a:spLocks noChangeShapeType="1"/>
          </p:cNvSpPr>
          <p:nvPr/>
        </p:nvSpPr>
        <p:spPr bwMode="auto">
          <a:xfrm flipV="1">
            <a:off x="6118225" y="3300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4" name="Line 435"/>
          <p:cNvSpPr>
            <a:spLocks noChangeShapeType="1"/>
          </p:cNvSpPr>
          <p:nvPr/>
        </p:nvSpPr>
        <p:spPr bwMode="auto">
          <a:xfrm>
            <a:off x="6118225" y="3314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5" name="Line 436"/>
          <p:cNvSpPr>
            <a:spLocks noChangeShapeType="1"/>
          </p:cNvSpPr>
          <p:nvPr/>
        </p:nvSpPr>
        <p:spPr bwMode="auto">
          <a:xfrm flipH="1" flipV="1">
            <a:off x="6653213" y="3217863"/>
            <a:ext cx="15875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6" name="Line 437"/>
          <p:cNvSpPr>
            <a:spLocks noChangeShapeType="1"/>
          </p:cNvSpPr>
          <p:nvPr/>
        </p:nvSpPr>
        <p:spPr bwMode="auto">
          <a:xfrm flipV="1">
            <a:off x="6669088" y="32178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7" name="Line 438"/>
          <p:cNvSpPr>
            <a:spLocks noChangeShapeType="1"/>
          </p:cNvSpPr>
          <p:nvPr/>
        </p:nvSpPr>
        <p:spPr bwMode="auto">
          <a:xfrm flipH="1" flipV="1">
            <a:off x="6653213" y="3217863"/>
            <a:ext cx="15875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8" name="Line 439"/>
          <p:cNvSpPr>
            <a:spLocks noChangeShapeType="1"/>
          </p:cNvSpPr>
          <p:nvPr/>
        </p:nvSpPr>
        <p:spPr bwMode="auto">
          <a:xfrm flipV="1">
            <a:off x="6669088" y="3217863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49" name="Line 440"/>
          <p:cNvSpPr>
            <a:spLocks noChangeShapeType="1"/>
          </p:cNvSpPr>
          <p:nvPr/>
        </p:nvSpPr>
        <p:spPr bwMode="auto">
          <a:xfrm>
            <a:off x="6669088" y="34480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0" name="Line 441"/>
          <p:cNvSpPr>
            <a:spLocks noChangeShapeType="1"/>
          </p:cNvSpPr>
          <p:nvPr/>
        </p:nvSpPr>
        <p:spPr bwMode="auto">
          <a:xfrm flipH="1">
            <a:off x="6653213" y="3448050"/>
            <a:ext cx="15875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1" name="Line 442"/>
          <p:cNvSpPr>
            <a:spLocks noChangeShapeType="1"/>
          </p:cNvSpPr>
          <p:nvPr/>
        </p:nvSpPr>
        <p:spPr bwMode="auto">
          <a:xfrm>
            <a:off x="6669088" y="34480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2" name="Line 443"/>
          <p:cNvSpPr>
            <a:spLocks noChangeShapeType="1"/>
          </p:cNvSpPr>
          <p:nvPr/>
        </p:nvSpPr>
        <p:spPr bwMode="auto">
          <a:xfrm flipH="1">
            <a:off x="6653213" y="3448050"/>
            <a:ext cx="15875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3" name="Line 444"/>
          <p:cNvSpPr>
            <a:spLocks noChangeShapeType="1"/>
          </p:cNvSpPr>
          <p:nvPr/>
        </p:nvSpPr>
        <p:spPr bwMode="auto">
          <a:xfrm flipV="1">
            <a:off x="6669088" y="3189288"/>
            <a:ext cx="0" cy="1254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4" name="Line 445"/>
          <p:cNvSpPr>
            <a:spLocks noChangeShapeType="1"/>
          </p:cNvSpPr>
          <p:nvPr/>
        </p:nvSpPr>
        <p:spPr bwMode="auto">
          <a:xfrm>
            <a:off x="6669088" y="3500438"/>
            <a:ext cx="0" cy="1412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5" name="Line 447"/>
          <p:cNvSpPr>
            <a:spLocks noChangeShapeType="1"/>
          </p:cNvSpPr>
          <p:nvPr/>
        </p:nvSpPr>
        <p:spPr bwMode="auto">
          <a:xfrm>
            <a:off x="2516188" y="4826000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6" name="Line 448"/>
          <p:cNvSpPr>
            <a:spLocks noChangeShapeType="1"/>
          </p:cNvSpPr>
          <p:nvPr/>
        </p:nvSpPr>
        <p:spPr bwMode="auto">
          <a:xfrm>
            <a:off x="2528888" y="5492750"/>
            <a:ext cx="7556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7" name="Line 449"/>
          <p:cNvSpPr>
            <a:spLocks noChangeShapeType="1"/>
          </p:cNvSpPr>
          <p:nvPr/>
        </p:nvSpPr>
        <p:spPr bwMode="auto">
          <a:xfrm>
            <a:off x="2495550" y="4845050"/>
            <a:ext cx="12700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8" name="Freeform 450"/>
          <p:cNvSpPr>
            <a:spLocks noEditPoints="1"/>
          </p:cNvSpPr>
          <p:nvPr/>
        </p:nvSpPr>
        <p:spPr bwMode="auto">
          <a:xfrm>
            <a:off x="2495550" y="4826000"/>
            <a:ext cx="1576388" cy="666750"/>
          </a:xfrm>
          <a:custGeom>
            <a:avLst/>
            <a:gdLst>
              <a:gd name="T0" fmla="*/ 2147483647 w 4966"/>
              <a:gd name="T1" fmla="*/ 2147483647 h 2100"/>
              <a:gd name="T2" fmla="*/ 2147483647 w 4966"/>
              <a:gd name="T3" fmla="*/ 2147483647 h 2100"/>
              <a:gd name="T4" fmla="*/ 2147483647 w 4966"/>
              <a:gd name="T5" fmla="*/ 2147483647 h 2100"/>
              <a:gd name="T6" fmla="*/ 2147483647 w 4966"/>
              <a:gd name="T7" fmla="*/ 2147483647 h 2100"/>
              <a:gd name="T8" fmla="*/ 2147483647 w 4966"/>
              <a:gd name="T9" fmla="*/ 2147483647 h 2100"/>
              <a:gd name="T10" fmla="*/ 2147483647 w 4966"/>
              <a:gd name="T11" fmla="*/ 2147483647 h 2100"/>
              <a:gd name="T12" fmla="*/ 2147483647 w 4966"/>
              <a:gd name="T13" fmla="*/ 2147483647 h 2100"/>
              <a:gd name="T14" fmla="*/ 2147483647 w 4966"/>
              <a:gd name="T15" fmla="*/ 2147483647 h 2100"/>
              <a:gd name="T16" fmla="*/ 2147483647 w 4966"/>
              <a:gd name="T17" fmla="*/ 2147483647 h 2100"/>
              <a:gd name="T18" fmla="*/ 2147483647 w 4966"/>
              <a:gd name="T19" fmla="*/ 2147483647 h 2100"/>
              <a:gd name="T20" fmla="*/ 2147483647 w 4966"/>
              <a:gd name="T21" fmla="*/ 2147483647 h 2100"/>
              <a:gd name="T22" fmla="*/ 2147483647 w 4966"/>
              <a:gd name="T23" fmla="*/ 2147483647 h 2100"/>
              <a:gd name="T24" fmla="*/ 2147483647 w 4966"/>
              <a:gd name="T25" fmla="*/ 2147483647 h 2100"/>
              <a:gd name="T26" fmla="*/ 2147483647 w 4966"/>
              <a:gd name="T27" fmla="*/ 2147483647 h 2100"/>
              <a:gd name="T28" fmla="*/ 2147483647 w 4966"/>
              <a:gd name="T29" fmla="*/ 2147483647 h 2100"/>
              <a:gd name="T30" fmla="*/ 2147483647 w 4966"/>
              <a:gd name="T31" fmla="*/ 2147483647 h 2100"/>
              <a:gd name="T32" fmla="*/ 2147483647 w 4966"/>
              <a:gd name="T33" fmla="*/ 2147483647 h 2100"/>
              <a:gd name="T34" fmla="*/ 2147483647 w 4966"/>
              <a:gd name="T35" fmla="*/ 2147483647 h 2100"/>
              <a:gd name="T36" fmla="*/ 2147483647 w 4966"/>
              <a:gd name="T37" fmla="*/ 2147483647 h 2100"/>
              <a:gd name="T38" fmla="*/ 2147483647 w 4966"/>
              <a:gd name="T39" fmla="*/ 2147483647 h 2100"/>
              <a:gd name="T40" fmla="*/ 2147483647 w 4966"/>
              <a:gd name="T41" fmla="*/ 2147483647 h 2100"/>
              <a:gd name="T42" fmla="*/ 2147483647 w 4966"/>
              <a:gd name="T43" fmla="*/ 2147483647 h 2100"/>
              <a:gd name="T44" fmla="*/ 2147483647 w 4966"/>
              <a:gd name="T45" fmla="*/ 2147483647 h 2100"/>
              <a:gd name="T46" fmla="*/ 2147483647 w 4966"/>
              <a:gd name="T47" fmla="*/ 2147483647 h 2100"/>
              <a:gd name="T48" fmla="*/ 2147483647 w 4966"/>
              <a:gd name="T49" fmla="*/ 2147483647 h 2100"/>
              <a:gd name="T50" fmla="*/ 2147483647 w 4966"/>
              <a:gd name="T51" fmla="*/ 2147483647 h 2100"/>
              <a:gd name="T52" fmla="*/ 2147483647 w 4966"/>
              <a:gd name="T53" fmla="*/ 2147483647 h 2100"/>
              <a:gd name="T54" fmla="*/ 2147483647 w 4966"/>
              <a:gd name="T55" fmla="*/ 2147483647 h 2100"/>
              <a:gd name="T56" fmla="*/ 2147483647 w 4966"/>
              <a:gd name="T57" fmla="*/ 2147483647 h 2100"/>
              <a:gd name="T58" fmla="*/ 2147483647 w 4966"/>
              <a:gd name="T59" fmla="*/ 2147483647 h 2100"/>
              <a:gd name="T60" fmla="*/ 2147483647 w 4966"/>
              <a:gd name="T61" fmla="*/ 2147483647 h 2100"/>
              <a:gd name="T62" fmla="*/ 2147483647 w 4966"/>
              <a:gd name="T63" fmla="*/ 2147483647 h 2100"/>
              <a:gd name="T64" fmla="*/ 2147483647 w 4966"/>
              <a:gd name="T65" fmla="*/ 2147483647 h 2100"/>
              <a:gd name="T66" fmla="*/ 2147483647 w 4966"/>
              <a:gd name="T67" fmla="*/ 2147483647 h 2100"/>
              <a:gd name="T68" fmla="*/ 2147483647 w 4966"/>
              <a:gd name="T69" fmla="*/ 2147483647 h 2100"/>
              <a:gd name="T70" fmla="*/ 2147483647 w 4966"/>
              <a:gd name="T71" fmla="*/ 2147483647 h 2100"/>
              <a:gd name="T72" fmla="*/ 2147483647 w 4966"/>
              <a:gd name="T73" fmla="*/ 2147483647 h 2100"/>
              <a:gd name="T74" fmla="*/ 2147483647 w 4966"/>
              <a:gd name="T75" fmla="*/ 2147483647 h 2100"/>
              <a:gd name="T76" fmla="*/ 2147483647 w 4966"/>
              <a:gd name="T77" fmla="*/ 2147483647 h 2100"/>
              <a:gd name="T78" fmla="*/ 2147483647 w 4966"/>
              <a:gd name="T79" fmla="*/ 2147483647 h 2100"/>
              <a:gd name="T80" fmla="*/ 2147483647 w 4966"/>
              <a:gd name="T81" fmla="*/ 2147483647 h 2100"/>
              <a:gd name="T82" fmla="*/ 2147483647 w 4966"/>
              <a:gd name="T83" fmla="*/ 2147483647 h 2100"/>
              <a:gd name="T84" fmla="*/ 2147483647 w 4966"/>
              <a:gd name="T85" fmla="*/ 2147483647 h 2100"/>
              <a:gd name="T86" fmla="*/ 2147483647 w 4966"/>
              <a:gd name="T87" fmla="*/ 2147483647 h 2100"/>
              <a:gd name="T88" fmla="*/ 2147483647 w 4966"/>
              <a:gd name="T89" fmla="*/ 2147483647 h 2100"/>
              <a:gd name="T90" fmla="*/ 2147483647 w 4966"/>
              <a:gd name="T91" fmla="*/ 2147483647 h 2100"/>
              <a:gd name="T92" fmla="*/ 2147483647 w 4966"/>
              <a:gd name="T93" fmla="*/ 2147483647 h 2100"/>
              <a:gd name="T94" fmla="*/ 2147483647 w 4966"/>
              <a:gd name="T95" fmla="*/ 2147483647 h 2100"/>
              <a:gd name="T96" fmla="*/ 2147483647 w 4966"/>
              <a:gd name="T97" fmla="*/ 2147483647 h 2100"/>
              <a:gd name="T98" fmla="*/ 2147483647 w 4966"/>
              <a:gd name="T99" fmla="*/ 2147483647 h 2100"/>
              <a:gd name="T100" fmla="*/ 2147483647 w 4966"/>
              <a:gd name="T101" fmla="*/ 2147483647 h 2100"/>
              <a:gd name="T102" fmla="*/ 2147483647 w 4966"/>
              <a:gd name="T103" fmla="*/ 2147483647 h 2100"/>
              <a:gd name="T104" fmla="*/ 2147483647 w 4966"/>
              <a:gd name="T105" fmla="*/ 2147483647 h 2100"/>
              <a:gd name="T106" fmla="*/ 2147483647 w 4966"/>
              <a:gd name="T107" fmla="*/ 2147483647 h 2100"/>
              <a:gd name="T108" fmla="*/ 2147483647 w 4966"/>
              <a:gd name="T109" fmla="*/ 2147483647 h 2100"/>
              <a:gd name="T110" fmla="*/ 2147483647 w 4966"/>
              <a:gd name="T111" fmla="*/ 2147483647 h 2100"/>
              <a:gd name="T112" fmla="*/ 2147483647 w 4966"/>
              <a:gd name="T113" fmla="*/ 2147483647 h 2100"/>
              <a:gd name="T114" fmla="*/ 2147483647 w 4966"/>
              <a:gd name="T115" fmla="*/ 2147483647 h 210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4966" h="2100">
                <a:moveTo>
                  <a:pt x="106" y="2100"/>
                </a:moveTo>
                <a:lnTo>
                  <a:pt x="2483" y="2100"/>
                </a:lnTo>
                <a:lnTo>
                  <a:pt x="4861" y="2100"/>
                </a:lnTo>
                <a:lnTo>
                  <a:pt x="4927" y="2034"/>
                </a:lnTo>
                <a:lnTo>
                  <a:pt x="4966" y="63"/>
                </a:lnTo>
                <a:lnTo>
                  <a:pt x="4903" y="0"/>
                </a:lnTo>
                <a:lnTo>
                  <a:pt x="2483" y="0"/>
                </a:lnTo>
                <a:lnTo>
                  <a:pt x="62" y="0"/>
                </a:lnTo>
                <a:lnTo>
                  <a:pt x="0" y="63"/>
                </a:lnTo>
                <a:lnTo>
                  <a:pt x="38" y="2034"/>
                </a:lnTo>
                <a:lnTo>
                  <a:pt x="106" y="2100"/>
                </a:lnTo>
                <a:close/>
                <a:moveTo>
                  <a:pt x="1371" y="1050"/>
                </a:moveTo>
                <a:lnTo>
                  <a:pt x="1370" y="1086"/>
                </a:lnTo>
                <a:lnTo>
                  <a:pt x="1367" y="1121"/>
                </a:lnTo>
                <a:lnTo>
                  <a:pt x="1361" y="1157"/>
                </a:lnTo>
                <a:lnTo>
                  <a:pt x="1352" y="1192"/>
                </a:lnTo>
                <a:lnTo>
                  <a:pt x="1341" y="1226"/>
                </a:lnTo>
                <a:lnTo>
                  <a:pt x="1328" y="1260"/>
                </a:lnTo>
                <a:lnTo>
                  <a:pt x="1313" y="1292"/>
                </a:lnTo>
                <a:lnTo>
                  <a:pt x="1295" y="1323"/>
                </a:lnTo>
                <a:lnTo>
                  <a:pt x="1275" y="1353"/>
                </a:lnTo>
                <a:lnTo>
                  <a:pt x="1254" y="1381"/>
                </a:lnTo>
                <a:lnTo>
                  <a:pt x="1230" y="1409"/>
                </a:lnTo>
                <a:lnTo>
                  <a:pt x="1205" y="1435"/>
                </a:lnTo>
                <a:lnTo>
                  <a:pt x="1177" y="1458"/>
                </a:lnTo>
                <a:lnTo>
                  <a:pt x="1149" y="1480"/>
                </a:lnTo>
                <a:lnTo>
                  <a:pt x="1119" y="1499"/>
                </a:lnTo>
                <a:lnTo>
                  <a:pt x="1087" y="1518"/>
                </a:lnTo>
                <a:lnTo>
                  <a:pt x="1055" y="1532"/>
                </a:lnTo>
                <a:lnTo>
                  <a:pt x="1021" y="1546"/>
                </a:lnTo>
                <a:lnTo>
                  <a:pt x="987" y="1556"/>
                </a:lnTo>
                <a:lnTo>
                  <a:pt x="952" y="1565"/>
                </a:lnTo>
                <a:lnTo>
                  <a:pt x="917" y="1571"/>
                </a:lnTo>
                <a:lnTo>
                  <a:pt x="882" y="1575"/>
                </a:lnTo>
                <a:lnTo>
                  <a:pt x="845" y="1576"/>
                </a:lnTo>
                <a:lnTo>
                  <a:pt x="810" y="1575"/>
                </a:lnTo>
                <a:lnTo>
                  <a:pt x="773" y="1571"/>
                </a:lnTo>
                <a:lnTo>
                  <a:pt x="738" y="1565"/>
                </a:lnTo>
                <a:lnTo>
                  <a:pt x="703" y="1556"/>
                </a:lnTo>
                <a:lnTo>
                  <a:pt x="669" y="1546"/>
                </a:lnTo>
                <a:lnTo>
                  <a:pt x="636" y="1532"/>
                </a:lnTo>
                <a:lnTo>
                  <a:pt x="603" y="1518"/>
                </a:lnTo>
                <a:lnTo>
                  <a:pt x="572" y="1499"/>
                </a:lnTo>
                <a:lnTo>
                  <a:pt x="541" y="1480"/>
                </a:lnTo>
                <a:lnTo>
                  <a:pt x="513" y="1458"/>
                </a:lnTo>
                <a:lnTo>
                  <a:pt x="486" y="1435"/>
                </a:lnTo>
                <a:lnTo>
                  <a:pt x="461" y="1409"/>
                </a:lnTo>
                <a:lnTo>
                  <a:pt x="437" y="1381"/>
                </a:lnTo>
                <a:lnTo>
                  <a:pt x="415" y="1353"/>
                </a:lnTo>
                <a:lnTo>
                  <a:pt x="395" y="1323"/>
                </a:lnTo>
                <a:lnTo>
                  <a:pt x="378" y="1292"/>
                </a:lnTo>
                <a:lnTo>
                  <a:pt x="362" y="1260"/>
                </a:lnTo>
                <a:lnTo>
                  <a:pt x="349" y="1226"/>
                </a:lnTo>
                <a:lnTo>
                  <a:pt x="338" y="1192"/>
                </a:lnTo>
                <a:lnTo>
                  <a:pt x="330" y="1157"/>
                </a:lnTo>
                <a:lnTo>
                  <a:pt x="324" y="1121"/>
                </a:lnTo>
                <a:lnTo>
                  <a:pt x="320" y="1086"/>
                </a:lnTo>
                <a:lnTo>
                  <a:pt x="319" y="1050"/>
                </a:lnTo>
                <a:lnTo>
                  <a:pt x="320" y="1014"/>
                </a:lnTo>
                <a:lnTo>
                  <a:pt x="324" y="978"/>
                </a:lnTo>
                <a:lnTo>
                  <a:pt x="330" y="943"/>
                </a:lnTo>
                <a:lnTo>
                  <a:pt x="338" y="907"/>
                </a:lnTo>
                <a:lnTo>
                  <a:pt x="349" y="873"/>
                </a:lnTo>
                <a:lnTo>
                  <a:pt x="362" y="841"/>
                </a:lnTo>
                <a:lnTo>
                  <a:pt x="378" y="808"/>
                </a:lnTo>
                <a:lnTo>
                  <a:pt x="395" y="776"/>
                </a:lnTo>
                <a:lnTo>
                  <a:pt x="415" y="746"/>
                </a:lnTo>
                <a:lnTo>
                  <a:pt x="437" y="718"/>
                </a:lnTo>
                <a:lnTo>
                  <a:pt x="461" y="691"/>
                </a:lnTo>
                <a:lnTo>
                  <a:pt x="486" y="666"/>
                </a:lnTo>
                <a:lnTo>
                  <a:pt x="513" y="641"/>
                </a:lnTo>
                <a:lnTo>
                  <a:pt x="541" y="619"/>
                </a:lnTo>
                <a:lnTo>
                  <a:pt x="572" y="600"/>
                </a:lnTo>
                <a:lnTo>
                  <a:pt x="603" y="583"/>
                </a:lnTo>
                <a:lnTo>
                  <a:pt x="636" y="567"/>
                </a:lnTo>
                <a:lnTo>
                  <a:pt x="669" y="554"/>
                </a:lnTo>
                <a:lnTo>
                  <a:pt x="703" y="543"/>
                </a:lnTo>
                <a:lnTo>
                  <a:pt x="738" y="534"/>
                </a:lnTo>
                <a:lnTo>
                  <a:pt x="773" y="528"/>
                </a:lnTo>
                <a:lnTo>
                  <a:pt x="810" y="525"/>
                </a:lnTo>
                <a:lnTo>
                  <a:pt x="845" y="523"/>
                </a:lnTo>
                <a:lnTo>
                  <a:pt x="882" y="525"/>
                </a:lnTo>
                <a:lnTo>
                  <a:pt x="917" y="528"/>
                </a:lnTo>
                <a:lnTo>
                  <a:pt x="952" y="534"/>
                </a:lnTo>
                <a:lnTo>
                  <a:pt x="987" y="543"/>
                </a:lnTo>
                <a:lnTo>
                  <a:pt x="1021" y="554"/>
                </a:lnTo>
                <a:lnTo>
                  <a:pt x="1055" y="567"/>
                </a:lnTo>
                <a:lnTo>
                  <a:pt x="1087" y="583"/>
                </a:lnTo>
                <a:lnTo>
                  <a:pt x="1119" y="600"/>
                </a:lnTo>
                <a:lnTo>
                  <a:pt x="1149" y="619"/>
                </a:lnTo>
                <a:lnTo>
                  <a:pt x="1177" y="641"/>
                </a:lnTo>
                <a:lnTo>
                  <a:pt x="1205" y="666"/>
                </a:lnTo>
                <a:lnTo>
                  <a:pt x="1230" y="691"/>
                </a:lnTo>
                <a:lnTo>
                  <a:pt x="1254" y="718"/>
                </a:lnTo>
                <a:lnTo>
                  <a:pt x="1275" y="746"/>
                </a:lnTo>
                <a:lnTo>
                  <a:pt x="1295" y="776"/>
                </a:lnTo>
                <a:lnTo>
                  <a:pt x="1313" y="808"/>
                </a:lnTo>
                <a:lnTo>
                  <a:pt x="1328" y="841"/>
                </a:lnTo>
                <a:lnTo>
                  <a:pt x="1341" y="873"/>
                </a:lnTo>
                <a:lnTo>
                  <a:pt x="1352" y="907"/>
                </a:lnTo>
                <a:lnTo>
                  <a:pt x="1361" y="943"/>
                </a:lnTo>
                <a:lnTo>
                  <a:pt x="1367" y="978"/>
                </a:lnTo>
                <a:lnTo>
                  <a:pt x="1370" y="1014"/>
                </a:lnTo>
                <a:lnTo>
                  <a:pt x="1371" y="1050"/>
                </a:lnTo>
                <a:close/>
                <a:moveTo>
                  <a:pt x="3009" y="1050"/>
                </a:moveTo>
                <a:lnTo>
                  <a:pt x="3008" y="1086"/>
                </a:lnTo>
                <a:lnTo>
                  <a:pt x="3004" y="1121"/>
                </a:lnTo>
                <a:lnTo>
                  <a:pt x="2998" y="1157"/>
                </a:lnTo>
                <a:lnTo>
                  <a:pt x="2990" y="1192"/>
                </a:lnTo>
                <a:lnTo>
                  <a:pt x="2979" y="1226"/>
                </a:lnTo>
                <a:lnTo>
                  <a:pt x="2965" y="1260"/>
                </a:lnTo>
                <a:lnTo>
                  <a:pt x="2951" y="1292"/>
                </a:lnTo>
                <a:lnTo>
                  <a:pt x="2932" y="1323"/>
                </a:lnTo>
                <a:lnTo>
                  <a:pt x="2913" y="1353"/>
                </a:lnTo>
                <a:lnTo>
                  <a:pt x="2891" y="1381"/>
                </a:lnTo>
                <a:lnTo>
                  <a:pt x="2868" y="1409"/>
                </a:lnTo>
                <a:lnTo>
                  <a:pt x="2842" y="1435"/>
                </a:lnTo>
                <a:lnTo>
                  <a:pt x="2815" y="1458"/>
                </a:lnTo>
                <a:lnTo>
                  <a:pt x="2787" y="1480"/>
                </a:lnTo>
                <a:lnTo>
                  <a:pt x="2756" y="1499"/>
                </a:lnTo>
                <a:lnTo>
                  <a:pt x="2725" y="1518"/>
                </a:lnTo>
                <a:lnTo>
                  <a:pt x="2693" y="1532"/>
                </a:lnTo>
                <a:lnTo>
                  <a:pt x="2659" y="1546"/>
                </a:lnTo>
                <a:lnTo>
                  <a:pt x="2625" y="1556"/>
                </a:lnTo>
                <a:lnTo>
                  <a:pt x="2590" y="1565"/>
                </a:lnTo>
                <a:lnTo>
                  <a:pt x="2554" y="1571"/>
                </a:lnTo>
                <a:lnTo>
                  <a:pt x="2519" y="1575"/>
                </a:lnTo>
                <a:lnTo>
                  <a:pt x="2483" y="1576"/>
                </a:lnTo>
                <a:lnTo>
                  <a:pt x="2447" y="1575"/>
                </a:lnTo>
                <a:lnTo>
                  <a:pt x="2411" y="1571"/>
                </a:lnTo>
                <a:lnTo>
                  <a:pt x="2376" y="1565"/>
                </a:lnTo>
                <a:lnTo>
                  <a:pt x="2340" y="1556"/>
                </a:lnTo>
                <a:lnTo>
                  <a:pt x="2306" y="1546"/>
                </a:lnTo>
                <a:lnTo>
                  <a:pt x="2274" y="1532"/>
                </a:lnTo>
                <a:lnTo>
                  <a:pt x="2241" y="1518"/>
                </a:lnTo>
                <a:lnTo>
                  <a:pt x="2209" y="1499"/>
                </a:lnTo>
                <a:lnTo>
                  <a:pt x="2179" y="1480"/>
                </a:lnTo>
                <a:lnTo>
                  <a:pt x="2151" y="1458"/>
                </a:lnTo>
                <a:lnTo>
                  <a:pt x="2124" y="1435"/>
                </a:lnTo>
                <a:lnTo>
                  <a:pt x="2098" y="1409"/>
                </a:lnTo>
                <a:lnTo>
                  <a:pt x="2074" y="1381"/>
                </a:lnTo>
                <a:lnTo>
                  <a:pt x="2052" y="1353"/>
                </a:lnTo>
                <a:lnTo>
                  <a:pt x="2033" y="1323"/>
                </a:lnTo>
                <a:lnTo>
                  <a:pt x="2016" y="1292"/>
                </a:lnTo>
                <a:lnTo>
                  <a:pt x="2000" y="1260"/>
                </a:lnTo>
                <a:lnTo>
                  <a:pt x="1987" y="1226"/>
                </a:lnTo>
                <a:lnTo>
                  <a:pt x="1976" y="1192"/>
                </a:lnTo>
                <a:lnTo>
                  <a:pt x="1967" y="1157"/>
                </a:lnTo>
                <a:lnTo>
                  <a:pt x="1961" y="1121"/>
                </a:lnTo>
                <a:lnTo>
                  <a:pt x="1957" y="1086"/>
                </a:lnTo>
                <a:lnTo>
                  <a:pt x="1956" y="1050"/>
                </a:lnTo>
                <a:lnTo>
                  <a:pt x="1957" y="1014"/>
                </a:lnTo>
                <a:lnTo>
                  <a:pt x="1961" y="978"/>
                </a:lnTo>
                <a:lnTo>
                  <a:pt x="1967" y="943"/>
                </a:lnTo>
                <a:lnTo>
                  <a:pt x="1976" y="907"/>
                </a:lnTo>
                <a:lnTo>
                  <a:pt x="1987" y="873"/>
                </a:lnTo>
                <a:lnTo>
                  <a:pt x="2000" y="841"/>
                </a:lnTo>
                <a:lnTo>
                  <a:pt x="2016" y="808"/>
                </a:lnTo>
                <a:lnTo>
                  <a:pt x="2033" y="776"/>
                </a:lnTo>
                <a:lnTo>
                  <a:pt x="2052" y="746"/>
                </a:lnTo>
                <a:lnTo>
                  <a:pt x="2074" y="718"/>
                </a:lnTo>
                <a:lnTo>
                  <a:pt x="2098" y="691"/>
                </a:lnTo>
                <a:lnTo>
                  <a:pt x="2124" y="666"/>
                </a:lnTo>
                <a:lnTo>
                  <a:pt x="2151" y="641"/>
                </a:lnTo>
                <a:lnTo>
                  <a:pt x="2179" y="619"/>
                </a:lnTo>
                <a:lnTo>
                  <a:pt x="2209" y="600"/>
                </a:lnTo>
                <a:lnTo>
                  <a:pt x="2241" y="583"/>
                </a:lnTo>
                <a:lnTo>
                  <a:pt x="2274" y="567"/>
                </a:lnTo>
                <a:lnTo>
                  <a:pt x="2306" y="554"/>
                </a:lnTo>
                <a:lnTo>
                  <a:pt x="2340" y="543"/>
                </a:lnTo>
                <a:lnTo>
                  <a:pt x="2376" y="534"/>
                </a:lnTo>
                <a:lnTo>
                  <a:pt x="2411" y="528"/>
                </a:lnTo>
                <a:lnTo>
                  <a:pt x="2447" y="525"/>
                </a:lnTo>
                <a:lnTo>
                  <a:pt x="2483" y="523"/>
                </a:lnTo>
                <a:lnTo>
                  <a:pt x="2519" y="525"/>
                </a:lnTo>
                <a:lnTo>
                  <a:pt x="2554" y="528"/>
                </a:lnTo>
                <a:lnTo>
                  <a:pt x="2590" y="534"/>
                </a:lnTo>
                <a:lnTo>
                  <a:pt x="2625" y="543"/>
                </a:lnTo>
                <a:lnTo>
                  <a:pt x="2659" y="554"/>
                </a:lnTo>
                <a:lnTo>
                  <a:pt x="2693" y="567"/>
                </a:lnTo>
                <a:lnTo>
                  <a:pt x="2725" y="583"/>
                </a:lnTo>
                <a:lnTo>
                  <a:pt x="2756" y="600"/>
                </a:lnTo>
                <a:lnTo>
                  <a:pt x="2787" y="619"/>
                </a:lnTo>
                <a:lnTo>
                  <a:pt x="2815" y="641"/>
                </a:lnTo>
                <a:lnTo>
                  <a:pt x="2842" y="666"/>
                </a:lnTo>
                <a:lnTo>
                  <a:pt x="2868" y="691"/>
                </a:lnTo>
                <a:lnTo>
                  <a:pt x="2891" y="718"/>
                </a:lnTo>
                <a:lnTo>
                  <a:pt x="2913" y="746"/>
                </a:lnTo>
                <a:lnTo>
                  <a:pt x="2932" y="776"/>
                </a:lnTo>
                <a:lnTo>
                  <a:pt x="2951" y="808"/>
                </a:lnTo>
                <a:lnTo>
                  <a:pt x="2965" y="841"/>
                </a:lnTo>
                <a:lnTo>
                  <a:pt x="2979" y="873"/>
                </a:lnTo>
                <a:lnTo>
                  <a:pt x="2990" y="907"/>
                </a:lnTo>
                <a:lnTo>
                  <a:pt x="2998" y="943"/>
                </a:lnTo>
                <a:lnTo>
                  <a:pt x="3004" y="978"/>
                </a:lnTo>
                <a:lnTo>
                  <a:pt x="3008" y="1014"/>
                </a:lnTo>
                <a:lnTo>
                  <a:pt x="3009" y="1050"/>
                </a:lnTo>
                <a:close/>
                <a:moveTo>
                  <a:pt x="4647" y="1050"/>
                </a:moveTo>
                <a:lnTo>
                  <a:pt x="4645" y="1086"/>
                </a:lnTo>
                <a:lnTo>
                  <a:pt x="4642" y="1121"/>
                </a:lnTo>
                <a:lnTo>
                  <a:pt x="4636" y="1157"/>
                </a:lnTo>
                <a:lnTo>
                  <a:pt x="4627" y="1192"/>
                </a:lnTo>
                <a:lnTo>
                  <a:pt x="4616" y="1226"/>
                </a:lnTo>
                <a:lnTo>
                  <a:pt x="4603" y="1260"/>
                </a:lnTo>
                <a:lnTo>
                  <a:pt x="4588" y="1292"/>
                </a:lnTo>
                <a:lnTo>
                  <a:pt x="4570" y="1323"/>
                </a:lnTo>
                <a:lnTo>
                  <a:pt x="4551" y="1353"/>
                </a:lnTo>
                <a:lnTo>
                  <a:pt x="4529" y="1381"/>
                </a:lnTo>
                <a:lnTo>
                  <a:pt x="4506" y="1409"/>
                </a:lnTo>
                <a:lnTo>
                  <a:pt x="4480" y="1435"/>
                </a:lnTo>
                <a:lnTo>
                  <a:pt x="4452" y="1458"/>
                </a:lnTo>
                <a:lnTo>
                  <a:pt x="4424" y="1480"/>
                </a:lnTo>
                <a:lnTo>
                  <a:pt x="4394" y="1499"/>
                </a:lnTo>
                <a:lnTo>
                  <a:pt x="4362" y="1518"/>
                </a:lnTo>
                <a:lnTo>
                  <a:pt x="4330" y="1532"/>
                </a:lnTo>
                <a:lnTo>
                  <a:pt x="4296" y="1546"/>
                </a:lnTo>
                <a:lnTo>
                  <a:pt x="4262" y="1556"/>
                </a:lnTo>
                <a:lnTo>
                  <a:pt x="4227" y="1565"/>
                </a:lnTo>
                <a:lnTo>
                  <a:pt x="4192" y="1571"/>
                </a:lnTo>
                <a:lnTo>
                  <a:pt x="4157" y="1575"/>
                </a:lnTo>
                <a:lnTo>
                  <a:pt x="4120" y="1576"/>
                </a:lnTo>
                <a:lnTo>
                  <a:pt x="4085" y="1575"/>
                </a:lnTo>
                <a:lnTo>
                  <a:pt x="4048" y="1571"/>
                </a:lnTo>
                <a:lnTo>
                  <a:pt x="4013" y="1565"/>
                </a:lnTo>
                <a:lnTo>
                  <a:pt x="3978" y="1556"/>
                </a:lnTo>
                <a:lnTo>
                  <a:pt x="3944" y="1546"/>
                </a:lnTo>
                <a:lnTo>
                  <a:pt x="3911" y="1532"/>
                </a:lnTo>
                <a:lnTo>
                  <a:pt x="3878" y="1518"/>
                </a:lnTo>
                <a:lnTo>
                  <a:pt x="3847" y="1499"/>
                </a:lnTo>
                <a:lnTo>
                  <a:pt x="3816" y="1480"/>
                </a:lnTo>
                <a:lnTo>
                  <a:pt x="3788" y="1458"/>
                </a:lnTo>
                <a:lnTo>
                  <a:pt x="3762" y="1435"/>
                </a:lnTo>
                <a:lnTo>
                  <a:pt x="3736" y="1409"/>
                </a:lnTo>
                <a:lnTo>
                  <a:pt x="3712" y="1381"/>
                </a:lnTo>
                <a:lnTo>
                  <a:pt x="3690" y="1353"/>
                </a:lnTo>
                <a:lnTo>
                  <a:pt x="3670" y="1323"/>
                </a:lnTo>
                <a:lnTo>
                  <a:pt x="3653" y="1292"/>
                </a:lnTo>
                <a:lnTo>
                  <a:pt x="3638" y="1260"/>
                </a:lnTo>
                <a:lnTo>
                  <a:pt x="3624" y="1226"/>
                </a:lnTo>
                <a:lnTo>
                  <a:pt x="3613" y="1192"/>
                </a:lnTo>
                <a:lnTo>
                  <a:pt x="3605" y="1157"/>
                </a:lnTo>
                <a:lnTo>
                  <a:pt x="3599" y="1121"/>
                </a:lnTo>
                <a:lnTo>
                  <a:pt x="3595" y="1086"/>
                </a:lnTo>
                <a:lnTo>
                  <a:pt x="3594" y="1050"/>
                </a:lnTo>
                <a:lnTo>
                  <a:pt x="3595" y="1014"/>
                </a:lnTo>
                <a:lnTo>
                  <a:pt x="3599" y="978"/>
                </a:lnTo>
                <a:lnTo>
                  <a:pt x="3605" y="943"/>
                </a:lnTo>
                <a:lnTo>
                  <a:pt x="3613" y="907"/>
                </a:lnTo>
                <a:lnTo>
                  <a:pt x="3624" y="873"/>
                </a:lnTo>
                <a:lnTo>
                  <a:pt x="3638" y="841"/>
                </a:lnTo>
                <a:lnTo>
                  <a:pt x="3653" y="808"/>
                </a:lnTo>
                <a:lnTo>
                  <a:pt x="3670" y="776"/>
                </a:lnTo>
                <a:lnTo>
                  <a:pt x="3690" y="746"/>
                </a:lnTo>
                <a:lnTo>
                  <a:pt x="3712" y="718"/>
                </a:lnTo>
                <a:lnTo>
                  <a:pt x="3736" y="691"/>
                </a:lnTo>
                <a:lnTo>
                  <a:pt x="3762" y="666"/>
                </a:lnTo>
                <a:lnTo>
                  <a:pt x="3788" y="641"/>
                </a:lnTo>
                <a:lnTo>
                  <a:pt x="3816" y="619"/>
                </a:lnTo>
                <a:lnTo>
                  <a:pt x="3847" y="600"/>
                </a:lnTo>
                <a:lnTo>
                  <a:pt x="3878" y="583"/>
                </a:lnTo>
                <a:lnTo>
                  <a:pt x="3911" y="567"/>
                </a:lnTo>
                <a:lnTo>
                  <a:pt x="3944" y="554"/>
                </a:lnTo>
                <a:lnTo>
                  <a:pt x="3978" y="543"/>
                </a:lnTo>
                <a:lnTo>
                  <a:pt x="4013" y="534"/>
                </a:lnTo>
                <a:lnTo>
                  <a:pt x="4048" y="528"/>
                </a:lnTo>
                <a:lnTo>
                  <a:pt x="4085" y="525"/>
                </a:lnTo>
                <a:lnTo>
                  <a:pt x="4120" y="523"/>
                </a:lnTo>
                <a:lnTo>
                  <a:pt x="4157" y="525"/>
                </a:lnTo>
                <a:lnTo>
                  <a:pt x="4192" y="528"/>
                </a:lnTo>
                <a:lnTo>
                  <a:pt x="4227" y="534"/>
                </a:lnTo>
                <a:lnTo>
                  <a:pt x="4262" y="543"/>
                </a:lnTo>
                <a:lnTo>
                  <a:pt x="4296" y="554"/>
                </a:lnTo>
                <a:lnTo>
                  <a:pt x="4330" y="567"/>
                </a:lnTo>
                <a:lnTo>
                  <a:pt x="4362" y="583"/>
                </a:lnTo>
                <a:lnTo>
                  <a:pt x="4394" y="600"/>
                </a:lnTo>
                <a:lnTo>
                  <a:pt x="4424" y="619"/>
                </a:lnTo>
                <a:lnTo>
                  <a:pt x="4452" y="641"/>
                </a:lnTo>
                <a:lnTo>
                  <a:pt x="4480" y="666"/>
                </a:lnTo>
                <a:lnTo>
                  <a:pt x="4506" y="691"/>
                </a:lnTo>
                <a:lnTo>
                  <a:pt x="4529" y="718"/>
                </a:lnTo>
                <a:lnTo>
                  <a:pt x="4551" y="746"/>
                </a:lnTo>
                <a:lnTo>
                  <a:pt x="4570" y="776"/>
                </a:lnTo>
                <a:lnTo>
                  <a:pt x="4588" y="808"/>
                </a:lnTo>
                <a:lnTo>
                  <a:pt x="4603" y="841"/>
                </a:lnTo>
                <a:lnTo>
                  <a:pt x="4616" y="873"/>
                </a:lnTo>
                <a:lnTo>
                  <a:pt x="4627" y="907"/>
                </a:lnTo>
                <a:lnTo>
                  <a:pt x="4636" y="943"/>
                </a:lnTo>
                <a:lnTo>
                  <a:pt x="4642" y="978"/>
                </a:lnTo>
                <a:lnTo>
                  <a:pt x="4645" y="1014"/>
                </a:lnTo>
                <a:lnTo>
                  <a:pt x="4647" y="105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59" name="Freeform 451"/>
          <p:cNvSpPr>
            <a:spLocks/>
          </p:cNvSpPr>
          <p:nvPr/>
        </p:nvSpPr>
        <p:spPr bwMode="auto">
          <a:xfrm>
            <a:off x="2597150" y="4991100"/>
            <a:ext cx="333375" cy="334963"/>
          </a:xfrm>
          <a:custGeom>
            <a:avLst/>
            <a:gdLst>
              <a:gd name="T0" fmla="*/ 2147483647 w 1052"/>
              <a:gd name="T1" fmla="*/ 2147483647 h 1053"/>
              <a:gd name="T2" fmla="*/ 2147483647 w 1052"/>
              <a:gd name="T3" fmla="*/ 2147483647 h 1053"/>
              <a:gd name="T4" fmla="*/ 2147483647 w 1052"/>
              <a:gd name="T5" fmla="*/ 2147483647 h 1053"/>
              <a:gd name="T6" fmla="*/ 2147483647 w 1052"/>
              <a:gd name="T7" fmla="*/ 2147483647 h 1053"/>
              <a:gd name="T8" fmla="*/ 2147483647 w 1052"/>
              <a:gd name="T9" fmla="*/ 2147483647 h 1053"/>
              <a:gd name="T10" fmla="*/ 2147483647 w 1052"/>
              <a:gd name="T11" fmla="*/ 2147483647 h 1053"/>
              <a:gd name="T12" fmla="*/ 2147483647 w 1052"/>
              <a:gd name="T13" fmla="*/ 2147483647 h 1053"/>
              <a:gd name="T14" fmla="*/ 2147483647 w 1052"/>
              <a:gd name="T15" fmla="*/ 2147483647 h 1053"/>
              <a:gd name="T16" fmla="*/ 2147483647 w 1052"/>
              <a:gd name="T17" fmla="*/ 2147483647 h 1053"/>
              <a:gd name="T18" fmla="*/ 2147483647 w 1052"/>
              <a:gd name="T19" fmla="*/ 2147483647 h 1053"/>
              <a:gd name="T20" fmla="*/ 2147483647 w 1052"/>
              <a:gd name="T21" fmla="*/ 2147483647 h 1053"/>
              <a:gd name="T22" fmla="*/ 2147483647 w 1052"/>
              <a:gd name="T23" fmla="*/ 2147483647 h 1053"/>
              <a:gd name="T24" fmla="*/ 2147483647 w 1052"/>
              <a:gd name="T25" fmla="*/ 2147483647 h 1053"/>
              <a:gd name="T26" fmla="*/ 2147483647 w 1052"/>
              <a:gd name="T27" fmla="*/ 2147483647 h 1053"/>
              <a:gd name="T28" fmla="*/ 2147483647 w 1052"/>
              <a:gd name="T29" fmla="*/ 2147483647 h 1053"/>
              <a:gd name="T30" fmla="*/ 2147483647 w 1052"/>
              <a:gd name="T31" fmla="*/ 2147483647 h 1053"/>
              <a:gd name="T32" fmla="*/ 2147483647 w 1052"/>
              <a:gd name="T33" fmla="*/ 2147483647 h 1053"/>
              <a:gd name="T34" fmla="*/ 2147483647 w 1052"/>
              <a:gd name="T35" fmla="*/ 2147483647 h 1053"/>
              <a:gd name="T36" fmla="*/ 2147483647 w 1052"/>
              <a:gd name="T37" fmla="*/ 2147483647 h 1053"/>
              <a:gd name="T38" fmla="*/ 2147483647 w 1052"/>
              <a:gd name="T39" fmla="*/ 2147483647 h 1053"/>
              <a:gd name="T40" fmla="*/ 2147483647 w 1052"/>
              <a:gd name="T41" fmla="*/ 2147483647 h 1053"/>
              <a:gd name="T42" fmla="*/ 2147483647 w 1052"/>
              <a:gd name="T43" fmla="*/ 2147483647 h 1053"/>
              <a:gd name="T44" fmla="*/ 2147483647 w 1052"/>
              <a:gd name="T45" fmla="*/ 2147483647 h 1053"/>
              <a:gd name="T46" fmla="*/ 2147483647 w 1052"/>
              <a:gd name="T47" fmla="*/ 2147483647 h 1053"/>
              <a:gd name="T48" fmla="*/ 2147483647 w 1052"/>
              <a:gd name="T49" fmla="*/ 2147483647 h 1053"/>
              <a:gd name="T50" fmla="*/ 2147483647 w 1052"/>
              <a:gd name="T51" fmla="*/ 2147483647 h 1053"/>
              <a:gd name="T52" fmla="*/ 2147483647 w 1052"/>
              <a:gd name="T53" fmla="*/ 2147483647 h 1053"/>
              <a:gd name="T54" fmla="*/ 2147483647 w 1052"/>
              <a:gd name="T55" fmla="*/ 2147483647 h 1053"/>
              <a:gd name="T56" fmla="*/ 2147483647 w 1052"/>
              <a:gd name="T57" fmla="*/ 2147483647 h 1053"/>
              <a:gd name="T58" fmla="*/ 2147483647 w 1052"/>
              <a:gd name="T59" fmla="*/ 2147483647 h 1053"/>
              <a:gd name="T60" fmla="*/ 2147483647 w 1052"/>
              <a:gd name="T61" fmla="*/ 2147483647 h 1053"/>
              <a:gd name="T62" fmla="*/ 2147483647 w 1052"/>
              <a:gd name="T63" fmla="*/ 2147483647 h 1053"/>
              <a:gd name="T64" fmla="*/ 2147483647 w 1052"/>
              <a:gd name="T65" fmla="*/ 2147483647 h 1053"/>
              <a:gd name="T66" fmla="*/ 2147483647 w 1052"/>
              <a:gd name="T67" fmla="*/ 2147483647 h 1053"/>
              <a:gd name="T68" fmla="*/ 2147483647 w 1052"/>
              <a:gd name="T69" fmla="*/ 0 h 1053"/>
              <a:gd name="T70" fmla="*/ 2147483647 w 1052"/>
              <a:gd name="T71" fmla="*/ 2147483647 h 1053"/>
              <a:gd name="T72" fmla="*/ 2147483647 w 1052"/>
              <a:gd name="T73" fmla="*/ 2147483647 h 1053"/>
              <a:gd name="T74" fmla="*/ 2147483647 w 1052"/>
              <a:gd name="T75" fmla="*/ 2147483647 h 1053"/>
              <a:gd name="T76" fmla="*/ 2147483647 w 1052"/>
              <a:gd name="T77" fmla="*/ 2147483647 h 1053"/>
              <a:gd name="T78" fmla="*/ 2147483647 w 1052"/>
              <a:gd name="T79" fmla="*/ 2147483647 h 1053"/>
              <a:gd name="T80" fmla="*/ 2147483647 w 1052"/>
              <a:gd name="T81" fmla="*/ 2147483647 h 1053"/>
              <a:gd name="T82" fmla="*/ 2147483647 w 1052"/>
              <a:gd name="T83" fmla="*/ 2147483647 h 1053"/>
              <a:gd name="T84" fmla="*/ 2147483647 w 1052"/>
              <a:gd name="T85" fmla="*/ 2147483647 h 1053"/>
              <a:gd name="T86" fmla="*/ 2147483647 w 1052"/>
              <a:gd name="T87" fmla="*/ 2147483647 h 1053"/>
              <a:gd name="T88" fmla="*/ 2147483647 w 1052"/>
              <a:gd name="T89" fmla="*/ 2147483647 h 1053"/>
              <a:gd name="T90" fmla="*/ 2147483647 w 1052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2" h="1053">
                <a:moveTo>
                  <a:pt x="1052" y="527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9"/>
                </a:lnTo>
                <a:lnTo>
                  <a:pt x="1022" y="703"/>
                </a:lnTo>
                <a:lnTo>
                  <a:pt x="1009" y="737"/>
                </a:lnTo>
                <a:lnTo>
                  <a:pt x="994" y="769"/>
                </a:lnTo>
                <a:lnTo>
                  <a:pt x="976" y="800"/>
                </a:lnTo>
                <a:lnTo>
                  <a:pt x="956" y="830"/>
                </a:lnTo>
                <a:lnTo>
                  <a:pt x="935" y="858"/>
                </a:lnTo>
                <a:lnTo>
                  <a:pt x="911" y="886"/>
                </a:lnTo>
                <a:lnTo>
                  <a:pt x="886" y="912"/>
                </a:lnTo>
                <a:lnTo>
                  <a:pt x="858" y="935"/>
                </a:lnTo>
                <a:lnTo>
                  <a:pt x="830" y="957"/>
                </a:lnTo>
                <a:lnTo>
                  <a:pt x="800" y="976"/>
                </a:lnTo>
                <a:lnTo>
                  <a:pt x="768" y="995"/>
                </a:lnTo>
                <a:lnTo>
                  <a:pt x="736" y="1009"/>
                </a:lnTo>
                <a:lnTo>
                  <a:pt x="702" y="1023"/>
                </a:lnTo>
                <a:lnTo>
                  <a:pt x="668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6" y="1053"/>
                </a:lnTo>
                <a:lnTo>
                  <a:pt x="491" y="1052"/>
                </a:lnTo>
                <a:lnTo>
                  <a:pt x="454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7" y="1009"/>
                </a:lnTo>
                <a:lnTo>
                  <a:pt x="284" y="995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7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6" y="800"/>
                </a:lnTo>
                <a:lnTo>
                  <a:pt x="59" y="769"/>
                </a:lnTo>
                <a:lnTo>
                  <a:pt x="43" y="737"/>
                </a:lnTo>
                <a:lnTo>
                  <a:pt x="30" y="703"/>
                </a:lnTo>
                <a:lnTo>
                  <a:pt x="19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19" y="384"/>
                </a:lnTo>
                <a:lnTo>
                  <a:pt x="30" y="350"/>
                </a:lnTo>
                <a:lnTo>
                  <a:pt x="43" y="318"/>
                </a:lnTo>
                <a:lnTo>
                  <a:pt x="59" y="285"/>
                </a:lnTo>
                <a:lnTo>
                  <a:pt x="76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7" y="143"/>
                </a:lnTo>
                <a:lnTo>
                  <a:pt x="194" y="118"/>
                </a:lnTo>
                <a:lnTo>
                  <a:pt x="222" y="96"/>
                </a:lnTo>
                <a:lnTo>
                  <a:pt x="253" y="77"/>
                </a:lnTo>
                <a:lnTo>
                  <a:pt x="284" y="60"/>
                </a:lnTo>
                <a:lnTo>
                  <a:pt x="317" y="44"/>
                </a:lnTo>
                <a:lnTo>
                  <a:pt x="350" y="31"/>
                </a:lnTo>
                <a:lnTo>
                  <a:pt x="384" y="20"/>
                </a:lnTo>
                <a:lnTo>
                  <a:pt x="419" y="11"/>
                </a:lnTo>
                <a:lnTo>
                  <a:pt x="454" y="5"/>
                </a:lnTo>
                <a:lnTo>
                  <a:pt x="491" y="2"/>
                </a:lnTo>
                <a:lnTo>
                  <a:pt x="526" y="0"/>
                </a:lnTo>
                <a:lnTo>
                  <a:pt x="563" y="2"/>
                </a:lnTo>
                <a:lnTo>
                  <a:pt x="598" y="5"/>
                </a:lnTo>
                <a:lnTo>
                  <a:pt x="633" y="11"/>
                </a:lnTo>
                <a:lnTo>
                  <a:pt x="668" y="20"/>
                </a:lnTo>
                <a:lnTo>
                  <a:pt x="702" y="31"/>
                </a:lnTo>
                <a:lnTo>
                  <a:pt x="736" y="44"/>
                </a:lnTo>
                <a:lnTo>
                  <a:pt x="768" y="60"/>
                </a:lnTo>
                <a:lnTo>
                  <a:pt x="800" y="77"/>
                </a:lnTo>
                <a:lnTo>
                  <a:pt x="830" y="96"/>
                </a:lnTo>
                <a:lnTo>
                  <a:pt x="858" y="118"/>
                </a:lnTo>
                <a:lnTo>
                  <a:pt x="886" y="143"/>
                </a:lnTo>
                <a:lnTo>
                  <a:pt x="911" y="168"/>
                </a:lnTo>
                <a:lnTo>
                  <a:pt x="935" y="195"/>
                </a:lnTo>
                <a:lnTo>
                  <a:pt x="956" y="223"/>
                </a:lnTo>
                <a:lnTo>
                  <a:pt x="976" y="253"/>
                </a:lnTo>
                <a:lnTo>
                  <a:pt x="994" y="285"/>
                </a:lnTo>
                <a:lnTo>
                  <a:pt x="1009" y="318"/>
                </a:lnTo>
                <a:lnTo>
                  <a:pt x="1022" y="350"/>
                </a:lnTo>
                <a:lnTo>
                  <a:pt x="1033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1" y="491"/>
                </a:lnTo>
                <a:lnTo>
                  <a:pt x="1052" y="52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0" name="Line 452"/>
          <p:cNvSpPr>
            <a:spLocks noChangeShapeType="1"/>
          </p:cNvSpPr>
          <p:nvPr/>
        </p:nvSpPr>
        <p:spPr bwMode="auto">
          <a:xfrm flipV="1">
            <a:off x="2495550" y="4826000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1" name="Line 453"/>
          <p:cNvSpPr>
            <a:spLocks noChangeShapeType="1"/>
          </p:cNvSpPr>
          <p:nvPr/>
        </p:nvSpPr>
        <p:spPr bwMode="auto">
          <a:xfrm>
            <a:off x="2508250" y="5470525"/>
            <a:ext cx="20638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2" name="Freeform 454"/>
          <p:cNvSpPr>
            <a:spLocks/>
          </p:cNvSpPr>
          <p:nvPr/>
        </p:nvSpPr>
        <p:spPr bwMode="auto">
          <a:xfrm>
            <a:off x="3116263" y="4991100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7"/>
                </a:moveTo>
                <a:lnTo>
                  <a:pt x="1052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4" y="669"/>
                </a:lnTo>
                <a:lnTo>
                  <a:pt x="1023" y="703"/>
                </a:lnTo>
                <a:lnTo>
                  <a:pt x="1009" y="737"/>
                </a:lnTo>
                <a:lnTo>
                  <a:pt x="995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8"/>
                </a:lnTo>
                <a:lnTo>
                  <a:pt x="912" y="886"/>
                </a:lnTo>
                <a:lnTo>
                  <a:pt x="886" y="912"/>
                </a:lnTo>
                <a:lnTo>
                  <a:pt x="859" y="935"/>
                </a:lnTo>
                <a:lnTo>
                  <a:pt x="831" y="957"/>
                </a:lnTo>
                <a:lnTo>
                  <a:pt x="800" y="976"/>
                </a:lnTo>
                <a:lnTo>
                  <a:pt x="769" y="995"/>
                </a:lnTo>
                <a:lnTo>
                  <a:pt x="737" y="1009"/>
                </a:lnTo>
                <a:lnTo>
                  <a:pt x="703" y="1023"/>
                </a:lnTo>
                <a:lnTo>
                  <a:pt x="669" y="1033"/>
                </a:lnTo>
                <a:lnTo>
                  <a:pt x="634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7" y="1053"/>
                </a:lnTo>
                <a:lnTo>
                  <a:pt x="491" y="1052"/>
                </a:lnTo>
                <a:lnTo>
                  <a:pt x="455" y="1048"/>
                </a:lnTo>
                <a:lnTo>
                  <a:pt x="420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8" y="1009"/>
                </a:lnTo>
                <a:lnTo>
                  <a:pt x="285" y="995"/>
                </a:lnTo>
                <a:lnTo>
                  <a:pt x="253" y="976"/>
                </a:lnTo>
                <a:lnTo>
                  <a:pt x="223" y="957"/>
                </a:lnTo>
                <a:lnTo>
                  <a:pt x="195" y="935"/>
                </a:lnTo>
                <a:lnTo>
                  <a:pt x="168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7" y="800"/>
                </a:lnTo>
                <a:lnTo>
                  <a:pt x="60" y="769"/>
                </a:lnTo>
                <a:lnTo>
                  <a:pt x="44" y="737"/>
                </a:lnTo>
                <a:lnTo>
                  <a:pt x="31" y="703"/>
                </a:lnTo>
                <a:lnTo>
                  <a:pt x="20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20" y="384"/>
                </a:lnTo>
                <a:lnTo>
                  <a:pt x="31" y="350"/>
                </a:lnTo>
                <a:lnTo>
                  <a:pt x="44" y="318"/>
                </a:lnTo>
                <a:lnTo>
                  <a:pt x="60" y="285"/>
                </a:lnTo>
                <a:lnTo>
                  <a:pt x="77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8" y="143"/>
                </a:lnTo>
                <a:lnTo>
                  <a:pt x="195" y="118"/>
                </a:lnTo>
                <a:lnTo>
                  <a:pt x="223" y="96"/>
                </a:lnTo>
                <a:lnTo>
                  <a:pt x="253" y="77"/>
                </a:lnTo>
                <a:lnTo>
                  <a:pt x="285" y="60"/>
                </a:lnTo>
                <a:lnTo>
                  <a:pt x="318" y="44"/>
                </a:lnTo>
                <a:lnTo>
                  <a:pt x="350" y="31"/>
                </a:lnTo>
                <a:lnTo>
                  <a:pt x="384" y="20"/>
                </a:lnTo>
                <a:lnTo>
                  <a:pt x="420" y="11"/>
                </a:lnTo>
                <a:lnTo>
                  <a:pt x="455" y="5"/>
                </a:lnTo>
                <a:lnTo>
                  <a:pt x="491" y="2"/>
                </a:lnTo>
                <a:lnTo>
                  <a:pt x="527" y="0"/>
                </a:lnTo>
                <a:lnTo>
                  <a:pt x="563" y="2"/>
                </a:lnTo>
                <a:lnTo>
                  <a:pt x="598" y="5"/>
                </a:lnTo>
                <a:lnTo>
                  <a:pt x="634" y="11"/>
                </a:lnTo>
                <a:lnTo>
                  <a:pt x="669" y="20"/>
                </a:lnTo>
                <a:lnTo>
                  <a:pt x="703" y="31"/>
                </a:lnTo>
                <a:lnTo>
                  <a:pt x="737" y="44"/>
                </a:lnTo>
                <a:lnTo>
                  <a:pt x="769" y="60"/>
                </a:lnTo>
                <a:lnTo>
                  <a:pt x="800" y="77"/>
                </a:lnTo>
                <a:lnTo>
                  <a:pt x="831" y="96"/>
                </a:lnTo>
                <a:lnTo>
                  <a:pt x="859" y="118"/>
                </a:lnTo>
                <a:lnTo>
                  <a:pt x="886" y="143"/>
                </a:lnTo>
                <a:lnTo>
                  <a:pt x="912" y="168"/>
                </a:lnTo>
                <a:lnTo>
                  <a:pt x="935" y="195"/>
                </a:lnTo>
                <a:lnTo>
                  <a:pt x="957" y="223"/>
                </a:lnTo>
                <a:lnTo>
                  <a:pt x="976" y="253"/>
                </a:lnTo>
                <a:lnTo>
                  <a:pt x="995" y="285"/>
                </a:lnTo>
                <a:lnTo>
                  <a:pt x="1009" y="318"/>
                </a:lnTo>
                <a:lnTo>
                  <a:pt x="1023" y="350"/>
                </a:lnTo>
                <a:lnTo>
                  <a:pt x="1034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2" y="491"/>
                </a:lnTo>
                <a:lnTo>
                  <a:pt x="1053" y="52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3" name="Line 455"/>
          <p:cNvSpPr>
            <a:spLocks noChangeShapeType="1"/>
          </p:cNvSpPr>
          <p:nvPr/>
        </p:nvSpPr>
        <p:spPr bwMode="auto">
          <a:xfrm flipH="1">
            <a:off x="3284538" y="4826000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4" name="Line 456"/>
          <p:cNvSpPr>
            <a:spLocks noChangeShapeType="1"/>
          </p:cNvSpPr>
          <p:nvPr/>
        </p:nvSpPr>
        <p:spPr bwMode="auto">
          <a:xfrm flipH="1">
            <a:off x="3284538" y="5492750"/>
            <a:ext cx="7540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5" name="Line 457"/>
          <p:cNvSpPr>
            <a:spLocks noChangeShapeType="1"/>
          </p:cNvSpPr>
          <p:nvPr/>
        </p:nvSpPr>
        <p:spPr bwMode="auto">
          <a:xfrm flipH="1">
            <a:off x="4060825" y="4845050"/>
            <a:ext cx="11113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6" name="Freeform 458"/>
          <p:cNvSpPr>
            <a:spLocks/>
          </p:cNvSpPr>
          <p:nvPr/>
        </p:nvSpPr>
        <p:spPr bwMode="auto">
          <a:xfrm>
            <a:off x="3640138" y="4995863"/>
            <a:ext cx="327025" cy="327025"/>
          </a:xfrm>
          <a:custGeom>
            <a:avLst/>
            <a:gdLst>
              <a:gd name="T0" fmla="*/ 2147483647 w 1030"/>
              <a:gd name="T1" fmla="*/ 2147483647 h 1029"/>
              <a:gd name="T2" fmla="*/ 2147483647 w 1030"/>
              <a:gd name="T3" fmla="*/ 2147483647 h 1029"/>
              <a:gd name="T4" fmla="*/ 2147483647 w 1030"/>
              <a:gd name="T5" fmla="*/ 2147483647 h 1029"/>
              <a:gd name="T6" fmla="*/ 2147483647 w 1030"/>
              <a:gd name="T7" fmla="*/ 2147483647 h 1029"/>
              <a:gd name="T8" fmla="*/ 2147483647 w 1030"/>
              <a:gd name="T9" fmla="*/ 2147483647 h 1029"/>
              <a:gd name="T10" fmla="*/ 2147483647 w 1030"/>
              <a:gd name="T11" fmla="*/ 2147483647 h 1029"/>
              <a:gd name="T12" fmla="*/ 2147483647 w 1030"/>
              <a:gd name="T13" fmla="*/ 2147483647 h 1029"/>
              <a:gd name="T14" fmla="*/ 2147483647 w 1030"/>
              <a:gd name="T15" fmla="*/ 2147483647 h 1029"/>
              <a:gd name="T16" fmla="*/ 2147483647 w 1030"/>
              <a:gd name="T17" fmla="*/ 2147483647 h 1029"/>
              <a:gd name="T18" fmla="*/ 2147483647 w 1030"/>
              <a:gd name="T19" fmla="*/ 2147483647 h 1029"/>
              <a:gd name="T20" fmla="*/ 2147483647 w 1030"/>
              <a:gd name="T21" fmla="*/ 2147483647 h 1029"/>
              <a:gd name="T22" fmla="*/ 2147483647 w 1030"/>
              <a:gd name="T23" fmla="*/ 2147483647 h 1029"/>
              <a:gd name="T24" fmla="*/ 2147483647 w 1030"/>
              <a:gd name="T25" fmla="*/ 2147483647 h 1029"/>
              <a:gd name="T26" fmla="*/ 2147483647 w 1030"/>
              <a:gd name="T27" fmla="*/ 2147483647 h 1029"/>
              <a:gd name="T28" fmla="*/ 2147483647 w 1030"/>
              <a:gd name="T29" fmla="*/ 2147483647 h 1029"/>
              <a:gd name="T30" fmla="*/ 2147483647 w 1030"/>
              <a:gd name="T31" fmla="*/ 2147483647 h 1029"/>
              <a:gd name="T32" fmla="*/ 2147483647 w 1030"/>
              <a:gd name="T33" fmla="*/ 2147483647 h 1029"/>
              <a:gd name="T34" fmla="*/ 2147483647 w 1030"/>
              <a:gd name="T35" fmla="*/ 2147483647 h 1029"/>
              <a:gd name="T36" fmla="*/ 2147483647 w 1030"/>
              <a:gd name="T37" fmla="*/ 2147483647 h 1029"/>
              <a:gd name="T38" fmla="*/ 2147483647 w 1030"/>
              <a:gd name="T39" fmla="*/ 2147483647 h 1029"/>
              <a:gd name="T40" fmla="*/ 2147483647 w 1030"/>
              <a:gd name="T41" fmla="*/ 2147483647 h 1029"/>
              <a:gd name="T42" fmla="*/ 2147483647 w 1030"/>
              <a:gd name="T43" fmla="*/ 2147483647 h 1029"/>
              <a:gd name="T44" fmla="*/ 0 w 1030"/>
              <a:gd name="T45" fmla="*/ 2147483647 h 1029"/>
              <a:gd name="T46" fmla="*/ 2147483647 w 1030"/>
              <a:gd name="T47" fmla="*/ 2147483647 h 1029"/>
              <a:gd name="T48" fmla="*/ 2147483647 w 1030"/>
              <a:gd name="T49" fmla="*/ 2147483647 h 1029"/>
              <a:gd name="T50" fmla="*/ 2147483647 w 1030"/>
              <a:gd name="T51" fmla="*/ 2147483647 h 1029"/>
              <a:gd name="T52" fmla="*/ 2147483647 w 1030"/>
              <a:gd name="T53" fmla="*/ 2147483647 h 1029"/>
              <a:gd name="T54" fmla="*/ 2147483647 w 1030"/>
              <a:gd name="T55" fmla="*/ 2147483647 h 1029"/>
              <a:gd name="T56" fmla="*/ 2147483647 w 1030"/>
              <a:gd name="T57" fmla="*/ 2147483647 h 1029"/>
              <a:gd name="T58" fmla="*/ 2147483647 w 1030"/>
              <a:gd name="T59" fmla="*/ 2147483647 h 1029"/>
              <a:gd name="T60" fmla="*/ 2147483647 w 1030"/>
              <a:gd name="T61" fmla="*/ 2147483647 h 1029"/>
              <a:gd name="T62" fmla="*/ 2147483647 w 1030"/>
              <a:gd name="T63" fmla="*/ 2147483647 h 1029"/>
              <a:gd name="T64" fmla="*/ 2147483647 w 1030"/>
              <a:gd name="T65" fmla="*/ 2147483647 h 1029"/>
              <a:gd name="T66" fmla="*/ 2147483647 w 1030"/>
              <a:gd name="T67" fmla="*/ 2147483647 h 1029"/>
              <a:gd name="T68" fmla="*/ 2147483647 w 1030"/>
              <a:gd name="T69" fmla="*/ 0 h 1029"/>
              <a:gd name="T70" fmla="*/ 2147483647 w 1030"/>
              <a:gd name="T71" fmla="*/ 2147483647 h 1029"/>
              <a:gd name="T72" fmla="*/ 2147483647 w 1030"/>
              <a:gd name="T73" fmla="*/ 2147483647 h 1029"/>
              <a:gd name="T74" fmla="*/ 2147483647 w 1030"/>
              <a:gd name="T75" fmla="*/ 2147483647 h 1029"/>
              <a:gd name="T76" fmla="*/ 2147483647 w 1030"/>
              <a:gd name="T77" fmla="*/ 2147483647 h 1029"/>
              <a:gd name="T78" fmla="*/ 2147483647 w 1030"/>
              <a:gd name="T79" fmla="*/ 2147483647 h 1029"/>
              <a:gd name="T80" fmla="*/ 2147483647 w 1030"/>
              <a:gd name="T81" fmla="*/ 2147483647 h 1029"/>
              <a:gd name="T82" fmla="*/ 2147483647 w 1030"/>
              <a:gd name="T83" fmla="*/ 2147483647 h 1029"/>
              <a:gd name="T84" fmla="*/ 2147483647 w 1030"/>
              <a:gd name="T85" fmla="*/ 2147483647 h 1029"/>
              <a:gd name="T86" fmla="*/ 2147483647 w 1030"/>
              <a:gd name="T87" fmla="*/ 2147483647 h 1029"/>
              <a:gd name="T88" fmla="*/ 2147483647 w 1030"/>
              <a:gd name="T89" fmla="*/ 2147483647 h 1029"/>
              <a:gd name="T90" fmla="*/ 2147483647 w 1030"/>
              <a:gd name="T91" fmla="*/ 2147483647 h 102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30" h="1029">
                <a:moveTo>
                  <a:pt x="1030" y="514"/>
                </a:moveTo>
                <a:lnTo>
                  <a:pt x="1028" y="549"/>
                </a:lnTo>
                <a:lnTo>
                  <a:pt x="1025" y="584"/>
                </a:lnTo>
                <a:lnTo>
                  <a:pt x="1019" y="619"/>
                </a:lnTo>
                <a:lnTo>
                  <a:pt x="1010" y="655"/>
                </a:lnTo>
                <a:lnTo>
                  <a:pt x="999" y="687"/>
                </a:lnTo>
                <a:lnTo>
                  <a:pt x="986" y="721"/>
                </a:lnTo>
                <a:lnTo>
                  <a:pt x="970" y="753"/>
                </a:lnTo>
                <a:lnTo>
                  <a:pt x="953" y="783"/>
                </a:lnTo>
                <a:lnTo>
                  <a:pt x="932" y="814"/>
                </a:lnTo>
                <a:lnTo>
                  <a:pt x="912" y="842"/>
                </a:lnTo>
                <a:lnTo>
                  <a:pt x="887" y="869"/>
                </a:lnTo>
                <a:lnTo>
                  <a:pt x="862" y="893"/>
                </a:lnTo>
                <a:lnTo>
                  <a:pt x="835" y="916"/>
                </a:lnTo>
                <a:lnTo>
                  <a:pt x="807" y="938"/>
                </a:lnTo>
                <a:lnTo>
                  <a:pt x="777" y="956"/>
                </a:lnTo>
                <a:lnTo>
                  <a:pt x="745" y="973"/>
                </a:lnTo>
                <a:lnTo>
                  <a:pt x="714" y="989"/>
                </a:lnTo>
                <a:lnTo>
                  <a:pt x="681" y="1001"/>
                </a:lnTo>
                <a:lnTo>
                  <a:pt x="647" y="1012"/>
                </a:lnTo>
                <a:lnTo>
                  <a:pt x="611" y="1019"/>
                </a:lnTo>
                <a:lnTo>
                  <a:pt x="576" y="1025"/>
                </a:lnTo>
                <a:lnTo>
                  <a:pt x="541" y="1028"/>
                </a:lnTo>
                <a:lnTo>
                  <a:pt x="506" y="1029"/>
                </a:lnTo>
                <a:lnTo>
                  <a:pt x="470" y="1027"/>
                </a:lnTo>
                <a:lnTo>
                  <a:pt x="435" y="1023"/>
                </a:lnTo>
                <a:lnTo>
                  <a:pt x="400" y="1016"/>
                </a:lnTo>
                <a:lnTo>
                  <a:pt x="366" y="1007"/>
                </a:lnTo>
                <a:lnTo>
                  <a:pt x="332" y="995"/>
                </a:lnTo>
                <a:lnTo>
                  <a:pt x="299" y="982"/>
                </a:lnTo>
                <a:lnTo>
                  <a:pt x="267" y="966"/>
                </a:lnTo>
                <a:lnTo>
                  <a:pt x="237" y="948"/>
                </a:lnTo>
                <a:lnTo>
                  <a:pt x="208" y="927"/>
                </a:lnTo>
                <a:lnTo>
                  <a:pt x="180" y="905"/>
                </a:lnTo>
                <a:lnTo>
                  <a:pt x="153" y="881"/>
                </a:lnTo>
                <a:lnTo>
                  <a:pt x="129" y="855"/>
                </a:lnTo>
                <a:lnTo>
                  <a:pt x="106" y="827"/>
                </a:lnTo>
                <a:lnTo>
                  <a:pt x="85" y="799"/>
                </a:lnTo>
                <a:lnTo>
                  <a:pt x="67" y="769"/>
                </a:lnTo>
                <a:lnTo>
                  <a:pt x="50" y="737"/>
                </a:lnTo>
                <a:lnTo>
                  <a:pt x="36" y="704"/>
                </a:lnTo>
                <a:lnTo>
                  <a:pt x="24" y="672"/>
                </a:lnTo>
                <a:lnTo>
                  <a:pt x="15" y="636"/>
                </a:lnTo>
                <a:lnTo>
                  <a:pt x="7" y="602"/>
                </a:lnTo>
                <a:lnTo>
                  <a:pt x="2" y="567"/>
                </a:lnTo>
                <a:lnTo>
                  <a:pt x="0" y="532"/>
                </a:lnTo>
                <a:lnTo>
                  <a:pt x="0" y="495"/>
                </a:lnTo>
                <a:lnTo>
                  <a:pt x="2" y="460"/>
                </a:lnTo>
                <a:lnTo>
                  <a:pt x="7" y="425"/>
                </a:lnTo>
                <a:lnTo>
                  <a:pt x="15" y="391"/>
                </a:lnTo>
                <a:lnTo>
                  <a:pt x="24" y="357"/>
                </a:lnTo>
                <a:lnTo>
                  <a:pt x="36" y="323"/>
                </a:lnTo>
                <a:lnTo>
                  <a:pt x="50" y="290"/>
                </a:lnTo>
                <a:lnTo>
                  <a:pt x="67" y="258"/>
                </a:lnTo>
                <a:lnTo>
                  <a:pt x="85" y="228"/>
                </a:lnTo>
                <a:lnTo>
                  <a:pt x="106" y="200"/>
                </a:lnTo>
                <a:lnTo>
                  <a:pt x="129" y="172"/>
                </a:lnTo>
                <a:lnTo>
                  <a:pt x="153" y="147"/>
                </a:lnTo>
                <a:lnTo>
                  <a:pt x="180" y="122"/>
                </a:lnTo>
                <a:lnTo>
                  <a:pt x="208" y="100"/>
                </a:lnTo>
                <a:lnTo>
                  <a:pt x="237" y="80"/>
                </a:lnTo>
                <a:lnTo>
                  <a:pt x="267" y="62"/>
                </a:lnTo>
                <a:lnTo>
                  <a:pt x="299" y="46"/>
                </a:lnTo>
                <a:lnTo>
                  <a:pt x="332" y="32"/>
                </a:lnTo>
                <a:lnTo>
                  <a:pt x="366" y="21"/>
                </a:lnTo>
                <a:lnTo>
                  <a:pt x="400" y="12"/>
                </a:lnTo>
                <a:lnTo>
                  <a:pt x="435" y="6"/>
                </a:lnTo>
                <a:lnTo>
                  <a:pt x="470" y="1"/>
                </a:lnTo>
                <a:lnTo>
                  <a:pt x="506" y="0"/>
                </a:lnTo>
                <a:lnTo>
                  <a:pt x="541" y="0"/>
                </a:lnTo>
                <a:lnTo>
                  <a:pt x="576" y="3"/>
                </a:lnTo>
                <a:lnTo>
                  <a:pt x="611" y="8"/>
                </a:lnTo>
                <a:lnTo>
                  <a:pt x="647" y="17"/>
                </a:lnTo>
                <a:lnTo>
                  <a:pt x="681" y="26"/>
                </a:lnTo>
                <a:lnTo>
                  <a:pt x="714" y="39"/>
                </a:lnTo>
                <a:lnTo>
                  <a:pt x="745" y="54"/>
                </a:lnTo>
                <a:lnTo>
                  <a:pt x="777" y="71"/>
                </a:lnTo>
                <a:lnTo>
                  <a:pt x="807" y="90"/>
                </a:lnTo>
                <a:lnTo>
                  <a:pt x="835" y="111"/>
                </a:lnTo>
                <a:lnTo>
                  <a:pt x="862" y="135"/>
                </a:lnTo>
                <a:lnTo>
                  <a:pt x="887" y="159"/>
                </a:lnTo>
                <a:lnTo>
                  <a:pt x="912" y="186"/>
                </a:lnTo>
                <a:lnTo>
                  <a:pt x="932" y="214"/>
                </a:lnTo>
                <a:lnTo>
                  <a:pt x="953" y="244"/>
                </a:lnTo>
                <a:lnTo>
                  <a:pt x="970" y="274"/>
                </a:lnTo>
                <a:lnTo>
                  <a:pt x="986" y="307"/>
                </a:lnTo>
                <a:lnTo>
                  <a:pt x="999" y="340"/>
                </a:lnTo>
                <a:lnTo>
                  <a:pt x="1010" y="374"/>
                </a:lnTo>
                <a:lnTo>
                  <a:pt x="1019" y="408"/>
                </a:lnTo>
                <a:lnTo>
                  <a:pt x="1025" y="443"/>
                </a:lnTo>
                <a:lnTo>
                  <a:pt x="1028" y="478"/>
                </a:lnTo>
                <a:lnTo>
                  <a:pt x="1030" y="514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7" name="Line 459"/>
          <p:cNvSpPr>
            <a:spLocks noChangeShapeType="1"/>
          </p:cNvSpPr>
          <p:nvPr/>
        </p:nvSpPr>
        <p:spPr bwMode="auto">
          <a:xfrm flipH="1" flipV="1">
            <a:off x="4052888" y="4826000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8" name="Line 460"/>
          <p:cNvSpPr>
            <a:spLocks noChangeShapeType="1"/>
          </p:cNvSpPr>
          <p:nvPr/>
        </p:nvSpPr>
        <p:spPr bwMode="auto">
          <a:xfrm flipH="1">
            <a:off x="4038600" y="5470525"/>
            <a:ext cx="22225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69" name="Line 461"/>
          <p:cNvSpPr>
            <a:spLocks noChangeShapeType="1"/>
          </p:cNvSpPr>
          <p:nvPr/>
        </p:nvSpPr>
        <p:spPr bwMode="auto">
          <a:xfrm flipV="1">
            <a:off x="2495550" y="4598988"/>
            <a:ext cx="0" cy="2270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0" name="Line 462"/>
          <p:cNvSpPr>
            <a:spLocks noChangeShapeType="1"/>
          </p:cNvSpPr>
          <p:nvPr/>
        </p:nvSpPr>
        <p:spPr bwMode="auto">
          <a:xfrm flipV="1">
            <a:off x="4073525" y="4572000"/>
            <a:ext cx="0" cy="2540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1" name="Line 463"/>
          <p:cNvSpPr>
            <a:spLocks noChangeShapeType="1"/>
          </p:cNvSpPr>
          <p:nvPr/>
        </p:nvSpPr>
        <p:spPr bwMode="auto">
          <a:xfrm>
            <a:off x="2495550" y="4711700"/>
            <a:ext cx="15779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2" name="Line 464"/>
          <p:cNvSpPr>
            <a:spLocks noChangeShapeType="1"/>
          </p:cNvSpPr>
          <p:nvPr/>
        </p:nvSpPr>
        <p:spPr bwMode="auto">
          <a:xfrm flipH="1">
            <a:off x="2279650" y="4826000"/>
            <a:ext cx="16351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3" name="Line 465"/>
          <p:cNvSpPr>
            <a:spLocks noChangeShapeType="1"/>
          </p:cNvSpPr>
          <p:nvPr/>
        </p:nvSpPr>
        <p:spPr bwMode="auto">
          <a:xfrm flipH="1">
            <a:off x="2327275" y="5492750"/>
            <a:ext cx="1682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4" name="Line 466"/>
          <p:cNvSpPr>
            <a:spLocks noChangeShapeType="1"/>
          </p:cNvSpPr>
          <p:nvPr/>
        </p:nvSpPr>
        <p:spPr bwMode="auto">
          <a:xfrm>
            <a:off x="2400300" y="4826000"/>
            <a:ext cx="0" cy="6667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5" name="Line 467"/>
          <p:cNvSpPr>
            <a:spLocks noChangeShapeType="1"/>
          </p:cNvSpPr>
          <p:nvPr/>
        </p:nvSpPr>
        <p:spPr bwMode="auto">
          <a:xfrm flipV="1">
            <a:off x="2495550" y="4697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6" name="Line 468"/>
          <p:cNvSpPr>
            <a:spLocks noChangeShapeType="1"/>
          </p:cNvSpPr>
          <p:nvPr/>
        </p:nvSpPr>
        <p:spPr bwMode="auto">
          <a:xfrm>
            <a:off x="2495550" y="4711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7" name="Line 469"/>
          <p:cNvSpPr>
            <a:spLocks noChangeShapeType="1"/>
          </p:cNvSpPr>
          <p:nvPr/>
        </p:nvSpPr>
        <p:spPr bwMode="auto">
          <a:xfrm flipV="1">
            <a:off x="2495550" y="4697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8" name="Line 470"/>
          <p:cNvSpPr>
            <a:spLocks noChangeShapeType="1"/>
          </p:cNvSpPr>
          <p:nvPr/>
        </p:nvSpPr>
        <p:spPr bwMode="auto">
          <a:xfrm>
            <a:off x="2495550" y="4711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79" name="Line 471"/>
          <p:cNvSpPr>
            <a:spLocks noChangeShapeType="1"/>
          </p:cNvSpPr>
          <p:nvPr/>
        </p:nvSpPr>
        <p:spPr bwMode="auto">
          <a:xfrm flipH="1" flipV="1">
            <a:off x="2386013" y="53292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0" name="Line 472"/>
          <p:cNvSpPr>
            <a:spLocks noChangeShapeType="1"/>
          </p:cNvSpPr>
          <p:nvPr/>
        </p:nvSpPr>
        <p:spPr bwMode="auto">
          <a:xfrm flipV="1">
            <a:off x="2400300" y="53292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1" name="Line 473"/>
          <p:cNvSpPr>
            <a:spLocks noChangeShapeType="1"/>
          </p:cNvSpPr>
          <p:nvPr/>
        </p:nvSpPr>
        <p:spPr bwMode="auto">
          <a:xfrm flipH="1" flipV="1">
            <a:off x="2386013" y="53292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2" name="Line 474"/>
          <p:cNvSpPr>
            <a:spLocks noChangeShapeType="1"/>
          </p:cNvSpPr>
          <p:nvPr/>
        </p:nvSpPr>
        <p:spPr bwMode="auto">
          <a:xfrm flipV="1">
            <a:off x="2400300" y="53292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3" name="Line 475"/>
          <p:cNvSpPr>
            <a:spLocks noChangeShapeType="1"/>
          </p:cNvSpPr>
          <p:nvPr/>
        </p:nvSpPr>
        <p:spPr bwMode="auto">
          <a:xfrm>
            <a:off x="2400300" y="4851400"/>
            <a:ext cx="14288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4" name="Line 476"/>
          <p:cNvSpPr>
            <a:spLocks noChangeShapeType="1"/>
          </p:cNvSpPr>
          <p:nvPr/>
        </p:nvSpPr>
        <p:spPr bwMode="auto">
          <a:xfrm flipH="1">
            <a:off x="2386013" y="4851400"/>
            <a:ext cx="14287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5" name="Line 477"/>
          <p:cNvSpPr>
            <a:spLocks noChangeShapeType="1"/>
          </p:cNvSpPr>
          <p:nvPr/>
        </p:nvSpPr>
        <p:spPr bwMode="auto">
          <a:xfrm>
            <a:off x="2400300" y="4851400"/>
            <a:ext cx="14288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6" name="Line 478"/>
          <p:cNvSpPr>
            <a:spLocks noChangeShapeType="1"/>
          </p:cNvSpPr>
          <p:nvPr/>
        </p:nvSpPr>
        <p:spPr bwMode="auto">
          <a:xfrm flipH="1">
            <a:off x="2386013" y="4851400"/>
            <a:ext cx="14287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7" name="Line 479"/>
          <p:cNvSpPr>
            <a:spLocks noChangeShapeType="1"/>
          </p:cNvSpPr>
          <p:nvPr/>
        </p:nvSpPr>
        <p:spPr bwMode="auto">
          <a:xfrm flipH="1">
            <a:off x="3910013" y="4711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8" name="Line 480"/>
          <p:cNvSpPr>
            <a:spLocks noChangeShapeType="1"/>
          </p:cNvSpPr>
          <p:nvPr/>
        </p:nvSpPr>
        <p:spPr bwMode="auto">
          <a:xfrm flipH="1" flipV="1">
            <a:off x="3910013" y="4697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89" name="Line 481"/>
          <p:cNvSpPr>
            <a:spLocks noChangeShapeType="1"/>
          </p:cNvSpPr>
          <p:nvPr/>
        </p:nvSpPr>
        <p:spPr bwMode="auto">
          <a:xfrm flipH="1">
            <a:off x="3910013" y="4711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0" name="Line 482"/>
          <p:cNvSpPr>
            <a:spLocks noChangeShapeType="1"/>
          </p:cNvSpPr>
          <p:nvPr/>
        </p:nvSpPr>
        <p:spPr bwMode="auto">
          <a:xfrm flipH="1" flipV="1">
            <a:off x="3910013" y="4697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1" name="Line 486"/>
          <p:cNvSpPr>
            <a:spLocks noChangeShapeType="1"/>
          </p:cNvSpPr>
          <p:nvPr/>
        </p:nvSpPr>
        <p:spPr bwMode="auto">
          <a:xfrm>
            <a:off x="5029200" y="4808538"/>
            <a:ext cx="7858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2" name="Line 487"/>
          <p:cNvSpPr>
            <a:spLocks noChangeShapeType="1"/>
          </p:cNvSpPr>
          <p:nvPr/>
        </p:nvSpPr>
        <p:spPr bwMode="auto">
          <a:xfrm>
            <a:off x="5043488" y="5489575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3" name="Line 488"/>
          <p:cNvSpPr>
            <a:spLocks noChangeShapeType="1"/>
          </p:cNvSpPr>
          <p:nvPr/>
        </p:nvSpPr>
        <p:spPr bwMode="auto">
          <a:xfrm>
            <a:off x="5010150" y="4829175"/>
            <a:ext cx="12700" cy="6397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4" name="Freeform 489"/>
          <p:cNvSpPr>
            <a:spLocks/>
          </p:cNvSpPr>
          <p:nvPr/>
        </p:nvSpPr>
        <p:spPr bwMode="auto">
          <a:xfrm>
            <a:off x="5116513" y="4981575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4" y="994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4" y="119"/>
                </a:lnTo>
                <a:lnTo>
                  <a:pt x="222" y="97"/>
                </a:lnTo>
                <a:lnTo>
                  <a:pt x="253" y="77"/>
                </a:lnTo>
                <a:lnTo>
                  <a:pt x="284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7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5" name="Line 490"/>
          <p:cNvSpPr>
            <a:spLocks noChangeShapeType="1"/>
          </p:cNvSpPr>
          <p:nvPr/>
        </p:nvSpPr>
        <p:spPr bwMode="auto">
          <a:xfrm flipV="1">
            <a:off x="5010150" y="4808538"/>
            <a:ext cx="19050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6" name="Line 491"/>
          <p:cNvSpPr>
            <a:spLocks noChangeShapeType="1"/>
          </p:cNvSpPr>
          <p:nvPr/>
        </p:nvSpPr>
        <p:spPr bwMode="auto">
          <a:xfrm>
            <a:off x="5022850" y="5468938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7" name="Freeform 492"/>
          <p:cNvSpPr>
            <a:spLocks/>
          </p:cNvSpPr>
          <p:nvPr/>
        </p:nvSpPr>
        <p:spPr bwMode="auto">
          <a:xfrm>
            <a:off x="5648325" y="4981575"/>
            <a:ext cx="334963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8" name="Line 493"/>
          <p:cNvSpPr>
            <a:spLocks noChangeShapeType="1"/>
          </p:cNvSpPr>
          <p:nvPr/>
        </p:nvSpPr>
        <p:spPr bwMode="auto">
          <a:xfrm flipH="1">
            <a:off x="5815013" y="4808538"/>
            <a:ext cx="342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99" name="Line 494"/>
          <p:cNvSpPr>
            <a:spLocks noChangeShapeType="1"/>
          </p:cNvSpPr>
          <p:nvPr/>
        </p:nvSpPr>
        <p:spPr bwMode="auto">
          <a:xfrm flipH="1">
            <a:off x="5815013" y="5489575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0" name="Line 495"/>
          <p:cNvSpPr>
            <a:spLocks noChangeShapeType="1"/>
          </p:cNvSpPr>
          <p:nvPr/>
        </p:nvSpPr>
        <p:spPr bwMode="auto">
          <a:xfrm flipH="1">
            <a:off x="6608763" y="4759325"/>
            <a:ext cx="14287" cy="7096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1" name="Freeform 496"/>
          <p:cNvSpPr>
            <a:spLocks/>
          </p:cNvSpPr>
          <p:nvPr/>
        </p:nvSpPr>
        <p:spPr bwMode="auto">
          <a:xfrm>
            <a:off x="6180138" y="4981575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7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2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2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7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2" name="Line 497"/>
          <p:cNvSpPr>
            <a:spLocks noChangeShapeType="1"/>
          </p:cNvSpPr>
          <p:nvPr/>
        </p:nvSpPr>
        <p:spPr bwMode="auto">
          <a:xfrm flipH="1">
            <a:off x="6586538" y="5468938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3" name="Line 498"/>
          <p:cNvSpPr>
            <a:spLocks noChangeShapeType="1"/>
          </p:cNvSpPr>
          <p:nvPr/>
        </p:nvSpPr>
        <p:spPr bwMode="auto">
          <a:xfrm>
            <a:off x="6189663" y="4741863"/>
            <a:ext cx="414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4" name="Line 499"/>
          <p:cNvSpPr>
            <a:spLocks noChangeShapeType="1"/>
          </p:cNvSpPr>
          <p:nvPr/>
        </p:nvSpPr>
        <p:spPr bwMode="auto">
          <a:xfrm flipV="1">
            <a:off x="6157913" y="4762500"/>
            <a:ext cx="7937" cy="46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5" name="Line 500"/>
          <p:cNvSpPr>
            <a:spLocks noChangeShapeType="1"/>
          </p:cNvSpPr>
          <p:nvPr/>
        </p:nvSpPr>
        <p:spPr bwMode="auto">
          <a:xfrm flipV="1">
            <a:off x="6165850" y="4741863"/>
            <a:ext cx="23813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6" name="Line 501"/>
          <p:cNvSpPr>
            <a:spLocks noChangeShapeType="1"/>
          </p:cNvSpPr>
          <p:nvPr/>
        </p:nvSpPr>
        <p:spPr bwMode="auto">
          <a:xfrm>
            <a:off x="6604000" y="4741863"/>
            <a:ext cx="19050" cy="17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7" name="Line 502"/>
          <p:cNvSpPr>
            <a:spLocks noChangeShapeType="1"/>
          </p:cNvSpPr>
          <p:nvPr/>
        </p:nvSpPr>
        <p:spPr bwMode="auto">
          <a:xfrm>
            <a:off x="6638925" y="4741863"/>
            <a:ext cx="1031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8" name="Line 503"/>
          <p:cNvSpPr>
            <a:spLocks noChangeShapeType="1"/>
          </p:cNvSpPr>
          <p:nvPr/>
        </p:nvSpPr>
        <p:spPr bwMode="auto">
          <a:xfrm>
            <a:off x="6638925" y="4808538"/>
            <a:ext cx="1031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09" name="Line 504"/>
          <p:cNvSpPr>
            <a:spLocks noChangeShapeType="1"/>
          </p:cNvSpPr>
          <p:nvPr/>
        </p:nvSpPr>
        <p:spPr bwMode="auto">
          <a:xfrm>
            <a:off x="6702425" y="4675188"/>
            <a:ext cx="0" cy="666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0" name="Line 505"/>
          <p:cNvSpPr>
            <a:spLocks noChangeShapeType="1"/>
          </p:cNvSpPr>
          <p:nvPr/>
        </p:nvSpPr>
        <p:spPr bwMode="auto">
          <a:xfrm>
            <a:off x="6702425" y="4808538"/>
            <a:ext cx="0" cy="523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1" name="Line 506"/>
          <p:cNvSpPr>
            <a:spLocks noChangeShapeType="1"/>
          </p:cNvSpPr>
          <p:nvPr/>
        </p:nvSpPr>
        <p:spPr bwMode="auto">
          <a:xfrm flipV="1">
            <a:off x="6623050" y="4641850"/>
            <a:ext cx="0" cy="714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2" name="Line 507"/>
          <p:cNvSpPr>
            <a:spLocks noChangeShapeType="1"/>
          </p:cNvSpPr>
          <p:nvPr/>
        </p:nvSpPr>
        <p:spPr bwMode="auto">
          <a:xfrm flipV="1">
            <a:off x="6153150" y="4656138"/>
            <a:ext cx="0" cy="1397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3" name="Line 508"/>
          <p:cNvSpPr>
            <a:spLocks noChangeShapeType="1"/>
          </p:cNvSpPr>
          <p:nvPr/>
        </p:nvSpPr>
        <p:spPr bwMode="auto">
          <a:xfrm>
            <a:off x="6153150" y="4675188"/>
            <a:ext cx="4699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4" name="Line 509"/>
          <p:cNvSpPr>
            <a:spLocks noChangeShapeType="1"/>
          </p:cNvSpPr>
          <p:nvPr/>
        </p:nvSpPr>
        <p:spPr bwMode="auto">
          <a:xfrm flipH="1">
            <a:off x="6459538" y="46751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5" name="Line 510"/>
          <p:cNvSpPr>
            <a:spLocks noChangeShapeType="1"/>
          </p:cNvSpPr>
          <p:nvPr/>
        </p:nvSpPr>
        <p:spPr bwMode="auto">
          <a:xfrm flipH="1" flipV="1">
            <a:off x="6459538" y="46609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6" name="Line 511"/>
          <p:cNvSpPr>
            <a:spLocks noChangeShapeType="1"/>
          </p:cNvSpPr>
          <p:nvPr/>
        </p:nvSpPr>
        <p:spPr bwMode="auto">
          <a:xfrm flipH="1">
            <a:off x="6459538" y="46751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7" name="Line 512"/>
          <p:cNvSpPr>
            <a:spLocks noChangeShapeType="1"/>
          </p:cNvSpPr>
          <p:nvPr/>
        </p:nvSpPr>
        <p:spPr bwMode="auto">
          <a:xfrm flipH="1" flipV="1">
            <a:off x="6459538" y="46609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8" name="Line 513"/>
          <p:cNvSpPr>
            <a:spLocks noChangeShapeType="1"/>
          </p:cNvSpPr>
          <p:nvPr/>
        </p:nvSpPr>
        <p:spPr bwMode="auto">
          <a:xfrm flipV="1">
            <a:off x="6153150" y="46609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19" name="Line 514"/>
          <p:cNvSpPr>
            <a:spLocks noChangeShapeType="1"/>
          </p:cNvSpPr>
          <p:nvPr/>
        </p:nvSpPr>
        <p:spPr bwMode="auto">
          <a:xfrm>
            <a:off x="6153150" y="4675188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0" name="Line 515"/>
          <p:cNvSpPr>
            <a:spLocks noChangeShapeType="1"/>
          </p:cNvSpPr>
          <p:nvPr/>
        </p:nvSpPr>
        <p:spPr bwMode="auto">
          <a:xfrm flipV="1">
            <a:off x="6153150" y="46609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1" name="Line 516"/>
          <p:cNvSpPr>
            <a:spLocks noChangeShapeType="1"/>
          </p:cNvSpPr>
          <p:nvPr/>
        </p:nvSpPr>
        <p:spPr bwMode="auto">
          <a:xfrm>
            <a:off x="6153150" y="4675188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2" name="Line 517"/>
          <p:cNvSpPr>
            <a:spLocks noChangeShapeType="1"/>
          </p:cNvSpPr>
          <p:nvPr/>
        </p:nvSpPr>
        <p:spPr bwMode="auto">
          <a:xfrm flipH="1" flipV="1">
            <a:off x="6688138" y="45783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3" name="Line 518"/>
          <p:cNvSpPr>
            <a:spLocks noChangeShapeType="1"/>
          </p:cNvSpPr>
          <p:nvPr/>
        </p:nvSpPr>
        <p:spPr bwMode="auto">
          <a:xfrm flipV="1">
            <a:off x="6702425" y="457835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4" name="Line 519"/>
          <p:cNvSpPr>
            <a:spLocks noChangeShapeType="1"/>
          </p:cNvSpPr>
          <p:nvPr/>
        </p:nvSpPr>
        <p:spPr bwMode="auto">
          <a:xfrm flipH="1" flipV="1">
            <a:off x="6688138" y="45783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5" name="Line 520"/>
          <p:cNvSpPr>
            <a:spLocks noChangeShapeType="1"/>
          </p:cNvSpPr>
          <p:nvPr/>
        </p:nvSpPr>
        <p:spPr bwMode="auto">
          <a:xfrm flipV="1">
            <a:off x="6702425" y="457835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6" name="Line 521"/>
          <p:cNvSpPr>
            <a:spLocks noChangeShapeType="1"/>
          </p:cNvSpPr>
          <p:nvPr/>
        </p:nvSpPr>
        <p:spPr bwMode="auto">
          <a:xfrm>
            <a:off x="6702425" y="48085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7" name="Line 522"/>
          <p:cNvSpPr>
            <a:spLocks noChangeShapeType="1"/>
          </p:cNvSpPr>
          <p:nvPr/>
        </p:nvSpPr>
        <p:spPr bwMode="auto">
          <a:xfrm flipH="1">
            <a:off x="6688138" y="48085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8" name="Line 523"/>
          <p:cNvSpPr>
            <a:spLocks noChangeShapeType="1"/>
          </p:cNvSpPr>
          <p:nvPr/>
        </p:nvSpPr>
        <p:spPr bwMode="auto">
          <a:xfrm>
            <a:off x="6702425" y="48085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29" name="Line 524"/>
          <p:cNvSpPr>
            <a:spLocks noChangeShapeType="1"/>
          </p:cNvSpPr>
          <p:nvPr/>
        </p:nvSpPr>
        <p:spPr bwMode="auto">
          <a:xfrm flipH="1">
            <a:off x="6688138" y="48085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0" name="Line 525"/>
          <p:cNvSpPr>
            <a:spLocks noChangeShapeType="1"/>
          </p:cNvSpPr>
          <p:nvPr/>
        </p:nvSpPr>
        <p:spPr bwMode="auto">
          <a:xfrm flipV="1">
            <a:off x="6702425" y="4549775"/>
            <a:ext cx="0" cy="1254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1" name="Line 526"/>
          <p:cNvSpPr>
            <a:spLocks noChangeShapeType="1"/>
          </p:cNvSpPr>
          <p:nvPr/>
        </p:nvSpPr>
        <p:spPr bwMode="auto">
          <a:xfrm>
            <a:off x="6702425" y="4860925"/>
            <a:ext cx="0" cy="142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2" name="Line 530"/>
          <p:cNvSpPr>
            <a:spLocks noChangeShapeType="1"/>
          </p:cNvSpPr>
          <p:nvPr/>
        </p:nvSpPr>
        <p:spPr bwMode="auto">
          <a:xfrm>
            <a:off x="2516188" y="4826000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3" name="Line 531"/>
          <p:cNvSpPr>
            <a:spLocks noChangeShapeType="1"/>
          </p:cNvSpPr>
          <p:nvPr/>
        </p:nvSpPr>
        <p:spPr bwMode="auto">
          <a:xfrm>
            <a:off x="2528888" y="5492750"/>
            <a:ext cx="7556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4" name="Line 532"/>
          <p:cNvSpPr>
            <a:spLocks noChangeShapeType="1"/>
          </p:cNvSpPr>
          <p:nvPr/>
        </p:nvSpPr>
        <p:spPr bwMode="auto">
          <a:xfrm>
            <a:off x="2495550" y="4845050"/>
            <a:ext cx="12700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5" name="Line 533"/>
          <p:cNvSpPr>
            <a:spLocks noChangeShapeType="1"/>
          </p:cNvSpPr>
          <p:nvPr/>
        </p:nvSpPr>
        <p:spPr bwMode="auto">
          <a:xfrm flipV="1">
            <a:off x="2495550" y="4826000"/>
            <a:ext cx="20638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6" name="Line 534"/>
          <p:cNvSpPr>
            <a:spLocks noChangeShapeType="1"/>
          </p:cNvSpPr>
          <p:nvPr/>
        </p:nvSpPr>
        <p:spPr bwMode="auto">
          <a:xfrm>
            <a:off x="2508250" y="5470525"/>
            <a:ext cx="20638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7" name="Line 535"/>
          <p:cNvSpPr>
            <a:spLocks noChangeShapeType="1"/>
          </p:cNvSpPr>
          <p:nvPr/>
        </p:nvSpPr>
        <p:spPr bwMode="auto">
          <a:xfrm flipH="1">
            <a:off x="3284538" y="4826000"/>
            <a:ext cx="76835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8" name="Line 536"/>
          <p:cNvSpPr>
            <a:spLocks noChangeShapeType="1"/>
          </p:cNvSpPr>
          <p:nvPr/>
        </p:nvSpPr>
        <p:spPr bwMode="auto">
          <a:xfrm flipH="1">
            <a:off x="3284538" y="5492750"/>
            <a:ext cx="7540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39" name="Line 537"/>
          <p:cNvSpPr>
            <a:spLocks noChangeShapeType="1"/>
          </p:cNvSpPr>
          <p:nvPr/>
        </p:nvSpPr>
        <p:spPr bwMode="auto">
          <a:xfrm flipH="1">
            <a:off x="4060825" y="4845050"/>
            <a:ext cx="11113" cy="6254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0" name="Freeform 538"/>
          <p:cNvSpPr>
            <a:spLocks/>
          </p:cNvSpPr>
          <p:nvPr/>
        </p:nvSpPr>
        <p:spPr bwMode="auto">
          <a:xfrm>
            <a:off x="3636963" y="4991100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7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9"/>
                </a:lnTo>
                <a:lnTo>
                  <a:pt x="1022" y="703"/>
                </a:lnTo>
                <a:lnTo>
                  <a:pt x="1009" y="737"/>
                </a:lnTo>
                <a:lnTo>
                  <a:pt x="994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8"/>
                </a:lnTo>
                <a:lnTo>
                  <a:pt x="912" y="886"/>
                </a:lnTo>
                <a:lnTo>
                  <a:pt x="886" y="912"/>
                </a:lnTo>
                <a:lnTo>
                  <a:pt x="858" y="935"/>
                </a:lnTo>
                <a:lnTo>
                  <a:pt x="830" y="957"/>
                </a:lnTo>
                <a:lnTo>
                  <a:pt x="800" y="976"/>
                </a:lnTo>
                <a:lnTo>
                  <a:pt x="768" y="995"/>
                </a:lnTo>
                <a:lnTo>
                  <a:pt x="736" y="1009"/>
                </a:lnTo>
                <a:lnTo>
                  <a:pt x="702" y="1023"/>
                </a:lnTo>
                <a:lnTo>
                  <a:pt x="668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3" y="1052"/>
                </a:lnTo>
                <a:lnTo>
                  <a:pt x="526" y="1053"/>
                </a:lnTo>
                <a:lnTo>
                  <a:pt x="491" y="1052"/>
                </a:lnTo>
                <a:lnTo>
                  <a:pt x="454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3"/>
                </a:lnTo>
                <a:lnTo>
                  <a:pt x="317" y="1009"/>
                </a:lnTo>
                <a:lnTo>
                  <a:pt x="284" y="995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8" y="912"/>
                </a:lnTo>
                <a:lnTo>
                  <a:pt x="142" y="886"/>
                </a:lnTo>
                <a:lnTo>
                  <a:pt x="118" y="858"/>
                </a:lnTo>
                <a:lnTo>
                  <a:pt x="96" y="830"/>
                </a:lnTo>
                <a:lnTo>
                  <a:pt x="76" y="800"/>
                </a:lnTo>
                <a:lnTo>
                  <a:pt x="59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9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7"/>
                </a:lnTo>
                <a:lnTo>
                  <a:pt x="1" y="491"/>
                </a:lnTo>
                <a:lnTo>
                  <a:pt x="5" y="455"/>
                </a:lnTo>
                <a:lnTo>
                  <a:pt x="11" y="420"/>
                </a:lnTo>
                <a:lnTo>
                  <a:pt x="19" y="384"/>
                </a:lnTo>
                <a:lnTo>
                  <a:pt x="30" y="350"/>
                </a:lnTo>
                <a:lnTo>
                  <a:pt x="44" y="318"/>
                </a:lnTo>
                <a:lnTo>
                  <a:pt x="59" y="285"/>
                </a:lnTo>
                <a:lnTo>
                  <a:pt x="76" y="253"/>
                </a:lnTo>
                <a:lnTo>
                  <a:pt x="96" y="223"/>
                </a:lnTo>
                <a:lnTo>
                  <a:pt x="118" y="195"/>
                </a:lnTo>
                <a:lnTo>
                  <a:pt x="142" y="168"/>
                </a:lnTo>
                <a:lnTo>
                  <a:pt x="168" y="143"/>
                </a:lnTo>
                <a:lnTo>
                  <a:pt x="194" y="118"/>
                </a:lnTo>
                <a:lnTo>
                  <a:pt x="222" y="96"/>
                </a:lnTo>
                <a:lnTo>
                  <a:pt x="253" y="77"/>
                </a:lnTo>
                <a:lnTo>
                  <a:pt x="284" y="60"/>
                </a:lnTo>
                <a:lnTo>
                  <a:pt x="317" y="44"/>
                </a:lnTo>
                <a:lnTo>
                  <a:pt x="350" y="31"/>
                </a:lnTo>
                <a:lnTo>
                  <a:pt x="384" y="20"/>
                </a:lnTo>
                <a:lnTo>
                  <a:pt x="419" y="11"/>
                </a:lnTo>
                <a:lnTo>
                  <a:pt x="454" y="5"/>
                </a:lnTo>
                <a:lnTo>
                  <a:pt x="491" y="2"/>
                </a:lnTo>
                <a:lnTo>
                  <a:pt x="526" y="0"/>
                </a:lnTo>
                <a:lnTo>
                  <a:pt x="563" y="2"/>
                </a:lnTo>
                <a:lnTo>
                  <a:pt x="598" y="5"/>
                </a:lnTo>
                <a:lnTo>
                  <a:pt x="633" y="11"/>
                </a:lnTo>
                <a:lnTo>
                  <a:pt x="668" y="20"/>
                </a:lnTo>
                <a:lnTo>
                  <a:pt x="702" y="31"/>
                </a:lnTo>
                <a:lnTo>
                  <a:pt x="736" y="44"/>
                </a:lnTo>
                <a:lnTo>
                  <a:pt x="768" y="60"/>
                </a:lnTo>
                <a:lnTo>
                  <a:pt x="800" y="77"/>
                </a:lnTo>
                <a:lnTo>
                  <a:pt x="830" y="96"/>
                </a:lnTo>
                <a:lnTo>
                  <a:pt x="858" y="118"/>
                </a:lnTo>
                <a:lnTo>
                  <a:pt x="886" y="143"/>
                </a:lnTo>
                <a:lnTo>
                  <a:pt x="912" y="168"/>
                </a:lnTo>
                <a:lnTo>
                  <a:pt x="935" y="195"/>
                </a:lnTo>
                <a:lnTo>
                  <a:pt x="957" y="223"/>
                </a:lnTo>
                <a:lnTo>
                  <a:pt x="976" y="253"/>
                </a:lnTo>
                <a:lnTo>
                  <a:pt x="994" y="285"/>
                </a:lnTo>
                <a:lnTo>
                  <a:pt x="1009" y="318"/>
                </a:lnTo>
                <a:lnTo>
                  <a:pt x="1022" y="350"/>
                </a:lnTo>
                <a:lnTo>
                  <a:pt x="1033" y="384"/>
                </a:lnTo>
                <a:lnTo>
                  <a:pt x="1042" y="420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7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1" name="Line 539"/>
          <p:cNvSpPr>
            <a:spLocks noChangeShapeType="1"/>
          </p:cNvSpPr>
          <p:nvPr/>
        </p:nvSpPr>
        <p:spPr bwMode="auto">
          <a:xfrm flipH="1" flipV="1">
            <a:off x="4052888" y="4826000"/>
            <a:ext cx="19050" cy="190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2" name="Line 540"/>
          <p:cNvSpPr>
            <a:spLocks noChangeShapeType="1"/>
          </p:cNvSpPr>
          <p:nvPr/>
        </p:nvSpPr>
        <p:spPr bwMode="auto">
          <a:xfrm flipH="1">
            <a:off x="4038600" y="5470525"/>
            <a:ext cx="22225" cy="222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3" name="Line 541"/>
          <p:cNvSpPr>
            <a:spLocks noChangeShapeType="1"/>
          </p:cNvSpPr>
          <p:nvPr/>
        </p:nvSpPr>
        <p:spPr bwMode="auto">
          <a:xfrm flipV="1">
            <a:off x="2495550" y="4598988"/>
            <a:ext cx="0" cy="227012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4" name="Line 542"/>
          <p:cNvSpPr>
            <a:spLocks noChangeShapeType="1"/>
          </p:cNvSpPr>
          <p:nvPr/>
        </p:nvSpPr>
        <p:spPr bwMode="auto">
          <a:xfrm flipV="1">
            <a:off x="4073525" y="4572000"/>
            <a:ext cx="0" cy="2540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5" name="Line 543"/>
          <p:cNvSpPr>
            <a:spLocks noChangeShapeType="1"/>
          </p:cNvSpPr>
          <p:nvPr/>
        </p:nvSpPr>
        <p:spPr bwMode="auto">
          <a:xfrm>
            <a:off x="2495550" y="4711700"/>
            <a:ext cx="15779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6" name="Line 544"/>
          <p:cNvSpPr>
            <a:spLocks noChangeShapeType="1"/>
          </p:cNvSpPr>
          <p:nvPr/>
        </p:nvSpPr>
        <p:spPr bwMode="auto">
          <a:xfrm flipH="1">
            <a:off x="2279650" y="4826000"/>
            <a:ext cx="163513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7" name="Line 545"/>
          <p:cNvSpPr>
            <a:spLocks noChangeShapeType="1"/>
          </p:cNvSpPr>
          <p:nvPr/>
        </p:nvSpPr>
        <p:spPr bwMode="auto">
          <a:xfrm flipH="1">
            <a:off x="2327275" y="5492750"/>
            <a:ext cx="168275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8" name="Line 546"/>
          <p:cNvSpPr>
            <a:spLocks noChangeShapeType="1"/>
          </p:cNvSpPr>
          <p:nvPr/>
        </p:nvSpPr>
        <p:spPr bwMode="auto">
          <a:xfrm>
            <a:off x="2400300" y="4826000"/>
            <a:ext cx="0" cy="66675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49" name="Line 547"/>
          <p:cNvSpPr>
            <a:spLocks noChangeShapeType="1"/>
          </p:cNvSpPr>
          <p:nvPr/>
        </p:nvSpPr>
        <p:spPr bwMode="auto">
          <a:xfrm flipV="1">
            <a:off x="2495550" y="4697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0" name="Line 548"/>
          <p:cNvSpPr>
            <a:spLocks noChangeShapeType="1"/>
          </p:cNvSpPr>
          <p:nvPr/>
        </p:nvSpPr>
        <p:spPr bwMode="auto">
          <a:xfrm>
            <a:off x="2495550" y="4711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1" name="Line 549"/>
          <p:cNvSpPr>
            <a:spLocks noChangeShapeType="1"/>
          </p:cNvSpPr>
          <p:nvPr/>
        </p:nvSpPr>
        <p:spPr bwMode="auto">
          <a:xfrm flipV="1">
            <a:off x="2495550" y="4697413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2" name="Line 550"/>
          <p:cNvSpPr>
            <a:spLocks noChangeShapeType="1"/>
          </p:cNvSpPr>
          <p:nvPr/>
        </p:nvSpPr>
        <p:spPr bwMode="auto">
          <a:xfrm>
            <a:off x="2495550" y="47117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3" name="Line 551"/>
          <p:cNvSpPr>
            <a:spLocks noChangeShapeType="1"/>
          </p:cNvSpPr>
          <p:nvPr/>
        </p:nvSpPr>
        <p:spPr bwMode="auto">
          <a:xfrm flipH="1" flipV="1">
            <a:off x="2386013" y="53292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4" name="Line 552"/>
          <p:cNvSpPr>
            <a:spLocks noChangeShapeType="1"/>
          </p:cNvSpPr>
          <p:nvPr/>
        </p:nvSpPr>
        <p:spPr bwMode="auto">
          <a:xfrm flipV="1">
            <a:off x="2400300" y="53292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5" name="Line 553"/>
          <p:cNvSpPr>
            <a:spLocks noChangeShapeType="1"/>
          </p:cNvSpPr>
          <p:nvPr/>
        </p:nvSpPr>
        <p:spPr bwMode="auto">
          <a:xfrm flipH="1" flipV="1">
            <a:off x="2386013" y="53292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6" name="Line 554"/>
          <p:cNvSpPr>
            <a:spLocks noChangeShapeType="1"/>
          </p:cNvSpPr>
          <p:nvPr/>
        </p:nvSpPr>
        <p:spPr bwMode="auto">
          <a:xfrm flipV="1">
            <a:off x="2400300" y="53292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7" name="Line 555"/>
          <p:cNvSpPr>
            <a:spLocks noChangeShapeType="1"/>
          </p:cNvSpPr>
          <p:nvPr/>
        </p:nvSpPr>
        <p:spPr bwMode="auto">
          <a:xfrm>
            <a:off x="2400300" y="4851400"/>
            <a:ext cx="14288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8" name="Line 556"/>
          <p:cNvSpPr>
            <a:spLocks noChangeShapeType="1"/>
          </p:cNvSpPr>
          <p:nvPr/>
        </p:nvSpPr>
        <p:spPr bwMode="auto">
          <a:xfrm flipH="1">
            <a:off x="2386013" y="4851400"/>
            <a:ext cx="14287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59" name="Line 557"/>
          <p:cNvSpPr>
            <a:spLocks noChangeShapeType="1"/>
          </p:cNvSpPr>
          <p:nvPr/>
        </p:nvSpPr>
        <p:spPr bwMode="auto">
          <a:xfrm>
            <a:off x="2400300" y="4851400"/>
            <a:ext cx="14288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0" name="Line 558"/>
          <p:cNvSpPr>
            <a:spLocks noChangeShapeType="1"/>
          </p:cNvSpPr>
          <p:nvPr/>
        </p:nvSpPr>
        <p:spPr bwMode="auto">
          <a:xfrm flipH="1">
            <a:off x="2386013" y="4851400"/>
            <a:ext cx="14287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1" name="Line 559"/>
          <p:cNvSpPr>
            <a:spLocks noChangeShapeType="1"/>
          </p:cNvSpPr>
          <p:nvPr/>
        </p:nvSpPr>
        <p:spPr bwMode="auto">
          <a:xfrm flipH="1">
            <a:off x="3910013" y="4711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2" name="Line 560"/>
          <p:cNvSpPr>
            <a:spLocks noChangeShapeType="1"/>
          </p:cNvSpPr>
          <p:nvPr/>
        </p:nvSpPr>
        <p:spPr bwMode="auto">
          <a:xfrm flipH="1" flipV="1">
            <a:off x="3910013" y="4697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3" name="Line 561"/>
          <p:cNvSpPr>
            <a:spLocks noChangeShapeType="1"/>
          </p:cNvSpPr>
          <p:nvPr/>
        </p:nvSpPr>
        <p:spPr bwMode="auto">
          <a:xfrm flipH="1">
            <a:off x="3910013" y="47117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4" name="Line 562"/>
          <p:cNvSpPr>
            <a:spLocks noChangeShapeType="1"/>
          </p:cNvSpPr>
          <p:nvPr/>
        </p:nvSpPr>
        <p:spPr bwMode="auto">
          <a:xfrm flipH="1" flipV="1">
            <a:off x="3910013" y="4697413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5" name="Freeform 563"/>
          <p:cNvSpPr>
            <a:spLocks noEditPoints="1"/>
          </p:cNvSpPr>
          <p:nvPr/>
        </p:nvSpPr>
        <p:spPr bwMode="auto">
          <a:xfrm>
            <a:off x="5010150" y="4741863"/>
            <a:ext cx="1612900" cy="747712"/>
          </a:xfrm>
          <a:custGeom>
            <a:avLst/>
            <a:gdLst>
              <a:gd name="T0" fmla="*/ 2147483647 w 5080"/>
              <a:gd name="T1" fmla="*/ 2147483647 h 2358"/>
              <a:gd name="T2" fmla="*/ 2147483647 w 5080"/>
              <a:gd name="T3" fmla="*/ 2147483647 h 2358"/>
              <a:gd name="T4" fmla="*/ 2147483647 w 5080"/>
              <a:gd name="T5" fmla="*/ 2147483647 h 2358"/>
              <a:gd name="T6" fmla="*/ 2147483647 w 5080"/>
              <a:gd name="T7" fmla="*/ 2147483647 h 2358"/>
              <a:gd name="T8" fmla="*/ 2147483647 w 5080"/>
              <a:gd name="T9" fmla="*/ 2147483647 h 2358"/>
              <a:gd name="T10" fmla="*/ 2147483647 w 5080"/>
              <a:gd name="T11" fmla="*/ 2147483647 h 2358"/>
              <a:gd name="T12" fmla="*/ 2147483647 w 5080"/>
              <a:gd name="T13" fmla="*/ 2147483647 h 2358"/>
              <a:gd name="T14" fmla="*/ 2147483647 w 5080"/>
              <a:gd name="T15" fmla="*/ 2147483647 h 2358"/>
              <a:gd name="T16" fmla="*/ 2147483647 w 5080"/>
              <a:gd name="T17" fmla="*/ 2147483647 h 2358"/>
              <a:gd name="T18" fmla="*/ 2147483647 w 5080"/>
              <a:gd name="T19" fmla="*/ 2147483647 h 2358"/>
              <a:gd name="T20" fmla="*/ 2147483647 w 5080"/>
              <a:gd name="T21" fmla="*/ 2147483647 h 2358"/>
              <a:gd name="T22" fmla="*/ 2147483647 w 5080"/>
              <a:gd name="T23" fmla="*/ 2147483647 h 2358"/>
              <a:gd name="T24" fmla="*/ 2147483647 w 5080"/>
              <a:gd name="T25" fmla="*/ 2147483647 h 2358"/>
              <a:gd name="T26" fmla="*/ 2147483647 w 5080"/>
              <a:gd name="T27" fmla="*/ 2147483647 h 2358"/>
              <a:gd name="T28" fmla="*/ 2147483647 w 5080"/>
              <a:gd name="T29" fmla="*/ 2147483647 h 2358"/>
              <a:gd name="T30" fmla="*/ 2147483647 w 5080"/>
              <a:gd name="T31" fmla="*/ 2147483647 h 2358"/>
              <a:gd name="T32" fmla="*/ 2147483647 w 5080"/>
              <a:gd name="T33" fmla="*/ 2147483647 h 2358"/>
              <a:gd name="T34" fmla="*/ 2147483647 w 5080"/>
              <a:gd name="T35" fmla="*/ 2147483647 h 2358"/>
              <a:gd name="T36" fmla="*/ 2147483647 w 5080"/>
              <a:gd name="T37" fmla="*/ 2147483647 h 2358"/>
              <a:gd name="T38" fmla="*/ 2147483647 w 5080"/>
              <a:gd name="T39" fmla="*/ 2147483647 h 2358"/>
              <a:gd name="T40" fmla="*/ 2147483647 w 5080"/>
              <a:gd name="T41" fmla="*/ 2147483647 h 2358"/>
              <a:gd name="T42" fmla="*/ 2147483647 w 5080"/>
              <a:gd name="T43" fmla="*/ 2147483647 h 2358"/>
              <a:gd name="T44" fmla="*/ 2147483647 w 5080"/>
              <a:gd name="T45" fmla="*/ 2147483647 h 2358"/>
              <a:gd name="T46" fmla="*/ 2147483647 w 5080"/>
              <a:gd name="T47" fmla="*/ 2147483647 h 2358"/>
              <a:gd name="T48" fmla="*/ 2147483647 w 5080"/>
              <a:gd name="T49" fmla="*/ 2147483647 h 2358"/>
              <a:gd name="T50" fmla="*/ 2147483647 w 5080"/>
              <a:gd name="T51" fmla="*/ 2147483647 h 2358"/>
              <a:gd name="T52" fmla="*/ 2147483647 w 5080"/>
              <a:gd name="T53" fmla="*/ 2147483647 h 2358"/>
              <a:gd name="T54" fmla="*/ 2147483647 w 5080"/>
              <a:gd name="T55" fmla="*/ 2147483647 h 2358"/>
              <a:gd name="T56" fmla="*/ 2147483647 w 5080"/>
              <a:gd name="T57" fmla="*/ 2147483647 h 2358"/>
              <a:gd name="T58" fmla="*/ 2147483647 w 5080"/>
              <a:gd name="T59" fmla="*/ 2147483647 h 2358"/>
              <a:gd name="T60" fmla="*/ 2147483647 w 5080"/>
              <a:gd name="T61" fmla="*/ 2147483647 h 2358"/>
              <a:gd name="T62" fmla="*/ 2147483647 w 5080"/>
              <a:gd name="T63" fmla="*/ 2147483647 h 2358"/>
              <a:gd name="T64" fmla="*/ 2147483647 w 5080"/>
              <a:gd name="T65" fmla="*/ 2147483647 h 2358"/>
              <a:gd name="T66" fmla="*/ 2147483647 w 5080"/>
              <a:gd name="T67" fmla="*/ 2147483647 h 2358"/>
              <a:gd name="T68" fmla="*/ 2147483647 w 5080"/>
              <a:gd name="T69" fmla="*/ 2147483647 h 2358"/>
              <a:gd name="T70" fmla="*/ 2147483647 w 5080"/>
              <a:gd name="T71" fmla="*/ 2147483647 h 2358"/>
              <a:gd name="T72" fmla="*/ 2147483647 w 5080"/>
              <a:gd name="T73" fmla="*/ 2147483647 h 2358"/>
              <a:gd name="T74" fmla="*/ 2147483647 w 5080"/>
              <a:gd name="T75" fmla="*/ 2147483647 h 2358"/>
              <a:gd name="T76" fmla="*/ 2147483647 w 5080"/>
              <a:gd name="T77" fmla="*/ 2147483647 h 2358"/>
              <a:gd name="T78" fmla="*/ 2147483647 w 5080"/>
              <a:gd name="T79" fmla="*/ 2147483647 h 2358"/>
              <a:gd name="T80" fmla="*/ 2147483647 w 5080"/>
              <a:gd name="T81" fmla="*/ 2147483647 h 2358"/>
              <a:gd name="T82" fmla="*/ 2147483647 w 5080"/>
              <a:gd name="T83" fmla="*/ 2147483647 h 2358"/>
              <a:gd name="T84" fmla="*/ 2147483647 w 5080"/>
              <a:gd name="T85" fmla="*/ 2147483647 h 2358"/>
              <a:gd name="T86" fmla="*/ 2147483647 w 5080"/>
              <a:gd name="T87" fmla="*/ 2147483647 h 2358"/>
              <a:gd name="T88" fmla="*/ 2147483647 w 5080"/>
              <a:gd name="T89" fmla="*/ 2147483647 h 2358"/>
              <a:gd name="T90" fmla="*/ 2147483647 w 5080"/>
              <a:gd name="T91" fmla="*/ 2147483647 h 2358"/>
              <a:gd name="T92" fmla="*/ 2147483647 w 5080"/>
              <a:gd name="T93" fmla="*/ 2147483647 h 2358"/>
              <a:gd name="T94" fmla="*/ 2147483647 w 5080"/>
              <a:gd name="T95" fmla="*/ 2147483647 h 2358"/>
              <a:gd name="T96" fmla="*/ 2147483647 w 5080"/>
              <a:gd name="T97" fmla="*/ 2147483647 h 2358"/>
              <a:gd name="T98" fmla="*/ 2147483647 w 5080"/>
              <a:gd name="T99" fmla="*/ 2147483647 h 2358"/>
              <a:gd name="T100" fmla="*/ 2147483647 w 5080"/>
              <a:gd name="T101" fmla="*/ 2147483647 h 2358"/>
              <a:gd name="T102" fmla="*/ 2147483647 w 5080"/>
              <a:gd name="T103" fmla="*/ 2147483647 h 2358"/>
              <a:gd name="T104" fmla="*/ 2147483647 w 5080"/>
              <a:gd name="T105" fmla="*/ 2147483647 h 2358"/>
              <a:gd name="T106" fmla="*/ 2147483647 w 5080"/>
              <a:gd name="T107" fmla="*/ 2147483647 h 2358"/>
              <a:gd name="T108" fmla="*/ 2147483647 w 5080"/>
              <a:gd name="T109" fmla="*/ 2147483647 h 2358"/>
              <a:gd name="T110" fmla="*/ 2147483647 w 5080"/>
              <a:gd name="T111" fmla="*/ 2147483647 h 2358"/>
              <a:gd name="T112" fmla="*/ 2147483647 w 5080"/>
              <a:gd name="T113" fmla="*/ 2147483647 h 2358"/>
              <a:gd name="T114" fmla="*/ 2147483647 w 5080"/>
              <a:gd name="T115" fmla="*/ 2147483647 h 235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080" h="2358">
                <a:moveTo>
                  <a:pt x="108" y="2358"/>
                </a:moveTo>
                <a:lnTo>
                  <a:pt x="2538" y="2358"/>
                </a:lnTo>
                <a:lnTo>
                  <a:pt x="4968" y="2358"/>
                </a:lnTo>
                <a:lnTo>
                  <a:pt x="5037" y="2290"/>
                </a:lnTo>
                <a:lnTo>
                  <a:pt x="5080" y="58"/>
                </a:lnTo>
                <a:lnTo>
                  <a:pt x="5022" y="0"/>
                </a:lnTo>
                <a:lnTo>
                  <a:pt x="3715" y="0"/>
                </a:lnTo>
                <a:lnTo>
                  <a:pt x="3639" y="67"/>
                </a:lnTo>
                <a:lnTo>
                  <a:pt x="3618" y="210"/>
                </a:lnTo>
                <a:lnTo>
                  <a:pt x="2538" y="210"/>
                </a:lnTo>
                <a:lnTo>
                  <a:pt x="63" y="210"/>
                </a:lnTo>
                <a:lnTo>
                  <a:pt x="0" y="276"/>
                </a:lnTo>
                <a:lnTo>
                  <a:pt x="39" y="2290"/>
                </a:lnTo>
                <a:lnTo>
                  <a:pt x="108" y="2358"/>
                </a:lnTo>
                <a:close/>
                <a:moveTo>
                  <a:pt x="1391" y="1283"/>
                </a:moveTo>
                <a:lnTo>
                  <a:pt x="1389" y="1320"/>
                </a:lnTo>
                <a:lnTo>
                  <a:pt x="1386" y="1355"/>
                </a:lnTo>
                <a:lnTo>
                  <a:pt x="1380" y="1391"/>
                </a:lnTo>
                <a:lnTo>
                  <a:pt x="1371" y="1425"/>
                </a:lnTo>
                <a:lnTo>
                  <a:pt x="1360" y="1460"/>
                </a:lnTo>
                <a:lnTo>
                  <a:pt x="1347" y="1494"/>
                </a:lnTo>
                <a:lnTo>
                  <a:pt x="1331" y="1526"/>
                </a:lnTo>
                <a:lnTo>
                  <a:pt x="1314" y="1557"/>
                </a:lnTo>
                <a:lnTo>
                  <a:pt x="1295" y="1587"/>
                </a:lnTo>
                <a:lnTo>
                  <a:pt x="1273" y="1616"/>
                </a:lnTo>
                <a:lnTo>
                  <a:pt x="1248" y="1643"/>
                </a:lnTo>
                <a:lnTo>
                  <a:pt x="1223" y="1669"/>
                </a:lnTo>
                <a:lnTo>
                  <a:pt x="1196" y="1692"/>
                </a:lnTo>
                <a:lnTo>
                  <a:pt x="1167" y="1714"/>
                </a:lnTo>
                <a:lnTo>
                  <a:pt x="1138" y="1733"/>
                </a:lnTo>
                <a:lnTo>
                  <a:pt x="1106" y="1751"/>
                </a:lnTo>
                <a:lnTo>
                  <a:pt x="1073" y="1767"/>
                </a:lnTo>
                <a:lnTo>
                  <a:pt x="1041" y="1779"/>
                </a:lnTo>
                <a:lnTo>
                  <a:pt x="1007" y="1790"/>
                </a:lnTo>
                <a:lnTo>
                  <a:pt x="971" y="1799"/>
                </a:lnTo>
                <a:lnTo>
                  <a:pt x="936" y="1805"/>
                </a:lnTo>
                <a:lnTo>
                  <a:pt x="900" y="1808"/>
                </a:lnTo>
                <a:lnTo>
                  <a:pt x="864" y="1810"/>
                </a:lnTo>
                <a:lnTo>
                  <a:pt x="828" y="1808"/>
                </a:lnTo>
                <a:lnTo>
                  <a:pt x="793" y="1805"/>
                </a:lnTo>
                <a:lnTo>
                  <a:pt x="757" y="1799"/>
                </a:lnTo>
                <a:lnTo>
                  <a:pt x="722" y="1790"/>
                </a:lnTo>
                <a:lnTo>
                  <a:pt x="688" y="1779"/>
                </a:lnTo>
                <a:lnTo>
                  <a:pt x="654" y="1767"/>
                </a:lnTo>
                <a:lnTo>
                  <a:pt x="622" y="1751"/>
                </a:lnTo>
                <a:lnTo>
                  <a:pt x="591" y="1733"/>
                </a:lnTo>
                <a:lnTo>
                  <a:pt x="560" y="1714"/>
                </a:lnTo>
                <a:lnTo>
                  <a:pt x="532" y="1692"/>
                </a:lnTo>
                <a:lnTo>
                  <a:pt x="504" y="1669"/>
                </a:lnTo>
                <a:lnTo>
                  <a:pt x="479" y="1643"/>
                </a:lnTo>
                <a:lnTo>
                  <a:pt x="456" y="1616"/>
                </a:lnTo>
                <a:lnTo>
                  <a:pt x="434" y="1587"/>
                </a:lnTo>
                <a:lnTo>
                  <a:pt x="415" y="1557"/>
                </a:lnTo>
                <a:lnTo>
                  <a:pt x="396" y="1526"/>
                </a:lnTo>
                <a:lnTo>
                  <a:pt x="382" y="1494"/>
                </a:lnTo>
                <a:lnTo>
                  <a:pt x="368" y="1460"/>
                </a:lnTo>
                <a:lnTo>
                  <a:pt x="357" y="1425"/>
                </a:lnTo>
                <a:lnTo>
                  <a:pt x="349" y="1391"/>
                </a:lnTo>
                <a:lnTo>
                  <a:pt x="343" y="1355"/>
                </a:lnTo>
                <a:lnTo>
                  <a:pt x="339" y="1320"/>
                </a:lnTo>
                <a:lnTo>
                  <a:pt x="338" y="1283"/>
                </a:lnTo>
                <a:lnTo>
                  <a:pt x="339" y="1248"/>
                </a:lnTo>
                <a:lnTo>
                  <a:pt x="343" y="1212"/>
                </a:lnTo>
                <a:lnTo>
                  <a:pt x="349" y="1176"/>
                </a:lnTo>
                <a:lnTo>
                  <a:pt x="357" y="1142"/>
                </a:lnTo>
                <a:lnTo>
                  <a:pt x="368" y="1107"/>
                </a:lnTo>
                <a:lnTo>
                  <a:pt x="382" y="1074"/>
                </a:lnTo>
                <a:lnTo>
                  <a:pt x="396" y="1041"/>
                </a:lnTo>
                <a:lnTo>
                  <a:pt x="415" y="1010"/>
                </a:lnTo>
                <a:lnTo>
                  <a:pt x="434" y="981"/>
                </a:lnTo>
                <a:lnTo>
                  <a:pt x="456" y="952"/>
                </a:lnTo>
                <a:lnTo>
                  <a:pt x="479" y="925"/>
                </a:lnTo>
                <a:lnTo>
                  <a:pt x="504" y="899"/>
                </a:lnTo>
                <a:lnTo>
                  <a:pt x="532" y="876"/>
                </a:lnTo>
                <a:lnTo>
                  <a:pt x="560" y="854"/>
                </a:lnTo>
                <a:lnTo>
                  <a:pt x="591" y="834"/>
                </a:lnTo>
                <a:lnTo>
                  <a:pt x="622" y="817"/>
                </a:lnTo>
                <a:lnTo>
                  <a:pt x="654" y="801"/>
                </a:lnTo>
                <a:lnTo>
                  <a:pt x="688" y="787"/>
                </a:lnTo>
                <a:lnTo>
                  <a:pt x="722" y="777"/>
                </a:lnTo>
                <a:lnTo>
                  <a:pt x="757" y="768"/>
                </a:lnTo>
                <a:lnTo>
                  <a:pt x="793" y="762"/>
                </a:lnTo>
                <a:lnTo>
                  <a:pt x="828" y="758"/>
                </a:lnTo>
                <a:lnTo>
                  <a:pt x="864" y="757"/>
                </a:lnTo>
                <a:lnTo>
                  <a:pt x="900" y="758"/>
                </a:lnTo>
                <a:lnTo>
                  <a:pt x="936" y="762"/>
                </a:lnTo>
                <a:lnTo>
                  <a:pt x="971" y="768"/>
                </a:lnTo>
                <a:lnTo>
                  <a:pt x="1007" y="777"/>
                </a:lnTo>
                <a:lnTo>
                  <a:pt x="1041" y="787"/>
                </a:lnTo>
                <a:lnTo>
                  <a:pt x="1073" y="801"/>
                </a:lnTo>
                <a:lnTo>
                  <a:pt x="1106" y="817"/>
                </a:lnTo>
                <a:lnTo>
                  <a:pt x="1138" y="834"/>
                </a:lnTo>
                <a:lnTo>
                  <a:pt x="1167" y="854"/>
                </a:lnTo>
                <a:lnTo>
                  <a:pt x="1196" y="876"/>
                </a:lnTo>
                <a:lnTo>
                  <a:pt x="1223" y="899"/>
                </a:lnTo>
                <a:lnTo>
                  <a:pt x="1248" y="925"/>
                </a:lnTo>
                <a:lnTo>
                  <a:pt x="1273" y="952"/>
                </a:lnTo>
                <a:lnTo>
                  <a:pt x="1295" y="981"/>
                </a:lnTo>
                <a:lnTo>
                  <a:pt x="1314" y="1010"/>
                </a:lnTo>
                <a:lnTo>
                  <a:pt x="1331" y="1041"/>
                </a:lnTo>
                <a:lnTo>
                  <a:pt x="1347" y="1074"/>
                </a:lnTo>
                <a:lnTo>
                  <a:pt x="1360" y="1107"/>
                </a:lnTo>
                <a:lnTo>
                  <a:pt x="1371" y="1142"/>
                </a:lnTo>
                <a:lnTo>
                  <a:pt x="1380" y="1176"/>
                </a:lnTo>
                <a:lnTo>
                  <a:pt x="1386" y="1212"/>
                </a:lnTo>
                <a:lnTo>
                  <a:pt x="1389" y="1248"/>
                </a:lnTo>
                <a:lnTo>
                  <a:pt x="1391" y="1283"/>
                </a:lnTo>
                <a:close/>
                <a:moveTo>
                  <a:pt x="3065" y="1283"/>
                </a:moveTo>
                <a:lnTo>
                  <a:pt x="3063" y="1320"/>
                </a:lnTo>
                <a:lnTo>
                  <a:pt x="3060" y="1355"/>
                </a:lnTo>
                <a:lnTo>
                  <a:pt x="3054" y="1391"/>
                </a:lnTo>
                <a:lnTo>
                  <a:pt x="3045" y="1425"/>
                </a:lnTo>
                <a:lnTo>
                  <a:pt x="3034" y="1460"/>
                </a:lnTo>
                <a:lnTo>
                  <a:pt x="3021" y="1494"/>
                </a:lnTo>
                <a:lnTo>
                  <a:pt x="3005" y="1526"/>
                </a:lnTo>
                <a:lnTo>
                  <a:pt x="2988" y="1557"/>
                </a:lnTo>
                <a:lnTo>
                  <a:pt x="2967" y="1587"/>
                </a:lnTo>
                <a:lnTo>
                  <a:pt x="2947" y="1616"/>
                </a:lnTo>
                <a:lnTo>
                  <a:pt x="2922" y="1643"/>
                </a:lnTo>
                <a:lnTo>
                  <a:pt x="2897" y="1669"/>
                </a:lnTo>
                <a:lnTo>
                  <a:pt x="2870" y="1692"/>
                </a:lnTo>
                <a:lnTo>
                  <a:pt x="2841" y="1714"/>
                </a:lnTo>
                <a:lnTo>
                  <a:pt x="2812" y="1733"/>
                </a:lnTo>
                <a:lnTo>
                  <a:pt x="2780" y="1751"/>
                </a:lnTo>
                <a:lnTo>
                  <a:pt x="2747" y="1767"/>
                </a:lnTo>
                <a:lnTo>
                  <a:pt x="2715" y="1779"/>
                </a:lnTo>
                <a:lnTo>
                  <a:pt x="2681" y="1790"/>
                </a:lnTo>
                <a:lnTo>
                  <a:pt x="2645" y="1799"/>
                </a:lnTo>
                <a:lnTo>
                  <a:pt x="2610" y="1805"/>
                </a:lnTo>
                <a:lnTo>
                  <a:pt x="2574" y="1808"/>
                </a:lnTo>
                <a:lnTo>
                  <a:pt x="2538" y="1810"/>
                </a:lnTo>
                <a:lnTo>
                  <a:pt x="2502" y="1808"/>
                </a:lnTo>
                <a:lnTo>
                  <a:pt x="2467" y="1805"/>
                </a:lnTo>
                <a:lnTo>
                  <a:pt x="2431" y="1799"/>
                </a:lnTo>
                <a:lnTo>
                  <a:pt x="2396" y="1790"/>
                </a:lnTo>
                <a:lnTo>
                  <a:pt x="2362" y="1779"/>
                </a:lnTo>
                <a:lnTo>
                  <a:pt x="2328" y="1767"/>
                </a:lnTo>
                <a:lnTo>
                  <a:pt x="2295" y="1751"/>
                </a:lnTo>
                <a:lnTo>
                  <a:pt x="2265" y="1733"/>
                </a:lnTo>
                <a:lnTo>
                  <a:pt x="2234" y="1714"/>
                </a:lnTo>
                <a:lnTo>
                  <a:pt x="2205" y="1692"/>
                </a:lnTo>
                <a:lnTo>
                  <a:pt x="2178" y="1669"/>
                </a:lnTo>
                <a:lnTo>
                  <a:pt x="2153" y="1643"/>
                </a:lnTo>
                <a:lnTo>
                  <a:pt x="2130" y="1616"/>
                </a:lnTo>
                <a:lnTo>
                  <a:pt x="2108" y="1587"/>
                </a:lnTo>
                <a:lnTo>
                  <a:pt x="2089" y="1557"/>
                </a:lnTo>
                <a:lnTo>
                  <a:pt x="2070" y="1526"/>
                </a:lnTo>
                <a:lnTo>
                  <a:pt x="2056" y="1494"/>
                </a:lnTo>
                <a:lnTo>
                  <a:pt x="2042" y="1460"/>
                </a:lnTo>
                <a:lnTo>
                  <a:pt x="2031" y="1425"/>
                </a:lnTo>
                <a:lnTo>
                  <a:pt x="2023" y="1391"/>
                </a:lnTo>
                <a:lnTo>
                  <a:pt x="2017" y="1355"/>
                </a:lnTo>
                <a:lnTo>
                  <a:pt x="2013" y="1320"/>
                </a:lnTo>
                <a:lnTo>
                  <a:pt x="2012" y="1283"/>
                </a:lnTo>
                <a:lnTo>
                  <a:pt x="2013" y="1248"/>
                </a:lnTo>
                <a:lnTo>
                  <a:pt x="2017" y="1212"/>
                </a:lnTo>
                <a:lnTo>
                  <a:pt x="2023" y="1176"/>
                </a:lnTo>
                <a:lnTo>
                  <a:pt x="2031" y="1142"/>
                </a:lnTo>
                <a:lnTo>
                  <a:pt x="2042" y="1107"/>
                </a:lnTo>
                <a:lnTo>
                  <a:pt x="2056" y="1074"/>
                </a:lnTo>
                <a:lnTo>
                  <a:pt x="2070" y="1041"/>
                </a:lnTo>
                <a:lnTo>
                  <a:pt x="2089" y="1010"/>
                </a:lnTo>
                <a:lnTo>
                  <a:pt x="2108" y="981"/>
                </a:lnTo>
                <a:lnTo>
                  <a:pt x="2130" y="952"/>
                </a:lnTo>
                <a:lnTo>
                  <a:pt x="2153" y="925"/>
                </a:lnTo>
                <a:lnTo>
                  <a:pt x="2178" y="899"/>
                </a:lnTo>
                <a:lnTo>
                  <a:pt x="2205" y="876"/>
                </a:lnTo>
                <a:lnTo>
                  <a:pt x="2234" y="854"/>
                </a:lnTo>
                <a:lnTo>
                  <a:pt x="2265" y="834"/>
                </a:lnTo>
                <a:lnTo>
                  <a:pt x="2295" y="817"/>
                </a:lnTo>
                <a:lnTo>
                  <a:pt x="2328" y="801"/>
                </a:lnTo>
                <a:lnTo>
                  <a:pt x="2362" y="787"/>
                </a:lnTo>
                <a:lnTo>
                  <a:pt x="2396" y="777"/>
                </a:lnTo>
                <a:lnTo>
                  <a:pt x="2431" y="768"/>
                </a:lnTo>
                <a:lnTo>
                  <a:pt x="2467" y="762"/>
                </a:lnTo>
                <a:lnTo>
                  <a:pt x="2502" y="758"/>
                </a:lnTo>
                <a:lnTo>
                  <a:pt x="2538" y="757"/>
                </a:lnTo>
                <a:lnTo>
                  <a:pt x="2574" y="758"/>
                </a:lnTo>
                <a:lnTo>
                  <a:pt x="2610" y="762"/>
                </a:lnTo>
                <a:lnTo>
                  <a:pt x="2645" y="768"/>
                </a:lnTo>
                <a:lnTo>
                  <a:pt x="2681" y="777"/>
                </a:lnTo>
                <a:lnTo>
                  <a:pt x="2715" y="787"/>
                </a:lnTo>
                <a:lnTo>
                  <a:pt x="2747" y="801"/>
                </a:lnTo>
                <a:lnTo>
                  <a:pt x="2780" y="817"/>
                </a:lnTo>
                <a:lnTo>
                  <a:pt x="2812" y="834"/>
                </a:lnTo>
                <a:lnTo>
                  <a:pt x="2841" y="854"/>
                </a:lnTo>
                <a:lnTo>
                  <a:pt x="2870" y="876"/>
                </a:lnTo>
                <a:lnTo>
                  <a:pt x="2897" y="899"/>
                </a:lnTo>
                <a:lnTo>
                  <a:pt x="2922" y="925"/>
                </a:lnTo>
                <a:lnTo>
                  <a:pt x="2947" y="952"/>
                </a:lnTo>
                <a:lnTo>
                  <a:pt x="2967" y="981"/>
                </a:lnTo>
                <a:lnTo>
                  <a:pt x="2988" y="1010"/>
                </a:lnTo>
                <a:lnTo>
                  <a:pt x="3005" y="1041"/>
                </a:lnTo>
                <a:lnTo>
                  <a:pt x="3021" y="1074"/>
                </a:lnTo>
                <a:lnTo>
                  <a:pt x="3034" y="1107"/>
                </a:lnTo>
                <a:lnTo>
                  <a:pt x="3045" y="1142"/>
                </a:lnTo>
                <a:lnTo>
                  <a:pt x="3054" y="1176"/>
                </a:lnTo>
                <a:lnTo>
                  <a:pt x="3060" y="1212"/>
                </a:lnTo>
                <a:lnTo>
                  <a:pt x="3063" y="1248"/>
                </a:lnTo>
                <a:lnTo>
                  <a:pt x="3065" y="1283"/>
                </a:lnTo>
                <a:close/>
                <a:moveTo>
                  <a:pt x="4739" y="1283"/>
                </a:moveTo>
                <a:lnTo>
                  <a:pt x="4737" y="1320"/>
                </a:lnTo>
                <a:lnTo>
                  <a:pt x="4734" y="1355"/>
                </a:lnTo>
                <a:lnTo>
                  <a:pt x="4728" y="1391"/>
                </a:lnTo>
                <a:lnTo>
                  <a:pt x="4719" y="1425"/>
                </a:lnTo>
                <a:lnTo>
                  <a:pt x="4708" y="1460"/>
                </a:lnTo>
                <a:lnTo>
                  <a:pt x="4695" y="1494"/>
                </a:lnTo>
                <a:lnTo>
                  <a:pt x="4679" y="1526"/>
                </a:lnTo>
                <a:lnTo>
                  <a:pt x="4662" y="1557"/>
                </a:lnTo>
                <a:lnTo>
                  <a:pt x="4641" y="1587"/>
                </a:lnTo>
                <a:lnTo>
                  <a:pt x="4621" y="1616"/>
                </a:lnTo>
                <a:lnTo>
                  <a:pt x="4596" y="1643"/>
                </a:lnTo>
                <a:lnTo>
                  <a:pt x="4571" y="1669"/>
                </a:lnTo>
                <a:lnTo>
                  <a:pt x="4544" y="1692"/>
                </a:lnTo>
                <a:lnTo>
                  <a:pt x="4515" y="1714"/>
                </a:lnTo>
                <a:lnTo>
                  <a:pt x="4486" y="1733"/>
                </a:lnTo>
                <a:lnTo>
                  <a:pt x="4454" y="1751"/>
                </a:lnTo>
                <a:lnTo>
                  <a:pt x="4421" y="1767"/>
                </a:lnTo>
                <a:lnTo>
                  <a:pt x="4389" y="1779"/>
                </a:lnTo>
                <a:lnTo>
                  <a:pt x="4353" y="1790"/>
                </a:lnTo>
                <a:lnTo>
                  <a:pt x="4319" y="1799"/>
                </a:lnTo>
                <a:lnTo>
                  <a:pt x="4284" y="1805"/>
                </a:lnTo>
                <a:lnTo>
                  <a:pt x="4248" y="1808"/>
                </a:lnTo>
                <a:lnTo>
                  <a:pt x="4212" y="1810"/>
                </a:lnTo>
                <a:lnTo>
                  <a:pt x="4176" y="1808"/>
                </a:lnTo>
                <a:lnTo>
                  <a:pt x="4141" y="1805"/>
                </a:lnTo>
                <a:lnTo>
                  <a:pt x="4105" y="1799"/>
                </a:lnTo>
                <a:lnTo>
                  <a:pt x="4070" y="1790"/>
                </a:lnTo>
                <a:lnTo>
                  <a:pt x="4036" y="1779"/>
                </a:lnTo>
                <a:lnTo>
                  <a:pt x="4002" y="1767"/>
                </a:lnTo>
                <a:lnTo>
                  <a:pt x="3969" y="1751"/>
                </a:lnTo>
                <a:lnTo>
                  <a:pt x="3939" y="1733"/>
                </a:lnTo>
                <a:lnTo>
                  <a:pt x="3908" y="1714"/>
                </a:lnTo>
                <a:lnTo>
                  <a:pt x="3879" y="1692"/>
                </a:lnTo>
                <a:lnTo>
                  <a:pt x="3852" y="1669"/>
                </a:lnTo>
                <a:lnTo>
                  <a:pt x="3827" y="1643"/>
                </a:lnTo>
                <a:lnTo>
                  <a:pt x="3804" y="1616"/>
                </a:lnTo>
                <a:lnTo>
                  <a:pt x="3782" y="1587"/>
                </a:lnTo>
                <a:lnTo>
                  <a:pt x="3763" y="1557"/>
                </a:lnTo>
                <a:lnTo>
                  <a:pt x="3744" y="1526"/>
                </a:lnTo>
                <a:lnTo>
                  <a:pt x="3728" y="1494"/>
                </a:lnTo>
                <a:lnTo>
                  <a:pt x="3716" y="1460"/>
                </a:lnTo>
                <a:lnTo>
                  <a:pt x="3705" y="1425"/>
                </a:lnTo>
                <a:lnTo>
                  <a:pt x="3697" y="1391"/>
                </a:lnTo>
                <a:lnTo>
                  <a:pt x="3691" y="1355"/>
                </a:lnTo>
                <a:lnTo>
                  <a:pt x="3687" y="1320"/>
                </a:lnTo>
                <a:lnTo>
                  <a:pt x="3686" y="1283"/>
                </a:lnTo>
                <a:lnTo>
                  <a:pt x="3687" y="1248"/>
                </a:lnTo>
                <a:lnTo>
                  <a:pt x="3691" y="1212"/>
                </a:lnTo>
                <a:lnTo>
                  <a:pt x="3697" y="1176"/>
                </a:lnTo>
                <a:lnTo>
                  <a:pt x="3705" y="1142"/>
                </a:lnTo>
                <a:lnTo>
                  <a:pt x="3716" y="1107"/>
                </a:lnTo>
                <a:lnTo>
                  <a:pt x="3728" y="1074"/>
                </a:lnTo>
                <a:lnTo>
                  <a:pt x="3744" y="1041"/>
                </a:lnTo>
                <a:lnTo>
                  <a:pt x="3763" y="1010"/>
                </a:lnTo>
                <a:lnTo>
                  <a:pt x="3782" y="981"/>
                </a:lnTo>
                <a:lnTo>
                  <a:pt x="3804" y="952"/>
                </a:lnTo>
                <a:lnTo>
                  <a:pt x="3827" y="925"/>
                </a:lnTo>
                <a:lnTo>
                  <a:pt x="3852" y="899"/>
                </a:lnTo>
                <a:lnTo>
                  <a:pt x="3879" y="876"/>
                </a:lnTo>
                <a:lnTo>
                  <a:pt x="3908" y="854"/>
                </a:lnTo>
                <a:lnTo>
                  <a:pt x="3939" y="834"/>
                </a:lnTo>
                <a:lnTo>
                  <a:pt x="3969" y="817"/>
                </a:lnTo>
                <a:lnTo>
                  <a:pt x="4002" y="801"/>
                </a:lnTo>
                <a:lnTo>
                  <a:pt x="4036" y="787"/>
                </a:lnTo>
                <a:lnTo>
                  <a:pt x="4070" y="777"/>
                </a:lnTo>
                <a:lnTo>
                  <a:pt x="4105" y="768"/>
                </a:lnTo>
                <a:lnTo>
                  <a:pt x="4141" y="762"/>
                </a:lnTo>
                <a:lnTo>
                  <a:pt x="4176" y="758"/>
                </a:lnTo>
                <a:lnTo>
                  <a:pt x="4212" y="757"/>
                </a:lnTo>
                <a:lnTo>
                  <a:pt x="4248" y="758"/>
                </a:lnTo>
                <a:lnTo>
                  <a:pt x="4284" y="762"/>
                </a:lnTo>
                <a:lnTo>
                  <a:pt x="4319" y="768"/>
                </a:lnTo>
                <a:lnTo>
                  <a:pt x="4353" y="777"/>
                </a:lnTo>
                <a:lnTo>
                  <a:pt x="4389" y="787"/>
                </a:lnTo>
                <a:lnTo>
                  <a:pt x="4421" y="801"/>
                </a:lnTo>
                <a:lnTo>
                  <a:pt x="4454" y="817"/>
                </a:lnTo>
                <a:lnTo>
                  <a:pt x="4486" y="834"/>
                </a:lnTo>
                <a:lnTo>
                  <a:pt x="4515" y="854"/>
                </a:lnTo>
                <a:lnTo>
                  <a:pt x="4544" y="876"/>
                </a:lnTo>
                <a:lnTo>
                  <a:pt x="4571" y="899"/>
                </a:lnTo>
                <a:lnTo>
                  <a:pt x="4596" y="925"/>
                </a:lnTo>
                <a:lnTo>
                  <a:pt x="4621" y="952"/>
                </a:lnTo>
                <a:lnTo>
                  <a:pt x="4641" y="981"/>
                </a:lnTo>
                <a:lnTo>
                  <a:pt x="4662" y="1010"/>
                </a:lnTo>
                <a:lnTo>
                  <a:pt x="4679" y="1041"/>
                </a:lnTo>
                <a:lnTo>
                  <a:pt x="4695" y="1074"/>
                </a:lnTo>
                <a:lnTo>
                  <a:pt x="4708" y="1107"/>
                </a:lnTo>
                <a:lnTo>
                  <a:pt x="4719" y="1142"/>
                </a:lnTo>
                <a:lnTo>
                  <a:pt x="4728" y="1176"/>
                </a:lnTo>
                <a:lnTo>
                  <a:pt x="4734" y="1212"/>
                </a:lnTo>
                <a:lnTo>
                  <a:pt x="4737" y="1248"/>
                </a:lnTo>
                <a:lnTo>
                  <a:pt x="4739" y="1283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6" name="Line 564"/>
          <p:cNvSpPr>
            <a:spLocks noChangeShapeType="1"/>
          </p:cNvSpPr>
          <p:nvPr/>
        </p:nvSpPr>
        <p:spPr bwMode="auto">
          <a:xfrm>
            <a:off x="5029200" y="4808538"/>
            <a:ext cx="78581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7" name="Line 565"/>
          <p:cNvSpPr>
            <a:spLocks noChangeShapeType="1"/>
          </p:cNvSpPr>
          <p:nvPr/>
        </p:nvSpPr>
        <p:spPr bwMode="auto">
          <a:xfrm>
            <a:off x="5043488" y="5489575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8" name="Line 566"/>
          <p:cNvSpPr>
            <a:spLocks noChangeShapeType="1"/>
          </p:cNvSpPr>
          <p:nvPr/>
        </p:nvSpPr>
        <p:spPr bwMode="auto">
          <a:xfrm>
            <a:off x="5010150" y="4829175"/>
            <a:ext cx="12700" cy="63976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69" name="Freeform 567"/>
          <p:cNvSpPr>
            <a:spLocks/>
          </p:cNvSpPr>
          <p:nvPr/>
        </p:nvSpPr>
        <p:spPr bwMode="auto">
          <a:xfrm>
            <a:off x="5116513" y="4981575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7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4" y="994"/>
                </a:lnTo>
                <a:lnTo>
                  <a:pt x="253" y="976"/>
                </a:lnTo>
                <a:lnTo>
                  <a:pt x="222" y="957"/>
                </a:lnTo>
                <a:lnTo>
                  <a:pt x="194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4" y="119"/>
                </a:lnTo>
                <a:lnTo>
                  <a:pt x="222" y="97"/>
                </a:lnTo>
                <a:lnTo>
                  <a:pt x="253" y="77"/>
                </a:lnTo>
                <a:lnTo>
                  <a:pt x="284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7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0" name="Line 568"/>
          <p:cNvSpPr>
            <a:spLocks noChangeShapeType="1"/>
          </p:cNvSpPr>
          <p:nvPr/>
        </p:nvSpPr>
        <p:spPr bwMode="auto">
          <a:xfrm flipV="1">
            <a:off x="5010150" y="4808538"/>
            <a:ext cx="19050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1" name="Line 569"/>
          <p:cNvSpPr>
            <a:spLocks noChangeShapeType="1"/>
          </p:cNvSpPr>
          <p:nvPr/>
        </p:nvSpPr>
        <p:spPr bwMode="auto">
          <a:xfrm>
            <a:off x="5022850" y="5468938"/>
            <a:ext cx="20638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2" name="Freeform 570"/>
          <p:cNvSpPr>
            <a:spLocks/>
          </p:cNvSpPr>
          <p:nvPr/>
        </p:nvSpPr>
        <p:spPr bwMode="auto">
          <a:xfrm>
            <a:off x="5648325" y="4981575"/>
            <a:ext cx="334963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9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4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4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9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3" name="Line 571"/>
          <p:cNvSpPr>
            <a:spLocks noChangeShapeType="1"/>
          </p:cNvSpPr>
          <p:nvPr/>
        </p:nvSpPr>
        <p:spPr bwMode="auto">
          <a:xfrm flipH="1">
            <a:off x="5815013" y="4808538"/>
            <a:ext cx="342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4" name="Line 572"/>
          <p:cNvSpPr>
            <a:spLocks noChangeShapeType="1"/>
          </p:cNvSpPr>
          <p:nvPr/>
        </p:nvSpPr>
        <p:spPr bwMode="auto">
          <a:xfrm flipH="1">
            <a:off x="5815013" y="5489575"/>
            <a:ext cx="7715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5" name="Line 573"/>
          <p:cNvSpPr>
            <a:spLocks noChangeShapeType="1"/>
          </p:cNvSpPr>
          <p:nvPr/>
        </p:nvSpPr>
        <p:spPr bwMode="auto">
          <a:xfrm flipH="1">
            <a:off x="6608763" y="4759325"/>
            <a:ext cx="14287" cy="70961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6" name="Freeform 574"/>
          <p:cNvSpPr>
            <a:spLocks/>
          </p:cNvSpPr>
          <p:nvPr/>
        </p:nvSpPr>
        <p:spPr bwMode="auto">
          <a:xfrm>
            <a:off x="6180138" y="4981575"/>
            <a:ext cx="334962" cy="334963"/>
          </a:xfrm>
          <a:custGeom>
            <a:avLst/>
            <a:gdLst>
              <a:gd name="T0" fmla="*/ 2147483647 w 1053"/>
              <a:gd name="T1" fmla="*/ 2147483647 h 1053"/>
              <a:gd name="T2" fmla="*/ 2147483647 w 1053"/>
              <a:gd name="T3" fmla="*/ 2147483647 h 1053"/>
              <a:gd name="T4" fmla="*/ 2147483647 w 1053"/>
              <a:gd name="T5" fmla="*/ 2147483647 h 1053"/>
              <a:gd name="T6" fmla="*/ 2147483647 w 1053"/>
              <a:gd name="T7" fmla="*/ 2147483647 h 1053"/>
              <a:gd name="T8" fmla="*/ 2147483647 w 1053"/>
              <a:gd name="T9" fmla="*/ 2147483647 h 1053"/>
              <a:gd name="T10" fmla="*/ 2147483647 w 1053"/>
              <a:gd name="T11" fmla="*/ 2147483647 h 1053"/>
              <a:gd name="T12" fmla="*/ 2147483647 w 1053"/>
              <a:gd name="T13" fmla="*/ 2147483647 h 1053"/>
              <a:gd name="T14" fmla="*/ 2147483647 w 1053"/>
              <a:gd name="T15" fmla="*/ 2147483647 h 1053"/>
              <a:gd name="T16" fmla="*/ 2147483647 w 1053"/>
              <a:gd name="T17" fmla="*/ 2147483647 h 1053"/>
              <a:gd name="T18" fmla="*/ 2147483647 w 1053"/>
              <a:gd name="T19" fmla="*/ 2147483647 h 1053"/>
              <a:gd name="T20" fmla="*/ 2147483647 w 1053"/>
              <a:gd name="T21" fmla="*/ 2147483647 h 1053"/>
              <a:gd name="T22" fmla="*/ 2147483647 w 1053"/>
              <a:gd name="T23" fmla="*/ 2147483647 h 1053"/>
              <a:gd name="T24" fmla="*/ 2147483647 w 1053"/>
              <a:gd name="T25" fmla="*/ 2147483647 h 1053"/>
              <a:gd name="T26" fmla="*/ 2147483647 w 1053"/>
              <a:gd name="T27" fmla="*/ 2147483647 h 1053"/>
              <a:gd name="T28" fmla="*/ 2147483647 w 1053"/>
              <a:gd name="T29" fmla="*/ 2147483647 h 1053"/>
              <a:gd name="T30" fmla="*/ 2147483647 w 1053"/>
              <a:gd name="T31" fmla="*/ 2147483647 h 1053"/>
              <a:gd name="T32" fmla="*/ 2147483647 w 1053"/>
              <a:gd name="T33" fmla="*/ 2147483647 h 1053"/>
              <a:gd name="T34" fmla="*/ 2147483647 w 1053"/>
              <a:gd name="T35" fmla="*/ 2147483647 h 1053"/>
              <a:gd name="T36" fmla="*/ 2147483647 w 1053"/>
              <a:gd name="T37" fmla="*/ 2147483647 h 1053"/>
              <a:gd name="T38" fmla="*/ 2147483647 w 1053"/>
              <a:gd name="T39" fmla="*/ 2147483647 h 1053"/>
              <a:gd name="T40" fmla="*/ 2147483647 w 1053"/>
              <a:gd name="T41" fmla="*/ 2147483647 h 1053"/>
              <a:gd name="T42" fmla="*/ 2147483647 w 1053"/>
              <a:gd name="T43" fmla="*/ 2147483647 h 1053"/>
              <a:gd name="T44" fmla="*/ 2147483647 w 1053"/>
              <a:gd name="T45" fmla="*/ 2147483647 h 1053"/>
              <a:gd name="T46" fmla="*/ 2147483647 w 1053"/>
              <a:gd name="T47" fmla="*/ 2147483647 h 1053"/>
              <a:gd name="T48" fmla="*/ 2147483647 w 1053"/>
              <a:gd name="T49" fmla="*/ 2147483647 h 1053"/>
              <a:gd name="T50" fmla="*/ 2147483647 w 1053"/>
              <a:gd name="T51" fmla="*/ 2147483647 h 1053"/>
              <a:gd name="T52" fmla="*/ 2147483647 w 1053"/>
              <a:gd name="T53" fmla="*/ 2147483647 h 1053"/>
              <a:gd name="T54" fmla="*/ 2147483647 w 1053"/>
              <a:gd name="T55" fmla="*/ 2147483647 h 1053"/>
              <a:gd name="T56" fmla="*/ 2147483647 w 1053"/>
              <a:gd name="T57" fmla="*/ 2147483647 h 1053"/>
              <a:gd name="T58" fmla="*/ 2147483647 w 1053"/>
              <a:gd name="T59" fmla="*/ 2147483647 h 1053"/>
              <a:gd name="T60" fmla="*/ 2147483647 w 1053"/>
              <a:gd name="T61" fmla="*/ 2147483647 h 1053"/>
              <a:gd name="T62" fmla="*/ 2147483647 w 1053"/>
              <a:gd name="T63" fmla="*/ 2147483647 h 1053"/>
              <a:gd name="T64" fmla="*/ 2147483647 w 1053"/>
              <a:gd name="T65" fmla="*/ 2147483647 h 1053"/>
              <a:gd name="T66" fmla="*/ 2147483647 w 1053"/>
              <a:gd name="T67" fmla="*/ 2147483647 h 1053"/>
              <a:gd name="T68" fmla="*/ 2147483647 w 1053"/>
              <a:gd name="T69" fmla="*/ 0 h 1053"/>
              <a:gd name="T70" fmla="*/ 2147483647 w 1053"/>
              <a:gd name="T71" fmla="*/ 2147483647 h 1053"/>
              <a:gd name="T72" fmla="*/ 2147483647 w 1053"/>
              <a:gd name="T73" fmla="*/ 2147483647 h 1053"/>
              <a:gd name="T74" fmla="*/ 2147483647 w 1053"/>
              <a:gd name="T75" fmla="*/ 2147483647 h 1053"/>
              <a:gd name="T76" fmla="*/ 2147483647 w 1053"/>
              <a:gd name="T77" fmla="*/ 2147483647 h 1053"/>
              <a:gd name="T78" fmla="*/ 2147483647 w 1053"/>
              <a:gd name="T79" fmla="*/ 2147483647 h 1053"/>
              <a:gd name="T80" fmla="*/ 2147483647 w 1053"/>
              <a:gd name="T81" fmla="*/ 2147483647 h 1053"/>
              <a:gd name="T82" fmla="*/ 2147483647 w 1053"/>
              <a:gd name="T83" fmla="*/ 2147483647 h 1053"/>
              <a:gd name="T84" fmla="*/ 2147483647 w 1053"/>
              <a:gd name="T85" fmla="*/ 2147483647 h 1053"/>
              <a:gd name="T86" fmla="*/ 2147483647 w 1053"/>
              <a:gd name="T87" fmla="*/ 2147483647 h 1053"/>
              <a:gd name="T88" fmla="*/ 2147483647 w 1053"/>
              <a:gd name="T89" fmla="*/ 2147483647 h 1053"/>
              <a:gd name="T90" fmla="*/ 2147483647 w 1053"/>
              <a:gd name="T91" fmla="*/ 2147483647 h 10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53" h="1053">
                <a:moveTo>
                  <a:pt x="1053" y="526"/>
                </a:moveTo>
                <a:lnTo>
                  <a:pt x="1051" y="563"/>
                </a:lnTo>
                <a:lnTo>
                  <a:pt x="1048" y="598"/>
                </a:lnTo>
                <a:lnTo>
                  <a:pt x="1042" y="634"/>
                </a:lnTo>
                <a:lnTo>
                  <a:pt x="1033" y="668"/>
                </a:lnTo>
                <a:lnTo>
                  <a:pt x="1022" y="703"/>
                </a:lnTo>
                <a:lnTo>
                  <a:pt x="1009" y="737"/>
                </a:lnTo>
                <a:lnTo>
                  <a:pt x="993" y="769"/>
                </a:lnTo>
                <a:lnTo>
                  <a:pt x="976" y="800"/>
                </a:lnTo>
                <a:lnTo>
                  <a:pt x="955" y="830"/>
                </a:lnTo>
                <a:lnTo>
                  <a:pt x="935" y="859"/>
                </a:lnTo>
                <a:lnTo>
                  <a:pt x="910" y="886"/>
                </a:lnTo>
                <a:lnTo>
                  <a:pt x="885" y="912"/>
                </a:lnTo>
                <a:lnTo>
                  <a:pt x="858" y="935"/>
                </a:lnTo>
                <a:lnTo>
                  <a:pt x="829" y="957"/>
                </a:lnTo>
                <a:lnTo>
                  <a:pt x="800" y="976"/>
                </a:lnTo>
                <a:lnTo>
                  <a:pt x="768" y="994"/>
                </a:lnTo>
                <a:lnTo>
                  <a:pt x="735" y="1010"/>
                </a:lnTo>
                <a:lnTo>
                  <a:pt x="703" y="1022"/>
                </a:lnTo>
                <a:lnTo>
                  <a:pt x="667" y="1033"/>
                </a:lnTo>
                <a:lnTo>
                  <a:pt x="633" y="1042"/>
                </a:lnTo>
                <a:lnTo>
                  <a:pt x="598" y="1048"/>
                </a:lnTo>
                <a:lnTo>
                  <a:pt x="562" y="1051"/>
                </a:lnTo>
                <a:lnTo>
                  <a:pt x="526" y="1053"/>
                </a:lnTo>
                <a:lnTo>
                  <a:pt x="490" y="1051"/>
                </a:lnTo>
                <a:lnTo>
                  <a:pt x="455" y="1048"/>
                </a:lnTo>
                <a:lnTo>
                  <a:pt x="419" y="1042"/>
                </a:lnTo>
                <a:lnTo>
                  <a:pt x="384" y="1033"/>
                </a:lnTo>
                <a:lnTo>
                  <a:pt x="350" y="1022"/>
                </a:lnTo>
                <a:lnTo>
                  <a:pt x="316" y="1010"/>
                </a:lnTo>
                <a:lnTo>
                  <a:pt x="283" y="994"/>
                </a:lnTo>
                <a:lnTo>
                  <a:pt x="253" y="976"/>
                </a:lnTo>
                <a:lnTo>
                  <a:pt x="222" y="957"/>
                </a:lnTo>
                <a:lnTo>
                  <a:pt x="193" y="935"/>
                </a:lnTo>
                <a:lnTo>
                  <a:pt x="166" y="912"/>
                </a:lnTo>
                <a:lnTo>
                  <a:pt x="141" y="886"/>
                </a:lnTo>
                <a:lnTo>
                  <a:pt x="118" y="859"/>
                </a:lnTo>
                <a:lnTo>
                  <a:pt x="96" y="830"/>
                </a:lnTo>
                <a:lnTo>
                  <a:pt x="77" y="800"/>
                </a:lnTo>
                <a:lnTo>
                  <a:pt x="58" y="769"/>
                </a:lnTo>
                <a:lnTo>
                  <a:pt x="42" y="737"/>
                </a:lnTo>
                <a:lnTo>
                  <a:pt x="30" y="703"/>
                </a:lnTo>
                <a:lnTo>
                  <a:pt x="19" y="668"/>
                </a:lnTo>
                <a:lnTo>
                  <a:pt x="11" y="634"/>
                </a:lnTo>
                <a:lnTo>
                  <a:pt x="5" y="598"/>
                </a:lnTo>
                <a:lnTo>
                  <a:pt x="1" y="563"/>
                </a:lnTo>
                <a:lnTo>
                  <a:pt x="0" y="526"/>
                </a:lnTo>
                <a:lnTo>
                  <a:pt x="1" y="491"/>
                </a:lnTo>
                <a:lnTo>
                  <a:pt x="5" y="455"/>
                </a:lnTo>
                <a:lnTo>
                  <a:pt x="11" y="419"/>
                </a:lnTo>
                <a:lnTo>
                  <a:pt x="19" y="385"/>
                </a:lnTo>
                <a:lnTo>
                  <a:pt x="30" y="350"/>
                </a:lnTo>
                <a:lnTo>
                  <a:pt x="42" y="317"/>
                </a:lnTo>
                <a:lnTo>
                  <a:pt x="58" y="284"/>
                </a:lnTo>
                <a:lnTo>
                  <a:pt x="77" y="253"/>
                </a:lnTo>
                <a:lnTo>
                  <a:pt x="96" y="224"/>
                </a:lnTo>
                <a:lnTo>
                  <a:pt x="118" y="195"/>
                </a:lnTo>
                <a:lnTo>
                  <a:pt x="141" y="168"/>
                </a:lnTo>
                <a:lnTo>
                  <a:pt x="166" y="142"/>
                </a:lnTo>
                <a:lnTo>
                  <a:pt x="193" y="119"/>
                </a:lnTo>
                <a:lnTo>
                  <a:pt x="222" y="97"/>
                </a:lnTo>
                <a:lnTo>
                  <a:pt x="253" y="77"/>
                </a:lnTo>
                <a:lnTo>
                  <a:pt x="283" y="60"/>
                </a:lnTo>
                <a:lnTo>
                  <a:pt x="316" y="44"/>
                </a:lnTo>
                <a:lnTo>
                  <a:pt x="350" y="30"/>
                </a:lnTo>
                <a:lnTo>
                  <a:pt x="384" y="20"/>
                </a:lnTo>
                <a:lnTo>
                  <a:pt x="419" y="11"/>
                </a:lnTo>
                <a:lnTo>
                  <a:pt x="455" y="5"/>
                </a:lnTo>
                <a:lnTo>
                  <a:pt x="490" y="1"/>
                </a:lnTo>
                <a:lnTo>
                  <a:pt x="526" y="0"/>
                </a:lnTo>
                <a:lnTo>
                  <a:pt x="562" y="1"/>
                </a:lnTo>
                <a:lnTo>
                  <a:pt x="598" y="5"/>
                </a:lnTo>
                <a:lnTo>
                  <a:pt x="633" y="11"/>
                </a:lnTo>
                <a:lnTo>
                  <a:pt x="667" y="20"/>
                </a:lnTo>
                <a:lnTo>
                  <a:pt x="703" y="30"/>
                </a:lnTo>
                <a:lnTo>
                  <a:pt x="735" y="44"/>
                </a:lnTo>
                <a:lnTo>
                  <a:pt x="768" y="60"/>
                </a:lnTo>
                <a:lnTo>
                  <a:pt x="800" y="77"/>
                </a:lnTo>
                <a:lnTo>
                  <a:pt x="829" y="97"/>
                </a:lnTo>
                <a:lnTo>
                  <a:pt x="858" y="119"/>
                </a:lnTo>
                <a:lnTo>
                  <a:pt x="885" y="142"/>
                </a:lnTo>
                <a:lnTo>
                  <a:pt x="910" y="168"/>
                </a:lnTo>
                <a:lnTo>
                  <a:pt x="935" y="195"/>
                </a:lnTo>
                <a:lnTo>
                  <a:pt x="955" y="224"/>
                </a:lnTo>
                <a:lnTo>
                  <a:pt x="976" y="253"/>
                </a:lnTo>
                <a:lnTo>
                  <a:pt x="993" y="284"/>
                </a:lnTo>
                <a:lnTo>
                  <a:pt x="1009" y="317"/>
                </a:lnTo>
                <a:lnTo>
                  <a:pt x="1022" y="350"/>
                </a:lnTo>
                <a:lnTo>
                  <a:pt x="1033" y="385"/>
                </a:lnTo>
                <a:lnTo>
                  <a:pt x="1042" y="419"/>
                </a:lnTo>
                <a:lnTo>
                  <a:pt x="1048" y="455"/>
                </a:lnTo>
                <a:lnTo>
                  <a:pt x="1051" y="491"/>
                </a:lnTo>
                <a:lnTo>
                  <a:pt x="1053" y="526"/>
                </a:lnTo>
              </a:path>
            </a:pathLst>
          </a:custGeom>
          <a:noFill/>
          <a:ln w="95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7" name="Line 575"/>
          <p:cNvSpPr>
            <a:spLocks noChangeShapeType="1"/>
          </p:cNvSpPr>
          <p:nvPr/>
        </p:nvSpPr>
        <p:spPr bwMode="auto">
          <a:xfrm flipH="1">
            <a:off x="6586538" y="5468938"/>
            <a:ext cx="22225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8" name="Line 576"/>
          <p:cNvSpPr>
            <a:spLocks noChangeShapeType="1"/>
          </p:cNvSpPr>
          <p:nvPr/>
        </p:nvSpPr>
        <p:spPr bwMode="auto">
          <a:xfrm>
            <a:off x="6189663" y="4741863"/>
            <a:ext cx="414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79" name="Line 577"/>
          <p:cNvSpPr>
            <a:spLocks noChangeShapeType="1"/>
          </p:cNvSpPr>
          <p:nvPr/>
        </p:nvSpPr>
        <p:spPr bwMode="auto">
          <a:xfrm flipV="1">
            <a:off x="6157913" y="4762500"/>
            <a:ext cx="7937" cy="460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0" name="Line 578"/>
          <p:cNvSpPr>
            <a:spLocks noChangeShapeType="1"/>
          </p:cNvSpPr>
          <p:nvPr/>
        </p:nvSpPr>
        <p:spPr bwMode="auto">
          <a:xfrm flipV="1">
            <a:off x="6165850" y="4741863"/>
            <a:ext cx="23813" cy="206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1" name="Line 579"/>
          <p:cNvSpPr>
            <a:spLocks noChangeShapeType="1"/>
          </p:cNvSpPr>
          <p:nvPr/>
        </p:nvSpPr>
        <p:spPr bwMode="auto">
          <a:xfrm>
            <a:off x="6604000" y="4741863"/>
            <a:ext cx="19050" cy="17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2" name="Line 580"/>
          <p:cNvSpPr>
            <a:spLocks noChangeShapeType="1"/>
          </p:cNvSpPr>
          <p:nvPr/>
        </p:nvSpPr>
        <p:spPr bwMode="auto">
          <a:xfrm>
            <a:off x="6638925" y="4741863"/>
            <a:ext cx="1031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3" name="Line 581"/>
          <p:cNvSpPr>
            <a:spLocks noChangeShapeType="1"/>
          </p:cNvSpPr>
          <p:nvPr/>
        </p:nvSpPr>
        <p:spPr bwMode="auto">
          <a:xfrm>
            <a:off x="6638925" y="4808538"/>
            <a:ext cx="103188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4" name="Line 582"/>
          <p:cNvSpPr>
            <a:spLocks noChangeShapeType="1"/>
          </p:cNvSpPr>
          <p:nvPr/>
        </p:nvSpPr>
        <p:spPr bwMode="auto">
          <a:xfrm>
            <a:off x="6702425" y="4675188"/>
            <a:ext cx="0" cy="666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5" name="Line 583"/>
          <p:cNvSpPr>
            <a:spLocks noChangeShapeType="1"/>
          </p:cNvSpPr>
          <p:nvPr/>
        </p:nvSpPr>
        <p:spPr bwMode="auto">
          <a:xfrm>
            <a:off x="6702425" y="4808538"/>
            <a:ext cx="0" cy="52387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6" name="Line 584"/>
          <p:cNvSpPr>
            <a:spLocks noChangeShapeType="1"/>
          </p:cNvSpPr>
          <p:nvPr/>
        </p:nvSpPr>
        <p:spPr bwMode="auto">
          <a:xfrm flipV="1">
            <a:off x="6623050" y="4641850"/>
            <a:ext cx="0" cy="71438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7" name="Line 585"/>
          <p:cNvSpPr>
            <a:spLocks noChangeShapeType="1"/>
          </p:cNvSpPr>
          <p:nvPr/>
        </p:nvSpPr>
        <p:spPr bwMode="auto">
          <a:xfrm flipV="1">
            <a:off x="6153150" y="4656138"/>
            <a:ext cx="0" cy="13970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8" name="Line 586"/>
          <p:cNvSpPr>
            <a:spLocks noChangeShapeType="1"/>
          </p:cNvSpPr>
          <p:nvPr/>
        </p:nvSpPr>
        <p:spPr bwMode="auto">
          <a:xfrm>
            <a:off x="6153150" y="4675188"/>
            <a:ext cx="469900" cy="0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89" name="Line 587"/>
          <p:cNvSpPr>
            <a:spLocks noChangeShapeType="1"/>
          </p:cNvSpPr>
          <p:nvPr/>
        </p:nvSpPr>
        <p:spPr bwMode="auto">
          <a:xfrm flipH="1">
            <a:off x="6459538" y="46751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0" name="Line 588"/>
          <p:cNvSpPr>
            <a:spLocks noChangeShapeType="1"/>
          </p:cNvSpPr>
          <p:nvPr/>
        </p:nvSpPr>
        <p:spPr bwMode="auto">
          <a:xfrm flipH="1" flipV="1">
            <a:off x="6459538" y="46609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1" name="Line 589"/>
          <p:cNvSpPr>
            <a:spLocks noChangeShapeType="1"/>
          </p:cNvSpPr>
          <p:nvPr/>
        </p:nvSpPr>
        <p:spPr bwMode="auto">
          <a:xfrm flipH="1">
            <a:off x="6459538" y="4675188"/>
            <a:ext cx="163512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2" name="Line 590"/>
          <p:cNvSpPr>
            <a:spLocks noChangeShapeType="1"/>
          </p:cNvSpPr>
          <p:nvPr/>
        </p:nvSpPr>
        <p:spPr bwMode="auto">
          <a:xfrm flipH="1" flipV="1">
            <a:off x="6459538" y="4660900"/>
            <a:ext cx="163512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3" name="Line 591"/>
          <p:cNvSpPr>
            <a:spLocks noChangeShapeType="1"/>
          </p:cNvSpPr>
          <p:nvPr/>
        </p:nvSpPr>
        <p:spPr bwMode="auto">
          <a:xfrm flipV="1">
            <a:off x="6153150" y="46609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4" name="Line 592"/>
          <p:cNvSpPr>
            <a:spLocks noChangeShapeType="1"/>
          </p:cNvSpPr>
          <p:nvPr/>
        </p:nvSpPr>
        <p:spPr bwMode="auto">
          <a:xfrm>
            <a:off x="6153150" y="4675188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5" name="Line 593"/>
          <p:cNvSpPr>
            <a:spLocks noChangeShapeType="1"/>
          </p:cNvSpPr>
          <p:nvPr/>
        </p:nvSpPr>
        <p:spPr bwMode="auto">
          <a:xfrm flipV="1">
            <a:off x="6153150" y="4660900"/>
            <a:ext cx="16351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6" name="Line 594"/>
          <p:cNvSpPr>
            <a:spLocks noChangeShapeType="1"/>
          </p:cNvSpPr>
          <p:nvPr/>
        </p:nvSpPr>
        <p:spPr bwMode="auto">
          <a:xfrm>
            <a:off x="6153150" y="4675188"/>
            <a:ext cx="163513" cy="142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7" name="Line 596"/>
          <p:cNvSpPr>
            <a:spLocks noChangeShapeType="1"/>
          </p:cNvSpPr>
          <p:nvPr/>
        </p:nvSpPr>
        <p:spPr bwMode="auto">
          <a:xfrm flipH="1" flipV="1">
            <a:off x="6688138" y="45783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8" name="Line 597"/>
          <p:cNvSpPr>
            <a:spLocks noChangeShapeType="1"/>
          </p:cNvSpPr>
          <p:nvPr/>
        </p:nvSpPr>
        <p:spPr bwMode="auto">
          <a:xfrm flipV="1">
            <a:off x="6702425" y="457835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99" name="Line 598"/>
          <p:cNvSpPr>
            <a:spLocks noChangeShapeType="1"/>
          </p:cNvSpPr>
          <p:nvPr/>
        </p:nvSpPr>
        <p:spPr bwMode="auto">
          <a:xfrm flipH="1" flipV="1">
            <a:off x="6688138" y="4578350"/>
            <a:ext cx="14287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0" name="Line 599"/>
          <p:cNvSpPr>
            <a:spLocks noChangeShapeType="1"/>
          </p:cNvSpPr>
          <p:nvPr/>
        </p:nvSpPr>
        <p:spPr bwMode="auto">
          <a:xfrm flipV="1">
            <a:off x="6702425" y="4578350"/>
            <a:ext cx="14288" cy="163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1" name="Line 600"/>
          <p:cNvSpPr>
            <a:spLocks noChangeShapeType="1"/>
          </p:cNvSpPr>
          <p:nvPr/>
        </p:nvSpPr>
        <p:spPr bwMode="auto">
          <a:xfrm>
            <a:off x="6702425" y="48085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2" name="Line 601"/>
          <p:cNvSpPr>
            <a:spLocks noChangeShapeType="1"/>
          </p:cNvSpPr>
          <p:nvPr/>
        </p:nvSpPr>
        <p:spPr bwMode="auto">
          <a:xfrm flipH="1">
            <a:off x="6688138" y="48085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3" name="Line 602"/>
          <p:cNvSpPr>
            <a:spLocks noChangeShapeType="1"/>
          </p:cNvSpPr>
          <p:nvPr/>
        </p:nvSpPr>
        <p:spPr bwMode="auto">
          <a:xfrm>
            <a:off x="6702425" y="4808538"/>
            <a:ext cx="14288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4" name="Line 603"/>
          <p:cNvSpPr>
            <a:spLocks noChangeShapeType="1"/>
          </p:cNvSpPr>
          <p:nvPr/>
        </p:nvSpPr>
        <p:spPr bwMode="auto">
          <a:xfrm flipH="1">
            <a:off x="6688138" y="4808538"/>
            <a:ext cx="14287" cy="163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5" name="Line 604"/>
          <p:cNvSpPr>
            <a:spLocks noChangeShapeType="1"/>
          </p:cNvSpPr>
          <p:nvPr/>
        </p:nvSpPr>
        <p:spPr bwMode="auto">
          <a:xfrm flipV="1">
            <a:off x="6702425" y="4549775"/>
            <a:ext cx="0" cy="125413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6" name="Line 605"/>
          <p:cNvSpPr>
            <a:spLocks noChangeShapeType="1"/>
          </p:cNvSpPr>
          <p:nvPr/>
        </p:nvSpPr>
        <p:spPr bwMode="auto">
          <a:xfrm>
            <a:off x="6702425" y="4860925"/>
            <a:ext cx="0" cy="142875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07" name="Rectangle 606"/>
          <p:cNvSpPr>
            <a:spLocks noChangeArrowheads="1"/>
          </p:cNvSpPr>
          <p:nvPr/>
        </p:nvSpPr>
        <p:spPr bwMode="auto">
          <a:xfrm>
            <a:off x="6891338" y="3611563"/>
            <a:ext cx="1730375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LENGTHS: 6, 8, 10 &amp; 12 m</a:t>
            </a:r>
            <a:endParaRPr lang="en-US" altLang="en-US" sz="1100" b="1"/>
          </a:p>
        </p:txBody>
      </p:sp>
      <p:sp>
        <p:nvSpPr>
          <p:cNvPr id="21908" name="Text Box 607"/>
          <p:cNvSpPr txBox="1">
            <a:spLocks noChangeArrowheads="1"/>
          </p:cNvSpPr>
          <p:nvPr/>
        </p:nvSpPr>
        <p:spPr bwMode="auto">
          <a:xfrm>
            <a:off x="3046413" y="1852613"/>
            <a:ext cx="4127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1206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09" name="Text Box 608"/>
          <p:cNvSpPr txBox="1">
            <a:spLocks noChangeArrowheads="1"/>
          </p:cNvSpPr>
          <p:nvPr/>
        </p:nvSpPr>
        <p:spPr bwMode="auto">
          <a:xfrm rot="-5400000">
            <a:off x="2116932" y="2418556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0" name="Text Box 609"/>
          <p:cNvSpPr txBox="1">
            <a:spLocks noChangeArrowheads="1"/>
          </p:cNvSpPr>
          <p:nvPr/>
        </p:nvSpPr>
        <p:spPr bwMode="auto">
          <a:xfrm rot="-5400000">
            <a:off x="6280944" y="2382044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1" name="Text Box 610"/>
          <p:cNvSpPr txBox="1">
            <a:spLocks noChangeArrowheads="1"/>
          </p:cNvSpPr>
          <p:nvPr/>
        </p:nvSpPr>
        <p:spPr bwMode="auto">
          <a:xfrm rot="-5400000">
            <a:off x="6261894" y="1821657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340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2" name="Text Box 611"/>
          <p:cNvSpPr txBox="1">
            <a:spLocks noChangeArrowheads="1"/>
          </p:cNvSpPr>
          <p:nvPr/>
        </p:nvSpPr>
        <p:spPr bwMode="auto">
          <a:xfrm>
            <a:off x="5116513" y="1425575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356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3" name="Text Box 612"/>
          <p:cNvSpPr txBox="1">
            <a:spLocks noChangeArrowheads="1"/>
          </p:cNvSpPr>
          <p:nvPr/>
        </p:nvSpPr>
        <p:spPr bwMode="auto">
          <a:xfrm>
            <a:off x="5637213" y="1425575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4" name="Text Box 613"/>
          <p:cNvSpPr txBox="1">
            <a:spLocks noChangeArrowheads="1"/>
          </p:cNvSpPr>
          <p:nvPr/>
        </p:nvSpPr>
        <p:spPr bwMode="auto">
          <a:xfrm rot="-5400000">
            <a:off x="2124869" y="5083969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5" name="Text Box 614"/>
          <p:cNvSpPr txBox="1">
            <a:spLocks noChangeArrowheads="1"/>
          </p:cNvSpPr>
          <p:nvPr/>
        </p:nvSpPr>
        <p:spPr bwMode="auto">
          <a:xfrm>
            <a:off x="3000375" y="4525963"/>
            <a:ext cx="4127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1206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6" name="Text Box 615"/>
          <p:cNvSpPr txBox="1">
            <a:spLocks noChangeArrowheads="1"/>
          </p:cNvSpPr>
          <p:nvPr/>
        </p:nvSpPr>
        <p:spPr bwMode="auto">
          <a:xfrm>
            <a:off x="6165850" y="4460875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350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7" name="Text Box 616"/>
          <p:cNvSpPr txBox="1">
            <a:spLocks noChangeArrowheads="1"/>
          </p:cNvSpPr>
          <p:nvPr/>
        </p:nvSpPr>
        <p:spPr bwMode="auto">
          <a:xfrm rot="-5400000">
            <a:off x="6674644" y="4641057"/>
            <a:ext cx="2984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8" name="Text Box 617"/>
          <p:cNvSpPr txBox="1">
            <a:spLocks noChangeArrowheads="1"/>
          </p:cNvSpPr>
          <p:nvPr/>
        </p:nvSpPr>
        <p:spPr bwMode="auto">
          <a:xfrm rot="-5400000">
            <a:off x="2042319" y="3723482"/>
            <a:ext cx="3556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510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19" name="Text Box 618"/>
          <p:cNvSpPr txBox="1">
            <a:spLocks noChangeArrowheads="1"/>
          </p:cNvSpPr>
          <p:nvPr/>
        </p:nvSpPr>
        <p:spPr bwMode="auto">
          <a:xfrm>
            <a:off x="3036888" y="3167063"/>
            <a:ext cx="4127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1206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20" name="Text Box 619"/>
          <p:cNvSpPr txBox="1">
            <a:spLocks noChangeArrowheads="1"/>
          </p:cNvSpPr>
          <p:nvPr/>
        </p:nvSpPr>
        <p:spPr bwMode="auto">
          <a:xfrm>
            <a:off x="6180138" y="3114675"/>
            <a:ext cx="3556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350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21" name="Text Box 620"/>
          <p:cNvSpPr txBox="1">
            <a:spLocks noChangeArrowheads="1"/>
          </p:cNvSpPr>
          <p:nvPr/>
        </p:nvSpPr>
        <p:spPr bwMode="auto">
          <a:xfrm rot="-5400000">
            <a:off x="6634957" y="3280568"/>
            <a:ext cx="29845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50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1922" name="Rectangle 621"/>
          <p:cNvSpPr>
            <a:spLocks noChangeArrowheads="1"/>
          </p:cNvSpPr>
          <p:nvPr/>
        </p:nvSpPr>
        <p:spPr bwMode="auto">
          <a:xfrm>
            <a:off x="2725738" y="2886075"/>
            <a:ext cx="85248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"SC" INT.</a:t>
            </a:r>
            <a:endParaRPr lang="en-US" altLang="en-US" b="1"/>
          </a:p>
        </p:txBody>
      </p:sp>
      <p:sp>
        <p:nvSpPr>
          <p:cNvPr id="21923" name="Rectangle 622"/>
          <p:cNvSpPr>
            <a:spLocks noChangeArrowheads="1"/>
          </p:cNvSpPr>
          <p:nvPr/>
        </p:nvSpPr>
        <p:spPr bwMode="auto">
          <a:xfrm>
            <a:off x="5248275" y="2867025"/>
            <a:ext cx="8905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"SC" EXT.</a:t>
            </a:r>
            <a:endParaRPr lang="en-US" altLang="en-US" b="1"/>
          </a:p>
        </p:txBody>
      </p:sp>
      <p:sp>
        <p:nvSpPr>
          <p:cNvPr id="21924" name="Rectangle 623"/>
          <p:cNvSpPr>
            <a:spLocks noChangeArrowheads="1"/>
          </p:cNvSpPr>
          <p:nvPr/>
        </p:nvSpPr>
        <p:spPr bwMode="auto">
          <a:xfrm>
            <a:off x="2811463" y="4151313"/>
            <a:ext cx="852487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"SC" INT.</a:t>
            </a:r>
            <a:endParaRPr lang="en-US" altLang="en-US" b="1"/>
          </a:p>
        </p:txBody>
      </p:sp>
      <p:sp>
        <p:nvSpPr>
          <p:cNvPr id="21925" name="Rectangle 624"/>
          <p:cNvSpPr>
            <a:spLocks noChangeArrowheads="1"/>
          </p:cNvSpPr>
          <p:nvPr/>
        </p:nvSpPr>
        <p:spPr bwMode="auto">
          <a:xfrm>
            <a:off x="5334000" y="4151313"/>
            <a:ext cx="890588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"SC" EXT.</a:t>
            </a:r>
            <a:endParaRPr lang="en-US" altLang="en-US" b="1"/>
          </a:p>
        </p:txBody>
      </p:sp>
      <p:sp>
        <p:nvSpPr>
          <p:cNvPr id="21926" name="Rectangle 625"/>
          <p:cNvSpPr>
            <a:spLocks noChangeArrowheads="1"/>
          </p:cNvSpPr>
          <p:nvPr/>
        </p:nvSpPr>
        <p:spPr bwMode="auto">
          <a:xfrm>
            <a:off x="2827338" y="5543550"/>
            <a:ext cx="83978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"SL" INT.</a:t>
            </a:r>
            <a:endParaRPr lang="en-US" altLang="en-US" b="1"/>
          </a:p>
        </p:txBody>
      </p:sp>
      <p:sp>
        <p:nvSpPr>
          <p:cNvPr id="21927" name="Rectangle 626"/>
          <p:cNvSpPr>
            <a:spLocks noChangeArrowheads="1"/>
          </p:cNvSpPr>
          <p:nvPr/>
        </p:nvSpPr>
        <p:spPr bwMode="auto">
          <a:xfrm>
            <a:off x="5349875" y="5524500"/>
            <a:ext cx="8778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 b="1">
                <a:latin typeface="Arial" charset="0"/>
              </a:rPr>
              <a:t>TYPE "SL" EXT.</a:t>
            </a:r>
            <a:endParaRPr lang="en-US" altLang="en-US" b="1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3" descr="BF 1535-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17600" y="1447800"/>
            <a:ext cx="6878638" cy="4403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4084" name="Rectangle 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197" descr="BF 1535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87438" y="1447800"/>
            <a:ext cx="6740525" cy="4400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7110" name="Rectangle 198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3" name="Rectangle 3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  <p:sp>
        <p:nvSpPr>
          <p:cNvPr id="266318" name="Text Box 78"/>
          <p:cNvSpPr txBox="1">
            <a:spLocks noChangeArrowheads="1"/>
          </p:cNvSpPr>
          <p:nvPr/>
        </p:nvSpPr>
        <p:spPr bwMode="auto">
          <a:xfrm>
            <a:off x="3560763" y="5440363"/>
            <a:ext cx="155575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CA" sz="2000" dirty="0">
                <a:latin typeface="+mj-lt"/>
              </a:rPr>
              <a:t>SKEW ANGLE</a:t>
            </a:r>
            <a:endParaRPr lang="en-US" sz="2000" dirty="0">
              <a:latin typeface="+mj-lt"/>
            </a:endParaRPr>
          </a:p>
        </p:txBody>
      </p:sp>
      <p:sp>
        <p:nvSpPr>
          <p:cNvPr id="30724" name="Freeform 83"/>
          <p:cNvSpPr>
            <a:spLocks/>
          </p:cNvSpPr>
          <p:nvPr/>
        </p:nvSpPr>
        <p:spPr bwMode="auto">
          <a:xfrm>
            <a:off x="2043113" y="2740025"/>
            <a:ext cx="2970212" cy="744538"/>
          </a:xfrm>
          <a:custGeom>
            <a:avLst/>
            <a:gdLst>
              <a:gd name="T0" fmla="*/ 0 w 7481"/>
              <a:gd name="T1" fmla="*/ 2147483647 h 1877"/>
              <a:gd name="T2" fmla="*/ 2147483647 w 7481"/>
              <a:gd name="T3" fmla="*/ 2147483647 h 1877"/>
              <a:gd name="T4" fmla="*/ 2147483647 w 7481"/>
              <a:gd name="T5" fmla="*/ 0 h 1877"/>
              <a:gd name="T6" fmla="*/ 2147483647 w 7481"/>
              <a:gd name="T7" fmla="*/ 0 h 1877"/>
              <a:gd name="T8" fmla="*/ 0 w 7481"/>
              <a:gd name="T9" fmla="*/ 2147483647 h 18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81" h="1877">
                <a:moveTo>
                  <a:pt x="0" y="1877"/>
                </a:moveTo>
                <a:lnTo>
                  <a:pt x="5905" y="1877"/>
                </a:lnTo>
                <a:lnTo>
                  <a:pt x="7481" y="0"/>
                </a:lnTo>
                <a:lnTo>
                  <a:pt x="1574" y="0"/>
                </a:lnTo>
                <a:lnTo>
                  <a:pt x="0" y="1877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5" name="Freeform 84"/>
          <p:cNvSpPr>
            <a:spLocks/>
          </p:cNvSpPr>
          <p:nvPr/>
        </p:nvSpPr>
        <p:spPr bwMode="auto">
          <a:xfrm>
            <a:off x="4387850" y="2740025"/>
            <a:ext cx="3141663" cy="744538"/>
          </a:xfrm>
          <a:custGeom>
            <a:avLst/>
            <a:gdLst>
              <a:gd name="T0" fmla="*/ 0 w 7919"/>
              <a:gd name="T1" fmla="*/ 2147483647 h 1877"/>
              <a:gd name="T2" fmla="*/ 2147483647 w 7919"/>
              <a:gd name="T3" fmla="*/ 2147483647 h 1877"/>
              <a:gd name="T4" fmla="*/ 2147483647 w 7919"/>
              <a:gd name="T5" fmla="*/ 0 h 1877"/>
              <a:gd name="T6" fmla="*/ 2147483647 w 7919"/>
              <a:gd name="T7" fmla="*/ 0 h 1877"/>
              <a:gd name="T8" fmla="*/ 0 w 7919"/>
              <a:gd name="T9" fmla="*/ 2147483647 h 18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919" h="1877">
                <a:moveTo>
                  <a:pt x="0" y="1877"/>
                </a:moveTo>
                <a:lnTo>
                  <a:pt x="6343" y="1877"/>
                </a:lnTo>
                <a:lnTo>
                  <a:pt x="7919" y="0"/>
                </a:lnTo>
                <a:lnTo>
                  <a:pt x="1576" y="0"/>
                </a:lnTo>
                <a:lnTo>
                  <a:pt x="0" y="1877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6" name="Freeform 85"/>
          <p:cNvSpPr>
            <a:spLocks/>
          </p:cNvSpPr>
          <p:nvPr/>
        </p:nvSpPr>
        <p:spPr bwMode="auto">
          <a:xfrm>
            <a:off x="1419225" y="3484563"/>
            <a:ext cx="5486400" cy="744537"/>
          </a:xfrm>
          <a:custGeom>
            <a:avLst/>
            <a:gdLst>
              <a:gd name="T0" fmla="*/ 2147483647 w 13823"/>
              <a:gd name="T1" fmla="*/ 0 h 1877"/>
              <a:gd name="T2" fmla="*/ 2147483647 w 13823"/>
              <a:gd name="T3" fmla="*/ 0 h 1877"/>
              <a:gd name="T4" fmla="*/ 2147483647 w 13823"/>
              <a:gd name="T5" fmla="*/ 2147483647 h 1877"/>
              <a:gd name="T6" fmla="*/ 0 w 13823"/>
              <a:gd name="T7" fmla="*/ 2147483647 h 1877"/>
              <a:gd name="T8" fmla="*/ 2147483647 w 13823"/>
              <a:gd name="T9" fmla="*/ 0 h 18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823" h="1877">
                <a:moveTo>
                  <a:pt x="1575" y="0"/>
                </a:moveTo>
                <a:lnTo>
                  <a:pt x="13823" y="0"/>
                </a:lnTo>
                <a:lnTo>
                  <a:pt x="12249" y="1877"/>
                </a:lnTo>
                <a:lnTo>
                  <a:pt x="0" y="1877"/>
                </a:lnTo>
                <a:lnTo>
                  <a:pt x="1575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7" name="Line 86"/>
          <p:cNvSpPr>
            <a:spLocks noChangeShapeType="1"/>
          </p:cNvSpPr>
          <p:nvPr/>
        </p:nvSpPr>
        <p:spPr bwMode="auto">
          <a:xfrm>
            <a:off x="1516063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8" name="Line 87"/>
          <p:cNvSpPr>
            <a:spLocks noChangeShapeType="1"/>
          </p:cNvSpPr>
          <p:nvPr/>
        </p:nvSpPr>
        <p:spPr bwMode="auto">
          <a:xfrm>
            <a:off x="2027238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9" name="Line 88"/>
          <p:cNvSpPr>
            <a:spLocks noChangeShapeType="1"/>
          </p:cNvSpPr>
          <p:nvPr/>
        </p:nvSpPr>
        <p:spPr bwMode="auto">
          <a:xfrm>
            <a:off x="2139950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0" name="Line 89"/>
          <p:cNvSpPr>
            <a:spLocks noChangeShapeType="1"/>
          </p:cNvSpPr>
          <p:nvPr/>
        </p:nvSpPr>
        <p:spPr bwMode="auto">
          <a:xfrm>
            <a:off x="2651125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1" name="Line 90"/>
          <p:cNvSpPr>
            <a:spLocks noChangeShapeType="1"/>
          </p:cNvSpPr>
          <p:nvPr/>
        </p:nvSpPr>
        <p:spPr bwMode="auto">
          <a:xfrm>
            <a:off x="2763838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2" name="Line 91"/>
          <p:cNvSpPr>
            <a:spLocks noChangeShapeType="1"/>
          </p:cNvSpPr>
          <p:nvPr/>
        </p:nvSpPr>
        <p:spPr bwMode="auto">
          <a:xfrm>
            <a:off x="3275013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3" name="Line 92"/>
          <p:cNvSpPr>
            <a:spLocks noChangeShapeType="1"/>
          </p:cNvSpPr>
          <p:nvPr/>
        </p:nvSpPr>
        <p:spPr bwMode="auto">
          <a:xfrm>
            <a:off x="3387725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4" name="Line 93"/>
          <p:cNvSpPr>
            <a:spLocks noChangeShapeType="1"/>
          </p:cNvSpPr>
          <p:nvPr/>
        </p:nvSpPr>
        <p:spPr bwMode="auto">
          <a:xfrm>
            <a:off x="3898900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5" name="Line 94"/>
          <p:cNvSpPr>
            <a:spLocks noChangeShapeType="1"/>
          </p:cNvSpPr>
          <p:nvPr/>
        </p:nvSpPr>
        <p:spPr bwMode="auto">
          <a:xfrm>
            <a:off x="4011613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6" name="Line 95"/>
          <p:cNvSpPr>
            <a:spLocks noChangeShapeType="1"/>
          </p:cNvSpPr>
          <p:nvPr/>
        </p:nvSpPr>
        <p:spPr bwMode="auto">
          <a:xfrm>
            <a:off x="4522788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7" name="Line 96"/>
          <p:cNvSpPr>
            <a:spLocks noChangeShapeType="1"/>
          </p:cNvSpPr>
          <p:nvPr/>
        </p:nvSpPr>
        <p:spPr bwMode="auto">
          <a:xfrm>
            <a:off x="4635500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8" name="Line 97"/>
          <p:cNvSpPr>
            <a:spLocks noChangeShapeType="1"/>
          </p:cNvSpPr>
          <p:nvPr/>
        </p:nvSpPr>
        <p:spPr bwMode="auto">
          <a:xfrm>
            <a:off x="5146675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9" name="Line 98"/>
          <p:cNvSpPr>
            <a:spLocks noChangeShapeType="1"/>
          </p:cNvSpPr>
          <p:nvPr/>
        </p:nvSpPr>
        <p:spPr bwMode="auto">
          <a:xfrm>
            <a:off x="5259388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0" name="Line 99"/>
          <p:cNvSpPr>
            <a:spLocks noChangeShapeType="1"/>
          </p:cNvSpPr>
          <p:nvPr/>
        </p:nvSpPr>
        <p:spPr bwMode="auto">
          <a:xfrm>
            <a:off x="5770563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1" name="Line 100"/>
          <p:cNvSpPr>
            <a:spLocks noChangeShapeType="1"/>
          </p:cNvSpPr>
          <p:nvPr/>
        </p:nvSpPr>
        <p:spPr bwMode="auto">
          <a:xfrm>
            <a:off x="5883275" y="3484563"/>
            <a:ext cx="4540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2" name="Line 101"/>
          <p:cNvSpPr>
            <a:spLocks noChangeShapeType="1"/>
          </p:cNvSpPr>
          <p:nvPr/>
        </p:nvSpPr>
        <p:spPr bwMode="auto">
          <a:xfrm>
            <a:off x="6394450" y="3484563"/>
            <a:ext cx="57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3" name="Line 102"/>
          <p:cNvSpPr>
            <a:spLocks noChangeShapeType="1"/>
          </p:cNvSpPr>
          <p:nvPr/>
        </p:nvSpPr>
        <p:spPr bwMode="auto">
          <a:xfrm>
            <a:off x="6507163" y="3484563"/>
            <a:ext cx="39846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4" name="Line 103"/>
          <p:cNvSpPr>
            <a:spLocks noChangeShapeType="1"/>
          </p:cNvSpPr>
          <p:nvPr/>
        </p:nvSpPr>
        <p:spPr bwMode="auto">
          <a:xfrm flipV="1">
            <a:off x="2043113" y="2740025"/>
            <a:ext cx="625475" cy="7445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5" name="Line 104"/>
          <p:cNvSpPr>
            <a:spLocks noChangeShapeType="1"/>
          </p:cNvSpPr>
          <p:nvPr/>
        </p:nvSpPr>
        <p:spPr bwMode="auto">
          <a:xfrm flipH="1">
            <a:off x="1419225" y="3484563"/>
            <a:ext cx="623888" cy="7445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6" name="Freeform 105"/>
          <p:cNvSpPr>
            <a:spLocks/>
          </p:cNvSpPr>
          <p:nvPr/>
        </p:nvSpPr>
        <p:spPr bwMode="auto">
          <a:xfrm>
            <a:off x="2360613" y="4229100"/>
            <a:ext cx="2073275" cy="1049338"/>
          </a:xfrm>
          <a:custGeom>
            <a:avLst/>
            <a:gdLst>
              <a:gd name="T0" fmla="*/ 2147483647 w 5228"/>
              <a:gd name="T1" fmla="*/ 2147483647 h 2645"/>
              <a:gd name="T2" fmla="*/ 2147483647 w 5228"/>
              <a:gd name="T3" fmla="*/ 2147483647 h 2645"/>
              <a:gd name="T4" fmla="*/ 2147483647 w 5228"/>
              <a:gd name="T5" fmla="*/ 2147483647 h 2645"/>
              <a:gd name="T6" fmla="*/ 2147483647 w 5228"/>
              <a:gd name="T7" fmla="*/ 2147483647 h 2645"/>
              <a:gd name="T8" fmla="*/ 2147483647 w 5228"/>
              <a:gd name="T9" fmla="*/ 2147483647 h 2645"/>
              <a:gd name="T10" fmla="*/ 2147483647 w 5228"/>
              <a:gd name="T11" fmla="*/ 2147483647 h 2645"/>
              <a:gd name="T12" fmla="*/ 2147483647 w 5228"/>
              <a:gd name="T13" fmla="*/ 2147483647 h 2645"/>
              <a:gd name="T14" fmla="*/ 2147483647 w 5228"/>
              <a:gd name="T15" fmla="*/ 2147483647 h 2645"/>
              <a:gd name="T16" fmla="*/ 2147483647 w 5228"/>
              <a:gd name="T17" fmla="*/ 2147483647 h 2645"/>
              <a:gd name="T18" fmla="*/ 2147483647 w 5228"/>
              <a:gd name="T19" fmla="*/ 2147483647 h 2645"/>
              <a:gd name="T20" fmla="*/ 2147483647 w 5228"/>
              <a:gd name="T21" fmla="*/ 2147483647 h 2645"/>
              <a:gd name="T22" fmla="*/ 2147483647 w 5228"/>
              <a:gd name="T23" fmla="*/ 2147483647 h 2645"/>
              <a:gd name="T24" fmla="*/ 2147483647 w 5228"/>
              <a:gd name="T25" fmla="*/ 2147483647 h 2645"/>
              <a:gd name="T26" fmla="*/ 2147483647 w 5228"/>
              <a:gd name="T27" fmla="*/ 2147483647 h 2645"/>
              <a:gd name="T28" fmla="*/ 2147483647 w 5228"/>
              <a:gd name="T29" fmla="*/ 2147483647 h 2645"/>
              <a:gd name="T30" fmla="*/ 2147483647 w 5228"/>
              <a:gd name="T31" fmla="*/ 2147483647 h 2645"/>
              <a:gd name="T32" fmla="*/ 2147483647 w 5228"/>
              <a:gd name="T33" fmla="*/ 2147483647 h 2645"/>
              <a:gd name="T34" fmla="*/ 2147483647 w 5228"/>
              <a:gd name="T35" fmla="*/ 2147483647 h 2645"/>
              <a:gd name="T36" fmla="*/ 2147483647 w 5228"/>
              <a:gd name="T37" fmla="*/ 2147483647 h 2645"/>
              <a:gd name="T38" fmla="*/ 2147483647 w 5228"/>
              <a:gd name="T39" fmla="*/ 2147483647 h 2645"/>
              <a:gd name="T40" fmla="*/ 2147483647 w 5228"/>
              <a:gd name="T41" fmla="*/ 2147483647 h 2645"/>
              <a:gd name="T42" fmla="*/ 2147483647 w 5228"/>
              <a:gd name="T43" fmla="*/ 2147483647 h 2645"/>
              <a:gd name="T44" fmla="*/ 2147483647 w 5228"/>
              <a:gd name="T45" fmla="*/ 2147483647 h 2645"/>
              <a:gd name="T46" fmla="*/ 2147483647 w 5228"/>
              <a:gd name="T47" fmla="*/ 2147483647 h 2645"/>
              <a:gd name="T48" fmla="*/ 2147483647 w 5228"/>
              <a:gd name="T49" fmla="*/ 2147483647 h 2645"/>
              <a:gd name="T50" fmla="*/ 2147483647 w 5228"/>
              <a:gd name="T51" fmla="*/ 2147483647 h 2645"/>
              <a:gd name="T52" fmla="*/ 2147483647 w 5228"/>
              <a:gd name="T53" fmla="*/ 2147483647 h 2645"/>
              <a:gd name="T54" fmla="*/ 2147483647 w 5228"/>
              <a:gd name="T55" fmla="*/ 2147483647 h 2645"/>
              <a:gd name="T56" fmla="*/ 2147483647 w 5228"/>
              <a:gd name="T57" fmla="*/ 2147483647 h 2645"/>
              <a:gd name="T58" fmla="*/ 2147483647 w 5228"/>
              <a:gd name="T59" fmla="*/ 2147483647 h 2645"/>
              <a:gd name="T60" fmla="*/ 2147483647 w 5228"/>
              <a:gd name="T61" fmla="*/ 2147483647 h 2645"/>
              <a:gd name="T62" fmla="*/ 2147483647 w 5228"/>
              <a:gd name="T63" fmla="*/ 2147483647 h 2645"/>
              <a:gd name="T64" fmla="*/ 2147483647 w 5228"/>
              <a:gd name="T65" fmla="*/ 2147483647 h 2645"/>
              <a:gd name="T66" fmla="*/ 2147483647 w 5228"/>
              <a:gd name="T67" fmla="*/ 2147483647 h 2645"/>
              <a:gd name="T68" fmla="*/ 2147483647 w 5228"/>
              <a:gd name="T69" fmla="*/ 2147483647 h 2645"/>
              <a:gd name="T70" fmla="*/ 2147483647 w 5228"/>
              <a:gd name="T71" fmla="*/ 2147483647 h 2645"/>
              <a:gd name="T72" fmla="*/ 2147483647 w 5228"/>
              <a:gd name="T73" fmla="*/ 2147483647 h 2645"/>
              <a:gd name="T74" fmla="*/ 2147483647 w 5228"/>
              <a:gd name="T75" fmla="*/ 2147483647 h 2645"/>
              <a:gd name="T76" fmla="*/ 2147483647 w 5228"/>
              <a:gd name="T77" fmla="*/ 2147483647 h 2645"/>
              <a:gd name="T78" fmla="*/ 2147483647 w 5228"/>
              <a:gd name="T79" fmla="*/ 2147483647 h 2645"/>
              <a:gd name="T80" fmla="*/ 2147483647 w 5228"/>
              <a:gd name="T81" fmla="*/ 2147483647 h 2645"/>
              <a:gd name="T82" fmla="*/ 2147483647 w 5228"/>
              <a:gd name="T83" fmla="*/ 2147483647 h 2645"/>
              <a:gd name="T84" fmla="*/ 2147483647 w 5228"/>
              <a:gd name="T85" fmla="*/ 2147483647 h 2645"/>
              <a:gd name="T86" fmla="*/ 2147483647 w 5228"/>
              <a:gd name="T87" fmla="*/ 2147483647 h 2645"/>
              <a:gd name="T88" fmla="*/ 2147483647 w 5228"/>
              <a:gd name="T89" fmla="*/ 2147483647 h 2645"/>
              <a:gd name="T90" fmla="*/ 2147483647 w 5228"/>
              <a:gd name="T91" fmla="*/ 2147483647 h 2645"/>
              <a:gd name="T92" fmla="*/ 2147483647 w 5228"/>
              <a:gd name="T93" fmla="*/ 2147483647 h 2645"/>
              <a:gd name="T94" fmla="*/ 2147483647 w 5228"/>
              <a:gd name="T95" fmla="*/ 2147483647 h 2645"/>
              <a:gd name="T96" fmla="*/ 2147483647 w 5228"/>
              <a:gd name="T97" fmla="*/ 2147483647 h 2645"/>
              <a:gd name="T98" fmla="*/ 2147483647 w 5228"/>
              <a:gd name="T99" fmla="*/ 2147483647 h 2645"/>
              <a:gd name="T100" fmla="*/ 2147483647 w 5228"/>
              <a:gd name="T101" fmla="*/ 2147483647 h 2645"/>
              <a:gd name="T102" fmla="*/ 2147483647 w 5228"/>
              <a:gd name="T103" fmla="*/ 2147483647 h 2645"/>
              <a:gd name="T104" fmla="*/ 2147483647 w 5228"/>
              <a:gd name="T105" fmla="*/ 2147483647 h 2645"/>
              <a:gd name="T106" fmla="*/ 2147483647 w 5228"/>
              <a:gd name="T107" fmla="*/ 2147483647 h 26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228" h="2645">
                <a:moveTo>
                  <a:pt x="2026" y="0"/>
                </a:moveTo>
                <a:lnTo>
                  <a:pt x="2026" y="18"/>
                </a:lnTo>
                <a:lnTo>
                  <a:pt x="2024" y="36"/>
                </a:lnTo>
                <a:lnTo>
                  <a:pt x="2020" y="53"/>
                </a:lnTo>
                <a:lnTo>
                  <a:pt x="2017" y="69"/>
                </a:lnTo>
                <a:lnTo>
                  <a:pt x="2012" y="84"/>
                </a:lnTo>
                <a:lnTo>
                  <a:pt x="2006" y="98"/>
                </a:lnTo>
                <a:lnTo>
                  <a:pt x="1998" y="111"/>
                </a:lnTo>
                <a:lnTo>
                  <a:pt x="1990" y="124"/>
                </a:lnTo>
                <a:lnTo>
                  <a:pt x="1980" y="138"/>
                </a:lnTo>
                <a:lnTo>
                  <a:pt x="1969" y="152"/>
                </a:lnTo>
                <a:lnTo>
                  <a:pt x="1957" y="164"/>
                </a:lnTo>
                <a:lnTo>
                  <a:pt x="1944" y="177"/>
                </a:lnTo>
                <a:lnTo>
                  <a:pt x="1931" y="189"/>
                </a:lnTo>
                <a:lnTo>
                  <a:pt x="1917" y="200"/>
                </a:lnTo>
                <a:lnTo>
                  <a:pt x="1903" y="212"/>
                </a:lnTo>
                <a:lnTo>
                  <a:pt x="1882" y="228"/>
                </a:lnTo>
                <a:lnTo>
                  <a:pt x="1862" y="242"/>
                </a:lnTo>
                <a:lnTo>
                  <a:pt x="1841" y="258"/>
                </a:lnTo>
                <a:lnTo>
                  <a:pt x="1821" y="275"/>
                </a:lnTo>
                <a:lnTo>
                  <a:pt x="1802" y="292"/>
                </a:lnTo>
                <a:lnTo>
                  <a:pt x="1782" y="312"/>
                </a:lnTo>
                <a:lnTo>
                  <a:pt x="1763" y="333"/>
                </a:lnTo>
                <a:lnTo>
                  <a:pt x="1745" y="356"/>
                </a:lnTo>
                <a:lnTo>
                  <a:pt x="1728" y="379"/>
                </a:lnTo>
                <a:lnTo>
                  <a:pt x="1712" y="403"/>
                </a:lnTo>
                <a:lnTo>
                  <a:pt x="1697" y="427"/>
                </a:lnTo>
                <a:lnTo>
                  <a:pt x="1682" y="453"/>
                </a:lnTo>
                <a:lnTo>
                  <a:pt x="1670" y="479"/>
                </a:lnTo>
                <a:lnTo>
                  <a:pt x="1657" y="507"/>
                </a:lnTo>
                <a:lnTo>
                  <a:pt x="1644" y="534"/>
                </a:lnTo>
                <a:lnTo>
                  <a:pt x="1634" y="563"/>
                </a:lnTo>
                <a:lnTo>
                  <a:pt x="1622" y="591"/>
                </a:lnTo>
                <a:lnTo>
                  <a:pt x="1602" y="650"/>
                </a:lnTo>
                <a:lnTo>
                  <a:pt x="1583" y="711"/>
                </a:lnTo>
                <a:lnTo>
                  <a:pt x="1565" y="771"/>
                </a:lnTo>
                <a:lnTo>
                  <a:pt x="1548" y="832"/>
                </a:lnTo>
                <a:lnTo>
                  <a:pt x="1530" y="892"/>
                </a:lnTo>
                <a:lnTo>
                  <a:pt x="1512" y="953"/>
                </a:lnTo>
                <a:lnTo>
                  <a:pt x="1502" y="985"/>
                </a:lnTo>
                <a:lnTo>
                  <a:pt x="1490" y="1017"/>
                </a:lnTo>
                <a:lnTo>
                  <a:pt x="1478" y="1048"/>
                </a:lnTo>
                <a:lnTo>
                  <a:pt x="1467" y="1078"/>
                </a:lnTo>
                <a:lnTo>
                  <a:pt x="1454" y="1109"/>
                </a:lnTo>
                <a:lnTo>
                  <a:pt x="1440" y="1137"/>
                </a:lnTo>
                <a:lnTo>
                  <a:pt x="1427" y="1166"/>
                </a:lnTo>
                <a:lnTo>
                  <a:pt x="1411" y="1193"/>
                </a:lnTo>
                <a:lnTo>
                  <a:pt x="1395" y="1220"/>
                </a:lnTo>
                <a:lnTo>
                  <a:pt x="1377" y="1245"/>
                </a:lnTo>
                <a:lnTo>
                  <a:pt x="1359" y="1270"/>
                </a:lnTo>
                <a:lnTo>
                  <a:pt x="1340" y="1292"/>
                </a:lnTo>
                <a:lnTo>
                  <a:pt x="1320" y="1312"/>
                </a:lnTo>
                <a:lnTo>
                  <a:pt x="1299" y="1332"/>
                </a:lnTo>
                <a:lnTo>
                  <a:pt x="1278" y="1351"/>
                </a:lnTo>
                <a:lnTo>
                  <a:pt x="1254" y="1369"/>
                </a:lnTo>
                <a:lnTo>
                  <a:pt x="1231" y="1387"/>
                </a:lnTo>
                <a:lnTo>
                  <a:pt x="1207" y="1404"/>
                </a:lnTo>
                <a:lnTo>
                  <a:pt x="1182" y="1420"/>
                </a:lnTo>
                <a:lnTo>
                  <a:pt x="1156" y="1435"/>
                </a:lnTo>
                <a:lnTo>
                  <a:pt x="1110" y="1462"/>
                </a:lnTo>
                <a:lnTo>
                  <a:pt x="1061" y="1488"/>
                </a:lnTo>
                <a:lnTo>
                  <a:pt x="1013" y="1514"/>
                </a:lnTo>
                <a:lnTo>
                  <a:pt x="964" y="1539"/>
                </a:lnTo>
                <a:lnTo>
                  <a:pt x="915" y="1565"/>
                </a:lnTo>
                <a:lnTo>
                  <a:pt x="885" y="1581"/>
                </a:lnTo>
                <a:lnTo>
                  <a:pt x="855" y="1599"/>
                </a:lnTo>
                <a:lnTo>
                  <a:pt x="826" y="1616"/>
                </a:lnTo>
                <a:lnTo>
                  <a:pt x="797" y="1634"/>
                </a:lnTo>
                <a:lnTo>
                  <a:pt x="770" y="1653"/>
                </a:lnTo>
                <a:lnTo>
                  <a:pt x="742" y="1673"/>
                </a:lnTo>
                <a:lnTo>
                  <a:pt x="716" y="1694"/>
                </a:lnTo>
                <a:lnTo>
                  <a:pt x="690" y="1717"/>
                </a:lnTo>
                <a:lnTo>
                  <a:pt x="669" y="1737"/>
                </a:lnTo>
                <a:lnTo>
                  <a:pt x="649" y="1758"/>
                </a:lnTo>
                <a:lnTo>
                  <a:pt x="629" y="1779"/>
                </a:lnTo>
                <a:lnTo>
                  <a:pt x="610" y="1802"/>
                </a:lnTo>
                <a:lnTo>
                  <a:pt x="592" y="1825"/>
                </a:lnTo>
                <a:lnTo>
                  <a:pt x="574" y="1849"/>
                </a:lnTo>
                <a:lnTo>
                  <a:pt x="557" y="1873"/>
                </a:lnTo>
                <a:lnTo>
                  <a:pt x="540" y="1898"/>
                </a:lnTo>
                <a:lnTo>
                  <a:pt x="519" y="1932"/>
                </a:lnTo>
                <a:lnTo>
                  <a:pt x="498" y="1966"/>
                </a:lnTo>
                <a:lnTo>
                  <a:pt x="478" y="2001"/>
                </a:lnTo>
                <a:lnTo>
                  <a:pt x="458" y="2037"/>
                </a:lnTo>
                <a:lnTo>
                  <a:pt x="439" y="2072"/>
                </a:lnTo>
                <a:lnTo>
                  <a:pt x="420" y="2108"/>
                </a:lnTo>
                <a:lnTo>
                  <a:pt x="397" y="2150"/>
                </a:lnTo>
                <a:lnTo>
                  <a:pt x="373" y="2192"/>
                </a:lnTo>
                <a:lnTo>
                  <a:pt x="350" y="2233"/>
                </a:lnTo>
                <a:lnTo>
                  <a:pt x="327" y="2273"/>
                </a:lnTo>
                <a:lnTo>
                  <a:pt x="303" y="2313"/>
                </a:lnTo>
                <a:lnTo>
                  <a:pt x="286" y="2339"/>
                </a:lnTo>
                <a:lnTo>
                  <a:pt x="268" y="2364"/>
                </a:lnTo>
                <a:lnTo>
                  <a:pt x="250" y="2390"/>
                </a:lnTo>
                <a:lnTo>
                  <a:pt x="231" y="2414"/>
                </a:lnTo>
                <a:lnTo>
                  <a:pt x="212" y="2437"/>
                </a:lnTo>
                <a:lnTo>
                  <a:pt x="193" y="2460"/>
                </a:lnTo>
                <a:lnTo>
                  <a:pt x="173" y="2484"/>
                </a:lnTo>
                <a:lnTo>
                  <a:pt x="153" y="2506"/>
                </a:lnTo>
                <a:lnTo>
                  <a:pt x="132" y="2527"/>
                </a:lnTo>
                <a:lnTo>
                  <a:pt x="111" y="2548"/>
                </a:lnTo>
                <a:lnTo>
                  <a:pt x="90" y="2568"/>
                </a:lnTo>
                <a:lnTo>
                  <a:pt x="68" y="2588"/>
                </a:lnTo>
                <a:lnTo>
                  <a:pt x="46" y="2607"/>
                </a:lnTo>
                <a:lnTo>
                  <a:pt x="23" y="2626"/>
                </a:lnTo>
                <a:lnTo>
                  <a:pt x="0" y="2645"/>
                </a:lnTo>
                <a:lnTo>
                  <a:pt x="2875" y="2645"/>
                </a:lnTo>
                <a:lnTo>
                  <a:pt x="2914" y="2600"/>
                </a:lnTo>
                <a:lnTo>
                  <a:pt x="2953" y="2555"/>
                </a:lnTo>
                <a:lnTo>
                  <a:pt x="2993" y="2511"/>
                </a:lnTo>
                <a:lnTo>
                  <a:pt x="3033" y="2468"/>
                </a:lnTo>
                <a:lnTo>
                  <a:pt x="3075" y="2425"/>
                </a:lnTo>
                <a:lnTo>
                  <a:pt x="3117" y="2382"/>
                </a:lnTo>
                <a:lnTo>
                  <a:pt x="3159" y="2341"/>
                </a:lnTo>
                <a:lnTo>
                  <a:pt x="3233" y="2268"/>
                </a:lnTo>
                <a:lnTo>
                  <a:pt x="3308" y="2196"/>
                </a:lnTo>
                <a:lnTo>
                  <a:pt x="3382" y="2124"/>
                </a:lnTo>
                <a:lnTo>
                  <a:pt x="3456" y="2053"/>
                </a:lnTo>
                <a:lnTo>
                  <a:pt x="3506" y="2004"/>
                </a:lnTo>
                <a:lnTo>
                  <a:pt x="3554" y="1956"/>
                </a:lnTo>
                <a:lnTo>
                  <a:pt x="3602" y="1908"/>
                </a:lnTo>
                <a:lnTo>
                  <a:pt x="3648" y="1858"/>
                </a:lnTo>
                <a:lnTo>
                  <a:pt x="3695" y="1808"/>
                </a:lnTo>
                <a:lnTo>
                  <a:pt x="3739" y="1758"/>
                </a:lnTo>
                <a:lnTo>
                  <a:pt x="3788" y="1701"/>
                </a:lnTo>
                <a:lnTo>
                  <a:pt x="3834" y="1643"/>
                </a:lnTo>
                <a:lnTo>
                  <a:pt x="3880" y="1584"/>
                </a:lnTo>
                <a:lnTo>
                  <a:pt x="3924" y="1524"/>
                </a:lnTo>
                <a:lnTo>
                  <a:pt x="3968" y="1464"/>
                </a:lnTo>
                <a:lnTo>
                  <a:pt x="4011" y="1404"/>
                </a:lnTo>
                <a:lnTo>
                  <a:pt x="4053" y="1342"/>
                </a:lnTo>
                <a:lnTo>
                  <a:pt x="4094" y="1281"/>
                </a:lnTo>
                <a:lnTo>
                  <a:pt x="4136" y="1219"/>
                </a:lnTo>
                <a:lnTo>
                  <a:pt x="4177" y="1158"/>
                </a:lnTo>
                <a:lnTo>
                  <a:pt x="4223" y="1089"/>
                </a:lnTo>
                <a:lnTo>
                  <a:pt x="4268" y="1020"/>
                </a:lnTo>
                <a:lnTo>
                  <a:pt x="4314" y="952"/>
                </a:lnTo>
                <a:lnTo>
                  <a:pt x="4360" y="883"/>
                </a:lnTo>
                <a:lnTo>
                  <a:pt x="4408" y="815"/>
                </a:lnTo>
                <a:lnTo>
                  <a:pt x="4457" y="748"/>
                </a:lnTo>
                <a:lnTo>
                  <a:pt x="4506" y="681"/>
                </a:lnTo>
                <a:lnTo>
                  <a:pt x="4556" y="614"/>
                </a:lnTo>
                <a:lnTo>
                  <a:pt x="4609" y="550"/>
                </a:lnTo>
                <a:lnTo>
                  <a:pt x="4642" y="509"/>
                </a:lnTo>
                <a:lnTo>
                  <a:pt x="4678" y="469"/>
                </a:lnTo>
                <a:lnTo>
                  <a:pt x="4714" y="428"/>
                </a:lnTo>
                <a:lnTo>
                  <a:pt x="4751" y="388"/>
                </a:lnTo>
                <a:lnTo>
                  <a:pt x="4788" y="349"/>
                </a:lnTo>
                <a:lnTo>
                  <a:pt x="4827" y="311"/>
                </a:lnTo>
                <a:lnTo>
                  <a:pt x="4867" y="273"/>
                </a:lnTo>
                <a:lnTo>
                  <a:pt x="4908" y="236"/>
                </a:lnTo>
                <a:lnTo>
                  <a:pt x="4950" y="200"/>
                </a:lnTo>
                <a:lnTo>
                  <a:pt x="4993" y="164"/>
                </a:lnTo>
                <a:lnTo>
                  <a:pt x="5038" y="129"/>
                </a:lnTo>
                <a:lnTo>
                  <a:pt x="5083" y="96"/>
                </a:lnTo>
                <a:lnTo>
                  <a:pt x="5131" y="63"/>
                </a:lnTo>
                <a:lnTo>
                  <a:pt x="5179" y="31"/>
                </a:lnTo>
                <a:lnTo>
                  <a:pt x="5187" y="26"/>
                </a:lnTo>
                <a:lnTo>
                  <a:pt x="5195" y="21"/>
                </a:lnTo>
                <a:lnTo>
                  <a:pt x="5203" y="15"/>
                </a:lnTo>
                <a:lnTo>
                  <a:pt x="5211" y="10"/>
                </a:lnTo>
                <a:lnTo>
                  <a:pt x="5219" y="5"/>
                </a:lnTo>
                <a:lnTo>
                  <a:pt x="5228" y="0"/>
                </a:lnTo>
                <a:lnTo>
                  <a:pt x="2026" y="0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7" name="Line 106"/>
          <p:cNvSpPr>
            <a:spLocks noChangeShapeType="1"/>
          </p:cNvSpPr>
          <p:nvPr/>
        </p:nvSpPr>
        <p:spPr bwMode="auto">
          <a:xfrm>
            <a:off x="1419225" y="4229100"/>
            <a:ext cx="48609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8" name="Freeform 107"/>
          <p:cNvSpPr>
            <a:spLocks/>
          </p:cNvSpPr>
          <p:nvPr/>
        </p:nvSpPr>
        <p:spPr bwMode="auto">
          <a:xfrm>
            <a:off x="4416425" y="1754188"/>
            <a:ext cx="2125663" cy="985837"/>
          </a:xfrm>
          <a:custGeom>
            <a:avLst/>
            <a:gdLst>
              <a:gd name="T0" fmla="*/ 2147483647 w 5355"/>
              <a:gd name="T1" fmla="*/ 2147483647 h 2481"/>
              <a:gd name="T2" fmla="*/ 2147483647 w 5355"/>
              <a:gd name="T3" fmla="*/ 2147483647 h 2481"/>
              <a:gd name="T4" fmla="*/ 2147483647 w 5355"/>
              <a:gd name="T5" fmla="*/ 2147483647 h 2481"/>
              <a:gd name="T6" fmla="*/ 2147483647 w 5355"/>
              <a:gd name="T7" fmla="*/ 2147483647 h 2481"/>
              <a:gd name="T8" fmla="*/ 2147483647 w 5355"/>
              <a:gd name="T9" fmla="*/ 2147483647 h 2481"/>
              <a:gd name="T10" fmla="*/ 2147483647 w 5355"/>
              <a:gd name="T11" fmla="*/ 2147483647 h 2481"/>
              <a:gd name="T12" fmla="*/ 2147483647 w 5355"/>
              <a:gd name="T13" fmla="*/ 2147483647 h 2481"/>
              <a:gd name="T14" fmla="*/ 2147483647 w 5355"/>
              <a:gd name="T15" fmla="*/ 2147483647 h 2481"/>
              <a:gd name="T16" fmla="*/ 2147483647 w 5355"/>
              <a:gd name="T17" fmla="*/ 2147483647 h 2481"/>
              <a:gd name="T18" fmla="*/ 2147483647 w 5355"/>
              <a:gd name="T19" fmla="*/ 2147483647 h 2481"/>
              <a:gd name="T20" fmla="*/ 2147483647 w 5355"/>
              <a:gd name="T21" fmla="*/ 2147483647 h 2481"/>
              <a:gd name="T22" fmla="*/ 2147483647 w 5355"/>
              <a:gd name="T23" fmla="*/ 2147483647 h 2481"/>
              <a:gd name="T24" fmla="*/ 2147483647 w 5355"/>
              <a:gd name="T25" fmla="*/ 2147483647 h 2481"/>
              <a:gd name="T26" fmla="*/ 2147483647 w 5355"/>
              <a:gd name="T27" fmla="*/ 2147483647 h 2481"/>
              <a:gd name="T28" fmla="*/ 2147483647 w 5355"/>
              <a:gd name="T29" fmla="*/ 2147483647 h 2481"/>
              <a:gd name="T30" fmla="*/ 2147483647 w 5355"/>
              <a:gd name="T31" fmla="*/ 2147483647 h 2481"/>
              <a:gd name="T32" fmla="*/ 2147483647 w 5355"/>
              <a:gd name="T33" fmla="*/ 2147483647 h 2481"/>
              <a:gd name="T34" fmla="*/ 2147483647 w 5355"/>
              <a:gd name="T35" fmla="*/ 2147483647 h 2481"/>
              <a:gd name="T36" fmla="*/ 2147483647 w 5355"/>
              <a:gd name="T37" fmla="*/ 2147483647 h 2481"/>
              <a:gd name="T38" fmla="*/ 2147483647 w 5355"/>
              <a:gd name="T39" fmla="*/ 2147483647 h 2481"/>
              <a:gd name="T40" fmla="*/ 2147483647 w 5355"/>
              <a:gd name="T41" fmla="*/ 2147483647 h 2481"/>
              <a:gd name="T42" fmla="*/ 2147483647 w 5355"/>
              <a:gd name="T43" fmla="*/ 2147483647 h 2481"/>
              <a:gd name="T44" fmla="*/ 2147483647 w 5355"/>
              <a:gd name="T45" fmla="*/ 2147483647 h 2481"/>
              <a:gd name="T46" fmla="*/ 2147483647 w 5355"/>
              <a:gd name="T47" fmla="*/ 2147483647 h 2481"/>
              <a:gd name="T48" fmla="*/ 2147483647 w 5355"/>
              <a:gd name="T49" fmla="*/ 0 h 2481"/>
              <a:gd name="T50" fmla="*/ 2147483647 w 5355"/>
              <a:gd name="T51" fmla="*/ 2147483647 h 2481"/>
              <a:gd name="T52" fmla="*/ 2147483647 w 5355"/>
              <a:gd name="T53" fmla="*/ 2147483647 h 2481"/>
              <a:gd name="T54" fmla="*/ 2147483647 w 5355"/>
              <a:gd name="T55" fmla="*/ 2147483647 h 2481"/>
              <a:gd name="T56" fmla="*/ 2147483647 w 5355"/>
              <a:gd name="T57" fmla="*/ 2147483647 h 2481"/>
              <a:gd name="T58" fmla="*/ 2147483647 w 5355"/>
              <a:gd name="T59" fmla="*/ 2147483647 h 2481"/>
              <a:gd name="T60" fmla="*/ 2147483647 w 5355"/>
              <a:gd name="T61" fmla="*/ 2147483647 h 2481"/>
              <a:gd name="T62" fmla="*/ 2147483647 w 5355"/>
              <a:gd name="T63" fmla="*/ 2147483647 h 2481"/>
              <a:gd name="T64" fmla="*/ 2147483647 w 5355"/>
              <a:gd name="T65" fmla="*/ 2147483647 h 2481"/>
              <a:gd name="T66" fmla="*/ 2147483647 w 5355"/>
              <a:gd name="T67" fmla="*/ 2147483647 h 2481"/>
              <a:gd name="T68" fmla="*/ 2147483647 w 5355"/>
              <a:gd name="T69" fmla="*/ 2147483647 h 2481"/>
              <a:gd name="T70" fmla="*/ 2147483647 w 5355"/>
              <a:gd name="T71" fmla="*/ 2147483647 h 2481"/>
              <a:gd name="T72" fmla="*/ 2147483647 w 5355"/>
              <a:gd name="T73" fmla="*/ 2147483647 h 2481"/>
              <a:gd name="T74" fmla="*/ 2147483647 w 5355"/>
              <a:gd name="T75" fmla="*/ 2147483647 h 2481"/>
              <a:gd name="T76" fmla="*/ 2147483647 w 5355"/>
              <a:gd name="T77" fmla="*/ 2147483647 h 2481"/>
              <a:gd name="T78" fmla="*/ 2147483647 w 5355"/>
              <a:gd name="T79" fmla="*/ 2147483647 h 2481"/>
              <a:gd name="T80" fmla="*/ 2147483647 w 5355"/>
              <a:gd name="T81" fmla="*/ 2147483647 h 2481"/>
              <a:gd name="T82" fmla="*/ 2147483647 w 5355"/>
              <a:gd name="T83" fmla="*/ 2147483647 h 2481"/>
              <a:gd name="T84" fmla="*/ 2147483647 w 5355"/>
              <a:gd name="T85" fmla="*/ 2147483647 h 2481"/>
              <a:gd name="T86" fmla="*/ 2147483647 w 5355"/>
              <a:gd name="T87" fmla="*/ 2147483647 h 2481"/>
              <a:gd name="T88" fmla="*/ 2147483647 w 5355"/>
              <a:gd name="T89" fmla="*/ 2147483647 h 2481"/>
              <a:gd name="T90" fmla="*/ 2147483647 w 5355"/>
              <a:gd name="T91" fmla="*/ 2147483647 h 2481"/>
              <a:gd name="T92" fmla="*/ 2147483647 w 5355"/>
              <a:gd name="T93" fmla="*/ 2147483647 h 2481"/>
              <a:gd name="T94" fmla="*/ 2147483647 w 5355"/>
              <a:gd name="T95" fmla="*/ 2147483647 h 2481"/>
              <a:gd name="T96" fmla="*/ 2147483647 w 5355"/>
              <a:gd name="T97" fmla="*/ 2147483647 h 2481"/>
              <a:gd name="T98" fmla="*/ 2147483647 w 5355"/>
              <a:gd name="T99" fmla="*/ 2147483647 h 2481"/>
              <a:gd name="T100" fmla="*/ 2147483647 w 5355"/>
              <a:gd name="T101" fmla="*/ 2147483647 h 2481"/>
              <a:gd name="T102" fmla="*/ 2147483647 w 5355"/>
              <a:gd name="T103" fmla="*/ 2147483647 h 2481"/>
              <a:gd name="T104" fmla="*/ 2147483647 w 5355"/>
              <a:gd name="T105" fmla="*/ 2147483647 h 2481"/>
              <a:gd name="T106" fmla="*/ 2147483647 w 5355"/>
              <a:gd name="T107" fmla="*/ 2147483647 h 2481"/>
              <a:gd name="T108" fmla="*/ 2147483647 w 5355"/>
              <a:gd name="T109" fmla="*/ 2147483647 h 2481"/>
              <a:gd name="T110" fmla="*/ 2147483647 w 5355"/>
              <a:gd name="T111" fmla="*/ 2147483647 h 2481"/>
              <a:gd name="T112" fmla="*/ 2147483647 w 5355"/>
              <a:gd name="T113" fmla="*/ 2147483647 h 2481"/>
              <a:gd name="T114" fmla="*/ 2147483647 w 5355"/>
              <a:gd name="T115" fmla="*/ 2147483647 h 248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355" h="2481">
                <a:moveTo>
                  <a:pt x="3103" y="2481"/>
                </a:moveTo>
                <a:lnTo>
                  <a:pt x="3104" y="2478"/>
                </a:lnTo>
                <a:lnTo>
                  <a:pt x="3105" y="2475"/>
                </a:lnTo>
                <a:lnTo>
                  <a:pt x="3106" y="2472"/>
                </a:lnTo>
                <a:lnTo>
                  <a:pt x="3106" y="2468"/>
                </a:lnTo>
                <a:lnTo>
                  <a:pt x="3107" y="2466"/>
                </a:lnTo>
                <a:lnTo>
                  <a:pt x="3108" y="2463"/>
                </a:lnTo>
                <a:lnTo>
                  <a:pt x="3125" y="2414"/>
                </a:lnTo>
                <a:lnTo>
                  <a:pt x="3142" y="2367"/>
                </a:lnTo>
                <a:lnTo>
                  <a:pt x="3161" y="2320"/>
                </a:lnTo>
                <a:lnTo>
                  <a:pt x="3180" y="2276"/>
                </a:lnTo>
                <a:lnTo>
                  <a:pt x="3201" y="2232"/>
                </a:lnTo>
                <a:lnTo>
                  <a:pt x="3223" y="2189"/>
                </a:lnTo>
                <a:lnTo>
                  <a:pt x="3246" y="2148"/>
                </a:lnTo>
                <a:lnTo>
                  <a:pt x="3270" y="2108"/>
                </a:lnTo>
                <a:lnTo>
                  <a:pt x="3294" y="2069"/>
                </a:lnTo>
                <a:lnTo>
                  <a:pt x="3321" y="2031"/>
                </a:lnTo>
                <a:lnTo>
                  <a:pt x="3347" y="1994"/>
                </a:lnTo>
                <a:lnTo>
                  <a:pt x="3375" y="1957"/>
                </a:lnTo>
                <a:lnTo>
                  <a:pt x="3402" y="1922"/>
                </a:lnTo>
                <a:lnTo>
                  <a:pt x="3431" y="1887"/>
                </a:lnTo>
                <a:lnTo>
                  <a:pt x="3460" y="1853"/>
                </a:lnTo>
                <a:lnTo>
                  <a:pt x="3491" y="1821"/>
                </a:lnTo>
                <a:lnTo>
                  <a:pt x="3521" y="1788"/>
                </a:lnTo>
                <a:lnTo>
                  <a:pt x="3570" y="1739"/>
                </a:lnTo>
                <a:lnTo>
                  <a:pt x="3620" y="1693"/>
                </a:lnTo>
                <a:lnTo>
                  <a:pt x="3670" y="1646"/>
                </a:lnTo>
                <a:lnTo>
                  <a:pt x="3722" y="1602"/>
                </a:lnTo>
                <a:lnTo>
                  <a:pt x="3775" y="1559"/>
                </a:lnTo>
                <a:lnTo>
                  <a:pt x="3829" y="1516"/>
                </a:lnTo>
                <a:lnTo>
                  <a:pt x="3882" y="1474"/>
                </a:lnTo>
                <a:lnTo>
                  <a:pt x="3936" y="1433"/>
                </a:lnTo>
                <a:lnTo>
                  <a:pt x="3990" y="1392"/>
                </a:lnTo>
                <a:lnTo>
                  <a:pt x="4044" y="1351"/>
                </a:lnTo>
                <a:lnTo>
                  <a:pt x="4098" y="1311"/>
                </a:lnTo>
                <a:lnTo>
                  <a:pt x="4144" y="1277"/>
                </a:lnTo>
                <a:lnTo>
                  <a:pt x="4189" y="1243"/>
                </a:lnTo>
                <a:lnTo>
                  <a:pt x="4233" y="1209"/>
                </a:lnTo>
                <a:lnTo>
                  <a:pt x="4278" y="1174"/>
                </a:lnTo>
                <a:lnTo>
                  <a:pt x="4321" y="1139"/>
                </a:lnTo>
                <a:lnTo>
                  <a:pt x="4364" y="1103"/>
                </a:lnTo>
                <a:lnTo>
                  <a:pt x="4407" y="1067"/>
                </a:lnTo>
                <a:lnTo>
                  <a:pt x="4449" y="1030"/>
                </a:lnTo>
                <a:lnTo>
                  <a:pt x="4489" y="993"/>
                </a:lnTo>
                <a:lnTo>
                  <a:pt x="4528" y="955"/>
                </a:lnTo>
                <a:lnTo>
                  <a:pt x="4567" y="916"/>
                </a:lnTo>
                <a:lnTo>
                  <a:pt x="4604" y="876"/>
                </a:lnTo>
                <a:lnTo>
                  <a:pt x="4640" y="835"/>
                </a:lnTo>
                <a:lnTo>
                  <a:pt x="4675" y="792"/>
                </a:lnTo>
                <a:lnTo>
                  <a:pt x="4709" y="748"/>
                </a:lnTo>
                <a:lnTo>
                  <a:pt x="4742" y="704"/>
                </a:lnTo>
                <a:lnTo>
                  <a:pt x="4773" y="659"/>
                </a:lnTo>
                <a:lnTo>
                  <a:pt x="4804" y="614"/>
                </a:lnTo>
                <a:lnTo>
                  <a:pt x="4835" y="568"/>
                </a:lnTo>
                <a:lnTo>
                  <a:pt x="4865" y="522"/>
                </a:lnTo>
                <a:lnTo>
                  <a:pt x="4892" y="483"/>
                </a:lnTo>
                <a:lnTo>
                  <a:pt x="4918" y="444"/>
                </a:lnTo>
                <a:lnTo>
                  <a:pt x="4944" y="405"/>
                </a:lnTo>
                <a:lnTo>
                  <a:pt x="4971" y="366"/>
                </a:lnTo>
                <a:lnTo>
                  <a:pt x="4998" y="329"/>
                </a:lnTo>
                <a:lnTo>
                  <a:pt x="5026" y="292"/>
                </a:lnTo>
                <a:lnTo>
                  <a:pt x="5054" y="256"/>
                </a:lnTo>
                <a:lnTo>
                  <a:pt x="5083" y="221"/>
                </a:lnTo>
                <a:lnTo>
                  <a:pt x="5105" y="196"/>
                </a:lnTo>
                <a:lnTo>
                  <a:pt x="5126" y="172"/>
                </a:lnTo>
                <a:lnTo>
                  <a:pt x="5149" y="150"/>
                </a:lnTo>
                <a:lnTo>
                  <a:pt x="5173" y="128"/>
                </a:lnTo>
                <a:lnTo>
                  <a:pt x="5196" y="107"/>
                </a:lnTo>
                <a:lnTo>
                  <a:pt x="5221" y="86"/>
                </a:lnTo>
                <a:lnTo>
                  <a:pt x="5246" y="67"/>
                </a:lnTo>
                <a:lnTo>
                  <a:pt x="5272" y="49"/>
                </a:lnTo>
                <a:lnTo>
                  <a:pt x="5298" y="31"/>
                </a:lnTo>
                <a:lnTo>
                  <a:pt x="5327" y="15"/>
                </a:lnTo>
                <a:lnTo>
                  <a:pt x="5355" y="0"/>
                </a:lnTo>
                <a:lnTo>
                  <a:pt x="2072" y="0"/>
                </a:lnTo>
                <a:lnTo>
                  <a:pt x="2068" y="19"/>
                </a:lnTo>
                <a:lnTo>
                  <a:pt x="2064" y="38"/>
                </a:lnTo>
                <a:lnTo>
                  <a:pt x="2057" y="56"/>
                </a:lnTo>
                <a:lnTo>
                  <a:pt x="2050" y="74"/>
                </a:lnTo>
                <a:lnTo>
                  <a:pt x="2042" y="91"/>
                </a:lnTo>
                <a:lnTo>
                  <a:pt x="2034" y="107"/>
                </a:lnTo>
                <a:lnTo>
                  <a:pt x="2023" y="123"/>
                </a:lnTo>
                <a:lnTo>
                  <a:pt x="2014" y="137"/>
                </a:lnTo>
                <a:lnTo>
                  <a:pt x="1999" y="157"/>
                </a:lnTo>
                <a:lnTo>
                  <a:pt x="1982" y="176"/>
                </a:lnTo>
                <a:lnTo>
                  <a:pt x="1965" y="194"/>
                </a:lnTo>
                <a:lnTo>
                  <a:pt x="1947" y="212"/>
                </a:lnTo>
                <a:lnTo>
                  <a:pt x="1929" y="229"/>
                </a:lnTo>
                <a:lnTo>
                  <a:pt x="1910" y="247"/>
                </a:lnTo>
                <a:lnTo>
                  <a:pt x="1881" y="273"/>
                </a:lnTo>
                <a:lnTo>
                  <a:pt x="1850" y="298"/>
                </a:lnTo>
                <a:lnTo>
                  <a:pt x="1821" y="323"/>
                </a:lnTo>
                <a:lnTo>
                  <a:pt x="1791" y="350"/>
                </a:lnTo>
                <a:lnTo>
                  <a:pt x="1770" y="371"/>
                </a:lnTo>
                <a:lnTo>
                  <a:pt x="1749" y="391"/>
                </a:lnTo>
                <a:lnTo>
                  <a:pt x="1729" y="413"/>
                </a:lnTo>
                <a:lnTo>
                  <a:pt x="1707" y="435"/>
                </a:lnTo>
                <a:lnTo>
                  <a:pt x="1688" y="457"/>
                </a:lnTo>
                <a:lnTo>
                  <a:pt x="1664" y="486"/>
                </a:lnTo>
                <a:lnTo>
                  <a:pt x="1640" y="515"/>
                </a:lnTo>
                <a:lnTo>
                  <a:pt x="1617" y="544"/>
                </a:lnTo>
                <a:lnTo>
                  <a:pt x="1592" y="574"/>
                </a:lnTo>
                <a:lnTo>
                  <a:pt x="1562" y="613"/>
                </a:lnTo>
                <a:lnTo>
                  <a:pt x="1531" y="653"/>
                </a:lnTo>
                <a:lnTo>
                  <a:pt x="1499" y="692"/>
                </a:lnTo>
                <a:lnTo>
                  <a:pt x="1457" y="746"/>
                </a:lnTo>
                <a:lnTo>
                  <a:pt x="1414" y="799"/>
                </a:lnTo>
                <a:lnTo>
                  <a:pt x="1370" y="851"/>
                </a:lnTo>
                <a:lnTo>
                  <a:pt x="1326" y="901"/>
                </a:lnTo>
                <a:lnTo>
                  <a:pt x="1282" y="952"/>
                </a:lnTo>
                <a:lnTo>
                  <a:pt x="1236" y="1002"/>
                </a:lnTo>
                <a:lnTo>
                  <a:pt x="1191" y="1051"/>
                </a:lnTo>
                <a:lnTo>
                  <a:pt x="1144" y="1100"/>
                </a:lnTo>
                <a:lnTo>
                  <a:pt x="1097" y="1148"/>
                </a:lnTo>
                <a:lnTo>
                  <a:pt x="1049" y="1195"/>
                </a:lnTo>
                <a:lnTo>
                  <a:pt x="1002" y="1242"/>
                </a:lnTo>
                <a:lnTo>
                  <a:pt x="952" y="1288"/>
                </a:lnTo>
                <a:lnTo>
                  <a:pt x="902" y="1333"/>
                </a:lnTo>
                <a:lnTo>
                  <a:pt x="852" y="1378"/>
                </a:lnTo>
                <a:lnTo>
                  <a:pt x="801" y="1422"/>
                </a:lnTo>
                <a:lnTo>
                  <a:pt x="762" y="1456"/>
                </a:lnTo>
                <a:lnTo>
                  <a:pt x="723" y="1489"/>
                </a:lnTo>
                <a:lnTo>
                  <a:pt x="685" y="1523"/>
                </a:lnTo>
                <a:lnTo>
                  <a:pt x="662" y="1543"/>
                </a:lnTo>
                <a:lnTo>
                  <a:pt x="639" y="1564"/>
                </a:lnTo>
                <a:lnTo>
                  <a:pt x="618" y="1585"/>
                </a:lnTo>
                <a:lnTo>
                  <a:pt x="597" y="1607"/>
                </a:lnTo>
                <a:lnTo>
                  <a:pt x="577" y="1629"/>
                </a:lnTo>
                <a:lnTo>
                  <a:pt x="560" y="1648"/>
                </a:lnTo>
                <a:lnTo>
                  <a:pt x="544" y="1667"/>
                </a:lnTo>
                <a:lnTo>
                  <a:pt x="530" y="1687"/>
                </a:lnTo>
                <a:lnTo>
                  <a:pt x="516" y="1709"/>
                </a:lnTo>
                <a:lnTo>
                  <a:pt x="503" y="1730"/>
                </a:lnTo>
                <a:lnTo>
                  <a:pt x="490" y="1752"/>
                </a:lnTo>
                <a:lnTo>
                  <a:pt x="480" y="1773"/>
                </a:lnTo>
                <a:lnTo>
                  <a:pt x="469" y="1794"/>
                </a:lnTo>
                <a:lnTo>
                  <a:pt x="461" y="1816"/>
                </a:lnTo>
                <a:lnTo>
                  <a:pt x="451" y="1839"/>
                </a:lnTo>
                <a:lnTo>
                  <a:pt x="443" y="1861"/>
                </a:lnTo>
                <a:lnTo>
                  <a:pt x="436" y="1884"/>
                </a:lnTo>
                <a:lnTo>
                  <a:pt x="424" y="1919"/>
                </a:lnTo>
                <a:lnTo>
                  <a:pt x="412" y="1953"/>
                </a:lnTo>
                <a:lnTo>
                  <a:pt x="401" y="1988"/>
                </a:lnTo>
                <a:lnTo>
                  <a:pt x="388" y="2021"/>
                </a:lnTo>
                <a:lnTo>
                  <a:pt x="380" y="2044"/>
                </a:lnTo>
                <a:lnTo>
                  <a:pt x="370" y="2065"/>
                </a:lnTo>
                <a:lnTo>
                  <a:pt x="361" y="2086"/>
                </a:lnTo>
                <a:lnTo>
                  <a:pt x="350" y="2107"/>
                </a:lnTo>
                <a:lnTo>
                  <a:pt x="338" y="2126"/>
                </a:lnTo>
                <a:lnTo>
                  <a:pt x="327" y="2146"/>
                </a:lnTo>
                <a:lnTo>
                  <a:pt x="313" y="2164"/>
                </a:lnTo>
                <a:lnTo>
                  <a:pt x="299" y="2182"/>
                </a:lnTo>
                <a:lnTo>
                  <a:pt x="284" y="2199"/>
                </a:lnTo>
                <a:lnTo>
                  <a:pt x="269" y="2215"/>
                </a:lnTo>
                <a:lnTo>
                  <a:pt x="252" y="2231"/>
                </a:lnTo>
                <a:lnTo>
                  <a:pt x="236" y="2245"/>
                </a:lnTo>
                <a:lnTo>
                  <a:pt x="209" y="2268"/>
                </a:lnTo>
                <a:lnTo>
                  <a:pt x="184" y="2290"/>
                </a:lnTo>
                <a:lnTo>
                  <a:pt x="158" y="2311"/>
                </a:lnTo>
                <a:lnTo>
                  <a:pt x="132" y="2332"/>
                </a:lnTo>
                <a:lnTo>
                  <a:pt x="115" y="2346"/>
                </a:lnTo>
                <a:lnTo>
                  <a:pt x="100" y="2361"/>
                </a:lnTo>
                <a:lnTo>
                  <a:pt x="84" y="2374"/>
                </a:lnTo>
                <a:lnTo>
                  <a:pt x="69" y="2389"/>
                </a:lnTo>
                <a:lnTo>
                  <a:pt x="54" y="2404"/>
                </a:lnTo>
                <a:lnTo>
                  <a:pt x="41" y="2420"/>
                </a:lnTo>
                <a:lnTo>
                  <a:pt x="36" y="2426"/>
                </a:lnTo>
                <a:lnTo>
                  <a:pt x="31" y="2432"/>
                </a:lnTo>
                <a:lnTo>
                  <a:pt x="27" y="2439"/>
                </a:lnTo>
                <a:lnTo>
                  <a:pt x="21" y="2446"/>
                </a:lnTo>
                <a:lnTo>
                  <a:pt x="17" y="2453"/>
                </a:lnTo>
                <a:lnTo>
                  <a:pt x="13" y="2460"/>
                </a:lnTo>
                <a:lnTo>
                  <a:pt x="9" y="2466"/>
                </a:lnTo>
                <a:lnTo>
                  <a:pt x="4" y="2474"/>
                </a:lnTo>
                <a:lnTo>
                  <a:pt x="0" y="2481"/>
                </a:lnTo>
                <a:lnTo>
                  <a:pt x="3103" y="2481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9" name="Line 108"/>
          <p:cNvSpPr>
            <a:spLocks noChangeShapeType="1"/>
          </p:cNvSpPr>
          <p:nvPr/>
        </p:nvSpPr>
        <p:spPr bwMode="auto">
          <a:xfrm>
            <a:off x="2668588" y="2740025"/>
            <a:ext cx="48609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0" name="Line 109"/>
          <p:cNvSpPr>
            <a:spLocks noChangeShapeType="1"/>
          </p:cNvSpPr>
          <p:nvPr/>
        </p:nvSpPr>
        <p:spPr bwMode="auto">
          <a:xfrm flipH="1">
            <a:off x="6280150" y="2740025"/>
            <a:ext cx="1249363" cy="14890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1" name="Freeform 110"/>
          <p:cNvSpPr>
            <a:spLocks/>
          </p:cNvSpPr>
          <p:nvPr/>
        </p:nvSpPr>
        <p:spPr bwMode="auto">
          <a:xfrm>
            <a:off x="4416425" y="1754188"/>
            <a:ext cx="822325" cy="985837"/>
          </a:xfrm>
          <a:custGeom>
            <a:avLst/>
            <a:gdLst>
              <a:gd name="T0" fmla="*/ 2147483647 w 2072"/>
              <a:gd name="T1" fmla="*/ 2147483647 h 2481"/>
              <a:gd name="T2" fmla="*/ 2147483647 w 2072"/>
              <a:gd name="T3" fmla="*/ 2147483647 h 2481"/>
              <a:gd name="T4" fmla="*/ 2147483647 w 2072"/>
              <a:gd name="T5" fmla="*/ 2147483647 h 2481"/>
              <a:gd name="T6" fmla="*/ 2147483647 w 2072"/>
              <a:gd name="T7" fmla="*/ 2147483647 h 2481"/>
              <a:gd name="T8" fmla="*/ 2147483647 w 2072"/>
              <a:gd name="T9" fmla="*/ 2147483647 h 2481"/>
              <a:gd name="T10" fmla="*/ 2147483647 w 2072"/>
              <a:gd name="T11" fmla="*/ 2147483647 h 2481"/>
              <a:gd name="T12" fmla="*/ 2147483647 w 2072"/>
              <a:gd name="T13" fmla="*/ 2147483647 h 2481"/>
              <a:gd name="T14" fmla="*/ 2147483647 w 2072"/>
              <a:gd name="T15" fmla="*/ 2147483647 h 2481"/>
              <a:gd name="T16" fmla="*/ 2147483647 w 2072"/>
              <a:gd name="T17" fmla="*/ 2147483647 h 2481"/>
              <a:gd name="T18" fmla="*/ 2147483647 w 2072"/>
              <a:gd name="T19" fmla="*/ 2147483647 h 2481"/>
              <a:gd name="T20" fmla="*/ 2147483647 w 2072"/>
              <a:gd name="T21" fmla="*/ 2147483647 h 2481"/>
              <a:gd name="T22" fmla="*/ 2147483647 w 2072"/>
              <a:gd name="T23" fmla="*/ 2147483647 h 2481"/>
              <a:gd name="T24" fmla="*/ 2147483647 w 2072"/>
              <a:gd name="T25" fmla="*/ 2147483647 h 2481"/>
              <a:gd name="T26" fmla="*/ 2147483647 w 2072"/>
              <a:gd name="T27" fmla="*/ 2147483647 h 2481"/>
              <a:gd name="T28" fmla="*/ 2147483647 w 2072"/>
              <a:gd name="T29" fmla="*/ 2147483647 h 2481"/>
              <a:gd name="T30" fmla="*/ 2147483647 w 2072"/>
              <a:gd name="T31" fmla="*/ 2147483647 h 2481"/>
              <a:gd name="T32" fmla="*/ 2147483647 w 2072"/>
              <a:gd name="T33" fmla="*/ 2147483647 h 2481"/>
              <a:gd name="T34" fmla="*/ 2147483647 w 2072"/>
              <a:gd name="T35" fmla="*/ 2147483647 h 2481"/>
              <a:gd name="T36" fmla="*/ 2147483647 w 2072"/>
              <a:gd name="T37" fmla="*/ 2147483647 h 2481"/>
              <a:gd name="T38" fmla="*/ 2147483647 w 2072"/>
              <a:gd name="T39" fmla="*/ 2147483647 h 2481"/>
              <a:gd name="T40" fmla="*/ 2147483647 w 2072"/>
              <a:gd name="T41" fmla="*/ 2147483647 h 2481"/>
              <a:gd name="T42" fmla="*/ 2147483647 w 2072"/>
              <a:gd name="T43" fmla="*/ 2147483647 h 2481"/>
              <a:gd name="T44" fmla="*/ 2147483647 w 2072"/>
              <a:gd name="T45" fmla="*/ 2147483647 h 2481"/>
              <a:gd name="T46" fmla="*/ 2147483647 w 2072"/>
              <a:gd name="T47" fmla="*/ 2147483647 h 2481"/>
              <a:gd name="T48" fmla="*/ 2147483647 w 2072"/>
              <a:gd name="T49" fmla="*/ 2147483647 h 2481"/>
              <a:gd name="T50" fmla="*/ 2147483647 w 2072"/>
              <a:gd name="T51" fmla="*/ 2147483647 h 2481"/>
              <a:gd name="T52" fmla="*/ 2147483647 w 2072"/>
              <a:gd name="T53" fmla="*/ 2147483647 h 2481"/>
              <a:gd name="T54" fmla="*/ 2147483647 w 2072"/>
              <a:gd name="T55" fmla="*/ 2147483647 h 2481"/>
              <a:gd name="T56" fmla="*/ 2147483647 w 2072"/>
              <a:gd name="T57" fmla="*/ 2147483647 h 2481"/>
              <a:gd name="T58" fmla="*/ 2147483647 w 2072"/>
              <a:gd name="T59" fmla="*/ 2147483647 h 2481"/>
              <a:gd name="T60" fmla="*/ 2147483647 w 2072"/>
              <a:gd name="T61" fmla="*/ 2147483647 h 2481"/>
              <a:gd name="T62" fmla="*/ 2147483647 w 2072"/>
              <a:gd name="T63" fmla="*/ 2147483647 h 2481"/>
              <a:gd name="T64" fmla="*/ 2147483647 w 2072"/>
              <a:gd name="T65" fmla="*/ 2147483647 h 2481"/>
              <a:gd name="T66" fmla="*/ 2147483647 w 2072"/>
              <a:gd name="T67" fmla="*/ 2147483647 h 2481"/>
              <a:gd name="T68" fmla="*/ 2147483647 w 2072"/>
              <a:gd name="T69" fmla="*/ 2147483647 h 2481"/>
              <a:gd name="T70" fmla="*/ 2147483647 w 2072"/>
              <a:gd name="T71" fmla="*/ 2147483647 h 2481"/>
              <a:gd name="T72" fmla="*/ 2147483647 w 2072"/>
              <a:gd name="T73" fmla="*/ 2147483647 h 2481"/>
              <a:gd name="T74" fmla="*/ 2147483647 w 2072"/>
              <a:gd name="T75" fmla="*/ 2147483647 h 2481"/>
              <a:gd name="T76" fmla="*/ 2147483647 w 2072"/>
              <a:gd name="T77" fmla="*/ 2147483647 h 2481"/>
              <a:gd name="T78" fmla="*/ 2147483647 w 2072"/>
              <a:gd name="T79" fmla="*/ 2147483647 h 2481"/>
              <a:gd name="T80" fmla="*/ 2147483647 w 2072"/>
              <a:gd name="T81" fmla="*/ 2147483647 h 2481"/>
              <a:gd name="T82" fmla="*/ 2147483647 w 2072"/>
              <a:gd name="T83" fmla="*/ 2147483647 h 2481"/>
              <a:gd name="T84" fmla="*/ 2147483647 w 2072"/>
              <a:gd name="T85" fmla="*/ 2147483647 h 2481"/>
              <a:gd name="T86" fmla="*/ 2147483647 w 2072"/>
              <a:gd name="T87" fmla="*/ 2147483647 h 2481"/>
              <a:gd name="T88" fmla="*/ 2147483647 w 2072"/>
              <a:gd name="T89" fmla="*/ 2147483647 h 2481"/>
              <a:gd name="T90" fmla="*/ 0 w 2072"/>
              <a:gd name="T91" fmla="*/ 2147483647 h 248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072" h="2481">
                <a:moveTo>
                  <a:pt x="2072" y="0"/>
                </a:moveTo>
                <a:lnTo>
                  <a:pt x="2068" y="19"/>
                </a:lnTo>
                <a:lnTo>
                  <a:pt x="2064" y="38"/>
                </a:lnTo>
                <a:lnTo>
                  <a:pt x="2057" y="56"/>
                </a:lnTo>
                <a:lnTo>
                  <a:pt x="2050" y="74"/>
                </a:lnTo>
                <a:lnTo>
                  <a:pt x="2042" y="91"/>
                </a:lnTo>
                <a:lnTo>
                  <a:pt x="2034" y="107"/>
                </a:lnTo>
                <a:lnTo>
                  <a:pt x="2023" y="123"/>
                </a:lnTo>
                <a:lnTo>
                  <a:pt x="2014" y="137"/>
                </a:lnTo>
                <a:lnTo>
                  <a:pt x="1996" y="161"/>
                </a:lnTo>
                <a:lnTo>
                  <a:pt x="1977" y="182"/>
                </a:lnTo>
                <a:lnTo>
                  <a:pt x="1957" y="203"/>
                </a:lnTo>
                <a:lnTo>
                  <a:pt x="1936" y="223"/>
                </a:lnTo>
                <a:lnTo>
                  <a:pt x="1915" y="243"/>
                </a:lnTo>
                <a:lnTo>
                  <a:pt x="1891" y="263"/>
                </a:lnTo>
                <a:lnTo>
                  <a:pt x="1869" y="282"/>
                </a:lnTo>
                <a:lnTo>
                  <a:pt x="1846" y="302"/>
                </a:lnTo>
                <a:lnTo>
                  <a:pt x="1823" y="322"/>
                </a:lnTo>
                <a:lnTo>
                  <a:pt x="1799" y="342"/>
                </a:lnTo>
                <a:lnTo>
                  <a:pt x="1760" y="379"/>
                </a:lnTo>
                <a:lnTo>
                  <a:pt x="1723" y="418"/>
                </a:lnTo>
                <a:lnTo>
                  <a:pt x="1687" y="459"/>
                </a:lnTo>
                <a:lnTo>
                  <a:pt x="1653" y="500"/>
                </a:lnTo>
                <a:lnTo>
                  <a:pt x="1618" y="542"/>
                </a:lnTo>
                <a:lnTo>
                  <a:pt x="1584" y="585"/>
                </a:lnTo>
                <a:lnTo>
                  <a:pt x="1550" y="629"/>
                </a:lnTo>
                <a:lnTo>
                  <a:pt x="1516" y="671"/>
                </a:lnTo>
                <a:lnTo>
                  <a:pt x="1482" y="714"/>
                </a:lnTo>
                <a:lnTo>
                  <a:pt x="1449" y="757"/>
                </a:lnTo>
                <a:lnTo>
                  <a:pt x="1414" y="799"/>
                </a:lnTo>
                <a:lnTo>
                  <a:pt x="1380" y="840"/>
                </a:lnTo>
                <a:lnTo>
                  <a:pt x="1327" y="901"/>
                </a:lnTo>
                <a:lnTo>
                  <a:pt x="1274" y="960"/>
                </a:lnTo>
                <a:lnTo>
                  <a:pt x="1220" y="1020"/>
                </a:lnTo>
                <a:lnTo>
                  <a:pt x="1166" y="1078"/>
                </a:lnTo>
                <a:lnTo>
                  <a:pt x="1111" y="1134"/>
                </a:lnTo>
                <a:lnTo>
                  <a:pt x="1055" y="1191"/>
                </a:lnTo>
                <a:lnTo>
                  <a:pt x="996" y="1246"/>
                </a:lnTo>
                <a:lnTo>
                  <a:pt x="938" y="1300"/>
                </a:lnTo>
                <a:lnTo>
                  <a:pt x="910" y="1327"/>
                </a:lnTo>
                <a:lnTo>
                  <a:pt x="880" y="1354"/>
                </a:lnTo>
                <a:lnTo>
                  <a:pt x="851" y="1380"/>
                </a:lnTo>
                <a:lnTo>
                  <a:pt x="820" y="1405"/>
                </a:lnTo>
                <a:lnTo>
                  <a:pt x="790" y="1432"/>
                </a:lnTo>
                <a:lnTo>
                  <a:pt x="760" y="1457"/>
                </a:lnTo>
                <a:lnTo>
                  <a:pt x="729" y="1484"/>
                </a:lnTo>
                <a:lnTo>
                  <a:pt x="700" y="1509"/>
                </a:lnTo>
                <a:lnTo>
                  <a:pt x="670" y="1535"/>
                </a:lnTo>
                <a:lnTo>
                  <a:pt x="642" y="1563"/>
                </a:lnTo>
                <a:lnTo>
                  <a:pt x="613" y="1590"/>
                </a:lnTo>
                <a:lnTo>
                  <a:pt x="587" y="1619"/>
                </a:lnTo>
                <a:lnTo>
                  <a:pt x="561" y="1647"/>
                </a:lnTo>
                <a:lnTo>
                  <a:pt x="537" y="1678"/>
                </a:lnTo>
                <a:lnTo>
                  <a:pt x="515" y="1710"/>
                </a:lnTo>
                <a:lnTo>
                  <a:pt x="495" y="1743"/>
                </a:lnTo>
                <a:lnTo>
                  <a:pt x="479" y="1775"/>
                </a:lnTo>
                <a:lnTo>
                  <a:pt x="464" y="1809"/>
                </a:lnTo>
                <a:lnTo>
                  <a:pt x="450" y="1843"/>
                </a:lnTo>
                <a:lnTo>
                  <a:pt x="438" y="1878"/>
                </a:lnTo>
                <a:lnTo>
                  <a:pt x="425" y="1914"/>
                </a:lnTo>
                <a:lnTo>
                  <a:pt x="413" y="1948"/>
                </a:lnTo>
                <a:lnTo>
                  <a:pt x="402" y="1983"/>
                </a:lnTo>
                <a:lnTo>
                  <a:pt x="389" y="2018"/>
                </a:lnTo>
                <a:lnTo>
                  <a:pt x="375" y="2052"/>
                </a:lnTo>
                <a:lnTo>
                  <a:pt x="361" y="2085"/>
                </a:lnTo>
                <a:lnTo>
                  <a:pt x="345" y="2116"/>
                </a:lnTo>
                <a:lnTo>
                  <a:pt x="327" y="2146"/>
                </a:lnTo>
                <a:lnTo>
                  <a:pt x="310" y="2167"/>
                </a:lnTo>
                <a:lnTo>
                  <a:pt x="293" y="2188"/>
                </a:lnTo>
                <a:lnTo>
                  <a:pt x="275" y="2208"/>
                </a:lnTo>
                <a:lnTo>
                  <a:pt x="256" y="2227"/>
                </a:lnTo>
                <a:lnTo>
                  <a:pt x="236" y="2245"/>
                </a:lnTo>
                <a:lnTo>
                  <a:pt x="215" y="2263"/>
                </a:lnTo>
                <a:lnTo>
                  <a:pt x="195" y="2281"/>
                </a:lnTo>
                <a:lnTo>
                  <a:pt x="174" y="2298"/>
                </a:lnTo>
                <a:lnTo>
                  <a:pt x="152" y="2315"/>
                </a:lnTo>
                <a:lnTo>
                  <a:pt x="132" y="2332"/>
                </a:lnTo>
                <a:lnTo>
                  <a:pt x="115" y="2346"/>
                </a:lnTo>
                <a:lnTo>
                  <a:pt x="100" y="2361"/>
                </a:lnTo>
                <a:lnTo>
                  <a:pt x="84" y="2374"/>
                </a:lnTo>
                <a:lnTo>
                  <a:pt x="69" y="2389"/>
                </a:lnTo>
                <a:lnTo>
                  <a:pt x="54" y="2404"/>
                </a:lnTo>
                <a:lnTo>
                  <a:pt x="41" y="2420"/>
                </a:lnTo>
                <a:lnTo>
                  <a:pt x="36" y="2426"/>
                </a:lnTo>
                <a:lnTo>
                  <a:pt x="31" y="2432"/>
                </a:lnTo>
                <a:lnTo>
                  <a:pt x="27" y="2439"/>
                </a:lnTo>
                <a:lnTo>
                  <a:pt x="21" y="2446"/>
                </a:lnTo>
                <a:lnTo>
                  <a:pt x="17" y="2453"/>
                </a:lnTo>
                <a:lnTo>
                  <a:pt x="13" y="2460"/>
                </a:lnTo>
                <a:lnTo>
                  <a:pt x="9" y="2466"/>
                </a:lnTo>
                <a:lnTo>
                  <a:pt x="4" y="2474"/>
                </a:lnTo>
                <a:lnTo>
                  <a:pt x="0" y="248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2" name="Freeform 111"/>
          <p:cNvSpPr>
            <a:spLocks/>
          </p:cNvSpPr>
          <p:nvPr/>
        </p:nvSpPr>
        <p:spPr bwMode="auto">
          <a:xfrm>
            <a:off x="2360613" y="4224338"/>
            <a:ext cx="803275" cy="1054100"/>
          </a:xfrm>
          <a:custGeom>
            <a:avLst/>
            <a:gdLst>
              <a:gd name="T0" fmla="*/ 2147483647 w 2026"/>
              <a:gd name="T1" fmla="*/ 2147483647 h 2657"/>
              <a:gd name="T2" fmla="*/ 2147483647 w 2026"/>
              <a:gd name="T3" fmla="*/ 2147483647 h 2657"/>
              <a:gd name="T4" fmla="*/ 2147483647 w 2026"/>
              <a:gd name="T5" fmla="*/ 2147483647 h 2657"/>
              <a:gd name="T6" fmla="*/ 2147483647 w 2026"/>
              <a:gd name="T7" fmla="*/ 2147483647 h 2657"/>
              <a:gd name="T8" fmla="*/ 2147483647 w 2026"/>
              <a:gd name="T9" fmla="*/ 2147483647 h 2657"/>
              <a:gd name="T10" fmla="*/ 2147483647 w 2026"/>
              <a:gd name="T11" fmla="*/ 2147483647 h 2657"/>
              <a:gd name="T12" fmla="*/ 2147483647 w 2026"/>
              <a:gd name="T13" fmla="*/ 2147483647 h 2657"/>
              <a:gd name="T14" fmla="*/ 2147483647 w 2026"/>
              <a:gd name="T15" fmla="*/ 2147483647 h 2657"/>
              <a:gd name="T16" fmla="*/ 2147483647 w 2026"/>
              <a:gd name="T17" fmla="*/ 2147483647 h 2657"/>
              <a:gd name="T18" fmla="*/ 2147483647 w 2026"/>
              <a:gd name="T19" fmla="*/ 2147483647 h 2657"/>
              <a:gd name="T20" fmla="*/ 2147483647 w 2026"/>
              <a:gd name="T21" fmla="*/ 2147483647 h 2657"/>
              <a:gd name="T22" fmla="*/ 2147483647 w 2026"/>
              <a:gd name="T23" fmla="*/ 2147483647 h 2657"/>
              <a:gd name="T24" fmla="*/ 2147483647 w 2026"/>
              <a:gd name="T25" fmla="*/ 2147483647 h 2657"/>
              <a:gd name="T26" fmla="*/ 2147483647 w 2026"/>
              <a:gd name="T27" fmla="*/ 2147483647 h 2657"/>
              <a:gd name="T28" fmla="*/ 2147483647 w 2026"/>
              <a:gd name="T29" fmla="*/ 2147483647 h 2657"/>
              <a:gd name="T30" fmla="*/ 2147483647 w 2026"/>
              <a:gd name="T31" fmla="*/ 2147483647 h 2657"/>
              <a:gd name="T32" fmla="*/ 2147483647 w 2026"/>
              <a:gd name="T33" fmla="*/ 2147483647 h 2657"/>
              <a:gd name="T34" fmla="*/ 2147483647 w 2026"/>
              <a:gd name="T35" fmla="*/ 2147483647 h 2657"/>
              <a:gd name="T36" fmla="*/ 2147483647 w 2026"/>
              <a:gd name="T37" fmla="*/ 2147483647 h 2657"/>
              <a:gd name="T38" fmla="*/ 2147483647 w 2026"/>
              <a:gd name="T39" fmla="*/ 2147483647 h 2657"/>
              <a:gd name="T40" fmla="*/ 2147483647 w 2026"/>
              <a:gd name="T41" fmla="*/ 2147483647 h 2657"/>
              <a:gd name="T42" fmla="*/ 2147483647 w 2026"/>
              <a:gd name="T43" fmla="*/ 2147483647 h 2657"/>
              <a:gd name="T44" fmla="*/ 2147483647 w 2026"/>
              <a:gd name="T45" fmla="*/ 2147483647 h 2657"/>
              <a:gd name="T46" fmla="*/ 2147483647 w 2026"/>
              <a:gd name="T47" fmla="*/ 2147483647 h 2657"/>
              <a:gd name="T48" fmla="*/ 2147483647 w 2026"/>
              <a:gd name="T49" fmla="*/ 2147483647 h 2657"/>
              <a:gd name="T50" fmla="*/ 2147483647 w 2026"/>
              <a:gd name="T51" fmla="*/ 2147483647 h 2657"/>
              <a:gd name="T52" fmla="*/ 2147483647 w 2026"/>
              <a:gd name="T53" fmla="*/ 2147483647 h 2657"/>
              <a:gd name="T54" fmla="*/ 2147483647 w 2026"/>
              <a:gd name="T55" fmla="*/ 2147483647 h 2657"/>
              <a:gd name="T56" fmla="*/ 2147483647 w 2026"/>
              <a:gd name="T57" fmla="*/ 2147483647 h 2657"/>
              <a:gd name="T58" fmla="*/ 2147483647 w 2026"/>
              <a:gd name="T59" fmla="*/ 2147483647 h 2657"/>
              <a:gd name="T60" fmla="*/ 2147483647 w 2026"/>
              <a:gd name="T61" fmla="*/ 2147483647 h 2657"/>
              <a:gd name="T62" fmla="*/ 2147483647 w 2026"/>
              <a:gd name="T63" fmla="*/ 2147483647 h 2657"/>
              <a:gd name="T64" fmla="*/ 2147483647 w 2026"/>
              <a:gd name="T65" fmla="*/ 2147483647 h 2657"/>
              <a:gd name="T66" fmla="*/ 2147483647 w 2026"/>
              <a:gd name="T67" fmla="*/ 2147483647 h 2657"/>
              <a:gd name="T68" fmla="*/ 2147483647 w 2026"/>
              <a:gd name="T69" fmla="*/ 2147483647 h 2657"/>
              <a:gd name="T70" fmla="*/ 2147483647 w 2026"/>
              <a:gd name="T71" fmla="*/ 2147483647 h 2657"/>
              <a:gd name="T72" fmla="*/ 2147483647 w 2026"/>
              <a:gd name="T73" fmla="*/ 2147483647 h 2657"/>
              <a:gd name="T74" fmla="*/ 2147483647 w 2026"/>
              <a:gd name="T75" fmla="*/ 2147483647 h 2657"/>
              <a:gd name="T76" fmla="*/ 2147483647 w 2026"/>
              <a:gd name="T77" fmla="*/ 2147483647 h 2657"/>
              <a:gd name="T78" fmla="*/ 2147483647 w 2026"/>
              <a:gd name="T79" fmla="*/ 2147483647 h 2657"/>
              <a:gd name="T80" fmla="*/ 2147483647 w 2026"/>
              <a:gd name="T81" fmla="*/ 2147483647 h 2657"/>
              <a:gd name="T82" fmla="*/ 2147483647 w 2026"/>
              <a:gd name="T83" fmla="*/ 2147483647 h 2657"/>
              <a:gd name="T84" fmla="*/ 2147483647 w 2026"/>
              <a:gd name="T85" fmla="*/ 2147483647 h 2657"/>
              <a:gd name="T86" fmla="*/ 2147483647 w 2026"/>
              <a:gd name="T87" fmla="*/ 2147483647 h 2657"/>
              <a:gd name="T88" fmla="*/ 2147483647 w 2026"/>
              <a:gd name="T89" fmla="*/ 2147483647 h 26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026" h="2657">
                <a:moveTo>
                  <a:pt x="2025" y="0"/>
                </a:moveTo>
                <a:lnTo>
                  <a:pt x="2026" y="17"/>
                </a:lnTo>
                <a:lnTo>
                  <a:pt x="2026" y="34"/>
                </a:lnTo>
                <a:lnTo>
                  <a:pt x="2024" y="49"/>
                </a:lnTo>
                <a:lnTo>
                  <a:pt x="2020" y="65"/>
                </a:lnTo>
                <a:lnTo>
                  <a:pt x="2017" y="79"/>
                </a:lnTo>
                <a:lnTo>
                  <a:pt x="2013" y="93"/>
                </a:lnTo>
                <a:lnTo>
                  <a:pt x="2007" y="107"/>
                </a:lnTo>
                <a:lnTo>
                  <a:pt x="2000" y="118"/>
                </a:lnTo>
                <a:lnTo>
                  <a:pt x="1994" y="131"/>
                </a:lnTo>
                <a:lnTo>
                  <a:pt x="1975" y="156"/>
                </a:lnTo>
                <a:lnTo>
                  <a:pt x="1953" y="180"/>
                </a:lnTo>
                <a:lnTo>
                  <a:pt x="1928" y="202"/>
                </a:lnTo>
                <a:lnTo>
                  <a:pt x="1903" y="223"/>
                </a:lnTo>
                <a:lnTo>
                  <a:pt x="1876" y="244"/>
                </a:lnTo>
                <a:lnTo>
                  <a:pt x="1849" y="265"/>
                </a:lnTo>
                <a:lnTo>
                  <a:pt x="1823" y="286"/>
                </a:lnTo>
                <a:lnTo>
                  <a:pt x="1797" y="308"/>
                </a:lnTo>
                <a:lnTo>
                  <a:pt x="1773" y="333"/>
                </a:lnTo>
                <a:lnTo>
                  <a:pt x="1752" y="358"/>
                </a:lnTo>
                <a:lnTo>
                  <a:pt x="1731" y="385"/>
                </a:lnTo>
                <a:lnTo>
                  <a:pt x="1712" y="414"/>
                </a:lnTo>
                <a:lnTo>
                  <a:pt x="1694" y="444"/>
                </a:lnTo>
                <a:lnTo>
                  <a:pt x="1678" y="474"/>
                </a:lnTo>
                <a:lnTo>
                  <a:pt x="1656" y="521"/>
                </a:lnTo>
                <a:lnTo>
                  <a:pt x="1635" y="569"/>
                </a:lnTo>
                <a:lnTo>
                  <a:pt x="1617" y="620"/>
                </a:lnTo>
                <a:lnTo>
                  <a:pt x="1600" y="671"/>
                </a:lnTo>
                <a:lnTo>
                  <a:pt x="1583" y="724"/>
                </a:lnTo>
                <a:lnTo>
                  <a:pt x="1567" y="776"/>
                </a:lnTo>
                <a:lnTo>
                  <a:pt x="1552" y="829"/>
                </a:lnTo>
                <a:lnTo>
                  <a:pt x="1537" y="882"/>
                </a:lnTo>
                <a:lnTo>
                  <a:pt x="1522" y="934"/>
                </a:lnTo>
                <a:lnTo>
                  <a:pt x="1505" y="986"/>
                </a:lnTo>
                <a:lnTo>
                  <a:pt x="1488" y="1036"/>
                </a:lnTo>
                <a:lnTo>
                  <a:pt x="1469" y="1085"/>
                </a:lnTo>
                <a:lnTo>
                  <a:pt x="1449" y="1133"/>
                </a:lnTo>
                <a:lnTo>
                  <a:pt x="1427" y="1178"/>
                </a:lnTo>
                <a:lnTo>
                  <a:pt x="1401" y="1221"/>
                </a:lnTo>
                <a:lnTo>
                  <a:pt x="1379" y="1255"/>
                </a:lnTo>
                <a:lnTo>
                  <a:pt x="1355" y="1286"/>
                </a:lnTo>
                <a:lnTo>
                  <a:pt x="1329" y="1314"/>
                </a:lnTo>
                <a:lnTo>
                  <a:pt x="1301" y="1342"/>
                </a:lnTo>
                <a:lnTo>
                  <a:pt x="1271" y="1367"/>
                </a:lnTo>
                <a:lnTo>
                  <a:pt x="1241" y="1391"/>
                </a:lnTo>
                <a:lnTo>
                  <a:pt x="1208" y="1415"/>
                </a:lnTo>
                <a:lnTo>
                  <a:pt x="1174" y="1436"/>
                </a:lnTo>
                <a:lnTo>
                  <a:pt x="1140" y="1457"/>
                </a:lnTo>
                <a:lnTo>
                  <a:pt x="1104" y="1477"/>
                </a:lnTo>
                <a:lnTo>
                  <a:pt x="1069" y="1496"/>
                </a:lnTo>
                <a:lnTo>
                  <a:pt x="1033" y="1516"/>
                </a:lnTo>
                <a:lnTo>
                  <a:pt x="996" y="1535"/>
                </a:lnTo>
                <a:lnTo>
                  <a:pt x="959" y="1554"/>
                </a:lnTo>
                <a:lnTo>
                  <a:pt x="923" y="1573"/>
                </a:lnTo>
                <a:lnTo>
                  <a:pt x="886" y="1593"/>
                </a:lnTo>
                <a:lnTo>
                  <a:pt x="851" y="1613"/>
                </a:lnTo>
                <a:lnTo>
                  <a:pt x="815" y="1635"/>
                </a:lnTo>
                <a:lnTo>
                  <a:pt x="781" y="1657"/>
                </a:lnTo>
                <a:lnTo>
                  <a:pt x="748" y="1681"/>
                </a:lnTo>
                <a:lnTo>
                  <a:pt x="717" y="1705"/>
                </a:lnTo>
                <a:lnTo>
                  <a:pt x="687" y="1732"/>
                </a:lnTo>
                <a:lnTo>
                  <a:pt x="660" y="1758"/>
                </a:lnTo>
                <a:lnTo>
                  <a:pt x="632" y="1788"/>
                </a:lnTo>
                <a:lnTo>
                  <a:pt x="607" y="1817"/>
                </a:lnTo>
                <a:lnTo>
                  <a:pt x="583" y="1849"/>
                </a:lnTo>
                <a:lnTo>
                  <a:pt x="560" y="1881"/>
                </a:lnTo>
                <a:lnTo>
                  <a:pt x="537" y="1915"/>
                </a:lnTo>
                <a:lnTo>
                  <a:pt x="516" y="1948"/>
                </a:lnTo>
                <a:lnTo>
                  <a:pt x="495" y="1983"/>
                </a:lnTo>
                <a:lnTo>
                  <a:pt x="475" y="2018"/>
                </a:lnTo>
                <a:lnTo>
                  <a:pt x="456" y="2054"/>
                </a:lnTo>
                <a:lnTo>
                  <a:pt x="436" y="2089"/>
                </a:lnTo>
                <a:lnTo>
                  <a:pt x="417" y="2125"/>
                </a:lnTo>
                <a:lnTo>
                  <a:pt x="398" y="2160"/>
                </a:lnTo>
                <a:lnTo>
                  <a:pt x="379" y="2196"/>
                </a:lnTo>
                <a:lnTo>
                  <a:pt x="359" y="2229"/>
                </a:lnTo>
                <a:lnTo>
                  <a:pt x="340" y="2264"/>
                </a:lnTo>
                <a:lnTo>
                  <a:pt x="317" y="2301"/>
                </a:lnTo>
                <a:lnTo>
                  <a:pt x="294" y="2338"/>
                </a:lnTo>
                <a:lnTo>
                  <a:pt x="270" y="2373"/>
                </a:lnTo>
                <a:lnTo>
                  <a:pt x="246" y="2407"/>
                </a:lnTo>
                <a:lnTo>
                  <a:pt x="220" y="2440"/>
                </a:lnTo>
                <a:lnTo>
                  <a:pt x="194" y="2471"/>
                </a:lnTo>
                <a:lnTo>
                  <a:pt x="167" y="2502"/>
                </a:lnTo>
                <a:lnTo>
                  <a:pt x="140" y="2532"/>
                </a:lnTo>
                <a:lnTo>
                  <a:pt x="111" y="2560"/>
                </a:lnTo>
                <a:lnTo>
                  <a:pt x="90" y="2580"/>
                </a:lnTo>
                <a:lnTo>
                  <a:pt x="68" y="2600"/>
                </a:lnTo>
                <a:lnTo>
                  <a:pt x="46" y="2619"/>
                </a:lnTo>
                <a:lnTo>
                  <a:pt x="23" y="2638"/>
                </a:lnTo>
                <a:lnTo>
                  <a:pt x="0" y="265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3" name="Freeform 112"/>
          <p:cNvSpPr>
            <a:spLocks/>
          </p:cNvSpPr>
          <p:nvPr/>
        </p:nvSpPr>
        <p:spPr bwMode="auto">
          <a:xfrm>
            <a:off x="3500438" y="4229100"/>
            <a:ext cx="933450" cy="1049338"/>
          </a:xfrm>
          <a:custGeom>
            <a:avLst/>
            <a:gdLst>
              <a:gd name="T0" fmla="*/ 0 w 2353"/>
              <a:gd name="T1" fmla="*/ 2147483647 h 2645"/>
              <a:gd name="T2" fmla="*/ 2147483647 w 2353"/>
              <a:gd name="T3" fmla="*/ 2147483647 h 2645"/>
              <a:gd name="T4" fmla="*/ 2147483647 w 2353"/>
              <a:gd name="T5" fmla="*/ 2147483647 h 2645"/>
              <a:gd name="T6" fmla="*/ 2147483647 w 2353"/>
              <a:gd name="T7" fmla="*/ 2147483647 h 2645"/>
              <a:gd name="T8" fmla="*/ 2147483647 w 2353"/>
              <a:gd name="T9" fmla="*/ 2147483647 h 2645"/>
              <a:gd name="T10" fmla="*/ 2147483647 w 2353"/>
              <a:gd name="T11" fmla="*/ 2147483647 h 2645"/>
              <a:gd name="T12" fmla="*/ 2147483647 w 2353"/>
              <a:gd name="T13" fmla="*/ 2147483647 h 2645"/>
              <a:gd name="T14" fmla="*/ 2147483647 w 2353"/>
              <a:gd name="T15" fmla="*/ 2147483647 h 2645"/>
              <a:gd name="T16" fmla="*/ 2147483647 w 2353"/>
              <a:gd name="T17" fmla="*/ 2147483647 h 2645"/>
              <a:gd name="T18" fmla="*/ 2147483647 w 2353"/>
              <a:gd name="T19" fmla="*/ 2147483647 h 2645"/>
              <a:gd name="T20" fmla="*/ 2147483647 w 2353"/>
              <a:gd name="T21" fmla="*/ 2147483647 h 2645"/>
              <a:gd name="T22" fmla="*/ 2147483647 w 2353"/>
              <a:gd name="T23" fmla="*/ 2147483647 h 2645"/>
              <a:gd name="T24" fmla="*/ 2147483647 w 2353"/>
              <a:gd name="T25" fmla="*/ 2147483647 h 2645"/>
              <a:gd name="T26" fmla="*/ 2147483647 w 2353"/>
              <a:gd name="T27" fmla="*/ 2147483647 h 2645"/>
              <a:gd name="T28" fmla="*/ 2147483647 w 2353"/>
              <a:gd name="T29" fmla="*/ 2147483647 h 2645"/>
              <a:gd name="T30" fmla="*/ 2147483647 w 2353"/>
              <a:gd name="T31" fmla="*/ 2147483647 h 2645"/>
              <a:gd name="T32" fmla="*/ 2147483647 w 2353"/>
              <a:gd name="T33" fmla="*/ 2147483647 h 2645"/>
              <a:gd name="T34" fmla="*/ 2147483647 w 2353"/>
              <a:gd name="T35" fmla="*/ 2147483647 h 2645"/>
              <a:gd name="T36" fmla="*/ 2147483647 w 2353"/>
              <a:gd name="T37" fmla="*/ 2147483647 h 2645"/>
              <a:gd name="T38" fmla="*/ 2147483647 w 2353"/>
              <a:gd name="T39" fmla="*/ 2147483647 h 2645"/>
              <a:gd name="T40" fmla="*/ 2147483647 w 2353"/>
              <a:gd name="T41" fmla="*/ 2147483647 h 2645"/>
              <a:gd name="T42" fmla="*/ 2147483647 w 2353"/>
              <a:gd name="T43" fmla="*/ 2147483647 h 2645"/>
              <a:gd name="T44" fmla="*/ 2147483647 w 2353"/>
              <a:gd name="T45" fmla="*/ 2147483647 h 2645"/>
              <a:gd name="T46" fmla="*/ 2147483647 w 2353"/>
              <a:gd name="T47" fmla="*/ 2147483647 h 2645"/>
              <a:gd name="T48" fmla="*/ 2147483647 w 2353"/>
              <a:gd name="T49" fmla="*/ 2147483647 h 2645"/>
              <a:gd name="T50" fmla="*/ 2147483647 w 2353"/>
              <a:gd name="T51" fmla="*/ 2147483647 h 2645"/>
              <a:gd name="T52" fmla="*/ 2147483647 w 2353"/>
              <a:gd name="T53" fmla="*/ 2147483647 h 2645"/>
              <a:gd name="T54" fmla="*/ 2147483647 w 2353"/>
              <a:gd name="T55" fmla="*/ 2147483647 h 2645"/>
              <a:gd name="T56" fmla="*/ 2147483647 w 2353"/>
              <a:gd name="T57" fmla="*/ 2147483647 h 2645"/>
              <a:gd name="T58" fmla="*/ 2147483647 w 2353"/>
              <a:gd name="T59" fmla="*/ 2147483647 h 2645"/>
              <a:gd name="T60" fmla="*/ 2147483647 w 2353"/>
              <a:gd name="T61" fmla="*/ 2147483647 h 2645"/>
              <a:gd name="T62" fmla="*/ 2147483647 w 2353"/>
              <a:gd name="T63" fmla="*/ 2147483647 h 2645"/>
              <a:gd name="T64" fmla="*/ 2147483647 w 2353"/>
              <a:gd name="T65" fmla="*/ 2147483647 h 2645"/>
              <a:gd name="T66" fmla="*/ 2147483647 w 2353"/>
              <a:gd name="T67" fmla="*/ 2147483647 h 2645"/>
              <a:gd name="T68" fmla="*/ 2147483647 w 2353"/>
              <a:gd name="T69" fmla="*/ 2147483647 h 2645"/>
              <a:gd name="T70" fmla="*/ 2147483647 w 2353"/>
              <a:gd name="T71" fmla="*/ 2147483647 h 2645"/>
              <a:gd name="T72" fmla="*/ 2147483647 w 2353"/>
              <a:gd name="T73" fmla="*/ 2147483647 h 2645"/>
              <a:gd name="T74" fmla="*/ 2147483647 w 2353"/>
              <a:gd name="T75" fmla="*/ 2147483647 h 2645"/>
              <a:gd name="T76" fmla="*/ 2147483647 w 2353"/>
              <a:gd name="T77" fmla="*/ 2147483647 h 2645"/>
              <a:gd name="T78" fmla="*/ 2147483647 w 2353"/>
              <a:gd name="T79" fmla="*/ 2147483647 h 2645"/>
              <a:gd name="T80" fmla="*/ 2147483647 w 2353"/>
              <a:gd name="T81" fmla="*/ 2147483647 h 2645"/>
              <a:gd name="T82" fmla="*/ 2147483647 w 2353"/>
              <a:gd name="T83" fmla="*/ 2147483647 h 2645"/>
              <a:gd name="T84" fmla="*/ 2147483647 w 2353"/>
              <a:gd name="T85" fmla="*/ 2147483647 h 2645"/>
              <a:gd name="T86" fmla="*/ 2147483647 w 2353"/>
              <a:gd name="T87" fmla="*/ 2147483647 h 2645"/>
              <a:gd name="T88" fmla="*/ 2147483647 w 2353"/>
              <a:gd name="T89" fmla="*/ 2147483647 h 2645"/>
              <a:gd name="T90" fmla="*/ 2147483647 w 2353"/>
              <a:gd name="T91" fmla="*/ 2147483647 h 2645"/>
              <a:gd name="T92" fmla="*/ 2147483647 w 2353"/>
              <a:gd name="T93" fmla="*/ 2147483647 h 2645"/>
              <a:gd name="T94" fmla="*/ 2147483647 w 2353"/>
              <a:gd name="T95" fmla="*/ 2147483647 h 2645"/>
              <a:gd name="T96" fmla="*/ 2147483647 w 2353"/>
              <a:gd name="T97" fmla="*/ 2147483647 h 2645"/>
              <a:gd name="T98" fmla="*/ 2147483647 w 2353"/>
              <a:gd name="T99" fmla="*/ 2147483647 h 2645"/>
              <a:gd name="T100" fmla="*/ 2147483647 w 2353"/>
              <a:gd name="T101" fmla="*/ 2147483647 h 2645"/>
              <a:gd name="T102" fmla="*/ 2147483647 w 2353"/>
              <a:gd name="T103" fmla="*/ 2147483647 h 2645"/>
              <a:gd name="T104" fmla="*/ 2147483647 w 2353"/>
              <a:gd name="T105" fmla="*/ 2147483647 h 2645"/>
              <a:gd name="T106" fmla="*/ 2147483647 w 2353"/>
              <a:gd name="T107" fmla="*/ 0 h 264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353" h="2645">
                <a:moveTo>
                  <a:pt x="0" y="2645"/>
                </a:moveTo>
                <a:lnTo>
                  <a:pt x="39" y="2600"/>
                </a:lnTo>
                <a:lnTo>
                  <a:pt x="78" y="2555"/>
                </a:lnTo>
                <a:lnTo>
                  <a:pt x="118" y="2511"/>
                </a:lnTo>
                <a:lnTo>
                  <a:pt x="158" y="2468"/>
                </a:lnTo>
                <a:lnTo>
                  <a:pt x="200" y="2425"/>
                </a:lnTo>
                <a:lnTo>
                  <a:pt x="242" y="2382"/>
                </a:lnTo>
                <a:lnTo>
                  <a:pt x="284" y="2341"/>
                </a:lnTo>
                <a:lnTo>
                  <a:pt x="344" y="2282"/>
                </a:lnTo>
                <a:lnTo>
                  <a:pt x="405" y="2223"/>
                </a:lnTo>
                <a:lnTo>
                  <a:pt x="466" y="2165"/>
                </a:lnTo>
                <a:lnTo>
                  <a:pt x="526" y="2106"/>
                </a:lnTo>
                <a:lnTo>
                  <a:pt x="586" y="2048"/>
                </a:lnTo>
                <a:lnTo>
                  <a:pt x="646" y="1989"/>
                </a:lnTo>
                <a:lnTo>
                  <a:pt x="705" y="1930"/>
                </a:lnTo>
                <a:lnTo>
                  <a:pt x="762" y="1870"/>
                </a:lnTo>
                <a:lnTo>
                  <a:pt x="819" y="1810"/>
                </a:lnTo>
                <a:lnTo>
                  <a:pt x="873" y="1747"/>
                </a:lnTo>
                <a:lnTo>
                  <a:pt x="925" y="1685"/>
                </a:lnTo>
                <a:lnTo>
                  <a:pt x="976" y="1620"/>
                </a:lnTo>
                <a:lnTo>
                  <a:pt x="1027" y="1556"/>
                </a:lnTo>
                <a:lnTo>
                  <a:pt x="1074" y="1489"/>
                </a:lnTo>
                <a:lnTo>
                  <a:pt x="1130" y="1412"/>
                </a:lnTo>
                <a:lnTo>
                  <a:pt x="1184" y="1333"/>
                </a:lnTo>
                <a:lnTo>
                  <a:pt x="1238" y="1254"/>
                </a:lnTo>
                <a:lnTo>
                  <a:pt x="1291" y="1174"/>
                </a:lnTo>
                <a:lnTo>
                  <a:pt x="1343" y="1095"/>
                </a:lnTo>
                <a:lnTo>
                  <a:pt x="1397" y="1016"/>
                </a:lnTo>
                <a:lnTo>
                  <a:pt x="1449" y="936"/>
                </a:lnTo>
                <a:lnTo>
                  <a:pt x="1503" y="857"/>
                </a:lnTo>
                <a:lnTo>
                  <a:pt x="1558" y="779"/>
                </a:lnTo>
                <a:lnTo>
                  <a:pt x="1615" y="701"/>
                </a:lnTo>
                <a:lnTo>
                  <a:pt x="1673" y="625"/>
                </a:lnTo>
                <a:lnTo>
                  <a:pt x="1734" y="550"/>
                </a:lnTo>
                <a:lnTo>
                  <a:pt x="1767" y="509"/>
                </a:lnTo>
                <a:lnTo>
                  <a:pt x="1803" y="469"/>
                </a:lnTo>
                <a:lnTo>
                  <a:pt x="1839" y="428"/>
                </a:lnTo>
                <a:lnTo>
                  <a:pt x="1876" y="388"/>
                </a:lnTo>
                <a:lnTo>
                  <a:pt x="1913" y="349"/>
                </a:lnTo>
                <a:lnTo>
                  <a:pt x="1952" y="311"/>
                </a:lnTo>
                <a:lnTo>
                  <a:pt x="1992" y="273"/>
                </a:lnTo>
                <a:lnTo>
                  <a:pt x="2033" y="236"/>
                </a:lnTo>
                <a:lnTo>
                  <a:pt x="2075" y="200"/>
                </a:lnTo>
                <a:lnTo>
                  <a:pt x="2118" y="164"/>
                </a:lnTo>
                <a:lnTo>
                  <a:pt x="2163" y="129"/>
                </a:lnTo>
                <a:lnTo>
                  <a:pt x="2208" y="96"/>
                </a:lnTo>
                <a:lnTo>
                  <a:pt x="2256" y="63"/>
                </a:lnTo>
                <a:lnTo>
                  <a:pt x="2304" y="31"/>
                </a:lnTo>
                <a:lnTo>
                  <a:pt x="2312" y="26"/>
                </a:lnTo>
                <a:lnTo>
                  <a:pt x="2320" y="21"/>
                </a:lnTo>
                <a:lnTo>
                  <a:pt x="2328" y="15"/>
                </a:lnTo>
                <a:lnTo>
                  <a:pt x="2336" y="10"/>
                </a:lnTo>
                <a:lnTo>
                  <a:pt x="2344" y="5"/>
                </a:lnTo>
                <a:lnTo>
                  <a:pt x="2353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4" name="Freeform 113"/>
          <p:cNvSpPr>
            <a:spLocks/>
          </p:cNvSpPr>
          <p:nvPr/>
        </p:nvSpPr>
        <p:spPr bwMode="auto">
          <a:xfrm>
            <a:off x="5648325" y="1754188"/>
            <a:ext cx="893763" cy="985837"/>
          </a:xfrm>
          <a:custGeom>
            <a:avLst/>
            <a:gdLst>
              <a:gd name="T0" fmla="*/ 2147483647 w 2252"/>
              <a:gd name="T1" fmla="*/ 2147483647 h 2481"/>
              <a:gd name="T2" fmla="*/ 2147483647 w 2252"/>
              <a:gd name="T3" fmla="*/ 2147483647 h 2481"/>
              <a:gd name="T4" fmla="*/ 2147483647 w 2252"/>
              <a:gd name="T5" fmla="*/ 2147483647 h 2481"/>
              <a:gd name="T6" fmla="*/ 2147483647 w 2252"/>
              <a:gd name="T7" fmla="*/ 2147483647 h 2481"/>
              <a:gd name="T8" fmla="*/ 2147483647 w 2252"/>
              <a:gd name="T9" fmla="*/ 2147483647 h 2481"/>
              <a:gd name="T10" fmla="*/ 2147483647 w 2252"/>
              <a:gd name="T11" fmla="*/ 2147483647 h 2481"/>
              <a:gd name="T12" fmla="*/ 2147483647 w 2252"/>
              <a:gd name="T13" fmla="*/ 2147483647 h 2481"/>
              <a:gd name="T14" fmla="*/ 2147483647 w 2252"/>
              <a:gd name="T15" fmla="*/ 2147483647 h 2481"/>
              <a:gd name="T16" fmla="*/ 2147483647 w 2252"/>
              <a:gd name="T17" fmla="*/ 2147483647 h 2481"/>
              <a:gd name="T18" fmla="*/ 2147483647 w 2252"/>
              <a:gd name="T19" fmla="*/ 2147483647 h 2481"/>
              <a:gd name="T20" fmla="*/ 2147483647 w 2252"/>
              <a:gd name="T21" fmla="*/ 2147483647 h 2481"/>
              <a:gd name="T22" fmla="*/ 2147483647 w 2252"/>
              <a:gd name="T23" fmla="*/ 2147483647 h 2481"/>
              <a:gd name="T24" fmla="*/ 2147483647 w 2252"/>
              <a:gd name="T25" fmla="*/ 2147483647 h 2481"/>
              <a:gd name="T26" fmla="*/ 2147483647 w 2252"/>
              <a:gd name="T27" fmla="*/ 2147483647 h 2481"/>
              <a:gd name="T28" fmla="*/ 2147483647 w 2252"/>
              <a:gd name="T29" fmla="*/ 2147483647 h 2481"/>
              <a:gd name="T30" fmla="*/ 2147483647 w 2252"/>
              <a:gd name="T31" fmla="*/ 2147483647 h 2481"/>
              <a:gd name="T32" fmla="*/ 2147483647 w 2252"/>
              <a:gd name="T33" fmla="*/ 2147483647 h 2481"/>
              <a:gd name="T34" fmla="*/ 2147483647 w 2252"/>
              <a:gd name="T35" fmla="*/ 2147483647 h 2481"/>
              <a:gd name="T36" fmla="*/ 2147483647 w 2252"/>
              <a:gd name="T37" fmla="*/ 2147483647 h 2481"/>
              <a:gd name="T38" fmla="*/ 2147483647 w 2252"/>
              <a:gd name="T39" fmla="*/ 2147483647 h 2481"/>
              <a:gd name="T40" fmla="*/ 2147483647 w 2252"/>
              <a:gd name="T41" fmla="*/ 2147483647 h 2481"/>
              <a:gd name="T42" fmla="*/ 2147483647 w 2252"/>
              <a:gd name="T43" fmla="*/ 2147483647 h 2481"/>
              <a:gd name="T44" fmla="*/ 2147483647 w 2252"/>
              <a:gd name="T45" fmla="*/ 2147483647 h 2481"/>
              <a:gd name="T46" fmla="*/ 2147483647 w 2252"/>
              <a:gd name="T47" fmla="*/ 2147483647 h 2481"/>
              <a:gd name="T48" fmla="*/ 2147483647 w 2252"/>
              <a:gd name="T49" fmla="*/ 2147483647 h 2481"/>
              <a:gd name="T50" fmla="*/ 2147483647 w 2252"/>
              <a:gd name="T51" fmla="*/ 2147483647 h 2481"/>
              <a:gd name="T52" fmla="*/ 2147483647 w 2252"/>
              <a:gd name="T53" fmla="*/ 2147483647 h 2481"/>
              <a:gd name="T54" fmla="*/ 2147483647 w 2252"/>
              <a:gd name="T55" fmla="*/ 2147483647 h 2481"/>
              <a:gd name="T56" fmla="*/ 2147483647 w 2252"/>
              <a:gd name="T57" fmla="*/ 2147483647 h 2481"/>
              <a:gd name="T58" fmla="*/ 2147483647 w 2252"/>
              <a:gd name="T59" fmla="*/ 2147483647 h 2481"/>
              <a:gd name="T60" fmla="*/ 2147483647 w 2252"/>
              <a:gd name="T61" fmla="*/ 2147483647 h 2481"/>
              <a:gd name="T62" fmla="*/ 2147483647 w 2252"/>
              <a:gd name="T63" fmla="*/ 2147483647 h 2481"/>
              <a:gd name="T64" fmla="*/ 2147483647 w 2252"/>
              <a:gd name="T65" fmla="*/ 0 h 248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252" h="2481">
                <a:moveTo>
                  <a:pt x="0" y="2481"/>
                </a:moveTo>
                <a:lnTo>
                  <a:pt x="1" y="2478"/>
                </a:lnTo>
                <a:lnTo>
                  <a:pt x="2" y="2475"/>
                </a:lnTo>
                <a:lnTo>
                  <a:pt x="3" y="2472"/>
                </a:lnTo>
                <a:lnTo>
                  <a:pt x="3" y="2468"/>
                </a:lnTo>
                <a:lnTo>
                  <a:pt x="4" y="2466"/>
                </a:lnTo>
                <a:lnTo>
                  <a:pt x="5" y="2463"/>
                </a:lnTo>
                <a:lnTo>
                  <a:pt x="22" y="2414"/>
                </a:lnTo>
                <a:lnTo>
                  <a:pt x="39" y="2367"/>
                </a:lnTo>
                <a:lnTo>
                  <a:pt x="58" y="2320"/>
                </a:lnTo>
                <a:lnTo>
                  <a:pt x="77" y="2276"/>
                </a:lnTo>
                <a:lnTo>
                  <a:pt x="98" y="2232"/>
                </a:lnTo>
                <a:lnTo>
                  <a:pt x="120" y="2189"/>
                </a:lnTo>
                <a:lnTo>
                  <a:pt x="143" y="2148"/>
                </a:lnTo>
                <a:lnTo>
                  <a:pt x="167" y="2108"/>
                </a:lnTo>
                <a:lnTo>
                  <a:pt x="191" y="2069"/>
                </a:lnTo>
                <a:lnTo>
                  <a:pt x="218" y="2031"/>
                </a:lnTo>
                <a:lnTo>
                  <a:pt x="244" y="1994"/>
                </a:lnTo>
                <a:lnTo>
                  <a:pt x="272" y="1957"/>
                </a:lnTo>
                <a:lnTo>
                  <a:pt x="299" y="1922"/>
                </a:lnTo>
                <a:lnTo>
                  <a:pt x="328" y="1887"/>
                </a:lnTo>
                <a:lnTo>
                  <a:pt x="357" y="1853"/>
                </a:lnTo>
                <a:lnTo>
                  <a:pt x="388" y="1821"/>
                </a:lnTo>
                <a:lnTo>
                  <a:pt x="418" y="1788"/>
                </a:lnTo>
                <a:lnTo>
                  <a:pt x="478" y="1730"/>
                </a:lnTo>
                <a:lnTo>
                  <a:pt x="539" y="1673"/>
                </a:lnTo>
                <a:lnTo>
                  <a:pt x="601" y="1618"/>
                </a:lnTo>
                <a:lnTo>
                  <a:pt x="665" y="1565"/>
                </a:lnTo>
                <a:lnTo>
                  <a:pt x="729" y="1513"/>
                </a:lnTo>
                <a:lnTo>
                  <a:pt x="795" y="1462"/>
                </a:lnTo>
                <a:lnTo>
                  <a:pt x="860" y="1413"/>
                </a:lnTo>
                <a:lnTo>
                  <a:pt x="926" y="1363"/>
                </a:lnTo>
                <a:lnTo>
                  <a:pt x="991" y="1314"/>
                </a:lnTo>
                <a:lnTo>
                  <a:pt x="1057" y="1266"/>
                </a:lnTo>
                <a:lnTo>
                  <a:pt x="1121" y="1216"/>
                </a:lnTo>
                <a:lnTo>
                  <a:pt x="1184" y="1167"/>
                </a:lnTo>
                <a:lnTo>
                  <a:pt x="1247" y="1116"/>
                </a:lnTo>
                <a:lnTo>
                  <a:pt x="1307" y="1064"/>
                </a:lnTo>
                <a:lnTo>
                  <a:pt x="1357" y="1021"/>
                </a:lnTo>
                <a:lnTo>
                  <a:pt x="1404" y="976"/>
                </a:lnTo>
                <a:lnTo>
                  <a:pt x="1449" y="931"/>
                </a:lnTo>
                <a:lnTo>
                  <a:pt x="1494" y="884"/>
                </a:lnTo>
                <a:lnTo>
                  <a:pt x="1536" y="836"/>
                </a:lnTo>
                <a:lnTo>
                  <a:pt x="1577" y="786"/>
                </a:lnTo>
                <a:lnTo>
                  <a:pt x="1616" y="734"/>
                </a:lnTo>
                <a:lnTo>
                  <a:pt x="1654" y="683"/>
                </a:lnTo>
                <a:lnTo>
                  <a:pt x="1690" y="630"/>
                </a:lnTo>
                <a:lnTo>
                  <a:pt x="1726" y="576"/>
                </a:lnTo>
                <a:lnTo>
                  <a:pt x="1762" y="523"/>
                </a:lnTo>
                <a:lnTo>
                  <a:pt x="1797" y="470"/>
                </a:lnTo>
                <a:lnTo>
                  <a:pt x="1832" y="417"/>
                </a:lnTo>
                <a:lnTo>
                  <a:pt x="1868" y="367"/>
                </a:lnTo>
                <a:lnTo>
                  <a:pt x="1905" y="316"/>
                </a:lnTo>
                <a:lnTo>
                  <a:pt x="1942" y="267"/>
                </a:lnTo>
                <a:lnTo>
                  <a:pt x="1980" y="221"/>
                </a:lnTo>
                <a:lnTo>
                  <a:pt x="2002" y="196"/>
                </a:lnTo>
                <a:lnTo>
                  <a:pt x="2023" y="172"/>
                </a:lnTo>
                <a:lnTo>
                  <a:pt x="2046" y="150"/>
                </a:lnTo>
                <a:lnTo>
                  <a:pt x="2070" y="128"/>
                </a:lnTo>
                <a:lnTo>
                  <a:pt x="2093" y="107"/>
                </a:lnTo>
                <a:lnTo>
                  <a:pt x="2118" y="86"/>
                </a:lnTo>
                <a:lnTo>
                  <a:pt x="2143" y="67"/>
                </a:lnTo>
                <a:lnTo>
                  <a:pt x="2169" y="49"/>
                </a:lnTo>
                <a:lnTo>
                  <a:pt x="2195" y="31"/>
                </a:lnTo>
                <a:lnTo>
                  <a:pt x="2224" y="15"/>
                </a:lnTo>
                <a:lnTo>
                  <a:pt x="225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5" name="Line 114"/>
          <p:cNvSpPr>
            <a:spLocks noChangeShapeType="1"/>
          </p:cNvSpPr>
          <p:nvPr/>
        </p:nvSpPr>
        <p:spPr bwMode="auto">
          <a:xfrm flipV="1">
            <a:off x="2882900" y="4930775"/>
            <a:ext cx="290513" cy="347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6" name="Line 115"/>
          <p:cNvSpPr>
            <a:spLocks noChangeShapeType="1"/>
          </p:cNvSpPr>
          <p:nvPr/>
        </p:nvSpPr>
        <p:spPr bwMode="auto">
          <a:xfrm flipV="1">
            <a:off x="3209925" y="4843463"/>
            <a:ext cx="36513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7" name="Line 116"/>
          <p:cNvSpPr>
            <a:spLocks noChangeShapeType="1"/>
          </p:cNvSpPr>
          <p:nvPr/>
        </p:nvSpPr>
        <p:spPr bwMode="auto">
          <a:xfrm flipV="1">
            <a:off x="3282950" y="4452938"/>
            <a:ext cx="292100" cy="3476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8" name="Line 117"/>
          <p:cNvSpPr>
            <a:spLocks noChangeShapeType="1"/>
          </p:cNvSpPr>
          <p:nvPr/>
        </p:nvSpPr>
        <p:spPr bwMode="auto">
          <a:xfrm flipV="1">
            <a:off x="3611563" y="4367213"/>
            <a:ext cx="36512" cy="42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9" name="Line 118"/>
          <p:cNvSpPr>
            <a:spLocks noChangeShapeType="1"/>
          </p:cNvSpPr>
          <p:nvPr/>
        </p:nvSpPr>
        <p:spPr bwMode="auto">
          <a:xfrm flipV="1">
            <a:off x="3684588" y="3975100"/>
            <a:ext cx="290512" cy="347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0" name="Line 119"/>
          <p:cNvSpPr>
            <a:spLocks noChangeShapeType="1"/>
          </p:cNvSpPr>
          <p:nvPr/>
        </p:nvSpPr>
        <p:spPr bwMode="auto">
          <a:xfrm flipV="1">
            <a:off x="4011613" y="3887788"/>
            <a:ext cx="36512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1" name="Line 120"/>
          <p:cNvSpPr>
            <a:spLocks noChangeShapeType="1"/>
          </p:cNvSpPr>
          <p:nvPr/>
        </p:nvSpPr>
        <p:spPr bwMode="auto">
          <a:xfrm flipV="1">
            <a:off x="4084638" y="3497263"/>
            <a:ext cx="292100" cy="3476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2" name="Line 121"/>
          <p:cNvSpPr>
            <a:spLocks noChangeShapeType="1"/>
          </p:cNvSpPr>
          <p:nvPr/>
        </p:nvSpPr>
        <p:spPr bwMode="auto">
          <a:xfrm flipV="1">
            <a:off x="4413250" y="3409950"/>
            <a:ext cx="36513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3" name="Line 122"/>
          <p:cNvSpPr>
            <a:spLocks noChangeShapeType="1"/>
          </p:cNvSpPr>
          <p:nvPr/>
        </p:nvSpPr>
        <p:spPr bwMode="auto">
          <a:xfrm flipV="1">
            <a:off x="4486275" y="3019425"/>
            <a:ext cx="292100" cy="347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4" name="Line 123"/>
          <p:cNvSpPr>
            <a:spLocks noChangeShapeType="1"/>
          </p:cNvSpPr>
          <p:nvPr/>
        </p:nvSpPr>
        <p:spPr bwMode="auto">
          <a:xfrm flipV="1">
            <a:off x="4814888" y="2932113"/>
            <a:ext cx="36512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5" name="Line 124"/>
          <p:cNvSpPr>
            <a:spLocks noChangeShapeType="1"/>
          </p:cNvSpPr>
          <p:nvPr/>
        </p:nvSpPr>
        <p:spPr bwMode="auto">
          <a:xfrm flipV="1">
            <a:off x="4887913" y="2541588"/>
            <a:ext cx="290512" cy="3476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6" name="Line 125"/>
          <p:cNvSpPr>
            <a:spLocks noChangeShapeType="1"/>
          </p:cNvSpPr>
          <p:nvPr/>
        </p:nvSpPr>
        <p:spPr bwMode="auto">
          <a:xfrm flipV="1">
            <a:off x="5214938" y="2454275"/>
            <a:ext cx="36512" cy="428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7" name="Line 126"/>
          <p:cNvSpPr>
            <a:spLocks noChangeShapeType="1"/>
          </p:cNvSpPr>
          <p:nvPr/>
        </p:nvSpPr>
        <p:spPr bwMode="auto">
          <a:xfrm flipV="1">
            <a:off x="5287963" y="2063750"/>
            <a:ext cx="292100" cy="347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8" name="Line 127"/>
          <p:cNvSpPr>
            <a:spLocks noChangeShapeType="1"/>
          </p:cNvSpPr>
          <p:nvPr/>
        </p:nvSpPr>
        <p:spPr bwMode="auto">
          <a:xfrm flipV="1">
            <a:off x="5616575" y="1976438"/>
            <a:ext cx="36513" cy="42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9" name="Line 128"/>
          <p:cNvSpPr>
            <a:spLocks noChangeShapeType="1"/>
          </p:cNvSpPr>
          <p:nvPr/>
        </p:nvSpPr>
        <p:spPr bwMode="auto">
          <a:xfrm flipV="1">
            <a:off x="5689600" y="1754188"/>
            <a:ext cx="149225" cy="179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0" name="Line 129"/>
          <p:cNvSpPr>
            <a:spLocks noChangeShapeType="1"/>
          </p:cNvSpPr>
          <p:nvPr/>
        </p:nvSpPr>
        <p:spPr bwMode="auto">
          <a:xfrm flipV="1">
            <a:off x="4387850" y="2898775"/>
            <a:ext cx="1588" cy="5857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1" name="Line 130"/>
          <p:cNvSpPr>
            <a:spLocks noChangeShapeType="1"/>
          </p:cNvSpPr>
          <p:nvPr/>
        </p:nvSpPr>
        <p:spPr bwMode="auto">
          <a:xfrm>
            <a:off x="4387850" y="3484563"/>
            <a:ext cx="1588" cy="4302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2" name="Line 131"/>
          <p:cNvSpPr>
            <a:spLocks noChangeShapeType="1"/>
          </p:cNvSpPr>
          <p:nvPr/>
        </p:nvSpPr>
        <p:spPr bwMode="auto">
          <a:xfrm>
            <a:off x="5238750" y="1754188"/>
            <a:ext cx="1303338" cy="1587"/>
          </a:xfrm>
          <a:prstGeom prst="line">
            <a:avLst/>
          </a:prstGeom>
          <a:noFill/>
          <a:ln w="4763">
            <a:solidFill>
              <a:srgbClr val="74DAF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3" name="Line 132"/>
          <p:cNvSpPr>
            <a:spLocks noChangeShapeType="1"/>
          </p:cNvSpPr>
          <p:nvPr/>
        </p:nvSpPr>
        <p:spPr bwMode="auto">
          <a:xfrm>
            <a:off x="2360613" y="5278438"/>
            <a:ext cx="1139825" cy="1587"/>
          </a:xfrm>
          <a:prstGeom prst="line">
            <a:avLst/>
          </a:prstGeom>
          <a:noFill/>
          <a:ln w="4763">
            <a:solidFill>
              <a:srgbClr val="74DAF8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4" name="Rectangle 133"/>
          <p:cNvSpPr>
            <a:spLocks noChangeArrowheads="1"/>
          </p:cNvSpPr>
          <p:nvPr/>
        </p:nvSpPr>
        <p:spPr bwMode="auto">
          <a:xfrm>
            <a:off x="5318125" y="3811588"/>
            <a:ext cx="49371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BRIDGE</a:t>
            </a:r>
            <a:endParaRPr lang="en-US" altLang="en-US"/>
          </a:p>
        </p:txBody>
      </p:sp>
      <p:sp>
        <p:nvSpPr>
          <p:cNvPr id="30775" name="Freeform 134"/>
          <p:cNvSpPr>
            <a:spLocks/>
          </p:cNvSpPr>
          <p:nvPr/>
        </p:nvSpPr>
        <p:spPr bwMode="auto">
          <a:xfrm>
            <a:off x="4387850" y="3303588"/>
            <a:ext cx="115888" cy="42862"/>
          </a:xfrm>
          <a:custGeom>
            <a:avLst/>
            <a:gdLst>
              <a:gd name="T0" fmla="*/ 0 w 292"/>
              <a:gd name="T1" fmla="*/ 0 h 106"/>
              <a:gd name="T2" fmla="*/ 2147483647 w 292"/>
              <a:gd name="T3" fmla="*/ 2147483647 h 106"/>
              <a:gd name="T4" fmla="*/ 2147483647 w 292"/>
              <a:gd name="T5" fmla="*/ 2147483647 h 106"/>
              <a:gd name="T6" fmla="*/ 2147483647 w 292"/>
              <a:gd name="T7" fmla="*/ 2147483647 h 106"/>
              <a:gd name="T8" fmla="*/ 2147483647 w 292"/>
              <a:gd name="T9" fmla="*/ 2147483647 h 106"/>
              <a:gd name="T10" fmla="*/ 2147483647 w 292"/>
              <a:gd name="T11" fmla="*/ 2147483647 h 106"/>
              <a:gd name="T12" fmla="*/ 2147483647 w 292"/>
              <a:gd name="T13" fmla="*/ 2147483647 h 106"/>
              <a:gd name="T14" fmla="*/ 2147483647 w 292"/>
              <a:gd name="T15" fmla="*/ 2147483647 h 106"/>
              <a:gd name="T16" fmla="*/ 2147483647 w 292"/>
              <a:gd name="T17" fmla="*/ 2147483647 h 106"/>
              <a:gd name="T18" fmla="*/ 2147483647 w 292"/>
              <a:gd name="T19" fmla="*/ 2147483647 h 106"/>
              <a:gd name="T20" fmla="*/ 2147483647 w 292"/>
              <a:gd name="T21" fmla="*/ 2147483647 h 10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2" h="106">
                <a:moveTo>
                  <a:pt x="0" y="0"/>
                </a:moveTo>
                <a:lnTo>
                  <a:pt x="32" y="1"/>
                </a:lnTo>
                <a:lnTo>
                  <a:pt x="64" y="5"/>
                </a:lnTo>
                <a:lnTo>
                  <a:pt x="96" y="10"/>
                </a:lnTo>
                <a:lnTo>
                  <a:pt x="126" y="18"/>
                </a:lnTo>
                <a:lnTo>
                  <a:pt x="156" y="28"/>
                </a:lnTo>
                <a:lnTo>
                  <a:pt x="185" y="40"/>
                </a:lnTo>
                <a:lnTo>
                  <a:pt x="214" y="53"/>
                </a:lnTo>
                <a:lnTo>
                  <a:pt x="241" y="69"/>
                </a:lnTo>
                <a:lnTo>
                  <a:pt x="268" y="87"/>
                </a:lnTo>
                <a:lnTo>
                  <a:pt x="292" y="10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6" name="Rectangle 135"/>
          <p:cNvSpPr>
            <a:spLocks noChangeArrowheads="1"/>
          </p:cNvSpPr>
          <p:nvPr/>
        </p:nvSpPr>
        <p:spPr bwMode="auto">
          <a:xfrm>
            <a:off x="3179763" y="2973388"/>
            <a:ext cx="12636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SKEW ANGLE "LHF"</a:t>
            </a:r>
            <a:endParaRPr lang="en-US" altLang="en-US"/>
          </a:p>
        </p:txBody>
      </p:sp>
      <p:sp>
        <p:nvSpPr>
          <p:cNvPr id="30777" name="Line 136"/>
          <p:cNvSpPr>
            <a:spLocks noChangeShapeType="1"/>
          </p:cNvSpPr>
          <p:nvPr/>
        </p:nvSpPr>
        <p:spPr bwMode="auto">
          <a:xfrm flipH="1" flipV="1">
            <a:off x="4329113" y="3135313"/>
            <a:ext cx="153987" cy="196850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8" name="Freeform 137"/>
          <p:cNvSpPr>
            <a:spLocks/>
          </p:cNvSpPr>
          <p:nvPr/>
        </p:nvSpPr>
        <p:spPr bwMode="auto">
          <a:xfrm>
            <a:off x="4405313" y="3240088"/>
            <a:ext cx="77787" cy="92075"/>
          </a:xfrm>
          <a:custGeom>
            <a:avLst/>
            <a:gdLst>
              <a:gd name="T0" fmla="*/ 2147483647 w 193"/>
              <a:gd name="T1" fmla="*/ 0 h 231"/>
              <a:gd name="T2" fmla="*/ 2147483647 w 193"/>
              <a:gd name="T3" fmla="*/ 2147483647 h 231"/>
              <a:gd name="T4" fmla="*/ 0 w 193"/>
              <a:gd name="T5" fmla="*/ 2147483647 h 231"/>
              <a:gd name="T6" fmla="*/ 2147483647 w 193"/>
              <a:gd name="T7" fmla="*/ 0 h 23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3" h="231">
                <a:moveTo>
                  <a:pt x="69" y="0"/>
                </a:moveTo>
                <a:lnTo>
                  <a:pt x="193" y="231"/>
                </a:lnTo>
                <a:lnTo>
                  <a:pt x="0" y="53"/>
                </a:lnTo>
                <a:lnTo>
                  <a:pt x="69" y="0"/>
                </a:lnTo>
                <a:close/>
              </a:path>
            </a:pathLst>
          </a:custGeom>
          <a:solidFill>
            <a:srgbClr val="0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9" name="Line 138"/>
          <p:cNvSpPr>
            <a:spLocks noChangeShapeType="1"/>
          </p:cNvSpPr>
          <p:nvPr/>
        </p:nvSpPr>
        <p:spPr bwMode="auto">
          <a:xfrm flipH="1">
            <a:off x="4021138" y="3135313"/>
            <a:ext cx="307975" cy="1587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0" name="Line 139"/>
          <p:cNvSpPr>
            <a:spLocks noChangeShapeType="1"/>
          </p:cNvSpPr>
          <p:nvPr/>
        </p:nvSpPr>
        <p:spPr bwMode="auto">
          <a:xfrm>
            <a:off x="5891213" y="1403350"/>
            <a:ext cx="0" cy="150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1" name="Line 140"/>
          <p:cNvSpPr>
            <a:spLocks noChangeShapeType="1"/>
          </p:cNvSpPr>
          <p:nvPr/>
        </p:nvSpPr>
        <p:spPr bwMode="auto">
          <a:xfrm>
            <a:off x="5891213" y="1554163"/>
            <a:ext cx="666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2" name="Rectangle 141"/>
          <p:cNvSpPr>
            <a:spLocks noChangeArrowheads="1"/>
          </p:cNvSpPr>
          <p:nvPr/>
        </p:nvSpPr>
        <p:spPr bwMode="auto">
          <a:xfrm>
            <a:off x="5849938" y="1419225"/>
            <a:ext cx="920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30783" name="Line 142"/>
          <p:cNvSpPr>
            <a:spLocks noChangeShapeType="1"/>
          </p:cNvSpPr>
          <p:nvPr/>
        </p:nvSpPr>
        <p:spPr bwMode="auto">
          <a:xfrm>
            <a:off x="5891213" y="1403350"/>
            <a:ext cx="0" cy="150813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4" name="Line 143"/>
          <p:cNvSpPr>
            <a:spLocks noChangeShapeType="1"/>
          </p:cNvSpPr>
          <p:nvPr/>
        </p:nvSpPr>
        <p:spPr bwMode="auto">
          <a:xfrm>
            <a:off x="5891213" y="1554163"/>
            <a:ext cx="66675" cy="1587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5" name="Line 144"/>
          <p:cNvSpPr>
            <a:spLocks noChangeShapeType="1"/>
          </p:cNvSpPr>
          <p:nvPr/>
        </p:nvSpPr>
        <p:spPr bwMode="auto">
          <a:xfrm>
            <a:off x="1246188" y="3536950"/>
            <a:ext cx="15081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6" name="Line 145"/>
          <p:cNvSpPr>
            <a:spLocks noChangeShapeType="1"/>
          </p:cNvSpPr>
          <p:nvPr/>
        </p:nvSpPr>
        <p:spPr bwMode="auto">
          <a:xfrm flipV="1">
            <a:off x="1397000" y="3468688"/>
            <a:ext cx="1588" cy="682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7" name="Rectangle 146"/>
          <p:cNvSpPr>
            <a:spLocks noChangeArrowheads="1"/>
          </p:cNvSpPr>
          <p:nvPr/>
        </p:nvSpPr>
        <p:spPr bwMode="auto">
          <a:xfrm rot="-5400000">
            <a:off x="1276350" y="3454401"/>
            <a:ext cx="920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30788" name="Line 147"/>
          <p:cNvSpPr>
            <a:spLocks noChangeShapeType="1"/>
          </p:cNvSpPr>
          <p:nvPr/>
        </p:nvSpPr>
        <p:spPr bwMode="auto">
          <a:xfrm>
            <a:off x="1246188" y="3536950"/>
            <a:ext cx="150812" cy="1588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9" name="Line 148"/>
          <p:cNvSpPr>
            <a:spLocks noChangeShapeType="1"/>
          </p:cNvSpPr>
          <p:nvPr/>
        </p:nvSpPr>
        <p:spPr bwMode="auto">
          <a:xfrm flipV="1">
            <a:off x="1397000" y="3468688"/>
            <a:ext cx="1588" cy="68262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90" name="Rectangle 149"/>
          <p:cNvSpPr>
            <a:spLocks noChangeArrowheads="1"/>
          </p:cNvSpPr>
          <p:nvPr/>
        </p:nvSpPr>
        <p:spPr bwMode="auto">
          <a:xfrm rot="-5400000">
            <a:off x="1058069" y="3096419"/>
            <a:ext cx="50006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BRIDGE</a:t>
            </a:r>
            <a:endParaRPr lang="en-US" altLang="en-US"/>
          </a:p>
        </p:txBody>
      </p:sp>
      <p:sp>
        <p:nvSpPr>
          <p:cNvPr id="30791" name="Rectangle 150"/>
          <p:cNvSpPr>
            <a:spLocks noChangeArrowheads="1"/>
          </p:cNvSpPr>
          <p:nvPr/>
        </p:nvSpPr>
        <p:spPr bwMode="auto">
          <a:xfrm rot="-5400000">
            <a:off x="867569" y="2905919"/>
            <a:ext cx="88106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BRIDGE</a:t>
            </a:r>
            <a:endParaRPr lang="en-US" altLang="en-US"/>
          </a:p>
        </p:txBody>
      </p:sp>
      <p:sp>
        <p:nvSpPr>
          <p:cNvPr id="30792" name="Rectangle 151"/>
          <p:cNvSpPr>
            <a:spLocks noChangeArrowheads="1"/>
          </p:cNvSpPr>
          <p:nvPr/>
        </p:nvSpPr>
        <p:spPr bwMode="auto">
          <a:xfrm>
            <a:off x="5668963" y="1571625"/>
            <a:ext cx="5365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STREAM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31747" name="Text Box 354"/>
          <p:cNvSpPr txBox="1">
            <a:spLocks noChangeArrowheads="1"/>
          </p:cNvSpPr>
          <p:nvPr/>
        </p:nvSpPr>
        <p:spPr bwMode="auto">
          <a:xfrm rot="-5400000">
            <a:off x="8883651" y="3632200"/>
            <a:ext cx="3937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1000">
                <a:solidFill>
                  <a:schemeClr val="bg1"/>
                </a:solidFill>
                <a:latin typeface="Arial" charset="0"/>
              </a:rPr>
              <a:t>900</a:t>
            </a:r>
          </a:p>
          <a:p>
            <a:endParaRPr lang="en-US" altLang="en-US" sz="1000">
              <a:solidFill>
                <a:schemeClr val="bg1"/>
              </a:solidFill>
              <a:latin typeface="Arial" charset="0"/>
            </a:endParaRPr>
          </a:p>
        </p:txBody>
      </p:sp>
      <p:sp>
        <p:nvSpPr>
          <p:cNvPr id="41988" name="Rectangle 356"/>
          <p:cNvSpPr>
            <a:spLocks noChangeArrowheads="1"/>
          </p:cNvSpPr>
          <p:nvPr/>
        </p:nvSpPr>
        <p:spPr bwMode="auto">
          <a:xfrm>
            <a:off x="762000" y="1981200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defRPr/>
            </a:pPr>
            <a:r>
              <a:rPr lang="en-US" altLang="en-US" sz="3200" dirty="0" smtClean="0">
                <a:latin typeface="+mj-lt"/>
              </a:rPr>
              <a:t>Hazard Marker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dirty="0" smtClean="0">
                <a:latin typeface="+mj-lt"/>
              </a:rPr>
              <a:t>Warning sign at bridge approaches.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dirty="0" smtClean="0">
                <a:latin typeface="+mj-lt"/>
              </a:rPr>
              <a:t>Yellow board with black sloping lines.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dirty="0" smtClean="0">
                <a:latin typeface="+mj-lt"/>
              </a:rPr>
              <a:t>Placed at end of the bridge, in line with railing posts.</a:t>
            </a:r>
          </a:p>
        </p:txBody>
      </p:sp>
      <p:sp>
        <p:nvSpPr>
          <p:cNvPr id="31749" name="Line 361"/>
          <p:cNvSpPr>
            <a:spLocks noChangeShapeType="1"/>
          </p:cNvSpPr>
          <p:nvPr/>
        </p:nvSpPr>
        <p:spPr bwMode="auto">
          <a:xfrm>
            <a:off x="4581525" y="4445000"/>
            <a:ext cx="5492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0" name="Line 362"/>
          <p:cNvSpPr>
            <a:spLocks noChangeShapeType="1"/>
          </p:cNvSpPr>
          <p:nvPr/>
        </p:nvSpPr>
        <p:spPr bwMode="auto">
          <a:xfrm>
            <a:off x="458946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1" name="Line 363"/>
          <p:cNvSpPr>
            <a:spLocks noChangeShapeType="1"/>
          </p:cNvSpPr>
          <p:nvPr/>
        </p:nvSpPr>
        <p:spPr bwMode="auto">
          <a:xfrm>
            <a:off x="4567238" y="4459288"/>
            <a:ext cx="6350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2" name="Freeform 364"/>
          <p:cNvSpPr>
            <a:spLocks/>
          </p:cNvSpPr>
          <p:nvPr/>
        </p:nvSpPr>
        <p:spPr bwMode="auto">
          <a:xfrm>
            <a:off x="4641850" y="4567238"/>
            <a:ext cx="233363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59" y="243"/>
                </a:lnTo>
                <a:lnTo>
                  <a:pt x="248" y="257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2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1"/>
                </a:lnTo>
                <a:lnTo>
                  <a:pt x="69" y="272"/>
                </a:lnTo>
                <a:lnTo>
                  <a:pt x="55" y="262"/>
                </a:lnTo>
                <a:lnTo>
                  <a:pt x="42" y="250"/>
                </a:lnTo>
                <a:lnTo>
                  <a:pt x="31" y="237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7" y="104"/>
                </a:lnTo>
                <a:lnTo>
                  <a:pt x="13" y="88"/>
                </a:lnTo>
                <a:lnTo>
                  <a:pt x="21" y="72"/>
                </a:lnTo>
                <a:lnTo>
                  <a:pt x="31" y="57"/>
                </a:lnTo>
                <a:lnTo>
                  <a:pt x="42" y="45"/>
                </a:lnTo>
                <a:lnTo>
                  <a:pt x="55" y="32"/>
                </a:lnTo>
                <a:lnTo>
                  <a:pt x="69" y="23"/>
                </a:lnTo>
                <a:lnTo>
                  <a:pt x="84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3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9"/>
                </a:lnTo>
                <a:lnTo>
                  <a:pt x="259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5" y="129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3" name="Line 365"/>
          <p:cNvSpPr>
            <a:spLocks noChangeShapeType="1"/>
          </p:cNvSpPr>
          <p:nvPr/>
        </p:nvSpPr>
        <p:spPr bwMode="auto">
          <a:xfrm flipV="1">
            <a:off x="4567238" y="44450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4" name="Line 366"/>
          <p:cNvSpPr>
            <a:spLocks noChangeShapeType="1"/>
          </p:cNvSpPr>
          <p:nvPr/>
        </p:nvSpPr>
        <p:spPr bwMode="auto">
          <a:xfrm>
            <a:off x="4573588" y="4906963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5" name="Freeform 367"/>
          <p:cNvSpPr>
            <a:spLocks/>
          </p:cNvSpPr>
          <p:nvPr/>
        </p:nvSpPr>
        <p:spPr bwMode="auto">
          <a:xfrm>
            <a:off x="5013325" y="4567238"/>
            <a:ext cx="234950" cy="234950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5"/>
                </a:lnTo>
                <a:lnTo>
                  <a:pt x="290" y="182"/>
                </a:lnTo>
                <a:lnTo>
                  <a:pt x="285" y="198"/>
                </a:lnTo>
                <a:lnTo>
                  <a:pt x="278" y="215"/>
                </a:lnTo>
                <a:lnTo>
                  <a:pt x="269" y="230"/>
                </a:lnTo>
                <a:lnTo>
                  <a:pt x="259" y="243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99" y="287"/>
                </a:lnTo>
                <a:lnTo>
                  <a:pt x="83" y="281"/>
                </a:lnTo>
                <a:lnTo>
                  <a:pt x="68" y="272"/>
                </a:lnTo>
                <a:lnTo>
                  <a:pt x="54" y="262"/>
                </a:lnTo>
                <a:lnTo>
                  <a:pt x="41" y="249"/>
                </a:lnTo>
                <a:lnTo>
                  <a:pt x="29" y="237"/>
                </a:lnTo>
                <a:lnTo>
                  <a:pt x="20" y="222"/>
                </a:lnTo>
                <a:lnTo>
                  <a:pt x="11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1" y="88"/>
                </a:lnTo>
                <a:lnTo>
                  <a:pt x="20" y="72"/>
                </a:lnTo>
                <a:lnTo>
                  <a:pt x="29" y="57"/>
                </a:lnTo>
                <a:lnTo>
                  <a:pt x="41" y="45"/>
                </a:lnTo>
                <a:lnTo>
                  <a:pt x="54" y="32"/>
                </a:lnTo>
                <a:lnTo>
                  <a:pt x="68" y="22"/>
                </a:lnTo>
                <a:lnTo>
                  <a:pt x="83" y="14"/>
                </a:lnTo>
                <a:lnTo>
                  <a:pt x="99" y="7"/>
                </a:lnTo>
                <a:lnTo>
                  <a:pt x="117" y="3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9"/>
                </a:lnTo>
                <a:lnTo>
                  <a:pt x="259" y="51"/>
                </a:lnTo>
                <a:lnTo>
                  <a:pt x="269" y="65"/>
                </a:lnTo>
                <a:lnTo>
                  <a:pt x="278" y="79"/>
                </a:lnTo>
                <a:lnTo>
                  <a:pt x="285" y="96"/>
                </a:lnTo>
                <a:lnTo>
                  <a:pt x="290" y="113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6" name="Line 368"/>
          <p:cNvSpPr>
            <a:spLocks noChangeShapeType="1"/>
          </p:cNvSpPr>
          <p:nvPr/>
        </p:nvSpPr>
        <p:spPr bwMode="auto">
          <a:xfrm flipH="1" flipV="1">
            <a:off x="5130800" y="4446588"/>
            <a:ext cx="550863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7" name="Line 369"/>
          <p:cNvSpPr>
            <a:spLocks noChangeShapeType="1"/>
          </p:cNvSpPr>
          <p:nvPr/>
        </p:nvSpPr>
        <p:spPr bwMode="auto">
          <a:xfrm flipH="1" flipV="1">
            <a:off x="5129213" y="49228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8" name="Line 370"/>
          <p:cNvSpPr>
            <a:spLocks noChangeShapeType="1"/>
          </p:cNvSpPr>
          <p:nvPr/>
        </p:nvSpPr>
        <p:spPr bwMode="auto">
          <a:xfrm flipH="1">
            <a:off x="5686425" y="44608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9" name="Freeform 371"/>
          <p:cNvSpPr>
            <a:spLocks/>
          </p:cNvSpPr>
          <p:nvPr/>
        </p:nvSpPr>
        <p:spPr bwMode="auto">
          <a:xfrm>
            <a:off x="5386388" y="4567238"/>
            <a:ext cx="233362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199"/>
                </a:lnTo>
                <a:lnTo>
                  <a:pt x="279" y="215"/>
                </a:lnTo>
                <a:lnTo>
                  <a:pt x="270" y="231"/>
                </a:lnTo>
                <a:lnTo>
                  <a:pt x="259" y="244"/>
                </a:lnTo>
                <a:lnTo>
                  <a:pt x="248" y="257"/>
                </a:lnTo>
                <a:lnTo>
                  <a:pt x="234" y="268"/>
                </a:lnTo>
                <a:lnTo>
                  <a:pt x="218" y="277"/>
                </a:lnTo>
                <a:lnTo>
                  <a:pt x="203" y="285"/>
                </a:lnTo>
                <a:lnTo>
                  <a:pt x="186" y="290"/>
                </a:lnTo>
                <a:lnTo>
                  <a:pt x="169" y="294"/>
                </a:lnTo>
                <a:lnTo>
                  <a:pt x="152" y="295"/>
                </a:lnTo>
                <a:lnTo>
                  <a:pt x="135" y="295"/>
                </a:lnTo>
                <a:lnTo>
                  <a:pt x="117" y="292"/>
                </a:lnTo>
                <a:lnTo>
                  <a:pt x="101" y="288"/>
                </a:lnTo>
                <a:lnTo>
                  <a:pt x="84" y="281"/>
                </a:lnTo>
                <a:lnTo>
                  <a:pt x="69" y="272"/>
                </a:lnTo>
                <a:lnTo>
                  <a:pt x="55" y="263"/>
                </a:lnTo>
                <a:lnTo>
                  <a:pt x="42" y="250"/>
                </a:lnTo>
                <a:lnTo>
                  <a:pt x="31" y="238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7" y="104"/>
                </a:lnTo>
                <a:lnTo>
                  <a:pt x="13" y="89"/>
                </a:lnTo>
                <a:lnTo>
                  <a:pt x="21" y="73"/>
                </a:lnTo>
                <a:lnTo>
                  <a:pt x="31" y="58"/>
                </a:lnTo>
                <a:lnTo>
                  <a:pt x="42" y="45"/>
                </a:lnTo>
                <a:lnTo>
                  <a:pt x="55" y="33"/>
                </a:lnTo>
                <a:lnTo>
                  <a:pt x="69" y="23"/>
                </a:lnTo>
                <a:lnTo>
                  <a:pt x="84" y="15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2" y="0"/>
                </a:lnTo>
                <a:lnTo>
                  <a:pt x="169" y="2"/>
                </a:lnTo>
                <a:lnTo>
                  <a:pt x="186" y="5"/>
                </a:lnTo>
                <a:lnTo>
                  <a:pt x="203" y="11"/>
                </a:lnTo>
                <a:lnTo>
                  <a:pt x="218" y="19"/>
                </a:lnTo>
                <a:lnTo>
                  <a:pt x="234" y="28"/>
                </a:lnTo>
                <a:lnTo>
                  <a:pt x="248" y="39"/>
                </a:lnTo>
                <a:lnTo>
                  <a:pt x="259" y="51"/>
                </a:lnTo>
                <a:lnTo>
                  <a:pt x="270" y="66"/>
                </a:lnTo>
                <a:lnTo>
                  <a:pt x="279" y="80"/>
                </a:lnTo>
                <a:lnTo>
                  <a:pt x="286" y="97"/>
                </a:lnTo>
                <a:lnTo>
                  <a:pt x="292" y="114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0" name="Line 372"/>
          <p:cNvSpPr>
            <a:spLocks noChangeShapeType="1"/>
          </p:cNvSpPr>
          <p:nvPr/>
        </p:nvSpPr>
        <p:spPr bwMode="auto">
          <a:xfrm flipH="1" flipV="1">
            <a:off x="5681663" y="44465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1" name="Line 373"/>
          <p:cNvSpPr>
            <a:spLocks noChangeShapeType="1"/>
          </p:cNvSpPr>
          <p:nvPr/>
        </p:nvSpPr>
        <p:spPr bwMode="auto">
          <a:xfrm flipH="1">
            <a:off x="5670550" y="49085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2" name="Line 374"/>
          <p:cNvSpPr>
            <a:spLocks noChangeShapeType="1"/>
          </p:cNvSpPr>
          <p:nvPr/>
        </p:nvSpPr>
        <p:spPr bwMode="auto">
          <a:xfrm>
            <a:off x="8016875" y="4476750"/>
            <a:ext cx="171450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3" name="Line 375"/>
          <p:cNvSpPr>
            <a:spLocks noChangeShapeType="1"/>
          </p:cNvSpPr>
          <p:nvPr/>
        </p:nvSpPr>
        <p:spPr bwMode="auto">
          <a:xfrm>
            <a:off x="8021638" y="4954588"/>
            <a:ext cx="16668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4" name="Freeform 376"/>
          <p:cNvSpPr>
            <a:spLocks/>
          </p:cNvSpPr>
          <p:nvPr/>
        </p:nvSpPr>
        <p:spPr bwMode="auto">
          <a:xfrm>
            <a:off x="8072438" y="4598988"/>
            <a:ext cx="233362" cy="233362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4"/>
                </a:lnTo>
                <a:lnTo>
                  <a:pt x="292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20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3"/>
                </a:lnTo>
                <a:lnTo>
                  <a:pt x="85" y="14"/>
                </a:lnTo>
                <a:lnTo>
                  <a:pt x="101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20" y="18"/>
                </a:lnTo>
                <a:lnTo>
                  <a:pt x="234" y="27"/>
                </a:lnTo>
                <a:lnTo>
                  <a:pt x="248" y="38"/>
                </a:lnTo>
                <a:lnTo>
                  <a:pt x="259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2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5" name="Line 377"/>
          <p:cNvSpPr>
            <a:spLocks noChangeShapeType="1"/>
          </p:cNvSpPr>
          <p:nvPr/>
        </p:nvSpPr>
        <p:spPr bwMode="auto">
          <a:xfrm flipH="1">
            <a:off x="8188325" y="4476750"/>
            <a:ext cx="1444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6" name="Line 378"/>
          <p:cNvSpPr>
            <a:spLocks noChangeShapeType="1"/>
          </p:cNvSpPr>
          <p:nvPr/>
        </p:nvSpPr>
        <p:spPr bwMode="auto">
          <a:xfrm flipH="1">
            <a:off x="8188325" y="4954588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7" name="Line 379"/>
          <p:cNvSpPr>
            <a:spLocks noChangeShapeType="1"/>
          </p:cNvSpPr>
          <p:nvPr/>
        </p:nvSpPr>
        <p:spPr bwMode="auto">
          <a:xfrm flipH="1">
            <a:off x="8743950" y="4476750"/>
            <a:ext cx="9525" cy="46355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8" name="Freeform 380"/>
          <p:cNvSpPr>
            <a:spLocks/>
          </p:cNvSpPr>
          <p:nvPr/>
        </p:nvSpPr>
        <p:spPr bwMode="auto">
          <a:xfrm>
            <a:off x="8443913" y="4598988"/>
            <a:ext cx="234950" cy="233362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0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9"/>
                </a:lnTo>
                <a:lnTo>
                  <a:pt x="279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8" y="272"/>
                </a:lnTo>
                <a:lnTo>
                  <a:pt x="54" y="261"/>
                </a:lnTo>
                <a:lnTo>
                  <a:pt x="41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1" y="44"/>
                </a:lnTo>
                <a:lnTo>
                  <a:pt x="54" y="33"/>
                </a:lnTo>
                <a:lnTo>
                  <a:pt x="68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80"/>
                </a:lnTo>
                <a:lnTo>
                  <a:pt x="285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9" name="Line 381"/>
          <p:cNvSpPr>
            <a:spLocks noChangeShapeType="1"/>
          </p:cNvSpPr>
          <p:nvPr/>
        </p:nvSpPr>
        <p:spPr bwMode="auto">
          <a:xfrm flipH="1">
            <a:off x="8729663" y="49403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0" name="Line 382"/>
          <p:cNvSpPr>
            <a:spLocks noChangeShapeType="1"/>
          </p:cNvSpPr>
          <p:nvPr/>
        </p:nvSpPr>
        <p:spPr bwMode="auto">
          <a:xfrm flipV="1">
            <a:off x="8332788" y="4210050"/>
            <a:ext cx="42862" cy="266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1" name="Line 383"/>
          <p:cNvSpPr>
            <a:spLocks noChangeShapeType="1"/>
          </p:cNvSpPr>
          <p:nvPr/>
        </p:nvSpPr>
        <p:spPr bwMode="auto">
          <a:xfrm>
            <a:off x="8810625" y="4184650"/>
            <a:ext cx="1588" cy="2921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2" name="Line 384"/>
          <p:cNvSpPr>
            <a:spLocks noChangeShapeType="1"/>
          </p:cNvSpPr>
          <p:nvPr/>
        </p:nvSpPr>
        <p:spPr bwMode="auto">
          <a:xfrm flipV="1">
            <a:off x="8810625" y="4173538"/>
            <a:ext cx="1588" cy="111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3" name="Line 385"/>
          <p:cNvSpPr>
            <a:spLocks noChangeShapeType="1"/>
          </p:cNvSpPr>
          <p:nvPr/>
        </p:nvSpPr>
        <p:spPr bwMode="auto">
          <a:xfrm flipV="1">
            <a:off x="8402638" y="4162425"/>
            <a:ext cx="395287" cy="2222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4" name="Line 386"/>
          <p:cNvSpPr>
            <a:spLocks noChangeShapeType="1"/>
          </p:cNvSpPr>
          <p:nvPr/>
        </p:nvSpPr>
        <p:spPr bwMode="auto">
          <a:xfrm>
            <a:off x="8753475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5" name="Line 387"/>
          <p:cNvSpPr>
            <a:spLocks noChangeShapeType="1"/>
          </p:cNvSpPr>
          <p:nvPr/>
        </p:nvSpPr>
        <p:spPr bwMode="auto">
          <a:xfrm flipV="1">
            <a:off x="8782050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6" name="Line 388"/>
          <p:cNvSpPr>
            <a:spLocks noChangeShapeType="1"/>
          </p:cNvSpPr>
          <p:nvPr/>
        </p:nvSpPr>
        <p:spPr bwMode="auto">
          <a:xfrm flipV="1">
            <a:off x="8375650" y="4184650"/>
            <a:ext cx="26988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7" name="Line 389"/>
          <p:cNvSpPr>
            <a:spLocks noChangeShapeType="1"/>
          </p:cNvSpPr>
          <p:nvPr/>
        </p:nvSpPr>
        <p:spPr bwMode="auto">
          <a:xfrm flipH="1" flipV="1">
            <a:off x="8797925" y="4162425"/>
            <a:ext cx="12700" cy="111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8" name="Freeform 390"/>
          <p:cNvSpPr>
            <a:spLocks/>
          </p:cNvSpPr>
          <p:nvPr/>
        </p:nvSpPr>
        <p:spPr bwMode="auto">
          <a:xfrm>
            <a:off x="8470900" y="4235450"/>
            <a:ext cx="234950" cy="233363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5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4"/>
                </a:lnTo>
                <a:lnTo>
                  <a:pt x="271" y="230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7" y="104"/>
                </a:lnTo>
                <a:lnTo>
                  <a:pt x="13" y="88"/>
                </a:lnTo>
                <a:lnTo>
                  <a:pt x="21" y="73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2"/>
                </a:lnTo>
                <a:lnTo>
                  <a:pt x="85" y="14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3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59" y="51"/>
                </a:lnTo>
                <a:lnTo>
                  <a:pt x="271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9" name="Line 391"/>
          <p:cNvSpPr>
            <a:spLocks noChangeShapeType="1"/>
          </p:cNvSpPr>
          <p:nvPr/>
        </p:nvSpPr>
        <p:spPr bwMode="auto">
          <a:xfrm>
            <a:off x="8001000" y="4492625"/>
            <a:ext cx="9525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0" name="Line 392"/>
          <p:cNvSpPr>
            <a:spLocks noChangeShapeType="1"/>
          </p:cNvSpPr>
          <p:nvPr/>
        </p:nvSpPr>
        <p:spPr bwMode="auto">
          <a:xfrm flipH="1">
            <a:off x="8001000" y="44767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1" name="Line 393"/>
          <p:cNvSpPr>
            <a:spLocks noChangeShapeType="1"/>
          </p:cNvSpPr>
          <p:nvPr/>
        </p:nvSpPr>
        <p:spPr bwMode="auto">
          <a:xfrm flipH="1" flipV="1">
            <a:off x="8010525" y="4941888"/>
            <a:ext cx="11113" cy="12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2" name="Line 394"/>
          <p:cNvSpPr>
            <a:spLocks noChangeShapeType="1"/>
          </p:cNvSpPr>
          <p:nvPr/>
        </p:nvSpPr>
        <p:spPr bwMode="auto">
          <a:xfrm>
            <a:off x="5719763" y="4457700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3" name="Line 395"/>
          <p:cNvSpPr>
            <a:spLocks noChangeShapeType="1"/>
          </p:cNvSpPr>
          <p:nvPr/>
        </p:nvSpPr>
        <p:spPr bwMode="auto">
          <a:xfrm>
            <a:off x="5729288" y="49355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4" name="Line 396"/>
          <p:cNvSpPr>
            <a:spLocks noChangeShapeType="1"/>
          </p:cNvSpPr>
          <p:nvPr/>
        </p:nvSpPr>
        <p:spPr bwMode="auto">
          <a:xfrm>
            <a:off x="5707063" y="44719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5" name="Freeform 397"/>
          <p:cNvSpPr>
            <a:spLocks/>
          </p:cNvSpPr>
          <p:nvPr/>
        </p:nvSpPr>
        <p:spPr bwMode="auto">
          <a:xfrm>
            <a:off x="5781675" y="4579938"/>
            <a:ext cx="233363" cy="233362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60" y="243"/>
                </a:lnTo>
                <a:lnTo>
                  <a:pt x="247" y="255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89"/>
                </a:lnTo>
                <a:lnTo>
                  <a:pt x="169" y="293"/>
                </a:lnTo>
                <a:lnTo>
                  <a:pt x="152" y="294"/>
                </a:lnTo>
                <a:lnTo>
                  <a:pt x="135" y="294"/>
                </a:lnTo>
                <a:lnTo>
                  <a:pt x="117" y="291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1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1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5" y="13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7"/>
                </a:lnTo>
                <a:lnTo>
                  <a:pt x="234" y="27"/>
                </a:lnTo>
                <a:lnTo>
                  <a:pt x="247" y="38"/>
                </a:lnTo>
                <a:lnTo>
                  <a:pt x="260" y="51"/>
                </a:lnTo>
                <a:lnTo>
                  <a:pt x="270" y="64"/>
                </a:lnTo>
                <a:lnTo>
                  <a:pt x="279" y="79"/>
                </a:lnTo>
                <a:lnTo>
                  <a:pt x="286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6" name="Line 398"/>
          <p:cNvSpPr>
            <a:spLocks noChangeShapeType="1"/>
          </p:cNvSpPr>
          <p:nvPr/>
        </p:nvSpPr>
        <p:spPr bwMode="auto">
          <a:xfrm flipV="1">
            <a:off x="5707063" y="4457700"/>
            <a:ext cx="12700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7" name="Line 399"/>
          <p:cNvSpPr>
            <a:spLocks noChangeShapeType="1"/>
          </p:cNvSpPr>
          <p:nvPr/>
        </p:nvSpPr>
        <p:spPr bwMode="auto">
          <a:xfrm>
            <a:off x="5715000" y="4919663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8" name="Freeform 400"/>
          <p:cNvSpPr>
            <a:spLocks/>
          </p:cNvSpPr>
          <p:nvPr/>
        </p:nvSpPr>
        <p:spPr bwMode="auto">
          <a:xfrm>
            <a:off x="6153150" y="4579938"/>
            <a:ext cx="233363" cy="233362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8" y="214"/>
                </a:lnTo>
                <a:lnTo>
                  <a:pt x="269" y="229"/>
                </a:lnTo>
                <a:lnTo>
                  <a:pt x="258" y="243"/>
                </a:lnTo>
                <a:lnTo>
                  <a:pt x="246" y="255"/>
                </a:lnTo>
                <a:lnTo>
                  <a:pt x="232" y="267"/>
                </a:lnTo>
                <a:lnTo>
                  <a:pt x="218" y="276"/>
                </a:lnTo>
                <a:lnTo>
                  <a:pt x="202" y="283"/>
                </a:lnTo>
                <a:lnTo>
                  <a:pt x="185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100" y="287"/>
                </a:lnTo>
                <a:lnTo>
                  <a:pt x="83" y="279"/>
                </a:lnTo>
                <a:lnTo>
                  <a:pt x="69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9" y="22"/>
                </a:lnTo>
                <a:lnTo>
                  <a:pt x="83" y="13"/>
                </a:lnTo>
                <a:lnTo>
                  <a:pt x="100" y="7"/>
                </a:lnTo>
                <a:lnTo>
                  <a:pt x="117" y="2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5" y="4"/>
                </a:lnTo>
                <a:lnTo>
                  <a:pt x="202" y="10"/>
                </a:lnTo>
                <a:lnTo>
                  <a:pt x="218" y="17"/>
                </a:lnTo>
                <a:lnTo>
                  <a:pt x="232" y="27"/>
                </a:lnTo>
                <a:lnTo>
                  <a:pt x="246" y="37"/>
                </a:lnTo>
                <a:lnTo>
                  <a:pt x="258" y="51"/>
                </a:lnTo>
                <a:lnTo>
                  <a:pt x="269" y="64"/>
                </a:lnTo>
                <a:lnTo>
                  <a:pt x="278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9" name="Line 401"/>
          <p:cNvSpPr>
            <a:spLocks noChangeShapeType="1"/>
          </p:cNvSpPr>
          <p:nvPr/>
        </p:nvSpPr>
        <p:spPr bwMode="auto">
          <a:xfrm flipH="1" flipV="1">
            <a:off x="6270625" y="44577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0" name="Line 402"/>
          <p:cNvSpPr>
            <a:spLocks noChangeShapeType="1"/>
          </p:cNvSpPr>
          <p:nvPr/>
        </p:nvSpPr>
        <p:spPr bwMode="auto">
          <a:xfrm flipH="1" flipV="1">
            <a:off x="6269038" y="49355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1" name="Line 403"/>
          <p:cNvSpPr>
            <a:spLocks noChangeShapeType="1"/>
          </p:cNvSpPr>
          <p:nvPr/>
        </p:nvSpPr>
        <p:spPr bwMode="auto">
          <a:xfrm flipH="1">
            <a:off x="6824663" y="4473575"/>
            <a:ext cx="11112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2" name="Freeform 404"/>
          <p:cNvSpPr>
            <a:spLocks/>
          </p:cNvSpPr>
          <p:nvPr/>
        </p:nvSpPr>
        <p:spPr bwMode="auto">
          <a:xfrm>
            <a:off x="6526213" y="4579938"/>
            <a:ext cx="233362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4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5"/>
                </a:lnTo>
                <a:lnTo>
                  <a:pt x="270" y="230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1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1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5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4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60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4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3" name="Line 405"/>
          <p:cNvSpPr>
            <a:spLocks noChangeShapeType="1"/>
          </p:cNvSpPr>
          <p:nvPr/>
        </p:nvSpPr>
        <p:spPr bwMode="auto">
          <a:xfrm flipH="1" flipV="1">
            <a:off x="6821488" y="44592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4" name="Line 406"/>
          <p:cNvSpPr>
            <a:spLocks noChangeShapeType="1"/>
          </p:cNvSpPr>
          <p:nvPr/>
        </p:nvSpPr>
        <p:spPr bwMode="auto">
          <a:xfrm flipH="1">
            <a:off x="6810375" y="4921250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5" name="Line 407"/>
          <p:cNvSpPr>
            <a:spLocks noChangeShapeType="1"/>
          </p:cNvSpPr>
          <p:nvPr/>
        </p:nvSpPr>
        <p:spPr bwMode="auto">
          <a:xfrm>
            <a:off x="6869113" y="4473575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6" name="Line 408"/>
          <p:cNvSpPr>
            <a:spLocks noChangeShapeType="1"/>
          </p:cNvSpPr>
          <p:nvPr/>
        </p:nvSpPr>
        <p:spPr bwMode="auto">
          <a:xfrm>
            <a:off x="6877050" y="4951413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7" name="Line 409"/>
          <p:cNvSpPr>
            <a:spLocks noChangeShapeType="1"/>
          </p:cNvSpPr>
          <p:nvPr/>
        </p:nvSpPr>
        <p:spPr bwMode="auto">
          <a:xfrm>
            <a:off x="6854825" y="4487863"/>
            <a:ext cx="7938" cy="44926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8" name="Freeform 410"/>
          <p:cNvSpPr>
            <a:spLocks/>
          </p:cNvSpPr>
          <p:nvPr/>
        </p:nvSpPr>
        <p:spPr bwMode="auto">
          <a:xfrm>
            <a:off x="6929438" y="4595813"/>
            <a:ext cx="233362" cy="233362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9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1"/>
                </a:lnTo>
                <a:lnTo>
                  <a:pt x="260" y="245"/>
                </a:lnTo>
                <a:lnTo>
                  <a:pt x="248" y="257"/>
                </a:lnTo>
                <a:lnTo>
                  <a:pt x="234" y="269"/>
                </a:lnTo>
                <a:lnTo>
                  <a:pt x="220" y="278"/>
                </a:lnTo>
                <a:lnTo>
                  <a:pt x="204" y="285"/>
                </a:lnTo>
                <a:lnTo>
                  <a:pt x="187" y="290"/>
                </a:lnTo>
                <a:lnTo>
                  <a:pt x="169" y="295"/>
                </a:lnTo>
                <a:lnTo>
                  <a:pt x="153" y="296"/>
                </a:lnTo>
                <a:lnTo>
                  <a:pt x="135" y="296"/>
                </a:lnTo>
                <a:lnTo>
                  <a:pt x="117" y="293"/>
                </a:lnTo>
                <a:lnTo>
                  <a:pt x="101" y="288"/>
                </a:lnTo>
                <a:lnTo>
                  <a:pt x="85" y="281"/>
                </a:lnTo>
                <a:lnTo>
                  <a:pt x="69" y="273"/>
                </a:lnTo>
                <a:lnTo>
                  <a:pt x="55" y="263"/>
                </a:lnTo>
                <a:lnTo>
                  <a:pt x="42" y="251"/>
                </a:lnTo>
                <a:lnTo>
                  <a:pt x="31" y="238"/>
                </a:lnTo>
                <a:lnTo>
                  <a:pt x="21" y="224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6"/>
                </a:lnTo>
                <a:lnTo>
                  <a:pt x="204" y="12"/>
                </a:lnTo>
                <a:lnTo>
                  <a:pt x="220" y="19"/>
                </a:lnTo>
                <a:lnTo>
                  <a:pt x="234" y="29"/>
                </a:lnTo>
                <a:lnTo>
                  <a:pt x="248" y="39"/>
                </a:lnTo>
                <a:lnTo>
                  <a:pt x="260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7"/>
                </a:lnTo>
                <a:lnTo>
                  <a:pt x="292" y="114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9" name="Line 411"/>
          <p:cNvSpPr>
            <a:spLocks noChangeShapeType="1"/>
          </p:cNvSpPr>
          <p:nvPr/>
        </p:nvSpPr>
        <p:spPr bwMode="auto">
          <a:xfrm flipV="1">
            <a:off x="6854825" y="4473575"/>
            <a:ext cx="14288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0" name="Line 412"/>
          <p:cNvSpPr>
            <a:spLocks noChangeShapeType="1"/>
          </p:cNvSpPr>
          <p:nvPr/>
        </p:nvSpPr>
        <p:spPr bwMode="auto">
          <a:xfrm>
            <a:off x="6862763" y="4937125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1" name="Freeform 413"/>
          <p:cNvSpPr>
            <a:spLocks/>
          </p:cNvSpPr>
          <p:nvPr/>
        </p:nvSpPr>
        <p:spPr bwMode="auto">
          <a:xfrm>
            <a:off x="7300913" y="4595813"/>
            <a:ext cx="234950" cy="234950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6" y="200"/>
                </a:lnTo>
                <a:lnTo>
                  <a:pt x="279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3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6"/>
                </a:lnTo>
                <a:lnTo>
                  <a:pt x="134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9" y="273"/>
                </a:lnTo>
                <a:lnTo>
                  <a:pt x="54" y="262"/>
                </a:lnTo>
                <a:lnTo>
                  <a:pt x="42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2" y="45"/>
                </a:lnTo>
                <a:lnTo>
                  <a:pt x="54" y="34"/>
                </a:lnTo>
                <a:lnTo>
                  <a:pt x="69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4" y="1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9" y="81"/>
                </a:lnTo>
                <a:lnTo>
                  <a:pt x="286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2" name="Line 414"/>
          <p:cNvSpPr>
            <a:spLocks noChangeShapeType="1"/>
          </p:cNvSpPr>
          <p:nvPr/>
        </p:nvSpPr>
        <p:spPr bwMode="auto">
          <a:xfrm flipH="1" flipV="1">
            <a:off x="7419975" y="4475163"/>
            <a:ext cx="549275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3" name="Line 415"/>
          <p:cNvSpPr>
            <a:spLocks noChangeShapeType="1"/>
          </p:cNvSpPr>
          <p:nvPr/>
        </p:nvSpPr>
        <p:spPr bwMode="auto">
          <a:xfrm flipH="1" flipV="1">
            <a:off x="7418388" y="4953000"/>
            <a:ext cx="539750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4" name="Line 416"/>
          <p:cNvSpPr>
            <a:spLocks noChangeShapeType="1"/>
          </p:cNvSpPr>
          <p:nvPr/>
        </p:nvSpPr>
        <p:spPr bwMode="auto">
          <a:xfrm flipH="1">
            <a:off x="7974013" y="4489450"/>
            <a:ext cx="9525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5" name="Freeform 417"/>
          <p:cNvSpPr>
            <a:spLocks/>
          </p:cNvSpPr>
          <p:nvPr/>
        </p:nvSpPr>
        <p:spPr bwMode="auto">
          <a:xfrm>
            <a:off x="7673975" y="4597400"/>
            <a:ext cx="233363" cy="233363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60" y="245"/>
                </a:lnTo>
                <a:lnTo>
                  <a:pt x="248" y="257"/>
                </a:lnTo>
                <a:lnTo>
                  <a:pt x="234" y="268"/>
                </a:lnTo>
                <a:lnTo>
                  <a:pt x="220" y="277"/>
                </a:lnTo>
                <a:lnTo>
                  <a:pt x="204" y="284"/>
                </a:lnTo>
                <a:lnTo>
                  <a:pt x="187" y="291"/>
                </a:lnTo>
                <a:lnTo>
                  <a:pt x="170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1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7"/>
                </a:lnTo>
                <a:lnTo>
                  <a:pt x="7" y="191"/>
                </a:lnTo>
                <a:lnTo>
                  <a:pt x="3" y="174"/>
                </a:lnTo>
                <a:lnTo>
                  <a:pt x="0" y="157"/>
                </a:lnTo>
                <a:lnTo>
                  <a:pt x="0" y="139"/>
                </a:lnTo>
                <a:lnTo>
                  <a:pt x="3" y="122"/>
                </a:lnTo>
                <a:lnTo>
                  <a:pt x="7" y="105"/>
                </a:lnTo>
                <a:lnTo>
                  <a:pt x="13" y="88"/>
                </a:lnTo>
                <a:lnTo>
                  <a:pt x="21" y="72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8"/>
                </a:lnTo>
                <a:lnTo>
                  <a:pt x="117" y="4"/>
                </a:lnTo>
                <a:lnTo>
                  <a:pt x="135" y="2"/>
                </a:lnTo>
                <a:lnTo>
                  <a:pt x="153" y="0"/>
                </a:lnTo>
                <a:lnTo>
                  <a:pt x="170" y="3"/>
                </a:lnTo>
                <a:lnTo>
                  <a:pt x="187" y="6"/>
                </a:lnTo>
                <a:lnTo>
                  <a:pt x="204" y="11"/>
                </a:lnTo>
                <a:lnTo>
                  <a:pt x="220" y="19"/>
                </a:lnTo>
                <a:lnTo>
                  <a:pt x="234" y="28"/>
                </a:lnTo>
                <a:lnTo>
                  <a:pt x="248" y="39"/>
                </a:lnTo>
                <a:lnTo>
                  <a:pt x="260" y="52"/>
                </a:lnTo>
                <a:lnTo>
                  <a:pt x="271" y="65"/>
                </a:lnTo>
                <a:lnTo>
                  <a:pt x="279" y="81"/>
                </a:lnTo>
                <a:lnTo>
                  <a:pt x="286" y="96"/>
                </a:lnTo>
                <a:lnTo>
                  <a:pt x="292" y="113"/>
                </a:lnTo>
                <a:lnTo>
                  <a:pt x="295" y="131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6" name="Line 418"/>
          <p:cNvSpPr>
            <a:spLocks noChangeShapeType="1"/>
          </p:cNvSpPr>
          <p:nvPr/>
        </p:nvSpPr>
        <p:spPr bwMode="auto">
          <a:xfrm flipH="1" flipV="1">
            <a:off x="7969250" y="4475163"/>
            <a:ext cx="14288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7" name="Line 419"/>
          <p:cNvSpPr>
            <a:spLocks noChangeShapeType="1"/>
          </p:cNvSpPr>
          <p:nvPr/>
        </p:nvSpPr>
        <p:spPr bwMode="auto">
          <a:xfrm flipH="1">
            <a:off x="7958138" y="4938713"/>
            <a:ext cx="15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8" name="Freeform 420"/>
          <p:cNvSpPr>
            <a:spLocks noEditPoints="1"/>
          </p:cNvSpPr>
          <p:nvPr/>
        </p:nvSpPr>
        <p:spPr bwMode="auto">
          <a:xfrm>
            <a:off x="4567238" y="4445000"/>
            <a:ext cx="1128712" cy="479425"/>
          </a:xfrm>
          <a:custGeom>
            <a:avLst/>
            <a:gdLst>
              <a:gd name="T0" fmla="*/ 2147483647 w 1423"/>
              <a:gd name="T1" fmla="*/ 2147483647 h 605"/>
              <a:gd name="T2" fmla="*/ 2147483647 w 1423"/>
              <a:gd name="T3" fmla="*/ 2147483647 h 605"/>
              <a:gd name="T4" fmla="*/ 2147483647 w 1423"/>
              <a:gd name="T5" fmla="*/ 2147483647 h 605"/>
              <a:gd name="T6" fmla="*/ 2147483647 w 1423"/>
              <a:gd name="T7" fmla="*/ 2147483647 h 605"/>
              <a:gd name="T8" fmla="*/ 2147483647 w 1423"/>
              <a:gd name="T9" fmla="*/ 2147483647 h 605"/>
              <a:gd name="T10" fmla="*/ 2147483647 w 1423"/>
              <a:gd name="T11" fmla="*/ 2147483647 h 605"/>
              <a:gd name="T12" fmla="*/ 2147483647 w 1423"/>
              <a:gd name="T13" fmla="*/ 2147483647 h 605"/>
              <a:gd name="T14" fmla="*/ 2147483647 w 1423"/>
              <a:gd name="T15" fmla="*/ 2147483647 h 605"/>
              <a:gd name="T16" fmla="*/ 2147483647 w 1423"/>
              <a:gd name="T17" fmla="*/ 2147483647 h 605"/>
              <a:gd name="T18" fmla="*/ 2147483647 w 1423"/>
              <a:gd name="T19" fmla="*/ 2147483647 h 605"/>
              <a:gd name="T20" fmla="*/ 2147483647 w 1423"/>
              <a:gd name="T21" fmla="*/ 2147483647 h 605"/>
              <a:gd name="T22" fmla="*/ 2147483647 w 1423"/>
              <a:gd name="T23" fmla="*/ 2147483647 h 605"/>
              <a:gd name="T24" fmla="*/ 2147483647 w 1423"/>
              <a:gd name="T25" fmla="*/ 2147483647 h 605"/>
              <a:gd name="T26" fmla="*/ 2147483647 w 1423"/>
              <a:gd name="T27" fmla="*/ 2147483647 h 605"/>
              <a:gd name="T28" fmla="*/ 2147483647 w 1423"/>
              <a:gd name="T29" fmla="*/ 2147483647 h 605"/>
              <a:gd name="T30" fmla="*/ 2147483647 w 1423"/>
              <a:gd name="T31" fmla="*/ 2147483647 h 605"/>
              <a:gd name="T32" fmla="*/ 2147483647 w 1423"/>
              <a:gd name="T33" fmla="*/ 2147483647 h 605"/>
              <a:gd name="T34" fmla="*/ 2147483647 w 1423"/>
              <a:gd name="T35" fmla="*/ 2147483647 h 605"/>
              <a:gd name="T36" fmla="*/ 2147483647 w 1423"/>
              <a:gd name="T37" fmla="*/ 2147483647 h 605"/>
              <a:gd name="T38" fmla="*/ 2147483647 w 1423"/>
              <a:gd name="T39" fmla="*/ 2147483647 h 605"/>
              <a:gd name="T40" fmla="*/ 2147483647 w 1423"/>
              <a:gd name="T41" fmla="*/ 2147483647 h 605"/>
              <a:gd name="T42" fmla="*/ 2147483647 w 1423"/>
              <a:gd name="T43" fmla="*/ 2147483647 h 605"/>
              <a:gd name="T44" fmla="*/ 2147483647 w 1423"/>
              <a:gd name="T45" fmla="*/ 2147483647 h 605"/>
              <a:gd name="T46" fmla="*/ 2147483647 w 1423"/>
              <a:gd name="T47" fmla="*/ 2147483647 h 605"/>
              <a:gd name="T48" fmla="*/ 2147483647 w 1423"/>
              <a:gd name="T49" fmla="*/ 2147483647 h 605"/>
              <a:gd name="T50" fmla="*/ 2147483647 w 1423"/>
              <a:gd name="T51" fmla="*/ 2147483647 h 605"/>
              <a:gd name="T52" fmla="*/ 2147483647 w 1423"/>
              <a:gd name="T53" fmla="*/ 2147483647 h 605"/>
              <a:gd name="T54" fmla="*/ 2147483647 w 1423"/>
              <a:gd name="T55" fmla="*/ 2147483647 h 605"/>
              <a:gd name="T56" fmla="*/ 2147483647 w 1423"/>
              <a:gd name="T57" fmla="*/ 2147483647 h 605"/>
              <a:gd name="T58" fmla="*/ 2147483647 w 1423"/>
              <a:gd name="T59" fmla="*/ 2147483647 h 605"/>
              <a:gd name="T60" fmla="*/ 2147483647 w 1423"/>
              <a:gd name="T61" fmla="*/ 2147483647 h 605"/>
              <a:gd name="T62" fmla="*/ 2147483647 w 1423"/>
              <a:gd name="T63" fmla="*/ 2147483647 h 605"/>
              <a:gd name="T64" fmla="*/ 2147483647 w 1423"/>
              <a:gd name="T65" fmla="*/ 2147483647 h 605"/>
              <a:gd name="T66" fmla="*/ 2147483647 w 1423"/>
              <a:gd name="T67" fmla="*/ 2147483647 h 605"/>
              <a:gd name="T68" fmla="*/ 2147483647 w 1423"/>
              <a:gd name="T69" fmla="*/ 2147483647 h 605"/>
              <a:gd name="T70" fmla="*/ 2147483647 w 1423"/>
              <a:gd name="T71" fmla="*/ 2147483647 h 605"/>
              <a:gd name="T72" fmla="*/ 2147483647 w 1423"/>
              <a:gd name="T73" fmla="*/ 2147483647 h 605"/>
              <a:gd name="T74" fmla="*/ 2147483647 w 1423"/>
              <a:gd name="T75" fmla="*/ 2147483647 h 605"/>
              <a:gd name="T76" fmla="*/ 2147483647 w 1423"/>
              <a:gd name="T77" fmla="*/ 2147483647 h 605"/>
              <a:gd name="T78" fmla="*/ 2147483647 w 1423"/>
              <a:gd name="T79" fmla="*/ 2147483647 h 605"/>
              <a:gd name="T80" fmla="*/ 2147483647 w 1423"/>
              <a:gd name="T81" fmla="*/ 2147483647 h 605"/>
              <a:gd name="T82" fmla="*/ 2147483647 w 1423"/>
              <a:gd name="T83" fmla="*/ 2147483647 h 605"/>
              <a:gd name="T84" fmla="*/ 2147483647 w 1423"/>
              <a:gd name="T85" fmla="*/ 2147483647 h 605"/>
              <a:gd name="T86" fmla="*/ 2147483647 w 1423"/>
              <a:gd name="T87" fmla="*/ 2147483647 h 605"/>
              <a:gd name="T88" fmla="*/ 2147483647 w 1423"/>
              <a:gd name="T89" fmla="*/ 2147483647 h 605"/>
              <a:gd name="T90" fmla="*/ 2147483647 w 1423"/>
              <a:gd name="T91" fmla="*/ 2147483647 h 605"/>
              <a:gd name="T92" fmla="*/ 2147483647 w 1423"/>
              <a:gd name="T93" fmla="*/ 2147483647 h 605"/>
              <a:gd name="T94" fmla="*/ 2147483647 w 1423"/>
              <a:gd name="T95" fmla="*/ 2147483647 h 605"/>
              <a:gd name="T96" fmla="*/ 2147483647 w 1423"/>
              <a:gd name="T97" fmla="*/ 2147483647 h 605"/>
              <a:gd name="T98" fmla="*/ 2147483647 w 1423"/>
              <a:gd name="T99" fmla="*/ 2147483647 h 605"/>
              <a:gd name="T100" fmla="*/ 2147483647 w 1423"/>
              <a:gd name="T101" fmla="*/ 2147483647 h 605"/>
              <a:gd name="T102" fmla="*/ 2147483647 w 1423"/>
              <a:gd name="T103" fmla="*/ 2147483647 h 605"/>
              <a:gd name="T104" fmla="*/ 2147483647 w 1423"/>
              <a:gd name="T105" fmla="*/ 2147483647 h 605"/>
              <a:gd name="T106" fmla="*/ 2147483647 w 1423"/>
              <a:gd name="T107" fmla="*/ 2147483647 h 605"/>
              <a:gd name="T108" fmla="*/ 2147483647 w 1423"/>
              <a:gd name="T109" fmla="*/ 2147483647 h 605"/>
              <a:gd name="T110" fmla="*/ 2147483647 w 1423"/>
              <a:gd name="T111" fmla="*/ 2147483647 h 605"/>
              <a:gd name="T112" fmla="*/ 2147483647 w 1423"/>
              <a:gd name="T113" fmla="*/ 2147483647 h 60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3" h="605">
                <a:moveTo>
                  <a:pt x="18" y="0"/>
                </a:moveTo>
                <a:lnTo>
                  <a:pt x="711" y="3"/>
                </a:lnTo>
                <a:lnTo>
                  <a:pt x="1405" y="4"/>
                </a:lnTo>
                <a:lnTo>
                  <a:pt x="1423" y="21"/>
                </a:lnTo>
                <a:lnTo>
                  <a:pt x="1410" y="586"/>
                </a:lnTo>
                <a:lnTo>
                  <a:pt x="1391" y="605"/>
                </a:lnTo>
                <a:lnTo>
                  <a:pt x="710" y="604"/>
                </a:lnTo>
                <a:lnTo>
                  <a:pt x="30" y="603"/>
                </a:lnTo>
                <a:lnTo>
                  <a:pt x="10" y="584"/>
                </a:lnTo>
                <a:lnTo>
                  <a:pt x="0" y="19"/>
                </a:lnTo>
                <a:lnTo>
                  <a:pt x="18" y="0"/>
                </a:lnTo>
                <a:close/>
                <a:moveTo>
                  <a:pt x="858" y="303"/>
                </a:moveTo>
                <a:lnTo>
                  <a:pt x="857" y="321"/>
                </a:lnTo>
                <a:lnTo>
                  <a:pt x="854" y="338"/>
                </a:lnTo>
                <a:lnTo>
                  <a:pt x="849" y="354"/>
                </a:lnTo>
                <a:lnTo>
                  <a:pt x="842" y="371"/>
                </a:lnTo>
                <a:lnTo>
                  <a:pt x="833" y="386"/>
                </a:lnTo>
                <a:lnTo>
                  <a:pt x="823" y="399"/>
                </a:lnTo>
                <a:lnTo>
                  <a:pt x="810" y="412"/>
                </a:lnTo>
                <a:lnTo>
                  <a:pt x="797" y="423"/>
                </a:lnTo>
                <a:lnTo>
                  <a:pt x="782" y="432"/>
                </a:lnTo>
                <a:lnTo>
                  <a:pt x="766" y="440"/>
                </a:lnTo>
                <a:lnTo>
                  <a:pt x="750" y="445"/>
                </a:lnTo>
                <a:lnTo>
                  <a:pt x="733" y="449"/>
                </a:lnTo>
                <a:lnTo>
                  <a:pt x="715" y="450"/>
                </a:lnTo>
                <a:lnTo>
                  <a:pt x="697" y="450"/>
                </a:lnTo>
                <a:lnTo>
                  <a:pt x="681" y="447"/>
                </a:lnTo>
                <a:lnTo>
                  <a:pt x="663" y="443"/>
                </a:lnTo>
                <a:lnTo>
                  <a:pt x="647" y="437"/>
                </a:lnTo>
                <a:lnTo>
                  <a:pt x="632" y="428"/>
                </a:lnTo>
                <a:lnTo>
                  <a:pt x="618" y="418"/>
                </a:lnTo>
                <a:lnTo>
                  <a:pt x="605" y="405"/>
                </a:lnTo>
                <a:lnTo>
                  <a:pt x="593" y="393"/>
                </a:lnTo>
                <a:lnTo>
                  <a:pt x="584" y="378"/>
                </a:lnTo>
                <a:lnTo>
                  <a:pt x="575" y="363"/>
                </a:lnTo>
                <a:lnTo>
                  <a:pt x="570" y="346"/>
                </a:lnTo>
                <a:lnTo>
                  <a:pt x="566" y="329"/>
                </a:lnTo>
                <a:lnTo>
                  <a:pt x="564" y="311"/>
                </a:lnTo>
                <a:lnTo>
                  <a:pt x="564" y="295"/>
                </a:lnTo>
                <a:lnTo>
                  <a:pt x="566" y="277"/>
                </a:lnTo>
                <a:lnTo>
                  <a:pt x="570" y="260"/>
                </a:lnTo>
                <a:lnTo>
                  <a:pt x="575" y="244"/>
                </a:lnTo>
                <a:lnTo>
                  <a:pt x="584" y="228"/>
                </a:lnTo>
                <a:lnTo>
                  <a:pt x="593" y="213"/>
                </a:lnTo>
                <a:lnTo>
                  <a:pt x="605" y="201"/>
                </a:lnTo>
                <a:lnTo>
                  <a:pt x="618" y="188"/>
                </a:lnTo>
                <a:lnTo>
                  <a:pt x="632" y="178"/>
                </a:lnTo>
                <a:lnTo>
                  <a:pt x="647" y="170"/>
                </a:lnTo>
                <a:lnTo>
                  <a:pt x="663" y="163"/>
                </a:lnTo>
                <a:lnTo>
                  <a:pt x="681" y="159"/>
                </a:lnTo>
                <a:lnTo>
                  <a:pt x="697" y="156"/>
                </a:lnTo>
                <a:lnTo>
                  <a:pt x="715" y="156"/>
                </a:lnTo>
                <a:lnTo>
                  <a:pt x="733" y="157"/>
                </a:lnTo>
                <a:lnTo>
                  <a:pt x="750" y="161"/>
                </a:lnTo>
                <a:lnTo>
                  <a:pt x="766" y="166"/>
                </a:lnTo>
                <a:lnTo>
                  <a:pt x="782" y="174"/>
                </a:lnTo>
                <a:lnTo>
                  <a:pt x="797" y="183"/>
                </a:lnTo>
                <a:lnTo>
                  <a:pt x="810" y="195"/>
                </a:lnTo>
                <a:lnTo>
                  <a:pt x="823" y="207"/>
                </a:lnTo>
                <a:lnTo>
                  <a:pt x="833" y="221"/>
                </a:lnTo>
                <a:lnTo>
                  <a:pt x="842" y="235"/>
                </a:lnTo>
                <a:lnTo>
                  <a:pt x="849" y="252"/>
                </a:lnTo>
                <a:lnTo>
                  <a:pt x="854" y="269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390" y="302"/>
                </a:moveTo>
                <a:lnTo>
                  <a:pt x="389" y="320"/>
                </a:lnTo>
                <a:lnTo>
                  <a:pt x="385" y="336"/>
                </a:lnTo>
                <a:lnTo>
                  <a:pt x="380" y="353"/>
                </a:lnTo>
                <a:lnTo>
                  <a:pt x="373" y="370"/>
                </a:lnTo>
                <a:lnTo>
                  <a:pt x="364" y="384"/>
                </a:lnTo>
                <a:lnTo>
                  <a:pt x="353" y="398"/>
                </a:lnTo>
                <a:lnTo>
                  <a:pt x="342" y="412"/>
                </a:lnTo>
                <a:lnTo>
                  <a:pt x="328" y="422"/>
                </a:lnTo>
                <a:lnTo>
                  <a:pt x="313" y="431"/>
                </a:lnTo>
                <a:lnTo>
                  <a:pt x="297" y="439"/>
                </a:lnTo>
                <a:lnTo>
                  <a:pt x="281" y="445"/>
                </a:lnTo>
                <a:lnTo>
                  <a:pt x="263" y="448"/>
                </a:lnTo>
                <a:lnTo>
                  <a:pt x="246" y="450"/>
                </a:lnTo>
                <a:lnTo>
                  <a:pt x="229" y="449"/>
                </a:lnTo>
                <a:lnTo>
                  <a:pt x="211" y="447"/>
                </a:lnTo>
                <a:lnTo>
                  <a:pt x="194" y="442"/>
                </a:lnTo>
                <a:lnTo>
                  <a:pt x="178" y="436"/>
                </a:lnTo>
                <a:lnTo>
                  <a:pt x="163" y="427"/>
                </a:lnTo>
                <a:lnTo>
                  <a:pt x="149" y="417"/>
                </a:lnTo>
                <a:lnTo>
                  <a:pt x="136" y="405"/>
                </a:lnTo>
                <a:lnTo>
                  <a:pt x="125" y="392"/>
                </a:lnTo>
                <a:lnTo>
                  <a:pt x="115" y="377"/>
                </a:lnTo>
                <a:lnTo>
                  <a:pt x="107" y="362"/>
                </a:lnTo>
                <a:lnTo>
                  <a:pt x="101" y="345"/>
                </a:lnTo>
                <a:lnTo>
                  <a:pt x="96" y="328"/>
                </a:lnTo>
                <a:lnTo>
                  <a:pt x="94" y="311"/>
                </a:lnTo>
                <a:lnTo>
                  <a:pt x="94" y="294"/>
                </a:lnTo>
                <a:lnTo>
                  <a:pt x="96" y="276"/>
                </a:lnTo>
                <a:lnTo>
                  <a:pt x="101" y="259"/>
                </a:lnTo>
                <a:lnTo>
                  <a:pt x="107" y="243"/>
                </a:lnTo>
                <a:lnTo>
                  <a:pt x="115" y="227"/>
                </a:lnTo>
                <a:lnTo>
                  <a:pt x="125" y="212"/>
                </a:lnTo>
                <a:lnTo>
                  <a:pt x="136" y="200"/>
                </a:lnTo>
                <a:lnTo>
                  <a:pt x="149" y="187"/>
                </a:lnTo>
                <a:lnTo>
                  <a:pt x="163" y="178"/>
                </a:lnTo>
                <a:lnTo>
                  <a:pt x="178" y="170"/>
                </a:lnTo>
                <a:lnTo>
                  <a:pt x="194" y="162"/>
                </a:lnTo>
                <a:lnTo>
                  <a:pt x="211" y="158"/>
                </a:lnTo>
                <a:lnTo>
                  <a:pt x="229" y="155"/>
                </a:lnTo>
                <a:lnTo>
                  <a:pt x="246" y="155"/>
                </a:lnTo>
                <a:lnTo>
                  <a:pt x="263" y="156"/>
                </a:lnTo>
                <a:lnTo>
                  <a:pt x="281" y="160"/>
                </a:lnTo>
                <a:lnTo>
                  <a:pt x="297" y="165"/>
                </a:lnTo>
                <a:lnTo>
                  <a:pt x="313" y="173"/>
                </a:lnTo>
                <a:lnTo>
                  <a:pt x="328" y="182"/>
                </a:lnTo>
                <a:lnTo>
                  <a:pt x="342" y="194"/>
                </a:lnTo>
                <a:lnTo>
                  <a:pt x="353" y="206"/>
                </a:lnTo>
                <a:lnTo>
                  <a:pt x="364" y="220"/>
                </a:lnTo>
                <a:lnTo>
                  <a:pt x="373" y="235"/>
                </a:lnTo>
                <a:lnTo>
                  <a:pt x="380" y="251"/>
                </a:lnTo>
                <a:lnTo>
                  <a:pt x="385" y="268"/>
                </a:lnTo>
                <a:lnTo>
                  <a:pt x="389" y="284"/>
                </a:lnTo>
                <a:lnTo>
                  <a:pt x="390" y="302"/>
                </a:lnTo>
                <a:close/>
                <a:moveTo>
                  <a:pt x="1328" y="304"/>
                </a:moveTo>
                <a:lnTo>
                  <a:pt x="1327" y="321"/>
                </a:lnTo>
                <a:lnTo>
                  <a:pt x="1324" y="339"/>
                </a:lnTo>
                <a:lnTo>
                  <a:pt x="1318" y="355"/>
                </a:lnTo>
                <a:lnTo>
                  <a:pt x="1311" y="371"/>
                </a:lnTo>
                <a:lnTo>
                  <a:pt x="1302" y="387"/>
                </a:lnTo>
                <a:lnTo>
                  <a:pt x="1291" y="400"/>
                </a:lnTo>
                <a:lnTo>
                  <a:pt x="1280" y="413"/>
                </a:lnTo>
                <a:lnTo>
                  <a:pt x="1266" y="424"/>
                </a:lnTo>
                <a:lnTo>
                  <a:pt x="1250" y="433"/>
                </a:lnTo>
                <a:lnTo>
                  <a:pt x="1235" y="441"/>
                </a:lnTo>
                <a:lnTo>
                  <a:pt x="1218" y="446"/>
                </a:lnTo>
                <a:lnTo>
                  <a:pt x="1201" y="450"/>
                </a:lnTo>
                <a:lnTo>
                  <a:pt x="1184" y="451"/>
                </a:lnTo>
                <a:lnTo>
                  <a:pt x="1167" y="451"/>
                </a:lnTo>
                <a:lnTo>
                  <a:pt x="1149" y="448"/>
                </a:lnTo>
                <a:lnTo>
                  <a:pt x="1133" y="444"/>
                </a:lnTo>
                <a:lnTo>
                  <a:pt x="1116" y="437"/>
                </a:lnTo>
                <a:lnTo>
                  <a:pt x="1101" y="428"/>
                </a:lnTo>
                <a:lnTo>
                  <a:pt x="1087" y="419"/>
                </a:lnTo>
                <a:lnTo>
                  <a:pt x="1074" y="406"/>
                </a:lnTo>
                <a:lnTo>
                  <a:pt x="1063" y="394"/>
                </a:lnTo>
                <a:lnTo>
                  <a:pt x="1053" y="379"/>
                </a:lnTo>
                <a:lnTo>
                  <a:pt x="1045" y="364"/>
                </a:lnTo>
                <a:lnTo>
                  <a:pt x="1039" y="347"/>
                </a:lnTo>
                <a:lnTo>
                  <a:pt x="1034" y="330"/>
                </a:lnTo>
                <a:lnTo>
                  <a:pt x="1032" y="312"/>
                </a:lnTo>
                <a:lnTo>
                  <a:pt x="1032" y="295"/>
                </a:lnTo>
                <a:lnTo>
                  <a:pt x="1034" y="278"/>
                </a:lnTo>
                <a:lnTo>
                  <a:pt x="1039" y="260"/>
                </a:lnTo>
                <a:lnTo>
                  <a:pt x="1045" y="245"/>
                </a:lnTo>
                <a:lnTo>
                  <a:pt x="1053" y="229"/>
                </a:lnTo>
                <a:lnTo>
                  <a:pt x="1063" y="214"/>
                </a:lnTo>
                <a:lnTo>
                  <a:pt x="1074" y="201"/>
                </a:lnTo>
                <a:lnTo>
                  <a:pt x="1087" y="189"/>
                </a:lnTo>
                <a:lnTo>
                  <a:pt x="1101" y="179"/>
                </a:lnTo>
                <a:lnTo>
                  <a:pt x="1116" y="171"/>
                </a:lnTo>
                <a:lnTo>
                  <a:pt x="1133" y="164"/>
                </a:lnTo>
                <a:lnTo>
                  <a:pt x="1149" y="159"/>
                </a:lnTo>
                <a:lnTo>
                  <a:pt x="1167" y="157"/>
                </a:lnTo>
                <a:lnTo>
                  <a:pt x="1184" y="156"/>
                </a:lnTo>
                <a:lnTo>
                  <a:pt x="1201" y="158"/>
                </a:lnTo>
                <a:lnTo>
                  <a:pt x="1218" y="161"/>
                </a:lnTo>
                <a:lnTo>
                  <a:pt x="1235" y="167"/>
                </a:lnTo>
                <a:lnTo>
                  <a:pt x="1250" y="175"/>
                </a:lnTo>
                <a:lnTo>
                  <a:pt x="1266" y="184"/>
                </a:lnTo>
                <a:lnTo>
                  <a:pt x="1280" y="195"/>
                </a:lnTo>
                <a:lnTo>
                  <a:pt x="1291" y="207"/>
                </a:lnTo>
                <a:lnTo>
                  <a:pt x="1302" y="222"/>
                </a:lnTo>
                <a:lnTo>
                  <a:pt x="1311" y="236"/>
                </a:lnTo>
                <a:lnTo>
                  <a:pt x="1318" y="253"/>
                </a:lnTo>
                <a:lnTo>
                  <a:pt x="1324" y="270"/>
                </a:lnTo>
                <a:lnTo>
                  <a:pt x="1327" y="286"/>
                </a:lnTo>
                <a:lnTo>
                  <a:pt x="1328" y="30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9" name="Line 421"/>
          <p:cNvSpPr>
            <a:spLocks noChangeShapeType="1"/>
          </p:cNvSpPr>
          <p:nvPr/>
        </p:nvSpPr>
        <p:spPr bwMode="auto">
          <a:xfrm>
            <a:off x="4581525" y="4445000"/>
            <a:ext cx="5492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0" name="Line 422"/>
          <p:cNvSpPr>
            <a:spLocks noChangeShapeType="1"/>
          </p:cNvSpPr>
          <p:nvPr/>
        </p:nvSpPr>
        <p:spPr bwMode="auto">
          <a:xfrm>
            <a:off x="458946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1" name="Line 423"/>
          <p:cNvSpPr>
            <a:spLocks noChangeShapeType="1"/>
          </p:cNvSpPr>
          <p:nvPr/>
        </p:nvSpPr>
        <p:spPr bwMode="auto">
          <a:xfrm>
            <a:off x="4567238" y="4459288"/>
            <a:ext cx="6350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2" name="Freeform 424"/>
          <p:cNvSpPr>
            <a:spLocks/>
          </p:cNvSpPr>
          <p:nvPr/>
        </p:nvSpPr>
        <p:spPr bwMode="auto">
          <a:xfrm>
            <a:off x="4641850" y="4567238"/>
            <a:ext cx="233363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59" y="243"/>
                </a:lnTo>
                <a:lnTo>
                  <a:pt x="248" y="257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2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1"/>
                </a:lnTo>
                <a:lnTo>
                  <a:pt x="69" y="272"/>
                </a:lnTo>
                <a:lnTo>
                  <a:pt x="55" y="262"/>
                </a:lnTo>
                <a:lnTo>
                  <a:pt x="42" y="250"/>
                </a:lnTo>
                <a:lnTo>
                  <a:pt x="31" y="237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7" y="104"/>
                </a:lnTo>
                <a:lnTo>
                  <a:pt x="13" y="88"/>
                </a:lnTo>
                <a:lnTo>
                  <a:pt x="21" y="72"/>
                </a:lnTo>
                <a:lnTo>
                  <a:pt x="31" y="57"/>
                </a:lnTo>
                <a:lnTo>
                  <a:pt x="42" y="45"/>
                </a:lnTo>
                <a:lnTo>
                  <a:pt x="55" y="32"/>
                </a:lnTo>
                <a:lnTo>
                  <a:pt x="69" y="23"/>
                </a:lnTo>
                <a:lnTo>
                  <a:pt x="84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3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9"/>
                </a:lnTo>
                <a:lnTo>
                  <a:pt x="259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5" y="129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3" name="Line 425"/>
          <p:cNvSpPr>
            <a:spLocks noChangeShapeType="1"/>
          </p:cNvSpPr>
          <p:nvPr/>
        </p:nvSpPr>
        <p:spPr bwMode="auto">
          <a:xfrm flipV="1">
            <a:off x="4567238" y="44450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4" name="Line 426"/>
          <p:cNvSpPr>
            <a:spLocks noChangeShapeType="1"/>
          </p:cNvSpPr>
          <p:nvPr/>
        </p:nvSpPr>
        <p:spPr bwMode="auto">
          <a:xfrm>
            <a:off x="4573588" y="4906963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5" name="Freeform 427"/>
          <p:cNvSpPr>
            <a:spLocks/>
          </p:cNvSpPr>
          <p:nvPr/>
        </p:nvSpPr>
        <p:spPr bwMode="auto">
          <a:xfrm>
            <a:off x="5013325" y="4567238"/>
            <a:ext cx="234950" cy="234950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5"/>
                </a:lnTo>
                <a:lnTo>
                  <a:pt x="290" y="182"/>
                </a:lnTo>
                <a:lnTo>
                  <a:pt x="285" y="198"/>
                </a:lnTo>
                <a:lnTo>
                  <a:pt x="278" y="215"/>
                </a:lnTo>
                <a:lnTo>
                  <a:pt x="269" y="230"/>
                </a:lnTo>
                <a:lnTo>
                  <a:pt x="259" y="243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99" y="287"/>
                </a:lnTo>
                <a:lnTo>
                  <a:pt x="83" y="281"/>
                </a:lnTo>
                <a:lnTo>
                  <a:pt x="68" y="272"/>
                </a:lnTo>
                <a:lnTo>
                  <a:pt x="54" y="262"/>
                </a:lnTo>
                <a:lnTo>
                  <a:pt x="41" y="249"/>
                </a:lnTo>
                <a:lnTo>
                  <a:pt x="29" y="237"/>
                </a:lnTo>
                <a:lnTo>
                  <a:pt x="20" y="222"/>
                </a:lnTo>
                <a:lnTo>
                  <a:pt x="11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1" y="88"/>
                </a:lnTo>
                <a:lnTo>
                  <a:pt x="20" y="72"/>
                </a:lnTo>
                <a:lnTo>
                  <a:pt x="29" y="57"/>
                </a:lnTo>
                <a:lnTo>
                  <a:pt x="41" y="45"/>
                </a:lnTo>
                <a:lnTo>
                  <a:pt x="54" y="32"/>
                </a:lnTo>
                <a:lnTo>
                  <a:pt x="68" y="22"/>
                </a:lnTo>
                <a:lnTo>
                  <a:pt x="83" y="14"/>
                </a:lnTo>
                <a:lnTo>
                  <a:pt x="99" y="7"/>
                </a:lnTo>
                <a:lnTo>
                  <a:pt x="117" y="3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9"/>
                </a:lnTo>
                <a:lnTo>
                  <a:pt x="259" y="51"/>
                </a:lnTo>
                <a:lnTo>
                  <a:pt x="269" y="65"/>
                </a:lnTo>
                <a:lnTo>
                  <a:pt x="278" y="79"/>
                </a:lnTo>
                <a:lnTo>
                  <a:pt x="285" y="96"/>
                </a:lnTo>
                <a:lnTo>
                  <a:pt x="290" y="113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6" name="Line 428"/>
          <p:cNvSpPr>
            <a:spLocks noChangeShapeType="1"/>
          </p:cNvSpPr>
          <p:nvPr/>
        </p:nvSpPr>
        <p:spPr bwMode="auto">
          <a:xfrm flipH="1" flipV="1">
            <a:off x="5130800" y="4446588"/>
            <a:ext cx="550863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7" name="Line 429"/>
          <p:cNvSpPr>
            <a:spLocks noChangeShapeType="1"/>
          </p:cNvSpPr>
          <p:nvPr/>
        </p:nvSpPr>
        <p:spPr bwMode="auto">
          <a:xfrm flipH="1" flipV="1">
            <a:off x="5129213" y="49228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8" name="Line 430"/>
          <p:cNvSpPr>
            <a:spLocks noChangeShapeType="1"/>
          </p:cNvSpPr>
          <p:nvPr/>
        </p:nvSpPr>
        <p:spPr bwMode="auto">
          <a:xfrm flipH="1">
            <a:off x="5686425" y="44608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9" name="Freeform 431"/>
          <p:cNvSpPr>
            <a:spLocks/>
          </p:cNvSpPr>
          <p:nvPr/>
        </p:nvSpPr>
        <p:spPr bwMode="auto">
          <a:xfrm>
            <a:off x="5386388" y="4567238"/>
            <a:ext cx="233362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199"/>
                </a:lnTo>
                <a:lnTo>
                  <a:pt x="279" y="215"/>
                </a:lnTo>
                <a:lnTo>
                  <a:pt x="270" y="231"/>
                </a:lnTo>
                <a:lnTo>
                  <a:pt x="259" y="244"/>
                </a:lnTo>
                <a:lnTo>
                  <a:pt x="248" y="257"/>
                </a:lnTo>
                <a:lnTo>
                  <a:pt x="234" y="268"/>
                </a:lnTo>
                <a:lnTo>
                  <a:pt x="218" y="277"/>
                </a:lnTo>
                <a:lnTo>
                  <a:pt x="203" y="285"/>
                </a:lnTo>
                <a:lnTo>
                  <a:pt x="186" y="290"/>
                </a:lnTo>
                <a:lnTo>
                  <a:pt x="169" y="294"/>
                </a:lnTo>
                <a:lnTo>
                  <a:pt x="152" y="295"/>
                </a:lnTo>
                <a:lnTo>
                  <a:pt x="135" y="295"/>
                </a:lnTo>
                <a:lnTo>
                  <a:pt x="117" y="292"/>
                </a:lnTo>
                <a:lnTo>
                  <a:pt x="101" y="288"/>
                </a:lnTo>
                <a:lnTo>
                  <a:pt x="84" y="281"/>
                </a:lnTo>
                <a:lnTo>
                  <a:pt x="69" y="272"/>
                </a:lnTo>
                <a:lnTo>
                  <a:pt x="55" y="263"/>
                </a:lnTo>
                <a:lnTo>
                  <a:pt x="42" y="250"/>
                </a:lnTo>
                <a:lnTo>
                  <a:pt x="31" y="238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7" y="104"/>
                </a:lnTo>
                <a:lnTo>
                  <a:pt x="13" y="89"/>
                </a:lnTo>
                <a:lnTo>
                  <a:pt x="21" y="73"/>
                </a:lnTo>
                <a:lnTo>
                  <a:pt x="31" y="58"/>
                </a:lnTo>
                <a:lnTo>
                  <a:pt x="42" y="45"/>
                </a:lnTo>
                <a:lnTo>
                  <a:pt x="55" y="33"/>
                </a:lnTo>
                <a:lnTo>
                  <a:pt x="69" y="23"/>
                </a:lnTo>
                <a:lnTo>
                  <a:pt x="84" y="15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2" y="0"/>
                </a:lnTo>
                <a:lnTo>
                  <a:pt x="169" y="2"/>
                </a:lnTo>
                <a:lnTo>
                  <a:pt x="186" y="5"/>
                </a:lnTo>
                <a:lnTo>
                  <a:pt x="203" y="11"/>
                </a:lnTo>
                <a:lnTo>
                  <a:pt x="218" y="19"/>
                </a:lnTo>
                <a:lnTo>
                  <a:pt x="234" y="28"/>
                </a:lnTo>
                <a:lnTo>
                  <a:pt x="248" y="39"/>
                </a:lnTo>
                <a:lnTo>
                  <a:pt x="259" y="51"/>
                </a:lnTo>
                <a:lnTo>
                  <a:pt x="270" y="66"/>
                </a:lnTo>
                <a:lnTo>
                  <a:pt x="279" y="80"/>
                </a:lnTo>
                <a:lnTo>
                  <a:pt x="286" y="97"/>
                </a:lnTo>
                <a:lnTo>
                  <a:pt x="292" y="114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0" name="Line 432"/>
          <p:cNvSpPr>
            <a:spLocks noChangeShapeType="1"/>
          </p:cNvSpPr>
          <p:nvPr/>
        </p:nvSpPr>
        <p:spPr bwMode="auto">
          <a:xfrm flipH="1" flipV="1">
            <a:off x="5681663" y="44465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1" name="Line 433"/>
          <p:cNvSpPr>
            <a:spLocks noChangeShapeType="1"/>
          </p:cNvSpPr>
          <p:nvPr/>
        </p:nvSpPr>
        <p:spPr bwMode="auto">
          <a:xfrm flipH="1">
            <a:off x="5670550" y="49085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2" name="Freeform 434"/>
          <p:cNvSpPr>
            <a:spLocks noEditPoints="1"/>
          </p:cNvSpPr>
          <p:nvPr/>
        </p:nvSpPr>
        <p:spPr bwMode="auto">
          <a:xfrm>
            <a:off x="8001000" y="4162425"/>
            <a:ext cx="809625" cy="792163"/>
          </a:xfrm>
          <a:custGeom>
            <a:avLst/>
            <a:gdLst>
              <a:gd name="T0" fmla="*/ 2147483647 w 1019"/>
              <a:gd name="T1" fmla="*/ 2147483647 h 997"/>
              <a:gd name="T2" fmla="*/ 2147483647 w 1019"/>
              <a:gd name="T3" fmla="*/ 2147483647 h 997"/>
              <a:gd name="T4" fmla="*/ 2147483647 w 1019"/>
              <a:gd name="T5" fmla="*/ 2147483647 h 997"/>
              <a:gd name="T6" fmla="*/ 2147483647 w 1019"/>
              <a:gd name="T7" fmla="*/ 2147483647 h 997"/>
              <a:gd name="T8" fmla="*/ 0 w 1019"/>
              <a:gd name="T9" fmla="*/ 2147483647 h 997"/>
              <a:gd name="T10" fmla="*/ 2147483647 w 1019"/>
              <a:gd name="T11" fmla="*/ 2147483647 h 997"/>
              <a:gd name="T12" fmla="*/ 2147483647 w 1019"/>
              <a:gd name="T13" fmla="*/ 2147483647 h 997"/>
              <a:gd name="T14" fmla="*/ 2147483647 w 1019"/>
              <a:gd name="T15" fmla="*/ 2147483647 h 997"/>
              <a:gd name="T16" fmla="*/ 2147483647 w 1019"/>
              <a:gd name="T17" fmla="*/ 2147483647 h 997"/>
              <a:gd name="T18" fmla="*/ 2147483647 w 1019"/>
              <a:gd name="T19" fmla="*/ 2147483647 h 997"/>
              <a:gd name="T20" fmla="*/ 2147483647 w 1019"/>
              <a:gd name="T21" fmla="*/ 2147483647 h 997"/>
              <a:gd name="T22" fmla="*/ 2147483647 w 1019"/>
              <a:gd name="T23" fmla="*/ 2147483647 h 997"/>
              <a:gd name="T24" fmla="*/ 2147483647 w 1019"/>
              <a:gd name="T25" fmla="*/ 2147483647 h 997"/>
              <a:gd name="T26" fmla="*/ 2147483647 w 1019"/>
              <a:gd name="T27" fmla="*/ 2147483647 h 997"/>
              <a:gd name="T28" fmla="*/ 2147483647 w 1019"/>
              <a:gd name="T29" fmla="*/ 2147483647 h 997"/>
              <a:gd name="T30" fmla="*/ 2147483647 w 1019"/>
              <a:gd name="T31" fmla="*/ 2147483647 h 997"/>
              <a:gd name="T32" fmla="*/ 2147483647 w 1019"/>
              <a:gd name="T33" fmla="*/ 2147483647 h 997"/>
              <a:gd name="T34" fmla="*/ 2147483647 w 1019"/>
              <a:gd name="T35" fmla="*/ 2147483647 h 997"/>
              <a:gd name="T36" fmla="*/ 2147483647 w 1019"/>
              <a:gd name="T37" fmla="*/ 2147483647 h 997"/>
              <a:gd name="T38" fmla="*/ 2147483647 w 1019"/>
              <a:gd name="T39" fmla="*/ 2147483647 h 997"/>
              <a:gd name="T40" fmla="*/ 2147483647 w 1019"/>
              <a:gd name="T41" fmla="*/ 2147483647 h 997"/>
              <a:gd name="T42" fmla="*/ 2147483647 w 1019"/>
              <a:gd name="T43" fmla="*/ 2147483647 h 997"/>
              <a:gd name="T44" fmla="*/ 2147483647 w 1019"/>
              <a:gd name="T45" fmla="*/ 2147483647 h 997"/>
              <a:gd name="T46" fmla="*/ 2147483647 w 1019"/>
              <a:gd name="T47" fmla="*/ 2147483647 h 997"/>
              <a:gd name="T48" fmla="*/ 2147483647 w 1019"/>
              <a:gd name="T49" fmla="*/ 2147483647 h 997"/>
              <a:gd name="T50" fmla="*/ 2147483647 w 1019"/>
              <a:gd name="T51" fmla="*/ 2147483647 h 997"/>
              <a:gd name="T52" fmla="*/ 2147483647 w 1019"/>
              <a:gd name="T53" fmla="*/ 2147483647 h 997"/>
              <a:gd name="T54" fmla="*/ 2147483647 w 1019"/>
              <a:gd name="T55" fmla="*/ 2147483647 h 997"/>
              <a:gd name="T56" fmla="*/ 2147483647 w 1019"/>
              <a:gd name="T57" fmla="*/ 2147483647 h 997"/>
              <a:gd name="T58" fmla="*/ 2147483647 w 1019"/>
              <a:gd name="T59" fmla="*/ 2147483647 h 997"/>
              <a:gd name="T60" fmla="*/ 2147483647 w 1019"/>
              <a:gd name="T61" fmla="*/ 2147483647 h 997"/>
              <a:gd name="T62" fmla="*/ 2147483647 w 1019"/>
              <a:gd name="T63" fmla="*/ 2147483647 h 997"/>
              <a:gd name="T64" fmla="*/ 2147483647 w 1019"/>
              <a:gd name="T65" fmla="*/ 2147483647 h 997"/>
              <a:gd name="T66" fmla="*/ 2147483647 w 1019"/>
              <a:gd name="T67" fmla="*/ 2147483647 h 997"/>
              <a:gd name="T68" fmla="*/ 2147483647 w 1019"/>
              <a:gd name="T69" fmla="*/ 2147483647 h 997"/>
              <a:gd name="T70" fmla="*/ 2147483647 w 1019"/>
              <a:gd name="T71" fmla="*/ 2147483647 h 997"/>
              <a:gd name="T72" fmla="*/ 2147483647 w 1019"/>
              <a:gd name="T73" fmla="*/ 2147483647 h 997"/>
              <a:gd name="T74" fmla="*/ 2147483647 w 1019"/>
              <a:gd name="T75" fmla="*/ 2147483647 h 997"/>
              <a:gd name="T76" fmla="*/ 2147483647 w 1019"/>
              <a:gd name="T77" fmla="*/ 2147483647 h 997"/>
              <a:gd name="T78" fmla="*/ 2147483647 w 1019"/>
              <a:gd name="T79" fmla="*/ 2147483647 h 997"/>
              <a:gd name="T80" fmla="*/ 2147483647 w 1019"/>
              <a:gd name="T81" fmla="*/ 2147483647 h 997"/>
              <a:gd name="T82" fmla="*/ 2147483647 w 1019"/>
              <a:gd name="T83" fmla="*/ 2147483647 h 997"/>
              <a:gd name="T84" fmla="*/ 2147483647 w 1019"/>
              <a:gd name="T85" fmla="*/ 2147483647 h 997"/>
              <a:gd name="T86" fmla="*/ 2147483647 w 1019"/>
              <a:gd name="T87" fmla="*/ 2147483647 h 997"/>
              <a:gd name="T88" fmla="*/ 2147483647 w 1019"/>
              <a:gd name="T89" fmla="*/ 2147483647 h 997"/>
              <a:gd name="T90" fmla="*/ 2147483647 w 1019"/>
              <a:gd name="T91" fmla="*/ 2147483647 h 997"/>
              <a:gd name="T92" fmla="*/ 2147483647 w 1019"/>
              <a:gd name="T93" fmla="*/ 2147483647 h 997"/>
              <a:gd name="T94" fmla="*/ 2147483647 w 1019"/>
              <a:gd name="T95" fmla="*/ 2147483647 h 997"/>
              <a:gd name="T96" fmla="*/ 2147483647 w 1019"/>
              <a:gd name="T97" fmla="*/ 2147483647 h 997"/>
              <a:gd name="T98" fmla="*/ 2147483647 w 1019"/>
              <a:gd name="T99" fmla="*/ 2147483647 h 997"/>
              <a:gd name="T100" fmla="*/ 2147483647 w 1019"/>
              <a:gd name="T101" fmla="*/ 2147483647 h 997"/>
              <a:gd name="T102" fmla="*/ 2147483647 w 1019"/>
              <a:gd name="T103" fmla="*/ 2147483647 h 997"/>
              <a:gd name="T104" fmla="*/ 2147483647 w 1019"/>
              <a:gd name="T105" fmla="*/ 2147483647 h 997"/>
              <a:gd name="T106" fmla="*/ 2147483647 w 1019"/>
              <a:gd name="T107" fmla="*/ 2147483647 h 997"/>
              <a:gd name="T108" fmla="*/ 2147483647 w 1019"/>
              <a:gd name="T109" fmla="*/ 2147483647 h 997"/>
              <a:gd name="T110" fmla="*/ 2147483647 w 1019"/>
              <a:gd name="T111" fmla="*/ 2147483647 h 997"/>
              <a:gd name="T112" fmla="*/ 2147483647 w 1019"/>
              <a:gd name="T113" fmla="*/ 2147483647 h 997"/>
              <a:gd name="T114" fmla="*/ 2147483647 w 1019"/>
              <a:gd name="T115" fmla="*/ 2147483647 h 997"/>
              <a:gd name="T116" fmla="*/ 2147483647 w 1019"/>
              <a:gd name="T117" fmla="*/ 2147483647 h 997"/>
              <a:gd name="T118" fmla="*/ 2147483647 w 1019"/>
              <a:gd name="T119" fmla="*/ 2147483647 h 99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19" h="997">
                <a:moveTo>
                  <a:pt x="418" y="395"/>
                </a:moveTo>
                <a:lnTo>
                  <a:pt x="471" y="59"/>
                </a:lnTo>
                <a:lnTo>
                  <a:pt x="507" y="27"/>
                </a:lnTo>
                <a:lnTo>
                  <a:pt x="1003" y="0"/>
                </a:lnTo>
                <a:lnTo>
                  <a:pt x="1019" y="13"/>
                </a:lnTo>
                <a:lnTo>
                  <a:pt x="1019" y="28"/>
                </a:lnTo>
                <a:lnTo>
                  <a:pt x="1019" y="395"/>
                </a:lnTo>
                <a:lnTo>
                  <a:pt x="985" y="414"/>
                </a:lnTo>
                <a:lnTo>
                  <a:pt x="948" y="395"/>
                </a:lnTo>
                <a:lnTo>
                  <a:pt x="937" y="978"/>
                </a:lnTo>
                <a:lnTo>
                  <a:pt x="918" y="997"/>
                </a:lnTo>
                <a:lnTo>
                  <a:pt x="237" y="997"/>
                </a:lnTo>
                <a:lnTo>
                  <a:pt x="27" y="997"/>
                </a:lnTo>
                <a:lnTo>
                  <a:pt x="11" y="982"/>
                </a:lnTo>
                <a:lnTo>
                  <a:pt x="0" y="415"/>
                </a:lnTo>
                <a:lnTo>
                  <a:pt x="19" y="395"/>
                </a:lnTo>
                <a:lnTo>
                  <a:pt x="237" y="395"/>
                </a:lnTo>
                <a:lnTo>
                  <a:pt x="418" y="395"/>
                </a:lnTo>
                <a:close/>
                <a:moveTo>
                  <a:pt x="853" y="696"/>
                </a:moveTo>
                <a:lnTo>
                  <a:pt x="852" y="713"/>
                </a:lnTo>
                <a:lnTo>
                  <a:pt x="849" y="730"/>
                </a:lnTo>
                <a:lnTo>
                  <a:pt x="844" y="748"/>
                </a:lnTo>
                <a:lnTo>
                  <a:pt x="838" y="763"/>
                </a:lnTo>
                <a:lnTo>
                  <a:pt x="828" y="778"/>
                </a:lnTo>
                <a:lnTo>
                  <a:pt x="818" y="793"/>
                </a:lnTo>
                <a:lnTo>
                  <a:pt x="805" y="805"/>
                </a:lnTo>
                <a:lnTo>
                  <a:pt x="792" y="816"/>
                </a:lnTo>
                <a:lnTo>
                  <a:pt x="777" y="825"/>
                </a:lnTo>
                <a:lnTo>
                  <a:pt x="761" y="832"/>
                </a:lnTo>
                <a:lnTo>
                  <a:pt x="745" y="839"/>
                </a:lnTo>
                <a:lnTo>
                  <a:pt x="728" y="842"/>
                </a:lnTo>
                <a:lnTo>
                  <a:pt x="710" y="844"/>
                </a:lnTo>
                <a:lnTo>
                  <a:pt x="693" y="843"/>
                </a:lnTo>
                <a:lnTo>
                  <a:pt x="676" y="841"/>
                </a:lnTo>
                <a:lnTo>
                  <a:pt x="659" y="835"/>
                </a:lnTo>
                <a:lnTo>
                  <a:pt x="642" y="829"/>
                </a:lnTo>
                <a:lnTo>
                  <a:pt x="627" y="821"/>
                </a:lnTo>
                <a:lnTo>
                  <a:pt x="613" y="810"/>
                </a:lnTo>
                <a:lnTo>
                  <a:pt x="600" y="799"/>
                </a:lnTo>
                <a:lnTo>
                  <a:pt x="589" y="785"/>
                </a:lnTo>
                <a:lnTo>
                  <a:pt x="579" y="771"/>
                </a:lnTo>
                <a:lnTo>
                  <a:pt x="571" y="755"/>
                </a:lnTo>
                <a:lnTo>
                  <a:pt x="565" y="740"/>
                </a:lnTo>
                <a:lnTo>
                  <a:pt x="561" y="722"/>
                </a:lnTo>
                <a:lnTo>
                  <a:pt x="559" y="705"/>
                </a:lnTo>
                <a:lnTo>
                  <a:pt x="559" y="687"/>
                </a:lnTo>
                <a:lnTo>
                  <a:pt x="561" y="670"/>
                </a:lnTo>
                <a:lnTo>
                  <a:pt x="565" y="653"/>
                </a:lnTo>
                <a:lnTo>
                  <a:pt x="571" y="636"/>
                </a:lnTo>
                <a:lnTo>
                  <a:pt x="579" y="621"/>
                </a:lnTo>
                <a:lnTo>
                  <a:pt x="589" y="607"/>
                </a:lnTo>
                <a:lnTo>
                  <a:pt x="600" y="593"/>
                </a:lnTo>
                <a:lnTo>
                  <a:pt x="613" y="582"/>
                </a:lnTo>
                <a:lnTo>
                  <a:pt x="627" y="572"/>
                </a:lnTo>
                <a:lnTo>
                  <a:pt x="642" y="563"/>
                </a:lnTo>
                <a:lnTo>
                  <a:pt x="659" y="556"/>
                </a:lnTo>
                <a:lnTo>
                  <a:pt x="676" y="552"/>
                </a:lnTo>
                <a:lnTo>
                  <a:pt x="693" y="549"/>
                </a:lnTo>
                <a:lnTo>
                  <a:pt x="710" y="549"/>
                </a:lnTo>
                <a:lnTo>
                  <a:pt x="728" y="550"/>
                </a:lnTo>
                <a:lnTo>
                  <a:pt x="745" y="554"/>
                </a:lnTo>
                <a:lnTo>
                  <a:pt x="761" y="559"/>
                </a:lnTo>
                <a:lnTo>
                  <a:pt x="777" y="567"/>
                </a:lnTo>
                <a:lnTo>
                  <a:pt x="792" y="576"/>
                </a:lnTo>
                <a:lnTo>
                  <a:pt x="805" y="587"/>
                </a:lnTo>
                <a:lnTo>
                  <a:pt x="818" y="600"/>
                </a:lnTo>
                <a:lnTo>
                  <a:pt x="828" y="613"/>
                </a:lnTo>
                <a:lnTo>
                  <a:pt x="838" y="629"/>
                </a:lnTo>
                <a:lnTo>
                  <a:pt x="844" y="645"/>
                </a:lnTo>
                <a:lnTo>
                  <a:pt x="849" y="661"/>
                </a:lnTo>
                <a:lnTo>
                  <a:pt x="852" y="679"/>
                </a:lnTo>
                <a:lnTo>
                  <a:pt x="853" y="696"/>
                </a:lnTo>
                <a:close/>
                <a:moveTo>
                  <a:pt x="888" y="239"/>
                </a:moveTo>
                <a:lnTo>
                  <a:pt x="887" y="255"/>
                </a:lnTo>
                <a:lnTo>
                  <a:pt x="883" y="273"/>
                </a:lnTo>
                <a:lnTo>
                  <a:pt x="878" y="290"/>
                </a:lnTo>
                <a:lnTo>
                  <a:pt x="871" y="305"/>
                </a:lnTo>
                <a:lnTo>
                  <a:pt x="863" y="321"/>
                </a:lnTo>
                <a:lnTo>
                  <a:pt x="851" y="335"/>
                </a:lnTo>
                <a:lnTo>
                  <a:pt x="840" y="347"/>
                </a:lnTo>
                <a:lnTo>
                  <a:pt x="826" y="358"/>
                </a:lnTo>
                <a:lnTo>
                  <a:pt x="811" y="367"/>
                </a:lnTo>
                <a:lnTo>
                  <a:pt x="795" y="375"/>
                </a:lnTo>
                <a:lnTo>
                  <a:pt x="779" y="381"/>
                </a:lnTo>
                <a:lnTo>
                  <a:pt x="761" y="384"/>
                </a:lnTo>
                <a:lnTo>
                  <a:pt x="745" y="386"/>
                </a:lnTo>
                <a:lnTo>
                  <a:pt x="727" y="385"/>
                </a:lnTo>
                <a:lnTo>
                  <a:pt x="709" y="383"/>
                </a:lnTo>
                <a:lnTo>
                  <a:pt x="693" y="377"/>
                </a:lnTo>
                <a:lnTo>
                  <a:pt x="677" y="371"/>
                </a:lnTo>
                <a:lnTo>
                  <a:pt x="661" y="363"/>
                </a:lnTo>
                <a:lnTo>
                  <a:pt x="647" y="352"/>
                </a:lnTo>
                <a:lnTo>
                  <a:pt x="634" y="341"/>
                </a:lnTo>
                <a:lnTo>
                  <a:pt x="623" y="327"/>
                </a:lnTo>
                <a:lnTo>
                  <a:pt x="613" y="313"/>
                </a:lnTo>
                <a:lnTo>
                  <a:pt x="605" y="298"/>
                </a:lnTo>
                <a:lnTo>
                  <a:pt x="599" y="281"/>
                </a:lnTo>
                <a:lnTo>
                  <a:pt x="594" y="265"/>
                </a:lnTo>
                <a:lnTo>
                  <a:pt x="592" y="247"/>
                </a:lnTo>
                <a:lnTo>
                  <a:pt x="592" y="229"/>
                </a:lnTo>
                <a:lnTo>
                  <a:pt x="594" y="213"/>
                </a:lnTo>
                <a:lnTo>
                  <a:pt x="599" y="195"/>
                </a:lnTo>
                <a:lnTo>
                  <a:pt x="605" y="179"/>
                </a:lnTo>
                <a:lnTo>
                  <a:pt x="613" y="164"/>
                </a:lnTo>
                <a:lnTo>
                  <a:pt x="623" y="149"/>
                </a:lnTo>
                <a:lnTo>
                  <a:pt x="634" y="135"/>
                </a:lnTo>
                <a:lnTo>
                  <a:pt x="647" y="124"/>
                </a:lnTo>
                <a:lnTo>
                  <a:pt x="661" y="113"/>
                </a:lnTo>
                <a:lnTo>
                  <a:pt x="677" y="105"/>
                </a:lnTo>
                <a:lnTo>
                  <a:pt x="693" y="99"/>
                </a:lnTo>
                <a:lnTo>
                  <a:pt x="709" y="94"/>
                </a:lnTo>
                <a:lnTo>
                  <a:pt x="727" y="92"/>
                </a:lnTo>
                <a:lnTo>
                  <a:pt x="745" y="91"/>
                </a:lnTo>
                <a:lnTo>
                  <a:pt x="761" y="93"/>
                </a:lnTo>
                <a:lnTo>
                  <a:pt x="779" y="96"/>
                </a:lnTo>
                <a:lnTo>
                  <a:pt x="795" y="102"/>
                </a:lnTo>
                <a:lnTo>
                  <a:pt x="811" y="109"/>
                </a:lnTo>
                <a:lnTo>
                  <a:pt x="826" y="119"/>
                </a:lnTo>
                <a:lnTo>
                  <a:pt x="840" y="129"/>
                </a:lnTo>
                <a:lnTo>
                  <a:pt x="851" y="142"/>
                </a:lnTo>
                <a:lnTo>
                  <a:pt x="863" y="156"/>
                </a:lnTo>
                <a:lnTo>
                  <a:pt x="871" y="171"/>
                </a:lnTo>
                <a:lnTo>
                  <a:pt x="878" y="187"/>
                </a:lnTo>
                <a:lnTo>
                  <a:pt x="883" y="203"/>
                </a:lnTo>
                <a:lnTo>
                  <a:pt x="887" y="221"/>
                </a:lnTo>
                <a:lnTo>
                  <a:pt x="888" y="239"/>
                </a:lnTo>
                <a:close/>
                <a:moveTo>
                  <a:pt x="385" y="696"/>
                </a:moveTo>
                <a:lnTo>
                  <a:pt x="384" y="713"/>
                </a:lnTo>
                <a:lnTo>
                  <a:pt x="381" y="730"/>
                </a:lnTo>
                <a:lnTo>
                  <a:pt x="375" y="748"/>
                </a:lnTo>
                <a:lnTo>
                  <a:pt x="368" y="763"/>
                </a:lnTo>
                <a:lnTo>
                  <a:pt x="360" y="778"/>
                </a:lnTo>
                <a:lnTo>
                  <a:pt x="348" y="793"/>
                </a:lnTo>
                <a:lnTo>
                  <a:pt x="337" y="805"/>
                </a:lnTo>
                <a:lnTo>
                  <a:pt x="323" y="816"/>
                </a:lnTo>
                <a:lnTo>
                  <a:pt x="309" y="825"/>
                </a:lnTo>
                <a:lnTo>
                  <a:pt x="293" y="832"/>
                </a:lnTo>
                <a:lnTo>
                  <a:pt x="276" y="839"/>
                </a:lnTo>
                <a:lnTo>
                  <a:pt x="258" y="842"/>
                </a:lnTo>
                <a:lnTo>
                  <a:pt x="242" y="844"/>
                </a:lnTo>
                <a:lnTo>
                  <a:pt x="224" y="843"/>
                </a:lnTo>
                <a:lnTo>
                  <a:pt x="206" y="841"/>
                </a:lnTo>
                <a:lnTo>
                  <a:pt x="190" y="835"/>
                </a:lnTo>
                <a:lnTo>
                  <a:pt x="174" y="829"/>
                </a:lnTo>
                <a:lnTo>
                  <a:pt x="158" y="821"/>
                </a:lnTo>
                <a:lnTo>
                  <a:pt x="144" y="810"/>
                </a:lnTo>
                <a:lnTo>
                  <a:pt x="131" y="799"/>
                </a:lnTo>
                <a:lnTo>
                  <a:pt x="120" y="785"/>
                </a:lnTo>
                <a:lnTo>
                  <a:pt x="110" y="771"/>
                </a:lnTo>
                <a:lnTo>
                  <a:pt x="102" y="755"/>
                </a:lnTo>
                <a:lnTo>
                  <a:pt x="96" y="740"/>
                </a:lnTo>
                <a:lnTo>
                  <a:pt x="91" y="722"/>
                </a:lnTo>
                <a:lnTo>
                  <a:pt x="89" y="705"/>
                </a:lnTo>
                <a:lnTo>
                  <a:pt x="89" y="687"/>
                </a:lnTo>
                <a:lnTo>
                  <a:pt x="91" y="670"/>
                </a:lnTo>
                <a:lnTo>
                  <a:pt x="96" y="653"/>
                </a:lnTo>
                <a:lnTo>
                  <a:pt x="102" y="636"/>
                </a:lnTo>
                <a:lnTo>
                  <a:pt x="110" y="621"/>
                </a:lnTo>
                <a:lnTo>
                  <a:pt x="120" y="607"/>
                </a:lnTo>
                <a:lnTo>
                  <a:pt x="131" y="593"/>
                </a:lnTo>
                <a:lnTo>
                  <a:pt x="144" y="582"/>
                </a:lnTo>
                <a:lnTo>
                  <a:pt x="158" y="572"/>
                </a:lnTo>
                <a:lnTo>
                  <a:pt x="174" y="563"/>
                </a:lnTo>
                <a:lnTo>
                  <a:pt x="190" y="556"/>
                </a:lnTo>
                <a:lnTo>
                  <a:pt x="206" y="552"/>
                </a:lnTo>
                <a:lnTo>
                  <a:pt x="224" y="549"/>
                </a:lnTo>
                <a:lnTo>
                  <a:pt x="242" y="549"/>
                </a:lnTo>
                <a:lnTo>
                  <a:pt x="258" y="550"/>
                </a:lnTo>
                <a:lnTo>
                  <a:pt x="276" y="554"/>
                </a:lnTo>
                <a:lnTo>
                  <a:pt x="293" y="559"/>
                </a:lnTo>
                <a:lnTo>
                  <a:pt x="309" y="567"/>
                </a:lnTo>
                <a:lnTo>
                  <a:pt x="323" y="576"/>
                </a:lnTo>
                <a:lnTo>
                  <a:pt x="337" y="587"/>
                </a:lnTo>
                <a:lnTo>
                  <a:pt x="348" y="600"/>
                </a:lnTo>
                <a:lnTo>
                  <a:pt x="360" y="613"/>
                </a:lnTo>
                <a:lnTo>
                  <a:pt x="368" y="629"/>
                </a:lnTo>
                <a:lnTo>
                  <a:pt x="375" y="645"/>
                </a:lnTo>
                <a:lnTo>
                  <a:pt x="381" y="661"/>
                </a:lnTo>
                <a:lnTo>
                  <a:pt x="384" y="679"/>
                </a:lnTo>
                <a:lnTo>
                  <a:pt x="385" y="696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3" name="Line 435"/>
          <p:cNvSpPr>
            <a:spLocks noChangeShapeType="1"/>
          </p:cNvSpPr>
          <p:nvPr/>
        </p:nvSpPr>
        <p:spPr bwMode="auto">
          <a:xfrm>
            <a:off x="8016875" y="4476750"/>
            <a:ext cx="171450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4" name="Line 436"/>
          <p:cNvSpPr>
            <a:spLocks noChangeShapeType="1"/>
          </p:cNvSpPr>
          <p:nvPr/>
        </p:nvSpPr>
        <p:spPr bwMode="auto">
          <a:xfrm>
            <a:off x="8021638" y="4954588"/>
            <a:ext cx="16668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5" name="Freeform 437"/>
          <p:cNvSpPr>
            <a:spLocks/>
          </p:cNvSpPr>
          <p:nvPr/>
        </p:nvSpPr>
        <p:spPr bwMode="auto">
          <a:xfrm>
            <a:off x="8072438" y="4598988"/>
            <a:ext cx="233362" cy="233362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4"/>
                </a:lnTo>
                <a:lnTo>
                  <a:pt x="292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20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3"/>
                </a:lnTo>
                <a:lnTo>
                  <a:pt x="85" y="14"/>
                </a:lnTo>
                <a:lnTo>
                  <a:pt x="101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20" y="18"/>
                </a:lnTo>
                <a:lnTo>
                  <a:pt x="234" y="27"/>
                </a:lnTo>
                <a:lnTo>
                  <a:pt x="248" y="38"/>
                </a:lnTo>
                <a:lnTo>
                  <a:pt x="259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2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6" name="Line 438"/>
          <p:cNvSpPr>
            <a:spLocks noChangeShapeType="1"/>
          </p:cNvSpPr>
          <p:nvPr/>
        </p:nvSpPr>
        <p:spPr bwMode="auto">
          <a:xfrm flipH="1">
            <a:off x="8188325" y="4476750"/>
            <a:ext cx="1444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7" name="Line 439"/>
          <p:cNvSpPr>
            <a:spLocks noChangeShapeType="1"/>
          </p:cNvSpPr>
          <p:nvPr/>
        </p:nvSpPr>
        <p:spPr bwMode="auto">
          <a:xfrm flipH="1">
            <a:off x="8188325" y="4954588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8" name="Line 440"/>
          <p:cNvSpPr>
            <a:spLocks noChangeShapeType="1"/>
          </p:cNvSpPr>
          <p:nvPr/>
        </p:nvSpPr>
        <p:spPr bwMode="auto">
          <a:xfrm flipH="1">
            <a:off x="8743950" y="4476750"/>
            <a:ext cx="9525" cy="46355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9" name="Freeform 441"/>
          <p:cNvSpPr>
            <a:spLocks/>
          </p:cNvSpPr>
          <p:nvPr/>
        </p:nvSpPr>
        <p:spPr bwMode="auto">
          <a:xfrm>
            <a:off x="8443913" y="4598988"/>
            <a:ext cx="234950" cy="233362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0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9"/>
                </a:lnTo>
                <a:lnTo>
                  <a:pt x="279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8" y="272"/>
                </a:lnTo>
                <a:lnTo>
                  <a:pt x="54" y="261"/>
                </a:lnTo>
                <a:lnTo>
                  <a:pt x="41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1" y="44"/>
                </a:lnTo>
                <a:lnTo>
                  <a:pt x="54" y="33"/>
                </a:lnTo>
                <a:lnTo>
                  <a:pt x="68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80"/>
                </a:lnTo>
                <a:lnTo>
                  <a:pt x="285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0" name="Line 442"/>
          <p:cNvSpPr>
            <a:spLocks noChangeShapeType="1"/>
          </p:cNvSpPr>
          <p:nvPr/>
        </p:nvSpPr>
        <p:spPr bwMode="auto">
          <a:xfrm flipH="1">
            <a:off x="8729663" y="49403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1" name="Line 443"/>
          <p:cNvSpPr>
            <a:spLocks noChangeShapeType="1"/>
          </p:cNvSpPr>
          <p:nvPr/>
        </p:nvSpPr>
        <p:spPr bwMode="auto">
          <a:xfrm flipV="1">
            <a:off x="8332788" y="4210050"/>
            <a:ext cx="42862" cy="266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2" name="Line 444"/>
          <p:cNvSpPr>
            <a:spLocks noChangeShapeType="1"/>
          </p:cNvSpPr>
          <p:nvPr/>
        </p:nvSpPr>
        <p:spPr bwMode="auto">
          <a:xfrm>
            <a:off x="8810625" y="4184650"/>
            <a:ext cx="1588" cy="2921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3" name="Line 445"/>
          <p:cNvSpPr>
            <a:spLocks noChangeShapeType="1"/>
          </p:cNvSpPr>
          <p:nvPr/>
        </p:nvSpPr>
        <p:spPr bwMode="auto">
          <a:xfrm flipV="1">
            <a:off x="8810625" y="4173538"/>
            <a:ext cx="1588" cy="111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4" name="Line 446"/>
          <p:cNvSpPr>
            <a:spLocks noChangeShapeType="1"/>
          </p:cNvSpPr>
          <p:nvPr/>
        </p:nvSpPr>
        <p:spPr bwMode="auto">
          <a:xfrm flipV="1">
            <a:off x="8402638" y="4162425"/>
            <a:ext cx="395287" cy="2222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5" name="Line 447"/>
          <p:cNvSpPr>
            <a:spLocks noChangeShapeType="1"/>
          </p:cNvSpPr>
          <p:nvPr/>
        </p:nvSpPr>
        <p:spPr bwMode="auto">
          <a:xfrm>
            <a:off x="8753475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6" name="Line 448"/>
          <p:cNvSpPr>
            <a:spLocks noChangeShapeType="1"/>
          </p:cNvSpPr>
          <p:nvPr/>
        </p:nvSpPr>
        <p:spPr bwMode="auto">
          <a:xfrm flipV="1">
            <a:off x="8782050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7" name="Line 449"/>
          <p:cNvSpPr>
            <a:spLocks noChangeShapeType="1"/>
          </p:cNvSpPr>
          <p:nvPr/>
        </p:nvSpPr>
        <p:spPr bwMode="auto">
          <a:xfrm flipV="1">
            <a:off x="8375650" y="4184650"/>
            <a:ext cx="26988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8" name="Line 450"/>
          <p:cNvSpPr>
            <a:spLocks noChangeShapeType="1"/>
          </p:cNvSpPr>
          <p:nvPr/>
        </p:nvSpPr>
        <p:spPr bwMode="auto">
          <a:xfrm flipH="1" flipV="1">
            <a:off x="8797925" y="4162425"/>
            <a:ext cx="12700" cy="111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9" name="Freeform 451"/>
          <p:cNvSpPr>
            <a:spLocks/>
          </p:cNvSpPr>
          <p:nvPr/>
        </p:nvSpPr>
        <p:spPr bwMode="auto">
          <a:xfrm>
            <a:off x="8470900" y="4235450"/>
            <a:ext cx="234950" cy="233363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5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4"/>
                </a:lnTo>
                <a:lnTo>
                  <a:pt x="271" y="230"/>
                </a:lnTo>
                <a:lnTo>
                  <a:pt x="259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3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1" y="286"/>
                </a:lnTo>
                <a:lnTo>
                  <a:pt x="85" y="280"/>
                </a:lnTo>
                <a:lnTo>
                  <a:pt x="69" y="272"/>
                </a:lnTo>
                <a:lnTo>
                  <a:pt x="55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7"/>
                </a:lnTo>
                <a:lnTo>
                  <a:pt x="7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7" y="104"/>
                </a:lnTo>
                <a:lnTo>
                  <a:pt x="13" y="88"/>
                </a:lnTo>
                <a:lnTo>
                  <a:pt x="21" y="73"/>
                </a:lnTo>
                <a:lnTo>
                  <a:pt x="31" y="58"/>
                </a:lnTo>
                <a:lnTo>
                  <a:pt x="42" y="44"/>
                </a:lnTo>
                <a:lnTo>
                  <a:pt x="55" y="33"/>
                </a:lnTo>
                <a:lnTo>
                  <a:pt x="69" y="22"/>
                </a:lnTo>
                <a:lnTo>
                  <a:pt x="85" y="14"/>
                </a:lnTo>
                <a:lnTo>
                  <a:pt x="101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3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59" y="51"/>
                </a:lnTo>
                <a:lnTo>
                  <a:pt x="271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0" name="Line 452"/>
          <p:cNvSpPr>
            <a:spLocks noChangeShapeType="1"/>
          </p:cNvSpPr>
          <p:nvPr/>
        </p:nvSpPr>
        <p:spPr bwMode="auto">
          <a:xfrm>
            <a:off x="8001000" y="4492625"/>
            <a:ext cx="9525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1" name="Line 453"/>
          <p:cNvSpPr>
            <a:spLocks noChangeShapeType="1"/>
          </p:cNvSpPr>
          <p:nvPr/>
        </p:nvSpPr>
        <p:spPr bwMode="auto">
          <a:xfrm flipH="1">
            <a:off x="8001000" y="44767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2" name="Line 454"/>
          <p:cNvSpPr>
            <a:spLocks noChangeShapeType="1"/>
          </p:cNvSpPr>
          <p:nvPr/>
        </p:nvSpPr>
        <p:spPr bwMode="auto">
          <a:xfrm flipH="1" flipV="1">
            <a:off x="8010525" y="4941888"/>
            <a:ext cx="11113" cy="12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3" name="Freeform 455"/>
          <p:cNvSpPr>
            <a:spLocks noEditPoints="1"/>
          </p:cNvSpPr>
          <p:nvPr/>
        </p:nvSpPr>
        <p:spPr bwMode="auto">
          <a:xfrm>
            <a:off x="5707063" y="4457700"/>
            <a:ext cx="1128712" cy="479425"/>
          </a:xfrm>
          <a:custGeom>
            <a:avLst/>
            <a:gdLst>
              <a:gd name="T0" fmla="*/ 2147483647 w 1422"/>
              <a:gd name="T1" fmla="*/ 2147483647 h 604"/>
              <a:gd name="T2" fmla="*/ 2147483647 w 1422"/>
              <a:gd name="T3" fmla="*/ 2147483647 h 604"/>
              <a:gd name="T4" fmla="*/ 2147483647 w 1422"/>
              <a:gd name="T5" fmla="*/ 2147483647 h 604"/>
              <a:gd name="T6" fmla="*/ 2147483647 w 1422"/>
              <a:gd name="T7" fmla="*/ 2147483647 h 604"/>
              <a:gd name="T8" fmla="*/ 2147483647 w 1422"/>
              <a:gd name="T9" fmla="*/ 2147483647 h 604"/>
              <a:gd name="T10" fmla="*/ 2147483647 w 1422"/>
              <a:gd name="T11" fmla="*/ 2147483647 h 604"/>
              <a:gd name="T12" fmla="*/ 2147483647 w 1422"/>
              <a:gd name="T13" fmla="*/ 2147483647 h 604"/>
              <a:gd name="T14" fmla="*/ 2147483647 w 1422"/>
              <a:gd name="T15" fmla="*/ 2147483647 h 604"/>
              <a:gd name="T16" fmla="*/ 2147483647 w 1422"/>
              <a:gd name="T17" fmla="*/ 2147483647 h 604"/>
              <a:gd name="T18" fmla="*/ 2147483647 w 1422"/>
              <a:gd name="T19" fmla="*/ 2147483647 h 604"/>
              <a:gd name="T20" fmla="*/ 2147483647 w 1422"/>
              <a:gd name="T21" fmla="*/ 2147483647 h 604"/>
              <a:gd name="T22" fmla="*/ 2147483647 w 1422"/>
              <a:gd name="T23" fmla="*/ 2147483647 h 604"/>
              <a:gd name="T24" fmla="*/ 2147483647 w 1422"/>
              <a:gd name="T25" fmla="*/ 2147483647 h 604"/>
              <a:gd name="T26" fmla="*/ 2147483647 w 1422"/>
              <a:gd name="T27" fmla="*/ 2147483647 h 604"/>
              <a:gd name="T28" fmla="*/ 2147483647 w 1422"/>
              <a:gd name="T29" fmla="*/ 2147483647 h 604"/>
              <a:gd name="T30" fmla="*/ 2147483647 w 1422"/>
              <a:gd name="T31" fmla="*/ 2147483647 h 604"/>
              <a:gd name="T32" fmla="*/ 2147483647 w 1422"/>
              <a:gd name="T33" fmla="*/ 2147483647 h 604"/>
              <a:gd name="T34" fmla="*/ 2147483647 w 1422"/>
              <a:gd name="T35" fmla="*/ 2147483647 h 604"/>
              <a:gd name="T36" fmla="*/ 2147483647 w 1422"/>
              <a:gd name="T37" fmla="*/ 2147483647 h 604"/>
              <a:gd name="T38" fmla="*/ 2147483647 w 1422"/>
              <a:gd name="T39" fmla="*/ 2147483647 h 604"/>
              <a:gd name="T40" fmla="*/ 2147483647 w 1422"/>
              <a:gd name="T41" fmla="*/ 2147483647 h 604"/>
              <a:gd name="T42" fmla="*/ 2147483647 w 1422"/>
              <a:gd name="T43" fmla="*/ 2147483647 h 604"/>
              <a:gd name="T44" fmla="*/ 2147483647 w 1422"/>
              <a:gd name="T45" fmla="*/ 2147483647 h 604"/>
              <a:gd name="T46" fmla="*/ 2147483647 w 1422"/>
              <a:gd name="T47" fmla="*/ 2147483647 h 604"/>
              <a:gd name="T48" fmla="*/ 2147483647 w 1422"/>
              <a:gd name="T49" fmla="*/ 2147483647 h 604"/>
              <a:gd name="T50" fmla="*/ 2147483647 w 1422"/>
              <a:gd name="T51" fmla="*/ 2147483647 h 604"/>
              <a:gd name="T52" fmla="*/ 2147483647 w 1422"/>
              <a:gd name="T53" fmla="*/ 2147483647 h 604"/>
              <a:gd name="T54" fmla="*/ 2147483647 w 1422"/>
              <a:gd name="T55" fmla="*/ 2147483647 h 604"/>
              <a:gd name="T56" fmla="*/ 2147483647 w 1422"/>
              <a:gd name="T57" fmla="*/ 2147483647 h 604"/>
              <a:gd name="T58" fmla="*/ 2147483647 w 1422"/>
              <a:gd name="T59" fmla="*/ 2147483647 h 604"/>
              <a:gd name="T60" fmla="*/ 2147483647 w 1422"/>
              <a:gd name="T61" fmla="*/ 2147483647 h 604"/>
              <a:gd name="T62" fmla="*/ 2147483647 w 1422"/>
              <a:gd name="T63" fmla="*/ 2147483647 h 604"/>
              <a:gd name="T64" fmla="*/ 2147483647 w 1422"/>
              <a:gd name="T65" fmla="*/ 2147483647 h 604"/>
              <a:gd name="T66" fmla="*/ 2147483647 w 1422"/>
              <a:gd name="T67" fmla="*/ 2147483647 h 604"/>
              <a:gd name="T68" fmla="*/ 2147483647 w 1422"/>
              <a:gd name="T69" fmla="*/ 2147483647 h 604"/>
              <a:gd name="T70" fmla="*/ 2147483647 w 1422"/>
              <a:gd name="T71" fmla="*/ 2147483647 h 604"/>
              <a:gd name="T72" fmla="*/ 2147483647 w 1422"/>
              <a:gd name="T73" fmla="*/ 2147483647 h 604"/>
              <a:gd name="T74" fmla="*/ 2147483647 w 1422"/>
              <a:gd name="T75" fmla="*/ 2147483647 h 604"/>
              <a:gd name="T76" fmla="*/ 2147483647 w 1422"/>
              <a:gd name="T77" fmla="*/ 2147483647 h 604"/>
              <a:gd name="T78" fmla="*/ 2147483647 w 1422"/>
              <a:gd name="T79" fmla="*/ 2147483647 h 604"/>
              <a:gd name="T80" fmla="*/ 2147483647 w 1422"/>
              <a:gd name="T81" fmla="*/ 2147483647 h 604"/>
              <a:gd name="T82" fmla="*/ 2147483647 w 1422"/>
              <a:gd name="T83" fmla="*/ 2147483647 h 604"/>
              <a:gd name="T84" fmla="*/ 2147483647 w 1422"/>
              <a:gd name="T85" fmla="*/ 2147483647 h 604"/>
              <a:gd name="T86" fmla="*/ 2147483647 w 1422"/>
              <a:gd name="T87" fmla="*/ 2147483647 h 604"/>
              <a:gd name="T88" fmla="*/ 2147483647 w 1422"/>
              <a:gd name="T89" fmla="*/ 2147483647 h 604"/>
              <a:gd name="T90" fmla="*/ 2147483647 w 1422"/>
              <a:gd name="T91" fmla="*/ 2147483647 h 604"/>
              <a:gd name="T92" fmla="*/ 2147483647 w 1422"/>
              <a:gd name="T93" fmla="*/ 2147483647 h 604"/>
              <a:gd name="T94" fmla="*/ 2147483647 w 1422"/>
              <a:gd name="T95" fmla="*/ 2147483647 h 604"/>
              <a:gd name="T96" fmla="*/ 2147483647 w 1422"/>
              <a:gd name="T97" fmla="*/ 2147483647 h 604"/>
              <a:gd name="T98" fmla="*/ 2147483647 w 1422"/>
              <a:gd name="T99" fmla="*/ 2147483647 h 604"/>
              <a:gd name="T100" fmla="*/ 2147483647 w 1422"/>
              <a:gd name="T101" fmla="*/ 2147483647 h 604"/>
              <a:gd name="T102" fmla="*/ 2147483647 w 1422"/>
              <a:gd name="T103" fmla="*/ 2147483647 h 604"/>
              <a:gd name="T104" fmla="*/ 2147483647 w 1422"/>
              <a:gd name="T105" fmla="*/ 2147483647 h 604"/>
              <a:gd name="T106" fmla="*/ 2147483647 w 1422"/>
              <a:gd name="T107" fmla="*/ 2147483647 h 604"/>
              <a:gd name="T108" fmla="*/ 2147483647 w 1422"/>
              <a:gd name="T109" fmla="*/ 2147483647 h 604"/>
              <a:gd name="T110" fmla="*/ 2147483647 w 1422"/>
              <a:gd name="T111" fmla="*/ 2147483647 h 604"/>
              <a:gd name="T112" fmla="*/ 2147483647 w 1422"/>
              <a:gd name="T113" fmla="*/ 2147483647 h 6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2" h="604">
                <a:moveTo>
                  <a:pt x="18" y="0"/>
                </a:moveTo>
                <a:lnTo>
                  <a:pt x="711" y="1"/>
                </a:lnTo>
                <a:lnTo>
                  <a:pt x="1405" y="3"/>
                </a:lnTo>
                <a:lnTo>
                  <a:pt x="1422" y="21"/>
                </a:lnTo>
                <a:lnTo>
                  <a:pt x="1410" y="585"/>
                </a:lnTo>
                <a:lnTo>
                  <a:pt x="1391" y="604"/>
                </a:lnTo>
                <a:lnTo>
                  <a:pt x="710" y="603"/>
                </a:lnTo>
                <a:lnTo>
                  <a:pt x="29" y="602"/>
                </a:lnTo>
                <a:lnTo>
                  <a:pt x="11" y="583"/>
                </a:lnTo>
                <a:lnTo>
                  <a:pt x="0" y="19"/>
                </a:lnTo>
                <a:lnTo>
                  <a:pt x="18" y="0"/>
                </a:lnTo>
                <a:close/>
                <a:moveTo>
                  <a:pt x="389" y="302"/>
                </a:moveTo>
                <a:lnTo>
                  <a:pt x="388" y="319"/>
                </a:lnTo>
                <a:lnTo>
                  <a:pt x="385" y="336"/>
                </a:lnTo>
                <a:lnTo>
                  <a:pt x="380" y="353"/>
                </a:lnTo>
                <a:lnTo>
                  <a:pt x="373" y="370"/>
                </a:lnTo>
                <a:lnTo>
                  <a:pt x="364" y="384"/>
                </a:lnTo>
                <a:lnTo>
                  <a:pt x="354" y="398"/>
                </a:lnTo>
                <a:lnTo>
                  <a:pt x="341" y="410"/>
                </a:lnTo>
                <a:lnTo>
                  <a:pt x="328" y="422"/>
                </a:lnTo>
                <a:lnTo>
                  <a:pt x="313" y="431"/>
                </a:lnTo>
                <a:lnTo>
                  <a:pt x="298" y="438"/>
                </a:lnTo>
                <a:lnTo>
                  <a:pt x="281" y="444"/>
                </a:lnTo>
                <a:lnTo>
                  <a:pt x="263" y="448"/>
                </a:lnTo>
                <a:lnTo>
                  <a:pt x="246" y="449"/>
                </a:lnTo>
                <a:lnTo>
                  <a:pt x="229" y="449"/>
                </a:lnTo>
                <a:lnTo>
                  <a:pt x="211" y="446"/>
                </a:lnTo>
                <a:lnTo>
                  <a:pt x="194" y="441"/>
                </a:lnTo>
                <a:lnTo>
                  <a:pt x="179" y="435"/>
                </a:lnTo>
                <a:lnTo>
                  <a:pt x="163" y="427"/>
                </a:lnTo>
                <a:lnTo>
                  <a:pt x="148" y="416"/>
                </a:lnTo>
                <a:lnTo>
                  <a:pt x="136" y="404"/>
                </a:lnTo>
                <a:lnTo>
                  <a:pt x="124" y="391"/>
                </a:lnTo>
                <a:lnTo>
                  <a:pt x="115" y="377"/>
                </a:lnTo>
                <a:lnTo>
                  <a:pt x="107" y="361"/>
                </a:lnTo>
                <a:lnTo>
                  <a:pt x="100" y="344"/>
                </a:lnTo>
                <a:lnTo>
                  <a:pt x="96" y="328"/>
                </a:lnTo>
                <a:lnTo>
                  <a:pt x="94" y="310"/>
                </a:lnTo>
                <a:lnTo>
                  <a:pt x="94" y="293"/>
                </a:lnTo>
                <a:lnTo>
                  <a:pt x="96" y="276"/>
                </a:lnTo>
                <a:lnTo>
                  <a:pt x="100" y="259"/>
                </a:lnTo>
                <a:lnTo>
                  <a:pt x="107" y="242"/>
                </a:lnTo>
                <a:lnTo>
                  <a:pt x="115" y="227"/>
                </a:lnTo>
                <a:lnTo>
                  <a:pt x="124" y="212"/>
                </a:lnTo>
                <a:lnTo>
                  <a:pt x="136" y="199"/>
                </a:lnTo>
                <a:lnTo>
                  <a:pt x="148" y="187"/>
                </a:lnTo>
                <a:lnTo>
                  <a:pt x="163" y="176"/>
                </a:lnTo>
                <a:lnTo>
                  <a:pt x="179" y="168"/>
                </a:lnTo>
                <a:lnTo>
                  <a:pt x="194" y="162"/>
                </a:lnTo>
                <a:lnTo>
                  <a:pt x="211" y="158"/>
                </a:lnTo>
                <a:lnTo>
                  <a:pt x="229" y="155"/>
                </a:lnTo>
                <a:lnTo>
                  <a:pt x="246" y="155"/>
                </a:lnTo>
                <a:lnTo>
                  <a:pt x="263" y="156"/>
                </a:lnTo>
                <a:lnTo>
                  <a:pt x="281" y="160"/>
                </a:lnTo>
                <a:lnTo>
                  <a:pt x="298" y="165"/>
                </a:lnTo>
                <a:lnTo>
                  <a:pt x="313" y="172"/>
                </a:lnTo>
                <a:lnTo>
                  <a:pt x="328" y="182"/>
                </a:lnTo>
                <a:lnTo>
                  <a:pt x="341" y="193"/>
                </a:lnTo>
                <a:lnTo>
                  <a:pt x="354" y="206"/>
                </a:lnTo>
                <a:lnTo>
                  <a:pt x="364" y="219"/>
                </a:lnTo>
                <a:lnTo>
                  <a:pt x="373" y="234"/>
                </a:lnTo>
                <a:lnTo>
                  <a:pt x="380" y="251"/>
                </a:lnTo>
                <a:lnTo>
                  <a:pt x="385" y="267"/>
                </a:lnTo>
                <a:lnTo>
                  <a:pt x="388" y="284"/>
                </a:lnTo>
                <a:lnTo>
                  <a:pt x="389" y="302"/>
                </a:lnTo>
                <a:close/>
                <a:moveTo>
                  <a:pt x="858" y="303"/>
                </a:moveTo>
                <a:lnTo>
                  <a:pt x="857" y="320"/>
                </a:lnTo>
                <a:lnTo>
                  <a:pt x="854" y="337"/>
                </a:lnTo>
                <a:lnTo>
                  <a:pt x="849" y="354"/>
                </a:lnTo>
                <a:lnTo>
                  <a:pt x="842" y="370"/>
                </a:lnTo>
                <a:lnTo>
                  <a:pt x="833" y="385"/>
                </a:lnTo>
                <a:lnTo>
                  <a:pt x="822" y="399"/>
                </a:lnTo>
                <a:lnTo>
                  <a:pt x="810" y="411"/>
                </a:lnTo>
                <a:lnTo>
                  <a:pt x="796" y="423"/>
                </a:lnTo>
                <a:lnTo>
                  <a:pt x="782" y="432"/>
                </a:lnTo>
                <a:lnTo>
                  <a:pt x="766" y="439"/>
                </a:lnTo>
                <a:lnTo>
                  <a:pt x="749" y="445"/>
                </a:lnTo>
                <a:lnTo>
                  <a:pt x="733" y="449"/>
                </a:lnTo>
                <a:lnTo>
                  <a:pt x="715" y="450"/>
                </a:lnTo>
                <a:lnTo>
                  <a:pt x="697" y="450"/>
                </a:lnTo>
                <a:lnTo>
                  <a:pt x="681" y="447"/>
                </a:lnTo>
                <a:lnTo>
                  <a:pt x="664" y="443"/>
                </a:lnTo>
                <a:lnTo>
                  <a:pt x="647" y="435"/>
                </a:lnTo>
                <a:lnTo>
                  <a:pt x="633" y="427"/>
                </a:lnTo>
                <a:lnTo>
                  <a:pt x="618" y="417"/>
                </a:lnTo>
                <a:lnTo>
                  <a:pt x="605" y="405"/>
                </a:lnTo>
                <a:lnTo>
                  <a:pt x="594" y="392"/>
                </a:lnTo>
                <a:lnTo>
                  <a:pt x="584" y="378"/>
                </a:lnTo>
                <a:lnTo>
                  <a:pt x="576" y="362"/>
                </a:lnTo>
                <a:lnTo>
                  <a:pt x="570" y="346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0" y="260"/>
                </a:lnTo>
                <a:lnTo>
                  <a:pt x="576" y="243"/>
                </a:lnTo>
                <a:lnTo>
                  <a:pt x="584" y="228"/>
                </a:lnTo>
                <a:lnTo>
                  <a:pt x="594" y="213"/>
                </a:lnTo>
                <a:lnTo>
                  <a:pt x="605" y="199"/>
                </a:lnTo>
                <a:lnTo>
                  <a:pt x="618" y="188"/>
                </a:lnTo>
                <a:lnTo>
                  <a:pt x="633" y="178"/>
                </a:lnTo>
                <a:lnTo>
                  <a:pt x="647" y="169"/>
                </a:lnTo>
                <a:lnTo>
                  <a:pt x="664" y="163"/>
                </a:lnTo>
                <a:lnTo>
                  <a:pt x="681" y="158"/>
                </a:lnTo>
                <a:lnTo>
                  <a:pt x="697" y="156"/>
                </a:lnTo>
                <a:lnTo>
                  <a:pt x="715" y="156"/>
                </a:lnTo>
                <a:lnTo>
                  <a:pt x="733" y="157"/>
                </a:lnTo>
                <a:lnTo>
                  <a:pt x="749" y="160"/>
                </a:lnTo>
                <a:lnTo>
                  <a:pt x="766" y="166"/>
                </a:lnTo>
                <a:lnTo>
                  <a:pt x="782" y="173"/>
                </a:lnTo>
                <a:lnTo>
                  <a:pt x="796" y="183"/>
                </a:lnTo>
                <a:lnTo>
                  <a:pt x="810" y="193"/>
                </a:lnTo>
                <a:lnTo>
                  <a:pt x="822" y="207"/>
                </a:lnTo>
                <a:lnTo>
                  <a:pt x="833" y="220"/>
                </a:lnTo>
                <a:lnTo>
                  <a:pt x="842" y="235"/>
                </a:lnTo>
                <a:lnTo>
                  <a:pt x="849" y="252"/>
                </a:lnTo>
                <a:lnTo>
                  <a:pt x="854" y="268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1328" y="304"/>
                </a:moveTo>
                <a:lnTo>
                  <a:pt x="1326" y="320"/>
                </a:lnTo>
                <a:lnTo>
                  <a:pt x="1323" y="338"/>
                </a:lnTo>
                <a:lnTo>
                  <a:pt x="1318" y="355"/>
                </a:lnTo>
                <a:lnTo>
                  <a:pt x="1311" y="371"/>
                </a:lnTo>
                <a:lnTo>
                  <a:pt x="1302" y="386"/>
                </a:lnTo>
                <a:lnTo>
                  <a:pt x="1292" y="400"/>
                </a:lnTo>
                <a:lnTo>
                  <a:pt x="1280" y="412"/>
                </a:lnTo>
                <a:lnTo>
                  <a:pt x="1266" y="423"/>
                </a:lnTo>
                <a:lnTo>
                  <a:pt x="1251" y="432"/>
                </a:lnTo>
                <a:lnTo>
                  <a:pt x="1236" y="440"/>
                </a:lnTo>
                <a:lnTo>
                  <a:pt x="1219" y="446"/>
                </a:lnTo>
                <a:lnTo>
                  <a:pt x="1201" y="449"/>
                </a:lnTo>
                <a:lnTo>
                  <a:pt x="1185" y="451"/>
                </a:lnTo>
                <a:lnTo>
                  <a:pt x="1167" y="450"/>
                </a:lnTo>
                <a:lnTo>
                  <a:pt x="1149" y="448"/>
                </a:lnTo>
                <a:lnTo>
                  <a:pt x="1132" y="443"/>
                </a:lnTo>
                <a:lnTo>
                  <a:pt x="1117" y="436"/>
                </a:lnTo>
                <a:lnTo>
                  <a:pt x="1101" y="428"/>
                </a:lnTo>
                <a:lnTo>
                  <a:pt x="1086" y="417"/>
                </a:lnTo>
                <a:lnTo>
                  <a:pt x="1074" y="406"/>
                </a:lnTo>
                <a:lnTo>
                  <a:pt x="1062" y="392"/>
                </a:lnTo>
                <a:lnTo>
                  <a:pt x="1053" y="378"/>
                </a:lnTo>
                <a:lnTo>
                  <a:pt x="1045" y="363"/>
                </a:lnTo>
                <a:lnTo>
                  <a:pt x="1038" y="347"/>
                </a:lnTo>
                <a:lnTo>
                  <a:pt x="1034" y="330"/>
                </a:lnTo>
                <a:lnTo>
                  <a:pt x="1032" y="312"/>
                </a:lnTo>
                <a:lnTo>
                  <a:pt x="1032" y="294"/>
                </a:lnTo>
                <a:lnTo>
                  <a:pt x="1034" y="278"/>
                </a:lnTo>
                <a:lnTo>
                  <a:pt x="1038" y="260"/>
                </a:lnTo>
                <a:lnTo>
                  <a:pt x="1045" y="244"/>
                </a:lnTo>
                <a:lnTo>
                  <a:pt x="1053" y="229"/>
                </a:lnTo>
                <a:lnTo>
                  <a:pt x="1062" y="214"/>
                </a:lnTo>
                <a:lnTo>
                  <a:pt x="1074" y="200"/>
                </a:lnTo>
                <a:lnTo>
                  <a:pt x="1086" y="189"/>
                </a:lnTo>
                <a:lnTo>
                  <a:pt x="1101" y="179"/>
                </a:lnTo>
                <a:lnTo>
                  <a:pt x="1117" y="170"/>
                </a:lnTo>
                <a:lnTo>
                  <a:pt x="1132" y="164"/>
                </a:lnTo>
                <a:lnTo>
                  <a:pt x="1149" y="159"/>
                </a:lnTo>
                <a:lnTo>
                  <a:pt x="1167" y="157"/>
                </a:lnTo>
                <a:lnTo>
                  <a:pt x="1185" y="156"/>
                </a:lnTo>
                <a:lnTo>
                  <a:pt x="1201" y="158"/>
                </a:lnTo>
                <a:lnTo>
                  <a:pt x="1219" y="161"/>
                </a:lnTo>
                <a:lnTo>
                  <a:pt x="1236" y="167"/>
                </a:lnTo>
                <a:lnTo>
                  <a:pt x="1251" y="174"/>
                </a:lnTo>
                <a:lnTo>
                  <a:pt x="1266" y="184"/>
                </a:lnTo>
                <a:lnTo>
                  <a:pt x="1280" y="194"/>
                </a:lnTo>
                <a:lnTo>
                  <a:pt x="1292" y="207"/>
                </a:lnTo>
                <a:lnTo>
                  <a:pt x="1302" y="221"/>
                </a:lnTo>
                <a:lnTo>
                  <a:pt x="1311" y="236"/>
                </a:lnTo>
                <a:lnTo>
                  <a:pt x="1318" y="252"/>
                </a:lnTo>
                <a:lnTo>
                  <a:pt x="1323" y="268"/>
                </a:lnTo>
                <a:lnTo>
                  <a:pt x="1326" y="286"/>
                </a:lnTo>
                <a:lnTo>
                  <a:pt x="1328" y="30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4" name="Line 456"/>
          <p:cNvSpPr>
            <a:spLocks noChangeShapeType="1"/>
          </p:cNvSpPr>
          <p:nvPr/>
        </p:nvSpPr>
        <p:spPr bwMode="auto">
          <a:xfrm>
            <a:off x="5719763" y="4457700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5" name="Line 457"/>
          <p:cNvSpPr>
            <a:spLocks noChangeShapeType="1"/>
          </p:cNvSpPr>
          <p:nvPr/>
        </p:nvSpPr>
        <p:spPr bwMode="auto">
          <a:xfrm>
            <a:off x="5729288" y="49355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6" name="Line 458"/>
          <p:cNvSpPr>
            <a:spLocks noChangeShapeType="1"/>
          </p:cNvSpPr>
          <p:nvPr/>
        </p:nvSpPr>
        <p:spPr bwMode="auto">
          <a:xfrm>
            <a:off x="5707063" y="44719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7" name="Freeform 459"/>
          <p:cNvSpPr>
            <a:spLocks/>
          </p:cNvSpPr>
          <p:nvPr/>
        </p:nvSpPr>
        <p:spPr bwMode="auto">
          <a:xfrm>
            <a:off x="5781675" y="4579938"/>
            <a:ext cx="233363" cy="233362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70" y="229"/>
                </a:lnTo>
                <a:lnTo>
                  <a:pt x="260" y="243"/>
                </a:lnTo>
                <a:lnTo>
                  <a:pt x="247" y="255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89"/>
                </a:lnTo>
                <a:lnTo>
                  <a:pt x="169" y="293"/>
                </a:lnTo>
                <a:lnTo>
                  <a:pt x="152" y="294"/>
                </a:lnTo>
                <a:lnTo>
                  <a:pt x="135" y="294"/>
                </a:lnTo>
                <a:lnTo>
                  <a:pt x="117" y="291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1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1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5" y="13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2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7"/>
                </a:lnTo>
                <a:lnTo>
                  <a:pt x="234" y="27"/>
                </a:lnTo>
                <a:lnTo>
                  <a:pt x="247" y="38"/>
                </a:lnTo>
                <a:lnTo>
                  <a:pt x="260" y="51"/>
                </a:lnTo>
                <a:lnTo>
                  <a:pt x="270" y="64"/>
                </a:lnTo>
                <a:lnTo>
                  <a:pt x="279" y="79"/>
                </a:lnTo>
                <a:lnTo>
                  <a:pt x="286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8" name="Line 460"/>
          <p:cNvSpPr>
            <a:spLocks noChangeShapeType="1"/>
          </p:cNvSpPr>
          <p:nvPr/>
        </p:nvSpPr>
        <p:spPr bwMode="auto">
          <a:xfrm flipV="1">
            <a:off x="5707063" y="4457700"/>
            <a:ext cx="12700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9" name="Line 461"/>
          <p:cNvSpPr>
            <a:spLocks noChangeShapeType="1"/>
          </p:cNvSpPr>
          <p:nvPr/>
        </p:nvSpPr>
        <p:spPr bwMode="auto">
          <a:xfrm>
            <a:off x="5715000" y="4919663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0" name="Freeform 462"/>
          <p:cNvSpPr>
            <a:spLocks/>
          </p:cNvSpPr>
          <p:nvPr/>
        </p:nvSpPr>
        <p:spPr bwMode="auto">
          <a:xfrm>
            <a:off x="6153150" y="4579938"/>
            <a:ext cx="233363" cy="233362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8" y="214"/>
                </a:lnTo>
                <a:lnTo>
                  <a:pt x="269" y="229"/>
                </a:lnTo>
                <a:lnTo>
                  <a:pt x="258" y="243"/>
                </a:lnTo>
                <a:lnTo>
                  <a:pt x="246" y="255"/>
                </a:lnTo>
                <a:lnTo>
                  <a:pt x="232" y="267"/>
                </a:lnTo>
                <a:lnTo>
                  <a:pt x="218" y="276"/>
                </a:lnTo>
                <a:lnTo>
                  <a:pt x="202" y="283"/>
                </a:lnTo>
                <a:lnTo>
                  <a:pt x="185" y="289"/>
                </a:lnTo>
                <a:lnTo>
                  <a:pt x="169" y="293"/>
                </a:lnTo>
                <a:lnTo>
                  <a:pt x="151" y="294"/>
                </a:lnTo>
                <a:lnTo>
                  <a:pt x="133" y="294"/>
                </a:lnTo>
                <a:lnTo>
                  <a:pt x="117" y="291"/>
                </a:lnTo>
                <a:lnTo>
                  <a:pt x="100" y="287"/>
                </a:lnTo>
                <a:lnTo>
                  <a:pt x="83" y="279"/>
                </a:lnTo>
                <a:lnTo>
                  <a:pt x="69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9" y="22"/>
                </a:lnTo>
                <a:lnTo>
                  <a:pt x="83" y="13"/>
                </a:lnTo>
                <a:lnTo>
                  <a:pt x="100" y="7"/>
                </a:lnTo>
                <a:lnTo>
                  <a:pt x="117" y="2"/>
                </a:lnTo>
                <a:lnTo>
                  <a:pt x="133" y="0"/>
                </a:lnTo>
                <a:lnTo>
                  <a:pt x="151" y="0"/>
                </a:lnTo>
                <a:lnTo>
                  <a:pt x="169" y="1"/>
                </a:lnTo>
                <a:lnTo>
                  <a:pt x="185" y="4"/>
                </a:lnTo>
                <a:lnTo>
                  <a:pt x="202" y="10"/>
                </a:lnTo>
                <a:lnTo>
                  <a:pt x="218" y="17"/>
                </a:lnTo>
                <a:lnTo>
                  <a:pt x="232" y="27"/>
                </a:lnTo>
                <a:lnTo>
                  <a:pt x="246" y="37"/>
                </a:lnTo>
                <a:lnTo>
                  <a:pt x="258" y="51"/>
                </a:lnTo>
                <a:lnTo>
                  <a:pt x="269" y="64"/>
                </a:lnTo>
                <a:lnTo>
                  <a:pt x="278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1" name="Line 463"/>
          <p:cNvSpPr>
            <a:spLocks noChangeShapeType="1"/>
          </p:cNvSpPr>
          <p:nvPr/>
        </p:nvSpPr>
        <p:spPr bwMode="auto">
          <a:xfrm flipH="1" flipV="1">
            <a:off x="6270625" y="44577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2" name="Line 464"/>
          <p:cNvSpPr>
            <a:spLocks noChangeShapeType="1"/>
          </p:cNvSpPr>
          <p:nvPr/>
        </p:nvSpPr>
        <p:spPr bwMode="auto">
          <a:xfrm flipH="1" flipV="1">
            <a:off x="6269038" y="49355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3" name="Line 465"/>
          <p:cNvSpPr>
            <a:spLocks noChangeShapeType="1"/>
          </p:cNvSpPr>
          <p:nvPr/>
        </p:nvSpPr>
        <p:spPr bwMode="auto">
          <a:xfrm flipH="1">
            <a:off x="6824663" y="4473575"/>
            <a:ext cx="11112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4" name="Freeform 466"/>
          <p:cNvSpPr>
            <a:spLocks/>
          </p:cNvSpPr>
          <p:nvPr/>
        </p:nvSpPr>
        <p:spPr bwMode="auto">
          <a:xfrm>
            <a:off x="6526213" y="4579938"/>
            <a:ext cx="233362" cy="234950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2147483647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8"/>
                </a:moveTo>
                <a:lnTo>
                  <a:pt x="294" y="164"/>
                </a:lnTo>
                <a:lnTo>
                  <a:pt x="291" y="182"/>
                </a:lnTo>
                <a:lnTo>
                  <a:pt x="286" y="199"/>
                </a:lnTo>
                <a:lnTo>
                  <a:pt x="279" y="215"/>
                </a:lnTo>
                <a:lnTo>
                  <a:pt x="270" y="230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4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5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1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1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5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5"/>
                </a:lnTo>
                <a:lnTo>
                  <a:pt x="204" y="11"/>
                </a:lnTo>
                <a:lnTo>
                  <a:pt x="219" y="18"/>
                </a:lnTo>
                <a:lnTo>
                  <a:pt x="234" y="28"/>
                </a:lnTo>
                <a:lnTo>
                  <a:pt x="248" y="38"/>
                </a:lnTo>
                <a:lnTo>
                  <a:pt x="260" y="51"/>
                </a:lnTo>
                <a:lnTo>
                  <a:pt x="270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4" y="130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5" name="Line 467"/>
          <p:cNvSpPr>
            <a:spLocks noChangeShapeType="1"/>
          </p:cNvSpPr>
          <p:nvPr/>
        </p:nvSpPr>
        <p:spPr bwMode="auto">
          <a:xfrm flipH="1" flipV="1">
            <a:off x="6821488" y="44592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6" name="Line 468"/>
          <p:cNvSpPr>
            <a:spLocks noChangeShapeType="1"/>
          </p:cNvSpPr>
          <p:nvPr/>
        </p:nvSpPr>
        <p:spPr bwMode="auto">
          <a:xfrm flipH="1">
            <a:off x="6810375" y="4921250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7" name="Freeform 469"/>
          <p:cNvSpPr>
            <a:spLocks noEditPoints="1"/>
          </p:cNvSpPr>
          <p:nvPr/>
        </p:nvSpPr>
        <p:spPr bwMode="auto">
          <a:xfrm>
            <a:off x="6854825" y="4473575"/>
            <a:ext cx="1128713" cy="479425"/>
          </a:xfrm>
          <a:custGeom>
            <a:avLst/>
            <a:gdLst>
              <a:gd name="T0" fmla="*/ 2147483647 w 1423"/>
              <a:gd name="T1" fmla="*/ 2147483647 h 604"/>
              <a:gd name="T2" fmla="*/ 2147483647 w 1423"/>
              <a:gd name="T3" fmla="*/ 2147483647 h 604"/>
              <a:gd name="T4" fmla="*/ 2147483647 w 1423"/>
              <a:gd name="T5" fmla="*/ 2147483647 h 604"/>
              <a:gd name="T6" fmla="*/ 2147483647 w 1423"/>
              <a:gd name="T7" fmla="*/ 2147483647 h 604"/>
              <a:gd name="T8" fmla="*/ 2147483647 w 1423"/>
              <a:gd name="T9" fmla="*/ 2147483647 h 604"/>
              <a:gd name="T10" fmla="*/ 2147483647 w 1423"/>
              <a:gd name="T11" fmla="*/ 2147483647 h 604"/>
              <a:gd name="T12" fmla="*/ 2147483647 w 1423"/>
              <a:gd name="T13" fmla="*/ 2147483647 h 604"/>
              <a:gd name="T14" fmla="*/ 2147483647 w 1423"/>
              <a:gd name="T15" fmla="*/ 2147483647 h 604"/>
              <a:gd name="T16" fmla="*/ 2147483647 w 1423"/>
              <a:gd name="T17" fmla="*/ 2147483647 h 604"/>
              <a:gd name="T18" fmla="*/ 2147483647 w 1423"/>
              <a:gd name="T19" fmla="*/ 2147483647 h 604"/>
              <a:gd name="T20" fmla="*/ 2147483647 w 1423"/>
              <a:gd name="T21" fmla="*/ 2147483647 h 604"/>
              <a:gd name="T22" fmla="*/ 2147483647 w 1423"/>
              <a:gd name="T23" fmla="*/ 2147483647 h 604"/>
              <a:gd name="T24" fmla="*/ 2147483647 w 1423"/>
              <a:gd name="T25" fmla="*/ 2147483647 h 604"/>
              <a:gd name="T26" fmla="*/ 2147483647 w 1423"/>
              <a:gd name="T27" fmla="*/ 2147483647 h 604"/>
              <a:gd name="T28" fmla="*/ 2147483647 w 1423"/>
              <a:gd name="T29" fmla="*/ 2147483647 h 604"/>
              <a:gd name="T30" fmla="*/ 2147483647 w 1423"/>
              <a:gd name="T31" fmla="*/ 2147483647 h 604"/>
              <a:gd name="T32" fmla="*/ 2147483647 w 1423"/>
              <a:gd name="T33" fmla="*/ 2147483647 h 604"/>
              <a:gd name="T34" fmla="*/ 2147483647 w 1423"/>
              <a:gd name="T35" fmla="*/ 2147483647 h 604"/>
              <a:gd name="T36" fmla="*/ 2147483647 w 1423"/>
              <a:gd name="T37" fmla="*/ 2147483647 h 604"/>
              <a:gd name="T38" fmla="*/ 2147483647 w 1423"/>
              <a:gd name="T39" fmla="*/ 2147483647 h 604"/>
              <a:gd name="T40" fmla="*/ 2147483647 w 1423"/>
              <a:gd name="T41" fmla="*/ 2147483647 h 604"/>
              <a:gd name="T42" fmla="*/ 2147483647 w 1423"/>
              <a:gd name="T43" fmla="*/ 2147483647 h 604"/>
              <a:gd name="T44" fmla="*/ 2147483647 w 1423"/>
              <a:gd name="T45" fmla="*/ 2147483647 h 604"/>
              <a:gd name="T46" fmla="*/ 2147483647 w 1423"/>
              <a:gd name="T47" fmla="*/ 2147483647 h 604"/>
              <a:gd name="T48" fmla="*/ 2147483647 w 1423"/>
              <a:gd name="T49" fmla="*/ 2147483647 h 604"/>
              <a:gd name="T50" fmla="*/ 2147483647 w 1423"/>
              <a:gd name="T51" fmla="*/ 2147483647 h 604"/>
              <a:gd name="T52" fmla="*/ 2147483647 w 1423"/>
              <a:gd name="T53" fmla="*/ 2147483647 h 604"/>
              <a:gd name="T54" fmla="*/ 2147483647 w 1423"/>
              <a:gd name="T55" fmla="*/ 2147483647 h 604"/>
              <a:gd name="T56" fmla="*/ 2147483647 w 1423"/>
              <a:gd name="T57" fmla="*/ 2147483647 h 604"/>
              <a:gd name="T58" fmla="*/ 2147483647 w 1423"/>
              <a:gd name="T59" fmla="*/ 2147483647 h 604"/>
              <a:gd name="T60" fmla="*/ 2147483647 w 1423"/>
              <a:gd name="T61" fmla="*/ 2147483647 h 604"/>
              <a:gd name="T62" fmla="*/ 2147483647 w 1423"/>
              <a:gd name="T63" fmla="*/ 2147483647 h 604"/>
              <a:gd name="T64" fmla="*/ 2147483647 w 1423"/>
              <a:gd name="T65" fmla="*/ 2147483647 h 604"/>
              <a:gd name="T66" fmla="*/ 2147483647 w 1423"/>
              <a:gd name="T67" fmla="*/ 2147483647 h 604"/>
              <a:gd name="T68" fmla="*/ 2147483647 w 1423"/>
              <a:gd name="T69" fmla="*/ 2147483647 h 604"/>
              <a:gd name="T70" fmla="*/ 2147483647 w 1423"/>
              <a:gd name="T71" fmla="*/ 2147483647 h 604"/>
              <a:gd name="T72" fmla="*/ 2147483647 w 1423"/>
              <a:gd name="T73" fmla="*/ 2147483647 h 604"/>
              <a:gd name="T74" fmla="*/ 2147483647 w 1423"/>
              <a:gd name="T75" fmla="*/ 2147483647 h 604"/>
              <a:gd name="T76" fmla="*/ 2147483647 w 1423"/>
              <a:gd name="T77" fmla="*/ 2147483647 h 604"/>
              <a:gd name="T78" fmla="*/ 2147483647 w 1423"/>
              <a:gd name="T79" fmla="*/ 2147483647 h 604"/>
              <a:gd name="T80" fmla="*/ 2147483647 w 1423"/>
              <a:gd name="T81" fmla="*/ 2147483647 h 604"/>
              <a:gd name="T82" fmla="*/ 2147483647 w 1423"/>
              <a:gd name="T83" fmla="*/ 2147483647 h 604"/>
              <a:gd name="T84" fmla="*/ 2147483647 w 1423"/>
              <a:gd name="T85" fmla="*/ 2147483647 h 604"/>
              <a:gd name="T86" fmla="*/ 2147483647 w 1423"/>
              <a:gd name="T87" fmla="*/ 2147483647 h 604"/>
              <a:gd name="T88" fmla="*/ 2147483647 w 1423"/>
              <a:gd name="T89" fmla="*/ 2147483647 h 604"/>
              <a:gd name="T90" fmla="*/ 2147483647 w 1423"/>
              <a:gd name="T91" fmla="*/ 2147483647 h 604"/>
              <a:gd name="T92" fmla="*/ 2147483647 w 1423"/>
              <a:gd name="T93" fmla="*/ 2147483647 h 604"/>
              <a:gd name="T94" fmla="*/ 2147483647 w 1423"/>
              <a:gd name="T95" fmla="*/ 2147483647 h 604"/>
              <a:gd name="T96" fmla="*/ 2147483647 w 1423"/>
              <a:gd name="T97" fmla="*/ 2147483647 h 604"/>
              <a:gd name="T98" fmla="*/ 2147483647 w 1423"/>
              <a:gd name="T99" fmla="*/ 2147483647 h 604"/>
              <a:gd name="T100" fmla="*/ 2147483647 w 1423"/>
              <a:gd name="T101" fmla="*/ 2147483647 h 604"/>
              <a:gd name="T102" fmla="*/ 2147483647 w 1423"/>
              <a:gd name="T103" fmla="*/ 2147483647 h 604"/>
              <a:gd name="T104" fmla="*/ 2147483647 w 1423"/>
              <a:gd name="T105" fmla="*/ 2147483647 h 604"/>
              <a:gd name="T106" fmla="*/ 2147483647 w 1423"/>
              <a:gd name="T107" fmla="*/ 2147483647 h 604"/>
              <a:gd name="T108" fmla="*/ 2147483647 w 1423"/>
              <a:gd name="T109" fmla="*/ 2147483647 h 604"/>
              <a:gd name="T110" fmla="*/ 2147483647 w 1423"/>
              <a:gd name="T111" fmla="*/ 2147483647 h 604"/>
              <a:gd name="T112" fmla="*/ 2147483647 w 1423"/>
              <a:gd name="T113" fmla="*/ 2147483647 h 6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3" h="604">
                <a:moveTo>
                  <a:pt x="18" y="0"/>
                </a:moveTo>
                <a:lnTo>
                  <a:pt x="712" y="1"/>
                </a:lnTo>
                <a:lnTo>
                  <a:pt x="1405" y="2"/>
                </a:lnTo>
                <a:lnTo>
                  <a:pt x="1423" y="21"/>
                </a:lnTo>
                <a:lnTo>
                  <a:pt x="1411" y="585"/>
                </a:lnTo>
                <a:lnTo>
                  <a:pt x="1391" y="604"/>
                </a:lnTo>
                <a:lnTo>
                  <a:pt x="711" y="603"/>
                </a:lnTo>
                <a:lnTo>
                  <a:pt x="30" y="602"/>
                </a:lnTo>
                <a:lnTo>
                  <a:pt x="11" y="583"/>
                </a:lnTo>
                <a:lnTo>
                  <a:pt x="0" y="18"/>
                </a:lnTo>
                <a:lnTo>
                  <a:pt x="18" y="0"/>
                </a:lnTo>
                <a:close/>
                <a:moveTo>
                  <a:pt x="390" y="302"/>
                </a:moveTo>
                <a:lnTo>
                  <a:pt x="389" y="318"/>
                </a:lnTo>
                <a:lnTo>
                  <a:pt x="386" y="336"/>
                </a:lnTo>
                <a:lnTo>
                  <a:pt x="380" y="353"/>
                </a:lnTo>
                <a:lnTo>
                  <a:pt x="373" y="368"/>
                </a:lnTo>
                <a:lnTo>
                  <a:pt x="365" y="384"/>
                </a:lnTo>
                <a:lnTo>
                  <a:pt x="354" y="398"/>
                </a:lnTo>
                <a:lnTo>
                  <a:pt x="342" y="410"/>
                </a:lnTo>
                <a:lnTo>
                  <a:pt x="328" y="422"/>
                </a:lnTo>
                <a:lnTo>
                  <a:pt x="314" y="431"/>
                </a:lnTo>
                <a:lnTo>
                  <a:pt x="298" y="438"/>
                </a:lnTo>
                <a:lnTo>
                  <a:pt x="281" y="443"/>
                </a:lnTo>
                <a:lnTo>
                  <a:pt x="263" y="448"/>
                </a:lnTo>
                <a:lnTo>
                  <a:pt x="247" y="449"/>
                </a:lnTo>
                <a:lnTo>
                  <a:pt x="229" y="449"/>
                </a:lnTo>
                <a:lnTo>
                  <a:pt x="211" y="446"/>
                </a:lnTo>
                <a:lnTo>
                  <a:pt x="195" y="441"/>
                </a:lnTo>
                <a:lnTo>
                  <a:pt x="179" y="434"/>
                </a:lnTo>
                <a:lnTo>
                  <a:pt x="163" y="426"/>
                </a:lnTo>
                <a:lnTo>
                  <a:pt x="149" y="416"/>
                </a:lnTo>
                <a:lnTo>
                  <a:pt x="136" y="404"/>
                </a:lnTo>
                <a:lnTo>
                  <a:pt x="125" y="391"/>
                </a:lnTo>
                <a:lnTo>
                  <a:pt x="115" y="377"/>
                </a:lnTo>
                <a:lnTo>
                  <a:pt x="107" y="361"/>
                </a:lnTo>
                <a:lnTo>
                  <a:pt x="101" y="344"/>
                </a:lnTo>
                <a:lnTo>
                  <a:pt x="96" y="328"/>
                </a:lnTo>
                <a:lnTo>
                  <a:pt x="94" y="310"/>
                </a:lnTo>
                <a:lnTo>
                  <a:pt x="94" y="292"/>
                </a:lnTo>
                <a:lnTo>
                  <a:pt x="96" y="275"/>
                </a:lnTo>
                <a:lnTo>
                  <a:pt x="101" y="258"/>
                </a:lnTo>
                <a:lnTo>
                  <a:pt x="107" y="242"/>
                </a:lnTo>
                <a:lnTo>
                  <a:pt x="115" y="226"/>
                </a:lnTo>
                <a:lnTo>
                  <a:pt x="125" y="212"/>
                </a:lnTo>
                <a:lnTo>
                  <a:pt x="136" y="198"/>
                </a:lnTo>
                <a:lnTo>
                  <a:pt x="149" y="187"/>
                </a:lnTo>
                <a:lnTo>
                  <a:pt x="163" y="176"/>
                </a:lnTo>
                <a:lnTo>
                  <a:pt x="179" y="168"/>
                </a:lnTo>
                <a:lnTo>
                  <a:pt x="195" y="162"/>
                </a:lnTo>
                <a:lnTo>
                  <a:pt x="211" y="157"/>
                </a:lnTo>
                <a:lnTo>
                  <a:pt x="229" y="154"/>
                </a:lnTo>
                <a:lnTo>
                  <a:pt x="247" y="153"/>
                </a:lnTo>
                <a:lnTo>
                  <a:pt x="263" y="155"/>
                </a:lnTo>
                <a:lnTo>
                  <a:pt x="281" y="159"/>
                </a:lnTo>
                <a:lnTo>
                  <a:pt x="298" y="165"/>
                </a:lnTo>
                <a:lnTo>
                  <a:pt x="314" y="172"/>
                </a:lnTo>
                <a:lnTo>
                  <a:pt x="328" y="182"/>
                </a:lnTo>
                <a:lnTo>
                  <a:pt x="342" y="192"/>
                </a:lnTo>
                <a:lnTo>
                  <a:pt x="354" y="205"/>
                </a:lnTo>
                <a:lnTo>
                  <a:pt x="365" y="219"/>
                </a:lnTo>
                <a:lnTo>
                  <a:pt x="373" y="234"/>
                </a:lnTo>
                <a:lnTo>
                  <a:pt x="380" y="250"/>
                </a:lnTo>
                <a:lnTo>
                  <a:pt x="386" y="267"/>
                </a:lnTo>
                <a:lnTo>
                  <a:pt x="389" y="284"/>
                </a:lnTo>
                <a:lnTo>
                  <a:pt x="390" y="302"/>
                </a:lnTo>
                <a:close/>
                <a:moveTo>
                  <a:pt x="858" y="303"/>
                </a:moveTo>
                <a:lnTo>
                  <a:pt x="857" y="319"/>
                </a:lnTo>
                <a:lnTo>
                  <a:pt x="854" y="337"/>
                </a:lnTo>
                <a:lnTo>
                  <a:pt x="850" y="354"/>
                </a:lnTo>
                <a:lnTo>
                  <a:pt x="843" y="369"/>
                </a:lnTo>
                <a:lnTo>
                  <a:pt x="833" y="384"/>
                </a:lnTo>
                <a:lnTo>
                  <a:pt x="823" y="399"/>
                </a:lnTo>
                <a:lnTo>
                  <a:pt x="810" y="411"/>
                </a:lnTo>
                <a:lnTo>
                  <a:pt x="797" y="422"/>
                </a:lnTo>
                <a:lnTo>
                  <a:pt x="782" y="431"/>
                </a:lnTo>
                <a:lnTo>
                  <a:pt x="766" y="439"/>
                </a:lnTo>
                <a:lnTo>
                  <a:pt x="750" y="444"/>
                </a:lnTo>
                <a:lnTo>
                  <a:pt x="733" y="448"/>
                </a:lnTo>
                <a:lnTo>
                  <a:pt x="715" y="450"/>
                </a:lnTo>
                <a:lnTo>
                  <a:pt x="698" y="449"/>
                </a:lnTo>
                <a:lnTo>
                  <a:pt x="681" y="447"/>
                </a:lnTo>
                <a:lnTo>
                  <a:pt x="664" y="441"/>
                </a:lnTo>
                <a:lnTo>
                  <a:pt x="647" y="435"/>
                </a:lnTo>
                <a:lnTo>
                  <a:pt x="633" y="427"/>
                </a:lnTo>
                <a:lnTo>
                  <a:pt x="618" y="416"/>
                </a:lnTo>
                <a:lnTo>
                  <a:pt x="606" y="405"/>
                </a:lnTo>
                <a:lnTo>
                  <a:pt x="594" y="391"/>
                </a:lnTo>
                <a:lnTo>
                  <a:pt x="584" y="377"/>
                </a:lnTo>
                <a:lnTo>
                  <a:pt x="576" y="362"/>
                </a:lnTo>
                <a:lnTo>
                  <a:pt x="570" y="345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0" y="259"/>
                </a:lnTo>
                <a:lnTo>
                  <a:pt x="576" y="243"/>
                </a:lnTo>
                <a:lnTo>
                  <a:pt x="584" y="227"/>
                </a:lnTo>
                <a:lnTo>
                  <a:pt x="594" y="213"/>
                </a:lnTo>
                <a:lnTo>
                  <a:pt x="606" y="199"/>
                </a:lnTo>
                <a:lnTo>
                  <a:pt x="618" y="188"/>
                </a:lnTo>
                <a:lnTo>
                  <a:pt x="633" y="177"/>
                </a:lnTo>
                <a:lnTo>
                  <a:pt x="647" y="169"/>
                </a:lnTo>
                <a:lnTo>
                  <a:pt x="664" y="163"/>
                </a:lnTo>
                <a:lnTo>
                  <a:pt x="681" y="158"/>
                </a:lnTo>
                <a:lnTo>
                  <a:pt x="698" y="155"/>
                </a:lnTo>
                <a:lnTo>
                  <a:pt x="715" y="154"/>
                </a:lnTo>
                <a:lnTo>
                  <a:pt x="733" y="157"/>
                </a:lnTo>
                <a:lnTo>
                  <a:pt x="750" y="160"/>
                </a:lnTo>
                <a:lnTo>
                  <a:pt x="766" y="166"/>
                </a:lnTo>
                <a:lnTo>
                  <a:pt x="782" y="173"/>
                </a:lnTo>
                <a:lnTo>
                  <a:pt x="797" y="183"/>
                </a:lnTo>
                <a:lnTo>
                  <a:pt x="810" y="193"/>
                </a:lnTo>
                <a:lnTo>
                  <a:pt x="823" y="206"/>
                </a:lnTo>
                <a:lnTo>
                  <a:pt x="833" y="220"/>
                </a:lnTo>
                <a:lnTo>
                  <a:pt x="843" y="235"/>
                </a:lnTo>
                <a:lnTo>
                  <a:pt x="850" y="250"/>
                </a:lnTo>
                <a:lnTo>
                  <a:pt x="854" y="267"/>
                </a:lnTo>
                <a:lnTo>
                  <a:pt x="857" y="285"/>
                </a:lnTo>
                <a:lnTo>
                  <a:pt x="858" y="303"/>
                </a:lnTo>
                <a:close/>
                <a:moveTo>
                  <a:pt x="1328" y="303"/>
                </a:moveTo>
                <a:lnTo>
                  <a:pt x="1327" y="320"/>
                </a:lnTo>
                <a:lnTo>
                  <a:pt x="1324" y="338"/>
                </a:lnTo>
                <a:lnTo>
                  <a:pt x="1318" y="355"/>
                </a:lnTo>
                <a:lnTo>
                  <a:pt x="1311" y="370"/>
                </a:lnTo>
                <a:lnTo>
                  <a:pt x="1303" y="385"/>
                </a:lnTo>
                <a:lnTo>
                  <a:pt x="1292" y="400"/>
                </a:lnTo>
                <a:lnTo>
                  <a:pt x="1280" y="412"/>
                </a:lnTo>
                <a:lnTo>
                  <a:pt x="1266" y="423"/>
                </a:lnTo>
                <a:lnTo>
                  <a:pt x="1252" y="432"/>
                </a:lnTo>
                <a:lnTo>
                  <a:pt x="1236" y="439"/>
                </a:lnTo>
                <a:lnTo>
                  <a:pt x="1219" y="446"/>
                </a:lnTo>
                <a:lnTo>
                  <a:pt x="1202" y="449"/>
                </a:lnTo>
                <a:lnTo>
                  <a:pt x="1185" y="451"/>
                </a:lnTo>
                <a:lnTo>
                  <a:pt x="1167" y="450"/>
                </a:lnTo>
                <a:lnTo>
                  <a:pt x="1149" y="448"/>
                </a:lnTo>
                <a:lnTo>
                  <a:pt x="1133" y="442"/>
                </a:lnTo>
                <a:lnTo>
                  <a:pt x="1117" y="436"/>
                </a:lnTo>
                <a:lnTo>
                  <a:pt x="1101" y="428"/>
                </a:lnTo>
                <a:lnTo>
                  <a:pt x="1087" y="417"/>
                </a:lnTo>
                <a:lnTo>
                  <a:pt x="1074" y="406"/>
                </a:lnTo>
                <a:lnTo>
                  <a:pt x="1063" y="392"/>
                </a:lnTo>
                <a:lnTo>
                  <a:pt x="1053" y="378"/>
                </a:lnTo>
                <a:lnTo>
                  <a:pt x="1045" y="362"/>
                </a:lnTo>
                <a:lnTo>
                  <a:pt x="1039" y="346"/>
                </a:lnTo>
                <a:lnTo>
                  <a:pt x="1035" y="329"/>
                </a:lnTo>
                <a:lnTo>
                  <a:pt x="1032" y="312"/>
                </a:lnTo>
                <a:lnTo>
                  <a:pt x="1032" y="294"/>
                </a:lnTo>
                <a:lnTo>
                  <a:pt x="1035" y="277"/>
                </a:lnTo>
                <a:lnTo>
                  <a:pt x="1039" y="260"/>
                </a:lnTo>
                <a:lnTo>
                  <a:pt x="1045" y="243"/>
                </a:lnTo>
                <a:lnTo>
                  <a:pt x="1053" y="227"/>
                </a:lnTo>
                <a:lnTo>
                  <a:pt x="1063" y="214"/>
                </a:lnTo>
                <a:lnTo>
                  <a:pt x="1074" y="200"/>
                </a:lnTo>
                <a:lnTo>
                  <a:pt x="1087" y="189"/>
                </a:lnTo>
                <a:lnTo>
                  <a:pt x="1101" y="178"/>
                </a:lnTo>
                <a:lnTo>
                  <a:pt x="1117" y="170"/>
                </a:lnTo>
                <a:lnTo>
                  <a:pt x="1133" y="163"/>
                </a:lnTo>
                <a:lnTo>
                  <a:pt x="1149" y="159"/>
                </a:lnTo>
                <a:lnTo>
                  <a:pt x="1167" y="157"/>
                </a:lnTo>
                <a:lnTo>
                  <a:pt x="1185" y="155"/>
                </a:lnTo>
                <a:lnTo>
                  <a:pt x="1202" y="158"/>
                </a:lnTo>
                <a:lnTo>
                  <a:pt x="1219" y="161"/>
                </a:lnTo>
                <a:lnTo>
                  <a:pt x="1236" y="166"/>
                </a:lnTo>
                <a:lnTo>
                  <a:pt x="1252" y="174"/>
                </a:lnTo>
                <a:lnTo>
                  <a:pt x="1266" y="183"/>
                </a:lnTo>
                <a:lnTo>
                  <a:pt x="1280" y="194"/>
                </a:lnTo>
                <a:lnTo>
                  <a:pt x="1292" y="207"/>
                </a:lnTo>
                <a:lnTo>
                  <a:pt x="1303" y="220"/>
                </a:lnTo>
                <a:lnTo>
                  <a:pt x="1311" y="236"/>
                </a:lnTo>
                <a:lnTo>
                  <a:pt x="1318" y="251"/>
                </a:lnTo>
                <a:lnTo>
                  <a:pt x="1324" y="268"/>
                </a:lnTo>
                <a:lnTo>
                  <a:pt x="1327" y="286"/>
                </a:lnTo>
                <a:lnTo>
                  <a:pt x="1328" y="303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8" name="Line 470"/>
          <p:cNvSpPr>
            <a:spLocks noChangeShapeType="1"/>
          </p:cNvSpPr>
          <p:nvPr/>
        </p:nvSpPr>
        <p:spPr bwMode="auto">
          <a:xfrm>
            <a:off x="6869113" y="4473575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59" name="Line 471"/>
          <p:cNvSpPr>
            <a:spLocks noChangeShapeType="1"/>
          </p:cNvSpPr>
          <p:nvPr/>
        </p:nvSpPr>
        <p:spPr bwMode="auto">
          <a:xfrm>
            <a:off x="6877050" y="4951413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0" name="Line 472"/>
          <p:cNvSpPr>
            <a:spLocks noChangeShapeType="1"/>
          </p:cNvSpPr>
          <p:nvPr/>
        </p:nvSpPr>
        <p:spPr bwMode="auto">
          <a:xfrm>
            <a:off x="6854825" y="4487863"/>
            <a:ext cx="7938" cy="44926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1" name="Freeform 473"/>
          <p:cNvSpPr>
            <a:spLocks/>
          </p:cNvSpPr>
          <p:nvPr/>
        </p:nvSpPr>
        <p:spPr bwMode="auto">
          <a:xfrm>
            <a:off x="6929438" y="4595813"/>
            <a:ext cx="233362" cy="233362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9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1"/>
                </a:lnTo>
                <a:lnTo>
                  <a:pt x="260" y="245"/>
                </a:lnTo>
                <a:lnTo>
                  <a:pt x="248" y="257"/>
                </a:lnTo>
                <a:lnTo>
                  <a:pt x="234" y="269"/>
                </a:lnTo>
                <a:lnTo>
                  <a:pt x="220" y="278"/>
                </a:lnTo>
                <a:lnTo>
                  <a:pt x="204" y="285"/>
                </a:lnTo>
                <a:lnTo>
                  <a:pt x="187" y="290"/>
                </a:lnTo>
                <a:lnTo>
                  <a:pt x="169" y="295"/>
                </a:lnTo>
                <a:lnTo>
                  <a:pt x="153" y="296"/>
                </a:lnTo>
                <a:lnTo>
                  <a:pt x="135" y="296"/>
                </a:lnTo>
                <a:lnTo>
                  <a:pt x="117" y="293"/>
                </a:lnTo>
                <a:lnTo>
                  <a:pt x="101" y="288"/>
                </a:lnTo>
                <a:lnTo>
                  <a:pt x="85" y="281"/>
                </a:lnTo>
                <a:lnTo>
                  <a:pt x="69" y="273"/>
                </a:lnTo>
                <a:lnTo>
                  <a:pt x="55" y="263"/>
                </a:lnTo>
                <a:lnTo>
                  <a:pt x="42" y="251"/>
                </a:lnTo>
                <a:lnTo>
                  <a:pt x="31" y="238"/>
                </a:lnTo>
                <a:lnTo>
                  <a:pt x="21" y="224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2"/>
                </a:lnTo>
                <a:lnTo>
                  <a:pt x="187" y="6"/>
                </a:lnTo>
                <a:lnTo>
                  <a:pt x="204" y="12"/>
                </a:lnTo>
                <a:lnTo>
                  <a:pt x="220" y="19"/>
                </a:lnTo>
                <a:lnTo>
                  <a:pt x="234" y="29"/>
                </a:lnTo>
                <a:lnTo>
                  <a:pt x="248" y="39"/>
                </a:lnTo>
                <a:lnTo>
                  <a:pt x="260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7"/>
                </a:lnTo>
                <a:lnTo>
                  <a:pt x="292" y="114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2" name="Line 474"/>
          <p:cNvSpPr>
            <a:spLocks noChangeShapeType="1"/>
          </p:cNvSpPr>
          <p:nvPr/>
        </p:nvSpPr>
        <p:spPr bwMode="auto">
          <a:xfrm flipV="1">
            <a:off x="6854825" y="4473575"/>
            <a:ext cx="14288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3" name="Line 475"/>
          <p:cNvSpPr>
            <a:spLocks noChangeShapeType="1"/>
          </p:cNvSpPr>
          <p:nvPr/>
        </p:nvSpPr>
        <p:spPr bwMode="auto">
          <a:xfrm>
            <a:off x="6862763" y="4937125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4" name="Freeform 476"/>
          <p:cNvSpPr>
            <a:spLocks/>
          </p:cNvSpPr>
          <p:nvPr/>
        </p:nvSpPr>
        <p:spPr bwMode="auto">
          <a:xfrm>
            <a:off x="7300913" y="4595813"/>
            <a:ext cx="234950" cy="234950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6" y="200"/>
                </a:lnTo>
                <a:lnTo>
                  <a:pt x="279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3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6"/>
                </a:lnTo>
                <a:lnTo>
                  <a:pt x="134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9" y="273"/>
                </a:lnTo>
                <a:lnTo>
                  <a:pt x="54" y="262"/>
                </a:lnTo>
                <a:lnTo>
                  <a:pt x="42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2" y="45"/>
                </a:lnTo>
                <a:lnTo>
                  <a:pt x="54" y="34"/>
                </a:lnTo>
                <a:lnTo>
                  <a:pt x="69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4" y="1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9" y="81"/>
                </a:lnTo>
                <a:lnTo>
                  <a:pt x="286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5" name="Line 477"/>
          <p:cNvSpPr>
            <a:spLocks noChangeShapeType="1"/>
          </p:cNvSpPr>
          <p:nvPr/>
        </p:nvSpPr>
        <p:spPr bwMode="auto">
          <a:xfrm flipH="1" flipV="1">
            <a:off x="7419975" y="4475163"/>
            <a:ext cx="549275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6" name="Line 478"/>
          <p:cNvSpPr>
            <a:spLocks noChangeShapeType="1"/>
          </p:cNvSpPr>
          <p:nvPr/>
        </p:nvSpPr>
        <p:spPr bwMode="auto">
          <a:xfrm flipH="1" flipV="1">
            <a:off x="7418388" y="4953000"/>
            <a:ext cx="539750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7" name="Line 479"/>
          <p:cNvSpPr>
            <a:spLocks noChangeShapeType="1"/>
          </p:cNvSpPr>
          <p:nvPr/>
        </p:nvSpPr>
        <p:spPr bwMode="auto">
          <a:xfrm flipH="1">
            <a:off x="7974013" y="4489450"/>
            <a:ext cx="9525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8" name="Freeform 480"/>
          <p:cNvSpPr>
            <a:spLocks/>
          </p:cNvSpPr>
          <p:nvPr/>
        </p:nvSpPr>
        <p:spPr bwMode="auto">
          <a:xfrm>
            <a:off x="7673975" y="4597400"/>
            <a:ext cx="233363" cy="233363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8"/>
                </a:moveTo>
                <a:lnTo>
                  <a:pt x="295" y="165"/>
                </a:lnTo>
                <a:lnTo>
                  <a:pt x="292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60" y="245"/>
                </a:lnTo>
                <a:lnTo>
                  <a:pt x="248" y="257"/>
                </a:lnTo>
                <a:lnTo>
                  <a:pt x="234" y="268"/>
                </a:lnTo>
                <a:lnTo>
                  <a:pt x="220" y="277"/>
                </a:lnTo>
                <a:lnTo>
                  <a:pt x="204" y="284"/>
                </a:lnTo>
                <a:lnTo>
                  <a:pt x="187" y="291"/>
                </a:lnTo>
                <a:lnTo>
                  <a:pt x="170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1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7"/>
                </a:lnTo>
                <a:lnTo>
                  <a:pt x="7" y="191"/>
                </a:lnTo>
                <a:lnTo>
                  <a:pt x="3" y="174"/>
                </a:lnTo>
                <a:lnTo>
                  <a:pt x="0" y="157"/>
                </a:lnTo>
                <a:lnTo>
                  <a:pt x="0" y="139"/>
                </a:lnTo>
                <a:lnTo>
                  <a:pt x="3" y="122"/>
                </a:lnTo>
                <a:lnTo>
                  <a:pt x="7" y="105"/>
                </a:lnTo>
                <a:lnTo>
                  <a:pt x="13" y="88"/>
                </a:lnTo>
                <a:lnTo>
                  <a:pt x="21" y="72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1" y="8"/>
                </a:lnTo>
                <a:lnTo>
                  <a:pt x="117" y="4"/>
                </a:lnTo>
                <a:lnTo>
                  <a:pt x="135" y="2"/>
                </a:lnTo>
                <a:lnTo>
                  <a:pt x="153" y="0"/>
                </a:lnTo>
                <a:lnTo>
                  <a:pt x="170" y="3"/>
                </a:lnTo>
                <a:lnTo>
                  <a:pt x="187" y="6"/>
                </a:lnTo>
                <a:lnTo>
                  <a:pt x="204" y="11"/>
                </a:lnTo>
                <a:lnTo>
                  <a:pt x="220" y="19"/>
                </a:lnTo>
                <a:lnTo>
                  <a:pt x="234" y="28"/>
                </a:lnTo>
                <a:lnTo>
                  <a:pt x="248" y="39"/>
                </a:lnTo>
                <a:lnTo>
                  <a:pt x="260" y="52"/>
                </a:lnTo>
                <a:lnTo>
                  <a:pt x="271" y="65"/>
                </a:lnTo>
                <a:lnTo>
                  <a:pt x="279" y="81"/>
                </a:lnTo>
                <a:lnTo>
                  <a:pt x="286" y="96"/>
                </a:lnTo>
                <a:lnTo>
                  <a:pt x="292" y="113"/>
                </a:lnTo>
                <a:lnTo>
                  <a:pt x="295" y="131"/>
                </a:lnTo>
                <a:lnTo>
                  <a:pt x="296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69" name="Line 481"/>
          <p:cNvSpPr>
            <a:spLocks noChangeShapeType="1"/>
          </p:cNvSpPr>
          <p:nvPr/>
        </p:nvSpPr>
        <p:spPr bwMode="auto">
          <a:xfrm flipH="1" flipV="1">
            <a:off x="7969250" y="4475163"/>
            <a:ext cx="14288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0" name="Line 482"/>
          <p:cNvSpPr>
            <a:spLocks noChangeShapeType="1"/>
          </p:cNvSpPr>
          <p:nvPr/>
        </p:nvSpPr>
        <p:spPr bwMode="auto">
          <a:xfrm flipH="1">
            <a:off x="7958138" y="4938713"/>
            <a:ext cx="15875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1" name="Rectangle 483"/>
          <p:cNvSpPr>
            <a:spLocks noChangeArrowheads="1"/>
          </p:cNvSpPr>
          <p:nvPr/>
        </p:nvSpPr>
        <p:spPr bwMode="auto">
          <a:xfrm>
            <a:off x="8586788" y="4125913"/>
            <a:ext cx="179387" cy="317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72" name="Line 484"/>
          <p:cNvSpPr>
            <a:spLocks noChangeShapeType="1"/>
          </p:cNvSpPr>
          <p:nvPr/>
        </p:nvSpPr>
        <p:spPr bwMode="auto">
          <a:xfrm flipV="1">
            <a:off x="8586788" y="4125913"/>
            <a:ext cx="1587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3" name="Rectangle 485"/>
          <p:cNvSpPr>
            <a:spLocks noChangeArrowheads="1"/>
          </p:cNvSpPr>
          <p:nvPr/>
        </p:nvSpPr>
        <p:spPr bwMode="auto">
          <a:xfrm>
            <a:off x="8632825" y="3790950"/>
            <a:ext cx="82550" cy="3349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74" name="Line 486"/>
          <p:cNvSpPr>
            <a:spLocks noChangeShapeType="1"/>
          </p:cNvSpPr>
          <p:nvPr/>
        </p:nvSpPr>
        <p:spPr bwMode="auto">
          <a:xfrm>
            <a:off x="8586788" y="4125913"/>
            <a:ext cx="1793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5" name="Line 487"/>
          <p:cNvSpPr>
            <a:spLocks noChangeShapeType="1"/>
          </p:cNvSpPr>
          <p:nvPr/>
        </p:nvSpPr>
        <p:spPr bwMode="auto">
          <a:xfrm>
            <a:off x="8766175" y="4125913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6" name="Line 488"/>
          <p:cNvSpPr>
            <a:spLocks noChangeShapeType="1"/>
          </p:cNvSpPr>
          <p:nvPr/>
        </p:nvSpPr>
        <p:spPr bwMode="auto">
          <a:xfrm flipV="1">
            <a:off x="8632825" y="3790950"/>
            <a:ext cx="1588" cy="3349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7" name="Line 489"/>
          <p:cNvSpPr>
            <a:spLocks noChangeShapeType="1"/>
          </p:cNvSpPr>
          <p:nvPr/>
        </p:nvSpPr>
        <p:spPr bwMode="auto">
          <a:xfrm>
            <a:off x="8632825" y="3790950"/>
            <a:ext cx="825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8" name="Line 490"/>
          <p:cNvSpPr>
            <a:spLocks noChangeShapeType="1"/>
          </p:cNvSpPr>
          <p:nvPr/>
        </p:nvSpPr>
        <p:spPr bwMode="auto">
          <a:xfrm>
            <a:off x="8715375" y="3790950"/>
            <a:ext cx="1588" cy="3349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79" name="Line 491"/>
          <p:cNvSpPr>
            <a:spLocks noChangeShapeType="1"/>
          </p:cNvSpPr>
          <p:nvPr/>
        </p:nvSpPr>
        <p:spPr bwMode="auto">
          <a:xfrm>
            <a:off x="8586788" y="4157663"/>
            <a:ext cx="1793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0" name="Rectangle 492"/>
          <p:cNvSpPr>
            <a:spLocks noChangeArrowheads="1"/>
          </p:cNvSpPr>
          <p:nvPr/>
        </p:nvSpPr>
        <p:spPr bwMode="auto">
          <a:xfrm>
            <a:off x="8586788" y="4125913"/>
            <a:ext cx="179387" cy="317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81" name="Line 493"/>
          <p:cNvSpPr>
            <a:spLocks noChangeShapeType="1"/>
          </p:cNvSpPr>
          <p:nvPr/>
        </p:nvSpPr>
        <p:spPr bwMode="auto">
          <a:xfrm flipV="1">
            <a:off x="8586788" y="4125913"/>
            <a:ext cx="1587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2" name="Rectangle 494"/>
          <p:cNvSpPr>
            <a:spLocks noChangeArrowheads="1"/>
          </p:cNvSpPr>
          <p:nvPr/>
        </p:nvSpPr>
        <p:spPr bwMode="auto">
          <a:xfrm>
            <a:off x="8632825" y="3790950"/>
            <a:ext cx="82550" cy="3349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83" name="Line 495"/>
          <p:cNvSpPr>
            <a:spLocks noChangeShapeType="1"/>
          </p:cNvSpPr>
          <p:nvPr/>
        </p:nvSpPr>
        <p:spPr bwMode="auto">
          <a:xfrm>
            <a:off x="8586788" y="4125913"/>
            <a:ext cx="1793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4" name="Line 496"/>
          <p:cNvSpPr>
            <a:spLocks noChangeShapeType="1"/>
          </p:cNvSpPr>
          <p:nvPr/>
        </p:nvSpPr>
        <p:spPr bwMode="auto">
          <a:xfrm>
            <a:off x="8766175" y="4125913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5" name="Line 497"/>
          <p:cNvSpPr>
            <a:spLocks noChangeShapeType="1"/>
          </p:cNvSpPr>
          <p:nvPr/>
        </p:nvSpPr>
        <p:spPr bwMode="auto">
          <a:xfrm flipV="1">
            <a:off x="8632825" y="3790950"/>
            <a:ext cx="1588" cy="3349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6" name="Line 498"/>
          <p:cNvSpPr>
            <a:spLocks noChangeShapeType="1"/>
          </p:cNvSpPr>
          <p:nvPr/>
        </p:nvSpPr>
        <p:spPr bwMode="auto">
          <a:xfrm>
            <a:off x="8632825" y="3790950"/>
            <a:ext cx="825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7" name="Line 499"/>
          <p:cNvSpPr>
            <a:spLocks noChangeShapeType="1"/>
          </p:cNvSpPr>
          <p:nvPr/>
        </p:nvSpPr>
        <p:spPr bwMode="auto">
          <a:xfrm>
            <a:off x="8715375" y="3790950"/>
            <a:ext cx="1588" cy="3349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8" name="Line 500"/>
          <p:cNvSpPr>
            <a:spLocks noChangeShapeType="1"/>
          </p:cNvSpPr>
          <p:nvPr/>
        </p:nvSpPr>
        <p:spPr bwMode="auto">
          <a:xfrm>
            <a:off x="8586788" y="4157663"/>
            <a:ext cx="1793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89" name="Rectangle 501"/>
          <p:cNvSpPr>
            <a:spLocks noChangeArrowheads="1"/>
          </p:cNvSpPr>
          <p:nvPr/>
        </p:nvSpPr>
        <p:spPr bwMode="auto">
          <a:xfrm>
            <a:off x="368300" y="4129088"/>
            <a:ext cx="180975" cy="317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90" name="Line 502"/>
          <p:cNvSpPr>
            <a:spLocks noChangeShapeType="1"/>
          </p:cNvSpPr>
          <p:nvPr/>
        </p:nvSpPr>
        <p:spPr bwMode="auto">
          <a:xfrm flipV="1">
            <a:off x="549275" y="4129088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1" name="Rectangle 503"/>
          <p:cNvSpPr>
            <a:spLocks noChangeArrowheads="1"/>
          </p:cNvSpPr>
          <p:nvPr/>
        </p:nvSpPr>
        <p:spPr bwMode="auto">
          <a:xfrm>
            <a:off x="419100" y="3792538"/>
            <a:ext cx="82550" cy="3365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92" name="Line 504"/>
          <p:cNvSpPr>
            <a:spLocks noChangeShapeType="1"/>
          </p:cNvSpPr>
          <p:nvPr/>
        </p:nvSpPr>
        <p:spPr bwMode="auto">
          <a:xfrm flipH="1">
            <a:off x="368300" y="4129088"/>
            <a:ext cx="1809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3" name="Line 505"/>
          <p:cNvSpPr>
            <a:spLocks noChangeShapeType="1"/>
          </p:cNvSpPr>
          <p:nvPr/>
        </p:nvSpPr>
        <p:spPr bwMode="auto">
          <a:xfrm>
            <a:off x="368300" y="4129088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4" name="Line 506"/>
          <p:cNvSpPr>
            <a:spLocks noChangeShapeType="1"/>
          </p:cNvSpPr>
          <p:nvPr/>
        </p:nvSpPr>
        <p:spPr bwMode="auto">
          <a:xfrm flipV="1">
            <a:off x="501650" y="3792538"/>
            <a:ext cx="1588" cy="33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5" name="Line 507"/>
          <p:cNvSpPr>
            <a:spLocks noChangeShapeType="1"/>
          </p:cNvSpPr>
          <p:nvPr/>
        </p:nvSpPr>
        <p:spPr bwMode="auto">
          <a:xfrm flipH="1">
            <a:off x="419100" y="3792538"/>
            <a:ext cx="825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6" name="Line 508"/>
          <p:cNvSpPr>
            <a:spLocks noChangeShapeType="1"/>
          </p:cNvSpPr>
          <p:nvPr/>
        </p:nvSpPr>
        <p:spPr bwMode="auto">
          <a:xfrm>
            <a:off x="419100" y="3792538"/>
            <a:ext cx="1588" cy="33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7" name="Line 509"/>
          <p:cNvSpPr>
            <a:spLocks noChangeShapeType="1"/>
          </p:cNvSpPr>
          <p:nvPr/>
        </p:nvSpPr>
        <p:spPr bwMode="auto">
          <a:xfrm flipH="1">
            <a:off x="368300" y="4160838"/>
            <a:ext cx="1809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98" name="Rectangle 510"/>
          <p:cNvSpPr>
            <a:spLocks noChangeArrowheads="1"/>
          </p:cNvSpPr>
          <p:nvPr/>
        </p:nvSpPr>
        <p:spPr bwMode="auto">
          <a:xfrm>
            <a:off x="368300" y="4129088"/>
            <a:ext cx="180975" cy="317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899" name="Line 511"/>
          <p:cNvSpPr>
            <a:spLocks noChangeShapeType="1"/>
          </p:cNvSpPr>
          <p:nvPr/>
        </p:nvSpPr>
        <p:spPr bwMode="auto">
          <a:xfrm flipV="1">
            <a:off x="549275" y="4129088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0" name="Rectangle 512"/>
          <p:cNvSpPr>
            <a:spLocks noChangeArrowheads="1"/>
          </p:cNvSpPr>
          <p:nvPr/>
        </p:nvSpPr>
        <p:spPr bwMode="auto">
          <a:xfrm>
            <a:off x="419100" y="3792538"/>
            <a:ext cx="82550" cy="3365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1901" name="Line 513"/>
          <p:cNvSpPr>
            <a:spLocks noChangeShapeType="1"/>
          </p:cNvSpPr>
          <p:nvPr/>
        </p:nvSpPr>
        <p:spPr bwMode="auto">
          <a:xfrm flipH="1">
            <a:off x="368300" y="4129088"/>
            <a:ext cx="1809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2" name="Line 514"/>
          <p:cNvSpPr>
            <a:spLocks noChangeShapeType="1"/>
          </p:cNvSpPr>
          <p:nvPr/>
        </p:nvSpPr>
        <p:spPr bwMode="auto">
          <a:xfrm>
            <a:off x="368300" y="4129088"/>
            <a:ext cx="1588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3" name="Line 515"/>
          <p:cNvSpPr>
            <a:spLocks noChangeShapeType="1"/>
          </p:cNvSpPr>
          <p:nvPr/>
        </p:nvSpPr>
        <p:spPr bwMode="auto">
          <a:xfrm flipV="1">
            <a:off x="501650" y="3792538"/>
            <a:ext cx="1588" cy="33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4" name="Line 516"/>
          <p:cNvSpPr>
            <a:spLocks noChangeShapeType="1"/>
          </p:cNvSpPr>
          <p:nvPr/>
        </p:nvSpPr>
        <p:spPr bwMode="auto">
          <a:xfrm flipH="1">
            <a:off x="419100" y="3792538"/>
            <a:ext cx="825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5" name="Line 517"/>
          <p:cNvSpPr>
            <a:spLocks noChangeShapeType="1"/>
          </p:cNvSpPr>
          <p:nvPr/>
        </p:nvSpPr>
        <p:spPr bwMode="auto">
          <a:xfrm>
            <a:off x="419100" y="3792538"/>
            <a:ext cx="1588" cy="33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6" name="Line 518"/>
          <p:cNvSpPr>
            <a:spLocks noChangeShapeType="1"/>
          </p:cNvSpPr>
          <p:nvPr/>
        </p:nvSpPr>
        <p:spPr bwMode="auto">
          <a:xfrm flipH="1">
            <a:off x="368300" y="4160838"/>
            <a:ext cx="1809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7" name="Line 519"/>
          <p:cNvSpPr>
            <a:spLocks noChangeShapeType="1"/>
          </p:cNvSpPr>
          <p:nvPr/>
        </p:nvSpPr>
        <p:spPr bwMode="auto">
          <a:xfrm flipH="1">
            <a:off x="3978275" y="44450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8" name="Line 520"/>
          <p:cNvSpPr>
            <a:spLocks noChangeShapeType="1"/>
          </p:cNvSpPr>
          <p:nvPr/>
        </p:nvSpPr>
        <p:spPr bwMode="auto">
          <a:xfrm flipH="1">
            <a:off x="397986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09" name="Line 521"/>
          <p:cNvSpPr>
            <a:spLocks noChangeShapeType="1"/>
          </p:cNvSpPr>
          <p:nvPr/>
        </p:nvSpPr>
        <p:spPr bwMode="auto">
          <a:xfrm flipH="1">
            <a:off x="4535488" y="44592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0" name="Freeform 522"/>
          <p:cNvSpPr>
            <a:spLocks/>
          </p:cNvSpPr>
          <p:nvPr/>
        </p:nvSpPr>
        <p:spPr bwMode="auto">
          <a:xfrm>
            <a:off x="4233863" y="4567238"/>
            <a:ext cx="234950" cy="234950"/>
          </a:xfrm>
          <a:custGeom>
            <a:avLst/>
            <a:gdLst>
              <a:gd name="T0" fmla="*/ 2147483647 w 295"/>
              <a:gd name="T1" fmla="*/ 2147483647 h 295"/>
              <a:gd name="T2" fmla="*/ 2147483647 w 295"/>
              <a:gd name="T3" fmla="*/ 2147483647 h 295"/>
              <a:gd name="T4" fmla="*/ 2147483647 w 295"/>
              <a:gd name="T5" fmla="*/ 2147483647 h 295"/>
              <a:gd name="T6" fmla="*/ 2147483647 w 295"/>
              <a:gd name="T7" fmla="*/ 2147483647 h 295"/>
              <a:gd name="T8" fmla="*/ 2147483647 w 295"/>
              <a:gd name="T9" fmla="*/ 2147483647 h 295"/>
              <a:gd name="T10" fmla="*/ 2147483647 w 295"/>
              <a:gd name="T11" fmla="*/ 2147483647 h 295"/>
              <a:gd name="T12" fmla="*/ 2147483647 w 295"/>
              <a:gd name="T13" fmla="*/ 2147483647 h 295"/>
              <a:gd name="T14" fmla="*/ 2147483647 w 295"/>
              <a:gd name="T15" fmla="*/ 2147483647 h 295"/>
              <a:gd name="T16" fmla="*/ 2147483647 w 295"/>
              <a:gd name="T17" fmla="*/ 2147483647 h 295"/>
              <a:gd name="T18" fmla="*/ 2147483647 w 295"/>
              <a:gd name="T19" fmla="*/ 2147483647 h 295"/>
              <a:gd name="T20" fmla="*/ 2147483647 w 295"/>
              <a:gd name="T21" fmla="*/ 2147483647 h 295"/>
              <a:gd name="T22" fmla="*/ 2147483647 w 295"/>
              <a:gd name="T23" fmla="*/ 2147483647 h 295"/>
              <a:gd name="T24" fmla="*/ 2147483647 w 295"/>
              <a:gd name="T25" fmla="*/ 2147483647 h 295"/>
              <a:gd name="T26" fmla="*/ 2147483647 w 295"/>
              <a:gd name="T27" fmla="*/ 2147483647 h 295"/>
              <a:gd name="T28" fmla="*/ 2147483647 w 295"/>
              <a:gd name="T29" fmla="*/ 2147483647 h 295"/>
              <a:gd name="T30" fmla="*/ 2147483647 w 295"/>
              <a:gd name="T31" fmla="*/ 2147483647 h 295"/>
              <a:gd name="T32" fmla="*/ 2147483647 w 295"/>
              <a:gd name="T33" fmla="*/ 2147483647 h 295"/>
              <a:gd name="T34" fmla="*/ 2147483647 w 295"/>
              <a:gd name="T35" fmla="*/ 2147483647 h 295"/>
              <a:gd name="T36" fmla="*/ 2147483647 w 295"/>
              <a:gd name="T37" fmla="*/ 2147483647 h 295"/>
              <a:gd name="T38" fmla="*/ 2147483647 w 295"/>
              <a:gd name="T39" fmla="*/ 2147483647 h 295"/>
              <a:gd name="T40" fmla="*/ 2147483647 w 295"/>
              <a:gd name="T41" fmla="*/ 2147483647 h 295"/>
              <a:gd name="T42" fmla="*/ 2147483647 w 295"/>
              <a:gd name="T43" fmla="*/ 2147483647 h 295"/>
              <a:gd name="T44" fmla="*/ 2147483647 w 295"/>
              <a:gd name="T45" fmla="*/ 2147483647 h 295"/>
              <a:gd name="T46" fmla="*/ 2147483647 w 295"/>
              <a:gd name="T47" fmla="*/ 2147483647 h 295"/>
              <a:gd name="T48" fmla="*/ 2147483647 w 295"/>
              <a:gd name="T49" fmla="*/ 2147483647 h 295"/>
              <a:gd name="T50" fmla="*/ 2147483647 w 295"/>
              <a:gd name="T51" fmla="*/ 2147483647 h 295"/>
              <a:gd name="T52" fmla="*/ 0 w 295"/>
              <a:gd name="T53" fmla="*/ 2147483647 h 295"/>
              <a:gd name="T54" fmla="*/ 0 w 295"/>
              <a:gd name="T55" fmla="*/ 2147483647 h 295"/>
              <a:gd name="T56" fmla="*/ 2147483647 w 295"/>
              <a:gd name="T57" fmla="*/ 2147483647 h 295"/>
              <a:gd name="T58" fmla="*/ 2147483647 w 295"/>
              <a:gd name="T59" fmla="*/ 2147483647 h 295"/>
              <a:gd name="T60" fmla="*/ 2147483647 w 295"/>
              <a:gd name="T61" fmla="*/ 2147483647 h 295"/>
              <a:gd name="T62" fmla="*/ 2147483647 w 295"/>
              <a:gd name="T63" fmla="*/ 2147483647 h 295"/>
              <a:gd name="T64" fmla="*/ 2147483647 w 295"/>
              <a:gd name="T65" fmla="*/ 2147483647 h 295"/>
              <a:gd name="T66" fmla="*/ 2147483647 w 295"/>
              <a:gd name="T67" fmla="*/ 2147483647 h 295"/>
              <a:gd name="T68" fmla="*/ 2147483647 w 295"/>
              <a:gd name="T69" fmla="*/ 2147483647 h 295"/>
              <a:gd name="T70" fmla="*/ 2147483647 w 295"/>
              <a:gd name="T71" fmla="*/ 2147483647 h 295"/>
              <a:gd name="T72" fmla="*/ 2147483647 w 295"/>
              <a:gd name="T73" fmla="*/ 2147483647 h 295"/>
              <a:gd name="T74" fmla="*/ 2147483647 w 295"/>
              <a:gd name="T75" fmla="*/ 2147483647 h 295"/>
              <a:gd name="T76" fmla="*/ 2147483647 w 295"/>
              <a:gd name="T77" fmla="*/ 2147483647 h 295"/>
              <a:gd name="T78" fmla="*/ 2147483647 w 295"/>
              <a:gd name="T79" fmla="*/ 0 h 295"/>
              <a:gd name="T80" fmla="*/ 2147483647 w 295"/>
              <a:gd name="T81" fmla="*/ 0 h 295"/>
              <a:gd name="T82" fmla="*/ 2147483647 w 295"/>
              <a:gd name="T83" fmla="*/ 2147483647 h 295"/>
              <a:gd name="T84" fmla="*/ 2147483647 w 295"/>
              <a:gd name="T85" fmla="*/ 2147483647 h 295"/>
              <a:gd name="T86" fmla="*/ 2147483647 w 295"/>
              <a:gd name="T87" fmla="*/ 2147483647 h 295"/>
              <a:gd name="T88" fmla="*/ 2147483647 w 295"/>
              <a:gd name="T89" fmla="*/ 2147483647 h 295"/>
              <a:gd name="T90" fmla="*/ 2147483647 w 295"/>
              <a:gd name="T91" fmla="*/ 2147483647 h 295"/>
              <a:gd name="T92" fmla="*/ 2147483647 w 295"/>
              <a:gd name="T93" fmla="*/ 2147483647 h 295"/>
              <a:gd name="T94" fmla="*/ 2147483647 w 295"/>
              <a:gd name="T95" fmla="*/ 2147483647 h 295"/>
              <a:gd name="T96" fmla="*/ 2147483647 w 295"/>
              <a:gd name="T97" fmla="*/ 2147483647 h 295"/>
              <a:gd name="T98" fmla="*/ 2147483647 w 295"/>
              <a:gd name="T99" fmla="*/ 2147483647 h 295"/>
              <a:gd name="T100" fmla="*/ 2147483647 w 295"/>
              <a:gd name="T101" fmla="*/ 2147483647 h 295"/>
              <a:gd name="T102" fmla="*/ 2147483647 w 295"/>
              <a:gd name="T103" fmla="*/ 2147483647 h 295"/>
              <a:gd name="T104" fmla="*/ 2147483647 w 295"/>
              <a:gd name="T105" fmla="*/ 2147483647 h 295"/>
              <a:gd name="T106" fmla="*/ 2147483647 w 295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5">
                <a:moveTo>
                  <a:pt x="295" y="147"/>
                </a:moveTo>
                <a:lnTo>
                  <a:pt x="294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7" y="257"/>
                </a:lnTo>
                <a:lnTo>
                  <a:pt x="234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3" y="281"/>
                </a:lnTo>
                <a:lnTo>
                  <a:pt x="69" y="272"/>
                </a:lnTo>
                <a:lnTo>
                  <a:pt x="54" y="262"/>
                </a:lnTo>
                <a:lnTo>
                  <a:pt x="42" y="250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2" y="45"/>
                </a:lnTo>
                <a:lnTo>
                  <a:pt x="54" y="32"/>
                </a:lnTo>
                <a:lnTo>
                  <a:pt x="69" y="23"/>
                </a:lnTo>
                <a:lnTo>
                  <a:pt x="83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4" y="27"/>
                </a:lnTo>
                <a:lnTo>
                  <a:pt x="247" y="39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1" name="Line 523"/>
          <p:cNvSpPr>
            <a:spLocks noChangeShapeType="1"/>
          </p:cNvSpPr>
          <p:nvPr/>
        </p:nvSpPr>
        <p:spPr bwMode="auto">
          <a:xfrm flipH="1" flipV="1">
            <a:off x="4529138" y="44450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2" name="Line 524"/>
          <p:cNvSpPr>
            <a:spLocks noChangeShapeType="1"/>
          </p:cNvSpPr>
          <p:nvPr/>
        </p:nvSpPr>
        <p:spPr bwMode="auto">
          <a:xfrm flipH="1">
            <a:off x="4519613" y="4906963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3" name="Freeform 525"/>
          <p:cNvSpPr>
            <a:spLocks/>
          </p:cNvSpPr>
          <p:nvPr/>
        </p:nvSpPr>
        <p:spPr bwMode="auto">
          <a:xfrm>
            <a:off x="3862388" y="4567238"/>
            <a:ext cx="233362" cy="234950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5"/>
                </a:lnTo>
                <a:lnTo>
                  <a:pt x="291" y="182"/>
                </a:lnTo>
                <a:lnTo>
                  <a:pt x="285" y="198"/>
                </a:lnTo>
                <a:lnTo>
                  <a:pt x="278" y="215"/>
                </a:lnTo>
                <a:lnTo>
                  <a:pt x="270" y="230"/>
                </a:lnTo>
                <a:lnTo>
                  <a:pt x="259" y="243"/>
                </a:lnTo>
                <a:lnTo>
                  <a:pt x="247" y="256"/>
                </a:lnTo>
                <a:lnTo>
                  <a:pt x="233" y="267"/>
                </a:lnTo>
                <a:lnTo>
                  <a:pt x="219" y="276"/>
                </a:lnTo>
                <a:lnTo>
                  <a:pt x="203" y="284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7"/>
                </a:lnTo>
                <a:lnTo>
                  <a:pt x="84" y="281"/>
                </a:lnTo>
                <a:lnTo>
                  <a:pt x="68" y="272"/>
                </a:lnTo>
                <a:lnTo>
                  <a:pt x="55" y="262"/>
                </a:lnTo>
                <a:lnTo>
                  <a:pt x="41" y="249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7" y="190"/>
                </a:lnTo>
                <a:lnTo>
                  <a:pt x="3" y="173"/>
                </a:lnTo>
                <a:lnTo>
                  <a:pt x="0" y="155"/>
                </a:lnTo>
                <a:lnTo>
                  <a:pt x="0" y="139"/>
                </a:lnTo>
                <a:lnTo>
                  <a:pt x="3" y="121"/>
                </a:lnTo>
                <a:lnTo>
                  <a:pt x="7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1" y="45"/>
                </a:lnTo>
                <a:lnTo>
                  <a:pt x="55" y="32"/>
                </a:lnTo>
                <a:lnTo>
                  <a:pt x="68" y="22"/>
                </a:lnTo>
                <a:lnTo>
                  <a:pt x="84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9" y="18"/>
                </a:lnTo>
                <a:lnTo>
                  <a:pt x="233" y="27"/>
                </a:lnTo>
                <a:lnTo>
                  <a:pt x="247" y="39"/>
                </a:lnTo>
                <a:lnTo>
                  <a:pt x="259" y="51"/>
                </a:lnTo>
                <a:lnTo>
                  <a:pt x="270" y="65"/>
                </a:lnTo>
                <a:lnTo>
                  <a:pt x="278" y="79"/>
                </a:lnTo>
                <a:lnTo>
                  <a:pt x="285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4" name="Line 526"/>
          <p:cNvSpPr>
            <a:spLocks noChangeShapeType="1"/>
          </p:cNvSpPr>
          <p:nvPr/>
        </p:nvSpPr>
        <p:spPr bwMode="auto">
          <a:xfrm flipV="1">
            <a:off x="3429000" y="4446588"/>
            <a:ext cx="549275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5" name="Line 527"/>
          <p:cNvSpPr>
            <a:spLocks noChangeShapeType="1"/>
          </p:cNvSpPr>
          <p:nvPr/>
        </p:nvSpPr>
        <p:spPr bwMode="auto">
          <a:xfrm flipV="1">
            <a:off x="344011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6" name="Line 528"/>
          <p:cNvSpPr>
            <a:spLocks noChangeShapeType="1"/>
          </p:cNvSpPr>
          <p:nvPr/>
        </p:nvSpPr>
        <p:spPr bwMode="auto">
          <a:xfrm>
            <a:off x="3414713" y="44608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7" name="Freeform 529"/>
          <p:cNvSpPr>
            <a:spLocks/>
          </p:cNvSpPr>
          <p:nvPr/>
        </p:nvSpPr>
        <p:spPr bwMode="auto">
          <a:xfrm>
            <a:off x="3489325" y="4567238"/>
            <a:ext cx="234950" cy="234950"/>
          </a:xfrm>
          <a:custGeom>
            <a:avLst/>
            <a:gdLst>
              <a:gd name="T0" fmla="*/ 2147483647 w 295"/>
              <a:gd name="T1" fmla="*/ 2147483647 h 295"/>
              <a:gd name="T2" fmla="*/ 2147483647 w 295"/>
              <a:gd name="T3" fmla="*/ 2147483647 h 295"/>
              <a:gd name="T4" fmla="*/ 2147483647 w 295"/>
              <a:gd name="T5" fmla="*/ 2147483647 h 295"/>
              <a:gd name="T6" fmla="*/ 2147483647 w 295"/>
              <a:gd name="T7" fmla="*/ 2147483647 h 295"/>
              <a:gd name="T8" fmla="*/ 2147483647 w 295"/>
              <a:gd name="T9" fmla="*/ 2147483647 h 295"/>
              <a:gd name="T10" fmla="*/ 2147483647 w 295"/>
              <a:gd name="T11" fmla="*/ 2147483647 h 295"/>
              <a:gd name="T12" fmla="*/ 2147483647 w 295"/>
              <a:gd name="T13" fmla="*/ 2147483647 h 295"/>
              <a:gd name="T14" fmla="*/ 2147483647 w 295"/>
              <a:gd name="T15" fmla="*/ 2147483647 h 295"/>
              <a:gd name="T16" fmla="*/ 2147483647 w 295"/>
              <a:gd name="T17" fmla="*/ 2147483647 h 295"/>
              <a:gd name="T18" fmla="*/ 2147483647 w 295"/>
              <a:gd name="T19" fmla="*/ 2147483647 h 295"/>
              <a:gd name="T20" fmla="*/ 2147483647 w 295"/>
              <a:gd name="T21" fmla="*/ 2147483647 h 295"/>
              <a:gd name="T22" fmla="*/ 2147483647 w 295"/>
              <a:gd name="T23" fmla="*/ 2147483647 h 295"/>
              <a:gd name="T24" fmla="*/ 2147483647 w 295"/>
              <a:gd name="T25" fmla="*/ 2147483647 h 295"/>
              <a:gd name="T26" fmla="*/ 2147483647 w 295"/>
              <a:gd name="T27" fmla="*/ 2147483647 h 295"/>
              <a:gd name="T28" fmla="*/ 2147483647 w 295"/>
              <a:gd name="T29" fmla="*/ 2147483647 h 295"/>
              <a:gd name="T30" fmla="*/ 2147483647 w 295"/>
              <a:gd name="T31" fmla="*/ 2147483647 h 295"/>
              <a:gd name="T32" fmla="*/ 2147483647 w 295"/>
              <a:gd name="T33" fmla="*/ 2147483647 h 295"/>
              <a:gd name="T34" fmla="*/ 2147483647 w 295"/>
              <a:gd name="T35" fmla="*/ 2147483647 h 295"/>
              <a:gd name="T36" fmla="*/ 2147483647 w 295"/>
              <a:gd name="T37" fmla="*/ 2147483647 h 295"/>
              <a:gd name="T38" fmla="*/ 2147483647 w 295"/>
              <a:gd name="T39" fmla="*/ 2147483647 h 295"/>
              <a:gd name="T40" fmla="*/ 2147483647 w 295"/>
              <a:gd name="T41" fmla="*/ 2147483647 h 295"/>
              <a:gd name="T42" fmla="*/ 2147483647 w 295"/>
              <a:gd name="T43" fmla="*/ 2147483647 h 295"/>
              <a:gd name="T44" fmla="*/ 2147483647 w 295"/>
              <a:gd name="T45" fmla="*/ 2147483647 h 295"/>
              <a:gd name="T46" fmla="*/ 2147483647 w 295"/>
              <a:gd name="T47" fmla="*/ 2147483647 h 295"/>
              <a:gd name="T48" fmla="*/ 2147483647 w 295"/>
              <a:gd name="T49" fmla="*/ 2147483647 h 295"/>
              <a:gd name="T50" fmla="*/ 2147483647 w 295"/>
              <a:gd name="T51" fmla="*/ 2147483647 h 295"/>
              <a:gd name="T52" fmla="*/ 0 w 295"/>
              <a:gd name="T53" fmla="*/ 2147483647 h 295"/>
              <a:gd name="T54" fmla="*/ 0 w 295"/>
              <a:gd name="T55" fmla="*/ 2147483647 h 295"/>
              <a:gd name="T56" fmla="*/ 2147483647 w 295"/>
              <a:gd name="T57" fmla="*/ 2147483647 h 295"/>
              <a:gd name="T58" fmla="*/ 2147483647 w 295"/>
              <a:gd name="T59" fmla="*/ 2147483647 h 295"/>
              <a:gd name="T60" fmla="*/ 2147483647 w 295"/>
              <a:gd name="T61" fmla="*/ 2147483647 h 295"/>
              <a:gd name="T62" fmla="*/ 2147483647 w 295"/>
              <a:gd name="T63" fmla="*/ 2147483647 h 295"/>
              <a:gd name="T64" fmla="*/ 2147483647 w 295"/>
              <a:gd name="T65" fmla="*/ 2147483647 h 295"/>
              <a:gd name="T66" fmla="*/ 2147483647 w 295"/>
              <a:gd name="T67" fmla="*/ 2147483647 h 295"/>
              <a:gd name="T68" fmla="*/ 2147483647 w 295"/>
              <a:gd name="T69" fmla="*/ 2147483647 h 295"/>
              <a:gd name="T70" fmla="*/ 2147483647 w 295"/>
              <a:gd name="T71" fmla="*/ 2147483647 h 295"/>
              <a:gd name="T72" fmla="*/ 2147483647 w 295"/>
              <a:gd name="T73" fmla="*/ 2147483647 h 295"/>
              <a:gd name="T74" fmla="*/ 2147483647 w 295"/>
              <a:gd name="T75" fmla="*/ 2147483647 h 295"/>
              <a:gd name="T76" fmla="*/ 2147483647 w 295"/>
              <a:gd name="T77" fmla="*/ 2147483647 h 295"/>
              <a:gd name="T78" fmla="*/ 2147483647 w 295"/>
              <a:gd name="T79" fmla="*/ 2147483647 h 295"/>
              <a:gd name="T80" fmla="*/ 2147483647 w 295"/>
              <a:gd name="T81" fmla="*/ 0 h 295"/>
              <a:gd name="T82" fmla="*/ 2147483647 w 295"/>
              <a:gd name="T83" fmla="*/ 2147483647 h 295"/>
              <a:gd name="T84" fmla="*/ 2147483647 w 295"/>
              <a:gd name="T85" fmla="*/ 2147483647 h 295"/>
              <a:gd name="T86" fmla="*/ 2147483647 w 295"/>
              <a:gd name="T87" fmla="*/ 2147483647 h 295"/>
              <a:gd name="T88" fmla="*/ 2147483647 w 295"/>
              <a:gd name="T89" fmla="*/ 2147483647 h 295"/>
              <a:gd name="T90" fmla="*/ 2147483647 w 295"/>
              <a:gd name="T91" fmla="*/ 2147483647 h 295"/>
              <a:gd name="T92" fmla="*/ 2147483647 w 295"/>
              <a:gd name="T93" fmla="*/ 2147483647 h 295"/>
              <a:gd name="T94" fmla="*/ 2147483647 w 295"/>
              <a:gd name="T95" fmla="*/ 2147483647 h 295"/>
              <a:gd name="T96" fmla="*/ 2147483647 w 295"/>
              <a:gd name="T97" fmla="*/ 2147483647 h 295"/>
              <a:gd name="T98" fmla="*/ 2147483647 w 295"/>
              <a:gd name="T99" fmla="*/ 2147483647 h 295"/>
              <a:gd name="T100" fmla="*/ 2147483647 w 295"/>
              <a:gd name="T101" fmla="*/ 2147483647 h 295"/>
              <a:gd name="T102" fmla="*/ 2147483647 w 295"/>
              <a:gd name="T103" fmla="*/ 2147483647 h 295"/>
              <a:gd name="T104" fmla="*/ 2147483647 w 295"/>
              <a:gd name="T105" fmla="*/ 2147483647 h 295"/>
              <a:gd name="T106" fmla="*/ 2147483647 w 295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5">
                <a:moveTo>
                  <a:pt x="295" y="148"/>
                </a:moveTo>
                <a:lnTo>
                  <a:pt x="294" y="165"/>
                </a:lnTo>
                <a:lnTo>
                  <a:pt x="291" y="183"/>
                </a:lnTo>
                <a:lnTo>
                  <a:pt x="286" y="199"/>
                </a:lnTo>
                <a:lnTo>
                  <a:pt x="278" y="215"/>
                </a:lnTo>
                <a:lnTo>
                  <a:pt x="269" y="231"/>
                </a:lnTo>
                <a:lnTo>
                  <a:pt x="259" y="244"/>
                </a:lnTo>
                <a:lnTo>
                  <a:pt x="247" y="257"/>
                </a:lnTo>
                <a:lnTo>
                  <a:pt x="234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5"/>
                </a:lnTo>
                <a:lnTo>
                  <a:pt x="134" y="295"/>
                </a:lnTo>
                <a:lnTo>
                  <a:pt x="117" y="292"/>
                </a:lnTo>
                <a:lnTo>
                  <a:pt x="100" y="288"/>
                </a:lnTo>
                <a:lnTo>
                  <a:pt x="83" y="281"/>
                </a:lnTo>
                <a:lnTo>
                  <a:pt x="69" y="272"/>
                </a:lnTo>
                <a:lnTo>
                  <a:pt x="54" y="263"/>
                </a:lnTo>
                <a:lnTo>
                  <a:pt x="42" y="250"/>
                </a:lnTo>
                <a:lnTo>
                  <a:pt x="30" y="238"/>
                </a:lnTo>
                <a:lnTo>
                  <a:pt x="21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6" y="104"/>
                </a:lnTo>
                <a:lnTo>
                  <a:pt x="12" y="89"/>
                </a:lnTo>
                <a:lnTo>
                  <a:pt x="21" y="73"/>
                </a:lnTo>
                <a:lnTo>
                  <a:pt x="30" y="58"/>
                </a:lnTo>
                <a:lnTo>
                  <a:pt x="42" y="45"/>
                </a:lnTo>
                <a:lnTo>
                  <a:pt x="54" y="33"/>
                </a:lnTo>
                <a:lnTo>
                  <a:pt x="69" y="23"/>
                </a:lnTo>
                <a:lnTo>
                  <a:pt x="83" y="15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9"/>
                </a:lnTo>
                <a:lnTo>
                  <a:pt x="234" y="28"/>
                </a:lnTo>
                <a:lnTo>
                  <a:pt x="247" y="39"/>
                </a:lnTo>
                <a:lnTo>
                  <a:pt x="259" y="51"/>
                </a:lnTo>
                <a:lnTo>
                  <a:pt x="269" y="66"/>
                </a:lnTo>
                <a:lnTo>
                  <a:pt x="278" y="80"/>
                </a:lnTo>
                <a:lnTo>
                  <a:pt x="286" y="97"/>
                </a:lnTo>
                <a:lnTo>
                  <a:pt x="291" y="114"/>
                </a:lnTo>
                <a:lnTo>
                  <a:pt x="294" y="130"/>
                </a:lnTo>
                <a:lnTo>
                  <a:pt x="295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8" name="Line 530"/>
          <p:cNvSpPr>
            <a:spLocks noChangeShapeType="1"/>
          </p:cNvSpPr>
          <p:nvPr/>
        </p:nvSpPr>
        <p:spPr bwMode="auto">
          <a:xfrm flipV="1">
            <a:off x="3414713" y="44465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19" name="Line 531"/>
          <p:cNvSpPr>
            <a:spLocks noChangeShapeType="1"/>
          </p:cNvSpPr>
          <p:nvPr/>
        </p:nvSpPr>
        <p:spPr bwMode="auto">
          <a:xfrm>
            <a:off x="3424238" y="49085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0" name="Line 532"/>
          <p:cNvSpPr>
            <a:spLocks noChangeShapeType="1"/>
          </p:cNvSpPr>
          <p:nvPr/>
        </p:nvSpPr>
        <p:spPr bwMode="auto">
          <a:xfrm flipH="1">
            <a:off x="920750" y="4476750"/>
            <a:ext cx="173038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1" name="Line 533"/>
          <p:cNvSpPr>
            <a:spLocks noChangeShapeType="1"/>
          </p:cNvSpPr>
          <p:nvPr/>
        </p:nvSpPr>
        <p:spPr bwMode="auto">
          <a:xfrm flipH="1">
            <a:off x="920750" y="4954588"/>
            <a:ext cx="16668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2" name="Freeform 534"/>
          <p:cNvSpPr>
            <a:spLocks/>
          </p:cNvSpPr>
          <p:nvPr/>
        </p:nvSpPr>
        <p:spPr bwMode="auto">
          <a:xfrm>
            <a:off x="803275" y="4598988"/>
            <a:ext cx="234950" cy="233362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0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6" y="199"/>
                </a:lnTo>
                <a:lnTo>
                  <a:pt x="278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8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3" name="Line 535"/>
          <p:cNvSpPr>
            <a:spLocks noChangeShapeType="1"/>
          </p:cNvSpPr>
          <p:nvPr/>
        </p:nvSpPr>
        <p:spPr bwMode="auto">
          <a:xfrm>
            <a:off x="777875" y="4476750"/>
            <a:ext cx="1428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4" name="Line 536"/>
          <p:cNvSpPr>
            <a:spLocks noChangeShapeType="1"/>
          </p:cNvSpPr>
          <p:nvPr/>
        </p:nvSpPr>
        <p:spPr bwMode="auto">
          <a:xfrm>
            <a:off x="381000" y="495458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5" name="Line 537"/>
          <p:cNvSpPr>
            <a:spLocks noChangeShapeType="1"/>
          </p:cNvSpPr>
          <p:nvPr/>
        </p:nvSpPr>
        <p:spPr bwMode="auto">
          <a:xfrm>
            <a:off x="355600" y="4476750"/>
            <a:ext cx="9525" cy="46355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6" name="Freeform 538"/>
          <p:cNvSpPr>
            <a:spLocks/>
          </p:cNvSpPr>
          <p:nvPr/>
        </p:nvSpPr>
        <p:spPr bwMode="auto">
          <a:xfrm>
            <a:off x="431800" y="4598988"/>
            <a:ext cx="233363" cy="233362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4"/>
                </a:lnTo>
                <a:lnTo>
                  <a:pt x="291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6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6" y="33"/>
                </a:lnTo>
                <a:lnTo>
                  <a:pt x="69" y="23"/>
                </a:lnTo>
                <a:lnTo>
                  <a:pt x="85" y="14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8"/>
                </a:lnTo>
                <a:lnTo>
                  <a:pt x="260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7" name="Line 539"/>
          <p:cNvSpPr>
            <a:spLocks noChangeShapeType="1"/>
          </p:cNvSpPr>
          <p:nvPr/>
        </p:nvSpPr>
        <p:spPr bwMode="auto">
          <a:xfrm>
            <a:off x="365125" y="4940300"/>
            <a:ext cx="158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8" name="Line 540"/>
          <p:cNvSpPr>
            <a:spLocks noChangeShapeType="1"/>
          </p:cNvSpPr>
          <p:nvPr/>
        </p:nvSpPr>
        <p:spPr bwMode="auto">
          <a:xfrm flipH="1" flipV="1">
            <a:off x="735013" y="4210050"/>
            <a:ext cx="42862" cy="266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29" name="Line 541"/>
          <p:cNvSpPr>
            <a:spLocks noChangeShapeType="1"/>
          </p:cNvSpPr>
          <p:nvPr/>
        </p:nvSpPr>
        <p:spPr bwMode="auto">
          <a:xfrm>
            <a:off x="300038" y="4184650"/>
            <a:ext cx="1587" cy="2921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0" name="Line 542"/>
          <p:cNvSpPr>
            <a:spLocks noChangeShapeType="1"/>
          </p:cNvSpPr>
          <p:nvPr/>
        </p:nvSpPr>
        <p:spPr bwMode="auto">
          <a:xfrm flipV="1">
            <a:off x="300038" y="4173538"/>
            <a:ext cx="1587" cy="111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1" name="Line 543"/>
          <p:cNvSpPr>
            <a:spLocks noChangeShapeType="1"/>
          </p:cNvSpPr>
          <p:nvPr/>
        </p:nvSpPr>
        <p:spPr bwMode="auto">
          <a:xfrm flipH="1" flipV="1">
            <a:off x="312738" y="4162425"/>
            <a:ext cx="393700" cy="2222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2" name="Line 544"/>
          <p:cNvSpPr>
            <a:spLocks noChangeShapeType="1"/>
          </p:cNvSpPr>
          <p:nvPr/>
        </p:nvSpPr>
        <p:spPr bwMode="auto">
          <a:xfrm flipH="1">
            <a:off x="327025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3" name="Line 545"/>
          <p:cNvSpPr>
            <a:spLocks noChangeShapeType="1"/>
          </p:cNvSpPr>
          <p:nvPr/>
        </p:nvSpPr>
        <p:spPr bwMode="auto">
          <a:xfrm flipH="1" flipV="1">
            <a:off x="300038" y="4476750"/>
            <a:ext cx="269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4" name="Line 546"/>
          <p:cNvSpPr>
            <a:spLocks noChangeShapeType="1"/>
          </p:cNvSpPr>
          <p:nvPr/>
        </p:nvSpPr>
        <p:spPr bwMode="auto">
          <a:xfrm flipH="1" flipV="1">
            <a:off x="706438" y="4184650"/>
            <a:ext cx="285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5" name="Line 547"/>
          <p:cNvSpPr>
            <a:spLocks noChangeShapeType="1"/>
          </p:cNvSpPr>
          <p:nvPr/>
        </p:nvSpPr>
        <p:spPr bwMode="auto">
          <a:xfrm flipV="1">
            <a:off x="300038" y="4162425"/>
            <a:ext cx="12700" cy="111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6" name="Freeform 548"/>
          <p:cNvSpPr>
            <a:spLocks/>
          </p:cNvSpPr>
          <p:nvPr/>
        </p:nvSpPr>
        <p:spPr bwMode="auto">
          <a:xfrm>
            <a:off x="404813" y="4235450"/>
            <a:ext cx="233362" cy="233363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2147483647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4"/>
                </a:lnTo>
                <a:lnTo>
                  <a:pt x="269" y="230"/>
                </a:lnTo>
                <a:lnTo>
                  <a:pt x="259" y="244"/>
                </a:lnTo>
                <a:lnTo>
                  <a:pt x="247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2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2"/>
                </a:lnTo>
                <a:lnTo>
                  <a:pt x="83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7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7" name="Line 549"/>
          <p:cNvSpPr>
            <a:spLocks noChangeShapeType="1"/>
          </p:cNvSpPr>
          <p:nvPr/>
        </p:nvSpPr>
        <p:spPr bwMode="auto">
          <a:xfrm flipH="1">
            <a:off x="1100138" y="4492625"/>
            <a:ext cx="7937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8" name="Line 550"/>
          <p:cNvSpPr>
            <a:spLocks noChangeShapeType="1"/>
          </p:cNvSpPr>
          <p:nvPr/>
        </p:nvSpPr>
        <p:spPr bwMode="auto">
          <a:xfrm>
            <a:off x="1093788" y="4476750"/>
            <a:ext cx="14287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39" name="Line 551"/>
          <p:cNvSpPr>
            <a:spLocks noChangeShapeType="1"/>
          </p:cNvSpPr>
          <p:nvPr/>
        </p:nvSpPr>
        <p:spPr bwMode="auto">
          <a:xfrm flipV="1">
            <a:off x="1087438" y="4941888"/>
            <a:ext cx="12700" cy="12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0" name="Line 552"/>
          <p:cNvSpPr>
            <a:spLocks noChangeShapeType="1"/>
          </p:cNvSpPr>
          <p:nvPr/>
        </p:nvSpPr>
        <p:spPr bwMode="auto">
          <a:xfrm flipH="1">
            <a:off x="2838450" y="44577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1" name="Line 553"/>
          <p:cNvSpPr>
            <a:spLocks noChangeShapeType="1"/>
          </p:cNvSpPr>
          <p:nvPr/>
        </p:nvSpPr>
        <p:spPr bwMode="auto">
          <a:xfrm flipH="1">
            <a:off x="2840038" y="49355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2" name="Line 554"/>
          <p:cNvSpPr>
            <a:spLocks noChangeShapeType="1"/>
          </p:cNvSpPr>
          <p:nvPr/>
        </p:nvSpPr>
        <p:spPr bwMode="auto">
          <a:xfrm flipH="1">
            <a:off x="3395663" y="44719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3" name="Freeform 555"/>
          <p:cNvSpPr>
            <a:spLocks/>
          </p:cNvSpPr>
          <p:nvPr/>
        </p:nvSpPr>
        <p:spPr bwMode="auto">
          <a:xfrm>
            <a:off x="3095625" y="4579938"/>
            <a:ext cx="233363" cy="233362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6" y="255"/>
                </a:lnTo>
                <a:lnTo>
                  <a:pt x="233" y="267"/>
                </a:lnTo>
                <a:lnTo>
                  <a:pt x="218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6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0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0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4" y="13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8" y="17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4" name="Line 556"/>
          <p:cNvSpPr>
            <a:spLocks noChangeShapeType="1"/>
          </p:cNvSpPr>
          <p:nvPr/>
        </p:nvSpPr>
        <p:spPr bwMode="auto">
          <a:xfrm flipH="1" flipV="1">
            <a:off x="3389313" y="44577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5" name="Line 557"/>
          <p:cNvSpPr>
            <a:spLocks noChangeShapeType="1"/>
          </p:cNvSpPr>
          <p:nvPr/>
        </p:nvSpPr>
        <p:spPr bwMode="auto">
          <a:xfrm flipH="1">
            <a:off x="3381375" y="4919663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6" name="Freeform 558"/>
          <p:cNvSpPr>
            <a:spLocks/>
          </p:cNvSpPr>
          <p:nvPr/>
        </p:nvSpPr>
        <p:spPr bwMode="auto">
          <a:xfrm>
            <a:off x="2722563" y="4579938"/>
            <a:ext cx="233362" cy="233362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5" y="198"/>
                </a:lnTo>
                <a:lnTo>
                  <a:pt x="278" y="214"/>
                </a:lnTo>
                <a:lnTo>
                  <a:pt x="270" y="229"/>
                </a:lnTo>
                <a:lnTo>
                  <a:pt x="259" y="243"/>
                </a:lnTo>
                <a:lnTo>
                  <a:pt x="247" y="255"/>
                </a:lnTo>
                <a:lnTo>
                  <a:pt x="233" y="267"/>
                </a:lnTo>
                <a:lnTo>
                  <a:pt x="219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6" y="291"/>
                </a:lnTo>
                <a:lnTo>
                  <a:pt x="100" y="287"/>
                </a:lnTo>
                <a:lnTo>
                  <a:pt x="84" y="279"/>
                </a:lnTo>
                <a:lnTo>
                  <a:pt x="68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8" y="22"/>
                </a:lnTo>
                <a:lnTo>
                  <a:pt x="84" y="13"/>
                </a:lnTo>
                <a:lnTo>
                  <a:pt x="100" y="7"/>
                </a:lnTo>
                <a:lnTo>
                  <a:pt x="116" y="2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4"/>
                </a:lnTo>
                <a:lnTo>
                  <a:pt x="203" y="10"/>
                </a:lnTo>
                <a:lnTo>
                  <a:pt x="219" y="17"/>
                </a:lnTo>
                <a:lnTo>
                  <a:pt x="233" y="27"/>
                </a:lnTo>
                <a:lnTo>
                  <a:pt x="247" y="37"/>
                </a:lnTo>
                <a:lnTo>
                  <a:pt x="259" y="51"/>
                </a:lnTo>
                <a:lnTo>
                  <a:pt x="270" y="64"/>
                </a:lnTo>
                <a:lnTo>
                  <a:pt x="278" y="79"/>
                </a:lnTo>
                <a:lnTo>
                  <a:pt x="285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7" name="Line 559"/>
          <p:cNvSpPr>
            <a:spLocks noChangeShapeType="1"/>
          </p:cNvSpPr>
          <p:nvPr/>
        </p:nvSpPr>
        <p:spPr bwMode="auto">
          <a:xfrm flipV="1">
            <a:off x="2289175" y="4457700"/>
            <a:ext cx="5492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8" name="Line 561"/>
          <p:cNvSpPr>
            <a:spLocks noChangeShapeType="1"/>
          </p:cNvSpPr>
          <p:nvPr/>
        </p:nvSpPr>
        <p:spPr bwMode="auto">
          <a:xfrm flipV="1">
            <a:off x="2298700" y="4935538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49" name="Line 562"/>
          <p:cNvSpPr>
            <a:spLocks noChangeShapeType="1"/>
          </p:cNvSpPr>
          <p:nvPr/>
        </p:nvSpPr>
        <p:spPr bwMode="auto">
          <a:xfrm>
            <a:off x="2274888" y="44735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0" name="Freeform 563"/>
          <p:cNvSpPr>
            <a:spLocks/>
          </p:cNvSpPr>
          <p:nvPr/>
        </p:nvSpPr>
        <p:spPr bwMode="auto">
          <a:xfrm>
            <a:off x="2351088" y="4579938"/>
            <a:ext cx="233362" cy="234950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2147483647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5"/>
                </a:lnTo>
                <a:lnTo>
                  <a:pt x="269" y="230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4" y="14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6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1" name="Line 564"/>
          <p:cNvSpPr>
            <a:spLocks noChangeShapeType="1"/>
          </p:cNvSpPr>
          <p:nvPr/>
        </p:nvSpPr>
        <p:spPr bwMode="auto">
          <a:xfrm flipV="1">
            <a:off x="2274888" y="44592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2" name="Line 565"/>
          <p:cNvSpPr>
            <a:spLocks noChangeShapeType="1"/>
          </p:cNvSpPr>
          <p:nvPr/>
        </p:nvSpPr>
        <p:spPr bwMode="auto">
          <a:xfrm>
            <a:off x="2284413" y="4921250"/>
            <a:ext cx="14287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3" name="Line 566"/>
          <p:cNvSpPr>
            <a:spLocks noChangeShapeType="1"/>
          </p:cNvSpPr>
          <p:nvPr/>
        </p:nvSpPr>
        <p:spPr bwMode="auto">
          <a:xfrm flipH="1">
            <a:off x="1690688" y="4473575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4" name="Line 567"/>
          <p:cNvSpPr>
            <a:spLocks noChangeShapeType="1"/>
          </p:cNvSpPr>
          <p:nvPr/>
        </p:nvSpPr>
        <p:spPr bwMode="auto">
          <a:xfrm flipH="1">
            <a:off x="1692275" y="4951413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5" name="Line 568"/>
          <p:cNvSpPr>
            <a:spLocks noChangeShapeType="1"/>
          </p:cNvSpPr>
          <p:nvPr/>
        </p:nvSpPr>
        <p:spPr bwMode="auto">
          <a:xfrm flipH="1">
            <a:off x="2247900" y="4487863"/>
            <a:ext cx="7938" cy="44926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6" name="Freeform 569"/>
          <p:cNvSpPr>
            <a:spLocks/>
          </p:cNvSpPr>
          <p:nvPr/>
        </p:nvSpPr>
        <p:spPr bwMode="auto">
          <a:xfrm>
            <a:off x="1946275" y="4595813"/>
            <a:ext cx="234950" cy="233362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1"/>
                </a:lnTo>
                <a:lnTo>
                  <a:pt x="259" y="245"/>
                </a:lnTo>
                <a:lnTo>
                  <a:pt x="246" y="257"/>
                </a:lnTo>
                <a:lnTo>
                  <a:pt x="233" y="269"/>
                </a:lnTo>
                <a:lnTo>
                  <a:pt x="218" y="278"/>
                </a:lnTo>
                <a:lnTo>
                  <a:pt x="202" y="285"/>
                </a:lnTo>
                <a:lnTo>
                  <a:pt x="186" y="290"/>
                </a:lnTo>
                <a:lnTo>
                  <a:pt x="169" y="295"/>
                </a:lnTo>
                <a:lnTo>
                  <a:pt x="151" y="296"/>
                </a:lnTo>
                <a:lnTo>
                  <a:pt x="133" y="296"/>
                </a:lnTo>
                <a:lnTo>
                  <a:pt x="117" y="293"/>
                </a:lnTo>
                <a:lnTo>
                  <a:pt x="100" y="288"/>
                </a:lnTo>
                <a:lnTo>
                  <a:pt x="83" y="281"/>
                </a:lnTo>
                <a:lnTo>
                  <a:pt x="68" y="273"/>
                </a:lnTo>
                <a:lnTo>
                  <a:pt x="54" y="263"/>
                </a:lnTo>
                <a:lnTo>
                  <a:pt x="41" y="251"/>
                </a:lnTo>
                <a:lnTo>
                  <a:pt x="30" y="238"/>
                </a:lnTo>
                <a:lnTo>
                  <a:pt x="20" y="224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1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3" y="1"/>
                </a:lnTo>
                <a:lnTo>
                  <a:pt x="151" y="0"/>
                </a:lnTo>
                <a:lnTo>
                  <a:pt x="169" y="2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8" y="81"/>
                </a:lnTo>
                <a:lnTo>
                  <a:pt x="285" y="97"/>
                </a:lnTo>
                <a:lnTo>
                  <a:pt x="290" y="114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7" name="Line 570"/>
          <p:cNvSpPr>
            <a:spLocks noChangeShapeType="1"/>
          </p:cNvSpPr>
          <p:nvPr/>
        </p:nvSpPr>
        <p:spPr bwMode="auto">
          <a:xfrm flipH="1" flipV="1">
            <a:off x="2241550" y="4473575"/>
            <a:ext cx="14288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8" name="Line 571"/>
          <p:cNvSpPr>
            <a:spLocks noChangeShapeType="1"/>
          </p:cNvSpPr>
          <p:nvPr/>
        </p:nvSpPr>
        <p:spPr bwMode="auto">
          <a:xfrm flipH="1">
            <a:off x="2232025" y="4937125"/>
            <a:ext cx="158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59" name="Freeform 572"/>
          <p:cNvSpPr>
            <a:spLocks/>
          </p:cNvSpPr>
          <p:nvPr/>
        </p:nvSpPr>
        <p:spPr bwMode="auto">
          <a:xfrm>
            <a:off x="1574800" y="4595813"/>
            <a:ext cx="233363" cy="234950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9"/>
                </a:moveTo>
                <a:lnTo>
                  <a:pt x="295" y="165"/>
                </a:lnTo>
                <a:lnTo>
                  <a:pt x="291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59" y="245"/>
                </a:lnTo>
                <a:lnTo>
                  <a:pt x="248" y="257"/>
                </a:lnTo>
                <a:lnTo>
                  <a:pt x="234" y="268"/>
                </a:lnTo>
                <a:lnTo>
                  <a:pt x="219" y="277"/>
                </a:lnTo>
                <a:lnTo>
                  <a:pt x="204" y="285"/>
                </a:lnTo>
                <a:lnTo>
                  <a:pt x="187" y="290"/>
                </a:lnTo>
                <a:lnTo>
                  <a:pt x="169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0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0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3"/>
                </a:lnTo>
                <a:lnTo>
                  <a:pt x="187" y="6"/>
                </a:lnTo>
                <a:lnTo>
                  <a:pt x="204" y="12"/>
                </a:lnTo>
                <a:lnTo>
                  <a:pt x="219" y="19"/>
                </a:lnTo>
                <a:lnTo>
                  <a:pt x="234" y="29"/>
                </a:lnTo>
                <a:lnTo>
                  <a:pt x="248" y="39"/>
                </a:lnTo>
                <a:lnTo>
                  <a:pt x="259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6"/>
                </a:lnTo>
                <a:lnTo>
                  <a:pt x="291" y="113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0" name="Line 573"/>
          <p:cNvSpPr>
            <a:spLocks noChangeShapeType="1"/>
          </p:cNvSpPr>
          <p:nvPr/>
        </p:nvSpPr>
        <p:spPr bwMode="auto">
          <a:xfrm flipV="1">
            <a:off x="1139825" y="4475163"/>
            <a:ext cx="550863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1" name="Line 574"/>
          <p:cNvSpPr>
            <a:spLocks noChangeShapeType="1"/>
          </p:cNvSpPr>
          <p:nvPr/>
        </p:nvSpPr>
        <p:spPr bwMode="auto">
          <a:xfrm flipV="1">
            <a:off x="1150938" y="4953000"/>
            <a:ext cx="541337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2" name="Line 575"/>
          <p:cNvSpPr>
            <a:spLocks noChangeShapeType="1"/>
          </p:cNvSpPr>
          <p:nvPr/>
        </p:nvSpPr>
        <p:spPr bwMode="auto">
          <a:xfrm>
            <a:off x="1125538" y="4489450"/>
            <a:ext cx="11112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3" name="Freeform 576"/>
          <p:cNvSpPr>
            <a:spLocks/>
          </p:cNvSpPr>
          <p:nvPr/>
        </p:nvSpPr>
        <p:spPr bwMode="auto">
          <a:xfrm>
            <a:off x="1201738" y="4597400"/>
            <a:ext cx="234950" cy="233363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8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2" y="268"/>
                </a:lnTo>
                <a:lnTo>
                  <a:pt x="218" y="277"/>
                </a:lnTo>
                <a:lnTo>
                  <a:pt x="202" y="284"/>
                </a:lnTo>
                <a:lnTo>
                  <a:pt x="186" y="291"/>
                </a:lnTo>
                <a:lnTo>
                  <a:pt x="169" y="294"/>
                </a:lnTo>
                <a:lnTo>
                  <a:pt x="151" y="296"/>
                </a:lnTo>
                <a:lnTo>
                  <a:pt x="133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8" y="273"/>
                </a:lnTo>
                <a:lnTo>
                  <a:pt x="54" y="262"/>
                </a:lnTo>
                <a:lnTo>
                  <a:pt x="40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8"/>
                </a:lnTo>
                <a:lnTo>
                  <a:pt x="20" y="72"/>
                </a:lnTo>
                <a:lnTo>
                  <a:pt x="30" y="59"/>
                </a:lnTo>
                <a:lnTo>
                  <a:pt x="40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8"/>
                </a:lnTo>
                <a:lnTo>
                  <a:pt x="117" y="4"/>
                </a:lnTo>
                <a:lnTo>
                  <a:pt x="133" y="2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1"/>
                </a:lnTo>
                <a:lnTo>
                  <a:pt x="218" y="19"/>
                </a:lnTo>
                <a:lnTo>
                  <a:pt x="232" y="28"/>
                </a:lnTo>
                <a:lnTo>
                  <a:pt x="246" y="39"/>
                </a:lnTo>
                <a:lnTo>
                  <a:pt x="259" y="52"/>
                </a:lnTo>
                <a:lnTo>
                  <a:pt x="269" y="65"/>
                </a:lnTo>
                <a:lnTo>
                  <a:pt x="278" y="81"/>
                </a:lnTo>
                <a:lnTo>
                  <a:pt x="285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4" name="Line 577"/>
          <p:cNvSpPr>
            <a:spLocks noChangeShapeType="1"/>
          </p:cNvSpPr>
          <p:nvPr/>
        </p:nvSpPr>
        <p:spPr bwMode="auto">
          <a:xfrm flipV="1">
            <a:off x="1125538" y="4475163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5" name="Line 578"/>
          <p:cNvSpPr>
            <a:spLocks noChangeShapeType="1"/>
          </p:cNvSpPr>
          <p:nvPr/>
        </p:nvSpPr>
        <p:spPr bwMode="auto">
          <a:xfrm>
            <a:off x="1136650" y="4938713"/>
            <a:ext cx="14288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6" name="Freeform 579"/>
          <p:cNvSpPr>
            <a:spLocks noEditPoints="1"/>
          </p:cNvSpPr>
          <p:nvPr/>
        </p:nvSpPr>
        <p:spPr bwMode="auto">
          <a:xfrm>
            <a:off x="3414713" y="4445000"/>
            <a:ext cx="1128712" cy="479425"/>
          </a:xfrm>
          <a:custGeom>
            <a:avLst/>
            <a:gdLst>
              <a:gd name="T0" fmla="*/ 2147483647 w 1422"/>
              <a:gd name="T1" fmla="*/ 0 h 605"/>
              <a:gd name="T2" fmla="*/ 2147483647 w 1422"/>
              <a:gd name="T3" fmla="*/ 2147483647 h 605"/>
              <a:gd name="T4" fmla="*/ 2147483647 w 1422"/>
              <a:gd name="T5" fmla="*/ 2147483647 h 605"/>
              <a:gd name="T6" fmla="*/ 2147483647 w 1422"/>
              <a:gd name="T7" fmla="*/ 2147483647 h 605"/>
              <a:gd name="T8" fmla="*/ 2147483647 w 1422"/>
              <a:gd name="T9" fmla="*/ 2147483647 h 605"/>
              <a:gd name="T10" fmla="*/ 2147483647 w 1422"/>
              <a:gd name="T11" fmla="*/ 2147483647 h 605"/>
              <a:gd name="T12" fmla="*/ 2147483647 w 1422"/>
              <a:gd name="T13" fmla="*/ 2147483647 h 605"/>
              <a:gd name="T14" fmla="*/ 2147483647 w 1422"/>
              <a:gd name="T15" fmla="*/ 2147483647 h 605"/>
              <a:gd name="T16" fmla="*/ 2147483647 w 1422"/>
              <a:gd name="T17" fmla="*/ 2147483647 h 605"/>
              <a:gd name="T18" fmla="*/ 2147483647 w 1422"/>
              <a:gd name="T19" fmla="*/ 2147483647 h 605"/>
              <a:gd name="T20" fmla="*/ 2147483647 w 1422"/>
              <a:gd name="T21" fmla="*/ 2147483647 h 605"/>
              <a:gd name="T22" fmla="*/ 2147483647 w 1422"/>
              <a:gd name="T23" fmla="*/ 2147483647 h 605"/>
              <a:gd name="T24" fmla="*/ 2147483647 w 1422"/>
              <a:gd name="T25" fmla="*/ 2147483647 h 605"/>
              <a:gd name="T26" fmla="*/ 2147483647 w 1422"/>
              <a:gd name="T27" fmla="*/ 2147483647 h 605"/>
              <a:gd name="T28" fmla="*/ 2147483647 w 1422"/>
              <a:gd name="T29" fmla="*/ 2147483647 h 605"/>
              <a:gd name="T30" fmla="*/ 2147483647 w 1422"/>
              <a:gd name="T31" fmla="*/ 2147483647 h 605"/>
              <a:gd name="T32" fmla="*/ 2147483647 w 1422"/>
              <a:gd name="T33" fmla="*/ 2147483647 h 605"/>
              <a:gd name="T34" fmla="*/ 2147483647 w 1422"/>
              <a:gd name="T35" fmla="*/ 2147483647 h 605"/>
              <a:gd name="T36" fmla="*/ 2147483647 w 1422"/>
              <a:gd name="T37" fmla="*/ 2147483647 h 605"/>
              <a:gd name="T38" fmla="*/ 2147483647 w 1422"/>
              <a:gd name="T39" fmla="*/ 2147483647 h 605"/>
              <a:gd name="T40" fmla="*/ 2147483647 w 1422"/>
              <a:gd name="T41" fmla="*/ 2147483647 h 605"/>
              <a:gd name="T42" fmla="*/ 2147483647 w 1422"/>
              <a:gd name="T43" fmla="*/ 2147483647 h 605"/>
              <a:gd name="T44" fmla="*/ 2147483647 w 1422"/>
              <a:gd name="T45" fmla="*/ 2147483647 h 605"/>
              <a:gd name="T46" fmla="*/ 2147483647 w 1422"/>
              <a:gd name="T47" fmla="*/ 2147483647 h 605"/>
              <a:gd name="T48" fmla="*/ 2147483647 w 1422"/>
              <a:gd name="T49" fmla="*/ 2147483647 h 605"/>
              <a:gd name="T50" fmla="*/ 2147483647 w 1422"/>
              <a:gd name="T51" fmla="*/ 2147483647 h 605"/>
              <a:gd name="T52" fmla="*/ 2147483647 w 1422"/>
              <a:gd name="T53" fmla="*/ 2147483647 h 605"/>
              <a:gd name="T54" fmla="*/ 2147483647 w 1422"/>
              <a:gd name="T55" fmla="*/ 2147483647 h 605"/>
              <a:gd name="T56" fmla="*/ 2147483647 w 1422"/>
              <a:gd name="T57" fmla="*/ 2147483647 h 605"/>
              <a:gd name="T58" fmla="*/ 2147483647 w 1422"/>
              <a:gd name="T59" fmla="*/ 2147483647 h 605"/>
              <a:gd name="T60" fmla="*/ 2147483647 w 1422"/>
              <a:gd name="T61" fmla="*/ 2147483647 h 605"/>
              <a:gd name="T62" fmla="*/ 2147483647 w 1422"/>
              <a:gd name="T63" fmla="*/ 2147483647 h 605"/>
              <a:gd name="T64" fmla="*/ 2147483647 w 1422"/>
              <a:gd name="T65" fmla="*/ 2147483647 h 605"/>
              <a:gd name="T66" fmla="*/ 2147483647 w 1422"/>
              <a:gd name="T67" fmla="*/ 2147483647 h 605"/>
              <a:gd name="T68" fmla="*/ 2147483647 w 1422"/>
              <a:gd name="T69" fmla="*/ 2147483647 h 605"/>
              <a:gd name="T70" fmla="*/ 2147483647 w 1422"/>
              <a:gd name="T71" fmla="*/ 2147483647 h 605"/>
              <a:gd name="T72" fmla="*/ 2147483647 w 1422"/>
              <a:gd name="T73" fmla="*/ 2147483647 h 605"/>
              <a:gd name="T74" fmla="*/ 2147483647 w 1422"/>
              <a:gd name="T75" fmla="*/ 2147483647 h 605"/>
              <a:gd name="T76" fmla="*/ 2147483647 w 1422"/>
              <a:gd name="T77" fmla="*/ 2147483647 h 605"/>
              <a:gd name="T78" fmla="*/ 2147483647 w 1422"/>
              <a:gd name="T79" fmla="*/ 2147483647 h 605"/>
              <a:gd name="T80" fmla="*/ 2147483647 w 1422"/>
              <a:gd name="T81" fmla="*/ 2147483647 h 605"/>
              <a:gd name="T82" fmla="*/ 2147483647 w 1422"/>
              <a:gd name="T83" fmla="*/ 2147483647 h 605"/>
              <a:gd name="T84" fmla="*/ 2147483647 w 1422"/>
              <a:gd name="T85" fmla="*/ 2147483647 h 605"/>
              <a:gd name="T86" fmla="*/ 2147483647 w 1422"/>
              <a:gd name="T87" fmla="*/ 2147483647 h 605"/>
              <a:gd name="T88" fmla="*/ 2147483647 w 1422"/>
              <a:gd name="T89" fmla="*/ 2147483647 h 605"/>
              <a:gd name="T90" fmla="*/ 2147483647 w 1422"/>
              <a:gd name="T91" fmla="*/ 2147483647 h 605"/>
              <a:gd name="T92" fmla="*/ 2147483647 w 1422"/>
              <a:gd name="T93" fmla="*/ 2147483647 h 605"/>
              <a:gd name="T94" fmla="*/ 2147483647 w 1422"/>
              <a:gd name="T95" fmla="*/ 2147483647 h 605"/>
              <a:gd name="T96" fmla="*/ 2147483647 w 1422"/>
              <a:gd name="T97" fmla="*/ 2147483647 h 605"/>
              <a:gd name="T98" fmla="*/ 2147483647 w 1422"/>
              <a:gd name="T99" fmla="*/ 2147483647 h 605"/>
              <a:gd name="T100" fmla="*/ 2147483647 w 1422"/>
              <a:gd name="T101" fmla="*/ 2147483647 h 605"/>
              <a:gd name="T102" fmla="*/ 2147483647 w 1422"/>
              <a:gd name="T103" fmla="*/ 2147483647 h 605"/>
              <a:gd name="T104" fmla="*/ 2147483647 w 1422"/>
              <a:gd name="T105" fmla="*/ 2147483647 h 605"/>
              <a:gd name="T106" fmla="*/ 2147483647 w 1422"/>
              <a:gd name="T107" fmla="*/ 2147483647 h 605"/>
              <a:gd name="T108" fmla="*/ 2147483647 w 1422"/>
              <a:gd name="T109" fmla="*/ 2147483647 h 605"/>
              <a:gd name="T110" fmla="*/ 2147483647 w 1422"/>
              <a:gd name="T111" fmla="*/ 2147483647 h 605"/>
              <a:gd name="T112" fmla="*/ 2147483647 w 1422"/>
              <a:gd name="T113" fmla="*/ 2147483647 h 60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2" h="605">
                <a:moveTo>
                  <a:pt x="18" y="4"/>
                </a:moveTo>
                <a:lnTo>
                  <a:pt x="711" y="3"/>
                </a:lnTo>
                <a:lnTo>
                  <a:pt x="1404" y="0"/>
                </a:lnTo>
                <a:lnTo>
                  <a:pt x="1422" y="19"/>
                </a:lnTo>
                <a:lnTo>
                  <a:pt x="1412" y="584"/>
                </a:lnTo>
                <a:lnTo>
                  <a:pt x="1393" y="603"/>
                </a:lnTo>
                <a:lnTo>
                  <a:pt x="712" y="604"/>
                </a:lnTo>
                <a:lnTo>
                  <a:pt x="31" y="605"/>
                </a:lnTo>
                <a:lnTo>
                  <a:pt x="11" y="586"/>
                </a:lnTo>
                <a:lnTo>
                  <a:pt x="0" y="21"/>
                </a:lnTo>
                <a:lnTo>
                  <a:pt x="18" y="4"/>
                </a:lnTo>
                <a:close/>
                <a:moveTo>
                  <a:pt x="859" y="303"/>
                </a:moveTo>
                <a:lnTo>
                  <a:pt x="858" y="321"/>
                </a:lnTo>
                <a:lnTo>
                  <a:pt x="855" y="338"/>
                </a:lnTo>
                <a:lnTo>
                  <a:pt x="849" y="354"/>
                </a:lnTo>
                <a:lnTo>
                  <a:pt x="842" y="371"/>
                </a:lnTo>
                <a:lnTo>
                  <a:pt x="834" y="386"/>
                </a:lnTo>
                <a:lnTo>
                  <a:pt x="823" y="399"/>
                </a:lnTo>
                <a:lnTo>
                  <a:pt x="811" y="412"/>
                </a:lnTo>
                <a:lnTo>
                  <a:pt x="797" y="423"/>
                </a:lnTo>
                <a:lnTo>
                  <a:pt x="783" y="432"/>
                </a:lnTo>
                <a:lnTo>
                  <a:pt x="767" y="440"/>
                </a:lnTo>
                <a:lnTo>
                  <a:pt x="750" y="445"/>
                </a:lnTo>
                <a:lnTo>
                  <a:pt x="733" y="449"/>
                </a:lnTo>
                <a:lnTo>
                  <a:pt x="716" y="450"/>
                </a:lnTo>
                <a:lnTo>
                  <a:pt x="698" y="450"/>
                </a:lnTo>
                <a:lnTo>
                  <a:pt x="681" y="447"/>
                </a:lnTo>
                <a:lnTo>
                  <a:pt x="664" y="443"/>
                </a:lnTo>
                <a:lnTo>
                  <a:pt x="648" y="437"/>
                </a:lnTo>
                <a:lnTo>
                  <a:pt x="632" y="428"/>
                </a:lnTo>
                <a:lnTo>
                  <a:pt x="619" y="418"/>
                </a:lnTo>
                <a:lnTo>
                  <a:pt x="605" y="405"/>
                </a:lnTo>
                <a:lnTo>
                  <a:pt x="594" y="393"/>
                </a:lnTo>
                <a:lnTo>
                  <a:pt x="584" y="378"/>
                </a:lnTo>
                <a:lnTo>
                  <a:pt x="576" y="363"/>
                </a:lnTo>
                <a:lnTo>
                  <a:pt x="571" y="346"/>
                </a:lnTo>
                <a:lnTo>
                  <a:pt x="567" y="329"/>
                </a:lnTo>
                <a:lnTo>
                  <a:pt x="564" y="311"/>
                </a:lnTo>
                <a:lnTo>
                  <a:pt x="564" y="295"/>
                </a:lnTo>
                <a:lnTo>
                  <a:pt x="567" y="277"/>
                </a:lnTo>
                <a:lnTo>
                  <a:pt x="571" y="260"/>
                </a:lnTo>
                <a:lnTo>
                  <a:pt x="576" y="244"/>
                </a:lnTo>
                <a:lnTo>
                  <a:pt x="584" y="228"/>
                </a:lnTo>
                <a:lnTo>
                  <a:pt x="594" y="213"/>
                </a:lnTo>
                <a:lnTo>
                  <a:pt x="605" y="201"/>
                </a:lnTo>
                <a:lnTo>
                  <a:pt x="619" y="188"/>
                </a:lnTo>
                <a:lnTo>
                  <a:pt x="632" y="178"/>
                </a:lnTo>
                <a:lnTo>
                  <a:pt x="648" y="170"/>
                </a:lnTo>
                <a:lnTo>
                  <a:pt x="664" y="163"/>
                </a:lnTo>
                <a:lnTo>
                  <a:pt x="681" y="159"/>
                </a:lnTo>
                <a:lnTo>
                  <a:pt x="698" y="156"/>
                </a:lnTo>
                <a:lnTo>
                  <a:pt x="716" y="156"/>
                </a:lnTo>
                <a:lnTo>
                  <a:pt x="733" y="157"/>
                </a:lnTo>
                <a:lnTo>
                  <a:pt x="750" y="161"/>
                </a:lnTo>
                <a:lnTo>
                  <a:pt x="767" y="166"/>
                </a:lnTo>
                <a:lnTo>
                  <a:pt x="783" y="174"/>
                </a:lnTo>
                <a:lnTo>
                  <a:pt x="797" y="183"/>
                </a:lnTo>
                <a:lnTo>
                  <a:pt x="811" y="195"/>
                </a:lnTo>
                <a:lnTo>
                  <a:pt x="823" y="207"/>
                </a:lnTo>
                <a:lnTo>
                  <a:pt x="834" y="221"/>
                </a:lnTo>
                <a:lnTo>
                  <a:pt x="842" y="235"/>
                </a:lnTo>
                <a:lnTo>
                  <a:pt x="849" y="252"/>
                </a:lnTo>
                <a:lnTo>
                  <a:pt x="855" y="269"/>
                </a:lnTo>
                <a:lnTo>
                  <a:pt x="858" y="285"/>
                </a:lnTo>
                <a:lnTo>
                  <a:pt x="859" y="303"/>
                </a:lnTo>
                <a:close/>
                <a:moveTo>
                  <a:pt x="390" y="304"/>
                </a:moveTo>
                <a:lnTo>
                  <a:pt x="389" y="321"/>
                </a:lnTo>
                <a:lnTo>
                  <a:pt x="386" y="339"/>
                </a:lnTo>
                <a:lnTo>
                  <a:pt x="381" y="355"/>
                </a:lnTo>
                <a:lnTo>
                  <a:pt x="373" y="371"/>
                </a:lnTo>
                <a:lnTo>
                  <a:pt x="364" y="387"/>
                </a:lnTo>
                <a:lnTo>
                  <a:pt x="354" y="400"/>
                </a:lnTo>
                <a:lnTo>
                  <a:pt x="342" y="413"/>
                </a:lnTo>
                <a:lnTo>
                  <a:pt x="329" y="424"/>
                </a:lnTo>
                <a:lnTo>
                  <a:pt x="313" y="433"/>
                </a:lnTo>
                <a:lnTo>
                  <a:pt x="297" y="441"/>
                </a:lnTo>
                <a:lnTo>
                  <a:pt x="281" y="446"/>
                </a:lnTo>
                <a:lnTo>
                  <a:pt x="264" y="450"/>
                </a:lnTo>
                <a:lnTo>
                  <a:pt x="246" y="451"/>
                </a:lnTo>
                <a:lnTo>
                  <a:pt x="229" y="451"/>
                </a:lnTo>
                <a:lnTo>
                  <a:pt x="212" y="448"/>
                </a:lnTo>
                <a:lnTo>
                  <a:pt x="195" y="444"/>
                </a:lnTo>
                <a:lnTo>
                  <a:pt x="178" y="437"/>
                </a:lnTo>
                <a:lnTo>
                  <a:pt x="164" y="428"/>
                </a:lnTo>
                <a:lnTo>
                  <a:pt x="149" y="419"/>
                </a:lnTo>
                <a:lnTo>
                  <a:pt x="137" y="406"/>
                </a:lnTo>
                <a:lnTo>
                  <a:pt x="125" y="394"/>
                </a:lnTo>
                <a:lnTo>
                  <a:pt x="116" y="379"/>
                </a:lnTo>
                <a:lnTo>
                  <a:pt x="107" y="364"/>
                </a:lnTo>
                <a:lnTo>
                  <a:pt x="101" y="347"/>
                </a:lnTo>
                <a:lnTo>
                  <a:pt x="97" y="330"/>
                </a:lnTo>
                <a:lnTo>
                  <a:pt x="95" y="312"/>
                </a:lnTo>
                <a:lnTo>
                  <a:pt x="95" y="295"/>
                </a:lnTo>
                <a:lnTo>
                  <a:pt x="97" y="278"/>
                </a:lnTo>
                <a:lnTo>
                  <a:pt x="101" y="260"/>
                </a:lnTo>
                <a:lnTo>
                  <a:pt x="107" y="245"/>
                </a:lnTo>
                <a:lnTo>
                  <a:pt x="116" y="229"/>
                </a:lnTo>
                <a:lnTo>
                  <a:pt x="125" y="214"/>
                </a:lnTo>
                <a:lnTo>
                  <a:pt x="137" y="201"/>
                </a:lnTo>
                <a:lnTo>
                  <a:pt x="149" y="189"/>
                </a:lnTo>
                <a:lnTo>
                  <a:pt x="164" y="179"/>
                </a:lnTo>
                <a:lnTo>
                  <a:pt x="178" y="171"/>
                </a:lnTo>
                <a:lnTo>
                  <a:pt x="195" y="164"/>
                </a:lnTo>
                <a:lnTo>
                  <a:pt x="212" y="159"/>
                </a:lnTo>
                <a:lnTo>
                  <a:pt x="229" y="157"/>
                </a:lnTo>
                <a:lnTo>
                  <a:pt x="246" y="156"/>
                </a:lnTo>
                <a:lnTo>
                  <a:pt x="264" y="158"/>
                </a:lnTo>
                <a:lnTo>
                  <a:pt x="281" y="161"/>
                </a:lnTo>
                <a:lnTo>
                  <a:pt x="297" y="167"/>
                </a:lnTo>
                <a:lnTo>
                  <a:pt x="313" y="175"/>
                </a:lnTo>
                <a:lnTo>
                  <a:pt x="329" y="184"/>
                </a:lnTo>
                <a:lnTo>
                  <a:pt x="342" y="195"/>
                </a:lnTo>
                <a:lnTo>
                  <a:pt x="354" y="207"/>
                </a:lnTo>
                <a:lnTo>
                  <a:pt x="364" y="222"/>
                </a:lnTo>
                <a:lnTo>
                  <a:pt x="373" y="236"/>
                </a:lnTo>
                <a:lnTo>
                  <a:pt x="381" y="253"/>
                </a:lnTo>
                <a:lnTo>
                  <a:pt x="386" y="270"/>
                </a:lnTo>
                <a:lnTo>
                  <a:pt x="389" y="286"/>
                </a:lnTo>
                <a:lnTo>
                  <a:pt x="390" y="304"/>
                </a:lnTo>
                <a:close/>
                <a:moveTo>
                  <a:pt x="1328" y="302"/>
                </a:moveTo>
                <a:lnTo>
                  <a:pt x="1327" y="320"/>
                </a:lnTo>
                <a:lnTo>
                  <a:pt x="1324" y="336"/>
                </a:lnTo>
                <a:lnTo>
                  <a:pt x="1319" y="353"/>
                </a:lnTo>
                <a:lnTo>
                  <a:pt x="1312" y="370"/>
                </a:lnTo>
                <a:lnTo>
                  <a:pt x="1302" y="384"/>
                </a:lnTo>
                <a:lnTo>
                  <a:pt x="1292" y="398"/>
                </a:lnTo>
                <a:lnTo>
                  <a:pt x="1280" y="412"/>
                </a:lnTo>
                <a:lnTo>
                  <a:pt x="1267" y="422"/>
                </a:lnTo>
                <a:lnTo>
                  <a:pt x="1251" y="431"/>
                </a:lnTo>
                <a:lnTo>
                  <a:pt x="1235" y="439"/>
                </a:lnTo>
                <a:lnTo>
                  <a:pt x="1219" y="445"/>
                </a:lnTo>
                <a:lnTo>
                  <a:pt x="1202" y="448"/>
                </a:lnTo>
                <a:lnTo>
                  <a:pt x="1184" y="450"/>
                </a:lnTo>
                <a:lnTo>
                  <a:pt x="1168" y="449"/>
                </a:lnTo>
                <a:lnTo>
                  <a:pt x="1150" y="447"/>
                </a:lnTo>
                <a:lnTo>
                  <a:pt x="1133" y="442"/>
                </a:lnTo>
                <a:lnTo>
                  <a:pt x="1116" y="436"/>
                </a:lnTo>
                <a:lnTo>
                  <a:pt x="1102" y="427"/>
                </a:lnTo>
                <a:lnTo>
                  <a:pt x="1087" y="417"/>
                </a:lnTo>
                <a:lnTo>
                  <a:pt x="1075" y="405"/>
                </a:lnTo>
                <a:lnTo>
                  <a:pt x="1063" y="392"/>
                </a:lnTo>
                <a:lnTo>
                  <a:pt x="1053" y="377"/>
                </a:lnTo>
                <a:lnTo>
                  <a:pt x="1045" y="362"/>
                </a:lnTo>
                <a:lnTo>
                  <a:pt x="1039" y="345"/>
                </a:lnTo>
                <a:lnTo>
                  <a:pt x="1035" y="328"/>
                </a:lnTo>
                <a:lnTo>
                  <a:pt x="1033" y="311"/>
                </a:lnTo>
                <a:lnTo>
                  <a:pt x="1033" y="294"/>
                </a:lnTo>
                <a:lnTo>
                  <a:pt x="1035" y="276"/>
                </a:lnTo>
                <a:lnTo>
                  <a:pt x="1039" y="259"/>
                </a:lnTo>
                <a:lnTo>
                  <a:pt x="1045" y="243"/>
                </a:lnTo>
                <a:lnTo>
                  <a:pt x="1053" y="227"/>
                </a:lnTo>
                <a:lnTo>
                  <a:pt x="1063" y="212"/>
                </a:lnTo>
                <a:lnTo>
                  <a:pt x="1075" y="200"/>
                </a:lnTo>
                <a:lnTo>
                  <a:pt x="1087" y="187"/>
                </a:lnTo>
                <a:lnTo>
                  <a:pt x="1102" y="178"/>
                </a:lnTo>
                <a:lnTo>
                  <a:pt x="1116" y="170"/>
                </a:lnTo>
                <a:lnTo>
                  <a:pt x="1133" y="162"/>
                </a:lnTo>
                <a:lnTo>
                  <a:pt x="1150" y="158"/>
                </a:lnTo>
                <a:lnTo>
                  <a:pt x="1168" y="155"/>
                </a:lnTo>
                <a:lnTo>
                  <a:pt x="1184" y="155"/>
                </a:lnTo>
                <a:lnTo>
                  <a:pt x="1202" y="156"/>
                </a:lnTo>
                <a:lnTo>
                  <a:pt x="1219" y="160"/>
                </a:lnTo>
                <a:lnTo>
                  <a:pt x="1235" y="165"/>
                </a:lnTo>
                <a:lnTo>
                  <a:pt x="1251" y="173"/>
                </a:lnTo>
                <a:lnTo>
                  <a:pt x="1267" y="182"/>
                </a:lnTo>
                <a:lnTo>
                  <a:pt x="1280" y="194"/>
                </a:lnTo>
                <a:lnTo>
                  <a:pt x="1292" y="206"/>
                </a:lnTo>
                <a:lnTo>
                  <a:pt x="1302" y="220"/>
                </a:lnTo>
                <a:lnTo>
                  <a:pt x="1312" y="235"/>
                </a:lnTo>
                <a:lnTo>
                  <a:pt x="1319" y="251"/>
                </a:lnTo>
                <a:lnTo>
                  <a:pt x="1324" y="268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7" name="Line 580"/>
          <p:cNvSpPr>
            <a:spLocks noChangeShapeType="1"/>
          </p:cNvSpPr>
          <p:nvPr/>
        </p:nvSpPr>
        <p:spPr bwMode="auto">
          <a:xfrm flipH="1">
            <a:off x="3978275" y="44450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8" name="Line 581"/>
          <p:cNvSpPr>
            <a:spLocks noChangeShapeType="1"/>
          </p:cNvSpPr>
          <p:nvPr/>
        </p:nvSpPr>
        <p:spPr bwMode="auto">
          <a:xfrm flipH="1">
            <a:off x="397986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69" name="Line 582"/>
          <p:cNvSpPr>
            <a:spLocks noChangeShapeType="1"/>
          </p:cNvSpPr>
          <p:nvPr/>
        </p:nvSpPr>
        <p:spPr bwMode="auto">
          <a:xfrm flipH="1">
            <a:off x="4535488" y="44592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0" name="Freeform 583"/>
          <p:cNvSpPr>
            <a:spLocks/>
          </p:cNvSpPr>
          <p:nvPr/>
        </p:nvSpPr>
        <p:spPr bwMode="auto">
          <a:xfrm>
            <a:off x="4233863" y="4567238"/>
            <a:ext cx="234950" cy="234950"/>
          </a:xfrm>
          <a:custGeom>
            <a:avLst/>
            <a:gdLst>
              <a:gd name="T0" fmla="*/ 2147483647 w 295"/>
              <a:gd name="T1" fmla="*/ 2147483647 h 295"/>
              <a:gd name="T2" fmla="*/ 2147483647 w 295"/>
              <a:gd name="T3" fmla="*/ 2147483647 h 295"/>
              <a:gd name="T4" fmla="*/ 2147483647 w 295"/>
              <a:gd name="T5" fmla="*/ 2147483647 h 295"/>
              <a:gd name="T6" fmla="*/ 2147483647 w 295"/>
              <a:gd name="T7" fmla="*/ 2147483647 h 295"/>
              <a:gd name="T8" fmla="*/ 2147483647 w 295"/>
              <a:gd name="T9" fmla="*/ 2147483647 h 295"/>
              <a:gd name="T10" fmla="*/ 2147483647 w 295"/>
              <a:gd name="T11" fmla="*/ 2147483647 h 295"/>
              <a:gd name="T12" fmla="*/ 2147483647 w 295"/>
              <a:gd name="T13" fmla="*/ 2147483647 h 295"/>
              <a:gd name="T14" fmla="*/ 2147483647 w 295"/>
              <a:gd name="T15" fmla="*/ 2147483647 h 295"/>
              <a:gd name="T16" fmla="*/ 2147483647 w 295"/>
              <a:gd name="T17" fmla="*/ 2147483647 h 295"/>
              <a:gd name="T18" fmla="*/ 2147483647 w 295"/>
              <a:gd name="T19" fmla="*/ 2147483647 h 295"/>
              <a:gd name="T20" fmla="*/ 2147483647 w 295"/>
              <a:gd name="T21" fmla="*/ 2147483647 h 295"/>
              <a:gd name="T22" fmla="*/ 2147483647 w 295"/>
              <a:gd name="T23" fmla="*/ 2147483647 h 295"/>
              <a:gd name="T24" fmla="*/ 2147483647 w 295"/>
              <a:gd name="T25" fmla="*/ 2147483647 h 295"/>
              <a:gd name="T26" fmla="*/ 2147483647 w 295"/>
              <a:gd name="T27" fmla="*/ 2147483647 h 295"/>
              <a:gd name="T28" fmla="*/ 2147483647 w 295"/>
              <a:gd name="T29" fmla="*/ 2147483647 h 295"/>
              <a:gd name="T30" fmla="*/ 2147483647 w 295"/>
              <a:gd name="T31" fmla="*/ 2147483647 h 295"/>
              <a:gd name="T32" fmla="*/ 2147483647 w 295"/>
              <a:gd name="T33" fmla="*/ 2147483647 h 295"/>
              <a:gd name="T34" fmla="*/ 2147483647 w 295"/>
              <a:gd name="T35" fmla="*/ 2147483647 h 295"/>
              <a:gd name="T36" fmla="*/ 2147483647 w 295"/>
              <a:gd name="T37" fmla="*/ 2147483647 h 295"/>
              <a:gd name="T38" fmla="*/ 2147483647 w 295"/>
              <a:gd name="T39" fmla="*/ 2147483647 h 295"/>
              <a:gd name="T40" fmla="*/ 2147483647 w 295"/>
              <a:gd name="T41" fmla="*/ 2147483647 h 295"/>
              <a:gd name="T42" fmla="*/ 2147483647 w 295"/>
              <a:gd name="T43" fmla="*/ 2147483647 h 295"/>
              <a:gd name="T44" fmla="*/ 2147483647 w 295"/>
              <a:gd name="T45" fmla="*/ 2147483647 h 295"/>
              <a:gd name="T46" fmla="*/ 2147483647 w 295"/>
              <a:gd name="T47" fmla="*/ 2147483647 h 295"/>
              <a:gd name="T48" fmla="*/ 2147483647 w 295"/>
              <a:gd name="T49" fmla="*/ 2147483647 h 295"/>
              <a:gd name="T50" fmla="*/ 2147483647 w 295"/>
              <a:gd name="T51" fmla="*/ 2147483647 h 295"/>
              <a:gd name="T52" fmla="*/ 0 w 295"/>
              <a:gd name="T53" fmla="*/ 2147483647 h 295"/>
              <a:gd name="T54" fmla="*/ 0 w 295"/>
              <a:gd name="T55" fmla="*/ 2147483647 h 295"/>
              <a:gd name="T56" fmla="*/ 2147483647 w 295"/>
              <a:gd name="T57" fmla="*/ 2147483647 h 295"/>
              <a:gd name="T58" fmla="*/ 2147483647 w 295"/>
              <a:gd name="T59" fmla="*/ 2147483647 h 295"/>
              <a:gd name="T60" fmla="*/ 2147483647 w 295"/>
              <a:gd name="T61" fmla="*/ 2147483647 h 295"/>
              <a:gd name="T62" fmla="*/ 2147483647 w 295"/>
              <a:gd name="T63" fmla="*/ 2147483647 h 295"/>
              <a:gd name="T64" fmla="*/ 2147483647 w 295"/>
              <a:gd name="T65" fmla="*/ 2147483647 h 295"/>
              <a:gd name="T66" fmla="*/ 2147483647 w 295"/>
              <a:gd name="T67" fmla="*/ 2147483647 h 295"/>
              <a:gd name="T68" fmla="*/ 2147483647 w 295"/>
              <a:gd name="T69" fmla="*/ 2147483647 h 295"/>
              <a:gd name="T70" fmla="*/ 2147483647 w 295"/>
              <a:gd name="T71" fmla="*/ 2147483647 h 295"/>
              <a:gd name="T72" fmla="*/ 2147483647 w 295"/>
              <a:gd name="T73" fmla="*/ 2147483647 h 295"/>
              <a:gd name="T74" fmla="*/ 2147483647 w 295"/>
              <a:gd name="T75" fmla="*/ 2147483647 h 295"/>
              <a:gd name="T76" fmla="*/ 2147483647 w 295"/>
              <a:gd name="T77" fmla="*/ 2147483647 h 295"/>
              <a:gd name="T78" fmla="*/ 2147483647 w 295"/>
              <a:gd name="T79" fmla="*/ 0 h 295"/>
              <a:gd name="T80" fmla="*/ 2147483647 w 295"/>
              <a:gd name="T81" fmla="*/ 0 h 295"/>
              <a:gd name="T82" fmla="*/ 2147483647 w 295"/>
              <a:gd name="T83" fmla="*/ 2147483647 h 295"/>
              <a:gd name="T84" fmla="*/ 2147483647 w 295"/>
              <a:gd name="T85" fmla="*/ 2147483647 h 295"/>
              <a:gd name="T86" fmla="*/ 2147483647 w 295"/>
              <a:gd name="T87" fmla="*/ 2147483647 h 295"/>
              <a:gd name="T88" fmla="*/ 2147483647 w 295"/>
              <a:gd name="T89" fmla="*/ 2147483647 h 295"/>
              <a:gd name="T90" fmla="*/ 2147483647 w 295"/>
              <a:gd name="T91" fmla="*/ 2147483647 h 295"/>
              <a:gd name="T92" fmla="*/ 2147483647 w 295"/>
              <a:gd name="T93" fmla="*/ 2147483647 h 295"/>
              <a:gd name="T94" fmla="*/ 2147483647 w 295"/>
              <a:gd name="T95" fmla="*/ 2147483647 h 295"/>
              <a:gd name="T96" fmla="*/ 2147483647 w 295"/>
              <a:gd name="T97" fmla="*/ 2147483647 h 295"/>
              <a:gd name="T98" fmla="*/ 2147483647 w 295"/>
              <a:gd name="T99" fmla="*/ 2147483647 h 295"/>
              <a:gd name="T100" fmla="*/ 2147483647 w 295"/>
              <a:gd name="T101" fmla="*/ 2147483647 h 295"/>
              <a:gd name="T102" fmla="*/ 2147483647 w 295"/>
              <a:gd name="T103" fmla="*/ 2147483647 h 295"/>
              <a:gd name="T104" fmla="*/ 2147483647 w 295"/>
              <a:gd name="T105" fmla="*/ 2147483647 h 295"/>
              <a:gd name="T106" fmla="*/ 2147483647 w 295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5">
                <a:moveTo>
                  <a:pt x="295" y="147"/>
                </a:moveTo>
                <a:lnTo>
                  <a:pt x="294" y="165"/>
                </a:lnTo>
                <a:lnTo>
                  <a:pt x="291" y="181"/>
                </a:lnTo>
                <a:lnTo>
                  <a:pt x="286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7" y="257"/>
                </a:lnTo>
                <a:lnTo>
                  <a:pt x="234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7"/>
                </a:lnTo>
                <a:lnTo>
                  <a:pt x="83" y="281"/>
                </a:lnTo>
                <a:lnTo>
                  <a:pt x="69" y="272"/>
                </a:lnTo>
                <a:lnTo>
                  <a:pt x="54" y="262"/>
                </a:lnTo>
                <a:lnTo>
                  <a:pt x="42" y="250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3"/>
                </a:lnTo>
                <a:lnTo>
                  <a:pt x="0" y="156"/>
                </a:lnTo>
                <a:lnTo>
                  <a:pt x="0" y="139"/>
                </a:lnTo>
                <a:lnTo>
                  <a:pt x="2" y="121"/>
                </a:lnTo>
                <a:lnTo>
                  <a:pt x="6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2" y="45"/>
                </a:lnTo>
                <a:lnTo>
                  <a:pt x="54" y="32"/>
                </a:lnTo>
                <a:lnTo>
                  <a:pt x="69" y="23"/>
                </a:lnTo>
                <a:lnTo>
                  <a:pt x="83" y="15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4" y="27"/>
                </a:lnTo>
                <a:lnTo>
                  <a:pt x="247" y="39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1" name="Line 584"/>
          <p:cNvSpPr>
            <a:spLocks noChangeShapeType="1"/>
          </p:cNvSpPr>
          <p:nvPr/>
        </p:nvSpPr>
        <p:spPr bwMode="auto">
          <a:xfrm flipH="1" flipV="1">
            <a:off x="4529138" y="44450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2" name="Line 585"/>
          <p:cNvSpPr>
            <a:spLocks noChangeShapeType="1"/>
          </p:cNvSpPr>
          <p:nvPr/>
        </p:nvSpPr>
        <p:spPr bwMode="auto">
          <a:xfrm flipH="1">
            <a:off x="4519613" y="4906963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3" name="Freeform 586"/>
          <p:cNvSpPr>
            <a:spLocks/>
          </p:cNvSpPr>
          <p:nvPr/>
        </p:nvSpPr>
        <p:spPr bwMode="auto">
          <a:xfrm>
            <a:off x="3862388" y="4567238"/>
            <a:ext cx="233362" cy="234950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5"/>
                </a:lnTo>
                <a:lnTo>
                  <a:pt x="291" y="182"/>
                </a:lnTo>
                <a:lnTo>
                  <a:pt x="285" y="198"/>
                </a:lnTo>
                <a:lnTo>
                  <a:pt x="278" y="215"/>
                </a:lnTo>
                <a:lnTo>
                  <a:pt x="270" y="230"/>
                </a:lnTo>
                <a:lnTo>
                  <a:pt x="259" y="243"/>
                </a:lnTo>
                <a:lnTo>
                  <a:pt x="247" y="256"/>
                </a:lnTo>
                <a:lnTo>
                  <a:pt x="233" y="267"/>
                </a:lnTo>
                <a:lnTo>
                  <a:pt x="219" y="276"/>
                </a:lnTo>
                <a:lnTo>
                  <a:pt x="203" y="284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7"/>
                </a:lnTo>
                <a:lnTo>
                  <a:pt x="84" y="281"/>
                </a:lnTo>
                <a:lnTo>
                  <a:pt x="68" y="272"/>
                </a:lnTo>
                <a:lnTo>
                  <a:pt x="55" y="262"/>
                </a:lnTo>
                <a:lnTo>
                  <a:pt x="41" y="249"/>
                </a:lnTo>
                <a:lnTo>
                  <a:pt x="30" y="237"/>
                </a:lnTo>
                <a:lnTo>
                  <a:pt x="20" y="222"/>
                </a:lnTo>
                <a:lnTo>
                  <a:pt x="12" y="207"/>
                </a:lnTo>
                <a:lnTo>
                  <a:pt x="7" y="190"/>
                </a:lnTo>
                <a:lnTo>
                  <a:pt x="3" y="173"/>
                </a:lnTo>
                <a:lnTo>
                  <a:pt x="0" y="155"/>
                </a:lnTo>
                <a:lnTo>
                  <a:pt x="0" y="139"/>
                </a:lnTo>
                <a:lnTo>
                  <a:pt x="3" y="121"/>
                </a:lnTo>
                <a:lnTo>
                  <a:pt x="7" y="104"/>
                </a:lnTo>
                <a:lnTo>
                  <a:pt x="12" y="88"/>
                </a:lnTo>
                <a:lnTo>
                  <a:pt x="20" y="72"/>
                </a:lnTo>
                <a:lnTo>
                  <a:pt x="30" y="57"/>
                </a:lnTo>
                <a:lnTo>
                  <a:pt x="41" y="45"/>
                </a:lnTo>
                <a:lnTo>
                  <a:pt x="55" y="32"/>
                </a:lnTo>
                <a:lnTo>
                  <a:pt x="68" y="22"/>
                </a:lnTo>
                <a:lnTo>
                  <a:pt x="84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9" y="18"/>
                </a:lnTo>
                <a:lnTo>
                  <a:pt x="233" y="27"/>
                </a:lnTo>
                <a:lnTo>
                  <a:pt x="247" y="39"/>
                </a:lnTo>
                <a:lnTo>
                  <a:pt x="259" y="51"/>
                </a:lnTo>
                <a:lnTo>
                  <a:pt x="270" y="65"/>
                </a:lnTo>
                <a:lnTo>
                  <a:pt x="278" y="79"/>
                </a:lnTo>
                <a:lnTo>
                  <a:pt x="285" y="96"/>
                </a:lnTo>
                <a:lnTo>
                  <a:pt x="291" y="113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4" name="Line 587"/>
          <p:cNvSpPr>
            <a:spLocks noChangeShapeType="1"/>
          </p:cNvSpPr>
          <p:nvPr/>
        </p:nvSpPr>
        <p:spPr bwMode="auto">
          <a:xfrm flipV="1">
            <a:off x="3429000" y="4446588"/>
            <a:ext cx="549275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5" name="Line 588"/>
          <p:cNvSpPr>
            <a:spLocks noChangeShapeType="1"/>
          </p:cNvSpPr>
          <p:nvPr/>
        </p:nvSpPr>
        <p:spPr bwMode="auto">
          <a:xfrm flipV="1">
            <a:off x="3440113" y="492283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6" name="Line 589"/>
          <p:cNvSpPr>
            <a:spLocks noChangeShapeType="1"/>
          </p:cNvSpPr>
          <p:nvPr/>
        </p:nvSpPr>
        <p:spPr bwMode="auto">
          <a:xfrm>
            <a:off x="3414713" y="44608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7" name="Freeform 590"/>
          <p:cNvSpPr>
            <a:spLocks/>
          </p:cNvSpPr>
          <p:nvPr/>
        </p:nvSpPr>
        <p:spPr bwMode="auto">
          <a:xfrm>
            <a:off x="3489325" y="4567238"/>
            <a:ext cx="234950" cy="234950"/>
          </a:xfrm>
          <a:custGeom>
            <a:avLst/>
            <a:gdLst>
              <a:gd name="T0" fmla="*/ 2147483647 w 295"/>
              <a:gd name="T1" fmla="*/ 2147483647 h 295"/>
              <a:gd name="T2" fmla="*/ 2147483647 w 295"/>
              <a:gd name="T3" fmla="*/ 2147483647 h 295"/>
              <a:gd name="T4" fmla="*/ 2147483647 w 295"/>
              <a:gd name="T5" fmla="*/ 2147483647 h 295"/>
              <a:gd name="T6" fmla="*/ 2147483647 w 295"/>
              <a:gd name="T7" fmla="*/ 2147483647 h 295"/>
              <a:gd name="T8" fmla="*/ 2147483647 w 295"/>
              <a:gd name="T9" fmla="*/ 2147483647 h 295"/>
              <a:gd name="T10" fmla="*/ 2147483647 w 295"/>
              <a:gd name="T11" fmla="*/ 2147483647 h 295"/>
              <a:gd name="T12" fmla="*/ 2147483647 w 295"/>
              <a:gd name="T13" fmla="*/ 2147483647 h 295"/>
              <a:gd name="T14" fmla="*/ 2147483647 w 295"/>
              <a:gd name="T15" fmla="*/ 2147483647 h 295"/>
              <a:gd name="T16" fmla="*/ 2147483647 w 295"/>
              <a:gd name="T17" fmla="*/ 2147483647 h 295"/>
              <a:gd name="T18" fmla="*/ 2147483647 w 295"/>
              <a:gd name="T19" fmla="*/ 2147483647 h 295"/>
              <a:gd name="T20" fmla="*/ 2147483647 w 295"/>
              <a:gd name="T21" fmla="*/ 2147483647 h 295"/>
              <a:gd name="T22" fmla="*/ 2147483647 w 295"/>
              <a:gd name="T23" fmla="*/ 2147483647 h 295"/>
              <a:gd name="T24" fmla="*/ 2147483647 w 295"/>
              <a:gd name="T25" fmla="*/ 2147483647 h 295"/>
              <a:gd name="T26" fmla="*/ 2147483647 w 295"/>
              <a:gd name="T27" fmla="*/ 2147483647 h 295"/>
              <a:gd name="T28" fmla="*/ 2147483647 w 295"/>
              <a:gd name="T29" fmla="*/ 2147483647 h 295"/>
              <a:gd name="T30" fmla="*/ 2147483647 w 295"/>
              <a:gd name="T31" fmla="*/ 2147483647 h 295"/>
              <a:gd name="T32" fmla="*/ 2147483647 w 295"/>
              <a:gd name="T33" fmla="*/ 2147483647 h 295"/>
              <a:gd name="T34" fmla="*/ 2147483647 w 295"/>
              <a:gd name="T35" fmla="*/ 2147483647 h 295"/>
              <a:gd name="T36" fmla="*/ 2147483647 w 295"/>
              <a:gd name="T37" fmla="*/ 2147483647 h 295"/>
              <a:gd name="T38" fmla="*/ 2147483647 w 295"/>
              <a:gd name="T39" fmla="*/ 2147483647 h 295"/>
              <a:gd name="T40" fmla="*/ 2147483647 w 295"/>
              <a:gd name="T41" fmla="*/ 2147483647 h 295"/>
              <a:gd name="T42" fmla="*/ 2147483647 w 295"/>
              <a:gd name="T43" fmla="*/ 2147483647 h 295"/>
              <a:gd name="T44" fmla="*/ 2147483647 w 295"/>
              <a:gd name="T45" fmla="*/ 2147483647 h 295"/>
              <a:gd name="T46" fmla="*/ 2147483647 w 295"/>
              <a:gd name="T47" fmla="*/ 2147483647 h 295"/>
              <a:gd name="T48" fmla="*/ 2147483647 w 295"/>
              <a:gd name="T49" fmla="*/ 2147483647 h 295"/>
              <a:gd name="T50" fmla="*/ 2147483647 w 295"/>
              <a:gd name="T51" fmla="*/ 2147483647 h 295"/>
              <a:gd name="T52" fmla="*/ 0 w 295"/>
              <a:gd name="T53" fmla="*/ 2147483647 h 295"/>
              <a:gd name="T54" fmla="*/ 0 w 295"/>
              <a:gd name="T55" fmla="*/ 2147483647 h 295"/>
              <a:gd name="T56" fmla="*/ 2147483647 w 295"/>
              <a:gd name="T57" fmla="*/ 2147483647 h 295"/>
              <a:gd name="T58" fmla="*/ 2147483647 w 295"/>
              <a:gd name="T59" fmla="*/ 2147483647 h 295"/>
              <a:gd name="T60" fmla="*/ 2147483647 w 295"/>
              <a:gd name="T61" fmla="*/ 2147483647 h 295"/>
              <a:gd name="T62" fmla="*/ 2147483647 w 295"/>
              <a:gd name="T63" fmla="*/ 2147483647 h 295"/>
              <a:gd name="T64" fmla="*/ 2147483647 w 295"/>
              <a:gd name="T65" fmla="*/ 2147483647 h 295"/>
              <a:gd name="T66" fmla="*/ 2147483647 w 295"/>
              <a:gd name="T67" fmla="*/ 2147483647 h 295"/>
              <a:gd name="T68" fmla="*/ 2147483647 w 295"/>
              <a:gd name="T69" fmla="*/ 2147483647 h 295"/>
              <a:gd name="T70" fmla="*/ 2147483647 w 295"/>
              <a:gd name="T71" fmla="*/ 2147483647 h 295"/>
              <a:gd name="T72" fmla="*/ 2147483647 w 295"/>
              <a:gd name="T73" fmla="*/ 2147483647 h 295"/>
              <a:gd name="T74" fmla="*/ 2147483647 w 295"/>
              <a:gd name="T75" fmla="*/ 2147483647 h 295"/>
              <a:gd name="T76" fmla="*/ 2147483647 w 295"/>
              <a:gd name="T77" fmla="*/ 2147483647 h 295"/>
              <a:gd name="T78" fmla="*/ 2147483647 w 295"/>
              <a:gd name="T79" fmla="*/ 2147483647 h 295"/>
              <a:gd name="T80" fmla="*/ 2147483647 w 295"/>
              <a:gd name="T81" fmla="*/ 0 h 295"/>
              <a:gd name="T82" fmla="*/ 2147483647 w 295"/>
              <a:gd name="T83" fmla="*/ 2147483647 h 295"/>
              <a:gd name="T84" fmla="*/ 2147483647 w 295"/>
              <a:gd name="T85" fmla="*/ 2147483647 h 295"/>
              <a:gd name="T86" fmla="*/ 2147483647 w 295"/>
              <a:gd name="T87" fmla="*/ 2147483647 h 295"/>
              <a:gd name="T88" fmla="*/ 2147483647 w 295"/>
              <a:gd name="T89" fmla="*/ 2147483647 h 295"/>
              <a:gd name="T90" fmla="*/ 2147483647 w 295"/>
              <a:gd name="T91" fmla="*/ 2147483647 h 295"/>
              <a:gd name="T92" fmla="*/ 2147483647 w 295"/>
              <a:gd name="T93" fmla="*/ 2147483647 h 295"/>
              <a:gd name="T94" fmla="*/ 2147483647 w 295"/>
              <a:gd name="T95" fmla="*/ 2147483647 h 295"/>
              <a:gd name="T96" fmla="*/ 2147483647 w 295"/>
              <a:gd name="T97" fmla="*/ 2147483647 h 295"/>
              <a:gd name="T98" fmla="*/ 2147483647 w 295"/>
              <a:gd name="T99" fmla="*/ 2147483647 h 295"/>
              <a:gd name="T100" fmla="*/ 2147483647 w 295"/>
              <a:gd name="T101" fmla="*/ 2147483647 h 295"/>
              <a:gd name="T102" fmla="*/ 2147483647 w 295"/>
              <a:gd name="T103" fmla="*/ 2147483647 h 295"/>
              <a:gd name="T104" fmla="*/ 2147483647 w 295"/>
              <a:gd name="T105" fmla="*/ 2147483647 h 295"/>
              <a:gd name="T106" fmla="*/ 2147483647 w 295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5">
                <a:moveTo>
                  <a:pt x="295" y="148"/>
                </a:moveTo>
                <a:lnTo>
                  <a:pt x="294" y="165"/>
                </a:lnTo>
                <a:lnTo>
                  <a:pt x="291" y="183"/>
                </a:lnTo>
                <a:lnTo>
                  <a:pt x="286" y="199"/>
                </a:lnTo>
                <a:lnTo>
                  <a:pt x="278" y="215"/>
                </a:lnTo>
                <a:lnTo>
                  <a:pt x="269" y="231"/>
                </a:lnTo>
                <a:lnTo>
                  <a:pt x="259" y="244"/>
                </a:lnTo>
                <a:lnTo>
                  <a:pt x="247" y="257"/>
                </a:lnTo>
                <a:lnTo>
                  <a:pt x="234" y="268"/>
                </a:lnTo>
                <a:lnTo>
                  <a:pt x="218" y="277"/>
                </a:lnTo>
                <a:lnTo>
                  <a:pt x="202" y="285"/>
                </a:lnTo>
                <a:lnTo>
                  <a:pt x="186" y="290"/>
                </a:lnTo>
                <a:lnTo>
                  <a:pt x="169" y="294"/>
                </a:lnTo>
                <a:lnTo>
                  <a:pt x="151" y="295"/>
                </a:lnTo>
                <a:lnTo>
                  <a:pt x="134" y="295"/>
                </a:lnTo>
                <a:lnTo>
                  <a:pt x="117" y="292"/>
                </a:lnTo>
                <a:lnTo>
                  <a:pt x="100" y="288"/>
                </a:lnTo>
                <a:lnTo>
                  <a:pt x="83" y="281"/>
                </a:lnTo>
                <a:lnTo>
                  <a:pt x="69" y="272"/>
                </a:lnTo>
                <a:lnTo>
                  <a:pt x="54" y="263"/>
                </a:lnTo>
                <a:lnTo>
                  <a:pt x="42" y="250"/>
                </a:lnTo>
                <a:lnTo>
                  <a:pt x="30" y="238"/>
                </a:lnTo>
                <a:lnTo>
                  <a:pt x="21" y="223"/>
                </a:lnTo>
                <a:lnTo>
                  <a:pt x="12" y="208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9"/>
                </a:lnTo>
                <a:lnTo>
                  <a:pt x="2" y="122"/>
                </a:lnTo>
                <a:lnTo>
                  <a:pt x="6" y="104"/>
                </a:lnTo>
                <a:lnTo>
                  <a:pt x="12" y="89"/>
                </a:lnTo>
                <a:lnTo>
                  <a:pt x="21" y="73"/>
                </a:lnTo>
                <a:lnTo>
                  <a:pt x="30" y="58"/>
                </a:lnTo>
                <a:lnTo>
                  <a:pt x="42" y="45"/>
                </a:lnTo>
                <a:lnTo>
                  <a:pt x="54" y="33"/>
                </a:lnTo>
                <a:lnTo>
                  <a:pt x="69" y="23"/>
                </a:lnTo>
                <a:lnTo>
                  <a:pt x="83" y="15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9"/>
                </a:lnTo>
                <a:lnTo>
                  <a:pt x="234" y="28"/>
                </a:lnTo>
                <a:lnTo>
                  <a:pt x="247" y="39"/>
                </a:lnTo>
                <a:lnTo>
                  <a:pt x="259" y="51"/>
                </a:lnTo>
                <a:lnTo>
                  <a:pt x="269" y="66"/>
                </a:lnTo>
                <a:lnTo>
                  <a:pt x="278" y="80"/>
                </a:lnTo>
                <a:lnTo>
                  <a:pt x="286" y="97"/>
                </a:lnTo>
                <a:lnTo>
                  <a:pt x="291" y="114"/>
                </a:lnTo>
                <a:lnTo>
                  <a:pt x="294" y="130"/>
                </a:lnTo>
                <a:lnTo>
                  <a:pt x="295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8" name="Line 591"/>
          <p:cNvSpPr>
            <a:spLocks noChangeShapeType="1"/>
          </p:cNvSpPr>
          <p:nvPr/>
        </p:nvSpPr>
        <p:spPr bwMode="auto">
          <a:xfrm flipV="1">
            <a:off x="3414713" y="44465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79" name="Line 592"/>
          <p:cNvSpPr>
            <a:spLocks noChangeShapeType="1"/>
          </p:cNvSpPr>
          <p:nvPr/>
        </p:nvSpPr>
        <p:spPr bwMode="auto">
          <a:xfrm>
            <a:off x="3424238" y="4908550"/>
            <a:ext cx="15875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0" name="Freeform 593"/>
          <p:cNvSpPr>
            <a:spLocks noEditPoints="1"/>
          </p:cNvSpPr>
          <p:nvPr/>
        </p:nvSpPr>
        <p:spPr bwMode="auto">
          <a:xfrm>
            <a:off x="300038" y="4162425"/>
            <a:ext cx="808037" cy="792163"/>
          </a:xfrm>
          <a:custGeom>
            <a:avLst/>
            <a:gdLst>
              <a:gd name="T0" fmla="*/ 2147483647 w 1019"/>
              <a:gd name="T1" fmla="*/ 2147483647 h 997"/>
              <a:gd name="T2" fmla="*/ 2147483647 w 1019"/>
              <a:gd name="T3" fmla="*/ 2147483647 h 997"/>
              <a:gd name="T4" fmla="*/ 2147483647 w 1019"/>
              <a:gd name="T5" fmla="*/ 2147483647 h 997"/>
              <a:gd name="T6" fmla="*/ 0 w 1019"/>
              <a:gd name="T7" fmla="*/ 2147483647 h 997"/>
              <a:gd name="T8" fmla="*/ 2147483647 w 1019"/>
              <a:gd name="T9" fmla="*/ 0 h 997"/>
              <a:gd name="T10" fmla="*/ 2147483647 w 1019"/>
              <a:gd name="T11" fmla="*/ 2147483647 h 997"/>
              <a:gd name="T12" fmla="*/ 2147483647 w 1019"/>
              <a:gd name="T13" fmla="*/ 2147483647 h 997"/>
              <a:gd name="T14" fmla="*/ 2147483647 w 1019"/>
              <a:gd name="T15" fmla="*/ 2147483647 h 997"/>
              <a:gd name="T16" fmla="*/ 2147483647 w 1019"/>
              <a:gd name="T17" fmla="*/ 2147483647 h 997"/>
              <a:gd name="T18" fmla="*/ 2147483647 w 1019"/>
              <a:gd name="T19" fmla="*/ 2147483647 h 997"/>
              <a:gd name="T20" fmla="*/ 2147483647 w 1019"/>
              <a:gd name="T21" fmla="*/ 2147483647 h 997"/>
              <a:gd name="T22" fmla="*/ 2147483647 w 1019"/>
              <a:gd name="T23" fmla="*/ 2147483647 h 997"/>
              <a:gd name="T24" fmla="*/ 2147483647 w 1019"/>
              <a:gd name="T25" fmla="*/ 2147483647 h 997"/>
              <a:gd name="T26" fmla="*/ 2147483647 w 1019"/>
              <a:gd name="T27" fmla="*/ 2147483647 h 997"/>
              <a:gd name="T28" fmla="*/ 2147483647 w 1019"/>
              <a:gd name="T29" fmla="*/ 2147483647 h 997"/>
              <a:gd name="T30" fmla="*/ 2147483647 w 1019"/>
              <a:gd name="T31" fmla="*/ 2147483647 h 997"/>
              <a:gd name="T32" fmla="*/ 2147483647 w 1019"/>
              <a:gd name="T33" fmla="*/ 2147483647 h 997"/>
              <a:gd name="T34" fmla="*/ 2147483647 w 1019"/>
              <a:gd name="T35" fmla="*/ 2147483647 h 997"/>
              <a:gd name="T36" fmla="*/ 2147483647 w 1019"/>
              <a:gd name="T37" fmla="*/ 2147483647 h 997"/>
              <a:gd name="T38" fmla="*/ 2147483647 w 1019"/>
              <a:gd name="T39" fmla="*/ 2147483647 h 997"/>
              <a:gd name="T40" fmla="*/ 2147483647 w 1019"/>
              <a:gd name="T41" fmla="*/ 2147483647 h 997"/>
              <a:gd name="T42" fmla="*/ 2147483647 w 1019"/>
              <a:gd name="T43" fmla="*/ 2147483647 h 997"/>
              <a:gd name="T44" fmla="*/ 2147483647 w 1019"/>
              <a:gd name="T45" fmla="*/ 2147483647 h 997"/>
              <a:gd name="T46" fmla="*/ 2147483647 w 1019"/>
              <a:gd name="T47" fmla="*/ 2147483647 h 997"/>
              <a:gd name="T48" fmla="*/ 2147483647 w 1019"/>
              <a:gd name="T49" fmla="*/ 2147483647 h 997"/>
              <a:gd name="T50" fmla="*/ 2147483647 w 1019"/>
              <a:gd name="T51" fmla="*/ 2147483647 h 997"/>
              <a:gd name="T52" fmla="*/ 2147483647 w 1019"/>
              <a:gd name="T53" fmla="*/ 2147483647 h 997"/>
              <a:gd name="T54" fmla="*/ 2147483647 w 1019"/>
              <a:gd name="T55" fmla="*/ 2147483647 h 997"/>
              <a:gd name="T56" fmla="*/ 2147483647 w 1019"/>
              <a:gd name="T57" fmla="*/ 2147483647 h 997"/>
              <a:gd name="T58" fmla="*/ 2147483647 w 1019"/>
              <a:gd name="T59" fmla="*/ 2147483647 h 997"/>
              <a:gd name="T60" fmla="*/ 2147483647 w 1019"/>
              <a:gd name="T61" fmla="*/ 2147483647 h 997"/>
              <a:gd name="T62" fmla="*/ 2147483647 w 1019"/>
              <a:gd name="T63" fmla="*/ 2147483647 h 997"/>
              <a:gd name="T64" fmla="*/ 2147483647 w 1019"/>
              <a:gd name="T65" fmla="*/ 2147483647 h 997"/>
              <a:gd name="T66" fmla="*/ 2147483647 w 1019"/>
              <a:gd name="T67" fmla="*/ 2147483647 h 997"/>
              <a:gd name="T68" fmla="*/ 2147483647 w 1019"/>
              <a:gd name="T69" fmla="*/ 2147483647 h 997"/>
              <a:gd name="T70" fmla="*/ 2147483647 w 1019"/>
              <a:gd name="T71" fmla="*/ 2147483647 h 997"/>
              <a:gd name="T72" fmla="*/ 2147483647 w 1019"/>
              <a:gd name="T73" fmla="*/ 2147483647 h 997"/>
              <a:gd name="T74" fmla="*/ 2147483647 w 1019"/>
              <a:gd name="T75" fmla="*/ 2147483647 h 997"/>
              <a:gd name="T76" fmla="*/ 2147483647 w 1019"/>
              <a:gd name="T77" fmla="*/ 2147483647 h 997"/>
              <a:gd name="T78" fmla="*/ 2147483647 w 1019"/>
              <a:gd name="T79" fmla="*/ 2147483647 h 997"/>
              <a:gd name="T80" fmla="*/ 2147483647 w 1019"/>
              <a:gd name="T81" fmla="*/ 2147483647 h 997"/>
              <a:gd name="T82" fmla="*/ 2147483647 w 1019"/>
              <a:gd name="T83" fmla="*/ 2147483647 h 997"/>
              <a:gd name="T84" fmla="*/ 2147483647 w 1019"/>
              <a:gd name="T85" fmla="*/ 2147483647 h 997"/>
              <a:gd name="T86" fmla="*/ 2147483647 w 1019"/>
              <a:gd name="T87" fmla="*/ 2147483647 h 997"/>
              <a:gd name="T88" fmla="*/ 2147483647 w 1019"/>
              <a:gd name="T89" fmla="*/ 2147483647 h 997"/>
              <a:gd name="T90" fmla="*/ 2147483647 w 1019"/>
              <a:gd name="T91" fmla="*/ 2147483647 h 997"/>
              <a:gd name="T92" fmla="*/ 2147483647 w 1019"/>
              <a:gd name="T93" fmla="*/ 2147483647 h 997"/>
              <a:gd name="T94" fmla="*/ 2147483647 w 1019"/>
              <a:gd name="T95" fmla="*/ 2147483647 h 997"/>
              <a:gd name="T96" fmla="*/ 2147483647 w 1019"/>
              <a:gd name="T97" fmla="*/ 2147483647 h 997"/>
              <a:gd name="T98" fmla="*/ 2147483647 w 1019"/>
              <a:gd name="T99" fmla="*/ 2147483647 h 997"/>
              <a:gd name="T100" fmla="*/ 2147483647 w 1019"/>
              <a:gd name="T101" fmla="*/ 2147483647 h 997"/>
              <a:gd name="T102" fmla="*/ 2147483647 w 1019"/>
              <a:gd name="T103" fmla="*/ 2147483647 h 997"/>
              <a:gd name="T104" fmla="*/ 2147483647 w 1019"/>
              <a:gd name="T105" fmla="*/ 2147483647 h 997"/>
              <a:gd name="T106" fmla="*/ 2147483647 w 1019"/>
              <a:gd name="T107" fmla="*/ 2147483647 h 997"/>
              <a:gd name="T108" fmla="*/ 2147483647 w 1019"/>
              <a:gd name="T109" fmla="*/ 2147483647 h 997"/>
              <a:gd name="T110" fmla="*/ 2147483647 w 1019"/>
              <a:gd name="T111" fmla="*/ 2147483647 h 997"/>
              <a:gd name="T112" fmla="*/ 2147483647 w 1019"/>
              <a:gd name="T113" fmla="*/ 2147483647 h 997"/>
              <a:gd name="T114" fmla="*/ 2147483647 w 1019"/>
              <a:gd name="T115" fmla="*/ 2147483647 h 997"/>
              <a:gd name="T116" fmla="*/ 2147483647 w 1019"/>
              <a:gd name="T117" fmla="*/ 2147483647 h 997"/>
              <a:gd name="T118" fmla="*/ 2147483647 w 1019"/>
              <a:gd name="T119" fmla="*/ 2147483647 h 99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019" h="997">
                <a:moveTo>
                  <a:pt x="601" y="395"/>
                </a:moveTo>
                <a:lnTo>
                  <a:pt x="782" y="395"/>
                </a:lnTo>
                <a:lnTo>
                  <a:pt x="999" y="395"/>
                </a:lnTo>
                <a:lnTo>
                  <a:pt x="1019" y="415"/>
                </a:lnTo>
                <a:lnTo>
                  <a:pt x="1007" y="982"/>
                </a:lnTo>
                <a:lnTo>
                  <a:pt x="993" y="997"/>
                </a:lnTo>
                <a:lnTo>
                  <a:pt x="782" y="997"/>
                </a:lnTo>
                <a:lnTo>
                  <a:pt x="102" y="997"/>
                </a:lnTo>
                <a:lnTo>
                  <a:pt x="82" y="978"/>
                </a:lnTo>
                <a:lnTo>
                  <a:pt x="70" y="395"/>
                </a:lnTo>
                <a:lnTo>
                  <a:pt x="34" y="414"/>
                </a:lnTo>
                <a:lnTo>
                  <a:pt x="0" y="395"/>
                </a:lnTo>
                <a:lnTo>
                  <a:pt x="0" y="28"/>
                </a:lnTo>
                <a:lnTo>
                  <a:pt x="0" y="13"/>
                </a:lnTo>
                <a:lnTo>
                  <a:pt x="15" y="0"/>
                </a:lnTo>
                <a:lnTo>
                  <a:pt x="512" y="27"/>
                </a:lnTo>
                <a:lnTo>
                  <a:pt x="548" y="59"/>
                </a:lnTo>
                <a:lnTo>
                  <a:pt x="601" y="395"/>
                </a:lnTo>
                <a:close/>
                <a:moveTo>
                  <a:pt x="929" y="696"/>
                </a:moveTo>
                <a:lnTo>
                  <a:pt x="928" y="713"/>
                </a:lnTo>
                <a:lnTo>
                  <a:pt x="925" y="730"/>
                </a:lnTo>
                <a:lnTo>
                  <a:pt x="921" y="748"/>
                </a:lnTo>
                <a:lnTo>
                  <a:pt x="913" y="763"/>
                </a:lnTo>
                <a:lnTo>
                  <a:pt x="904" y="778"/>
                </a:lnTo>
                <a:lnTo>
                  <a:pt x="894" y="793"/>
                </a:lnTo>
                <a:lnTo>
                  <a:pt x="881" y="805"/>
                </a:lnTo>
                <a:lnTo>
                  <a:pt x="868" y="816"/>
                </a:lnTo>
                <a:lnTo>
                  <a:pt x="853" y="825"/>
                </a:lnTo>
                <a:lnTo>
                  <a:pt x="837" y="832"/>
                </a:lnTo>
                <a:lnTo>
                  <a:pt x="821" y="839"/>
                </a:lnTo>
                <a:lnTo>
                  <a:pt x="804" y="842"/>
                </a:lnTo>
                <a:lnTo>
                  <a:pt x="786" y="844"/>
                </a:lnTo>
                <a:lnTo>
                  <a:pt x="769" y="843"/>
                </a:lnTo>
                <a:lnTo>
                  <a:pt x="752" y="841"/>
                </a:lnTo>
                <a:lnTo>
                  <a:pt x="735" y="835"/>
                </a:lnTo>
                <a:lnTo>
                  <a:pt x="718" y="829"/>
                </a:lnTo>
                <a:lnTo>
                  <a:pt x="704" y="821"/>
                </a:lnTo>
                <a:lnTo>
                  <a:pt x="689" y="810"/>
                </a:lnTo>
                <a:lnTo>
                  <a:pt x="677" y="799"/>
                </a:lnTo>
                <a:lnTo>
                  <a:pt x="665" y="785"/>
                </a:lnTo>
                <a:lnTo>
                  <a:pt x="655" y="771"/>
                </a:lnTo>
                <a:lnTo>
                  <a:pt x="647" y="755"/>
                </a:lnTo>
                <a:lnTo>
                  <a:pt x="641" y="740"/>
                </a:lnTo>
                <a:lnTo>
                  <a:pt x="637" y="722"/>
                </a:lnTo>
                <a:lnTo>
                  <a:pt x="635" y="705"/>
                </a:lnTo>
                <a:lnTo>
                  <a:pt x="635" y="687"/>
                </a:lnTo>
                <a:lnTo>
                  <a:pt x="637" y="670"/>
                </a:lnTo>
                <a:lnTo>
                  <a:pt x="641" y="653"/>
                </a:lnTo>
                <a:lnTo>
                  <a:pt x="647" y="636"/>
                </a:lnTo>
                <a:lnTo>
                  <a:pt x="655" y="621"/>
                </a:lnTo>
                <a:lnTo>
                  <a:pt x="665" y="607"/>
                </a:lnTo>
                <a:lnTo>
                  <a:pt x="677" y="593"/>
                </a:lnTo>
                <a:lnTo>
                  <a:pt x="689" y="582"/>
                </a:lnTo>
                <a:lnTo>
                  <a:pt x="704" y="572"/>
                </a:lnTo>
                <a:lnTo>
                  <a:pt x="718" y="563"/>
                </a:lnTo>
                <a:lnTo>
                  <a:pt x="735" y="556"/>
                </a:lnTo>
                <a:lnTo>
                  <a:pt x="752" y="552"/>
                </a:lnTo>
                <a:lnTo>
                  <a:pt x="769" y="549"/>
                </a:lnTo>
                <a:lnTo>
                  <a:pt x="786" y="549"/>
                </a:lnTo>
                <a:lnTo>
                  <a:pt x="804" y="550"/>
                </a:lnTo>
                <a:lnTo>
                  <a:pt x="821" y="554"/>
                </a:lnTo>
                <a:lnTo>
                  <a:pt x="837" y="559"/>
                </a:lnTo>
                <a:lnTo>
                  <a:pt x="853" y="567"/>
                </a:lnTo>
                <a:lnTo>
                  <a:pt x="868" y="576"/>
                </a:lnTo>
                <a:lnTo>
                  <a:pt x="881" y="587"/>
                </a:lnTo>
                <a:lnTo>
                  <a:pt x="894" y="600"/>
                </a:lnTo>
                <a:lnTo>
                  <a:pt x="904" y="613"/>
                </a:lnTo>
                <a:lnTo>
                  <a:pt x="913" y="629"/>
                </a:lnTo>
                <a:lnTo>
                  <a:pt x="921" y="645"/>
                </a:lnTo>
                <a:lnTo>
                  <a:pt x="925" y="661"/>
                </a:lnTo>
                <a:lnTo>
                  <a:pt x="928" y="679"/>
                </a:lnTo>
                <a:lnTo>
                  <a:pt x="929" y="696"/>
                </a:lnTo>
                <a:close/>
                <a:moveTo>
                  <a:pt x="461" y="696"/>
                </a:moveTo>
                <a:lnTo>
                  <a:pt x="460" y="713"/>
                </a:lnTo>
                <a:lnTo>
                  <a:pt x="456" y="730"/>
                </a:lnTo>
                <a:lnTo>
                  <a:pt x="451" y="748"/>
                </a:lnTo>
                <a:lnTo>
                  <a:pt x="444" y="763"/>
                </a:lnTo>
                <a:lnTo>
                  <a:pt x="436" y="778"/>
                </a:lnTo>
                <a:lnTo>
                  <a:pt x="425" y="793"/>
                </a:lnTo>
                <a:lnTo>
                  <a:pt x="413" y="805"/>
                </a:lnTo>
                <a:lnTo>
                  <a:pt x="399" y="816"/>
                </a:lnTo>
                <a:lnTo>
                  <a:pt x="384" y="825"/>
                </a:lnTo>
                <a:lnTo>
                  <a:pt x="369" y="832"/>
                </a:lnTo>
                <a:lnTo>
                  <a:pt x="352" y="839"/>
                </a:lnTo>
                <a:lnTo>
                  <a:pt x="334" y="842"/>
                </a:lnTo>
                <a:lnTo>
                  <a:pt x="318" y="844"/>
                </a:lnTo>
                <a:lnTo>
                  <a:pt x="300" y="843"/>
                </a:lnTo>
                <a:lnTo>
                  <a:pt x="282" y="841"/>
                </a:lnTo>
                <a:lnTo>
                  <a:pt x="265" y="835"/>
                </a:lnTo>
                <a:lnTo>
                  <a:pt x="250" y="829"/>
                </a:lnTo>
                <a:lnTo>
                  <a:pt x="234" y="821"/>
                </a:lnTo>
                <a:lnTo>
                  <a:pt x="221" y="810"/>
                </a:lnTo>
                <a:lnTo>
                  <a:pt x="207" y="799"/>
                </a:lnTo>
                <a:lnTo>
                  <a:pt x="196" y="785"/>
                </a:lnTo>
                <a:lnTo>
                  <a:pt x="186" y="771"/>
                </a:lnTo>
                <a:lnTo>
                  <a:pt x="178" y="755"/>
                </a:lnTo>
                <a:lnTo>
                  <a:pt x="172" y="740"/>
                </a:lnTo>
                <a:lnTo>
                  <a:pt x="167" y="722"/>
                </a:lnTo>
                <a:lnTo>
                  <a:pt x="165" y="705"/>
                </a:lnTo>
                <a:lnTo>
                  <a:pt x="165" y="687"/>
                </a:lnTo>
                <a:lnTo>
                  <a:pt x="167" y="670"/>
                </a:lnTo>
                <a:lnTo>
                  <a:pt x="172" y="653"/>
                </a:lnTo>
                <a:lnTo>
                  <a:pt x="178" y="636"/>
                </a:lnTo>
                <a:lnTo>
                  <a:pt x="186" y="621"/>
                </a:lnTo>
                <a:lnTo>
                  <a:pt x="196" y="607"/>
                </a:lnTo>
                <a:lnTo>
                  <a:pt x="207" y="593"/>
                </a:lnTo>
                <a:lnTo>
                  <a:pt x="221" y="582"/>
                </a:lnTo>
                <a:lnTo>
                  <a:pt x="234" y="572"/>
                </a:lnTo>
                <a:lnTo>
                  <a:pt x="250" y="563"/>
                </a:lnTo>
                <a:lnTo>
                  <a:pt x="265" y="556"/>
                </a:lnTo>
                <a:lnTo>
                  <a:pt x="282" y="552"/>
                </a:lnTo>
                <a:lnTo>
                  <a:pt x="300" y="549"/>
                </a:lnTo>
                <a:lnTo>
                  <a:pt x="318" y="549"/>
                </a:lnTo>
                <a:lnTo>
                  <a:pt x="334" y="550"/>
                </a:lnTo>
                <a:lnTo>
                  <a:pt x="352" y="554"/>
                </a:lnTo>
                <a:lnTo>
                  <a:pt x="369" y="559"/>
                </a:lnTo>
                <a:lnTo>
                  <a:pt x="384" y="567"/>
                </a:lnTo>
                <a:lnTo>
                  <a:pt x="399" y="576"/>
                </a:lnTo>
                <a:lnTo>
                  <a:pt x="413" y="587"/>
                </a:lnTo>
                <a:lnTo>
                  <a:pt x="425" y="600"/>
                </a:lnTo>
                <a:lnTo>
                  <a:pt x="436" y="613"/>
                </a:lnTo>
                <a:lnTo>
                  <a:pt x="444" y="629"/>
                </a:lnTo>
                <a:lnTo>
                  <a:pt x="451" y="645"/>
                </a:lnTo>
                <a:lnTo>
                  <a:pt x="456" y="661"/>
                </a:lnTo>
                <a:lnTo>
                  <a:pt x="460" y="679"/>
                </a:lnTo>
                <a:lnTo>
                  <a:pt x="461" y="696"/>
                </a:lnTo>
                <a:close/>
                <a:moveTo>
                  <a:pt x="426" y="239"/>
                </a:moveTo>
                <a:lnTo>
                  <a:pt x="425" y="255"/>
                </a:lnTo>
                <a:lnTo>
                  <a:pt x="422" y="273"/>
                </a:lnTo>
                <a:lnTo>
                  <a:pt x="418" y="290"/>
                </a:lnTo>
                <a:lnTo>
                  <a:pt x="411" y="305"/>
                </a:lnTo>
                <a:lnTo>
                  <a:pt x="401" y="321"/>
                </a:lnTo>
                <a:lnTo>
                  <a:pt x="391" y="335"/>
                </a:lnTo>
                <a:lnTo>
                  <a:pt x="379" y="347"/>
                </a:lnTo>
                <a:lnTo>
                  <a:pt x="365" y="358"/>
                </a:lnTo>
                <a:lnTo>
                  <a:pt x="350" y="367"/>
                </a:lnTo>
                <a:lnTo>
                  <a:pt x="334" y="375"/>
                </a:lnTo>
                <a:lnTo>
                  <a:pt x="318" y="381"/>
                </a:lnTo>
                <a:lnTo>
                  <a:pt x="301" y="384"/>
                </a:lnTo>
                <a:lnTo>
                  <a:pt x="283" y="386"/>
                </a:lnTo>
                <a:lnTo>
                  <a:pt x="267" y="385"/>
                </a:lnTo>
                <a:lnTo>
                  <a:pt x="249" y="383"/>
                </a:lnTo>
                <a:lnTo>
                  <a:pt x="232" y="377"/>
                </a:lnTo>
                <a:lnTo>
                  <a:pt x="215" y="371"/>
                </a:lnTo>
                <a:lnTo>
                  <a:pt x="201" y="363"/>
                </a:lnTo>
                <a:lnTo>
                  <a:pt x="186" y="352"/>
                </a:lnTo>
                <a:lnTo>
                  <a:pt x="174" y="341"/>
                </a:lnTo>
                <a:lnTo>
                  <a:pt x="162" y="327"/>
                </a:lnTo>
                <a:lnTo>
                  <a:pt x="152" y="313"/>
                </a:lnTo>
                <a:lnTo>
                  <a:pt x="144" y="298"/>
                </a:lnTo>
                <a:lnTo>
                  <a:pt x="138" y="281"/>
                </a:lnTo>
                <a:lnTo>
                  <a:pt x="134" y="265"/>
                </a:lnTo>
                <a:lnTo>
                  <a:pt x="132" y="247"/>
                </a:lnTo>
                <a:lnTo>
                  <a:pt x="132" y="229"/>
                </a:lnTo>
                <a:lnTo>
                  <a:pt x="134" y="213"/>
                </a:lnTo>
                <a:lnTo>
                  <a:pt x="138" y="195"/>
                </a:lnTo>
                <a:lnTo>
                  <a:pt x="144" y="179"/>
                </a:lnTo>
                <a:lnTo>
                  <a:pt x="152" y="164"/>
                </a:lnTo>
                <a:lnTo>
                  <a:pt x="162" y="149"/>
                </a:lnTo>
                <a:lnTo>
                  <a:pt x="174" y="135"/>
                </a:lnTo>
                <a:lnTo>
                  <a:pt x="186" y="124"/>
                </a:lnTo>
                <a:lnTo>
                  <a:pt x="201" y="113"/>
                </a:lnTo>
                <a:lnTo>
                  <a:pt x="215" y="105"/>
                </a:lnTo>
                <a:lnTo>
                  <a:pt x="232" y="99"/>
                </a:lnTo>
                <a:lnTo>
                  <a:pt x="249" y="94"/>
                </a:lnTo>
                <a:lnTo>
                  <a:pt x="267" y="92"/>
                </a:lnTo>
                <a:lnTo>
                  <a:pt x="283" y="91"/>
                </a:lnTo>
                <a:lnTo>
                  <a:pt x="301" y="93"/>
                </a:lnTo>
                <a:lnTo>
                  <a:pt x="318" y="96"/>
                </a:lnTo>
                <a:lnTo>
                  <a:pt x="334" y="102"/>
                </a:lnTo>
                <a:lnTo>
                  <a:pt x="350" y="109"/>
                </a:lnTo>
                <a:lnTo>
                  <a:pt x="365" y="119"/>
                </a:lnTo>
                <a:lnTo>
                  <a:pt x="379" y="129"/>
                </a:lnTo>
                <a:lnTo>
                  <a:pt x="391" y="142"/>
                </a:lnTo>
                <a:lnTo>
                  <a:pt x="401" y="156"/>
                </a:lnTo>
                <a:lnTo>
                  <a:pt x="411" y="171"/>
                </a:lnTo>
                <a:lnTo>
                  <a:pt x="418" y="187"/>
                </a:lnTo>
                <a:lnTo>
                  <a:pt x="422" y="203"/>
                </a:lnTo>
                <a:lnTo>
                  <a:pt x="425" y="221"/>
                </a:lnTo>
                <a:lnTo>
                  <a:pt x="426" y="239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1" name="Line 594"/>
          <p:cNvSpPr>
            <a:spLocks noChangeShapeType="1"/>
          </p:cNvSpPr>
          <p:nvPr/>
        </p:nvSpPr>
        <p:spPr bwMode="auto">
          <a:xfrm flipH="1">
            <a:off x="920750" y="4476750"/>
            <a:ext cx="173038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2" name="Line 595"/>
          <p:cNvSpPr>
            <a:spLocks noChangeShapeType="1"/>
          </p:cNvSpPr>
          <p:nvPr/>
        </p:nvSpPr>
        <p:spPr bwMode="auto">
          <a:xfrm flipH="1">
            <a:off x="920750" y="4954588"/>
            <a:ext cx="16668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3" name="Freeform 596"/>
          <p:cNvSpPr>
            <a:spLocks/>
          </p:cNvSpPr>
          <p:nvPr/>
        </p:nvSpPr>
        <p:spPr bwMode="auto">
          <a:xfrm>
            <a:off x="803275" y="4598988"/>
            <a:ext cx="234950" cy="233362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0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6" y="199"/>
                </a:lnTo>
                <a:lnTo>
                  <a:pt x="278" y="214"/>
                </a:lnTo>
                <a:lnTo>
                  <a:pt x="269" y="229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3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3" y="14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2" y="10"/>
                </a:lnTo>
                <a:lnTo>
                  <a:pt x="218" y="18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8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4" name="Line 597"/>
          <p:cNvSpPr>
            <a:spLocks noChangeShapeType="1"/>
          </p:cNvSpPr>
          <p:nvPr/>
        </p:nvSpPr>
        <p:spPr bwMode="auto">
          <a:xfrm>
            <a:off x="777875" y="4476750"/>
            <a:ext cx="1428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5" name="Line 598"/>
          <p:cNvSpPr>
            <a:spLocks noChangeShapeType="1"/>
          </p:cNvSpPr>
          <p:nvPr/>
        </p:nvSpPr>
        <p:spPr bwMode="auto">
          <a:xfrm>
            <a:off x="381000" y="4954588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6" name="Line 599"/>
          <p:cNvSpPr>
            <a:spLocks noChangeShapeType="1"/>
          </p:cNvSpPr>
          <p:nvPr/>
        </p:nvSpPr>
        <p:spPr bwMode="auto">
          <a:xfrm>
            <a:off x="355600" y="4476750"/>
            <a:ext cx="9525" cy="46355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7" name="Freeform 600"/>
          <p:cNvSpPr>
            <a:spLocks/>
          </p:cNvSpPr>
          <p:nvPr/>
        </p:nvSpPr>
        <p:spPr bwMode="auto">
          <a:xfrm>
            <a:off x="431800" y="4598988"/>
            <a:ext cx="233363" cy="233362"/>
          </a:xfrm>
          <a:custGeom>
            <a:avLst/>
            <a:gdLst>
              <a:gd name="T0" fmla="*/ 2147483647 w 296"/>
              <a:gd name="T1" fmla="*/ 2147483647 h 295"/>
              <a:gd name="T2" fmla="*/ 2147483647 w 296"/>
              <a:gd name="T3" fmla="*/ 2147483647 h 295"/>
              <a:gd name="T4" fmla="*/ 2147483647 w 296"/>
              <a:gd name="T5" fmla="*/ 2147483647 h 295"/>
              <a:gd name="T6" fmla="*/ 2147483647 w 296"/>
              <a:gd name="T7" fmla="*/ 2147483647 h 295"/>
              <a:gd name="T8" fmla="*/ 2147483647 w 296"/>
              <a:gd name="T9" fmla="*/ 2147483647 h 295"/>
              <a:gd name="T10" fmla="*/ 2147483647 w 296"/>
              <a:gd name="T11" fmla="*/ 2147483647 h 295"/>
              <a:gd name="T12" fmla="*/ 2147483647 w 296"/>
              <a:gd name="T13" fmla="*/ 2147483647 h 295"/>
              <a:gd name="T14" fmla="*/ 2147483647 w 296"/>
              <a:gd name="T15" fmla="*/ 2147483647 h 295"/>
              <a:gd name="T16" fmla="*/ 2147483647 w 296"/>
              <a:gd name="T17" fmla="*/ 2147483647 h 295"/>
              <a:gd name="T18" fmla="*/ 2147483647 w 296"/>
              <a:gd name="T19" fmla="*/ 2147483647 h 295"/>
              <a:gd name="T20" fmla="*/ 2147483647 w 296"/>
              <a:gd name="T21" fmla="*/ 2147483647 h 295"/>
              <a:gd name="T22" fmla="*/ 2147483647 w 296"/>
              <a:gd name="T23" fmla="*/ 2147483647 h 295"/>
              <a:gd name="T24" fmla="*/ 2147483647 w 296"/>
              <a:gd name="T25" fmla="*/ 2147483647 h 295"/>
              <a:gd name="T26" fmla="*/ 2147483647 w 296"/>
              <a:gd name="T27" fmla="*/ 2147483647 h 295"/>
              <a:gd name="T28" fmla="*/ 2147483647 w 296"/>
              <a:gd name="T29" fmla="*/ 2147483647 h 295"/>
              <a:gd name="T30" fmla="*/ 2147483647 w 296"/>
              <a:gd name="T31" fmla="*/ 2147483647 h 295"/>
              <a:gd name="T32" fmla="*/ 2147483647 w 296"/>
              <a:gd name="T33" fmla="*/ 2147483647 h 295"/>
              <a:gd name="T34" fmla="*/ 2147483647 w 296"/>
              <a:gd name="T35" fmla="*/ 2147483647 h 295"/>
              <a:gd name="T36" fmla="*/ 2147483647 w 296"/>
              <a:gd name="T37" fmla="*/ 2147483647 h 295"/>
              <a:gd name="T38" fmla="*/ 2147483647 w 296"/>
              <a:gd name="T39" fmla="*/ 2147483647 h 295"/>
              <a:gd name="T40" fmla="*/ 2147483647 w 296"/>
              <a:gd name="T41" fmla="*/ 2147483647 h 295"/>
              <a:gd name="T42" fmla="*/ 2147483647 w 296"/>
              <a:gd name="T43" fmla="*/ 2147483647 h 295"/>
              <a:gd name="T44" fmla="*/ 2147483647 w 296"/>
              <a:gd name="T45" fmla="*/ 2147483647 h 295"/>
              <a:gd name="T46" fmla="*/ 2147483647 w 296"/>
              <a:gd name="T47" fmla="*/ 2147483647 h 295"/>
              <a:gd name="T48" fmla="*/ 2147483647 w 296"/>
              <a:gd name="T49" fmla="*/ 2147483647 h 295"/>
              <a:gd name="T50" fmla="*/ 2147483647 w 296"/>
              <a:gd name="T51" fmla="*/ 2147483647 h 295"/>
              <a:gd name="T52" fmla="*/ 0 w 296"/>
              <a:gd name="T53" fmla="*/ 2147483647 h 295"/>
              <a:gd name="T54" fmla="*/ 0 w 296"/>
              <a:gd name="T55" fmla="*/ 2147483647 h 295"/>
              <a:gd name="T56" fmla="*/ 2147483647 w 296"/>
              <a:gd name="T57" fmla="*/ 2147483647 h 295"/>
              <a:gd name="T58" fmla="*/ 2147483647 w 296"/>
              <a:gd name="T59" fmla="*/ 2147483647 h 295"/>
              <a:gd name="T60" fmla="*/ 2147483647 w 296"/>
              <a:gd name="T61" fmla="*/ 2147483647 h 295"/>
              <a:gd name="T62" fmla="*/ 2147483647 w 296"/>
              <a:gd name="T63" fmla="*/ 2147483647 h 295"/>
              <a:gd name="T64" fmla="*/ 2147483647 w 296"/>
              <a:gd name="T65" fmla="*/ 2147483647 h 295"/>
              <a:gd name="T66" fmla="*/ 2147483647 w 296"/>
              <a:gd name="T67" fmla="*/ 2147483647 h 295"/>
              <a:gd name="T68" fmla="*/ 2147483647 w 296"/>
              <a:gd name="T69" fmla="*/ 2147483647 h 295"/>
              <a:gd name="T70" fmla="*/ 2147483647 w 296"/>
              <a:gd name="T71" fmla="*/ 2147483647 h 295"/>
              <a:gd name="T72" fmla="*/ 2147483647 w 296"/>
              <a:gd name="T73" fmla="*/ 2147483647 h 295"/>
              <a:gd name="T74" fmla="*/ 2147483647 w 296"/>
              <a:gd name="T75" fmla="*/ 2147483647 h 295"/>
              <a:gd name="T76" fmla="*/ 2147483647 w 296"/>
              <a:gd name="T77" fmla="*/ 2147483647 h 295"/>
              <a:gd name="T78" fmla="*/ 2147483647 w 296"/>
              <a:gd name="T79" fmla="*/ 0 h 295"/>
              <a:gd name="T80" fmla="*/ 2147483647 w 296"/>
              <a:gd name="T81" fmla="*/ 0 h 295"/>
              <a:gd name="T82" fmla="*/ 2147483647 w 296"/>
              <a:gd name="T83" fmla="*/ 2147483647 h 295"/>
              <a:gd name="T84" fmla="*/ 2147483647 w 296"/>
              <a:gd name="T85" fmla="*/ 2147483647 h 295"/>
              <a:gd name="T86" fmla="*/ 2147483647 w 296"/>
              <a:gd name="T87" fmla="*/ 2147483647 h 295"/>
              <a:gd name="T88" fmla="*/ 2147483647 w 296"/>
              <a:gd name="T89" fmla="*/ 2147483647 h 295"/>
              <a:gd name="T90" fmla="*/ 2147483647 w 296"/>
              <a:gd name="T91" fmla="*/ 2147483647 h 295"/>
              <a:gd name="T92" fmla="*/ 2147483647 w 296"/>
              <a:gd name="T93" fmla="*/ 2147483647 h 295"/>
              <a:gd name="T94" fmla="*/ 2147483647 w 296"/>
              <a:gd name="T95" fmla="*/ 2147483647 h 295"/>
              <a:gd name="T96" fmla="*/ 2147483647 w 296"/>
              <a:gd name="T97" fmla="*/ 2147483647 h 295"/>
              <a:gd name="T98" fmla="*/ 2147483647 w 296"/>
              <a:gd name="T99" fmla="*/ 2147483647 h 295"/>
              <a:gd name="T100" fmla="*/ 2147483647 w 296"/>
              <a:gd name="T101" fmla="*/ 2147483647 h 295"/>
              <a:gd name="T102" fmla="*/ 2147483647 w 296"/>
              <a:gd name="T103" fmla="*/ 2147483647 h 295"/>
              <a:gd name="T104" fmla="*/ 2147483647 w 296"/>
              <a:gd name="T105" fmla="*/ 2147483647 h 295"/>
              <a:gd name="T106" fmla="*/ 2147483647 w 296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5">
                <a:moveTo>
                  <a:pt x="296" y="147"/>
                </a:moveTo>
                <a:lnTo>
                  <a:pt x="295" y="164"/>
                </a:lnTo>
                <a:lnTo>
                  <a:pt x="291" y="181"/>
                </a:lnTo>
                <a:lnTo>
                  <a:pt x="286" y="199"/>
                </a:lnTo>
                <a:lnTo>
                  <a:pt x="279" y="214"/>
                </a:lnTo>
                <a:lnTo>
                  <a:pt x="271" y="229"/>
                </a:lnTo>
                <a:lnTo>
                  <a:pt x="260" y="244"/>
                </a:lnTo>
                <a:lnTo>
                  <a:pt x="248" y="256"/>
                </a:lnTo>
                <a:lnTo>
                  <a:pt x="234" y="267"/>
                </a:lnTo>
                <a:lnTo>
                  <a:pt x="219" y="276"/>
                </a:lnTo>
                <a:lnTo>
                  <a:pt x="204" y="283"/>
                </a:lnTo>
                <a:lnTo>
                  <a:pt x="187" y="290"/>
                </a:lnTo>
                <a:lnTo>
                  <a:pt x="169" y="293"/>
                </a:lnTo>
                <a:lnTo>
                  <a:pt x="153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5" y="280"/>
                </a:lnTo>
                <a:lnTo>
                  <a:pt x="69" y="272"/>
                </a:lnTo>
                <a:lnTo>
                  <a:pt x="56" y="261"/>
                </a:lnTo>
                <a:lnTo>
                  <a:pt x="42" y="250"/>
                </a:lnTo>
                <a:lnTo>
                  <a:pt x="31" y="236"/>
                </a:lnTo>
                <a:lnTo>
                  <a:pt x="21" y="222"/>
                </a:lnTo>
                <a:lnTo>
                  <a:pt x="13" y="206"/>
                </a:lnTo>
                <a:lnTo>
                  <a:pt x="7" y="191"/>
                </a:lnTo>
                <a:lnTo>
                  <a:pt x="2" y="173"/>
                </a:lnTo>
                <a:lnTo>
                  <a:pt x="0" y="156"/>
                </a:lnTo>
                <a:lnTo>
                  <a:pt x="0" y="138"/>
                </a:lnTo>
                <a:lnTo>
                  <a:pt x="2" y="121"/>
                </a:lnTo>
                <a:lnTo>
                  <a:pt x="7" y="104"/>
                </a:lnTo>
                <a:lnTo>
                  <a:pt x="13" y="87"/>
                </a:lnTo>
                <a:lnTo>
                  <a:pt x="21" y="72"/>
                </a:lnTo>
                <a:lnTo>
                  <a:pt x="31" y="58"/>
                </a:lnTo>
                <a:lnTo>
                  <a:pt x="42" y="44"/>
                </a:lnTo>
                <a:lnTo>
                  <a:pt x="56" y="33"/>
                </a:lnTo>
                <a:lnTo>
                  <a:pt x="69" y="23"/>
                </a:lnTo>
                <a:lnTo>
                  <a:pt x="85" y="14"/>
                </a:lnTo>
                <a:lnTo>
                  <a:pt x="100" y="7"/>
                </a:lnTo>
                <a:lnTo>
                  <a:pt x="117" y="3"/>
                </a:lnTo>
                <a:lnTo>
                  <a:pt x="135" y="0"/>
                </a:lnTo>
                <a:lnTo>
                  <a:pt x="153" y="0"/>
                </a:lnTo>
                <a:lnTo>
                  <a:pt x="169" y="1"/>
                </a:lnTo>
                <a:lnTo>
                  <a:pt x="187" y="5"/>
                </a:lnTo>
                <a:lnTo>
                  <a:pt x="204" y="10"/>
                </a:lnTo>
                <a:lnTo>
                  <a:pt x="219" y="18"/>
                </a:lnTo>
                <a:lnTo>
                  <a:pt x="234" y="27"/>
                </a:lnTo>
                <a:lnTo>
                  <a:pt x="248" y="38"/>
                </a:lnTo>
                <a:lnTo>
                  <a:pt x="260" y="51"/>
                </a:lnTo>
                <a:lnTo>
                  <a:pt x="271" y="64"/>
                </a:lnTo>
                <a:lnTo>
                  <a:pt x="279" y="80"/>
                </a:lnTo>
                <a:lnTo>
                  <a:pt x="286" y="96"/>
                </a:lnTo>
                <a:lnTo>
                  <a:pt x="291" y="112"/>
                </a:lnTo>
                <a:lnTo>
                  <a:pt x="295" y="130"/>
                </a:lnTo>
                <a:lnTo>
                  <a:pt x="296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8" name="Line 601"/>
          <p:cNvSpPr>
            <a:spLocks noChangeShapeType="1"/>
          </p:cNvSpPr>
          <p:nvPr/>
        </p:nvSpPr>
        <p:spPr bwMode="auto">
          <a:xfrm>
            <a:off x="365125" y="4940300"/>
            <a:ext cx="158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89" name="Line 602"/>
          <p:cNvSpPr>
            <a:spLocks noChangeShapeType="1"/>
          </p:cNvSpPr>
          <p:nvPr/>
        </p:nvSpPr>
        <p:spPr bwMode="auto">
          <a:xfrm flipH="1" flipV="1">
            <a:off x="735013" y="4210050"/>
            <a:ext cx="42862" cy="266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0" name="Line 603"/>
          <p:cNvSpPr>
            <a:spLocks noChangeShapeType="1"/>
          </p:cNvSpPr>
          <p:nvPr/>
        </p:nvSpPr>
        <p:spPr bwMode="auto">
          <a:xfrm>
            <a:off x="300038" y="4184650"/>
            <a:ext cx="1587" cy="2921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1" name="Line 604"/>
          <p:cNvSpPr>
            <a:spLocks noChangeShapeType="1"/>
          </p:cNvSpPr>
          <p:nvPr/>
        </p:nvSpPr>
        <p:spPr bwMode="auto">
          <a:xfrm flipV="1">
            <a:off x="300038" y="4173538"/>
            <a:ext cx="1587" cy="111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2" name="Line 605"/>
          <p:cNvSpPr>
            <a:spLocks noChangeShapeType="1"/>
          </p:cNvSpPr>
          <p:nvPr/>
        </p:nvSpPr>
        <p:spPr bwMode="auto">
          <a:xfrm flipH="1" flipV="1">
            <a:off x="312738" y="4162425"/>
            <a:ext cx="393700" cy="2222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3" name="Line 606"/>
          <p:cNvSpPr>
            <a:spLocks noChangeShapeType="1"/>
          </p:cNvSpPr>
          <p:nvPr/>
        </p:nvSpPr>
        <p:spPr bwMode="auto">
          <a:xfrm flipH="1">
            <a:off x="327025" y="4476750"/>
            <a:ext cx="285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4" name="Line 607"/>
          <p:cNvSpPr>
            <a:spLocks noChangeShapeType="1"/>
          </p:cNvSpPr>
          <p:nvPr/>
        </p:nvSpPr>
        <p:spPr bwMode="auto">
          <a:xfrm flipH="1" flipV="1">
            <a:off x="300038" y="4476750"/>
            <a:ext cx="269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5" name="Line 608"/>
          <p:cNvSpPr>
            <a:spLocks noChangeShapeType="1"/>
          </p:cNvSpPr>
          <p:nvPr/>
        </p:nvSpPr>
        <p:spPr bwMode="auto">
          <a:xfrm flipH="1" flipV="1">
            <a:off x="706438" y="4184650"/>
            <a:ext cx="285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6" name="Line 609"/>
          <p:cNvSpPr>
            <a:spLocks noChangeShapeType="1"/>
          </p:cNvSpPr>
          <p:nvPr/>
        </p:nvSpPr>
        <p:spPr bwMode="auto">
          <a:xfrm flipV="1">
            <a:off x="300038" y="4162425"/>
            <a:ext cx="12700" cy="111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7" name="Freeform 610"/>
          <p:cNvSpPr>
            <a:spLocks/>
          </p:cNvSpPr>
          <p:nvPr/>
        </p:nvSpPr>
        <p:spPr bwMode="auto">
          <a:xfrm>
            <a:off x="404813" y="4235450"/>
            <a:ext cx="233362" cy="233363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2147483647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4"/>
                </a:lnTo>
                <a:lnTo>
                  <a:pt x="269" y="230"/>
                </a:lnTo>
                <a:lnTo>
                  <a:pt x="259" y="244"/>
                </a:lnTo>
                <a:lnTo>
                  <a:pt x="247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5" y="294"/>
                </a:lnTo>
                <a:lnTo>
                  <a:pt x="117" y="292"/>
                </a:lnTo>
                <a:lnTo>
                  <a:pt x="100" y="286"/>
                </a:lnTo>
                <a:lnTo>
                  <a:pt x="83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2" y="207"/>
                </a:lnTo>
                <a:lnTo>
                  <a:pt x="6" y="190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2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2"/>
                </a:lnTo>
                <a:lnTo>
                  <a:pt x="83" y="14"/>
                </a:lnTo>
                <a:lnTo>
                  <a:pt x="100" y="8"/>
                </a:lnTo>
                <a:lnTo>
                  <a:pt x="117" y="3"/>
                </a:lnTo>
                <a:lnTo>
                  <a:pt x="135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7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8" name="Line 611"/>
          <p:cNvSpPr>
            <a:spLocks noChangeShapeType="1"/>
          </p:cNvSpPr>
          <p:nvPr/>
        </p:nvSpPr>
        <p:spPr bwMode="auto">
          <a:xfrm flipH="1">
            <a:off x="1100138" y="4492625"/>
            <a:ext cx="7937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99" name="Line 612"/>
          <p:cNvSpPr>
            <a:spLocks noChangeShapeType="1"/>
          </p:cNvSpPr>
          <p:nvPr/>
        </p:nvSpPr>
        <p:spPr bwMode="auto">
          <a:xfrm>
            <a:off x="1093788" y="4476750"/>
            <a:ext cx="14287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0" name="Line 613"/>
          <p:cNvSpPr>
            <a:spLocks noChangeShapeType="1"/>
          </p:cNvSpPr>
          <p:nvPr/>
        </p:nvSpPr>
        <p:spPr bwMode="auto">
          <a:xfrm flipV="1">
            <a:off x="1087438" y="4941888"/>
            <a:ext cx="12700" cy="127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1" name="Freeform 614"/>
          <p:cNvSpPr>
            <a:spLocks noEditPoints="1"/>
          </p:cNvSpPr>
          <p:nvPr/>
        </p:nvSpPr>
        <p:spPr bwMode="auto">
          <a:xfrm>
            <a:off x="2274888" y="4457700"/>
            <a:ext cx="1128712" cy="479425"/>
          </a:xfrm>
          <a:custGeom>
            <a:avLst/>
            <a:gdLst>
              <a:gd name="T0" fmla="*/ 2147483647 w 1423"/>
              <a:gd name="T1" fmla="*/ 0 h 604"/>
              <a:gd name="T2" fmla="*/ 2147483647 w 1423"/>
              <a:gd name="T3" fmla="*/ 2147483647 h 604"/>
              <a:gd name="T4" fmla="*/ 2147483647 w 1423"/>
              <a:gd name="T5" fmla="*/ 2147483647 h 604"/>
              <a:gd name="T6" fmla="*/ 2147483647 w 1423"/>
              <a:gd name="T7" fmla="*/ 2147483647 h 604"/>
              <a:gd name="T8" fmla="*/ 2147483647 w 1423"/>
              <a:gd name="T9" fmla="*/ 2147483647 h 604"/>
              <a:gd name="T10" fmla="*/ 2147483647 w 1423"/>
              <a:gd name="T11" fmla="*/ 2147483647 h 604"/>
              <a:gd name="T12" fmla="*/ 2147483647 w 1423"/>
              <a:gd name="T13" fmla="*/ 2147483647 h 604"/>
              <a:gd name="T14" fmla="*/ 2147483647 w 1423"/>
              <a:gd name="T15" fmla="*/ 2147483647 h 604"/>
              <a:gd name="T16" fmla="*/ 2147483647 w 1423"/>
              <a:gd name="T17" fmla="*/ 2147483647 h 604"/>
              <a:gd name="T18" fmla="*/ 2147483647 w 1423"/>
              <a:gd name="T19" fmla="*/ 2147483647 h 604"/>
              <a:gd name="T20" fmla="*/ 2147483647 w 1423"/>
              <a:gd name="T21" fmla="*/ 2147483647 h 604"/>
              <a:gd name="T22" fmla="*/ 2147483647 w 1423"/>
              <a:gd name="T23" fmla="*/ 2147483647 h 604"/>
              <a:gd name="T24" fmla="*/ 2147483647 w 1423"/>
              <a:gd name="T25" fmla="*/ 2147483647 h 604"/>
              <a:gd name="T26" fmla="*/ 2147483647 w 1423"/>
              <a:gd name="T27" fmla="*/ 2147483647 h 604"/>
              <a:gd name="T28" fmla="*/ 2147483647 w 1423"/>
              <a:gd name="T29" fmla="*/ 2147483647 h 604"/>
              <a:gd name="T30" fmla="*/ 2147483647 w 1423"/>
              <a:gd name="T31" fmla="*/ 2147483647 h 604"/>
              <a:gd name="T32" fmla="*/ 2147483647 w 1423"/>
              <a:gd name="T33" fmla="*/ 2147483647 h 604"/>
              <a:gd name="T34" fmla="*/ 2147483647 w 1423"/>
              <a:gd name="T35" fmla="*/ 2147483647 h 604"/>
              <a:gd name="T36" fmla="*/ 2147483647 w 1423"/>
              <a:gd name="T37" fmla="*/ 2147483647 h 604"/>
              <a:gd name="T38" fmla="*/ 2147483647 w 1423"/>
              <a:gd name="T39" fmla="*/ 2147483647 h 604"/>
              <a:gd name="T40" fmla="*/ 2147483647 w 1423"/>
              <a:gd name="T41" fmla="*/ 2147483647 h 604"/>
              <a:gd name="T42" fmla="*/ 2147483647 w 1423"/>
              <a:gd name="T43" fmla="*/ 2147483647 h 604"/>
              <a:gd name="T44" fmla="*/ 2147483647 w 1423"/>
              <a:gd name="T45" fmla="*/ 2147483647 h 604"/>
              <a:gd name="T46" fmla="*/ 2147483647 w 1423"/>
              <a:gd name="T47" fmla="*/ 2147483647 h 604"/>
              <a:gd name="T48" fmla="*/ 2147483647 w 1423"/>
              <a:gd name="T49" fmla="*/ 2147483647 h 604"/>
              <a:gd name="T50" fmla="*/ 2147483647 w 1423"/>
              <a:gd name="T51" fmla="*/ 2147483647 h 604"/>
              <a:gd name="T52" fmla="*/ 2147483647 w 1423"/>
              <a:gd name="T53" fmla="*/ 2147483647 h 604"/>
              <a:gd name="T54" fmla="*/ 2147483647 w 1423"/>
              <a:gd name="T55" fmla="*/ 2147483647 h 604"/>
              <a:gd name="T56" fmla="*/ 2147483647 w 1423"/>
              <a:gd name="T57" fmla="*/ 2147483647 h 604"/>
              <a:gd name="T58" fmla="*/ 2147483647 w 1423"/>
              <a:gd name="T59" fmla="*/ 2147483647 h 604"/>
              <a:gd name="T60" fmla="*/ 2147483647 w 1423"/>
              <a:gd name="T61" fmla="*/ 2147483647 h 604"/>
              <a:gd name="T62" fmla="*/ 2147483647 w 1423"/>
              <a:gd name="T63" fmla="*/ 2147483647 h 604"/>
              <a:gd name="T64" fmla="*/ 2147483647 w 1423"/>
              <a:gd name="T65" fmla="*/ 2147483647 h 604"/>
              <a:gd name="T66" fmla="*/ 2147483647 w 1423"/>
              <a:gd name="T67" fmla="*/ 2147483647 h 604"/>
              <a:gd name="T68" fmla="*/ 2147483647 w 1423"/>
              <a:gd name="T69" fmla="*/ 2147483647 h 604"/>
              <a:gd name="T70" fmla="*/ 2147483647 w 1423"/>
              <a:gd name="T71" fmla="*/ 2147483647 h 604"/>
              <a:gd name="T72" fmla="*/ 2147483647 w 1423"/>
              <a:gd name="T73" fmla="*/ 2147483647 h 604"/>
              <a:gd name="T74" fmla="*/ 2147483647 w 1423"/>
              <a:gd name="T75" fmla="*/ 2147483647 h 604"/>
              <a:gd name="T76" fmla="*/ 2147483647 w 1423"/>
              <a:gd name="T77" fmla="*/ 2147483647 h 604"/>
              <a:gd name="T78" fmla="*/ 2147483647 w 1423"/>
              <a:gd name="T79" fmla="*/ 2147483647 h 604"/>
              <a:gd name="T80" fmla="*/ 2147483647 w 1423"/>
              <a:gd name="T81" fmla="*/ 2147483647 h 604"/>
              <a:gd name="T82" fmla="*/ 2147483647 w 1423"/>
              <a:gd name="T83" fmla="*/ 2147483647 h 604"/>
              <a:gd name="T84" fmla="*/ 2147483647 w 1423"/>
              <a:gd name="T85" fmla="*/ 2147483647 h 604"/>
              <a:gd name="T86" fmla="*/ 2147483647 w 1423"/>
              <a:gd name="T87" fmla="*/ 2147483647 h 604"/>
              <a:gd name="T88" fmla="*/ 2147483647 w 1423"/>
              <a:gd name="T89" fmla="*/ 2147483647 h 604"/>
              <a:gd name="T90" fmla="*/ 2147483647 w 1423"/>
              <a:gd name="T91" fmla="*/ 2147483647 h 604"/>
              <a:gd name="T92" fmla="*/ 2147483647 w 1423"/>
              <a:gd name="T93" fmla="*/ 2147483647 h 604"/>
              <a:gd name="T94" fmla="*/ 2147483647 w 1423"/>
              <a:gd name="T95" fmla="*/ 2147483647 h 604"/>
              <a:gd name="T96" fmla="*/ 2147483647 w 1423"/>
              <a:gd name="T97" fmla="*/ 2147483647 h 604"/>
              <a:gd name="T98" fmla="*/ 2147483647 w 1423"/>
              <a:gd name="T99" fmla="*/ 2147483647 h 604"/>
              <a:gd name="T100" fmla="*/ 2147483647 w 1423"/>
              <a:gd name="T101" fmla="*/ 2147483647 h 604"/>
              <a:gd name="T102" fmla="*/ 2147483647 w 1423"/>
              <a:gd name="T103" fmla="*/ 2147483647 h 604"/>
              <a:gd name="T104" fmla="*/ 2147483647 w 1423"/>
              <a:gd name="T105" fmla="*/ 2147483647 h 604"/>
              <a:gd name="T106" fmla="*/ 2147483647 w 1423"/>
              <a:gd name="T107" fmla="*/ 2147483647 h 604"/>
              <a:gd name="T108" fmla="*/ 2147483647 w 1423"/>
              <a:gd name="T109" fmla="*/ 2147483647 h 604"/>
              <a:gd name="T110" fmla="*/ 2147483647 w 1423"/>
              <a:gd name="T111" fmla="*/ 2147483647 h 604"/>
              <a:gd name="T112" fmla="*/ 2147483647 w 1423"/>
              <a:gd name="T113" fmla="*/ 2147483647 h 6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3" h="604">
                <a:moveTo>
                  <a:pt x="19" y="3"/>
                </a:moveTo>
                <a:lnTo>
                  <a:pt x="712" y="1"/>
                </a:lnTo>
                <a:lnTo>
                  <a:pt x="1405" y="0"/>
                </a:lnTo>
                <a:lnTo>
                  <a:pt x="1423" y="19"/>
                </a:lnTo>
                <a:lnTo>
                  <a:pt x="1413" y="583"/>
                </a:lnTo>
                <a:lnTo>
                  <a:pt x="1394" y="602"/>
                </a:lnTo>
                <a:lnTo>
                  <a:pt x="713" y="603"/>
                </a:lnTo>
                <a:lnTo>
                  <a:pt x="31" y="604"/>
                </a:lnTo>
                <a:lnTo>
                  <a:pt x="13" y="585"/>
                </a:lnTo>
                <a:lnTo>
                  <a:pt x="0" y="21"/>
                </a:lnTo>
                <a:lnTo>
                  <a:pt x="19" y="3"/>
                </a:lnTo>
                <a:close/>
                <a:moveTo>
                  <a:pt x="860" y="303"/>
                </a:moveTo>
                <a:lnTo>
                  <a:pt x="859" y="320"/>
                </a:lnTo>
                <a:lnTo>
                  <a:pt x="856" y="337"/>
                </a:lnTo>
                <a:lnTo>
                  <a:pt x="850" y="354"/>
                </a:lnTo>
                <a:lnTo>
                  <a:pt x="843" y="370"/>
                </a:lnTo>
                <a:lnTo>
                  <a:pt x="835" y="385"/>
                </a:lnTo>
                <a:lnTo>
                  <a:pt x="824" y="399"/>
                </a:lnTo>
                <a:lnTo>
                  <a:pt x="812" y="411"/>
                </a:lnTo>
                <a:lnTo>
                  <a:pt x="798" y="423"/>
                </a:lnTo>
                <a:lnTo>
                  <a:pt x="784" y="432"/>
                </a:lnTo>
                <a:lnTo>
                  <a:pt x="768" y="439"/>
                </a:lnTo>
                <a:lnTo>
                  <a:pt x="751" y="445"/>
                </a:lnTo>
                <a:lnTo>
                  <a:pt x="734" y="449"/>
                </a:lnTo>
                <a:lnTo>
                  <a:pt x="717" y="450"/>
                </a:lnTo>
                <a:lnTo>
                  <a:pt x="699" y="450"/>
                </a:lnTo>
                <a:lnTo>
                  <a:pt x="681" y="447"/>
                </a:lnTo>
                <a:lnTo>
                  <a:pt x="665" y="443"/>
                </a:lnTo>
                <a:lnTo>
                  <a:pt x="649" y="435"/>
                </a:lnTo>
                <a:lnTo>
                  <a:pt x="633" y="427"/>
                </a:lnTo>
                <a:lnTo>
                  <a:pt x="619" y="417"/>
                </a:lnTo>
                <a:lnTo>
                  <a:pt x="606" y="405"/>
                </a:lnTo>
                <a:lnTo>
                  <a:pt x="595" y="392"/>
                </a:lnTo>
                <a:lnTo>
                  <a:pt x="585" y="378"/>
                </a:lnTo>
                <a:lnTo>
                  <a:pt x="577" y="362"/>
                </a:lnTo>
                <a:lnTo>
                  <a:pt x="571" y="346"/>
                </a:lnTo>
                <a:lnTo>
                  <a:pt x="567" y="329"/>
                </a:lnTo>
                <a:lnTo>
                  <a:pt x="565" y="311"/>
                </a:lnTo>
                <a:lnTo>
                  <a:pt x="565" y="293"/>
                </a:lnTo>
                <a:lnTo>
                  <a:pt x="567" y="277"/>
                </a:lnTo>
                <a:lnTo>
                  <a:pt x="571" y="260"/>
                </a:lnTo>
                <a:lnTo>
                  <a:pt x="577" y="243"/>
                </a:lnTo>
                <a:lnTo>
                  <a:pt x="585" y="228"/>
                </a:lnTo>
                <a:lnTo>
                  <a:pt x="595" y="213"/>
                </a:lnTo>
                <a:lnTo>
                  <a:pt x="606" y="199"/>
                </a:lnTo>
                <a:lnTo>
                  <a:pt x="619" y="188"/>
                </a:lnTo>
                <a:lnTo>
                  <a:pt x="633" y="178"/>
                </a:lnTo>
                <a:lnTo>
                  <a:pt x="649" y="169"/>
                </a:lnTo>
                <a:lnTo>
                  <a:pt x="665" y="163"/>
                </a:lnTo>
                <a:lnTo>
                  <a:pt x="681" y="158"/>
                </a:lnTo>
                <a:lnTo>
                  <a:pt x="699" y="156"/>
                </a:lnTo>
                <a:lnTo>
                  <a:pt x="717" y="156"/>
                </a:lnTo>
                <a:lnTo>
                  <a:pt x="734" y="157"/>
                </a:lnTo>
                <a:lnTo>
                  <a:pt x="751" y="160"/>
                </a:lnTo>
                <a:lnTo>
                  <a:pt x="768" y="166"/>
                </a:lnTo>
                <a:lnTo>
                  <a:pt x="784" y="173"/>
                </a:lnTo>
                <a:lnTo>
                  <a:pt x="798" y="183"/>
                </a:lnTo>
                <a:lnTo>
                  <a:pt x="812" y="193"/>
                </a:lnTo>
                <a:lnTo>
                  <a:pt x="824" y="207"/>
                </a:lnTo>
                <a:lnTo>
                  <a:pt x="835" y="220"/>
                </a:lnTo>
                <a:lnTo>
                  <a:pt x="843" y="235"/>
                </a:lnTo>
                <a:lnTo>
                  <a:pt x="850" y="252"/>
                </a:lnTo>
                <a:lnTo>
                  <a:pt x="856" y="268"/>
                </a:lnTo>
                <a:lnTo>
                  <a:pt x="859" y="285"/>
                </a:lnTo>
                <a:lnTo>
                  <a:pt x="860" y="303"/>
                </a:lnTo>
                <a:close/>
                <a:moveTo>
                  <a:pt x="390" y="304"/>
                </a:moveTo>
                <a:lnTo>
                  <a:pt x="389" y="320"/>
                </a:lnTo>
                <a:lnTo>
                  <a:pt x="386" y="338"/>
                </a:lnTo>
                <a:lnTo>
                  <a:pt x="382" y="355"/>
                </a:lnTo>
                <a:lnTo>
                  <a:pt x="375" y="371"/>
                </a:lnTo>
                <a:lnTo>
                  <a:pt x="365" y="386"/>
                </a:lnTo>
                <a:lnTo>
                  <a:pt x="355" y="400"/>
                </a:lnTo>
                <a:lnTo>
                  <a:pt x="342" y="412"/>
                </a:lnTo>
                <a:lnTo>
                  <a:pt x="329" y="423"/>
                </a:lnTo>
                <a:lnTo>
                  <a:pt x="314" y="432"/>
                </a:lnTo>
                <a:lnTo>
                  <a:pt x="298" y="440"/>
                </a:lnTo>
                <a:lnTo>
                  <a:pt x="282" y="446"/>
                </a:lnTo>
                <a:lnTo>
                  <a:pt x="265" y="449"/>
                </a:lnTo>
                <a:lnTo>
                  <a:pt x="247" y="451"/>
                </a:lnTo>
                <a:lnTo>
                  <a:pt x="230" y="450"/>
                </a:lnTo>
                <a:lnTo>
                  <a:pt x="213" y="448"/>
                </a:lnTo>
                <a:lnTo>
                  <a:pt x="196" y="443"/>
                </a:lnTo>
                <a:lnTo>
                  <a:pt x="180" y="436"/>
                </a:lnTo>
                <a:lnTo>
                  <a:pt x="165" y="428"/>
                </a:lnTo>
                <a:lnTo>
                  <a:pt x="150" y="417"/>
                </a:lnTo>
                <a:lnTo>
                  <a:pt x="138" y="406"/>
                </a:lnTo>
                <a:lnTo>
                  <a:pt x="126" y="392"/>
                </a:lnTo>
                <a:lnTo>
                  <a:pt x="116" y="378"/>
                </a:lnTo>
                <a:lnTo>
                  <a:pt x="109" y="363"/>
                </a:lnTo>
                <a:lnTo>
                  <a:pt x="102" y="347"/>
                </a:lnTo>
                <a:lnTo>
                  <a:pt x="98" y="330"/>
                </a:lnTo>
                <a:lnTo>
                  <a:pt x="96" y="312"/>
                </a:lnTo>
                <a:lnTo>
                  <a:pt x="96" y="294"/>
                </a:lnTo>
                <a:lnTo>
                  <a:pt x="98" y="278"/>
                </a:lnTo>
                <a:lnTo>
                  <a:pt x="102" y="260"/>
                </a:lnTo>
                <a:lnTo>
                  <a:pt x="109" y="244"/>
                </a:lnTo>
                <a:lnTo>
                  <a:pt x="116" y="229"/>
                </a:lnTo>
                <a:lnTo>
                  <a:pt x="126" y="214"/>
                </a:lnTo>
                <a:lnTo>
                  <a:pt x="138" y="200"/>
                </a:lnTo>
                <a:lnTo>
                  <a:pt x="150" y="189"/>
                </a:lnTo>
                <a:lnTo>
                  <a:pt x="165" y="179"/>
                </a:lnTo>
                <a:lnTo>
                  <a:pt x="180" y="170"/>
                </a:lnTo>
                <a:lnTo>
                  <a:pt x="196" y="164"/>
                </a:lnTo>
                <a:lnTo>
                  <a:pt x="213" y="159"/>
                </a:lnTo>
                <a:lnTo>
                  <a:pt x="230" y="157"/>
                </a:lnTo>
                <a:lnTo>
                  <a:pt x="247" y="156"/>
                </a:lnTo>
                <a:lnTo>
                  <a:pt x="265" y="158"/>
                </a:lnTo>
                <a:lnTo>
                  <a:pt x="282" y="161"/>
                </a:lnTo>
                <a:lnTo>
                  <a:pt x="298" y="167"/>
                </a:lnTo>
                <a:lnTo>
                  <a:pt x="314" y="174"/>
                </a:lnTo>
                <a:lnTo>
                  <a:pt x="329" y="184"/>
                </a:lnTo>
                <a:lnTo>
                  <a:pt x="342" y="194"/>
                </a:lnTo>
                <a:lnTo>
                  <a:pt x="355" y="207"/>
                </a:lnTo>
                <a:lnTo>
                  <a:pt x="365" y="221"/>
                </a:lnTo>
                <a:lnTo>
                  <a:pt x="375" y="236"/>
                </a:lnTo>
                <a:lnTo>
                  <a:pt x="382" y="252"/>
                </a:lnTo>
                <a:lnTo>
                  <a:pt x="386" y="268"/>
                </a:lnTo>
                <a:lnTo>
                  <a:pt x="389" y="286"/>
                </a:lnTo>
                <a:lnTo>
                  <a:pt x="390" y="304"/>
                </a:lnTo>
                <a:close/>
                <a:moveTo>
                  <a:pt x="1328" y="302"/>
                </a:moveTo>
                <a:lnTo>
                  <a:pt x="1327" y="319"/>
                </a:lnTo>
                <a:lnTo>
                  <a:pt x="1324" y="336"/>
                </a:lnTo>
                <a:lnTo>
                  <a:pt x="1319" y="353"/>
                </a:lnTo>
                <a:lnTo>
                  <a:pt x="1313" y="370"/>
                </a:lnTo>
                <a:lnTo>
                  <a:pt x="1303" y="384"/>
                </a:lnTo>
                <a:lnTo>
                  <a:pt x="1293" y="398"/>
                </a:lnTo>
                <a:lnTo>
                  <a:pt x="1280" y="410"/>
                </a:lnTo>
                <a:lnTo>
                  <a:pt x="1267" y="422"/>
                </a:lnTo>
                <a:lnTo>
                  <a:pt x="1252" y="431"/>
                </a:lnTo>
                <a:lnTo>
                  <a:pt x="1237" y="438"/>
                </a:lnTo>
                <a:lnTo>
                  <a:pt x="1220" y="444"/>
                </a:lnTo>
                <a:lnTo>
                  <a:pt x="1203" y="448"/>
                </a:lnTo>
                <a:lnTo>
                  <a:pt x="1185" y="449"/>
                </a:lnTo>
                <a:lnTo>
                  <a:pt x="1168" y="449"/>
                </a:lnTo>
                <a:lnTo>
                  <a:pt x="1151" y="446"/>
                </a:lnTo>
                <a:lnTo>
                  <a:pt x="1134" y="441"/>
                </a:lnTo>
                <a:lnTo>
                  <a:pt x="1118" y="435"/>
                </a:lnTo>
                <a:lnTo>
                  <a:pt x="1103" y="427"/>
                </a:lnTo>
                <a:lnTo>
                  <a:pt x="1088" y="416"/>
                </a:lnTo>
                <a:lnTo>
                  <a:pt x="1076" y="404"/>
                </a:lnTo>
                <a:lnTo>
                  <a:pt x="1064" y="391"/>
                </a:lnTo>
                <a:lnTo>
                  <a:pt x="1054" y="377"/>
                </a:lnTo>
                <a:lnTo>
                  <a:pt x="1047" y="361"/>
                </a:lnTo>
                <a:lnTo>
                  <a:pt x="1040" y="344"/>
                </a:lnTo>
                <a:lnTo>
                  <a:pt x="1036" y="328"/>
                </a:lnTo>
                <a:lnTo>
                  <a:pt x="1034" y="310"/>
                </a:lnTo>
                <a:lnTo>
                  <a:pt x="1034" y="293"/>
                </a:lnTo>
                <a:lnTo>
                  <a:pt x="1036" y="276"/>
                </a:lnTo>
                <a:lnTo>
                  <a:pt x="1040" y="259"/>
                </a:lnTo>
                <a:lnTo>
                  <a:pt x="1047" y="242"/>
                </a:lnTo>
                <a:lnTo>
                  <a:pt x="1054" y="227"/>
                </a:lnTo>
                <a:lnTo>
                  <a:pt x="1064" y="212"/>
                </a:lnTo>
                <a:lnTo>
                  <a:pt x="1076" y="199"/>
                </a:lnTo>
                <a:lnTo>
                  <a:pt x="1088" y="187"/>
                </a:lnTo>
                <a:lnTo>
                  <a:pt x="1103" y="176"/>
                </a:lnTo>
                <a:lnTo>
                  <a:pt x="1118" y="168"/>
                </a:lnTo>
                <a:lnTo>
                  <a:pt x="1134" y="162"/>
                </a:lnTo>
                <a:lnTo>
                  <a:pt x="1151" y="158"/>
                </a:lnTo>
                <a:lnTo>
                  <a:pt x="1168" y="155"/>
                </a:lnTo>
                <a:lnTo>
                  <a:pt x="1185" y="155"/>
                </a:lnTo>
                <a:lnTo>
                  <a:pt x="1203" y="156"/>
                </a:lnTo>
                <a:lnTo>
                  <a:pt x="1220" y="160"/>
                </a:lnTo>
                <a:lnTo>
                  <a:pt x="1237" y="165"/>
                </a:lnTo>
                <a:lnTo>
                  <a:pt x="1252" y="172"/>
                </a:lnTo>
                <a:lnTo>
                  <a:pt x="1267" y="182"/>
                </a:lnTo>
                <a:lnTo>
                  <a:pt x="1280" y="193"/>
                </a:lnTo>
                <a:lnTo>
                  <a:pt x="1293" y="206"/>
                </a:lnTo>
                <a:lnTo>
                  <a:pt x="1303" y="219"/>
                </a:lnTo>
                <a:lnTo>
                  <a:pt x="1313" y="234"/>
                </a:lnTo>
                <a:lnTo>
                  <a:pt x="1319" y="251"/>
                </a:lnTo>
                <a:lnTo>
                  <a:pt x="1324" y="267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2" name="Line 615"/>
          <p:cNvSpPr>
            <a:spLocks noChangeShapeType="1"/>
          </p:cNvSpPr>
          <p:nvPr/>
        </p:nvSpPr>
        <p:spPr bwMode="auto">
          <a:xfrm flipH="1">
            <a:off x="2838450" y="4457700"/>
            <a:ext cx="550863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3" name="Line 616"/>
          <p:cNvSpPr>
            <a:spLocks noChangeShapeType="1"/>
          </p:cNvSpPr>
          <p:nvPr/>
        </p:nvSpPr>
        <p:spPr bwMode="auto">
          <a:xfrm flipH="1">
            <a:off x="2840038" y="4935538"/>
            <a:ext cx="541337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4" name="Line 617"/>
          <p:cNvSpPr>
            <a:spLocks noChangeShapeType="1"/>
          </p:cNvSpPr>
          <p:nvPr/>
        </p:nvSpPr>
        <p:spPr bwMode="auto">
          <a:xfrm flipH="1">
            <a:off x="3395663" y="4471988"/>
            <a:ext cx="7937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5" name="Freeform 618"/>
          <p:cNvSpPr>
            <a:spLocks/>
          </p:cNvSpPr>
          <p:nvPr/>
        </p:nvSpPr>
        <p:spPr bwMode="auto">
          <a:xfrm>
            <a:off x="3095625" y="4579938"/>
            <a:ext cx="233363" cy="233362"/>
          </a:xfrm>
          <a:custGeom>
            <a:avLst/>
            <a:gdLst>
              <a:gd name="T0" fmla="*/ 2147483647 w 294"/>
              <a:gd name="T1" fmla="*/ 2147483647 h 294"/>
              <a:gd name="T2" fmla="*/ 2147483647 w 294"/>
              <a:gd name="T3" fmla="*/ 2147483647 h 294"/>
              <a:gd name="T4" fmla="*/ 2147483647 w 294"/>
              <a:gd name="T5" fmla="*/ 2147483647 h 294"/>
              <a:gd name="T6" fmla="*/ 2147483647 w 294"/>
              <a:gd name="T7" fmla="*/ 2147483647 h 294"/>
              <a:gd name="T8" fmla="*/ 2147483647 w 294"/>
              <a:gd name="T9" fmla="*/ 2147483647 h 294"/>
              <a:gd name="T10" fmla="*/ 2147483647 w 294"/>
              <a:gd name="T11" fmla="*/ 2147483647 h 294"/>
              <a:gd name="T12" fmla="*/ 2147483647 w 294"/>
              <a:gd name="T13" fmla="*/ 2147483647 h 294"/>
              <a:gd name="T14" fmla="*/ 2147483647 w 294"/>
              <a:gd name="T15" fmla="*/ 2147483647 h 294"/>
              <a:gd name="T16" fmla="*/ 2147483647 w 294"/>
              <a:gd name="T17" fmla="*/ 2147483647 h 294"/>
              <a:gd name="T18" fmla="*/ 2147483647 w 294"/>
              <a:gd name="T19" fmla="*/ 2147483647 h 294"/>
              <a:gd name="T20" fmla="*/ 2147483647 w 294"/>
              <a:gd name="T21" fmla="*/ 2147483647 h 294"/>
              <a:gd name="T22" fmla="*/ 2147483647 w 294"/>
              <a:gd name="T23" fmla="*/ 2147483647 h 294"/>
              <a:gd name="T24" fmla="*/ 2147483647 w 294"/>
              <a:gd name="T25" fmla="*/ 2147483647 h 294"/>
              <a:gd name="T26" fmla="*/ 2147483647 w 294"/>
              <a:gd name="T27" fmla="*/ 2147483647 h 294"/>
              <a:gd name="T28" fmla="*/ 2147483647 w 294"/>
              <a:gd name="T29" fmla="*/ 2147483647 h 294"/>
              <a:gd name="T30" fmla="*/ 2147483647 w 294"/>
              <a:gd name="T31" fmla="*/ 2147483647 h 294"/>
              <a:gd name="T32" fmla="*/ 2147483647 w 294"/>
              <a:gd name="T33" fmla="*/ 2147483647 h 294"/>
              <a:gd name="T34" fmla="*/ 2147483647 w 294"/>
              <a:gd name="T35" fmla="*/ 2147483647 h 294"/>
              <a:gd name="T36" fmla="*/ 2147483647 w 294"/>
              <a:gd name="T37" fmla="*/ 2147483647 h 294"/>
              <a:gd name="T38" fmla="*/ 2147483647 w 294"/>
              <a:gd name="T39" fmla="*/ 2147483647 h 294"/>
              <a:gd name="T40" fmla="*/ 2147483647 w 294"/>
              <a:gd name="T41" fmla="*/ 2147483647 h 294"/>
              <a:gd name="T42" fmla="*/ 2147483647 w 294"/>
              <a:gd name="T43" fmla="*/ 2147483647 h 294"/>
              <a:gd name="T44" fmla="*/ 2147483647 w 294"/>
              <a:gd name="T45" fmla="*/ 2147483647 h 294"/>
              <a:gd name="T46" fmla="*/ 2147483647 w 294"/>
              <a:gd name="T47" fmla="*/ 2147483647 h 294"/>
              <a:gd name="T48" fmla="*/ 2147483647 w 294"/>
              <a:gd name="T49" fmla="*/ 2147483647 h 294"/>
              <a:gd name="T50" fmla="*/ 2147483647 w 294"/>
              <a:gd name="T51" fmla="*/ 2147483647 h 294"/>
              <a:gd name="T52" fmla="*/ 0 w 294"/>
              <a:gd name="T53" fmla="*/ 2147483647 h 294"/>
              <a:gd name="T54" fmla="*/ 0 w 294"/>
              <a:gd name="T55" fmla="*/ 2147483647 h 294"/>
              <a:gd name="T56" fmla="*/ 2147483647 w 294"/>
              <a:gd name="T57" fmla="*/ 2147483647 h 294"/>
              <a:gd name="T58" fmla="*/ 2147483647 w 294"/>
              <a:gd name="T59" fmla="*/ 2147483647 h 294"/>
              <a:gd name="T60" fmla="*/ 2147483647 w 294"/>
              <a:gd name="T61" fmla="*/ 2147483647 h 294"/>
              <a:gd name="T62" fmla="*/ 2147483647 w 294"/>
              <a:gd name="T63" fmla="*/ 2147483647 h 294"/>
              <a:gd name="T64" fmla="*/ 2147483647 w 294"/>
              <a:gd name="T65" fmla="*/ 2147483647 h 294"/>
              <a:gd name="T66" fmla="*/ 2147483647 w 294"/>
              <a:gd name="T67" fmla="*/ 2147483647 h 294"/>
              <a:gd name="T68" fmla="*/ 2147483647 w 294"/>
              <a:gd name="T69" fmla="*/ 2147483647 h 294"/>
              <a:gd name="T70" fmla="*/ 2147483647 w 294"/>
              <a:gd name="T71" fmla="*/ 2147483647 h 294"/>
              <a:gd name="T72" fmla="*/ 2147483647 w 294"/>
              <a:gd name="T73" fmla="*/ 2147483647 h 294"/>
              <a:gd name="T74" fmla="*/ 2147483647 w 294"/>
              <a:gd name="T75" fmla="*/ 2147483647 h 294"/>
              <a:gd name="T76" fmla="*/ 2147483647 w 294"/>
              <a:gd name="T77" fmla="*/ 2147483647 h 294"/>
              <a:gd name="T78" fmla="*/ 2147483647 w 294"/>
              <a:gd name="T79" fmla="*/ 0 h 294"/>
              <a:gd name="T80" fmla="*/ 2147483647 w 294"/>
              <a:gd name="T81" fmla="*/ 0 h 294"/>
              <a:gd name="T82" fmla="*/ 2147483647 w 294"/>
              <a:gd name="T83" fmla="*/ 2147483647 h 294"/>
              <a:gd name="T84" fmla="*/ 2147483647 w 294"/>
              <a:gd name="T85" fmla="*/ 2147483647 h 294"/>
              <a:gd name="T86" fmla="*/ 2147483647 w 294"/>
              <a:gd name="T87" fmla="*/ 2147483647 h 294"/>
              <a:gd name="T88" fmla="*/ 2147483647 w 294"/>
              <a:gd name="T89" fmla="*/ 2147483647 h 294"/>
              <a:gd name="T90" fmla="*/ 2147483647 w 294"/>
              <a:gd name="T91" fmla="*/ 2147483647 h 294"/>
              <a:gd name="T92" fmla="*/ 2147483647 w 294"/>
              <a:gd name="T93" fmla="*/ 2147483647 h 294"/>
              <a:gd name="T94" fmla="*/ 2147483647 w 294"/>
              <a:gd name="T95" fmla="*/ 2147483647 h 294"/>
              <a:gd name="T96" fmla="*/ 2147483647 w 294"/>
              <a:gd name="T97" fmla="*/ 2147483647 h 294"/>
              <a:gd name="T98" fmla="*/ 2147483647 w 294"/>
              <a:gd name="T99" fmla="*/ 2147483647 h 294"/>
              <a:gd name="T100" fmla="*/ 2147483647 w 294"/>
              <a:gd name="T101" fmla="*/ 2147483647 h 294"/>
              <a:gd name="T102" fmla="*/ 2147483647 w 294"/>
              <a:gd name="T103" fmla="*/ 2147483647 h 294"/>
              <a:gd name="T104" fmla="*/ 2147483647 w 294"/>
              <a:gd name="T105" fmla="*/ 2147483647 h 294"/>
              <a:gd name="T106" fmla="*/ 2147483647 w 294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4">
                <a:moveTo>
                  <a:pt x="294" y="147"/>
                </a:moveTo>
                <a:lnTo>
                  <a:pt x="293" y="164"/>
                </a:lnTo>
                <a:lnTo>
                  <a:pt x="290" y="181"/>
                </a:lnTo>
                <a:lnTo>
                  <a:pt x="285" y="198"/>
                </a:lnTo>
                <a:lnTo>
                  <a:pt x="279" y="215"/>
                </a:lnTo>
                <a:lnTo>
                  <a:pt x="269" y="229"/>
                </a:lnTo>
                <a:lnTo>
                  <a:pt x="259" y="243"/>
                </a:lnTo>
                <a:lnTo>
                  <a:pt x="246" y="255"/>
                </a:lnTo>
                <a:lnTo>
                  <a:pt x="233" y="267"/>
                </a:lnTo>
                <a:lnTo>
                  <a:pt x="218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1" y="294"/>
                </a:lnTo>
                <a:lnTo>
                  <a:pt x="134" y="294"/>
                </a:lnTo>
                <a:lnTo>
                  <a:pt x="117" y="291"/>
                </a:lnTo>
                <a:lnTo>
                  <a:pt x="100" y="286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49"/>
                </a:lnTo>
                <a:lnTo>
                  <a:pt x="30" y="236"/>
                </a:lnTo>
                <a:lnTo>
                  <a:pt x="20" y="222"/>
                </a:lnTo>
                <a:lnTo>
                  <a:pt x="13" y="206"/>
                </a:lnTo>
                <a:lnTo>
                  <a:pt x="6" y="189"/>
                </a:lnTo>
                <a:lnTo>
                  <a:pt x="2" y="173"/>
                </a:lnTo>
                <a:lnTo>
                  <a:pt x="0" y="155"/>
                </a:lnTo>
                <a:lnTo>
                  <a:pt x="0" y="138"/>
                </a:lnTo>
                <a:lnTo>
                  <a:pt x="2" y="121"/>
                </a:lnTo>
                <a:lnTo>
                  <a:pt x="6" y="104"/>
                </a:lnTo>
                <a:lnTo>
                  <a:pt x="13" y="87"/>
                </a:lnTo>
                <a:lnTo>
                  <a:pt x="20" y="72"/>
                </a:lnTo>
                <a:lnTo>
                  <a:pt x="30" y="57"/>
                </a:lnTo>
                <a:lnTo>
                  <a:pt x="42" y="44"/>
                </a:lnTo>
                <a:lnTo>
                  <a:pt x="54" y="32"/>
                </a:lnTo>
                <a:lnTo>
                  <a:pt x="69" y="21"/>
                </a:lnTo>
                <a:lnTo>
                  <a:pt x="84" y="13"/>
                </a:lnTo>
                <a:lnTo>
                  <a:pt x="100" y="7"/>
                </a:lnTo>
                <a:lnTo>
                  <a:pt x="117" y="3"/>
                </a:lnTo>
                <a:lnTo>
                  <a:pt x="134" y="0"/>
                </a:lnTo>
                <a:lnTo>
                  <a:pt x="151" y="0"/>
                </a:lnTo>
                <a:lnTo>
                  <a:pt x="169" y="1"/>
                </a:lnTo>
                <a:lnTo>
                  <a:pt x="186" y="5"/>
                </a:lnTo>
                <a:lnTo>
                  <a:pt x="203" y="10"/>
                </a:lnTo>
                <a:lnTo>
                  <a:pt x="218" y="17"/>
                </a:lnTo>
                <a:lnTo>
                  <a:pt x="233" y="27"/>
                </a:lnTo>
                <a:lnTo>
                  <a:pt x="246" y="38"/>
                </a:lnTo>
                <a:lnTo>
                  <a:pt x="259" y="51"/>
                </a:lnTo>
                <a:lnTo>
                  <a:pt x="269" y="64"/>
                </a:lnTo>
                <a:lnTo>
                  <a:pt x="279" y="79"/>
                </a:lnTo>
                <a:lnTo>
                  <a:pt x="285" y="96"/>
                </a:lnTo>
                <a:lnTo>
                  <a:pt x="290" y="112"/>
                </a:lnTo>
                <a:lnTo>
                  <a:pt x="293" y="129"/>
                </a:lnTo>
                <a:lnTo>
                  <a:pt x="294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6" name="Line 619"/>
          <p:cNvSpPr>
            <a:spLocks noChangeShapeType="1"/>
          </p:cNvSpPr>
          <p:nvPr/>
        </p:nvSpPr>
        <p:spPr bwMode="auto">
          <a:xfrm flipH="1" flipV="1">
            <a:off x="3389313" y="4457700"/>
            <a:ext cx="14287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7" name="Line 620"/>
          <p:cNvSpPr>
            <a:spLocks noChangeShapeType="1"/>
          </p:cNvSpPr>
          <p:nvPr/>
        </p:nvSpPr>
        <p:spPr bwMode="auto">
          <a:xfrm flipH="1">
            <a:off x="3381375" y="4919663"/>
            <a:ext cx="14288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8" name="Freeform 621"/>
          <p:cNvSpPr>
            <a:spLocks/>
          </p:cNvSpPr>
          <p:nvPr/>
        </p:nvSpPr>
        <p:spPr bwMode="auto">
          <a:xfrm>
            <a:off x="2722563" y="4579938"/>
            <a:ext cx="233362" cy="233362"/>
          </a:xfrm>
          <a:custGeom>
            <a:avLst/>
            <a:gdLst>
              <a:gd name="T0" fmla="*/ 2147483647 w 295"/>
              <a:gd name="T1" fmla="*/ 2147483647 h 294"/>
              <a:gd name="T2" fmla="*/ 2147483647 w 295"/>
              <a:gd name="T3" fmla="*/ 2147483647 h 294"/>
              <a:gd name="T4" fmla="*/ 2147483647 w 295"/>
              <a:gd name="T5" fmla="*/ 2147483647 h 294"/>
              <a:gd name="T6" fmla="*/ 2147483647 w 295"/>
              <a:gd name="T7" fmla="*/ 2147483647 h 294"/>
              <a:gd name="T8" fmla="*/ 2147483647 w 295"/>
              <a:gd name="T9" fmla="*/ 2147483647 h 294"/>
              <a:gd name="T10" fmla="*/ 2147483647 w 295"/>
              <a:gd name="T11" fmla="*/ 2147483647 h 294"/>
              <a:gd name="T12" fmla="*/ 2147483647 w 295"/>
              <a:gd name="T13" fmla="*/ 2147483647 h 294"/>
              <a:gd name="T14" fmla="*/ 2147483647 w 295"/>
              <a:gd name="T15" fmla="*/ 2147483647 h 294"/>
              <a:gd name="T16" fmla="*/ 2147483647 w 295"/>
              <a:gd name="T17" fmla="*/ 2147483647 h 294"/>
              <a:gd name="T18" fmla="*/ 2147483647 w 295"/>
              <a:gd name="T19" fmla="*/ 2147483647 h 294"/>
              <a:gd name="T20" fmla="*/ 2147483647 w 295"/>
              <a:gd name="T21" fmla="*/ 2147483647 h 294"/>
              <a:gd name="T22" fmla="*/ 2147483647 w 295"/>
              <a:gd name="T23" fmla="*/ 2147483647 h 294"/>
              <a:gd name="T24" fmla="*/ 2147483647 w 295"/>
              <a:gd name="T25" fmla="*/ 2147483647 h 294"/>
              <a:gd name="T26" fmla="*/ 2147483647 w 295"/>
              <a:gd name="T27" fmla="*/ 2147483647 h 294"/>
              <a:gd name="T28" fmla="*/ 2147483647 w 295"/>
              <a:gd name="T29" fmla="*/ 2147483647 h 294"/>
              <a:gd name="T30" fmla="*/ 2147483647 w 295"/>
              <a:gd name="T31" fmla="*/ 2147483647 h 294"/>
              <a:gd name="T32" fmla="*/ 2147483647 w 295"/>
              <a:gd name="T33" fmla="*/ 2147483647 h 294"/>
              <a:gd name="T34" fmla="*/ 2147483647 w 295"/>
              <a:gd name="T35" fmla="*/ 2147483647 h 294"/>
              <a:gd name="T36" fmla="*/ 2147483647 w 295"/>
              <a:gd name="T37" fmla="*/ 2147483647 h 294"/>
              <a:gd name="T38" fmla="*/ 2147483647 w 295"/>
              <a:gd name="T39" fmla="*/ 2147483647 h 294"/>
              <a:gd name="T40" fmla="*/ 2147483647 w 295"/>
              <a:gd name="T41" fmla="*/ 2147483647 h 294"/>
              <a:gd name="T42" fmla="*/ 2147483647 w 295"/>
              <a:gd name="T43" fmla="*/ 2147483647 h 294"/>
              <a:gd name="T44" fmla="*/ 2147483647 w 295"/>
              <a:gd name="T45" fmla="*/ 2147483647 h 294"/>
              <a:gd name="T46" fmla="*/ 2147483647 w 295"/>
              <a:gd name="T47" fmla="*/ 2147483647 h 294"/>
              <a:gd name="T48" fmla="*/ 2147483647 w 295"/>
              <a:gd name="T49" fmla="*/ 2147483647 h 294"/>
              <a:gd name="T50" fmla="*/ 2147483647 w 295"/>
              <a:gd name="T51" fmla="*/ 2147483647 h 294"/>
              <a:gd name="T52" fmla="*/ 0 w 295"/>
              <a:gd name="T53" fmla="*/ 2147483647 h 294"/>
              <a:gd name="T54" fmla="*/ 0 w 295"/>
              <a:gd name="T55" fmla="*/ 2147483647 h 294"/>
              <a:gd name="T56" fmla="*/ 2147483647 w 295"/>
              <a:gd name="T57" fmla="*/ 2147483647 h 294"/>
              <a:gd name="T58" fmla="*/ 2147483647 w 295"/>
              <a:gd name="T59" fmla="*/ 2147483647 h 294"/>
              <a:gd name="T60" fmla="*/ 2147483647 w 295"/>
              <a:gd name="T61" fmla="*/ 2147483647 h 294"/>
              <a:gd name="T62" fmla="*/ 2147483647 w 295"/>
              <a:gd name="T63" fmla="*/ 2147483647 h 294"/>
              <a:gd name="T64" fmla="*/ 2147483647 w 295"/>
              <a:gd name="T65" fmla="*/ 2147483647 h 294"/>
              <a:gd name="T66" fmla="*/ 2147483647 w 295"/>
              <a:gd name="T67" fmla="*/ 2147483647 h 294"/>
              <a:gd name="T68" fmla="*/ 2147483647 w 295"/>
              <a:gd name="T69" fmla="*/ 2147483647 h 294"/>
              <a:gd name="T70" fmla="*/ 2147483647 w 295"/>
              <a:gd name="T71" fmla="*/ 2147483647 h 294"/>
              <a:gd name="T72" fmla="*/ 2147483647 w 295"/>
              <a:gd name="T73" fmla="*/ 2147483647 h 294"/>
              <a:gd name="T74" fmla="*/ 2147483647 w 295"/>
              <a:gd name="T75" fmla="*/ 2147483647 h 294"/>
              <a:gd name="T76" fmla="*/ 2147483647 w 295"/>
              <a:gd name="T77" fmla="*/ 2147483647 h 294"/>
              <a:gd name="T78" fmla="*/ 2147483647 w 295"/>
              <a:gd name="T79" fmla="*/ 0 h 294"/>
              <a:gd name="T80" fmla="*/ 2147483647 w 295"/>
              <a:gd name="T81" fmla="*/ 0 h 294"/>
              <a:gd name="T82" fmla="*/ 2147483647 w 295"/>
              <a:gd name="T83" fmla="*/ 2147483647 h 294"/>
              <a:gd name="T84" fmla="*/ 2147483647 w 295"/>
              <a:gd name="T85" fmla="*/ 2147483647 h 294"/>
              <a:gd name="T86" fmla="*/ 2147483647 w 295"/>
              <a:gd name="T87" fmla="*/ 2147483647 h 294"/>
              <a:gd name="T88" fmla="*/ 2147483647 w 295"/>
              <a:gd name="T89" fmla="*/ 2147483647 h 294"/>
              <a:gd name="T90" fmla="*/ 2147483647 w 295"/>
              <a:gd name="T91" fmla="*/ 2147483647 h 294"/>
              <a:gd name="T92" fmla="*/ 2147483647 w 295"/>
              <a:gd name="T93" fmla="*/ 2147483647 h 294"/>
              <a:gd name="T94" fmla="*/ 2147483647 w 295"/>
              <a:gd name="T95" fmla="*/ 2147483647 h 294"/>
              <a:gd name="T96" fmla="*/ 2147483647 w 295"/>
              <a:gd name="T97" fmla="*/ 2147483647 h 294"/>
              <a:gd name="T98" fmla="*/ 2147483647 w 295"/>
              <a:gd name="T99" fmla="*/ 2147483647 h 294"/>
              <a:gd name="T100" fmla="*/ 2147483647 w 295"/>
              <a:gd name="T101" fmla="*/ 2147483647 h 294"/>
              <a:gd name="T102" fmla="*/ 2147483647 w 295"/>
              <a:gd name="T103" fmla="*/ 2147483647 h 294"/>
              <a:gd name="T104" fmla="*/ 2147483647 w 295"/>
              <a:gd name="T105" fmla="*/ 2147483647 h 294"/>
              <a:gd name="T106" fmla="*/ 2147483647 w 295"/>
              <a:gd name="T107" fmla="*/ 2147483647 h 29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5" h="294">
                <a:moveTo>
                  <a:pt x="295" y="147"/>
                </a:moveTo>
                <a:lnTo>
                  <a:pt x="294" y="164"/>
                </a:lnTo>
                <a:lnTo>
                  <a:pt x="291" y="181"/>
                </a:lnTo>
                <a:lnTo>
                  <a:pt x="285" y="198"/>
                </a:lnTo>
                <a:lnTo>
                  <a:pt x="278" y="214"/>
                </a:lnTo>
                <a:lnTo>
                  <a:pt x="270" y="229"/>
                </a:lnTo>
                <a:lnTo>
                  <a:pt x="259" y="243"/>
                </a:lnTo>
                <a:lnTo>
                  <a:pt x="247" y="255"/>
                </a:lnTo>
                <a:lnTo>
                  <a:pt x="233" y="267"/>
                </a:lnTo>
                <a:lnTo>
                  <a:pt x="219" y="276"/>
                </a:lnTo>
                <a:lnTo>
                  <a:pt x="203" y="283"/>
                </a:lnTo>
                <a:lnTo>
                  <a:pt x="186" y="289"/>
                </a:lnTo>
                <a:lnTo>
                  <a:pt x="169" y="293"/>
                </a:lnTo>
                <a:lnTo>
                  <a:pt x="152" y="294"/>
                </a:lnTo>
                <a:lnTo>
                  <a:pt x="134" y="294"/>
                </a:lnTo>
                <a:lnTo>
                  <a:pt x="116" y="291"/>
                </a:lnTo>
                <a:lnTo>
                  <a:pt x="100" y="287"/>
                </a:lnTo>
                <a:lnTo>
                  <a:pt x="84" y="279"/>
                </a:lnTo>
                <a:lnTo>
                  <a:pt x="68" y="271"/>
                </a:lnTo>
                <a:lnTo>
                  <a:pt x="54" y="261"/>
                </a:lnTo>
                <a:lnTo>
                  <a:pt x="41" y="249"/>
                </a:lnTo>
                <a:lnTo>
                  <a:pt x="30" y="236"/>
                </a:lnTo>
                <a:lnTo>
                  <a:pt x="20" y="222"/>
                </a:lnTo>
                <a:lnTo>
                  <a:pt x="12" y="206"/>
                </a:lnTo>
                <a:lnTo>
                  <a:pt x="6" y="190"/>
                </a:lnTo>
                <a:lnTo>
                  <a:pt x="2" y="173"/>
                </a:lnTo>
                <a:lnTo>
                  <a:pt x="0" y="155"/>
                </a:lnTo>
                <a:lnTo>
                  <a:pt x="0" y="137"/>
                </a:lnTo>
                <a:lnTo>
                  <a:pt x="2" y="121"/>
                </a:lnTo>
                <a:lnTo>
                  <a:pt x="6" y="104"/>
                </a:lnTo>
                <a:lnTo>
                  <a:pt x="12" y="87"/>
                </a:lnTo>
                <a:lnTo>
                  <a:pt x="20" y="72"/>
                </a:lnTo>
                <a:lnTo>
                  <a:pt x="30" y="57"/>
                </a:lnTo>
                <a:lnTo>
                  <a:pt x="41" y="43"/>
                </a:lnTo>
                <a:lnTo>
                  <a:pt x="54" y="32"/>
                </a:lnTo>
                <a:lnTo>
                  <a:pt x="68" y="22"/>
                </a:lnTo>
                <a:lnTo>
                  <a:pt x="84" y="13"/>
                </a:lnTo>
                <a:lnTo>
                  <a:pt x="100" y="7"/>
                </a:lnTo>
                <a:lnTo>
                  <a:pt x="116" y="2"/>
                </a:lnTo>
                <a:lnTo>
                  <a:pt x="134" y="0"/>
                </a:lnTo>
                <a:lnTo>
                  <a:pt x="152" y="0"/>
                </a:lnTo>
                <a:lnTo>
                  <a:pt x="169" y="1"/>
                </a:lnTo>
                <a:lnTo>
                  <a:pt x="186" y="4"/>
                </a:lnTo>
                <a:lnTo>
                  <a:pt x="203" y="10"/>
                </a:lnTo>
                <a:lnTo>
                  <a:pt x="219" y="17"/>
                </a:lnTo>
                <a:lnTo>
                  <a:pt x="233" y="27"/>
                </a:lnTo>
                <a:lnTo>
                  <a:pt x="247" y="37"/>
                </a:lnTo>
                <a:lnTo>
                  <a:pt x="259" y="51"/>
                </a:lnTo>
                <a:lnTo>
                  <a:pt x="270" y="64"/>
                </a:lnTo>
                <a:lnTo>
                  <a:pt x="278" y="79"/>
                </a:lnTo>
                <a:lnTo>
                  <a:pt x="285" y="96"/>
                </a:lnTo>
                <a:lnTo>
                  <a:pt x="291" y="112"/>
                </a:lnTo>
                <a:lnTo>
                  <a:pt x="294" y="129"/>
                </a:lnTo>
                <a:lnTo>
                  <a:pt x="295" y="147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09" name="Line 622"/>
          <p:cNvSpPr>
            <a:spLocks noChangeShapeType="1"/>
          </p:cNvSpPr>
          <p:nvPr/>
        </p:nvSpPr>
        <p:spPr bwMode="auto">
          <a:xfrm flipV="1">
            <a:off x="2289175" y="4457700"/>
            <a:ext cx="549275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0" name="Line 623"/>
          <p:cNvSpPr>
            <a:spLocks noChangeShapeType="1"/>
          </p:cNvSpPr>
          <p:nvPr/>
        </p:nvSpPr>
        <p:spPr bwMode="auto">
          <a:xfrm flipV="1">
            <a:off x="2298700" y="4935538"/>
            <a:ext cx="541338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1" name="Line 624"/>
          <p:cNvSpPr>
            <a:spLocks noChangeShapeType="1"/>
          </p:cNvSpPr>
          <p:nvPr/>
        </p:nvSpPr>
        <p:spPr bwMode="auto">
          <a:xfrm>
            <a:off x="2274888" y="4473575"/>
            <a:ext cx="9525" cy="4476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2" name="Freeform 625"/>
          <p:cNvSpPr>
            <a:spLocks/>
          </p:cNvSpPr>
          <p:nvPr/>
        </p:nvSpPr>
        <p:spPr bwMode="auto">
          <a:xfrm>
            <a:off x="2351088" y="4579938"/>
            <a:ext cx="233362" cy="234950"/>
          </a:xfrm>
          <a:custGeom>
            <a:avLst/>
            <a:gdLst>
              <a:gd name="T0" fmla="*/ 2147483647 w 294"/>
              <a:gd name="T1" fmla="*/ 2147483647 h 295"/>
              <a:gd name="T2" fmla="*/ 2147483647 w 294"/>
              <a:gd name="T3" fmla="*/ 2147483647 h 295"/>
              <a:gd name="T4" fmla="*/ 2147483647 w 294"/>
              <a:gd name="T5" fmla="*/ 2147483647 h 295"/>
              <a:gd name="T6" fmla="*/ 2147483647 w 294"/>
              <a:gd name="T7" fmla="*/ 2147483647 h 295"/>
              <a:gd name="T8" fmla="*/ 2147483647 w 294"/>
              <a:gd name="T9" fmla="*/ 2147483647 h 295"/>
              <a:gd name="T10" fmla="*/ 2147483647 w 294"/>
              <a:gd name="T11" fmla="*/ 2147483647 h 295"/>
              <a:gd name="T12" fmla="*/ 2147483647 w 294"/>
              <a:gd name="T13" fmla="*/ 2147483647 h 295"/>
              <a:gd name="T14" fmla="*/ 2147483647 w 294"/>
              <a:gd name="T15" fmla="*/ 2147483647 h 295"/>
              <a:gd name="T16" fmla="*/ 2147483647 w 294"/>
              <a:gd name="T17" fmla="*/ 2147483647 h 295"/>
              <a:gd name="T18" fmla="*/ 2147483647 w 294"/>
              <a:gd name="T19" fmla="*/ 2147483647 h 295"/>
              <a:gd name="T20" fmla="*/ 2147483647 w 294"/>
              <a:gd name="T21" fmla="*/ 2147483647 h 295"/>
              <a:gd name="T22" fmla="*/ 2147483647 w 294"/>
              <a:gd name="T23" fmla="*/ 2147483647 h 295"/>
              <a:gd name="T24" fmla="*/ 2147483647 w 294"/>
              <a:gd name="T25" fmla="*/ 2147483647 h 295"/>
              <a:gd name="T26" fmla="*/ 2147483647 w 294"/>
              <a:gd name="T27" fmla="*/ 2147483647 h 295"/>
              <a:gd name="T28" fmla="*/ 2147483647 w 294"/>
              <a:gd name="T29" fmla="*/ 2147483647 h 295"/>
              <a:gd name="T30" fmla="*/ 2147483647 w 294"/>
              <a:gd name="T31" fmla="*/ 2147483647 h 295"/>
              <a:gd name="T32" fmla="*/ 2147483647 w 294"/>
              <a:gd name="T33" fmla="*/ 2147483647 h 295"/>
              <a:gd name="T34" fmla="*/ 2147483647 w 294"/>
              <a:gd name="T35" fmla="*/ 2147483647 h 295"/>
              <a:gd name="T36" fmla="*/ 2147483647 w 294"/>
              <a:gd name="T37" fmla="*/ 2147483647 h 295"/>
              <a:gd name="T38" fmla="*/ 2147483647 w 294"/>
              <a:gd name="T39" fmla="*/ 2147483647 h 295"/>
              <a:gd name="T40" fmla="*/ 2147483647 w 294"/>
              <a:gd name="T41" fmla="*/ 2147483647 h 295"/>
              <a:gd name="T42" fmla="*/ 2147483647 w 294"/>
              <a:gd name="T43" fmla="*/ 2147483647 h 295"/>
              <a:gd name="T44" fmla="*/ 2147483647 w 294"/>
              <a:gd name="T45" fmla="*/ 2147483647 h 295"/>
              <a:gd name="T46" fmla="*/ 2147483647 w 294"/>
              <a:gd name="T47" fmla="*/ 2147483647 h 295"/>
              <a:gd name="T48" fmla="*/ 2147483647 w 294"/>
              <a:gd name="T49" fmla="*/ 2147483647 h 295"/>
              <a:gd name="T50" fmla="*/ 2147483647 w 294"/>
              <a:gd name="T51" fmla="*/ 2147483647 h 295"/>
              <a:gd name="T52" fmla="*/ 0 w 294"/>
              <a:gd name="T53" fmla="*/ 2147483647 h 295"/>
              <a:gd name="T54" fmla="*/ 0 w 294"/>
              <a:gd name="T55" fmla="*/ 2147483647 h 295"/>
              <a:gd name="T56" fmla="*/ 2147483647 w 294"/>
              <a:gd name="T57" fmla="*/ 2147483647 h 295"/>
              <a:gd name="T58" fmla="*/ 2147483647 w 294"/>
              <a:gd name="T59" fmla="*/ 2147483647 h 295"/>
              <a:gd name="T60" fmla="*/ 2147483647 w 294"/>
              <a:gd name="T61" fmla="*/ 2147483647 h 295"/>
              <a:gd name="T62" fmla="*/ 2147483647 w 294"/>
              <a:gd name="T63" fmla="*/ 2147483647 h 295"/>
              <a:gd name="T64" fmla="*/ 2147483647 w 294"/>
              <a:gd name="T65" fmla="*/ 2147483647 h 295"/>
              <a:gd name="T66" fmla="*/ 2147483647 w 294"/>
              <a:gd name="T67" fmla="*/ 2147483647 h 295"/>
              <a:gd name="T68" fmla="*/ 2147483647 w 294"/>
              <a:gd name="T69" fmla="*/ 2147483647 h 295"/>
              <a:gd name="T70" fmla="*/ 2147483647 w 294"/>
              <a:gd name="T71" fmla="*/ 2147483647 h 295"/>
              <a:gd name="T72" fmla="*/ 2147483647 w 294"/>
              <a:gd name="T73" fmla="*/ 2147483647 h 295"/>
              <a:gd name="T74" fmla="*/ 2147483647 w 294"/>
              <a:gd name="T75" fmla="*/ 2147483647 h 295"/>
              <a:gd name="T76" fmla="*/ 2147483647 w 294"/>
              <a:gd name="T77" fmla="*/ 2147483647 h 295"/>
              <a:gd name="T78" fmla="*/ 2147483647 w 294"/>
              <a:gd name="T79" fmla="*/ 2147483647 h 295"/>
              <a:gd name="T80" fmla="*/ 2147483647 w 294"/>
              <a:gd name="T81" fmla="*/ 0 h 295"/>
              <a:gd name="T82" fmla="*/ 2147483647 w 294"/>
              <a:gd name="T83" fmla="*/ 2147483647 h 295"/>
              <a:gd name="T84" fmla="*/ 2147483647 w 294"/>
              <a:gd name="T85" fmla="*/ 2147483647 h 295"/>
              <a:gd name="T86" fmla="*/ 2147483647 w 294"/>
              <a:gd name="T87" fmla="*/ 2147483647 h 295"/>
              <a:gd name="T88" fmla="*/ 2147483647 w 294"/>
              <a:gd name="T89" fmla="*/ 2147483647 h 295"/>
              <a:gd name="T90" fmla="*/ 2147483647 w 294"/>
              <a:gd name="T91" fmla="*/ 2147483647 h 295"/>
              <a:gd name="T92" fmla="*/ 2147483647 w 294"/>
              <a:gd name="T93" fmla="*/ 2147483647 h 295"/>
              <a:gd name="T94" fmla="*/ 2147483647 w 294"/>
              <a:gd name="T95" fmla="*/ 2147483647 h 295"/>
              <a:gd name="T96" fmla="*/ 2147483647 w 294"/>
              <a:gd name="T97" fmla="*/ 2147483647 h 295"/>
              <a:gd name="T98" fmla="*/ 2147483647 w 294"/>
              <a:gd name="T99" fmla="*/ 2147483647 h 295"/>
              <a:gd name="T100" fmla="*/ 2147483647 w 294"/>
              <a:gd name="T101" fmla="*/ 2147483647 h 295"/>
              <a:gd name="T102" fmla="*/ 2147483647 w 294"/>
              <a:gd name="T103" fmla="*/ 2147483647 h 295"/>
              <a:gd name="T104" fmla="*/ 2147483647 w 294"/>
              <a:gd name="T105" fmla="*/ 2147483647 h 295"/>
              <a:gd name="T106" fmla="*/ 2147483647 w 294"/>
              <a:gd name="T107" fmla="*/ 2147483647 h 29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5">
                <a:moveTo>
                  <a:pt x="294" y="148"/>
                </a:moveTo>
                <a:lnTo>
                  <a:pt x="293" y="164"/>
                </a:lnTo>
                <a:lnTo>
                  <a:pt x="290" y="182"/>
                </a:lnTo>
                <a:lnTo>
                  <a:pt x="286" y="199"/>
                </a:lnTo>
                <a:lnTo>
                  <a:pt x="279" y="215"/>
                </a:lnTo>
                <a:lnTo>
                  <a:pt x="269" y="230"/>
                </a:lnTo>
                <a:lnTo>
                  <a:pt x="259" y="244"/>
                </a:lnTo>
                <a:lnTo>
                  <a:pt x="246" y="256"/>
                </a:lnTo>
                <a:lnTo>
                  <a:pt x="233" y="267"/>
                </a:lnTo>
                <a:lnTo>
                  <a:pt x="218" y="276"/>
                </a:lnTo>
                <a:lnTo>
                  <a:pt x="202" y="284"/>
                </a:lnTo>
                <a:lnTo>
                  <a:pt x="186" y="290"/>
                </a:lnTo>
                <a:lnTo>
                  <a:pt x="169" y="293"/>
                </a:lnTo>
                <a:lnTo>
                  <a:pt x="151" y="295"/>
                </a:lnTo>
                <a:lnTo>
                  <a:pt x="134" y="294"/>
                </a:lnTo>
                <a:lnTo>
                  <a:pt x="117" y="292"/>
                </a:lnTo>
                <a:lnTo>
                  <a:pt x="100" y="287"/>
                </a:lnTo>
                <a:lnTo>
                  <a:pt x="84" y="280"/>
                </a:lnTo>
                <a:lnTo>
                  <a:pt x="69" y="272"/>
                </a:lnTo>
                <a:lnTo>
                  <a:pt x="54" y="261"/>
                </a:lnTo>
                <a:lnTo>
                  <a:pt x="42" y="250"/>
                </a:lnTo>
                <a:lnTo>
                  <a:pt x="30" y="236"/>
                </a:lnTo>
                <a:lnTo>
                  <a:pt x="20" y="222"/>
                </a:lnTo>
                <a:lnTo>
                  <a:pt x="13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4"/>
                </a:lnTo>
                <a:lnTo>
                  <a:pt x="13" y="88"/>
                </a:lnTo>
                <a:lnTo>
                  <a:pt x="20" y="73"/>
                </a:lnTo>
                <a:lnTo>
                  <a:pt x="30" y="58"/>
                </a:lnTo>
                <a:lnTo>
                  <a:pt x="42" y="44"/>
                </a:lnTo>
                <a:lnTo>
                  <a:pt x="54" y="33"/>
                </a:lnTo>
                <a:lnTo>
                  <a:pt x="69" y="23"/>
                </a:lnTo>
                <a:lnTo>
                  <a:pt x="84" y="14"/>
                </a:lnTo>
                <a:lnTo>
                  <a:pt x="100" y="8"/>
                </a:lnTo>
                <a:lnTo>
                  <a:pt x="117" y="3"/>
                </a:lnTo>
                <a:lnTo>
                  <a:pt x="134" y="1"/>
                </a:lnTo>
                <a:lnTo>
                  <a:pt x="151" y="0"/>
                </a:lnTo>
                <a:lnTo>
                  <a:pt x="169" y="2"/>
                </a:lnTo>
                <a:lnTo>
                  <a:pt x="186" y="5"/>
                </a:lnTo>
                <a:lnTo>
                  <a:pt x="202" y="11"/>
                </a:lnTo>
                <a:lnTo>
                  <a:pt x="218" y="18"/>
                </a:lnTo>
                <a:lnTo>
                  <a:pt x="233" y="28"/>
                </a:lnTo>
                <a:lnTo>
                  <a:pt x="246" y="38"/>
                </a:lnTo>
                <a:lnTo>
                  <a:pt x="259" y="51"/>
                </a:lnTo>
                <a:lnTo>
                  <a:pt x="269" y="65"/>
                </a:lnTo>
                <a:lnTo>
                  <a:pt x="279" y="80"/>
                </a:lnTo>
                <a:lnTo>
                  <a:pt x="286" y="96"/>
                </a:lnTo>
                <a:lnTo>
                  <a:pt x="290" y="112"/>
                </a:lnTo>
                <a:lnTo>
                  <a:pt x="293" y="130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3" name="Line 626"/>
          <p:cNvSpPr>
            <a:spLocks noChangeShapeType="1"/>
          </p:cNvSpPr>
          <p:nvPr/>
        </p:nvSpPr>
        <p:spPr bwMode="auto">
          <a:xfrm flipV="1">
            <a:off x="2274888" y="4459288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4" name="Line 627"/>
          <p:cNvSpPr>
            <a:spLocks noChangeShapeType="1"/>
          </p:cNvSpPr>
          <p:nvPr/>
        </p:nvSpPr>
        <p:spPr bwMode="auto">
          <a:xfrm>
            <a:off x="2284413" y="4921250"/>
            <a:ext cx="14287" cy="15875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5" name="Freeform 628"/>
          <p:cNvSpPr>
            <a:spLocks noEditPoints="1"/>
          </p:cNvSpPr>
          <p:nvPr/>
        </p:nvSpPr>
        <p:spPr bwMode="auto">
          <a:xfrm>
            <a:off x="1125538" y="4473575"/>
            <a:ext cx="1130300" cy="479425"/>
          </a:xfrm>
          <a:custGeom>
            <a:avLst/>
            <a:gdLst>
              <a:gd name="T0" fmla="*/ 2147483647 w 1422"/>
              <a:gd name="T1" fmla="*/ 0 h 604"/>
              <a:gd name="T2" fmla="*/ 2147483647 w 1422"/>
              <a:gd name="T3" fmla="*/ 2147483647 h 604"/>
              <a:gd name="T4" fmla="*/ 2147483647 w 1422"/>
              <a:gd name="T5" fmla="*/ 2147483647 h 604"/>
              <a:gd name="T6" fmla="*/ 2147483647 w 1422"/>
              <a:gd name="T7" fmla="*/ 2147483647 h 604"/>
              <a:gd name="T8" fmla="*/ 2147483647 w 1422"/>
              <a:gd name="T9" fmla="*/ 2147483647 h 604"/>
              <a:gd name="T10" fmla="*/ 2147483647 w 1422"/>
              <a:gd name="T11" fmla="*/ 2147483647 h 604"/>
              <a:gd name="T12" fmla="*/ 2147483647 w 1422"/>
              <a:gd name="T13" fmla="*/ 2147483647 h 604"/>
              <a:gd name="T14" fmla="*/ 2147483647 w 1422"/>
              <a:gd name="T15" fmla="*/ 2147483647 h 604"/>
              <a:gd name="T16" fmla="*/ 2147483647 w 1422"/>
              <a:gd name="T17" fmla="*/ 2147483647 h 604"/>
              <a:gd name="T18" fmla="*/ 2147483647 w 1422"/>
              <a:gd name="T19" fmla="*/ 2147483647 h 604"/>
              <a:gd name="T20" fmla="*/ 2147483647 w 1422"/>
              <a:gd name="T21" fmla="*/ 2147483647 h 604"/>
              <a:gd name="T22" fmla="*/ 2147483647 w 1422"/>
              <a:gd name="T23" fmla="*/ 2147483647 h 604"/>
              <a:gd name="T24" fmla="*/ 2147483647 w 1422"/>
              <a:gd name="T25" fmla="*/ 2147483647 h 604"/>
              <a:gd name="T26" fmla="*/ 2147483647 w 1422"/>
              <a:gd name="T27" fmla="*/ 2147483647 h 604"/>
              <a:gd name="T28" fmla="*/ 2147483647 w 1422"/>
              <a:gd name="T29" fmla="*/ 2147483647 h 604"/>
              <a:gd name="T30" fmla="*/ 2147483647 w 1422"/>
              <a:gd name="T31" fmla="*/ 2147483647 h 604"/>
              <a:gd name="T32" fmla="*/ 2147483647 w 1422"/>
              <a:gd name="T33" fmla="*/ 2147483647 h 604"/>
              <a:gd name="T34" fmla="*/ 2147483647 w 1422"/>
              <a:gd name="T35" fmla="*/ 2147483647 h 604"/>
              <a:gd name="T36" fmla="*/ 2147483647 w 1422"/>
              <a:gd name="T37" fmla="*/ 2147483647 h 604"/>
              <a:gd name="T38" fmla="*/ 2147483647 w 1422"/>
              <a:gd name="T39" fmla="*/ 2147483647 h 604"/>
              <a:gd name="T40" fmla="*/ 2147483647 w 1422"/>
              <a:gd name="T41" fmla="*/ 2147483647 h 604"/>
              <a:gd name="T42" fmla="*/ 2147483647 w 1422"/>
              <a:gd name="T43" fmla="*/ 2147483647 h 604"/>
              <a:gd name="T44" fmla="*/ 2147483647 w 1422"/>
              <a:gd name="T45" fmla="*/ 2147483647 h 604"/>
              <a:gd name="T46" fmla="*/ 2147483647 w 1422"/>
              <a:gd name="T47" fmla="*/ 2147483647 h 604"/>
              <a:gd name="T48" fmla="*/ 2147483647 w 1422"/>
              <a:gd name="T49" fmla="*/ 2147483647 h 604"/>
              <a:gd name="T50" fmla="*/ 2147483647 w 1422"/>
              <a:gd name="T51" fmla="*/ 2147483647 h 604"/>
              <a:gd name="T52" fmla="*/ 2147483647 w 1422"/>
              <a:gd name="T53" fmla="*/ 2147483647 h 604"/>
              <a:gd name="T54" fmla="*/ 2147483647 w 1422"/>
              <a:gd name="T55" fmla="*/ 2147483647 h 604"/>
              <a:gd name="T56" fmla="*/ 2147483647 w 1422"/>
              <a:gd name="T57" fmla="*/ 2147483647 h 604"/>
              <a:gd name="T58" fmla="*/ 2147483647 w 1422"/>
              <a:gd name="T59" fmla="*/ 2147483647 h 604"/>
              <a:gd name="T60" fmla="*/ 2147483647 w 1422"/>
              <a:gd name="T61" fmla="*/ 2147483647 h 604"/>
              <a:gd name="T62" fmla="*/ 2147483647 w 1422"/>
              <a:gd name="T63" fmla="*/ 2147483647 h 604"/>
              <a:gd name="T64" fmla="*/ 2147483647 w 1422"/>
              <a:gd name="T65" fmla="*/ 2147483647 h 604"/>
              <a:gd name="T66" fmla="*/ 2147483647 w 1422"/>
              <a:gd name="T67" fmla="*/ 2147483647 h 604"/>
              <a:gd name="T68" fmla="*/ 2147483647 w 1422"/>
              <a:gd name="T69" fmla="*/ 2147483647 h 604"/>
              <a:gd name="T70" fmla="*/ 2147483647 w 1422"/>
              <a:gd name="T71" fmla="*/ 2147483647 h 604"/>
              <a:gd name="T72" fmla="*/ 2147483647 w 1422"/>
              <a:gd name="T73" fmla="*/ 2147483647 h 604"/>
              <a:gd name="T74" fmla="*/ 2147483647 w 1422"/>
              <a:gd name="T75" fmla="*/ 2147483647 h 604"/>
              <a:gd name="T76" fmla="*/ 2147483647 w 1422"/>
              <a:gd name="T77" fmla="*/ 2147483647 h 604"/>
              <a:gd name="T78" fmla="*/ 2147483647 w 1422"/>
              <a:gd name="T79" fmla="*/ 2147483647 h 604"/>
              <a:gd name="T80" fmla="*/ 2147483647 w 1422"/>
              <a:gd name="T81" fmla="*/ 2147483647 h 604"/>
              <a:gd name="T82" fmla="*/ 2147483647 w 1422"/>
              <a:gd name="T83" fmla="*/ 2147483647 h 604"/>
              <a:gd name="T84" fmla="*/ 2147483647 w 1422"/>
              <a:gd name="T85" fmla="*/ 2147483647 h 604"/>
              <a:gd name="T86" fmla="*/ 2147483647 w 1422"/>
              <a:gd name="T87" fmla="*/ 2147483647 h 604"/>
              <a:gd name="T88" fmla="*/ 2147483647 w 1422"/>
              <a:gd name="T89" fmla="*/ 2147483647 h 604"/>
              <a:gd name="T90" fmla="*/ 2147483647 w 1422"/>
              <a:gd name="T91" fmla="*/ 2147483647 h 604"/>
              <a:gd name="T92" fmla="*/ 2147483647 w 1422"/>
              <a:gd name="T93" fmla="*/ 2147483647 h 604"/>
              <a:gd name="T94" fmla="*/ 2147483647 w 1422"/>
              <a:gd name="T95" fmla="*/ 2147483647 h 604"/>
              <a:gd name="T96" fmla="*/ 2147483647 w 1422"/>
              <a:gd name="T97" fmla="*/ 2147483647 h 604"/>
              <a:gd name="T98" fmla="*/ 2147483647 w 1422"/>
              <a:gd name="T99" fmla="*/ 2147483647 h 604"/>
              <a:gd name="T100" fmla="*/ 2147483647 w 1422"/>
              <a:gd name="T101" fmla="*/ 2147483647 h 604"/>
              <a:gd name="T102" fmla="*/ 2147483647 w 1422"/>
              <a:gd name="T103" fmla="*/ 2147483647 h 604"/>
              <a:gd name="T104" fmla="*/ 2147483647 w 1422"/>
              <a:gd name="T105" fmla="*/ 2147483647 h 604"/>
              <a:gd name="T106" fmla="*/ 2147483647 w 1422"/>
              <a:gd name="T107" fmla="*/ 2147483647 h 604"/>
              <a:gd name="T108" fmla="*/ 2147483647 w 1422"/>
              <a:gd name="T109" fmla="*/ 2147483647 h 604"/>
              <a:gd name="T110" fmla="*/ 2147483647 w 1422"/>
              <a:gd name="T111" fmla="*/ 2147483647 h 604"/>
              <a:gd name="T112" fmla="*/ 2147483647 w 1422"/>
              <a:gd name="T113" fmla="*/ 2147483647 h 60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422" h="604">
                <a:moveTo>
                  <a:pt x="18" y="2"/>
                </a:moveTo>
                <a:lnTo>
                  <a:pt x="711" y="1"/>
                </a:lnTo>
                <a:lnTo>
                  <a:pt x="1404" y="0"/>
                </a:lnTo>
                <a:lnTo>
                  <a:pt x="1422" y="18"/>
                </a:lnTo>
                <a:lnTo>
                  <a:pt x="1413" y="583"/>
                </a:lnTo>
                <a:lnTo>
                  <a:pt x="1393" y="602"/>
                </a:lnTo>
                <a:lnTo>
                  <a:pt x="712" y="603"/>
                </a:lnTo>
                <a:lnTo>
                  <a:pt x="31" y="604"/>
                </a:lnTo>
                <a:lnTo>
                  <a:pt x="12" y="585"/>
                </a:lnTo>
                <a:lnTo>
                  <a:pt x="0" y="21"/>
                </a:lnTo>
                <a:lnTo>
                  <a:pt x="18" y="2"/>
                </a:lnTo>
                <a:close/>
                <a:moveTo>
                  <a:pt x="860" y="303"/>
                </a:moveTo>
                <a:lnTo>
                  <a:pt x="859" y="319"/>
                </a:lnTo>
                <a:lnTo>
                  <a:pt x="855" y="337"/>
                </a:lnTo>
                <a:lnTo>
                  <a:pt x="850" y="354"/>
                </a:lnTo>
                <a:lnTo>
                  <a:pt x="843" y="369"/>
                </a:lnTo>
                <a:lnTo>
                  <a:pt x="835" y="384"/>
                </a:lnTo>
                <a:lnTo>
                  <a:pt x="823" y="399"/>
                </a:lnTo>
                <a:lnTo>
                  <a:pt x="812" y="411"/>
                </a:lnTo>
                <a:lnTo>
                  <a:pt x="798" y="422"/>
                </a:lnTo>
                <a:lnTo>
                  <a:pt x="783" y="431"/>
                </a:lnTo>
                <a:lnTo>
                  <a:pt x="768" y="439"/>
                </a:lnTo>
                <a:lnTo>
                  <a:pt x="751" y="444"/>
                </a:lnTo>
                <a:lnTo>
                  <a:pt x="733" y="448"/>
                </a:lnTo>
                <a:lnTo>
                  <a:pt x="717" y="450"/>
                </a:lnTo>
                <a:lnTo>
                  <a:pt x="699" y="449"/>
                </a:lnTo>
                <a:lnTo>
                  <a:pt x="681" y="447"/>
                </a:lnTo>
                <a:lnTo>
                  <a:pt x="664" y="441"/>
                </a:lnTo>
                <a:lnTo>
                  <a:pt x="649" y="435"/>
                </a:lnTo>
                <a:lnTo>
                  <a:pt x="633" y="427"/>
                </a:lnTo>
                <a:lnTo>
                  <a:pt x="619" y="416"/>
                </a:lnTo>
                <a:lnTo>
                  <a:pt x="606" y="405"/>
                </a:lnTo>
                <a:lnTo>
                  <a:pt x="595" y="391"/>
                </a:lnTo>
                <a:lnTo>
                  <a:pt x="585" y="377"/>
                </a:lnTo>
                <a:lnTo>
                  <a:pt x="577" y="362"/>
                </a:lnTo>
                <a:lnTo>
                  <a:pt x="571" y="345"/>
                </a:lnTo>
                <a:lnTo>
                  <a:pt x="566" y="329"/>
                </a:lnTo>
                <a:lnTo>
                  <a:pt x="564" y="311"/>
                </a:lnTo>
                <a:lnTo>
                  <a:pt x="564" y="293"/>
                </a:lnTo>
                <a:lnTo>
                  <a:pt x="566" y="277"/>
                </a:lnTo>
                <a:lnTo>
                  <a:pt x="571" y="259"/>
                </a:lnTo>
                <a:lnTo>
                  <a:pt x="577" y="243"/>
                </a:lnTo>
                <a:lnTo>
                  <a:pt x="585" y="227"/>
                </a:lnTo>
                <a:lnTo>
                  <a:pt x="595" y="213"/>
                </a:lnTo>
                <a:lnTo>
                  <a:pt x="606" y="199"/>
                </a:lnTo>
                <a:lnTo>
                  <a:pt x="619" y="188"/>
                </a:lnTo>
                <a:lnTo>
                  <a:pt x="633" y="177"/>
                </a:lnTo>
                <a:lnTo>
                  <a:pt x="649" y="169"/>
                </a:lnTo>
                <a:lnTo>
                  <a:pt x="664" y="163"/>
                </a:lnTo>
                <a:lnTo>
                  <a:pt x="681" y="158"/>
                </a:lnTo>
                <a:lnTo>
                  <a:pt x="699" y="155"/>
                </a:lnTo>
                <a:lnTo>
                  <a:pt x="717" y="154"/>
                </a:lnTo>
                <a:lnTo>
                  <a:pt x="733" y="157"/>
                </a:lnTo>
                <a:lnTo>
                  <a:pt x="751" y="160"/>
                </a:lnTo>
                <a:lnTo>
                  <a:pt x="768" y="166"/>
                </a:lnTo>
                <a:lnTo>
                  <a:pt x="783" y="173"/>
                </a:lnTo>
                <a:lnTo>
                  <a:pt x="798" y="183"/>
                </a:lnTo>
                <a:lnTo>
                  <a:pt x="812" y="193"/>
                </a:lnTo>
                <a:lnTo>
                  <a:pt x="823" y="206"/>
                </a:lnTo>
                <a:lnTo>
                  <a:pt x="835" y="220"/>
                </a:lnTo>
                <a:lnTo>
                  <a:pt x="843" y="235"/>
                </a:lnTo>
                <a:lnTo>
                  <a:pt x="850" y="250"/>
                </a:lnTo>
                <a:lnTo>
                  <a:pt x="855" y="267"/>
                </a:lnTo>
                <a:lnTo>
                  <a:pt x="859" y="285"/>
                </a:lnTo>
                <a:lnTo>
                  <a:pt x="860" y="303"/>
                </a:lnTo>
                <a:close/>
                <a:moveTo>
                  <a:pt x="390" y="303"/>
                </a:moveTo>
                <a:lnTo>
                  <a:pt x="389" y="320"/>
                </a:lnTo>
                <a:lnTo>
                  <a:pt x="386" y="338"/>
                </a:lnTo>
                <a:lnTo>
                  <a:pt x="381" y="355"/>
                </a:lnTo>
                <a:lnTo>
                  <a:pt x="374" y="370"/>
                </a:lnTo>
                <a:lnTo>
                  <a:pt x="365" y="385"/>
                </a:lnTo>
                <a:lnTo>
                  <a:pt x="355" y="400"/>
                </a:lnTo>
                <a:lnTo>
                  <a:pt x="342" y="412"/>
                </a:lnTo>
                <a:lnTo>
                  <a:pt x="328" y="423"/>
                </a:lnTo>
                <a:lnTo>
                  <a:pt x="314" y="432"/>
                </a:lnTo>
                <a:lnTo>
                  <a:pt x="298" y="439"/>
                </a:lnTo>
                <a:lnTo>
                  <a:pt x="282" y="446"/>
                </a:lnTo>
                <a:lnTo>
                  <a:pt x="265" y="449"/>
                </a:lnTo>
                <a:lnTo>
                  <a:pt x="247" y="451"/>
                </a:lnTo>
                <a:lnTo>
                  <a:pt x="229" y="450"/>
                </a:lnTo>
                <a:lnTo>
                  <a:pt x="213" y="448"/>
                </a:lnTo>
                <a:lnTo>
                  <a:pt x="196" y="442"/>
                </a:lnTo>
                <a:lnTo>
                  <a:pt x="179" y="436"/>
                </a:lnTo>
                <a:lnTo>
                  <a:pt x="164" y="428"/>
                </a:lnTo>
                <a:lnTo>
                  <a:pt x="150" y="417"/>
                </a:lnTo>
                <a:lnTo>
                  <a:pt x="136" y="406"/>
                </a:lnTo>
                <a:lnTo>
                  <a:pt x="126" y="392"/>
                </a:lnTo>
                <a:lnTo>
                  <a:pt x="116" y="378"/>
                </a:lnTo>
                <a:lnTo>
                  <a:pt x="108" y="362"/>
                </a:lnTo>
                <a:lnTo>
                  <a:pt x="102" y="346"/>
                </a:lnTo>
                <a:lnTo>
                  <a:pt x="98" y="329"/>
                </a:lnTo>
                <a:lnTo>
                  <a:pt x="96" y="312"/>
                </a:lnTo>
                <a:lnTo>
                  <a:pt x="96" y="294"/>
                </a:lnTo>
                <a:lnTo>
                  <a:pt x="98" y="277"/>
                </a:lnTo>
                <a:lnTo>
                  <a:pt x="102" y="260"/>
                </a:lnTo>
                <a:lnTo>
                  <a:pt x="108" y="243"/>
                </a:lnTo>
                <a:lnTo>
                  <a:pt x="116" y="227"/>
                </a:lnTo>
                <a:lnTo>
                  <a:pt x="126" y="214"/>
                </a:lnTo>
                <a:lnTo>
                  <a:pt x="136" y="200"/>
                </a:lnTo>
                <a:lnTo>
                  <a:pt x="150" y="189"/>
                </a:lnTo>
                <a:lnTo>
                  <a:pt x="164" y="178"/>
                </a:lnTo>
                <a:lnTo>
                  <a:pt x="179" y="170"/>
                </a:lnTo>
                <a:lnTo>
                  <a:pt x="196" y="163"/>
                </a:lnTo>
                <a:lnTo>
                  <a:pt x="213" y="159"/>
                </a:lnTo>
                <a:lnTo>
                  <a:pt x="229" y="157"/>
                </a:lnTo>
                <a:lnTo>
                  <a:pt x="247" y="155"/>
                </a:lnTo>
                <a:lnTo>
                  <a:pt x="265" y="158"/>
                </a:lnTo>
                <a:lnTo>
                  <a:pt x="282" y="161"/>
                </a:lnTo>
                <a:lnTo>
                  <a:pt x="298" y="166"/>
                </a:lnTo>
                <a:lnTo>
                  <a:pt x="314" y="174"/>
                </a:lnTo>
                <a:lnTo>
                  <a:pt x="328" y="183"/>
                </a:lnTo>
                <a:lnTo>
                  <a:pt x="342" y="194"/>
                </a:lnTo>
                <a:lnTo>
                  <a:pt x="355" y="207"/>
                </a:lnTo>
                <a:lnTo>
                  <a:pt x="365" y="220"/>
                </a:lnTo>
                <a:lnTo>
                  <a:pt x="374" y="236"/>
                </a:lnTo>
                <a:lnTo>
                  <a:pt x="381" y="251"/>
                </a:lnTo>
                <a:lnTo>
                  <a:pt x="386" y="268"/>
                </a:lnTo>
                <a:lnTo>
                  <a:pt x="389" y="286"/>
                </a:lnTo>
                <a:lnTo>
                  <a:pt x="390" y="303"/>
                </a:lnTo>
                <a:close/>
                <a:moveTo>
                  <a:pt x="1328" y="302"/>
                </a:moveTo>
                <a:lnTo>
                  <a:pt x="1327" y="318"/>
                </a:lnTo>
                <a:lnTo>
                  <a:pt x="1324" y="336"/>
                </a:lnTo>
                <a:lnTo>
                  <a:pt x="1319" y="353"/>
                </a:lnTo>
                <a:lnTo>
                  <a:pt x="1312" y="368"/>
                </a:lnTo>
                <a:lnTo>
                  <a:pt x="1303" y="384"/>
                </a:lnTo>
                <a:lnTo>
                  <a:pt x="1293" y="398"/>
                </a:lnTo>
                <a:lnTo>
                  <a:pt x="1280" y="410"/>
                </a:lnTo>
                <a:lnTo>
                  <a:pt x="1267" y="422"/>
                </a:lnTo>
                <a:lnTo>
                  <a:pt x="1252" y="431"/>
                </a:lnTo>
                <a:lnTo>
                  <a:pt x="1236" y="438"/>
                </a:lnTo>
                <a:lnTo>
                  <a:pt x="1220" y="443"/>
                </a:lnTo>
                <a:lnTo>
                  <a:pt x="1203" y="448"/>
                </a:lnTo>
                <a:lnTo>
                  <a:pt x="1185" y="449"/>
                </a:lnTo>
                <a:lnTo>
                  <a:pt x="1167" y="449"/>
                </a:lnTo>
                <a:lnTo>
                  <a:pt x="1151" y="446"/>
                </a:lnTo>
                <a:lnTo>
                  <a:pt x="1134" y="441"/>
                </a:lnTo>
                <a:lnTo>
                  <a:pt x="1117" y="434"/>
                </a:lnTo>
                <a:lnTo>
                  <a:pt x="1102" y="426"/>
                </a:lnTo>
                <a:lnTo>
                  <a:pt x="1088" y="416"/>
                </a:lnTo>
                <a:lnTo>
                  <a:pt x="1075" y="404"/>
                </a:lnTo>
                <a:lnTo>
                  <a:pt x="1064" y="391"/>
                </a:lnTo>
                <a:lnTo>
                  <a:pt x="1054" y="377"/>
                </a:lnTo>
                <a:lnTo>
                  <a:pt x="1046" y="361"/>
                </a:lnTo>
                <a:lnTo>
                  <a:pt x="1040" y="344"/>
                </a:lnTo>
                <a:lnTo>
                  <a:pt x="1036" y="328"/>
                </a:lnTo>
                <a:lnTo>
                  <a:pt x="1034" y="310"/>
                </a:lnTo>
                <a:lnTo>
                  <a:pt x="1034" y="292"/>
                </a:lnTo>
                <a:lnTo>
                  <a:pt x="1036" y="275"/>
                </a:lnTo>
                <a:lnTo>
                  <a:pt x="1040" y="258"/>
                </a:lnTo>
                <a:lnTo>
                  <a:pt x="1046" y="242"/>
                </a:lnTo>
                <a:lnTo>
                  <a:pt x="1054" y="226"/>
                </a:lnTo>
                <a:lnTo>
                  <a:pt x="1064" y="212"/>
                </a:lnTo>
                <a:lnTo>
                  <a:pt x="1075" y="198"/>
                </a:lnTo>
                <a:lnTo>
                  <a:pt x="1088" y="187"/>
                </a:lnTo>
                <a:lnTo>
                  <a:pt x="1102" y="176"/>
                </a:lnTo>
                <a:lnTo>
                  <a:pt x="1117" y="168"/>
                </a:lnTo>
                <a:lnTo>
                  <a:pt x="1134" y="162"/>
                </a:lnTo>
                <a:lnTo>
                  <a:pt x="1151" y="157"/>
                </a:lnTo>
                <a:lnTo>
                  <a:pt x="1167" y="154"/>
                </a:lnTo>
                <a:lnTo>
                  <a:pt x="1185" y="153"/>
                </a:lnTo>
                <a:lnTo>
                  <a:pt x="1203" y="155"/>
                </a:lnTo>
                <a:lnTo>
                  <a:pt x="1220" y="159"/>
                </a:lnTo>
                <a:lnTo>
                  <a:pt x="1236" y="165"/>
                </a:lnTo>
                <a:lnTo>
                  <a:pt x="1252" y="172"/>
                </a:lnTo>
                <a:lnTo>
                  <a:pt x="1267" y="182"/>
                </a:lnTo>
                <a:lnTo>
                  <a:pt x="1280" y="192"/>
                </a:lnTo>
                <a:lnTo>
                  <a:pt x="1293" y="205"/>
                </a:lnTo>
                <a:lnTo>
                  <a:pt x="1303" y="219"/>
                </a:lnTo>
                <a:lnTo>
                  <a:pt x="1312" y="234"/>
                </a:lnTo>
                <a:lnTo>
                  <a:pt x="1319" y="250"/>
                </a:lnTo>
                <a:lnTo>
                  <a:pt x="1324" y="267"/>
                </a:lnTo>
                <a:lnTo>
                  <a:pt x="1327" y="284"/>
                </a:lnTo>
                <a:lnTo>
                  <a:pt x="1328" y="30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6" name="Line 629"/>
          <p:cNvSpPr>
            <a:spLocks noChangeShapeType="1"/>
          </p:cNvSpPr>
          <p:nvPr/>
        </p:nvSpPr>
        <p:spPr bwMode="auto">
          <a:xfrm flipH="1">
            <a:off x="1690688" y="4473575"/>
            <a:ext cx="550862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7" name="Line 630"/>
          <p:cNvSpPr>
            <a:spLocks noChangeShapeType="1"/>
          </p:cNvSpPr>
          <p:nvPr/>
        </p:nvSpPr>
        <p:spPr bwMode="auto">
          <a:xfrm flipH="1">
            <a:off x="1692275" y="4951413"/>
            <a:ext cx="539750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8" name="Line 631"/>
          <p:cNvSpPr>
            <a:spLocks noChangeShapeType="1"/>
          </p:cNvSpPr>
          <p:nvPr/>
        </p:nvSpPr>
        <p:spPr bwMode="auto">
          <a:xfrm flipH="1">
            <a:off x="2247900" y="4487863"/>
            <a:ext cx="7938" cy="44926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19" name="Freeform 632"/>
          <p:cNvSpPr>
            <a:spLocks/>
          </p:cNvSpPr>
          <p:nvPr/>
        </p:nvSpPr>
        <p:spPr bwMode="auto">
          <a:xfrm>
            <a:off x="1946275" y="4595813"/>
            <a:ext cx="234950" cy="233362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9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1"/>
                </a:lnTo>
                <a:lnTo>
                  <a:pt x="259" y="245"/>
                </a:lnTo>
                <a:lnTo>
                  <a:pt x="246" y="257"/>
                </a:lnTo>
                <a:lnTo>
                  <a:pt x="233" y="269"/>
                </a:lnTo>
                <a:lnTo>
                  <a:pt x="218" y="278"/>
                </a:lnTo>
                <a:lnTo>
                  <a:pt x="202" y="285"/>
                </a:lnTo>
                <a:lnTo>
                  <a:pt x="186" y="290"/>
                </a:lnTo>
                <a:lnTo>
                  <a:pt x="169" y="295"/>
                </a:lnTo>
                <a:lnTo>
                  <a:pt x="151" y="296"/>
                </a:lnTo>
                <a:lnTo>
                  <a:pt x="133" y="296"/>
                </a:lnTo>
                <a:lnTo>
                  <a:pt x="117" y="293"/>
                </a:lnTo>
                <a:lnTo>
                  <a:pt x="100" y="288"/>
                </a:lnTo>
                <a:lnTo>
                  <a:pt x="83" y="281"/>
                </a:lnTo>
                <a:lnTo>
                  <a:pt x="68" y="273"/>
                </a:lnTo>
                <a:lnTo>
                  <a:pt x="54" y="263"/>
                </a:lnTo>
                <a:lnTo>
                  <a:pt x="41" y="251"/>
                </a:lnTo>
                <a:lnTo>
                  <a:pt x="30" y="238"/>
                </a:lnTo>
                <a:lnTo>
                  <a:pt x="20" y="224"/>
                </a:lnTo>
                <a:lnTo>
                  <a:pt x="12" y="208"/>
                </a:lnTo>
                <a:lnTo>
                  <a:pt x="6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9"/>
                </a:lnTo>
                <a:lnTo>
                  <a:pt x="20" y="73"/>
                </a:lnTo>
                <a:lnTo>
                  <a:pt x="30" y="59"/>
                </a:lnTo>
                <a:lnTo>
                  <a:pt x="41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9"/>
                </a:lnTo>
                <a:lnTo>
                  <a:pt x="117" y="4"/>
                </a:lnTo>
                <a:lnTo>
                  <a:pt x="133" y="1"/>
                </a:lnTo>
                <a:lnTo>
                  <a:pt x="151" y="0"/>
                </a:lnTo>
                <a:lnTo>
                  <a:pt x="169" y="2"/>
                </a:lnTo>
                <a:lnTo>
                  <a:pt x="186" y="6"/>
                </a:lnTo>
                <a:lnTo>
                  <a:pt x="202" y="12"/>
                </a:lnTo>
                <a:lnTo>
                  <a:pt x="218" y="19"/>
                </a:lnTo>
                <a:lnTo>
                  <a:pt x="233" y="29"/>
                </a:lnTo>
                <a:lnTo>
                  <a:pt x="246" y="39"/>
                </a:lnTo>
                <a:lnTo>
                  <a:pt x="259" y="52"/>
                </a:lnTo>
                <a:lnTo>
                  <a:pt x="269" y="66"/>
                </a:lnTo>
                <a:lnTo>
                  <a:pt x="278" y="81"/>
                </a:lnTo>
                <a:lnTo>
                  <a:pt x="285" y="97"/>
                </a:lnTo>
                <a:lnTo>
                  <a:pt x="290" y="114"/>
                </a:lnTo>
                <a:lnTo>
                  <a:pt x="293" y="131"/>
                </a:lnTo>
                <a:lnTo>
                  <a:pt x="294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0" name="Line 633"/>
          <p:cNvSpPr>
            <a:spLocks noChangeShapeType="1"/>
          </p:cNvSpPr>
          <p:nvPr/>
        </p:nvSpPr>
        <p:spPr bwMode="auto">
          <a:xfrm flipH="1" flipV="1">
            <a:off x="2241550" y="4473575"/>
            <a:ext cx="14288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1" name="Line 634"/>
          <p:cNvSpPr>
            <a:spLocks noChangeShapeType="1"/>
          </p:cNvSpPr>
          <p:nvPr/>
        </p:nvSpPr>
        <p:spPr bwMode="auto">
          <a:xfrm flipH="1">
            <a:off x="2232025" y="4937125"/>
            <a:ext cx="15875" cy="142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2" name="Freeform 635"/>
          <p:cNvSpPr>
            <a:spLocks/>
          </p:cNvSpPr>
          <p:nvPr/>
        </p:nvSpPr>
        <p:spPr bwMode="auto">
          <a:xfrm>
            <a:off x="1574800" y="4595813"/>
            <a:ext cx="233363" cy="234950"/>
          </a:xfrm>
          <a:custGeom>
            <a:avLst/>
            <a:gdLst>
              <a:gd name="T0" fmla="*/ 2147483647 w 296"/>
              <a:gd name="T1" fmla="*/ 2147483647 h 296"/>
              <a:gd name="T2" fmla="*/ 2147483647 w 296"/>
              <a:gd name="T3" fmla="*/ 2147483647 h 296"/>
              <a:gd name="T4" fmla="*/ 2147483647 w 296"/>
              <a:gd name="T5" fmla="*/ 2147483647 h 296"/>
              <a:gd name="T6" fmla="*/ 2147483647 w 296"/>
              <a:gd name="T7" fmla="*/ 2147483647 h 296"/>
              <a:gd name="T8" fmla="*/ 2147483647 w 296"/>
              <a:gd name="T9" fmla="*/ 2147483647 h 296"/>
              <a:gd name="T10" fmla="*/ 2147483647 w 296"/>
              <a:gd name="T11" fmla="*/ 2147483647 h 296"/>
              <a:gd name="T12" fmla="*/ 2147483647 w 296"/>
              <a:gd name="T13" fmla="*/ 2147483647 h 296"/>
              <a:gd name="T14" fmla="*/ 2147483647 w 296"/>
              <a:gd name="T15" fmla="*/ 2147483647 h 296"/>
              <a:gd name="T16" fmla="*/ 2147483647 w 296"/>
              <a:gd name="T17" fmla="*/ 2147483647 h 296"/>
              <a:gd name="T18" fmla="*/ 2147483647 w 296"/>
              <a:gd name="T19" fmla="*/ 2147483647 h 296"/>
              <a:gd name="T20" fmla="*/ 2147483647 w 296"/>
              <a:gd name="T21" fmla="*/ 2147483647 h 296"/>
              <a:gd name="T22" fmla="*/ 2147483647 w 296"/>
              <a:gd name="T23" fmla="*/ 2147483647 h 296"/>
              <a:gd name="T24" fmla="*/ 2147483647 w 296"/>
              <a:gd name="T25" fmla="*/ 2147483647 h 296"/>
              <a:gd name="T26" fmla="*/ 2147483647 w 296"/>
              <a:gd name="T27" fmla="*/ 2147483647 h 296"/>
              <a:gd name="T28" fmla="*/ 2147483647 w 296"/>
              <a:gd name="T29" fmla="*/ 2147483647 h 296"/>
              <a:gd name="T30" fmla="*/ 2147483647 w 296"/>
              <a:gd name="T31" fmla="*/ 2147483647 h 296"/>
              <a:gd name="T32" fmla="*/ 2147483647 w 296"/>
              <a:gd name="T33" fmla="*/ 2147483647 h 296"/>
              <a:gd name="T34" fmla="*/ 2147483647 w 296"/>
              <a:gd name="T35" fmla="*/ 2147483647 h 296"/>
              <a:gd name="T36" fmla="*/ 2147483647 w 296"/>
              <a:gd name="T37" fmla="*/ 2147483647 h 296"/>
              <a:gd name="T38" fmla="*/ 2147483647 w 296"/>
              <a:gd name="T39" fmla="*/ 2147483647 h 296"/>
              <a:gd name="T40" fmla="*/ 2147483647 w 296"/>
              <a:gd name="T41" fmla="*/ 2147483647 h 296"/>
              <a:gd name="T42" fmla="*/ 2147483647 w 296"/>
              <a:gd name="T43" fmla="*/ 2147483647 h 296"/>
              <a:gd name="T44" fmla="*/ 2147483647 w 296"/>
              <a:gd name="T45" fmla="*/ 2147483647 h 296"/>
              <a:gd name="T46" fmla="*/ 2147483647 w 296"/>
              <a:gd name="T47" fmla="*/ 2147483647 h 296"/>
              <a:gd name="T48" fmla="*/ 2147483647 w 296"/>
              <a:gd name="T49" fmla="*/ 2147483647 h 296"/>
              <a:gd name="T50" fmla="*/ 2147483647 w 296"/>
              <a:gd name="T51" fmla="*/ 2147483647 h 296"/>
              <a:gd name="T52" fmla="*/ 0 w 296"/>
              <a:gd name="T53" fmla="*/ 2147483647 h 296"/>
              <a:gd name="T54" fmla="*/ 0 w 296"/>
              <a:gd name="T55" fmla="*/ 2147483647 h 296"/>
              <a:gd name="T56" fmla="*/ 2147483647 w 296"/>
              <a:gd name="T57" fmla="*/ 2147483647 h 296"/>
              <a:gd name="T58" fmla="*/ 2147483647 w 296"/>
              <a:gd name="T59" fmla="*/ 2147483647 h 296"/>
              <a:gd name="T60" fmla="*/ 2147483647 w 296"/>
              <a:gd name="T61" fmla="*/ 2147483647 h 296"/>
              <a:gd name="T62" fmla="*/ 2147483647 w 296"/>
              <a:gd name="T63" fmla="*/ 2147483647 h 296"/>
              <a:gd name="T64" fmla="*/ 2147483647 w 296"/>
              <a:gd name="T65" fmla="*/ 2147483647 h 296"/>
              <a:gd name="T66" fmla="*/ 2147483647 w 296"/>
              <a:gd name="T67" fmla="*/ 2147483647 h 296"/>
              <a:gd name="T68" fmla="*/ 2147483647 w 296"/>
              <a:gd name="T69" fmla="*/ 2147483647 h 296"/>
              <a:gd name="T70" fmla="*/ 2147483647 w 296"/>
              <a:gd name="T71" fmla="*/ 2147483647 h 296"/>
              <a:gd name="T72" fmla="*/ 2147483647 w 296"/>
              <a:gd name="T73" fmla="*/ 2147483647 h 296"/>
              <a:gd name="T74" fmla="*/ 2147483647 w 296"/>
              <a:gd name="T75" fmla="*/ 2147483647 h 296"/>
              <a:gd name="T76" fmla="*/ 2147483647 w 296"/>
              <a:gd name="T77" fmla="*/ 2147483647 h 296"/>
              <a:gd name="T78" fmla="*/ 2147483647 w 296"/>
              <a:gd name="T79" fmla="*/ 2147483647 h 296"/>
              <a:gd name="T80" fmla="*/ 2147483647 w 296"/>
              <a:gd name="T81" fmla="*/ 0 h 296"/>
              <a:gd name="T82" fmla="*/ 2147483647 w 296"/>
              <a:gd name="T83" fmla="*/ 2147483647 h 296"/>
              <a:gd name="T84" fmla="*/ 2147483647 w 296"/>
              <a:gd name="T85" fmla="*/ 2147483647 h 296"/>
              <a:gd name="T86" fmla="*/ 2147483647 w 296"/>
              <a:gd name="T87" fmla="*/ 2147483647 h 296"/>
              <a:gd name="T88" fmla="*/ 2147483647 w 296"/>
              <a:gd name="T89" fmla="*/ 2147483647 h 296"/>
              <a:gd name="T90" fmla="*/ 2147483647 w 296"/>
              <a:gd name="T91" fmla="*/ 2147483647 h 296"/>
              <a:gd name="T92" fmla="*/ 2147483647 w 296"/>
              <a:gd name="T93" fmla="*/ 2147483647 h 296"/>
              <a:gd name="T94" fmla="*/ 2147483647 w 296"/>
              <a:gd name="T95" fmla="*/ 2147483647 h 296"/>
              <a:gd name="T96" fmla="*/ 2147483647 w 296"/>
              <a:gd name="T97" fmla="*/ 2147483647 h 296"/>
              <a:gd name="T98" fmla="*/ 2147483647 w 296"/>
              <a:gd name="T99" fmla="*/ 2147483647 h 296"/>
              <a:gd name="T100" fmla="*/ 2147483647 w 296"/>
              <a:gd name="T101" fmla="*/ 2147483647 h 296"/>
              <a:gd name="T102" fmla="*/ 2147483647 w 296"/>
              <a:gd name="T103" fmla="*/ 2147483647 h 296"/>
              <a:gd name="T104" fmla="*/ 2147483647 w 296"/>
              <a:gd name="T105" fmla="*/ 2147483647 h 296"/>
              <a:gd name="T106" fmla="*/ 2147483647 w 296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6" h="296">
                <a:moveTo>
                  <a:pt x="296" y="149"/>
                </a:moveTo>
                <a:lnTo>
                  <a:pt x="295" y="165"/>
                </a:lnTo>
                <a:lnTo>
                  <a:pt x="291" y="183"/>
                </a:lnTo>
                <a:lnTo>
                  <a:pt x="286" y="200"/>
                </a:lnTo>
                <a:lnTo>
                  <a:pt x="279" y="215"/>
                </a:lnTo>
                <a:lnTo>
                  <a:pt x="271" y="230"/>
                </a:lnTo>
                <a:lnTo>
                  <a:pt x="259" y="245"/>
                </a:lnTo>
                <a:lnTo>
                  <a:pt x="248" y="257"/>
                </a:lnTo>
                <a:lnTo>
                  <a:pt x="234" y="268"/>
                </a:lnTo>
                <a:lnTo>
                  <a:pt x="219" y="277"/>
                </a:lnTo>
                <a:lnTo>
                  <a:pt x="204" y="285"/>
                </a:lnTo>
                <a:lnTo>
                  <a:pt x="187" y="290"/>
                </a:lnTo>
                <a:lnTo>
                  <a:pt x="169" y="294"/>
                </a:lnTo>
                <a:lnTo>
                  <a:pt x="153" y="296"/>
                </a:lnTo>
                <a:lnTo>
                  <a:pt x="135" y="295"/>
                </a:lnTo>
                <a:lnTo>
                  <a:pt x="117" y="293"/>
                </a:lnTo>
                <a:lnTo>
                  <a:pt x="100" y="287"/>
                </a:lnTo>
                <a:lnTo>
                  <a:pt x="85" y="281"/>
                </a:lnTo>
                <a:lnTo>
                  <a:pt x="69" y="273"/>
                </a:lnTo>
                <a:lnTo>
                  <a:pt x="55" y="262"/>
                </a:lnTo>
                <a:lnTo>
                  <a:pt x="42" y="251"/>
                </a:lnTo>
                <a:lnTo>
                  <a:pt x="31" y="237"/>
                </a:lnTo>
                <a:lnTo>
                  <a:pt x="21" y="223"/>
                </a:lnTo>
                <a:lnTo>
                  <a:pt x="13" y="208"/>
                </a:lnTo>
                <a:lnTo>
                  <a:pt x="7" y="191"/>
                </a:lnTo>
                <a:lnTo>
                  <a:pt x="2" y="175"/>
                </a:lnTo>
                <a:lnTo>
                  <a:pt x="0" y="157"/>
                </a:lnTo>
                <a:lnTo>
                  <a:pt x="0" y="139"/>
                </a:lnTo>
                <a:lnTo>
                  <a:pt x="2" y="123"/>
                </a:lnTo>
                <a:lnTo>
                  <a:pt x="7" y="105"/>
                </a:lnTo>
                <a:lnTo>
                  <a:pt x="13" y="89"/>
                </a:lnTo>
                <a:lnTo>
                  <a:pt x="21" y="73"/>
                </a:lnTo>
                <a:lnTo>
                  <a:pt x="31" y="59"/>
                </a:lnTo>
                <a:lnTo>
                  <a:pt x="42" y="45"/>
                </a:lnTo>
                <a:lnTo>
                  <a:pt x="55" y="34"/>
                </a:lnTo>
                <a:lnTo>
                  <a:pt x="69" y="23"/>
                </a:lnTo>
                <a:lnTo>
                  <a:pt x="85" y="15"/>
                </a:lnTo>
                <a:lnTo>
                  <a:pt x="100" y="9"/>
                </a:lnTo>
                <a:lnTo>
                  <a:pt x="117" y="4"/>
                </a:lnTo>
                <a:lnTo>
                  <a:pt x="135" y="1"/>
                </a:lnTo>
                <a:lnTo>
                  <a:pt x="153" y="0"/>
                </a:lnTo>
                <a:lnTo>
                  <a:pt x="169" y="3"/>
                </a:lnTo>
                <a:lnTo>
                  <a:pt x="187" y="6"/>
                </a:lnTo>
                <a:lnTo>
                  <a:pt x="204" y="12"/>
                </a:lnTo>
                <a:lnTo>
                  <a:pt x="219" y="19"/>
                </a:lnTo>
                <a:lnTo>
                  <a:pt x="234" y="29"/>
                </a:lnTo>
                <a:lnTo>
                  <a:pt x="248" y="39"/>
                </a:lnTo>
                <a:lnTo>
                  <a:pt x="259" y="52"/>
                </a:lnTo>
                <a:lnTo>
                  <a:pt x="271" y="66"/>
                </a:lnTo>
                <a:lnTo>
                  <a:pt x="279" y="81"/>
                </a:lnTo>
                <a:lnTo>
                  <a:pt x="286" y="96"/>
                </a:lnTo>
                <a:lnTo>
                  <a:pt x="291" y="113"/>
                </a:lnTo>
                <a:lnTo>
                  <a:pt x="295" y="131"/>
                </a:lnTo>
                <a:lnTo>
                  <a:pt x="296" y="149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3" name="Line 636"/>
          <p:cNvSpPr>
            <a:spLocks noChangeShapeType="1"/>
          </p:cNvSpPr>
          <p:nvPr/>
        </p:nvSpPr>
        <p:spPr bwMode="auto">
          <a:xfrm flipV="1">
            <a:off x="1139825" y="4475163"/>
            <a:ext cx="550863" cy="15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4" name="Line 637"/>
          <p:cNvSpPr>
            <a:spLocks noChangeShapeType="1"/>
          </p:cNvSpPr>
          <p:nvPr/>
        </p:nvSpPr>
        <p:spPr bwMode="auto">
          <a:xfrm flipV="1">
            <a:off x="1150938" y="4953000"/>
            <a:ext cx="541337" cy="1588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5" name="Line 638"/>
          <p:cNvSpPr>
            <a:spLocks noChangeShapeType="1"/>
          </p:cNvSpPr>
          <p:nvPr/>
        </p:nvSpPr>
        <p:spPr bwMode="auto">
          <a:xfrm>
            <a:off x="1125538" y="4489450"/>
            <a:ext cx="11112" cy="44926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6" name="Freeform 639"/>
          <p:cNvSpPr>
            <a:spLocks/>
          </p:cNvSpPr>
          <p:nvPr/>
        </p:nvSpPr>
        <p:spPr bwMode="auto">
          <a:xfrm>
            <a:off x="1201738" y="4597400"/>
            <a:ext cx="234950" cy="233363"/>
          </a:xfrm>
          <a:custGeom>
            <a:avLst/>
            <a:gdLst>
              <a:gd name="T0" fmla="*/ 2147483647 w 294"/>
              <a:gd name="T1" fmla="*/ 2147483647 h 296"/>
              <a:gd name="T2" fmla="*/ 2147483647 w 294"/>
              <a:gd name="T3" fmla="*/ 2147483647 h 296"/>
              <a:gd name="T4" fmla="*/ 2147483647 w 294"/>
              <a:gd name="T5" fmla="*/ 2147483647 h 296"/>
              <a:gd name="T6" fmla="*/ 2147483647 w 294"/>
              <a:gd name="T7" fmla="*/ 2147483647 h 296"/>
              <a:gd name="T8" fmla="*/ 2147483647 w 294"/>
              <a:gd name="T9" fmla="*/ 2147483647 h 296"/>
              <a:gd name="T10" fmla="*/ 2147483647 w 294"/>
              <a:gd name="T11" fmla="*/ 2147483647 h 296"/>
              <a:gd name="T12" fmla="*/ 2147483647 w 294"/>
              <a:gd name="T13" fmla="*/ 2147483647 h 296"/>
              <a:gd name="T14" fmla="*/ 2147483647 w 294"/>
              <a:gd name="T15" fmla="*/ 2147483647 h 296"/>
              <a:gd name="T16" fmla="*/ 2147483647 w 294"/>
              <a:gd name="T17" fmla="*/ 2147483647 h 296"/>
              <a:gd name="T18" fmla="*/ 2147483647 w 294"/>
              <a:gd name="T19" fmla="*/ 2147483647 h 296"/>
              <a:gd name="T20" fmla="*/ 2147483647 w 294"/>
              <a:gd name="T21" fmla="*/ 2147483647 h 296"/>
              <a:gd name="T22" fmla="*/ 2147483647 w 294"/>
              <a:gd name="T23" fmla="*/ 2147483647 h 296"/>
              <a:gd name="T24" fmla="*/ 2147483647 w 294"/>
              <a:gd name="T25" fmla="*/ 2147483647 h 296"/>
              <a:gd name="T26" fmla="*/ 2147483647 w 294"/>
              <a:gd name="T27" fmla="*/ 2147483647 h 296"/>
              <a:gd name="T28" fmla="*/ 2147483647 w 294"/>
              <a:gd name="T29" fmla="*/ 2147483647 h 296"/>
              <a:gd name="T30" fmla="*/ 2147483647 w 294"/>
              <a:gd name="T31" fmla="*/ 2147483647 h 296"/>
              <a:gd name="T32" fmla="*/ 2147483647 w 294"/>
              <a:gd name="T33" fmla="*/ 2147483647 h 296"/>
              <a:gd name="T34" fmla="*/ 2147483647 w 294"/>
              <a:gd name="T35" fmla="*/ 2147483647 h 296"/>
              <a:gd name="T36" fmla="*/ 2147483647 w 294"/>
              <a:gd name="T37" fmla="*/ 2147483647 h 296"/>
              <a:gd name="T38" fmla="*/ 2147483647 w 294"/>
              <a:gd name="T39" fmla="*/ 2147483647 h 296"/>
              <a:gd name="T40" fmla="*/ 2147483647 w 294"/>
              <a:gd name="T41" fmla="*/ 2147483647 h 296"/>
              <a:gd name="T42" fmla="*/ 2147483647 w 294"/>
              <a:gd name="T43" fmla="*/ 2147483647 h 296"/>
              <a:gd name="T44" fmla="*/ 2147483647 w 294"/>
              <a:gd name="T45" fmla="*/ 2147483647 h 296"/>
              <a:gd name="T46" fmla="*/ 2147483647 w 294"/>
              <a:gd name="T47" fmla="*/ 2147483647 h 296"/>
              <a:gd name="T48" fmla="*/ 2147483647 w 294"/>
              <a:gd name="T49" fmla="*/ 2147483647 h 296"/>
              <a:gd name="T50" fmla="*/ 2147483647 w 294"/>
              <a:gd name="T51" fmla="*/ 2147483647 h 296"/>
              <a:gd name="T52" fmla="*/ 0 w 294"/>
              <a:gd name="T53" fmla="*/ 2147483647 h 296"/>
              <a:gd name="T54" fmla="*/ 0 w 294"/>
              <a:gd name="T55" fmla="*/ 2147483647 h 296"/>
              <a:gd name="T56" fmla="*/ 2147483647 w 294"/>
              <a:gd name="T57" fmla="*/ 2147483647 h 296"/>
              <a:gd name="T58" fmla="*/ 2147483647 w 294"/>
              <a:gd name="T59" fmla="*/ 2147483647 h 296"/>
              <a:gd name="T60" fmla="*/ 2147483647 w 294"/>
              <a:gd name="T61" fmla="*/ 2147483647 h 296"/>
              <a:gd name="T62" fmla="*/ 2147483647 w 294"/>
              <a:gd name="T63" fmla="*/ 2147483647 h 296"/>
              <a:gd name="T64" fmla="*/ 2147483647 w 294"/>
              <a:gd name="T65" fmla="*/ 2147483647 h 296"/>
              <a:gd name="T66" fmla="*/ 2147483647 w 294"/>
              <a:gd name="T67" fmla="*/ 2147483647 h 296"/>
              <a:gd name="T68" fmla="*/ 2147483647 w 294"/>
              <a:gd name="T69" fmla="*/ 2147483647 h 296"/>
              <a:gd name="T70" fmla="*/ 2147483647 w 294"/>
              <a:gd name="T71" fmla="*/ 2147483647 h 296"/>
              <a:gd name="T72" fmla="*/ 2147483647 w 294"/>
              <a:gd name="T73" fmla="*/ 2147483647 h 296"/>
              <a:gd name="T74" fmla="*/ 2147483647 w 294"/>
              <a:gd name="T75" fmla="*/ 2147483647 h 296"/>
              <a:gd name="T76" fmla="*/ 2147483647 w 294"/>
              <a:gd name="T77" fmla="*/ 2147483647 h 296"/>
              <a:gd name="T78" fmla="*/ 2147483647 w 294"/>
              <a:gd name="T79" fmla="*/ 2147483647 h 296"/>
              <a:gd name="T80" fmla="*/ 2147483647 w 294"/>
              <a:gd name="T81" fmla="*/ 0 h 296"/>
              <a:gd name="T82" fmla="*/ 2147483647 w 294"/>
              <a:gd name="T83" fmla="*/ 2147483647 h 296"/>
              <a:gd name="T84" fmla="*/ 2147483647 w 294"/>
              <a:gd name="T85" fmla="*/ 2147483647 h 296"/>
              <a:gd name="T86" fmla="*/ 2147483647 w 294"/>
              <a:gd name="T87" fmla="*/ 2147483647 h 296"/>
              <a:gd name="T88" fmla="*/ 2147483647 w 294"/>
              <a:gd name="T89" fmla="*/ 2147483647 h 296"/>
              <a:gd name="T90" fmla="*/ 2147483647 w 294"/>
              <a:gd name="T91" fmla="*/ 2147483647 h 296"/>
              <a:gd name="T92" fmla="*/ 2147483647 w 294"/>
              <a:gd name="T93" fmla="*/ 2147483647 h 296"/>
              <a:gd name="T94" fmla="*/ 2147483647 w 294"/>
              <a:gd name="T95" fmla="*/ 2147483647 h 296"/>
              <a:gd name="T96" fmla="*/ 2147483647 w 294"/>
              <a:gd name="T97" fmla="*/ 2147483647 h 296"/>
              <a:gd name="T98" fmla="*/ 2147483647 w 294"/>
              <a:gd name="T99" fmla="*/ 2147483647 h 296"/>
              <a:gd name="T100" fmla="*/ 2147483647 w 294"/>
              <a:gd name="T101" fmla="*/ 2147483647 h 296"/>
              <a:gd name="T102" fmla="*/ 2147483647 w 294"/>
              <a:gd name="T103" fmla="*/ 2147483647 h 296"/>
              <a:gd name="T104" fmla="*/ 2147483647 w 294"/>
              <a:gd name="T105" fmla="*/ 2147483647 h 296"/>
              <a:gd name="T106" fmla="*/ 2147483647 w 294"/>
              <a:gd name="T107" fmla="*/ 2147483647 h 2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94" h="296">
                <a:moveTo>
                  <a:pt x="294" y="148"/>
                </a:moveTo>
                <a:lnTo>
                  <a:pt x="293" y="165"/>
                </a:lnTo>
                <a:lnTo>
                  <a:pt x="290" y="183"/>
                </a:lnTo>
                <a:lnTo>
                  <a:pt x="285" y="200"/>
                </a:lnTo>
                <a:lnTo>
                  <a:pt x="278" y="215"/>
                </a:lnTo>
                <a:lnTo>
                  <a:pt x="269" y="230"/>
                </a:lnTo>
                <a:lnTo>
                  <a:pt x="259" y="245"/>
                </a:lnTo>
                <a:lnTo>
                  <a:pt x="246" y="257"/>
                </a:lnTo>
                <a:lnTo>
                  <a:pt x="232" y="268"/>
                </a:lnTo>
                <a:lnTo>
                  <a:pt x="218" y="277"/>
                </a:lnTo>
                <a:lnTo>
                  <a:pt x="202" y="284"/>
                </a:lnTo>
                <a:lnTo>
                  <a:pt x="186" y="291"/>
                </a:lnTo>
                <a:lnTo>
                  <a:pt x="169" y="294"/>
                </a:lnTo>
                <a:lnTo>
                  <a:pt x="151" y="296"/>
                </a:lnTo>
                <a:lnTo>
                  <a:pt x="133" y="295"/>
                </a:lnTo>
                <a:lnTo>
                  <a:pt x="117" y="293"/>
                </a:lnTo>
                <a:lnTo>
                  <a:pt x="100" y="287"/>
                </a:lnTo>
                <a:lnTo>
                  <a:pt x="83" y="281"/>
                </a:lnTo>
                <a:lnTo>
                  <a:pt x="68" y="273"/>
                </a:lnTo>
                <a:lnTo>
                  <a:pt x="54" y="262"/>
                </a:lnTo>
                <a:lnTo>
                  <a:pt x="40" y="251"/>
                </a:lnTo>
                <a:lnTo>
                  <a:pt x="30" y="237"/>
                </a:lnTo>
                <a:lnTo>
                  <a:pt x="20" y="223"/>
                </a:lnTo>
                <a:lnTo>
                  <a:pt x="12" y="207"/>
                </a:lnTo>
                <a:lnTo>
                  <a:pt x="6" y="191"/>
                </a:lnTo>
                <a:lnTo>
                  <a:pt x="2" y="174"/>
                </a:lnTo>
                <a:lnTo>
                  <a:pt x="0" y="157"/>
                </a:lnTo>
                <a:lnTo>
                  <a:pt x="0" y="139"/>
                </a:lnTo>
                <a:lnTo>
                  <a:pt x="2" y="122"/>
                </a:lnTo>
                <a:lnTo>
                  <a:pt x="6" y="105"/>
                </a:lnTo>
                <a:lnTo>
                  <a:pt x="12" y="88"/>
                </a:lnTo>
                <a:lnTo>
                  <a:pt x="20" y="72"/>
                </a:lnTo>
                <a:lnTo>
                  <a:pt x="30" y="59"/>
                </a:lnTo>
                <a:lnTo>
                  <a:pt x="40" y="45"/>
                </a:lnTo>
                <a:lnTo>
                  <a:pt x="54" y="34"/>
                </a:lnTo>
                <a:lnTo>
                  <a:pt x="68" y="23"/>
                </a:lnTo>
                <a:lnTo>
                  <a:pt x="83" y="15"/>
                </a:lnTo>
                <a:lnTo>
                  <a:pt x="100" y="8"/>
                </a:lnTo>
                <a:lnTo>
                  <a:pt x="117" y="4"/>
                </a:lnTo>
                <a:lnTo>
                  <a:pt x="133" y="2"/>
                </a:lnTo>
                <a:lnTo>
                  <a:pt x="151" y="0"/>
                </a:lnTo>
                <a:lnTo>
                  <a:pt x="169" y="3"/>
                </a:lnTo>
                <a:lnTo>
                  <a:pt x="186" y="6"/>
                </a:lnTo>
                <a:lnTo>
                  <a:pt x="202" y="11"/>
                </a:lnTo>
                <a:lnTo>
                  <a:pt x="218" y="19"/>
                </a:lnTo>
                <a:lnTo>
                  <a:pt x="232" y="28"/>
                </a:lnTo>
                <a:lnTo>
                  <a:pt x="246" y="39"/>
                </a:lnTo>
                <a:lnTo>
                  <a:pt x="259" y="52"/>
                </a:lnTo>
                <a:lnTo>
                  <a:pt x="269" y="65"/>
                </a:lnTo>
                <a:lnTo>
                  <a:pt x="278" y="81"/>
                </a:lnTo>
                <a:lnTo>
                  <a:pt x="285" y="96"/>
                </a:lnTo>
                <a:lnTo>
                  <a:pt x="290" y="113"/>
                </a:lnTo>
                <a:lnTo>
                  <a:pt x="293" y="131"/>
                </a:lnTo>
                <a:lnTo>
                  <a:pt x="294" y="148"/>
                </a:lnTo>
              </a:path>
            </a:pathLst>
          </a:custGeom>
          <a:noFill/>
          <a:ln w="22225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7" name="Line 640"/>
          <p:cNvSpPr>
            <a:spLocks noChangeShapeType="1"/>
          </p:cNvSpPr>
          <p:nvPr/>
        </p:nvSpPr>
        <p:spPr bwMode="auto">
          <a:xfrm flipV="1">
            <a:off x="1125538" y="4475163"/>
            <a:ext cx="14287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8" name="Line 641"/>
          <p:cNvSpPr>
            <a:spLocks noChangeShapeType="1"/>
          </p:cNvSpPr>
          <p:nvPr/>
        </p:nvSpPr>
        <p:spPr bwMode="auto">
          <a:xfrm>
            <a:off x="1136650" y="4938713"/>
            <a:ext cx="14288" cy="14287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29" name="Line 642"/>
          <p:cNvSpPr>
            <a:spLocks noChangeShapeType="1"/>
          </p:cNvSpPr>
          <p:nvPr/>
        </p:nvSpPr>
        <p:spPr bwMode="auto">
          <a:xfrm>
            <a:off x="8882063" y="3621088"/>
            <a:ext cx="15875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0" name="Line 643"/>
          <p:cNvSpPr>
            <a:spLocks noChangeShapeType="1"/>
          </p:cNvSpPr>
          <p:nvPr/>
        </p:nvSpPr>
        <p:spPr bwMode="auto">
          <a:xfrm flipH="1">
            <a:off x="8867775" y="3621088"/>
            <a:ext cx="14288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1" name="Line 644"/>
          <p:cNvSpPr>
            <a:spLocks noChangeShapeType="1"/>
          </p:cNvSpPr>
          <p:nvPr/>
        </p:nvSpPr>
        <p:spPr bwMode="auto">
          <a:xfrm>
            <a:off x="8882063" y="3621088"/>
            <a:ext cx="15875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2" name="Line 645"/>
          <p:cNvSpPr>
            <a:spLocks noChangeShapeType="1"/>
          </p:cNvSpPr>
          <p:nvPr/>
        </p:nvSpPr>
        <p:spPr bwMode="auto">
          <a:xfrm flipH="1">
            <a:off x="8867775" y="3621088"/>
            <a:ext cx="14288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3" name="Line 646"/>
          <p:cNvSpPr>
            <a:spLocks noChangeShapeType="1"/>
          </p:cNvSpPr>
          <p:nvPr/>
        </p:nvSpPr>
        <p:spPr bwMode="auto">
          <a:xfrm flipH="1" flipV="1">
            <a:off x="8867775" y="3983038"/>
            <a:ext cx="14288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4" name="Line 647"/>
          <p:cNvSpPr>
            <a:spLocks noChangeShapeType="1"/>
          </p:cNvSpPr>
          <p:nvPr/>
        </p:nvSpPr>
        <p:spPr bwMode="auto">
          <a:xfrm flipV="1">
            <a:off x="8882063" y="3983038"/>
            <a:ext cx="15875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5" name="Line 648"/>
          <p:cNvSpPr>
            <a:spLocks noChangeShapeType="1"/>
          </p:cNvSpPr>
          <p:nvPr/>
        </p:nvSpPr>
        <p:spPr bwMode="auto">
          <a:xfrm flipH="1" flipV="1">
            <a:off x="8867775" y="3983038"/>
            <a:ext cx="14288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6" name="Line 649"/>
          <p:cNvSpPr>
            <a:spLocks noChangeShapeType="1"/>
          </p:cNvSpPr>
          <p:nvPr/>
        </p:nvSpPr>
        <p:spPr bwMode="auto">
          <a:xfrm flipV="1">
            <a:off x="8882063" y="3983038"/>
            <a:ext cx="15875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7" name="Line 650"/>
          <p:cNvSpPr>
            <a:spLocks noChangeShapeType="1"/>
          </p:cNvSpPr>
          <p:nvPr/>
        </p:nvSpPr>
        <p:spPr bwMode="auto">
          <a:xfrm>
            <a:off x="8882063" y="3621088"/>
            <a:ext cx="15875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8" name="Line 651"/>
          <p:cNvSpPr>
            <a:spLocks noChangeShapeType="1"/>
          </p:cNvSpPr>
          <p:nvPr/>
        </p:nvSpPr>
        <p:spPr bwMode="auto">
          <a:xfrm flipH="1">
            <a:off x="8867775" y="3621088"/>
            <a:ext cx="14288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39" name="Line 652"/>
          <p:cNvSpPr>
            <a:spLocks noChangeShapeType="1"/>
          </p:cNvSpPr>
          <p:nvPr/>
        </p:nvSpPr>
        <p:spPr bwMode="auto">
          <a:xfrm>
            <a:off x="8882063" y="3621088"/>
            <a:ext cx="15875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0" name="Line 653"/>
          <p:cNvSpPr>
            <a:spLocks noChangeShapeType="1"/>
          </p:cNvSpPr>
          <p:nvPr/>
        </p:nvSpPr>
        <p:spPr bwMode="auto">
          <a:xfrm flipH="1">
            <a:off x="8867775" y="3621088"/>
            <a:ext cx="14288" cy="17621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1" name="Line 654"/>
          <p:cNvSpPr>
            <a:spLocks noChangeShapeType="1"/>
          </p:cNvSpPr>
          <p:nvPr/>
        </p:nvSpPr>
        <p:spPr bwMode="auto">
          <a:xfrm flipH="1" flipV="1">
            <a:off x="8867775" y="3983038"/>
            <a:ext cx="14288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2" name="Line 655"/>
          <p:cNvSpPr>
            <a:spLocks noChangeShapeType="1"/>
          </p:cNvSpPr>
          <p:nvPr/>
        </p:nvSpPr>
        <p:spPr bwMode="auto">
          <a:xfrm flipV="1">
            <a:off x="8882063" y="3983038"/>
            <a:ext cx="15875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3" name="Line 656"/>
          <p:cNvSpPr>
            <a:spLocks noChangeShapeType="1"/>
          </p:cNvSpPr>
          <p:nvPr/>
        </p:nvSpPr>
        <p:spPr bwMode="auto">
          <a:xfrm flipH="1" flipV="1">
            <a:off x="8867775" y="3983038"/>
            <a:ext cx="14288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4" name="Line 657"/>
          <p:cNvSpPr>
            <a:spLocks noChangeShapeType="1"/>
          </p:cNvSpPr>
          <p:nvPr/>
        </p:nvSpPr>
        <p:spPr bwMode="auto">
          <a:xfrm flipV="1">
            <a:off x="8882063" y="3983038"/>
            <a:ext cx="15875" cy="17462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5" name="Line 658"/>
          <p:cNvSpPr>
            <a:spLocks noChangeShapeType="1"/>
          </p:cNvSpPr>
          <p:nvPr/>
        </p:nvSpPr>
        <p:spPr bwMode="auto">
          <a:xfrm>
            <a:off x="8847138" y="4157663"/>
            <a:ext cx="889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6" name="Line 659"/>
          <p:cNvSpPr>
            <a:spLocks noChangeShapeType="1"/>
          </p:cNvSpPr>
          <p:nvPr/>
        </p:nvSpPr>
        <p:spPr bwMode="auto">
          <a:xfrm>
            <a:off x="8882063" y="3621088"/>
            <a:ext cx="1587" cy="5365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7" name="Freeform 660"/>
          <p:cNvSpPr>
            <a:spLocks/>
          </p:cNvSpPr>
          <p:nvPr/>
        </p:nvSpPr>
        <p:spPr bwMode="auto">
          <a:xfrm>
            <a:off x="8691563" y="3181350"/>
            <a:ext cx="42862" cy="41275"/>
          </a:xfrm>
          <a:custGeom>
            <a:avLst/>
            <a:gdLst>
              <a:gd name="T0" fmla="*/ 0 w 53"/>
              <a:gd name="T1" fmla="*/ 0 h 54"/>
              <a:gd name="T2" fmla="*/ 2147483647 w 53"/>
              <a:gd name="T3" fmla="*/ 0 h 54"/>
              <a:gd name="T4" fmla="*/ 0 w 53"/>
              <a:gd name="T5" fmla="*/ 2147483647 h 54"/>
              <a:gd name="T6" fmla="*/ 0 w 53"/>
              <a:gd name="T7" fmla="*/ 0 h 5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3" h="54">
                <a:moveTo>
                  <a:pt x="0" y="0"/>
                </a:moveTo>
                <a:lnTo>
                  <a:pt x="53" y="0"/>
                </a:lnTo>
                <a:lnTo>
                  <a:pt x="0" y="54"/>
                </a:lnTo>
                <a:lnTo>
                  <a:pt x="0" y="0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8" name="Freeform 661"/>
          <p:cNvSpPr>
            <a:spLocks/>
          </p:cNvSpPr>
          <p:nvPr/>
        </p:nvSpPr>
        <p:spPr bwMode="auto">
          <a:xfrm>
            <a:off x="8691563" y="3181350"/>
            <a:ext cx="87312" cy="85725"/>
          </a:xfrm>
          <a:custGeom>
            <a:avLst/>
            <a:gdLst>
              <a:gd name="T0" fmla="*/ 0 w 110"/>
              <a:gd name="T1" fmla="*/ 2147483647 h 109"/>
              <a:gd name="T2" fmla="*/ 2147483647 w 110"/>
              <a:gd name="T3" fmla="*/ 0 h 109"/>
              <a:gd name="T4" fmla="*/ 2147483647 w 110"/>
              <a:gd name="T5" fmla="*/ 0 h 109"/>
              <a:gd name="T6" fmla="*/ 2147483647 w 110"/>
              <a:gd name="T7" fmla="*/ 0 h 109"/>
              <a:gd name="T8" fmla="*/ 0 w 110"/>
              <a:gd name="T9" fmla="*/ 2147483647 h 109"/>
              <a:gd name="T10" fmla="*/ 0 w 110"/>
              <a:gd name="T11" fmla="*/ 2147483647 h 10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0" h="109">
                <a:moveTo>
                  <a:pt x="0" y="109"/>
                </a:moveTo>
                <a:lnTo>
                  <a:pt x="110" y="0"/>
                </a:lnTo>
                <a:lnTo>
                  <a:pt x="55" y="0"/>
                </a:lnTo>
                <a:lnTo>
                  <a:pt x="53" y="0"/>
                </a:lnTo>
                <a:lnTo>
                  <a:pt x="0" y="54"/>
                </a:lnTo>
                <a:lnTo>
                  <a:pt x="0" y="10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49" name="Line 662"/>
          <p:cNvSpPr>
            <a:spLocks noChangeShapeType="1"/>
          </p:cNvSpPr>
          <p:nvPr/>
        </p:nvSpPr>
        <p:spPr bwMode="auto">
          <a:xfrm>
            <a:off x="8691563" y="3181350"/>
            <a:ext cx="444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0" name="Freeform 663"/>
          <p:cNvSpPr>
            <a:spLocks/>
          </p:cNvSpPr>
          <p:nvPr/>
        </p:nvSpPr>
        <p:spPr bwMode="auto">
          <a:xfrm>
            <a:off x="8720138" y="3617913"/>
            <a:ext cx="31750" cy="355600"/>
          </a:xfrm>
          <a:custGeom>
            <a:avLst/>
            <a:gdLst>
              <a:gd name="T0" fmla="*/ 2147483647 w 39"/>
              <a:gd name="T1" fmla="*/ 2147483647 h 449"/>
              <a:gd name="T2" fmla="*/ 2147483647 w 39"/>
              <a:gd name="T3" fmla="*/ 0 h 449"/>
              <a:gd name="T4" fmla="*/ 2147483647 w 39"/>
              <a:gd name="T5" fmla="*/ 0 h 449"/>
              <a:gd name="T6" fmla="*/ 0 w 39"/>
              <a:gd name="T7" fmla="*/ 0 h 449"/>
              <a:gd name="T8" fmla="*/ 0 w 39"/>
              <a:gd name="T9" fmla="*/ 2147483647 h 449"/>
              <a:gd name="T10" fmla="*/ 2147483647 w 39"/>
              <a:gd name="T11" fmla="*/ 2147483647 h 449"/>
              <a:gd name="T12" fmla="*/ 2147483647 w 39"/>
              <a:gd name="T13" fmla="*/ 2147483647 h 4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449">
                <a:moveTo>
                  <a:pt x="39" y="449"/>
                </a:moveTo>
                <a:lnTo>
                  <a:pt x="39" y="0"/>
                </a:lnTo>
                <a:lnTo>
                  <a:pt x="20" y="0"/>
                </a:lnTo>
                <a:lnTo>
                  <a:pt x="0" y="0"/>
                </a:lnTo>
                <a:lnTo>
                  <a:pt x="0" y="449"/>
                </a:lnTo>
                <a:lnTo>
                  <a:pt x="20" y="449"/>
                </a:lnTo>
                <a:lnTo>
                  <a:pt x="39" y="44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1" name="Line 664"/>
          <p:cNvSpPr>
            <a:spLocks noChangeShapeType="1"/>
          </p:cNvSpPr>
          <p:nvPr/>
        </p:nvSpPr>
        <p:spPr bwMode="auto">
          <a:xfrm>
            <a:off x="8720138" y="3973513"/>
            <a:ext cx="158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2" name="Freeform 665"/>
          <p:cNvSpPr>
            <a:spLocks/>
          </p:cNvSpPr>
          <p:nvPr/>
        </p:nvSpPr>
        <p:spPr bwMode="auto">
          <a:xfrm>
            <a:off x="8691563" y="3181350"/>
            <a:ext cx="87312" cy="161925"/>
          </a:xfrm>
          <a:custGeom>
            <a:avLst/>
            <a:gdLst>
              <a:gd name="T0" fmla="*/ 0 w 110"/>
              <a:gd name="T1" fmla="*/ 2147483647 h 206"/>
              <a:gd name="T2" fmla="*/ 2147483647 w 110"/>
              <a:gd name="T3" fmla="*/ 0 h 206"/>
              <a:gd name="T4" fmla="*/ 2147483647 w 110"/>
              <a:gd name="T5" fmla="*/ 2147483647 h 206"/>
              <a:gd name="T6" fmla="*/ 0 w 110"/>
              <a:gd name="T7" fmla="*/ 2147483647 h 206"/>
              <a:gd name="T8" fmla="*/ 0 w 110"/>
              <a:gd name="T9" fmla="*/ 2147483647 h 2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206">
                <a:moveTo>
                  <a:pt x="0" y="109"/>
                </a:moveTo>
                <a:lnTo>
                  <a:pt x="110" y="0"/>
                </a:lnTo>
                <a:lnTo>
                  <a:pt x="110" y="96"/>
                </a:lnTo>
                <a:lnTo>
                  <a:pt x="0" y="206"/>
                </a:lnTo>
                <a:lnTo>
                  <a:pt x="0" y="109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3" name="Freeform 666"/>
          <p:cNvSpPr>
            <a:spLocks/>
          </p:cNvSpPr>
          <p:nvPr/>
        </p:nvSpPr>
        <p:spPr bwMode="auto">
          <a:xfrm>
            <a:off x="8691563" y="3302000"/>
            <a:ext cx="87312" cy="144463"/>
          </a:xfrm>
          <a:custGeom>
            <a:avLst/>
            <a:gdLst>
              <a:gd name="T0" fmla="*/ 0 w 110"/>
              <a:gd name="T1" fmla="*/ 2147483647 h 181"/>
              <a:gd name="T2" fmla="*/ 2147483647 w 110"/>
              <a:gd name="T3" fmla="*/ 2147483647 h 181"/>
              <a:gd name="T4" fmla="*/ 2147483647 w 110"/>
              <a:gd name="T5" fmla="*/ 0 h 181"/>
              <a:gd name="T6" fmla="*/ 0 w 110"/>
              <a:gd name="T7" fmla="*/ 2147483647 h 181"/>
              <a:gd name="T8" fmla="*/ 0 w 110"/>
              <a:gd name="T9" fmla="*/ 2147483647 h 1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81">
                <a:moveTo>
                  <a:pt x="0" y="181"/>
                </a:moveTo>
                <a:lnTo>
                  <a:pt x="110" y="72"/>
                </a:lnTo>
                <a:lnTo>
                  <a:pt x="110" y="0"/>
                </a:lnTo>
                <a:lnTo>
                  <a:pt x="0" y="109"/>
                </a:lnTo>
                <a:lnTo>
                  <a:pt x="0" y="181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4" name="Freeform 667"/>
          <p:cNvSpPr>
            <a:spLocks/>
          </p:cNvSpPr>
          <p:nvPr/>
        </p:nvSpPr>
        <p:spPr bwMode="auto">
          <a:xfrm>
            <a:off x="8691563" y="3403600"/>
            <a:ext cx="87312" cy="157163"/>
          </a:xfrm>
          <a:custGeom>
            <a:avLst/>
            <a:gdLst>
              <a:gd name="T0" fmla="*/ 0 w 110"/>
              <a:gd name="T1" fmla="*/ 2147483647 h 198"/>
              <a:gd name="T2" fmla="*/ 2147483647 w 110"/>
              <a:gd name="T3" fmla="*/ 0 h 198"/>
              <a:gd name="T4" fmla="*/ 2147483647 w 110"/>
              <a:gd name="T5" fmla="*/ 2147483647 h 198"/>
              <a:gd name="T6" fmla="*/ 0 w 110"/>
              <a:gd name="T7" fmla="*/ 2147483647 h 198"/>
              <a:gd name="T8" fmla="*/ 0 w 110"/>
              <a:gd name="T9" fmla="*/ 2147483647 h 1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98">
                <a:moveTo>
                  <a:pt x="0" y="108"/>
                </a:moveTo>
                <a:lnTo>
                  <a:pt x="110" y="0"/>
                </a:lnTo>
                <a:lnTo>
                  <a:pt x="110" y="88"/>
                </a:lnTo>
                <a:lnTo>
                  <a:pt x="0" y="198"/>
                </a:lnTo>
                <a:lnTo>
                  <a:pt x="0" y="108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5" name="Freeform 668"/>
          <p:cNvSpPr>
            <a:spLocks/>
          </p:cNvSpPr>
          <p:nvPr/>
        </p:nvSpPr>
        <p:spPr bwMode="auto">
          <a:xfrm>
            <a:off x="8691563" y="3517900"/>
            <a:ext cx="87312" cy="100013"/>
          </a:xfrm>
          <a:custGeom>
            <a:avLst/>
            <a:gdLst>
              <a:gd name="T0" fmla="*/ 0 w 110"/>
              <a:gd name="T1" fmla="*/ 2147483647 h 126"/>
              <a:gd name="T2" fmla="*/ 2147483647 w 110"/>
              <a:gd name="T3" fmla="*/ 0 h 126"/>
              <a:gd name="T4" fmla="*/ 2147483647 w 110"/>
              <a:gd name="T5" fmla="*/ 2147483647 h 126"/>
              <a:gd name="T6" fmla="*/ 2147483647 w 110"/>
              <a:gd name="T7" fmla="*/ 2147483647 h 126"/>
              <a:gd name="T8" fmla="*/ 0 w 110"/>
              <a:gd name="T9" fmla="*/ 2147483647 h 126"/>
              <a:gd name="T10" fmla="*/ 0 w 110"/>
              <a:gd name="T11" fmla="*/ 2147483647 h 12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0" h="126">
                <a:moveTo>
                  <a:pt x="0" y="110"/>
                </a:moveTo>
                <a:lnTo>
                  <a:pt x="110" y="0"/>
                </a:lnTo>
                <a:lnTo>
                  <a:pt x="110" y="126"/>
                </a:lnTo>
                <a:lnTo>
                  <a:pt x="55" y="126"/>
                </a:lnTo>
                <a:lnTo>
                  <a:pt x="0" y="126"/>
                </a:lnTo>
                <a:lnTo>
                  <a:pt x="0" y="110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6" name="Freeform 669"/>
          <p:cNvSpPr>
            <a:spLocks/>
          </p:cNvSpPr>
          <p:nvPr/>
        </p:nvSpPr>
        <p:spPr bwMode="auto">
          <a:xfrm>
            <a:off x="8691563" y="3257550"/>
            <a:ext cx="87312" cy="131763"/>
          </a:xfrm>
          <a:custGeom>
            <a:avLst/>
            <a:gdLst>
              <a:gd name="T0" fmla="*/ 0 w 110"/>
              <a:gd name="T1" fmla="*/ 2147483647 h 166"/>
              <a:gd name="T2" fmla="*/ 2147483647 w 110"/>
              <a:gd name="T3" fmla="*/ 0 h 166"/>
              <a:gd name="T4" fmla="*/ 2147483647 w 110"/>
              <a:gd name="T5" fmla="*/ 2147483647 h 166"/>
              <a:gd name="T6" fmla="*/ 0 w 110"/>
              <a:gd name="T7" fmla="*/ 2147483647 h 166"/>
              <a:gd name="T8" fmla="*/ 0 w 110"/>
              <a:gd name="T9" fmla="*/ 2147483647 h 1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66">
                <a:moveTo>
                  <a:pt x="0" y="110"/>
                </a:moveTo>
                <a:lnTo>
                  <a:pt x="110" y="0"/>
                </a:lnTo>
                <a:lnTo>
                  <a:pt x="110" y="57"/>
                </a:lnTo>
                <a:lnTo>
                  <a:pt x="0" y="16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7" name="Freeform 670"/>
          <p:cNvSpPr>
            <a:spLocks/>
          </p:cNvSpPr>
          <p:nvPr/>
        </p:nvSpPr>
        <p:spPr bwMode="auto">
          <a:xfrm>
            <a:off x="8691563" y="3359150"/>
            <a:ext cx="87312" cy="130175"/>
          </a:xfrm>
          <a:custGeom>
            <a:avLst/>
            <a:gdLst>
              <a:gd name="T0" fmla="*/ 0 w 110"/>
              <a:gd name="T1" fmla="*/ 2147483647 h 164"/>
              <a:gd name="T2" fmla="*/ 2147483647 w 110"/>
              <a:gd name="T3" fmla="*/ 0 h 164"/>
              <a:gd name="T4" fmla="*/ 2147483647 w 110"/>
              <a:gd name="T5" fmla="*/ 2147483647 h 164"/>
              <a:gd name="T6" fmla="*/ 0 w 110"/>
              <a:gd name="T7" fmla="*/ 2147483647 h 164"/>
              <a:gd name="T8" fmla="*/ 0 w 110"/>
              <a:gd name="T9" fmla="*/ 2147483647 h 1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64">
                <a:moveTo>
                  <a:pt x="0" y="109"/>
                </a:moveTo>
                <a:lnTo>
                  <a:pt x="110" y="0"/>
                </a:lnTo>
                <a:lnTo>
                  <a:pt x="110" y="56"/>
                </a:lnTo>
                <a:lnTo>
                  <a:pt x="0" y="164"/>
                </a:lnTo>
                <a:lnTo>
                  <a:pt x="0" y="109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8" name="Freeform 671"/>
          <p:cNvSpPr>
            <a:spLocks/>
          </p:cNvSpPr>
          <p:nvPr/>
        </p:nvSpPr>
        <p:spPr bwMode="auto">
          <a:xfrm>
            <a:off x="8691563" y="3473450"/>
            <a:ext cx="87312" cy="131763"/>
          </a:xfrm>
          <a:custGeom>
            <a:avLst/>
            <a:gdLst>
              <a:gd name="T0" fmla="*/ 0 w 110"/>
              <a:gd name="T1" fmla="*/ 2147483647 h 166"/>
              <a:gd name="T2" fmla="*/ 2147483647 w 110"/>
              <a:gd name="T3" fmla="*/ 0 h 166"/>
              <a:gd name="T4" fmla="*/ 2147483647 w 110"/>
              <a:gd name="T5" fmla="*/ 2147483647 h 166"/>
              <a:gd name="T6" fmla="*/ 0 w 110"/>
              <a:gd name="T7" fmla="*/ 2147483647 h 166"/>
              <a:gd name="T8" fmla="*/ 0 w 110"/>
              <a:gd name="T9" fmla="*/ 2147483647 h 1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" h="166">
                <a:moveTo>
                  <a:pt x="0" y="110"/>
                </a:moveTo>
                <a:lnTo>
                  <a:pt x="110" y="0"/>
                </a:lnTo>
                <a:lnTo>
                  <a:pt x="110" y="56"/>
                </a:lnTo>
                <a:lnTo>
                  <a:pt x="0" y="166"/>
                </a:lnTo>
                <a:lnTo>
                  <a:pt x="0" y="11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59" name="Line 672"/>
          <p:cNvSpPr>
            <a:spLocks noChangeShapeType="1"/>
          </p:cNvSpPr>
          <p:nvPr/>
        </p:nvSpPr>
        <p:spPr bwMode="auto">
          <a:xfrm>
            <a:off x="8691563" y="3181350"/>
            <a:ext cx="1587" cy="4365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0" name="Line 673"/>
          <p:cNvSpPr>
            <a:spLocks noChangeShapeType="1"/>
          </p:cNvSpPr>
          <p:nvPr/>
        </p:nvSpPr>
        <p:spPr bwMode="auto">
          <a:xfrm>
            <a:off x="8691563" y="3617913"/>
            <a:ext cx="444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1" name="Line 674"/>
          <p:cNvSpPr>
            <a:spLocks noChangeShapeType="1"/>
          </p:cNvSpPr>
          <p:nvPr/>
        </p:nvSpPr>
        <p:spPr bwMode="auto">
          <a:xfrm flipV="1">
            <a:off x="8720138" y="3617913"/>
            <a:ext cx="1587" cy="355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2" name="Line 675"/>
          <p:cNvSpPr>
            <a:spLocks noChangeShapeType="1"/>
          </p:cNvSpPr>
          <p:nvPr/>
        </p:nvSpPr>
        <p:spPr bwMode="auto">
          <a:xfrm flipH="1">
            <a:off x="8736013" y="3181350"/>
            <a:ext cx="428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3" name="Line 676"/>
          <p:cNvSpPr>
            <a:spLocks noChangeShapeType="1"/>
          </p:cNvSpPr>
          <p:nvPr/>
        </p:nvSpPr>
        <p:spPr bwMode="auto">
          <a:xfrm flipH="1">
            <a:off x="8736013" y="3973513"/>
            <a:ext cx="158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4" name="Line 677"/>
          <p:cNvSpPr>
            <a:spLocks noChangeShapeType="1"/>
          </p:cNvSpPr>
          <p:nvPr/>
        </p:nvSpPr>
        <p:spPr bwMode="auto">
          <a:xfrm>
            <a:off x="8778875" y="3181350"/>
            <a:ext cx="1588" cy="4365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5" name="Line 678"/>
          <p:cNvSpPr>
            <a:spLocks noChangeShapeType="1"/>
          </p:cNvSpPr>
          <p:nvPr/>
        </p:nvSpPr>
        <p:spPr bwMode="auto">
          <a:xfrm flipH="1">
            <a:off x="8736013" y="3617913"/>
            <a:ext cx="428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6" name="Line 679"/>
          <p:cNvSpPr>
            <a:spLocks noChangeShapeType="1"/>
          </p:cNvSpPr>
          <p:nvPr/>
        </p:nvSpPr>
        <p:spPr bwMode="auto">
          <a:xfrm flipV="1">
            <a:off x="8751888" y="3617913"/>
            <a:ext cx="1587" cy="355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7" name="Freeform 680"/>
          <p:cNvSpPr>
            <a:spLocks/>
          </p:cNvSpPr>
          <p:nvPr/>
        </p:nvSpPr>
        <p:spPr bwMode="auto">
          <a:xfrm>
            <a:off x="390525" y="3195638"/>
            <a:ext cx="58738" cy="58737"/>
          </a:xfrm>
          <a:custGeom>
            <a:avLst/>
            <a:gdLst>
              <a:gd name="T0" fmla="*/ 2147483647 w 74"/>
              <a:gd name="T1" fmla="*/ 0 h 74"/>
              <a:gd name="T2" fmla="*/ 2147483647 w 74"/>
              <a:gd name="T3" fmla="*/ 0 h 74"/>
              <a:gd name="T4" fmla="*/ 0 w 74"/>
              <a:gd name="T5" fmla="*/ 0 h 74"/>
              <a:gd name="T6" fmla="*/ 2147483647 w 74"/>
              <a:gd name="T7" fmla="*/ 2147483647 h 74"/>
              <a:gd name="T8" fmla="*/ 2147483647 w 74"/>
              <a:gd name="T9" fmla="*/ 0 h 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" h="74">
                <a:moveTo>
                  <a:pt x="74" y="0"/>
                </a:moveTo>
                <a:lnTo>
                  <a:pt x="19" y="0"/>
                </a:lnTo>
                <a:lnTo>
                  <a:pt x="0" y="0"/>
                </a:lnTo>
                <a:lnTo>
                  <a:pt x="74" y="74"/>
                </a:lnTo>
                <a:lnTo>
                  <a:pt x="74" y="0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8" name="Freeform 681"/>
          <p:cNvSpPr>
            <a:spLocks/>
          </p:cNvSpPr>
          <p:nvPr/>
        </p:nvSpPr>
        <p:spPr bwMode="auto">
          <a:xfrm>
            <a:off x="361950" y="3195638"/>
            <a:ext cx="87313" cy="103187"/>
          </a:xfrm>
          <a:custGeom>
            <a:avLst/>
            <a:gdLst>
              <a:gd name="T0" fmla="*/ 2147483647 w 109"/>
              <a:gd name="T1" fmla="*/ 0 h 129"/>
              <a:gd name="T2" fmla="*/ 2147483647 w 109"/>
              <a:gd name="T3" fmla="*/ 2147483647 h 129"/>
              <a:gd name="T4" fmla="*/ 2147483647 w 109"/>
              <a:gd name="T5" fmla="*/ 2147483647 h 129"/>
              <a:gd name="T6" fmla="*/ 0 w 109"/>
              <a:gd name="T7" fmla="*/ 2147483647 h 129"/>
              <a:gd name="T8" fmla="*/ 0 w 109"/>
              <a:gd name="T9" fmla="*/ 0 h 129"/>
              <a:gd name="T10" fmla="*/ 2147483647 w 109"/>
              <a:gd name="T11" fmla="*/ 0 h 1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9" h="129">
                <a:moveTo>
                  <a:pt x="35" y="0"/>
                </a:moveTo>
                <a:lnTo>
                  <a:pt x="109" y="74"/>
                </a:lnTo>
                <a:lnTo>
                  <a:pt x="109" y="129"/>
                </a:lnTo>
                <a:lnTo>
                  <a:pt x="0" y="19"/>
                </a:lnTo>
                <a:lnTo>
                  <a:pt x="0" y="0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69" name="Line 682"/>
          <p:cNvSpPr>
            <a:spLocks noChangeShapeType="1"/>
          </p:cNvSpPr>
          <p:nvPr/>
        </p:nvSpPr>
        <p:spPr bwMode="auto">
          <a:xfrm>
            <a:off x="361950" y="3195638"/>
            <a:ext cx="428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0" name="Freeform 683"/>
          <p:cNvSpPr>
            <a:spLocks/>
          </p:cNvSpPr>
          <p:nvPr/>
        </p:nvSpPr>
        <p:spPr bwMode="auto">
          <a:xfrm>
            <a:off x="390525" y="3632200"/>
            <a:ext cx="30163" cy="355600"/>
          </a:xfrm>
          <a:custGeom>
            <a:avLst/>
            <a:gdLst>
              <a:gd name="T0" fmla="*/ 0 w 39"/>
              <a:gd name="T1" fmla="*/ 2147483647 h 449"/>
              <a:gd name="T2" fmla="*/ 0 w 39"/>
              <a:gd name="T3" fmla="*/ 0 h 449"/>
              <a:gd name="T4" fmla="*/ 2147483647 w 39"/>
              <a:gd name="T5" fmla="*/ 0 h 449"/>
              <a:gd name="T6" fmla="*/ 2147483647 w 39"/>
              <a:gd name="T7" fmla="*/ 0 h 449"/>
              <a:gd name="T8" fmla="*/ 2147483647 w 39"/>
              <a:gd name="T9" fmla="*/ 2147483647 h 449"/>
              <a:gd name="T10" fmla="*/ 2147483647 w 39"/>
              <a:gd name="T11" fmla="*/ 2147483647 h 449"/>
              <a:gd name="T12" fmla="*/ 0 w 39"/>
              <a:gd name="T13" fmla="*/ 2147483647 h 44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449">
                <a:moveTo>
                  <a:pt x="0" y="449"/>
                </a:moveTo>
                <a:lnTo>
                  <a:pt x="0" y="0"/>
                </a:lnTo>
                <a:lnTo>
                  <a:pt x="19" y="0"/>
                </a:lnTo>
                <a:lnTo>
                  <a:pt x="39" y="0"/>
                </a:lnTo>
                <a:lnTo>
                  <a:pt x="39" y="449"/>
                </a:lnTo>
                <a:lnTo>
                  <a:pt x="19" y="449"/>
                </a:lnTo>
                <a:lnTo>
                  <a:pt x="0" y="44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1" name="Line 684"/>
          <p:cNvSpPr>
            <a:spLocks noChangeShapeType="1"/>
          </p:cNvSpPr>
          <p:nvPr/>
        </p:nvSpPr>
        <p:spPr bwMode="auto">
          <a:xfrm>
            <a:off x="390525" y="3987800"/>
            <a:ext cx="142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2" name="Freeform 685"/>
          <p:cNvSpPr>
            <a:spLocks/>
          </p:cNvSpPr>
          <p:nvPr/>
        </p:nvSpPr>
        <p:spPr bwMode="auto">
          <a:xfrm>
            <a:off x="361950" y="3209925"/>
            <a:ext cx="87313" cy="176213"/>
          </a:xfrm>
          <a:custGeom>
            <a:avLst/>
            <a:gdLst>
              <a:gd name="T0" fmla="*/ 0 w 109"/>
              <a:gd name="T1" fmla="*/ 0 h 221"/>
              <a:gd name="T2" fmla="*/ 2147483647 w 109"/>
              <a:gd name="T3" fmla="*/ 2147483647 h 221"/>
              <a:gd name="T4" fmla="*/ 2147483647 w 109"/>
              <a:gd name="T5" fmla="*/ 2147483647 h 221"/>
              <a:gd name="T6" fmla="*/ 0 w 109"/>
              <a:gd name="T7" fmla="*/ 2147483647 h 221"/>
              <a:gd name="T8" fmla="*/ 0 w 109"/>
              <a:gd name="T9" fmla="*/ 0 h 2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221">
                <a:moveTo>
                  <a:pt x="0" y="0"/>
                </a:moveTo>
                <a:lnTo>
                  <a:pt x="109" y="110"/>
                </a:lnTo>
                <a:lnTo>
                  <a:pt x="109" y="221"/>
                </a:lnTo>
                <a:lnTo>
                  <a:pt x="0" y="110"/>
                </a:lnTo>
                <a:lnTo>
                  <a:pt x="0" y="0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3" name="Freeform 686"/>
          <p:cNvSpPr>
            <a:spLocks/>
          </p:cNvSpPr>
          <p:nvPr/>
        </p:nvSpPr>
        <p:spPr bwMode="auto">
          <a:xfrm>
            <a:off x="361950" y="3341688"/>
            <a:ext cx="87313" cy="169862"/>
          </a:xfrm>
          <a:custGeom>
            <a:avLst/>
            <a:gdLst>
              <a:gd name="T0" fmla="*/ 0 w 109"/>
              <a:gd name="T1" fmla="*/ 2147483647 h 214"/>
              <a:gd name="T2" fmla="*/ 2147483647 w 109"/>
              <a:gd name="T3" fmla="*/ 2147483647 h 214"/>
              <a:gd name="T4" fmla="*/ 2147483647 w 109"/>
              <a:gd name="T5" fmla="*/ 2147483647 h 214"/>
              <a:gd name="T6" fmla="*/ 0 w 109"/>
              <a:gd name="T7" fmla="*/ 0 h 214"/>
              <a:gd name="T8" fmla="*/ 0 w 109"/>
              <a:gd name="T9" fmla="*/ 2147483647 h 2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214">
                <a:moveTo>
                  <a:pt x="0" y="104"/>
                </a:moveTo>
                <a:lnTo>
                  <a:pt x="109" y="214"/>
                </a:lnTo>
                <a:lnTo>
                  <a:pt x="109" y="110"/>
                </a:lnTo>
                <a:lnTo>
                  <a:pt x="0" y="0"/>
                </a:lnTo>
                <a:lnTo>
                  <a:pt x="0" y="104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4" name="Freeform 687"/>
          <p:cNvSpPr>
            <a:spLocks/>
          </p:cNvSpPr>
          <p:nvPr/>
        </p:nvSpPr>
        <p:spPr bwMode="auto">
          <a:xfrm>
            <a:off x="361950" y="3468688"/>
            <a:ext cx="87313" cy="163512"/>
          </a:xfrm>
          <a:custGeom>
            <a:avLst/>
            <a:gdLst>
              <a:gd name="T0" fmla="*/ 0 w 109"/>
              <a:gd name="T1" fmla="*/ 2147483647 h 206"/>
              <a:gd name="T2" fmla="*/ 2147483647 w 109"/>
              <a:gd name="T3" fmla="*/ 2147483647 h 206"/>
              <a:gd name="T4" fmla="*/ 2147483647 w 109"/>
              <a:gd name="T5" fmla="*/ 2147483647 h 206"/>
              <a:gd name="T6" fmla="*/ 2147483647 w 109"/>
              <a:gd name="T7" fmla="*/ 2147483647 h 206"/>
              <a:gd name="T8" fmla="*/ 0 w 109"/>
              <a:gd name="T9" fmla="*/ 0 h 206"/>
              <a:gd name="T10" fmla="*/ 0 w 109"/>
              <a:gd name="T11" fmla="*/ 2147483647 h 20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9" h="206">
                <a:moveTo>
                  <a:pt x="0" y="101"/>
                </a:moveTo>
                <a:lnTo>
                  <a:pt x="105" y="206"/>
                </a:lnTo>
                <a:lnTo>
                  <a:pt x="109" y="206"/>
                </a:lnTo>
                <a:lnTo>
                  <a:pt x="109" y="111"/>
                </a:lnTo>
                <a:lnTo>
                  <a:pt x="0" y="0"/>
                </a:lnTo>
                <a:lnTo>
                  <a:pt x="0" y="101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5" name="Freeform 688"/>
          <p:cNvSpPr>
            <a:spLocks/>
          </p:cNvSpPr>
          <p:nvPr/>
        </p:nvSpPr>
        <p:spPr bwMode="auto">
          <a:xfrm>
            <a:off x="361950" y="3592513"/>
            <a:ext cx="39688" cy="39687"/>
          </a:xfrm>
          <a:custGeom>
            <a:avLst/>
            <a:gdLst>
              <a:gd name="T0" fmla="*/ 0 w 50"/>
              <a:gd name="T1" fmla="*/ 2147483647 h 50"/>
              <a:gd name="T2" fmla="*/ 2147483647 w 50"/>
              <a:gd name="T3" fmla="*/ 2147483647 h 50"/>
              <a:gd name="T4" fmla="*/ 0 w 50"/>
              <a:gd name="T5" fmla="*/ 0 h 50"/>
              <a:gd name="T6" fmla="*/ 0 w 50"/>
              <a:gd name="T7" fmla="*/ 2147483647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0" h="50">
                <a:moveTo>
                  <a:pt x="0" y="50"/>
                </a:moveTo>
                <a:lnTo>
                  <a:pt x="50" y="50"/>
                </a:lnTo>
                <a:lnTo>
                  <a:pt x="0" y="0"/>
                </a:lnTo>
                <a:lnTo>
                  <a:pt x="0" y="50"/>
                </a:lnTo>
                <a:close/>
              </a:path>
            </a:pathLst>
          </a:custGeom>
          <a:solidFill>
            <a:srgbClr val="E9D183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6" name="Freeform 689"/>
          <p:cNvSpPr>
            <a:spLocks/>
          </p:cNvSpPr>
          <p:nvPr/>
        </p:nvSpPr>
        <p:spPr bwMode="auto">
          <a:xfrm>
            <a:off x="361950" y="3298825"/>
            <a:ext cx="87313" cy="131763"/>
          </a:xfrm>
          <a:custGeom>
            <a:avLst/>
            <a:gdLst>
              <a:gd name="T0" fmla="*/ 0 w 109"/>
              <a:gd name="T1" fmla="*/ 0 h 166"/>
              <a:gd name="T2" fmla="*/ 2147483647 w 109"/>
              <a:gd name="T3" fmla="*/ 2147483647 h 166"/>
              <a:gd name="T4" fmla="*/ 2147483647 w 109"/>
              <a:gd name="T5" fmla="*/ 2147483647 h 166"/>
              <a:gd name="T6" fmla="*/ 0 w 109"/>
              <a:gd name="T7" fmla="*/ 2147483647 h 166"/>
              <a:gd name="T8" fmla="*/ 0 w 109"/>
              <a:gd name="T9" fmla="*/ 0 h 1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166">
                <a:moveTo>
                  <a:pt x="0" y="0"/>
                </a:moveTo>
                <a:lnTo>
                  <a:pt x="109" y="111"/>
                </a:lnTo>
                <a:lnTo>
                  <a:pt x="109" y="166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7" name="Freeform 690"/>
          <p:cNvSpPr>
            <a:spLocks/>
          </p:cNvSpPr>
          <p:nvPr/>
        </p:nvSpPr>
        <p:spPr bwMode="auto">
          <a:xfrm>
            <a:off x="361950" y="3425825"/>
            <a:ext cx="87313" cy="130175"/>
          </a:xfrm>
          <a:custGeom>
            <a:avLst/>
            <a:gdLst>
              <a:gd name="T0" fmla="*/ 0 w 109"/>
              <a:gd name="T1" fmla="*/ 2147483647 h 166"/>
              <a:gd name="T2" fmla="*/ 2147483647 w 109"/>
              <a:gd name="T3" fmla="*/ 2147483647 h 166"/>
              <a:gd name="T4" fmla="*/ 2147483647 w 109"/>
              <a:gd name="T5" fmla="*/ 2147483647 h 166"/>
              <a:gd name="T6" fmla="*/ 0 w 109"/>
              <a:gd name="T7" fmla="*/ 0 h 166"/>
              <a:gd name="T8" fmla="*/ 0 w 109"/>
              <a:gd name="T9" fmla="*/ 2147483647 h 1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" h="166">
                <a:moveTo>
                  <a:pt x="0" y="55"/>
                </a:moveTo>
                <a:lnTo>
                  <a:pt x="109" y="166"/>
                </a:lnTo>
                <a:lnTo>
                  <a:pt x="109" y="110"/>
                </a:lnTo>
                <a:lnTo>
                  <a:pt x="0" y="0"/>
                </a:lnTo>
                <a:lnTo>
                  <a:pt x="0" y="5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8" name="Freeform 691"/>
          <p:cNvSpPr>
            <a:spLocks/>
          </p:cNvSpPr>
          <p:nvPr/>
        </p:nvSpPr>
        <p:spPr bwMode="auto">
          <a:xfrm>
            <a:off x="361950" y="3548063"/>
            <a:ext cx="84138" cy="84137"/>
          </a:xfrm>
          <a:custGeom>
            <a:avLst/>
            <a:gdLst>
              <a:gd name="T0" fmla="*/ 0 w 105"/>
              <a:gd name="T1" fmla="*/ 0 h 105"/>
              <a:gd name="T2" fmla="*/ 2147483647 w 105"/>
              <a:gd name="T3" fmla="*/ 2147483647 h 105"/>
              <a:gd name="T4" fmla="*/ 2147483647 w 105"/>
              <a:gd name="T5" fmla="*/ 2147483647 h 105"/>
              <a:gd name="T6" fmla="*/ 2147483647 w 105"/>
              <a:gd name="T7" fmla="*/ 2147483647 h 105"/>
              <a:gd name="T8" fmla="*/ 0 w 105"/>
              <a:gd name="T9" fmla="*/ 2147483647 h 105"/>
              <a:gd name="T10" fmla="*/ 0 w 105"/>
              <a:gd name="T11" fmla="*/ 0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0" y="0"/>
                </a:moveTo>
                <a:lnTo>
                  <a:pt x="105" y="105"/>
                </a:lnTo>
                <a:lnTo>
                  <a:pt x="54" y="105"/>
                </a:lnTo>
                <a:lnTo>
                  <a:pt x="50" y="105"/>
                </a:lnTo>
                <a:lnTo>
                  <a:pt x="0" y="5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79" name="Line 692"/>
          <p:cNvSpPr>
            <a:spLocks noChangeShapeType="1"/>
          </p:cNvSpPr>
          <p:nvPr/>
        </p:nvSpPr>
        <p:spPr bwMode="auto">
          <a:xfrm>
            <a:off x="361950" y="3195638"/>
            <a:ext cx="1588" cy="436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0" name="Line 693"/>
          <p:cNvSpPr>
            <a:spLocks noChangeShapeType="1"/>
          </p:cNvSpPr>
          <p:nvPr/>
        </p:nvSpPr>
        <p:spPr bwMode="auto">
          <a:xfrm>
            <a:off x="361950" y="3632200"/>
            <a:ext cx="428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1" name="Line 694"/>
          <p:cNvSpPr>
            <a:spLocks noChangeShapeType="1"/>
          </p:cNvSpPr>
          <p:nvPr/>
        </p:nvSpPr>
        <p:spPr bwMode="auto">
          <a:xfrm flipV="1">
            <a:off x="390525" y="3632200"/>
            <a:ext cx="1588" cy="355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2" name="Line 695"/>
          <p:cNvSpPr>
            <a:spLocks noChangeShapeType="1"/>
          </p:cNvSpPr>
          <p:nvPr/>
        </p:nvSpPr>
        <p:spPr bwMode="auto">
          <a:xfrm flipH="1">
            <a:off x="404813" y="3195638"/>
            <a:ext cx="444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3" name="Line 696"/>
          <p:cNvSpPr>
            <a:spLocks noChangeShapeType="1"/>
          </p:cNvSpPr>
          <p:nvPr/>
        </p:nvSpPr>
        <p:spPr bwMode="auto">
          <a:xfrm flipH="1">
            <a:off x="404813" y="3987800"/>
            <a:ext cx="158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4" name="Line 697"/>
          <p:cNvSpPr>
            <a:spLocks noChangeShapeType="1"/>
          </p:cNvSpPr>
          <p:nvPr/>
        </p:nvSpPr>
        <p:spPr bwMode="auto">
          <a:xfrm>
            <a:off x="449263" y="3195638"/>
            <a:ext cx="1587" cy="436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5" name="Line 698"/>
          <p:cNvSpPr>
            <a:spLocks noChangeShapeType="1"/>
          </p:cNvSpPr>
          <p:nvPr/>
        </p:nvSpPr>
        <p:spPr bwMode="auto">
          <a:xfrm flipH="1">
            <a:off x="404813" y="3632200"/>
            <a:ext cx="444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6" name="Line 699"/>
          <p:cNvSpPr>
            <a:spLocks noChangeShapeType="1"/>
          </p:cNvSpPr>
          <p:nvPr/>
        </p:nvSpPr>
        <p:spPr bwMode="auto">
          <a:xfrm flipV="1">
            <a:off x="420688" y="3632200"/>
            <a:ext cx="1587" cy="355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7" name="Line 700"/>
          <p:cNvSpPr>
            <a:spLocks noChangeShapeType="1"/>
          </p:cNvSpPr>
          <p:nvPr/>
        </p:nvSpPr>
        <p:spPr bwMode="auto">
          <a:xfrm flipV="1">
            <a:off x="8691563" y="3181350"/>
            <a:ext cx="42862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8" name="Line 701"/>
          <p:cNvSpPr>
            <a:spLocks noChangeShapeType="1"/>
          </p:cNvSpPr>
          <p:nvPr/>
        </p:nvSpPr>
        <p:spPr bwMode="auto">
          <a:xfrm flipV="1">
            <a:off x="8691563" y="3181350"/>
            <a:ext cx="87312" cy="8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89" name="Line 702"/>
          <p:cNvSpPr>
            <a:spLocks noChangeShapeType="1"/>
          </p:cNvSpPr>
          <p:nvPr/>
        </p:nvSpPr>
        <p:spPr bwMode="auto">
          <a:xfrm flipV="1">
            <a:off x="8691563" y="3257550"/>
            <a:ext cx="87312" cy="8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0" name="Line 703"/>
          <p:cNvSpPr>
            <a:spLocks noChangeShapeType="1"/>
          </p:cNvSpPr>
          <p:nvPr/>
        </p:nvSpPr>
        <p:spPr bwMode="auto">
          <a:xfrm flipV="1">
            <a:off x="8691563" y="3302000"/>
            <a:ext cx="87312" cy="873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1" name="Line 704"/>
          <p:cNvSpPr>
            <a:spLocks noChangeShapeType="1"/>
          </p:cNvSpPr>
          <p:nvPr/>
        </p:nvSpPr>
        <p:spPr bwMode="auto">
          <a:xfrm flipV="1">
            <a:off x="8691563" y="3359150"/>
            <a:ext cx="87312" cy="873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2" name="Line 705"/>
          <p:cNvSpPr>
            <a:spLocks noChangeShapeType="1"/>
          </p:cNvSpPr>
          <p:nvPr/>
        </p:nvSpPr>
        <p:spPr bwMode="auto">
          <a:xfrm flipV="1">
            <a:off x="8691563" y="3403600"/>
            <a:ext cx="87312" cy="8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3" name="Line 706"/>
          <p:cNvSpPr>
            <a:spLocks noChangeShapeType="1"/>
          </p:cNvSpPr>
          <p:nvPr/>
        </p:nvSpPr>
        <p:spPr bwMode="auto">
          <a:xfrm flipV="1">
            <a:off x="8691563" y="3473450"/>
            <a:ext cx="87312" cy="873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4" name="Line 707"/>
          <p:cNvSpPr>
            <a:spLocks noChangeShapeType="1"/>
          </p:cNvSpPr>
          <p:nvPr/>
        </p:nvSpPr>
        <p:spPr bwMode="auto">
          <a:xfrm flipV="1">
            <a:off x="8691563" y="3517900"/>
            <a:ext cx="87312" cy="873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5" name="Line 708"/>
          <p:cNvSpPr>
            <a:spLocks noChangeShapeType="1"/>
          </p:cNvSpPr>
          <p:nvPr/>
        </p:nvSpPr>
        <p:spPr bwMode="auto">
          <a:xfrm>
            <a:off x="361950" y="3209925"/>
            <a:ext cx="87313" cy="889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6" name="Line 709"/>
          <p:cNvSpPr>
            <a:spLocks noChangeShapeType="1"/>
          </p:cNvSpPr>
          <p:nvPr/>
        </p:nvSpPr>
        <p:spPr bwMode="auto">
          <a:xfrm>
            <a:off x="390525" y="3195638"/>
            <a:ext cx="58738" cy="587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7" name="Line 710"/>
          <p:cNvSpPr>
            <a:spLocks noChangeShapeType="1"/>
          </p:cNvSpPr>
          <p:nvPr/>
        </p:nvSpPr>
        <p:spPr bwMode="auto">
          <a:xfrm>
            <a:off x="361950" y="3341688"/>
            <a:ext cx="87313" cy="889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8" name="Line 711"/>
          <p:cNvSpPr>
            <a:spLocks noChangeShapeType="1"/>
          </p:cNvSpPr>
          <p:nvPr/>
        </p:nvSpPr>
        <p:spPr bwMode="auto">
          <a:xfrm>
            <a:off x="361950" y="3298825"/>
            <a:ext cx="87313" cy="873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99" name="Line 712"/>
          <p:cNvSpPr>
            <a:spLocks noChangeShapeType="1"/>
          </p:cNvSpPr>
          <p:nvPr/>
        </p:nvSpPr>
        <p:spPr bwMode="auto">
          <a:xfrm>
            <a:off x="361950" y="3468688"/>
            <a:ext cx="87313" cy="873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100" name="Line 713"/>
          <p:cNvSpPr>
            <a:spLocks noChangeShapeType="1"/>
          </p:cNvSpPr>
          <p:nvPr/>
        </p:nvSpPr>
        <p:spPr bwMode="auto">
          <a:xfrm>
            <a:off x="361950" y="3425825"/>
            <a:ext cx="87313" cy="8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101" name="Line 714"/>
          <p:cNvSpPr>
            <a:spLocks noChangeShapeType="1"/>
          </p:cNvSpPr>
          <p:nvPr/>
        </p:nvSpPr>
        <p:spPr bwMode="auto">
          <a:xfrm>
            <a:off x="361950" y="3592513"/>
            <a:ext cx="39688" cy="39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102" name="Line 715"/>
          <p:cNvSpPr>
            <a:spLocks noChangeShapeType="1"/>
          </p:cNvSpPr>
          <p:nvPr/>
        </p:nvSpPr>
        <p:spPr bwMode="auto">
          <a:xfrm>
            <a:off x="361950" y="3548063"/>
            <a:ext cx="85725" cy="8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103" name="Line 716"/>
          <p:cNvSpPr>
            <a:spLocks noChangeShapeType="1"/>
          </p:cNvSpPr>
          <p:nvPr/>
        </p:nvSpPr>
        <p:spPr bwMode="auto">
          <a:xfrm>
            <a:off x="8815388" y="3617913"/>
            <a:ext cx="158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2813" name="Rectangle 717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8195" name="Title 3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Alberta Bridge Inventory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In Alberta there are about 13,300 bridges.</a:t>
            </a:r>
          </a:p>
          <a:p>
            <a:pPr>
              <a:defRPr/>
            </a:pPr>
            <a:endParaRPr lang="en-US" altLang="en-US" dirty="0" smtClean="0"/>
          </a:p>
          <a:p>
            <a:pPr>
              <a:defRPr/>
            </a:pPr>
            <a:r>
              <a:rPr lang="en-US" altLang="en-US" dirty="0" smtClean="0"/>
              <a:t>Types of bridges in Alberta:</a:t>
            </a:r>
          </a:p>
          <a:p>
            <a:pPr lvl="1">
              <a:defRPr/>
            </a:pPr>
            <a:r>
              <a:rPr lang="en-US" altLang="en-US" dirty="0" smtClean="0"/>
              <a:t>Standard bridges	3521	(26%)</a:t>
            </a:r>
          </a:p>
          <a:p>
            <a:pPr lvl="1">
              <a:defRPr/>
            </a:pPr>
            <a:r>
              <a:rPr lang="en-US" altLang="en-US" dirty="0" smtClean="0"/>
              <a:t>Bridge size culverts	8348	(63%)</a:t>
            </a:r>
          </a:p>
          <a:p>
            <a:pPr lvl="1">
              <a:defRPr/>
            </a:pPr>
            <a:r>
              <a:rPr lang="en-US" altLang="en-US" dirty="0" smtClean="0"/>
              <a:t>Major bridges		1435	</a:t>
            </a:r>
            <a:r>
              <a:rPr lang="en-US" altLang="en-US" smtClean="0"/>
              <a:t>(11%)</a:t>
            </a:r>
            <a:endParaRPr lang="en-US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43011" name="Rectangle 4"/>
          <p:cNvSpPr>
            <a:spLocks noChangeArrowheads="1"/>
          </p:cNvSpPr>
          <p:nvPr/>
        </p:nvSpPr>
        <p:spPr bwMode="auto">
          <a:xfrm>
            <a:off x="762000" y="1981200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buFontTx/>
              <a:buChar char="•"/>
              <a:defRPr/>
            </a:pPr>
            <a:r>
              <a:rPr lang="en-US" altLang="en-US" sz="3200" smtClean="0">
                <a:latin typeface="+mj-lt"/>
              </a:rPr>
              <a:t>Bearings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smtClean="0">
                <a:latin typeface="+mj-lt"/>
              </a:rPr>
              <a:t>Neoprene or rubber pads or strips.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smtClean="0">
                <a:latin typeface="+mj-lt"/>
              </a:rPr>
              <a:t>Used over steel and concrete caps.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smtClean="0">
                <a:latin typeface="+mj-lt"/>
              </a:rPr>
              <a:t>Transmit all loads from superstructure to substructure.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smtClean="0">
                <a:latin typeface="+mj-lt"/>
              </a:rPr>
              <a:t>Permit longitudinal movement of the superstructure. 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sz="2800" smtClean="0">
                <a:latin typeface="+mj-lt"/>
              </a:rPr>
              <a:t>Allow rotation caused by deflection.</a:t>
            </a:r>
          </a:p>
          <a:p>
            <a:pPr>
              <a:spcBef>
                <a:spcPct val="10000"/>
              </a:spcBef>
              <a:buFontTx/>
              <a:buChar char="•"/>
              <a:defRPr/>
            </a:pPr>
            <a:endParaRPr lang="en-US" altLang="en-US" sz="2800" smtClean="0">
              <a:latin typeface="+mj-lt"/>
            </a:endParaRPr>
          </a:p>
        </p:txBody>
      </p:sp>
      <p:sp>
        <p:nvSpPr>
          <p:cNvPr id="128005" name="Rectangle 5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itle 3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Substructure Elements</a:t>
            </a:r>
            <a:endParaRPr lang="en-CA" altLang="en-US" smtClean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Substructure comprises of all elements below bearings.</a:t>
            </a:r>
          </a:p>
          <a:p>
            <a:pPr>
              <a:defRPr/>
            </a:pPr>
            <a:endParaRPr lang="en-US" altLang="en-US" dirty="0" smtClean="0"/>
          </a:p>
          <a:p>
            <a:pPr>
              <a:defRPr/>
            </a:pPr>
            <a:r>
              <a:rPr lang="en-CA" altLang="en-US" dirty="0" smtClean="0"/>
              <a:t>Major components:</a:t>
            </a:r>
          </a:p>
          <a:p>
            <a:pPr lvl="1">
              <a:defRPr/>
            </a:pPr>
            <a:r>
              <a:rPr lang="en-CA" altLang="en-US" dirty="0" smtClean="0"/>
              <a:t>Abutments</a:t>
            </a:r>
          </a:p>
          <a:p>
            <a:pPr lvl="1">
              <a:defRPr/>
            </a:pPr>
            <a:r>
              <a:rPr lang="en-CA" altLang="en-US" dirty="0" smtClean="0"/>
              <a:t>Pier or Pile Bent (H pile pier or Pipe pile pier)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itle 3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Substructure Elements</a:t>
            </a:r>
            <a:endParaRPr lang="en-CA" altLang="en-US" smtClean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 lvl="1">
              <a:defRPr/>
            </a:pPr>
            <a:endParaRPr lang="en-CA" altLang="en-US" smtClean="0"/>
          </a:p>
          <a:p>
            <a:pPr>
              <a:defRPr/>
            </a:pPr>
            <a:r>
              <a:rPr lang="en-CA" altLang="en-US" smtClean="0"/>
              <a:t>Other components:</a:t>
            </a:r>
          </a:p>
          <a:p>
            <a:pPr lvl="1">
              <a:defRPr/>
            </a:pPr>
            <a:r>
              <a:rPr lang="en-CA" altLang="en-US" smtClean="0"/>
              <a:t>Caps &amp; Subcaps.</a:t>
            </a:r>
          </a:p>
          <a:p>
            <a:pPr lvl="1">
              <a:defRPr/>
            </a:pPr>
            <a:r>
              <a:rPr lang="en-CA" altLang="en-US" smtClean="0"/>
              <a:t>Piles.</a:t>
            </a:r>
          </a:p>
          <a:p>
            <a:pPr lvl="1">
              <a:defRPr/>
            </a:pPr>
            <a:r>
              <a:rPr lang="en-CA" altLang="en-US" smtClean="0"/>
              <a:t>Sheathing &amp; Bracing.</a:t>
            </a:r>
          </a:p>
          <a:p>
            <a:pPr lvl="1">
              <a:defRPr/>
            </a:pPr>
            <a:r>
              <a:rPr lang="en-CA" altLang="en-US" smtClean="0"/>
              <a:t>Wingwall</a:t>
            </a:r>
            <a:endParaRPr lang="en-US" altLang="en-US" smtClean="0"/>
          </a:p>
          <a:p>
            <a:pPr lvl="1">
              <a:defRPr/>
            </a:pPr>
            <a:r>
              <a:rPr lang="en-US" altLang="en-US" smtClean="0"/>
              <a:t>Backwall </a:t>
            </a:r>
          </a:p>
          <a:p>
            <a:pPr lvl="1">
              <a:defRPr/>
            </a:pPr>
            <a:r>
              <a:rPr lang="en-US" altLang="en-US" smtClean="0"/>
              <a:t>Riprap</a:t>
            </a:r>
          </a:p>
          <a:p>
            <a:pPr>
              <a:defRPr/>
            </a:pPr>
            <a:endParaRPr lang="en-CA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itle 3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Substructure Elements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Substructures can be:</a:t>
            </a:r>
          </a:p>
          <a:p>
            <a:pPr lvl="1">
              <a:defRPr/>
            </a:pPr>
            <a:r>
              <a:rPr lang="en-CA" altLang="en-US" dirty="0" smtClean="0"/>
              <a:t>Timber piles with timber cap</a:t>
            </a:r>
          </a:p>
          <a:p>
            <a:pPr lvl="1">
              <a:defRPr/>
            </a:pPr>
            <a:r>
              <a:rPr lang="en-CA" altLang="en-US" dirty="0" smtClean="0"/>
              <a:t>Timber piles with steel cap</a:t>
            </a:r>
          </a:p>
          <a:p>
            <a:pPr lvl="1">
              <a:defRPr/>
            </a:pPr>
            <a:r>
              <a:rPr lang="en-CA" altLang="en-US" dirty="0" smtClean="0"/>
              <a:t>Steel “H” piles with steel cap</a:t>
            </a:r>
          </a:p>
          <a:p>
            <a:pPr lvl="1">
              <a:defRPr/>
            </a:pPr>
            <a:r>
              <a:rPr lang="en-CA" altLang="en-US" dirty="0" smtClean="0"/>
              <a:t>Steel “H” piles with concrete cap</a:t>
            </a:r>
          </a:p>
          <a:p>
            <a:pPr lvl="1">
              <a:defRPr/>
            </a:pPr>
            <a:r>
              <a:rPr lang="en-CA" altLang="en-US" dirty="0" smtClean="0"/>
              <a:t>Steel pipe piles with concrete cap</a:t>
            </a:r>
          </a:p>
          <a:p>
            <a:pPr lvl="1">
              <a:defRPr/>
            </a:pPr>
            <a:endParaRPr lang="en-CA" altLang="en-US" dirty="0" smtClean="0"/>
          </a:p>
          <a:p>
            <a:pPr>
              <a:defRPr/>
            </a:pPr>
            <a:endParaRPr lang="en-CA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Line 951"/>
          <p:cNvSpPr>
            <a:spLocks noChangeShapeType="1"/>
          </p:cNvSpPr>
          <p:nvPr/>
        </p:nvSpPr>
        <p:spPr bwMode="auto">
          <a:xfrm>
            <a:off x="3760788" y="2589213"/>
            <a:ext cx="1365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7" name="Line 952"/>
          <p:cNvSpPr>
            <a:spLocks noChangeShapeType="1"/>
          </p:cNvSpPr>
          <p:nvPr/>
        </p:nvSpPr>
        <p:spPr bwMode="auto">
          <a:xfrm>
            <a:off x="3278188" y="2895600"/>
            <a:ext cx="1143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8" name="Freeform 953"/>
          <p:cNvSpPr>
            <a:spLocks/>
          </p:cNvSpPr>
          <p:nvPr/>
        </p:nvSpPr>
        <p:spPr bwMode="auto">
          <a:xfrm>
            <a:off x="3278188" y="2895600"/>
            <a:ext cx="114300" cy="444500"/>
          </a:xfrm>
          <a:custGeom>
            <a:avLst/>
            <a:gdLst>
              <a:gd name="T0" fmla="*/ 2147483647 w 288"/>
              <a:gd name="T1" fmla="*/ 2147483647 h 1123"/>
              <a:gd name="T2" fmla="*/ 2147483647 w 288"/>
              <a:gd name="T3" fmla="*/ 0 h 1123"/>
              <a:gd name="T4" fmla="*/ 0 w 288"/>
              <a:gd name="T5" fmla="*/ 0 h 1123"/>
              <a:gd name="T6" fmla="*/ 0 w 288"/>
              <a:gd name="T7" fmla="*/ 2147483647 h 1123"/>
              <a:gd name="T8" fmla="*/ 2147483647 w 288"/>
              <a:gd name="T9" fmla="*/ 2147483647 h 1123"/>
              <a:gd name="T10" fmla="*/ 2147483647 w 288"/>
              <a:gd name="T11" fmla="*/ 2147483647 h 1123"/>
              <a:gd name="T12" fmla="*/ 2147483647 w 288"/>
              <a:gd name="T13" fmla="*/ 2147483647 h 112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8" h="1123">
                <a:moveTo>
                  <a:pt x="288" y="942"/>
                </a:moveTo>
                <a:lnTo>
                  <a:pt x="288" y="0"/>
                </a:lnTo>
                <a:lnTo>
                  <a:pt x="0" y="0"/>
                </a:lnTo>
                <a:lnTo>
                  <a:pt x="0" y="1025"/>
                </a:lnTo>
                <a:lnTo>
                  <a:pt x="59" y="1123"/>
                </a:lnTo>
                <a:lnTo>
                  <a:pt x="266" y="990"/>
                </a:lnTo>
                <a:lnTo>
                  <a:pt x="288" y="94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9" name="Line 954"/>
          <p:cNvSpPr>
            <a:spLocks noChangeShapeType="1"/>
          </p:cNvSpPr>
          <p:nvPr/>
        </p:nvSpPr>
        <p:spPr bwMode="auto">
          <a:xfrm>
            <a:off x="3676650" y="5173663"/>
            <a:ext cx="1222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0" name="Line 955"/>
          <p:cNvSpPr>
            <a:spLocks noChangeShapeType="1"/>
          </p:cNvSpPr>
          <p:nvPr/>
        </p:nvSpPr>
        <p:spPr bwMode="auto">
          <a:xfrm>
            <a:off x="3076575" y="4978400"/>
            <a:ext cx="1206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1" name="Line 956"/>
          <p:cNvSpPr>
            <a:spLocks noChangeShapeType="1"/>
          </p:cNvSpPr>
          <p:nvPr/>
        </p:nvSpPr>
        <p:spPr bwMode="auto">
          <a:xfrm flipH="1">
            <a:off x="3068638" y="4979988"/>
            <a:ext cx="1254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2" name="Freeform 957"/>
          <p:cNvSpPr>
            <a:spLocks/>
          </p:cNvSpPr>
          <p:nvPr/>
        </p:nvSpPr>
        <p:spPr bwMode="auto">
          <a:xfrm>
            <a:off x="3676650" y="5173663"/>
            <a:ext cx="122238" cy="85725"/>
          </a:xfrm>
          <a:custGeom>
            <a:avLst/>
            <a:gdLst>
              <a:gd name="T0" fmla="*/ 2147483647 w 306"/>
              <a:gd name="T1" fmla="*/ 0 h 215"/>
              <a:gd name="T2" fmla="*/ 2147483647 w 306"/>
              <a:gd name="T3" fmla="*/ 2147483647 h 215"/>
              <a:gd name="T4" fmla="*/ 2147483647 w 306"/>
              <a:gd name="T5" fmla="*/ 2147483647 h 215"/>
              <a:gd name="T6" fmla="*/ 2147483647 w 306"/>
              <a:gd name="T7" fmla="*/ 2147483647 h 215"/>
              <a:gd name="T8" fmla="*/ 2147483647 w 306"/>
              <a:gd name="T9" fmla="*/ 2147483647 h 215"/>
              <a:gd name="T10" fmla="*/ 2147483647 w 306"/>
              <a:gd name="T11" fmla="*/ 2147483647 h 215"/>
              <a:gd name="T12" fmla="*/ 2147483647 w 306"/>
              <a:gd name="T13" fmla="*/ 2147483647 h 215"/>
              <a:gd name="T14" fmla="*/ 2147483647 w 306"/>
              <a:gd name="T15" fmla="*/ 2147483647 h 215"/>
              <a:gd name="T16" fmla="*/ 2147483647 w 306"/>
              <a:gd name="T17" fmla="*/ 2147483647 h 215"/>
              <a:gd name="T18" fmla="*/ 2147483647 w 306"/>
              <a:gd name="T19" fmla="*/ 2147483647 h 215"/>
              <a:gd name="T20" fmla="*/ 2147483647 w 306"/>
              <a:gd name="T21" fmla="*/ 2147483647 h 215"/>
              <a:gd name="T22" fmla="*/ 2147483647 w 306"/>
              <a:gd name="T23" fmla="*/ 2147483647 h 215"/>
              <a:gd name="T24" fmla="*/ 2147483647 w 306"/>
              <a:gd name="T25" fmla="*/ 2147483647 h 215"/>
              <a:gd name="T26" fmla="*/ 2147483647 w 306"/>
              <a:gd name="T27" fmla="*/ 2147483647 h 215"/>
              <a:gd name="T28" fmla="*/ 2147483647 w 306"/>
              <a:gd name="T29" fmla="*/ 2147483647 h 215"/>
              <a:gd name="T30" fmla="*/ 2147483647 w 306"/>
              <a:gd name="T31" fmla="*/ 2147483647 h 215"/>
              <a:gd name="T32" fmla="*/ 2147483647 w 306"/>
              <a:gd name="T33" fmla="*/ 2147483647 h 215"/>
              <a:gd name="T34" fmla="*/ 2147483647 w 306"/>
              <a:gd name="T35" fmla="*/ 2147483647 h 215"/>
              <a:gd name="T36" fmla="*/ 2147483647 w 306"/>
              <a:gd name="T37" fmla="*/ 2147483647 h 215"/>
              <a:gd name="T38" fmla="*/ 2147483647 w 306"/>
              <a:gd name="T39" fmla="*/ 2147483647 h 215"/>
              <a:gd name="T40" fmla="*/ 2147483647 w 306"/>
              <a:gd name="T41" fmla="*/ 2147483647 h 215"/>
              <a:gd name="T42" fmla="*/ 2147483647 w 306"/>
              <a:gd name="T43" fmla="*/ 2147483647 h 215"/>
              <a:gd name="T44" fmla="*/ 2147483647 w 306"/>
              <a:gd name="T45" fmla="*/ 2147483647 h 215"/>
              <a:gd name="T46" fmla="*/ 2147483647 w 306"/>
              <a:gd name="T47" fmla="*/ 2147483647 h 215"/>
              <a:gd name="T48" fmla="*/ 2147483647 w 306"/>
              <a:gd name="T49" fmla="*/ 2147483647 h 215"/>
              <a:gd name="T50" fmla="*/ 2147483647 w 306"/>
              <a:gd name="T51" fmla="*/ 2147483647 h 215"/>
              <a:gd name="T52" fmla="*/ 2147483647 w 306"/>
              <a:gd name="T53" fmla="*/ 2147483647 h 215"/>
              <a:gd name="T54" fmla="*/ 2147483647 w 306"/>
              <a:gd name="T55" fmla="*/ 2147483647 h 215"/>
              <a:gd name="T56" fmla="*/ 2147483647 w 306"/>
              <a:gd name="T57" fmla="*/ 2147483647 h 215"/>
              <a:gd name="T58" fmla="*/ 2147483647 w 306"/>
              <a:gd name="T59" fmla="*/ 2147483647 h 215"/>
              <a:gd name="T60" fmla="*/ 2147483647 w 306"/>
              <a:gd name="T61" fmla="*/ 2147483647 h 215"/>
              <a:gd name="T62" fmla="*/ 2147483647 w 306"/>
              <a:gd name="T63" fmla="*/ 2147483647 h 215"/>
              <a:gd name="T64" fmla="*/ 0 w 306"/>
              <a:gd name="T65" fmla="*/ 2147483647 h 21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06" h="215">
                <a:moveTo>
                  <a:pt x="0" y="0"/>
                </a:moveTo>
                <a:lnTo>
                  <a:pt x="306" y="0"/>
                </a:lnTo>
                <a:lnTo>
                  <a:pt x="306" y="139"/>
                </a:lnTo>
                <a:lnTo>
                  <a:pt x="303" y="137"/>
                </a:lnTo>
                <a:lnTo>
                  <a:pt x="301" y="135"/>
                </a:lnTo>
                <a:lnTo>
                  <a:pt x="299" y="134"/>
                </a:lnTo>
                <a:lnTo>
                  <a:pt x="296" y="133"/>
                </a:lnTo>
                <a:lnTo>
                  <a:pt x="291" y="132"/>
                </a:lnTo>
                <a:lnTo>
                  <a:pt x="287" y="131"/>
                </a:lnTo>
                <a:lnTo>
                  <a:pt x="283" y="130"/>
                </a:lnTo>
                <a:lnTo>
                  <a:pt x="278" y="128"/>
                </a:lnTo>
                <a:lnTo>
                  <a:pt x="273" y="128"/>
                </a:lnTo>
                <a:lnTo>
                  <a:pt x="269" y="128"/>
                </a:lnTo>
                <a:lnTo>
                  <a:pt x="261" y="128"/>
                </a:lnTo>
                <a:lnTo>
                  <a:pt x="253" y="128"/>
                </a:lnTo>
                <a:lnTo>
                  <a:pt x="245" y="130"/>
                </a:lnTo>
                <a:lnTo>
                  <a:pt x="237" y="130"/>
                </a:lnTo>
                <a:lnTo>
                  <a:pt x="231" y="130"/>
                </a:lnTo>
                <a:lnTo>
                  <a:pt x="224" y="130"/>
                </a:lnTo>
                <a:lnTo>
                  <a:pt x="217" y="131"/>
                </a:lnTo>
                <a:lnTo>
                  <a:pt x="210" y="131"/>
                </a:lnTo>
                <a:lnTo>
                  <a:pt x="204" y="132"/>
                </a:lnTo>
                <a:lnTo>
                  <a:pt x="197" y="132"/>
                </a:lnTo>
                <a:lnTo>
                  <a:pt x="189" y="134"/>
                </a:lnTo>
                <a:lnTo>
                  <a:pt x="181" y="136"/>
                </a:lnTo>
                <a:lnTo>
                  <a:pt x="175" y="139"/>
                </a:lnTo>
                <a:lnTo>
                  <a:pt x="168" y="142"/>
                </a:lnTo>
                <a:lnTo>
                  <a:pt x="161" y="146"/>
                </a:lnTo>
                <a:lnTo>
                  <a:pt x="156" y="150"/>
                </a:lnTo>
                <a:lnTo>
                  <a:pt x="150" y="154"/>
                </a:lnTo>
                <a:lnTo>
                  <a:pt x="144" y="159"/>
                </a:lnTo>
                <a:lnTo>
                  <a:pt x="139" y="163"/>
                </a:lnTo>
                <a:lnTo>
                  <a:pt x="138" y="165"/>
                </a:lnTo>
                <a:lnTo>
                  <a:pt x="135" y="167"/>
                </a:lnTo>
                <a:lnTo>
                  <a:pt x="134" y="169"/>
                </a:lnTo>
                <a:lnTo>
                  <a:pt x="133" y="170"/>
                </a:lnTo>
                <a:lnTo>
                  <a:pt x="131" y="172"/>
                </a:lnTo>
                <a:lnTo>
                  <a:pt x="130" y="173"/>
                </a:lnTo>
                <a:lnTo>
                  <a:pt x="125" y="179"/>
                </a:lnTo>
                <a:lnTo>
                  <a:pt x="121" y="183"/>
                </a:lnTo>
                <a:lnTo>
                  <a:pt x="117" y="187"/>
                </a:lnTo>
                <a:lnTo>
                  <a:pt x="114" y="190"/>
                </a:lnTo>
                <a:lnTo>
                  <a:pt x="111" y="193"/>
                </a:lnTo>
                <a:lnTo>
                  <a:pt x="107" y="197"/>
                </a:lnTo>
                <a:lnTo>
                  <a:pt x="104" y="199"/>
                </a:lnTo>
                <a:lnTo>
                  <a:pt x="100" y="202"/>
                </a:lnTo>
                <a:lnTo>
                  <a:pt x="94" y="206"/>
                </a:lnTo>
                <a:lnTo>
                  <a:pt x="87" y="208"/>
                </a:lnTo>
                <a:lnTo>
                  <a:pt x="80" y="210"/>
                </a:lnTo>
                <a:lnTo>
                  <a:pt x="74" y="213"/>
                </a:lnTo>
                <a:lnTo>
                  <a:pt x="66" y="214"/>
                </a:lnTo>
                <a:lnTo>
                  <a:pt x="58" y="215"/>
                </a:lnTo>
                <a:lnTo>
                  <a:pt x="51" y="215"/>
                </a:lnTo>
                <a:lnTo>
                  <a:pt x="43" y="214"/>
                </a:lnTo>
                <a:lnTo>
                  <a:pt x="38" y="213"/>
                </a:lnTo>
                <a:lnTo>
                  <a:pt x="33" y="211"/>
                </a:lnTo>
                <a:lnTo>
                  <a:pt x="28" y="209"/>
                </a:lnTo>
                <a:lnTo>
                  <a:pt x="23" y="206"/>
                </a:lnTo>
                <a:lnTo>
                  <a:pt x="19" y="204"/>
                </a:lnTo>
                <a:lnTo>
                  <a:pt x="17" y="201"/>
                </a:lnTo>
                <a:lnTo>
                  <a:pt x="14" y="199"/>
                </a:lnTo>
                <a:lnTo>
                  <a:pt x="12" y="196"/>
                </a:lnTo>
                <a:lnTo>
                  <a:pt x="9" y="192"/>
                </a:lnTo>
                <a:lnTo>
                  <a:pt x="6" y="188"/>
                </a:lnTo>
                <a:lnTo>
                  <a:pt x="3" y="183"/>
                </a:lnTo>
                <a:lnTo>
                  <a:pt x="0" y="179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3" name="Freeform 958"/>
          <p:cNvSpPr>
            <a:spLocks/>
          </p:cNvSpPr>
          <p:nvPr/>
        </p:nvSpPr>
        <p:spPr bwMode="auto">
          <a:xfrm>
            <a:off x="3676650" y="5070475"/>
            <a:ext cx="122238" cy="103188"/>
          </a:xfrm>
          <a:custGeom>
            <a:avLst/>
            <a:gdLst>
              <a:gd name="T0" fmla="*/ 0 w 306"/>
              <a:gd name="T1" fmla="*/ 2147483647 h 259"/>
              <a:gd name="T2" fmla="*/ 2147483647 w 306"/>
              <a:gd name="T3" fmla="*/ 0 h 259"/>
              <a:gd name="T4" fmla="*/ 2147483647 w 306"/>
              <a:gd name="T5" fmla="*/ 2147483647 h 259"/>
              <a:gd name="T6" fmla="*/ 0 w 306"/>
              <a:gd name="T7" fmla="*/ 2147483647 h 259"/>
              <a:gd name="T8" fmla="*/ 0 w 306"/>
              <a:gd name="T9" fmla="*/ 2147483647 h 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6" h="259">
                <a:moveTo>
                  <a:pt x="0" y="172"/>
                </a:moveTo>
                <a:lnTo>
                  <a:pt x="306" y="0"/>
                </a:lnTo>
                <a:lnTo>
                  <a:pt x="306" y="259"/>
                </a:lnTo>
                <a:lnTo>
                  <a:pt x="0" y="259"/>
                </a:lnTo>
                <a:lnTo>
                  <a:pt x="0" y="17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4" name="Freeform 959"/>
          <p:cNvSpPr>
            <a:spLocks/>
          </p:cNvSpPr>
          <p:nvPr/>
        </p:nvSpPr>
        <p:spPr bwMode="auto">
          <a:xfrm>
            <a:off x="3065463" y="4632325"/>
            <a:ext cx="130175" cy="346075"/>
          </a:xfrm>
          <a:custGeom>
            <a:avLst/>
            <a:gdLst>
              <a:gd name="T0" fmla="*/ 2147483647 w 327"/>
              <a:gd name="T1" fmla="*/ 2147483647 h 872"/>
              <a:gd name="T2" fmla="*/ 2147483647 w 327"/>
              <a:gd name="T3" fmla="*/ 2147483647 h 872"/>
              <a:gd name="T4" fmla="*/ 2147483647 w 327"/>
              <a:gd name="T5" fmla="*/ 2147483647 h 872"/>
              <a:gd name="T6" fmla="*/ 2147483647 w 327"/>
              <a:gd name="T7" fmla="*/ 2147483647 h 872"/>
              <a:gd name="T8" fmla="*/ 2147483647 w 327"/>
              <a:gd name="T9" fmla="*/ 2147483647 h 872"/>
              <a:gd name="T10" fmla="*/ 2147483647 w 327"/>
              <a:gd name="T11" fmla="*/ 2147483647 h 872"/>
              <a:gd name="T12" fmla="*/ 2147483647 w 327"/>
              <a:gd name="T13" fmla="*/ 2147483647 h 872"/>
              <a:gd name="T14" fmla="*/ 2147483647 w 327"/>
              <a:gd name="T15" fmla="*/ 2147483647 h 872"/>
              <a:gd name="T16" fmla="*/ 2147483647 w 327"/>
              <a:gd name="T17" fmla="*/ 2147483647 h 872"/>
              <a:gd name="T18" fmla="*/ 2147483647 w 327"/>
              <a:gd name="T19" fmla="*/ 2147483647 h 872"/>
              <a:gd name="T20" fmla="*/ 2147483647 w 327"/>
              <a:gd name="T21" fmla="*/ 2147483647 h 872"/>
              <a:gd name="T22" fmla="*/ 2147483647 w 327"/>
              <a:gd name="T23" fmla="*/ 2147483647 h 872"/>
              <a:gd name="T24" fmla="*/ 2147483647 w 327"/>
              <a:gd name="T25" fmla="*/ 2147483647 h 872"/>
              <a:gd name="T26" fmla="*/ 2147483647 w 327"/>
              <a:gd name="T27" fmla="*/ 2147483647 h 872"/>
              <a:gd name="T28" fmla="*/ 2147483647 w 327"/>
              <a:gd name="T29" fmla="*/ 2147483647 h 872"/>
              <a:gd name="T30" fmla="*/ 2147483647 w 327"/>
              <a:gd name="T31" fmla="*/ 2147483647 h 872"/>
              <a:gd name="T32" fmla="*/ 2147483647 w 327"/>
              <a:gd name="T33" fmla="*/ 2147483647 h 872"/>
              <a:gd name="T34" fmla="*/ 2147483647 w 327"/>
              <a:gd name="T35" fmla="*/ 2147483647 h 872"/>
              <a:gd name="T36" fmla="*/ 2147483647 w 327"/>
              <a:gd name="T37" fmla="*/ 2147483647 h 872"/>
              <a:gd name="T38" fmla="*/ 2147483647 w 327"/>
              <a:gd name="T39" fmla="*/ 2147483647 h 872"/>
              <a:gd name="T40" fmla="*/ 2147483647 w 327"/>
              <a:gd name="T41" fmla="*/ 2147483647 h 872"/>
              <a:gd name="T42" fmla="*/ 2147483647 w 327"/>
              <a:gd name="T43" fmla="*/ 2147483647 h 872"/>
              <a:gd name="T44" fmla="*/ 2147483647 w 327"/>
              <a:gd name="T45" fmla="*/ 2147483647 h 872"/>
              <a:gd name="T46" fmla="*/ 2147483647 w 327"/>
              <a:gd name="T47" fmla="*/ 2147483647 h 872"/>
              <a:gd name="T48" fmla="*/ 2147483647 w 327"/>
              <a:gd name="T49" fmla="*/ 2147483647 h 872"/>
              <a:gd name="T50" fmla="*/ 2147483647 w 327"/>
              <a:gd name="T51" fmla="*/ 2147483647 h 872"/>
              <a:gd name="T52" fmla="*/ 2147483647 w 327"/>
              <a:gd name="T53" fmla="*/ 2147483647 h 872"/>
              <a:gd name="T54" fmla="*/ 2147483647 w 327"/>
              <a:gd name="T55" fmla="*/ 2147483647 h 872"/>
              <a:gd name="T56" fmla="*/ 2147483647 w 327"/>
              <a:gd name="T57" fmla="*/ 2147483647 h 872"/>
              <a:gd name="T58" fmla="*/ 2147483647 w 327"/>
              <a:gd name="T59" fmla="*/ 2147483647 h 872"/>
              <a:gd name="T60" fmla="*/ 2147483647 w 327"/>
              <a:gd name="T61" fmla="*/ 2147483647 h 872"/>
              <a:gd name="T62" fmla="*/ 2147483647 w 327"/>
              <a:gd name="T63" fmla="*/ 2147483647 h 872"/>
              <a:gd name="T64" fmla="*/ 2147483647 w 327"/>
              <a:gd name="T65" fmla="*/ 2147483647 h 872"/>
              <a:gd name="T66" fmla="*/ 2147483647 w 327"/>
              <a:gd name="T67" fmla="*/ 2147483647 h 872"/>
              <a:gd name="T68" fmla="*/ 2147483647 w 327"/>
              <a:gd name="T69" fmla="*/ 2147483647 h 872"/>
              <a:gd name="T70" fmla="*/ 2147483647 w 327"/>
              <a:gd name="T71" fmla="*/ 2147483647 h 872"/>
              <a:gd name="T72" fmla="*/ 2147483647 w 327"/>
              <a:gd name="T73" fmla="*/ 2147483647 h 872"/>
              <a:gd name="T74" fmla="*/ 2147483647 w 327"/>
              <a:gd name="T75" fmla="*/ 2147483647 h 872"/>
              <a:gd name="T76" fmla="*/ 2147483647 w 327"/>
              <a:gd name="T77" fmla="*/ 2147483647 h 872"/>
              <a:gd name="T78" fmla="*/ 2147483647 w 327"/>
              <a:gd name="T79" fmla="*/ 2147483647 h 872"/>
              <a:gd name="T80" fmla="*/ 2147483647 w 327"/>
              <a:gd name="T81" fmla="*/ 0 h 872"/>
              <a:gd name="T82" fmla="*/ 2147483647 w 327"/>
              <a:gd name="T83" fmla="*/ 2147483647 h 872"/>
              <a:gd name="T84" fmla="*/ 2147483647 w 327"/>
              <a:gd name="T85" fmla="*/ 2147483647 h 872"/>
              <a:gd name="T86" fmla="*/ 2147483647 w 327"/>
              <a:gd name="T87" fmla="*/ 2147483647 h 872"/>
              <a:gd name="T88" fmla="*/ 2147483647 w 327"/>
              <a:gd name="T89" fmla="*/ 2147483647 h 872"/>
              <a:gd name="T90" fmla="*/ 2147483647 w 327"/>
              <a:gd name="T91" fmla="*/ 2147483647 h 872"/>
              <a:gd name="T92" fmla="*/ 2147483647 w 327"/>
              <a:gd name="T93" fmla="*/ 2147483647 h 872"/>
              <a:gd name="T94" fmla="*/ 2147483647 w 327"/>
              <a:gd name="T95" fmla="*/ 2147483647 h 872"/>
              <a:gd name="T96" fmla="*/ 2147483647 w 327"/>
              <a:gd name="T97" fmla="*/ 2147483647 h 872"/>
              <a:gd name="T98" fmla="*/ 2147483647 w 327"/>
              <a:gd name="T99" fmla="*/ 2147483647 h 872"/>
              <a:gd name="T100" fmla="*/ 0 w 327"/>
              <a:gd name="T101" fmla="*/ 2147483647 h 87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27" h="872">
                <a:moveTo>
                  <a:pt x="27" y="872"/>
                </a:moveTo>
                <a:lnTo>
                  <a:pt x="327" y="872"/>
                </a:lnTo>
                <a:lnTo>
                  <a:pt x="327" y="375"/>
                </a:lnTo>
                <a:lnTo>
                  <a:pt x="326" y="376"/>
                </a:lnTo>
                <a:lnTo>
                  <a:pt x="319" y="378"/>
                </a:lnTo>
                <a:lnTo>
                  <a:pt x="314" y="381"/>
                </a:lnTo>
                <a:lnTo>
                  <a:pt x="307" y="383"/>
                </a:lnTo>
                <a:lnTo>
                  <a:pt x="300" y="384"/>
                </a:lnTo>
                <a:lnTo>
                  <a:pt x="295" y="384"/>
                </a:lnTo>
                <a:lnTo>
                  <a:pt x="288" y="385"/>
                </a:lnTo>
                <a:lnTo>
                  <a:pt x="277" y="385"/>
                </a:lnTo>
                <a:lnTo>
                  <a:pt x="267" y="385"/>
                </a:lnTo>
                <a:lnTo>
                  <a:pt x="258" y="385"/>
                </a:lnTo>
                <a:lnTo>
                  <a:pt x="249" y="385"/>
                </a:lnTo>
                <a:lnTo>
                  <a:pt x="239" y="385"/>
                </a:lnTo>
                <a:lnTo>
                  <a:pt x="230" y="385"/>
                </a:lnTo>
                <a:lnTo>
                  <a:pt x="222" y="384"/>
                </a:lnTo>
                <a:lnTo>
                  <a:pt x="213" y="383"/>
                </a:lnTo>
                <a:lnTo>
                  <a:pt x="207" y="382"/>
                </a:lnTo>
                <a:lnTo>
                  <a:pt x="202" y="380"/>
                </a:lnTo>
                <a:lnTo>
                  <a:pt x="196" y="377"/>
                </a:lnTo>
                <a:lnTo>
                  <a:pt x="191" y="375"/>
                </a:lnTo>
                <a:lnTo>
                  <a:pt x="187" y="372"/>
                </a:lnTo>
                <a:lnTo>
                  <a:pt x="183" y="368"/>
                </a:lnTo>
                <a:lnTo>
                  <a:pt x="179" y="365"/>
                </a:lnTo>
                <a:lnTo>
                  <a:pt x="176" y="360"/>
                </a:lnTo>
                <a:lnTo>
                  <a:pt x="171" y="355"/>
                </a:lnTo>
                <a:lnTo>
                  <a:pt x="167" y="349"/>
                </a:lnTo>
                <a:lnTo>
                  <a:pt x="162" y="344"/>
                </a:lnTo>
                <a:lnTo>
                  <a:pt x="158" y="338"/>
                </a:lnTo>
                <a:lnTo>
                  <a:pt x="153" y="332"/>
                </a:lnTo>
                <a:lnTo>
                  <a:pt x="148" y="327"/>
                </a:lnTo>
                <a:lnTo>
                  <a:pt x="147" y="327"/>
                </a:lnTo>
                <a:lnTo>
                  <a:pt x="146" y="326"/>
                </a:lnTo>
                <a:lnTo>
                  <a:pt x="144" y="326"/>
                </a:lnTo>
                <a:lnTo>
                  <a:pt x="144" y="325"/>
                </a:lnTo>
                <a:lnTo>
                  <a:pt x="143" y="325"/>
                </a:lnTo>
                <a:lnTo>
                  <a:pt x="141" y="322"/>
                </a:lnTo>
                <a:lnTo>
                  <a:pt x="139" y="319"/>
                </a:lnTo>
                <a:lnTo>
                  <a:pt x="137" y="316"/>
                </a:lnTo>
                <a:lnTo>
                  <a:pt x="133" y="311"/>
                </a:lnTo>
                <a:lnTo>
                  <a:pt x="130" y="307"/>
                </a:lnTo>
                <a:lnTo>
                  <a:pt x="126" y="303"/>
                </a:lnTo>
                <a:lnTo>
                  <a:pt x="124" y="299"/>
                </a:lnTo>
                <a:lnTo>
                  <a:pt x="123" y="298"/>
                </a:lnTo>
                <a:lnTo>
                  <a:pt x="122" y="297"/>
                </a:lnTo>
                <a:lnTo>
                  <a:pt x="122" y="295"/>
                </a:lnTo>
                <a:lnTo>
                  <a:pt x="121" y="294"/>
                </a:lnTo>
                <a:lnTo>
                  <a:pt x="120" y="292"/>
                </a:lnTo>
                <a:lnTo>
                  <a:pt x="119" y="291"/>
                </a:lnTo>
                <a:lnTo>
                  <a:pt x="119" y="290"/>
                </a:lnTo>
                <a:lnTo>
                  <a:pt x="119" y="289"/>
                </a:lnTo>
                <a:lnTo>
                  <a:pt x="118" y="289"/>
                </a:lnTo>
                <a:lnTo>
                  <a:pt x="118" y="288"/>
                </a:lnTo>
                <a:lnTo>
                  <a:pt x="118" y="287"/>
                </a:lnTo>
                <a:lnTo>
                  <a:pt x="116" y="287"/>
                </a:lnTo>
                <a:lnTo>
                  <a:pt x="116" y="285"/>
                </a:lnTo>
                <a:lnTo>
                  <a:pt x="116" y="284"/>
                </a:lnTo>
                <a:lnTo>
                  <a:pt x="116" y="283"/>
                </a:lnTo>
                <a:lnTo>
                  <a:pt x="115" y="283"/>
                </a:lnTo>
                <a:lnTo>
                  <a:pt x="114" y="282"/>
                </a:lnTo>
                <a:lnTo>
                  <a:pt x="113" y="282"/>
                </a:lnTo>
                <a:lnTo>
                  <a:pt x="110" y="280"/>
                </a:lnTo>
                <a:lnTo>
                  <a:pt x="107" y="278"/>
                </a:lnTo>
                <a:lnTo>
                  <a:pt x="106" y="275"/>
                </a:lnTo>
                <a:lnTo>
                  <a:pt x="105" y="273"/>
                </a:lnTo>
                <a:lnTo>
                  <a:pt x="104" y="270"/>
                </a:lnTo>
                <a:lnTo>
                  <a:pt x="103" y="266"/>
                </a:lnTo>
                <a:lnTo>
                  <a:pt x="102" y="264"/>
                </a:lnTo>
                <a:lnTo>
                  <a:pt x="101" y="261"/>
                </a:lnTo>
                <a:lnTo>
                  <a:pt x="100" y="258"/>
                </a:lnTo>
                <a:lnTo>
                  <a:pt x="98" y="257"/>
                </a:lnTo>
                <a:lnTo>
                  <a:pt x="97" y="256"/>
                </a:lnTo>
                <a:lnTo>
                  <a:pt x="96" y="255"/>
                </a:lnTo>
                <a:lnTo>
                  <a:pt x="95" y="254"/>
                </a:lnTo>
                <a:lnTo>
                  <a:pt x="94" y="253"/>
                </a:lnTo>
                <a:lnTo>
                  <a:pt x="93" y="251"/>
                </a:lnTo>
                <a:lnTo>
                  <a:pt x="92" y="250"/>
                </a:lnTo>
                <a:lnTo>
                  <a:pt x="91" y="246"/>
                </a:lnTo>
                <a:lnTo>
                  <a:pt x="91" y="244"/>
                </a:lnTo>
                <a:lnTo>
                  <a:pt x="90" y="242"/>
                </a:lnTo>
                <a:lnTo>
                  <a:pt x="90" y="237"/>
                </a:lnTo>
                <a:lnTo>
                  <a:pt x="88" y="233"/>
                </a:lnTo>
                <a:lnTo>
                  <a:pt x="88" y="230"/>
                </a:lnTo>
                <a:lnTo>
                  <a:pt x="87" y="227"/>
                </a:lnTo>
                <a:lnTo>
                  <a:pt x="87" y="225"/>
                </a:lnTo>
                <a:lnTo>
                  <a:pt x="86" y="222"/>
                </a:lnTo>
                <a:lnTo>
                  <a:pt x="84" y="218"/>
                </a:lnTo>
                <a:lnTo>
                  <a:pt x="83" y="215"/>
                </a:lnTo>
                <a:lnTo>
                  <a:pt x="79" y="211"/>
                </a:lnTo>
                <a:lnTo>
                  <a:pt x="76" y="207"/>
                </a:lnTo>
                <a:lnTo>
                  <a:pt x="75" y="204"/>
                </a:lnTo>
                <a:lnTo>
                  <a:pt x="73" y="201"/>
                </a:lnTo>
                <a:lnTo>
                  <a:pt x="72" y="198"/>
                </a:lnTo>
                <a:lnTo>
                  <a:pt x="69" y="193"/>
                </a:lnTo>
                <a:lnTo>
                  <a:pt x="68" y="189"/>
                </a:lnTo>
                <a:lnTo>
                  <a:pt x="68" y="185"/>
                </a:lnTo>
                <a:lnTo>
                  <a:pt x="68" y="179"/>
                </a:lnTo>
                <a:lnTo>
                  <a:pt x="68" y="172"/>
                </a:lnTo>
                <a:lnTo>
                  <a:pt x="69" y="165"/>
                </a:lnTo>
                <a:lnTo>
                  <a:pt x="72" y="158"/>
                </a:lnTo>
                <a:lnTo>
                  <a:pt x="73" y="152"/>
                </a:lnTo>
                <a:lnTo>
                  <a:pt x="75" y="145"/>
                </a:lnTo>
                <a:lnTo>
                  <a:pt x="77" y="140"/>
                </a:lnTo>
                <a:lnTo>
                  <a:pt x="77" y="139"/>
                </a:lnTo>
                <a:lnTo>
                  <a:pt x="78" y="137"/>
                </a:lnTo>
                <a:lnTo>
                  <a:pt x="78" y="136"/>
                </a:lnTo>
                <a:lnTo>
                  <a:pt x="79" y="135"/>
                </a:lnTo>
                <a:lnTo>
                  <a:pt x="79" y="134"/>
                </a:lnTo>
                <a:lnTo>
                  <a:pt x="82" y="130"/>
                </a:lnTo>
                <a:lnTo>
                  <a:pt x="84" y="126"/>
                </a:lnTo>
                <a:lnTo>
                  <a:pt x="86" y="122"/>
                </a:lnTo>
                <a:lnTo>
                  <a:pt x="88" y="118"/>
                </a:lnTo>
                <a:lnTo>
                  <a:pt x="91" y="116"/>
                </a:lnTo>
                <a:lnTo>
                  <a:pt x="92" y="114"/>
                </a:lnTo>
                <a:lnTo>
                  <a:pt x="94" y="112"/>
                </a:lnTo>
                <a:lnTo>
                  <a:pt x="95" y="111"/>
                </a:lnTo>
                <a:lnTo>
                  <a:pt x="96" y="109"/>
                </a:lnTo>
                <a:lnTo>
                  <a:pt x="97" y="108"/>
                </a:lnTo>
                <a:lnTo>
                  <a:pt x="98" y="108"/>
                </a:lnTo>
                <a:lnTo>
                  <a:pt x="98" y="107"/>
                </a:lnTo>
                <a:lnTo>
                  <a:pt x="101" y="105"/>
                </a:lnTo>
                <a:lnTo>
                  <a:pt x="102" y="104"/>
                </a:lnTo>
                <a:lnTo>
                  <a:pt x="103" y="102"/>
                </a:lnTo>
                <a:lnTo>
                  <a:pt x="104" y="99"/>
                </a:lnTo>
                <a:lnTo>
                  <a:pt x="106" y="97"/>
                </a:lnTo>
                <a:lnTo>
                  <a:pt x="107" y="96"/>
                </a:lnTo>
                <a:lnTo>
                  <a:pt x="109" y="94"/>
                </a:lnTo>
                <a:lnTo>
                  <a:pt x="111" y="93"/>
                </a:lnTo>
                <a:lnTo>
                  <a:pt x="112" y="91"/>
                </a:lnTo>
                <a:lnTo>
                  <a:pt x="115" y="90"/>
                </a:lnTo>
                <a:lnTo>
                  <a:pt x="118" y="88"/>
                </a:lnTo>
                <a:lnTo>
                  <a:pt x="120" y="87"/>
                </a:lnTo>
                <a:lnTo>
                  <a:pt x="123" y="86"/>
                </a:lnTo>
                <a:lnTo>
                  <a:pt x="125" y="84"/>
                </a:lnTo>
                <a:lnTo>
                  <a:pt x="128" y="83"/>
                </a:lnTo>
                <a:lnTo>
                  <a:pt x="130" y="80"/>
                </a:lnTo>
                <a:lnTo>
                  <a:pt x="132" y="78"/>
                </a:lnTo>
                <a:lnTo>
                  <a:pt x="135" y="77"/>
                </a:lnTo>
                <a:lnTo>
                  <a:pt x="138" y="75"/>
                </a:lnTo>
                <a:lnTo>
                  <a:pt x="144" y="71"/>
                </a:lnTo>
                <a:lnTo>
                  <a:pt x="151" y="68"/>
                </a:lnTo>
                <a:lnTo>
                  <a:pt x="159" y="65"/>
                </a:lnTo>
                <a:lnTo>
                  <a:pt x="167" y="62"/>
                </a:lnTo>
                <a:lnTo>
                  <a:pt x="177" y="60"/>
                </a:lnTo>
                <a:lnTo>
                  <a:pt x="188" y="58"/>
                </a:lnTo>
                <a:lnTo>
                  <a:pt x="198" y="56"/>
                </a:lnTo>
                <a:lnTo>
                  <a:pt x="206" y="53"/>
                </a:lnTo>
                <a:lnTo>
                  <a:pt x="213" y="51"/>
                </a:lnTo>
                <a:lnTo>
                  <a:pt x="221" y="49"/>
                </a:lnTo>
                <a:lnTo>
                  <a:pt x="226" y="46"/>
                </a:lnTo>
                <a:lnTo>
                  <a:pt x="228" y="44"/>
                </a:lnTo>
                <a:lnTo>
                  <a:pt x="231" y="43"/>
                </a:lnTo>
                <a:lnTo>
                  <a:pt x="233" y="41"/>
                </a:lnTo>
                <a:lnTo>
                  <a:pt x="234" y="40"/>
                </a:lnTo>
                <a:lnTo>
                  <a:pt x="236" y="39"/>
                </a:lnTo>
                <a:lnTo>
                  <a:pt x="239" y="38"/>
                </a:lnTo>
                <a:lnTo>
                  <a:pt x="240" y="37"/>
                </a:lnTo>
                <a:lnTo>
                  <a:pt x="241" y="37"/>
                </a:lnTo>
                <a:lnTo>
                  <a:pt x="242" y="35"/>
                </a:lnTo>
                <a:lnTo>
                  <a:pt x="243" y="35"/>
                </a:lnTo>
                <a:lnTo>
                  <a:pt x="244" y="34"/>
                </a:lnTo>
                <a:lnTo>
                  <a:pt x="245" y="34"/>
                </a:lnTo>
                <a:lnTo>
                  <a:pt x="163" y="0"/>
                </a:lnTo>
                <a:lnTo>
                  <a:pt x="163" y="9"/>
                </a:lnTo>
                <a:lnTo>
                  <a:pt x="163" y="16"/>
                </a:lnTo>
                <a:lnTo>
                  <a:pt x="163" y="24"/>
                </a:lnTo>
                <a:lnTo>
                  <a:pt x="163" y="28"/>
                </a:lnTo>
                <a:lnTo>
                  <a:pt x="163" y="31"/>
                </a:lnTo>
                <a:lnTo>
                  <a:pt x="163" y="35"/>
                </a:lnTo>
                <a:lnTo>
                  <a:pt x="162" y="35"/>
                </a:lnTo>
                <a:lnTo>
                  <a:pt x="161" y="35"/>
                </a:lnTo>
                <a:lnTo>
                  <a:pt x="160" y="37"/>
                </a:lnTo>
                <a:lnTo>
                  <a:pt x="159" y="38"/>
                </a:lnTo>
                <a:lnTo>
                  <a:pt x="158" y="39"/>
                </a:lnTo>
                <a:lnTo>
                  <a:pt x="157" y="40"/>
                </a:lnTo>
                <a:lnTo>
                  <a:pt x="155" y="42"/>
                </a:lnTo>
                <a:lnTo>
                  <a:pt x="153" y="44"/>
                </a:lnTo>
                <a:lnTo>
                  <a:pt x="151" y="46"/>
                </a:lnTo>
                <a:lnTo>
                  <a:pt x="150" y="47"/>
                </a:lnTo>
                <a:lnTo>
                  <a:pt x="148" y="47"/>
                </a:lnTo>
                <a:lnTo>
                  <a:pt x="147" y="48"/>
                </a:lnTo>
                <a:lnTo>
                  <a:pt x="146" y="48"/>
                </a:lnTo>
                <a:lnTo>
                  <a:pt x="144" y="48"/>
                </a:lnTo>
                <a:lnTo>
                  <a:pt x="143" y="48"/>
                </a:lnTo>
                <a:lnTo>
                  <a:pt x="142" y="48"/>
                </a:lnTo>
                <a:lnTo>
                  <a:pt x="141" y="48"/>
                </a:lnTo>
                <a:lnTo>
                  <a:pt x="140" y="49"/>
                </a:lnTo>
                <a:lnTo>
                  <a:pt x="140" y="50"/>
                </a:lnTo>
                <a:lnTo>
                  <a:pt x="139" y="50"/>
                </a:lnTo>
                <a:lnTo>
                  <a:pt x="138" y="51"/>
                </a:lnTo>
                <a:lnTo>
                  <a:pt x="138" y="52"/>
                </a:lnTo>
                <a:lnTo>
                  <a:pt x="137" y="53"/>
                </a:lnTo>
                <a:lnTo>
                  <a:pt x="135" y="53"/>
                </a:lnTo>
                <a:lnTo>
                  <a:pt x="134" y="53"/>
                </a:lnTo>
                <a:lnTo>
                  <a:pt x="133" y="55"/>
                </a:lnTo>
                <a:lnTo>
                  <a:pt x="132" y="55"/>
                </a:lnTo>
                <a:lnTo>
                  <a:pt x="131" y="55"/>
                </a:lnTo>
                <a:lnTo>
                  <a:pt x="109" y="53"/>
                </a:lnTo>
                <a:lnTo>
                  <a:pt x="87" y="53"/>
                </a:lnTo>
                <a:lnTo>
                  <a:pt x="65" y="53"/>
                </a:lnTo>
                <a:lnTo>
                  <a:pt x="44" y="53"/>
                </a:lnTo>
                <a:lnTo>
                  <a:pt x="0" y="53"/>
                </a:lnTo>
                <a:lnTo>
                  <a:pt x="0" y="872"/>
                </a:lnTo>
                <a:lnTo>
                  <a:pt x="27" y="87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5" name="Line 960"/>
          <p:cNvSpPr>
            <a:spLocks noChangeShapeType="1"/>
          </p:cNvSpPr>
          <p:nvPr/>
        </p:nvSpPr>
        <p:spPr bwMode="auto">
          <a:xfrm>
            <a:off x="3130550" y="4632325"/>
            <a:ext cx="33338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6" name="Freeform 961"/>
          <p:cNvSpPr>
            <a:spLocks/>
          </p:cNvSpPr>
          <p:nvPr/>
        </p:nvSpPr>
        <p:spPr bwMode="auto">
          <a:xfrm>
            <a:off x="3760788" y="2589213"/>
            <a:ext cx="136525" cy="1058862"/>
          </a:xfrm>
          <a:custGeom>
            <a:avLst/>
            <a:gdLst>
              <a:gd name="T0" fmla="*/ 0 w 344"/>
              <a:gd name="T1" fmla="*/ 0 h 2666"/>
              <a:gd name="T2" fmla="*/ 0 w 344"/>
              <a:gd name="T3" fmla="*/ 2147483647 h 2666"/>
              <a:gd name="T4" fmla="*/ 2147483647 w 344"/>
              <a:gd name="T5" fmla="*/ 2147483647 h 2666"/>
              <a:gd name="T6" fmla="*/ 2147483647 w 344"/>
              <a:gd name="T7" fmla="*/ 2147483647 h 2666"/>
              <a:gd name="T8" fmla="*/ 2147483647 w 344"/>
              <a:gd name="T9" fmla="*/ 0 h 2666"/>
              <a:gd name="T10" fmla="*/ 0 w 344"/>
              <a:gd name="T11" fmla="*/ 0 h 26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4" h="2666">
                <a:moveTo>
                  <a:pt x="0" y="0"/>
                </a:moveTo>
                <a:lnTo>
                  <a:pt x="0" y="2666"/>
                </a:lnTo>
                <a:lnTo>
                  <a:pt x="190" y="1082"/>
                </a:lnTo>
                <a:lnTo>
                  <a:pt x="344" y="1225"/>
                </a:lnTo>
                <a:lnTo>
                  <a:pt x="344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7" name="Line 962"/>
          <p:cNvSpPr>
            <a:spLocks noChangeShapeType="1"/>
          </p:cNvSpPr>
          <p:nvPr/>
        </p:nvSpPr>
        <p:spPr bwMode="auto">
          <a:xfrm>
            <a:off x="3760788" y="2589213"/>
            <a:ext cx="1587" cy="1058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8" name="Freeform 963"/>
          <p:cNvSpPr>
            <a:spLocks/>
          </p:cNvSpPr>
          <p:nvPr/>
        </p:nvSpPr>
        <p:spPr bwMode="auto">
          <a:xfrm>
            <a:off x="3760788" y="3019425"/>
            <a:ext cx="136525" cy="630238"/>
          </a:xfrm>
          <a:custGeom>
            <a:avLst/>
            <a:gdLst>
              <a:gd name="T0" fmla="*/ 2147483647 w 344"/>
              <a:gd name="T1" fmla="*/ 2147483647 h 1590"/>
              <a:gd name="T2" fmla="*/ 2147483647 w 344"/>
              <a:gd name="T3" fmla="*/ 2147483647 h 1590"/>
              <a:gd name="T4" fmla="*/ 0 w 344"/>
              <a:gd name="T5" fmla="*/ 2147483647 h 1590"/>
              <a:gd name="T6" fmla="*/ 2147483647 w 344"/>
              <a:gd name="T7" fmla="*/ 0 h 1590"/>
              <a:gd name="T8" fmla="*/ 2147483647 w 344"/>
              <a:gd name="T9" fmla="*/ 2147483647 h 15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4" h="1590">
                <a:moveTo>
                  <a:pt x="344" y="143"/>
                </a:moveTo>
                <a:lnTo>
                  <a:pt x="344" y="1395"/>
                </a:lnTo>
                <a:lnTo>
                  <a:pt x="0" y="1590"/>
                </a:lnTo>
                <a:lnTo>
                  <a:pt x="190" y="0"/>
                </a:lnTo>
                <a:lnTo>
                  <a:pt x="344" y="14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9" name="Line 964"/>
          <p:cNvSpPr>
            <a:spLocks noChangeShapeType="1"/>
          </p:cNvSpPr>
          <p:nvPr/>
        </p:nvSpPr>
        <p:spPr bwMode="auto">
          <a:xfrm>
            <a:off x="3897313" y="2589213"/>
            <a:ext cx="1587" cy="9826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0" name="Freeform 965"/>
          <p:cNvSpPr>
            <a:spLocks/>
          </p:cNvSpPr>
          <p:nvPr/>
        </p:nvSpPr>
        <p:spPr bwMode="auto">
          <a:xfrm>
            <a:off x="2084388" y="3325813"/>
            <a:ext cx="1525587" cy="498475"/>
          </a:xfrm>
          <a:custGeom>
            <a:avLst/>
            <a:gdLst>
              <a:gd name="T0" fmla="*/ 2147483647 w 3847"/>
              <a:gd name="T1" fmla="*/ 2147483647 h 1256"/>
              <a:gd name="T2" fmla="*/ 2147483647 w 3847"/>
              <a:gd name="T3" fmla="*/ 2147483647 h 1256"/>
              <a:gd name="T4" fmla="*/ 2147483647 w 3847"/>
              <a:gd name="T5" fmla="*/ 2147483647 h 1256"/>
              <a:gd name="T6" fmla="*/ 2147483647 w 3847"/>
              <a:gd name="T7" fmla="*/ 2147483647 h 1256"/>
              <a:gd name="T8" fmla="*/ 2147483647 w 3847"/>
              <a:gd name="T9" fmla="*/ 2147483647 h 1256"/>
              <a:gd name="T10" fmla="*/ 2147483647 w 3847"/>
              <a:gd name="T11" fmla="*/ 2147483647 h 1256"/>
              <a:gd name="T12" fmla="*/ 2147483647 w 3847"/>
              <a:gd name="T13" fmla="*/ 2147483647 h 1256"/>
              <a:gd name="T14" fmla="*/ 2147483647 w 3847"/>
              <a:gd name="T15" fmla="*/ 2147483647 h 1256"/>
              <a:gd name="T16" fmla="*/ 2147483647 w 3847"/>
              <a:gd name="T17" fmla="*/ 2147483647 h 1256"/>
              <a:gd name="T18" fmla="*/ 2147483647 w 3847"/>
              <a:gd name="T19" fmla="*/ 2147483647 h 1256"/>
              <a:gd name="T20" fmla="*/ 2147483647 w 3847"/>
              <a:gd name="T21" fmla="*/ 2147483647 h 1256"/>
              <a:gd name="T22" fmla="*/ 2147483647 w 3847"/>
              <a:gd name="T23" fmla="*/ 2147483647 h 1256"/>
              <a:gd name="T24" fmla="*/ 2147483647 w 3847"/>
              <a:gd name="T25" fmla="*/ 2147483647 h 1256"/>
              <a:gd name="T26" fmla="*/ 2147483647 w 3847"/>
              <a:gd name="T27" fmla="*/ 2147483647 h 1256"/>
              <a:gd name="T28" fmla="*/ 2147483647 w 3847"/>
              <a:gd name="T29" fmla="*/ 2147483647 h 1256"/>
              <a:gd name="T30" fmla="*/ 2147483647 w 3847"/>
              <a:gd name="T31" fmla="*/ 2147483647 h 1256"/>
              <a:gd name="T32" fmla="*/ 2147483647 w 3847"/>
              <a:gd name="T33" fmla="*/ 2147483647 h 1256"/>
              <a:gd name="T34" fmla="*/ 2147483647 w 3847"/>
              <a:gd name="T35" fmla="*/ 2147483647 h 1256"/>
              <a:gd name="T36" fmla="*/ 2147483647 w 3847"/>
              <a:gd name="T37" fmla="*/ 2147483647 h 1256"/>
              <a:gd name="T38" fmla="*/ 2147483647 w 3847"/>
              <a:gd name="T39" fmla="*/ 2147483647 h 1256"/>
              <a:gd name="T40" fmla="*/ 2147483647 w 3847"/>
              <a:gd name="T41" fmla="*/ 2147483647 h 1256"/>
              <a:gd name="T42" fmla="*/ 2147483647 w 3847"/>
              <a:gd name="T43" fmla="*/ 2147483647 h 1256"/>
              <a:gd name="T44" fmla="*/ 2147483647 w 3847"/>
              <a:gd name="T45" fmla="*/ 2147483647 h 1256"/>
              <a:gd name="T46" fmla="*/ 2147483647 w 3847"/>
              <a:gd name="T47" fmla="*/ 2147483647 h 1256"/>
              <a:gd name="T48" fmla="*/ 2147483647 w 3847"/>
              <a:gd name="T49" fmla="*/ 2147483647 h 1256"/>
              <a:gd name="T50" fmla="*/ 2147483647 w 3847"/>
              <a:gd name="T51" fmla="*/ 2147483647 h 1256"/>
              <a:gd name="T52" fmla="*/ 2147483647 w 3847"/>
              <a:gd name="T53" fmla="*/ 2147483647 h 1256"/>
              <a:gd name="T54" fmla="*/ 2147483647 w 3847"/>
              <a:gd name="T55" fmla="*/ 2147483647 h 1256"/>
              <a:gd name="T56" fmla="*/ 2147483647 w 3847"/>
              <a:gd name="T57" fmla="*/ 2147483647 h 1256"/>
              <a:gd name="T58" fmla="*/ 2147483647 w 3847"/>
              <a:gd name="T59" fmla="*/ 2147483647 h 1256"/>
              <a:gd name="T60" fmla="*/ 2147483647 w 3847"/>
              <a:gd name="T61" fmla="*/ 2147483647 h 1256"/>
              <a:gd name="T62" fmla="*/ 2147483647 w 3847"/>
              <a:gd name="T63" fmla="*/ 2147483647 h 1256"/>
              <a:gd name="T64" fmla="*/ 2147483647 w 3847"/>
              <a:gd name="T65" fmla="*/ 2147483647 h 1256"/>
              <a:gd name="T66" fmla="*/ 2147483647 w 3847"/>
              <a:gd name="T67" fmla="*/ 2147483647 h 1256"/>
              <a:gd name="T68" fmla="*/ 2147483647 w 3847"/>
              <a:gd name="T69" fmla="*/ 2147483647 h 1256"/>
              <a:gd name="T70" fmla="*/ 2147483647 w 3847"/>
              <a:gd name="T71" fmla="*/ 0 h 1256"/>
              <a:gd name="T72" fmla="*/ 0 w 3847"/>
              <a:gd name="T73" fmla="*/ 2147483647 h 1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847" h="1256">
                <a:moveTo>
                  <a:pt x="0" y="330"/>
                </a:moveTo>
                <a:lnTo>
                  <a:pt x="872" y="565"/>
                </a:lnTo>
                <a:lnTo>
                  <a:pt x="872" y="444"/>
                </a:lnTo>
                <a:lnTo>
                  <a:pt x="867" y="432"/>
                </a:lnTo>
                <a:lnTo>
                  <a:pt x="864" y="421"/>
                </a:lnTo>
                <a:lnTo>
                  <a:pt x="864" y="410"/>
                </a:lnTo>
                <a:lnTo>
                  <a:pt x="867" y="399"/>
                </a:lnTo>
                <a:lnTo>
                  <a:pt x="870" y="388"/>
                </a:lnTo>
                <a:lnTo>
                  <a:pt x="877" y="378"/>
                </a:lnTo>
                <a:lnTo>
                  <a:pt x="885" y="367"/>
                </a:lnTo>
                <a:lnTo>
                  <a:pt x="895" y="357"/>
                </a:lnTo>
                <a:lnTo>
                  <a:pt x="907" y="348"/>
                </a:lnTo>
                <a:lnTo>
                  <a:pt x="920" y="341"/>
                </a:lnTo>
                <a:lnTo>
                  <a:pt x="936" y="334"/>
                </a:lnTo>
                <a:lnTo>
                  <a:pt x="953" y="327"/>
                </a:lnTo>
                <a:lnTo>
                  <a:pt x="970" y="323"/>
                </a:lnTo>
                <a:lnTo>
                  <a:pt x="989" y="319"/>
                </a:lnTo>
                <a:lnTo>
                  <a:pt x="1008" y="317"/>
                </a:lnTo>
                <a:lnTo>
                  <a:pt x="1027" y="316"/>
                </a:lnTo>
                <a:lnTo>
                  <a:pt x="1046" y="316"/>
                </a:lnTo>
                <a:lnTo>
                  <a:pt x="1065" y="317"/>
                </a:lnTo>
                <a:lnTo>
                  <a:pt x="1084" y="319"/>
                </a:lnTo>
                <a:lnTo>
                  <a:pt x="1103" y="324"/>
                </a:lnTo>
                <a:lnTo>
                  <a:pt x="1120" y="328"/>
                </a:lnTo>
                <a:lnTo>
                  <a:pt x="1137" y="335"/>
                </a:lnTo>
                <a:lnTo>
                  <a:pt x="1151" y="342"/>
                </a:lnTo>
                <a:lnTo>
                  <a:pt x="1165" y="350"/>
                </a:lnTo>
                <a:lnTo>
                  <a:pt x="1176" y="358"/>
                </a:lnTo>
                <a:lnTo>
                  <a:pt x="1186" y="369"/>
                </a:lnTo>
                <a:lnTo>
                  <a:pt x="1194" y="379"/>
                </a:lnTo>
                <a:lnTo>
                  <a:pt x="1201" y="390"/>
                </a:lnTo>
                <a:lnTo>
                  <a:pt x="1204" y="401"/>
                </a:lnTo>
                <a:lnTo>
                  <a:pt x="1205" y="411"/>
                </a:lnTo>
                <a:lnTo>
                  <a:pt x="1205" y="423"/>
                </a:lnTo>
                <a:lnTo>
                  <a:pt x="1205" y="654"/>
                </a:lnTo>
                <a:lnTo>
                  <a:pt x="2475" y="995"/>
                </a:lnTo>
                <a:lnTo>
                  <a:pt x="2475" y="851"/>
                </a:lnTo>
                <a:lnTo>
                  <a:pt x="2474" y="839"/>
                </a:lnTo>
                <a:lnTo>
                  <a:pt x="2474" y="829"/>
                </a:lnTo>
                <a:lnTo>
                  <a:pt x="2476" y="818"/>
                </a:lnTo>
                <a:lnTo>
                  <a:pt x="2480" y="808"/>
                </a:lnTo>
                <a:lnTo>
                  <a:pt x="2486" y="798"/>
                </a:lnTo>
                <a:lnTo>
                  <a:pt x="2495" y="788"/>
                </a:lnTo>
                <a:lnTo>
                  <a:pt x="2505" y="779"/>
                </a:lnTo>
                <a:lnTo>
                  <a:pt x="2517" y="770"/>
                </a:lnTo>
                <a:lnTo>
                  <a:pt x="2531" y="763"/>
                </a:lnTo>
                <a:lnTo>
                  <a:pt x="2547" y="756"/>
                </a:lnTo>
                <a:lnTo>
                  <a:pt x="2563" y="751"/>
                </a:lnTo>
                <a:lnTo>
                  <a:pt x="2580" y="746"/>
                </a:lnTo>
                <a:lnTo>
                  <a:pt x="2599" y="743"/>
                </a:lnTo>
                <a:lnTo>
                  <a:pt x="2617" y="741"/>
                </a:lnTo>
                <a:lnTo>
                  <a:pt x="2636" y="741"/>
                </a:lnTo>
                <a:lnTo>
                  <a:pt x="2655" y="741"/>
                </a:lnTo>
                <a:lnTo>
                  <a:pt x="2674" y="742"/>
                </a:lnTo>
                <a:lnTo>
                  <a:pt x="2693" y="745"/>
                </a:lnTo>
                <a:lnTo>
                  <a:pt x="2711" y="749"/>
                </a:lnTo>
                <a:lnTo>
                  <a:pt x="2728" y="754"/>
                </a:lnTo>
                <a:lnTo>
                  <a:pt x="2744" y="761"/>
                </a:lnTo>
                <a:lnTo>
                  <a:pt x="2758" y="768"/>
                </a:lnTo>
                <a:lnTo>
                  <a:pt x="2771" y="775"/>
                </a:lnTo>
                <a:lnTo>
                  <a:pt x="2782" y="784"/>
                </a:lnTo>
                <a:lnTo>
                  <a:pt x="2791" y="793"/>
                </a:lnTo>
                <a:lnTo>
                  <a:pt x="2799" y="803"/>
                </a:lnTo>
                <a:lnTo>
                  <a:pt x="2803" y="815"/>
                </a:lnTo>
                <a:lnTo>
                  <a:pt x="2807" y="825"/>
                </a:lnTo>
                <a:lnTo>
                  <a:pt x="2808" y="836"/>
                </a:lnTo>
                <a:lnTo>
                  <a:pt x="2807" y="846"/>
                </a:lnTo>
                <a:lnTo>
                  <a:pt x="2802" y="857"/>
                </a:lnTo>
                <a:lnTo>
                  <a:pt x="2802" y="1084"/>
                </a:lnTo>
                <a:lnTo>
                  <a:pt x="3449" y="1256"/>
                </a:lnTo>
                <a:lnTo>
                  <a:pt x="3847" y="1030"/>
                </a:lnTo>
                <a:lnTo>
                  <a:pt x="9" y="0"/>
                </a:lnTo>
                <a:lnTo>
                  <a:pt x="0" y="7"/>
                </a:lnTo>
                <a:lnTo>
                  <a:pt x="0" y="33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1" name="Freeform 966"/>
          <p:cNvSpPr>
            <a:spLocks/>
          </p:cNvSpPr>
          <p:nvPr/>
        </p:nvSpPr>
        <p:spPr bwMode="auto">
          <a:xfrm>
            <a:off x="2087563" y="3302000"/>
            <a:ext cx="1562100" cy="431800"/>
          </a:xfrm>
          <a:custGeom>
            <a:avLst/>
            <a:gdLst>
              <a:gd name="T0" fmla="*/ 2147483647 w 3938"/>
              <a:gd name="T1" fmla="*/ 2147483647 h 1090"/>
              <a:gd name="T2" fmla="*/ 0 w 3938"/>
              <a:gd name="T3" fmla="*/ 2147483647 h 1090"/>
              <a:gd name="T4" fmla="*/ 2147483647 w 3938"/>
              <a:gd name="T5" fmla="*/ 0 h 1090"/>
              <a:gd name="T6" fmla="*/ 2147483647 w 3938"/>
              <a:gd name="T7" fmla="*/ 2147483647 h 1090"/>
              <a:gd name="T8" fmla="*/ 2147483647 w 3938"/>
              <a:gd name="T9" fmla="*/ 2147483647 h 10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38" h="1090">
                <a:moveTo>
                  <a:pt x="3838" y="1090"/>
                </a:moveTo>
                <a:lnTo>
                  <a:pt x="0" y="60"/>
                </a:lnTo>
                <a:lnTo>
                  <a:pt x="91" y="0"/>
                </a:lnTo>
                <a:lnTo>
                  <a:pt x="3938" y="1033"/>
                </a:lnTo>
                <a:lnTo>
                  <a:pt x="3838" y="109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2" name="Line 967"/>
          <p:cNvSpPr>
            <a:spLocks noChangeShapeType="1"/>
          </p:cNvSpPr>
          <p:nvPr/>
        </p:nvSpPr>
        <p:spPr bwMode="auto">
          <a:xfrm flipV="1">
            <a:off x="2084388" y="3302000"/>
            <a:ext cx="39687" cy="26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3" name="Freeform 968"/>
          <p:cNvSpPr>
            <a:spLocks/>
          </p:cNvSpPr>
          <p:nvPr/>
        </p:nvSpPr>
        <p:spPr bwMode="auto">
          <a:xfrm>
            <a:off x="3278188" y="3395663"/>
            <a:ext cx="114300" cy="247650"/>
          </a:xfrm>
          <a:custGeom>
            <a:avLst/>
            <a:gdLst>
              <a:gd name="T0" fmla="*/ 0 w 288"/>
              <a:gd name="T1" fmla="*/ 2147483647 h 624"/>
              <a:gd name="T2" fmla="*/ 0 w 288"/>
              <a:gd name="T3" fmla="*/ 2147483647 h 624"/>
              <a:gd name="T4" fmla="*/ 2147483647 w 288"/>
              <a:gd name="T5" fmla="*/ 2147483647 h 624"/>
              <a:gd name="T6" fmla="*/ 2147483647 w 288"/>
              <a:gd name="T7" fmla="*/ 2147483647 h 624"/>
              <a:gd name="T8" fmla="*/ 2147483647 w 288"/>
              <a:gd name="T9" fmla="*/ 0 h 624"/>
              <a:gd name="T10" fmla="*/ 0 w 288"/>
              <a:gd name="T11" fmla="*/ 2147483647 h 62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88" h="624">
                <a:moveTo>
                  <a:pt x="0" y="319"/>
                </a:moveTo>
                <a:lnTo>
                  <a:pt x="0" y="547"/>
                </a:lnTo>
                <a:lnTo>
                  <a:pt x="288" y="624"/>
                </a:lnTo>
                <a:lnTo>
                  <a:pt x="288" y="232"/>
                </a:lnTo>
                <a:lnTo>
                  <a:pt x="144" y="0"/>
                </a:lnTo>
                <a:lnTo>
                  <a:pt x="0" y="31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4" name="Line 969"/>
          <p:cNvSpPr>
            <a:spLocks noChangeShapeType="1"/>
          </p:cNvSpPr>
          <p:nvPr/>
        </p:nvSpPr>
        <p:spPr bwMode="auto">
          <a:xfrm>
            <a:off x="2124075" y="3302000"/>
            <a:ext cx="1525588" cy="409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5" name="Line 970"/>
          <p:cNvSpPr>
            <a:spLocks noChangeShapeType="1"/>
          </p:cNvSpPr>
          <p:nvPr/>
        </p:nvSpPr>
        <p:spPr bwMode="auto">
          <a:xfrm flipH="1" flipV="1">
            <a:off x="2087563" y="3325813"/>
            <a:ext cx="1522412" cy="407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6" name="Line 971"/>
          <p:cNvSpPr>
            <a:spLocks noChangeShapeType="1"/>
          </p:cNvSpPr>
          <p:nvPr/>
        </p:nvSpPr>
        <p:spPr bwMode="auto">
          <a:xfrm>
            <a:off x="2084388" y="3328988"/>
            <a:ext cx="1587" cy="128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7" name="Freeform 972"/>
          <p:cNvSpPr>
            <a:spLocks/>
          </p:cNvSpPr>
          <p:nvPr/>
        </p:nvSpPr>
        <p:spPr bwMode="auto">
          <a:xfrm>
            <a:off x="2084388" y="3457575"/>
            <a:ext cx="346075" cy="106363"/>
          </a:xfrm>
          <a:custGeom>
            <a:avLst/>
            <a:gdLst>
              <a:gd name="T0" fmla="*/ 0 w 872"/>
              <a:gd name="T1" fmla="*/ 0 h 268"/>
              <a:gd name="T2" fmla="*/ 2147483647 w 872"/>
              <a:gd name="T3" fmla="*/ 2147483647 h 268"/>
              <a:gd name="T4" fmla="*/ 2147483647 w 872"/>
              <a:gd name="T5" fmla="*/ 2147483647 h 268"/>
              <a:gd name="T6" fmla="*/ 0 w 872"/>
              <a:gd name="T7" fmla="*/ 2147483647 h 268"/>
              <a:gd name="T8" fmla="*/ 0 w 872"/>
              <a:gd name="T9" fmla="*/ 0 h 2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2" h="268">
                <a:moveTo>
                  <a:pt x="0" y="0"/>
                </a:moveTo>
                <a:lnTo>
                  <a:pt x="872" y="235"/>
                </a:lnTo>
                <a:lnTo>
                  <a:pt x="872" y="268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8" name="Line 973"/>
          <p:cNvSpPr>
            <a:spLocks noChangeShapeType="1"/>
          </p:cNvSpPr>
          <p:nvPr/>
        </p:nvSpPr>
        <p:spPr bwMode="auto">
          <a:xfrm>
            <a:off x="2084388" y="3457575"/>
            <a:ext cx="346075" cy="920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9" name="Freeform 974"/>
          <p:cNvSpPr>
            <a:spLocks/>
          </p:cNvSpPr>
          <p:nvPr/>
        </p:nvSpPr>
        <p:spPr bwMode="auto">
          <a:xfrm>
            <a:off x="3195638" y="3756025"/>
            <a:ext cx="257175" cy="80963"/>
          </a:xfrm>
          <a:custGeom>
            <a:avLst/>
            <a:gdLst>
              <a:gd name="T0" fmla="*/ 2147483647 w 647"/>
              <a:gd name="T1" fmla="*/ 2147483647 h 206"/>
              <a:gd name="T2" fmla="*/ 0 w 647"/>
              <a:gd name="T3" fmla="*/ 2147483647 h 206"/>
              <a:gd name="T4" fmla="*/ 0 w 647"/>
              <a:gd name="T5" fmla="*/ 0 h 206"/>
              <a:gd name="T6" fmla="*/ 2147483647 w 647"/>
              <a:gd name="T7" fmla="*/ 2147483647 h 206"/>
              <a:gd name="T8" fmla="*/ 2147483647 w 647"/>
              <a:gd name="T9" fmla="*/ 2147483647 h 2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206">
                <a:moveTo>
                  <a:pt x="647" y="206"/>
                </a:moveTo>
                <a:lnTo>
                  <a:pt x="0" y="32"/>
                </a:lnTo>
                <a:lnTo>
                  <a:pt x="0" y="0"/>
                </a:lnTo>
                <a:lnTo>
                  <a:pt x="647" y="172"/>
                </a:lnTo>
                <a:lnTo>
                  <a:pt x="647" y="20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0" name="Freeform 975"/>
          <p:cNvSpPr>
            <a:spLocks/>
          </p:cNvSpPr>
          <p:nvPr/>
        </p:nvSpPr>
        <p:spPr bwMode="auto">
          <a:xfrm>
            <a:off x="3195638" y="3768725"/>
            <a:ext cx="257175" cy="196850"/>
          </a:xfrm>
          <a:custGeom>
            <a:avLst/>
            <a:gdLst>
              <a:gd name="T0" fmla="*/ 0 w 647"/>
              <a:gd name="T1" fmla="*/ 2147483647 h 497"/>
              <a:gd name="T2" fmla="*/ 2147483647 w 647"/>
              <a:gd name="T3" fmla="*/ 2147483647 h 497"/>
              <a:gd name="T4" fmla="*/ 2147483647 w 647"/>
              <a:gd name="T5" fmla="*/ 2147483647 h 497"/>
              <a:gd name="T6" fmla="*/ 0 w 647"/>
              <a:gd name="T7" fmla="*/ 0 h 497"/>
              <a:gd name="T8" fmla="*/ 0 w 647"/>
              <a:gd name="T9" fmla="*/ 2147483647 h 4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497">
                <a:moveTo>
                  <a:pt x="0" y="323"/>
                </a:moveTo>
                <a:lnTo>
                  <a:pt x="647" y="497"/>
                </a:lnTo>
                <a:lnTo>
                  <a:pt x="647" y="174"/>
                </a:lnTo>
                <a:lnTo>
                  <a:pt x="0" y="0"/>
                </a:lnTo>
                <a:lnTo>
                  <a:pt x="0" y="3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1" name="Line 976"/>
          <p:cNvSpPr>
            <a:spLocks noChangeShapeType="1"/>
          </p:cNvSpPr>
          <p:nvPr/>
        </p:nvSpPr>
        <p:spPr bwMode="auto">
          <a:xfrm flipH="1" flipV="1">
            <a:off x="3195638" y="3768725"/>
            <a:ext cx="257175" cy="68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2" name="Freeform 977"/>
          <p:cNvSpPr>
            <a:spLocks/>
          </p:cNvSpPr>
          <p:nvPr/>
        </p:nvSpPr>
        <p:spPr bwMode="auto">
          <a:xfrm>
            <a:off x="2084388" y="3470275"/>
            <a:ext cx="346075" cy="220663"/>
          </a:xfrm>
          <a:custGeom>
            <a:avLst/>
            <a:gdLst>
              <a:gd name="T0" fmla="*/ 2147483647 w 872"/>
              <a:gd name="T1" fmla="*/ 2147483647 h 557"/>
              <a:gd name="T2" fmla="*/ 0 w 872"/>
              <a:gd name="T3" fmla="*/ 0 h 557"/>
              <a:gd name="T4" fmla="*/ 0 w 872"/>
              <a:gd name="T5" fmla="*/ 2147483647 h 557"/>
              <a:gd name="T6" fmla="*/ 2147483647 w 872"/>
              <a:gd name="T7" fmla="*/ 2147483647 h 557"/>
              <a:gd name="T8" fmla="*/ 2147483647 w 872"/>
              <a:gd name="T9" fmla="*/ 2147483647 h 557"/>
              <a:gd name="T10" fmla="*/ 2147483647 w 872"/>
              <a:gd name="T11" fmla="*/ 2147483647 h 557"/>
              <a:gd name="T12" fmla="*/ 2147483647 w 872"/>
              <a:gd name="T13" fmla="*/ 2147483647 h 557"/>
              <a:gd name="T14" fmla="*/ 2147483647 w 872"/>
              <a:gd name="T15" fmla="*/ 2147483647 h 557"/>
              <a:gd name="T16" fmla="*/ 2147483647 w 872"/>
              <a:gd name="T17" fmla="*/ 2147483647 h 557"/>
              <a:gd name="T18" fmla="*/ 2147483647 w 872"/>
              <a:gd name="T19" fmla="*/ 2147483647 h 557"/>
              <a:gd name="T20" fmla="*/ 2147483647 w 872"/>
              <a:gd name="T21" fmla="*/ 2147483647 h 557"/>
              <a:gd name="T22" fmla="*/ 2147483647 w 872"/>
              <a:gd name="T23" fmla="*/ 2147483647 h 557"/>
              <a:gd name="T24" fmla="*/ 2147483647 w 872"/>
              <a:gd name="T25" fmla="*/ 2147483647 h 557"/>
              <a:gd name="T26" fmla="*/ 2147483647 w 872"/>
              <a:gd name="T27" fmla="*/ 2147483647 h 557"/>
              <a:gd name="T28" fmla="*/ 2147483647 w 872"/>
              <a:gd name="T29" fmla="*/ 2147483647 h 557"/>
              <a:gd name="T30" fmla="*/ 2147483647 w 872"/>
              <a:gd name="T31" fmla="*/ 2147483647 h 557"/>
              <a:gd name="T32" fmla="*/ 2147483647 w 872"/>
              <a:gd name="T33" fmla="*/ 2147483647 h 557"/>
              <a:gd name="T34" fmla="*/ 2147483647 w 872"/>
              <a:gd name="T35" fmla="*/ 2147483647 h 557"/>
              <a:gd name="T36" fmla="*/ 2147483647 w 872"/>
              <a:gd name="T37" fmla="*/ 2147483647 h 557"/>
              <a:gd name="T38" fmla="*/ 2147483647 w 872"/>
              <a:gd name="T39" fmla="*/ 2147483647 h 557"/>
              <a:gd name="T40" fmla="*/ 2147483647 w 872"/>
              <a:gd name="T41" fmla="*/ 2147483647 h 557"/>
              <a:gd name="T42" fmla="*/ 2147483647 w 872"/>
              <a:gd name="T43" fmla="*/ 2147483647 h 557"/>
              <a:gd name="T44" fmla="*/ 2147483647 w 872"/>
              <a:gd name="T45" fmla="*/ 2147483647 h 557"/>
              <a:gd name="T46" fmla="*/ 2147483647 w 872"/>
              <a:gd name="T47" fmla="*/ 2147483647 h 557"/>
              <a:gd name="T48" fmla="*/ 2147483647 w 872"/>
              <a:gd name="T49" fmla="*/ 2147483647 h 557"/>
              <a:gd name="T50" fmla="*/ 2147483647 w 872"/>
              <a:gd name="T51" fmla="*/ 2147483647 h 557"/>
              <a:gd name="T52" fmla="*/ 2147483647 w 872"/>
              <a:gd name="T53" fmla="*/ 2147483647 h 557"/>
              <a:gd name="T54" fmla="*/ 2147483647 w 872"/>
              <a:gd name="T55" fmla="*/ 2147483647 h 55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72" h="557">
                <a:moveTo>
                  <a:pt x="872" y="234"/>
                </a:moveTo>
                <a:lnTo>
                  <a:pt x="0" y="0"/>
                </a:lnTo>
                <a:lnTo>
                  <a:pt x="0" y="116"/>
                </a:lnTo>
                <a:lnTo>
                  <a:pt x="7" y="122"/>
                </a:lnTo>
                <a:lnTo>
                  <a:pt x="14" y="130"/>
                </a:lnTo>
                <a:lnTo>
                  <a:pt x="21" y="138"/>
                </a:lnTo>
                <a:lnTo>
                  <a:pt x="28" y="146"/>
                </a:lnTo>
                <a:lnTo>
                  <a:pt x="35" y="154"/>
                </a:lnTo>
                <a:lnTo>
                  <a:pt x="42" y="163"/>
                </a:lnTo>
                <a:lnTo>
                  <a:pt x="64" y="187"/>
                </a:lnTo>
                <a:lnTo>
                  <a:pt x="87" y="214"/>
                </a:lnTo>
                <a:lnTo>
                  <a:pt x="109" y="241"/>
                </a:lnTo>
                <a:lnTo>
                  <a:pt x="127" y="261"/>
                </a:lnTo>
                <a:lnTo>
                  <a:pt x="144" y="281"/>
                </a:lnTo>
                <a:lnTo>
                  <a:pt x="162" y="300"/>
                </a:lnTo>
                <a:lnTo>
                  <a:pt x="181" y="320"/>
                </a:lnTo>
                <a:lnTo>
                  <a:pt x="195" y="335"/>
                </a:lnTo>
                <a:lnTo>
                  <a:pt x="210" y="349"/>
                </a:lnTo>
                <a:lnTo>
                  <a:pt x="226" y="363"/>
                </a:lnTo>
                <a:lnTo>
                  <a:pt x="241" y="376"/>
                </a:lnTo>
                <a:lnTo>
                  <a:pt x="257" y="388"/>
                </a:lnTo>
                <a:lnTo>
                  <a:pt x="258" y="389"/>
                </a:lnTo>
                <a:lnTo>
                  <a:pt x="259" y="390"/>
                </a:lnTo>
                <a:lnTo>
                  <a:pt x="263" y="391"/>
                </a:lnTo>
                <a:lnTo>
                  <a:pt x="264" y="392"/>
                </a:lnTo>
                <a:lnTo>
                  <a:pt x="265" y="393"/>
                </a:lnTo>
                <a:lnTo>
                  <a:pt x="872" y="557"/>
                </a:lnTo>
                <a:lnTo>
                  <a:pt x="872" y="23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3" name="Freeform 978"/>
          <p:cNvSpPr>
            <a:spLocks/>
          </p:cNvSpPr>
          <p:nvPr/>
        </p:nvSpPr>
        <p:spPr bwMode="auto">
          <a:xfrm>
            <a:off x="2084388" y="3516313"/>
            <a:ext cx="104775" cy="109537"/>
          </a:xfrm>
          <a:custGeom>
            <a:avLst/>
            <a:gdLst>
              <a:gd name="T0" fmla="*/ 2147483647 w 265"/>
              <a:gd name="T1" fmla="*/ 2147483647 h 277"/>
              <a:gd name="T2" fmla="*/ 0 w 265"/>
              <a:gd name="T3" fmla="*/ 2147483647 h 277"/>
              <a:gd name="T4" fmla="*/ 0 w 265"/>
              <a:gd name="T5" fmla="*/ 0 h 277"/>
              <a:gd name="T6" fmla="*/ 2147483647 w 265"/>
              <a:gd name="T7" fmla="*/ 2147483647 h 277"/>
              <a:gd name="T8" fmla="*/ 2147483647 w 265"/>
              <a:gd name="T9" fmla="*/ 2147483647 h 277"/>
              <a:gd name="T10" fmla="*/ 2147483647 w 265"/>
              <a:gd name="T11" fmla="*/ 2147483647 h 277"/>
              <a:gd name="T12" fmla="*/ 2147483647 w 265"/>
              <a:gd name="T13" fmla="*/ 2147483647 h 277"/>
              <a:gd name="T14" fmla="*/ 2147483647 w 265"/>
              <a:gd name="T15" fmla="*/ 2147483647 h 277"/>
              <a:gd name="T16" fmla="*/ 2147483647 w 265"/>
              <a:gd name="T17" fmla="*/ 2147483647 h 277"/>
              <a:gd name="T18" fmla="*/ 2147483647 w 265"/>
              <a:gd name="T19" fmla="*/ 2147483647 h 277"/>
              <a:gd name="T20" fmla="*/ 2147483647 w 265"/>
              <a:gd name="T21" fmla="*/ 2147483647 h 277"/>
              <a:gd name="T22" fmla="*/ 2147483647 w 265"/>
              <a:gd name="T23" fmla="*/ 2147483647 h 277"/>
              <a:gd name="T24" fmla="*/ 2147483647 w 265"/>
              <a:gd name="T25" fmla="*/ 2147483647 h 277"/>
              <a:gd name="T26" fmla="*/ 2147483647 w 265"/>
              <a:gd name="T27" fmla="*/ 2147483647 h 277"/>
              <a:gd name="T28" fmla="*/ 2147483647 w 265"/>
              <a:gd name="T29" fmla="*/ 2147483647 h 277"/>
              <a:gd name="T30" fmla="*/ 2147483647 w 265"/>
              <a:gd name="T31" fmla="*/ 2147483647 h 277"/>
              <a:gd name="T32" fmla="*/ 2147483647 w 265"/>
              <a:gd name="T33" fmla="*/ 2147483647 h 277"/>
              <a:gd name="T34" fmla="*/ 2147483647 w 265"/>
              <a:gd name="T35" fmla="*/ 2147483647 h 277"/>
              <a:gd name="T36" fmla="*/ 2147483647 w 265"/>
              <a:gd name="T37" fmla="*/ 2147483647 h 277"/>
              <a:gd name="T38" fmla="*/ 2147483647 w 265"/>
              <a:gd name="T39" fmla="*/ 2147483647 h 277"/>
              <a:gd name="T40" fmla="*/ 2147483647 w 265"/>
              <a:gd name="T41" fmla="*/ 2147483647 h 277"/>
              <a:gd name="T42" fmla="*/ 2147483647 w 265"/>
              <a:gd name="T43" fmla="*/ 2147483647 h 277"/>
              <a:gd name="T44" fmla="*/ 2147483647 w 265"/>
              <a:gd name="T45" fmla="*/ 2147483647 h 277"/>
              <a:gd name="T46" fmla="*/ 2147483647 w 265"/>
              <a:gd name="T47" fmla="*/ 2147483647 h 277"/>
              <a:gd name="T48" fmla="*/ 2147483647 w 265"/>
              <a:gd name="T49" fmla="*/ 2147483647 h 277"/>
              <a:gd name="T50" fmla="*/ 2147483647 w 265"/>
              <a:gd name="T51" fmla="*/ 2147483647 h 2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65" h="277">
                <a:moveTo>
                  <a:pt x="265" y="277"/>
                </a:moveTo>
                <a:lnTo>
                  <a:pt x="0" y="207"/>
                </a:lnTo>
                <a:lnTo>
                  <a:pt x="0" y="0"/>
                </a:lnTo>
                <a:lnTo>
                  <a:pt x="7" y="6"/>
                </a:lnTo>
                <a:lnTo>
                  <a:pt x="14" y="14"/>
                </a:lnTo>
                <a:lnTo>
                  <a:pt x="21" y="22"/>
                </a:lnTo>
                <a:lnTo>
                  <a:pt x="28" y="30"/>
                </a:lnTo>
                <a:lnTo>
                  <a:pt x="35" y="38"/>
                </a:lnTo>
                <a:lnTo>
                  <a:pt x="42" y="47"/>
                </a:lnTo>
                <a:lnTo>
                  <a:pt x="64" y="71"/>
                </a:lnTo>
                <a:lnTo>
                  <a:pt x="87" y="98"/>
                </a:lnTo>
                <a:lnTo>
                  <a:pt x="109" y="125"/>
                </a:lnTo>
                <a:lnTo>
                  <a:pt x="127" y="145"/>
                </a:lnTo>
                <a:lnTo>
                  <a:pt x="144" y="165"/>
                </a:lnTo>
                <a:lnTo>
                  <a:pt x="162" y="184"/>
                </a:lnTo>
                <a:lnTo>
                  <a:pt x="181" y="204"/>
                </a:lnTo>
                <a:lnTo>
                  <a:pt x="195" y="219"/>
                </a:lnTo>
                <a:lnTo>
                  <a:pt x="210" y="233"/>
                </a:lnTo>
                <a:lnTo>
                  <a:pt x="226" y="247"/>
                </a:lnTo>
                <a:lnTo>
                  <a:pt x="241" y="260"/>
                </a:lnTo>
                <a:lnTo>
                  <a:pt x="257" y="272"/>
                </a:lnTo>
                <a:lnTo>
                  <a:pt x="258" y="273"/>
                </a:lnTo>
                <a:lnTo>
                  <a:pt x="259" y="274"/>
                </a:lnTo>
                <a:lnTo>
                  <a:pt x="263" y="275"/>
                </a:lnTo>
                <a:lnTo>
                  <a:pt x="264" y="276"/>
                </a:lnTo>
                <a:lnTo>
                  <a:pt x="265" y="27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4" name="Line 979"/>
          <p:cNvSpPr>
            <a:spLocks noChangeShapeType="1"/>
          </p:cNvSpPr>
          <p:nvPr/>
        </p:nvSpPr>
        <p:spPr bwMode="auto">
          <a:xfrm>
            <a:off x="2084388" y="3457575"/>
            <a:ext cx="1587" cy="150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5" name="Freeform 980"/>
          <p:cNvSpPr>
            <a:spLocks/>
          </p:cNvSpPr>
          <p:nvPr/>
        </p:nvSpPr>
        <p:spPr bwMode="auto">
          <a:xfrm>
            <a:off x="2189163" y="3625850"/>
            <a:ext cx="241300" cy="74613"/>
          </a:xfrm>
          <a:custGeom>
            <a:avLst/>
            <a:gdLst>
              <a:gd name="T0" fmla="*/ 2147483647 w 607"/>
              <a:gd name="T1" fmla="*/ 2147483647 h 189"/>
              <a:gd name="T2" fmla="*/ 2147483647 w 607"/>
              <a:gd name="T3" fmla="*/ 2147483647 h 189"/>
              <a:gd name="T4" fmla="*/ 2147483647 w 607"/>
              <a:gd name="T5" fmla="*/ 2147483647 h 189"/>
              <a:gd name="T6" fmla="*/ 2147483647 w 607"/>
              <a:gd name="T7" fmla="*/ 2147483647 h 189"/>
              <a:gd name="T8" fmla="*/ 2147483647 w 607"/>
              <a:gd name="T9" fmla="*/ 2147483647 h 189"/>
              <a:gd name="T10" fmla="*/ 2147483647 w 607"/>
              <a:gd name="T11" fmla="*/ 2147483647 h 189"/>
              <a:gd name="T12" fmla="*/ 2147483647 w 607"/>
              <a:gd name="T13" fmla="*/ 2147483647 h 189"/>
              <a:gd name="T14" fmla="*/ 2147483647 w 607"/>
              <a:gd name="T15" fmla="*/ 2147483647 h 189"/>
              <a:gd name="T16" fmla="*/ 2147483647 w 607"/>
              <a:gd name="T17" fmla="*/ 2147483647 h 189"/>
              <a:gd name="T18" fmla="*/ 2147483647 w 607"/>
              <a:gd name="T19" fmla="*/ 2147483647 h 189"/>
              <a:gd name="T20" fmla="*/ 2147483647 w 607"/>
              <a:gd name="T21" fmla="*/ 2147483647 h 189"/>
              <a:gd name="T22" fmla="*/ 2147483647 w 607"/>
              <a:gd name="T23" fmla="*/ 2147483647 h 189"/>
              <a:gd name="T24" fmla="*/ 2147483647 w 607"/>
              <a:gd name="T25" fmla="*/ 2147483647 h 189"/>
              <a:gd name="T26" fmla="*/ 0 w 607"/>
              <a:gd name="T27" fmla="*/ 0 h 189"/>
              <a:gd name="T28" fmla="*/ 2147483647 w 607"/>
              <a:gd name="T29" fmla="*/ 2147483647 h 189"/>
              <a:gd name="T30" fmla="*/ 2147483647 w 607"/>
              <a:gd name="T31" fmla="*/ 2147483647 h 1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07" h="189">
                <a:moveTo>
                  <a:pt x="607" y="189"/>
                </a:moveTo>
                <a:lnTo>
                  <a:pt x="38" y="36"/>
                </a:lnTo>
                <a:lnTo>
                  <a:pt x="34" y="31"/>
                </a:lnTo>
                <a:lnTo>
                  <a:pt x="28" y="25"/>
                </a:lnTo>
                <a:lnTo>
                  <a:pt x="23" y="21"/>
                </a:lnTo>
                <a:lnTo>
                  <a:pt x="18" y="15"/>
                </a:lnTo>
                <a:lnTo>
                  <a:pt x="12" y="11"/>
                </a:lnTo>
                <a:lnTo>
                  <a:pt x="7" y="6"/>
                </a:lnTo>
                <a:lnTo>
                  <a:pt x="6" y="5"/>
                </a:lnTo>
                <a:lnTo>
                  <a:pt x="4" y="4"/>
                </a:lnTo>
                <a:lnTo>
                  <a:pt x="3" y="4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  <a:lnTo>
                  <a:pt x="607" y="164"/>
                </a:lnTo>
                <a:lnTo>
                  <a:pt x="607" y="189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6" name="Line 981"/>
          <p:cNvSpPr>
            <a:spLocks noChangeShapeType="1"/>
          </p:cNvSpPr>
          <p:nvPr/>
        </p:nvSpPr>
        <p:spPr bwMode="auto">
          <a:xfrm>
            <a:off x="2189163" y="3625850"/>
            <a:ext cx="241300" cy="650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7" name="Freeform 982"/>
          <p:cNvSpPr>
            <a:spLocks/>
          </p:cNvSpPr>
          <p:nvPr/>
        </p:nvSpPr>
        <p:spPr bwMode="auto">
          <a:xfrm>
            <a:off x="3195638" y="3897313"/>
            <a:ext cx="257175" cy="77787"/>
          </a:xfrm>
          <a:custGeom>
            <a:avLst/>
            <a:gdLst>
              <a:gd name="T0" fmla="*/ 0 w 647"/>
              <a:gd name="T1" fmla="*/ 2147483647 h 198"/>
              <a:gd name="T2" fmla="*/ 2147483647 w 647"/>
              <a:gd name="T3" fmla="*/ 2147483647 h 198"/>
              <a:gd name="T4" fmla="*/ 2147483647 w 647"/>
              <a:gd name="T5" fmla="*/ 2147483647 h 198"/>
              <a:gd name="T6" fmla="*/ 0 w 647"/>
              <a:gd name="T7" fmla="*/ 0 h 198"/>
              <a:gd name="T8" fmla="*/ 0 w 647"/>
              <a:gd name="T9" fmla="*/ 2147483647 h 1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198">
                <a:moveTo>
                  <a:pt x="0" y="25"/>
                </a:moveTo>
                <a:lnTo>
                  <a:pt x="647" y="198"/>
                </a:lnTo>
                <a:lnTo>
                  <a:pt x="647" y="174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8" name="Freeform 983"/>
          <p:cNvSpPr>
            <a:spLocks/>
          </p:cNvSpPr>
          <p:nvPr/>
        </p:nvSpPr>
        <p:spPr bwMode="auto">
          <a:xfrm>
            <a:off x="3195638" y="4040188"/>
            <a:ext cx="257175" cy="79375"/>
          </a:xfrm>
          <a:custGeom>
            <a:avLst/>
            <a:gdLst>
              <a:gd name="T0" fmla="*/ 0 w 647"/>
              <a:gd name="T1" fmla="*/ 2147483647 h 203"/>
              <a:gd name="T2" fmla="*/ 2147483647 w 647"/>
              <a:gd name="T3" fmla="*/ 2147483647 h 203"/>
              <a:gd name="T4" fmla="*/ 2147483647 w 647"/>
              <a:gd name="T5" fmla="*/ 2147483647 h 203"/>
              <a:gd name="T6" fmla="*/ 0 w 647"/>
              <a:gd name="T7" fmla="*/ 0 h 203"/>
              <a:gd name="T8" fmla="*/ 0 w 647"/>
              <a:gd name="T9" fmla="*/ 2147483647 h 2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203">
                <a:moveTo>
                  <a:pt x="0" y="24"/>
                </a:moveTo>
                <a:lnTo>
                  <a:pt x="647" y="203"/>
                </a:lnTo>
                <a:lnTo>
                  <a:pt x="647" y="177"/>
                </a:lnTo>
                <a:lnTo>
                  <a:pt x="0" y="0"/>
                </a:lnTo>
                <a:lnTo>
                  <a:pt x="0" y="2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9" name="Freeform 984"/>
          <p:cNvSpPr>
            <a:spLocks/>
          </p:cNvSpPr>
          <p:nvPr/>
        </p:nvSpPr>
        <p:spPr bwMode="auto">
          <a:xfrm>
            <a:off x="3195638" y="3906838"/>
            <a:ext cx="257175" cy="203200"/>
          </a:xfrm>
          <a:custGeom>
            <a:avLst/>
            <a:gdLst>
              <a:gd name="T0" fmla="*/ 0 w 647"/>
              <a:gd name="T1" fmla="*/ 0 h 512"/>
              <a:gd name="T2" fmla="*/ 2147483647 w 647"/>
              <a:gd name="T3" fmla="*/ 2147483647 h 512"/>
              <a:gd name="T4" fmla="*/ 2147483647 w 647"/>
              <a:gd name="T5" fmla="*/ 2147483647 h 512"/>
              <a:gd name="T6" fmla="*/ 0 w 647"/>
              <a:gd name="T7" fmla="*/ 2147483647 h 512"/>
              <a:gd name="T8" fmla="*/ 0 w 647"/>
              <a:gd name="T9" fmla="*/ 0 h 5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512">
                <a:moveTo>
                  <a:pt x="0" y="0"/>
                </a:moveTo>
                <a:lnTo>
                  <a:pt x="647" y="173"/>
                </a:lnTo>
                <a:lnTo>
                  <a:pt x="647" y="512"/>
                </a:lnTo>
                <a:lnTo>
                  <a:pt x="0" y="335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0" name="Freeform 985"/>
          <p:cNvSpPr>
            <a:spLocks/>
          </p:cNvSpPr>
          <p:nvPr/>
        </p:nvSpPr>
        <p:spPr bwMode="auto">
          <a:xfrm>
            <a:off x="3195638" y="4049713"/>
            <a:ext cx="257175" cy="198437"/>
          </a:xfrm>
          <a:custGeom>
            <a:avLst/>
            <a:gdLst>
              <a:gd name="T0" fmla="*/ 0 w 647"/>
              <a:gd name="T1" fmla="*/ 0 h 499"/>
              <a:gd name="T2" fmla="*/ 2147483647 w 647"/>
              <a:gd name="T3" fmla="*/ 2147483647 h 499"/>
              <a:gd name="T4" fmla="*/ 2147483647 w 647"/>
              <a:gd name="T5" fmla="*/ 2147483647 h 499"/>
              <a:gd name="T6" fmla="*/ 0 w 647"/>
              <a:gd name="T7" fmla="*/ 2147483647 h 499"/>
              <a:gd name="T8" fmla="*/ 0 w 647"/>
              <a:gd name="T9" fmla="*/ 0 h 4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499">
                <a:moveTo>
                  <a:pt x="0" y="0"/>
                </a:moveTo>
                <a:lnTo>
                  <a:pt x="647" y="179"/>
                </a:lnTo>
                <a:lnTo>
                  <a:pt x="647" y="499"/>
                </a:lnTo>
                <a:lnTo>
                  <a:pt x="0" y="32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1" name="Freeform 986"/>
          <p:cNvSpPr>
            <a:spLocks/>
          </p:cNvSpPr>
          <p:nvPr/>
        </p:nvSpPr>
        <p:spPr bwMode="auto">
          <a:xfrm>
            <a:off x="3195638" y="4189413"/>
            <a:ext cx="257175" cy="200025"/>
          </a:xfrm>
          <a:custGeom>
            <a:avLst/>
            <a:gdLst>
              <a:gd name="T0" fmla="*/ 0 w 647"/>
              <a:gd name="T1" fmla="*/ 2147483647 h 507"/>
              <a:gd name="T2" fmla="*/ 2147483647 w 647"/>
              <a:gd name="T3" fmla="*/ 2147483647 h 507"/>
              <a:gd name="T4" fmla="*/ 2147483647 w 647"/>
              <a:gd name="T5" fmla="*/ 2147483647 h 507"/>
              <a:gd name="T6" fmla="*/ 0 w 647"/>
              <a:gd name="T7" fmla="*/ 0 h 507"/>
              <a:gd name="T8" fmla="*/ 0 w 647"/>
              <a:gd name="T9" fmla="*/ 2147483647 h 5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507">
                <a:moveTo>
                  <a:pt x="0" y="332"/>
                </a:moveTo>
                <a:lnTo>
                  <a:pt x="647" y="507"/>
                </a:lnTo>
                <a:lnTo>
                  <a:pt x="647" y="177"/>
                </a:lnTo>
                <a:lnTo>
                  <a:pt x="0" y="0"/>
                </a:lnTo>
                <a:lnTo>
                  <a:pt x="0" y="33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2" name="Freeform 987"/>
          <p:cNvSpPr>
            <a:spLocks/>
          </p:cNvSpPr>
          <p:nvPr/>
        </p:nvSpPr>
        <p:spPr bwMode="auto">
          <a:xfrm>
            <a:off x="3195638" y="4330700"/>
            <a:ext cx="257175" cy="198438"/>
          </a:xfrm>
          <a:custGeom>
            <a:avLst/>
            <a:gdLst>
              <a:gd name="T0" fmla="*/ 0 w 647"/>
              <a:gd name="T1" fmla="*/ 0 h 497"/>
              <a:gd name="T2" fmla="*/ 2147483647 w 647"/>
              <a:gd name="T3" fmla="*/ 2147483647 h 497"/>
              <a:gd name="T4" fmla="*/ 2147483647 w 647"/>
              <a:gd name="T5" fmla="*/ 2147483647 h 497"/>
              <a:gd name="T6" fmla="*/ 0 w 647"/>
              <a:gd name="T7" fmla="*/ 2147483647 h 497"/>
              <a:gd name="T8" fmla="*/ 0 w 647"/>
              <a:gd name="T9" fmla="*/ 0 h 4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497">
                <a:moveTo>
                  <a:pt x="0" y="0"/>
                </a:moveTo>
                <a:lnTo>
                  <a:pt x="647" y="175"/>
                </a:lnTo>
                <a:lnTo>
                  <a:pt x="647" y="497"/>
                </a:lnTo>
                <a:lnTo>
                  <a:pt x="0" y="33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3" name="Freeform 988"/>
          <p:cNvSpPr>
            <a:spLocks/>
          </p:cNvSpPr>
          <p:nvPr/>
        </p:nvSpPr>
        <p:spPr bwMode="auto">
          <a:xfrm>
            <a:off x="3195638" y="4176713"/>
            <a:ext cx="257175" cy="82550"/>
          </a:xfrm>
          <a:custGeom>
            <a:avLst/>
            <a:gdLst>
              <a:gd name="T0" fmla="*/ 0 w 647"/>
              <a:gd name="T1" fmla="*/ 0 h 208"/>
              <a:gd name="T2" fmla="*/ 2147483647 w 647"/>
              <a:gd name="T3" fmla="*/ 2147483647 h 208"/>
              <a:gd name="T4" fmla="*/ 2147483647 w 647"/>
              <a:gd name="T5" fmla="*/ 2147483647 h 208"/>
              <a:gd name="T6" fmla="*/ 0 w 647"/>
              <a:gd name="T7" fmla="*/ 2147483647 h 208"/>
              <a:gd name="T8" fmla="*/ 0 w 647"/>
              <a:gd name="T9" fmla="*/ 0 h 2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208">
                <a:moveTo>
                  <a:pt x="0" y="0"/>
                </a:moveTo>
                <a:lnTo>
                  <a:pt x="647" y="178"/>
                </a:lnTo>
                <a:lnTo>
                  <a:pt x="647" y="208"/>
                </a:lnTo>
                <a:lnTo>
                  <a:pt x="0" y="31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4" name="Freeform 989"/>
          <p:cNvSpPr>
            <a:spLocks/>
          </p:cNvSpPr>
          <p:nvPr/>
        </p:nvSpPr>
        <p:spPr bwMode="auto">
          <a:xfrm>
            <a:off x="3195638" y="4321175"/>
            <a:ext cx="257175" cy="79375"/>
          </a:xfrm>
          <a:custGeom>
            <a:avLst/>
            <a:gdLst>
              <a:gd name="T0" fmla="*/ 0 w 647"/>
              <a:gd name="T1" fmla="*/ 2147483647 h 201"/>
              <a:gd name="T2" fmla="*/ 2147483647 w 647"/>
              <a:gd name="T3" fmla="*/ 2147483647 h 201"/>
              <a:gd name="T4" fmla="*/ 2147483647 w 647"/>
              <a:gd name="T5" fmla="*/ 2147483647 h 201"/>
              <a:gd name="T6" fmla="*/ 0 w 647"/>
              <a:gd name="T7" fmla="*/ 0 h 201"/>
              <a:gd name="T8" fmla="*/ 0 w 647"/>
              <a:gd name="T9" fmla="*/ 2147483647 h 2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201">
                <a:moveTo>
                  <a:pt x="0" y="26"/>
                </a:moveTo>
                <a:lnTo>
                  <a:pt x="647" y="201"/>
                </a:lnTo>
                <a:lnTo>
                  <a:pt x="647" y="175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5" name="Freeform 990"/>
          <p:cNvSpPr>
            <a:spLocks/>
          </p:cNvSpPr>
          <p:nvPr/>
        </p:nvSpPr>
        <p:spPr bwMode="auto">
          <a:xfrm>
            <a:off x="3195638" y="4464050"/>
            <a:ext cx="257175" cy="74613"/>
          </a:xfrm>
          <a:custGeom>
            <a:avLst/>
            <a:gdLst>
              <a:gd name="T0" fmla="*/ 0 w 647"/>
              <a:gd name="T1" fmla="*/ 2147483647 h 189"/>
              <a:gd name="T2" fmla="*/ 2147483647 w 647"/>
              <a:gd name="T3" fmla="*/ 2147483647 h 189"/>
              <a:gd name="T4" fmla="*/ 2147483647 w 647"/>
              <a:gd name="T5" fmla="*/ 2147483647 h 189"/>
              <a:gd name="T6" fmla="*/ 0 w 647"/>
              <a:gd name="T7" fmla="*/ 0 h 189"/>
              <a:gd name="T8" fmla="*/ 0 w 647"/>
              <a:gd name="T9" fmla="*/ 2147483647 h 1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189">
                <a:moveTo>
                  <a:pt x="0" y="26"/>
                </a:moveTo>
                <a:lnTo>
                  <a:pt x="647" y="189"/>
                </a:lnTo>
                <a:lnTo>
                  <a:pt x="647" y="163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6" name="Freeform 991"/>
          <p:cNvSpPr>
            <a:spLocks/>
          </p:cNvSpPr>
          <p:nvPr/>
        </p:nvSpPr>
        <p:spPr bwMode="auto">
          <a:xfrm>
            <a:off x="3332163" y="4783138"/>
            <a:ext cx="120650" cy="44450"/>
          </a:xfrm>
          <a:custGeom>
            <a:avLst/>
            <a:gdLst>
              <a:gd name="T0" fmla="*/ 0 w 304"/>
              <a:gd name="T1" fmla="*/ 0 h 114"/>
              <a:gd name="T2" fmla="*/ 2147483647 w 304"/>
              <a:gd name="T3" fmla="*/ 2147483647 h 114"/>
              <a:gd name="T4" fmla="*/ 2147483647 w 304"/>
              <a:gd name="T5" fmla="*/ 2147483647 h 114"/>
              <a:gd name="T6" fmla="*/ 2147483647 w 304"/>
              <a:gd name="T7" fmla="*/ 2147483647 h 114"/>
              <a:gd name="T8" fmla="*/ 2147483647 w 304"/>
              <a:gd name="T9" fmla="*/ 2147483647 h 114"/>
              <a:gd name="T10" fmla="*/ 2147483647 w 304"/>
              <a:gd name="T11" fmla="*/ 2147483647 h 114"/>
              <a:gd name="T12" fmla="*/ 2147483647 w 304"/>
              <a:gd name="T13" fmla="*/ 2147483647 h 114"/>
              <a:gd name="T14" fmla="*/ 2147483647 w 304"/>
              <a:gd name="T15" fmla="*/ 2147483647 h 114"/>
              <a:gd name="T16" fmla="*/ 2147483647 w 304"/>
              <a:gd name="T17" fmla="*/ 2147483647 h 114"/>
              <a:gd name="T18" fmla="*/ 2147483647 w 304"/>
              <a:gd name="T19" fmla="*/ 2147483647 h 114"/>
              <a:gd name="T20" fmla="*/ 2147483647 w 304"/>
              <a:gd name="T21" fmla="*/ 2147483647 h 114"/>
              <a:gd name="T22" fmla="*/ 2147483647 w 304"/>
              <a:gd name="T23" fmla="*/ 2147483647 h 114"/>
              <a:gd name="T24" fmla="*/ 2147483647 w 304"/>
              <a:gd name="T25" fmla="*/ 2147483647 h 114"/>
              <a:gd name="T26" fmla="*/ 2147483647 w 304"/>
              <a:gd name="T27" fmla="*/ 2147483647 h 114"/>
              <a:gd name="T28" fmla="*/ 2147483647 w 304"/>
              <a:gd name="T29" fmla="*/ 2147483647 h 114"/>
              <a:gd name="T30" fmla="*/ 0 w 304"/>
              <a:gd name="T31" fmla="*/ 2147483647 h 114"/>
              <a:gd name="T32" fmla="*/ 0 w 304"/>
              <a:gd name="T33" fmla="*/ 0 h 11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04" h="114">
                <a:moveTo>
                  <a:pt x="0" y="0"/>
                </a:moveTo>
                <a:lnTo>
                  <a:pt x="304" y="81"/>
                </a:lnTo>
                <a:lnTo>
                  <a:pt x="304" y="114"/>
                </a:lnTo>
                <a:lnTo>
                  <a:pt x="24" y="40"/>
                </a:lnTo>
                <a:lnTo>
                  <a:pt x="21" y="36"/>
                </a:lnTo>
                <a:lnTo>
                  <a:pt x="19" y="33"/>
                </a:lnTo>
                <a:lnTo>
                  <a:pt x="16" y="28"/>
                </a:lnTo>
                <a:lnTo>
                  <a:pt x="12" y="23"/>
                </a:lnTo>
                <a:lnTo>
                  <a:pt x="9" y="17"/>
                </a:lnTo>
                <a:lnTo>
                  <a:pt x="6" y="12"/>
                </a:lnTo>
                <a:lnTo>
                  <a:pt x="3" y="6"/>
                </a:lnTo>
                <a:lnTo>
                  <a:pt x="2" y="5"/>
                </a:lnTo>
                <a:lnTo>
                  <a:pt x="2" y="4"/>
                </a:lnTo>
                <a:lnTo>
                  <a:pt x="1" y="3"/>
                </a:lnTo>
                <a:lnTo>
                  <a:pt x="1" y="2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7" name="Freeform 992"/>
          <p:cNvSpPr>
            <a:spLocks/>
          </p:cNvSpPr>
          <p:nvPr/>
        </p:nvSpPr>
        <p:spPr bwMode="auto">
          <a:xfrm>
            <a:off x="3452813" y="4799013"/>
            <a:ext cx="38100" cy="25400"/>
          </a:xfrm>
          <a:custGeom>
            <a:avLst/>
            <a:gdLst>
              <a:gd name="T0" fmla="*/ 0 w 97"/>
              <a:gd name="T1" fmla="*/ 0 h 66"/>
              <a:gd name="T2" fmla="*/ 2147483647 w 97"/>
              <a:gd name="T3" fmla="*/ 2147483647 h 66"/>
              <a:gd name="T4" fmla="*/ 2147483647 w 97"/>
              <a:gd name="T5" fmla="*/ 2147483647 h 66"/>
              <a:gd name="T6" fmla="*/ 2147483647 w 97"/>
              <a:gd name="T7" fmla="*/ 2147483647 h 66"/>
              <a:gd name="T8" fmla="*/ 0 w 97"/>
              <a:gd name="T9" fmla="*/ 2147483647 h 66"/>
              <a:gd name="T10" fmla="*/ 0 w 97"/>
              <a:gd name="T11" fmla="*/ 0 h 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7" h="66">
                <a:moveTo>
                  <a:pt x="0" y="0"/>
                </a:moveTo>
                <a:lnTo>
                  <a:pt x="97" y="58"/>
                </a:lnTo>
                <a:lnTo>
                  <a:pt x="97" y="66"/>
                </a:lnTo>
                <a:lnTo>
                  <a:pt x="33" y="49"/>
                </a:lnTo>
                <a:lnTo>
                  <a:pt x="0" y="29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8" name="Freeform 993"/>
          <p:cNvSpPr>
            <a:spLocks/>
          </p:cNvSpPr>
          <p:nvPr/>
        </p:nvSpPr>
        <p:spPr bwMode="auto">
          <a:xfrm>
            <a:off x="3452813" y="4659313"/>
            <a:ext cx="38100" cy="30162"/>
          </a:xfrm>
          <a:custGeom>
            <a:avLst/>
            <a:gdLst>
              <a:gd name="T0" fmla="*/ 0 w 97"/>
              <a:gd name="T1" fmla="*/ 2147483647 h 75"/>
              <a:gd name="T2" fmla="*/ 2147483647 w 97"/>
              <a:gd name="T3" fmla="*/ 2147483647 h 75"/>
              <a:gd name="T4" fmla="*/ 2147483647 w 97"/>
              <a:gd name="T5" fmla="*/ 2147483647 h 75"/>
              <a:gd name="T6" fmla="*/ 0 w 97"/>
              <a:gd name="T7" fmla="*/ 0 h 75"/>
              <a:gd name="T8" fmla="*/ 0 w 97"/>
              <a:gd name="T9" fmla="*/ 2147483647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75">
                <a:moveTo>
                  <a:pt x="0" y="29"/>
                </a:moveTo>
                <a:lnTo>
                  <a:pt x="97" y="75"/>
                </a:lnTo>
                <a:lnTo>
                  <a:pt x="97" y="46"/>
                </a:lnTo>
                <a:lnTo>
                  <a:pt x="0" y="0"/>
                </a:lnTo>
                <a:lnTo>
                  <a:pt x="0" y="29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9" name="Freeform 994"/>
          <p:cNvSpPr>
            <a:spLocks/>
          </p:cNvSpPr>
          <p:nvPr/>
        </p:nvSpPr>
        <p:spPr bwMode="auto">
          <a:xfrm>
            <a:off x="3195638" y="4603750"/>
            <a:ext cx="257175" cy="82550"/>
          </a:xfrm>
          <a:custGeom>
            <a:avLst/>
            <a:gdLst>
              <a:gd name="T0" fmla="*/ 0 w 647"/>
              <a:gd name="T1" fmla="*/ 0 h 208"/>
              <a:gd name="T2" fmla="*/ 2147483647 w 647"/>
              <a:gd name="T3" fmla="*/ 2147483647 h 208"/>
              <a:gd name="T4" fmla="*/ 2147483647 w 647"/>
              <a:gd name="T5" fmla="*/ 2147483647 h 208"/>
              <a:gd name="T6" fmla="*/ 0 w 647"/>
              <a:gd name="T7" fmla="*/ 2147483647 h 208"/>
              <a:gd name="T8" fmla="*/ 0 w 647"/>
              <a:gd name="T9" fmla="*/ 0 h 2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208">
                <a:moveTo>
                  <a:pt x="0" y="0"/>
                </a:moveTo>
                <a:lnTo>
                  <a:pt x="647" y="176"/>
                </a:lnTo>
                <a:lnTo>
                  <a:pt x="647" y="208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0" name="Freeform 995"/>
          <p:cNvSpPr>
            <a:spLocks/>
          </p:cNvSpPr>
          <p:nvPr/>
        </p:nvSpPr>
        <p:spPr bwMode="auto">
          <a:xfrm>
            <a:off x="3452813" y="4518025"/>
            <a:ext cx="38100" cy="28575"/>
          </a:xfrm>
          <a:custGeom>
            <a:avLst/>
            <a:gdLst>
              <a:gd name="T0" fmla="*/ 0 w 97"/>
              <a:gd name="T1" fmla="*/ 2147483647 h 70"/>
              <a:gd name="T2" fmla="*/ 2147483647 w 97"/>
              <a:gd name="T3" fmla="*/ 2147483647 h 70"/>
              <a:gd name="T4" fmla="*/ 2147483647 w 97"/>
              <a:gd name="T5" fmla="*/ 2147483647 h 70"/>
              <a:gd name="T6" fmla="*/ 0 w 97"/>
              <a:gd name="T7" fmla="*/ 0 h 70"/>
              <a:gd name="T8" fmla="*/ 0 w 97"/>
              <a:gd name="T9" fmla="*/ 2147483647 h 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70">
                <a:moveTo>
                  <a:pt x="0" y="24"/>
                </a:moveTo>
                <a:lnTo>
                  <a:pt x="97" y="70"/>
                </a:lnTo>
                <a:lnTo>
                  <a:pt x="97" y="49"/>
                </a:lnTo>
                <a:lnTo>
                  <a:pt x="0" y="0"/>
                </a:lnTo>
                <a:lnTo>
                  <a:pt x="0" y="2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1" name="Freeform 996"/>
          <p:cNvSpPr>
            <a:spLocks/>
          </p:cNvSpPr>
          <p:nvPr/>
        </p:nvSpPr>
        <p:spPr bwMode="auto">
          <a:xfrm>
            <a:off x="3452813" y="4376738"/>
            <a:ext cx="38100" cy="34925"/>
          </a:xfrm>
          <a:custGeom>
            <a:avLst/>
            <a:gdLst>
              <a:gd name="T0" fmla="*/ 0 w 97"/>
              <a:gd name="T1" fmla="*/ 2147483647 h 87"/>
              <a:gd name="T2" fmla="*/ 2147483647 w 97"/>
              <a:gd name="T3" fmla="*/ 2147483647 h 87"/>
              <a:gd name="T4" fmla="*/ 2147483647 w 97"/>
              <a:gd name="T5" fmla="*/ 2147483647 h 87"/>
              <a:gd name="T6" fmla="*/ 0 w 97"/>
              <a:gd name="T7" fmla="*/ 0 h 87"/>
              <a:gd name="T8" fmla="*/ 0 w 97"/>
              <a:gd name="T9" fmla="*/ 2147483647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87">
                <a:moveTo>
                  <a:pt x="0" y="34"/>
                </a:moveTo>
                <a:lnTo>
                  <a:pt x="97" y="87"/>
                </a:lnTo>
                <a:lnTo>
                  <a:pt x="97" y="53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2" name="Freeform 997"/>
          <p:cNvSpPr>
            <a:spLocks/>
          </p:cNvSpPr>
          <p:nvPr/>
        </p:nvSpPr>
        <p:spPr bwMode="auto">
          <a:xfrm>
            <a:off x="3452813" y="4237038"/>
            <a:ext cx="38100" cy="31750"/>
          </a:xfrm>
          <a:custGeom>
            <a:avLst/>
            <a:gdLst>
              <a:gd name="T0" fmla="*/ 0 w 97"/>
              <a:gd name="T1" fmla="*/ 2147483647 h 79"/>
              <a:gd name="T2" fmla="*/ 2147483647 w 97"/>
              <a:gd name="T3" fmla="*/ 2147483647 h 79"/>
              <a:gd name="T4" fmla="*/ 2147483647 w 97"/>
              <a:gd name="T5" fmla="*/ 2147483647 h 79"/>
              <a:gd name="T6" fmla="*/ 0 w 97"/>
              <a:gd name="T7" fmla="*/ 0 h 79"/>
              <a:gd name="T8" fmla="*/ 0 w 97"/>
              <a:gd name="T9" fmla="*/ 2147483647 h 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79">
                <a:moveTo>
                  <a:pt x="0" y="26"/>
                </a:moveTo>
                <a:lnTo>
                  <a:pt x="97" y="79"/>
                </a:lnTo>
                <a:lnTo>
                  <a:pt x="97" y="52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3" name="Freeform 998"/>
          <p:cNvSpPr>
            <a:spLocks/>
          </p:cNvSpPr>
          <p:nvPr/>
        </p:nvSpPr>
        <p:spPr bwMode="auto">
          <a:xfrm>
            <a:off x="3452813" y="5086350"/>
            <a:ext cx="38100" cy="26988"/>
          </a:xfrm>
          <a:custGeom>
            <a:avLst/>
            <a:gdLst>
              <a:gd name="T0" fmla="*/ 0 w 97"/>
              <a:gd name="T1" fmla="*/ 2147483647 h 69"/>
              <a:gd name="T2" fmla="*/ 2147483647 w 97"/>
              <a:gd name="T3" fmla="*/ 2147483647 h 69"/>
              <a:gd name="T4" fmla="*/ 2147483647 w 97"/>
              <a:gd name="T5" fmla="*/ 2147483647 h 69"/>
              <a:gd name="T6" fmla="*/ 0 w 97"/>
              <a:gd name="T7" fmla="*/ 0 h 69"/>
              <a:gd name="T8" fmla="*/ 0 w 97"/>
              <a:gd name="T9" fmla="*/ 2147483647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69">
                <a:moveTo>
                  <a:pt x="0" y="27"/>
                </a:moveTo>
                <a:lnTo>
                  <a:pt x="97" y="69"/>
                </a:lnTo>
                <a:lnTo>
                  <a:pt x="97" y="44"/>
                </a:lnTo>
                <a:lnTo>
                  <a:pt x="0" y="0"/>
                </a:lnTo>
                <a:lnTo>
                  <a:pt x="0" y="2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4" name="Freeform 999"/>
          <p:cNvSpPr>
            <a:spLocks/>
          </p:cNvSpPr>
          <p:nvPr/>
        </p:nvSpPr>
        <p:spPr bwMode="auto">
          <a:xfrm>
            <a:off x="3452813" y="5097463"/>
            <a:ext cx="38100" cy="147637"/>
          </a:xfrm>
          <a:custGeom>
            <a:avLst/>
            <a:gdLst>
              <a:gd name="T0" fmla="*/ 0 w 97"/>
              <a:gd name="T1" fmla="*/ 0 h 373"/>
              <a:gd name="T2" fmla="*/ 0 w 97"/>
              <a:gd name="T3" fmla="*/ 2147483647 h 373"/>
              <a:gd name="T4" fmla="*/ 2147483647 w 97"/>
              <a:gd name="T5" fmla="*/ 2147483647 h 373"/>
              <a:gd name="T6" fmla="*/ 2147483647 w 97"/>
              <a:gd name="T7" fmla="*/ 2147483647 h 373"/>
              <a:gd name="T8" fmla="*/ 0 w 97"/>
              <a:gd name="T9" fmla="*/ 0 h 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3">
                <a:moveTo>
                  <a:pt x="0" y="0"/>
                </a:moveTo>
                <a:lnTo>
                  <a:pt x="0" y="320"/>
                </a:lnTo>
                <a:lnTo>
                  <a:pt x="97" y="373"/>
                </a:lnTo>
                <a:lnTo>
                  <a:pt x="97" y="4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5" name="Freeform 1000"/>
          <p:cNvSpPr>
            <a:spLocks/>
          </p:cNvSpPr>
          <p:nvPr/>
        </p:nvSpPr>
        <p:spPr bwMode="auto">
          <a:xfrm>
            <a:off x="3452813" y="5037138"/>
            <a:ext cx="38100" cy="66675"/>
          </a:xfrm>
          <a:custGeom>
            <a:avLst/>
            <a:gdLst>
              <a:gd name="T0" fmla="*/ 0 w 97"/>
              <a:gd name="T1" fmla="*/ 2147483647 h 167"/>
              <a:gd name="T2" fmla="*/ 2147483647 w 97"/>
              <a:gd name="T3" fmla="*/ 2147483647 h 167"/>
              <a:gd name="T4" fmla="*/ 2147483647 w 97"/>
              <a:gd name="T5" fmla="*/ 2147483647 h 167"/>
              <a:gd name="T6" fmla="*/ 2147483647 w 97"/>
              <a:gd name="T7" fmla="*/ 2147483647 h 167"/>
              <a:gd name="T8" fmla="*/ 2147483647 w 97"/>
              <a:gd name="T9" fmla="*/ 2147483647 h 167"/>
              <a:gd name="T10" fmla="*/ 2147483647 w 97"/>
              <a:gd name="T11" fmla="*/ 2147483647 h 167"/>
              <a:gd name="T12" fmla="*/ 2147483647 w 97"/>
              <a:gd name="T13" fmla="*/ 2147483647 h 167"/>
              <a:gd name="T14" fmla="*/ 2147483647 w 97"/>
              <a:gd name="T15" fmla="*/ 2147483647 h 167"/>
              <a:gd name="T16" fmla="*/ 2147483647 w 97"/>
              <a:gd name="T17" fmla="*/ 2147483647 h 167"/>
              <a:gd name="T18" fmla="*/ 2147483647 w 97"/>
              <a:gd name="T19" fmla="*/ 2147483647 h 167"/>
              <a:gd name="T20" fmla="*/ 2147483647 w 97"/>
              <a:gd name="T21" fmla="*/ 2147483647 h 167"/>
              <a:gd name="T22" fmla="*/ 2147483647 w 97"/>
              <a:gd name="T23" fmla="*/ 2147483647 h 167"/>
              <a:gd name="T24" fmla="*/ 2147483647 w 97"/>
              <a:gd name="T25" fmla="*/ 2147483647 h 167"/>
              <a:gd name="T26" fmla="*/ 2147483647 w 97"/>
              <a:gd name="T27" fmla="*/ 2147483647 h 167"/>
              <a:gd name="T28" fmla="*/ 2147483647 w 97"/>
              <a:gd name="T29" fmla="*/ 2147483647 h 167"/>
              <a:gd name="T30" fmla="*/ 2147483647 w 97"/>
              <a:gd name="T31" fmla="*/ 2147483647 h 167"/>
              <a:gd name="T32" fmla="*/ 2147483647 w 97"/>
              <a:gd name="T33" fmla="*/ 2147483647 h 167"/>
              <a:gd name="T34" fmla="*/ 2147483647 w 97"/>
              <a:gd name="T35" fmla="*/ 2147483647 h 167"/>
              <a:gd name="T36" fmla="*/ 2147483647 w 97"/>
              <a:gd name="T37" fmla="*/ 2147483647 h 167"/>
              <a:gd name="T38" fmla="*/ 2147483647 w 97"/>
              <a:gd name="T39" fmla="*/ 2147483647 h 167"/>
              <a:gd name="T40" fmla="*/ 2147483647 w 97"/>
              <a:gd name="T41" fmla="*/ 2147483647 h 167"/>
              <a:gd name="T42" fmla="*/ 2147483647 w 97"/>
              <a:gd name="T43" fmla="*/ 2147483647 h 167"/>
              <a:gd name="T44" fmla="*/ 2147483647 w 97"/>
              <a:gd name="T45" fmla="*/ 2147483647 h 167"/>
              <a:gd name="T46" fmla="*/ 2147483647 w 97"/>
              <a:gd name="T47" fmla="*/ 2147483647 h 167"/>
              <a:gd name="T48" fmla="*/ 2147483647 w 97"/>
              <a:gd name="T49" fmla="*/ 2147483647 h 167"/>
              <a:gd name="T50" fmla="*/ 2147483647 w 97"/>
              <a:gd name="T51" fmla="*/ 2147483647 h 167"/>
              <a:gd name="T52" fmla="*/ 2147483647 w 97"/>
              <a:gd name="T53" fmla="*/ 2147483647 h 167"/>
              <a:gd name="T54" fmla="*/ 2147483647 w 97"/>
              <a:gd name="T55" fmla="*/ 2147483647 h 167"/>
              <a:gd name="T56" fmla="*/ 2147483647 w 97"/>
              <a:gd name="T57" fmla="*/ 2147483647 h 167"/>
              <a:gd name="T58" fmla="*/ 2147483647 w 97"/>
              <a:gd name="T59" fmla="*/ 2147483647 h 167"/>
              <a:gd name="T60" fmla="*/ 2147483647 w 97"/>
              <a:gd name="T61" fmla="*/ 2147483647 h 167"/>
              <a:gd name="T62" fmla="*/ 2147483647 w 97"/>
              <a:gd name="T63" fmla="*/ 2147483647 h 167"/>
              <a:gd name="T64" fmla="*/ 2147483647 w 97"/>
              <a:gd name="T65" fmla="*/ 2147483647 h 167"/>
              <a:gd name="T66" fmla="*/ 2147483647 w 97"/>
              <a:gd name="T67" fmla="*/ 2147483647 h 167"/>
              <a:gd name="T68" fmla="*/ 2147483647 w 97"/>
              <a:gd name="T69" fmla="*/ 2147483647 h 167"/>
              <a:gd name="T70" fmla="*/ 2147483647 w 97"/>
              <a:gd name="T71" fmla="*/ 2147483647 h 167"/>
              <a:gd name="T72" fmla="*/ 2147483647 w 97"/>
              <a:gd name="T73" fmla="*/ 2147483647 h 167"/>
              <a:gd name="T74" fmla="*/ 2147483647 w 97"/>
              <a:gd name="T75" fmla="*/ 2147483647 h 167"/>
              <a:gd name="T76" fmla="*/ 2147483647 w 97"/>
              <a:gd name="T77" fmla="*/ 2147483647 h 167"/>
              <a:gd name="T78" fmla="*/ 2147483647 w 97"/>
              <a:gd name="T79" fmla="*/ 2147483647 h 167"/>
              <a:gd name="T80" fmla="*/ 2147483647 w 97"/>
              <a:gd name="T81" fmla="*/ 2147483647 h 167"/>
              <a:gd name="T82" fmla="*/ 2147483647 w 97"/>
              <a:gd name="T83" fmla="*/ 2147483647 h 167"/>
              <a:gd name="T84" fmla="*/ 2147483647 w 97"/>
              <a:gd name="T85" fmla="*/ 2147483647 h 167"/>
              <a:gd name="T86" fmla="*/ 2147483647 w 97"/>
              <a:gd name="T87" fmla="*/ 2147483647 h 167"/>
              <a:gd name="T88" fmla="*/ 2147483647 w 97"/>
              <a:gd name="T89" fmla="*/ 2147483647 h 167"/>
              <a:gd name="T90" fmla="*/ 2147483647 w 97"/>
              <a:gd name="T91" fmla="*/ 2147483647 h 167"/>
              <a:gd name="T92" fmla="*/ 2147483647 w 97"/>
              <a:gd name="T93" fmla="*/ 2147483647 h 167"/>
              <a:gd name="T94" fmla="*/ 0 w 97"/>
              <a:gd name="T95" fmla="*/ 0 h 167"/>
              <a:gd name="T96" fmla="*/ 0 w 97"/>
              <a:gd name="T97" fmla="*/ 2147483647 h 16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7" h="167">
                <a:moveTo>
                  <a:pt x="0" y="123"/>
                </a:moveTo>
                <a:lnTo>
                  <a:pt x="97" y="167"/>
                </a:lnTo>
                <a:lnTo>
                  <a:pt x="97" y="121"/>
                </a:lnTo>
                <a:lnTo>
                  <a:pt x="95" y="121"/>
                </a:lnTo>
                <a:lnTo>
                  <a:pt x="93" y="120"/>
                </a:lnTo>
                <a:lnTo>
                  <a:pt x="90" y="120"/>
                </a:lnTo>
                <a:lnTo>
                  <a:pt x="88" y="118"/>
                </a:lnTo>
                <a:lnTo>
                  <a:pt x="86" y="118"/>
                </a:lnTo>
                <a:lnTo>
                  <a:pt x="85" y="117"/>
                </a:lnTo>
                <a:lnTo>
                  <a:pt x="82" y="115"/>
                </a:lnTo>
                <a:lnTo>
                  <a:pt x="78" y="112"/>
                </a:lnTo>
                <a:lnTo>
                  <a:pt x="76" y="108"/>
                </a:lnTo>
                <a:lnTo>
                  <a:pt x="73" y="104"/>
                </a:lnTo>
                <a:lnTo>
                  <a:pt x="68" y="98"/>
                </a:lnTo>
                <a:lnTo>
                  <a:pt x="66" y="95"/>
                </a:lnTo>
                <a:lnTo>
                  <a:pt x="64" y="92"/>
                </a:lnTo>
                <a:lnTo>
                  <a:pt x="60" y="88"/>
                </a:lnTo>
                <a:lnTo>
                  <a:pt x="59" y="88"/>
                </a:lnTo>
                <a:lnTo>
                  <a:pt x="58" y="87"/>
                </a:lnTo>
                <a:lnTo>
                  <a:pt x="57" y="87"/>
                </a:lnTo>
                <a:lnTo>
                  <a:pt x="57" y="86"/>
                </a:lnTo>
                <a:lnTo>
                  <a:pt x="56" y="86"/>
                </a:lnTo>
                <a:lnTo>
                  <a:pt x="50" y="83"/>
                </a:lnTo>
                <a:lnTo>
                  <a:pt x="45" y="78"/>
                </a:lnTo>
                <a:lnTo>
                  <a:pt x="39" y="74"/>
                </a:lnTo>
                <a:lnTo>
                  <a:pt x="33" y="69"/>
                </a:lnTo>
                <a:lnTo>
                  <a:pt x="31" y="66"/>
                </a:lnTo>
                <a:lnTo>
                  <a:pt x="28" y="62"/>
                </a:lnTo>
                <a:lnTo>
                  <a:pt x="25" y="60"/>
                </a:lnTo>
                <a:lnTo>
                  <a:pt x="24" y="59"/>
                </a:lnTo>
                <a:lnTo>
                  <a:pt x="24" y="58"/>
                </a:lnTo>
                <a:lnTo>
                  <a:pt x="23" y="57"/>
                </a:lnTo>
                <a:lnTo>
                  <a:pt x="23" y="56"/>
                </a:lnTo>
                <a:lnTo>
                  <a:pt x="22" y="55"/>
                </a:lnTo>
                <a:lnTo>
                  <a:pt x="21" y="55"/>
                </a:lnTo>
                <a:lnTo>
                  <a:pt x="20" y="51"/>
                </a:lnTo>
                <a:lnTo>
                  <a:pt x="18" y="49"/>
                </a:lnTo>
                <a:lnTo>
                  <a:pt x="17" y="46"/>
                </a:lnTo>
                <a:lnTo>
                  <a:pt x="14" y="43"/>
                </a:lnTo>
                <a:lnTo>
                  <a:pt x="13" y="40"/>
                </a:lnTo>
                <a:lnTo>
                  <a:pt x="11" y="37"/>
                </a:lnTo>
                <a:lnTo>
                  <a:pt x="9" y="32"/>
                </a:lnTo>
                <a:lnTo>
                  <a:pt x="8" y="28"/>
                </a:lnTo>
                <a:lnTo>
                  <a:pt x="6" y="24"/>
                </a:lnTo>
                <a:lnTo>
                  <a:pt x="4" y="18"/>
                </a:lnTo>
                <a:lnTo>
                  <a:pt x="2" y="11"/>
                </a:lnTo>
                <a:lnTo>
                  <a:pt x="1" y="5"/>
                </a:lnTo>
                <a:lnTo>
                  <a:pt x="0" y="0"/>
                </a:lnTo>
                <a:lnTo>
                  <a:pt x="0" y="12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6" name="Freeform 1001"/>
          <p:cNvSpPr>
            <a:spLocks/>
          </p:cNvSpPr>
          <p:nvPr/>
        </p:nvSpPr>
        <p:spPr bwMode="auto">
          <a:xfrm>
            <a:off x="3452813" y="3827463"/>
            <a:ext cx="38100" cy="146050"/>
          </a:xfrm>
          <a:custGeom>
            <a:avLst/>
            <a:gdLst>
              <a:gd name="T0" fmla="*/ 2147483647 w 97"/>
              <a:gd name="T1" fmla="*/ 2147483647 h 367"/>
              <a:gd name="T2" fmla="*/ 2147483647 w 97"/>
              <a:gd name="T3" fmla="*/ 2147483647 h 367"/>
              <a:gd name="T4" fmla="*/ 0 w 97"/>
              <a:gd name="T5" fmla="*/ 0 h 367"/>
              <a:gd name="T6" fmla="*/ 0 w 97"/>
              <a:gd name="T7" fmla="*/ 2147483647 h 367"/>
              <a:gd name="T8" fmla="*/ 2147483647 w 97"/>
              <a:gd name="T9" fmla="*/ 2147483647 h 367"/>
              <a:gd name="T10" fmla="*/ 2147483647 w 97"/>
              <a:gd name="T11" fmla="*/ 2147483647 h 3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7" h="367">
                <a:moveTo>
                  <a:pt x="97" y="367"/>
                </a:moveTo>
                <a:lnTo>
                  <a:pt x="97" y="53"/>
                </a:lnTo>
                <a:lnTo>
                  <a:pt x="0" y="0"/>
                </a:lnTo>
                <a:lnTo>
                  <a:pt x="0" y="315"/>
                </a:lnTo>
                <a:lnTo>
                  <a:pt x="62" y="349"/>
                </a:lnTo>
                <a:lnTo>
                  <a:pt x="97" y="36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7" name="Freeform 1002"/>
          <p:cNvSpPr>
            <a:spLocks/>
          </p:cNvSpPr>
          <p:nvPr/>
        </p:nvSpPr>
        <p:spPr bwMode="auto">
          <a:xfrm>
            <a:off x="3452813" y="3965575"/>
            <a:ext cx="38100" cy="150813"/>
          </a:xfrm>
          <a:custGeom>
            <a:avLst/>
            <a:gdLst>
              <a:gd name="T0" fmla="*/ 0 w 97"/>
              <a:gd name="T1" fmla="*/ 0 h 377"/>
              <a:gd name="T2" fmla="*/ 0 w 97"/>
              <a:gd name="T3" fmla="*/ 2147483647 h 377"/>
              <a:gd name="T4" fmla="*/ 2147483647 w 97"/>
              <a:gd name="T5" fmla="*/ 2147483647 h 377"/>
              <a:gd name="T6" fmla="*/ 2147483647 w 97"/>
              <a:gd name="T7" fmla="*/ 2147483647 h 377"/>
              <a:gd name="T8" fmla="*/ 0 w 97"/>
              <a:gd name="T9" fmla="*/ 0 h 3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7">
                <a:moveTo>
                  <a:pt x="0" y="0"/>
                </a:moveTo>
                <a:lnTo>
                  <a:pt x="0" y="326"/>
                </a:lnTo>
                <a:lnTo>
                  <a:pt x="97" y="377"/>
                </a:lnTo>
                <a:lnTo>
                  <a:pt x="97" y="5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8" name="Freeform 1003"/>
          <p:cNvSpPr>
            <a:spLocks/>
          </p:cNvSpPr>
          <p:nvPr/>
        </p:nvSpPr>
        <p:spPr bwMode="auto">
          <a:xfrm>
            <a:off x="3452813" y="4110038"/>
            <a:ext cx="38100" cy="147637"/>
          </a:xfrm>
          <a:custGeom>
            <a:avLst/>
            <a:gdLst>
              <a:gd name="T0" fmla="*/ 0 w 97"/>
              <a:gd name="T1" fmla="*/ 0 h 372"/>
              <a:gd name="T2" fmla="*/ 0 w 97"/>
              <a:gd name="T3" fmla="*/ 2147483647 h 372"/>
              <a:gd name="T4" fmla="*/ 2147483647 w 97"/>
              <a:gd name="T5" fmla="*/ 2147483647 h 372"/>
              <a:gd name="T6" fmla="*/ 2147483647 w 97"/>
              <a:gd name="T7" fmla="*/ 2147483647 h 372"/>
              <a:gd name="T8" fmla="*/ 2147483647 w 97"/>
              <a:gd name="T9" fmla="*/ 2147483647 h 372"/>
              <a:gd name="T10" fmla="*/ 0 w 97"/>
              <a:gd name="T11" fmla="*/ 0 h 3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7" h="372">
                <a:moveTo>
                  <a:pt x="0" y="0"/>
                </a:moveTo>
                <a:lnTo>
                  <a:pt x="0" y="320"/>
                </a:lnTo>
                <a:lnTo>
                  <a:pt x="97" y="372"/>
                </a:lnTo>
                <a:lnTo>
                  <a:pt x="97" y="39"/>
                </a:lnTo>
                <a:lnTo>
                  <a:pt x="52" y="1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9" name="Freeform 1004"/>
          <p:cNvSpPr>
            <a:spLocks/>
          </p:cNvSpPr>
          <p:nvPr/>
        </p:nvSpPr>
        <p:spPr bwMode="auto">
          <a:xfrm>
            <a:off x="3452813" y="4248150"/>
            <a:ext cx="38100" cy="149225"/>
          </a:xfrm>
          <a:custGeom>
            <a:avLst/>
            <a:gdLst>
              <a:gd name="T0" fmla="*/ 0 w 97"/>
              <a:gd name="T1" fmla="*/ 0 h 379"/>
              <a:gd name="T2" fmla="*/ 0 w 97"/>
              <a:gd name="T3" fmla="*/ 2147483647 h 379"/>
              <a:gd name="T4" fmla="*/ 2147483647 w 97"/>
              <a:gd name="T5" fmla="*/ 2147483647 h 379"/>
              <a:gd name="T6" fmla="*/ 2147483647 w 97"/>
              <a:gd name="T7" fmla="*/ 2147483647 h 379"/>
              <a:gd name="T8" fmla="*/ 0 w 97"/>
              <a:gd name="T9" fmla="*/ 0 h 3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9">
                <a:moveTo>
                  <a:pt x="0" y="0"/>
                </a:moveTo>
                <a:lnTo>
                  <a:pt x="0" y="326"/>
                </a:lnTo>
                <a:lnTo>
                  <a:pt x="97" y="379"/>
                </a:lnTo>
                <a:lnTo>
                  <a:pt x="97" y="53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0" name="Freeform 1005"/>
          <p:cNvSpPr>
            <a:spLocks/>
          </p:cNvSpPr>
          <p:nvPr/>
        </p:nvSpPr>
        <p:spPr bwMode="auto">
          <a:xfrm>
            <a:off x="3452813" y="4389438"/>
            <a:ext cx="38100" cy="149225"/>
          </a:xfrm>
          <a:custGeom>
            <a:avLst/>
            <a:gdLst>
              <a:gd name="T0" fmla="*/ 2147483647 w 97"/>
              <a:gd name="T1" fmla="*/ 2147483647 h 373"/>
              <a:gd name="T2" fmla="*/ 2147483647 w 97"/>
              <a:gd name="T3" fmla="*/ 2147483647 h 373"/>
              <a:gd name="T4" fmla="*/ 0 w 97"/>
              <a:gd name="T5" fmla="*/ 0 h 373"/>
              <a:gd name="T6" fmla="*/ 0 w 97"/>
              <a:gd name="T7" fmla="*/ 2147483647 h 373"/>
              <a:gd name="T8" fmla="*/ 2147483647 w 97"/>
              <a:gd name="T9" fmla="*/ 2147483647 h 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3">
                <a:moveTo>
                  <a:pt x="97" y="373"/>
                </a:moveTo>
                <a:lnTo>
                  <a:pt x="97" y="53"/>
                </a:lnTo>
                <a:lnTo>
                  <a:pt x="0" y="0"/>
                </a:lnTo>
                <a:lnTo>
                  <a:pt x="0" y="324"/>
                </a:lnTo>
                <a:lnTo>
                  <a:pt x="97" y="37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1" name="Freeform 1006"/>
          <p:cNvSpPr>
            <a:spLocks/>
          </p:cNvSpPr>
          <p:nvPr/>
        </p:nvSpPr>
        <p:spPr bwMode="auto">
          <a:xfrm>
            <a:off x="3452813" y="4529138"/>
            <a:ext cx="38100" cy="149225"/>
          </a:xfrm>
          <a:custGeom>
            <a:avLst/>
            <a:gdLst>
              <a:gd name="T0" fmla="*/ 0 w 97"/>
              <a:gd name="T1" fmla="*/ 0 h 377"/>
              <a:gd name="T2" fmla="*/ 0 w 97"/>
              <a:gd name="T3" fmla="*/ 2147483647 h 377"/>
              <a:gd name="T4" fmla="*/ 2147483647 w 97"/>
              <a:gd name="T5" fmla="*/ 2147483647 h 377"/>
              <a:gd name="T6" fmla="*/ 2147483647 w 97"/>
              <a:gd name="T7" fmla="*/ 2147483647 h 377"/>
              <a:gd name="T8" fmla="*/ 0 w 97"/>
              <a:gd name="T9" fmla="*/ 0 h 3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7">
                <a:moveTo>
                  <a:pt x="0" y="0"/>
                </a:moveTo>
                <a:lnTo>
                  <a:pt x="0" y="331"/>
                </a:lnTo>
                <a:lnTo>
                  <a:pt x="97" y="377"/>
                </a:lnTo>
                <a:lnTo>
                  <a:pt x="97" y="4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2" name="Freeform 1007"/>
          <p:cNvSpPr>
            <a:spLocks/>
          </p:cNvSpPr>
          <p:nvPr/>
        </p:nvSpPr>
        <p:spPr bwMode="auto">
          <a:xfrm>
            <a:off x="3195638" y="4473575"/>
            <a:ext cx="257175" cy="200025"/>
          </a:xfrm>
          <a:custGeom>
            <a:avLst/>
            <a:gdLst>
              <a:gd name="T0" fmla="*/ 0 w 647"/>
              <a:gd name="T1" fmla="*/ 0 h 502"/>
              <a:gd name="T2" fmla="*/ 2147483647 w 647"/>
              <a:gd name="T3" fmla="*/ 2147483647 h 502"/>
              <a:gd name="T4" fmla="*/ 2147483647 w 647"/>
              <a:gd name="T5" fmla="*/ 2147483647 h 502"/>
              <a:gd name="T6" fmla="*/ 0 w 647"/>
              <a:gd name="T7" fmla="*/ 2147483647 h 502"/>
              <a:gd name="T8" fmla="*/ 0 w 647"/>
              <a:gd name="T9" fmla="*/ 0 h 5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7" h="502">
                <a:moveTo>
                  <a:pt x="0" y="0"/>
                </a:moveTo>
                <a:lnTo>
                  <a:pt x="647" y="163"/>
                </a:lnTo>
                <a:lnTo>
                  <a:pt x="647" y="502"/>
                </a:lnTo>
                <a:lnTo>
                  <a:pt x="0" y="32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3" name="Freeform 1008"/>
          <p:cNvSpPr>
            <a:spLocks/>
          </p:cNvSpPr>
          <p:nvPr/>
        </p:nvSpPr>
        <p:spPr bwMode="auto">
          <a:xfrm>
            <a:off x="3195638" y="4616450"/>
            <a:ext cx="257175" cy="198438"/>
          </a:xfrm>
          <a:custGeom>
            <a:avLst/>
            <a:gdLst>
              <a:gd name="T0" fmla="*/ 2147483647 w 647"/>
              <a:gd name="T1" fmla="*/ 2147483647 h 499"/>
              <a:gd name="T2" fmla="*/ 2147483647 w 647"/>
              <a:gd name="T3" fmla="*/ 2147483647 h 499"/>
              <a:gd name="T4" fmla="*/ 2147483647 w 647"/>
              <a:gd name="T5" fmla="*/ 2147483647 h 499"/>
              <a:gd name="T6" fmla="*/ 2147483647 w 647"/>
              <a:gd name="T7" fmla="*/ 2147483647 h 499"/>
              <a:gd name="T8" fmla="*/ 2147483647 w 647"/>
              <a:gd name="T9" fmla="*/ 2147483647 h 499"/>
              <a:gd name="T10" fmla="*/ 2147483647 w 647"/>
              <a:gd name="T11" fmla="*/ 2147483647 h 499"/>
              <a:gd name="T12" fmla="*/ 2147483647 w 647"/>
              <a:gd name="T13" fmla="*/ 2147483647 h 499"/>
              <a:gd name="T14" fmla="*/ 2147483647 w 647"/>
              <a:gd name="T15" fmla="*/ 2147483647 h 499"/>
              <a:gd name="T16" fmla="*/ 2147483647 w 647"/>
              <a:gd name="T17" fmla="*/ 2147483647 h 499"/>
              <a:gd name="T18" fmla="*/ 2147483647 w 647"/>
              <a:gd name="T19" fmla="*/ 2147483647 h 499"/>
              <a:gd name="T20" fmla="*/ 2147483647 w 647"/>
              <a:gd name="T21" fmla="*/ 2147483647 h 499"/>
              <a:gd name="T22" fmla="*/ 2147483647 w 647"/>
              <a:gd name="T23" fmla="*/ 2147483647 h 499"/>
              <a:gd name="T24" fmla="*/ 2147483647 w 647"/>
              <a:gd name="T25" fmla="*/ 2147483647 h 499"/>
              <a:gd name="T26" fmla="*/ 2147483647 w 647"/>
              <a:gd name="T27" fmla="*/ 2147483647 h 499"/>
              <a:gd name="T28" fmla="*/ 2147483647 w 647"/>
              <a:gd name="T29" fmla="*/ 2147483647 h 499"/>
              <a:gd name="T30" fmla="*/ 2147483647 w 647"/>
              <a:gd name="T31" fmla="*/ 2147483647 h 499"/>
              <a:gd name="T32" fmla="*/ 2147483647 w 647"/>
              <a:gd name="T33" fmla="*/ 2147483647 h 499"/>
              <a:gd name="T34" fmla="*/ 2147483647 w 647"/>
              <a:gd name="T35" fmla="*/ 2147483647 h 499"/>
              <a:gd name="T36" fmla="*/ 2147483647 w 647"/>
              <a:gd name="T37" fmla="*/ 2147483647 h 499"/>
              <a:gd name="T38" fmla="*/ 2147483647 w 647"/>
              <a:gd name="T39" fmla="*/ 2147483647 h 499"/>
              <a:gd name="T40" fmla="*/ 2147483647 w 647"/>
              <a:gd name="T41" fmla="*/ 2147483647 h 499"/>
              <a:gd name="T42" fmla="*/ 2147483647 w 647"/>
              <a:gd name="T43" fmla="*/ 2147483647 h 499"/>
              <a:gd name="T44" fmla="*/ 2147483647 w 647"/>
              <a:gd name="T45" fmla="*/ 2147483647 h 499"/>
              <a:gd name="T46" fmla="*/ 2147483647 w 647"/>
              <a:gd name="T47" fmla="*/ 2147483647 h 499"/>
              <a:gd name="T48" fmla="*/ 2147483647 w 647"/>
              <a:gd name="T49" fmla="*/ 2147483647 h 499"/>
              <a:gd name="T50" fmla="*/ 2147483647 w 647"/>
              <a:gd name="T51" fmla="*/ 2147483647 h 499"/>
              <a:gd name="T52" fmla="*/ 2147483647 w 647"/>
              <a:gd name="T53" fmla="*/ 2147483647 h 499"/>
              <a:gd name="T54" fmla="*/ 2147483647 w 647"/>
              <a:gd name="T55" fmla="*/ 2147483647 h 499"/>
              <a:gd name="T56" fmla="*/ 2147483647 w 647"/>
              <a:gd name="T57" fmla="*/ 2147483647 h 499"/>
              <a:gd name="T58" fmla="*/ 2147483647 w 647"/>
              <a:gd name="T59" fmla="*/ 2147483647 h 499"/>
              <a:gd name="T60" fmla="*/ 2147483647 w 647"/>
              <a:gd name="T61" fmla="*/ 2147483647 h 499"/>
              <a:gd name="T62" fmla="*/ 2147483647 w 647"/>
              <a:gd name="T63" fmla="*/ 2147483647 h 499"/>
              <a:gd name="T64" fmla="*/ 2147483647 w 647"/>
              <a:gd name="T65" fmla="*/ 2147483647 h 499"/>
              <a:gd name="T66" fmla="*/ 2147483647 w 647"/>
              <a:gd name="T67" fmla="*/ 2147483647 h 499"/>
              <a:gd name="T68" fmla="*/ 2147483647 w 647"/>
              <a:gd name="T69" fmla="*/ 2147483647 h 499"/>
              <a:gd name="T70" fmla="*/ 2147483647 w 647"/>
              <a:gd name="T71" fmla="*/ 2147483647 h 499"/>
              <a:gd name="T72" fmla="*/ 2147483647 w 647"/>
              <a:gd name="T73" fmla="*/ 2147483647 h 499"/>
              <a:gd name="T74" fmla="*/ 2147483647 w 647"/>
              <a:gd name="T75" fmla="*/ 2147483647 h 499"/>
              <a:gd name="T76" fmla="*/ 2147483647 w 647"/>
              <a:gd name="T77" fmla="*/ 2147483647 h 499"/>
              <a:gd name="T78" fmla="*/ 2147483647 w 647"/>
              <a:gd name="T79" fmla="*/ 2147483647 h 499"/>
              <a:gd name="T80" fmla="*/ 2147483647 w 647"/>
              <a:gd name="T81" fmla="*/ 2147483647 h 499"/>
              <a:gd name="T82" fmla="*/ 2147483647 w 647"/>
              <a:gd name="T83" fmla="*/ 2147483647 h 49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47" h="499">
                <a:moveTo>
                  <a:pt x="0" y="0"/>
                </a:moveTo>
                <a:lnTo>
                  <a:pt x="647" y="175"/>
                </a:lnTo>
                <a:lnTo>
                  <a:pt x="647" y="499"/>
                </a:lnTo>
                <a:lnTo>
                  <a:pt x="343" y="418"/>
                </a:lnTo>
                <a:lnTo>
                  <a:pt x="339" y="413"/>
                </a:lnTo>
                <a:lnTo>
                  <a:pt x="335" y="408"/>
                </a:lnTo>
                <a:lnTo>
                  <a:pt x="332" y="405"/>
                </a:lnTo>
                <a:lnTo>
                  <a:pt x="330" y="402"/>
                </a:lnTo>
                <a:lnTo>
                  <a:pt x="326" y="398"/>
                </a:lnTo>
                <a:lnTo>
                  <a:pt x="323" y="396"/>
                </a:lnTo>
                <a:lnTo>
                  <a:pt x="319" y="393"/>
                </a:lnTo>
                <a:lnTo>
                  <a:pt x="316" y="389"/>
                </a:lnTo>
                <a:lnTo>
                  <a:pt x="309" y="386"/>
                </a:lnTo>
                <a:lnTo>
                  <a:pt x="303" y="381"/>
                </a:lnTo>
                <a:lnTo>
                  <a:pt x="295" y="377"/>
                </a:lnTo>
                <a:lnTo>
                  <a:pt x="288" y="374"/>
                </a:lnTo>
                <a:lnTo>
                  <a:pt x="279" y="370"/>
                </a:lnTo>
                <a:lnTo>
                  <a:pt x="271" y="368"/>
                </a:lnTo>
                <a:lnTo>
                  <a:pt x="263" y="365"/>
                </a:lnTo>
                <a:lnTo>
                  <a:pt x="254" y="362"/>
                </a:lnTo>
                <a:lnTo>
                  <a:pt x="247" y="361"/>
                </a:lnTo>
                <a:lnTo>
                  <a:pt x="244" y="360"/>
                </a:lnTo>
                <a:lnTo>
                  <a:pt x="243" y="360"/>
                </a:lnTo>
                <a:lnTo>
                  <a:pt x="242" y="360"/>
                </a:lnTo>
                <a:lnTo>
                  <a:pt x="240" y="360"/>
                </a:lnTo>
                <a:lnTo>
                  <a:pt x="239" y="359"/>
                </a:lnTo>
                <a:lnTo>
                  <a:pt x="238" y="359"/>
                </a:lnTo>
                <a:lnTo>
                  <a:pt x="233" y="357"/>
                </a:lnTo>
                <a:lnTo>
                  <a:pt x="229" y="355"/>
                </a:lnTo>
                <a:lnTo>
                  <a:pt x="225" y="352"/>
                </a:lnTo>
                <a:lnTo>
                  <a:pt x="222" y="349"/>
                </a:lnTo>
                <a:lnTo>
                  <a:pt x="219" y="346"/>
                </a:lnTo>
                <a:lnTo>
                  <a:pt x="214" y="342"/>
                </a:lnTo>
                <a:lnTo>
                  <a:pt x="211" y="340"/>
                </a:lnTo>
                <a:lnTo>
                  <a:pt x="206" y="337"/>
                </a:lnTo>
                <a:lnTo>
                  <a:pt x="202" y="334"/>
                </a:lnTo>
                <a:lnTo>
                  <a:pt x="200" y="333"/>
                </a:lnTo>
                <a:lnTo>
                  <a:pt x="197" y="332"/>
                </a:lnTo>
                <a:lnTo>
                  <a:pt x="195" y="331"/>
                </a:lnTo>
                <a:lnTo>
                  <a:pt x="193" y="330"/>
                </a:lnTo>
                <a:lnTo>
                  <a:pt x="189" y="329"/>
                </a:lnTo>
                <a:lnTo>
                  <a:pt x="187" y="328"/>
                </a:lnTo>
                <a:lnTo>
                  <a:pt x="181" y="330"/>
                </a:lnTo>
                <a:lnTo>
                  <a:pt x="174" y="332"/>
                </a:lnTo>
                <a:lnTo>
                  <a:pt x="167" y="334"/>
                </a:lnTo>
                <a:lnTo>
                  <a:pt x="157" y="337"/>
                </a:lnTo>
                <a:lnTo>
                  <a:pt x="147" y="340"/>
                </a:lnTo>
                <a:lnTo>
                  <a:pt x="140" y="342"/>
                </a:lnTo>
                <a:lnTo>
                  <a:pt x="133" y="344"/>
                </a:lnTo>
                <a:lnTo>
                  <a:pt x="128" y="347"/>
                </a:lnTo>
                <a:lnTo>
                  <a:pt x="126" y="349"/>
                </a:lnTo>
                <a:lnTo>
                  <a:pt x="123" y="350"/>
                </a:lnTo>
                <a:lnTo>
                  <a:pt x="120" y="352"/>
                </a:lnTo>
                <a:lnTo>
                  <a:pt x="118" y="353"/>
                </a:lnTo>
                <a:lnTo>
                  <a:pt x="116" y="356"/>
                </a:lnTo>
                <a:lnTo>
                  <a:pt x="113" y="358"/>
                </a:lnTo>
                <a:lnTo>
                  <a:pt x="80" y="349"/>
                </a:lnTo>
                <a:lnTo>
                  <a:pt x="80" y="347"/>
                </a:lnTo>
                <a:lnTo>
                  <a:pt x="81" y="346"/>
                </a:lnTo>
                <a:lnTo>
                  <a:pt x="82" y="343"/>
                </a:lnTo>
                <a:lnTo>
                  <a:pt x="83" y="342"/>
                </a:lnTo>
                <a:lnTo>
                  <a:pt x="83" y="341"/>
                </a:lnTo>
                <a:lnTo>
                  <a:pt x="84" y="339"/>
                </a:lnTo>
                <a:lnTo>
                  <a:pt x="85" y="339"/>
                </a:lnTo>
                <a:lnTo>
                  <a:pt x="85" y="338"/>
                </a:lnTo>
                <a:lnTo>
                  <a:pt x="85" y="337"/>
                </a:lnTo>
                <a:lnTo>
                  <a:pt x="86" y="337"/>
                </a:lnTo>
                <a:lnTo>
                  <a:pt x="86" y="335"/>
                </a:lnTo>
                <a:lnTo>
                  <a:pt x="88" y="335"/>
                </a:lnTo>
                <a:lnTo>
                  <a:pt x="91" y="329"/>
                </a:lnTo>
                <a:lnTo>
                  <a:pt x="94" y="323"/>
                </a:lnTo>
                <a:lnTo>
                  <a:pt x="96" y="315"/>
                </a:lnTo>
                <a:lnTo>
                  <a:pt x="98" y="309"/>
                </a:lnTo>
                <a:lnTo>
                  <a:pt x="100" y="300"/>
                </a:lnTo>
                <a:lnTo>
                  <a:pt x="100" y="290"/>
                </a:lnTo>
                <a:lnTo>
                  <a:pt x="100" y="279"/>
                </a:lnTo>
                <a:lnTo>
                  <a:pt x="100" y="268"/>
                </a:lnTo>
                <a:lnTo>
                  <a:pt x="100" y="258"/>
                </a:lnTo>
                <a:lnTo>
                  <a:pt x="99" y="244"/>
                </a:lnTo>
                <a:lnTo>
                  <a:pt x="96" y="230"/>
                </a:lnTo>
                <a:lnTo>
                  <a:pt x="95" y="218"/>
                </a:lnTo>
                <a:lnTo>
                  <a:pt x="95" y="216"/>
                </a:lnTo>
                <a:lnTo>
                  <a:pt x="95" y="214"/>
                </a:lnTo>
                <a:lnTo>
                  <a:pt x="95" y="212"/>
                </a:lnTo>
                <a:lnTo>
                  <a:pt x="95" y="210"/>
                </a:lnTo>
                <a:lnTo>
                  <a:pt x="94" y="209"/>
                </a:lnTo>
                <a:lnTo>
                  <a:pt x="94" y="207"/>
                </a:lnTo>
                <a:lnTo>
                  <a:pt x="93" y="203"/>
                </a:lnTo>
                <a:lnTo>
                  <a:pt x="92" y="200"/>
                </a:lnTo>
                <a:lnTo>
                  <a:pt x="90" y="198"/>
                </a:lnTo>
                <a:lnTo>
                  <a:pt x="89" y="194"/>
                </a:lnTo>
                <a:lnTo>
                  <a:pt x="86" y="191"/>
                </a:lnTo>
                <a:lnTo>
                  <a:pt x="85" y="188"/>
                </a:lnTo>
                <a:lnTo>
                  <a:pt x="83" y="183"/>
                </a:lnTo>
                <a:lnTo>
                  <a:pt x="82" y="179"/>
                </a:lnTo>
                <a:lnTo>
                  <a:pt x="80" y="174"/>
                </a:lnTo>
                <a:lnTo>
                  <a:pt x="77" y="166"/>
                </a:lnTo>
                <a:lnTo>
                  <a:pt x="75" y="158"/>
                </a:lnTo>
                <a:lnTo>
                  <a:pt x="74" y="154"/>
                </a:lnTo>
                <a:lnTo>
                  <a:pt x="72" y="148"/>
                </a:lnTo>
                <a:lnTo>
                  <a:pt x="70" y="144"/>
                </a:lnTo>
                <a:lnTo>
                  <a:pt x="67" y="140"/>
                </a:lnTo>
                <a:lnTo>
                  <a:pt x="65" y="136"/>
                </a:lnTo>
                <a:lnTo>
                  <a:pt x="63" y="133"/>
                </a:lnTo>
                <a:lnTo>
                  <a:pt x="59" y="129"/>
                </a:lnTo>
                <a:lnTo>
                  <a:pt x="57" y="125"/>
                </a:lnTo>
                <a:lnTo>
                  <a:pt x="54" y="121"/>
                </a:lnTo>
                <a:lnTo>
                  <a:pt x="52" y="118"/>
                </a:lnTo>
                <a:lnTo>
                  <a:pt x="49" y="115"/>
                </a:lnTo>
                <a:lnTo>
                  <a:pt x="47" y="111"/>
                </a:lnTo>
                <a:lnTo>
                  <a:pt x="45" y="108"/>
                </a:lnTo>
                <a:lnTo>
                  <a:pt x="43" y="105"/>
                </a:lnTo>
                <a:lnTo>
                  <a:pt x="40" y="102"/>
                </a:lnTo>
                <a:lnTo>
                  <a:pt x="39" y="101"/>
                </a:lnTo>
                <a:lnTo>
                  <a:pt x="37" y="99"/>
                </a:lnTo>
                <a:lnTo>
                  <a:pt x="36" y="98"/>
                </a:lnTo>
                <a:lnTo>
                  <a:pt x="35" y="97"/>
                </a:lnTo>
                <a:lnTo>
                  <a:pt x="33" y="97"/>
                </a:lnTo>
                <a:lnTo>
                  <a:pt x="31" y="96"/>
                </a:lnTo>
                <a:lnTo>
                  <a:pt x="27" y="91"/>
                </a:lnTo>
                <a:lnTo>
                  <a:pt x="23" y="88"/>
                </a:lnTo>
                <a:lnTo>
                  <a:pt x="19" y="86"/>
                </a:lnTo>
                <a:lnTo>
                  <a:pt x="16" y="82"/>
                </a:lnTo>
                <a:lnTo>
                  <a:pt x="12" y="80"/>
                </a:lnTo>
                <a:lnTo>
                  <a:pt x="9" y="78"/>
                </a:lnTo>
                <a:lnTo>
                  <a:pt x="5" y="77"/>
                </a:lnTo>
                <a:lnTo>
                  <a:pt x="0" y="75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4" name="Freeform 1009"/>
          <p:cNvSpPr>
            <a:spLocks/>
          </p:cNvSpPr>
          <p:nvPr/>
        </p:nvSpPr>
        <p:spPr bwMode="auto">
          <a:xfrm>
            <a:off x="3452813" y="4672013"/>
            <a:ext cx="38100" cy="149225"/>
          </a:xfrm>
          <a:custGeom>
            <a:avLst/>
            <a:gdLst>
              <a:gd name="T0" fmla="*/ 2147483647 w 97"/>
              <a:gd name="T1" fmla="*/ 2147483647 h 379"/>
              <a:gd name="T2" fmla="*/ 2147483647 w 97"/>
              <a:gd name="T3" fmla="*/ 2147483647 h 379"/>
              <a:gd name="T4" fmla="*/ 0 w 97"/>
              <a:gd name="T5" fmla="*/ 0 h 379"/>
              <a:gd name="T6" fmla="*/ 0 w 97"/>
              <a:gd name="T7" fmla="*/ 2147483647 h 379"/>
              <a:gd name="T8" fmla="*/ 2147483647 w 97"/>
              <a:gd name="T9" fmla="*/ 2147483647 h 3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379">
                <a:moveTo>
                  <a:pt x="97" y="379"/>
                </a:moveTo>
                <a:lnTo>
                  <a:pt x="97" y="46"/>
                </a:lnTo>
                <a:lnTo>
                  <a:pt x="0" y="0"/>
                </a:lnTo>
                <a:lnTo>
                  <a:pt x="0" y="321"/>
                </a:lnTo>
                <a:lnTo>
                  <a:pt x="97" y="37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5" name="Freeform 1010"/>
          <p:cNvSpPr>
            <a:spLocks/>
          </p:cNvSpPr>
          <p:nvPr/>
        </p:nvSpPr>
        <p:spPr bwMode="auto">
          <a:xfrm>
            <a:off x="3452813" y="4814888"/>
            <a:ext cx="38100" cy="142875"/>
          </a:xfrm>
          <a:custGeom>
            <a:avLst/>
            <a:gdLst>
              <a:gd name="T0" fmla="*/ 0 w 97"/>
              <a:gd name="T1" fmla="*/ 0 h 361"/>
              <a:gd name="T2" fmla="*/ 0 w 97"/>
              <a:gd name="T3" fmla="*/ 2147483647 h 361"/>
              <a:gd name="T4" fmla="*/ 2147483647 w 97"/>
              <a:gd name="T5" fmla="*/ 2147483647 h 361"/>
              <a:gd name="T6" fmla="*/ 2147483647 w 97"/>
              <a:gd name="T7" fmla="*/ 2147483647 h 361"/>
              <a:gd name="T8" fmla="*/ 2147483647 w 97"/>
              <a:gd name="T9" fmla="*/ 2147483647 h 361"/>
              <a:gd name="T10" fmla="*/ 2147483647 w 97"/>
              <a:gd name="T11" fmla="*/ 2147483647 h 361"/>
              <a:gd name="T12" fmla="*/ 2147483647 w 97"/>
              <a:gd name="T13" fmla="*/ 2147483647 h 361"/>
              <a:gd name="T14" fmla="*/ 2147483647 w 97"/>
              <a:gd name="T15" fmla="*/ 2147483647 h 361"/>
              <a:gd name="T16" fmla="*/ 2147483647 w 97"/>
              <a:gd name="T17" fmla="*/ 2147483647 h 361"/>
              <a:gd name="T18" fmla="*/ 2147483647 w 97"/>
              <a:gd name="T19" fmla="*/ 2147483647 h 361"/>
              <a:gd name="T20" fmla="*/ 2147483647 w 97"/>
              <a:gd name="T21" fmla="*/ 2147483647 h 361"/>
              <a:gd name="T22" fmla="*/ 2147483647 w 97"/>
              <a:gd name="T23" fmla="*/ 2147483647 h 361"/>
              <a:gd name="T24" fmla="*/ 2147483647 w 97"/>
              <a:gd name="T25" fmla="*/ 2147483647 h 361"/>
              <a:gd name="T26" fmla="*/ 2147483647 w 97"/>
              <a:gd name="T27" fmla="*/ 2147483647 h 361"/>
              <a:gd name="T28" fmla="*/ 2147483647 w 97"/>
              <a:gd name="T29" fmla="*/ 2147483647 h 361"/>
              <a:gd name="T30" fmla="*/ 2147483647 w 97"/>
              <a:gd name="T31" fmla="*/ 2147483647 h 361"/>
              <a:gd name="T32" fmla="*/ 2147483647 w 97"/>
              <a:gd name="T33" fmla="*/ 2147483647 h 361"/>
              <a:gd name="T34" fmla="*/ 2147483647 w 97"/>
              <a:gd name="T35" fmla="*/ 2147483647 h 361"/>
              <a:gd name="T36" fmla="*/ 2147483647 w 97"/>
              <a:gd name="T37" fmla="*/ 2147483647 h 361"/>
              <a:gd name="T38" fmla="*/ 2147483647 w 97"/>
              <a:gd name="T39" fmla="*/ 2147483647 h 361"/>
              <a:gd name="T40" fmla="*/ 2147483647 w 97"/>
              <a:gd name="T41" fmla="*/ 2147483647 h 361"/>
              <a:gd name="T42" fmla="*/ 2147483647 w 97"/>
              <a:gd name="T43" fmla="*/ 2147483647 h 361"/>
              <a:gd name="T44" fmla="*/ 2147483647 w 97"/>
              <a:gd name="T45" fmla="*/ 2147483647 h 361"/>
              <a:gd name="T46" fmla="*/ 2147483647 w 97"/>
              <a:gd name="T47" fmla="*/ 2147483647 h 361"/>
              <a:gd name="T48" fmla="*/ 2147483647 w 97"/>
              <a:gd name="T49" fmla="*/ 2147483647 h 361"/>
              <a:gd name="T50" fmla="*/ 2147483647 w 97"/>
              <a:gd name="T51" fmla="*/ 2147483647 h 361"/>
              <a:gd name="T52" fmla="*/ 2147483647 w 97"/>
              <a:gd name="T53" fmla="*/ 2147483647 h 361"/>
              <a:gd name="T54" fmla="*/ 2147483647 w 97"/>
              <a:gd name="T55" fmla="*/ 2147483647 h 361"/>
              <a:gd name="T56" fmla="*/ 2147483647 w 97"/>
              <a:gd name="T57" fmla="*/ 2147483647 h 361"/>
              <a:gd name="T58" fmla="*/ 2147483647 w 97"/>
              <a:gd name="T59" fmla="*/ 2147483647 h 361"/>
              <a:gd name="T60" fmla="*/ 2147483647 w 97"/>
              <a:gd name="T61" fmla="*/ 2147483647 h 361"/>
              <a:gd name="T62" fmla="*/ 2147483647 w 97"/>
              <a:gd name="T63" fmla="*/ 2147483647 h 361"/>
              <a:gd name="T64" fmla="*/ 2147483647 w 97"/>
              <a:gd name="T65" fmla="*/ 2147483647 h 361"/>
              <a:gd name="T66" fmla="*/ 2147483647 w 97"/>
              <a:gd name="T67" fmla="*/ 2147483647 h 361"/>
              <a:gd name="T68" fmla="*/ 2147483647 w 97"/>
              <a:gd name="T69" fmla="*/ 2147483647 h 361"/>
              <a:gd name="T70" fmla="*/ 2147483647 w 97"/>
              <a:gd name="T71" fmla="*/ 2147483647 h 361"/>
              <a:gd name="T72" fmla="*/ 2147483647 w 97"/>
              <a:gd name="T73" fmla="*/ 2147483647 h 361"/>
              <a:gd name="T74" fmla="*/ 2147483647 w 97"/>
              <a:gd name="T75" fmla="*/ 2147483647 h 361"/>
              <a:gd name="T76" fmla="*/ 2147483647 w 97"/>
              <a:gd name="T77" fmla="*/ 2147483647 h 361"/>
              <a:gd name="T78" fmla="*/ 2147483647 w 97"/>
              <a:gd name="T79" fmla="*/ 2147483647 h 361"/>
              <a:gd name="T80" fmla="*/ 0 w 97"/>
              <a:gd name="T81" fmla="*/ 0 h 3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97" h="361">
                <a:moveTo>
                  <a:pt x="0" y="0"/>
                </a:moveTo>
                <a:lnTo>
                  <a:pt x="0" y="255"/>
                </a:lnTo>
                <a:lnTo>
                  <a:pt x="1" y="256"/>
                </a:lnTo>
                <a:lnTo>
                  <a:pt x="2" y="257"/>
                </a:lnTo>
                <a:lnTo>
                  <a:pt x="3" y="258"/>
                </a:lnTo>
                <a:lnTo>
                  <a:pt x="4" y="259"/>
                </a:lnTo>
                <a:lnTo>
                  <a:pt x="4" y="260"/>
                </a:lnTo>
                <a:lnTo>
                  <a:pt x="5" y="261"/>
                </a:lnTo>
                <a:lnTo>
                  <a:pt x="6" y="262"/>
                </a:lnTo>
                <a:lnTo>
                  <a:pt x="8" y="264"/>
                </a:lnTo>
                <a:lnTo>
                  <a:pt x="10" y="268"/>
                </a:lnTo>
                <a:lnTo>
                  <a:pt x="12" y="270"/>
                </a:lnTo>
                <a:lnTo>
                  <a:pt x="13" y="274"/>
                </a:lnTo>
                <a:lnTo>
                  <a:pt x="15" y="277"/>
                </a:lnTo>
                <a:lnTo>
                  <a:pt x="17" y="280"/>
                </a:lnTo>
                <a:lnTo>
                  <a:pt x="18" y="284"/>
                </a:lnTo>
                <a:lnTo>
                  <a:pt x="19" y="288"/>
                </a:lnTo>
                <a:lnTo>
                  <a:pt x="20" y="293"/>
                </a:lnTo>
                <a:lnTo>
                  <a:pt x="21" y="298"/>
                </a:lnTo>
                <a:lnTo>
                  <a:pt x="22" y="304"/>
                </a:lnTo>
                <a:lnTo>
                  <a:pt x="23" y="311"/>
                </a:lnTo>
                <a:lnTo>
                  <a:pt x="24" y="316"/>
                </a:lnTo>
                <a:lnTo>
                  <a:pt x="24" y="322"/>
                </a:lnTo>
                <a:lnTo>
                  <a:pt x="24" y="329"/>
                </a:lnTo>
                <a:lnTo>
                  <a:pt x="24" y="334"/>
                </a:lnTo>
                <a:lnTo>
                  <a:pt x="69" y="361"/>
                </a:lnTo>
                <a:lnTo>
                  <a:pt x="70" y="360"/>
                </a:lnTo>
                <a:lnTo>
                  <a:pt x="71" y="359"/>
                </a:lnTo>
                <a:lnTo>
                  <a:pt x="73" y="358"/>
                </a:lnTo>
                <a:lnTo>
                  <a:pt x="75" y="358"/>
                </a:lnTo>
                <a:lnTo>
                  <a:pt x="76" y="357"/>
                </a:lnTo>
                <a:lnTo>
                  <a:pt x="77" y="355"/>
                </a:lnTo>
                <a:lnTo>
                  <a:pt x="82" y="353"/>
                </a:lnTo>
                <a:lnTo>
                  <a:pt x="85" y="351"/>
                </a:lnTo>
                <a:lnTo>
                  <a:pt x="88" y="348"/>
                </a:lnTo>
                <a:lnTo>
                  <a:pt x="90" y="345"/>
                </a:lnTo>
                <a:lnTo>
                  <a:pt x="94" y="343"/>
                </a:lnTo>
                <a:lnTo>
                  <a:pt x="97" y="341"/>
                </a:lnTo>
                <a:lnTo>
                  <a:pt x="97" y="47"/>
                </a:lnTo>
                <a:lnTo>
                  <a:pt x="33" y="9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6" name="Freeform 1011"/>
          <p:cNvSpPr>
            <a:spLocks/>
          </p:cNvSpPr>
          <p:nvPr/>
        </p:nvSpPr>
        <p:spPr bwMode="auto">
          <a:xfrm>
            <a:off x="3341688" y="4797425"/>
            <a:ext cx="111125" cy="138113"/>
          </a:xfrm>
          <a:custGeom>
            <a:avLst/>
            <a:gdLst>
              <a:gd name="T0" fmla="*/ 2147483647 w 280"/>
              <a:gd name="T1" fmla="*/ 2147483647 h 345"/>
              <a:gd name="T2" fmla="*/ 2147483647 w 280"/>
              <a:gd name="T3" fmla="*/ 2147483647 h 345"/>
              <a:gd name="T4" fmla="*/ 2147483647 w 280"/>
              <a:gd name="T5" fmla="*/ 2147483647 h 345"/>
              <a:gd name="T6" fmla="*/ 2147483647 w 280"/>
              <a:gd name="T7" fmla="*/ 2147483647 h 345"/>
              <a:gd name="T8" fmla="*/ 2147483647 w 280"/>
              <a:gd name="T9" fmla="*/ 2147483647 h 345"/>
              <a:gd name="T10" fmla="*/ 2147483647 w 280"/>
              <a:gd name="T11" fmla="*/ 2147483647 h 345"/>
              <a:gd name="T12" fmla="*/ 2147483647 w 280"/>
              <a:gd name="T13" fmla="*/ 2147483647 h 345"/>
              <a:gd name="T14" fmla="*/ 2147483647 w 280"/>
              <a:gd name="T15" fmla="*/ 2147483647 h 345"/>
              <a:gd name="T16" fmla="*/ 2147483647 w 280"/>
              <a:gd name="T17" fmla="*/ 2147483647 h 345"/>
              <a:gd name="T18" fmla="*/ 2147483647 w 280"/>
              <a:gd name="T19" fmla="*/ 2147483647 h 345"/>
              <a:gd name="T20" fmla="*/ 2147483647 w 280"/>
              <a:gd name="T21" fmla="*/ 2147483647 h 345"/>
              <a:gd name="T22" fmla="*/ 2147483647 w 280"/>
              <a:gd name="T23" fmla="*/ 2147483647 h 345"/>
              <a:gd name="T24" fmla="*/ 2147483647 w 280"/>
              <a:gd name="T25" fmla="*/ 2147483647 h 345"/>
              <a:gd name="T26" fmla="*/ 2147483647 w 280"/>
              <a:gd name="T27" fmla="*/ 2147483647 h 345"/>
              <a:gd name="T28" fmla="*/ 2147483647 w 280"/>
              <a:gd name="T29" fmla="*/ 2147483647 h 345"/>
              <a:gd name="T30" fmla="*/ 2147483647 w 280"/>
              <a:gd name="T31" fmla="*/ 2147483647 h 345"/>
              <a:gd name="T32" fmla="*/ 2147483647 w 280"/>
              <a:gd name="T33" fmla="*/ 2147483647 h 345"/>
              <a:gd name="T34" fmla="*/ 2147483647 w 280"/>
              <a:gd name="T35" fmla="*/ 2147483647 h 345"/>
              <a:gd name="T36" fmla="*/ 2147483647 w 280"/>
              <a:gd name="T37" fmla="*/ 2147483647 h 345"/>
              <a:gd name="T38" fmla="*/ 2147483647 w 280"/>
              <a:gd name="T39" fmla="*/ 2147483647 h 345"/>
              <a:gd name="T40" fmla="*/ 2147483647 w 280"/>
              <a:gd name="T41" fmla="*/ 2147483647 h 345"/>
              <a:gd name="T42" fmla="*/ 2147483647 w 280"/>
              <a:gd name="T43" fmla="*/ 2147483647 h 345"/>
              <a:gd name="T44" fmla="*/ 2147483647 w 280"/>
              <a:gd name="T45" fmla="*/ 2147483647 h 345"/>
              <a:gd name="T46" fmla="*/ 2147483647 w 280"/>
              <a:gd name="T47" fmla="*/ 2147483647 h 345"/>
              <a:gd name="T48" fmla="*/ 2147483647 w 280"/>
              <a:gd name="T49" fmla="*/ 2147483647 h 345"/>
              <a:gd name="T50" fmla="*/ 2147483647 w 280"/>
              <a:gd name="T51" fmla="*/ 2147483647 h 345"/>
              <a:gd name="T52" fmla="*/ 2147483647 w 280"/>
              <a:gd name="T53" fmla="*/ 2147483647 h 345"/>
              <a:gd name="T54" fmla="*/ 2147483647 w 280"/>
              <a:gd name="T55" fmla="*/ 2147483647 h 345"/>
              <a:gd name="T56" fmla="*/ 2147483647 w 280"/>
              <a:gd name="T57" fmla="*/ 2147483647 h 345"/>
              <a:gd name="T58" fmla="*/ 2147483647 w 280"/>
              <a:gd name="T59" fmla="*/ 2147483647 h 345"/>
              <a:gd name="T60" fmla="*/ 2147483647 w 280"/>
              <a:gd name="T61" fmla="*/ 2147483647 h 345"/>
              <a:gd name="T62" fmla="*/ 2147483647 w 280"/>
              <a:gd name="T63" fmla="*/ 2147483647 h 345"/>
              <a:gd name="T64" fmla="*/ 2147483647 w 280"/>
              <a:gd name="T65" fmla="*/ 2147483647 h 345"/>
              <a:gd name="T66" fmla="*/ 2147483647 w 280"/>
              <a:gd name="T67" fmla="*/ 2147483647 h 345"/>
              <a:gd name="T68" fmla="*/ 2147483647 w 280"/>
              <a:gd name="T69" fmla="*/ 2147483647 h 345"/>
              <a:gd name="T70" fmla="*/ 2147483647 w 280"/>
              <a:gd name="T71" fmla="*/ 2147483647 h 345"/>
              <a:gd name="T72" fmla="*/ 2147483647 w 280"/>
              <a:gd name="T73" fmla="*/ 2147483647 h 345"/>
              <a:gd name="T74" fmla="*/ 2147483647 w 280"/>
              <a:gd name="T75" fmla="*/ 2147483647 h 345"/>
              <a:gd name="T76" fmla="*/ 2147483647 w 280"/>
              <a:gd name="T77" fmla="*/ 2147483647 h 345"/>
              <a:gd name="T78" fmla="*/ 2147483647 w 280"/>
              <a:gd name="T79" fmla="*/ 2147483647 h 345"/>
              <a:gd name="T80" fmla="*/ 2147483647 w 280"/>
              <a:gd name="T81" fmla="*/ 2147483647 h 345"/>
              <a:gd name="T82" fmla="*/ 2147483647 w 280"/>
              <a:gd name="T83" fmla="*/ 2147483647 h 345"/>
              <a:gd name="T84" fmla="*/ 2147483647 w 280"/>
              <a:gd name="T85" fmla="*/ 2147483647 h 345"/>
              <a:gd name="T86" fmla="*/ 2147483647 w 280"/>
              <a:gd name="T87" fmla="*/ 2147483647 h 345"/>
              <a:gd name="T88" fmla="*/ 2147483647 w 280"/>
              <a:gd name="T89" fmla="*/ 2147483647 h 345"/>
              <a:gd name="T90" fmla="*/ 2147483647 w 280"/>
              <a:gd name="T91" fmla="*/ 2147483647 h 345"/>
              <a:gd name="T92" fmla="*/ 2147483647 w 280"/>
              <a:gd name="T93" fmla="*/ 2147483647 h 345"/>
              <a:gd name="T94" fmla="*/ 2147483647 w 280"/>
              <a:gd name="T95" fmla="*/ 2147483647 h 345"/>
              <a:gd name="T96" fmla="*/ 2147483647 w 280"/>
              <a:gd name="T97" fmla="*/ 2147483647 h 345"/>
              <a:gd name="T98" fmla="*/ 2147483647 w 280"/>
              <a:gd name="T99" fmla="*/ 2147483647 h 345"/>
              <a:gd name="T100" fmla="*/ 2147483647 w 280"/>
              <a:gd name="T101" fmla="*/ 2147483647 h 345"/>
              <a:gd name="T102" fmla="*/ 2147483647 w 280"/>
              <a:gd name="T103" fmla="*/ 2147483647 h 345"/>
              <a:gd name="T104" fmla="*/ 2147483647 w 280"/>
              <a:gd name="T105" fmla="*/ 2147483647 h 345"/>
              <a:gd name="T106" fmla="*/ 2147483647 w 280"/>
              <a:gd name="T107" fmla="*/ 2147483647 h 345"/>
              <a:gd name="T108" fmla="*/ 2147483647 w 280"/>
              <a:gd name="T109" fmla="*/ 2147483647 h 345"/>
              <a:gd name="T110" fmla="*/ 2147483647 w 280"/>
              <a:gd name="T111" fmla="*/ 2147483647 h 345"/>
              <a:gd name="T112" fmla="*/ 2147483647 w 280"/>
              <a:gd name="T113" fmla="*/ 2147483647 h 345"/>
              <a:gd name="T114" fmla="*/ 2147483647 w 280"/>
              <a:gd name="T115" fmla="*/ 2147483647 h 34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80" h="345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4" y="4"/>
                </a:lnTo>
                <a:lnTo>
                  <a:pt x="7" y="7"/>
                </a:lnTo>
                <a:lnTo>
                  <a:pt x="11" y="10"/>
                </a:lnTo>
                <a:lnTo>
                  <a:pt x="14" y="13"/>
                </a:lnTo>
                <a:lnTo>
                  <a:pt x="17" y="15"/>
                </a:lnTo>
                <a:lnTo>
                  <a:pt x="22" y="19"/>
                </a:lnTo>
                <a:lnTo>
                  <a:pt x="25" y="21"/>
                </a:lnTo>
                <a:lnTo>
                  <a:pt x="30" y="24"/>
                </a:lnTo>
                <a:lnTo>
                  <a:pt x="33" y="28"/>
                </a:lnTo>
                <a:lnTo>
                  <a:pt x="38" y="30"/>
                </a:lnTo>
                <a:lnTo>
                  <a:pt x="41" y="33"/>
                </a:lnTo>
                <a:lnTo>
                  <a:pt x="45" y="37"/>
                </a:lnTo>
                <a:lnTo>
                  <a:pt x="47" y="38"/>
                </a:lnTo>
                <a:lnTo>
                  <a:pt x="48" y="38"/>
                </a:lnTo>
                <a:lnTo>
                  <a:pt x="48" y="39"/>
                </a:lnTo>
                <a:lnTo>
                  <a:pt x="49" y="40"/>
                </a:lnTo>
                <a:lnTo>
                  <a:pt x="49" y="41"/>
                </a:lnTo>
                <a:lnTo>
                  <a:pt x="50" y="43"/>
                </a:lnTo>
                <a:lnTo>
                  <a:pt x="50" y="46"/>
                </a:lnTo>
                <a:lnTo>
                  <a:pt x="50" y="48"/>
                </a:lnTo>
                <a:lnTo>
                  <a:pt x="50" y="50"/>
                </a:lnTo>
                <a:lnTo>
                  <a:pt x="51" y="52"/>
                </a:lnTo>
                <a:lnTo>
                  <a:pt x="51" y="55"/>
                </a:lnTo>
                <a:lnTo>
                  <a:pt x="52" y="57"/>
                </a:lnTo>
                <a:lnTo>
                  <a:pt x="53" y="58"/>
                </a:lnTo>
                <a:lnTo>
                  <a:pt x="54" y="59"/>
                </a:lnTo>
                <a:lnTo>
                  <a:pt x="56" y="59"/>
                </a:lnTo>
                <a:lnTo>
                  <a:pt x="57" y="59"/>
                </a:lnTo>
                <a:lnTo>
                  <a:pt x="58" y="59"/>
                </a:lnTo>
                <a:lnTo>
                  <a:pt x="60" y="60"/>
                </a:lnTo>
                <a:lnTo>
                  <a:pt x="62" y="61"/>
                </a:lnTo>
                <a:lnTo>
                  <a:pt x="63" y="64"/>
                </a:lnTo>
                <a:lnTo>
                  <a:pt x="65" y="65"/>
                </a:lnTo>
                <a:lnTo>
                  <a:pt x="67" y="67"/>
                </a:lnTo>
                <a:lnTo>
                  <a:pt x="68" y="69"/>
                </a:lnTo>
                <a:lnTo>
                  <a:pt x="69" y="71"/>
                </a:lnTo>
                <a:lnTo>
                  <a:pt x="70" y="75"/>
                </a:lnTo>
                <a:lnTo>
                  <a:pt x="75" y="85"/>
                </a:lnTo>
                <a:lnTo>
                  <a:pt x="79" y="94"/>
                </a:lnTo>
                <a:lnTo>
                  <a:pt x="85" y="103"/>
                </a:lnTo>
                <a:lnTo>
                  <a:pt x="89" y="112"/>
                </a:lnTo>
                <a:lnTo>
                  <a:pt x="95" y="122"/>
                </a:lnTo>
                <a:lnTo>
                  <a:pt x="99" y="132"/>
                </a:lnTo>
                <a:lnTo>
                  <a:pt x="103" y="140"/>
                </a:lnTo>
                <a:lnTo>
                  <a:pt x="105" y="148"/>
                </a:lnTo>
                <a:lnTo>
                  <a:pt x="107" y="155"/>
                </a:lnTo>
                <a:lnTo>
                  <a:pt x="108" y="166"/>
                </a:lnTo>
                <a:lnTo>
                  <a:pt x="109" y="171"/>
                </a:lnTo>
                <a:lnTo>
                  <a:pt x="109" y="179"/>
                </a:lnTo>
                <a:lnTo>
                  <a:pt x="109" y="186"/>
                </a:lnTo>
                <a:lnTo>
                  <a:pt x="109" y="197"/>
                </a:lnTo>
                <a:lnTo>
                  <a:pt x="108" y="207"/>
                </a:lnTo>
                <a:lnTo>
                  <a:pt x="108" y="217"/>
                </a:lnTo>
                <a:lnTo>
                  <a:pt x="107" y="227"/>
                </a:lnTo>
                <a:lnTo>
                  <a:pt x="107" y="231"/>
                </a:lnTo>
                <a:lnTo>
                  <a:pt x="107" y="233"/>
                </a:lnTo>
                <a:lnTo>
                  <a:pt x="107" y="236"/>
                </a:lnTo>
                <a:lnTo>
                  <a:pt x="107" y="238"/>
                </a:lnTo>
                <a:lnTo>
                  <a:pt x="106" y="241"/>
                </a:lnTo>
                <a:lnTo>
                  <a:pt x="106" y="243"/>
                </a:lnTo>
                <a:lnTo>
                  <a:pt x="105" y="245"/>
                </a:lnTo>
                <a:lnTo>
                  <a:pt x="104" y="247"/>
                </a:lnTo>
                <a:lnTo>
                  <a:pt x="102" y="250"/>
                </a:lnTo>
                <a:lnTo>
                  <a:pt x="99" y="253"/>
                </a:lnTo>
                <a:lnTo>
                  <a:pt x="97" y="256"/>
                </a:lnTo>
                <a:lnTo>
                  <a:pt x="95" y="259"/>
                </a:lnTo>
                <a:lnTo>
                  <a:pt x="93" y="262"/>
                </a:lnTo>
                <a:lnTo>
                  <a:pt x="89" y="265"/>
                </a:lnTo>
                <a:lnTo>
                  <a:pt x="88" y="269"/>
                </a:lnTo>
                <a:lnTo>
                  <a:pt x="86" y="273"/>
                </a:lnTo>
                <a:lnTo>
                  <a:pt x="84" y="279"/>
                </a:lnTo>
                <a:lnTo>
                  <a:pt x="81" y="284"/>
                </a:lnTo>
                <a:lnTo>
                  <a:pt x="80" y="288"/>
                </a:lnTo>
                <a:lnTo>
                  <a:pt x="79" y="291"/>
                </a:lnTo>
                <a:lnTo>
                  <a:pt x="77" y="294"/>
                </a:lnTo>
                <a:lnTo>
                  <a:pt x="76" y="298"/>
                </a:lnTo>
                <a:lnTo>
                  <a:pt x="74" y="301"/>
                </a:lnTo>
                <a:lnTo>
                  <a:pt x="71" y="305"/>
                </a:lnTo>
                <a:lnTo>
                  <a:pt x="69" y="308"/>
                </a:lnTo>
                <a:lnTo>
                  <a:pt x="66" y="310"/>
                </a:lnTo>
                <a:lnTo>
                  <a:pt x="63" y="313"/>
                </a:lnTo>
                <a:lnTo>
                  <a:pt x="59" y="318"/>
                </a:lnTo>
                <a:lnTo>
                  <a:pt x="54" y="322"/>
                </a:lnTo>
                <a:lnTo>
                  <a:pt x="52" y="325"/>
                </a:lnTo>
                <a:lnTo>
                  <a:pt x="51" y="326"/>
                </a:lnTo>
                <a:lnTo>
                  <a:pt x="49" y="328"/>
                </a:lnTo>
                <a:lnTo>
                  <a:pt x="48" y="329"/>
                </a:lnTo>
                <a:lnTo>
                  <a:pt x="45" y="331"/>
                </a:lnTo>
                <a:lnTo>
                  <a:pt x="43" y="333"/>
                </a:lnTo>
                <a:lnTo>
                  <a:pt x="90" y="345"/>
                </a:lnTo>
                <a:lnTo>
                  <a:pt x="91" y="345"/>
                </a:lnTo>
                <a:lnTo>
                  <a:pt x="91" y="344"/>
                </a:lnTo>
                <a:lnTo>
                  <a:pt x="93" y="344"/>
                </a:lnTo>
                <a:lnTo>
                  <a:pt x="93" y="343"/>
                </a:lnTo>
                <a:lnTo>
                  <a:pt x="94" y="341"/>
                </a:lnTo>
                <a:lnTo>
                  <a:pt x="94" y="340"/>
                </a:lnTo>
                <a:lnTo>
                  <a:pt x="95" y="339"/>
                </a:lnTo>
                <a:lnTo>
                  <a:pt x="95" y="338"/>
                </a:lnTo>
                <a:lnTo>
                  <a:pt x="95" y="337"/>
                </a:lnTo>
                <a:lnTo>
                  <a:pt x="95" y="336"/>
                </a:lnTo>
                <a:lnTo>
                  <a:pt x="96" y="336"/>
                </a:lnTo>
                <a:lnTo>
                  <a:pt x="97" y="335"/>
                </a:lnTo>
                <a:lnTo>
                  <a:pt x="99" y="335"/>
                </a:lnTo>
                <a:lnTo>
                  <a:pt x="100" y="335"/>
                </a:lnTo>
                <a:lnTo>
                  <a:pt x="102" y="335"/>
                </a:lnTo>
                <a:lnTo>
                  <a:pt x="102" y="334"/>
                </a:lnTo>
                <a:lnTo>
                  <a:pt x="102" y="333"/>
                </a:lnTo>
                <a:lnTo>
                  <a:pt x="102" y="331"/>
                </a:lnTo>
                <a:lnTo>
                  <a:pt x="103" y="331"/>
                </a:lnTo>
                <a:lnTo>
                  <a:pt x="104" y="331"/>
                </a:lnTo>
                <a:lnTo>
                  <a:pt x="105" y="331"/>
                </a:lnTo>
                <a:lnTo>
                  <a:pt x="106" y="330"/>
                </a:lnTo>
                <a:lnTo>
                  <a:pt x="106" y="329"/>
                </a:lnTo>
                <a:lnTo>
                  <a:pt x="105" y="328"/>
                </a:lnTo>
                <a:lnTo>
                  <a:pt x="105" y="327"/>
                </a:lnTo>
                <a:lnTo>
                  <a:pt x="105" y="326"/>
                </a:lnTo>
                <a:lnTo>
                  <a:pt x="105" y="325"/>
                </a:lnTo>
                <a:lnTo>
                  <a:pt x="105" y="324"/>
                </a:lnTo>
                <a:lnTo>
                  <a:pt x="105" y="322"/>
                </a:lnTo>
                <a:lnTo>
                  <a:pt x="106" y="322"/>
                </a:lnTo>
                <a:lnTo>
                  <a:pt x="107" y="322"/>
                </a:lnTo>
                <a:lnTo>
                  <a:pt x="109" y="321"/>
                </a:lnTo>
                <a:lnTo>
                  <a:pt x="110" y="319"/>
                </a:lnTo>
                <a:lnTo>
                  <a:pt x="113" y="317"/>
                </a:lnTo>
                <a:lnTo>
                  <a:pt x="114" y="315"/>
                </a:lnTo>
                <a:lnTo>
                  <a:pt x="115" y="311"/>
                </a:lnTo>
                <a:lnTo>
                  <a:pt x="116" y="309"/>
                </a:lnTo>
                <a:lnTo>
                  <a:pt x="117" y="307"/>
                </a:lnTo>
                <a:lnTo>
                  <a:pt x="118" y="303"/>
                </a:lnTo>
                <a:lnTo>
                  <a:pt x="119" y="301"/>
                </a:lnTo>
                <a:lnTo>
                  <a:pt x="121" y="301"/>
                </a:lnTo>
                <a:lnTo>
                  <a:pt x="121" y="300"/>
                </a:lnTo>
                <a:lnTo>
                  <a:pt x="122" y="299"/>
                </a:lnTo>
                <a:lnTo>
                  <a:pt x="122" y="298"/>
                </a:lnTo>
                <a:lnTo>
                  <a:pt x="123" y="296"/>
                </a:lnTo>
                <a:lnTo>
                  <a:pt x="123" y="294"/>
                </a:lnTo>
                <a:lnTo>
                  <a:pt x="124" y="293"/>
                </a:lnTo>
                <a:lnTo>
                  <a:pt x="124" y="291"/>
                </a:lnTo>
                <a:lnTo>
                  <a:pt x="134" y="284"/>
                </a:lnTo>
                <a:lnTo>
                  <a:pt x="143" y="278"/>
                </a:lnTo>
                <a:lnTo>
                  <a:pt x="149" y="274"/>
                </a:lnTo>
                <a:lnTo>
                  <a:pt x="154" y="271"/>
                </a:lnTo>
                <a:lnTo>
                  <a:pt x="160" y="268"/>
                </a:lnTo>
                <a:lnTo>
                  <a:pt x="167" y="265"/>
                </a:lnTo>
                <a:lnTo>
                  <a:pt x="173" y="263"/>
                </a:lnTo>
                <a:lnTo>
                  <a:pt x="180" y="261"/>
                </a:lnTo>
                <a:lnTo>
                  <a:pt x="189" y="260"/>
                </a:lnTo>
                <a:lnTo>
                  <a:pt x="198" y="260"/>
                </a:lnTo>
                <a:lnTo>
                  <a:pt x="207" y="259"/>
                </a:lnTo>
                <a:lnTo>
                  <a:pt x="215" y="260"/>
                </a:lnTo>
                <a:lnTo>
                  <a:pt x="221" y="261"/>
                </a:lnTo>
                <a:lnTo>
                  <a:pt x="228" y="262"/>
                </a:lnTo>
                <a:lnTo>
                  <a:pt x="235" y="263"/>
                </a:lnTo>
                <a:lnTo>
                  <a:pt x="242" y="265"/>
                </a:lnTo>
                <a:lnTo>
                  <a:pt x="247" y="268"/>
                </a:lnTo>
                <a:lnTo>
                  <a:pt x="253" y="271"/>
                </a:lnTo>
                <a:lnTo>
                  <a:pt x="257" y="274"/>
                </a:lnTo>
                <a:lnTo>
                  <a:pt x="260" y="276"/>
                </a:lnTo>
                <a:lnTo>
                  <a:pt x="262" y="280"/>
                </a:lnTo>
                <a:lnTo>
                  <a:pt x="264" y="283"/>
                </a:lnTo>
                <a:lnTo>
                  <a:pt x="267" y="285"/>
                </a:lnTo>
                <a:lnTo>
                  <a:pt x="269" y="288"/>
                </a:lnTo>
                <a:lnTo>
                  <a:pt x="270" y="289"/>
                </a:lnTo>
                <a:lnTo>
                  <a:pt x="272" y="290"/>
                </a:lnTo>
                <a:lnTo>
                  <a:pt x="273" y="291"/>
                </a:lnTo>
                <a:lnTo>
                  <a:pt x="274" y="292"/>
                </a:lnTo>
                <a:lnTo>
                  <a:pt x="275" y="293"/>
                </a:lnTo>
                <a:lnTo>
                  <a:pt x="276" y="293"/>
                </a:lnTo>
                <a:lnTo>
                  <a:pt x="279" y="294"/>
                </a:lnTo>
                <a:lnTo>
                  <a:pt x="280" y="296"/>
                </a:lnTo>
                <a:lnTo>
                  <a:pt x="280" y="7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7" name="Freeform 1012"/>
          <p:cNvSpPr>
            <a:spLocks/>
          </p:cNvSpPr>
          <p:nvPr/>
        </p:nvSpPr>
        <p:spPr bwMode="auto">
          <a:xfrm>
            <a:off x="3452813" y="2643188"/>
            <a:ext cx="2079625" cy="1204912"/>
          </a:xfrm>
          <a:custGeom>
            <a:avLst/>
            <a:gdLst>
              <a:gd name="T0" fmla="*/ 0 w 5242"/>
              <a:gd name="T1" fmla="*/ 2147483647 h 3038"/>
              <a:gd name="T2" fmla="*/ 2147483647 w 5242"/>
              <a:gd name="T3" fmla="*/ 0 h 3038"/>
              <a:gd name="T4" fmla="*/ 2147483647 w 5242"/>
              <a:gd name="T5" fmla="*/ 2147483647 h 3038"/>
              <a:gd name="T6" fmla="*/ 2147483647 w 5242"/>
              <a:gd name="T7" fmla="*/ 2147483647 h 3038"/>
              <a:gd name="T8" fmla="*/ 0 w 5242"/>
              <a:gd name="T9" fmla="*/ 2147483647 h 3038"/>
              <a:gd name="T10" fmla="*/ 0 w 5242"/>
              <a:gd name="T11" fmla="*/ 2147483647 h 30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242" h="3038">
                <a:moveTo>
                  <a:pt x="0" y="2977"/>
                </a:moveTo>
                <a:lnTo>
                  <a:pt x="5242" y="0"/>
                </a:lnTo>
                <a:lnTo>
                  <a:pt x="5242" y="116"/>
                </a:lnTo>
                <a:lnTo>
                  <a:pt x="97" y="3038"/>
                </a:lnTo>
                <a:lnTo>
                  <a:pt x="0" y="2985"/>
                </a:lnTo>
                <a:lnTo>
                  <a:pt x="0" y="297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8" name="Freeform 1013"/>
          <p:cNvSpPr>
            <a:spLocks/>
          </p:cNvSpPr>
          <p:nvPr/>
        </p:nvSpPr>
        <p:spPr bwMode="auto">
          <a:xfrm>
            <a:off x="3452813" y="3952875"/>
            <a:ext cx="38100" cy="26988"/>
          </a:xfrm>
          <a:custGeom>
            <a:avLst/>
            <a:gdLst>
              <a:gd name="T0" fmla="*/ 0 w 97"/>
              <a:gd name="T1" fmla="*/ 2147483647 h 70"/>
              <a:gd name="T2" fmla="*/ 2147483647 w 97"/>
              <a:gd name="T3" fmla="*/ 2147483647 h 70"/>
              <a:gd name="T4" fmla="*/ 2147483647 w 97"/>
              <a:gd name="T5" fmla="*/ 2147483647 h 70"/>
              <a:gd name="T6" fmla="*/ 2147483647 w 97"/>
              <a:gd name="T7" fmla="*/ 2147483647 h 70"/>
              <a:gd name="T8" fmla="*/ 0 w 97"/>
              <a:gd name="T9" fmla="*/ 0 h 70"/>
              <a:gd name="T10" fmla="*/ 0 w 97"/>
              <a:gd name="T11" fmla="*/ 2147483647 h 7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7" h="70">
                <a:moveTo>
                  <a:pt x="0" y="34"/>
                </a:moveTo>
                <a:lnTo>
                  <a:pt x="67" y="70"/>
                </a:lnTo>
                <a:lnTo>
                  <a:pt x="97" y="52"/>
                </a:lnTo>
                <a:lnTo>
                  <a:pt x="62" y="34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29" name="Freeform 1014"/>
          <p:cNvSpPr>
            <a:spLocks/>
          </p:cNvSpPr>
          <p:nvPr/>
        </p:nvSpPr>
        <p:spPr bwMode="auto">
          <a:xfrm>
            <a:off x="3452813" y="4095750"/>
            <a:ext cx="38100" cy="30163"/>
          </a:xfrm>
          <a:custGeom>
            <a:avLst/>
            <a:gdLst>
              <a:gd name="T0" fmla="*/ 0 w 97"/>
              <a:gd name="T1" fmla="*/ 2147483647 h 76"/>
              <a:gd name="T2" fmla="*/ 2147483647 w 97"/>
              <a:gd name="T3" fmla="*/ 2147483647 h 76"/>
              <a:gd name="T4" fmla="*/ 2147483647 w 97"/>
              <a:gd name="T5" fmla="*/ 2147483647 h 76"/>
              <a:gd name="T6" fmla="*/ 0 w 97"/>
              <a:gd name="T7" fmla="*/ 0 h 76"/>
              <a:gd name="T8" fmla="*/ 0 w 97"/>
              <a:gd name="T9" fmla="*/ 2147483647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76">
                <a:moveTo>
                  <a:pt x="0" y="23"/>
                </a:moveTo>
                <a:lnTo>
                  <a:pt x="97" y="76"/>
                </a:lnTo>
                <a:lnTo>
                  <a:pt x="97" y="51"/>
                </a:lnTo>
                <a:lnTo>
                  <a:pt x="0" y="0"/>
                </a:lnTo>
                <a:lnTo>
                  <a:pt x="0" y="2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0" name="Freeform 1015"/>
          <p:cNvSpPr>
            <a:spLocks/>
          </p:cNvSpPr>
          <p:nvPr/>
        </p:nvSpPr>
        <p:spPr bwMode="auto">
          <a:xfrm>
            <a:off x="3452813" y="4965700"/>
            <a:ext cx="38100" cy="119063"/>
          </a:xfrm>
          <a:custGeom>
            <a:avLst/>
            <a:gdLst>
              <a:gd name="T0" fmla="*/ 2147483647 w 97"/>
              <a:gd name="T1" fmla="*/ 2147483647 h 301"/>
              <a:gd name="T2" fmla="*/ 2147483647 w 97"/>
              <a:gd name="T3" fmla="*/ 0 h 301"/>
              <a:gd name="T4" fmla="*/ 2147483647 w 97"/>
              <a:gd name="T5" fmla="*/ 2147483647 h 301"/>
              <a:gd name="T6" fmla="*/ 2147483647 w 97"/>
              <a:gd name="T7" fmla="*/ 2147483647 h 301"/>
              <a:gd name="T8" fmla="*/ 2147483647 w 97"/>
              <a:gd name="T9" fmla="*/ 2147483647 h 301"/>
              <a:gd name="T10" fmla="*/ 2147483647 w 97"/>
              <a:gd name="T11" fmla="*/ 2147483647 h 301"/>
              <a:gd name="T12" fmla="*/ 2147483647 w 97"/>
              <a:gd name="T13" fmla="*/ 2147483647 h 301"/>
              <a:gd name="T14" fmla="*/ 2147483647 w 97"/>
              <a:gd name="T15" fmla="*/ 2147483647 h 301"/>
              <a:gd name="T16" fmla="*/ 2147483647 w 97"/>
              <a:gd name="T17" fmla="*/ 2147483647 h 301"/>
              <a:gd name="T18" fmla="*/ 2147483647 w 97"/>
              <a:gd name="T19" fmla="*/ 2147483647 h 301"/>
              <a:gd name="T20" fmla="*/ 2147483647 w 97"/>
              <a:gd name="T21" fmla="*/ 2147483647 h 301"/>
              <a:gd name="T22" fmla="*/ 2147483647 w 97"/>
              <a:gd name="T23" fmla="*/ 2147483647 h 301"/>
              <a:gd name="T24" fmla="*/ 2147483647 w 97"/>
              <a:gd name="T25" fmla="*/ 2147483647 h 301"/>
              <a:gd name="T26" fmla="*/ 2147483647 w 97"/>
              <a:gd name="T27" fmla="*/ 2147483647 h 301"/>
              <a:gd name="T28" fmla="*/ 0 w 97"/>
              <a:gd name="T29" fmla="*/ 2147483647 h 301"/>
              <a:gd name="T30" fmla="*/ 2147483647 w 97"/>
              <a:gd name="T31" fmla="*/ 2147483647 h 301"/>
              <a:gd name="T32" fmla="*/ 2147483647 w 97"/>
              <a:gd name="T33" fmla="*/ 2147483647 h 301"/>
              <a:gd name="T34" fmla="*/ 2147483647 w 97"/>
              <a:gd name="T35" fmla="*/ 2147483647 h 301"/>
              <a:gd name="T36" fmla="*/ 2147483647 w 97"/>
              <a:gd name="T37" fmla="*/ 2147483647 h 301"/>
              <a:gd name="T38" fmla="*/ 2147483647 w 97"/>
              <a:gd name="T39" fmla="*/ 2147483647 h 301"/>
              <a:gd name="T40" fmla="*/ 2147483647 w 97"/>
              <a:gd name="T41" fmla="*/ 2147483647 h 301"/>
              <a:gd name="T42" fmla="*/ 2147483647 w 97"/>
              <a:gd name="T43" fmla="*/ 2147483647 h 301"/>
              <a:gd name="T44" fmla="*/ 2147483647 w 97"/>
              <a:gd name="T45" fmla="*/ 2147483647 h 301"/>
              <a:gd name="T46" fmla="*/ 2147483647 w 97"/>
              <a:gd name="T47" fmla="*/ 2147483647 h 301"/>
              <a:gd name="T48" fmla="*/ 2147483647 w 97"/>
              <a:gd name="T49" fmla="*/ 2147483647 h 301"/>
              <a:gd name="T50" fmla="*/ 2147483647 w 97"/>
              <a:gd name="T51" fmla="*/ 2147483647 h 301"/>
              <a:gd name="T52" fmla="*/ 2147483647 w 97"/>
              <a:gd name="T53" fmla="*/ 2147483647 h 301"/>
              <a:gd name="T54" fmla="*/ 2147483647 w 97"/>
              <a:gd name="T55" fmla="*/ 2147483647 h 301"/>
              <a:gd name="T56" fmla="*/ 2147483647 w 97"/>
              <a:gd name="T57" fmla="*/ 2147483647 h 301"/>
              <a:gd name="T58" fmla="*/ 2147483647 w 97"/>
              <a:gd name="T59" fmla="*/ 2147483647 h 301"/>
              <a:gd name="T60" fmla="*/ 2147483647 w 97"/>
              <a:gd name="T61" fmla="*/ 2147483647 h 301"/>
              <a:gd name="T62" fmla="*/ 2147483647 w 97"/>
              <a:gd name="T63" fmla="*/ 2147483647 h 301"/>
              <a:gd name="T64" fmla="*/ 2147483647 w 97"/>
              <a:gd name="T65" fmla="*/ 2147483647 h 301"/>
              <a:gd name="T66" fmla="*/ 2147483647 w 97"/>
              <a:gd name="T67" fmla="*/ 2147483647 h 301"/>
              <a:gd name="T68" fmla="*/ 2147483647 w 97"/>
              <a:gd name="T69" fmla="*/ 2147483647 h 301"/>
              <a:gd name="T70" fmla="*/ 2147483647 w 97"/>
              <a:gd name="T71" fmla="*/ 2147483647 h 301"/>
              <a:gd name="T72" fmla="*/ 2147483647 w 97"/>
              <a:gd name="T73" fmla="*/ 2147483647 h 30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97" h="301">
                <a:moveTo>
                  <a:pt x="97" y="301"/>
                </a:moveTo>
                <a:lnTo>
                  <a:pt x="97" y="31"/>
                </a:lnTo>
                <a:lnTo>
                  <a:pt x="48" y="0"/>
                </a:lnTo>
                <a:lnTo>
                  <a:pt x="47" y="0"/>
                </a:lnTo>
                <a:lnTo>
                  <a:pt x="46" y="3"/>
                </a:lnTo>
                <a:lnTo>
                  <a:pt x="45" y="5"/>
                </a:lnTo>
                <a:lnTo>
                  <a:pt x="42" y="7"/>
                </a:lnTo>
                <a:lnTo>
                  <a:pt x="40" y="12"/>
                </a:lnTo>
                <a:lnTo>
                  <a:pt x="38" y="15"/>
                </a:lnTo>
                <a:lnTo>
                  <a:pt x="37" y="19"/>
                </a:lnTo>
                <a:lnTo>
                  <a:pt x="34" y="24"/>
                </a:lnTo>
                <a:lnTo>
                  <a:pt x="34" y="25"/>
                </a:lnTo>
                <a:lnTo>
                  <a:pt x="34" y="26"/>
                </a:lnTo>
                <a:lnTo>
                  <a:pt x="33" y="27"/>
                </a:lnTo>
                <a:lnTo>
                  <a:pt x="33" y="28"/>
                </a:lnTo>
                <a:lnTo>
                  <a:pt x="33" y="29"/>
                </a:lnTo>
                <a:lnTo>
                  <a:pt x="32" y="31"/>
                </a:lnTo>
                <a:lnTo>
                  <a:pt x="29" y="40"/>
                </a:lnTo>
                <a:lnTo>
                  <a:pt x="25" y="47"/>
                </a:lnTo>
                <a:lnTo>
                  <a:pt x="21" y="56"/>
                </a:lnTo>
                <a:lnTo>
                  <a:pt x="17" y="65"/>
                </a:lnTo>
                <a:lnTo>
                  <a:pt x="11" y="74"/>
                </a:lnTo>
                <a:lnTo>
                  <a:pt x="6" y="83"/>
                </a:lnTo>
                <a:lnTo>
                  <a:pt x="5" y="85"/>
                </a:lnTo>
                <a:lnTo>
                  <a:pt x="4" y="87"/>
                </a:lnTo>
                <a:lnTo>
                  <a:pt x="3" y="89"/>
                </a:lnTo>
                <a:lnTo>
                  <a:pt x="2" y="91"/>
                </a:lnTo>
                <a:lnTo>
                  <a:pt x="1" y="92"/>
                </a:lnTo>
                <a:lnTo>
                  <a:pt x="0" y="94"/>
                </a:lnTo>
                <a:lnTo>
                  <a:pt x="0" y="180"/>
                </a:lnTo>
                <a:lnTo>
                  <a:pt x="1" y="185"/>
                </a:lnTo>
                <a:lnTo>
                  <a:pt x="2" y="191"/>
                </a:lnTo>
                <a:lnTo>
                  <a:pt x="4" y="198"/>
                </a:lnTo>
                <a:lnTo>
                  <a:pt x="6" y="204"/>
                </a:lnTo>
                <a:lnTo>
                  <a:pt x="8" y="208"/>
                </a:lnTo>
                <a:lnTo>
                  <a:pt x="9" y="212"/>
                </a:lnTo>
                <a:lnTo>
                  <a:pt x="11" y="217"/>
                </a:lnTo>
                <a:lnTo>
                  <a:pt x="13" y="220"/>
                </a:lnTo>
                <a:lnTo>
                  <a:pt x="14" y="223"/>
                </a:lnTo>
                <a:lnTo>
                  <a:pt x="17" y="226"/>
                </a:lnTo>
                <a:lnTo>
                  <a:pt x="18" y="229"/>
                </a:lnTo>
                <a:lnTo>
                  <a:pt x="20" y="231"/>
                </a:lnTo>
                <a:lnTo>
                  <a:pt x="21" y="235"/>
                </a:lnTo>
                <a:lnTo>
                  <a:pt x="22" y="235"/>
                </a:lnTo>
                <a:lnTo>
                  <a:pt x="23" y="236"/>
                </a:lnTo>
                <a:lnTo>
                  <a:pt x="23" y="237"/>
                </a:lnTo>
                <a:lnTo>
                  <a:pt x="24" y="238"/>
                </a:lnTo>
                <a:lnTo>
                  <a:pt x="24" y="239"/>
                </a:lnTo>
                <a:lnTo>
                  <a:pt x="25" y="240"/>
                </a:lnTo>
                <a:lnTo>
                  <a:pt x="28" y="242"/>
                </a:lnTo>
                <a:lnTo>
                  <a:pt x="31" y="246"/>
                </a:lnTo>
                <a:lnTo>
                  <a:pt x="33" y="249"/>
                </a:lnTo>
                <a:lnTo>
                  <a:pt x="39" y="254"/>
                </a:lnTo>
                <a:lnTo>
                  <a:pt x="45" y="258"/>
                </a:lnTo>
                <a:lnTo>
                  <a:pt x="50" y="263"/>
                </a:lnTo>
                <a:lnTo>
                  <a:pt x="56" y="266"/>
                </a:lnTo>
                <a:lnTo>
                  <a:pt x="57" y="266"/>
                </a:lnTo>
                <a:lnTo>
                  <a:pt x="57" y="267"/>
                </a:lnTo>
                <a:lnTo>
                  <a:pt x="58" y="267"/>
                </a:lnTo>
                <a:lnTo>
                  <a:pt x="59" y="268"/>
                </a:lnTo>
                <a:lnTo>
                  <a:pt x="60" y="268"/>
                </a:lnTo>
                <a:lnTo>
                  <a:pt x="64" y="272"/>
                </a:lnTo>
                <a:lnTo>
                  <a:pt x="66" y="275"/>
                </a:lnTo>
                <a:lnTo>
                  <a:pt x="68" y="278"/>
                </a:lnTo>
                <a:lnTo>
                  <a:pt x="73" y="284"/>
                </a:lnTo>
                <a:lnTo>
                  <a:pt x="76" y="288"/>
                </a:lnTo>
                <a:lnTo>
                  <a:pt x="78" y="292"/>
                </a:lnTo>
                <a:lnTo>
                  <a:pt x="82" y="295"/>
                </a:lnTo>
                <a:lnTo>
                  <a:pt x="85" y="297"/>
                </a:lnTo>
                <a:lnTo>
                  <a:pt x="86" y="298"/>
                </a:lnTo>
                <a:lnTo>
                  <a:pt x="88" y="298"/>
                </a:lnTo>
                <a:lnTo>
                  <a:pt x="90" y="300"/>
                </a:lnTo>
                <a:lnTo>
                  <a:pt x="93" y="300"/>
                </a:lnTo>
                <a:lnTo>
                  <a:pt x="95" y="301"/>
                </a:lnTo>
                <a:lnTo>
                  <a:pt x="97" y="301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1" name="Freeform 1016"/>
          <p:cNvSpPr>
            <a:spLocks/>
          </p:cNvSpPr>
          <p:nvPr/>
        </p:nvSpPr>
        <p:spPr bwMode="auto">
          <a:xfrm>
            <a:off x="3341688" y="4900613"/>
            <a:ext cx="111125" cy="114300"/>
          </a:xfrm>
          <a:custGeom>
            <a:avLst/>
            <a:gdLst>
              <a:gd name="T0" fmla="*/ 2147483647 w 278"/>
              <a:gd name="T1" fmla="*/ 2147483647 h 289"/>
              <a:gd name="T2" fmla="*/ 2147483647 w 278"/>
              <a:gd name="T3" fmla="*/ 2147483647 h 289"/>
              <a:gd name="T4" fmla="*/ 2147483647 w 278"/>
              <a:gd name="T5" fmla="*/ 2147483647 h 289"/>
              <a:gd name="T6" fmla="*/ 2147483647 w 278"/>
              <a:gd name="T7" fmla="*/ 2147483647 h 289"/>
              <a:gd name="T8" fmla="*/ 2147483647 w 278"/>
              <a:gd name="T9" fmla="*/ 2147483647 h 289"/>
              <a:gd name="T10" fmla="*/ 2147483647 w 278"/>
              <a:gd name="T11" fmla="*/ 2147483647 h 289"/>
              <a:gd name="T12" fmla="*/ 2147483647 w 278"/>
              <a:gd name="T13" fmla="*/ 2147483647 h 289"/>
              <a:gd name="T14" fmla="*/ 2147483647 w 278"/>
              <a:gd name="T15" fmla="*/ 2147483647 h 289"/>
              <a:gd name="T16" fmla="*/ 2147483647 w 278"/>
              <a:gd name="T17" fmla="*/ 2147483647 h 289"/>
              <a:gd name="T18" fmla="*/ 2147483647 w 278"/>
              <a:gd name="T19" fmla="*/ 2147483647 h 289"/>
              <a:gd name="T20" fmla="*/ 2147483647 w 278"/>
              <a:gd name="T21" fmla="*/ 2147483647 h 289"/>
              <a:gd name="T22" fmla="*/ 2147483647 w 278"/>
              <a:gd name="T23" fmla="*/ 2147483647 h 289"/>
              <a:gd name="T24" fmla="*/ 2147483647 w 278"/>
              <a:gd name="T25" fmla="*/ 2147483647 h 289"/>
              <a:gd name="T26" fmla="*/ 2147483647 w 278"/>
              <a:gd name="T27" fmla="*/ 2147483647 h 289"/>
              <a:gd name="T28" fmla="*/ 2147483647 w 278"/>
              <a:gd name="T29" fmla="*/ 2147483647 h 289"/>
              <a:gd name="T30" fmla="*/ 2147483647 w 278"/>
              <a:gd name="T31" fmla="*/ 2147483647 h 289"/>
              <a:gd name="T32" fmla="*/ 2147483647 w 278"/>
              <a:gd name="T33" fmla="*/ 2147483647 h 289"/>
              <a:gd name="T34" fmla="*/ 2147483647 w 278"/>
              <a:gd name="T35" fmla="*/ 2147483647 h 289"/>
              <a:gd name="T36" fmla="*/ 2147483647 w 278"/>
              <a:gd name="T37" fmla="*/ 2147483647 h 289"/>
              <a:gd name="T38" fmla="*/ 2147483647 w 278"/>
              <a:gd name="T39" fmla="*/ 2147483647 h 289"/>
              <a:gd name="T40" fmla="*/ 2147483647 w 278"/>
              <a:gd name="T41" fmla="*/ 2147483647 h 289"/>
              <a:gd name="T42" fmla="*/ 2147483647 w 278"/>
              <a:gd name="T43" fmla="*/ 2147483647 h 289"/>
              <a:gd name="T44" fmla="*/ 2147483647 w 278"/>
              <a:gd name="T45" fmla="*/ 2147483647 h 289"/>
              <a:gd name="T46" fmla="*/ 0 w 278"/>
              <a:gd name="T47" fmla="*/ 2147483647 h 289"/>
              <a:gd name="T48" fmla="*/ 2147483647 w 278"/>
              <a:gd name="T49" fmla="*/ 2147483647 h 289"/>
              <a:gd name="T50" fmla="*/ 2147483647 w 278"/>
              <a:gd name="T51" fmla="*/ 2147483647 h 289"/>
              <a:gd name="T52" fmla="*/ 2147483647 w 278"/>
              <a:gd name="T53" fmla="*/ 2147483647 h 289"/>
              <a:gd name="T54" fmla="*/ 2147483647 w 278"/>
              <a:gd name="T55" fmla="*/ 2147483647 h 289"/>
              <a:gd name="T56" fmla="*/ 2147483647 w 278"/>
              <a:gd name="T57" fmla="*/ 2147483647 h 289"/>
              <a:gd name="T58" fmla="*/ 2147483647 w 278"/>
              <a:gd name="T59" fmla="*/ 2147483647 h 289"/>
              <a:gd name="T60" fmla="*/ 2147483647 w 278"/>
              <a:gd name="T61" fmla="*/ 2147483647 h 289"/>
              <a:gd name="T62" fmla="*/ 2147483647 w 278"/>
              <a:gd name="T63" fmla="*/ 2147483647 h 289"/>
              <a:gd name="T64" fmla="*/ 2147483647 w 278"/>
              <a:gd name="T65" fmla="*/ 2147483647 h 289"/>
              <a:gd name="T66" fmla="*/ 2147483647 w 278"/>
              <a:gd name="T67" fmla="*/ 2147483647 h 289"/>
              <a:gd name="T68" fmla="*/ 2147483647 w 278"/>
              <a:gd name="T69" fmla="*/ 2147483647 h 289"/>
              <a:gd name="T70" fmla="*/ 2147483647 w 278"/>
              <a:gd name="T71" fmla="*/ 2147483647 h 289"/>
              <a:gd name="T72" fmla="*/ 2147483647 w 278"/>
              <a:gd name="T73" fmla="*/ 2147483647 h 289"/>
              <a:gd name="T74" fmla="*/ 2147483647 w 278"/>
              <a:gd name="T75" fmla="*/ 2147483647 h 289"/>
              <a:gd name="T76" fmla="*/ 2147483647 w 278"/>
              <a:gd name="T77" fmla="*/ 2147483647 h 289"/>
              <a:gd name="T78" fmla="*/ 2147483647 w 278"/>
              <a:gd name="T79" fmla="*/ 2147483647 h 289"/>
              <a:gd name="T80" fmla="*/ 2147483647 w 278"/>
              <a:gd name="T81" fmla="*/ 2147483647 h 289"/>
              <a:gd name="T82" fmla="*/ 2147483647 w 278"/>
              <a:gd name="T83" fmla="*/ 2147483647 h 289"/>
              <a:gd name="T84" fmla="*/ 2147483647 w 278"/>
              <a:gd name="T85" fmla="*/ 2147483647 h 289"/>
              <a:gd name="T86" fmla="*/ 2147483647 w 278"/>
              <a:gd name="T87" fmla="*/ 2147483647 h 289"/>
              <a:gd name="T88" fmla="*/ 2147483647 w 278"/>
              <a:gd name="T89" fmla="*/ 0 h 289"/>
              <a:gd name="T90" fmla="*/ 2147483647 w 278"/>
              <a:gd name="T91" fmla="*/ 2147483647 h 289"/>
              <a:gd name="T92" fmla="*/ 2147483647 w 278"/>
              <a:gd name="T93" fmla="*/ 2147483647 h 289"/>
              <a:gd name="T94" fmla="*/ 2147483647 w 278"/>
              <a:gd name="T95" fmla="*/ 2147483647 h 289"/>
              <a:gd name="T96" fmla="*/ 2147483647 w 278"/>
              <a:gd name="T97" fmla="*/ 2147483647 h 289"/>
              <a:gd name="T98" fmla="*/ 2147483647 w 278"/>
              <a:gd name="T99" fmla="*/ 2147483647 h 28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78" h="289">
                <a:moveTo>
                  <a:pt x="278" y="216"/>
                </a:moveTo>
                <a:lnTo>
                  <a:pt x="277" y="220"/>
                </a:lnTo>
                <a:lnTo>
                  <a:pt x="275" y="226"/>
                </a:lnTo>
                <a:lnTo>
                  <a:pt x="274" y="229"/>
                </a:lnTo>
                <a:lnTo>
                  <a:pt x="273" y="233"/>
                </a:lnTo>
                <a:lnTo>
                  <a:pt x="272" y="235"/>
                </a:lnTo>
                <a:lnTo>
                  <a:pt x="270" y="237"/>
                </a:lnTo>
                <a:lnTo>
                  <a:pt x="268" y="239"/>
                </a:lnTo>
                <a:lnTo>
                  <a:pt x="264" y="242"/>
                </a:lnTo>
                <a:lnTo>
                  <a:pt x="263" y="243"/>
                </a:lnTo>
                <a:lnTo>
                  <a:pt x="261" y="243"/>
                </a:lnTo>
                <a:lnTo>
                  <a:pt x="260" y="244"/>
                </a:lnTo>
                <a:lnTo>
                  <a:pt x="259" y="245"/>
                </a:lnTo>
                <a:lnTo>
                  <a:pt x="258" y="245"/>
                </a:lnTo>
                <a:lnTo>
                  <a:pt x="258" y="246"/>
                </a:lnTo>
                <a:lnTo>
                  <a:pt x="256" y="246"/>
                </a:lnTo>
                <a:lnTo>
                  <a:pt x="256" y="247"/>
                </a:lnTo>
                <a:lnTo>
                  <a:pt x="256" y="248"/>
                </a:lnTo>
                <a:lnTo>
                  <a:pt x="255" y="249"/>
                </a:lnTo>
                <a:lnTo>
                  <a:pt x="254" y="251"/>
                </a:lnTo>
                <a:lnTo>
                  <a:pt x="253" y="252"/>
                </a:lnTo>
                <a:lnTo>
                  <a:pt x="251" y="253"/>
                </a:lnTo>
                <a:lnTo>
                  <a:pt x="250" y="254"/>
                </a:lnTo>
                <a:lnTo>
                  <a:pt x="249" y="255"/>
                </a:lnTo>
                <a:lnTo>
                  <a:pt x="247" y="256"/>
                </a:lnTo>
                <a:lnTo>
                  <a:pt x="246" y="257"/>
                </a:lnTo>
                <a:lnTo>
                  <a:pt x="245" y="258"/>
                </a:lnTo>
                <a:lnTo>
                  <a:pt x="245" y="260"/>
                </a:lnTo>
                <a:lnTo>
                  <a:pt x="244" y="261"/>
                </a:lnTo>
                <a:lnTo>
                  <a:pt x="244" y="262"/>
                </a:lnTo>
                <a:lnTo>
                  <a:pt x="243" y="263"/>
                </a:lnTo>
                <a:lnTo>
                  <a:pt x="242" y="263"/>
                </a:lnTo>
                <a:lnTo>
                  <a:pt x="238" y="265"/>
                </a:lnTo>
                <a:lnTo>
                  <a:pt x="236" y="266"/>
                </a:lnTo>
                <a:lnTo>
                  <a:pt x="233" y="269"/>
                </a:lnTo>
                <a:lnTo>
                  <a:pt x="228" y="272"/>
                </a:lnTo>
                <a:lnTo>
                  <a:pt x="225" y="275"/>
                </a:lnTo>
                <a:lnTo>
                  <a:pt x="222" y="276"/>
                </a:lnTo>
                <a:lnTo>
                  <a:pt x="218" y="279"/>
                </a:lnTo>
                <a:lnTo>
                  <a:pt x="215" y="280"/>
                </a:lnTo>
                <a:lnTo>
                  <a:pt x="213" y="281"/>
                </a:lnTo>
                <a:lnTo>
                  <a:pt x="209" y="281"/>
                </a:lnTo>
                <a:lnTo>
                  <a:pt x="206" y="281"/>
                </a:lnTo>
                <a:lnTo>
                  <a:pt x="200" y="282"/>
                </a:lnTo>
                <a:lnTo>
                  <a:pt x="196" y="282"/>
                </a:lnTo>
                <a:lnTo>
                  <a:pt x="193" y="283"/>
                </a:lnTo>
                <a:lnTo>
                  <a:pt x="189" y="284"/>
                </a:lnTo>
                <a:lnTo>
                  <a:pt x="187" y="285"/>
                </a:lnTo>
                <a:lnTo>
                  <a:pt x="186" y="285"/>
                </a:lnTo>
                <a:lnTo>
                  <a:pt x="186" y="286"/>
                </a:lnTo>
                <a:lnTo>
                  <a:pt x="185" y="286"/>
                </a:lnTo>
                <a:lnTo>
                  <a:pt x="182" y="288"/>
                </a:lnTo>
                <a:lnTo>
                  <a:pt x="180" y="288"/>
                </a:lnTo>
                <a:lnTo>
                  <a:pt x="177" y="289"/>
                </a:lnTo>
                <a:lnTo>
                  <a:pt x="175" y="289"/>
                </a:lnTo>
                <a:lnTo>
                  <a:pt x="171" y="289"/>
                </a:lnTo>
                <a:lnTo>
                  <a:pt x="168" y="289"/>
                </a:lnTo>
                <a:lnTo>
                  <a:pt x="163" y="288"/>
                </a:lnTo>
                <a:lnTo>
                  <a:pt x="159" y="288"/>
                </a:lnTo>
                <a:lnTo>
                  <a:pt x="149" y="286"/>
                </a:lnTo>
                <a:lnTo>
                  <a:pt x="139" y="285"/>
                </a:lnTo>
                <a:lnTo>
                  <a:pt x="129" y="284"/>
                </a:lnTo>
                <a:lnTo>
                  <a:pt x="120" y="283"/>
                </a:lnTo>
                <a:lnTo>
                  <a:pt x="113" y="282"/>
                </a:lnTo>
                <a:lnTo>
                  <a:pt x="107" y="281"/>
                </a:lnTo>
                <a:lnTo>
                  <a:pt x="102" y="279"/>
                </a:lnTo>
                <a:lnTo>
                  <a:pt x="93" y="278"/>
                </a:lnTo>
                <a:lnTo>
                  <a:pt x="85" y="275"/>
                </a:lnTo>
                <a:lnTo>
                  <a:pt x="76" y="272"/>
                </a:lnTo>
                <a:lnTo>
                  <a:pt x="68" y="270"/>
                </a:lnTo>
                <a:lnTo>
                  <a:pt x="59" y="267"/>
                </a:lnTo>
                <a:lnTo>
                  <a:pt x="51" y="265"/>
                </a:lnTo>
                <a:lnTo>
                  <a:pt x="45" y="263"/>
                </a:lnTo>
                <a:lnTo>
                  <a:pt x="39" y="262"/>
                </a:lnTo>
                <a:lnTo>
                  <a:pt x="35" y="260"/>
                </a:lnTo>
                <a:lnTo>
                  <a:pt x="31" y="258"/>
                </a:lnTo>
                <a:lnTo>
                  <a:pt x="27" y="257"/>
                </a:lnTo>
                <a:lnTo>
                  <a:pt x="23" y="255"/>
                </a:lnTo>
                <a:lnTo>
                  <a:pt x="19" y="253"/>
                </a:lnTo>
                <a:lnTo>
                  <a:pt x="15" y="251"/>
                </a:lnTo>
                <a:lnTo>
                  <a:pt x="14" y="251"/>
                </a:lnTo>
                <a:lnTo>
                  <a:pt x="13" y="249"/>
                </a:lnTo>
                <a:lnTo>
                  <a:pt x="12" y="248"/>
                </a:lnTo>
                <a:lnTo>
                  <a:pt x="11" y="247"/>
                </a:lnTo>
                <a:lnTo>
                  <a:pt x="10" y="247"/>
                </a:lnTo>
                <a:lnTo>
                  <a:pt x="10" y="246"/>
                </a:lnTo>
                <a:lnTo>
                  <a:pt x="7" y="243"/>
                </a:lnTo>
                <a:lnTo>
                  <a:pt x="5" y="239"/>
                </a:lnTo>
                <a:lnTo>
                  <a:pt x="3" y="236"/>
                </a:lnTo>
                <a:lnTo>
                  <a:pt x="3" y="232"/>
                </a:lnTo>
                <a:lnTo>
                  <a:pt x="2" y="228"/>
                </a:lnTo>
                <a:lnTo>
                  <a:pt x="1" y="224"/>
                </a:lnTo>
                <a:lnTo>
                  <a:pt x="1" y="217"/>
                </a:lnTo>
                <a:lnTo>
                  <a:pt x="1" y="210"/>
                </a:lnTo>
                <a:lnTo>
                  <a:pt x="0" y="202"/>
                </a:lnTo>
                <a:lnTo>
                  <a:pt x="0" y="193"/>
                </a:lnTo>
                <a:lnTo>
                  <a:pt x="0" y="188"/>
                </a:lnTo>
                <a:lnTo>
                  <a:pt x="0" y="182"/>
                </a:lnTo>
                <a:lnTo>
                  <a:pt x="0" y="177"/>
                </a:lnTo>
                <a:lnTo>
                  <a:pt x="1" y="172"/>
                </a:lnTo>
                <a:lnTo>
                  <a:pt x="3" y="167"/>
                </a:lnTo>
                <a:lnTo>
                  <a:pt x="4" y="162"/>
                </a:lnTo>
                <a:lnTo>
                  <a:pt x="5" y="161"/>
                </a:lnTo>
                <a:lnTo>
                  <a:pt x="7" y="160"/>
                </a:lnTo>
                <a:lnTo>
                  <a:pt x="8" y="159"/>
                </a:lnTo>
                <a:lnTo>
                  <a:pt x="8" y="156"/>
                </a:lnTo>
                <a:lnTo>
                  <a:pt x="9" y="155"/>
                </a:lnTo>
                <a:lnTo>
                  <a:pt x="10" y="154"/>
                </a:lnTo>
                <a:lnTo>
                  <a:pt x="17" y="145"/>
                </a:lnTo>
                <a:lnTo>
                  <a:pt x="23" y="136"/>
                </a:lnTo>
                <a:lnTo>
                  <a:pt x="28" y="131"/>
                </a:lnTo>
                <a:lnTo>
                  <a:pt x="32" y="126"/>
                </a:lnTo>
                <a:lnTo>
                  <a:pt x="38" y="121"/>
                </a:lnTo>
                <a:lnTo>
                  <a:pt x="42" y="116"/>
                </a:lnTo>
                <a:lnTo>
                  <a:pt x="48" y="112"/>
                </a:lnTo>
                <a:lnTo>
                  <a:pt x="54" y="107"/>
                </a:lnTo>
                <a:lnTo>
                  <a:pt x="58" y="105"/>
                </a:lnTo>
                <a:lnTo>
                  <a:pt x="63" y="103"/>
                </a:lnTo>
                <a:lnTo>
                  <a:pt x="67" y="100"/>
                </a:lnTo>
                <a:lnTo>
                  <a:pt x="72" y="98"/>
                </a:lnTo>
                <a:lnTo>
                  <a:pt x="76" y="96"/>
                </a:lnTo>
                <a:lnTo>
                  <a:pt x="80" y="93"/>
                </a:lnTo>
                <a:lnTo>
                  <a:pt x="84" y="90"/>
                </a:lnTo>
                <a:lnTo>
                  <a:pt x="87" y="87"/>
                </a:lnTo>
                <a:lnTo>
                  <a:pt x="91" y="84"/>
                </a:lnTo>
                <a:lnTo>
                  <a:pt x="92" y="82"/>
                </a:lnTo>
                <a:lnTo>
                  <a:pt x="92" y="81"/>
                </a:lnTo>
                <a:lnTo>
                  <a:pt x="93" y="80"/>
                </a:lnTo>
                <a:lnTo>
                  <a:pt x="93" y="79"/>
                </a:lnTo>
                <a:lnTo>
                  <a:pt x="93" y="78"/>
                </a:lnTo>
                <a:lnTo>
                  <a:pt x="93" y="77"/>
                </a:lnTo>
                <a:lnTo>
                  <a:pt x="94" y="77"/>
                </a:lnTo>
                <a:lnTo>
                  <a:pt x="95" y="76"/>
                </a:lnTo>
                <a:lnTo>
                  <a:pt x="97" y="76"/>
                </a:lnTo>
                <a:lnTo>
                  <a:pt x="98" y="76"/>
                </a:lnTo>
                <a:lnTo>
                  <a:pt x="100" y="76"/>
                </a:lnTo>
                <a:lnTo>
                  <a:pt x="100" y="75"/>
                </a:lnTo>
                <a:lnTo>
                  <a:pt x="100" y="74"/>
                </a:lnTo>
                <a:lnTo>
                  <a:pt x="100" y="72"/>
                </a:lnTo>
                <a:lnTo>
                  <a:pt x="101" y="72"/>
                </a:lnTo>
                <a:lnTo>
                  <a:pt x="102" y="72"/>
                </a:lnTo>
                <a:lnTo>
                  <a:pt x="103" y="72"/>
                </a:lnTo>
                <a:lnTo>
                  <a:pt x="104" y="71"/>
                </a:lnTo>
                <a:lnTo>
                  <a:pt x="104" y="70"/>
                </a:lnTo>
                <a:lnTo>
                  <a:pt x="103" y="69"/>
                </a:lnTo>
                <a:lnTo>
                  <a:pt x="103" y="68"/>
                </a:lnTo>
                <a:lnTo>
                  <a:pt x="103" y="67"/>
                </a:lnTo>
                <a:lnTo>
                  <a:pt x="103" y="66"/>
                </a:lnTo>
                <a:lnTo>
                  <a:pt x="103" y="65"/>
                </a:lnTo>
                <a:lnTo>
                  <a:pt x="103" y="63"/>
                </a:lnTo>
                <a:lnTo>
                  <a:pt x="104" y="63"/>
                </a:lnTo>
                <a:lnTo>
                  <a:pt x="105" y="63"/>
                </a:lnTo>
                <a:lnTo>
                  <a:pt x="107" y="62"/>
                </a:lnTo>
                <a:lnTo>
                  <a:pt x="108" y="60"/>
                </a:lnTo>
                <a:lnTo>
                  <a:pt x="111" y="58"/>
                </a:lnTo>
                <a:lnTo>
                  <a:pt x="112" y="56"/>
                </a:lnTo>
                <a:lnTo>
                  <a:pt x="113" y="52"/>
                </a:lnTo>
                <a:lnTo>
                  <a:pt x="114" y="50"/>
                </a:lnTo>
                <a:lnTo>
                  <a:pt x="115" y="48"/>
                </a:lnTo>
                <a:lnTo>
                  <a:pt x="116" y="44"/>
                </a:lnTo>
                <a:lnTo>
                  <a:pt x="117" y="42"/>
                </a:lnTo>
                <a:lnTo>
                  <a:pt x="119" y="42"/>
                </a:lnTo>
                <a:lnTo>
                  <a:pt x="119" y="41"/>
                </a:lnTo>
                <a:lnTo>
                  <a:pt x="120" y="40"/>
                </a:lnTo>
                <a:lnTo>
                  <a:pt x="120" y="39"/>
                </a:lnTo>
                <a:lnTo>
                  <a:pt x="121" y="37"/>
                </a:lnTo>
                <a:lnTo>
                  <a:pt x="121" y="35"/>
                </a:lnTo>
                <a:lnTo>
                  <a:pt x="122" y="34"/>
                </a:lnTo>
                <a:lnTo>
                  <a:pt x="122" y="32"/>
                </a:lnTo>
                <a:lnTo>
                  <a:pt x="132" y="25"/>
                </a:lnTo>
                <a:lnTo>
                  <a:pt x="141" y="19"/>
                </a:lnTo>
                <a:lnTo>
                  <a:pt x="147" y="15"/>
                </a:lnTo>
                <a:lnTo>
                  <a:pt x="152" y="12"/>
                </a:lnTo>
                <a:lnTo>
                  <a:pt x="158" y="9"/>
                </a:lnTo>
                <a:lnTo>
                  <a:pt x="165" y="6"/>
                </a:lnTo>
                <a:lnTo>
                  <a:pt x="171" y="4"/>
                </a:lnTo>
                <a:lnTo>
                  <a:pt x="178" y="2"/>
                </a:lnTo>
                <a:lnTo>
                  <a:pt x="187" y="1"/>
                </a:lnTo>
                <a:lnTo>
                  <a:pt x="196" y="1"/>
                </a:lnTo>
                <a:lnTo>
                  <a:pt x="205" y="0"/>
                </a:lnTo>
                <a:lnTo>
                  <a:pt x="213" y="1"/>
                </a:lnTo>
                <a:lnTo>
                  <a:pt x="219" y="2"/>
                </a:lnTo>
                <a:lnTo>
                  <a:pt x="226" y="3"/>
                </a:lnTo>
                <a:lnTo>
                  <a:pt x="233" y="4"/>
                </a:lnTo>
                <a:lnTo>
                  <a:pt x="240" y="6"/>
                </a:lnTo>
                <a:lnTo>
                  <a:pt x="245" y="9"/>
                </a:lnTo>
                <a:lnTo>
                  <a:pt x="251" y="12"/>
                </a:lnTo>
                <a:lnTo>
                  <a:pt x="255" y="15"/>
                </a:lnTo>
                <a:lnTo>
                  <a:pt x="258" y="17"/>
                </a:lnTo>
                <a:lnTo>
                  <a:pt x="260" y="21"/>
                </a:lnTo>
                <a:lnTo>
                  <a:pt x="262" y="24"/>
                </a:lnTo>
                <a:lnTo>
                  <a:pt x="265" y="26"/>
                </a:lnTo>
                <a:lnTo>
                  <a:pt x="267" y="29"/>
                </a:lnTo>
                <a:lnTo>
                  <a:pt x="268" y="30"/>
                </a:lnTo>
                <a:lnTo>
                  <a:pt x="270" y="31"/>
                </a:lnTo>
                <a:lnTo>
                  <a:pt x="271" y="32"/>
                </a:lnTo>
                <a:lnTo>
                  <a:pt x="272" y="33"/>
                </a:lnTo>
                <a:lnTo>
                  <a:pt x="273" y="34"/>
                </a:lnTo>
                <a:lnTo>
                  <a:pt x="274" y="34"/>
                </a:lnTo>
                <a:lnTo>
                  <a:pt x="277" y="35"/>
                </a:lnTo>
                <a:lnTo>
                  <a:pt x="278" y="37"/>
                </a:lnTo>
                <a:lnTo>
                  <a:pt x="278" y="216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2" name="Line 1017"/>
          <p:cNvSpPr>
            <a:spLocks noChangeShapeType="1"/>
          </p:cNvSpPr>
          <p:nvPr/>
        </p:nvSpPr>
        <p:spPr bwMode="auto">
          <a:xfrm>
            <a:off x="3452813" y="3824288"/>
            <a:ext cx="1587" cy="1400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3" name="Line 1018"/>
          <p:cNvSpPr>
            <a:spLocks noChangeShapeType="1"/>
          </p:cNvSpPr>
          <p:nvPr/>
        </p:nvSpPr>
        <p:spPr bwMode="auto">
          <a:xfrm>
            <a:off x="3452813" y="5224463"/>
            <a:ext cx="38100" cy="20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4" name="Freeform 1019"/>
          <p:cNvSpPr>
            <a:spLocks/>
          </p:cNvSpPr>
          <p:nvPr/>
        </p:nvSpPr>
        <p:spPr bwMode="auto">
          <a:xfrm>
            <a:off x="3490913" y="4713288"/>
            <a:ext cx="185737" cy="120650"/>
          </a:xfrm>
          <a:custGeom>
            <a:avLst/>
            <a:gdLst>
              <a:gd name="T0" fmla="*/ 0 w 470"/>
              <a:gd name="T1" fmla="*/ 2147483647 h 304"/>
              <a:gd name="T2" fmla="*/ 2147483647 w 470"/>
              <a:gd name="T3" fmla="*/ 2147483647 h 304"/>
              <a:gd name="T4" fmla="*/ 2147483647 w 470"/>
              <a:gd name="T5" fmla="*/ 2147483647 h 304"/>
              <a:gd name="T6" fmla="*/ 2147483647 w 470"/>
              <a:gd name="T7" fmla="*/ 0 h 304"/>
              <a:gd name="T8" fmla="*/ 2147483647 w 470"/>
              <a:gd name="T9" fmla="*/ 2147483647 h 304"/>
              <a:gd name="T10" fmla="*/ 0 w 470"/>
              <a:gd name="T11" fmla="*/ 2147483647 h 304"/>
              <a:gd name="T12" fmla="*/ 0 w 470"/>
              <a:gd name="T13" fmla="*/ 2147483647 h 3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304">
                <a:moveTo>
                  <a:pt x="0" y="304"/>
                </a:moveTo>
                <a:lnTo>
                  <a:pt x="218" y="174"/>
                </a:lnTo>
                <a:lnTo>
                  <a:pt x="470" y="31"/>
                </a:lnTo>
                <a:lnTo>
                  <a:pt x="470" y="0"/>
                </a:lnTo>
                <a:lnTo>
                  <a:pt x="218" y="145"/>
                </a:lnTo>
                <a:lnTo>
                  <a:pt x="0" y="275"/>
                </a:lnTo>
                <a:lnTo>
                  <a:pt x="0" y="30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5" name="Freeform 1020"/>
          <p:cNvSpPr>
            <a:spLocks/>
          </p:cNvSpPr>
          <p:nvPr/>
        </p:nvSpPr>
        <p:spPr bwMode="auto">
          <a:xfrm>
            <a:off x="3490913" y="4572000"/>
            <a:ext cx="185737" cy="117475"/>
          </a:xfrm>
          <a:custGeom>
            <a:avLst/>
            <a:gdLst>
              <a:gd name="T0" fmla="*/ 0 w 470"/>
              <a:gd name="T1" fmla="*/ 2147483647 h 296"/>
              <a:gd name="T2" fmla="*/ 2147483647 w 470"/>
              <a:gd name="T3" fmla="*/ 2147483647 h 296"/>
              <a:gd name="T4" fmla="*/ 2147483647 w 470"/>
              <a:gd name="T5" fmla="*/ 0 h 296"/>
              <a:gd name="T6" fmla="*/ 2147483647 w 470"/>
              <a:gd name="T7" fmla="*/ 2147483647 h 296"/>
              <a:gd name="T8" fmla="*/ 2147483647 w 470"/>
              <a:gd name="T9" fmla="*/ 2147483647 h 296"/>
              <a:gd name="T10" fmla="*/ 0 w 470"/>
              <a:gd name="T11" fmla="*/ 2147483647 h 296"/>
              <a:gd name="T12" fmla="*/ 0 w 470"/>
              <a:gd name="T13" fmla="*/ 2147483647 h 2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296">
                <a:moveTo>
                  <a:pt x="0" y="267"/>
                </a:moveTo>
                <a:lnTo>
                  <a:pt x="276" y="111"/>
                </a:lnTo>
                <a:lnTo>
                  <a:pt x="470" y="0"/>
                </a:lnTo>
                <a:lnTo>
                  <a:pt x="470" y="31"/>
                </a:lnTo>
                <a:lnTo>
                  <a:pt x="218" y="174"/>
                </a:lnTo>
                <a:lnTo>
                  <a:pt x="0" y="296"/>
                </a:lnTo>
                <a:lnTo>
                  <a:pt x="0" y="26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6" name="Freeform 1021"/>
          <p:cNvSpPr>
            <a:spLocks/>
          </p:cNvSpPr>
          <p:nvPr/>
        </p:nvSpPr>
        <p:spPr bwMode="auto">
          <a:xfrm>
            <a:off x="3490913" y="4432300"/>
            <a:ext cx="185737" cy="114300"/>
          </a:xfrm>
          <a:custGeom>
            <a:avLst/>
            <a:gdLst>
              <a:gd name="T0" fmla="*/ 0 w 470"/>
              <a:gd name="T1" fmla="*/ 2147483647 h 288"/>
              <a:gd name="T2" fmla="*/ 2147483647 w 470"/>
              <a:gd name="T3" fmla="*/ 2147483647 h 288"/>
              <a:gd name="T4" fmla="*/ 2147483647 w 470"/>
              <a:gd name="T5" fmla="*/ 2147483647 h 288"/>
              <a:gd name="T6" fmla="*/ 2147483647 w 470"/>
              <a:gd name="T7" fmla="*/ 0 h 288"/>
              <a:gd name="T8" fmla="*/ 2147483647 w 470"/>
              <a:gd name="T9" fmla="*/ 2147483647 h 288"/>
              <a:gd name="T10" fmla="*/ 0 w 470"/>
              <a:gd name="T11" fmla="*/ 2147483647 h 288"/>
              <a:gd name="T12" fmla="*/ 0 w 470"/>
              <a:gd name="T13" fmla="*/ 2147483647 h 2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288">
                <a:moveTo>
                  <a:pt x="0" y="288"/>
                </a:moveTo>
                <a:lnTo>
                  <a:pt x="276" y="131"/>
                </a:lnTo>
                <a:lnTo>
                  <a:pt x="470" y="22"/>
                </a:lnTo>
                <a:lnTo>
                  <a:pt x="470" y="0"/>
                </a:lnTo>
                <a:lnTo>
                  <a:pt x="262" y="119"/>
                </a:lnTo>
                <a:lnTo>
                  <a:pt x="0" y="267"/>
                </a:lnTo>
                <a:lnTo>
                  <a:pt x="0" y="28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7" name="Freeform 1022"/>
          <p:cNvSpPr>
            <a:spLocks/>
          </p:cNvSpPr>
          <p:nvPr/>
        </p:nvSpPr>
        <p:spPr bwMode="auto">
          <a:xfrm>
            <a:off x="3490913" y="4292600"/>
            <a:ext cx="185737" cy="119063"/>
          </a:xfrm>
          <a:custGeom>
            <a:avLst/>
            <a:gdLst>
              <a:gd name="T0" fmla="*/ 0 w 470"/>
              <a:gd name="T1" fmla="*/ 2147483647 h 301"/>
              <a:gd name="T2" fmla="*/ 2147483647 w 470"/>
              <a:gd name="T3" fmla="*/ 2147483647 h 301"/>
              <a:gd name="T4" fmla="*/ 2147483647 w 470"/>
              <a:gd name="T5" fmla="*/ 0 h 301"/>
              <a:gd name="T6" fmla="*/ 2147483647 w 470"/>
              <a:gd name="T7" fmla="*/ 2147483647 h 301"/>
              <a:gd name="T8" fmla="*/ 0 w 470"/>
              <a:gd name="T9" fmla="*/ 2147483647 h 301"/>
              <a:gd name="T10" fmla="*/ 0 w 470"/>
              <a:gd name="T11" fmla="*/ 2147483647 h 30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0" h="301">
                <a:moveTo>
                  <a:pt x="0" y="267"/>
                </a:moveTo>
                <a:lnTo>
                  <a:pt x="247" y="128"/>
                </a:lnTo>
                <a:lnTo>
                  <a:pt x="470" y="0"/>
                </a:lnTo>
                <a:lnTo>
                  <a:pt x="470" y="34"/>
                </a:lnTo>
                <a:lnTo>
                  <a:pt x="0" y="301"/>
                </a:lnTo>
                <a:lnTo>
                  <a:pt x="0" y="26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8" name="Freeform 1023"/>
          <p:cNvSpPr>
            <a:spLocks/>
          </p:cNvSpPr>
          <p:nvPr/>
        </p:nvSpPr>
        <p:spPr bwMode="auto">
          <a:xfrm>
            <a:off x="3490913" y="4152900"/>
            <a:ext cx="185737" cy="115888"/>
          </a:xfrm>
          <a:custGeom>
            <a:avLst/>
            <a:gdLst>
              <a:gd name="T0" fmla="*/ 2147483647 w 470"/>
              <a:gd name="T1" fmla="*/ 2147483647 h 293"/>
              <a:gd name="T2" fmla="*/ 2147483647 w 470"/>
              <a:gd name="T3" fmla="*/ 2147483647 h 293"/>
              <a:gd name="T4" fmla="*/ 2147483647 w 470"/>
              <a:gd name="T5" fmla="*/ 0 h 293"/>
              <a:gd name="T6" fmla="*/ 0 w 470"/>
              <a:gd name="T7" fmla="*/ 2147483647 h 293"/>
              <a:gd name="T8" fmla="*/ 0 w 470"/>
              <a:gd name="T9" fmla="*/ 2147483647 h 293"/>
              <a:gd name="T10" fmla="*/ 2147483647 w 470"/>
              <a:gd name="T11" fmla="*/ 2147483647 h 2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0" h="293">
                <a:moveTo>
                  <a:pt x="47" y="266"/>
                </a:moveTo>
                <a:lnTo>
                  <a:pt x="470" y="26"/>
                </a:lnTo>
                <a:lnTo>
                  <a:pt x="470" y="0"/>
                </a:lnTo>
                <a:lnTo>
                  <a:pt x="0" y="266"/>
                </a:lnTo>
                <a:lnTo>
                  <a:pt x="0" y="293"/>
                </a:lnTo>
                <a:lnTo>
                  <a:pt x="47" y="26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39" name="Freeform 1024"/>
          <p:cNvSpPr>
            <a:spLocks/>
          </p:cNvSpPr>
          <p:nvPr/>
        </p:nvSpPr>
        <p:spPr bwMode="auto">
          <a:xfrm>
            <a:off x="3471863" y="4957763"/>
            <a:ext cx="19050" cy="20637"/>
          </a:xfrm>
          <a:custGeom>
            <a:avLst/>
            <a:gdLst>
              <a:gd name="T0" fmla="*/ 2147483647 w 49"/>
              <a:gd name="T1" fmla="*/ 0 h 52"/>
              <a:gd name="T2" fmla="*/ 2147483647 w 49"/>
              <a:gd name="T3" fmla="*/ 2147483647 h 52"/>
              <a:gd name="T4" fmla="*/ 2147483647 w 49"/>
              <a:gd name="T5" fmla="*/ 2147483647 h 52"/>
              <a:gd name="T6" fmla="*/ 0 w 49"/>
              <a:gd name="T7" fmla="*/ 2147483647 h 52"/>
              <a:gd name="T8" fmla="*/ 0 w 49"/>
              <a:gd name="T9" fmla="*/ 2147483647 h 52"/>
              <a:gd name="T10" fmla="*/ 2147483647 w 49"/>
              <a:gd name="T11" fmla="*/ 2147483647 h 52"/>
              <a:gd name="T12" fmla="*/ 2147483647 w 49"/>
              <a:gd name="T13" fmla="*/ 2147483647 h 52"/>
              <a:gd name="T14" fmla="*/ 2147483647 w 49"/>
              <a:gd name="T15" fmla="*/ 2147483647 h 52"/>
              <a:gd name="T16" fmla="*/ 2147483647 w 49"/>
              <a:gd name="T17" fmla="*/ 2147483647 h 52"/>
              <a:gd name="T18" fmla="*/ 2147483647 w 49"/>
              <a:gd name="T19" fmla="*/ 2147483647 h 52"/>
              <a:gd name="T20" fmla="*/ 2147483647 w 49"/>
              <a:gd name="T21" fmla="*/ 2147483647 h 52"/>
              <a:gd name="T22" fmla="*/ 2147483647 w 49"/>
              <a:gd name="T23" fmla="*/ 2147483647 h 52"/>
              <a:gd name="T24" fmla="*/ 2147483647 w 49"/>
              <a:gd name="T25" fmla="*/ 2147483647 h 52"/>
              <a:gd name="T26" fmla="*/ 2147483647 w 49"/>
              <a:gd name="T27" fmla="*/ 2147483647 h 52"/>
              <a:gd name="T28" fmla="*/ 2147483647 w 49"/>
              <a:gd name="T29" fmla="*/ 2147483647 h 52"/>
              <a:gd name="T30" fmla="*/ 2147483647 w 49"/>
              <a:gd name="T31" fmla="*/ 2147483647 h 52"/>
              <a:gd name="T32" fmla="*/ 2147483647 w 49"/>
              <a:gd name="T33" fmla="*/ 2147483647 h 52"/>
              <a:gd name="T34" fmla="*/ 2147483647 w 49"/>
              <a:gd name="T35" fmla="*/ 2147483647 h 52"/>
              <a:gd name="T36" fmla="*/ 2147483647 w 49"/>
              <a:gd name="T37" fmla="*/ 2147483647 h 52"/>
              <a:gd name="T38" fmla="*/ 2147483647 w 49"/>
              <a:gd name="T39" fmla="*/ 2147483647 h 52"/>
              <a:gd name="T40" fmla="*/ 2147483647 w 49"/>
              <a:gd name="T41" fmla="*/ 2147483647 h 52"/>
              <a:gd name="T42" fmla="*/ 2147483647 w 49"/>
              <a:gd name="T43" fmla="*/ 2147483647 h 52"/>
              <a:gd name="T44" fmla="*/ 2147483647 w 49"/>
              <a:gd name="T45" fmla="*/ 2147483647 h 52"/>
              <a:gd name="T46" fmla="*/ 2147483647 w 49"/>
              <a:gd name="T47" fmla="*/ 0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9" h="52">
                <a:moveTo>
                  <a:pt x="21" y="0"/>
                </a:moveTo>
                <a:lnTo>
                  <a:pt x="49" y="17"/>
                </a:lnTo>
                <a:lnTo>
                  <a:pt x="49" y="52"/>
                </a:lnTo>
                <a:lnTo>
                  <a:pt x="0" y="21"/>
                </a:lnTo>
                <a:lnTo>
                  <a:pt x="0" y="20"/>
                </a:lnTo>
                <a:lnTo>
                  <a:pt x="1" y="20"/>
                </a:lnTo>
                <a:lnTo>
                  <a:pt x="2" y="19"/>
                </a:lnTo>
                <a:lnTo>
                  <a:pt x="3" y="18"/>
                </a:lnTo>
                <a:lnTo>
                  <a:pt x="4" y="17"/>
                </a:lnTo>
                <a:lnTo>
                  <a:pt x="6" y="16"/>
                </a:lnTo>
                <a:lnTo>
                  <a:pt x="8" y="15"/>
                </a:lnTo>
                <a:lnTo>
                  <a:pt x="9" y="12"/>
                </a:lnTo>
                <a:lnTo>
                  <a:pt x="11" y="11"/>
                </a:lnTo>
                <a:lnTo>
                  <a:pt x="12" y="9"/>
                </a:lnTo>
                <a:lnTo>
                  <a:pt x="13" y="8"/>
                </a:lnTo>
                <a:lnTo>
                  <a:pt x="13" y="7"/>
                </a:lnTo>
                <a:lnTo>
                  <a:pt x="14" y="7"/>
                </a:lnTo>
                <a:lnTo>
                  <a:pt x="14" y="6"/>
                </a:lnTo>
                <a:lnTo>
                  <a:pt x="16" y="4"/>
                </a:lnTo>
                <a:lnTo>
                  <a:pt x="17" y="3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0" name="Freeform 1025"/>
          <p:cNvSpPr>
            <a:spLocks/>
          </p:cNvSpPr>
          <p:nvPr/>
        </p:nvSpPr>
        <p:spPr bwMode="auto">
          <a:xfrm>
            <a:off x="3490913" y="5075238"/>
            <a:ext cx="66675" cy="38100"/>
          </a:xfrm>
          <a:custGeom>
            <a:avLst/>
            <a:gdLst>
              <a:gd name="T0" fmla="*/ 0 w 167"/>
              <a:gd name="T1" fmla="*/ 2147483647 h 98"/>
              <a:gd name="T2" fmla="*/ 2147483647 w 167"/>
              <a:gd name="T3" fmla="*/ 2147483647 h 98"/>
              <a:gd name="T4" fmla="*/ 2147483647 w 167"/>
              <a:gd name="T5" fmla="*/ 2147483647 h 98"/>
              <a:gd name="T6" fmla="*/ 2147483647 w 167"/>
              <a:gd name="T7" fmla="*/ 2147483647 h 98"/>
              <a:gd name="T8" fmla="*/ 2147483647 w 167"/>
              <a:gd name="T9" fmla="*/ 2147483647 h 98"/>
              <a:gd name="T10" fmla="*/ 2147483647 w 167"/>
              <a:gd name="T11" fmla="*/ 2147483647 h 98"/>
              <a:gd name="T12" fmla="*/ 2147483647 w 167"/>
              <a:gd name="T13" fmla="*/ 2147483647 h 98"/>
              <a:gd name="T14" fmla="*/ 2147483647 w 167"/>
              <a:gd name="T15" fmla="*/ 2147483647 h 98"/>
              <a:gd name="T16" fmla="*/ 2147483647 w 167"/>
              <a:gd name="T17" fmla="*/ 2147483647 h 98"/>
              <a:gd name="T18" fmla="*/ 2147483647 w 167"/>
              <a:gd name="T19" fmla="*/ 2147483647 h 98"/>
              <a:gd name="T20" fmla="*/ 2147483647 w 167"/>
              <a:gd name="T21" fmla="*/ 2147483647 h 98"/>
              <a:gd name="T22" fmla="*/ 2147483647 w 167"/>
              <a:gd name="T23" fmla="*/ 2147483647 h 98"/>
              <a:gd name="T24" fmla="*/ 2147483647 w 167"/>
              <a:gd name="T25" fmla="*/ 2147483647 h 98"/>
              <a:gd name="T26" fmla="*/ 2147483647 w 167"/>
              <a:gd name="T27" fmla="*/ 2147483647 h 98"/>
              <a:gd name="T28" fmla="*/ 2147483647 w 167"/>
              <a:gd name="T29" fmla="*/ 2147483647 h 98"/>
              <a:gd name="T30" fmla="*/ 2147483647 w 167"/>
              <a:gd name="T31" fmla="*/ 0 h 98"/>
              <a:gd name="T32" fmla="*/ 2147483647 w 167"/>
              <a:gd name="T33" fmla="*/ 0 h 98"/>
              <a:gd name="T34" fmla="*/ 2147483647 w 167"/>
              <a:gd name="T35" fmla="*/ 0 h 98"/>
              <a:gd name="T36" fmla="*/ 2147483647 w 167"/>
              <a:gd name="T37" fmla="*/ 0 h 98"/>
              <a:gd name="T38" fmla="*/ 2147483647 w 167"/>
              <a:gd name="T39" fmla="*/ 0 h 98"/>
              <a:gd name="T40" fmla="*/ 2147483647 w 167"/>
              <a:gd name="T41" fmla="*/ 0 h 98"/>
              <a:gd name="T42" fmla="*/ 0 w 167"/>
              <a:gd name="T43" fmla="*/ 2147483647 h 98"/>
              <a:gd name="T44" fmla="*/ 0 w 167"/>
              <a:gd name="T45" fmla="*/ 2147483647 h 9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7" h="98">
                <a:moveTo>
                  <a:pt x="0" y="73"/>
                </a:moveTo>
                <a:lnTo>
                  <a:pt x="82" y="24"/>
                </a:lnTo>
                <a:lnTo>
                  <a:pt x="84" y="23"/>
                </a:lnTo>
                <a:lnTo>
                  <a:pt x="87" y="22"/>
                </a:lnTo>
                <a:lnTo>
                  <a:pt x="89" y="22"/>
                </a:lnTo>
                <a:lnTo>
                  <a:pt x="91" y="21"/>
                </a:lnTo>
                <a:lnTo>
                  <a:pt x="93" y="21"/>
                </a:lnTo>
                <a:lnTo>
                  <a:pt x="95" y="20"/>
                </a:lnTo>
                <a:lnTo>
                  <a:pt x="106" y="17"/>
                </a:lnTo>
                <a:lnTo>
                  <a:pt x="117" y="13"/>
                </a:lnTo>
                <a:lnTo>
                  <a:pt x="127" y="10"/>
                </a:lnTo>
                <a:lnTo>
                  <a:pt x="138" y="7"/>
                </a:lnTo>
                <a:lnTo>
                  <a:pt x="145" y="4"/>
                </a:lnTo>
                <a:lnTo>
                  <a:pt x="153" y="2"/>
                </a:lnTo>
                <a:lnTo>
                  <a:pt x="160" y="1"/>
                </a:lnTo>
                <a:lnTo>
                  <a:pt x="162" y="0"/>
                </a:lnTo>
                <a:lnTo>
                  <a:pt x="163" y="0"/>
                </a:lnTo>
                <a:lnTo>
                  <a:pt x="164" y="0"/>
                </a:lnTo>
                <a:lnTo>
                  <a:pt x="165" y="0"/>
                </a:lnTo>
                <a:lnTo>
                  <a:pt x="166" y="0"/>
                </a:lnTo>
                <a:lnTo>
                  <a:pt x="167" y="0"/>
                </a:lnTo>
                <a:lnTo>
                  <a:pt x="0" y="98"/>
                </a:lnTo>
                <a:lnTo>
                  <a:pt x="0" y="7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1" name="Freeform 1026"/>
          <p:cNvSpPr>
            <a:spLocks/>
          </p:cNvSpPr>
          <p:nvPr/>
        </p:nvSpPr>
        <p:spPr bwMode="auto">
          <a:xfrm>
            <a:off x="3490913" y="4946650"/>
            <a:ext cx="52387" cy="31750"/>
          </a:xfrm>
          <a:custGeom>
            <a:avLst/>
            <a:gdLst>
              <a:gd name="T0" fmla="*/ 2147483647 w 130"/>
              <a:gd name="T1" fmla="*/ 0 h 81"/>
              <a:gd name="T2" fmla="*/ 2147483647 w 130"/>
              <a:gd name="T3" fmla="*/ 0 h 81"/>
              <a:gd name="T4" fmla="*/ 2147483647 w 130"/>
              <a:gd name="T5" fmla="*/ 0 h 81"/>
              <a:gd name="T6" fmla="*/ 2147483647 w 130"/>
              <a:gd name="T7" fmla="*/ 0 h 81"/>
              <a:gd name="T8" fmla="*/ 2147483647 w 130"/>
              <a:gd name="T9" fmla="*/ 0 h 81"/>
              <a:gd name="T10" fmla="*/ 2147483647 w 130"/>
              <a:gd name="T11" fmla="*/ 0 h 81"/>
              <a:gd name="T12" fmla="*/ 2147483647 w 130"/>
              <a:gd name="T13" fmla="*/ 0 h 81"/>
              <a:gd name="T14" fmla="*/ 2147483647 w 130"/>
              <a:gd name="T15" fmla="*/ 0 h 81"/>
              <a:gd name="T16" fmla="*/ 2147483647 w 130"/>
              <a:gd name="T17" fmla="*/ 0 h 81"/>
              <a:gd name="T18" fmla="*/ 2147483647 w 130"/>
              <a:gd name="T19" fmla="*/ 0 h 81"/>
              <a:gd name="T20" fmla="*/ 2147483647 w 130"/>
              <a:gd name="T21" fmla="*/ 2147483647 h 81"/>
              <a:gd name="T22" fmla="*/ 2147483647 w 130"/>
              <a:gd name="T23" fmla="*/ 2147483647 h 81"/>
              <a:gd name="T24" fmla="*/ 2147483647 w 130"/>
              <a:gd name="T25" fmla="*/ 2147483647 h 81"/>
              <a:gd name="T26" fmla="*/ 0 w 130"/>
              <a:gd name="T27" fmla="*/ 2147483647 h 81"/>
              <a:gd name="T28" fmla="*/ 0 w 130"/>
              <a:gd name="T29" fmla="*/ 2147483647 h 81"/>
              <a:gd name="T30" fmla="*/ 2147483647 w 130"/>
              <a:gd name="T31" fmla="*/ 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1">
                <a:moveTo>
                  <a:pt x="78" y="0"/>
                </a:moveTo>
                <a:lnTo>
                  <a:pt x="83" y="0"/>
                </a:lnTo>
                <a:lnTo>
                  <a:pt x="89" y="0"/>
                </a:lnTo>
                <a:lnTo>
                  <a:pt x="93" y="0"/>
                </a:lnTo>
                <a:lnTo>
                  <a:pt x="99" y="0"/>
                </a:lnTo>
                <a:lnTo>
                  <a:pt x="110" y="0"/>
                </a:lnTo>
                <a:lnTo>
                  <a:pt x="113" y="0"/>
                </a:lnTo>
                <a:lnTo>
                  <a:pt x="117" y="0"/>
                </a:lnTo>
                <a:lnTo>
                  <a:pt x="120" y="0"/>
                </a:lnTo>
                <a:lnTo>
                  <a:pt x="125" y="0"/>
                </a:lnTo>
                <a:lnTo>
                  <a:pt x="127" y="1"/>
                </a:lnTo>
                <a:lnTo>
                  <a:pt x="128" y="1"/>
                </a:lnTo>
                <a:lnTo>
                  <a:pt x="130" y="2"/>
                </a:lnTo>
                <a:lnTo>
                  <a:pt x="0" y="81"/>
                </a:lnTo>
                <a:lnTo>
                  <a:pt x="0" y="46"/>
                </a:lnTo>
                <a:lnTo>
                  <a:pt x="78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2" name="Freeform 1027"/>
          <p:cNvSpPr>
            <a:spLocks/>
          </p:cNvSpPr>
          <p:nvPr/>
        </p:nvSpPr>
        <p:spPr bwMode="auto">
          <a:xfrm>
            <a:off x="3490913" y="2689225"/>
            <a:ext cx="2041525" cy="1284288"/>
          </a:xfrm>
          <a:custGeom>
            <a:avLst/>
            <a:gdLst>
              <a:gd name="T0" fmla="*/ 0 w 5145"/>
              <a:gd name="T1" fmla="*/ 2147483647 h 3236"/>
              <a:gd name="T2" fmla="*/ 2147483647 w 5145"/>
              <a:gd name="T3" fmla="*/ 2147483647 h 3236"/>
              <a:gd name="T4" fmla="*/ 2147483647 w 5145"/>
              <a:gd name="T5" fmla="*/ 2147483647 h 3236"/>
              <a:gd name="T6" fmla="*/ 2147483647 w 5145"/>
              <a:gd name="T7" fmla="*/ 2147483647 h 3236"/>
              <a:gd name="T8" fmla="*/ 2147483647 w 5145"/>
              <a:gd name="T9" fmla="*/ 2147483647 h 3236"/>
              <a:gd name="T10" fmla="*/ 2147483647 w 5145"/>
              <a:gd name="T11" fmla="*/ 2147483647 h 3236"/>
              <a:gd name="T12" fmla="*/ 2147483647 w 5145"/>
              <a:gd name="T13" fmla="*/ 2147483647 h 3236"/>
              <a:gd name="T14" fmla="*/ 2147483647 w 5145"/>
              <a:gd name="T15" fmla="*/ 2147483647 h 3236"/>
              <a:gd name="T16" fmla="*/ 2147483647 w 5145"/>
              <a:gd name="T17" fmla="*/ 2147483647 h 3236"/>
              <a:gd name="T18" fmla="*/ 2147483647 w 5145"/>
              <a:gd name="T19" fmla="*/ 2147483647 h 3236"/>
              <a:gd name="T20" fmla="*/ 2147483647 w 5145"/>
              <a:gd name="T21" fmla="*/ 2147483647 h 3236"/>
              <a:gd name="T22" fmla="*/ 2147483647 w 5145"/>
              <a:gd name="T23" fmla="*/ 2147483647 h 3236"/>
              <a:gd name="T24" fmla="*/ 2147483647 w 5145"/>
              <a:gd name="T25" fmla="*/ 2147483647 h 3236"/>
              <a:gd name="T26" fmla="*/ 2147483647 w 5145"/>
              <a:gd name="T27" fmla="*/ 2147483647 h 3236"/>
              <a:gd name="T28" fmla="*/ 2147483647 w 5145"/>
              <a:gd name="T29" fmla="*/ 2147483647 h 3236"/>
              <a:gd name="T30" fmla="*/ 2147483647 w 5145"/>
              <a:gd name="T31" fmla="*/ 2147483647 h 3236"/>
              <a:gd name="T32" fmla="*/ 2147483647 w 5145"/>
              <a:gd name="T33" fmla="*/ 2147483647 h 3236"/>
              <a:gd name="T34" fmla="*/ 2147483647 w 5145"/>
              <a:gd name="T35" fmla="*/ 2147483647 h 3236"/>
              <a:gd name="T36" fmla="*/ 2147483647 w 5145"/>
              <a:gd name="T37" fmla="*/ 2147483647 h 3236"/>
              <a:gd name="T38" fmla="*/ 2147483647 w 5145"/>
              <a:gd name="T39" fmla="*/ 2147483647 h 3236"/>
              <a:gd name="T40" fmla="*/ 2147483647 w 5145"/>
              <a:gd name="T41" fmla="*/ 2147483647 h 3236"/>
              <a:gd name="T42" fmla="*/ 2147483647 w 5145"/>
              <a:gd name="T43" fmla="*/ 2147483647 h 3236"/>
              <a:gd name="T44" fmla="*/ 2147483647 w 5145"/>
              <a:gd name="T45" fmla="*/ 2147483647 h 3236"/>
              <a:gd name="T46" fmla="*/ 2147483647 w 5145"/>
              <a:gd name="T47" fmla="*/ 2147483647 h 3236"/>
              <a:gd name="T48" fmla="*/ 2147483647 w 5145"/>
              <a:gd name="T49" fmla="*/ 2147483647 h 3236"/>
              <a:gd name="T50" fmla="*/ 2147483647 w 5145"/>
              <a:gd name="T51" fmla="*/ 2147483647 h 3236"/>
              <a:gd name="T52" fmla="*/ 2147483647 w 5145"/>
              <a:gd name="T53" fmla="*/ 2147483647 h 3236"/>
              <a:gd name="T54" fmla="*/ 2147483647 w 5145"/>
              <a:gd name="T55" fmla="*/ 2147483647 h 3236"/>
              <a:gd name="T56" fmla="*/ 2147483647 w 5145"/>
              <a:gd name="T57" fmla="*/ 2147483647 h 3236"/>
              <a:gd name="T58" fmla="*/ 2147483647 w 5145"/>
              <a:gd name="T59" fmla="*/ 2147483647 h 3236"/>
              <a:gd name="T60" fmla="*/ 2147483647 w 5145"/>
              <a:gd name="T61" fmla="*/ 2147483647 h 3236"/>
              <a:gd name="T62" fmla="*/ 2147483647 w 5145"/>
              <a:gd name="T63" fmla="*/ 2147483647 h 3236"/>
              <a:gd name="T64" fmla="*/ 2147483647 w 5145"/>
              <a:gd name="T65" fmla="*/ 2147483647 h 3236"/>
              <a:gd name="T66" fmla="*/ 2147483647 w 5145"/>
              <a:gd name="T67" fmla="*/ 2147483647 h 3236"/>
              <a:gd name="T68" fmla="*/ 2147483647 w 5145"/>
              <a:gd name="T69" fmla="*/ 2147483647 h 3236"/>
              <a:gd name="T70" fmla="*/ 2147483647 w 5145"/>
              <a:gd name="T71" fmla="*/ 2147483647 h 3236"/>
              <a:gd name="T72" fmla="*/ 2147483647 w 5145"/>
              <a:gd name="T73" fmla="*/ 2147483647 h 3236"/>
              <a:gd name="T74" fmla="*/ 2147483647 w 5145"/>
              <a:gd name="T75" fmla="*/ 2147483647 h 3236"/>
              <a:gd name="T76" fmla="*/ 2147483647 w 5145"/>
              <a:gd name="T77" fmla="*/ 2147483647 h 3236"/>
              <a:gd name="T78" fmla="*/ 2147483647 w 5145"/>
              <a:gd name="T79" fmla="*/ 0 h 3236"/>
              <a:gd name="T80" fmla="*/ 0 w 5145"/>
              <a:gd name="T81" fmla="*/ 2147483647 h 3236"/>
              <a:gd name="T82" fmla="*/ 0 w 5145"/>
              <a:gd name="T83" fmla="*/ 2147483647 h 32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145" h="3236">
                <a:moveTo>
                  <a:pt x="0" y="3236"/>
                </a:moveTo>
                <a:lnTo>
                  <a:pt x="470" y="2970"/>
                </a:lnTo>
                <a:lnTo>
                  <a:pt x="470" y="2775"/>
                </a:lnTo>
                <a:lnTo>
                  <a:pt x="463" y="2765"/>
                </a:lnTo>
                <a:lnTo>
                  <a:pt x="457" y="2755"/>
                </a:lnTo>
                <a:lnTo>
                  <a:pt x="454" y="2744"/>
                </a:lnTo>
                <a:lnTo>
                  <a:pt x="453" y="2732"/>
                </a:lnTo>
                <a:lnTo>
                  <a:pt x="454" y="2721"/>
                </a:lnTo>
                <a:lnTo>
                  <a:pt x="457" y="2711"/>
                </a:lnTo>
                <a:lnTo>
                  <a:pt x="463" y="2700"/>
                </a:lnTo>
                <a:lnTo>
                  <a:pt x="471" y="2690"/>
                </a:lnTo>
                <a:lnTo>
                  <a:pt x="481" y="2680"/>
                </a:lnTo>
                <a:lnTo>
                  <a:pt x="492" y="2672"/>
                </a:lnTo>
                <a:lnTo>
                  <a:pt x="506" y="2663"/>
                </a:lnTo>
                <a:lnTo>
                  <a:pt x="520" y="2656"/>
                </a:lnTo>
                <a:lnTo>
                  <a:pt x="537" y="2651"/>
                </a:lnTo>
                <a:lnTo>
                  <a:pt x="554" y="2645"/>
                </a:lnTo>
                <a:lnTo>
                  <a:pt x="572" y="2642"/>
                </a:lnTo>
                <a:lnTo>
                  <a:pt x="591" y="2639"/>
                </a:lnTo>
                <a:lnTo>
                  <a:pt x="610" y="2637"/>
                </a:lnTo>
                <a:lnTo>
                  <a:pt x="629" y="2637"/>
                </a:lnTo>
                <a:lnTo>
                  <a:pt x="648" y="2639"/>
                </a:lnTo>
                <a:lnTo>
                  <a:pt x="667" y="2642"/>
                </a:lnTo>
                <a:lnTo>
                  <a:pt x="685" y="2645"/>
                </a:lnTo>
                <a:lnTo>
                  <a:pt x="702" y="2651"/>
                </a:lnTo>
                <a:lnTo>
                  <a:pt x="719" y="2656"/>
                </a:lnTo>
                <a:lnTo>
                  <a:pt x="733" y="2664"/>
                </a:lnTo>
                <a:lnTo>
                  <a:pt x="747" y="2672"/>
                </a:lnTo>
                <a:lnTo>
                  <a:pt x="758" y="2681"/>
                </a:lnTo>
                <a:lnTo>
                  <a:pt x="768" y="2690"/>
                </a:lnTo>
                <a:lnTo>
                  <a:pt x="775" y="2700"/>
                </a:lnTo>
                <a:lnTo>
                  <a:pt x="780" y="2711"/>
                </a:lnTo>
                <a:lnTo>
                  <a:pt x="784" y="2722"/>
                </a:lnTo>
                <a:lnTo>
                  <a:pt x="785" y="2733"/>
                </a:lnTo>
                <a:lnTo>
                  <a:pt x="784" y="2744"/>
                </a:lnTo>
                <a:lnTo>
                  <a:pt x="781" y="2755"/>
                </a:lnTo>
                <a:lnTo>
                  <a:pt x="776" y="2766"/>
                </a:lnTo>
                <a:lnTo>
                  <a:pt x="776" y="2796"/>
                </a:lnTo>
                <a:lnTo>
                  <a:pt x="5145" y="315"/>
                </a:lnTo>
                <a:lnTo>
                  <a:pt x="5145" y="0"/>
                </a:lnTo>
                <a:lnTo>
                  <a:pt x="0" y="2922"/>
                </a:lnTo>
                <a:lnTo>
                  <a:pt x="0" y="323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3" name="Freeform 1028"/>
          <p:cNvSpPr>
            <a:spLocks/>
          </p:cNvSpPr>
          <p:nvPr/>
        </p:nvSpPr>
        <p:spPr bwMode="auto">
          <a:xfrm>
            <a:off x="3490913" y="3881438"/>
            <a:ext cx="185737" cy="234950"/>
          </a:xfrm>
          <a:custGeom>
            <a:avLst/>
            <a:gdLst>
              <a:gd name="T0" fmla="*/ 0 w 470"/>
              <a:gd name="T1" fmla="*/ 2147483647 h 591"/>
              <a:gd name="T2" fmla="*/ 2147483647 w 470"/>
              <a:gd name="T3" fmla="*/ 2147483647 h 591"/>
              <a:gd name="T4" fmla="*/ 2147483647 w 470"/>
              <a:gd name="T5" fmla="*/ 0 h 591"/>
              <a:gd name="T6" fmla="*/ 0 w 470"/>
              <a:gd name="T7" fmla="*/ 2147483647 h 591"/>
              <a:gd name="T8" fmla="*/ 0 w 470"/>
              <a:gd name="T9" fmla="*/ 2147483647 h 5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0" h="591">
                <a:moveTo>
                  <a:pt x="0" y="591"/>
                </a:moveTo>
                <a:lnTo>
                  <a:pt x="470" y="326"/>
                </a:lnTo>
                <a:lnTo>
                  <a:pt x="470" y="0"/>
                </a:lnTo>
                <a:lnTo>
                  <a:pt x="0" y="266"/>
                </a:lnTo>
                <a:lnTo>
                  <a:pt x="0" y="59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4" name="Freeform 1029"/>
          <p:cNvSpPr>
            <a:spLocks/>
          </p:cNvSpPr>
          <p:nvPr/>
        </p:nvSpPr>
        <p:spPr bwMode="auto">
          <a:xfrm>
            <a:off x="3490913" y="4019550"/>
            <a:ext cx="185737" cy="238125"/>
          </a:xfrm>
          <a:custGeom>
            <a:avLst/>
            <a:gdLst>
              <a:gd name="T0" fmla="*/ 0 w 470"/>
              <a:gd name="T1" fmla="*/ 2147483647 h 600"/>
              <a:gd name="T2" fmla="*/ 2147483647 w 470"/>
              <a:gd name="T3" fmla="*/ 2147483647 h 600"/>
              <a:gd name="T4" fmla="*/ 2147483647 w 470"/>
              <a:gd name="T5" fmla="*/ 0 h 600"/>
              <a:gd name="T6" fmla="*/ 0 w 470"/>
              <a:gd name="T7" fmla="*/ 2147483647 h 600"/>
              <a:gd name="T8" fmla="*/ 0 w 470"/>
              <a:gd name="T9" fmla="*/ 2147483647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0" h="600">
                <a:moveTo>
                  <a:pt x="0" y="600"/>
                </a:moveTo>
                <a:lnTo>
                  <a:pt x="470" y="334"/>
                </a:lnTo>
                <a:lnTo>
                  <a:pt x="470" y="0"/>
                </a:lnTo>
                <a:lnTo>
                  <a:pt x="0" y="267"/>
                </a:lnTo>
                <a:lnTo>
                  <a:pt x="0" y="60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5" name="Freeform 1030"/>
          <p:cNvSpPr>
            <a:spLocks/>
          </p:cNvSpPr>
          <p:nvPr/>
        </p:nvSpPr>
        <p:spPr bwMode="auto">
          <a:xfrm>
            <a:off x="3490913" y="4162425"/>
            <a:ext cx="185737" cy="234950"/>
          </a:xfrm>
          <a:custGeom>
            <a:avLst/>
            <a:gdLst>
              <a:gd name="T0" fmla="*/ 2147483647 w 470"/>
              <a:gd name="T1" fmla="*/ 2147483647 h 593"/>
              <a:gd name="T2" fmla="*/ 2147483647 w 470"/>
              <a:gd name="T3" fmla="*/ 0 h 593"/>
              <a:gd name="T4" fmla="*/ 2147483647 w 470"/>
              <a:gd name="T5" fmla="*/ 2147483647 h 593"/>
              <a:gd name="T6" fmla="*/ 2147483647 w 470"/>
              <a:gd name="T7" fmla="*/ 2147483647 h 593"/>
              <a:gd name="T8" fmla="*/ 0 w 470"/>
              <a:gd name="T9" fmla="*/ 2147483647 h 593"/>
              <a:gd name="T10" fmla="*/ 0 w 470"/>
              <a:gd name="T11" fmla="*/ 2147483647 h 593"/>
              <a:gd name="T12" fmla="*/ 2147483647 w 470"/>
              <a:gd name="T13" fmla="*/ 2147483647 h 5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593">
                <a:moveTo>
                  <a:pt x="47" y="240"/>
                </a:moveTo>
                <a:lnTo>
                  <a:pt x="470" y="0"/>
                </a:lnTo>
                <a:lnTo>
                  <a:pt x="470" y="326"/>
                </a:lnTo>
                <a:lnTo>
                  <a:pt x="247" y="454"/>
                </a:lnTo>
                <a:lnTo>
                  <a:pt x="0" y="593"/>
                </a:lnTo>
                <a:lnTo>
                  <a:pt x="0" y="267"/>
                </a:lnTo>
                <a:lnTo>
                  <a:pt x="47" y="24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6" name="Freeform 1031"/>
          <p:cNvSpPr>
            <a:spLocks/>
          </p:cNvSpPr>
          <p:nvPr/>
        </p:nvSpPr>
        <p:spPr bwMode="auto">
          <a:xfrm>
            <a:off x="3490913" y="4305300"/>
            <a:ext cx="185737" cy="233363"/>
          </a:xfrm>
          <a:custGeom>
            <a:avLst/>
            <a:gdLst>
              <a:gd name="T0" fmla="*/ 2147483647 w 470"/>
              <a:gd name="T1" fmla="*/ 2147483647 h 587"/>
              <a:gd name="T2" fmla="*/ 2147483647 w 470"/>
              <a:gd name="T3" fmla="*/ 2147483647 h 587"/>
              <a:gd name="T4" fmla="*/ 2147483647 w 470"/>
              <a:gd name="T5" fmla="*/ 0 h 587"/>
              <a:gd name="T6" fmla="*/ 0 w 470"/>
              <a:gd name="T7" fmla="*/ 2147483647 h 587"/>
              <a:gd name="T8" fmla="*/ 0 w 470"/>
              <a:gd name="T9" fmla="*/ 2147483647 h 587"/>
              <a:gd name="T10" fmla="*/ 2147483647 w 470"/>
              <a:gd name="T11" fmla="*/ 2147483647 h 5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0" h="587">
                <a:moveTo>
                  <a:pt x="262" y="439"/>
                </a:moveTo>
                <a:lnTo>
                  <a:pt x="470" y="320"/>
                </a:lnTo>
                <a:lnTo>
                  <a:pt x="470" y="0"/>
                </a:lnTo>
                <a:lnTo>
                  <a:pt x="0" y="267"/>
                </a:lnTo>
                <a:lnTo>
                  <a:pt x="0" y="587"/>
                </a:lnTo>
                <a:lnTo>
                  <a:pt x="262" y="43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7" name="Freeform 1032"/>
          <p:cNvSpPr>
            <a:spLocks/>
          </p:cNvSpPr>
          <p:nvPr/>
        </p:nvSpPr>
        <p:spPr bwMode="auto">
          <a:xfrm>
            <a:off x="3490913" y="4440238"/>
            <a:ext cx="185737" cy="238125"/>
          </a:xfrm>
          <a:custGeom>
            <a:avLst/>
            <a:gdLst>
              <a:gd name="T0" fmla="*/ 0 w 470"/>
              <a:gd name="T1" fmla="*/ 2147483647 h 597"/>
              <a:gd name="T2" fmla="*/ 2147483647 w 470"/>
              <a:gd name="T3" fmla="*/ 2147483647 h 597"/>
              <a:gd name="T4" fmla="*/ 2147483647 w 470"/>
              <a:gd name="T5" fmla="*/ 2147483647 h 597"/>
              <a:gd name="T6" fmla="*/ 2147483647 w 470"/>
              <a:gd name="T7" fmla="*/ 0 h 597"/>
              <a:gd name="T8" fmla="*/ 2147483647 w 470"/>
              <a:gd name="T9" fmla="*/ 2147483647 h 597"/>
              <a:gd name="T10" fmla="*/ 0 w 470"/>
              <a:gd name="T11" fmla="*/ 2147483647 h 597"/>
              <a:gd name="T12" fmla="*/ 0 w 470"/>
              <a:gd name="T13" fmla="*/ 2147483647 h 59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597">
                <a:moveTo>
                  <a:pt x="0" y="597"/>
                </a:moveTo>
                <a:lnTo>
                  <a:pt x="276" y="441"/>
                </a:lnTo>
                <a:lnTo>
                  <a:pt x="470" y="330"/>
                </a:lnTo>
                <a:lnTo>
                  <a:pt x="470" y="0"/>
                </a:lnTo>
                <a:lnTo>
                  <a:pt x="276" y="109"/>
                </a:lnTo>
                <a:lnTo>
                  <a:pt x="0" y="266"/>
                </a:lnTo>
                <a:lnTo>
                  <a:pt x="0" y="59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8" name="Freeform 1033"/>
          <p:cNvSpPr>
            <a:spLocks/>
          </p:cNvSpPr>
          <p:nvPr/>
        </p:nvSpPr>
        <p:spPr bwMode="auto">
          <a:xfrm>
            <a:off x="3490913" y="4584700"/>
            <a:ext cx="185737" cy="236538"/>
          </a:xfrm>
          <a:custGeom>
            <a:avLst/>
            <a:gdLst>
              <a:gd name="T0" fmla="*/ 2147483647 w 470"/>
              <a:gd name="T1" fmla="*/ 2147483647 h 598"/>
              <a:gd name="T2" fmla="*/ 2147483647 w 470"/>
              <a:gd name="T3" fmla="*/ 2147483647 h 598"/>
              <a:gd name="T4" fmla="*/ 2147483647 w 470"/>
              <a:gd name="T5" fmla="*/ 0 h 598"/>
              <a:gd name="T6" fmla="*/ 2147483647 w 470"/>
              <a:gd name="T7" fmla="*/ 2147483647 h 598"/>
              <a:gd name="T8" fmla="*/ 0 w 470"/>
              <a:gd name="T9" fmla="*/ 2147483647 h 598"/>
              <a:gd name="T10" fmla="*/ 0 w 470"/>
              <a:gd name="T11" fmla="*/ 2147483647 h 598"/>
              <a:gd name="T12" fmla="*/ 2147483647 w 470"/>
              <a:gd name="T13" fmla="*/ 2147483647 h 59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70" h="598">
                <a:moveTo>
                  <a:pt x="218" y="468"/>
                </a:moveTo>
                <a:lnTo>
                  <a:pt x="470" y="323"/>
                </a:lnTo>
                <a:lnTo>
                  <a:pt x="470" y="0"/>
                </a:lnTo>
                <a:lnTo>
                  <a:pt x="218" y="143"/>
                </a:lnTo>
                <a:lnTo>
                  <a:pt x="0" y="265"/>
                </a:lnTo>
                <a:lnTo>
                  <a:pt x="0" y="598"/>
                </a:lnTo>
                <a:lnTo>
                  <a:pt x="218" y="46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49" name="Freeform 1034"/>
          <p:cNvSpPr>
            <a:spLocks/>
          </p:cNvSpPr>
          <p:nvPr/>
        </p:nvSpPr>
        <p:spPr bwMode="auto">
          <a:xfrm>
            <a:off x="3490913" y="4724400"/>
            <a:ext cx="185737" cy="225425"/>
          </a:xfrm>
          <a:custGeom>
            <a:avLst/>
            <a:gdLst>
              <a:gd name="T0" fmla="*/ 2147483647 w 470"/>
              <a:gd name="T1" fmla="*/ 2147483647 h 567"/>
              <a:gd name="T2" fmla="*/ 2147483647 w 470"/>
              <a:gd name="T3" fmla="*/ 0 h 567"/>
              <a:gd name="T4" fmla="*/ 2147483647 w 470"/>
              <a:gd name="T5" fmla="*/ 2147483647 h 567"/>
              <a:gd name="T6" fmla="*/ 2147483647 w 470"/>
              <a:gd name="T7" fmla="*/ 2147483647 h 567"/>
              <a:gd name="T8" fmla="*/ 2147483647 w 470"/>
              <a:gd name="T9" fmla="*/ 2147483647 h 567"/>
              <a:gd name="T10" fmla="*/ 2147483647 w 470"/>
              <a:gd name="T11" fmla="*/ 2147483647 h 567"/>
              <a:gd name="T12" fmla="*/ 2147483647 w 470"/>
              <a:gd name="T13" fmla="*/ 2147483647 h 567"/>
              <a:gd name="T14" fmla="*/ 2147483647 w 470"/>
              <a:gd name="T15" fmla="*/ 2147483647 h 567"/>
              <a:gd name="T16" fmla="*/ 2147483647 w 470"/>
              <a:gd name="T17" fmla="*/ 2147483647 h 567"/>
              <a:gd name="T18" fmla="*/ 2147483647 w 470"/>
              <a:gd name="T19" fmla="*/ 2147483647 h 567"/>
              <a:gd name="T20" fmla="*/ 2147483647 w 470"/>
              <a:gd name="T21" fmla="*/ 2147483647 h 567"/>
              <a:gd name="T22" fmla="*/ 2147483647 w 470"/>
              <a:gd name="T23" fmla="*/ 2147483647 h 567"/>
              <a:gd name="T24" fmla="*/ 2147483647 w 470"/>
              <a:gd name="T25" fmla="*/ 2147483647 h 567"/>
              <a:gd name="T26" fmla="*/ 2147483647 w 470"/>
              <a:gd name="T27" fmla="*/ 2147483647 h 567"/>
              <a:gd name="T28" fmla="*/ 2147483647 w 470"/>
              <a:gd name="T29" fmla="*/ 2147483647 h 567"/>
              <a:gd name="T30" fmla="*/ 2147483647 w 470"/>
              <a:gd name="T31" fmla="*/ 2147483647 h 567"/>
              <a:gd name="T32" fmla="*/ 2147483647 w 470"/>
              <a:gd name="T33" fmla="*/ 2147483647 h 567"/>
              <a:gd name="T34" fmla="*/ 2147483647 w 470"/>
              <a:gd name="T35" fmla="*/ 2147483647 h 567"/>
              <a:gd name="T36" fmla="*/ 2147483647 w 470"/>
              <a:gd name="T37" fmla="*/ 2147483647 h 567"/>
              <a:gd name="T38" fmla="*/ 2147483647 w 470"/>
              <a:gd name="T39" fmla="*/ 2147483647 h 567"/>
              <a:gd name="T40" fmla="*/ 2147483647 w 470"/>
              <a:gd name="T41" fmla="*/ 2147483647 h 567"/>
              <a:gd name="T42" fmla="*/ 2147483647 w 470"/>
              <a:gd name="T43" fmla="*/ 2147483647 h 567"/>
              <a:gd name="T44" fmla="*/ 2147483647 w 470"/>
              <a:gd name="T45" fmla="*/ 2147483647 h 567"/>
              <a:gd name="T46" fmla="*/ 0 w 470"/>
              <a:gd name="T47" fmla="*/ 2147483647 h 567"/>
              <a:gd name="T48" fmla="*/ 0 w 470"/>
              <a:gd name="T49" fmla="*/ 2147483647 h 567"/>
              <a:gd name="T50" fmla="*/ 2147483647 w 470"/>
              <a:gd name="T51" fmla="*/ 2147483647 h 56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70" h="567">
                <a:moveTo>
                  <a:pt x="218" y="143"/>
                </a:moveTo>
                <a:lnTo>
                  <a:pt x="470" y="0"/>
                </a:lnTo>
                <a:lnTo>
                  <a:pt x="470" y="329"/>
                </a:lnTo>
                <a:lnTo>
                  <a:pt x="218" y="474"/>
                </a:lnTo>
                <a:lnTo>
                  <a:pt x="69" y="558"/>
                </a:lnTo>
                <a:lnTo>
                  <a:pt x="65" y="558"/>
                </a:lnTo>
                <a:lnTo>
                  <a:pt x="61" y="558"/>
                </a:lnTo>
                <a:lnTo>
                  <a:pt x="57" y="558"/>
                </a:lnTo>
                <a:lnTo>
                  <a:pt x="53" y="558"/>
                </a:lnTo>
                <a:lnTo>
                  <a:pt x="50" y="558"/>
                </a:lnTo>
                <a:lnTo>
                  <a:pt x="45" y="558"/>
                </a:lnTo>
                <a:lnTo>
                  <a:pt x="39" y="558"/>
                </a:lnTo>
                <a:lnTo>
                  <a:pt x="34" y="559"/>
                </a:lnTo>
                <a:lnTo>
                  <a:pt x="28" y="559"/>
                </a:lnTo>
                <a:lnTo>
                  <a:pt x="23" y="560"/>
                </a:lnTo>
                <a:lnTo>
                  <a:pt x="19" y="560"/>
                </a:lnTo>
                <a:lnTo>
                  <a:pt x="16" y="561"/>
                </a:lnTo>
                <a:lnTo>
                  <a:pt x="14" y="562"/>
                </a:lnTo>
                <a:lnTo>
                  <a:pt x="11" y="562"/>
                </a:lnTo>
                <a:lnTo>
                  <a:pt x="9" y="563"/>
                </a:lnTo>
                <a:lnTo>
                  <a:pt x="7" y="565"/>
                </a:lnTo>
                <a:lnTo>
                  <a:pt x="5" y="566"/>
                </a:lnTo>
                <a:lnTo>
                  <a:pt x="2" y="567"/>
                </a:lnTo>
                <a:lnTo>
                  <a:pt x="0" y="567"/>
                </a:lnTo>
                <a:lnTo>
                  <a:pt x="0" y="273"/>
                </a:lnTo>
                <a:lnTo>
                  <a:pt x="218" y="14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0" name="Freeform 1035"/>
          <p:cNvSpPr>
            <a:spLocks/>
          </p:cNvSpPr>
          <p:nvPr/>
        </p:nvSpPr>
        <p:spPr bwMode="auto">
          <a:xfrm>
            <a:off x="3490913" y="3867150"/>
            <a:ext cx="185737" cy="119063"/>
          </a:xfrm>
          <a:custGeom>
            <a:avLst/>
            <a:gdLst>
              <a:gd name="T0" fmla="*/ 0 w 470"/>
              <a:gd name="T1" fmla="*/ 2147483647 h 300"/>
              <a:gd name="T2" fmla="*/ 2147483647 w 470"/>
              <a:gd name="T3" fmla="*/ 0 h 300"/>
              <a:gd name="T4" fmla="*/ 2147483647 w 470"/>
              <a:gd name="T5" fmla="*/ 2147483647 h 300"/>
              <a:gd name="T6" fmla="*/ 0 w 470"/>
              <a:gd name="T7" fmla="*/ 2147483647 h 300"/>
              <a:gd name="T8" fmla="*/ 0 w 470"/>
              <a:gd name="T9" fmla="*/ 2147483647 h 3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0" h="300">
                <a:moveTo>
                  <a:pt x="0" y="266"/>
                </a:moveTo>
                <a:lnTo>
                  <a:pt x="470" y="0"/>
                </a:lnTo>
                <a:lnTo>
                  <a:pt x="470" y="34"/>
                </a:lnTo>
                <a:lnTo>
                  <a:pt x="0" y="300"/>
                </a:lnTo>
                <a:lnTo>
                  <a:pt x="0" y="26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1" name="Freeform 1036"/>
          <p:cNvSpPr>
            <a:spLocks/>
          </p:cNvSpPr>
          <p:nvPr/>
        </p:nvSpPr>
        <p:spPr bwMode="auto">
          <a:xfrm>
            <a:off x="3490913" y="4010025"/>
            <a:ext cx="185737" cy="115888"/>
          </a:xfrm>
          <a:custGeom>
            <a:avLst/>
            <a:gdLst>
              <a:gd name="T0" fmla="*/ 0 w 470"/>
              <a:gd name="T1" fmla="*/ 2147483647 h 290"/>
              <a:gd name="T2" fmla="*/ 2147483647 w 470"/>
              <a:gd name="T3" fmla="*/ 0 h 290"/>
              <a:gd name="T4" fmla="*/ 2147483647 w 470"/>
              <a:gd name="T5" fmla="*/ 2147483647 h 290"/>
              <a:gd name="T6" fmla="*/ 0 w 470"/>
              <a:gd name="T7" fmla="*/ 2147483647 h 290"/>
              <a:gd name="T8" fmla="*/ 0 w 470"/>
              <a:gd name="T9" fmla="*/ 2147483647 h 2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0" h="290">
                <a:moveTo>
                  <a:pt x="0" y="265"/>
                </a:moveTo>
                <a:lnTo>
                  <a:pt x="470" y="0"/>
                </a:lnTo>
                <a:lnTo>
                  <a:pt x="470" y="23"/>
                </a:lnTo>
                <a:lnTo>
                  <a:pt x="0" y="290"/>
                </a:lnTo>
                <a:lnTo>
                  <a:pt x="0" y="26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2" name="Freeform 1037"/>
          <p:cNvSpPr>
            <a:spLocks/>
          </p:cNvSpPr>
          <p:nvPr/>
        </p:nvSpPr>
        <p:spPr bwMode="auto">
          <a:xfrm>
            <a:off x="3490913" y="5005388"/>
            <a:ext cx="185737" cy="239712"/>
          </a:xfrm>
          <a:custGeom>
            <a:avLst/>
            <a:gdLst>
              <a:gd name="T0" fmla="*/ 2147483647 w 470"/>
              <a:gd name="T1" fmla="*/ 2147483647 h 603"/>
              <a:gd name="T2" fmla="*/ 2147483647 w 470"/>
              <a:gd name="T3" fmla="*/ 2147483647 h 603"/>
              <a:gd name="T4" fmla="*/ 2147483647 w 470"/>
              <a:gd name="T5" fmla="*/ 2147483647 h 603"/>
              <a:gd name="T6" fmla="*/ 2147483647 w 470"/>
              <a:gd name="T7" fmla="*/ 2147483647 h 603"/>
              <a:gd name="T8" fmla="*/ 2147483647 w 470"/>
              <a:gd name="T9" fmla="*/ 2147483647 h 603"/>
              <a:gd name="T10" fmla="*/ 2147483647 w 470"/>
              <a:gd name="T11" fmla="*/ 2147483647 h 603"/>
              <a:gd name="T12" fmla="*/ 2147483647 w 470"/>
              <a:gd name="T13" fmla="*/ 2147483647 h 603"/>
              <a:gd name="T14" fmla="*/ 2147483647 w 470"/>
              <a:gd name="T15" fmla="*/ 2147483647 h 603"/>
              <a:gd name="T16" fmla="*/ 2147483647 w 470"/>
              <a:gd name="T17" fmla="*/ 2147483647 h 603"/>
              <a:gd name="T18" fmla="*/ 2147483647 w 470"/>
              <a:gd name="T19" fmla="*/ 2147483647 h 603"/>
              <a:gd name="T20" fmla="*/ 2147483647 w 470"/>
              <a:gd name="T21" fmla="*/ 2147483647 h 603"/>
              <a:gd name="T22" fmla="*/ 2147483647 w 470"/>
              <a:gd name="T23" fmla="*/ 2147483647 h 603"/>
              <a:gd name="T24" fmla="*/ 2147483647 w 470"/>
              <a:gd name="T25" fmla="*/ 2147483647 h 603"/>
              <a:gd name="T26" fmla="*/ 2147483647 w 470"/>
              <a:gd name="T27" fmla="*/ 2147483647 h 603"/>
              <a:gd name="T28" fmla="*/ 2147483647 w 470"/>
              <a:gd name="T29" fmla="*/ 2147483647 h 603"/>
              <a:gd name="T30" fmla="*/ 2147483647 w 470"/>
              <a:gd name="T31" fmla="*/ 2147483647 h 603"/>
              <a:gd name="T32" fmla="*/ 2147483647 w 470"/>
              <a:gd name="T33" fmla="*/ 2147483647 h 603"/>
              <a:gd name="T34" fmla="*/ 2147483647 w 470"/>
              <a:gd name="T35" fmla="*/ 2147483647 h 603"/>
              <a:gd name="T36" fmla="*/ 2147483647 w 470"/>
              <a:gd name="T37" fmla="*/ 2147483647 h 603"/>
              <a:gd name="T38" fmla="*/ 2147483647 w 470"/>
              <a:gd name="T39" fmla="*/ 2147483647 h 603"/>
              <a:gd name="T40" fmla="*/ 2147483647 w 470"/>
              <a:gd name="T41" fmla="*/ 2147483647 h 603"/>
              <a:gd name="T42" fmla="*/ 2147483647 w 470"/>
              <a:gd name="T43" fmla="*/ 2147483647 h 603"/>
              <a:gd name="T44" fmla="*/ 2147483647 w 470"/>
              <a:gd name="T45" fmla="*/ 2147483647 h 603"/>
              <a:gd name="T46" fmla="*/ 2147483647 w 470"/>
              <a:gd name="T47" fmla="*/ 2147483647 h 603"/>
              <a:gd name="T48" fmla="*/ 2147483647 w 470"/>
              <a:gd name="T49" fmla="*/ 2147483647 h 603"/>
              <a:gd name="T50" fmla="*/ 2147483647 w 470"/>
              <a:gd name="T51" fmla="*/ 2147483647 h 603"/>
              <a:gd name="T52" fmla="*/ 2147483647 w 470"/>
              <a:gd name="T53" fmla="*/ 2147483647 h 603"/>
              <a:gd name="T54" fmla="*/ 2147483647 w 470"/>
              <a:gd name="T55" fmla="*/ 2147483647 h 603"/>
              <a:gd name="T56" fmla="*/ 2147483647 w 470"/>
              <a:gd name="T57" fmla="*/ 2147483647 h 603"/>
              <a:gd name="T58" fmla="*/ 2147483647 w 470"/>
              <a:gd name="T59" fmla="*/ 2147483647 h 603"/>
              <a:gd name="T60" fmla="*/ 2147483647 w 470"/>
              <a:gd name="T61" fmla="*/ 2147483647 h 603"/>
              <a:gd name="T62" fmla="*/ 2147483647 w 470"/>
              <a:gd name="T63" fmla="*/ 2147483647 h 603"/>
              <a:gd name="T64" fmla="*/ 2147483647 w 470"/>
              <a:gd name="T65" fmla="*/ 2147483647 h 603"/>
              <a:gd name="T66" fmla="*/ 2147483647 w 470"/>
              <a:gd name="T67" fmla="*/ 2147483647 h 603"/>
              <a:gd name="T68" fmla="*/ 2147483647 w 470"/>
              <a:gd name="T69" fmla="*/ 2147483647 h 603"/>
              <a:gd name="T70" fmla="*/ 2147483647 w 470"/>
              <a:gd name="T71" fmla="*/ 2147483647 h 603"/>
              <a:gd name="T72" fmla="*/ 2147483647 w 470"/>
              <a:gd name="T73" fmla="*/ 2147483647 h 603"/>
              <a:gd name="T74" fmla="*/ 2147483647 w 470"/>
              <a:gd name="T75" fmla="*/ 2147483647 h 603"/>
              <a:gd name="T76" fmla="*/ 2147483647 w 470"/>
              <a:gd name="T77" fmla="*/ 2147483647 h 603"/>
              <a:gd name="T78" fmla="*/ 2147483647 w 470"/>
              <a:gd name="T79" fmla="*/ 2147483647 h 603"/>
              <a:gd name="T80" fmla="*/ 2147483647 w 470"/>
              <a:gd name="T81" fmla="*/ 2147483647 h 603"/>
              <a:gd name="T82" fmla="*/ 2147483647 w 470"/>
              <a:gd name="T83" fmla="*/ 2147483647 h 603"/>
              <a:gd name="T84" fmla="*/ 2147483647 w 470"/>
              <a:gd name="T85" fmla="*/ 2147483647 h 603"/>
              <a:gd name="T86" fmla="*/ 2147483647 w 470"/>
              <a:gd name="T87" fmla="*/ 2147483647 h 603"/>
              <a:gd name="T88" fmla="*/ 2147483647 w 470"/>
              <a:gd name="T89" fmla="*/ 2147483647 h 603"/>
              <a:gd name="T90" fmla="*/ 2147483647 w 470"/>
              <a:gd name="T91" fmla="*/ 2147483647 h 603"/>
              <a:gd name="T92" fmla="*/ 2147483647 w 470"/>
              <a:gd name="T93" fmla="*/ 2147483647 h 603"/>
              <a:gd name="T94" fmla="*/ 0 w 470"/>
              <a:gd name="T95" fmla="*/ 2147483647 h 603"/>
              <a:gd name="T96" fmla="*/ 0 w 470"/>
              <a:gd name="T97" fmla="*/ 2147483647 h 603"/>
              <a:gd name="T98" fmla="*/ 2147483647 w 470"/>
              <a:gd name="T99" fmla="*/ 2147483647 h 603"/>
              <a:gd name="T100" fmla="*/ 2147483647 w 470"/>
              <a:gd name="T101" fmla="*/ 0 h 603"/>
              <a:gd name="T102" fmla="*/ 2147483647 w 470"/>
              <a:gd name="T103" fmla="*/ 2147483647 h 60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70" h="603">
                <a:moveTo>
                  <a:pt x="224" y="140"/>
                </a:moveTo>
                <a:lnTo>
                  <a:pt x="223" y="140"/>
                </a:lnTo>
                <a:lnTo>
                  <a:pt x="223" y="141"/>
                </a:lnTo>
                <a:lnTo>
                  <a:pt x="222" y="141"/>
                </a:lnTo>
                <a:lnTo>
                  <a:pt x="222" y="142"/>
                </a:lnTo>
                <a:lnTo>
                  <a:pt x="221" y="142"/>
                </a:lnTo>
                <a:lnTo>
                  <a:pt x="221" y="144"/>
                </a:lnTo>
                <a:lnTo>
                  <a:pt x="220" y="144"/>
                </a:lnTo>
                <a:lnTo>
                  <a:pt x="220" y="145"/>
                </a:lnTo>
                <a:lnTo>
                  <a:pt x="220" y="146"/>
                </a:lnTo>
                <a:lnTo>
                  <a:pt x="220" y="147"/>
                </a:lnTo>
                <a:lnTo>
                  <a:pt x="220" y="148"/>
                </a:lnTo>
                <a:lnTo>
                  <a:pt x="219" y="148"/>
                </a:lnTo>
                <a:lnTo>
                  <a:pt x="218" y="148"/>
                </a:lnTo>
                <a:lnTo>
                  <a:pt x="217" y="148"/>
                </a:lnTo>
                <a:lnTo>
                  <a:pt x="217" y="149"/>
                </a:lnTo>
                <a:lnTo>
                  <a:pt x="217" y="150"/>
                </a:lnTo>
                <a:lnTo>
                  <a:pt x="217" y="151"/>
                </a:lnTo>
                <a:lnTo>
                  <a:pt x="215" y="151"/>
                </a:lnTo>
                <a:lnTo>
                  <a:pt x="214" y="151"/>
                </a:lnTo>
                <a:lnTo>
                  <a:pt x="213" y="151"/>
                </a:lnTo>
                <a:lnTo>
                  <a:pt x="213" y="152"/>
                </a:lnTo>
                <a:lnTo>
                  <a:pt x="213" y="154"/>
                </a:lnTo>
                <a:lnTo>
                  <a:pt x="213" y="155"/>
                </a:lnTo>
                <a:lnTo>
                  <a:pt x="212" y="155"/>
                </a:lnTo>
                <a:lnTo>
                  <a:pt x="211" y="155"/>
                </a:lnTo>
                <a:lnTo>
                  <a:pt x="211" y="154"/>
                </a:lnTo>
                <a:lnTo>
                  <a:pt x="211" y="155"/>
                </a:lnTo>
                <a:lnTo>
                  <a:pt x="210" y="155"/>
                </a:lnTo>
                <a:lnTo>
                  <a:pt x="210" y="156"/>
                </a:lnTo>
                <a:lnTo>
                  <a:pt x="210" y="157"/>
                </a:lnTo>
                <a:lnTo>
                  <a:pt x="210" y="158"/>
                </a:lnTo>
                <a:lnTo>
                  <a:pt x="209" y="158"/>
                </a:lnTo>
                <a:lnTo>
                  <a:pt x="208" y="158"/>
                </a:lnTo>
                <a:lnTo>
                  <a:pt x="205" y="159"/>
                </a:lnTo>
                <a:lnTo>
                  <a:pt x="203" y="160"/>
                </a:lnTo>
                <a:lnTo>
                  <a:pt x="201" y="161"/>
                </a:lnTo>
                <a:lnTo>
                  <a:pt x="199" y="163"/>
                </a:lnTo>
                <a:lnTo>
                  <a:pt x="196" y="164"/>
                </a:lnTo>
                <a:lnTo>
                  <a:pt x="195" y="166"/>
                </a:lnTo>
                <a:lnTo>
                  <a:pt x="192" y="167"/>
                </a:lnTo>
                <a:lnTo>
                  <a:pt x="190" y="168"/>
                </a:lnTo>
                <a:lnTo>
                  <a:pt x="186" y="169"/>
                </a:lnTo>
                <a:lnTo>
                  <a:pt x="182" y="170"/>
                </a:lnTo>
                <a:lnTo>
                  <a:pt x="177" y="172"/>
                </a:lnTo>
                <a:lnTo>
                  <a:pt x="172" y="173"/>
                </a:lnTo>
                <a:lnTo>
                  <a:pt x="167" y="174"/>
                </a:lnTo>
                <a:lnTo>
                  <a:pt x="0" y="272"/>
                </a:lnTo>
                <a:lnTo>
                  <a:pt x="0" y="603"/>
                </a:lnTo>
                <a:lnTo>
                  <a:pt x="470" y="336"/>
                </a:lnTo>
                <a:lnTo>
                  <a:pt x="470" y="0"/>
                </a:lnTo>
                <a:lnTo>
                  <a:pt x="224" y="14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3" name="Freeform 1038"/>
          <p:cNvSpPr>
            <a:spLocks/>
          </p:cNvSpPr>
          <p:nvPr/>
        </p:nvSpPr>
        <p:spPr bwMode="auto">
          <a:xfrm>
            <a:off x="3490913" y="4946650"/>
            <a:ext cx="101600" cy="139700"/>
          </a:xfrm>
          <a:custGeom>
            <a:avLst/>
            <a:gdLst>
              <a:gd name="T0" fmla="*/ 2147483647 w 256"/>
              <a:gd name="T1" fmla="*/ 2147483647 h 350"/>
              <a:gd name="T2" fmla="*/ 2147483647 w 256"/>
              <a:gd name="T3" fmla="*/ 2147483647 h 350"/>
              <a:gd name="T4" fmla="*/ 2147483647 w 256"/>
              <a:gd name="T5" fmla="*/ 2147483647 h 350"/>
              <a:gd name="T6" fmla="*/ 2147483647 w 256"/>
              <a:gd name="T7" fmla="*/ 2147483647 h 350"/>
              <a:gd name="T8" fmla="*/ 2147483647 w 256"/>
              <a:gd name="T9" fmla="*/ 2147483647 h 350"/>
              <a:gd name="T10" fmla="*/ 2147483647 w 256"/>
              <a:gd name="T11" fmla="*/ 2147483647 h 350"/>
              <a:gd name="T12" fmla="*/ 2147483647 w 256"/>
              <a:gd name="T13" fmla="*/ 2147483647 h 350"/>
              <a:gd name="T14" fmla="*/ 2147483647 w 256"/>
              <a:gd name="T15" fmla="*/ 2147483647 h 350"/>
              <a:gd name="T16" fmla="*/ 2147483647 w 256"/>
              <a:gd name="T17" fmla="*/ 2147483647 h 350"/>
              <a:gd name="T18" fmla="*/ 2147483647 w 256"/>
              <a:gd name="T19" fmla="*/ 2147483647 h 350"/>
              <a:gd name="T20" fmla="*/ 2147483647 w 256"/>
              <a:gd name="T21" fmla="*/ 2147483647 h 350"/>
              <a:gd name="T22" fmla="*/ 2147483647 w 256"/>
              <a:gd name="T23" fmla="*/ 2147483647 h 350"/>
              <a:gd name="T24" fmla="*/ 2147483647 w 256"/>
              <a:gd name="T25" fmla="*/ 2147483647 h 350"/>
              <a:gd name="T26" fmla="*/ 2147483647 w 256"/>
              <a:gd name="T27" fmla="*/ 2147483647 h 350"/>
              <a:gd name="T28" fmla="*/ 2147483647 w 256"/>
              <a:gd name="T29" fmla="*/ 2147483647 h 350"/>
              <a:gd name="T30" fmla="*/ 2147483647 w 256"/>
              <a:gd name="T31" fmla="*/ 2147483647 h 350"/>
              <a:gd name="T32" fmla="*/ 2147483647 w 256"/>
              <a:gd name="T33" fmla="*/ 2147483647 h 350"/>
              <a:gd name="T34" fmla="*/ 2147483647 w 256"/>
              <a:gd name="T35" fmla="*/ 2147483647 h 350"/>
              <a:gd name="T36" fmla="*/ 2147483647 w 256"/>
              <a:gd name="T37" fmla="*/ 2147483647 h 350"/>
              <a:gd name="T38" fmla="*/ 2147483647 w 256"/>
              <a:gd name="T39" fmla="*/ 2147483647 h 350"/>
              <a:gd name="T40" fmla="*/ 2147483647 w 256"/>
              <a:gd name="T41" fmla="*/ 2147483647 h 350"/>
              <a:gd name="T42" fmla="*/ 2147483647 w 256"/>
              <a:gd name="T43" fmla="*/ 2147483647 h 350"/>
              <a:gd name="T44" fmla="*/ 2147483647 w 256"/>
              <a:gd name="T45" fmla="*/ 2147483647 h 350"/>
              <a:gd name="T46" fmla="*/ 2147483647 w 256"/>
              <a:gd name="T47" fmla="*/ 2147483647 h 350"/>
              <a:gd name="T48" fmla="*/ 2147483647 w 256"/>
              <a:gd name="T49" fmla="*/ 2147483647 h 350"/>
              <a:gd name="T50" fmla="*/ 2147483647 w 256"/>
              <a:gd name="T51" fmla="*/ 2147483647 h 350"/>
              <a:gd name="T52" fmla="*/ 2147483647 w 256"/>
              <a:gd name="T53" fmla="*/ 2147483647 h 350"/>
              <a:gd name="T54" fmla="*/ 2147483647 w 256"/>
              <a:gd name="T55" fmla="*/ 2147483647 h 350"/>
              <a:gd name="T56" fmla="*/ 2147483647 w 256"/>
              <a:gd name="T57" fmla="*/ 2147483647 h 350"/>
              <a:gd name="T58" fmla="*/ 2147483647 w 256"/>
              <a:gd name="T59" fmla="*/ 2147483647 h 350"/>
              <a:gd name="T60" fmla="*/ 2147483647 w 256"/>
              <a:gd name="T61" fmla="*/ 2147483647 h 350"/>
              <a:gd name="T62" fmla="*/ 2147483647 w 256"/>
              <a:gd name="T63" fmla="*/ 2147483647 h 350"/>
              <a:gd name="T64" fmla="*/ 2147483647 w 256"/>
              <a:gd name="T65" fmla="*/ 2147483647 h 350"/>
              <a:gd name="T66" fmla="*/ 2147483647 w 256"/>
              <a:gd name="T67" fmla="*/ 2147483647 h 350"/>
              <a:gd name="T68" fmla="*/ 2147483647 w 256"/>
              <a:gd name="T69" fmla="*/ 2147483647 h 350"/>
              <a:gd name="T70" fmla="*/ 2147483647 w 256"/>
              <a:gd name="T71" fmla="*/ 2147483647 h 350"/>
              <a:gd name="T72" fmla="*/ 2147483647 w 256"/>
              <a:gd name="T73" fmla="*/ 2147483647 h 350"/>
              <a:gd name="T74" fmla="*/ 2147483647 w 256"/>
              <a:gd name="T75" fmla="*/ 2147483647 h 350"/>
              <a:gd name="T76" fmla="*/ 2147483647 w 256"/>
              <a:gd name="T77" fmla="*/ 2147483647 h 350"/>
              <a:gd name="T78" fmla="*/ 2147483647 w 256"/>
              <a:gd name="T79" fmla="*/ 2147483647 h 350"/>
              <a:gd name="T80" fmla="*/ 2147483647 w 256"/>
              <a:gd name="T81" fmla="*/ 2147483647 h 350"/>
              <a:gd name="T82" fmla="*/ 2147483647 w 256"/>
              <a:gd name="T83" fmla="*/ 2147483647 h 350"/>
              <a:gd name="T84" fmla="*/ 2147483647 w 256"/>
              <a:gd name="T85" fmla="*/ 2147483647 h 350"/>
              <a:gd name="T86" fmla="*/ 2147483647 w 256"/>
              <a:gd name="T87" fmla="*/ 2147483647 h 350"/>
              <a:gd name="T88" fmla="*/ 2147483647 w 256"/>
              <a:gd name="T89" fmla="*/ 2147483647 h 350"/>
              <a:gd name="T90" fmla="*/ 2147483647 w 256"/>
              <a:gd name="T91" fmla="*/ 2147483647 h 350"/>
              <a:gd name="T92" fmla="*/ 2147483647 w 256"/>
              <a:gd name="T93" fmla="*/ 2147483647 h 350"/>
              <a:gd name="T94" fmla="*/ 2147483647 w 256"/>
              <a:gd name="T95" fmla="*/ 2147483647 h 350"/>
              <a:gd name="T96" fmla="*/ 2147483647 w 256"/>
              <a:gd name="T97" fmla="*/ 2147483647 h 350"/>
              <a:gd name="T98" fmla="*/ 2147483647 w 256"/>
              <a:gd name="T99" fmla="*/ 2147483647 h 350"/>
              <a:gd name="T100" fmla="*/ 2147483647 w 256"/>
              <a:gd name="T101" fmla="*/ 0 h 350"/>
              <a:gd name="T102" fmla="*/ 0 w 256"/>
              <a:gd name="T103" fmla="*/ 2147483647 h 350"/>
              <a:gd name="T104" fmla="*/ 2147483647 w 256"/>
              <a:gd name="T105" fmla="*/ 2147483647 h 350"/>
              <a:gd name="T106" fmla="*/ 2147483647 w 256"/>
              <a:gd name="T107" fmla="*/ 2147483647 h 350"/>
              <a:gd name="T108" fmla="*/ 2147483647 w 256"/>
              <a:gd name="T109" fmla="*/ 2147483647 h 350"/>
              <a:gd name="T110" fmla="*/ 2147483647 w 256"/>
              <a:gd name="T111" fmla="*/ 2147483647 h 350"/>
              <a:gd name="T112" fmla="*/ 2147483647 w 256"/>
              <a:gd name="T113" fmla="*/ 2147483647 h 350"/>
              <a:gd name="T114" fmla="*/ 2147483647 w 256"/>
              <a:gd name="T115" fmla="*/ 2147483647 h 350"/>
              <a:gd name="T116" fmla="*/ 2147483647 w 256"/>
              <a:gd name="T117" fmla="*/ 2147483647 h 350"/>
              <a:gd name="T118" fmla="*/ 2147483647 w 256"/>
              <a:gd name="T119" fmla="*/ 2147483647 h 350"/>
              <a:gd name="T120" fmla="*/ 2147483647 w 256"/>
              <a:gd name="T121" fmla="*/ 2147483647 h 35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56" h="350">
                <a:moveTo>
                  <a:pt x="82" y="346"/>
                </a:moveTo>
                <a:lnTo>
                  <a:pt x="210" y="269"/>
                </a:lnTo>
                <a:lnTo>
                  <a:pt x="250" y="247"/>
                </a:lnTo>
                <a:lnTo>
                  <a:pt x="251" y="244"/>
                </a:lnTo>
                <a:lnTo>
                  <a:pt x="251" y="243"/>
                </a:lnTo>
                <a:lnTo>
                  <a:pt x="252" y="241"/>
                </a:lnTo>
                <a:lnTo>
                  <a:pt x="252" y="240"/>
                </a:lnTo>
                <a:lnTo>
                  <a:pt x="253" y="238"/>
                </a:lnTo>
                <a:lnTo>
                  <a:pt x="253" y="237"/>
                </a:lnTo>
                <a:lnTo>
                  <a:pt x="255" y="229"/>
                </a:lnTo>
                <a:lnTo>
                  <a:pt x="256" y="221"/>
                </a:lnTo>
                <a:lnTo>
                  <a:pt x="256" y="212"/>
                </a:lnTo>
                <a:lnTo>
                  <a:pt x="255" y="204"/>
                </a:lnTo>
                <a:lnTo>
                  <a:pt x="255" y="196"/>
                </a:lnTo>
                <a:lnTo>
                  <a:pt x="253" y="187"/>
                </a:lnTo>
                <a:lnTo>
                  <a:pt x="252" y="179"/>
                </a:lnTo>
                <a:lnTo>
                  <a:pt x="250" y="173"/>
                </a:lnTo>
                <a:lnTo>
                  <a:pt x="249" y="166"/>
                </a:lnTo>
                <a:lnTo>
                  <a:pt x="249" y="164"/>
                </a:lnTo>
                <a:lnTo>
                  <a:pt x="248" y="163"/>
                </a:lnTo>
                <a:lnTo>
                  <a:pt x="248" y="162"/>
                </a:lnTo>
                <a:lnTo>
                  <a:pt x="247" y="159"/>
                </a:lnTo>
                <a:lnTo>
                  <a:pt x="247" y="158"/>
                </a:lnTo>
                <a:lnTo>
                  <a:pt x="247" y="157"/>
                </a:lnTo>
                <a:lnTo>
                  <a:pt x="246" y="153"/>
                </a:lnTo>
                <a:lnTo>
                  <a:pt x="243" y="149"/>
                </a:lnTo>
                <a:lnTo>
                  <a:pt x="242" y="145"/>
                </a:lnTo>
                <a:lnTo>
                  <a:pt x="241" y="141"/>
                </a:lnTo>
                <a:lnTo>
                  <a:pt x="239" y="138"/>
                </a:lnTo>
                <a:lnTo>
                  <a:pt x="237" y="135"/>
                </a:lnTo>
                <a:lnTo>
                  <a:pt x="234" y="130"/>
                </a:lnTo>
                <a:lnTo>
                  <a:pt x="231" y="127"/>
                </a:lnTo>
                <a:lnTo>
                  <a:pt x="228" y="122"/>
                </a:lnTo>
                <a:lnTo>
                  <a:pt x="225" y="118"/>
                </a:lnTo>
                <a:lnTo>
                  <a:pt x="223" y="114"/>
                </a:lnTo>
                <a:lnTo>
                  <a:pt x="222" y="112"/>
                </a:lnTo>
                <a:lnTo>
                  <a:pt x="221" y="108"/>
                </a:lnTo>
                <a:lnTo>
                  <a:pt x="220" y="104"/>
                </a:lnTo>
                <a:lnTo>
                  <a:pt x="219" y="99"/>
                </a:lnTo>
                <a:lnTo>
                  <a:pt x="218" y="94"/>
                </a:lnTo>
                <a:lnTo>
                  <a:pt x="218" y="90"/>
                </a:lnTo>
                <a:lnTo>
                  <a:pt x="217" y="88"/>
                </a:lnTo>
                <a:lnTo>
                  <a:pt x="215" y="85"/>
                </a:lnTo>
                <a:lnTo>
                  <a:pt x="214" y="83"/>
                </a:lnTo>
                <a:lnTo>
                  <a:pt x="212" y="82"/>
                </a:lnTo>
                <a:lnTo>
                  <a:pt x="211" y="81"/>
                </a:lnTo>
                <a:lnTo>
                  <a:pt x="209" y="79"/>
                </a:lnTo>
                <a:lnTo>
                  <a:pt x="208" y="77"/>
                </a:lnTo>
                <a:lnTo>
                  <a:pt x="206" y="76"/>
                </a:lnTo>
                <a:lnTo>
                  <a:pt x="204" y="75"/>
                </a:lnTo>
                <a:lnTo>
                  <a:pt x="203" y="74"/>
                </a:lnTo>
                <a:lnTo>
                  <a:pt x="203" y="73"/>
                </a:lnTo>
                <a:lnTo>
                  <a:pt x="202" y="71"/>
                </a:lnTo>
                <a:lnTo>
                  <a:pt x="202" y="70"/>
                </a:lnTo>
                <a:lnTo>
                  <a:pt x="202" y="68"/>
                </a:lnTo>
                <a:lnTo>
                  <a:pt x="201" y="67"/>
                </a:lnTo>
                <a:lnTo>
                  <a:pt x="200" y="67"/>
                </a:lnTo>
                <a:lnTo>
                  <a:pt x="200" y="66"/>
                </a:lnTo>
                <a:lnTo>
                  <a:pt x="199" y="66"/>
                </a:lnTo>
                <a:lnTo>
                  <a:pt x="199" y="65"/>
                </a:lnTo>
                <a:lnTo>
                  <a:pt x="197" y="65"/>
                </a:lnTo>
                <a:lnTo>
                  <a:pt x="197" y="64"/>
                </a:lnTo>
                <a:lnTo>
                  <a:pt x="197" y="63"/>
                </a:lnTo>
                <a:lnTo>
                  <a:pt x="197" y="62"/>
                </a:lnTo>
                <a:lnTo>
                  <a:pt x="196" y="62"/>
                </a:lnTo>
                <a:lnTo>
                  <a:pt x="196" y="61"/>
                </a:lnTo>
                <a:lnTo>
                  <a:pt x="195" y="61"/>
                </a:lnTo>
                <a:lnTo>
                  <a:pt x="194" y="60"/>
                </a:lnTo>
                <a:lnTo>
                  <a:pt x="194" y="58"/>
                </a:lnTo>
                <a:lnTo>
                  <a:pt x="193" y="57"/>
                </a:lnTo>
                <a:lnTo>
                  <a:pt x="192" y="56"/>
                </a:lnTo>
                <a:lnTo>
                  <a:pt x="191" y="55"/>
                </a:lnTo>
                <a:lnTo>
                  <a:pt x="190" y="54"/>
                </a:lnTo>
                <a:lnTo>
                  <a:pt x="187" y="49"/>
                </a:lnTo>
                <a:lnTo>
                  <a:pt x="184" y="46"/>
                </a:lnTo>
                <a:lnTo>
                  <a:pt x="181" y="43"/>
                </a:lnTo>
                <a:lnTo>
                  <a:pt x="176" y="38"/>
                </a:lnTo>
                <a:lnTo>
                  <a:pt x="172" y="34"/>
                </a:lnTo>
                <a:lnTo>
                  <a:pt x="169" y="30"/>
                </a:lnTo>
                <a:lnTo>
                  <a:pt x="166" y="27"/>
                </a:lnTo>
                <a:lnTo>
                  <a:pt x="164" y="24"/>
                </a:lnTo>
                <a:lnTo>
                  <a:pt x="162" y="23"/>
                </a:lnTo>
                <a:lnTo>
                  <a:pt x="160" y="21"/>
                </a:lnTo>
                <a:lnTo>
                  <a:pt x="159" y="20"/>
                </a:lnTo>
                <a:lnTo>
                  <a:pt x="158" y="19"/>
                </a:lnTo>
                <a:lnTo>
                  <a:pt x="157" y="17"/>
                </a:lnTo>
                <a:lnTo>
                  <a:pt x="156" y="16"/>
                </a:lnTo>
                <a:lnTo>
                  <a:pt x="155" y="14"/>
                </a:lnTo>
                <a:lnTo>
                  <a:pt x="154" y="12"/>
                </a:lnTo>
                <a:lnTo>
                  <a:pt x="153" y="12"/>
                </a:lnTo>
                <a:lnTo>
                  <a:pt x="152" y="11"/>
                </a:lnTo>
                <a:lnTo>
                  <a:pt x="149" y="11"/>
                </a:lnTo>
                <a:lnTo>
                  <a:pt x="148" y="10"/>
                </a:lnTo>
                <a:lnTo>
                  <a:pt x="147" y="10"/>
                </a:lnTo>
                <a:lnTo>
                  <a:pt x="145" y="9"/>
                </a:lnTo>
                <a:lnTo>
                  <a:pt x="143" y="8"/>
                </a:lnTo>
                <a:lnTo>
                  <a:pt x="140" y="7"/>
                </a:lnTo>
                <a:lnTo>
                  <a:pt x="138" y="5"/>
                </a:lnTo>
                <a:lnTo>
                  <a:pt x="136" y="3"/>
                </a:lnTo>
                <a:lnTo>
                  <a:pt x="134" y="1"/>
                </a:lnTo>
                <a:lnTo>
                  <a:pt x="131" y="0"/>
                </a:lnTo>
                <a:lnTo>
                  <a:pt x="130" y="0"/>
                </a:lnTo>
                <a:lnTo>
                  <a:pt x="0" y="79"/>
                </a:lnTo>
                <a:lnTo>
                  <a:pt x="0" y="349"/>
                </a:lnTo>
                <a:lnTo>
                  <a:pt x="5" y="349"/>
                </a:lnTo>
                <a:lnTo>
                  <a:pt x="8" y="350"/>
                </a:lnTo>
                <a:lnTo>
                  <a:pt x="13" y="350"/>
                </a:lnTo>
                <a:lnTo>
                  <a:pt x="16" y="350"/>
                </a:lnTo>
                <a:lnTo>
                  <a:pt x="20" y="350"/>
                </a:lnTo>
                <a:lnTo>
                  <a:pt x="24" y="350"/>
                </a:lnTo>
                <a:lnTo>
                  <a:pt x="32" y="350"/>
                </a:lnTo>
                <a:lnTo>
                  <a:pt x="38" y="350"/>
                </a:lnTo>
                <a:lnTo>
                  <a:pt x="45" y="350"/>
                </a:lnTo>
                <a:lnTo>
                  <a:pt x="52" y="350"/>
                </a:lnTo>
                <a:lnTo>
                  <a:pt x="58" y="350"/>
                </a:lnTo>
                <a:lnTo>
                  <a:pt x="64" y="349"/>
                </a:lnTo>
                <a:lnTo>
                  <a:pt x="67" y="349"/>
                </a:lnTo>
                <a:lnTo>
                  <a:pt x="71" y="349"/>
                </a:lnTo>
                <a:lnTo>
                  <a:pt x="73" y="348"/>
                </a:lnTo>
                <a:lnTo>
                  <a:pt x="76" y="348"/>
                </a:lnTo>
                <a:lnTo>
                  <a:pt x="79" y="346"/>
                </a:lnTo>
                <a:lnTo>
                  <a:pt x="82" y="346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4" name="Line 1039"/>
          <p:cNvSpPr>
            <a:spLocks noChangeShapeType="1"/>
          </p:cNvSpPr>
          <p:nvPr/>
        </p:nvSpPr>
        <p:spPr bwMode="auto">
          <a:xfrm flipV="1">
            <a:off x="3490913" y="3848100"/>
            <a:ext cx="1587" cy="13970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5" name="Line 1040"/>
          <p:cNvSpPr>
            <a:spLocks noChangeShapeType="1"/>
          </p:cNvSpPr>
          <p:nvPr/>
        </p:nvSpPr>
        <p:spPr bwMode="auto">
          <a:xfrm flipH="1" flipV="1">
            <a:off x="3446463" y="3824288"/>
            <a:ext cx="44450" cy="238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6" name="Line 1041"/>
          <p:cNvSpPr>
            <a:spLocks noChangeShapeType="1"/>
          </p:cNvSpPr>
          <p:nvPr/>
        </p:nvSpPr>
        <p:spPr bwMode="auto">
          <a:xfrm>
            <a:off x="3452813" y="3952875"/>
            <a:ext cx="23812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7" name="Line 1042"/>
          <p:cNvSpPr>
            <a:spLocks noChangeShapeType="1"/>
          </p:cNvSpPr>
          <p:nvPr/>
        </p:nvSpPr>
        <p:spPr bwMode="auto">
          <a:xfrm>
            <a:off x="3476625" y="3965575"/>
            <a:ext cx="14288" cy="7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8" name="Line 1043"/>
          <p:cNvSpPr>
            <a:spLocks noChangeShapeType="1"/>
          </p:cNvSpPr>
          <p:nvPr/>
        </p:nvSpPr>
        <p:spPr bwMode="auto">
          <a:xfrm>
            <a:off x="3452813" y="3965575"/>
            <a:ext cx="38100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59" name="Line 1044"/>
          <p:cNvSpPr>
            <a:spLocks noChangeShapeType="1"/>
          </p:cNvSpPr>
          <p:nvPr/>
        </p:nvSpPr>
        <p:spPr bwMode="auto">
          <a:xfrm>
            <a:off x="3452813" y="4095750"/>
            <a:ext cx="38100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0" name="Line 1045"/>
          <p:cNvSpPr>
            <a:spLocks noChangeShapeType="1"/>
          </p:cNvSpPr>
          <p:nvPr/>
        </p:nvSpPr>
        <p:spPr bwMode="auto">
          <a:xfrm>
            <a:off x="3452813" y="4105275"/>
            <a:ext cx="38100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1" name="Line 1046"/>
          <p:cNvSpPr>
            <a:spLocks noChangeShapeType="1"/>
          </p:cNvSpPr>
          <p:nvPr/>
        </p:nvSpPr>
        <p:spPr bwMode="auto">
          <a:xfrm>
            <a:off x="3452813" y="4237038"/>
            <a:ext cx="38100" cy="20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2" name="Line 1047"/>
          <p:cNvSpPr>
            <a:spLocks noChangeShapeType="1"/>
          </p:cNvSpPr>
          <p:nvPr/>
        </p:nvSpPr>
        <p:spPr bwMode="auto">
          <a:xfrm>
            <a:off x="3452813" y="4248150"/>
            <a:ext cx="38100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3" name="Line 1048"/>
          <p:cNvSpPr>
            <a:spLocks noChangeShapeType="1"/>
          </p:cNvSpPr>
          <p:nvPr/>
        </p:nvSpPr>
        <p:spPr bwMode="auto">
          <a:xfrm>
            <a:off x="3452813" y="4376738"/>
            <a:ext cx="38100" cy="20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4" name="Line 1049"/>
          <p:cNvSpPr>
            <a:spLocks noChangeShapeType="1"/>
          </p:cNvSpPr>
          <p:nvPr/>
        </p:nvSpPr>
        <p:spPr bwMode="auto">
          <a:xfrm>
            <a:off x="3452813" y="4389438"/>
            <a:ext cx="38100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5" name="Line 1050"/>
          <p:cNvSpPr>
            <a:spLocks noChangeShapeType="1"/>
          </p:cNvSpPr>
          <p:nvPr/>
        </p:nvSpPr>
        <p:spPr bwMode="auto">
          <a:xfrm>
            <a:off x="3195638" y="4616450"/>
            <a:ext cx="257175" cy="698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6" name="Freeform 1051"/>
          <p:cNvSpPr>
            <a:spLocks/>
          </p:cNvSpPr>
          <p:nvPr/>
        </p:nvSpPr>
        <p:spPr bwMode="auto">
          <a:xfrm>
            <a:off x="3065463" y="4090988"/>
            <a:ext cx="130175" cy="555625"/>
          </a:xfrm>
          <a:custGeom>
            <a:avLst/>
            <a:gdLst>
              <a:gd name="T0" fmla="*/ 2147483647 w 327"/>
              <a:gd name="T1" fmla="*/ 2147483647 h 1401"/>
              <a:gd name="T2" fmla="*/ 2147483647 w 327"/>
              <a:gd name="T3" fmla="*/ 2147483647 h 1401"/>
              <a:gd name="T4" fmla="*/ 2147483647 w 327"/>
              <a:gd name="T5" fmla="*/ 2147483647 h 1401"/>
              <a:gd name="T6" fmla="*/ 2147483647 w 327"/>
              <a:gd name="T7" fmla="*/ 2147483647 h 1401"/>
              <a:gd name="T8" fmla="*/ 2147483647 w 327"/>
              <a:gd name="T9" fmla="*/ 2147483647 h 1401"/>
              <a:gd name="T10" fmla="*/ 2147483647 w 327"/>
              <a:gd name="T11" fmla="*/ 2147483647 h 1401"/>
              <a:gd name="T12" fmla="*/ 2147483647 w 327"/>
              <a:gd name="T13" fmla="*/ 2147483647 h 1401"/>
              <a:gd name="T14" fmla="*/ 2147483647 w 327"/>
              <a:gd name="T15" fmla="*/ 2147483647 h 1401"/>
              <a:gd name="T16" fmla="*/ 2147483647 w 327"/>
              <a:gd name="T17" fmla="*/ 2147483647 h 1401"/>
              <a:gd name="T18" fmla="*/ 2147483647 w 327"/>
              <a:gd name="T19" fmla="*/ 2147483647 h 1401"/>
              <a:gd name="T20" fmla="*/ 2147483647 w 327"/>
              <a:gd name="T21" fmla="*/ 2147483647 h 1401"/>
              <a:gd name="T22" fmla="*/ 2147483647 w 327"/>
              <a:gd name="T23" fmla="*/ 2147483647 h 1401"/>
              <a:gd name="T24" fmla="*/ 2147483647 w 327"/>
              <a:gd name="T25" fmla="*/ 2147483647 h 1401"/>
              <a:gd name="T26" fmla="*/ 2147483647 w 327"/>
              <a:gd name="T27" fmla="*/ 2147483647 h 1401"/>
              <a:gd name="T28" fmla="*/ 2147483647 w 327"/>
              <a:gd name="T29" fmla="*/ 2147483647 h 1401"/>
              <a:gd name="T30" fmla="*/ 2147483647 w 327"/>
              <a:gd name="T31" fmla="*/ 2147483647 h 1401"/>
              <a:gd name="T32" fmla="*/ 2147483647 w 327"/>
              <a:gd name="T33" fmla="*/ 2147483647 h 1401"/>
              <a:gd name="T34" fmla="*/ 2147483647 w 327"/>
              <a:gd name="T35" fmla="*/ 2147483647 h 1401"/>
              <a:gd name="T36" fmla="*/ 2147483647 w 327"/>
              <a:gd name="T37" fmla="*/ 2147483647 h 1401"/>
              <a:gd name="T38" fmla="*/ 2147483647 w 327"/>
              <a:gd name="T39" fmla="*/ 2147483647 h 1401"/>
              <a:gd name="T40" fmla="*/ 2147483647 w 327"/>
              <a:gd name="T41" fmla="*/ 2147483647 h 1401"/>
              <a:gd name="T42" fmla="*/ 2147483647 w 327"/>
              <a:gd name="T43" fmla="*/ 2147483647 h 1401"/>
              <a:gd name="T44" fmla="*/ 2147483647 w 327"/>
              <a:gd name="T45" fmla="*/ 2147483647 h 1401"/>
              <a:gd name="T46" fmla="*/ 2147483647 w 327"/>
              <a:gd name="T47" fmla="*/ 2147483647 h 1401"/>
              <a:gd name="T48" fmla="*/ 2147483647 w 327"/>
              <a:gd name="T49" fmla="*/ 2147483647 h 1401"/>
              <a:gd name="T50" fmla="*/ 2147483647 w 327"/>
              <a:gd name="T51" fmla="*/ 2147483647 h 1401"/>
              <a:gd name="T52" fmla="*/ 2147483647 w 327"/>
              <a:gd name="T53" fmla="*/ 2147483647 h 1401"/>
              <a:gd name="T54" fmla="*/ 2147483647 w 327"/>
              <a:gd name="T55" fmla="*/ 2147483647 h 1401"/>
              <a:gd name="T56" fmla="*/ 2147483647 w 327"/>
              <a:gd name="T57" fmla="*/ 2147483647 h 1401"/>
              <a:gd name="T58" fmla="*/ 2147483647 w 327"/>
              <a:gd name="T59" fmla="*/ 2147483647 h 1401"/>
              <a:gd name="T60" fmla="*/ 2147483647 w 327"/>
              <a:gd name="T61" fmla="*/ 2147483647 h 1401"/>
              <a:gd name="T62" fmla="*/ 2147483647 w 327"/>
              <a:gd name="T63" fmla="*/ 2147483647 h 1401"/>
              <a:gd name="T64" fmla="*/ 2147483647 w 327"/>
              <a:gd name="T65" fmla="*/ 2147483647 h 1401"/>
              <a:gd name="T66" fmla="*/ 2147483647 w 327"/>
              <a:gd name="T67" fmla="*/ 2147483647 h 1401"/>
              <a:gd name="T68" fmla="*/ 2147483647 w 327"/>
              <a:gd name="T69" fmla="*/ 2147483647 h 1401"/>
              <a:gd name="T70" fmla="*/ 2147483647 w 327"/>
              <a:gd name="T71" fmla="*/ 2147483647 h 1401"/>
              <a:gd name="T72" fmla="*/ 2147483647 w 327"/>
              <a:gd name="T73" fmla="*/ 2147483647 h 1401"/>
              <a:gd name="T74" fmla="*/ 2147483647 w 327"/>
              <a:gd name="T75" fmla="*/ 2147483647 h 1401"/>
              <a:gd name="T76" fmla="*/ 2147483647 w 327"/>
              <a:gd name="T77" fmla="*/ 2147483647 h 1401"/>
              <a:gd name="T78" fmla="*/ 2147483647 w 327"/>
              <a:gd name="T79" fmla="*/ 2147483647 h 1401"/>
              <a:gd name="T80" fmla="*/ 2147483647 w 327"/>
              <a:gd name="T81" fmla="*/ 2147483647 h 1401"/>
              <a:gd name="T82" fmla="*/ 2147483647 w 327"/>
              <a:gd name="T83" fmla="*/ 2147483647 h 1401"/>
              <a:gd name="T84" fmla="*/ 2147483647 w 327"/>
              <a:gd name="T85" fmla="*/ 2147483647 h 1401"/>
              <a:gd name="T86" fmla="*/ 2147483647 w 327"/>
              <a:gd name="T87" fmla="*/ 2147483647 h 1401"/>
              <a:gd name="T88" fmla="*/ 2147483647 w 327"/>
              <a:gd name="T89" fmla="*/ 2147483647 h 1401"/>
              <a:gd name="T90" fmla="*/ 2147483647 w 327"/>
              <a:gd name="T91" fmla="*/ 2147483647 h 1401"/>
              <a:gd name="T92" fmla="*/ 0 w 327"/>
              <a:gd name="T93" fmla="*/ 2147483647 h 1401"/>
              <a:gd name="T94" fmla="*/ 2147483647 w 327"/>
              <a:gd name="T95" fmla="*/ 2147483647 h 1401"/>
              <a:gd name="T96" fmla="*/ 2147483647 w 327"/>
              <a:gd name="T97" fmla="*/ 2147483647 h 1401"/>
              <a:gd name="T98" fmla="*/ 2147483647 w 327"/>
              <a:gd name="T99" fmla="*/ 2147483647 h 1401"/>
              <a:gd name="T100" fmla="*/ 2147483647 w 327"/>
              <a:gd name="T101" fmla="*/ 2147483647 h 1401"/>
              <a:gd name="T102" fmla="*/ 2147483647 w 327"/>
              <a:gd name="T103" fmla="*/ 2147483647 h 1401"/>
              <a:gd name="T104" fmla="*/ 2147483647 w 327"/>
              <a:gd name="T105" fmla="*/ 2147483647 h 1401"/>
              <a:gd name="T106" fmla="*/ 2147483647 w 327"/>
              <a:gd name="T107" fmla="*/ 2147483647 h 1401"/>
              <a:gd name="T108" fmla="*/ 2147483647 w 327"/>
              <a:gd name="T109" fmla="*/ 2147483647 h 1401"/>
              <a:gd name="T110" fmla="*/ 2147483647 w 327"/>
              <a:gd name="T111" fmla="*/ 2147483647 h 1401"/>
              <a:gd name="T112" fmla="*/ 2147483647 w 327"/>
              <a:gd name="T113" fmla="*/ 2147483647 h 140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27" h="1401">
                <a:moveTo>
                  <a:pt x="327" y="249"/>
                </a:moveTo>
                <a:lnTo>
                  <a:pt x="327" y="1401"/>
                </a:lnTo>
                <a:lnTo>
                  <a:pt x="327" y="1400"/>
                </a:lnTo>
                <a:lnTo>
                  <a:pt x="326" y="1400"/>
                </a:lnTo>
                <a:lnTo>
                  <a:pt x="325" y="1400"/>
                </a:lnTo>
                <a:lnTo>
                  <a:pt x="324" y="1400"/>
                </a:lnTo>
                <a:lnTo>
                  <a:pt x="323" y="1400"/>
                </a:lnTo>
                <a:lnTo>
                  <a:pt x="321" y="1400"/>
                </a:lnTo>
                <a:lnTo>
                  <a:pt x="319" y="1399"/>
                </a:lnTo>
                <a:lnTo>
                  <a:pt x="318" y="1399"/>
                </a:lnTo>
                <a:lnTo>
                  <a:pt x="317" y="1399"/>
                </a:lnTo>
                <a:lnTo>
                  <a:pt x="316" y="1399"/>
                </a:lnTo>
                <a:lnTo>
                  <a:pt x="314" y="1399"/>
                </a:lnTo>
                <a:lnTo>
                  <a:pt x="313" y="1399"/>
                </a:lnTo>
                <a:lnTo>
                  <a:pt x="311" y="1398"/>
                </a:lnTo>
                <a:lnTo>
                  <a:pt x="309" y="1398"/>
                </a:lnTo>
                <a:lnTo>
                  <a:pt x="308" y="1397"/>
                </a:lnTo>
                <a:lnTo>
                  <a:pt x="307" y="1397"/>
                </a:lnTo>
                <a:lnTo>
                  <a:pt x="305" y="1397"/>
                </a:lnTo>
                <a:lnTo>
                  <a:pt x="302" y="1396"/>
                </a:lnTo>
                <a:lnTo>
                  <a:pt x="299" y="1396"/>
                </a:lnTo>
                <a:lnTo>
                  <a:pt x="296" y="1396"/>
                </a:lnTo>
                <a:lnTo>
                  <a:pt x="292" y="1395"/>
                </a:lnTo>
                <a:lnTo>
                  <a:pt x="290" y="1395"/>
                </a:lnTo>
                <a:lnTo>
                  <a:pt x="287" y="1394"/>
                </a:lnTo>
                <a:lnTo>
                  <a:pt x="285" y="1392"/>
                </a:lnTo>
                <a:lnTo>
                  <a:pt x="281" y="1391"/>
                </a:lnTo>
                <a:lnTo>
                  <a:pt x="279" y="1390"/>
                </a:lnTo>
                <a:lnTo>
                  <a:pt x="277" y="1389"/>
                </a:lnTo>
                <a:lnTo>
                  <a:pt x="276" y="1388"/>
                </a:lnTo>
                <a:lnTo>
                  <a:pt x="274" y="1387"/>
                </a:lnTo>
                <a:lnTo>
                  <a:pt x="273" y="1388"/>
                </a:lnTo>
                <a:lnTo>
                  <a:pt x="273" y="1389"/>
                </a:lnTo>
                <a:lnTo>
                  <a:pt x="272" y="1390"/>
                </a:lnTo>
                <a:lnTo>
                  <a:pt x="272" y="1394"/>
                </a:lnTo>
                <a:lnTo>
                  <a:pt x="268" y="1394"/>
                </a:lnTo>
                <a:lnTo>
                  <a:pt x="263" y="1395"/>
                </a:lnTo>
                <a:lnTo>
                  <a:pt x="259" y="1396"/>
                </a:lnTo>
                <a:lnTo>
                  <a:pt x="254" y="1397"/>
                </a:lnTo>
                <a:lnTo>
                  <a:pt x="250" y="1398"/>
                </a:lnTo>
                <a:lnTo>
                  <a:pt x="245" y="1400"/>
                </a:lnTo>
                <a:lnTo>
                  <a:pt x="163" y="1366"/>
                </a:lnTo>
                <a:lnTo>
                  <a:pt x="163" y="1353"/>
                </a:lnTo>
                <a:lnTo>
                  <a:pt x="163" y="1341"/>
                </a:lnTo>
                <a:lnTo>
                  <a:pt x="163" y="1327"/>
                </a:lnTo>
                <a:lnTo>
                  <a:pt x="163" y="1315"/>
                </a:lnTo>
                <a:lnTo>
                  <a:pt x="163" y="1302"/>
                </a:lnTo>
                <a:lnTo>
                  <a:pt x="163" y="1289"/>
                </a:lnTo>
                <a:lnTo>
                  <a:pt x="163" y="1286"/>
                </a:lnTo>
                <a:lnTo>
                  <a:pt x="163" y="1283"/>
                </a:lnTo>
                <a:lnTo>
                  <a:pt x="163" y="1279"/>
                </a:lnTo>
                <a:lnTo>
                  <a:pt x="162" y="1276"/>
                </a:lnTo>
                <a:lnTo>
                  <a:pt x="162" y="1274"/>
                </a:lnTo>
                <a:lnTo>
                  <a:pt x="161" y="1273"/>
                </a:lnTo>
                <a:lnTo>
                  <a:pt x="161" y="1271"/>
                </a:lnTo>
                <a:lnTo>
                  <a:pt x="160" y="1270"/>
                </a:lnTo>
                <a:lnTo>
                  <a:pt x="160" y="1269"/>
                </a:lnTo>
                <a:lnTo>
                  <a:pt x="159" y="1268"/>
                </a:lnTo>
                <a:lnTo>
                  <a:pt x="159" y="1267"/>
                </a:lnTo>
                <a:lnTo>
                  <a:pt x="159" y="1266"/>
                </a:lnTo>
                <a:lnTo>
                  <a:pt x="159" y="1264"/>
                </a:lnTo>
                <a:lnTo>
                  <a:pt x="160" y="1262"/>
                </a:lnTo>
                <a:lnTo>
                  <a:pt x="160" y="1260"/>
                </a:lnTo>
                <a:lnTo>
                  <a:pt x="161" y="1258"/>
                </a:lnTo>
                <a:lnTo>
                  <a:pt x="161" y="1257"/>
                </a:lnTo>
                <a:lnTo>
                  <a:pt x="161" y="1256"/>
                </a:lnTo>
                <a:lnTo>
                  <a:pt x="160" y="1255"/>
                </a:lnTo>
                <a:lnTo>
                  <a:pt x="159" y="1255"/>
                </a:lnTo>
                <a:lnTo>
                  <a:pt x="158" y="1255"/>
                </a:lnTo>
                <a:lnTo>
                  <a:pt x="157" y="1254"/>
                </a:lnTo>
                <a:lnTo>
                  <a:pt x="157" y="1252"/>
                </a:lnTo>
                <a:lnTo>
                  <a:pt x="157" y="1251"/>
                </a:lnTo>
                <a:lnTo>
                  <a:pt x="156" y="1251"/>
                </a:lnTo>
                <a:lnTo>
                  <a:pt x="155" y="1251"/>
                </a:lnTo>
                <a:lnTo>
                  <a:pt x="153" y="1251"/>
                </a:lnTo>
                <a:lnTo>
                  <a:pt x="153" y="1250"/>
                </a:lnTo>
                <a:lnTo>
                  <a:pt x="153" y="1249"/>
                </a:lnTo>
                <a:lnTo>
                  <a:pt x="155" y="1248"/>
                </a:lnTo>
                <a:lnTo>
                  <a:pt x="155" y="1247"/>
                </a:lnTo>
                <a:lnTo>
                  <a:pt x="155" y="1246"/>
                </a:lnTo>
                <a:lnTo>
                  <a:pt x="153" y="1245"/>
                </a:lnTo>
                <a:lnTo>
                  <a:pt x="152" y="1245"/>
                </a:lnTo>
                <a:lnTo>
                  <a:pt x="152" y="1246"/>
                </a:lnTo>
                <a:lnTo>
                  <a:pt x="151" y="1246"/>
                </a:lnTo>
                <a:lnTo>
                  <a:pt x="151" y="1245"/>
                </a:lnTo>
                <a:lnTo>
                  <a:pt x="151" y="1243"/>
                </a:lnTo>
                <a:lnTo>
                  <a:pt x="151" y="1242"/>
                </a:lnTo>
                <a:lnTo>
                  <a:pt x="151" y="1241"/>
                </a:lnTo>
                <a:lnTo>
                  <a:pt x="151" y="1240"/>
                </a:lnTo>
                <a:lnTo>
                  <a:pt x="152" y="1239"/>
                </a:lnTo>
                <a:lnTo>
                  <a:pt x="151" y="1238"/>
                </a:lnTo>
                <a:lnTo>
                  <a:pt x="151" y="1237"/>
                </a:lnTo>
                <a:lnTo>
                  <a:pt x="150" y="1237"/>
                </a:lnTo>
                <a:lnTo>
                  <a:pt x="149" y="1236"/>
                </a:lnTo>
                <a:lnTo>
                  <a:pt x="148" y="1236"/>
                </a:lnTo>
                <a:lnTo>
                  <a:pt x="147" y="1234"/>
                </a:lnTo>
                <a:lnTo>
                  <a:pt x="146" y="1233"/>
                </a:lnTo>
                <a:lnTo>
                  <a:pt x="146" y="1232"/>
                </a:lnTo>
                <a:lnTo>
                  <a:pt x="144" y="1231"/>
                </a:lnTo>
                <a:lnTo>
                  <a:pt x="143" y="1229"/>
                </a:lnTo>
                <a:lnTo>
                  <a:pt x="143" y="1228"/>
                </a:lnTo>
                <a:lnTo>
                  <a:pt x="142" y="1224"/>
                </a:lnTo>
                <a:lnTo>
                  <a:pt x="141" y="1221"/>
                </a:lnTo>
                <a:lnTo>
                  <a:pt x="140" y="1219"/>
                </a:lnTo>
                <a:lnTo>
                  <a:pt x="139" y="1215"/>
                </a:lnTo>
                <a:lnTo>
                  <a:pt x="138" y="1213"/>
                </a:lnTo>
                <a:lnTo>
                  <a:pt x="135" y="1211"/>
                </a:lnTo>
                <a:lnTo>
                  <a:pt x="135" y="1210"/>
                </a:lnTo>
                <a:lnTo>
                  <a:pt x="134" y="1209"/>
                </a:lnTo>
                <a:lnTo>
                  <a:pt x="134" y="1206"/>
                </a:lnTo>
                <a:lnTo>
                  <a:pt x="133" y="1205"/>
                </a:lnTo>
                <a:lnTo>
                  <a:pt x="133" y="1203"/>
                </a:lnTo>
                <a:lnTo>
                  <a:pt x="133" y="1200"/>
                </a:lnTo>
                <a:lnTo>
                  <a:pt x="133" y="1196"/>
                </a:lnTo>
                <a:lnTo>
                  <a:pt x="133" y="1193"/>
                </a:lnTo>
                <a:lnTo>
                  <a:pt x="133" y="1189"/>
                </a:lnTo>
                <a:lnTo>
                  <a:pt x="133" y="1186"/>
                </a:lnTo>
                <a:lnTo>
                  <a:pt x="133" y="1184"/>
                </a:lnTo>
                <a:lnTo>
                  <a:pt x="133" y="1182"/>
                </a:lnTo>
                <a:lnTo>
                  <a:pt x="133" y="1180"/>
                </a:lnTo>
                <a:lnTo>
                  <a:pt x="133" y="1177"/>
                </a:lnTo>
                <a:lnTo>
                  <a:pt x="132" y="1175"/>
                </a:lnTo>
                <a:lnTo>
                  <a:pt x="131" y="1171"/>
                </a:lnTo>
                <a:lnTo>
                  <a:pt x="131" y="1166"/>
                </a:lnTo>
                <a:lnTo>
                  <a:pt x="130" y="1162"/>
                </a:lnTo>
                <a:lnTo>
                  <a:pt x="129" y="1157"/>
                </a:lnTo>
                <a:lnTo>
                  <a:pt x="128" y="1153"/>
                </a:lnTo>
                <a:lnTo>
                  <a:pt x="128" y="1148"/>
                </a:lnTo>
                <a:lnTo>
                  <a:pt x="126" y="1144"/>
                </a:lnTo>
                <a:lnTo>
                  <a:pt x="126" y="1138"/>
                </a:lnTo>
                <a:lnTo>
                  <a:pt x="125" y="1134"/>
                </a:lnTo>
                <a:lnTo>
                  <a:pt x="125" y="1129"/>
                </a:lnTo>
                <a:lnTo>
                  <a:pt x="124" y="1127"/>
                </a:lnTo>
                <a:lnTo>
                  <a:pt x="124" y="1125"/>
                </a:lnTo>
                <a:lnTo>
                  <a:pt x="123" y="1121"/>
                </a:lnTo>
                <a:lnTo>
                  <a:pt x="123" y="1120"/>
                </a:lnTo>
                <a:lnTo>
                  <a:pt x="123" y="1119"/>
                </a:lnTo>
                <a:lnTo>
                  <a:pt x="122" y="1119"/>
                </a:lnTo>
                <a:lnTo>
                  <a:pt x="122" y="1118"/>
                </a:lnTo>
                <a:lnTo>
                  <a:pt x="121" y="1116"/>
                </a:lnTo>
                <a:lnTo>
                  <a:pt x="120" y="1115"/>
                </a:lnTo>
                <a:lnTo>
                  <a:pt x="119" y="1113"/>
                </a:lnTo>
                <a:lnTo>
                  <a:pt x="116" y="1111"/>
                </a:lnTo>
                <a:lnTo>
                  <a:pt x="114" y="1110"/>
                </a:lnTo>
                <a:lnTo>
                  <a:pt x="111" y="1109"/>
                </a:lnTo>
                <a:lnTo>
                  <a:pt x="109" y="1108"/>
                </a:lnTo>
                <a:lnTo>
                  <a:pt x="105" y="1106"/>
                </a:lnTo>
                <a:lnTo>
                  <a:pt x="102" y="1104"/>
                </a:lnTo>
                <a:lnTo>
                  <a:pt x="98" y="1103"/>
                </a:lnTo>
                <a:lnTo>
                  <a:pt x="94" y="1102"/>
                </a:lnTo>
                <a:lnTo>
                  <a:pt x="91" y="1101"/>
                </a:lnTo>
                <a:lnTo>
                  <a:pt x="86" y="1101"/>
                </a:lnTo>
                <a:lnTo>
                  <a:pt x="85" y="1101"/>
                </a:lnTo>
                <a:lnTo>
                  <a:pt x="84" y="1101"/>
                </a:lnTo>
                <a:lnTo>
                  <a:pt x="83" y="1101"/>
                </a:lnTo>
                <a:lnTo>
                  <a:pt x="82" y="1101"/>
                </a:lnTo>
                <a:lnTo>
                  <a:pt x="81" y="1101"/>
                </a:lnTo>
                <a:lnTo>
                  <a:pt x="76" y="1100"/>
                </a:lnTo>
                <a:lnTo>
                  <a:pt x="73" y="1100"/>
                </a:lnTo>
                <a:lnTo>
                  <a:pt x="68" y="1100"/>
                </a:lnTo>
                <a:lnTo>
                  <a:pt x="65" y="1100"/>
                </a:lnTo>
                <a:lnTo>
                  <a:pt x="60" y="1100"/>
                </a:lnTo>
                <a:lnTo>
                  <a:pt x="56" y="1100"/>
                </a:lnTo>
                <a:lnTo>
                  <a:pt x="53" y="1100"/>
                </a:lnTo>
                <a:lnTo>
                  <a:pt x="48" y="1101"/>
                </a:lnTo>
                <a:lnTo>
                  <a:pt x="44" y="1101"/>
                </a:lnTo>
                <a:lnTo>
                  <a:pt x="40" y="1102"/>
                </a:lnTo>
                <a:lnTo>
                  <a:pt x="37" y="1103"/>
                </a:lnTo>
                <a:lnTo>
                  <a:pt x="35" y="1104"/>
                </a:lnTo>
                <a:lnTo>
                  <a:pt x="32" y="1106"/>
                </a:lnTo>
                <a:lnTo>
                  <a:pt x="31" y="1106"/>
                </a:lnTo>
                <a:lnTo>
                  <a:pt x="30" y="1107"/>
                </a:lnTo>
                <a:lnTo>
                  <a:pt x="29" y="1108"/>
                </a:lnTo>
                <a:lnTo>
                  <a:pt x="28" y="1108"/>
                </a:lnTo>
                <a:lnTo>
                  <a:pt x="27" y="1109"/>
                </a:lnTo>
                <a:lnTo>
                  <a:pt x="26" y="1110"/>
                </a:lnTo>
                <a:lnTo>
                  <a:pt x="23" y="1111"/>
                </a:lnTo>
                <a:lnTo>
                  <a:pt x="21" y="1113"/>
                </a:lnTo>
                <a:lnTo>
                  <a:pt x="19" y="1115"/>
                </a:lnTo>
                <a:lnTo>
                  <a:pt x="17" y="1116"/>
                </a:lnTo>
                <a:lnTo>
                  <a:pt x="14" y="1117"/>
                </a:lnTo>
                <a:lnTo>
                  <a:pt x="12" y="1119"/>
                </a:lnTo>
                <a:lnTo>
                  <a:pt x="10" y="1119"/>
                </a:lnTo>
                <a:lnTo>
                  <a:pt x="9" y="1120"/>
                </a:lnTo>
                <a:lnTo>
                  <a:pt x="7" y="1121"/>
                </a:lnTo>
                <a:lnTo>
                  <a:pt x="4" y="1122"/>
                </a:lnTo>
                <a:lnTo>
                  <a:pt x="2" y="1124"/>
                </a:lnTo>
                <a:lnTo>
                  <a:pt x="0" y="1125"/>
                </a:lnTo>
                <a:lnTo>
                  <a:pt x="0" y="1024"/>
                </a:lnTo>
                <a:lnTo>
                  <a:pt x="0" y="0"/>
                </a:lnTo>
                <a:lnTo>
                  <a:pt x="4" y="3"/>
                </a:lnTo>
                <a:lnTo>
                  <a:pt x="8" y="5"/>
                </a:lnTo>
                <a:lnTo>
                  <a:pt x="12" y="8"/>
                </a:lnTo>
                <a:lnTo>
                  <a:pt x="17" y="11"/>
                </a:lnTo>
                <a:lnTo>
                  <a:pt x="21" y="13"/>
                </a:lnTo>
                <a:lnTo>
                  <a:pt x="26" y="15"/>
                </a:lnTo>
                <a:lnTo>
                  <a:pt x="30" y="18"/>
                </a:lnTo>
                <a:lnTo>
                  <a:pt x="35" y="22"/>
                </a:lnTo>
                <a:lnTo>
                  <a:pt x="39" y="25"/>
                </a:lnTo>
                <a:lnTo>
                  <a:pt x="46" y="30"/>
                </a:lnTo>
                <a:lnTo>
                  <a:pt x="51" y="34"/>
                </a:lnTo>
                <a:lnTo>
                  <a:pt x="56" y="36"/>
                </a:lnTo>
                <a:lnTo>
                  <a:pt x="60" y="40"/>
                </a:lnTo>
                <a:lnTo>
                  <a:pt x="65" y="42"/>
                </a:lnTo>
                <a:lnTo>
                  <a:pt x="70" y="44"/>
                </a:lnTo>
                <a:lnTo>
                  <a:pt x="77" y="46"/>
                </a:lnTo>
                <a:lnTo>
                  <a:pt x="83" y="49"/>
                </a:lnTo>
                <a:lnTo>
                  <a:pt x="90" y="50"/>
                </a:lnTo>
                <a:lnTo>
                  <a:pt x="97" y="51"/>
                </a:lnTo>
                <a:lnTo>
                  <a:pt x="104" y="52"/>
                </a:lnTo>
                <a:lnTo>
                  <a:pt x="115" y="54"/>
                </a:lnTo>
                <a:lnTo>
                  <a:pt x="126" y="55"/>
                </a:lnTo>
                <a:lnTo>
                  <a:pt x="148" y="58"/>
                </a:lnTo>
                <a:lnTo>
                  <a:pt x="168" y="59"/>
                </a:lnTo>
                <a:lnTo>
                  <a:pt x="188" y="60"/>
                </a:lnTo>
                <a:lnTo>
                  <a:pt x="207" y="59"/>
                </a:lnTo>
                <a:lnTo>
                  <a:pt x="223" y="59"/>
                </a:lnTo>
                <a:lnTo>
                  <a:pt x="237" y="57"/>
                </a:lnTo>
                <a:lnTo>
                  <a:pt x="252" y="54"/>
                </a:lnTo>
                <a:lnTo>
                  <a:pt x="265" y="51"/>
                </a:lnTo>
                <a:lnTo>
                  <a:pt x="278" y="46"/>
                </a:lnTo>
                <a:lnTo>
                  <a:pt x="288" y="42"/>
                </a:lnTo>
                <a:lnTo>
                  <a:pt x="297" y="37"/>
                </a:lnTo>
                <a:lnTo>
                  <a:pt x="306" y="31"/>
                </a:lnTo>
                <a:lnTo>
                  <a:pt x="314" y="24"/>
                </a:lnTo>
                <a:lnTo>
                  <a:pt x="321" y="17"/>
                </a:lnTo>
                <a:lnTo>
                  <a:pt x="327" y="8"/>
                </a:lnTo>
                <a:lnTo>
                  <a:pt x="327" y="24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7" name="Line 1052"/>
          <p:cNvSpPr>
            <a:spLocks noChangeShapeType="1"/>
          </p:cNvSpPr>
          <p:nvPr/>
        </p:nvSpPr>
        <p:spPr bwMode="auto">
          <a:xfrm>
            <a:off x="3195638" y="4189413"/>
            <a:ext cx="1587" cy="4572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8" name="Line 1053"/>
          <p:cNvSpPr>
            <a:spLocks noChangeShapeType="1"/>
          </p:cNvSpPr>
          <p:nvPr/>
        </p:nvSpPr>
        <p:spPr bwMode="auto">
          <a:xfrm flipV="1">
            <a:off x="3490913" y="4248150"/>
            <a:ext cx="190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69" name="Line 1054"/>
          <p:cNvSpPr>
            <a:spLocks noChangeShapeType="1"/>
          </p:cNvSpPr>
          <p:nvPr/>
        </p:nvSpPr>
        <p:spPr bwMode="auto">
          <a:xfrm flipV="1">
            <a:off x="3490913" y="4257675"/>
            <a:ext cx="19050" cy="11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0" name="Line 1055"/>
          <p:cNvSpPr>
            <a:spLocks noChangeShapeType="1"/>
          </p:cNvSpPr>
          <p:nvPr/>
        </p:nvSpPr>
        <p:spPr bwMode="auto">
          <a:xfrm flipV="1">
            <a:off x="3490913" y="4341813"/>
            <a:ext cx="98425" cy="555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1" name="Line 1056"/>
          <p:cNvSpPr>
            <a:spLocks noChangeShapeType="1"/>
          </p:cNvSpPr>
          <p:nvPr/>
        </p:nvSpPr>
        <p:spPr bwMode="auto">
          <a:xfrm flipV="1">
            <a:off x="3490913" y="4305300"/>
            <a:ext cx="185737" cy="1063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2" name="Line 1057"/>
          <p:cNvSpPr>
            <a:spLocks noChangeShapeType="1"/>
          </p:cNvSpPr>
          <p:nvPr/>
        </p:nvSpPr>
        <p:spPr bwMode="auto">
          <a:xfrm>
            <a:off x="3452813" y="4518025"/>
            <a:ext cx="38100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3" name="Line 1058"/>
          <p:cNvSpPr>
            <a:spLocks noChangeShapeType="1"/>
          </p:cNvSpPr>
          <p:nvPr/>
        </p:nvSpPr>
        <p:spPr bwMode="auto">
          <a:xfrm flipV="1">
            <a:off x="3490913" y="4479925"/>
            <a:ext cx="104775" cy="587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4" name="Line 1059"/>
          <p:cNvSpPr>
            <a:spLocks noChangeShapeType="1"/>
          </p:cNvSpPr>
          <p:nvPr/>
        </p:nvSpPr>
        <p:spPr bwMode="auto">
          <a:xfrm>
            <a:off x="3452813" y="4529138"/>
            <a:ext cx="38100" cy="17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5" name="Line 1060"/>
          <p:cNvSpPr>
            <a:spLocks noChangeShapeType="1"/>
          </p:cNvSpPr>
          <p:nvPr/>
        </p:nvSpPr>
        <p:spPr bwMode="auto">
          <a:xfrm flipV="1">
            <a:off x="3490913" y="4484688"/>
            <a:ext cx="109537" cy="619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6" name="Line 1061"/>
          <p:cNvSpPr>
            <a:spLocks noChangeShapeType="1"/>
          </p:cNvSpPr>
          <p:nvPr/>
        </p:nvSpPr>
        <p:spPr bwMode="auto">
          <a:xfrm>
            <a:off x="3452813" y="4659313"/>
            <a:ext cx="38100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7" name="Line 1062"/>
          <p:cNvSpPr>
            <a:spLocks noChangeShapeType="1"/>
          </p:cNvSpPr>
          <p:nvPr/>
        </p:nvSpPr>
        <p:spPr bwMode="auto">
          <a:xfrm flipV="1">
            <a:off x="3490913" y="4616450"/>
            <a:ext cx="109537" cy="619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8" name="Line 1063"/>
          <p:cNvSpPr>
            <a:spLocks noChangeShapeType="1"/>
          </p:cNvSpPr>
          <p:nvPr/>
        </p:nvSpPr>
        <p:spPr bwMode="auto">
          <a:xfrm>
            <a:off x="3452813" y="4672013"/>
            <a:ext cx="38100" cy="17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79" name="Line 1064"/>
          <p:cNvSpPr>
            <a:spLocks noChangeShapeType="1"/>
          </p:cNvSpPr>
          <p:nvPr/>
        </p:nvSpPr>
        <p:spPr bwMode="auto">
          <a:xfrm flipV="1">
            <a:off x="3490913" y="4641850"/>
            <a:ext cx="85725" cy="476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0" name="Line 1065"/>
          <p:cNvSpPr>
            <a:spLocks noChangeShapeType="1"/>
          </p:cNvSpPr>
          <p:nvPr/>
        </p:nvSpPr>
        <p:spPr bwMode="auto">
          <a:xfrm>
            <a:off x="3452813" y="4799013"/>
            <a:ext cx="38100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1" name="Line 1066"/>
          <p:cNvSpPr>
            <a:spLocks noChangeShapeType="1"/>
          </p:cNvSpPr>
          <p:nvPr/>
        </p:nvSpPr>
        <p:spPr bwMode="auto">
          <a:xfrm flipV="1">
            <a:off x="3490913" y="4770438"/>
            <a:ext cx="85725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2" name="Line 1067"/>
          <p:cNvSpPr>
            <a:spLocks noChangeShapeType="1"/>
          </p:cNvSpPr>
          <p:nvPr/>
        </p:nvSpPr>
        <p:spPr bwMode="auto">
          <a:xfrm>
            <a:off x="3452813" y="4810125"/>
            <a:ext cx="38100" cy="23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3" name="Line 1068"/>
          <p:cNvSpPr>
            <a:spLocks noChangeShapeType="1"/>
          </p:cNvSpPr>
          <p:nvPr/>
        </p:nvSpPr>
        <p:spPr bwMode="auto">
          <a:xfrm flipV="1">
            <a:off x="3490913" y="4781550"/>
            <a:ext cx="8572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4" name="Freeform 1069"/>
          <p:cNvSpPr>
            <a:spLocks/>
          </p:cNvSpPr>
          <p:nvPr/>
        </p:nvSpPr>
        <p:spPr bwMode="auto">
          <a:xfrm>
            <a:off x="3460750" y="4946650"/>
            <a:ext cx="19050" cy="19050"/>
          </a:xfrm>
          <a:custGeom>
            <a:avLst/>
            <a:gdLst>
              <a:gd name="T0" fmla="*/ 0 w 49"/>
              <a:gd name="T1" fmla="*/ 2147483647 h 48"/>
              <a:gd name="T2" fmla="*/ 2147483647 w 49"/>
              <a:gd name="T3" fmla="*/ 2147483647 h 48"/>
              <a:gd name="T4" fmla="*/ 2147483647 w 49"/>
              <a:gd name="T5" fmla="*/ 2147483647 h 48"/>
              <a:gd name="T6" fmla="*/ 2147483647 w 49"/>
              <a:gd name="T7" fmla="*/ 2147483647 h 48"/>
              <a:gd name="T8" fmla="*/ 2147483647 w 49"/>
              <a:gd name="T9" fmla="*/ 2147483647 h 48"/>
              <a:gd name="T10" fmla="*/ 2147483647 w 49"/>
              <a:gd name="T11" fmla="*/ 2147483647 h 48"/>
              <a:gd name="T12" fmla="*/ 2147483647 w 49"/>
              <a:gd name="T13" fmla="*/ 2147483647 h 48"/>
              <a:gd name="T14" fmla="*/ 2147483647 w 49"/>
              <a:gd name="T15" fmla="*/ 2147483647 h 48"/>
              <a:gd name="T16" fmla="*/ 2147483647 w 49"/>
              <a:gd name="T17" fmla="*/ 2147483647 h 48"/>
              <a:gd name="T18" fmla="*/ 2147483647 w 49"/>
              <a:gd name="T19" fmla="*/ 2147483647 h 48"/>
              <a:gd name="T20" fmla="*/ 2147483647 w 49"/>
              <a:gd name="T21" fmla="*/ 2147483647 h 48"/>
              <a:gd name="T22" fmla="*/ 2147483647 w 49"/>
              <a:gd name="T23" fmla="*/ 2147483647 h 48"/>
              <a:gd name="T24" fmla="*/ 2147483647 w 49"/>
              <a:gd name="T25" fmla="*/ 2147483647 h 48"/>
              <a:gd name="T26" fmla="*/ 2147483647 w 49"/>
              <a:gd name="T27" fmla="*/ 2147483647 h 48"/>
              <a:gd name="T28" fmla="*/ 2147483647 w 49"/>
              <a:gd name="T29" fmla="*/ 2147483647 h 48"/>
              <a:gd name="T30" fmla="*/ 2147483647 w 49"/>
              <a:gd name="T31" fmla="*/ 2147483647 h 48"/>
              <a:gd name="T32" fmla="*/ 2147483647 w 49"/>
              <a:gd name="T33" fmla="*/ 2147483647 h 48"/>
              <a:gd name="T34" fmla="*/ 2147483647 w 49"/>
              <a:gd name="T35" fmla="*/ 2147483647 h 48"/>
              <a:gd name="T36" fmla="*/ 2147483647 w 49"/>
              <a:gd name="T37" fmla="*/ 2147483647 h 48"/>
              <a:gd name="T38" fmla="*/ 2147483647 w 49"/>
              <a:gd name="T39" fmla="*/ 2147483647 h 48"/>
              <a:gd name="T40" fmla="*/ 2147483647 w 49"/>
              <a:gd name="T41" fmla="*/ 2147483647 h 48"/>
              <a:gd name="T42" fmla="*/ 2147483647 w 49"/>
              <a:gd name="T43" fmla="*/ 2147483647 h 48"/>
              <a:gd name="T44" fmla="*/ 2147483647 w 49"/>
              <a:gd name="T45" fmla="*/ 0 h 48"/>
              <a:gd name="T46" fmla="*/ 2147483647 w 49"/>
              <a:gd name="T47" fmla="*/ 2147483647 h 48"/>
              <a:gd name="T48" fmla="*/ 2147483647 w 49"/>
              <a:gd name="T49" fmla="*/ 2147483647 h 48"/>
              <a:gd name="T50" fmla="*/ 2147483647 w 49"/>
              <a:gd name="T51" fmla="*/ 2147483647 h 48"/>
              <a:gd name="T52" fmla="*/ 2147483647 w 49"/>
              <a:gd name="T53" fmla="*/ 2147483647 h 48"/>
              <a:gd name="T54" fmla="*/ 2147483647 w 49"/>
              <a:gd name="T55" fmla="*/ 2147483647 h 48"/>
              <a:gd name="T56" fmla="*/ 2147483647 w 49"/>
              <a:gd name="T57" fmla="*/ 2147483647 h 48"/>
              <a:gd name="T58" fmla="*/ 2147483647 w 49"/>
              <a:gd name="T59" fmla="*/ 2147483647 h 48"/>
              <a:gd name="T60" fmla="*/ 2147483647 w 49"/>
              <a:gd name="T61" fmla="*/ 2147483647 h 48"/>
              <a:gd name="T62" fmla="*/ 2147483647 w 49"/>
              <a:gd name="T63" fmla="*/ 2147483647 h 48"/>
              <a:gd name="T64" fmla="*/ 2147483647 w 49"/>
              <a:gd name="T65" fmla="*/ 2147483647 h 48"/>
              <a:gd name="T66" fmla="*/ 2147483647 w 49"/>
              <a:gd name="T67" fmla="*/ 2147483647 h 48"/>
              <a:gd name="T68" fmla="*/ 0 w 49"/>
              <a:gd name="T69" fmla="*/ 2147483647 h 4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9" h="48">
                <a:moveTo>
                  <a:pt x="0" y="31"/>
                </a:moveTo>
                <a:lnTo>
                  <a:pt x="28" y="48"/>
                </a:lnTo>
                <a:lnTo>
                  <a:pt x="28" y="47"/>
                </a:lnTo>
                <a:lnTo>
                  <a:pt x="29" y="47"/>
                </a:lnTo>
                <a:lnTo>
                  <a:pt x="30" y="46"/>
                </a:lnTo>
                <a:lnTo>
                  <a:pt x="31" y="45"/>
                </a:lnTo>
                <a:lnTo>
                  <a:pt x="32" y="44"/>
                </a:lnTo>
                <a:lnTo>
                  <a:pt x="34" y="43"/>
                </a:lnTo>
                <a:lnTo>
                  <a:pt x="36" y="42"/>
                </a:lnTo>
                <a:lnTo>
                  <a:pt x="37" y="39"/>
                </a:lnTo>
                <a:lnTo>
                  <a:pt x="39" y="38"/>
                </a:lnTo>
                <a:lnTo>
                  <a:pt x="40" y="36"/>
                </a:lnTo>
                <a:lnTo>
                  <a:pt x="41" y="35"/>
                </a:lnTo>
                <a:lnTo>
                  <a:pt x="41" y="34"/>
                </a:lnTo>
                <a:lnTo>
                  <a:pt x="42" y="34"/>
                </a:lnTo>
                <a:lnTo>
                  <a:pt x="42" y="33"/>
                </a:lnTo>
                <a:lnTo>
                  <a:pt x="44" y="31"/>
                </a:lnTo>
                <a:lnTo>
                  <a:pt x="45" y="30"/>
                </a:lnTo>
                <a:lnTo>
                  <a:pt x="46" y="29"/>
                </a:lnTo>
                <a:lnTo>
                  <a:pt x="47" y="28"/>
                </a:lnTo>
                <a:lnTo>
                  <a:pt x="48" y="28"/>
                </a:lnTo>
                <a:lnTo>
                  <a:pt x="49" y="27"/>
                </a:lnTo>
                <a:lnTo>
                  <a:pt x="4" y="0"/>
                </a:lnTo>
                <a:lnTo>
                  <a:pt x="4" y="2"/>
                </a:lnTo>
                <a:lnTo>
                  <a:pt x="4" y="6"/>
                </a:lnTo>
                <a:lnTo>
                  <a:pt x="4" y="8"/>
                </a:lnTo>
                <a:lnTo>
                  <a:pt x="4" y="10"/>
                </a:lnTo>
                <a:lnTo>
                  <a:pt x="4" y="12"/>
                </a:lnTo>
                <a:lnTo>
                  <a:pt x="3" y="15"/>
                </a:lnTo>
                <a:lnTo>
                  <a:pt x="3" y="18"/>
                </a:lnTo>
                <a:lnTo>
                  <a:pt x="2" y="20"/>
                </a:lnTo>
                <a:lnTo>
                  <a:pt x="2" y="24"/>
                </a:lnTo>
                <a:lnTo>
                  <a:pt x="1" y="26"/>
                </a:lnTo>
                <a:lnTo>
                  <a:pt x="1" y="29"/>
                </a:lnTo>
                <a:lnTo>
                  <a:pt x="0" y="3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5" name="Line 1070"/>
          <p:cNvSpPr>
            <a:spLocks noChangeShapeType="1"/>
          </p:cNvSpPr>
          <p:nvPr/>
        </p:nvSpPr>
        <p:spPr bwMode="auto">
          <a:xfrm>
            <a:off x="3452813" y="4941888"/>
            <a:ext cx="38100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6" name="Freeform 1071"/>
          <p:cNvSpPr>
            <a:spLocks/>
          </p:cNvSpPr>
          <p:nvPr/>
        </p:nvSpPr>
        <p:spPr bwMode="auto">
          <a:xfrm>
            <a:off x="3521075" y="4856163"/>
            <a:ext cx="155575" cy="90487"/>
          </a:xfrm>
          <a:custGeom>
            <a:avLst/>
            <a:gdLst>
              <a:gd name="T0" fmla="*/ 2147483647 w 392"/>
              <a:gd name="T1" fmla="*/ 2147483647 h 231"/>
              <a:gd name="T2" fmla="*/ 2147483647 w 392"/>
              <a:gd name="T3" fmla="*/ 0 h 231"/>
              <a:gd name="T4" fmla="*/ 2147483647 w 392"/>
              <a:gd name="T5" fmla="*/ 2147483647 h 231"/>
              <a:gd name="T6" fmla="*/ 2147483647 w 392"/>
              <a:gd name="T7" fmla="*/ 2147483647 h 231"/>
              <a:gd name="T8" fmla="*/ 2147483647 w 392"/>
              <a:gd name="T9" fmla="*/ 2147483647 h 231"/>
              <a:gd name="T10" fmla="*/ 2147483647 w 392"/>
              <a:gd name="T11" fmla="*/ 2147483647 h 231"/>
              <a:gd name="T12" fmla="*/ 2147483647 w 392"/>
              <a:gd name="T13" fmla="*/ 2147483647 h 231"/>
              <a:gd name="T14" fmla="*/ 2147483647 w 392"/>
              <a:gd name="T15" fmla="*/ 2147483647 h 231"/>
              <a:gd name="T16" fmla="*/ 2147483647 w 392"/>
              <a:gd name="T17" fmla="*/ 2147483647 h 231"/>
              <a:gd name="T18" fmla="*/ 2147483647 w 392"/>
              <a:gd name="T19" fmla="*/ 2147483647 h 231"/>
              <a:gd name="T20" fmla="*/ 2147483647 w 392"/>
              <a:gd name="T21" fmla="*/ 2147483647 h 231"/>
              <a:gd name="T22" fmla="*/ 2147483647 w 392"/>
              <a:gd name="T23" fmla="*/ 2147483647 h 231"/>
              <a:gd name="T24" fmla="*/ 2147483647 w 392"/>
              <a:gd name="T25" fmla="*/ 2147483647 h 231"/>
              <a:gd name="T26" fmla="*/ 2147483647 w 392"/>
              <a:gd name="T27" fmla="*/ 2147483647 h 231"/>
              <a:gd name="T28" fmla="*/ 2147483647 w 392"/>
              <a:gd name="T29" fmla="*/ 2147483647 h 231"/>
              <a:gd name="T30" fmla="*/ 2147483647 w 392"/>
              <a:gd name="T31" fmla="*/ 2147483647 h 231"/>
              <a:gd name="T32" fmla="*/ 2147483647 w 392"/>
              <a:gd name="T33" fmla="*/ 2147483647 h 231"/>
              <a:gd name="T34" fmla="*/ 2147483647 w 392"/>
              <a:gd name="T35" fmla="*/ 2147483647 h 231"/>
              <a:gd name="T36" fmla="*/ 2147483647 w 392"/>
              <a:gd name="T37" fmla="*/ 2147483647 h 231"/>
              <a:gd name="T38" fmla="*/ 2147483647 w 392"/>
              <a:gd name="T39" fmla="*/ 2147483647 h 231"/>
              <a:gd name="T40" fmla="*/ 2147483647 w 392"/>
              <a:gd name="T41" fmla="*/ 2147483647 h 231"/>
              <a:gd name="T42" fmla="*/ 2147483647 w 392"/>
              <a:gd name="T43" fmla="*/ 2147483647 h 231"/>
              <a:gd name="T44" fmla="*/ 2147483647 w 392"/>
              <a:gd name="T45" fmla="*/ 2147483647 h 231"/>
              <a:gd name="T46" fmla="*/ 2147483647 w 392"/>
              <a:gd name="T47" fmla="*/ 2147483647 h 231"/>
              <a:gd name="T48" fmla="*/ 2147483647 w 392"/>
              <a:gd name="T49" fmla="*/ 2147483647 h 231"/>
              <a:gd name="T50" fmla="*/ 2147483647 w 392"/>
              <a:gd name="T51" fmla="*/ 2147483647 h 231"/>
              <a:gd name="T52" fmla="*/ 2147483647 w 392"/>
              <a:gd name="T53" fmla="*/ 2147483647 h 231"/>
              <a:gd name="T54" fmla="*/ 2147483647 w 392"/>
              <a:gd name="T55" fmla="*/ 2147483647 h 231"/>
              <a:gd name="T56" fmla="*/ 2147483647 w 392"/>
              <a:gd name="T57" fmla="*/ 2147483647 h 231"/>
              <a:gd name="T58" fmla="*/ 2147483647 w 392"/>
              <a:gd name="T59" fmla="*/ 2147483647 h 231"/>
              <a:gd name="T60" fmla="*/ 2147483647 w 392"/>
              <a:gd name="T61" fmla="*/ 2147483647 h 231"/>
              <a:gd name="T62" fmla="*/ 2147483647 w 392"/>
              <a:gd name="T63" fmla="*/ 2147483647 h 231"/>
              <a:gd name="T64" fmla="*/ 2147483647 w 392"/>
              <a:gd name="T65" fmla="*/ 2147483647 h 231"/>
              <a:gd name="T66" fmla="*/ 2147483647 w 392"/>
              <a:gd name="T67" fmla="*/ 2147483647 h 231"/>
              <a:gd name="T68" fmla="*/ 2147483647 w 392"/>
              <a:gd name="T69" fmla="*/ 2147483647 h 231"/>
              <a:gd name="T70" fmla="*/ 2147483647 w 392"/>
              <a:gd name="T71" fmla="*/ 2147483647 h 231"/>
              <a:gd name="T72" fmla="*/ 2147483647 w 392"/>
              <a:gd name="T73" fmla="*/ 2147483647 h 231"/>
              <a:gd name="T74" fmla="*/ 2147483647 w 392"/>
              <a:gd name="T75" fmla="*/ 2147483647 h 231"/>
              <a:gd name="T76" fmla="*/ 2147483647 w 392"/>
              <a:gd name="T77" fmla="*/ 2147483647 h 231"/>
              <a:gd name="T78" fmla="*/ 2147483647 w 392"/>
              <a:gd name="T79" fmla="*/ 2147483647 h 231"/>
              <a:gd name="T80" fmla="*/ 2147483647 w 392"/>
              <a:gd name="T81" fmla="*/ 2147483647 h 231"/>
              <a:gd name="T82" fmla="*/ 2147483647 w 392"/>
              <a:gd name="T83" fmla="*/ 2147483647 h 231"/>
              <a:gd name="T84" fmla="*/ 2147483647 w 392"/>
              <a:gd name="T85" fmla="*/ 2147483647 h 231"/>
              <a:gd name="T86" fmla="*/ 2147483647 w 392"/>
              <a:gd name="T87" fmla="*/ 2147483647 h 231"/>
              <a:gd name="T88" fmla="*/ 2147483647 w 392"/>
              <a:gd name="T89" fmla="*/ 2147483647 h 231"/>
              <a:gd name="T90" fmla="*/ 2147483647 w 392"/>
              <a:gd name="T91" fmla="*/ 2147483647 h 231"/>
              <a:gd name="T92" fmla="*/ 2147483647 w 392"/>
              <a:gd name="T93" fmla="*/ 2147483647 h 231"/>
              <a:gd name="T94" fmla="*/ 2147483647 w 392"/>
              <a:gd name="T95" fmla="*/ 2147483647 h 231"/>
              <a:gd name="T96" fmla="*/ 2147483647 w 392"/>
              <a:gd name="T97" fmla="*/ 2147483647 h 231"/>
              <a:gd name="T98" fmla="*/ 2147483647 w 392"/>
              <a:gd name="T99" fmla="*/ 2147483647 h 231"/>
              <a:gd name="T100" fmla="*/ 2147483647 w 392"/>
              <a:gd name="T101" fmla="*/ 2147483647 h 231"/>
              <a:gd name="T102" fmla="*/ 0 w 392"/>
              <a:gd name="T103" fmla="*/ 2147483647 h 231"/>
              <a:gd name="T104" fmla="*/ 2147483647 w 392"/>
              <a:gd name="T105" fmla="*/ 2147483647 h 23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92" h="231">
                <a:moveTo>
                  <a:pt x="140" y="145"/>
                </a:moveTo>
                <a:lnTo>
                  <a:pt x="392" y="0"/>
                </a:lnTo>
                <a:lnTo>
                  <a:pt x="392" y="34"/>
                </a:lnTo>
                <a:lnTo>
                  <a:pt x="388" y="35"/>
                </a:lnTo>
                <a:lnTo>
                  <a:pt x="386" y="36"/>
                </a:lnTo>
                <a:lnTo>
                  <a:pt x="383" y="37"/>
                </a:lnTo>
                <a:lnTo>
                  <a:pt x="379" y="39"/>
                </a:lnTo>
                <a:lnTo>
                  <a:pt x="376" y="41"/>
                </a:lnTo>
                <a:lnTo>
                  <a:pt x="374" y="42"/>
                </a:lnTo>
                <a:lnTo>
                  <a:pt x="365" y="47"/>
                </a:lnTo>
                <a:lnTo>
                  <a:pt x="356" y="52"/>
                </a:lnTo>
                <a:lnTo>
                  <a:pt x="348" y="56"/>
                </a:lnTo>
                <a:lnTo>
                  <a:pt x="339" y="62"/>
                </a:lnTo>
                <a:lnTo>
                  <a:pt x="331" y="66"/>
                </a:lnTo>
                <a:lnTo>
                  <a:pt x="322" y="71"/>
                </a:lnTo>
                <a:lnTo>
                  <a:pt x="317" y="74"/>
                </a:lnTo>
                <a:lnTo>
                  <a:pt x="310" y="78"/>
                </a:lnTo>
                <a:lnTo>
                  <a:pt x="303" y="80"/>
                </a:lnTo>
                <a:lnTo>
                  <a:pt x="295" y="82"/>
                </a:lnTo>
                <a:lnTo>
                  <a:pt x="294" y="84"/>
                </a:lnTo>
                <a:lnTo>
                  <a:pt x="293" y="85"/>
                </a:lnTo>
                <a:lnTo>
                  <a:pt x="292" y="88"/>
                </a:lnTo>
                <a:lnTo>
                  <a:pt x="291" y="90"/>
                </a:lnTo>
                <a:lnTo>
                  <a:pt x="290" y="92"/>
                </a:lnTo>
                <a:lnTo>
                  <a:pt x="289" y="93"/>
                </a:lnTo>
                <a:lnTo>
                  <a:pt x="161" y="166"/>
                </a:lnTo>
                <a:lnTo>
                  <a:pt x="160" y="166"/>
                </a:lnTo>
                <a:lnTo>
                  <a:pt x="159" y="167"/>
                </a:lnTo>
                <a:lnTo>
                  <a:pt x="151" y="169"/>
                </a:lnTo>
                <a:lnTo>
                  <a:pt x="142" y="173"/>
                </a:lnTo>
                <a:lnTo>
                  <a:pt x="137" y="174"/>
                </a:lnTo>
                <a:lnTo>
                  <a:pt x="133" y="176"/>
                </a:lnTo>
                <a:lnTo>
                  <a:pt x="128" y="180"/>
                </a:lnTo>
                <a:lnTo>
                  <a:pt x="125" y="182"/>
                </a:lnTo>
                <a:lnTo>
                  <a:pt x="123" y="184"/>
                </a:lnTo>
                <a:lnTo>
                  <a:pt x="119" y="187"/>
                </a:lnTo>
                <a:lnTo>
                  <a:pt x="118" y="191"/>
                </a:lnTo>
                <a:lnTo>
                  <a:pt x="117" y="191"/>
                </a:lnTo>
                <a:lnTo>
                  <a:pt x="117" y="192"/>
                </a:lnTo>
                <a:lnTo>
                  <a:pt x="52" y="231"/>
                </a:lnTo>
                <a:lnTo>
                  <a:pt x="50" y="230"/>
                </a:lnTo>
                <a:lnTo>
                  <a:pt x="49" y="230"/>
                </a:lnTo>
                <a:lnTo>
                  <a:pt x="47" y="229"/>
                </a:lnTo>
                <a:lnTo>
                  <a:pt x="42" y="229"/>
                </a:lnTo>
                <a:lnTo>
                  <a:pt x="39" y="229"/>
                </a:lnTo>
                <a:lnTo>
                  <a:pt x="35" y="229"/>
                </a:lnTo>
                <a:lnTo>
                  <a:pt x="32" y="229"/>
                </a:lnTo>
                <a:lnTo>
                  <a:pt x="21" y="229"/>
                </a:lnTo>
                <a:lnTo>
                  <a:pt x="15" y="229"/>
                </a:lnTo>
                <a:lnTo>
                  <a:pt x="11" y="229"/>
                </a:lnTo>
                <a:lnTo>
                  <a:pt x="5" y="229"/>
                </a:lnTo>
                <a:lnTo>
                  <a:pt x="0" y="229"/>
                </a:lnTo>
                <a:lnTo>
                  <a:pt x="140" y="14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7" name="Line 1072"/>
          <p:cNvSpPr>
            <a:spLocks noChangeShapeType="1"/>
          </p:cNvSpPr>
          <p:nvPr/>
        </p:nvSpPr>
        <p:spPr bwMode="auto">
          <a:xfrm flipV="1">
            <a:off x="3490913" y="4913313"/>
            <a:ext cx="85725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8" name="Line 1073"/>
          <p:cNvSpPr>
            <a:spLocks noChangeShapeType="1"/>
          </p:cNvSpPr>
          <p:nvPr/>
        </p:nvSpPr>
        <p:spPr bwMode="auto">
          <a:xfrm>
            <a:off x="3452813" y="4954588"/>
            <a:ext cx="38100" cy="238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89" name="Freeform 1074"/>
          <p:cNvSpPr>
            <a:spLocks/>
          </p:cNvSpPr>
          <p:nvPr/>
        </p:nvSpPr>
        <p:spPr bwMode="auto">
          <a:xfrm>
            <a:off x="3543300" y="4930775"/>
            <a:ext cx="123825" cy="114300"/>
          </a:xfrm>
          <a:custGeom>
            <a:avLst/>
            <a:gdLst>
              <a:gd name="T0" fmla="*/ 2147483647 w 313"/>
              <a:gd name="T1" fmla="*/ 2147483647 h 286"/>
              <a:gd name="T2" fmla="*/ 2147483647 w 313"/>
              <a:gd name="T3" fmla="*/ 2147483647 h 286"/>
              <a:gd name="T4" fmla="*/ 2147483647 w 313"/>
              <a:gd name="T5" fmla="*/ 2147483647 h 286"/>
              <a:gd name="T6" fmla="*/ 2147483647 w 313"/>
              <a:gd name="T7" fmla="*/ 2147483647 h 286"/>
              <a:gd name="T8" fmla="*/ 2147483647 w 313"/>
              <a:gd name="T9" fmla="*/ 2147483647 h 286"/>
              <a:gd name="T10" fmla="*/ 2147483647 w 313"/>
              <a:gd name="T11" fmla="*/ 2147483647 h 286"/>
              <a:gd name="T12" fmla="*/ 2147483647 w 313"/>
              <a:gd name="T13" fmla="*/ 2147483647 h 286"/>
              <a:gd name="T14" fmla="*/ 2147483647 w 313"/>
              <a:gd name="T15" fmla="*/ 2147483647 h 286"/>
              <a:gd name="T16" fmla="*/ 2147483647 w 313"/>
              <a:gd name="T17" fmla="*/ 2147483647 h 286"/>
              <a:gd name="T18" fmla="*/ 2147483647 w 313"/>
              <a:gd name="T19" fmla="*/ 2147483647 h 286"/>
              <a:gd name="T20" fmla="*/ 2147483647 w 313"/>
              <a:gd name="T21" fmla="*/ 2147483647 h 286"/>
              <a:gd name="T22" fmla="*/ 2147483647 w 313"/>
              <a:gd name="T23" fmla="*/ 2147483647 h 286"/>
              <a:gd name="T24" fmla="*/ 2147483647 w 313"/>
              <a:gd name="T25" fmla="*/ 2147483647 h 286"/>
              <a:gd name="T26" fmla="*/ 2147483647 w 313"/>
              <a:gd name="T27" fmla="*/ 2147483647 h 286"/>
              <a:gd name="T28" fmla="*/ 2147483647 w 313"/>
              <a:gd name="T29" fmla="*/ 2147483647 h 286"/>
              <a:gd name="T30" fmla="*/ 2147483647 w 313"/>
              <a:gd name="T31" fmla="*/ 2147483647 h 286"/>
              <a:gd name="T32" fmla="*/ 2147483647 w 313"/>
              <a:gd name="T33" fmla="*/ 2147483647 h 286"/>
              <a:gd name="T34" fmla="*/ 2147483647 w 313"/>
              <a:gd name="T35" fmla="*/ 2147483647 h 286"/>
              <a:gd name="T36" fmla="*/ 2147483647 w 313"/>
              <a:gd name="T37" fmla="*/ 2147483647 h 286"/>
              <a:gd name="T38" fmla="*/ 2147483647 w 313"/>
              <a:gd name="T39" fmla="*/ 2147483647 h 286"/>
              <a:gd name="T40" fmla="*/ 2147483647 w 313"/>
              <a:gd name="T41" fmla="*/ 2147483647 h 286"/>
              <a:gd name="T42" fmla="*/ 2147483647 w 313"/>
              <a:gd name="T43" fmla="*/ 2147483647 h 286"/>
              <a:gd name="T44" fmla="*/ 2147483647 w 313"/>
              <a:gd name="T45" fmla="*/ 2147483647 h 286"/>
              <a:gd name="T46" fmla="*/ 2147483647 w 313"/>
              <a:gd name="T47" fmla="*/ 2147483647 h 286"/>
              <a:gd name="T48" fmla="*/ 2147483647 w 313"/>
              <a:gd name="T49" fmla="*/ 2147483647 h 286"/>
              <a:gd name="T50" fmla="*/ 2147483647 w 313"/>
              <a:gd name="T51" fmla="*/ 2147483647 h 286"/>
              <a:gd name="T52" fmla="*/ 2147483647 w 313"/>
              <a:gd name="T53" fmla="*/ 2147483647 h 286"/>
              <a:gd name="T54" fmla="*/ 2147483647 w 313"/>
              <a:gd name="T55" fmla="*/ 2147483647 h 286"/>
              <a:gd name="T56" fmla="*/ 2147483647 w 313"/>
              <a:gd name="T57" fmla="*/ 2147483647 h 286"/>
              <a:gd name="T58" fmla="*/ 2147483647 w 313"/>
              <a:gd name="T59" fmla="*/ 2147483647 h 286"/>
              <a:gd name="T60" fmla="*/ 2147483647 w 313"/>
              <a:gd name="T61" fmla="*/ 2147483647 h 286"/>
              <a:gd name="T62" fmla="*/ 2147483647 w 313"/>
              <a:gd name="T63" fmla="*/ 2147483647 h 286"/>
              <a:gd name="T64" fmla="*/ 2147483647 w 313"/>
              <a:gd name="T65" fmla="*/ 2147483647 h 286"/>
              <a:gd name="T66" fmla="*/ 2147483647 w 313"/>
              <a:gd name="T67" fmla="*/ 2147483647 h 286"/>
              <a:gd name="T68" fmla="*/ 2147483647 w 313"/>
              <a:gd name="T69" fmla="*/ 2147483647 h 286"/>
              <a:gd name="T70" fmla="*/ 2147483647 w 313"/>
              <a:gd name="T71" fmla="*/ 2147483647 h 286"/>
              <a:gd name="T72" fmla="*/ 2147483647 w 313"/>
              <a:gd name="T73" fmla="*/ 2147483647 h 286"/>
              <a:gd name="T74" fmla="*/ 2147483647 w 313"/>
              <a:gd name="T75" fmla="*/ 2147483647 h 286"/>
              <a:gd name="T76" fmla="*/ 2147483647 w 313"/>
              <a:gd name="T77" fmla="*/ 2147483647 h 286"/>
              <a:gd name="T78" fmla="*/ 2147483647 w 313"/>
              <a:gd name="T79" fmla="*/ 2147483647 h 286"/>
              <a:gd name="T80" fmla="*/ 2147483647 w 313"/>
              <a:gd name="T81" fmla="*/ 2147483647 h 286"/>
              <a:gd name="T82" fmla="*/ 2147483647 w 313"/>
              <a:gd name="T83" fmla="*/ 2147483647 h 286"/>
              <a:gd name="T84" fmla="*/ 2147483647 w 313"/>
              <a:gd name="T85" fmla="*/ 2147483647 h 286"/>
              <a:gd name="T86" fmla="*/ 2147483647 w 313"/>
              <a:gd name="T87" fmla="*/ 2147483647 h 286"/>
              <a:gd name="T88" fmla="*/ 2147483647 w 313"/>
              <a:gd name="T89" fmla="*/ 2147483647 h 286"/>
              <a:gd name="T90" fmla="*/ 2147483647 w 313"/>
              <a:gd name="T91" fmla="*/ 2147483647 h 286"/>
              <a:gd name="T92" fmla="*/ 2147483647 w 313"/>
              <a:gd name="T93" fmla="*/ 2147483647 h 286"/>
              <a:gd name="T94" fmla="*/ 2147483647 w 313"/>
              <a:gd name="T95" fmla="*/ 2147483647 h 286"/>
              <a:gd name="T96" fmla="*/ 2147483647 w 313"/>
              <a:gd name="T97" fmla="*/ 2147483647 h 286"/>
              <a:gd name="T98" fmla="*/ 2147483647 w 313"/>
              <a:gd name="T99" fmla="*/ 2147483647 h 286"/>
              <a:gd name="T100" fmla="*/ 2147483647 w 313"/>
              <a:gd name="T101" fmla="*/ 2147483647 h 286"/>
              <a:gd name="T102" fmla="*/ 2147483647 w 313"/>
              <a:gd name="T103" fmla="*/ 2147483647 h 28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13" h="286">
                <a:moveTo>
                  <a:pt x="313" y="176"/>
                </a:moveTo>
                <a:lnTo>
                  <a:pt x="305" y="176"/>
                </a:lnTo>
                <a:lnTo>
                  <a:pt x="296" y="177"/>
                </a:lnTo>
                <a:lnTo>
                  <a:pt x="288" y="177"/>
                </a:lnTo>
                <a:lnTo>
                  <a:pt x="279" y="176"/>
                </a:lnTo>
                <a:lnTo>
                  <a:pt x="270" y="176"/>
                </a:lnTo>
                <a:lnTo>
                  <a:pt x="262" y="175"/>
                </a:lnTo>
                <a:lnTo>
                  <a:pt x="255" y="174"/>
                </a:lnTo>
                <a:lnTo>
                  <a:pt x="247" y="172"/>
                </a:lnTo>
                <a:lnTo>
                  <a:pt x="239" y="171"/>
                </a:lnTo>
                <a:lnTo>
                  <a:pt x="229" y="169"/>
                </a:lnTo>
                <a:lnTo>
                  <a:pt x="219" y="166"/>
                </a:lnTo>
                <a:lnTo>
                  <a:pt x="209" y="162"/>
                </a:lnTo>
                <a:lnTo>
                  <a:pt x="199" y="159"/>
                </a:lnTo>
                <a:lnTo>
                  <a:pt x="190" y="156"/>
                </a:lnTo>
                <a:lnTo>
                  <a:pt x="180" y="152"/>
                </a:lnTo>
                <a:lnTo>
                  <a:pt x="165" y="146"/>
                </a:lnTo>
                <a:lnTo>
                  <a:pt x="149" y="140"/>
                </a:lnTo>
                <a:lnTo>
                  <a:pt x="139" y="137"/>
                </a:lnTo>
                <a:lnTo>
                  <a:pt x="129" y="133"/>
                </a:lnTo>
                <a:lnTo>
                  <a:pt x="122" y="130"/>
                </a:lnTo>
                <a:lnTo>
                  <a:pt x="116" y="128"/>
                </a:lnTo>
                <a:lnTo>
                  <a:pt x="110" y="124"/>
                </a:lnTo>
                <a:lnTo>
                  <a:pt x="104" y="121"/>
                </a:lnTo>
                <a:lnTo>
                  <a:pt x="99" y="118"/>
                </a:lnTo>
                <a:lnTo>
                  <a:pt x="94" y="113"/>
                </a:lnTo>
                <a:lnTo>
                  <a:pt x="91" y="110"/>
                </a:lnTo>
                <a:lnTo>
                  <a:pt x="89" y="106"/>
                </a:lnTo>
                <a:lnTo>
                  <a:pt x="87" y="103"/>
                </a:lnTo>
                <a:lnTo>
                  <a:pt x="84" y="100"/>
                </a:lnTo>
                <a:lnTo>
                  <a:pt x="82" y="95"/>
                </a:lnTo>
                <a:lnTo>
                  <a:pt x="81" y="92"/>
                </a:lnTo>
                <a:lnTo>
                  <a:pt x="79" y="86"/>
                </a:lnTo>
                <a:lnTo>
                  <a:pt x="75" y="81"/>
                </a:lnTo>
                <a:lnTo>
                  <a:pt x="73" y="75"/>
                </a:lnTo>
                <a:lnTo>
                  <a:pt x="72" y="70"/>
                </a:lnTo>
                <a:lnTo>
                  <a:pt x="70" y="66"/>
                </a:lnTo>
                <a:lnTo>
                  <a:pt x="67" y="60"/>
                </a:lnTo>
                <a:lnTo>
                  <a:pt x="65" y="55"/>
                </a:lnTo>
                <a:lnTo>
                  <a:pt x="64" y="49"/>
                </a:lnTo>
                <a:lnTo>
                  <a:pt x="63" y="44"/>
                </a:lnTo>
                <a:lnTo>
                  <a:pt x="62" y="38"/>
                </a:lnTo>
                <a:lnTo>
                  <a:pt x="62" y="32"/>
                </a:lnTo>
                <a:lnTo>
                  <a:pt x="62" y="27"/>
                </a:lnTo>
                <a:lnTo>
                  <a:pt x="62" y="20"/>
                </a:lnTo>
                <a:lnTo>
                  <a:pt x="62" y="14"/>
                </a:lnTo>
                <a:lnTo>
                  <a:pt x="63" y="9"/>
                </a:lnTo>
                <a:lnTo>
                  <a:pt x="64" y="4"/>
                </a:lnTo>
                <a:lnTo>
                  <a:pt x="65" y="0"/>
                </a:lnTo>
                <a:lnTo>
                  <a:pt x="0" y="39"/>
                </a:lnTo>
                <a:lnTo>
                  <a:pt x="1" y="39"/>
                </a:lnTo>
                <a:lnTo>
                  <a:pt x="4" y="40"/>
                </a:lnTo>
                <a:lnTo>
                  <a:pt x="6" y="42"/>
                </a:lnTo>
                <a:lnTo>
                  <a:pt x="8" y="44"/>
                </a:lnTo>
                <a:lnTo>
                  <a:pt x="10" y="46"/>
                </a:lnTo>
                <a:lnTo>
                  <a:pt x="13" y="47"/>
                </a:lnTo>
                <a:lnTo>
                  <a:pt x="15" y="48"/>
                </a:lnTo>
                <a:lnTo>
                  <a:pt x="17" y="49"/>
                </a:lnTo>
                <a:lnTo>
                  <a:pt x="18" y="49"/>
                </a:lnTo>
                <a:lnTo>
                  <a:pt x="19" y="50"/>
                </a:lnTo>
                <a:lnTo>
                  <a:pt x="22" y="50"/>
                </a:lnTo>
                <a:lnTo>
                  <a:pt x="23" y="51"/>
                </a:lnTo>
                <a:lnTo>
                  <a:pt x="24" y="51"/>
                </a:lnTo>
                <a:lnTo>
                  <a:pt x="25" y="53"/>
                </a:lnTo>
                <a:lnTo>
                  <a:pt x="26" y="55"/>
                </a:lnTo>
                <a:lnTo>
                  <a:pt x="27" y="56"/>
                </a:lnTo>
                <a:lnTo>
                  <a:pt x="28" y="58"/>
                </a:lnTo>
                <a:lnTo>
                  <a:pt x="29" y="59"/>
                </a:lnTo>
                <a:lnTo>
                  <a:pt x="30" y="60"/>
                </a:lnTo>
                <a:lnTo>
                  <a:pt x="32" y="62"/>
                </a:lnTo>
                <a:lnTo>
                  <a:pt x="34" y="63"/>
                </a:lnTo>
                <a:lnTo>
                  <a:pt x="35" y="64"/>
                </a:lnTo>
                <a:lnTo>
                  <a:pt x="36" y="64"/>
                </a:lnTo>
                <a:lnTo>
                  <a:pt x="37" y="65"/>
                </a:lnTo>
                <a:lnTo>
                  <a:pt x="37" y="66"/>
                </a:lnTo>
                <a:lnTo>
                  <a:pt x="38" y="67"/>
                </a:lnTo>
                <a:lnTo>
                  <a:pt x="38" y="68"/>
                </a:lnTo>
                <a:lnTo>
                  <a:pt x="38" y="69"/>
                </a:lnTo>
                <a:lnTo>
                  <a:pt x="42" y="73"/>
                </a:lnTo>
                <a:lnTo>
                  <a:pt x="46" y="76"/>
                </a:lnTo>
                <a:lnTo>
                  <a:pt x="50" y="79"/>
                </a:lnTo>
                <a:lnTo>
                  <a:pt x="53" y="84"/>
                </a:lnTo>
                <a:lnTo>
                  <a:pt x="55" y="86"/>
                </a:lnTo>
                <a:lnTo>
                  <a:pt x="57" y="90"/>
                </a:lnTo>
                <a:lnTo>
                  <a:pt x="60" y="93"/>
                </a:lnTo>
                <a:lnTo>
                  <a:pt x="61" y="94"/>
                </a:lnTo>
                <a:lnTo>
                  <a:pt x="62" y="95"/>
                </a:lnTo>
                <a:lnTo>
                  <a:pt x="63" y="96"/>
                </a:lnTo>
                <a:lnTo>
                  <a:pt x="64" y="97"/>
                </a:lnTo>
                <a:lnTo>
                  <a:pt x="64" y="99"/>
                </a:lnTo>
                <a:lnTo>
                  <a:pt x="65" y="100"/>
                </a:lnTo>
                <a:lnTo>
                  <a:pt x="66" y="100"/>
                </a:lnTo>
                <a:lnTo>
                  <a:pt x="66" y="101"/>
                </a:lnTo>
                <a:lnTo>
                  <a:pt x="67" y="101"/>
                </a:lnTo>
                <a:lnTo>
                  <a:pt x="67" y="102"/>
                </a:lnTo>
                <a:lnTo>
                  <a:pt x="67" y="103"/>
                </a:lnTo>
                <a:lnTo>
                  <a:pt x="67" y="104"/>
                </a:lnTo>
                <a:lnTo>
                  <a:pt x="69" y="104"/>
                </a:lnTo>
                <a:lnTo>
                  <a:pt x="69" y="105"/>
                </a:lnTo>
                <a:lnTo>
                  <a:pt x="70" y="105"/>
                </a:lnTo>
                <a:lnTo>
                  <a:pt x="70" y="106"/>
                </a:lnTo>
                <a:lnTo>
                  <a:pt x="71" y="106"/>
                </a:lnTo>
                <a:lnTo>
                  <a:pt x="72" y="107"/>
                </a:lnTo>
                <a:lnTo>
                  <a:pt x="72" y="109"/>
                </a:lnTo>
                <a:lnTo>
                  <a:pt x="72" y="110"/>
                </a:lnTo>
                <a:lnTo>
                  <a:pt x="73" y="112"/>
                </a:lnTo>
                <a:lnTo>
                  <a:pt x="73" y="113"/>
                </a:lnTo>
                <a:lnTo>
                  <a:pt x="74" y="114"/>
                </a:lnTo>
                <a:lnTo>
                  <a:pt x="76" y="115"/>
                </a:lnTo>
                <a:lnTo>
                  <a:pt x="78" y="116"/>
                </a:lnTo>
                <a:lnTo>
                  <a:pt x="79" y="118"/>
                </a:lnTo>
                <a:lnTo>
                  <a:pt x="81" y="120"/>
                </a:lnTo>
                <a:lnTo>
                  <a:pt x="82" y="121"/>
                </a:lnTo>
                <a:lnTo>
                  <a:pt x="84" y="122"/>
                </a:lnTo>
                <a:lnTo>
                  <a:pt x="85" y="124"/>
                </a:lnTo>
                <a:lnTo>
                  <a:pt x="87" y="127"/>
                </a:lnTo>
                <a:lnTo>
                  <a:pt x="88" y="129"/>
                </a:lnTo>
                <a:lnTo>
                  <a:pt x="88" y="133"/>
                </a:lnTo>
                <a:lnTo>
                  <a:pt x="89" y="138"/>
                </a:lnTo>
                <a:lnTo>
                  <a:pt x="90" y="143"/>
                </a:lnTo>
                <a:lnTo>
                  <a:pt x="91" y="147"/>
                </a:lnTo>
                <a:lnTo>
                  <a:pt x="92" y="151"/>
                </a:lnTo>
                <a:lnTo>
                  <a:pt x="93" y="153"/>
                </a:lnTo>
                <a:lnTo>
                  <a:pt x="95" y="157"/>
                </a:lnTo>
                <a:lnTo>
                  <a:pt x="98" y="161"/>
                </a:lnTo>
                <a:lnTo>
                  <a:pt x="101" y="166"/>
                </a:lnTo>
                <a:lnTo>
                  <a:pt x="104" y="169"/>
                </a:lnTo>
                <a:lnTo>
                  <a:pt x="107" y="174"/>
                </a:lnTo>
                <a:lnTo>
                  <a:pt x="109" y="177"/>
                </a:lnTo>
                <a:lnTo>
                  <a:pt x="111" y="180"/>
                </a:lnTo>
                <a:lnTo>
                  <a:pt x="112" y="184"/>
                </a:lnTo>
                <a:lnTo>
                  <a:pt x="113" y="188"/>
                </a:lnTo>
                <a:lnTo>
                  <a:pt x="116" y="192"/>
                </a:lnTo>
                <a:lnTo>
                  <a:pt x="117" y="196"/>
                </a:lnTo>
                <a:lnTo>
                  <a:pt x="117" y="197"/>
                </a:lnTo>
                <a:lnTo>
                  <a:pt x="117" y="198"/>
                </a:lnTo>
                <a:lnTo>
                  <a:pt x="118" y="201"/>
                </a:lnTo>
                <a:lnTo>
                  <a:pt x="118" y="202"/>
                </a:lnTo>
                <a:lnTo>
                  <a:pt x="119" y="203"/>
                </a:lnTo>
                <a:lnTo>
                  <a:pt x="119" y="205"/>
                </a:lnTo>
                <a:lnTo>
                  <a:pt x="120" y="212"/>
                </a:lnTo>
                <a:lnTo>
                  <a:pt x="122" y="218"/>
                </a:lnTo>
                <a:lnTo>
                  <a:pt x="123" y="226"/>
                </a:lnTo>
                <a:lnTo>
                  <a:pt x="125" y="235"/>
                </a:lnTo>
                <a:lnTo>
                  <a:pt x="125" y="243"/>
                </a:lnTo>
                <a:lnTo>
                  <a:pt x="126" y="251"/>
                </a:lnTo>
                <a:lnTo>
                  <a:pt x="126" y="260"/>
                </a:lnTo>
                <a:lnTo>
                  <a:pt x="125" y="268"/>
                </a:lnTo>
                <a:lnTo>
                  <a:pt x="123" y="276"/>
                </a:lnTo>
                <a:lnTo>
                  <a:pt x="123" y="277"/>
                </a:lnTo>
                <a:lnTo>
                  <a:pt x="122" y="279"/>
                </a:lnTo>
                <a:lnTo>
                  <a:pt x="122" y="280"/>
                </a:lnTo>
                <a:lnTo>
                  <a:pt x="121" y="282"/>
                </a:lnTo>
                <a:lnTo>
                  <a:pt x="121" y="283"/>
                </a:lnTo>
                <a:lnTo>
                  <a:pt x="120" y="286"/>
                </a:lnTo>
                <a:lnTo>
                  <a:pt x="313" y="17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0" name="Freeform 1075"/>
          <p:cNvSpPr>
            <a:spLocks/>
          </p:cNvSpPr>
          <p:nvPr/>
        </p:nvSpPr>
        <p:spPr bwMode="auto">
          <a:xfrm>
            <a:off x="3567113" y="4868863"/>
            <a:ext cx="109537" cy="133350"/>
          </a:xfrm>
          <a:custGeom>
            <a:avLst/>
            <a:gdLst>
              <a:gd name="T0" fmla="*/ 2147483647 w 278"/>
              <a:gd name="T1" fmla="*/ 2147483647 h 334"/>
              <a:gd name="T2" fmla="*/ 2147483647 w 278"/>
              <a:gd name="T3" fmla="*/ 2147483647 h 334"/>
              <a:gd name="T4" fmla="*/ 2147483647 w 278"/>
              <a:gd name="T5" fmla="*/ 2147483647 h 334"/>
              <a:gd name="T6" fmla="*/ 2147483647 w 278"/>
              <a:gd name="T7" fmla="*/ 2147483647 h 334"/>
              <a:gd name="T8" fmla="*/ 2147483647 w 278"/>
              <a:gd name="T9" fmla="*/ 2147483647 h 334"/>
              <a:gd name="T10" fmla="*/ 2147483647 w 278"/>
              <a:gd name="T11" fmla="*/ 2147483647 h 334"/>
              <a:gd name="T12" fmla="*/ 2147483647 w 278"/>
              <a:gd name="T13" fmla="*/ 2147483647 h 334"/>
              <a:gd name="T14" fmla="*/ 2147483647 w 278"/>
              <a:gd name="T15" fmla="*/ 2147483647 h 334"/>
              <a:gd name="T16" fmla="*/ 2147483647 w 278"/>
              <a:gd name="T17" fmla="*/ 2147483647 h 334"/>
              <a:gd name="T18" fmla="*/ 2147483647 w 278"/>
              <a:gd name="T19" fmla="*/ 2147483647 h 334"/>
              <a:gd name="T20" fmla="*/ 2147483647 w 278"/>
              <a:gd name="T21" fmla="*/ 2147483647 h 334"/>
              <a:gd name="T22" fmla="*/ 2147483647 w 278"/>
              <a:gd name="T23" fmla="*/ 2147483647 h 334"/>
              <a:gd name="T24" fmla="*/ 2147483647 w 278"/>
              <a:gd name="T25" fmla="*/ 2147483647 h 334"/>
              <a:gd name="T26" fmla="*/ 2147483647 w 278"/>
              <a:gd name="T27" fmla="*/ 2147483647 h 334"/>
              <a:gd name="T28" fmla="*/ 2147483647 w 278"/>
              <a:gd name="T29" fmla="*/ 2147483647 h 334"/>
              <a:gd name="T30" fmla="*/ 2147483647 w 278"/>
              <a:gd name="T31" fmla="*/ 2147483647 h 334"/>
              <a:gd name="T32" fmla="*/ 2147483647 w 278"/>
              <a:gd name="T33" fmla="*/ 2147483647 h 334"/>
              <a:gd name="T34" fmla="*/ 2147483647 w 278"/>
              <a:gd name="T35" fmla="*/ 2147483647 h 334"/>
              <a:gd name="T36" fmla="*/ 2147483647 w 278"/>
              <a:gd name="T37" fmla="*/ 2147483647 h 334"/>
              <a:gd name="T38" fmla="*/ 2147483647 w 278"/>
              <a:gd name="T39" fmla="*/ 2147483647 h 334"/>
              <a:gd name="T40" fmla="*/ 2147483647 w 278"/>
              <a:gd name="T41" fmla="*/ 2147483647 h 334"/>
              <a:gd name="T42" fmla="*/ 0 w 278"/>
              <a:gd name="T43" fmla="*/ 2147483647 h 334"/>
              <a:gd name="T44" fmla="*/ 0 w 278"/>
              <a:gd name="T45" fmla="*/ 2147483647 h 334"/>
              <a:gd name="T46" fmla="*/ 2147483647 w 278"/>
              <a:gd name="T47" fmla="*/ 2147483647 h 334"/>
              <a:gd name="T48" fmla="*/ 2147483647 w 278"/>
              <a:gd name="T49" fmla="*/ 2147483647 h 334"/>
              <a:gd name="T50" fmla="*/ 2147483647 w 278"/>
              <a:gd name="T51" fmla="*/ 2147483647 h 334"/>
              <a:gd name="T52" fmla="*/ 2147483647 w 278"/>
              <a:gd name="T53" fmla="*/ 2147483647 h 334"/>
              <a:gd name="T54" fmla="*/ 2147483647 w 278"/>
              <a:gd name="T55" fmla="*/ 2147483647 h 334"/>
              <a:gd name="T56" fmla="*/ 2147483647 w 278"/>
              <a:gd name="T57" fmla="*/ 2147483647 h 334"/>
              <a:gd name="T58" fmla="*/ 2147483647 w 278"/>
              <a:gd name="T59" fmla="*/ 2147483647 h 334"/>
              <a:gd name="T60" fmla="*/ 2147483647 w 278"/>
              <a:gd name="T61" fmla="*/ 2147483647 h 334"/>
              <a:gd name="T62" fmla="*/ 2147483647 w 278"/>
              <a:gd name="T63" fmla="*/ 2147483647 h 334"/>
              <a:gd name="T64" fmla="*/ 2147483647 w 278"/>
              <a:gd name="T65" fmla="*/ 2147483647 h 334"/>
              <a:gd name="T66" fmla="*/ 2147483647 w 278"/>
              <a:gd name="T67" fmla="*/ 2147483647 h 334"/>
              <a:gd name="T68" fmla="*/ 2147483647 w 278"/>
              <a:gd name="T69" fmla="*/ 0 h 33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8" h="334">
                <a:moveTo>
                  <a:pt x="278" y="0"/>
                </a:moveTo>
                <a:lnTo>
                  <a:pt x="278" y="329"/>
                </a:lnTo>
                <a:lnTo>
                  <a:pt x="267" y="331"/>
                </a:lnTo>
                <a:lnTo>
                  <a:pt x="255" y="333"/>
                </a:lnTo>
                <a:lnTo>
                  <a:pt x="244" y="333"/>
                </a:lnTo>
                <a:lnTo>
                  <a:pt x="232" y="334"/>
                </a:lnTo>
                <a:lnTo>
                  <a:pt x="221" y="334"/>
                </a:lnTo>
                <a:lnTo>
                  <a:pt x="209" y="333"/>
                </a:lnTo>
                <a:lnTo>
                  <a:pt x="198" y="332"/>
                </a:lnTo>
                <a:lnTo>
                  <a:pt x="187" y="331"/>
                </a:lnTo>
                <a:lnTo>
                  <a:pt x="177" y="328"/>
                </a:lnTo>
                <a:lnTo>
                  <a:pt x="167" y="326"/>
                </a:lnTo>
                <a:lnTo>
                  <a:pt x="157" y="323"/>
                </a:lnTo>
                <a:lnTo>
                  <a:pt x="147" y="319"/>
                </a:lnTo>
                <a:lnTo>
                  <a:pt x="137" y="316"/>
                </a:lnTo>
                <a:lnTo>
                  <a:pt x="128" y="313"/>
                </a:lnTo>
                <a:lnTo>
                  <a:pt x="118" y="309"/>
                </a:lnTo>
                <a:lnTo>
                  <a:pt x="103" y="303"/>
                </a:lnTo>
                <a:lnTo>
                  <a:pt x="87" y="297"/>
                </a:lnTo>
                <a:lnTo>
                  <a:pt x="77" y="294"/>
                </a:lnTo>
                <a:lnTo>
                  <a:pt x="67" y="290"/>
                </a:lnTo>
                <a:lnTo>
                  <a:pt x="60" y="287"/>
                </a:lnTo>
                <a:lnTo>
                  <a:pt x="54" y="285"/>
                </a:lnTo>
                <a:lnTo>
                  <a:pt x="48" y="281"/>
                </a:lnTo>
                <a:lnTo>
                  <a:pt x="42" y="278"/>
                </a:lnTo>
                <a:lnTo>
                  <a:pt x="37" y="275"/>
                </a:lnTo>
                <a:lnTo>
                  <a:pt x="32" y="270"/>
                </a:lnTo>
                <a:lnTo>
                  <a:pt x="29" y="267"/>
                </a:lnTo>
                <a:lnTo>
                  <a:pt x="27" y="263"/>
                </a:lnTo>
                <a:lnTo>
                  <a:pt x="25" y="260"/>
                </a:lnTo>
                <a:lnTo>
                  <a:pt x="22" y="257"/>
                </a:lnTo>
                <a:lnTo>
                  <a:pt x="20" y="252"/>
                </a:lnTo>
                <a:lnTo>
                  <a:pt x="19" y="249"/>
                </a:lnTo>
                <a:lnTo>
                  <a:pt x="17" y="243"/>
                </a:lnTo>
                <a:lnTo>
                  <a:pt x="13" y="238"/>
                </a:lnTo>
                <a:lnTo>
                  <a:pt x="11" y="232"/>
                </a:lnTo>
                <a:lnTo>
                  <a:pt x="10" y="227"/>
                </a:lnTo>
                <a:lnTo>
                  <a:pt x="8" y="223"/>
                </a:lnTo>
                <a:lnTo>
                  <a:pt x="5" y="217"/>
                </a:lnTo>
                <a:lnTo>
                  <a:pt x="3" y="212"/>
                </a:lnTo>
                <a:lnTo>
                  <a:pt x="2" y="206"/>
                </a:lnTo>
                <a:lnTo>
                  <a:pt x="1" y="201"/>
                </a:lnTo>
                <a:lnTo>
                  <a:pt x="0" y="195"/>
                </a:lnTo>
                <a:lnTo>
                  <a:pt x="0" y="189"/>
                </a:lnTo>
                <a:lnTo>
                  <a:pt x="0" y="184"/>
                </a:lnTo>
                <a:lnTo>
                  <a:pt x="0" y="177"/>
                </a:lnTo>
                <a:lnTo>
                  <a:pt x="0" y="171"/>
                </a:lnTo>
                <a:lnTo>
                  <a:pt x="1" y="166"/>
                </a:lnTo>
                <a:lnTo>
                  <a:pt x="2" y="161"/>
                </a:lnTo>
                <a:lnTo>
                  <a:pt x="3" y="157"/>
                </a:lnTo>
                <a:lnTo>
                  <a:pt x="26" y="143"/>
                </a:lnTo>
                <a:lnTo>
                  <a:pt x="47" y="131"/>
                </a:lnTo>
                <a:lnTo>
                  <a:pt x="55" y="128"/>
                </a:lnTo>
                <a:lnTo>
                  <a:pt x="61" y="126"/>
                </a:lnTo>
                <a:lnTo>
                  <a:pt x="69" y="122"/>
                </a:lnTo>
                <a:lnTo>
                  <a:pt x="76" y="119"/>
                </a:lnTo>
                <a:lnTo>
                  <a:pt x="84" y="115"/>
                </a:lnTo>
                <a:lnTo>
                  <a:pt x="91" y="112"/>
                </a:lnTo>
                <a:lnTo>
                  <a:pt x="102" y="108"/>
                </a:lnTo>
                <a:lnTo>
                  <a:pt x="113" y="103"/>
                </a:lnTo>
                <a:lnTo>
                  <a:pt x="123" y="99"/>
                </a:lnTo>
                <a:lnTo>
                  <a:pt x="131" y="94"/>
                </a:lnTo>
                <a:lnTo>
                  <a:pt x="138" y="91"/>
                </a:lnTo>
                <a:lnTo>
                  <a:pt x="144" y="86"/>
                </a:lnTo>
                <a:lnTo>
                  <a:pt x="151" y="82"/>
                </a:lnTo>
                <a:lnTo>
                  <a:pt x="158" y="77"/>
                </a:lnTo>
                <a:lnTo>
                  <a:pt x="163" y="72"/>
                </a:lnTo>
                <a:lnTo>
                  <a:pt x="169" y="65"/>
                </a:lnTo>
                <a:lnTo>
                  <a:pt x="175" y="58"/>
                </a:lnTo>
                <a:lnTo>
                  <a:pt x="278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1" name="Line 1076"/>
          <p:cNvSpPr>
            <a:spLocks noChangeShapeType="1"/>
          </p:cNvSpPr>
          <p:nvPr/>
        </p:nvSpPr>
        <p:spPr bwMode="auto">
          <a:xfrm flipV="1">
            <a:off x="3490913" y="4926013"/>
            <a:ext cx="85725" cy="52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2" name="Line 1077"/>
          <p:cNvSpPr>
            <a:spLocks noChangeShapeType="1"/>
          </p:cNvSpPr>
          <p:nvPr/>
        </p:nvSpPr>
        <p:spPr bwMode="auto">
          <a:xfrm>
            <a:off x="3452813" y="5086350"/>
            <a:ext cx="38100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3" name="Freeform 1078"/>
          <p:cNvSpPr>
            <a:spLocks/>
          </p:cNvSpPr>
          <p:nvPr/>
        </p:nvSpPr>
        <p:spPr bwMode="auto">
          <a:xfrm>
            <a:off x="3524250" y="5045075"/>
            <a:ext cx="66675" cy="39688"/>
          </a:xfrm>
          <a:custGeom>
            <a:avLst/>
            <a:gdLst>
              <a:gd name="T0" fmla="*/ 2147483647 w 168"/>
              <a:gd name="T1" fmla="*/ 2147483647 h 99"/>
              <a:gd name="T2" fmla="*/ 2147483647 w 168"/>
              <a:gd name="T3" fmla="*/ 2147483647 h 99"/>
              <a:gd name="T4" fmla="*/ 2147483647 w 168"/>
              <a:gd name="T5" fmla="*/ 2147483647 h 99"/>
              <a:gd name="T6" fmla="*/ 2147483647 w 168"/>
              <a:gd name="T7" fmla="*/ 2147483647 h 99"/>
              <a:gd name="T8" fmla="*/ 2147483647 w 168"/>
              <a:gd name="T9" fmla="*/ 2147483647 h 99"/>
              <a:gd name="T10" fmla="*/ 2147483647 w 168"/>
              <a:gd name="T11" fmla="*/ 2147483647 h 99"/>
              <a:gd name="T12" fmla="*/ 2147483647 w 168"/>
              <a:gd name="T13" fmla="*/ 2147483647 h 99"/>
              <a:gd name="T14" fmla="*/ 2147483647 w 168"/>
              <a:gd name="T15" fmla="*/ 2147483647 h 99"/>
              <a:gd name="T16" fmla="*/ 2147483647 w 168"/>
              <a:gd name="T17" fmla="*/ 2147483647 h 99"/>
              <a:gd name="T18" fmla="*/ 2147483647 w 168"/>
              <a:gd name="T19" fmla="*/ 2147483647 h 99"/>
              <a:gd name="T20" fmla="*/ 2147483647 w 168"/>
              <a:gd name="T21" fmla="*/ 2147483647 h 99"/>
              <a:gd name="T22" fmla="*/ 2147483647 w 168"/>
              <a:gd name="T23" fmla="*/ 2147483647 h 99"/>
              <a:gd name="T24" fmla="*/ 2147483647 w 168"/>
              <a:gd name="T25" fmla="*/ 2147483647 h 99"/>
              <a:gd name="T26" fmla="*/ 2147483647 w 168"/>
              <a:gd name="T27" fmla="*/ 2147483647 h 99"/>
              <a:gd name="T28" fmla="*/ 2147483647 w 168"/>
              <a:gd name="T29" fmla="*/ 0 h 99"/>
              <a:gd name="T30" fmla="*/ 2147483647 w 168"/>
              <a:gd name="T31" fmla="*/ 2147483647 h 99"/>
              <a:gd name="T32" fmla="*/ 0 w 168"/>
              <a:gd name="T33" fmla="*/ 2147483647 h 99"/>
              <a:gd name="T34" fmla="*/ 2147483647 w 168"/>
              <a:gd name="T35" fmla="*/ 2147483647 h 99"/>
              <a:gd name="T36" fmla="*/ 2147483647 w 168"/>
              <a:gd name="T37" fmla="*/ 2147483647 h 99"/>
              <a:gd name="T38" fmla="*/ 2147483647 w 168"/>
              <a:gd name="T39" fmla="*/ 2147483647 h 99"/>
              <a:gd name="T40" fmla="*/ 2147483647 w 168"/>
              <a:gd name="T41" fmla="*/ 2147483647 h 99"/>
              <a:gd name="T42" fmla="*/ 2147483647 w 168"/>
              <a:gd name="T43" fmla="*/ 2147483647 h 99"/>
              <a:gd name="T44" fmla="*/ 2147483647 w 168"/>
              <a:gd name="T45" fmla="*/ 2147483647 h 99"/>
              <a:gd name="T46" fmla="*/ 2147483647 w 168"/>
              <a:gd name="T47" fmla="*/ 2147483647 h 99"/>
              <a:gd name="T48" fmla="*/ 2147483647 w 168"/>
              <a:gd name="T49" fmla="*/ 2147483647 h 99"/>
              <a:gd name="T50" fmla="*/ 2147483647 w 168"/>
              <a:gd name="T51" fmla="*/ 2147483647 h 99"/>
              <a:gd name="T52" fmla="*/ 2147483647 w 168"/>
              <a:gd name="T53" fmla="*/ 2147483647 h 99"/>
              <a:gd name="T54" fmla="*/ 2147483647 w 168"/>
              <a:gd name="T55" fmla="*/ 2147483647 h 99"/>
              <a:gd name="T56" fmla="*/ 2147483647 w 168"/>
              <a:gd name="T57" fmla="*/ 2147483647 h 99"/>
              <a:gd name="T58" fmla="*/ 2147483647 w 168"/>
              <a:gd name="T59" fmla="*/ 2147483647 h 99"/>
              <a:gd name="T60" fmla="*/ 2147483647 w 168"/>
              <a:gd name="T61" fmla="*/ 2147483647 h 99"/>
              <a:gd name="T62" fmla="*/ 2147483647 w 168"/>
              <a:gd name="T63" fmla="*/ 2147483647 h 99"/>
              <a:gd name="T64" fmla="*/ 2147483647 w 168"/>
              <a:gd name="T65" fmla="*/ 2147483647 h 99"/>
              <a:gd name="T66" fmla="*/ 2147483647 w 168"/>
              <a:gd name="T67" fmla="*/ 2147483647 h 99"/>
              <a:gd name="T68" fmla="*/ 2147483647 w 168"/>
              <a:gd name="T69" fmla="*/ 2147483647 h 99"/>
              <a:gd name="T70" fmla="*/ 2147483647 w 168"/>
              <a:gd name="T71" fmla="*/ 2147483647 h 99"/>
              <a:gd name="T72" fmla="*/ 2147483647 w 168"/>
              <a:gd name="T73" fmla="*/ 2147483647 h 9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8" h="99">
                <a:moveTo>
                  <a:pt x="128" y="49"/>
                </a:moveTo>
                <a:lnTo>
                  <a:pt x="142" y="41"/>
                </a:lnTo>
                <a:lnTo>
                  <a:pt x="142" y="40"/>
                </a:lnTo>
                <a:lnTo>
                  <a:pt x="143" y="40"/>
                </a:lnTo>
                <a:lnTo>
                  <a:pt x="143" y="39"/>
                </a:lnTo>
                <a:lnTo>
                  <a:pt x="145" y="38"/>
                </a:lnTo>
                <a:lnTo>
                  <a:pt x="146" y="37"/>
                </a:lnTo>
                <a:lnTo>
                  <a:pt x="150" y="31"/>
                </a:lnTo>
                <a:lnTo>
                  <a:pt x="155" y="24"/>
                </a:lnTo>
                <a:lnTo>
                  <a:pt x="157" y="21"/>
                </a:lnTo>
                <a:lnTo>
                  <a:pt x="160" y="16"/>
                </a:lnTo>
                <a:lnTo>
                  <a:pt x="163" y="12"/>
                </a:lnTo>
                <a:lnTo>
                  <a:pt x="165" y="9"/>
                </a:lnTo>
                <a:lnTo>
                  <a:pt x="167" y="4"/>
                </a:lnTo>
                <a:lnTo>
                  <a:pt x="168" y="0"/>
                </a:lnTo>
                <a:lnTo>
                  <a:pt x="128" y="22"/>
                </a:lnTo>
                <a:lnTo>
                  <a:pt x="0" y="99"/>
                </a:lnTo>
                <a:lnTo>
                  <a:pt x="2" y="98"/>
                </a:lnTo>
                <a:lnTo>
                  <a:pt x="5" y="97"/>
                </a:lnTo>
                <a:lnTo>
                  <a:pt x="7" y="97"/>
                </a:lnTo>
                <a:lnTo>
                  <a:pt x="9" y="96"/>
                </a:lnTo>
                <a:lnTo>
                  <a:pt x="11" y="96"/>
                </a:lnTo>
                <a:lnTo>
                  <a:pt x="13" y="95"/>
                </a:lnTo>
                <a:lnTo>
                  <a:pt x="24" y="92"/>
                </a:lnTo>
                <a:lnTo>
                  <a:pt x="35" y="88"/>
                </a:lnTo>
                <a:lnTo>
                  <a:pt x="45" y="85"/>
                </a:lnTo>
                <a:lnTo>
                  <a:pt x="56" y="82"/>
                </a:lnTo>
                <a:lnTo>
                  <a:pt x="63" y="79"/>
                </a:lnTo>
                <a:lnTo>
                  <a:pt x="71" y="77"/>
                </a:lnTo>
                <a:lnTo>
                  <a:pt x="78" y="76"/>
                </a:lnTo>
                <a:lnTo>
                  <a:pt x="80" y="75"/>
                </a:lnTo>
                <a:lnTo>
                  <a:pt x="81" y="75"/>
                </a:lnTo>
                <a:lnTo>
                  <a:pt x="82" y="75"/>
                </a:lnTo>
                <a:lnTo>
                  <a:pt x="83" y="75"/>
                </a:lnTo>
                <a:lnTo>
                  <a:pt x="84" y="75"/>
                </a:lnTo>
                <a:lnTo>
                  <a:pt x="85" y="75"/>
                </a:lnTo>
                <a:lnTo>
                  <a:pt x="128" y="49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4" name="Line 1079"/>
          <p:cNvSpPr>
            <a:spLocks noChangeShapeType="1"/>
          </p:cNvSpPr>
          <p:nvPr/>
        </p:nvSpPr>
        <p:spPr bwMode="auto">
          <a:xfrm flipV="1">
            <a:off x="3490913" y="5054600"/>
            <a:ext cx="82550" cy="492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5" name="Line 1080"/>
          <p:cNvSpPr>
            <a:spLocks noChangeShapeType="1"/>
          </p:cNvSpPr>
          <p:nvPr/>
        </p:nvSpPr>
        <p:spPr bwMode="auto">
          <a:xfrm>
            <a:off x="3452813" y="5097463"/>
            <a:ext cx="38100" cy="15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6" name="Line 1081"/>
          <p:cNvSpPr>
            <a:spLocks noChangeShapeType="1"/>
          </p:cNvSpPr>
          <p:nvPr/>
        </p:nvSpPr>
        <p:spPr bwMode="auto">
          <a:xfrm flipV="1">
            <a:off x="3490913" y="5064125"/>
            <a:ext cx="82550" cy="492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7" name="Freeform 1082"/>
          <p:cNvSpPr>
            <a:spLocks/>
          </p:cNvSpPr>
          <p:nvPr/>
        </p:nvSpPr>
        <p:spPr bwMode="auto">
          <a:xfrm>
            <a:off x="2562225" y="4432300"/>
            <a:ext cx="479425" cy="139700"/>
          </a:xfrm>
          <a:custGeom>
            <a:avLst/>
            <a:gdLst>
              <a:gd name="T0" fmla="*/ 2147483647 w 1210"/>
              <a:gd name="T1" fmla="*/ 2147483647 h 353"/>
              <a:gd name="T2" fmla="*/ 0 w 1210"/>
              <a:gd name="T3" fmla="*/ 2147483647 h 353"/>
              <a:gd name="T4" fmla="*/ 0 w 1210"/>
              <a:gd name="T5" fmla="*/ 0 h 353"/>
              <a:gd name="T6" fmla="*/ 2147483647 w 1210"/>
              <a:gd name="T7" fmla="*/ 2147483647 h 353"/>
              <a:gd name="T8" fmla="*/ 2147483647 w 1210"/>
              <a:gd name="T9" fmla="*/ 2147483647 h 353"/>
              <a:gd name="T10" fmla="*/ 2147483647 w 1210"/>
              <a:gd name="T11" fmla="*/ 2147483647 h 353"/>
              <a:gd name="T12" fmla="*/ 2147483647 w 1210"/>
              <a:gd name="T13" fmla="*/ 2147483647 h 353"/>
              <a:gd name="T14" fmla="*/ 2147483647 w 1210"/>
              <a:gd name="T15" fmla="*/ 2147483647 h 353"/>
              <a:gd name="T16" fmla="*/ 2147483647 w 1210"/>
              <a:gd name="T17" fmla="*/ 2147483647 h 353"/>
              <a:gd name="T18" fmla="*/ 2147483647 w 1210"/>
              <a:gd name="T19" fmla="*/ 2147483647 h 353"/>
              <a:gd name="T20" fmla="*/ 2147483647 w 1210"/>
              <a:gd name="T21" fmla="*/ 2147483647 h 353"/>
              <a:gd name="T22" fmla="*/ 2147483647 w 1210"/>
              <a:gd name="T23" fmla="*/ 2147483647 h 353"/>
              <a:gd name="T24" fmla="*/ 2147483647 w 1210"/>
              <a:gd name="T25" fmla="*/ 2147483647 h 353"/>
              <a:gd name="T26" fmla="*/ 2147483647 w 1210"/>
              <a:gd name="T27" fmla="*/ 2147483647 h 353"/>
              <a:gd name="T28" fmla="*/ 2147483647 w 1210"/>
              <a:gd name="T29" fmla="*/ 2147483647 h 353"/>
              <a:gd name="T30" fmla="*/ 2147483647 w 1210"/>
              <a:gd name="T31" fmla="*/ 2147483647 h 353"/>
              <a:gd name="T32" fmla="*/ 2147483647 w 1210"/>
              <a:gd name="T33" fmla="*/ 2147483647 h 353"/>
              <a:gd name="T34" fmla="*/ 2147483647 w 1210"/>
              <a:gd name="T35" fmla="*/ 2147483647 h 353"/>
              <a:gd name="T36" fmla="*/ 2147483647 w 1210"/>
              <a:gd name="T37" fmla="*/ 2147483647 h 353"/>
              <a:gd name="T38" fmla="*/ 2147483647 w 1210"/>
              <a:gd name="T39" fmla="*/ 2147483647 h 353"/>
              <a:gd name="T40" fmla="*/ 2147483647 w 1210"/>
              <a:gd name="T41" fmla="*/ 2147483647 h 353"/>
              <a:gd name="T42" fmla="*/ 2147483647 w 1210"/>
              <a:gd name="T43" fmla="*/ 2147483647 h 353"/>
              <a:gd name="T44" fmla="*/ 2147483647 w 1210"/>
              <a:gd name="T45" fmla="*/ 2147483647 h 35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210" h="353">
                <a:moveTo>
                  <a:pt x="1195" y="353"/>
                </a:moveTo>
                <a:lnTo>
                  <a:pt x="0" y="27"/>
                </a:lnTo>
                <a:lnTo>
                  <a:pt x="0" y="0"/>
                </a:lnTo>
                <a:lnTo>
                  <a:pt x="1210" y="329"/>
                </a:lnTo>
                <a:lnTo>
                  <a:pt x="1209" y="330"/>
                </a:lnTo>
                <a:lnTo>
                  <a:pt x="1209" y="331"/>
                </a:lnTo>
                <a:lnTo>
                  <a:pt x="1208" y="332"/>
                </a:lnTo>
                <a:lnTo>
                  <a:pt x="1207" y="334"/>
                </a:lnTo>
                <a:lnTo>
                  <a:pt x="1207" y="336"/>
                </a:lnTo>
                <a:lnTo>
                  <a:pt x="1206" y="337"/>
                </a:lnTo>
                <a:lnTo>
                  <a:pt x="1206" y="339"/>
                </a:lnTo>
                <a:lnTo>
                  <a:pt x="1205" y="340"/>
                </a:lnTo>
                <a:lnTo>
                  <a:pt x="1204" y="341"/>
                </a:lnTo>
                <a:lnTo>
                  <a:pt x="1203" y="341"/>
                </a:lnTo>
                <a:lnTo>
                  <a:pt x="1203" y="342"/>
                </a:lnTo>
                <a:lnTo>
                  <a:pt x="1201" y="343"/>
                </a:lnTo>
                <a:lnTo>
                  <a:pt x="1200" y="344"/>
                </a:lnTo>
                <a:lnTo>
                  <a:pt x="1198" y="346"/>
                </a:lnTo>
                <a:lnTo>
                  <a:pt x="1197" y="349"/>
                </a:lnTo>
                <a:lnTo>
                  <a:pt x="1196" y="350"/>
                </a:lnTo>
                <a:lnTo>
                  <a:pt x="1196" y="352"/>
                </a:lnTo>
                <a:lnTo>
                  <a:pt x="1195" y="352"/>
                </a:lnTo>
                <a:lnTo>
                  <a:pt x="1195" y="35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8" name="Freeform 1083"/>
          <p:cNvSpPr>
            <a:spLocks/>
          </p:cNvSpPr>
          <p:nvPr/>
        </p:nvSpPr>
        <p:spPr bwMode="auto">
          <a:xfrm>
            <a:off x="2562225" y="4313238"/>
            <a:ext cx="503238" cy="249237"/>
          </a:xfrm>
          <a:custGeom>
            <a:avLst/>
            <a:gdLst>
              <a:gd name="T0" fmla="*/ 2147483647 w 1270"/>
              <a:gd name="T1" fmla="*/ 2147483647 h 627"/>
              <a:gd name="T2" fmla="*/ 2147483647 w 1270"/>
              <a:gd name="T3" fmla="*/ 2147483647 h 627"/>
              <a:gd name="T4" fmla="*/ 2147483647 w 1270"/>
              <a:gd name="T5" fmla="*/ 2147483647 h 627"/>
              <a:gd name="T6" fmla="*/ 2147483647 w 1270"/>
              <a:gd name="T7" fmla="*/ 2147483647 h 627"/>
              <a:gd name="T8" fmla="*/ 2147483647 w 1270"/>
              <a:gd name="T9" fmla="*/ 2147483647 h 627"/>
              <a:gd name="T10" fmla="*/ 2147483647 w 1270"/>
              <a:gd name="T11" fmla="*/ 2147483647 h 627"/>
              <a:gd name="T12" fmla="*/ 2147483647 w 1270"/>
              <a:gd name="T13" fmla="*/ 2147483647 h 627"/>
              <a:gd name="T14" fmla="*/ 2147483647 w 1270"/>
              <a:gd name="T15" fmla="*/ 2147483647 h 627"/>
              <a:gd name="T16" fmla="*/ 2147483647 w 1270"/>
              <a:gd name="T17" fmla="*/ 2147483647 h 627"/>
              <a:gd name="T18" fmla="*/ 2147483647 w 1270"/>
              <a:gd name="T19" fmla="*/ 2147483647 h 627"/>
              <a:gd name="T20" fmla="*/ 2147483647 w 1270"/>
              <a:gd name="T21" fmla="*/ 2147483647 h 627"/>
              <a:gd name="T22" fmla="*/ 2147483647 w 1270"/>
              <a:gd name="T23" fmla="*/ 2147483647 h 627"/>
              <a:gd name="T24" fmla="*/ 2147483647 w 1270"/>
              <a:gd name="T25" fmla="*/ 2147483647 h 627"/>
              <a:gd name="T26" fmla="*/ 2147483647 w 1270"/>
              <a:gd name="T27" fmla="*/ 2147483647 h 627"/>
              <a:gd name="T28" fmla="*/ 2147483647 w 1270"/>
              <a:gd name="T29" fmla="*/ 2147483647 h 627"/>
              <a:gd name="T30" fmla="*/ 2147483647 w 1270"/>
              <a:gd name="T31" fmla="*/ 2147483647 h 627"/>
              <a:gd name="T32" fmla="*/ 2147483647 w 1270"/>
              <a:gd name="T33" fmla="*/ 2147483647 h 627"/>
              <a:gd name="T34" fmla="*/ 2147483647 w 1270"/>
              <a:gd name="T35" fmla="*/ 2147483647 h 627"/>
              <a:gd name="T36" fmla="*/ 2147483647 w 1270"/>
              <a:gd name="T37" fmla="*/ 2147483647 h 627"/>
              <a:gd name="T38" fmla="*/ 2147483647 w 1270"/>
              <a:gd name="T39" fmla="*/ 2147483647 h 627"/>
              <a:gd name="T40" fmla="*/ 2147483647 w 1270"/>
              <a:gd name="T41" fmla="*/ 2147483647 h 627"/>
              <a:gd name="T42" fmla="*/ 2147483647 w 1270"/>
              <a:gd name="T43" fmla="*/ 2147483647 h 627"/>
              <a:gd name="T44" fmla="*/ 2147483647 w 1270"/>
              <a:gd name="T45" fmla="*/ 2147483647 h 627"/>
              <a:gd name="T46" fmla="*/ 2147483647 w 1270"/>
              <a:gd name="T47" fmla="*/ 2147483647 h 627"/>
              <a:gd name="T48" fmla="*/ 2147483647 w 1270"/>
              <a:gd name="T49" fmla="*/ 2147483647 h 627"/>
              <a:gd name="T50" fmla="*/ 2147483647 w 1270"/>
              <a:gd name="T51" fmla="*/ 2147483647 h 627"/>
              <a:gd name="T52" fmla="*/ 2147483647 w 1270"/>
              <a:gd name="T53" fmla="*/ 2147483647 h 627"/>
              <a:gd name="T54" fmla="*/ 2147483647 w 1270"/>
              <a:gd name="T55" fmla="*/ 2147483647 h 627"/>
              <a:gd name="T56" fmla="*/ 2147483647 w 1270"/>
              <a:gd name="T57" fmla="*/ 2147483647 h 627"/>
              <a:gd name="T58" fmla="*/ 2147483647 w 1270"/>
              <a:gd name="T59" fmla="*/ 2147483647 h 627"/>
              <a:gd name="T60" fmla="*/ 2147483647 w 1270"/>
              <a:gd name="T61" fmla="*/ 2147483647 h 627"/>
              <a:gd name="T62" fmla="*/ 2147483647 w 1270"/>
              <a:gd name="T63" fmla="*/ 2147483647 h 627"/>
              <a:gd name="T64" fmla="*/ 0 w 1270"/>
              <a:gd name="T65" fmla="*/ 2147483647 h 62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70" h="627">
                <a:moveTo>
                  <a:pt x="0" y="298"/>
                </a:moveTo>
                <a:lnTo>
                  <a:pt x="1210" y="627"/>
                </a:lnTo>
                <a:lnTo>
                  <a:pt x="1212" y="625"/>
                </a:lnTo>
                <a:lnTo>
                  <a:pt x="1213" y="625"/>
                </a:lnTo>
                <a:lnTo>
                  <a:pt x="1214" y="624"/>
                </a:lnTo>
                <a:lnTo>
                  <a:pt x="1215" y="624"/>
                </a:lnTo>
                <a:lnTo>
                  <a:pt x="1216" y="624"/>
                </a:lnTo>
                <a:lnTo>
                  <a:pt x="1217" y="624"/>
                </a:lnTo>
                <a:lnTo>
                  <a:pt x="1217" y="623"/>
                </a:lnTo>
                <a:lnTo>
                  <a:pt x="1217" y="622"/>
                </a:lnTo>
                <a:lnTo>
                  <a:pt x="1217" y="621"/>
                </a:lnTo>
                <a:lnTo>
                  <a:pt x="1217" y="620"/>
                </a:lnTo>
                <a:lnTo>
                  <a:pt x="1217" y="619"/>
                </a:lnTo>
                <a:lnTo>
                  <a:pt x="1217" y="618"/>
                </a:lnTo>
                <a:lnTo>
                  <a:pt x="1218" y="618"/>
                </a:lnTo>
                <a:lnTo>
                  <a:pt x="1218" y="616"/>
                </a:lnTo>
                <a:lnTo>
                  <a:pt x="1219" y="616"/>
                </a:lnTo>
                <a:lnTo>
                  <a:pt x="1219" y="615"/>
                </a:lnTo>
                <a:lnTo>
                  <a:pt x="1221" y="615"/>
                </a:lnTo>
                <a:lnTo>
                  <a:pt x="1221" y="614"/>
                </a:lnTo>
                <a:lnTo>
                  <a:pt x="1221" y="613"/>
                </a:lnTo>
                <a:lnTo>
                  <a:pt x="1219" y="613"/>
                </a:lnTo>
                <a:lnTo>
                  <a:pt x="1221" y="612"/>
                </a:lnTo>
                <a:lnTo>
                  <a:pt x="1222" y="612"/>
                </a:lnTo>
                <a:lnTo>
                  <a:pt x="1223" y="612"/>
                </a:lnTo>
                <a:lnTo>
                  <a:pt x="1223" y="611"/>
                </a:lnTo>
                <a:lnTo>
                  <a:pt x="1224" y="610"/>
                </a:lnTo>
                <a:lnTo>
                  <a:pt x="1224" y="609"/>
                </a:lnTo>
                <a:lnTo>
                  <a:pt x="1224" y="607"/>
                </a:lnTo>
                <a:lnTo>
                  <a:pt x="1224" y="606"/>
                </a:lnTo>
                <a:lnTo>
                  <a:pt x="1225" y="605"/>
                </a:lnTo>
                <a:lnTo>
                  <a:pt x="1226" y="605"/>
                </a:lnTo>
                <a:lnTo>
                  <a:pt x="1227" y="605"/>
                </a:lnTo>
                <a:lnTo>
                  <a:pt x="1227" y="606"/>
                </a:lnTo>
                <a:lnTo>
                  <a:pt x="1228" y="606"/>
                </a:lnTo>
                <a:lnTo>
                  <a:pt x="1230" y="605"/>
                </a:lnTo>
                <a:lnTo>
                  <a:pt x="1231" y="605"/>
                </a:lnTo>
                <a:lnTo>
                  <a:pt x="1231" y="604"/>
                </a:lnTo>
                <a:lnTo>
                  <a:pt x="1232" y="603"/>
                </a:lnTo>
                <a:lnTo>
                  <a:pt x="1233" y="602"/>
                </a:lnTo>
                <a:lnTo>
                  <a:pt x="1233" y="600"/>
                </a:lnTo>
                <a:lnTo>
                  <a:pt x="1234" y="598"/>
                </a:lnTo>
                <a:lnTo>
                  <a:pt x="1235" y="597"/>
                </a:lnTo>
                <a:lnTo>
                  <a:pt x="1236" y="595"/>
                </a:lnTo>
                <a:lnTo>
                  <a:pt x="1237" y="594"/>
                </a:lnTo>
                <a:lnTo>
                  <a:pt x="1237" y="593"/>
                </a:lnTo>
                <a:lnTo>
                  <a:pt x="1238" y="592"/>
                </a:lnTo>
                <a:lnTo>
                  <a:pt x="1240" y="591"/>
                </a:lnTo>
                <a:lnTo>
                  <a:pt x="1242" y="588"/>
                </a:lnTo>
                <a:lnTo>
                  <a:pt x="1244" y="586"/>
                </a:lnTo>
                <a:lnTo>
                  <a:pt x="1246" y="584"/>
                </a:lnTo>
                <a:lnTo>
                  <a:pt x="1249" y="582"/>
                </a:lnTo>
                <a:lnTo>
                  <a:pt x="1251" y="579"/>
                </a:lnTo>
                <a:lnTo>
                  <a:pt x="1253" y="577"/>
                </a:lnTo>
                <a:lnTo>
                  <a:pt x="1255" y="575"/>
                </a:lnTo>
                <a:lnTo>
                  <a:pt x="1258" y="573"/>
                </a:lnTo>
                <a:lnTo>
                  <a:pt x="1260" y="570"/>
                </a:lnTo>
                <a:lnTo>
                  <a:pt x="1262" y="568"/>
                </a:lnTo>
                <a:lnTo>
                  <a:pt x="1264" y="566"/>
                </a:lnTo>
                <a:lnTo>
                  <a:pt x="1268" y="564"/>
                </a:lnTo>
                <a:lnTo>
                  <a:pt x="1269" y="564"/>
                </a:lnTo>
                <a:lnTo>
                  <a:pt x="1269" y="563"/>
                </a:lnTo>
                <a:lnTo>
                  <a:pt x="1270" y="563"/>
                </a:lnTo>
                <a:lnTo>
                  <a:pt x="1270" y="322"/>
                </a:lnTo>
                <a:lnTo>
                  <a:pt x="0" y="0"/>
                </a:lnTo>
                <a:lnTo>
                  <a:pt x="0" y="29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99" name="Freeform 1084"/>
          <p:cNvSpPr>
            <a:spLocks/>
          </p:cNvSpPr>
          <p:nvPr/>
        </p:nvSpPr>
        <p:spPr bwMode="auto">
          <a:xfrm>
            <a:off x="2562225" y="4441825"/>
            <a:ext cx="503238" cy="269875"/>
          </a:xfrm>
          <a:custGeom>
            <a:avLst/>
            <a:gdLst>
              <a:gd name="T0" fmla="*/ 0 w 1270"/>
              <a:gd name="T1" fmla="*/ 0 h 678"/>
              <a:gd name="T2" fmla="*/ 2147483647 w 1270"/>
              <a:gd name="T3" fmla="*/ 2147483647 h 678"/>
              <a:gd name="T4" fmla="*/ 2147483647 w 1270"/>
              <a:gd name="T5" fmla="*/ 2147483647 h 678"/>
              <a:gd name="T6" fmla="*/ 2147483647 w 1270"/>
              <a:gd name="T7" fmla="*/ 2147483647 h 678"/>
              <a:gd name="T8" fmla="*/ 2147483647 w 1270"/>
              <a:gd name="T9" fmla="*/ 2147483647 h 678"/>
              <a:gd name="T10" fmla="*/ 2147483647 w 1270"/>
              <a:gd name="T11" fmla="*/ 2147483647 h 678"/>
              <a:gd name="T12" fmla="*/ 2147483647 w 1270"/>
              <a:gd name="T13" fmla="*/ 2147483647 h 678"/>
              <a:gd name="T14" fmla="*/ 2147483647 w 1270"/>
              <a:gd name="T15" fmla="*/ 2147483647 h 678"/>
              <a:gd name="T16" fmla="*/ 2147483647 w 1270"/>
              <a:gd name="T17" fmla="*/ 2147483647 h 678"/>
              <a:gd name="T18" fmla="*/ 2147483647 w 1270"/>
              <a:gd name="T19" fmla="*/ 2147483647 h 678"/>
              <a:gd name="T20" fmla="*/ 2147483647 w 1270"/>
              <a:gd name="T21" fmla="*/ 2147483647 h 678"/>
              <a:gd name="T22" fmla="*/ 2147483647 w 1270"/>
              <a:gd name="T23" fmla="*/ 2147483647 h 678"/>
              <a:gd name="T24" fmla="*/ 2147483647 w 1270"/>
              <a:gd name="T25" fmla="*/ 2147483647 h 678"/>
              <a:gd name="T26" fmla="*/ 2147483647 w 1270"/>
              <a:gd name="T27" fmla="*/ 2147483647 h 678"/>
              <a:gd name="T28" fmla="*/ 2147483647 w 1270"/>
              <a:gd name="T29" fmla="*/ 2147483647 h 678"/>
              <a:gd name="T30" fmla="*/ 2147483647 w 1270"/>
              <a:gd name="T31" fmla="*/ 2147483647 h 678"/>
              <a:gd name="T32" fmla="*/ 2147483647 w 1270"/>
              <a:gd name="T33" fmla="*/ 2147483647 h 678"/>
              <a:gd name="T34" fmla="*/ 2147483647 w 1270"/>
              <a:gd name="T35" fmla="*/ 2147483647 h 678"/>
              <a:gd name="T36" fmla="*/ 2147483647 w 1270"/>
              <a:gd name="T37" fmla="*/ 2147483647 h 678"/>
              <a:gd name="T38" fmla="*/ 2147483647 w 1270"/>
              <a:gd name="T39" fmla="*/ 2147483647 h 678"/>
              <a:gd name="T40" fmla="*/ 2147483647 w 1270"/>
              <a:gd name="T41" fmla="*/ 2147483647 h 678"/>
              <a:gd name="T42" fmla="*/ 2147483647 w 1270"/>
              <a:gd name="T43" fmla="*/ 2147483647 h 678"/>
              <a:gd name="T44" fmla="*/ 2147483647 w 1270"/>
              <a:gd name="T45" fmla="*/ 2147483647 h 678"/>
              <a:gd name="T46" fmla="*/ 2147483647 w 1270"/>
              <a:gd name="T47" fmla="*/ 2147483647 h 678"/>
              <a:gd name="T48" fmla="*/ 2147483647 w 1270"/>
              <a:gd name="T49" fmla="*/ 2147483647 h 678"/>
              <a:gd name="T50" fmla="*/ 2147483647 w 1270"/>
              <a:gd name="T51" fmla="*/ 2147483647 h 678"/>
              <a:gd name="T52" fmla="*/ 2147483647 w 1270"/>
              <a:gd name="T53" fmla="*/ 2147483647 h 678"/>
              <a:gd name="T54" fmla="*/ 2147483647 w 1270"/>
              <a:gd name="T55" fmla="*/ 2147483647 h 678"/>
              <a:gd name="T56" fmla="*/ 2147483647 w 1270"/>
              <a:gd name="T57" fmla="*/ 2147483647 h 678"/>
              <a:gd name="T58" fmla="*/ 2147483647 w 1270"/>
              <a:gd name="T59" fmla="*/ 2147483647 h 678"/>
              <a:gd name="T60" fmla="*/ 2147483647 w 1270"/>
              <a:gd name="T61" fmla="*/ 2147483647 h 678"/>
              <a:gd name="T62" fmla="*/ 2147483647 w 1270"/>
              <a:gd name="T63" fmla="*/ 2147483647 h 678"/>
              <a:gd name="T64" fmla="*/ 2147483647 w 1270"/>
              <a:gd name="T65" fmla="*/ 2147483647 h 678"/>
              <a:gd name="T66" fmla="*/ 2147483647 w 1270"/>
              <a:gd name="T67" fmla="*/ 2147483647 h 678"/>
              <a:gd name="T68" fmla="*/ 2147483647 w 1270"/>
              <a:gd name="T69" fmla="*/ 2147483647 h 678"/>
              <a:gd name="T70" fmla="*/ 2147483647 w 1270"/>
              <a:gd name="T71" fmla="*/ 2147483647 h 678"/>
              <a:gd name="T72" fmla="*/ 2147483647 w 1270"/>
              <a:gd name="T73" fmla="*/ 2147483647 h 678"/>
              <a:gd name="T74" fmla="*/ 2147483647 w 1270"/>
              <a:gd name="T75" fmla="*/ 2147483647 h 678"/>
              <a:gd name="T76" fmla="*/ 2147483647 w 1270"/>
              <a:gd name="T77" fmla="*/ 2147483647 h 678"/>
              <a:gd name="T78" fmla="*/ 2147483647 w 1270"/>
              <a:gd name="T79" fmla="*/ 2147483647 h 678"/>
              <a:gd name="T80" fmla="*/ 2147483647 w 1270"/>
              <a:gd name="T81" fmla="*/ 2147483647 h 678"/>
              <a:gd name="T82" fmla="*/ 2147483647 w 1270"/>
              <a:gd name="T83" fmla="*/ 2147483647 h 678"/>
              <a:gd name="T84" fmla="*/ 2147483647 w 1270"/>
              <a:gd name="T85" fmla="*/ 2147483647 h 678"/>
              <a:gd name="T86" fmla="*/ 2147483647 w 1270"/>
              <a:gd name="T87" fmla="*/ 2147483647 h 678"/>
              <a:gd name="T88" fmla="*/ 2147483647 w 1270"/>
              <a:gd name="T89" fmla="*/ 2147483647 h 678"/>
              <a:gd name="T90" fmla="*/ 2147483647 w 1270"/>
              <a:gd name="T91" fmla="*/ 2147483647 h 678"/>
              <a:gd name="T92" fmla="*/ 2147483647 w 1270"/>
              <a:gd name="T93" fmla="*/ 2147483647 h 678"/>
              <a:gd name="T94" fmla="*/ 2147483647 w 1270"/>
              <a:gd name="T95" fmla="*/ 2147483647 h 678"/>
              <a:gd name="T96" fmla="*/ 2147483647 w 1270"/>
              <a:gd name="T97" fmla="*/ 2147483647 h 678"/>
              <a:gd name="T98" fmla="*/ 2147483647 w 1270"/>
              <a:gd name="T99" fmla="*/ 2147483647 h 678"/>
              <a:gd name="T100" fmla="*/ 2147483647 w 1270"/>
              <a:gd name="T101" fmla="*/ 2147483647 h 678"/>
              <a:gd name="T102" fmla="*/ 2147483647 w 1270"/>
              <a:gd name="T103" fmla="*/ 2147483647 h 6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70" h="678">
                <a:moveTo>
                  <a:pt x="1270" y="678"/>
                </a:moveTo>
                <a:lnTo>
                  <a:pt x="0" y="332"/>
                </a:lnTo>
                <a:lnTo>
                  <a:pt x="0" y="0"/>
                </a:lnTo>
                <a:lnTo>
                  <a:pt x="1195" y="326"/>
                </a:lnTo>
                <a:lnTo>
                  <a:pt x="1195" y="327"/>
                </a:lnTo>
                <a:lnTo>
                  <a:pt x="1194" y="328"/>
                </a:lnTo>
                <a:lnTo>
                  <a:pt x="1193" y="330"/>
                </a:lnTo>
                <a:lnTo>
                  <a:pt x="1191" y="330"/>
                </a:lnTo>
                <a:lnTo>
                  <a:pt x="1190" y="331"/>
                </a:lnTo>
                <a:lnTo>
                  <a:pt x="1189" y="331"/>
                </a:lnTo>
                <a:lnTo>
                  <a:pt x="1189" y="332"/>
                </a:lnTo>
                <a:lnTo>
                  <a:pt x="1188" y="332"/>
                </a:lnTo>
                <a:lnTo>
                  <a:pt x="1188" y="333"/>
                </a:lnTo>
                <a:lnTo>
                  <a:pt x="1188" y="334"/>
                </a:lnTo>
                <a:lnTo>
                  <a:pt x="1187" y="334"/>
                </a:lnTo>
                <a:lnTo>
                  <a:pt x="1186" y="334"/>
                </a:lnTo>
                <a:lnTo>
                  <a:pt x="1185" y="334"/>
                </a:lnTo>
                <a:lnTo>
                  <a:pt x="1184" y="335"/>
                </a:lnTo>
                <a:lnTo>
                  <a:pt x="1185" y="336"/>
                </a:lnTo>
                <a:lnTo>
                  <a:pt x="1185" y="337"/>
                </a:lnTo>
                <a:lnTo>
                  <a:pt x="1185" y="338"/>
                </a:lnTo>
                <a:lnTo>
                  <a:pt x="1185" y="340"/>
                </a:lnTo>
                <a:lnTo>
                  <a:pt x="1185" y="341"/>
                </a:lnTo>
                <a:lnTo>
                  <a:pt x="1184" y="341"/>
                </a:lnTo>
                <a:lnTo>
                  <a:pt x="1182" y="341"/>
                </a:lnTo>
                <a:lnTo>
                  <a:pt x="1181" y="341"/>
                </a:lnTo>
                <a:lnTo>
                  <a:pt x="1181" y="342"/>
                </a:lnTo>
                <a:lnTo>
                  <a:pt x="1180" y="342"/>
                </a:lnTo>
                <a:lnTo>
                  <a:pt x="1180" y="343"/>
                </a:lnTo>
                <a:lnTo>
                  <a:pt x="1180" y="344"/>
                </a:lnTo>
                <a:lnTo>
                  <a:pt x="1179" y="346"/>
                </a:lnTo>
                <a:lnTo>
                  <a:pt x="1178" y="347"/>
                </a:lnTo>
                <a:lnTo>
                  <a:pt x="1176" y="349"/>
                </a:lnTo>
                <a:lnTo>
                  <a:pt x="1173" y="350"/>
                </a:lnTo>
                <a:lnTo>
                  <a:pt x="1172" y="351"/>
                </a:lnTo>
                <a:lnTo>
                  <a:pt x="1171" y="352"/>
                </a:lnTo>
                <a:lnTo>
                  <a:pt x="1170" y="353"/>
                </a:lnTo>
                <a:lnTo>
                  <a:pt x="1169" y="355"/>
                </a:lnTo>
                <a:lnTo>
                  <a:pt x="1168" y="356"/>
                </a:lnTo>
                <a:lnTo>
                  <a:pt x="1168" y="359"/>
                </a:lnTo>
                <a:lnTo>
                  <a:pt x="1167" y="361"/>
                </a:lnTo>
                <a:lnTo>
                  <a:pt x="1167" y="364"/>
                </a:lnTo>
                <a:lnTo>
                  <a:pt x="1168" y="367"/>
                </a:lnTo>
                <a:lnTo>
                  <a:pt x="1168" y="369"/>
                </a:lnTo>
                <a:lnTo>
                  <a:pt x="1169" y="371"/>
                </a:lnTo>
                <a:lnTo>
                  <a:pt x="1169" y="372"/>
                </a:lnTo>
                <a:lnTo>
                  <a:pt x="1170" y="375"/>
                </a:lnTo>
                <a:lnTo>
                  <a:pt x="1172" y="377"/>
                </a:lnTo>
                <a:lnTo>
                  <a:pt x="1173" y="379"/>
                </a:lnTo>
                <a:lnTo>
                  <a:pt x="1176" y="381"/>
                </a:lnTo>
                <a:lnTo>
                  <a:pt x="1177" y="383"/>
                </a:lnTo>
                <a:lnTo>
                  <a:pt x="1178" y="386"/>
                </a:lnTo>
                <a:lnTo>
                  <a:pt x="1178" y="387"/>
                </a:lnTo>
                <a:lnTo>
                  <a:pt x="1179" y="388"/>
                </a:lnTo>
                <a:lnTo>
                  <a:pt x="1179" y="390"/>
                </a:lnTo>
                <a:lnTo>
                  <a:pt x="1180" y="391"/>
                </a:lnTo>
                <a:lnTo>
                  <a:pt x="1180" y="392"/>
                </a:lnTo>
                <a:lnTo>
                  <a:pt x="1180" y="395"/>
                </a:lnTo>
                <a:lnTo>
                  <a:pt x="1182" y="398"/>
                </a:lnTo>
                <a:lnTo>
                  <a:pt x="1184" y="402"/>
                </a:lnTo>
                <a:lnTo>
                  <a:pt x="1185" y="407"/>
                </a:lnTo>
                <a:lnTo>
                  <a:pt x="1187" y="411"/>
                </a:lnTo>
                <a:lnTo>
                  <a:pt x="1187" y="414"/>
                </a:lnTo>
                <a:lnTo>
                  <a:pt x="1188" y="417"/>
                </a:lnTo>
                <a:lnTo>
                  <a:pt x="1188" y="420"/>
                </a:lnTo>
                <a:lnTo>
                  <a:pt x="1188" y="424"/>
                </a:lnTo>
                <a:lnTo>
                  <a:pt x="1187" y="427"/>
                </a:lnTo>
                <a:lnTo>
                  <a:pt x="1187" y="429"/>
                </a:lnTo>
                <a:lnTo>
                  <a:pt x="1187" y="432"/>
                </a:lnTo>
                <a:lnTo>
                  <a:pt x="1187" y="434"/>
                </a:lnTo>
                <a:lnTo>
                  <a:pt x="1188" y="436"/>
                </a:lnTo>
                <a:lnTo>
                  <a:pt x="1188" y="438"/>
                </a:lnTo>
                <a:lnTo>
                  <a:pt x="1189" y="439"/>
                </a:lnTo>
                <a:lnTo>
                  <a:pt x="1190" y="440"/>
                </a:lnTo>
                <a:lnTo>
                  <a:pt x="1191" y="440"/>
                </a:lnTo>
                <a:lnTo>
                  <a:pt x="1191" y="442"/>
                </a:lnTo>
                <a:lnTo>
                  <a:pt x="1193" y="443"/>
                </a:lnTo>
                <a:lnTo>
                  <a:pt x="1193" y="444"/>
                </a:lnTo>
                <a:lnTo>
                  <a:pt x="1194" y="446"/>
                </a:lnTo>
                <a:lnTo>
                  <a:pt x="1194" y="449"/>
                </a:lnTo>
                <a:lnTo>
                  <a:pt x="1194" y="452"/>
                </a:lnTo>
                <a:lnTo>
                  <a:pt x="1194" y="455"/>
                </a:lnTo>
                <a:lnTo>
                  <a:pt x="1194" y="458"/>
                </a:lnTo>
                <a:lnTo>
                  <a:pt x="1194" y="461"/>
                </a:lnTo>
                <a:lnTo>
                  <a:pt x="1195" y="464"/>
                </a:lnTo>
                <a:lnTo>
                  <a:pt x="1196" y="466"/>
                </a:lnTo>
                <a:lnTo>
                  <a:pt x="1197" y="470"/>
                </a:lnTo>
                <a:lnTo>
                  <a:pt x="1198" y="473"/>
                </a:lnTo>
                <a:lnTo>
                  <a:pt x="1199" y="475"/>
                </a:lnTo>
                <a:lnTo>
                  <a:pt x="1200" y="477"/>
                </a:lnTo>
                <a:lnTo>
                  <a:pt x="1200" y="480"/>
                </a:lnTo>
                <a:lnTo>
                  <a:pt x="1201" y="481"/>
                </a:lnTo>
                <a:lnTo>
                  <a:pt x="1201" y="482"/>
                </a:lnTo>
                <a:lnTo>
                  <a:pt x="1201" y="483"/>
                </a:lnTo>
                <a:lnTo>
                  <a:pt x="1201" y="484"/>
                </a:lnTo>
                <a:lnTo>
                  <a:pt x="1201" y="485"/>
                </a:lnTo>
                <a:lnTo>
                  <a:pt x="1203" y="486"/>
                </a:lnTo>
                <a:lnTo>
                  <a:pt x="1203" y="488"/>
                </a:lnTo>
                <a:lnTo>
                  <a:pt x="1204" y="489"/>
                </a:lnTo>
                <a:lnTo>
                  <a:pt x="1204" y="490"/>
                </a:lnTo>
                <a:lnTo>
                  <a:pt x="1205" y="491"/>
                </a:lnTo>
                <a:lnTo>
                  <a:pt x="1205" y="492"/>
                </a:lnTo>
                <a:lnTo>
                  <a:pt x="1205" y="493"/>
                </a:lnTo>
                <a:lnTo>
                  <a:pt x="1205" y="494"/>
                </a:lnTo>
                <a:lnTo>
                  <a:pt x="1205" y="495"/>
                </a:lnTo>
                <a:lnTo>
                  <a:pt x="1205" y="497"/>
                </a:lnTo>
                <a:lnTo>
                  <a:pt x="1205" y="498"/>
                </a:lnTo>
                <a:lnTo>
                  <a:pt x="1206" y="499"/>
                </a:lnTo>
                <a:lnTo>
                  <a:pt x="1207" y="499"/>
                </a:lnTo>
                <a:lnTo>
                  <a:pt x="1207" y="500"/>
                </a:lnTo>
                <a:lnTo>
                  <a:pt x="1208" y="500"/>
                </a:lnTo>
                <a:lnTo>
                  <a:pt x="1208" y="501"/>
                </a:lnTo>
                <a:lnTo>
                  <a:pt x="1208" y="502"/>
                </a:lnTo>
                <a:lnTo>
                  <a:pt x="1208" y="504"/>
                </a:lnTo>
                <a:lnTo>
                  <a:pt x="1208" y="507"/>
                </a:lnTo>
                <a:lnTo>
                  <a:pt x="1208" y="509"/>
                </a:lnTo>
                <a:lnTo>
                  <a:pt x="1208" y="510"/>
                </a:lnTo>
                <a:lnTo>
                  <a:pt x="1208" y="511"/>
                </a:lnTo>
                <a:lnTo>
                  <a:pt x="1208" y="512"/>
                </a:lnTo>
                <a:lnTo>
                  <a:pt x="1208" y="513"/>
                </a:lnTo>
                <a:lnTo>
                  <a:pt x="1209" y="513"/>
                </a:lnTo>
                <a:lnTo>
                  <a:pt x="1210" y="514"/>
                </a:lnTo>
                <a:lnTo>
                  <a:pt x="1210" y="517"/>
                </a:lnTo>
                <a:lnTo>
                  <a:pt x="1212" y="519"/>
                </a:lnTo>
                <a:lnTo>
                  <a:pt x="1212" y="522"/>
                </a:lnTo>
                <a:lnTo>
                  <a:pt x="1212" y="526"/>
                </a:lnTo>
                <a:lnTo>
                  <a:pt x="1213" y="528"/>
                </a:lnTo>
                <a:lnTo>
                  <a:pt x="1213" y="529"/>
                </a:lnTo>
                <a:lnTo>
                  <a:pt x="1214" y="530"/>
                </a:lnTo>
                <a:lnTo>
                  <a:pt x="1215" y="530"/>
                </a:lnTo>
                <a:lnTo>
                  <a:pt x="1216" y="530"/>
                </a:lnTo>
                <a:lnTo>
                  <a:pt x="1217" y="530"/>
                </a:lnTo>
                <a:lnTo>
                  <a:pt x="1219" y="530"/>
                </a:lnTo>
                <a:lnTo>
                  <a:pt x="1222" y="530"/>
                </a:lnTo>
                <a:lnTo>
                  <a:pt x="1224" y="530"/>
                </a:lnTo>
                <a:lnTo>
                  <a:pt x="1226" y="529"/>
                </a:lnTo>
                <a:lnTo>
                  <a:pt x="1228" y="530"/>
                </a:lnTo>
                <a:lnTo>
                  <a:pt x="1231" y="530"/>
                </a:lnTo>
                <a:lnTo>
                  <a:pt x="1234" y="531"/>
                </a:lnTo>
                <a:lnTo>
                  <a:pt x="1236" y="532"/>
                </a:lnTo>
                <a:lnTo>
                  <a:pt x="1238" y="532"/>
                </a:lnTo>
                <a:lnTo>
                  <a:pt x="1241" y="534"/>
                </a:lnTo>
                <a:lnTo>
                  <a:pt x="1243" y="534"/>
                </a:lnTo>
                <a:lnTo>
                  <a:pt x="1244" y="534"/>
                </a:lnTo>
                <a:lnTo>
                  <a:pt x="1246" y="534"/>
                </a:lnTo>
                <a:lnTo>
                  <a:pt x="1249" y="534"/>
                </a:lnTo>
                <a:lnTo>
                  <a:pt x="1251" y="534"/>
                </a:lnTo>
                <a:lnTo>
                  <a:pt x="1253" y="532"/>
                </a:lnTo>
                <a:lnTo>
                  <a:pt x="1254" y="532"/>
                </a:lnTo>
                <a:lnTo>
                  <a:pt x="1256" y="532"/>
                </a:lnTo>
                <a:lnTo>
                  <a:pt x="1259" y="532"/>
                </a:lnTo>
                <a:lnTo>
                  <a:pt x="1261" y="532"/>
                </a:lnTo>
                <a:lnTo>
                  <a:pt x="1262" y="532"/>
                </a:lnTo>
                <a:lnTo>
                  <a:pt x="1264" y="532"/>
                </a:lnTo>
                <a:lnTo>
                  <a:pt x="1266" y="532"/>
                </a:lnTo>
                <a:lnTo>
                  <a:pt x="1269" y="532"/>
                </a:lnTo>
                <a:lnTo>
                  <a:pt x="1270" y="532"/>
                </a:lnTo>
                <a:lnTo>
                  <a:pt x="1270" y="67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0" name="Freeform 1085"/>
          <p:cNvSpPr>
            <a:spLocks/>
          </p:cNvSpPr>
          <p:nvPr/>
        </p:nvSpPr>
        <p:spPr bwMode="auto">
          <a:xfrm>
            <a:off x="3065463" y="4525963"/>
            <a:ext cx="65087" cy="128587"/>
          </a:xfrm>
          <a:custGeom>
            <a:avLst/>
            <a:gdLst>
              <a:gd name="T0" fmla="*/ 2147483647 w 163"/>
              <a:gd name="T1" fmla="*/ 2147483647 h 321"/>
              <a:gd name="T2" fmla="*/ 2147483647 w 163"/>
              <a:gd name="T3" fmla="*/ 2147483647 h 321"/>
              <a:gd name="T4" fmla="*/ 2147483647 w 163"/>
              <a:gd name="T5" fmla="*/ 2147483647 h 321"/>
              <a:gd name="T6" fmla="*/ 2147483647 w 163"/>
              <a:gd name="T7" fmla="*/ 2147483647 h 321"/>
              <a:gd name="T8" fmla="*/ 2147483647 w 163"/>
              <a:gd name="T9" fmla="*/ 2147483647 h 321"/>
              <a:gd name="T10" fmla="*/ 2147483647 w 163"/>
              <a:gd name="T11" fmla="*/ 2147483647 h 321"/>
              <a:gd name="T12" fmla="*/ 2147483647 w 163"/>
              <a:gd name="T13" fmla="*/ 2147483647 h 321"/>
              <a:gd name="T14" fmla="*/ 2147483647 w 163"/>
              <a:gd name="T15" fmla="*/ 2147483647 h 321"/>
              <a:gd name="T16" fmla="*/ 2147483647 w 163"/>
              <a:gd name="T17" fmla="*/ 2147483647 h 321"/>
              <a:gd name="T18" fmla="*/ 2147483647 w 163"/>
              <a:gd name="T19" fmla="*/ 2147483647 h 321"/>
              <a:gd name="T20" fmla="*/ 2147483647 w 163"/>
              <a:gd name="T21" fmla="*/ 2147483647 h 321"/>
              <a:gd name="T22" fmla="*/ 2147483647 w 163"/>
              <a:gd name="T23" fmla="*/ 2147483647 h 321"/>
              <a:gd name="T24" fmla="*/ 2147483647 w 163"/>
              <a:gd name="T25" fmla="*/ 2147483647 h 321"/>
              <a:gd name="T26" fmla="*/ 2147483647 w 163"/>
              <a:gd name="T27" fmla="*/ 2147483647 h 321"/>
              <a:gd name="T28" fmla="*/ 2147483647 w 163"/>
              <a:gd name="T29" fmla="*/ 2147483647 h 321"/>
              <a:gd name="T30" fmla="*/ 2147483647 w 163"/>
              <a:gd name="T31" fmla="*/ 2147483647 h 321"/>
              <a:gd name="T32" fmla="*/ 2147483647 w 163"/>
              <a:gd name="T33" fmla="*/ 2147483647 h 321"/>
              <a:gd name="T34" fmla="*/ 2147483647 w 163"/>
              <a:gd name="T35" fmla="*/ 2147483647 h 321"/>
              <a:gd name="T36" fmla="*/ 2147483647 w 163"/>
              <a:gd name="T37" fmla="*/ 2147483647 h 321"/>
              <a:gd name="T38" fmla="*/ 2147483647 w 163"/>
              <a:gd name="T39" fmla="*/ 2147483647 h 321"/>
              <a:gd name="T40" fmla="*/ 2147483647 w 163"/>
              <a:gd name="T41" fmla="*/ 2147483647 h 321"/>
              <a:gd name="T42" fmla="*/ 2147483647 w 163"/>
              <a:gd name="T43" fmla="*/ 2147483647 h 321"/>
              <a:gd name="T44" fmla="*/ 2147483647 w 163"/>
              <a:gd name="T45" fmla="*/ 2147483647 h 321"/>
              <a:gd name="T46" fmla="*/ 2147483647 w 163"/>
              <a:gd name="T47" fmla="*/ 2147483647 h 321"/>
              <a:gd name="T48" fmla="*/ 2147483647 w 163"/>
              <a:gd name="T49" fmla="*/ 2147483647 h 321"/>
              <a:gd name="T50" fmla="*/ 2147483647 w 163"/>
              <a:gd name="T51" fmla="*/ 2147483647 h 321"/>
              <a:gd name="T52" fmla="*/ 2147483647 w 163"/>
              <a:gd name="T53" fmla="*/ 2147483647 h 321"/>
              <a:gd name="T54" fmla="*/ 2147483647 w 163"/>
              <a:gd name="T55" fmla="*/ 2147483647 h 321"/>
              <a:gd name="T56" fmla="*/ 2147483647 w 163"/>
              <a:gd name="T57" fmla="*/ 2147483647 h 321"/>
              <a:gd name="T58" fmla="*/ 2147483647 w 163"/>
              <a:gd name="T59" fmla="*/ 2147483647 h 321"/>
              <a:gd name="T60" fmla="*/ 2147483647 w 163"/>
              <a:gd name="T61" fmla="*/ 2147483647 h 321"/>
              <a:gd name="T62" fmla="*/ 2147483647 w 163"/>
              <a:gd name="T63" fmla="*/ 2147483647 h 321"/>
              <a:gd name="T64" fmla="*/ 2147483647 w 163"/>
              <a:gd name="T65" fmla="*/ 2147483647 h 321"/>
              <a:gd name="T66" fmla="*/ 2147483647 w 163"/>
              <a:gd name="T67" fmla="*/ 2147483647 h 321"/>
              <a:gd name="T68" fmla="*/ 2147483647 w 163"/>
              <a:gd name="T69" fmla="*/ 2147483647 h 321"/>
              <a:gd name="T70" fmla="*/ 2147483647 w 163"/>
              <a:gd name="T71" fmla="*/ 2147483647 h 321"/>
              <a:gd name="T72" fmla="*/ 2147483647 w 163"/>
              <a:gd name="T73" fmla="*/ 2147483647 h 321"/>
              <a:gd name="T74" fmla="*/ 2147483647 w 163"/>
              <a:gd name="T75" fmla="*/ 2147483647 h 321"/>
              <a:gd name="T76" fmla="*/ 2147483647 w 163"/>
              <a:gd name="T77" fmla="*/ 2147483647 h 321"/>
              <a:gd name="T78" fmla="*/ 2147483647 w 163"/>
              <a:gd name="T79" fmla="*/ 2147483647 h 321"/>
              <a:gd name="T80" fmla="*/ 2147483647 w 163"/>
              <a:gd name="T81" fmla="*/ 2147483647 h 321"/>
              <a:gd name="T82" fmla="*/ 2147483647 w 163"/>
              <a:gd name="T83" fmla="*/ 2147483647 h 321"/>
              <a:gd name="T84" fmla="*/ 2147483647 w 163"/>
              <a:gd name="T85" fmla="*/ 2147483647 h 321"/>
              <a:gd name="T86" fmla="*/ 2147483647 w 163"/>
              <a:gd name="T87" fmla="*/ 2147483647 h 321"/>
              <a:gd name="T88" fmla="*/ 2147483647 w 163"/>
              <a:gd name="T89" fmla="*/ 2147483647 h 321"/>
              <a:gd name="T90" fmla="*/ 2147483647 w 163"/>
              <a:gd name="T91" fmla="*/ 2147483647 h 321"/>
              <a:gd name="T92" fmla="*/ 2147483647 w 163"/>
              <a:gd name="T93" fmla="*/ 2147483647 h 321"/>
              <a:gd name="T94" fmla="*/ 2147483647 w 163"/>
              <a:gd name="T95" fmla="*/ 2147483647 h 321"/>
              <a:gd name="T96" fmla="*/ 2147483647 w 163"/>
              <a:gd name="T97" fmla="*/ 2147483647 h 321"/>
              <a:gd name="T98" fmla="*/ 2147483647 w 163"/>
              <a:gd name="T99" fmla="*/ 2147483647 h 321"/>
              <a:gd name="T100" fmla="*/ 2147483647 w 163"/>
              <a:gd name="T101" fmla="*/ 0 h 321"/>
              <a:gd name="T102" fmla="*/ 2147483647 w 163"/>
              <a:gd name="T103" fmla="*/ 0 h 321"/>
              <a:gd name="T104" fmla="*/ 2147483647 w 163"/>
              <a:gd name="T105" fmla="*/ 0 h 321"/>
              <a:gd name="T106" fmla="*/ 2147483647 w 163"/>
              <a:gd name="T107" fmla="*/ 2147483647 h 321"/>
              <a:gd name="T108" fmla="*/ 2147483647 w 163"/>
              <a:gd name="T109" fmla="*/ 2147483647 h 321"/>
              <a:gd name="T110" fmla="*/ 2147483647 w 163"/>
              <a:gd name="T111" fmla="*/ 2147483647 h 321"/>
              <a:gd name="T112" fmla="*/ 2147483647 w 163"/>
              <a:gd name="T113" fmla="*/ 2147483647 h 321"/>
              <a:gd name="T114" fmla="*/ 2147483647 w 163"/>
              <a:gd name="T115" fmla="*/ 2147483647 h 321"/>
              <a:gd name="T116" fmla="*/ 2147483647 w 163"/>
              <a:gd name="T117" fmla="*/ 2147483647 h 321"/>
              <a:gd name="T118" fmla="*/ 2147483647 w 163"/>
              <a:gd name="T119" fmla="*/ 2147483647 h 321"/>
              <a:gd name="T120" fmla="*/ 0 w 163"/>
              <a:gd name="T121" fmla="*/ 2147483647 h 32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3" h="321">
                <a:moveTo>
                  <a:pt x="0" y="25"/>
                </a:moveTo>
                <a:lnTo>
                  <a:pt x="0" y="319"/>
                </a:lnTo>
                <a:lnTo>
                  <a:pt x="44" y="319"/>
                </a:lnTo>
                <a:lnTo>
                  <a:pt x="65" y="319"/>
                </a:lnTo>
                <a:lnTo>
                  <a:pt x="87" y="319"/>
                </a:lnTo>
                <a:lnTo>
                  <a:pt x="109" y="319"/>
                </a:lnTo>
                <a:lnTo>
                  <a:pt x="131" y="321"/>
                </a:lnTo>
                <a:lnTo>
                  <a:pt x="132" y="321"/>
                </a:lnTo>
                <a:lnTo>
                  <a:pt x="133" y="321"/>
                </a:lnTo>
                <a:lnTo>
                  <a:pt x="134" y="319"/>
                </a:lnTo>
                <a:lnTo>
                  <a:pt x="135" y="319"/>
                </a:lnTo>
                <a:lnTo>
                  <a:pt x="137" y="319"/>
                </a:lnTo>
                <a:lnTo>
                  <a:pt x="138" y="318"/>
                </a:lnTo>
                <a:lnTo>
                  <a:pt x="138" y="317"/>
                </a:lnTo>
                <a:lnTo>
                  <a:pt x="139" y="316"/>
                </a:lnTo>
                <a:lnTo>
                  <a:pt x="140" y="316"/>
                </a:lnTo>
                <a:lnTo>
                  <a:pt x="140" y="315"/>
                </a:lnTo>
                <a:lnTo>
                  <a:pt x="141" y="314"/>
                </a:lnTo>
                <a:lnTo>
                  <a:pt x="142" y="314"/>
                </a:lnTo>
                <a:lnTo>
                  <a:pt x="143" y="314"/>
                </a:lnTo>
                <a:lnTo>
                  <a:pt x="144" y="314"/>
                </a:lnTo>
                <a:lnTo>
                  <a:pt x="146" y="314"/>
                </a:lnTo>
                <a:lnTo>
                  <a:pt x="147" y="314"/>
                </a:lnTo>
                <a:lnTo>
                  <a:pt x="148" y="313"/>
                </a:lnTo>
                <a:lnTo>
                  <a:pt x="150" y="313"/>
                </a:lnTo>
                <a:lnTo>
                  <a:pt x="151" y="312"/>
                </a:lnTo>
                <a:lnTo>
                  <a:pt x="153" y="310"/>
                </a:lnTo>
                <a:lnTo>
                  <a:pt x="155" y="308"/>
                </a:lnTo>
                <a:lnTo>
                  <a:pt x="157" y="306"/>
                </a:lnTo>
                <a:lnTo>
                  <a:pt x="158" y="305"/>
                </a:lnTo>
                <a:lnTo>
                  <a:pt x="159" y="304"/>
                </a:lnTo>
                <a:lnTo>
                  <a:pt x="160" y="303"/>
                </a:lnTo>
                <a:lnTo>
                  <a:pt x="161" y="301"/>
                </a:lnTo>
                <a:lnTo>
                  <a:pt x="162" y="301"/>
                </a:lnTo>
                <a:lnTo>
                  <a:pt x="163" y="301"/>
                </a:lnTo>
                <a:lnTo>
                  <a:pt x="163" y="297"/>
                </a:lnTo>
                <a:lnTo>
                  <a:pt x="163" y="294"/>
                </a:lnTo>
                <a:lnTo>
                  <a:pt x="163" y="290"/>
                </a:lnTo>
                <a:lnTo>
                  <a:pt x="163" y="257"/>
                </a:lnTo>
                <a:lnTo>
                  <a:pt x="163" y="240"/>
                </a:lnTo>
                <a:lnTo>
                  <a:pt x="163" y="223"/>
                </a:lnTo>
                <a:lnTo>
                  <a:pt x="163" y="206"/>
                </a:lnTo>
                <a:lnTo>
                  <a:pt x="163" y="189"/>
                </a:lnTo>
                <a:lnTo>
                  <a:pt x="163" y="186"/>
                </a:lnTo>
                <a:lnTo>
                  <a:pt x="163" y="183"/>
                </a:lnTo>
                <a:lnTo>
                  <a:pt x="163" y="179"/>
                </a:lnTo>
                <a:lnTo>
                  <a:pt x="162" y="176"/>
                </a:lnTo>
                <a:lnTo>
                  <a:pt x="162" y="174"/>
                </a:lnTo>
                <a:lnTo>
                  <a:pt x="161" y="173"/>
                </a:lnTo>
                <a:lnTo>
                  <a:pt x="161" y="171"/>
                </a:lnTo>
                <a:lnTo>
                  <a:pt x="160" y="170"/>
                </a:lnTo>
                <a:lnTo>
                  <a:pt x="160" y="169"/>
                </a:lnTo>
                <a:lnTo>
                  <a:pt x="159" y="168"/>
                </a:lnTo>
                <a:lnTo>
                  <a:pt x="159" y="167"/>
                </a:lnTo>
                <a:lnTo>
                  <a:pt x="159" y="166"/>
                </a:lnTo>
                <a:lnTo>
                  <a:pt x="159" y="164"/>
                </a:lnTo>
                <a:lnTo>
                  <a:pt x="160" y="162"/>
                </a:lnTo>
                <a:lnTo>
                  <a:pt x="160" y="160"/>
                </a:lnTo>
                <a:lnTo>
                  <a:pt x="161" y="158"/>
                </a:lnTo>
                <a:lnTo>
                  <a:pt x="161" y="157"/>
                </a:lnTo>
                <a:lnTo>
                  <a:pt x="161" y="156"/>
                </a:lnTo>
                <a:lnTo>
                  <a:pt x="160" y="155"/>
                </a:lnTo>
                <a:lnTo>
                  <a:pt x="159" y="155"/>
                </a:lnTo>
                <a:lnTo>
                  <a:pt x="158" y="155"/>
                </a:lnTo>
                <a:lnTo>
                  <a:pt x="157" y="154"/>
                </a:lnTo>
                <a:lnTo>
                  <a:pt x="157" y="152"/>
                </a:lnTo>
                <a:lnTo>
                  <a:pt x="157" y="151"/>
                </a:lnTo>
                <a:lnTo>
                  <a:pt x="156" y="151"/>
                </a:lnTo>
                <a:lnTo>
                  <a:pt x="155" y="151"/>
                </a:lnTo>
                <a:lnTo>
                  <a:pt x="153" y="151"/>
                </a:lnTo>
                <a:lnTo>
                  <a:pt x="153" y="150"/>
                </a:lnTo>
                <a:lnTo>
                  <a:pt x="153" y="149"/>
                </a:lnTo>
                <a:lnTo>
                  <a:pt x="155" y="148"/>
                </a:lnTo>
                <a:lnTo>
                  <a:pt x="155" y="147"/>
                </a:lnTo>
                <a:lnTo>
                  <a:pt x="155" y="146"/>
                </a:lnTo>
                <a:lnTo>
                  <a:pt x="153" y="145"/>
                </a:lnTo>
                <a:lnTo>
                  <a:pt x="152" y="145"/>
                </a:lnTo>
                <a:lnTo>
                  <a:pt x="152" y="146"/>
                </a:lnTo>
                <a:lnTo>
                  <a:pt x="151" y="146"/>
                </a:lnTo>
                <a:lnTo>
                  <a:pt x="151" y="145"/>
                </a:lnTo>
                <a:lnTo>
                  <a:pt x="151" y="143"/>
                </a:lnTo>
                <a:lnTo>
                  <a:pt x="151" y="142"/>
                </a:lnTo>
                <a:lnTo>
                  <a:pt x="151" y="141"/>
                </a:lnTo>
                <a:lnTo>
                  <a:pt x="151" y="140"/>
                </a:lnTo>
                <a:lnTo>
                  <a:pt x="152" y="139"/>
                </a:lnTo>
                <a:lnTo>
                  <a:pt x="151" y="138"/>
                </a:lnTo>
                <a:lnTo>
                  <a:pt x="151" y="137"/>
                </a:lnTo>
                <a:lnTo>
                  <a:pt x="150" y="137"/>
                </a:lnTo>
                <a:lnTo>
                  <a:pt x="149" y="136"/>
                </a:lnTo>
                <a:lnTo>
                  <a:pt x="148" y="136"/>
                </a:lnTo>
                <a:lnTo>
                  <a:pt x="147" y="134"/>
                </a:lnTo>
                <a:lnTo>
                  <a:pt x="146" y="133"/>
                </a:lnTo>
                <a:lnTo>
                  <a:pt x="146" y="132"/>
                </a:lnTo>
                <a:lnTo>
                  <a:pt x="144" y="131"/>
                </a:lnTo>
                <a:lnTo>
                  <a:pt x="143" y="129"/>
                </a:lnTo>
                <a:lnTo>
                  <a:pt x="143" y="128"/>
                </a:lnTo>
                <a:lnTo>
                  <a:pt x="142" y="124"/>
                </a:lnTo>
                <a:lnTo>
                  <a:pt x="141" y="121"/>
                </a:lnTo>
                <a:lnTo>
                  <a:pt x="140" y="119"/>
                </a:lnTo>
                <a:lnTo>
                  <a:pt x="139" y="115"/>
                </a:lnTo>
                <a:lnTo>
                  <a:pt x="138" y="113"/>
                </a:lnTo>
                <a:lnTo>
                  <a:pt x="135" y="111"/>
                </a:lnTo>
                <a:lnTo>
                  <a:pt x="135" y="110"/>
                </a:lnTo>
                <a:lnTo>
                  <a:pt x="134" y="109"/>
                </a:lnTo>
                <a:lnTo>
                  <a:pt x="134" y="106"/>
                </a:lnTo>
                <a:lnTo>
                  <a:pt x="133" y="105"/>
                </a:lnTo>
                <a:lnTo>
                  <a:pt x="133" y="103"/>
                </a:lnTo>
                <a:lnTo>
                  <a:pt x="133" y="100"/>
                </a:lnTo>
                <a:lnTo>
                  <a:pt x="133" y="96"/>
                </a:lnTo>
                <a:lnTo>
                  <a:pt x="133" y="93"/>
                </a:lnTo>
                <a:lnTo>
                  <a:pt x="133" y="89"/>
                </a:lnTo>
                <a:lnTo>
                  <a:pt x="133" y="86"/>
                </a:lnTo>
                <a:lnTo>
                  <a:pt x="133" y="84"/>
                </a:lnTo>
                <a:lnTo>
                  <a:pt x="133" y="82"/>
                </a:lnTo>
                <a:lnTo>
                  <a:pt x="133" y="80"/>
                </a:lnTo>
                <a:lnTo>
                  <a:pt x="133" y="77"/>
                </a:lnTo>
                <a:lnTo>
                  <a:pt x="132" y="75"/>
                </a:lnTo>
                <a:lnTo>
                  <a:pt x="131" y="71"/>
                </a:lnTo>
                <a:lnTo>
                  <a:pt x="131" y="66"/>
                </a:lnTo>
                <a:lnTo>
                  <a:pt x="130" y="62"/>
                </a:lnTo>
                <a:lnTo>
                  <a:pt x="129" y="57"/>
                </a:lnTo>
                <a:lnTo>
                  <a:pt x="128" y="53"/>
                </a:lnTo>
                <a:lnTo>
                  <a:pt x="128" y="48"/>
                </a:lnTo>
                <a:lnTo>
                  <a:pt x="126" y="44"/>
                </a:lnTo>
                <a:lnTo>
                  <a:pt x="126" y="38"/>
                </a:lnTo>
                <a:lnTo>
                  <a:pt x="125" y="34"/>
                </a:lnTo>
                <a:lnTo>
                  <a:pt x="125" y="29"/>
                </a:lnTo>
                <a:lnTo>
                  <a:pt x="124" y="27"/>
                </a:lnTo>
                <a:lnTo>
                  <a:pt x="124" y="25"/>
                </a:lnTo>
                <a:lnTo>
                  <a:pt x="123" y="21"/>
                </a:lnTo>
                <a:lnTo>
                  <a:pt x="123" y="20"/>
                </a:lnTo>
                <a:lnTo>
                  <a:pt x="123" y="19"/>
                </a:lnTo>
                <a:lnTo>
                  <a:pt x="122" y="19"/>
                </a:lnTo>
                <a:lnTo>
                  <a:pt x="122" y="18"/>
                </a:lnTo>
                <a:lnTo>
                  <a:pt x="121" y="16"/>
                </a:lnTo>
                <a:lnTo>
                  <a:pt x="120" y="15"/>
                </a:lnTo>
                <a:lnTo>
                  <a:pt x="119" y="13"/>
                </a:lnTo>
                <a:lnTo>
                  <a:pt x="116" y="11"/>
                </a:lnTo>
                <a:lnTo>
                  <a:pt x="114" y="10"/>
                </a:lnTo>
                <a:lnTo>
                  <a:pt x="111" y="9"/>
                </a:lnTo>
                <a:lnTo>
                  <a:pt x="109" y="8"/>
                </a:lnTo>
                <a:lnTo>
                  <a:pt x="105" y="6"/>
                </a:lnTo>
                <a:lnTo>
                  <a:pt x="102" y="4"/>
                </a:lnTo>
                <a:lnTo>
                  <a:pt x="98" y="3"/>
                </a:lnTo>
                <a:lnTo>
                  <a:pt x="94" y="2"/>
                </a:lnTo>
                <a:lnTo>
                  <a:pt x="91" y="1"/>
                </a:lnTo>
                <a:lnTo>
                  <a:pt x="86" y="1"/>
                </a:lnTo>
                <a:lnTo>
                  <a:pt x="85" y="1"/>
                </a:lnTo>
                <a:lnTo>
                  <a:pt x="84" y="1"/>
                </a:lnTo>
                <a:lnTo>
                  <a:pt x="83" y="1"/>
                </a:lnTo>
                <a:lnTo>
                  <a:pt x="82" y="1"/>
                </a:lnTo>
                <a:lnTo>
                  <a:pt x="81" y="1"/>
                </a:lnTo>
                <a:lnTo>
                  <a:pt x="76" y="0"/>
                </a:lnTo>
                <a:lnTo>
                  <a:pt x="73" y="0"/>
                </a:lnTo>
                <a:lnTo>
                  <a:pt x="68" y="0"/>
                </a:lnTo>
                <a:lnTo>
                  <a:pt x="65" y="0"/>
                </a:lnTo>
                <a:lnTo>
                  <a:pt x="60" y="0"/>
                </a:lnTo>
                <a:lnTo>
                  <a:pt x="56" y="0"/>
                </a:lnTo>
                <a:lnTo>
                  <a:pt x="53" y="0"/>
                </a:lnTo>
                <a:lnTo>
                  <a:pt x="48" y="1"/>
                </a:lnTo>
                <a:lnTo>
                  <a:pt x="44" y="1"/>
                </a:lnTo>
                <a:lnTo>
                  <a:pt x="40" y="2"/>
                </a:lnTo>
                <a:lnTo>
                  <a:pt x="37" y="3"/>
                </a:lnTo>
                <a:lnTo>
                  <a:pt x="35" y="4"/>
                </a:lnTo>
                <a:lnTo>
                  <a:pt x="32" y="6"/>
                </a:lnTo>
                <a:lnTo>
                  <a:pt x="31" y="6"/>
                </a:lnTo>
                <a:lnTo>
                  <a:pt x="30" y="7"/>
                </a:lnTo>
                <a:lnTo>
                  <a:pt x="29" y="8"/>
                </a:lnTo>
                <a:lnTo>
                  <a:pt x="28" y="8"/>
                </a:lnTo>
                <a:lnTo>
                  <a:pt x="27" y="9"/>
                </a:lnTo>
                <a:lnTo>
                  <a:pt x="26" y="10"/>
                </a:lnTo>
                <a:lnTo>
                  <a:pt x="23" y="11"/>
                </a:lnTo>
                <a:lnTo>
                  <a:pt x="21" y="13"/>
                </a:lnTo>
                <a:lnTo>
                  <a:pt x="19" y="15"/>
                </a:lnTo>
                <a:lnTo>
                  <a:pt x="17" y="16"/>
                </a:lnTo>
                <a:lnTo>
                  <a:pt x="14" y="17"/>
                </a:lnTo>
                <a:lnTo>
                  <a:pt x="12" y="19"/>
                </a:lnTo>
                <a:lnTo>
                  <a:pt x="10" y="19"/>
                </a:lnTo>
                <a:lnTo>
                  <a:pt x="9" y="20"/>
                </a:lnTo>
                <a:lnTo>
                  <a:pt x="7" y="21"/>
                </a:lnTo>
                <a:lnTo>
                  <a:pt x="4" y="22"/>
                </a:lnTo>
                <a:lnTo>
                  <a:pt x="2" y="24"/>
                </a:lnTo>
                <a:lnTo>
                  <a:pt x="0" y="25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1" name="Freeform 1086"/>
          <p:cNvSpPr>
            <a:spLocks/>
          </p:cNvSpPr>
          <p:nvPr/>
        </p:nvSpPr>
        <p:spPr bwMode="auto">
          <a:xfrm>
            <a:off x="3024188" y="4537075"/>
            <a:ext cx="41275" cy="117475"/>
          </a:xfrm>
          <a:custGeom>
            <a:avLst/>
            <a:gdLst>
              <a:gd name="T0" fmla="*/ 2147483647 w 103"/>
              <a:gd name="T1" fmla="*/ 2147483647 h 296"/>
              <a:gd name="T2" fmla="*/ 2147483647 w 103"/>
              <a:gd name="T3" fmla="*/ 2147483647 h 296"/>
              <a:gd name="T4" fmla="*/ 2147483647 w 103"/>
              <a:gd name="T5" fmla="*/ 2147483647 h 296"/>
              <a:gd name="T6" fmla="*/ 2147483647 w 103"/>
              <a:gd name="T7" fmla="*/ 2147483647 h 296"/>
              <a:gd name="T8" fmla="*/ 2147483647 w 103"/>
              <a:gd name="T9" fmla="*/ 2147483647 h 296"/>
              <a:gd name="T10" fmla="*/ 2147483647 w 103"/>
              <a:gd name="T11" fmla="*/ 2147483647 h 296"/>
              <a:gd name="T12" fmla="*/ 2147483647 w 103"/>
              <a:gd name="T13" fmla="*/ 2147483647 h 296"/>
              <a:gd name="T14" fmla="*/ 2147483647 w 103"/>
              <a:gd name="T15" fmla="*/ 2147483647 h 296"/>
              <a:gd name="T16" fmla="*/ 2147483647 w 103"/>
              <a:gd name="T17" fmla="*/ 2147483647 h 296"/>
              <a:gd name="T18" fmla="*/ 2147483647 w 103"/>
              <a:gd name="T19" fmla="*/ 2147483647 h 296"/>
              <a:gd name="T20" fmla="*/ 2147483647 w 103"/>
              <a:gd name="T21" fmla="*/ 2147483647 h 296"/>
              <a:gd name="T22" fmla="*/ 2147483647 w 103"/>
              <a:gd name="T23" fmla="*/ 2147483647 h 296"/>
              <a:gd name="T24" fmla="*/ 2147483647 w 103"/>
              <a:gd name="T25" fmla="*/ 2147483647 h 296"/>
              <a:gd name="T26" fmla="*/ 2147483647 w 103"/>
              <a:gd name="T27" fmla="*/ 2147483647 h 296"/>
              <a:gd name="T28" fmla="*/ 2147483647 w 103"/>
              <a:gd name="T29" fmla="*/ 2147483647 h 296"/>
              <a:gd name="T30" fmla="*/ 2147483647 w 103"/>
              <a:gd name="T31" fmla="*/ 2147483647 h 296"/>
              <a:gd name="T32" fmla="*/ 2147483647 w 103"/>
              <a:gd name="T33" fmla="*/ 2147483647 h 296"/>
              <a:gd name="T34" fmla="*/ 2147483647 w 103"/>
              <a:gd name="T35" fmla="*/ 2147483647 h 296"/>
              <a:gd name="T36" fmla="*/ 2147483647 w 103"/>
              <a:gd name="T37" fmla="*/ 2147483647 h 296"/>
              <a:gd name="T38" fmla="*/ 2147483647 w 103"/>
              <a:gd name="T39" fmla="*/ 2147483647 h 296"/>
              <a:gd name="T40" fmla="*/ 2147483647 w 103"/>
              <a:gd name="T41" fmla="*/ 2147483647 h 296"/>
              <a:gd name="T42" fmla="*/ 2147483647 w 103"/>
              <a:gd name="T43" fmla="*/ 2147483647 h 296"/>
              <a:gd name="T44" fmla="*/ 2147483647 w 103"/>
              <a:gd name="T45" fmla="*/ 2147483647 h 296"/>
              <a:gd name="T46" fmla="*/ 2147483647 w 103"/>
              <a:gd name="T47" fmla="*/ 2147483647 h 296"/>
              <a:gd name="T48" fmla="*/ 2147483647 w 103"/>
              <a:gd name="T49" fmla="*/ 2147483647 h 296"/>
              <a:gd name="T50" fmla="*/ 2147483647 w 103"/>
              <a:gd name="T51" fmla="*/ 2147483647 h 296"/>
              <a:gd name="T52" fmla="*/ 2147483647 w 103"/>
              <a:gd name="T53" fmla="*/ 2147483647 h 296"/>
              <a:gd name="T54" fmla="*/ 2147483647 w 103"/>
              <a:gd name="T55" fmla="*/ 2147483647 h 296"/>
              <a:gd name="T56" fmla="*/ 0 w 103"/>
              <a:gd name="T57" fmla="*/ 2147483647 h 296"/>
              <a:gd name="T58" fmla="*/ 2147483647 w 103"/>
              <a:gd name="T59" fmla="*/ 2147483647 h 296"/>
              <a:gd name="T60" fmla="*/ 2147483647 w 103"/>
              <a:gd name="T61" fmla="*/ 2147483647 h 296"/>
              <a:gd name="T62" fmla="*/ 2147483647 w 103"/>
              <a:gd name="T63" fmla="*/ 2147483647 h 296"/>
              <a:gd name="T64" fmla="*/ 2147483647 w 103"/>
              <a:gd name="T65" fmla="*/ 2147483647 h 296"/>
              <a:gd name="T66" fmla="*/ 2147483647 w 103"/>
              <a:gd name="T67" fmla="*/ 2147483647 h 296"/>
              <a:gd name="T68" fmla="*/ 2147483647 w 103"/>
              <a:gd name="T69" fmla="*/ 2147483647 h 296"/>
              <a:gd name="T70" fmla="*/ 2147483647 w 103"/>
              <a:gd name="T71" fmla="*/ 2147483647 h 296"/>
              <a:gd name="T72" fmla="*/ 2147483647 w 103"/>
              <a:gd name="T73" fmla="*/ 2147483647 h 296"/>
              <a:gd name="T74" fmla="*/ 2147483647 w 103"/>
              <a:gd name="T75" fmla="*/ 2147483647 h 296"/>
              <a:gd name="T76" fmla="*/ 2147483647 w 103"/>
              <a:gd name="T77" fmla="*/ 2147483647 h 296"/>
              <a:gd name="T78" fmla="*/ 2147483647 w 103"/>
              <a:gd name="T79" fmla="*/ 2147483647 h 296"/>
              <a:gd name="T80" fmla="*/ 2147483647 w 103"/>
              <a:gd name="T81" fmla="*/ 2147483647 h 296"/>
              <a:gd name="T82" fmla="*/ 2147483647 w 103"/>
              <a:gd name="T83" fmla="*/ 2147483647 h 296"/>
              <a:gd name="T84" fmla="*/ 2147483647 w 103"/>
              <a:gd name="T85" fmla="*/ 2147483647 h 296"/>
              <a:gd name="T86" fmla="*/ 2147483647 w 103"/>
              <a:gd name="T87" fmla="*/ 2147483647 h 296"/>
              <a:gd name="T88" fmla="*/ 2147483647 w 103"/>
              <a:gd name="T89" fmla="*/ 2147483647 h 296"/>
              <a:gd name="T90" fmla="*/ 2147483647 w 103"/>
              <a:gd name="T91" fmla="*/ 2147483647 h 296"/>
              <a:gd name="T92" fmla="*/ 2147483647 w 103"/>
              <a:gd name="T93" fmla="*/ 2147483647 h 296"/>
              <a:gd name="T94" fmla="*/ 2147483647 w 103"/>
              <a:gd name="T95" fmla="*/ 2147483647 h 296"/>
              <a:gd name="T96" fmla="*/ 2147483647 w 103"/>
              <a:gd name="T97" fmla="*/ 2147483647 h 296"/>
              <a:gd name="T98" fmla="*/ 2147483647 w 103"/>
              <a:gd name="T99" fmla="*/ 2147483647 h 296"/>
              <a:gd name="T100" fmla="*/ 2147483647 w 103"/>
              <a:gd name="T101" fmla="*/ 2147483647 h 296"/>
              <a:gd name="T102" fmla="*/ 2147483647 w 103"/>
              <a:gd name="T103" fmla="*/ 2147483647 h 296"/>
              <a:gd name="T104" fmla="*/ 2147483647 w 103"/>
              <a:gd name="T105" fmla="*/ 2147483647 h 296"/>
              <a:gd name="T106" fmla="*/ 2147483647 w 103"/>
              <a:gd name="T107" fmla="*/ 2147483647 h 296"/>
              <a:gd name="T108" fmla="*/ 2147483647 w 103"/>
              <a:gd name="T109" fmla="*/ 2147483647 h 296"/>
              <a:gd name="T110" fmla="*/ 2147483647 w 103"/>
              <a:gd name="T111" fmla="*/ 2147483647 h 296"/>
              <a:gd name="T112" fmla="*/ 2147483647 w 103"/>
              <a:gd name="T113" fmla="*/ 2147483647 h 296"/>
              <a:gd name="T114" fmla="*/ 2147483647 w 103"/>
              <a:gd name="T115" fmla="*/ 0 h 29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3" h="296">
                <a:moveTo>
                  <a:pt x="103" y="0"/>
                </a:moveTo>
                <a:lnTo>
                  <a:pt x="102" y="0"/>
                </a:lnTo>
                <a:lnTo>
                  <a:pt x="102" y="1"/>
                </a:lnTo>
                <a:lnTo>
                  <a:pt x="101" y="1"/>
                </a:lnTo>
                <a:lnTo>
                  <a:pt x="97" y="3"/>
                </a:lnTo>
                <a:lnTo>
                  <a:pt x="95" y="5"/>
                </a:lnTo>
                <a:lnTo>
                  <a:pt x="93" y="7"/>
                </a:lnTo>
                <a:lnTo>
                  <a:pt x="91" y="10"/>
                </a:lnTo>
                <a:lnTo>
                  <a:pt x="88" y="12"/>
                </a:lnTo>
                <a:lnTo>
                  <a:pt x="86" y="14"/>
                </a:lnTo>
                <a:lnTo>
                  <a:pt x="84" y="16"/>
                </a:lnTo>
                <a:lnTo>
                  <a:pt x="82" y="19"/>
                </a:lnTo>
                <a:lnTo>
                  <a:pt x="79" y="21"/>
                </a:lnTo>
                <a:lnTo>
                  <a:pt x="77" y="23"/>
                </a:lnTo>
                <a:lnTo>
                  <a:pt x="75" y="25"/>
                </a:lnTo>
                <a:lnTo>
                  <a:pt x="73" y="28"/>
                </a:lnTo>
                <a:lnTo>
                  <a:pt x="71" y="29"/>
                </a:lnTo>
                <a:lnTo>
                  <a:pt x="70" y="30"/>
                </a:lnTo>
                <a:lnTo>
                  <a:pt x="70" y="31"/>
                </a:lnTo>
                <a:lnTo>
                  <a:pt x="69" y="32"/>
                </a:lnTo>
                <a:lnTo>
                  <a:pt x="68" y="34"/>
                </a:lnTo>
                <a:lnTo>
                  <a:pt x="67" y="35"/>
                </a:lnTo>
                <a:lnTo>
                  <a:pt x="66" y="37"/>
                </a:lnTo>
                <a:lnTo>
                  <a:pt x="66" y="39"/>
                </a:lnTo>
                <a:lnTo>
                  <a:pt x="65" y="40"/>
                </a:lnTo>
                <a:lnTo>
                  <a:pt x="64" y="41"/>
                </a:lnTo>
                <a:lnTo>
                  <a:pt x="64" y="42"/>
                </a:lnTo>
                <a:lnTo>
                  <a:pt x="63" y="42"/>
                </a:lnTo>
                <a:lnTo>
                  <a:pt x="61" y="43"/>
                </a:lnTo>
                <a:lnTo>
                  <a:pt x="60" y="43"/>
                </a:lnTo>
                <a:lnTo>
                  <a:pt x="60" y="42"/>
                </a:lnTo>
                <a:lnTo>
                  <a:pt x="59" y="42"/>
                </a:lnTo>
                <a:lnTo>
                  <a:pt x="58" y="42"/>
                </a:lnTo>
                <a:lnTo>
                  <a:pt x="57" y="43"/>
                </a:lnTo>
                <a:lnTo>
                  <a:pt x="57" y="44"/>
                </a:lnTo>
                <a:lnTo>
                  <a:pt x="57" y="46"/>
                </a:lnTo>
                <a:lnTo>
                  <a:pt x="57" y="47"/>
                </a:lnTo>
                <a:lnTo>
                  <a:pt x="56" y="48"/>
                </a:lnTo>
                <a:lnTo>
                  <a:pt x="56" y="49"/>
                </a:lnTo>
                <a:lnTo>
                  <a:pt x="55" y="49"/>
                </a:lnTo>
                <a:lnTo>
                  <a:pt x="54" y="49"/>
                </a:lnTo>
                <a:lnTo>
                  <a:pt x="52" y="50"/>
                </a:lnTo>
                <a:lnTo>
                  <a:pt x="54" y="50"/>
                </a:lnTo>
                <a:lnTo>
                  <a:pt x="54" y="51"/>
                </a:lnTo>
                <a:lnTo>
                  <a:pt x="54" y="52"/>
                </a:lnTo>
                <a:lnTo>
                  <a:pt x="52" y="52"/>
                </a:lnTo>
                <a:lnTo>
                  <a:pt x="52" y="53"/>
                </a:lnTo>
                <a:lnTo>
                  <a:pt x="51" y="53"/>
                </a:lnTo>
                <a:lnTo>
                  <a:pt x="51" y="55"/>
                </a:lnTo>
                <a:lnTo>
                  <a:pt x="50" y="55"/>
                </a:lnTo>
                <a:lnTo>
                  <a:pt x="50" y="56"/>
                </a:lnTo>
                <a:lnTo>
                  <a:pt x="50" y="57"/>
                </a:lnTo>
                <a:lnTo>
                  <a:pt x="50" y="58"/>
                </a:lnTo>
                <a:lnTo>
                  <a:pt x="50" y="59"/>
                </a:lnTo>
                <a:lnTo>
                  <a:pt x="50" y="60"/>
                </a:lnTo>
                <a:lnTo>
                  <a:pt x="50" y="61"/>
                </a:lnTo>
                <a:lnTo>
                  <a:pt x="49" y="61"/>
                </a:lnTo>
                <a:lnTo>
                  <a:pt x="48" y="61"/>
                </a:lnTo>
                <a:lnTo>
                  <a:pt x="47" y="61"/>
                </a:lnTo>
                <a:lnTo>
                  <a:pt x="46" y="62"/>
                </a:lnTo>
                <a:lnTo>
                  <a:pt x="43" y="64"/>
                </a:lnTo>
                <a:lnTo>
                  <a:pt x="42" y="65"/>
                </a:lnTo>
                <a:lnTo>
                  <a:pt x="41" y="66"/>
                </a:lnTo>
                <a:lnTo>
                  <a:pt x="41" y="68"/>
                </a:lnTo>
                <a:lnTo>
                  <a:pt x="40" y="70"/>
                </a:lnTo>
                <a:lnTo>
                  <a:pt x="39" y="71"/>
                </a:lnTo>
                <a:lnTo>
                  <a:pt x="39" y="74"/>
                </a:lnTo>
                <a:lnTo>
                  <a:pt x="38" y="75"/>
                </a:lnTo>
                <a:lnTo>
                  <a:pt x="37" y="76"/>
                </a:lnTo>
                <a:lnTo>
                  <a:pt x="36" y="76"/>
                </a:lnTo>
                <a:lnTo>
                  <a:pt x="36" y="77"/>
                </a:lnTo>
                <a:lnTo>
                  <a:pt x="34" y="78"/>
                </a:lnTo>
                <a:lnTo>
                  <a:pt x="33" y="79"/>
                </a:lnTo>
                <a:lnTo>
                  <a:pt x="31" y="81"/>
                </a:lnTo>
                <a:lnTo>
                  <a:pt x="30" y="84"/>
                </a:lnTo>
                <a:lnTo>
                  <a:pt x="29" y="85"/>
                </a:lnTo>
                <a:lnTo>
                  <a:pt x="29" y="87"/>
                </a:lnTo>
                <a:lnTo>
                  <a:pt x="28" y="88"/>
                </a:lnTo>
                <a:lnTo>
                  <a:pt x="28" y="89"/>
                </a:lnTo>
                <a:lnTo>
                  <a:pt x="27" y="90"/>
                </a:lnTo>
                <a:lnTo>
                  <a:pt x="26" y="92"/>
                </a:lnTo>
                <a:lnTo>
                  <a:pt x="24" y="92"/>
                </a:lnTo>
                <a:lnTo>
                  <a:pt x="23" y="93"/>
                </a:lnTo>
                <a:lnTo>
                  <a:pt x="22" y="93"/>
                </a:lnTo>
                <a:lnTo>
                  <a:pt x="22" y="94"/>
                </a:lnTo>
                <a:lnTo>
                  <a:pt x="21" y="94"/>
                </a:lnTo>
                <a:lnTo>
                  <a:pt x="21" y="95"/>
                </a:lnTo>
                <a:lnTo>
                  <a:pt x="21" y="96"/>
                </a:lnTo>
                <a:lnTo>
                  <a:pt x="20" y="96"/>
                </a:lnTo>
                <a:lnTo>
                  <a:pt x="19" y="96"/>
                </a:lnTo>
                <a:lnTo>
                  <a:pt x="18" y="96"/>
                </a:lnTo>
                <a:lnTo>
                  <a:pt x="17" y="97"/>
                </a:lnTo>
                <a:lnTo>
                  <a:pt x="18" y="98"/>
                </a:lnTo>
                <a:lnTo>
                  <a:pt x="18" y="99"/>
                </a:lnTo>
                <a:lnTo>
                  <a:pt x="18" y="100"/>
                </a:lnTo>
                <a:lnTo>
                  <a:pt x="18" y="102"/>
                </a:lnTo>
                <a:lnTo>
                  <a:pt x="18" y="103"/>
                </a:lnTo>
                <a:lnTo>
                  <a:pt x="17" y="103"/>
                </a:lnTo>
                <a:lnTo>
                  <a:pt x="15" y="103"/>
                </a:lnTo>
                <a:lnTo>
                  <a:pt x="14" y="103"/>
                </a:lnTo>
                <a:lnTo>
                  <a:pt x="14" y="104"/>
                </a:lnTo>
                <a:lnTo>
                  <a:pt x="13" y="104"/>
                </a:lnTo>
                <a:lnTo>
                  <a:pt x="13" y="105"/>
                </a:lnTo>
                <a:lnTo>
                  <a:pt x="13" y="106"/>
                </a:lnTo>
                <a:lnTo>
                  <a:pt x="12" y="108"/>
                </a:lnTo>
                <a:lnTo>
                  <a:pt x="11" y="109"/>
                </a:lnTo>
                <a:lnTo>
                  <a:pt x="9" y="111"/>
                </a:lnTo>
                <a:lnTo>
                  <a:pt x="6" y="112"/>
                </a:lnTo>
                <a:lnTo>
                  <a:pt x="5" y="113"/>
                </a:lnTo>
                <a:lnTo>
                  <a:pt x="4" y="114"/>
                </a:lnTo>
                <a:lnTo>
                  <a:pt x="3" y="115"/>
                </a:lnTo>
                <a:lnTo>
                  <a:pt x="2" y="117"/>
                </a:lnTo>
                <a:lnTo>
                  <a:pt x="1" y="118"/>
                </a:lnTo>
                <a:lnTo>
                  <a:pt x="1" y="121"/>
                </a:lnTo>
                <a:lnTo>
                  <a:pt x="0" y="123"/>
                </a:lnTo>
                <a:lnTo>
                  <a:pt x="0" y="126"/>
                </a:lnTo>
                <a:lnTo>
                  <a:pt x="1" y="129"/>
                </a:lnTo>
                <a:lnTo>
                  <a:pt x="1" y="131"/>
                </a:lnTo>
                <a:lnTo>
                  <a:pt x="2" y="133"/>
                </a:lnTo>
                <a:lnTo>
                  <a:pt x="2" y="134"/>
                </a:lnTo>
                <a:lnTo>
                  <a:pt x="3" y="137"/>
                </a:lnTo>
                <a:lnTo>
                  <a:pt x="5" y="139"/>
                </a:lnTo>
                <a:lnTo>
                  <a:pt x="6" y="141"/>
                </a:lnTo>
                <a:lnTo>
                  <a:pt x="9" y="143"/>
                </a:lnTo>
                <a:lnTo>
                  <a:pt x="10" y="145"/>
                </a:lnTo>
                <a:lnTo>
                  <a:pt x="11" y="148"/>
                </a:lnTo>
                <a:lnTo>
                  <a:pt x="11" y="149"/>
                </a:lnTo>
                <a:lnTo>
                  <a:pt x="12" y="150"/>
                </a:lnTo>
                <a:lnTo>
                  <a:pt x="12" y="152"/>
                </a:lnTo>
                <a:lnTo>
                  <a:pt x="13" y="153"/>
                </a:lnTo>
                <a:lnTo>
                  <a:pt x="13" y="154"/>
                </a:lnTo>
                <a:lnTo>
                  <a:pt x="13" y="157"/>
                </a:lnTo>
                <a:lnTo>
                  <a:pt x="15" y="160"/>
                </a:lnTo>
                <a:lnTo>
                  <a:pt x="17" y="164"/>
                </a:lnTo>
                <a:lnTo>
                  <a:pt x="18" y="169"/>
                </a:lnTo>
                <a:lnTo>
                  <a:pt x="20" y="173"/>
                </a:lnTo>
                <a:lnTo>
                  <a:pt x="20" y="176"/>
                </a:lnTo>
                <a:lnTo>
                  <a:pt x="21" y="179"/>
                </a:lnTo>
                <a:lnTo>
                  <a:pt x="21" y="182"/>
                </a:lnTo>
                <a:lnTo>
                  <a:pt x="21" y="186"/>
                </a:lnTo>
                <a:lnTo>
                  <a:pt x="20" y="189"/>
                </a:lnTo>
                <a:lnTo>
                  <a:pt x="20" y="191"/>
                </a:lnTo>
                <a:lnTo>
                  <a:pt x="20" y="194"/>
                </a:lnTo>
                <a:lnTo>
                  <a:pt x="20" y="196"/>
                </a:lnTo>
                <a:lnTo>
                  <a:pt x="21" y="198"/>
                </a:lnTo>
                <a:lnTo>
                  <a:pt x="21" y="200"/>
                </a:lnTo>
                <a:lnTo>
                  <a:pt x="22" y="201"/>
                </a:lnTo>
                <a:lnTo>
                  <a:pt x="23" y="202"/>
                </a:lnTo>
                <a:lnTo>
                  <a:pt x="24" y="202"/>
                </a:lnTo>
                <a:lnTo>
                  <a:pt x="24" y="204"/>
                </a:lnTo>
                <a:lnTo>
                  <a:pt x="26" y="205"/>
                </a:lnTo>
                <a:lnTo>
                  <a:pt x="26" y="206"/>
                </a:lnTo>
                <a:lnTo>
                  <a:pt x="27" y="208"/>
                </a:lnTo>
                <a:lnTo>
                  <a:pt x="27" y="211"/>
                </a:lnTo>
                <a:lnTo>
                  <a:pt x="27" y="214"/>
                </a:lnTo>
                <a:lnTo>
                  <a:pt x="27" y="217"/>
                </a:lnTo>
                <a:lnTo>
                  <a:pt x="27" y="220"/>
                </a:lnTo>
                <a:lnTo>
                  <a:pt x="27" y="223"/>
                </a:lnTo>
                <a:lnTo>
                  <a:pt x="28" y="226"/>
                </a:lnTo>
                <a:lnTo>
                  <a:pt x="29" y="228"/>
                </a:lnTo>
                <a:lnTo>
                  <a:pt x="30" y="232"/>
                </a:lnTo>
                <a:lnTo>
                  <a:pt x="31" y="235"/>
                </a:lnTo>
                <a:lnTo>
                  <a:pt x="32" y="237"/>
                </a:lnTo>
                <a:lnTo>
                  <a:pt x="33" y="239"/>
                </a:lnTo>
                <a:lnTo>
                  <a:pt x="33" y="242"/>
                </a:lnTo>
                <a:lnTo>
                  <a:pt x="34" y="243"/>
                </a:lnTo>
                <a:lnTo>
                  <a:pt x="34" y="244"/>
                </a:lnTo>
                <a:lnTo>
                  <a:pt x="34" y="245"/>
                </a:lnTo>
                <a:lnTo>
                  <a:pt x="34" y="246"/>
                </a:lnTo>
                <a:lnTo>
                  <a:pt x="34" y="247"/>
                </a:lnTo>
                <a:lnTo>
                  <a:pt x="36" y="248"/>
                </a:lnTo>
                <a:lnTo>
                  <a:pt x="36" y="250"/>
                </a:lnTo>
                <a:lnTo>
                  <a:pt x="37" y="251"/>
                </a:lnTo>
                <a:lnTo>
                  <a:pt x="37" y="252"/>
                </a:lnTo>
                <a:lnTo>
                  <a:pt x="38" y="253"/>
                </a:lnTo>
                <a:lnTo>
                  <a:pt x="38" y="254"/>
                </a:lnTo>
                <a:lnTo>
                  <a:pt x="38" y="255"/>
                </a:lnTo>
                <a:lnTo>
                  <a:pt x="38" y="256"/>
                </a:lnTo>
                <a:lnTo>
                  <a:pt x="38" y="257"/>
                </a:lnTo>
                <a:lnTo>
                  <a:pt x="38" y="259"/>
                </a:lnTo>
                <a:lnTo>
                  <a:pt x="38" y="260"/>
                </a:lnTo>
                <a:lnTo>
                  <a:pt x="39" y="261"/>
                </a:lnTo>
                <a:lnTo>
                  <a:pt x="40" y="261"/>
                </a:lnTo>
                <a:lnTo>
                  <a:pt x="40" y="262"/>
                </a:lnTo>
                <a:lnTo>
                  <a:pt x="41" y="262"/>
                </a:lnTo>
                <a:lnTo>
                  <a:pt x="41" y="263"/>
                </a:lnTo>
                <a:lnTo>
                  <a:pt x="41" y="264"/>
                </a:lnTo>
                <a:lnTo>
                  <a:pt x="41" y="266"/>
                </a:lnTo>
                <a:lnTo>
                  <a:pt x="41" y="269"/>
                </a:lnTo>
                <a:lnTo>
                  <a:pt x="41" y="271"/>
                </a:lnTo>
                <a:lnTo>
                  <a:pt x="41" y="272"/>
                </a:lnTo>
                <a:lnTo>
                  <a:pt x="41" y="273"/>
                </a:lnTo>
                <a:lnTo>
                  <a:pt x="41" y="274"/>
                </a:lnTo>
                <a:lnTo>
                  <a:pt x="41" y="275"/>
                </a:lnTo>
                <a:lnTo>
                  <a:pt x="42" y="275"/>
                </a:lnTo>
                <a:lnTo>
                  <a:pt x="43" y="276"/>
                </a:lnTo>
                <a:lnTo>
                  <a:pt x="43" y="279"/>
                </a:lnTo>
                <a:lnTo>
                  <a:pt x="45" y="281"/>
                </a:lnTo>
                <a:lnTo>
                  <a:pt x="45" y="284"/>
                </a:lnTo>
                <a:lnTo>
                  <a:pt x="45" y="288"/>
                </a:lnTo>
                <a:lnTo>
                  <a:pt x="46" y="290"/>
                </a:lnTo>
                <a:lnTo>
                  <a:pt x="46" y="291"/>
                </a:lnTo>
                <a:lnTo>
                  <a:pt x="47" y="292"/>
                </a:lnTo>
                <a:lnTo>
                  <a:pt x="48" y="292"/>
                </a:lnTo>
                <a:lnTo>
                  <a:pt x="49" y="292"/>
                </a:lnTo>
                <a:lnTo>
                  <a:pt x="50" y="292"/>
                </a:lnTo>
                <a:lnTo>
                  <a:pt x="52" y="292"/>
                </a:lnTo>
                <a:lnTo>
                  <a:pt x="55" y="292"/>
                </a:lnTo>
                <a:lnTo>
                  <a:pt x="57" y="292"/>
                </a:lnTo>
                <a:lnTo>
                  <a:pt x="59" y="291"/>
                </a:lnTo>
                <a:lnTo>
                  <a:pt x="61" y="292"/>
                </a:lnTo>
                <a:lnTo>
                  <a:pt x="64" y="292"/>
                </a:lnTo>
                <a:lnTo>
                  <a:pt x="67" y="293"/>
                </a:lnTo>
                <a:lnTo>
                  <a:pt x="69" y="294"/>
                </a:lnTo>
                <a:lnTo>
                  <a:pt x="71" y="294"/>
                </a:lnTo>
                <a:lnTo>
                  <a:pt x="74" y="296"/>
                </a:lnTo>
                <a:lnTo>
                  <a:pt x="76" y="296"/>
                </a:lnTo>
                <a:lnTo>
                  <a:pt x="77" y="296"/>
                </a:lnTo>
                <a:lnTo>
                  <a:pt x="79" y="296"/>
                </a:lnTo>
                <a:lnTo>
                  <a:pt x="82" y="296"/>
                </a:lnTo>
                <a:lnTo>
                  <a:pt x="84" y="296"/>
                </a:lnTo>
                <a:lnTo>
                  <a:pt x="86" y="294"/>
                </a:lnTo>
                <a:lnTo>
                  <a:pt x="87" y="294"/>
                </a:lnTo>
                <a:lnTo>
                  <a:pt x="89" y="294"/>
                </a:lnTo>
                <a:lnTo>
                  <a:pt x="92" y="294"/>
                </a:lnTo>
                <a:lnTo>
                  <a:pt x="94" y="294"/>
                </a:lnTo>
                <a:lnTo>
                  <a:pt x="95" y="294"/>
                </a:lnTo>
                <a:lnTo>
                  <a:pt x="97" y="294"/>
                </a:lnTo>
                <a:lnTo>
                  <a:pt x="99" y="294"/>
                </a:lnTo>
                <a:lnTo>
                  <a:pt x="102" y="294"/>
                </a:lnTo>
                <a:lnTo>
                  <a:pt x="103" y="294"/>
                </a:lnTo>
                <a:lnTo>
                  <a:pt x="103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2" name="Freeform 1087"/>
          <p:cNvSpPr>
            <a:spLocks/>
          </p:cNvSpPr>
          <p:nvPr/>
        </p:nvSpPr>
        <p:spPr bwMode="auto">
          <a:xfrm>
            <a:off x="3024188" y="4525963"/>
            <a:ext cx="109537" cy="128587"/>
          </a:xfrm>
          <a:custGeom>
            <a:avLst/>
            <a:gdLst>
              <a:gd name="T0" fmla="*/ 2147483647 w 273"/>
              <a:gd name="T1" fmla="*/ 2147483647 h 321"/>
              <a:gd name="T2" fmla="*/ 2147483647 w 273"/>
              <a:gd name="T3" fmla="*/ 2147483647 h 321"/>
              <a:gd name="T4" fmla="*/ 2147483647 w 273"/>
              <a:gd name="T5" fmla="*/ 2147483647 h 321"/>
              <a:gd name="T6" fmla="*/ 2147483647 w 273"/>
              <a:gd name="T7" fmla="*/ 2147483647 h 321"/>
              <a:gd name="T8" fmla="*/ 2147483647 w 273"/>
              <a:gd name="T9" fmla="*/ 2147483647 h 321"/>
              <a:gd name="T10" fmla="*/ 2147483647 w 273"/>
              <a:gd name="T11" fmla="*/ 2147483647 h 321"/>
              <a:gd name="T12" fmla="*/ 2147483647 w 273"/>
              <a:gd name="T13" fmla="*/ 2147483647 h 321"/>
              <a:gd name="T14" fmla="*/ 2147483647 w 273"/>
              <a:gd name="T15" fmla="*/ 2147483647 h 321"/>
              <a:gd name="T16" fmla="*/ 2147483647 w 273"/>
              <a:gd name="T17" fmla="*/ 2147483647 h 321"/>
              <a:gd name="T18" fmla="*/ 2147483647 w 273"/>
              <a:gd name="T19" fmla="*/ 2147483647 h 321"/>
              <a:gd name="T20" fmla="*/ 2147483647 w 273"/>
              <a:gd name="T21" fmla="*/ 2147483647 h 321"/>
              <a:gd name="T22" fmla="*/ 2147483647 w 273"/>
              <a:gd name="T23" fmla="*/ 2147483647 h 321"/>
              <a:gd name="T24" fmla="*/ 2147483647 w 273"/>
              <a:gd name="T25" fmla="*/ 2147483647 h 321"/>
              <a:gd name="T26" fmla="*/ 2147483647 w 273"/>
              <a:gd name="T27" fmla="*/ 2147483647 h 321"/>
              <a:gd name="T28" fmla="*/ 2147483647 w 273"/>
              <a:gd name="T29" fmla="*/ 2147483647 h 321"/>
              <a:gd name="T30" fmla="*/ 2147483647 w 273"/>
              <a:gd name="T31" fmla="*/ 0 h 321"/>
              <a:gd name="T32" fmla="*/ 2147483647 w 273"/>
              <a:gd name="T33" fmla="*/ 2147483647 h 321"/>
              <a:gd name="T34" fmla="*/ 2147483647 w 273"/>
              <a:gd name="T35" fmla="*/ 2147483647 h 321"/>
              <a:gd name="T36" fmla="*/ 2147483647 w 273"/>
              <a:gd name="T37" fmla="*/ 2147483647 h 321"/>
              <a:gd name="T38" fmla="*/ 2147483647 w 273"/>
              <a:gd name="T39" fmla="*/ 2147483647 h 321"/>
              <a:gd name="T40" fmla="*/ 2147483647 w 273"/>
              <a:gd name="T41" fmla="*/ 2147483647 h 321"/>
              <a:gd name="T42" fmla="*/ 2147483647 w 273"/>
              <a:gd name="T43" fmla="*/ 2147483647 h 321"/>
              <a:gd name="T44" fmla="*/ 2147483647 w 273"/>
              <a:gd name="T45" fmla="*/ 2147483647 h 321"/>
              <a:gd name="T46" fmla="*/ 2147483647 w 273"/>
              <a:gd name="T47" fmla="*/ 2147483647 h 321"/>
              <a:gd name="T48" fmla="*/ 2147483647 w 273"/>
              <a:gd name="T49" fmla="*/ 2147483647 h 321"/>
              <a:gd name="T50" fmla="*/ 2147483647 w 273"/>
              <a:gd name="T51" fmla="*/ 2147483647 h 321"/>
              <a:gd name="T52" fmla="*/ 2147483647 w 273"/>
              <a:gd name="T53" fmla="*/ 2147483647 h 321"/>
              <a:gd name="T54" fmla="*/ 2147483647 w 273"/>
              <a:gd name="T55" fmla="*/ 2147483647 h 321"/>
              <a:gd name="T56" fmla="*/ 2147483647 w 273"/>
              <a:gd name="T57" fmla="*/ 2147483647 h 321"/>
              <a:gd name="T58" fmla="*/ 2147483647 w 273"/>
              <a:gd name="T59" fmla="*/ 2147483647 h 321"/>
              <a:gd name="T60" fmla="*/ 2147483647 w 273"/>
              <a:gd name="T61" fmla="*/ 2147483647 h 321"/>
              <a:gd name="T62" fmla="*/ 2147483647 w 273"/>
              <a:gd name="T63" fmla="*/ 2147483647 h 321"/>
              <a:gd name="T64" fmla="*/ 2147483647 w 273"/>
              <a:gd name="T65" fmla="*/ 2147483647 h 321"/>
              <a:gd name="T66" fmla="*/ 2147483647 w 273"/>
              <a:gd name="T67" fmla="*/ 2147483647 h 321"/>
              <a:gd name="T68" fmla="*/ 2147483647 w 273"/>
              <a:gd name="T69" fmla="*/ 2147483647 h 321"/>
              <a:gd name="T70" fmla="*/ 2147483647 w 273"/>
              <a:gd name="T71" fmla="*/ 2147483647 h 321"/>
              <a:gd name="T72" fmla="*/ 2147483647 w 273"/>
              <a:gd name="T73" fmla="*/ 2147483647 h 321"/>
              <a:gd name="T74" fmla="*/ 2147483647 w 273"/>
              <a:gd name="T75" fmla="*/ 2147483647 h 321"/>
              <a:gd name="T76" fmla="*/ 2147483647 w 273"/>
              <a:gd name="T77" fmla="*/ 2147483647 h 321"/>
              <a:gd name="T78" fmla="*/ 2147483647 w 273"/>
              <a:gd name="T79" fmla="*/ 2147483647 h 321"/>
              <a:gd name="T80" fmla="*/ 2147483647 w 273"/>
              <a:gd name="T81" fmla="*/ 2147483647 h 321"/>
              <a:gd name="T82" fmla="*/ 2147483647 w 273"/>
              <a:gd name="T83" fmla="*/ 2147483647 h 321"/>
              <a:gd name="T84" fmla="*/ 2147483647 w 273"/>
              <a:gd name="T85" fmla="*/ 2147483647 h 321"/>
              <a:gd name="T86" fmla="*/ 2147483647 w 273"/>
              <a:gd name="T87" fmla="*/ 2147483647 h 321"/>
              <a:gd name="T88" fmla="*/ 2147483647 w 273"/>
              <a:gd name="T89" fmla="*/ 2147483647 h 321"/>
              <a:gd name="T90" fmla="*/ 2147483647 w 273"/>
              <a:gd name="T91" fmla="*/ 2147483647 h 321"/>
              <a:gd name="T92" fmla="*/ 2147483647 w 273"/>
              <a:gd name="T93" fmla="*/ 2147483647 h 321"/>
              <a:gd name="T94" fmla="*/ 2147483647 w 273"/>
              <a:gd name="T95" fmla="*/ 2147483647 h 321"/>
              <a:gd name="T96" fmla="*/ 2147483647 w 273"/>
              <a:gd name="T97" fmla="*/ 2147483647 h 321"/>
              <a:gd name="T98" fmla="*/ 2147483647 w 273"/>
              <a:gd name="T99" fmla="*/ 2147483647 h 321"/>
              <a:gd name="T100" fmla="*/ 2147483647 w 273"/>
              <a:gd name="T101" fmla="*/ 2147483647 h 321"/>
              <a:gd name="T102" fmla="*/ 2147483647 w 273"/>
              <a:gd name="T103" fmla="*/ 2147483647 h 321"/>
              <a:gd name="T104" fmla="*/ 2147483647 w 273"/>
              <a:gd name="T105" fmla="*/ 2147483647 h 32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73" h="321">
                <a:moveTo>
                  <a:pt x="266" y="310"/>
                </a:moveTo>
                <a:lnTo>
                  <a:pt x="266" y="304"/>
                </a:lnTo>
                <a:lnTo>
                  <a:pt x="266" y="263"/>
                </a:lnTo>
                <a:lnTo>
                  <a:pt x="266" y="240"/>
                </a:lnTo>
                <a:lnTo>
                  <a:pt x="266" y="216"/>
                </a:lnTo>
                <a:lnTo>
                  <a:pt x="266" y="207"/>
                </a:lnTo>
                <a:lnTo>
                  <a:pt x="266" y="199"/>
                </a:lnTo>
                <a:lnTo>
                  <a:pt x="266" y="190"/>
                </a:lnTo>
                <a:lnTo>
                  <a:pt x="266" y="182"/>
                </a:lnTo>
                <a:lnTo>
                  <a:pt x="265" y="175"/>
                </a:lnTo>
                <a:lnTo>
                  <a:pt x="264" y="173"/>
                </a:lnTo>
                <a:lnTo>
                  <a:pt x="263" y="170"/>
                </a:lnTo>
                <a:lnTo>
                  <a:pt x="262" y="168"/>
                </a:lnTo>
                <a:lnTo>
                  <a:pt x="262" y="165"/>
                </a:lnTo>
                <a:lnTo>
                  <a:pt x="263" y="161"/>
                </a:lnTo>
                <a:lnTo>
                  <a:pt x="264" y="158"/>
                </a:lnTo>
                <a:lnTo>
                  <a:pt x="264" y="156"/>
                </a:lnTo>
                <a:lnTo>
                  <a:pt x="264" y="155"/>
                </a:lnTo>
                <a:lnTo>
                  <a:pt x="263" y="155"/>
                </a:lnTo>
                <a:lnTo>
                  <a:pt x="261" y="155"/>
                </a:lnTo>
                <a:lnTo>
                  <a:pt x="260" y="154"/>
                </a:lnTo>
                <a:lnTo>
                  <a:pt x="260" y="152"/>
                </a:lnTo>
                <a:lnTo>
                  <a:pt x="260" y="151"/>
                </a:lnTo>
                <a:lnTo>
                  <a:pt x="259" y="151"/>
                </a:lnTo>
                <a:lnTo>
                  <a:pt x="258" y="151"/>
                </a:lnTo>
                <a:lnTo>
                  <a:pt x="256" y="150"/>
                </a:lnTo>
                <a:lnTo>
                  <a:pt x="256" y="149"/>
                </a:lnTo>
                <a:lnTo>
                  <a:pt x="258" y="147"/>
                </a:lnTo>
                <a:lnTo>
                  <a:pt x="258" y="146"/>
                </a:lnTo>
                <a:lnTo>
                  <a:pt x="258" y="145"/>
                </a:lnTo>
                <a:lnTo>
                  <a:pt x="255" y="145"/>
                </a:lnTo>
                <a:lnTo>
                  <a:pt x="254" y="146"/>
                </a:lnTo>
                <a:lnTo>
                  <a:pt x="254" y="145"/>
                </a:lnTo>
                <a:lnTo>
                  <a:pt x="254" y="143"/>
                </a:lnTo>
                <a:lnTo>
                  <a:pt x="254" y="141"/>
                </a:lnTo>
                <a:lnTo>
                  <a:pt x="255" y="139"/>
                </a:lnTo>
                <a:lnTo>
                  <a:pt x="254" y="137"/>
                </a:lnTo>
                <a:lnTo>
                  <a:pt x="253" y="137"/>
                </a:lnTo>
                <a:lnTo>
                  <a:pt x="252" y="136"/>
                </a:lnTo>
                <a:lnTo>
                  <a:pt x="250" y="134"/>
                </a:lnTo>
                <a:lnTo>
                  <a:pt x="249" y="132"/>
                </a:lnTo>
                <a:lnTo>
                  <a:pt x="247" y="130"/>
                </a:lnTo>
                <a:lnTo>
                  <a:pt x="246" y="128"/>
                </a:lnTo>
                <a:lnTo>
                  <a:pt x="245" y="124"/>
                </a:lnTo>
                <a:lnTo>
                  <a:pt x="243" y="120"/>
                </a:lnTo>
                <a:lnTo>
                  <a:pt x="242" y="115"/>
                </a:lnTo>
                <a:lnTo>
                  <a:pt x="240" y="112"/>
                </a:lnTo>
                <a:lnTo>
                  <a:pt x="238" y="110"/>
                </a:lnTo>
                <a:lnTo>
                  <a:pt x="237" y="106"/>
                </a:lnTo>
                <a:lnTo>
                  <a:pt x="236" y="104"/>
                </a:lnTo>
                <a:lnTo>
                  <a:pt x="236" y="100"/>
                </a:lnTo>
                <a:lnTo>
                  <a:pt x="236" y="95"/>
                </a:lnTo>
                <a:lnTo>
                  <a:pt x="236" y="91"/>
                </a:lnTo>
                <a:lnTo>
                  <a:pt x="236" y="84"/>
                </a:lnTo>
                <a:lnTo>
                  <a:pt x="236" y="77"/>
                </a:lnTo>
                <a:lnTo>
                  <a:pt x="235" y="71"/>
                </a:lnTo>
                <a:lnTo>
                  <a:pt x="233" y="63"/>
                </a:lnTo>
                <a:lnTo>
                  <a:pt x="232" y="56"/>
                </a:lnTo>
                <a:lnTo>
                  <a:pt x="231" y="48"/>
                </a:lnTo>
                <a:lnTo>
                  <a:pt x="229" y="41"/>
                </a:lnTo>
                <a:lnTo>
                  <a:pt x="228" y="35"/>
                </a:lnTo>
                <a:lnTo>
                  <a:pt x="228" y="28"/>
                </a:lnTo>
                <a:lnTo>
                  <a:pt x="227" y="24"/>
                </a:lnTo>
                <a:lnTo>
                  <a:pt x="226" y="20"/>
                </a:lnTo>
                <a:lnTo>
                  <a:pt x="224" y="17"/>
                </a:lnTo>
                <a:lnTo>
                  <a:pt x="223" y="15"/>
                </a:lnTo>
                <a:lnTo>
                  <a:pt x="219" y="12"/>
                </a:lnTo>
                <a:lnTo>
                  <a:pt x="217" y="10"/>
                </a:lnTo>
                <a:lnTo>
                  <a:pt x="214" y="8"/>
                </a:lnTo>
                <a:lnTo>
                  <a:pt x="210" y="7"/>
                </a:lnTo>
                <a:lnTo>
                  <a:pt x="206" y="4"/>
                </a:lnTo>
                <a:lnTo>
                  <a:pt x="200" y="3"/>
                </a:lnTo>
                <a:lnTo>
                  <a:pt x="196" y="2"/>
                </a:lnTo>
                <a:lnTo>
                  <a:pt x="190" y="1"/>
                </a:lnTo>
                <a:lnTo>
                  <a:pt x="184" y="1"/>
                </a:lnTo>
                <a:lnTo>
                  <a:pt x="177" y="0"/>
                </a:lnTo>
                <a:lnTo>
                  <a:pt x="171" y="0"/>
                </a:lnTo>
                <a:lnTo>
                  <a:pt x="164" y="0"/>
                </a:lnTo>
                <a:lnTo>
                  <a:pt x="159" y="0"/>
                </a:lnTo>
                <a:lnTo>
                  <a:pt x="152" y="0"/>
                </a:lnTo>
                <a:lnTo>
                  <a:pt x="145" y="1"/>
                </a:lnTo>
                <a:lnTo>
                  <a:pt x="140" y="3"/>
                </a:lnTo>
                <a:lnTo>
                  <a:pt x="135" y="6"/>
                </a:lnTo>
                <a:lnTo>
                  <a:pt x="131" y="8"/>
                </a:lnTo>
                <a:lnTo>
                  <a:pt x="126" y="11"/>
                </a:lnTo>
                <a:lnTo>
                  <a:pt x="123" y="13"/>
                </a:lnTo>
                <a:lnTo>
                  <a:pt x="119" y="17"/>
                </a:lnTo>
                <a:lnTo>
                  <a:pt x="115" y="19"/>
                </a:lnTo>
                <a:lnTo>
                  <a:pt x="110" y="21"/>
                </a:lnTo>
                <a:lnTo>
                  <a:pt x="104" y="24"/>
                </a:lnTo>
                <a:lnTo>
                  <a:pt x="99" y="27"/>
                </a:lnTo>
                <a:lnTo>
                  <a:pt x="94" y="30"/>
                </a:lnTo>
                <a:lnTo>
                  <a:pt x="89" y="35"/>
                </a:lnTo>
                <a:lnTo>
                  <a:pt x="86" y="39"/>
                </a:lnTo>
                <a:lnTo>
                  <a:pt x="80" y="44"/>
                </a:lnTo>
                <a:lnTo>
                  <a:pt x="76" y="49"/>
                </a:lnTo>
                <a:lnTo>
                  <a:pt x="73" y="53"/>
                </a:lnTo>
                <a:lnTo>
                  <a:pt x="70" y="56"/>
                </a:lnTo>
                <a:lnTo>
                  <a:pt x="68" y="59"/>
                </a:lnTo>
                <a:lnTo>
                  <a:pt x="66" y="62"/>
                </a:lnTo>
                <a:lnTo>
                  <a:pt x="65" y="64"/>
                </a:lnTo>
                <a:lnTo>
                  <a:pt x="65" y="65"/>
                </a:lnTo>
                <a:lnTo>
                  <a:pt x="64" y="66"/>
                </a:lnTo>
                <a:lnTo>
                  <a:pt x="63" y="67"/>
                </a:lnTo>
                <a:lnTo>
                  <a:pt x="61" y="68"/>
                </a:lnTo>
                <a:lnTo>
                  <a:pt x="60" y="67"/>
                </a:lnTo>
                <a:lnTo>
                  <a:pt x="59" y="67"/>
                </a:lnTo>
                <a:lnTo>
                  <a:pt x="58" y="67"/>
                </a:lnTo>
                <a:lnTo>
                  <a:pt x="57" y="68"/>
                </a:lnTo>
                <a:lnTo>
                  <a:pt x="57" y="69"/>
                </a:lnTo>
                <a:lnTo>
                  <a:pt x="57" y="72"/>
                </a:lnTo>
                <a:lnTo>
                  <a:pt x="56" y="73"/>
                </a:lnTo>
                <a:lnTo>
                  <a:pt x="56" y="74"/>
                </a:lnTo>
                <a:lnTo>
                  <a:pt x="54" y="74"/>
                </a:lnTo>
                <a:lnTo>
                  <a:pt x="54" y="75"/>
                </a:lnTo>
                <a:lnTo>
                  <a:pt x="54" y="76"/>
                </a:lnTo>
                <a:lnTo>
                  <a:pt x="52" y="77"/>
                </a:lnTo>
                <a:lnTo>
                  <a:pt x="52" y="78"/>
                </a:lnTo>
                <a:lnTo>
                  <a:pt x="50" y="80"/>
                </a:lnTo>
                <a:lnTo>
                  <a:pt x="50" y="81"/>
                </a:lnTo>
                <a:lnTo>
                  <a:pt x="50" y="82"/>
                </a:lnTo>
                <a:lnTo>
                  <a:pt x="50" y="84"/>
                </a:lnTo>
                <a:lnTo>
                  <a:pt x="50" y="85"/>
                </a:lnTo>
                <a:lnTo>
                  <a:pt x="49" y="86"/>
                </a:lnTo>
                <a:lnTo>
                  <a:pt x="47" y="86"/>
                </a:lnTo>
                <a:lnTo>
                  <a:pt x="46" y="87"/>
                </a:lnTo>
                <a:lnTo>
                  <a:pt x="43" y="87"/>
                </a:lnTo>
                <a:lnTo>
                  <a:pt x="42" y="89"/>
                </a:lnTo>
                <a:lnTo>
                  <a:pt x="41" y="91"/>
                </a:lnTo>
                <a:lnTo>
                  <a:pt x="41" y="93"/>
                </a:lnTo>
                <a:lnTo>
                  <a:pt x="40" y="96"/>
                </a:lnTo>
                <a:lnTo>
                  <a:pt x="39" y="99"/>
                </a:lnTo>
                <a:lnTo>
                  <a:pt x="38" y="100"/>
                </a:lnTo>
                <a:lnTo>
                  <a:pt x="36" y="102"/>
                </a:lnTo>
                <a:lnTo>
                  <a:pt x="33" y="104"/>
                </a:lnTo>
                <a:lnTo>
                  <a:pt x="32" y="105"/>
                </a:lnTo>
                <a:lnTo>
                  <a:pt x="30" y="108"/>
                </a:lnTo>
                <a:lnTo>
                  <a:pt x="29" y="110"/>
                </a:lnTo>
                <a:lnTo>
                  <a:pt x="29" y="112"/>
                </a:lnTo>
                <a:lnTo>
                  <a:pt x="28" y="113"/>
                </a:lnTo>
                <a:lnTo>
                  <a:pt x="28" y="114"/>
                </a:lnTo>
                <a:lnTo>
                  <a:pt x="26" y="115"/>
                </a:lnTo>
                <a:lnTo>
                  <a:pt x="24" y="117"/>
                </a:lnTo>
                <a:lnTo>
                  <a:pt x="23" y="118"/>
                </a:lnTo>
                <a:lnTo>
                  <a:pt x="22" y="119"/>
                </a:lnTo>
                <a:lnTo>
                  <a:pt x="21" y="120"/>
                </a:lnTo>
                <a:lnTo>
                  <a:pt x="21" y="121"/>
                </a:lnTo>
                <a:lnTo>
                  <a:pt x="20" y="121"/>
                </a:lnTo>
                <a:lnTo>
                  <a:pt x="19" y="121"/>
                </a:lnTo>
                <a:lnTo>
                  <a:pt x="18" y="121"/>
                </a:lnTo>
                <a:lnTo>
                  <a:pt x="17" y="122"/>
                </a:lnTo>
                <a:lnTo>
                  <a:pt x="18" y="123"/>
                </a:lnTo>
                <a:lnTo>
                  <a:pt x="18" y="125"/>
                </a:lnTo>
                <a:lnTo>
                  <a:pt x="18" y="127"/>
                </a:lnTo>
                <a:lnTo>
                  <a:pt x="18" y="128"/>
                </a:lnTo>
                <a:lnTo>
                  <a:pt x="17" y="128"/>
                </a:lnTo>
                <a:lnTo>
                  <a:pt x="15" y="128"/>
                </a:lnTo>
                <a:lnTo>
                  <a:pt x="14" y="128"/>
                </a:lnTo>
                <a:lnTo>
                  <a:pt x="14" y="129"/>
                </a:lnTo>
                <a:lnTo>
                  <a:pt x="13" y="131"/>
                </a:lnTo>
                <a:lnTo>
                  <a:pt x="12" y="132"/>
                </a:lnTo>
                <a:lnTo>
                  <a:pt x="12" y="133"/>
                </a:lnTo>
                <a:lnTo>
                  <a:pt x="9" y="136"/>
                </a:lnTo>
                <a:lnTo>
                  <a:pt x="6" y="137"/>
                </a:lnTo>
                <a:lnTo>
                  <a:pt x="4" y="139"/>
                </a:lnTo>
                <a:lnTo>
                  <a:pt x="2" y="141"/>
                </a:lnTo>
                <a:lnTo>
                  <a:pt x="1" y="145"/>
                </a:lnTo>
                <a:lnTo>
                  <a:pt x="0" y="148"/>
                </a:lnTo>
                <a:lnTo>
                  <a:pt x="0" y="152"/>
                </a:lnTo>
                <a:lnTo>
                  <a:pt x="1" y="156"/>
                </a:lnTo>
                <a:lnTo>
                  <a:pt x="2" y="159"/>
                </a:lnTo>
                <a:lnTo>
                  <a:pt x="4" y="164"/>
                </a:lnTo>
                <a:lnTo>
                  <a:pt x="8" y="167"/>
                </a:lnTo>
                <a:lnTo>
                  <a:pt x="10" y="170"/>
                </a:lnTo>
                <a:lnTo>
                  <a:pt x="11" y="174"/>
                </a:lnTo>
                <a:lnTo>
                  <a:pt x="13" y="178"/>
                </a:lnTo>
                <a:lnTo>
                  <a:pt x="14" y="183"/>
                </a:lnTo>
                <a:lnTo>
                  <a:pt x="15" y="187"/>
                </a:lnTo>
                <a:lnTo>
                  <a:pt x="18" y="190"/>
                </a:lnTo>
                <a:lnTo>
                  <a:pt x="19" y="195"/>
                </a:lnTo>
                <a:lnTo>
                  <a:pt x="20" y="199"/>
                </a:lnTo>
                <a:lnTo>
                  <a:pt x="21" y="204"/>
                </a:lnTo>
                <a:lnTo>
                  <a:pt x="21" y="211"/>
                </a:lnTo>
                <a:lnTo>
                  <a:pt x="20" y="216"/>
                </a:lnTo>
                <a:lnTo>
                  <a:pt x="20" y="222"/>
                </a:lnTo>
                <a:lnTo>
                  <a:pt x="21" y="225"/>
                </a:lnTo>
                <a:lnTo>
                  <a:pt x="23" y="227"/>
                </a:lnTo>
                <a:lnTo>
                  <a:pt x="26" y="230"/>
                </a:lnTo>
                <a:lnTo>
                  <a:pt x="26" y="232"/>
                </a:lnTo>
                <a:lnTo>
                  <a:pt x="27" y="238"/>
                </a:lnTo>
                <a:lnTo>
                  <a:pt x="27" y="242"/>
                </a:lnTo>
                <a:lnTo>
                  <a:pt x="27" y="248"/>
                </a:lnTo>
                <a:lnTo>
                  <a:pt x="28" y="252"/>
                </a:lnTo>
                <a:lnTo>
                  <a:pt x="30" y="257"/>
                </a:lnTo>
                <a:lnTo>
                  <a:pt x="32" y="261"/>
                </a:lnTo>
                <a:lnTo>
                  <a:pt x="33" y="266"/>
                </a:lnTo>
                <a:lnTo>
                  <a:pt x="34" y="270"/>
                </a:lnTo>
                <a:lnTo>
                  <a:pt x="36" y="273"/>
                </a:lnTo>
                <a:lnTo>
                  <a:pt x="36" y="275"/>
                </a:lnTo>
                <a:lnTo>
                  <a:pt x="37" y="277"/>
                </a:lnTo>
                <a:lnTo>
                  <a:pt x="38" y="278"/>
                </a:lnTo>
                <a:lnTo>
                  <a:pt x="38" y="280"/>
                </a:lnTo>
                <a:lnTo>
                  <a:pt x="38" y="282"/>
                </a:lnTo>
                <a:lnTo>
                  <a:pt x="38" y="285"/>
                </a:lnTo>
                <a:lnTo>
                  <a:pt x="39" y="286"/>
                </a:lnTo>
                <a:lnTo>
                  <a:pt x="40" y="286"/>
                </a:lnTo>
                <a:lnTo>
                  <a:pt x="41" y="287"/>
                </a:lnTo>
                <a:lnTo>
                  <a:pt x="41" y="289"/>
                </a:lnTo>
                <a:lnTo>
                  <a:pt x="41" y="291"/>
                </a:lnTo>
                <a:lnTo>
                  <a:pt x="41" y="294"/>
                </a:lnTo>
                <a:lnTo>
                  <a:pt x="41" y="297"/>
                </a:lnTo>
                <a:lnTo>
                  <a:pt x="41" y="299"/>
                </a:lnTo>
                <a:lnTo>
                  <a:pt x="42" y="300"/>
                </a:lnTo>
                <a:lnTo>
                  <a:pt x="43" y="303"/>
                </a:lnTo>
                <a:lnTo>
                  <a:pt x="43" y="305"/>
                </a:lnTo>
                <a:lnTo>
                  <a:pt x="45" y="308"/>
                </a:lnTo>
                <a:lnTo>
                  <a:pt x="45" y="310"/>
                </a:lnTo>
                <a:lnTo>
                  <a:pt x="45" y="314"/>
                </a:lnTo>
                <a:lnTo>
                  <a:pt x="46" y="316"/>
                </a:lnTo>
                <a:lnTo>
                  <a:pt x="47" y="317"/>
                </a:lnTo>
                <a:lnTo>
                  <a:pt x="49" y="317"/>
                </a:lnTo>
                <a:lnTo>
                  <a:pt x="51" y="317"/>
                </a:lnTo>
                <a:lnTo>
                  <a:pt x="55" y="317"/>
                </a:lnTo>
                <a:lnTo>
                  <a:pt x="57" y="317"/>
                </a:lnTo>
                <a:lnTo>
                  <a:pt x="60" y="317"/>
                </a:lnTo>
                <a:lnTo>
                  <a:pt x="65" y="317"/>
                </a:lnTo>
                <a:lnTo>
                  <a:pt x="68" y="318"/>
                </a:lnTo>
                <a:lnTo>
                  <a:pt x="73" y="319"/>
                </a:lnTo>
                <a:lnTo>
                  <a:pt x="77" y="321"/>
                </a:lnTo>
                <a:lnTo>
                  <a:pt x="82" y="321"/>
                </a:lnTo>
                <a:lnTo>
                  <a:pt x="86" y="319"/>
                </a:lnTo>
                <a:lnTo>
                  <a:pt x="98" y="319"/>
                </a:lnTo>
                <a:lnTo>
                  <a:pt x="112" y="319"/>
                </a:lnTo>
                <a:lnTo>
                  <a:pt x="125" y="319"/>
                </a:lnTo>
                <a:lnTo>
                  <a:pt x="139" y="319"/>
                </a:lnTo>
                <a:lnTo>
                  <a:pt x="164" y="319"/>
                </a:lnTo>
                <a:lnTo>
                  <a:pt x="190" y="319"/>
                </a:lnTo>
                <a:lnTo>
                  <a:pt x="197" y="319"/>
                </a:lnTo>
                <a:lnTo>
                  <a:pt x="203" y="319"/>
                </a:lnTo>
                <a:lnTo>
                  <a:pt x="209" y="319"/>
                </a:lnTo>
                <a:lnTo>
                  <a:pt x="216" y="319"/>
                </a:lnTo>
                <a:lnTo>
                  <a:pt x="222" y="321"/>
                </a:lnTo>
                <a:lnTo>
                  <a:pt x="228" y="321"/>
                </a:lnTo>
                <a:lnTo>
                  <a:pt x="235" y="321"/>
                </a:lnTo>
                <a:lnTo>
                  <a:pt x="240" y="318"/>
                </a:lnTo>
                <a:lnTo>
                  <a:pt x="242" y="317"/>
                </a:lnTo>
                <a:lnTo>
                  <a:pt x="243" y="316"/>
                </a:lnTo>
                <a:lnTo>
                  <a:pt x="244" y="315"/>
                </a:lnTo>
                <a:lnTo>
                  <a:pt x="246" y="314"/>
                </a:lnTo>
                <a:lnTo>
                  <a:pt x="250" y="314"/>
                </a:lnTo>
                <a:lnTo>
                  <a:pt x="253" y="313"/>
                </a:lnTo>
                <a:lnTo>
                  <a:pt x="255" y="312"/>
                </a:lnTo>
                <a:lnTo>
                  <a:pt x="258" y="309"/>
                </a:lnTo>
                <a:lnTo>
                  <a:pt x="259" y="307"/>
                </a:lnTo>
                <a:lnTo>
                  <a:pt x="261" y="305"/>
                </a:lnTo>
                <a:lnTo>
                  <a:pt x="263" y="303"/>
                </a:lnTo>
                <a:lnTo>
                  <a:pt x="265" y="301"/>
                </a:lnTo>
                <a:lnTo>
                  <a:pt x="268" y="300"/>
                </a:lnTo>
                <a:lnTo>
                  <a:pt x="270" y="300"/>
                </a:lnTo>
                <a:lnTo>
                  <a:pt x="271" y="299"/>
                </a:lnTo>
                <a:lnTo>
                  <a:pt x="272" y="298"/>
                </a:lnTo>
                <a:lnTo>
                  <a:pt x="273" y="297"/>
                </a:lnTo>
                <a:lnTo>
                  <a:pt x="273" y="296"/>
                </a:lnTo>
                <a:lnTo>
                  <a:pt x="272" y="295"/>
                </a:lnTo>
                <a:lnTo>
                  <a:pt x="272" y="29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3" name="Freeform 1088"/>
          <p:cNvSpPr>
            <a:spLocks/>
          </p:cNvSpPr>
          <p:nvPr/>
        </p:nvSpPr>
        <p:spPr bwMode="auto">
          <a:xfrm>
            <a:off x="3195638" y="4746625"/>
            <a:ext cx="31750" cy="19050"/>
          </a:xfrm>
          <a:custGeom>
            <a:avLst/>
            <a:gdLst>
              <a:gd name="T0" fmla="*/ 0 w 80"/>
              <a:gd name="T1" fmla="*/ 2147483647 h 47"/>
              <a:gd name="T2" fmla="*/ 2147483647 w 80"/>
              <a:gd name="T3" fmla="*/ 2147483647 h 47"/>
              <a:gd name="T4" fmla="*/ 2147483647 w 80"/>
              <a:gd name="T5" fmla="*/ 2147483647 h 47"/>
              <a:gd name="T6" fmla="*/ 2147483647 w 80"/>
              <a:gd name="T7" fmla="*/ 2147483647 h 47"/>
              <a:gd name="T8" fmla="*/ 2147483647 w 80"/>
              <a:gd name="T9" fmla="*/ 2147483647 h 47"/>
              <a:gd name="T10" fmla="*/ 2147483647 w 80"/>
              <a:gd name="T11" fmla="*/ 2147483647 h 47"/>
              <a:gd name="T12" fmla="*/ 2147483647 w 80"/>
              <a:gd name="T13" fmla="*/ 2147483647 h 47"/>
              <a:gd name="T14" fmla="*/ 2147483647 w 80"/>
              <a:gd name="T15" fmla="*/ 2147483647 h 47"/>
              <a:gd name="T16" fmla="*/ 2147483647 w 80"/>
              <a:gd name="T17" fmla="*/ 2147483647 h 47"/>
              <a:gd name="T18" fmla="*/ 2147483647 w 80"/>
              <a:gd name="T19" fmla="*/ 2147483647 h 47"/>
              <a:gd name="T20" fmla="*/ 2147483647 w 80"/>
              <a:gd name="T21" fmla="*/ 2147483647 h 47"/>
              <a:gd name="T22" fmla="*/ 2147483647 w 80"/>
              <a:gd name="T23" fmla="*/ 2147483647 h 47"/>
              <a:gd name="T24" fmla="*/ 2147483647 w 80"/>
              <a:gd name="T25" fmla="*/ 2147483647 h 47"/>
              <a:gd name="T26" fmla="*/ 2147483647 w 80"/>
              <a:gd name="T27" fmla="*/ 2147483647 h 47"/>
              <a:gd name="T28" fmla="*/ 2147483647 w 80"/>
              <a:gd name="T29" fmla="*/ 2147483647 h 47"/>
              <a:gd name="T30" fmla="*/ 2147483647 w 80"/>
              <a:gd name="T31" fmla="*/ 2147483647 h 47"/>
              <a:gd name="T32" fmla="*/ 2147483647 w 80"/>
              <a:gd name="T33" fmla="*/ 2147483647 h 47"/>
              <a:gd name="T34" fmla="*/ 0 w 80"/>
              <a:gd name="T35" fmla="*/ 0 h 47"/>
              <a:gd name="T36" fmla="*/ 0 w 80"/>
              <a:gd name="T37" fmla="*/ 2147483647 h 4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0" h="47">
                <a:moveTo>
                  <a:pt x="0" y="32"/>
                </a:moveTo>
                <a:lnTo>
                  <a:pt x="54" y="47"/>
                </a:lnTo>
                <a:lnTo>
                  <a:pt x="54" y="46"/>
                </a:lnTo>
                <a:lnTo>
                  <a:pt x="55" y="46"/>
                </a:lnTo>
                <a:lnTo>
                  <a:pt x="58" y="43"/>
                </a:lnTo>
                <a:lnTo>
                  <a:pt x="62" y="42"/>
                </a:lnTo>
                <a:lnTo>
                  <a:pt x="65" y="40"/>
                </a:lnTo>
                <a:lnTo>
                  <a:pt x="67" y="38"/>
                </a:lnTo>
                <a:lnTo>
                  <a:pt x="70" y="36"/>
                </a:lnTo>
                <a:lnTo>
                  <a:pt x="72" y="34"/>
                </a:lnTo>
                <a:lnTo>
                  <a:pt x="73" y="32"/>
                </a:lnTo>
                <a:lnTo>
                  <a:pt x="74" y="31"/>
                </a:lnTo>
                <a:lnTo>
                  <a:pt x="75" y="29"/>
                </a:lnTo>
                <a:lnTo>
                  <a:pt x="76" y="27"/>
                </a:lnTo>
                <a:lnTo>
                  <a:pt x="77" y="24"/>
                </a:lnTo>
                <a:lnTo>
                  <a:pt x="79" y="22"/>
                </a:lnTo>
                <a:lnTo>
                  <a:pt x="80" y="21"/>
                </a:ln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4" name="Freeform 1089"/>
          <p:cNvSpPr>
            <a:spLocks/>
          </p:cNvSpPr>
          <p:nvPr/>
        </p:nvSpPr>
        <p:spPr bwMode="auto">
          <a:xfrm>
            <a:off x="3216275" y="4754563"/>
            <a:ext cx="23813" cy="14287"/>
          </a:xfrm>
          <a:custGeom>
            <a:avLst/>
            <a:gdLst>
              <a:gd name="T0" fmla="*/ 2147483647 w 59"/>
              <a:gd name="T1" fmla="*/ 2147483647 h 35"/>
              <a:gd name="T2" fmla="*/ 2147483647 w 59"/>
              <a:gd name="T3" fmla="*/ 2147483647 h 35"/>
              <a:gd name="T4" fmla="*/ 2147483647 w 59"/>
              <a:gd name="T5" fmla="*/ 2147483647 h 35"/>
              <a:gd name="T6" fmla="*/ 2147483647 w 59"/>
              <a:gd name="T7" fmla="*/ 2147483647 h 35"/>
              <a:gd name="T8" fmla="*/ 2147483647 w 59"/>
              <a:gd name="T9" fmla="*/ 2147483647 h 35"/>
              <a:gd name="T10" fmla="*/ 2147483647 w 59"/>
              <a:gd name="T11" fmla="*/ 2147483647 h 35"/>
              <a:gd name="T12" fmla="*/ 2147483647 w 59"/>
              <a:gd name="T13" fmla="*/ 2147483647 h 35"/>
              <a:gd name="T14" fmla="*/ 2147483647 w 59"/>
              <a:gd name="T15" fmla="*/ 2147483647 h 35"/>
              <a:gd name="T16" fmla="*/ 2147483647 w 59"/>
              <a:gd name="T17" fmla="*/ 2147483647 h 35"/>
              <a:gd name="T18" fmla="*/ 2147483647 w 59"/>
              <a:gd name="T19" fmla="*/ 2147483647 h 35"/>
              <a:gd name="T20" fmla="*/ 2147483647 w 59"/>
              <a:gd name="T21" fmla="*/ 2147483647 h 35"/>
              <a:gd name="T22" fmla="*/ 2147483647 w 59"/>
              <a:gd name="T23" fmla="*/ 0 h 35"/>
              <a:gd name="T24" fmla="*/ 2147483647 w 59"/>
              <a:gd name="T25" fmla="*/ 2147483647 h 35"/>
              <a:gd name="T26" fmla="*/ 2147483647 w 59"/>
              <a:gd name="T27" fmla="*/ 2147483647 h 35"/>
              <a:gd name="T28" fmla="*/ 2147483647 w 59"/>
              <a:gd name="T29" fmla="*/ 2147483647 h 35"/>
              <a:gd name="T30" fmla="*/ 2147483647 w 59"/>
              <a:gd name="T31" fmla="*/ 2147483647 h 35"/>
              <a:gd name="T32" fmla="*/ 2147483647 w 59"/>
              <a:gd name="T33" fmla="*/ 2147483647 h 35"/>
              <a:gd name="T34" fmla="*/ 2147483647 w 59"/>
              <a:gd name="T35" fmla="*/ 2147483647 h 35"/>
              <a:gd name="T36" fmla="*/ 2147483647 w 59"/>
              <a:gd name="T37" fmla="*/ 2147483647 h 35"/>
              <a:gd name="T38" fmla="*/ 2147483647 w 59"/>
              <a:gd name="T39" fmla="*/ 2147483647 h 35"/>
              <a:gd name="T40" fmla="*/ 2147483647 w 59"/>
              <a:gd name="T41" fmla="*/ 2147483647 h 35"/>
              <a:gd name="T42" fmla="*/ 2147483647 w 59"/>
              <a:gd name="T43" fmla="*/ 2147483647 h 35"/>
              <a:gd name="T44" fmla="*/ 2147483647 w 59"/>
              <a:gd name="T45" fmla="*/ 2147483647 h 35"/>
              <a:gd name="T46" fmla="*/ 2147483647 w 59"/>
              <a:gd name="T47" fmla="*/ 2147483647 h 35"/>
              <a:gd name="T48" fmla="*/ 2147483647 w 59"/>
              <a:gd name="T49" fmla="*/ 2147483647 h 35"/>
              <a:gd name="T50" fmla="*/ 0 w 59"/>
              <a:gd name="T51" fmla="*/ 2147483647 h 35"/>
              <a:gd name="T52" fmla="*/ 0 w 59"/>
              <a:gd name="T53" fmla="*/ 2147483647 h 35"/>
              <a:gd name="T54" fmla="*/ 2147483647 w 59"/>
              <a:gd name="T55" fmla="*/ 2147483647 h 3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" h="35">
                <a:moveTo>
                  <a:pt x="35" y="35"/>
                </a:moveTo>
                <a:lnTo>
                  <a:pt x="38" y="30"/>
                </a:lnTo>
                <a:lnTo>
                  <a:pt x="41" y="27"/>
                </a:lnTo>
                <a:lnTo>
                  <a:pt x="45" y="22"/>
                </a:lnTo>
                <a:lnTo>
                  <a:pt x="48" y="19"/>
                </a:lnTo>
                <a:lnTo>
                  <a:pt x="51" y="16"/>
                </a:lnTo>
                <a:lnTo>
                  <a:pt x="56" y="12"/>
                </a:lnTo>
                <a:lnTo>
                  <a:pt x="56" y="11"/>
                </a:lnTo>
                <a:lnTo>
                  <a:pt x="57" y="11"/>
                </a:lnTo>
                <a:lnTo>
                  <a:pt x="58" y="10"/>
                </a:lnTo>
                <a:lnTo>
                  <a:pt x="59" y="9"/>
                </a:lnTo>
                <a:lnTo>
                  <a:pt x="26" y="0"/>
                </a:lnTo>
                <a:lnTo>
                  <a:pt x="25" y="1"/>
                </a:lnTo>
                <a:lnTo>
                  <a:pt x="23" y="3"/>
                </a:lnTo>
                <a:lnTo>
                  <a:pt x="22" y="6"/>
                </a:lnTo>
                <a:lnTo>
                  <a:pt x="21" y="8"/>
                </a:lnTo>
                <a:lnTo>
                  <a:pt x="20" y="10"/>
                </a:lnTo>
                <a:lnTo>
                  <a:pt x="19" y="11"/>
                </a:lnTo>
                <a:lnTo>
                  <a:pt x="18" y="13"/>
                </a:lnTo>
                <a:lnTo>
                  <a:pt x="16" y="15"/>
                </a:lnTo>
                <a:lnTo>
                  <a:pt x="13" y="17"/>
                </a:lnTo>
                <a:lnTo>
                  <a:pt x="11" y="19"/>
                </a:lnTo>
                <a:lnTo>
                  <a:pt x="8" y="21"/>
                </a:lnTo>
                <a:lnTo>
                  <a:pt x="4" y="22"/>
                </a:lnTo>
                <a:lnTo>
                  <a:pt x="1" y="25"/>
                </a:lnTo>
                <a:lnTo>
                  <a:pt x="0" y="25"/>
                </a:lnTo>
                <a:lnTo>
                  <a:pt x="0" y="26"/>
                </a:lnTo>
                <a:lnTo>
                  <a:pt x="35" y="3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5" name="Freeform 1090"/>
          <p:cNvSpPr>
            <a:spLocks/>
          </p:cNvSpPr>
          <p:nvPr/>
        </p:nvSpPr>
        <p:spPr bwMode="auto">
          <a:xfrm>
            <a:off x="3195638" y="4765675"/>
            <a:ext cx="66675" cy="139700"/>
          </a:xfrm>
          <a:custGeom>
            <a:avLst/>
            <a:gdLst>
              <a:gd name="T0" fmla="*/ 2147483647 w 167"/>
              <a:gd name="T1" fmla="*/ 2147483647 h 352"/>
              <a:gd name="T2" fmla="*/ 2147483647 w 167"/>
              <a:gd name="T3" fmla="*/ 2147483647 h 352"/>
              <a:gd name="T4" fmla="*/ 2147483647 w 167"/>
              <a:gd name="T5" fmla="*/ 2147483647 h 352"/>
              <a:gd name="T6" fmla="*/ 2147483647 w 167"/>
              <a:gd name="T7" fmla="*/ 2147483647 h 352"/>
              <a:gd name="T8" fmla="*/ 2147483647 w 167"/>
              <a:gd name="T9" fmla="*/ 2147483647 h 352"/>
              <a:gd name="T10" fmla="*/ 2147483647 w 167"/>
              <a:gd name="T11" fmla="*/ 2147483647 h 352"/>
              <a:gd name="T12" fmla="*/ 2147483647 w 167"/>
              <a:gd name="T13" fmla="*/ 2147483647 h 352"/>
              <a:gd name="T14" fmla="*/ 2147483647 w 167"/>
              <a:gd name="T15" fmla="*/ 2147483647 h 352"/>
              <a:gd name="T16" fmla="*/ 2147483647 w 167"/>
              <a:gd name="T17" fmla="*/ 2147483647 h 352"/>
              <a:gd name="T18" fmla="*/ 2147483647 w 167"/>
              <a:gd name="T19" fmla="*/ 2147483647 h 352"/>
              <a:gd name="T20" fmla="*/ 2147483647 w 167"/>
              <a:gd name="T21" fmla="*/ 2147483647 h 352"/>
              <a:gd name="T22" fmla="*/ 2147483647 w 167"/>
              <a:gd name="T23" fmla="*/ 2147483647 h 352"/>
              <a:gd name="T24" fmla="*/ 2147483647 w 167"/>
              <a:gd name="T25" fmla="*/ 2147483647 h 352"/>
              <a:gd name="T26" fmla="*/ 2147483647 w 167"/>
              <a:gd name="T27" fmla="*/ 2147483647 h 352"/>
              <a:gd name="T28" fmla="*/ 2147483647 w 167"/>
              <a:gd name="T29" fmla="*/ 2147483647 h 352"/>
              <a:gd name="T30" fmla="*/ 2147483647 w 167"/>
              <a:gd name="T31" fmla="*/ 2147483647 h 352"/>
              <a:gd name="T32" fmla="*/ 2147483647 w 167"/>
              <a:gd name="T33" fmla="*/ 2147483647 h 352"/>
              <a:gd name="T34" fmla="*/ 2147483647 w 167"/>
              <a:gd name="T35" fmla="*/ 2147483647 h 352"/>
              <a:gd name="T36" fmla="*/ 2147483647 w 167"/>
              <a:gd name="T37" fmla="*/ 2147483647 h 352"/>
              <a:gd name="T38" fmla="*/ 2147483647 w 167"/>
              <a:gd name="T39" fmla="*/ 2147483647 h 352"/>
              <a:gd name="T40" fmla="*/ 2147483647 w 167"/>
              <a:gd name="T41" fmla="*/ 2147483647 h 352"/>
              <a:gd name="T42" fmla="*/ 2147483647 w 167"/>
              <a:gd name="T43" fmla="*/ 2147483647 h 352"/>
              <a:gd name="T44" fmla="*/ 2147483647 w 167"/>
              <a:gd name="T45" fmla="*/ 2147483647 h 352"/>
              <a:gd name="T46" fmla="*/ 2147483647 w 167"/>
              <a:gd name="T47" fmla="*/ 2147483647 h 352"/>
              <a:gd name="T48" fmla="*/ 2147483647 w 167"/>
              <a:gd name="T49" fmla="*/ 2147483647 h 352"/>
              <a:gd name="T50" fmla="*/ 2147483647 w 167"/>
              <a:gd name="T51" fmla="*/ 2147483647 h 352"/>
              <a:gd name="T52" fmla="*/ 2147483647 w 167"/>
              <a:gd name="T53" fmla="*/ 2147483647 h 352"/>
              <a:gd name="T54" fmla="*/ 2147483647 w 167"/>
              <a:gd name="T55" fmla="*/ 2147483647 h 352"/>
              <a:gd name="T56" fmla="*/ 2147483647 w 167"/>
              <a:gd name="T57" fmla="*/ 2147483647 h 352"/>
              <a:gd name="T58" fmla="*/ 2147483647 w 167"/>
              <a:gd name="T59" fmla="*/ 2147483647 h 352"/>
              <a:gd name="T60" fmla="*/ 2147483647 w 167"/>
              <a:gd name="T61" fmla="*/ 2147483647 h 352"/>
              <a:gd name="T62" fmla="*/ 2147483647 w 167"/>
              <a:gd name="T63" fmla="*/ 2147483647 h 352"/>
              <a:gd name="T64" fmla="*/ 2147483647 w 167"/>
              <a:gd name="T65" fmla="*/ 2147483647 h 352"/>
              <a:gd name="T66" fmla="*/ 2147483647 w 167"/>
              <a:gd name="T67" fmla="*/ 2147483647 h 352"/>
              <a:gd name="T68" fmla="*/ 2147483647 w 167"/>
              <a:gd name="T69" fmla="*/ 2147483647 h 352"/>
              <a:gd name="T70" fmla="*/ 2147483647 w 167"/>
              <a:gd name="T71" fmla="*/ 2147483647 h 352"/>
              <a:gd name="T72" fmla="*/ 0 w 167"/>
              <a:gd name="T73" fmla="*/ 2147483647 h 352"/>
              <a:gd name="T74" fmla="*/ 2147483647 w 167"/>
              <a:gd name="T75" fmla="*/ 2147483647 h 35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7" h="352">
                <a:moveTo>
                  <a:pt x="167" y="352"/>
                </a:moveTo>
                <a:lnTo>
                  <a:pt x="161" y="347"/>
                </a:lnTo>
                <a:lnTo>
                  <a:pt x="156" y="343"/>
                </a:lnTo>
                <a:lnTo>
                  <a:pt x="150" y="337"/>
                </a:lnTo>
                <a:lnTo>
                  <a:pt x="145" y="333"/>
                </a:lnTo>
                <a:lnTo>
                  <a:pt x="139" y="327"/>
                </a:lnTo>
                <a:lnTo>
                  <a:pt x="135" y="321"/>
                </a:lnTo>
                <a:lnTo>
                  <a:pt x="130" y="316"/>
                </a:lnTo>
                <a:lnTo>
                  <a:pt x="126" y="309"/>
                </a:lnTo>
                <a:lnTo>
                  <a:pt x="122" y="303"/>
                </a:lnTo>
                <a:lnTo>
                  <a:pt x="120" y="298"/>
                </a:lnTo>
                <a:lnTo>
                  <a:pt x="118" y="293"/>
                </a:lnTo>
                <a:lnTo>
                  <a:pt x="116" y="288"/>
                </a:lnTo>
                <a:lnTo>
                  <a:pt x="113" y="283"/>
                </a:lnTo>
                <a:lnTo>
                  <a:pt x="111" y="278"/>
                </a:lnTo>
                <a:lnTo>
                  <a:pt x="109" y="273"/>
                </a:lnTo>
                <a:lnTo>
                  <a:pt x="107" y="268"/>
                </a:lnTo>
                <a:lnTo>
                  <a:pt x="103" y="263"/>
                </a:lnTo>
                <a:lnTo>
                  <a:pt x="100" y="259"/>
                </a:lnTo>
                <a:lnTo>
                  <a:pt x="96" y="255"/>
                </a:lnTo>
                <a:lnTo>
                  <a:pt x="93" y="252"/>
                </a:lnTo>
                <a:lnTo>
                  <a:pt x="89" y="249"/>
                </a:lnTo>
                <a:lnTo>
                  <a:pt x="85" y="245"/>
                </a:lnTo>
                <a:lnTo>
                  <a:pt x="83" y="243"/>
                </a:lnTo>
                <a:lnTo>
                  <a:pt x="81" y="240"/>
                </a:lnTo>
                <a:lnTo>
                  <a:pt x="79" y="237"/>
                </a:lnTo>
                <a:lnTo>
                  <a:pt x="75" y="233"/>
                </a:lnTo>
                <a:lnTo>
                  <a:pt x="73" y="228"/>
                </a:lnTo>
                <a:lnTo>
                  <a:pt x="71" y="223"/>
                </a:lnTo>
                <a:lnTo>
                  <a:pt x="70" y="217"/>
                </a:lnTo>
                <a:lnTo>
                  <a:pt x="67" y="209"/>
                </a:lnTo>
                <a:lnTo>
                  <a:pt x="66" y="201"/>
                </a:lnTo>
                <a:lnTo>
                  <a:pt x="66" y="194"/>
                </a:lnTo>
                <a:lnTo>
                  <a:pt x="66" y="186"/>
                </a:lnTo>
                <a:lnTo>
                  <a:pt x="66" y="177"/>
                </a:lnTo>
                <a:lnTo>
                  <a:pt x="66" y="169"/>
                </a:lnTo>
                <a:lnTo>
                  <a:pt x="67" y="157"/>
                </a:lnTo>
                <a:lnTo>
                  <a:pt x="67" y="144"/>
                </a:lnTo>
                <a:lnTo>
                  <a:pt x="68" y="133"/>
                </a:lnTo>
                <a:lnTo>
                  <a:pt x="68" y="121"/>
                </a:lnTo>
                <a:lnTo>
                  <a:pt x="70" y="110"/>
                </a:lnTo>
                <a:lnTo>
                  <a:pt x="70" y="97"/>
                </a:lnTo>
                <a:lnTo>
                  <a:pt x="70" y="85"/>
                </a:lnTo>
                <a:lnTo>
                  <a:pt x="71" y="74"/>
                </a:lnTo>
                <a:lnTo>
                  <a:pt x="71" y="65"/>
                </a:lnTo>
                <a:lnTo>
                  <a:pt x="72" y="57"/>
                </a:lnTo>
                <a:lnTo>
                  <a:pt x="72" y="49"/>
                </a:lnTo>
                <a:lnTo>
                  <a:pt x="74" y="42"/>
                </a:lnTo>
                <a:lnTo>
                  <a:pt x="75" y="34"/>
                </a:lnTo>
                <a:lnTo>
                  <a:pt x="77" y="28"/>
                </a:lnTo>
                <a:lnTo>
                  <a:pt x="79" y="24"/>
                </a:lnTo>
                <a:lnTo>
                  <a:pt x="81" y="21"/>
                </a:lnTo>
                <a:lnTo>
                  <a:pt x="83" y="18"/>
                </a:lnTo>
                <a:lnTo>
                  <a:pt x="84" y="14"/>
                </a:lnTo>
                <a:lnTo>
                  <a:pt x="86" y="11"/>
                </a:lnTo>
                <a:lnTo>
                  <a:pt x="89" y="9"/>
                </a:lnTo>
                <a:lnTo>
                  <a:pt x="54" y="0"/>
                </a:lnTo>
                <a:lnTo>
                  <a:pt x="49" y="3"/>
                </a:lnTo>
                <a:lnTo>
                  <a:pt x="44" y="6"/>
                </a:lnTo>
                <a:lnTo>
                  <a:pt x="39" y="11"/>
                </a:lnTo>
                <a:lnTo>
                  <a:pt x="31" y="17"/>
                </a:lnTo>
                <a:lnTo>
                  <a:pt x="24" y="23"/>
                </a:lnTo>
                <a:lnTo>
                  <a:pt x="17" y="29"/>
                </a:lnTo>
                <a:lnTo>
                  <a:pt x="11" y="33"/>
                </a:lnTo>
                <a:lnTo>
                  <a:pt x="10" y="34"/>
                </a:lnTo>
                <a:lnTo>
                  <a:pt x="9" y="36"/>
                </a:lnTo>
                <a:lnTo>
                  <a:pt x="8" y="36"/>
                </a:lnTo>
                <a:lnTo>
                  <a:pt x="6" y="37"/>
                </a:lnTo>
                <a:lnTo>
                  <a:pt x="5" y="38"/>
                </a:lnTo>
                <a:lnTo>
                  <a:pt x="3" y="39"/>
                </a:lnTo>
                <a:lnTo>
                  <a:pt x="2" y="39"/>
                </a:lnTo>
                <a:lnTo>
                  <a:pt x="1" y="39"/>
                </a:lnTo>
                <a:lnTo>
                  <a:pt x="1" y="40"/>
                </a:lnTo>
                <a:lnTo>
                  <a:pt x="0" y="40"/>
                </a:lnTo>
                <a:lnTo>
                  <a:pt x="0" y="308"/>
                </a:lnTo>
                <a:lnTo>
                  <a:pt x="167" y="35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6" name="Freeform 1091"/>
          <p:cNvSpPr>
            <a:spLocks/>
          </p:cNvSpPr>
          <p:nvPr/>
        </p:nvSpPr>
        <p:spPr bwMode="auto">
          <a:xfrm>
            <a:off x="3092450" y="4643438"/>
            <a:ext cx="103188" cy="141287"/>
          </a:xfrm>
          <a:custGeom>
            <a:avLst/>
            <a:gdLst>
              <a:gd name="T0" fmla="*/ 2147483647 w 259"/>
              <a:gd name="T1" fmla="*/ 2147483647 h 359"/>
              <a:gd name="T2" fmla="*/ 2147483647 w 259"/>
              <a:gd name="T3" fmla="*/ 2147483647 h 359"/>
              <a:gd name="T4" fmla="*/ 2147483647 w 259"/>
              <a:gd name="T5" fmla="*/ 2147483647 h 359"/>
              <a:gd name="T6" fmla="*/ 2147483647 w 259"/>
              <a:gd name="T7" fmla="*/ 2147483647 h 359"/>
              <a:gd name="T8" fmla="*/ 2147483647 w 259"/>
              <a:gd name="T9" fmla="*/ 2147483647 h 359"/>
              <a:gd name="T10" fmla="*/ 2147483647 w 259"/>
              <a:gd name="T11" fmla="*/ 2147483647 h 359"/>
              <a:gd name="T12" fmla="*/ 2147483647 w 259"/>
              <a:gd name="T13" fmla="*/ 2147483647 h 359"/>
              <a:gd name="T14" fmla="*/ 2147483647 w 259"/>
              <a:gd name="T15" fmla="*/ 2147483647 h 359"/>
              <a:gd name="T16" fmla="*/ 2147483647 w 259"/>
              <a:gd name="T17" fmla="*/ 2147483647 h 359"/>
              <a:gd name="T18" fmla="*/ 2147483647 w 259"/>
              <a:gd name="T19" fmla="*/ 2147483647 h 359"/>
              <a:gd name="T20" fmla="*/ 2147483647 w 259"/>
              <a:gd name="T21" fmla="*/ 2147483647 h 359"/>
              <a:gd name="T22" fmla="*/ 2147483647 w 259"/>
              <a:gd name="T23" fmla="*/ 2147483647 h 359"/>
              <a:gd name="T24" fmla="*/ 2147483647 w 259"/>
              <a:gd name="T25" fmla="*/ 2147483647 h 359"/>
              <a:gd name="T26" fmla="*/ 2147483647 w 259"/>
              <a:gd name="T27" fmla="*/ 2147483647 h 359"/>
              <a:gd name="T28" fmla="*/ 2147483647 w 259"/>
              <a:gd name="T29" fmla="*/ 2147483647 h 359"/>
              <a:gd name="T30" fmla="*/ 2147483647 w 259"/>
              <a:gd name="T31" fmla="*/ 2147483647 h 359"/>
              <a:gd name="T32" fmla="*/ 2147483647 w 259"/>
              <a:gd name="T33" fmla="*/ 2147483647 h 359"/>
              <a:gd name="T34" fmla="*/ 2147483647 w 259"/>
              <a:gd name="T35" fmla="*/ 2147483647 h 359"/>
              <a:gd name="T36" fmla="*/ 2147483647 w 259"/>
              <a:gd name="T37" fmla="*/ 2147483647 h 359"/>
              <a:gd name="T38" fmla="*/ 2147483647 w 259"/>
              <a:gd name="T39" fmla="*/ 2147483647 h 359"/>
              <a:gd name="T40" fmla="*/ 2147483647 w 259"/>
              <a:gd name="T41" fmla="*/ 2147483647 h 359"/>
              <a:gd name="T42" fmla="*/ 2147483647 w 259"/>
              <a:gd name="T43" fmla="*/ 2147483647 h 359"/>
              <a:gd name="T44" fmla="*/ 2147483647 w 259"/>
              <a:gd name="T45" fmla="*/ 2147483647 h 359"/>
              <a:gd name="T46" fmla="*/ 2147483647 w 259"/>
              <a:gd name="T47" fmla="*/ 2147483647 h 359"/>
              <a:gd name="T48" fmla="*/ 2147483647 w 259"/>
              <a:gd name="T49" fmla="*/ 2147483647 h 359"/>
              <a:gd name="T50" fmla="*/ 2147483647 w 259"/>
              <a:gd name="T51" fmla="*/ 2147483647 h 359"/>
              <a:gd name="T52" fmla="*/ 2147483647 w 259"/>
              <a:gd name="T53" fmla="*/ 2147483647 h 359"/>
              <a:gd name="T54" fmla="*/ 2147483647 w 259"/>
              <a:gd name="T55" fmla="*/ 2147483647 h 359"/>
              <a:gd name="T56" fmla="*/ 2147483647 w 259"/>
              <a:gd name="T57" fmla="*/ 2147483647 h 359"/>
              <a:gd name="T58" fmla="*/ 2147483647 w 259"/>
              <a:gd name="T59" fmla="*/ 2147483647 h 359"/>
              <a:gd name="T60" fmla="*/ 2147483647 w 259"/>
              <a:gd name="T61" fmla="*/ 2147483647 h 359"/>
              <a:gd name="T62" fmla="*/ 0 w 259"/>
              <a:gd name="T63" fmla="*/ 2147483647 h 359"/>
              <a:gd name="T64" fmla="*/ 2147483647 w 259"/>
              <a:gd name="T65" fmla="*/ 2147483647 h 359"/>
              <a:gd name="T66" fmla="*/ 2147483647 w 259"/>
              <a:gd name="T67" fmla="*/ 2147483647 h 359"/>
              <a:gd name="T68" fmla="*/ 2147483647 w 259"/>
              <a:gd name="T69" fmla="*/ 2147483647 h 359"/>
              <a:gd name="T70" fmla="*/ 2147483647 w 259"/>
              <a:gd name="T71" fmla="*/ 2147483647 h 359"/>
              <a:gd name="T72" fmla="*/ 2147483647 w 259"/>
              <a:gd name="T73" fmla="*/ 2147483647 h 359"/>
              <a:gd name="T74" fmla="*/ 2147483647 w 259"/>
              <a:gd name="T75" fmla="*/ 2147483647 h 359"/>
              <a:gd name="T76" fmla="*/ 2147483647 w 259"/>
              <a:gd name="T77" fmla="*/ 2147483647 h 359"/>
              <a:gd name="T78" fmla="*/ 2147483647 w 259"/>
              <a:gd name="T79" fmla="*/ 2147483647 h 359"/>
              <a:gd name="T80" fmla="*/ 2147483647 w 259"/>
              <a:gd name="T81" fmla="*/ 2147483647 h 359"/>
              <a:gd name="T82" fmla="*/ 2147483647 w 259"/>
              <a:gd name="T83" fmla="*/ 2147483647 h 359"/>
              <a:gd name="T84" fmla="*/ 2147483647 w 259"/>
              <a:gd name="T85" fmla="*/ 2147483647 h 359"/>
              <a:gd name="T86" fmla="*/ 2147483647 w 259"/>
              <a:gd name="T87" fmla="*/ 2147483647 h 359"/>
              <a:gd name="T88" fmla="*/ 2147483647 w 259"/>
              <a:gd name="T89" fmla="*/ 2147483647 h 359"/>
              <a:gd name="T90" fmla="*/ 2147483647 w 259"/>
              <a:gd name="T91" fmla="*/ 2147483647 h 359"/>
              <a:gd name="T92" fmla="*/ 2147483647 w 259"/>
              <a:gd name="T93" fmla="*/ 2147483647 h 359"/>
              <a:gd name="T94" fmla="*/ 2147483647 w 259"/>
              <a:gd name="T95" fmla="*/ 2147483647 h 359"/>
              <a:gd name="T96" fmla="*/ 2147483647 w 259"/>
              <a:gd name="T97" fmla="*/ 2147483647 h 359"/>
              <a:gd name="T98" fmla="*/ 2147483647 w 259"/>
              <a:gd name="T99" fmla="*/ 2147483647 h 359"/>
              <a:gd name="T100" fmla="*/ 2147483647 w 259"/>
              <a:gd name="T101" fmla="*/ 2147483647 h 359"/>
              <a:gd name="T102" fmla="*/ 2147483647 w 259"/>
              <a:gd name="T103" fmla="*/ 2147483647 h 359"/>
              <a:gd name="T104" fmla="*/ 2147483647 w 259"/>
              <a:gd name="T105" fmla="*/ 2147483647 h 359"/>
              <a:gd name="T106" fmla="*/ 2147483647 w 259"/>
              <a:gd name="T107" fmla="*/ 2147483647 h 359"/>
              <a:gd name="T108" fmla="*/ 2147483647 w 259"/>
              <a:gd name="T109" fmla="*/ 2147483647 h 359"/>
              <a:gd name="T110" fmla="*/ 2147483647 w 259"/>
              <a:gd name="T111" fmla="*/ 2147483647 h 359"/>
              <a:gd name="T112" fmla="*/ 2147483647 w 259"/>
              <a:gd name="T113" fmla="*/ 2147483647 h 359"/>
              <a:gd name="T114" fmla="*/ 2147483647 w 259"/>
              <a:gd name="T115" fmla="*/ 2147483647 h 359"/>
              <a:gd name="T116" fmla="*/ 2147483647 w 259"/>
              <a:gd name="T117" fmla="*/ 2147483647 h 359"/>
              <a:gd name="T118" fmla="*/ 2147483647 w 259"/>
              <a:gd name="T119" fmla="*/ 2147483647 h 359"/>
              <a:gd name="T120" fmla="*/ 2147483647 w 259"/>
              <a:gd name="T121" fmla="*/ 2147483647 h 359"/>
              <a:gd name="T122" fmla="*/ 2147483647 w 259"/>
              <a:gd name="T123" fmla="*/ 2147483647 h 359"/>
              <a:gd name="T124" fmla="*/ 2147483647 w 259"/>
              <a:gd name="T125" fmla="*/ 2147483647 h 35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9" h="359">
                <a:moveTo>
                  <a:pt x="259" y="349"/>
                </a:moveTo>
                <a:lnTo>
                  <a:pt x="258" y="350"/>
                </a:lnTo>
                <a:lnTo>
                  <a:pt x="251" y="352"/>
                </a:lnTo>
                <a:lnTo>
                  <a:pt x="246" y="355"/>
                </a:lnTo>
                <a:lnTo>
                  <a:pt x="239" y="357"/>
                </a:lnTo>
                <a:lnTo>
                  <a:pt x="232" y="358"/>
                </a:lnTo>
                <a:lnTo>
                  <a:pt x="227" y="358"/>
                </a:lnTo>
                <a:lnTo>
                  <a:pt x="220" y="359"/>
                </a:lnTo>
                <a:lnTo>
                  <a:pt x="209" y="359"/>
                </a:lnTo>
                <a:lnTo>
                  <a:pt x="199" y="359"/>
                </a:lnTo>
                <a:lnTo>
                  <a:pt x="190" y="359"/>
                </a:lnTo>
                <a:lnTo>
                  <a:pt x="181" y="359"/>
                </a:lnTo>
                <a:lnTo>
                  <a:pt x="171" y="359"/>
                </a:lnTo>
                <a:lnTo>
                  <a:pt x="162" y="359"/>
                </a:lnTo>
                <a:lnTo>
                  <a:pt x="154" y="358"/>
                </a:lnTo>
                <a:lnTo>
                  <a:pt x="145" y="357"/>
                </a:lnTo>
                <a:lnTo>
                  <a:pt x="139" y="356"/>
                </a:lnTo>
                <a:lnTo>
                  <a:pt x="134" y="354"/>
                </a:lnTo>
                <a:lnTo>
                  <a:pt x="128" y="351"/>
                </a:lnTo>
                <a:lnTo>
                  <a:pt x="123" y="349"/>
                </a:lnTo>
                <a:lnTo>
                  <a:pt x="119" y="346"/>
                </a:lnTo>
                <a:lnTo>
                  <a:pt x="115" y="342"/>
                </a:lnTo>
                <a:lnTo>
                  <a:pt x="111" y="339"/>
                </a:lnTo>
                <a:lnTo>
                  <a:pt x="108" y="334"/>
                </a:lnTo>
                <a:lnTo>
                  <a:pt x="103" y="329"/>
                </a:lnTo>
                <a:lnTo>
                  <a:pt x="99" y="323"/>
                </a:lnTo>
                <a:lnTo>
                  <a:pt x="94" y="318"/>
                </a:lnTo>
                <a:lnTo>
                  <a:pt x="90" y="312"/>
                </a:lnTo>
                <a:lnTo>
                  <a:pt x="85" y="306"/>
                </a:lnTo>
                <a:lnTo>
                  <a:pt x="80" y="301"/>
                </a:lnTo>
                <a:lnTo>
                  <a:pt x="79" y="301"/>
                </a:lnTo>
                <a:lnTo>
                  <a:pt x="78" y="300"/>
                </a:lnTo>
                <a:lnTo>
                  <a:pt x="76" y="300"/>
                </a:lnTo>
                <a:lnTo>
                  <a:pt x="76" y="299"/>
                </a:lnTo>
                <a:lnTo>
                  <a:pt x="75" y="299"/>
                </a:lnTo>
                <a:lnTo>
                  <a:pt x="73" y="296"/>
                </a:lnTo>
                <a:lnTo>
                  <a:pt x="71" y="293"/>
                </a:lnTo>
                <a:lnTo>
                  <a:pt x="69" y="290"/>
                </a:lnTo>
                <a:lnTo>
                  <a:pt x="65" y="285"/>
                </a:lnTo>
                <a:lnTo>
                  <a:pt x="62" y="281"/>
                </a:lnTo>
                <a:lnTo>
                  <a:pt x="58" y="277"/>
                </a:lnTo>
                <a:lnTo>
                  <a:pt x="56" y="273"/>
                </a:lnTo>
                <a:lnTo>
                  <a:pt x="55" y="272"/>
                </a:lnTo>
                <a:lnTo>
                  <a:pt x="54" y="271"/>
                </a:lnTo>
                <a:lnTo>
                  <a:pt x="54" y="269"/>
                </a:lnTo>
                <a:lnTo>
                  <a:pt x="53" y="268"/>
                </a:lnTo>
                <a:lnTo>
                  <a:pt x="52" y="266"/>
                </a:lnTo>
                <a:lnTo>
                  <a:pt x="51" y="265"/>
                </a:lnTo>
                <a:lnTo>
                  <a:pt x="51" y="264"/>
                </a:lnTo>
                <a:lnTo>
                  <a:pt x="51" y="263"/>
                </a:lnTo>
                <a:lnTo>
                  <a:pt x="50" y="263"/>
                </a:lnTo>
                <a:lnTo>
                  <a:pt x="50" y="262"/>
                </a:lnTo>
                <a:lnTo>
                  <a:pt x="50" y="261"/>
                </a:lnTo>
                <a:lnTo>
                  <a:pt x="48" y="261"/>
                </a:lnTo>
                <a:lnTo>
                  <a:pt x="48" y="259"/>
                </a:lnTo>
                <a:lnTo>
                  <a:pt x="48" y="258"/>
                </a:lnTo>
                <a:lnTo>
                  <a:pt x="48" y="257"/>
                </a:lnTo>
                <a:lnTo>
                  <a:pt x="47" y="257"/>
                </a:lnTo>
                <a:lnTo>
                  <a:pt x="46" y="256"/>
                </a:lnTo>
                <a:lnTo>
                  <a:pt x="45" y="256"/>
                </a:lnTo>
                <a:lnTo>
                  <a:pt x="42" y="254"/>
                </a:lnTo>
                <a:lnTo>
                  <a:pt x="39" y="252"/>
                </a:lnTo>
                <a:lnTo>
                  <a:pt x="38" y="249"/>
                </a:lnTo>
                <a:lnTo>
                  <a:pt x="37" y="247"/>
                </a:lnTo>
                <a:lnTo>
                  <a:pt x="36" y="244"/>
                </a:lnTo>
                <a:lnTo>
                  <a:pt x="35" y="240"/>
                </a:lnTo>
                <a:lnTo>
                  <a:pt x="34" y="238"/>
                </a:lnTo>
                <a:lnTo>
                  <a:pt x="33" y="235"/>
                </a:lnTo>
                <a:lnTo>
                  <a:pt x="32" y="232"/>
                </a:lnTo>
                <a:lnTo>
                  <a:pt x="30" y="231"/>
                </a:lnTo>
                <a:lnTo>
                  <a:pt x="29" y="230"/>
                </a:lnTo>
                <a:lnTo>
                  <a:pt x="28" y="229"/>
                </a:lnTo>
                <a:lnTo>
                  <a:pt x="27" y="228"/>
                </a:lnTo>
                <a:lnTo>
                  <a:pt x="26" y="227"/>
                </a:lnTo>
                <a:lnTo>
                  <a:pt x="25" y="225"/>
                </a:lnTo>
                <a:lnTo>
                  <a:pt x="24" y="224"/>
                </a:lnTo>
                <a:lnTo>
                  <a:pt x="23" y="220"/>
                </a:lnTo>
                <a:lnTo>
                  <a:pt x="23" y="218"/>
                </a:lnTo>
                <a:lnTo>
                  <a:pt x="22" y="216"/>
                </a:lnTo>
                <a:lnTo>
                  <a:pt x="22" y="211"/>
                </a:lnTo>
                <a:lnTo>
                  <a:pt x="20" y="207"/>
                </a:lnTo>
                <a:lnTo>
                  <a:pt x="20" y="204"/>
                </a:lnTo>
                <a:lnTo>
                  <a:pt x="19" y="201"/>
                </a:lnTo>
                <a:lnTo>
                  <a:pt x="19" y="199"/>
                </a:lnTo>
                <a:lnTo>
                  <a:pt x="18" y="196"/>
                </a:lnTo>
                <a:lnTo>
                  <a:pt x="16" y="192"/>
                </a:lnTo>
                <a:lnTo>
                  <a:pt x="15" y="189"/>
                </a:lnTo>
                <a:lnTo>
                  <a:pt x="11" y="185"/>
                </a:lnTo>
                <a:lnTo>
                  <a:pt x="8" y="181"/>
                </a:lnTo>
                <a:lnTo>
                  <a:pt x="7" y="178"/>
                </a:lnTo>
                <a:lnTo>
                  <a:pt x="5" y="175"/>
                </a:lnTo>
                <a:lnTo>
                  <a:pt x="4" y="172"/>
                </a:lnTo>
                <a:lnTo>
                  <a:pt x="1" y="167"/>
                </a:lnTo>
                <a:lnTo>
                  <a:pt x="0" y="163"/>
                </a:lnTo>
                <a:lnTo>
                  <a:pt x="0" y="159"/>
                </a:lnTo>
                <a:lnTo>
                  <a:pt x="0" y="153"/>
                </a:lnTo>
                <a:lnTo>
                  <a:pt x="0" y="146"/>
                </a:lnTo>
                <a:lnTo>
                  <a:pt x="1" y="139"/>
                </a:lnTo>
                <a:lnTo>
                  <a:pt x="4" y="132"/>
                </a:lnTo>
                <a:lnTo>
                  <a:pt x="5" y="126"/>
                </a:lnTo>
                <a:lnTo>
                  <a:pt x="7" y="119"/>
                </a:lnTo>
                <a:lnTo>
                  <a:pt x="9" y="114"/>
                </a:lnTo>
                <a:lnTo>
                  <a:pt x="9" y="113"/>
                </a:lnTo>
                <a:lnTo>
                  <a:pt x="10" y="111"/>
                </a:lnTo>
                <a:lnTo>
                  <a:pt x="10" y="110"/>
                </a:lnTo>
                <a:lnTo>
                  <a:pt x="11" y="109"/>
                </a:lnTo>
                <a:lnTo>
                  <a:pt x="11" y="108"/>
                </a:lnTo>
                <a:lnTo>
                  <a:pt x="14" y="104"/>
                </a:lnTo>
                <a:lnTo>
                  <a:pt x="16" y="100"/>
                </a:lnTo>
                <a:lnTo>
                  <a:pt x="18" y="96"/>
                </a:lnTo>
                <a:lnTo>
                  <a:pt x="20" y="92"/>
                </a:lnTo>
                <a:lnTo>
                  <a:pt x="23" y="90"/>
                </a:lnTo>
                <a:lnTo>
                  <a:pt x="24" y="88"/>
                </a:lnTo>
                <a:lnTo>
                  <a:pt x="26" y="86"/>
                </a:lnTo>
                <a:lnTo>
                  <a:pt x="27" y="85"/>
                </a:lnTo>
                <a:lnTo>
                  <a:pt x="28" y="83"/>
                </a:lnTo>
                <a:lnTo>
                  <a:pt x="29" y="82"/>
                </a:lnTo>
                <a:lnTo>
                  <a:pt x="30" y="82"/>
                </a:lnTo>
                <a:lnTo>
                  <a:pt x="30" y="81"/>
                </a:lnTo>
                <a:lnTo>
                  <a:pt x="33" y="79"/>
                </a:lnTo>
                <a:lnTo>
                  <a:pt x="34" y="78"/>
                </a:lnTo>
                <a:lnTo>
                  <a:pt x="35" y="76"/>
                </a:lnTo>
                <a:lnTo>
                  <a:pt x="36" y="73"/>
                </a:lnTo>
                <a:lnTo>
                  <a:pt x="38" y="71"/>
                </a:lnTo>
                <a:lnTo>
                  <a:pt x="39" y="70"/>
                </a:lnTo>
                <a:lnTo>
                  <a:pt x="41" y="68"/>
                </a:lnTo>
                <a:lnTo>
                  <a:pt x="43" y="67"/>
                </a:lnTo>
                <a:lnTo>
                  <a:pt x="44" y="65"/>
                </a:lnTo>
                <a:lnTo>
                  <a:pt x="47" y="64"/>
                </a:lnTo>
                <a:lnTo>
                  <a:pt x="50" y="62"/>
                </a:lnTo>
                <a:lnTo>
                  <a:pt x="52" y="61"/>
                </a:lnTo>
                <a:lnTo>
                  <a:pt x="55" y="60"/>
                </a:lnTo>
                <a:lnTo>
                  <a:pt x="57" y="58"/>
                </a:lnTo>
                <a:lnTo>
                  <a:pt x="60" y="57"/>
                </a:lnTo>
                <a:lnTo>
                  <a:pt x="62" y="54"/>
                </a:lnTo>
                <a:lnTo>
                  <a:pt x="64" y="52"/>
                </a:lnTo>
                <a:lnTo>
                  <a:pt x="67" y="51"/>
                </a:lnTo>
                <a:lnTo>
                  <a:pt x="70" y="49"/>
                </a:lnTo>
                <a:lnTo>
                  <a:pt x="76" y="45"/>
                </a:lnTo>
                <a:lnTo>
                  <a:pt x="83" y="42"/>
                </a:lnTo>
                <a:lnTo>
                  <a:pt x="91" y="39"/>
                </a:lnTo>
                <a:lnTo>
                  <a:pt x="99" y="36"/>
                </a:lnTo>
                <a:lnTo>
                  <a:pt x="109" y="34"/>
                </a:lnTo>
                <a:lnTo>
                  <a:pt x="120" y="32"/>
                </a:lnTo>
                <a:lnTo>
                  <a:pt x="130" y="30"/>
                </a:lnTo>
                <a:lnTo>
                  <a:pt x="138" y="27"/>
                </a:lnTo>
                <a:lnTo>
                  <a:pt x="145" y="25"/>
                </a:lnTo>
                <a:lnTo>
                  <a:pt x="153" y="23"/>
                </a:lnTo>
                <a:lnTo>
                  <a:pt x="158" y="20"/>
                </a:lnTo>
                <a:lnTo>
                  <a:pt x="160" y="18"/>
                </a:lnTo>
                <a:lnTo>
                  <a:pt x="163" y="17"/>
                </a:lnTo>
                <a:lnTo>
                  <a:pt x="165" y="15"/>
                </a:lnTo>
                <a:lnTo>
                  <a:pt x="166" y="14"/>
                </a:lnTo>
                <a:lnTo>
                  <a:pt x="168" y="13"/>
                </a:lnTo>
                <a:lnTo>
                  <a:pt x="171" y="12"/>
                </a:lnTo>
                <a:lnTo>
                  <a:pt x="175" y="9"/>
                </a:lnTo>
                <a:lnTo>
                  <a:pt x="180" y="7"/>
                </a:lnTo>
                <a:lnTo>
                  <a:pt x="184" y="5"/>
                </a:lnTo>
                <a:lnTo>
                  <a:pt x="188" y="4"/>
                </a:lnTo>
                <a:lnTo>
                  <a:pt x="194" y="3"/>
                </a:lnTo>
                <a:lnTo>
                  <a:pt x="199" y="2"/>
                </a:lnTo>
                <a:lnTo>
                  <a:pt x="204" y="2"/>
                </a:lnTo>
                <a:lnTo>
                  <a:pt x="210" y="0"/>
                </a:lnTo>
                <a:lnTo>
                  <a:pt x="215" y="0"/>
                </a:lnTo>
                <a:lnTo>
                  <a:pt x="218" y="2"/>
                </a:lnTo>
                <a:lnTo>
                  <a:pt x="220" y="3"/>
                </a:lnTo>
                <a:lnTo>
                  <a:pt x="223" y="3"/>
                </a:lnTo>
                <a:lnTo>
                  <a:pt x="227" y="3"/>
                </a:lnTo>
                <a:lnTo>
                  <a:pt x="230" y="4"/>
                </a:lnTo>
                <a:lnTo>
                  <a:pt x="233" y="4"/>
                </a:lnTo>
                <a:lnTo>
                  <a:pt x="237" y="5"/>
                </a:lnTo>
                <a:lnTo>
                  <a:pt x="239" y="5"/>
                </a:lnTo>
                <a:lnTo>
                  <a:pt x="240" y="5"/>
                </a:lnTo>
                <a:lnTo>
                  <a:pt x="241" y="6"/>
                </a:lnTo>
                <a:lnTo>
                  <a:pt x="243" y="6"/>
                </a:lnTo>
                <a:lnTo>
                  <a:pt x="245" y="7"/>
                </a:lnTo>
                <a:lnTo>
                  <a:pt x="246" y="7"/>
                </a:lnTo>
                <a:lnTo>
                  <a:pt x="248" y="7"/>
                </a:lnTo>
                <a:lnTo>
                  <a:pt x="249" y="7"/>
                </a:lnTo>
                <a:lnTo>
                  <a:pt x="250" y="7"/>
                </a:lnTo>
                <a:lnTo>
                  <a:pt x="251" y="7"/>
                </a:lnTo>
                <a:lnTo>
                  <a:pt x="253" y="8"/>
                </a:lnTo>
                <a:lnTo>
                  <a:pt x="255" y="8"/>
                </a:lnTo>
                <a:lnTo>
                  <a:pt x="256" y="8"/>
                </a:lnTo>
                <a:lnTo>
                  <a:pt x="257" y="8"/>
                </a:lnTo>
                <a:lnTo>
                  <a:pt x="258" y="8"/>
                </a:lnTo>
                <a:lnTo>
                  <a:pt x="259" y="8"/>
                </a:lnTo>
                <a:lnTo>
                  <a:pt x="259" y="9"/>
                </a:lnTo>
                <a:lnTo>
                  <a:pt x="259" y="349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7" name="Freeform 1092"/>
          <p:cNvSpPr>
            <a:spLocks/>
          </p:cNvSpPr>
          <p:nvPr/>
        </p:nvSpPr>
        <p:spPr bwMode="auto">
          <a:xfrm>
            <a:off x="3195638" y="4646613"/>
            <a:ext cx="39687" cy="107950"/>
          </a:xfrm>
          <a:custGeom>
            <a:avLst/>
            <a:gdLst>
              <a:gd name="T0" fmla="*/ 0 w 100"/>
              <a:gd name="T1" fmla="*/ 2147483647 h 274"/>
              <a:gd name="T2" fmla="*/ 2147483647 w 100"/>
              <a:gd name="T3" fmla="*/ 2147483647 h 274"/>
              <a:gd name="T4" fmla="*/ 2147483647 w 100"/>
              <a:gd name="T5" fmla="*/ 2147483647 h 274"/>
              <a:gd name="T6" fmla="*/ 2147483647 w 100"/>
              <a:gd name="T7" fmla="*/ 2147483647 h 274"/>
              <a:gd name="T8" fmla="*/ 2147483647 w 100"/>
              <a:gd name="T9" fmla="*/ 2147483647 h 274"/>
              <a:gd name="T10" fmla="*/ 2147483647 w 100"/>
              <a:gd name="T11" fmla="*/ 2147483647 h 274"/>
              <a:gd name="T12" fmla="*/ 2147483647 w 100"/>
              <a:gd name="T13" fmla="*/ 2147483647 h 274"/>
              <a:gd name="T14" fmla="*/ 2147483647 w 100"/>
              <a:gd name="T15" fmla="*/ 2147483647 h 274"/>
              <a:gd name="T16" fmla="*/ 2147483647 w 100"/>
              <a:gd name="T17" fmla="*/ 2147483647 h 274"/>
              <a:gd name="T18" fmla="*/ 2147483647 w 100"/>
              <a:gd name="T19" fmla="*/ 2147483647 h 274"/>
              <a:gd name="T20" fmla="*/ 2147483647 w 100"/>
              <a:gd name="T21" fmla="*/ 2147483647 h 274"/>
              <a:gd name="T22" fmla="*/ 2147483647 w 100"/>
              <a:gd name="T23" fmla="*/ 2147483647 h 274"/>
              <a:gd name="T24" fmla="*/ 2147483647 w 100"/>
              <a:gd name="T25" fmla="*/ 2147483647 h 274"/>
              <a:gd name="T26" fmla="*/ 2147483647 w 100"/>
              <a:gd name="T27" fmla="*/ 2147483647 h 274"/>
              <a:gd name="T28" fmla="*/ 2147483647 w 100"/>
              <a:gd name="T29" fmla="*/ 2147483647 h 274"/>
              <a:gd name="T30" fmla="*/ 2147483647 w 100"/>
              <a:gd name="T31" fmla="*/ 2147483647 h 274"/>
              <a:gd name="T32" fmla="*/ 2147483647 w 100"/>
              <a:gd name="T33" fmla="*/ 2147483647 h 274"/>
              <a:gd name="T34" fmla="*/ 2147483647 w 100"/>
              <a:gd name="T35" fmla="*/ 2147483647 h 274"/>
              <a:gd name="T36" fmla="*/ 2147483647 w 100"/>
              <a:gd name="T37" fmla="*/ 2147483647 h 274"/>
              <a:gd name="T38" fmla="*/ 2147483647 w 100"/>
              <a:gd name="T39" fmla="*/ 2147483647 h 274"/>
              <a:gd name="T40" fmla="*/ 2147483647 w 100"/>
              <a:gd name="T41" fmla="*/ 2147483647 h 274"/>
              <a:gd name="T42" fmla="*/ 2147483647 w 100"/>
              <a:gd name="T43" fmla="*/ 2147483647 h 274"/>
              <a:gd name="T44" fmla="*/ 2147483647 w 100"/>
              <a:gd name="T45" fmla="*/ 2147483647 h 274"/>
              <a:gd name="T46" fmla="*/ 2147483647 w 100"/>
              <a:gd name="T47" fmla="*/ 2147483647 h 274"/>
              <a:gd name="T48" fmla="*/ 2147483647 w 100"/>
              <a:gd name="T49" fmla="*/ 2147483647 h 274"/>
              <a:gd name="T50" fmla="*/ 2147483647 w 100"/>
              <a:gd name="T51" fmla="*/ 2147483647 h 274"/>
              <a:gd name="T52" fmla="*/ 2147483647 w 100"/>
              <a:gd name="T53" fmla="*/ 2147483647 h 274"/>
              <a:gd name="T54" fmla="*/ 2147483647 w 100"/>
              <a:gd name="T55" fmla="*/ 2147483647 h 274"/>
              <a:gd name="T56" fmla="*/ 2147483647 w 100"/>
              <a:gd name="T57" fmla="*/ 2147483647 h 274"/>
              <a:gd name="T58" fmla="*/ 2147483647 w 100"/>
              <a:gd name="T59" fmla="*/ 2147483647 h 274"/>
              <a:gd name="T60" fmla="*/ 2147483647 w 100"/>
              <a:gd name="T61" fmla="*/ 2147483647 h 274"/>
              <a:gd name="T62" fmla="*/ 2147483647 w 100"/>
              <a:gd name="T63" fmla="*/ 2147483647 h 274"/>
              <a:gd name="T64" fmla="*/ 2147483647 w 100"/>
              <a:gd name="T65" fmla="*/ 2147483647 h 274"/>
              <a:gd name="T66" fmla="*/ 2147483647 w 100"/>
              <a:gd name="T67" fmla="*/ 2147483647 h 274"/>
              <a:gd name="T68" fmla="*/ 2147483647 w 100"/>
              <a:gd name="T69" fmla="*/ 2147483647 h 274"/>
              <a:gd name="T70" fmla="*/ 2147483647 w 100"/>
              <a:gd name="T71" fmla="*/ 2147483647 h 27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0" h="274">
                <a:moveTo>
                  <a:pt x="0" y="0"/>
                </a:moveTo>
                <a:lnTo>
                  <a:pt x="0" y="253"/>
                </a:lnTo>
                <a:lnTo>
                  <a:pt x="80" y="274"/>
                </a:lnTo>
                <a:lnTo>
                  <a:pt x="80" y="272"/>
                </a:lnTo>
                <a:lnTo>
                  <a:pt x="81" y="271"/>
                </a:lnTo>
                <a:lnTo>
                  <a:pt x="82" y="268"/>
                </a:lnTo>
                <a:lnTo>
                  <a:pt x="83" y="267"/>
                </a:lnTo>
                <a:lnTo>
                  <a:pt x="83" y="266"/>
                </a:lnTo>
                <a:lnTo>
                  <a:pt x="84" y="264"/>
                </a:lnTo>
                <a:lnTo>
                  <a:pt x="85" y="264"/>
                </a:lnTo>
                <a:lnTo>
                  <a:pt x="85" y="263"/>
                </a:lnTo>
                <a:lnTo>
                  <a:pt x="85" y="262"/>
                </a:lnTo>
                <a:lnTo>
                  <a:pt x="86" y="262"/>
                </a:lnTo>
                <a:lnTo>
                  <a:pt x="86" y="260"/>
                </a:lnTo>
                <a:lnTo>
                  <a:pt x="88" y="260"/>
                </a:lnTo>
                <a:lnTo>
                  <a:pt x="91" y="254"/>
                </a:lnTo>
                <a:lnTo>
                  <a:pt x="94" y="248"/>
                </a:lnTo>
                <a:lnTo>
                  <a:pt x="96" y="240"/>
                </a:lnTo>
                <a:lnTo>
                  <a:pt x="98" y="234"/>
                </a:lnTo>
                <a:lnTo>
                  <a:pt x="100" y="225"/>
                </a:lnTo>
                <a:lnTo>
                  <a:pt x="100" y="215"/>
                </a:lnTo>
                <a:lnTo>
                  <a:pt x="100" y="204"/>
                </a:lnTo>
                <a:lnTo>
                  <a:pt x="100" y="193"/>
                </a:lnTo>
                <a:lnTo>
                  <a:pt x="100" y="183"/>
                </a:lnTo>
                <a:lnTo>
                  <a:pt x="99" y="169"/>
                </a:lnTo>
                <a:lnTo>
                  <a:pt x="96" y="155"/>
                </a:lnTo>
                <a:lnTo>
                  <a:pt x="95" y="143"/>
                </a:lnTo>
                <a:lnTo>
                  <a:pt x="95" y="141"/>
                </a:lnTo>
                <a:lnTo>
                  <a:pt x="95" y="139"/>
                </a:lnTo>
                <a:lnTo>
                  <a:pt x="95" y="137"/>
                </a:lnTo>
                <a:lnTo>
                  <a:pt x="95" y="135"/>
                </a:lnTo>
                <a:lnTo>
                  <a:pt x="94" y="134"/>
                </a:lnTo>
                <a:lnTo>
                  <a:pt x="94" y="132"/>
                </a:lnTo>
                <a:lnTo>
                  <a:pt x="93" y="128"/>
                </a:lnTo>
                <a:lnTo>
                  <a:pt x="92" y="125"/>
                </a:lnTo>
                <a:lnTo>
                  <a:pt x="90" y="123"/>
                </a:lnTo>
                <a:lnTo>
                  <a:pt x="89" y="119"/>
                </a:lnTo>
                <a:lnTo>
                  <a:pt x="86" y="116"/>
                </a:lnTo>
                <a:lnTo>
                  <a:pt x="85" y="113"/>
                </a:lnTo>
                <a:lnTo>
                  <a:pt x="83" y="108"/>
                </a:lnTo>
                <a:lnTo>
                  <a:pt x="82" y="104"/>
                </a:lnTo>
                <a:lnTo>
                  <a:pt x="80" y="99"/>
                </a:lnTo>
                <a:lnTo>
                  <a:pt x="77" y="91"/>
                </a:lnTo>
                <a:lnTo>
                  <a:pt x="75" y="83"/>
                </a:lnTo>
                <a:lnTo>
                  <a:pt x="74" y="79"/>
                </a:lnTo>
                <a:lnTo>
                  <a:pt x="72" y="73"/>
                </a:lnTo>
                <a:lnTo>
                  <a:pt x="70" y="69"/>
                </a:lnTo>
                <a:lnTo>
                  <a:pt x="67" y="65"/>
                </a:lnTo>
                <a:lnTo>
                  <a:pt x="65" y="61"/>
                </a:lnTo>
                <a:lnTo>
                  <a:pt x="63" y="58"/>
                </a:lnTo>
                <a:lnTo>
                  <a:pt x="59" y="54"/>
                </a:lnTo>
                <a:lnTo>
                  <a:pt x="57" y="50"/>
                </a:lnTo>
                <a:lnTo>
                  <a:pt x="54" y="46"/>
                </a:lnTo>
                <a:lnTo>
                  <a:pt x="52" y="43"/>
                </a:lnTo>
                <a:lnTo>
                  <a:pt x="49" y="40"/>
                </a:lnTo>
                <a:lnTo>
                  <a:pt x="47" y="36"/>
                </a:lnTo>
                <a:lnTo>
                  <a:pt x="45" y="33"/>
                </a:lnTo>
                <a:lnTo>
                  <a:pt x="43" y="30"/>
                </a:lnTo>
                <a:lnTo>
                  <a:pt x="40" y="27"/>
                </a:lnTo>
                <a:lnTo>
                  <a:pt x="39" y="26"/>
                </a:lnTo>
                <a:lnTo>
                  <a:pt x="37" y="24"/>
                </a:lnTo>
                <a:lnTo>
                  <a:pt x="36" y="23"/>
                </a:lnTo>
                <a:lnTo>
                  <a:pt x="35" y="22"/>
                </a:lnTo>
                <a:lnTo>
                  <a:pt x="33" y="22"/>
                </a:lnTo>
                <a:lnTo>
                  <a:pt x="31" y="21"/>
                </a:lnTo>
                <a:lnTo>
                  <a:pt x="27" y="16"/>
                </a:lnTo>
                <a:lnTo>
                  <a:pt x="23" y="13"/>
                </a:lnTo>
                <a:lnTo>
                  <a:pt x="19" y="11"/>
                </a:lnTo>
                <a:lnTo>
                  <a:pt x="16" y="7"/>
                </a:lnTo>
                <a:lnTo>
                  <a:pt x="12" y="5"/>
                </a:lnTo>
                <a:lnTo>
                  <a:pt x="9" y="3"/>
                </a:ln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8" name="Freeform 1093"/>
          <p:cNvSpPr>
            <a:spLocks/>
          </p:cNvSpPr>
          <p:nvPr/>
        </p:nvSpPr>
        <p:spPr bwMode="auto">
          <a:xfrm>
            <a:off x="3092450" y="4640263"/>
            <a:ext cx="142875" cy="144462"/>
          </a:xfrm>
          <a:custGeom>
            <a:avLst/>
            <a:gdLst>
              <a:gd name="T0" fmla="*/ 2147483647 w 359"/>
              <a:gd name="T1" fmla="*/ 2147483647 h 364"/>
              <a:gd name="T2" fmla="*/ 2147483647 w 359"/>
              <a:gd name="T3" fmla="*/ 2147483647 h 364"/>
              <a:gd name="T4" fmla="*/ 2147483647 w 359"/>
              <a:gd name="T5" fmla="*/ 2147483647 h 364"/>
              <a:gd name="T6" fmla="*/ 2147483647 w 359"/>
              <a:gd name="T7" fmla="*/ 2147483647 h 364"/>
              <a:gd name="T8" fmla="*/ 2147483647 w 359"/>
              <a:gd name="T9" fmla="*/ 2147483647 h 364"/>
              <a:gd name="T10" fmla="*/ 2147483647 w 359"/>
              <a:gd name="T11" fmla="*/ 2147483647 h 364"/>
              <a:gd name="T12" fmla="*/ 2147483647 w 359"/>
              <a:gd name="T13" fmla="*/ 2147483647 h 364"/>
              <a:gd name="T14" fmla="*/ 2147483647 w 359"/>
              <a:gd name="T15" fmla="*/ 2147483647 h 364"/>
              <a:gd name="T16" fmla="*/ 2147483647 w 359"/>
              <a:gd name="T17" fmla="*/ 2147483647 h 364"/>
              <a:gd name="T18" fmla="*/ 2147483647 w 359"/>
              <a:gd name="T19" fmla="*/ 2147483647 h 364"/>
              <a:gd name="T20" fmla="*/ 2147483647 w 359"/>
              <a:gd name="T21" fmla="*/ 2147483647 h 364"/>
              <a:gd name="T22" fmla="*/ 2147483647 w 359"/>
              <a:gd name="T23" fmla="*/ 2147483647 h 364"/>
              <a:gd name="T24" fmla="*/ 2147483647 w 359"/>
              <a:gd name="T25" fmla="*/ 2147483647 h 364"/>
              <a:gd name="T26" fmla="*/ 2147483647 w 359"/>
              <a:gd name="T27" fmla="*/ 2147483647 h 364"/>
              <a:gd name="T28" fmla="*/ 2147483647 w 359"/>
              <a:gd name="T29" fmla="*/ 2147483647 h 364"/>
              <a:gd name="T30" fmla="*/ 2147483647 w 359"/>
              <a:gd name="T31" fmla="*/ 2147483647 h 364"/>
              <a:gd name="T32" fmla="*/ 2147483647 w 359"/>
              <a:gd name="T33" fmla="*/ 2147483647 h 364"/>
              <a:gd name="T34" fmla="*/ 2147483647 w 359"/>
              <a:gd name="T35" fmla="*/ 2147483647 h 364"/>
              <a:gd name="T36" fmla="*/ 2147483647 w 359"/>
              <a:gd name="T37" fmla="*/ 2147483647 h 364"/>
              <a:gd name="T38" fmla="*/ 2147483647 w 359"/>
              <a:gd name="T39" fmla="*/ 2147483647 h 364"/>
              <a:gd name="T40" fmla="*/ 2147483647 w 359"/>
              <a:gd name="T41" fmla="*/ 2147483647 h 364"/>
              <a:gd name="T42" fmla="*/ 2147483647 w 359"/>
              <a:gd name="T43" fmla="*/ 2147483647 h 364"/>
              <a:gd name="T44" fmla="*/ 2147483647 w 359"/>
              <a:gd name="T45" fmla="*/ 2147483647 h 364"/>
              <a:gd name="T46" fmla="*/ 2147483647 w 359"/>
              <a:gd name="T47" fmla="*/ 2147483647 h 364"/>
              <a:gd name="T48" fmla="*/ 2147483647 w 359"/>
              <a:gd name="T49" fmla="*/ 2147483647 h 364"/>
              <a:gd name="T50" fmla="*/ 2147483647 w 359"/>
              <a:gd name="T51" fmla="*/ 2147483647 h 364"/>
              <a:gd name="T52" fmla="*/ 2147483647 w 359"/>
              <a:gd name="T53" fmla="*/ 2147483647 h 364"/>
              <a:gd name="T54" fmla="*/ 2147483647 w 359"/>
              <a:gd name="T55" fmla="*/ 2147483647 h 364"/>
              <a:gd name="T56" fmla="*/ 2147483647 w 359"/>
              <a:gd name="T57" fmla="*/ 2147483647 h 364"/>
              <a:gd name="T58" fmla="*/ 2147483647 w 359"/>
              <a:gd name="T59" fmla="*/ 2147483647 h 364"/>
              <a:gd name="T60" fmla="*/ 2147483647 w 359"/>
              <a:gd name="T61" fmla="*/ 2147483647 h 364"/>
              <a:gd name="T62" fmla="*/ 2147483647 w 359"/>
              <a:gd name="T63" fmla="*/ 2147483647 h 364"/>
              <a:gd name="T64" fmla="*/ 2147483647 w 359"/>
              <a:gd name="T65" fmla="*/ 2147483647 h 364"/>
              <a:gd name="T66" fmla="*/ 2147483647 w 359"/>
              <a:gd name="T67" fmla="*/ 2147483647 h 364"/>
              <a:gd name="T68" fmla="*/ 2147483647 w 359"/>
              <a:gd name="T69" fmla="*/ 2147483647 h 364"/>
              <a:gd name="T70" fmla="*/ 2147483647 w 359"/>
              <a:gd name="T71" fmla="*/ 2147483647 h 364"/>
              <a:gd name="T72" fmla="*/ 2147483647 w 359"/>
              <a:gd name="T73" fmla="*/ 2147483647 h 364"/>
              <a:gd name="T74" fmla="*/ 2147483647 w 359"/>
              <a:gd name="T75" fmla="*/ 2147483647 h 364"/>
              <a:gd name="T76" fmla="*/ 2147483647 w 359"/>
              <a:gd name="T77" fmla="*/ 2147483647 h 364"/>
              <a:gd name="T78" fmla="*/ 2147483647 w 359"/>
              <a:gd name="T79" fmla="*/ 2147483647 h 364"/>
              <a:gd name="T80" fmla="*/ 2147483647 w 359"/>
              <a:gd name="T81" fmla="*/ 2147483647 h 364"/>
              <a:gd name="T82" fmla="*/ 2147483647 w 359"/>
              <a:gd name="T83" fmla="*/ 2147483647 h 364"/>
              <a:gd name="T84" fmla="*/ 2147483647 w 359"/>
              <a:gd name="T85" fmla="*/ 2147483647 h 364"/>
              <a:gd name="T86" fmla="*/ 0 w 359"/>
              <a:gd name="T87" fmla="*/ 2147483647 h 364"/>
              <a:gd name="T88" fmla="*/ 2147483647 w 359"/>
              <a:gd name="T89" fmla="*/ 2147483647 h 364"/>
              <a:gd name="T90" fmla="*/ 2147483647 w 359"/>
              <a:gd name="T91" fmla="*/ 2147483647 h 364"/>
              <a:gd name="T92" fmla="*/ 2147483647 w 359"/>
              <a:gd name="T93" fmla="*/ 2147483647 h 364"/>
              <a:gd name="T94" fmla="*/ 2147483647 w 359"/>
              <a:gd name="T95" fmla="*/ 2147483647 h 364"/>
              <a:gd name="T96" fmla="*/ 2147483647 w 359"/>
              <a:gd name="T97" fmla="*/ 2147483647 h 364"/>
              <a:gd name="T98" fmla="*/ 2147483647 w 359"/>
              <a:gd name="T99" fmla="*/ 2147483647 h 364"/>
              <a:gd name="T100" fmla="*/ 2147483647 w 359"/>
              <a:gd name="T101" fmla="*/ 2147483647 h 364"/>
              <a:gd name="T102" fmla="*/ 2147483647 w 359"/>
              <a:gd name="T103" fmla="*/ 2147483647 h 364"/>
              <a:gd name="T104" fmla="*/ 2147483647 w 359"/>
              <a:gd name="T105" fmla="*/ 2147483647 h 364"/>
              <a:gd name="T106" fmla="*/ 2147483647 w 359"/>
              <a:gd name="T107" fmla="*/ 2147483647 h 364"/>
              <a:gd name="T108" fmla="*/ 2147483647 w 359"/>
              <a:gd name="T109" fmla="*/ 2147483647 h 364"/>
              <a:gd name="T110" fmla="*/ 2147483647 w 359"/>
              <a:gd name="T111" fmla="*/ 2147483647 h 364"/>
              <a:gd name="T112" fmla="*/ 2147483647 w 359"/>
              <a:gd name="T113" fmla="*/ 2147483647 h 36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59" h="364">
                <a:moveTo>
                  <a:pt x="204" y="7"/>
                </a:moveTo>
                <a:lnTo>
                  <a:pt x="204" y="3"/>
                </a:lnTo>
                <a:lnTo>
                  <a:pt x="205" y="2"/>
                </a:lnTo>
                <a:lnTo>
                  <a:pt x="205" y="1"/>
                </a:lnTo>
                <a:lnTo>
                  <a:pt x="206" y="0"/>
                </a:lnTo>
                <a:lnTo>
                  <a:pt x="209" y="1"/>
                </a:lnTo>
                <a:lnTo>
                  <a:pt x="210" y="2"/>
                </a:lnTo>
                <a:lnTo>
                  <a:pt x="212" y="3"/>
                </a:lnTo>
                <a:lnTo>
                  <a:pt x="213" y="4"/>
                </a:lnTo>
                <a:lnTo>
                  <a:pt x="215" y="5"/>
                </a:lnTo>
                <a:lnTo>
                  <a:pt x="221" y="8"/>
                </a:lnTo>
                <a:lnTo>
                  <a:pt x="225" y="8"/>
                </a:lnTo>
                <a:lnTo>
                  <a:pt x="231" y="9"/>
                </a:lnTo>
                <a:lnTo>
                  <a:pt x="236" y="10"/>
                </a:lnTo>
                <a:lnTo>
                  <a:pt x="241" y="11"/>
                </a:lnTo>
                <a:lnTo>
                  <a:pt x="246" y="12"/>
                </a:lnTo>
                <a:lnTo>
                  <a:pt x="251" y="12"/>
                </a:lnTo>
                <a:lnTo>
                  <a:pt x="257" y="13"/>
                </a:lnTo>
                <a:lnTo>
                  <a:pt x="261" y="14"/>
                </a:lnTo>
                <a:lnTo>
                  <a:pt x="266" y="17"/>
                </a:lnTo>
                <a:lnTo>
                  <a:pt x="270" y="19"/>
                </a:lnTo>
                <a:lnTo>
                  <a:pt x="275" y="22"/>
                </a:lnTo>
                <a:lnTo>
                  <a:pt x="279" y="26"/>
                </a:lnTo>
                <a:lnTo>
                  <a:pt x="283" y="28"/>
                </a:lnTo>
                <a:lnTo>
                  <a:pt x="288" y="32"/>
                </a:lnTo>
                <a:lnTo>
                  <a:pt x="293" y="36"/>
                </a:lnTo>
                <a:lnTo>
                  <a:pt x="297" y="39"/>
                </a:lnTo>
                <a:lnTo>
                  <a:pt x="302" y="44"/>
                </a:lnTo>
                <a:lnTo>
                  <a:pt x="306" y="49"/>
                </a:lnTo>
                <a:lnTo>
                  <a:pt x="311" y="56"/>
                </a:lnTo>
                <a:lnTo>
                  <a:pt x="314" y="62"/>
                </a:lnTo>
                <a:lnTo>
                  <a:pt x="320" y="68"/>
                </a:lnTo>
                <a:lnTo>
                  <a:pt x="324" y="75"/>
                </a:lnTo>
                <a:lnTo>
                  <a:pt x="329" y="82"/>
                </a:lnTo>
                <a:lnTo>
                  <a:pt x="332" y="88"/>
                </a:lnTo>
                <a:lnTo>
                  <a:pt x="335" y="99"/>
                </a:lnTo>
                <a:lnTo>
                  <a:pt x="338" y="110"/>
                </a:lnTo>
                <a:lnTo>
                  <a:pt x="341" y="120"/>
                </a:lnTo>
                <a:lnTo>
                  <a:pt x="344" y="128"/>
                </a:lnTo>
                <a:lnTo>
                  <a:pt x="349" y="136"/>
                </a:lnTo>
                <a:lnTo>
                  <a:pt x="352" y="143"/>
                </a:lnTo>
                <a:lnTo>
                  <a:pt x="354" y="151"/>
                </a:lnTo>
                <a:lnTo>
                  <a:pt x="355" y="160"/>
                </a:lnTo>
                <a:lnTo>
                  <a:pt x="357" y="170"/>
                </a:lnTo>
                <a:lnTo>
                  <a:pt x="358" y="180"/>
                </a:lnTo>
                <a:lnTo>
                  <a:pt x="358" y="192"/>
                </a:lnTo>
                <a:lnTo>
                  <a:pt x="359" y="204"/>
                </a:lnTo>
                <a:lnTo>
                  <a:pt x="359" y="216"/>
                </a:lnTo>
                <a:lnTo>
                  <a:pt x="359" y="229"/>
                </a:lnTo>
                <a:lnTo>
                  <a:pt x="358" y="241"/>
                </a:lnTo>
                <a:lnTo>
                  <a:pt x="357" y="251"/>
                </a:lnTo>
                <a:lnTo>
                  <a:pt x="353" y="260"/>
                </a:lnTo>
                <a:lnTo>
                  <a:pt x="350" y="269"/>
                </a:lnTo>
                <a:lnTo>
                  <a:pt x="345" y="276"/>
                </a:lnTo>
                <a:lnTo>
                  <a:pt x="340" y="283"/>
                </a:lnTo>
                <a:lnTo>
                  <a:pt x="338" y="289"/>
                </a:lnTo>
                <a:lnTo>
                  <a:pt x="334" y="295"/>
                </a:lnTo>
                <a:lnTo>
                  <a:pt x="332" y="300"/>
                </a:lnTo>
                <a:lnTo>
                  <a:pt x="327" y="304"/>
                </a:lnTo>
                <a:lnTo>
                  <a:pt x="323" y="307"/>
                </a:lnTo>
                <a:lnTo>
                  <a:pt x="317" y="310"/>
                </a:lnTo>
                <a:lnTo>
                  <a:pt x="312" y="314"/>
                </a:lnTo>
                <a:lnTo>
                  <a:pt x="306" y="318"/>
                </a:lnTo>
                <a:lnTo>
                  <a:pt x="297" y="325"/>
                </a:lnTo>
                <a:lnTo>
                  <a:pt x="288" y="332"/>
                </a:lnTo>
                <a:lnTo>
                  <a:pt x="280" y="339"/>
                </a:lnTo>
                <a:lnTo>
                  <a:pt x="275" y="344"/>
                </a:lnTo>
                <a:lnTo>
                  <a:pt x="269" y="348"/>
                </a:lnTo>
                <a:lnTo>
                  <a:pt x="264" y="352"/>
                </a:lnTo>
                <a:lnTo>
                  <a:pt x="259" y="354"/>
                </a:lnTo>
                <a:lnTo>
                  <a:pt x="253" y="357"/>
                </a:lnTo>
                <a:lnTo>
                  <a:pt x="247" y="360"/>
                </a:lnTo>
                <a:lnTo>
                  <a:pt x="241" y="361"/>
                </a:lnTo>
                <a:lnTo>
                  <a:pt x="232" y="363"/>
                </a:lnTo>
                <a:lnTo>
                  <a:pt x="222" y="364"/>
                </a:lnTo>
                <a:lnTo>
                  <a:pt x="212" y="364"/>
                </a:lnTo>
                <a:lnTo>
                  <a:pt x="202" y="364"/>
                </a:lnTo>
                <a:lnTo>
                  <a:pt x="192" y="364"/>
                </a:lnTo>
                <a:lnTo>
                  <a:pt x="182" y="364"/>
                </a:lnTo>
                <a:lnTo>
                  <a:pt x="171" y="364"/>
                </a:lnTo>
                <a:lnTo>
                  <a:pt x="160" y="364"/>
                </a:lnTo>
                <a:lnTo>
                  <a:pt x="150" y="363"/>
                </a:lnTo>
                <a:lnTo>
                  <a:pt x="140" y="361"/>
                </a:lnTo>
                <a:lnTo>
                  <a:pt x="132" y="359"/>
                </a:lnTo>
                <a:lnTo>
                  <a:pt x="123" y="354"/>
                </a:lnTo>
                <a:lnTo>
                  <a:pt x="117" y="350"/>
                </a:lnTo>
                <a:lnTo>
                  <a:pt x="110" y="343"/>
                </a:lnTo>
                <a:lnTo>
                  <a:pt x="104" y="336"/>
                </a:lnTo>
                <a:lnTo>
                  <a:pt x="99" y="328"/>
                </a:lnTo>
                <a:lnTo>
                  <a:pt x="93" y="322"/>
                </a:lnTo>
                <a:lnTo>
                  <a:pt x="88" y="315"/>
                </a:lnTo>
                <a:lnTo>
                  <a:pt x="82" y="308"/>
                </a:lnTo>
                <a:lnTo>
                  <a:pt x="75" y="304"/>
                </a:lnTo>
                <a:lnTo>
                  <a:pt x="70" y="297"/>
                </a:lnTo>
                <a:lnTo>
                  <a:pt x="65" y="292"/>
                </a:lnTo>
                <a:lnTo>
                  <a:pt x="62" y="287"/>
                </a:lnTo>
                <a:lnTo>
                  <a:pt x="60" y="282"/>
                </a:lnTo>
                <a:lnTo>
                  <a:pt x="56" y="279"/>
                </a:lnTo>
                <a:lnTo>
                  <a:pt x="54" y="276"/>
                </a:lnTo>
                <a:lnTo>
                  <a:pt x="52" y="272"/>
                </a:lnTo>
                <a:lnTo>
                  <a:pt x="51" y="270"/>
                </a:lnTo>
                <a:lnTo>
                  <a:pt x="50" y="268"/>
                </a:lnTo>
                <a:lnTo>
                  <a:pt x="48" y="266"/>
                </a:lnTo>
                <a:lnTo>
                  <a:pt x="48" y="264"/>
                </a:lnTo>
                <a:lnTo>
                  <a:pt x="48" y="263"/>
                </a:lnTo>
                <a:lnTo>
                  <a:pt x="47" y="262"/>
                </a:lnTo>
                <a:lnTo>
                  <a:pt x="45" y="261"/>
                </a:lnTo>
                <a:lnTo>
                  <a:pt x="42" y="259"/>
                </a:lnTo>
                <a:lnTo>
                  <a:pt x="41" y="258"/>
                </a:lnTo>
                <a:lnTo>
                  <a:pt x="38" y="255"/>
                </a:lnTo>
                <a:lnTo>
                  <a:pt x="36" y="251"/>
                </a:lnTo>
                <a:lnTo>
                  <a:pt x="35" y="246"/>
                </a:lnTo>
                <a:lnTo>
                  <a:pt x="34" y="242"/>
                </a:lnTo>
                <a:lnTo>
                  <a:pt x="33" y="239"/>
                </a:lnTo>
                <a:lnTo>
                  <a:pt x="30" y="236"/>
                </a:lnTo>
                <a:lnTo>
                  <a:pt x="28" y="234"/>
                </a:lnTo>
                <a:lnTo>
                  <a:pt x="27" y="232"/>
                </a:lnTo>
                <a:lnTo>
                  <a:pt x="25" y="231"/>
                </a:lnTo>
                <a:lnTo>
                  <a:pt x="24" y="227"/>
                </a:lnTo>
                <a:lnTo>
                  <a:pt x="23" y="225"/>
                </a:lnTo>
                <a:lnTo>
                  <a:pt x="22" y="222"/>
                </a:lnTo>
                <a:lnTo>
                  <a:pt x="22" y="216"/>
                </a:lnTo>
                <a:lnTo>
                  <a:pt x="20" y="211"/>
                </a:lnTo>
                <a:lnTo>
                  <a:pt x="19" y="206"/>
                </a:lnTo>
                <a:lnTo>
                  <a:pt x="18" y="201"/>
                </a:lnTo>
                <a:lnTo>
                  <a:pt x="15" y="195"/>
                </a:lnTo>
                <a:lnTo>
                  <a:pt x="10" y="188"/>
                </a:lnTo>
                <a:lnTo>
                  <a:pt x="6" y="183"/>
                </a:lnTo>
                <a:lnTo>
                  <a:pt x="2" y="176"/>
                </a:lnTo>
                <a:lnTo>
                  <a:pt x="1" y="169"/>
                </a:lnTo>
                <a:lnTo>
                  <a:pt x="0" y="162"/>
                </a:lnTo>
                <a:lnTo>
                  <a:pt x="0" y="156"/>
                </a:lnTo>
                <a:lnTo>
                  <a:pt x="1" y="148"/>
                </a:lnTo>
                <a:lnTo>
                  <a:pt x="2" y="141"/>
                </a:lnTo>
                <a:lnTo>
                  <a:pt x="4" y="134"/>
                </a:lnTo>
                <a:lnTo>
                  <a:pt x="6" y="127"/>
                </a:lnTo>
                <a:lnTo>
                  <a:pt x="8" y="120"/>
                </a:lnTo>
                <a:lnTo>
                  <a:pt x="11" y="114"/>
                </a:lnTo>
                <a:lnTo>
                  <a:pt x="14" y="107"/>
                </a:lnTo>
                <a:lnTo>
                  <a:pt x="17" y="103"/>
                </a:lnTo>
                <a:lnTo>
                  <a:pt x="19" y="99"/>
                </a:lnTo>
                <a:lnTo>
                  <a:pt x="22" y="95"/>
                </a:lnTo>
                <a:lnTo>
                  <a:pt x="26" y="91"/>
                </a:lnTo>
                <a:lnTo>
                  <a:pt x="29" y="88"/>
                </a:lnTo>
                <a:lnTo>
                  <a:pt x="33" y="84"/>
                </a:lnTo>
                <a:lnTo>
                  <a:pt x="35" y="81"/>
                </a:lnTo>
                <a:lnTo>
                  <a:pt x="37" y="77"/>
                </a:lnTo>
                <a:lnTo>
                  <a:pt x="41" y="74"/>
                </a:lnTo>
                <a:lnTo>
                  <a:pt x="45" y="70"/>
                </a:lnTo>
                <a:lnTo>
                  <a:pt x="50" y="67"/>
                </a:lnTo>
                <a:lnTo>
                  <a:pt x="55" y="65"/>
                </a:lnTo>
                <a:lnTo>
                  <a:pt x="62" y="60"/>
                </a:lnTo>
                <a:lnTo>
                  <a:pt x="69" y="55"/>
                </a:lnTo>
                <a:lnTo>
                  <a:pt x="75" y="50"/>
                </a:lnTo>
                <a:lnTo>
                  <a:pt x="83" y="47"/>
                </a:lnTo>
                <a:lnTo>
                  <a:pt x="92" y="44"/>
                </a:lnTo>
                <a:lnTo>
                  <a:pt x="107" y="40"/>
                </a:lnTo>
                <a:lnTo>
                  <a:pt x="121" y="37"/>
                </a:lnTo>
                <a:lnTo>
                  <a:pt x="136" y="34"/>
                </a:lnTo>
                <a:lnTo>
                  <a:pt x="147" y="30"/>
                </a:lnTo>
                <a:lnTo>
                  <a:pt x="157" y="26"/>
                </a:lnTo>
                <a:lnTo>
                  <a:pt x="166" y="19"/>
                </a:lnTo>
                <a:lnTo>
                  <a:pt x="176" y="13"/>
                </a:lnTo>
                <a:lnTo>
                  <a:pt x="186" y="10"/>
                </a:lnTo>
                <a:lnTo>
                  <a:pt x="193" y="8"/>
                </a:lnTo>
                <a:lnTo>
                  <a:pt x="201" y="7"/>
                </a:lnTo>
                <a:lnTo>
                  <a:pt x="208" y="5"/>
                </a:lnTo>
                <a:lnTo>
                  <a:pt x="215" y="5"/>
                </a:lnTo>
                <a:lnTo>
                  <a:pt x="224" y="7"/>
                </a:lnTo>
                <a:lnTo>
                  <a:pt x="233" y="8"/>
                </a:lnTo>
                <a:lnTo>
                  <a:pt x="243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09" name="Freeform 1094"/>
          <p:cNvSpPr>
            <a:spLocks/>
          </p:cNvSpPr>
          <p:nvPr/>
        </p:nvSpPr>
        <p:spPr bwMode="auto">
          <a:xfrm>
            <a:off x="3222625" y="4746625"/>
            <a:ext cx="161925" cy="193675"/>
          </a:xfrm>
          <a:custGeom>
            <a:avLst/>
            <a:gdLst>
              <a:gd name="T0" fmla="*/ 2147483647 w 410"/>
              <a:gd name="T1" fmla="*/ 2147483647 h 488"/>
              <a:gd name="T2" fmla="*/ 2147483647 w 410"/>
              <a:gd name="T3" fmla="*/ 2147483647 h 488"/>
              <a:gd name="T4" fmla="*/ 2147483647 w 410"/>
              <a:gd name="T5" fmla="*/ 2147483647 h 488"/>
              <a:gd name="T6" fmla="*/ 2147483647 w 410"/>
              <a:gd name="T7" fmla="*/ 2147483647 h 488"/>
              <a:gd name="T8" fmla="*/ 2147483647 w 410"/>
              <a:gd name="T9" fmla="*/ 2147483647 h 488"/>
              <a:gd name="T10" fmla="*/ 2147483647 w 410"/>
              <a:gd name="T11" fmla="*/ 2147483647 h 488"/>
              <a:gd name="T12" fmla="*/ 2147483647 w 410"/>
              <a:gd name="T13" fmla="*/ 2147483647 h 488"/>
              <a:gd name="T14" fmla="*/ 2147483647 w 410"/>
              <a:gd name="T15" fmla="*/ 2147483647 h 488"/>
              <a:gd name="T16" fmla="*/ 2147483647 w 410"/>
              <a:gd name="T17" fmla="*/ 2147483647 h 488"/>
              <a:gd name="T18" fmla="*/ 2147483647 w 410"/>
              <a:gd name="T19" fmla="*/ 2147483647 h 488"/>
              <a:gd name="T20" fmla="*/ 2147483647 w 410"/>
              <a:gd name="T21" fmla="*/ 2147483647 h 488"/>
              <a:gd name="T22" fmla="*/ 2147483647 w 410"/>
              <a:gd name="T23" fmla="*/ 2147483647 h 488"/>
              <a:gd name="T24" fmla="*/ 2147483647 w 410"/>
              <a:gd name="T25" fmla="*/ 2147483647 h 488"/>
              <a:gd name="T26" fmla="*/ 2147483647 w 410"/>
              <a:gd name="T27" fmla="*/ 2147483647 h 488"/>
              <a:gd name="T28" fmla="*/ 2147483647 w 410"/>
              <a:gd name="T29" fmla="*/ 2147483647 h 488"/>
              <a:gd name="T30" fmla="*/ 2147483647 w 410"/>
              <a:gd name="T31" fmla="*/ 2147483647 h 488"/>
              <a:gd name="T32" fmla="*/ 2147483647 w 410"/>
              <a:gd name="T33" fmla="*/ 2147483647 h 488"/>
              <a:gd name="T34" fmla="*/ 2147483647 w 410"/>
              <a:gd name="T35" fmla="*/ 2147483647 h 488"/>
              <a:gd name="T36" fmla="*/ 2147483647 w 410"/>
              <a:gd name="T37" fmla="*/ 2147483647 h 488"/>
              <a:gd name="T38" fmla="*/ 2147483647 w 410"/>
              <a:gd name="T39" fmla="*/ 2147483647 h 488"/>
              <a:gd name="T40" fmla="*/ 2147483647 w 410"/>
              <a:gd name="T41" fmla="*/ 2147483647 h 488"/>
              <a:gd name="T42" fmla="*/ 2147483647 w 410"/>
              <a:gd name="T43" fmla="*/ 2147483647 h 488"/>
              <a:gd name="T44" fmla="*/ 2147483647 w 410"/>
              <a:gd name="T45" fmla="*/ 2147483647 h 488"/>
              <a:gd name="T46" fmla="*/ 2147483647 w 410"/>
              <a:gd name="T47" fmla="*/ 2147483647 h 488"/>
              <a:gd name="T48" fmla="*/ 2147483647 w 410"/>
              <a:gd name="T49" fmla="*/ 2147483647 h 488"/>
              <a:gd name="T50" fmla="*/ 2147483647 w 410"/>
              <a:gd name="T51" fmla="*/ 2147483647 h 488"/>
              <a:gd name="T52" fmla="*/ 2147483647 w 410"/>
              <a:gd name="T53" fmla="*/ 2147483647 h 488"/>
              <a:gd name="T54" fmla="*/ 2147483647 w 410"/>
              <a:gd name="T55" fmla="*/ 2147483647 h 488"/>
              <a:gd name="T56" fmla="*/ 2147483647 w 410"/>
              <a:gd name="T57" fmla="*/ 2147483647 h 488"/>
              <a:gd name="T58" fmla="*/ 2147483647 w 410"/>
              <a:gd name="T59" fmla="*/ 2147483647 h 488"/>
              <a:gd name="T60" fmla="*/ 2147483647 w 410"/>
              <a:gd name="T61" fmla="*/ 2147483647 h 488"/>
              <a:gd name="T62" fmla="*/ 2147483647 w 410"/>
              <a:gd name="T63" fmla="*/ 2147483647 h 488"/>
              <a:gd name="T64" fmla="*/ 2147483647 w 410"/>
              <a:gd name="T65" fmla="*/ 2147483647 h 488"/>
              <a:gd name="T66" fmla="*/ 2147483647 w 410"/>
              <a:gd name="T67" fmla="*/ 2147483647 h 488"/>
              <a:gd name="T68" fmla="*/ 2147483647 w 410"/>
              <a:gd name="T69" fmla="*/ 2147483647 h 488"/>
              <a:gd name="T70" fmla="*/ 2147483647 w 410"/>
              <a:gd name="T71" fmla="*/ 2147483647 h 488"/>
              <a:gd name="T72" fmla="*/ 2147483647 w 410"/>
              <a:gd name="T73" fmla="*/ 2147483647 h 488"/>
              <a:gd name="T74" fmla="*/ 2147483647 w 410"/>
              <a:gd name="T75" fmla="*/ 2147483647 h 488"/>
              <a:gd name="T76" fmla="*/ 2147483647 w 410"/>
              <a:gd name="T77" fmla="*/ 2147483647 h 488"/>
              <a:gd name="T78" fmla="*/ 2147483647 w 410"/>
              <a:gd name="T79" fmla="*/ 2147483647 h 488"/>
              <a:gd name="T80" fmla="*/ 2147483647 w 410"/>
              <a:gd name="T81" fmla="*/ 2147483647 h 488"/>
              <a:gd name="T82" fmla="*/ 2147483647 w 410"/>
              <a:gd name="T83" fmla="*/ 2147483647 h 488"/>
              <a:gd name="T84" fmla="*/ 2147483647 w 410"/>
              <a:gd name="T85" fmla="*/ 2147483647 h 488"/>
              <a:gd name="T86" fmla="*/ 2147483647 w 410"/>
              <a:gd name="T87" fmla="*/ 2147483647 h 488"/>
              <a:gd name="T88" fmla="*/ 2147483647 w 410"/>
              <a:gd name="T89" fmla="*/ 2147483647 h 488"/>
              <a:gd name="T90" fmla="*/ 2147483647 w 410"/>
              <a:gd name="T91" fmla="*/ 2147483647 h 488"/>
              <a:gd name="T92" fmla="*/ 2147483647 w 410"/>
              <a:gd name="T93" fmla="*/ 2147483647 h 488"/>
              <a:gd name="T94" fmla="*/ 2147483647 w 410"/>
              <a:gd name="T95" fmla="*/ 2147483647 h 488"/>
              <a:gd name="T96" fmla="*/ 2147483647 w 410"/>
              <a:gd name="T97" fmla="*/ 2147483647 h 488"/>
              <a:gd name="T98" fmla="*/ 0 w 410"/>
              <a:gd name="T99" fmla="*/ 2147483647 h 488"/>
              <a:gd name="T100" fmla="*/ 2147483647 w 410"/>
              <a:gd name="T101" fmla="*/ 2147483647 h 488"/>
              <a:gd name="T102" fmla="*/ 2147483647 w 410"/>
              <a:gd name="T103" fmla="*/ 2147483647 h 488"/>
              <a:gd name="T104" fmla="*/ 2147483647 w 410"/>
              <a:gd name="T105" fmla="*/ 2147483647 h 488"/>
              <a:gd name="T106" fmla="*/ 2147483647 w 410"/>
              <a:gd name="T107" fmla="*/ 2147483647 h 488"/>
              <a:gd name="T108" fmla="*/ 2147483647 w 410"/>
              <a:gd name="T109" fmla="*/ 2147483647 h 488"/>
              <a:gd name="T110" fmla="*/ 2147483647 w 410"/>
              <a:gd name="T111" fmla="*/ 2147483647 h 488"/>
              <a:gd name="T112" fmla="*/ 2147483647 w 410"/>
              <a:gd name="T113" fmla="*/ 2147483647 h 4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10" h="488">
                <a:moveTo>
                  <a:pt x="121" y="0"/>
                </a:moveTo>
                <a:lnTo>
                  <a:pt x="123" y="1"/>
                </a:lnTo>
                <a:lnTo>
                  <a:pt x="127" y="2"/>
                </a:lnTo>
                <a:lnTo>
                  <a:pt x="129" y="3"/>
                </a:lnTo>
                <a:lnTo>
                  <a:pt x="131" y="4"/>
                </a:lnTo>
                <a:lnTo>
                  <a:pt x="134" y="5"/>
                </a:lnTo>
                <a:lnTo>
                  <a:pt x="136" y="6"/>
                </a:lnTo>
                <a:lnTo>
                  <a:pt x="140" y="9"/>
                </a:lnTo>
                <a:lnTo>
                  <a:pt x="145" y="12"/>
                </a:lnTo>
                <a:lnTo>
                  <a:pt x="148" y="14"/>
                </a:lnTo>
                <a:lnTo>
                  <a:pt x="153" y="18"/>
                </a:lnTo>
                <a:lnTo>
                  <a:pt x="156" y="21"/>
                </a:lnTo>
                <a:lnTo>
                  <a:pt x="159" y="24"/>
                </a:lnTo>
                <a:lnTo>
                  <a:pt x="163" y="27"/>
                </a:lnTo>
                <a:lnTo>
                  <a:pt x="167" y="29"/>
                </a:lnTo>
                <a:lnTo>
                  <a:pt x="172" y="31"/>
                </a:lnTo>
                <a:lnTo>
                  <a:pt x="173" y="31"/>
                </a:lnTo>
                <a:lnTo>
                  <a:pt x="174" y="32"/>
                </a:lnTo>
                <a:lnTo>
                  <a:pt x="176" y="32"/>
                </a:lnTo>
                <a:lnTo>
                  <a:pt x="177" y="32"/>
                </a:lnTo>
                <a:lnTo>
                  <a:pt x="178" y="32"/>
                </a:lnTo>
                <a:lnTo>
                  <a:pt x="181" y="33"/>
                </a:lnTo>
                <a:lnTo>
                  <a:pt x="188" y="34"/>
                </a:lnTo>
                <a:lnTo>
                  <a:pt x="197" y="37"/>
                </a:lnTo>
                <a:lnTo>
                  <a:pt x="205" y="40"/>
                </a:lnTo>
                <a:lnTo>
                  <a:pt x="213" y="42"/>
                </a:lnTo>
                <a:lnTo>
                  <a:pt x="222" y="46"/>
                </a:lnTo>
                <a:lnTo>
                  <a:pt x="229" y="49"/>
                </a:lnTo>
                <a:lnTo>
                  <a:pt x="237" y="53"/>
                </a:lnTo>
                <a:lnTo>
                  <a:pt x="243" y="58"/>
                </a:lnTo>
                <a:lnTo>
                  <a:pt x="250" y="61"/>
                </a:lnTo>
                <a:lnTo>
                  <a:pt x="255" y="65"/>
                </a:lnTo>
                <a:lnTo>
                  <a:pt x="258" y="68"/>
                </a:lnTo>
                <a:lnTo>
                  <a:pt x="261" y="71"/>
                </a:lnTo>
                <a:lnTo>
                  <a:pt x="265" y="75"/>
                </a:lnTo>
                <a:lnTo>
                  <a:pt x="268" y="79"/>
                </a:lnTo>
                <a:lnTo>
                  <a:pt x="271" y="83"/>
                </a:lnTo>
                <a:lnTo>
                  <a:pt x="275" y="87"/>
                </a:lnTo>
                <a:lnTo>
                  <a:pt x="277" y="92"/>
                </a:lnTo>
                <a:lnTo>
                  <a:pt x="280" y="96"/>
                </a:lnTo>
                <a:lnTo>
                  <a:pt x="284" y="102"/>
                </a:lnTo>
                <a:lnTo>
                  <a:pt x="287" y="107"/>
                </a:lnTo>
                <a:lnTo>
                  <a:pt x="290" y="114"/>
                </a:lnTo>
                <a:lnTo>
                  <a:pt x="294" y="120"/>
                </a:lnTo>
                <a:lnTo>
                  <a:pt x="296" y="124"/>
                </a:lnTo>
                <a:lnTo>
                  <a:pt x="298" y="127"/>
                </a:lnTo>
                <a:lnTo>
                  <a:pt x="302" y="131"/>
                </a:lnTo>
                <a:lnTo>
                  <a:pt x="305" y="134"/>
                </a:lnTo>
                <a:lnTo>
                  <a:pt x="308" y="137"/>
                </a:lnTo>
                <a:lnTo>
                  <a:pt x="312" y="140"/>
                </a:lnTo>
                <a:lnTo>
                  <a:pt x="315" y="143"/>
                </a:lnTo>
                <a:lnTo>
                  <a:pt x="318" y="145"/>
                </a:lnTo>
                <a:lnTo>
                  <a:pt x="323" y="149"/>
                </a:lnTo>
                <a:lnTo>
                  <a:pt x="326" y="151"/>
                </a:lnTo>
                <a:lnTo>
                  <a:pt x="331" y="154"/>
                </a:lnTo>
                <a:lnTo>
                  <a:pt x="334" y="158"/>
                </a:lnTo>
                <a:lnTo>
                  <a:pt x="339" y="160"/>
                </a:lnTo>
                <a:lnTo>
                  <a:pt x="342" y="163"/>
                </a:lnTo>
                <a:lnTo>
                  <a:pt x="346" y="167"/>
                </a:lnTo>
                <a:lnTo>
                  <a:pt x="348" y="168"/>
                </a:lnTo>
                <a:lnTo>
                  <a:pt x="349" y="168"/>
                </a:lnTo>
                <a:lnTo>
                  <a:pt x="349" y="169"/>
                </a:lnTo>
                <a:lnTo>
                  <a:pt x="350" y="170"/>
                </a:lnTo>
                <a:lnTo>
                  <a:pt x="350" y="171"/>
                </a:lnTo>
                <a:lnTo>
                  <a:pt x="351" y="173"/>
                </a:lnTo>
                <a:lnTo>
                  <a:pt x="351" y="176"/>
                </a:lnTo>
                <a:lnTo>
                  <a:pt x="351" y="178"/>
                </a:lnTo>
                <a:lnTo>
                  <a:pt x="351" y="180"/>
                </a:lnTo>
                <a:lnTo>
                  <a:pt x="352" y="182"/>
                </a:lnTo>
                <a:lnTo>
                  <a:pt x="352" y="185"/>
                </a:lnTo>
                <a:lnTo>
                  <a:pt x="353" y="187"/>
                </a:lnTo>
                <a:lnTo>
                  <a:pt x="354" y="188"/>
                </a:lnTo>
                <a:lnTo>
                  <a:pt x="355" y="189"/>
                </a:lnTo>
                <a:lnTo>
                  <a:pt x="357" y="189"/>
                </a:lnTo>
                <a:lnTo>
                  <a:pt x="358" y="189"/>
                </a:lnTo>
                <a:lnTo>
                  <a:pt x="359" y="189"/>
                </a:lnTo>
                <a:lnTo>
                  <a:pt x="361" y="190"/>
                </a:lnTo>
                <a:lnTo>
                  <a:pt x="363" y="191"/>
                </a:lnTo>
                <a:lnTo>
                  <a:pt x="364" y="194"/>
                </a:lnTo>
                <a:lnTo>
                  <a:pt x="366" y="195"/>
                </a:lnTo>
                <a:lnTo>
                  <a:pt x="368" y="197"/>
                </a:lnTo>
                <a:lnTo>
                  <a:pt x="369" y="199"/>
                </a:lnTo>
                <a:lnTo>
                  <a:pt x="370" y="201"/>
                </a:lnTo>
                <a:lnTo>
                  <a:pt x="371" y="205"/>
                </a:lnTo>
                <a:lnTo>
                  <a:pt x="376" y="215"/>
                </a:lnTo>
                <a:lnTo>
                  <a:pt x="380" y="224"/>
                </a:lnTo>
                <a:lnTo>
                  <a:pt x="386" y="233"/>
                </a:lnTo>
                <a:lnTo>
                  <a:pt x="390" y="242"/>
                </a:lnTo>
                <a:lnTo>
                  <a:pt x="396" y="252"/>
                </a:lnTo>
                <a:lnTo>
                  <a:pt x="400" y="262"/>
                </a:lnTo>
                <a:lnTo>
                  <a:pt x="404" y="270"/>
                </a:lnTo>
                <a:lnTo>
                  <a:pt x="406" y="278"/>
                </a:lnTo>
                <a:lnTo>
                  <a:pt x="408" y="285"/>
                </a:lnTo>
                <a:lnTo>
                  <a:pt x="409" y="296"/>
                </a:lnTo>
                <a:lnTo>
                  <a:pt x="410" y="301"/>
                </a:lnTo>
                <a:lnTo>
                  <a:pt x="410" y="309"/>
                </a:lnTo>
                <a:lnTo>
                  <a:pt x="410" y="316"/>
                </a:lnTo>
                <a:lnTo>
                  <a:pt x="410" y="327"/>
                </a:lnTo>
                <a:lnTo>
                  <a:pt x="409" y="337"/>
                </a:lnTo>
                <a:lnTo>
                  <a:pt x="409" y="347"/>
                </a:lnTo>
                <a:lnTo>
                  <a:pt x="408" y="357"/>
                </a:lnTo>
                <a:lnTo>
                  <a:pt x="408" y="361"/>
                </a:lnTo>
                <a:lnTo>
                  <a:pt x="408" y="363"/>
                </a:lnTo>
                <a:lnTo>
                  <a:pt x="408" y="366"/>
                </a:lnTo>
                <a:lnTo>
                  <a:pt x="408" y="368"/>
                </a:lnTo>
                <a:lnTo>
                  <a:pt x="407" y="371"/>
                </a:lnTo>
                <a:lnTo>
                  <a:pt x="407" y="373"/>
                </a:lnTo>
                <a:lnTo>
                  <a:pt x="406" y="375"/>
                </a:lnTo>
                <a:lnTo>
                  <a:pt x="405" y="377"/>
                </a:lnTo>
                <a:lnTo>
                  <a:pt x="403" y="380"/>
                </a:lnTo>
                <a:lnTo>
                  <a:pt x="400" y="383"/>
                </a:lnTo>
                <a:lnTo>
                  <a:pt x="398" y="386"/>
                </a:lnTo>
                <a:lnTo>
                  <a:pt x="396" y="389"/>
                </a:lnTo>
                <a:lnTo>
                  <a:pt x="394" y="392"/>
                </a:lnTo>
                <a:lnTo>
                  <a:pt x="390" y="395"/>
                </a:lnTo>
                <a:lnTo>
                  <a:pt x="389" y="399"/>
                </a:lnTo>
                <a:lnTo>
                  <a:pt x="387" y="403"/>
                </a:lnTo>
                <a:lnTo>
                  <a:pt x="385" y="409"/>
                </a:lnTo>
                <a:lnTo>
                  <a:pt x="382" y="414"/>
                </a:lnTo>
                <a:lnTo>
                  <a:pt x="381" y="418"/>
                </a:lnTo>
                <a:lnTo>
                  <a:pt x="380" y="421"/>
                </a:lnTo>
                <a:lnTo>
                  <a:pt x="378" y="424"/>
                </a:lnTo>
                <a:lnTo>
                  <a:pt x="377" y="428"/>
                </a:lnTo>
                <a:lnTo>
                  <a:pt x="375" y="431"/>
                </a:lnTo>
                <a:lnTo>
                  <a:pt x="372" y="435"/>
                </a:lnTo>
                <a:lnTo>
                  <a:pt x="370" y="438"/>
                </a:lnTo>
                <a:lnTo>
                  <a:pt x="367" y="440"/>
                </a:lnTo>
                <a:lnTo>
                  <a:pt x="364" y="443"/>
                </a:lnTo>
                <a:lnTo>
                  <a:pt x="360" y="448"/>
                </a:lnTo>
                <a:lnTo>
                  <a:pt x="355" y="452"/>
                </a:lnTo>
                <a:lnTo>
                  <a:pt x="350" y="458"/>
                </a:lnTo>
                <a:lnTo>
                  <a:pt x="344" y="463"/>
                </a:lnTo>
                <a:lnTo>
                  <a:pt x="339" y="468"/>
                </a:lnTo>
                <a:lnTo>
                  <a:pt x="333" y="473"/>
                </a:lnTo>
                <a:lnTo>
                  <a:pt x="326" y="477"/>
                </a:lnTo>
                <a:lnTo>
                  <a:pt x="320" y="480"/>
                </a:lnTo>
                <a:lnTo>
                  <a:pt x="314" y="483"/>
                </a:lnTo>
                <a:lnTo>
                  <a:pt x="308" y="485"/>
                </a:lnTo>
                <a:lnTo>
                  <a:pt x="303" y="486"/>
                </a:lnTo>
                <a:lnTo>
                  <a:pt x="297" y="487"/>
                </a:lnTo>
                <a:lnTo>
                  <a:pt x="294" y="488"/>
                </a:lnTo>
                <a:lnTo>
                  <a:pt x="292" y="488"/>
                </a:lnTo>
                <a:lnTo>
                  <a:pt x="288" y="488"/>
                </a:lnTo>
                <a:lnTo>
                  <a:pt x="285" y="488"/>
                </a:lnTo>
                <a:lnTo>
                  <a:pt x="283" y="488"/>
                </a:lnTo>
                <a:lnTo>
                  <a:pt x="279" y="488"/>
                </a:lnTo>
                <a:lnTo>
                  <a:pt x="269" y="488"/>
                </a:lnTo>
                <a:lnTo>
                  <a:pt x="259" y="488"/>
                </a:lnTo>
                <a:lnTo>
                  <a:pt x="249" y="487"/>
                </a:lnTo>
                <a:lnTo>
                  <a:pt x="239" y="487"/>
                </a:lnTo>
                <a:lnTo>
                  <a:pt x="230" y="486"/>
                </a:lnTo>
                <a:lnTo>
                  <a:pt x="220" y="484"/>
                </a:lnTo>
                <a:lnTo>
                  <a:pt x="213" y="483"/>
                </a:lnTo>
                <a:lnTo>
                  <a:pt x="208" y="480"/>
                </a:lnTo>
                <a:lnTo>
                  <a:pt x="201" y="477"/>
                </a:lnTo>
                <a:lnTo>
                  <a:pt x="195" y="475"/>
                </a:lnTo>
                <a:lnTo>
                  <a:pt x="191" y="471"/>
                </a:lnTo>
                <a:lnTo>
                  <a:pt x="186" y="469"/>
                </a:lnTo>
                <a:lnTo>
                  <a:pt x="183" y="466"/>
                </a:lnTo>
                <a:lnTo>
                  <a:pt x="180" y="464"/>
                </a:lnTo>
                <a:lnTo>
                  <a:pt x="176" y="460"/>
                </a:lnTo>
                <a:lnTo>
                  <a:pt x="173" y="457"/>
                </a:lnTo>
                <a:lnTo>
                  <a:pt x="169" y="454"/>
                </a:lnTo>
                <a:lnTo>
                  <a:pt x="167" y="450"/>
                </a:lnTo>
                <a:lnTo>
                  <a:pt x="165" y="448"/>
                </a:lnTo>
                <a:lnTo>
                  <a:pt x="165" y="447"/>
                </a:lnTo>
                <a:lnTo>
                  <a:pt x="164" y="447"/>
                </a:lnTo>
                <a:lnTo>
                  <a:pt x="163" y="447"/>
                </a:lnTo>
                <a:lnTo>
                  <a:pt x="162" y="447"/>
                </a:lnTo>
                <a:lnTo>
                  <a:pt x="160" y="447"/>
                </a:lnTo>
                <a:lnTo>
                  <a:pt x="160" y="446"/>
                </a:lnTo>
                <a:lnTo>
                  <a:pt x="160" y="445"/>
                </a:lnTo>
                <a:lnTo>
                  <a:pt x="160" y="443"/>
                </a:lnTo>
                <a:lnTo>
                  <a:pt x="159" y="443"/>
                </a:lnTo>
                <a:lnTo>
                  <a:pt x="158" y="443"/>
                </a:lnTo>
                <a:lnTo>
                  <a:pt x="157" y="443"/>
                </a:lnTo>
                <a:lnTo>
                  <a:pt x="157" y="442"/>
                </a:lnTo>
                <a:lnTo>
                  <a:pt x="157" y="441"/>
                </a:lnTo>
                <a:lnTo>
                  <a:pt x="157" y="440"/>
                </a:lnTo>
                <a:lnTo>
                  <a:pt x="156" y="440"/>
                </a:lnTo>
                <a:lnTo>
                  <a:pt x="156" y="439"/>
                </a:lnTo>
                <a:lnTo>
                  <a:pt x="155" y="438"/>
                </a:lnTo>
                <a:lnTo>
                  <a:pt x="154" y="437"/>
                </a:lnTo>
                <a:lnTo>
                  <a:pt x="153" y="437"/>
                </a:lnTo>
                <a:lnTo>
                  <a:pt x="153" y="436"/>
                </a:lnTo>
                <a:lnTo>
                  <a:pt x="152" y="435"/>
                </a:lnTo>
                <a:lnTo>
                  <a:pt x="152" y="433"/>
                </a:lnTo>
                <a:lnTo>
                  <a:pt x="153" y="432"/>
                </a:lnTo>
                <a:lnTo>
                  <a:pt x="152" y="432"/>
                </a:lnTo>
                <a:lnTo>
                  <a:pt x="152" y="431"/>
                </a:lnTo>
                <a:lnTo>
                  <a:pt x="150" y="431"/>
                </a:lnTo>
                <a:lnTo>
                  <a:pt x="149" y="431"/>
                </a:lnTo>
                <a:lnTo>
                  <a:pt x="148" y="431"/>
                </a:lnTo>
                <a:lnTo>
                  <a:pt x="147" y="432"/>
                </a:lnTo>
                <a:lnTo>
                  <a:pt x="146" y="432"/>
                </a:lnTo>
                <a:lnTo>
                  <a:pt x="146" y="431"/>
                </a:lnTo>
                <a:lnTo>
                  <a:pt x="145" y="431"/>
                </a:lnTo>
                <a:lnTo>
                  <a:pt x="145" y="430"/>
                </a:lnTo>
                <a:lnTo>
                  <a:pt x="144" y="429"/>
                </a:lnTo>
                <a:lnTo>
                  <a:pt x="144" y="428"/>
                </a:lnTo>
                <a:lnTo>
                  <a:pt x="144" y="427"/>
                </a:lnTo>
                <a:lnTo>
                  <a:pt x="144" y="426"/>
                </a:lnTo>
                <a:lnTo>
                  <a:pt x="143" y="426"/>
                </a:lnTo>
                <a:lnTo>
                  <a:pt x="141" y="426"/>
                </a:lnTo>
                <a:lnTo>
                  <a:pt x="140" y="426"/>
                </a:lnTo>
                <a:lnTo>
                  <a:pt x="138" y="426"/>
                </a:lnTo>
                <a:lnTo>
                  <a:pt x="137" y="424"/>
                </a:lnTo>
                <a:lnTo>
                  <a:pt x="136" y="424"/>
                </a:lnTo>
                <a:lnTo>
                  <a:pt x="134" y="423"/>
                </a:lnTo>
                <a:lnTo>
                  <a:pt x="132" y="422"/>
                </a:lnTo>
                <a:lnTo>
                  <a:pt x="131" y="422"/>
                </a:lnTo>
                <a:lnTo>
                  <a:pt x="130" y="421"/>
                </a:lnTo>
                <a:lnTo>
                  <a:pt x="129" y="420"/>
                </a:lnTo>
                <a:lnTo>
                  <a:pt x="128" y="419"/>
                </a:lnTo>
                <a:lnTo>
                  <a:pt x="127" y="419"/>
                </a:lnTo>
                <a:lnTo>
                  <a:pt x="126" y="418"/>
                </a:lnTo>
                <a:lnTo>
                  <a:pt x="125" y="417"/>
                </a:lnTo>
                <a:lnTo>
                  <a:pt x="112" y="408"/>
                </a:lnTo>
                <a:lnTo>
                  <a:pt x="100" y="398"/>
                </a:lnTo>
                <a:lnTo>
                  <a:pt x="91" y="391"/>
                </a:lnTo>
                <a:lnTo>
                  <a:pt x="83" y="383"/>
                </a:lnTo>
                <a:lnTo>
                  <a:pt x="75" y="376"/>
                </a:lnTo>
                <a:lnTo>
                  <a:pt x="70" y="369"/>
                </a:lnTo>
                <a:lnTo>
                  <a:pt x="65" y="364"/>
                </a:lnTo>
                <a:lnTo>
                  <a:pt x="61" y="357"/>
                </a:lnTo>
                <a:lnTo>
                  <a:pt x="56" y="350"/>
                </a:lnTo>
                <a:lnTo>
                  <a:pt x="54" y="345"/>
                </a:lnTo>
                <a:lnTo>
                  <a:pt x="52" y="340"/>
                </a:lnTo>
                <a:lnTo>
                  <a:pt x="50" y="335"/>
                </a:lnTo>
                <a:lnTo>
                  <a:pt x="47" y="330"/>
                </a:lnTo>
                <a:lnTo>
                  <a:pt x="45" y="325"/>
                </a:lnTo>
                <a:lnTo>
                  <a:pt x="43" y="320"/>
                </a:lnTo>
                <a:lnTo>
                  <a:pt x="41" y="315"/>
                </a:lnTo>
                <a:lnTo>
                  <a:pt x="37" y="310"/>
                </a:lnTo>
                <a:lnTo>
                  <a:pt x="34" y="306"/>
                </a:lnTo>
                <a:lnTo>
                  <a:pt x="30" y="302"/>
                </a:lnTo>
                <a:lnTo>
                  <a:pt x="27" y="299"/>
                </a:lnTo>
                <a:lnTo>
                  <a:pt x="23" y="296"/>
                </a:lnTo>
                <a:lnTo>
                  <a:pt x="19" y="292"/>
                </a:lnTo>
                <a:lnTo>
                  <a:pt x="17" y="290"/>
                </a:lnTo>
                <a:lnTo>
                  <a:pt x="15" y="287"/>
                </a:lnTo>
                <a:lnTo>
                  <a:pt x="13" y="284"/>
                </a:lnTo>
                <a:lnTo>
                  <a:pt x="9" y="280"/>
                </a:lnTo>
                <a:lnTo>
                  <a:pt x="7" y="275"/>
                </a:lnTo>
                <a:lnTo>
                  <a:pt x="5" y="270"/>
                </a:lnTo>
                <a:lnTo>
                  <a:pt x="4" y="264"/>
                </a:lnTo>
                <a:lnTo>
                  <a:pt x="1" y="256"/>
                </a:lnTo>
                <a:lnTo>
                  <a:pt x="0" y="248"/>
                </a:lnTo>
                <a:lnTo>
                  <a:pt x="0" y="241"/>
                </a:lnTo>
                <a:lnTo>
                  <a:pt x="0" y="233"/>
                </a:lnTo>
                <a:lnTo>
                  <a:pt x="0" y="224"/>
                </a:lnTo>
                <a:lnTo>
                  <a:pt x="0" y="216"/>
                </a:lnTo>
                <a:lnTo>
                  <a:pt x="1" y="204"/>
                </a:lnTo>
                <a:lnTo>
                  <a:pt x="1" y="191"/>
                </a:lnTo>
                <a:lnTo>
                  <a:pt x="2" y="180"/>
                </a:lnTo>
                <a:lnTo>
                  <a:pt x="2" y="168"/>
                </a:lnTo>
                <a:lnTo>
                  <a:pt x="4" y="157"/>
                </a:lnTo>
                <a:lnTo>
                  <a:pt x="4" y="144"/>
                </a:lnTo>
                <a:lnTo>
                  <a:pt x="4" y="132"/>
                </a:lnTo>
                <a:lnTo>
                  <a:pt x="5" y="121"/>
                </a:lnTo>
                <a:lnTo>
                  <a:pt x="5" y="112"/>
                </a:lnTo>
                <a:lnTo>
                  <a:pt x="6" y="104"/>
                </a:lnTo>
                <a:lnTo>
                  <a:pt x="6" y="96"/>
                </a:lnTo>
                <a:lnTo>
                  <a:pt x="8" y="89"/>
                </a:lnTo>
                <a:lnTo>
                  <a:pt x="9" y="81"/>
                </a:lnTo>
                <a:lnTo>
                  <a:pt x="11" y="75"/>
                </a:lnTo>
                <a:lnTo>
                  <a:pt x="14" y="69"/>
                </a:lnTo>
                <a:lnTo>
                  <a:pt x="17" y="64"/>
                </a:lnTo>
                <a:lnTo>
                  <a:pt x="20" y="59"/>
                </a:lnTo>
                <a:lnTo>
                  <a:pt x="24" y="55"/>
                </a:lnTo>
                <a:lnTo>
                  <a:pt x="27" y="50"/>
                </a:lnTo>
                <a:lnTo>
                  <a:pt x="32" y="46"/>
                </a:lnTo>
                <a:lnTo>
                  <a:pt x="35" y="41"/>
                </a:lnTo>
                <a:lnTo>
                  <a:pt x="39" y="37"/>
                </a:lnTo>
                <a:lnTo>
                  <a:pt x="44" y="33"/>
                </a:lnTo>
                <a:lnTo>
                  <a:pt x="46" y="31"/>
                </a:lnTo>
                <a:lnTo>
                  <a:pt x="50" y="28"/>
                </a:lnTo>
                <a:lnTo>
                  <a:pt x="53" y="25"/>
                </a:lnTo>
                <a:lnTo>
                  <a:pt x="55" y="23"/>
                </a:lnTo>
                <a:lnTo>
                  <a:pt x="58" y="21"/>
                </a:lnTo>
                <a:lnTo>
                  <a:pt x="62" y="19"/>
                </a:lnTo>
                <a:lnTo>
                  <a:pt x="67" y="16"/>
                </a:lnTo>
                <a:lnTo>
                  <a:pt x="74" y="14"/>
                </a:lnTo>
                <a:lnTo>
                  <a:pt x="81" y="12"/>
                </a:lnTo>
                <a:lnTo>
                  <a:pt x="91" y="9"/>
                </a:lnTo>
                <a:lnTo>
                  <a:pt x="101" y="6"/>
                </a:lnTo>
                <a:lnTo>
                  <a:pt x="108" y="4"/>
                </a:lnTo>
                <a:lnTo>
                  <a:pt x="115" y="2"/>
                </a:lnTo>
                <a:lnTo>
                  <a:pt x="121" y="0"/>
                </a:lnTo>
                <a:close/>
              </a:path>
            </a:pathLst>
          </a:custGeom>
          <a:solidFill>
            <a:srgbClr val="8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0" name="Freeform 1095"/>
          <p:cNvSpPr>
            <a:spLocks/>
          </p:cNvSpPr>
          <p:nvPr/>
        </p:nvSpPr>
        <p:spPr bwMode="auto">
          <a:xfrm>
            <a:off x="3222625" y="4743450"/>
            <a:ext cx="161925" cy="196850"/>
          </a:xfrm>
          <a:custGeom>
            <a:avLst/>
            <a:gdLst>
              <a:gd name="T0" fmla="*/ 2147483647 w 410"/>
              <a:gd name="T1" fmla="*/ 2147483647 h 497"/>
              <a:gd name="T2" fmla="*/ 2147483647 w 410"/>
              <a:gd name="T3" fmla="*/ 2147483647 h 497"/>
              <a:gd name="T4" fmla="*/ 2147483647 w 410"/>
              <a:gd name="T5" fmla="*/ 2147483647 h 497"/>
              <a:gd name="T6" fmla="*/ 2147483647 w 410"/>
              <a:gd name="T7" fmla="*/ 2147483647 h 497"/>
              <a:gd name="T8" fmla="*/ 2147483647 w 410"/>
              <a:gd name="T9" fmla="*/ 2147483647 h 497"/>
              <a:gd name="T10" fmla="*/ 2147483647 w 410"/>
              <a:gd name="T11" fmla="*/ 2147483647 h 497"/>
              <a:gd name="T12" fmla="*/ 2147483647 w 410"/>
              <a:gd name="T13" fmla="*/ 2147483647 h 497"/>
              <a:gd name="T14" fmla="*/ 2147483647 w 410"/>
              <a:gd name="T15" fmla="*/ 2147483647 h 497"/>
              <a:gd name="T16" fmla="*/ 2147483647 w 410"/>
              <a:gd name="T17" fmla="*/ 2147483647 h 497"/>
              <a:gd name="T18" fmla="*/ 2147483647 w 410"/>
              <a:gd name="T19" fmla="*/ 2147483647 h 497"/>
              <a:gd name="T20" fmla="*/ 2147483647 w 410"/>
              <a:gd name="T21" fmla="*/ 2147483647 h 497"/>
              <a:gd name="T22" fmla="*/ 2147483647 w 410"/>
              <a:gd name="T23" fmla="*/ 2147483647 h 497"/>
              <a:gd name="T24" fmla="*/ 2147483647 w 410"/>
              <a:gd name="T25" fmla="*/ 2147483647 h 497"/>
              <a:gd name="T26" fmla="*/ 2147483647 w 410"/>
              <a:gd name="T27" fmla="*/ 2147483647 h 497"/>
              <a:gd name="T28" fmla="*/ 2147483647 w 410"/>
              <a:gd name="T29" fmla="*/ 2147483647 h 497"/>
              <a:gd name="T30" fmla="*/ 2147483647 w 410"/>
              <a:gd name="T31" fmla="*/ 2147483647 h 497"/>
              <a:gd name="T32" fmla="*/ 2147483647 w 410"/>
              <a:gd name="T33" fmla="*/ 2147483647 h 497"/>
              <a:gd name="T34" fmla="*/ 2147483647 w 410"/>
              <a:gd name="T35" fmla="*/ 2147483647 h 497"/>
              <a:gd name="T36" fmla="*/ 2147483647 w 410"/>
              <a:gd name="T37" fmla="*/ 2147483647 h 497"/>
              <a:gd name="T38" fmla="*/ 2147483647 w 410"/>
              <a:gd name="T39" fmla="*/ 2147483647 h 497"/>
              <a:gd name="T40" fmla="*/ 2147483647 w 410"/>
              <a:gd name="T41" fmla="*/ 2147483647 h 497"/>
              <a:gd name="T42" fmla="*/ 2147483647 w 410"/>
              <a:gd name="T43" fmla="*/ 2147483647 h 497"/>
              <a:gd name="T44" fmla="*/ 2147483647 w 410"/>
              <a:gd name="T45" fmla="*/ 2147483647 h 497"/>
              <a:gd name="T46" fmla="*/ 2147483647 w 410"/>
              <a:gd name="T47" fmla="*/ 2147483647 h 497"/>
              <a:gd name="T48" fmla="*/ 2147483647 w 410"/>
              <a:gd name="T49" fmla="*/ 2147483647 h 497"/>
              <a:gd name="T50" fmla="*/ 2147483647 w 410"/>
              <a:gd name="T51" fmla="*/ 2147483647 h 497"/>
              <a:gd name="T52" fmla="*/ 2147483647 w 410"/>
              <a:gd name="T53" fmla="*/ 2147483647 h 497"/>
              <a:gd name="T54" fmla="*/ 2147483647 w 410"/>
              <a:gd name="T55" fmla="*/ 2147483647 h 497"/>
              <a:gd name="T56" fmla="*/ 2147483647 w 410"/>
              <a:gd name="T57" fmla="*/ 2147483647 h 497"/>
              <a:gd name="T58" fmla="*/ 2147483647 w 410"/>
              <a:gd name="T59" fmla="*/ 2147483647 h 497"/>
              <a:gd name="T60" fmla="*/ 2147483647 w 410"/>
              <a:gd name="T61" fmla="*/ 2147483647 h 497"/>
              <a:gd name="T62" fmla="*/ 2147483647 w 410"/>
              <a:gd name="T63" fmla="*/ 2147483647 h 497"/>
              <a:gd name="T64" fmla="*/ 2147483647 w 410"/>
              <a:gd name="T65" fmla="*/ 2147483647 h 497"/>
              <a:gd name="T66" fmla="*/ 2147483647 w 410"/>
              <a:gd name="T67" fmla="*/ 2147483647 h 497"/>
              <a:gd name="T68" fmla="*/ 2147483647 w 410"/>
              <a:gd name="T69" fmla="*/ 2147483647 h 497"/>
              <a:gd name="T70" fmla="*/ 2147483647 w 410"/>
              <a:gd name="T71" fmla="*/ 2147483647 h 497"/>
              <a:gd name="T72" fmla="*/ 2147483647 w 410"/>
              <a:gd name="T73" fmla="*/ 2147483647 h 497"/>
              <a:gd name="T74" fmla="*/ 2147483647 w 410"/>
              <a:gd name="T75" fmla="*/ 2147483647 h 497"/>
              <a:gd name="T76" fmla="*/ 2147483647 w 410"/>
              <a:gd name="T77" fmla="*/ 2147483647 h 497"/>
              <a:gd name="T78" fmla="*/ 2147483647 w 410"/>
              <a:gd name="T79" fmla="*/ 2147483647 h 497"/>
              <a:gd name="T80" fmla="*/ 2147483647 w 410"/>
              <a:gd name="T81" fmla="*/ 2147483647 h 497"/>
              <a:gd name="T82" fmla="*/ 0 w 410"/>
              <a:gd name="T83" fmla="*/ 2147483647 h 497"/>
              <a:gd name="T84" fmla="*/ 2147483647 w 410"/>
              <a:gd name="T85" fmla="*/ 2147483647 h 497"/>
              <a:gd name="T86" fmla="*/ 2147483647 w 410"/>
              <a:gd name="T87" fmla="*/ 2147483647 h 497"/>
              <a:gd name="T88" fmla="*/ 2147483647 w 410"/>
              <a:gd name="T89" fmla="*/ 2147483647 h 497"/>
              <a:gd name="T90" fmla="*/ 2147483647 w 410"/>
              <a:gd name="T91" fmla="*/ 2147483647 h 497"/>
              <a:gd name="T92" fmla="*/ 2147483647 w 410"/>
              <a:gd name="T93" fmla="*/ 2147483647 h 497"/>
              <a:gd name="T94" fmla="*/ 2147483647 w 410"/>
              <a:gd name="T95" fmla="*/ 2147483647 h 49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410" h="497">
                <a:moveTo>
                  <a:pt x="101" y="0"/>
                </a:moveTo>
                <a:lnTo>
                  <a:pt x="104" y="2"/>
                </a:lnTo>
                <a:lnTo>
                  <a:pt x="108" y="4"/>
                </a:lnTo>
                <a:lnTo>
                  <a:pt x="112" y="6"/>
                </a:lnTo>
                <a:lnTo>
                  <a:pt x="119" y="9"/>
                </a:lnTo>
                <a:lnTo>
                  <a:pt x="126" y="11"/>
                </a:lnTo>
                <a:lnTo>
                  <a:pt x="132" y="13"/>
                </a:lnTo>
                <a:lnTo>
                  <a:pt x="139" y="16"/>
                </a:lnTo>
                <a:lnTo>
                  <a:pt x="145" y="21"/>
                </a:lnTo>
                <a:lnTo>
                  <a:pt x="150" y="25"/>
                </a:lnTo>
                <a:lnTo>
                  <a:pt x="156" y="31"/>
                </a:lnTo>
                <a:lnTo>
                  <a:pt x="162" y="36"/>
                </a:lnTo>
                <a:lnTo>
                  <a:pt x="168" y="39"/>
                </a:lnTo>
                <a:lnTo>
                  <a:pt x="176" y="41"/>
                </a:lnTo>
                <a:lnTo>
                  <a:pt x="185" y="42"/>
                </a:lnTo>
                <a:lnTo>
                  <a:pt x="194" y="45"/>
                </a:lnTo>
                <a:lnTo>
                  <a:pt x="202" y="48"/>
                </a:lnTo>
                <a:lnTo>
                  <a:pt x="214" y="51"/>
                </a:lnTo>
                <a:lnTo>
                  <a:pt x="224" y="56"/>
                </a:lnTo>
                <a:lnTo>
                  <a:pt x="236" y="61"/>
                </a:lnTo>
                <a:lnTo>
                  <a:pt x="245" y="67"/>
                </a:lnTo>
                <a:lnTo>
                  <a:pt x="253" y="74"/>
                </a:lnTo>
                <a:lnTo>
                  <a:pt x="260" y="79"/>
                </a:lnTo>
                <a:lnTo>
                  <a:pt x="267" y="87"/>
                </a:lnTo>
                <a:lnTo>
                  <a:pt x="273" y="94"/>
                </a:lnTo>
                <a:lnTo>
                  <a:pt x="278" y="103"/>
                </a:lnTo>
                <a:lnTo>
                  <a:pt x="284" y="111"/>
                </a:lnTo>
                <a:lnTo>
                  <a:pt x="288" y="120"/>
                </a:lnTo>
                <a:lnTo>
                  <a:pt x="294" y="129"/>
                </a:lnTo>
                <a:lnTo>
                  <a:pt x="299" y="138"/>
                </a:lnTo>
                <a:lnTo>
                  <a:pt x="305" y="143"/>
                </a:lnTo>
                <a:lnTo>
                  <a:pt x="311" y="149"/>
                </a:lnTo>
                <a:lnTo>
                  <a:pt x="316" y="153"/>
                </a:lnTo>
                <a:lnTo>
                  <a:pt x="323" y="158"/>
                </a:lnTo>
                <a:lnTo>
                  <a:pt x="332" y="164"/>
                </a:lnTo>
                <a:lnTo>
                  <a:pt x="341" y="171"/>
                </a:lnTo>
                <a:lnTo>
                  <a:pt x="343" y="173"/>
                </a:lnTo>
                <a:lnTo>
                  <a:pt x="345" y="175"/>
                </a:lnTo>
                <a:lnTo>
                  <a:pt x="349" y="177"/>
                </a:lnTo>
                <a:lnTo>
                  <a:pt x="350" y="180"/>
                </a:lnTo>
                <a:lnTo>
                  <a:pt x="351" y="183"/>
                </a:lnTo>
                <a:lnTo>
                  <a:pt x="351" y="188"/>
                </a:lnTo>
                <a:lnTo>
                  <a:pt x="352" y="191"/>
                </a:lnTo>
                <a:lnTo>
                  <a:pt x="352" y="195"/>
                </a:lnTo>
                <a:lnTo>
                  <a:pt x="354" y="197"/>
                </a:lnTo>
                <a:lnTo>
                  <a:pt x="357" y="198"/>
                </a:lnTo>
                <a:lnTo>
                  <a:pt x="359" y="199"/>
                </a:lnTo>
                <a:lnTo>
                  <a:pt x="362" y="200"/>
                </a:lnTo>
                <a:lnTo>
                  <a:pt x="364" y="201"/>
                </a:lnTo>
                <a:lnTo>
                  <a:pt x="368" y="207"/>
                </a:lnTo>
                <a:lnTo>
                  <a:pt x="371" y="214"/>
                </a:lnTo>
                <a:lnTo>
                  <a:pt x="375" y="222"/>
                </a:lnTo>
                <a:lnTo>
                  <a:pt x="378" y="228"/>
                </a:lnTo>
                <a:lnTo>
                  <a:pt x="381" y="235"/>
                </a:lnTo>
                <a:lnTo>
                  <a:pt x="387" y="245"/>
                </a:lnTo>
                <a:lnTo>
                  <a:pt x="392" y="255"/>
                </a:lnTo>
                <a:lnTo>
                  <a:pt x="398" y="265"/>
                </a:lnTo>
                <a:lnTo>
                  <a:pt x="403" y="277"/>
                </a:lnTo>
                <a:lnTo>
                  <a:pt x="406" y="288"/>
                </a:lnTo>
                <a:lnTo>
                  <a:pt x="408" y="297"/>
                </a:lnTo>
                <a:lnTo>
                  <a:pt x="409" y="308"/>
                </a:lnTo>
                <a:lnTo>
                  <a:pt x="410" y="318"/>
                </a:lnTo>
                <a:lnTo>
                  <a:pt x="410" y="329"/>
                </a:lnTo>
                <a:lnTo>
                  <a:pt x="409" y="340"/>
                </a:lnTo>
                <a:lnTo>
                  <a:pt x="409" y="352"/>
                </a:lnTo>
                <a:lnTo>
                  <a:pt x="409" y="359"/>
                </a:lnTo>
                <a:lnTo>
                  <a:pt x="408" y="366"/>
                </a:lnTo>
                <a:lnTo>
                  <a:pt x="408" y="372"/>
                </a:lnTo>
                <a:lnTo>
                  <a:pt x="408" y="378"/>
                </a:lnTo>
                <a:lnTo>
                  <a:pt x="406" y="384"/>
                </a:lnTo>
                <a:lnTo>
                  <a:pt x="403" y="390"/>
                </a:lnTo>
                <a:lnTo>
                  <a:pt x="398" y="394"/>
                </a:lnTo>
                <a:lnTo>
                  <a:pt x="394" y="400"/>
                </a:lnTo>
                <a:lnTo>
                  <a:pt x="390" y="405"/>
                </a:lnTo>
                <a:lnTo>
                  <a:pt x="387" y="412"/>
                </a:lnTo>
                <a:lnTo>
                  <a:pt x="383" y="420"/>
                </a:lnTo>
                <a:lnTo>
                  <a:pt x="381" y="427"/>
                </a:lnTo>
                <a:lnTo>
                  <a:pt x="378" y="433"/>
                </a:lnTo>
                <a:lnTo>
                  <a:pt x="373" y="441"/>
                </a:lnTo>
                <a:lnTo>
                  <a:pt x="368" y="448"/>
                </a:lnTo>
                <a:lnTo>
                  <a:pt x="362" y="455"/>
                </a:lnTo>
                <a:lnTo>
                  <a:pt x="355" y="461"/>
                </a:lnTo>
                <a:lnTo>
                  <a:pt x="349" y="468"/>
                </a:lnTo>
                <a:lnTo>
                  <a:pt x="342" y="474"/>
                </a:lnTo>
                <a:lnTo>
                  <a:pt x="336" y="479"/>
                </a:lnTo>
                <a:lnTo>
                  <a:pt x="330" y="484"/>
                </a:lnTo>
                <a:lnTo>
                  <a:pt x="322" y="488"/>
                </a:lnTo>
                <a:lnTo>
                  <a:pt x="315" y="492"/>
                </a:lnTo>
                <a:lnTo>
                  <a:pt x="306" y="495"/>
                </a:lnTo>
                <a:lnTo>
                  <a:pt x="296" y="496"/>
                </a:lnTo>
                <a:lnTo>
                  <a:pt x="286" y="497"/>
                </a:lnTo>
                <a:lnTo>
                  <a:pt x="276" y="497"/>
                </a:lnTo>
                <a:lnTo>
                  <a:pt x="265" y="497"/>
                </a:lnTo>
                <a:lnTo>
                  <a:pt x="255" y="497"/>
                </a:lnTo>
                <a:lnTo>
                  <a:pt x="245" y="496"/>
                </a:lnTo>
                <a:lnTo>
                  <a:pt x="234" y="495"/>
                </a:lnTo>
                <a:lnTo>
                  <a:pt x="224" y="494"/>
                </a:lnTo>
                <a:lnTo>
                  <a:pt x="215" y="492"/>
                </a:lnTo>
                <a:lnTo>
                  <a:pt x="206" y="488"/>
                </a:lnTo>
                <a:lnTo>
                  <a:pt x="199" y="485"/>
                </a:lnTo>
                <a:lnTo>
                  <a:pt x="191" y="482"/>
                </a:lnTo>
                <a:lnTo>
                  <a:pt x="184" y="476"/>
                </a:lnTo>
                <a:lnTo>
                  <a:pt x="177" y="470"/>
                </a:lnTo>
                <a:lnTo>
                  <a:pt x="173" y="466"/>
                </a:lnTo>
                <a:lnTo>
                  <a:pt x="171" y="464"/>
                </a:lnTo>
                <a:lnTo>
                  <a:pt x="168" y="461"/>
                </a:lnTo>
                <a:lnTo>
                  <a:pt x="167" y="459"/>
                </a:lnTo>
                <a:lnTo>
                  <a:pt x="165" y="457"/>
                </a:lnTo>
                <a:lnTo>
                  <a:pt x="164" y="456"/>
                </a:lnTo>
                <a:lnTo>
                  <a:pt x="163" y="456"/>
                </a:lnTo>
                <a:lnTo>
                  <a:pt x="162" y="456"/>
                </a:lnTo>
                <a:lnTo>
                  <a:pt x="160" y="456"/>
                </a:lnTo>
                <a:lnTo>
                  <a:pt x="160" y="455"/>
                </a:lnTo>
                <a:lnTo>
                  <a:pt x="160" y="454"/>
                </a:lnTo>
                <a:lnTo>
                  <a:pt x="160" y="452"/>
                </a:lnTo>
                <a:lnTo>
                  <a:pt x="159" y="452"/>
                </a:lnTo>
                <a:lnTo>
                  <a:pt x="158" y="452"/>
                </a:lnTo>
                <a:lnTo>
                  <a:pt x="157" y="452"/>
                </a:lnTo>
                <a:lnTo>
                  <a:pt x="157" y="451"/>
                </a:lnTo>
                <a:lnTo>
                  <a:pt x="157" y="450"/>
                </a:lnTo>
                <a:lnTo>
                  <a:pt x="157" y="449"/>
                </a:lnTo>
                <a:lnTo>
                  <a:pt x="156" y="449"/>
                </a:lnTo>
                <a:lnTo>
                  <a:pt x="155" y="448"/>
                </a:lnTo>
                <a:lnTo>
                  <a:pt x="154" y="447"/>
                </a:lnTo>
                <a:lnTo>
                  <a:pt x="153" y="446"/>
                </a:lnTo>
                <a:lnTo>
                  <a:pt x="153" y="445"/>
                </a:lnTo>
                <a:lnTo>
                  <a:pt x="152" y="444"/>
                </a:lnTo>
                <a:lnTo>
                  <a:pt x="153" y="442"/>
                </a:lnTo>
                <a:lnTo>
                  <a:pt x="152" y="440"/>
                </a:lnTo>
                <a:lnTo>
                  <a:pt x="150" y="440"/>
                </a:lnTo>
                <a:lnTo>
                  <a:pt x="148" y="440"/>
                </a:lnTo>
                <a:lnTo>
                  <a:pt x="147" y="441"/>
                </a:lnTo>
                <a:lnTo>
                  <a:pt x="146" y="440"/>
                </a:lnTo>
                <a:lnTo>
                  <a:pt x="145" y="439"/>
                </a:lnTo>
                <a:lnTo>
                  <a:pt x="145" y="438"/>
                </a:lnTo>
                <a:lnTo>
                  <a:pt x="144" y="437"/>
                </a:lnTo>
                <a:lnTo>
                  <a:pt x="144" y="436"/>
                </a:lnTo>
                <a:lnTo>
                  <a:pt x="143" y="435"/>
                </a:lnTo>
                <a:lnTo>
                  <a:pt x="141" y="435"/>
                </a:lnTo>
                <a:lnTo>
                  <a:pt x="139" y="435"/>
                </a:lnTo>
                <a:lnTo>
                  <a:pt x="138" y="433"/>
                </a:lnTo>
                <a:lnTo>
                  <a:pt x="136" y="433"/>
                </a:lnTo>
                <a:lnTo>
                  <a:pt x="134" y="432"/>
                </a:lnTo>
                <a:lnTo>
                  <a:pt x="131" y="431"/>
                </a:lnTo>
                <a:lnTo>
                  <a:pt x="121" y="423"/>
                </a:lnTo>
                <a:lnTo>
                  <a:pt x="112" y="417"/>
                </a:lnTo>
                <a:lnTo>
                  <a:pt x="102" y="409"/>
                </a:lnTo>
                <a:lnTo>
                  <a:pt x="94" y="402"/>
                </a:lnTo>
                <a:lnTo>
                  <a:pt x="87" y="395"/>
                </a:lnTo>
                <a:lnTo>
                  <a:pt x="79" y="387"/>
                </a:lnTo>
                <a:lnTo>
                  <a:pt x="71" y="380"/>
                </a:lnTo>
                <a:lnTo>
                  <a:pt x="65" y="372"/>
                </a:lnTo>
                <a:lnTo>
                  <a:pt x="58" y="363"/>
                </a:lnTo>
                <a:lnTo>
                  <a:pt x="53" y="352"/>
                </a:lnTo>
                <a:lnTo>
                  <a:pt x="48" y="342"/>
                </a:lnTo>
                <a:lnTo>
                  <a:pt x="44" y="330"/>
                </a:lnTo>
                <a:lnTo>
                  <a:pt x="38" y="320"/>
                </a:lnTo>
                <a:lnTo>
                  <a:pt x="34" y="315"/>
                </a:lnTo>
                <a:lnTo>
                  <a:pt x="27" y="309"/>
                </a:lnTo>
                <a:lnTo>
                  <a:pt x="22" y="303"/>
                </a:lnTo>
                <a:lnTo>
                  <a:pt x="16" y="297"/>
                </a:lnTo>
                <a:lnTo>
                  <a:pt x="10" y="291"/>
                </a:lnTo>
                <a:lnTo>
                  <a:pt x="7" y="283"/>
                </a:lnTo>
                <a:lnTo>
                  <a:pt x="4" y="274"/>
                </a:lnTo>
                <a:lnTo>
                  <a:pt x="1" y="265"/>
                </a:lnTo>
                <a:lnTo>
                  <a:pt x="0" y="255"/>
                </a:lnTo>
                <a:lnTo>
                  <a:pt x="0" y="246"/>
                </a:lnTo>
                <a:lnTo>
                  <a:pt x="0" y="235"/>
                </a:lnTo>
                <a:lnTo>
                  <a:pt x="0" y="225"/>
                </a:lnTo>
                <a:lnTo>
                  <a:pt x="1" y="201"/>
                </a:lnTo>
                <a:lnTo>
                  <a:pt x="2" y="177"/>
                </a:lnTo>
                <a:lnTo>
                  <a:pt x="4" y="153"/>
                </a:lnTo>
                <a:lnTo>
                  <a:pt x="4" y="142"/>
                </a:lnTo>
                <a:lnTo>
                  <a:pt x="5" y="130"/>
                </a:lnTo>
                <a:lnTo>
                  <a:pt x="5" y="118"/>
                </a:lnTo>
                <a:lnTo>
                  <a:pt x="6" y="107"/>
                </a:lnTo>
                <a:lnTo>
                  <a:pt x="8" y="97"/>
                </a:lnTo>
                <a:lnTo>
                  <a:pt x="10" y="87"/>
                </a:lnTo>
                <a:lnTo>
                  <a:pt x="15" y="78"/>
                </a:lnTo>
                <a:lnTo>
                  <a:pt x="19" y="69"/>
                </a:lnTo>
                <a:lnTo>
                  <a:pt x="25" y="62"/>
                </a:lnTo>
                <a:lnTo>
                  <a:pt x="30" y="56"/>
                </a:lnTo>
                <a:lnTo>
                  <a:pt x="37" y="49"/>
                </a:lnTo>
                <a:lnTo>
                  <a:pt x="44" y="42"/>
                </a:lnTo>
                <a:lnTo>
                  <a:pt x="52" y="36"/>
                </a:lnTo>
                <a:lnTo>
                  <a:pt x="60" y="30"/>
                </a:lnTo>
                <a:lnTo>
                  <a:pt x="69" y="25"/>
                </a:lnTo>
                <a:lnTo>
                  <a:pt x="79" y="21"/>
                </a:lnTo>
                <a:lnTo>
                  <a:pt x="91" y="18"/>
                </a:lnTo>
                <a:lnTo>
                  <a:pt x="103" y="14"/>
                </a:lnTo>
                <a:lnTo>
                  <a:pt x="115" y="11"/>
                </a:lnTo>
                <a:lnTo>
                  <a:pt x="121" y="9"/>
                </a:lnTo>
                <a:lnTo>
                  <a:pt x="127" y="6"/>
                </a:lnTo>
                <a:lnTo>
                  <a:pt x="132" y="3"/>
                </a:lnTo>
                <a:lnTo>
                  <a:pt x="13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1" name="Freeform 1096"/>
          <p:cNvSpPr>
            <a:spLocks/>
          </p:cNvSpPr>
          <p:nvPr/>
        </p:nvSpPr>
        <p:spPr bwMode="auto">
          <a:xfrm>
            <a:off x="3341688" y="4900613"/>
            <a:ext cx="120650" cy="114300"/>
          </a:xfrm>
          <a:custGeom>
            <a:avLst/>
            <a:gdLst>
              <a:gd name="T0" fmla="*/ 2147483647 w 302"/>
              <a:gd name="T1" fmla="*/ 2147483647 h 289"/>
              <a:gd name="T2" fmla="*/ 2147483647 w 302"/>
              <a:gd name="T3" fmla="*/ 2147483647 h 289"/>
              <a:gd name="T4" fmla="*/ 2147483647 w 302"/>
              <a:gd name="T5" fmla="*/ 2147483647 h 289"/>
              <a:gd name="T6" fmla="*/ 2147483647 w 302"/>
              <a:gd name="T7" fmla="*/ 2147483647 h 289"/>
              <a:gd name="T8" fmla="*/ 2147483647 w 302"/>
              <a:gd name="T9" fmla="*/ 2147483647 h 289"/>
              <a:gd name="T10" fmla="*/ 2147483647 w 302"/>
              <a:gd name="T11" fmla="*/ 2147483647 h 289"/>
              <a:gd name="T12" fmla="*/ 2147483647 w 302"/>
              <a:gd name="T13" fmla="*/ 2147483647 h 289"/>
              <a:gd name="T14" fmla="*/ 2147483647 w 302"/>
              <a:gd name="T15" fmla="*/ 2147483647 h 289"/>
              <a:gd name="T16" fmla="*/ 2147483647 w 302"/>
              <a:gd name="T17" fmla="*/ 2147483647 h 289"/>
              <a:gd name="T18" fmla="*/ 2147483647 w 302"/>
              <a:gd name="T19" fmla="*/ 2147483647 h 289"/>
              <a:gd name="T20" fmla="*/ 2147483647 w 302"/>
              <a:gd name="T21" fmla="*/ 2147483647 h 289"/>
              <a:gd name="T22" fmla="*/ 2147483647 w 302"/>
              <a:gd name="T23" fmla="*/ 2147483647 h 289"/>
              <a:gd name="T24" fmla="*/ 2147483647 w 302"/>
              <a:gd name="T25" fmla="*/ 2147483647 h 289"/>
              <a:gd name="T26" fmla="*/ 2147483647 w 302"/>
              <a:gd name="T27" fmla="*/ 2147483647 h 289"/>
              <a:gd name="T28" fmla="*/ 2147483647 w 302"/>
              <a:gd name="T29" fmla="*/ 2147483647 h 289"/>
              <a:gd name="T30" fmla="*/ 2147483647 w 302"/>
              <a:gd name="T31" fmla="*/ 2147483647 h 289"/>
              <a:gd name="T32" fmla="*/ 2147483647 w 302"/>
              <a:gd name="T33" fmla="*/ 2147483647 h 289"/>
              <a:gd name="T34" fmla="*/ 2147483647 w 302"/>
              <a:gd name="T35" fmla="*/ 2147483647 h 289"/>
              <a:gd name="T36" fmla="*/ 2147483647 w 302"/>
              <a:gd name="T37" fmla="*/ 2147483647 h 289"/>
              <a:gd name="T38" fmla="*/ 2147483647 w 302"/>
              <a:gd name="T39" fmla="*/ 2147483647 h 289"/>
              <a:gd name="T40" fmla="*/ 2147483647 w 302"/>
              <a:gd name="T41" fmla="*/ 2147483647 h 289"/>
              <a:gd name="T42" fmla="*/ 2147483647 w 302"/>
              <a:gd name="T43" fmla="*/ 2147483647 h 289"/>
              <a:gd name="T44" fmla="*/ 2147483647 w 302"/>
              <a:gd name="T45" fmla="*/ 2147483647 h 289"/>
              <a:gd name="T46" fmla="*/ 2147483647 w 302"/>
              <a:gd name="T47" fmla="*/ 2147483647 h 289"/>
              <a:gd name="T48" fmla="*/ 2147483647 w 302"/>
              <a:gd name="T49" fmla="*/ 2147483647 h 289"/>
              <a:gd name="T50" fmla="*/ 2147483647 w 302"/>
              <a:gd name="T51" fmla="*/ 2147483647 h 289"/>
              <a:gd name="T52" fmla="*/ 2147483647 w 302"/>
              <a:gd name="T53" fmla="*/ 2147483647 h 289"/>
              <a:gd name="T54" fmla="*/ 2147483647 w 302"/>
              <a:gd name="T55" fmla="*/ 2147483647 h 289"/>
              <a:gd name="T56" fmla="*/ 2147483647 w 302"/>
              <a:gd name="T57" fmla="*/ 2147483647 h 289"/>
              <a:gd name="T58" fmla="*/ 2147483647 w 302"/>
              <a:gd name="T59" fmla="*/ 2147483647 h 289"/>
              <a:gd name="T60" fmla="*/ 2147483647 w 302"/>
              <a:gd name="T61" fmla="*/ 2147483647 h 289"/>
              <a:gd name="T62" fmla="*/ 2147483647 w 302"/>
              <a:gd name="T63" fmla="*/ 2147483647 h 289"/>
              <a:gd name="T64" fmla="*/ 2147483647 w 302"/>
              <a:gd name="T65" fmla="*/ 2147483647 h 289"/>
              <a:gd name="T66" fmla="*/ 2147483647 w 302"/>
              <a:gd name="T67" fmla="*/ 2147483647 h 289"/>
              <a:gd name="T68" fmla="*/ 0 w 302"/>
              <a:gd name="T69" fmla="*/ 2147483647 h 289"/>
              <a:gd name="T70" fmla="*/ 2147483647 w 302"/>
              <a:gd name="T71" fmla="*/ 2147483647 h 289"/>
              <a:gd name="T72" fmla="*/ 2147483647 w 302"/>
              <a:gd name="T73" fmla="*/ 2147483647 h 289"/>
              <a:gd name="T74" fmla="*/ 2147483647 w 302"/>
              <a:gd name="T75" fmla="*/ 2147483647 h 289"/>
              <a:gd name="T76" fmla="*/ 2147483647 w 302"/>
              <a:gd name="T77" fmla="*/ 2147483647 h 289"/>
              <a:gd name="T78" fmla="*/ 2147483647 w 302"/>
              <a:gd name="T79" fmla="*/ 2147483647 h 289"/>
              <a:gd name="T80" fmla="*/ 2147483647 w 302"/>
              <a:gd name="T81" fmla="*/ 2147483647 h 289"/>
              <a:gd name="T82" fmla="*/ 2147483647 w 302"/>
              <a:gd name="T83" fmla="*/ 2147483647 h 289"/>
              <a:gd name="T84" fmla="*/ 2147483647 w 302"/>
              <a:gd name="T85" fmla="*/ 2147483647 h 289"/>
              <a:gd name="T86" fmla="*/ 2147483647 w 302"/>
              <a:gd name="T87" fmla="*/ 2147483647 h 289"/>
              <a:gd name="T88" fmla="*/ 2147483647 w 302"/>
              <a:gd name="T89" fmla="*/ 2147483647 h 289"/>
              <a:gd name="T90" fmla="*/ 2147483647 w 302"/>
              <a:gd name="T91" fmla="*/ 2147483647 h 289"/>
              <a:gd name="T92" fmla="*/ 2147483647 w 302"/>
              <a:gd name="T93" fmla="*/ 2147483647 h 289"/>
              <a:gd name="T94" fmla="*/ 2147483647 w 302"/>
              <a:gd name="T95" fmla="*/ 2147483647 h 289"/>
              <a:gd name="T96" fmla="*/ 2147483647 w 302"/>
              <a:gd name="T97" fmla="*/ 2147483647 h 289"/>
              <a:gd name="T98" fmla="*/ 2147483647 w 302"/>
              <a:gd name="T99" fmla="*/ 2147483647 h 289"/>
              <a:gd name="T100" fmla="*/ 2147483647 w 302"/>
              <a:gd name="T101" fmla="*/ 2147483647 h 289"/>
              <a:gd name="T102" fmla="*/ 2147483647 w 302"/>
              <a:gd name="T103" fmla="*/ 2147483647 h 28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302" h="289">
                <a:moveTo>
                  <a:pt x="92" y="60"/>
                </a:moveTo>
                <a:lnTo>
                  <a:pt x="94" y="57"/>
                </a:lnTo>
                <a:lnTo>
                  <a:pt x="97" y="53"/>
                </a:lnTo>
                <a:lnTo>
                  <a:pt x="100" y="51"/>
                </a:lnTo>
                <a:lnTo>
                  <a:pt x="107" y="44"/>
                </a:lnTo>
                <a:lnTo>
                  <a:pt x="115" y="38"/>
                </a:lnTo>
                <a:lnTo>
                  <a:pt x="123" y="32"/>
                </a:lnTo>
                <a:lnTo>
                  <a:pt x="131" y="26"/>
                </a:lnTo>
                <a:lnTo>
                  <a:pt x="139" y="21"/>
                </a:lnTo>
                <a:lnTo>
                  <a:pt x="145" y="15"/>
                </a:lnTo>
                <a:lnTo>
                  <a:pt x="153" y="11"/>
                </a:lnTo>
                <a:lnTo>
                  <a:pt x="162" y="7"/>
                </a:lnTo>
                <a:lnTo>
                  <a:pt x="170" y="4"/>
                </a:lnTo>
                <a:lnTo>
                  <a:pt x="180" y="2"/>
                </a:lnTo>
                <a:lnTo>
                  <a:pt x="190" y="1"/>
                </a:lnTo>
                <a:lnTo>
                  <a:pt x="200" y="0"/>
                </a:lnTo>
                <a:lnTo>
                  <a:pt x="212" y="1"/>
                </a:lnTo>
                <a:lnTo>
                  <a:pt x="222" y="2"/>
                </a:lnTo>
                <a:lnTo>
                  <a:pt x="233" y="4"/>
                </a:lnTo>
                <a:lnTo>
                  <a:pt x="242" y="7"/>
                </a:lnTo>
                <a:lnTo>
                  <a:pt x="249" y="11"/>
                </a:lnTo>
                <a:lnTo>
                  <a:pt x="254" y="14"/>
                </a:lnTo>
                <a:lnTo>
                  <a:pt x="259" y="20"/>
                </a:lnTo>
                <a:lnTo>
                  <a:pt x="263" y="24"/>
                </a:lnTo>
                <a:lnTo>
                  <a:pt x="268" y="30"/>
                </a:lnTo>
                <a:lnTo>
                  <a:pt x="271" y="32"/>
                </a:lnTo>
                <a:lnTo>
                  <a:pt x="274" y="34"/>
                </a:lnTo>
                <a:lnTo>
                  <a:pt x="279" y="38"/>
                </a:lnTo>
                <a:lnTo>
                  <a:pt x="282" y="41"/>
                </a:lnTo>
                <a:lnTo>
                  <a:pt x="286" y="47"/>
                </a:lnTo>
                <a:lnTo>
                  <a:pt x="289" y="51"/>
                </a:lnTo>
                <a:lnTo>
                  <a:pt x="292" y="57"/>
                </a:lnTo>
                <a:lnTo>
                  <a:pt x="295" y="62"/>
                </a:lnTo>
                <a:lnTo>
                  <a:pt x="297" y="69"/>
                </a:lnTo>
                <a:lnTo>
                  <a:pt x="299" y="77"/>
                </a:lnTo>
                <a:lnTo>
                  <a:pt x="301" y="88"/>
                </a:lnTo>
                <a:lnTo>
                  <a:pt x="302" y="102"/>
                </a:lnTo>
                <a:lnTo>
                  <a:pt x="302" y="114"/>
                </a:lnTo>
                <a:lnTo>
                  <a:pt x="302" y="126"/>
                </a:lnTo>
                <a:lnTo>
                  <a:pt x="300" y="139"/>
                </a:lnTo>
                <a:lnTo>
                  <a:pt x="297" y="153"/>
                </a:lnTo>
                <a:lnTo>
                  <a:pt x="292" y="167"/>
                </a:lnTo>
                <a:lnTo>
                  <a:pt x="287" y="180"/>
                </a:lnTo>
                <a:lnTo>
                  <a:pt x="282" y="195"/>
                </a:lnTo>
                <a:lnTo>
                  <a:pt x="280" y="201"/>
                </a:lnTo>
                <a:lnTo>
                  <a:pt x="279" y="208"/>
                </a:lnTo>
                <a:lnTo>
                  <a:pt x="278" y="216"/>
                </a:lnTo>
                <a:lnTo>
                  <a:pt x="277" y="223"/>
                </a:lnTo>
                <a:lnTo>
                  <a:pt x="274" y="229"/>
                </a:lnTo>
                <a:lnTo>
                  <a:pt x="271" y="236"/>
                </a:lnTo>
                <a:lnTo>
                  <a:pt x="269" y="238"/>
                </a:lnTo>
                <a:lnTo>
                  <a:pt x="265" y="242"/>
                </a:lnTo>
                <a:lnTo>
                  <a:pt x="261" y="243"/>
                </a:lnTo>
                <a:lnTo>
                  <a:pt x="258" y="245"/>
                </a:lnTo>
                <a:lnTo>
                  <a:pt x="256" y="247"/>
                </a:lnTo>
                <a:lnTo>
                  <a:pt x="255" y="249"/>
                </a:lnTo>
                <a:lnTo>
                  <a:pt x="254" y="252"/>
                </a:lnTo>
                <a:lnTo>
                  <a:pt x="252" y="253"/>
                </a:lnTo>
                <a:lnTo>
                  <a:pt x="250" y="254"/>
                </a:lnTo>
                <a:lnTo>
                  <a:pt x="247" y="255"/>
                </a:lnTo>
                <a:lnTo>
                  <a:pt x="246" y="257"/>
                </a:lnTo>
                <a:lnTo>
                  <a:pt x="245" y="260"/>
                </a:lnTo>
                <a:lnTo>
                  <a:pt x="244" y="262"/>
                </a:lnTo>
                <a:lnTo>
                  <a:pt x="242" y="263"/>
                </a:lnTo>
                <a:lnTo>
                  <a:pt x="238" y="264"/>
                </a:lnTo>
                <a:lnTo>
                  <a:pt x="236" y="266"/>
                </a:lnTo>
                <a:lnTo>
                  <a:pt x="234" y="267"/>
                </a:lnTo>
                <a:lnTo>
                  <a:pt x="230" y="271"/>
                </a:lnTo>
                <a:lnTo>
                  <a:pt x="226" y="274"/>
                </a:lnTo>
                <a:lnTo>
                  <a:pt x="222" y="276"/>
                </a:lnTo>
                <a:lnTo>
                  <a:pt x="217" y="279"/>
                </a:lnTo>
                <a:lnTo>
                  <a:pt x="213" y="281"/>
                </a:lnTo>
                <a:lnTo>
                  <a:pt x="206" y="281"/>
                </a:lnTo>
                <a:lnTo>
                  <a:pt x="200" y="282"/>
                </a:lnTo>
                <a:lnTo>
                  <a:pt x="195" y="283"/>
                </a:lnTo>
                <a:lnTo>
                  <a:pt x="190" y="283"/>
                </a:lnTo>
                <a:lnTo>
                  <a:pt x="186" y="285"/>
                </a:lnTo>
                <a:lnTo>
                  <a:pt x="182" y="288"/>
                </a:lnTo>
                <a:lnTo>
                  <a:pt x="178" y="289"/>
                </a:lnTo>
                <a:lnTo>
                  <a:pt x="170" y="289"/>
                </a:lnTo>
                <a:lnTo>
                  <a:pt x="162" y="288"/>
                </a:lnTo>
                <a:lnTo>
                  <a:pt x="154" y="286"/>
                </a:lnTo>
                <a:lnTo>
                  <a:pt x="147" y="286"/>
                </a:lnTo>
                <a:lnTo>
                  <a:pt x="132" y="284"/>
                </a:lnTo>
                <a:lnTo>
                  <a:pt x="117" y="282"/>
                </a:lnTo>
                <a:lnTo>
                  <a:pt x="103" y="280"/>
                </a:lnTo>
                <a:lnTo>
                  <a:pt x="87" y="275"/>
                </a:lnTo>
                <a:lnTo>
                  <a:pt x="70" y="271"/>
                </a:lnTo>
                <a:lnTo>
                  <a:pt x="55" y="265"/>
                </a:lnTo>
                <a:lnTo>
                  <a:pt x="47" y="264"/>
                </a:lnTo>
                <a:lnTo>
                  <a:pt x="39" y="262"/>
                </a:lnTo>
                <a:lnTo>
                  <a:pt x="31" y="260"/>
                </a:lnTo>
                <a:lnTo>
                  <a:pt x="24" y="256"/>
                </a:lnTo>
                <a:lnTo>
                  <a:pt x="20" y="254"/>
                </a:lnTo>
                <a:lnTo>
                  <a:pt x="14" y="251"/>
                </a:lnTo>
                <a:lnTo>
                  <a:pt x="10" y="247"/>
                </a:lnTo>
                <a:lnTo>
                  <a:pt x="7" y="243"/>
                </a:lnTo>
                <a:lnTo>
                  <a:pt x="4" y="238"/>
                </a:lnTo>
                <a:lnTo>
                  <a:pt x="3" y="233"/>
                </a:lnTo>
                <a:lnTo>
                  <a:pt x="2" y="226"/>
                </a:lnTo>
                <a:lnTo>
                  <a:pt x="1" y="220"/>
                </a:lnTo>
                <a:lnTo>
                  <a:pt x="1" y="214"/>
                </a:lnTo>
                <a:lnTo>
                  <a:pt x="1" y="207"/>
                </a:lnTo>
                <a:lnTo>
                  <a:pt x="0" y="198"/>
                </a:lnTo>
                <a:lnTo>
                  <a:pt x="0" y="190"/>
                </a:lnTo>
                <a:lnTo>
                  <a:pt x="0" y="182"/>
                </a:lnTo>
                <a:lnTo>
                  <a:pt x="1" y="173"/>
                </a:lnTo>
                <a:lnTo>
                  <a:pt x="3" y="168"/>
                </a:lnTo>
                <a:lnTo>
                  <a:pt x="5" y="161"/>
                </a:lnTo>
                <a:lnTo>
                  <a:pt x="9" y="155"/>
                </a:lnTo>
                <a:lnTo>
                  <a:pt x="13" y="150"/>
                </a:lnTo>
                <a:lnTo>
                  <a:pt x="18" y="144"/>
                </a:lnTo>
                <a:lnTo>
                  <a:pt x="21" y="140"/>
                </a:lnTo>
                <a:lnTo>
                  <a:pt x="28" y="132"/>
                </a:lnTo>
                <a:lnTo>
                  <a:pt x="35" y="124"/>
                </a:lnTo>
                <a:lnTo>
                  <a:pt x="41" y="117"/>
                </a:lnTo>
                <a:lnTo>
                  <a:pt x="49" y="112"/>
                </a:lnTo>
                <a:lnTo>
                  <a:pt x="57" y="106"/>
                </a:lnTo>
                <a:lnTo>
                  <a:pt x="65" y="102"/>
                </a:lnTo>
                <a:lnTo>
                  <a:pt x="74" y="97"/>
                </a:lnTo>
                <a:lnTo>
                  <a:pt x="82" y="91"/>
                </a:lnTo>
                <a:lnTo>
                  <a:pt x="84" y="90"/>
                </a:lnTo>
                <a:lnTo>
                  <a:pt x="87" y="88"/>
                </a:lnTo>
                <a:lnTo>
                  <a:pt x="89" y="86"/>
                </a:lnTo>
                <a:lnTo>
                  <a:pt x="92" y="82"/>
                </a:lnTo>
                <a:lnTo>
                  <a:pt x="93" y="80"/>
                </a:lnTo>
                <a:lnTo>
                  <a:pt x="93" y="79"/>
                </a:lnTo>
                <a:lnTo>
                  <a:pt x="93" y="78"/>
                </a:lnTo>
                <a:lnTo>
                  <a:pt x="94" y="77"/>
                </a:lnTo>
                <a:lnTo>
                  <a:pt x="94" y="76"/>
                </a:lnTo>
                <a:lnTo>
                  <a:pt x="96" y="76"/>
                </a:lnTo>
                <a:lnTo>
                  <a:pt x="97" y="76"/>
                </a:lnTo>
                <a:lnTo>
                  <a:pt x="100" y="76"/>
                </a:lnTo>
                <a:lnTo>
                  <a:pt x="100" y="75"/>
                </a:lnTo>
                <a:lnTo>
                  <a:pt x="100" y="74"/>
                </a:lnTo>
                <a:lnTo>
                  <a:pt x="101" y="72"/>
                </a:lnTo>
                <a:lnTo>
                  <a:pt x="102" y="72"/>
                </a:lnTo>
                <a:lnTo>
                  <a:pt x="103" y="72"/>
                </a:lnTo>
                <a:lnTo>
                  <a:pt x="104" y="71"/>
                </a:lnTo>
                <a:lnTo>
                  <a:pt x="104" y="70"/>
                </a:lnTo>
                <a:lnTo>
                  <a:pt x="103" y="68"/>
                </a:lnTo>
                <a:lnTo>
                  <a:pt x="103" y="66"/>
                </a:lnTo>
                <a:lnTo>
                  <a:pt x="103" y="63"/>
                </a:lnTo>
                <a:lnTo>
                  <a:pt x="105" y="63"/>
                </a:lnTo>
                <a:lnTo>
                  <a:pt x="107" y="62"/>
                </a:lnTo>
                <a:lnTo>
                  <a:pt x="108" y="61"/>
                </a:lnTo>
                <a:lnTo>
                  <a:pt x="110" y="59"/>
                </a:lnTo>
                <a:lnTo>
                  <a:pt x="112" y="56"/>
                </a:lnTo>
                <a:lnTo>
                  <a:pt x="113" y="52"/>
                </a:lnTo>
                <a:lnTo>
                  <a:pt x="114" y="49"/>
                </a:lnTo>
                <a:lnTo>
                  <a:pt x="116" y="43"/>
                </a:lnTo>
                <a:lnTo>
                  <a:pt x="120" y="40"/>
                </a:lnTo>
                <a:lnTo>
                  <a:pt x="122" y="34"/>
                </a:lnTo>
                <a:lnTo>
                  <a:pt x="123" y="30"/>
                </a:lnTo>
                <a:lnTo>
                  <a:pt x="124" y="25"/>
                </a:lnTo>
                <a:lnTo>
                  <a:pt x="125" y="23"/>
                </a:lnTo>
                <a:lnTo>
                  <a:pt x="126" y="21"/>
                </a:lnTo>
                <a:lnTo>
                  <a:pt x="126" y="1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2" name="Freeform 1097"/>
          <p:cNvSpPr>
            <a:spLocks/>
          </p:cNvSpPr>
          <p:nvPr/>
        </p:nvSpPr>
        <p:spPr bwMode="auto">
          <a:xfrm>
            <a:off x="3579813" y="5000625"/>
            <a:ext cx="96837" cy="60325"/>
          </a:xfrm>
          <a:custGeom>
            <a:avLst/>
            <a:gdLst>
              <a:gd name="T0" fmla="*/ 2147483647 w 246"/>
              <a:gd name="T1" fmla="*/ 2147483647 h 155"/>
              <a:gd name="T2" fmla="*/ 2147483647 w 246"/>
              <a:gd name="T3" fmla="*/ 2147483647 h 155"/>
              <a:gd name="T4" fmla="*/ 2147483647 w 246"/>
              <a:gd name="T5" fmla="*/ 2147483647 h 155"/>
              <a:gd name="T6" fmla="*/ 2147483647 w 246"/>
              <a:gd name="T7" fmla="*/ 2147483647 h 155"/>
              <a:gd name="T8" fmla="*/ 2147483647 w 246"/>
              <a:gd name="T9" fmla="*/ 2147483647 h 155"/>
              <a:gd name="T10" fmla="*/ 2147483647 w 246"/>
              <a:gd name="T11" fmla="*/ 2147483647 h 155"/>
              <a:gd name="T12" fmla="*/ 2147483647 w 246"/>
              <a:gd name="T13" fmla="*/ 0 h 155"/>
              <a:gd name="T14" fmla="*/ 2147483647 w 246"/>
              <a:gd name="T15" fmla="*/ 0 h 155"/>
              <a:gd name="T16" fmla="*/ 2147483647 w 246"/>
              <a:gd name="T17" fmla="*/ 2147483647 h 155"/>
              <a:gd name="T18" fmla="*/ 0 w 246"/>
              <a:gd name="T19" fmla="*/ 2147483647 h 155"/>
              <a:gd name="T20" fmla="*/ 0 w 246"/>
              <a:gd name="T21" fmla="*/ 2147483647 h 155"/>
              <a:gd name="T22" fmla="*/ 2147483647 w 246"/>
              <a:gd name="T23" fmla="*/ 2147483647 h 155"/>
              <a:gd name="T24" fmla="*/ 2147483647 w 246"/>
              <a:gd name="T25" fmla="*/ 2147483647 h 155"/>
              <a:gd name="T26" fmla="*/ 2147483647 w 246"/>
              <a:gd name="T27" fmla="*/ 2147483647 h 155"/>
              <a:gd name="T28" fmla="*/ 2147483647 w 246"/>
              <a:gd name="T29" fmla="*/ 2147483647 h 155"/>
              <a:gd name="T30" fmla="*/ 2147483647 w 246"/>
              <a:gd name="T31" fmla="*/ 2147483647 h 155"/>
              <a:gd name="T32" fmla="*/ 2147483647 w 246"/>
              <a:gd name="T33" fmla="*/ 2147483647 h 155"/>
              <a:gd name="T34" fmla="*/ 2147483647 w 246"/>
              <a:gd name="T35" fmla="*/ 2147483647 h 155"/>
              <a:gd name="T36" fmla="*/ 2147483647 w 246"/>
              <a:gd name="T37" fmla="*/ 2147483647 h 155"/>
              <a:gd name="T38" fmla="*/ 2147483647 w 246"/>
              <a:gd name="T39" fmla="*/ 2147483647 h 155"/>
              <a:gd name="T40" fmla="*/ 2147483647 w 246"/>
              <a:gd name="T41" fmla="*/ 2147483647 h 155"/>
              <a:gd name="T42" fmla="*/ 2147483647 w 246"/>
              <a:gd name="T43" fmla="*/ 2147483647 h 155"/>
              <a:gd name="T44" fmla="*/ 2147483647 w 246"/>
              <a:gd name="T45" fmla="*/ 2147483647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6" h="155">
                <a:moveTo>
                  <a:pt x="26" y="114"/>
                </a:moveTo>
                <a:lnTo>
                  <a:pt x="219" y="4"/>
                </a:lnTo>
                <a:lnTo>
                  <a:pt x="223" y="3"/>
                </a:lnTo>
                <a:lnTo>
                  <a:pt x="229" y="3"/>
                </a:lnTo>
                <a:lnTo>
                  <a:pt x="233" y="3"/>
                </a:lnTo>
                <a:lnTo>
                  <a:pt x="238" y="2"/>
                </a:lnTo>
                <a:lnTo>
                  <a:pt x="241" y="0"/>
                </a:lnTo>
                <a:lnTo>
                  <a:pt x="246" y="0"/>
                </a:lnTo>
                <a:lnTo>
                  <a:pt x="246" y="15"/>
                </a:lnTo>
                <a:lnTo>
                  <a:pt x="0" y="155"/>
                </a:lnTo>
                <a:lnTo>
                  <a:pt x="0" y="154"/>
                </a:lnTo>
                <a:lnTo>
                  <a:pt x="1" y="154"/>
                </a:lnTo>
                <a:lnTo>
                  <a:pt x="1" y="153"/>
                </a:lnTo>
                <a:lnTo>
                  <a:pt x="3" y="152"/>
                </a:lnTo>
                <a:lnTo>
                  <a:pt x="4" y="151"/>
                </a:lnTo>
                <a:lnTo>
                  <a:pt x="8" y="145"/>
                </a:lnTo>
                <a:lnTo>
                  <a:pt x="13" y="138"/>
                </a:lnTo>
                <a:lnTo>
                  <a:pt x="15" y="135"/>
                </a:lnTo>
                <a:lnTo>
                  <a:pt x="18" y="130"/>
                </a:lnTo>
                <a:lnTo>
                  <a:pt x="21" y="126"/>
                </a:lnTo>
                <a:lnTo>
                  <a:pt x="23" y="123"/>
                </a:lnTo>
                <a:lnTo>
                  <a:pt x="25" y="118"/>
                </a:lnTo>
                <a:lnTo>
                  <a:pt x="26" y="11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3" name="Freeform 1098"/>
          <p:cNvSpPr>
            <a:spLocks/>
          </p:cNvSpPr>
          <p:nvPr/>
        </p:nvSpPr>
        <p:spPr bwMode="auto">
          <a:xfrm>
            <a:off x="3449638" y="4946650"/>
            <a:ext cx="142875" cy="139700"/>
          </a:xfrm>
          <a:custGeom>
            <a:avLst/>
            <a:gdLst>
              <a:gd name="T0" fmla="*/ 2147483647 w 359"/>
              <a:gd name="T1" fmla="*/ 2147483647 h 352"/>
              <a:gd name="T2" fmla="*/ 2147483647 w 359"/>
              <a:gd name="T3" fmla="*/ 2147483647 h 352"/>
              <a:gd name="T4" fmla="*/ 2147483647 w 359"/>
              <a:gd name="T5" fmla="*/ 2147483647 h 352"/>
              <a:gd name="T6" fmla="*/ 2147483647 w 359"/>
              <a:gd name="T7" fmla="*/ 2147483647 h 352"/>
              <a:gd name="T8" fmla="*/ 2147483647 w 359"/>
              <a:gd name="T9" fmla="*/ 2147483647 h 352"/>
              <a:gd name="T10" fmla="*/ 2147483647 w 359"/>
              <a:gd name="T11" fmla="*/ 2147483647 h 352"/>
              <a:gd name="T12" fmla="*/ 2147483647 w 359"/>
              <a:gd name="T13" fmla="*/ 2147483647 h 352"/>
              <a:gd name="T14" fmla="*/ 2147483647 w 359"/>
              <a:gd name="T15" fmla="*/ 2147483647 h 352"/>
              <a:gd name="T16" fmla="*/ 2147483647 w 359"/>
              <a:gd name="T17" fmla="*/ 2147483647 h 352"/>
              <a:gd name="T18" fmla="*/ 2147483647 w 359"/>
              <a:gd name="T19" fmla="*/ 2147483647 h 352"/>
              <a:gd name="T20" fmla="*/ 2147483647 w 359"/>
              <a:gd name="T21" fmla="*/ 2147483647 h 352"/>
              <a:gd name="T22" fmla="*/ 2147483647 w 359"/>
              <a:gd name="T23" fmla="*/ 2147483647 h 352"/>
              <a:gd name="T24" fmla="*/ 2147483647 w 359"/>
              <a:gd name="T25" fmla="*/ 2147483647 h 352"/>
              <a:gd name="T26" fmla="*/ 2147483647 w 359"/>
              <a:gd name="T27" fmla="*/ 2147483647 h 352"/>
              <a:gd name="T28" fmla="*/ 2147483647 w 359"/>
              <a:gd name="T29" fmla="*/ 2147483647 h 352"/>
              <a:gd name="T30" fmla="*/ 2147483647 w 359"/>
              <a:gd name="T31" fmla="*/ 2147483647 h 352"/>
              <a:gd name="T32" fmla="*/ 2147483647 w 359"/>
              <a:gd name="T33" fmla="*/ 2147483647 h 352"/>
              <a:gd name="T34" fmla="*/ 2147483647 w 359"/>
              <a:gd name="T35" fmla="*/ 2147483647 h 352"/>
              <a:gd name="T36" fmla="*/ 2147483647 w 359"/>
              <a:gd name="T37" fmla="*/ 2147483647 h 352"/>
              <a:gd name="T38" fmla="*/ 2147483647 w 359"/>
              <a:gd name="T39" fmla="*/ 2147483647 h 352"/>
              <a:gd name="T40" fmla="*/ 2147483647 w 359"/>
              <a:gd name="T41" fmla="*/ 2147483647 h 352"/>
              <a:gd name="T42" fmla="*/ 2147483647 w 359"/>
              <a:gd name="T43" fmla="*/ 2147483647 h 352"/>
              <a:gd name="T44" fmla="*/ 2147483647 w 359"/>
              <a:gd name="T45" fmla="*/ 2147483647 h 352"/>
              <a:gd name="T46" fmla="*/ 2147483647 w 359"/>
              <a:gd name="T47" fmla="*/ 2147483647 h 352"/>
              <a:gd name="T48" fmla="*/ 2147483647 w 359"/>
              <a:gd name="T49" fmla="*/ 2147483647 h 352"/>
              <a:gd name="T50" fmla="*/ 2147483647 w 359"/>
              <a:gd name="T51" fmla="*/ 2147483647 h 352"/>
              <a:gd name="T52" fmla="*/ 2147483647 w 359"/>
              <a:gd name="T53" fmla="*/ 2147483647 h 352"/>
              <a:gd name="T54" fmla="*/ 2147483647 w 359"/>
              <a:gd name="T55" fmla="*/ 2147483647 h 352"/>
              <a:gd name="T56" fmla="*/ 2147483647 w 359"/>
              <a:gd name="T57" fmla="*/ 2147483647 h 352"/>
              <a:gd name="T58" fmla="*/ 2147483647 w 359"/>
              <a:gd name="T59" fmla="*/ 2147483647 h 352"/>
              <a:gd name="T60" fmla="*/ 2147483647 w 359"/>
              <a:gd name="T61" fmla="*/ 2147483647 h 352"/>
              <a:gd name="T62" fmla="*/ 2147483647 w 359"/>
              <a:gd name="T63" fmla="*/ 2147483647 h 352"/>
              <a:gd name="T64" fmla="*/ 0 w 359"/>
              <a:gd name="T65" fmla="*/ 2147483647 h 352"/>
              <a:gd name="T66" fmla="*/ 0 w 359"/>
              <a:gd name="T67" fmla="*/ 2147483647 h 352"/>
              <a:gd name="T68" fmla="*/ 2147483647 w 359"/>
              <a:gd name="T69" fmla="*/ 2147483647 h 352"/>
              <a:gd name="T70" fmla="*/ 2147483647 w 359"/>
              <a:gd name="T71" fmla="*/ 2147483647 h 352"/>
              <a:gd name="T72" fmla="*/ 2147483647 w 359"/>
              <a:gd name="T73" fmla="*/ 2147483647 h 352"/>
              <a:gd name="T74" fmla="*/ 2147483647 w 359"/>
              <a:gd name="T75" fmla="*/ 2147483647 h 352"/>
              <a:gd name="T76" fmla="*/ 2147483647 w 359"/>
              <a:gd name="T77" fmla="*/ 2147483647 h 352"/>
              <a:gd name="T78" fmla="*/ 2147483647 w 359"/>
              <a:gd name="T79" fmla="*/ 2147483647 h 352"/>
              <a:gd name="T80" fmla="*/ 2147483647 w 359"/>
              <a:gd name="T81" fmla="*/ 2147483647 h 352"/>
              <a:gd name="T82" fmla="*/ 2147483647 w 359"/>
              <a:gd name="T83" fmla="*/ 2147483647 h 352"/>
              <a:gd name="T84" fmla="*/ 2147483647 w 359"/>
              <a:gd name="T85" fmla="*/ 0 h 352"/>
              <a:gd name="T86" fmla="*/ 2147483647 w 359"/>
              <a:gd name="T87" fmla="*/ 0 h 352"/>
              <a:gd name="T88" fmla="*/ 2147483647 w 359"/>
              <a:gd name="T89" fmla="*/ 2147483647 h 352"/>
              <a:gd name="T90" fmla="*/ 2147483647 w 359"/>
              <a:gd name="T91" fmla="*/ 2147483647 h 352"/>
              <a:gd name="T92" fmla="*/ 2147483647 w 359"/>
              <a:gd name="T93" fmla="*/ 2147483647 h 352"/>
              <a:gd name="T94" fmla="*/ 2147483647 w 359"/>
              <a:gd name="T95" fmla="*/ 2147483647 h 352"/>
              <a:gd name="T96" fmla="*/ 2147483647 w 359"/>
              <a:gd name="T97" fmla="*/ 2147483647 h 3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59" h="352">
                <a:moveTo>
                  <a:pt x="263" y="20"/>
                </a:moveTo>
                <a:lnTo>
                  <a:pt x="266" y="25"/>
                </a:lnTo>
                <a:lnTo>
                  <a:pt x="269" y="29"/>
                </a:lnTo>
                <a:lnTo>
                  <a:pt x="272" y="33"/>
                </a:lnTo>
                <a:lnTo>
                  <a:pt x="278" y="39"/>
                </a:lnTo>
                <a:lnTo>
                  <a:pt x="285" y="46"/>
                </a:lnTo>
                <a:lnTo>
                  <a:pt x="288" y="49"/>
                </a:lnTo>
                <a:lnTo>
                  <a:pt x="291" y="54"/>
                </a:lnTo>
                <a:lnTo>
                  <a:pt x="295" y="58"/>
                </a:lnTo>
                <a:lnTo>
                  <a:pt x="297" y="63"/>
                </a:lnTo>
                <a:lnTo>
                  <a:pt x="298" y="63"/>
                </a:lnTo>
                <a:lnTo>
                  <a:pt x="299" y="64"/>
                </a:lnTo>
                <a:lnTo>
                  <a:pt x="300" y="65"/>
                </a:lnTo>
                <a:lnTo>
                  <a:pt x="300" y="66"/>
                </a:lnTo>
                <a:lnTo>
                  <a:pt x="300" y="67"/>
                </a:lnTo>
                <a:lnTo>
                  <a:pt x="302" y="68"/>
                </a:lnTo>
                <a:lnTo>
                  <a:pt x="303" y="68"/>
                </a:lnTo>
                <a:lnTo>
                  <a:pt x="304" y="69"/>
                </a:lnTo>
                <a:lnTo>
                  <a:pt x="305" y="70"/>
                </a:lnTo>
                <a:lnTo>
                  <a:pt x="305" y="72"/>
                </a:lnTo>
                <a:lnTo>
                  <a:pt x="305" y="74"/>
                </a:lnTo>
                <a:lnTo>
                  <a:pt x="306" y="76"/>
                </a:lnTo>
                <a:lnTo>
                  <a:pt x="307" y="77"/>
                </a:lnTo>
                <a:lnTo>
                  <a:pt x="309" y="79"/>
                </a:lnTo>
                <a:lnTo>
                  <a:pt x="313" y="82"/>
                </a:lnTo>
                <a:lnTo>
                  <a:pt x="315" y="84"/>
                </a:lnTo>
                <a:lnTo>
                  <a:pt x="317" y="86"/>
                </a:lnTo>
                <a:lnTo>
                  <a:pt x="320" y="91"/>
                </a:lnTo>
                <a:lnTo>
                  <a:pt x="321" y="96"/>
                </a:lnTo>
                <a:lnTo>
                  <a:pt x="322" y="102"/>
                </a:lnTo>
                <a:lnTo>
                  <a:pt x="323" y="107"/>
                </a:lnTo>
                <a:lnTo>
                  <a:pt x="324" y="113"/>
                </a:lnTo>
                <a:lnTo>
                  <a:pt x="327" y="119"/>
                </a:lnTo>
                <a:lnTo>
                  <a:pt x="331" y="124"/>
                </a:lnTo>
                <a:lnTo>
                  <a:pt x="335" y="130"/>
                </a:lnTo>
                <a:lnTo>
                  <a:pt x="339" y="134"/>
                </a:lnTo>
                <a:lnTo>
                  <a:pt x="342" y="139"/>
                </a:lnTo>
                <a:lnTo>
                  <a:pt x="344" y="144"/>
                </a:lnTo>
                <a:lnTo>
                  <a:pt x="346" y="149"/>
                </a:lnTo>
                <a:lnTo>
                  <a:pt x="348" y="155"/>
                </a:lnTo>
                <a:lnTo>
                  <a:pt x="351" y="164"/>
                </a:lnTo>
                <a:lnTo>
                  <a:pt x="353" y="175"/>
                </a:lnTo>
                <a:lnTo>
                  <a:pt x="355" y="186"/>
                </a:lnTo>
                <a:lnTo>
                  <a:pt x="358" y="196"/>
                </a:lnTo>
                <a:lnTo>
                  <a:pt x="358" y="205"/>
                </a:lnTo>
                <a:lnTo>
                  <a:pt x="359" y="215"/>
                </a:lnTo>
                <a:lnTo>
                  <a:pt x="358" y="225"/>
                </a:lnTo>
                <a:lnTo>
                  <a:pt x="356" y="234"/>
                </a:lnTo>
                <a:lnTo>
                  <a:pt x="355" y="243"/>
                </a:lnTo>
                <a:lnTo>
                  <a:pt x="352" y="251"/>
                </a:lnTo>
                <a:lnTo>
                  <a:pt x="349" y="259"/>
                </a:lnTo>
                <a:lnTo>
                  <a:pt x="344" y="267"/>
                </a:lnTo>
                <a:lnTo>
                  <a:pt x="340" y="273"/>
                </a:lnTo>
                <a:lnTo>
                  <a:pt x="335" y="279"/>
                </a:lnTo>
                <a:lnTo>
                  <a:pt x="331" y="286"/>
                </a:lnTo>
                <a:lnTo>
                  <a:pt x="325" y="291"/>
                </a:lnTo>
                <a:lnTo>
                  <a:pt x="324" y="292"/>
                </a:lnTo>
                <a:lnTo>
                  <a:pt x="323" y="294"/>
                </a:lnTo>
                <a:lnTo>
                  <a:pt x="323" y="296"/>
                </a:lnTo>
                <a:lnTo>
                  <a:pt x="323" y="297"/>
                </a:lnTo>
                <a:lnTo>
                  <a:pt x="323" y="298"/>
                </a:lnTo>
                <a:lnTo>
                  <a:pt x="322" y="298"/>
                </a:lnTo>
                <a:lnTo>
                  <a:pt x="321" y="298"/>
                </a:lnTo>
                <a:lnTo>
                  <a:pt x="320" y="298"/>
                </a:lnTo>
                <a:lnTo>
                  <a:pt x="320" y="299"/>
                </a:lnTo>
                <a:lnTo>
                  <a:pt x="320" y="300"/>
                </a:lnTo>
                <a:lnTo>
                  <a:pt x="320" y="301"/>
                </a:lnTo>
                <a:lnTo>
                  <a:pt x="318" y="301"/>
                </a:lnTo>
                <a:lnTo>
                  <a:pt x="317" y="301"/>
                </a:lnTo>
                <a:lnTo>
                  <a:pt x="316" y="301"/>
                </a:lnTo>
                <a:lnTo>
                  <a:pt x="316" y="302"/>
                </a:lnTo>
                <a:lnTo>
                  <a:pt x="316" y="304"/>
                </a:lnTo>
                <a:lnTo>
                  <a:pt x="316" y="305"/>
                </a:lnTo>
                <a:lnTo>
                  <a:pt x="315" y="305"/>
                </a:lnTo>
                <a:lnTo>
                  <a:pt x="314" y="305"/>
                </a:lnTo>
                <a:lnTo>
                  <a:pt x="313" y="305"/>
                </a:lnTo>
                <a:lnTo>
                  <a:pt x="313" y="306"/>
                </a:lnTo>
                <a:lnTo>
                  <a:pt x="313" y="307"/>
                </a:lnTo>
                <a:lnTo>
                  <a:pt x="313" y="308"/>
                </a:lnTo>
                <a:lnTo>
                  <a:pt x="311" y="308"/>
                </a:lnTo>
                <a:lnTo>
                  <a:pt x="309" y="309"/>
                </a:lnTo>
                <a:lnTo>
                  <a:pt x="308" y="309"/>
                </a:lnTo>
                <a:lnTo>
                  <a:pt x="306" y="310"/>
                </a:lnTo>
                <a:lnTo>
                  <a:pt x="302" y="313"/>
                </a:lnTo>
                <a:lnTo>
                  <a:pt x="297" y="316"/>
                </a:lnTo>
                <a:lnTo>
                  <a:pt x="293" y="318"/>
                </a:lnTo>
                <a:lnTo>
                  <a:pt x="283" y="320"/>
                </a:lnTo>
                <a:lnTo>
                  <a:pt x="272" y="323"/>
                </a:lnTo>
                <a:lnTo>
                  <a:pt x="262" y="325"/>
                </a:lnTo>
                <a:lnTo>
                  <a:pt x="252" y="327"/>
                </a:lnTo>
                <a:lnTo>
                  <a:pt x="238" y="332"/>
                </a:lnTo>
                <a:lnTo>
                  <a:pt x="223" y="336"/>
                </a:lnTo>
                <a:lnTo>
                  <a:pt x="210" y="341"/>
                </a:lnTo>
                <a:lnTo>
                  <a:pt x="200" y="344"/>
                </a:lnTo>
                <a:lnTo>
                  <a:pt x="188" y="347"/>
                </a:lnTo>
                <a:lnTo>
                  <a:pt x="177" y="350"/>
                </a:lnTo>
                <a:lnTo>
                  <a:pt x="166" y="351"/>
                </a:lnTo>
                <a:lnTo>
                  <a:pt x="154" y="352"/>
                </a:lnTo>
                <a:lnTo>
                  <a:pt x="141" y="352"/>
                </a:lnTo>
                <a:lnTo>
                  <a:pt x="128" y="352"/>
                </a:lnTo>
                <a:lnTo>
                  <a:pt x="120" y="352"/>
                </a:lnTo>
                <a:lnTo>
                  <a:pt x="113" y="352"/>
                </a:lnTo>
                <a:lnTo>
                  <a:pt x="105" y="351"/>
                </a:lnTo>
                <a:lnTo>
                  <a:pt x="100" y="350"/>
                </a:lnTo>
                <a:lnTo>
                  <a:pt x="93" y="348"/>
                </a:lnTo>
                <a:lnTo>
                  <a:pt x="89" y="346"/>
                </a:lnTo>
                <a:lnTo>
                  <a:pt x="84" y="342"/>
                </a:lnTo>
                <a:lnTo>
                  <a:pt x="81" y="337"/>
                </a:lnTo>
                <a:lnTo>
                  <a:pt x="77" y="332"/>
                </a:lnTo>
                <a:lnTo>
                  <a:pt x="74" y="327"/>
                </a:lnTo>
                <a:lnTo>
                  <a:pt x="70" y="322"/>
                </a:lnTo>
                <a:lnTo>
                  <a:pt x="64" y="317"/>
                </a:lnTo>
                <a:lnTo>
                  <a:pt x="58" y="314"/>
                </a:lnTo>
                <a:lnTo>
                  <a:pt x="52" y="309"/>
                </a:lnTo>
                <a:lnTo>
                  <a:pt x="47" y="305"/>
                </a:lnTo>
                <a:lnTo>
                  <a:pt x="42" y="301"/>
                </a:lnTo>
                <a:lnTo>
                  <a:pt x="37" y="297"/>
                </a:lnTo>
                <a:lnTo>
                  <a:pt x="33" y="291"/>
                </a:lnTo>
                <a:lnTo>
                  <a:pt x="29" y="287"/>
                </a:lnTo>
                <a:lnTo>
                  <a:pt x="26" y="281"/>
                </a:lnTo>
                <a:lnTo>
                  <a:pt x="23" y="276"/>
                </a:lnTo>
                <a:lnTo>
                  <a:pt x="18" y="270"/>
                </a:lnTo>
                <a:lnTo>
                  <a:pt x="16" y="263"/>
                </a:lnTo>
                <a:lnTo>
                  <a:pt x="12" y="257"/>
                </a:lnTo>
                <a:lnTo>
                  <a:pt x="10" y="248"/>
                </a:lnTo>
                <a:lnTo>
                  <a:pt x="8" y="240"/>
                </a:lnTo>
                <a:lnTo>
                  <a:pt x="6" y="231"/>
                </a:lnTo>
                <a:lnTo>
                  <a:pt x="5" y="224"/>
                </a:lnTo>
                <a:lnTo>
                  <a:pt x="2" y="218"/>
                </a:lnTo>
                <a:lnTo>
                  <a:pt x="0" y="212"/>
                </a:lnTo>
                <a:lnTo>
                  <a:pt x="0" y="204"/>
                </a:lnTo>
                <a:lnTo>
                  <a:pt x="0" y="196"/>
                </a:lnTo>
                <a:lnTo>
                  <a:pt x="0" y="188"/>
                </a:lnTo>
                <a:lnTo>
                  <a:pt x="0" y="181"/>
                </a:lnTo>
                <a:lnTo>
                  <a:pt x="0" y="174"/>
                </a:lnTo>
                <a:lnTo>
                  <a:pt x="0" y="167"/>
                </a:lnTo>
                <a:lnTo>
                  <a:pt x="0" y="161"/>
                </a:lnTo>
                <a:lnTo>
                  <a:pt x="2" y="152"/>
                </a:lnTo>
                <a:lnTo>
                  <a:pt x="6" y="144"/>
                </a:lnTo>
                <a:lnTo>
                  <a:pt x="10" y="137"/>
                </a:lnTo>
                <a:lnTo>
                  <a:pt x="15" y="130"/>
                </a:lnTo>
                <a:lnTo>
                  <a:pt x="19" y="122"/>
                </a:lnTo>
                <a:lnTo>
                  <a:pt x="24" y="113"/>
                </a:lnTo>
                <a:lnTo>
                  <a:pt x="28" y="104"/>
                </a:lnTo>
                <a:lnTo>
                  <a:pt x="31" y="96"/>
                </a:lnTo>
                <a:lnTo>
                  <a:pt x="36" y="86"/>
                </a:lnTo>
                <a:lnTo>
                  <a:pt x="39" y="77"/>
                </a:lnTo>
                <a:lnTo>
                  <a:pt x="43" y="68"/>
                </a:lnTo>
                <a:lnTo>
                  <a:pt x="45" y="64"/>
                </a:lnTo>
                <a:lnTo>
                  <a:pt x="47" y="59"/>
                </a:lnTo>
                <a:lnTo>
                  <a:pt x="49" y="55"/>
                </a:lnTo>
                <a:lnTo>
                  <a:pt x="53" y="51"/>
                </a:lnTo>
                <a:lnTo>
                  <a:pt x="56" y="48"/>
                </a:lnTo>
                <a:lnTo>
                  <a:pt x="60" y="45"/>
                </a:lnTo>
                <a:lnTo>
                  <a:pt x="63" y="41"/>
                </a:lnTo>
                <a:lnTo>
                  <a:pt x="66" y="39"/>
                </a:lnTo>
                <a:lnTo>
                  <a:pt x="67" y="36"/>
                </a:lnTo>
                <a:lnTo>
                  <a:pt x="70" y="33"/>
                </a:lnTo>
                <a:lnTo>
                  <a:pt x="72" y="31"/>
                </a:lnTo>
                <a:lnTo>
                  <a:pt x="77" y="27"/>
                </a:lnTo>
                <a:lnTo>
                  <a:pt x="83" y="23"/>
                </a:lnTo>
                <a:lnTo>
                  <a:pt x="90" y="19"/>
                </a:lnTo>
                <a:lnTo>
                  <a:pt x="95" y="16"/>
                </a:lnTo>
                <a:lnTo>
                  <a:pt x="101" y="11"/>
                </a:lnTo>
                <a:lnTo>
                  <a:pt x="107" y="8"/>
                </a:lnTo>
                <a:lnTo>
                  <a:pt x="112" y="5"/>
                </a:lnTo>
                <a:lnTo>
                  <a:pt x="120" y="3"/>
                </a:lnTo>
                <a:lnTo>
                  <a:pt x="129" y="1"/>
                </a:lnTo>
                <a:lnTo>
                  <a:pt x="139" y="1"/>
                </a:lnTo>
                <a:lnTo>
                  <a:pt x="149" y="0"/>
                </a:lnTo>
                <a:lnTo>
                  <a:pt x="158" y="0"/>
                </a:lnTo>
                <a:lnTo>
                  <a:pt x="178" y="0"/>
                </a:lnTo>
                <a:lnTo>
                  <a:pt x="198" y="0"/>
                </a:lnTo>
                <a:lnTo>
                  <a:pt x="206" y="0"/>
                </a:lnTo>
                <a:lnTo>
                  <a:pt x="213" y="0"/>
                </a:lnTo>
                <a:lnTo>
                  <a:pt x="221" y="0"/>
                </a:lnTo>
                <a:lnTo>
                  <a:pt x="228" y="0"/>
                </a:lnTo>
                <a:lnTo>
                  <a:pt x="233" y="2"/>
                </a:lnTo>
                <a:lnTo>
                  <a:pt x="238" y="4"/>
                </a:lnTo>
                <a:lnTo>
                  <a:pt x="242" y="8"/>
                </a:lnTo>
                <a:lnTo>
                  <a:pt x="247" y="10"/>
                </a:lnTo>
                <a:lnTo>
                  <a:pt x="249" y="12"/>
                </a:lnTo>
                <a:lnTo>
                  <a:pt x="252" y="13"/>
                </a:lnTo>
                <a:lnTo>
                  <a:pt x="256" y="14"/>
                </a:lnTo>
                <a:lnTo>
                  <a:pt x="258" y="17"/>
                </a:lnTo>
                <a:lnTo>
                  <a:pt x="260" y="19"/>
                </a:lnTo>
                <a:lnTo>
                  <a:pt x="261" y="21"/>
                </a:lnTo>
                <a:lnTo>
                  <a:pt x="263" y="23"/>
                </a:lnTo>
                <a:lnTo>
                  <a:pt x="265" y="25"/>
                </a:lnTo>
                <a:lnTo>
                  <a:pt x="267" y="26"/>
                </a:lnTo>
                <a:lnTo>
                  <a:pt x="269" y="27"/>
                </a:lnTo>
                <a:lnTo>
                  <a:pt x="270" y="29"/>
                </a:lnTo>
                <a:lnTo>
                  <a:pt x="271" y="31"/>
                </a:lnTo>
                <a:lnTo>
                  <a:pt x="272" y="33"/>
                </a:lnTo>
                <a:lnTo>
                  <a:pt x="272" y="35"/>
                </a:lnTo>
                <a:lnTo>
                  <a:pt x="274" y="37"/>
                </a:lnTo>
                <a:lnTo>
                  <a:pt x="275" y="3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4" name="Freeform 1099"/>
          <p:cNvSpPr>
            <a:spLocks/>
          </p:cNvSpPr>
          <p:nvPr/>
        </p:nvSpPr>
        <p:spPr bwMode="auto">
          <a:xfrm>
            <a:off x="2562225" y="4591050"/>
            <a:ext cx="503238" cy="261938"/>
          </a:xfrm>
          <a:custGeom>
            <a:avLst/>
            <a:gdLst>
              <a:gd name="T0" fmla="*/ 0 w 1270"/>
              <a:gd name="T1" fmla="*/ 0 h 659"/>
              <a:gd name="T2" fmla="*/ 2147483647 w 1270"/>
              <a:gd name="T3" fmla="*/ 2147483647 h 659"/>
              <a:gd name="T4" fmla="*/ 2147483647 w 1270"/>
              <a:gd name="T5" fmla="*/ 2147483647 h 659"/>
              <a:gd name="T6" fmla="*/ 0 w 1270"/>
              <a:gd name="T7" fmla="*/ 2147483647 h 659"/>
              <a:gd name="T8" fmla="*/ 0 w 1270"/>
              <a:gd name="T9" fmla="*/ 0 h 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659">
                <a:moveTo>
                  <a:pt x="0" y="0"/>
                </a:moveTo>
                <a:lnTo>
                  <a:pt x="1270" y="338"/>
                </a:lnTo>
                <a:lnTo>
                  <a:pt x="1270" y="659"/>
                </a:lnTo>
                <a:lnTo>
                  <a:pt x="0" y="313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5" name="Line 1100"/>
          <p:cNvSpPr>
            <a:spLocks noChangeShapeType="1"/>
          </p:cNvSpPr>
          <p:nvPr/>
        </p:nvSpPr>
        <p:spPr bwMode="auto">
          <a:xfrm flipH="1" flipV="1">
            <a:off x="2949575" y="4819650"/>
            <a:ext cx="115888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6" name="Line 1101"/>
          <p:cNvSpPr>
            <a:spLocks noChangeShapeType="1"/>
          </p:cNvSpPr>
          <p:nvPr/>
        </p:nvSpPr>
        <p:spPr bwMode="auto">
          <a:xfrm flipH="1" flipV="1">
            <a:off x="2773363" y="4772025"/>
            <a:ext cx="117475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7" name="Line 1102"/>
          <p:cNvSpPr>
            <a:spLocks noChangeShapeType="1"/>
          </p:cNvSpPr>
          <p:nvPr/>
        </p:nvSpPr>
        <p:spPr bwMode="auto">
          <a:xfrm flipH="1" flipV="1">
            <a:off x="2598738" y="4724400"/>
            <a:ext cx="117475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8" name="Line 1103"/>
          <p:cNvSpPr>
            <a:spLocks noChangeShapeType="1"/>
          </p:cNvSpPr>
          <p:nvPr/>
        </p:nvSpPr>
        <p:spPr bwMode="auto">
          <a:xfrm>
            <a:off x="3195638" y="4887913"/>
            <a:ext cx="66675" cy="17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19" name="Freeform 1104"/>
          <p:cNvSpPr>
            <a:spLocks/>
          </p:cNvSpPr>
          <p:nvPr/>
        </p:nvSpPr>
        <p:spPr bwMode="auto">
          <a:xfrm>
            <a:off x="2562225" y="4573588"/>
            <a:ext cx="503238" cy="150812"/>
          </a:xfrm>
          <a:custGeom>
            <a:avLst/>
            <a:gdLst>
              <a:gd name="T0" fmla="*/ 0 w 1270"/>
              <a:gd name="T1" fmla="*/ 2147483647 h 380"/>
              <a:gd name="T2" fmla="*/ 2147483647 w 1270"/>
              <a:gd name="T3" fmla="*/ 2147483647 h 380"/>
              <a:gd name="T4" fmla="*/ 2147483647 w 1270"/>
              <a:gd name="T5" fmla="*/ 2147483647 h 380"/>
              <a:gd name="T6" fmla="*/ 0 w 1270"/>
              <a:gd name="T7" fmla="*/ 0 h 380"/>
              <a:gd name="T8" fmla="*/ 0 w 1270"/>
              <a:gd name="T9" fmla="*/ 2147483647 h 3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80">
                <a:moveTo>
                  <a:pt x="0" y="42"/>
                </a:moveTo>
                <a:lnTo>
                  <a:pt x="1270" y="380"/>
                </a:lnTo>
                <a:lnTo>
                  <a:pt x="1270" y="346"/>
                </a:lnTo>
                <a:lnTo>
                  <a:pt x="0" y="0"/>
                </a:lnTo>
                <a:lnTo>
                  <a:pt x="0" y="4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0" name="Line 1105"/>
          <p:cNvSpPr>
            <a:spLocks noChangeShapeType="1"/>
          </p:cNvSpPr>
          <p:nvPr/>
        </p:nvSpPr>
        <p:spPr bwMode="auto">
          <a:xfrm flipH="1" flipV="1">
            <a:off x="2562225" y="4573588"/>
            <a:ext cx="503238" cy="138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1" name="Line 1106"/>
          <p:cNvSpPr>
            <a:spLocks noChangeShapeType="1"/>
          </p:cNvSpPr>
          <p:nvPr/>
        </p:nvSpPr>
        <p:spPr bwMode="auto">
          <a:xfrm flipH="1" flipV="1">
            <a:off x="2562225" y="4441825"/>
            <a:ext cx="473075" cy="130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2" name="Line 1107"/>
          <p:cNvSpPr>
            <a:spLocks noChangeShapeType="1"/>
          </p:cNvSpPr>
          <p:nvPr/>
        </p:nvSpPr>
        <p:spPr bwMode="auto">
          <a:xfrm>
            <a:off x="3195638" y="4746625"/>
            <a:ext cx="44450" cy="11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3" name="Freeform 1108"/>
          <p:cNvSpPr>
            <a:spLocks/>
          </p:cNvSpPr>
          <p:nvPr/>
        </p:nvSpPr>
        <p:spPr bwMode="auto">
          <a:xfrm>
            <a:off x="3065463" y="3619500"/>
            <a:ext cx="131762" cy="74613"/>
          </a:xfrm>
          <a:custGeom>
            <a:avLst/>
            <a:gdLst>
              <a:gd name="T0" fmla="*/ 0 w 333"/>
              <a:gd name="T1" fmla="*/ 2147483647 h 188"/>
              <a:gd name="T2" fmla="*/ 2147483647 w 333"/>
              <a:gd name="T3" fmla="*/ 2147483647 h 188"/>
              <a:gd name="T4" fmla="*/ 2147483647 w 333"/>
              <a:gd name="T5" fmla="*/ 2147483647 h 188"/>
              <a:gd name="T6" fmla="*/ 2147483647 w 333"/>
              <a:gd name="T7" fmla="*/ 2147483647 h 188"/>
              <a:gd name="T8" fmla="*/ 2147483647 w 333"/>
              <a:gd name="T9" fmla="*/ 2147483647 h 188"/>
              <a:gd name="T10" fmla="*/ 2147483647 w 333"/>
              <a:gd name="T11" fmla="*/ 2147483647 h 188"/>
              <a:gd name="T12" fmla="*/ 2147483647 w 333"/>
              <a:gd name="T13" fmla="*/ 2147483647 h 188"/>
              <a:gd name="T14" fmla="*/ 2147483647 w 333"/>
              <a:gd name="T15" fmla="*/ 2147483647 h 188"/>
              <a:gd name="T16" fmla="*/ 2147483647 w 333"/>
              <a:gd name="T17" fmla="*/ 2147483647 h 188"/>
              <a:gd name="T18" fmla="*/ 2147483647 w 333"/>
              <a:gd name="T19" fmla="*/ 2147483647 h 188"/>
              <a:gd name="T20" fmla="*/ 2147483647 w 333"/>
              <a:gd name="T21" fmla="*/ 2147483647 h 188"/>
              <a:gd name="T22" fmla="*/ 2147483647 w 333"/>
              <a:gd name="T23" fmla="*/ 0 h 188"/>
              <a:gd name="T24" fmla="*/ 2147483647 w 333"/>
              <a:gd name="T25" fmla="*/ 0 h 188"/>
              <a:gd name="T26" fmla="*/ 2147483647 w 333"/>
              <a:gd name="T27" fmla="*/ 0 h 188"/>
              <a:gd name="T28" fmla="*/ 2147483647 w 333"/>
              <a:gd name="T29" fmla="*/ 2147483647 h 188"/>
              <a:gd name="T30" fmla="*/ 2147483647 w 333"/>
              <a:gd name="T31" fmla="*/ 2147483647 h 188"/>
              <a:gd name="T32" fmla="*/ 2147483647 w 333"/>
              <a:gd name="T33" fmla="*/ 2147483647 h 188"/>
              <a:gd name="T34" fmla="*/ 2147483647 w 333"/>
              <a:gd name="T35" fmla="*/ 2147483647 h 188"/>
              <a:gd name="T36" fmla="*/ 2147483647 w 333"/>
              <a:gd name="T37" fmla="*/ 2147483647 h 188"/>
              <a:gd name="T38" fmla="*/ 2147483647 w 333"/>
              <a:gd name="T39" fmla="*/ 2147483647 h 188"/>
              <a:gd name="T40" fmla="*/ 2147483647 w 333"/>
              <a:gd name="T41" fmla="*/ 2147483647 h 188"/>
              <a:gd name="T42" fmla="*/ 2147483647 w 333"/>
              <a:gd name="T43" fmla="*/ 2147483647 h 188"/>
              <a:gd name="T44" fmla="*/ 2147483647 w 333"/>
              <a:gd name="T45" fmla="*/ 2147483647 h 188"/>
              <a:gd name="T46" fmla="*/ 2147483647 w 333"/>
              <a:gd name="T47" fmla="*/ 2147483647 h 188"/>
              <a:gd name="T48" fmla="*/ 2147483647 w 333"/>
              <a:gd name="T49" fmla="*/ 2147483647 h 188"/>
              <a:gd name="T50" fmla="*/ 2147483647 w 333"/>
              <a:gd name="T51" fmla="*/ 2147483647 h 188"/>
              <a:gd name="T52" fmla="*/ 2147483647 w 333"/>
              <a:gd name="T53" fmla="*/ 2147483647 h 188"/>
              <a:gd name="T54" fmla="*/ 2147483647 w 333"/>
              <a:gd name="T55" fmla="*/ 2147483647 h 188"/>
              <a:gd name="T56" fmla="*/ 2147483647 w 333"/>
              <a:gd name="T57" fmla="*/ 2147483647 h 188"/>
              <a:gd name="T58" fmla="*/ 2147483647 w 333"/>
              <a:gd name="T59" fmla="*/ 2147483647 h 188"/>
              <a:gd name="T60" fmla="*/ 2147483647 w 333"/>
              <a:gd name="T61" fmla="*/ 2147483647 h 188"/>
              <a:gd name="T62" fmla="*/ 2147483647 w 333"/>
              <a:gd name="T63" fmla="*/ 2147483647 h 188"/>
              <a:gd name="T64" fmla="*/ 2147483647 w 333"/>
              <a:gd name="T65" fmla="*/ 2147483647 h 188"/>
              <a:gd name="T66" fmla="*/ 2147483647 w 333"/>
              <a:gd name="T67" fmla="*/ 2147483647 h 188"/>
              <a:gd name="T68" fmla="*/ 2147483647 w 333"/>
              <a:gd name="T69" fmla="*/ 2147483647 h 188"/>
              <a:gd name="T70" fmla="*/ 2147483647 w 333"/>
              <a:gd name="T71" fmla="*/ 2147483647 h 188"/>
              <a:gd name="T72" fmla="*/ 2147483647 w 333"/>
              <a:gd name="T73" fmla="*/ 2147483647 h 188"/>
              <a:gd name="T74" fmla="*/ 2147483647 w 333"/>
              <a:gd name="T75" fmla="*/ 2147483647 h 188"/>
              <a:gd name="T76" fmla="*/ 2147483647 w 333"/>
              <a:gd name="T77" fmla="*/ 2147483647 h 188"/>
              <a:gd name="T78" fmla="*/ 2147483647 w 333"/>
              <a:gd name="T79" fmla="*/ 2147483647 h 188"/>
              <a:gd name="T80" fmla="*/ 2147483647 w 333"/>
              <a:gd name="T81" fmla="*/ 2147483647 h 188"/>
              <a:gd name="T82" fmla="*/ 2147483647 w 333"/>
              <a:gd name="T83" fmla="*/ 2147483647 h 188"/>
              <a:gd name="T84" fmla="*/ 2147483647 w 333"/>
              <a:gd name="T85" fmla="*/ 2147483647 h 188"/>
              <a:gd name="T86" fmla="*/ 2147483647 w 333"/>
              <a:gd name="T87" fmla="*/ 2147483647 h 188"/>
              <a:gd name="T88" fmla="*/ 2147483647 w 333"/>
              <a:gd name="T89" fmla="*/ 2147483647 h 188"/>
              <a:gd name="T90" fmla="*/ 2147483647 w 333"/>
              <a:gd name="T91" fmla="*/ 2147483647 h 188"/>
              <a:gd name="T92" fmla="*/ 2147483647 w 333"/>
              <a:gd name="T93" fmla="*/ 2147483647 h 188"/>
              <a:gd name="T94" fmla="*/ 2147483647 w 333"/>
              <a:gd name="T95" fmla="*/ 2147483647 h 188"/>
              <a:gd name="T96" fmla="*/ 2147483647 w 333"/>
              <a:gd name="T97" fmla="*/ 2147483647 h 188"/>
              <a:gd name="T98" fmla="*/ 2147483647 w 333"/>
              <a:gd name="T99" fmla="*/ 2147483647 h 188"/>
              <a:gd name="T100" fmla="*/ 2147483647 w 333"/>
              <a:gd name="T101" fmla="*/ 2147483647 h 188"/>
              <a:gd name="T102" fmla="*/ 0 w 333"/>
              <a:gd name="T103" fmla="*/ 2147483647 h 188"/>
              <a:gd name="T104" fmla="*/ 0 w 333"/>
              <a:gd name="T105" fmla="*/ 2147483647 h 18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33" h="188">
                <a:moveTo>
                  <a:pt x="0" y="78"/>
                </a:moveTo>
                <a:lnTo>
                  <a:pt x="4" y="67"/>
                </a:lnTo>
                <a:lnTo>
                  <a:pt x="11" y="57"/>
                </a:lnTo>
                <a:lnTo>
                  <a:pt x="20" y="47"/>
                </a:lnTo>
                <a:lnTo>
                  <a:pt x="30" y="38"/>
                </a:lnTo>
                <a:lnTo>
                  <a:pt x="42" y="29"/>
                </a:lnTo>
                <a:lnTo>
                  <a:pt x="57" y="22"/>
                </a:lnTo>
                <a:lnTo>
                  <a:pt x="73" y="15"/>
                </a:lnTo>
                <a:lnTo>
                  <a:pt x="90" y="10"/>
                </a:lnTo>
                <a:lnTo>
                  <a:pt x="107" y="5"/>
                </a:lnTo>
                <a:lnTo>
                  <a:pt x="126" y="2"/>
                </a:lnTo>
                <a:lnTo>
                  <a:pt x="146" y="0"/>
                </a:lnTo>
                <a:lnTo>
                  <a:pt x="165" y="0"/>
                </a:lnTo>
                <a:lnTo>
                  <a:pt x="184" y="0"/>
                </a:lnTo>
                <a:lnTo>
                  <a:pt x="204" y="2"/>
                </a:lnTo>
                <a:lnTo>
                  <a:pt x="222" y="5"/>
                </a:lnTo>
                <a:lnTo>
                  <a:pt x="240" y="9"/>
                </a:lnTo>
                <a:lnTo>
                  <a:pt x="256" y="14"/>
                </a:lnTo>
                <a:lnTo>
                  <a:pt x="272" y="21"/>
                </a:lnTo>
                <a:lnTo>
                  <a:pt x="287" y="29"/>
                </a:lnTo>
                <a:lnTo>
                  <a:pt x="299" y="37"/>
                </a:lnTo>
                <a:lnTo>
                  <a:pt x="310" y="47"/>
                </a:lnTo>
                <a:lnTo>
                  <a:pt x="319" y="56"/>
                </a:lnTo>
                <a:lnTo>
                  <a:pt x="325" y="67"/>
                </a:lnTo>
                <a:lnTo>
                  <a:pt x="329" y="77"/>
                </a:lnTo>
                <a:lnTo>
                  <a:pt x="333" y="88"/>
                </a:lnTo>
                <a:lnTo>
                  <a:pt x="333" y="99"/>
                </a:lnTo>
                <a:lnTo>
                  <a:pt x="329" y="110"/>
                </a:lnTo>
                <a:lnTo>
                  <a:pt x="325" y="121"/>
                </a:lnTo>
                <a:lnTo>
                  <a:pt x="319" y="131"/>
                </a:lnTo>
                <a:lnTo>
                  <a:pt x="310" y="141"/>
                </a:lnTo>
                <a:lnTo>
                  <a:pt x="299" y="150"/>
                </a:lnTo>
                <a:lnTo>
                  <a:pt x="287" y="159"/>
                </a:lnTo>
                <a:lnTo>
                  <a:pt x="272" y="166"/>
                </a:lnTo>
                <a:lnTo>
                  <a:pt x="256" y="172"/>
                </a:lnTo>
                <a:lnTo>
                  <a:pt x="240" y="178"/>
                </a:lnTo>
                <a:lnTo>
                  <a:pt x="222" y="182"/>
                </a:lnTo>
                <a:lnTo>
                  <a:pt x="204" y="186"/>
                </a:lnTo>
                <a:lnTo>
                  <a:pt x="184" y="188"/>
                </a:lnTo>
                <a:lnTo>
                  <a:pt x="165" y="188"/>
                </a:lnTo>
                <a:lnTo>
                  <a:pt x="146" y="187"/>
                </a:lnTo>
                <a:lnTo>
                  <a:pt x="126" y="186"/>
                </a:lnTo>
                <a:lnTo>
                  <a:pt x="107" y="182"/>
                </a:lnTo>
                <a:lnTo>
                  <a:pt x="90" y="178"/>
                </a:lnTo>
                <a:lnTo>
                  <a:pt x="73" y="172"/>
                </a:lnTo>
                <a:lnTo>
                  <a:pt x="57" y="166"/>
                </a:lnTo>
                <a:lnTo>
                  <a:pt x="42" y="158"/>
                </a:lnTo>
                <a:lnTo>
                  <a:pt x="30" y="150"/>
                </a:lnTo>
                <a:lnTo>
                  <a:pt x="20" y="141"/>
                </a:lnTo>
                <a:lnTo>
                  <a:pt x="11" y="131"/>
                </a:lnTo>
                <a:lnTo>
                  <a:pt x="4" y="120"/>
                </a:lnTo>
                <a:lnTo>
                  <a:pt x="0" y="110"/>
                </a:lnTo>
                <a:lnTo>
                  <a:pt x="0" y="7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4" name="Freeform 1109"/>
          <p:cNvSpPr>
            <a:spLocks/>
          </p:cNvSpPr>
          <p:nvPr/>
        </p:nvSpPr>
        <p:spPr bwMode="auto">
          <a:xfrm>
            <a:off x="3065463" y="3663950"/>
            <a:ext cx="130175" cy="449263"/>
          </a:xfrm>
          <a:custGeom>
            <a:avLst/>
            <a:gdLst>
              <a:gd name="T0" fmla="*/ 0 w 327"/>
              <a:gd name="T1" fmla="*/ 0 h 1135"/>
              <a:gd name="T2" fmla="*/ 2147483647 w 327"/>
              <a:gd name="T3" fmla="*/ 2147483647 h 1135"/>
              <a:gd name="T4" fmla="*/ 2147483647 w 327"/>
              <a:gd name="T5" fmla="*/ 2147483647 h 1135"/>
              <a:gd name="T6" fmla="*/ 2147483647 w 327"/>
              <a:gd name="T7" fmla="*/ 2147483647 h 1135"/>
              <a:gd name="T8" fmla="*/ 2147483647 w 327"/>
              <a:gd name="T9" fmla="*/ 2147483647 h 1135"/>
              <a:gd name="T10" fmla="*/ 2147483647 w 327"/>
              <a:gd name="T11" fmla="*/ 2147483647 h 1135"/>
              <a:gd name="T12" fmla="*/ 2147483647 w 327"/>
              <a:gd name="T13" fmla="*/ 2147483647 h 1135"/>
              <a:gd name="T14" fmla="*/ 2147483647 w 327"/>
              <a:gd name="T15" fmla="*/ 2147483647 h 1135"/>
              <a:gd name="T16" fmla="*/ 2147483647 w 327"/>
              <a:gd name="T17" fmla="*/ 2147483647 h 1135"/>
              <a:gd name="T18" fmla="*/ 2147483647 w 327"/>
              <a:gd name="T19" fmla="*/ 2147483647 h 1135"/>
              <a:gd name="T20" fmla="*/ 2147483647 w 327"/>
              <a:gd name="T21" fmla="*/ 2147483647 h 1135"/>
              <a:gd name="T22" fmla="*/ 2147483647 w 327"/>
              <a:gd name="T23" fmla="*/ 2147483647 h 1135"/>
              <a:gd name="T24" fmla="*/ 2147483647 w 327"/>
              <a:gd name="T25" fmla="*/ 2147483647 h 1135"/>
              <a:gd name="T26" fmla="*/ 2147483647 w 327"/>
              <a:gd name="T27" fmla="*/ 2147483647 h 1135"/>
              <a:gd name="T28" fmla="*/ 2147483647 w 327"/>
              <a:gd name="T29" fmla="*/ 2147483647 h 1135"/>
              <a:gd name="T30" fmla="*/ 2147483647 w 327"/>
              <a:gd name="T31" fmla="*/ 2147483647 h 1135"/>
              <a:gd name="T32" fmla="*/ 2147483647 w 327"/>
              <a:gd name="T33" fmla="*/ 2147483647 h 1135"/>
              <a:gd name="T34" fmla="*/ 2147483647 w 327"/>
              <a:gd name="T35" fmla="*/ 2147483647 h 1135"/>
              <a:gd name="T36" fmla="*/ 2147483647 w 327"/>
              <a:gd name="T37" fmla="*/ 2147483647 h 1135"/>
              <a:gd name="T38" fmla="*/ 2147483647 w 327"/>
              <a:gd name="T39" fmla="*/ 2147483647 h 1135"/>
              <a:gd name="T40" fmla="*/ 2147483647 w 327"/>
              <a:gd name="T41" fmla="*/ 2147483647 h 1135"/>
              <a:gd name="T42" fmla="*/ 2147483647 w 327"/>
              <a:gd name="T43" fmla="*/ 2147483647 h 1135"/>
              <a:gd name="T44" fmla="*/ 2147483647 w 327"/>
              <a:gd name="T45" fmla="*/ 2147483647 h 1135"/>
              <a:gd name="T46" fmla="*/ 2147483647 w 327"/>
              <a:gd name="T47" fmla="*/ 2147483647 h 1135"/>
              <a:gd name="T48" fmla="*/ 2147483647 w 327"/>
              <a:gd name="T49" fmla="*/ 2147483647 h 1135"/>
              <a:gd name="T50" fmla="*/ 2147483647 w 327"/>
              <a:gd name="T51" fmla="*/ 2147483647 h 1135"/>
              <a:gd name="T52" fmla="*/ 2147483647 w 327"/>
              <a:gd name="T53" fmla="*/ 2147483647 h 1135"/>
              <a:gd name="T54" fmla="*/ 2147483647 w 327"/>
              <a:gd name="T55" fmla="*/ 2147483647 h 1135"/>
              <a:gd name="T56" fmla="*/ 2147483647 w 327"/>
              <a:gd name="T57" fmla="*/ 2147483647 h 1135"/>
              <a:gd name="T58" fmla="*/ 2147483647 w 327"/>
              <a:gd name="T59" fmla="*/ 2147483647 h 1135"/>
              <a:gd name="T60" fmla="*/ 2147483647 w 327"/>
              <a:gd name="T61" fmla="*/ 2147483647 h 1135"/>
              <a:gd name="T62" fmla="*/ 2147483647 w 327"/>
              <a:gd name="T63" fmla="*/ 2147483647 h 11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27" h="1135">
                <a:moveTo>
                  <a:pt x="0" y="1075"/>
                </a:moveTo>
                <a:lnTo>
                  <a:pt x="0" y="0"/>
                </a:lnTo>
                <a:lnTo>
                  <a:pt x="4" y="10"/>
                </a:lnTo>
                <a:lnTo>
                  <a:pt x="11" y="20"/>
                </a:lnTo>
                <a:lnTo>
                  <a:pt x="19" y="30"/>
                </a:lnTo>
                <a:lnTo>
                  <a:pt x="29" y="39"/>
                </a:lnTo>
                <a:lnTo>
                  <a:pt x="41" y="47"/>
                </a:lnTo>
                <a:lnTo>
                  <a:pt x="55" y="54"/>
                </a:lnTo>
                <a:lnTo>
                  <a:pt x="70" y="61"/>
                </a:lnTo>
                <a:lnTo>
                  <a:pt x="86" y="67"/>
                </a:lnTo>
                <a:lnTo>
                  <a:pt x="103" y="71"/>
                </a:lnTo>
                <a:lnTo>
                  <a:pt x="122" y="75"/>
                </a:lnTo>
                <a:lnTo>
                  <a:pt x="140" y="77"/>
                </a:lnTo>
                <a:lnTo>
                  <a:pt x="159" y="78"/>
                </a:lnTo>
                <a:lnTo>
                  <a:pt x="178" y="78"/>
                </a:lnTo>
                <a:lnTo>
                  <a:pt x="197" y="77"/>
                </a:lnTo>
                <a:lnTo>
                  <a:pt x="215" y="73"/>
                </a:lnTo>
                <a:lnTo>
                  <a:pt x="233" y="70"/>
                </a:lnTo>
                <a:lnTo>
                  <a:pt x="250" y="65"/>
                </a:lnTo>
                <a:lnTo>
                  <a:pt x="267" y="59"/>
                </a:lnTo>
                <a:lnTo>
                  <a:pt x="280" y="52"/>
                </a:lnTo>
                <a:lnTo>
                  <a:pt x="293" y="44"/>
                </a:lnTo>
                <a:lnTo>
                  <a:pt x="305" y="35"/>
                </a:lnTo>
                <a:lnTo>
                  <a:pt x="315" y="26"/>
                </a:lnTo>
                <a:lnTo>
                  <a:pt x="323" y="16"/>
                </a:lnTo>
                <a:lnTo>
                  <a:pt x="327" y="6"/>
                </a:lnTo>
                <a:lnTo>
                  <a:pt x="327" y="948"/>
                </a:lnTo>
                <a:lnTo>
                  <a:pt x="327" y="1083"/>
                </a:lnTo>
                <a:lnTo>
                  <a:pt x="321" y="1092"/>
                </a:lnTo>
                <a:lnTo>
                  <a:pt x="314" y="1099"/>
                </a:lnTo>
                <a:lnTo>
                  <a:pt x="306" y="1106"/>
                </a:lnTo>
                <a:lnTo>
                  <a:pt x="297" y="1112"/>
                </a:lnTo>
                <a:lnTo>
                  <a:pt x="288" y="1117"/>
                </a:lnTo>
                <a:lnTo>
                  <a:pt x="278" y="1121"/>
                </a:lnTo>
                <a:lnTo>
                  <a:pt x="265" y="1126"/>
                </a:lnTo>
                <a:lnTo>
                  <a:pt x="252" y="1129"/>
                </a:lnTo>
                <a:lnTo>
                  <a:pt x="237" y="1132"/>
                </a:lnTo>
                <a:lnTo>
                  <a:pt x="223" y="1134"/>
                </a:lnTo>
                <a:lnTo>
                  <a:pt x="207" y="1134"/>
                </a:lnTo>
                <a:lnTo>
                  <a:pt x="188" y="1135"/>
                </a:lnTo>
                <a:lnTo>
                  <a:pt x="168" y="1134"/>
                </a:lnTo>
                <a:lnTo>
                  <a:pt x="148" y="1133"/>
                </a:lnTo>
                <a:lnTo>
                  <a:pt x="126" y="1130"/>
                </a:lnTo>
                <a:lnTo>
                  <a:pt x="115" y="1129"/>
                </a:lnTo>
                <a:lnTo>
                  <a:pt x="104" y="1127"/>
                </a:lnTo>
                <a:lnTo>
                  <a:pt x="97" y="1126"/>
                </a:lnTo>
                <a:lnTo>
                  <a:pt x="90" y="1125"/>
                </a:lnTo>
                <a:lnTo>
                  <a:pt x="83" y="1124"/>
                </a:lnTo>
                <a:lnTo>
                  <a:pt x="77" y="1121"/>
                </a:lnTo>
                <a:lnTo>
                  <a:pt x="70" y="1119"/>
                </a:lnTo>
                <a:lnTo>
                  <a:pt x="65" y="1117"/>
                </a:lnTo>
                <a:lnTo>
                  <a:pt x="60" y="1115"/>
                </a:lnTo>
                <a:lnTo>
                  <a:pt x="56" y="1111"/>
                </a:lnTo>
                <a:lnTo>
                  <a:pt x="51" y="1109"/>
                </a:lnTo>
                <a:lnTo>
                  <a:pt x="46" y="1105"/>
                </a:lnTo>
                <a:lnTo>
                  <a:pt x="39" y="1100"/>
                </a:lnTo>
                <a:lnTo>
                  <a:pt x="35" y="1097"/>
                </a:lnTo>
                <a:lnTo>
                  <a:pt x="30" y="1093"/>
                </a:lnTo>
                <a:lnTo>
                  <a:pt x="26" y="1090"/>
                </a:lnTo>
                <a:lnTo>
                  <a:pt x="21" y="1088"/>
                </a:lnTo>
                <a:lnTo>
                  <a:pt x="17" y="1086"/>
                </a:lnTo>
                <a:lnTo>
                  <a:pt x="12" y="1083"/>
                </a:lnTo>
                <a:lnTo>
                  <a:pt x="8" y="1080"/>
                </a:lnTo>
                <a:lnTo>
                  <a:pt x="4" y="1078"/>
                </a:lnTo>
                <a:lnTo>
                  <a:pt x="0" y="107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5" name="Freeform 1110"/>
          <p:cNvSpPr>
            <a:spLocks/>
          </p:cNvSpPr>
          <p:nvPr/>
        </p:nvSpPr>
        <p:spPr bwMode="auto">
          <a:xfrm>
            <a:off x="2562225" y="3586163"/>
            <a:ext cx="503238" cy="147637"/>
          </a:xfrm>
          <a:custGeom>
            <a:avLst/>
            <a:gdLst>
              <a:gd name="T0" fmla="*/ 2147483647 w 1270"/>
              <a:gd name="T1" fmla="*/ 2147483647 h 375"/>
              <a:gd name="T2" fmla="*/ 0 w 1270"/>
              <a:gd name="T3" fmla="*/ 2147483647 h 375"/>
              <a:gd name="T4" fmla="*/ 0 w 1270"/>
              <a:gd name="T5" fmla="*/ 0 h 375"/>
              <a:gd name="T6" fmla="*/ 2147483647 w 1270"/>
              <a:gd name="T7" fmla="*/ 2147483647 h 375"/>
              <a:gd name="T8" fmla="*/ 2147483647 w 1270"/>
              <a:gd name="T9" fmla="*/ 2147483647 h 3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75">
                <a:moveTo>
                  <a:pt x="1270" y="375"/>
                </a:moveTo>
                <a:lnTo>
                  <a:pt x="0" y="34"/>
                </a:lnTo>
                <a:lnTo>
                  <a:pt x="0" y="0"/>
                </a:lnTo>
                <a:lnTo>
                  <a:pt x="1270" y="341"/>
                </a:lnTo>
                <a:lnTo>
                  <a:pt x="1270" y="37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6" name="Freeform 1111"/>
          <p:cNvSpPr>
            <a:spLocks/>
          </p:cNvSpPr>
          <p:nvPr/>
        </p:nvSpPr>
        <p:spPr bwMode="auto">
          <a:xfrm>
            <a:off x="2562225" y="3725863"/>
            <a:ext cx="503238" cy="146050"/>
          </a:xfrm>
          <a:custGeom>
            <a:avLst/>
            <a:gdLst>
              <a:gd name="T0" fmla="*/ 2147483647 w 1270"/>
              <a:gd name="T1" fmla="*/ 2147483647 h 366"/>
              <a:gd name="T2" fmla="*/ 0 w 1270"/>
              <a:gd name="T3" fmla="*/ 2147483647 h 366"/>
              <a:gd name="T4" fmla="*/ 0 w 1270"/>
              <a:gd name="T5" fmla="*/ 0 h 366"/>
              <a:gd name="T6" fmla="*/ 2147483647 w 1270"/>
              <a:gd name="T7" fmla="*/ 2147483647 h 366"/>
              <a:gd name="T8" fmla="*/ 2147483647 w 1270"/>
              <a:gd name="T9" fmla="*/ 2147483647 h 3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66">
                <a:moveTo>
                  <a:pt x="1270" y="366"/>
                </a:moveTo>
                <a:lnTo>
                  <a:pt x="0" y="25"/>
                </a:lnTo>
                <a:lnTo>
                  <a:pt x="0" y="0"/>
                </a:lnTo>
                <a:lnTo>
                  <a:pt x="1270" y="342"/>
                </a:lnTo>
                <a:lnTo>
                  <a:pt x="1270" y="36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7" name="Freeform 1112"/>
          <p:cNvSpPr>
            <a:spLocks/>
          </p:cNvSpPr>
          <p:nvPr/>
        </p:nvSpPr>
        <p:spPr bwMode="auto">
          <a:xfrm>
            <a:off x="2562225" y="3865563"/>
            <a:ext cx="503238" cy="147637"/>
          </a:xfrm>
          <a:custGeom>
            <a:avLst/>
            <a:gdLst>
              <a:gd name="T0" fmla="*/ 0 w 1270"/>
              <a:gd name="T1" fmla="*/ 2147483647 h 375"/>
              <a:gd name="T2" fmla="*/ 2147483647 w 1270"/>
              <a:gd name="T3" fmla="*/ 2147483647 h 375"/>
              <a:gd name="T4" fmla="*/ 2147483647 w 1270"/>
              <a:gd name="T5" fmla="*/ 2147483647 h 375"/>
              <a:gd name="T6" fmla="*/ 0 w 1270"/>
              <a:gd name="T7" fmla="*/ 0 h 375"/>
              <a:gd name="T8" fmla="*/ 0 w 1270"/>
              <a:gd name="T9" fmla="*/ 2147483647 h 3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375">
                <a:moveTo>
                  <a:pt x="0" y="25"/>
                </a:moveTo>
                <a:lnTo>
                  <a:pt x="1270" y="375"/>
                </a:lnTo>
                <a:lnTo>
                  <a:pt x="1270" y="349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8" name="Freeform 1113"/>
          <p:cNvSpPr>
            <a:spLocks/>
          </p:cNvSpPr>
          <p:nvPr/>
        </p:nvSpPr>
        <p:spPr bwMode="auto">
          <a:xfrm>
            <a:off x="2573338" y="4005263"/>
            <a:ext cx="492125" cy="147637"/>
          </a:xfrm>
          <a:custGeom>
            <a:avLst/>
            <a:gdLst>
              <a:gd name="T0" fmla="*/ 2147483647 w 1241"/>
              <a:gd name="T1" fmla="*/ 2147483647 h 372"/>
              <a:gd name="T2" fmla="*/ 2147483647 w 1241"/>
              <a:gd name="T3" fmla="*/ 2147483647 h 372"/>
              <a:gd name="T4" fmla="*/ 2147483647 w 1241"/>
              <a:gd name="T5" fmla="*/ 2147483647 h 372"/>
              <a:gd name="T6" fmla="*/ 0 w 1241"/>
              <a:gd name="T7" fmla="*/ 0 h 372"/>
              <a:gd name="T8" fmla="*/ 2147483647 w 1241"/>
              <a:gd name="T9" fmla="*/ 2147483647 h 372"/>
              <a:gd name="T10" fmla="*/ 2147483647 w 1241"/>
              <a:gd name="T11" fmla="*/ 2147483647 h 372"/>
              <a:gd name="T12" fmla="*/ 2147483647 w 1241"/>
              <a:gd name="T13" fmla="*/ 2147483647 h 372"/>
              <a:gd name="T14" fmla="*/ 2147483647 w 1241"/>
              <a:gd name="T15" fmla="*/ 2147483647 h 372"/>
              <a:gd name="T16" fmla="*/ 2147483647 w 1241"/>
              <a:gd name="T17" fmla="*/ 2147483647 h 372"/>
              <a:gd name="T18" fmla="*/ 2147483647 w 1241"/>
              <a:gd name="T19" fmla="*/ 2147483647 h 372"/>
              <a:gd name="T20" fmla="*/ 2147483647 w 1241"/>
              <a:gd name="T21" fmla="*/ 2147483647 h 372"/>
              <a:gd name="T22" fmla="*/ 2147483647 w 1241"/>
              <a:gd name="T23" fmla="*/ 2147483647 h 372"/>
              <a:gd name="T24" fmla="*/ 2147483647 w 1241"/>
              <a:gd name="T25" fmla="*/ 2147483647 h 372"/>
              <a:gd name="T26" fmla="*/ 2147483647 w 1241"/>
              <a:gd name="T27" fmla="*/ 2147483647 h 372"/>
              <a:gd name="T28" fmla="*/ 2147483647 w 1241"/>
              <a:gd name="T29" fmla="*/ 2147483647 h 372"/>
              <a:gd name="T30" fmla="*/ 2147483647 w 1241"/>
              <a:gd name="T31" fmla="*/ 2147483647 h 3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1" h="372">
                <a:moveTo>
                  <a:pt x="44" y="42"/>
                </a:moveTo>
                <a:lnTo>
                  <a:pt x="1241" y="372"/>
                </a:lnTo>
                <a:lnTo>
                  <a:pt x="1241" y="340"/>
                </a:lnTo>
                <a:lnTo>
                  <a:pt x="0" y="0"/>
                </a:lnTo>
                <a:lnTo>
                  <a:pt x="6" y="5"/>
                </a:lnTo>
                <a:lnTo>
                  <a:pt x="13" y="12"/>
                </a:lnTo>
                <a:lnTo>
                  <a:pt x="18" y="19"/>
                </a:lnTo>
                <a:lnTo>
                  <a:pt x="24" y="24"/>
                </a:lnTo>
                <a:lnTo>
                  <a:pt x="31" y="30"/>
                </a:lnTo>
                <a:lnTo>
                  <a:pt x="36" y="35"/>
                </a:lnTo>
                <a:lnTo>
                  <a:pt x="38" y="37"/>
                </a:lnTo>
                <a:lnTo>
                  <a:pt x="40" y="38"/>
                </a:lnTo>
                <a:lnTo>
                  <a:pt x="41" y="39"/>
                </a:lnTo>
                <a:lnTo>
                  <a:pt x="42" y="40"/>
                </a:lnTo>
                <a:lnTo>
                  <a:pt x="43" y="41"/>
                </a:lnTo>
                <a:lnTo>
                  <a:pt x="44" y="4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29" name="Freeform 1114"/>
          <p:cNvSpPr>
            <a:spLocks/>
          </p:cNvSpPr>
          <p:nvPr/>
        </p:nvSpPr>
        <p:spPr bwMode="auto">
          <a:xfrm>
            <a:off x="2562225" y="3598863"/>
            <a:ext cx="503238" cy="263525"/>
          </a:xfrm>
          <a:custGeom>
            <a:avLst/>
            <a:gdLst>
              <a:gd name="T0" fmla="*/ 0 w 1270"/>
              <a:gd name="T1" fmla="*/ 2147483647 h 664"/>
              <a:gd name="T2" fmla="*/ 2147483647 w 1270"/>
              <a:gd name="T3" fmla="*/ 2147483647 h 664"/>
              <a:gd name="T4" fmla="*/ 2147483647 w 1270"/>
              <a:gd name="T5" fmla="*/ 2147483647 h 664"/>
              <a:gd name="T6" fmla="*/ 0 w 1270"/>
              <a:gd name="T7" fmla="*/ 0 h 664"/>
              <a:gd name="T8" fmla="*/ 0 w 1270"/>
              <a:gd name="T9" fmla="*/ 2147483647 h 6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664">
                <a:moveTo>
                  <a:pt x="0" y="322"/>
                </a:moveTo>
                <a:lnTo>
                  <a:pt x="1270" y="664"/>
                </a:lnTo>
                <a:lnTo>
                  <a:pt x="1270" y="341"/>
                </a:lnTo>
                <a:lnTo>
                  <a:pt x="0" y="0"/>
                </a:lnTo>
                <a:lnTo>
                  <a:pt x="0" y="32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0" name="Freeform 1115"/>
          <p:cNvSpPr>
            <a:spLocks/>
          </p:cNvSpPr>
          <p:nvPr/>
        </p:nvSpPr>
        <p:spPr bwMode="auto">
          <a:xfrm>
            <a:off x="2562225" y="3736975"/>
            <a:ext cx="503238" cy="266700"/>
          </a:xfrm>
          <a:custGeom>
            <a:avLst/>
            <a:gdLst>
              <a:gd name="T0" fmla="*/ 0 w 1270"/>
              <a:gd name="T1" fmla="*/ 2147483647 h 673"/>
              <a:gd name="T2" fmla="*/ 2147483647 w 1270"/>
              <a:gd name="T3" fmla="*/ 2147483647 h 673"/>
              <a:gd name="T4" fmla="*/ 2147483647 w 1270"/>
              <a:gd name="T5" fmla="*/ 2147483647 h 673"/>
              <a:gd name="T6" fmla="*/ 0 w 1270"/>
              <a:gd name="T7" fmla="*/ 0 h 673"/>
              <a:gd name="T8" fmla="*/ 0 w 1270"/>
              <a:gd name="T9" fmla="*/ 2147483647 h 6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70" h="673">
                <a:moveTo>
                  <a:pt x="0" y="324"/>
                </a:moveTo>
                <a:lnTo>
                  <a:pt x="1270" y="673"/>
                </a:lnTo>
                <a:lnTo>
                  <a:pt x="1270" y="341"/>
                </a:lnTo>
                <a:lnTo>
                  <a:pt x="0" y="0"/>
                </a:lnTo>
                <a:lnTo>
                  <a:pt x="0" y="32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1" name="Freeform 1116"/>
          <p:cNvSpPr>
            <a:spLocks/>
          </p:cNvSpPr>
          <p:nvPr/>
        </p:nvSpPr>
        <p:spPr bwMode="auto">
          <a:xfrm>
            <a:off x="2562225" y="3875088"/>
            <a:ext cx="503238" cy="266700"/>
          </a:xfrm>
          <a:custGeom>
            <a:avLst/>
            <a:gdLst>
              <a:gd name="T0" fmla="*/ 0 w 1270"/>
              <a:gd name="T1" fmla="*/ 0 h 670"/>
              <a:gd name="T2" fmla="*/ 2147483647 w 1270"/>
              <a:gd name="T3" fmla="*/ 2147483647 h 670"/>
              <a:gd name="T4" fmla="*/ 2147483647 w 1270"/>
              <a:gd name="T5" fmla="*/ 2147483647 h 670"/>
              <a:gd name="T6" fmla="*/ 2147483647 w 1270"/>
              <a:gd name="T7" fmla="*/ 2147483647 h 670"/>
              <a:gd name="T8" fmla="*/ 2147483647 w 1270"/>
              <a:gd name="T9" fmla="*/ 2147483647 h 670"/>
              <a:gd name="T10" fmla="*/ 2147483647 w 1270"/>
              <a:gd name="T11" fmla="*/ 2147483647 h 670"/>
              <a:gd name="T12" fmla="*/ 2147483647 w 1270"/>
              <a:gd name="T13" fmla="*/ 2147483647 h 670"/>
              <a:gd name="T14" fmla="*/ 2147483647 w 1270"/>
              <a:gd name="T15" fmla="*/ 2147483647 h 670"/>
              <a:gd name="T16" fmla="*/ 2147483647 w 1270"/>
              <a:gd name="T17" fmla="*/ 2147483647 h 670"/>
              <a:gd name="T18" fmla="*/ 2147483647 w 1270"/>
              <a:gd name="T19" fmla="*/ 2147483647 h 670"/>
              <a:gd name="T20" fmla="*/ 2147483647 w 1270"/>
              <a:gd name="T21" fmla="*/ 2147483647 h 670"/>
              <a:gd name="T22" fmla="*/ 2147483647 w 1270"/>
              <a:gd name="T23" fmla="*/ 2147483647 h 670"/>
              <a:gd name="T24" fmla="*/ 2147483647 w 1270"/>
              <a:gd name="T25" fmla="*/ 2147483647 h 670"/>
              <a:gd name="T26" fmla="*/ 2147483647 w 1270"/>
              <a:gd name="T27" fmla="*/ 2147483647 h 670"/>
              <a:gd name="T28" fmla="*/ 2147483647 w 1270"/>
              <a:gd name="T29" fmla="*/ 2147483647 h 670"/>
              <a:gd name="T30" fmla="*/ 2147483647 w 1270"/>
              <a:gd name="T31" fmla="*/ 2147483647 h 670"/>
              <a:gd name="T32" fmla="*/ 2147483647 w 1270"/>
              <a:gd name="T33" fmla="*/ 2147483647 h 670"/>
              <a:gd name="T34" fmla="*/ 2147483647 w 1270"/>
              <a:gd name="T35" fmla="*/ 2147483647 h 670"/>
              <a:gd name="T36" fmla="*/ 2147483647 w 1270"/>
              <a:gd name="T37" fmla="*/ 2147483647 h 670"/>
              <a:gd name="T38" fmla="*/ 2147483647 w 1270"/>
              <a:gd name="T39" fmla="*/ 2147483647 h 670"/>
              <a:gd name="T40" fmla="*/ 2147483647 w 1270"/>
              <a:gd name="T41" fmla="*/ 2147483647 h 670"/>
              <a:gd name="T42" fmla="*/ 2147483647 w 1270"/>
              <a:gd name="T43" fmla="*/ 2147483647 h 670"/>
              <a:gd name="T44" fmla="*/ 2147483647 w 1270"/>
              <a:gd name="T45" fmla="*/ 2147483647 h 670"/>
              <a:gd name="T46" fmla="*/ 2147483647 w 1270"/>
              <a:gd name="T47" fmla="*/ 2147483647 h 670"/>
              <a:gd name="T48" fmla="*/ 2147483647 w 1270"/>
              <a:gd name="T49" fmla="*/ 2147483647 h 670"/>
              <a:gd name="T50" fmla="*/ 2147483647 w 1270"/>
              <a:gd name="T51" fmla="*/ 2147483647 h 670"/>
              <a:gd name="T52" fmla="*/ 2147483647 w 1270"/>
              <a:gd name="T53" fmla="*/ 2147483647 h 670"/>
              <a:gd name="T54" fmla="*/ 0 w 1270"/>
              <a:gd name="T55" fmla="*/ 2147483647 h 670"/>
              <a:gd name="T56" fmla="*/ 0 w 1270"/>
              <a:gd name="T57" fmla="*/ 2147483647 h 670"/>
              <a:gd name="T58" fmla="*/ 0 w 1270"/>
              <a:gd name="T59" fmla="*/ 0 h 67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70" h="670">
                <a:moveTo>
                  <a:pt x="0" y="0"/>
                </a:moveTo>
                <a:lnTo>
                  <a:pt x="1270" y="350"/>
                </a:lnTo>
                <a:lnTo>
                  <a:pt x="1270" y="522"/>
                </a:lnTo>
                <a:lnTo>
                  <a:pt x="1268" y="525"/>
                </a:lnTo>
                <a:lnTo>
                  <a:pt x="1265" y="527"/>
                </a:lnTo>
                <a:lnTo>
                  <a:pt x="1263" y="528"/>
                </a:lnTo>
                <a:lnTo>
                  <a:pt x="1262" y="530"/>
                </a:lnTo>
                <a:lnTo>
                  <a:pt x="1262" y="531"/>
                </a:lnTo>
                <a:lnTo>
                  <a:pt x="1262" y="534"/>
                </a:lnTo>
                <a:lnTo>
                  <a:pt x="1262" y="535"/>
                </a:lnTo>
                <a:lnTo>
                  <a:pt x="1263" y="536"/>
                </a:lnTo>
                <a:lnTo>
                  <a:pt x="1265" y="538"/>
                </a:lnTo>
                <a:lnTo>
                  <a:pt x="1268" y="540"/>
                </a:lnTo>
                <a:lnTo>
                  <a:pt x="1270" y="542"/>
                </a:lnTo>
                <a:lnTo>
                  <a:pt x="1270" y="670"/>
                </a:lnTo>
                <a:lnTo>
                  <a:pt x="29" y="330"/>
                </a:lnTo>
                <a:lnTo>
                  <a:pt x="25" y="325"/>
                </a:lnTo>
                <a:lnTo>
                  <a:pt x="23" y="323"/>
                </a:lnTo>
                <a:lnTo>
                  <a:pt x="21" y="321"/>
                </a:lnTo>
                <a:lnTo>
                  <a:pt x="19" y="318"/>
                </a:lnTo>
                <a:lnTo>
                  <a:pt x="17" y="316"/>
                </a:lnTo>
                <a:lnTo>
                  <a:pt x="15" y="313"/>
                </a:lnTo>
                <a:lnTo>
                  <a:pt x="11" y="310"/>
                </a:lnTo>
                <a:lnTo>
                  <a:pt x="9" y="307"/>
                </a:lnTo>
                <a:lnTo>
                  <a:pt x="6" y="305"/>
                </a:lnTo>
                <a:lnTo>
                  <a:pt x="4" y="301"/>
                </a:lnTo>
                <a:lnTo>
                  <a:pt x="1" y="298"/>
                </a:lnTo>
                <a:lnTo>
                  <a:pt x="0" y="297"/>
                </a:lnTo>
                <a:lnTo>
                  <a:pt x="0" y="29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2" name="Freeform 1117"/>
          <p:cNvSpPr>
            <a:spLocks/>
          </p:cNvSpPr>
          <p:nvPr/>
        </p:nvSpPr>
        <p:spPr bwMode="auto">
          <a:xfrm>
            <a:off x="2590800" y="4022725"/>
            <a:ext cx="474663" cy="261938"/>
          </a:xfrm>
          <a:custGeom>
            <a:avLst/>
            <a:gdLst>
              <a:gd name="T0" fmla="*/ 2147483647 w 1197"/>
              <a:gd name="T1" fmla="*/ 2147483647 h 661"/>
              <a:gd name="T2" fmla="*/ 2147483647 w 1197"/>
              <a:gd name="T3" fmla="*/ 2147483647 h 661"/>
              <a:gd name="T4" fmla="*/ 2147483647 w 1197"/>
              <a:gd name="T5" fmla="*/ 2147483647 h 661"/>
              <a:gd name="T6" fmla="*/ 2147483647 w 1197"/>
              <a:gd name="T7" fmla="*/ 2147483647 h 661"/>
              <a:gd name="T8" fmla="*/ 2147483647 w 1197"/>
              <a:gd name="T9" fmla="*/ 2147483647 h 661"/>
              <a:gd name="T10" fmla="*/ 2147483647 w 1197"/>
              <a:gd name="T11" fmla="*/ 2147483647 h 661"/>
              <a:gd name="T12" fmla="*/ 2147483647 w 1197"/>
              <a:gd name="T13" fmla="*/ 2147483647 h 661"/>
              <a:gd name="T14" fmla="*/ 2147483647 w 1197"/>
              <a:gd name="T15" fmla="*/ 2147483647 h 661"/>
              <a:gd name="T16" fmla="*/ 2147483647 w 1197"/>
              <a:gd name="T17" fmla="*/ 2147483647 h 661"/>
              <a:gd name="T18" fmla="*/ 2147483647 w 1197"/>
              <a:gd name="T19" fmla="*/ 2147483647 h 661"/>
              <a:gd name="T20" fmla="*/ 2147483647 w 1197"/>
              <a:gd name="T21" fmla="*/ 2147483647 h 661"/>
              <a:gd name="T22" fmla="*/ 2147483647 w 1197"/>
              <a:gd name="T23" fmla="*/ 2147483647 h 661"/>
              <a:gd name="T24" fmla="*/ 2147483647 w 1197"/>
              <a:gd name="T25" fmla="*/ 2147483647 h 661"/>
              <a:gd name="T26" fmla="*/ 2147483647 w 1197"/>
              <a:gd name="T27" fmla="*/ 2147483647 h 661"/>
              <a:gd name="T28" fmla="*/ 2147483647 w 1197"/>
              <a:gd name="T29" fmla="*/ 2147483647 h 661"/>
              <a:gd name="T30" fmla="*/ 2147483647 w 1197"/>
              <a:gd name="T31" fmla="*/ 2147483647 h 661"/>
              <a:gd name="T32" fmla="*/ 2147483647 w 1197"/>
              <a:gd name="T33" fmla="*/ 2147483647 h 661"/>
              <a:gd name="T34" fmla="*/ 2147483647 w 1197"/>
              <a:gd name="T35" fmla="*/ 2147483647 h 661"/>
              <a:gd name="T36" fmla="*/ 2147483647 w 1197"/>
              <a:gd name="T37" fmla="*/ 2147483647 h 661"/>
              <a:gd name="T38" fmla="*/ 2147483647 w 1197"/>
              <a:gd name="T39" fmla="*/ 2147483647 h 661"/>
              <a:gd name="T40" fmla="*/ 2147483647 w 1197"/>
              <a:gd name="T41" fmla="*/ 2147483647 h 661"/>
              <a:gd name="T42" fmla="*/ 2147483647 w 1197"/>
              <a:gd name="T43" fmla="*/ 2147483647 h 661"/>
              <a:gd name="T44" fmla="*/ 2147483647 w 1197"/>
              <a:gd name="T45" fmla="*/ 2147483647 h 661"/>
              <a:gd name="T46" fmla="*/ 2147483647 w 1197"/>
              <a:gd name="T47" fmla="*/ 2147483647 h 661"/>
              <a:gd name="T48" fmla="*/ 2147483647 w 1197"/>
              <a:gd name="T49" fmla="*/ 2147483647 h 661"/>
              <a:gd name="T50" fmla="*/ 2147483647 w 1197"/>
              <a:gd name="T51" fmla="*/ 2147483647 h 661"/>
              <a:gd name="T52" fmla="*/ 2147483647 w 1197"/>
              <a:gd name="T53" fmla="*/ 2147483647 h 661"/>
              <a:gd name="T54" fmla="*/ 2147483647 w 1197"/>
              <a:gd name="T55" fmla="*/ 2147483647 h 661"/>
              <a:gd name="T56" fmla="*/ 2147483647 w 1197"/>
              <a:gd name="T57" fmla="*/ 2147483647 h 661"/>
              <a:gd name="T58" fmla="*/ 2147483647 w 1197"/>
              <a:gd name="T59" fmla="*/ 2147483647 h 661"/>
              <a:gd name="T60" fmla="*/ 2147483647 w 1197"/>
              <a:gd name="T61" fmla="*/ 2147483647 h 661"/>
              <a:gd name="T62" fmla="*/ 0 w 1197"/>
              <a:gd name="T63" fmla="*/ 0 h 66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97" h="661">
                <a:moveTo>
                  <a:pt x="0" y="0"/>
                </a:moveTo>
                <a:lnTo>
                  <a:pt x="1197" y="330"/>
                </a:lnTo>
                <a:lnTo>
                  <a:pt x="1197" y="661"/>
                </a:lnTo>
                <a:lnTo>
                  <a:pt x="443" y="457"/>
                </a:lnTo>
                <a:lnTo>
                  <a:pt x="437" y="451"/>
                </a:lnTo>
                <a:lnTo>
                  <a:pt x="433" y="445"/>
                </a:lnTo>
                <a:lnTo>
                  <a:pt x="428" y="439"/>
                </a:lnTo>
                <a:lnTo>
                  <a:pt x="424" y="434"/>
                </a:lnTo>
                <a:lnTo>
                  <a:pt x="419" y="428"/>
                </a:lnTo>
                <a:lnTo>
                  <a:pt x="416" y="422"/>
                </a:lnTo>
                <a:lnTo>
                  <a:pt x="410" y="414"/>
                </a:lnTo>
                <a:lnTo>
                  <a:pt x="405" y="405"/>
                </a:lnTo>
                <a:lnTo>
                  <a:pt x="400" y="397"/>
                </a:lnTo>
                <a:lnTo>
                  <a:pt x="394" y="388"/>
                </a:lnTo>
                <a:lnTo>
                  <a:pt x="390" y="379"/>
                </a:lnTo>
                <a:lnTo>
                  <a:pt x="384" y="371"/>
                </a:lnTo>
                <a:lnTo>
                  <a:pt x="377" y="359"/>
                </a:lnTo>
                <a:lnTo>
                  <a:pt x="368" y="346"/>
                </a:lnTo>
                <a:lnTo>
                  <a:pt x="359" y="333"/>
                </a:lnTo>
                <a:lnTo>
                  <a:pt x="349" y="321"/>
                </a:lnTo>
                <a:lnTo>
                  <a:pt x="338" y="308"/>
                </a:lnTo>
                <a:lnTo>
                  <a:pt x="328" y="295"/>
                </a:lnTo>
                <a:lnTo>
                  <a:pt x="318" y="284"/>
                </a:lnTo>
                <a:lnTo>
                  <a:pt x="308" y="271"/>
                </a:lnTo>
                <a:lnTo>
                  <a:pt x="298" y="260"/>
                </a:lnTo>
                <a:lnTo>
                  <a:pt x="291" y="252"/>
                </a:lnTo>
                <a:lnTo>
                  <a:pt x="284" y="244"/>
                </a:lnTo>
                <a:lnTo>
                  <a:pt x="277" y="238"/>
                </a:lnTo>
                <a:lnTo>
                  <a:pt x="270" y="231"/>
                </a:lnTo>
                <a:lnTo>
                  <a:pt x="262" y="224"/>
                </a:lnTo>
                <a:lnTo>
                  <a:pt x="254" y="218"/>
                </a:lnTo>
                <a:lnTo>
                  <a:pt x="247" y="212"/>
                </a:lnTo>
                <a:lnTo>
                  <a:pt x="238" y="206"/>
                </a:lnTo>
                <a:lnTo>
                  <a:pt x="229" y="202"/>
                </a:lnTo>
                <a:lnTo>
                  <a:pt x="217" y="196"/>
                </a:lnTo>
                <a:lnTo>
                  <a:pt x="205" y="192"/>
                </a:lnTo>
                <a:lnTo>
                  <a:pt x="194" y="186"/>
                </a:lnTo>
                <a:lnTo>
                  <a:pt x="182" y="183"/>
                </a:lnTo>
                <a:lnTo>
                  <a:pt x="165" y="176"/>
                </a:lnTo>
                <a:lnTo>
                  <a:pt x="148" y="170"/>
                </a:lnTo>
                <a:lnTo>
                  <a:pt x="131" y="164"/>
                </a:lnTo>
                <a:lnTo>
                  <a:pt x="122" y="159"/>
                </a:lnTo>
                <a:lnTo>
                  <a:pt x="113" y="155"/>
                </a:lnTo>
                <a:lnTo>
                  <a:pt x="104" y="150"/>
                </a:lnTo>
                <a:lnTo>
                  <a:pt x="96" y="145"/>
                </a:lnTo>
                <a:lnTo>
                  <a:pt x="89" y="139"/>
                </a:lnTo>
                <a:lnTo>
                  <a:pt x="81" y="131"/>
                </a:lnTo>
                <a:lnTo>
                  <a:pt x="74" y="123"/>
                </a:lnTo>
                <a:lnTo>
                  <a:pt x="68" y="114"/>
                </a:lnTo>
                <a:lnTo>
                  <a:pt x="63" y="105"/>
                </a:lnTo>
                <a:lnTo>
                  <a:pt x="57" y="95"/>
                </a:lnTo>
                <a:lnTo>
                  <a:pt x="49" y="80"/>
                </a:lnTo>
                <a:lnTo>
                  <a:pt x="41" y="63"/>
                </a:lnTo>
                <a:lnTo>
                  <a:pt x="34" y="46"/>
                </a:lnTo>
                <a:lnTo>
                  <a:pt x="29" y="37"/>
                </a:lnTo>
                <a:lnTo>
                  <a:pt x="25" y="28"/>
                </a:lnTo>
                <a:lnTo>
                  <a:pt x="19" y="20"/>
                </a:lnTo>
                <a:lnTo>
                  <a:pt x="12" y="12"/>
                </a:lnTo>
                <a:lnTo>
                  <a:pt x="6" y="5"/>
                </a:lnTo>
                <a:lnTo>
                  <a:pt x="4" y="3"/>
                </a:lnTo>
                <a:lnTo>
                  <a:pt x="3" y="2"/>
                </a:lnTo>
                <a:lnTo>
                  <a:pt x="2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3" name="Freeform 1118"/>
          <p:cNvSpPr>
            <a:spLocks/>
          </p:cNvSpPr>
          <p:nvPr/>
        </p:nvSpPr>
        <p:spPr bwMode="auto">
          <a:xfrm>
            <a:off x="2779713" y="4217988"/>
            <a:ext cx="285750" cy="212725"/>
          </a:xfrm>
          <a:custGeom>
            <a:avLst/>
            <a:gdLst>
              <a:gd name="T0" fmla="*/ 2147483647 w 723"/>
              <a:gd name="T1" fmla="*/ 2147483647 h 536"/>
              <a:gd name="T2" fmla="*/ 2147483647 w 723"/>
              <a:gd name="T3" fmla="*/ 2147483647 h 536"/>
              <a:gd name="T4" fmla="*/ 2147483647 w 723"/>
              <a:gd name="T5" fmla="*/ 2147483647 h 536"/>
              <a:gd name="T6" fmla="*/ 0 w 723"/>
              <a:gd name="T7" fmla="*/ 0 h 536"/>
              <a:gd name="T8" fmla="*/ 2147483647 w 723"/>
              <a:gd name="T9" fmla="*/ 2147483647 h 536"/>
              <a:gd name="T10" fmla="*/ 2147483647 w 723"/>
              <a:gd name="T11" fmla="*/ 2147483647 h 536"/>
              <a:gd name="T12" fmla="*/ 2147483647 w 723"/>
              <a:gd name="T13" fmla="*/ 2147483647 h 536"/>
              <a:gd name="T14" fmla="*/ 2147483647 w 723"/>
              <a:gd name="T15" fmla="*/ 2147483647 h 536"/>
              <a:gd name="T16" fmla="*/ 2147483647 w 723"/>
              <a:gd name="T17" fmla="*/ 2147483647 h 536"/>
              <a:gd name="T18" fmla="*/ 2147483647 w 723"/>
              <a:gd name="T19" fmla="*/ 2147483647 h 536"/>
              <a:gd name="T20" fmla="*/ 2147483647 w 723"/>
              <a:gd name="T21" fmla="*/ 2147483647 h 536"/>
              <a:gd name="T22" fmla="*/ 2147483647 w 723"/>
              <a:gd name="T23" fmla="*/ 2147483647 h 536"/>
              <a:gd name="T24" fmla="*/ 2147483647 w 723"/>
              <a:gd name="T25" fmla="*/ 2147483647 h 536"/>
              <a:gd name="T26" fmla="*/ 2147483647 w 723"/>
              <a:gd name="T27" fmla="*/ 2147483647 h 536"/>
              <a:gd name="T28" fmla="*/ 2147483647 w 723"/>
              <a:gd name="T29" fmla="*/ 2147483647 h 536"/>
              <a:gd name="T30" fmla="*/ 2147483647 w 723"/>
              <a:gd name="T31" fmla="*/ 2147483647 h 536"/>
              <a:gd name="T32" fmla="*/ 2147483647 w 723"/>
              <a:gd name="T33" fmla="*/ 2147483647 h 536"/>
              <a:gd name="T34" fmla="*/ 2147483647 w 723"/>
              <a:gd name="T35" fmla="*/ 2147483647 h 536"/>
              <a:gd name="T36" fmla="*/ 2147483647 w 723"/>
              <a:gd name="T37" fmla="*/ 2147483647 h 536"/>
              <a:gd name="T38" fmla="*/ 2147483647 w 723"/>
              <a:gd name="T39" fmla="*/ 2147483647 h 536"/>
              <a:gd name="T40" fmla="*/ 2147483647 w 723"/>
              <a:gd name="T41" fmla="*/ 2147483647 h 536"/>
              <a:gd name="T42" fmla="*/ 2147483647 w 723"/>
              <a:gd name="T43" fmla="*/ 2147483647 h 536"/>
              <a:gd name="T44" fmla="*/ 2147483647 w 723"/>
              <a:gd name="T45" fmla="*/ 2147483647 h 536"/>
              <a:gd name="T46" fmla="*/ 2147483647 w 723"/>
              <a:gd name="T47" fmla="*/ 2147483647 h 536"/>
              <a:gd name="T48" fmla="*/ 2147483647 w 723"/>
              <a:gd name="T49" fmla="*/ 2147483647 h 536"/>
              <a:gd name="T50" fmla="*/ 2147483647 w 723"/>
              <a:gd name="T51" fmla="*/ 2147483647 h 536"/>
              <a:gd name="T52" fmla="*/ 2147483647 w 723"/>
              <a:gd name="T53" fmla="*/ 2147483647 h 536"/>
              <a:gd name="T54" fmla="*/ 2147483647 w 723"/>
              <a:gd name="T55" fmla="*/ 2147483647 h 536"/>
              <a:gd name="T56" fmla="*/ 2147483647 w 723"/>
              <a:gd name="T57" fmla="*/ 2147483647 h 536"/>
              <a:gd name="T58" fmla="*/ 2147483647 w 723"/>
              <a:gd name="T59" fmla="*/ 2147483647 h 536"/>
              <a:gd name="T60" fmla="*/ 2147483647 w 723"/>
              <a:gd name="T61" fmla="*/ 2147483647 h 536"/>
              <a:gd name="T62" fmla="*/ 2147483647 w 723"/>
              <a:gd name="T63" fmla="*/ 2147483647 h 536"/>
              <a:gd name="T64" fmla="*/ 2147483647 w 723"/>
              <a:gd name="T65" fmla="*/ 2147483647 h 536"/>
              <a:gd name="T66" fmla="*/ 2147483647 w 723"/>
              <a:gd name="T67" fmla="*/ 2147483647 h 536"/>
              <a:gd name="T68" fmla="*/ 2147483647 w 723"/>
              <a:gd name="T69" fmla="*/ 2147483647 h 536"/>
              <a:gd name="T70" fmla="*/ 2147483647 w 723"/>
              <a:gd name="T71" fmla="*/ 2147483647 h 536"/>
              <a:gd name="T72" fmla="*/ 2147483647 w 723"/>
              <a:gd name="T73" fmla="*/ 2147483647 h 536"/>
              <a:gd name="T74" fmla="*/ 2147483647 w 723"/>
              <a:gd name="T75" fmla="*/ 2147483647 h 536"/>
              <a:gd name="T76" fmla="*/ 2147483647 w 723"/>
              <a:gd name="T77" fmla="*/ 2147483647 h 536"/>
              <a:gd name="T78" fmla="*/ 2147483647 w 723"/>
              <a:gd name="T79" fmla="*/ 2147483647 h 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3" h="536">
                <a:moveTo>
                  <a:pt x="417" y="457"/>
                </a:moveTo>
                <a:lnTo>
                  <a:pt x="723" y="536"/>
                </a:lnTo>
                <a:lnTo>
                  <a:pt x="723" y="196"/>
                </a:lnTo>
                <a:lnTo>
                  <a:pt x="0" y="0"/>
                </a:lnTo>
                <a:lnTo>
                  <a:pt x="12" y="12"/>
                </a:lnTo>
                <a:lnTo>
                  <a:pt x="25" y="26"/>
                </a:lnTo>
                <a:lnTo>
                  <a:pt x="38" y="38"/>
                </a:lnTo>
                <a:lnTo>
                  <a:pt x="52" y="52"/>
                </a:lnTo>
                <a:lnTo>
                  <a:pt x="64" y="65"/>
                </a:lnTo>
                <a:lnTo>
                  <a:pt x="77" y="79"/>
                </a:lnTo>
                <a:lnTo>
                  <a:pt x="100" y="103"/>
                </a:lnTo>
                <a:lnTo>
                  <a:pt x="122" y="128"/>
                </a:lnTo>
                <a:lnTo>
                  <a:pt x="145" y="153"/>
                </a:lnTo>
                <a:lnTo>
                  <a:pt x="160" y="170"/>
                </a:lnTo>
                <a:lnTo>
                  <a:pt x="177" y="188"/>
                </a:lnTo>
                <a:lnTo>
                  <a:pt x="194" y="206"/>
                </a:lnTo>
                <a:lnTo>
                  <a:pt x="211" y="223"/>
                </a:lnTo>
                <a:lnTo>
                  <a:pt x="224" y="237"/>
                </a:lnTo>
                <a:lnTo>
                  <a:pt x="239" y="250"/>
                </a:lnTo>
                <a:lnTo>
                  <a:pt x="253" y="262"/>
                </a:lnTo>
                <a:lnTo>
                  <a:pt x="268" y="275"/>
                </a:lnTo>
                <a:lnTo>
                  <a:pt x="282" y="287"/>
                </a:lnTo>
                <a:lnTo>
                  <a:pt x="291" y="293"/>
                </a:lnTo>
                <a:lnTo>
                  <a:pt x="300" y="299"/>
                </a:lnTo>
                <a:lnTo>
                  <a:pt x="308" y="305"/>
                </a:lnTo>
                <a:lnTo>
                  <a:pt x="317" y="312"/>
                </a:lnTo>
                <a:lnTo>
                  <a:pt x="323" y="316"/>
                </a:lnTo>
                <a:lnTo>
                  <a:pt x="328" y="321"/>
                </a:lnTo>
                <a:lnTo>
                  <a:pt x="333" y="326"/>
                </a:lnTo>
                <a:lnTo>
                  <a:pt x="342" y="335"/>
                </a:lnTo>
                <a:lnTo>
                  <a:pt x="350" y="345"/>
                </a:lnTo>
                <a:lnTo>
                  <a:pt x="356" y="355"/>
                </a:lnTo>
                <a:lnTo>
                  <a:pt x="363" y="367"/>
                </a:lnTo>
                <a:lnTo>
                  <a:pt x="372" y="381"/>
                </a:lnTo>
                <a:lnTo>
                  <a:pt x="381" y="397"/>
                </a:lnTo>
                <a:lnTo>
                  <a:pt x="390" y="413"/>
                </a:lnTo>
                <a:lnTo>
                  <a:pt x="396" y="424"/>
                </a:lnTo>
                <a:lnTo>
                  <a:pt x="402" y="435"/>
                </a:lnTo>
                <a:lnTo>
                  <a:pt x="409" y="447"/>
                </a:lnTo>
                <a:lnTo>
                  <a:pt x="417" y="45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4" name="Freeform 1119"/>
          <p:cNvSpPr>
            <a:spLocks/>
          </p:cNvSpPr>
          <p:nvPr/>
        </p:nvSpPr>
        <p:spPr bwMode="auto">
          <a:xfrm>
            <a:off x="2767013" y="4203700"/>
            <a:ext cx="298450" cy="92075"/>
          </a:xfrm>
          <a:custGeom>
            <a:avLst/>
            <a:gdLst>
              <a:gd name="T0" fmla="*/ 2147483647 w 754"/>
              <a:gd name="T1" fmla="*/ 2147483647 h 231"/>
              <a:gd name="T2" fmla="*/ 2147483647 w 754"/>
              <a:gd name="T3" fmla="*/ 2147483647 h 231"/>
              <a:gd name="T4" fmla="*/ 2147483647 w 754"/>
              <a:gd name="T5" fmla="*/ 2147483647 h 231"/>
              <a:gd name="T6" fmla="*/ 0 w 754"/>
              <a:gd name="T7" fmla="*/ 0 h 231"/>
              <a:gd name="T8" fmla="*/ 2147483647 w 754"/>
              <a:gd name="T9" fmla="*/ 2147483647 h 231"/>
              <a:gd name="T10" fmla="*/ 2147483647 w 754"/>
              <a:gd name="T11" fmla="*/ 2147483647 h 231"/>
              <a:gd name="T12" fmla="*/ 2147483647 w 754"/>
              <a:gd name="T13" fmla="*/ 2147483647 h 231"/>
              <a:gd name="T14" fmla="*/ 2147483647 w 754"/>
              <a:gd name="T15" fmla="*/ 2147483647 h 231"/>
              <a:gd name="T16" fmla="*/ 2147483647 w 754"/>
              <a:gd name="T17" fmla="*/ 2147483647 h 231"/>
              <a:gd name="T18" fmla="*/ 2147483647 w 754"/>
              <a:gd name="T19" fmla="*/ 2147483647 h 2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54" h="231">
                <a:moveTo>
                  <a:pt x="31" y="35"/>
                </a:moveTo>
                <a:lnTo>
                  <a:pt x="754" y="231"/>
                </a:lnTo>
                <a:lnTo>
                  <a:pt x="754" y="204"/>
                </a:lnTo>
                <a:lnTo>
                  <a:pt x="0" y="0"/>
                </a:lnTo>
                <a:lnTo>
                  <a:pt x="4" y="6"/>
                </a:lnTo>
                <a:lnTo>
                  <a:pt x="10" y="12"/>
                </a:lnTo>
                <a:lnTo>
                  <a:pt x="14" y="17"/>
                </a:lnTo>
                <a:lnTo>
                  <a:pt x="20" y="23"/>
                </a:lnTo>
                <a:lnTo>
                  <a:pt x="25" y="28"/>
                </a:lnTo>
                <a:lnTo>
                  <a:pt x="31" y="3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5" name="Freeform 1120"/>
          <p:cNvSpPr>
            <a:spLocks/>
          </p:cNvSpPr>
          <p:nvPr/>
        </p:nvSpPr>
        <p:spPr bwMode="auto">
          <a:xfrm>
            <a:off x="2944813" y="4398963"/>
            <a:ext cx="120650" cy="41275"/>
          </a:xfrm>
          <a:custGeom>
            <a:avLst/>
            <a:gdLst>
              <a:gd name="T0" fmla="*/ 2147483647 w 306"/>
              <a:gd name="T1" fmla="*/ 2147483647 h 105"/>
              <a:gd name="T2" fmla="*/ 2147483647 w 306"/>
              <a:gd name="T3" fmla="*/ 2147483647 h 105"/>
              <a:gd name="T4" fmla="*/ 2147483647 w 306"/>
              <a:gd name="T5" fmla="*/ 2147483647 h 105"/>
              <a:gd name="T6" fmla="*/ 0 w 306"/>
              <a:gd name="T7" fmla="*/ 0 h 105"/>
              <a:gd name="T8" fmla="*/ 2147483647 w 306"/>
              <a:gd name="T9" fmla="*/ 2147483647 h 105"/>
              <a:gd name="T10" fmla="*/ 2147483647 w 306"/>
              <a:gd name="T11" fmla="*/ 2147483647 h 105"/>
              <a:gd name="T12" fmla="*/ 2147483647 w 306"/>
              <a:gd name="T13" fmla="*/ 2147483647 h 105"/>
              <a:gd name="T14" fmla="*/ 2147483647 w 306"/>
              <a:gd name="T15" fmla="*/ 2147483647 h 105"/>
              <a:gd name="T16" fmla="*/ 2147483647 w 306"/>
              <a:gd name="T17" fmla="*/ 2147483647 h 105"/>
              <a:gd name="T18" fmla="*/ 2147483647 w 306"/>
              <a:gd name="T19" fmla="*/ 2147483647 h 105"/>
              <a:gd name="T20" fmla="*/ 2147483647 w 306"/>
              <a:gd name="T21" fmla="*/ 2147483647 h 105"/>
              <a:gd name="T22" fmla="*/ 2147483647 w 306"/>
              <a:gd name="T23" fmla="*/ 2147483647 h 105"/>
              <a:gd name="T24" fmla="*/ 2147483647 w 306"/>
              <a:gd name="T25" fmla="*/ 2147483647 h 105"/>
              <a:gd name="T26" fmla="*/ 2147483647 w 306"/>
              <a:gd name="T27" fmla="*/ 2147483647 h 105"/>
              <a:gd name="T28" fmla="*/ 2147483647 w 306"/>
              <a:gd name="T29" fmla="*/ 2147483647 h 105"/>
              <a:gd name="T30" fmla="*/ 2147483647 w 306"/>
              <a:gd name="T31" fmla="*/ 2147483647 h 10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06" h="105">
                <a:moveTo>
                  <a:pt x="29" y="34"/>
                </a:moveTo>
                <a:lnTo>
                  <a:pt x="306" y="105"/>
                </a:lnTo>
                <a:lnTo>
                  <a:pt x="306" y="79"/>
                </a:lnTo>
                <a:lnTo>
                  <a:pt x="0" y="0"/>
                </a:lnTo>
                <a:lnTo>
                  <a:pt x="3" y="6"/>
                </a:lnTo>
                <a:lnTo>
                  <a:pt x="7" y="11"/>
                </a:lnTo>
                <a:lnTo>
                  <a:pt x="11" y="15"/>
                </a:lnTo>
                <a:lnTo>
                  <a:pt x="14" y="19"/>
                </a:lnTo>
                <a:lnTo>
                  <a:pt x="19" y="24"/>
                </a:lnTo>
                <a:lnTo>
                  <a:pt x="23" y="28"/>
                </a:lnTo>
                <a:lnTo>
                  <a:pt x="25" y="30"/>
                </a:lnTo>
                <a:lnTo>
                  <a:pt x="26" y="31"/>
                </a:lnTo>
                <a:lnTo>
                  <a:pt x="26" y="32"/>
                </a:lnTo>
                <a:lnTo>
                  <a:pt x="27" y="33"/>
                </a:lnTo>
                <a:lnTo>
                  <a:pt x="28" y="33"/>
                </a:lnTo>
                <a:lnTo>
                  <a:pt x="29" y="3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6" name="Line 1121"/>
          <p:cNvSpPr>
            <a:spLocks noChangeShapeType="1"/>
          </p:cNvSpPr>
          <p:nvPr/>
        </p:nvSpPr>
        <p:spPr bwMode="auto">
          <a:xfrm flipV="1">
            <a:off x="3065463" y="3651250"/>
            <a:ext cx="1587" cy="8445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7" name="Line 1122"/>
          <p:cNvSpPr>
            <a:spLocks noChangeShapeType="1"/>
          </p:cNvSpPr>
          <p:nvPr/>
        </p:nvSpPr>
        <p:spPr bwMode="auto">
          <a:xfrm flipV="1">
            <a:off x="3195638" y="3924300"/>
            <a:ext cx="1587" cy="265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8" name="Freeform 1123"/>
          <p:cNvSpPr>
            <a:spLocks/>
          </p:cNvSpPr>
          <p:nvPr/>
        </p:nvSpPr>
        <p:spPr bwMode="auto">
          <a:xfrm>
            <a:off x="2324100" y="3800475"/>
            <a:ext cx="106363" cy="38100"/>
          </a:xfrm>
          <a:custGeom>
            <a:avLst/>
            <a:gdLst>
              <a:gd name="T0" fmla="*/ 2147483647 w 265"/>
              <a:gd name="T1" fmla="*/ 2147483647 h 98"/>
              <a:gd name="T2" fmla="*/ 2147483647 w 265"/>
              <a:gd name="T3" fmla="*/ 2147483647 h 98"/>
              <a:gd name="T4" fmla="*/ 2147483647 w 265"/>
              <a:gd name="T5" fmla="*/ 2147483647 h 98"/>
              <a:gd name="T6" fmla="*/ 0 w 265"/>
              <a:gd name="T7" fmla="*/ 0 h 98"/>
              <a:gd name="T8" fmla="*/ 0 w 265"/>
              <a:gd name="T9" fmla="*/ 2147483647 h 98"/>
              <a:gd name="T10" fmla="*/ 2147483647 w 265"/>
              <a:gd name="T11" fmla="*/ 2147483647 h 98"/>
              <a:gd name="T12" fmla="*/ 2147483647 w 265"/>
              <a:gd name="T13" fmla="*/ 2147483647 h 98"/>
              <a:gd name="T14" fmla="*/ 2147483647 w 265"/>
              <a:gd name="T15" fmla="*/ 2147483647 h 98"/>
              <a:gd name="T16" fmla="*/ 2147483647 w 265"/>
              <a:gd name="T17" fmla="*/ 2147483647 h 98"/>
              <a:gd name="T18" fmla="*/ 2147483647 w 265"/>
              <a:gd name="T19" fmla="*/ 2147483647 h 98"/>
              <a:gd name="T20" fmla="*/ 2147483647 w 265"/>
              <a:gd name="T21" fmla="*/ 2147483647 h 98"/>
              <a:gd name="T22" fmla="*/ 2147483647 w 265"/>
              <a:gd name="T23" fmla="*/ 2147483647 h 98"/>
              <a:gd name="T24" fmla="*/ 2147483647 w 265"/>
              <a:gd name="T25" fmla="*/ 2147483647 h 98"/>
              <a:gd name="T26" fmla="*/ 2147483647 w 265"/>
              <a:gd name="T27" fmla="*/ 2147483647 h 9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5" h="98">
                <a:moveTo>
                  <a:pt x="33" y="34"/>
                </a:moveTo>
                <a:lnTo>
                  <a:pt x="265" y="98"/>
                </a:lnTo>
                <a:lnTo>
                  <a:pt x="265" y="72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2" y="2"/>
                </a:lnTo>
                <a:lnTo>
                  <a:pt x="6" y="7"/>
                </a:lnTo>
                <a:lnTo>
                  <a:pt x="11" y="13"/>
                </a:lnTo>
                <a:lnTo>
                  <a:pt x="17" y="19"/>
                </a:lnTo>
                <a:lnTo>
                  <a:pt x="22" y="24"/>
                </a:lnTo>
                <a:lnTo>
                  <a:pt x="28" y="29"/>
                </a:lnTo>
                <a:lnTo>
                  <a:pt x="33" y="3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39" name="Freeform 1124"/>
          <p:cNvSpPr>
            <a:spLocks/>
          </p:cNvSpPr>
          <p:nvPr/>
        </p:nvSpPr>
        <p:spPr bwMode="auto">
          <a:xfrm>
            <a:off x="2203450" y="3640138"/>
            <a:ext cx="227013" cy="188912"/>
          </a:xfrm>
          <a:custGeom>
            <a:avLst/>
            <a:gdLst>
              <a:gd name="T0" fmla="*/ 2147483647 w 569"/>
              <a:gd name="T1" fmla="*/ 2147483647 h 474"/>
              <a:gd name="T2" fmla="*/ 2147483647 w 569"/>
              <a:gd name="T3" fmla="*/ 2147483647 h 474"/>
              <a:gd name="T4" fmla="*/ 2147483647 w 569"/>
              <a:gd name="T5" fmla="*/ 2147483647 h 474"/>
              <a:gd name="T6" fmla="*/ 0 w 569"/>
              <a:gd name="T7" fmla="*/ 0 h 474"/>
              <a:gd name="T8" fmla="*/ 2147483647 w 569"/>
              <a:gd name="T9" fmla="*/ 2147483647 h 474"/>
              <a:gd name="T10" fmla="*/ 2147483647 w 569"/>
              <a:gd name="T11" fmla="*/ 2147483647 h 474"/>
              <a:gd name="T12" fmla="*/ 2147483647 w 569"/>
              <a:gd name="T13" fmla="*/ 2147483647 h 474"/>
              <a:gd name="T14" fmla="*/ 2147483647 w 569"/>
              <a:gd name="T15" fmla="*/ 2147483647 h 474"/>
              <a:gd name="T16" fmla="*/ 2147483647 w 569"/>
              <a:gd name="T17" fmla="*/ 2147483647 h 474"/>
              <a:gd name="T18" fmla="*/ 2147483647 w 569"/>
              <a:gd name="T19" fmla="*/ 2147483647 h 474"/>
              <a:gd name="T20" fmla="*/ 2147483647 w 569"/>
              <a:gd name="T21" fmla="*/ 2147483647 h 474"/>
              <a:gd name="T22" fmla="*/ 2147483647 w 569"/>
              <a:gd name="T23" fmla="*/ 2147483647 h 474"/>
              <a:gd name="T24" fmla="*/ 2147483647 w 569"/>
              <a:gd name="T25" fmla="*/ 2147483647 h 474"/>
              <a:gd name="T26" fmla="*/ 2147483647 w 569"/>
              <a:gd name="T27" fmla="*/ 2147483647 h 474"/>
              <a:gd name="T28" fmla="*/ 2147483647 w 569"/>
              <a:gd name="T29" fmla="*/ 2147483647 h 474"/>
              <a:gd name="T30" fmla="*/ 2147483647 w 569"/>
              <a:gd name="T31" fmla="*/ 2147483647 h 474"/>
              <a:gd name="T32" fmla="*/ 2147483647 w 569"/>
              <a:gd name="T33" fmla="*/ 2147483647 h 474"/>
              <a:gd name="T34" fmla="*/ 2147483647 w 569"/>
              <a:gd name="T35" fmla="*/ 2147483647 h 474"/>
              <a:gd name="T36" fmla="*/ 2147483647 w 569"/>
              <a:gd name="T37" fmla="*/ 2147483647 h 474"/>
              <a:gd name="T38" fmla="*/ 2147483647 w 569"/>
              <a:gd name="T39" fmla="*/ 2147483647 h 474"/>
              <a:gd name="T40" fmla="*/ 2147483647 w 569"/>
              <a:gd name="T41" fmla="*/ 2147483647 h 474"/>
              <a:gd name="T42" fmla="*/ 2147483647 w 569"/>
              <a:gd name="T43" fmla="*/ 2147483647 h 474"/>
              <a:gd name="T44" fmla="*/ 2147483647 w 569"/>
              <a:gd name="T45" fmla="*/ 2147483647 h 474"/>
              <a:gd name="T46" fmla="*/ 2147483647 w 569"/>
              <a:gd name="T47" fmla="*/ 2147483647 h 474"/>
              <a:gd name="T48" fmla="*/ 2147483647 w 569"/>
              <a:gd name="T49" fmla="*/ 2147483647 h 474"/>
              <a:gd name="T50" fmla="*/ 2147483647 w 569"/>
              <a:gd name="T51" fmla="*/ 2147483647 h 474"/>
              <a:gd name="T52" fmla="*/ 2147483647 w 569"/>
              <a:gd name="T53" fmla="*/ 2147483647 h 474"/>
              <a:gd name="T54" fmla="*/ 2147483647 w 569"/>
              <a:gd name="T55" fmla="*/ 2147483647 h 474"/>
              <a:gd name="T56" fmla="*/ 2147483647 w 569"/>
              <a:gd name="T57" fmla="*/ 2147483647 h 474"/>
              <a:gd name="T58" fmla="*/ 2147483647 w 569"/>
              <a:gd name="T59" fmla="*/ 2147483647 h 474"/>
              <a:gd name="T60" fmla="*/ 2147483647 w 569"/>
              <a:gd name="T61" fmla="*/ 2147483647 h 474"/>
              <a:gd name="T62" fmla="*/ 2147483647 w 569"/>
              <a:gd name="T63" fmla="*/ 2147483647 h 474"/>
              <a:gd name="T64" fmla="*/ 2147483647 w 569"/>
              <a:gd name="T65" fmla="*/ 2147483647 h 474"/>
              <a:gd name="T66" fmla="*/ 2147483647 w 569"/>
              <a:gd name="T67" fmla="*/ 2147483647 h 474"/>
              <a:gd name="T68" fmla="*/ 2147483647 w 569"/>
              <a:gd name="T69" fmla="*/ 2147483647 h 474"/>
              <a:gd name="T70" fmla="*/ 2147483647 w 569"/>
              <a:gd name="T71" fmla="*/ 2147483647 h 474"/>
              <a:gd name="T72" fmla="*/ 2147483647 w 569"/>
              <a:gd name="T73" fmla="*/ 2147483647 h 47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69" h="474">
                <a:moveTo>
                  <a:pt x="304" y="402"/>
                </a:moveTo>
                <a:lnTo>
                  <a:pt x="569" y="474"/>
                </a:lnTo>
                <a:lnTo>
                  <a:pt x="569" y="153"/>
                </a:lnTo>
                <a:lnTo>
                  <a:pt x="0" y="0"/>
                </a:lnTo>
                <a:lnTo>
                  <a:pt x="10" y="12"/>
                </a:lnTo>
                <a:lnTo>
                  <a:pt x="20" y="24"/>
                </a:lnTo>
                <a:lnTo>
                  <a:pt x="29" y="36"/>
                </a:lnTo>
                <a:lnTo>
                  <a:pt x="44" y="56"/>
                </a:lnTo>
                <a:lnTo>
                  <a:pt x="58" y="78"/>
                </a:lnTo>
                <a:lnTo>
                  <a:pt x="68" y="91"/>
                </a:lnTo>
                <a:lnTo>
                  <a:pt x="80" y="106"/>
                </a:lnTo>
                <a:lnTo>
                  <a:pt x="91" y="119"/>
                </a:lnTo>
                <a:lnTo>
                  <a:pt x="105" y="135"/>
                </a:lnTo>
                <a:lnTo>
                  <a:pt x="120" y="152"/>
                </a:lnTo>
                <a:lnTo>
                  <a:pt x="134" y="167"/>
                </a:lnTo>
                <a:lnTo>
                  <a:pt x="158" y="190"/>
                </a:lnTo>
                <a:lnTo>
                  <a:pt x="179" y="211"/>
                </a:lnTo>
                <a:lnTo>
                  <a:pt x="193" y="226"/>
                </a:lnTo>
                <a:lnTo>
                  <a:pt x="206" y="239"/>
                </a:lnTo>
                <a:lnTo>
                  <a:pt x="216" y="251"/>
                </a:lnTo>
                <a:lnTo>
                  <a:pt x="220" y="255"/>
                </a:lnTo>
                <a:lnTo>
                  <a:pt x="222" y="258"/>
                </a:lnTo>
                <a:lnTo>
                  <a:pt x="224" y="261"/>
                </a:lnTo>
                <a:lnTo>
                  <a:pt x="226" y="265"/>
                </a:lnTo>
                <a:lnTo>
                  <a:pt x="229" y="268"/>
                </a:lnTo>
                <a:lnTo>
                  <a:pt x="231" y="272"/>
                </a:lnTo>
                <a:lnTo>
                  <a:pt x="236" y="281"/>
                </a:lnTo>
                <a:lnTo>
                  <a:pt x="242" y="291"/>
                </a:lnTo>
                <a:lnTo>
                  <a:pt x="248" y="301"/>
                </a:lnTo>
                <a:lnTo>
                  <a:pt x="253" y="312"/>
                </a:lnTo>
                <a:lnTo>
                  <a:pt x="260" y="326"/>
                </a:lnTo>
                <a:lnTo>
                  <a:pt x="268" y="342"/>
                </a:lnTo>
                <a:lnTo>
                  <a:pt x="276" y="358"/>
                </a:lnTo>
                <a:lnTo>
                  <a:pt x="281" y="369"/>
                </a:lnTo>
                <a:lnTo>
                  <a:pt x="288" y="380"/>
                </a:lnTo>
                <a:lnTo>
                  <a:pt x="296" y="390"/>
                </a:lnTo>
                <a:lnTo>
                  <a:pt x="304" y="40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0" name="Line 1125"/>
          <p:cNvSpPr>
            <a:spLocks noChangeShapeType="1"/>
          </p:cNvSpPr>
          <p:nvPr/>
        </p:nvSpPr>
        <p:spPr bwMode="auto">
          <a:xfrm>
            <a:off x="2324100" y="3800475"/>
            <a:ext cx="106363" cy="28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1" name="Freeform 1126"/>
          <p:cNvSpPr>
            <a:spLocks/>
          </p:cNvSpPr>
          <p:nvPr/>
        </p:nvSpPr>
        <p:spPr bwMode="auto">
          <a:xfrm>
            <a:off x="2338388" y="3813175"/>
            <a:ext cx="92075" cy="58738"/>
          </a:xfrm>
          <a:custGeom>
            <a:avLst/>
            <a:gdLst>
              <a:gd name="T0" fmla="*/ 2147483647 w 232"/>
              <a:gd name="T1" fmla="*/ 2147483647 h 147"/>
              <a:gd name="T2" fmla="*/ 2147483647 w 232"/>
              <a:gd name="T3" fmla="*/ 2147483647 h 147"/>
              <a:gd name="T4" fmla="*/ 0 w 232"/>
              <a:gd name="T5" fmla="*/ 0 h 147"/>
              <a:gd name="T6" fmla="*/ 2147483647 w 232"/>
              <a:gd name="T7" fmla="*/ 2147483647 h 147"/>
              <a:gd name="T8" fmla="*/ 2147483647 w 232"/>
              <a:gd name="T9" fmla="*/ 2147483647 h 147"/>
              <a:gd name="T10" fmla="*/ 2147483647 w 232"/>
              <a:gd name="T11" fmla="*/ 2147483647 h 147"/>
              <a:gd name="T12" fmla="*/ 2147483647 w 232"/>
              <a:gd name="T13" fmla="*/ 2147483647 h 147"/>
              <a:gd name="T14" fmla="*/ 2147483647 w 232"/>
              <a:gd name="T15" fmla="*/ 2147483647 h 147"/>
              <a:gd name="T16" fmla="*/ 2147483647 w 232"/>
              <a:gd name="T17" fmla="*/ 2147483647 h 147"/>
              <a:gd name="T18" fmla="*/ 2147483647 w 232"/>
              <a:gd name="T19" fmla="*/ 2147483647 h 147"/>
              <a:gd name="T20" fmla="*/ 2147483647 w 232"/>
              <a:gd name="T21" fmla="*/ 2147483647 h 147"/>
              <a:gd name="T22" fmla="*/ 2147483647 w 232"/>
              <a:gd name="T23" fmla="*/ 2147483647 h 147"/>
              <a:gd name="T24" fmla="*/ 2147483647 w 232"/>
              <a:gd name="T25" fmla="*/ 2147483647 h 147"/>
              <a:gd name="T26" fmla="*/ 2147483647 w 232"/>
              <a:gd name="T27" fmla="*/ 2147483647 h 147"/>
              <a:gd name="T28" fmla="*/ 2147483647 w 232"/>
              <a:gd name="T29" fmla="*/ 2147483647 h 147"/>
              <a:gd name="T30" fmla="*/ 2147483647 w 232"/>
              <a:gd name="T31" fmla="*/ 2147483647 h 147"/>
              <a:gd name="T32" fmla="*/ 2147483647 w 232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2" h="147">
                <a:moveTo>
                  <a:pt x="232" y="147"/>
                </a:moveTo>
                <a:lnTo>
                  <a:pt x="232" y="64"/>
                </a:lnTo>
                <a:lnTo>
                  <a:pt x="0" y="0"/>
                </a:lnTo>
                <a:lnTo>
                  <a:pt x="13" y="10"/>
                </a:lnTo>
                <a:lnTo>
                  <a:pt x="26" y="21"/>
                </a:lnTo>
                <a:lnTo>
                  <a:pt x="40" y="29"/>
                </a:lnTo>
                <a:lnTo>
                  <a:pt x="54" y="38"/>
                </a:lnTo>
                <a:lnTo>
                  <a:pt x="68" y="47"/>
                </a:lnTo>
                <a:lnTo>
                  <a:pt x="82" y="55"/>
                </a:lnTo>
                <a:lnTo>
                  <a:pt x="105" y="69"/>
                </a:lnTo>
                <a:lnTo>
                  <a:pt x="126" y="81"/>
                </a:lnTo>
                <a:lnTo>
                  <a:pt x="144" y="91"/>
                </a:lnTo>
                <a:lnTo>
                  <a:pt x="162" y="102"/>
                </a:lnTo>
                <a:lnTo>
                  <a:pt x="180" y="114"/>
                </a:lnTo>
                <a:lnTo>
                  <a:pt x="198" y="125"/>
                </a:lnTo>
                <a:lnTo>
                  <a:pt x="214" y="136"/>
                </a:lnTo>
                <a:lnTo>
                  <a:pt x="232" y="14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2" name="Line 1127"/>
          <p:cNvSpPr>
            <a:spLocks noChangeShapeType="1"/>
          </p:cNvSpPr>
          <p:nvPr/>
        </p:nvSpPr>
        <p:spPr bwMode="auto">
          <a:xfrm>
            <a:off x="2338388" y="3813175"/>
            <a:ext cx="92075" cy="25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3" name="Line 1128"/>
          <p:cNvSpPr>
            <a:spLocks noChangeShapeType="1"/>
          </p:cNvSpPr>
          <p:nvPr/>
        </p:nvSpPr>
        <p:spPr bwMode="auto">
          <a:xfrm flipV="1">
            <a:off x="3490913" y="4152900"/>
            <a:ext cx="185737" cy="1047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4" name="Line 1129"/>
          <p:cNvSpPr>
            <a:spLocks noChangeShapeType="1"/>
          </p:cNvSpPr>
          <p:nvPr/>
        </p:nvSpPr>
        <p:spPr bwMode="auto">
          <a:xfrm flipV="1">
            <a:off x="3509963" y="4162425"/>
            <a:ext cx="166687" cy="95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5" name="Line 1130"/>
          <p:cNvSpPr>
            <a:spLocks noChangeShapeType="1"/>
          </p:cNvSpPr>
          <p:nvPr/>
        </p:nvSpPr>
        <p:spPr bwMode="auto">
          <a:xfrm flipV="1">
            <a:off x="3490913" y="4019550"/>
            <a:ext cx="185737" cy="1063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6" name="Line 1131"/>
          <p:cNvSpPr>
            <a:spLocks noChangeShapeType="1"/>
          </p:cNvSpPr>
          <p:nvPr/>
        </p:nvSpPr>
        <p:spPr bwMode="auto">
          <a:xfrm flipV="1">
            <a:off x="3490913" y="4010025"/>
            <a:ext cx="185737" cy="1063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7" name="Line 1132"/>
          <p:cNvSpPr>
            <a:spLocks noChangeShapeType="1"/>
          </p:cNvSpPr>
          <p:nvPr/>
        </p:nvSpPr>
        <p:spPr bwMode="auto">
          <a:xfrm flipV="1">
            <a:off x="3490913" y="3881438"/>
            <a:ext cx="185737" cy="1047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8" name="Line 1133"/>
          <p:cNvSpPr>
            <a:spLocks noChangeShapeType="1"/>
          </p:cNvSpPr>
          <p:nvPr/>
        </p:nvSpPr>
        <p:spPr bwMode="auto">
          <a:xfrm flipV="1">
            <a:off x="3478213" y="3867150"/>
            <a:ext cx="198437" cy="1127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49" name="Freeform 1134"/>
          <p:cNvSpPr>
            <a:spLocks/>
          </p:cNvSpPr>
          <p:nvPr/>
        </p:nvSpPr>
        <p:spPr bwMode="auto">
          <a:xfrm>
            <a:off x="5532438" y="1712913"/>
            <a:ext cx="1719262" cy="1100137"/>
          </a:xfrm>
          <a:custGeom>
            <a:avLst/>
            <a:gdLst>
              <a:gd name="T0" fmla="*/ 0 w 4329"/>
              <a:gd name="T1" fmla="*/ 2147483647 h 2773"/>
              <a:gd name="T2" fmla="*/ 2147483647 w 4329"/>
              <a:gd name="T3" fmla="*/ 2147483647 h 2773"/>
              <a:gd name="T4" fmla="*/ 2147483647 w 4329"/>
              <a:gd name="T5" fmla="*/ 2147483647 h 2773"/>
              <a:gd name="T6" fmla="*/ 2147483647 w 4329"/>
              <a:gd name="T7" fmla="*/ 2147483647 h 2773"/>
              <a:gd name="T8" fmla="*/ 2147483647 w 4329"/>
              <a:gd name="T9" fmla="*/ 2147483647 h 2773"/>
              <a:gd name="T10" fmla="*/ 2147483647 w 4329"/>
              <a:gd name="T11" fmla="*/ 2147483647 h 2773"/>
              <a:gd name="T12" fmla="*/ 2147483647 w 4329"/>
              <a:gd name="T13" fmla="*/ 2147483647 h 2773"/>
              <a:gd name="T14" fmla="*/ 2147483647 w 4329"/>
              <a:gd name="T15" fmla="*/ 2147483647 h 2773"/>
              <a:gd name="T16" fmla="*/ 2147483647 w 4329"/>
              <a:gd name="T17" fmla="*/ 2147483647 h 2773"/>
              <a:gd name="T18" fmla="*/ 2147483647 w 4329"/>
              <a:gd name="T19" fmla="*/ 2147483647 h 2773"/>
              <a:gd name="T20" fmla="*/ 2147483647 w 4329"/>
              <a:gd name="T21" fmla="*/ 2147483647 h 2773"/>
              <a:gd name="T22" fmla="*/ 2147483647 w 4329"/>
              <a:gd name="T23" fmla="*/ 2147483647 h 2773"/>
              <a:gd name="T24" fmla="*/ 2147483647 w 4329"/>
              <a:gd name="T25" fmla="*/ 2147483647 h 2773"/>
              <a:gd name="T26" fmla="*/ 2147483647 w 4329"/>
              <a:gd name="T27" fmla="*/ 2147483647 h 2773"/>
              <a:gd name="T28" fmla="*/ 2147483647 w 4329"/>
              <a:gd name="T29" fmla="*/ 2147483647 h 2773"/>
              <a:gd name="T30" fmla="*/ 2147483647 w 4329"/>
              <a:gd name="T31" fmla="*/ 2147483647 h 2773"/>
              <a:gd name="T32" fmla="*/ 2147483647 w 4329"/>
              <a:gd name="T33" fmla="*/ 2147483647 h 2773"/>
              <a:gd name="T34" fmla="*/ 2147483647 w 4329"/>
              <a:gd name="T35" fmla="*/ 2147483647 h 2773"/>
              <a:gd name="T36" fmla="*/ 2147483647 w 4329"/>
              <a:gd name="T37" fmla="*/ 2147483647 h 2773"/>
              <a:gd name="T38" fmla="*/ 2147483647 w 4329"/>
              <a:gd name="T39" fmla="*/ 2147483647 h 2773"/>
              <a:gd name="T40" fmla="*/ 2147483647 w 4329"/>
              <a:gd name="T41" fmla="*/ 2147483647 h 2773"/>
              <a:gd name="T42" fmla="*/ 2147483647 w 4329"/>
              <a:gd name="T43" fmla="*/ 2147483647 h 2773"/>
              <a:gd name="T44" fmla="*/ 2147483647 w 4329"/>
              <a:gd name="T45" fmla="*/ 2147483647 h 2773"/>
              <a:gd name="T46" fmla="*/ 2147483647 w 4329"/>
              <a:gd name="T47" fmla="*/ 2147483647 h 2773"/>
              <a:gd name="T48" fmla="*/ 2147483647 w 4329"/>
              <a:gd name="T49" fmla="*/ 2147483647 h 2773"/>
              <a:gd name="T50" fmla="*/ 2147483647 w 4329"/>
              <a:gd name="T51" fmla="*/ 2147483647 h 2773"/>
              <a:gd name="T52" fmla="*/ 2147483647 w 4329"/>
              <a:gd name="T53" fmla="*/ 2147483647 h 2773"/>
              <a:gd name="T54" fmla="*/ 2147483647 w 4329"/>
              <a:gd name="T55" fmla="*/ 2147483647 h 2773"/>
              <a:gd name="T56" fmla="*/ 2147483647 w 4329"/>
              <a:gd name="T57" fmla="*/ 2147483647 h 2773"/>
              <a:gd name="T58" fmla="*/ 2147483647 w 4329"/>
              <a:gd name="T59" fmla="*/ 2147483647 h 2773"/>
              <a:gd name="T60" fmla="*/ 2147483647 w 4329"/>
              <a:gd name="T61" fmla="*/ 2147483647 h 2773"/>
              <a:gd name="T62" fmla="*/ 2147483647 w 4329"/>
              <a:gd name="T63" fmla="*/ 2147483647 h 2773"/>
              <a:gd name="T64" fmla="*/ 2147483647 w 4329"/>
              <a:gd name="T65" fmla="*/ 2147483647 h 2773"/>
              <a:gd name="T66" fmla="*/ 2147483647 w 4329"/>
              <a:gd name="T67" fmla="*/ 0 h 2773"/>
              <a:gd name="T68" fmla="*/ 0 w 4329"/>
              <a:gd name="T69" fmla="*/ 2147483647 h 2773"/>
              <a:gd name="T70" fmla="*/ 0 w 4329"/>
              <a:gd name="T71" fmla="*/ 2147483647 h 27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329" h="2773">
                <a:moveTo>
                  <a:pt x="0" y="2773"/>
                </a:moveTo>
                <a:lnTo>
                  <a:pt x="3556" y="753"/>
                </a:lnTo>
                <a:lnTo>
                  <a:pt x="3556" y="512"/>
                </a:lnTo>
                <a:lnTo>
                  <a:pt x="3557" y="501"/>
                </a:lnTo>
                <a:lnTo>
                  <a:pt x="3561" y="490"/>
                </a:lnTo>
                <a:lnTo>
                  <a:pt x="3567" y="480"/>
                </a:lnTo>
                <a:lnTo>
                  <a:pt x="3575" y="470"/>
                </a:lnTo>
                <a:lnTo>
                  <a:pt x="3584" y="461"/>
                </a:lnTo>
                <a:lnTo>
                  <a:pt x="3596" y="452"/>
                </a:lnTo>
                <a:lnTo>
                  <a:pt x="3610" y="444"/>
                </a:lnTo>
                <a:lnTo>
                  <a:pt x="3626" y="437"/>
                </a:lnTo>
                <a:lnTo>
                  <a:pt x="3641" y="431"/>
                </a:lnTo>
                <a:lnTo>
                  <a:pt x="3659" y="427"/>
                </a:lnTo>
                <a:lnTo>
                  <a:pt x="3677" y="425"/>
                </a:lnTo>
                <a:lnTo>
                  <a:pt x="3696" y="422"/>
                </a:lnTo>
                <a:lnTo>
                  <a:pt x="3715" y="421"/>
                </a:lnTo>
                <a:lnTo>
                  <a:pt x="3734" y="422"/>
                </a:lnTo>
                <a:lnTo>
                  <a:pt x="3752" y="425"/>
                </a:lnTo>
                <a:lnTo>
                  <a:pt x="3771" y="428"/>
                </a:lnTo>
                <a:lnTo>
                  <a:pt x="3788" y="433"/>
                </a:lnTo>
                <a:lnTo>
                  <a:pt x="3804" y="439"/>
                </a:lnTo>
                <a:lnTo>
                  <a:pt x="3819" y="446"/>
                </a:lnTo>
                <a:lnTo>
                  <a:pt x="3832" y="454"/>
                </a:lnTo>
                <a:lnTo>
                  <a:pt x="3843" y="463"/>
                </a:lnTo>
                <a:lnTo>
                  <a:pt x="3853" y="472"/>
                </a:lnTo>
                <a:lnTo>
                  <a:pt x="3861" y="482"/>
                </a:lnTo>
                <a:lnTo>
                  <a:pt x="3865" y="492"/>
                </a:lnTo>
                <a:lnTo>
                  <a:pt x="3869" y="503"/>
                </a:lnTo>
                <a:lnTo>
                  <a:pt x="3869" y="514"/>
                </a:lnTo>
                <a:lnTo>
                  <a:pt x="3868" y="526"/>
                </a:lnTo>
                <a:lnTo>
                  <a:pt x="3863" y="536"/>
                </a:lnTo>
                <a:lnTo>
                  <a:pt x="3863" y="578"/>
                </a:lnTo>
                <a:lnTo>
                  <a:pt x="4329" y="315"/>
                </a:lnTo>
                <a:lnTo>
                  <a:pt x="4329" y="0"/>
                </a:lnTo>
                <a:lnTo>
                  <a:pt x="0" y="2458"/>
                </a:lnTo>
                <a:lnTo>
                  <a:pt x="0" y="277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0" name="Freeform 1135"/>
          <p:cNvSpPr>
            <a:spLocks/>
          </p:cNvSpPr>
          <p:nvPr/>
        </p:nvSpPr>
        <p:spPr bwMode="auto">
          <a:xfrm>
            <a:off x="5532438" y="1689100"/>
            <a:ext cx="1719262" cy="1000125"/>
          </a:xfrm>
          <a:custGeom>
            <a:avLst/>
            <a:gdLst>
              <a:gd name="T0" fmla="*/ 0 w 4329"/>
              <a:gd name="T1" fmla="*/ 2147483647 h 2517"/>
              <a:gd name="T2" fmla="*/ 2147483647 w 4329"/>
              <a:gd name="T3" fmla="*/ 0 h 2517"/>
              <a:gd name="T4" fmla="*/ 2147483647 w 4329"/>
              <a:gd name="T5" fmla="*/ 2147483647 h 2517"/>
              <a:gd name="T6" fmla="*/ 0 w 4329"/>
              <a:gd name="T7" fmla="*/ 2147483647 h 2517"/>
              <a:gd name="T8" fmla="*/ 0 w 4329"/>
              <a:gd name="T9" fmla="*/ 2147483647 h 25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29" h="2517">
                <a:moveTo>
                  <a:pt x="0" y="2401"/>
                </a:moveTo>
                <a:lnTo>
                  <a:pt x="4231" y="0"/>
                </a:lnTo>
                <a:lnTo>
                  <a:pt x="4329" y="59"/>
                </a:lnTo>
                <a:lnTo>
                  <a:pt x="0" y="2517"/>
                </a:lnTo>
                <a:lnTo>
                  <a:pt x="0" y="240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1" name="Line 1136"/>
          <p:cNvSpPr>
            <a:spLocks noChangeShapeType="1"/>
          </p:cNvSpPr>
          <p:nvPr/>
        </p:nvSpPr>
        <p:spPr bwMode="auto">
          <a:xfrm flipV="1">
            <a:off x="3490913" y="1712913"/>
            <a:ext cx="3760787" cy="21351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2" name="Freeform 1137"/>
          <p:cNvSpPr>
            <a:spLocks/>
          </p:cNvSpPr>
          <p:nvPr/>
        </p:nvSpPr>
        <p:spPr bwMode="auto">
          <a:xfrm>
            <a:off x="6007100" y="2260600"/>
            <a:ext cx="158750" cy="90488"/>
          </a:xfrm>
          <a:custGeom>
            <a:avLst/>
            <a:gdLst>
              <a:gd name="T0" fmla="*/ 0 w 400"/>
              <a:gd name="T1" fmla="*/ 2147483647 h 229"/>
              <a:gd name="T2" fmla="*/ 2147483647 w 400"/>
              <a:gd name="T3" fmla="*/ 0 h 229"/>
              <a:gd name="T4" fmla="*/ 2147483647 w 400"/>
              <a:gd name="T5" fmla="*/ 2147483647 h 229"/>
              <a:gd name="T6" fmla="*/ 2147483647 w 400"/>
              <a:gd name="T7" fmla="*/ 2147483647 h 229"/>
              <a:gd name="T8" fmla="*/ 0 w 400"/>
              <a:gd name="T9" fmla="*/ 2147483647 h 2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0" h="229">
                <a:moveTo>
                  <a:pt x="0" y="171"/>
                </a:moveTo>
                <a:lnTo>
                  <a:pt x="302" y="0"/>
                </a:lnTo>
                <a:lnTo>
                  <a:pt x="400" y="58"/>
                </a:lnTo>
                <a:lnTo>
                  <a:pt x="97" y="229"/>
                </a:lnTo>
                <a:lnTo>
                  <a:pt x="0" y="17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3" name="Freeform 1138"/>
          <p:cNvSpPr>
            <a:spLocks/>
          </p:cNvSpPr>
          <p:nvPr/>
        </p:nvSpPr>
        <p:spPr bwMode="auto">
          <a:xfrm>
            <a:off x="6381750" y="2041525"/>
            <a:ext cx="166688" cy="98425"/>
          </a:xfrm>
          <a:custGeom>
            <a:avLst/>
            <a:gdLst>
              <a:gd name="T0" fmla="*/ 2147483647 w 424"/>
              <a:gd name="T1" fmla="*/ 2147483647 h 246"/>
              <a:gd name="T2" fmla="*/ 2147483647 w 424"/>
              <a:gd name="T3" fmla="*/ 2147483647 h 246"/>
              <a:gd name="T4" fmla="*/ 2147483647 w 424"/>
              <a:gd name="T5" fmla="*/ 0 h 246"/>
              <a:gd name="T6" fmla="*/ 0 w 424"/>
              <a:gd name="T7" fmla="*/ 2147483647 h 246"/>
              <a:gd name="T8" fmla="*/ 2147483647 w 424"/>
              <a:gd name="T9" fmla="*/ 2147483647 h 2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4" h="246">
                <a:moveTo>
                  <a:pt x="98" y="246"/>
                </a:moveTo>
                <a:lnTo>
                  <a:pt x="424" y="61"/>
                </a:lnTo>
                <a:lnTo>
                  <a:pt x="324" y="0"/>
                </a:lnTo>
                <a:lnTo>
                  <a:pt x="0" y="186"/>
                </a:lnTo>
                <a:lnTo>
                  <a:pt x="98" y="24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4" name="Freeform 1139"/>
          <p:cNvSpPr>
            <a:spLocks/>
          </p:cNvSpPr>
          <p:nvPr/>
        </p:nvSpPr>
        <p:spPr bwMode="auto">
          <a:xfrm>
            <a:off x="6896100" y="1746250"/>
            <a:ext cx="169863" cy="98425"/>
          </a:xfrm>
          <a:custGeom>
            <a:avLst/>
            <a:gdLst>
              <a:gd name="T0" fmla="*/ 2147483647 w 426"/>
              <a:gd name="T1" fmla="*/ 2147483647 h 248"/>
              <a:gd name="T2" fmla="*/ 2147483647 w 426"/>
              <a:gd name="T3" fmla="*/ 2147483647 h 248"/>
              <a:gd name="T4" fmla="*/ 2147483647 w 426"/>
              <a:gd name="T5" fmla="*/ 0 h 248"/>
              <a:gd name="T6" fmla="*/ 0 w 426"/>
              <a:gd name="T7" fmla="*/ 2147483647 h 248"/>
              <a:gd name="T8" fmla="*/ 2147483647 w 426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6" h="248">
                <a:moveTo>
                  <a:pt x="108" y="248"/>
                </a:moveTo>
                <a:lnTo>
                  <a:pt x="426" y="67"/>
                </a:lnTo>
                <a:lnTo>
                  <a:pt x="315" y="0"/>
                </a:lnTo>
                <a:lnTo>
                  <a:pt x="0" y="181"/>
                </a:lnTo>
                <a:lnTo>
                  <a:pt x="108" y="24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5" name="Freeform 1140"/>
          <p:cNvSpPr>
            <a:spLocks/>
          </p:cNvSpPr>
          <p:nvPr/>
        </p:nvSpPr>
        <p:spPr bwMode="auto">
          <a:xfrm>
            <a:off x="5630863" y="2474913"/>
            <a:ext cx="155575" cy="90487"/>
          </a:xfrm>
          <a:custGeom>
            <a:avLst/>
            <a:gdLst>
              <a:gd name="T0" fmla="*/ 2147483647 w 394"/>
              <a:gd name="T1" fmla="*/ 2147483647 h 226"/>
              <a:gd name="T2" fmla="*/ 2147483647 w 394"/>
              <a:gd name="T3" fmla="*/ 2147483647 h 226"/>
              <a:gd name="T4" fmla="*/ 2147483647 w 394"/>
              <a:gd name="T5" fmla="*/ 0 h 226"/>
              <a:gd name="T6" fmla="*/ 0 w 394"/>
              <a:gd name="T7" fmla="*/ 2147483647 h 226"/>
              <a:gd name="T8" fmla="*/ 2147483647 w 394"/>
              <a:gd name="T9" fmla="*/ 2147483647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4" h="226">
                <a:moveTo>
                  <a:pt x="97" y="226"/>
                </a:moveTo>
                <a:lnTo>
                  <a:pt x="394" y="58"/>
                </a:lnTo>
                <a:lnTo>
                  <a:pt x="297" y="0"/>
                </a:lnTo>
                <a:lnTo>
                  <a:pt x="0" y="168"/>
                </a:lnTo>
                <a:lnTo>
                  <a:pt x="97" y="22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6" name="Freeform 1141"/>
          <p:cNvSpPr>
            <a:spLocks/>
          </p:cNvSpPr>
          <p:nvPr/>
        </p:nvSpPr>
        <p:spPr bwMode="auto">
          <a:xfrm>
            <a:off x="5630863" y="2543175"/>
            <a:ext cx="38100" cy="44450"/>
          </a:xfrm>
          <a:custGeom>
            <a:avLst/>
            <a:gdLst>
              <a:gd name="T0" fmla="*/ 0 w 97"/>
              <a:gd name="T1" fmla="*/ 0 h 114"/>
              <a:gd name="T2" fmla="*/ 0 w 97"/>
              <a:gd name="T3" fmla="*/ 2147483647 h 114"/>
              <a:gd name="T4" fmla="*/ 2147483647 w 97"/>
              <a:gd name="T5" fmla="*/ 2147483647 h 114"/>
              <a:gd name="T6" fmla="*/ 0 w 97"/>
              <a:gd name="T7" fmla="*/ 0 h 1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" h="114">
                <a:moveTo>
                  <a:pt x="0" y="0"/>
                </a:moveTo>
                <a:lnTo>
                  <a:pt x="0" y="114"/>
                </a:lnTo>
                <a:lnTo>
                  <a:pt x="97" y="58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7" name="Freeform 1142"/>
          <p:cNvSpPr>
            <a:spLocks/>
          </p:cNvSpPr>
          <p:nvPr/>
        </p:nvSpPr>
        <p:spPr bwMode="auto">
          <a:xfrm>
            <a:off x="6007100" y="2328863"/>
            <a:ext cx="38100" cy="44450"/>
          </a:xfrm>
          <a:custGeom>
            <a:avLst/>
            <a:gdLst>
              <a:gd name="T0" fmla="*/ 0 w 97"/>
              <a:gd name="T1" fmla="*/ 2147483647 h 114"/>
              <a:gd name="T2" fmla="*/ 2147483647 w 97"/>
              <a:gd name="T3" fmla="*/ 2147483647 h 114"/>
              <a:gd name="T4" fmla="*/ 0 w 97"/>
              <a:gd name="T5" fmla="*/ 0 h 114"/>
              <a:gd name="T6" fmla="*/ 0 w 97"/>
              <a:gd name="T7" fmla="*/ 2147483647 h 1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7" h="114">
                <a:moveTo>
                  <a:pt x="0" y="114"/>
                </a:moveTo>
                <a:lnTo>
                  <a:pt x="97" y="58"/>
                </a:lnTo>
                <a:lnTo>
                  <a:pt x="0" y="0"/>
                </a:lnTo>
                <a:lnTo>
                  <a:pt x="0" y="11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8" name="Freeform 1143"/>
          <p:cNvSpPr>
            <a:spLocks/>
          </p:cNvSpPr>
          <p:nvPr/>
        </p:nvSpPr>
        <p:spPr bwMode="auto">
          <a:xfrm>
            <a:off x="6381750" y="2116138"/>
            <a:ext cx="38100" cy="44450"/>
          </a:xfrm>
          <a:custGeom>
            <a:avLst/>
            <a:gdLst>
              <a:gd name="T0" fmla="*/ 0 w 98"/>
              <a:gd name="T1" fmla="*/ 0 h 115"/>
              <a:gd name="T2" fmla="*/ 0 w 98"/>
              <a:gd name="T3" fmla="*/ 2147483647 h 115"/>
              <a:gd name="T4" fmla="*/ 2147483647 w 98"/>
              <a:gd name="T5" fmla="*/ 2147483647 h 115"/>
              <a:gd name="T6" fmla="*/ 0 w 98"/>
              <a:gd name="T7" fmla="*/ 0 h 11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8" h="115">
                <a:moveTo>
                  <a:pt x="0" y="0"/>
                </a:moveTo>
                <a:lnTo>
                  <a:pt x="0" y="115"/>
                </a:lnTo>
                <a:lnTo>
                  <a:pt x="98" y="60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59" name="Freeform 1144"/>
          <p:cNvSpPr>
            <a:spLocks/>
          </p:cNvSpPr>
          <p:nvPr/>
        </p:nvSpPr>
        <p:spPr bwMode="auto">
          <a:xfrm>
            <a:off x="6896100" y="1817688"/>
            <a:ext cx="42863" cy="50800"/>
          </a:xfrm>
          <a:custGeom>
            <a:avLst/>
            <a:gdLst>
              <a:gd name="T0" fmla="*/ 0 w 108"/>
              <a:gd name="T1" fmla="*/ 2147483647 h 127"/>
              <a:gd name="T2" fmla="*/ 2147483647 w 108"/>
              <a:gd name="T3" fmla="*/ 2147483647 h 127"/>
              <a:gd name="T4" fmla="*/ 0 w 108"/>
              <a:gd name="T5" fmla="*/ 0 h 127"/>
              <a:gd name="T6" fmla="*/ 0 w 108"/>
              <a:gd name="T7" fmla="*/ 2147483647 h 1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8" h="127">
                <a:moveTo>
                  <a:pt x="0" y="127"/>
                </a:moveTo>
                <a:lnTo>
                  <a:pt x="108" y="67"/>
                </a:lnTo>
                <a:lnTo>
                  <a:pt x="0" y="0"/>
                </a:lnTo>
                <a:lnTo>
                  <a:pt x="0" y="12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0" name="Line 1145"/>
          <p:cNvSpPr>
            <a:spLocks noChangeShapeType="1"/>
          </p:cNvSpPr>
          <p:nvPr/>
        </p:nvSpPr>
        <p:spPr bwMode="auto">
          <a:xfrm flipV="1">
            <a:off x="3452813" y="1689100"/>
            <a:ext cx="3759200" cy="21351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1" name="Line 1146"/>
          <p:cNvSpPr>
            <a:spLocks noChangeShapeType="1"/>
          </p:cNvSpPr>
          <p:nvPr/>
        </p:nvSpPr>
        <p:spPr bwMode="auto">
          <a:xfrm flipV="1">
            <a:off x="3195638" y="3652838"/>
            <a:ext cx="1587" cy="387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2" name="Line 1147"/>
          <p:cNvSpPr>
            <a:spLocks noChangeShapeType="1"/>
          </p:cNvSpPr>
          <p:nvPr/>
        </p:nvSpPr>
        <p:spPr bwMode="auto">
          <a:xfrm>
            <a:off x="3195638" y="3906838"/>
            <a:ext cx="257175" cy="682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3" name="Line 1148"/>
          <p:cNvSpPr>
            <a:spLocks noChangeShapeType="1"/>
          </p:cNvSpPr>
          <p:nvPr/>
        </p:nvSpPr>
        <p:spPr bwMode="auto">
          <a:xfrm flipH="1" flipV="1">
            <a:off x="2562225" y="3736975"/>
            <a:ext cx="503238" cy="134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4" name="Freeform 1149"/>
          <p:cNvSpPr>
            <a:spLocks/>
          </p:cNvSpPr>
          <p:nvPr/>
        </p:nvSpPr>
        <p:spPr bwMode="auto">
          <a:xfrm>
            <a:off x="2084388" y="3598863"/>
            <a:ext cx="119062" cy="41275"/>
          </a:xfrm>
          <a:custGeom>
            <a:avLst/>
            <a:gdLst>
              <a:gd name="T0" fmla="*/ 2147483647 w 303"/>
              <a:gd name="T1" fmla="*/ 2147483647 h 106"/>
              <a:gd name="T2" fmla="*/ 0 w 303"/>
              <a:gd name="T3" fmla="*/ 2147483647 h 106"/>
              <a:gd name="T4" fmla="*/ 0 w 303"/>
              <a:gd name="T5" fmla="*/ 0 h 106"/>
              <a:gd name="T6" fmla="*/ 2147483647 w 303"/>
              <a:gd name="T7" fmla="*/ 2147483647 h 106"/>
              <a:gd name="T8" fmla="*/ 2147483647 w 303"/>
              <a:gd name="T9" fmla="*/ 2147483647 h 106"/>
              <a:gd name="T10" fmla="*/ 2147483647 w 303"/>
              <a:gd name="T11" fmla="*/ 2147483647 h 106"/>
              <a:gd name="T12" fmla="*/ 2147483647 w 303"/>
              <a:gd name="T13" fmla="*/ 2147483647 h 106"/>
              <a:gd name="T14" fmla="*/ 2147483647 w 303"/>
              <a:gd name="T15" fmla="*/ 2147483647 h 106"/>
              <a:gd name="T16" fmla="*/ 2147483647 w 303"/>
              <a:gd name="T17" fmla="*/ 2147483647 h 106"/>
              <a:gd name="T18" fmla="*/ 2147483647 w 303"/>
              <a:gd name="T19" fmla="*/ 2147483647 h 106"/>
              <a:gd name="T20" fmla="*/ 2147483647 w 303"/>
              <a:gd name="T21" fmla="*/ 2147483647 h 106"/>
              <a:gd name="T22" fmla="*/ 2147483647 w 303"/>
              <a:gd name="T23" fmla="*/ 2147483647 h 106"/>
              <a:gd name="T24" fmla="*/ 2147483647 w 303"/>
              <a:gd name="T25" fmla="*/ 2147483647 h 106"/>
              <a:gd name="T26" fmla="*/ 2147483647 w 303"/>
              <a:gd name="T27" fmla="*/ 2147483647 h 106"/>
              <a:gd name="T28" fmla="*/ 2147483647 w 303"/>
              <a:gd name="T29" fmla="*/ 2147483647 h 106"/>
              <a:gd name="T30" fmla="*/ 2147483647 w 303"/>
              <a:gd name="T31" fmla="*/ 2147483647 h 1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03" h="106">
                <a:moveTo>
                  <a:pt x="303" y="106"/>
                </a:moveTo>
                <a:lnTo>
                  <a:pt x="0" y="25"/>
                </a:lnTo>
                <a:lnTo>
                  <a:pt x="0" y="0"/>
                </a:lnTo>
                <a:lnTo>
                  <a:pt x="265" y="70"/>
                </a:lnTo>
                <a:lnTo>
                  <a:pt x="266" y="72"/>
                </a:lnTo>
                <a:lnTo>
                  <a:pt x="267" y="73"/>
                </a:lnTo>
                <a:lnTo>
                  <a:pt x="268" y="74"/>
                </a:lnTo>
                <a:lnTo>
                  <a:pt x="269" y="74"/>
                </a:lnTo>
                <a:lnTo>
                  <a:pt x="271" y="75"/>
                </a:lnTo>
                <a:lnTo>
                  <a:pt x="272" y="76"/>
                </a:lnTo>
                <a:lnTo>
                  <a:pt x="277" y="81"/>
                </a:lnTo>
                <a:lnTo>
                  <a:pt x="283" y="85"/>
                </a:lnTo>
                <a:lnTo>
                  <a:pt x="288" y="91"/>
                </a:lnTo>
                <a:lnTo>
                  <a:pt x="293" y="95"/>
                </a:lnTo>
                <a:lnTo>
                  <a:pt x="299" y="101"/>
                </a:lnTo>
                <a:lnTo>
                  <a:pt x="303" y="10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7065" name="Group 1351"/>
          <p:cNvGrpSpPr>
            <a:grpSpLocks/>
          </p:cNvGrpSpPr>
          <p:nvPr/>
        </p:nvGrpSpPr>
        <p:grpSpPr bwMode="auto">
          <a:xfrm>
            <a:off x="2084388" y="1712913"/>
            <a:ext cx="5168900" cy="3532187"/>
            <a:chOff x="1313" y="1079"/>
            <a:chExt cx="3256" cy="2225"/>
          </a:xfrm>
        </p:grpSpPr>
        <p:sp>
          <p:nvSpPr>
            <p:cNvPr id="37610" name="Freeform 1151"/>
            <p:cNvSpPr>
              <a:spLocks/>
            </p:cNvSpPr>
            <p:nvPr/>
          </p:nvSpPr>
          <p:spPr bwMode="auto">
            <a:xfrm>
              <a:off x="1313" y="2352"/>
              <a:ext cx="160" cy="50"/>
            </a:xfrm>
            <a:custGeom>
              <a:avLst/>
              <a:gdLst>
                <a:gd name="T0" fmla="*/ 0 w 640"/>
                <a:gd name="T1" fmla="*/ 0 h 201"/>
                <a:gd name="T2" fmla="*/ 0 w 640"/>
                <a:gd name="T3" fmla="*/ 0 h 201"/>
                <a:gd name="T4" fmla="*/ 0 w 640"/>
                <a:gd name="T5" fmla="*/ 0 h 201"/>
                <a:gd name="T6" fmla="*/ 0 w 640"/>
                <a:gd name="T7" fmla="*/ 0 h 201"/>
                <a:gd name="T8" fmla="*/ 0 w 640"/>
                <a:gd name="T9" fmla="*/ 0 h 201"/>
                <a:gd name="T10" fmla="*/ 0 w 640"/>
                <a:gd name="T11" fmla="*/ 0 h 201"/>
                <a:gd name="T12" fmla="*/ 0 w 640"/>
                <a:gd name="T13" fmla="*/ 0 h 201"/>
                <a:gd name="T14" fmla="*/ 0 w 640"/>
                <a:gd name="T15" fmla="*/ 0 h 201"/>
                <a:gd name="T16" fmla="*/ 0 w 640"/>
                <a:gd name="T17" fmla="*/ 0 h 201"/>
                <a:gd name="T18" fmla="*/ 0 w 640"/>
                <a:gd name="T19" fmla="*/ 0 h 201"/>
                <a:gd name="T20" fmla="*/ 0 w 640"/>
                <a:gd name="T21" fmla="*/ 0 h 201"/>
                <a:gd name="T22" fmla="*/ 0 w 640"/>
                <a:gd name="T23" fmla="*/ 0 h 201"/>
                <a:gd name="T24" fmla="*/ 0 w 640"/>
                <a:gd name="T25" fmla="*/ 0 h 201"/>
                <a:gd name="T26" fmla="*/ 0 w 640"/>
                <a:gd name="T27" fmla="*/ 0 h 2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40" h="201">
                  <a:moveTo>
                    <a:pt x="640" y="201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607" y="167"/>
                  </a:lnTo>
                  <a:lnTo>
                    <a:pt x="607" y="168"/>
                  </a:lnTo>
                  <a:lnTo>
                    <a:pt x="608" y="168"/>
                  </a:lnTo>
                  <a:lnTo>
                    <a:pt x="608" y="169"/>
                  </a:lnTo>
                  <a:lnTo>
                    <a:pt x="609" y="169"/>
                  </a:lnTo>
                  <a:lnTo>
                    <a:pt x="613" y="174"/>
                  </a:lnTo>
                  <a:lnTo>
                    <a:pt x="618" y="180"/>
                  </a:lnTo>
                  <a:lnTo>
                    <a:pt x="624" y="186"/>
                  </a:lnTo>
                  <a:lnTo>
                    <a:pt x="629" y="191"/>
                  </a:lnTo>
                  <a:lnTo>
                    <a:pt x="635" y="196"/>
                  </a:lnTo>
                  <a:lnTo>
                    <a:pt x="640" y="20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1" name="Freeform 1152"/>
            <p:cNvSpPr>
              <a:spLocks/>
            </p:cNvSpPr>
            <p:nvPr/>
          </p:nvSpPr>
          <p:spPr bwMode="auto">
            <a:xfrm>
              <a:off x="1313" y="2438"/>
              <a:ext cx="218" cy="68"/>
            </a:xfrm>
            <a:custGeom>
              <a:avLst/>
              <a:gdLst>
                <a:gd name="T0" fmla="*/ 0 w 872"/>
                <a:gd name="T1" fmla="*/ 0 h 270"/>
                <a:gd name="T2" fmla="*/ 0 w 872"/>
                <a:gd name="T3" fmla="*/ 0 h 270"/>
                <a:gd name="T4" fmla="*/ 0 w 872"/>
                <a:gd name="T5" fmla="*/ 0 h 270"/>
                <a:gd name="T6" fmla="*/ 0 w 872"/>
                <a:gd name="T7" fmla="*/ 0 h 270"/>
                <a:gd name="T8" fmla="*/ 0 w 872"/>
                <a:gd name="T9" fmla="*/ 0 h 2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270">
                  <a:moveTo>
                    <a:pt x="872" y="270"/>
                  </a:moveTo>
                  <a:lnTo>
                    <a:pt x="0" y="31"/>
                  </a:lnTo>
                  <a:lnTo>
                    <a:pt x="0" y="0"/>
                  </a:lnTo>
                  <a:lnTo>
                    <a:pt x="872" y="240"/>
                  </a:lnTo>
                  <a:lnTo>
                    <a:pt x="872" y="27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2" name="Freeform 1153"/>
            <p:cNvSpPr>
              <a:spLocks/>
            </p:cNvSpPr>
            <p:nvPr/>
          </p:nvSpPr>
          <p:spPr bwMode="auto">
            <a:xfrm>
              <a:off x="1313" y="2532"/>
              <a:ext cx="218" cy="65"/>
            </a:xfrm>
            <a:custGeom>
              <a:avLst/>
              <a:gdLst>
                <a:gd name="T0" fmla="*/ 0 w 872"/>
                <a:gd name="T1" fmla="*/ 0 h 263"/>
                <a:gd name="T2" fmla="*/ 0 w 872"/>
                <a:gd name="T3" fmla="*/ 0 h 263"/>
                <a:gd name="T4" fmla="*/ 0 w 872"/>
                <a:gd name="T5" fmla="*/ 0 h 263"/>
                <a:gd name="T6" fmla="*/ 0 w 872"/>
                <a:gd name="T7" fmla="*/ 0 h 263"/>
                <a:gd name="T8" fmla="*/ 0 w 872"/>
                <a:gd name="T9" fmla="*/ 0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263">
                  <a:moveTo>
                    <a:pt x="872" y="263"/>
                  </a:moveTo>
                  <a:lnTo>
                    <a:pt x="0" y="27"/>
                  </a:lnTo>
                  <a:lnTo>
                    <a:pt x="0" y="0"/>
                  </a:lnTo>
                  <a:lnTo>
                    <a:pt x="872" y="237"/>
                  </a:lnTo>
                  <a:lnTo>
                    <a:pt x="872" y="26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3" name="Freeform 1154"/>
            <p:cNvSpPr>
              <a:spLocks/>
            </p:cNvSpPr>
            <p:nvPr/>
          </p:nvSpPr>
          <p:spPr bwMode="auto">
            <a:xfrm>
              <a:off x="1313" y="2634"/>
              <a:ext cx="218" cy="62"/>
            </a:xfrm>
            <a:custGeom>
              <a:avLst/>
              <a:gdLst>
                <a:gd name="T0" fmla="*/ 0 w 872"/>
                <a:gd name="T1" fmla="*/ 0 h 247"/>
                <a:gd name="T2" fmla="*/ 0 w 872"/>
                <a:gd name="T3" fmla="*/ 0 h 247"/>
                <a:gd name="T4" fmla="*/ 0 w 872"/>
                <a:gd name="T5" fmla="*/ 0 h 247"/>
                <a:gd name="T6" fmla="*/ 0 w 872"/>
                <a:gd name="T7" fmla="*/ 0 h 247"/>
                <a:gd name="T8" fmla="*/ 0 w 872"/>
                <a:gd name="T9" fmla="*/ 0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247">
                  <a:moveTo>
                    <a:pt x="872" y="247"/>
                  </a:moveTo>
                  <a:lnTo>
                    <a:pt x="0" y="26"/>
                  </a:lnTo>
                  <a:lnTo>
                    <a:pt x="0" y="0"/>
                  </a:lnTo>
                  <a:lnTo>
                    <a:pt x="872" y="221"/>
                  </a:lnTo>
                  <a:lnTo>
                    <a:pt x="872" y="24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4" name="Freeform 1155"/>
            <p:cNvSpPr>
              <a:spLocks/>
            </p:cNvSpPr>
            <p:nvPr/>
          </p:nvSpPr>
          <p:spPr bwMode="auto">
            <a:xfrm>
              <a:off x="1313" y="2710"/>
              <a:ext cx="218" cy="66"/>
            </a:xfrm>
            <a:custGeom>
              <a:avLst/>
              <a:gdLst>
                <a:gd name="T0" fmla="*/ 0 w 872"/>
                <a:gd name="T1" fmla="*/ 0 h 263"/>
                <a:gd name="T2" fmla="*/ 0 w 872"/>
                <a:gd name="T3" fmla="*/ 0 h 263"/>
                <a:gd name="T4" fmla="*/ 0 w 872"/>
                <a:gd name="T5" fmla="*/ 0 h 263"/>
                <a:gd name="T6" fmla="*/ 0 w 872"/>
                <a:gd name="T7" fmla="*/ 0 h 263"/>
                <a:gd name="T8" fmla="*/ 0 w 872"/>
                <a:gd name="T9" fmla="*/ 0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263">
                  <a:moveTo>
                    <a:pt x="872" y="236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872" y="263"/>
                  </a:lnTo>
                  <a:lnTo>
                    <a:pt x="872" y="23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5" name="Freeform 1156"/>
            <p:cNvSpPr>
              <a:spLocks/>
            </p:cNvSpPr>
            <p:nvPr/>
          </p:nvSpPr>
          <p:spPr bwMode="auto">
            <a:xfrm>
              <a:off x="1313" y="2799"/>
              <a:ext cx="218" cy="71"/>
            </a:xfrm>
            <a:custGeom>
              <a:avLst/>
              <a:gdLst>
                <a:gd name="T0" fmla="*/ 0 w 872"/>
                <a:gd name="T1" fmla="*/ 0 h 283"/>
                <a:gd name="T2" fmla="*/ 0 w 872"/>
                <a:gd name="T3" fmla="*/ 0 h 283"/>
                <a:gd name="T4" fmla="*/ 0 w 872"/>
                <a:gd name="T5" fmla="*/ 0 h 283"/>
                <a:gd name="T6" fmla="*/ 0 w 872"/>
                <a:gd name="T7" fmla="*/ 0 h 283"/>
                <a:gd name="T8" fmla="*/ 0 w 872"/>
                <a:gd name="T9" fmla="*/ 0 h 2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283">
                  <a:moveTo>
                    <a:pt x="872" y="238"/>
                  </a:moveTo>
                  <a:lnTo>
                    <a:pt x="0" y="0"/>
                  </a:lnTo>
                  <a:lnTo>
                    <a:pt x="0" y="51"/>
                  </a:lnTo>
                  <a:lnTo>
                    <a:pt x="872" y="283"/>
                  </a:lnTo>
                  <a:lnTo>
                    <a:pt x="872" y="23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6" name="Freeform 1157"/>
            <p:cNvSpPr>
              <a:spLocks/>
            </p:cNvSpPr>
            <p:nvPr/>
          </p:nvSpPr>
          <p:spPr bwMode="auto">
            <a:xfrm>
              <a:off x="1313" y="2273"/>
              <a:ext cx="151" cy="121"/>
            </a:xfrm>
            <a:custGeom>
              <a:avLst/>
              <a:gdLst>
                <a:gd name="T0" fmla="*/ 0 w 607"/>
                <a:gd name="T1" fmla="*/ 0 h 483"/>
                <a:gd name="T2" fmla="*/ 0 w 607"/>
                <a:gd name="T3" fmla="*/ 0 h 483"/>
                <a:gd name="T4" fmla="*/ 0 w 607"/>
                <a:gd name="T5" fmla="*/ 0 h 483"/>
                <a:gd name="T6" fmla="*/ 0 w 607"/>
                <a:gd name="T7" fmla="*/ 0 h 483"/>
                <a:gd name="T8" fmla="*/ 0 w 607"/>
                <a:gd name="T9" fmla="*/ 0 h 483"/>
                <a:gd name="T10" fmla="*/ 0 w 607"/>
                <a:gd name="T11" fmla="*/ 0 h 483"/>
                <a:gd name="T12" fmla="*/ 0 w 607"/>
                <a:gd name="T13" fmla="*/ 0 h 483"/>
                <a:gd name="T14" fmla="*/ 0 w 607"/>
                <a:gd name="T15" fmla="*/ 0 h 483"/>
                <a:gd name="T16" fmla="*/ 0 w 607"/>
                <a:gd name="T17" fmla="*/ 0 h 483"/>
                <a:gd name="T18" fmla="*/ 0 w 607"/>
                <a:gd name="T19" fmla="*/ 0 h 483"/>
                <a:gd name="T20" fmla="*/ 0 w 607"/>
                <a:gd name="T21" fmla="*/ 0 h 483"/>
                <a:gd name="T22" fmla="*/ 0 w 607"/>
                <a:gd name="T23" fmla="*/ 0 h 483"/>
                <a:gd name="T24" fmla="*/ 0 w 607"/>
                <a:gd name="T25" fmla="*/ 0 h 483"/>
                <a:gd name="T26" fmla="*/ 0 w 607"/>
                <a:gd name="T27" fmla="*/ 0 h 483"/>
                <a:gd name="T28" fmla="*/ 0 w 607"/>
                <a:gd name="T29" fmla="*/ 0 h 483"/>
                <a:gd name="T30" fmla="*/ 0 w 607"/>
                <a:gd name="T31" fmla="*/ 0 h 483"/>
                <a:gd name="T32" fmla="*/ 0 w 607"/>
                <a:gd name="T33" fmla="*/ 0 h 483"/>
                <a:gd name="T34" fmla="*/ 0 w 607"/>
                <a:gd name="T35" fmla="*/ 0 h 483"/>
                <a:gd name="T36" fmla="*/ 0 w 607"/>
                <a:gd name="T37" fmla="*/ 0 h 483"/>
                <a:gd name="T38" fmla="*/ 0 w 607"/>
                <a:gd name="T39" fmla="*/ 0 h 483"/>
                <a:gd name="T40" fmla="*/ 0 w 607"/>
                <a:gd name="T41" fmla="*/ 0 h 483"/>
                <a:gd name="T42" fmla="*/ 0 w 607"/>
                <a:gd name="T43" fmla="*/ 0 h 483"/>
                <a:gd name="T44" fmla="*/ 0 w 607"/>
                <a:gd name="T45" fmla="*/ 0 h 483"/>
                <a:gd name="T46" fmla="*/ 0 w 607"/>
                <a:gd name="T47" fmla="*/ 0 h 483"/>
                <a:gd name="T48" fmla="*/ 0 w 607"/>
                <a:gd name="T49" fmla="*/ 0 h 483"/>
                <a:gd name="T50" fmla="*/ 0 w 607"/>
                <a:gd name="T51" fmla="*/ 0 h 483"/>
                <a:gd name="T52" fmla="*/ 0 w 607"/>
                <a:gd name="T53" fmla="*/ 0 h 483"/>
                <a:gd name="T54" fmla="*/ 0 w 607"/>
                <a:gd name="T55" fmla="*/ 0 h 483"/>
                <a:gd name="T56" fmla="*/ 0 w 607"/>
                <a:gd name="T57" fmla="*/ 0 h 483"/>
                <a:gd name="T58" fmla="*/ 0 w 607"/>
                <a:gd name="T59" fmla="*/ 0 h 483"/>
                <a:gd name="T60" fmla="*/ 0 w 607"/>
                <a:gd name="T61" fmla="*/ 0 h 483"/>
                <a:gd name="T62" fmla="*/ 0 w 607"/>
                <a:gd name="T63" fmla="*/ 0 h 483"/>
                <a:gd name="T64" fmla="*/ 0 w 607"/>
                <a:gd name="T65" fmla="*/ 0 h 483"/>
                <a:gd name="T66" fmla="*/ 0 w 607"/>
                <a:gd name="T67" fmla="*/ 0 h 483"/>
                <a:gd name="T68" fmla="*/ 0 w 607"/>
                <a:gd name="T69" fmla="*/ 0 h 483"/>
                <a:gd name="T70" fmla="*/ 0 w 607"/>
                <a:gd name="T71" fmla="*/ 0 h 483"/>
                <a:gd name="T72" fmla="*/ 0 w 607"/>
                <a:gd name="T73" fmla="*/ 0 h 4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07" h="483">
                  <a:moveTo>
                    <a:pt x="0" y="0"/>
                  </a:moveTo>
                  <a:lnTo>
                    <a:pt x="0" y="316"/>
                  </a:lnTo>
                  <a:lnTo>
                    <a:pt x="607" y="483"/>
                  </a:lnTo>
                  <a:lnTo>
                    <a:pt x="599" y="471"/>
                  </a:lnTo>
                  <a:lnTo>
                    <a:pt x="591" y="461"/>
                  </a:lnTo>
                  <a:lnTo>
                    <a:pt x="584" y="450"/>
                  </a:lnTo>
                  <a:lnTo>
                    <a:pt x="579" y="439"/>
                  </a:lnTo>
                  <a:lnTo>
                    <a:pt x="571" y="423"/>
                  </a:lnTo>
                  <a:lnTo>
                    <a:pt x="563" y="407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45" y="372"/>
                  </a:lnTo>
                  <a:lnTo>
                    <a:pt x="539" y="362"/>
                  </a:lnTo>
                  <a:lnTo>
                    <a:pt x="534" y="353"/>
                  </a:lnTo>
                  <a:lnTo>
                    <a:pt x="532" y="349"/>
                  </a:lnTo>
                  <a:lnTo>
                    <a:pt x="529" y="346"/>
                  </a:lnTo>
                  <a:lnTo>
                    <a:pt x="527" y="342"/>
                  </a:lnTo>
                  <a:lnTo>
                    <a:pt x="525" y="339"/>
                  </a:lnTo>
                  <a:lnTo>
                    <a:pt x="523" y="336"/>
                  </a:lnTo>
                  <a:lnTo>
                    <a:pt x="519" y="332"/>
                  </a:lnTo>
                  <a:lnTo>
                    <a:pt x="509" y="320"/>
                  </a:lnTo>
                  <a:lnTo>
                    <a:pt x="496" y="307"/>
                  </a:lnTo>
                  <a:lnTo>
                    <a:pt x="482" y="292"/>
                  </a:lnTo>
                  <a:lnTo>
                    <a:pt x="461" y="271"/>
                  </a:lnTo>
                  <a:lnTo>
                    <a:pt x="437" y="248"/>
                  </a:lnTo>
                  <a:lnTo>
                    <a:pt x="423" y="233"/>
                  </a:lnTo>
                  <a:lnTo>
                    <a:pt x="408" y="216"/>
                  </a:lnTo>
                  <a:lnTo>
                    <a:pt x="394" y="200"/>
                  </a:lnTo>
                  <a:lnTo>
                    <a:pt x="383" y="187"/>
                  </a:lnTo>
                  <a:lnTo>
                    <a:pt x="371" y="172"/>
                  </a:lnTo>
                  <a:lnTo>
                    <a:pt x="361" y="159"/>
                  </a:lnTo>
                  <a:lnTo>
                    <a:pt x="347" y="137"/>
                  </a:lnTo>
                  <a:lnTo>
                    <a:pt x="332" y="117"/>
                  </a:lnTo>
                  <a:lnTo>
                    <a:pt x="323" y="105"/>
                  </a:lnTo>
                  <a:lnTo>
                    <a:pt x="313" y="93"/>
                  </a:lnTo>
                  <a:lnTo>
                    <a:pt x="303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7" name="Freeform 1158"/>
            <p:cNvSpPr>
              <a:spLocks/>
            </p:cNvSpPr>
            <p:nvPr/>
          </p:nvSpPr>
          <p:spPr bwMode="auto">
            <a:xfrm>
              <a:off x="1313" y="2358"/>
              <a:ext cx="218" cy="140"/>
            </a:xfrm>
            <a:custGeom>
              <a:avLst/>
              <a:gdLst>
                <a:gd name="T0" fmla="*/ 0 w 872"/>
                <a:gd name="T1" fmla="*/ 0 h 561"/>
                <a:gd name="T2" fmla="*/ 0 w 872"/>
                <a:gd name="T3" fmla="*/ 0 h 561"/>
                <a:gd name="T4" fmla="*/ 0 w 872"/>
                <a:gd name="T5" fmla="*/ 0 h 561"/>
                <a:gd name="T6" fmla="*/ 0 w 872"/>
                <a:gd name="T7" fmla="*/ 0 h 561"/>
                <a:gd name="T8" fmla="*/ 0 w 872"/>
                <a:gd name="T9" fmla="*/ 0 h 561"/>
                <a:gd name="T10" fmla="*/ 0 w 872"/>
                <a:gd name="T11" fmla="*/ 0 h 561"/>
                <a:gd name="T12" fmla="*/ 0 w 872"/>
                <a:gd name="T13" fmla="*/ 0 h 561"/>
                <a:gd name="T14" fmla="*/ 0 w 872"/>
                <a:gd name="T15" fmla="*/ 0 h 561"/>
                <a:gd name="T16" fmla="*/ 0 w 872"/>
                <a:gd name="T17" fmla="*/ 0 h 561"/>
                <a:gd name="T18" fmla="*/ 0 w 872"/>
                <a:gd name="T19" fmla="*/ 0 h 561"/>
                <a:gd name="T20" fmla="*/ 0 w 872"/>
                <a:gd name="T21" fmla="*/ 0 h 561"/>
                <a:gd name="T22" fmla="*/ 0 w 872"/>
                <a:gd name="T23" fmla="*/ 0 h 561"/>
                <a:gd name="T24" fmla="*/ 0 w 872"/>
                <a:gd name="T25" fmla="*/ 0 h 561"/>
                <a:gd name="T26" fmla="*/ 0 w 872"/>
                <a:gd name="T27" fmla="*/ 0 h 561"/>
                <a:gd name="T28" fmla="*/ 0 w 872"/>
                <a:gd name="T29" fmla="*/ 0 h 561"/>
                <a:gd name="T30" fmla="*/ 0 w 872"/>
                <a:gd name="T31" fmla="*/ 0 h 561"/>
                <a:gd name="T32" fmla="*/ 0 w 872"/>
                <a:gd name="T33" fmla="*/ 0 h 561"/>
                <a:gd name="T34" fmla="*/ 0 w 872"/>
                <a:gd name="T35" fmla="*/ 0 h 561"/>
                <a:gd name="T36" fmla="*/ 0 w 872"/>
                <a:gd name="T37" fmla="*/ 0 h 56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72" h="561">
                  <a:moveTo>
                    <a:pt x="872" y="561"/>
                  </a:moveTo>
                  <a:lnTo>
                    <a:pt x="0" y="321"/>
                  </a:lnTo>
                  <a:lnTo>
                    <a:pt x="0" y="0"/>
                  </a:lnTo>
                  <a:lnTo>
                    <a:pt x="640" y="176"/>
                  </a:lnTo>
                  <a:lnTo>
                    <a:pt x="653" y="186"/>
                  </a:lnTo>
                  <a:lnTo>
                    <a:pt x="666" y="197"/>
                  </a:lnTo>
                  <a:lnTo>
                    <a:pt x="680" y="205"/>
                  </a:lnTo>
                  <a:lnTo>
                    <a:pt x="694" y="214"/>
                  </a:lnTo>
                  <a:lnTo>
                    <a:pt x="708" y="223"/>
                  </a:lnTo>
                  <a:lnTo>
                    <a:pt x="722" y="231"/>
                  </a:lnTo>
                  <a:lnTo>
                    <a:pt x="745" y="245"/>
                  </a:lnTo>
                  <a:lnTo>
                    <a:pt x="766" y="257"/>
                  </a:lnTo>
                  <a:lnTo>
                    <a:pt x="784" y="267"/>
                  </a:lnTo>
                  <a:lnTo>
                    <a:pt x="802" y="278"/>
                  </a:lnTo>
                  <a:lnTo>
                    <a:pt x="820" y="290"/>
                  </a:lnTo>
                  <a:lnTo>
                    <a:pt x="838" y="301"/>
                  </a:lnTo>
                  <a:lnTo>
                    <a:pt x="854" y="312"/>
                  </a:lnTo>
                  <a:lnTo>
                    <a:pt x="872" y="323"/>
                  </a:lnTo>
                  <a:lnTo>
                    <a:pt x="872" y="56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8" name="Freeform 1159"/>
            <p:cNvSpPr>
              <a:spLocks/>
            </p:cNvSpPr>
            <p:nvPr/>
          </p:nvSpPr>
          <p:spPr bwMode="auto">
            <a:xfrm>
              <a:off x="1313" y="2446"/>
              <a:ext cx="218" cy="145"/>
            </a:xfrm>
            <a:custGeom>
              <a:avLst/>
              <a:gdLst>
                <a:gd name="T0" fmla="*/ 0 w 872"/>
                <a:gd name="T1" fmla="*/ 0 h 578"/>
                <a:gd name="T2" fmla="*/ 0 w 872"/>
                <a:gd name="T3" fmla="*/ 0 h 578"/>
                <a:gd name="T4" fmla="*/ 0 w 872"/>
                <a:gd name="T5" fmla="*/ 0 h 578"/>
                <a:gd name="T6" fmla="*/ 0 w 872"/>
                <a:gd name="T7" fmla="*/ 0 h 578"/>
                <a:gd name="T8" fmla="*/ 0 w 872"/>
                <a:gd name="T9" fmla="*/ 0 h 5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578">
                  <a:moveTo>
                    <a:pt x="872" y="578"/>
                  </a:moveTo>
                  <a:lnTo>
                    <a:pt x="0" y="341"/>
                  </a:lnTo>
                  <a:lnTo>
                    <a:pt x="0" y="0"/>
                  </a:lnTo>
                  <a:lnTo>
                    <a:pt x="872" y="239"/>
                  </a:lnTo>
                  <a:lnTo>
                    <a:pt x="872" y="57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19" name="Freeform 1160"/>
            <p:cNvSpPr>
              <a:spLocks/>
            </p:cNvSpPr>
            <p:nvPr/>
          </p:nvSpPr>
          <p:spPr bwMode="auto">
            <a:xfrm>
              <a:off x="1313" y="2538"/>
              <a:ext cx="218" cy="151"/>
            </a:xfrm>
            <a:custGeom>
              <a:avLst/>
              <a:gdLst>
                <a:gd name="T0" fmla="*/ 0 w 872"/>
                <a:gd name="T1" fmla="*/ 0 h 604"/>
                <a:gd name="T2" fmla="*/ 0 w 872"/>
                <a:gd name="T3" fmla="*/ 0 h 604"/>
                <a:gd name="T4" fmla="*/ 0 w 872"/>
                <a:gd name="T5" fmla="*/ 0 h 604"/>
                <a:gd name="T6" fmla="*/ 0 w 872"/>
                <a:gd name="T7" fmla="*/ 0 h 604"/>
                <a:gd name="T8" fmla="*/ 0 w 872"/>
                <a:gd name="T9" fmla="*/ 0 h 6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604">
                  <a:moveTo>
                    <a:pt x="872" y="236"/>
                  </a:moveTo>
                  <a:lnTo>
                    <a:pt x="0" y="0"/>
                  </a:lnTo>
                  <a:lnTo>
                    <a:pt x="0" y="383"/>
                  </a:lnTo>
                  <a:lnTo>
                    <a:pt x="872" y="604"/>
                  </a:lnTo>
                  <a:lnTo>
                    <a:pt x="872" y="23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0" name="Freeform 1161"/>
            <p:cNvSpPr>
              <a:spLocks/>
            </p:cNvSpPr>
            <p:nvPr/>
          </p:nvSpPr>
          <p:spPr bwMode="auto">
            <a:xfrm>
              <a:off x="1313" y="2641"/>
              <a:ext cx="218" cy="128"/>
            </a:xfrm>
            <a:custGeom>
              <a:avLst/>
              <a:gdLst>
                <a:gd name="T0" fmla="*/ 0 w 872"/>
                <a:gd name="T1" fmla="*/ 0 h 513"/>
                <a:gd name="T2" fmla="*/ 0 w 872"/>
                <a:gd name="T3" fmla="*/ 0 h 513"/>
                <a:gd name="T4" fmla="*/ 0 w 872"/>
                <a:gd name="T5" fmla="*/ 0 h 513"/>
                <a:gd name="T6" fmla="*/ 0 w 872"/>
                <a:gd name="T7" fmla="*/ 0 h 513"/>
                <a:gd name="T8" fmla="*/ 0 w 872"/>
                <a:gd name="T9" fmla="*/ 0 h 5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513">
                  <a:moveTo>
                    <a:pt x="872" y="221"/>
                  </a:moveTo>
                  <a:lnTo>
                    <a:pt x="0" y="0"/>
                  </a:lnTo>
                  <a:lnTo>
                    <a:pt x="0" y="277"/>
                  </a:lnTo>
                  <a:lnTo>
                    <a:pt x="872" y="513"/>
                  </a:lnTo>
                  <a:lnTo>
                    <a:pt x="872" y="22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1" name="Freeform 1162"/>
            <p:cNvSpPr>
              <a:spLocks/>
            </p:cNvSpPr>
            <p:nvPr/>
          </p:nvSpPr>
          <p:spPr bwMode="auto">
            <a:xfrm>
              <a:off x="1313" y="2716"/>
              <a:ext cx="218" cy="142"/>
            </a:xfrm>
            <a:custGeom>
              <a:avLst/>
              <a:gdLst>
                <a:gd name="T0" fmla="*/ 0 w 872"/>
                <a:gd name="T1" fmla="*/ 0 h 569"/>
                <a:gd name="T2" fmla="*/ 0 w 872"/>
                <a:gd name="T3" fmla="*/ 0 h 569"/>
                <a:gd name="T4" fmla="*/ 0 w 872"/>
                <a:gd name="T5" fmla="*/ 0 h 569"/>
                <a:gd name="T6" fmla="*/ 0 w 872"/>
                <a:gd name="T7" fmla="*/ 0 h 569"/>
                <a:gd name="T8" fmla="*/ 0 w 872"/>
                <a:gd name="T9" fmla="*/ 0 h 5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569">
                  <a:moveTo>
                    <a:pt x="872" y="569"/>
                  </a:moveTo>
                  <a:lnTo>
                    <a:pt x="0" y="331"/>
                  </a:lnTo>
                  <a:lnTo>
                    <a:pt x="0" y="0"/>
                  </a:lnTo>
                  <a:lnTo>
                    <a:pt x="872" y="237"/>
                  </a:lnTo>
                  <a:lnTo>
                    <a:pt x="872" y="56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2" name="Freeform 1163"/>
            <p:cNvSpPr>
              <a:spLocks/>
            </p:cNvSpPr>
            <p:nvPr/>
          </p:nvSpPr>
          <p:spPr bwMode="auto">
            <a:xfrm>
              <a:off x="1313" y="2812"/>
              <a:ext cx="218" cy="135"/>
            </a:xfrm>
            <a:custGeom>
              <a:avLst/>
              <a:gdLst>
                <a:gd name="T0" fmla="*/ 0 w 872"/>
                <a:gd name="T1" fmla="*/ 0 h 542"/>
                <a:gd name="T2" fmla="*/ 0 w 872"/>
                <a:gd name="T3" fmla="*/ 0 h 542"/>
                <a:gd name="T4" fmla="*/ 0 w 872"/>
                <a:gd name="T5" fmla="*/ 0 h 542"/>
                <a:gd name="T6" fmla="*/ 0 w 872"/>
                <a:gd name="T7" fmla="*/ 0 h 542"/>
                <a:gd name="T8" fmla="*/ 0 w 872"/>
                <a:gd name="T9" fmla="*/ 0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2" h="542">
                  <a:moveTo>
                    <a:pt x="872" y="232"/>
                  </a:moveTo>
                  <a:lnTo>
                    <a:pt x="0" y="0"/>
                  </a:lnTo>
                  <a:lnTo>
                    <a:pt x="0" y="305"/>
                  </a:lnTo>
                  <a:lnTo>
                    <a:pt x="872" y="542"/>
                  </a:lnTo>
                  <a:lnTo>
                    <a:pt x="872" y="23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3" name="Line 1164"/>
            <p:cNvSpPr>
              <a:spLocks noChangeShapeType="1"/>
            </p:cNvSpPr>
            <p:nvPr/>
          </p:nvSpPr>
          <p:spPr bwMode="auto">
            <a:xfrm>
              <a:off x="1313" y="2267"/>
              <a:ext cx="1" cy="6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4" name="Freeform 1165"/>
            <p:cNvSpPr>
              <a:spLocks/>
            </p:cNvSpPr>
            <p:nvPr/>
          </p:nvSpPr>
          <p:spPr bwMode="auto">
            <a:xfrm>
              <a:off x="2316" y="3015"/>
              <a:ext cx="77" cy="52"/>
            </a:xfrm>
            <a:custGeom>
              <a:avLst/>
              <a:gdLst>
                <a:gd name="T0" fmla="*/ 0 w 306"/>
                <a:gd name="T1" fmla="*/ 0 h 206"/>
                <a:gd name="T2" fmla="*/ 0 w 306"/>
                <a:gd name="T3" fmla="*/ 0 h 206"/>
                <a:gd name="T4" fmla="*/ 0 w 306"/>
                <a:gd name="T5" fmla="*/ 0 h 206"/>
                <a:gd name="T6" fmla="*/ 0 w 306"/>
                <a:gd name="T7" fmla="*/ 0 h 206"/>
                <a:gd name="T8" fmla="*/ 0 w 306"/>
                <a:gd name="T9" fmla="*/ 0 h 206"/>
                <a:gd name="T10" fmla="*/ 0 w 306"/>
                <a:gd name="T11" fmla="*/ 0 h 206"/>
                <a:gd name="T12" fmla="*/ 0 w 306"/>
                <a:gd name="T13" fmla="*/ 0 h 206"/>
                <a:gd name="T14" fmla="*/ 0 w 306"/>
                <a:gd name="T15" fmla="*/ 0 h 206"/>
                <a:gd name="T16" fmla="*/ 0 w 306"/>
                <a:gd name="T17" fmla="*/ 0 h 206"/>
                <a:gd name="T18" fmla="*/ 0 w 306"/>
                <a:gd name="T19" fmla="*/ 0 h 206"/>
                <a:gd name="T20" fmla="*/ 0 w 306"/>
                <a:gd name="T21" fmla="*/ 0 h 206"/>
                <a:gd name="T22" fmla="*/ 0 w 306"/>
                <a:gd name="T23" fmla="*/ 0 h 206"/>
                <a:gd name="T24" fmla="*/ 0 w 306"/>
                <a:gd name="T25" fmla="*/ 0 h 206"/>
                <a:gd name="T26" fmla="*/ 0 w 306"/>
                <a:gd name="T27" fmla="*/ 0 h 206"/>
                <a:gd name="T28" fmla="*/ 0 w 306"/>
                <a:gd name="T29" fmla="*/ 0 h 206"/>
                <a:gd name="T30" fmla="*/ 0 w 306"/>
                <a:gd name="T31" fmla="*/ 0 h 206"/>
                <a:gd name="T32" fmla="*/ 0 w 306"/>
                <a:gd name="T33" fmla="*/ 0 h 206"/>
                <a:gd name="T34" fmla="*/ 0 w 306"/>
                <a:gd name="T35" fmla="*/ 0 h 206"/>
                <a:gd name="T36" fmla="*/ 0 w 306"/>
                <a:gd name="T37" fmla="*/ 0 h 206"/>
                <a:gd name="T38" fmla="*/ 0 w 306"/>
                <a:gd name="T39" fmla="*/ 0 h 206"/>
                <a:gd name="T40" fmla="*/ 0 w 306"/>
                <a:gd name="T41" fmla="*/ 0 h 206"/>
                <a:gd name="T42" fmla="*/ 0 w 306"/>
                <a:gd name="T43" fmla="*/ 0 h 206"/>
                <a:gd name="T44" fmla="*/ 0 w 306"/>
                <a:gd name="T45" fmla="*/ 0 h 206"/>
                <a:gd name="T46" fmla="*/ 0 w 306"/>
                <a:gd name="T47" fmla="*/ 0 h 206"/>
                <a:gd name="T48" fmla="*/ 0 w 306"/>
                <a:gd name="T49" fmla="*/ 0 h 206"/>
                <a:gd name="T50" fmla="*/ 0 w 306"/>
                <a:gd name="T51" fmla="*/ 0 h 206"/>
                <a:gd name="T52" fmla="*/ 0 w 306"/>
                <a:gd name="T53" fmla="*/ 0 h 206"/>
                <a:gd name="T54" fmla="*/ 0 w 306"/>
                <a:gd name="T55" fmla="*/ 0 h 206"/>
                <a:gd name="T56" fmla="*/ 0 w 306"/>
                <a:gd name="T57" fmla="*/ 0 h 206"/>
                <a:gd name="T58" fmla="*/ 0 w 306"/>
                <a:gd name="T59" fmla="*/ 0 h 206"/>
                <a:gd name="T60" fmla="*/ 0 w 306"/>
                <a:gd name="T61" fmla="*/ 0 h 206"/>
                <a:gd name="T62" fmla="*/ 0 w 306"/>
                <a:gd name="T63" fmla="*/ 0 h 206"/>
                <a:gd name="T64" fmla="*/ 0 w 306"/>
                <a:gd name="T65" fmla="*/ 0 h 206"/>
                <a:gd name="T66" fmla="*/ 0 w 306"/>
                <a:gd name="T67" fmla="*/ 0 h 206"/>
                <a:gd name="T68" fmla="*/ 0 w 306"/>
                <a:gd name="T69" fmla="*/ 0 h 206"/>
                <a:gd name="T70" fmla="*/ 0 w 306"/>
                <a:gd name="T71" fmla="*/ 0 h 206"/>
                <a:gd name="T72" fmla="*/ 0 w 306"/>
                <a:gd name="T73" fmla="*/ 0 h 206"/>
                <a:gd name="T74" fmla="*/ 0 w 306"/>
                <a:gd name="T75" fmla="*/ 0 h 206"/>
                <a:gd name="T76" fmla="*/ 0 w 306"/>
                <a:gd name="T77" fmla="*/ 0 h 206"/>
                <a:gd name="T78" fmla="*/ 0 w 306"/>
                <a:gd name="T79" fmla="*/ 0 h 2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06" h="206">
                  <a:moveTo>
                    <a:pt x="0" y="172"/>
                  </a:moveTo>
                  <a:lnTo>
                    <a:pt x="306" y="0"/>
                  </a:lnTo>
                  <a:lnTo>
                    <a:pt x="306" y="13"/>
                  </a:lnTo>
                  <a:lnTo>
                    <a:pt x="301" y="15"/>
                  </a:lnTo>
                  <a:lnTo>
                    <a:pt x="298" y="18"/>
                  </a:lnTo>
                  <a:lnTo>
                    <a:pt x="296" y="20"/>
                  </a:lnTo>
                  <a:lnTo>
                    <a:pt x="295" y="22"/>
                  </a:lnTo>
                  <a:lnTo>
                    <a:pt x="293" y="24"/>
                  </a:lnTo>
                  <a:lnTo>
                    <a:pt x="292" y="27"/>
                  </a:lnTo>
                  <a:lnTo>
                    <a:pt x="292" y="29"/>
                  </a:lnTo>
                  <a:lnTo>
                    <a:pt x="293" y="30"/>
                  </a:lnTo>
                  <a:lnTo>
                    <a:pt x="293" y="32"/>
                  </a:lnTo>
                  <a:lnTo>
                    <a:pt x="296" y="33"/>
                  </a:lnTo>
                  <a:lnTo>
                    <a:pt x="297" y="35"/>
                  </a:lnTo>
                  <a:lnTo>
                    <a:pt x="299" y="37"/>
                  </a:lnTo>
                  <a:lnTo>
                    <a:pt x="240" y="71"/>
                  </a:lnTo>
                  <a:lnTo>
                    <a:pt x="234" y="71"/>
                  </a:lnTo>
                  <a:lnTo>
                    <a:pt x="228" y="72"/>
                  </a:lnTo>
                  <a:lnTo>
                    <a:pt x="224" y="72"/>
                  </a:lnTo>
                  <a:lnTo>
                    <a:pt x="221" y="74"/>
                  </a:lnTo>
                  <a:lnTo>
                    <a:pt x="217" y="74"/>
                  </a:lnTo>
                  <a:lnTo>
                    <a:pt x="214" y="75"/>
                  </a:lnTo>
                  <a:lnTo>
                    <a:pt x="212" y="76"/>
                  </a:lnTo>
                  <a:lnTo>
                    <a:pt x="209" y="77"/>
                  </a:lnTo>
                  <a:lnTo>
                    <a:pt x="207" y="79"/>
                  </a:lnTo>
                  <a:lnTo>
                    <a:pt x="206" y="80"/>
                  </a:lnTo>
                  <a:lnTo>
                    <a:pt x="205" y="81"/>
                  </a:lnTo>
                  <a:lnTo>
                    <a:pt x="204" y="84"/>
                  </a:lnTo>
                  <a:lnTo>
                    <a:pt x="203" y="85"/>
                  </a:lnTo>
                  <a:lnTo>
                    <a:pt x="201" y="87"/>
                  </a:lnTo>
                  <a:lnTo>
                    <a:pt x="201" y="90"/>
                  </a:lnTo>
                  <a:lnTo>
                    <a:pt x="200" y="93"/>
                  </a:lnTo>
                  <a:lnTo>
                    <a:pt x="6" y="204"/>
                  </a:lnTo>
                  <a:lnTo>
                    <a:pt x="5" y="204"/>
                  </a:lnTo>
                  <a:lnTo>
                    <a:pt x="4" y="204"/>
                  </a:lnTo>
                  <a:lnTo>
                    <a:pt x="3" y="205"/>
                  </a:lnTo>
                  <a:lnTo>
                    <a:pt x="2" y="205"/>
                  </a:lnTo>
                  <a:lnTo>
                    <a:pt x="1" y="205"/>
                  </a:lnTo>
                  <a:lnTo>
                    <a:pt x="0" y="206"/>
                  </a:lnTo>
                  <a:lnTo>
                    <a:pt x="0" y="17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5" name="Freeform 1166"/>
            <p:cNvSpPr>
              <a:spLocks/>
            </p:cNvSpPr>
            <p:nvPr/>
          </p:nvSpPr>
          <p:spPr bwMode="auto">
            <a:xfrm>
              <a:off x="2316" y="2639"/>
              <a:ext cx="77" cy="420"/>
            </a:xfrm>
            <a:custGeom>
              <a:avLst/>
              <a:gdLst>
                <a:gd name="T0" fmla="*/ 0 w 306"/>
                <a:gd name="T1" fmla="*/ 0 h 1678"/>
                <a:gd name="T2" fmla="*/ 0 w 306"/>
                <a:gd name="T3" fmla="*/ 0 h 1678"/>
                <a:gd name="T4" fmla="*/ 0 w 306"/>
                <a:gd name="T5" fmla="*/ 0 h 1678"/>
                <a:gd name="T6" fmla="*/ 0 w 306"/>
                <a:gd name="T7" fmla="*/ 0 h 1678"/>
                <a:gd name="T8" fmla="*/ 0 w 306"/>
                <a:gd name="T9" fmla="*/ 0 h 1678"/>
                <a:gd name="T10" fmla="*/ 0 w 306"/>
                <a:gd name="T11" fmla="*/ 0 h 1678"/>
                <a:gd name="T12" fmla="*/ 0 w 306"/>
                <a:gd name="T13" fmla="*/ 0 h 1678"/>
                <a:gd name="T14" fmla="*/ 0 w 306"/>
                <a:gd name="T15" fmla="*/ 0 h 1678"/>
                <a:gd name="T16" fmla="*/ 0 w 306"/>
                <a:gd name="T17" fmla="*/ 0 h 1678"/>
                <a:gd name="T18" fmla="*/ 0 w 306"/>
                <a:gd name="T19" fmla="*/ 0 h 1678"/>
                <a:gd name="T20" fmla="*/ 0 w 306"/>
                <a:gd name="T21" fmla="*/ 0 h 1678"/>
                <a:gd name="T22" fmla="*/ 0 w 306"/>
                <a:gd name="T23" fmla="*/ 0 h 1678"/>
                <a:gd name="T24" fmla="*/ 0 w 306"/>
                <a:gd name="T25" fmla="*/ 0 h 1678"/>
                <a:gd name="T26" fmla="*/ 0 w 306"/>
                <a:gd name="T27" fmla="*/ 0 h 1678"/>
                <a:gd name="T28" fmla="*/ 0 w 306"/>
                <a:gd name="T29" fmla="*/ 0 h 1678"/>
                <a:gd name="T30" fmla="*/ 0 w 306"/>
                <a:gd name="T31" fmla="*/ 0 h 1678"/>
                <a:gd name="T32" fmla="*/ 0 w 306"/>
                <a:gd name="T33" fmla="*/ 0 h 1678"/>
                <a:gd name="T34" fmla="*/ 0 w 306"/>
                <a:gd name="T35" fmla="*/ 0 h 1678"/>
                <a:gd name="T36" fmla="*/ 0 w 306"/>
                <a:gd name="T37" fmla="*/ 0 h 1678"/>
                <a:gd name="T38" fmla="*/ 0 w 306"/>
                <a:gd name="T39" fmla="*/ 0 h 1678"/>
                <a:gd name="T40" fmla="*/ 0 w 306"/>
                <a:gd name="T41" fmla="*/ 0 h 1678"/>
                <a:gd name="T42" fmla="*/ 0 w 306"/>
                <a:gd name="T43" fmla="*/ 0 h 1678"/>
                <a:gd name="T44" fmla="*/ 0 w 306"/>
                <a:gd name="T45" fmla="*/ 0 h 1678"/>
                <a:gd name="T46" fmla="*/ 0 w 306"/>
                <a:gd name="T47" fmla="*/ 0 h 1678"/>
                <a:gd name="T48" fmla="*/ 0 w 306"/>
                <a:gd name="T49" fmla="*/ 0 h 1678"/>
                <a:gd name="T50" fmla="*/ 0 w 306"/>
                <a:gd name="T51" fmla="*/ 0 h 1678"/>
                <a:gd name="T52" fmla="*/ 0 w 306"/>
                <a:gd name="T53" fmla="*/ 0 h 1678"/>
                <a:gd name="T54" fmla="*/ 0 w 306"/>
                <a:gd name="T55" fmla="*/ 0 h 1678"/>
                <a:gd name="T56" fmla="*/ 0 w 306"/>
                <a:gd name="T57" fmla="*/ 0 h 1678"/>
                <a:gd name="T58" fmla="*/ 0 w 306"/>
                <a:gd name="T59" fmla="*/ 0 h 1678"/>
                <a:gd name="T60" fmla="*/ 0 w 306"/>
                <a:gd name="T61" fmla="*/ 0 h 1678"/>
                <a:gd name="T62" fmla="*/ 0 w 306"/>
                <a:gd name="T63" fmla="*/ 0 h 1678"/>
                <a:gd name="T64" fmla="*/ 0 w 306"/>
                <a:gd name="T65" fmla="*/ 0 h 1678"/>
                <a:gd name="T66" fmla="*/ 0 w 306"/>
                <a:gd name="T67" fmla="*/ 0 h 1678"/>
                <a:gd name="T68" fmla="*/ 0 w 306"/>
                <a:gd name="T69" fmla="*/ 0 h 1678"/>
                <a:gd name="T70" fmla="*/ 0 w 306"/>
                <a:gd name="T71" fmla="*/ 0 h 1678"/>
                <a:gd name="T72" fmla="*/ 0 w 306"/>
                <a:gd name="T73" fmla="*/ 0 h 1678"/>
                <a:gd name="T74" fmla="*/ 0 w 306"/>
                <a:gd name="T75" fmla="*/ 0 h 1678"/>
                <a:gd name="T76" fmla="*/ 0 w 306"/>
                <a:gd name="T77" fmla="*/ 0 h 1678"/>
                <a:gd name="T78" fmla="*/ 0 w 306"/>
                <a:gd name="T79" fmla="*/ 0 h 1678"/>
                <a:gd name="T80" fmla="*/ 0 w 306"/>
                <a:gd name="T81" fmla="*/ 0 h 1678"/>
                <a:gd name="T82" fmla="*/ 0 w 306"/>
                <a:gd name="T83" fmla="*/ 0 h 1678"/>
                <a:gd name="T84" fmla="*/ 0 w 306"/>
                <a:gd name="T85" fmla="*/ 0 h 1678"/>
                <a:gd name="T86" fmla="*/ 0 w 306"/>
                <a:gd name="T87" fmla="*/ 0 h 1678"/>
                <a:gd name="T88" fmla="*/ 0 w 306"/>
                <a:gd name="T89" fmla="*/ 0 h 1678"/>
                <a:gd name="T90" fmla="*/ 0 w 306"/>
                <a:gd name="T91" fmla="*/ 0 h 1678"/>
                <a:gd name="T92" fmla="*/ 0 w 306"/>
                <a:gd name="T93" fmla="*/ 0 h 1678"/>
                <a:gd name="T94" fmla="*/ 0 w 306"/>
                <a:gd name="T95" fmla="*/ 0 h 1678"/>
                <a:gd name="T96" fmla="*/ 0 w 306"/>
                <a:gd name="T97" fmla="*/ 0 h 167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06" h="1678">
                  <a:moveTo>
                    <a:pt x="0" y="33"/>
                  </a:moveTo>
                  <a:lnTo>
                    <a:pt x="0" y="1678"/>
                  </a:lnTo>
                  <a:lnTo>
                    <a:pt x="306" y="1506"/>
                  </a:lnTo>
                  <a:lnTo>
                    <a:pt x="306" y="0"/>
                  </a:lnTo>
                  <a:lnTo>
                    <a:pt x="302" y="3"/>
                  </a:lnTo>
                  <a:lnTo>
                    <a:pt x="300" y="5"/>
                  </a:lnTo>
                  <a:lnTo>
                    <a:pt x="297" y="8"/>
                  </a:lnTo>
                  <a:lnTo>
                    <a:pt x="292" y="12"/>
                  </a:lnTo>
                  <a:lnTo>
                    <a:pt x="288" y="14"/>
                  </a:lnTo>
                  <a:lnTo>
                    <a:pt x="283" y="17"/>
                  </a:lnTo>
                  <a:lnTo>
                    <a:pt x="278" y="21"/>
                  </a:lnTo>
                  <a:lnTo>
                    <a:pt x="273" y="24"/>
                  </a:lnTo>
                  <a:lnTo>
                    <a:pt x="270" y="27"/>
                  </a:lnTo>
                  <a:lnTo>
                    <a:pt x="265" y="31"/>
                  </a:lnTo>
                  <a:lnTo>
                    <a:pt x="261" y="34"/>
                  </a:lnTo>
                  <a:lnTo>
                    <a:pt x="256" y="37"/>
                  </a:lnTo>
                  <a:lnTo>
                    <a:pt x="252" y="41"/>
                  </a:lnTo>
                  <a:lnTo>
                    <a:pt x="247" y="44"/>
                  </a:lnTo>
                  <a:lnTo>
                    <a:pt x="243" y="49"/>
                  </a:lnTo>
                  <a:lnTo>
                    <a:pt x="240" y="51"/>
                  </a:lnTo>
                  <a:lnTo>
                    <a:pt x="236" y="53"/>
                  </a:lnTo>
                  <a:lnTo>
                    <a:pt x="233" y="55"/>
                  </a:lnTo>
                  <a:lnTo>
                    <a:pt x="230" y="56"/>
                  </a:lnTo>
                  <a:lnTo>
                    <a:pt x="225" y="59"/>
                  </a:lnTo>
                  <a:lnTo>
                    <a:pt x="222" y="60"/>
                  </a:lnTo>
                  <a:lnTo>
                    <a:pt x="216" y="62"/>
                  </a:lnTo>
                  <a:lnTo>
                    <a:pt x="210" y="63"/>
                  </a:lnTo>
                  <a:lnTo>
                    <a:pt x="205" y="63"/>
                  </a:lnTo>
                  <a:lnTo>
                    <a:pt x="199" y="63"/>
                  </a:lnTo>
                  <a:lnTo>
                    <a:pt x="190" y="63"/>
                  </a:lnTo>
                  <a:lnTo>
                    <a:pt x="182" y="63"/>
                  </a:lnTo>
                  <a:lnTo>
                    <a:pt x="173" y="62"/>
                  </a:lnTo>
                  <a:lnTo>
                    <a:pt x="166" y="62"/>
                  </a:lnTo>
                  <a:lnTo>
                    <a:pt x="157" y="61"/>
                  </a:lnTo>
                  <a:lnTo>
                    <a:pt x="148" y="60"/>
                  </a:lnTo>
                  <a:lnTo>
                    <a:pt x="129" y="60"/>
                  </a:lnTo>
                  <a:lnTo>
                    <a:pt x="110" y="60"/>
                  </a:lnTo>
                  <a:lnTo>
                    <a:pt x="91" y="60"/>
                  </a:lnTo>
                  <a:lnTo>
                    <a:pt x="80" y="60"/>
                  </a:lnTo>
                  <a:lnTo>
                    <a:pt x="69" y="60"/>
                  </a:lnTo>
                  <a:lnTo>
                    <a:pt x="59" y="60"/>
                  </a:lnTo>
                  <a:lnTo>
                    <a:pt x="49" y="59"/>
                  </a:lnTo>
                  <a:lnTo>
                    <a:pt x="39" y="56"/>
                  </a:lnTo>
                  <a:lnTo>
                    <a:pt x="31" y="54"/>
                  </a:lnTo>
                  <a:lnTo>
                    <a:pt x="24" y="52"/>
                  </a:lnTo>
                  <a:lnTo>
                    <a:pt x="18" y="49"/>
                  </a:lnTo>
                  <a:lnTo>
                    <a:pt x="11" y="44"/>
                  </a:lnTo>
                  <a:lnTo>
                    <a:pt x="5" y="4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6" name="Freeform 1167"/>
            <p:cNvSpPr>
              <a:spLocks/>
            </p:cNvSpPr>
            <p:nvPr/>
          </p:nvSpPr>
          <p:spPr bwMode="auto">
            <a:xfrm>
              <a:off x="2316" y="2385"/>
              <a:ext cx="77" cy="270"/>
            </a:xfrm>
            <a:custGeom>
              <a:avLst/>
              <a:gdLst>
                <a:gd name="T0" fmla="*/ 0 w 306"/>
                <a:gd name="T1" fmla="*/ 0 h 1078"/>
                <a:gd name="T2" fmla="*/ 0 w 306"/>
                <a:gd name="T3" fmla="*/ 0 h 1078"/>
                <a:gd name="T4" fmla="*/ 0 w 306"/>
                <a:gd name="T5" fmla="*/ 0 h 1078"/>
                <a:gd name="T6" fmla="*/ 0 w 306"/>
                <a:gd name="T7" fmla="*/ 0 h 1078"/>
                <a:gd name="T8" fmla="*/ 0 w 306"/>
                <a:gd name="T9" fmla="*/ 0 h 1078"/>
                <a:gd name="T10" fmla="*/ 0 w 306"/>
                <a:gd name="T11" fmla="*/ 0 h 1078"/>
                <a:gd name="T12" fmla="*/ 0 w 306"/>
                <a:gd name="T13" fmla="*/ 0 h 1078"/>
                <a:gd name="T14" fmla="*/ 0 w 306"/>
                <a:gd name="T15" fmla="*/ 0 h 1078"/>
                <a:gd name="T16" fmla="*/ 0 w 306"/>
                <a:gd name="T17" fmla="*/ 0 h 1078"/>
                <a:gd name="T18" fmla="*/ 0 w 306"/>
                <a:gd name="T19" fmla="*/ 0 h 1078"/>
                <a:gd name="T20" fmla="*/ 0 w 306"/>
                <a:gd name="T21" fmla="*/ 0 h 1078"/>
                <a:gd name="T22" fmla="*/ 0 w 306"/>
                <a:gd name="T23" fmla="*/ 0 h 1078"/>
                <a:gd name="T24" fmla="*/ 0 w 306"/>
                <a:gd name="T25" fmla="*/ 0 h 1078"/>
                <a:gd name="T26" fmla="*/ 0 w 306"/>
                <a:gd name="T27" fmla="*/ 0 h 1078"/>
                <a:gd name="T28" fmla="*/ 0 w 306"/>
                <a:gd name="T29" fmla="*/ 0 h 1078"/>
                <a:gd name="T30" fmla="*/ 0 w 306"/>
                <a:gd name="T31" fmla="*/ 0 h 1078"/>
                <a:gd name="T32" fmla="*/ 0 w 306"/>
                <a:gd name="T33" fmla="*/ 0 h 1078"/>
                <a:gd name="T34" fmla="*/ 0 w 306"/>
                <a:gd name="T35" fmla="*/ 0 h 1078"/>
                <a:gd name="T36" fmla="*/ 0 w 306"/>
                <a:gd name="T37" fmla="*/ 0 h 1078"/>
                <a:gd name="T38" fmla="*/ 0 w 306"/>
                <a:gd name="T39" fmla="*/ 0 h 1078"/>
                <a:gd name="T40" fmla="*/ 0 w 306"/>
                <a:gd name="T41" fmla="*/ 0 h 1078"/>
                <a:gd name="T42" fmla="*/ 0 w 306"/>
                <a:gd name="T43" fmla="*/ 0 h 1078"/>
                <a:gd name="T44" fmla="*/ 0 w 306"/>
                <a:gd name="T45" fmla="*/ 0 h 1078"/>
                <a:gd name="T46" fmla="*/ 0 w 306"/>
                <a:gd name="T47" fmla="*/ 0 h 1078"/>
                <a:gd name="T48" fmla="*/ 0 w 306"/>
                <a:gd name="T49" fmla="*/ 0 h 1078"/>
                <a:gd name="T50" fmla="*/ 0 w 306"/>
                <a:gd name="T51" fmla="*/ 0 h 1078"/>
                <a:gd name="T52" fmla="*/ 0 w 306"/>
                <a:gd name="T53" fmla="*/ 0 h 1078"/>
                <a:gd name="T54" fmla="*/ 0 w 306"/>
                <a:gd name="T55" fmla="*/ 0 h 1078"/>
                <a:gd name="T56" fmla="*/ 0 w 306"/>
                <a:gd name="T57" fmla="*/ 0 h 1078"/>
                <a:gd name="T58" fmla="*/ 0 w 306"/>
                <a:gd name="T59" fmla="*/ 0 h 1078"/>
                <a:gd name="T60" fmla="*/ 0 w 306"/>
                <a:gd name="T61" fmla="*/ 0 h 1078"/>
                <a:gd name="T62" fmla="*/ 0 w 306"/>
                <a:gd name="T63" fmla="*/ 0 h 1078"/>
                <a:gd name="T64" fmla="*/ 0 w 306"/>
                <a:gd name="T65" fmla="*/ 0 h 1078"/>
                <a:gd name="T66" fmla="*/ 0 w 306"/>
                <a:gd name="T67" fmla="*/ 0 h 107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06" h="1078">
                  <a:moveTo>
                    <a:pt x="0" y="9"/>
                  </a:moveTo>
                  <a:lnTo>
                    <a:pt x="0" y="1048"/>
                  </a:lnTo>
                  <a:lnTo>
                    <a:pt x="5" y="1055"/>
                  </a:lnTo>
                  <a:lnTo>
                    <a:pt x="11" y="1059"/>
                  </a:lnTo>
                  <a:lnTo>
                    <a:pt x="18" y="1064"/>
                  </a:lnTo>
                  <a:lnTo>
                    <a:pt x="24" y="1067"/>
                  </a:lnTo>
                  <a:lnTo>
                    <a:pt x="31" y="1069"/>
                  </a:lnTo>
                  <a:lnTo>
                    <a:pt x="39" y="1071"/>
                  </a:lnTo>
                  <a:lnTo>
                    <a:pt x="49" y="1074"/>
                  </a:lnTo>
                  <a:lnTo>
                    <a:pt x="59" y="1075"/>
                  </a:lnTo>
                  <a:lnTo>
                    <a:pt x="69" y="1075"/>
                  </a:lnTo>
                  <a:lnTo>
                    <a:pt x="80" y="1075"/>
                  </a:lnTo>
                  <a:lnTo>
                    <a:pt x="91" y="1075"/>
                  </a:lnTo>
                  <a:lnTo>
                    <a:pt x="110" y="1075"/>
                  </a:lnTo>
                  <a:lnTo>
                    <a:pt x="129" y="1075"/>
                  </a:lnTo>
                  <a:lnTo>
                    <a:pt x="148" y="1075"/>
                  </a:lnTo>
                  <a:lnTo>
                    <a:pt x="157" y="1076"/>
                  </a:lnTo>
                  <a:lnTo>
                    <a:pt x="166" y="1077"/>
                  </a:lnTo>
                  <a:lnTo>
                    <a:pt x="173" y="1077"/>
                  </a:lnTo>
                  <a:lnTo>
                    <a:pt x="182" y="1078"/>
                  </a:lnTo>
                  <a:lnTo>
                    <a:pt x="190" y="1078"/>
                  </a:lnTo>
                  <a:lnTo>
                    <a:pt x="199" y="1078"/>
                  </a:lnTo>
                  <a:lnTo>
                    <a:pt x="205" y="1078"/>
                  </a:lnTo>
                  <a:lnTo>
                    <a:pt x="210" y="1078"/>
                  </a:lnTo>
                  <a:lnTo>
                    <a:pt x="216" y="1077"/>
                  </a:lnTo>
                  <a:lnTo>
                    <a:pt x="222" y="1075"/>
                  </a:lnTo>
                  <a:lnTo>
                    <a:pt x="225" y="1074"/>
                  </a:lnTo>
                  <a:lnTo>
                    <a:pt x="230" y="1071"/>
                  </a:lnTo>
                  <a:lnTo>
                    <a:pt x="233" y="1070"/>
                  </a:lnTo>
                  <a:lnTo>
                    <a:pt x="236" y="1068"/>
                  </a:lnTo>
                  <a:lnTo>
                    <a:pt x="240" y="1066"/>
                  </a:lnTo>
                  <a:lnTo>
                    <a:pt x="243" y="1064"/>
                  </a:lnTo>
                  <a:lnTo>
                    <a:pt x="247" y="1059"/>
                  </a:lnTo>
                  <a:lnTo>
                    <a:pt x="252" y="1056"/>
                  </a:lnTo>
                  <a:lnTo>
                    <a:pt x="256" y="1052"/>
                  </a:lnTo>
                  <a:lnTo>
                    <a:pt x="261" y="1049"/>
                  </a:lnTo>
                  <a:lnTo>
                    <a:pt x="265" y="1046"/>
                  </a:lnTo>
                  <a:lnTo>
                    <a:pt x="270" y="1042"/>
                  </a:lnTo>
                  <a:lnTo>
                    <a:pt x="273" y="1039"/>
                  </a:lnTo>
                  <a:lnTo>
                    <a:pt x="278" y="1036"/>
                  </a:lnTo>
                  <a:lnTo>
                    <a:pt x="283" y="1032"/>
                  </a:lnTo>
                  <a:lnTo>
                    <a:pt x="288" y="1029"/>
                  </a:lnTo>
                  <a:lnTo>
                    <a:pt x="292" y="1027"/>
                  </a:lnTo>
                  <a:lnTo>
                    <a:pt x="297" y="1023"/>
                  </a:lnTo>
                  <a:lnTo>
                    <a:pt x="300" y="1020"/>
                  </a:lnTo>
                  <a:lnTo>
                    <a:pt x="302" y="1018"/>
                  </a:lnTo>
                  <a:lnTo>
                    <a:pt x="306" y="1015"/>
                  </a:lnTo>
                  <a:lnTo>
                    <a:pt x="306" y="0"/>
                  </a:lnTo>
                  <a:lnTo>
                    <a:pt x="298" y="10"/>
                  </a:lnTo>
                  <a:lnTo>
                    <a:pt x="288" y="20"/>
                  </a:lnTo>
                  <a:lnTo>
                    <a:pt x="277" y="29"/>
                  </a:lnTo>
                  <a:lnTo>
                    <a:pt x="263" y="37"/>
                  </a:lnTo>
                  <a:lnTo>
                    <a:pt x="249" y="44"/>
                  </a:lnTo>
                  <a:lnTo>
                    <a:pt x="232" y="50"/>
                  </a:lnTo>
                  <a:lnTo>
                    <a:pt x="215" y="55"/>
                  </a:lnTo>
                  <a:lnTo>
                    <a:pt x="197" y="59"/>
                  </a:lnTo>
                  <a:lnTo>
                    <a:pt x="178" y="62"/>
                  </a:lnTo>
                  <a:lnTo>
                    <a:pt x="159" y="63"/>
                  </a:lnTo>
                  <a:lnTo>
                    <a:pt x="139" y="63"/>
                  </a:lnTo>
                  <a:lnTo>
                    <a:pt x="120" y="62"/>
                  </a:lnTo>
                  <a:lnTo>
                    <a:pt x="101" y="59"/>
                  </a:lnTo>
                  <a:lnTo>
                    <a:pt x="83" y="55"/>
                  </a:lnTo>
                  <a:lnTo>
                    <a:pt x="66" y="50"/>
                  </a:lnTo>
                  <a:lnTo>
                    <a:pt x="49" y="44"/>
                  </a:lnTo>
                  <a:lnTo>
                    <a:pt x="35" y="37"/>
                  </a:lnTo>
                  <a:lnTo>
                    <a:pt x="21" y="28"/>
                  </a:lnTo>
                  <a:lnTo>
                    <a:pt x="10" y="1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7" name="Line 1168"/>
            <p:cNvSpPr>
              <a:spLocks noChangeShapeType="1"/>
            </p:cNvSpPr>
            <p:nvPr/>
          </p:nvSpPr>
          <p:spPr bwMode="auto">
            <a:xfrm>
              <a:off x="2316" y="2387"/>
              <a:ext cx="1" cy="6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8" name="Freeform 1169"/>
            <p:cNvSpPr>
              <a:spLocks/>
            </p:cNvSpPr>
            <p:nvPr/>
          </p:nvSpPr>
          <p:spPr bwMode="auto">
            <a:xfrm>
              <a:off x="2393" y="2951"/>
              <a:ext cx="113" cy="73"/>
            </a:xfrm>
            <a:custGeom>
              <a:avLst/>
              <a:gdLst>
                <a:gd name="T0" fmla="*/ 0 w 452"/>
                <a:gd name="T1" fmla="*/ 0 h 291"/>
                <a:gd name="T2" fmla="*/ 0 w 452"/>
                <a:gd name="T3" fmla="*/ 0 h 291"/>
                <a:gd name="T4" fmla="*/ 0 w 452"/>
                <a:gd name="T5" fmla="*/ 0 h 291"/>
                <a:gd name="T6" fmla="*/ 0 w 452"/>
                <a:gd name="T7" fmla="*/ 0 h 291"/>
                <a:gd name="T8" fmla="*/ 0 w 452"/>
                <a:gd name="T9" fmla="*/ 0 h 291"/>
                <a:gd name="T10" fmla="*/ 0 w 452"/>
                <a:gd name="T11" fmla="*/ 0 h 291"/>
                <a:gd name="T12" fmla="*/ 0 w 452"/>
                <a:gd name="T13" fmla="*/ 0 h 291"/>
                <a:gd name="T14" fmla="*/ 0 w 452"/>
                <a:gd name="T15" fmla="*/ 0 h 291"/>
                <a:gd name="T16" fmla="*/ 0 w 452"/>
                <a:gd name="T17" fmla="*/ 0 h 291"/>
                <a:gd name="T18" fmla="*/ 0 w 452"/>
                <a:gd name="T19" fmla="*/ 0 h 291"/>
                <a:gd name="T20" fmla="*/ 0 w 452"/>
                <a:gd name="T21" fmla="*/ 0 h 291"/>
                <a:gd name="T22" fmla="*/ 0 w 452"/>
                <a:gd name="T23" fmla="*/ 0 h 291"/>
                <a:gd name="T24" fmla="*/ 0 w 452"/>
                <a:gd name="T25" fmla="*/ 0 h 291"/>
                <a:gd name="T26" fmla="*/ 0 w 452"/>
                <a:gd name="T27" fmla="*/ 0 h 29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52" h="291">
                  <a:moveTo>
                    <a:pt x="0" y="258"/>
                  </a:moveTo>
                  <a:lnTo>
                    <a:pt x="452" y="0"/>
                  </a:lnTo>
                  <a:lnTo>
                    <a:pt x="450" y="5"/>
                  </a:lnTo>
                  <a:lnTo>
                    <a:pt x="448" y="11"/>
                  </a:lnTo>
                  <a:lnTo>
                    <a:pt x="445" y="17"/>
                  </a:lnTo>
                  <a:lnTo>
                    <a:pt x="441" y="21"/>
                  </a:lnTo>
                  <a:lnTo>
                    <a:pt x="436" y="28"/>
                  </a:lnTo>
                  <a:lnTo>
                    <a:pt x="430" y="35"/>
                  </a:lnTo>
                  <a:lnTo>
                    <a:pt x="423" y="40"/>
                  </a:lnTo>
                  <a:lnTo>
                    <a:pt x="418" y="47"/>
                  </a:lnTo>
                  <a:lnTo>
                    <a:pt x="412" y="54"/>
                  </a:lnTo>
                  <a:lnTo>
                    <a:pt x="407" y="60"/>
                  </a:lnTo>
                  <a:lnTo>
                    <a:pt x="0" y="291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29" name="Freeform 1170"/>
            <p:cNvSpPr>
              <a:spLocks/>
            </p:cNvSpPr>
            <p:nvPr/>
          </p:nvSpPr>
          <p:spPr bwMode="auto">
            <a:xfrm>
              <a:off x="2393" y="2656"/>
              <a:ext cx="474" cy="277"/>
            </a:xfrm>
            <a:custGeom>
              <a:avLst/>
              <a:gdLst>
                <a:gd name="T0" fmla="*/ 0 w 1896"/>
                <a:gd name="T1" fmla="*/ 0 h 1107"/>
                <a:gd name="T2" fmla="*/ 0 w 1896"/>
                <a:gd name="T3" fmla="*/ 0 h 1107"/>
                <a:gd name="T4" fmla="*/ 0 w 1896"/>
                <a:gd name="T5" fmla="*/ 0 h 1107"/>
                <a:gd name="T6" fmla="*/ 0 w 1896"/>
                <a:gd name="T7" fmla="*/ 0 h 1107"/>
                <a:gd name="T8" fmla="*/ 0 w 1896"/>
                <a:gd name="T9" fmla="*/ 0 h 1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107">
                  <a:moveTo>
                    <a:pt x="0" y="1107"/>
                  </a:moveTo>
                  <a:lnTo>
                    <a:pt x="1896" y="30"/>
                  </a:lnTo>
                  <a:lnTo>
                    <a:pt x="1896" y="0"/>
                  </a:lnTo>
                  <a:lnTo>
                    <a:pt x="0" y="1078"/>
                  </a:lnTo>
                  <a:lnTo>
                    <a:pt x="0" y="110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0" name="Freeform 1171"/>
            <p:cNvSpPr>
              <a:spLocks/>
            </p:cNvSpPr>
            <p:nvPr/>
          </p:nvSpPr>
          <p:spPr bwMode="auto">
            <a:xfrm>
              <a:off x="2312" y="2353"/>
              <a:ext cx="81" cy="48"/>
            </a:xfrm>
            <a:custGeom>
              <a:avLst/>
              <a:gdLst>
                <a:gd name="T0" fmla="*/ 0 w 323"/>
                <a:gd name="T1" fmla="*/ 0 h 192"/>
                <a:gd name="T2" fmla="*/ 0 w 323"/>
                <a:gd name="T3" fmla="*/ 0 h 192"/>
                <a:gd name="T4" fmla="*/ 0 w 323"/>
                <a:gd name="T5" fmla="*/ 0 h 192"/>
                <a:gd name="T6" fmla="*/ 0 w 323"/>
                <a:gd name="T7" fmla="*/ 0 h 192"/>
                <a:gd name="T8" fmla="*/ 0 w 323"/>
                <a:gd name="T9" fmla="*/ 0 h 192"/>
                <a:gd name="T10" fmla="*/ 0 w 323"/>
                <a:gd name="T11" fmla="*/ 0 h 192"/>
                <a:gd name="T12" fmla="*/ 0 w 323"/>
                <a:gd name="T13" fmla="*/ 0 h 192"/>
                <a:gd name="T14" fmla="*/ 0 w 323"/>
                <a:gd name="T15" fmla="*/ 0 h 192"/>
                <a:gd name="T16" fmla="*/ 0 w 323"/>
                <a:gd name="T17" fmla="*/ 0 h 192"/>
                <a:gd name="T18" fmla="*/ 0 w 323"/>
                <a:gd name="T19" fmla="*/ 0 h 192"/>
                <a:gd name="T20" fmla="*/ 0 w 323"/>
                <a:gd name="T21" fmla="*/ 0 h 192"/>
                <a:gd name="T22" fmla="*/ 0 w 323"/>
                <a:gd name="T23" fmla="*/ 0 h 192"/>
                <a:gd name="T24" fmla="*/ 0 w 323"/>
                <a:gd name="T25" fmla="*/ 0 h 192"/>
                <a:gd name="T26" fmla="*/ 0 w 323"/>
                <a:gd name="T27" fmla="*/ 0 h 192"/>
                <a:gd name="T28" fmla="*/ 0 w 323"/>
                <a:gd name="T29" fmla="*/ 0 h 192"/>
                <a:gd name="T30" fmla="*/ 0 w 323"/>
                <a:gd name="T31" fmla="*/ 0 h 192"/>
                <a:gd name="T32" fmla="*/ 0 w 323"/>
                <a:gd name="T33" fmla="*/ 0 h 192"/>
                <a:gd name="T34" fmla="*/ 0 w 323"/>
                <a:gd name="T35" fmla="*/ 0 h 192"/>
                <a:gd name="T36" fmla="*/ 0 w 323"/>
                <a:gd name="T37" fmla="*/ 0 h 192"/>
                <a:gd name="T38" fmla="*/ 0 w 323"/>
                <a:gd name="T39" fmla="*/ 0 h 192"/>
                <a:gd name="T40" fmla="*/ 0 w 323"/>
                <a:gd name="T41" fmla="*/ 0 h 192"/>
                <a:gd name="T42" fmla="*/ 0 w 323"/>
                <a:gd name="T43" fmla="*/ 0 h 192"/>
                <a:gd name="T44" fmla="*/ 0 w 323"/>
                <a:gd name="T45" fmla="*/ 0 h 192"/>
                <a:gd name="T46" fmla="*/ 0 w 323"/>
                <a:gd name="T47" fmla="*/ 0 h 192"/>
                <a:gd name="T48" fmla="*/ 0 w 323"/>
                <a:gd name="T49" fmla="*/ 0 h 192"/>
                <a:gd name="T50" fmla="*/ 0 w 323"/>
                <a:gd name="T51" fmla="*/ 0 h 192"/>
                <a:gd name="T52" fmla="*/ 0 w 323"/>
                <a:gd name="T53" fmla="*/ 0 h 192"/>
                <a:gd name="T54" fmla="*/ 0 w 323"/>
                <a:gd name="T55" fmla="*/ 0 h 192"/>
                <a:gd name="T56" fmla="*/ 0 w 323"/>
                <a:gd name="T57" fmla="*/ 0 h 192"/>
                <a:gd name="T58" fmla="*/ 0 w 323"/>
                <a:gd name="T59" fmla="*/ 0 h 192"/>
                <a:gd name="T60" fmla="*/ 0 w 323"/>
                <a:gd name="T61" fmla="*/ 0 h 192"/>
                <a:gd name="T62" fmla="*/ 0 w 323"/>
                <a:gd name="T63" fmla="*/ 0 h 192"/>
                <a:gd name="T64" fmla="*/ 0 w 323"/>
                <a:gd name="T65" fmla="*/ 0 h 192"/>
                <a:gd name="T66" fmla="*/ 0 w 323"/>
                <a:gd name="T67" fmla="*/ 0 h 192"/>
                <a:gd name="T68" fmla="*/ 0 w 323"/>
                <a:gd name="T69" fmla="*/ 0 h 192"/>
                <a:gd name="T70" fmla="*/ 0 w 323"/>
                <a:gd name="T71" fmla="*/ 0 h 192"/>
                <a:gd name="T72" fmla="*/ 0 w 323"/>
                <a:gd name="T73" fmla="*/ 0 h 192"/>
                <a:gd name="T74" fmla="*/ 0 w 323"/>
                <a:gd name="T75" fmla="*/ 0 h 192"/>
                <a:gd name="T76" fmla="*/ 0 w 323"/>
                <a:gd name="T77" fmla="*/ 0 h 192"/>
                <a:gd name="T78" fmla="*/ 0 w 323"/>
                <a:gd name="T79" fmla="*/ 0 h 192"/>
                <a:gd name="T80" fmla="*/ 0 w 323"/>
                <a:gd name="T81" fmla="*/ 0 h 192"/>
                <a:gd name="T82" fmla="*/ 0 w 323"/>
                <a:gd name="T83" fmla="*/ 0 h 192"/>
                <a:gd name="T84" fmla="*/ 0 w 323"/>
                <a:gd name="T85" fmla="*/ 0 h 192"/>
                <a:gd name="T86" fmla="*/ 0 w 323"/>
                <a:gd name="T87" fmla="*/ 0 h 192"/>
                <a:gd name="T88" fmla="*/ 0 w 323"/>
                <a:gd name="T89" fmla="*/ 0 h 192"/>
                <a:gd name="T90" fmla="*/ 0 w 323"/>
                <a:gd name="T91" fmla="*/ 0 h 192"/>
                <a:gd name="T92" fmla="*/ 0 w 323"/>
                <a:gd name="T93" fmla="*/ 0 h 192"/>
                <a:gd name="T94" fmla="*/ 0 w 323"/>
                <a:gd name="T95" fmla="*/ 0 h 192"/>
                <a:gd name="T96" fmla="*/ 0 w 323"/>
                <a:gd name="T97" fmla="*/ 0 h 192"/>
                <a:gd name="T98" fmla="*/ 0 w 323"/>
                <a:gd name="T99" fmla="*/ 0 h 1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23" h="192">
                  <a:moveTo>
                    <a:pt x="323" y="129"/>
                  </a:moveTo>
                  <a:lnTo>
                    <a:pt x="315" y="139"/>
                  </a:lnTo>
                  <a:lnTo>
                    <a:pt x="305" y="148"/>
                  </a:lnTo>
                  <a:lnTo>
                    <a:pt x="294" y="157"/>
                  </a:lnTo>
                  <a:lnTo>
                    <a:pt x="280" y="166"/>
                  </a:lnTo>
                  <a:lnTo>
                    <a:pt x="266" y="173"/>
                  </a:lnTo>
                  <a:lnTo>
                    <a:pt x="250" y="179"/>
                  </a:lnTo>
                  <a:lnTo>
                    <a:pt x="232" y="184"/>
                  </a:lnTo>
                  <a:lnTo>
                    <a:pt x="214" y="188"/>
                  </a:lnTo>
                  <a:lnTo>
                    <a:pt x="195" y="191"/>
                  </a:lnTo>
                  <a:lnTo>
                    <a:pt x="176" y="192"/>
                  </a:lnTo>
                  <a:lnTo>
                    <a:pt x="157" y="192"/>
                  </a:lnTo>
                  <a:lnTo>
                    <a:pt x="138" y="191"/>
                  </a:lnTo>
                  <a:lnTo>
                    <a:pt x="119" y="188"/>
                  </a:lnTo>
                  <a:lnTo>
                    <a:pt x="101" y="184"/>
                  </a:lnTo>
                  <a:lnTo>
                    <a:pt x="83" y="179"/>
                  </a:lnTo>
                  <a:lnTo>
                    <a:pt x="67" y="173"/>
                  </a:lnTo>
                  <a:lnTo>
                    <a:pt x="53" y="166"/>
                  </a:lnTo>
                  <a:lnTo>
                    <a:pt x="39" y="158"/>
                  </a:lnTo>
                  <a:lnTo>
                    <a:pt x="28" y="149"/>
                  </a:lnTo>
                  <a:lnTo>
                    <a:pt x="18" y="139"/>
                  </a:lnTo>
                  <a:lnTo>
                    <a:pt x="10" y="129"/>
                  </a:lnTo>
                  <a:lnTo>
                    <a:pt x="4" y="119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1" y="85"/>
                  </a:lnTo>
                  <a:lnTo>
                    <a:pt x="4" y="74"/>
                  </a:lnTo>
                  <a:lnTo>
                    <a:pt x="10" y="63"/>
                  </a:lnTo>
                  <a:lnTo>
                    <a:pt x="18" y="53"/>
                  </a:lnTo>
                  <a:lnTo>
                    <a:pt x="28" y="44"/>
                  </a:lnTo>
                  <a:lnTo>
                    <a:pt x="39" y="35"/>
                  </a:lnTo>
                  <a:lnTo>
                    <a:pt x="53" y="27"/>
                  </a:lnTo>
                  <a:lnTo>
                    <a:pt x="67" y="19"/>
                  </a:lnTo>
                  <a:lnTo>
                    <a:pt x="83" y="14"/>
                  </a:lnTo>
                  <a:lnTo>
                    <a:pt x="101" y="8"/>
                  </a:lnTo>
                  <a:lnTo>
                    <a:pt x="119" y="5"/>
                  </a:lnTo>
                  <a:lnTo>
                    <a:pt x="138" y="2"/>
                  </a:lnTo>
                  <a:lnTo>
                    <a:pt x="157" y="0"/>
                  </a:lnTo>
                  <a:lnTo>
                    <a:pt x="176" y="0"/>
                  </a:lnTo>
                  <a:lnTo>
                    <a:pt x="195" y="2"/>
                  </a:lnTo>
                  <a:lnTo>
                    <a:pt x="214" y="5"/>
                  </a:lnTo>
                  <a:lnTo>
                    <a:pt x="232" y="8"/>
                  </a:lnTo>
                  <a:lnTo>
                    <a:pt x="250" y="14"/>
                  </a:lnTo>
                  <a:lnTo>
                    <a:pt x="266" y="19"/>
                  </a:lnTo>
                  <a:lnTo>
                    <a:pt x="280" y="27"/>
                  </a:lnTo>
                  <a:lnTo>
                    <a:pt x="294" y="35"/>
                  </a:lnTo>
                  <a:lnTo>
                    <a:pt x="305" y="44"/>
                  </a:lnTo>
                  <a:lnTo>
                    <a:pt x="315" y="54"/>
                  </a:lnTo>
                  <a:lnTo>
                    <a:pt x="323" y="64"/>
                  </a:lnTo>
                  <a:lnTo>
                    <a:pt x="323" y="12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1" name="Freeform 1172"/>
            <p:cNvSpPr>
              <a:spLocks/>
            </p:cNvSpPr>
            <p:nvPr/>
          </p:nvSpPr>
          <p:spPr bwMode="auto">
            <a:xfrm>
              <a:off x="2393" y="2392"/>
              <a:ext cx="174" cy="180"/>
            </a:xfrm>
            <a:custGeom>
              <a:avLst/>
              <a:gdLst>
                <a:gd name="T0" fmla="*/ 0 w 696"/>
                <a:gd name="T1" fmla="*/ 0 h 722"/>
                <a:gd name="T2" fmla="*/ 0 w 696"/>
                <a:gd name="T3" fmla="*/ 0 h 722"/>
                <a:gd name="T4" fmla="*/ 0 w 696"/>
                <a:gd name="T5" fmla="*/ 0 h 722"/>
                <a:gd name="T6" fmla="*/ 0 w 696"/>
                <a:gd name="T7" fmla="*/ 0 h 722"/>
                <a:gd name="T8" fmla="*/ 0 w 696"/>
                <a:gd name="T9" fmla="*/ 0 h 722"/>
                <a:gd name="T10" fmla="*/ 0 w 696"/>
                <a:gd name="T11" fmla="*/ 0 h 7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6" h="722">
                  <a:moveTo>
                    <a:pt x="0" y="388"/>
                  </a:moveTo>
                  <a:lnTo>
                    <a:pt x="682" y="0"/>
                  </a:lnTo>
                  <a:lnTo>
                    <a:pt x="682" y="319"/>
                  </a:lnTo>
                  <a:lnTo>
                    <a:pt x="696" y="326"/>
                  </a:lnTo>
                  <a:lnTo>
                    <a:pt x="0" y="722"/>
                  </a:lnTo>
                  <a:lnTo>
                    <a:pt x="0" y="38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2" name="Freeform 1173"/>
            <p:cNvSpPr>
              <a:spLocks/>
            </p:cNvSpPr>
            <p:nvPr/>
          </p:nvSpPr>
          <p:spPr bwMode="auto">
            <a:xfrm>
              <a:off x="2393" y="2380"/>
              <a:ext cx="474" cy="280"/>
            </a:xfrm>
            <a:custGeom>
              <a:avLst/>
              <a:gdLst>
                <a:gd name="T0" fmla="*/ 0 w 1896"/>
                <a:gd name="T1" fmla="*/ 0 h 1120"/>
                <a:gd name="T2" fmla="*/ 0 w 1896"/>
                <a:gd name="T3" fmla="*/ 0 h 1120"/>
                <a:gd name="T4" fmla="*/ 0 w 1896"/>
                <a:gd name="T5" fmla="*/ 0 h 1120"/>
                <a:gd name="T6" fmla="*/ 0 w 1896"/>
                <a:gd name="T7" fmla="*/ 0 h 1120"/>
                <a:gd name="T8" fmla="*/ 0 w 1896"/>
                <a:gd name="T9" fmla="*/ 0 h 1120"/>
                <a:gd name="T10" fmla="*/ 0 w 1896"/>
                <a:gd name="T11" fmla="*/ 0 h 1120"/>
                <a:gd name="T12" fmla="*/ 0 w 1896"/>
                <a:gd name="T13" fmla="*/ 0 h 1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96" h="1120">
                  <a:moveTo>
                    <a:pt x="0" y="1120"/>
                  </a:moveTo>
                  <a:lnTo>
                    <a:pt x="1896" y="43"/>
                  </a:lnTo>
                  <a:lnTo>
                    <a:pt x="1896" y="0"/>
                  </a:lnTo>
                  <a:lnTo>
                    <a:pt x="970" y="527"/>
                  </a:lnTo>
                  <a:lnTo>
                    <a:pt x="719" y="384"/>
                  </a:lnTo>
                  <a:lnTo>
                    <a:pt x="0" y="792"/>
                  </a:lnTo>
                  <a:lnTo>
                    <a:pt x="0" y="112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3" name="Freeform 1174"/>
            <p:cNvSpPr>
              <a:spLocks/>
            </p:cNvSpPr>
            <p:nvPr/>
          </p:nvSpPr>
          <p:spPr bwMode="auto">
            <a:xfrm>
              <a:off x="2393" y="2575"/>
              <a:ext cx="474" cy="350"/>
            </a:xfrm>
            <a:custGeom>
              <a:avLst/>
              <a:gdLst>
                <a:gd name="T0" fmla="*/ 0 w 1896"/>
                <a:gd name="T1" fmla="*/ 0 h 1402"/>
                <a:gd name="T2" fmla="*/ 0 w 1896"/>
                <a:gd name="T3" fmla="*/ 0 h 1402"/>
                <a:gd name="T4" fmla="*/ 0 w 1896"/>
                <a:gd name="T5" fmla="*/ 0 h 1402"/>
                <a:gd name="T6" fmla="*/ 0 w 1896"/>
                <a:gd name="T7" fmla="*/ 0 h 1402"/>
                <a:gd name="T8" fmla="*/ 0 w 1896"/>
                <a:gd name="T9" fmla="*/ 0 h 14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402">
                  <a:moveTo>
                    <a:pt x="0" y="1402"/>
                  </a:moveTo>
                  <a:lnTo>
                    <a:pt x="1896" y="324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0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4" name="Freeform 1175"/>
            <p:cNvSpPr>
              <a:spLocks/>
            </p:cNvSpPr>
            <p:nvPr/>
          </p:nvSpPr>
          <p:spPr bwMode="auto">
            <a:xfrm>
              <a:off x="2393" y="2485"/>
              <a:ext cx="474" cy="352"/>
            </a:xfrm>
            <a:custGeom>
              <a:avLst/>
              <a:gdLst>
                <a:gd name="T0" fmla="*/ 0 w 1896"/>
                <a:gd name="T1" fmla="*/ 0 h 1409"/>
                <a:gd name="T2" fmla="*/ 0 w 1896"/>
                <a:gd name="T3" fmla="*/ 0 h 1409"/>
                <a:gd name="T4" fmla="*/ 0 w 1896"/>
                <a:gd name="T5" fmla="*/ 0 h 1409"/>
                <a:gd name="T6" fmla="*/ 0 w 1896"/>
                <a:gd name="T7" fmla="*/ 0 h 1409"/>
                <a:gd name="T8" fmla="*/ 0 w 1896"/>
                <a:gd name="T9" fmla="*/ 0 h 14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409">
                  <a:moveTo>
                    <a:pt x="0" y="1409"/>
                  </a:moveTo>
                  <a:lnTo>
                    <a:pt x="1896" y="332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0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5" name="Freeform 1176"/>
            <p:cNvSpPr>
              <a:spLocks/>
            </p:cNvSpPr>
            <p:nvPr/>
          </p:nvSpPr>
          <p:spPr bwMode="auto">
            <a:xfrm>
              <a:off x="2393" y="2399"/>
              <a:ext cx="474" cy="350"/>
            </a:xfrm>
            <a:custGeom>
              <a:avLst/>
              <a:gdLst>
                <a:gd name="T0" fmla="*/ 0 w 1896"/>
                <a:gd name="T1" fmla="*/ 0 h 1398"/>
                <a:gd name="T2" fmla="*/ 0 w 1896"/>
                <a:gd name="T3" fmla="*/ 0 h 1398"/>
                <a:gd name="T4" fmla="*/ 0 w 1896"/>
                <a:gd name="T5" fmla="*/ 0 h 1398"/>
                <a:gd name="T6" fmla="*/ 0 w 1896"/>
                <a:gd name="T7" fmla="*/ 0 h 1398"/>
                <a:gd name="T8" fmla="*/ 0 w 1896"/>
                <a:gd name="T9" fmla="*/ 0 h 1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398">
                  <a:moveTo>
                    <a:pt x="0" y="1398"/>
                  </a:moveTo>
                  <a:lnTo>
                    <a:pt x="1896" y="321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39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6" name="Freeform 1177"/>
            <p:cNvSpPr>
              <a:spLocks/>
            </p:cNvSpPr>
            <p:nvPr/>
          </p:nvSpPr>
          <p:spPr bwMode="auto">
            <a:xfrm>
              <a:off x="2393" y="2663"/>
              <a:ext cx="474" cy="352"/>
            </a:xfrm>
            <a:custGeom>
              <a:avLst/>
              <a:gdLst>
                <a:gd name="T0" fmla="*/ 0 w 1896"/>
                <a:gd name="T1" fmla="*/ 0 h 1408"/>
                <a:gd name="T2" fmla="*/ 0 w 1896"/>
                <a:gd name="T3" fmla="*/ 0 h 1408"/>
                <a:gd name="T4" fmla="*/ 0 w 1896"/>
                <a:gd name="T5" fmla="*/ 0 h 1408"/>
                <a:gd name="T6" fmla="*/ 0 w 1896"/>
                <a:gd name="T7" fmla="*/ 0 h 1408"/>
                <a:gd name="T8" fmla="*/ 0 w 1896"/>
                <a:gd name="T9" fmla="*/ 0 h 1408"/>
                <a:gd name="T10" fmla="*/ 0 w 1896"/>
                <a:gd name="T11" fmla="*/ 0 h 1408"/>
                <a:gd name="T12" fmla="*/ 0 w 1896"/>
                <a:gd name="T13" fmla="*/ 0 h 1408"/>
                <a:gd name="T14" fmla="*/ 0 w 1896"/>
                <a:gd name="T15" fmla="*/ 0 h 1408"/>
                <a:gd name="T16" fmla="*/ 0 w 1896"/>
                <a:gd name="T17" fmla="*/ 0 h 1408"/>
                <a:gd name="T18" fmla="*/ 0 w 1896"/>
                <a:gd name="T19" fmla="*/ 0 h 1408"/>
                <a:gd name="T20" fmla="*/ 0 w 1896"/>
                <a:gd name="T21" fmla="*/ 0 h 1408"/>
                <a:gd name="T22" fmla="*/ 0 w 1896"/>
                <a:gd name="T23" fmla="*/ 0 h 1408"/>
                <a:gd name="T24" fmla="*/ 0 w 1896"/>
                <a:gd name="T25" fmla="*/ 0 h 1408"/>
                <a:gd name="T26" fmla="*/ 0 w 1896"/>
                <a:gd name="T27" fmla="*/ 0 h 1408"/>
                <a:gd name="T28" fmla="*/ 0 w 1896"/>
                <a:gd name="T29" fmla="*/ 0 h 1408"/>
                <a:gd name="T30" fmla="*/ 0 w 1896"/>
                <a:gd name="T31" fmla="*/ 0 h 1408"/>
                <a:gd name="T32" fmla="*/ 0 w 1896"/>
                <a:gd name="T33" fmla="*/ 0 h 1408"/>
                <a:gd name="T34" fmla="*/ 0 w 1896"/>
                <a:gd name="T35" fmla="*/ 0 h 1408"/>
                <a:gd name="T36" fmla="*/ 0 w 1896"/>
                <a:gd name="T37" fmla="*/ 0 h 1408"/>
                <a:gd name="T38" fmla="*/ 0 w 1896"/>
                <a:gd name="T39" fmla="*/ 0 h 1408"/>
                <a:gd name="T40" fmla="*/ 0 w 1896"/>
                <a:gd name="T41" fmla="*/ 0 h 1408"/>
                <a:gd name="T42" fmla="*/ 0 w 1896"/>
                <a:gd name="T43" fmla="*/ 0 h 1408"/>
                <a:gd name="T44" fmla="*/ 0 w 1896"/>
                <a:gd name="T45" fmla="*/ 0 h 1408"/>
                <a:gd name="T46" fmla="*/ 0 w 1896"/>
                <a:gd name="T47" fmla="*/ 0 h 1408"/>
                <a:gd name="T48" fmla="*/ 0 w 1896"/>
                <a:gd name="T49" fmla="*/ 0 h 1408"/>
                <a:gd name="T50" fmla="*/ 0 w 1896"/>
                <a:gd name="T51" fmla="*/ 0 h 1408"/>
                <a:gd name="T52" fmla="*/ 0 w 1896"/>
                <a:gd name="T53" fmla="*/ 0 h 1408"/>
                <a:gd name="T54" fmla="*/ 0 w 1896"/>
                <a:gd name="T55" fmla="*/ 0 h 1408"/>
                <a:gd name="T56" fmla="*/ 0 w 1896"/>
                <a:gd name="T57" fmla="*/ 0 h 1408"/>
                <a:gd name="T58" fmla="*/ 0 w 1896"/>
                <a:gd name="T59" fmla="*/ 0 h 1408"/>
                <a:gd name="T60" fmla="*/ 0 w 1896"/>
                <a:gd name="T61" fmla="*/ 0 h 1408"/>
                <a:gd name="T62" fmla="*/ 0 w 1896"/>
                <a:gd name="T63" fmla="*/ 0 h 1408"/>
                <a:gd name="T64" fmla="*/ 0 w 1896"/>
                <a:gd name="T65" fmla="*/ 0 h 1408"/>
                <a:gd name="T66" fmla="*/ 0 w 1896"/>
                <a:gd name="T67" fmla="*/ 0 h 1408"/>
                <a:gd name="T68" fmla="*/ 0 w 1896"/>
                <a:gd name="T69" fmla="*/ 0 h 1408"/>
                <a:gd name="T70" fmla="*/ 0 w 1896"/>
                <a:gd name="T71" fmla="*/ 0 h 1408"/>
                <a:gd name="T72" fmla="*/ 0 w 1896"/>
                <a:gd name="T73" fmla="*/ 0 h 1408"/>
                <a:gd name="T74" fmla="*/ 0 w 1896"/>
                <a:gd name="T75" fmla="*/ 0 h 1408"/>
                <a:gd name="T76" fmla="*/ 0 w 1896"/>
                <a:gd name="T77" fmla="*/ 0 h 1408"/>
                <a:gd name="T78" fmla="*/ 0 w 1896"/>
                <a:gd name="T79" fmla="*/ 0 h 140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896" h="1408">
                  <a:moveTo>
                    <a:pt x="0" y="1077"/>
                  </a:moveTo>
                  <a:lnTo>
                    <a:pt x="1896" y="0"/>
                  </a:lnTo>
                  <a:lnTo>
                    <a:pt x="1896" y="331"/>
                  </a:lnTo>
                  <a:lnTo>
                    <a:pt x="970" y="856"/>
                  </a:lnTo>
                  <a:lnTo>
                    <a:pt x="960" y="858"/>
                  </a:lnTo>
                  <a:lnTo>
                    <a:pt x="951" y="861"/>
                  </a:lnTo>
                  <a:lnTo>
                    <a:pt x="941" y="863"/>
                  </a:lnTo>
                  <a:lnTo>
                    <a:pt x="931" y="865"/>
                  </a:lnTo>
                  <a:lnTo>
                    <a:pt x="921" y="867"/>
                  </a:lnTo>
                  <a:lnTo>
                    <a:pt x="911" y="870"/>
                  </a:lnTo>
                  <a:lnTo>
                    <a:pt x="905" y="874"/>
                  </a:lnTo>
                  <a:lnTo>
                    <a:pt x="900" y="879"/>
                  </a:lnTo>
                  <a:lnTo>
                    <a:pt x="894" y="883"/>
                  </a:lnTo>
                  <a:lnTo>
                    <a:pt x="888" y="886"/>
                  </a:lnTo>
                  <a:lnTo>
                    <a:pt x="883" y="891"/>
                  </a:lnTo>
                  <a:lnTo>
                    <a:pt x="877" y="894"/>
                  </a:lnTo>
                  <a:lnTo>
                    <a:pt x="865" y="902"/>
                  </a:lnTo>
                  <a:lnTo>
                    <a:pt x="853" y="909"/>
                  </a:lnTo>
                  <a:lnTo>
                    <a:pt x="839" y="916"/>
                  </a:lnTo>
                  <a:lnTo>
                    <a:pt x="827" y="921"/>
                  </a:lnTo>
                  <a:lnTo>
                    <a:pt x="813" y="928"/>
                  </a:lnTo>
                  <a:lnTo>
                    <a:pt x="801" y="935"/>
                  </a:lnTo>
                  <a:lnTo>
                    <a:pt x="791" y="940"/>
                  </a:lnTo>
                  <a:lnTo>
                    <a:pt x="782" y="946"/>
                  </a:lnTo>
                  <a:lnTo>
                    <a:pt x="773" y="953"/>
                  </a:lnTo>
                  <a:lnTo>
                    <a:pt x="764" y="959"/>
                  </a:lnTo>
                  <a:lnTo>
                    <a:pt x="763" y="960"/>
                  </a:lnTo>
                  <a:lnTo>
                    <a:pt x="761" y="962"/>
                  </a:lnTo>
                  <a:lnTo>
                    <a:pt x="760" y="963"/>
                  </a:lnTo>
                  <a:lnTo>
                    <a:pt x="758" y="963"/>
                  </a:lnTo>
                  <a:lnTo>
                    <a:pt x="757" y="964"/>
                  </a:lnTo>
                  <a:lnTo>
                    <a:pt x="756" y="964"/>
                  </a:lnTo>
                  <a:lnTo>
                    <a:pt x="755" y="964"/>
                  </a:lnTo>
                  <a:lnTo>
                    <a:pt x="754" y="964"/>
                  </a:lnTo>
                  <a:lnTo>
                    <a:pt x="753" y="964"/>
                  </a:lnTo>
                  <a:lnTo>
                    <a:pt x="753" y="965"/>
                  </a:lnTo>
                  <a:lnTo>
                    <a:pt x="753" y="966"/>
                  </a:lnTo>
                  <a:lnTo>
                    <a:pt x="753" y="968"/>
                  </a:lnTo>
                  <a:lnTo>
                    <a:pt x="753" y="969"/>
                  </a:lnTo>
                  <a:lnTo>
                    <a:pt x="754" y="972"/>
                  </a:lnTo>
                  <a:lnTo>
                    <a:pt x="754" y="974"/>
                  </a:lnTo>
                  <a:lnTo>
                    <a:pt x="754" y="975"/>
                  </a:lnTo>
                  <a:lnTo>
                    <a:pt x="754" y="976"/>
                  </a:lnTo>
                  <a:lnTo>
                    <a:pt x="753" y="976"/>
                  </a:lnTo>
                  <a:lnTo>
                    <a:pt x="753" y="977"/>
                  </a:lnTo>
                  <a:lnTo>
                    <a:pt x="752" y="978"/>
                  </a:lnTo>
                  <a:lnTo>
                    <a:pt x="751" y="978"/>
                  </a:lnTo>
                  <a:lnTo>
                    <a:pt x="749" y="979"/>
                  </a:lnTo>
                  <a:lnTo>
                    <a:pt x="747" y="981"/>
                  </a:lnTo>
                  <a:lnTo>
                    <a:pt x="744" y="983"/>
                  </a:lnTo>
                  <a:lnTo>
                    <a:pt x="742" y="984"/>
                  </a:lnTo>
                  <a:lnTo>
                    <a:pt x="739" y="986"/>
                  </a:lnTo>
                  <a:lnTo>
                    <a:pt x="737" y="987"/>
                  </a:lnTo>
                  <a:lnTo>
                    <a:pt x="735" y="990"/>
                  </a:lnTo>
                  <a:lnTo>
                    <a:pt x="520" y="1112"/>
                  </a:lnTo>
                  <a:lnTo>
                    <a:pt x="517" y="1112"/>
                  </a:lnTo>
                  <a:lnTo>
                    <a:pt x="514" y="1113"/>
                  </a:lnTo>
                  <a:lnTo>
                    <a:pt x="512" y="1113"/>
                  </a:lnTo>
                  <a:lnTo>
                    <a:pt x="508" y="1113"/>
                  </a:lnTo>
                  <a:lnTo>
                    <a:pt x="506" y="1114"/>
                  </a:lnTo>
                  <a:lnTo>
                    <a:pt x="504" y="1115"/>
                  </a:lnTo>
                  <a:lnTo>
                    <a:pt x="501" y="1116"/>
                  </a:lnTo>
                  <a:lnTo>
                    <a:pt x="497" y="1117"/>
                  </a:lnTo>
                  <a:lnTo>
                    <a:pt x="494" y="1120"/>
                  </a:lnTo>
                  <a:lnTo>
                    <a:pt x="488" y="1123"/>
                  </a:lnTo>
                  <a:lnTo>
                    <a:pt x="484" y="1125"/>
                  </a:lnTo>
                  <a:lnTo>
                    <a:pt x="479" y="1129"/>
                  </a:lnTo>
                  <a:lnTo>
                    <a:pt x="475" y="1132"/>
                  </a:lnTo>
                  <a:lnTo>
                    <a:pt x="472" y="1134"/>
                  </a:lnTo>
                  <a:lnTo>
                    <a:pt x="468" y="1136"/>
                  </a:lnTo>
                  <a:lnTo>
                    <a:pt x="465" y="1139"/>
                  </a:lnTo>
                  <a:lnTo>
                    <a:pt x="460" y="1141"/>
                  </a:lnTo>
                  <a:lnTo>
                    <a:pt x="457" y="1142"/>
                  </a:lnTo>
                  <a:lnTo>
                    <a:pt x="454" y="1144"/>
                  </a:lnTo>
                  <a:lnTo>
                    <a:pt x="454" y="1145"/>
                  </a:lnTo>
                  <a:lnTo>
                    <a:pt x="454" y="1146"/>
                  </a:lnTo>
                  <a:lnTo>
                    <a:pt x="454" y="1148"/>
                  </a:lnTo>
                  <a:lnTo>
                    <a:pt x="452" y="1149"/>
                  </a:lnTo>
                  <a:lnTo>
                    <a:pt x="452" y="1150"/>
                  </a:lnTo>
                  <a:lnTo>
                    <a:pt x="0" y="1408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7" name="Freeform 1178"/>
            <p:cNvSpPr>
              <a:spLocks/>
            </p:cNvSpPr>
            <p:nvPr/>
          </p:nvSpPr>
          <p:spPr bwMode="auto">
            <a:xfrm>
              <a:off x="2393" y="1781"/>
              <a:ext cx="1092" cy="702"/>
            </a:xfrm>
            <a:custGeom>
              <a:avLst/>
              <a:gdLst>
                <a:gd name="T0" fmla="*/ 0 w 4369"/>
                <a:gd name="T1" fmla="*/ 0 h 2808"/>
                <a:gd name="T2" fmla="*/ 0 w 4369"/>
                <a:gd name="T3" fmla="*/ 0 h 2808"/>
                <a:gd name="T4" fmla="*/ 0 w 4369"/>
                <a:gd name="T5" fmla="*/ 0 h 2808"/>
                <a:gd name="T6" fmla="*/ 0 w 4369"/>
                <a:gd name="T7" fmla="*/ 0 h 2808"/>
                <a:gd name="T8" fmla="*/ 0 w 4369"/>
                <a:gd name="T9" fmla="*/ 0 h 28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9" h="2808">
                  <a:moveTo>
                    <a:pt x="0" y="2482"/>
                  </a:moveTo>
                  <a:lnTo>
                    <a:pt x="4369" y="0"/>
                  </a:lnTo>
                  <a:lnTo>
                    <a:pt x="4369" y="327"/>
                  </a:lnTo>
                  <a:lnTo>
                    <a:pt x="0" y="2808"/>
                  </a:lnTo>
                  <a:lnTo>
                    <a:pt x="0" y="248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8" name="Freeform 1179"/>
            <p:cNvSpPr>
              <a:spLocks/>
            </p:cNvSpPr>
            <p:nvPr/>
          </p:nvSpPr>
          <p:spPr bwMode="auto">
            <a:xfrm>
              <a:off x="2393" y="1772"/>
              <a:ext cx="1092" cy="629"/>
            </a:xfrm>
            <a:custGeom>
              <a:avLst/>
              <a:gdLst>
                <a:gd name="T0" fmla="*/ 0 w 4369"/>
                <a:gd name="T1" fmla="*/ 0 h 2515"/>
                <a:gd name="T2" fmla="*/ 0 w 4369"/>
                <a:gd name="T3" fmla="*/ 0 h 2515"/>
                <a:gd name="T4" fmla="*/ 0 w 4369"/>
                <a:gd name="T5" fmla="*/ 0 h 2515"/>
                <a:gd name="T6" fmla="*/ 0 w 4369"/>
                <a:gd name="T7" fmla="*/ 0 h 2515"/>
                <a:gd name="T8" fmla="*/ 0 w 4369"/>
                <a:gd name="T9" fmla="*/ 0 h 25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9" h="2515">
                  <a:moveTo>
                    <a:pt x="0" y="2481"/>
                  </a:moveTo>
                  <a:lnTo>
                    <a:pt x="4369" y="0"/>
                  </a:lnTo>
                  <a:lnTo>
                    <a:pt x="4369" y="33"/>
                  </a:lnTo>
                  <a:lnTo>
                    <a:pt x="0" y="2515"/>
                  </a:lnTo>
                  <a:lnTo>
                    <a:pt x="0" y="248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39" name="Freeform 1180"/>
            <p:cNvSpPr>
              <a:spLocks/>
            </p:cNvSpPr>
            <p:nvPr/>
          </p:nvSpPr>
          <p:spPr bwMode="auto">
            <a:xfrm>
              <a:off x="2393" y="2391"/>
              <a:ext cx="474" cy="278"/>
            </a:xfrm>
            <a:custGeom>
              <a:avLst/>
              <a:gdLst>
                <a:gd name="T0" fmla="*/ 0 w 1896"/>
                <a:gd name="T1" fmla="*/ 0 h 1109"/>
                <a:gd name="T2" fmla="*/ 0 w 1896"/>
                <a:gd name="T3" fmla="*/ 0 h 1109"/>
                <a:gd name="T4" fmla="*/ 0 w 1896"/>
                <a:gd name="T5" fmla="*/ 0 h 1109"/>
                <a:gd name="T6" fmla="*/ 0 w 1896"/>
                <a:gd name="T7" fmla="*/ 0 h 1109"/>
                <a:gd name="T8" fmla="*/ 0 w 1896"/>
                <a:gd name="T9" fmla="*/ 0 h 1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109">
                  <a:moveTo>
                    <a:pt x="0" y="1109"/>
                  </a:moveTo>
                  <a:lnTo>
                    <a:pt x="1896" y="32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10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0" name="Freeform 1181"/>
            <p:cNvSpPr>
              <a:spLocks/>
            </p:cNvSpPr>
            <p:nvPr/>
          </p:nvSpPr>
          <p:spPr bwMode="auto">
            <a:xfrm>
              <a:off x="2393" y="1862"/>
              <a:ext cx="1092" cy="627"/>
            </a:xfrm>
            <a:custGeom>
              <a:avLst/>
              <a:gdLst>
                <a:gd name="T0" fmla="*/ 0 w 4369"/>
                <a:gd name="T1" fmla="*/ 0 h 2505"/>
                <a:gd name="T2" fmla="*/ 0 w 4369"/>
                <a:gd name="T3" fmla="*/ 0 h 2505"/>
                <a:gd name="T4" fmla="*/ 0 w 4369"/>
                <a:gd name="T5" fmla="*/ 0 h 2505"/>
                <a:gd name="T6" fmla="*/ 0 w 4369"/>
                <a:gd name="T7" fmla="*/ 0 h 2505"/>
                <a:gd name="T8" fmla="*/ 0 w 4369"/>
                <a:gd name="T9" fmla="*/ 0 h 25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69" h="2505">
                  <a:moveTo>
                    <a:pt x="0" y="2505"/>
                  </a:moveTo>
                  <a:lnTo>
                    <a:pt x="4369" y="23"/>
                  </a:lnTo>
                  <a:lnTo>
                    <a:pt x="4369" y="0"/>
                  </a:lnTo>
                  <a:lnTo>
                    <a:pt x="0" y="2481"/>
                  </a:lnTo>
                  <a:lnTo>
                    <a:pt x="0" y="250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1" name="Freeform 1182"/>
            <p:cNvSpPr>
              <a:spLocks/>
            </p:cNvSpPr>
            <p:nvPr/>
          </p:nvSpPr>
          <p:spPr bwMode="auto">
            <a:xfrm>
              <a:off x="2393" y="2473"/>
              <a:ext cx="180" cy="106"/>
            </a:xfrm>
            <a:custGeom>
              <a:avLst/>
              <a:gdLst>
                <a:gd name="T0" fmla="*/ 0 w 719"/>
                <a:gd name="T1" fmla="*/ 0 h 421"/>
                <a:gd name="T2" fmla="*/ 0 w 719"/>
                <a:gd name="T3" fmla="*/ 0 h 421"/>
                <a:gd name="T4" fmla="*/ 0 w 719"/>
                <a:gd name="T5" fmla="*/ 0 h 421"/>
                <a:gd name="T6" fmla="*/ 0 w 719"/>
                <a:gd name="T7" fmla="*/ 0 h 421"/>
                <a:gd name="T8" fmla="*/ 0 w 719"/>
                <a:gd name="T9" fmla="*/ 0 h 4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9" h="421">
                  <a:moveTo>
                    <a:pt x="0" y="421"/>
                  </a:moveTo>
                  <a:lnTo>
                    <a:pt x="719" y="13"/>
                  </a:lnTo>
                  <a:lnTo>
                    <a:pt x="696" y="0"/>
                  </a:lnTo>
                  <a:lnTo>
                    <a:pt x="0" y="396"/>
                  </a:lnTo>
                  <a:lnTo>
                    <a:pt x="0" y="42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2" name="Freeform 1183"/>
            <p:cNvSpPr>
              <a:spLocks/>
            </p:cNvSpPr>
            <p:nvPr/>
          </p:nvSpPr>
          <p:spPr bwMode="auto">
            <a:xfrm>
              <a:off x="2393" y="2479"/>
              <a:ext cx="474" cy="275"/>
            </a:xfrm>
            <a:custGeom>
              <a:avLst/>
              <a:gdLst>
                <a:gd name="T0" fmla="*/ 0 w 1896"/>
                <a:gd name="T1" fmla="*/ 0 h 1098"/>
                <a:gd name="T2" fmla="*/ 0 w 1896"/>
                <a:gd name="T3" fmla="*/ 0 h 1098"/>
                <a:gd name="T4" fmla="*/ 0 w 1896"/>
                <a:gd name="T5" fmla="*/ 0 h 1098"/>
                <a:gd name="T6" fmla="*/ 0 w 1896"/>
                <a:gd name="T7" fmla="*/ 0 h 1098"/>
                <a:gd name="T8" fmla="*/ 0 w 1896"/>
                <a:gd name="T9" fmla="*/ 0 h 10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098">
                  <a:moveTo>
                    <a:pt x="0" y="1077"/>
                  </a:moveTo>
                  <a:lnTo>
                    <a:pt x="1896" y="0"/>
                  </a:lnTo>
                  <a:lnTo>
                    <a:pt x="1896" y="21"/>
                  </a:lnTo>
                  <a:lnTo>
                    <a:pt x="0" y="1098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3" name="Freeform 1184"/>
            <p:cNvSpPr>
              <a:spLocks/>
            </p:cNvSpPr>
            <p:nvPr/>
          </p:nvSpPr>
          <p:spPr bwMode="auto">
            <a:xfrm>
              <a:off x="2393" y="2568"/>
              <a:ext cx="474" cy="276"/>
            </a:xfrm>
            <a:custGeom>
              <a:avLst/>
              <a:gdLst>
                <a:gd name="T0" fmla="*/ 0 w 1896"/>
                <a:gd name="T1" fmla="*/ 0 h 1106"/>
                <a:gd name="T2" fmla="*/ 0 w 1896"/>
                <a:gd name="T3" fmla="*/ 0 h 1106"/>
                <a:gd name="T4" fmla="*/ 0 w 1896"/>
                <a:gd name="T5" fmla="*/ 0 h 1106"/>
                <a:gd name="T6" fmla="*/ 0 w 1896"/>
                <a:gd name="T7" fmla="*/ 0 h 1106"/>
                <a:gd name="T8" fmla="*/ 0 w 1896"/>
                <a:gd name="T9" fmla="*/ 0 h 1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106">
                  <a:moveTo>
                    <a:pt x="0" y="1077"/>
                  </a:moveTo>
                  <a:lnTo>
                    <a:pt x="1896" y="0"/>
                  </a:lnTo>
                  <a:lnTo>
                    <a:pt x="1896" y="29"/>
                  </a:lnTo>
                  <a:lnTo>
                    <a:pt x="0" y="1106"/>
                  </a:lnTo>
                  <a:lnTo>
                    <a:pt x="0" y="107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4" name="Line 1185"/>
            <p:cNvSpPr>
              <a:spLocks noChangeShapeType="1"/>
            </p:cNvSpPr>
            <p:nvPr/>
          </p:nvSpPr>
          <p:spPr bwMode="auto">
            <a:xfrm>
              <a:off x="2393" y="2369"/>
              <a:ext cx="1" cy="65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5" name="Freeform 1186"/>
            <p:cNvSpPr>
              <a:spLocks/>
            </p:cNvSpPr>
            <p:nvPr/>
          </p:nvSpPr>
          <p:spPr bwMode="auto">
            <a:xfrm>
              <a:off x="2351" y="3103"/>
              <a:ext cx="42" cy="31"/>
            </a:xfrm>
            <a:custGeom>
              <a:avLst/>
              <a:gdLst>
                <a:gd name="T0" fmla="*/ 0 w 168"/>
                <a:gd name="T1" fmla="*/ 0 h 121"/>
                <a:gd name="T2" fmla="*/ 0 w 168"/>
                <a:gd name="T3" fmla="*/ 0 h 121"/>
                <a:gd name="T4" fmla="*/ 0 w 168"/>
                <a:gd name="T5" fmla="*/ 0 h 121"/>
                <a:gd name="T6" fmla="*/ 0 w 168"/>
                <a:gd name="T7" fmla="*/ 0 h 121"/>
                <a:gd name="T8" fmla="*/ 0 w 168"/>
                <a:gd name="T9" fmla="*/ 0 h 121"/>
                <a:gd name="T10" fmla="*/ 0 w 168"/>
                <a:gd name="T11" fmla="*/ 0 h 121"/>
                <a:gd name="T12" fmla="*/ 0 w 168"/>
                <a:gd name="T13" fmla="*/ 0 h 121"/>
                <a:gd name="T14" fmla="*/ 0 w 168"/>
                <a:gd name="T15" fmla="*/ 0 h 121"/>
                <a:gd name="T16" fmla="*/ 0 w 168"/>
                <a:gd name="T17" fmla="*/ 0 h 121"/>
                <a:gd name="T18" fmla="*/ 0 w 168"/>
                <a:gd name="T19" fmla="*/ 0 h 121"/>
                <a:gd name="T20" fmla="*/ 0 w 168"/>
                <a:gd name="T21" fmla="*/ 0 h 121"/>
                <a:gd name="T22" fmla="*/ 0 w 168"/>
                <a:gd name="T23" fmla="*/ 0 h 121"/>
                <a:gd name="T24" fmla="*/ 0 w 168"/>
                <a:gd name="T25" fmla="*/ 0 h 121"/>
                <a:gd name="T26" fmla="*/ 0 w 168"/>
                <a:gd name="T27" fmla="*/ 0 h 121"/>
                <a:gd name="T28" fmla="*/ 0 w 168"/>
                <a:gd name="T29" fmla="*/ 0 h 121"/>
                <a:gd name="T30" fmla="*/ 0 w 168"/>
                <a:gd name="T31" fmla="*/ 0 h 121"/>
                <a:gd name="T32" fmla="*/ 0 w 168"/>
                <a:gd name="T33" fmla="*/ 0 h 121"/>
                <a:gd name="T34" fmla="*/ 0 w 168"/>
                <a:gd name="T35" fmla="*/ 0 h 1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8" h="121">
                  <a:moveTo>
                    <a:pt x="41" y="71"/>
                  </a:moveTo>
                  <a:lnTo>
                    <a:pt x="168" y="0"/>
                  </a:lnTo>
                  <a:lnTo>
                    <a:pt x="168" y="25"/>
                  </a:lnTo>
                  <a:lnTo>
                    <a:pt x="0" y="121"/>
                  </a:lnTo>
                  <a:lnTo>
                    <a:pt x="3" y="117"/>
                  </a:lnTo>
                  <a:lnTo>
                    <a:pt x="5" y="114"/>
                  </a:lnTo>
                  <a:lnTo>
                    <a:pt x="7" y="111"/>
                  </a:lnTo>
                  <a:lnTo>
                    <a:pt x="11" y="104"/>
                  </a:lnTo>
                  <a:lnTo>
                    <a:pt x="14" y="98"/>
                  </a:lnTo>
                  <a:lnTo>
                    <a:pt x="16" y="95"/>
                  </a:lnTo>
                  <a:lnTo>
                    <a:pt x="19" y="90"/>
                  </a:lnTo>
                  <a:lnTo>
                    <a:pt x="22" y="87"/>
                  </a:lnTo>
                  <a:lnTo>
                    <a:pt x="24" y="84"/>
                  </a:lnTo>
                  <a:lnTo>
                    <a:pt x="28" y="81"/>
                  </a:lnTo>
                  <a:lnTo>
                    <a:pt x="31" y="79"/>
                  </a:lnTo>
                  <a:lnTo>
                    <a:pt x="34" y="76"/>
                  </a:lnTo>
                  <a:lnTo>
                    <a:pt x="38" y="74"/>
                  </a:lnTo>
                  <a:lnTo>
                    <a:pt x="41" y="7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6" name="Freeform 1187"/>
            <p:cNvSpPr>
              <a:spLocks/>
            </p:cNvSpPr>
            <p:nvPr/>
          </p:nvSpPr>
          <p:spPr bwMode="auto">
            <a:xfrm>
              <a:off x="2316" y="3110"/>
              <a:ext cx="77" cy="127"/>
            </a:xfrm>
            <a:custGeom>
              <a:avLst/>
              <a:gdLst>
                <a:gd name="T0" fmla="*/ 0 w 306"/>
                <a:gd name="T1" fmla="*/ 0 h 510"/>
                <a:gd name="T2" fmla="*/ 0 w 306"/>
                <a:gd name="T3" fmla="*/ 0 h 510"/>
                <a:gd name="T4" fmla="*/ 0 w 306"/>
                <a:gd name="T5" fmla="*/ 0 h 510"/>
                <a:gd name="T6" fmla="*/ 0 w 306"/>
                <a:gd name="T7" fmla="*/ 0 h 510"/>
                <a:gd name="T8" fmla="*/ 0 w 306"/>
                <a:gd name="T9" fmla="*/ 0 h 510"/>
                <a:gd name="T10" fmla="*/ 0 w 306"/>
                <a:gd name="T11" fmla="*/ 0 h 510"/>
                <a:gd name="T12" fmla="*/ 0 w 306"/>
                <a:gd name="T13" fmla="*/ 0 h 510"/>
                <a:gd name="T14" fmla="*/ 0 w 306"/>
                <a:gd name="T15" fmla="*/ 0 h 510"/>
                <a:gd name="T16" fmla="*/ 0 w 306"/>
                <a:gd name="T17" fmla="*/ 0 h 510"/>
                <a:gd name="T18" fmla="*/ 0 w 306"/>
                <a:gd name="T19" fmla="*/ 0 h 510"/>
                <a:gd name="T20" fmla="*/ 0 w 306"/>
                <a:gd name="T21" fmla="*/ 0 h 510"/>
                <a:gd name="T22" fmla="*/ 0 w 306"/>
                <a:gd name="T23" fmla="*/ 0 h 510"/>
                <a:gd name="T24" fmla="*/ 0 w 306"/>
                <a:gd name="T25" fmla="*/ 0 h 510"/>
                <a:gd name="T26" fmla="*/ 0 w 306"/>
                <a:gd name="T27" fmla="*/ 0 h 510"/>
                <a:gd name="T28" fmla="*/ 0 w 306"/>
                <a:gd name="T29" fmla="*/ 0 h 510"/>
                <a:gd name="T30" fmla="*/ 0 w 306"/>
                <a:gd name="T31" fmla="*/ 0 h 510"/>
                <a:gd name="T32" fmla="*/ 0 w 306"/>
                <a:gd name="T33" fmla="*/ 0 h 510"/>
                <a:gd name="T34" fmla="*/ 0 w 306"/>
                <a:gd name="T35" fmla="*/ 0 h 510"/>
                <a:gd name="T36" fmla="*/ 0 w 306"/>
                <a:gd name="T37" fmla="*/ 0 h 510"/>
                <a:gd name="T38" fmla="*/ 0 w 306"/>
                <a:gd name="T39" fmla="*/ 0 h 5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06" h="510">
                  <a:moveTo>
                    <a:pt x="138" y="96"/>
                  </a:moveTo>
                  <a:lnTo>
                    <a:pt x="134" y="99"/>
                  </a:lnTo>
                  <a:lnTo>
                    <a:pt x="131" y="101"/>
                  </a:lnTo>
                  <a:lnTo>
                    <a:pt x="128" y="103"/>
                  </a:lnTo>
                  <a:lnTo>
                    <a:pt x="124" y="106"/>
                  </a:lnTo>
                  <a:lnTo>
                    <a:pt x="120" y="108"/>
                  </a:lnTo>
                  <a:lnTo>
                    <a:pt x="116" y="110"/>
                  </a:lnTo>
                  <a:lnTo>
                    <a:pt x="111" y="114"/>
                  </a:lnTo>
                  <a:lnTo>
                    <a:pt x="104" y="116"/>
                  </a:lnTo>
                  <a:lnTo>
                    <a:pt x="100" y="118"/>
                  </a:lnTo>
                  <a:lnTo>
                    <a:pt x="95" y="121"/>
                  </a:lnTo>
                  <a:lnTo>
                    <a:pt x="91" y="124"/>
                  </a:lnTo>
                  <a:lnTo>
                    <a:pt x="86" y="126"/>
                  </a:lnTo>
                  <a:lnTo>
                    <a:pt x="82" y="128"/>
                  </a:lnTo>
                  <a:lnTo>
                    <a:pt x="77" y="130"/>
                  </a:lnTo>
                  <a:lnTo>
                    <a:pt x="0" y="174"/>
                  </a:lnTo>
                  <a:lnTo>
                    <a:pt x="0" y="510"/>
                  </a:lnTo>
                  <a:lnTo>
                    <a:pt x="306" y="338"/>
                  </a:lnTo>
                  <a:lnTo>
                    <a:pt x="306" y="0"/>
                  </a:lnTo>
                  <a:lnTo>
                    <a:pt x="138" y="9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7" name="Freeform 1188"/>
            <p:cNvSpPr>
              <a:spLocks/>
            </p:cNvSpPr>
            <p:nvPr/>
          </p:nvSpPr>
          <p:spPr bwMode="auto">
            <a:xfrm>
              <a:off x="2318" y="3039"/>
              <a:ext cx="75" cy="82"/>
            </a:xfrm>
            <a:custGeom>
              <a:avLst/>
              <a:gdLst>
                <a:gd name="T0" fmla="*/ 0 w 300"/>
                <a:gd name="T1" fmla="*/ 0 h 330"/>
                <a:gd name="T2" fmla="*/ 0 w 300"/>
                <a:gd name="T3" fmla="*/ 0 h 330"/>
                <a:gd name="T4" fmla="*/ 0 w 300"/>
                <a:gd name="T5" fmla="*/ 0 h 330"/>
                <a:gd name="T6" fmla="*/ 0 w 300"/>
                <a:gd name="T7" fmla="*/ 0 h 330"/>
                <a:gd name="T8" fmla="*/ 0 w 300"/>
                <a:gd name="T9" fmla="*/ 0 h 330"/>
                <a:gd name="T10" fmla="*/ 0 w 300"/>
                <a:gd name="T11" fmla="*/ 0 h 330"/>
                <a:gd name="T12" fmla="*/ 0 w 300"/>
                <a:gd name="T13" fmla="*/ 0 h 330"/>
                <a:gd name="T14" fmla="*/ 0 w 300"/>
                <a:gd name="T15" fmla="*/ 0 h 330"/>
                <a:gd name="T16" fmla="*/ 0 w 300"/>
                <a:gd name="T17" fmla="*/ 0 h 330"/>
                <a:gd name="T18" fmla="*/ 0 w 300"/>
                <a:gd name="T19" fmla="*/ 0 h 330"/>
                <a:gd name="T20" fmla="*/ 0 w 300"/>
                <a:gd name="T21" fmla="*/ 0 h 330"/>
                <a:gd name="T22" fmla="*/ 0 w 300"/>
                <a:gd name="T23" fmla="*/ 0 h 330"/>
                <a:gd name="T24" fmla="*/ 0 w 300"/>
                <a:gd name="T25" fmla="*/ 0 h 330"/>
                <a:gd name="T26" fmla="*/ 0 w 300"/>
                <a:gd name="T27" fmla="*/ 0 h 330"/>
                <a:gd name="T28" fmla="*/ 0 w 300"/>
                <a:gd name="T29" fmla="*/ 0 h 330"/>
                <a:gd name="T30" fmla="*/ 0 w 300"/>
                <a:gd name="T31" fmla="*/ 0 h 330"/>
                <a:gd name="T32" fmla="*/ 0 w 300"/>
                <a:gd name="T33" fmla="*/ 0 h 330"/>
                <a:gd name="T34" fmla="*/ 0 w 300"/>
                <a:gd name="T35" fmla="*/ 0 h 330"/>
                <a:gd name="T36" fmla="*/ 0 w 300"/>
                <a:gd name="T37" fmla="*/ 0 h 330"/>
                <a:gd name="T38" fmla="*/ 0 w 300"/>
                <a:gd name="T39" fmla="*/ 0 h 330"/>
                <a:gd name="T40" fmla="*/ 0 w 300"/>
                <a:gd name="T41" fmla="*/ 0 h 330"/>
                <a:gd name="T42" fmla="*/ 0 w 300"/>
                <a:gd name="T43" fmla="*/ 0 h 330"/>
                <a:gd name="T44" fmla="*/ 0 w 300"/>
                <a:gd name="T45" fmla="*/ 0 h 330"/>
                <a:gd name="T46" fmla="*/ 0 w 300"/>
                <a:gd name="T47" fmla="*/ 0 h 330"/>
                <a:gd name="T48" fmla="*/ 0 w 300"/>
                <a:gd name="T49" fmla="*/ 0 h 330"/>
                <a:gd name="T50" fmla="*/ 0 w 300"/>
                <a:gd name="T51" fmla="*/ 0 h 330"/>
                <a:gd name="T52" fmla="*/ 0 w 300"/>
                <a:gd name="T53" fmla="*/ 0 h 330"/>
                <a:gd name="T54" fmla="*/ 0 w 300"/>
                <a:gd name="T55" fmla="*/ 0 h 330"/>
                <a:gd name="T56" fmla="*/ 0 w 300"/>
                <a:gd name="T57" fmla="*/ 0 h 330"/>
                <a:gd name="T58" fmla="*/ 0 w 300"/>
                <a:gd name="T59" fmla="*/ 0 h 330"/>
                <a:gd name="T60" fmla="*/ 0 w 300"/>
                <a:gd name="T61" fmla="*/ 0 h 330"/>
                <a:gd name="T62" fmla="*/ 0 w 300"/>
                <a:gd name="T63" fmla="*/ 0 h 330"/>
                <a:gd name="T64" fmla="*/ 0 w 300"/>
                <a:gd name="T65" fmla="*/ 0 h 330"/>
                <a:gd name="T66" fmla="*/ 0 w 300"/>
                <a:gd name="T67" fmla="*/ 0 h 330"/>
                <a:gd name="T68" fmla="*/ 0 w 300"/>
                <a:gd name="T69" fmla="*/ 0 h 330"/>
                <a:gd name="T70" fmla="*/ 0 w 300"/>
                <a:gd name="T71" fmla="*/ 0 h 330"/>
                <a:gd name="T72" fmla="*/ 0 w 300"/>
                <a:gd name="T73" fmla="*/ 0 h 330"/>
                <a:gd name="T74" fmla="*/ 0 w 300"/>
                <a:gd name="T75" fmla="*/ 0 h 330"/>
                <a:gd name="T76" fmla="*/ 0 w 300"/>
                <a:gd name="T77" fmla="*/ 0 h 330"/>
                <a:gd name="T78" fmla="*/ 0 w 300"/>
                <a:gd name="T79" fmla="*/ 0 h 330"/>
                <a:gd name="T80" fmla="*/ 0 w 300"/>
                <a:gd name="T81" fmla="*/ 0 h 330"/>
                <a:gd name="T82" fmla="*/ 0 w 300"/>
                <a:gd name="T83" fmla="*/ 0 h 330"/>
                <a:gd name="T84" fmla="*/ 0 w 300"/>
                <a:gd name="T85" fmla="*/ 0 h 330"/>
                <a:gd name="T86" fmla="*/ 0 w 300"/>
                <a:gd name="T87" fmla="*/ 0 h 330"/>
                <a:gd name="T88" fmla="*/ 0 w 300"/>
                <a:gd name="T89" fmla="*/ 0 h 330"/>
                <a:gd name="T90" fmla="*/ 0 w 300"/>
                <a:gd name="T91" fmla="*/ 0 h 330"/>
                <a:gd name="T92" fmla="*/ 0 w 300"/>
                <a:gd name="T93" fmla="*/ 0 h 330"/>
                <a:gd name="T94" fmla="*/ 0 w 300"/>
                <a:gd name="T95" fmla="*/ 0 h 330"/>
                <a:gd name="T96" fmla="*/ 0 w 300"/>
                <a:gd name="T97" fmla="*/ 0 h 330"/>
                <a:gd name="T98" fmla="*/ 0 w 300"/>
                <a:gd name="T99" fmla="*/ 0 h 330"/>
                <a:gd name="T100" fmla="*/ 0 w 300"/>
                <a:gd name="T101" fmla="*/ 0 h 330"/>
                <a:gd name="T102" fmla="*/ 0 w 300"/>
                <a:gd name="T103" fmla="*/ 0 h 330"/>
                <a:gd name="T104" fmla="*/ 0 w 300"/>
                <a:gd name="T105" fmla="*/ 0 h 330"/>
                <a:gd name="T106" fmla="*/ 0 w 300"/>
                <a:gd name="T107" fmla="*/ 0 h 330"/>
                <a:gd name="T108" fmla="*/ 0 w 300"/>
                <a:gd name="T109" fmla="*/ 0 h 330"/>
                <a:gd name="T110" fmla="*/ 0 w 300"/>
                <a:gd name="T111" fmla="*/ 0 h 330"/>
                <a:gd name="T112" fmla="*/ 0 w 300"/>
                <a:gd name="T113" fmla="*/ 0 h 3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00" h="330">
                  <a:moveTo>
                    <a:pt x="300" y="206"/>
                  </a:moveTo>
                  <a:lnTo>
                    <a:pt x="299" y="206"/>
                  </a:lnTo>
                  <a:lnTo>
                    <a:pt x="299" y="205"/>
                  </a:lnTo>
                  <a:lnTo>
                    <a:pt x="297" y="204"/>
                  </a:lnTo>
                  <a:lnTo>
                    <a:pt x="296" y="203"/>
                  </a:lnTo>
                  <a:lnTo>
                    <a:pt x="296" y="201"/>
                  </a:lnTo>
                  <a:lnTo>
                    <a:pt x="295" y="201"/>
                  </a:lnTo>
                  <a:lnTo>
                    <a:pt x="292" y="196"/>
                  </a:lnTo>
                  <a:lnTo>
                    <a:pt x="289" y="191"/>
                  </a:lnTo>
                  <a:lnTo>
                    <a:pt x="285" y="188"/>
                  </a:lnTo>
                  <a:lnTo>
                    <a:pt x="281" y="183"/>
                  </a:lnTo>
                  <a:lnTo>
                    <a:pt x="277" y="179"/>
                  </a:lnTo>
                  <a:lnTo>
                    <a:pt x="274" y="174"/>
                  </a:lnTo>
                  <a:lnTo>
                    <a:pt x="269" y="170"/>
                  </a:lnTo>
                  <a:lnTo>
                    <a:pt x="266" y="164"/>
                  </a:lnTo>
                  <a:lnTo>
                    <a:pt x="263" y="159"/>
                  </a:lnTo>
                  <a:lnTo>
                    <a:pt x="259" y="153"/>
                  </a:lnTo>
                  <a:lnTo>
                    <a:pt x="256" y="149"/>
                  </a:lnTo>
                  <a:lnTo>
                    <a:pt x="254" y="143"/>
                  </a:lnTo>
                  <a:lnTo>
                    <a:pt x="252" y="138"/>
                  </a:lnTo>
                  <a:lnTo>
                    <a:pt x="249" y="132"/>
                  </a:lnTo>
                  <a:lnTo>
                    <a:pt x="247" y="126"/>
                  </a:lnTo>
                  <a:lnTo>
                    <a:pt x="245" y="122"/>
                  </a:lnTo>
                  <a:lnTo>
                    <a:pt x="244" y="116"/>
                  </a:lnTo>
                  <a:lnTo>
                    <a:pt x="241" y="112"/>
                  </a:lnTo>
                  <a:lnTo>
                    <a:pt x="238" y="105"/>
                  </a:lnTo>
                  <a:lnTo>
                    <a:pt x="235" y="98"/>
                  </a:lnTo>
                  <a:lnTo>
                    <a:pt x="231" y="92"/>
                  </a:lnTo>
                  <a:lnTo>
                    <a:pt x="226" y="81"/>
                  </a:lnTo>
                  <a:lnTo>
                    <a:pt x="219" y="71"/>
                  </a:lnTo>
                  <a:lnTo>
                    <a:pt x="213" y="61"/>
                  </a:lnTo>
                  <a:lnTo>
                    <a:pt x="207" y="51"/>
                  </a:lnTo>
                  <a:lnTo>
                    <a:pt x="204" y="46"/>
                  </a:lnTo>
                  <a:lnTo>
                    <a:pt x="202" y="41"/>
                  </a:lnTo>
                  <a:lnTo>
                    <a:pt x="200" y="38"/>
                  </a:lnTo>
                  <a:lnTo>
                    <a:pt x="199" y="34"/>
                  </a:lnTo>
                  <a:lnTo>
                    <a:pt x="198" y="31"/>
                  </a:lnTo>
                  <a:lnTo>
                    <a:pt x="197" y="27"/>
                  </a:lnTo>
                  <a:lnTo>
                    <a:pt x="195" y="23"/>
                  </a:lnTo>
                  <a:lnTo>
                    <a:pt x="194" y="19"/>
                  </a:lnTo>
                  <a:lnTo>
                    <a:pt x="194" y="16"/>
                  </a:lnTo>
                  <a:lnTo>
                    <a:pt x="193" y="13"/>
                  </a:lnTo>
                  <a:lnTo>
                    <a:pt x="193" y="10"/>
                  </a:lnTo>
                  <a:lnTo>
                    <a:pt x="193" y="6"/>
                  </a:lnTo>
                  <a:lnTo>
                    <a:pt x="194" y="3"/>
                  </a:lnTo>
                  <a:lnTo>
                    <a:pt x="194" y="0"/>
                  </a:lnTo>
                  <a:lnTo>
                    <a:pt x="0" y="111"/>
                  </a:lnTo>
                  <a:lnTo>
                    <a:pt x="8" y="107"/>
                  </a:lnTo>
                  <a:lnTo>
                    <a:pt x="17" y="105"/>
                  </a:lnTo>
                  <a:lnTo>
                    <a:pt x="25" y="102"/>
                  </a:lnTo>
                  <a:lnTo>
                    <a:pt x="34" y="99"/>
                  </a:lnTo>
                  <a:lnTo>
                    <a:pt x="43" y="97"/>
                  </a:lnTo>
                  <a:lnTo>
                    <a:pt x="51" y="96"/>
                  </a:lnTo>
                  <a:lnTo>
                    <a:pt x="64" y="93"/>
                  </a:lnTo>
                  <a:lnTo>
                    <a:pt x="78" y="90"/>
                  </a:lnTo>
                  <a:lnTo>
                    <a:pt x="86" y="89"/>
                  </a:lnTo>
                  <a:lnTo>
                    <a:pt x="94" y="89"/>
                  </a:lnTo>
                  <a:lnTo>
                    <a:pt x="98" y="88"/>
                  </a:lnTo>
                  <a:lnTo>
                    <a:pt x="104" y="88"/>
                  </a:lnTo>
                  <a:lnTo>
                    <a:pt x="108" y="88"/>
                  </a:lnTo>
                  <a:lnTo>
                    <a:pt x="114" y="89"/>
                  </a:lnTo>
                  <a:lnTo>
                    <a:pt x="118" y="89"/>
                  </a:lnTo>
                  <a:lnTo>
                    <a:pt x="123" y="90"/>
                  </a:lnTo>
                  <a:lnTo>
                    <a:pt x="127" y="93"/>
                  </a:lnTo>
                  <a:lnTo>
                    <a:pt x="132" y="94"/>
                  </a:lnTo>
                  <a:lnTo>
                    <a:pt x="136" y="96"/>
                  </a:lnTo>
                  <a:lnTo>
                    <a:pt x="144" y="99"/>
                  </a:lnTo>
                  <a:lnTo>
                    <a:pt x="151" y="104"/>
                  </a:lnTo>
                  <a:lnTo>
                    <a:pt x="155" y="106"/>
                  </a:lnTo>
                  <a:lnTo>
                    <a:pt x="160" y="108"/>
                  </a:lnTo>
                  <a:lnTo>
                    <a:pt x="164" y="111"/>
                  </a:lnTo>
                  <a:lnTo>
                    <a:pt x="171" y="114"/>
                  </a:lnTo>
                  <a:lnTo>
                    <a:pt x="179" y="117"/>
                  </a:lnTo>
                  <a:lnTo>
                    <a:pt x="185" y="120"/>
                  </a:lnTo>
                  <a:lnTo>
                    <a:pt x="192" y="123"/>
                  </a:lnTo>
                  <a:lnTo>
                    <a:pt x="197" y="125"/>
                  </a:lnTo>
                  <a:lnTo>
                    <a:pt x="201" y="127"/>
                  </a:lnTo>
                  <a:lnTo>
                    <a:pt x="204" y="130"/>
                  </a:lnTo>
                  <a:lnTo>
                    <a:pt x="210" y="134"/>
                  </a:lnTo>
                  <a:lnTo>
                    <a:pt x="215" y="140"/>
                  </a:lnTo>
                  <a:lnTo>
                    <a:pt x="218" y="144"/>
                  </a:lnTo>
                  <a:lnTo>
                    <a:pt x="221" y="151"/>
                  </a:lnTo>
                  <a:lnTo>
                    <a:pt x="225" y="158"/>
                  </a:lnTo>
                  <a:lnTo>
                    <a:pt x="227" y="164"/>
                  </a:lnTo>
                  <a:lnTo>
                    <a:pt x="229" y="171"/>
                  </a:lnTo>
                  <a:lnTo>
                    <a:pt x="230" y="179"/>
                  </a:lnTo>
                  <a:lnTo>
                    <a:pt x="231" y="189"/>
                  </a:lnTo>
                  <a:lnTo>
                    <a:pt x="232" y="199"/>
                  </a:lnTo>
                  <a:lnTo>
                    <a:pt x="232" y="209"/>
                  </a:lnTo>
                  <a:lnTo>
                    <a:pt x="231" y="218"/>
                  </a:lnTo>
                  <a:lnTo>
                    <a:pt x="230" y="227"/>
                  </a:lnTo>
                  <a:lnTo>
                    <a:pt x="229" y="236"/>
                  </a:lnTo>
                  <a:lnTo>
                    <a:pt x="227" y="244"/>
                  </a:lnTo>
                  <a:lnTo>
                    <a:pt x="225" y="253"/>
                  </a:lnTo>
                  <a:lnTo>
                    <a:pt x="222" y="261"/>
                  </a:lnTo>
                  <a:lnTo>
                    <a:pt x="219" y="269"/>
                  </a:lnTo>
                  <a:lnTo>
                    <a:pt x="217" y="275"/>
                  </a:lnTo>
                  <a:lnTo>
                    <a:pt x="213" y="283"/>
                  </a:lnTo>
                  <a:lnTo>
                    <a:pt x="211" y="289"/>
                  </a:lnTo>
                  <a:lnTo>
                    <a:pt x="208" y="294"/>
                  </a:lnTo>
                  <a:lnTo>
                    <a:pt x="207" y="298"/>
                  </a:lnTo>
                  <a:lnTo>
                    <a:pt x="204" y="301"/>
                  </a:lnTo>
                  <a:lnTo>
                    <a:pt x="202" y="305"/>
                  </a:lnTo>
                  <a:lnTo>
                    <a:pt x="199" y="308"/>
                  </a:lnTo>
                  <a:lnTo>
                    <a:pt x="197" y="311"/>
                  </a:lnTo>
                  <a:lnTo>
                    <a:pt x="193" y="315"/>
                  </a:lnTo>
                  <a:lnTo>
                    <a:pt x="190" y="317"/>
                  </a:lnTo>
                  <a:lnTo>
                    <a:pt x="188" y="319"/>
                  </a:lnTo>
                  <a:lnTo>
                    <a:pt x="184" y="322"/>
                  </a:lnTo>
                  <a:lnTo>
                    <a:pt x="180" y="325"/>
                  </a:lnTo>
                  <a:lnTo>
                    <a:pt x="176" y="327"/>
                  </a:lnTo>
                  <a:lnTo>
                    <a:pt x="173" y="330"/>
                  </a:lnTo>
                  <a:lnTo>
                    <a:pt x="300" y="259"/>
                  </a:lnTo>
                  <a:lnTo>
                    <a:pt x="300" y="20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8" name="Freeform 1189"/>
            <p:cNvSpPr>
              <a:spLocks/>
            </p:cNvSpPr>
            <p:nvPr/>
          </p:nvSpPr>
          <p:spPr bwMode="auto">
            <a:xfrm>
              <a:off x="2316" y="3061"/>
              <a:ext cx="60" cy="89"/>
            </a:xfrm>
            <a:custGeom>
              <a:avLst/>
              <a:gdLst>
                <a:gd name="T0" fmla="*/ 0 w 238"/>
                <a:gd name="T1" fmla="*/ 0 h 355"/>
                <a:gd name="T2" fmla="*/ 0 w 238"/>
                <a:gd name="T3" fmla="*/ 0 h 355"/>
                <a:gd name="T4" fmla="*/ 0 w 238"/>
                <a:gd name="T5" fmla="*/ 0 h 355"/>
                <a:gd name="T6" fmla="*/ 0 w 238"/>
                <a:gd name="T7" fmla="*/ 0 h 355"/>
                <a:gd name="T8" fmla="*/ 0 w 238"/>
                <a:gd name="T9" fmla="*/ 0 h 355"/>
                <a:gd name="T10" fmla="*/ 0 w 238"/>
                <a:gd name="T11" fmla="*/ 0 h 355"/>
                <a:gd name="T12" fmla="*/ 0 w 238"/>
                <a:gd name="T13" fmla="*/ 0 h 355"/>
                <a:gd name="T14" fmla="*/ 0 w 238"/>
                <a:gd name="T15" fmla="*/ 0 h 355"/>
                <a:gd name="T16" fmla="*/ 0 w 238"/>
                <a:gd name="T17" fmla="*/ 0 h 355"/>
                <a:gd name="T18" fmla="*/ 0 w 238"/>
                <a:gd name="T19" fmla="*/ 0 h 355"/>
                <a:gd name="T20" fmla="*/ 0 w 238"/>
                <a:gd name="T21" fmla="*/ 0 h 355"/>
                <a:gd name="T22" fmla="*/ 0 w 238"/>
                <a:gd name="T23" fmla="*/ 0 h 355"/>
                <a:gd name="T24" fmla="*/ 0 w 238"/>
                <a:gd name="T25" fmla="*/ 0 h 355"/>
                <a:gd name="T26" fmla="*/ 0 w 238"/>
                <a:gd name="T27" fmla="*/ 0 h 355"/>
                <a:gd name="T28" fmla="*/ 0 w 238"/>
                <a:gd name="T29" fmla="*/ 0 h 355"/>
                <a:gd name="T30" fmla="*/ 0 w 238"/>
                <a:gd name="T31" fmla="*/ 0 h 355"/>
                <a:gd name="T32" fmla="*/ 0 w 238"/>
                <a:gd name="T33" fmla="*/ 0 h 355"/>
                <a:gd name="T34" fmla="*/ 0 w 238"/>
                <a:gd name="T35" fmla="*/ 0 h 355"/>
                <a:gd name="T36" fmla="*/ 0 w 238"/>
                <a:gd name="T37" fmla="*/ 0 h 355"/>
                <a:gd name="T38" fmla="*/ 0 w 238"/>
                <a:gd name="T39" fmla="*/ 0 h 355"/>
                <a:gd name="T40" fmla="*/ 0 w 238"/>
                <a:gd name="T41" fmla="*/ 0 h 355"/>
                <a:gd name="T42" fmla="*/ 0 w 238"/>
                <a:gd name="T43" fmla="*/ 0 h 355"/>
                <a:gd name="T44" fmla="*/ 0 w 238"/>
                <a:gd name="T45" fmla="*/ 0 h 355"/>
                <a:gd name="T46" fmla="*/ 0 w 238"/>
                <a:gd name="T47" fmla="*/ 0 h 355"/>
                <a:gd name="T48" fmla="*/ 0 w 238"/>
                <a:gd name="T49" fmla="*/ 0 h 355"/>
                <a:gd name="T50" fmla="*/ 0 w 238"/>
                <a:gd name="T51" fmla="*/ 0 h 355"/>
                <a:gd name="T52" fmla="*/ 0 w 238"/>
                <a:gd name="T53" fmla="*/ 0 h 355"/>
                <a:gd name="T54" fmla="*/ 0 w 238"/>
                <a:gd name="T55" fmla="*/ 0 h 355"/>
                <a:gd name="T56" fmla="*/ 0 w 238"/>
                <a:gd name="T57" fmla="*/ 0 h 355"/>
                <a:gd name="T58" fmla="*/ 0 w 238"/>
                <a:gd name="T59" fmla="*/ 0 h 355"/>
                <a:gd name="T60" fmla="*/ 0 w 238"/>
                <a:gd name="T61" fmla="*/ 0 h 355"/>
                <a:gd name="T62" fmla="*/ 0 w 238"/>
                <a:gd name="T63" fmla="*/ 0 h 355"/>
                <a:gd name="T64" fmla="*/ 0 w 238"/>
                <a:gd name="T65" fmla="*/ 0 h 355"/>
                <a:gd name="T66" fmla="*/ 0 w 238"/>
                <a:gd name="T67" fmla="*/ 0 h 355"/>
                <a:gd name="T68" fmla="*/ 0 w 238"/>
                <a:gd name="T69" fmla="*/ 0 h 355"/>
                <a:gd name="T70" fmla="*/ 0 w 238"/>
                <a:gd name="T71" fmla="*/ 0 h 355"/>
                <a:gd name="T72" fmla="*/ 0 w 238"/>
                <a:gd name="T73" fmla="*/ 0 h 355"/>
                <a:gd name="T74" fmla="*/ 0 w 238"/>
                <a:gd name="T75" fmla="*/ 0 h 355"/>
                <a:gd name="T76" fmla="*/ 0 w 238"/>
                <a:gd name="T77" fmla="*/ 0 h 355"/>
                <a:gd name="T78" fmla="*/ 0 w 238"/>
                <a:gd name="T79" fmla="*/ 0 h 355"/>
                <a:gd name="T80" fmla="*/ 0 w 238"/>
                <a:gd name="T81" fmla="*/ 0 h 355"/>
                <a:gd name="T82" fmla="*/ 0 w 238"/>
                <a:gd name="T83" fmla="*/ 0 h 355"/>
                <a:gd name="T84" fmla="*/ 0 w 238"/>
                <a:gd name="T85" fmla="*/ 0 h 355"/>
                <a:gd name="T86" fmla="*/ 0 w 238"/>
                <a:gd name="T87" fmla="*/ 0 h 355"/>
                <a:gd name="T88" fmla="*/ 0 w 238"/>
                <a:gd name="T89" fmla="*/ 0 h 355"/>
                <a:gd name="T90" fmla="*/ 0 w 238"/>
                <a:gd name="T91" fmla="*/ 0 h 35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38" h="355">
                  <a:moveTo>
                    <a:pt x="0" y="26"/>
                  </a:moveTo>
                  <a:lnTo>
                    <a:pt x="0" y="355"/>
                  </a:lnTo>
                  <a:lnTo>
                    <a:pt x="5" y="354"/>
                  </a:lnTo>
                  <a:lnTo>
                    <a:pt x="10" y="353"/>
                  </a:lnTo>
                  <a:lnTo>
                    <a:pt x="14" y="352"/>
                  </a:lnTo>
                  <a:lnTo>
                    <a:pt x="19" y="351"/>
                  </a:lnTo>
                  <a:lnTo>
                    <a:pt x="23" y="350"/>
                  </a:lnTo>
                  <a:lnTo>
                    <a:pt x="28" y="349"/>
                  </a:lnTo>
                  <a:lnTo>
                    <a:pt x="33" y="347"/>
                  </a:lnTo>
                  <a:lnTo>
                    <a:pt x="39" y="344"/>
                  </a:lnTo>
                  <a:lnTo>
                    <a:pt x="45" y="342"/>
                  </a:lnTo>
                  <a:lnTo>
                    <a:pt x="54" y="339"/>
                  </a:lnTo>
                  <a:lnTo>
                    <a:pt x="61" y="334"/>
                  </a:lnTo>
                  <a:lnTo>
                    <a:pt x="69" y="331"/>
                  </a:lnTo>
                  <a:lnTo>
                    <a:pt x="77" y="326"/>
                  </a:lnTo>
                  <a:lnTo>
                    <a:pt x="138" y="292"/>
                  </a:lnTo>
                  <a:lnTo>
                    <a:pt x="141" y="288"/>
                  </a:lnTo>
                  <a:lnTo>
                    <a:pt x="143" y="285"/>
                  </a:lnTo>
                  <a:lnTo>
                    <a:pt x="145" y="282"/>
                  </a:lnTo>
                  <a:lnTo>
                    <a:pt x="149" y="275"/>
                  </a:lnTo>
                  <a:lnTo>
                    <a:pt x="152" y="269"/>
                  </a:lnTo>
                  <a:lnTo>
                    <a:pt x="154" y="266"/>
                  </a:lnTo>
                  <a:lnTo>
                    <a:pt x="157" y="261"/>
                  </a:lnTo>
                  <a:lnTo>
                    <a:pt x="160" y="258"/>
                  </a:lnTo>
                  <a:lnTo>
                    <a:pt x="163" y="255"/>
                  </a:lnTo>
                  <a:lnTo>
                    <a:pt x="168" y="250"/>
                  </a:lnTo>
                  <a:lnTo>
                    <a:pt x="172" y="247"/>
                  </a:lnTo>
                  <a:lnTo>
                    <a:pt x="179" y="241"/>
                  </a:lnTo>
                  <a:lnTo>
                    <a:pt x="187" y="237"/>
                  </a:lnTo>
                  <a:lnTo>
                    <a:pt x="191" y="233"/>
                  </a:lnTo>
                  <a:lnTo>
                    <a:pt x="196" y="230"/>
                  </a:lnTo>
                  <a:lnTo>
                    <a:pt x="199" y="227"/>
                  </a:lnTo>
                  <a:lnTo>
                    <a:pt x="203" y="223"/>
                  </a:lnTo>
                  <a:lnTo>
                    <a:pt x="205" y="220"/>
                  </a:lnTo>
                  <a:lnTo>
                    <a:pt x="208" y="217"/>
                  </a:lnTo>
                  <a:lnTo>
                    <a:pt x="210" y="213"/>
                  </a:lnTo>
                  <a:lnTo>
                    <a:pt x="213" y="210"/>
                  </a:lnTo>
                  <a:lnTo>
                    <a:pt x="214" y="206"/>
                  </a:lnTo>
                  <a:lnTo>
                    <a:pt x="217" y="201"/>
                  </a:lnTo>
                  <a:lnTo>
                    <a:pt x="219" y="195"/>
                  </a:lnTo>
                  <a:lnTo>
                    <a:pt x="223" y="187"/>
                  </a:lnTo>
                  <a:lnTo>
                    <a:pt x="225" y="181"/>
                  </a:lnTo>
                  <a:lnTo>
                    <a:pt x="228" y="173"/>
                  </a:lnTo>
                  <a:lnTo>
                    <a:pt x="231" y="165"/>
                  </a:lnTo>
                  <a:lnTo>
                    <a:pt x="233" y="156"/>
                  </a:lnTo>
                  <a:lnTo>
                    <a:pt x="235" y="148"/>
                  </a:lnTo>
                  <a:lnTo>
                    <a:pt x="236" y="139"/>
                  </a:lnTo>
                  <a:lnTo>
                    <a:pt x="237" y="130"/>
                  </a:lnTo>
                  <a:lnTo>
                    <a:pt x="238" y="121"/>
                  </a:lnTo>
                  <a:lnTo>
                    <a:pt x="238" y="111"/>
                  </a:lnTo>
                  <a:lnTo>
                    <a:pt x="237" y="101"/>
                  </a:lnTo>
                  <a:lnTo>
                    <a:pt x="236" y="91"/>
                  </a:lnTo>
                  <a:lnTo>
                    <a:pt x="235" y="83"/>
                  </a:lnTo>
                  <a:lnTo>
                    <a:pt x="233" y="76"/>
                  </a:lnTo>
                  <a:lnTo>
                    <a:pt x="231" y="70"/>
                  </a:lnTo>
                  <a:lnTo>
                    <a:pt x="227" y="63"/>
                  </a:lnTo>
                  <a:lnTo>
                    <a:pt x="224" y="56"/>
                  </a:lnTo>
                  <a:lnTo>
                    <a:pt x="221" y="52"/>
                  </a:lnTo>
                  <a:lnTo>
                    <a:pt x="216" y="46"/>
                  </a:lnTo>
                  <a:lnTo>
                    <a:pt x="210" y="42"/>
                  </a:lnTo>
                  <a:lnTo>
                    <a:pt x="207" y="39"/>
                  </a:lnTo>
                  <a:lnTo>
                    <a:pt x="203" y="37"/>
                  </a:lnTo>
                  <a:lnTo>
                    <a:pt x="198" y="35"/>
                  </a:lnTo>
                  <a:lnTo>
                    <a:pt x="191" y="32"/>
                  </a:lnTo>
                  <a:lnTo>
                    <a:pt x="185" y="29"/>
                  </a:lnTo>
                  <a:lnTo>
                    <a:pt x="177" y="26"/>
                  </a:lnTo>
                  <a:lnTo>
                    <a:pt x="170" y="23"/>
                  </a:lnTo>
                  <a:lnTo>
                    <a:pt x="166" y="20"/>
                  </a:lnTo>
                  <a:lnTo>
                    <a:pt x="161" y="18"/>
                  </a:lnTo>
                  <a:lnTo>
                    <a:pt x="157" y="16"/>
                  </a:lnTo>
                  <a:lnTo>
                    <a:pt x="150" y="11"/>
                  </a:lnTo>
                  <a:lnTo>
                    <a:pt x="142" y="8"/>
                  </a:lnTo>
                  <a:lnTo>
                    <a:pt x="138" y="6"/>
                  </a:lnTo>
                  <a:lnTo>
                    <a:pt x="133" y="5"/>
                  </a:lnTo>
                  <a:lnTo>
                    <a:pt x="129" y="2"/>
                  </a:lnTo>
                  <a:lnTo>
                    <a:pt x="124" y="1"/>
                  </a:lnTo>
                  <a:lnTo>
                    <a:pt x="120" y="1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4" y="0"/>
                  </a:lnTo>
                  <a:lnTo>
                    <a:pt x="100" y="1"/>
                  </a:lnTo>
                  <a:lnTo>
                    <a:pt x="92" y="1"/>
                  </a:lnTo>
                  <a:lnTo>
                    <a:pt x="84" y="2"/>
                  </a:lnTo>
                  <a:lnTo>
                    <a:pt x="70" y="5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0" y="11"/>
                  </a:lnTo>
                  <a:lnTo>
                    <a:pt x="31" y="14"/>
                  </a:lnTo>
                  <a:lnTo>
                    <a:pt x="23" y="17"/>
                  </a:lnTo>
                  <a:lnTo>
                    <a:pt x="14" y="19"/>
                  </a:lnTo>
                  <a:lnTo>
                    <a:pt x="6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49" name="Freeform 1190"/>
            <p:cNvSpPr>
              <a:spLocks/>
            </p:cNvSpPr>
            <p:nvPr/>
          </p:nvSpPr>
          <p:spPr bwMode="auto">
            <a:xfrm>
              <a:off x="2247" y="3061"/>
              <a:ext cx="129" cy="90"/>
            </a:xfrm>
            <a:custGeom>
              <a:avLst/>
              <a:gdLst>
                <a:gd name="T0" fmla="*/ 0 w 516"/>
                <a:gd name="T1" fmla="*/ 0 h 360"/>
                <a:gd name="T2" fmla="*/ 0 w 516"/>
                <a:gd name="T3" fmla="*/ 0 h 360"/>
                <a:gd name="T4" fmla="*/ 0 w 516"/>
                <a:gd name="T5" fmla="*/ 0 h 360"/>
                <a:gd name="T6" fmla="*/ 0 w 516"/>
                <a:gd name="T7" fmla="*/ 0 h 360"/>
                <a:gd name="T8" fmla="*/ 0 w 516"/>
                <a:gd name="T9" fmla="*/ 0 h 360"/>
                <a:gd name="T10" fmla="*/ 0 w 516"/>
                <a:gd name="T11" fmla="*/ 0 h 360"/>
                <a:gd name="T12" fmla="*/ 0 w 516"/>
                <a:gd name="T13" fmla="*/ 0 h 360"/>
                <a:gd name="T14" fmla="*/ 0 w 516"/>
                <a:gd name="T15" fmla="*/ 0 h 360"/>
                <a:gd name="T16" fmla="*/ 0 w 516"/>
                <a:gd name="T17" fmla="*/ 0 h 360"/>
                <a:gd name="T18" fmla="*/ 0 w 516"/>
                <a:gd name="T19" fmla="*/ 0 h 360"/>
                <a:gd name="T20" fmla="*/ 0 w 516"/>
                <a:gd name="T21" fmla="*/ 0 h 360"/>
                <a:gd name="T22" fmla="*/ 0 w 516"/>
                <a:gd name="T23" fmla="*/ 0 h 360"/>
                <a:gd name="T24" fmla="*/ 0 w 516"/>
                <a:gd name="T25" fmla="*/ 0 h 360"/>
                <a:gd name="T26" fmla="*/ 0 w 516"/>
                <a:gd name="T27" fmla="*/ 0 h 360"/>
                <a:gd name="T28" fmla="*/ 0 w 516"/>
                <a:gd name="T29" fmla="*/ 0 h 360"/>
                <a:gd name="T30" fmla="*/ 0 w 516"/>
                <a:gd name="T31" fmla="*/ 0 h 360"/>
                <a:gd name="T32" fmla="*/ 0 w 516"/>
                <a:gd name="T33" fmla="*/ 0 h 360"/>
                <a:gd name="T34" fmla="*/ 0 w 516"/>
                <a:gd name="T35" fmla="*/ 0 h 360"/>
                <a:gd name="T36" fmla="*/ 0 w 516"/>
                <a:gd name="T37" fmla="*/ 0 h 360"/>
                <a:gd name="T38" fmla="*/ 0 w 516"/>
                <a:gd name="T39" fmla="*/ 0 h 360"/>
                <a:gd name="T40" fmla="*/ 0 w 516"/>
                <a:gd name="T41" fmla="*/ 0 h 360"/>
                <a:gd name="T42" fmla="*/ 0 w 516"/>
                <a:gd name="T43" fmla="*/ 0 h 360"/>
                <a:gd name="T44" fmla="*/ 0 w 516"/>
                <a:gd name="T45" fmla="*/ 0 h 360"/>
                <a:gd name="T46" fmla="*/ 0 w 516"/>
                <a:gd name="T47" fmla="*/ 0 h 360"/>
                <a:gd name="T48" fmla="*/ 0 w 516"/>
                <a:gd name="T49" fmla="*/ 0 h 360"/>
                <a:gd name="T50" fmla="*/ 0 w 516"/>
                <a:gd name="T51" fmla="*/ 0 h 360"/>
                <a:gd name="T52" fmla="*/ 0 w 516"/>
                <a:gd name="T53" fmla="*/ 0 h 360"/>
                <a:gd name="T54" fmla="*/ 0 w 516"/>
                <a:gd name="T55" fmla="*/ 0 h 360"/>
                <a:gd name="T56" fmla="*/ 0 w 516"/>
                <a:gd name="T57" fmla="*/ 0 h 360"/>
                <a:gd name="T58" fmla="*/ 0 w 516"/>
                <a:gd name="T59" fmla="*/ 0 h 360"/>
                <a:gd name="T60" fmla="*/ 0 w 516"/>
                <a:gd name="T61" fmla="*/ 0 h 360"/>
                <a:gd name="T62" fmla="*/ 0 w 516"/>
                <a:gd name="T63" fmla="*/ 0 h 360"/>
                <a:gd name="T64" fmla="*/ 0 w 516"/>
                <a:gd name="T65" fmla="*/ 0 h 360"/>
                <a:gd name="T66" fmla="*/ 0 w 516"/>
                <a:gd name="T67" fmla="*/ 0 h 360"/>
                <a:gd name="T68" fmla="*/ 0 w 516"/>
                <a:gd name="T69" fmla="*/ 0 h 360"/>
                <a:gd name="T70" fmla="*/ 0 w 516"/>
                <a:gd name="T71" fmla="*/ 0 h 360"/>
                <a:gd name="T72" fmla="*/ 0 w 516"/>
                <a:gd name="T73" fmla="*/ 0 h 360"/>
                <a:gd name="T74" fmla="*/ 0 w 516"/>
                <a:gd name="T75" fmla="*/ 0 h 360"/>
                <a:gd name="T76" fmla="*/ 0 w 516"/>
                <a:gd name="T77" fmla="*/ 0 h 360"/>
                <a:gd name="T78" fmla="*/ 0 w 516"/>
                <a:gd name="T79" fmla="*/ 0 h 360"/>
                <a:gd name="T80" fmla="*/ 0 w 516"/>
                <a:gd name="T81" fmla="*/ 0 h 360"/>
                <a:gd name="T82" fmla="*/ 0 w 516"/>
                <a:gd name="T83" fmla="*/ 0 h 360"/>
                <a:gd name="T84" fmla="*/ 0 w 516"/>
                <a:gd name="T85" fmla="*/ 0 h 360"/>
                <a:gd name="T86" fmla="*/ 0 w 516"/>
                <a:gd name="T87" fmla="*/ 0 h 360"/>
                <a:gd name="T88" fmla="*/ 0 w 516"/>
                <a:gd name="T89" fmla="*/ 0 h 360"/>
                <a:gd name="T90" fmla="*/ 0 w 516"/>
                <a:gd name="T91" fmla="*/ 0 h 360"/>
                <a:gd name="T92" fmla="*/ 0 w 516"/>
                <a:gd name="T93" fmla="*/ 0 h 360"/>
                <a:gd name="T94" fmla="*/ 0 w 516"/>
                <a:gd name="T95" fmla="*/ 0 h 360"/>
                <a:gd name="T96" fmla="*/ 0 w 516"/>
                <a:gd name="T97" fmla="*/ 0 h 360"/>
                <a:gd name="T98" fmla="*/ 0 w 516"/>
                <a:gd name="T99" fmla="*/ 0 h 360"/>
                <a:gd name="T100" fmla="*/ 0 w 516"/>
                <a:gd name="T101" fmla="*/ 0 h 360"/>
                <a:gd name="T102" fmla="*/ 0 w 516"/>
                <a:gd name="T103" fmla="*/ 0 h 360"/>
                <a:gd name="T104" fmla="*/ 0 w 516"/>
                <a:gd name="T105" fmla="*/ 0 h 360"/>
                <a:gd name="T106" fmla="*/ 0 w 516"/>
                <a:gd name="T107" fmla="*/ 0 h 360"/>
                <a:gd name="T108" fmla="*/ 0 w 516"/>
                <a:gd name="T109" fmla="*/ 0 h 360"/>
                <a:gd name="T110" fmla="*/ 0 w 516"/>
                <a:gd name="T111" fmla="*/ 0 h 360"/>
                <a:gd name="T112" fmla="*/ 0 w 516"/>
                <a:gd name="T113" fmla="*/ 0 h 360"/>
                <a:gd name="T114" fmla="*/ 0 w 516"/>
                <a:gd name="T115" fmla="*/ 0 h 360"/>
                <a:gd name="T116" fmla="*/ 0 w 516"/>
                <a:gd name="T117" fmla="*/ 0 h 360"/>
                <a:gd name="T118" fmla="*/ 0 w 516"/>
                <a:gd name="T119" fmla="*/ 0 h 360"/>
                <a:gd name="T120" fmla="*/ 0 w 516"/>
                <a:gd name="T121" fmla="*/ 0 h 360"/>
                <a:gd name="T122" fmla="*/ 0 w 516"/>
                <a:gd name="T123" fmla="*/ 0 h 360"/>
                <a:gd name="T124" fmla="*/ 0 w 516"/>
                <a:gd name="T125" fmla="*/ 0 h 36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516" h="360">
                  <a:moveTo>
                    <a:pt x="146" y="76"/>
                  </a:moveTo>
                  <a:lnTo>
                    <a:pt x="155" y="76"/>
                  </a:lnTo>
                  <a:lnTo>
                    <a:pt x="165" y="76"/>
                  </a:lnTo>
                  <a:lnTo>
                    <a:pt x="172" y="74"/>
                  </a:lnTo>
                  <a:lnTo>
                    <a:pt x="181" y="73"/>
                  </a:lnTo>
                  <a:lnTo>
                    <a:pt x="189" y="71"/>
                  </a:lnTo>
                  <a:lnTo>
                    <a:pt x="203" y="65"/>
                  </a:lnTo>
                  <a:lnTo>
                    <a:pt x="215" y="58"/>
                  </a:lnTo>
                  <a:lnTo>
                    <a:pt x="227" y="52"/>
                  </a:lnTo>
                  <a:lnTo>
                    <a:pt x="240" y="44"/>
                  </a:lnTo>
                  <a:lnTo>
                    <a:pt x="252" y="37"/>
                  </a:lnTo>
                  <a:lnTo>
                    <a:pt x="265" y="30"/>
                  </a:lnTo>
                  <a:lnTo>
                    <a:pt x="279" y="24"/>
                  </a:lnTo>
                  <a:lnTo>
                    <a:pt x="295" y="19"/>
                  </a:lnTo>
                  <a:lnTo>
                    <a:pt x="309" y="14"/>
                  </a:lnTo>
                  <a:lnTo>
                    <a:pt x="325" y="10"/>
                  </a:lnTo>
                  <a:lnTo>
                    <a:pt x="342" y="7"/>
                  </a:lnTo>
                  <a:lnTo>
                    <a:pt x="353" y="5"/>
                  </a:lnTo>
                  <a:lnTo>
                    <a:pt x="364" y="2"/>
                  </a:lnTo>
                  <a:lnTo>
                    <a:pt x="374" y="1"/>
                  </a:lnTo>
                  <a:lnTo>
                    <a:pt x="385" y="0"/>
                  </a:lnTo>
                  <a:lnTo>
                    <a:pt x="397" y="0"/>
                  </a:lnTo>
                  <a:lnTo>
                    <a:pt x="407" y="2"/>
                  </a:lnTo>
                  <a:lnTo>
                    <a:pt x="414" y="6"/>
                  </a:lnTo>
                  <a:lnTo>
                    <a:pt x="423" y="9"/>
                  </a:lnTo>
                  <a:lnTo>
                    <a:pt x="431" y="14"/>
                  </a:lnTo>
                  <a:lnTo>
                    <a:pt x="439" y="19"/>
                  </a:lnTo>
                  <a:lnTo>
                    <a:pt x="448" y="23"/>
                  </a:lnTo>
                  <a:lnTo>
                    <a:pt x="457" y="27"/>
                  </a:lnTo>
                  <a:lnTo>
                    <a:pt x="466" y="30"/>
                  </a:lnTo>
                  <a:lnTo>
                    <a:pt x="475" y="34"/>
                  </a:lnTo>
                  <a:lnTo>
                    <a:pt x="484" y="38"/>
                  </a:lnTo>
                  <a:lnTo>
                    <a:pt x="492" y="44"/>
                  </a:lnTo>
                  <a:lnTo>
                    <a:pt x="497" y="51"/>
                  </a:lnTo>
                  <a:lnTo>
                    <a:pt x="503" y="58"/>
                  </a:lnTo>
                  <a:lnTo>
                    <a:pt x="508" y="67"/>
                  </a:lnTo>
                  <a:lnTo>
                    <a:pt x="511" y="76"/>
                  </a:lnTo>
                  <a:lnTo>
                    <a:pt x="513" y="86"/>
                  </a:lnTo>
                  <a:lnTo>
                    <a:pt x="515" y="97"/>
                  </a:lnTo>
                  <a:lnTo>
                    <a:pt x="515" y="108"/>
                  </a:lnTo>
                  <a:lnTo>
                    <a:pt x="516" y="118"/>
                  </a:lnTo>
                  <a:lnTo>
                    <a:pt x="515" y="132"/>
                  </a:lnTo>
                  <a:lnTo>
                    <a:pt x="513" y="147"/>
                  </a:lnTo>
                  <a:lnTo>
                    <a:pt x="510" y="159"/>
                  </a:lnTo>
                  <a:lnTo>
                    <a:pt x="506" y="173"/>
                  </a:lnTo>
                  <a:lnTo>
                    <a:pt x="502" y="185"/>
                  </a:lnTo>
                  <a:lnTo>
                    <a:pt x="499" y="193"/>
                  </a:lnTo>
                  <a:lnTo>
                    <a:pt x="495" y="201"/>
                  </a:lnTo>
                  <a:lnTo>
                    <a:pt x="491" y="208"/>
                  </a:lnTo>
                  <a:lnTo>
                    <a:pt x="487" y="215"/>
                  </a:lnTo>
                  <a:lnTo>
                    <a:pt x="482" y="222"/>
                  </a:lnTo>
                  <a:lnTo>
                    <a:pt x="475" y="228"/>
                  </a:lnTo>
                  <a:lnTo>
                    <a:pt x="467" y="234"/>
                  </a:lnTo>
                  <a:lnTo>
                    <a:pt x="457" y="242"/>
                  </a:lnTo>
                  <a:lnTo>
                    <a:pt x="448" y="249"/>
                  </a:lnTo>
                  <a:lnTo>
                    <a:pt x="439" y="257"/>
                  </a:lnTo>
                  <a:lnTo>
                    <a:pt x="432" y="265"/>
                  </a:lnTo>
                  <a:lnTo>
                    <a:pt x="428" y="274"/>
                  </a:lnTo>
                  <a:lnTo>
                    <a:pt x="422" y="283"/>
                  </a:lnTo>
                  <a:lnTo>
                    <a:pt x="417" y="290"/>
                  </a:lnTo>
                  <a:lnTo>
                    <a:pt x="410" y="297"/>
                  </a:lnTo>
                  <a:lnTo>
                    <a:pt x="402" y="302"/>
                  </a:lnTo>
                  <a:lnTo>
                    <a:pt x="394" y="306"/>
                  </a:lnTo>
                  <a:lnTo>
                    <a:pt x="385" y="311"/>
                  </a:lnTo>
                  <a:lnTo>
                    <a:pt x="376" y="315"/>
                  </a:lnTo>
                  <a:lnTo>
                    <a:pt x="369" y="320"/>
                  </a:lnTo>
                  <a:lnTo>
                    <a:pt x="354" y="326"/>
                  </a:lnTo>
                  <a:lnTo>
                    <a:pt x="339" y="334"/>
                  </a:lnTo>
                  <a:lnTo>
                    <a:pt x="325" y="341"/>
                  </a:lnTo>
                  <a:lnTo>
                    <a:pt x="310" y="347"/>
                  </a:lnTo>
                  <a:lnTo>
                    <a:pt x="293" y="352"/>
                  </a:lnTo>
                  <a:lnTo>
                    <a:pt x="279" y="355"/>
                  </a:lnTo>
                  <a:lnTo>
                    <a:pt x="263" y="358"/>
                  </a:lnTo>
                  <a:lnTo>
                    <a:pt x="248" y="359"/>
                  </a:lnTo>
                  <a:lnTo>
                    <a:pt x="232" y="360"/>
                  </a:lnTo>
                  <a:lnTo>
                    <a:pt x="216" y="359"/>
                  </a:lnTo>
                  <a:lnTo>
                    <a:pt x="200" y="358"/>
                  </a:lnTo>
                  <a:lnTo>
                    <a:pt x="186" y="355"/>
                  </a:lnTo>
                  <a:lnTo>
                    <a:pt x="167" y="352"/>
                  </a:lnTo>
                  <a:lnTo>
                    <a:pt x="150" y="347"/>
                  </a:lnTo>
                  <a:lnTo>
                    <a:pt x="133" y="341"/>
                  </a:lnTo>
                  <a:lnTo>
                    <a:pt x="116" y="334"/>
                  </a:lnTo>
                  <a:lnTo>
                    <a:pt x="100" y="327"/>
                  </a:lnTo>
                  <a:lnTo>
                    <a:pt x="88" y="324"/>
                  </a:lnTo>
                  <a:lnTo>
                    <a:pt x="77" y="320"/>
                  </a:lnTo>
                  <a:lnTo>
                    <a:pt x="66" y="315"/>
                  </a:lnTo>
                  <a:lnTo>
                    <a:pt x="56" y="311"/>
                  </a:lnTo>
                  <a:lnTo>
                    <a:pt x="46" y="306"/>
                  </a:lnTo>
                  <a:lnTo>
                    <a:pt x="37" y="299"/>
                  </a:lnTo>
                  <a:lnTo>
                    <a:pt x="30" y="294"/>
                  </a:lnTo>
                  <a:lnTo>
                    <a:pt x="26" y="287"/>
                  </a:lnTo>
                  <a:lnTo>
                    <a:pt x="21" y="279"/>
                  </a:lnTo>
                  <a:lnTo>
                    <a:pt x="18" y="273"/>
                  </a:lnTo>
                  <a:lnTo>
                    <a:pt x="14" y="265"/>
                  </a:lnTo>
                  <a:lnTo>
                    <a:pt x="11" y="257"/>
                  </a:lnTo>
                  <a:lnTo>
                    <a:pt x="8" y="248"/>
                  </a:lnTo>
                  <a:lnTo>
                    <a:pt x="4" y="240"/>
                  </a:lnTo>
                  <a:lnTo>
                    <a:pt x="2" y="229"/>
                  </a:lnTo>
                  <a:lnTo>
                    <a:pt x="1" y="222"/>
                  </a:lnTo>
                  <a:lnTo>
                    <a:pt x="0" y="214"/>
                  </a:lnTo>
                  <a:lnTo>
                    <a:pt x="0" y="206"/>
                  </a:lnTo>
                  <a:lnTo>
                    <a:pt x="0" y="200"/>
                  </a:lnTo>
                  <a:lnTo>
                    <a:pt x="1" y="192"/>
                  </a:lnTo>
                  <a:lnTo>
                    <a:pt x="2" y="186"/>
                  </a:lnTo>
                  <a:lnTo>
                    <a:pt x="5" y="180"/>
                  </a:lnTo>
                  <a:lnTo>
                    <a:pt x="9" y="175"/>
                  </a:lnTo>
                  <a:lnTo>
                    <a:pt x="13" y="171"/>
                  </a:lnTo>
                  <a:lnTo>
                    <a:pt x="19" y="167"/>
                  </a:lnTo>
                  <a:lnTo>
                    <a:pt x="25" y="165"/>
                  </a:lnTo>
                  <a:lnTo>
                    <a:pt x="30" y="163"/>
                  </a:lnTo>
                  <a:lnTo>
                    <a:pt x="37" y="160"/>
                  </a:lnTo>
                  <a:lnTo>
                    <a:pt x="44" y="158"/>
                  </a:lnTo>
                  <a:lnTo>
                    <a:pt x="64" y="150"/>
                  </a:lnTo>
                  <a:lnTo>
                    <a:pt x="83" y="143"/>
                  </a:lnTo>
                  <a:lnTo>
                    <a:pt x="101" y="134"/>
                  </a:lnTo>
                  <a:lnTo>
                    <a:pt x="119" y="126"/>
                  </a:lnTo>
                  <a:lnTo>
                    <a:pt x="129" y="121"/>
                  </a:lnTo>
                  <a:lnTo>
                    <a:pt x="139" y="116"/>
                  </a:lnTo>
                  <a:lnTo>
                    <a:pt x="149" y="110"/>
                  </a:lnTo>
                  <a:lnTo>
                    <a:pt x="158" y="103"/>
                  </a:lnTo>
                  <a:lnTo>
                    <a:pt x="166" y="95"/>
                  </a:lnTo>
                  <a:lnTo>
                    <a:pt x="171" y="89"/>
                  </a:lnTo>
                  <a:lnTo>
                    <a:pt x="177" y="81"/>
                  </a:lnTo>
                  <a:lnTo>
                    <a:pt x="181" y="73"/>
                  </a:lnTo>
                  <a:lnTo>
                    <a:pt x="186" y="64"/>
                  </a:lnTo>
                  <a:lnTo>
                    <a:pt x="189" y="5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0" name="Freeform 1191"/>
            <p:cNvSpPr>
              <a:spLocks/>
            </p:cNvSpPr>
            <p:nvPr/>
          </p:nvSpPr>
          <p:spPr bwMode="auto">
            <a:xfrm>
              <a:off x="2393" y="2837"/>
              <a:ext cx="474" cy="273"/>
            </a:xfrm>
            <a:custGeom>
              <a:avLst/>
              <a:gdLst>
                <a:gd name="T0" fmla="*/ 0 w 1896"/>
                <a:gd name="T1" fmla="*/ 0 h 1090"/>
                <a:gd name="T2" fmla="*/ 0 w 1896"/>
                <a:gd name="T3" fmla="*/ 0 h 1090"/>
                <a:gd name="T4" fmla="*/ 0 w 1896"/>
                <a:gd name="T5" fmla="*/ 0 h 1090"/>
                <a:gd name="T6" fmla="*/ 0 w 1896"/>
                <a:gd name="T7" fmla="*/ 0 h 1090"/>
                <a:gd name="T8" fmla="*/ 0 w 1896"/>
                <a:gd name="T9" fmla="*/ 0 h 1090"/>
                <a:gd name="T10" fmla="*/ 0 w 1896"/>
                <a:gd name="T11" fmla="*/ 0 h 1090"/>
                <a:gd name="T12" fmla="*/ 0 w 1896"/>
                <a:gd name="T13" fmla="*/ 0 h 1090"/>
                <a:gd name="T14" fmla="*/ 0 w 1896"/>
                <a:gd name="T15" fmla="*/ 0 h 1090"/>
                <a:gd name="T16" fmla="*/ 0 w 1896"/>
                <a:gd name="T17" fmla="*/ 0 h 1090"/>
                <a:gd name="T18" fmla="*/ 0 w 1896"/>
                <a:gd name="T19" fmla="*/ 0 h 1090"/>
                <a:gd name="T20" fmla="*/ 0 w 1896"/>
                <a:gd name="T21" fmla="*/ 0 h 1090"/>
                <a:gd name="T22" fmla="*/ 0 w 1896"/>
                <a:gd name="T23" fmla="*/ 0 h 1090"/>
                <a:gd name="T24" fmla="*/ 0 w 1896"/>
                <a:gd name="T25" fmla="*/ 0 h 1090"/>
                <a:gd name="T26" fmla="*/ 0 w 1896"/>
                <a:gd name="T27" fmla="*/ 0 h 1090"/>
                <a:gd name="T28" fmla="*/ 0 w 1896"/>
                <a:gd name="T29" fmla="*/ 0 h 1090"/>
                <a:gd name="T30" fmla="*/ 0 w 1896"/>
                <a:gd name="T31" fmla="*/ 0 h 1090"/>
                <a:gd name="T32" fmla="*/ 0 w 1896"/>
                <a:gd name="T33" fmla="*/ 0 h 1090"/>
                <a:gd name="T34" fmla="*/ 0 w 1896"/>
                <a:gd name="T35" fmla="*/ 0 h 1090"/>
                <a:gd name="T36" fmla="*/ 0 w 1896"/>
                <a:gd name="T37" fmla="*/ 0 h 1090"/>
                <a:gd name="T38" fmla="*/ 0 w 1896"/>
                <a:gd name="T39" fmla="*/ 0 h 1090"/>
                <a:gd name="T40" fmla="*/ 0 w 1896"/>
                <a:gd name="T41" fmla="*/ 0 h 1090"/>
                <a:gd name="T42" fmla="*/ 0 w 1896"/>
                <a:gd name="T43" fmla="*/ 0 h 1090"/>
                <a:gd name="T44" fmla="*/ 0 w 1896"/>
                <a:gd name="T45" fmla="*/ 0 h 1090"/>
                <a:gd name="T46" fmla="*/ 0 w 1896"/>
                <a:gd name="T47" fmla="*/ 0 h 1090"/>
                <a:gd name="T48" fmla="*/ 0 w 1896"/>
                <a:gd name="T49" fmla="*/ 0 h 1090"/>
                <a:gd name="T50" fmla="*/ 0 w 1896"/>
                <a:gd name="T51" fmla="*/ 0 h 1090"/>
                <a:gd name="T52" fmla="*/ 0 w 1896"/>
                <a:gd name="T53" fmla="*/ 0 h 1090"/>
                <a:gd name="T54" fmla="*/ 0 w 1896"/>
                <a:gd name="T55" fmla="*/ 0 h 1090"/>
                <a:gd name="T56" fmla="*/ 0 w 1896"/>
                <a:gd name="T57" fmla="*/ 0 h 1090"/>
                <a:gd name="T58" fmla="*/ 0 w 1896"/>
                <a:gd name="T59" fmla="*/ 0 h 1090"/>
                <a:gd name="T60" fmla="*/ 0 w 1896"/>
                <a:gd name="T61" fmla="*/ 0 h 1090"/>
                <a:gd name="T62" fmla="*/ 0 w 1896"/>
                <a:gd name="T63" fmla="*/ 0 h 109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96" h="1090">
                  <a:moveTo>
                    <a:pt x="0" y="1090"/>
                  </a:moveTo>
                  <a:lnTo>
                    <a:pt x="1896" y="13"/>
                  </a:lnTo>
                  <a:lnTo>
                    <a:pt x="1896" y="0"/>
                  </a:lnTo>
                  <a:lnTo>
                    <a:pt x="1890" y="3"/>
                  </a:lnTo>
                  <a:lnTo>
                    <a:pt x="1884" y="8"/>
                  </a:lnTo>
                  <a:lnTo>
                    <a:pt x="1879" y="10"/>
                  </a:lnTo>
                  <a:lnTo>
                    <a:pt x="1875" y="12"/>
                  </a:lnTo>
                  <a:lnTo>
                    <a:pt x="1870" y="14"/>
                  </a:lnTo>
                  <a:lnTo>
                    <a:pt x="1866" y="15"/>
                  </a:lnTo>
                  <a:lnTo>
                    <a:pt x="1861" y="18"/>
                  </a:lnTo>
                  <a:lnTo>
                    <a:pt x="1856" y="19"/>
                  </a:lnTo>
                  <a:lnTo>
                    <a:pt x="1852" y="20"/>
                  </a:lnTo>
                  <a:lnTo>
                    <a:pt x="1849" y="20"/>
                  </a:lnTo>
                  <a:lnTo>
                    <a:pt x="1845" y="21"/>
                  </a:lnTo>
                  <a:lnTo>
                    <a:pt x="1842" y="21"/>
                  </a:lnTo>
                  <a:lnTo>
                    <a:pt x="1839" y="21"/>
                  </a:lnTo>
                  <a:lnTo>
                    <a:pt x="1834" y="22"/>
                  </a:lnTo>
                  <a:lnTo>
                    <a:pt x="709" y="661"/>
                  </a:lnTo>
                  <a:lnTo>
                    <a:pt x="707" y="666"/>
                  </a:lnTo>
                  <a:lnTo>
                    <a:pt x="706" y="670"/>
                  </a:lnTo>
                  <a:lnTo>
                    <a:pt x="703" y="675"/>
                  </a:lnTo>
                  <a:lnTo>
                    <a:pt x="700" y="678"/>
                  </a:lnTo>
                  <a:lnTo>
                    <a:pt x="698" y="682"/>
                  </a:lnTo>
                  <a:lnTo>
                    <a:pt x="695" y="686"/>
                  </a:lnTo>
                  <a:lnTo>
                    <a:pt x="691" y="689"/>
                  </a:lnTo>
                  <a:lnTo>
                    <a:pt x="688" y="692"/>
                  </a:lnTo>
                  <a:lnTo>
                    <a:pt x="683" y="696"/>
                  </a:lnTo>
                  <a:lnTo>
                    <a:pt x="679" y="699"/>
                  </a:lnTo>
                  <a:lnTo>
                    <a:pt x="674" y="701"/>
                  </a:lnTo>
                  <a:lnTo>
                    <a:pt x="670" y="705"/>
                  </a:lnTo>
                  <a:lnTo>
                    <a:pt x="664" y="707"/>
                  </a:lnTo>
                  <a:lnTo>
                    <a:pt x="660" y="709"/>
                  </a:lnTo>
                  <a:lnTo>
                    <a:pt x="654" y="712"/>
                  </a:lnTo>
                  <a:lnTo>
                    <a:pt x="647" y="714"/>
                  </a:lnTo>
                  <a:lnTo>
                    <a:pt x="640" y="717"/>
                  </a:lnTo>
                  <a:lnTo>
                    <a:pt x="633" y="719"/>
                  </a:lnTo>
                  <a:lnTo>
                    <a:pt x="625" y="722"/>
                  </a:lnTo>
                  <a:lnTo>
                    <a:pt x="618" y="724"/>
                  </a:lnTo>
                  <a:lnTo>
                    <a:pt x="610" y="725"/>
                  </a:lnTo>
                  <a:lnTo>
                    <a:pt x="599" y="727"/>
                  </a:lnTo>
                  <a:lnTo>
                    <a:pt x="588" y="729"/>
                  </a:lnTo>
                  <a:lnTo>
                    <a:pt x="101" y="1006"/>
                  </a:lnTo>
                  <a:lnTo>
                    <a:pt x="99" y="1009"/>
                  </a:lnTo>
                  <a:lnTo>
                    <a:pt x="99" y="1010"/>
                  </a:lnTo>
                  <a:lnTo>
                    <a:pt x="98" y="1012"/>
                  </a:lnTo>
                  <a:lnTo>
                    <a:pt x="97" y="1013"/>
                  </a:lnTo>
                  <a:lnTo>
                    <a:pt x="96" y="1015"/>
                  </a:lnTo>
                  <a:lnTo>
                    <a:pt x="95" y="1016"/>
                  </a:lnTo>
                  <a:lnTo>
                    <a:pt x="93" y="1020"/>
                  </a:lnTo>
                  <a:lnTo>
                    <a:pt x="90" y="1022"/>
                  </a:lnTo>
                  <a:lnTo>
                    <a:pt x="87" y="1024"/>
                  </a:lnTo>
                  <a:lnTo>
                    <a:pt x="84" y="1026"/>
                  </a:lnTo>
                  <a:lnTo>
                    <a:pt x="80" y="1029"/>
                  </a:lnTo>
                  <a:lnTo>
                    <a:pt x="76" y="1030"/>
                  </a:lnTo>
                  <a:lnTo>
                    <a:pt x="71" y="1031"/>
                  </a:lnTo>
                  <a:lnTo>
                    <a:pt x="67" y="1032"/>
                  </a:lnTo>
                  <a:lnTo>
                    <a:pt x="62" y="1033"/>
                  </a:lnTo>
                  <a:lnTo>
                    <a:pt x="60" y="1034"/>
                  </a:lnTo>
                  <a:lnTo>
                    <a:pt x="58" y="1034"/>
                  </a:lnTo>
                  <a:lnTo>
                    <a:pt x="56" y="1035"/>
                  </a:lnTo>
                  <a:lnTo>
                    <a:pt x="54" y="1035"/>
                  </a:lnTo>
                  <a:lnTo>
                    <a:pt x="51" y="1035"/>
                  </a:lnTo>
                  <a:lnTo>
                    <a:pt x="49" y="1037"/>
                  </a:lnTo>
                  <a:lnTo>
                    <a:pt x="0" y="1065"/>
                  </a:lnTo>
                  <a:lnTo>
                    <a:pt x="0" y="109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1" name="Freeform 1192"/>
            <p:cNvSpPr>
              <a:spLocks/>
            </p:cNvSpPr>
            <p:nvPr/>
          </p:nvSpPr>
          <p:spPr bwMode="auto">
            <a:xfrm>
              <a:off x="2393" y="3027"/>
              <a:ext cx="30" cy="69"/>
            </a:xfrm>
            <a:custGeom>
              <a:avLst/>
              <a:gdLst>
                <a:gd name="T0" fmla="*/ 0 w 122"/>
                <a:gd name="T1" fmla="*/ 0 h 278"/>
                <a:gd name="T2" fmla="*/ 0 w 122"/>
                <a:gd name="T3" fmla="*/ 0 h 278"/>
                <a:gd name="T4" fmla="*/ 0 w 122"/>
                <a:gd name="T5" fmla="*/ 0 h 278"/>
                <a:gd name="T6" fmla="*/ 0 w 122"/>
                <a:gd name="T7" fmla="*/ 0 h 278"/>
                <a:gd name="T8" fmla="*/ 0 w 122"/>
                <a:gd name="T9" fmla="*/ 0 h 278"/>
                <a:gd name="T10" fmla="*/ 0 w 122"/>
                <a:gd name="T11" fmla="*/ 0 h 278"/>
                <a:gd name="T12" fmla="*/ 0 w 122"/>
                <a:gd name="T13" fmla="*/ 0 h 278"/>
                <a:gd name="T14" fmla="*/ 0 w 122"/>
                <a:gd name="T15" fmla="*/ 0 h 278"/>
                <a:gd name="T16" fmla="*/ 0 w 122"/>
                <a:gd name="T17" fmla="*/ 0 h 278"/>
                <a:gd name="T18" fmla="*/ 0 w 122"/>
                <a:gd name="T19" fmla="*/ 0 h 278"/>
                <a:gd name="T20" fmla="*/ 0 w 122"/>
                <a:gd name="T21" fmla="*/ 0 h 278"/>
                <a:gd name="T22" fmla="*/ 0 w 122"/>
                <a:gd name="T23" fmla="*/ 0 h 278"/>
                <a:gd name="T24" fmla="*/ 0 w 122"/>
                <a:gd name="T25" fmla="*/ 0 h 278"/>
                <a:gd name="T26" fmla="*/ 0 w 122"/>
                <a:gd name="T27" fmla="*/ 0 h 278"/>
                <a:gd name="T28" fmla="*/ 0 w 122"/>
                <a:gd name="T29" fmla="*/ 0 h 278"/>
                <a:gd name="T30" fmla="*/ 0 w 122"/>
                <a:gd name="T31" fmla="*/ 0 h 278"/>
                <a:gd name="T32" fmla="*/ 0 w 122"/>
                <a:gd name="T33" fmla="*/ 0 h 278"/>
                <a:gd name="T34" fmla="*/ 0 w 122"/>
                <a:gd name="T35" fmla="*/ 0 h 278"/>
                <a:gd name="T36" fmla="*/ 0 w 122"/>
                <a:gd name="T37" fmla="*/ 0 h 278"/>
                <a:gd name="T38" fmla="*/ 0 w 122"/>
                <a:gd name="T39" fmla="*/ 0 h 278"/>
                <a:gd name="T40" fmla="*/ 0 w 122"/>
                <a:gd name="T41" fmla="*/ 0 h 278"/>
                <a:gd name="T42" fmla="*/ 0 w 122"/>
                <a:gd name="T43" fmla="*/ 0 h 278"/>
                <a:gd name="T44" fmla="*/ 0 w 122"/>
                <a:gd name="T45" fmla="*/ 0 h 278"/>
                <a:gd name="T46" fmla="*/ 0 w 122"/>
                <a:gd name="T47" fmla="*/ 0 h 278"/>
                <a:gd name="T48" fmla="*/ 0 w 122"/>
                <a:gd name="T49" fmla="*/ 0 h 278"/>
                <a:gd name="T50" fmla="*/ 0 w 122"/>
                <a:gd name="T51" fmla="*/ 0 h 278"/>
                <a:gd name="T52" fmla="*/ 0 w 122"/>
                <a:gd name="T53" fmla="*/ 0 h 278"/>
                <a:gd name="T54" fmla="*/ 0 w 122"/>
                <a:gd name="T55" fmla="*/ 0 h 278"/>
                <a:gd name="T56" fmla="*/ 0 w 122"/>
                <a:gd name="T57" fmla="*/ 0 h 278"/>
                <a:gd name="T58" fmla="*/ 0 w 122"/>
                <a:gd name="T59" fmla="*/ 0 h 278"/>
                <a:gd name="T60" fmla="*/ 0 w 122"/>
                <a:gd name="T61" fmla="*/ 0 h 278"/>
                <a:gd name="T62" fmla="*/ 0 w 122"/>
                <a:gd name="T63" fmla="*/ 0 h 278"/>
                <a:gd name="T64" fmla="*/ 0 w 122"/>
                <a:gd name="T65" fmla="*/ 0 h 278"/>
                <a:gd name="T66" fmla="*/ 0 w 122"/>
                <a:gd name="T67" fmla="*/ 0 h 278"/>
                <a:gd name="T68" fmla="*/ 0 w 122"/>
                <a:gd name="T69" fmla="*/ 0 h 278"/>
                <a:gd name="T70" fmla="*/ 0 w 122"/>
                <a:gd name="T71" fmla="*/ 0 h 278"/>
                <a:gd name="T72" fmla="*/ 0 w 122"/>
                <a:gd name="T73" fmla="*/ 0 h 278"/>
                <a:gd name="T74" fmla="*/ 0 w 122"/>
                <a:gd name="T75" fmla="*/ 0 h 278"/>
                <a:gd name="T76" fmla="*/ 0 w 122"/>
                <a:gd name="T77" fmla="*/ 0 h 278"/>
                <a:gd name="T78" fmla="*/ 0 w 122"/>
                <a:gd name="T79" fmla="*/ 0 h 278"/>
                <a:gd name="T80" fmla="*/ 0 w 122"/>
                <a:gd name="T81" fmla="*/ 0 h 278"/>
                <a:gd name="T82" fmla="*/ 0 w 122"/>
                <a:gd name="T83" fmla="*/ 0 h 27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22" h="278">
                  <a:moveTo>
                    <a:pt x="0" y="1"/>
                  </a:moveTo>
                  <a:lnTo>
                    <a:pt x="0" y="253"/>
                  </a:lnTo>
                  <a:lnTo>
                    <a:pt x="2" y="257"/>
                  </a:lnTo>
                  <a:lnTo>
                    <a:pt x="5" y="262"/>
                  </a:lnTo>
                  <a:lnTo>
                    <a:pt x="8" y="265"/>
                  </a:lnTo>
                  <a:lnTo>
                    <a:pt x="10" y="267"/>
                  </a:lnTo>
                  <a:lnTo>
                    <a:pt x="13" y="270"/>
                  </a:lnTo>
                  <a:lnTo>
                    <a:pt x="15" y="272"/>
                  </a:lnTo>
                  <a:lnTo>
                    <a:pt x="19" y="274"/>
                  </a:lnTo>
                  <a:lnTo>
                    <a:pt x="22" y="275"/>
                  </a:lnTo>
                  <a:lnTo>
                    <a:pt x="24" y="276"/>
                  </a:lnTo>
                  <a:lnTo>
                    <a:pt x="28" y="278"/>
                  </a:lnTo>
                  <a:lnTo>
                    <a:pt x="30" y="278"/>
                  </a:lnTo>
                  <a:lnTo>
                    <a:pt x="33" y="278"/>
                  </a:lnTo>
                  <a:lnTo>
                    <a:pt x="37" y="278"/>
                  </a:lnTo>
                  <a:lnTo>
                    <a:pt x="39" y="278"/>
                  </a:lnTo>
                  <a:lnTo>
                    <a:pt x="45" y="278"/>
                  </a:lnTo>
                  <a:lnTo>
                    <a:pt x="49" y="278"/>
                  </a:lnTo>
                  <a:lnTo>
                    <a:pt x="101" y="247"/>
                  </a:lnTo>
                  <a:lnTo>
                    <a:pt x="102" y="244"/>
                  </a:lnTo>
                  <a:lnTo>
                    <a:pt x="103" y="241"/>
                  </a:lnTo>
                  <a:lnTo>
                    <a:pt x="104" y="236"/>
                  </a:lnTo>
                  <a:lnTo>
                    <a:pt x="105" y="233"/>
                  </a:lnTo>
                  <a:lnTo>
                    <a:pt x="106" y="228"/>
                  </a:lnTo>
                  <a:lnTo>
                    <a:pt x="107" y="225"/>
                  </a:lnTo>
                  <a:lnTo>
                    <a:pt x="108" y="219"/>
                  </a:lnTo>
                  <a:lnTo>
                    <a:pt x="111" y="214"/>
                  </a:lnTo>
                  <a:lnTo>
                    <a:pt x="112" y="208"/>
                  </a:lnTo>
                  <a:lnTo>
                    <a:pt x="113" y="202"/>
                  </a:lnTo>
                  <a:lnTo>
                    <a:pt x="115" y="197"/>
                  </a:lnTo>
                  <a:lnTo>
                    <a:pt x="116" y="190"/>
                  </a:lnTo>
                  <a:lnTo>
                    <a:pt x="119" y="183"/>
                  </a:lnTo>
                  <a:lnTo>
                    <a:pt x="120" y="177"/>
                  </a:lnTo>
                  <a:lnTo>
                    <a:pt x="121" y="172"/>
                  </a:lnTo>
                  <a:lnTo>
                    <a:pt x="121" y="168"/>
                  </a:lnTo>
                  <a:lnTo>
                    <a:pt x="122" y="163"/>
                  </a:lnTo>
                  <a:lnTo>
                    <a:pt x="122" y="159"/>
                  </a:lnTo>
                  <a:lnTo>
                    <a:pt x="122" y="154"/>
                  </a:lnTo>
                  <a:lnTo>
                    <a:pt x="122" y="150"/>
                  </a:lnTo>
                  <a:lnTo>
                    <a:pt x="122" y="145"/>
                  </a:lnTo>
                  <a:lnTo>
                    <a:pt x="121" y="141"/>
                  </a:lnTo>
                  <a:lnTo>
                    <a:pt x="120" y="137"/>
                  </a:lnTo>
                  <a:lnTo>
                    <a:pt x="119" y="131"/>
                  </a:lnTo>
                  <a:lnTo>
                    <a:pt x="116" y="125"/>
                  </a:lnTo>
                  <a:lnTo>
                    <a:pt x="115" y="121"/>
                  </a:lnTo>
                  <a:lnTo>
                    <a:pt x="114" y="116"/>
                  </a:lnTo>
                  <a:lnTo>
                    <a:pt x="114" y="112"/>
                  </a:lnTo>
                  <a:lnTo>
                    <a:pt x="113" y="108"/>
                  </a:lnTo>
                  <a:lnTo>
                    <a:pt x="113" y="104"/>
                  </a:lnTo>
                  <a:lnTo>
                    <a:pt x="113" y="99"/>
                  </a:lnTo>
                  <a:lnTo>
                    <a:pt x="113" y="93"/>
                  </a:lnTo>
                  <a:lnTo>
                    <a:pt x="112" y="86"/>
                  </a:lnTo>
                  <a:lnTo>
                    <a:pt x="112" y="81"/>
                  </a:lnTo>
                  <a:lnTo>
                    <a:pt x="112" y="78"/>
                  </a:lnTo>
                  <a:lnTo>
                    <a:pt x="111" y="74"/>
                  </a:lnTo>
                  <a:lnTo>
                    <a:pt x="108" y="68"/>
                  </a:lnTo>
                  <a:lnTo>
                    <a:pt x="106" y="62"/>
                  </a:lnTo>
                  <a:lnTo>
                    <a:pt x="103" y="58"/>
                  </a:lnTo>
                  <a:lnTo>
                    <a:pt x="98" y="53"/>
                  </a:lnTo>
                  <a:lnTo>
                    <a:pt x="93" y="48"/>
                  </a:lnTo>
                  <a:lnTo>
                    <a:pt x="87" y="43"/>
                  </a:lnTo>
                  <a:lnTo>
                    <a:pt x="80" y="39"/>
                  </a:lnTo>
                  <a:lnTo>
                    <a:pt x="74" y="34"/>
                  </a:lnTo>
                  <a:lnTo>
                    <a:pt x="67" y="30"/>
                  </a:lnTo>
                  <a:lnTo>
                    <a:pt x="61" y="26"/>
                  </a:lnTo>
                  <a:lnTo>
                    <a:pt x="58" y="23"/>
                  </a:lnTo>
                  <a:lnTo>
                    <a:pt x="54" y="20"/>
                  </a:lnTo>
                  <a:lnTo>
                    <a:pt x="49" y="18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38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8" y="5"/>
                  </a:lnTo>
                  <a:lnTo>
                    <a:pt x="24" y="4"/>
                  </a:lnTo>
                  <a:lnTo>
                    <a:pt x="20" y="3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2" name="Freeform 1193"/>
            <p:cNvSpPr>
              <a:spLocks/>
            </p:cNvSpPr>
            <p:nvPr/>
          </p:nvSpPr>
          <p:spPr bwMode="auto">
            <a:xfrm>
              <a:off x="2366" y="3027"/>
              <a:ext cx="27" cy="63"/>
            </a:xfrm>
            <a:custGeom>
              <a:avLst/>
              <a:gdLst>
                <a:gd name="T0" fmla="*/ 0 w 107"/>
                <a:gd name="T1" fmla="*/ 0 h 252"/>
                <a:gd name="T2" fmla="*/ 0 w 107"/>
                <a:gd name="T3" fmla="*/ 0 h 252"/>
                <a:gd name="T4" fmla="*/ 0 w 107"/>
                <a:gd name="T5" fmla="*/ 0 h 252"/>
                <a:gd name="T6" fmla="*/ 0 w 107"/>
                <a:gd name="T7" fmla="*/ 0 h 252"/>
                <a:gd name="T8" fmla="*/ 0 w 107"/>
                <a:gd name="T9" fmla="*/ 0 h 252"/>
                <a:gd name="T10" fmla="*/ 0 w 107"/>
                <a:gd name="T11" fmla="*/ 0 h 252"/>
                <a:gd name="T12" fmla="*/ 0 w 107"/>
                <a:gd name="T13" fmla="*/ 0 h 252"/>
                <a:gd name="T14" fmla="*/ 0 w 107"/>
                <a:gd name="T15" fmla="*/ 0 h 252"/>
                <a:gd name="T16" fmla="*/ 0 w 107"/>
                <a:gd name="T17" fmla="*/ 0 h 252"/>
                <a:gd name="T18" fmla="*/ 0 w 107"/>
                <a:gd name="T19" fmla="*/ 0 h 252"/>
                <a:gd name="T20" fmla="*/ 0 w 107"/>
                <a:gd name="T21" fmla="*/ 0 h 252"/>
                <a:gd name="T22" fmla="*/ 0 w 107"/>
                <a:gd name="T23" fmla="*/ 0 h 252"/>
                <a:gd name="T24" fmla="*/ 0 w 107"/>
                <a:gd name="T25" fmla="*/ 0 h 252"/>
                <a:gd name="T26" fmla="*/ 0 w 107"/>
                <a:gd name="T27" fmla="*/ 0 h 252"/>
                <a:gd name="T28" fmla="*/ 0 w 107"/>
                <a:gd name="T29" fmla="*/ 0 h 252"/>
                <a:gd name="T30" fmla="*/ 0 w 107"/>
                <a:gd name="T31" fmla="*/ 0 h 252"/>
                <a:gd name="T32" fmla="*/ 0 w 107"/>
                <a:gd name="T33" fmla="*/ 0 h 252"/>
                <a:gd name="T34" fmla="*/ 0 w 107"/>
                <a:gd name="T35" fmla="*/ 0 h 252"/>
                <a:gd name="T36" fmla="*/ 0 w 107"/>
                <a:gd name="T37" fmla="*/ 0 h 252"/>
                <a:gd name="T38" fmla="*/ 0 w 107"/>
                <a:gd name="T39" fmla="*/ 0 h 252"/>
                <a:gd name="T40" fmla="*/ 0 w 107"/>
                <a:gd name="T41" fmla="*/ 0 h 252"/>
                <a:gd name="T42" fmla="*/ 0 w 107"/>
                <a:gd name="T43" fmla="*/ 0 h 252"/>
                <a:gd name="T44" fmla="*/ 0 w 107"/>
                <a:gd name="T45" fmla="*/ 0 h 252"/>
                <a:gd name="T46" fmla="*/ 0 w 107"/>
                <a:gd name="T47" fmla="*/ 0 h 252"/>
                <a:gd name="T48" fmla="*/ 0 w 107"/>
                <a:gd name="T49" fmla="*/ 0 h 252"/>
                <a:gd name="T50" fmla="*/ 0 w 107"/>
                <a:gd name="T51" fmla="*/ 0 h 252"/>
                <a:gd name="T52" fmla="*/ 0 w 107"/>
                <a:gd name="T53" fmla="*/ 0 h 252"/>
                <a:gd name="T54" fmla="*/ 0 w 107"/>
                <a:gd name="T55" fmla="*/ 0 h 252"/>
                <a:gd name="T56" fmla="*/ 0 w 107"/>
                <a:gd name="T57" fmla="*/ 0 h 252"/>
                <a:gd name="T58" fmla="*/ 0 w 107"/>
                <a:gd name="T59" fmla="*/ 0 h 252"/>
                <a:gd name="T60" fmla="*/ 0 w 107"/>
                <a:gd name="T61" fmla="*/ 0 h 252"/>
                <a:gd name="T62" fmla="*/ 0 w 107"/>
                <a:gd name="T63" fmla="*/ 0 h 252"/>
                <a:gd name="T64" fmla="*/ 0 w 107"/>
                <a:gd name="T65" fmla="*/ 0 h 252"/>
                <a:gd name="T66" fmla="*/ 0 w 107"/>
                <a:gd name="T67" fmla="*/ 0 h 252"/>
                <a:gd name="T68" fmla="*/ 0 w 107"/>
                <a:gd name="T69" fmla="*/ 0 h 252"/>
                <a:gd name="T70" fmla="*/ 0 w 107"/>
                <a:gd name="T71" fmla="*/ 0 h 252"/>
                <a:gd name="T72" fmla="*/ 0 w 107"/>
                <a:gd name="T73" fmla="*/ 0 h 252"/>
                <a:gd name="T74" fmla="*/ 0 w 107"/>
                <a:gd name="T75" fmla="*/ 0 h 252"/>
                <a:gd name="T76" fmla="*/ 0 w 107"/>
                <a:gd name="T77" fmla="*/ 0 h 252"/>
                <a:gd name="T78" fmla="*/ 0 w 107"/>
                <a:gd name="T79" fmla="*/ 0 h 252"/>
                <a:gd name="T80" fmla="*/ 0 w 107"/>
                <a:gd name="T81" fmla="*/ 0 h 252"/>
                <a:gd name="T82" fmla="*/ 0 w 107"/>
                <a:gd name="T83" fmla="*/ 0 h 252"/>
                <a:gd name="T84" fmla="*/ 0 w 107"/>
                <a:gd name="T85" fmla="*/ 0 h 252"/>
                <a:gd name="T86" fmla="*/ 0 w 107"/>
                <a:gd name="T87" fmla="*/ 0 h 252"/>
                <a:gd name="T88" fmla="*/ 0 w 107"/>
                <a:gd name="T89" fmla="*/ 0 h 252"/>
                <a:gd name="T90" fmla="*/ 0 w 107"/>
                <a:gd name="T91" fmla="*/ 0 h 252"/>
                <a:gd name="T92" fmla="*/ 0 w 107"/>
                <a:gd name="T93" fmla="*/ 0 h 252"/>
                <a:gd name="T94" fmla="*/ 0 w 107"/>
                <a:gd name="T95" fmla="*/ 0 h 252"/>
                <a:gd name="T96" fmla="*/ 0 w 107"/>
                <a:gd name="T97" fmla="*/ 0 h 252"/>
                <a:gd name="T98" fmla="*/ 0 w 107"/>
                <a:gd name="T99" fmla="*/ 0 h 252"/>
                <a:gd name="T100" fmla="*/ 0 w 107"/>
                <a:gd name="T101" fmla="*/ 0 h 252"/>
                <a:gd name="T102" fmla="*/ 0 w 107"/>
                <a:gd name="T103" fmla="*/ 0 h 252"/>
                <a:gd name="T104" fmla="*/ 0 w 107"/>
                <a:gd name="T105" fmla="*/ 0 h 252"/>
                <a:gd name="T106" fmla="*/ 0 w 107"/>
                <a:gd name="T107" fmla="*/ 0 h 252"/>
                <a:gd name="T108" fmla="*/ 0 w 107"/>
                <a:gd name="T109" fmla="*/ 0 h 252"/>
                <a:gd name="T110" fmla="*/ 0 w 107"/>
                <a:gd name="T111" fmla="*/ 0 h 252"/>
                <a:gd name="T112" fmla="*/ 0 w 107"/>
                <a:gd name="T113" fmla="*/ 0 h 252"/>
                <a:gd name="T114" fmla="*/ 0 w 107"/>
                <a:gd name="T115" fmla="*/ 0 h 252"/>
                <a:gd name="T116" fmla="*/ 0 w 107"/>
                <a:gd name="T117" fmla="*/ 0 h 252"/>
                <a:gd name="T118" fmla="*/ 0 w 107"/>
                <a:gd name="T119" fmla="*/ 0 h 252"/>
                <a:gd name="T120" fmla="*/ 0 w 107"/>
                <a:gd name="T121" fmla="*/ 0 h 25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7" h="252">
                  <a:moveTo>
                    <a:pt x="107" y="0"/>
                  </a:moveTo>
                  <a:lnTo>
                    <a:pt x="107" y="252"/>
                  </a:lnTo>
                  <a:lnTo>
                    <a:pt x="106" y="252"/>
                  </a:lnTo>
                  <a:lnTo>
                    <a:pt x="106" y="251"/>
                  </a:lnTo>
                  <a:lnTo>
                    <a:pt x="104" y="250"/>
                  </a:lnTo>
                  <a:lnTo>
                    <a:pt x="103" y="249"/>
                  </a:lnTo>
                  <a:lnTo>
                    <a:pt x="103" y="247"/>
                  </a:lnTo>
                  <a:lnTo>
                    <a:pt x="102" y="247"/>
                  </a:lnTo>
                  <a:lnTo>
                    <a:pt x="99" y="242"/>
                  </a:lnTo>
                  <a:lnTo>
                    <a:pt x="96" y="237"/>
                  </a:lnTo>
                  <a:lnTo>
                    <a:pt x="92" y="234"/>
                  </a:lnTo>
                  <a:lnTo>
                    <a:pt x="88" y="229"/>
                  </a:lnTo>
                  <a:lnTo>
                    <a:pt x="84" y="225"/>
                  </a:lnTo>
                  <a:lnTo>
                    <a:pt x="81" y="220"/>
                  </a:lnTo>
                  <a:lnTo>
                    <a:pt x="76" y="216"/>
                  </a:lnTo>
                  <a:lnTo>
                    <a:pt x="73" y="210"/>
                  </a:lnTo>
                  <a:lnTo>
                    <a:pt x="70" y="205"/>
                  </a:lnTo>
                  <a:lnTo>
                    <a:pt x="66" y="199"/>
                  </a:lnTo>
                  <a:lnTo>
                    <a:pt x="63" y="195"/>
                  </a:lnTo>
                  <a:lnTo>
                    <a:pt x="61" y="189"/>
                  </a:lnTo>
                  <a:lnTo>
                    <a:pt x="59" y="184"/>
                  </a:lnTo>
                  <a:lnTo>
                    <a:pt x="56" y="178"/>
                  </a:lnTo>
                  <a:lnTo>
                    <a:pt x="54" y="172"/>
                  </a:lnTo>
                  <a:lnTo>
                    <a:pt x="52" y="168"/>
                  </a:lnTo>
                  <a:lnTo>
                    <a:pt x="51" y="162"/>
                  </a:lnTo>
                  <a:lnTo>
                    <a:pt x="48" y="158"/>
                  </a:lnTo>
                  <a:lnTo>
                    <a:pt x="45" y="151"/>
                  </a:lnTo>
                  <a:lnTo>
                    <a:pt x="42" y="144"/>
                  </a:lnTo>
                  <a:lnTo>
                    <a:pt x="38" y="138"/>
                  </a:lnTo>
                  <a:lnTo>
                    <a:pt x="33" y="127"/>
                  </a:lnTo>
                  <a:lnTo>
                    <a:pt x="26" y="117"/>
                  </a:lnTo>
                  <a:lnTo>
                    <a:pt x="20" y="107"/>
                  </a:lnTo>
                  <a:lnTo>
                    <a:pt x="14" y="97"/>
                  </a:lnTo>
                  <a:lnTo>
                    <a:pt x="11" y="92"/>
                  </a:lnTo>
                  <a:lnTo>
                    <a:pt x="9" y="87"/>
                  </a:lnTo>
                  <a:lnTo>
                    <a:pt x="7" y="84"/>
                  </a:lnTo>
                  <a:lnTo>
                    <a:pt x="6" y="80"/>
                  </a:lnTo>
                  <a:lnTo>
                    <a:pt x="5" y="77"/>
                  </a:lnTo>
                  <a:lnTo>
                    <a:pt x="4" y="73"/>
                  </a:lnTo>
                  <a:lnTo>
                    <a:pt x="2" y="69"/>
                  </a:lnTo>
                  <a:lnTo>
                    <a:pt x="1" y="65"/>
                  </a:lnTo>
                  <a:lnTo>
                    <a:pt x="1" y="62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1" y="49"/>
                  </a:lnTo>
                  <a:lnTo>
                    <a:pt x="1" y="46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5" y="23"/>
                  </a:lnTo>
                  <a:lnTo>
                    <a:pt x="46" y="23"/>
                  </a:lnTo>
                  <a:lnTo>
                    <a:pt x="54" y="21"/>
                  </a:lnTo>
                  <a:lnTo>
                    <a:pt x="61" y="19"/>
                  </a:lnTo>
                  <a:lnTo>
                    <a:pt x="67" y="17"/>
                  </a:lnTo>
                  <a:lnTo>
                    <a:pt x="76" y="12"/>
                  </a:lnTo>
                  <a:lnTo>
                    <a:pt x="87" y="8"/>
                  </a:lnTo>
                  <a:lnTo>
                    <a:pt x="92" y="4"/>
                  </a:lnTo>
                  <a:lnTo>
                    <a:pt x="99" y="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3" name="Freeform 1194"/>
            <p:cNvSpPr>
              <a:spLocks/>
            </p:cNvSpPr>
            <p:nvPr/>
          </p:nvSpPr>
          <p:spPr bwMode="auto">
            <a:xfrm>
              <a:off x="2366" y="3019"/>
              <a:ext cx="57" cy="77"/>
            </a:xfrm>
            <a:custGeom>
              <a:avLst/>
              <a:gdLst>
                <a:gd name="T0" fmla="*/ 0 w 229"/>
                <a:gd name="T1" fmla="*/ 0 h 311"/>
                <a:gd name="T2" fmla="*/ 0 w 229"/>
                <a:gd name="T3" fmla="*/ 0 h 311"/>
                <a:gd name="T4" fmla="*/ 0 w 229"/>
                <a:gd name="T5" fmla="*/ 0 h 311"/>
                <a:gd name="T6" fmla="*/ 0 w 229"/>
                <a:gd name="T7" fmla="*/ 0 h 311"/>
                <a:gd name="T8" fmla="*/ 0 w 229"/>
                <a:gd name="T9" fmla="*/ 0 h 311"/>
                <a:gd name="T10" fmla="*/ 0 w 229"/>
                <a:gd name="T11" fmla="*/ 0 h 311"/>
                <a:gd name="T12" fmla="*/ 0 w 229"/>
                <a:gd name="T13" fmla="*/ 0 h 311"/>
                <a:gd name="T14" fmla="*/ 0 w 229"/>
                <a:gd name="T15" fmla="*/ 0 h 311"/>
                <a:gd name="T16" fmla="*/ 0 w 229"/>
                <a:gd name="T17" fmla="*/ 0 h 311"/>
                <a:gd name="T18" fmla="*/ 0 w 229"/>
                <a:gd name="T19" fmla="*/ 0 h 311"/>
                <a:gd name="T20" fmla="*/ 0 w 229"/>
                <a:gd name="T21" fmla="*/ 0 h 311"/>
                <a:gd name="T22" fmla="*/ 0 w 229"/>
                <a:gd name="T23" fmla="*/ 0 h 311"/>
                <a:gd name="T24" fmla="*/ 0 w 229"/>
                <a:gd name="T25" fmla="*/ 0 h 311"/>
                <a:gd name="T26" fmla="*/ 0 w 229"/>
                <a:gd name="T27" fmla="*/ 0 h 311"/>
                <a:gd name="T28" fmla="*/ 0 w 229"/>
                <a:gd name="T29" fmla="*/ 0 h 311"/>
                <a:gd name="T30" fmla="*/ 0 w 229"/>
                <a:gd name="T31" fmla="*/ 0 h 311"/>
                <a:gd name="T32" fmla="*/ 0 w 229"/>
                <a:gd name="T33" fmla="*/ 0 h 311"/>
                <a:gd name="T34" fmla="*/ 0 w 229"/>
                <a:gd name="T35" fmla="*/ 0 h 311"/>
                <a:gd name="T36" fmla="*/ 0 w 229"/>
                <a:gd name="T37" fmla="*/ 0 h 311"/>
                <a:gd name="T38" fmla="*/ 0 w 229"/>
                <a:gd name="T39" fmla="*/ 0 h 311"/>
                <a:gd name="T40" fmla="*/ 0 w 229"/>
                <a:gd name="T41" fmla="*/ 0 h 311"/>
                <a:gd name="T42" fmla="*/ 0 w 229"/>
                <a:gd name="T43" fmla="*/ 0 h 311"/>
                <a:gd name="T44" fmla="*/ 0 w 229"/>
                <a:gd name="T45" fmla="*/ 0 h 311"/>
                <a:gd name="T46" fmla="*/ 0 w 229"/>
                <a:gd name="T47" fmla="*/ 0 h 311"/>
                <a:gd name="T48" fmla="*/ 0 w 229"/>
                <a:gd name="T49" fmla="*/ 0 h 311"/>
                <a:gd name="T50" fmla="*/ 0 w 229"/>
                <a:gd name="T51" fmla="*/ 0 h 311"/>
                <a:gd name="T52" fmla="*/ 0 w 229"/>
                <a:gd name="T53" fmla="*/ 0 h 311"/>
                <a:gd name="T54" fmla="*/ 0 w 229"/>
                <a:gd name="T55" fmla="*/ 0 h 311"/>
                <a:gd name="T56" fmla="*/ 0 w 229"/>
                <a:gd name="T57" fmla="*/ 0 h 311"/>
                <a:gd name="T58" fmla="*/ 0 w 229"/>
                <a:gd name="T59" fmla="*/ 0 h 311"/>
                <a:gd name="T60" fmla="*/ 0 w 229"/>
                <a:gd name="T61" fmla="*/ 0 h 311"/>
                <a:gd name="T62" fmla="*/ 0 w 229"/>
                <a:gd name="T63" fmla="*/ 0 h 311"/>
                <a:gd name="T64" fmla="*/ 0 w 229"/>
                <a:gd name="T65" fmla="*/ 0 h 311"/>
                <a:gd name="T66" fmla="*/ 0 w 229"/>
                <a:gd name="T67" fmla="*/ 0 h 311"/>
                <a:gd name="T68" fmla="*/ 0 w 229"/>
                <a:gd name="T69" fmla="*/ 0 h 311"/>
                <a:gd name="T70" fmla="*/ 0 w 229"/>
                <a:gd name="T71" fmla="*/ 0 h 311"/>
                <a:gd name="T72" fmla="*/ 0 w 229"/>
                <a:gd name="T73" fmla="*/ 0 h 311"/>
                <a:gd name="T74" fmla="*/ 0 w 229"/>
                <a:gd name="T75" fmla="*/ 0 h 311"/>
                <a:gd name="T76" fmla="*/ 0 w 229"/>
                <a:gd name="T77" fmla="*/ 0 h 311"/>
                <a:gd name="T78" fmla="*/ 0 w 229"/>
                <a:gd name="T79" fmla="*/ 0 h 311"/>
                <a:gd name="T80" fmla="*/ 0 w 229"/>
                <a:gd name="T81" fmla="*/ 0 h 311"/>
                <a:gd name="T82" fmla="*/ 0 w 229"/>
                <a:gd name="T83" fmla="*/ 0 h 311"/>
                <a:gd name="T84" fmla="*/ 0 w 229"/>
                <a:gd name="T85" fmla="*/ 0 h 311"/>
                <a:gd name="T86" fmla="*/ 0 w 229"/>
                <a:gd name="T87" fmla="*/ 0 h 311"/>
                <a:gd name="T88" fmla="*/ 0 w 229"/>
                <a:gd name="T89" fmla="*/ 0 h 311"/>
                <a:gd name="T90" fmla="*/ 0 w 229"/>
                <a:gd name="T91" fmla="*/ 0 h 311"/>
                <a:gd name="T92" fmla="*/ 0 w 229"/>
                <a:gd name="T93" fmla="*/ 0 h 311"/>
                <a:gd name="T94" fmla="*/ 0 w 229"/>
                <a:gd name="T95" fmla="*/ 0 h 311"/>
                <a:gd name="T96" fmla="*/ 0 w 229"/>
                <a:gd name="T97" fmla="*/ 0 h 311"/>
                <a:gd name="T98" fmla="*/ 0 w 229"/>
                <a:gd name="T99" fmla="*/ 0 h 311"/>
                <a:gd name="T100" fmla="*/ 0 w 229"/>
                <a:gd name="T101" fmla="*/ 0 h 311"/>
                <a:gd name="T102" fmla="*/ 0 w 229"/>
                <a:gd name="T103" fmla="*/ 0 h 311"/>
                <a:gd name="T104" fmla="*/ 0 w 229"/>
                <a:gd name="T105" fmla="*/ 0 h 31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29" h="311">
                  <a:moveTo>
                    <a:pt x="107" y="0"/>
                  </a:moveTo>
                  <a:lnTo>
                    <a:pt x="102" y="3"/>
                  </a:lnTo>
                  <a:lnTo>
                    <a:pt x="98" y="6"/>
                  </a:lnTo>
                  <a:lnTo>
                    <a:pt x="96" y="8"/>
                  </a:lnTo>
                  <a:lnTo>
                    <a:pt x="94" y="11"/>
                  </a:lnTo>
                  <a:lnTo>
                    <a:pt x="93" y="14"/>
                  </a:lnTo>
                  <a:lnTo>
                    <a:pt x="93" y="16"/>
                  </a:lnTo>
                  <a:lnTo>
                    <a:pt x="94" y="18"/>
                  </a:lnTo>
                  <a:lnTo>
                    <a:pt x="97" y="21"/>
                  </a:lnTo>
                  <a:lnTo>
                    <a:pt x="100" y="24"/>
                  </a:lnTo>
                  <a:lnTo>
                    <a:pt x="106" y="27"/>
                  </a:lnTo>
                  <a:lnTo>
                    <a:pt x="110" y="29"/>
                  </a:lnTo>
                  <a:lnTo>
                    <a:pt x="117" y="31"/>
                  </a:lnTo>
                  <a:lnTo>
                    <a:pt x="124" y="34"/>
                  </a:lnTo>
                  <a:lnTo>
                    <a:pt x="129" y="36"/>
                  </a:lnTo>
                  <a:lnTo>
                    <a:pt x="143" y="42"/>
                  </a:lnTo>
                  <a:lnTo>
                    <a:pt x="153" y="47"/>
                  </a:lnTo>
                  <a:lnTo>
                    <a:pt x="161" y="54"/>
                  </a:lnTo>
                  <a:lnTo>
                    <a:pt x="168" y="59"/>
                  </a:lnTo>
                  <a:lnTo>
                    <a:pt x="177" y="65"/>
                  </a:lnTo>
                  <a:lnTo>
                    <a:pt x="183" y="68"/>
                  </a:lnTo>
                  <a:lnTo>
                    <a:pt x="190" y="73"/>
                  </a:lnTo>
                  <a:lnTo>
                    <a:pt x="196" y="77"/>
                  </a:lnTo>
                  <a:lnTo>
                    <a:pt x="202" y="83"/>
                  </a:lnTo>
                  <a:lnTo>
                    <a:pt x="208" y="89"/>
                  </a:lnTo>
                  <a:lnTo>
                    <a:pt x="212" y="94"/>
                  </a:lnTo>
                  <a:lnTo>
                    <a:pt x="217" y="102"/>
                  </a:lnTo>
                  <a:lnTo>
                    <a:pt x="219" y="110"/>
                  </a:lnTo>
                  <a:lnTo>
                    <a:pt x="219" y="119"/>
                  </a:lnTo>
                  <a:lnTo>
                    <a:pt x="220" y="128"/>
                  </a:lnTo>
                  <a:lnTo>
                    <a:pt x="220" y="137"/>
                  </a:lnTo>
                  <a:lnTo>
                    <a:pt x="221" y="146"/>
                  </a:lnTo>
                  <a:lnTo>
                    <a:pt x="223" y="156"/>
                  </a:lnTo>
                  <a:lnTo>
                    <a:pt x="226" y="165"/>
                  </a:lnTo>
                  <a:lnTo>
                    <a:pt x="228" y="173"/>
                  </a:lnTo>
                  <a:lnTo>
                    <a:pt x="229" y="183"/>
                  </a:lnTo>
                  <a:lnTo>
                    <a:pt x="229" y="191"/>
                  </a:lnTo>
                  <a:lnTo>
                    <a:pt x="229" y="198"/>
                  </a:lnTo>
                  <a:lnTo>
                    <a:pt x="227" y="207"/>
                  </a:lnTo>
                  <a:lnTo>
                    <a:pt x="226" y="215"/>
                  </a:lnTo>
                  <a:lnTo>
                    <a:pt x="223" y="223"/>
                  </a:lnTo>
                  <a:lnTo>
                    <a:pt x="219" y="240"/>
                  </a:lnTo>
                  <a:lnTo>
                    <a:pt x="214" y="257"/>
                  </a:lnTo>
                  <a:lnTo>
                    <a:pt x="213" y="265"/>
                  </a:lnTo>
                  <a:lnTo>
                    <a:pt x="211" y="271"/>
                  </a:lnTo>
                  <a:lnTo>
                    <a:pt x="209" y="279"/>
                  </a:lnTo>
                  <a:lnTo>
                    <a:pt x="205" y="286"/>
                  </a:lnTo>
                  <a:lnTo>
                    <a:pt x="202" y="291"/>
                  </a:lnTo>
                  <a:lnTo>
                    <a:pt x="197" y="296"/>
                  </a:lnTo>
                  <a:lnTo>
                    <a:pt x="193" y="299"/>
                  </a:lnTo>
                  <a:lnTo>
                    <a:pt x="189" y="302"/>
                  </a:lnTo>
                  <a:lnTo>
                    <a:pt x="183" y="304"/>
                  </a:lnTo>
                  <a:lnTo>
                    <a:pt x="177" y="306"/>
                  </a:lnTo>
                  <a:lnTo>
                    <a:pt x="171" y="307"/>
                  </a:lnTo>
                  <a:lnTo>
                    <a:pt x="164" y="308"/>
                  </a:lnTo>
                  <a:lnTo>
                    <a:pt x="156" y="311"/>
                  </a:lnTo>
                  <a:lnTo>
                    <a:pt x="148" y="311"/>
                  </a:lnTo>
                  <a:lnTo>
                    <a:pt x="141" y="311"/>
                  </a:lnTo>
                  <a:lnTo>
                    <a:pt x="134" y="309"/>
                  </a:lnTo>
                  <a:lnTo>
                    <a:pt x="128" y="308"/>
                  </a:lnTo>
                  <a:lnTo>
                    <a:pt x="122" y="305"/>
                  </a:lnTo>
                  <a:lnTo>
                    <a:pt x="118" y="300"/>
                  </a:lnTo>
                  <a:lnTo>
                    <a:pt x="113" y="296"/>
                  </a:lnTo>
                  <a:lnTo>
                    <a:pt x="109" y="291"/>
                  </a:lnTo>
                  <a:lnTo>
                    <a:pt x="106" y="286"/>
                  </a:lnTo>
                  <a:lnTo>
                    <a:pt x="102" y="280"/>
                  </a:lnTo>
                  <a:lnTo>
                    <a:pt x="96" y="272"/>
                  </a:lnTo>
                  <a:lnTo>
                    <a:pt x="89" y="263"/>
                  </a:lnTo>
                  <a:lnTo>
                    <a:pt x="81" y="256"/>
                  </a:lnTo>
                  <a:lnTo>
                    <a:pt x="75" y="248"/>
                  </a:lnTo>
                  <a:lnTo>
                    <a:pt x="70" y="240"/>
                  </a:lnTo>
                  <a:lnTo>
                    <a:pt x="65" y="231"/>
                  </a:lnTo>
                  <a:lnTo>
                    <a:pt x="61" y="222"/>
                  </a:lnTo>
                  <a:lnTo>
                    <a:pt x="56" y="212"/>
                  </a:lnTo>
                  <a:lnTo>
                    <a:pt x="52" y="202"/>
                  </a:lnTo>
                  <a:lnTo>
                    <a:pt x="48" y="192"/>
                  </a:lnTo>
                  <a:lnTo>
                    <a:pt x="44" y="182"/>
                  </a:lnTo>
                  <a:lnTo>
                    <a:pt x="37" y="168"/>
                  </a:lnTo>
                  <a:lnTo>
                    <a:pt x="29" y="155"/>
                  </a:lnTo>
                  <a:lnTo>
                    <a:pt x="20" y="142"/>
                  </a:lnTo>
                  <a:lnTo>
                    <a:pt x="16" y="133"/>
                  </a:lnTo>
                  <a:lnTo>
                    <a:pt x="11" y="126"/>
                  </a:lnTo>
                  <a:lnTo>
                    <a:pt x="7" y="117"/>
                  </a:lnTo>
                  <a:lnTo>
                    <a:pt x="4" y="108"/>
                  </a:lnTo>
                  <a:lnTo>
                    <a:pt x="1" y="99"/>
                  </a:lnTo>
                  <a:lnTo>
                    <a:pt x="0" y="93"/>
                  </a:lnTo>
                  <a:lnTo>
                    <a:pt x="0" y="87"/>
                  </a:lnTo>
                  <a:lnTo>
                    <a:pt x="1" y="82"/>
                  </a:lnTo>
                  <a:lnTo>
                    <a:pt x="2" y="77"/>
                  </a:lnTo>
                  <a:lnTo>
                    <a:pt x="4" y="72"/>
                  </a:lnTo>
                  <a:lnTo>
                    <a:pt x="6" y="68"/>
                  </a:lnTo>
                  <a:lnTo>
                    <a:pt x="9" y="65"/>
                  </a:lnTo>
                  <a:lnTo>
                    <a:pt x="15" y="62"/>
                  </a:lnTo>
                  <a:lnTo>
                    <a:pt x="22" y="59"/>
                  </a:lnTo>
                  <a:lnTo>
                    <a:pt x="29" y="59"/>
                  </a:lnTo>
                  <a:lnTo>
                    <a:pt x="38" y="58"/>
                  </a:lnTo>
                  <a:lnTo>
                    <a:pt x="46" y="57"/>
                  </a:lnTo>
                  <a:lnTo>
                    <a:pt x="54" y="55"/>
                  </a:lnTo>
                  <a:lnTo>
                    <a:pt x="61" y="53"/>
                  </a:lnTo>
                  <a:lnTo>
                    <a:pt x="72" y="48"/>
                  </a:lnTo>
                  <a:lnTo>
                    <a:pt x="84" y="43"/>
                  </a:lnTo>
                  <a:lnTo>
                    <a:pt x="96" y="37"/>
                  </a:lnTo>
                  <a:lnTo>
                    <a:pt x="102" y="35"/>
                  </a:lnTo>
                  <a:lnTo>
                    <a:pt x="109" y="34"/>
                  </a:lnTo>
                  <a:lnTo>
                    <a:pt x="116" y="33"/>
                  </a:lnTo>
                  <a:lnTo>
                    <a:pt x="124" y="3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4" name="Freeform 1195"/>
            <p:cNvSpPr>
              <a:spLocks/>
            </p:cNvSpPr>
            <p:nvPr/>
          </p:nvSpPr>
          <p:spPr bwMode="auto">
            <a:xfrm>
              <a:off x="2418" y="3000"/>
              <a:ext cx="73" cy="57"/>
            </a:xfrm>
            <a:custGeom>
              <a:avLst/>
              <a:gdLst>
                <a:gd name="T0" fmla="*/ 0 w 295"/>
                <a:gd name="T1" fmla="*/ 0 h 227"/>
                <a:gd name="T2" fmla="*/ 0 w 295"/>
                <a:gd name="T3" fmla="*/ 0 h 227"/>
                <a:gd name="T4" fmla="*/ 0 w 295"/>
                <a:gd name="T5" fmla="*/ 0 h 227"/>
                <a:gd name="T6" fmla="*/ 0 w 295"/>
                <a:gd name="T7" fmla="*/ 0 h 227"/>
                <a:gd name="T8" fmla="*/ 0 w 295"/>
                <a:gd name="T9" fmla="*/ 0 h 227"/>
                <a:gd name="T10" fmla="*/ 0 w 295"/>
                <a:gd name="T11" fmla="*/ 0 h 227"/>
                <a:gd name="T12" fmla="*/ 0 w 295"/>
                <a:gd name="T13" fmla="*/ 0 h 227"/>
                <a:gd name="T14" fmla="*/ 0 w 295"/>
                <a:gd name="T15" fmla="*/ 0 h 227"/>
                <a:gd name="T16" fmla="*/ 0 w 295"/>
                <a:gd name="T17" fmla="*/ 0 h 227"/>
                <a:gd name="T18" fmla="*/ 0 w 295"/>
                <a:gd name="T19" fmla="*/ 0 h 227"/>
                <a:gd name="T20" fmla="*/ 0 w 295"/>
                <a:gd name="T21" fmla="*/ 0 h 227"/>
                <a:gd name="T22" fmla="*/ 0 w 295"/>
                <a:gd name="T23" fmla="*/ 0 h 227"/>
                <a:gd name="T24" fmla="*/ 0 w 295"/>
                <a:gd name="T25" fmla="*/ 0 h 227"/>
                <a:gd name="T26" fmla="*/ 0 w 295"/>
                <a:gd name="T27" fmla="*/ 0 h 227"/>
                <a:gd name="T28" fmla="*/ 0 w 295"/>
                <a:gd name="T29" fmla="*/ 0 h 227"/>
                <a:gd name="T30" fmla="*/ 0 w 295"/>
                <a:gd name="T31" fmla="*/ 0 h 227"/>
                <a:gd name="T32" fmla="*/ 0 w 295"/>
                <a:gd name="T33" fmla="*/ 0 h 227"/>
                <a:gd name="T34" fmla="*/ 0 w 295"/>
                <a:gd name="T35" fmla="*/ 0 h 227"/>
                <a:gd name="T36" fmla="*/ 0 w 295"/>
                <a:gd name="T37" fmla="*/ 0 h 227"/>
                <a:gd name="T38" fmla="*/ 0 w 295"/>
                <a:gd name="T39" fmla="*/ 0 h 227"/>
                <a:gd name="T40" fmla="*/ 0 w 295"/>
                <a:gd name="T41" fmla="*/ 0 h 227"/>
                <a:gd name="T42" fmla="*/ 0 w 295"/>
                <a:gd name="T43" fmla="*/ 0 h 227"/>
                <a:gd name="T44" fmla="*/ 0 w 295"/>
                <a:gd name="T45" fmla="*/ 0 h 227"/>
                <a:gd name="T46" fmla="*/ 0 w 295"/>
                <a:gd name="T47" fmla="*/ 0 h 227"/>
                <a:gd name="T48" fmla="*/ 0 w 295"/>
                <a:gd name="T49" fmla="*/ 0 h 227"/>
                <a:gd name="T50" fmla="*/ 0 w 295"/>
                <a:gd name="T51" fmla="*/ 0 h 227"/>
                <a:gd name="T52" fmla="*/ 0 w 295"/>
                <a:gd name="T53" fmla="*/ 0 h 227"/>
                <a:gd name="T54" fmla="*/ 0 w 295"/>
                <a:gd name="T55" fmla="*/ 0 h 227"/>
                <a:gd name="T56" fmla="*/ 0 w 295"/>
                <a:gd name="T57" fmla="*/ 0 h 227"/>
                <a:gd name="T58" fmla="*/ 0 w 295"/>
                <a:gd name="T59" fmla="*/ 0 h 227"/>
                <a:gd name="T60" fmla="*/ 0 w 295"/>
                <a:gd name="T61" fmla="*/ 0 h 227"/>
                <a:gd name="T62" fmla="*/ 0 w 295"/>
                <a:gd name="T63" fmla="*/ 0 h 227"/>
                <a:gd name="T64" fmla="*/ 0 w 295"/>
                <a:gd name="T65" fmla="*/ 0 h 227"/>
                <a:gd name="T66" fmla="*/ 0 w 295"/>
                <a:gd name="T67" fmla="*/ 0 h 227"/>
                <a:gd name="T68" fmla="*/ 0 w 295"/>
                <a:gd name="T69" fmla="*/ 0 h 227"/>
                <a:gd name="T70" fmla="*/ 0 w 295"/>
                <a:gd name="T71" fmla="*/ 0 h 227"/>
                <a:gd name="T72" fmla="*/ 0 w 295"/>
                <a:gd name="T73" fmla="*/ 0 h 227"/>
                <a:gd name="T74" fmla="*/ 0 w 295"/>
                <a:gd name="T75" fmla="*/ 0 h 227"/>
                <a:gd name="T76" fmla="*/ 0 w 295"/>
                <a:gd name="T77" fmla="*/ 0 h 227"/>
                <a:gd name="T78" fmla="*/ 0 w 295"/>
                <a:gd name="T79" fmla="*/ 0 h 227"/>
                <a:gd name="T80" fmla="*/ 0 w 295"/>
                <a:gd name="T81" fmla="*/ 0 h 227"/>
                <a:gd name="T82" fmla="*/ 0 w 295"/>
                <a:gd name="T83" fmla="*/ 0 h 227"/>
                <a:gd name="T84" fmla="*/ 0 w 295"/>
                <a:gd name="T85" fmla="*/ 0 h 227"/>
                <a:gd name="T86" fmla="*/ 0 w 295"/>
                <a:gd name="T87" fmla="*/ 0 h 227"/>
                <a:gd name="T88" fmla="*/ 0 w 295"/>
                <a:gd name="T89" fmla="*/ 0 h 227"/>
                <a:gd name="T90" fmla="*/ 0 w 295"/>
                <a:gd name="T91" fmla="*/ 0 h 227"/>
                <a:gd name="T92" fmla="*/ 0 w 295"/>
                <a:gd name="T93" fmla="*/ 0 h 227"/>
                <a:gd name="T94" fmla="*/ 0 w 295"/>
                <a:gd name="T95" fmla="*/ 0 h 227"/>
                <a:gd name="T96" fmla="*/ 0 w 295"/>
                <a:gd name="T97" fmla="*/ 0 h 227"/>
                <a:gd name="T98" fmla="*/ 0 w 295"/>
                <a:gd name="T99" fmla="*/ 0 h 227"/>
                <a:gd name="T100" fmla="*/ 0 w 295"/>
                <a:gd name="T101" fmla="*/ 0 h 227"/>
                <a:gd name="T102" fmla="*/ 0 w 295"/>
                <a:gd name="T103" fmla="*/ 0 h 2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5" h="227">
                  <a:moveTo>
                    <a:pt x="103" y="0"/>
                  </a:moveTo>
                  <a:lnTo>
                    <a:pt x="109" y="1"/>
                  </a:lnTo>
                  <a:lnTo>
                    <a:pt x="115" y="3"/>
                  </a:lnTo>
                  <a:lnTo>
                    <a:pt x="119" y="4"/>
                  </a:lnTo>
                  <a:lnTo>
                    <a:pt x="127" y="5"/>
                  </a:lnTo>
                  <a:lnTo>
                    <a:pt x="135" y="8"/>
                  </a:lnTo>
                  <a:lnTo>
                    <a:pt x="144" y="9"/>
                  </a:lnTo>
                  <a:lnTo>
                    <a:pt x="152" y="10"/>
                  </a:lnTo>
                  <a:lnTo>
                    <a:pt x="159" y="11"/>
                  </a:lnTo>
                  <a:lnTo>
                    <a:pt x="167" y="13"/>
                  </a:lnTo>
                  <a:lnTo>
                    <a:pt x="175" y="14"/>
                  </a:lnTo>
                  <a:lnTo>
                    <a:pt x="183" y="16"/>
                  </a:lnTo>
                  <a:lnTo>
                    <a:pt x="192" y="17"/>
                  </a:lnTo>
                  <a:lnTo>
                    <a:pt x="200" y="17"/>
                  </a:lnTo>
                  <a:lnTo>
                    <a:pt x="208" y="18"/>
                  </a:lnTo>
                  <a:lnTo>
                    <a:pt x="216" y="18"/>
                  </a:lnTo>
                  <a:lnTo>
                    <a:pt x="223" y="18"/>
                  </a:lnTo>
                  <a:lnTo>
                    <a:pt x="231" y="19"/>
                  </a:lnTo>
                  <a:lnTo>
                    <a:pt x="236" y="19"/>
                  </a:lnTo>
                  <a:lnTo>
                    <a:pt x="241" y="20"/>
                  </a:lnTo>
                  <a:lnTo>
                    <a:pt x="246" y="20"/>
                  </a:lnTo>
                  <a:lnTo>
                    <a:pt x="251" y="21"/>
                  </a:lnTo>
                  <a:lnTo>
                    <a:pt x="257" y="23"/>
                  </a:lnTo>
                  <a:lnTo>
                    <a:pt x="261" y="25"/>
                  </a:lnTo>
                  <a:lnTo>
                    <a:pt x="266" y="27"/>
                  </a:lnTo>
                  <a:lnTo>
                    <a:pt x="270" y="29"/>
                  </a:lnTo>
                  <a:lnTo>
                    <a:pt x="275" y="32"/>
                  </a:lnTo>
                  <a:lnTo>
                    <a:pt x="278" y="36"/>
                  </a:lnTo>
                  <a:lnTo>
                    <a:pt x="282" y="39"/>
                  </a:lnTo>
                  <a:lnTo>
                    <a:pt x="285" y="42"/>
                  </a:lnTo>
                  <a:lnTo>
                    <a:pt x="287" y="45"/>
                  </a:lnTo>
                  <a:lnTo>
                    <a:pt x="288" y="48"/>
                  </a:lnTo>
                  <a:lnTo>
                    <a:pt x="289" y="51"/>
                  </a:lnTo>
                  <a:lnTo>
                    <a:pt x="291" y="55"/>
                  </a:lnTo>
                  <a:lnTo>
                    <a:pt x="292" y="58"/>
                  </a:lnTo>
                  <a:lnTo>
                    <a:pt x="293" y="62"/>
                  </a:lnTo>
                  <a:lnTo>
                    <a:pt x="294" y="67"/>
                  </a:lnTo>
                  <a:lnTo>
                    <a:pt x="295" y="72"/>
                  </a:lnTo>
                  <a:lnTo>
                    <a:pt x="295" y="81"/>
                  </a:lnTo>
                  <a:lnTo>
                    <a:pt x="295" y="88"/>
                  </a:lnTo>
                  <a:lnTo>
                    <a:pt x="295" y="97"/>
                  </a:lnTo>
                  <a:lnTo>
                    <a:pt x="294" y="106"/>
                  </a:lnTo>
                  <a:lnTo>
                    <a:pt x="293" y="115"/>
                  </a:lnTo>
                  <a:lnTo>
                    <a:pt x="292" y="124"/>
                  </a:lnTo>
                  <a:lnTo>
                    <a:pt x="289" y="133"/>
                  </a:lnTo>
                  <a:lnTo>
                    <a:pt x="287" y="142"/>
                  </a:lnTo>
                  <a:lnTo>
                    <a:pt x="285" y="150"/>
                  </a:lnTo>
                  <a:lnTo>
                    <a:pt x="283" y="157"/>
                  </a:lnTo>
                  <a:lnTo>
                    <a:pt x="282" y="162"/>
                  </a:lnTo>
                  <a:lnTo>
                    <a:pt x="279" y="167"/>
                  </a:lnTo>
                  <a:lnTo>
                    <a:pt x="278" y="171"/>
                  </a:lnTo>
                  <a:lnTo>
                    <a:pt x="276" y="175"/>
                  </a:lnTo>
                  <a:lnTo>
                    <a:pt x="275" y="178"/>
                  </a:lnTo>
                  <a:lnTo>
                    <a:pt x="273" y="181"/>
                  </a:lnTo>
                  <a:lnTo>
                    <a:pt x="270" y="185"/>
                  </a:lnTo>
                  <a:lnTo>
                    <a:pt x="268" y="187"/>
                  </a:lnTo>
                  <a:lnTo>
                    <a:pt x="266" y="190"/>
                  </a:lnTo>
                  <a:lnTo>
                    <a:pt x="264" y="193"/>
                  </a:lnTo>
                  <a:lnTo>
                    <a:pt x="259" y="196"/>
                  </a:lnTo>
                  <a:lnTo>
                    <a:pt x="256" y="199"/>
                  </a:lnTo>
                  <a:lnTo>
                    <a:pt x="252" y="203"/>
                  </a:lnTo>
                  <a:lnTo>
                    <a:pt x="248" y="206"/>
                  </a:lnTo>
                  <a:lnTo>
                    <a:pt x="245" y="211"/>
                  </a:lnTo>
                  <a:lnTo>
                    <a:pt x="241" y="215"/>
                  </a:lnTo>
                  <a:lnTo>
                    <a:pt x="238" y="217"/>
                  </a:lnTo>
                  <a:lnTo>
                    <a:pt x="236" y="220"/>
                  </a:lnTo>
                  <a:lnTo>
                    <a:pt x="232" y="222"/>
                  </a:lnTo>
                  <a:lnTo>
                    <a:pt x="230" y="224"/>
                  </a:lnTo>
                  <a:lnTo>
                    <a:pt x="227" y="225"/>
                  </a:lnTo>
                  <a:lnTo>
                    <a:pt x="222" y="226"/>
                  </a:lnTo>
                  <a:lnTo>
                    <a:pt x="219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5" y="226"/>
                  </a:lnTo>
                  <a:lnTo>
                    <a:pt x="199" y="226"/>
                  </a:lnTo>
                  <a:lnTo>
                    <a:pt x="192" y="225"/>
                  </a:lnTo>
                  <a:lnTo>
                    <a:pt x="185" y="225"/>
                  </a:lnTo>
                  <a:lnTo>
                    <a:pt x="175" y="224"/>
                  </a:lnTo>
                  <a:lnTo>
                    <a:pt x="164" y="225"/>
                  </a:lnTo>
                  <a:lnTo>
                    <a:pt x="154" y="225"/>
                  </a:lnTo>
                  <a:lnTo>
                    <a:pt x="144" y="226"/>
                  </a:lnTo>
                  <a:lnTo>
                    <a:pt x="134" y="227"/>
                  </a:lnTo>
                  <a:lnTo>
                    <a:pt x="124" y="227"/>
                  </a:lnTo>
                  <a:lnTo>
                    <a:pt x="117" y="227"/>
                  </a:lnTo>
                  <a:lnTo>
                    <a:pt x="110" y="227"/>
                  </a:lnTo>
                  <a:lnTo>
                    <a:pt x="103" y="226"/>
                  </a:lnTo>
                  <a:lnTo>
                    <a:pt x="97" y="225"/>
                  </a:lnTo>
                  <a:lnTo>
                    <a:pt x="92" y="224"/>
                  </a:lnTo>
                  <a:lnTo>
                    <a:pt x="89" y="223"/>
                  </a:lnTo>
                  <a:lnTo>
                    <a:pt x="86" y="221"/>
                  </a:lnTo>
                  <a:lnTo>
                    <a:pt x="81" y="218"/>
                  </a:lnTo>
                  <a:lnTo>
                    <a:pt x="78" y="216"/>
                  </a:lnTo>
                  <a:lnTo>
                    <a:pt x="74" y="214"/>
                  </a:lnTo>
                  <a:lnTo>
                    <a:pt x="71" y="212"/>
                  </a:lnTo>
                  <a:lnTo>
                    <a:pt x="69" y="208"/>
                  </a:lnTo>
                  <a:lnTo>
                    <a:pt x="65" y="206"/>
                  </a:lnTo>
                  <a:lnTo>
                    <a:pt x="61" y="200"/>
                  </a:lnTo>
                  <a:lnTo>
                    <a:pt x="56" y="196"/>
                  </a:lnTo>
                  <a:lnTo>
                    <a:pt x="52" y="190"/>
                  </a:lnTo>
                  <a:lnTo>
                    <a:pt x="49" y="185"/>
                  </a:lnTo>
                  <a:lnTo>
                    <a:pt x="44" y="180"/>
                  </a:lnTo>
                  <a:lnTo>
                    <a:pt x="41" y="176"/>
                  </a:lnTo>
                  <a:lnTo>
                    <a:pt x="36" y="171"/>
                  </a:lnTo>
                  <a:lnTo>
                    <a:pt x="32" y="167"/>
                  </a:lnTo>
                  <a:lnTo>
                    <a:pt x="27" y="162"/>
                  </a:lnTo>
                  <a:lnTo>
                    <a:pt x="24" y="159"/>
                  </a:lnTo>
                  <a:lnTo>
                    <a:pt x="19" y="155"/>
                  </a:lnTo>
                  <a:lnTo>
                    <a:pt x="16" y="150"/>
                  </a:lnTo>
                  <a:lnTo>
                    <a:pt x="13" y="147"/>
                  </a:lnTo>
                  <a:lnTo>
                    <a:pt x="9" y="143"/>
                  </a:lnTo>
                  <a:lnTo>
                    <a:pt x="8" y="140"/>
                  </a:lnTo>
                  <a:lnTo>
                    <a:pt x="6" y="137"/>
                  </a:lnTo>
                  <a:lnTo>
                    <a:pt x="5" y="134"/>
                  </a:lnTo>
                  <a:lnTo>
                    <a:pt x="4" y="131"/>
                  </a:lnTo>
                  <a:lnTo>
                    <a:pt x="3" y="128"/>
                  </a:lnTo>
                  <a:lnTo>
                    <a:pt x="1" y="124"/>
                  </a:lnTo>
                  <a:lnTo>
                    <a:pt x="1" y="121"/>
                  </a:lnTo>
                  <a:lnTo>
                    <a:pt x="1" y="118"/>
                  </a:lnTo>
                  <a:lnTo>
                    <a:pt x="1" y="113"/>
                  </a:lnTo>
                  <a:lnTo>
                    <a:pt x="1" y="107"/>
                  </a:lnTo>
                  <a:lnTo>
                    <a:pt x="1" y="102"/>
                  </a:lnTo>
                  <a:lnTo>
                    <a:pt x="1" y="95"/>
                  </a:lnTo>
                  <a:lnTo>
                    <a:pt x="1" y="88"/>
                  </a:lnTo>
                  <a:lnTo>
                    <a:pt x="1" y="79"/>
                  </a:lnTo>
                  <a:lnTo>
                    <a:pt x="0" y="72"/>
                  </a:lnTo>
                  <a:lnTo>
                    <a:pt x="0" y="66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1" y="49"/>
                  </a:lnTo>
                  <a:lnTo>
                    <a:pt x="3" y="46"/>
                  </a:lnTo>
                  <a:lnTo>
                    <a:pt x="4" y="44"/>
                  </a:lnTo>
                  <a:lnTo>
                    <a:pt x="6" y="40"/>
                  </a:lnTo>
                  <a:lnTo>
                    <a:pt x="8" y="39"/>
                  </a:lnTo>
                  <a:lnTo>
                    <a:pt x="10" y="37"/>
                  </a:lnTo>
                  <a:lnTo>
                    <a:pt x="14" y="36"/>
                  </a:lnTo>
                  <a:lnTo>
                    <a:pt x="18" y="35"/>
                  </a:lnTo>
                  <a:lnTo>
                    <a:pt x="24" y="33"/>
                  </a:lnTo>
                  <a:lnTo>
                    <a:pt x="28" y="32"/>
                  </a:lnTo>
                  <a:lnTo>
                    <a:pt x="34" y="31"/>
                  </a:lnTo>
                  <a:lnTo>
                    <a:pt x="40" y="31"/>
                  </a:lnTo>
                  <a:lnTo>
                    <a:pt x="44" y="30"/>
                  </a:lnTo>
                  <a:lnTo>
                    <a:pt x="50" y="28"/>
                  </a:lnTo>
                  <a:lnTo>
                    <a:pt x="54" y="27"/>
                  </a:lnTo>
                  <a:lnTo>
                    <a:pt x="59" y="25"/>
                  </a:lnTo>
                  <a:lnTo>
                    <a:pt x="65" y="21"/>
                  </a:lnTo>
                  <a:lnTo>
                    <a:pt x="71" y="18"/>
                  </a:lnTo>
                  <a:lnTo>
                    <a:pt x="78" y="14"/>
                  </a:lnTo>
                  <a:lnTo>
                    <a:pt x="84" y="11"/>
                  </a:lnTo>
                  <a:lnTo>
                    <a:pt x="88" y="10"/>
                  </a:lnTo>
                  <a:lnTo>
                    <a:pt x="91" y="8"/>
                  </a:lnTo>
                  <a:lnTo>
                    <a:pt x="96" y="7"/>
                  </a:lnTo>
                  <a:lnTo>
                    <a:pt x="99" y="4"/>
                  </a:lnTo>
                  <a:lnTo>
                    <a:pt x="101" y="3"/>
                  </a:lnTo>
                  <a:lnTo>
                    <a:pt x="102" y="1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5" name="Freeform 1196"/>
            <p:cNvSpPr>
              <a:spLocks/>
            </p:cNvSpPr>
            <p:nvPr/>
          </p:nvSpPr>
          <p:spPr bwMode="auto">
            <a:xfrm>
              <a:off x="2418" y="2994"/>
              <a:ext cx="73" cy="63"/>
            </a:xfrm>
            <a:custGeom>
              <a:avLst/>
              <a:gdLst>
                <a:gd name="T0" fmla="*/ 0 w 295"/>
                <a:gd name="T1" fmla="*/ 0 h 251"/>
                <a:gd name="T2" fmla="*/ 0 w 295"/>
                <a:gd name="T3" fmla="*/ 0 h 251"/>
                <a:gd name="T4" fmla="*/ 0 w 295"/>
                <a:gd name="T5" fmla="*/ 0 h 251"/>
                <a:gd name="T6" fmla="*/ 0 w 295"/>
                <a:gd name="T7" fmla="*/ 0 h 251"/>
                <a:gd name="T8" fmla="*/ 0 w 295"/>
                <a:gd name="T9" fmla="*/ 0 h 251"/>
                <a:gd name="T10" fmla="*/ 0 w 295"/>
                <a:gd name="T11" fmla="*/ 0 h 251"/>
                <a:gd name="T12" fmla="*/ 0 w 295"/>
                <a:gd name="T13" fmla="*/ 0 h 251"/>
                <a:gd name="T14" fmla="*/ 0 w 295"/>
                <a:gd name="T15" fmla="*/ 0 h 251"/>
                <a:gd name="T16" fmla="*/ 0 w 295"/>
                <a:gd name="T17" fmla="*/ 0 h 251"/>
                <a:gd name="T18" fmla="*/ 0 w 295"/>
                <a:gd name="T19" fmla="*/ 0 h 251"/>
                <a:gd name="T20" fmla="*/ 0 w 295"/>
                <a:gd name="T21" fmla="*/ 0 h 251"/>
                <a:gd name="T22" fmla="*/ 0 w 295"/>
                <a:gd name="T23" fmla="*/ 0 h 251"/>
                <a:gd name="T24" fmla="*/ 0 w 295"/>
                <a:gd name="T25" fmla="*/ 0 h 251"/>
                <a:gd name="T26" fmla="*/ 0 w 295"/>
                <a:gd name="T27" fmla="*/ 0 h 251"/>
                <a:gd name="T28" fmla="*/ 0 w 295"/>
                <a:gd name="T29" fmla="*/ 0 h 251"/>
                <a:gd name="T30" fmla="*/ 0 w 295"/>
                <a:gd name="T31" fmla="*/ 0 h 251"/>
                <a:gd name="T32" fmla="*/ 0 w 295"/>
                <a:gd name="T33" fmla="*/ 0 h 251"/>
                <a:gd name="T34" fmla="*/ 0 w 295"/>
                <a:gd name="T35" fmla="*/ 0 h 251"/>
                <a:gd name="T36" fmla="*/ 0 w 295"/>
                <a:gd name="T37" fmla="*/ 0 h 251"/>
                <a:gd name="T38" fmla="*/ 0 w 295"/>
                <a:gd name="T39" fmla="*/ 0 h 251"/>
                <a:gd name="T40" fmla="*/ 0 w 295"/>
                <a:gd name="T41" fmla="*/ 0 h 251"/>
                <a:gd name="T42" fmla="*/ 0 w 295"/>
                <a:gd name="T43" fmla="*/ 0 h 251"/>
                <a:gd name="T44" fmla="*/ 0 w 295"/>
                <a:gd name="T45" fmla="*/ 0 h 251"/>
                <a:gd name="T46" fmla="*/ 0 w 295"/>
                <a:gd name="T47" fmla="*/ 0 h 251"/>
                <a:gd name="T48" fmla="*/ 0 w 295"/>
                <a:gd name="T49" fmla="*/ 0 h 251"/>
                <a:gd name="T50" fmla="*/ 0 w 295"/>
                <a:gd name="T51" fmla="*/ 0 h 251"/>
                <a:gd name="T52" fmla="*/ 0 w 295"/>
                <a:gd name="T53" fmla="*/ 0 h 251"/>
                <a:gd name="T54" fmla="*/ 0 w 295"/>
                <a:gd name="T55" fmla="*/ 0 h 251"/>
                <a:gd name="T56" fmla="*/ 0 w 295"/>
                <a:gd name="T57" fmla="*/ 0 h 251"/>
                <a:gd name="T58" fmla="*/ 0 w 295"/>
                <a:gd name="T59" fmla="*/ 0 h 251"/>
                <a:gd name="T60" fmla="*/ 0 w 295"/>
                <a:gd name="T61" fmla="*/ 0 h 251"/>
                <a:gd name="T62" fmla="*/ 0 w 295"/>
                <a:gd name="T63" fmla="*/ 0 h 251"/>
                <a:gd name="T64" fmla="*/ 0 w 295"/>
                <a:gd name="T65" fmla="*/ 0 h 251"/>
                <a:gd name="T66" fmla="*/ 0 w 295"/>
                <a:gd name="T67" fmla="*/ 0 h 251"/>
                <a:gd name="T68" fmla="*/ 0 w 295"/>
                <a:gd name="T69" fmla="*/ 0 h 251"/>
                <a:gd name="T70" fmla="*/ 0 w 295"/>
                <a:gd name="T71" fmla="*/ 0 h 251"/>
                <a:gd name="T72" fmla="*/ 0 w 295"/>
                <a:gd name="T73" fmla="*/ 0 h 251"/>
                <a:gd name="T74" fmla="*/ 0 w 295"/>
                <a:gd name="T75" fmla="*/ 0 h 251"/>
                <a:gd name="T76" fmla="*/ 0 w 295"/>
                <a:gd name="T77" fmla="*/ 0 h 251"/>
                <a:gd name="T78" fmla="*/ 0 w 295"/>
                <a:gd name="T79" fmla="*/ 0 h 251"/>
                <a:gd name="T80" fmla="*/ 0 w 295"/>
                <a:gd name="T81" fmla="*/ 0 h 251"/>
                <a:gd name="T82" fmla="*/ 0 w 295"/>
                <a:gd name="T83" fmla="*/ 0 h 251"/>
                <a:gd name="T84" fmla="*/ 0 w 295"/>
                <a:gd name="T85" fmla="*/ 0 h 251"/>
                <a:gd name="T86" fmla="*/ 0 w 295"/>
                <a:gd name="T87" fmla="*/ 0 h 251"/>
                <a:gd name="T88" fmla="*/ 0 w 295"/>
                <a:gd name="T89" fmla="*/ 0 h 251"/>
                <a:gd name="T90" fmla="*/ 0 w 295"/>
                <a:gd name="T91" fmla="*/ 0 h 251"/>
                <a:gd name="T92" fmla="*/ 0 w 295"/>
                <a:gd name="T93" fmla="*/ 0 h 251"/>
                <a:gd name="T94" fmla="*/ 0 w 295"/>
                <a:gd name="T95" fmla="*/ 0 h 251"/>
                <a:gd name="T96" fmla="*/ 0 w 295"/>
                <a:gd name="T97" fmla="*/ 0 h 251"/>
                <a:gd name="T98" fmla="*/ 0 w 295"/>
                <a:gd name="T99" fmla="*/ 0 h 251"/>
                <a:gd name="T100" fmla="*/ 0 w 295"/>
                <a:gd name="T101" fmla="*/ 0 h 251"/>
                <a:gd name="T102" fmla="*/ 0 w 295"/>
                <a:gd name="T103" fmla="*/ 0 h 25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5" h="251">
                  <a:moveTo>
                    <a:pt x="68" y="0"/>
                  </a:moveTo>
                  <a:lnTo>
                    <a:pt x="72" y="6"/>
                  </a:lnTo>
                  <a:lnTo>
                    <a:pt x="78" y="10"/>
                  </a:lnTo>
                  <a:lnTo>
                    <a:pt x="83" y="15"/>
                  </a:lnTo>
                  <a:lnTo>
                    <a:pt x="90" y="18"/>
                  </a:lnTo>
                  <a:lnTo>
                    <a:pt x="99" y="22"/>
                  </a:lnTo>
                  <a:lnTo>
                    <a:pt x="108" y="25"/>
                  </a:lnTo>
                  <a:lnTo>
                    <a:pt x="117" y="27"/>
                  </a:lnTo>
                  <a:lnTo>
                    <a:pt x="127" y="29"/>
                  </a:lnTo>
                  <a:lnTo>
                    <a:pt x="137" y="32"/>
                  </a:lnTo>
                  <a:lnTo>
                    <a:pt x="153" y="34"/>
                  </a:lnTo>
                  <a:lnTo>
                    <a:pt x="167" y="37"/>
                  </a:lnTo>
                  <a:lnTo>
                    <a:pt x="183" y="40"/>
                  </a:lnTo>
                  <a:lnTo>
                    <a:pt x="199" y="41"/>
                  </a:lnTo>
                  <a:lnTo>
                    <a:pt x="211" y="42"/>
                  </a:lnTo>
                  <a:lnTo>
                    <a:pt x="223" y="42"/>
                  </a:lnTo>
                  <a:lnTo>
                    <a:pt x="236" y="43"/>
                  </a:lnTo>
                  <a:lnTo>
                    <a:pt x="248" y="45"/>
                  </a:lnTo>
                  <a:lnTo>
                    <a:pt x="255" y="46"/>
                  </a:lnTo>
                  <a:lnTo>
                    <a:pt x="261" y="49"/>
                  </a:lnTo>
                  <a:lnTo>
                    <a:pt x="268" y="52"/>
                  </a:lnTo>
                  <a:lnTo>
                    <a:pt x="274" y="55"/>
                  </a:lnTo>
                  <a:lnTo>
                    <a:pt x="278" y="59"/>
                  </a:lnTo>
                  <a:lnTo>
                    <a:pt x="283" y="63"/>
                  </a:lnTo>
                  <a:lnTo>
                    <a:pt x="287" y="70"/>
                  </a:lnTo>
                  <a:lnTo>
                    <a:pt x="291" y="77"/>
                  </a:lnTo>
                  <a:lnTo>
                    <a:pt x="293" y="84"/>
                  </a:lnTo>
                  <a:lnTo>
                    <a:pt x="294" y="92"/>
                  </a:lnTo>
                  <a:lnTo>
                    <a:pt x="295" y="101"/>
                  </a:lnTo>
                  <a:lnTo>
                    <a:pt x="295" y="110"/>
                  </a:lnTo>
                  <a:lnTo>
                    <a:pt x="295" y="122"/>
                  </a:lnTo>
                  <a:lnTo>
                    <a:pt x="294" y="136"/>
                  </a:lnTo>
                  <a:lnTo>
                    <a:pt x="292" y="148"/>
                  </a:lnTo>
                  <a:lnTo>
                    <a:pt x="288" y="162"/>
                  </a:lnTo>
                  <a:lnTo>
                    <a:pt x="286" y="172"/>
                  </a:lnTo>
                  <a:lnTo>
                    <a:pt x="283" y="182"/>
                  </a:lnTo>
                  <a:lnTo>
                    <a:pt x="279" y="192"/>
                  </a:lnTo>
                  <a:lnTo>
                    <a:pt x="276" y="200"/>
                  </a:lnTo>
                  <a:lnTo>
                    <a:pt x="270" y="208"/>
                  </a:lnTo>
                  <a:lnTo>
                    <a:pt x="266" y="214"/>
                  </a:lnTo>
                  <a:lnTo>
                    <a:pt x="259" y="220"/>
                  </a:lnTo>
                  <a:lnTo>
                    <a:pt x="254" y="226"/>
                  </a:lnTo>
                  <a:lnTo>
                    <a:pt x="248" y="231"/>
                  </a:lnTo>
                  <a:lnTo>
                    <a:pt x="244" y="236"/>
                  </a:lnTo>
                  <a:lnTo>
                    <a:pt x="239" y="240"/>
                  </a:lnTo>
                  <a:lnTo>
                    <a:pt x="235" y="245"/>
                  </a:lnTo>
                  <a:lnTo>
                    <a:pt x="230" y="248"/>
                  </a:lnTo>
                  <a:lnTo>
                    <a:pt x="224" y="250"/>
                  </a:lnTo>
                  <a:lnTo>
                    <a:pt x="217" y="251"/>
                  </a:lnTo>
                  <a:lnTo>
                    <a:pt x="208" y="251"/>
                  </a:lnTo>
                  <a:lnTo>
                    <a:pt x="198" y="250"/>
                  </a:lnTo>
                  <a:lnTo>
                    <a:pt x="187" y="249"/>
                  </a:lnTo>
                  <a:lnTo>
                    <a:pt x="177" y="248"/>
                  </a:lnTo>
                  <a:lnTo>
                    <a:pt x="167" y="248"/>
                  </a:lnTo>
                  <a:lnTo>
                    <a:pt x="153" y="249"/>
                  </a:lnTo>
                  <a:lnTo>
                    <a:pt x="138" y="250"/>
                  </a:lnTo>
                  <a:lnTo>
                    <a:pt x="124" y="251"/>
                  </a:lnTo>
                  <a:lnTo>
                    <a:pt x="110" y="251"/>
                  </a:lnTo>
                  <a:lnTo>
                    <a:pt x="101" y="250"/>
                  </a:lnTo>
                  <a:lnTo>
                    <a:pt x="92" y="248"/>
                  </a:lnTo>
                  <a:lnTo>
                    <a:pt x="86" y="245"/>
                  </a:lnTo>
                  <a:lnTo>
                    <a:pt x="78" y="240"/>
                  </a:lnTo>
                  <a:lnTo>
                    <a:pt x="71" y="235"/>
                  </a:lnTo>
                  <a:lnTo>
                    <a:pt x="64" y="229"/>
                  </a:lnTo>
                  <a:lnTo>
                    <a:pt x="56" y="219"/>
                  </a:lnTo>
                  <a:lnTo>
                    <a:pt x="49" y="209"/>
                  </a:lnTo>
                  <a:lnTo>
                    <a:pt x="40" y="200"/>
                  </a:lnTo>
                  <a:lnTo>
                    <a:pt x="32" y="191"/>
                  </a:lnTo>
                  <a:lnTo>
                    <a:pt x="24" y="184"/>
                  </a:lnTo>
                  <a:lnTo>
                    <a:pt x="17" y="176"/>
                  </a:lnTo>
                  <a:lnTo>
                    <a:pt x="13" y="172"/>
                  </a:lnTo>
                  <a:lnTo>
                    <a:pt x="9" y="166"/>
                  </a:lnTo>
                  <a:lnTo>
                    <a:pt x="6" y="161"/>
                  </a:lnTo>
                  <a:lnTo>
                    <a:pt x="4" y="155"/>
                  </a:lnTo>
                  <a:lnTo>
                    <a:pt x="1" y="148"/>
                  </a:lnTo>
                  <a:lnTo>
                    <a:pt x="1" y="140"/>
                  </a:lnTo>
                  <a:lnTo>
                    <a:pt x="1" y="130"/>
                  </a:lnTo>
                  <a:lnTo>
                    <a:pt x="1" y="121"/>
                  </a:lnTo>
                  <a:lnTo>
                    <a:pt x="1" y="110"/>
                  </a:lnTo>
                  <a:lnTo>
                    <a:pt x="1" y="102"/>
                  </a:lnTo>
                  <a:lnTo>
                    <a:pt x="0" y="96"/>
                  </a:lnTo>
                  <a:lnTo>
                    <a:pt x="0" y="89"/>
                  </a:lnTo>
                  <a:lnTo>
                    <a:pt x="0" y="82"/>
                  </a:lnTo>
                  <a:lnTo>
                    <a:pt x="0" y="75"/>
                  </a:lnTo>
                  <a:lnTo>
                    <a:pt x="1" y="71"/>
                  </a:lnTo>
                  <a:lnTo>
                    <a:pt x="4" y="66"/>
                  </a:lnTo>
                  <a:lnTo>
                    <a:pt x="8" y="63"/>
                  </a:lnTo>
                  <a:lnTo>
                    <a:pt x="13" y="60"/>
                  </a:lnTo>
                  <a:lnTo>
                    <a:pt x="19" y="59"/>
                  </a:lnTo>
                  <a:lnTo>
                    <a:pt x="25" y="57"/>
                  </a:lnTo>
                  <a:lnTo>
                    <a:pt x="32" y="56"/>
                  </a:lnTo>
                  <a:lnTo>
                    <a:pt x="38" y="55"/>
                  </a:lnTo>
                  <a:lnTo>
                    <a:pt x="45" y="54"/>
                  </a:lnTo>
                  <a:lnTo>
                    <a:pt x="54" y="51"/>
                  </a:lnTo>
                  <a:lnTo>
                    <a:pt x="63" y="46"/>
                  </a:lnTo>
                  <a:lnTo>
                    <a:pt x="72" y="42"/>
                  </a:lnTo>
                  <a:lnTo>
                    <a:pt x="81" y="36"/>
                  </a:lnTo>
                  <a:lnTo>
                    <a:pt x="87" y="34"/>
                  </a:lnTo>
                  <a:lnTo>
                    <a:pt x="92" y="32"/>
                  </a:lnTo>
                  <a:lnTo>
                    <a:pt x="98" y="28"/>
                  </a:lnTo>
                  <a:lnTo>
                    <a:pt x="102" y="25"/>
                  </a:lnTo>
                  <a:lnTo>
                    <a:pt x="105" y="23"/>
                  </a:lnTo>
                  <a:lnTo>
                    <a:pt x="106" y="22"/>
                  </a:lnTo>
                  <a:lnTo>
                    <a:pt x="107" y="19"/>
                  </a:lnTo>
                  <a:lnTo>
                    <a:pt x="107" y="1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6" name="Freeform 1197"/>
            <p:cNvSpPr>
              <a:spLocks/>
            </p:cNvSpPr>
            <p:nvPr/>
          </p:nvSpPr>
          <p:spPr bwMode="auto">
            <a:xfrm>
              <a:off x="2539" y="2775"/>
              <a:ext cx="313" cy="228"/>
            </a:xfrm>
            <a:custGeom>
              <a:avLst/>
              <a:gdLst>
                <a:gd name="T0" fmla="*/ 0 w 1249"/>
                <a:gd name="T1" fmla="*/ 0 h 910"/>
                <a:gd name="T2" fmla="*/ 0 w 1249"/>
                <a:gd name="T3" fmla="*/ 0 h 910"/>
                <a:gd name="T4" fmla="*/ 0 w 1249"/>
                <a:gd name="T5" fmla="*/ 0 h 910"/>
                <a:gd name="T6" fmla="*/ 0 w 1249"/>
                <a:gd name="T7" fmla="*/ 0 h 910"/>
                <a:gd name="T8" fmla="*/ 0 w 1249"/>
                <a:gd name="T9" fmla="*/ 0 h 910"/>
                <a:gd name="T10" fmla="*/ 0 w 1249"/>
                <a:gd name="T11" fmla="*/ 0 h 910"/>
                <a:gd name="T12" fmla="*/ 0 w 1249"/>
                <a:gd name="T13" fmla="*/ 0 h 910"/>
                <a:gd name="T14" fmla="*/ 0 w 1249"/>
                <a:gd name="T15" fmla="*/ 0 h 910"/>
                <a:gd name="T16" fmla="*/ 0 w 1249"/>
                <a:gd name="T17" fmla="*/ 0 h 910"/>
                <a:gd name="T18" fmla="*/ 0 w 1249"/>
                <a:gd name="T19" fmla="*/ 0 h 910"/>
                <a:gd name="T20" fmla="*/ 0 w 1249"/>
                <a:gd name="T21" fmla="*/ 0 h 910"/>
                <a:gd name="T22" fmla="*/ 0 w 1249"/>
                <a:gd name="T23" fmla="*/ 0 h 910"/>
                <a:gd name="T24" fmla="*/ 0 w 1249"/>
                <a:gd name="T25" fmla="*/ 0 h 910"/>
                <a:gd name="T26" fmla="*/ 0 w 1249"/>
                <a:gd name="T27" fmla="*/ 0 h 910"/>
                <a:gd name="T28" fmla="*/ 0 w 1249"/>
                <a:gd name="T29" fmla="*/ 0 h 910"/>
                <a:gd name="T30" fmla="*/ 0 w 1249"/>
                <a:gd name="T31" fmla="*/ 0 h 910"/>
                <a:gd name="T32" fmla="*/ 0 w 1249"/>
                <a:gd name="T33" fmla="*/ 0 h 910"/>
                <a:gd name="T34" fmla="*/ 0 w 1249"/>
                <a:gd name="T35" fmla="*/ 0 h 910"/>
                <a:gd name="T36" fmla="*/ 0 w 1249"/>
                <a:gd name="T37" fmla="*/ 0 h 910"/>
                <a:gd name="T38" fmla="*/ 0 w 1249"/>
                <a:gd name="T39" fmla="*/ 0 h 910"/>
                <a:gd name="T40" fmla="*/ 0 w 1249"/>
                <a:gd name="T41" fmla="*/ 0 h 910"/>
                <a:gd name="T42" fmla="*/ 0 w 1249"/>
                <a:gd name="T43" fmla="*/ 0 h 910"/>
                <a:gd name="T44" fmla="*/ 0 w 1249"/>
                <a:gd name="T45" fmla="*/ 0 h 910"/>
                <a:gd name="T46" fmla="*/ 0 w 1249"/>
                <a:gd name="T47" fmla="*/ 0 h 910"/>
                <a:gd name="T48" fmla="*/ 0 w 1249"/>
                <a:gd name="T49" fmla="*/ 0 h 910"/>
                <a:gd name="T50" fmla="*/ 0 w 1249"/>
                <a:gd name="T51" fmla="*/ 0 h 910"/>
                <a:gd name="T52" fmla="*/ 0 w 1249"/>
                <a:gd name="T53" fmla="*/ 0 h 910"/>
                <a:gd name="T54" fmla="*/ 0 w 1249"/>
                <a:gd name="T55" fmla="*/ 0 h 910"/>
                <a:gd name="T56" fmla="*/ 0 w 1249"/>
                <a:gd name="T57" fmla="*/ 0 h 910"/>
                <a:gd name="T58" fmla="*/ 0 w 1249"/>
                <a:gd name="T59" fmla="*/ 0 h 910"/>
                <a:gd name="T60" fmla="*/ 0 w 1249"/>
                <a:gd name="T61" fmla="*/ 0 h 910"/>
                <a:gd name="T62" fmla="*/ 0 w 1249"/>
                <a:gd name="T63" fmla="*/ 0 h 910"/>
                <a:gd name="T64" fmla="*/ 0 w 1249"/>
                <a:gd name="T65" fmla="*/ 0 h 910"/>
                <a:gd name="T66" fmla="*/ 0 w 1249"/>
                <a:gd name="T67" fmla="*/ 0 h 910"/>
                <a:gd name="T68" fmla="*/ 0 w 1249"/>
                <a:gd name="T69" fmla="*/ 0 h 910"/>
                <a:gd name="T70" fmla="*/ 0 w 1249"/>
                <a:gd name="T71" fmla="*/ 0 h 910"/>
                <a:gd name="T72" fmla="*/ 0 w 1249"/>
                <a:gd name="T73" fmla="*/ 0 h 910"/>
                <a:gd name="T74" fmla="*/ 0 w 1249"/>
                <a:gd name="T75" fmla="*/ 0 h 910"/>
                <a:gd name="T76" fmla="*/ 0 w 1249"/>
                <a:gd name="T77" fmla="*/ 0 h 910"/>
                <a:gd name="T78" fmla="*/ 0 w 1249"/>
                <a:gd name="T79" fmla="*/ 0 h 910"/>
                <a:gd name="T80" fmla="*/ 0 w 1249"/>
                <a:gd name="T81" fmla="*/ 0 h 910"/>
                <a:gd name="T82" fmla="*/ 0 w 1249"/>
                <a:gd name="T83" fmla="*/ 0 h 910"/>
                <a:gd name="T84" fmla="*/ 0 w 1249"/>
                <a:gd name="T85" fmla="*/ 0 h 910"/>
                <a:gd name="T86" fmla="*/ 0 w 1249"/>
                <a:gd name="T87" fmla="*/ 0 h 910"/>
                <a:gd name="T88" fmla="*/ 0 w 1249"/>
                <a:gd name="T89" fmla="*/ 0 h 910"/>
                <a:gd name="T90" fmla="*/ 0 w 1249"/>
                <a:gd name="T91" fmla="*/ 0 h 910"/>
                <a:gd name="T92" fmla="*/ 0 w 1249"/>
                <a:gd name="T93" fmla="*/ 0 h 910"/>
                <a:gd name="T94" fmla="*/ 0 w 1249"/>
                <a:gd name="T95" fmla="*/ 0 h 910"/>
                <a:gd name="T96" fmla="*/ 0 w 1249"/>
                <a:gd name="T97" fmla="*/ 0 h 910"/>
                <a:gd name="T98" fmla="*/ 0 w 1249"/>
                <a:gd name="T99" fmla="*/ 0 h 910"/>
                <a:gd name="T100" fmla="*/ 0 w 1249"/>
                <a:gd name="T101" fmla="*/ 0 h 910"/>
                <a:gd name="T102" fmla="*/ 0 w 1249"/>
                <a:gd name="T103" fmla="*/ 0 h 910"/>
                <a:gd name="T104" fmla="*/ 0 w 1249"/>
                <a:gd name="T105" fmla="*/ 0 h 910"/>
                <a:gd name="T106" fmla="*/ 0 w 1249"/>
                <a:gd name="T107" fmla="*/ 0 h 910"/>
                <a:gd name="T108" fmla="*/ 0 w 1249"/>
                <a:gd name="T109" fmla="*/ 0 h 910"/>
                <a:gd name="T110" fmla="*/ 0 w 1249"/>
                <a:gd name="T111" fmla="*/ 0 h 910"/>
                <a:gd name="T112" fmla="*/ 0 w 1249"/>
                <a:gd name="T113" fmla="*/ 0 h 910"/>
                <a:gd name="T114" fmla="*/ 0 w 1249"/>
                <a:gd name="T115" fmla="*/ 0 h 910"/>
                <a:gd name="T116" fmla="*/ 0 w 1249"/>
                <a:gd name="T117" fmla="*/ 0 h 910"/>
                <a:gd name="T118" fmla="*/ 0 w 1249"/>
                <a:gd name="T119" fmla="*/ 0 h 910"/>
                <a:gd name="T120" fmla="*/ 0 w 1249"/>
                <a:gd name="T121" fmla="*/ 0 h 910"/>
                <a:gd name="T122" fmla="*/ 0 w 1249"/>
                <a:gd name="T123" fmla="*/ 0 h 910"/>
                <a:gd name="T124" fmla="*/ 0 w 1249"/>
                <a:gd name="T125" fmla="*/ 0 h 91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49" h="910">
                  <a:moveTo>
                    <a:pt x="124" y="910"/>
                  </a:moveTo>
                  <a:lnTo>
                    <a:pt x="1249" y="271"/>
                  </a:lnTo>
                  <a:lnTo>
                    <a:pt x="1241" y="271"/>
                  </a:lnTo>
                  <a:lnTo>
                    <a:pt x="1234" y="271"/>
                  </a:lnTo>
                  <a:lnTo>
                    <a:pt x="1225" y="271"/>
                  </a:lnTo>
                  <a:lnTo>
                    <a:pt x="1211" y="271"/>
                  </a:lnTo>
                  <a:lnTo>
                    <a:pt x="1199" y="270"/>
                  </a:lnTo>
                  <a:lnTo>
                    <a:pt x="1185" y="270"/>
                  </a:lnTo>
                  <a:lnTo>
                    <a:pt x="1172" y="270"/>
                  </a:lnTo>
                  <a:lnTo>
                    <a:pt x="1165" y="270"/>
                  </a:lnTo>
                  <a:lnTo>
                    <a:pt x="1160" y="270"/>
                  </a:lnTo>
                  <a:lnTo>
                    <a:pt x="1155" y="269"/>
                  </a:lnTo>
                  <a:lnTo>
                    <a:pt x="1152" y="269"/>
                  </a:lnTo>
                  <a:lnTo>
                    <a:pt x="1148" y="268"/>
                  </a:lnTo>
                  <a:lnTo>
                    <a:pt x="1145" y="268"/>
                  </a:lnTo>
                  <a:lnTo>
                    <a:pt x="1142" y="266"/>
                  </a:lnTo>
                  <a:lnTo>
                    <a:pt x="1139" y="264"/>
                  </a:lnTo>
                  <a:lnTo>
                    <a:pt x="1137" y="262"/>
                  </a:lnTo>
                  <a:lnTo>
                    <a:pt x="1135" y="260"/>
                  </a:lnTo>
                  <a:lnTo>
                    <a:pt x="1133" y="257"/>
                  </a:lnTo>
                  <a:lnTo>
                    <a:pt x="1132" y="254"/>
                  </a:lnTo>
                  <a:lnTo>
                    <a:pt x="1129" y="250"/>
                  </a:lnTo>
                  <a:lnTo>
                    <a:pt x="1128" y="245"/>
                  </a:lnTo>
                  <a:lnTo>
                    <a:pt x="1127" y="241"/>
                  </a:lnTo>
                  <a:lnTo>
                    <a:pt x="1125" y="236"/>
                  </a:lnTo>
                  <a:lnTo>
                    <a:pt x="1124" y="232"/>
                  </a:lnTo>
                  <a:lnTo>
                    <a:pt x="1121" y="228"/>
                  </a:lnTo>
                  <a:lnTo>
                    <a:pt x="1120" y="225"/>
                  </a:lnTo>
                  <a:lnTo>
                    <a:pt x="1118" y="223"/>
                  </a:lnTo>
                  <a:lnTo>
                    <a:pt x="1116" y="220"/>
                  </a:lnTo>
                  <a:lnTo>
                    <a:pt x="1114" y="216"/>
                  </a:lnTo>
                  <a:lnTo>
                    <a:pt x="1110" y="213"/>
                  </a:lnTo>
                  <a:lnTo>
                    <a:pt x="1108" y="211"/>
                  </a:lnTo>
                  <a:lnTo>
                    <a:pt x="1106" y="208"/>
                  </a:lnTo>
                  <a:lnTo>
                    <a:pt x="1105" y="206"/>
                  </a:lnTo>
                  <a:lnTo>
                    <a:pt x="1101" y="202"/>
                  </a:lnTo>
                  <a:lnTo>
                    <a:pt x="1099" y="196"/>
                  </a:lnTo>
                  <a:lnTo>
                    <a:pt x="1097" y="191"/>
                  </a:lnTo>
                  <a:lnTo>
                    <a:pt x="1096" y="184"/>
                  </a:lnTo>
                  <a:lnTo>
                    <a:pt x="1095" y="175"/>
                  </a:lnTo>
                  <a:lnTo>
                    <a:pt x="1093" y="166"/>
                  </a:lnTo>
                  <a:lnTo>
                    <a:pt x="1093" y="157"/>
                  </a:lnTo>
                  <a:lnTo>
                    <a:pt x="1093" y="147"/>
                  </a:lnTo>
                  <a:lnTo>
                    <a:pt x="1095" y="137"/>
                  </a:lnTo>
                  <a:lnTo>
                    <a:pt x="1096" y="128"/>
                  </a:lnTo>
                  <a:lnTo>
                    <a:pt x="1098" y="118"/>
                  </a:lnTo>
                  <a:lnTo>
                    <a:pt x="1101" y="106"/>
                  </a:lnTo>
                  <a:lnTo>
                    <a:pt x="1105" y="97"/>
                  </a:lnTo>
                  <a:lnTo>
                    <a:pt x="1108" y="89"/>
                  </a:lnTo>
                  <a:lnTo>
                    <a:pt x="1113" y="80"/>
                  </a:lnTo>
                  <a:lnTo>
                    <a:pt x="1119" y="68"/>
                  </a:lnTo>
                  <a:lnTo>
                    <a:pt x="1126" y="58"/>
                  </a:lnTo>
                  <a:lnTo>
                    <a:pt x="1133" y="48"/>
                  </a:lnTo>
                  <a:lnTo>
                    <a:pt x="1139" y="39"/>
                  </a:lnTo>
                  <a:lnTo>
                    <a:pt x="1148" y="26"/>
                  </a:lnTo>
                  <a:lnTo>
                    <a:pt x="1158" y="13"/>
                  </a:lnTo>
                  <a:lnTo>
                    <a:pt x="1167" y="0"/>
                  </a:lnTo>
                  <a:lnTo>
                    <a:pt x="878" y="164"/>
                  </a:lnTo>
                  <a:lnTo>
                    <a:pt x="896" y="166"/>
                  </a:lnTo>
                  <a:lnTo>
                    <a:pt x="913" y="168"/>
                  </a:lnTo>
                  <a:lnTo>
                    <a:pt x="924" y="170"/>
                  </a:lnTo>
                  <a:lnTo>
                    <a:pt x="935" y="171"/>
                  </a:lnTo>
                  <a:lnTo>
                    <a:pt x="947" y="174"/>
                  </a:lnTo>
                  <a:lnTo>
                    <a:pt x="958" y="176"/>
                  </a:lnTo>
                  <a:lnTo>
                    <a:pt x="968" y="178"/>
                  </a:lnTo>
                  <a:lnTo>
                    <a:pt x="978" y="180"/>
                  </a:lnTo>
                  <a:lnTo>
                    <a:pt x="989" y="184"/>
                  </a:lnTo>
                  <a:lnTo>
                    <a:pt x="1000" y="187"/>
                  </a:lnTo>
                  <a:lnTo>
                    <a:pt x="1007" y="189"/>
                  </a:lnTo>
                  <a:lnTo>
                    <a:pt x="1015" y="192"/>
                  </a:lnTo>
                  <a:lnTo>
                    <a:pt x="1023" y="193"/>
                  </a:lnTo>
                  <a:lnTo>
                    <a:pt x="1031" y="195"/>
                  </a:lnTo>
                  <a:lnTo>
                    <a:pt x="1039" y="196"/>
                  </a:lnTo>
                  <a:lnTo>
                    <a:pt x="1046" y="197"/>
                  </a:lnTo>
                  <a:lnTo>
                    <a:pt x="1054" y="198"/>
                  </a:lnTo>
                  <a:lnTo>
                    <a:pt x="1062" y="198"/>
                  </a:lnTo>
                  <a:lnTo>
                    <a:pt x="1068" y="199"/>
                  </a:lnTo>
                  <a:lnTo>
                    <a:pt x="1072" y="201"/>
                  </a:lnTo>
                  <a:lnTo>
                    <a:pt x="1077" y="202"/>
                  </a:lnTo>
                  <a:lnTo>
                    <a:pt x="1079" y="203"/>
                  </a:lnTo>
                  <a:lnTo>
                    <a:pt x="1081" y="205"/>
                  </a:lnTo>
                  <a:lnTo>
                    <a:pt x="1083" y="206"/>
                  </a:lnTo>
                  <a:lnTo>
                    <a:pt x="1086" y="208"/>
                  </a:lnTo>
                  <a:lnTo>
                    <a:pt x="1087" y="212"/>
                  </a:lnTo>
                  <a:lnTo>
                    <a:pt x="1087" y="215"/>
                  </a:lnTo>
                  <a:lnTo>
                    <a:pt x="1087" y="219"/>
                  </a:lnTo>
                  <a:lnTo>
                    <a:pt x="1087" y="222"/>
                  </a:lnTo>
                  <a:lnTo>
                    <a:pt x="1087" y="226"/>
                  </a:lnTo>
                  <a:lnTo>
                    <a:pt x="1086" y="231"/>
                  </a:lnTo>
                  <a:lnTo>
                    <a:pt x="1085" y="235"/>
                  </a:lnTo>
                  <a:lnTo>
                    <a:pt x="1083" y="239"/>
                  </a:lnTo>
                  <a:lnTo>
                    <a:pt x="1082" y="243"/>
                  </a:lnTo>
                  <a:lnTo>
                    <a:pt x="1079" y="253"/>
                  </a:lnTo>
                  <a:lnTo>
                    <a:pt x="1074" y="261"/>
                  </a:lnTo>
                  <a:lnTo>
                    <a:pt x="1071" y="270"/>
                  </a:lnTo>
                  <a:lnTo>
                    <a:pt x="1064" y="282"/>
                  </a:lnTo>
                  <a:lnTo>
                    <a:pt x="1058" y="294"/>
                  </a:lnTo>
                  <a:lnTo>
                    <a:pt x="1054" y="300"/>
                  </a:lnTo>
                  <a:lnTo>
                    <a:pt x="1051" y="308"/>
                  </a:lnTo>
                  <a:lnTo>
                    <a:pt x="1048" y="316"/>
                  </a:lnTo>
                  <a:lnTo>
                    <a:pt x="1046" y="322"/>
                  </a:lnTo>
                  <a:lnTo>
                    <a:pt x="1044" y="327"/>
                  </a:lnTo>
                  <a:lnTo>
                    <a:pt x="1043" y="333"/>
                  </a:lnTo>
                  <a:lnTo>
                    <a:pt x="1042" y="340"/>
                  </a:lnTo>
                  <a:lnTo>
                    <a:pt x="1041" y="346"/>
                  </a:lnTo>
                  <a:lnTo>
                    <a:pt x="1041" y="353"/>
                  </a:lnTo>
                  <a:lnTo>
                    <a:pt x="1040" y="360"/>
                  </a:lnTo>
                  <a:lnTo>
                    <a:pt x="1039" y="366"/>
                  </a:lnTo>
                  <a:lnTo>
                    <a:pt x="1037" y="371"/>
                  </a:lnTo>
                  <a:lnTo>
                    <a:pt x="1036" y="374"/>
                  </a:lnTo>
                  <a:lnTo>
                    <a:pt x="1035" y="379"/>
                  </a:lnTo>
                  <a:lnTo>
                    <a:pt x="1034" y="382"/>
                  </a:lnTo>
                  <a:lnTo>
                    <a:pt x="1032" y="384"/>
                  </a:lnTo>
                  <a:lnTo>
                    <a:pt x="1030" y="388"/>
                  </a:lnTo>
                  <a:lnTo>
                    <a:pt x="1027" y="389"/>
                  </a:lnTo>
                  <a:lnTo>
                    <a:pt x="1025" y="390"/>
                  </a:lnTo>
                  <a:lnTo>
                    <a:pt x="1022" y="391"/>
                  </a:lnTo>
                  <a:lnTo>
                    <a:pt x="1020" y="392"/>
                  </a:lnTo>
                  <a:lnTo>
                    <a:pt x="1015" y="392"/>
                  </a:lnTo>
                  <a:lnTo>
                    <a:pt x="1011" y="393"/>
                  </a:lnTo>
                  <a:lnTo>
                    <a:pt x="1006" y="393"/>
                  </a:lnTo>
                  <a:lnTo>
                    <a:pt x="998" y="392"/>
                  </a:lnTo>
                  <a:lnTo>
                    <a:pt x="990" y="392"/>
                  </a:lnTo>
                  <a:lnTo>
                    <a:pt x="981" y="392"/>
                  </a:lnTo>
                  <a:lnTo>
                    <a:pt x="972" y="392"/>
                  </a:lnTo>
                  <a:lnTo>
                    <a:pt x="963" y="392"/>
                  </a:lnTo>
                  <a:lnTo>
                    <a:pt x="955" y="393"/>
                  </a:lnTo>
                  <a:lnTo>
                    <a:pt x="949" y="393"/>
                  </a:lnTo>
                  <a:lnTo>
                    <a:pt x="943" y="392"/>
                  </a:lnTo>
                  <a:lnTo>
                    <a:pt x="938" y="392"/>
                  </a:lnTo>
                  <a:lnTo>
                    <a:pt x="926" y="391"/>
                  </a:lnTo>
                  <a:lnTo>
                    <a:pt x="915" y="388"/>
                  </a:lnTo>
                  <a:lnTo>
                    <a:pt x="905" y="384"/>
                  </a:lnTo>
                  <a:lnTo>
                    <a:pt x="895" y="381"/>
                  </a:lnTo>
                  <a:lnTo>
                    <a:pt x="886" y="375"/>
                  </a:lnTo>
                  <a:lnTo>
                    <a:pt x="878" y="370"/>
                  </a:lnTo>
                  <a:lnTo>
                    <a:pt x="868" y="362"/>
                  </a:lnTo>
                  <a:lnTo>
                    <a:pt x="859" y="354"/>
                  </a:lnTo>
                  <a:lnTo>
                    <a:pt x="851" y="345"/>
                  </a:lnTo>
                  <a:lnTo>
                    <a:pt x="844" y="336"/>
                  </a:lnTo>
                  <a:lnTo>
                    <a:pt x="836" y="327"/>
                  </a:lnTo>
                  <a:lnTo>
                    <a:pt x="827" y="315"/>
                  </a:lnTo>
                  <a:lnTo>
                    <a:pt x="818" y="304"/>
                  </a:lnTo>
                  <a:lnTo>
                    <a:pt x="809" y="291"/>
                  </a:lnTo>
                  <a:lnTo>
                    <a:pt x="800" y="281"/>
                  </a:lnTo>
                  <a:lnTo>
                    <a:pt x="796" y="277"/>
                  </a:lnTo>
                  <a:lnTo>
                    <a:pt x="793" y="273"/>
                  </a:lnTo>
                  <a:lnTo>
                    <a:pt x="791" y="271"/>
                  </a:lnTo>
                  <a:lnTo>
                    <a:pt x="789" y="268"/>
                  </a:lnTo>
                  <a:lnTo>
                    <a:pt x="786" y="266"/>
                  </a:lnTo>
                  <a:lnTo>
                    <a:pt x="784" y="262"/>
                  </a:lnTo>
                  <a:lnTo>
                    <a:pt x="783" y="259"/>
                  </a:lnTo>
                  <a:lnTo>
                    <a:pt x="781" y="256"/>
                  </a:lnTo>
                  <a:lnTo>
                    <a:pt x="780" y="252"/>
                  </a:lnTo>
                  <a:lnTo>
                    <a:pt x="780" y="249"/>
                  </a:lnTo>
                  <a:lnTo>
                    <a:pt x="779" y="244"/>
                  </a:lnTo>
                  <a:lnTo>
                    <a:pt x="779" y="241"/>
                  </a:lnTo>
                  <a:lnTo>
                    <a:pt x="779" y="236"/>
                  </a:lnTo>
                  <a:lnTo>
                    <a:pt x="779" y="233"/>
                  </a:lnTo>
                  <a:lnTo>
                    <a:pt x="779" y="229"/>
                  </a:lnTo>
                  <a:lnTo>
                    <a:pt x="779" y="224"/>
                  </a:lnTo>
                  <a:lnTo>
                    <a:pt x="780" y="220"/>
                  </a:lnTo>
                  <a:lnTo>
                    <a:pt x="698" y="267"/>
                  </a:lnTo>
                  <a:lnTo>
                    <a:pt x="708" y="272"/>
                  </a:lnTo>
                  <a:lnTo>
                    <a:pt x="719" y="277"/>
                  </a:lnTo>
                  <a:lnTo>
                    <a:pt x="728" y="282"/>
                  </a:lnTo>
                  <a:lnTo>
                    <a:pt x="738" y="289"/>
                  </a:lnTo>
                  <a:lnTo>
                    <a:pt x="746" y="296"/>
                  </a:lnTo>
                  <a:lnTo>
                    <a:pt x="755" y="303"/>
                  </a:lnTo>
                  <a:lnTo>
                    <a:pt x="763" y="310"/>
                  </a:lnTo>
                  <a:lnTo>
                    <a:pt x="770" y="318"/>
                  </a:lnTo>
                  <a:lnTo>
                    <a:pt x="776" y="326"/>
                  </a:lnTo>
                  <a:lnTo>
                    <a:pt x="781" y="332"/>
                  </a:lnTo>
                  <a:lnTo>
                    <a:pt x="784" y="337"/>
                  </a:lnTo>
                  <a:lnTo>
                    <a:pt x="786" y="341"/>
                  </a:lnTo>
                  <a:lnTo>
                    <a:pt x="789" y="344"/>
                  </a:lnTo>
                  <a:lnTo>
                    <a:pt x="791" y="347"/>
                  </a:lnTo>
                  <a:lnTo>
                    <a:pt x="792" y="352"/>
                  </a:lnTo>
                  <a:lnTo>
                    <a:pt x="794" y="355"/>
                  </a:lnTo>
                  <a:lnTo>
                    <a:pt x="795" y="360"/>
                  </a:lnTo>
                  <a:lnTo>
                    <a:pt x="796" y="363"/>
                  </a:lnTo>
                  <a:lnTo>
                    <a:pt x="796" y="368"/>
                  </a:lnTo>
                  <a:lnTo>
                    <a:pt x="798" y="372"/>
                  </a:lnTo>
                  <a:lnTo>
                    <a:pt x="798" y="378"/>
                  </a:lnTo>
                  <a:lnTo>
                    <a:pt x="799" y="384"/>
                  </a:lnTo>
                  <a:lnTo>
                    <a:pt x="799" y="391"/>
                  </a:lnTo>
                  <a:lnTo>
                    <a:pt x="800" y="398"/>
                  </a:lnTo>
                  <a:lnTo>
                    <a:pt x="801" y="405"/>
                  </a:lnTo>
                  <a:lnTo>
                    <a:pt x="801" y="411"/>
                  </a:lnTo>
                  <a:lnTo>
                    <a:pt x="802" y="418"/>
                  </a:lnTo>
                  <a:lnTo>
                    <a:pt x="802" y="424"/>
                  </a:lnTo>
                  <a:lnTo>
                    <a:pt x="802" y="428"/>
                  </a:lnTo>
                  <a:lnTo>
                    <a:pt x="802" y="433"/>
                  </a:lnTo>
                  <a:lnTo>
                    <a:pt x="801" y="436"/>
                  </a:lnTo>
                  <a:lnTo>
                    <a:pt x="801" y="440"/>
                  </a:lnTo>
                  <a:lnTo>
                    <a:pt x="799" y="445"/>
                  </a:lnTo>
                  <a:lnTo>
                    <a:pt x="798" y="448"/>
                  </a:lnTo>
                  <a:lnTo>
                    <a:pt x="795" y="454"/>
                  </a:lnTo>
                  <a:lnTo>
                    <a:pt x="792" y="460"/>
                  </a:lnTo>
                  <a:lnTo>
                    <a:pt x="790" y="463"/>
                  </a:lnTo>
                  <a:lnTo>
                    <a:pt x="789" y="466"/>
                  </a:lnTo>
                  <a:lnTo>
                    <a:pt x="786" y="471"/>
                  </a:lnTo>
                  <a:lnTo>
                    <a:pt x="783" y="480"/>
                  </a:lnTo>
                  <a:lnTo>
                    <a:pt x="781" y="489"/>
                  </a:lnTo>
                  <a:lnTo>
                    <a:pt x="779" y="498"/>
                  </a:lnTo>
                  <a:lnTo>
                    <a:pt x="776" y="504"/>
                  </a:lnTo>
                  <a:lnTo>
                    <a:pt x="775" y="511"/>
                  </a:lnTo>
                  <a:lnTo>
                    <a:pt x="773" y="518"/>
                  </a:lnTo>
                  <a:lnTo>
                    <a:pt x="771" y="525"/>
                  </a:lnTo>
                  <a:lnTo>
                    <a:pt x="768" y="528"/>
                  </a:lnTo>
                  <a:lnTo>
                    <a:pt x="765" y="532"/>
                  </a:lnTo>
                  <a:lnTo>
                    <a:pt x="763" y="536"/>
                  </a:lnTo>
                  <a:lnTo>
                    <a:pt x="758" y="538"/>
                  </a:lnTo>
                  <a:lnTo>
                    <a:pt x="755" y="540"/>
                  </a:lnTo>
                  <a:lnTo>
                    <a:pt x="752" y="541"/>
                  </a:lnTo>
                  <a:lnTo>
                    <a:pt x="748" y="542"/>
                  </a:lnTo>
                  <a:lnTo>
                    <a:pt x="744" y="542"/>
                  </a:lnTo>
                  <a:lnTo>
                    <a:pt x="740" y="542"/>
                  </a:lnTo>
                  <a:lnTo>
                    <a:pt x="736" y="542"/>
                  </a:lnTo>
                  <a:lnTo>
                    <a:pt x="731" y="542"/>
                  </a:lnTo>
                  <a:lnTo>
                    <a:pt x="725" y="542"/>
                  </a:lnTo>
                  <a:lnTo>
                    <a:pt x="718" y="542"/>
                  </a:lnTo>
                  <a:lnTo>
                    <a:pt x="708" y="542"/>
                  </a:lnTo>
                  <a:lnTo>
                    <a:pt x="699" y="542"/>
                  </a:lnTo>
                  <a:lnTo>
                    <a:pt x="693" y="542"/>
                  </a:lnTo>
                  <a:lnTo>
                    <a:pt x="687" y="542"/>
                  </a:lnTo>
                  <a:lnTo>
                    <a:pt x="681" y="541"/>
                  </a:lnTo>
                  <a:lnTo>
                    <a:pt x="678" y="540"/>
                  </a:lnTo>
                  <a:lnTo>
                    <a:pt x="674" y="539"/>
                  </a:lnTo>
                  <a:lnTo>
                    <a:pt x="671" y="538"/>
                  </a:lnTo>
                  <a:lnTo>
                    <a:pt x="669" y="536"/>
                  </a:lnTo>
                  <a:lnTo>
                    <a:pt x="665" y="533"/>
                  </a:lnTo>
                  <a:lnTo>
                    <a:pt x="663" y="531"/>
                  </a:lnTo>
                  <a:lnTo>
                    <a:pt x="662" y="528"/>
                  </a:lnTo>
                  <a:lnTo>
                    <a:pt x="660" y="525"/>
                  </a:lnTo>
                  <a:lnTo>
                    <a:pt x="659" y="521"/>
                  </a:lnTo>
                  <a:lnTo>
                    <a:pt x="658" y="518"/>
                  </a:lnTo>
                  <a:lnTo>
                    <a:pt x="655" y="512"/>
                  </a:lnTo>
                  <a:lnTo>
                    <a:pt x="654" y="507"/>
                  </a:lnTo>
                  <a:lnTo>
                    <a:pt x="651" y="499"/>
                  </a:lnTo>
                  <a:lnTo>
                    <a:pt x="647" y="491"/>
                  </a:lnTo>
                  <a:lnTo>
                    <a:pt x="644" y="484"/>
                  </a:lnTo>
                  <a:lnTo>
                    <a:pt x="638" y="473"/>
                  </a:lnTo>
                  <a:lnTo>
                    <a:pt x="632" y="463"/>
                  </a:lnTo>
                  <a:lnTo>
                    <a:pt x="628" y="455"/>
                  </a:lnTo>
                  <a:lnTo>
                    <a:pt x="624" y="447"/>
                  </a:lnTo>
                  <a:lnTo>
                    <a:pt x="621" y="439"/>
                  </a:lnTo>
                  <a:lnTo>
                    <a:pt x="617" y="433"/>
                  </a:lnTo>
                  <a:lnTo>
                    <a:pt x="615" y="426"/>
                  </a:lnTo>
                  <a:lnTo>
                    <a:pt x="612" y="419"/>
                  </a:lnTo>
                  <a:lnTo>
                    <a:pt x="609" y="411"/>
                  </a:lnTo>
                  <a:lnTo>
                    <a:pt x="607" y="405"/>
                  </a:lnTo>
                  <a:lnTo>
                    <a:pt x="605" y="398"/>
                  </a:lnTo>
                  <a:lnTo>
                    <a:pt x="604" y="391"/>
                  </a:lnTo>
                  <a:lnTo>
                    <a:pt x="603" y="384"/>
                  </a:lnTo>
                  <a:lnTo>
                    <a:pt x="602" y="379"/>
                  </a:lnTo>
                  <a:lnTo>
                    <a:pt x="600" y="372"/>
                  </a:lnTo>
                  <a:lnTo>
                    <a:pt x="599" y="365"/>
                  </a:lnTo>
                  <a:lnTo>
                    <a:pt x="597" y="358"/>
                  </a:lnTo>
                  <a:lnTo>
                    <a:pt x="596" y="353"/>
                  </a:lnTo>
                  <a:lnTo>
                    <a:pt x="595" y="349"/>
                  </a:lnTo>
                  <a:lnTo>
                    <a:pt x="594" y="343"/>
                  </a:lnTo>
                  <a:lnTo>
                    <a:pt x="593" y="337"/>
                  </a:lnTo>
                  <a:lnTo>
                    <a:pt x="591" y="333"/>
                  </a:lnTo>
                  <a:lnTo>
                    <a:pt x="590" y="327"/>
                  </a:lnTo>
                  <a:lnTo>
                    <a:pt x="549" y="351"/>
                  </a:lnTo>
                  <a:lnTo>
                    <a:pt x="466" y="399"/>
                  </a:lnTo>
                  <a:lnTo>
                    <a:pt x="468" y="399"/>
                  </a:lnTo>
                  <a:lnTo>
                    <a:pt x="469" y="399"/>
                  </a:lnTo>
                  <a:lnTo>
                    <a:pt x="472" y="398"/>
                  </a:lnTo>
                  <a:lnTo>
                    <a:pt x="474" y="398"/>
                  </a:lnTo>
                  <a:lnTo>
                    <a:pt x="476" y="399"/>
                  </a:lnTo>
                  <a:lnTo>
                    <a:pt x="478" y="399"/>
                  </a:lnTo>
                  <a:lnTo>
                    <a:pt x="485" y="399"/>
                  </a:lnTo>
                  <a:lnTo>
                    <a:pt x="492" y="399"/>
                  </a:lnTo>
                  <a:lnTo>
                    <a:pt x="500" y="400"/>
                  </a:lnTo>
                  <a:lnTo>
                    <a:pt x="506" y="401"/>
                  </a:lnTo>
                  <a:lnTo>
                    <a:pt x="513" y="402"/>
                  </a:lnTo>
                  <a:lnTo>
                    <a:pt x="520" y="403"/>
                  </a:lnTo>
                  <a:lnTo>
                    <a:pt x="526" y="405"/>
                  </a:lnTo>
                  <a:lnTo>
                    <a:pt x="533" y="407"/>
                  </a:lnTo>
                  <a:lnTo>
                    <a:pt x="540" y="409"/>
                  </a:lnTo>
                  <a:lnTo>
                    <a:pt x="547" y="411"/>
                  </a:lnTo>
                  <a:lnTo>
                    <a:pt x="553" y="414"/>
                  </a:lnTo>
                  <a:lnTo>
                    <a:pt x="560" y="417"/>
                  </a:lnTo>
                  <a:lnTo>
                    <a:pt x="567" y="420"/>
                  </a:lnTo>
                  <a:lnTo>
                    <a:pt x="572" y="424"/>
                  </a:lnTo>
                  <a:lnTo>
                    <a:pt x="578" y="428"/>
                  </a:lnTo>
                  <a:lnTo>
                    <a:pt x="584" y="431"/>
                  </a:lnTo>
                  <a:lnTo>
                    <a:pt x="588" y="437"/>
                  </a:lnTo>
                  <a:lnTo>
                    <a:pt x="593" y="442"/>
                  </a:lnTo>
                  <a:lnTo>
                    <a:pt x="596" y="447"/>
                  </a:lnTo>
                  <a:lnTo>
                    <a:pt x="599" y="453"/>
                  </a:lnTo>
                  <a:lnTo>
                    <a:pt x="603" y="460"/>
                  </a:lnTo>
                  <a:lnTo>
                    <a:pt x="605" y="466"/>
                  </a:lnTo>
                  <a:lnTo>
                    <a:pt x="607" y="475"/>
                  </a:lnTo>
                  <a:lnTo>
                    <a:pt x="609" y="484"/>
                  </a:lnTo>
                  <a:lnTo>
                    <a:pt x="612" y="493"/>
                  </a:lnTo>
                  <a:lnTo>
                    <a:pt x="614" y="502"/>
                  </a:lnTo>
                  <a:lnTo>
                    <a:pt x="617" y="511"/>
                  </a:lnTo>
                  <a:lnTo>
                    <a:pt x="621" y="519"/>
                  </a:lnTo>
                  <a:lnTo>
                    <a:pt x="624" y="527"/>
                  </a:lnTo>
                  <a:lnTo>
                    <a:pt x="628" y="533"/>
                  </a:lnTo>
                  <a:lnTo>
                    <a:pt x="630" y="537"/>
                  </a:lnTo>
                  <a:lnTo>
                    <a:pt x="631" y="541"/>
                  </a:lnTo>
                  <a:lnTo>
                    <a:pt x="632" y="545"/>
                  </a:lnTo>
                  <a:lnTo>
                    <a:pt x="632" y="549"/>
                  </a:lnTo>
                  <a:lnTo>
                    <a:pt x="632" y="554"/>
                  </a:lnTo>
                  <a:lnTo>
                    <a:pt x="631" y="558"/>
                  </a:lnTo>
                  <a:lnTo>
                    <a:pt x="628" y="563"/>
                  </a:lnTo>
                  <a:lnTo>
                    <a:pt x="625" y="568"/>
                  </a:lnTo>
                  <a:lnTo>
                    <a:pt x="624" y="570"/>
                  </a:lnTo>
                  <a:lnTo>
                    <a:pt x="622" y="573"/>
                  </a:lnTo>
                  <a:lnTo>
                    <a:pt x="621" y="575"/>
                  </a:lnTo>
                  <a:lnTo>
                    <a:pt x="618" y="577"/>
                  </a:lnTo>
                  <a:lnTo>
                    <a:pt x="617" y="579"/>
                  </a:lnTo>
                  <a:lnTo>
                    <a:pt x="615" y="581"/>
                  </a:lnTo>
                  <a:lnTo>
                    <a:pt x="614" y="583"/>
                  </a:lnTo>
                  <a:lnTo>
                    <a:pt x="613" y="585"/>
                  </a:lnTo>
                  <a:lnTo>
                    <a:pt x="612" y="586"/>
                  </a:lnTo>
                  <a:lnTo>
                    <a:pt x="610" y="588"/>
                  </a:lnTo>
                  <a:lnTo>
                    <a:pt x="609" y="590"/>
                  </a:lnTo>
                  <a:lnTo>
                    <a:pt x="608" y="591"/>
                  </a:lnTo>
                  <a:lnTo>
                    <a:pt x="605" y="594"/>
                  </a:lnTo>
                  <a:lnTo>
                    <a:pt x="602" y="597"/>
                  </a:lnTo>
                  <a:lnTo>
                    <a:pt x="597" y="600"/>
                  </a:lnTo>
                  <a:lnTo>
                    <a:pt x="590" y="605"/>
                  </a:lnTo>
                  <a:lnTo>
                    <a:pt x="582" y="610"/>
                  </a:lnTo>
                  <a:lnTo>
                    <a:pt x="577" y="613"/>
                  </a:lnTo>
                  <a:lnTo>
                    <a:pt x="572" y="615"/>
                  </a:lnTo>
                  <a:lnTo>
                    <a:pt x="568" y="619"/>
                  </a:lnTo>
                  <a:lnTo>
                    <a:pt x="563" y="622"/>
                  </a:lnTo>
                  <a:lnTo>
                    <a:pt x="559" y="625"/>
                  </a:lnTo>
                  <a:lnTo>
                    <a:pt x="554" y="630"/>
                  </a:lnTo>
                  <a:lnTo>
                    <a:pt x="550" y="633"/>
                  </a:lnTo>
                  <a:lnTo>
                    <a:pt x="547" y="635"/>
                  </a:lnTo>
                  <a:lnTo>
                    <a:pt x="542" y="639"/>
                  </a:lnTo>
                  <a:lnTo>
                    <a:pt x="538" y="642"/>
                  </a:lnTo>
                  <a:lnTo>
                    <a:pt x="533" y="644"/>
                  </a:lnTo>
                  <a:lnTo>
                    <a:pt x="528" y="647"/>
                  </a:lnTo>
                  <a:lnTo>
                    <a:pt x="526" y="647"/>
                  </a:lnTo>
                  <a:lnTo>
                    <a:pt x="525" y="647"/>
                  </a:lnTo>
                  <a:lnTo>
                    <a:pt x="525" y="648"/>
                  </a:lnTo>
                  <a:lnTo>
                    <a:pt x="524" y="648"/>
                  </a:lnTo>
                  <a:lnTo>
                    <a:pt x="523" y="648"/>
                  </a:lnTo>
                  <a:lnTo>
                    <a:pt x="519" y="650"/>
                  </a:lnTo>
                  <a:lnTo>
                    <a:pt x="514" y="652"/>
                  </a:lnTo>
                  <a:lnTo>
                    <a:pt x="511" y="656"/>
                  </a:lnTo>
                  <a:lnTo>
                    <a:pt x="506" y="658"/>
                  </a:lnTo>
                  <a:lnTo>
                    <a:pt x="502" y="662"/>
                  </a:lnTo>
                  <a:lnTo>
                    <a:pt x="497" y="667"/>
                  </a:lnTo>
                  <a:lnTo>
                    <a:pt x="493" y="670"/>
                  </a:lnTo>
                  <a:lnTo>
                    <a:pt x="488" y="672"/>
                  </a:lnTo>
                  <a:lnTo>
                    <a:pt x="485" y="675"/>
                  </a:lnTo>
                  <a:lnTo>
                    <a:pt x="482" y="677"/>
                  </a:lnTo>
                  <a:lnTo>
                    <a:pt x="477" y="678"/>
                  </a:lnTo>
                  <a:lnTo>
                    <a:pt x="476" y="678"/>
                  </a:lnTo>
                  <a:lnTo>
                    <a:pt x="475" y="678"/>
                  </a:lnTo>
                  <a:lnTo>
                    <a:pt x="474" y="678"/>
                  </a:lnTo>
                  <a:lnTo>
                    <a:pt x="473" y="679"/>
                  </a:lnTo>
                  <a:lnTo>
                    <a:pt x="473" y="680"/>
                  </a:lnTo>
                  <a:lnTo>
                    <a:pt x="472" y="681"/>
                  </a:lnTo>
                  <a:lnTo>
                    <a:pt x="472" y="683"/>
                  </a:lnTo>
                  <a:lnTo>
                    <a:pt x="472" y="684"/>
                  </a:lnTo>
                  <a:lnTo>
                    <a:pt x="472" y="685"/>
                  </a:lnTo>
                  <a:lnTo>
                    <a:pt x="470" y="687"/>
                  </a:lnTo>
                  <a:lnTo>
                    <a:pt x="469" y="689"/>
                  </a:lnTo>
                  <a:lnTo>
                    <a:pt x="467" y="692"/>
                  </a:lnTo>
                  <a:lnTo>
                    <a:pt x="466" y="693"/>
                  </a:lnTo>
                  <a:lnTo>
                    <a:pt x="464" y="694"/>
                  </a:lnTo>
                  <a:lnTo>
                    <a:pt x="461" y="695"/>
                  </a:lnTo>
                  <a:lnTo>
                    <a:pt x="459" y="696"/>
                  </a:lnTo>
                  <a:lnTo>
                    <a:pt x="456" y="696"/>
                  </a:lnTo>
                  <a:lnTo>
                    <a:pt x="448" y="699"/>
                  </a:lnTo>
                  <a:lnTo>
                    <a:pt x="441" y="703"/>
                  </a:lnTo>
                  <a:lnTo>
                    <a:pt x="433" y="706"/>
                  </a:lnTo>
                  <a:lnTo>
                    <a:pt x="427" y="709"/>
                  </a:lnTo>
                  <a:lnTo>
                    <a:pt x="418" y="716"/>
                  </a:lnTo>
                  <a:lnTo>
                    <a:pt x="409" y="722"/>
                  </a:lnTo>
                  <a:lnTo>
                    <a:pt x="399" y="729"/>
                  </a:lnTo>
                  <a:lnTo>
                    <a:pt x="390" y="734"/>
                  </a:lnTo>
                  <a:lnTo>
                    <a:pt x="380" y="740"/>
                  </a:lnTo>
                  <a:lnTo>
                    <a:pt x="370" y="745"/>
                  </a:lnTo>
                  <a:lnTo>
                    <a:pt x="363" y="748"/>
                  </a:lnTo>
                  <a:lnTo>
                    <a:pt x="355" y="751"/>
                  </a:lnTo>
                  <a:lnTo>
                    <a:pt x="347" y="753"/>
                  </a:lnTo>
                  <a:lnTo>
                    <a:pt x="339" y="754"/>
                  </a:lnTo>
                  <a:lnTo>
                    <a:pt x="328" y="757"/>
                  </a:lnTo>
                  <a:lnTo>
                    <a:pt x="317" y="758"/>
                  </a:lnTo>
                  <a:lnTo>
                    <a:pt x="306" y="759"/>
                  </a:lnTo>
                  <a:lnTo>
                    <a:pt x="293" y="759"/>
                  </a:lnTo>
                  <a:lnTo>
                    <a:pt x="281" y="759"/>
                  </a:lnTo>
                  <a:lnTo>
                    <a:pt x="270" y="759"/>
                  </a:lnTo>
                  <a:lnTo>
                    <a:pt x="264" y="759"/>
                  </a:lnTo>
                  <a:lnTo>
                    <a:pt x="260" y="759"/>
                  </a:lnTo>
                  <a:lnTo>
                    <a:pt x="255" y="758"/>
                  </a:lnTo>
                  <a:lnTo>
                    <a:pt x="251" y="758"/>
                  </a:lnTo>
                  <a:lnTo>
                    <a:pt x="247" y="757"/>
                  </a:lnTo>
                  <a:lnTo>
                    <a:pt x="244" y="755"/>
                  </a:lnTo>
                  <a:lnTo>
                    <a:pt x="241" y="754"/>
                  </a:lnTo>
                  <a:lnTo>
                    <a:pt x="238" y="752"/>
                  </a:lnTo>
                  <a:lnTo>
                    <a:pt x="237" y="751"/>
                  </a:lnTo>
                  <a:lnTo>
                    <a:pt x="235" y="749"/>
                  </a:lnTo>
                  <a:lnTo>
                    <a:pt x="235" y="748"/>
                  </a:lnTo>
                  <a:lnTo>
                    <a:pt x="234" y="745"/>
                  </a:lnTo>
                  <a:lnTo>
                    <a:pt x="233" y="744"/>
                  </a:lnTo>
                  <a:lnTo>
                    <a:pt x="233" y="743"/>
                  </a:lnTo>
                  <a:lnTo>
                    <a:pt x="232" y="743"/>
                  </a:lnTo>
                  <a:lnTo>
                    <a:pt x="231" y="742"/>
                  </a:lnTo>
                  <a:lnTo>
                    <a:pt x="229" y="742"/>
                  </a:lnTo>
                  <a:lnTo>
                    <a:pt x="228" y="742"/>
                  </a:lnTo>
                  <a:lnTo>
                    <a:pt x="227" y="742"/>
                  </a:lnTo>
                  <a:lnTo>
                    <a:pt x="226" y="741"/>
                  </a:lnTo>
                  <a:lnTo>
                    <a:pt x="225" y="741"/>
                  </a:lnTo>
                  <a:lnTo>
                    <a:pt x="224" y="741"/>
                  </a:lnTo>
                  <a:lnTo>
                    <a:pt x="220" y="741"/>
                  </a:lnTo>
                  <a:lnTo>
                    <a:pt x="217" y="740"/>
                  </a:lnTo>
                  <a:lnTo>
                    <a:pt x="215" y="739"/>
                  </a:lnTo>
                  <a:lnTo>
                    <a:pt x="212" y="736"/>
                  </a:lnTo>
                  <a:lnTo>
                    <a:pt x="209" y="734"/>
                  </a:lnTo>
                  <a:lnTo>
                    <a:pt x="207" y="732"/>
                  </a:lnTo>
                  <a:lnTo>
                    <a:pt x="205" y="729"/>
                  </a:lnTo>
                  <a:lnTo>
                    <a:pt x="203" y="725"/>
                  </a:lnTo>
                  <a:lnTo>
                    <a:pt x="200" y="722"/>
                  </a:lnTo>
                  <a:lnTo>
                    <a:pt x="198" y="720"/>
                  </a:lnTo>
                  <a:lnTo>
                    <a:pt x="194" y="716"/>
                  </a:lnTo>
                  <a:lnTo>
                    <a:pt x="189" y="713"/>
                  </a:lnTo>
                  <a:lnTo>
                    <a:pt x="185" y="711"/>
                  </a:lnTo>
                  <a:lnTo>
                    <a:pt x="179" y="707"/>
                  </a:lnTo>
                  <a:lnTo>
                    <a:pt x="172" y="705"/>
                  </a:lnTo>
                  <a:lnTo>
                    <a:pt x="164" y="702"/>
                  </a:lnTo>
                  <a:lnTo>
                    <a:pt x="158" y="698"/>
                  </a:lnTo>
                  <a:lnTo>
                    <a:pt x="152" y="696"/>
                  </a:lnTo>
                  <a:lnTo>
                    <a:pt x="148" y="693"/>
                  </a:lnTo>
                  <a:lnTo>
                    <a:pt x="143" y="689"/>
                  </a:lnTo>
                  <a:lnTo>
                    <a:pt x="140" y="686"/>
                  </a:lnTo>
                  <a:lnTo>
                    <a:pt x="139" y="683"/>
                  </a:lnTo>
                  <a:lnTo>
                    <a:pt x="136" y="680"/>
                  </a:lnTo>
                  <a:lnTo>
                    <a:pt x="135" y="677"/>
                  </a:lnTo>
                  <a:lnTo>
                    <a:pt x="134" y="672"/>
                  </a:lnTo>
                  <a:lnTo>
                    <a:pt x="133" y="669"/>
                  </a:lnTo>
                  <a:lnTo>
                    <a:pt x="133" y="666"/>
                  </a:lnTo>
                  <a:lnTo>
                    <a:pt x="132" y="659"/>
                  </a:lnTo>
                  <a:lnTo>
                    <a:pt x="132" y="653"/>
                  </a:lnTo>
                  <a:lnTo>
                    <a:pt x="131" y="642"/>
                  </a:lnTo>
                  <a:lnTo>
                    <a:pt x="130" y="632"/>
                  </a:lnTo>
                  <a:lnTo>
                    <a:pt x="130" y="624"/>
                  </a:lnTo>
                  <a:lnTo>
                    <a:pt x="129" y="618"/>
                  </a:lnTo>
                  <a:lnTo>
                    <a:pt x="129" y="611"/>
                  </a:lnTo>
                  <a:lnTo>
                    <a:pt x="129" y="603"/>
                  </a:lnTo>
                  <a:lnTo>
                    <a:pt x="130" y="596"/>
                  </a:lnTo>
                  <a:lnTo>
                    <a:pt x="130" y="590"/>
                  </a:lnTo>
                  <a:lnTo>
                    <a:pt x="0" y="663"/>
                  </a:lnTo>
                  <a:lnTo>
                    <a:pt x="2" y="663"/>
                  </a:lnTo>
                  <a:lnTo>
                    <a:pt x="4" y="663"/>
                  </a:lnTo>
                  <a:lnTo>
                    <a:pt x="6" y="663"/>
                  </a:lnTo>
                  <a:lnTo>
                    <a:pt x="9" y="665"/>
                  </a:lnTo>
                  <a:lnTo>
                    <a:pt x="11" y="665"/>
                  </a:lnTo>
                  <a:lnTo>
                    <a:pt x="13" y="665"/>
                  </a:lnTo>
                  <a:lnTo>
                    <a:pt x="19" y="666"/>
                  </a:lnTo>
                  <a:lnTo>
                    <a:pt x="24" y="668"/>
                  </a:lnTo>
                  <a:lnTo>
                    <a:pt x="29" y="669"/>
                  </a:lnTo>
                  <a:lnTo>
                    <a:pt x="34" y="671"/>
                  </a:lnTo>
                  <a:lnTo>
                    <a:pt x="39" y="674"/>
                  </a:lnTo>
                  <a:lnTo>
                    <a:pt x="43" y="676"/>
                  </a:lnTo>
                  <a:lnTo>
                    <a:pt x="50" y="679"/>
                  </a:lnTo>
                  <a:lnTo>
                    <a:pt x="56" y="683"/>
                  </a:lnTo>
                  <a:lnTo>
                    <a:pt x="60" y="686"/>
                  </a:lnTo>
                  <a:lnTo>
                    <a:pt x="64" y="688"/>
                  </a:lnTo>
                  <a:lnTo>
                    <a:pt x="68" y="690"/>
                  </a:lnTo>
                  <a:lnTo>
                    <a:pt x="71" y="693"/>
                  </a:lnTo>
                  <a:lnTo>
                    <a:pt x="74" y="695"/>
                  </a:lnTo>
                  <a:lnTo>
                    <a:pt x="76" y="697"/>
                  </a:lnTo>
                  <a:lnTo>
                    <a:pt x="77" y="699"/>
                  </a:lnTo>
                  <a:lnTo>
                    <a:pt x="79" y="703"/>
                  </a:lnTo>
                  <a:lnTo>
                    <a:pt x="82" y="706"/>
                  </a:lnTo>
                  <a:lnTo>
                    <a:pt x="84" y="711"/>
                  </a:lnTo>
                  <a:lnTo>
                    <a:pt x="87" y="716"/>
                  </a:lnTo>
                  <a:lnTo>
                    <a:pt x="90" y="723"/>
                  </a:lnTo>
                  <a:lnTo>
                    <a:pt x="94" y="730"/>
                  </a:lnTo>
                  <a:lnTo>
                    <a:pt x="97" y="736"/>
                  </a:lnTo>
                  <a:lnTo>
                    <a:pt x="101" y="741"/>
                  </a:lnTo>
                  <a:lnTo>
                    <a:pt x="104" y="745"/>
                  </a:lnTo>
                  <a:lnTo>
                    <a:pt x="106" y="750"/>
                  </a:lnTo>
                  <a:lnTo>
                    <a:pt x="112" y="757"/>
                  </a:lnTo>
                  <a:lnTo>
                    <a:pt x="116" y="763"/>
                  </a:lnTo>
                  <a:lnTo>
                    <a:pt x="118" y="768"/>
                  </a:lnTo>
                  <a:lnTo>
                    <a:pt x="121" y="772"/>
                  </a:lnTo>
                  <a:lnTo>
                    <a:pt x="123" y="777"/>
                  </a:lnTo>
                  <a:lnTo>
                    <a:pt x="124" y="781"/>
                  </a:lnTo>
                  <a:lnTo>
                    <a:pt x="125" y="785"/>
                  </a:lnTo>
                  <a:lnTo>
                    <a:pt x="126" y="789"/>
                  </a:lnTo>
                  <a:lnTo>
                    <a:pt x="127" y="794"/>
                  </a:lnTo>
                  <a:lnTo>
                    <a:pt x="127" y="797"/>
                  </a:lnTo>
                  <a:lnTo>
                    <a:pt x="129" y="801"/>
                  </a:lnTo>
                  <a:lnTo>
                    <a:pt x="129" y="808"/>
                  </a:lnTo>
                  <a:lnTo>
                    <a:pt x="129" y="815"/>
                  </a:lnTo>
                  <a:lnTo>
                    <a:pt x="130" y="830"/>
                  </a:lnTo>
                  <a:lnTo>
                    <a:pt x="131" y="846"/>
                  </a:lnTo>
                  <a:lnTo>
                    <a:pt x="131" y="857"/>
                  </a:lnTo>
                  <a:lnTo>
                    <a:pt x="131" y="869"/>
                  </a:lnTo>
                  <a:lnTo>
                    <a:pt x="130" y="880"/>
                  </a:lnTo>
                  <a:lnTo>
                    <a:pt x="129" y="888"/>
                  </a:lnTo>
                  <a:lnTo>
                    <a:pt x="127" y="896"/>
                  </a:lnTo>
                  <a:lnTo>
                    <a:pt x="126" y="903"/>
                  </a:lnTo>
                  <a:lnTo>
                    <a:pt x="124" y="91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7" name="Freeform 1198"/>
            <p:cNvSpPr>
              <a:spLocks/>
            </p:cNvSpPr>
            <p:nvPr/>
          </p:nvSpPr>
          <p:spPr bwMode="auto">
            <a:xfrm>
              <a:off x="2523" y="2911"/>
              <a:ext cx="54" cy="30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15" h="122">
                  <a:moveTo>
                    <a:pt x="65" y="119"/>
                  </a:moveTo>
                  <a:lnTo>
                    <a:pt x="195" y="46"/>
                  </a:lnTo>
                  <a:lnTo>
                    <a:pt x="196" y="39"/>
                  </a:lnTo>
                  <a:lnTo>
                    <a:pt x="197" y="33"/>
                  </a:lnTo>
                  <a:lnTo>
                    <a:pt x="198" y="28"/>
                  </a:lnTo>
                  <a:lnTo>
                    <a:pt x="200" y="23"/>
                  </a:lnTo>
                  <a:lnTo>
                    <a:pt x="203" y="18"/>
                  </a:lnTo>
                  <a:lnTo>
                    <a:pt x="205" y="13"/>
                  </a:lnTo>
                  <a:lnTo>
                    <a:pt x="208" y="9"/>
                  </a:lnTo>
                  <a:lnTo>
                    <a:pt x="212" y="4"/>
                  </a:lnTo>
                  <a:lnTo>
                    <a:pt x="215" y="0"/>
                  </a:lnTo>
                  <a:lnTo>
                    <a:pt x="0" y="122"/>
                  </a:lnTo>
                  <a:lnTo>
                    <a:pt x="4" y="122"/>
                  </a:lnTo>
                  <a:lnTo>
                    <a:pt x="9" y="121"/>
                  </a:lnTo>
                  <a:lnTo>
                    <a:pt x="14" y="121"/>
                  </a:lnTo>
                  <a:lnTo>
                    <a:pt x="19" y="121"/>
                  </a:lnTo>
                  <a:lnTo>
                    <a:pt x="23" y="121"/>
                  </a:lnTo>
                  <a:lnTo>
                    <a:pt x="28" y="121"/>
                  </a:lnTo>
                  <a:lnTo>
                    <a:pt x="34" y="121"/>
                  </a:lnTo>
                  <a:lnTo>
                    <a:pt x="40" y="119"/>
                  </a:lnTo>
                  <a:lnTo>
                    <a:pt x="46" y="119"/>
                  </a:lnTo>
                  <a:lnTo>
                    <a:pt x="52" y="119"/>
                  </a:lnTo>
                  <a:lnTo>
                    <a:pt x="58" y="119"/>
                  </a:lnTo>
                  <a:lnTo>
                    <a:pt x="65" y="11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8" name="Freeform 1199"/>
            <p:cNvSpPr>
              <a:spLocks/>
            </p:cNvSpPr>
            <p:nvPr/>
          </p:nvSpPr>
          <p:spPr bwMode="auto">
            <a:xfrm>
              <a:off x="2491" y="2941"/>
              <a:ext cx="81" cy="81"/>
            </a:xfrm>
            <a:custGeom>
              <a:avLst/>
              <a:gdLst>
                <a:gd name="T0" fmla="*/ 0 w 325"/>
                <a:gd name="T1" fmla="*/ 0 h 327"/>
                <a:gd name="T2" fmla="*/ 0 w 325"/>
                <a:gd name="T3" fmla="*/ 0 h 327"/>
                <a:gd name="T4" fmla="*/ 0 w 325"/>
                <a:gd name="T5" fmla="*/ 0 h 327"/>
                <a:gd name="T6" fmla="*/ 0 w 325"/>
                <a:gd name="T7" fmla="*/ 0 h 327"/>
                <a:gd name="T8" fmla="*/ 0 w 325"/>
                <a:gd name="T9" fmla="*/ 0 h 327"/>
                <a:gd name="T10" fmla="*/ 0 w 325"/>
                <a:gd name="T11" fmla="*/ 0 h 327"/>
                <a:gd name="T12" fmla="*/ 0 w 325"/>
                <a:gd name="T13" fmla="*/ 0 h 327"/>
                <a:gd name="T14" fmla="*/ 0 w 325"/>
                <a:gd name="T15" fmla="*/ 0 h 327"/>
                <a:gd name="T16" fmla="*/ 0 w 325"/>
                <a:gd name="T17" fmla="*/ 0 h 327"/>
                <a:gd name="T18" fmla="*/ 0 w 325"/>
                <a:gd name="T19" fmla="*/ 0 h 327"/>
                <a:gd name="T20" fmla="*/ 0 w 325"/>
                <a:gd name="T21" fmla="*/ 0 h 327"/>
                <a:gd name="T22" fmla="*/ 0 w 325"/>
                <a:gd name="T23" fmla="*/ 0 h 327"/>
                <a:gd name="T24" fmla="*/ 0 w 325"/>
                <a:gd name="T25" fmla="*/ 0 h 327"/>
                <a:gd name="T26" fmla="*/ 0 w 325"/>
                <a:gd name="T27" fmla="*/ 0 h 327"/>
                <a:gd name="T28" fmla="*/ 0 w 325"/>
                <a:gd name="T29" fmla="*/ 0 h 327"/>
                <a:gd name="T30" fmla="*/ 0 w 325"/>
                <a:gd name="T31" fmla="*/ 0 h 327"/>
                <a:gd name="T32" fmla="*/ 0 w 325"/>
                <a:gd name="T33" fmla="*/ 0 h 327"/>
                <a:gd name="T34" fmla="*/ 0 w 325"/>
                <a:gd name="T35" fmla="*/ 0 h 327"/>
                <a:gd name="T36" fmla="*/ 0 w 325"/>
                <a:gd name="T37" fmla="*/ 0 h 327"/>
                <a:gd name="T38" fmla="*/ 0 w 325"/>
                <a:gd name="T39" fmla="*/ 0 h 327"/>
                <a:gd name="T40" fmla="*/ 0 w 325"/>
                <a:gd name="T41" fmla="*/ 0 h 327"/>
                <a:gd name="T42" fmla="*/ 0 w 325"/>
                <a:gd name="T43" fmla="*/ 0 h 327"/>
                <a:gd name="T44" fmla="*/ 0 w 325"/>
                <a:gd name="T45" fmla="*/ 0 h 327"/>
                <a:gd name="T46" fmla="*/ 0 w 325"/>
                <a:gd name="T47" fmla="*/ 0 h 327"/>
                <a:gd name="T48" fmla="*/ 0 w 325"/>
                <a:gd name="T49" fmla="*/ 0 h 327"/>
                <a:gd name="T50" fmla="*/ 0 w 325"/>
                <a:gd name="T51" fmla="*/ 0 h 327"/>
                <a:gd name="T52" fmla="*/ 0 w 325"/>
                <a:gd name="T53" fmla="*/ 0 h 327"/>
                <a:gd name="T54" fmla="*/ 0 w 325"/>
                <a:gd name="T55" fmla="*/ 0 h 327"/>
                <a:gd name="T56" fmla="*/ 0 w 325"/>
                <a:gd name="T57" fmla="*/ 0 h 327"/>
                <a:gd name="T58" fmla="*/ 0 w 325"/>
                <a:gd name="T59" fmla="*/ 0 h 327"/>
                <a:gd name="T60" fmla="*/ 0 w 325"/>
                <a:gd name="T61" fmla="*/ 0 h 327"/>
                <a:gd name="T62" fmla="*/ 0 w 325"/>
                <a:gd name="T63" fmla="*/ 0 h 327"/>
                <a:gd name="T64" fmla="*/ 0 w 325"/>
                <a:gd name="T65" fmla="*/ 0 h 327"/>
                <a:gd name="T66" fmla="*/ 0 w 325"/>
                <a:gd name="T67" fmla="*/ 0 h 327"/>
                <a:gd name="T68" fmla="*/ 0 w 325"/>
                <a:gd name="T69" fmla="*/ 0 h 327"/>
                <a:gd name="T70" fmla="*/ 0 w 325"/>
                <a:gd name="T71" fmla="*/ 0 h 327"/>
                <a:gd name="T72" fmla="*/ 0 w 325"/>
                <a:gd name="T73" fmla="*/ 0 h 327"/>
                <a:gd name="T74" fmla="*/ 0 w 325"/>
                <a:gd name="T75" fmla="*/ 0 h 327"/>
                <a:gd name="T76" fmla="*/ 0 w 325"/>
                <a:gd name="T77" fmla="*/ 0 h 327"/>
                <a:gd name="T78" fmla="*/ 0 w 325"/>
                <a:gd name="T79" fmla="*/ 0 h 327"/>
                <a:gd name="T80" fmla="*/ 0 w 325"/>
                <a:gd name="T81" fmla="*/ 0 h 327"/>
                <a:gd name="T82" fmla="*/ 0 w 325"/>
                <a:gd name="T83" fmla="*/ 0 h 327"/>
                <a:gd name="T84" fmla="*/ 0 w 325"/>
                <a:gd name="T85" fmla="*/ 0 h 3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25" h="327">
                  <a:moveTo>
                    <a:pt x="129" y="3"/>
                  </a:moveTo>
                  <a:lnTo>
                    <a:pt x="133" y="3"/>
                  </a:lnTo>
                  <a:lnTo>
                    <a:pt x="138" y="2"/>
                  </a:lnTo>
                  <a:lnTo>
                    <a:pt x="143" y="2"/>
                  </a:lnTo>
                  <a:lnTo>
                    <a:pt x="148" y="2"/>
                  </a:lnTo>
                  <a:lnTo>
                    <a:pt x="152" y="2"/>
                  </a:lnTo>
                  <a:lnTo>
                    <a:pt x="157" y="2"/>
                  </a:lnTo>
                  <a:lnTo>
                    <a:pt x="166" y="0"/>
                  </a:lnTo>
                  <a:lnTo>
                    <a:pt x="174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196" y="0"/>
                  </a:lnTo>
                  <a:lnTo>
                    <a:pt x="202" y="2"/>
                  </a:lnTo>
                  <a:lnTo>
                    <a:pt x="207" y="2"/>
                  </a:lnTo>
                  <a:lnTo>
                    <a:pt x="213" y="3"/>
                  </a:lnTo>
                  <a:lnTo>
                    <a:pt x="218" y="5"/>
                  </a:lnTo>
                  <a:lnTo>
                    <a:pt x="223" y="6"/>
                  </a:lnTo>
                  <a:lnTo>
                    <a:pt x="228" y="8"/>
                  </a:lnTo>
                  <a:lnTo>
                    <a:pt x="233" y="11"/>
                  </a:lnTo>
                  <a:lnTo>
                    <a:pt x="237" y="13"/>
                  </a:lnTo>
                  <a:lnTo>
                    <a:pt x="244" y="16"/>
                  </a:lnTo>
                  <a:lnTo>
                    <a:pt x="250" y="20"/>
                  </a:lnTo>
                  <a:lnTo>
                    <a:pt x="254" y="23"/>
                  </a:lnTo>
                  <a:lnTo>
                    <a:pt x="258" y="25"/>
                  </a:lnTo>
                  <a:lnTo>
                    <a:pt x="262" y="27"/>
                  </a:lnTo>
                  <a:lnTo>
                    <a:pt x="265" y="30"/>
                  </a:lnTo>
                  <a:lnTo>
                    <a:pt x="268" y="32"/>
                  </a:lnTo>
                  <a:lnTo>
                    <a:pt x="270" y="34"/>
                  </a:lnTo>
                  <a:lnTo>
                    <a:pt x="271" y="36"/>
                  </a:lnTo>
                  <a:lnTo>
                    <a:pt x="273" y="40"/>
                  </a:lnTo>
                  <a:lnTo>
                    <a:pt x="276" y="43"/>
                  </a:lnTo>
                  <a:lnTo>
                    <a:pt x="278" y="48"/>
                  </a:lnTo>
                  <a:lnTo>
                    <a:pt x="281" y="53"/>
                  </a:lnTo>
                  <a:lnTo>
                    <a:pt x="284" y="60"/>
                  </a:lnTo>
                  <a:lnTo>
                    <a:pt x="288" y="67"/>
                  </a:lnTo>
                  <a:lnTo>
                    <a:pt x="291" y="73"/>
                  </a:lnTo>
                  <a:lnTo>
                    <a:pt x="295" y="78"/>
                  </a:lnTo>
                  <a:lnTo>
                    <a:pt x="298" y="82"/>
                  </a:lnTo>
                  <a:lnTo>
                    <a:pt x="300" y="87"/>
                  </a:lnTo>
                  <a:lnTo>
                    <a:pt x="306" y="94"/>
                  </a:lnTo>
                  <a:lnTo>
                    <a:pt x="310" y="100"/>
                  </a:lnTo>
                  <a:lnTo>
                    <a:pt x="312" y="105"/>
                  </a:lnTo>
                  <a:lnTo>
                    <a:pt x="315" y="109"/>
                  </a:lnTo>
                  <a:lnTo>
                    <a:pt x="317" y="114"/>
                  </a:lnTo>
                  <a:lnTo>
                    <a:pt x="318" y="118"/>
                  </a:lnTo>
                  <a:lnTo>
                    <a:pt x="319" y="122"/>
                  </a:lnTo>
                  <a:lnTo>
                    <a:pt x="320" y="126"/>
                  </a:lnTo>
                  <a:lnTo>
                    <a:pt x="321" y="131"/>
                  </a:lnTo>
                  <a:lnTo>
                    <a:pt x="321" y="134"/>
                  </a:lnTo>
                  <a:lnTo>
                    <a:pt x="323" y="138"/>
                  </a:lnTo>
                  <a:lnTo>
                    <a:pt x="323" y="145"/>
                  </a:lnTo>
                  <a:lnTo>
                    <a:pt x="323" y="152"/>
                  </a:lnTo>
                  <a:lnTo>
                    <a:pt x="324" y="165"/>
                  </a:lnTo>
                  <a:lnTo>
                    <a:pt x="325" y="180"/>
                  </a:lnTo>
                  <a:lnTo>
                    <a:pt x="325" y="194"/>
                  </a:lnTo>
                  <a:lnTo>
                    <a:pt x="325" y="206"/>
                  </a:lnTo>
                  <a:lnTo>
                    <a:pt x="324" y="216"/>
                  </a:lnTo>
                  <a:lnTo>
                    <a:pt x="323" y="227"/>
                  </a:lnTo>
                  <a:lnTo>
                    <a:pt x="320" y="237"/>
                  </a:lnTo>
                  <a:lnTo>
                    <a:pt x="319" y="245"/>
                  </a:lnTo>
                  <a:lnTo>
                    <a:pt x="316" y="252"/>
                  </a:lnTo>
                  <a:lnTo>
                    <a:pt x="312" y="259"/>
                  </a:lnTo>
                  <a:lnTo>
                    <a:pt x="309" y="266"/>
                  </a:lnTo>
                  <a:lnTo>
                    <a:pt x="304" y="272"/>
                  </a:lnTo>
                  <a:lnTo>
                    <a:pt x="300" y="275"/>
                  </a:lnTo>
                  <a:lnTo>
                    <a:pt x="297" y="278"/>
                  </a:lnTo>
                  <a:lnTo>
                    <a:pt x="292" y="282"/>
                  </a:lnTo>
                  <a:lnTo>
                    <a:pt x="288" y="285"/>
                  </a:lnTo>
                  <a:lnTo>
                    <a:pt x="283" y="287"/>
                  </a:lnTo>
                  <a:lnTo>
                    <a:pt x="279" y="291"/>
                  </a:lnTo>
                  <a:lnTo>
                    <a:pt x="273" y="293"/>
                  </a:lnTo>
                  <a:lnTo>
                    <a:pt x="269" y="295"/>
                  </a:lnTo>
                  <a:lnTo>
                    <a:pt x="263" y="298"/>
                  </a:lnTo>
                  <a:lnTo>
                    <a:pt x="251" y="302"/>
                  </a:lnTo>
                  <a:lnTo>
                    <a:pt x="237" y="306"/>
                  </a:lnTo>
                  <a:lnTo>
                    <a:pt x="224" y="310"/>
                  </a:lnTo>
                  <a:lnTo>
                    <a:pt x="211" y="313"/>
                  </a:lnTo>
                  <a:lnTo>
                    <a:pt x="197" y="315"/>
                  </a:lnTo>
                  <a:lnTo>
                    <a:pt x="182" y="318"/>
                  </a:lnTo>
                  <a:lnTo>
                    <a:pt x="168" y="320"/>
                  </a:lnTo>
                  <a:lnTo>
                    <a:pt x="152" y="322"/>
                  </a:lnTo>
                  <a:lnTo>
                    <a:pt x="135" y="324"/>
                  </a:lnTo>
                  <a:lnTo>
                    <a:pt x="126" y="326"/>
                  </a:lnTo>
                  <a:lnTo>
                    <a:pt x="117" y="326"/>
                  </a:lnTo>
                  <a:lnTo>
                    <a:pt x="111" y="327"/>
                  </a:lnTo>
                  <a:lnTo>
                    <a:pt x="105" y="327"/>
                  </a:lnTo>
                  <a:lnTo>
                    <a:pt x="100" y="327"/>
                  </a:lnTo>
                  <a:lnTo>
                    <a:pt x="94" y="326"/>
                  </a:lnTo>
                  <a:lnTo>
                    <a:pt x="89" y="324"/>
                  </a:lnTo>
                  <a:lnTo>
                    <a:pt x="84" y="323"/>
                  </a:lnTo>
                  <a:lnTo>
                    <a:pt x="81" y="322"/>
                  </a:lnTo>
                  <a:lnTo>
                    <a:pt x="76" y="320"/>
                  </a:lnTo>
                  <a:lnTo>
                    <a:pt x="73" y="317"/>
                  </a:lnTo>
                  <a:lnTo>
                    <a:pt x="69" y="314"/>
                  </a:lnTo>
                  <a:lnTo>
                    <a:pt x="66" y="311"/>
                  </a:lnTo>
                  <a:lnTo>
                    <a:pt x="64" y="308"/>
                  </a:lnTo>
                  <a:lnTo>
                    <a:pt x="59" y="302"/>
                  </a:lnTo>
                  <a:lnTo>
                    <a:pt x="56" y="298"/>
                  </a:lnTo>
                  <a:lnTo>
                    <a:pt x="49" y="287"/>
                  </a:lnTo>
                  <a:lnTo>
                    <a:pt x="42" y="278"/>
                  </a:lnTo>
                  <a:lnTo>
                    <a:pt x="37" y="269"/>
                  </a:lnTo>
                  <a:lnTo>
                    <a:pt x="31" y="261"/>
                  </a:lnTo>
                  <a:lnTo>
                    <a:pt x="26" y="250"/>
                  </a:lnTo>
                  <a:lnTo>
                    <a:pt x="20" y="240"/>
                  </a:lnTo>
                  <a:lnTo>
                    <a:pt x="16" y="230"/>
                  </a:lnTo>
                  <a:lnTo>
                    <a:pt x="11" y="218"/>
                  </a:lnTo>
                  <a:lnTo>
                    <a:pt x="8" y="206"/>
                  </a:lnTo>
                  <a:lnTo>
                    <a:pt x="5" y="197"/>
                  </a:lnTo>
                  <a:lnTo>
                    <a:pt x="3" y="187"/>
                  </a:lnTo>
                  <a:lnTo>
                    <a:pt x="2" y="176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1" y="147"/>
                  </a:lnTo>
                  <a:lnTo>
                    <a:pt x="1" y="139"/>
                  </a:lnTo>
                  <a:lnTo>
                    <a:pt x="2" y="133"/>
                  </a:lnTo>
                  <a:lnTo>
                    <a:pt x="3" y="126"/>
                  </a:lnTo>
                  <a:lnTo>
                    <a:pt x="5" y="119"/>
                  </a:lnTo>
                  <a:lnTo>
                    <a:pt x="9" y="111"/>
                  </a:lnTo>
                  <a:lnTo>
                    <a:pt x="13" y="105"/>
                  </a:lnTo>
                  <a:lnTo>
                    <a:pt x="18" y="98"/>
                  </a:lnTo>
                  <a:lnTo>
                    <a:pt x="23" y="91"/>
                  </a:lnTo>
                  <a:lnTo>
                    <a:pt x="31" y="83"/>
                  </a:lnTo>
                  <a:lnTo>
                    <a:pt x="38" y="76"/>
                  </a:lnTo>
                  <a:lnTo>
                    <a:pt x="46" y="68"/>
                  </a:lnTo>
                  <a:lnTo>
                    <a:pt x="50" y="62"/>
                  </a:lnTo>
                  <a:lnTo>
                    <a:pt x="54" y="58"/>
                  </a:lnTo>
                  <a:lnTo>
                    <a:pt x="57" y="52"/>
                  </a:lnTo>
                  <a:lnTo>
                    <a:pt x="59" y="46"/>
                  </a:lnTo>
                  <a:lnTo>
                    <a:pt x="61" y="41"/>
                  </a:lnTo>
                  <a:lnTo>
                    <a:pt x="129" y="3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59" name="Freeform 1200"/>
            <p:cNvSpPr>
              <a:spLocks/>
            </p:cNvSpPr>
            <p:nvPr/>
          </p:nvSpPr>
          <p:spPr bwMode="auto">
            <a:xfrm>
              <a:off x="2491" y="2941"/>
              <a:ext cx="81" cy="81"/>
            </a:xfrm>
            <a:custGeom>
              <a:avLst/>
              <a:gdLst>
                <a:gd name="T0" fmla="*/ 0 w 325"/>
                <a:gd name="T1" fmla="*/ 0 h 327"/>
                <a:gd name="T2" fmla="*/ 0 w 325"/>
                <a:gd name="T3" fmla="*/ 0 h 327"/>
                <a:gd name="T4" fmla="*/ 0 w 325"/>
                <a:gd name="T5" fmla="*/ 0 h 327"/>
                <a:gd name="T6" fmla="*/ 0 w 325"/>
                <a:gd name="T7" fmla="*/ 0 h 327"/>
                <a:gd name="T8" fmla="*/ 0 w 325"/>
                <a:gd name="T9" fmla="*/ 0 h 327"/>
                <a:gd name="T10" fmla="*/ 0 w 325"/>
                <a:gd name="T11" fmla="*/ 0 h 327"/>
                <a:gd name="T12" fmla="*/ 0 w 325"/>
                <a:gd name="T13" fmla="*/ 0 h 327"/>
                <a:gd name="T14" fmla="*/ 0 w 325"/>
                <a:gd name="T15" fmla="*/ 0 h 327"/>
                <a:gd name="T16" fmla="*/ 0 w 325"/>
                <a:gd name="T17" fmla="*/ 0 h 327"/>
                <a:gd name="T18" fmla="*/ 0 w 325"/>
                <a:gd name="T19" fmla="*/ 0 h 327"/>
                <a:gd name="T20" fmla="*/ 0 w 325"/>
                <a:gd name="T21" fmla="*/ 0 h 327"/>
                <a:gd name="T22" fmla="*/ 0 w 325"/>
                <a:gd name="T23" fmla="*/ 0 h 327"/>
                <a:gd name="T24" fmla="*/ 0 w 325"/>
                <a:gd name="T25" fmla="*/ 0 h 327"/>
                <a:gd name="T26" fmla="*/ 0 w 325"/>
                <a:gd name="T27" fmla="*/ 0 h 327"/>
                <a:gd name="T28" fmla="*/ 0 w 325"/>
                <a:gd name="T29" fmla="*/ 0 h 327"/>
                <a:gd name="T30" fmla="*/ 0 w 325"/>
                <a:gd name="T31" fmla="*/ 0 h 327"/>
                <a:gd name="T32" fmla="*/ 0 w 325"/>
                <a:gd name="T33" fmla="*/ 0 h 327"/>
                <a:gd name="T34" fmla="*/ 0 w 325"/>
                <a:gd name="T35" fmla="*/ 0 h 327"/>
                <a:gd name="T36" fmla="*/ 0 w 325"/>
                <a:gd name="T37" fmla="*/ 0 h 327"/>
                <a:gd name="T38" fmla="*/ 0 w 325"/>
                <a:gd name="T39" fmla="*/ 0 h 327"/>
                <a:gd name="T40" fmla="*/ 0 w 325"/>
                <a:gd name="T41" fmla="*/ 0 h 327"/>
                <a:gd name="T42" fmla="*/ 0 w 325"/>
                <a:gd name="T43" fmla="*/ 0 h 327"/>
                <a:gd name="T44" fmla="*/ 0 w 325"/>
                <a:gd name="T45" fmla="*/ 0 h 327"/>
                <a:gd name="T46" fmla="*/ 0 w 325"/>
                <a:gd name="T47" fmla="*/ 0 h 327"/>
                <a:gd name="T48" fmla="*/ 0 w 325"/>
                <a:gd name="T49" fmla="*/ 0 h 327"/>
                <a:gd name="T50" fmla="*/ 0 w 325"/>
                <a:gd name="T51" fmla="*/ 0 h 327"/>
                <a:gd name="T52" fmla="*/ 0 w 325"/>
                <a:gd name="T53" fmla="*/ 0 h 327"/>
                <a:gd name="T54" fmla="*/ 0 w 325"/>
                <a:gd name="T55" fmla="*/ 0 h 327"/>
                <a:gd name="T56" fmla="*/ 0 w 325"/>
                <a:gd name="T57" fmla="*/ 0 h 327"/>
                <a:gd name="T58" fmla="*/ 0 w 325"/>
                <a:gd name="T59" fmla="*/ 0 h 327"/>
                <a:gd name="T60" fmla="*/ 0 w 325"/>
                <a:gd name="T61" fmla="*/ 0 h 327"/>
                <a:gd name="T62" fmla="*/ 0 w 325"/>
                <a:gd name="T63" fmla="*/ 0 h 327"/>
                <a:gd name="T64" fmla="*/ 0 w 325"/>
                <a:gd name="T65" fmla="*/ 0 h 327"/>
                <a:gd name="T66" fmla="*/ 0 w 325"/>
                <a:gd name="T67" fmla="*/ 0 h 327"/>
                <a:gd name="T68" fmla="*/ 0 w 325"/>
                <a:gd name="T69" fmla="*/ 0 h 327"/>
                <a:gd name="T70" fmla="*/ 0 w 325"/>
                <a:gd name="T71" fmla="*/ 0 h 327"/>
                <a:gd name="T72" fmla="*/ 0 w 325"/>
                <a:gd name="T73" fmla="*/ 0 h 327"/>
                <a:gd name="T74" fmla="*/ 0 w 325"/>
                <a:gd name="T75" fmla="*/ 0 h 327"/>
                <a:gd name="T76" fmla="*/ 0 w 325"/>
                <a:gd name="T77" fmla="*/ 0 h 327"/>
                <a:gd name="T78" fmla="*/ 0 w 325"/>
                <a:gd name="T79" fmla="*/ 0 h 327"/>
                <a:gd name="T80" fmla="*/ 0 w 325"/>
                <a:gd name="T81" fmla="*/ 0 h 327"/>
                <a:gd name="T82" fmla="*/ 0 w 325"/>
                <a:gd name="T83" fmla="*/ 0 h 327"/>
                <a:gd name="T84" fmla="*/ 0 w 325"/>
                <a:gd name="T85" fmla="*/ 0 h 327"/>
                <a:gd name="T86" fmla="*/ 0 w 325"/>
                <a:gd name="T87" fmla="*/ 0 h 327"/>
                <a:gd name="T88" fmla="*/ 0 w 325"/>
                <a:gd name="T89" fmla="*/ 0 h 327"/>
                <a:gd name="T90" fmla="*/ 0 w 325"/>
                <a:gd name="T91" fmla="*/ 0 h 327"/>
                <a:gd name="T92" fmla="*/ 0 w 325"/>
                <a:gd name="T93" fmla="*/ 0 h 327"/>
                <a:gd name="T94" fmla="*/ 0 w 325"/>
                <a:gd name="T95" fmla="*/ 0 h 327"/>
                <a:gd name="T96" fmla="*/ 0 w 325"/>
                <a:gd name="T97" fmla="*/ 0 h 327"/>
                <a:gd name="T98" fmla="*/ 0 w 325"/>
                <a:gd name="T99" fmla="*/ 0 h 327"/>
                <a:gd name="T100" fmla="*/ 0 w 325"/>
                <a:gd name="T101" fmla="*/ 0 h 327"/>
                <a:gd name="T102" fmla="*/ 0 w 325"/>
                <a:gd name="T103" fmla="*/ 0 h 3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25" h="327">
                  <a:moveTo>
                    <a:pt x="13" y="68"/>
                  </a:moveTo>
                  <a:lnTo>
                    <a:pt x="21" y="61"/>
                  </a:lnTo>
                  <a:lnTo>
                    <a:pt x="30" y="55"/>
                  </a:lnTo>
                  <a:lnTo>
                    <a:pt x="38" y="50"/>
                  </a:lnTo>
                  <a:lnTo>
                    <a:pt x="49" y="43"/>
                  </a:lnTo>
                  <a:lnTo>
                    <a:pt x="60" y="37"/>
                  </a:lnTo>
                  <a:lnTo>
                    <a:pt x="70" y="31"/>
                  </a:lnTo>
                  <a:lnTo>
                    <a:pt x="79" y="26"/>
                  </a:lnTo>
                  <a:lnTo>
                    <a:pt x="87" y="21"/>
                  </a:lnTo>
                  <a:lnTo>
                    <a:pt x="96" y="14"/>
                  </a:lnTo>
                  <a:lnTo>
                    <a:pt x="105" y="9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31" y="3"/>
                  </a:lnTo>
                  <a:lnTo>
                    <a:pt x="139" y="2"/>
                  </a:lnTo>
                  <a:lnTo>
                    <a:pt x="148" y="2"/>
                  </a:lnTo>
                  <a:lnTo>
                    <a:pt x="157" y="2"/>
                  </a:lnTo>
                  <a:lnTo>
                    <a:pt x="167" y="0"/>
                  </a:lnTo>
                  <a:lnTo>
                    <a:pt x="178" y="0"/>
                  </a:lnTo>
                  <a:lnTo>
                    <a:pt x="188" y="0"/>
                  </a:lnTo>
                  <a:lnTo>
                    <a:pt x="198" y="0"/>
                  </a:lnTo>
                  <a:lnTo>
                    <a:pt x="207" y="2"/>
                  </a:lnTo>
                  <a:lnTo>
                    <a:pt x="216" y="4"/>
                  </a:lnTo>
                  <a:lnTo>
                    <a:pt x="225" y="7"/>
                  </a:lnTo>
                  <a:lnTo>
                    <a:pt x="233" y="11"/>
                  </a:lnTo>
                  <a:lnTo>
                    <a:pt x="240" y="14"/>
                  </a:lnTo>
                  <a:lnTo>
                    <a:pt x="247" y="18"/>
                  </a:lnTo>
                  <a:lnTo>
                    <a:pt x="253" y="22"/>
                  </a:lnTo>
                  <a:lnTo>
                    <a:pt x="259" y="25"/>
                  </a:lnTo>
                  <a:lnTo>
                    <a:pt x="264" y="30"/>
                  </a:lnTo>
                  <a:lnTo>
                    <a:pt x="269" y="33"/>
                  </a:lnTo>
                  <a:lnTo>
                    <a:pt x="273" y="39"/>
                  </a:lnTo>
                  <a:lnTo>
                    <a:pt x="278" y="46"/>
                  </a:lnTo>
                  <a:lnTo>
                    <a:pt x="282" y="55"/>
                  </a:lnTo>
                  <a:lnTo>
                    <a:pt x="287" y="64"/>
                  </a:lnTo>
                  <a:lnTo>
                    <a:pt x="292" y="74"/>
                  </a:lnTo>
                  <a:lnTo>
                    <a:pt x="299" y="83"/>
                  </a:lnTo>
                  <a:lnTo>
                    <a:pt x="305" y="94"/>
                  </a:lnTo>
                  <a:lnTo>
                    <a:pt x="311" y="102"/>
                  </a:lnTo>
                  <a:lnTo>
                    <a:pt x="316" y="111"/>
                  </a:lnTo>
                  <a:lnTo>
                    <a:pt x="319" y="122"/>
                  </a:lnTo>
                  <a:lnTo>
                    <a:pt x="321" y="133"/>
                  </a:lnTo>
                  <a:lnTo>
                    <a:pt x="323" y="144"/>
                  </a:lnTo>
                  <a:lnTo>
                    <a:pt x="324" y="155"/>
                  </a:lnTo>
                  <a:lnTo>
                    <a:pt x="324" y="167"/>
                  </a:lnTo>
                  <a:lnTo>
                    <a:pt x="325" y="180"/>
                  </a:lnTo>
                  <a:lnTo>
                    <a:pt x="325" y="192"/>
                  </a:lnTo>
                  <a:lnTo>
                    <a:pt x="325" y="204"/>
                  </a:lnTo>
                  <a:lnTo>
                    <a:pt x="324" y="218"/>
                  </a:lnTo>
                  <a:lnTo>
                    <a:pt x="323" y="229"/>
                  </a:lnTo>
                  <a:lnTo>
                    <a:pt x="319" y="241"/>
                  </a:lnTo>
                  <a:lnTo>
                    <a:pt x="316" y="253"/>
                  </a:lnTo>
                  <a:lnTo>
                    <a:pt x="311" y="262"/>
                  </a:lnTo>
                  <a:lnTo>
                    <a:pt x="305" y="271"/>
                  </a:lnTo>
                  <a:lnTo>
                    <a:pt x="298" y="277"/>
                  </a:lnTo>
                  <a:lnTo>
                    <a:pt x="289" y="284"/>
                  </a:lnTo>
                  <a:lnTo>
                    <a:pt x="279" y="290"/>
                  </a:lnTo>
                  <a:lnTo>
                    <a:pt x="270" y="295"/>
                  </a:lnTo>
                  <a:lnTo>
                    <a:pt x="259" y="299"/>
                  </a:lnTo>
                  <a:lnTo>
                    <a:pt x="249" y="303"/>
                  </a:lnTo>
                  <a:lnTo>
                    <a:pt x="239" y="306"/>
                  </a:lnTo>
                  <a:lnTo>
                    <a:pt x="222" y="311"/>
                  </a:lnTo>
                  <a:lnTo>
                    <a:pt x="204" y="314"/>
                  </a:lnTo>
                  <a:lnTo>
                    <a:pt x="186" y="318"/>
                  </a:lnTo>
                  <a:lnTo>
                    <a:pt x="167" y="320"/>
                  </a:lnTo>
                  <a:lnTo>
                    <a:pt x="156" y="322"/>
                  </a:lnTo>
                  <a:lnTo>
                    <a:pt x="143" y="323"/>
                  </a:lnTo>
                  <a:lnTo>
                    <a:pt x="131" y="324"/>
                  </a:lnTo>
                  <a:lnTo>
                    <a:pt x="119" y="326"/>
                  </a:lnTo>
                  <a:lnTo>
                    <a:pt x="106" y="327"/>
                  </a:lnTo>
                  <a:lnTo>
                    <a:pt x="95" y="326"/>
                  </a:lnTo>
                  <a:lnTo>
                    <a:pt x="85" y="323"/>
                  </a:lnTo>
                  <a:lnTo>
                    <a:pt x="76" y="320"/>
                  </a:lnTo>
                  <a:lnTo>
                    <a:pt x="69" y="314"/>
                  </a:lnTo>
                  <a:lnTo>
                    <a:pt x="64" y="308"/>
                  </a:lnTo>
                  <a:lnTo>
                    <a:pt x="58" y="301"/>
                  </a:lnTo>
                  <a:lnTo>
                    <a:pt x="53" y="293"/>
                  </a:lnTo>
                  <a:lnTo>
                    <a:pt x="48" y="286"/>
                  </a:lnTo>
                  <a:lnTo>
                    <a:pt x="44" y="280"/>
                  </a:lnTo>
                  <a:lnTo>
                    <a:pt x="36" y="268"/>
                  </a:lnTo>
                  <a:lnTo>
                    <a:pt x="29" y="257"/>
                  </a:lnTo>
                  <a:lnTo>
                    <a:pt x="22" y="245"/>
                  </a:lnTo>
                  <a:lnTo>
                    <a:pt x="17" y="231"/>
                  </a:lnTo>
                  <a:lnTo>
                    <a:pt x="11" y="218"/>
                  </a:lnTo>
                  <a:lnTo>
                    <a:pt x="8" y="208"/>
                  </a:lnTo>
                  <a:lnTo>
                    <a:pt x="5" y="197"/>
                  </a:lnTo>
                  <a:lnTo>
                    <a:pt x="3" y="185"/>
                  </a:lnTo>
                  <a:lnTo>
                    <a:pt x="1" y="173"/>
                  </a:lnTo>
                  <a:lnTo>
                    <a:pt x="1" y="161"/>
                  </a:lnTo>
                  <a:lnTo>
                    <a:pt x="0" y="150"/>
                  </a:lnTo>
                  <a:lnTo>
                    <a:pt x="1" y="138"/>
                  </a:lnTo>
                  <a:lnTo>
                    <a:pt x="3" y="127"/>
                  </a:lnTo>
                  <a:lnTo>
                    <a:pt x="7" y="117"/>
                  </a:lnTo>
                  <a:lnTo>
                    <a:pt x="11" y="108"/>
                  </a:lnTo>
                  <a:lnTo>
                    <a:pt x="18" y="98"/>
                  </a:lnTo>
                  <a:lnTo>
                    <a:pt x="26" y="88"/>
                  </a:lnTo>
                  <a:lnTo>
                    <a:pt x="35" y="79"/>
                  </a:lnTo>
                  <a:lnTo>
                    <a:pt x="44" y="70"/>
                  </a:lnTo>
                  <a:lnTo>
                    <a:pt x="50" y="61"/>
                  </a:lnTo>
                  <a:lnTo>
                    <a:pt x="55" y="55"/>
                  </a:lnTo>
                  <a:lnTo>
                    <a:pt x="58" y="50"/>
                  </a:lnTo>
                  <a:lnTo>
                    <a:pt x="60" y="43"/>
                  </a:lnTo>
                  <a:lnTo>
                    <a:pt x="63" y="36"/>
                  </a:lnTo>
                  <a:lnTo>
                    <a:pt x="64" y="2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0" name="Freeform 1201"/>
            <p:cNvSpPr>
              <a:spLocks/>
            </p:cNvSpPr>
            <p:nvPr/>
          </p:nvSpPr>
          <p:spPr bwMode="auto">
            <a:xfrm>
              <a:off x="2636" y="2846"/>
              <a:ext cx="55" cy="32"/>
            </a:xfrm>
            <a:custGeom>
              <a:avLst/>
              <a:gdLst>
                <a:gd name="T0" fmla="*/ 0 w 221"/>
                <a:gd name="T1" fmla="*/ 0 h 125"/>
                <a:gd name="T2" fmla="*/ 0 w 221"/>
                <a:gd name="T3" fmla="*/ 0 h 125"/>
                <a:gd name="T4" fmla="*/ 0 w 221"/>
                <a:gd name="T5" fmla="*/ 0 h 125"/>
                <a:gd name="T6" fmla="*/ 0 w 221"/>
                <a:gd name="T7" fmla="*/ 0 h 125"/>
                <a:gd name="T8" fmla="*/ 0 w 221"/>
                <a:gd name="T9" fmla="*/ 0 h 125"/>
                <a:gd name="T10" fmla="*/ 0 w 221"/>
                <a:gd name="T11" fmla="*/ 0 h 125"/>
                <a:gd name="T12" fmla="*/ 0 w 221"/>
                <a:gd name="T13" fmla="*/ 0 h 125"/>
                <a:gd name="T14" fmla="*/ 0 w 221"/>
                <a:gd name="T15" fmla="*/ 0 h 125"/>
                <a:gd name="T16" fmla="*/ 0 w 221"/>
                <a:gd name="T17" fmla="*/ 0 h 125"/>
                <a:gd name="T18" fmla="*/ 0 w 221"/>
                <a:gd name="T19" fmla="*/ 0 h 125"/>
                <a:gd name="T20" fmla="*/ 0 w 221"/>
                <a:gd name="T21" fmla="*/ 0 h 125"/>
                <a:gd name="T22" fmla="*/ 0 w 221"/>
                <a:gd name="T23" fmla="*/ 0 h 125"/>
                <a:gd name="T24" fmla="*/ 0 w 221"/>
                <a:gd name="T25" fmla="*/ 0 h 125"/>
                <a:gd name="T26" fmla="*/ 0 w 221"/>
                <a:gd name="T27" fmla="*/ 0 h 125"/>
                <a:gd name="T28" fmla="*/ 0 w 221"/>
                <a:gd name="T29" fmla="*/ 0 h 125"/>
                <a:gd name="T30" fmla="*/ 0 w 221"/>
                <a:gd name="T31" fmla="*/ 0 h 125"/>
                <a:gd name="T32" fmla="*/ 0 w 221"/>
                <a:gd name="T33" fmla="*/ 0 h 125"/>
                <a:gd name="T34" fmla="*/ 0 w 221"/>
                <a:gd name="T35" fmla="*/ 0 h 125"/>
                <a:gd name="T36" fmla="*/ 0 w 221"/>
                <a:gd name="T37" fmla="*/ 0 h 125"/>
                <a:gd name="T38" fmla="*/ 0 w 221"/>
                <a:gd name="T39" fmla="*/ 0 h 125"/>
                <a:gd name="T40" fmla="*/ 0 w 221"/>
                <a:gd name="T41" fmla="*/ 0 h 125"/>
                <a:gd name="T42" fmla="*/ 0 w 221"/>
                <a:gd name="T43" fmla="*/ 0 h 125"/>
                <a:gd name="T44" fmla="*/ 0 w 221"/>
                <a:gd name="T45" fmla="*/ 0 h 125"/>
                <a:gd name="T46" fmla="*/ 0 w 221"/>
                <a:gd name="T47" fmla="*/ 0 h 125"/>
                <a:gd name="T48" fmla="*/ 0 w 221"/>
                <a:gd name="T49" fmla="*/ 0 h 125"/>
                <a:gd name="T50" fmla="*/ 0 w 221"/>
                <a:gd name="T51" fmla="*/ 0 h 125"/>
                <a:gd name="T52" fmla="*/ 0 w 221"/>
                <a:gd name="T53" fmla="*/ 0 h 12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21" h="125">
                  <a:moveTo>
                    <a:pt x="81" y="114"/>
                  </a:moveTo>
                  <a:lnTo>
                    <a:pt x="164" y="66"/>
                  </a:lnTo>
                  <a:lnTo>
                    <a:pt x="205" y="42"/>
                  </a:lnTo>
                  <a:lnTo>
                    <a:pt x="205" y="41"/>
                  </a:lnTo>
                  <a:lnTo>
                    <a:pt x="205" y="40"/>
                  </a:lnTo>
                  <a:lnTo>
                    <a:pt x="204" y="38"/>
                  </a:lnTo>
                  <a:lnTo>
                    <a:pt x="204" y="37"/>
                  </a:lnTo>
                  <a:lnTo>
                    <a:pt x="204" y="36"/>
                  </a:lnTo>
                  <a:lnTo>
                    <a:pt x="204" y="33"/>
                  </a:lnTo>
                  <a:lnTo>
                    <a:pt x="204" y="29"/>
                  </a:lnTo>
                  <a:lnTo>
                    <a:pt x="205" y="24"/>
                  </a:lnTo>
                  <a:lnTo>
                    <a:pt x="206" y="21"/>
                  </a:lnTo>
                  <a:lnTo>
                    <a:pt x="208" y="16"/>
                  </a:lnTo>
                  <a:lnTo>
                    <a:pt x="210" y="13"/>
                  </a:lnTo>
                  <a:lnTo>
                    <a:pt x="212" y="10"/>
                  </a:lnTo>
                  <a:lnTo>
                    <a:pt x="214" y="6"/>
                  </a:lnTo>
                  <a:lnTo>
                    <a:pt x="218" y="3"/>
                  </a:lnTo>
                  <a:lnTo>
                    <a:pt x="221" y="0"/>
                  </a:lnTo>
                  <a:lnTo>
                    <a:pt x="0" y="125"/>
                  </a:lnTo>
                  <a:lnTo>
                    <a:pt x="14" y="122"/>
                  </a:lnTo>
                  <a:lnTo>
                    <a:pt x="27" y="120"/>
                  </a:lnTo>
                  <a:lnTo>
                    <a:pt x="36" y="118"/>
                  </a:lnTo>
                  <a:lnTo>
                    <a:pt x="45" y="116"/>
                  </a:lnTo>
                  <a:lnTo>
                    <a:pt x="54" y="115"/>
                  </a:lnTo>
                  <a:lnTo>
                    <a:pt x="63" y="115"/>
                  </a:lnTo>
                  <a:lnTo>
                    <a:pt x="72" y="114"/>
                  </a:lnTo>
                  <a:lnTo>
                    <a:pt x="81" y="11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1" name="Freeform 1202"/>
            <p:cNvSpPr>
              <a:spLocks/>
            </p:cNvSpPr>
            <p:nvPr/>
          </p:nvSpPr>
          <p:spPr bwMode="auto">
            <a:xfrm>
              <a:off x="2571" y="2875"/>
              <a:ext cx="126" cy="90"/>
            </a:xfrm>
            <a:custGeom>
              <a:avLst/>
              <a:gdLst>
                <a:gd name="T0" fmla="*/ 0 w 503"/>
                <a:gd name="T1" fmla="*/ 0 h 360"/>
                <a:gd name="T2" fmla="*/ 0 w 503"/>
                <a:gd name="T3" fmla="*/ 0 h 360"/>
                <a:gd name="T4" fmla="*/ 0 w 503"/>
                <a:gd name="T5" fmla="*/ 0 h 360"/>
                <a:gd name="T6" fmla="*/ 0 w 503"/>
                <a:gd name="T7" fmla="*/ 0 h 360"/>
                <a:gd name="T8" fmla="*/ 0 w 503"/>
                <a:gd name="T9" fmla="*/ 0 h 360"/>
                <a:gd name="T10" fmla="*/ 0 w 503"/>
                <a:gd name="T11" fmla="*/ 0 h 360"/>
                <a:gd name="T12" fmla="*/ 0 w 503"/>
                <a:gd name="T13" fmla="*/ 0 h 360"/>
                <a:gd name="T14" fmla="*/ 0 w 503"/>
                <a:gd name="T15" fmla="*/ 0 h 360"/>
                <a:gd name="T16" fmla="*/ 0 w 503"/>
                <a:gd name="T17" fmla="*/ 0 h 360"/>
                <a:gd name="T18" fmla="*/ 0 w 503"/>
                <a:gd name="T19" fmla="*/ 0 h 360"/>
                <a:gd name="T20" fmla="*/ 0 w 503"/>
                <a:gd name="T21" fmla="*/ 0 h 360"/>
                <a:gd name="T22" fmla="*/ 0 w 503"/>
                <a:gd name="T23" fmla="*/ 0 h 360"/>
                <a:gd name="T24" fmla="*/ 0 w 503"/>
                <a:gd name="T25" fmla="*/ 0 h 360"/>
                <a:gd name="T26" fmla="*/ 0 w 503"/>
                <a:gd name="T27" fmla="*/ 0 h 360"/>
                <a:gd name="T28" fmla="*/ 0 w 503"/>
                <a:gd name="T29" fmla="*/ 0 h 360"/>
                <a:gd name="T30" fmla="*/ 0 w 503"/>
                <a:gd name="T31" fmla="*/ 0 h 360"/>
                <a:gd name="T32" fmla="*/ 0 w 503"/>
                <a:gd name="T33" fmla="*/ 0 h 360"/>
                <a:gd name="T34" fmla="*/ 0 w 503"/>
                <a:gd name="T35" fmla="*/ 0 h 360"/>
                <a:gd name="T36" fmla="*/ 0 w 503"/>
                <a:gd name="T37" fmla="*/ 0 h 360"/>
                <a:gd name="T38" fmla="*/ 0 w 503"/>
                <a:gd name="T39" fmla="*/ 0 h 360"/>
                <a:gd name="T40" fmla="*/ 0 w 503"/>
                <a:gd name="T41" fmla="*/ 0 h 360"/>
                <a:gd name="T42" fmla="*/ 0 w 503"/>
                <a:gd name="T43" fmla="*/ 0 h 360"/>
                <a:gd name="T44" fmla="*/ 0 w 503"/>
                <a:gd name="T45" fmla="*/ 0 h 360"/>
                <a:gd name="T46" fmla="*/ 0 w 503"/>
                <a:gd name="T47" fmla="*/ 0 h 360"/>
                <a:gd name="T48" fmla="*/ 0 w 503"/>
                <a:gd name="T49" fmla="*/ 0 h 360"/>
                <a:gd name="T50" fmla="*/ 0 w 503"/>
                <a:gd name="T51" fmla="*/ 0 h 360"/>
                <a:gd name="T52" fmla="*/ 0 w 503"/>
                <a:gd name="T53" fmla="*/ 0 h 360"/>
                <a:gd name="T54" fmla="*/ 0 w 503"/>
                <a:gd name="T55" fmla="*/ 0 h 360"/>
                <a:gd name="T56" fmla="*/ 0 w 503"/>
                <a:gd name="T57" fmla="*/ 0 h 360"/>
                <a:gd name="T58" fmla="*/ 0 w 503"/>
                <a:gd name="T59" fmla="*/ 0 h 360"/>
                <a:gd name="T60" fmla="*/ 0 w 503"/>
                <a:gd name="T61" fmla="*/ 0 h 360"/>
                <a:gd name="T62" fmla="*/ 0 w 503"/>
                <a:gd name="T63" fmla="*/ 0 h 360"/>
                <a:gd name="T64" fmla="*/ 0 w 503"/>
                <a:gd name="T65" fmla="*/ 0 h 360"/>
                <a:gd name="T66" fmla="*/ 0 w 503"/>
                <a:gd name="T67" fmla="*/ 0 h 360"/>
                <a:gd name="T68" fmla="*/ 0 w 503"/>
                <a:gd name="T69" fmla="*/ 0 h 360"/>
                <a:gd name="T70" fmla="*/ 0 w 503"/>
                <a:gd name="T71" fmla="*/ 0 h 360"/>
                <a:gd name="T72" fmla="*/ 0 w 503"/>
                <a:gd name="T73" fmla="*/ 0 h 360"/>
                <a:gd name="T74" fmla="*/ 0 w 503"/>
                <a:gd name="T75" fmla="*/ 0 h 360"/>
                <a:gd name="T76" fmla="*/ 0 w 503"/>
                <a:gd name="T77" fmla="*/ 0 h 360"/>
                <a:gd name="T78" fmla="*/ 0 w 503"/>
                <a:gd name="T79" fmla="*/ 0 h 360"/>
                <a:gd name="T80" fmla="*/ 0 w 503"/>
                <a:gd name="T81" fmla="*/ 0 h 360"/>
                <a:gd name="T82" fmla="*/ 0 w 503"/>
                <a:gd name="T83" fmla="*/ 0 h 360"/>
                <a:gd name="T84" fmla="*/ 0 w 503"/>
                <a:gd name="T85" fmla="*/ 0 h 360"/>
                <a:gd name="T86" fmla="*/ 0 w 503"/>
                <a:gd name="T87" fmla="*/ 0 h 360"/>
                <a:gd name="T88" fmla="*/ 0 w 503"/>
                <a:gd name="T89" fmla="*/ 0 h 360"/>
                <a:gd name="T90" fmla="*/ 0 w 503"/>
                <a:gd name="T91" fmla="*/ 0 h 360"/>
                <a:gd name="T92" fmla="*/ 0 w 503"/>
                <a:gd name="T93" fmla="*/ 0 h 360"/>
                <a:gd name="T94" fmla="*/ 0 w 503"/>
                <a:gd name="T95" fmla="*/ 0 h 360"/>
                <a:gd name="T96" fmla="*/ 0 w 503"/>
                <a:gd name="T97" fmla="*/ 0 h 360"/>
                <a:gd name="T98" fmla="*/ 0 w 503"/>
                <a:gd name="T99" fmla="*/ 0 h 360"/>
                <a:gd name="T100" fmla="*/ 0 w 503"/>
                <a:gd name="T101" fmla="*/ 0 h 360"/>
                <a:gd name="T102" fmla="*/ 0 w 503"/>
                <a:gd name="T103" fmla="*/ 0 h 360"/>
                <a:gd name="T104" fmla="*/ 0 w 503"/>
                <a:gd name="T105" fmla="*/ 0 h 360"/>
                <a:gd name="T106" fmla="*/ 0 w 503"/>
                <a:gd name="T107" fmla="*/ 0 h 360"/>
                <a:gd name="T108" fmla="*/ 0 w 503"/>
                <a:gd name="T109" fmla="*/ 0 h 360"/>
                <a:gd name="T110" fmla="*/ 0 w 503"/>
                <a:gd name="T111" fmla="*/ 0 h 360"/>
                <a:gd name="T112" fmla="*/ 0 w 503"/>
                <a:gd name="T113" fmla="*/ 0 h 360"/>
                <a:gd name="T114" fmla="*/ 0 w 503"/>
                <a:gd name="T115" fmla="*/ 0 h 3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503" h="360">
                  <a:moveTo>
                    <a:pt x="197" y="25"/>
                  </a:moveTo>
                  <a:lnTo>
                    <a:pt x="223" y="19"/>
                  </a:lnTo>
                  <a:lnTo>
                    <a:pt x="247" y="12"/>
                  </a:lnTo>
                  <a:lnTo>
                    <a:pt x="265" y="9"/>
                  </a:lnTo>
                  <a:lnTo>
                    <a:pt x="282" y="6"/>
                  </a:lnTo>
                  <a:lnTo>
                    <a:pt x="299" y="3"/>
                  </a:lnTo>
                  <a:lnTo>
                    <a:pt x="311" y="1"/>
                  </a:lnTo>
                  <a:lnTo>
                    <a:pt x="323" y="0"/>
                  </a:lnTo>
                  <a:lnTo>
                    <a:pt x="337" y="0"/>
                  </a:lnTo>
                  <a:lnTo>
                    <a:pt x="349" y="0"/>
                  </a:lnTo>
                  <a:lnTo>
                    <a:pt x="356" y="0"/>
                  </a:lnTo>
                  <a:lnTo>
                    <a:pt x="363" y="0"/>
                  </a:lnTo>
                  <a:lnTo>
                    <a:pt x="371" y="1"/>
                  </a:lnTo>
                  <a:lnTo>
                    <a:pt x="377" y="2"/>
                  </a:lnTo>
                  <a:lnTo>
                    <a:pt x="384" y="3"/>
                  </a:lnTo>
                  <a:lnTo>
                    <a:pt x="391" y="4"/>
                  </a:lnTo>
                  <a:lnTo>
                    <a:pt x="397" y="6"/>
                  </a:lnTo>
                  <a:lnTo>
                    <a:pt x="404" y="8"/>
                  </a:lnTo>
                  <a:lnTo>
                    <a:pt x="411" y="10"/>
                  </a:lnTo>
                  <a:lnTo>
                    <a:pt x="418" y="12"/>
                  </a:lnTo>
                  <a:lnTo>
                    <a:pt x="424" y="15"/>
                  </a:lnTo>
                  <a:lnTo>
                    <a:pt x="431" y="18"/>
                  </a:lnTo>
                  <a:lnTo>
                    <a:pt x="438" y="21"/>
                  </a:lnTo>
                  <a:lnTo>
                    <a:pt x="443" y="25"/>
                  </a:lnTo>
                  <a:lnTo>
                    <a:pt x="449" y="29"/>
                  </a:lnTo>
                  <a:lnTo>
                    <a:pt x="455" y="32"/>
                  </a:lnTo>
                  <a:lnTo>
                    <a:pt x="459" y="38"/>
                  </a:lnTo>
                  <a:lnTo>
                    <a:pt x="464" y="43"/>
                  </a:lnTo>
                  <a:lnTo>
                    <a:pt x="467" y="48"/>
                  </a:lnTo>
                  <a:lnTo>
                    <a:pt x="470" y="54"/>
                  </a:lnTo>
                  <a:lnTo>
                    <a:pt x="474" y="61"/>
                  </a:lnTo>
                  <a:lnTo>
                    <a:pt x="476" y="67"/>
                  </a:lnTo>
                  <a:lnTo>
                    <a:pt x="478" y="76"/>
                  </a:lnTo>
                  <a:lnTo>
                    <a:pt x="480" y="85"/>
                  </a:lnTo>
                  <a:lnTo>
                    <a:pt x="483" y="94"/>
                  </a:lnTo>
                  <a:lnTo>
                    <a:pt x="485" y="103"/>
                  </a:lnTo>
                  <a:lnTo>
                    <a:pt x="488" y="112"/>
                  </a:lnTo>
                  <a:lnTo>
                    <a:pt x="492" y="120"/>
                  </a:lnTo>
                  <a:lnTo>
                    <a:pt x="495" y="128"/>
                  </a:lnTo>
                  <a:lnTo>
                    <a:pt x="499" y="134"/>
                  </a:lnTo>
                  <a:lnTo>
                    <a:pt x="501" y="138"/>
                  </a:lnTo>
                  <a:lnTo>
                    <a:pt x="502" y="142"/>
                  </a:lnTo>
                  <a:lnTo>
                    <a:pt x="503" y="146"/>
                  </a:lnTo>
                  <a:lnTo>
                    <a:pt x="503" y="150"/>
                  </a:lnTo>
                  <a:lnTo>
                    <a:pt x="503" y="155"/>
                  </a:lnTo>
                  <a:lnTo>
                    <a:pt x="502" y="159"/>
                  </a:lnTo>
                  <a:lnTo>
                    <a:pt x="499" y="164"/>
                  </a:lnTo>
                  <a:lnTo>
                    <a:pt x="496" y="169"/>
                  </a:lnTo>
                  <a:lnTo>
                    <a:pt x="495" y="171"/>
                  </a:lnTo>
                  <a:lnTo>
                    <a:pt x="493" y="174"/>
                  </a:lnTo>
                  <a:lnTo>
                    <a:pt x="492" y="176"/>
                  </a:lnTo>
                  <a:lnTo>
                    <a:pt x="489" y="178"/>
                  </a:lnTo>
                  <a:lnTo>
                    <a:pt x="488" y="180"/>
                  </a:lnTo>
                  <a:lnTo>
                    <a:pt x="486" y="182"/>
                  </a:lnTo>
                  <a:lnTo>
                    <a:pt x="485" y="184"/>
                  </a:lnTo>
                  <a:lnTo>
                    <a:pt x="484" y="186"/>
                  </a:lnTo>
                  <a:lnTo>
                    <a:pt x="483" y="187"/>
                  </a:lnTo>
                  <a:lnTo>
                    <a:pt x="481" y="189"/>
                  </a:lnTo>
                  <a:lnTo>
                    <a:pt x="480" y="191"/>
                  </a:lnTo>
                  <a:lnTo>
                    <a:pt x="479" y="192"/>
                  </a:lnTo>
                  <a:lnTo>
                    <a:pt x="476" y="195"/>
                  </a:lnTo>
                  <a:lnTo>
                    <a:pt x="473" y="198"/>
                  </a:lnTo>
                  <a:lnTo>
                    <a:pt x="468" y="201"/>
                  </a:lnTo>
                  <a:lnTo>
                    <a:pt x="461" y="206"/>
                  </a:lnTo>
                  <a:lnTo>
                    <a:pt x="453" y="211"/>
                  </a:lnTo>
                  <a:lnTo>
                    <a:pt x="448" y="214"/>
                  </a:lnTo>
                  <a:lnTo>
                    <a:pt x="443" y="216"/>
                  </a:lnTo>
                  <a:lnTo>
                    <a:pt x="439" y="220"/>
                  </a:lnTo>
                  <a:lnTo>
                    <a:pt x="434" y="223"/>
                  </a:lnTo>
                  <a:lnTo>
                    <a:pt x="430" y="226"/>
                  </a:lnTo>
                  <a:lnTo>
                    <a:pt x="425" y="231"/>
                  </a:lnTo>
                  <a:lnTo>
                    <a:pt x="421" y="234"/>
                  </a:lnTo>
                  <a:lnTo>
                    <a:pt x="418" y="236"/>
                  </a:lnTo>
                  <a:lnTo>
                    <a:pt x="413" y="240"/>
                  </a:lnTo>
                  <a:lnTo>
                    <a:pt x="409" y="243"/>
                  </a:lnTo>
                  <a:lnTo>
                    <a:pt x="404" y="245"/>
                  </a:lnTo>
                  <a:lnTo>
                    <a:pt x="399" y="248"/>
                  </a:lnTo>
                  <a:lnTo>
                    <a:pt x="397" y="248"/>
                  </a:lnTo>
                  <a:lnTo>
                    <a:pt x="396" y="248"/>
                  </a:lnTo>
                  <a:lnTo>
                    <a:pt x="396" y="249"/>
                  </a:lnTo>
                  <a:lnTo>
                    <a:pt x="395" y="249"/>
                  </a:lnTo>
                  <a:lnTo>
                    <a:pt x="394" y="249"/>
                  </a:lnTo>
                  <a:lnTo>
                    <a:pt x="390" y="251"/>
                  </a:lnTo>
                  <a:lnTo>
                    <a:pt x="385" y="253"/>
                  </a:lnTo>
                  <a:lnTo>
                    <a:pt x="382" y="257"/>
                  </a:lnTo>
                  <a:lnTo>
                    <a:pt x="377" y="259"/>
                  </a:lnTo>
                  <a:lnTo>
                    <a:pt x="373" y="263"/>
                  </a:lnTo>
                  <a:lnTo>
                    <a:pt x="368" y="268"/>
                  </a:lnTo>
                  <a:lnTo>
                    <a:pt x="364" y="271"/>
                  </a:lnTo>
                  <a:lnTo>
                    <a:pt x="359" y="273"/>
                  </a:lnTo>
                  <a:lnTo>
                    <a:pt x="356" y="276"/>
                  </a:lnTo>
                  <a:lnTo>
                    <a:pt x="353" y="278"/>
                  </a:lnTo>
                  <a:lnTo>
                    <a:pt x="348" y="279"/>
                  </a:lnTo>
                  <a:lnTo>
                    <a:pt x="347" y="279"/>
                  </a:lnTo>
                  <a:lnTo>
                    <a:pt x="346" y="279"/>
                  </a:lnTo>
                  <a:lnTo>
                    <a:pt x="345" y="279"/>
                  </a:lnTo>
                  <a:lnTo>
                    <a:pt x="344" y="280"/>
                  </a:lnTo>
                  <a:lnTo>
                    <a:pt x="344" y="281"/>
                  </a:lnTo>
                  <a:lnTo>
                    <a:pt x="343" y="282"/>
                  </a:lnTo>
                  <a:lnTo>
                    <a:pt x="343" y="284"/>
                  </a:lnTo>
                  <a:lnTo>
                    <a:pt x="343" y="285"/>
                  </a:lnTo>
                  <a:lnTo>
                    <a:pt x="343" y="286"/>
                  </a:lnTo>
                  <a:lnTo>
                    <a:pt x="341" y="288"/>
                  </a:lnTo>
                  <a:lnTo>
                    <a:pt x="340" y="290"/>
                  </a:lnTo>
                  <a:lnTo>
                    <a:pt x="338" y="293"/>
                  </a:lnTo>
                  <a:lnTo>
                    <a:pt x="337" y="294"/>
                  </a:lnTo>
                  <a:lnTo>
                    <a:pt x="335" y="295"/>
                  </a:lnTo>
                  <a:lnTo>
                    <a:pt x="332" y="296"/>
                  </a:lnTo>
                  <a:lnTo>
                    <a:pt x="330" y="297"/>
                  </a:lnTo>
                  <a:lnTo>
                    <a:pt x="327" y="297"/>
                  </a:lnTo>
                  <a:lnTo>
                    <a:pt x="319" y="300"/>
                  </a:lnTo>
                  <a:lnTo>
                    <a:pt x="312" y="304"/>
                  </a:lnTo>
                  <a:lnTo>
                    <a:pt x="304" y="307"/>
                  </a:lnTo>
                  <a:lnTo>
                    <a:pt x="298" y="310"/>
                  </a:lnTo>
                  <a:lnTo>
                    <a:pt x="289" y="317"/>
                  </a:lnTo>
                  <a:lnTo>
                    <a:pt x="280" y="323"/>
                  </a:lnTo>
                  <a:lnTo>
                    <a:pt x="270" y="330"/>
                  </a:lnTo>
                  <a:lnTo>
                    <a:pt x="261" y="335"/>
                  </a:lnTo>
                  <a:lnTo>
                    <a:pt x="251" y="341"/>
                  </a:lnTo>
                  <a:lnTo>
                    <a:pt x="241" y="346"/>
                  </a:lnTo>
                  <a:lnTo>
                    <a:pt x="234" y="349"/>
                  </a:lnTo>
                  <a:lnTo>
                    <a:pt x="226" y="352"/>
                  </a:lnTo>
                  <a:lnTo>
                    <a:pt x="218" y="354"/>
                  </a:lnTo>
                  <a:lnTo>
                    <a:pt x="210" y="355"/>
                  </a:lnTo>
                  <a:lnTo>
                    <a:pt x="199" y="358"/>
                  </a:lnTo>
                  <a:lnTo>
                    <a:pt x="188" y="359"/>
                  </a:lnTo>
                  <a:lnTo>
                    <a:pt x="177" y="360"/>
                  </a:lnTo>
                  <a:lnTo>
                    <a:pt x="164" y="360"/>
                  </a:lnTo>
                  <a:lnTo>
                    <a:pt x="152" y="360"/>
                  </a:lnTo>
                  <a:lnTo>
                    <a:pt x="141" y="360"/>
                  </a:lnTo>
                  <a:lnTo>
                    <a:pt x="135" y="360"/>
                  </a:lnTo>
                  <a:lnTo>
                    <a:pt x="131" y="360"/>
                  </a:lnTo>
                  <a:lnTo>
                    <a:pt x="126" y="359"/>
                  </a:lnTo>
                  <a:lnTo>
                    <a:pt x="122" y="359"/>
                  </a:lnTo>
                  <a:lnTo>
                    <a:pt x="118" y="358"/>
                  </a:lnTo>
                  <a:lnTo>
                    <a:pt x="115" y="356"/>
                  </a:lnTo>
                  <a:lnTo>
                    <a:pt x="112" y="355"/>
                  </a:lnTo>
                  <a:lnTo>
                    <a:pt x="109" y="353"/>
                  </a:lnTo>
                  <a:lnTo>
                    <a:pt x="108" y="352"/>
                  </a:lnTo>
                  <a:lnTo>
                    <a:pt x="106" y="350"/>
                  </a:lnTo>
                  <a:lnTo>
                    <a:pt x="106" y="349"/>
                  </a:lnTo>
                  <a:lnTo>
                    <a:pt x="105" y="346"/>
                  </a:lnTo>
                  <a:lnTo>
                    <a:pt x="104" y="345"/>
                  </a:lnTo>
                  <a:lnTo>
                    <a:pt x="104" y="344"/>
                  </a:lnTo>
                  <a:lnTo>
                    <a:pt x="103" y="344"/>
                  </a:lnTo>
                  <a:lnTo>
                    <a:pt x="102" y="343"/>
                  </a:lnTo>
                  <a:lnTo>
                    <a:pt x="100" y="343"/>
                  </a:lnTo>
                  <a:lnTo>
                    <a:pt x="99" y="343"/>
                  </a:lnTo>
                  <a:lnTo>
                    <a:pt x="98" y="343"/>
                  </a:lnTo>
                  <a:lnTo>
                    <a:pt x="97" y="342"/>
                  </a:lnTo>
                  <a:lnTo>
                    <a:pt x="96" y="342"/>
                  </a:lnTo>
                  <a:lnTo>
                    <a:pt x="95" y="342"/>
                  </a:lnTo>
                  <a:lnTo>
                    <a:pt x="91" y="342"/>
                  </a:lnTo>
                  <a:lnTo>
                    <a:pt x="88" y="341"/>
                  </a:lnTo>
                  <a:lnTo>
                    <a:pt x="86" y="340"/>
                  </a:lnTo>
                  <a:lnTo>
                    <a:pt x="83" y="337"/>
                  </a:lnTo>
                  <a:lnTo>
                    <a:pt x="80" y="335"/>
                  </a:lnTo>
                  <a:lnTo>
                    <a:pt x="78" y="333"/>
                  </a:lnTo>
                  <a:lnTo>
                    <a:pt x="76" y="330"/>
                  </a:lnTo>
                  <a:lnTo>
                    <a:pt x="74" y="326"/>
                  </a:lnTo>
                  <a:lnTo>
                    <a:pt x="71" y="323"/>
                  </a:lnTo>
                  <a:lnTo>
                    <a:pt x="69" y="321"/>
                  </a:lnTo>
                  <a:lnTo>
                    <a:pt x="65" y="317"/>
                  </a:lnTo>
                  <a:lnTo>
                    <a:pt x="60" y="314"/>
                  </a:lnTo>
                  <a:lnTo>
                    <a:pt x="56" y="312"/>
                  </a:lnTo>
                  <a:lnTo>
                    <a:pt x="50" y="308"/>
                  </a:lnTo>
                  <a:lnTo>
                    <a:pt x="43" y="306"/>
                  </a:lnTo>
                  <a:lnTo>
                    <a:pt x="35" y="303"/>
                  </a:lnTo>
                  <a:lnTo>
                    <a:pt x="29" y="299"/>
                  </a:lnTo>
                  <a:lnTo>
                    <a:pt x="23" y="297"/>
                  </a:lnTo>
                  <a:lnTo>
                    <a:pt x="19" y="294"/>
                  </a:lnTo>
                  <a:lnTo>
                    <a:pt x="14" y="290"/>
                  </a:lnTo>
                  <a:lnTo>
                    <a:pt x="11" y="287"/>
                  </a:lnTo>
                  <a:lnTo>
                    <a:pt x="10" y="284"/>
                  </a:lnTo>
                  <a:lnTo>
                    <a:pt x="7" y="281"/>
                  </a:lnTo>
                  <a:lnTo>
                    <a:pt x="6" y="278"/>
                  </a:lnTo>
                  <a:lnTo>
                    <a:pt x="5" y="273"/>
                  </a:lnTo>
                  <a:lnTo>
                    <a:pt x="4" y="270"/>
                  </a:lnTo>
                  <a:lnTo>
                    <a:pt x="4" y="267"/>
                  </a:lnTo>
                  <a:lnTo>
                    <a:pt x="3" y="260"/>
                  </a:lnTo>
                  <a:lnTo>
                    <a:pt x="3" y="254"/>
                  </a:lnTo>
                  <a:lnTo>
                    <a:pt x="2" y="240"/>
                  </a:lnTo>
                  <a:lnTo>
                    <a:pt x="1" y="224"/>
                  </a:lnTo>
                  <a:lnTo>
                    <a:pt x="0" y="208"/>
                  </a:lnTo>
                  <a:lnTo>
                    <a:pt x="1" y="199"/>
                  </a:lnTo>
                  <a:lnTo>
                    <a:pt x="1" y="191"/>
                  </a:lnTo>
                  <a:lnTo>
                    <a:pt x="2" y="183"/>
                  </a:lnTo>
                  <a:lnTo>
                    <a:pt x="4" y="174"/>
                  </a:lnTo>
                  <a:lnTo>
                    <a:pt x="7" y="166"/>
                  </a:lnTo>
                  <a:lnTo>
                    <a:pt x="10" y="159"/>
                  </a:lnTo>
                  <a:lnTo>
                    <a:pt x="14" y="154"/>
                  </a:lnTo>
                  <a:lnTo>
                    <a:pt x="18" y="148"/>
                  </a:lnTo>
                  <a:lnTo>
                    <a:pt x="23" y="143"/>
                  </a:lnTo>
                  <a:lnTo>
                    <a:pt x="29" y="138"/>
                  </a:lnTo>
                  <a:lnTo>
                    <a:pt x="35" y="134"/>
                  </a:lnTo>
                  <a:lnTo>
                    <a:pt x="37" y="133"/>
                  </a:lnTo>
                  <a:lnTo>
                    <a:pt x="38" y="133"/>
                  </a:lnTo>
                  <a:lnTo>
                    <a:pt x="39" y="132"/>
                  </a:lnTo>
                  <a:lnTo>
                    <a:pt x="39" y="131"/>
                  </a:lnTo>
                  <a:lnTo>
                    <a:pt x="40" y="131"/>
                  </a:lnTo>
                  <a:lnTo>
                    <a:pt x="40" y="130"/>
                  </a:lnTo>
                  <a:lnTo>
                    <a:pt x="40" y="129"/>
                  </a:lnTo>
                  <a:lnTo>
                    <a:pt x="40" y="127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20"/>
                  </a:lnTo>
                  <a:lnTo>
                    <a:pt x="39" y="119"/>
                  </a:lnTo>
                  <a:lnTo>
                    <a:pt x="40" y="119"/>
                  </a:lnTo>
                  <a:lnTo>
                    <a:pt x="41" y="119"/>
                  </a:lnTo>
                  <a:lnTo>
                    <a:pt x="42" y="119"/>
                  </a:lnTo>
                  <a:lnTo>
                    <a:pt x="43" y="119"/>
                  </a:lnTo>
                  <a:lnTo>
                    <a:pt x="44" y="118"/>
                  </a:lnTo>
                  <a:lnTo>
                    <a:pt x="46" y="118"/>
                  </a:lnTo>
                  <a:lnTo>
                    <a:pt x="47" y="117"/>
                  </a:lnTo>
                  <a:lnTo>
                    <a:pt x="49" y="115"/>
                  </a:lnTo>
                  <a:lnTo>
                    <a:pt x="50" y="114"/>
                  </a:lnTo>
                  <a:lnTo>
                    <a:pt x="59" y="108"/>
                  </a:lnTo>
                  <a:lnTo>
                    <a:pt x="68" y="101"/>
                  </a:lnTo>
                  <a:lnTo>
                    <a:pt x="77" y="95"/>
                  </a:lnTo>
                  <a:lnTo>
                    <a:pt x="87" y="90"/>
                  </a:lnTo>
                  <a:lnTo>
                    <a:pt x="99" y="83"/>
                  </a:lnTo>
                  <a:lnTo>
                    <a:pt x="113" y="76"/>
                  </a:lnTo>
                  <a:lnTo>
                    <a:pt x="125" y="71"/>
                  </a:lnTo>
                  <a:lnTo>
                    <a:pt x="139" y="64"/>
                  </a:lnTo>
                  <a:lnTo>
                    <a:pt x="151" y="57"/>
                  </a:lnTo>
                  <a:lnTo>
                    <a:pt x="163" y="49"/>
                  </a:lnTo>
                  <a:lnTo>
                    <a:pt x="169" y="46"/>
                  </a:lnTo>
                  <a:lnTo>
                    <a:pt x="174" y="41"/>
                  </a:lnTo>
                  <a:lnTo>
                    <a:pt x="180" y="38"/>
                  </a:lnTo>
                  <a:lnTo>
                    <a:pt x="186" y="34"/>
                  </a:lnTo>
                  <a:lnTo>
                    <a:pt x="191" y="29"/>
                  </a:lnTo>
                  <a:lnTo>
                    <a:pt x="197" y="25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2" name="Freeform 1203"/>
            <p:cNvSpPr>
              <a:spLocks/>
            </p:cNvSpPr>
            <p:nvPr/>
          </p:nvSpPr>
          <p:spPr bwMode="auto">
            <a:xfrm>
              <a:off x="2571" y="2875"/>
              <a:ext cx="126" cy="90"/>
            </a:xfrm>
            <a:custGeom>
              <a:avLst/>
              <a:gdLst>
                <a:gd name="T0" fmla="*/ 0 w 503"/>
                <a:gd name="T1" fmla="*/ 0 h 360"/>
                <a:gd name="T2" fmla="*/ 0 w 503"/>
                <a:gd name="T3" fmla="*/ 0 h 360"/>
                <a:gd name="T4" fmla="*/ 0 w 503"/>
                <a:gd name="T5" fmla="*/ 0 h 360"/>
                <a:gd name="T6" fmla="*/ 0 w 503"/>
                <a:gd name="T7" fmla="*/ 0 h 360"/>
                <a:gd name="T8" fmla="*/ 0 w 503"/>
                <a:gd name="T9" fmla="*/ 0 h 360"/>
                <a:gd name="T10" fmla="*/ 0 w 503"/>
                <a:gd name="T11" fmla="*/ 0 h 360"/>
                <a:gd name="T12" fmla="*/ 0 w 503"/>
                <a:gd name="T13" fmla="*/ 0 h 360"/>
                <a:gd name="T14" fmla="*/ 0 w 503"/>
                <a:gd name="T15" fmla="*/ 0 h 360"/>
                <a:gd name="T16" fmla="*/ 0 w 503"/>
                <a:gd name="T17" fmla="*/ 0 h 360"/>
                <a:gd name="T18" fmla="*/ 0 w 503"/>
                <a:gd name="T19" fmla="*/ 0 h 360"/>
                <a:gd name="T20" fmla="*/ 0 w 503"/>
                <a:gd name="T21" fmla="*/ 0 h 360"/>
                <a:gd name="T22" fmla="*/ 0 w 503"/>
                <a:gd name="T23" fmla="*/ 0 h 360"/>
                <a:gd name="T24" fmla="*/ 0 w 503"/>
                <a:gd name="T25" fmla="*/ 0 h 360"/>
                <a:gd name="T26" fmla="*/ 0 w 503"/>
                <a:gd name="T27" fmla="*/ 0 h 360"/>
                <a:gd name="T28" fmla="*/ 0 w 503"/>
                <a:gd name="T29" fmla="*/ 0 h 360"/>
                <a:gd name="T30" fmla="*/ 0 w 503"/>
                <a:gd name="T31" fmla="*/ 0 h 360"/>
                <a:gd name="T32" fmla="*/ 0 w 503"/>
                <a:gd name="T33" fmla="*/ 0 h 360"/>
                <a:gd name="T34" fmla="*/ 0 w 503"/>
                <a:gd name="T35" fmla="*/ 0 h 360"/>
                <a:gd name="T36" fmla="*/ 0 w 503"/>
                <a:gd name="T37" fmla="*/ 0 h 360"/>
                <a:gd name="T38" fmla="*/ 0 w 503"/>
                <a:gd name="T39" fmla="*/ 0 h 360"/>
                <a:gd name="T40" fmla="*/ 0 w 503"/>
                <a:gd name="T41" fmla="*/ 0 h 360"/>
                <a:gd name="T42" fmla="*/ 0 w 503"/>
                <a:gd name="T43" fmla="*/ 0 h 360"/>
                <a:gd name="T44" fmla="*/ 0 w 503"/>
                <a:gd name="T45" fmla="*/ 0 h 360"/>
                <a:gd name="T46" fmla="*/ 0 w 503"/>
                <a:gd name="T47" fmla="*/ 0 h 360"/>
                <a:gd name="T48" fmla="*/ 0 w 503"/>
                <a:gd name="T49" fmla="*/ 0 h 360"/>
                <a:gd name="T50" fmla="*/ 0 w 503"/>
                <a:gd name="T51" fmla="*/ 0 h 360"/>
                <a:gd name="T52" fmla="*/ 0 w 503"/>
                <a:gd name="T53" fmla="*/ 0 h 360"/>
                <a:gd name="T54" fmla="*/ 0 w 503"/>
                <a:gd name="T55" fmla="*/ 0 h 360"/>
                <a:gd name="T56" fmla="*/ 0 w 503"/>
                <a:gd name="T57" fmla="*/ 0 h 360"/>
                <a:gd name="T58" fmla="*/ 0 w 503"/>
                <a:gd name="T59" fmla="*/ 0 h 360"/>
                <a:gd name="T60" fmla="*/ 0 w 503"/>
                <a:gd name="T61" fmla="*/ 0 h 360"/>
                <a:gd name="T62" fmla="*/ 0 w 503"/>
                <a:gd name="T63" fmla="*/ 0 h 360"/>
                <a:gd name="T64" fmla="*/ 0 w 503"/>
                <a:gd name="T65" fmla="*/ 0 h 360"/>
                <a:gd name="T66" fmla="*/ 0 w 503"/>
                <a:gd name="T67" fmla="*/ 0 h 360"/>
                <a:gd name="T68" fmla="*/ 0 w 503"/>
                <a:gd name="T69" fmla="*/ 0 h 360"/>
                <a:gd name="T70" fmla="*/ 0 w 503"/>
                <a:gd name="T71" fmla="*/ 0 h 360"/>
                <a:gd name="T72" fmla="*/ 0 w 503"/>
                <a:gd name="T73" fmla="*/ 0 h 360"/>
                <a:gd name="T74" fmla="*/ 0 w 503"/>
                <a:gd name="T75" fmla="*/ 0 h 360"/>
                <a:gd name="T76" fmla="*/ 0 w 503"/>
                <a:gd name="T77" fmla="*/ 0 h 360"/>
                <a:gd name="T78" fmla="*/ 0 w 503"/>
                <a:gd name="T79" fmla="*/ 0 h 360"/>
                <a:gd name="T80" fmla="*/ 0 w 503"/>
                <a:gd name="T81" fmla="*/ 0 h 360"/>
                <a:gd name="T82" fmla="*/ 0 w 503"/>
                <a:gd name="T83" fmla="*/ 0 h 360"/>
                <a:gd name="T84" fmla="*/ 0 w 503"/>
                <a:gd name="T85" fmla="*/ 0 h 360"/>
                <a:gd name="T86" fmla="*/ 0 w 503"/>
                <a:gd name="T87" fmla="*/ 0 h 360"/>
                <a:gd name="T88" fmla="*/ 0 w 503"/>
                <a:gd name="T89" fmla="*/ 0 h 360"/>
                <a:gd name="T90" fmla="*/ 0 w 503"/>
                <a:gd name="T91" fmla="*/ 0 h 360"/>
                <a:gd name="T92" fmla="*/ 0 w 503"/>
                <a:gd name="T93" fmla="*/ 0 h 360"/>
                <a:gd name="T94" fmla="*/ 0 w 503"/>
                <a:gd name="T95" fmla="*/ 0 h 360"/>
                <a:gd name="T96" fmla="*/ 0 w 503"/>
                <a:gd name="T97" fmla="*/ 0 h 360"/>
                <a:gd name="T98" fmla="*/ 0 w 503"/>
                <a:gd name="T99" fmla="*/ 0 h 36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503" h="360">
                  <a:moveTo>
                    <a:pt x="151" y="32"/>
                  </a:moveTo>
                  <a:lnTo>
                    <a:pt x="167" y="30"/>
                  </a:lnTo>
                  <a:lnTo>
                    <a:pt x="183" y="27"/>
                  </a:lnTo>
                  <a:lnTo>
                    <a:pt x="200" y="24"/>
                  </a:lnTo>
                  <a:lnTo>
                    <a:pt x="216" y="20"/>
                  </a:lnTo>
                  <a:lnTo>
                    <a:pt x="238" y="15"/>
                  </a:lnTo>
                  <a:lnTo>
                    <a:pt x="261" y="10"/>
                  </a:lnTo>
                  <a:lnTo>
                    <a:pt x="282" y="6"/>
                  </a:lnTo>
                  <a:lnTo>
                    <a:pt x="304" y="2"/>
                  </a:lnTo>
                  <a:lnTo>
                    <a:pt x="320" y="0"/>
                  </a:lnTo>
                  <a:lnTo>
                    <a:pt x="336" y="0"/>
                  </a:lnTo>
                  <a:lnTo>
                    <a:pt x="351" y="0"/>
                  </a:lnTo>
                  <a:lnTo>
                    <a:pt x="366" y="0"/>
                  </a:lnTo>
                  <a:lnTo>
                    <a:pt x="382" y="2"/>
                  </a:lnTo>
                  <a:lnTo>
                    <a:pt x="396" y="6"/>
                  </a:lnTo>
                  <a:lnTo>
                    <a:pt x="412" y="10"/>
                  </a:lnTo>
                  <a:lnTo>
                    <a:pt x="421" y="13"/>
                  </a:lnTo>
                  <a:lnTo>
                    <a:pt x="431" y="18"/>
                  </a:lnTo>
                  <a:lnTo>
                    <a:pt x="440" y="22"/>
                  </a:lnTo>
                  <a:lnTo>
                    <a:pt x="448" y="28"/>
                  </a:lnTo>
                  <a:lnTo>
                    <a:pt x="456" y="35"/>
                  </a:lnTo>
                  <a:lnTo>
                    <a:pt x="462" y="41"/>
                  </a:lnTo>
                  <a:lnTo>
                    <a:pt x="468" y="49"/>
                  </a:lnTo>
                  <a:lnTo>
                    <a:pt x="474" y="62"/>
                  </a:lnTo>
                  <a:lnTo>
                    <a:pt x="477" y="74"/>
                  </a:lnTo>
                  <a:lnTo>
                    <a:pt x="481" y="87"/>
                  </a:lnTo>
                  <a:lnTo>
                    <a:pt x="485" y="100"/>
                  </a:lnTo>
                  <a:lnTo>
                    <a:pt x="488" y="112"/>
                  </a:lnTo>
                  <a:lnTo>
                    <a:pt x="492" y="120"/>
                  </a:lnTo>
                  <a:lnTo>
                    <a:pt x="495" y="127"/>
                  </a:lnTo>
                  <a:lnTo>
                    <a:pt x="498" y="132"/>
                  </a:lnTo>
                  <a:lnTo>
                    <a:pt x="501" y="139"/>
                  </a:lnTo>
                  <a:lnTo>
                    <a:pt x="503" y="146"/>
                  </a:lnTo>
                  <a:lnTo>
                    <a:pt x="503" y="154"/>
                  </a:lnTo>
                  <a:lnTo>
                    <a:pt x="502" y="158"/>
                  </a:lnTo>
                  <a:lnTo>
                    <a:pt x="498" y="165"/>
                  </a:lnTo>
                  <a:lnTo>
                    <a:pt x="495" y="170"/>
                  </a:lnTo>
                  <a:lnTo>
                    <a:pt x="490" y="177"/>
                  </a:lnTo>
                  <a:lnTo>
                    <a:pt x="486" y="183"/>
                  </a:lnTo>
                  <a:lnTo>
                    <a:pt x="483" y="187"/>
                  </a:lnTo>
                  <a:lnTo>
                    <a:pt x="479" y="192"/>
                  </a:lnTo>
                  <a:lnTo>
                    <a:pt x="476" y="195"/>
                  </a:lnTo>
                  <a:lnTo>
                    <a:pt x="471" y="198"/>
                  </a:lnTo>
                  <a:lnTo>
                    <a:pt x="461" y="206"/>
                  </a:lnTo>
                  <a:lnTo>
                    <a:pt x="449" y="213"/>
                  </a:lnTo>
                  <a:lnTo>
                    <a:pt x="438" y="221"/>
                  </a:lnTo>
                  <a:lnTo>
                    <a:pt x="429" y="228"/>
                  </a:lnTo>
                  <a:lnTo>
                    <a:pt x="420" y="234"/>
                  </a:lnTo>
                  <a:lnTo>
                    <a:pt x="412" y="241"/>
                  </a:lnTo>
                  <a:lnTo>
                    <a:pt x="404" y="245"/>
                  </a:lnTo>
                  <a:lnTo>
                    <a:pt x="395" y="249"/>
                  </a:lnTo>
                  <a:lnTo>
                    <a:pt x="386" y="253"/>
                  </a:lnTo>
                  <a:lnTo>
                    <a:pt x="378" y="259"/>
                  </a:lnTo>
                  <a:lnTo>
                    <a:pt x="373" y="263"/>
                  </a:lnTo>
                  <a:lnTo>
                    <a:pt x="368" y="268"/>
                  </a:lnTo>
                  <a:lnTo>
                    <a:pt x="363" y="272"/>
                  </a:lnTo>
                  <a:lnTo>
                    <a:pt x="359" y="275"/>
                  </a:lnTo>
                  <a:lnTo>
                    <a:pt x="356" y="277"/>
                  </a:lnTo>
                  <a:lnTo>
                    <a:pt x="351" y="278"/>
                  </a:lnTo>
                  <a:lnTo>
                    <a:pt x="348" y="279"/>
                  </a:lnTo>
                  <a:lnTo>
                    <a:pt x="344" y="280"/>
                  </a:lnTo>
                  <a:lnTo>
                    <a:pt x="343" y="282"/>
                  </a:lnTo>
                  <a:lnTo>
                    <a:pt x="343" y="286"/>
                  </a:lnTo>
                  <a:lnTo>
                    <a:pt x="341" y="289"/>
                  </a:lnTo>
                  <a:lnTo>
                    <a:pt x="339" y="291"/>
                  </a:lnTo>
                  <a:lnTo>
                    <a:pt x="335" y="295"/>
                  </a:lnTo>
                  <a:lnTo>
                    <a:pt x="328" y="297"/>
                  </a:lnTo>
                  <a:lnTo>
                    <a:pt x="322" y="299"/>
                  </a:lnTo>
                  <a:lnTo>
                    <a:pt x="316" y="301"/>
                  </a:lnTo>
                  <a:lnTo>
                    <a:pt x="310" y="304"/>
                  </a:lnTo>
                  <a:lnTo>
                    <a:pt x="304" y="307"/>
                  </a:lnTo>
                  <a:lnTo>
                    <a:pt x="292" y="315"/>
                  </a:lnTo>
                  <a:lnTo>
                    <a:pt x="280" y="323"/>
                  </a:lnTo>
                  <a:lnTo>
                    <a:pt x="267" y="331"/>
                  </a:lnTo>
                  <a:lnTo>
                    <a:pt x="255" y="338"/>
                  </a:lnTo>
                  <a:lnTo>
                    <a:pt x="242" y="345"/>
                  </a:lnTo>
                  <a:lnTo>
                    <a:pt x="230" y="351"/>
                  </a:lnTo>
                  <a:lnTo>
                    <a:pt x="217" y="354"/>
                  </a:lnTo>
                  <a:lnTo>
                    <a:pt x="205" y="356"/>
                  </a:lnTo>
                  <a:lnTo>
                    <a:pt x="191" y="359"/>
                  </a:lnTo>
                  <a:lnTo>
                    <a:pt x="178" y="360"/>
                  </a:lnTo>
                  <a:lnTo>
                    <a:pt x="163" y="360"/>
                  </a:lnTo>
                  <a:lnTo>
                    <a:pt x="155" y="360"/>
                  </a:lnTo>
                  <a:lnTo>
                    <a:pt x="148" y="360"/>
                  </a:lnTo>
                  <a:lnTo>
                    <a:pt x="140" y="360"/>
                  </a:lnTo>
                  <a:lnTo>
                    <a:pt x="132" y="360"/>
                  </a:lnTo>
                  <a:lnTo>
                    <a:pt x="125" y="359"/>
                  </a:lnTo>
                  <a:lnTo>
                    <a:pt x="117" y="358"/>
                  </a:lnTo>
                  <a:lnTo>
                    <a:pt x="112" y="354"/>
                  </a:lnTo>
                  <a:lnTo>
                    <a:pt x="109" y="353"/>
                  </a:lnTo>
                  <a:lnTo>
                    <a:pt x="107" y="350"/>
                  </a:lnTo>
                  <a:lnTo>
                    <a:pt x="105" y="346"/>
                  </a:lnTo>
                  <a:lnTo>
                    <a:pt x="103" y="344"/>
                  </a:lnTo>
                  <a:lnTo>
                    <a:pt x="98" y="342"/>
                  </a:lnTo>
                  <a:lnTo>
                    <a:pt x="93" y="342"/>
                  </a:lnTo>
                  <a:lnTo>
                    <a:pt x="88" y="341"/>
                  </a:lnTo>
                  <a:lnTo>
                    <a:pt x="84" y="338"/>
                  </a:lnTo>
                  <a:lnTo>
                    <a:pt x="79" y="334"/>
                  </a:lnTo>
                  <a:lnTo>
                    <a:pt x="76" y="330"/>
                  </a:lnTo>
                  <a:lnTo>
                    <a:pt x="71" y="324"/>
                  </a:lnTo>
                  <a:lnTo>
                    <a:pt x="67" y="318"/>
                  </a:lnTo>
                  <a:lnTo>
                    <a:pt x="61" y="315"/>
                  </a:lnTo>
                  <a:lnTo>
                    <a:pt x="53" y="310"/>
                  </a:lnTo>
                  <a:lnTo>
                    <a:pt x="44" y="306"/>
                  </a:lnTo>
                  <a:lnTo>
                    <a:pt x="35" y="303"/>
                  </a:lnTo>
                  <a:lnTo>
                    <a:pt x="26" y="298"/>
                  </a:lnTo>
                  <a:lnTo>
                    <a:pt x="19" y="294"/>
                  </a:lnTo>
                  <a:lnTo>
                    <a:pt x="13" y="288"/>
                  </a:lnTo>
                  <a:lnTo>
                    <a:pt x="9" y="282"/>
                  </a:lnTo>
                  <a:lnTo>
                    <a:pt x="6" y="276"/>
                  </a:lnTo>
                  <a:lnTo>
                    <a:pt x="4" y="268"/>
                  </a:lnTo>
                  <a:lnTo>
                    <a:pt x="3" y="260"/>
                  </a:lnTo>
                  <a:lnTo>
                    <a:pt x="3" y="251"/>
                  </a:lnTo>
                  <a:lnTo>
                    <a:pt x="2" y="242"/>
                  </a:lnTo>
                  <a:lnTo>
                    <a:pt x="1" y="232"/>
                  </a:lnTo>
                  <a:lnTo>
                    <a:pt x="1" y="223"/>
                  </a:lnTo>
                  <a:lnTo>
                    <a:pt x="0" y="213"/>
                  </a:lnTo>
                  <a:lnTo>
                    <a:pt x="0" y="203"/>
                  </a:lnTo>
                  <a:lnTo>
                    <a:pt x="1" y="193"/>
                  </a:lnTo>
                  <a:lnTo>
                    <a:pt x="2" y="183"/>
                  </a:lnTo>
                  <a:lnTo>
                    <a:pt x="4" y="173"/>
                  </a:lnTo>
                  <a:lnTo>
                    <a:pt x="7" y="165"/>
                  </a:lnTo>
                  <a:lnTo>
                    <a:pt x="11" y="159"/>
                  </a:lnTo>
                  <a:lnTo>
                    <a:pt x="13" y="154"/>
                  </a:lnTo>
                  <a:lnTo>
                    <a:pt x="16" y="149"/>
                  </a:lnTo>
                  <a:lnTo>
                    <a:pt x="21" y="145"/>
                  </a:lnTo>
                  <a:lnTo>
                    <a:pt x="25" y="141"/>
                  </a:lnTo>
                  <a:lnTo>
                    <a:pt x="31" y="137"/>
                  </a:lnTo>
                  <a:lnTo>
                    <a:pt x="37" y="133"/>
                  </a:lnTo>
                  <a:lnTo>
                    <a:pt x="40" y="129"/>
                  </a:lnTo>
                  <a:lnTo>
                    <a:pt x="40" y="127"/>
                  </a:lnTo>
                  <a:lnTo>
                    <a:pt x="39" y="123"/>
                  </a:lnTo>
                  <a:lnTo>
                    <a:pt x="39" y="121"/>
                  </a:lnTo>
                  <a:lnTo>
                    <a:pt x="39" y="120"/>
                  </a:lnTo>
                  <a:lnTo>
                    <a:pt x="39" y="119"/>
                  </a:lnTo>
                  <a:lnTo>
                    <a:pt x="40" y="119"/>
                  </a:lnTo>
                  <a:lnTo>
                    <a:pt x="42" y="119"/>
                  </a:lnTo>
                  <a:lnTo>
                    <a:pt x="43" y="119"/>
                  </a:lnTo>
                  <a:lnTo>
                    <a:pt x="51" y="113"/>
                  </a:lnTo>
                  <a:lnTo>
                    <a:pt x="59" y="106"/>
                  </a:lnTo>
                  <a:lnTo>
                    <a:pt x="68" y="101"/>
                  </a:lnTo>
                  <a:lnTo>
                    <a:pt x="76" y="95"/>
                  </a:lnTo>
                  <a:lnTo>
                    <a:pt x="85" y="91"/>
                  </a:lnTo>
                  <a:lnTo>
                    <a:pt x="103" y="82"/>
                  </a:lnTo>
                  <a:lnTo>
                    <a:pt x="121" y="73"/>
                  </a:lnTo>
                  <a:lnTo>
                    <a:pt x="139" y="64"/>
                  </a:lnTo>
                  <a:lnTo>
                    <a:pt x="152" y="57"/>
                  </a:lnTo>
                  <a:lnTo>
                    <a:pt x="164" y="49"/>
                  </a:lnTo>
                  <a:lnTo>
                    <a:pt x="177" y="40"/>
                  </a:lnTo>
                  <a:lnTo>
                    <a:pt x="188" y="31"/>
                  </a:lnTo>
                  <a:lnTo>
                    <a:pt x="195" y="26"/>
                  </a:lnTo>
                  <a:lnTo>
                    <a:pt x="200" y="2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3" name="Freeform 1204"/>
            <p:cNvSpPr>
              <a:spLocks/>
            </p:cNvSpPr>
            <p:nvPr/>
          </p:nvSpPr>
          <p:spPr bwMode="auto">
            <a:xfrm>
              <a:off x="2687" y="2815"/>
              <a:ext cx="65" cy="96"/>
            </a:xfrm>
            <a:custGeom>
              <a:avLst/>
              <a:gdLst>
                <a:gd name="T0" fmla="*/ 0 w 262"/>
                <a:gd name="T1" fmla="*/ 0 h 382"/>
                <a:gd name="T2" fmla="*/ 0 w 262"/>
                <a:gd name="T3" fmla="*/ 0 h 382"/>
                <a:gd name="T4" fmla="*/ 0 w 262"/>
                <a:gd name="T5" fmla="*/ 0 h 382"/>
                <a:gd name="T6" fmla="*/ 0 w 262"/>
                <a:gd name="T7" fmla="*/ 0 h 382"/>
                <a:gd name="T8" fmla="*/ 0 w 262"/>
                <a:gd name="T9" fmla="*/ 0 h 382"/>
                <a:gd name="T10" fmla="*/ 0 w 262"/>
                <a:gd name="T11" fmla="*/ 0 h 382"/>
                <a:gd name="T12" fmla="*/ 0 w 262"/>
                <a:gd name="T13" fmla="*/ 0 h 382"/>
                <a:gd name="T14" fmla="*/ 0 w 262"/>
                <a:gd name="T15" fmla="*/ 0 h 382"/>
                <a:gd name="T16" fmla="*/ 0 w 262"/>
                <a:gd name="T17" fmla="*/ 0 h 382"/>
                <a:gd name="T18" fmla="*/ 0 w 262"/>
                <a:gd name="T19" fmla="*/ 0 h 382"/>
                <a:gd name="T20" fmla="*/ 0 w 262"/>
                <a:gd name="T21" fmla="*/ 0 h 382"/>
                <a:gd name="T22" fmla="*/ 0 w 262"/>
                <a:gd name="T23" fmla="*/ 0 h 382"/>
                <a:gd name="T24" fmla="*/ 0 w 262"/>
                <a:gd name="T25" fmla="*/ 0 h 382"/>
                <a:gd name="T26" fmla="*/ 0 w 262"/>
                <a:gd name="T27" fmla="*/ 0 h 382"/>
                <a:gd name="T28" fmla="*/ 0 w 262"/>
                <a:gd name="T29" fmla="*/ 0 h 382"/>
                <a:gd name="T30" fmla="*/ 0 w 262"/>
                <a:gd name="T31" fmla="*/ 0 h 382"/>
                <a:gd name="T32" fmla="*/ 0 w 262"/>
                <a:gd name="T33" fmla="*/ 0 h 382"/>
                <a:gd name="T34" fmla="*/ 0 w 262"/>
                <a:gd name="T35" fmla="*/ 0 h 382"/>
                <a:gd name="T36" fmla="*/ 0 w 262"/>
                <a:gd name="T37" fmla="*/ 0 h 382"/>
                <a:gd name="T38" fmla="*/ 0 w 262"/>
                <a:gd name="T39" fmla="*/ 0 h 382"/>
                <a:gd name="T40" fmla="*/ 0 w 262"/>
                <a:gd name="T41" fmla="*/ 0 h 382"/>
                <a:gd name="T42" fmla="*/ 0 w 262"/>
                <a:gd name="T43" fmla="*/ 0 h 382"/>
                <a:gd name="T44" fmla="*/ 0 w 262"/>
                <a:gd name="T45" fmla="*/ 0 h 382"/>
                <a:gd name="T46" fmla="*/ 0 w 262"/>
                <a:gd name="T47" fmla="*/ 0 h 382"/>
                <a:gd name="T48" fmla="*/ 0 w 262"/>
                <a:gd name="T49" fmla="*/ 0 h 382"/>
                <a:gd name="T50" fmla="*/ 0 w 262"/>
                <a:gd name="T51" fmla="*/ 0 h 382"/>
                <a:gd name="T52" fmla="*/ 0 w 262"/>
                <a:gd name="T53" fmla="*/ 0 h 382"/>
                <a:gd name="T54" fmla="*/ 0 w 262"/>
                <a:gd name="T55" fmla="*/ 0 h 382"/>
                <a:gd name="T56" fmla="*/ 0 w 262"/>
                <a:gd name="T57" fmla="*/ 0 h 382"/>
                <a:gd name="T58" fmla="*/ 0 w 262"/>
                <a:gd name="T59" fmla="*/ 0 h 382"/>
                <a:gd name="T60" fmla="*/ 0 w 262"/>
                <a:gd name="T61" fmla="*/ 0 h 382"/>
                <a:gd name="T62" fmla="*/ 0 w 262"/>
                <a:gd name="T63" fmla="*/ 0 h 382"/>
                <a:gd name="T64" fmla="*/ 0 w 262"/>
                <a:gd name="T65" fmla="*/ 0 h 382"/>
                <a:gd name="T66" fmla="*/ 0 w 262"/>
                <a:gd name="T67" fmla="*/ 0 h 382"/>
                <a:gd name="T68" fmla="*/ 0 w 262"/>
                <a:gd name="T69" fmla="*/ 0 h 382"/>
                <a:gd name="T70" fmla="*/ 0 w 262"/>
                <a:gd name="T71" fmla="*/ 0 h 382"/>
                <a:gd name="T72" fmla="*/ 0 w 262"/>
                <a:gd name="T73" fmla="*/ 0 h 382"/>
                <a:gd name="T74" fmla="*/ 0 w 262"/>
                <a:gd name="T75" fmla="*/ 0 h 382"/>
                <a:gd name="T76" fmla="*/ 0 w 262"/>
                <a:gd name="T77" fmla="*/ 0 h 382"/>
                <a:gd name="T78" fmla="*/ 0 w 262"/>
                <a:gd name="T79" fmla="*/ 0 h 382"/>
                <a:gd name="T80" fmla="*/ 0 w 262"/>
                <a:gd name="T81" fmla="*/ 0 h 382"/>
                <a:gd name="T82" fmla="*/ 0 w 262"/>
                <a:gd name="T83" fmla="*/ 0 h 382"/>
                <a:gd name="T84" fmla="*/ 0 w 262"/>
                <a:gd name="T85" fmla="*/ 0 h 382"/>
                <a:gd name="T86" fmla="*/ 0 w 262"/>
                <a:gd name="T87" fmla="*/ 0 h 382"/>
                <a:gd name="T88" fmla="*/ 0 w 262"/>
                <a:gd name="T89" fmla="*/ 0 h 382"/>
                <a:gd name="T90" fmla="*/ 0 w 262"/>
                <a:gd name="T91" fmla="*/ 0 h 382"/>
                <a:gd name="T92" fmla="*/ 0 w 262"/>
                <a:gd name="T93" fmla="*/ 0 h 382"/>
                <a:gd name="T94" fmla="*/ 0 w 262"/>
                <a:gd name="T95" fmla="*/ 0 h 38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62" h="382">
                  <a:moveTo>
                    <a:pt x="109" y="107"/>
                  </a:moveTo>
                  <a:lnTo>
                    <a:pt x="119" y="112"/>
                  </a:lnTo>
                  <a:lnTo>
                    <a:pt x="130" y="117"/>
                  </a:lnTo>
                  <a:lnTo>
                    <a:pt x="139" y="122"/>
                  </a:lnTo>
                  <a:lnTo>
                    <a:pt x="149" y="129"/>
                  </a:lnTo>
                  <a:lnTo>
                    <a:pt x="157" y="136"/>
                  </a:lnTo>
                  <a:lnTo>
                    <a:pt x="166" y="143"/>
                  </a:lnTo>
                  <a:lnTo>
                    <a:pt x="174" y="150"/>
                  </a:lnTo>
                  <a:lnTo>
                    <a:pt x="181" y="158"/>
                  </a:lnTo>
                  <a:lnTo>
                    <a:pt x="187" y="166"/>
                  </a:lnTo>
                  <a:lnTo>
                    <a:pt x="192" y="172"/>
                  </a:lnTo>
                  <a:lnTo>
                    <a:pt x="195" y="177"/>
                  </a:lnTo>
                  <a:lnTo>
                    <a:pt x="197" y="181"/>
                  </a:lnTo>
                  <a:lnTo>
                    <a:pt x="200" y="184"/>
                  </a:lnTo>
                  <a:lnTo>
                    <a:pt x="202" y="187"/>
                  </a:lnTo>
                  <a:lnTo>
                    <a:pt x="203" y="192"/>
                  </a:lnTo>
                  <a:lnTo>
                    <a:pt x="205" y="195"/>
                  </a:lnTo>
                  <a:lnTo>
                    <a:pt x="206" y="200"/>
                  </a:lnTo>
                  <a:lnTo>
                    <a:pt x="207" y="203"/>
                  </a:lnTo>
                  <a:lnTo>
                    <a:pt x="207" y="208"/>
                  </a:lnTo>
                  <a:lnTo>
                    <a:pt x="209" y="212"/>
                  </a:lnTo>
                  <a:lnTo>
                    <a:pt x="209" y="218"/>
                  </a:lnTo>
                  <a:lnTo>
                    <a:pt x="210" y="224"/>
                  </a:lnTo>
                  <a:lnTo>
                    <a:pt x="210" y="231"/>
                  </a:lnTo>
                  <a:lnTo>
                    <a:pt x="211" y="238"/>
                  </a:lnTo>
                  <a:lnTo>
                    <a:pt x="212" y="245"/>
                  </a:lnTo>
                  <a:lnTo>
                    <a:pt x="212" y="251"/>
                  </a:lnTo>
                  <a:lnTo>
                    <a:pt x="213" y="258"/>
                  </a:lnTo>
                  <a:lnTo>
                    <a:pt x="213" y="264"/>
                  </a:lnTo>
                  <a:lnTo>
                    <a:pt x="213" y="268"/>
                  </a:lnTo>
                  <a:lnTo>
                    <a:pt x="213" y="273"/>
                  </a:lnTo>
                  <a:lnTo>
                    <a:pt x="212" y="276"/>
                  </a:lnTo>
                  <a:lnTo>
                    <a:pt x="212" y="280"/>
                  </a:lnTo>
                  <a:lnTo>
                    <a:pt x="210" y="285"/>
                  </a:lnTo>
                  <a:lnTo>
                    <a:pt x="209" y="288"/>
                  </a:lnTo>
                  <a:lnTo>
                    <a:pt x="206" y="294"/>
                  </a:lnTo>
                  <a:lnTo>
                    <a:pt x="203" y="300"/>
                  </a:lnTo>
                  <a:lnTo>
                    <a:pt x="201" y="303"/>
                  </a:lnTo>
                  <a:lnTo>
                    <a:pt x="200" y="306"/>
                  </a:lnTo>
                  <a:lnTo>
                    <a:pt x="197" y="311"/>
                  </a:lnTo>
                  <a:lnTo>
                    <a:pt x="194" y="320"/>
                  </a:lnTo>
                  <a:lnTo>
                    <a:pt x="192" y="329"/>
                  </a:lnTo>
                  <a:lnTo>
                    <a:pt x="190" y="338"/>
                  </a:lnTo>
                  <a:lnTo>
                    <a:pt x="187" y="344"/>
                  </a:lnTo>
                  <a:lnTo>
                    <a:pt x="186" y="351"/>
                  </a:lnTo>
                  <a:lnTo>
                    <a:pt x="184" y="358"/>
                  </a:lnTo>
                  <a:lnTo>
                    <a:pt x="182" y="365"/>
                  </a:lnTo>
                  <a:lnTo>
                    <a:pt x="179" y="368"/>
                  </a:lnTo>
                  <a:lnTo>
                    <a:pt x="176" y="372"/>
                  </a:lnTo>
                  <a:lnTo>
                    <a:pt x="174" y="376"/>
                  </a:lnTo>
                  <a:lnTo>
                    <a:pt x="169" y="378"/>
                  </a:lnTo>
                  <a:lnTo>
                    <a:pt x="166" y="380"/>
                  </a:lnTo>
                  <a:lnTo>
                    <a:pt x="163" y="381"/>
                  </a:lnTo>
                  <a:lnTo>
                    <a:pt x="159" y="382"/>
                  </a:lnTo>
                  <a:lnTo>
                    <a:pt x="155" y="382"/>
                  </a:lnTo>
                  <a:lnTo>
                    <a:pt x="151" y="382"/>
                  </a:lnTo>
                  <a:lnTo>
                    <a:pt x="147" y="382"/>
                  </a:lnTo>
                  <a:lnTo>
                    <a:pt x="142" y="382"/>
                  </a:lnTo>
                  <a:lnTo>
                    <a:pt x="136" y="382"/>
                  </a:lnTo>
                  <a:lnTo>
                    <a:pt x="129" y="382"/>
                  </a:lnTo>
                  <a:lnTo>
                    <a:pt x="119" y="382"/>
                  </a:lnTo>
                  <a:lnTo>
                    <a:pt x="110" y="382"/>
                  </a:lnTo>
                  <a:lnTo>
                    <a:pt x="104" y="382"/>
                  </a:lnTo>
                  <a:lnTo>
                    <a:pt x="98" y="382"/>
                  </a:lnTo>
                  <a:lnTo>
                    <a:pt x="92" y="381"/>
                  </a:lnTo>
                  <a:lnTo>
                    <a:pt x="89" y="380"/>
                  </a:lnTo>
                  <a:lnTo>
                    <a:pt x="85" y="379"/>
                  </a:lnTo>
                  <a:lnTo>
                    <a:pt x="82" y="378"/>
                  </a:lnTo>
                  <a:lnTo>
                    <a:pt x="80" y="376"/>
                  </a:lnTo>
                  <a:lnTo>
                    <a:pt x="76" y="373"/>
                  </a:lnTo>
                  <a:lnTo>
                    <a:pt x="74" y="371"/>
                  </a:lnTo>
                  <a:lnTo>
                    <a:pt x="73" y="368"/>
                  </a:lnTo>
                  <a:lnTo>
                    <a:pt x="71" y="365"/>
                  </a:lnTo>
                  <a:lnTo>
                    <a:pt x="70" y="361"/>
                  </a:lnTo>
                  <a:lnTo>
                    <a:pt x="69" y="358"/>
                  </a:lnTo>
                  <a:lnTo>
                    <a:pt x="66" y="352"/>
                  </a:lnTo>
                  <a:lnTo>
                    <a:pt x="65" y="347"/>
                  </a:lnTo>
                  <a:lnTo>
                    <a:pt x="62" y="339"/>
                  </a:lnTo>
                  <a:lnTo>
                    <a:pt x="58" y="331"/>
                  </a:lnTo>
                  <a:lnTo>
                    <a:pt x="55" y="324"/>
                  </a:lnTo>
                  <a:lnTo>
                    <a:pt x="49" y="313"/>
                  </a:lnTo>
                  <a:lnTo>
                    <a:pt x="43" y="303"/>
                  </a:lnTo>
                  <a:lnTo>
                    <a:pt x="39" y="295"/>
                  </a:lnTo>
                  <a:lnTo>
                    <a:pt x="35" y="287"/>
                  </a:lnTo>
                  <a:lnTo>
                    <a:pt x="32" y="279"/>
                  </a:lnTo>
                  <a:lnTo>
                    <a:pt x="28" y="273"/>
                  </a:lnTo>
                  <a:lnTo>
                    <a:pt x="26" y="266"/>
                  </a:lnTo>
                  <a:lnTo>
                    <a:pt x="23" y="259"/>
                  </a:lnTo>
                  <a:lnTo>
                    <a:pt x="20" y="251"/>
                  </a:lnTo>
                  <a:lnTo>
                    <a:pt x="18" y="245"/>
                  </a:lnTo>
                  <a:lnTo>
                    <a:pt x="16" y="238"/>
                  </a:lnTo>
                  <a:lnTo>
                    <a:pt x="15" y="231"/>
                  </a:lnTo>
                  <a:lnTo>
                    <a:pt x="14" y="224"/>
                  </a:lnTo>
                  <a:lnTo>
                    <a:pt x="13" y="219"/>
                  </a:lnTo>
                  <a:lnTo>
                    <a:pt x="11" y="212"/>
                  </a:lnTo>
                  <a:lnTo>
                    <a:pt x="10" y="205"/>
                  </a:lnTo>
                  <a:lnTo>
                    <a:pt x="8" y="198"/>
                  </a:lnTo>
                  <a:lnTo>
                    <a:pt x="7" y="192"/>
                  </a:lnTo>
                  <a:lnTo>
                    <a:pt x="5" y="185"/>
                  </a:lnTo>
                  <a:lnTo>
                    <a:pt x="4" y="178"/>
                  </a:lnTo>
                  <a:lnTo>
                    <a:pt x="1" y="172"/>
                  </a:lnTo>
                  <a:lnTo>
                    <a:pt x="1" y="167"/>
                  </a:lnTo>
                  <a:lnTo>
                    <a:pt x="0" y="163"/>
                  </a:lnTo>
                  <a:lnTo>
                    <a:pt x="0" y="158"/>
                  </a:lnTo>
                  <a:lnTo>
                    <a:pt x="0" y="154"/>
                  </a:lnTo>
                  <a:lnTo>
                    <a:pt x="1" y="149"/>
                  </a:lnTo>
                  <a:lnTo>
                    <a:pt x="2" y="146"/>
                  </a:lnTo>
                  <a:lnTo>
                    <a:pt x="4" y="141"/>
                  </a:lnTo>
                  <a:lnTo>
                    <a:pt x="6" y="138"/>
                  </a:lnTo>
                  <a:lnTo>
                    <a:pt x="8" y="135"/>
                  </a:lnTo>
                  <a:lnTo>
                    <a:pt x="10" y="131"/>
                  </a:lnTo>
                  <a:lnTo>
                    <a:pt x="14" y="128"/>
                  </a:lnTo>
                  <a:lnTo>
                    <a:pt x="17" y="125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6" y="0"/>
                  </a:lnTo>
                  <a:lnTo>
                    <a:pt x="249" y="0"/>
                  </a:lnTo>
                  <a:lnTo>
                    <a:pt x="253" y="1"/>
                  </a:lnTo>
                  <a:lnTo>
                    <a:pt x="258" y="1"/>
                  </a:lnTo>
                  <a:lnTo>
                    <a:pt x="262" y="1"/>
                  </a:lnTo>
                  <a:lnTo>
                    <a:pt x="260" y="4"/>
                  </a:lnTo>
                  <a:lnTo>
                    <a:pt x="259" y="5"/>
                  </a:lnTo>
                  <a:lnTo>
                    <a:pt x="257" y="6"/>
                  </a:lnTo>
                  <a:lnTo>
                    <a:pt x="255" y="7"/>
                  </a:lnTo>
                  <a:lnTo>
                    <a:pt x="253" y="9"/>
                  </a:lnTo>
                  <a:lnTo>
                    <a:pt x="251" y="10"/>
                  </a:lnTo>
                  <a:lnTo>
                    <a:pt x="248" y="11"/>
                  </a:lnTo>
                  <a:lnTo>
                    <a:pt x="243" y="13"/>
                  </a:lnTo>
                  <a:lnTo>
                    <a:pt x="240" y="14"/>
                  </a:lnTo>
                  <a:lnTo>
                    <a:pt x="234" y="15"/>
                  </a:lnTo>
                  <a:lnTo>
                    <a:pt x="229" y="16"/>
                  </a:lnTo>
                  <a:lnTo>
                    <a:pt x="224" y="17"/>
                  </a:lnTo>
                  <a:lnTo>
                    <a:pt x="221" y="18"/>
                  </a:lnTo>
                  <a:lnTo>
                    <a:pt x="218" y="19"/>
                  </a:lnTo>
                  <a:lnTo>
                    <a:pt x="214" y="22"/>
                  </a:lnTo>
                  <a:lnTo>
                    <a:pt x="211" y="24"/>
                  </a:lnTo>
                  <a:lnTo>
                    <a:pt x="207" y="26"/>
                  </a:lnTo>
                  <a:lnTo>
                    <a:pt x="205" y="29"/>
                  </a:lnTo>
                  <a:lnTo>
                    <a:pt x="202" y="34"/>
                  </a:lnTo>
                  <a:lnTo>
                    <a:pt x="199" y="38"/>
                  </a:lnTo>
                  <a:lnTo>
                    <a:pt x="196" y="43"/>
                  </a:lnTo>
                  <a:lnTo>
                    <a:pt x="194" y="48"/>
                  </a:lnTo>
                  <a:lnTo>
                    <a:pt x="192" y="54"/>
                  </a:lnTo>
                  <a:lnTo>
                    <a:pt x="191" y="60"/>
                  </a:lnTo>
                  <a:lnTo>
                    <a:pt x="109" y="107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4" name="Freeform 1205"/>
            <p:cNvSpPr>
              <a:spLocks/>
            </p:cNvSpPr>
            <p:nvPr/>
          </p:nvSpPr>
          <p:spPr bwMode="auto">
            <a:xfrm>
              <a:off x="2687" y="2836"/>
              <a:ext cx="53" cy="75"/>
            </a:xfrm>
            <a:custGeom>
              <a:avLst/>
              <a:gdLst>
                <a:gd name="T0" fmla="*/ 0 w 213"/>
                <a:gd name="T1" fmla="*/ 0 h 300"/>
                <a:gd name="T2" fmla="*/ 0 w 213"/>
                <a:gd name="T3" fmla="*/ 0 h 300"/>
                <a:gd name="T4" fmla="*/ 0 w 213"/>
                <a:gd name="T5" fmla="*/ 0 h 300"/>
                <a:gd name="T6" fmla="*/ 0 w 213"/>
                <a:gd name="T7" fmla="*/ 0 h 300"/>
                <a:gd name="T8" fmla="*/ 0 w 213"/>
                <a:gd name="T9" fmla="*/ 0 h 300"/>
                <a:gd name="T10" fmla="*/ 0 w 213"/>
                <a:gd name="T11" fmla="*/ 0 h 300"/>
                <a:gd name="T12" fmla="*/ 0 w 213"/>
                <a:gd name="T13" fmla="*/ 0 h 300"/>
                <a:gd name="T14" fmla="*/ 0 w 213"/>
                <a:gd name="T15" fmla="*/ 0 h 300"/>
                <a:gd name="T16" fmla="*/ 0 w 213"/>
                <a:gd name="T17" fmla="*/ 0 h 300"/>
                <a:gd name="T18" fmla="*/ 0 w 213"/>
                <a:gd name="T19" fmla="*/ 0 h 300"/>
                <a:gd name="T20" fmla="*/ 0 w 213"/>
                <a:gd name="T21" fmla="*/ 0 h 300"/>
                <a:gd name="T22" fmla="*/ 0 w 213"/>
                <a:gd name="T23" fmla="*/ 0 h 300"/>
                <a:gd name="T24" fmla="*/ 0 w 213"/>
                <a:gd name="T25" fmla="*/ 0 h 300"/>
                <a:gd name="T26" fmla="*/ 0 w 213"/>
                <a:gd name="T27" fmla="*/ 0 h 300"/>
                <a:gd name="T28" fmla="*/ 0 w 213"/>
                <a:gd name="T29" fmla="*/ 0 h 300"/>
                <a:gd name="T30" fmla="*/ 0 w 213"/>
                <a:gd name="T31" fmla="*/ 0 h 300"/>
                <a:gd name="T32" fmla="*/ 0 w 213"/>
                <a:gd name="T33" fmla="*/ 0 h 300"/>
                <a:gd name="T34" fmla="*/ 0 w 213"/>
                <a:gd name="T35" fmla="*/ 0 h 300"/>
                <a:gd name="T36" fmla="*/ 0 w 213"/>
                <a:gd name="T37" fmla="*/ 0 h 300"/>
                <a:gd name="T38" fmla="*/ 0 w 213"/>
                <a:gd name="T39" fmla="*/ 0 h 300"/>
                <a:gd name="T40" fmla="*/ 0 w 213"/>
                <a:gd name="T41" fmla="*/ 0 h 300"/>
                <a:gd name="T42" fmla="*/ 0 w 213"/>
                <a:gd name="T43" fmla="*/ 0 h 300"/>
                <a:gd name="T44" fmla="*/ 0 w 213"/>
                <a:gd name="T45" fmla="*/ 0 h 300"/>
                <a:gd name="T46" fmla="*/ 0 w 213"/>
                <a:gd name="T47" fmla="*/ 0 h 300"/>
                <a:gd name="T48" fmla="*/ 0 w 213"/>
                <a:gd name="T49" fmla="*/ 0 h 300"/>
                <a:gd name="T50" fmla="*/ 0 w 213"/>
                <a:gd name="T51" fmla="*/ 0 h 300"/>
                <a:gd name="T52" fmla="*/ 0 w 213"/>
                <a:gd name="T53" fmla="*/ 0 h 300"/>
                <a:gd name="T54" fmla="*/ 0 w 213"/>
                <a:gd name="T55" fmla="*/ 0 h 300"/>
                <a:gd name="T56" fmla="*/ 0 w 213"/>
                <a:gd name="T57" fmla="*/ 0 h 300"/>
                <a:gd name="T58" fmla="*/ 0 w 213"/>
                <a:gd name="T59" fmla="*/ 0 h 300"/>
                <a:gd name="T60" fmla="*/ 0 w 213"/>
                <a:gd name="T61" fmla="*/ 0 h 300"/>
                <a:gd name="T62" fmla="*/ 0 w 213"/>
                <a:gd name="T63" fmla="*/ 0 h 300"/>
                <a:gd name="T64" fmla="*/ 0 w 213"/>
                <a:gd name="T65" fmla="*/ 0 h 300"/>
                <a:gd name="T66" fmla="*/ 0 w 213"/>
                <a:gd name="T67" fmla="*/ 0 h 300"/>
                <a:gd name="T68" fmla="*/ 0 w 213"/>
                <a:gd name="T69" fmla="*/ 0 h 300"/>
                <a:gd name="T70" fmla="*/ 0 w 213"/>
                <a:gd name="T71" fmla="*/ 0 h 300"/>
                <a:gd name="T72" fmla="*/ 0 w 213"/>
                <a:gd name="T73" fmla="*/ 0 h 300"/>
                <a:gd name="T74" fmla="*/ 0 w 213"/>
                <a:gd name="T75" fmla="*/ 0 h 300"/>
                <a:gd name="T76" fmla="*/ 0 w 213"/>
                <a:gd name="T77" fmla="*/ 0 h 300"/>
                <a:gd name="T78" fmla="*/ 0 w 213"/>
                <a:gd name="T79" fmla="*/ 0 h 300"/>
                <a:gd name="T80" fmla="*/ 0 w 213"/>
                <a:gd name="T81" fmla="*/ 0 h 300"/>
                <a:gd name="T82" fmla="*/ 0 w 213"/>
                <a:gd name="T83" fmla="*/ 0 h 300"/>
                <a:gd name="T84" fmla="*/ 0 w 213"/>
                <a:gd name="T85" fmla="*/ 0 h 3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3" h="300">
                  <a:moveTo>
                    <a:pt x="73" y="11"/>
                  </a:moveTo>
                  <a:lnTo>
                    <a:pt x="86" y="16"/>
                  </a:lnTo>
                  <a:lnTo>
                    <a:pt x="98" y="20"/>
                  </a:lnTo>
                  <a:lnTo>
                    <a:pt x="109" y="25"/>
                  </a:lnTo>
                  <a:lnTo>
                    <a:pt x="120" y="30"/>
                  </a:lnTo>
                  <a:lnTo>
                    <a:pt x="130" y="36"/>
                  </a:lnTo>
                  <a:lnTo>
                    <a:pt x="140" y="42"/>
                  </a:lnTo>
                  <a:lnTo>
                    <a:pt x="150" y="48"/>
                  </a:lnTo>
                  <a:lnTo>
                    <a:pt x="158" y="55"/>
                  </a:lnTo>
                  <a:lnTo>
                    <a:pt x="167" y="62"/>
                  </a:lnTo>
                  <a:lnTo>
                    <a:pt x="174" y="68"/>
                  </a:lnTo>
                  <a:lnTo>
                    <a:pt x="181" y="75"/>
                  </a:lnTo>
                  <a:lnTo>
                    <a:pt x="186" y="83"/>
                  </a:lnTo>
                  <a:lnTo>
                    <a:pt x="193" y="91"/>
                  </a:lnTo>
                  <a:lnTo>
                    <a:pt x="197" y="100"/>
                  </a:lnTo>
                  <a:lnTo>
                    <a:pt x="203" y="108"/>
                  </a:lnTo>
                  <a:lnTo>
                    <a:pt x="206" y="118"/>
                  </a:lnTo>
                  <a:lnTo>
                    <a:pt x="207" y="126"/>
                  </a:lnTo>
                  <a:lnTo>
                    <a:pt x="209" y="135"/>
                  </a:lnTo>
                  <a:lnTo>
                    <a:pt x="210" y="145"/>
                  </a:lnTo>
                  <a:lnTo>
                    <a:pt x="211" y="155"/>
                  </a:lnTo>
                  <a:lnTo>
                    <a:pt x="212" y="163"/>
                  </a:lnTo>
                  <a:lnTo>
                    <a:pt x="212" y="172"/>
                  </a:lnTo>
                  <a:lnTo>
                    <a:pt x="213" y="179"/>
                  </a:lnTo>
                  <a:lnTo>
                    <a:pt x="213" y="188"/>
                  </a:lnTo>
                  <a:lnTo>
                    <a:pt x="212" y="196"/>
                  </a:lnTo>
                  <a:lnTo>
                    <a:pt x="210" y="205"/>
                  </a:lnTo>
                  <a:lnTo>
                    <a:pt x="205" y="214"/>
                  </a:lnTo>
                  <a:lnTo>
                    <a:pt x="201" y="222"/>
                  </a:lnTo>
                  <a:lnTo>
                    <a:pt x="196" y="232"/>
                  </a:lnTo>
                  <a:lnTo>
                    <a:pt x="193" y="242"/>
                  </a:lnTo>
                  <a:lnTo>
                    <a:pt x="191" y="251"/>
                  </a:lnTo>
                  <a:lnTo>
                    <a:pt x="188" y="260"/>
                  </a:lnTo>
                  <a:lnTo>
                    <a:pt x="186" y="269"/>
                  </a:lnTo>
                  <a:lnTo>
                    <a:pt x="184" y="277"/>
                  </a:lnTo>
                  <a:lnTo>
                    <a:pt x="181" y="285"/>
                  </a:lnTo>
                  <a:lnTo>
                    <a:pt x="176" y="290"/>
                  </a:lnTo>
                  <a:lnTo>
                    <a:pt x="172" y="295"/>
                  </a:lnTo>
                  <a:lnTo>
                    <a:pt x="167" y="298"/>
                  </a:lnTo>
                  <a:lnTo>
                    <a:pt x="162" y="299"/>
                  </a:lnTo>
                  <a:lnTo>
                    <a:pt x="155" y="300"/>
                  </a:lnTo>
                  <a:lnTo>
                    <a:pt x="147" y="300"/>
                  </a:lnTo>
                  <a:lnTo>
                    <a:pt x="139" y="300"/>
                  </a:lnTo>
                  <a:lnTo>
                    <a:pt x="131" y="300"/>
                  </a:lnTo>
                  <a:lnTo>
                    <a:pt x="123" y="300"/>
                  </a:lnTo>
                  <a:lnTo>
                    <a:pt x="116" y="300"/>
                  </a:lnTo>
                  <a:lnTo>
                    <a:pt x="108" y="300"/>
                  </a:lnTo>
                  <a:lnTo>
                    <a:pt x="101" y="300"/>
                  </a:lnTo>
                  <a:lnTo>
                    <a:pt x="93" y="299"/>
                  </a:lnTo>
                  <a:lnTo>
                    <a:pt x="88" y="298"/>
                  </a:lnTo>
                  <a:lnTo>
                    <a:pt x="82" y="296"/>
                  </a:lnTo>
                  <a:lnTo>
                    <a:pt x="78" y="291"/>
                  </a:lnTo>
                  <a:lnTo>
                    <a:pt x="73" y="286"/>
                  </a:lnTo>
                  <a:lnTo>
                    <a:pt x="70" y="279"/>
                  </a:lnTo>
                  <a:lnTo>
                    <a:pt x="67" y="272"/>
                  </a:lnTo>
                  <a:lnTo>
                    <a:pt x="65" y="266"/>
                  </a:lnTo>
                  <a:lnTo>
                    <a:pt x="63" y="258"/>
                  </a:lnTo>
                  <a:lnTo>
                    <a:pt x="60" y="251"/>
                  </a:lnTo>
                  <a:lnTo>
                    <a:pt x="53" y="238"/>
                  </a:lnTo>
                  <a:lnTo>
                    <a:pt x="45" y="223"/>
                  </a:lnTo>
                  <a:lnTo>
                    <a:pt x="37" y="209"/>
                  </a:lnTo>
                  <a:lnTo>
                    <a:pt x="32" y="197"/>
                  </a:lnTo>
                  <a:lnTo>
                    <a:pt x="25" y="184"/>
                  </a:lnTo>
                  <a:lnTo>
                    <a:pt x="20" y="169"/>
                  </a:lnTo>
                  <a:lnTo>
                    <a:pt x="16" y="156"/>
                  </a:lnTo>
                  <a:lnTo>
                    <a:pt x="14" y="144"/>
                  </a:lnTo>
                  <a:lnTo>
                    <a:pt x="11" y="131"/>
                  </a:lnTo>
                  <a:lnTo>
                    <a:pt x="9" y="118"/>
                  </a:lnTo>
                  <a:lnTo>
                    <a:pt x="7" y="109"/>
                  </a:lnTo>
                  <a:lnTo>
                    <a:pt x="5" y="100"/>
                  </a:lnTo>
                  <a:lnTo>
                    <a:pt x="2" y="91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6"/>
                  </a:lnTo>
                  <a:lnTo>
                    <a:pt x="5" y="58"/>
                  </a:lnTo>
                  <a:lnTo>
                    <a:pt x="8" y="53"/>
                  </a:lnTo>
                  <a:lnTo>
                    <a:pt x="14" y="46"/>
                  </a:lnTo>
                  <a:lnTo>
                    <a:pt x="19" y="40"/>
                  </a:lnTo>
                  <a:lnTo>
                    <a:pt x="26" y="35"/>
                  </a:lnTo>
                  <a:lnTo>
                    <a:pt x="34" y="30"/>
                  </a:lnTo>
                  <a:lnTo>
                    <a:pt x="41" y="26"/>
                  </a:lnTo>
                  <a:lnTo>
                    <a:pt x="48" y="21"/>
                  </a:lnTo>
                  <a:lnTo>
                    <a:pt x="57" y="16"/>
                  </a:lnTo>
                  <a:lnTo>
                    <a:pt x="65" y="11"/>
                  </a:lnTo>
                  <a:lnTo>
                    <a:pt x="73" y="6"/>
                  </a:lnTo>
                  <a:lnTo>
                    <a:pt x="7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5" name="Freeform 1206"/>
            <p:cNvSpPr>
              <a:spLocks/>
            </p:cNvSpPr>
            <p:nvPr/>
          </p:nvSpPr>
          <p:spPr bwMode="auto">
            <a:xfrm>
              <a:off x="2746" y="2763"/>
              <a:ext cx="91" cy="53"/>
            </a:xfrm>
            <a:custGeom>
              <a:avLst/>
              <a:gdLst>
                <a:gd name="T0" fmla="*/ 0 w 364"/>
                <a:gd name="T1" fmla="*/ 0 h 211"/>
                <a:gd name="T2" fmla="*/ 0 w 364"/>
                <a:gd name="T3" fmla="*/ 0 h 211"/>
                <a:gd name="T4" fmla="*/ 0 w 364"/>
                <a:gd name="T5" fmla="*/ 0 h 211"/>
                <a:gd name="T6" fmla="*/ 0 w 364"/>
                <a:gd name="T7" fmla="*/ 0 h 211"/>
                <a:gd name="T8" fmla="*/ 0 w 364"/>
                <a:gd name="T9" fmla="*/ 0 h 211"/>
                <a:gd name="T10" fmla="*/ 0 w 364"/>
                <a:gd name="T11" fmla="*/ 0 h 211"/>
                <a:gd name="T12" fmla="*/ 0 w 364"/>
                <a:gd name="T13" fmla="*/ 0 h 211"/>
                <a:gd name="T14" fmla="*/ 0 w 364"/>
                <a:gd name="T15" fmla="*/ 0 h 211"/>
                <a:gd name="T16" fmla="*/ 0 w 364"/>
                <a:gd name="T17" fmla="*/ 0 h 211"/>
                <a:gd name="T18" fmla="*/ 0 w 364"/>
                <a:gd name="T19" fmla="*/ 0 h 211"/>
                <a:gd name="T20" fmla="*/ 0 w 364"/>
                <a:gd name="T21" fmla="*/ 0 h 211"/>
                <a:gd name="T22" fmla="*/ 0 w 364"/>
                <a:gd name="T23" fmla="*/ 0 h 211"/>
                <a:gd name="T24" fmla="*/ 0 w 364"/>
                <a:gd name="T25" fmla="*/ 0 h 211"/>
                <a:gd name="T26" fmla="*/ 0 w 364"/>
                <a:gd name="T27" fmla="*/ 0 h 211"/>
                <a:gd name="T28" fmla="*/ 0 w 364"/>
                <a:gd name="T29" fmla="*/ 0 h 211"/>
                <a:gd name="T30" fmla="*/ 0 w 364"/>
                <a:gd name="T31" fmla="*/ 0 h 211"/>
                <a:gd name="T32" fmla="*/ 0 w 364"/>
                <a:gd name="T33" fmla="*/ 0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4" h="211">
                  <a:moveTo>
                    <a:pt x="0" y="207"/>
                  </a:moveTo>
                  <a:lnTo>
                    <a:pt x="364" y="0"/>
                  </a:lnTo>
                  <a:lnTo>
                    <a:pt x="362" y="6"/>
                  </a:lnTo>
                  <a:lnTo>
                    <a:pt x="359" y="11"/>
                  </a:lnTo>
                  <a:lnTo>
                    <a:pt x="357" y="17"/>
                  </a:lnTo>
                  <a:lnTo>
                    <a:pt x="355" y="22"/>
                  </a:lnTo>
                  <a:lnTo>
                    <a:pt x="353" y="27"/>
                  </a:lnTo>
                  <a:lnTo>
                    <a:pt x="350" y="32"/>
                  </a:lnTo>
                  <a:lnTo>
                    <a:pt x="346" y="40"/>
                  </a:lnTo>
                  <a:lnTo>
                    <a:pt x="341" y="47"/>
                  </a:lnTo>
                  <a:lnTo>
                    <a:pt x="52" y="211"/>
                  </a:lnTo>
                  <a:lnTo>
                    <a:pt x="43" y="211"/>
                  </a:lnTo>
                  <a:lnTo>
                    <a:pt x="34" y="210"/>
                  </a:lnTo>
                  <a:lnTo>
                    <a:pt x="25" y="208"/>
                  </a:lnTo>
                  <a:lnTo>
                    <a:pt x="18" y="208"/>
                  </a:lnTo>
                  <a:lnTo>
                    <a:pt x="9" y="207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6" name="Freeform 1207"/>
            <p:cNvSpPr>
              <a:spLocks/>
            </p:cNvSpPr>
            <p:nvPr/>
          </p:nvSpPr>
          <p:spPr bwMode="auto">
            <a:xfrm>
              <a:off x="2734" y="2815"/>
              <a:ext cx="77" cy="58"/>
            </a:xfrm>
            <a:custGeom>
              <a:avLst/>
              <a:gdLst>
                <a:gd name="T0" fmla="*/ 0 w 308"/>
                <a:gd name="T1" fmla="*/ 0 h 232"/>
                <a:gd name="T2" fmla="*/ 0 w 308"/>
                <a:gd name="T3" fmla="*/ 0 h 232"/>
                <a:gd name="T4" fmla="*/ 0 w 308"/>
                <a:gd name="T5" fmla="*/ 0 h 232"/>
                <a:gd name="T6" fmla="*/ 0 w 308"/>
                <a:gd name="T7" fmla="*/ 0 h 232"/>
                <a:gd name="T8" fmla="*/ 0 w 308"/>
                <a:gd name="T9" fmla="*/ 0 h 232"/>
                <a:gd name="T10" fmla="*/ 0 w 308"/>
                <a:gd name="T11" fmla="*/ 0 h 232"/>
                <a:gd name="T12" fmla="*/ 0 w 308"/>
                <a:gd name="T13" fmla="*/ 0 h 232"/>
                <a:gd name="T14" fmla="*/ 0 w 308"/>
                <a:gd name="T15" fmla="*/ 0 h 232"/>
                <a:gd name="T16" fmla="*/ 0 w 308"/>
                <a:gd name="T17" fmla="*/ 0 h 232"/>
                <a:gd name="T18" fmla="*/ 0 w 308"/>
                <a:gd name="T19" fmla="*/ 0 h 232"/>
                <a:gd name="T20" fmla="*/ 0 w 308"/>
                <a:gd name="T21" fmla="*/ 0 h 232"/>
                <a:gd name="T22" fmla="*/ 0 w 308"/>
                <a:gd name="T23" fmla="*/ 0 h 232"/>
                <a:gd name="T24" fmla="*/ 0 w 308"/>
                <a:gd name="T25" fmla="*/ 0 h 232"/>
                <a:gd name="T26" fmla="*/ 0 w 308"/>
                <a:gd name="T27" fmla="*/ 0 h 232"/>
                <a:gd name="T28" fmla="*/ 0 w 308"/>
                <a:gd name="T29" fmla="*/ 0 h 232"/>
                <a:gd name="T30" fmla="*/ 0 w 308"/>
                <a:gd name="T31" fmla="*/ 0 h 232"/>
                <a:gd name="T32" fmla="*/ 0 w 308"/>
                <a:gd name="T33" fmla="*/ 0 h 232"/>
                <a:gd name="T34" fmla="*/ 0 w 308"/>
                <a:gd name="T35" fmla="*/ 0 h 232"/>
                <a:gd name="T36" fmla="*/ 0 w 308"/>
                <a:gd name="T37" fmla="*/ 0 h 232"/>
                <a:gd name="T38" fmla="*/ 0 w 308"/>
                <a:gd name="T39" fmla="*/ 0 h 232"/>
                <a:gd name="T40" fmla="*/ 0 w 308"/>
                <a:gd name="T41" fmla="*/ 0 h 232"/>
                <a:gd name="T42" fmla="*/ 0 w 308"/>
                <a:gd name="T43" fmla="*/ 0 h 232"/>
                <a:gd name="T44" fmla="*/ 0 w 308"/>
                <a:gd name="T45" fmla="*/ 0 h 232"/>
                <a:gd name="T46" fmla="*/ 0 w 308"/>
                <a:gd name="T47" fmla="*/ 0 h 232"/>
                <a:gd name="T48" fmla="*/ 0 w 308"/>
                <a:gd name="T49" fmla="*/ 0 h 232"/>
                <a:gd name="T50" fmla="*/ 0 w 308"/>
                <a:gd name="T51" fmla="*/ 0 h 232"/>
                <a:gd name="T52" fmla="*/ 0 w 308"/>
                <a:gd name="T53" fmla="*/ 0 h 232"/>
                <a:gd name="T54" fmla="*/ 0 w 308"/>
                <a:gd name="T55" fmla="*/ 0 h 232"/>
                <a:gd name="T56" fmla="*/ 0 w 308"/>
                <a:gd name="T57" fmla="*/ 0 h 232"/>
                <a:gd name="T58" fmla="*/ 0 w 308"/>
                <a:gd name="T59" fmla="*/ 0 h 232"/>
                <a:gd name="T60" fmla="*/ 0 w 308"/>
                <a:gd name="T61" fmla="*/ 0 h 232"/>
                <a:gd name="T62" fmla="*/ 0 w 308"/>
                <a:gd name="T63" fmla="*/ 0 h 232"/>
                <a:gd name="T64" fmla="*/ 0 w 308"/>
                <a:gd name="T65" fmla="*/ 0 h 232"/>
                <a:gd name="T66" fmla="*/ 0 w 308"/>
                <a:gd name="T67" fmla="*/ 0 h 232"/>
                <a:gd name="T68" fmla="*/ 0 w 308"/>
                <a:gd name="T69" fmla="*/ 0 h 232"/>
                <a:gd name="T70" fmla="*/ 0 w 308"/>
                <a:gd name="T71" fmla="*/ 0 h 232"/>
                <a:gd name="T72" fmla="*/ 0 w 308"/>
                <a:gd name="T73" fmla="*/ 0 h 232"/>
                <a:gd name="T74" fmla="*/ 0 w 308"/>
                <a:gd name="T75" fmla="*/ 0 h 232"/>
                <a:gd name="T76" fmla="*/ 0 w 308"/>
                <a:gd name="T77" fmla="*/ 0 h 232"/>
                <a:gd name="T78" fmla="*/ 0 w 308"/>
                <a:gd name="T79" fmla="*/ 0 h 232"/>
                <a:gd name="T80" fmla="*/ 0 w 308"/>
                <a:gd name="T81" fmla="*/ 0 h 232"/>
                <a:gd name="T82" fmla="*/ 0 w 308"/>
                <a:gd name="T83" fmla="*/ 0 h 232"/>
                <a:gd name="T84" fmla="*/ 0 w 308"/>
                <a:gd name="T85" fmla="*/ 0 h 232"/>
                <a:gd name="T86" fmla="*/ 0 w 308"/>
                <a:gd name="T87" fmla="*/ 0 h 232"/>
                <a:gd name="T88" fmla="*/ 0 w 308"/>
                <a:gd name="T89" fmla="*/ 0 h 232"/>
                <a:gd name="T90" fmla="*/ 0 w 308"/>
                <a:gd name="T91" fmla="*/ 0 h 232"/>
                <a:gd name="T92" fmla="*/ 0 w 308"/>
                <a:gd name="T93" fmla="*/ 0 h 232"/>
                <a:gd name="T94" fmla="*/ 0 w 308"/>
                <a:gd name="T95" fmla="*/ 0 h 232"/>
                <a:gd name="T96" fmla="*/ 0 w 308"/>
                <a:gd name="T97" fmla="*/ 0 h 232"/>
                <a:gd name="T98" fmla="*/ 0 w 308"/>
                <a:gd name="T99" fmla="*/ 0 h 232"/>
                <a:gd name="T100" fmla="*/ 0 w 308"/>
                <a:gd name="T101" fmla="*/ 0 h 232"/>
                <a:gd name="T102" fmla="*/ 0 w 308"/>
                <a:gd name="T103" fmla="*/ 0 h 232"/>
                <a:gd name="T104" fmla="*/ 0 w 308"/>
                <a:gd name="T105" fmla="*/ 0 h 232"/>
                <a:gd name="T106" fmla="*/ 0 w 308"/>
                <a:gd name="T107" fmla="*/ 0 h 232"/>
                <a:gd name="T108" fmla="*/ 0 w 308"/>
                <a:gd name="T109" fmla="*/ 0 h 232"/>
                <a:gd name="T110" fmla="*/ 0 w 308"/>
                <a:gd name="T111" fmla="*/ 0 h 232"/>
                <a:gd name="T112" fmla="*/ 0 w 308"/>
                <a:gd name="T113" fmla="*/ 0 h 232"/>
                <a:gd name="T114" fmla="*/ 0 w 308"/>
                <a:gd name="T115" fmla="*/ 0 h 232"/>
                <a:gd name="T116" fmla="*/ 0 w 308"/>
                <a:gd name="T117" fmla="*/ 0 h 232"/>
                <a:gd name="T118" fmla="*/ 0 w 308"/>
                <a:gd name="T119" fmla="*/ 0 h 232"/>
                <a:gd name="T120" fmla="*/ 0 w 308"/>
                <a:gd name="T121" fmla="*/ 0 h 232"/>
                <a:gd name="T122" fmla="*/ 0 w 308"/>
                <a:gd name="T123" fmla="*/ 0 h 2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08" h="232">
                  <a:moveTo>
                    <a:pt x="72" y="0"/>
                  </a:moveTo>
                  <a:lnTo>
                    <a:pt x="87" y="2"/>
                  </a:lnTo>
                  <a:lnTo>
                    <a:pt x="102" y="4"/>
                  </a:lnTo>
                  <a:lnTo>
                    <a:pt x="116" y="5"/>
                  </a:lnTo>
                  <a:lnTo>
                    <a:pt x="131" y="7"/>
                  </a:lnTo>
                  <a:lnTo>
                    <a:pt x="145" y="9"/>
                  </a:lnTo>
                  <a:lnTo>
                    <a:pt x="160" y="12"/>
                  </a:lnTo>
                  <a:lnTo>
                    <a:pt x="173" y="14"/>
                  </a:lnTo>
                  <a:lnTo>
                    <a:pt x="187" y="16"/>
                  </a:lnTo>
                  <a:lnTo>
                    <a:pt x="199" y="19"/>
                  </a:lnTo>
                  <a:lnTo>
                    <a:pt x="210" y="23"/>
                  </a:lnTo>
                  <a:lnTo>
                    <a:pt x="221" y="26"/>
                  </a:lnTo>
                  <a:lnTo>
                    <a:pt x="228" y="28"/>
                  </a:lnTo>
                  <a:lnTo>
                    <a:pt x="236" y="31"/>
                  </a:lnTo>
                  <a:lnTo>
                    <a:pt x="244" y="32"/>
                  </a:lnTo>
                  <a:lnTo>
                    <a:pt x="252" y="34"/>
                  </a:lnTo>
                  <a:lnTo>
                    <a:pt x="260" y="35"/>
                  </a:lnTo>
                  <a:lnTo>
                    <a:pt x="267" y="36"/>
                  </a:lnTo>
                  <a:lnTo>
                    <a:pt x="275" y="37"/>
                  </a:lnTo>
                  <a:lnTo>
                    <a:pt x="283" y="37"/>
                  </a:lnTo>
                  <a:lnTo>
                    <a:pt x="289" y="38"/>
                  </a:lnTo>
                  <a:lnTo>
                    <a:pt x="293" y="40"/>
                  </a:lnTo>
                  <a:lnTo>
                    <a:pt x="298" y="41"/>
                  </a:lnTo>
                  <a:lnTo>
                    <a:pt x="300" y="42"/>
                  </a:lnTo>
                  <a:lnTo>
                    <a:pt x="302" y="44"/>
                  </a:lnTo>
                  <a:lnTo>
                    <a:pt x="304" y="45"/>
                  </a:lnTo>
                  <a:lnTo>
                    <a:pt x="307" y="47"/>
                  </a:lnTo>
                  <a:lnTo>
                    <a:pt x="308" y="51"/>
                  </a:lnTo>
                  <a:lnTo>
                    <a:pt x="308" y="54"/>
                  </a:lnTo>
                  <a:lnTo>
                    <a:pt x="308" y="58"/>
                  </a:lnTo>
                  <a:lnTo>
                    <a:pt x="308" y="61"/>
                  </a:lnTo>
                  <a:lnTo>
                    <a:pt x="308" y="65"/>
                  </a:lnTo>
                  <a:lnTo>
                    <a:pt x="307" y="70"/>
                  </a:lnTo>
                  <a:lnTo>
                    <a:pt x="306" y="74"/>
                  </a:lnTo>
                  <a:lnTo>
                    <a:pt x="304" y="78"/>
                  </a:lnTo>
                  <a:lnTo>
                    <a:pt x="303" y="82"/>
                  </a:lnTo>
                  <a:lnTo>
                    <a:pt x="300" y="92"/>
                  </a:lnTo>
                  <a:lnTo>
                    <a:pt x="295" y="100"/>
                  </a:lnTo>
                  <a:lnTo>
                    <a:pt x="292" y="109"/>
                  </a:lnTo>
                  <a:lnTo>
                    <a:pt x="285" y="121"/>
                  </a:lnTo>
                  <a:lnTo>
                    <a:pt x="279" y="133"/>
                  </a:lnTo>
                  <a:lnTo>
                    <a:pt x="275" y="139"/>
                  </a:lnTo>
                  <a:lnTo>
                    <a:pt x="272" y="147"/>
                  </a:lnTo>
                  <a:lnTo>
                    <a:pt x="269" y="155"/>
                  </a:lnTo>
                  <a:lnTo>
                    <a:pt x="267" y="161"/>
                  </a:lnTo>
                  <a:lnTo>
                    <a:pt x="265" y="166"/>
                  </a:lnTo>
                  <a:lnTo>
                    <a:pt x="264" y="172"/>
                  </a:lnTo>
                  <a:lnTo>
                    <a:pt x="263" y="179"/>
                  </a:lnTo>
                  <a:lnTo>
                    <a:pt x="262" y="185"/>
                  </a:lnTo>
                  <a:lnTo>
                    <a:pt x="262" y="192"/>
                  </a:lnTo>
                  <a:lnTo>
                    <a:pt x="261" y="199"/>
                  </a:lnTo>
                  <a:lnTo>
                    <a:pt x="260" y="205"/>
                  </a:lnTo>
                  <a:lnTo>
                    <a:pt x="258" y="210"/>
                  </a:lnTo>
                  <a:lnTo>
                    <a:pt x="257" y="213"/>
                  </a:lnTo>
                  <a:lnTo>
                    <a:pt x="256" y="218"/>
                  </a:lnTo>
                  <a:lnTo>
                    <a:pt x="255" y="221"/>
                  </a:lnTo>
                  <a:lnTo>
                    <a:pt x="253" y="223"/>
                  </a:lnTo>
                  <a:lnTo>
                    <a:pt x="251" y="227"/>
                  </a:lnTo>
                  <a:lnTo>
                    <a:pt x="248" y="228"/>
                  </a:lnTo>
                  <a:lnTo>
                    <a:pt x="246" y="229"/>
                  </a:lnTo>
                  <a:lnTo>
                    <a:pt x="243" y="230"/>
                  </a:lnTo>
                  <a:lnTo>
                    <a:pt x="241" y="231"/>
                  </a:lnTo>
                  <a:lnTo>
                    <a:pt x="236" y="231"/>
                  </a:lnTo>
                  <a:lnTo>
                    <a:pt x="232" y="232"/>
                  </a:lnTo>
                  <a:lnTo>
                    <a:pt x="227" y="232"/>
                  </a:lnTo>
                  <a:lnTo>
                    <a:pt x="219" y="231"/>
                  </a:lnTo>
                  <a:lnTo>
                    <a:pt x="211" y="231"/>
                  </a:lnTo>
                  <a:lnTo>
                    <a:pt x="202" y="231"/>
                  </a:lnTo>
                  <a:lnTo>
                    <a:pt x="193" y="231"/>
                  </a:lnTo>
                  <a:lnTo>
                    <a:pt x="184" y="231"/>
                  </a:lnTo>
                  <a:lnTo>
                    <a:pt x="176" y="232"/>
                  </a:lnTo>
                  <a:lnTo>
                    <a:pt x="170" y="232"/>
                  </a:lnTo>
                  <a:lnTo>
                    <a:pt x="164" y="231"/>
                  </a:lnTo>
                  <a:lnTo>
                    <a:pt x="159" y="231"/>
                  </a:lnTo>
                  <a:lnTo>
                    <a:pt x="147" y="230"/>
                  </a:lnTo>
                  <a:lnTo>
                    <a:pt x="136" y="227"/>
                  </a:lnTo>
                  <a:lnTo>
                    <a:pt x="126" y="223"/>
                  </a:lnTo>
                  <a:lnTo>
                    <a:pt x="116" y="220"/>
                  </a:lnTo>
                  <a:lnTo>
                    <a:pt x="107" y="214"/>
                  </a:lnTo>
                  <a:lnTo>
                    <a:pt x="99" y="209"/>
                  </a:lnTo>
                  <a:lnTo>
                    <a:pt x="89" y="201"/>
                  </a:lnTo>
                  <a:lnTo>
                    <a:pt x="80" y="193"/>
                  </a:lnTo>
                  <a:lnTo>
                    <a:pt x="72" y="184"/>
                  </a:lnTo>
                  <a:lnTo>
                    <a:pt x="65" y="175"/>
                  </a:lnTo>
                  <a:lnTo>
                    <a:pt x="57" y="166"/>
                  </a:lnTo>
                  <a:lnTo>
                    <a:pt x="48" y="154"/>
                  </a:lnTo>
                  <a:lnTo>
                    <a:pt x="39" y="143"/>
                  </a:lnTo>
                  <a:lnTo>
                    <a:pt x="30" y="130"/>
                  </a:lnTo>
                  <a:lnTo>
                    <a:pt x="21" y="120"/>
                  </a:lnTo>
                  <a:lnTo>
                    <a:pt x="17" y="116"/>
                  </a:lnTo>
                  <a:lnTo>
                    <a:pt x="14" y="112"/>
                  </a:lnTo>
                  <a:lnTo>
                    <a:pt x="12" y="110"/>
                  </a:lnTo>
                  <a:lnTo>
                    <a:pt x="10" y="107"/>
                  </a:lnTo>
                  <a:lnTo>
                    <a:pt x="7" y="105"/>
                  </a:lnTo>
                  <a:lnTo>
                    <a:pt x="5" y="101"/>
                  </a:lnTo>
                  <a:lnTo>
                    <a:pt x="4" y="98"/>
                  </a:lnTo>
                  <a:lnTo>
                    <a:pt x="2" y="95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74"/>
                  </a:lnTo>
                  <a:lnTo>
                    <a:pt x="0" y="67"/>
                  </a:lnTo>
                  <a:lnTo>
                    <a:pt x="1" y="60"/>
                  </a:lnTo>
                  <a:lnTo>
                    <a:pt x="3" y="52"/>
                  </a:lnTo>
                  <a:lnTo>
                    <a:pt x="5" y="45"/>
                  </a:lnTo>
                  <a:lnTo>
                    <a:pt x="9" y="38"/>
                  </a:lnTo>
                  <a:lnTo>
                    <a:pt x="11" y="33"/>
                  </a:lnTo>
                  <a:lnTo>
                    <a:pt x="14" y="28"/>
                  </a:lnTo>
                  <a:lnTo>
                    <a:pt x="19" y="25"/>
                  </a:lnTo>
                  <a:lnTo>
                    <a:pt x="23" y="22"/>
                  </a:lnTo>
                  <a:lnTo>
                    <a:pt x="28" y="18"/>
                  </a:lnTo>
                  <a:lnTo>
                    <a:pt x="31" y="17"/>
                  </a:lnTo>
                  <a:lnTo>
                    <a:pt x="34" y="16"/>
                  </a:lnTo>
                  <a:lnTo>
                    <a:pt x="39" y="15"/>
                  </a:lnTo>
                  <a:lnTo>
                    <a:pt x="44" y="14"/>
                  </a:lnTo>
                  <a:lnTo>
                    <a:pt x="50" y="13"/>
                  </a:lnTo>
                  <a:lnTo>
                    <a:pt x="53" y="12"/>
                  </a:lnTo>
                  <a:lnTo>
                    <a:pt x="58" y="10"/>
                  </a:lnTo>
                  <a:lnTo>
                    <a:pt x="61" y="9"/>
                  </a:lnTo>
                  <a:lnTo>
                    <a:pt x="63" y="8"/>
                  </a:lnTo>
                  <a:lnTo>
                    <a:pt x="65" y="6"/>
                  </a:lnTo>
                  <a:lnTo>
                    <a:pt x="67" y="5"/>
                  </a:lnTo>
                  <a:lnTo>
                    <a:pt x="69" y="4"/>
                  </a:lnTo>
                  <a:lnTo>
                    <a:pt x="70" y="3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7" name="Freeform 1208"/>
            <p:cNvSpPr>
              <a:spLocks/>
            </p:cNvSpPr>
            <p:nvPr/>
          </p:nvSpPr>
          <p:spPr bwMode="auto">
            <a:xfrm>
              <a:off x="2734" y="2812"/>
              <a:ext cx="77" cy="61"/>
            </a:xfrm>
            <a:custGeom>
              <a:avLst/>
              <a:gdLst>
                <a:gd name="T0" fmla="*/ 0 w 308"/>
                <a:gd name="T1" fmla="*/ 0 h 245"/>
                <a:gd name="T2" fmla="*/ 0 w 308"/>
                <a:gd name="T3" fmla="*/ 0 h 245"/>
                <a:gd name="T4" fmla="*/ 0 w 308"/>
                <a:gd name="T5" fmla="*/ 0 h 245"/>
                <a:gd name="T6" fmla="*/ 0 w 308"/>
                <a:gd name="T7" fmla="*/ 0 h 245"/>
                <a:gd name="T8" fmla="*/ 0 w 308"/>
                <a:gd name="T9" fmla="*/ 0 h 245"/>
                <a:gd name="T10" fmla="*/ 0 w 308"/>
                <a:gd name="T11" fmla="*/ 0 h 245"/>
                <a:gd name="T12" fmla="*/ 0 w 308"/>
                <a:gd name="T13" fmla="*/ 0 h 245"/>
                <a:gd name="T14" fmla="*/ 0 w 308"/>
                <a:gd name="T15" fmla="*/ 0 h 245"/>
                <a:gd name="T16" fmla="*/ 0 w 308"/>
                <a:gd name="T17" fmla="*/ 0 h 245"/>
                <a:gd name="T18" fmla="*/ 0 w 308"/>
                <a:gd name="T19" fmla="*/ 0 h 245"/>
                <a:gd name="T20" fmla="*/ 0 w 308"/>
                <a:gd name="T21" fmla="*/ 0 h 245"/>
                <a:gd name="T22" fmla="*/ 0 w 308"/>
                <a:gd name="T23" fmla="*/ 0 h 245"/>
                <a:gd name="T24" fmla="*/ 0 w 308"/>
                <a:gd name="T25" fmla="*/ 0 h 245"/>
                <a:gd name="T26" fmla="*/ 0 w 308"/>
                <a:gd name="T27" fmla="*/ 0 h 245"/>
                <a:gd name="T28" fmla="*/ 0 w 308"/>
                <a:gd name="T29" fmla="*/ 0 h 245"/>
                <a:gd name="T30" fmla="*/ 0 w 308"/>
                <a:gd name="T31" fmla="*/ 0 h 245"/>
                <a:gd name="T32" fmla="*/ 0 w 308"/>
                <a:gd name="T33" fmla="*/ 0 h 245"/>
                <a:gd name="T34" fmla="*/ 0 w 308"/>
                <a:gd name="T35" fmla="*/ 0 h 245"/>
                <a:gd name="T36" fmla="*/ 0 w 308"/>
                <a:gd name="T37" fmla="*/ 0 h 245"/>
                <a:gd name="T38" fmla="*/ 0 w 308"/>
                <a:gd name="T39" fmla="*/ 0 h 245"/>
                <a:gd name="T40" fmla="*/ 0 w 308"/>
                <a:gd name="T41" fmla="*/ 0 h 245"/>
                <a:gd name="T42" fmla="*/ 0 w 308"/>
                <a:gd name="T43" fmla="*/ 0 h 245"/>
                <a:gd name="T44" fmla="*/ 0 w 308"/>
                <a:gd name="T45" fmla="*/ 0 h 245"/>
                <a:gd name="T46" fmla="*/ 0 w 308"/>
                <a:gd name="T47" fmla="*/ 0 h 245"/>
                <a:gd name="T48" fmla="*/ 0 w 308"/>
                <a:gd name="T49" fmla="*/ 0 h 245"/>
                <a:gd name="T50" fmla="*/ 0 w 308"/>
                <a:gd name="T51" fmla="*/ 0 h 245"/>
                <a:gd name="T52" fmla="*/ 0 w 308"/>
                <a:gd name="T53" fmla="*/ 0 h 245"/>
                <a:gd name="T54" fmla="*/ 0 w 308"/>
                <a:gd name="T55" fmla="*/ 0 h 245"/>
                <a:gd name="T56" fmla="*/ 0 w 308"/>
                <a:gd name="T57" fmla="*/ 0 h 245"/>
                <a:gd name="T58" fmla="*/ 0 w 308"/>
                <a:gd name="T59" fmla="*/ 0 h 245"/>
                <a:gd name="T60" fmla="*/ 0 w 308"/>
                <a:gd name="T61" fmla="*/ 0 h 245"/>
                <a:gd name="T62" fmla="*/ 0 w 308"/>
                <a:gd name="T63" fmla="*/ 0 h 245"/>
                <a:gd name="T64" fmla="*/ 0 w 308"/>
                <a:gd name="T65" fmla="*/ 0 h 245"/>
                <a:gd name="T66" fmla="*/ 0 w 308"/>
                <a:gd name="T67" fmla="*/ 0 h 245"/>
                <a:gd name="T68" fmla="*/ 0 w 308"/>
                <a:gd name="T69" fmla="*/ 0 h 245"/>
                <a:gd name="T70" fmla="*/ 0 w 308"/>
                <a:gd name="T71" fmla="*/ 0 h 245"/>
                <a:gd name="T72" fmla="*/ 0 w 308"/>
                <a:gd name="T73" fmla="*/ 0 h 245"/>
                <a:gd name="T74" fmla="*/ 0 w 308"/>
                <a:gd name="T75" fmla="*/ 0 h 245"/>
                <a:gd name="T76" fmla="*/ 0 w 308"/>
                <a:gd name="T77" fmla="*/ 0 h 245"/>
                <a:gd name="T78" fmla="*/ 0 w 308"/>
                <a:gd name="T79" fmla="*/ 0 h 245"/>
                <a:gd name="T80" fmla="*/ 0 w 308"/>
                <a:gd name="T81" fmla="*/ 0 h 245"/>
                <a:gd name="T82" fmla="*/ 0 w 308"/>
                <a:gd name="T83" fmla="*/ 0 h 245"/>
                <a:gd name="T84" fmla="*/ 0 w 308"/>
                <a:gd name="T85" fmla="*/ 0 h 245"/>
                <a:gd name="T86" fmla="*/ 0 w 308"/>
                <a:gd name="T87" fmla="*/ 0 h 245"/>
                <a:gd name="T88" fmla="*/ 0 w 308"/>
                <a:gd name="T89" fmla="*/ 0 h 245"/>
                <a:gd name="T90" fmla="*/ 0 w 308"/>
                <a:gd name="T91" fmla="*/ 0 h 245"/>
                <a:gd name="T92" fmla="*/ 0 w 308"/>
                <a:gd name="T93" fmla="*/ 0 h 245"/>
                <a:gd name="T94" fmla="*/ 0 w 308"/>
                <a:gd name="T95" fmla="*/ 0 h 2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08" h="245">
                  <a:moveTo>
                    <a:pt x="39" y="11"/>
                  </a:moveTo>
                  <a:lnTo>
                    <a:pt x="57" y="12"/>
                  </a:lnTo>
                  <a:lnTo>
                    <a:pt x="76" y="13"/>
                  </a:lnTo>
                  <a:lnTo>
                    <a:pt x="94" y="16"/>
                  </a:lnTo>
                  <a:lnTo>
                    <a:pt x="115" y="18"/>
                  </a:lnTo>
                  <a:lnTo>
                    <a:pt x="135" y="20"/>
                  </a:lnTo>
                  <a:lnTo>
                    <a:pt x="155" y="23"/>
                  </a:lnTo>
                  <a:lnTo>
                    <a:pt x="174" y="27"/>
                  </a:lnTo>
                  <a:lnTo>
                    <a:pt x="197" y="32"/>
                  </a:lnTo>
                  <a:lnTo>
                    <a:pt x="217" y="38"/>
                  </a:lnTo>
                  <a:lnTo>
                    <a:pt x="237" y="44"/>
                  </a:lnTo>
                  <a:lnTo>
                    <a:pt x="257" y="48"/>
                  </a:lnTo>
                  <a:lnTo>
                    <a:pt x="264" y="49"/>
                  </a:lnTo>
                  <a:lnTo>
                    <a:pt x="271" y="49"/>
                  </a:lnTo>
                  <a:lnTo>
                    <a:pt x="277" y="50"/>
                  </a:lnTo>
                  <a:lnTo>
                    <a:pt x="284" y="50"/>
                  </a:lnTo>
                  <a:lnTo>
                    <a:pt x="291" y="51"/>
                  </a:lnTo>
                  <a:lnTo>
                    <a:pt x="297" y="54"/>
                  </a:lnTo>
                  <a:lnTo>
                    <a:pt x="301" y="56"/>
                  </a:lnTo>
                  <a:lnTo>
                    <a:pt x="304" y="59"/>
                  </a:lnTo>
                  <a:lnTo>
                    <a:pt x="307" y="63"/>
                  </a:lnTo>
                  <a:lnTo>
                    <a:pt x="308" y="68"/>
                  </a:lnTo>
                  <a:lnTo>
                    <a:pt x="308" y="74"/>
                  </a:lnTo>
                  <a:lnTo>
                    <a:pt x="308" y="80"/>
                  </a:lnTo>
                  <a:lnTo>
                    <a:pt x="306" y="86"/>
                  </a:lnTo>
                  <a:lnTo>
                    <a:pt x="304" y="93"/>
                  </a:lnTo>
                  <a:lnTo>
                    <a:pt x="302" y="100"/>
                  </a:lnTo>
                  <a:lnTo>
                    <a:pt x="299" y="105"/>
                  </a:lnTo>
                  <a:lnTo>
                    <a:pt x="297" y="111"/>
                  </a:lnTo>
                  <a:lnTo>
                    <a:pt x="289" y="128"/>
                  </a:lnTo>
                  <a:lnTo>
                    <a:pt x="281" y="142"/>
                  </a:lnTo>
                  <a:lnTo>
                    <a:pt x="274" y="156"/>
                  </a:lnTo>
                  <a:lnTo>
                    <a:pt x="270" y="165"/>
                  </a:lnTo>
                  <a:lnTo>
                    <a:pt x="267" y="174"/>
                  </a:lnTo>
                  <a:lnTo>
                    <a:pt x="265" y="184"/>
                  </a:lnTo>
                  <a:lnTo>
                    <a:pt x="263" y="194"/>
                  </a:lnTo>
                  <a:lnTo>
                    <a:pt x="262" y="204"/>
                  </a:lnTo>
                  <a:lnTo>
                    <a:pt x="261" y="210"/>
                  </a:lnTo>
                  <a:lnTo>
                    <a:pt x="260" y="216"/>
                  </a:lnTo>
                  <a:lnTo>
                    <a:pt x="258" y="222"/>
                  </a:lnTo>
                  <a:lnTo>
                    <a:pt x="257" y="227"/>
                  </a:lnTo>
                  <a:lnTo>
                    <a:pt x="255" y="232"/>
                  </a:lnTo>
                  <a:lnTo>
                    <a:pt x="253" y="236"/>
                  </a:lnTo>
                  <a:lnTo>
                    <a:pt x="249" y="240"/>
                  </a:lnTo>
                  <a:lnTo>
                    <a:pt x="246" y="242"/>
                  </a:lnTo>
                  <a:lnTo>
                    <a:pt x="241" y="244"/>
                  </a:lnTo>
                  <a:lnTo>
                    <a:pt x="235" y="244"/>
                  </a:lnTo>
                  <a:lnTo>
                    <a:pt x="229" y="245"/>
                  </a:lnTo>
                  <a:lnTo>
                    <a:pt x="223" y="245"/>
                  </a:lnTo>
                  <a:lnTo>
                    <a:pt x="216" y="244"/>
                  </a:lnTo>
                  <a:lnTo>
                    <a:pt x="209" y="244"/>
                  </a:lnTo>
                  <a:lnTo>
                    <a:pt x="196" y="244"/>
                  </a:lnTo>
                  <a:lnTo>
                    <a:pt x="181" y="245"/>
                  </a:lnTo>
                  <a:lnTo>
                    <a:pt x="168" y="244"/>
                  </a:lnTo>
                  <a:lnTo>
                    <a:pt x="154" y="244"/>
                  </a:lnTo>
                  <a:lnTo>
                    <a:pt x="142" y="242"/>
                  </a:lnTo>
                  <a:lnTo>
                    <a:pt x="131" y="239"/>
                  </a:lnTo>
                  <a:lnTo>
                    <a:pt x="119" y="234"/>
                  </a:lnTo>
                  <a:lnTo>
                    <a:pt x="111" y="230"/>
                  </a:lnTo>
                  <a:lnTo>
                    <a:pt x="98" y="221"/>
                  </a:lnTo>
                  <a:lnTo>
                    <a:pt x="87" y="212"/>
                  </a:lnTo>
                  <a:lnTo>
                    <a:pt x="77" y="203"/>
                  </a:lnTo>
                  <a:lnTo>
                    <a:pt x="67" y="192"/>
                  </a:lnTo>
                  <a:lnTo>
                    <a:pt x="58" y="180"/>
                  </a:lnTo>
                  <a:lnTo>
                    <a:pt x="50" y="169"/>
                  </a:lnTo>
                  <a:lnTo>
                    <a:pt x="43" y="161"/>
                  </a:lnTo>
                  <a:lnTo>
                    <a:pt x="37" y="152"/>
                  </a:lnTo>
                  <a:lnTo>
                    <a:pt x="30" y="145"/>
                  </a:lnTo>
                  <a:lnTo>
                    <a:pt x="24" y="137"/>
                  </a:lnTo>
                  <a:lnTo>
                    <a:pt x="17" y="129"/>
                  </a:lnTo>
                  <a:lnTo>
                    <a:pt x="11" y="122"/>
                  </a:lnTo>
                  <a:lnTo>
                    <a:pt x="5" y="114"/>
                  </a:lnTo>
                  <a:lnTo>
                    <a:pt x="1" y="104"/>
                  </a:lnTo>
                  <a:lnTo>
                    <a:pt x="0" y="93"/>
                  </a:lnTo>
                  <a:lnTo>
                    <a:pt x="0" y="85"/>
                  </a:lnTo>
                  <a:lnTo>
                    <a:pt x="0" y="77"/>
                  </a:lnTo>
                  <a:lnTo>
                    <a:pt x="2" y="69"/>
                  </a:lnTo>
                  <a:lnTo>
                    <a:pt x="4" y="62"/>
                  </a:lnTo>
                  <a:lnTo>
                    <a:pt x="6" y="54"/>
                  </a:lnTo>
                  <a:lnTo>
                    <a:pt x="11" y="47"/>
                  </a:lnTo>
                  <a:lnTo>
                    <a:pt x="15" y="41"/>
                  </a:lnTo>
                  <a:lnTo>
                    <a:pt x="21" y="36"/>
                  </a:lnTo>
                  <a:lnTo>
                    <a:pt x="26" y="31"/>
                  </a:lnTo>
                  <a:lnTo>
                    <a:pt x="34" y="29"/>
                  </a:lnTo>
                  <a:lnTo>
                    <a:pt x="41" y="27"/>
                  </a:lnTo>
                  <a:lnTo>
                    <a:pt x="49" y="26"/>
                  </a:lnTo>
                  <a:lnTo>
                    <a:pt x="56" y="23"/>
                  </a:lnTo>
                  <a:lnTo>
                    <a:pt x="62" y="21"/>
                  </a:lnTo>
                  <a:lnTo>
                    <a:pt x="68" y="17"/>
                  </a:lnTo>
                  <a:lnTo>
                    <a:pt x="72" y="13"/>
                  </a:lnTo>
                  <a:lnTo>
                    <a:pt x="78" y="9"/>
                  </a:lnTo>
                  <a:lnTo>
                    <a:pt x="82" y="6"/>
                  </a:lnTo>
                  <a:lnTo>
                    <a:pt x="85" y="3"/>
                  </a:lnTo>
                  <a:lnTo>
                    <a:pt x="88" y="2"/>
                  </a:lnTo>
                  <a:lnTo>
                    <a:pt x="91" y="1"/>
                  </a:lnTo>
                  <a:lnTo>
                    <a:pt x="95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8" name="Freeform 1209"/>
            <p:cNvSpPr>
              <a:spLocks/>
            </p:cNvSpPr>
            <p:nvPr/>
          </p:nvSpPr>
          <p:spPr bwMode="auto">
            <a:xfrm>
              <a:off x="2867" y="2744"/>
              <a:ext cx="80" cy="84"/>
            </a:xfrm>
            <a:custGeom>
              <a:avLst/>
              <a:gdLst>
                <a:gd name="T0" fmla="*/ 0 w 318"/>
                <a:gd name="T1" fmla="*/ 0 h 335"/>
                <a:gd name="T2" fmla="*/ 0 w 318"/>
                <a:gd name="T3" fmla="*/ 0 h 335"/>
                <a:gd name="T4" fmla="*/ 0 w 318"/>
                <a:gd name="T5" fmla="*/ 0 h 335"/>
                <a:gd name="T6" fmla="*/ 0 w 318"/>
                <a:gd name="T7" fmla="*/ 0 h 335"/>
                <a:gd name="T8" fmla="*/ 0 w 318"/>
                <a:gd name="T9" fmla="*/ 0 h 335"/>
                <a:gd name="T10" fmla="*/ 0 w 318"/>
                <a:gd name="T11" fmla="*/ 0 h 335"/>
                <a:gd name="T12" fmla="*/ 0 w 318"/>
                <a:gd name="T13" fmla="*/ 0 h 335"/>
                <a:gd name="T14" fmla="*/ 0 w 318"/>
                <a:gd name="T15" fmla="*/ 0 h 335"/>
                <a:gd name="T16" fmla="*/ 0 w 318"/>
                <a:gd name="T17" fmla="*/ 0 h 335"/>
                <a:gd name="T18" fmla="*/ 0 w 318"/>
                <a:gd name="T19" fmla="*/ 0 h 335"/>
                <a:gd name="T20" fmla="*/ 0 w 318"/>
                <a:gd name="T21" fmla="*/ 0 h 335"/>
                <a:gd name="T22" fmla="*/ 0 w 318"/>
                <a:gd name="T23" fmla="*/ 0 h 335"/>
                <a:gd name="T24" fmla="*/ 0 w 318"/>
                <a:gd name="T25" fmla="*/ 0 h 335"/>
                <a:gd name="T26" fmla="*/ 0 w 318"/>
                <a:gd name="T27" fmla="*/ 0 h 335"/>
                <a:gd name="T28" fmla="*/ 0 w 318"/>
                <a:gd name="T29" fmla="*/ 0 h 335"/>
                <a:gd name="T30" fmla="*/ 0 w 318"/>
                <a:gd name="T31" fmla="*/ 0 h 335"/>
                <a:gd name="T32" fmla="*/ 0 w 318"/>
                <a:gd name="T33" fmla="*/ 0 h 335"/>
                <a:gd name="T34" fmla="*/ 0 w 318"/>
                <a:gd name="T35" fmla="*/ 0 h 335"/>
                <a:gd name="T36" fmla="*/ 0 w 318"/>
                <a:gd name="T37" fmla="*/ 0 h 335"/>
                <a:gd name="T38" fmla="*/ 0 w 318"/>
                <a:gd name="T39" fmla="*/ 0 h 335"/>
                <a:gd name="T40" fmla="*/ 0 w 318"/>
                <a:gd name="T41" fmla="*/ 0 h 335"/>
                <a:gd name="T42" fmla="*/ 0 w 318"/>
                <a:gd name="T43" fmla="*/ 0 h 335"/>
                <a:gd name="T44" fmla="*/ 0 w 318"/>
                <a:gd name="T45" fmla="*/ 0 h 335"/>
                <a:gd name="T46" fmla="*/ 0 w 318"/>
                <a:gd name="T47" fmla="*/ 0 h 335"/>
                <a:gd name="T48" fmla="*/ 0 w 318"/>
                <a:gd name="T49" fmla="*/ 0 h 335"/>
                <a:gd name="T50" fmla="*/ 0 w 318"/>
                <a:gd name="T51" fmla="*/ 0 h 335"/>
                <a:gd name="T52" fmla="*/ 0 w 318"/>
                <a:gd name="T53" fmla="*/ 0 h 335"/>
                <a:gd name="T54" fmla="*/ 0 w 318"/>
                <a:gd name="T55" fmla="*/ 0 h 335"/>
                <a:gd name="T56" fmla="*/ 0 w 318"/>
                <a:gd name="T57" fmla="*/ 0 h 335"/>
                <a:gd name="T58" fmla="*/ 0 w 318"/>
                <a:gd name="T59" fmla="*/ 0 h 335"/>
                <a:gd name="T60" fmla="*/ 0 w 318"/>
                <a:gd name="T61" fmla="*/ 0 h 335"/>
                <a:gd name="T62" fmla="*/ 0 w 318"/>
                <a:gd name="T63" fmla="*/ 0 h 335"/>
                <a:gd name="T64" fmla="*/ 0 w 318"/>
                <a:gd name="T65" fmla="*/ 0 h 335"/>
                <a:gd name="T66" fmla="*/ 0 w 318"/>
                <a:gd name="T67" fmla="*/ 0 h 335"/>
                <a:gd name="T68" fmla="*/ 0 w 318"/>
                <a:gd name="T69" fmla="*/ 0 h 335"/>
                <a:gd name="T70" fmla="*/ 0 w 318"/>
                <a:gd name="T71" fmla="*/ 0 h 335"/>
                <a:gd name="T72" fmla="*/ 0 w 318"/>
                <a:gd name="T73" fmla="*/ 0 h 335"/>
                <a:gd name="T74" fmla="*/ 0 w 318"/>
                <a:gd name="T75" fmla="*/ 0 h 335"/>
                <a:gd name="T76" fmla="*/ 0 w 318"/>
                <a:gd name="T77" fmla="*/ 0 h 335"/>
                <a:gd name="T78" fmla="*/ 0 w 318"/>
                <a:gd name="T79" fmla="*/ 0 h 335"/>
                <a:gd name="T80" fmla="*/ 0 w 318"/>
                <a:gd name="T81" fmla="*/ 0 h 335"/>
                <a:gd name="T82" fmla="*/ 0 w 318"/>
                <a:gd name="T83" fmla="*/ 0 h 335"/>
                <a:gd name="T84" fmla="*/ 0 w 318"/>
                <a:gd name="T85" fmla="*/ 0 h 335"/>
                <a:gd name="T86" fmla="*/ 0 w 318"/>
                <a:gd name="T87" fmla="*/ 0 h 335"/>
                <a:gd name="T88" fmla="*/ 0 w 318"/>
                <a:gd name="T89" fmla="*/ 0 h 335"/>
                <a:gd name="T90" fmla="*/ 0 w 318"/>
                <a:gd name="T91" fmla="*/ 0 h 3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18" h="335">
                  <a:moveTo>
                    <a:pt x="46" y="335"/>
                  </a:moveTo>
                  <a:lnTo>
                    <a:pt x="288" y="197"/>
                  </a:lnTo>
                  <a:lnTo>
                    <a:pt x="318" y="179"/>
                  </a:lnTo>
                  <a:lnTo>
                    <a:pt x="318" y="178"/>
                  </a:lnTo>
                  <a:lnTo>
                    <a:pt x="309" y="179"/>
                  </a:lnTo>
                  <a:lnTo>
                    <a:pt x="300" y="179"/>
                  </a:lnTo>
                  <a:lnTo>
                    <a:pt x="291" y="179"/>
                  </a:lnTo>
                  <a:lnTo>
                    <a:pt x="283" y="179"/>
                  </a:lnTo>
                  <a:lnTo>
                    <a:pt x="274" y="179"/>
                  </a:lnTo>
                  <a:lnTo>
                    <a:pt x="267" y="178"/>
                  </a:lnTo>
                  <a:lnTo>
                    <a:pt x="258" y="177"/>
                  </a:lnTo>
                  <a:lnTo>
                    <a:pt x="250" y="176"/>
                  </a:lnTo>
                  <a:lnTo>
                    <a:pt x="242" y="173"/>
                  </a:lnTo>
                  <a:lnTo>
                    <a:pt x="235" y="171"/>
                  </a:lnTo>
                  <a:lnTo>
                    <a:pt x="227" y="169"/>
                  </a:lnTo>
                  <a:lnTo>
                    <a:pt x="221" y="167"/>
                  </a:lnTo>
                  <a:lnTo>
                    <a:pt x="213" y="164"/>
                  </a:lnTo>
                  <a:lnTo>
                    <a:pt x="206" y="161"/>
                  </a:lnTo>
                  <a:lnTo>
                    <a:pt x="199" y="158"/>
                  </a:lnTo>
                  <a:lnTo>
                    <a:pt x="190" y="154"/>
                  </a:lnTo>
                  <a:lnTo>
                    <a:pt x="183" y="150"/>
                  </a:lnTo>
                  <a:lnTo>
                    <a:pt x="174" y="145"/>
                  </a:lnTo>
                  <a:lnTo>
                    <a:pt x="161" y="139"/>
                  </a:lnTo>
                  <a:lnTo>
                    <a:pt x="149" y="132"/>
                  </a:lnTo>
                  <a:lnTo>
                    <a:pt x="138" y="125"/>
                  </a:lnTo>
                  <a:lnTo>
                    <a:pt x="127" y="117"/>
                  </a:lnTo>
                  <a:lnTo>
                    <a:pt x="121" y="114"/>
                  </a:lnTo>
                  <a:lnTo>
                    <a:pt x="114" y="111"/>
                  </a:lnTo>
                  <a:lnTo>
                    <a:pt x="110" y="106"/>
                  </a:lnTo>
                  <a:lnTo>
                    <a:pt x="104" y="102"/>
                  </a:lnTo>
                  <a:lnTo>
                    <a:pt x="99" y="97"/>
                  </a:lnTo>
                  <a:lnTo>
                    <a:pt x="94" y="93"/>
                  </a:lnTo>
                  <a:lnTo>
                    <a:pt x="91" y="88"/>
                  </a:lnTo>
                  <a:lnTo>
                    <a:pt x="86" y="81"/>
                  </a:lnTo>
                  <a:lnTo>
                    <a:pt x="83" y="76"/>
                  </a:lnTo>
                  <a:lnTo>
                    <a:pt x="79" y="68"/>
                  </a:lnTo>
                  <a:lnTo>
                    <a:pt x="77" y="60"/>
                  </a:lnTo>
                  <a:lnTo>
                    <a:pt x="75" y="52"/>
                  </a:lnTo>
                  <a:lnTo>
                    <a:pt x="74" y="43"/>
                  </a:lnTo>
                  <a:lnTo>
                    <a:pt x="73" y="34"/>
                  </a:lnTo>
                  <a:lnTo>
                    <a:pt x="72" y="25"/>
                  </a:lnTo>
                  <a:lnTo>
                    <a:pt x="73" y="16"/>
                  </a:lnTo>
                  <a:lnTo>
                    <a:pt x="73" y="9"/>
                  </a:lnTo>
                  <a:lnTo>
                    <a:pt x="75" y="0"/>
                  </a:lnTo>
                  <a:lnTo>
                    <a:pt x="0" y="42"/>
                  </a:lnTo>
                  <a:lnTo>
                    <a:pt x="0" y="57"/>
                  </a:lnTo>
                  <a:lnTo>
                    <a:pt x="5" y="60"/>
                  </a:lnTo>
                  <a:lnTo>
                    <a:pt x="12" y="63"/>
                  </a:lnTo>
                  <a:lnTo>
                    <a:pt x="18" y="67"/>
                  </a:lnTo>
                  <a:lnTo>
                    <a:pt x="23" y="71"/>
                  </a:lnTo>
                  <a:lnTo>
                    <a:pt x="29" y="76"/>
                  </a:lnTo>
                  <a:lnTo>
                    <a:pt x="35" y="80"/>
                  </a:lnTo>
                  <a:lnTo>
                    <a:pt x="44" y="87"/>
                  </a:lnTo>
                  <a:lnTo>
                    <a:pt x="51" y="94"/>
                  </a:lnTo>
                  <a:lnTo>
                    <a:pt x="57" y="99"/>
                  </a:lnTo>
                  <a:lnTo>
                    <a:pt x="64" y="104"/>
                  </a:lnTo>
                  <a:lnTo>
                    <a:pt x="67" y="107"/>
                  </a:lnTo>
                  <a:lnTo>
                    <a:pt x="70" y="112"/>
                  </a:lnTo>
                  <a:lnTo>
                    <a:pt x="74" y="115"/>
                  </a:lnTo>
                  <a:lnTo>
                    <a:pt x="76" y="118"/>
                  </a:lnTo>
                  <a:lnTo>
                    <a:pt x="78" y="123"/>
                  </a:lnTo>
                  <a:lnTo>
                    <a:pt x="81" y="126"/>
                  </a:lnTo>
                  <a:lnTo>
                    <a:pt x="82" y="130"/>
                  </a:lnTo>
                  <a:lnTo>
                    <a:pt x="82" y="133"/>
                  </a:lnTo>
                  <a:lnTo>
                    <a:pt x="83" y="137"/>
                  </a:lnTo>
                  <a:lnTo>
                    <a:pt x="83" y="143"/>
                  </a:lnTo>
                  <a:lnTo>
                    <a:pt x="83" y="149"/>
                  </a:lnTo>
                  <a:lnTo>
                    <a:pt x="83" y="154"/>
                  </a:lnTo>
                  <a:lnTo>
                    <a:pt x="83" y="161"/>
                  </a:lnTo>
                  <a:lnTo>
                    <a:pt x="84" y="174"/>
                  </a:lnTo>
                  <a:lnTo>
                    <a:pt x="84" y="189"/>
                  </a:lnTo>
                  <a:lnTo>
                    <a:pt x="85" y="204"/>
                  </a:lnTo>
                  <a:lnTo>
                    <a:pt x="85" y="218"/>
                  </a:lnTo>
                  <a:lnTo>
                    <a:pt x="85" y="233"/>
                  </a:lnTo>
                  <a:lnTo>
                    <a:pt x="84" y="246"/>
                  </a:lnTo>
                  <a:lnTo>
                    <a:pt x="83" y="254"/>
                  </a:lnTo>
                  <a:lnTo>
                    <a:pt x="82" y="262"/>
                  </a:lnTo>
                  <a:lnTo>
                    <a:pt x="81" y="269"/>
                  </a:lnTo>
                  <a:lnTo>
                    <a:pt x="78" y="276"/>
                  </a:lnTo>
                  <a:lnTo>
                    <a:pt x="75" y="282"/>
                  </a:lnTo>
                  <a:lnTo>
                    <a:pt x="74" y="285"/>
                  </a:lnTo>
                  <a:lnTo>
                    <a:pt x="72" y="289"/>
                  </a:lnTo>
                  <a:lnTo>
                    <a:pt x="69" y="292"/>
                  </a:lnTo>
                  <a:lnTo>
                    <a:pt x="66" y="297"/>
                  </a:lnTo>
                  <a:lnTo>
                    <a:pt x="64" y="302"/>
                  </a:lnTo>
                  <a:lnTo>
                    <a:pt x="60" y="307"/>
                  </a:lnTo>
                  <a:lnTo>
                    <a:pt x="57" y="311"/>
                  </a:lnTo>
                  <a:lnTo>
                    <a:pt x="55" y="315"/>
                  </a:lnTo>
                  <a:lnTo>
                    <a:pt x="54" y="319"/>
                  </a:lnTo>
                  <a:lnTo>
                    <a:pt x="51" y="322"/>
                  </a:lnTo>
                  <a:lnTo>
                    <a:pt x="49" y="327"/>
                  </a:lnTo>
                  <a:lnTo>
                    <a:pt x="47" y="330"/>
                  </a:lnTo>
                  <a:lnTo>
                    <a:pt x="46" y="33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69" name="Freeform 1210"/>
            <p:cNvSpPr>
              <a:spLocks/>
            </p:cNvSpPr>
            <p:nvPr/>
          </p:nvSpPr>
          <p:spPr bwMode="auto">
            <a:xfrm>
              <a:off x="2843" y="2746"/>
              <a:ext cx="24" cy="14"/>
            </a:xfrm>
            <a:custGeom>
              <a:avLst/>
              <a:gdLst>
                <a:gd name="T0" fmla="*/ 0 w 95"/>
                <a:gd name="T1" fmla="*/ 0 h 53"/>
                <a:gd name="T2" fmla="*/ 0 w 95"/>
                <a:gd name="T3" fmla="*/ 0 h 53"/>
                <a:gd name="T4" fmla="*/ 0 w 95"/>
                <a:gd name="T5" fmla="*/ 0 h 53"/>
                <a:gd name="T6" fmla="*/ 0 w 95"/>
                <a:gd name="T7" fmla="*/ 0 h 53"/>
                <a:gd name="T8" fmla="*/ 0 w 95"/>
                <a:gd name="T9" fmla="*/ 0 h 53"/>
                <a:gd name="T10" fmla="*/ 0 w 95"/>
                <a:gd name="T11" fmla="*/ 0 h 53"/>
                <a:gd name="T12" fmla="*/ 0 w 95"/>
                <a:gd name="T13" fmla="*/ 0 h 53"/>
                <a:gd name="T14" fmla="*/ 0 w 95"/>
                <a:gd name="T15" fmla="*/ 0 h 53"/>
                <a:gd name="T16" fmla="*/ 0 w 95"/>
                <a:gd name="T17" fmla="*/ 0 h 53"/>
                <a:gd name="T18" fmla="*/ 0 w 95"/>
                <a:gd name="T19" fmla="*/ 0 h 53"/>
                <a:gd name="T20" fmla="*/ 0 w 95"/>
                <a:gd name="T21" fmla="*/ 0 h 53"/>
                <a:gd name="T22" fmla="*/ 0 w 95"/>
                <a:gd name="T23" fmla="*/ 0 h 53"/>
                <a:gd name="T24" fmla="*/ 0 w 95"/>
                <a:gd name="T25" fmla="*/ 0 h 53"/>
                <a:gd name="T26" fmla="*/ 0 w 95"/>
                <a:gd name="T27" fmla="*/ 0 h 53"/>
                <a:gd name="T28" fmla="*/ 0 w 95"/>
                <a:gd name="T29" fmla="*/ 0 h 53"/>
                <a:gd name="T30" fmla="*/ 0 w 95"/>
                <a:gd name="T31" fmla="*/ 0 h 53"/>
                <a:gd name="T32" fmla="*/ 0 w 95"/>
                <a:gd name="T33" fmla="*/ 0 h 53"/>
                <a:gd name="T34" fmla="*/ 0 w 95"/>
                <a:gd name="T35" fmla="*/ 0 h 53"/>
                <a:gd name="T36" fmla="*/ 0 w 95"/>
                <a:gd name="T37" fmla="*/ 0 h 53"/>
                <a:gd name="T38" fmla="*/ 0 w 95"/>
                <a:gd name="T39" fmla="*/ 0 h 53"/>
                <a:gd name="T40" fmla="*/ 0 w 95"/>
                <a:gd name="T41" fmla="*/ 0 h 53"/>
                <a:gd name="T42" fmla="*/ 0 w 95"/>
                <a:gd name="T43" fmla="*/ 0 h 53"/>
                <a:gd name="T44" fmla="*/ 0 w 95"/>
                <a:gd name="T45" fmla="*/ 0 h 53"/>
                <a:gd name="T46" fmla="*/ 0 w 95"/>
                <a:gd name="T47" fmla="*/ 0 h 5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5" h="53">
                  <a:moveTo>
                    <a:pt x="0" y="53"/>
                  </a:moveTo>
                  <a:lnTo>
                    <a:pt x="95" y="0"/>
                  </a:lnTo>
                  <a:lnTo>
                    <a:pt x="95" y="33"/>
                  </a:lnTo>
                  <a:lnTo>
                    <a:pt x="79" y="42"/>
                  </a:lnTo>
                  <a:lnTo>
                    <a:pt x="76" y="42"/>
                  </a:lnTo>
                  <a:lnTo>
                    <a:pt x="74" y="42"/>
                  </a:lnTo>
                  <a:lnTo>
                    <a:pt x="71" y="41"/>
                  </a:lnTo>
                  <a:lnTo>
                    <a:pt x="68" y="41"/>
                  </a:lnTo>
                  <a:lnTo>
                    <a:pt x="66" y="41"/>
                  </a:lnTo>
                  <a:lnTo>
                    <a:pt x="62" y="41"/>
                  </a:lnTo>
                  <a:lnTo>
                    <a:pt x="58" y="42"/>
                  </a:lnTo>
                  <a:lnTo>
                    <a:pt x="52" y="43"/>
                  </a:lnTo>
                  <a:lnTo>
                    <a:pt x="47" y="44"/>
                  </a:lnTo>
                  <a:lnTo>
                    <a:pt x="39" y="47"/>
                  </a:lnTo>
                  <a:lnTo>
                    <a:pt x="30" y="50"/>
                  </a:lnTo>
                  <a:lnTo>
                    <a:pt x="24" y="51"/>
                  </a:lnTo>
                  <a:lnTo>
                    <a:pt x="19" y="52"/>
                  </a:lnTo>
                  <a:lnTo>
                    <a:pt x="12" y="53"/>
                  </a:lnTo>
                  <a:lnTo>
                    <a:pt x="10" y="53"/>
                  </a:lnTo>
                  <a:lnTo>
                    <a:pt x="9" y="53"/>
                  </a:lnTo>
                  <a:lnTo>
                    <a:pt x="6" y="53"/>
                  </a:lnTo>
                  <a:lnTo>
                    <a:pt x="4" y="53"/>
                  </a:lnTo>
                  <a:lnTo>
                    <a:pt x="2" y="53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0" name="Freeform 1211"/>
            <p:cNvSpPr>
              <a:spLocks/>
            </p:cNvSpPr>
            <p:nvPr/>
          </p:nvSpPr>
          <p:spPr bwMode="auto">
            <a:xfrm>
              <a:off x="2867" y="2789"/>
              <a:ext cx="80" cy="52"/>
            </a:xfrm>
            <a:custGeom>
              <a:avLst/>
              <a:gdLst>
                <a:gd name="T0" fmla="*/ 0 w 318"/>
                <a:gd name="T1" fmla="*/ 0 h 207"/>
                <a:gd name="T2" fmla="*/ 0 w 318"/>
                <a:gd name="T3" fmla="*/ 0 h 207"/>
                <a:gd name="T4" fmla="*/ 0 w 318"/>
                <a:gd name="T5" fmla="*/ 0 h 207"/>
                <a:gd name="T6" fmla="*/ 0 w 318"/>
                <a:gd name="T7" fmla="*/ 0 h 207"/>
                <a:gd name="T8" fmla="*/ 0 w 318"/>
                <a:gd name="T9" fmla="*/ 0 h 207"/>
                <a:gd name="T10" fmla="*/ 0 w 318"/>
                <a:gd name="T11" fmla="*/ 0 h 207"/>
                <a:gd name="T12" fmla="*/ 0 w 318"/>
                <a:gd name="T13" fmla="*/ 0 h 207"/>
                <a:gd name="T14" fmla="*/ 0 w 318"/>
                <a:gd name="T15" fmla="*/ 0 h 207"/>
                <a:gd name="T16" fmla="*/ 0 w 318"/>
                <a:gd name="T17" fmla="*/ 0 h 207"/>
                <a:gd name="T18" fmla="*/ 0 w 318"/>
                <a:gd name="T19" fmla="*/ 0 h 207"/>
                <a:gd name="T20" fmla="*/ 0 w 318"/>
                <a:gd name="T21" fmla="*/ 0 h 207"/>
                <a:gd name="T22" fmla="*/ 0 w 318"/>
                <a:gd name="T23" fmla="*/ 0 h 207"/>
                <a:gd name="T24" fmla="*/ 0 w 318"/>
                <a:gd name="T25" fmla="*/ 0 h 207"/>
                <a:gd name="T26" fmla="*/ 0 w 318"/>
                <a:gd name="T27" fmla="*/ 0 h 207"/>
                <a:gd name="T28" fmla="*/ 0 w 318"/>
                <a:gd name="T29" fmla="*/ 0 h 207"/>
                <a:gd name="T30" fmla="*/ 0 w 318"/>
                <a:gd name="T31" fmla="*/ 0 h 207"/>
                <a:gd name="T32" fmla="*/ 0 w 318"/>
                <a:gd name="T33" fmla="*/ 0 h 207"/>
                <a:gd name="T34" fmla="*/ 0 w 318"/>
                <a:gd name="T35" fmla="*/ 0 h 207"/>
                <a:gd name="T36" fmla="*/ 0 w 318"/>
                <a:gd name="T37" fmla="*/ 0 h 207"/>
                <a:gd name="T38" fmla="*/ 0 w 318"/>
                <a:gd name="T39" fmla="*/ 0 h 207"/>
                <a:gd name="T40" fmla="*/ 0 w 318"/>
                <a:gd name="T41" fmla="*/ 0 h 207"/>
                <a:gd name="T42" fmla="*/ 0 w 318"/>
                <a:gd name="T43" fmla="*/ 0 h 207"/>
                <a:gd name="T44" fmla="*/ 0 w 318"/>
                <a:gd name="T45" fmla="*/ 0 h 207"/>
                <a:gd name="T46" fmla="*/ 0 w 318"/>
                <a:gd name="T47" fmla="*/ 0 h 207"/>
                <a:gd name="T48" fmla="*/ 0 w 318"/>
                <a:gd name="T49" fmla="*/ 0 h 20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18" h="207">
                  <a:moveTo>
                    <a:pt x="0" y="207"/>
                  </a:moveTo>
                  <a:lnTo>
                    <a:pt x="318" y="27"/>
                  </a:lnTo>
                  <a:lnTo>
                    <a:pt x="318" y="0"/>
                  </a:lnTo>
                  <a:lnTo>
                    <a:pt x="263" y="31"/>
                  </a:lnTo>
                  <a:lnTo>
                    <a:pt x="46" y="156"/>
                  </a:lnTo>
                  <a:lnTo>
                    <a:pt x="45" y="157"/>
                  </a:lnTo>
                  <a:lnTo>
                    <a:pt x="44" y="157"/>
                  </a:lnTo>
                  <a:lnTo>
                    <a:pt x="44" y="158"/>
                  </a:lnTo>
                  <a:lnTo>
                    <a:pt x="42" y="159"/>
                  </a:lnTo>
                  <a:lnTo>
                    <a:pt x="42" y="160"/>
                  </a:lnTo>
                  <a:lnTo>
                    <a:pt x="41" y="161"/>
                  </a:lnTo>
                  <a:lnTo>
                    <a:pt x="39" y="164"/>
                  </a:lnTo>
                  <a:lnTo>
                    <a:pt x="37" y="166"/>
                  </a:lnTo>
                  <a:lnTo>
                    <a:pt x="35" y="168"/>
                  </a:lnTo>
                  <a:lnTo>
                    <a:pt x="30" y="171"/>
                  </a:lnTo>
                  <a:lnTo>
                    <a:pt x="26" y="175"/>
                  </a:lnTo>
                  <a:lnTo>
                    <a:pt x="21" y="178"/>
                  </a:lnTo>
                  <a:lnTo>
                    <a:pt x="17" y="181"/>
                  </a:lnTo>
                  <a:lnTo>
                    <a:pt x="14" y="184"/>
                  </a:lnTo>
                  <a:lnTo>
                    <a:pt x="11" y="185"/>
                  </a:lnTo>
                  <a:lnTo>
                    <a:pt x="9" y="187"/>
                  </a:lnTo>
                  <a:lnTo>
                    <a:pt x="5" y="189"/>
                  </a:lnTo>
                  <a:lnTo>
                    <a:pt x="3" y="192"/>
                  </a:lnTo>
                  <a:lnTo>
                    <a:pt x="0" y="194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1" name="Freeform 1212"/>
            <p:cNvSpPr>
              <a:spLocks/>
            </p:cNvSpPr>
            <p:nvPr/>
          </p:nvSpPr>
          <p:spPr bwMode="auto">
            <a:xfrm>
              <a:off x="2813" y="2757"/>
              <a:ext cx="54" cy="86"/>
            </a:xfrm>
            <a:custGeom>
              <a:avLst/>
              <a:gdLst>
                <a:gd name="T0" fmla="*/ 0 w 218"/>
                <a:gd name="T1" fmla="*/ 0 h 345"/>
                <a:gd name="T2" fmla="*/ 0 w 218"/>
                <a:gd name="T3" fmla="*/ 0 h 345"/>
                <a:gd name="T4" fmla="*/ 0 w 218"/>
                <a:gd name="T5" fmla="*/ 0 h 345"/>
                <a:gd name="T6" fmla="*/ 0 w 218"/>
                <a:gd name="T7" fmla="*/ 0 h 345"/>
                <a:gd name="T8" fmla="*/ 0 w 218"/>
                <a:gd name="T9" fmla="*/ 0 h 345"/>
                <a:gd name="T10" fmla="*/ 0 w 218"/>
                <a:gd name="T11" fmla="*/ 0 h 345"/>
                <a:gd name="T12" fmla="*/ 0 w 218"/>
                <a:gd name="T13" fmla="*/ 0 h 345"/>
                <a:gd name="T14" fmla="*/ 0 w 218"/>
                <a:gd name="T15" fmla="*/ 0 h 345"/>
                <a:gd name="T16" fmla="*/ 0 w 218"/>
                <a:gd name="T17" fmla="*/ 0 h 345"/>
                <a:gd name="T18" fmla="*/ 0 w 218"/>
                <a:gd name="T19" fmla="*/ 0 h 345"/>
                <a:gd name="T20" fmla="*/ 0 w 218"/>
                <a:gd name="T21" fmla="*/ 0 h 345"/>
                <a:gd name="T22" fmla="*/ 0 w 218"/>
                <a:gd name="T23" fmla="*/ 0 h 345"/>
                <a:gd name="T24" fmla="*/ 0 w 218"/>
                <a:gd name="T25" fmla="*/ 0 h 345"/>
                <a:gd name="T26" fmla="*/ 0 w 218"/>
                <a:gd name="T27" fmla="*/ 0 h 345"/>
                <a:gd name="T28" fmla="*/ 0 w 218"/>
                <a:gd name="T29" fmla="*/ 0 h 345"/>
                <a:gd name="T30" fmla="*/ 0 w 218"/>
                <a:gd name="T31" fmla="*/ 0 h 345"/>
                <a:gd name="T32" fmla="*/ 0 w 218"/>
                <a:gd name="T33" fmla="*/ 0 h 345"/>
                <a:gd name="T34" fmla="*/ 0 w 218"/>
                <a:gd name="T35" fmla="*/ 0 h 345"/>
                <a:gd name="T36" fmla="*/ 0 w 218"/>
                <a:gd name="T37" fmla="*/ 0 h 345"/>
                <a:gd name="T38" fmla="*/ 0 w 218"/>
                <a:gd name="T39" fmla="*/ 0 h 345"/>
                <a:gd name="T40" fmla="*/ 0 w 218"/>
                <a:gd name="T41" fmla="*/ 0 h 345"/>
                <a:gd name="T42" fmla="*/ 0 w 218"/>
                <a:gd name="T43" fmla="*/ 0 h 345"/>
                <a:gd name="T44" fmla="*/ 0 w 218"/>
                <a:gd name="T45" fmla="*/ 0 h 345"/>
                <a:gd name="T46" fmla="*/ 0 w 218"/>
                <a:gd name="T47" fmla="*/ 0 h 345"/>
                <a:gd name="T48" fmla="*/ 0 w 218"/>
                <a:gd name="T49" fmla="*/ 0 h 345"/>
                <a:gd name="T50" fmla="*/ 0 w 218"/>
                <a:gd name="T51" fmla="*/ 0 h 345"/>
                <a:gd name="T52" fmla="*/ 0 w 218"/>
                <a:gd name="T53" fmla="*/ 0 h 345"/>
                <a:gd name="T54" fmla="*/ 0 w 218"/>
                <a:gd name="T55" fmla="*/ 0 h 345"/>
                <a:gd name="T56" fmla="*/ 0 w 218"/>
                <a:gd name="T57" fmla="*/ 0 h 345"/>
                <a:gd name="T58" fmla="*/ 0 w 218"/>
                <a:gd name="T59" fmla="*/ 0 h 345"/>
                <a:gd name="T60" fmla="*/ 0 w 218"/>
                <a:gd name="T61" fmla="*/ 0 h 345"/>
                <a:gd name="T62" fmla="*/ 0 w 218"/>
                <a:gd name="T63" fmla="*/ 0 h 345"/>
                <a:gd name="T64" fmla="*/ 0 w 218"/>
                <a:gd name="T65" fmla="*/ 0 h 345"/>
                <a:gd name="T66" fmla="*/ 0 w 218"/>
                <a:gd name="T67" fmla="*/ 0 h 345"/>
                <a:gd name="T68" fmla="*/ 0 w 218"/>
                <a:gd name="T69" fmla="*/ 0 h 345"/>
                <a:gd name="T70" fmla="*/ 0 w 218"/>
                <a:gd name="T71" fmla="*/ 0 h 345"/>
                <a:gd name="T72" fmla="*/ 0 w 218"/>
                <a:gd name="T73" fmla="*/ 0 h 345"/>
                <a:gd name="T74" fmla="*/ 0 w 218"/>
                <a:gd name="T75" fmla="*/ 0 h 345"/>
                <a:gd name="T76" fmla="*/ 0 w 218"/>
                <a:gd name="T77" fmla="*/ 0 h 345"/>
                <a:gd name="T78" fmla="*/ 0 w 218"/>
                <a:gd name="T79" fmla="*/ 0 h 345"/>
                <a:gd name="T80" fmla="*/ 0 w 218"/>
                <a:gd name="T81" fmla="*/ 0 h 345"/>
                <a:gd name="T82" fmla="*/ 0 w 218"/>
                <a:gd name="T83" fmla="*/ 0 h 3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18" h="345">
                  <a:moveTo>
                    <a:pt x="218" y="7"/>
                  </a:moveTo>
                  <a:lnTo>
                    <a:pt x="218" y="310"/>
                  </a:lnTo>
                  <a:lnTo>
                    <a:pt x="156" y="345"/>
                  </a:lnTo>
                  <a:lnTo>
                    <a:pt x="148" y="345"/>
                  </a:lnTo>
                  <a:lnTo>
                    <a:pt x="141" y="345"/>
                  </a:lnTo>
                  <a:lnTo>
                    <a:pt x="132" y="345"/>
                  </a:lnTo>
                  <a:lnTo>
                    <a:pt x="118" y="345"/>
                  </a:lnTo>
                  <a:lnTo>
                    <a:pt x="106" y="344"/>
                  </a:lnTo>
                  <a:lnTo>
                    <a:pt x="92" y="344"/>
                  </a:lnTo>
                  <a:lnTo>
                    <a:pt x="79" y="344"/>
                  </a:lnTo>
                  <a:lnTo>
                    <a:pt x="72" y="344"/>
                  </a:lnTo>
                  <a:lnTo>
                    <a:pt x="67" y="344"/>
                  </a:lnTo>
                  <a:lnTo>
                    <a:pt x="62" y="343"/>
                  </a:lnTo>
                  <a:lnTo>
                    <a:pt x="59" y="343"/>
                  </a:lnTo>
                  <a:lnTo>
                    <a:pt x="55" y="342"/>
                  </a:lnTo>
                  <a:lnTo>
                    <a:pt x="52" y="342"/>
                  </a:lnTo>
                  <a:lnTo>
                    <a:pt x="49" y="340"/>
                  </a:lnTo>
                  <a:lnTo>
                    <a:pt x="46" y="338"/>
                  </a:lnTo>
                  <a:lnTo>
                    <a:pt x="44" y="336"/>
                  </a:lnTo>
                  <a:lnTo>
                    <a:pt x="42" y="334"/>
                  </a:lnTo>
                  <a:lnTo>
                    <a:pt x="40" y="331"/>
                  </a:lnTo>
                  <a:lnTo>
                    <a:pt x="39" y="328"/>
                  </a:lnTo>
                  <a:lnTo>
                    <a:pt x="36" y="324"/>
                  </a:lnTo>
                  <a:lnTo>
                    <a:pt x="35" y="319"/>
                  </a:lnTo>
                  <a:lnTo>
                    <a:pt x="34" y="315"/>
                  </a:lnTo>
                  <a:lnTo>
                    <a:pt x="32" y="310"/>
                  </a:lnTo>
                  <a:lnTo>
                    <a:pt x="31" y="306"/>
                  </a:lnTo>
                  <a:lnTo>
                    <a:pt x="28" y="302"/>
                  </a:lnTo>
                  <a:lnTo>
                    <a:pt x="27" y="299"/>
                  </a:lnTo>
                  <a:lnTo>
                    <a:pt x="25" y="297"/>
                  </a:lnTo>
                  <a:lnTo>
                    <a:pt x="23" y="294"/>
                  </a:lnTo>
                  <a:lnTo>
                    <a:pt x="21" y="290"/>
                  </a:lnTo>
                  <a:lnTo>
                    <a:pt x="17" y="287"/>
                  </a:lnTo>
                  <a:lnTo>
                    <a:pt x="15" y="285"/>
                  </a:lnTo>
                  <a:lnTo>
                    <a:pt x="13" y="282"/>
                  </a:lnTo>
                  <a:lnTo>
                    <a:pt x="12" y="280"/>
                  </a:lnTo>
                  <a:lnTo>
                    <a:pt x="8" y="276"/>
                  </a:lnTo>
                  <a:lnTo>
                    <a:pt x="6" y="270"/>
                  </a:lnTo>
                  <a:lnTo>
                    <a:pt x="4" y="265"/>
                  </a:lnTo>
                  <a:lnTo>
                    <a:pt x="3" y="258"/>
                  </a:lnTo>
                  <a:lnTo>
                    <a:pt x="2" y="249"/>
                  </a:lnTo>
                  <a:lnTo>
                    <a:pt x="0" y="240"/>
                  </a:lnTo>
                  <a:lnTo>
                    <a:pt x="0" y="231"/>
                  </a:lnTo>
                  <a:lnTo>
                    <a:pt x="0" y="221"/>
                  </a:lnTo>
                  <a:lnTo>
                    <a:pt x="2" y="211"/>
                  </a:lnTo>
                  <a:lnTo>
                    <a:pt x="3" y="202"/>
                  </a:lnTo>
                  <a:lnTo>
                    <a:pt x="5" y="189"/>
                  </a:lnTo>
                  <a:lnTo>
                    <a:pt x="9" y="178"/>
                  </a:lnTo>
                  <a:lnTo>
                    <a:pt x="13" y="167"/>
                  </a:lnTo>
                  <a:lnTo>
                    <a:pt x="18" y="157"/>
                  </a:lnTo>
                  <a:lnTo>
                    <a:pt x="23" y="147"/>
                  </a:lnTo>
                  <a:lnTo>
                    <a:pt x="28" y="138"/>
                  </a:lnTo>
                  <a:lnTo>
                    <a:pt x="39" y="124"/>
                  </a:lnTo>
                  <a:lnTo>
                    <a:pt x="48" y="111"/>
                  </a:lnTo>
                  <a:lnTo>
                    <a:pt x="58" y="98"/>
                  </a:lnTo>
                  <a:lnTo>
                    <a:pt x="67" y="85"/>
                  </a:lnTo>
                  <a:lnTo>
                    <a:pt x="74" y="74"/>
                  </a:lnTo>
                  <a:lnTo>
                    <a:pt x="81" y="63"/>
                  </a:lnTo>
                  <a:lnTo>
                    <a:pt x="87" y="52"/>
                  </a:lnTo>
                  <a:lnTo>
                    <a:pt x="92" y="39"/>
                  </a:lnTo>
                  <a:lnTo>
                    <a:pt x="97" y="27"/>
                  </a:lnTo>
                  <a:lnTo>
                    <a:pt x="123" y="12"/>
                  </a:lnTo>
                  <a:lnTo>
                    <a:pt x="125" y="12"/>
                  </a:lnTo>
                  <a:lnTo>
                    <a:pt x="127" y="12"/>
                  </a:lnTo>
                  <a:lnTo>
                    <a:pt x="129" y="12"/>
                  </a:lnTo>
                  <a:lnTo>
                    <a:pt x="132" y="12"/>
                  </a:lnTo>
                  <a:lnTo>
                    <a:pt x="133" y="12"/>
                  </a:lnTo>
                  <a:lnTo>
                    <a:pt x="135" y="12"/>
                  </a:lnTo>
                  <a:lnTo>
                    <a:pt x="142" y="11"/>
                  </a:lnTo>
                  <a:lnTo>
                    <a:pt x="147" y="10"/>
                  </a:lnTo>
                  <a:lnTo>
                    <a:pt x="153" y="9"/>
                  </a:lnTo>
                  <a:lnTo>
                    <a:pt x="162" y="6"/>
                  </a:lnTo>
                  <a:lnTo>
                    <a:pt x="170" y="3"/>
                  </a:lnTo>
                  <a:lnTo>
                    <a:pt x="175" y="2"/>
                  </a:lnTo>
                  <a:lnTo>
                    <a:pt x="181" y="1"/>
                  </a:lnTo>
                  <a:lnTo>
                    <a:pt x="185" y="0"/>
                  </a:lnTo>
                  <a:lnTo>
                    <a:pt x="190" y="0"/>
                  </a:lnTo>
                  <a:lnTo>
                    <a:pt x="193" y="0"/>
                  </a:lnTo>
                  <a:lnTo>
                    <a:pt x="197" y="1"/>
                  </a:lnTo>
                  <a:lnTo>
                    <a:pt x="201" y="1"/>
                  </a:lnTo>
                  <a:lnTo>
                    <a:pt x="204" y="2"/>
                  </a:lnTo>
                  <a:lnTo>
                    <a:pt x="208" y="3"/>
                  </a:lnTo>
                  <a:lnTo>
                    <a:pt x="211" y="4"/>
                  </a:lnTo>
                  <a:lnTo>
                    <a:pt x="215" y="6"/>
                  </a:lnTo>
                  <a:lnTo>
                    <a:pt x="218" y="7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2" name="Freeform 1213"/>
            <p:cNvSpPr>
              <a:spLocks/>
            </p:cNvSpPr>
            <p:nvPr/>
          </p:nvSpPr>
          <p:spPr bwMode="auto">
            <a:xfrm>
              <a:off x="2867" y="2758"/>
              <a:ext cx="21" cy="76"/>
            </a:xfrm>
            <a:custGeom>
              <a:avLst/>
              <a:gdLst>
                <a:gd name="T0" fmla="*/ 0 w 85"/>
                <a:gd name="T1" fmla="*/ 0 h 303"/>
                <a:gd name="T2" fmla="*/ 0 w 85"/>
                <a:gd name="T3" fmla="*/ 0 h 303"/>
                <a:gd name="T4" fmla="*/ 0 w 85"/>
                <a:gd name="T5" fmla="*/ 0 h 303"/>
                <a:gd name="T6" fmla="*/ 0 w 85"/>
                <a:gd name="T7" fmla="*/ 0 h 303"/>
                <a:gd name="T8" fmla="*/ 0 w 85"/>
                <a:gd name="T9" fmla="*/ 0 h 303"/>
                <a:gd name="T10" fmla="*/ 0 w 85"/>
                <a:gd name="T11" fmla="*/ 0 h 303"/>
                <a:gd name="T12" fmla="*/ 0 w 85"/>
                <a:gd name="T13" fmla="*/ 0 h 303"/>
                <a:gd name="T14" fmla="*/ 0 w 85"/>
                <a:gd name="T15" fmla="*/ 0 h 303"/>
                <a:gd name="T16" fmla="*/ 0 w 85"/>
                <a:gd name="T17" fmla="*/ 0 h 303"/>
                <a:gd name="T18" fmla="*/ 0 w 85"/>
                <a:gd name="T19" fmla="*/ 0 h 303"/>
                <a:gd name="T20" fmla="*/ 0 w 85"/>
                <a:gd name="T21" fmla="*/ 0 h 303"/>
                <a:gd name="T22" fmla="*/ 0 w 85"/>
                <a:gd name="T23" fmla="*/ 0 h 303"/>
                <a:gd name="T24" fmla="*/ 0 w 85"/>
                <a:gd name="T25" fmla="*/ 0 h 303"/>
                <a:gd name="T26" fmla="*/ 0 w 85"/>
                <a:gd name="T27" fmla="*/ 0 h 303"/>
                <a:gd name="T28" fmla="*/ 0 w 85"/>
                <a:gd name="T29" fmla="*/ 0 h 303"/>
                <a:gd name="T30" fmla="*/ 0 w 85"/>
                <a:gd name="T31" fmla="*/ 0 h 303"/>
                <a:gd name="T32" fmla="*/ 0 w 85"/>
                <a:gd name="T33" fmla="*/ 0 h 303"/>
                <a:gd name="T34" fmla="*/ 0 w 85"/>
                <a:gd name="T35" fmla="*/ 0 h 303"/>
                <a:gd name="T36" fmla="*/ 0 w 85"/>
                <a:gd name="T37" fmla="*/ 0 h 303"/>
                <a:gd name="T38" fmla="*/ 0 w 85"/>
                <a:gd name="T39" fmla="*/ 0 h 303"/>
                <a:gd name="T40" fmla="*/ 0 w 85"/>
                <a:gd name="T41" fmla="*/ 0 h 303"/>
                <a:gd name="T42" fmla="*/ 0 w 85"/>
                <a:gd name="T43" fmla="*/ 0 h 303"/>
                <a:gd name="T44" fmla="*/ 0 w 85"/>
                <a:gd name="T45" fmla="*/ 0 h 303"/>
                <a:gd name="T46" fmla="*/ 0 w 85"/>
                <a:gd name="T47" fmla="*/ 0 h 303"/>
                <a:gd name="T48" fmla="*/ 0 w 85"/>
                <a:gd name="T49" fmla="*/ 0 h 303"/>
                <a:gd name="T50" fmla="*/ 0 w 85"/>
                <a:gd name="T51" fmla="*/ 0 h 303"/>
                <a:gd name="T52" fmla="*/ 0 w 85"/>
                <a:gd name="T53" fmla="*/ 0 h 303"/>
                <a:gd name="T54" fmla="*/ 0 w 85"/>
                <a:gd name="T55" fmla="*/ 0 h 303"/>
                <a:gd name="T56" fmla="*/ 0 w 85"/>
                <a:gd name="T57" fmla="*/ 0 h 303"/>
                <a:gd name="T58" fmla="*/ 0 w 85"/>
                <a:gd name="T59" fmla="*/ 0 h 303"/>
                <a:gd name="T60" fmla="*/ 0 w 85"/>
                <a:gd name="T61" fmla="*/ 0 h 303"/>
                <a:gd name="T62" fmla="*/ 0 w 85"/>
                <a:gd name="T63" fmla="*/ 0 h 303"/>
                <a:gd name="T64" fmla="*/ 0 w 85"/>
                <a:gd name="T65" fmla="*/ 0 h 303"/>
                <a:gd name="T66" fmla="*/ 0 w 85"/>
                <a:gd name="T67" fmla="*/ 0 h 303"/>
                <a:gd name="T68" fmla="*/ 0 w 85"/>
                <a:gd name="T69" fmla="*/ 0 h 303"/>
                <a:gd name="T70" fmla="*/ 0 w 85"/>
                <a:gd name="T71" fmla="*/ 0 h 303"/>
                <a:gd name="T72" fmla="*/ 0 w 85"/>
                <a:gd name="T73" fmla="*/ 0 h 303"/>
                <a:gd name="T74" fmla="*/ 0 w 85"/>
                <a:gd name="T75" fmla="*/ 0 h 303"/>
                <a:gd name="T76" fmla="*/ 0 w 85"/>
                <a:gd name="T77" fmla="*/ 0 h 303"/>
                <a:gd name="T78" fmla="*/ 0 w 85"/>
                <a:gd name="T79" fmla="*/ 0 h 303"/>
                <a:gd name="T80" fmla="*/ 0 w 85"/>
                <a:gd name="T81" fmla="*/ 0 h 303"/>
                <a:gd name="T82" fmla="*/ 0 w 85"/>
                <a:gd name="T83" fmla="*/ 0 h 303"/>
                <a:gd name="T84" fmla="*/ 0 w 85"/>
                <a:gd name="T85" fmla="*/ 0 h 303"/>
                <a:gd name="T86" fmla="*/ 0 w 85"/>
                <a:gd name="T87" fmla="*/ 0 h 303"/>
                <a:gd name="T88" fmla="*/ 0 w 85"/>
                <a:gd name="T89" fmla="*/ 0 h 303"/>
                <a:gd name="T90" fmla="*/ 0 w 85"/>
                <a:gd name="T91" fmla="*/ 0 h 303"/>
                <a:gd name="T92" fmla="*/ 0 w 85"/>
                <a:gd name="T93" fmla="*/ 0 h 303"/>
                <a:gd name="T94" fmla="*/ 0 w 85"/>
                <a:gd name="T95" fmla="*/ 0 h 303"/>
                <a:gd name="T96" fmla="*/ 0 w 85"/>
                <a:gd name="T97" fmla="*/ 0 h 303"/>
                <a:gd name="T98" fmla="*/ 0 w 85"/>
                <a:gd name="T99" fmla="*/ 0 h 30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5" h="303">
                  <a:moveTo>
                    <a:pt x="0" y="0"/>
                  </a:moveTo>
                  <a:lnTo>
                    <a:pt x="0" y="303"/>
                  </a:lnTo>
                  <a:lnTo>
                    <a:pt x="46" y="278"/>
                  </a:lnTo>
                  <a:lnTo>
                    <a:pt x="47" y="273"/>
                  </a:lnTo>
                  <a:lnTo>
                    <a:pt x="49" y="270"/>
                  </a:lnTo>
                  <a:lnTo>
                    <a:pt x="51" y="265"/>
                  </a:lnTo>
                  <a:lnTo>
                    <a:pt x="54" y="262"/>
                  </a:lnTo>
                  <a:lnTo>
                    <a:pt x="55" y="258"/>
                  </a:lnTo>
                  <a:lnTo>
                    <a:pt x="57" y="254"/>
                  </a:lnTo>
                  <a:lnTo>
                    <a:pt x="60" y="250"/>
                  </a:lnTo>
                  <a:lnTo>
                    <a:pt x="64" y="245"/>
                  </a:lnTo>
                  <a:lnTo>
                    <a:pt x="66" y="240"/>
                  </a:lnTo>
                  <a:lnTo>
                    <a:pt x="69" y="235"/>
                  </a:lnTo>
                  <a:lnTo>
                    <a:pt x="72" y="232"/>
                  </a:lnTo>
                  <a:lnTo>
                    <a:pt x="74" y="228"/>
                  </a:lnTo>
                  <a:lnTo>
                    <a:pt x="75" y="225"/>
                  </a:lnTo>
                  <a:lnTo>
                    <a:pt x="78" y="219"/>
                  </a:lnTo>
                  <a:lnTo>
                    <a:pt x="81" y="212"/>
                  </a:lnTo>
                  <a:lnTo>
                    <a:pt x="82" y="205"/>
                  </a:lnTo>
                  <a:lnTo>
                    <a:pt x="83" y="197"/>
                  </a:lnTo>
                  <a:lnTo>
                    <a:pt x="84" y="189"/>
                  </a:lnTo>
                  <a:lnTo>
                    <a:pt x="85" y="176"/>
                  </a:lnTo>
                  <a:lnTo>
                    <a:pt x="85" y="161"/>
                  </a:lnTo>
                  <a:lnTo>
                    <a:pt x="85" y="147"/>
                  </a:lnTo>
                  <a:lnTo>
                    <a:pt x="84" y="132"/>
                  </a:lnTo>
                  <a:lnTo>
                    <a:pt x="84" y="117"/>
                  </a:lnTo>
                  <a:lnTo>
                    <a:pt x="83" y="104"/>
                  </a:lnTo>
                  <a:lnTo>
                    <a:pt x="83" y="97"/>
                  </a:lnTo>
                  <a:lnTo>
                    <a:pt x="83" y="92"/>
                  </a:lnTo>
                  <a:lnTo>
                    <a:pt x="83" y="86"/>
                  </a:lnTo>
                  <a:lnTo>
                    <a:pt x="83" y="80"/>
                  </a:lnTo>
                  <a:lnTo>
                    <a:pt x="82" y="76"/>
                  </a:lnTo>
                  <a:lnTo>
                    <a:pt x="82" y="73"/>
                  </a:lnTo>
                  <a:lnTo>
                    <a:pt x="81" y="69"/>
                  </a:lnTo>
                  <a:lnTo>
                    <a:pt x="78" y="66"/>
                  </a:lnTo>
                  <a:lnTo>
                    <a:pt x="76" y="61"/>
                  </a:lnTo>
                  <a:lnTo>
                    <a:pt x="74" y="58"/>
                  </a:lnTo>
                  <a:lnTo>
                    <a:pt x="70" y="55"/>
                  </a:lnTo>
                  <a:lnTo>
                    <a:pt x="67" y="50"/>
                  </a:lnTo>
                  <a:lnTo>
                    <a:pt x="64" y="47"/>
                  </a:lnTo>
                  <a:lnTo>
                    <a:pt x="57" y="42"/>
                  </a:lnTo>
                  <a:lnTo>
                    <a:pt x="51" y="37"/>
                  </a:lnTo>
                  <a:lnTo>
                    <a:pt x="44" y="30"/>
                  </a:lnTo>
                  <a:lnTo>
                    <a:pt x="35" y="23"/>
                  </a:lnTo>
                  <a:lnTo>
                    <a:pt x="29" y="19"/>
                  </a:lnTo>
                  <a:lnTo>
                    <a:pt x="23" y="14"/>
                  </a:lnTo>
                  <a:lnTo>
                    <a:pt x="18" y="10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3" name="Freeform 1214"/>
            <p:cNvSpPr>
              <a:spLocks/>
            </p:cNvSpPr>
            <p:nvPr/>
          </p:nvSpPr>
          <p:spPr bwMode="auto">
            <a:xfrm>
              <a:off x="2813" y="2757"/>
              <a:ext cx="75" cy="86"/>
            </a:xfrm>
            <a:custGeom>
              <a:avLst/>
              <a:gdLst>
                <a:gd name="T0" fmla="*/ 0 w 303"/>
                <a:gd name="T1" fmla="*/ 0 h 345"/>
                <a:gd name="T2" fmla="*/ 0 w 303"/>
                <a:gd name="T3" fmla="*/ 0 h 345"/>
                <a:gd name="T4" fmla="*/ 0 w 303"/>
                <a:gd name="T5" fmla="*/ 0 h 345"/>
                <a:gd name="T6" fmla="*/ 0 w 303"/>
                <a:gd name="T7" fmla="*/ 0 h 345"/>
                <a:gd name="T8" fmla="*/ 0 w 303"/>
                <a:gd name="T9" fmla="*/ 0 h 345"/>
                <a:gd name="T10" fmla="*/ 0 w 303"/>
                <a:gd name="T11" fmla="*/ 0 h 345"/>
                <a:gd name="T12" fmla="*/ 0 w 303"/>
                <a:gd name="T13" fmla="*/ 0 h 345"/>
                <a:gd name="T14" fmla="*/ 0 w 303"/>
                <a:gd name="T15" fmla="*/ 0 h 345"/>
                <a:gd name="T16" fmla="*/ 0 w 303"/>
                <a:gd name="T17" fmla="*/ 0 h 345"/>
                <a:gd name="T18" fmla="*/ 0 w 303"/>
                <a:gd name="T19" fmla="*/ 0 h 345"/>
                <a:gd name="T20" fmla="*/ 0 w 303"/>
                <a:gd name="T21" fmla="*/ 0 h 345"/>
                <a:gd name="T22" fmla="*/ 0 w 303"/>
                <a:gd name="T23" fmla="*/ 0 h 345"/>
                <a:gd name="T24" fmla="*/ 0 w 303"/>
                <a:gd name="T25" fmla="*/ 0 h 345"/>
                <a:gd name="T26" fmla="*/ 0 w 303"/>
                <a:gd name="T27" fmla="*/ 0 h 345"/>
                <a:gd name="T28" fmla="*/ 0 w 303"/>
                <a:gd name="T29" fmla="*/ 0 h 345"/>
                <a:gd name="T30" fmla="*/ 0 w 303"/>
                <a:gd name="T31" fmla="*/ 0 h 345"/>
                <a:gd name="T32" fmla="*/ 0 w 303"/>
                <a:gd name="T33" fmla="*/ 0 h 345"/>
                <a:gd name="T34" fmla="*/ 0 w 303"/>
                <a:gd name="T35" fmla="*/ 0 h 345"/>
                <a:gd name="T36" fmla="*/ 0 w 303"/>
                <a:gd name="T37" fmla="*/ 0 h 345"/>
                <a:gd name="T38" fmla="*/ 0 w 303"/>
                <a:gd name="T39" fmla="*/ 0 h 345"/>
                <a:gd name="T40" fmla="*/ 0 w 303"/>
                <a:gd name="T41" fmla="*/ 0 h 345"/>
                <a:gd name="T42" fmla="*/ 0 w 303"/>
                <a:gd name="T43" fmla="*/ 0 h 345"/>
                <a:gd name="T44" fmla="*/ 0 w 303"/>
                <a:gd name="T45" fmla="*/ 0 h 345"/>
                <a:gd name="T46" fmla="*/ 0 w 303"/>
                <a:gd name="T47" fmla="*/ 0 h 345"/>
                <a:gd name="T48" fmla="*/ 0 w 303"/>
                <a:gd name="T49" fmla="*/ 0 h 345"/>
                <a:gd name="T50" fmla="*/ 0 w 303"/>
                <a:gd name="T51" fmla="*/ 0 h 345"/>
                <a:gd name="T52" fmla="*/ 0 w 303"/>
                <a:gd name="T53" fmla="*/ 0 h 345"/>
                <a:gd name="T54" fmla="*/ 0 w 303"/>
                <a:gd name="T55" fmla="*/ 0 h 345"/>
                <a:gd name="T56" fmla="*/ 0 w 303"/>
                <a:gd name="T57" fmla="*/ 0 h 345"/>
                <a:gd name="T58" fmla="*/ 0 w 303"/>
                <a:gd name="T59" fmla="*/ 0 h 345"/>
                <a:gd name="T60" fmla="*/ 0 w 303"/>
                <a:gd name="T61" fmla="*/ 0 h 345"/>
                <a:gd name="T62" fmla="*/ 0 w 303"/>
                <a:gd name="T63" fmla="*/ 0 h 345"/>
                <a:gd name="T64" fmla="*/ 0 w 303"/>
                <a:gd name="T65" fmla="*/ 0 h 345"/>
                <a:gd name="T66" fmla="*/ 0 w 303"/>
                <a:gd name="T67" fmla="*/ 0 h 345"/>
                <a:gd name="T68" fmla="*/ 0 w 303"/>
                <a:gd name="T69" fmla="*/ 0 h 345"/>
                <a:gd name="T70" fmla="*/ 0 w 303"/>
                <a:gd name="T71" fmla="*/ 0 h 345"/>
                <a:gd name="T72" fmla="*/ 0 w 303"/>
                <a:gd name="T73" fmla="*/ 0 h 345"/>
                <a:gd name="T74" fmla="*/ 0 w 303"/>
                <a:gd name="T75" fmla="*/ 0 h 345"/>
                <a:gd name="T76" fmla="*/ 0 w 303"/>
                <a:gd name="T77" fmla="*/ 0 h 345"/>
                <a:gd name="T78" fmla="*/ 0 w 303"/>
                <a:gd name="T79" fmla="*/ 0 h 345"/>
                <a:gd name="T80" fmla="*/ 0 w 303"/>
                <a:gd name="T81" fmla="*/ 0 h 345"/>
                <a:gd name="T82" fmla="*/ 0 w 303"/>
                <a:gd name="T83" fmla="*/ 0 h 345"/>
                <a:gd name="T84" fmla="*/ 0 w 303"/>
                <a:gd name="T85" fmla="*/ 0 h 345"/>
                <a:gd name="T86" fmla="*/ 0 w 303"/>
                <a:gd name="T87" fmla="*/ 0 h 345"/>
                <a:gd name="T88" fmla="*/ 0 w 303"/>
                <a:gd name="T89" fmla="*/ 0 h 345"/>
                <a:gd name="T90" fmla="*/ 0 w 303"/>
                <a:gd name="T91" fmla="*/ 0 h 345"/>
                <a:gd name="T92" fmla="*/ 0 w 303"/>
                <a:gd name="T93" fmla="*/ 0 h 345"/>
                <a:gd name="T94" fmla="*/ 0 w 303"/>
                <a:gd name="T95" fmla="*/ 0 h 345"/>
                <a:gd name="T96" fmla="*/ 0 w 303"/>
                <a:gd name="T97" fmla="*/ 0 h 3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03" h="345">
                  <a:moveTo>
                    <a:pt x="123" y="12"/>
                  </a:moveTo>
                  <a:lnTo>
                    <a:pt x="125" y="12"/>
                  </a:lnTo>
                  <a:lnTo>
                    <a:pt x="127" y="12"/>
                  </a:lnTo>
                  <a:lnTo>
                    <a:pt x="135" y="12"/>
                  </a:lnTo>
                  <a:lnTo>
                    <a:pt x="142" y="11"/>
                  </a:lnTo>
                  <a:lnTo>
                    <a:pt x="148" y="9"/>
                  </a:lnTo>
                  <a:lnTo>
                    <a:pt x="158" y="7"/>
                  </a:lnTo>
                  <a:lnTo>
                    <a:pt x="167" y="4"/>
                  </a:lnTo>
                  <a:lnTo>
                    <a:pt x="176" y="2"/>
                  </a:lnTo>
                  <a:lnTo>
                    <a:pt x="184" y="1"/>
                  </a:lnTo>
                  <a:lnTo>
                    <a:pt x="193" y="0"/>
                  </a:lnTo>
                  <a:lnTo>
                    <a:pt x="201" y="1"/>
                  </a:lnTo>
                  <a:lnTo>
                    <a:pt x="211" y="4"/>
                  </a:lnTo>
                  <a:lnTo>
                    <a:pt x="220" y="8"/>
                  </a:lnTo>
                  <a:lnTo>
                    <a:pt x="229" y="13"/>
                  </a:lnTo>
                  <a:lnTo>
                    <a:pt x="239" y="19"/>
                  </a:lnTo>
                  <a:lnTo>
                    <a:pt x="247" y="26"/>
                  </a:lnTo>
                  <a:lnTo>
                    <a:pt x="256" y="34"/>
                  </a:lnTo>
                  <a:lnTo>
                    <a:pt x="264" y="40"/>
                  </a:lnTo>
                  <a:lnTo>
                    <a:pt x="272" y="46"/>
                  </a:lnTo>
                  <a:lnTo>
                    <a:pt x="280" y="53"/>
                  </a:lnTo>
                  <a:lnTo>
                    <a:pt x="286" y="59"/>
                  </a:lnTo>
                  <a:lnTo>
                    <a:pt x="292" y="66"/>
                  </a:lnTo>
                  <a:lnTo>
                    <a:pt x="296" y="74"/>
                  </a:lnTo>
                  <a:lnTo>
                    <a:pt x="300" y="82"/>
                  </a:lnTo>
                  <a:lnTo>
                    <a:pt x="301" y="90"/>
                  </a:lnTo>
                  <a:lnTo>
                    <a:pt x="301" y="100"/>
                  </a:lnTo>
                  <a:lnTo>
                    <a:pt x="301" y="110"/>
                  </a:lnTo>
                  <a:lnTo>
                    <a:pt x="302" y="120"/>
                  </a:lnTo>
                  <a:lnTo>
                    <a:pt x="302" y="130"/>
                  </a:lnTo>
                  <a:lnTo>
                    <a:pt x="302" y="140"/>
                  </a:lnTo>
                  <a:lnTo>
                    <a:pt x="303" y="155"/>
                  </a:lnTo>
                  <a:lnTo>
                    <a:pt x="303" y="169"/>
                  </a:lnTo>
                  <a:lnTo>
                    <a:pt x="303" y="183"/>
                  </a:lnTo>
                  <a:lnTo>
                    <a:pt x="302" y="196"/>
                  </a:lnTo>
                  <a:lnTo>
                    <a:pt x="301" y="210"/>
                  </a:lnTo>
                  <a:lnTo>
                    <a:pt x="299" y="220"/>
                  </a:lnTo>
                  <a:lnTo>
                    <a:pt x="295" y="230"/>
                  </a:lnTo>
                  <a:lnTo>
                    <a:pt x="291" y="238"/>
                  </a:lnTo>
                  <a:lnTo>
                    <a:pt x="285" y="245"/>
                  </a:lnTo>
                  <a:lnTo>
                    <a:pt x="280" y="253"/>
                  </a:lnTo>
                  <a:lnTo>
                    <a:pt x="275" y="261"/>
                  </a:lnTo>
                  <a:lnTo>
                    <a:pt x="272" y="269"/>
                  </a:lnTo>
                  <a:lnTo>
                    <a:pt x="268" y="276"/>
                  </a:lnTo>
                  <a:lnTo>
                    <a:pt x="264" y="282"/>
                  </a:lnTo>
                  <a:lnTo>
                    <a:pt x="259" y="289"/>
                  </a:lnTo>
                  <a:lnTo>
                    <a:pt x="254" y="296"/>
                  </a:lnTo>
                  <a:lnTo>
                    <a:pt x="247" y="302"/>
                  </a:lnTo>
                  <a:lnTo>
                    <a:pt x="240" y="306"/>
                  </a:lnTo>
                  <a:lnTo>
                    <a:pt x="234" y="312"/>
                  </a:lnTo>
                  <a:lnTo>
                    <a:pt x="226" y="317"/>
                  </a:lnTo>
                  <a:lnTo>
                    <a:pt x="218" y="322"/>
                  </a:lnTo>
                  <a:lnTo>
                    <a:pt x="210" y="327"/>
                  </a:lnTo>
                  <a:lnTo>
                    <a:pt x="202" y="332"/>
                  </a:lnTo>
                  <a:lnTo>
                    <a:pt x="193" y="336"/>
                  </a:lnTo>
                  <a:lnTo>
                    <a:pt x="184" y="340"/>
                  </a:lnTo>
                  <a:lnTo>
                    <a:pt x="174" y="343"/>
                  </a:lnTo>
                  <a:lnTo>
                    <a:pt x="161" y="344"/>
                  </a:lnTo>
                  <a:lnTo>
                    <a:pt x="146" y="345"/>
                  </a:lnTo>
                  <a:lnTo>
                    <a:pt x="132" y="345"/>
                  </a:lnTo>
                  <a:lnTo>
                    <a:pt x="116" y="345"/>
                  </a:lnTo>
                  <a:lnTo>
                    <a:pt x="100" y="344"/>
                  </a:lnTo>
                  <a:lnTo>
                    <a:pt x="92" y="344"/>
                  </a:lnTo>
                  <a:lnTo>
                    <a:pt x="83" y="344"/>
                  </a:lnTo>
                  <a:lnTo>
                    <a:pt x="76" y="344"/>
                  </a:lnTo>
                  <a:lnTo>
                    <a:pt x="69" y="344"/>
                  </a:lnTo>
                  <a:lnTo>
                    <a:pt x="61" y="343"/>
                  </a:lnTo>
                  <a:lnTo>
                    <a:pt x="54" y="342"/>
                  </a:lnTo>
                  <a:lnTo>
                    <a:pt x="49" y="340"/>
                  </a:lnTo>
                  <a:lnTo>
                    <a:pt x="44" y="336"/>
                  </a:lnTo>
                  <a:lnTo>
                    <a:pt x="40" y="332"/>
                  </a:lnTo>
                  <a:lnTo>
                    <a:pt x="37" y="325"/>
                  </a:lnTo>
                  <a:lnTo>
                    <a:pt x="35" y="318"/>
                  </a:lnTo>
                  <a:lnTo>
                    <a:pt x="33" y="310"/>
                  </a:lnTo>
                  <a:lnTo>
                    <a:pt x="30" y="305"/>
                  </a:lnTo>
                  <a:lnTo>
                    <a:pt x="25" y="297"/>
                  </a:lnTo>
                  <a:lnTo>
                    <a:pt x="20" y="290"/>
                  </a:lnTo>
                  <a:lnTo>
                    <a:pt x="14" y="284"/>
                  </a:lnTo>
                  <a:lnTo>
                    <a:pt x="9" y="277"/>
                  </a:lnTo>
                  <a:lnTo>
                    <a:pt x="6" y="269"/>
                  </a:lnTo>
                  <a:lnTo>
                    <a:pt x="3" y="258"/>
                  </a:lnTo>
                  <a:lnTo>
                    <a:pt x="0" y="245"/>
                  </a:lnTo>
                  <a:lnTo>
                    <a:pt x="0" y="232"/>
                  </a:lnTo>
                  <a:lnTo>
                    <a:pt x="0" y="219"/>
                  </a:lnTo>
                  <a:lnTo>
                    <a:pt x="2" y="206"/>
                  </a:lnTo>
                  <a:lnTo>
                    <a:pt x="5" y="193"/>
                  </a:lnTo>
                  <a:lnTo>
                    <a:pt x="8" y="182"/>
                  </a:lnTo>
                  <a:lnTo>
                    <a:pt x="12" y="170"/>
                  </a:lnTo>
                  <a:lnTo>
                    <a:pt x="17" y="159"/>
                  </a:lnTo>
                  <a:lnTo>
                    <a:pt x="25" y="143"/>
                  </a:lnTo>
                  <a:lnTo>
                    <a:pt x="35" y="128"/>
                  </a:lnTo>
                  <a:lnTo>
                    <a:pt x="45" y="113"/>
                  </a:lnTo>
                  <a:lnTo>
                    <a:pt x="57" y="99"/>
                  </a:lnTo>
                  <a:lnTo>
                    <a:pt x="67" y="85"/>
                  </a:lnTo>
                  <a:lnTo>
                    <a:pt x="74" y="74"/>
                  </a:lnTo>
                  <a:lnTo>
                    <a:pt x="81" y="63"/>
                  </a:lnTo>
                  <a:lnTo>
                    <a:pt x="87" y="52"/>
                  </a:lnTo>
                  <a:lnTo>
                    <a:pt x="92" y="39"/>
                  </a:lnTo>
                  <a:lnTo>
                    <a:pt x="97" y="2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4" name="Freeform 1215"/>
            <p:cNvSpPr>
              <a:spLocks/>
            </p:cNvSpPr>
            <p:nvPr/>
          </p:nvSpPr>
          <p:spPr bwMode="auto">
            <a:xfrm>
              <a:off x="2867" y="2335"/>
              <a:ext cx="80" cy="411"/>
            </a:xfrm>
            <a:custGeom>
              <a:avLst/>
              <a:gdLst>
                <a:gd name="T0" fmla="*/ 0 w 318"/>
                <a:gd name="T1" fmla="*/ 0 h 1644"/>
                <a:gd name="T2" fmla="*/ 0 w 318"/>
                <a:gd name="T3" fmla="*/ 0 h 1644"/>
                <a:gd name="T4" fmla="*/ 0 w 318"/>
                <a:gd name="T5" fmla="*/ 0 h 1644"/>
                <a:gd name="T6" fmla="*/ 0 w 318"/>
                <a:gd name="T7" fmla="*/ 0 h 1644"/>
                <a:gd name="T8" fmla="*/ 0 w 318"/>
                <a:gd name="T9" fmla="*/ 0 h 1644"/>
                <a:gd name="T10" fmla="*/ 0 w 318"/>
                <a:gd name="T11" fmla="*/ 0 h 1644"/>
                <a:gd name="T12" fmla="*/ 0 w 318"/>
                <a:gd name="T13" fmla="*/ 0 h 1644"/>
                <a:gd name="T14" fmla="*/ 0 w 318"/>
                <a:gd name="T15" fmla="*/ 0 h 1644"/>
                <a:gd name="T16" fmla="*/ 0 w 318"/>
                <a:gd name="T17" fmla="*/ 0 h 1644"/>
                <a:gd name="T18" fmla="*/ 0 w 318"/>
                <a:gd name="T19" fmla="*/ 0 h 1644"/>
                <a:gd name="T20" fmla="*/ 0 w 318"/>
                <a:gd name="T21" fmla="*/ 0 h 1644"/>
                <a:gd name="T22" fmla="*/ 0 w 318"/>
                <a:gd name="T23" fmla="*/ 0 h 1644"/>
                <a:gd name="T24" fmla="*/ 0 w 318"/>
                <a:gd name="T25" fmla="*/ 0 h 1644"/>
                <a:gd name="T26" fmla="*/ 0 w 318"/>
                <a:gd name="T27" fmla="*/ 0 h 1644"/>
                <a:gd name="T28" fmla="*/ 0 w 318"/>
                <a:gd name="T29" fmla="*/ 0 h 1644"/>
                <a:gd name="T30" fmla="*/ 0 w 318"/>
                <a:gd name="T31" fmla="*/ 0 h 1644"/>
                <a:gd name="T32" fmla="*/ 0 w 318"/>
                <a:gd name="T33" fmla="*/ 0 h 1644"/>
                <a:gd name="T34" fmla="*/ 0 w 318"/>
                <a:gd name="T35" fmla="*/ 0 h 1644"/>
                <a:gd name="T36" fmla="*/ 0 w 318"/>
                <a:gd name="T37" fmla="*/ 0 h 1644"/>
                <a:gd name="T38" fmla="*/ 0 w 318"/>
                <a:gd name="T39" fmla="*/ 0 h 1644"/>
                <a:gd name="T40" fmla="*/ 0 w 318"/>
                <a:gd name="T41" fmla="*/ 0 h 1644"/>
                <a:gd name="T42" fmla="*/ 0 w 318"/>
                <a:gd name="T43" fmla="*/ 0 h 1644"/>
                <a:gd name="T44" fmla="*/ 0 w 318"/>
                <a:gd name="T45" fmla="*/ 0 h 1644"/>
                <a:gd name="T46" fmla="*/ 0 w 318"/>
                <a:gd name="T47" fmla="*/ 0 h 1644"/>
                <a:gd name="T48" fmla="*/ 0 w 318"/>
                <a:gd name="T49" fmla="*/ 0 h 1644"/>
                <a:gd name="T50" fmla="*/ 0 w 318"/>
                <a:gd name="T51" fmla="*/ 0 h 1644"/>
                <a:gd name="T52" fmla="*/ 0 w 318"/>
                <a:gd name="T53" fmla="*/ 0 h 1644"/>
                <a:gd name="T54" fmla="*/ 0 w 318"/>
                <a:gd name="T55" fmla="*/ 0 h 1644"/>
                <a:gd name="T56" fmla="*/ 0 w 318"/>
                <a:gd name="T57" fmla="*/ 0 h 1644"/>
                <a:gd name="T58" fmla="*/ 0 w 318"/>
                <a:gd name="T59" fmla="*/ 0 h 1644"/>
                <a:gd name="T60" fmla="*/ 0 w 318"/>
                <a:gd name="T61" fmla="*/ 0 h 1644"/>
                <a:gd name="T62" fmla="*/ 0 w 318"/>
                <a:gd name="T63" fmla="*/ 0 h 1644"/>
                <a:gd name="T64" fmla="*/ 0 w 318"/>
                <a:gd name="T65" fmla="*/ 0 h 16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18" h="1644">
                  <a:moveTo>
                    <a:pt x="0" y="181"/>
                  </a:moveTo>
                  <a:lnTo>
                    <a:pt x="0" y="1644"/>
                  </a:lnTo>
                  <a:lnTo>
                    <a:pt x="103" y="1585"/>
                  </a:lnTo>
                  <a:lnTo>
                    <a:pt x="104" y="1583"/>
                  </a:lnTo>
                  <a:lnTo>
                    <a:pt x="105" y="1582"/>
                  </a:lnTo>
                  <a:lnTo>
                    <a:pt x="106" y="1581"/>
                  </a:lnTo>
                  <a:lnTo>
                    <a:pt x="107" y="1580"/>
                  </a:lnTo>
                  <a:lnTo>
                    <a:pt x="109" y="1577"/>
                  </a:lnTo>
                  <a:lnTo>
                    <a:pt x="110" y="1576"/>
                  </a:lnTo>
                  <a:lnTo>
                    <a:pt x="115" y="1568"/>
                  </a:lnTo>
                  <a:lnTo>
                    <a:pt x="122" y="1561"/>
                  </a:lnTo>
                  <a:lnTo>
                    <a:pt x="125" y="1555"/>
                  </a:lnTo>
                  <a:lnTo>
                    <a:pt x="130" y="1549"/>
                  </a:lnTo>
                  <a:lnTo>
                    <a:pt x="134" y="1544"/>
                  </a:lnTo>
                  <a:lnTo>
                    <a:pt x="139" y="1539"/>
                  </a:lnTo>
                  <a:lnTo>
                    <a:pt x="144" y="1535"/>
                  </a:lnTo>
                  <a:lnTo>
                    <a:pt x="149" y="1530"/>
                  </a:lnTo>
                  <a:lnTo>
                    <a:pt x="162" y="1523"/>
                  </a:lnTo>
                  <a:lnTo>
                    <a:pt x="176" y="1516"/>
                  </a:lnTo>
                  <a:lnTo>
                    <a:pt x="188" y="1509"/>
                  </a:lnTo>
                  <a:lnTo>
                    <a:pt x="200" y="1502"/>
                  </a:lnTo>
                  <a:lnTo>
                    <a:pt x="214" y="1497"/>
                  </a:lnTo>
                  <a:lnTo>
                    <a:pt x="226" y="1490"/>
                  </a:lnTo>
                  <a:lnTo>
                    <a:pt x="245" y="1481"/>
                  </a:lnTo>
                  <a:lnTo>
                    <a:pt x="265" y="1472"/>
                  </a:lnTo>
                  <a:lnTo>
                    <a:pt x="274" y="1469"/>
                  </a:lnTo>
                  <a:lnTo>
                    <a:pt x="282" y="1465"/>
                  </a:lnTo>
                  <a:lnTo>
                    <a:pt x="291" y="1462"/>
                  </a:lnTo>
                  <a:lnTo>
                    <a:pt x="300" y="1459"/>
                  </a:lnTo>
                  <a:lnTo>
                    <a:pt x="309" y="1455"/>
                  </a:lnTo>
                  <a:lnTo>
                    <a:pt x="318" y="1452"/>
                  </a:lnTo>
                  <a:lnTo>
                    <a:pt x="318" y="0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5" name="Freeform 1216"/>
            <p:cNvSpPr>
              <a:spLocks/>
            </p:cNvSpPr>
            <p:nvPr/>
          </p:nvSpPr>
          <p:spPr bwMode="auto">
            <a:xfrm>
              <a:off x="2947" y="2528"/>
              <a:ext cx="159" cy="170"/>
            </a:xfrm>
            <a:custGeom>
              <a:avLst/>
              <a:gdLst>
                <a:gd name="T0" fmla="*/ 0 w 638"/>
                <a:gd name="T1" fmla="*/ 0 h 683"/>
                <a:gd name="T2" fmla="*/ 0 w 638"/>
                <a:gd name="T3" fmla="*/ 0 h 683"/>
                <a:gd name="T4" fmla="*/ 0 w 638"/>
                <a:gd name="T5" fmla="*/ 0 h 683"/>
                <a:gd name="T6" fmla="*/ 0 w 638"/>
                <a:gd name="T7" fmla="*/ 0 h 683"/>
                <a:gd name="T8" fmla="*/ 0 w 638"/>
                <a:gd name="T9" fmla="*/ 0 h 683"/>
                <a:gd name="T10" fmla="*/ 0 w 638"/>
                <a:gd name="T11" fmla="*/ 0 h 683"/>
                <a:gd name="T12" fmla="*/ 0 w 638"/>
                <a:gd name="T13" fmla="*/ 0 h 683"/>
                <a:gd name="T14" fmla="*/ 0 w 638"/>
                <a:gd name="T15" fmla="*/ 0 h 683"/>
                <a:gd name="T16" fmla="*/ 0 w 638"/>
                <a:gd name="T17" fmla="*/ 0 h 683"/>
                <a:gd name="T18" fmla="*/ 0 w 638"/>
                <a:gd name="T19" fmla="*/ 0 h 683"/>
                <a:gd name="T20" fmla="*/ 0 w 638"/>
                <a:gd name="T21" fmla="*/ 0 h 683"/>
                <a:gd name="T22" fmla="*/ 0 w 638"/>
                <a:gd name="T23" fmla="*/ 0 h 683"/>
                <a:gd name="T24" fmla="*/ 0 w 638"/>
                <a:gd name="T25" fmla="*/ 0 h 683"/>
                <a:gd name="T26" fmla="*/ 0 w 638"/>
                <a:gd name="T27" fmla="*/ 0 h 683"/>
                <a:gd name="T28" fmla="*/ 0 w 638"/>
                <a:gd name="T29" fmla="*/ 0 h 683"/>
                <a:gd name="T30" fmla="*/ 0 w 638"/>
                <a:gd name="T31" fmla="*/ 0 h 683"/>
                <a:gd name="T32" fmla="*/ 0 w 638"/>
                <a:gd name="T33" fmla="*/ 0 h 683"/>
                <a:gd name="T34" fmla="*/ 0 w 638"/>
                <a:gd name="T35" fmla="*/ 0 h 683"/>
                <a:gd name="T36" fmla="*/ 0 w 638"/>
                <a:gd name="T37" fmla="*/ 0 h 683"/>
                <a:gd name="T38" fmla="*/ 0 w 638"/>
                <a:gd name="T39" fmla="*/ 0 h 683"/>
                <a:gd name="T40" fmla="*/ 0 w 638"/>
                <a:gd name="T41" fmla="*/ 0 h 683"/>
                <a:gd name="T42" fmla="*/ 0 w 638"/>
                <a:gd name="T43" fmla="*/ 0 h 683"/>
                <a:gd name="T44" fmla="*/ 0 w 638"/>
                <a:gd name="T45" fmla="*/ 0 h 683"/>
                <a:gd name="T46" fmla="*/ 0 w 638"/>
                <a:gd name="T47" fmla="*/ 0 h 683"/>
                <a:gd name="T48" fmla="*/ 0 w 638"/>
                <a:gd name="T49" fmla="*/ 0 h 683"/>
                <a:gd name="T50" fmla="*/ 0 w 638"/>
                <a:gd name="T51" fmla="*/ 0 h 683"/>
                <a:gd name="T52" fmla="*/ 0 w 638"/>
                <a:gd name="T53" fmla="*/ 0 h 683"/>
                <a:gd name="T54" fmla="*/ 0 w 638"/>
                <a:gd name="T55" fmla="*/ 0 h 683"/>
                <a:gd name="T56" fmla="*/ 0 w 638"/>
                <a:gd name="T57" fmla="*/ 0 h 683"/>
                <a:gd name="T58" fmla="*/ 0 w 638"/>
                <a:gd name="T59" fmla="*/ 0 h 683"/>
                <a:gd name="T60" fmla="*/ 0 w 638"/>
                <a:gd name="T61" fmla="*/ 0 h 683"/>
                <a:gd name="T62" fmla="*/ 0 w 638"/>
                <a:gd name="T63" fmla="*/ 0 h 683"/>
                <a:gd name="T64" fmla="*/ 0 w 638"/>
                <a:gd name="T65" fmla="*/ 0 h 683"/>
                <a:gd name="T66" fmla="*/ 0 w 638"/>
                <a:gd name="T67" fmla="*/ 0 h 68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38" h="683">
                  <a:moveTo>
                    <a:pt x="238" y="558"/>
                  </a:moveTo>
                  <a:lnTo>
                    <a:pt x="241" y="556"/>
                  </a:lnTo>
                  <a:lnTo>
                    <a:pt x="243" y="554"/>
                  </a:lnTo>
                  <a:lnTo>
                    <a:pt x="247" y="552"/>
                  </a:lnTo>
                  <a:lnTo>
                    <a:pt x="250" y="550"/>
                  </a:lnTo>
                  <a:lnTo>
                    <a:pt x="253" y="548"/>
                  </a:lnTo>
                  <a:lnTo>
                    <a:pt x="256" y="545"/>
                  </a:lnTo>
                  <a:lnTo>
                    <a:pt x="258" y="543"/>
                  </a:lnTo>
                  <a:lnTo>
                    <a:pt x="260" y="539"/>
                  </a:lnTo>
                  <a:lnTo>
                    <a:pt x="262" y="537"/>
                  </a:lnTo>
                  <a:lnTo>
                    <a:pt x="265" y="534"/>
                  </a:lnTo>
                  <a:lnTo>
                    <a:pt x="267" y="530"/>
                  </a:lnTo>
                  <a:lnTo>
                    <a:pt x="269" y="528"/>
                  </a:lnTo>
                  <a:lnTo>
                    <a:pt x="278" y="528"/>
                  </a:lnTo>
                  <a:lnTo>
                    <a:pt x="293" y="528"/>
                  </a:lnTo>
                  <a:lnTo>
                    <a:pt x="311" y="528"/>
                  </a:lnTo>
                  <a:lnTo>
                    <a:pt x="325" y="517"/>
                  </a:lnTo>
                  <a:lnTo>
                    <a:pt x="323" y="517"/>
                  </a:lnTo>
                  <a:lnTo>
                    <a:pt x="321" y="516"/>
                  </a:lnTo>
                  <a:lnTo>
                    <a:pt x="320" y="516"/>
                  </a:lnTo>
                  <a:lnTo>
                    <a:pt x="317" y="516"/>
                  </a:lnTo>
                  <a:lnTo>
                    <a:pt x="315" y="516"/>
                  </a:lnTo>
                  <a:lnTo>
                    <a:pt x="314" y="516"/>
                  </a:lnTo>
                  <a:lnTo>
                    <a:pt x="638" y="331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683"/>
                  </a:lnTo>
                  <a:lnTo>
                    <a:pt x="6" y="681"/>
                  </a:lnTo>
                  <a:lnTo>
                    <a:pt x="12" y="680"/>
                  </a:lnTo>
                  <a:lnTo>
                    <a:pt x="18" y="677"/>
                  </a:lnTo>
                  <a:lnTo>
                    <a:pt x="24" y="676"/>
                  </a:lnTo>
                  <a:lnTo>
                    <a:pt x="29" y="675"/>
                  </a:lnTo>
                  <a:lnTo>
                    <a:pt x="36" y="674"/>
                  </a:lnTo>
                  <a:lnTo>
                    <a:pt x="238" y="55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6" name="Freeform 1217"/>
            <p:cNvSpPr>
              <a:spLocks/>
            </p:cNvSpPr>
            <p:nvPr/>
          </p:nvSpPr>
          <p:spPr bwMode="auto">
            <a:xfrm>
              <a:off x="2972" y="2677"/>
              <a:ext cx="134" cy="94"/>
            </a:xfrm>
            <a:custGeom>
              <a:avLst/>
              <a:gdLst>
                <a:gd name="T0" fmla="*/ 0 w 536"/>
                <a:gd name="T1" fmla="*/ 0 h 373"/>
                <a:gd name="T2" fmla="*/ 0 w 536"/>
                <a:gd name="T3" fmla="*/ 0 h 373"/>
                <a:gd name="T4" fmla="*/ 0 w 536"/>
                <a:gd name="T5" fmla="*/ 0 h 373"/>
                <a:gd name="T6" fmla="*/ 0 w 536"/>
                <a:gd name="T7" fmla="*/ 0 h 373"/>
                <a:gd name="T8" fmla="*/ 0 w 536"/>
                <a:gd name="T9" fmla="*/ 0 h 373"/>
                <a:gd name="T10" fmla="*/ 0 w 536"/>
                <a:gd name="T11" fmla="*/ 0 h 373"/>
                <a:gd name="T12" fmla="*/ 0 w 536"/>
                <a:gd name="T13" fmla="*/ 0 h 373"/>
                <a:gd name="T14" fmla="*/ 0 w 536"/>
                <a:gd name="T15" fmla="*/ 0 h 373"/>
                <a:gd name="T16" fmla="*/ 0 w 536"/>
                <a:gd name="T17" fmla="*/ 0 h 373"/>
                <a:gd name="T18" fmla="*/ 0 w 536"/>
                <a:gd name="T19" fmla="*/ 0 h 373"/>
                <a:gd name="T20" fmla="*/ 0 w 536"/>
                <a:gd name="T21" fmla="*/ 0 h 373"/>
                <a:gd name="T22" fmla="*/ 0 w 536"/>
                <a:gd name="T23" fmla="*/ 0 h 373"/>
                <a:gd name="T24" fmla="*/ 0 w 536"/>
                <a:gd name="T25" fmla="*/ 0 h 373"/>
                <a:gd name="T26" fmla="*/ 0 w 536"/>
                <a:gd name="T27" fmla="*/ 0 h 373"/>
                <a:gd name="T28" fmla="*/ 0 w 536"/>
                <a:gd name="T29" fmla="*/ 0 h 373"/>
                <a:gd name="T30" fmla="*/ 0 w 536"/>
                <a:gd name="T31" fmla="*/ 0 h 373"/>
                <a:gd name="T32" fmla="*/ 0 w 536"/>
                <a:gd name="T33" fmla="*/ 0 h 373"/>
                <a:gd name="T34" fmla="*/ 0 w 536"/>
                <a:gd name="T35" fmla="*/ 0 h 373"/>
                <a:gd name="T36" fmla="*/ 0 w 536"/>
                <a:gd name="T37" fmla="*/ 0 h 373"/>
                <a:gd name="T38" fmla="*/ 0 w 536"/>
                <a:gd name="T39" fmla="*/ 0 h 373"/>
                <a:gd name="T40" fmla="*/ 0 w 536"/>
                <a:gd name="T41" fmla="*/ 0 h 373"/>
                <a:gd name="T42" fmla="*/ 0 w 536"/>
                <a:gd name="T43" fmla="*/ 0 h 373"/>
                <a:gd name="T44" fmla="*/ 0 w 536"/>
                <a:gd name="T45" fmla="*/ 0 h 373"/>
                <a:gd name="T46" fmla="*/ 0 w 536"/>
                <a:gd name="T47" fmla="*/ 0 h 373"/>
                <a:gd name="T48" fmla="*/ 0 w 536"/>
                <a:gd name="T49" fmla="*/ 0 h 373"/>
                <a:gd name="T50" fmla="*/ 0 w 536"/>
                <a:gd name="T51" fmla="*/ 0 h 373"/>
                <a:gd name="T52" fmla="*/ 0 w 536"/>
                <a:gd name="T53" fmla="*/ 0 h 373"/>
                <a:gd name="T54" fmla="*/ 0 w 536"/>
                <a:gd name="T55" fmla="*/ 0 h 373"/>
                <a:gd name="T56" fmla="*/ 0 w 536"/>
                <a:gd name="T57" fmla="*/ 0 h 373"/>
                <a:gd name="T58" fmla="*/ 0 w 536"/>
                <a:gd name="T59" fmla="*/ 0 h 373"/>
                <a:gd name="T60" fmla="*/ 0 w 536"/>
                <a:gd name="T61" fmla="*/ 0 h 373"/>
                <a:gd name="T62" fmla="*/ 0 w 536"/>
                <a:gd name="T63" fmla="*/ 0 h 373"/>
                <a:gd name="T64" fmla="*/ 0 w 536"/>
                <a:gd name="T65" fmla="*/ 0 h 373"/>
                <a:gd name="T66" fmla="*/ 0 w 536"/>
                <a:gd name="T67" fmla="*/ 0 h 373"/>
                <a:gd name="T68" fmla="*/ 0 w 536"/>
                <a:gd name="T69" fmla="*/ 0 h 373"/>
                <a:gd name="T70" fmla="*/ 0 w 536"/>
                <a:gd name="T71" fmla="*/ 0 h 373"/>
                <a:gd name="T72" fmla="*/ 0 w 536"/>
                <a:gd name="T73" fmla="*/ 0 h 373"/>
                <a:gd name="T74" fmla="*/ 0 w 536"/>
                <a:gd name="T75" fmla="*/ 0 h 373"/>
                <a:gd name="T76" fmla="*/ 0 w 536"/>
                <a:gd name="T77" fmla="*/ 0 h 373"/>
                <a:gd name="T78" fmla="*/ 0 w 536"/>
                <a:gd name="T79" fmla="*/ 0 h 373"/>
                <a:gd name="T80" fmla="*/ 0 w 536"/>
                <a:gd name="T81" fmla="*/ 0 h 373"/>
                <a:gd name="T82" fmla="*/ 0 w 536"/>
                <a:gd name="T83" fmla="*/ 0 h 373"/>
                <a:gd name="T84" fmla="*/ 0 w 536"/>
                <a:gd name="T85" fmla="*/ 0 h 373"/>
                <a:gd name="T86" fmla="*/ 0 w 536"/>
                <a:gd name="T87" fmla="*/ 0 h 373"/>
                <a:gd name="T88" fmla="*/ 0 w 536"/>
                <a:gd name="T89" fmla="*/ 0 h 373"/>
                <a:gd name="T90" fmla="*/ 0 w 536"/>
                <a:gd name="T91" fmla="*/ 0 h 373"/>
                <a:gd name="T92" fmla="*/ 0 w 536"/>
                <a:gd name="T93" fmla="*/ 0 h 373"/>
                <a:gd name="T94" fmla="*/ 0 w 536"/>
                <a:gd name="T95" fmla="*/ 0 h 373"/>
                <a:gd name="T96" fmla="*/ 0 w 536"/>
                <a:gd name="T97" fmla="*/ 0 h 373"/>
                <a:gd name="T98" fmla="*/ 0 w 536"/>
                <a:gd name="T99" fmla="*/ 0 h 373"/>
                <a:gd name="T100" fmla="*/ 0 w 536"/>
                <a:gd name="T101" fmla="*/ 0 h 373"/>
                <a:gd name="T102" fmla="*/ 0 w 536"/>
                <a:gd name="T103" fmla="*/ 0 h 37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536" h="373">
                  <a:moveTo>
                    <a:pt x="536" y="49"/>
                  </a:moveTo>
                  <a:lnTo>
                    <a:pt x="535" y="51"/>
                  </a:lnTo>
                  <a:lnTo>
                    <a:pt x="532" y="53"/>
                  </a:lnTo>
                  <a:lnTo>
                    <a:pt x="530" y="54"/>
                  </a:lnTo>
                  <a:lnTo>
                    <a:pt x="528" y="54"/>
                  </a:lnTo>
                  <a:lnTo>
                    <a:pt x="526" y="55"/>
                  </a:lnTo>
                  <a:lnTo>
                    <a:pt x="523" y="56"/>
                  </a:lnTo>
                  <a:lnTo>
                    <a:pt x="519" y="57"/>
                  </a:lnTo>
                  <a:lnTo>
                    <a:pt x="515" y="58"/>
                  </a:lnTo>
                  <a:lnTo>
                    <a:pt x="510" y="58"/>
                  </a:lnTo>
                  <a:lnTo>
                    <a:pt x="504" y="58"/>
                  </a:lnTo>
                  <a:lnTo>
                    <a:pt x="500" y="58"/>
                  </a:lnTo>
                  <a:lnTo>
                    <a:pt x="494" y="58"/>
                  </a:lnTo>
                  <a:lnTo>
                    <a:pt x="487" y="58"/>
                  </a:lnTo>
                  <a:lnTo>
                    <a:pt x="479" y="57"/>
                  </a:lnTo>
                  <a:lnTo>
                    <a:pt x="471" y="56"/>
                  </a:lnTo>
                  <a:lnTo>
                    <a:pt x="463" y="55"/>
                  </a:lnTo>
                  <a:lnTo>
                    <a:pt x="456" y="54"/>
                  </a:lnTo>
                  <a:lnTo>
                    <a:pt x="450" y="53"/>
                  </a:lnTo>
                  <a:lnTo>
                    <a:pt x="443" y="51"/>
                  </a:lnTo>
                  <a:lnTo>
                    <a:pt x="437" y="49"/>
                  </a:lnTo>
                  <a:lnTo>
                    <a:pt x="425" y="47"/>
                  </a:lnTo>
                  <a:lnTo>
                    <a:pt x="414" y="44"/>
                  </a:lnTo>
                  <a:lnTo>
                    <a:pt x="401" y="41"/>
                  </a:lnTo>
                  <a:lnTo>
                    <a:pt x="390" y="38"/>
                  </a:lnTo>
                  <a:lnTo>
                    <a:pt x="365" y="31"/>
                  </a:lnTo>
                  <a:lnTo>
                    <a:pt x="359" y="30"/>
                  </a:lnTo>
                  <a:lnTo>
                    <a:pt x="352" y="28"/>
                  </a:lnTo>
                  <a:lnTo>
                    <a:pt x="348" y="27"/>
                  </a:lnTo>
                  <a:lnTo>
                    <a:pt x="343" y="24"/>
                  </a:lnTo>
                  <a:lnTo>
                    <a:pt x="340" y="23"/>
                  </a:lnTo>
                  <a:lnTo>
                    <a:pt x="335" y="21"/>
                  </a:lnTo>
                  <a:lnTo>
                    <a:pt x="332" y="19"/>
                  </a:lnTo>
                  <a:lnTo>
                    <a:pt x="330" y="17"/>
                  </a:lnTo>
                  <a:lnTo>
                    <a:pt x="328" y="16"/>
                  </a:lnTo>
                  <a:lnTo>
                    <a:pt x="327" y="14"/>
                  </a:lnTo>
                  <a:lnTo>
                    <a:pt x="326" y="13"/>
                  </a:lnTo>
                  <a:lnTo>
                    <a:pt x="326" y="12"/>
                  </a:lnTo>
                  <a:lnTo>
                    <a:pt x="327" y="18"/>
                  </a:lnTo>
                  <a:lnTo>
                    <a:pt x="327" y="23"/>
                  </a:lnTo>
                  <a:lnTo>
                    <a:pt x="328" y="29"/>
                  </a:lnTo>
                  <a:lnTo>
                    <a:pt x="328" y="35"/>
                  </a:lnTo>
                  <a:lnTo>
                    <a:pt x="328" y="40"/>
                  </a:lnTo>
                  <a:lnTo>
                    <a:pt x="330" y="46"/>
                  </a:lnTo>
                  <a:lnTo>
                    <a:pt x="330" y="55"/>
                  </a:lnTo>
                  <a:lnTo>
                    <a:pt x="331" y="64"/>
                  </a:lnTo>
                  <a:lnTo>
                    <a:pt x="331" y="70"/>
                  </a:lnTo>
                  <a:lnTo>
                    <a:pt x="331" y="76"/>
                  </a:lnTo>
                  <a:lnTo>
                    <a:pt x="330" y="82"/>
                  </a:lnTo>
                  <a:lnTo>
                    <a:pt x="330" y="87"/>
                  </a:lnTo>
                  <a:lnTo>
                    <a:pt x="328" y="93"/>
                  </a:lnTo>
                  <a:lnTo>
                    <a:pt x="327" y="98"/>
                  </a:lnTo>
                  <a:lnTo>
                    <a:pt x="326" y="105"/>
                  </a:lnTo>
                  <a:lnTo>
                    <a:pt x="323" y="112"/>
                  </a:lnTo>
                  <a:lnTo>
                    <a:pt x="321" y="119"/>
                  </a:lnTo>
                  <a:lnTo>
                    <a:pt x="317" y="124"/>
                  </a:lnTo>
                  <a:lnTo>
                    <a:pt x="314" y="131"/>
                  </a:lnTo>
                  <a:lnTo>
                    <a:pt x="311" y="137"/>
                  </a:lnTo>
                  <a:lnTo>
                    <a:pt x="307" y="142"/>
                  </a:lnTo>
                  <a:lnTo>
                    <a:pt x="304" y="149"/>
                  </a:lnTo>
                  <a:lnTo>
                    <a:pt x="300" y="155"/>
                  </a:lnTo>
                  <a:lnTo>
                    <a:pt x="298" y="162"/>
                  </a:lnTo>
                  <a:lnTo>
                    <a:pt x="296" y="169"/>
                  </a:lnTo>
                  <a:lnTo>
                    <a:pt x="293" y="177"/>
                  </a:lnTo>
                  <a:lnTo>
                    <a:pt x="290" y="184"/>
                  </a:lnTo>
                  <a:lnTo>
                    <a:pt x="288" y="190"/>
                  </a:lnTo>
                  <a:lnTo>
                    <a:pt x="285" y="197"/>
                  </a:lnTo>
                  <a:lnTo>
                    <a:pt x="281" y="202"/>
                  </a:lnTo>
                  <a:lnTo>
                    <a:pt x="278" y="205"/>
                  </a:lnTo>
                  <a:lnTo>
                    <a:pt x="275" y="209"/>
                  </a:lnTo>
                  <a:lnTo>
                    <a:pt x="269" y="213"/>
                  </a:lnTo>
                  <a:lnTo>
                    <a:pt x="266" y="214"/>
                  </a:lnTo>
                  <a:lnTo>
                    <a:pt x="261" y="216"/>
                  </a:lnTo>
                  <a:lnTo>
                    <a:pt x="258" y="217"/>
                  </a:lnTo>
                  <a:lnTo>
                    <a:pt x="253" y="218"/>
                  </a:lnTo>
                  <a:lnTo>
                    <a:pt x="249" y="220"/>
                  </a:lnTo>
                  <a:lnTo>
                    <a:pt x="243" y="220"/>
                  </a:lnTo>
                  <a:lnTo>
                    <a:pt x="239" y="218"/>
                  </a:lnTo>
                  <a:lnTo>
                    <a:pt x="234" y="218"/>
                  </a:lnTo>
                  <a:lnTo>
                    <a:pt x="231" y="216"/>
                  </a:lnTo>
                  <a:lnTo>
                    <a:pt x="229" y="215"/>
                  </a:lnTo>
                  <a:lnTo>
                    <a:pt x="228" y="215"/>
                  </a:lnTo>
                  <a:lnTo>
                    <a:pt x="225" y="214"/>
                  </a:lnTo>
                  <a:lnTo>
                    <a:pt x="223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19" y="213"/>
                  </a:lnTo>
                  <a:lnTo>
                    <a:pt x="216" y="213"/>
                  </a:lnTo>
                  <a:lnTo>
                    <a:pt x="213" y="214"/>
                  </a:lnTo>
                  <a:lnTo>
                    <a:pt x="212" y="214"/>
                  </a:lnTo>
                  <a:lnTo>
                    <a:pt x="211" y="214"/>
                  </a:lnTo>
                  <a:lnTo>
                    <a:pt x="210" y="214"/>
                  </a:lnTo>
                  <a:lnTo>
                    <a:pt x="209" y="214"/>
                  </a:lnTo>
                  <a:lnTo>
                    <a:pt x="207" y="213"/>
                  </a:lnTo>
                  <a:lnTo>
                    <a:pt x="207" y="212"/>
                  </a:lnTo>
                  <a:lnTo>
                    <a:pt x="207" y="211"/>
                  </a:lnTo>
                  <a:lnTo>
                    <a:pt x="207" y="209"/>
                  </a:lnTo>
                  <a:lnTo>
                    <a:pt x="207" y="208"/>
                  </a:lnTo>
                  <a:lnTo>
                    <a:pt x="207" y="207"/>
                  </a:lnTo>
                  <a:lnTo>
                    <a:pt x="207" y="206"/>
                  </a:lnTo>
                  <a:lnTo>
                    <a:pt x="206" y="206"/>
                  </a:lnTo>
                  <a:lnTo>
                    <a:pt x="205" y="206"/>
                  </a:lnTo>
                  <a:lnTo>
                    <a:pt x="204" y="206"/>
                  </a:lnTo>
                  <a:lnTo>
                    <a:pt x="203" y="207"/>
                  </a:lnTo>
                  <a:lnTo>
                    <a:pt x="202" y="206"/>
                  </a:lnTo>
                  <a:lnTo>
                    <a:pt x="202" y="205"/>
                  </a:lnTo>
                  <a:lnTo>
                    <a:pt x="202" y="204"/>
                  </a:lnTo>
                  <a:lnTo>
                    <a:pt x="202" y="203"/>
                  </a:lnTo>
                  <a:lnTo>
                    <a:pt x="202" y="202"/>
                  </a:lnTo>
                  <a:lnTo>
                    <a:pt x="202" y="200"/>
                  </a:lnTo>
                  <a:lnTo>
                    <a:pt x="201" y="199"/>
                  </a:lnTo>
                  <a:lnTo>
                    <a:pt x="200" y="199"/>
                  </a:lnTo>
                  <a:lnTo>
                    <a:pt x="198" y="200"/>
                  </a:lnTo>
                  <a:lnTo>
                    <a:pt x="197" y="200"/>
                  </a:lnTo>
                  <a:lnTo>
                    <a:pt x="196" y="200"/>
                  </a:lnTo>
                  <a:lnTo>
                    <a:pt x="195" y="199"/>
                  </a:lnTo>
                  <a:lnTo>
                    <a:pt x="195" y="198"/>
                  </a:lnTo>
                  <a:lnTo>
                    <a:pt x="195" y="197"/>
                  </a:lnTo>
                  <a:lnTo>
                    <a:pt x="194" y="196"/>
                  </a:lnTo>
                  <a:lnTo>
                    <a:pt x="194" y="195"/>
                  </a:lnTo>
                  <a:lnTo>
                    <a:pt x="193" y="194"/>
                  </a:lnTo>
                  <a:lnTo>
                    <a:pt x="191" y="191"/>
                  </a:lnTo>
                  <a:lnTo>
                    <a:pt x="188" y="189"/>
                  </a:lnTo>
                  <a:lnTo>
                    <a:pt x="186" y="187"/>
                  </a:lnTo>
                  <a:lnTo>
                    <a:pt x="185" y="185"/>
                  </a:lnTo>
                  <a:lnTo>
                    <a:pt x="183" y="183"/>
                  </a:lnTo>
                  <a:lnTo>
                    <a:pt x="182" y="180"/>
                  </a:lnTo>
                  <a:lnTo>
                    <a:pt x="182" y="178"/>
                  </a:lnTo>
                  <a:lnTo>
                    <a:pt x="181" y="176"/>
                  </a:lnTo>
                  <a:lnTo>
                    <a:pt x="179" y="174"/>
                  </a:lnTo>
                  <a:lnTo>
                    <a:pt x="178" y="172"/>
                  </a:lnTo>
                  <a:lnTo>
                    <a:pt x="176" y="171"/>
                  </a:lnTo>
                  <a:lnTo>
                    <a:pt x="175" y="169"/>
                  </a:lnTo>
                  <a:lnTo>
                    <a:pt x="173" y="169"/>
                  </a:lnTo>
                  <a:lnTo>
                    <a:pt x="170" y="168"/>
                  </a:lnTo>
                  <a:lnTo>
                    <a:pt x="168" y="168"/>
                  </a:lnTo>
                  <a:lnTo>
                    <a:pt x="167" y="167"/>
                  </a:lnTo>
                  <a:lnTo>
                    <a:pt x="166" y="167"/>
                  </a:lnTo>
                  <a:lnTo>
                    <a:pt x="165" y="166"/>
                  </a:lnTo>
                  <a:lnTo>
                    <a:pt x="164" y="166"/>
                  </a:lnTo>
                  <a:lnTo>
                    <a:pt x="164" y="165"/>
                  </a:lnTo>
                  <a:lnTo>
                    <a:pt x="164" y="162"/>
                  </a:lnTo>
                  <a:lnTo>
                    <a:pt x="164" y="161"/>
                  </a:lnTo>
                  <a:lnTo>
                    <a:pt x="164" y="160"/>
                  </a:lnTo>
                  <a:lnTo>
                    <a:pt x="164" y="159"/>
                  </a:lnTo>
                  <a:lnTo>
                    <a:pt x="164" y="158"/>
                  </a:lnTo>
                  <a:lnTo>
                    <a:pt x="164" y="157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2" y="157"/>
                  </a:lnTo>
                  <a:lnTo>
                    <a:pt x="160" y="157"/>
                  </a:lnTo>
                  <a:lnTo>
                    <a:pt x="159" y="157"/>
                  </a:lnTo>
                  <a:lnTo>
                    <a:pt x="158" y="157"/>
                  </a:lnTo>
                  <a:lnTo>
                    <a:pt x="157" y="157"/>
                  </a:lnTo>
                  <a:lnTo>
                    <a:pt x="157" y="156"/>
                  </a:lnTo>
                  <a:lnTo>
                    <a:pt x="157" y="155"/>
                  </a:lnTo>
                  <a:lnTo>
                    <a:pt x="157" y="153"/>
                  </a:lnTo>
                  <a:lnTo>
                    <a:pt x="157" y="152"/>
                  </a:lnTo>
                  <a:lnTo>
                    <a:pt x="157" y="151"/>
                  </a:lnTo>
                  <a:lnTo>
                    <a:pt x="157" y="150"/>
                  </a:lnTo>
                  <a:lnTo>
                    <a:pt x="157" y="149"/>
                  </a:lnTo>
                  <a:lnTo>
                    <a:pt x="156" y="147"/>
                  </a:lnTo>
                  <a:lnTo>
                    <a:pt x="156" y="146"/>
                  </a:lnTo>
                  <a:lnTo>
                    <a:pt x="155" y="144"/>
                  </a:lnTo>
                  <a:lnTo>
                    <a:pt x="154" y="143"/>
                  </a:lnTo>
                  <a:lnTo>
                    <a:pt x="153" y="142"/>
                  </a:lnTo>
                  <a:lnTo>
                    <a:pt x="150" y="141"/>
                  </a:lnTo>
                  <a:lnTo>
                    <a:pt x="149" y="140"/>
                  </a:lnTo>
                  <a:lnTo>
                    <a:pt x="147" y="139"/>
                  </a:lnTo>
                  <a:lnTo>
                    <a:pt x="146" y="138"/>
                  </a:lnTo>
                  <a:lnTo>
                    <a:pt x="145" y="137"/>
                  </a:lnTo>
                  <a:lnTo>
                    <a:pt x="142" y="134"/>
                  </a:lnTo>
                  <a:lnTo>
                    <a:pt x="141" y="132"/>
                  </a:lnTo>
                  <a:lnTo>
                    <a:pt x="141" y="129"/>
                  </a:lnTo>
                  <a:lnTo>
                    <a:pt x="140" y="124"/>
                  </a:lnTo>
                  <a:lnTo>
                    <a:pt x="139" y="119"/>
                  </a:lnTo>
                  <a:lnTo>
                    <a:pt x="139" y="116"/>
                  </a:lnTo>
                  <a:lnTo>
                    <a:pt x="138" y="113"/>
                  </a:lnTo>
                  <a:lnTo>
                    <a:pt x="136" y="111"/>
                  </a:lnTo>
                  <a:lnTo>
                    <a:pt x="135" y="111"/>
                  </a:lnTo>
                  <a:lnTo>
                    <a:pt x="135" y="110"/>
                  </a:lnTo>
                  <a:lnTo>
                    <a:pt x="133" y="109"/>
                  </a:lnTo>
                  <a:lnTo>
                    <a:pt x="132" y="109"/>
                  </a:lnTo>
                  <a:lnTo>
                    <a:pt x="131" y="107"/>
                  </a:lnTo>
                  <a:lnTo>
                    <a:pt x="130" y="106"/>
                  </a:lnTo>
                  <a:lnTo>
                    <a:pt x="129" y="104"/>
                  </a:lnTo>
                  <a:lnTo>
                    <a:pt x="129" y="103"/>
                  </a:lnTo>
                  <a:lnTo>
                    <a:pt x="129" y="101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9" y="88"/>
                  </a:lnTo>
                  <a:lnTo>
                    <a:pt x="129" y="85"/>
                  </a:lnTo>
                  <a:lnTo>
                    <a:pt x="129" y="81"/>
                  </a:lnTo>
                  <a:lnTo>
                    <a:pt x="129" y="77"/>
                  </a:lnTo>
                  <a:lnTo>
                    <a:pt x="129" y="74"/>
                  </a:lnTo>
                  <a:lnTo>
                    <a:pt x="128" y="69"/>
                  </a:lnTo>
                  <a:lnTo>
                    <a:pt x="127" y="66"/>
                  </a:lnTo>
                  <a:lnTo>
                    <a:pt x="126" y="61"/>
                  </a:lnTo>
                  <a:lnTo>
                    <a:pt x="125" y="57"/>
                  </a:lnTo>
                  <a:lnTo>
                    <a:pt x="123" y="51"/>
                  </a:lnTo>
                  <a:lnTo>
                    <a:pt x="123" y="46"/>
                  </a:lnTo>
                  <a:lnTo>
                    <a:pt x="123" y="39"/>
                  </a:lnTo>
                  <a:lnTo>
                    <a:pt x="123" y="33"/>
                  </a:lnTo>
                  <a:lnTo>
                    <a:pt x="123" y="27"/>
                  </a:lnTo>
                  <a:lnTo>
                    <a:pt x="123" y="20"/>
                  </a:lnTo>
                  <a:lnTo>
                    <a:pt x="125" y="10"/>
                  </a:lnTo>
                  <a:lnTo>
                    <a:pt x="125" y="0"/>
                  </a:lnTo>
                  <a:lnTo>
                    <a:pt x="0" y="72"/>
                  </a:lnTo>
                  <a:lnTo>
                    <a:pt x="10" y="73"/>
                  </a:lnTo>
                  <a:lnTo>
                    <a:pt x="20" y="75"/>
                  </a:lnTo>
                  <a:lnTo>
                    <a:pt x="30" y="78"/>
                  </a:lnTo>
                  <a:lnTo>
                    <a:pt x="40" y="81"/>
                  </a:lnTo>
                  <a:lnTo>
                    <a:pt x="51" y="85"/>
                  </a:lnTo>
                  <a:lnTo>
                    <a:pt x="60" y="88"/>
                  </a:lnTo>
                  <a:lnTo>
                    <a:pt x="68" y="93"/>
                  </a:lnTo>
                  <a:lnTo>
                    <a:pt x="77" y="97"/>
                  </a:lnTo>
                  <a:lnTo>
                    <a:pt x="85" y="102"/>
                  </a:lnTo>
                  <a:lnTo>
                    <a:pt x="92" y="106"/>
                  </a:lnTo>
                  <a:lnTo>
                    <a:pt x="99" y="110"/>
                  </a:lnTo>
                  <a:lnTo>
                    <a:pt x="104" y="114"/>
                  </a:lnTo>
                  <a:lnTo>
                    <a:pt x="110" y="119"/>
                  </a:lnTo>
                  <a:lnTo>
                    <a:pt x="114" y="123"/>
                  </a:lnTo>
                  <a:lnTo>
                    <a:pt x="120" y="129"/>
                  </a:lnTo>
                  <a:lnTo>
                    <a:pt x="125" y="134"/>
                  </a:lnTo>
                  <a:lnTo>
                    <a:pt x="128" y="140"/>
                  </a:lnTo>
                  <a:lnTo>
                    <a:pt x="132" y="147"/>
                  </a:lnTo>
                  <a:lnTo>
                    <a:pt x="136" y="153"/>
                  </a:lnTo>
                  <a:lnTo>
                    <a:pt x="139" y="160"/>
                  </a:lnTo>
                  <a:lnTo>
                    <a:pt x="142" y="168"/>
                  </a:lnTo>
                  <a:lnTo>
                    <a:pt x="145" y="176"/>
                  </a:lnTo>
                  <a:lnTo>
                    <a:pt x="146" y="184"/>
                  </a:lnTo>
                  <a:lnTo>
                    <a:pt x="148" y="191"/>
                  </a:lnTo>
                  <a:lnTo>
                    <a:pt x="148" y="200"/>
                  </a:lnTo>
                  <a:lnTo>
                    <a:pt x="148" y="208"/>
                  </a:lnTo>
                  <a:lnTo>
                    <a:pt x="148" y="217"/>
                  </a:lnTo>
                  <a:lnTo>
                    <a:pt x="147" y="225"/>
                  </a:lnTo>
                  <a:lnTo>
                    <a:pt x="145" y="233"/>
                  </a:lnTo>
                  <a:lnTo>
                    <a:pt x="142" y="241"/>
                  </a:lnTo>
                  <a:lnTo>
                    <a:pt x="139" y="249"/>
                  </a:lnTo>
                  <a:lnTo>
                    <a:pt x="136" y="255"/>
                  </a:lnTo>
                  <a:lnTo>
                    <a:pt x="131" y="263"/>
                  </a:lnTo>
                  <a:lnTo>
                    <a:pt x="127" y="270"/>
                  </a:lnTo>
                  <a:lnTo>
                    <a:pt x="122" y="277"/>
                  </a:lnTo>
                  <a:lnTo>
                    <a:pt x="117" y="282"/>
                  </a:lnTo>
                  <a:lnTo>
                    <a:pt x="111" y="289"/>
                  </a:lnTo>
                  <a:lnTo>
                    <a:pt x="104" y="296"/>
                  </a:lnTo>
                  <a:lnTo>
                    <a:pt x="98" y="302"/>
                  </a:lnTo>
                  <a:lnTo>
                    <a:pt x="88" y="311"/>
                  </a:lnTo>
                  <a:lnTo>
                    <a:pt x="77" y="320"/>
                  </a:lnTo>
                  <a:lnTo>
                    <a:pt x="72" y="327"/>
                  </a:lnTo>
                  <a:lnTo>
                    <a:pt x="65" y="333"/>
                  </a:lnTo>
                  <a:lnTo>
                    <a:pt x="58" y="339"/>
                  </a:lnTo>
                  <a:lnTo>
                    <a:pt x="53" y="345"/>
                  </a:lnTo>
                  <a:lnTo>
                    <a:pt x="48" y="351"/>
                  </a:lnTo>
                  <a:lnTo>
                    <a:pt x="43" y="356"/>
                  </a:lnTo>
                  <a:lnTo>
                    <a:pt x="37" y="362"/>
                  </a:lnTo>
                  <a:lnTo>
                    <a:pt x="33" y="367"/>
                  </a:lnTo>
                  <a:lnTo>
                    <a:pt x="27" y="373"/>
                  </a:lnTo>
                  <a:lnTo>
                    <a:pt x="536" y="84"/>
                  </a:lnTo>
                  <a:lnTo>
                    <a:pt x="536" y="4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7" name="Freeform 1218"/>
            <p:cNvSpPr>
              <a:spLocks/>
            </p:cNvSpPr>
            <p:nvPr/>
          </p:nvSpPr>
          <p:spPr bwMode="auto">
            <a:xfrm>
              <a:off x="2867" y="2732"/>
              <a:ext cx="26" cy="23"/>
            </a:xfrm>
            <a:custGeom>
              <a:avLst/>
              <a:gdLst>
                <a:gd name="T0" fmla="*/ 0 w 103"/>
                <a:gd name="T1" fmla="*/ 0 h 92"/>
                <a:gd name="T2" fmla="*/ 0 w 103"/>
                <a:gd name="T3" fmla="*/ 0 h 92"/>
                <a:gd name="T4" fmla="*/ 0 w 103"/>
                <a:gd name="T5" fmla="*/ 0 h 92"/>
                <a:gd name="T6" fmla="*/ 0 w 103"/>
                <a:gd name="T7" fmla="*/ 0 h 92"/>
                <a:gd name="T8" fmla="*/ 0 w 103"/>
                <a:gd name="T9" fmla="*/ 0 h 92"/>
                <a:gd name="T10" fmla="*/ 0 w 103"/>
                <a:gd name="T11" fmla="*/ 0 h 92"/>
                <a:gd name="T12" fmla="*/ 0 w 103"/>
                <a:gd name="T13" fmla="*/ 0 h 92"/>
                <a:gd name="T14" fmla="*/ 0 w 103"/>
                <a:gd name="T15" fmla="*/ 0 h 92"/>
                <a:gd name="T16" fmla="*/ 0 w 103"/>
                <a:gd name="T17" fmla="*/ 0 h 92"/>
                <a:gd name="T18" fmla="*/ 0 w 103"/>
                <a:gd name="T19" fmla="*/ 0 h 92"/>
                <a:gd name="T20" fmla="*/ 0 w 103"/>
                <a:gd name="T21" fmla="*/ 0 h 92"/>
                <a:gd name="T22" fmla="*/ 0 w 103"/>
                <a:gd name="T23" fmla="*/ 0 h 92"/>
                <a:gd name="T24" fmla="*/ 0 w 103"/>
                <a:gd name="T25" fmla="*/ 0 h 92"/>
                <a:gd name="T26" fmla="*/ 0 w 103"/>
                <a:gd name="T27" fmla="*/ 0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3" h="92">
                  <a:moveTo>
                    <a:pt x="0" y="59"/>
                  </a:moveTo>
                  <a:lnTo>
                    <a:pt x="103" y="0"/>
                  </a:lnTo>
                  <a:lnTo>
                    <a:pt x="97" y="7"/>
                  </a:lnTo>
                  <a:lnTo>
                    <a:pt x="92" y="15"/>
                  </a:lnTo>
                  <a:lnTo>
                    <a:pt x="88" y="19"/>
                  </a:lnTo>
                  <a:lnTo>
                    <a:pt x="85" y="25"/>
                  </a:lnTo>
                  <a:lnTo>
                    <a:pt x="82" y="29"/>
                  </a:lnTo>
                  <a:lnTo>
                    <a:pt x="79" y="35"/>
                  </a:lnTo>
                  <a:lnTo>
                    <a:pt x="77" y="42"/>
                  </a:lnTo>
                  <a:lnTo>
                    <a:pt x="75" y="47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0" y="92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8" name="Freeform 1219"/>
            <p:cNvSpPr>
              <a:spLocks/>
            </p:cNvSpPr>
            <p:nvPr/>
          </p:nvSpPr>
          <p:spPr bwMode="auto">
            <a:xfrm>
              <a:off x="2885" y="2698"/>
              <a:ext cx="62" cy="91"/>
            </a:xfrm>
            <a:custGeom>
              <a:avLst/>
              <a:gdLst>
                <a:gd name="T0" fmla="*/ 0 w 246"/>
                <a:gd name="T1" fmla="*/ 0 h 362"/>
                <a:gd name="T2" fmla="*/ 0 w 246"/>
                <a:gd name="T3" fmla="*/ 0 h 362"/>
                <a:gd name="T4" fmla="*/ 0 w 246"/>
                <a:gd name="T5" fmla="*/ 0 h 362"/>
                <a:gd name="T6" fmla="*/ 0 w 246"/>
                <a:gd name="T7" fmla="*/ 0 h 362"/>
                <a:gd name="T8" fmla="*/ 0 w 246"/>
                <a:gd name="T9" fmla="*/ 0 h 362"/>
                <a:gd name="T10" fmla="*/ 0 w 246"/>
                <a:gd name="T11" fmla="*/ 0 h 362"/>
                <a:gd name="T12" fmla="*/ 0 w 246"/>
                <a:gd name="T13" fmla="*/ 0 h 362"/>
                <a:gd name="T14" fmla="*/ 0 w 246"/>
                <a:gd name="T15" fmla="*/ 0 h 362"/>
                <a:gd name="T16" fmla="*/ 0 w 246"/>
                <a:gd name="T17" fmla="*/ 0 h 362"/>
                <a:gd name="T18" fmla="*/ 0 w 246"/>
                <a:gd name="T19" fmla="*/ 0 h 362"/>
                <a:gd name="T20" fmla="*/ 0 w 246"/>
                <a:gd name="T21" fmla="*/ 0 h 362"/>
                <a:gd name="T22" fmla="*/ 0 w 246"/>
                <a:gd name="T23" fmla="*/ 0 h 362"/>
                <a:gd name="T24" fmla="*/ 0 w 246"/>
                <a:gd name="T25" fmla="*/ 0 h 362"/>
                <a:gd name="T26" fmla="*/ 0 w 246"/>
                <a:gd name="T27" fmla="*/ 0 h 362"/>
                <a:gd name="T28" fmla="*/ 0 w 246"/>
                <a:gd name="T29" fmla="*/ 0 h 362"/>
                <a:gd name="T30" fmla="*/ 0 w 246"/>
                <a:gd name="T31" fmla="*/ 0 h 362"/>
                <a:gd name="T32" fmla="*/ 0 w 246"/>
                <a:gd name="T33" fmla="*/ 0 h 362"/>
                <a:gd name="T34" fmla="*/ 0 w 246"/>
                <a:gd name="T35" fmla="*/ 0 h 362"/>
                <a:gd name="T36" fmla="*/ 0 w 246"/>
                <a:gd name="T37" fmla="*/ 0 h 362"/>
                <a:gd name="T38" fmla="*/ 0 w 246"/>
                <a:gd name="T39" fmla="*/ 0 h 362"/>
                <a:gd name="T40" fmla="*/ 0 w 246"/>
                <a:gd name="T41" fmla="*/ 0 h 362"/>
                <a:gd name="T42" fmla="*/ 0 w 246"/>
                <a:gd name="T43" fmla="*/ 0 h 362"/>
                <a:gd name="T44" fmla="*/ 0 w 246"/>
                <a:gd name="T45" fmla="*/ 0 h 362"/>
                <a:gd name="T46" fmla="*/ 0 w 246"/>
                <a:gd name="T47" fmla="*/ 0 h 362"/>
                <a:gd name="T48" fmla="*/ 0 w 246"/>
                <a:gd name="T49" fmla="*/ 0 h 362"/>
                <a:gd name="T50" fmla="*/ 0 w 246"/>
                <a:gd name="T51" fmla="*/ 0 h 362"/>
                <a:gd name="T52" fmla="*/ 0 w 246"/>
                <a:gd name="T53" fmla="*/ 0 h 362"/>
                <a:gd name="T54" fmla="*/ 0 w 246"/>
                <a:gd name="T55" fmla="*/ 0 h 362"/>
                <a:gd name="T56" fmla="*/ 0 w 246"/>
                <a:gd name="T57" fmla="*/ 0 h 362"/>
                <a:gd name="T58" fmla="*/ 0 w 246"/>
                <a:gd name="T59" fmla="*/ 0 h 362"/>
                <a:gd name="T60" fmla="*/ 0 w 246"/>
                <a:gd name="T61" fmla="*/ 0 h 362"/>
                <a:gd name="T62" fmla="*/ 0 w 246"/>
                <a:gd name="T63" fmla="*/ 0 h 362"/>
                <a:gd name="T64" fmla="*/ 0 w 246"/>
                <a:gd name="T65" fmla="*/ 0 h 362"/>
                <a:gd name="T66" fmla="*/ 0 w 246"/>
                <a:gd name="T67" fmla="*/ 0 h 362"/>
                <a:gd name="T68" fmla="*/ 0 w 246"/>
                <a:gd name="T69" fmla="*/ 0 h 362"/>
                <a:gd name="T70" fmla="*/ 0 w 246"/>
                <a:gd name="T71" fmla="*/ 0 h 362"/>
                <a:gd name="T72" fmla="*/ 0 w 246"/>
                <a:gd name="T73" fmla="*/ 0 h 3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46" h="362">
                  <a:moveTo>
                    <a:pt x="246" y="10"/>
                  </a:moveTo>
                  <a:lnTo>
                    <a:pt x="246" y="361"/>
                  </a:lnTo>
                  <a:lnTo>
                    <a:pt x="237" y="362"/>
                  </a:lnTo>
                  <a:lnTo>
                    <a:pt x="228" y="362"/>
                  </a:lnTo>
                  <a:lnTo>
                    <a:pt x="219" y="362"/>
                  </a:lnTo>
                  <a:lnTo>
                    <a:pt x="211" y="362"/>
                  </a:lnTo>
                  <a:lnTo>
                    <a:pt x="202" y="362"/>
                  </a:lnTo>
                  <a:lnTo>
                    <a:pt x="195" y="361"/>
                  </a:lnTo>
                  <a:lnTo>
                    <a:pt x="186" y="360"/>
                  </a:lnTo>
                  <a:lnTo>
                    <a:pt x="178" y="359"/>
                  </a:lnTo>
                  <a:lnTo>
                    <a:pt x="170" y="356"/>
                  </a:lnTo>
                  <a:lnTo>
                    <a:pt x="163" y="354"/>
                  </a:lnTo>
                  <a:lnTo>
                    <a:pt x="155" y="352"/>
                  </a:lnTo>
                  <a:lnTo>
                    <a:pt x="149" y="350"/>
                  </a:lnTo>
                  <a:lnTo>
                    <a:pt x="141" y="347"/>
                  </a:lnTo>
                  <a:lnTo>
                    <a:pt x="134" y="344"/>
                  </a:lnTo>
                  <a:lnTo>
                    <a:pt x="127" y="341"/>
                  </a:lnTo>
                  <a:lnTo>
                    <a:pt x="118" y="337"/>
                  </a:lnTo>
                  <a:lnTo>
                    <a:pt x="111" y="333"/>
                  </a:lnTo>
                  <a:lnTo>
                    <a:pt x="102" y="328"/>
                  </a:lnTo>
                  <a:lnTo>
                    <a:pt x="89" y="322"/>
                  </a:lnTo>
                  <a:lnTo>
                    <a:pt x="77" y="315"/>
                  </a:lnTo>
                  <a:lnTo>
                    <a:pt x="66" y="308"/>
                  </a:lnTo>
                  <a:lnTo>
                    <a:pt x="55" y="300"/>
                  </a:lnTo>
                  <a:lnTo>
                    <a:pt x="49" y="297"/>
                  </a:lnTo>
                  <a:lnTo>
                    <a:pt x="42" y="294"/>
                  </a:lnTo>
                  <a:lnTo>
                    <a:pt x="38" y="289"/>
                  </a:lnTo>
                  <a:lnTo>
                    <a:pt x="32" y="285"/>
                  </a:lnTo>
                  <a:lnTo>
                    <a:pt x="27" y="280"/>
                  </a:lnTo>
                  <a:lnTo>
                    <a:pt x="22" y="276"/>
                  </a:lnTo>
                  <a:lnTo>
                    <a:pt x="19" y="271"/>
                  </a:lnTo>
                  <a:lnTo>
                    <a:pt x="14" y="264"/>
                  </a:lnTo>
                  <a:lnTo>
                    <a:pt x="11" y="259"/>
                  </a:lnTo>
                  <a:lnTo>
                    <a:pt x="9" y="253"/>
                  </a:lnTo>
                  <a:lnTo>
                    <a:pt x="6" y="248"/>
                  </a:lnTo>
                  <a:lnTo>
                    <a:pt x="4" y="241"/>
                  </a:lnTo>
                  <a:lnTo>
                    <a:pt x="3" y="234"/>
                  </a:lnTo>
                  <a:lnTo>
                    <a:pt x="1" y="225"/>
                  </a:lnTo>
                  <a:lnTo>
                    <a:pt x="1" y="216"/>
                  </a:lnTo>
                  <a:lnTo>
                    <a:pt x="0" y="207"/>
                  </a:lnTo>
                  <a:lnTo>
                    <a:pt x="1" y="199"/>
                  </a:lnTo>
                  <a:lnTo>
                    <a:pt x="1" y="194"/>
                  </a:lnTo>
                  <a:lnTo>
                    <a:pt x="2" y="187"/>
                  </a:lnTo>
                  <a:lnTo>
                    <a:pt x="3" y="180"/>
                  </a:lnTo>
                  <a:lnTo>
                    <a:pt x="5" y="174"/>
                  </a:lnTo>
                  <a:lnTo>
                    <a:pt x="9" y="167"/>
                  </a:lnTo>
                  <a:lnTo>
                    <a:pt x="12" y="160"/>
                  </a:lnTo>
                  <a:lnTo>
                    <a:pt x="15" y="153"/>
                  </a:lnTo>
                  <a:lnTo>
                    <a:pt x="20" y="148"/>
                  </a:lnTo>
                  <a:lnTo>
                    <a:pt x="24" y="142"/>
                  </a:lnTo>
                  <a:lnTo>
                    <a:pt x="31" y="133"/>
                  </a:lnTo>
                  <a:lnTo>
                    <a:pt x="38" y="124"/>
                  </a:lnTo>
                  <a:lnTo>
                    <a:pt x="43" y="116"/>
                  </a:lnTo>
                  <a:lnTo>
                    <a:pt x="50" y="109"/>
                  </a:lnTo>
                  <a:lnTo>
                    <a:pt x="53" y="103"/>
                  </a:lnTo>
                  <a:lnTo>
                    <a:pt x="58" y="97"/>
                  </a:lnTo>
                  <a:lnTo>
                    <a:pt x="62" y="92"/>
                  </a:lnTo>
                  <a:lnTo>
                    <a:pt x="67" y="87"/>
                  </a:lnTo>
                  <a:lnTo>
                    <a:pt x="72" y="83"/>
                  </a:lnTo>
                  <a:lnTo>
                    <a:pt x="77" y="78"/>
                  </a:lnTo>
                  <a:lnTo>
                    <a:pt x="90" y="71"/>
                  </a:lnTo>
                  <a:lnTo>
                    <a:pt x="104" y="64"/>
                  </a:lnTo>
                  <a:lnTo>
                    <a:pt x="116" y="57"/>
                  </a:lnTo>
                  <a:lnTo>
                    <a:pt x="128" y="50"/>
                  </a:lnTo>
                  <a:lnTo>
                    <a:pt x="142" y="45"/>
                  </a:lnTo>
                  <a:lnTo>
                    <a:pt x="154" y="38"/>
                  </a:lnTo>
                  <a:lnTo>
                    <a:pt x="173" y="29"/>
                  </a:lnTo>
                  <a:lnTo>
                    <a:pt x="193" y="20"/>
                  </a:lnTo>
                  <a:lnTo>
                    <a:pt x="202" y="17"/>
                  </a:lnTo>
                  <a:lnTo>
                    <a:pt x="210" y="13"/>
                  </a:lnTo>
                  <a:lnTo>
                    <a:pt x="219" y="10"/>
                  </a:lnTo>
                  <a:lnTo>
                    <a:pt x="228" y="7"/>
                  </a:lnTo>
                  <a:lnTo>
                    <a:pt x="237" y="3"/>
                  </a:lnTo>
                  <a:lnTo>
                    <a:pt x="246" y="0"/>
                  </a:lnTo>
                  <a:lnTo>
                    <a:pt x="246" y="1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79" name="Freeform 1220"/>
            <p:cNvSpPr>
              <a:spLocks/>
            </p:cNvSpPr>
            <p:nvPr/>
          </p:nvSpPr>
          <p:spPr bwMode="auto">
            <a:xfrm>
              <a:off x="2947" y="2695"/>
              <a:ext cx="62" cy="93"/>
            </a:xfrm>
            <a:custGeom>
              <a:avLst/>
              <a:gdLst>
                <a:gd name="T0" fmla="*/ 0 w 250"/>
                <a:gd name="T1" fmla="*/ 0 h 376"/>
                <a:gd name="T2" fmla="*/ 0 w 250"/>
                <a:gd name="T3" fmla="*/ 0 h 376"/>
                <a:gd name="T4" fmla="*/ 0 w 250"/>
                <a:gd name="T5" fmla="*/ 0 h 376"/>
                <a:gd name="T6" fmla="*/ 0 w 250"/>
                <a:gd name="T7" fmla="*/ 0 h 376"/>
                <a:gd name="T8" fmla="*/ 0 w 250"/>
                <a:gd name="T9" fmla="*/ 0 h 376"/>
                <a:gd name="T10" fmla="*/ 0 w 250"/>
                <a:gd name="T11" fmla="*/ 0 h 376"/>
                <a:gd name="T12" fmla="*/ 0 w 250"/>
                <a:gd name="T13" fmla="*/ 0 h 376"/>
                <a:gd name="T14" fmla="*/ 0 w 250"/>
                <a:gd name="T15" fmla="*/ 0 h 376"/>
                <a:gd name="T16" fmla="*/ 0 w 250"/>
                <a:gd name="T17" fmla="*/ 0 h 376"/>
                <a:gd name="T18" fmla="*/ 0 w 250"/>
                <a:gd name="T19" fmla="*/ 0 h 376"/>
                <a:gd name="T20" fmla="*/ 0 w 250"/>
                <a:gd name="T21" fmla="*/ 0 h 376"/>
                <a:gd name="T22" fmla="*/ 0 w 250"/>
                <a:gd name="T23" fmla="*/ 0 h 376"/>
                <a:gd name="T24" fmla="*/ 0 w 250"/>
                <a:gd name="T25" fmla="*/ 0 h 376"/>
                <a:gd name="T26" fmla="*/ 0 w 250"/>
                <a:gd name="T27" fmla="*/ 0 h 376"/>
                <a:gd name="T28" fmla="*/ 0 w 250"/>
                <a:gd name="T29" fmla="*/ 0 h 376"/>
                <a:gd name="T30" fmla="*/ 0 w 250"/>
                <a:gd name="T31" fmla="*/ 0 h 376"/>
                <a:gd name="T32" fmla="*/ 0 w 250"/>
                <a:gd name="T33" fmla="*/ 0 h 376"/>
                <a:gd name="T34" fmla="*/ 0 w 250"/>
                <a:gd name="T35" fmla="*/ 0 h 376"/>
                <a:gd name="T36" fmla="*/ 0 w 250"/>
                <a:gd name="T37" fmla="*/ 0 h 376"/>
                <a:gd name="T38" fmla="*/ 0 w 250"/>
                <a:gd name="T39" fmla="*/ 0 h 376"/>
                <a:gd name="T40" fmla="*/ 0 w 250"/>
                <a:gd name="T41" fmla="*/ 0 h 376"/>
                <a:gd name="T42" fmla="*/ 0 w 250"/>
                <a:gd name="T43" fmla="*/ 0 h 376"/>
                <a:gd name="T44" fmla="*/ 0 w 250"/>
                <a:gd name="T45" fmla="*/ 0 h 376"/>
                <a:gd name="T46" fmla="*/ 0 w 250"/>
                <a:gd name="T47" fmla="*/ 0 h 376"/>
                <a:gd name="T48" fmla="*/ 0 w 250"/>
                <a:gd name="T49" fmla="*/ 0 h 376"/>
                <a:gd name="T50" fmla="*/ 0 w 250"/>
                <a:gd name="T51" fmla="*/ 0 h 376"/>
                <a:gd name="T52" fmla="*/ 0 w 250"/>
                <a:gd name="T53" fmla="*/ 0 h 376"/>
                <a:gd name="T54" fmla="*/ 0 w 250"/>
                <a:gd name="T55" fmla="*/ 0 h 376"/>
                <a:gd name="T56" fmla="*/ 0 w 250"/>
                <a:gd name="T57" fmla="*/ 0 h 376"/>
                <a:gd name="T58" fmla="*/ 0 w 250"/>
                <a:gd name="T59" fmla="*/ 0 h 376"/>
                <a:gd name="T60" fmla="*/ 0 w 250"/>
                <a:gd name="T61" fmla="*/ 0 h 376"/>
                <a:gd name="T62" fmla="*/ 0 w 250"/>
                <a:gd name="T63" fmla="*/ 0 h 376"/>
                <a:gd name="T64" fmla="*/ 0 w 250"/>
                <a:gd name="T65" fmla="*/ 0 h 376"/>
                <a:gd name="T66" fmla="*/ 0 w 250"/>
                <a:gd name="T67" fmla="*/ 0 h 376"/>
                <a:gd name="T68" fmla="*/ 0 w 250"/>
                <a:gd name="T69" fmla="*/ 0 h 376"/>
                <a:gd name="T70" fmla="*/ 0 w 250"/>
                <a:gd name="T71" fmla="*/ 0 h 376"/>
                <a:gd name="T72" fmla="*/ 0 w 250"/>
                <a:gd name="T73" fmla="*/ 0 h 3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0" h="376">
                  <a:moveTo>
                    <a:pt x="0" y="25"/>
                  </a:moveTo>
                  <a:lnTo>
                    <a:pt x="0" y="376"/>
                  </a:lnTo>
                  <a:lnTo>
                    <a:pt x="8" y="375"/>
                  </a:lnTo>
                  <a:lnTo>
                    <a:pt x="17" y="374"/>
                  </a:lnTo>
                  <a:lnTo>
                    <a:pt x="25" y="372"/>
                  </a:lnTo>
                  <a:lnTo>
                    <a:pt x="32" y="370"/>
                  </a:lnTo>
                  <a:lnTo>
                    <a:pt x="39" y="369"/>
                  </a:lnTo>
                  <a:lnTo>
                    <a:pt x="46" y="366"/>
                  </a:lnTo>
                  <a:lnTo>
                    <a:pt x="56" y="362"/>
                  </a:lnTo>
                  <a:lnTo>
                    <a:pt x="66" y="358"/>
                  </a:lnTo>
                  <a:lnTo>
                    <a:pt x="75" y="352"/>
                  </a:lnTo>
                  <a:lnTo>
                    <a:pt x="83" y="347"/>
                  </a:lnTo>
                  <a:lnTo>
                    <a:pt x="92" y="341"/>
                  </a:lnTo>
                  <a:lnTo>
                    <a:pt x="101" y="333"/>
                  </a:lnTo>
                  <a:lnTo>
                    <a:pt x="110" y="324"/>
                  </a:lnTo>
                  <a:lnTo>
                    <a:pt x="119" y="315"/>
                  </a:lnTo>
                  <a:lnTo>
                    <a:pt x="127" y="306"/>
                  </a:lnTo>
                  <a:lnTo>
                    <a:pt x="138" y="294"/>
                  </a:lnTo>
                  <a:lnTo>
                    <a:pt x="149" y="282"/>
                  </a:lnTo>
                  <a:lnTo>
                    <a:pt x="160" y="270"/>
                  </a:lnTo>
                  <a:lnTo>
                    <a:pt x="167" y="264"/>
                  </a:lnTo>
                  <a:lnTo>
                    <a:pt x="174" y="258"/>
                  </a:lnTo>
                  <a:lnTo>
                    <a:pt x="179" y="251"/>
                  </a:lnTo>
                  <a:lnTo>
                    <a:pt x="190" y="242"/>
                  </a:lnTo>
                  <a:lnTo>
                    <a:pt x="200" y="233"/>
                  </a:lnTo>
                  <a:lnTo>
                    <a:pt x="206" y="227"/>
                  </a:lnTo>
                  <a:lnTo>
                    <a:pt x="213" y="220"/>
                  </a:lnTo>
                  <a:lnTo>
                    <a:pt x="219" y="213"/>
                  </a:lnTo>
                  <a:lnTo>
                    <a:pt x="224" y="208"/>
                  </a:lnTo>
                  <a:lnTo>
                    <a:pt x="229" y="201"/>
                  </a:lnTo>
                  <a:lnTo>
                    <a:pt x="233" y="194"/>
                  </a:lnTo>
                  <a:lnTo>
                    <a:pt x="238" y="186"/>
                  </a:lnTo>
                  <a:lnTo>
                    <a:pt x="241" y="180"/>
                  </a:lnTo>
                  <a:lnTo>
                    <a:pt x="244" y="172"/>
                  </a:lnTo>
                  <a:lnTo>
                    <a:pt x="247" y="164"/>
                  </a:lnTo>
                  <a:lnTo>
                    <a:pt x="249" y="156"/>
                  </a:lnTo>
                  <a:lnTo>
                    <a:pt x="250" y="148"/>
                  </a:lnTo>
                  <a:lnTo>
                    <a:pt x="250" y="139"/>
                  </a:lnTo>
                  <a:lnTo>
                    <a:pt x="250" y="131"/>
                  </a:lnTo>
                  <a:lnTo>
                    <a:pt x="250" y="122"/>
                  </a:lnTo>
                  <a:lnTo>
                    <a:pt x="248" y="115"/>
                  </a:lnTo>
                  <a:lnTo>
                    <a:pt x="247" y="107"/>
                  </a:lnTo>
                  <a:lnTo>
                    <a:pt x="244" y="99"/>
                  </a:lnTo>
                  <a:lnTo>
                    <a:pt x="241" y="91"/>
                  </a:lnTo>
                  <a:lnTo>
                    <a:pt x="238" y="84"/>
                  </a:lnTo>
                  <a:lnTo>
                    <a:pt x="234" y="78"/>
                  </a:lnTo>
                  <a:lnTo>
                    <a:pt x="230" y="71"/>
                  </a:lnTo>
                  <a:lnTo>
                    <a:pt x="227" y="65"/>
                  </a:lnTo>
                  <a:lnTo>
                    <a:pt x="222" y="60"/>
                  </a:lnTo>
                  <a:lnTo>
                    <a:pt x="216" y="54"/>
                  </a:lnTo>
                  <a:lnTo>
                    <a:pt x="212" y="50"/>
                  </a:lnTo>
                  <a:lnTo>
                    <a:pt x="206" y="45"/>
                  </a:lnTo>
                  <a:lnTo>
                    <a:pt x="201" y="41"/>
                  </a:lnTo>
                  <a:lnTo>
                    <a:pt x="194" y="37"/>
                  </a:lnTo>
                  <a:lnTo>
                    <a:pt x="187" y="33"/>
                  </a:lnTo>
                  <a:lnTo>
                    <a:pt x="179" y="28"/>
                  </a:lnTo>
                  <a:lnTo>
                    <a:pt x="170" y="24"/>
                  </a:lnTo>
                  <a:lnTo>
                    <a:pt x="162" y="19"/>
                  </a:lnTo>
                  <a:lnTo>
                    <a:pt x="153" y="16"/>
                  </a:lnTo>
                  <a:lnTo>
                    <a:pt x="142" y="12"/>
                  </a:lnTo>
                  <a:lnTo>
                    <a:pt x="132" y="9"/>
                  </a:lnTo>
                  <a:lnTo>
                    <a:pt x="122" y="6"/>
                  </a:lnTo>
                  <a:lnTo>
                    <a:pt x="112" y="4"/>
                  </a:lnTo>
                  <a:lnTo>
                    <a:pt x="102" y="3"/>
                  </a:lnTo>
                  <a:lnTo>
                    <a:pt x="95" y="1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5" y="1"/>
                  </a:lnTo>
                  <a:lnTo>
                    <a:pt x="57" y="1"/>
                  </a:lnTo>
                  <a:lnTo>
                    <a:pt x="51" y="3"/>
                  </a:lnTo>
                  <a:lnTo>
                    <a:pt x="43" y="4"/>
                  </a:lnTo>
                  <a:lnTo>
                    <a:pt x="36" y="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0" name="Freeform 1221"/>
            <p:cNvSpPr>
              <a:spLocks/>
            </p:cNvSpPr>
            <p:nvPr/>
          </p:nvSpPr>
          <p:spPr bwMode="auto">
            <a:xfrm>
              <a:off x="2885" y="2695"/>
              <a:ext cx="124" cy="94"/>
            </a:xfrm>
            <a:custGeom>
              <a:avLst/>
              <a:gdLst>
                <a:gd name="T0" fmla="*/ 0 w 496"/>
                <a:gd name="T1" fmla="*/ 0 h 377"/>
                <a:gd name="T2" fmla="*/ 0 w 496"/>
                <a:gd name="T3" fmla="*/ 0 h 377"/>
                <a:gd name="T4" fmla="*/ 0 w 496"/>
                <a:gd name="T5" fmla="*/ 0 h 377"/>
                <a:gd name="T6" fmla="*/ 0 w 496"/>
                <a:gd name="T7" fmla="*/ 0 h 377"/>
                <a:gd name="T8" fmla="*/ 0 w 496"/>
                <a:gd name="T9" fmla="*/ 0 h 377"/>
                <a:gd name="T10" fmla="*/ 0 w 496"/>
                <a:gd name="T11" fmla="*/ 0 h 377"/>
                <a:gd name="T12" fmla="*/ 0 w 496"/>
                <a:gd name="T13" fmla="*/ 0 h 377"/>
                <a:gd name="T14" fmla="*/ 0 w 496"/>
                <a:gd name="T15" fmla="*/ 0 h 377"/>
                <a:gd name="T16" fmla="*/ 0 w 496"/>
                <a:gd name="T17" fmla="*/ 0 h 377"/>
                <a:gd name="T18" fmla="*/ 0 w 496"/>
                <a:gd name="T19" fmla="*/ 0 h 377"/>
                <a:gd name="T20" fmla="*/ 0 w 496"/>
                <a:gd name="T21" fmla="*/ 0 h 377"/>
                <a:gd name="T22" fmla="*/ 0 w 496"/>
                <a:gd name="T23" fmla="*/ 0 h 377"/>
                <a:gd name="T24" fmla="*/ 0 w 496"/>
                <a:gd name="T25" fmla="*/ 0 h 377"/>
                <a:gd name="T26" fmla="*/ 0 w 496"/>
                <a:gd name="T27" fmla="*/ 0 h 377"/>
                <a:gd name="T28" fmla="*/ 0 w 496"/>
                <a:gd name="T29" fmla="*/ 0 h 377"/>
                <a:gd name="T30" fmla="*/ 0 w 496"/>
                <a:gd name="T31" fmla="*/ 0 h 377"/>
                <a:gd name="T32" fmla="*/ 0 w 496"/>
                <a:gd name="T33" fmla="*/ 0 h 377"/>
                <a:gd name="T34" fmla="*/ 0 w 496"/>
                <a:gd name="T35" fmla="*/ 0 h 377"/>
                <a:gd name="T36" fmla="*/ 0 w 496"/>
                <a:gd name="T37" fmla="*/ 0 h 377"/>
                <a:gd name="T38" fmla="*/ 0 w 496"/>
                <a:gd name="T39" fmla="*/ 0 h 377"/>
                <a:gd name="T40" fmla="*/ 0 w 496"/>
                <a:gd name="T41" fmla="*/ 0 h 377"/>
                <a:gd name="T42" fmla="*/ 0 w 496"/>
                <a:gd name="T43" fmla="*/ 0 h 377"/>
                <a:gd name="T44" fmla="*/ 0 w 496"/>
                <a:gd name="T45" fmla="*/ 0 h 377"/>
                <a:gd name="T46" fmla="*/ 0 w 496"/>
                <a:gd name="T47" fmla="*/ 0 h 377"/>
                <a:gd name="T48" fmla="*/ 0 w 496"/>
                <a:gd name="T49" fmla="*/ 0 h 377"/>
                <a:gd name="T50" fmla="*/ 0 w 496"/>
                <a:gd name="T51" fmla="*/ 0 h 377"/>
                <a:gd name="T52" fmla="*/ 0 w 496"/>
                <a:gd name="T53" fmla="*/ 0 h 377"/>
                <a:gd name="T54" fmla="*/ 0 w 496"/>
                <a:gd name="T55" fmla="*/ 0 h 377"/>
                <a:gd name="T56" fmla="*/ 0 w 496"/>
                <a:gd name="T57" fmla="*/ 0 h 377"/>
                <a:gd name="T58" fmla="*/ 0 w 496"/>
                <a:gd name="T59" fmla="*/ 0 h 377"/>
                <a:gd name="T60" fmla="*/ 0 w 496"/>
                <a:gd name="T61" fmla="*/ 0 h 377"/>
                <a:gd name="T62" fmla="*/ 0 w 496"/>
                <a:gd name="T63" fmla="*/ 0 h 377"/>
                <a:gd name="T64" fmla="*/ 0 w 496"/>
                <a:gd name="T65" fmla="*/ 0 h 377"/>
                <a:gd name="T66" fmla="*/ 0 w 496"/>
                <a:gd name="T67" fmla="*/ 0 h 377"/>
                <a:gd name="T68" fmla="*/ 0 w 496"/>
                <a:gd name="T69" fmla="*/ 0 h 377"/>
                <a:gd name="T70" fmla="*/ 0 w 496"/>
                <a:gd name="T71" fmla="*/ 0 h 377"/>
                <a:gd name="T72" fmla="*/ 0 w 496"/>
                <a:gd name="T73" fmla="*/ 0 h 377"/>
                <a:gd name="T74" fmla="*/ 0 w 496"/>
                <a:gd name="T75" fmla="*/ 0 h 377"/>
                <a:gd name="T76" fmla="*/ 0 w 496"/>
                <a:gd name="T77" fmla="*/ 0 h 377"/>
                <a:gd name="T78" fmla="*/ 0 w 496"/>
                <a:gd name="T79" fmla="*/ 0 h 377"/>
                <a:gd name="T80" fmla="*/ 0 w 496"/>
                <a:gd name="T81" fmla="*/ 0 h 377"/>
                <a:gd name="T82" fmla="*/ 0 w 496"/>
                <a:gd name="T83" fmla="*/ 0 h 377"/>
                <a:gd name="T84" fmla="*/ 0 w 496"/>
                <a:gd name="T85" fmla="*/ 0 h 377"/>
                <a:gd name="T86" fmla="*/ 0 w 496"/>
                <a:gd name="T87" fmla="*/ 0 h 377"/>
                <a:gd name="T88" fmla="*/ 0 w 496"/>
                <a:gd name="T89" fmla="*/ 0 h 377"/>
                <a:gd name="T90" fmla="*/ 0 w 496"/>
                <a:gd name="T91" fmla="*/ 0 h 377"/>
                <a:gd name="T92" fmla="*/ 0 w 496"/>
                <a:gd name="T93" fmla="*/ 0 h 377"/>
                <a:gd name="T94" fmla="*/ 0 w 496"/>
                <a:gd name="T95" fmla="*/ 0 h 377"/>
                <a:gd name="T96" fmla="*/ 0 w 496"/>
                <a:gd name="T97" fmla="*/ 0 h 377"/>
                <a:gd name="T98" fmla="*/ 0 w 496"/>
                <a:gd name="T99" fmla="*/ 0 h 377"/>
                <a:gd name="T100" fmla="*/ 0 w 496"/>
                <a:gd name="T101" fmla="*/ 0 h 3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96" h="377">
                  <a:moveTo>
                    <a:pt x="40" y="115"/>
                  </a:moveTo>
                  <a:lnTo>
                    <a:pt x="58" y="105"/>
                  </a:lnTo>
                  <a:lnTo>
                    <a:pt x="76" y="94"/>
                  </a:lnTo>
                  <a:lnTo>
                    <a:pt x="93" y="84"/>
                  </a:lnTo>
                  <a:lnTo>
                    <a:pt x="116" y="72"/>
                  </a:lnTo>
                  <a:lnTo>
                    <a:pt x="140" y="60"/>
                  </a:lnTo>
                  <a:lnTo>
                    <a:pt x="164" y="49"/>
                  </a:lnTo>
                  <a:lnTo>
                    <a:pt x="188" y="38"/>
                  </a:lnTo>
                  <a:lnTo>
                    <a:pt x="204" y="31"/>
                  </a:lnTo>
                  <a:lnTo>
                    <a:pt x="220" y="25"/>
                  </a:lnTo>
                  <a:lnTo>
                    <a:pt x="237" y="18"/>
                  </a:lnTo>
                  <a:lnTo>
                    <a:pt x="254" y="13"/>
                  </a:lnTo>
                  <a:lnTo>
                    <a:pt x="272" y="8"/>
                  </a:lnTo>
                  <a:lnTo>
                    <a:pt x="289" y="4"/>
                  </a:lnTo>
                  <a:lnTo>
                    <a:pt x="307" y="1"/>
                  </a:lnTo>
                  <a:lnTo>
                    <a:pt x="325" y="0"/>
                  </a:lnTo>
                  <a:lnTo>
                    <a:pt x="340" y="1"/>
                  </a:lnTo>
                  <a:lnTo>
                    <a:pt x="356" y="4"/>
                  </a:lnTo>
                  <a:lnTo>
                    <a:pt x="372" y="7"/>
                  </a:lnTo>
                  <a:lnTo>
                    <a:pt x="387" y="12"/>
                  </a:lnTo>
                  <a:lnTo>
                    <a:pt x="402" y="17"/>
                  </a:lnTo>
                  <a:lnTo>
                    <a:pt x="416" y="24"/>
                  </a:lnTo>
                  <a:lnTo>
                    <a:pt x="430" y="31"/>
                  </a:lnTo>
                  <a:lnTo>
                    <a:pt x="440" y="37"/>
                  </a:lnTo>
                  <a:lnTo>
                    <a:pt x="450" y="44"/>
                  </a:lnTo>
                  <a:lnTo>
                    <a:pt x="459" y="51"/>
                  </a:lnTo>
                  <a:lnTo>
                    <a:pt x="467" y="59"/>
                  </a:lnTo>
                  <a:lnTo>
                    <a:pt x="474" y="68"/>
                  </a:lnTo>
                  <a:lnTo>
                    <a:pt x="480" y="77"/>
                  </a:lnTo>
                  <a:lnTo>
                    <a:pt x="485" y="86"/>
                  </a:lnTo>
                  <a:lnTo>
                    <a:pt x="488" y="96"/>
                  </a:lnTo>
                  <a:lnTo>
                    <a:pt x="492" y="106"/>
                  </a:lnTo>
                  <a:lnTo>
                    <a:pt x="495" y="116"/>
                  </a:lnTo>
                  <a:lnTo>
                    <a:pt x="496" y="127"/>
                  </a:lnTo>
                  <a:lnTo>
                    <a:pt x="496" y="137"/>
                  </a:lnTo>
                  <a:lnTo>
                    <a:pt x="496" y="148"/>
                  </a:lnTo>
                  <a:lnTo>
                    <a:pt x="494" y="159"/>
                  </a:lnTo>
                  <a:lnTo>
                    <a:pt x="490" y="170"/>
                  </a:lnTo>
                  <a:lnTo>
                    <a:pt x="487" y="180"/>
                  </a:lnTo>
                  <a:lnTo>
                    <a:pt x="481" y="190"/>
                  </a:lnTo>
                  <a:lnTo>
                    <a:pt x="476" y="199"/>
                  </a:lnTo>
                  <a:lnTo>
                    <a:pt x="469" y="208"/>
                  </a:lnTo>
                  <a:lnTo>
                    <a:pt x="462" y="217"/>
                  </a:lnTo>
                  <a:lnTo>
                    <a:pt x="448" y="231"/>
                  </a:lnTo>
                  <a:lnTo>
                    <a:pt x="433" y="245"/>
                  </a:lnTo>
                  <a:lnTo>
                    <a:pt x="419" y="258"/>
                  </a:lnTo>
                  <a:lnTo>
                    <a:pt x="404" y="273"/>
                  </a:lnTo>
                  <a:lnTo>
                    <a:pt x="391" y="287"/>
                  </a:lnTo>
                  <a:lnTo>
                    <a:pt x="381" y="297"/>
                  </a:lnTo>
                  <a:lnTo>
                    <a:pt x="371" y="309"/>
                  </a:lnTo>
                  <a:lnTo>
                    <a:pt x="360" y="320"/>
                  </a:lnTo>
                  <a:lnTo>
                    <a:pt x="350" y="330"/>
                  </a:lnTo>
                  <a:lnTo>
                    <a:pt x="339" y="340"/>
                  </a:lnTo>
                  <a:lnTo>
                    <a:pt x="327" y="349"/>
                  </a:lnTo>
                  <a:lnTo>
                    <a:pt x="315" y="357"/>
                  </a:lnTo>
                  <a:lnTo>
                    <a:pt x="302" y="362"/>
                  </a:lnTo>
                  <a:lnTo>
                    <a:pt x="289" y="368"/>
                  </a:lnTo>
                  <a:lnTo>
                    <a:pt x="275" y="371"/>
                  </a:lnTo>
                  <a:lnTo>
                    <a:pt x="261" y="375"/>
                  </a:lnTo>
                  <a:lnTo>
                    <a:pt x="245" y="376"/>
                  </a:lnTo>
                  <a:lnTo>
                    <a:pt x="230" y="377"/>
                  </a:lnTo>
                  <a:lnTo>
                    <a:pt x="215" y="377"/>
                  </a:lnTo>
                  <a:lnTo>
                    <a:pt x="200" y="377"/>
                  </a:lnTo>
                  <a:lnTo>
                    <a:pt x="186" y="375"/>
                  </a:lnTo>
                  <a:lnTo>
                    <a:pt x="172" y="372"/>
                  </a:lnTo>
                  <a:lnTo>
                    <a:pt x="160" y="369"/>
                  </a:lnTo>
                  <a:lnTo>
                    <a:pt x="148" y="365"/>
                  </a:lnTo>
                  <a:lnTo>
                    <a:pt x="135" y="359"/>
                  </a:lnTo>
                  <a:lnTo>
                    <a:pt x="123" y="354"/>
                  </a:lnTo>
                  <a:lnTo>
                    <a:pt x="106" y="346"/>
                  </a:lnTo>
                  <a:lnTo>
                    <a:pt x="89" y="337"/>
                  </a:lnTo>
                  <a:lnTo>
                    <a:pt x="74" y="328"/>
                  </a:lnTo>
                  <a:lnTo>
                    <a:pt x="58" y="318"/>
                  </a:lnTo>
                  <a:lnTo>
                    <a:pt x="49" y="313"/>
                  </a:lnTo>
                  <a:lnTo>
                    <a:pt x="41" y="307"/>
                  </a:lnTo>
                  <a:lnTo>
                    <a:pt x="34" y="302"/>
                  </a:lnTo>
                  <a:lnTo>
                    <a:pt x="27" y="295"/>
                  </a:lnTo>
                  <a:lnTo>
                    <a:pt x="21" y="288"/>
                  </a:lnTo>
                  <a:lnTo>
                    <a:pt x="15" y="281"/>
                  </a:lnTo>
                  <a:lnTo>
                    <a:pt x="10" y="272"/>
                  </a:lnTo>
                  <a:lnTo>
                    <a:pt x="6" y="263"/>
                  </a:lnTo>
                  <a:lnTo>
                    <a:pt x="3" y="252"/>
                  </a:lnTo>
                  <a:lnTo>
                    <a:pt x="2" y="241"/>
                  </a:lnTo>
                  <a:lnTo>
                    <a:pt x="1" y="230"/>
                  </a:lnTo>
                  <a:lnTo>
                    <a:pt x="0" y="219"/>
                  </a:lnTo>
                  <a:lnTo>
                    <a:pt x="1" y="208"/>
                  </a:lnTo>
                  <a:lnTo>
                    <a:pt x="3" y="198"/>
                  </a:lnTo>
                  <a:lnTo>
                    <a:pt x="6" y="187"/>
                  </a:lnTo>
                  <a:lnTo>
                    <a:pt x="10" y="177"/>
                  </a:lnTo>
                  <a:lnTo>
                    <a:pt x="15" y="170"/>
                  </a:lnTo>
                  <a:lnTo>
                    <a:pt x="21" y="161"/>
                  </a:lnTo>
                  <a:lnTo>
                    <a:pt x="28" y="153"/>
                  </a:lnTo>
                  <a:lnTo>
                    <a:pt x="33" y="145"/>
                  </a:lnTo>
                  <a:lnTo>
                    <a:pt x="40" y="136"/>
                  </a:lnTo>
                  <a:lnTo>
                    <a:pt x="48" y="126"/>
                  </a:lnTo>
                  <a:lnTo>
                    <a:pt x="56" y="116"/>
                  </a:lnTo>
                  <a:lnTo>
                    <a:pt x="63" y="107"/>
                  </a:lnTo>
                  <a:lnTo>
                    <a:pt x="72" y="98"/>
                  </a:lnTo>
                  <a:lnTo>
                    <a:pt x="77" y="93"/>
                  </a:lnTo>
                  <a:lnTo>
                    <a:pt x="83" y="89"/>
                  </a:lnTo>
                  <a:lnTo>
                    <a:pt x="89" y="86"/>
                  </a:lnTo>
                  <a:lnTo>
                    <a:pt x="95" y="8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1" name="Freeform 1222"/>
            <p:cNvSpPr>
              <a:spLocks/>
            </p:cNvSpPr>
            <p:nvPr/>
          </p:nvSpPr>
          <p:spPr bwMode="auto">
            <a:xfrm>
              <a:off x="3003" y="2657"/>
              <a:ext cx="52" cy="75"/>
            </a:xfrm>
            <a:custGeom>
              <a:avLst/>
              <a:gdLst>
                <a:gd name="T0" fmla="*/ 0 w 208"/>
                <a:gd name="T1" fmla="*/ 0 h 302"/>
                <a:gd name="T2" fmla="*/ 0 w 208"/>
                <a:gd name="T3" fmla="*/ 0 h 302"/>
                <a:gd name="T4" fmla="*/ 0 w 208"/>
                <a:gd name="T5" fmla="*/ 0 h 302"/>
                <a:gd name="T6" fmla="*/ 0 w 208"/>
                <a:gd name="T7" fmla="*/ 0 h 302"/>
                <a:gd name="T8" fmla="*/ 0 w 208"/>
                <a:gd name="T9" fmla="*/ 0 h 302"/>
                <a:gd name="T10" fmla="*/ 0 w 208"/>
                <a:gd name="T11" fmla="*/ 0 h 302"/>
                <a:gd name="T12" fmla="*/ 0 w 208"/>
                <a:gd name="T13" fmla="*/ 0 h 302"/>
                <a:gd name="T14" fmla="*/ 0 w 208"/>
                <a:gd name="T15" fmla="*/ 0 h 302"/>
                <a:gd name="T16" fmla="*/ 0 w 208"/>
                <a:gd name="T17" fmla="*/ 0 h 302"/>
                <a:gd name="T18" fmla="*/ 0 w 208"/>
                <a:gd name="T19" fmla="*/ 0 h 302"/>
                <a:gd name="T20" fmla="*/ 0 w 208"/>
                <a:gd name="T21" fmla="*/ 0 h 302"/>
                <a:gd name="T22" fmla="*/ 0 w 208"/>
                <a:gd name="T23" fmla="*/ 0 h 302"/>
                <a:gd name="T24" fmla="*/ 0 w 208"/>
                <a:gd name="T25" fmla="*/ 0 h 302"/>
                <a:gd name="T26" fmla="*/ 0 w 208"/>
                <a:gd name="T27" fmla="*/ 0 h 302"/>
                <a:gd name="T28" fmla="*/ 0 w 208"/>
                <a:gd name="T29" fmla="*/ 0 h 302"/>
                <a:gd name="T30" fmla="*/ 0 w 208"/>
                <a:gd name="T31" fmla="*/ 0 h 302"/>
                <a:gd name="T32" fmla="*/ 0 w 208"/>
                <a:gd name="T33" fmla="*/ 0 h 302"/>
                <a:gd name="T34" fmla="*/ 0 w 208"/>
                <a:gd name="T35" fmla="*/ 0 h 302"/>
                <a:gd name="T36" fmla="*/ 0 w 208"/>
                <a:gd name="T37" fmla="*/ 0 h 302"/>
                <a:gd name="T38" fmla="*/ 0 w 208"/>
                <a:gd name="T39" fmla="*/ 0 h 302"/>
                <a:gd name="T40" fmla="*/ 0 w 208"/>
                <a:gd name="T41" fmla="*/ 0 h 302"/>
                <a:gd name="T42" fmla="*/ 0 w 208"/>
                <a:gd name="T43" fmla="*/ 0 h 302"/>
                <a:gd name="T44" fmla="*/ 0 w 208"/>
                <a:gd name="T45" fmla="*/ 0 h 302"/>
                <a:gd name="T46" fmla="*/ 0 w 208"/>
                <a:gd name="T47" fmla="*/ 0 h 302"/>
                <a:gd name="T48" fmla="*/ 0 w 208"/>
                <a:gd name="T49" fmla="*/ 0 h 302"/>
                <a:gd name="T50" fmla="*/ 0 w 208"/>
                <a:gd name="T51" fmla="*/ 0 h 302"/>
                <a:gd name="T52" fmla="*/ 0 w 208"/>
                <a:gd name="T53" fmla="*/ 0 h 302"/>
                <a:gd name="T54" fmla="*/ 0 w 208"/>
                <a:gd name="T55" fmla="*/ 0 h 302"/>
                <a:gd name="T56" fmla="*/ 0 w 208"/>
                <a:gd name="T57" fmla="*/ 0 h 302"/>
                <a:gd name="T58" fmla="*/ 0 w 208"/>
                <a:gd name="T59" fmla="*/ 0 h 302"/>
                <a:gd name="T60" fmla="*/ 0 w 208"/>
                <a:gd name="T61" fmla="*/ 0 h 302"/>
                <a:gd name="T62" fmla="*/ 0 w 208"/>
                <a:gd name="T63" fmla="*/ 0 h 302"/>
                <a:gd name="T64" fmla="*/ 0 w 208"/>
                <a:gd name="T65" fmla="*/ 0 h 302"/>
                <a:gd name="T66" fmla="*/ 0 w 208"/>
                <a:gd name="T67" fmla="*/ 0 h 302"/>
                <a:gd name="T68" fmla="*/ 0 w 208"/>
                <a:gd name="T69" fmla="*/ 0 h 302"/>
                <a:gd name="T70" fmla="*/ 0 w 208"/>
                <a:gd name="T71" fmla="*/ 0 h 302"/>
                <a:gd name="T72" fmla="*/ 0 w 208"/>
                <a:gd name="T73" fmla="*/ 0 h 302"/>
                <a:gd name="T74" fmla="*/ 0 w 208"/>
                <a:gd name="T75" fmla="*/ 0 h 302"/>
                <a:gd name="T76" fmla="*/ 0 w 208"/>
                <a:gd name="T77" fmla="*/ 0 h 302"/>
                <a:gd name="T78" fmla="*/ 0 w 208"/>
                <a:gd name="T79" fmla="*/ 0 h 302"/>
                <a:gd name="T80" fmla="*/ 0 w 208"/>
                <a:gd name="T81" fmla="*/ 0 h 302"/>
                <a:gd name="T82" fmla="*/ 0 w 208"/>
                <a:gd name="T83" fmla="*/ 0 h 302"/>
                <a:gd name="T84" fmla="*/ 0 w 208"/>
                <a:gd name="T85" fmla="*/ 0 h 302"/>
                <a:gd name="T86" fmla="*/ 0 w 208"/>
                <a:gd name="T87" fmla="*/ 0 h 302"/>
                <a:gd name="T88" fmla="*/ 0 w 208"/>
                <a:gd name="T89" fmla="*/ 0 h 302"/>
                <a:gd name="T90" fmla="*/ 0 w 208"/>
                <a:gd name="T91" fmla="*/ 0 h 302"/>
                <a:gd name="T92" fmla="*/ 0 w 208"/>
                <a:gd name="T93" fmla="*/ 0 h 302"/>
                <a:gd name="T94" fmla="*/ 0 w 208"/>
                <a:gd name="T95" fmla="*/ 0 h 302"/>
                <a:gd name="T96" fmla="*/ 0 w 208"/>
                <a:gd name="T97" fmla="*/ 0 h 302"/>
                <a:gd name="T98" fmla="*/ 0 w 208"/>
                <a:gd name="T99" fmla="*/ 0 h 302"/>
                <a:gd name="T100" fmla="*/ 0 w 208"/>
                <a:gd name="T101" fmla="*/ 0 h 302"/>
                <a:gd name="T102" fmla="*/ 0 w 208"/>
                <a:gd name="T103" fmla="*/ 0 h 302"/>
                <a:gd name="T104" fmla="*/ 0 w 208"/>
                <a:gd name="T105" fmla="*/ 0 h 302"/>
                <a:gd name="T106" fmla="*/ 0 w 208"/>
                <a:gd name="T107" fmla="*/ 0 h 30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08" h="302">
                  <a:moveTo>
                    <a:pt x="203" y="94"/>
                  </a:moveTo>
                  <a:lnTo>
                    <a:pt x="204" y="100"/>
                  </a:lnTo>
                  <a:lnTo>
                    <a:pt x="204" y="105"/>
                  </a:lnTo>
                  <a:lnTo>
                    <a:pt x="205" y="111"/>
                  </a:lnTo>
                  <a:lnTo>
                    <a:pt x="205" y="117"/>
                  </a:lnTo>
                  <a:lnTo>
                    <a:pt x="205" y="122"/>
                  </a:lnTo>
                  <a:lnTo>
                    <a:pt x="207" y="128"/>
                  </a:lnTo>
                  <a:lnTo>
                    <a:pt x="207" y="137"/>
                  </a:lnTo>
                  <a:lnTo>
                    <a:pt x="208" y="146"/>
                  </a:lnTo>
                  <a:lnTo>
                    <a:pt x="208" y="152"/>
                  </a:lnTo>
                  <a:lnTo>
                    <a:pt x="208" y="158"/>
                  </a:lnTo>
                  <a:lnTo>
                    <a:pt x="207" y="164"/>
                  </a:lnTo>
                  <a:lnTo>
                    <a:pt x="207" y="169"/>
                  </a:lnTo>
                  <a:lnTo>
                    <a:pt x="205" y="175"/>
                  </a:lnTo>
                  <a:lnTo>
                    <a:pt x="204" y="180"/>
                  </a:lnTo>
                  <a:lnTo>
                    <a:pt x="203" y="187"/>
                  </a:lnTo>
                  <a:lnTo>
                    <a:pt x="200" y="194"/>
                  </a:lnTo>
                  <a:lnTo>
                    <a:pt x="198" y="201"/>
                  </a:lnTo>
                  <a:lnTo>
                    <a:pt x="194" y="206"/>
                  </a:lnTo>
                  <a:lnTo>
                    <a:pt x="191" y="213"/>
                  </a:lnTo>
                  <a:lnTo>
                    <a:pt x="188" y="219"/>
                  </a:lnTo>
                  <a:lnTo>
                    <a:pt x="184" y="224"/>
                  </a:lnTo>
                  <a:lnTo>
                    <a:pt x="181" y="231"/>
                  </a:lnTo>
                  <a:lnTo>
                    <a:pt x="177" y="237"/>
                  </a:lnTo>
                  <a:lnTo>
                    <a:pt x="175" y="244"/>
                  </a:lnTo>
                  <a:lnTo>
                    <a:pt x="173" y="251"/>
                  </a:lnTo>
                  <a:lnTo>
                    <a:pt x="170" y="259"/>
                  </a:lnTo>
                  <a:lnTo>
                    <a:pt x="167" y="266"/>
                  </a:lnTo>
                  <a:lnTo>
                    <a:pt x="165" y="272"/>
                  </a:lnTo>
                  <a:lnTo>
                    <a:pt x="162" y="279"/>
                  </a:lnTo>
                  <a:lnTo>
                    <a:pt x="158" y="284"/>
                  </a:lnTo>
                  <a:lnTo>
                    <a:pt x="155" y="287"/>
                  </a:lnTo>
                  <a:lnTo>
                    <a:pt x="152" y="291"/>
                  </a:lnTo>
                  <a:lnTo>
                    <a:pt x="146" y="295"/>
                  </a:lnTo>
                  <a:lnTo>
                    <a:pt x="143" y="296"/>
                  </a:lnTo>
                  <a:lnTo>
                    <a:pt x="138" y="298"/>
                  </a:lnTo>
                  <a:lnTo>
                    <a:pt x="135" y="299"/>
                  </a:lnTo>
                  <a:lnTo>
                    <a:pt x="130" y="300"/>
                  </a:lnTo>
                  <a:lnTo>
                    <a:pt x="126" y="302"/>
                  </a:lnTo>
                  <a:lnTo>
                    <a:pt x="120" y="302"/>
                  </a:lnTo>
                  <a:lnTo>
                    <a:pt x="116" y="300"/>
                  </a:lnTo>
                  <a:lnTo>
                    <a:pt x="111" y="300"/>
                  </a:lnTo>
                  <a:lnTo>
                    <a:pt x="108" y="298"/>
                  </a:lnTo>
                  <a:lnTo>
                    <a:pt x="106" y="297"/>
                  </a:lnTo>
                  <a:lnTo>
                    <a:pt x="105" y="297"/>
                  </a:lnTo>
                  <a:lnTo>
                    <a:pt x="102" y="296"/>
                  </a:lnTo>
                  <a:lnTo>
                    <a:pt x="100" y="295"/>
                  </a:lnTo>
                  <a:lnTo>
                    <a:pt x="99" y="295"/>
                  </a:lnTo>
                  <a:lnTo>
                    <a:pt x="97" y="295"/>
                  </a:lnTo>
                  <a:lnTo>
                    <a:pt x="96" y="295"/>
                  </a:lnTo>
                  <a:lnTo>
                    <a:pt x="93" y="295"/>
                  </a:lnTo>
                  <a:lnTo>
                    <a:pt x="90" y="296"/>
                  </a:lnTo>
                  <a:lnTo>
                    <a:pt x="89" y="296"/>
                  </a:lnTo>
                  <a:lnTo>
                    <a:pt x="88" y="296"/>
                  </a:lnTo>
                  <a:lnTo>
                    <a:pt x="87" y="296"/>
                  </a:lnTo>
                  <a:lnTo>
                    <a:pt x="86" y="296"/>
                  </a:lnTo>
                  <a:lnTo>
                    <a:pt x="84" y="295"/>
                  </a:lnTo>
                  <a:lnTo>
                    <a:pt x="84" y="294"/>
                  </a:lnTo>
                  <a:lnTo>
                    <a:pt x="84" y="293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9"/>
                  </a:lnTo>
                  <a:lnTo>
                    <a:pt x="84" y="288"/>
                  </a:lnTo>
                  <a:lnTo>
                    <a:pt x="83" y="288"/>
                  </a:lnTo>
                  <a:lnTo>
                    <a:pt x="82" y="288"/>
                  </a:lnTo>
                  <a:lnTo>
                    <a:pt x="81" y="288"/>
                  </a:lnTo>
                  <a:lnTo>
                    <a:pt x="80" y="289"/>
                  </a:lnTo>
                  <a:lnTo>
                    <a:pt x="79" y="288"/>
                  </a:lnTo>
                  <a:lnTo>
                    <a:pt x="79" y="287"/>
                  </a:lnTo>
                  <a:lnTo>
                    <a:pt x="79" y="286"/>
                  </a:lnTo>
                  <a:lnTo>
                    <a:pt x="79" y="285"/>
                  </a:lnTo>
                  <a:lnTo>
                    <a:pt x="79" y="284"/>
                  </a:lnTo>
                  <a:lnTo>
                    <a:pt x="79" y="282"/>
                  </a:lnTo>
                  <a:lnTo>
                    <a:pt x="78" y="281"/>
                  </a:lnTo>
                  <a:lnTo>
                    <a:pt x="77" y="281"/>
                  </a:lnTo>
                  <a:lnTo>
                    <a:pt x="75" y="282"/>
                  </a:lnTo>
                  <a:lnTo>
                    <a:pt x="74" y="282"/>
                  </a:lnTo>
                  <a:lnTo>
                    <a:pt x="73" y="282"/>
                  </a:lnTo>
                  <a:lnTo>
                    <a:pt x="72" y="281"/>
                  </a:lnTo>
                  <a:lnTo>
                    <a:pt x="72" y="280"/>
                  </a:lnTo>
                  <a:lnTo>
                    <a:pt x="72" y="279"/>
                  </a:lnTo>
                  <a:lnTo>
                    <a:pt x="71" y="278"/>
                  </a:lnTo>
                  <a:lnTo>
                    <a:pt x="71" y="277"/>
                  </a:lnTo>
                  <a:lnTo>
                    <a:pt x="70" y="276"/>
                  </a:lnTo>
                  <a:lnTo>
                    <a:pt x="68" y="273"/>
                  </a:lnTo>
                  <a:lnTo>
                    <a:pt x="65" y="271"/>
                  </a:lnTo>
                  <a:lnTo>
                    <a:pt x="63" y="269"/>
                  </a:lnTo>
                  <a:lnTo>
                    <a:pt x="62" y="267"/>
                  </a:lnTo>
                  <a:lnTo>
                    <a:pt x="60" y="265"/>
                  </a:lnTo>
                  <a:lnTo>
                    <a:pt x="59" y="262"/>
                  </a:lnTo>
                  <a:lnTo>
                    <a:pt x="59" y="260"/>
                  </a:lnTo>
                  <a:lnTo>
                    <a:pt x="58" y="258"/>
                  </a:lnTo>
                  <a:lnTo>
                    <a:pt x="56" y="256"/>
                  </a:lnTo>
                  <a:lnTo>
                    <a:pt x="55" y="254"/>
                  </a:lnTo>
                  <a:lnTo>
                    <a:pt x="53" y="253"/>
                  </a:lnTo>
                  <a:lnTo>
                    <a:pt x="52" y="251"/>
                  </a:lnTo>
                  <a:lnTo>
                    <a:pt x="50" y="251"/>
                  </a:lnTo>
                  <a:lnTo>
                    <a:pt x="47" y="250"/>
                  </a:lnTo>
                  <a:lnTo>
                    <a:pt x="45" y="250"/>
                  </a:lnTo>
                  <a:lnTo>
                    <a:pt x="44" y="249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8"/>
                  </a:lnTo>
                  <a:lnTo>
                    <a:pt x="41" y="247"/>
                  </a:lnTo>
                  <a:lnTo>
                    <a:pt x="41" y="244"/>
                  </a:lnTo>
                  <a:lnTo>
                    <a:pt x="41" y="243"/>
                  </a:lnTo>
                  <a:lnTo>
                    <a:pt x="41" y="242"/>
                  </a:lnTo>
                  <a:lnTo>
                    <a:pt x="41" y="241"/>
                  </a:lnTo>
                  <a:lnTo>
                    <a:pt x="41" y="240"/>
                  </a:lnTo>
                  <a:lnTo>
                    <a:pt x="41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39" y="239"/>
                  </a:lnTo>
                  <a:lnTo>
                    <a:pt x="37" y="239"/>
                  </a:lnTo>
                  <a:lnTo>
                    <a:pt x="36" y="239"/>
                  </a:lnTo>
                  <a:lnTo>
                    <a:pt x="35" y="239"/>
                  </a:lnTo>
                  <a:lnTo>
                    <a:pt x="34" y="239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3"/>
                  </a:lnTo>
                  <a:lnTo>
                    <a:pt x="34" y="232"/>
                  </a:lnTo>
                  <a:lnTo>
                    <a:pt x="34" y="231"/>
                  </a:lnTo>
                  <a:lnTo>
                    <a:pt x="33" y="229"/>
                  </a:lnTo>
                  <a:lnTo>
                    <a:pt x="33" y="228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27" y="223"/>
                  </a:lnTo>
                  <a:lnTo>
                    <a:pt x="26" y="222"/>
                  </a:lnTo>
                  <a:lnTo>
                    <a:pt x="24" y="221"/>
                  </a:lnTo>
                  <a:lnTo>
                    <a:pt x="23" y="220"/>
                  </a:lnTo>
                  <a:lnTo>
                    <a:pt x="22" y="219"/>
                  </a:lnTo>
                  <a:lnTo>
                    <a:pt x="19" y="216"/>
                  </a:lnTo>
                  <a:lnTo>
                    <a:pt x="18" y="214"/>
                  </a:lnTo>
                  <a:lnTo>
                    <a:pt x="18" y="211"/>
                  </a:lnTo>
                  <a:lnTo>
                    <a:pt x="17" y="206"/>
                  </a:lnTo>
                  <a:lnTo>
                    <a:pt x="16" y="201"/>
                  </a:lnTo>
                  <a:lnTo>
                    <a:pt x="16" y="198"/>
                  </a:lnTo>
                  <a:lnTo>
                    <a:pt x="15" y="195"/>
                  </a:lnTo>
                  <a:lnTo>
                    <a:pt x="13" y="193"/>
                  </a:lnTo>
                  <a:lnTo>
                    <a:pt x="12" y="193"/>
                  </a:lnTo>
                  <a:lnTo>
                    <a:pt x="12" y="192"/>
                  </a:lnTo>
                  <a:lnTo>
                    <a:pt x="10" y="191"/>
                  </a:lnTo>
                  <a:lnTo>
                    <a:pt x="9" y="191"/>
                  </a:lnTo>
                  <a:lnTo>
                    <a:pt x="8" y="189"/>
                  </a:lnTo>
                  <a:lnTo>
                    <a:pt x="7" y="188"/>
                  </a:lnTo>
                  <a:lnTo>
                    <a:pt x="6" y="186"/>
                  </a:lnTo>
                  <a:lnTo>
                    <a:pt x="6" y="185"/>
                  </a:lnTo>
                  <a:lnTo>
                    <a:pt x="6" y="183"/>
                  </a:lnTo>
                  <a:lnTo>
                    <a:pt x="6" y="178"/>
                  </a:lnTo>
                  <a:lnTo>
                    <a:pt x="6" y="175"/>
                  </a:lnTo>
                  <a:lnTo>
                    <a:pt x="6" y="170"/>
                  </a:lnTo>
                  <a:lnTo>
                    <a:pt x="6" y="167"/>
                  </a:lnTo>
                  <a:lnTo>
                    <a:pt x="6" y="163"/>
                  </a:lnTo>
                  <a:lnTo>
                    <a:pt x="6" y="159"/>
                  </a:lnTo>
                  <a:lnTo>
                    <a:pt x="6" y="156"/>
                  </a:lnTo>
                  <a:lnTo>
                    <a:pt x="5" y="151"/>
                  </a:lnTo>
                  <a:lnTo>
                    <a:pt x="4" y="148"/>
                  </a:lnTo>
                  <a:lnTo>
                    <a:pt x="3" y="143"/>
                  </a:lnTo>
                  <a:lnTo>
                    <a:pt x="2" y="139"/>
                  </a:lnTo>
                  <a:lnTo>
                    <a:pt x="0" y="133"/>
                  </a:lnTo>
                  <a:lnTo>
                    <a:pt x="0" y="128"/>
                  </a:lnTo>
                  <a:lnTo>
                    <a:pt x="0" y="121"/>
                  </a:lnTo>
                  <a:lnTo>
                    <a:pt x="0" y="115"/>
                  </a:lnTo>
                  <a:lnTo>
                    <a:pt x="0" y="109"/>
                  </a:lnTo>
                  <a:lnTo>
                    <a:pt x="0" y="102"/>
                  </a:lnTo>
                  <a:lnTo>
                    <a:pt x="2" y="92"/>
                  </a:lnTo>
                  <a:lnTo>
                    <a:pt x="2" y="82"/>
                  </a:lnTo>
                  <a:lnTo>
                    <a:pt x="2" y="75"/>
                  </a:lnTo>
                  <a:lnTo>
                    <a:pt x="3" y="68"/>
                  </a:lnTo>
                  <a:lnTo>
                    <a:pt x="3" y="64"/>
                  </a:lnTo>
                  <a:lnTo>
                    <a:pt x="3" y="61"/>
                  </a:lnTo>
                  <a:lnTo>
                    <a:pt x="4" y="56"/>
                  </a:lnTo>
                  <a:lnTo>
                    <a:pt x="5" y="53"/>
                  </a:lnTo>
                  <a:lnTo>
                    <a:pt x="6" y="49"/>
                  </a:lnTo>
                  <a:lnTo>
                    <a:pt x="8" y="47"/>
                  </a:lnTo>
                  <a:lnTo>
                    <a:pt x="10" y="44"/>
                  </a:lnTo>
                  <a:lnTo>
                    <a:pt x="13" y="41"/>
                  </a:lnTo>
                  <a:lnTo>
                    <a:pt x="15" y="40"/>
                  </a:lnTo>
                  <a:lnTo>
                    <a:pt x="18" y="37"/>
                  </a:lnTo>
                  <a:lnTo>
                    <a:pt x="23" y="35"/>
                  </a:lnTo>
                  <a:lnTo>
                    <a:pt x="26" y="33"/>
                  </a:lnTo>
                  <a:lnTo>
                    <a:pt x="28" y="30"/>
                  </a:lnTo>
                  <a:lnTo>
                    <a:pt x="31" y="28"/>
                  </a:lnTo>
                  <a:lnTo>
                    <a:pt x="33" y="26"/>
                  </a:lnTo>
                  <a:lnTo>
                    <a:pt x="35" y="22"/>
                  </a:lnTo>
                  <a:lnTo>
                    <a:pt x="37" y="20"/>
                  </a:lnTo>
                  <a:lnTo>
                    <a:pt x="40" y="17"/>
                  </a:lnTo>
                  <a:lnTo>
                    <a:pt x="42" y="13"/>
                  </a:lnTo>
                  <a:lnTo>
                    <a:pt x="44" y="11"/>
                  </a:lnTo>
                  <a:lnTo>
                    <a:pt x="53" y="11"/>
                  </a:lnTo>
                  <a:lnTo>
                    <a:pt x="68" y="11"/>
                  </a:lnTo>
                  <a:lnTo>
                    <a:pt x="86" y="11"/>
                  </a:lnTo>
                  <a:lnTo>
                    <a:pt x="100" y="0"/>
                  </a:lnTo>
                  <a:lnTo>
                    <a:pt x="108" y="2"/>
                  </a:lnTo>
                  <a:lnTo>
                    <a:pt x="115" y="4"/>
                  </a:lnTo>
                  <a:lnTo>
                    <a:pt x="123" y="8"/>
                  </a:lnTo>
                  <a:lnTo>
                    <a:pt x="129" y="12"/>
                  </a:lnTo>
                  <a:lnTo>
                    <a:pt x="137" y="18"/>
                  </a:lnTo>
                  <a:lnTo>
                    <a:pt x="146" y="24"/>
                  </a:lnTo>
                  <a:lnTo>
                    <a:pt x="154" y="31"/>
                  </a:lnTo>
                  <a:lnTo>
                    <a:pt x="165" y="41"/>
                  </a:lnTo>
                  <a:lnTo>
                    <a:pt x="176" y="52"/>
                  </a:lnTo>
                  <a:lnTo>
                    <a:pt x="180" y="55"/>
                  </a:lnTo>
                  <a:lnTo>
                    <a:pt x="183" y="57"/>
                  </a:lnTo>
                  <a:lnTo>
                    <a:pt x="185" y="61"/>
                  </a:lnTo>
                  <a:lnTo>
                    <a:pt x="189" y="64"/>
                  </a:lnTo>
                  <a:lnTo>
                    <a:pt x="192" y="67"/>
                  </a:lnTo>
                  <a:lnTo>
                    <a:pt x="194" y="71"/>
                  </a:lnTo>
                  <a:lnTo>
                    <a:pt x="195" y="75"/>
                  </a:lnTo>
                  <a:lnTo>
                    <a:pt x="197" y="80"/>
                  </a:lnTo>
                  <a:lnTo>
                    <a:pt x="198" y="83"/>
                  </a:lnTo>
                  <a:lnTo>
                    <a:pt x="199" y="87"/>
                  </a:lnTo>
                  <a:lnTo>
                    <a:pt x="200" y="90"/>
                  </a:lnTo>
                  <a:lnTo>
                    <a:pt x="202" y="92"/>
                  </a:lnTo>
                  <a:lnTo>
                    <a:pt x="203" y="94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2" name="Freeform 1223"/>
            <p:cNvSpPr>
              <a:spLocks/>
            </p:cNvSpPr>
            <p:nvPr/>
          </p:nvSpPr>
          <p:spPr bwMode="auto">
            <a:xfrm>
              <a:off x="3047" y="2636"/>
              <a:ext cx="59" cy="56"/>
            </a:xfrm>
            <a:custGeom>
              <a:avLst/>
              <a:gdLst>
                <a:gd name="T0" fmla="*/ 0 w 234"/>
                <a:gd name="T1" fmla="*/ 0 h 224"/>
                <a:gd name="T2" fmla="*/ 0 w 234"/>
                <a:gd name="T3" fmla="*/ 0 h 224"/>
                <a:gd name="T4" fmla="*/ 0 w 234"/>
                <a:gd name="T5" fmla="*/ 0 h 224"/>
                <a:gd name="T6" fmla="*/ 0 w 234"/>
                <a:gd name="T7" fmla="*/ 0 h 224"/>
                <a:gd name="T8" fmla="*/ 0 w 234"/>
                <a:gd name="T9" fmla="*/ 0 h 224"/>
                <a:gd name="T10" fmla="*/ 0 w 234"/>
                <a:gd name="T11" fmla="*/ 0 h 224"/>
                <a:gd name="T12" fmla="*/ 0 w 234"/>
                <a:gd name="T13" fmla="*/ 0 h 224"/>
                <a:gd name="T14" fmla="*/ 0 w 234"/>
                <a:gd name="T15" fmla="*/ 0 h 224"/>
                <a:gd name="T16" fmla="*/ 0 w 234"/>
                <a:gd name="T17" fmla="*/ 0 h 224"/>
                <a:gd name="T18" fmla="*/ 0 w 234"/>
                <a:gd name="T19" fmla="*/ 0 h 224"/>
                <a:gd name="T20" fmla="*/ 0 w 234"/>
                <a:gd name="T21" fmla="*/ 0 h 224"/>
                <a:gd name="T22" fmla="*/ 0 w 234"/>
                <a:gd name="T23" fmla="*/ 0 h 224"/>
                <a:gd name="T24" fmla="*/ 0 w 234"/>
                <a:gd name="T25" fmla="*/ 0 h 224"/>
                <a:gd name="T26" fmla="*/ 0 w 234"/>
                <a:gd name="T27" fmla="*/ 0 h 224"/>
                <a:gd name="T28" fmla="*/ 0 w 234"/>
                <a:gd name="T29" fmla="*/ 0 h 224"/>
                <a:gd name="T30" fmla="*/ 0 w 234"/>
                <a:gd name="T31" fmla="*/ 0 h 224"/>
                <a:gd name="T32" fmla="*/ 0 w 234"/>
                <a:gd name="T33" fmla="*/ 0 h 224"/>
                <a:gd name="T34" fmla="*/ 0 w 234"/>
                <a:gd name="T35" fmla="*/ 0 h 224"/>
                <a:gd name="T36" fmla="*/ 0 w 234"/>
                <a:gd name="T37" fmla="*/ 0 h 224"/>
                <a:gd name="T38" fmla="*/ 0 w 234"/>
                <a:gd name="T39" fmla="*/ 0 h 224"/>
                <a:gd name="T40" fmla="*/ 0 w 234"/>
                <a:gd name="T41" fmla="*/ 0 h 224"/>
                <a:gd name="T42" fmla="*/ 0 w 234"/>
                <a:gd name="T43" fmla="*/ 0 h 224"/>
                <a:gd name="T44" fmla="*/ 0 w 234"/>
                <a:gd name="T45" fmla="*/ 0 h 224"/>
                <a:gd name="T46" fmla="*/ 0 w 234"/>
                <a:gd name="T47" fmla="*/ 0 h 224"/>
                <a:gd name="T48" fmla="*/ 0 w 234"/>
                <a:gd name="T49" fmla="*/ 0 h 224"/>
                <a:gd name="T50" fmla="*/ 0 w 234"/>
                <a:gd name="T51" fmla="*/ 0 h 224"/>
                <a:gd name="T52" fmla="*/ 0 w 234"/>
                <a:gd name="T53" fmla="*/ 0 h 224"/>
                <a:gd name="T54" fmla="*/ 0 w 234"/>
                <a:gd name="T55" fmla="*/ 0 h 224"/>
                <a:gd name="T56" fmla="*/ 0 w 234"/>
                <a:gd name="T57" fmla="*/ 0 h 224"/>
                <a:gd name="T58" fmla="*/ 0 w 234"/>
                <a:gd name="T59" fmla="*/ 0 h 224"/>
                <a:gd name="T60" fmla="*/ 0 w 234"/>
                <a:gd name="T61" fmla="*/ 0 h 224"/>
                <a:gd name="T62" fmla="*/ 0 w 234"/>
                <a:gd name="T63" fmla="*/ 0 h 224"/>
                <a:gd name="T64" fmla="*/ 0 w 234"/>
                <a:gd name="T65" fmla="*/ 0 h 224"/>
                <a:gd name="T66" fmla="*/ 0 w 234"/>
                <a:gd name="T67" fmla="*/ 0 h 224"/>
                <a:gd name="T68" fmla="*/ 0 w 234"/>
                <a:gd name="T69" fmla="*/ 0 h 224"/>
                <a:gd name="T70" fmla="*/ 0 w 234"/>
                <a:gd name="T71" fmla="*/ 0 h 224"/>
                <a:gd name="T72" fmla="*/ 0 w 234"/>
                <a:gd name="T73" fmla="*/ 0 h 2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4" h="224">
                  <a:moveTo>
                    <a:pt x="234" y="20"/>
                  </a:moveTo>
                  <a:lnTo>
                    <a:pt x="234" y="215"/>
                  </a:lnTo>
                  <a:lnTo>
                    <a:pt x="233" y="217"/>
                  </a:lnTo>
                  <a:lnTo>
                    <a:pt x="230" y="219"/>
                  </a:lnTo>
                  <a:lnTo>
                    <a:pt x="228" y="220"/>
                  </a:lnTo>
                  <a:lnTo>
                    <a:pt x="226" y="220"/>
                  </a:lnTo>
                  <a:lnTo>
                    <a:pt x="224" y="221"/>
                  </a:lnTo>
                  <a:lnTo>
                    <a:pt x="221" y="222"/>
                  </a:lnTo>
                  <a:lnTo>
                    <a:pt x="217" y="223"/>
                  </a:lnTo>
                  <a:lnTo>
                    <a:pt x="213" y="224"/>
                  </a:lnTo>
                  <a:lnTo>
                    <a:pt x="208" y="224"/>
                  </a:lnTo>
                  <a:lnTo>
                    <a:pt x="202" y="224"/>
                  </a:lnTo>
                  <a:lnTo>
                    <a:pt x="198" y="224"/>
                  </a:lnTo>
                  <a:lnTo>
                    <a:pt x="192" y="224"/>
                  </a:lnTo>
                  <a:lnTo>
                    <a:pt x="185" y="224"/>
                  </a:lnTo>
                  <a:lnTo>
                    <a:pt x="177" y="223"/>
                  </a:lnTo>
                  <a:lnTo>
                    <a:pt x="169" y="222"/>
                  </a:lnTo>
                  <a:lnTo>
                    <a:pt x="161" y="221"/>
                  </a:lnTo>
                  <a:lnTo>
                    <a:pt x="154" y="220"/>
                  </a:lnTo>
                  <a:lnTo>
                    <a:pt x="148" y="219"/>
                  </a:lnTo>
                  <a:lnTo>
                    <a:pt x="141" y="217"/>
                  </a:lnTo>
                  <a:lnTo>
                    <a:pt x="135" y="215"/>
                  </a:lnTo>
                  <a:lnTo>
                    <a:pt x="123" y="213"/>
                  </a:lnTo>
                  <a:lnTo>
                    <a:pt x="112" y="210"/>
                  </a:lnTo>
                  <a:lnTo>
                    <a:pt x="99" y="207"/>
                  </a:lnTo>
                  <a:lnTo>
                    <a:pt x="88" y="204"/>
                  </a:lnTo>
                  <a:lnTo>
                    <a:pt x="63" y="197"/>
                  </a:lnTo>
                  <a:lnTo>
                    <a:pt x="57" y="196"/>
                  </a:lnTo>
                  <a:lnTo>
                    <a:pt x="50" y="194"/>
                  </a:lnTo>
                  <a:lnTo>
                    <a:pt x="46" y="193"/>
                  </a:lnTo>
                  <a:lnTo>
                    <a:pt x="41" y="190"/>
                  </a:lnTo>
                  <a:lnTo>
                    <a:pt x="38" y="189"/>
                  </a:lnTo>
                  <a:lnTo>
                    <a:pt x="33" y="187"/>
                  </a:lnTo>
                  <a:lnTo>
                    <a:pt x="30" y="185"/>
                  </a:lnTo>
                  <a:lnTo>
                    <a:pt x="28" y="183"/>
                  </a:lnTo>
                  <a:lnTo>
                    <a:pt x="26" y="182"/>
                  </a:lnTo>
                  <a:lnTo>
                    <a:pt x="25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3" y="175"/>
                  </a:lnTo>
                  <a:lnTo>
                    <a:pt x="22" y="170"/>
                  </a:lnTo>
                  <a:lnTo>
                    <a:pt x="21" y="167"/>
                  </a:lnTo>
                  <a:lnTo>
                    <a:pt x="20" y="162"/>
                  </a:lnTo>
                  <a:lnTo>
                    <a:pt x="19" y="159"/>
                  </a:lnTo>
                  <a:lnTo>
                    <a:pt x="16" y="156"/>
                  </a:lnTo>
                  <a:lnTo>
                    <a:pt x="15" y="155"/>
                  </a:lnTo>
                  <a:lnTo>
                    <a:pt x="14" y="147"/>
                  </a:lnTo>
                  <a:lnTo>
                    <a:pt x="13" y="140"/>
                  </a:lnTo>
                  <a:lnTo>
                    <a:pt x="13" y="133"/>
                  </a:lnTo>
                  <a:lnTo>
                    <a:pt x="12" y="125"/>
                  </a:lnTo>
                  <a:lnTo>
                    <a:pt x="12" y="119"/>
                  </a:lnTo>
                  <a:lnTo>
                    <a:pt x="11" y="112"/>
                  </a:lnTo>
                  <a:lnTo>
                    <a:pt x="10" y="106"/>
                  </a:lnTo>
                  <a:lnTo>
                    <a:pt x="7" y="101"/>
                  </a:lnTo>
                  <a:lnTo>
                    <a:pt x="6" y="95"/>
                  </a:lnTo>
                  <a:lnTo>
                    <a:pt x="4" y="90"/>
                  </a:lnTo>
                  <a:lnTo>
                    <a:pt x="3" y="83"/>
                  </a:lnTo>
                  <a:lnTo>
                    <a:pt x="2" y="77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1" y="72"/>
                  </a:lnTo>
                  <a:lnTo>
                    <a:pt x="1" y="69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24" y="30"/>
                  </a:lnTo>
                  <a:lnTo>
                    <a:pt x="41" y="8"/>
                  </a:lnTo>
                  <a:lnTo>
                    <a:pt x="56" y="0"/>
                  </a:lnTo>
                  <a:lnTo>
                    <a:pt x="76" y="1"/>
                  </a:lnTo>
                  <a:lnTo>
                    <a:pt x="96" y="2"/>
                  </a:lnTo>
                  <a:lnTo>
                    <a:pt x="116" y="3"/>
                  </a:lnTo>
                  <a:lnTo>
                    <a:pt x="135" y="6"/>
                  </a:lnTo>
                  <a:lnTo>
                    <a:pt x="155" y="8"/>
                  </a:lnTo>
                  <a:lnTo>
                    <a:pt x="176" y="11"/>
                  </a:lnTo>
                  <a:lnTo>
                    <a:pt x="205" y="16"/>
                  </a:lnTo>
                  <a:lnTo>
                    <a:pt x="234" y="2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3" name="Freeform 1224"/>
            <p:cNvSpPr>
              <a:spLocks/>
            </p:cNvSpPr>
            <p:nvPr/>
          </p:nvSpPr>
          <p:spPr bwMode="auto">
            <a:xfrm>
              <a:off x="3003" y="2654"/>
              <a:ext cx="52" cy="78"/>
            </a:xfrm>
            <a:custGeom>
              <a:avLst/>
              <a:gdLst>
                <a:gd name="T0" fmla="*/ 0 w 208"/>
                <a:gd name="T1" fmla="*/ 0 h 313"/>
                <a:gd name="T2" fmla="*/ 0 w 208"/>
                <a:gd name="T3" fmla="*/ 0 h 313"/>
                <a:gd name="T4" fmla="*/ 0 w 208"/>
                <a:gd name="T5" fmla="*/ 0 h 313"/>
                <a:gd name="T6" fmla="*/ 0 w 208"/>
                <a:gd name="T7" fmla="*/ 0 h 313"/>
                <a:gd name="T8" fmla="*/ 0 w 208"/>
                <a:gd name="T9" fmla="*/ 0 h 313"/>
                <a:gd name="T10" fmla="*/ 0 w 208"/>
                <a:gd name="T11" fmla="*/ 0 h 313"/>
                <a:gd name="T12" fmla="*/ 0 w 208"/>
                <a:gd name="T13" fmla="*/ 0 h 313"/>
                <a:gd name="T14" fmla="*/ 0 w 208"/>
                <a:gd name="T15" fmla="*/ 0 h 313"/>
                <a:gd name="T16" fmla="*/ 0 w 208"/>
                <a:gd name="T17" fmla="*/ 0 h 313"/>
                <a:gd name="T18" fmla="*/ 0 w 208"/>
                <a:gd name="T19" fmla="*/ 0 h 313"/>
                <a:gd name="T20" fmla="*/ 0 w 208"/>
                <a:gd name="T21" fmla="*/ 0 h 313"/>
                <a:gd name="T22" fmla="*/ 0 w 208"/>
                <a:gd name="T23" fmla="*/ 0 h 313"/>
                <a:gd name="T24" fmla="*/ 0 w 208"/>
                <a:gd name="T25" fmla="*/ 0 h 313"/>
                <a:gd name="T26" fmla="*/ 0 w 208"/>
                <a:gd name="T27" fmla="*/ 0 h 313"/>
                <a:gd name="T28" fmla="*/ 0 w 208"/>
                <a:gd name="T29" fmla="*/ 0 h 313"/>
                <a:gd name="T30" fmla="*/ 0 w 208"/>
                <a:gd name="T31" fmla="*/ 0 h 313"/>
                <a:gd name="T32" fmla="*/ 0 w 208"/>
                <a:gd name="T33" fmla="*/ 0 h 313"/>
                <a:gd name="T34" fmla="*/ 0 w 208"/>
                <a:gd name="T35" fmla="*/ 0 h 313"/>
                <a:gd name="T36" fmla="*/ 0 w 208"/>
                <a:gd name="T37" fmla="*/ 0 h 313"/>
                <a:gd name="T38" fmla="*/ 0 w 208"/>
                <a:gd name="T39" fmla="*/ 0 h 313"/>
                <a:gd name="T40" fmla="*/ 0 w 208"/>
                <a:gd name="T41" fmla="*/ 0 h 313"/>
                <a:gd name="T42" fmla="*/ 0 w 208"/>
                <a:gd name="T43" fmla="*/ 0 h 313"/>
                <a:gd name="T44" fmla="*/ 0 w 208"/>
                <a:gd name="T45" fmla="*/ 0 h 313"/>
                <a:gd name="T46" fmla="*/ 0 w 208"/>
                <a:gd name="T47" fmla="*/ 0 h 313"/>
                <a:gd name="T48" fmla="*/ 0 w 208"/>
                <a:gd name="T49" fmla="*/ 0 h 313"/>
                <a:gd name="T50" fmla="*/ 0 w 208"/>
                <a:gd name="T51" fmla="*/ 0 h 313"/>
                <a:gd name="T52" fmla="*/ 0 w 208"/>
                <a:gd name="T53" fmla="*/ 0 h 313"/>
                <a:gd name="T54" fmla="*/ 0 w 208"/>
                <a:gd name="T55" fmla="*/ 0 h 313"/>
                <a:gd name="T56" fmla="*/ 0 w 208"/>
                <a:gd name="T57" fmla="*/ 0 h 313"/>
                <a:gd name="T58" fmla="*/ 0 w 208"/>
                <a:gd name="T59" fmla="*/ 0 h 313"/>
                <a:gd name="T60" fmla="*/ 0 w 208"/>
                <a:gd name="T61" fmla="*/ 0 h 313"/>
                <a:gd name="T62" fmla="*/ 0 w 208"/>
                <a:gd name="T63" fmla="*/ 0 h 313"/>
                <a:gd name="T64" fmla="*/ 0 w 208"/>
                <a:gd name="T65" fmla="*/ 0 h 313"/>
                <a:gd name="T66" fmla="*/ 0 w 208"/>
                <a:gd name="T67" fmla="*/ 0 h 313"/>
                <a:gd name="T68" fmla="*/ 0 w 208"/>
                <a:gd name="T69" fmla="*/ 0 h 313"/>
                <a:gd name="T70" fmla="*/ 0 w 208"/>
                <a:gd name="T71" fmla="*/ 0 h 313"/>
                <a:gd name="T72" fmla="*/ 0 w 208"/>
                <a:gd name="T73" fmla="*/ 0 h 313"/>
                <a:gd name="T74" fmla="*/ 0 w 208"/>
                <a:gd name="T75" fmla="*/ 0 h 313"/>
                <a:gd name="T76" fmla="*/ 0 w 208"/>
                <a:gd name="T77" fmla="*/ 0 h 313"/>
                <a:gd name="T78" fmla="*/ 0 w 208"/>
                <a:gd name="T79" fmla="*/ 0 h 313"/>
                <a:gd name="T80" fmla="*/ 0 w 208"/>
                <a:gd name="T81" fmla="*/ 0 h 313"/>
                <a:gd name="T82" fmla="*/ 0 w 208"/>
                <a:gd name="T83" fmla="*/ 0 h 313"/>
                <a:gd name="T84" fmla="*/ 0 w 208"/>
                <a:gd name="T85" fmla="*/ 0 h 313"/>
                <a:gd name="T86" fmla="*/ 0 w 208"/>
                <a:gd name="T87" fmla="*/ 0 h 313"/>
                <a:gd name="T88" fmla="*/ 0 w 208"/>
                <a:gd name="T89" fmla="*/ 0 h 313"/>
                <a:gd name="T90" fmla="*/ 0 w 208"/>
                <a:gd name="T91" fmla="*/ 0 h 313"/>
                <a:gd name="T92" fmla="*/ 0 w 208"/>
                <a:gd name="T93" fmla="*/ 0 h 313"/>
                <a:gd name="T94" fmla="*/ 0 w 208"/>
                <a:gd name="T95" fmla="*/ 0 h 313"/>
                <a:gd name="T96" fmla="*/ 0 w 208"/>
                <a:gd name="T97" fmla="*/ 0 h 313"/>
                <a:gd name="T98" fmla="*/ 0 w 208"/>
                <a:gd name="T99" fmla="*/ 0 h 3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8" h="313">
                  <a:moveTo>
                    <a:pt x="68" y="11"/>
                  </a:moveTo>
                  <a:lnTo>
                    <a:pt x="78" y="10"/>
                  </a:lnTo>
                  <a:lnTo>
                    <a:pt x="87" y="10"/>
                  </a:lnTo>
                  <a:lnTo>
                    <a:pt x="96" y="10"/>
                  </a:lnTo>
                  <a:lnTo>
                    <a:pt x="105" y="12"/>
                  </a:lnTo>
                  <a:lnTo>
                    <a:pt x="112" y="14"/>
                  </a:lnTo>
                  <a:lnTo>
                    <a:pt x="121" y="19"/>
                  </a:lnTo>
                  <a:lnTo>
                    <a:pt x="130" y="23"/>
                  </a:lnTo>
                  <a:lnTo>
                    <a:pt x="139" y="30"/>
                  </a:lnTo>
                  <a:lnTo>
                    <a:pt x="147" y="36"/>
                  </a:lnTo>
                  <a:lnTo>
                    <a:pt x="155" y="42"/>
                  </a:lnTo>
                  <a:lnTo>
                    <a:pt x="162" y="49"/>
                  </a:lnTo>
                  <a:lnTo>
                    <a:pt x="170" y="56"/>
                  </a:lnTo>
                  <a:lnTo>
                    <a:pt x="176" y="63"/>
                  </a:lnTo>
                  <a:lnTo>
                    <a:pt x="183" y="68"/>
                  </a:lnTo>
                  <a:lnTo>
                    <a:pt x="189" y="75"/>
                  </a:lnTo>
                  <a:lnTo>
                    <a:pt x="194" y="82"/>
                  </a:lnTo>
                  <a:lnTo>
                    <a:pt x="199" y="89"/>
                  </a:lnTo>
                  <a:lnTo>
                    <a:pt x="201" y="97"/>
                  </a:lnTo>
                  <a:lnTo>
                    <a:pt x="203" y="106"/>
                  </a:lnTo>
                  <a:lnTo>
                    <a:pt x="204" y="115"/>
                  </a:lnTo>
                  <a:lnTo>
                    <a:pt x="205" y="125"/>
                  </a:lnTo>
                  <a:lnTo>
                    <a:pt x="207" y="135"/>
                  </a:lnTo>
                  <a:lnTo>
                    <a:pt x="207" y="146"/>
                  </a:lnTo>
                  <a:lnTo>
                    <a:pt x="208" y="157"/>
                  </a:lnTo>
                  <a:lnTo>
                    <a:pt x="208" y="167"/>
                  </a:lnTo>
                  <a:lnTo>
                    <a:pt x="207" y="178"/>
                  </a:lnTo>
                  <a:lnTo>
                    <a:pt x="205" y="187"/>
                  </a:lnTo>
                  <a:lnTo>
                    <a:pt x="203" y="197"/>
                  </a:lnTo>
                  <a:lnTo>
                    <a:pt x="199" y="208"/>
                  </a:lnTo>
                  <a:lnTo>
                    <a:pt x="193" y="218"/>
                  </a:lnTo>
                  <a:lnTo>
                    <a:pt x="188" y="230"/>
                  </a:lnTo>
                  <a:lnTo>
                    <a:pt x="182" y="240"/>
                  </a:lnTo>
                  <a:lnTo>
                    <a:pt x="176" y="250"/>
                  </a:lnTo>
                  <a:lnTo>
                    <a:pt x="174" y="259"/>
                  </a:lnTo>
                  <a:lnTo>
                    <a:pt x="171" y="268"/>
                  </a:lnTo>
                  <a:lnTo>
                    <a:pt x="167" y="277"/>
                  </a:lnTo>
                  <a:lnTo>
                    <a:pt x="164" y="284"/>
                  </a:lnTo>
                  <a:lnTo>
                    <a:pt x="160" y="292"/>
                  </a:lnTo>
                  <a:lnTo>
                    <a:pt x="155" y="299"/>
                  </a:lnTo>
                  <a:lnTo>
                    <a:pt x="149" y="304"/>
                  </a:lnTo>
                  <a:lnTo>
                    <a:pt x="144" y="307"/>
                  </a:lnTo>
                  <a:lnTo>
                    <a:pt x="138" y="309"/>
                  </a:lnTo>
                  <a:lnTo>
                    <a:pt x="132" y="311"/>
                  </a:lnTo>
                  <a:lnTo>
                    <a:pt x="124" y="313"/>
                  </a:lnTo>
                  <a:lnTo>
                    <a:pt x="117" y="311"/>
                  </a:lnTo>
                  <a:lnTo>
                    <a:pt x="111" y="310"/>
                  </a:lnTo>
                  <a:lnTo>
                    <a:pt x="107" y="309"/>
                  </a:lnTo>
                  <a:lnTo>
                    <a:pt x="102" y="307"/>
                  </a:lnTo>
                  <a:lnTo>
                    <a:pt x="96" y="306"/>
                  </a:lnTo>
                  <a:lnTo>
                    <a:pt x="93" y="306"/>
                  </a:lnTo>
                  <a:lnTo>
                    <a:pt x="91" y="306"/>
                  </a:lnTo>
                  <a:lnTo>
                    <a:pt x="89" y="307"/>
                  </a:lnTo>
                  <a:lnTo>
                    <a:pt x="87" y="307"/>
                  </a:lnTo>
                  <a:lnTo>
                    <a:pt x="86" y="306"/>
                  </a:lnTo>
                  <a:lnTo>
                    <a:pt x="84" y="305"/>
                  </a:lnTo>
                  <a:lnTo>
                    <a:pt x="84" y="302"/>
                  </a:lnTo>
                  <a:lnTo>
                    <a:pt x="84" y="300"/>
                  </a:lnTo>
                  <a:lnTo>
                    <a:pt x="84" y="299"/>
                  </a:lnTo>
                  <a:lnTo>
                    <a:pt x="83" y="299"/>
                  </a:lnTo>
                  <a:lnTo>
                    <a:pt x="81" y="299"/>
                  </a:lnTo>
                  <a:lnTo>
                    <a:pt x="80" y="300"/>
                  </a:lnTo>
                  <a:lnTo>
                    <a:pt x="79" y="299"/>
                  </a:lnTo>
                  <a:lnTo>
                    <a:pt x="79" y="298"/>
                  </a:lnTo>
                  <a:lnTo>
                    <a:pt x="79" y="297"/>
                  </a:lnTo>
                  <a:lnTo>
                    <a:pt x="79" y="295"/>
                  </a:lnTo>
                  <a:lnTo>
                    <a:pt x="79" y="293"/>
                  </a:lnTo>
                  <a:lnTo>
                    <a:pt x="78" y="292"/>
                  </a:lnTo>
                  <a:lnTo>
                    <a:pt x="77" y="292"/>
                  </a:lnTo>
                  <a:lnTo>
                    <a:pt x="75" y="293"/>
                  </a:lnTo>
                  <a:lnTo>
                    <a:pt x="73" y="293"/>
                  </a:lnTo>
                  <a:lnTo>
                    <a:pt x="72" y="292"/>
                  </a:lnTo>
                  <a:lnTo>
                    <a:pt x="72" y="291"/>
                  </a:lnTo>
                  <a:lnTo>
                    <a:pt x="71" y="289"/>
                  </a:lnTo>
                  <a:lnTo>
                    <a:pt x="70" y="288"/>
                  </a:lnTo>
                  <a:lnTo>
                    <a:pt x="68" y="283"/>
                  </a:lnTo>
                  <a:lnTo>
                    <a:pt x="64" y="280"/>
                  </a:lnTo>
                  <a:lnTo>
                    <a:pt x="61" y="276"/>
                  </a:lnTo>
                  <a:lnTo>
                    <a:pt x="59" y="272"/>
                  </a:lnTo>
                  <a:lnTo>
                    <a:pt x="58" y="269"/>
                  </a:lnTo>
                  <a:lnTo>
                    <a:pt x="55" y="265"/>
                  </a:lnTo>
                  <a:lnTo>
                    <a:pt x="52" y="263"/>
                  </a:lnTo>
                  <a:lnTo>
                    <a:pt x="51" y="262"/>
                  </a:lnTo>
                  <a:lnTo>
                    <a:pt x="47" y="261"/>
                  </a:lnTo>
                  <a:lnTo>
                    <a:pt x="45" y="261"/>
                  </a:lnTo>
                  <a:lnTo>
                    <a:pt x="43" y="260"/>
                  </a:lnTo>
                  <a:lnTo>
                    <a:pt x="41" y="258"/>
                  </a:lnTo>
                  <a:lnTo>
                    <a:pt x="41" y="256"/>
                  </a:lnTo>
                  <a:lnTo>
                    <a:pt x="41" y="254"/>
                  </a:lnTo>
                  <a:lnTo>
                    <a:pt x="41" y="253"/>
                  </a:lnTo>
                  <a:lnTo>
                    <a:pt x="41" y="251"/>
                  </a:lnTo>
                  <a:lnTo>
                    <a:pt x="41" y="250"/>
                  </a:lnTo>
                  <a:lnTo>
                    <a:pt x="39" y="249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3" y="241"/>
                  </a:lnTo>
                  <a:lnTo>
                    <a:pt x="33" y="239"/>
                  </a:lnTo>
                  <a:lnTo>
                    <a:pt x="31" y="236"/>
                  </a:lnTo>
                  <a:lnTo>
                    <a:pt x="30" y="235"/>
                  </a:lnTo>
                  <a:lnTo>
                    <a:pt x="26" y="233"/>
                  </a:lnTo>
                  <a:lnTo>
                    <a:pt x="23" y="231"/>
                  </a:lnTo>
                  <a:lnTo>
                    <a:pt x="21" y="228"/>
                  </a:lnTo>
                  <a:lnTo>
                    <a:pt x="19" y="226"/>
                  </a:lnTo>
                  <a:lnTo>
                    <a:pt x="18" y="221"/>
                  </a:lnTo>
                  <a:lnTo>
                    <a:pt x="17" y="215"/>
                  </a:lnTo>
                  <a:lnTo>
                    <a:pt x="16" y="209"/>
                  </a:lnTo>
                  <a:lnTo>
                    <a:pt x="14" y="205"/>
                  </a:lnTo>
                  <a:lnTo>
                    <a:pt x="12" y="203"/>
                  </a:lnTo>
                  <a:lnTo>
                    <a:pt x="8" y="200"/>
                  </a:lnTo>
                  <a:lnTo>
                    <a:pt x="6" y="197"/>
                  </a:lnTo>
                  <a:lnTo>
                    <a:pt x="6" y="191"/>
                  </a:lnTo>
                  <a:lnTo>
                    <a:pt x="6" y="186"/>
                  </a:lnTo>
                  <a:lnTo>
                    <a:pt x="6" y="179"/>
                  </a:lnTo>
                  <a:lnTo>
                    <a:pt x="6" y="174"/>
                  </a:lnTo>
                  <a:lnTo>
                    <a:pt x="6" y="166"/>
                  </a:lnTo>
                  <a:lnTo>
                    <a:pt x="4" y="159"/>
                  </a:lnTo>
                  <a:lnTo>
                    <a:pt x="2" y="151"/>
                  </a:lnTo>
                  <a:lnTo>
                    <a:pt x="0" y="143"/>
                  </a:lnTo>
                  <a:lnTo>
                    <a:pt x="0" y="132"/>
                  </a:lnTo>
                  <a:lnTo>
                    <a:pt x="0" y="121"/>
                  </a:lnTo>
                  <a:lnTo>
                    <a:pt x="0" y="109"/>
                  </a:lnTo>
                  <a:lnTo>
                    <a:pt x="2" y="97"/>
                  </a:lnTo>
                  <a:lnTo>
                    <a:pt x="2" y="89"/>
                  </a:lnTo>
                  <a:lnTo>
                    <a:pt x="3" y="82"/>
                  </a:lnTo>
                  <a:lnTo>
                    <a:pt x="3" y="75"/>
                  </a:lnTo>
                  <a:lnTo>
                    <a:pt x="4" y="69"/>
                  </a:lnTo>
                  <a:lnTo>
                    <a:pt x="5" y="64"/>
                  </a:lnTo>
                  <a:lnTo>
                    <a:pt x="7" y="58"/>
                  </a:lnTo>
                  <a:lnTo>
                    <a:pt x="12" y="54"/>
                  </a:lnTo>
                  <a:lnTo>
                    <a:pt x="16" y="50"/>
                  </a:lnTo>
                  <a:lnTo>
                    <a:pt x="22" y="47"/>
                  </a:lnTo>
                  <a:lnTo>
                    <a:pt x="26" y="44"/>
                  </a:lnTo>
                  <a:lnTo>
                    <a:pt x="31" y="39"/>
                  </a:lnTo>
                  <a:lnTo>
                    <a:pt x="36" y="33"/>
                  </a:lnTo>
                  <a:lnTo>
                    <a:pt x="40" y="28"/>
                  </a:lnTo>
                  <a:lnTo>
                    <a:pt x="44" y="21"/>
                  </a:lnTo>
                  <a:lnTo>
                    <a:pt x="50" y="15"/>
                  </a:lnTo>
                  <a:lnTo>
                    <a:pt x="54" y="13"/>
                  </a:lnTo>
                  <a:lnTo>
                    <a:pt x="60" y="10"/>
                  </a:lnTo>
                  <a:lnTo>
                    <a:pt x="64" y="8"/>
                  </a:lnTo>
                  <a:lnTo>
                    <a:pt x="70" y="4"/>
                  </a:lnTo>
                  <a:lnTo>
                    <a:pt x="73" y="3"/>
                  </a:lnTo>
                  <a:lnTo>
                    <a:pt x="77" y="1"/>
                  </a:lnTo>
                  <a:lnTo>
                    <a:pt x="7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4" name="Freeform 1225"/>
            <p:cNvSpPr>
              <a:spLocks/>
            </p:cNvSpPr>
            <p:nvPr/>
          </p:nvSpPr>
          <p:spPr bwMode="auto">
            <a:xfrm>
              <a:off x="3106" y="2609"/>
              <a:ext cx="71" cy="89"/>
            </a:xfrm>
            <a:custGeom>
              <a:avLst/>
              <a:gdLst>
                <a:gd name="T0" fmla="*/ 0 w 283"/>
                <a:gd name="T1" fmla="*/ 0 h 357"/>
                <a:gd name="T2" fmla="*/ 0 w 283"/>
                <a:gd name="T3" fmla="*/ 0 h 357"/>
                <a:gd name="T4" fmla="*/ 0 w 283"/>
                <a:gd name="T5" fmla="*/ 0 h 357"/>
                <a:gd name="T6" fmla="*/ 0 w 283"/>
                <a:gd name="T7" fmla="*/ 0 h 357"/>
                <a:gd name="T8" fmla="*/ 0 w 283"/>
                <a:gd name="T9" fmla="*/ 0 h 357"/>
                <a:gd name="T10" fmla="*/ 0 w 283"/>
                <a:gd name="T11" fmla="*/ 0 h 357"/>
                <a:gd name="T12" fmla="*/ 0 w 283"/>
                <a:gd name="T13" fmla="*/ 0 h 357"/>
                <a:gd name="T14" fmla="*/ 0 w 283"/>
                <a:gd name="T15" fmla="*/ 0 h 357"/>
                <a:gd name="T16" fmla="*/ 0 w 283"/>
                <a:gd name="T17" fmla="*/ 0 h 357"/>
                <a:gd name="T18" fmla="*/ 0 w 283"/>
                <a:gd name="T19" fmla="*/ 0 h 357"/>
                <a:gd name="T20" fmla="*/ 0 w 283"/>
                <a:gd name="T21" fmla="*/ 0 h 357"/>
                <a:gd name="T22" fmla="*/ 0 w 283"/>
                <a:gd name="T23" fmla="*/ 0 h 357"/>
                <a:gd name="T24" fmla="*/ 0 w 283"/>
                <a:gd name="T25" fmla="*/ 0 h 357"/>
                <a:gd name="T26" fmla="*/ 0 w 283"/>
                <a:gd name="T27" fmla="*/ 0 h 357"/>
                <a:gd name="T28" fmla="*/ 0 w 283"/>
                <a:gd name="T29" fmla="*/ 0 h 357"/>
                <a:gd name="T30" fmla="*/ 0 w 283"/>
                <a:gd name="T31" fmla="*/ 0 h 357"/>
                <a:gd name="T32" fmla="*/ 0 w 283"/>
                <a:gd name="T33" fmla="*/ 0 h 357"/>
                <a:gd name="T34" fmla="*/ 0 w 283"/>
                <a:gd name="T35" fmla="*/ 0 h 357"/>
                <a:gd name="T36" fmla="*/ 0 w 283"/>
                <a:gd name="T37" fmla="*/ 0 h 357"/>
                <a:gd name="T38" fmla="*/ 0 w 283"/>
                <a:gd name="T39" fmla="*/ 0 h 357"/>
                <a:gd name="T40" fmla="*/ 0 w 283"/>
                <a:gd name="T41" fmla="*/ 0 h 357"/>
                <a:gd name="T42" fmla="*/ 0 w 283"/>
                <a:gd name="T43" fmla="*/ 0 h 357"/>
                <a:gd name="T44" fmla="*/ 0 w 283"/>
                <a:gd name="T45" fmla="*/ 0 h 357"/>
                <a:gd name="T46" fmla="*/ 0 w 283"/>
                <a:gd name="T47" fmla="*/ 0 h 357"/>
                <a:gd name="T48" fmla="*/ 0 w 283"/>
                <a:gd name="T49" fmla="*/ 0 h 357"/>
                <a:gd name="T50" fmla="*/ 0 w 283"/>
                <a:gd name="T51" fmla="*/ 0 h 357"/>
                <a:gd name="T52" fmla="*/ 0 w 283"/>
                <a:gd name="T53" fmla="*/ 0 h 357"/>
                <a:gd name="T54" fmla="*/ 0 w 283"/>
                <a:gd name="T55" fmla="*/ 0 h 357"/>
                <a:gd name="T56" fmla="*/ 0 w 283"/>
                <a:gd name="T57" fmla="*/ 0 h 357"/>
                <a:gd name="T58" fmla="*/ 0 w 283"/>
                <a:gd name="T59" fmla="*/ 0 h 357"/>
                <a:gd name="T60" fmla="*/ 0 w 283"/>
                <a:gd name="T61" fmla="*/ 0 h 357"/>
                <a:gd name="T62" fmla="*/ 0 w 283"/>
                <a:gd name="T63" fmla="*/ 0 h 357"/>
                <a:gd name="T64" fmla="*/ 0 w 283"/>
                <a:gd name="T65" fmla="*/ 0 h 357"/>
                <a:gd name="T66" fmla="*/ 0 w 283"/>
                <a:gd name="T67" fmla="*/ 0 h 357"/>
                <a:gd name="T68" fmla="*/ 0 w 283"/>
                <a:gd name="T69" fmla="*/ 0 h 357"/>
                <a:gd name="T70" fmla="*/ 0 w 283"/>
                <a:gd name="T71" fmla="*/ 0 h 357"/>
                <a:gd name="T72" fmla="*/ 0 w 283"/>
                <a:gd name="T73" fmla="*/ 0 h 357"/>
                <a:gd name="T74" fmla="*/ 0 w 283"/>
                <a:gd name="T75" fmla="*/ 0 h 357"/>
                <a:gd name="T76" fmla="*/ 0 w 283"/>
                <a:gd name="T77" fmla="*/ 0 h 357"/>
                <a:gd name="T78" fmla="*/ 0 w 283"/>
                <a:gd name="T79" fmla="*/ 0 h 357"/>
                <a:gd name="T80" fmla="*/ 0 w 283"/>
                <a:gd name="T81" fmla="*/ 0 h 357"/>
                <a:gd name="T82" fmla="*/ 0 w 283"/>
                <a:gd name="T83" fmla="*/ 0 h 357"/>
                <a:gd name="T84" fmla="*/ 0 w 283"/>
                <a:gd name="T85" fmla="*/ 0 h 357"/>
                <a:gd name="T86" fmla="*/ 0 w 283"/>
                <a:gd name="T87" fmla="*/ 0 h 357"/>
                <a:gd name="T88" fmla="*/ 0 w 283"/>
                <a:gd name="T89" fmla="*/ 0 h 357"/>
                <a:gd name="T90" fmla="*/ 0 w 283"/>
                <a:gd name="T91" fmla="*/ 0 h 357"/>
                <a:gd name="T92" fmla="*/ 0 w 283"/>
                <a:gd name="T93" fmla="*/ 0 h 357"/>
                <a:gd name="T94" fmla="*/ 0 w 283"/>
                <a:gd name="T95" fmla="*/ 0 h 357"/>
                <a:gd name="T96" fmla="*/ 0 w 283"/>
                <a:gd name="T97" fmla="*/ 0 h 357"/>
                <a:gd name="T98" fmla="*/ 0 w 283"/>
                <a:gd name="T99" fmla="*/ 0 h 357"/>
                <a:gd name="T100" fmla="*/ 0 w 283"/>
                <a:gd name="T101" fmla="*/ 0 h 357"/>
                <a:gd name="T102" fmla="*/ 0 w 283"/>
                <a:gd name="T103" fmla="*/ 0 h 357"/>
                <a:gd name="T104" fmla="*/ 0 w 283"/>
                <a:gd name="T105" fmla="*/ 0 h 357"/>
                <a:gd name="T106" fmla="*/ 0 w 283"/>
                <a:gd name="T107" fmla="*/ 0 h 357"/>
                <a:gd name="T108" fmla="*/ 0 w 283"/>
                <a:gd name="T109" fmla="*/ 0 h 357"/>
                <a:gd name="T110" fmla="*/ 0 w 283"/>
                <a:gd name="T111" fmla="*/ 0 h 357"/>
                <a:gd name="T112" fmla="*/ 0 w 283"/>
                <a:gd name="T113" fmla="*/ 0 h 357"/>
                <a:gd name="T114" fmla="*/ 0 w 283"/>
                <a:gd name="T115" fmla="*/ 0 h 357"/>
                <a:gd name="T116" fmla="*/ 0 w 283"/>
                <a:gd name="T117" fmla="*/ 0 h 357"/>
                <a:gd name="T118" fmla="*/ 0 w 283"/>
                <a:gd name="T119" fmla="*/ 0 h 3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83" h="357">
                  <a:moveTo>
                    <a:pt x="0" y="127"/>
                  </a:moveTo>
                  <a:lnTo>
                    <a:pt x="4" y="127"/>
                  </a:lnTo>
                  <a:lnTo>
                    <a:pt x="8" y="128"/>
                  </a:lnTo>
                  <a:lnTo>
                    <a:pt x="11" y="128"/>
                  </a:lnTo>
                  <a:lnTo>
                    <a:pt x="14" y="129"/>
                  </a:lnTo>
                  <a:lnTo>
                    <a:pt x="19" y="129"/>
                  </a:lnTo>
                  <a:lnTo>
                    <a:pt x="22" y="129"/>
                  </a:lnTo>
                  <a:lnTo>
                    <a:pt x="29" y="130"/>
                  </a:lnTo>
                  <a:lnTo>
                    <a:pt x="37" y="132"/>
                  </a:lnTo>
                  <a:lnTo>
                    <a:pt x="41" y="133"/>
                  </a:lnTo>
                  <a:lnTo>
                    <a:pt x="46" y="134"/>
                  </a:lnTo>
                  <a:lnTo>
                    <a:pt x="49" y="135"/>
                  </a:lnTo>
                  <a:lnTo>
                    <a:pt x="54" y="137"/>
                  </a:lnTo>
                  <a:lnTo>
                    <a:pt x="57" y="138"/>
                  </a:lnTo>
                  <a:lnTo>
                    <a:pt x="59" y="142"/>
                  </a:lnTo>
                  <a:lnTo>
                    <a:pt x="61" y="144"/>
                  </a:lnTo>
                  <a:lnTo>
                    <a:pt x="64" y="147"/>
                  </a:lnTo>
                  <a:lnTo>
                    <a:pt x="65" y="151"/>
                  </a:lnTo>
                  <a:lnTo>
                    <a:pt x="66" y="155"/>
                  </a:lnTo>
                  <a:lnTo>
                    <a:pt x="66" y="159"/>
                  </a:lnTo>
                  <a:lnTo>
                    <a:pt x="66" y="163"/>
                  </a:lnTo>
                  <a:lnTo>
                    <a:pt x="67" y="170"/>
                  </a:lnTo>
                  <a:lnTo>
                    <a:pt x="66" y="178"/>
                  </a:lnTo>
                  <a:lnTo>
                    <a:pt x="66" y="187"/>
                  </a:lnTo>
                  <a:lnTo>
                    <a:pt x="66" y="195"/>
                  </a:lnTo>
                  <a:lnTo>
                    <a:pt x="65" y="204"/>
                  </a:lnTo>
                  <a:lnTo>
                    <a:pt x="64" y="213"/>
                  </a:lnTo>
                  <a:lnTo>
                    <a:pt x="63" y="224"/>
                  </a:lnTo>
                  <a:lnTo>
                    <a:pt x="61" y="231"/>
                  </a:lnTo>
                  <a:lnTo>
                    <a:pt x="59" y="240"/>
                  </a:lnTo>
                  <a:lnTo>
                    <a:pt x="57" y="248"/>
                  </a:lnTo>
                  <a:lnTo>
                    <a:pt x="54" y="256"/>
                  </a:lnTo>
                  <a:lnTo>
                    <a:pt x="50" y="264"/>
                  </a:lnTo>
                  <a:lnTo>
                    <a:pt x="47" y="271"/>
                  </a:lnTo>
                  <a:lnTo>
                    <a:pt x="42" y="277"/>
                  </a:lnTo>
                  <a:lnTo>
                    <a:pt x="38" y="284"/>
                  </a:lnTo>
                  <a:lnTo>
                    <a:pt x="32" y="290"/>
                  </a:lnTo>
                  <a:lnTo>
                    <a:pt x="28" y="295"/>
                  </a:lnTo>
                  <a:lnTo>
                    <a:pt x="20" y="304"/>
                  </a:lnTo>
                  <a:lnTo>
                    <a:pt x="12" y="312"/>
                  </a:lnTo>
                  <a:lnTo>
                    <a:pt x="10" y="313"/>
                  </a:lnTo>
                  <a:lnTo>
                    <a:pt x="8" y="315"/>
                  </a:lnTo>
                  <a:lnTo>
                    <a:pt x="7" y="318"/>
                  </a:lnTo>
                  <a:lnTo>
                    <a:pt x="4" y="319"/>
                  </a:lnTo>
                  <a:lnTo>
                    <a:pt x="2" y="321"/>
                  </a:lnTo>
                  <a:lnTo>
                    <a:pt x="0" y="322"/>
                  </a:lnTo>
                  <a:lnTo>
                    <a:pt x="0" y="357"/>
                  </a:lnTo>
                  <a:lnTo>
                    <a:pt x="283" y="197"/>
                  </a:lnTo>
                  <a:lnTo>
                    <a:pt x="279" y="198"/>
                  </a:lnTo>
                  <a:lnTo>
                    <a:pt x="274" y="199"/>
                  </a:lnTo>
                  <a:lnTo>
                    <a:pt x="269" y="200"/>
                  </a:lnTo>
                  <a:lnTo>
                    <a:pt x="264" y="201"/>
                  </a:lnTo>
                  <a:lnTo>
                    <a:pt x="260" y="201"/>
                  </a:lnTo>
                  <a:lnTo>
                    <a:pt x="254" y="201"/>
                  </a:lnTo>
                  <a:lnTo>
                    <a:pt x="250" y="201"/>
                  </a:lnTo>
                  <a:lnTo>
                    <a:pt x="244" y="201"/>
                  </a:lnTo>
                  <a:lnTo>
                    <a:pt x="239" y="201"/>
                  </a:lnTo>
                  <a:lnTo>
                    <a:pt x="233" y="201"/>
                  </a:lnTo>
                  <a:lnTo>
                    <a:pt x="228" y="201"/>
                  </a:lnTo>
                  <a:lnTo>
                    <a:pt x="225" y="201"/>
                  </a:lnTo>
                  <a:lnTo>
                    <a:pt x="222" y="202"/>
                  </a:lnTo>
                  <a:lnTo>
                    <a:pt x="217" y="202"/>
                  </a:lnTo>
                  <a:lnTo>
                    <a:pt x="213" y="203"/>
                  </a:lnTo>
                  <a:lnTo>
                    <a:pt x="209" y="204"/>
                  </a:lnTo>
                  <a:lnTo>
                    <a:pt x="204" y="206"/>
                  </a:lnTo>
                  <a:lnTo>
                    <a:pt x="198" y="207"/>
                  </a:lnTo>
                  <a:lnTo>
                    <a:pt x="194" y="208"/>
                  </a:lnTo>
                  <a:lnTo>
                    <a:pt x="190" y="208"/>
                  </a:lnTo>
                  <a:lnTo>
                    <a:pt x="187" y="209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78" y="208"/>
                  </a:lnTo>
                  <a:lnTo>
                    <a:pt x="174" y="206"/>
                  </a:lnTo>
                  <a:lnTo>
                    <a:pt x="169" y="204"/>
                  </a:lnTo>
                  <a:lnTo>
                    <a:pt x="165" y="202"/>
                  </a:lnTo>
                  <a:lnTo>
                    <a:pt x="160" y="201"/>
                  </a:lnTo>
                  <a:lnTo>
                    <a:pt x="152" y="199"/>
                  </a:lnTo>
                  <a:lnTo>
                    <a:pt x="144" y="195"/>
                  </a:lnTo>
                  <a:lnTo>
                    <a:pt x="140" y="194"/>
                  </a:lnTo>
                  <a:lnTo>
                    <a:pt x="135" y="192"/>
                  </a:lnTo>
                  <a:lnTo>
                    <a:pt x="131" y="190"/>
                  </a:lnTo>
                  <a:lnTo>
                    <a:pt x="129" y="188"/>
                  </a:lnTo>
                  <a:lnTo>
                    <a:pt x="125" y="185"/>
                  </a:lnTo>
                  <a:lnTo>
                    <a:pt x="123" y="183"/>
                  </a:lnTo>
                  <a:lnTo>
                    <a:pt x="121" y="180"/>
                  </a:lnTo>
                  <a:lnTo>
                    <a:pt x="120" y="178"/>
                  </a:lnTo>
                  <a:lnTo>
                    <a:pt x="119" y="175"/>
                  </a:lnTo>
                  <a:lnTo>
                    <a:pt x="119" y="174"/>
                  </a:lnTo>
                  <a:lnTo>
                    <a:pt x="117" y="172"/>
                  </a:lnTo>
                  <a:lnTo>
                    <a:pt x="116" y="170"/>
                  </a:lnTo>
                  <a:lnTo>
                    <a:pt x="115" y="169"/>
                  </a:lnTo>
                  <a:lnTo>
                    <a:pt x="115" y="167"/>
                  </a:lnTo>
                  <a:lnTo>
                    <a:pt x="114" y="167"/>
                  </a:lnTo>
                  <a:lnTo>
                    <a:pt x="114" y="166"/>
                  </a:lnTo>
                  <a:lnTo>
                    <a:pt x="113" y="166"/>
                  </a:lnTo>
                  <a:lnTo>
                    <a:pt x="111" y="163"/>
                  </a:lnTo>
                  <a:lnTo>
                    <a:pt x="107" y="160"/>
                  </a:lnTo>
                  <a:lnTo>
                    <a:pt x="104" y="156"/>
                  </a:lnTo>
                  <a:lnTo>
                    <a:pt x="101" y="152"/>
                  </a:lnTo>
                  <a:lnTo>
                    <a:pt x="98" y="148"/>
                  </a:lnTo>
                  <a:lnTo>
                    <a:pt x="95" y="144"/>
                  </a:lnTo>
                  <a:lnTo>
                    <a:pt x="93" y="138"/>
                  </a:lnTo>
                  <a:lnTo>
                    <a:pt x="91" y="133"/>
                  </a:lnTo>
                  <a:lnTo>
                    <a:pt x="89" y="127"/>
                  </a:lnTo>
                  <a:lnTo>
                    <a:pt x="87" y="122"/>
                  </a:lnTo>
                  <a:lnTo>
                    <a:pt x="86" y="115"/>
                  </a:lnTo>
                  <a:lnTo>
                    <a:pt x="85" y="109"/>
                  </a:lnTo>
                  <a:lnTo>
                    <a:pt x="84" y="100"/>
                  </a:lnTo>
                  <a:lnTo>
                    <a:pt x="83" y="90"/>
                  </a:lnTo>
                  <a:lnTo>
                    <a:pt x="80" y="81"/>
                  </a:lnTo>
                  <a:lnTo>
                    <a:pt x="79" y="71"/>
                  </a:lnTo>
                  <a:lnTo>
                    <a:pt x="77" y="61"/>
                  </a:lnTo>
                  <a:lnTo>
                    <a:pt x="75" y="51"/>
                  </a:lnTo>
                  <a:lnTo>
                    <a:pt x="73" y="41"/>
                  </a:lnTo>
                  <a:lnTo>
                    <a:pt x="72" y="31"/>
                  </a:lnTo>
                  <a:lnTo>
                    <a:pt x="70" y="21"/>
                  </a:lnTo>
                  <a:lnTo>
                    <a:pt x="69" y="11"/>
                  </a:lnTo>
                  <a:lnTo>
                    <a:pt x="69" y="0"/>
                  </a:lnTo>
                  <a:lnTo>
                    <a:pt x="0" y="4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5" name="Freeform 1226"/>
            <p:cNvSpPr>
              <a:spLocks/>
            </p:cNvSpPr>
            <p:nvPr/>
          </p:nvSpPr>
          <p:spPr bwMode="auto">
            <a:xfrm>
              <a:off x="3106" y="2641"/>
              <a:ext cx="17" cy="49"/>
            </a:xfrm>
            <a:custGeom>
              <a:avLst/>
              <a:gdLst>
                <a:gd name="T0" fmla="*/ 0 w 67"/>
                <a:gd name="T1" fmla="*/ 0 h 195"/>
                <a:gd name="T2" fmla="*/ 0 w 67"/>
                <a:gd name="T3" fmla="*/ 0 h 195"/>
                <a:gd name="T4" fmla="*/ 0 w 67"/>
                <a:gd name="T5" fmla="*/ 0 h 195"/>
                <a:gd name="T6" fmla="*/ 0 w 67"/>
                <a:gd name="T7" fmla="*/ 0 h 195"/>
                <a:gd name="T8" fmla="*/ 0 w 67"/>
                <a:gd name="T9" fmla="*/ 0 h 195"/>
                <a:gd name="T10" fmla="*/ 0 w 67"/>
                <a:gd name="T11" fmla="*/ 0 h 195"/>
                <a:gd name="T12" fmla="*/ 0 w 67"/>
                <a:gd name="T13" fmla="*/ 0 h 195"/>
                <a:gd name="T14" fmla="*/ 0 w 67"/>
                <a:gd name="T15" fmla="*/ 0 h 195"/>
                <a:gd name="T16" fmla="*/ 0 w 67"/>
                <a:gd name="T17" fmla="*/ 0 h 195"/>
                <a:gd name="T18" fmla="*/ 0 w 67"/>
                <a:gd name="T19" fmla="*/ 0 h 195"/>
                <a:gd name="T20" fmla="*/ 0 w 67"/>
                <a:gd name="T21" fmla="*/ 0 h 195"/>
                <a:gd name="T22" fmla="*/ 0 w 67"/>
                <a:gd name="T23" fmla="*/ 0 h 195"/>
                <a:gd name="T24" fmla="*/ 0 w 67"/>
                <a:gd name="T25" fmla="*/ 0 h 195"/>
                <a:gd name="T26" fmla="*/ 0 w 67"/>
                <a:gd name="T27" fmla="*/ 0 h 195"/>
                <a:gd name="T28" fmla="*/ 0 w 67"/>
                <a:gd name="T29" fmla="*/ 0 h 195"/>
                <a:gd name="T30" fmla="*/ 0 w 67"/>
                <a:gd name="T31" fmla="*/ 0 h 195"/>
                <a:gd name="T32" fmla="*/ 0 w 67"/>
                <a:gd name="T33" fmla="*/ 0 h 195"/>
                <a:gd name="T34" fmla="*/ 0 w 67"/>
                <a:gd name="T35" fmla="*/ 0 h 195"/>
                <a:gd name="T36" fmla="*/ 0 w 67"/>
                <a:gd name="T37" fmla="*/ 0 h 195"/>
                <a:gd name="T38" fmla="*/ 0 w 67"/>
                <a:gd name="T39" fmla="*/ 0 h 195"/>
                <a:gd name="T40" fmla="*/ 0 w 67"/>
                <a:gd name="T41" fmla="*/ 0 h 195"/>
                <a:gd name="T42" fmla="*/ 0 w 67"/>
                <a:gd name="T43" fmla="*/ 0 h 195"/>
                <a:gd name="T44" fmla="*/ 0 w 67"/>
                <a:gd name="T45" fmla="*/ 0 h 195"/>
                <a:gd name="T46" fmla="*/ 0 w 67"/>
                <a:gd name="T47" fmla="*/ 0 h 195"/>
                <a:gd name="T48" fmla="*/ 0 w 67"/>
                <a:gd name="T49" fmla="*/ 0 h 195"/>
                <a:gd name="T50" fmla="*/ 0 w 67"/>
                <a:gd name="T51" fmla="*/ 0 h 195"/>
                <a:gd name="T52" fmla="*/ 0 w 67"/>
                <a:gd name="T53" fmla="*/ 0 h 195"/>
                <a:gd name="T54" fmla="*/ 0 w 67"/>
                <a:gd name="T55" fmla="*/ 0 h 195"/>
                <a:gd name="T56" fmla="*/ 0 w 67"/>
                <a:gd name="T57" fmla="*/ 0 h 195"/>
                <a:gd name="T58" fmla="*/ 0 w 67"/>
                <a:gd name="T59" fmla="*/ 0 h 195"/>
                <a:gd name="T60" fmla="*/ 0 w 67"/>
                <a:gd name="T61" fmla="*/ 0 h 195"/>
                <a:gd name="T62" fmla="*/ 0 w 67"/>
                <a:gd name="T63" fmla="*/ 0 h 195"/>
                <a:gd name="T64" fmla="*/ 0 w 67"/>
                <a:gd name="T65" fmla="*/ 0 h 195"/>
                <a:gd name="T66" fmla="*/ 0 w 67"/>
                <a:gd name="T67" fmla="*/ 0 h 195"/>
                <a:gd name="T68" fmla="*/ 0 w 67"/>
                <a:gd name="T69" fmla="*/ 0 h 195"/>
                <a:gd name="T70" fmla="*/ 0 w 67"/>
                <a:gd name="T71" fmla="*/ 0 h 195"/>
                <a:gd name="T72" fmla="*/ 0 w 67"/>
                <a:gd name="T73" fmla="*/ 0 h 195"/>
                <a:gd name="T74" fmla="*/ 0 w 67"/>
                <a:gd name="T75" fmla="*/ 0 h 195"/>
                <a:gd name="T76" fmla="*/ 0 w 67"/>
                <a:gd name="T77" fmla="*/ 0 h 195"/>
                <a:gd name="T78" fmla="*/ 0 w 67"/>
                <a:gd name="T79" fmla="*/ 0 h 195"/>
                <a:gd name="T80" fmla="*/ 0 w 67"/>
                <a:gd name="T81" fmla="*/ 0 h 195"/>
                <a:gd name="T82" fmla="*/ 0 w 67"/>
                <a:gd name="T83" fmla="*/ 0 h 195"/>
                <a:gd name="T84" fmla="*/ 0 w 67"/>
                <a:gd name="T85" fmla="*/ 0 h 195"/>
                <a:gd name="T86" fmla="*/ 0 w 67"/>
                <a:gd name="T87" fmla="*/ 0 h 195"/>
                <a:gd name="T88" fmla="*/ 0 w 67"/>
                <a:gd name="T89" fmla="*/ 0 h 195"/>
                <a:gd name="T90" fmla="*/ 0 w 67"/>
                <a:gd name="T91" fmla="*/ 0 h 195"/>
                <a:gd name="T92" fmla="*/ 0 w 67"/>
                <a:gd name="T93" fmla="*/ 0 h 19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67" h="195">
                  <a:moveTo>
                    <a:pt x="0" y="0"/>
                  </a:moveTo>
                  <a:lnTo>
                    <a:pt x="0" y="195"/>
                  </a:lnTo>
                  <a:lnTo>
                    <a:pt x="2" y="194"/>
                  </a:lnTo>
                  <a:lnTo>
                    <a:pt x="4" y="192"/>
                  </a:lnTo>
                  <a:lnTo>
                    <a:pt x="7" y="191"/>
                  </a:lnTo>
                  <a:lnTo>
                    <a:pt x="8" y="188"/>
                  </a:lnTo>
                  <a:lnTo>
                    <a:pt x="10" y="186"/>
                  </a:lnTo>
                  <a:lnTo>
                    <a:pt x="12" y="185"/>
                  </a:lnTo>
                  <a:lnTo>
                    <a:pt x="20" y="177"/>
                  </a:lnTo>
                  <a:lnTo>
                    <a:pt x="28" y="168"/>
                  </a:lnTo>
                  <a:lnTo>
                    <a:pt x="32" y="163"/>
                  </a:lnTo>
                  <a:lnTo>
                    <a:pt x="38" y="157"/>
                  </a:lnTo>
                  <a:lnTo>
                    <a:pt x="42" y="150"/>
                  </a:lnTo>
                  <a:lnTo>
                    <a:pt x="47" y="144"/>
                  </a:lnTo>
                  <a:lnTo>
                    <a:pt x="50" y="137"/>
                  </a:lnTo>
                  <a:lnTo>
                    <a:pt x="54" y="129"/>
                  </a:lnTo>
                  <a:lnTo>
                    <a:pt x="57" y="121"/>
                  </a:lnTo>
                  <a:lnTo>
                    <a:pt x="59" y="113"/>
                  </a:lnTo>
                  <a:lnTo>
                    <a:pt x="61" y="104"/>
                  </a:lnTo>
                  <a:lnTo>
                    <a:pt x="63" y="97"/>
                  </a:lnTo>
                  <a:lnTo>
                    <a:pt x="64" y="86"/>
                  </a:lnTo>
                  <a:lnTo>
                    <a:pt x="65" y="77"/>
                  </a:lnTo>
                  <a:lnTo>
                    <a:pt x="66" y="68"/>
                  </a:lnTo>
                  <a:lnTo>
                    <a:pt x="66" y="60"/>
                  </a:lnTo>
                  <a:lnTo>
                    <a:pt x="66" y="51"/>
                  </a:lnTo>
                  <a:lnTo>
                    <a:pt x="67" y="43"/>
                  </a:lnTo>
                  <a:lnTo>
                    <a:pt x="66" y="36"/>
                  </a:lnTo>
                  <a:lnTo>
                    <a:pt x="66" y="32"/>
                  </a:lnTo>
                  <a:lnTo>
                    <a:pt x="66" y="28"/>
                  </a:lnTo>
                  <a:lnTo>
                    <a:pt x="65" y="24"/>
                  </a:lnTo>
                  <a:lnTo>
                    <a:pt x="64" y="20"/>
                  </a:lnTo>
                  <a:lnTo>
                    <a:pt x="61" y="17"/>
                  </a:lnTo>
                  <a:lnTo>
                    <a:pt x="59" y="15"/>
                  </a:lnTo>
                  <a:lnTo>
                    <a:pt x="57" y="11"/>
                  </a:lnTo>
                  <a:lnTo>
                    <a:pt x="54" y="10"/>
                  </a:lnTo>
                  <a:lnTo>
                    <a:pt x="49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2" y="2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8" y="1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6" name="Freeform 1227"/>
            <p:cNvSpPr>
              <a:spLocks/>
            </p:cNvSpPr>
            <p:nvPr/>
          </p:nvSpPr>
          <p:spPr bwMode="auto">
            <a:xfrm>
              <a:off x="3047" y="2636"/>
              <a:ext cx="76" cy="56"/>
            </a:xfrm>
            <a:custGeom>
              <a:avLst/>
              <a:gdLst>
                <a:gd name="T0" fmla="*/ 0 w 303"/>
                <a:gd name="T1" fmla="*/ 0 h 224"/>
                <a:gd name="T2" fmla="*/ 0 w 303"/>
                <a:gd name="T3" fmla="*/ 0 h 224"/>
                <a:gd name="T4" fmla="*/ 0 w 303"/>
                <a:gd name="T5" fmla="*/ 0 h 224"/>
                <a:gd name="T6" fmla="*/ 0 w 303"/>
                <a:gd name="T7" fmla="*/ 0 h 224"/>
                <a:gd name="T8" fmla="*/ 0 w 303"/>
                <a:gd name="T9" fmla="*/ 0 h 224"/>
                <a:gd name="T10" fmla="*/ 0 w 303"/>
                <a:gd name="T11" fmla="*/ 0 h 224"/>
                <a:gd name="T12" fmla="*/ 0 w 303"/>
                <a:gd name="T13" fmla="*/ 0 h 224"/>
                <a:gd name="T14" fmla="*/ 0 w 303"/>
                <a:gd name="T15" fmla="*/ 0 h 224"/>
                <a:gd name="T16" fmla="*/ 0 w 303"/>
                <a:gd name="T17" fmla="*/ 0 h 224"/>
                <a:gd name="T18" fmla="*/ 0 w 303"/>
                <a:gd name="T19" fmla="*/ 0 h 224"/>
                <a:gd name="T20" fmla="*/ 0 w 303"/>
                <a:gd name="T21" fmla="*/ 0 h 224"/>
                <a:gd name="T22" fmla="*/ 0 w 303"/>
                <a:gd name="T23" fmla="*/ 0 h 224"/>
                <a:gd name="T24" fmla="*/ 0 w 303"/>
                <a:gd name="T25" fmla="*/ 0 h 224"/>
                <a:gd name="T26" fmla="*/ 0 w 303"/>
                <a:gd name="T27" fmla="*/ 0 h 224"/>
                <a:gd name="T28" fmla="*/ 0 w 303"/>
                <a:gd name="T29" fmla="*/ 0 h 224"/>
                <a:gd name="T30" fmla="*/ 0 w 303"/>
                <a:gd name="T31" fmla="*/ 0 h 224"/>
                <a:gd name="T32" fmla="*/ 0 w 303"/>
                <a:gd name="T33" fmla="*/ 0 h 224"/>
                <a:gd name="T34" fmla="*/ 0 w 303"/>
                <a:gd name="T35" fmla="*/ 0 h 224"/>
                <a:gd name="T36" fmla="*/ 0 w 303"/>
                <a:gd name="T37" fmla="*/ 0 h 224"/>
                <a:gd name="T38" fmla="*/ 0 w 303"/>
                <a:gd name="T39" fmla="*/ 0 h 224"/>
                <a:gd name="T40" fmla="*/ 0 w 303"/>
                <a:gd name="T41" fmla="*/ 0 h 224"/>
                <a:gd name="T42" fmla="*/ 0 w 303"/>
                <a:gd name="T43" fmla="*/ 0 h 224"/>
                <a:gd name="T44" fmla="*/ 0 w 303"/>
                <a:gd name="T45" fmla="*/ 0 h 224"/>
                <a:gd name="T46" fmla="*/ 0 w 303"/>
                <a:gd name="T47" fmla="*/ 0 h 224"/>
                <a:gd name="T48" fmla="*/ 0 w 303"/>
                <a:gd name="T49" fmla="*/ 0 h 224"/>
                <a:gd name="T50" fmla="*/ 0 w 303"/>
                <a:gd name="T51" fmla="*/ 0 h 224"/>
                <a:gd name="T52" fmla="*/ 0 w 303"/>
                <a:gd name="T53" fmla="*/ 0 h 224"/>
                <a:gd name="T54" fmla="*/ 0 w 303"/>
                <a:gd name="T55" fmla="*/ 0 h 224"/>
                <a:gd name="T56" fmla="*/ 0 w 303"/>
                <a:gd name="T57" fmla="*/ 0 h 224"/>
                <a:gd name="T58" fmla="*/ 0 w 303"/>
                <a:gd name="T59" fmla="*/ 0 h 224"/>
                <a:gd name="T60" fmla="*/ 0 w 303"/>
                <a:gd name="T61" fmla="*/ 0 h 224"/>
                <a:gd name="T62" fmla="*/ 0 w 303"/>
                <a:gd name="T63" fmla="*/ 0 h 224"/>
                <a:gd name="T64" fmla="*/ 0 w 303"/>
                <a:gd name="T65" fmla="*/ 0 h 224"/>
                <a:gd name="T66" fmla="*/ 0 w 303"/>
                <a:gd name="T67" fmla="*/ 0 h 224"/>
                <a:gd name="T68" fmla="*/ 0 w 303"/>
                <a:gd name="T69" fmla="*/ 0 h 224"/>
                <a:gd name="T70" fmla="*/ 0 w 303"/>
                <a:gd name="T71" fmla="*/ 0 h 224"/>
                <a:gd name="T72" fmla="*/ 0 w 303"/>
                <a:gd name="T73" fmla="*/ 0 h 224"/>
                <a:gd name="T74" fmla="*/ 0 w 303"/>
                <a:gd name="T75" fmla="*/ 0 h 224"/>
                <a:gd name="T76" fmla="*/ 0 w 303"/>
                <a:gd name="T77" fmla="*/ 0 h 22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03" h="224">
                  <a:moveTo>
                    <a:pt x="58" y="0"/>
                  </a:moveTo>
                  <a:lnTo>
                    <a:pt x="74" y="0"/>
                  </a:lnTo>
                  <a:lnTo>
                    <a:pt x="91" y="1"/>
                  </a:lnTo>
                  <a:lnTo>
                    <a:pt x="108" y="2"/>
                  </a:lnTo>
                  <a:lnTo>
                    <a:pt x="125" y="4"/>
                  </a:lnTo>
                  <a:lnTo>
                    <a:pt x="152" y="8"/>
                  </a:lnTo>
                  <a:lnTo>
                    <a:pt x="179" y="11"/>
                  </a:lnTo>
                  <a:lnTo>
                    <a:pt x="206" y="16"/>
                  </a:lnTo>
                  <a:lnTo>
                    <a:pt x="217" y="17"/>
                  </a:lnTo>
                  <a:lnTo>
                    <a:pt x="228" y="19"/>
                  </a:lnTo>
                  <a:lnTo>
                    <a:pt x="238" y="20"/>
                  </a:lnTo>
                  <a:lnTo>
                    <a:pt x="249" y="21"/>
                  </a:lnTo>
                  <a:lnTo>
                    <a:pt x="259" y="23"/>
                  </a:lnTo>
                  <a:lnTo>
                    <a:pt x="271" y="25"/>
                  </a:lnTo>
                  <a:lnTo>
                    <a:pt x="281" y="27"/>
                  </a:lnTo>
                  <a:lnTo>
                    <a:pt x="288" y="30"/>
                  </a:lnTo>
                  <a:lnTo>
                    <a:pt x="295" y="35"/>
                  </a:lnTo>
                  <a:lnTo>
                    <a:pt x="299" y="38"/>
                  </a:lnTo>
                  <a:lnTo>
                    <a:pt x="301" y="44"/>
                  </a:lnTo>
                  <a:lnTo>
                    <a:pt x="302" y="49"/>
                  </a:lnTo>
                  <a:lnTo>
                    <a:pt x="302" y="56"/>
                  </a:lnTo>
                  <a:lnTo>
                    <a:pt x="303" y="63"/>
                  </a:lnTo>
                  <a:lnTo>
                    <a:pt x="302" y="69"/>
                  </a:lnTo>
                  <a:lnTo>
                    <a:pt x="302" y="76"/>
                  </a:lnTo>
                  <a:lnTo>
                    <a:pt x="302" y="83"/>
                  </a:lnTo>
                  <a:lnTo>
                    <a:pt x="301" y="95"/>
                  </a:lnTo>
                  <a:lnTo>
                    <a:pt x="300" y="106"/>
                  </a:lnTo>
                  <a:lnTo>
                    <a:pt x="299" y="119"/>
                  </a:lnTo>
                  <a:lnTo>
                    <a:pt x="296" y="130"/>
                  </a:lnTo>
                  <a:lnTo>
                    <a:pt x="293" y="140"/>
                  </a:lnTo>
                  <a:lnTo>
                    <a:pt x="290" y="150"/>
                  </a:lnTo>
                  <a:lnTo>
                    <a:pt x="284" y="161"/>
                  </a:lnTo>
                  <a:lnTo>
                    <a:pt x="278" y="170"/>
                  </a:lnTo>
                  <a:lnTo>
                    <a:pt x="272" y="179"/>
                  </a:lnTo>
                  <a:lnTo>
                    <a:pt x="265" y="187"/>
                  </a:lnTo>
                  <a:lnTo>
                    <a:pt x="257" y="195"/>
                  </a:lnTo>
                  <a:lnTo>
                    <a:pt x="253" y="201"/>
                  </a:lnTo>
                  <a:lnTo>
                    <a:pt x="247" y="205"/>
                  </a:lnTo>
                  <a:lnTo>
                    <a:pt x="241" y="211"/>
                  </a:lnTo>
                  <a:lnTo>
                    <a:pt x="237" y="215"/>
                  </a:lnTo>
                  <a:lnTo>
                    <a:pt x="230" y="220"/>
                  </a:lnTo>
                  <a:lnTo>
                    <a:pt x="222" y="222"/>
                  </a:lnTo>
                  <a:lnTo>
                    <a:pt x="215" y="224"/>
                  </a:lnTo>
                  <a:lnTo>
                    <a:pt x="206" y="224"/>
                  </a:lnTo>
                  <a:lnTo>
                    <a:pt x="195" y="224"/>
                  </a:lnTo>
                  <a:lnTo>
                    <a:pt x="187" y="224"/>
                  </a:lnTo>
                  <a:lnTo>
                    <a:pt x="178" y="223"/>
                  </a:lnTo>
                  <a:lnTo>
                    <a:pt x="163" y="221"/>
                  </a:lnTo>
                  <a:lnTo>
                    <a:pt x="150" y="219"/>
                  </a:lnTo>
                  <a:lnTo>
                    <a:pt x="137" y="216"/>
                  </a:lnTo>
                  <a:lnTo>
                    <a:pt x="126" y="213"/>
                  </a:lnTo>
                  <a:lnTo>
                    <a:pt x="101" y="207"/>
                  </a:lnTo>
                  <a:lnTo>
                    <a:pt x="77" y="201"/>
                  </a:lnTo>
                  <a:lnTo>
                    <a:pt x="69" y="198"/>
                  </a:lnTo>
                  <a:lnTo>
                    <a:pt x="61" y="196"/>
                  </a:lnTo>
                  <a:lnTo>
                    <a:pt x="53" y="195"/>
                  </a:lnTo>
                  <a:lnTo>
                    <a:pt x="46" y="192"/>
                  </a:lnTo>
                  <a:lnTo>
                    <a:pt x="39" y="189"/>
                  </a:lnTo>
                  <a:lnTo>
                    <a:pt x="33" y="185"/>
                  </a:lnTo>
                  <a:lnTo>
                    <a:pt x="27" y="180"/>
                  </a:lnTo>
                  <a:lnTo>
                    <a:pt x="24" y="174"/>
                  </a:lnTo>
                  <a:lnTo>
                    <a:pt x="21" y="167"/>
                  </a:lnTo>
                  <a:lnTo>
                    <a:pt x="18" y="159"/>
                  </a:lnTo>
                  <a:lnTo>
                    <a:pt x="17" y="150"/>
                  </a:lnTo>
                  <a:lnTo>
                    <a:pt x="16" y="141"/>
                  </a:lnTo>
                  <a:lnTo>
                    <a:pt x="15" y="132"/>
                  </a:lnTo>
                  <a:lnTo>
                    <a:pt x="14" y="123"/>
                  </a:lnTo>
                  <a:lnTo>
                    <a:pt x="13" y="111"/>
                  </a:lnTo>
                  <a:lnTo>
                    <a:pt x="9" y="100"/>
                  </a:lnTo>
                  <a:lnTo>
                    <a:pt x="6" y="87"/>
                  </a:lnTo>
                  <a:lnTo>
                    <a:pt x="3" y="75"/>
                  </a:lnTo>
                  <a:lnTo>
                    <a:pt x="2" y="68"/>
                  </a:lnTo>
                  <a:lnTo>
                    <a:pt x="2" y="60"/>
                  </a:lnTo>
                  <a:lnTo>
                    <a:pt x="0" y="53"/>
                  </a:lnTo>
                  <a:lnTo>
                    <a:pt x="2" y="45"/>
                  </a:lnTo>
                  <a:lnTo>
                    <a:pt x="2" y="39"/>
                  </a:lnTo>
                  <a:lnTo>
                    <a:pt x="3" y="35"/>
                  </a:lnTo>
                  <a:lnTo>
                    <a:pt x="4" y="3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7" name="Freeform 1228"/>
            <p:cNvSpPr>
              <a:spLocks/>
            </p:cNvSpPr>
            <p:nvPr/>
          </p:nvSpPr>
          <p:spPr bwMode="auto">
            <a:xfrm>
              <a:off x="3106" y="2202"/>
              <a:ext cx="75" cy="408"/>
            </a:xfrm>
            <a:custGeom>
              <a:avLst/>
              <a:gdLst>
                <a:gd name="T0" fmla="*/ 0 w 300"/>
                <a:gd name="T1" fmla="*/ 0 h 1632"/>
                <a:gd name="T2" fmla="*/ 0 w 300"/>
                <a:gd name="T3" fmla="*/ 0 h 1632"/>
                <a:gd name="T4" fmla="*/ 0 w 300"/>
                <a:gd name="T5" fmla="*/ 0 h 1632"/>
                <a:gd name="T6" fmla="*/ 0 w 300"/>
                <a:gd name="T7" fmla="*/ 0 h 1632"/>
                <a:gd name="T8" fmla="*/ 0 w 300"/>
                <a:gd name="T9" fmla="*/ 0 h 1632"/>
                <a:gd name="T10" fmla="*/ 0 w 300"/>
                <a:gd name="T11" fmla="*/ 0 h 1632"/>
                <a:gd name="T12" fmla="*/ 0 w 300"/>
                <a:gd name="T13" fmla="*/ 0 h 1632"/>
                <a:gd name="T14" fmla="*/ 0 w 300"/>
                <a:gd name="T15" fmla="*/ 0 h 1632"/>
                <a:gd name="T16" fmla="*/ 0 w 300"/>
                <a:gd name="T17" fmla="*/ 0 h 1632"/>
                <a:gd name="T18" fmla="*/ 0 w 300"/>
                <a:gd name="T19" fmla="*/ 0 h 1632"/>
                <a:gd name="T20" fmla="*/ 0 w 300"/>
                <a:gd name="T21" fmla="*/ 0 h 1632"/>
                <a:gd name="T22" fmla="*/ 0 w 300"/>
                <a:gd name="T23" fmla="*/ 0 h 1632"/>
                <a:gd name="T24" fmla="*/ 0 w 300"/>
                <a:gd name="T25" fmla="*/ 0 h 1632"/>
                <a:gd name="T26" fmla="*/ 0 w 300"/>
                <a:gd name="T27" fmla="*/ 0 h 1632"/>
                <a:gd name="T28" fmla="*/ 0 w 300"/>
                <a:gd name="T29" fmla="*/ 0 h 1632"/>
                <a:gd name="T30" fmla="*/ 0 w 300"/>
                <a:gd name="T31" fmla="*/ 0 h 1632"/>
                <a:gd name="T32" fmla="*/ 0 w 300"/>
                <a:gd name="T33" fmla="*/ 0 h 1632"/>
                <a:gd name="T34" fmla="*/ 0 w 300"/>
                <a:gd name="T35" fmla="*/ 0 h 1632"/>
                <a:gd name="T36" fmla="*/ 0 w 300"/>
                <a:gd name="T37" fmla="*/ 0 h 1632"/>
                <a:gd name="T38" fmla="*/ 0 w 300"/>
                <a:gd name="T39" fmla="*/ 0 h 1632"/>
                <a:gd name="T40" fmla="*/ 0 w 300"/>
                <a:gd name="T41" fmla="*/ 0 h 16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00" h="1632">
                  <a:moveTo>
                    <a:pt x="300" y="75"/>
                  </a:moveTo>
                  <a:lnTo>
                    <a:pt x="300" y="1462"/>
                  </a:lnTo>
                  <a:lnTo>
                    <a:pt x="227" y="1503"/>
                  </a:lnTo>
                  <a:lnTo>
                    <a:pt x="157" y="1538"/>
                  </a:lnTo>
                  <a:lnTo>
                    <a:pt x="120" y="1545"/>
                  </a:lnTo>
                  <a:lnTo>
                    <a:pt x="115" y="1547"/>
                  </a:lnTo>
                  <a:lnTo>
                    <a:pt x="111" y="1550"/>
                  </a:lnTo>
                  <a:lnTo>
                    <a:pt x="106" y="1552"/>
                  </a:lnTo>
                  <a:lnTo>
                    <a:pt x="103" y="1556"/>
                  </a:lnTo>
                  <a:lnTo>
                    <a:pt x="98" y="1559"/>
                  </a:lnTo>
                  <a:lnTo>
                    <a:pt x="95" y="1564"/>
                  </a:lnTo>
                  <a:lnTo>
                    <a:pt x="92" y="1567"/>
                  </a:lnTo>
                  <a:lnTo>
                    <a:pt x="88" y="1570"/>
                  </a:lnTo>
                  <a:lnTo>
                    <a:pt x="86" y="1575"/>
                  </a:lnTo>
                  <a:lnTo>
                    <a:pt x="83" y="1579"/>
                  </a:lnTo>
                  <a:lnTo>
                    <a:pt x="80" y="1584"/>
                  </a:lnTo>
                  <a:lnTo>
                    <a:pt x="78" y="1588"/>
                  </a:lnTo>
                  <a:lnTo>
                    <a:pt x="0" y="1632"/>
                  </a:lnTo>
                  <a:lnTo>
                    <a:pt x="0" y="170"/>
                  </a:lnTo>
                  <a:lnTo>
                    <a:pt x="300" y="0"/>
                  </a:lnTo>
                  <a:lnTo>
                    <a:pt x="300" y="75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8" name="Freeform 1229"/>
            <p:cNvSpPr>
              <a:spLocks/>
            </p:cNvSpPr>
            <p:nvPr/>
          </p:nvSpPr>
          <p:spPr bwMode="auto">
            <a:xfrm>
              <a:off x="3181" y="2558"/>
              <a:ext cx="56" cy="88"/>
            </a:xfrm>
            <a:custGeom>
              <a:avLst/>
              <a:gdLst>
                <a:gd name="T0" fmla="*/ 0 w 223"/>
                <a:gd name="T1" fmla="*/ 0 h 350"/>
                <a:gd name="T2" fmla="*/ 0 w 223"/>
                <a:gd name="T3" fmla="*/ 0 h 350"/>
                <a:gd name="T4" fmla="*/ 0 w 223"/>
                <a:gd name="T5" fmla="*/ 0 h 350"/>
                <a:gd name="T6" fmla="*/ 0 w 223"/>
                <a:gd name="T7" fmla="*/ 0 h 350"/>
                <a:gd name="T8" fmla="*/ 0 w 223"/>
                <a:gd name="T9" fmla="*/ 0 h 350"/>
                <a:gd name="T10" fmla="*/ 0 w 223"/>
                <a:gd name="T11" fmla="*/ 0 h 350"/>
                <a:gd name="T12" fmla="*/ 0 w 223"/>
                <a:gd name="T13" fmla="*/ 0 h 350"/>
                <a:gd name="T14" fmla="*/ 0 w 223"/>
                <a:gd name="T15" fmla="*/ 0 h 350"/>
                <a:gd name="T16" fmla="*/ 0 w 223"/>
                <a:gd name="T17" fmla="*/ 0 h 350"/>
                <a:gd name="T18" fmla="*/ 0 w 223"/>
                <a:gd name="T19" fmla="*/ 0 h 350"/>
                <a:gd name="T20" fmla="*/ 0 w 223"/>
                <a:gd name="T21" fmla="*/ 0 h 350"/>
                <a:gd name="T22" fmla="*/ 0 w 223"/>
                <a:gd name="T23" fmla="*/ 0 h 350"/>
                <a:gd name="T24" fmla="*/ 0 w 223"/>
                <a:gd name="T25" fmla="*/ 0 h 350"/>
                <a:gd name="T26" fmla="*/ 0 w 223"/>
                <a:gd name="T27" fmla="*/ 0 h 350"/>
                <a:gd name="T28" fmla="*/ 0 w 223"/>
                <a:gd name="T29" fmla="*/ 0 h 350"/>
                <a:gd name="T30" fmla="*/ 0 w 223"/>
                <a:gd name="T31" fmla="*/ 0 h 350"/>
                <a:gd name="T32" fmla="*/ 0 w 223"/>
                <a:gd name="T33" fmla="*/ 0 h 350"/>
                <a:gd name="T34" fmla="*/ 0 w 223"/>
                <a:gd name="T35" fmla="*/ 0 h 350"/>
                <a:gd name="T36" fmla="*/ 0 w 223"/>
                <a:gd name="T37" fmla="*/ 0 h 350"/>
                <a:gd name="T38" fmla="*/ 0 w 223"/>
                <a:gd name="T39" fmla="*/ 0 h 350"/>
                <a:gd name="T40" fmla="*/ 0 w 223"/>
                <a:gd name="T41" fmla="*/ 0 h 350"/>
                <a:gd name="T42" fmla="*/ 0 w 223"/>
                <a:gd name="T43" fmla="*/ 0 h 350"/>
                <a:gd name="T44" fmla="*/ 0 w 223"/>
                <a:gd name="T45" fmla="*/ 0 h 350"/>
                <a:gd name="T46" fmla="*/ 0 w 223"/>
                <a:gd name="T47" fmla="*/ 0 h 350"/>
                <a:gd name="T48" fmla="*/ 0 w 223"/>
                <a:gd name="T49" fmla="*/ 0 h 350"/>
                <a:gd name="T50" fmla="*/ 0 w 223"/>
                <a:gd name="T51" fmla="*/ 0 h 350"/>
                <a:gd name="T52" fmla="*/ 0 w 223"/>
                <a:gd name="T53" fmla="*/ 0 h 350"/>
                <a:gd name="T54" fmla="*/ 0 w 223"/>
                <a:gd name="T55" fmla="*/ 0 h 350"/>
                <a:gd name="T56" fmla="*/ 0 w 223"/>
                <a:gd name="T57" fmla="*/ 0 h 350"/>
                <a:gd name="T58" fmla="*/ 0 w 223"/>
                <a:gd name="T59" fmla="*/ 0 h 350"/>
                <a:gd name="T60" fmla="*/ 0 w 223"/>
                <a:gd name="T61" fmla="*/ 0 h 350"/>
                <a:gd name="T62" fmla="*/ 0 w 223"/>
                <a:gd name="T63" fmla="*/ 0 h 350"/>
                <a:gd name="T64" fmla="*/ 0 w 223"/>
                <a:gd name="T65" fmla="*/ 0 h 350"/>
                <a:gd name="T66" fmla="*/ 0 w 223"/>
                <a:gd name="T67" fmla="*/ 0 h 350"/>
                <a:gd name="T68" fmla="*/ 0 w 223"/>
                <a:gd name="T69" fmla="*/ 0 h 350"/>
                <a:gd name="T70" fmla="*/ 0 w 223"/>
                <a:gd name="T71" fmla="*/ 0 h 350"/>
                <a:gd name="T72" fmla="*/ 0 w 223"/>
                <a:gd name="T73" fmla="*/ 0 h 350"/>
                <a:gd name="T74" fmla="*/ 0 w 223"/>
                <a:gd name="T75" fmla="*/ 0 h 350"/>
                <a:gd name="T76" fmla="*/ 0 w 223"/>
                <a:gd name="T77" fmla="*/ 0 h 350"/>
                <a:gd name="T78" fmla="*/ 0 w 223"/>
                <a:gd name="T79" fmla="*/ 0 h 350"/>
                <a:gd name="T80" fmla="*/ 0 w 223"/>
                <a:gd name="T81" fmla="*/ 0 h 350"/>
                <a:gd name="T82" fmla="*/ 0 w 223"/>
                <a:gd name="T83" fmla="*/ 0 h 350"/>
                <a:gd name="T84" fmla="*/ 0 w 223"/>
                <a:gd name="T85" fmla="*/ 0 h 350"/>
                <a:gd name="T86" fmla="*/ 0 w 223"/>
                <a:gd name="T87" fmla="*/ 0 h 350"/>
                <a:gd name="T88" fmla="*/ 0 w 223"/>
                <a:gd name="T89" fmla="*/ 0 h 350"/>
                <a:gd name="T90" fmla="*/ 0 w 223"/>
                <a:gd name="T91" fmla="*/ 0 h 350"/>
                <a:gd name="T92" fmla="*/ 0 w 223"/>
                <a:gd name="T93" fmla="*/ 0 h 350"/>
                <a:gd name="T94" fmla="*/ 0 w 223"/>
                <a:gd name="T95" fmla="*/ 0 h 350"/>
                <a:gd name="T96" fmla="*/ 0 w 223"/>
                <a:gd name="T97" fmla="*/ 0 h 350"/>
                <a:gd name="T98" fmla="*/ 0 w 223"/>
                <a:gd name="T99" fmla="*/ 0 h 350"/>
                <a:gd name="T100" fmla="*/ 0 w 223"/>
                <a:gd name="T101" fmla="*/ 0 h 350"/>
                <a:gd name="T102" fmla="*/ 0 w 223"/>
                <a:gd name="T103" fmla="*/ 0 h 350"/>
                <a:gd name="T104" fmla="*/ 0 w 223"/>
                <a:gd name="T105" fmla="*/ 0 h 3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23" h="350">
                  <a:moveTo>
                    <a:pt x="0" y="96"/>
                  </a:moveTo>
                  <a:lnTo>
                    <a:pt x="7" y="97"/>
                  </a:lnTo>
                  <a:lnTo>
                    <a:pt x="12" y="98"/>
                  </a:lnTo>
                  <a:lnTo>
                    <a:pt x="18" y="100"/>
                  </a:lnTo>
                  <a:lnTo>
                    <a:pt x="24" y="101"/>
                  </a:lnTo>
                  <a:lnTo>
                    <a:pt x="29" y="104"/>
                  </a:lnTo>
                  <a:lnTo>
                    <a:pt x="35" y="106"/>
                  </a:lnTo>
                  <a:lnTo>
                    <a:pt x="40" y="108"/>
                  </a:lnTo>
                  <a:lnTo>
                    <a:pt x="45" y="111"/>
                  </a:lnTo>
                  <a:lnTo>
                    <a:pt x="51" y="115"/>
                  </a:lnTo>
                  <a:lnTo>
                    <a:pt x="57" y="120"/>
                  </a:lnTo>
                  <a:lnTo>
                    <a:pt x="64" y="126"/>
                  </a:lnTo>
                  <a:lnTo>
                    <a:pt x="71" y="133"/>
                  </a:lnTo>
                  <a:lnTo>
                    <a:pt x="76" y="141"/>
                  </a:lnTo>
                  <a:lnTo>
                    <a:pt x="82" y="148"/>
                  </a:lnTo>
                  <a:lnTo>
                    <a:pt x="86" y="157"/>
                  </a:lnTo>
                  <a:lnTo>
                    <a:pt x="91" y="166"/>
                  </a:lnTo>
                  <a:lnTo>
                    <a:pt x="94" y="176"/>
                  </a:lnTo>
                  <a:lnTo>
                    <a:pt x="98" y="187"/>
                  </a:lnTo>
                  <a:lnTo>
                    <a:pt x="101" y="197"/>
                  </a:lnTo>
                  <a:lnTo>
                    <a:pt x="103" y="208"/>
                  </a:lnTo>
                  <a:lnTo>
                    <a:pt x="104" y="218"/>
                  </a:lnTo>
                  <a:lnTo>
                    <a:pt x="105" y="226"/>
                  </a:lnTo>
                  <a:lnTo>
                    <a:pt x="105" y="234"/>
                  </a:lnTo>
                  <a:lnTo>
                    <a:pt x="105" y="241"/>
                  </a:lnTo>
                  <a:lnTo>
                    <a:pt x="107" y="249"/>
                  </a:lnTo>
                  <a:lnTo>
                    <a:pt x="105" y="257"/>
                  </a:lnTo>
                  <a:lnTo>
                    <a:pt x="105" y="264"/>
                  </a:lnTo>
                  <a:lnTo>
                    <a:pt x="105" y="272"/>
                  </a:lnTo>
                  <a:lnTo>
                    <a:pt x="104" y="278"/>
                  </a:lnTo>
                  <a:lnTo>
                    <a:pt x="103" y="285"/>
                  </a:lnTo>
                  <a:lnTo>
                    <a:pt x="102" y="291"/>
                  </a:lnTo>
                  <a:lnTo>
                    <a:pt x="100" y="298"/>
                  </a:lnTo>
                  <a:lnTo>
                    <a:pt x="99" y="303"/>
                  </a:lnTo>
                  <a:lnTo>
                    <a:pt x="97" y="309"/>
                  </a:lnTo>
                  <a:lnTo>
                    <a:pt x="94" y="313"/>
                  </a:lnTo>
                  <a:lnTo>
                    <a:pt x="92" y="319"/>
                  </a:lnTo>
                  <a:lnTo>
                    <a:pt x="90" y="323"/>
                  </a:lnTo>
                  <a:lnTo>
                    <a:pt x="86" y="329"/>
                  </a:lnTo>
                  <a:lnTo>
                    <a:pt x="83" y="333"/>
                  </a:lnTo>
                  <a:lnTo>
                    <a:pt x="81" y="337"/>
                  </a:lnTo>
                  <a:lnTo>
                    <a:pt x="80" y="339"/>
                  </a:lnTo>
                  <a:lnTo>
                    <a:pt x="77" y="342"/>
                  </a:lnTo>
                  <a:lnTo>
                    <a:pt x="75" y="345"/>
                  </a:lnTo>
                  <a:lnTo>
                    <a:pt x="73" y="348"/>
                  </a:lnTo>
                  <a:lnTo>
                    <a:pt x="71" y="350"/>
                  </a:lnTo>
                  <a:lnTo>
                    <a:pt x="223" y="264"/>
                  </a:lnTo>
                  <a:lnTo>
                    <a:pt x="220" y="264"/>
                  </a:lnTo>
                  <a:lnTo>
                    <a:pt x="218" y="263"/>
                  </a:lnTo>
                  <a:lnTo>
                    <a:pt x="215" y="263"/>
                  </a:lnTo>
                  <a:lnTo>
                    <a:pt x="211" y="262"/>
                  </a:lnTo>
                  <a:lnTo>
                    <a:pt x="207" y="259"/>
                  </a:lnTo>
                  <a:lnTo>
                    <a:pt x="203" y="258"/>
                  </a:lnTo>
                  <a:lnTo>
                    <a:pt x="200" y="257"/>
                  </a:lnTo>
                  <a:lnTo>
                    <a:pt x="192" y="254"/>
                  </a:lnTo>
                  <a:lnTo>
                    <a:pt x="185" y="252"/>
                  </a:lnTo>
                  <a:lnTo>
                    <a:pt x="179" y="250"/>
                  </a:lnTo>
                  <a:lnTo>
                    <a:pt x="175" y="248"/>
                  </a:lnTo>
                  <a:lnTo>
                    <a:pt x="170" y="246"/>
                  </a:lnTo>
                  <a:lnTo>
                    <a:pt x="168" y="244"/>
                  </a:lnTo>
                  <a:lnTo>
                    <a:pt x="165" y="241"/>
                  </a:lnTo>
                  <a:lnTo>
                    <a:pt x="163" y="238"/>
                  </a:lnTo>
                  <a:lnTo>
                    <a:pt x="160" y="236"/>
                  </a:lnTo>
                  <a:lnTo>
                    <a:pt x="159" y="234"/>
                  </a:lnTo>
                  <a:lnTo>
                    <a:pt x="159" y="231"/>
                  </a:lnTo>
                  <a:lnTo>
                    <a:pt x="158" y="229"/>
                  </a:lnTo>
                  <a:lnTo>
                    <a:pt x="157" y="228"/>
                  </a:lnTo>
                  <a:lnTo>
                    <a:pt x="156" y="226"/>
                  </a:lnTo>
                  <a:lnTo>
                    <a:pt x="155" y="225"/>
                  </a:lnTo>
                  <a:lnTo>
                    <a:pt x="155" y="224"/>
                  </a:lnTo>
                  <a:lnTo>
                    <a:pt x="154" y="222"/>
                  </a:lnTo>
                  <a:lnTo>
                    <a:pt x="153" y="221"/>
                  </a:lnTo>
                  <a:lnTo>
                    <a:pt x="150" y="219"/>
                  </a:lnTo>
                  <a:lnTo>
                    <a:pt x="147" y="216"/>
                  </a:lnTo>
                  <a:lnTo>
                    <a:pt x="144" y="212"/>
                  </a:lnTo>
                  <a:lnTo>
                    <a:pt x="141" y="208"/>
                  </a:lnTo>
                  <a:lnTo>
                    <a:pt x="138" y="203"/>
                  </a:lnTo>
                  <a:lnTo>
                    <a:pt x="135" y="199"/>
                  </a:lnTo>
                  <a:lnTo>
                    <a:pt x="132" y="194"/>
                  </a:lnTo>
                  <a:lnTo>
                    <a:pt x="130" y="189"/>
                  </a:lnTo>
                  <a:lnTo>
                    <a:pt x="129" y="183"/>
                  </a:lnTo>
                  <a:lnTo>
                    <a:pt x="127" y="176"/>
                  </a:lnTo>
                  <a:lnTo>
                    <a:pt x="126" y="171"/>
                  </a:lnTo>
                  <a:lnTo>
                    <a:pt x="126" y="165"/>
                  </a:lnTo>
                  <a:lnTo>
                    <a:pt x="123" y="156"/>
                  </a:lnTo>
                  <a:lnTo>
                    <a:pt x="122" y="146"/>
                  </a:lnTo>
                  <a:lnTo>
                    <a:pt x="120" y="136"/>
                  </a:lnTo>
                  <a:lnTo>
                    <a:pt x="118" y="125"/>
                  </a:lnTo>
                  <a:lnTo>
                    <a:pt x="116" y="114"/>
                  </a:lnTo>
                  <a:lnTo>
                    <a:pt x="113" y="102"/>
                  </a:lnTo>
                  <a:lnTo>
                    <a:pt x="112" y="91"/>
                  </a:lnTo>
                  <a:lnTo>
                    <a:pt x="110" y="80"/>
                  </a:lnTo>
                  <a:lnTo>
                    <a:pt x="109" y="72"/>
                  </a:lnTo>
                  <a:lnTo>
                    <a:pt x="109" y="64"/>
                  </a:lnTo>
                  <a:lnTo>
                    <a:pt x="109" y="55"/>
                  </a:lnTo>
                  <a:lnTo>
                    <a:pt x="110" y="48"/>
                  </a:lnTo>
                  <a:lnTo>
                    <a:pt x="110" y="42"/>
                  </a:lnTo>
                  <a:lnTo>
                    <a:pt x="111" y="36"/>
                  </a:lnTo>
                  <a:lnTo>
                    <a:pt x="113" y="31"/>
                  </a:lnTo>
                  <a:lnTo>
                    <a:pt x="114" y="25"/>
                  </a:lnTo>
                  <a:lnTo>
                    <a:pt x="117" y="21"/>
                  </a:lnTo>
                  <a:lnTo>
                    <a:pt x="119" y="15"/>
                  </a:lnTo>
                  <a:lnTo>
                    <a:pt x="121" y="11"/>
                  </a:lnTo>
                  <a:lnTo>
                    <a:pt x="123" y="5"/>
                  </a:lnTo>
                  <a:lnTo>
                    <a:pt x="127" y="0"/>
                  </a:lnTo>
                  <a:lnTo>
                    <a:pt x="0" y="72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89" name="Freeform 1230"/>
            <p:cNvSpPr>
              <a:spLocks/>
            </p:cNvSpPr>
            <p:nvPr/>
          </p:nvSpPr>
          <p:spPr bwMode="auto">
            <a:xfrm>
              <a:off x="3123" y="2580"/>
              <a:ext cx="58" cy="81"/>
            </a:xfrm>
            <a:custGeom>
              <a:avLst/>
              <a:gdLst>
                <a:gd name="T0" fmla="*/ 0 w 231"/>
                <a:gd name="T1" fmla="*/ 0 h 324"/>
                <a:gd name="T2" fmla="*/ 0 w 231"/>
                <a:gd name="T3" fmla="*/ 0 h 324"/>
                <a:gd name="T4" fmla="*/ 0 w 231"/>
                <a:gd name="T5" fmla="*/ 0 h 324"/>
                <a:gd name="T6" fmla="*/ 0 w 231"/>
                <a:gd name="T7" fmla="*/ 0 h 324"/>
                <a:gd name="T8" fmla="*/ 0 w 231"/>
                <a:gd name="T9" fmla="*/ 0 h 324"/>
                <a:gd name="T10" fmla="*/ 0 w 231"/>
                <a:gd name="T11" fmla="*/ 0 h 324"/>
                <a:gd name="T12" fmla="*/ 0 w 231"/>
                <a:gd name="T13" fmla="*/ 0 h 324"/>
                <a:gd name="T14" fmla="*/ 0 w 231"/>
                <a:gd name="T15" fmla="*/ 0 h 324"/>
                <a:gd name="T16" fmla="*/ 0 w 231"/>
                <a:gd name="T17" fmla="*/ 0 h 324"/>
                <a:gd name="T18" fmla="*/ 0 w 231"/>
                <a:gd name="T19" fmla="*/ 0 h 324"/>
                <a:gd name="T20" fmla="*/ 0 w 231"/>
                <a:gd name="T21" fmla="*/ 0 h 324"/>
                <a:gd name="T22" fmla="*/ 0 w 231"/>
                <a:gd name="T23" fmla="*/ 0 h 324"/>
                <a:gd name="T24" fmla="*/ 0 w 231"/>
                <a:gd name="T25" fmla="*/ 0 h 324"/>
                <a:gd name="T26" fmla="*/ 0 w 231"/>
                <a:gd name="T27" fmla="*/ 0 h 324"/>
                <a:gd name="T28" fmla="*/ 0 w 231"/>
                <a:gd name="T29" fmla="*/ 0 h 324"/>
                <a:gd name="T30" fmla="*/ 0 w 231"/>
                <a:gd name="T31" fmla="*/ 0 h 324"/>
                <a:gd name="T32" fmla="*/ 0 w 231"/>
                <a:gd name="T33" fmla="*/ 0 h 324"/>
                <a:gd name="T34" fmla="*/ 0 w 231"/>
                <a:gd name="T35" fmla="*/ 0 h 324"/>
                <a:gd name="T36" fmla="*/ 0 w 231"/>
                <a:gd name="T37" fmla="*/ 0 h 324"/>
                <a:gd name="T38" fmla="*/ 0 w 231"/>
                <a:gd name="T39" fmla="*/ 0 h 324"/>
                <a:gd name="T40" fmla="*/ 0 w 231"/>
                <a:gd name="T41" fmla="*/ 0 h 324"/>
                <a:gd name="T42" fmla="*/ 0 w 231"/>
                <a:gd name="T43" fmla="*/ 0 h 324"/>
                <a:gd name="T44" fmla="*/ 0 w 231"/>
                <a:gd name="T45" fmla="*/ 0 h 324"/>
                <a:gd name="T46" fmla="*/ 0 w 231"/>
                <a:gd name="T47" fmla="*/ 0 h 324"/>
                <a:gd name="T48" fmla="*/ 0 w 231"/>
                <a:gd name="T49" fmla="*/ 0 h 324"/>
                <a:gd name="T50" fmla="*/ 0 w 231"/>
                <a:gd name="T51" fmla="*/ 0 h 324"/>
                <a:gd name="T52" fmla="*/ 0 w 231"/>
                <a:gd name="T53" fmla="*/ 0 h 324"/>
                <a:gd name="T54" fmla="*/ 0 w 231"/>
                <a:gd name="T55" fmla="*/ 0 h 324"/>
                <a:gd name="T56" fmla="*/ 0 w 231"/>
                <a:gd name="T57" fmla="*/ 0 h 324"/>
                <a:gd name="T58" fmla="*/ 0 w 231"/>
                <a:gd name="T59" fmla="*/ 0 h 324"/>
                <a:gd name="T60" fmla="*/ 0 w 231"/>
                <a:gd name="T61" fmla="*/ 0 h 324"/>
                <a:gd name="T62" fmla="*/ 0 w 231"/>
                <a:gd name="T63" fmla="*/ 0 h 324"/>
                <a:gd name="T64" fmla="*/ 0 w 231"/>
                <a:gd name="T65" fmla="*/ 0 h 324"/>
                <a:gd name="T66" fmla="*/ 0 w 231"/>
                <a:gd name="T67" fmla="*/ 0 h 324"/>
                <a:gd name="T68" fmla="*/ 0 w 231"/>
                <a:gd name="T69" fmla="*/ 0 h 324"/>
                <a:gd name="T70" fmla="*/ 0 w 231"/>
                <a:gd name="T71" fmla="*/ 0 h 324"/>
                <a:gd name="T72" fmla="*/ 0 w 231"/>
                <a:gd name="T73" fmla="*/ 0 h 324"/>
                <a:gd name="T74" fmla="*/ 0 w 231"/>
                <a:gd name="T75" fmla="*/ 0 h 324"/>
                <a:gd name="T76" fmla="*/ 0 w 231"/>
                <a:gd name="T77" fmla="*/ 0 h 324"/>
                <a:gd name="T78" fmla="*/ 0 w 231"/>
                <a:gd name="T79" fmla="*/ 0 h 324"/>
                <a:gd name="T80" fmla="*/ 0 w 231"/>
                <a:gd name="T81" fmla="*/ 0 h 324"/>
                <a:gd name="T82" fmla="*/ 0 w 231"/>
                <a:gd name="T83" fmla="*/ 0 h 324"/>
                <a:gd name="T84" fmla="*/ 0 w 231"/>
                <a:gd name="T85" fmla="*/ 0 h 324"/>
                <a:gd name="T86" fmla="*/ 0 w 231"/>
                <a:gd name="T87" fmla="*/ 0 h 324"/>
                <a:gd name="T88" fmla="*/ 0 w 231"/>
                <a:gd name="T89" fmla="*/ 0 h 324"/>
                <a:gd name="T90" fmla="*/ 0 w 231"/>
                <a:gd name="T91" fmla="*/ 0 h 324"/>
                <a:gd name="T92" fmla="*/ 0 w 231"/>
                <a:gd name="T93" fmla="*/ 0 h 324"/>
                <a:gd name="T94" fmla="*/ 0 w 231"/>
                <a:gd name="T95" fmla="*/ 0 h 324"/>
                <a:gd name="T96" fmla="*/ 0 w 231"/>
                <a:gd name="T97" fmla="*/ 0 h 324"/>
                <a:gd name="T98" fmla="*/ 0 w 231"/>
                <a:gd name="T99" fmla="*/ 0 h 324"/>
                <a:gd name="T100" fmla="*/ 0 w 231"/>
                <a:gd name="T101" fmla="*/ 0 h 3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31" h="324">
                  <a:moveTo>
                    <a:pt x="231" y="7"/>
                  </a:moveTo>
                  <a:lnTo>
                    <a:pt x="231" y="302"/>
                  </a:lnTo>
                  <a:lnTo>
                    <a:pt x="214" y="312"/>
                  </a:lnTo>
                  <a:lnTo>
                    <a:pt x="210" y="313"/>
                  </a:lnTo>
                  <a:lnTo>
                    <a:pt x="205" y="314"/>
                  </a:lnTo>
                  <a:lnTo>
                    <a:pt x="200" y="315"/>
                  </a:lnTo>
                  <a:lnTo>
                    <a:pt x="195" y="316"/>
                  </a:lnTo>
                  <a:lnTo>
                    <a:pt x="191" y="316"/>
                  </a:lnTo>
                  <a:lnTo>
                    <a:pt x="185" y="316"/>
                  </a:lnTo>
                  <a:lnTo>
                    <a:pt x="181" y="316"/>
                  </a:lnTo>
                  <a:lnTo>
                    <a:pt x="175" y="316"/>
                  </a:lnTo>
                  <a:lnTo>
                    <a:pt x="170" y="316"/>
                  </a:lnTo>
                  <a:lnTo>
                    <a:pt x="164" y="316"/>
                  </a:lnTo>
                  <a:lnTo>
                    <a:pt x="159" y="316"/>
                  </a:lnTo>
                  <a:lnTo>
                    <a:pt x="156" y="316"/>
                  </a:lnTo>
                  <a:lnTo>
                    <a:pt x="153" y="317"/>
                  </a:lnTo>
                  <a:lnTo>
                    <a:pt x="148" y="317"/>
                  </a:lnTo>
                  <a:lnTo>
                    <a:pt x="144" y="318"/>
                  </a:lnTo>
                  <a:lnTo>
                    <a:pt x="140" y="319"/>
                  </a:lnTo>
                  <a:lnTo>
                    <a:pt x="135" y="321"/>
                  </a:lnTo>
                  <a:lnTo>
                    <a:pt x="129" y="322"/>
                  </a:lnTo>
                  <a:lnTo>
                    <a:pt x="125" y="323"/>
                  </a:lnTo>
                  <a:lnTo>
                    <a:pt x="121" y="323"/>
                  </a:lnTo>
                  <a:lnTo>
                    <a:pt x="118" y="324"/>
                  </a:lnTo>
                  <a:lnTo>
                    <a:pt x="115" y="323"/>
                  </a:lnTo>
                  <a:lnTo>
                    <a:pt x="111" y="323"/>
                  </a:lnTo>
                  <a:lnTo>
                    <a:pt x="109" y="323"/>
                  </a:lnTo>
                  <a:lnTo>
                    <a:pt x="105" y="321"/>
                  </a:lnTo>
                  <a:lnTo>
                    <a:pt x="100" y="319"/>
                  </a:lnTo>
                  <a:lnTo>
                    <a:pt x="96" y="317"/>
                  </a:lnTo>
                  <a:lnTo>
                    <a:pt x="91" y="316"/>
                  </a:lnTo>
                  <a:lnTo>
                    <a:pt x="83" y="314"/>
                  </a:lnTo>
                  <a:lnTo>
                    <a:pt x="75" y="310"/>
                  </a:lnTo>
                  <a:lnTo>
                    <a:pt x="71" y="309"/>
                  </a:lnTo>
                  <a:lnTo>
                    <a:pt x="66" y="307"/>
                  </a:lnTo>
                  <a:lnTo>
                    <a:pt x="62" y="305"/>
                  </a:lnTo>
                  <a:lnTo>
                    <a:pt x="60" y="303"/>
                  </a:lnTo>
                  <a:lnTo>
                    <a:pt x="56" y="300"/>
                  </a:lnTo>
                  <a:lnTo>
                    <a:pt x="54" y="298"/>
                  </a:lnTo>
                  <a:lnTo>
                    <a:pt x="52" y="295"/>
                  </a:lnTo>
                  <a:lnTo>
                    <a:pt x="51" y="293"/>
                  </a:lnTo>
                  <a:lnTo>
                    <a:pt x="50" y="290"/>
                  </a:lnTo>
                  <a:lnTo>
                    <a:pt x="50" y="289"/>
                  </a:lnTo>
                  <a:lnTo>
                    <a:pt x="48" y="287"/>
                  </a:lnTo>
                  <a:lnTo>
                    <a:pt x="47" y="285"/>
                  </a:lnTo>
                  <a:lnTo>
                    <a:pt x="46" y="284"/>
                  </a:lnTo>
                  <a:lnTo>
                    <a:pt x="46" y="282"/>
                  </a:lnTo>
                  <a:lnTo>
                    <a:pt x="45" y="282"/>
                  </a:lnTo>
                  <a:lnTo>
                    <a:pt x="45" y="281"/>
                  </a:lnTo>
                  <a:lnTo>
                    <a:pt x="44" y="281"/>
                  </a:lnTo>
                  <a:lnTo>
                    <a:pt x="42" y="278"/>
                  </a:lnTo>
                  <a:lnTo>
                    <a:pt x="38" y="275"/>
                  </a:lnTo>
                  <a:lnTo>
                    <a:pt x="35" y="271"/>
                  </a:lnTo>
                  <a:lnTo>
                    <a:pt x="32" y="267"/>
                  </a:lnTo>
                  <a:lnTo>
                    <a:pt x="29" y="263"/>
                  </a:lnTo>
                  <a:lnTo>
                    <a:pt x="26" y="259"/>
                  </a:lnTo>
                  <a:lnTo>
                    <a:pt x="24" y="253"/>
                  </a:lnTo>
                  <a:lnTo>
                    <a:pt x="22" y="248"/>
                  </a:lnTo>
                  <a:lnTo>
                    <a:pt x="20" y="242"/>
                  </a:lnTo>
                  <a:lnTo>
                    <a:pt x="18" y="237"/>
                  </a:lnTo>
                  <a:lnTo>
                    <a:pt x="17" y="230"/>
                  </a:lnTo>
                  <a:lnTo>
                    <a:pt x="16" y="224"/>
                  </a:lnTo>
                  <a:lnTo>
                    <a:pt x="15" y="215"/>
                  </a:lnTo>
                  <a:lnTo>
                    <a:pt x="14" y="205"/>
                  </a:lnTo>
                  <a:lnTo>
                    <a:pt x="11" y="195"/>
                  </a:lnTo>
                  <a:lnTo>
                    <a:pt x="9" y="184"/>
                  </a:lnTo>
                  <a:lnTo>
                    <a:pt x="7" y="173"/>
                  </a:lnTo>
                  <a:lnTo>
                    <a:pt x="5" y="163"/>
                  </a:lnTo>
                  <a:lnTo>
                    <a:pt x="4" y="151"/>
                  </a:lnTo>
                  <a:lnTo>
                    <a:pt x="1" y="140"/>
                  </a:lnTo>
                  <a:lnTo>
                    <a:pt x="0" y="131"/>
                  </a:lnTo>
                  <a:lnTo>
                    <a:pt x="0" y="123"/>
                  </a:lnTo>
                  <a:lnTo>
                    <a:pt x="0" y="115"/>
                  </a:lnTo>
                  <a:lnTo>
                    <a:pt x="1" y="107"/>
                  </a:lnTo>
                  <a:lnTo>
                    <a:pt x="1" y="100"/>
                  </a:lnTo>
                  <a:lnTo>
                    <a:pt x="4" y="93"/>
                  </a:lnTo>
                  <a:lnTo>
                    <a:pt x="6" y="86"/>
                  </a:lnTo>
                  <a:lnTo>
                    <a:pt x="8" y="80"/>
                  </a:lnTo>
                  <a:lnTo>
                    <a:pt x="10" y="73"/>
                  </a:lnTo>
                  <a:lnTo>
                    <a:pt x="14" y="67"/>
                  </a:lnTo>
                  <a:lnTo>
                    <a:pt x="17" y="62"/>
                  </a:lnTo>
                  <a:lnTo>
                    <a:pt x="22" y="56"/>
                  </a:lnTo>
                  <a:lnTo>
                    <a:pt x="26" y="52"/>
                  </a:lnTo>
                  <a:lnTo>
                    <a:pt x="29" y="47"/>
                  </a:lnTo>
                  <a:lnTo>
                    <a:pt x="34" y="44"/>
                  </a:lnTo>
                  <a:lnTo>
                    <a:pt x="37" y="40"/>
                  </a:lnTo>
                  <a:lnTo>
                    <a:pt x="42" y="38"/>
                  </a:lnTo>
                  <a:lnTo>
                    <a:pt x="46" y="35"/>
                  </a:lnTo>
                  <a:lnTo>
                    <a:pt x="51" y="33"/>
                  </a:lnTo>
                  <a:lnTo>
                    <a:pt x="88" y="26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61" y="0"/>
                  </a:lnTo>
                  <a:lnTo>
                    <a:pt x="175" y="1"/>
                  </a:lnTo>
                  <a:lnTo>
                    <a:pt x="185" y="1"/>
                  </a:lnTo>
                  <a:lnTo>
                    <a:pt x="195" y="2"/>
                  </a:lnTo>
                  <a:lnTo>
                    <a:pt x="204" y="2"/>
                  </a:lnTo>
                  <a:lnTo>
                    <a:pt x="213" y="3"/>
                  </a:lnTo>
                  <a:lnTo>
                    <a:pt x="223" y="5"/>
                  </a:lnTo>
                  <a:lnTo>
                    <a:pt x="231" y="7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0" name="Freeform 1231"/>
            <p:cNvSpPr>
              <a:spLocks/>
            </p:cNvSpPr>
            <p:nvPr/>
          </p:nvSpPr>
          <p:spPr bwMode="auto">
            <a:xfrm>
              <a:off x="3181" y="2582"/>
              <a:ext cx="27" cy="74"/>
            </a:xfrm>
            <a:custGeom>
              <a:avLst/>
              <a:gdLst>
                <a:gd name="T0" fmla="*/ 0 w 107"/>
                <a:gd name="T1" fmla="*/ 0 h 295"/>
                <a:gd name="T2" fmla="*/ 0 w 107"/>
                <a:gd name="T3" fmla="*/ 0 h 295"/>
                <a:gd name="T4" fmla="*/ 0 w 107"/>
                <a:gd name="T5" fmla="*/ 0 h 295"/>
                <a:gd name="T6" fmla="*/ 0 w 107"/>
                <a:gd name="T7" fmla="*/ 0 h 295"/>
                <a:gd name="T8" fmla="*/ 0 w 107"/>
                <a:gd name="T9" fmla="*/ 0 h 295"/>
                <a:gd name="T10" fmla="*/ 0 w 107"/>
                <a:gd name="T11" fmla="*/ 0 h 295"/>
                <a:gd name="T12" fmla="*/ 0 w 107"/>
                <a:gd name="T13" fmla="*/ 0 h 295"/>
                <a:gd name="T14" fmla="*/ 0 w 107"/>
                <a:gd name="T15" fmla="*/ 0 h 295"/>
                <a:gd name="T16" fmla="*/ 0 w 107"/>
                <a:gd name="T17" fmla="*/ 0 h 295"/>
                <a:gd name="T18" fmla="*/ 0 w 107"/>
                <a:gd name="T19" fmla="*/ 0 h 295"/>
                <a:gd name="T20" fmla="*/ 0 w 107"/>
                <a:gd name="T21" fmla="*/ 0 h 295"/>
                <a:gd name="T22" fmla="*/ 0 w 107"/>
                <a:gd name="T23" fmla="*/ 0 h 295"/>
                <a:gd name="T24" fmla="*/ 0 w 107"/>
                <a:gd name="T25" fmla="*/ 0 h 295"/>
                <a:gd name="T26" fmla="*/ 0 w 107"/>
                <a:gd name="T27" fmla="*/ 0 h 295"/>
                <a:gd name="T28" fmla="*/ 0 w 107"/>
                <a:gd name="T29" fmla="*/ 0 h 295"/>
                <a:gd name="T30" fmla="*/ 0 w 107"/>
                <a:gd name="T31" fmla="*/ 0 h 295"/>
                <a:gd name="T32" fmla="*/ 0 w 107"/>
                <a:gd name="T33" fmla="*/ 0 h 295"/>
                <a:gd name="T34" fmla="*/ 0 w 107"/>
                <a:gd name="T35" fmla="*/ 0 h 295"/>
                <a:gd name="T36" fmla="*/ 0 w 107"/>
                <a:gd name="T37" fmla="*/ 0 h 295"/>
                <a:gd name="T38" fmla="*/ 0 w 107"/>
                <a:gd name="T39" fmla="*/ 0 h 295"/>
                <a:gd name="T40" fmla="*/ 0 w 107"/>
                <a:gd name="T41" fmla="*/ 0 h 295"/>
                <a:gd name="T42" fmla="*/ 0 w 107"/>
                <a:gd name="T43" fmla="*/ 0 h 295"/>
                <a:gd name="T44" fmla="*/ 0 w 107"/>
                <a:gd name="T45" fmla="*/ 0 h 295"/>
                <a:gd name="T46" fmla="*/ 0 w 107"/>
                <a:gd name="T47" fmla="*/ 0 h 295"/>
                <a:gd name="T48" fmla="*/ 0 w 107"/>
                <a:gd name="T49" fmla="*/ 0 h 295"/>
                <a:gd name="T50" fmla="*/ 0 w 107"/>
                <a:gd name="T51" fmla="*/ 0 h 295"/>
                <a:gd name="T52" fmla="*/ 0 w 107"/>
                <a:gd name="T53" fmla="*/ 0 h 295"/>
                <a:gd name="T54" fmla="*/ 0 w 107"/>
                <a:gd name="T55" fmla="*/ 0 h 295"/>
                <a:gd name="T56" fmla="*/ 0 w 107"/>
                <a:gd name="T57" fmla="*/ 0 h 295"/>
                <a:gd name="T58" fmla="*/ 0 w 107"/>
                <a:gd name="T59" fmla="*/ 0 h 295"/>
                <a:gd name="T60" fmla="*/ 0 w 107"/>
                <a:gd name="T61" fmla="*/ 0 h 295"/>
                <a:gd name="T62" fmla="*/ 0 w 107"/>
                <a:gd name="T63" fmla="*/ 0 h 295"/>
                <a:gd name="T64" fmla="*/ 0 w 107"/>
                <a:gd name="T65" fmla="*/ 0 h 295"/>
                <a:gd name="T66" fmla="*/ 0 w 107"/>
                <a:gd name="T67" fmla="*/ 0 h 295"/>
                <a:gd name="T68" fmla="*/ 0 w 107"/>
                <a:gd name="T69" fmla="*/ 0 h 295"/>
                <a:gd name="T70" fmla="*/ 0 w 107"/>
                <a:gd name="T71" fmla="*/ 0 h 295"/>
                <a:gd name="T72" fmla="*/ 0 w 107"/>
                <a:gd name="T73" fmla="*/ 0 h 295"/>
                <a:gd name="T74" fmla="*/ 0 w 107"/>
                <a:gd name="T75" fmla="*/ 0 h 295"/>
                <a:gd name="T76" fmla="*/ 0 w 107"/>
                <a:gd name="T77" fmla="*/ 0 h 295"/>
                <a:gd name="T78" fmla="*/ 0 w 107"/>
                <a:gd name="T79" fmla="*/ 0 h 295"/>
                <a:gd name="T80" fmla="*/ 0 w 107"/>
                <a:gd name="T81" fmla="*/ 0 h 295"/>
                <a:gd name="T82" fmla="*/ 0 w 107"/>
                <a:gd name="T83" fmla="*/ 0 h 295"/>
                <a:gd name="T84" fmla="*/ 0 w 107"/>
                <a:gd name="T85" fmla="*/ 0 h 295"/>
                <a:gd name="T86" fmla="*/ 0 w 107"/>
                <a:gd name="T87" fmla="*/ 0 h 295"/>
                <a:gd name="T88" fmla="*/ 0 w 107"/>
                <a:gd name="T89" fmla="*/ 0 h 295"/>
                <a:gd name="T90" fmla="*/ 0 w 107"/>
                <a:gd name="T91" fmla="*/ 0 h 295"/>
                <a:gd name="T92" fmla="*/ 0 w 107"/>
                <a:gd name="T93" fmla="*/ 0 h 295"/>
                <a:gd name="T94" fmla="*/ 0 w 107"/>
                <a:gd name="T95" fmla="*/ 0 h 2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95">
                  <a:moveTo>
                    <a:pt x="0" y="0"/>
                  </a:moveTo>
                  <a:lnTo>
                    <a:pt x="0" y="295"/>
                  </a:lnTo>
                  <a:lnTo>
                    <a:pt x="71" y="254"/>
                  </a:lnTo>
                  <a:lnTo>
                    <a:pt x="73" y="252"/>
                  </a:lnTo>
                  <a:lnTo>
                    <a:pt x="75" y="249"/>
                  </a:lnTo>
                  <a:lnTo>
                    <a:pt x="77" y="246"/>
                  </a:lnTo>
                  <a:lnTo>
                    <a:pt x="80" y="243"/>
                  </a:lnTo>
                  <a:lnTo>
                    <a:pt x="81" y="241"/>
                  </a:lnTo>
                  <a:lnTo>
                    <a:pt x="83" y="237"/>
                  </a:lnTo>
                  <a:lnTo>
                    <a:pt x="86" y="233"/>
                  </a:lnTo>
                  <a:lnTo>
                    <a:pt x="90" y="227"/>
                  </a:lnTo>
                  <a:lnTo>
                    <a:pt x="92" y="223"/>
                  </a:lnTo>
                  <a:lnTo>
                    <a:pt x="94" y="217"/>
                  </a:lnTo>
                  <a:lnTo>
                    <a:pt x="97" y="213"/>
                  </a:lnTo>
                  <a:lnTo>
                    <a:pt x="99" y="207"/>
                  </a:lnTo>
                  <a:lnTo>
                    <a:pt x="100" y="202"/>
                  </a:lnTo>
                  <a:lnTo>
                    <a:pt x="102" y="195"/>
                  </a:lnTo>
                  <a:lnTo>
                    <a:pt x="103" y="189"/>
                  </a:lnTo>
                  <a:lnTo>
                    <a:pt x="104" y="182"/>
                  </a:lnTo>
                  <a:lnTo>
                    <a:pt x="105" y="176"/>
                  </a:lnTo>
                  <a:lnTo>
                    <a:pt x="105" y="168"/>
                  </a:lnTo>
                  <a:lnTo>
                    <a:pt x="105" y="161"/>
                  </a:lnTo>
                  <a:lnTo>
                    <a:pt x="107" y="153"/>
                  </a:lnTo>
                  <a:lnTo>
                    <a:pt x="105" y="145"/>
                  </a:lnTo>
                  <a:lnTo>
                    <a:pt x="105" y="138"/>
                  </a:lnTo>
                  <a:lnTo>
                    <a:pt x="105" y="130"/>
                  </a:lnTo>
                  <a:lnTo>
                    <a:pt x="104" y="122"/>
                  </a:lnTo>
                  <a:lnTo>
                    <a:pt x="103" y="112"/>
                  </a:lnTo>
                  <a:lnTo>
                    <a:pt x="101" y="101"/>
                  </a:lnTo>
                  <a:lnTo>
                    <a:pt x="98" y="91"/>
                  </a:lnTo>
                  <a:lnTo>
                    <a:pt x="94" y="80"/>
                  </a:lnTo>
                  <a:lnTo>
                    <a:pt x="91" y="70"/>
                  </a:lnTo>
                  <a:lnTo>
                    <a:pt x="86" y="61"/>
                  </a:lnTo>
                  <a:lnTo>
                    <a:pt x="82" y="52"/>
                  </a:lnTo>
                  <a:lnTo>
                    <a:pt x="76" y="45"/>
                  </a:lnTo>
                  <a:lnTo>
                    <a:pt x="71" y="37"/>
                  </a:lnTo>
                  <a:lnTo>
                    <a:pt x="64" y="30"/>
                  </a:lnTo>
                  <a:lnTo>
                    <a:pt x="57" y="24"/>
                  </a:lnTo>
                  <a:lnTo>
                    <a:pt x="51" y="19"/>
                  </a:lnTo>
                  <a:lnTo>
                    <a:pt x="45" y="15"/>
                  </a:lnTo>
                  <a:lnTo>
                    <a:pt x="40" y="12"/>
                  </a:lnTo>
                  <a:lnTo>
                    <a:pt x="35" y="10"/>
                  </a:lnTo>
                  <a:lnTo>
                    <a:pt x="29" y="8"/>
                  </a:lnTo>
                  <a:lnTo>
                    <a:pt x="24" y="5"/>
                  </a:lnTo>
                  <a:lnTo>
                    <a:pt x="18" y="4"/>
                  </a:lnTo>
                  <a:lnTo>
                    <a:pt x="12" y="2"/>
                  </a:lnTo>
                  <a:lnTo>
                    <a:pt x="7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1" name="Freeform 1232"/>
            <p:cNvSpPr>
              <a:spLocks/>
            </p:cNvSpPr>
            <p:nvPr/>
          </p:nvSpPr>
          <p:spPr bwMode="auto">
            <a:xfrm>
              <a:off x="3123" y="2580"/>
              <a:ext cx="84" cy="81"/>
            </a:xfrm>
            <a:custGeom>
              <a:avLst/>
              <a:gdLst>
                <a:gd name="T0" fmla="*/ 0 w 336"/>
                <a:gd name="T1" fmla="*/ 0 h 324"/>
                <a:gd name="T2" fmla="*/ 0 w 336"/>
                <a:gd name="T3" fmla="*/ 0 h 324"/>
                <a:gd name="T4" fmla="*/ 0 w 336"/>
                <a:gd name="T5" fmla="*/ 0 h 324"/>
                <a:gd name="T6" fmla="*/ 0 w 336"/>
                <a:gd name="T7" fmla="*/ 0 h 324"/>
                <a:gd name="T8" fmla="*/ 0 w 336"/>
                <a:gd name="T9" fmla="*/ 0 h 324"/>
                <a:gd name="T10" fmla="*/ 0 w 336"/>
                <a:gd name="T11" fmla="*/ 0 h 324"/>
                <a:gd name="T12" fmla="*/ 0 w 336"/>
                <a:gd name="T13" fmla="*/ 0 h 324"/>
                <a:gd name="T14" fmla="*/ 0 w 336"/>
                <a:gd name="T15" fmla="*/ 0 h 324"/>
                <a:gd name="T16" fmla="*/ 0 w 336"/>
                <a:gd name="T17" fmla="*/ 0 h 324"/>
                <a:gd name="T18" fmla="*/ 0 w 336"/>
                <a:gd name="T19" fmla="*/ 0 h 324"/>
                <a:gd name="T20" fmla="*/ 0 w 336"/>
                <a:gd name="T21" fmla="*/ 0 h 324"/>
                <a:gd name="T22" fmla="*/ 0 w 336"/>
                <a:gd name="T23" fmla="*/ 0 h 324"/>
                <a:gd name="T24" fmla="*/ 0 w 336"/>
                <a:gd name="T25" fmla="*/ 0 h 324"/>
                <a:gd name="T26" fmla="*/ 0 w 336"/>
                <a:gd name="T27" fmla="*/ 0 h 324"/>
                <a:gd name="T28" fmla="*/ 0 w 336"/>
                <a:gd name="T29" fmla="*/ 0 h 324"/>
                <a:gd name="T30" fmla="*/ 0 w 336"/>
                <a:gd name="T31" fmla="*/ 0 h 324"/>
                <a:gd name="T32" fmla="*/ 0 w 336"/>
                <a:gd name="T33" fmla="*/ 0 h 324"/>
                <a:gd name="T34" fmla="*/ 0 w 336"/>
                <a:gd name="T35" fmla="*/ 0 h 324"/>
                <a:gd name="T36" fmla="*/ 0 w 336"/>
                <a:gd name="T37" fmla="*/ 0 h 324"/>
                <a:gd name="T38" fmla="*/ 0 w 336"/>
                <a:gd name="T39" fmla="*/ 0 h 324"/>
                <a:gd name="T40" fmla="*/ 0 w 336"/>
                <a:gd name="T41" fmla="*/ 0 h 324"/>
                <a:gd name="T42" fmla="*/ 0 w 336"/>
                <a:gd name="T43" fmla="*/ 0 h 324"/>
                <a:gd name="T44" fmla="*/ 0 w 336"/>
                <a:gd name="T45" fmla="*/ 0 h 324"/>
                <a:gd name="T46" fmla="*/ 0 w 336"/>
                <a:gd name="T47" fmla="*/ 0 h 324"/>
                <a:gd name="T48" fmla="*/ 0 w 336"/>
                <a:gd name="T49" fmla="*/ 0 h 324"/>
                <a:gd name="T50" fmla="*/ 0 w 336"/>
                <a:gd name="T51" fmla="*/ 0 h 324"/>
                <a:gd name="T52" fmla="*/ 0 w 336"/>
                <a:gd name="T53" fmla="*/ 0 h 324"/>
                <a:gd name="T54" fmla="*/ 0 w 336"/>
                <a:gd name="T55" fmla="*/ 0 h 324"/>
                <a:gd name="T56" fmla="*/ 0 w 336"/>
                <a:gd name="T57" fmla="*/ 0 h 324"/>
                <a:gd name="T58" fmla="*/ 0 w 336"/>
                <a:gd name="T59" fmla="*/ 0 h 324"/>
                <a:gd name="T60" fmla="*/ 0 w 336"/>
                <a:gd name="T61" fmla="*/ 0 h 324"/>
                <a:gd name="T62" fmla="*/ 0 w 336"/>
                <a:gd name="T63" fmla="*/ 0 h 324"/>
                <a:gd name="T64" fmla="*/ 0 w 336"/>
                <a:gd name="T65" fmla="*/ 0 h 324"/>
                <a:gd name="T66" fmla="*/ 0 w 336"/>
                <a:gd name="T67" fmla="*/ 0 h 324"/>
                <a:gd name="T68" fmla="*/ 0 w 336"/>
                <a:gd name="T69" fmla="*/ 0 h 324"/>
                <a:gd name="T70" fmla="*/ 0 w 336"/>
                <a:gd name="T71" fmla="*/ 0 h 324"/>
                <a:gd name="T72" fmla="*/ 0 w 336"/>
                <a:gd name="T73" fmla="*/ 0 h 324"/>
                <a:gd name="T74" fmla="*/ 0 w 336"/>
                <a:gd name="T75" fmla="*/ 0 h 324"/>
                <a:gd name="T76" fmla="*/ 0 w 336"/>
                <a:gd name="T77" fmla="*/ 0 h 324"/>
                <a:gd name="T78" fmla="*/ 0 w 336"/>
                <a:gd name="T79" fmla="*/ 0 h 324"/>
                <a:gd name="T80" fmla="*/ 0 w 336"/>
                <a:gd name="T81" fmla="*/ 0 h 324"/>
                <a:gd name="T82" fmla="*/ 0 w 336"/>
                <a:gd name="T83" fmla="*/ 0 h 324"/>
                <a:gd name="T84" fmla="*/ 0 w 336"/>
                <a:gd name="T85" fmla="*/ 0 h 324"/>
                <a:gd name="T86" fmla="*/ 0 w 336"/>
                <a:gd name="T87" fmla="*/ 0 h 324"/>
                <a:gd name="T88" fmla="*/ 0 w 336"/>
                <a:gd name="T89" fmla="*/ 0 h 324"/>
                <a:gd name="T90" fmla="*/ 0 w 336"/>
                <a:gd name="T91" fmla="*/ 0 h 324"/>
                <a:gd name="T92" fmla="*/ 0 w 336"/>
                <a:gd name="T93" fmla="*/ 0 h 324"/>
                <a:gd name="T94" fmla="*/ 0 w 336"/>
                <a:gd name="T95" fmla="*/ 0 h 324"/>
                <a:gd name="T96" fmla="*/ 0 w 336"/>
                <a:gd name="T97" fmla="*/ 0 h 324"/>
                <a:gd name="T98" fmla="*/ 0 w 336"/>
                <a:gd name="T99" fmla="*/ 0 h 324"/>
                <a:gd name="T100" fmla="*/ 0 w 336"/>
                <a:gd name="T101" fmla="*/ 0 h 324"/>
                <a:gd name="T102" fmla="*/ 0 w 336"/>
                <a:gd name="T103" fmla="*/ 0 h 324"/>
                <a:gd name="T104" fmla="*/ 0 w 336"/>
                <a:gd name="T105" fmla="*/ 0 h 324"/>
                <a:gd name="T106" fmla="*/ 0 w 336"/>
                <a:gd name="T107" fmla="*/ 0 h 3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36" h="324">
                  <a:moveTo>
                    <a:pt x="69" y="12"/>
                  </a:moveTo>
                  <a:lnTo>
                    <a:pt x="73" y="9"/>
                  </a:lnTo>
                  <a:lnTo>
                    <a:pt x="79" y="6"/>
                  </a:lnTo>
                  <a:lnTo>
                    <a:pt x="84" y="5"/>
                  </a:lnTo>
                  <a:lnTo>
                    <a:pt x="91" y="2"/>
                  </a:lnTo>
                  <a:lnTo>
                    <a:pt x="102" y="0"/>
                  </a:lnTo>
                  <a:lnTo>
                    <a:pt x="115" y="0"/>
                  </a:lnTo>
                  <a:lnTo>
                    <a:pt x="128" y="0"/>
                  </a:lnTo>
                  <a:lnTo>
                    <a:pt x="141" y="0"/>
                  </a:lnTo>
                  <a:lnTo>
                    <a:pt x="155" y="0"/>
                  </a:lnTo>
                  <a:lnTo>
                    <a:pt x="167" y="1"/>
                  </a:lnTo>
                  <a:lnTo>
                    <a:pt x="183" y="1"/>
                  </a:lnTo>
                  <a:lnTo>
                    <a:pt x="198" y="2"/>
                  </a:lnTo>
                  <a:lnTo>
                    <a:pt x="212" y="3"/>
                  </a:lnTo>
                  <a:lnTo>
                    <a:pt x="227" y="6"/>
                  </a:lnTo>
                  <a:lnTo>
                    <a:pt x="240" y="8"/>
                  </a:lnTo>
                  <a:lnTo>
                    <a:pt x="254" y="12"/>
                  </a:lnTo>
                  <a:lnTo>
                    <a:pt x="266" y="17"/>
                  </a:lnTo>
                  <a:lnTo>
                    <a:pt x="277" y="22"/>
                  </a:lnTo>
                  <a:lnTo>
                    <a:pt x="286" y="29"/>
                  </a:lnTo>
                  <a:lnTo>
                    <a:pt x="294" y="36"/>
                  </a:lnTo>
                  <a:lnTo>
                    <a:pt x="302" y="44"/>
                  </a:lnTo>
                  <a:lnTo>
                    <a:pt x="308" y="53"/>
                  </a:lnTo>
                  <a:lnTo>
                    <a:pt x="314" y="63"/>
                  </a:lnTo>
                  <a:lnTo>
                    <a:pt x="320" y="73"/>
                  </a:lnTo>
                  <a:lnTo>
                    <a:pt x="324" y="84"/>
                  </a:lnTo>
                  <a:lnTo>
                    <a:pt x="329" y="95"/>
                  </a:lnTo>
                  <a:lnTo>
                    <a:pt x="332" y="108"/>
                  </a:lnTo>
                  <a:lnTo>
                    <a:pt x="334" y="122"/>
                  </a:lnTo>
                  <a:lnTo>
                    <a:pt x="336" y="138"/>
                  </a:lnTo>
                  <a:lnTo>
                    <a:pt x="336" y="154"/>
                  </a:lnTo>
                  <a:lnTo>
                    <a:pt x="336" y="168"/>
                  </a:lnTo>
                  <a:lnTo>
                    <a:pt x="335" y="183"/>
                  </a:lnTo>
                  <a:lnTo>
                    <a:pt x="334" y="196"/>
                  </a:lnTo>
                  <a:lnTo>
                    <a:pt x="332" y="206"/>
                  </a:lnTo>
                  <a:lnTo>
                    <a:pt x="329" y="215"/>
                  </a:lnTo>
                  <a:lnTo>
                    <a:pt x="325" y="224"/>
                  </a:lnTo>
                  <a:lnTo>
                    <a:pt x="322" y="233"/>
                  </a:lnTo>
                  <a:lnTo>
                    <a:pt x="316" y="241"/>
                  </a:lnTo>
                  <a:lnTo>
                    <a:pt x="312" y="249"/>
                  </a:lnTo>
                  <a:lnTo>
                    <a:pt x="305" y="257"/>
                  </a:lnTo>
                  <a:lnTo>
                    <a:pt x="300" y="265"/>
                  </a:lnTo>
                  <a:lnTo>
                    <a:pt x="292" y="271"/>
                  </a:lnTo>
                  <a:lnTo>
                    <a:pt x="285" y="278"/>
                  </a:lnTo>
                  <a:lnTo>
                    <a:pt x="276" y="284"/>
                  </a:lnTo>
                  <a:lnTo>
                    <a:pt x="268" y="288"/>
                  </a:lnTo>
                  <a:lnTo>
                    <a:pt x="259" y="293"/>
                  </a:lnTo>
                  <a:lnTo>
                    <a:pt x="250" y="297"/>
                  </a:lnTo>
                  <a:lnTo>
                    <a:pt x="240" y="300"/>
                  </a:lnTo>
                  <a:lnTo>
                    <a:pt x="232" y="305"/>
                  </a:lnTo>
                  <a:lnTo>
                    <a:pt x="224" y="308"/>
                  </a:lnTo>
                  <a:lnTo>
                    <a:pt x="215" y="310"/>
                  </a:lnTo>
                  <a:lnTo>
                    <a:pt x="206" y="314"/>
                  </a:lnTo>
                  <a:lnTo>
                    <a:pt x="198" y="315"/>
                  </a:lnTo>
                  <a:lnTo>
                    <a:pt x="186" y="316"/>
                  </a:lnTo>
                  <a:lnTo>
                    <a:pt x="175" y="316"/>
                  </a:lnTo>
                  <a:lnTo>
                    <a:pt x="163" y="316"/>
                  </a:lnTo>
                  <a:lnTo>
                    <a:pt x="152" y="317"/>
                  </a:lnTo>
                  <a:lnTo>
                    <a:pt x="143" y="318"/>
                  </a:lnTo>
                  <a:lnTo>
                    <a:pt x="135" y="321"/>
                  </a:lnTo>
                  <a:lnTo>
                    <a:pt x="126" y="323"/>
                  </a:lnTo>
                  <a:lnTo>
                    <a:pt x="119" y="324"/>
                  </a:lnTo>
                  <a:lnTo>
                    <a:pt x="111" y="323"/>
                  </a:lnTo>
                  <a:lnTo>
                    <a:pt x="105" y="322"/>
                  </a:lnTo>
                  <a:lnTo>
                    <a:pt x="98" y="319"/>
                  </a:lnTo>
                  <a:lnTo>
                    <a:pt x="92" y="316"/>
                  </a:lnTo>
                  <a:lnTo>
                    <a:pt x="85" y="314"/>
                  </a:lnTo>
                  <a:lnTo>
                    <a:pt x="78" y="312"/>
                  </a:lnTo>
                  <a:lnTo>
                    <a:pt x="71" y="309"/>
                  </a:lnTo>
                  <a:lnTo>
                    <a:pt x="64" y="306"/>
                  </a:lnTo>
                  <a:lnTo>
                    <a:pt x="59" y="303"/>
                  </a:lnTo>
                  <a:lnTo>
                    <a:pt x="55" y="299"/>
                  </a:lnTo>
                  <a:lnTo>
                    <a:pt x="52" y="295"/>
                  </a:lnTo>
                  <a:lnTo>
                    <a:pt x="50" y="290"/>
                  </a:lnTo>
                  <a:lnTo>
                    <a:pt x="47" y="286"/>
                  </a:lnTo>
                  <a:lnTo>
                    <a:pt x="45" y="282"/>
                  </a:lnTo>
                  <a:lnTo>
                    <a:pt x="43" y="279"/>
                  </a:lnTo>
                  <a:lnTo>
                    <a:pt x="40" y="276"/>
                  </a:lnTo>
                  <a:lnTo>
                    <a:pt x="35" y="270"/>
                  </a:lnTo>
                  <a:lnTo>
                    <a:pt x="31" y="265"/>
                  </a:lnTo>
                  <a:lnTo>
                    <a:pt x="26" y="258"/>
                  </a:lnTo>
                  <a:lnTo>
                    <a:pt x="23" y="251"/>
                  </a:lnTo>
                  <a:lnTo>
                    <a:pt x="19" y="241"/>
                  </a:lnTo>
                  <a:lnTo>
                    <a:pt x="17" y="230"/>
                  </a:lnTo>
                  <a:lnTo>
                    <a:pt x="16" y="217"/>
                  </a:lnTo>
                  <a:lnTo>
                    <a:pt x="14" y="205"/>
                  </a:lnTo>
                  <a:lnTo>
                    <a:pt x="11" y="193"/>
                  </a:lnTo>
                  <a:lnTo>
                    <a:pt x="8" y="178"/>
                  </a:lnTo>
                  <a:lnTo>
                    <a:pt x="6" y="164"/>
                  </a:lnTo>
                  <a:lnTo>
                    <a:pt x="3" y="148"/>
                  </a:lnTo>
                  <a:lnTo>
                    <a:pt x="0" y="133"/>
                  </a:lnTo>
                  <a:lnTo>
                    <a:pt x="0" y="118"/>
                  </a:lnTo>
                  <a:lnTo>
                    <a:pt x="1" y="107"/>
                  </a:lnTo>
                  <a:lnTo>
                    <a:pt x="3" y="95"/>
                  </a:lnTo>
                  <a:lnTo>
                    <a:pt x="6" y="85"/>
                  </a:lnTo>
                  <a:lnTo>
                    <a:pt x="10" y="74"/>
                  </a:lnTo>
                  <a:lnTo>
                    <a:pt x="15" y="65"/>
                  </a:lnTo>
                  <a:lnTo>
                    <a:pt x="22" y="56"/>
                  </a:lnTo>
                  <a:lnTo>
                    <a:pt x="29" y="48"/>
                  </a:lnTo>
                  <a:lnTo>
                    <a:pt x="37" y="42"/>
                  </a:lnTo>
                  <a:lnTo>
                    <a:pt x="48" y="34"/>
                  </a:lnTo>
                  <a:lnTo>
                    <a:pt x="60" y="28"/>
                  </a:lnTo>
                  <a:lnTo>
                    <a:pt x="72" y="21"/>
                  </a:lnTo>
                  <a:lnTo>
                    <a:pt x="83" y="17"/>
                  </a:lnTo>
                  <a:lnTo>
                    <a:pt x="90" y="12"/>
                  </a:lnTo>
                  <a:lnTo>
                    <a:pt x="97" y="9"/>
                  </a:lnTo>
                  <a:lnTo>
                    <a:pt x="102" y="6"/>
                  </a:lnTo>
                  <a:lnTo>
                    <a:pt x="107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2" name="Freeform 1233"/>
            <p:cNvSpPr>
              <a:spLocks/>
            </p:cNvSpPr>
            <p:nvPr/>
          </p:nvSpPr>
          <p:spPr bwMode="auto">
            <a:xfrm>
              <a:off x="3485" y="1276"/>
              <a:ext cx="889" cy="586"/>
            </a:xfrm>
            <a:custGeom>
              <a:avLst/>
              <a:gdLst>
                <a:gd name="T0" fmla="*/ 0 w 3556"/>
                <a:gd name="T1" fmla="*/ 0 h 2346"/>
                <a:gd name="T2" fmla="*/ 0 w 3556"/>
                <a:gd name="T3" fmla="*/ 0 h 2346"/>
                <a:gd name="T4" fmla="*/ 0 w 3556"/>
                <a:gd name="T5" fmla="*/ 0 h 2346"/>
                <a:gd name="T6" fmla="*/ 0 w 3556"/>
                <a:gd name="T7" fmla="*/ 0 h 2346"/>
                <a:gd name="T8" fmla="*/ 0 w 3556"/>
                <a:gd name="T9" fmla="*/ 0 h 2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6" h="2346">
                  <a:moveTo>
                    <a:pt x="0" y="2019"/>
                  </a:moveTo>
                  <a:lnTo>
                    <a:pt x="3556" y="0"/>
                  </a:lnTo>
                  <a:lnTo>
                    <a:pt x="3556" y="326"/>
                  </a:lnTo>
                  <a:lnTo>
                    <a:pt x="0" y="2346"/>
                  </a:lnTo>
                  <a:lnTo>
                    <a:pt x="0" y="201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3" name="Freeform 1234"/>
            <p:cNvSpPr>
              <a:spLocks/>
            </p:cNvSpPr>
            <p:nvPr/>
          </p:nvSpPr>
          <p:spPr bwMode="auto">
            <a:xfrm>
              <a:off x="3485" y="1442"/>
              <a:ext cx="820" cy="508"/>
            </a:xfrm>
            <a:custGeom>
              <a:avLst/>
              <a:gdLst>
                <a:gd name="T0" fmla="*/ 0 w 3278"/>
                <a:gd name="T1" fmla="*/ 0 h 2032"/>
                <a:gd name="T2" fmla="*/ 0 w 3278"/>
                <a:gd name="T3" fmla="*/ 0 h 2032"/>
                <a:gd name="T4" fmla="*/ 0 w 3278"/>
                <a:gd name="T5" fmla="*/ 0 h 2032"/>
                <a:gd name="T6" fmla="*/ 0 w 3278"/>
                <a:gd name="T7" fmla="*/ 0 h 2032"/>
                <a:gd name="T8" fmla="*/ 0 w 3278"/>
                <a:gd name="T9" fmla="*/ 0 h 20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78" h="2032">
                  <a:moveTo>
                    <a:pt x="0" y="2032"/>
                  </a:moveTo>
                  <a:lnTo>
                    <a:pt x="3278" y="172"/>
                  </a:lnTo>
                  <a:lnTo>
                    <a:pt x="3007" y="0"/>
                  </a:lnTo>
                  <a:lnTo>
                    <a:pt x="0" y="1707"/>
                  </a:lnTo>
                  <a:lnTo>
                    <a:pt x="0" y="203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4" name="Freeform 1235"/>
            <p:cNvSpPr>
              <a:spLocks/>
            </p:cNvSpPr>
            <p:nvPr/>
          </p:nvSpPr>
          <p:spPr bwMode="auto">
            <a:xfrm>
              <a:off x="3363" y="1868"/>
              <a:ext cx="122" cy="111"/>
            </a:xfrm>
            <a:custGeom>
              <a:avLst/>
              <a:gdLst>
                <a:gd name="T0" fmla="*/ 0 w 491"/>
                <a:gd name="T1" fmla="*/ 0 h 442"/>
                <a:gd name="T2" fmla="*/ 0 w 491"/>
                <a:gd name="T3" fmla="*/ 0 h 442"/>
                <a:gd name="T4" fmla="*/ 0 w 491"/>
                <a:gd name="T5" fmla="*/ 0 h 442"/>
                <a:gd name="T6" fmla="*/ 0 w 491"/>
                <a:gd name="T7" fmla="*/ 0 h 442"/>
                <a:gd name="T8" fmla="*/ 0 w 491"/>
                <a:gd name="T9" fmla="*/ 0 h 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1" h="442">
                  <a:moveTo>
                    <a:pt x="0" y="279"/>
                  </a:moveTo>
                  <a:lnTo>
                    <a:pt x="491" y="0"/>
                  </a:lnTo>
                  <a:lnTo>
                    <a:pt x="491" y="325"/>
                  </a:lnTo>
                  <a:lnTo>
                    <a:pt x="287" y="442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5" name="Freeform 1236"/>
            <p:cNvSpPr>
              <a:spLocks/>
            </p:cNvSpPr>
            <p:nvPr/>
          </p:nvSpPr>
          <p:spPr bwMode="auto">
            <a:xfrm>
              <a:off x="3418" y="2134"/>
              <a:ext cx="67" cy="121"/>
            </a:xfrm>
            <a:custGeom>
              <a:avLst/>
              <a:gdLst>
                <a:gd name="T0" fmla="*/ 0 w 269"/>
                <a:gd name="T1" fmla="*/ 0 h 485"/>
                <a:gd name="T2" fmla="*/ 0 w 269"/>
                <a:gd name="T3" fmla="*/ 0 h 485"/>
                <a:gd name="T4" fmla="*/ 0 w 269"/>
                <a:gd name="T5" fmla="*/ 0 h 485"/>
                <a:gd name="T6" fmla="*/ 0 w 269"/>
                <a:gd name="T7" fmla="*/ 0 h 485"/>
                <a:gd name="T8" fmla="*/ 0 w 269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485">
                  <a:moveTo>
                    <a:pt x="0" y="154"/>
                  </a:moveTo>
                  <a:lnTo>
                    <a:pt x="0" y="485"/>
                  </a:lnTo>
                  <a:lnTo>
                    <a:pt x="269" y="331"/>
                  </a:lnTo>
                  <a:lnTo>
                    <a:pt x="269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6" name="Freeform 1237"/>
            <p:cNvSpPr>
              <a:spLocks/>
            </p:cNvSpPr>
            <p:nvPr/>
          </p:nvSpPr>
          <p:spPr bwMode="auto">
            <a:xfrm>
              <a:off x="3418" y="2224"/>
              <a:ext cx="67" cy="119"/>
            </a:xfrm>
            <a:custGeom>
              <a:avLst/>
              <a:gdLst>
                <a:gd name="T0" fmla="*/ 0 w 269"/>
                <a:gd name="T1" fmla="*/ 0 h 477"/>
                <a:gd name="T2" fmla="*/ 0 w 269"/>
                <a:gd name="T3" fmla="*/ 0 h 477"/>
                <a:gd name="T4" fmla="*/ 0 w 269"/>
                <a:gd name="T5" fmla="*/ 0 h 477"/>
                <a:gd name="T6" fmla="*/ 0 w 269"/>
                <a:gd name="T7" fmla="*/ 0 h 477"/>
                <a:gd name="T8" fmla="*/ 0 w 269"/>
                <a:gd name="T9" fmla="*/ 0 h 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477">
                  <a:moveTo>
                    <a:pt x="269" y="0"/>
                  </a:moveTo>
                  <a:lnTo>
                    <a:pt x="269" y="324"/>
                  </a:lnTo>
                  <a:lnTo>
                    <a:pt x="0" y="477"/>
                  </a:lnTo>
                  <a:lnTo>
                    <a:pt x="0" y="153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7" name="Freeform 1238"/>
            <p:cNvSpPr>
              <a:spLocks/>
            </p:cNvSpPr>
            <p:nvPr/>
          </p:nvSpPr>
          <p:spPr bwMode="auto">
            <a:xfrm>
              <a:off x="3418" y="2312"/>
              <a:ext cx="67" cy="138"/>
            </a:xfrm>
            <a:custGeom>
              <a:avLst/>
              <a:gdLst>
                <a:gd name="T0" fmla="*/ 0 w 269"/>
                <a:gd name="T1" fmla="*/ 0 h 551"/>
                <a:gd name="T2" fmla="*/ 0 w 269"/>
                <a:gd name="T3" fmla="*/ 0 h 551"/>
                <a:gd name="T4" fmla="*/ 0 w 269"/>
                <a:gd name="T5" fmla="*/ 0 h 551"/>
                <a:gd name="T6" fmla="*/ 0 w 269"/>
                <a:gd name="T7" fmla="*/ 0 h 551"/>
                <a:gd name="T8" fmla="*/ 0 w 269"/>
                <a:gd name="T9" fmla="*/ 0 h 551"/>
                <a:gd name="T10" fmla="*/ 0 w 269"/>
                <a:gd name="T11" fmla="*/ 0 h 551"/>
                <a:gd name="T12" fmla="*/ 0 w 269"/>
                <a:gd name="T13" fmla="*/ 0 h 551"/>
                <a:gd name="T14" fmla="*/ 0 w 269"/>
                <a:gd name="T15" fmla="*/ 0 h 551"/>
                <a:gd name="T16" fmla="*/ 0 w 269"/>
                <a:gd name="T17" fmla="*/ 0 h 551"/>
                <a:gd name="T18" fmla="*/ 0 w 269"/>
                <a:gd name="T19" fmla="*/ 0 h 551"/>
                <a:gd name="T20" fmla="*/ 0 w 269"/>
                <a:gd name="T21" fmla="*/ 0 h 551"/>
                <a:gd name="T22" fmla="*/ 0 w 269"/>
                <a:gd name="T23" fmla="*/ 0 h 551"/>
                <a:gd name="T24" fmla="*/ 0 w 269"/>
                <a:gd name="T25" fmla="*/ 0 h 551"/>
                <a:gd name="T26" fmla="*/ 0 w 269"/>
                <a:gd name="T27" fmla="*/ 0 h 551"/>
                <a:gd name="T28" fmla="*/ 0 w 269"/>
                <a:gd name="T29" fmla="*/ 0 h 551"/>
                <a:gd name="T30" fmla="*/ 0 w 269"/>
                <a:gd name="T31" fmla="*/ 0 h 551"/>
                <a:gd name="T32" fmla="*/ 0 w 269"/>
                <a:gd name="T33" fmla="*/ 0 h 551"/>
                <a:gd name="T34" fmla="*/ 0 w 269"/>
                <a:gd name="T35" fmla="*/ 0 h 551"/>
                <a:gd name="T36" fmla="*/ 0 w 269"/>
                <a:gd name="T37" fmla="*/ 0 h 551"/>
                <a:gd name="T38" fmla="*/ 0 w 269"/>
                <a:gd name="T39" fmla="*/ 0 h 551"/>
                <a:gd name="T40" fmla="*/ 0 w 269"/>
                <a:gd name="T41" fmla="*/ 0 h 551"/>
                <a:gd name="T42" fmla="*/ 0 w 269"/>
                <a:gd name="T43" fmla="*/ 0 h 551"/>
                <a:gd name="T44" fmla="*/ 0 w 269"/>
                <a:gd name="T45" fmla="*/ 0 h 551"/>
                <a:gd name="T46" fmla="*/ 0 w 269"/>
                <a:gd name="T47" fmla="*/ 0 h 551"/>
                <a:gd name="T48" fmla="*/ 0 w 269"/>
                <a:gd name="T49" fmla="*/ 0 h 551"/>
                <a:gd name="T50" fmla="*/ 0 w 269"/>
                <a:gd name="T51" fmla="*/ 0 h 551"/>
                <a:gd name="T52" fmla="*/ 0 w 269"/>
                <a:gd name="T53" fmla="*/ 0 h 551"/>
                <a:gd name="T54" fmla="*/ 0 w 269"/>
                <a:gd name="T55" fmla="*/ 0 h 551"/>
                <a:gd name="T56" fmla="*/ 0 w 269"/>
                <a:gd name="T57" fmla="*/ 0 h 551"/>
                <a:gd name="T58" fmla="*/ 0 w 269"/>
                <a:gd name="T59" fmla="*/ 0 h 551"/>
                <a:gd name="T60" fmla="*/ 0 w 269"/>
                <a:gd name="T61" fmla="*/ 0 h 551"/>
                <a:gd name="T62" fmla="*/ 0 w 269"/>
                <a:gd name="T63" fmla="*/ 0 h 551"/>
                <a:gd name="T64" fmla="*/ 0 w 269"/>
                <a:gd name="T65" fmla="*/ 0 h 551"/>
                <a:gd name="T66" fmla="*/ 0 w 269"/>
                <a:gd name="T67" fmla="*/ 0 h 551"/>
                <a:gd name="T68" fmla="*/ 0 w 269"/>
                <a:gd name="T69" fmla="*/ 0 h 551"/>
                <a:gd name="T70" fmla="*/ 0 w 269"/>
                <a:gd name="T71" fmla="*/ 0 h 551"/>
                <a:gd name="T72" fmla="*/ 0 w 269"/>
                <a:gd name="T73" fmla="*/ 0 h 551"/>
                <a:gd name="T74" fmla="*/ 0 w 269"/>
                <a:gd name="T75" fmla="*/ 0 h 551"/>
                <a:gd name="T76" fmla="*/ 0 w 269"/>
                <a:gd name="T77" fmla="*/ 0 h 55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69" h="551">
                  <a:moveTo>
                    <a:pt x="0" y="154"/>
                  </a:moveTo>
                  <a:lnTo>
                    <a:pt x="0" y="467"/>
                  </a:lnTo>
                  <a:lnTo>
                    <a:pt x="14" y="461"/>
                  </a:lnTo>
                  <a:lnTo>
                    <a:pt x="27" y="457"/>
                  </a:lnTo>
                  <a:lnTo>
                    <a:pt x="41" y="453"/>
                  </a:lnTo>
                  <a:lnTo>
                    <a:pt x="51" y="450"/>
                  </a:lnTo>
                  <a:lnTo>
                    <a:pt x="62" y="448"/>
                  </a:lnTo>
                  <a:lnTo>
                    <a:pt x="72" y="447"/>
                  </a:lnTo>
                  <a:lnTo>
                    <a:pt x="82" y="444"/>
                  </a:lnTo>
                  <a:lnTo>
                    <a:pt x="93" y="444"/>
                  </a:lnTo>
                  <a:lnTo>
                    <a:pt x="104" y="443"/>
                  </a:lnTo>
                  <a:lnTo>
                    <a:pt x="115" y="444"/>
                  </a:lnTo>
                  <a:lnTo>
                    <a:pt x="126" y="445"/>
                  </a:lnTo>
                  <a:lnTo>
                    <a:pt x="136" y="447"/>
                  </a:lnTo>
                  <a:lnTo>
                    <a:pt x="146" y="449"/>
                  </a:lnTo>
                  <a:lnTo>
                    <a:pt x="156" y="452"/>
                  </a:lnTo>
                  <a:lnTo>
                    <a:pt x="166" y="455"/>
                  </a:lnTo>
                  <a:lnTo>
                    <a:pt x="175" y="459"/>
                  </a:lnTo>
                  <a:lnTo>
                    <a:pt x="185" y="462"/>
                  </a:lnTo>
                  <a:lnTo>
                    <a:pt x="194" y="467"/>
                  </a:lnTo>
                  <a:lnTo>
                    <a:pt x="202" y="471"/>
                  </a:lnTo>
                  <a:lnTo>
                    <a:pt x="211" y="476"/>
                  </a:lnTo>
                  <a:lnTo>
                    <a:pt x="218" y="480"/>
                  </a:lnTo>
                  <a:lnTo>
                    <a:pt x="223" y="484"/>
                  </a:lnTo>
                  <a:lnTo>
                    <a:pt x="229" y="488"/>
                  </a:lnTo>
                  <a:lnTo>
                    <a:pt x="234" y="492"/>
                  </a:lnTo>
                  <a:lnTo>
                    <a:pt x="240" y="497"/>
                  </a:lnTo>
                  <a:lnTo>
                    <a:pt x="245" y="503"/>
                  </a:lnTo>
                  <a:lnTo>
                    <a:pt x="249" y="508"/>
                  </a:lnTo>
                  <a:lnTo>
                    <a:pt x="254" y="514"/>
                  </a:lnTo>
                  <a:lnTo>
                    <a:pt x="257" y="520"/>
                  </a:lnTo>
                  <a:lnTo>
                    <a:pt x="260" y="525"/>
                  </a:lnTo>
                  <a:lnTo>
                    <a:pt x="262" y="529"/>
                  </a:lnTo>
                  <a:lnTo>
                    <a:pt x="265" y="535"/>
                  </a:lnTo>
                  <a:lnTo>
                    <a:pt x="266" y="540"/>
                  </a:lnTo>
                  <a:lnTo>
                    <a:pt x="268" y="545"/>
                  </a:lnTo>
                  <a:lnTo>
                    <a:pt x="269" y="551"/>
                  </a:lnTo>
                  <a:lnTo>
                    <a:pt x="269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8" name="Freeform 1239"/>
            <p:cNvSpPr>
              <a:spLocks/>
            </p:cNvSpPr>
            <p:nvPr/>
          </p:nvSpPr>
          <p:spPr bwMode="auto">
            <a:xfrm>
              <a:off x="3485" y="2048"/>
              <a:ext cx="99" cy="80"/>
            </a:xfrm>
            <a:custGeom>
              <a:avLst/>
              <a:gdLst>
                <a:gd name="T0" fmla="*/ 0 w 397"/>
                <a:gd name="T1" fmla="*/ 0 h 320"/>
                <a:gd name="T2" fmla="*/ 0 w 397"/>
                <a:gd name="T3" fmla="*/ 0 h 320"/>
                <a:gd name="T4" fmla="*/ 0 w 397"/>
                <a:gd name="T5" fmla="*/ 0 h 320"/>
                <a:gd name="T6" fmla="*/ 0 w 397"/>
                <a:gd name="T7" fmla="*/ 0 h 320"/>
                <a:gd name="T8" fmla="*/ 0 w 397"/>
                <a:gd name="T9" fmla="*/ 0 h 3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7" h="320">
                  <a:moveTo>
                    <a:pt x="0" y="320"/>
                  </a:moveTo>
                  <a:lnTo>
                    <a:pt x="397" y="95"/>
                  </a:lnTo>
                  <a:lnTo>
                    <a:pt x="397" y="0"/>
                  </a:lnTo>
                  <a:lnTo>
                    <a:pt x="0" y="225"/>
                  </a:lnTo>
                  <a:lnTo>
                    <a:pt x="0" y="32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99" name="Freeform 1240"/>
            <p:cNvSpPr>
              <a:spLocks/>
            </p:cNvSpPr>
            <p:nvPr/>
          </p:nvSpPr>
          <p:spPr bwMode="auto">
            <a:xfrm>
              <a:off x="3418" y="2104"/>
              <a:ext cx="67" cy="63"/>
            </a:xfrm>
            <a:custGeom>
              <a:avLst/>
              <a:gdLst>
                <a:gd name="T0" fmla="*/ 0 w 269"/>
                <a:gd name="T1" fmla="*/ 0 h 249"/>
                <a:gd name="T2" fmla="*/ 0 w 269"/>
                <a:gd name="T3" fmla="*/ 0 h 249"/>
                <a:gd name="T4" fmla="*/ 0 w 269"/>
                <a:gd name="T5" fmla="*/ 0 h 249"/>
                <a:gd name="T6" fmla="*/ 0 w 269"/>
                <a:gd name="T7" fmla="*/ 0 h 249"/>
                <a:gd name="T8" fmla="*/ 0 w 269"/>
                <a:gd name="T9" fmla="*/ 0 h 249"/>
                <a:gd name="T10" fmla="*/ 0 w 269"/>
                <a:gd name="T11" fmla="*/ 0 h 2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9" h="249">
                  <a:moveTo>
                    <a:pt x="0" y="152"/>
                  </a:moveTo>
                  <a:lnTo>
                    <a:pt x="221" y="27"/>
                  </a:lnTo>
                  <a:lnTo>
                    <a:pt x="269" y="0"/>
                  </a:lnTo>
                  <a:lnTo>
                    <a:pt x="269" y="95"/>
                  </a:lnTo>
                  <a:lnTo>
                    <a:pt x="0" y="249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0" name="Freeform 1241"/>
            <p:cNvSpPr>
              <a:spLocks/>
            </p:cNvSpPr>
            <p:nvPr/>
          </p:nvSpPr>
          <p:spPr bwMode="auto">
            <a:xfrm>
              <a:off x="3485" y="1268"/>
              <a:ext cx="889" cy="513"/>
            </a:xfrm>
            <a:custGeom>
              <a:avLst/>
              <a:gdLst>
                <a:gd name="T0" fmla="*/ 0 w 3556"/>
                <a:gd name="T1" fmla="*/ 0 h 2053"/>
                <a:gd name="T2" fmla="*/ 0 w 3556"/>
                <a:gd name="T3" fmla="*/ 0 h 2053"/>
                <a:gd name="T4" fmla="*/ 0 w 3556"/>
                <a:gd name="T5" fmla="*/ 0 h 2053"/>
                <a:gd name="T6" fmla="*/ 0 w 3556"/>
                <a:gd name="T7" fmla="*/ 0 h 2053"/>
                <a:gd name="T8" fmla="*/ 0 w 3556"/>
                <a:gd name="T9" fmla="*/ 0 h 20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6" h="2053">
                  <a:moveTo>
                    <a:pt x="0" y="2020"/>
                  </a:moveTo>
                  <a:lnTo>
                    <a:pt x="3556" y="0"/>
                  </a:lnTo>
                  <a:lnTo>
                    <a:pt x="3556" y="34"/>
                  </a:lnTo>
                  <a:lnTo>
                    <a:pt x="0" y="2053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1" name="Freeform 1242"/>
            <p:cNvSpPr>
              <a:spLocks/>
            </p:cNvSpPr>
            <p:nvPr/>
          </p:nvSpPr>
          <p:spPr bwMode="auto">
            <a:xfrm>
              <a:off x="3485" y="1357"/>
              <a:ext cx="889" cy="511"/>
            </a:xfrm>
            <a:custGeom>
              <a:avLst/>
              <a:gdLst>
                <a:gd name="T0" fmla="*/ 0 w 3556"/>
                <a:gd name="T1" fmla="*/ 0 h 2043"/>
                <a:gd name="T2" fmla="*/ 0 w 3556"/>
                <a:gd name="T3" fmla="*/ 0 h 2043"/>
                <a:gd name="T4" fmla="*/ 0 w 3556"/>
                <a:gd name="T5" fmla="*/ 0 h 2043"/>
                <a:gd name="T6" fmla="*/ 0 w 3556"/>
                <a:gd name="T7" fmla="*/ 0 h 2043"/>
                <a:gd name="T8" fmla="*/ 0 w 3556"/>
                <a:gd name="T9" fmla="*/ 0 h 20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56" h="2043">
                  <a:moveTo>
                    <a:pt x="0" y="2020"/>
                  </a:moveTo>
                  <a:lnTo>
                    <a:pt x="3556" y="0"/>
                  </a:lnTo>
                  <a:lnTo>
                    <a:pt x="3556" y="23"/>
                  </a:lnTo>
                  <a:lnTo>
                    <a:pt x="0" y="2043"/>
                  </a:lnTo>
                  <a:lnTo>
                    <a:pt x="0" y="202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2" name="Freeform 1243"/>
            <p:cNvSpPr>
              <a:spLocks/>
            </p:cNvSpPr>
            <p:nvPr/>
          </p:nvSpPr>
          <p:spPr bwMode="auto">
            <a:xfrm>
              <a:off x="3418" y="2305"/>
              <a:ext cx="67" cy="45"/>
            </a:xfrm>
            <a:custGeom>
              <a:avLst/>
              <a:gdLst>
                <a:gd name="T0" fmla="*/ 0 w 269"/>
                <a:gd name="T1" fmla="*/ 0 h 183"/>
                <a:gd name="T2" fmla="*/ 0 w 269"/>
                <a:gd name="T3" fmla="*/ 0 h 183"/>
                <a:gd name="T4" fmla="*/ 0 w 269"/>
                <a:gd name="T5" fmla="*/ 0 h 183"/>
                <a:gd name="T6" fmla="*/ 0 w 269"/>
                <a:gd name="T7" fmla="*/ 0 h 183"/>
                <a:gd name="T8" fmla="*/ 0 w 269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83">
                  <a:moveTo>
                    <a:pt x="0" y="183"/>
                  </a:moveTo>
                  <a:lnTo>
                    <a:pt x="269" y="29"/>
                  </a:lnTo>
                  <a:lnTo>
                    <a:pt x="269" y="0"/>
                  </a:lnTo>
                  <a:lnTo>
                    <a:pt x="0" y="153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3" name="Freeform 1244"/>
            <p:cNvSpPr>
              <a:spLocks/>
            </p:cNvSpPr>
            <p:nvPr/>
          </p:nvSpPr>
          <p:spPr bwMode="auto">
            <a:xfrm>
              <a:off x="3418" y="2216"/>
              <a:ext cx="67" cy="46"/>
            </a:xfrm>
            <a:custGeom>
              <a:avLst/>
              <a:gdLst>
                <a:gd name="T0" fmla="*/ 0 w 269"/>
                <a:gd name="T1" fmla="*/ 0 h 183"/>
                <a:gd name="T2" fmla="*/ 0 w 269"/>
                <a:gd name="T3" fmla="*/ 0 h 183"/>
                <a:gd name="T4" fmla="*/ 0 w 269"/>
                <a:gd name="T5" fmla="*/ 0 h 183"/>
                <a:gd name="T6" fmla="*/ 0 w 269"/>
                <a:gd name="T7" fmla="*/ 0 h 183"/>
                <a:gd name="T8" fmla="*/ 0 w 269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83">
                  <a:moveTo>
                    <a:pt x="0" y="154"/>
                  </a:moveTo>
                  <a:lnTo>
                    <a:pt x="269" y="0"/>
                  </a:lnTo>
                  <a:lnTo>
                    <a:pt x="269" y="30"/>
                  </a:lnTo>
                  <a:lnTo>
                    <a:pt x="0" y="183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4" name="Freeform 1245"/>
            <p:cNvSpPr>
              <a:spLocks/>
            </p:cNvSpPr>
            <p:nvPr/>
          </p:nvSpPr>
          <p:spPr bwMode="auto">
            <a:xfrm>
              <a:off x="3418" y="2128"/>
              <a:ext cx="67" cy="44"/>
            </a:xfrm>
            <a:custGeom>
              <a:avLst/>
              <a:gdLst>
                <a:gd name="T0" fmla="*/ 0 w 269"/>
                <a:gd name="T1" fmla="*/ 0 h 175"/>
                <a:gd name="T2" fmla="*/ 0 w 269"/>
                <a:gd name="T3" fmla="*/ 0 h 175"/>
                <a:gd name="T4" fmla="*/ 0 w 269"/>
                <a:gd name="T5" fmla="*/ 0 h 175"/>
                <a:gd name="T6" fmla="*/ 0 w 269"/>
                <a:gd name="T7" fmla="*/ 0 h 175"/>
                <a:gd name="T8" fmla="*/ 0 w 269"/>
                <a:gd name="T9" fmla="*/ 0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75">
                  <a:moveTo>
                    <a:pt x="0" y="154"/>
                  </a:moveTo>
                  <a:lnTo>
                    <a:pt x="269" y="0"/>
                  </a:lnTo>
                  <a:lnTo>
                    <a:pt x="269" y="21"/>
                  </a:lnTo>
                  <a:lnTo>
                    <a:pt x="0" y="175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5" name="Freeform 1246"/>
            <p:cNvSpPr>
              <a:spLocks/>
            </p:cNvSpPr>
            <p:nvPr/>
          </p:nvSpPr>
          <p:spPr bwMode="auto">
            <a:xfrm>
              <a:off x="3418" y="2489"/>
              <a:ext cx="67" cy="123"/>
            </a:xfrm>
            <a:custGeom>
              <a:avLst/>
              <a:gdLst>
                <a:gd name="T0" fmla="*/ 0 w 269"/>
                <a:gd name="T1" fmla="*/ 0 h 490"/>
                <a:gd name="T2" fmla="*/ 0 w 269"/>
                <a:gd name="T3" fmla="*/ 0 h 490"/>
                <a:gd name="T4" fmla="*/ 0 w 269"/>
                <a:gd name="T5" fmla="*/ 0 h 490"/>
                <a:gd name="T6" fmla="*/ 0 w 269"/>
                <a:gd name="T7" fmla="*/ 0 h 490"/>
                <a:gd name="T8" fmla="*/ 0 w 269"/>
                <a:gd name="T9" fmla="*/ 0 h 4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490">
                  <a:moveTo>
                    <a:pt x="0" y="152"/>
                  </a:moveTo>
                  <a:lnTo>
                    <a:pt x="0" y="490"/>
                  </a:lnTo>
                  <a:lnTo>
                    <a:pt x="269" y="336"/>
                  </a:lnTo>
                  <a:lnTo>
                    <a:pt x="269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6" name="Freeform 1247"/>
            <p:cNvSpPr>
              <a:spLocks/>
            </p:cNvSpPr>
            <p:nvPr/>
          </p:nvSpPr>
          <p:spPr bwMode="auto">
            <a:xfrm>
              <a:off x="3418" y="2423"/>
              <a:ext cx="67" cy="94"/>
            </a:xfrm>
            <a:custGeom>
              <a:avLst/>
              <a:gdLst>
                <a:gd name="T0" fmla="*/ 0 w 269"/>
                <a:gd name="T1" fmla="*/ 0 h 378"/>
                <a:gd name="T2" fmla="*/ 0 w 269"/>
                <a:gd name="T3" fmla="*/ 0 h 378"/>
                <a:gd name="T4" fmla="*/ 0 w 269"/>
                <a:gd name="T5" fmla="*/ 0 h 378"/>
                <a:gd name="T6" fmla="*/ 0 w 269"/>
                <a:gd name="T7" fmla="*/ 0 h 378"/>
                <a:gd name="T8" fmla="*/ 0 w 269"/>
                <a:gd name="T9" fmla="*/ 0 h 378"/>
                <a:gd name="T10" fmla="*/ 0 w 269"/>
                <a:gd name="T11" fmla="*/ 0 h 378"/>
                <a:gd name="T12" fmla="*/ 0 w 269"/>
                <a:gd name="T13" fmla="*/ 0 h 378"/>
                <a:gd name="T14" fmla="*/ 0 w 269"/>
                <a:gd name="T15" fmla="*/ 0 h 378"/>
                <a:gd name="T16" fmla="*/ 0 w 269"/>
                <a:gd name="T17" fmla="*/ 0 h 378"/>
                <a:gd name="T18" fmla="*/ 0 w 269"/>
                <a:gd name="T19" fmla="*/ 0 h 378"/>
                <a:gd name="T20" fmla="*/ 0 w 269"/>
                <a:gd name="T21" fmla="*/ 0 h 378"/>
                <a:gd name="T22" fmla="*/ 0 w 269"/>
                <a:gd name="T23" fmla="*/ 0 h 378"/>
                <a:gd name="T24" fmla="*/ 0 w 269"/>
                <a:gd name="T25" fmla="*/ 0 h 378"/>
                <a:gd name="T26" fmla="*/ 0 w 269"/>
                <a:gd name="T27" fmla="*/ 0 h 378"/>
                <a:gd name="T28" fmla="*/ 0 w 269"/>
                <a:gd name="T29" fmla="*/ 0 h 378"/>
                <a:gd name="T30" fmla="*/ 0 w 269"/>
                <a:gd name="T31" fmla="*/ 0 h 378"/>
                <a:gd name="T32" fmla="*/ 0 w 269"/>
                <a:gd name="T33" fmla="*/ 0 h 378"/>
                <a:gd name="T34" fmla="*/ 0 w 269"/>
                <a:gd name="T35" fmla="*/ 0 h 378"/>
                <a:gd name="T36" fmla="*/ 0 w 269"/>
                <a:gd name="T37" fmla="*/ 0 h 378"/>
                <a:gd name="T38" fmla="*/ 0 w 269"/>
                <a:gd name="T39" fmla="*/ 0 h 378"/>
                <a:gd name="T40" fmla="*/ 0 w 269"/>
                <a:gd name="T41" fmla="*/ 0 h 378"/>
                <a:gd name="T42" fmla="*/ 0 w 269"/>
                <a:gd name="T43" fmla="*/ 0 h 378"/>
                <a:gd name="T44" fmla="*/ 0 w 269"/>
                <a:gd name="T45" fmla="*/ 0 h 378"/>
                <a:gd name="T46" fmla="*/ 0 w 269"/>
                <a:gd name="T47" fmla="*/ 0 h 378"/>
                <a:gd name="T48" fmla="*/ 0 w 269"/>
                <a:gd name="T49" fmla="*/ 0 h 378"/>
                <a:gd name="T50" fmla="*/ 0 w 269"/>
                <a:gd name="T51" fmla="*/ 0 h 378"/>
                <a:gd name="T52" fmla="*/ 0 w 269"/>
                <a:gd name="T53" fmla="*/ 0 h 378"/>
                <a:gd name="T54" fmla="*/ 0 w 269"/>
                <a:gd name="T55" fmla="*/ 0 h 378"/>
                <a:gd name="T56" fmla="*/ 0 w 269"/>
                <a:gd name="T57" fmla="*/ 0 h 378"/>
                <a:gd name="T58" fmla="*/ 0 w 269"/>
                <a:gd name="T59" fmla="*/ 0 h 378"/>
                <a:gd name="T60" fmla="*/ 0 w 269"/>
                <a:gd name="T61" fmla="*/ 0 h 378"/>
                <a:gd name="T62" fmla="*/ 0 w 269"/>
                <a:gd name="T63" fmla="*/ 0 h 378"/>
                <a:gd name="T64" fmla="*/ 0 w 269"/>
                <a:gd name="T65" fmla="*/ 0 h 378"/>
                <a:gd name="T66" fmla="*/ 0 w 269"/>
                <a:gd name="T67" fmla="*/ 0 h 37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69" h="378">
                  <a:moveTo>
                    <a:pt x="269" y="165"/>
                  </a:moveTo>
                  <a:lnTo>
                    <a:pt x="268" y="171"/>
                  </a:lnTo>
                  <a:lnTo>
                    <a:pt x="266" y="176"/>
                  </a:lnTo>
                  <a:lnTo>
                    <a:pt x="262" y="182"/>
                  </a:lnTo>
                  <a:lnTo>
                    <a:pt x="260" y="187"/>
                  </a:lnTo>
                  <a:lnTo>
                    <a:pt x="257" y="193"/>
                  </a:lnTo>
                  <a:lnTo>
                    <a:pt x="254" y="199"/>
                  </a:lnTo>
                  <a:lnTo>
                    <a:pt x="249" y="204"/>
                  </a:lnTo>
                  <a:lnTo>
                    <a:pt x="246" y="209"/>
                  </a:lnTo>
                  <a:lnTo>
                    <a:pt x="241" y="213"/>
                  </a:lnTo>
                  <a:lnTo>
                    <a:pt x="236" y="221"/>
                  </a:lnTo>
                  <a:lnTo>
                    <a:pt x="229" y="228"/>
                  </a:lnTo>
                  <a:lnTo>
                    <a:pt x="223" y="233"/>
                  </a:lnTo>
                  <a:lnTo>
                    <a:pt x="213" y="242"/>
                  </a:lnTo>
                  <a:lnTo>
                    <a:pt x="203" y="252"/>
                  </a:lnTo>
                  <a:lnTo>
                    <a:pt x="196" y="258"/>
                  </a:lnTo>
                  <a:lnTo>
                    <a:pt x="190" y="264"/>
                  </a:lnTo>
                  <a:lnTo>
                    <a:pt x="184" y="270"/>
                  </a:lnTo>
                  <a:lnTo>
                    <a:pt x="177" y="277"/>
                  </a:lnTo>
                  <a:lnTo>
                    <a:pt x="171" y="283"/>
                  </a:lnTo>
                  <a:lnTo>
                    <a:pt x="165" y="289"/>
                  </a:lnTo>
                  <a:lnTo>
                    <a:pt x="158" y="297"/>
                  </a:lnTo>
                  <a:lnTo>
                    <a:pt x="153" y="304"/>
                  </a:lnTo>
                  <a:lnTo>
                    <a:pt x="147" y="311"/>
                  </a:lnTo>
                  <a:lnTo>
                    <a:pt x="33" y="374"/>
                  </a:lnTo>
                  <a:lnTo>
                    <a:pt x="27" y="376"/>
                  </a:lnTo>
                  <a:lnTo>
                    <a:pt x="22" y="377"/>
                  </a:lnTo>
                  <a:lnTo>
                    <a:pt x="16" y="377"/>
                  </a:lnTo>
                  <a:lnTo>
                    <a:pt x="10" y="377"/>
                  </a:lnTo>
                  <a:lnTo>
                    <a:pt x="6" y="378"/>
                  </a:lnTo>
                  <a:lnTo>
                    <a:pt x="0" y="378"/>
                  </a:lnTo>
                  <a:lnTo>
                    <a:pt x="0" y="24"/>
                  </a:lnTo>
                  <a:lnTo>
                    <a:pt x="14" y="18"/>
                  </a:lnTo>
                  <a:lnTo>
                    <a:pt x="27" y="14"/>
                  </a:lnTo>
                  <a:lnTo>
                    <a:pt x="41" y="10"/>
                  </a:lnTo>
                  <a:lnTo>
                    <a:pt x="51" y="7"/>
                  </a:lnTo>
                  <a:lnTo>
                    <a:pt x="62" y="5"/>
                  </a:lnTo>
                  <a:lnTo>
                    <a:pt x="72" y="4"/>
                  </a:lnTo>
                  <a:lnTo>
                    <a:pt x="82" y="1"/>
                  </a:lnTo>
                  <a:lnTo>
                    <a:pt x="93" y="1"/>
                  </a:lnTo>
                  <a:lnTo>
                    <a:pt x="104" y="0"/>
                  </a:lnTo>
                  <a:lnTo>
                    <a:pt x="115" y="1"/>
                  </a:lnTo>
                  <a:lnTo>
                    <a:pt x="126" y="2"/>
                  </a:lnTo>
                  <a:lnTo>
                    <a:pt x="136" y="4"/>
                  </a:lnTo>
                  <a:lnTo>
                    <a:pt x="146" y="6"/>
                  </a:lnTo>
                  <a:lnTo>
                    <a:pt x="156" y="9"/>
                  </a:lnTo>
                  <a:lnTo>
                    <a:pt x="166" y="12"/>
                  </a:lnTo>
                  <a:lnTo>
                    <a:pt x="175" y="16"/>
                  </a:lnTo>
                  <a:lnTo>
                    <a:pt x="185" y="19"/>
                  </a:lnTo>
                  <a:lnTo>
                    <a:pt x="194" y="24"/>
                  </a:lnTo>
                  <a:lnTo>
                    <a:pt x="202" y="28"/>
                  </a:lnTo>
                  <a:lnTo>
                    <a:pt x="211" y="33"/>
                  </a:lnTo>
                  <a:lnTo>
                    <a:pt x="218" y="37"/>
                  </a:lnTo>
                  <a:lnTo>
                    <a:pt x="223" y="41"/>
                  </a:lnTo>
                  <a:lnTo>
                    <a:pt x="229" y="45"/>
                  </a:lnTo>
                  <a:lnTo>
                    <a:pt x="234" y="49"/>
                  </a:lnTo>
                  <a:lnTo>
                    <a:pt x="240" y="54"/>
                  </a:lnTo>
                  <a:lnTo>
                    <a:pt x="245" y="60"/>
                  </a:lnTo>
                  <a:lnTo>
                    <a:pt x="249" y="65"/>
                  </a:lnTo>
                  <a:lnTo>
                    <a:pt x="254" y="71"/>
                  </a:lnTo>
                  <a:lnTo>
                    <a:pt x="257" y="77"/>
                  </a:lnTo>
                  <a:lnTo>
                    <a:pt x="260" y="82"/>
                  </a:lnTo>
                  <a:lnTo>
                    <a:pt x="262" y="86"/>
                  </a:lnTo>
                  <a:lnTo>
                    <a:pt x="265" y="92"/>
                  </a:lnTo>
                  <a:lnTo>
                    <a:pt x="266" y="97"/>
                  </a:lnTo>
                  <a:lnTo>
                    <a:pt x="268" y="102"/>
                  </a:lnTo>
                  <a:lnTo>
                    <a:pt x="269" y="108"/>
                  </a:lnTo>
                  <a:lnTo>
                    <a:pt x="269" y="165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7" name="Freeform 1248"/>
            <p:cNvSpPr>
              <a:spLocks/>
            </p:cNvSpPr>
            <p:nvPr/>
          </p:nvSpPr>
          <p:spPr bwMode="auto">
            <a:xfrm>
              <a:off x="3485" y="1484"/>
              <a:ext cx="820" cy="545"/>
            </a:xfrm>
            <a:custGeom>
              <a:avLst/>
              <a:gdLst>
                <a:gd name="T0" fmla="*/ 0 w 3278"/>
                <a:gd name="T1" fmla="*/ 0 h 2180"/>
                <a:gd name="T2" fmla="*/ 0 w 3278"/>
                <a:gd name="T3" fmla="*/ 0 h 2180"/>
                <a:gd name="T4" fmla="*/ 0 w 3278"/>
                <a:gd name="T5" fmla="*/ 0 h 2180"/>
                <a:gd name="T6" fmla="*/ 0 w 3278"/>
                <a:gd name="T7" fmla="*/ 0 h 2180"/>
                <a:gd name="T8" fmla="*/ 0 w 3278"/>
                <a:gd name="T9" fmla="*/ 0 h 2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78" h="2180">
                  <a:moveTo>
                    <a:pt x="0" y="1860"/>
                  </a:moveTo>
                  <a:lnTo>
                    <a:pt x="3278" y="0"/>
                  </a:lnTo>
                  <a:lnTo>
                    <a:pt x="3278" y="318"/>
                  </a:lnTo>
                  <a:lnTo>
                    <a:pt x="0" y="2180"/>
                  </a:lnTo>
                  <a:lnTo>
                    <a:pt x="0" y="186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8" name="Freeform 1249"/>
            <p:cNvSpPr>
              <a:spLocks/>
            </p:cNvSpPr>
            <p:nvPr/>
          </p:nvSpPr>
          <p:spPr bwMode="auto">
            <a:xfrm>
              <a:off x="3434" y="1950"/>
              <a:ext cx="51" cy="109"/>
            </a:xfrm>
            <a:custGeom>
              <a:avLst/>
              <a:gdLst>
                <a:gd name="T0" fmla="*/ 0 w 204"/>
                <a:gd name="T1" fmla="*/ 0 h 436"/>
                <a:gd name="T2" fmla="*/ 0 w 204"/>
                <a:gd name="T3" fmla="*/ 0 h 436"/>
                <a:gd name="T4" fmla="*/ 0 w 204"/>
                <a:gd name="T5" fmla="*/ 0 h 436"/>
                <a:gd name="T6" fmla="*/ 0 w 204"/>
                <a:gd name="T7" fmla="*/ 0 h 436"/>
                <a:gd name="T8" fmla="*/ 0 w 204"/>
                <a:gd name="T9" fmla="*/ 0 h 4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4" h="436">
                  <a:moveTo>
                    <a:pt x="204" y="0"/>
                  </a:moveTo>
                  <a:lnTo>
                    <a:pt x="204" y="320"/>
                  </a:lnTo>
                  <a:lnTo>
                    <a:pt x="0" y="436"/>
                  </a:lnTo>
                  <a:lnTo>
                    <a:pt x="0" y="117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09" name="Freeform 1250"/>
            <p:cNvSpPr>
              <a:spLocks/>
            </p:cNvSpPr>
            <p:nvPr/>
          </p:nvSpPr>
          <p:spPr bwMode="auto">
            <a:xfrm>
              <a:off x="3230" y="2029"/>
              <a:ext cx="255" cy="220"/>
            </a:xfrm>
            <a:custGeom>
              <a:avLst/>
              <a:gdLst>
                <a:gd name="T0" fmla="*/ 0 w 1020"/>
                <a:gd name="T1" fmla="*/ 0 h 879"/>
                <a:gd name="T2" fmla="*/ 0 w 1020"/>
                <a:gd name="T3" fmla="*/ 0 h 879"/>
                <a:gd name="T4" fmla="*/ 0 w 1020"/>
                <a:gd name="T5" fmla="*/ 0 h 879"/>
                <a:gd name="T6" fmla="*/ 0 w 1020"/>
                <a:gd name="T7" fmla="*/ 0 h 879"/>
                <a:gd name="T8" fmla="*/ 0 w 1020"/>
                <a:gd name="T9" fmla="*/ 0 h 879"/>
                <a:gd name="T10" fmla="*/ 0 w 1020"/>
                <a:gd name="T11" fmla="*/ 0 h 8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0" h="879">
                  <a:moveTo>
                    <a:pt x="0" y="879"/>
                  </a:moveTo>
                  <a:lnTo>
                    <a:pt x="972" y="327"/>
                  </a:lnTo>
                  <a:lnTo>
                    <a:pt x="1020" y="300"/>
                  </a:lnTo>
                  <a:lnTo>
                    <a:pt x="1020" y="0"/>
                  </a:lnTo>
                  <a:lnTo>
                    <a:pt x="0" y="579"/>
                  </a:lnTo>
                  <a:lnTo>
                    <a:pt x="0" y="87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0" name="Freeform 1251"/>
            <p:cNvSpPr>
              <a:spLocks/>
            </p:cNvSpPr>
            <p:nvPr/>
          </p:nvSpPr>
          <p:spPr bwMode="auto">
            <a:xfrm>
              <a:off x="3485" y="1910"/>
              <a:ext cx="211" cy="194"/>
            </a:xfrm>
            <a:custGeom>
              <a:avLst/>
              <a:gdLst>
                <a:gd name="T0" fmla="*/ 0 w 842"/>
                <a:gd name="T1" fmla="*/ 0 h 778"/>
                <a:gd name="T2" fmla="*/ 0 w 842"/>
                <a:gd name="T3" fmla="*/ 0 h 778"/>
                <a:gd name="T4" fmla="*/ 0 w 842"/>
                <a:gd name="T5" fmla="*/ 0 h 778"/>
                <a:gd name="T6" fmla="*/ 0 w 842"/>
                <a:gd name="T7" fmla="*/ 0 h 778"/>
                <a:gd name="T8" fmla="*/ 0 w 842"/>
                <a:gd name="T9" fmla="*/ 0 h 7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2" h="778">
                  <a:moveTo>
                    <a:pt x="0" y="778"/>
                  </a:moveTo>
                  <a:lnTo>
                    <a:pt x="842" y="300"/>
                  </a:lnTo>
                  <a:lnTo>
                    <a:pt x="842" y="0"/>
                  </a:lnTo>
                  <a:lnTo>
                    <a:pt x="0" y="478"/>
                  </a:lnTo>
                  <a:lnTo>
                    <a:pt x="0" y="77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1" name="Line 1252"/>
            <p:cNvSpPr>
              <a:spLocks noChangeShapeType="1"/>
            </p:cNvSpPr>
            <p:nvPr/>
          </p:nvSpPr>
          <p:spPr bwMode="auto">
            <a:xfrm>
              <a:off x="3485" y="1594"/>
              <a:ext cx="1" cy="128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2" name="Freeform 1253"/>
            <p:cNvSpPr>
              <a:spLocks/>
            </p:cNvSpPr>
            <p:nvPr/>
          </p:nvSpPr>
          <p:spPr bwMode="auto">
            <a:xfrm>
              <a:off x="2564" y="1938"/>
              <a:ext cx="870" cy="494"/>
            </a:xfrm>
            <a:custGeom>
              <a:avLst/>
              <a:gdLst>
                <a:gd name="T0" fmla="*/ 0 w 3483"/>
                <a:gd name="T1" fmla="*/ 0 h 1977"/>
                <a:gd name="T2" fmla="*/ 0 w 3483"/>
                <a:gd name="T3" fmla="*/ 0 h 1977"/>
                <a:gd name="T4" fmla="*/ 0 w 3483"/>
                <a:gd name="T5" fmla="*/ 0 h 1977"/>
                <a:gd name="T6" fmla="*/ 0 w 3483"/>
                <a:gd name="T7" fmla="*/ 0 h 1977"/>
                <a:gd name="T8" fmla="*/ 0 w 3483"/>
                <a:gd name="T9" fmla="*/ 0 h 19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83" h="1977">
                  <a:moveTo>
                    <a:pt x="288" y="1977"/>
                  </a:moveTo>
                  <a:lnTo>
                    <a:pt x="3483" y="163"/>
                  </a:lnTo>
                  <a:lnTo>
                    <a:pt x="3196" y="0"/>
                  </a:lnTo>
                  <a:lnTo>
                    <a:pt x="0" y="1815"/>
                  </a:lnTo>
                  <a:lnTo>
                    <a:pt x="288" y="197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3" name="Freeform 1254"/>
            <p:cNvSpPr>
              <a:spLocks/>
            </p:cNvSpPr>
            <p:nvPr/>
          </p:nvSpPr>
          <p:spPr bwMode="auto">
            <a:xfrm>
              <a:off x="2564" y="2392"/>
              <a:ext cx="72" cy="120"/>
            </a:xfrm>
            <a:custGeom>
              <a:avLst/>
              <a:gdLst>
                <a:gd name="T0" fmla="*/ 0 w 288"/>
                <a:gd name="T1" fmla="*/ 0 h 482"/>
                <a:gd name="T2" fmla="*/ 0 w 288"/>
                <a:gd name="T3" fmla="*/ 0 h 482"/>
                <a:gd name="T4" fmla="*/ 0 w 288"/>
                <a:gd name="T5" fmla="*/ 0 h 482"/>
                <a:gd name="T6" fmla="*/ 0 w 288"/>
                <a:gd name="T7" fmla="*/ 0 h 482"/>
                <a:gd name="T8" fmla="*/ 0 w 288"/>
                <a:gd name="T9" fmla="*/ 0 h 4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482">
                  <a:moveTo>
                    <a:pt x="288" y="482"/>
                  </a:moveTo>
                  <a:lnTo>
                    <a:pt x="0" y="319"/>
                  </a:lnTo>
                  <a:lnTo>
                    <a:pt x="0" y="0"/>
                  </a:lnTo>
                  <a:lnTo>
                    <a:pt x="288" y="162"/>
                  </a:lnTo>
                  <a:lnTo>
                    <a:pt x="288" y="48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4" name="Line 1255"/>
            <p:cNvSpPr>
              <a:spLocks noChangeShapeType="1"/>
            </p:cNvSpPr>
            <p:nvPr/>
          </p:nvSpPr>
          <p:spPr bwMode="auto">
            <a:xfrm>
              <a:off x="2564" y="2392"/>
              <a:ext cx="72" cy="4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5" name="Freeform 1256"/>
            <p:cNvSpPr>
              <a:spLocks/>
            </p:cNvSpPr>
            <p:nvPr/>
          </p:nvSpPr>
          <p:spPr bwMode="auto">
            <a:xfrm>
              <a:off x="2636" y="1979"/>
              <a:ext cx="798" cy="533"/>
            </a:xfrm>
            <a:custGeom>
              <a:avLst/>
              <a:gdLst>
                <a:gd name="T0" fmla="*/ 0 w 3195"/>
                <a:gd name="T1" fmla="*/ 0 h 2134"/>
                <a:gd name="T2" fmla="*/ 0 w 3195"/>
                <a:gd name="T3" fmla="*/ 0 h 2134"/>
                <a:gd name="T4" fmla="*/ 0 w 3195"/>
                <a:gd name="T5" fmla="*/ 0 h 2134"/>
                <a:gd name="T6" fmla="*/ 0 w 3195"/>
                <a:gd name="T7" fmla="*/ 0 h 2134"/>
                <a:gd name="T8" fmla="*/ 0 w 3195"/>
                <a:gd name="T9" fmla="*/ 0 h 2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5" h="2134">
                  <a:moveTo>
                    <a:pt x="0" y="1814"/>
                  </a:moveTo>
                  <a:lnTo>
                    <a:pt x="3195" y="0"/>
                  </a:lnTo>
                  <a:lnTo>
                    <a:pt x="3195" y="319"/>
                  </a:lnTo>
                  <a:lnTo>
                    <a:pt x="0" y="2134"/>
                  </a:lnTo>
                  <a:lnTo>
                    <a:pt x="0" y="181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6" name="Line 1257"/>
            <p:cNvSpPr>
              <a:spLocks noChangeShapeType="1"/>
            </p:cNvSpPr>
            <p:nvPr/>
          </p:nvSpPr>
          <p:spPr bwMode="auto">
            <a:xfrm>
              <a:off x="2636" y="2432"/>
              <a:ext cx="1" cy="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7" name="Line 1258"/>
            <p:cNvSpPr>
              <a:spLocks noChangeShapeType="1"/>
            </p:cNvSpPr>
            <p:nvPr/>
          </p:nvSpPr>
          <p:spPr bwMode="auto">
            <a:xfrm flipH="1" flipV="1">
              <a:off x="2564" y="2472"/>
              <a:ext cx="72" cy="4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8" name="Line 1259"/>
            <p:cNvSpPr>
              <a:spLocks noChangeShapeType="1"/>
            </p:cNvSpPr>
            <p:nvPr/>
          </p:nvSpPr>
          <p:spPr bwMode="auto">
            <a:xfrm flipV="1">
              <a:off x="2564" y="2392"/>
              <a:ext cx="1" cy="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19" name="Freeform 1260"/>
            <p:cNvSpPr>
              <a:spLocks/>
            </p:cNvSpPr>
            <p:nvPr/>
          </p:nvSpPr>
          <p:spPr bwMode="auto">
            <a:xfrm>
              <a:off x="4237" y="1363"/>
              <a:ext cx="137" cy="121"/>
            </a:xfrm>
            <a:custGeom>
              <a:avLst/>
              <a:gdLst>
                <a:gd name="T0" fmla="*/ 0 w 549"/>
                <a:gd name="T1" fmla="*/ 0 h 485"/>
                <a:gd name="T2" fmla="*/ 0 w 549"/>
                <a:gd name="T3" fmla="*/ 0 h 485"/>
                <a:gd name="T4" fmla="*/ 0 w 549"/>
                <a:gd name="T5" fmla="*/ 0 h 485"/>
                <a:gd name="T6" fmla="*/ 0 w 549"/>
                <a:gd name="T7" fmla="*/ 0 h 485"/>
                <a:gd name="T8" fmla="*/ 0 w 549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485">
                  <a:moveTo>
                    <a:pt x="0" y="313"/>
                  </a:moveTo>
                  <a:lnTo>
                    <a:pt x="549" y="0"/>
                  </a:lnTo>
                  <a:lnTo>
                    <a:pt x="549" y="327"/>
                  </a:lnTo>
                  <a:lnTo>
                    <a:pt x="271" y="485"/>
                  </a:lnTo>
                  <a:lnTo>
                    <a:pt x="0" y="31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0" name="Freeform 1261"/>
            <p:cNvSpPr>
              <a:spLocks/>
            </p:cNvSpPr>
            <p:nvPr/>
          </p:nvSpPr>
          <p:spPr bwMode="auto">
            <a:xfrm>
              <a:off x="4305" y="1445"/>
              <a:ext cx="69" cy="48"/>
            </a:xfrm>
            <a:custGeom>
              <a:avLst/>
              <a:gdLst>
                <a:gd name="T0" fmla="*/ 0 w 278"/>
                <a:gd name="T1" fmla="*/ 0 h 191"/>
                <a:gd name="T2" fmla="*/ 0 w 278"/>
                <a:gd name="T3" fmla="*/ 0 h 191"/>
                <a:gd name="T4" fmla="*/ 0 w 278"/>
                <a:gd name="T5" fmla="*/ 0 h 191"/>
                <a:gd name="T6" fmla="*/ 0 w 278"/>
                <a:gd name="T7" fmla="*/ 0 h 191"/>
                <a:gd name="T8" fmla="*/ 0 w 278"/>
                <a:gd name="T9" fmla="*/ 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8" h="191">
                  <a:moveTo>
                    <a:pt x="0" y="191"/>
                  </a:moveTo>
                  <a:lnTo>
                    <a:pt x="278" y="33"/>
                  </a:lnTo>
                  <a:lnTo>
                    <a:pt x="278" y="0"/>
                  </a:lnTo>
                  <a:lnTo>
                    <a:pt x="0" y="158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1" name="Line 1262"/>
            <p:cNvSpPr>
              <a:spLocks noChangeShapeType="1"/>
            </p:cNvSpPr>
            <p:nvPr/>
          </p:nvSpPr>
          <p:spPr bwMode="auto">
            <a:xfrm flipV="1">
              <a:off x="2636" y="1445"/>
              <a:ext cx="1738" cy="98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2" name="Freeform 1263"/>
            <p:cNvSpPr>
              <a:spLocks/>
            </p:cNvSpPr>
            <p:nvPr/>
          </p:nvSpPr>
          <p:spPr bwMode="auto">
            <a:xfrm>
              <a:off x="3181" y="2174"/>
              <a:ext cx="49" cy="75"/>
            </a:xfrm>
            <a:custGeom>
              <a:avLst/>
              <a:gdLst>
                <a:gd name="T0" fmla="*/ 0 w 197"/>
                <a:gd name="T1" fmla="*/ 0 h 300"/>
                <a:gd name="T2" fmla="*/ 0 w 197"/>
                <a:gd name="T3" fmla="*/ 0 h 300"/>
                <a:gd name="T4" fmla="*/ 0 w 197"/>
                <a:gd name="T5" fmla="*/ 0 h 300"/>
                <a:gd name="T6" fmla="*/ 0 w 197"/>
                <a:gd name="T7" fmla="*/ 0 h 300"/>
                <a:gd name="T8" fmla="*/ 0 w 197"/>
                <a:gd name="T9" fmla="*/ 0 h 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300">
                  <a:moveTo>
                    <a:pt x="197" y="300"/>
                  </a:moveTo>
                  <a:lnTo>
                    <a:pt x="0" y="187"/>
                  </a:lnTo>
                  <a:lnTo>
                    <a:pt x="0" y="112"/>
                  </a:lnTo>
                  <a:lnTo>
                    <a:pt x="197" y="0"/>
                  </a:lnTo>
                  <a:lnTo>
                    <a:pt x="197" y="30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3" name="Freeform 1264"/>
            <p:cNvSpPr>
              <a:spLocks/>
            </p:cNvSpPr>
            <p:nvPr/>
          </p:nvSpPr>
          <p:spPr bwMode="auto">
            <a:xfrm>
              <a:off x="2947" y="2245"/>
              <a:ext cx="159" cy="101"/>
            </a:xfrm>
            <a:custGeom>
              <a:avLst/>
              <a:gdLst>
                <a:gd name="T0" fmla="*/ 0 w 638"/>
                <a:gd name="T1" fmla="*/ 0 h 404"/>
                <a:gd name="T2" fmla="*/ 0 w 638"/>
                <a:gd name="T3" fmla="*/ 0 h 404"/>
                <a:gd name="T4" fmla="*/ 0 w 638"/>
                <a:gd name="T5" fmla="*/ 0 h 404"/>
                <a:gd name="T6" fmla="*/ 0 w 638"/>
                <a:gd name="T7" fmla="*/ 0 h 404"/>
                <a:gd name="T8" fmla="*/ 0 w 638"/>
                <a:gd name="T9" fmla="*/ 0 h 404"/>
                <a:gd name="T10" fmla="*/ 0 w 638"/>
                <a:gd name="T11" fmla="*/ 0 h 4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8" h="404">
                  <a:moveTo>
                    <a:pt x="0" y="404"/>
                  </a:moveTo>
                  <a:lnTo>
                    <a:pt x="394" y="181"/>
                  </a:lnTo>
                  <a:lnTo>
                    <a:pt x="638" y="42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40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4" name="Line 1265"/>
            <p:cNvSpPr>
              <a:spLocks noChangeShapeType="1"/>
            </p:cNvSpPr>
            <p:nvPr/>
          </p:nvSpPr>
          <p:spPr bwMode="auto">
            <a:xfrm flipV="1">
              <a:off x="2636" y="2029"/>
              <a:ext cx="849" cy="48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5" name="Freeform 1266"/>
            <p:cNvSpPr>
              <a:spLocks/>
            </p:cNvSpPr>
            <p:nvPr/>
          </p:nvSpPr>
          <p:spPr bwMode="auto">
            <a:xfrm>
              <a:off x="4451" y="1166"/>
              <a:ext cx="117" cy="148"/>
            </a:xfrm>
            <a:custGeom>
              <a:avLst/>
              <a:gdLst>
                <a:gd name="T0" fmla="*/ 0 w 466"/>
                <a:gd name="T1" fmla="*/ 0 h 590"/>
                <a:gd name="T2" fmla="*/ 0 w 466"/>
                <a:gd name="T3" fmla="*/ 0 h 590"/>
                <a:gd name="T4" fmla="*/ 0 w 466"/>
                <a:gd name="T5" fmla="*/ 0 h 590"/>
                <a:gd name="T6" fmla="*/ 0 w 466"/>
                <a:gd name="T7" fmla="*/ 0 h 590"/>
                <a:gd name="T8" fmla="*/ 0 w 466"/>
                <a:gd name="T9" fmla="*/ 0 h 5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590">
                  <a:moveTo>
                    <a:pt x="0" y="590"/>
                  </a:moveTo>
                  <a:lnTo>
                    <a:pt x="466" y="326"/>
                  </a:lnTo>
                  <a:lnTo>
                    <a:pt x="466" y="0"/>
                  </a:lnTo>
                  <a:lnTo>
                    <a:pt x="0" y="264"/>
                  </a:lnTo>
                  <a:lnTo>
                    <a:pt x="0" y="59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6" name="Freeform 1267"/>
            <p:cNvSpPr>
              <a:spLocks/>
            </p:cNvSpPr>
            <p:nvPr/>
          </p:nvSpPr>
          <p:spPr bwMode="auto">
            <a:xfrm>
              <a:off x="4451" y="1254"/>
              <a:ext cx="117" cy="147"/>
            </a:xfrm>
            <a:custGeom>
              <a:avLst/>
              <a:gdLst>
                <a:gd name="T0" fmla="*/ 0 w 466"/>
                <a:gd name="T1" fmla="*/ 0 h 590"/>
                <a:gd name="T2" fmla="*/ 0 w 466"/>
                <a:gd name="T3" fmla="*/ 0 h 590"/>
                <a:gd name="T4" fmla="*/ 0 w 466"/>
                <a:gd name="T5" fmla="*/ 0 h 590"/>
                <a:gd name="T6" fmla="*/ 0 w 466"/>
                <a:gd name="T7" fmla="*/ 0 h 590"/>
                <a:gd name="T8" fmla="*/ 0 w 466"/>
                <a:gd name="T9" fmla="*/ 0 h 5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590">
                  <a:moveTo>
                    <a:pt x="0" y="590"/>
                  </a:moveTo>
                  <a:lnTo>
                    <a:pt x="466" y="325"/>
                  </a:lnTo>
                  <a:lnTo>
                    <a:pt x="466" y="0"/>
                  </a:lnTo>
                  <a:lnTo>
                    <a:pt x="0" y="265"/>
                  </a:lnTo>
                  <a:lnTo>
                    <a:pt x="0" y="59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7" name="Freeform 1268"/>
            <p:cNvSpPr>
              <a:spLocks/>
            </p:cNvSpPr>
            <p:nvPr/>
          </p:nvSpPr>
          <p:spPr bwMode="auto">
            <a:xfrm>
              <a:off x="4451" y="1343"/>
              <a:ext cx="117" cy="148"/>
            </a:xfrm>
            <a:custGeom>
              <a:avLst/>
              <a:gdLst>
                <a:gd name="T0" fmla="*/ 0 w 466"/>
                <a:gd name="T1" fmla="*/ 0 h 592"/>
                <a:gd name="T2" fmla="*/ 0 w 466"/>
                <a:gd name="T3" fmla="*/ 0 h 592"/>
                <a:gd name="T4" fmla="*/ 0 w 466"/>
                <a:gd name="T5" fmla="*/ 0 h 592"/>
                <a:gd name="T6" fmla="*/ 0 w 466"/>
                <a:gd name="T7" fmla="*/ 0 h 592"/>
                <a:gd name="T8" fmla="*/ 0 w 466"/>
                <a:gd name="T9" fmla="*/ 0 h 5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592">
                  <a:moveTo>
                    <a:pt x="0" y="264"/>
                  </a:moveTo>
                  <a:lnTo>
                    <a:pt x="466" y="0"/>
                  </a:lnTo>
                  <a:lnTo>
                    <a:pt x="466" y="327"/>
                  </a:lnTo>
                  <a:lnTo>
                    <a:pt x="0" y="592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8" name="Freeform 1269"/>
            <p:cNvSpPr>
              <a:spLocks/>
            </p:cNvSpPr>
            <p:nvPr/>
          </p:nvSpPr>
          <p:spPr bwMode="auto">
            <a:xfrm>
              <a:off x="4451" y="1434"/>
              <a:ext cx="117" cy="146"/>
            </a:xfrm>
            <a:custGeom>
              <a:avLst/>
              <a:gdLst>
                <a:gd name="T0" fmla="*/ 0 w 466"/>
                <a:gd name="T1" fmla="*/ 0 h 585"/>
                <a:gd name="T2" fmla="*/ 0 w 466"/>
                <a:gd name="T3" fmla="*/ 0 h 585"/>
                <a:gd name="T4" fmla="*/ 0 w 466"/>
                <a:gd name="T5" fmla="*/ 0 h 585"/>
                <a:gd name="T6" fmla="*/ 0 w 466"/>
                <a:gd name="T7" fmla="*/ 0 h 585"/>
                <a:gd name="T8" fmla="*/ 0 w 466"/>
                <a:gd name="T9" fmla="*/ 0 h 5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585">
                  <a:moveTo>
                    <a:pt x="0" y="264"/>
                  </a:moveTo>
                  <a:lnTo>
                    <a:pt x="466" y="0"/>
                  </a:lnTo>
                  <a:lnTo>
                    <a:pt x="466" y="320"/>
                  </a:lnTo>
                  <a:lnTo>
                    <a:pt x="0" y="585"/>
                  </a:lnTo>
                  <a:lnTo>
                    <a:pt x="0" y="26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29" name="Freeform 1270"/>
            <p:cNvSpPr>
              <a:spLocks/>
            </p:cNvSpPr>
            <p:nvPr/>
          </p:nvSpPr>
          <p:spPr bwMode="auto">
            <a:xfrm>
              <a:off x="4451" y="1158"/>
              <a:ext cx="117" cy="75"/>
            </a:xfrm>
            <a:custGeom>
              <a:avLst/>
              <a:gdLst>
                <a:gd name="T0" fmla="*/ 0 w 466"/>
                <a:gd name="T1" fmla="*/ 0 h 298"/>
                <a:gd name="T2" fmla="*/ 0 w 466"/>
                <a:gd name="T3" fmla="*/ 0 h 298"/>
                <a:gd name="T4" fmla="*/ 0 w 466"/>
                <a:gd name="T5" fmla="*/ 0 h 298"/>
                <a:gd name="T6" fmla="*/ 0 w 466"/>
                <a:gd name="T7" fmla="*/ 0 h 298"/>
                <a:gd name="T8" fmla="*/ 0 w 466"/>
                <a:gd name="T9" fmla="*/ 0 h 2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298">
                  <a:moveTo>
                    <a:pt x="0" y="263"/>
                  </a:moveTo>
                  <a:lnTo>
                    <a:pt x="466" y="0"/>
                  </a:lnTo>
                  <a:lnTo>
                    <a:pt x="466" y="34"/>
                  </a:lnTo>
                  <a:lnTo>
                    <a:pt x="0" y="298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0" name="Freeform 1271"/>
            <p:cNvSpPr>
              <a:spLocks/>
            </p:cNvSpPr>
            <p:nvPr/>
          </p:nvSpPr>
          <p:spPr bwMode="auto">
            <a:xfrm>
              <a:off x="4451" y="1248"/>
              <a:ext cx="117" cy="72"/>
            </a:xfrm>
            <a:custGeom>
              <a:avLst/>
              <a:gdLst>
                <a:gd name="T0" fmla="*/ 0 w 466"/>
                <a:gd name="T1" fmla="*/ 0 h 288"/>
                <a:gd name="T2" fmla="*/ 0 w 466"/>
                <a:gd name="T3" fmla="*/ 0 h 288"/>
                <a:gd name="T4" fmla="*/ 0 w 466"/>
                <a:gd name="T5" fmla="*/ 0 h 288"/>
                <a:gd name="T6" fmla="*/ 0 w 466"/>
                <a:gd name="T7" fmla="*/ 0 h 288"/>
                <a:gd name="T8" fmla="*/ 0 w 466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288">
                  <a:moveTo>
                    <a:pt x="0" y="288"/>
                  </a:moveTo>
                  <a:lnTo>
                    <a:pt x="466" y="23"/>
                  </a:lnTo>
                  <a:lnTo>
                    <a:pt x="466" y="0"/>
                  </a:lnTo>
                  <a:lnTo>
                    <a:pt x="0" y="264"/>
                  </a:lnTo>
                  <a:lnTo>
                    <a:pt x="0" y="28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1" name="Freeform 1272"/>
            <p:cNvSpPr>
              <a:spLocks/>
            </p:cNvSpPr>
            <p:nvPr/>
          </p:nvSpPr>
          <p:spPr bwMode="auto">
            <a:xfrm>
              <a:off x="4451" y="1335"/>
              <a:ext cx="117" cy="75"/>
            </a:xfrm>
            <a:custGeom>
              <a:avLst/>
              <a:gdLst>
                <a:gd name="T0" fmla="*/ 0 w 466"/>
                <a:gd name="T1" fmla="*/ 0 h 298"/>
                <a:gd name="T2" fmla="*/ 0 w 466"/>
                <a:gd name="T3" fmla="*/ 0 h 298"/>
                <a:gd name="T4" fmla="*/ 0 w 466"/>
                <a:gd name="T5" fmla="*/ 0 h 298"/>
                <a:gd name="T6" fmla="*/ 0 w 466"/>
                <a:gd name="T7" fmla="*/ 0 h 298"/>
                <a:gd name="T8" fmla="*/ 0 w 466"/>
                <a:gd name="T9" fmla="*/ 0 h 2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298">
                  <a:moveTo>
                    <a:pt x="0" y="265"/>
                  </a:moveTo>
                  <a:lnTo>
                    <a:pt x="466" y="0"/>
                  </a:lnTo>
                  <a:lnTo>
                    <a:pt x="466" y="34"/>
                  </a:lnTo>
                  <a:lnTo>
                    <a:pt x="0" y="298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2" name="Freeform 1273"/>
            <p:cNvSpPr>
              <a:spLocks/>
            </p:cNvSpPr>
            <p:nvPr/>
          </p:nvSpPr>
          <p:spPr bwMode="auto">
            <a:xfrm>
              <a:off x="4451" y="1425"/>
              <a:ext cx="117" cy="75"/>
            </a:xfrm>
            <a:custGeom>
              <a:avLst/>
              <a:gdLst>
                <a:gd name="T0" fmla="*/ 0 w 466"/>
                <a:gd name="T1" fmla="*/ 0 h 298"/>
                <a:gd name="T2" fmla="*/ 0 w 466"/>
                <a:gd name="T3" fmla="*/ 0 h 298"/>
                <a:gd name="T4" fmla="*/ 0 w 466"/>
                <a:gd name="T5" fmla="*/ 0 h 298"/>
                <a:gd name="T6" fmla="*/ 0 w 466"/>
                <a:gd name="T7" fmla="*/ 0 h 298"/>
                <a:gd name="T8" fmla="*/ 0 w 466"/>
                <a:gd name="T9" fmla="*/ 0 h 2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298">
                  <a:moveTo>
                    <a:pt x="0" y="298"/>
                  </a:moveTo>
                  <a:lnTo>
                    <a:pt x="466" y="34"/>
                  </a:lnTo>
                  <a:lnTo>
                    <a:pt x="466" y="0"/>
                  </a:lnTo>
                  <a:lnTo>
                    <a:pt x="0" y="265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3" name="Line 1274"/>
            <p:cNvSpPr>
              <a:spLocks noChangeShapeType="1"/>
            </p:cNvSpPr>
            <p:nvPr/>
          </p:nvSpPr>
          <p:spPr bwMode="auto">
            <a:xfrm>
              <a:off x="4568" y="1079"/>
              <a:ext cx="1" cy="120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4" name="Line 1275"/>
            <p:cNvSpPr>
              <a:spLocks noChangeShapeType="1"/>
            </p:cNvSpPr>
            <p:nvPr/>
          </p:nvSpPr>
          <p:spPr bwMode="auto">
            <a:xfrm flipV="1">
              <a:off x="2261" y="2704"/>
              <a:ext cx="55" cy="3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5" name="Line 1276"/>
            <p:cNvSpPr>
              <a:spLocks noChangeShapeType="1"/>
            </p:cNvSpPr>
            <p:nvPr/>
          </p:nvSpPr>
          <p:spPr bwMode="auto">
            <a:xfrm flipV="1">
              <a:off x="2268" y="2797"/>
              <a:ext cx="48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6" name="Line 1277"/>
            <p:cNvSpPr>
              <a:spLocks noChangeShapeType="1"/>
            </p:cNvSpPr>
            <p:nvPr/>
          </p:nvSpPr>
          <p:spPr bwMode="auto">
            <a:xfrm flipV="1">
              <a:off x="2265" y="2792"/>
              <a:ext cx="51" cy="3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7" name="Line 1278"/>
            <p:cNvSpPr>
              <a:spLocks noChangeShapeType="1"/>
            </p:cNvSpPr>
            <p:nvPr/>
          </p:nvSpPr>
          <p:spPr bwMode="auto">
            <a:xfrm flipV="1">
              <a:off x="2253" y="2888"/>
              <a:ext cx="63" cy="3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8" name="Line 1279"/>
            <p:cNvSpPr>
              <a:spLocks noChangeShapeType="1"/>
            </p:cNvSpPr>
            <p:nvPr/>
          </p:nvSpPr>
          <p:spPr bwMode="auto">
            <a:xfrm flipV="1">
              <a:off x="2268" y="2880"/>
              <a:ext cx="48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39" name="Line 1280"/>
            <p:cNvSpPr>
              <a:spLocks noChangeShapeType="1"/>
            </p:cNvSpPr>
            <p:nvPr/>
          </p:nvSpPr>
          <p:spPr bwMode="auto">
            <a:xfrm flipV="1">
              <a:off x="2253" y="2976"/>
              <a:ext cx="63" cy="3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0" name="Line 1281"/>
            <p:cNvSpPr>
              <a:spLocks noChangeShapeType="1"/>
            </p:cNvSpPr>
            <p:nvPr/>
          </p:nvSpPr>
          <p:spPr bwMode="auto">
            <a:xfrm flipV="1">
              <a:off x="2253" y="2969"/>
              <a:ext cx="63" cy="3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1" name="Line 1282"/>
            <p:cNvSpPr>
              <a:spLocks noChangeShapeType="1"/>
            </p:cNvSpPr>
            <p:nvPr/>
          </p:nvSpPr>
          <p:spPr bwMode="auto">
            <a:xfrm flipH="1">
              <a:off x="2199" y="3095"/>
              <a:ext cx="54" cy="3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2" name="Freeform 1283"/>
            <p:cNvSpPr>
              <a:spLocks/>
            </p:cNvSpPr>
            <p:nvPr/>
          </p:nvSpPr>
          <p:spPr bwMode="auto">
            <a:xfrm>
              <a:off x="3181" y="2569"/>
              <a:ext cx="164" cy="177"/>
            </a:xfrm>
            <a:custGeom>
              <a:avLst/>
              <a:gdLst>
                <a:gd name="T0" fmla="*/ 0 w 655"/>
                <a:gd name="T1" fmla="*/ 0 h 709"/>
                <a:gd name="T2" fmla="*/ 0 w 655"/>
                <a:gd name="T3" fmla="*/ 0 h 709"/>
                <a:gd name="T4" fmla="*/ 0 w 655"/>
                <a:gd name="T5" fmla="*/ 0 h 709"/>
                <a:gd name="T6" fmla="*/ 0 w 655"/>
                <a:gd name="T7" fmla="*/ 0 h 709"/>
                <a:gd name="T8" fmla="*/ 0 w 655"/>
                <a:gd name="T9" fmla="*/ 0 h 709"/>
                <a:gd name="T10" fmla="*/ 0 w 655"/>
                <a:gd name="T11" fmla="*/ 0 h 709"/>
                <a:gd name="T12" fmla="*/ 0 w 655"/>
                <a:gd name="T13" fmla="*/ 0 h 709"/>
                <a:gd name="T14" fmla="*/ 0 w 655"/>
                <a:gd name="T15" fmla="*/ 0 h 709"/>
                <a:gd name="T16" fmla="*/ 0 w 655"/>
                <a:gd name="T17" fmla="*/ 0 h 709"/>
                <a:gd name="T18" fmla="*/ 0 w 655"/>
                <a:gd name="T19" fmla="*/ 0 h 709"/>
                <a:gd name="T20" fmla="*/ 0 w 655"/>
                <a:gd name="T21" fmla="*/ 0 h 709"/>
                <a:gd name="T22" fmla="*/ 0 w 655"/>
                <a:gd name="T23" fmla="*/ 0 h 709"/>
                <a:gd name="T24" fmla="*/ 0 w 655"/>
                <a:gd name="T25" fmla="*/ 0 h 709"/>
                <a:gd name="T26" fmla="*/ 0 w 655"/>
                <a:gd name="T27" fmla="*/ 0 h 709"/>
                <a:gd name="T28" fmla="*/ 0 w 655"/>
                <a:gd name="T29" fmla="*/ 0 h 709"/>
                <a:gd name="T30" fmla="*/ 0 w 655"/>
                <a:gd name="T31" fmla="*/ 0 h 709"/>
                <a:gd name="T32" fmla="*/ 0 w 655"/>
                <a:gd name="T33" fmla="*/ 0 h 709"/>
                <a:gd name="T34" fmla="*/ 0 w 655"/>
                <a:gd name="T35" fmla="*/ 0 h 709"/>
                <a:gd name="T36" fmla="*/ 0 w 655"/>
                <a:gd name="T37" fmla="*/ 0 h 709"/>
                <a:gd name="T38" fmla="*/ 0 w 655"/>
                <a:gd name="T39" fmla="*/ 0 h 709"/>
                <a:gd name="T40" fmla="*/ 0 w 655"/>
                <a:gd name="T41" fmla="*/ 0 h 709"/>
                <a:gd name="T42" fmla="*/ 0 w 655"/>
                <a:gd name="T43" fmla="*/ 0 h 709"/>
                <a:gd name="T44" fmla="*/ 0 w 655"/>
                <a:gd name="T45" fmla="*/ 0 h 709"/>
                <a:gd name="T46" fmla="*/ 0 w 655"/>
                <a:gd name="T47" fmla="*/ 0 h 709"/>
                <a:gd name="T48" fmla="*/ 0 w 655"/>
                <a:gd name="T49" fmla="*/ 0 h 709"/>
                <a:gd name="T50" fmla="*/ 0 w 655"/>
                <a:gd name="T51" fmla="*/ 0 h 709"/>
                <a:gd name="T52" fmla="*/ 0 w 655"/>
                <a:gd name="T53" fmla="*/ 0 h 709"/>
                <a:gd name="T54" fmla="*/ 0 w 655"/>
                <a:gd name="T55" fmla="*/ 0 h 709"/>
                <a:gd name="T56" fmla="*/ 0 w 655"/>
                <a:gd name="T57" fmla="*/ 0 h 709"/>
                <a:gd name="T58" fmla="*/ 0 w 655"/>
                <a:gd name="T59" fmla="*/ 0 h 709"/>
                <a:gd name="T60" fmla="*/ 0 w 655"/>
                <a:gd name="T61" fmla="*/ 0 h 709"/>
                <a:gd name="T62" fmla="*/ 0 w 655"/>
                <a:gd name="T63" fmla="*/ 0 h 709"/>
                <a:gd name="T64" fmla="*/ 0 w 655"/>
                <a:gd name="T65" fmla="*/ 0 h 709"/>
                <a:gd name="T66" fmla="*/ 0 w 655"/>
                <a:gd name="T67" fmla="*/ 0 h 709"/>
                <a:gd name="T68" fmla="*/ 0 w 655"/>
                <a:gd name="T69" fmla="*/ 0 h 709"/>
                <a:gd name="T70" fmla="*/ 0 w 655"/>
                <a:gd name="T71" fmla="*/ 0 h 709"/>
                <a:gd name="T72" fmla="*/ 0 w 655"/>
                <a:gd name="T73" fmla="*/ 0 h 709"/>
                <a:gd name="T74" fmla="*/ 0 w 655"/>
                <a:gd name="T75" fmla="*/ 0 h 709"/>
                <a:gd name="T76" fmla="*/ 0 w 655"/>
                <a:gd name="T77" fmla="*/ 0 h 709"/>
                <a:gd name="T78" fmla="*/ 0 w 655"/>
                <a:gd name="T79" fmla="*/ 0 h 709"/>
                <a:gd name="T80" fmla="*/ 0 w 655"/>
                <a:gd name="T81" fmla="*/ 0 h 709"/>
                <a:gd name="T82" fmla="*/ 0 w 655"/>
                <a:gd name="T83" fmla="*/ 0 h 7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55" h="709">
                  <a:moveTo>
                    <a:pt x="0" y="709"/>
                  </a:moveTo>
                  <a:lnTo>
                    <a:pt x="655" y="337"/>
                  </a:lnTo>
                  <a:lnTo>
                    <a:pt x="655" y="0"/>
                  </a:lnTo>
                  <a:lnTo>
                    <a:pt x="430" y="128"/>
                  </a:lnTo>
                  <a:lnTo>
                    <a:pt x="429" y="129"/>
                  </a:lnTo>
                  <a:lnTo>
                    <a:pt x="428" y="131"/>
                  </a:lnTo>
                  <a:lnTo>
                    <a:pt x="427" y="134"/>
                  </a:lnTo>
                  <a:lnTo>
                    <a:pt x="426" y="136"/>
                  </a:lnTo>
                  <a:lnTo>
                    <a:pt x="425" y="138"/>
                  </a:lnTo>
                  <a:lnTo>
                    <a:pt x="423" y="140"/>
                  </a:lnTo>
                  <a:lnTo>
                    <a:pt x="419" y="146"/>
                  </a:lnTo>
                  <a:lnTo>
                    <a:pt x="415" y="152"/>
                  </a:lnTo>
                  <a:lnTo>
                    <a:pt x="411" y="156"/>
                  </a:lnTo>
                  <a:lnTo>
                    <a:pt x="408" y="159"/>
                  </a:lnTo>
                  <a:lnTo>
                    <a:pt x="405" y="163"/>
                  </a:lnTo>
                  <a:lnTo>
                    <a:pt x="401" y="166"/>
                  </a:lnTo>
                  <a:lnTo>
                    <a:pt x="398" y="170"/>
                  </a:lnTo>
                  <a:lnTo>
                    <a:pt x="395" y="173"/>
                  </a:lnTo>
                  <a:lnTo>
                    <a:pt x="390" y="176"/>
                  </a:lnTo>
                  <a:lnTo>
                    <a:pt x="386" y="179"/>
                  </a:lnTo>
                  <a:lnTo>
                    <a:pt x="381" y="182"/>
                  </a:lnTo>
                  <a:lnTo>
                    <a:pt x="377" y="184"/>
                  </a:lnTo>
                  <a:lnTo>
                    <a:pt x="372" y="186"/>
                  </a:lnTo>
                  <a:lnTo>
                    <a:pt x="368" y="189"/>
                  </a:lnTo>
                  <a:lnTo>
                    <a:pt x="360" y="192"/>
                  </a:lnTo>
                  <a:lnTo>
                    <a:pt x="353" y="195"/>
                  </a:lnTo>
                  <a:lnTo>
                    <a:pt x="344" y="199"/>
                  </a:lnTo>
                  <a:lnTo>
                    <a:pt x="334" y="203"/>
                  </a:lnTo>
                  <a:lnTo>
                    <a:pt x="329" y="205"/>
                  </a:lnTo>
                  <a:lnTo>
                    <a:pt x="322" y="208"/>
                  </a:lnTo>
                  <a:lnTo>
                    <a:pt x="315" y="209"/>
                  </a:lnTo>
                  <a:lnTo>
                    <a:pt x="308" y="211"/>
                  </a:lnTo>
                  <a:lnTo>
                    <a:pt x="302" y="212"/>
                  </a:lnTo>
                  <a:lnTo>
                    <a:pt x="294" y="212"/>
                  </a:lnTo>
                  <a:lnTo>
                    <a:pt x="293" y="212"/>
                  </a:lnTo>
                  <a:lnTo>
                    <a:pt x="290" y="212"/>
                  </a:lnTo>
                  <a:lnTo>
                    <a:pt x="288" y="212"/>
                  </a:lnTo>
                  <a:lnTo>
                    <a:pt x="286" y="212"/>
                  </a:lnTo>
                  <a:lnTo>
                    <a:pt x="284" y="212"/>
                  </a:lnTo>
                  <a:lnTo>
                    <a:pt x="283" y="212"/>
                  </a:lnTo>
                  <a:lnTo>
                    <a:pt x="0" y="371"/>
                  </a:lnTo>
                  <a:lnTo>
                    <a:pt x="0" y="70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3" name="Freeform 1284"/>
            <p:cNvSpPr>
              <a:spLocks/>
            </p:cNvSpPr>
            <p:nvPr/>
          </p:nvSpPr>
          <p:spPr bwMode="auto">
            <a:xfrm>
              <a:off x="3106" y="2662"/>
              <a:ext cx="75" cy="127"/>
            </a:xfrm>
            <a:custGeom>
              <a:avLst/>
              <a:gdLst>
                <a:gd name="T0" fmla="*/ 0 w 300"/>
                <a:gd name="T1" fmla="*/ 0 h 508"/>
                <a:gd name="T2" fmla="*/ 0 w 300"/>
                <a:gd name="T3" fmla="*/ 0 h 508"/>
                <a:gd name="T4" fmla="*/ 0 w 300"/>
                <a:gd name="T5" fmla="*/ 0 h 508"/>
                <a:gd name="T6" fmla="*/ 0 w 300"/>
                <a:gd name="T7" fmla="*/ 0 h 508"/>
                <a:gd name="T8" fmla="*/ 0 w 300"/>
                <a:gd name="T9" fmla="*/ 0 h 5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0" h="508">
                  <a:moveTo>
                    <a:pt x="300" y="0"/>
                  </a:moveTo>
                  <a:lnTo>
                    <a:pt x="300" y="338"/>
                  </a:lnTo>
                  <a:lnTo>
                    <a:pt x="0" y="508"/>
                  </a:lnTo>
                  <a:lnTo>
                    <a:pt x="0" y="172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4" name="Freeform 1285"/>
            <p:cNvSpPr>
              <a:spLocks/>
            </p:cNvSpPr>
            <p:nvPr/>
          </p:nvSpPr>
          <p:spPr bwMode="auto">
            <a:xfrm>
              <a:off x="3345" y="2516"/>
              <a:ext cx="73" cy="137"/>
            </a:xfrm>
            <a:custGeom>
              <a:avLst/>
              <a:gdLst>
                <a:gd name="T0" fmla="*/ 0 w 293"/>
                <a:gd name="T1" fmla="*/ 0 h 551"/>
                <a:gd name="T2" fmla="*/ 0 w 293"/>
                <a:gd name="T3" fmla="*/ 0 h 551"/>
                <a:gd name="T4" fmla="*/ 0 w 293"/>
                <a:gd name="T5" fmla="*/ 0 h 551"/>
                <a:gd name="T6" fmla="*/ 0 w 293"/>
                <a:gd name="T7" fmla="*/ 0 h 551"/>
                <a:gd name="T8" fmla="*/ 0 w 293"/>
                <a:gd name="T9" fmla="*/ 0 h 551"/>
                <a:gd name="T10" fmla="*/ 0 w 293"/>
                <a:gd name="T11" fmla="*/ 0 h 551"/>
                <a:gd name="T12" fmla="*/ 0 w 293"/>
                <a:gd name="T13" fmla="*/ 0 h 551"/>
                <a:gd name="T14" fmla="*/ 0 w 293"/>
                <a:gd name="T15" fmla="*/ 0 h 551"/>
                <a:gd name="T16" fmla="*/ 0 w 293"/>
                <a:gd name="T17" fmla="*/ 0 h 551"/>
                <a:gd name="T18" fmla="*/ 0 w 293"/>
                <a:gd name="T19" fmla="*/ 0 h 551"/>
                <a:gd name="T20" fmla="*/ 0 w 293"/>
                <a:gd name="T21" fmla="*/ 0 h 551"/>
                <a:gd name="T22" fmla="*/ 0 w 293"/>
                <a:gd name="T23" fmla="*/ 0 h 551"/>
                <a:gd name="T24" fmla="*/ 0 w 293"/>
                <a:gd name="T25" fmla="*/ 0 h 551"/>
                <a:gd name="T26" fmla="*/ 0 w 293"/>
                <a:gd name="T27" fmla="*/ 0 h 551"/>
                <a:gd name="T28" fmla="*/ 0 w 293"/>
                <a:gd name="T29" fmla="*/ 0 h 551"/>
                <a:gd name="T30" fmla="*/ 0 w 293"/>
                <a:gd name="T31" fmla="*/ 0 h 551"/>
                <a:gd name="T32" fmla="*/ 0 w 293"/>
                <a:gd name="T33" fmla="*/ 0 h 551"/>
                <a:gd name="T34" fmla="*/ 0 w 293"/>
                <a:gd name="T35" fmla="*/ 0 h 551"/>
                <a:gd name="T36" fmla="*/ 0 w 293"/>
                <a:gd name="T37" fmla="*/ 0 h 551"/>
                <a:gd name="T38" fmla="*/ 0 w 293"/>
                <a:gd name="T39" fmla="*/ 0 h 551"/>
                <a:gd name="T40" fmla="*/ 0 w 293"/>
                <a:gd name="T41" fmla="*/ 0 h 551"/>
                <a:gd name="T42" fmla="*/ 0 w 293"/>
                <a:gd name="T43" fmla="*/ 0 h 551"/>
                <a:gd name="T44" fmla="*/ 0 w 293"/>
                <a:gd name="T45" fmla="*/ 0 h 551"/>
                <a:gd name="T46" fmla="*/ 0 w 293"/>
                <a:gd name="T47" fmla="*/ 0 h 551"/>
                <a:gd name="T48" fmla="*/ 0 w 293"/>
                <a:gd name="T49" fmla="*/ 0 h 551"/>
                <a:gd name="T50" fmla="*/ 0 w 293"/>
                <a:gd name="T51" fmla="*/ 0 h 551"/>
                <a:gd name="T52" fmla="*/ 0 w 293"/>
                <a:gd name="T53" fmla="*/ 0 h 551"/>
                <a:gd name="T54" fmla="*/ 0 w 293"/>
                <a:gd name="T55" fmla="*/ 0 h 551"/>
                <a:gd name="T56" fmla="*/ 0 w 293"/>
                <a:gd name="T57" fmla="*/ 0 h 551"/>
                <a:gd name="T58" fmla="*/ 0 w 293"/>
                <a:gd name="T59" fmla="*/ 0 h 551"/>
                <a:gd name="T60" fmla="*/ 0 w 293"/>
                <a:gd name="T61" fmla="*/ 0 h 551"/>
                <a:gd name="T62" fmla="*/ 0 w 293"/>
                <a:gd name="T63" fmla="*/ 0 h 551"/>
                <a:gd name="T64" fmla="*/ 0 w 293"/>
                <a:gd name="T65" fmla="*/ 0 h 551"/>
                <a:gd name="T66" fmla="*/ 0 w 293"/>
                <a:gd name="T67" fmla="*/ 0 h 551"/>
                <a:gd name="T68" fmla="*/ 0 w 293"/>
                <a:gd name="T69" fmla="*/ 0 h 551"/>
                <a:gd name="T70" fmla="*/ 0 w 293"/>
                <a:gd name="T71" fmla="*/ 0 h 551"/>
                <a:gd name="T72" fmla="*/ 0 w 293"/>
                <a:gd name="T73" fmla="*/ 0 h 551"/>
                <a:gd name="T74" fmla="*/ 0 w 293"/>
                <a:gd name="T75" fmla="*/ 0 h 551"/>
                <a:gd name="T76" fmla="*/ 0 w 293"/>
                <a:gd name="T77" fmla="*/ 0 h 551"/>
                <a:gd name="T78" fmla="*/ 0 w 293"/>
                <a:gd name="T79" fmla="*/ 0 h 551"/>
                <a:gd name="T80" fmla="*/ 0 w 293"/>
                <a:gd name="T81" fmla="*/ 0 h 551"/>
                <a:gd name="T82" fmla="*/ 0 w 293"/>
                <a:gd name="T83" fmla="*/ 0 h 551"/>
                <a:gd name="T84" fmla="*/ 0 w 293"/>
                <a:gd name="T85" fmla="*/ 0 h 551"/>
                <a:gd name="T86" fmla="*/ 0 w 293"/>
                <a:gd name="T87" fmla="*/ 0 h 551"/>
                <a:gd name="T88" fmla="*/ 0 w 293"/>
                <a:gd name="T89" fmla="*/ 0 h 551"/>
                <a:gd name="T90" fmla="*/ 0 w 293"/>
                <a:gd name="T91" fmla="*/ 0 h 551"/>
                <a:gd name="T92" fmla="*/ 0 w 293"/>
                <a:gd name="T93" fmla="*/ 0 h 551"/>
                <a:gd name="T94" fmla="*/ 0 w 293"/>
                <a:gd name="T95" fmla="*/ 0 h 551"/>
                <a:gd name="T96" fmla="*/ 0 w 293"/>
                <a:gd name="T97" fmla="*/ 0 h 551"/>
                <a:gd name="T98" fmla="*/ 0 w 293"/>
                <a:gd name="T99" fmla="*/ 0 h 551"/>
                <a:gd name="T100" fmla="*/ 0 w 293"/>
                <a:gd name="T101" fmla="*/ 0 h 551"/>
                <a:gd name="T102" fmla="*/ 0 w 293"/>
                <a:gd name="T103" fmla="*/ 0 h 551"/>
                <a:gd name="T104" fmla="*/ 0 w 293"/>
                <a:gd name="T105" fmla="*/ 0 h 551"/>
                <a:gd name="T106" fmla="*/ 0 w 293"/>
                <a:gd name="T107" fmla="*/ 0 h 551"/>
                <a:gd name="T108" fmla="*/ 0 w 293"/>
                <a:gd name="T109" fmla="*/ 0 h 551"/>
                <a:gd name="T110" fmla="*/ 0 w 293"/>
                <a:gd name="T111" fmla="*/ 0 h 551"/>
                <a:gd name="T112" fmla="*/ 0 w 293"/>
                <a:gd name="T113" fmla="*/ 0 h 551"/>
                <a:gd name="T114" fmla="*/ 0 w 293"/>
                <a:gd name="T115" fmla="*/ 0 h 551"/>
                <a:gd name="T116" fmla="*/ 0 w 293"/>
                <a:gd name="T117" fmla="*/ 0 h 551"/>
                <a:gd name="T118" fmla="*/ 0 w 293"/>
                <a:gd name="T119" fmla="*/ 0 h 551"/>
                <a:gd name="T120" fmla="*/ 0 w 293"/>
                <a:gd name="T121" fmla="*/ 0 h 551"/>
                <a:gd name="T122" fmla="*/ 0 w 293"/>
                <a:gd name="T123" fmla="*/ 0 h 551"/>
                <a:gd name="T124" fmla="*/ 0 w 293"/>
                <a:gd name="T125" fmla="*/ 0 h 55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93" h="551">
                  <a:moveTo>
                    <a:pt x="0" y="551"/>
                  </a:moveTo>
                  <a:lnTo>
                    <a:pt x="293" y="385"/>
                  </a:lnTo>
                  <a:lnTo>
                    <a:pt x="293" y="6"/>
                  </a:lnTo>
                  <a:lnTo>
                    <a:pt x="289" y="6"/>
                  </a:lnTo>
                  <a:lnTo>
                    <a:pt x="283" y="5"/>
                  </a:lnTo>
                  <a:lnTo>
                    <a:pt x="279" y="5"/>
                  </a:lnTo>
                  <a:lnTo>
                    <a:pt x="274" y="5"/>
                  </a:lnTo>
                  <a:lnTo>
                    <a:pt x="269" y="5"/>
                  </a:lnTo>
                  <a:lnTo>
                    <a:pt x="264" y="4"/>
                  </a:lnTo>
                  <a:lnTo>
                    <a:pt x="261" y="4"/>
                  </a:lnTo>
                  <a:lnTo>
                    <a:pt x="256" y="2"/>
                  </a:lnTo>
                  <a:lnTo>
                    <a:pt x="253" y="2"/>
                  </a:lnTo>
                  <a:lnTo>
                    <a:pt x="250" y="1"/>
                  </a:lnTo>
                  <a:lnTo>
                    <a:pt x="246" y="0"/>
                  </a:lnTo>
                  <a:lnTo>
                    <a:pt x="242" y="0"/>
                  </a:lnTo>
                  <a:lnTo>
                    <a:pt x="242" y="4"/>
                  </a:lnTo>
                  <a:lnTo>
                    <a:pt x="241" y="8"/>
                  </a:lnTo>
                  <a:lnTo>
                    <a:pt x="239" y="13"/>
                  </a:lnTo>
                  <a:lnTo>
                    <a:pt x="238" y="16"/>
                  </a:lnTo>
                  <a:lnTo>
                    <a:pt x="237" y="20"/>
                  </a:lnTo>
                  <a:lnTo>
                    <a:pt x="235" y="24"/>
                  </a:lnTo>
                  <a:lnTo>
                    <a:pt x="232" y="32"/>
                  </a:lnTo>
                  <a:lnTo>
                    <a:pt x="228" y="38"/>
                  </a:lnTo>
                  <a:lnTo>
                    <a:pt x="224" y="45"/>
                  </a:lnTo>
                  <a:lnTo>
                    <a:pt x="219" y="52"/>
                  </a:lnTo>
                  <a:lnTo>
                    <a:pt x="214" y="57"/>
                  </a:lnTo>
                  <a:lnTo>
                    <a:pt x="209" y="63"/>
                  </a:lnTo>
                  <a:lnTo>
                    <a:pt x="201" y="71"/>
                  </a:lnTo>
                  <a:lnTo>
                    <a:pt x="193" y="80"/>
                  </a:lnTo>
                  <a:lnTo>
                    <a:pt x="190" y="83"/>
                  </a:lnTo>
                  <a:lnTo>
                    <a:pt x="187" y="87"/>
                  </a:lnTo>
                  <a:lnTo>
                    <a:pt x="185" y="89"/>
                  </a:lnTo>
                  <a:lnTo>
                    <a:pt x="181" y="90"/>
                  </a:lnTo>
                  <a:lnTo>
                    <a:pt x="179" y="92"/>
                  </a:lnTo>
                  <a:lnTo>
                    <a:pt x="176" y="94"/>
                  </a:lnTo>
                  <a:lnTo>
                    <a:pt x="172" y="96"/>
                  </a:lnTo>
                  <a:lnTo>
                    <a:pt x="169" y="97"/>
                  </a:lnTo>
                  <a:lnTo>
                    <a:pt x="164" y="98"/>
                  </a:lnTo>
                  <a:lnTo>
                    <a:pt x="160" y="99"/>
                  </a:lnTo>
                  <a:lnTo>
                    <a:pt x="155" y="99"/>
                  </a:lnTo>
                  <a:lnTo>
                    <a:pt x="150" y="99"/>
                  </a:lnTo>
                  <a:lnTo>
                    <a:pt x="145" y="99"/>
                  </a:lnTo>
                  <a:lnTo>
                    <a:pt x="140" y="99"/>
                  </a:lnTo>
                  <a:lnTo>
                    <a:pt x="132" y="99"/>
                  </a:lnTo>
                  <a:lnTo>
                    <a:pt x="124" y="98"/>
                  </a:lnTo>
                  <a:lnTo>
                    <a:pt x="116" y="97"/>
                  </a:lnTo>
                  <a:lnTo>
                    <a:pt x="108" y="96"/>
                  </a:lnTo>
                  <a:lnTo>
                    <a:pt x="102" y="94"/>
                  </a:lnTo>
                  <a:lnTo>
                    <a:pt x="95" y="93"/>
                  </a:lnTo>
                  <a:lnTo>
                    <a:pt x="88" y="92"/>
                  </a:lnTo>
                  <a:lnTo>
                    <a:pt x="83" y="90"/>
                  </a:lnTo>
                  <a:lnTo>
                    <a:pt x="70" y="88"/>
                  </a:lnTo>
                  <a:lnTo>
                    <a:pt x="59" y="84"/>
                  </a:lnTo>
                  <a:lnTo>
                    <a:pt x="47" y="82"/>
                  </a:lnTo>
                  <a:lnTo>
                    <a:pt x="35" y="79"/>
                  </a:lnTo>
                  <a:lnTo>
                    <a:pt x="11" y="72"/>
                  </a:lnTo>
                  <a:lnTo>
                    <a:pt x="9" y="72"/>
                  </a:lnTo>
                  <a:lnTo>
                    <a:pt x="7" y="71"/>
                  </a:lnTo>
                  <a:lnTo>
                    <a:pt x="5" y="71"/>
                  </a:lnTo>
                  <a:lnTo>
                    <a:pt x="4" y="71"/>
                  </a:lnTo>
                  <a:lnTo>
                    <a:pt x="2" y="70"/>
                  </a:lnTo>
                  <a:lnTo>
                    <a:pt x="0" y="70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5" name="Freeform 1286"/>
            <p:cNvSpPr>
              <a:spLocks/>
            </p:cNvSpPr>
            <p:nvPr/>
          </p:nvSpPr>
          <p:spPr bwMode="auto">
            <a:xfrm>
              <a:off x="3345" y="2612"/>
              <a:ext cx="73" cy="142"/>
            </a:xfrm>
            <a:custGeom>
              <a:avLst/>
              <a:gdLst>
                <a:gd name="T0" fmla="*/ 0 w 293"/>
                <a:gd name="T1" fmla="*/ 0 h 568"/>
                <a:gd name="T2" fmla="*/ 0 w 293"/>
                <a:gd name="T3" fmla="*/ 0 h 568"/>
                <a:gd name="T4" fmla="*/ 0 w 293"/>
                <a:gd name="T5" fmla="*/ 0 h 568"/>
                <a:gd name="T6" fmla="*/ 0 w 293"/>
                <a:gd name="T7" fmla="*/ 0 h 568"/>
                <a:gd name="T8" fmla="*/ 0 w 293"/>
                <a:gd name="T9" fmla="*/ 0 h 568"/>
                <a:gd name="T10" fmla="*/ 0 w 293"/>
                <a:gd name="T11" fmla="*/ 0 h 568"/>
                <a:gd name="T12" fmla="*/ 0 w 293"/>
                <a:gd name="T13" fmla="*/ 0 h 568"/>
                <a:gd name="T14" fmla="*/ 0 w 293"/>
                <a:gd name="T15" fmla="*/ 0 h 568"/>
                <a:gd name="T16" fmla="*/ 0 w 293"/>
                <a:gd name="T17" fmla="*/ 0 h 568"/>
                <a:gd name="T18" fmla="*/ 0 w 293"/>
                <a:gd name="T19" fmla="*/ 0 h 568"/>
                <a:gd name="T20" fmla="*/ 0 w 293"/>
                <a:gd name="T21" fmla="*/ 0 h 568"/>
                <a:gd name="T22" fmla="*/ 0 w 293"/>
                <a:gd name="T23" fmla="*/ 0 h 568"/>
                <a:gd name="T24" fmla="*/ 0 w 293"/>
                <a:gd name="T25" fmla="*/ 0 h 568"/>
                <a:gd name="T26" fmla="*/ 0 w 293"/>
                <a:gd name="T27" fmla="*/ 0 h 568"/>
                <a:gd name="T28" fmla="*/ 0 w 293"/>
                <a:gd name="T29" fmla="*/ 0 h 568"/>
                <a:gd name="T30" fmla="*/ 0 w 293"/>
                <a:gd name="T31" fmla="*/ 0 h 568"/>
                <a:gd name="T32" fmla="*/ 0 w 293"/>
                <a:gd name="T33" fmla="*/ 0 h 568"/>
                <a:gd name="T34" fmla="*/ 0 w 293"/>
                <a:gd name="T35" fmla="*/ 0 h 568"/>
                <a:gd name="T36" fmla="*/ 0 w 293"/>
                <a:gd name="T37" fmla="*/ 0 h 568"/>
                <a:gd name="T38" fmla="*/ 0 w 293"/>
                <a:gd name="T39" fmla="*/ 0 h 568"/>
                <a:gd name="T40" fmla="*/ 0 w 293"/>
                <a:gd name="T41" fmla="*/ 0 h 568"/>
                <a:gd name="T42" fmla="*/ 0 w 293"/>
                <a:gd name="T43" fmla="*/ 0 h 568"/>
                <a:gd name="T44" fmla="*/ 0 w 293"/>
                <a:gd name="T45" fmla="*/ 0 h 568"/>
                <a:gd name="T46" fmla="*/ 0 w 293"/>
                <a:gd name="T47" fmla="*/ 0 h 568"/>
                <a:gd name="T48" fmla="*/ 0 w 293"/>
                <a:gd name="T49" fmla="*/ 0 h 568"/>
                <a:gd name="T50" fmla="*/ 0 w 293"/>
                <a:gd name="T51" fmla="*/ 0 h 568"/>
                <a:gd name="T52" fmla="*/ 0 w 293"/>
                <a:gd name="T53" fmla="*/ 0 h 568"/>
                <a:gd name="T54" fmla="*/ 0 w 293"/>
                <a:gd name="T55" fmla="*/ 0 h 568"/>
                <a:gd name="T56" fmla="*/ 0 w 293"/>
                <a:gd name="T57" fmla="*/ 0 h 568"/>
                <a:gd name="T58" fmla="*/ 0 w 293"/>
                <a:gd name="T59" fmla="*/ 0 h 568"/>
                <a:gd name="T60" fmla="*/ 0 w 293"/>
                <a:gd name="T61" fmla="*/ 0 h 568"/>
                <a:gd name="T62" fmla="*/ 0 w 293"/>
                <a:gd name="T63" fmla="*/ 0 h 568"/>
                <a:gd name="T64" fmla="*/ 0 w 293"/>
                <a:gd name="T65" fmla="*/ 0 h 568"/>
                <a:gd name="T66" fmla="*/ 0 w 293"/>
                <a:gd name="T67" fmla="*/ 0 h 5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93" h="568">
                  <a:moveTo>
                    <a:pt x="293" y="0"/>
                  </a:moveTo>
                  <a:lnTo>
                    <a:pt x="293" y="503"/>
                  </a:lnTo>
                  <a:lnTo>
                    <a:pt x="292" y="501"/>
                  </a:lnTo>
                  <a:lnTo>
                    <a:pt x="291" y="498"/>
                  </a:lnTo>
                  <a:lnTo>
                    <a:pt x="290" y="496"/>
                  </a:lnTo>
                  <a:lnTo>
                    <a:pt x="289" y="494"/>
                  </a:lnTo>
                  <a:lnTo>
                    <a:pt x="287" y="492"/>
                  </a:lnTo>
                  <a:lnTo>
                    <a:pt x="285" y="489"/>
                  </a:lnTo>
                  <a:lnTo>
                    <a:pt x="283" y="488"/>
                  </a:lnTo>
                  <a:lnTo>
                    <a:pt x="281" y="486"/>
                  </a:lnTo>
                  <a:lnTo>
                    <a:pt x="279" y="485"/>
                  </a:lnTo>
                  <a:lnTo>
                    <a:pt x="276" y="484"/>
                  </a:lnTo>
                  <a:lnTo>
                    <a:pt x="273" y="483"/>
                  </a:lnTo>
                  <a:lnTo>
                    <a:pt x="270" y="482"/>
                  </a:lnTo>
                  <a:lnTo>
                    <a:pt x="266" y="481"/>
                  </a:lnTo>
                  <a:lnTo>
                    <a:pt x="263" y="481"/>
                  </a:lnTo>
                  <a:lnTo>
                    <a:pt x="260" y="479"/>
                  </a:lnTo>
                  <a:lnTo>
                    <a:pt x="254" y="479"/>
                  </a:lnTo>
                  <a:lnTo>
                    <a:pt x="248" y="479"/>
                  </a:lnTo>
                  <a:lnTo>
                    <a:pt x="242" y="481"/>
                  </a:lnTo>
                  <a:lnTo>
                    <a:pt x="236" y="482"/>
                  </a:lnTo>
                  <a:lnTo>
                    <a:pt x="229" y="484"/>
                  </a:lnTo>
                  <a:lnTo>
                    <a:pt x="222" y="487"/>
                  </a:lnTo>
                  <a:lnTo>
                    <a:pt x="215" y="491"/>
                  </a:lnTo>
                  <a:lnTo>
                    <a:pt x="208" y="494"/>
                  </a:lnTo>
                  <a:lnTo>
                    <a:pt x="201" y="498"/>
                  </a:lnTo>
                  <a:lnTo>
                    <a:pt x="196" y="503"/>
                  </a:lnTo>
                  <a:lnTo>
                    <a:pt x="189" y="506"/>
                  </a:lnTo>
                  <a:lnTo>
                    <a:pt x="182" y="511"/>
                  </a:lnTo>
                  <a:lnTo>
                    <a:pt x="176" y="515"/>
                  </a:lnTo>
                  <a:lnTo>
                    <a:pt x="170" y="520"/>
                  </a:lnTo>
                  <a:lnTo>
                    <a:pt x="163" y="524"/>
                  </a:lnTo>
                  <a:lnTo>
                    <a:pt x="157" y="529"/>
                  </a:lnTo>
                  <a:lnTo>
                    <a:pt x="145" y="537"/>
                  </a:lnTo>
                  <a:lnTo>
                    <a:pt x="134" y="544"/>
                  </a:lnTo>
                  <a:lnTo>
                    <a:pt x="122" y="552"/>
                  </a:lnTo>
                  <a:lnTo>
                    <a:pt x="114" y="556"/>
                  </a:lnTo>
                  <a:lnTo>
                    <a:pt x="106" y="559"/>
                  </a:lnTo>
                  <a:lnTo>
                    <a:pt x="98" y="562"/>
                  </a:lnTo>
                  <a:lnTo>
                    <a:pt x="90" y="565"/>
                  </a:lnTo>
                  <a:lnTo>
                    <a:pt x="81" y="567"/>
                  </a:lnTo>
                  <a:lnTo>
                    <a:pt x="74" y="568"/>
                  </a:lnTo>
                  <a:lnTo>
                    <a:pt x="65" y="568"/>
                  </a:lnTo>
                  <a:lnTo>
                    <a:pt x="56" y="568"/>
                  </a:lnTo>
                  <a:lnTo>
                    <a:pt x="46" y="566"/>
                  </a:lnTo>
                  <a:lnTo>
                    <a:pt x="37" y="563"/>
                  </a:lnTo>
                  <a:lnTo>
                    <a:pt x="32" y="562"/>
                  </a:lnTo>
                  <a:lnTo>
                    <a:pt x="29" y="560"/>
                  </a:lnTo>
                  <a:lnTo>
                    <a:pt x="24" y="558"/>
                  </a:lnTo>
                  <a:lnTo>
                    <a:pt x="21" y="557"/>
                  </a:lnTo>
                  <a:lnTo>
                    <a:pt x="18" y="554"/>
                  </a:lnTo>
                  <a:lnTo>
                    <a:pt x="15" y="552"/>
                  </a:lnTo>
                  <a:lnTo>
                    <a:pt x="14" y="552"/>
                  </a:lnTo>
                  <a:lnTo>
                    <a:pt x="14" y="551"/>
                  </a:lnTo>
                  <a:lnTo>
                    <a:pt x="13" y="551"/>
                  </a:lnTo>
                  <a:lnTo>
                    <a:pt x="12" y="550"/>
                  </a:lnTo>
                  <a:lnTo>
                    <a:pt x="11" y="550"/>
                  </a:lnTo>
                  <a:lnTo>
                    <a:pt x="10" y="549"/>
                  </a:lnTo>
                  <a:lnTo>
                    <a:pt x="9" y="549"/>
                  </a:lnTo>
                  <a:lnTo>
                    <a:pt x="7" y="548"/>
                  </a:lnTo>
                  <a:lnTo>
                    <a:pt x="6" y="547"/>
                  </a:lnTo>
                  <a:lnTo>
                    <a:pt x="5" y="547"/>
                  </a:lnTo>
                  <a:lnTo>
                    <a:pt x="4" y="546"/>
                  </a:lnTo>
                  <a:lnTo>
                    <a:pt x="3" y="544"/>
                  </a:lnTo>
                  <a:lnTo>
                    <a:pt x="2" y="543"/>
                  </a:lnTo>
                  <a:lnTo>
                    <a:pt x="0" y="542"/>
                  </a:lnTo>
                  <a:lnTo>
                    <a:pt x="0" y="166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6" name="Freeform 1287"/>
            <p:cNvSpPr>
              <a:spLocks/>
            </p:cNvSpPr>
            <p:nvPr/>
          </p:nvSpPr>
          <p:spPr bwMode="auto">
            <a:xfrm>
              <a:off x="3106" y="2746"/>
              <a:ext cx="75" cy="159"/>
            </a:xfrm>
            <a:custGeom>
              <a:avLst/>
              <a:gdLst>
                <a:gd name="T0" fmla="*/ 0 w 300"/>
                <a:gd name="T1" fmla="*/ 0 h 633"/>
                <a:gd name="T2" fmla="*/ 0 w 300"/>
                <a:gd name="T3" fmla="*/ 0 h 633"/>
                <a:gd name="T4" fmla="*/ 0 w 300"/>
                <a:gd name="T5" fmla="*/ 0 h 633"/>
                <a:gd name="T6" fmla="*/ 0 w 300"/>
                <a:gd name="T7" fmla="*/ 0 h 633"/>
                <a:gd name="T8" fmla="*/ 0 w 300"/>
                <a:gd name="T9" fmla="*/ 0 h 633"/>
                <a:gd name="T10" fmla="*/ 0 w 300"/>
                <a:gd name="T11" fmla="*/ 0 h 633"/>
                <a:gd name="T12" fmla="*/ 0 w 300"/>
                <a:gd name="T13" fmla="*/ 0 h 633"/>
                <a:gd name="T14" fmla="*/ 0 w 300"/>
                <a:gd name="T15" fmla="*/ 0 h 633"/>
                <a:gd name="T16" fmla="*/ 0 w 300"/>
                <a:gd name="T17" fmla="*/ 0 h 633"/>
                <a:gd name="T18" fmla="*/ 0 w 300"/>
                <a:gd name="T19" fmla="*/ 0 h 633"/>
                <a:gd name="T20" fmla="*/ 0 w 300"/>
                <a:gd name="T21" fmla="*/ 0 h 633"/>
                <a:gd name="T22" fmla="*/ 0 w 300"/>
                <a:gd name="T23" fmla="*/ 0 h 633"/>
                <a:gd name="T24" fmla="*/ 0 w 300"/>
                <a:gd name="T25" fmla="*/ 0 h 633"/>
                <a:gd name="T26" fmla="*/ 0 w 300"/>
                <a:gd name="T27" fmla="*/ 0 h 633"/>
                <a:gd name="T28" fmla="*/ 0 w 300"/>
                <a:gd name="T29" fmla="*/ 0 h 633"/>
                <a:gd name="T30" fmla="*/ 0 w 300"/>
                <a:gd name="T31" fmla="*/ 0 h 633"/>
                <a:gd name="T32" fmla="*/ 0 w 300"/>
                <a:gd name="T33" fmla="*/ 0 h 633"/>
                <a:gd name="T34" fmla="*/ 0 w 300"/>
                <a:gd name="T35" fmla="*/ 0 h 633"/>
                <a:gd name="T36" fmla="*/ 0 w 300"/>
                <a:gd name="T37" fmla="*/ 0 h 633"/>
                <a:gd name="T38" fmla="*/ 0 w 300"/>
                <a:gd name="T39" fmla="*/ 0 h 633"/>
                <a:gd name="T40" fmla="*/ 0 w 300"/>
                <a:gd name="T41" fmla="*/ 0 h 633"/>
                <a:gd name="T42" fmla="*/ 0 w 300"/>
                <a:gd name="T43" fmla="*/ 0 h 633"/>
                <a:gd name="T44" fmla="*/ 0 w 300"/>
                <a:gd name="T45" fmla="*/ 0 h 633"/>
                <a:gd name="T46" fmla="*/ 0 w 300"/>
                <a:gd name="T47" fmla="*/ 0 h 633"/>
                <a:gd name="T48" fmla="*/ 0 w 300"/>
                <a:gd name="T49" fmla="*/ 0 h 633"/>
                <a:gd name="T50" fmla="*/ 0 w 300"/>
                <a:gd name="T51" fmla="*/ 0 h 633"/>
                <a:gd name="T52" fmla="*/ 0 w 300"/>
                <a:gd name="T53" fmla="*/ 0 h 633"/>
                <a:gd name="T54" fmla="*/ 0 w 300"/>
                <a:gd name="T55" fmla="*/ 0 h 633"/>
                <a:gd name="T56" fmla="*/ 0 w 300"/>
                <a:gd name="T57" fmla="*/ 0 h 633"/>
                <a:gd name="T58" fmla="*/ 0 w 300"/>
                <a:gd name="T59" fmla="*/ 0 h 633"/>
                <a:gd name="T60" fmla="*/ 0 w 300"/>
                <a:gd name="T61" fmla="*/ 0 h 633"/>
                <a:gd name="T62" fmla="*/ 0 w 300"/>
                <a:gd name="T63" fmla="*/ 0 h 633"/>
                <a:gd name="T64" fmla="*/ 0 w 300"/>
                <a:gd name="T65" fmla="*/ 0 h 633"/>
                <a:gd name="T66" fmla="*/ 0 w 300"/>
                <a:gd name="T67" fmla="*/ 0 h 633"/>
                <a:gd name="T68" fmla="*/ 0 w 300"/>
                <a:gd name="T69" fmla="*/ 0 h 633"/>
                <a:gd name="T70" fmla="*/ 0 w 300"/>
                <a:gd name="T71" fmla="*/ 0 h 633"/>
                <a:gd name="T72" fmla="*/ 0 w 300"/>
                <a:gd name="T73" fmla="*/ 0 h 633"/>
                <a:gd name="T74" fmla="*/ 0 w 300"/>
                <a:gd name="T75" fmla="*/ 0 h 633"/>
                <a:gd name="T76" fmla="*/ 0 w 300"/>
                <a:gd name="T77" fmla="*/ 0 h 633"/>
                <a:gd name="T78" fmla="*/ 0 w 300"/>
                <a:gd name="T79" fmla="*/ 0 h 633"/>
                <a:gd name="T80" fmla="*/ 0 w 300"/>
                <a:gd name="T81" fmla="*/ 0 h 633"/>
                <a:gd name="T82" fmla="*/ 0 w 300"/>
                <a:gd name="T83" fmla="*/ 0 h 633"/>
                <a:gd name="T84" fmla="*/ 0 w 300"/>
                <a:gd name="T85" fmla="*/ 0 h 633"/>
                <a:gd name="T86" fmla="*/ 0 w 300"/>
                <a:gd name="T87" fmla="*/ 0 h 633"/>
                <a:gd name="T88" fmla="*/ 0 w 300"/>
                <a:gd name="T89" fmla="*/ 0 h 633"/>
                <a:gd name="T90" fmla="*/ 0 w 300"/>
                <a:gd name="T91" fmla="*/ 0 h 633"/>
                <a:gd name="T92" fmla="*/ 0 w 300"/>
                <a:gd name="T93" fmla="*/ 0 h 633"/>
                <a:gd name="T94" fmla="*/ 0 w 300"/>
                <a:gd name="T95" fmla="*/ 0 h 633"/>
                <a:gd name="T96" fmla="*/ 0 w 300"/>
                <a:gd name="T97" fmla="*/ 0 h 633"/>
                <a:gd name="T98" fmla="*/ 0 w 300"/>
                <a:gd name="T99" fmla="*/ 0 h 633"/>
                <a:gd name="T100" fmla="*/ 0 w 300"/>
                <a:gd name="T101" fmla="*/ 0 h 633"/>
                <a:gd name="T102" fmla="*/ 0 w 300"/>
                <a:gd name="T103" fmla="*/ 0 h 633"/>
                <a:gd name="T104" fmla="*/ 0 w 300"/>
                <a:gd name="T105" fmla="*/ 0 h 63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00" h="633">
                  <a:moveTo>
                    <a:pt x="300" y="0"/>
                  </a:moveTo>
                  <a:lnTo>
                    <a:pt x="300" y="570"/>
                  </a:lnTo>
                  <a:lnTo>
                    <a:pt x="299" y="569"/>
                  </a:lnTo>
                  <a:lnTo>
                    <a:pt x="298" y="569"/>
                  </a:lnTo>
                  <a:lnTo>
                    <a:pt x="297" y="568"/>
                  </a:lnTo>
                  <a:lnTo>
                    <a:pt x="295" y="567"/>
                  </a:lnTo>
                  <a:lnTo>
                    <a:pt x="293" y="566"/>
                  </a:lnTo>
                  <a:lnTo>
                    <a:pt x="292" y="566"/>
                  </a:lnTo>
                  <a:lnTo>
                    <a:pt x="289" y="565"/>
                  </a:lnTo>
                  <a:lnTo>
                    <a:pt x="284" y="563"/>
                  </a:lnTo>
                  <a:lnTo>
                    <a:pt x="281" y="563"/>
                  </a:lnTo>
                  <a:lnTo>
                    <a:pt x="277" y="562"/>
                  </a:lnTo>
                  <a:lnTo>
                    <a:pt x="273" y="562"/>
                  </a:lnTo>
                  <a:lnTo>
                    <a:pt x="269" y="562"/>
                  </a:lnTo>
                  <a:lnTo>
                    <a:pt x="263" y="563"/>
                  </a:lnTo>
                  <a:lnTo>
                    <a:pt x="256" y="563"/>
                  </a:lnTo>
                  <a:lnTo>
                    <a:pt x="244" y="566"/>
                  </a:lnTo>
                  <a:lnTo>
                    <a:pt x="233" y="567"/>
                  </a:lnTo>
                  <a:lnTo>
                    <a:pt x="222" y="569"/>
                  </a:lnTo>
                  <a:lnTo>
                    <a:pt x="212" y="572"/>
                  </a:lnTo>
                  <a:lnTo>
                    <a:pt x="200" y="576"/>
                  </a:lnTo>
                  <a:lnTo>
                    <a:pt x="190" y="579"/>
                  </a:lnTo>
                  <a:lnTo>
                    <a:pt x="180" y="584"/>
                  </a:lnTo>
                  <a:lnTo>
                    <a:pt x="171" y="589"/>
                  </a:lnTo>
                  <a:lnTo>
                    <a:pt x="161" y="595"/>
                  </a:lnTo>
                  <a:lnTo>
                    <a:pt x="154" y="599"/>
                  </a:lnTo>
                  <a:lnTo>
                    <a:pt x="148" y="604"/>
                  </a:lnTo>
                  <a:lnTo>
                    <a:pt x="141" y="609"/>
                  </a:lnTo>
                  <a:lnTo>
                    <a:pt x="134" y="614"/>
                  </a:lnTo>
                  <a:lnTo>
                    <a:pt x="128" y="618"/>
                  </a:lnTo>
                  <a:lnTo>
                    <a:pt x="120" y="623"/>
                  </a:lnTo>
                  <a:lnTo>
                    <a:pt x="115" y="626"/>
                  </a:lnTo>
                  <a:lnTo>
                    <a:pt x="110" y="628"/>
                  </a:lnTo>
                  <a:lnTo>
                    <a:pt x="104" y="631"/>
                  </a:lnTo>
                  <a:lnTo>
                    <a:pt x="97" y="632"/>
                  </a:lnTo>
                  <a:lnTo>
                    <a:pt x="93" y="632"/>
                  </a:lnTo>
                  <a:lnTo>
                    <a:pt x="87" y="633"/>
                  </a:lnTo>
                  <a:lnTo>
                    <a:pt x="82" y="633"/>
                  </a:lnTo>
                  <a:lnTo>
                    <a:pt x="76" y="632"/>
                  </a:lnTo>
                  <a:lnTo>
                    <a:pt x="68" y="631"/>
                  </a:lnTo>
                  <a:lnTo>
                    <a:pt x="60" y="628"/>
                  </a:lnTo>
                  <a:lnTo>
                    <a:pt x="54" y="626"/>
                  </a:lnTo>
                  <a:lnTo>
                    <a:pt x="46" y="624"/>
                  </a:lnTo>
                  <a:lnTo>
                    <a:pt x="39" y="622"/>
                  </a:lnTo>
                  <a:lnTo>
                    <a:pt x="31" y="618"/>
                  </a:lnTo>
                  <a:lnTo>
                    <a:pt x="26" y="615"/>
                  </a:lnTo>
                  <a:lnTo>
                    <a:pt x="20" y="613"/>
                  </a:lnTo>
                  <a:lnTo>
                    <a:pt x="16" y="610"/>
                  </a:lnTo>
                  <a:lnTo>
                    <a:pt x="10" y="607"/>
                  </a:lnTo>
                  <a:lnTo>
                    <a:pt x="5" y="604"/>
                  </a:lnTo>
                  <a:lnTo>
                    <a:pt x="0" y="602"/>
                  </a:lnTo>
                  <a:lnTo>
                    <a:pt x="0" y="170"/>
                  </a:lnTo>
                  <a:lnTo>
                    <a:pt x="30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7" name="Freeform 1288"/>
            <p:cNvSpPr>
              <a:spLocks/>
            </p:cNvSpPr>
            <p:nvPr/>
          </p:nvSpPr>
          <p:spPr bwMode="auto">
            <a:xfrm>
              <a:off x="2947" y="2705"/>
              <a:ext cx="159" cy="175"/>
            </a:xfrm>
            <a:custGeom>
              <a:avLst/>
              <a:gdLst>
                <a:gd name="T0" fmla="*/ 0 w 638"/>
                <a:gd name="T1" fmla="*/ 0 h 698"/>
                <a:gd name="T2" fmla="*/ 0 w 638"/>
                <a:gd name="T3" fmla="*/ 0 h 698"/>
                <a:gd name="T4" fmla="*/ 0 w 638"/>
                <a:gd name="T5" fmla="*/ 0 h 698"/>
                <a:gd name="T6" fmla="*/ 0 w 638"/>
                <a:gd name="T7" fmla="*/ 0 h 698"/>
                <a:gd name="T8" fmla="*/ 0 w 638"/>
                <a:gd name="T9" fmla="*/ 0 h 6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698">
                  <a:moveTo>
                    <a:pt x="0" y="698"/>
                  </a:moveTo>
                  <a:lnTo>
                    <a:pt x="638" y="336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8" name="Freeform 1289"/>
            <p:cNvSpPr>
              <a:spLocks/>
            </p:cNvSpPr>
            <p:nvPr/>
          </p:nvSpPr>
          <p:spPr bwMode="auto">
            <a:xfrm>
              <a:off x="2867" y="2795"/>
              <a:ext cx="80" cy="130"/>
            </a:xfrm>
            <a:custGeom>
              <a:avLst/>
              <a:gdLst>
                <a:gd name="T0" fmla="*/ 0 w 318"/>
                <a:gd name="T1" fmla="*/ 0 h 518"/>
                <a:gd name="T2" fmla="*/ 0 w 318"/>
                <a:gd name="T3" fmla="*/ 0 h 518"/>
                <a:gd name="T4" fmla="*/ 0 w 318"/>
                <a:gd name="T5" fmla="*/ 0 h 518"/>
                <a:gd name="T6" fmla="*/ 0 w 318"/>
                <a:gd name="T7" fmla="*/ 0 h 518"/>
                <a:gd name="T8" fmla="*/ 0 w 318"/>
                <a:gd name="T9" fmla="*/ 0 h 5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8" h="518">
                  <a:moveTo>
                    <a:pt x="0" y="518"/>
                  </a:moveTo>
                  <a:lnTo>
                    <a:pt x="318" y="336"/>
                  </a:lnTo>
                  <a:lnTo>
                    <a:pt x="318" y="0"/>
                  </a:lnTo>
                  <a:lnTo>
                    <a:pt x="0" y="180"/>
                  </a:lnTo>
                  <a:lnTo>
                    <a:pt x="0" y="51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49" name="Freeform 1290"/>
            <p:cNvSpPr>
              <a:spLocks/>
            </p:cNvSpPr>
            <p:nvPr/>
          </p:nvSpPr>
          <p:spPr bwMode="auto">
            <a:xfrm>
              <a:off x="2393" y="2841"/>
              <a:ext cx="474" cy="353"/>
            </a:xfrm>
            <a:custGeom>
              <a:avLst/>
              <a:gdLst>
                <a:gd name="T0" fmla="*/ 0 w 1896"/>
                <a:gd name="T1" fmla="*/ 0 h 1415"/>
                <a:gd name="T2" fmla="*/ 0 w 1896"/>
                <a:gd name="T3" fmla="*/ 0 h 1415"/>
                <a:gd name="T4" fmla="*/ 0 w 1896"/>
                <a:gd name="T5" fmla="*/ 0 h 1415"/>
                <a:gd name="T6" fmla="*/ 0 w 1896"/>
                <a:gd name="T7" fmla="*/ 0 h 1415"/>
                <a:gd name="T8" fmla="*/ 0 w 1896"/>
                <a:gd name="T9" fmla="*/ 0 h 14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6" h="1415">
                  <a:moveTo>
                    <a:pt x="0" y="1415"/>
                  </a:moveTo>
                  <a:lnTo>
                    <a:pt x="1896" y="338"/>
                  </a:lnTo>
                  <a:lnTo>
                    <a:pt x="1896" y="0"/>
                  </a:lnTo>
                  <a:lnTo>
                    <a:pt x="0" y="1077"/>
                  </a:lnTo>
                  <a:lnTo>
                    <a:pt x="0" y="141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0" name="Freeform 1291"/>
            <p:cNvSpPr>
              <a:spLocks/>
            </p:cNvSpPr>
            <p:nvPr/>
          </p:nvSpPr>
          <p:spPr bwMode="auto">
            <a:xfrm>
              <a:off x="2867" y="2880"/>
              <a:ext cx="80" cy="121"/>
            </a:xfrm>
            <a:custGeom>
              <a:avLst/>
              <a:gdLst>
                <a:gd name="T0" fmla="*/ 0 w 318"/>
                <a:gd name="T1" fmla="*/ 0 h 486"/>
                <a:gd name="T2" fmla="*/ 0 w 318"/>
                <a:gd name="T3" fmla="*/ 0 h 486"/>
                <a:gd name="T4" fmla="*/ 0 w 318"/>
                <a:gd name="T5" fmla="*/ 0 h 486"/>
                <a:gd name="T6" fmla="*/ 0 w 318"/>
                <a:gd name="T7" fmla="*/ 0 h 486"/>
                <a:gd name="T8" fmla="*/ 0 w 318"/>
                <a:gd name="T9" fmla="*/ 0 h 486"/>
                <a:gd name="T10" fmla="*/ 0 w 318"/>
                <a:gd name="T11" fmla="*/ 0 h 486"/>
                <a:gd name="T12" fmla="*/ 0 w 318"/>
                <a:gd name="T13" fmla="*/ 0 h 486"/>
                <a:gd name="T14" fmla="*/ 0 w 318"/>
                <a:gd name="T15" fmla="*/ 0 h 486"/>
                <a:gd name="T16" fmla="*/ 0 w 318"/>
                <a:gd name="T17" fmla="*/ 0 h 486"/>
                <a:gd name="T18" fmla="*/ 0 w 318"/>
                <a:gd name="T19" fmla="*/ 0 h 486"/>
                <a:gd name="T20" fmla="*/ 0 w 318"/>
                <a:gd name="T21" fmla="*/ 0 h 486"/>
                <a:gd name="T22" fmla="*/ 0 w 318"/>
                <a:gd name="T23" fmla="*/ 0 h 486"/>
                <a:gd name="T24" fmla="*/ 0 w 318"/>
                <a:gd name="T25" fmla="*/ 0 h 486"/>
                <a:gd name="T26" fmla="*/ 0 w 318"/>
                <a:gd name="T27" fmla="*/ 0 h 486"/>
                <a:gd name="T28" fmla="*/ 0 w 318"/>
                <a:gd name="T29" fmla="*/ 0 h 486"/>
                <a:gd name="T30" fmla="*/ 0 w 318"/>
                <a:gd name="T31" fmla="*/ 0 h 486"/>
                <a:gd name="T32" fmla="*/ 0 w 318"/>
                <a:gd name="T33" fmla="*/ 0 h 486"/>
                <a:gd name="T34" fmla="*/ 0 w 318"/>
                <a:gd name="T35" fmla="*/ 0 h 486"/>
                <a:gd name="T36" fmla="*/ 0 w 318"/>
                <a:gd name="T37" fmla="*/ 0 h 486"/>
                <a:gd name="T38" fmla="*/ 0 w 318"/>
                <a:gd name="T39" fmla="*/ 0 h 486"/>
                <a:gd name="T40" fmla="*/ 0 w 318"/>
                <a:gd name="T41" fmla="*/ 0 h 486"/>
                <a:gd name="T42" fmla="*/ 0 w 318"/>
                <a:gd name="T43" fmla="*/ 0 h 486"/>
                <a:gd name="T44" fmla="*/ 0 w 318"/>
                <a:gd name="T45" fmla="*/ 0 h 486"/>
                <a:gd name="T46" fmla="*/ 0 w 318"/>
                <a:gd name="T47" fmla="*/ 0 h 486"/>
                <a:gd name="T48" fmla="*/ 0 w 318"/>
                <a:gd name="T49" fmla="*/ 0 h 486"/>
                <a:gd name="T50" fmla="*/ 0 w 318"/>
                <a:gd name="T51" fmla="*/ 0 h 486"/>
                <a:gd name="T52" fmla="*/ 0 w 318"/>
                <a:gd name="T53" fmla="*/ 0 h 486"/>
                <a:gd name="T54" fmla="*/ 0 w 318"/>
                <a:gd name="T55" fmla="*/ 0 h 486"/>
                <a:gd name="T56" fmla="*/ 0 w 318"/>
                <a:gd name="T57" fmla="*/ 0 h 486"/>
                <a:gd name="T58" fmla="*/ 0 w 318"/>
                <a:gd name="T59" fmla="*/ 0 h 486"/>
                <a:gd name="T60" fmla="*/ 0 w 318"/>
                <a:gd name="T61" fmla="*/ 0 h 486"/>
                <a:gd name="T62" fmla="*/ 0 w 318"/>
                <a:gd name="T63" fmla="*/ 0 h 486"/>
                <a:gd name="T64" fmla="*/ 0 w 318"/>
                <a:gd name="T65" fmla="*/ 0 h 486"/>
                <a:gd name="T66" fmla="*/ 0 w 318"/>
                <a:gd name="T67" fmla="*/ 0 h 486"/>
                <a:gd name="T68" fmla="*/ 0 w 318"/>
                <a:gd name="T69" fmla="*/ 0 h 486"/>
                <a:gd name="T70" fmla="*/ 0 w 318"/>
                <a:gd name="T71" fmla="*/ 0 h 486"/>
                <a:gd name="T72" fmla="*/ 0 w 318"/>
                <a:gd name="T73" fmla="*/ 0 h 486"/>
                <a:gd name="T74" fmla="*/ 0 w 318"/>
                <a:gd name="T75" fmla="*/ 0 h 486"/>
                <a:gd name="T76" fmla="*/ 0 w 318"/>
                <a:gd name="T77" fmla="*/ 0 h 486"/>
                <a:gd name="T78" fmla="*/ 0 w 318"/>
                <a:gd name="T79" fmla="*/ 0 h 486"/>
                <a:gd name="T80" fmla="*/ 0 w 318"/>
                <a:gd name="T81" fmla="*/ 0 h 48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18" h="486">
                  <a:moveTo>
                    <a:pt x="0" y="462"/>
                  </a:moveTo>
                  <a:lnTo>
                    <a:pt x="2" y="466"/>
                  </a:lnTo>
                  <a:lnTo>
                    <a:pt x="4" y="470"/>
                  </a:lnTo>
                  <a:lnTo>
                    <a:pt x="8" y="473"/>
                  </a:lnTo>
                  <a:lnTo>
                    <a:pt x="12" y="476"/>
                  </a:lnTo>
                  <a:lnTo>
                    <a:pt x="17" y="480"/>
                  </a:lnTo>
                  <a:lnTo>
                    <a:pt x="23" y="482"/>
                  </a:lnTo>
                  <a:lnTo>
                    <a:pt x="30" y="484"/>
                  </a:lnTo>
                  <a:lnTo>
                    <a:pt x="38" y="486"/>
                  </a:lnTo>
                  <a:lnTo>
                    <a:pt x="46" y="486"/>
                  </a:lnTo>
                  <a:lnTo>
                    <a:pt x="51" y="486"/>
                  </a:lnTo>
                  <a:lnTo>
                    <a:pt x="56" y="486"/>
                  </a:lnTo>
                  <a:lnTo>
                    <a:pt x="62" y="484"/>
                  </a:lnTo>
                  <a:lnTo>
                    <a:pt x="66" y="482"/>
                  </a:lnTo>
                  <a:lnTo>
                    <a:pt x="70" y="479"/>
                  </a:lnTo>
                  <a:lnTo>
                    <a:pt x="72" y="478"/>
                  </a:lnTo>
                  <a:lnTo>
                    <a:pt x="73" y="476"/>
                  </a:lnTo>
                  <a:lnTo>
                    <a:pt x="74" y="474"/>
                  </a:lnTo>
                  <a:lnTo>
                    <a:pt x="75" y="473"/>
                  </a:lnTo>
                  <a:lnTo>
                    <a:pt x="76" y="471"/>
                  </a:lnTo>
                  <a:lnTo>
                    <a:pt x="77" y="469"/>
                  </a:lnTo>
                  <a:lnTo>
                    <a:pt x="84" y="460"/>
                  </a:lnTo>
                  <a:lnTo>
                    <a:pt x="91" y="451"/>
                  </a:lnTo>
                  <a:lnTo>
                    <a:pt x="99" y="442"/>
                  </a:lnTo>
                  <a:lnTo>
                    <a:pt x="106" y="433"/>
                  </a:lnTo>
                  <a:lnTo>
                    <a:pt x="114" y="424"/>
                  </a:lnTo>
                  <a:lnTo>
                    <a:pt x="122" y="415"/>
                  </a:lnTo>
                  <a:lnTo>
                    <a:pt x="130" y="406"/>
                  </a:lnTo>
                  <a:lnTo>
                    <a:pt x="138" y="397"/>
                  </a:lnTo>
                  <a:lnTo>
                    <a:pt x="146" y="388"/>
                  </a:lnTo>
                  <a:lnTo>
                    <a:pt x="147" y="387"/>
                  </a:lnTo>
                  <a:lnTo>
                    <a:pt x="148" y="386"/>
                  </a:lnTo>
                  <a:lnTo>
                    <a:pt x="149" y="383"/>
                  </a:lnTo>
                  <a:lnTo>
                    <a:pt x="150" y="382"/>
                  </a:lnTo>
                  <a:lnTo>
                    <a:pt x="151" y="381"/>
                  </a:lnTo>
                  <a:lnTo>
                    <a:pt x="152" y="381"/>
                  </a:lnTo>
                  <a:lnTo>
                    <a:pt x="153" y="379"/>
                  </a:lnTo>
                  <a:lnTo>
                    <a:pt x="156" y="378"/>
                  </a:lnTo>
                  <a:lnTo>
                    <a:pt x="157" y="378"/>
                  </a:lnTo>
                  <a:lnTo>
                    <a:pt x="159" y="377"/>
                  </a:lnTo>
                  <a:lnTo>
                    <a:pt x="161" y="376"/>
                  </a:lnTo>
                  <a:lnTo>
                    <a:pt x="162" y="374"/>
                  </a:lnTo>
                  <a:lnTo>
                    <a:pt x="165" y="372"/>
                  </a:lnTo>
                  <a:lnTo>
                    <a:pt x="166" y="371"/>
                  </a:lnTo>
                  <a:lnTo>
                    <a:pt x="168" y="369"/>
                  </a:lnTo>
                  <a:lnTo>
                    <a:pt x="169" y="367"/>
                  </a:lnTo>
                  <a:lnTo>
                    <a:pt x="171" y="365"/>
                  </a:lnTo>
                  <a:lnTo>
                    <a:pt x="172" y="363"/>
                  </a:lnTo>
                  <a:lnTo>
                    <a:pt x="174" y="363"/>
                  </a:lnTo>
                  <a:lnTo>
                    <a:pt x="175" y="362"/>
                  </a:lnTo>
                  <a:lnTo>
                    <a:pt x="176" y="362"/>
                  </a:lnTo>
                  <a:lnTo>
                    <a:pt x="176" y="361"/>
                  </a:lnTo>
                  <a:lnTo>
                    <a:pt x="177" y="361"/>
                  </a:lnTo>
                  <a:lnTo>
                    <a:pt x="178" y="360"/>
                  </a:lnTo>
                  <a:lnTo>
                    <a:pt x="185" y="356"/>
                  </a:lnTo>
                  <a:lnTo>
                    <a:pt x="193" y="352"/>
                  </a:lnTo>
                  <a:lnTo>
                    <a:pt x="200" y="349"/>
                  </a:lnTo>
                  <a:lnTo>
                    <a:pt x="208" y="345"/>
                  </a:lnTo>
                  <a:lnTo>
                    <a:pt x="217" y="342"/>
                  </a:lnTo>
                  <a:lnTo>
                    <a:pt x="225" y="339"/>
                  </a:lnTo>
                  <a:lnTo>
                    <a:pt x="230" y="336"/>
                  </a:lnTo>
                  <a:lnTo>
                    <a:pt x="234" y="335"/>
                  </a:lnTo>
                  <a:lnTo>
                    <a:pt x="239" y="334"/>
                  </a:lnTo>
                  <a:lnTo>
                    <a:pt x="243" y="332"/>
                  </a:lnTo>
                  <a:lnTo>
                    <a:pt x="249" y="332"/>
                  </a:lnTo>
                  <a:lnTo>
                    <a:pt x="253" y="331"/>
                  </a:lnTo>
                  <a:lnTo>
                    <a:pt x="260" y="330"/>
                  </a:lnTo>
                  <a:lnTo>
                    <a:pt x="268" y="328"/>
                  </a:lnTo>
                  <a:lnTo>
                    <a:pt x="276" y="328"/>
                  </a:lnTo>
                  <a:lnTo>
                    <a:pt x="282" y="328"/>
                  </a:lnTo>
                  <a:lnTo>
                    <a:pt x="290" y="328"/>
                  </a:lnTo>
                  <a:lnTo>
                    <a:pt x="297" y="328"/>
                  </a:lnTo>
                  <a:lnTo>
                    <a:pt x="304" y="330"/>
                  </a:lnTo>
                  <a:lnTo>
                    <a:pt x="310" y="331"/>
                  </a:lnTo>
                  <a:lnTo>
                    <a:pt x="315" y="332"/>
                  </a:lnTo>
                  <a:lnTo>
                    <a:pt x="316" y="332"/>
                  </a:lnTo>
                  <a:lnTo>
                    <a:pt x="316" y="333"/>
                  </a:lnTo>
                  <a:lnTo>
                    <a:pt x="317" y="333"/>
                  </a:lnTo>
                  <a:lnTo>
                    <a:pt x="318" y="333"/>
                  </a:lnTo>
                  <a:lnTo>
                    <a:pt x="318" y="334"/>
                  </a:lnTo>
                  <a:lnTo>
                    <a:pt x="318" y="0"/>
                  </a:lnTo>
                  <a:lnTo>
                    <a:pt x="0" y="182"/>
                  </a:lnTo>
                  <a:lnTo>
                    <a:pt x="0" y="46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1" name="Line 1292"/>
            <p:cNvSpPr>
              <a:spLocks noChangeShapeType="1"/>
            </p:cNvSpPr>
            <p:nvPr/>
          </p:nvSpPr>
          <p:spPr bwMode="auto">
            <a:xfrm flipV="1">
              <a:off x="2199" y="3266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2" name="Line 1293"/>
            <p:cNvSpPr>
              <a:spLocks noChangeShapeType="1"/>
            </p:cNvSpPr>
            <p:nvPr/>
          </p:nvSpPr>
          <p:spPr bwMode="auto">
            <a:xfrm flipV="1">
              <a:off x="2299" y="3210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3" name="Line 1294"/>
            <p:cNvSpPr>
              <a:spLocks noChangeShapeType="1"/>
            </p:cNvSpPr>
            <p:nvPr/>
          </p:nvSpPr>
          <p:spPr bwMode="auto">
            <a:xfrm flipV="1">
              <a:off x="2398" y="3154"/>
              <a:ext cx="66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4" name="Line 1295"/>
            <p:cNvSpPr>
              <a:spLocks noChangeShapeType="1"/>
            </p:cNvSpPr>
            <p:nvPr/>
          </p:nvSpPr>
          <p:spPr bwMode="auto">
            <a:xfrm flipV="1">
              <a:off x="2497" y="3097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5" name="Line 1296"/>
            <p:cNvSpPr>
              <a:spLocks noChangeShapeType="1"/>
            </p:cNvSpPr>
            <p:nvPr/>
          </p:nvSpPr>
          <p:spPr bwMode="auto">
            <a:xfrm flipV="1">
              <a:off x="2597" y="3041"/>
              <a:ext cx="66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6" name="Line 1297"/>
            <p:cNvSpPr>
              <a:spLocks noChangeShapeType="1"/>
            </p:cNvSpPr>
            <p:nvPr/>
          </p:nvSpPr>
          <p:spPr bwMode="auto">
            <a:xfrm flipV="1">
              <a:off x="2696" y="2984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7" name="Line 1298"/>
            <p:cNvSpPr>
              <a:spLocks noChangeShapeType="1"/>
            </p:cNvSpPr>
            <p:nvPr/>
          </p:nvSpPr>
          <p:spPr bwMode="auto">
            <a:xfrm flipV="1">
              <a:off x="2796" y="2928"/>
              <a:ext cx="66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8" name="Line 1299"/>
            <p:cNvSpPr>
              <a:spLocks noChangeShapeType="1"/>
            </p:cNvSpPr>
            <p:nvPr/>
          </p:nvSpPr>
          <p:spPr bwMode="auto">
            <a:xfrm flipV="1">
              <a:off x="2895" y="2871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59" name="Line 1300"/>
            <p:cNvSpPr>
              <a:spLocks noChangeShapeType="1"/>
            </p:cNvSpPr>
            <p:nvPr/>
          </p:nvSpPr>
          <p:spPr bwMode="auto">
            <a:xfrm flipV="1">
              <a:off x="2994" y="2815"/>
              <a:ext cx="67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0" name="Line 1301"/>
            <p:cNvSpPr>
              <a:spLocks noChangeShapeType="1"/>
            </p:cNvSpPr>
            <p:nvPr/>
          </p:nvSpPr>
          <p:spPr bwMode="auto">
            <a:xfrm flipV="1">
              <a:off x="3094" y="2758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1" name="Line 1302"/>
            <p:cNvSpPr>
              <a:spLocks noChangeShapeType="1"/>
            </p:cNvSpPr>
            <p:nvPr/>
          </p:nvSpPr>
          <p:spPr bwMode="auto">
            <a:xfrm flipV="1">
              <a:off x="3193" y="2702"/>
              <a:ext cx="66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2" name="Line 1303"/>
            <p:cNvSpPr>
              <a:spLocks noChangeShapeType="1"/>
            </p:cNvSpPr>
            <p:nvPr/>
          </p:nvSpPr>
          <p:spPr bwMode="auto">
            <a:xfrm flipV="1">
              <a:off x="3293" y="2645"/>
              <a:ext cx="66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3" name="Line 1304"/>
            <p:cNvSpPr>
              <a:spLocks noChangeShapeType="1"/>
            </p:cNvSpPr>
            <p:nvPr/>
          </p:nvSpPr>
          <p:spPr bwMode="auto">
            <a:xfrm flipV="1">
              <a:off x="3392" y="2589"/>
              <a:ext cx="66" cy="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4" name="Line 1305"/>
            <p:cNvSpPr>
              <a:spLocks noChangeShapeType="1"/>
            </p:cNvSpPr>
            <p:nvPr/>
          </p:nvSpPr>
          <p:spPr bwMode="auto">
            <a:xfrm flipV="1">
              <a:off x="2251" y="2569"/>
              <a:ext cx="1094" cy="6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5" name="Line 1306"/>
            <p:cNvSpPr>
              <a:spLocks noChangeShapeType="1"/>
            </p:cNvSpPr>
            <p:nvPr/>
          </p:nvSpPr>
          <p:spPr bwMode="auto">
            <a:xfrm flipV="1">
              <a:off x="2251" y="3150"/>
              <a:ext cx="59" cy="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6" name="Line 1307"/>
            <p:cNvSpPr>
              <a:spLocks noChangeShapeType="1"/>
            </p:cNvSpPr>
            <p:nvPr/>
          </p:nvSpPr>
          <p:spPr bwMode="auto">
            <a:xfrm flipV="1">
              <a:off x="2253" y="2911"/>
              <a:ext cx="324" cy="18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7" name="Line 1308"/>
            <p:cNvSpPr>
              <a:spLocks noChangeShapeType="1"/>
            </p:cNvSpPr>
            <p:nvPr/>
          </p:nvSpPr>
          <p:spPr bwMode="auto">
            <a:xfrm flipV="1">
              <a:off x="2253" y="2966"/>
              <a:ext cx="242" cy="1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8" name="Line 1309"/>
            <p:cNvSpPr>
              <a:spLocks noChangeShapeType="1"/>
            </p:cNvSpPr>
            <p:nvPr/>
          </p:nvSpPr>
          <p:spPr bwMode="auto">
            <a:xfrm flipV="1">
              <a:off x="2393" y="2477"/>
              <a:ext cx="180" cy="10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69" name="Freeform 1310"/>
            <p:cNvSpPr>
              <a:spLocks/>
            </p:cNvSpPr>
            <p:nvPr/>
          </p:nvSpPr>
          <p:spPr bwMode="auto">
            <a:xfrm>
              <a:off x="3181" y="2143"/>
              <a:ext cx="237" cy="397"/>
            </a:xfrm>
            <a:custGeom>
              <a:avLst/>
              <a:gdLst>
                <a:gd name="T0" fmla="*/ 0 w 948"/>
                <a:gd name="T1" fmla="*/ 0 h 1592"/>
                <a:gd name="T2" fmla="*/ 0 w 948"/>
                <a:gd name="T3" fmla="*/ 0 h 1592"/>
                <a:gd name="T4" fmla="*/ 0 w 948"/>
                <a:gd name="T5" fmla="*/ 0 h 1592"/>
                <a:gd name="T6" fmla="*/ 0 w 948"/>
                <a:gd name="T7" fmla="*/ 0 h 1592"/>
                <a:gd name="T8" fmla="*/ 0 w 948"/>
                <a:gd name="T9" fmla="*/ 0 h 1592"/>
                <a:gd name="T10" fmla="*/ 0 w 948"/>
                <a:gd name="T11" fmla="*/ 0 h 1592"/>
                <a:gd name="T12" fmla="*/ 0 w 948"/>
                <a:gd name="T13" fmla="*/ 0 h 1592"/>
                <a:gd name="T14" fmla="*/ 0 w 948"/>
                <a:gd name="T15" fmla="*/ 0 h 1592"/>
                <a:gd name="T16" fmla="*/ 0 w 948"/>
                <a:gd name="T17" fmla="*/ 0 h 1592"/>
                <a:gd name="T18" fmla="*/ 0 w 948"/>
                <a:gd name="T19" fmla="*/ 0 h 1592"/>
                <a:gd name="T20" fmla="*/ 0 w 948"/>
                <a:gd name="T21" fmla="*/ 0 h 1592"/>
                <a:gd name="T22" fmla="*/ 0 w 948"/>
                <a:gd name="T23" fmla="*/ 0 h 1592"/>
                <a:gd name="T24" fmla="*/ 0 w 948"/>
                <a:gd name="T25" fmla="*/ 0 h 1592"/>
                <a:gd name="T26" fmla="*/ 0 w 948"/>
                <a:gd name="T27" fmla="*/ 0 h 1592"/>
                <a:gd name="T28" fmla="*/ 0 w 948"/>
                <a:gd name="T29" fmla="*/ 0 h 1592"/>
                <a:gd name="T30" fmla="*/ 0 w 948"/>
                <a:gd name="T31" fmla="*/ 0 h 1592"/>
                <a:gd name="T32" fmla="*/ 0 w 948"/>
                <a:gd name="T33" fmla="*/ 0 h 1592"/>
                <a:gd name="T34" fmla="*/ 0 w 948"/>
                <a:gd name="T35" fmla="*/ 0 h 1592"/>
                <a:gd name="T36" fmla="*/ 0 w 948"/>
                <a:gd name="T37" fmla="*/ 0 h 1592"/>
                <a:gd name="T38" fmla="*/ 0 w 948"/>
                <a:gd name="T39" fmla="*/ 0 h 1592"/>
                <a:gd name="T40" fmla="*/ 0 w 948"/>
                <a:gd name="T41" fmla="*/ 0 h 1592"/>
                <a:gd name="T42" fmla="*/ 0 w 948"/>
                <a:gd name="T43" fmla="*/ 0 h 1592"/>
                <a:gd name="T44" fmla="*/ 0 w 948"/>
                <a:gd name="T45" fmla="*/ 0 h 1592"/>
                <a:gd name="T46" fmla="*/ 0 w 948"/>
                <a:gd name="T47" fmla="*/ 0 h 1592"/>
                <a:gd name="T48" fmla="*/ 0 w 948"/>
                <a:gd name="T49" fmla="*/ 0 h 1592"/>
                <a:gd name="T50" fmla="*/ 0 w 948"/>
                <a:gd name="T51" fmla="*/ 0 h 1592"/>
                <a:gd name="T52" fmla="*/ 0 w 948"/>
                <a:gd name="T53" fmla="*/ 0 h 1592"/>
                <a:gd name="T54" fmla="*/ 0 w 948"/>
                <a:gd name="T55" fmla="*/ 0 h 1592"/>
                <a:gd name="T56" fmla="*/ 0 w 948"/>
                <a:gd name="T57" fmla="*/ 0 h 1592"/>
                <a:gd name="T58" fmla="*/ 0 w 948"/>
                <a:gd name="T59" fmla="*/ 0 h 1592"/>
                <a:gd name="T60" fmla="*/ 0 w 948"/>
                <a:gd name="T61" fmla="*/ 0 h 1592"/>
                <a:gd name="T62" fmla="*/ 0 w 948"/>
                <a:gd name="T63" fmla="*/ 0 h 1592"/>
                <a:gd name="T64" fmla="*/ 0 w 948"/>
                <a:gd name="T65" fmla="*/ 0 h 1592"/>
                <a:gd name="T66" fmla="*/ 0 w 948"/>
                <a:gd name="T67" fmla="*/ 0 h 1592"/>
                <a:gd name="T68" fmla="*/ 0 w 948"/>
                <a:gd name="T69" fmla="*/ 0 h 1592"/>
                <a:gd name="T70" fmla="*/ 0 w 948"/>
                <a:gd name="T71" fmla="*/ 0 h 1592"/>
                <a:gd name="T72" fmla="*/ 0 w 948"/>
                <a:gd name="T73" fmla="*/ 0 h 1592"/>
                <a:gd name="T74" fmla="*/ 0 w 948"/>
                <a:gd name="T75" fmla="*/ 0 h 1592"/>
                <a:gd name="T76" fmla="*/ 0 w 948"/>
                <a:gd name="T77" fmla="*/ 0 h 1592"/>
                <a:gd name="T78" fmla="*/ 0 w 948"/>
                <a:gd name="T79" fmla="*/ 0 h 1592"/>
                <a:gd name="T80" fmla="*/ 0 w 948"/>
                <a:gd name="T81" fmla="*/ 0 h 1592"/>
                <a:gd name="T82" fmla="*/ 0 w 948"/>
                <a:gd name="T83" fmla="*/ 0 h 1592"/>
                <a:gd name="T84" fmla="*/ 0 w 948"/>
                <a:gd name="T85" fmla="*/ 0 h 1592"/>
                <a:gd name="T86" fmla="*/ 0 w 948"/>
                <a:gd name="T87" fmla="*/ 0 h 1592"/>
                <a:gd name="T88" fmla="*/ 0 w 948"/>
                <a:gd name="T89" fmla="*/ 0 h 1592"/>
                <a:gd name="T90" fmla="*/ 0 w 948"/>
                <a:gd name="T91" fmla="*/ 0 h 1592"/>
                <a:gd name="T92" fmla="*/ 0 w 948"/>
                <a:gd name="T93" fmla="*/ 0 h 1592"/>
                <a:gd name="T94" fmla="*/ 0 w 948"/>
                <a:gd name="T95" fmla="*/ 0 h 1592"/>
                <a:gd name="T96" fmla="*/ 0 w 948"/>
                <a:gd name="T97" fmla="*/ 0 h 1592"/>
                <a:gd name="T98" fmla="*/ 0 w 948"/>
                <a:gd name="T99" fmla="*/ 0 h 1592"/>
                <a:gd name="T100" fmla="*/ 0 w 948"/>
                <a:gd name="T101" fmla="*/ 0 h 1592"/>
                <a:gd name="T102" fmla="*/ 0 w 948"/>
                <a:gd name="T103" fmla="*/ 0 h 1592"/>
                <a:gd name="T104" fmla="*/ 0 w 948"/>
                <a:gd name="T105" fmla="*/ 0 h 1592"/>
                <a:gd name="T106" fmla="*/ 0 w 948"/>
                <a:gd name="T107" fmla="*/ 0 h 1592"/>
                <a:gd name="T108" fmla="*/ 0 w 948"/>
                <a:gd name="T109" fmla="*/ 0 h 1592"/>
                <a:gd name="T110" fmla="*/ 0 w 948"/>
                <a:gd name="T111" fmla="*/ 0 h 1592"/>
                <a:gd name="T112" fmla="*/ 0 w 948"/>
                <a:gd name="T113" fmla="*/ 0 h 1592"/>
                <a:gd name="T114" fmla="*/ 0 w 948"/>
                <a:gd name="T115" fmla="*/ 0 h 1592"/>
                <a:gd name="T116" fmla="*/ 0 w 948"/>
                <a:gd name="T117" fmla="*/ 0 h 15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48" h="1592">
                  <a:moveTo>
                    <a:pt x="655" y="263"/>
                  </a:moveTo>
                  <a:lnTo>
                    <a:pt x="655" y="1363"/>
                  </a:lnTo>
                  <a:lnTo>
                    <a:pt x="655" y="1563"/>
                  </a:lnTo>
                  <a:lnTo>
                    <a:pt x="657" y="1563"/>
                  </a:lnTo>
                  <a:lnTo>
                    <a:pt x="659" y="1564"/>
                  </a:lnTo>
                  <a:lnTo>
                    <a:pt x="660" y="1564"/>
                  </a:lnTo>
                  <a:lnTo>
                    <a:pt x="662" y="1564"/>
                  </a:lnTo>
                  <a:lnTo>
                    <a:pt x="664" y="1565"/>
                  </a:lnTo>
                  <a:lnTo>
                    <a:pt x="666" y="1565"/>
                  </a:lnTo>
                  <a:lnTo>
                    <a:pt x="690" y="1572"/>
                  </a:lnTo>
                  <a:lnTo>
                    <a:pt x="702" y="1575"/>
                  </a:lnTo>
                  <a:lnTo>
                    <a:pt x="714" y="1577"/>
                  </a:lnTo>
                  <a:lnTo>
                    <a:pt x="725" y="1581"/>
                  </a:lnTo>
                  <a:lnTo>
                    <a:pt x="738" y="1583"/>
                  </a:lnTo>
                  <a:lnTo>
                    <a:pt x="743" y="1585"/>
                  </a:lnTo>
                  <a:lnTo>
                    <a:pt x="750" y="1586"/>
                  </a:lnTo>
                  <a:lnTo>
                    <a:pt x="757" y="1587"/>
                  </a:lnTo>
                  <a:lnTo>
                    <a:pt x="763" y="1589"/>
                  </a:lnTo>
                  <a:lnTo>
                    <a:pt x="771" y="1590"/>
                  </a:lnTo>
                  <a:lnTo>
                    <a:pt x="779" y="1591"/>
                  </a:lnTo>
                  <a:lnTo>
                    <a:pt x="787" y="1592"/>
                  </a:lnTo>
                  <a:lnTo>
                    <a:pt x="795" y="1592"/>
                  </a:lnTo>
                  <a:lnTo>
                    <a:pt x="800" y="1592"/>
                  </a:lnTo>
                  <a:lnTo>
                    <a:pt x="805" y="1592"/>
                  </a:lnTo>
                  <a:lnTo>
                    <a:pt x="810" y="1592"/>
                  </a:lnTo>
                  <a:lnTo>
                    <a:pt x="815" y="1592"/>
                  </a:lnTo>
                  <a:lnTo>
                    <a:pt x="819" y="1591"/>
                  </a:lnTo>
                  <a:lnTo>
                    <a:pt x="824" y="1590"/>
                  </a:lnTo>
                  <a:lnTo>
                    <a:pt x="827" y="1589"/>
                  </a:lnTo>
                  <a:lnTo>
                    <a:pt x="831" y="1587"/>
                  </a:lnTo>
                  <a:lnTo>
                    <a:pt x="834" y="1585"/>
                  </a:lnTo>
                  <a:lnTo>
                    <a:pt x="836" y="1583"/>
                  </a:lnTo>
                  <a:lnTo>
                    <a:pt x="840" y="1582"/>
                  </a:lnTo>
                  <a:lnTo>
                    <a:pt x="842" y="1580"/>
                  </a:lnTo>
                  <a:lnTo>
                    <a:pt x="845" y="1576"/>
                  </a:lnTo>
                  <a:lnTo>
                    <a:pt x="848" y="1573"/>
                  </a:lnTo>
                  <a:lnTo>
                    <a:pt x="856" y="1564"/>
                  </a:lnTo>
                  <a:lnTo>
                    <a:pt x="864" y="1556"/>
                  </a:lnTo>
                  <a:lnTo>
                    <a:pt x="869" y="1550"/>
                  </a:lnTo>
                  <a:lnTo>
                    <a:pt x="874" y="1545"/>
                  </a:lnTo>
                  <a:lnTo>
                    <a:pt x="879" y="1538"/>
                  </a:lnTo>
                  <a:lnTo>
                    <a:pt x="883" y="1531"/>
                  </a:lnTo>
                  <a:lnTo>
                    <a:pt x="887" y="1525"/>
                  </a:lnTo>
                  <a:lnTo>
                    <a:pt x="890" y="1517"/>
                  </a:lnTo>
                  <a:lnTo>
                    <a:pt x="892" y="1513"/>
                  </a:lnTo>
                  <a:lnTo>
                    <a:pt x="893" y="1509"/>
                  </a:lnTo>
                  <a:lnTo>
                    <a:pt x="894" y="1506"/>
                  </a:lnTo>
                  <a:lnTo>
                    <a:pt x="896" y="1501"/>
                  </a:lnTo>
                  <a:lnTo>
                    <a:pt x="897" y="1497"/>
                  </a:lnTo>
                  <a:lnTo>
                    <a:pt x="897" y="1493"/>
                  </a:lnTo>
                  <a:lnTo>
                    <a:pt x="890" y="1491"/>
                  </a:lnTo>
                  <a:lnTo>
                    <a:pt x="882" y="1489"/>
                  </a:lnTo>
                  <a:lnTo>
                    <a:pt x="874" y="1487"/>
                  </a:lnTo>
                  <a:lnTo>
                    <a:pt x="866" y="1483"/>
                  </a:lnTo>
                  <a:lnTo>
                    <a:pt x="860" y="1480"/>
                  </a:lnTo>
                  <a:lnTo>
                    <a:pt x="852" y="1476"/>
                  </a:lnTo>
                  <a:lnTo>
                    <a:pt x="844" y="1473"/>
                  </a:lnTo>
                  <a:lnTo>
                    <a:pt x="835" y="1469"/>
                  </a:lnTo>
                  <a:lnTo>
                    <a:pt x="827" y="1464"/>
                  </a:lnTo>
                  <a:lnTo>
                    <a:pt x="815" y="1457"/>
                  </a:lnTo>
                  <a:lnTo>
                    <a:pt x="803" y="1451"/>
                  </a:lnTo>
                  <a:lnTo>
                    <a:pt x="790" y="1444"/>
                  </a:lnTo>
                  <a:lnTo>
                    <a:pt x="779" y="1436"/>
                  </a:lnTo>
                  <a:lnTo>
                    <a:pt x="773" y="1433"/>
                  </a:lnTo>
                  <a:lnTo>
                    <a:pt x="768" y="1429"/>
                  </a:lnTo>
                  <a:lnTo>
                    <a:pt x="762" y="1425"/>
                  </a:lnTo>
                  <a:lnTo>
                    <a:pt x="757" y="1420"/>
                  </a:lnTo>
                  <a:lnTo>
                    <a:pt x="752" y="1417"/>
                  </a:lnTo>
                  <a:lnTo>
                    <a:pt x="748" y="1411"/>
                  </a:lnTo>
                  <a:lnTo>
                    <a:pt x="743" y="1407"/>
                  </a:lnTo>
                  <a:lnTo>
                    <a:pt x="740" y="1401"/>
                  </a:lnTo>
                  <a:lnTo>
                    <a:pt x="736" y="1395"/>
                  </a:lnTo>
                  <a:lnTo>
                    <a:pt x="733" y="1389"/>
                  </a:lnTo>
                  <a:lnTo>
                    <a:pt x="731" y="1383"/>
                  </a:lnTo>
                  <a:lnTo>
                    <a:pt x="730" y="1377"/>
                  </a:lnTo>
                  <a:lnTo>
                    <a:pt x="727" y="1370"/>
                  </a:lnTo>
                  <a:lnTo>
                    <a:pt x="726" y="1361"/>
                  </a:lnTo>
                  <a:lnTo>
                    <a:pt x="725" y="1352"/>
                  </a:lnTo>
                  <a:lnTo>
                    <a:pt x="725" y="1343"/>
                  </a:lnTo>
                  <a:lnTo>
                    <a:pt x="725" y="1336"/>
                  </a:lnTo>
                  <a:lnTo>
                    <a:pt x="726" y="1330"/>
                  </a:lnTo>
                  <a:lnTo>
                    <a:pt x="726" y="1323"/>
                  </a:lnTo>
                  <a:lnTo>
                    <a:pt x="729" y="1316"/>
                  </a:lnTo>
                  <a:lnTo>
                    <a:pt x="731" y="1309"/>
                  </a:lnTo>
                  <a:lnTo>
                    <a:pt x="733" y="1303"/>
                  </a:lnTo>
                  <a:lnTo>
                    <a:pt x="736" y="1296"/>
                  </a:lnTo>
                  <a:lnTo>
                    <a:pt x="741" y="1289"/>
                  </a:lnTo>
                  <a:lnTo>
                    <a:pt x="744" y="1284"/>
                  </a:lnTo>
                  <a:lnTo>
                    <a:pt x="749" y="1278"/>
                  </a:lnTo>
                  <a:lnTo>
                    <a:pt x="755" y="1269"/>
                  </a:lnTo>
                  <a:lnTo>
                    <a:pt x="762" y="1260"/>
                  </a:lnTo>
                  <a:lnTo>
                    <a:pt x="769" y="1252"/>
                  </a:lnTo>
                  <a:lnTo>
                    <a:pt x="775" y="1244"/>
                  </a:lnTo>
                  <a:lnTo>
                    <a:pt x="779" y="1239"/>
                  </a:lnTo>
                  <a:lnTo>
                    <a:pt x="783" y="1233"/>
                  </a:lnTo>
                  <a:lnTo>
                    <a:pt x="788" y="1229"/>
                  </a:lnTo>
                  <a:lnTo>
                    <a:pt x="792" y="1223"/>
                  </a:lnTo>
                  <a:lnTo>
                    <a:pt x="797" y="1219"/>
                  </a:lnTo>
                  <a:lnTo>
                    <a:pt x="803" y="1214"/>
                  </a:lnTo>
                  <a:lnTo>
                    <a:pt x="816" y="1206"/>
                  </a:lnTo>
                  <a:lnTo>
                    <a:pt x="828" y="1200"/>
                  </a:lnTo>
                  <a:lnTo>
                    <a:pt x="842" y="1193"/>
                  </a:lnTo>
                  <a:lnTo>
                    <a:pt x="854" y="1186"/>
                  </a:lnTo>
                  <a:lnTo>
                    <a:pt x="866" y="1181"/>
                  </a:lnTo>
                  <a:lnTo>
                    <a:pt x="880" y="1174"/>
                  </a:lnTo>
                  <a:lnTo>
                    <a:pt x="899" y="1165"/>
                  </a:lnTo>
                  <a:lnTo>
                    <a:pt x="919" y="1157"/>
                  </a:lnTo>
                  <a:lnTo>
                    <a:pt x="924" y="1155"/>
                  </a:lnTo>
                  <a:lnTo>
                    <a:pt x="928" y="1153"/>
                  </a:lnTo>
                  <a:lnTo>
                    <a:pt x="934" y="1150"/>
                  </a:lnTo>
                  <a:lnTo>
                    <a:pt x="938" y="1148"/>
                  </a:lnTo>
                  <a:lnTo>
                    <a:pt x="943" y="1146"/>
                  </a:lnTo>
                  <a:lnTo>
                    <a:pt x="948" y="1145"/>
                  </a:lnTo>
                  <a:lnTo>
                    <a:pt x="948" y="0"/>
                  </a:lnTo>
                  <a:lnTo>
                    <a:pt x="197" y="427"/>
                  </a:lnTo>
                  <a:lnTo>
                    <a:pt x="0" y="314"/>
                  </a:lnTo>
                  <a:lnTo>
                    <a:pt x="0" y="635"/>
                  </a:lnTo>
                  <a:lnTo>
                    <a:pt x="655" y="26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0" name="Freeform 1311"/>
            <p:cNvSpPr>
              <a:spLocks/>
            </p:cNvSpPr>
            <p:nvPr/>
          </p:nvSpPr>
          <p:spPr bwMode="auto">
            <a:xfrm>
              <a:off x="3181" y="2392"/>
              <a:ext cx="164" cy="176"/>
            </a:xfrm>
            <a:custGeom>
              <a:avLst/>
              <a:gdLst>
                <a:gd name="T0" fmla="*/ 0 w 655"/>
                <a:gd name="T1" fmla="*/ 0 h 703"/>
                <a:gd name="T2" fmla="*/ 0 w 655"/>
                <a:gd name="T3" fmla="*/ 0 h 703"/>
                <a:gd name="T4" fmla="*/ 0 w 655"/>
                <a:gd name="T5" fmla="*/ 0 h 703"/>
                <a:gd name="T6" fmla="*/ 0 w 655"/>
                <a:gd name="T7" fmla="*/ 0 h 703"/>
                <a:gd name="T8" fmla="*/ 0 w 655"/>
                <a:gd name="T9" fmla="*/ 0 h 7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703">
                  <a:moveTo>
                    <a:pt x="0" y="703"/>
                  </a:moveTo>
                  <a:lnTo>
                    <a:pt x="655" y="330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1" name="Freeform 1312"/>
            <p:cNvSpPr>
              <a:spLocks/>
            </p:cNvSpPr>
            <p:nvPr/>
          </p:nvSpPr>
          <p:spPr bwMode="auto">
            <a:xfrm>
              <a:off x="3181" y="2304"/>
              <a:ext cx="164" cy="174"/>
            </a:xfrm>
            <a:custGeom>
              <a:avLst/>
              <a:gdLst>
                <a:gd name="T0" fmla="*/ 0 w 655"/>
                <a:gd name="T1" fmla="*/ 0 h 696"/>
                <a:gd name="T2" fmla="*/ 0 w 655"/>
                <a:gd name="T3" fmla="*/ 0 h 696"/>
                <a:gd name="T4" fmla="*/ 0 w 655"/>
                <a:gd name="T5" fmla="*/ 0 h 696"/>
                <a:gd name="T6" fmla="*/ 0 w 655"/>
                <a:gd name="T7" fmla="*/ 0 h 696"/>
                <a:gd name="T8" fmla="*/ 0 w 655"/>
                <a:gd name="T9" fmla="*/ 0 h 6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696">
                  <a:moveTo>
                    <a:pt x="0" y="371"/>
                  </a:moveTo>
                  <a:lnTo>
                    <a:pt x="655" y="0"/>
                  </a:lnTo>
                  <a:lnTo>
                    <a:pt x="655" y="324"/>
                  </a:lnTo>
                  <a:lnTo>
                    <a:pt x="0" y="696"/>
                  </a:lnTo>
                  <a:lnTo>
                    <a:pt x="0" y="37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2" name="Freeform 1313"/>
            <p:cNvSpPr>
              <a:spLocks/>
            </p:cNvSpPr>
            <p:nvPr/>
          </p:nvSpPr>
          <p:spPr bwMode="auto">
            <a:xfrm>
              <a:off x="3181" y="2213"/>
              <a:ext cx="164" cy="176"/>
            </a:xfrm>
            <a:custGeom>
              <a:avLst/>
              <a:gdLst>
                <a:gd name="T0" fmla="*/ 0 w 655"/>
                <a:gd name="T1" fmla="*/ 0 h 703"/>
                <a:gd name="T2" fmla="*/ 0 w 655"/>
                <a:gd name="T3" fmla="*/ 0 h 703"/>
                <a:gd name="T4" fmla="*/ 0 w 655"/>
                <a:gd name="T5" fmla="*/ 0 h 703"/>
                <a:gd name="T6" fmla="*/ 0 w 655"/>
                <a:gd name="T7" fmla="*/ 0 h 703"/>
                <a:gd name="T8" fmla="*/ 0 w 655"/>
                <a:gd name="T9" fmla="*/ 0 h 7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703">
                  <a:moveTo>
                    <a:pt x="0" y="703"/>
                  </a:moveTo>
                  <a:lnTo>
                    <a:pt x="655" y="331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70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3" name="Freeform 1314"/>
            <p:cNvSpPr>
              <a:spLocks/>
            </p:cNvSpPr>
            <p:nvPr/>
          </p:nvSpPr>
          <p:spPr bwMode="auto">
            <a:xfrm>
              <a:off x="3181" y="2208"/>
              <a:ext cx="164" cy="99"/>
            </a:xfrm>
            <a:custGeom>
              <a:avLst/>
              <a:gdLst>
                <a:gd name="T0" fmla="*/ 0 w 655"/>
                <a:gd name="T1" fmla="*/ 0 h 393"/>
                <a:gd name="T2" fmla="*/ 0 w 655"/>
                <a:gd name="T3" fmla="*/ 0 h 393"/>
                <a:gd name="T4" fmla="*/ 0 w 655"/>
                <a:gd name="T5" fmla="*/ 0 h 393"/>
                <a:gd name="T6" fmla="*/ 0 w 655"/>
                <a:gd name="T7" fmla="*/ 0 h 393"/>
                <a:gd name="T8" fmla="*/ 0 w 655"/>
                <a:gd name="T9" fmla="*/ 0 h 3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393">
                  <a:moveTo>
                    <a:pt x="0" y="393"/>
                  </a:moveTo>
                  <a:lnTo>
                    <a:pt x="655" y="21"/>
                  </a:lnTo>
                  <a:lnTo>
                    <a:pt x="655" y="0"/>
                  </a:lnTo>
                  <a:lnTo>
                    <a:pt x="0" y="372"/>
                  </a:lnTo>
                  <a:lnTo>
                    <a:pt x="0" y="39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4" name="Freeform 1315"/>
            <p:cNvSpPr>
              <a:spLocks/>
            </p:cNvSpPr>
            <p:nvPr/>
          </p:nvSpPr>
          <p:spPr bwMode="auto">
            <a:xfrm>
              <a:off x="3181" y="2385"/>
              <a:ext cx="164" cy="100"/>
            </a:xfrm>
            <a:custGeom>
              <a:avLst/>
              <a:gdLst>
                <a:gd name="T0" fmla="*/ 0 w 655"/>
                <a:gd name="T1" fmla="*/ 0 h 401"/>
                <a:gd name="T2" fmla="*/ 0 w 655"/>
                <a:gd name="T3" fmla="*/ 0 h 401"/>
                <a:gd name="T4" fmla="*/ 0 w 655"/>
                <a:gd name="T5" fmla="*/ 0 h 401"/>
                <a:gd name="T6" fmla="*/ 0 w 655"/>
                <a:gd name="T7" fmla="*/ 0 h 401"/>
                <a:gd name="T8" fmla="*/ 0 w 655"/>
                <a:gd name="T9" fmla="*/ 0 h 4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401">
                  <a:moveTo>
                    <a:pt x="0" y="372"/>
                  </a:moveTo>
                  <a:lnTo>
                    <a:pt x="655" y="0"/>
                  </a:lnTo>
                  <a:lnTo>
                    <a:pt x="655" y="29"/>
                  </a:lnTo>
                  <a:lnTo>
                    <a:pt x="0" y="401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5" name="Freeform 1316"/>
            <p:cNvSpPr>
              <a:spLocks/>
            </p:cNvSpPr>
            <p:nvPr/>
          </p:nvSpPr>
          <p:spPr bwMode="auto">
            <a:xfrm>
              <a:off x="3181" y="2296"/>
              <a:ext cx="164" cy="100"/>
            </a:xfrm>
            <a:custGeom>
              <a:avLst/>
              <a:gdLst>
                <a:gd name="T0" fmla="*/ 0 w 655"/>
                <a:gd name="T1" fmla="*/ 0 h 401"/>
                <a:gd name="T2" fmla="*/ 0 w 655"/>
                <a:gd name="T3" fmla="*/ 0 h 401"/>
                <a:gd name="T4" fmla="*/ 0 w 655"/>
                <a:gd name="T5" fmla="*/ 0 h 401"/>
                <a:gd name="T6" fmla="*/ 0 w 655"/>
                <a:gd name="T7" fmla="*/ 0 h 401"/>
                <a:gd name="T8" fmla="*/ 0 w 655"/>
                <a:gd name="T9" fmla="*/ 0 h 4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5" h="401">
                  <a:moveTo>
                    <a:pt x="0" y="372"/>
                  </a:moveTo>
                  <a:lnTo>
                    <a:pt x="655" y="0"/>
                  </a:lnTo>
                  <a:lnTo>
                    <a:pt x="655" y="30"/>
                  </a:lnTo>
                  <a:lnTo>
                    <a:pt x="0" y="401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6" name="Line 1317"/>
            <p:cNvSpPr>
              <a:spLocks noChangeShapeType="1"/>
            </p:cNvSpPr>
            <p:nvPr/>
          </p:nvSpPr>
          <p:spPr bwMode="auto">
            <a:xfrm>
              <a:off x="3345" y="2188"/>
              <a:ext cx="1" cy="29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7" name="Line 1318"/>
            <p:cNvSpPr>
              <a:spLocks noChangeShapeType="1"/>
            </p:cNvSpPr>
            <p:nvPr/>
          </p:nvSpPr>
          <p:spPr bwMode="auto">
            <a:xfrm flipV="1">
              <a:off x="2933" y="2788"/>
              <a:ext cx="14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8" name="Line 1319"/>
            <p:cNvSpPr>
              <a:spLocks noChangeShapeType="1"/>
            </p:cNvSpPr>
            <p:nvPr/>
          </p:nvSpPr>
          <p:spPr bwMode="auto">
            <a:xfrm flipV="1">
              <a:off x="2947" y="2667"/>
              <a:ext cx="59" cy="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79" name="Freeform 1320"/>
            <p:cNvSpPr>
              <a:spLocks/>
            </p:cNvSpPr>
            <p:nvPr/>
          </p:nvSpPr>
          <p:spPr bwMode="auto">
            <a:xfrm>
              <a:off x="2947" y="2520"/>
              <a:ext cx="159" cy="98"/>
            </a:xfrm>
            <a:custGeom>
              <a:avLst/>
              <a:gdLst>
                <a:gd name="T0" fmla="*/ 0 w 638"/>
                <a:gd name="T1" fmla="*/ 0 h 391"/>
                <a:gd name="T2" fmla="*/ 0 w 638"/>
                <a:gd name="T3" fmla="*/ 0 h 391"/>
                <a:gd name="T4" fmla="*/ 0 w 638"/>
                <a:gd name="T5" fmla="*/ 0 h 391"/>
                <a:gd name="T6" fmla="*/ 0 w 638"/>
                <a:gd name="T7" fmla="*/ 0 h 391"/>
                <a:gd name="T8" fmla="*/ 0 w 638"/>
                <a:gd name="T9" fmla="*/ 0 h 3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391">
                  <a:moveTo>
                    <a:pt x="0" y="391"/>
                  </a:moveTo>
                  <a:lnTo>
                    <a:pt x="638" y="29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0" name="Line 1321"/>
            <p:cNvSpPr>
              <a:spLocks noChangeShapeType="1"/>
            </p:cNvSpPr>
            <p:nvPr/>
          </p:nvSpPr>
          <p:spPr bwMode="auto">
            <a:xfrm flipV="1">
              <a:off x="2947" y="2528"/>
              <a:ext cx="159" cy="9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1" name="Freeform 1322"/>
            <p:cNvSpPr>
              <a:spLocks/>
            </p:cNvSpPr>
            <p:nvPr/>
          </p:nvSpPr>
          <p:spPr bwMode="auto">
            <a:xfrm>
              <a:off x="2947" y="2439"/>
              <a:ext cx="159" cy="172"/>
            </a:xfrm>
            <a:custGeom>
              <a:avLst/>
              <a:gdLst>
                <a:gd name="T0" fmla="*/ 0 w 638"/>
                <a:gd name="T1" fmla="*/ 0 h 687"/>
                <a:gd name="T2" fmla="*/ 0 w 638"/>
                <a:gd name="T3" fmla="*/ 0 h 687"/>
                <a:gd name="T4" fmla="*/ 0 w 638"/>
                <a:gd name="T5" fmla="*/ 0 h 687"/>
                <a:gd name="T6" fmla="*/ 0 w 638"/>
                <a:gd name="T7" fmla="*/ 0 h 687"/>
                <a:gd name="T8" fmla="*/ 0 w 638"/>
                <a:gd name="T9" fmla="*/ 0 h 6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687">
                  <a:moveTo>
                    <a:pt x="0" y="687"/>
                  </a:moveTo>
                  <a:lnTo>
                    <a:pt x="638" y="325"/>
                  </a:lnTo>
                  <a:lnTo>
                    <a:pt x="638" y="0"/>
                  </a:lnTo>
                  <a:lnTo>
                    <a:pt x="0" y="363"/>
                  </a:lnTo>
                  <a:lnTo>
                    <a:pt x="0" y="68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2" name="Line 1323"/>
            <p:cNvSpPr>
              <a:spLocks noChangeShapeType="1"/>
            </p:cNvSpPr>
            <p:nvPr/>
          </p:nvSpPr>
          <p:spPr bwMode="auto">
            <a:xfrm flipV="1">
              <a:off x="2947" y="2520"/>
              <a:ext cx="159" cy="9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3" name="Line 1324"/>
            <p:cNvSpPr>
              <a:spLocks noChangeShapeType="1"/>
            </p:cNvSpPr>
            <p:nvPr/>
          </p:nvSpPr>
          <p:spPr bwMode="auto">
            <a:xfrm>
              <a:off x="3230" y="2174"/>
              <a:ext cx="1" cy="7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4" name="Line 1325"/>
            <p:cNvSpPr>
              <a:spLocks noChangeShapeType="1"/>
            </p:cNvSpPr>
            <p:nvPr/>
          </p:nvSpPr>
          <p:spPr bwMode="auto">
            <a:xfrm flipV="1">
              <a:off x="3230" y="2111"/>
              <a:ext cx="243" cy="1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5" name="Line 1326"/>
            <p:cNvSpPr>
              <a:spLocks noChangeShapeType="1"/>
            </p:cNvSpPr>
            <p:nvPr/>
          </p:nvSpPr>
          <p:spPr bwMode="auto">
            <a:xfrm flipH="1" flipV="1">
              <a:off x="3181" y="2221"/>
              <a:ext cx="49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6" name="Line 1327"/>
            <p:cNvSpPr>
              <a:spLocks noChangeShapeType="1"/>
            </p:cNvSpPr>
            <p:nvPr/>
          </p:nvSpPr>
          <p:spPr bwMode="auto">
            <a:xfrm flipV="1">
              <a:off x="3181" y="2202"/>
              <a:ext cx="1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7" name="Line 1328"/>
            <p:cNvSpPr>
              <a:spLocks noChangeShapeType="1"/>
            </p:cNvSpPr>
            <p:nvPr/>
          </p:nvSpPr>
          <p:spPr bwMode="auto">
            <a:xfrm>
              <a:off x="3181" y="2221"/>
              <a:ext cx="1" cy="36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8" name="Freeform 1329"/>
            <p:cNvSpPr>
              <a:spLocks/>
            </p:cNvSpPr>
            <p:nvPr/>
          </p:nvSpPr>
          <p:spPr bwMode="auto">
            <a:xfrm>
              <a:off x="2947" y="2264"/>
              <a:ext cx="159" cy="170"/>
            </a:xfrm>
            <a:custGeom>
              <a:avLst/>
              <a:gdLst>
                <a:gd name="T0" fmla="*/ 0 w 638"/>
                <a:gd name="T1" fmla="*/ 0 h 682"/>
                <a:gd name="T2" fmla="*/ 0 w 638"/>
                <a:gd name="T3" fmla="*/ 0 h 682"/>
                <a:gd name="T4" fmla="*/ 0 w 638"/>
                <a:gd name="T5" fmla="*/ 0 h 682"/>
                <a:gd name="T6" fmla="*/ 0 w 638"/>
                <a:gd name="T7" fmla="*/ 0 h 682"/>
                <a:gd name="T8" fmla="*/ 0 w 638"/>
                <a:gd name="T9" fmla="*/ 0 h 6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682">
                  <a:moveTo>
                    <a:pt x="0" y="362"/>
                  </a:moveTo>
                  <a:lnTo>
                    <a:pt x="638" y="0"/>
                  </a:lnTo>
                  <a:lnTo>
                    <a:pt x="638" y="320"/>
                  </a:lnTo>
                  <a:lnTo>
                    <a:pt x="0" y="68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89" name="Freeform 1330"/>
            <p:cNvSpPr>
              <a:spLocks/>
            </p:cNvSpPr>
            <p:nvPr/>
          </p:nvSpPr>
          <p:spPr bwMode="auto">
            <a:xfrm>
              <a:off x="2947" y="2349"/>
              <a:ext cx="159" cy="173"/>
            </a:xfrm>
            <a:custGeom>
              <a:avLst/>
              <a:gdLst>
                <a:gd name="T0" fmla="*/ 0 w 638"/>
                <a:gd name="T1" fmla="*/ 0 h 693"/>
                <a:gd name="T2" fmla="*/ 0 w 638"/>
                <a:gd name="T3" fmla="*/ 0 h 693"/>
                <a:gd name="T4" fmla="*/ 0 w 638"/>
                <a:gd name="T5" fmla="*/ 0 h 693"/>
                <a:gd name="T6" fmla="*/ 0 w 638"/>
                <a:gd name="T7" fmla="*/ 0 h 693"/>
                <a:gd name="T8" fmla="*/ 0 w 638"/>
                <a:gd name="T9" fmla="*/ 0 h 6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693">
                  <a:moveTo>
                    <a:pt x="0" y="362"/>
                  </a:moveTo>
                  <a:lnTo>
                    <a:pt x="638" y="0"/>
                  </a:lnTo>
                  <a:lnTo>
                    <a:pt x="638" y="331"/>
                  </a:lnTo>
                  <a:lnTo>
                    <a:pt x="0" y="693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0" name="Freeform 1331"/>
            <p:cNvSpPr>
              <a:spLocks/>
            </p:cNvSpPr>
            <p:nvPr/>
          </p:nvSpPr>
          <p:spPr bwMode="auto">
            <a:xfrm>
              <a:off x="2947" y="2255"/>
              <a:ext cx="159" cy="99"/>
            </a:xfrm>
            <a:custGeom>
              <a:avLst/>
              <a:gdLst>
                <a:gd name="T0" fmla="*/ 0 w 638"/>
                <a:gd name="T1" fmla="*/ 0 h 396"/>
                <a:gd name="T2" fmla="*/ 0 w 638"/>
                <a:gd name="T3" fmla="*/ 0 h 396"/>
                <a:gd name="T4" fmla="*/ 0 w 638"/>
                <a:gd name="T5" fmla="*/ 0 h 396"/>
                <a:gd name="T6" fmla="*/ 0 w 638"/>
                <a:gd name="T7" fmla="*/ 0 h 396"/>
                <a:gd name="T8" fmla="*/ 0 w 638"/>
                <a:gd name="T9" fmla="*/ 0 h 396"/>
                <a:gd name="T10" fmla="*/ 0 w 638"/>
                <a:gd name="T11" fmla="*/ 0 h 3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8" h="396">
                  <a:moveTo>
                    <a:pt x="0" y="362"/>
                  </a:moveTo>
                  <a:lnTo>
                    <a:pt x="394" y="139"/>
                  </a:lnTo>
                  <a:lnTo>
                    <a:pt x="638" y="0"/>
                  </a:lnTo>
                  <a:lnTo>
                    <a:pt x="638" y="34"/>
                  </a:lnTo>
                  <a:lnTo>
                    <a:pt x="0" y="396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1" name="Freeform 1332"/>
            <p:cNvSpPr>
              <a:spLocks/>
            </p:cNvSpPr>
            <p:nvPr/>
          </p:nvSpPr>
          <p:spPr bwMode="auto">
            <a:xfrm>
              <a:off x="2947" y="2344"/>
              <a:ext cx="159" cy="96"/>
            </a:xfrm>
            <a:custGeom>
              <a:avLst/>
              <a:gdLst>
                <a:gd name="T0" fmla="*/ 0 w 638"/>
                <a:gd name="T1" fmla="*/ 0 h 383"/>
                <a:gd name="T2" fmla="*/ 0 w 638"/>
                <a:gd name="T3" fmla="*/ 0 h 383"/>
                <a:gd name="T4" fmla="*/ 0 w 638"/>
                <a:gd name="T5" fmla="*/ 0 h 383"/>
                <a:gd name="T6" fmla="*/ 0 w 638"/>
                <a:gd name="T7" fmla="*/ 0 h 383"/>
                <a:gd name="T8" fmla="*/ 0 w 638"/>
                <a:gd name="T9" fmla="*/ 0 h 3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383">
                  <a:moveTo>
                    <a:pt x="0" y="362"/>
                  </a:moveTo>
                  <a:lnTo>
                    <a:pt x="638" y="0"/>
                  </a:lnTo>
                  <a:lnTo>
                    <a:pt x="638" y="21"/>
                  </a:lnTo>
                  <a:lnTo>
                    <a:pt x="0" y="383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2" name="Freeform 1333"/>
            <p:cNvSpPr>
              <a:spLocks/>
            </p:cNvSpPr>
            <p:nvPr/>
          </p:nvSpPr>
          <p:spPr bwMode="auto">
            <a:xfrm>
              <a:off x="2947" y="2432"/>
              <a:ext cx="159" cy="98"/>
            </a:xfrm>
            <a:custGeom>
              <a:avLst/>
              <a:gdLst>
                <a:gd name="T0" fmla="*/ 0 w 638"/>
                <a:gd name="T1" fmla="*/ 0 h 392"/>
                <a:gd name="T2" fmla="*/ 0 w 638"/>
                <a:gd name="T3" fmla="*/ 0 h 392"/>
                <a:gd name="T4" fmla="*/ 0 w 638"/>
                <a:gd name="T5" fmla="*/ 0 h 392"/>
                <a:gd name="T6" fmla="*/ 0 w 638"/>
                <a:gd name="T7" fmla="*/ 0 h 392"/>
                <a:gd name="T8" fmla="*/ 0 w 638"/>
                <a:gd name="T9" fmla="*/ 0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8" h="392">
                  <a:moveTo>
                    <a:pt x="0" y="392"/>
                  </a:moveTo>
                  <a:lnTo>
                    <a:pt x="638" y="29"/>
                  </a:lnTo>
                  <a:lnTo>
                    <a:pt x="638" y="0"/>
                  </a:lnTo>
                  <a:lnTo>
                    <a:pt x="0" y="362"/>
                  </a:lnTo>
                  <a:lnTo>
                    <a:pt x="0" y="39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3" name="Line 1334"/>
            <p:cNvSpPr>
              <a:spLocks noChangeShapeType="1"/>
            </p:cNvSpPr>
            <p:nvPr/>
          </p:nvSpPr>
          <p:spPr bwMode="auto">
            <a:xfrm>
              <a:off x="3106" y="2245"/>
              <a:ext cx="1" cy="37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4" name="Line 1335"/>
            <p:cNvSpPr>
              <a:spLocks noChangeShapeType="1"/>
            </p:cNvSpPr>
            <p:nvPr/>
          </p:nvSpPr>
          <p:spPr bwMode="auto">
            <a:xfrm>
              <a:off x="2947" y="2334"/>
              <a:ext cx="1" cy="36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5" name="Line 1336"/>
            <p:cNvSpPr>
              <a:spLocks noChangeShapeType="1"/>
            </p:cNvSpPr>
            <p:nvPr/>
          </p:nvSpPr>
          <p:spPr bwMode="auto">
            <a:xfrm>
              <a:off x="2867" y="2380"/>
              <a:ext cx="1" cy="37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6" name="Line 1337"/>
            <p:cNvSpPr>
              <a:spLocks noChangeShapeType="1"/>
            </p:cNvSpPr>
            <p:nvPr/>
          </p:nvSpPr>
          <p:spPr bwMode="auto">
            <a:xfrm>
              <a:off x="3363" y="1938"/>
              <a:ext cx="71" cy="4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7" name="Line 1338"/>
            <p:cNvSpPr>
              <a:spLocks noChangeShapeType="1"/>
            </p:cNvSpPr>
            <p:nvPr/>
          </p:nvSpPr>
          <p:spPr bwMode="auto">
            <a:xfrm>
              <a:off x="3434" y="1979"/>
              <a:ext cx="1" cy="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8" name="Line 1339"/>
            <p:cNvSpPr>
              <a:spLocks noChangeShapeType="1"/>
            </p:cNvSpPr>
            <p:nvPr/>
          </p:nvSpPr>
          <p:spPr bwMode="auto">
            <a:xfrm>
              <a:off x="2416" y="1902"/>
              <a:ext cx="249" cy="22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799" name="Line 1340"/>
            <p:cNvSpPr>
              <a:spLocks noChangeShapeType="1"/>
            </p:cNvSpPr>
            <p:nvPr/>
          </p:nvSpPr>
          <p:spPr bwMode="auto">
            <a:xfrm flipH="1">
              <a:off x="2369" y="1902"/>
              <a:ext cx="47" cy="39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0" name="Freeform 1341"/>
            <p:cNvSpPr>
              <a:spLocks/>
            </p:cNvSpPr>
            <p:nvPr/>
          </p:nvSpPr>
          <p:spPr bwMode="auto">
            <a:xfrm>
              <a:off x="2065" y="2104"/>
              <a:ext cx="36" cy="115"/>
            </a:xfrm>
            <a:custGeom>
              <a:avLst/>
              <a:gdLst>
                <a:gd name="T0" fmla="*/ 0 w 144"/>
                <a:gd name="T1" fmla="*/ 0 h 456"/>
                <a:gd name="T2" fmla="*/ 0 w 144"/>
                <a:gd name="T3" fmla="*/ 0 h 456"/>
                <a:gd name="T4" fmla="*/ 0 w 144"/>
                <a:gd name="T5" fmla="*/ 0 h 456"/>
                <a:gd name="T6" fmla="*/ 0 w 144"/>
                <a:gd name="T7" fmla="*/ 0 h 456"/>
                <a:gd name="T8" fmla="*/ 0 w 144"/>
                <a:gd name="T9" fmla="*/ 0 h 4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456">
                  <a:moveTo>
                    <a:pt x="144" y="137"/>
                  </a:moveTo>
                  <a:lnTo>
                    <a:pt x="0" y="456"/>
                  </a:lnTo>
                  <a:lnTo>
                    <a:pt x="0" y="38"/>
                  </a:lnTo>
                  <a:lnTo>
                    <a:pt x="59" y="0"/>
                  </a:lnTo>
                  <a:lnTo>
                    <a:pt x="144" y="13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1" name="Freeform 1342"/>
            <p:cNvSpPr>
              <a:spLocks/>
            </p:cNvSpPr>
            <p:nvPr/>
          </p:nvSpPr>
          <p:spPr bwMode="auto">
            <a:xfrm>
              <a:off x="2065" y="2080"/>
              <a:ext cx="15" cy="34"/>
            </a:xfrm>
            <a:custGeom>
              <a:avLst/>
              <a:gdLst>
                <a:gd name="T0" fmla="*/ 0 w 59"/>
                <a:gd name="T1" fmla="*/ 0 h 136"/>
                <a:gd name="T2" fmla="*/ 0 w 59"/>
                <a:gd name="T3" fmla="*/ 0 h 136"/>
                <a:gd name="T4" fmla="*/ 0 w 59"/>
                <a:gd name="T5" fmla="*/ 0 h 136"/>
                <a:gd name="T6" fmla="*/ 0 w 59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136">
                  <a:moveTo>
                    <a:pt x="59" y="98"/>
                  </a:moveTo>
                  <a:lnTo>
                    <a:pt x="0" y="136"/>
                  </a:lnTo>
                  <a:lnTo>
                    <a:pt x="0" y="0"/>
                  </a:lnTo>
                  <a:lnTo>
                    <a:pt x="59" y="9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2" name="Line 1343"/>
            <p:cNvSpPr>
              <a:spLocks noChangeShapeType="1"/>
            </p:cNvSpPr>
            <p:nvPr/>
          </p:nvSpPr>
          <p:spPr bwMode="auto">
            <a:xfrm>
              <a:off x="2065" y="1824"/>
              <a:ext cx="1" cy="45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3" name="Freeform 1344"/>
            <p:cNvSpPr>
              <a:spLocks/>
            </p:cNvSpPr>
            <p:nvPr/>
          </p:nvSpPr>
          <p:spPr bwMode="auto">
            <a:xfrm>
              <a:off x="2101" y="2067"/>
              <a:ext cx="36" cy="130"/>
            </a:xfrm>
            <a:custGeom>
              <a:avLst/>
              <a:gdLst>
                <a:gd name="T0" fmla="*/ 0 w 144"/>
                <a:gd name="T1" fmla="*/ 0 h 517"/>
                <a:gd name="T2" fmla="*/ 0 w 144"/>
                <a:gd name="T3" fmla="*/ 0 h 517"/>
                <a:gd name="T4" fmla="*/ 0 w 144"/>
                <a:gd name="T5" fmla="*/ 0 h 517"/>
                <a:gd name="T6" fmla="*/ 0 w 144"/>
                <a:gd name="T7" fmla="*/ 0 h 517"/>
                <a:gd name="T8" fmla="*/ 0 w 144"/>
                <a:gd name="T9" fmla="*/ 0 h 5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517">
                  <a:moveTo>
                    <a:pt x="144" y="0"/>
                  </a:moveTo>
                  <a:lnTo>
                    <a:pt x="144" y="517"/>
                  </a:lnTo>
                  <a:lnTo>
                    <a:pt x="0" y="285"/>
                  </a:lnTo>
                  <a:lnTo>
                    <a:pt x="122" y="15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4" name="Line 1345"/>
            <p:cNvSpPr>
              <a:spLocks noChangeShapeType="1"/>
            </p:cNvSpPr>
            <p:nvPr/>
          </p:nvSpPr>
          <p:spPr bwMode="auto">
            <a:xfrm>
              <a:off x="2137" y="1824"/>
              <a:ext cx="1" cy="47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5" name="Freeform 1346"/>
            <p:cNvSpPr>
              <a:spLocks/>
            </p:cNvSpPr>
            <p:nvPr/>
          </p:nvSpPr>
          <p:spPr bwMode="auto">
            <a:xfrm>
              <a:off x="2080" y="2071"/>
              <a:ext cx="52" cy="68"/>
            </a:xfrm>
            <a:custGeom>
              <a:avLst/>
              <a:gdLst>
                <a:gd name="T0" fmla="*/ 0 w 207"/>
                <a:gd name="T1" fmla="*/ 0 h 270"/>
                <a:gd name="T2" fmla="*/ 0 w 207"/>
                <a:gd name="T3" fmla="*/ 0 h 270"/>
                <a:gd name="T4" fmla="*/ 0 w 207"/>
                <a:gd name="T5" fmla="*/ 0 h 270"/>
                <a:gd name="T6" fmla="*/ 0 w 207"/>
                <a:gd name="T7" fmla="*/ 0 h 2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7" h="270">
                  <a:moveTo>
                    <a:pt x="207" y="0"/>
                  </a:moveTo>
                  <a:lnTo>
                    <a:pt x="85" y="270"/>
                  </a:lnTo>
                  <a:lnTo>
                    <a:pt x="0" y="133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6" name="Line 1347"/>
            <p:cNvSpPr>
              <a:spLocks noChangeShapeType="1"/>
            </p:cNvSpPr>
            <p:nvPr/>
          </p:nvSpPr>
          <p:spPr bwMode="auto">
            <a:xfrm flipH="1">
              <a:off x="1889" y="2067"/>
              <a:ext cx="248" cy="16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7" name="Line 1348"/>
            <p:cNvSpPr>
              <a:spLocks noChangeShapeType="1"/>
            </p:cNvSpPr>
            <p:nvPr/>
          </p:nvSpPr>
          <p:spPr bwMode="auto">
            <a:xfrm flipV="1">
              <a:off x="1889" y="2050"/>
              <a:ext cx="176" cy="17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8" name="Line 1349"/>
            <p:cNvSpPr>
              <a:spLocks noChangeShapeType="1"/>
            </p:cNvSpPr>
            <p:nvPr/>
          </p:nvSpPr>
          <p:spPr bwMode="auto">
            <a:xfrm>
              <a:off x="2137" y="2067"/>
              <a:ext cx="73" cy="2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09" name="Line 1350"/>
            <p:cNvSpPr>
              <a:spLocks noChangeShapeType="1"/>
            </p:cNvSpPr>
            <p:nvPr/>
          </p:nvSpPr>
          <p:spPr bwMode="auto">
            <a:xfrm flipH="1" flipV="1">
              <a:off x="2065" y="2080"/>
              <a:ext cx="145" cy="2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066" name="Group 1552"/>
          <p:cNvGrpSpPr>
            <a:grpSpLocks/>
          </p:cNvGrpSpPr>
          <p:nvPr/>
        </p:nvGrpSpPr>
        <p:grpSpPr bwMode="auto">
          <a:xfrm>
            <a:off x="1987550" y="1689100"/>
            <a:ext cx="5359400" cy="3265488"/>
            <a:chOff x="1252" y="1064"/>
            <a:chExt cx="3376" cy="2057"/>
          </a:xfrm>
        </p:grpSpPr>
        <p:sp>
          <p:nvSpPr>
            <p:cNvPr id="37410" name="Line 1352"/>
            <p:cNvSpPr>
              <a:spLocks noChangeShapeType="1"/>
            </p:cNvSpPr>
            <p:nvPr/>
          </p:nvSpPr>
          <p:spPr bwMode="auto">
            <a:xfrm flipH="1">
              <a:off x="2033" y="2059"/>
              <a:ext cx="104" cy="22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1" name="Line 1353"/>
            <p:cNvSpPr>
              <a:spLocks noChangeShapeType="1"/>
            </p:cNvSpPr>
            <p:nvPr/>
          </p:nvSpPr>
          <p:spPr bwMode="auto">
            <a:xfrm flipV="1">
              <a:off x="3485" y="2072"/>
              <a:ext cx="99" cy="5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2" name="Line 1354"/>
            <p:cNvSpPr>
              <a:spLocks noChangeShapeType="1"/>
            </p:cNvSpPr>
            <p:nvPr/>
          </p:nvSpPr>
          <p:spPr bwMode="auto">
            <a:xfrm>
              <a:off x="4237" y="1442"/>
              <a:ext cx="68" cy="4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3" name="Freeform 1355"/>
            <p:cNvSpPr>
              <a:spLocks/>
            </p:cNvSpPr>
            <p:nvPr/>
          </p:nvSpPr>
          <p:spPr bwMode="auto">
            <a:xfrm>
              <a:off x="3584" y="2117"/>
              <a:ext cx="74" cy="416"/>
            </a:xfrm>
            <a:custGeom>
              <a:avLst/>
              <a:gdLst>
                <a:gd name="T0" fmla="*/ 0 w 295"/>
                <a:gd name="T1" fmla="*/ 0 h 1664"/>
                <a:gd name="T2" fmla="*/ 0 w 295"/>
                <a:gd name="T3" fmla="*/ 0 h 1664"/>
                <a:gd name="T4" fmla="*/ 0 w 295"/>
                <a:gd name="T5" fmla="*/ 0 h 1664"/>
                <a:gd name="T6" fmla="*/ 0 w 295"/>
                <a:gd name="T7" fmla="*/ 0 h 1664"/>
                <a:gd name="T8" fmla="*/ 0 w 295"/>
                <a:gd name="T9" fmla="*/ 0 h 1664"/>
                <a:gd name="T10" fmla="*/ 0 w 295"/>
                <a:gd name="T11" fmla="*/ 0 h 1664"/>
                <a:gd name="T12" fmla="*/ 0 w 295"/>
                <a:gd name="T13" fmla="*/ 0 h 1664"/>
                <a:gd name="T14" fmla="*/ 0 w 295"/>
                <a:gd name="T15" fmla="*/ 0 h 1664"/>
                <a:gd name="T16" fmla="*/ 0 w 295"/>
                <a:gd name="T17" fmla="*/ 0 h 1664"/>
                <a:gd name="T18" fmla="*/ 0 w 295"/>
                <a:gd name="T19" fmla="*/ 0 h 1664"/>
                <a:gd name="T20" fmla="*/ 0 w 295"/>
                <a:gd name="T21" fmla="*/ 0 h 1664"/>
                <a:gd name="T22" fmla="*/ 0 w 295"/>
                <a:gd name="T23" fmla="*/ 0 h 1664"/>
                <a:gd name="T24" fmla="*/ 0 w 295"/>
                <a:gd name="T25" fmla="*/ 0 h 1664"/>
                <a:gd name="T26" fmla="*/ 0 w 295"/>
                <a:gd name="T27" fmla="*/ 0 h 1664"/>
                <a:gd name="T28" fmla="*/ 0 w 295"/>
                <a:gd name="T29" fmla="*/ 0 h 1664"/>
                <a:gd name="T30" fmla="*/ 0 w 295"/>
                <a:gd name="T31" fmla="*/ 0 h 1664"/>
                <a:gd name="T32" fmla="*/ 0 w 295"/>
                <a:gd name="T33" fmla="*/ 0 h 1664"/>
                <a:gd name="T34" fmla="*/ 0 w 295"/>
                <a:gd name="T35" fmla="*/ 0 h 1664"/>
                <a:gd name="T36" fmla="*/ 0 w 295"/>
                <a:gd name="T37" fmla="*/ 0 h 1664"/>
                <a:gd name="T38" fmla="*/ 0 w 295"/>
                <a:gd name="T39" fmla="*/ 0 h 1664"/>
                <a:gd name="T40" fmla="*/ 0 w 295"/>
                <a:gd name="T41" fmla="*/ 0 h 1664"/>
                <a:gd name="T42" fmla="*/ 0 w 295"/>
                <a:gd name="T43" fmla="*/ 0 h 1664"/>
                <a:gd name="T44" fmla="*/ 0 w 295"/>
                <a:gd name="T45" fmla="*/ 0 h 1664"/>
                <a:gd name="T46" fmla="*/ 0 w 295"/>
                <a:gd name="T47" fmla="*/ 0 h 1664"/>
                <a:gd name="T48" fmla="*/ 0 w 295"/>
                <a:gd name="T49" fmla="*/ 0 h 1664"/>
                <a:gd name="T50" fmla="*/ 0 w 295"/>
                <a:gd name="T51" fmla="*/ 0 h 1664"/>
                <a:gd name="T52" fmla="*/ 0 w 295"/>
                <a:gd name="T53" fmla="*/ 0 h 1664"/>
                <a:gd name="T54" fmla="*/ 0 w 295"/>
                <a:gd name="T55" fmla="*/ 0 h 1664"/>
                <a:gd name="T56" fmla="*/ 0 w 295"/>
                <a:gd name="T57" fmla="*/ 0 h 1664"/>
                <a:gd name="T58" fmla="*/ 0 w 295"/>
                <a:gd name="T59" fmla="*/ 0 h 1664"/>
                <a:gd name="T60" fmla="*/ 0 w 295"/>
                <a:gd name="T61" fmla="*/ 0 h 1664"/>
                <a:gd name="T62" fmla="*/ 0 w 295"/>
                <a:gd name="T63" fmla="*/ 0 h 1664"/>
                <a:gd name="T64" fmla="*/ 0 w 295"/>
                <a:gd name="T65" fmla="*/ 0 h 1664"/>
                <a:gd name="T66" fmla="*/ 0 w 295"/>
                <a:gd name="T67" fmla="*/ 0 h 1664"/>
                <a:gd name="T68" fmla="*/ 0 w 295"/>
                <a:gd name="T69" fmla="*/ 0 h 1664"/>
                <a:gd name="T70" fmla="*/ 0 w 295"/>
                <a:gd name="T71" fmla="*/ 0 h 1664"/>
                <a:gd name="T72" fmla="*/ 0 w 295"/>
                <a:gd name="T73" fmla="*/ 0 h 1664"/>
                <a:gd name="T74" fmla="*/ 0 w 295"/>
                <a:gd name="T75" fmla="*/ 0 h 1664"/>
                <a:gd name="T76" fmla="*/ 0 w 295"/>
                <a:gd name="T77" fmla="*/ 0 h 1664"/>
                <a:gd name="T78" fmla="*/ 0 w 295"/>
                <a:gd name="T79" fmla="*/ 0 h 1664"/>
                <a:gd name="T80" fmla="*/ 0 w 295"/>
                <a:gd name="T81" fmla="*/ 0 h 1664"/>
                <a:gd name="T82" fmla="*/ 0 w 295"/>
                <a:gd name="T83" fmla="*/ 0 h 1664"/>
                <a:gd name="T84" fmla="*/ 0 w 295"/>
                <a:gd name="T85" fmla="*/ 0 h 1664"/>
                <a:gd name="T86" fmla="*/ 0 w 295"/>
                <a:gd name="T87" fmla="*/ 0 h 1664"/>
                <a:gd name="T88" fmla="*/ 0 w 295"/>
                <a:gd name="T89" fmla="*/ 0 h 1664"/>
                <a:gd name="T90" fmla="*/ 0 w 295"/>
                <a:gd name="T91" fmla="*/ 0 h 1664"/>
                <a:gd name="T92" fmla="*/ 0 w 295"/>
                <a:gd name="T93" fmla="*/ 0 h 1664"/>
                <a:gd name="T94" fmla="*/ 0 w 295"/>
                <a:gd name="T95" fmla="*/ 0 h 166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95" h="1664">
                  <a:moveTo>
                    <a:pt x="0" y="169"/>
                  </a:moveTo>
                  <a:lnTo>
                    <a:pt x="0" y="1644"/>
                  </a:lnTo>
                  <a:lnTo>
                    <a:pt x="3" y="1647"/>
                  </a:lnTo>
                  <a:lnTo>
                    <a:pt x="6" y="1649"/>
                  </a:lnTo>
                  <a:lnTo>
                    <a:pt x="9" y="1650"/>
                  </a:lnTo>
                  <a:lnTo>
                    <a:pt x="11" y="1652"/>
                  </a:lnTo>
                  <a:lnTo>
                    <a:pt x="14" y="1655"/>
                  </a:lnTo>
                  <a:lnTo>
                    <a:pt x="18" y="1656"/>
                  </a:lnTo>
                  <a:lnTo>
                    <a:pt x="25" y="1659"/>
                  </a:lnTo>
                  <a:lnTo>
                    <a:pt x="31" y="1661"/>
                  </a:lnTo>
                  <a:lnTo>
                    <a:pt x="38" y="1662"/>
                  </a:lnTo>
                  <a:lnTo>
                    <a:pt x="45" y="1664"/>
                  </a:lnTo>
                  <a:lnTo>
                    <a:pt x="53" y="1664"/>
                  </a:lnTo>
                  <a:lnTo>
                    <a:pt x="62" y="1664"/>
                  </a:lnTo>
                  <a:lnTo>
                    <a:pt x="71" y="1662"/>
                  </a:lnTo>
                  <a:lnTo>
                    <a:pt x="81" y="1660"/>
                  </a:lnTo>
                  <a:lnTo>
                    <a:pt x="88" y="1658"/>
                  </a:lnTo>
                  <a:lnTo>
                    <a:pt x="97" y="1656"/>
                  </a:lnTo>
                  <a:lnTo>
                    <a:pt x="106" y="1652"/>
                  </a:lnTo>
                  <a:lnTo>
                    <a:pt x="114" y="1649"/>
                  </a:lnTo>
                  <a:lnTo>
                    <a:pt x="121" y="1646"/>
                  </a:lnTo>
                  <a:lnTo>
                    <a:pt x="127" y="1642"/>
                  </a:lnTo>
                  <a:lnTo>
                    <a:pt x="131" y="1640"/>
                  </a:lnTo>
                  <a:lnTo>
                    <a:pt x="136" y="1637"/>
                  </a:lnTo>
                  <a:lnTo>
                    <a:pt x="142" y="1632"/>
                  </a:lnTo>
                  <a:lnTo>
                    <a:pt x="149" y="1628"/>
                  </a:lnTo>
                  <a:lnTo>
                    <a:pt x="156" y="1622"/>
                  </a:lnTo>
                  <a:lnTo>
                    <a:pt x="162" y="1618"/>
                  </a:lnTo>
                  <a:lnTo>
                    <a:pt x="171" y="1611"/>
                  </a:lnTo>
                  <a:lnTo>
                    <a:pt x="181" y="1604"/>
                  </a:lnTo>
                  <a:lnTo>
                    <a:pt x="193" y="1598"/>
                  </a:lnTo>
                  <a:lnTo>
                    <a:pt x="203" y="1593"/>
                  </a:lnTo>
                  <a:lnTo>
                    <a:pt x="213" y="1588"/>
                  </a:lnTo>
                  <a:lnTo>
                    <a:pt x="222" y="1585"/>
                  </a:lnTo>
                  <a:lnTo>
                    <a:pt x="231" y="1583"/>
                  </a:lnTo>
                  <a:lnTo>
                    <a:pt x="241" y="1581"/>
                  </a:lnTo>
                  <a:lnTo>
                    <a:pt x="250" y="1579"/>
                  </a:lnTo>
                  <a:lnTo>
                    <a:pt x="258" y="1578"/>
                  </a:lnTo>
                  <a:lnTo>
                    <a:pt x="264" y="1579"/>
                  </a:lnTo>
                  <a:lnTo>
                    <a:pt x="272" y="1581"/>
                  </a:lnTo>
                  <a:lnTo>
                    <a:pt x="279" y="1584"/>
                  </a:lnTo>
                  <a:lnTo>
                    <a:pt x="286" y="1587"/>
                  </a:lnTo>
                  <a:lnTo>
                    <a:pt x="292" y="1592"/>
                  </a:lnTo>
                  <a:lnTo>
                    <a:pt x="294" y="1592"/>
                  </a:lnTo>
                  <a:lnTo>
                    <a:pt x="294" y="1593"/>
                  </a:lnTo>
                  <a:lnTo>
                    <a:pt x="295" y="1593"/>
                  </a:lnTo>
                  <a:lnTo>
                    <a:pt x="295" y="0"/>
                  </a:lnTo>
                  <a:lnTo>
                    <a:pt x="0" y="16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4" name="Freeform 1356"/>
            <p:cNvSpPr>
              <a:spLocks/>
            </p:cNvSpPr>
            <p:nvPr/>
          </p:nvSpPr>
          <p:spPr bwMode="auto">
            <a:xfrm>
              <a:off x="3819" y="1984"/>
              <a:ext cx="73" cy="433"/>
            </a:xfrm>
            <a:custGeom>
              <a:avLst/>
              <a:gdLst>
                <a:gd name="T0" fmla="*/ 0 w 295"/>
                <a:gd name="T1" fmla="*/ 0 h 1733"/>
                <a:gd name="T2" fmla="*/ 0 w 295"/>
                <a:gd name="T3" fmla="*/ 0 h 1733"/>
                <a:gd name="T4" fmla="*/ 0 w 295"/>
                <a:gd name="T5" fmla="*/ 0 h 1733"/>
                <a:gd name="T6" fmla="*/ 0 w 295"/>
                <a:gd name="T7" fmla="*/ 0 h 1733"/>
                <a:gd name="T8" fmla="*/ 0 w 295"/>
                <a:gd name="T9" fmla="*/ 0 h 1733"/>
                <a:gd name="T10" fmla="*/ 0 w 295"/>
                <a:gd name="T11" fmla="*/ 0 h 1733"/>
                <a:gd name="T12" fmla="*/ 0 w 295"/>
                <a:gd name="T13" fmla="*/ 0 h 1733"/>
                <a:gd name="T14" fmla="*/ 0 w 295"/>
                <a:gd name="T15" fmla="*/ 0 h 1733"/>
                <a:gd name="T16" fmla="*/ 0 w 295"/>
                <a:gd name="T17" fmla="*/ 0 h 1733"/>
                <a:gd name="T18" fmla="*/ 0 w 295"/>
                <a:gd name="T19" fmla="*/ 0 h 1733"/>
                <a:gd name="T20" fmla="*/ 0 w 295"/>
                <a:gd name="T21" fmla="*/ 0 h 1733"/>
                <a:gd name="T22" fmla="*/ 0 w 295"/>
                <a:gd name="T23" fmla="*/ 0 h 1733"/>
                <a:gd name="T24" fmla="*/ 0 w 295"/>
                <a:gd name="T25" fmla="*/ 0 h 1733"/>
                <a:gd name="T26" fmla="*/ 0 w 295"/>
                <a:gd name="T27" fmla="*/ 0 h 1733"/>
                <a:gd name="T28" fmla="*/ 0 w 295"/>
                <a:gd name="T29" fmla="*/ 0 h 1733"/>
                <a:gd name="T30" fmla="*/ 0 w 295"/>
                <a:gd name="T31" fmla="*/ 0 h 1733"/>
                <a:gd name="T32" fmla="*/ 0 w 295"/>
                <a:gd name="T33" fmla="*/ 0 h 1733"/>
                <a:gd name="T34" fmla="*/ 0 w 295"/>
                <a:gd name="T35" fmla="*/ 0 h 1733"/>
                <a:gd name="T36" fmla="*/ 0 w 295"/>
                <a:gd name="T37" fmla="*/ 0 h 1733"/>
                <a:gd name="T38" fmla="*/ 0 w 295"/>
                <a:gd name="T39" fmla="*/ 0 h 1733"/>
                <a:gd name="T40" fmla="*/ 0 w 295"/>
                <a:gd name="T41" fmla="*/ 0 h 1733"/>
                <a:gd name="T42" fmla="*/ 0 w 295"/>
                <a:gd name="T43" fmla="*/ 0 h 1733"/>
                <a:gd name="T44" fmla="*/ 0 w 295"/>
                <a:gd name="T45" fmla="*/ 0 h 1733"/>
                <a:gd name="T46" fmla="*/ 0 w 295"/>
                <a:gd name="T47" fmla="*/ 0 h 1733"/>
                <a:gd name="T48" fmla="*/ 0 w 295"/>
                <a:gd name="T49" fmla="*/ 0 h 1733"/>
                <a:gd name="T50" fmla="*/ 0 w 295"/>
                <a:gd name="T51" fmla="*/ 0 h 1733"/>
                <a:gd name="T52" fmla="*/ 0 w 295"/>
                <a:gd name="T53" fmla="*/ 0 h 1733"/>
                <a:gd name="T54" fmla="*/ 0 w 295"/>
                <a:gd name="T55" fmla="*/ 0 h 1733"/>
                <a:gd name="T56" fmla="*/ 0 w 295"/>
                <a:gd name="T57" fmla="*/ 0 h 1733"/>
                <a:gd name="T58" fmla="*/ 0 w 295"/>
                <a:gd name="T59" fmla="*/ 0 h 1733"/>
                <a:gd name="T60" fmla="*/ 0 w 295"/>
                <a:gd name="T61" fmla="*/ 0 h 1733"/>
                <a:gd name="T62" fmla="*/ 0 w 295"/>
                <a:gd name="T63" fmla="*/ 0 h 1733"/>
                <a:gd name="T64" fmla="*/ 0 w 295"/>
                <a:gd name="T65" fmla="*/ 0 h 1733"/>
                <a:gd name="T66" fmla="*/ 0 w 295"/>
                <a:gd name="T67" fmla="*/ 0 h 1733"/>
                <a:gd name="T68" fmla="*/ 0 w 295"/>
                <a:gd name="T69" fmla="*/ 0 h 1733"/>
                <a:gd name="T70" fmla="*/ 0 w 295"/>
                <a:gd name="T71" fmla="*/ 0 h 1733"/>
                <a:gd name="T72" fmla="*/ 0 w 295"/>
                <a:gd name="T73" fmla="*/ 0 h 1733"/>
                <a:gd name="T74" fmla="*/ 0 w 295"/>
                <a:gd name="T75" fmla="*/ 0 h 1733"/>
                <a:gd name="T76" fmla="*/ 0 w 295"/>
                <a:gd name="T77" fmla="*/ 0 h 1733"/>
                <a:gd name="T78" fmla="*/ 0 w 295"/>
                <a:gd name="T79" fmla="*/ 0 h 1733"/>
                <a:gd name="T80" fmla="*/ 0 w 295"/>
                <a:gd name="T81" fmla="*/ 0 h 1733"/>
                <a:gd name="T82" fmla="*/ 0 w 295"/>
                <a:gd name="T83" fmla="*/ 0 h 1733"/>
                <a:gd name="T84" fmla="*/ 0 w 295"/>
                <a:gd name="T85" fmla="*/ 0 h 1733"/>
                <a:gd name="T86" fmla="*/ 0 w 295"/>
                <a:gd name="T87" fmla="*/ 0 h 1733"/>
                <a:gd name="T88" fmla="*/ 0 w 295"/>
                <a:gd name="T89" fmla="*/ 0 h 1733"/>
                <a:gd name="T90" fmla="*/ 0 w 295"/>
                <a:gd name="T91" fmla="*/ 0 h 1733"/>
                <a:gd name="T92" fmla="*/ 0 w 295"/>
                <a:gd name="T93" fmla="*/ 0 h 1733"/>
                <a:gd name="T94" fmla="*/ 0 w 295"/>
                <a:gd name="T95" fmla="*/ 0 h 1733"/>
                <a:gd name="T96" fmla="*/ 0 w 295"/>
                <a:gd name="T97" fmla="*/ 0 h 1733"/>
                <a:gd name="T98" fmla="*/ 0 w 295"/>
                <a:gd name="T99" fmla="*/ 0 h 1733"/>
                <a:gd name="T100" fmla="*/ 0 w 295"/>
                <a:gd name="T101" fmla="*/ 0 h 1733"/>
                <a:gd name="T102" fmla="*/ 0 w 295"/>
                <a:gd name="T103" fmla="*/ 0 h 1733"/>
                <a:gd name="T104" fmla="*/ 0 w 295"/>
                <a:gd name="T105" fmla="*/ 0 h 1733"/>
                <a:gd name="T106" fmla="*/ 0 w 295"/>
                <a:gd name="T107" fmla="*/ 0 h 1733"/>
                <a:gd name="T108" fmla="*/ 0 w 295"/>
                <a:gd name="T109" fmla="*/ 0 h 1733"/>
                <a:gd name="T110" fmla="*/ 0 w 295"/>
                <a:gd name="T111" fmla="*/ 0 h 1733"/>
                <a:gd name="T112" fmla="*/ 0 w 295"/>
                <a:gd name="T113" fmla="*/ 0 h 1733"/>
                <a:gd name="T114" fmla="*/ 0 w 295"/>
                <a:gd name="T115" fmla="*/ 0 h 1733"/>
                <a:gd name="T116" fmla="*/ 0 w 295"/>
                <a:gd name="T117" fmla="*/ 0 h 1733"/>
                <a:gd name="T118" fmla="*/ 0 w 295"/>
                <a:gd name="T119" fmla="*/ 0 h 1733"/>
                <a:gd name="T120" fmla="*/ 0 w 295"/>
                <a:gd name="T121" fmla="*/ 0 h 173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95" h="1733">
                  <a:moveTo>
                    <a:pt x="295" y="9"/>
                  </a:moveTo>
                  <a:lnTo>
                    <a:pt x="295" y="1634"/>
                  </a:lnTo>
                  <a:lnTo>
                    <a:pt x="290" y="1631"/>
                  </a:lnTo>
                  <a:lnTo>
                    <a:pt x="284" y="1628"/>
                  </a:lnTo>
                  <a:lnTo>
                    <a:pt x="279" y="1626"/>
                  </a:lnTo>
                  <a:lnTo>
                    <a:pt x="273" y="1625"/>
                  </a:lnTo>
                  <a:lnTo>
                    <a:pt x="267" y="1625"/>
                  </a:lnTo>
                  <a:lnTo>
                    <a:pt x="260" y="1624"/>
                  </a:lnTo>
                  <a:lnTo>
                    <a:pt x="249" y="1624"/>
                  </a:lnTo>
                  <a:lnTo>
                    <a:pt x="238" y="1625"/>
                  </a:lnTo>
                  <a:lnTo>
                    <a:pt x="227" y="1626"/>
                  </a:lnTo>
                  <a:lnTo>
                    <a:pt x="217" y="1627"/>
                  </a:lnTo>
                  <a:lnTo>
                    <a:pt x="208" y="1628"/>
                  </a:lnTo>
                  <a:lnTo>
                    <a:pt x="199" y="1630"/>
                  </a:lnTo>
                  <a:lnTo>
                    <a:pt x="191" y="1631"/>
                  </a:lnTo>
                  <a:lnTo>
                    <a:pt x="185" y="1631"/>
                  </a:lnTo>
                  <a:lnTo>
                    <a:pt x="184" y="1631"/>
                  </a:lnTo>
                  <a:lnTo>
                    <a:pt x="182" y="1631"/>
                  </a:lnTo>
                  <a:lnTo>
                    <a:pt x="181" y="1632"/>
                  </a:lnTo>
                  <a:lnTo>
                    <a:pt x="180" y="1632"/>
                  </a:lnTo>
                  <a:lnTo>
                    <a:pt x="179" y="1633"/>
                  </a:lnTo>
                  <a:lnTo>
                    <a:pt x="178" y="1635"/>
                  </a:lnTo>
                  <a:lnTo>
                    <a:pt x="176" y="1636"/>
                  </a:lnTo>
                  <a:lnTo>
                    <a:pt x="175" y="1638"/>
                  </a:lnTo>
                  <a:lnTo>
                    <a:pt x="173" y="1640"/>
                  </a:lnTo>
                  <a:lnTo>
                    <a:pt x="172" y="1640"/>
                  </a:lnTo>
                  <a:lnTo>
                    <a:pt x="172" y="1641"/>
                  </a:lnTo>
                  <a:lnTo>
                    <a:pt x="171" y="1641"/>
                  </a:lnTo>
                  <a:lnTo>
                    <a:pt x="162" y="1645"/>
                  </a:lnTo>
                  <a:lnTo>
                    <a:pt x="153" y="1651"/>
                  </a:lnTo>
                  <a:lnTo>
                    <a:pt x="147" y="1655"/>
                  </a:lnTo>
                  <a:lnTo>
                    <a:pt x="141" y="1659"/>
                  </a:lnTo>
                  <a:lnTo>
                    <a:pt x="134" y="1663"/>
                  </a:lnTo>
                  <a:lnTo>
                    <a:pt x="131" y="1666"/>
                  </a:lnTo>
                  <a:lnTo>
                    <a:pt x="129" y="1670"/>
                  </a:lnTo>
                  <a:lnTo>
                    <a:pt x="126" y="1673"/>
                  </a:lnTo>
                  <a:lnTo>
                    <a:pt x="124" y="1677"/>
                  </a:lnTo>
                  <a:lnTo>
                    <a:pt x="124" y="1678"/>
                  </a:lnTo>
                  <a:lnTo>
                    <a:pt x="124" y="1679"/>
                  </a:lnTo>
                  <a:lnTo>
                    <a:pt x="123" y="1680"/>
                  </a:lnTo>
                  <a:lnTo>
                    <a:pt x="123" y="1681"/>
                  </a:lnTo>
                  <a:lnTo>
                    <a:pt x="122" y="1682"/>
                  </a:lnTo>
                  <a:lnTo>
                    <a:pt x="121" y="1683"/>
                  </a:lnTo>
                  <a:lnTo>
                    <a:pt x="120" y="1684"/>
                  </a:lnTo>
                  <a:lnTo>
                    <a:pt x="112" y="1691"/>
                  </a:lnTo>
                  <a:lnTo>
                    <a:pt x="105" y="1698"/>
                  </a:lnTo>
                  <a:lnTo>
                    <a:pt x="98" y="1702"/>
                  </a:lnTo>
                  <a:lnTo>
                    <a:pt x="92" y="1707"/>
                  </a:lnTo>
                  <a:lnTo>
                    <a:pt x="85" y="1711"/>
                  </a:lnTo>
                  <a:lnTo>
                    <a:pt x="78" y="1715"/>
                  </a:lnTo>
                  <a:lnTo>
                    <a:pt x="72" y="1719"/>
                  </a:lnTo>
                  <a:lnTo>
                    <a:pt x="64" y="1723"/>
                  </a:lnTo>
                  <a:lnTo>
                    <a:pt x="56" y="1726"/>
                  </a:lnTo>
                  <a:lnTo>
                    <a:pt x="50" y="1727"/>
                  </a:lnTo>
                  <a:lnTo>
                    <a:pt x="46" y="1729"/>
                  </a:lnTo>
                  <a:lnTo>
                    <a:pt x="40" y="1731"/>
                  </a:lnTo>
                  <a:lnTo>
                    <a:pt x="36" y="1733"/>
                  </a:lnTo>
                  <a:lnTo>
                    <a:pt x="32" y="1733"/>
                  </a:lnTo>
                  <a:lnTo>
                    <a:pt x="28" y="1733"/>
                  </a:lnTo>
                  <a:lnTo>
                    <a:pt x="24" y="1733"/>
                  </a:lnTo>
                  <a:lnTo>
                    <a:pt x="20" y="1733"/>
                  </a:lnTo>
                  <a:lnTo>
                    <a:pt x="17" y="1730"/>
                  </a:lnTo>
                  <a:lnTo>
                    <a:pt x="13" y="1729"/>
                  </a:lnTo>
                  <a:lnTo>
                    <a:pt x="11" y="1726"/>
                  </a:lnTo>
                  <a:lnTo>
                    <a:pt x="10" y="1725"/>
                  </a:lnTo>
                  <a:lnTo>
                    <a:pt x="9" y="1725"/>
                  </a:lnTo>
                  <a:lnTo>
                    <a:pt x="8" y="1724"/>
                  </a:lnTo>
                  <a:lnTo>
                    <a:pt x="8" y="1723"/>
                  </a:lnTo>
                  <a:lnTo>
                    <a:pt x="7" y="1721"/>
                  </a:lnTo>
                  <a:lnTo>
                    <a:pt x="5" y="1720"/>
                  </a:lnTo>
                  <a:lnTo>
                    <a:pt x="5" y="1719"/>
                  </a:lnTo>
                  <a:lnTo>
                    <a:pt x="4" y="1718"/>
                  </a:lnTo>
                  <a:lnTo>
                    <a:pt x="3" y="1718"/>
                  </a:lnTo>
                  <a:lnTo>
                    <a:pt x="2" y="1717"/>
                  </a:lnTo>
                  <a:lnTo>
                    <a:pt x="1" y="1716"/>
                  </a:lnTo>
                  <a:lnTo>
                    <a:pt x="0" y="1715"/>
                  </a:lnTo>
                  <a:lnTo>
                    <a:pt x="0" y="160"/>
                  </a:lnTo>
                  <a:lnTo>
                    <a:pt x="30" y="143"/>
                  </a:lnTo>
                  <a:lnTo>
                    <a:pt x="35" y="143"/>
                  </a:lnTo>
                  <a:lnTo>
                    <a:pt x="40" y="144"/>
                  </a:lnTo>
                  <a:lnTo>
                    <a:pt x="45" y="146"/>
                  </a:lnTo>
                  <a:lnTo>
                    <a:pt x="50" y="147"/>
                  </a:lnTo>
                  <a:lnTo>
                    <a:pt x="54" y="148"/>
                  </a:lnTo>
                  <a:lnTo>
                    <a:pt x="57" y="149"/>
                  </a:lnTo>
                  <a:lnTo>
                    <a:pt x="60" y="150"/>
                  </a:lnTo>
                  <a:lnTo>
                    <a:pt x="66" y="153"/>
                  </a:lnTo>
                  <a:lnTo>
                    <a:pt x="72" y="157"/>
                  </a:lnTo>
                  <a:lnTo>
                    <a:pt x="77" y="160"/>
                  </a:lnTo>
                  <a:lnTo>
                    <a:pt x="83" y="162"/>
                  </a:lnTo>
                  <a:lnTo>
                    <a:pt x="88" y="166"/>
                  </a:lnTo>
                  <a:lnTo>
                    <a:pt x="93" y="168"/>
                  </a:lnTo>
                  <a:lnTo>
                    <a:pt x="97" y="169"/>
                  </a:lnTo>
                  <a:lnTo>
                    <a:pt x="100" y="169"/>
                  </a:lnTo>
                  <a:lnTo>
                    <a:pt x="103" y="169"/>
                  </a:lnTo>
                  <a:lnTo>
                    <a:pt x="105" y="168"/>
                  </a:lnTo>
                  <a:lnTo>
                    <a:pt x="107" y="167"/>
                  </a:lnTo>
                  <a:lnTo>
                    <a:pt x="108" y="166"/>
                  </a:lnTo>
                  <a:lnTo>
                    <a:pt x="110" y="164"/>
                  </a:lnTo>
                  <a:lnTo>
                    <a:pt x="111" y="161"/>
                  </a:lnTo>
                  <a:lnTo>
                    <a:pt x="112" y="158"/>
                  </a:lnTo>
                  <a:lnTo>
                    <a:pt x="113" y="155"/>
                  </a:lnTo>
                  <a:lnTo>
                    <a:pt x="114" y="150"/>
                  </a:lnTo>
                  <a:lnTo>
                    <a:pt x="115" y="143"/>
                  </a:lnTo>
                  <a:lnTo>
                    <a:pt x="116" y="138"/>
                  </a:lnTo>
                  <a:lnTo>
                    <a:pt x="116" y="134"/>
                  </a:lnTo>
                  <a:lnTo>
                    <a:pt x="117" y="132"/>
                  </a:lnTo>
                  <a:lnTo>
                    <a:pt x="119" y="130"/>
                  </a:lnTo>
                  <a:lnTo>
                    <a:pt x="119" y="127"/>
                  </a:lnTo>
                  <a:lnTo>
                    <a:pt x="120" y="124"/>
                  </a:lnTo>
                  <a:lnTo>
                    <a:pt x="120" y="121"/>
                  </a:lnTo>
                  <a:lnTo>
                    <a:pt x="122" y="115"/>
                  </a:lnTo>
                  <a:lnTo>
                    <a:pt x="124" y="110"/>
                  </a:lnTo>
                  <a:lnTo>
                    <a:pt x="125" y="104"/>
                  </a:lnTo>
                  <a:lnTo>
                    <a:pt x="128" y="97"/>
                  </a:lnTo>
                  <a:lnTo>
                    <a:pt x="130" y="91"/>
                  </a:lnTo>
                  <a:lnTo>
                    <a:pt x="131" y="85"/>
                  </a:lnTo>
                  <a:lnTo>
                    <a:pt x="279" y="0"/>
                  </a:lnTo>
                  <a:lnTo>
                    <a:pt x="281" y="1"/>
                  </a:lnTo>
                  <a:lnTo>
                    <a:pt x="284" y="2"/>
                  </a:lnTo>
                  <a:lnTo>
                    <a:pt x="287" y="4"/>
                  </a:lnTo>
                  <a:lnTo>
                    <a:pt x="289" y="5"/>
                  </a:lnTo>
                  <a:lnTo>
                    <a:pt x="292" y="8"/>
                  </a:lnTo>
                  <a:lnTo>
                    <a:pt x="295" y="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5" name="Freeform 1357"/>
            <p:cNvSpPr>
              <a:spLocks/>
            </p:cNvSpPr>
            <p:nvPr/>
          </p:nvSpPr>
          <p:spPr bwMode="auto">
            <a:xfrm>
              <a:off x="4374" y="1659"/>
              <a:ext cx="77" cy="407"/>
            </a:xfrm>
            <a:custGeom>
              <a:avLst/>
              <a:gdLst>
                <a:gd name="T0" fmla="*/ 0 w 307"/>
                <a:gd name="T1" fmla="*/ 0 h 1627"/>
                <a:gd name="T2" fmla="*/ 0 w 307"/>
                <a:gd name="T3" fmla="*/ 0 h 1627"/>
                <a:gd name="T4" fmla="*/ 0 w 307"/>
                <a:gd name="T5" fmla="*/ 0 h 1627"/>
                <a:gd name="T6" fmla="*/ 0 w 307"/>
                <a:gd name="T7" fmla="*/ 0 h 1627"/>
                <a:gd name="T8" fmla="*/ 0 w 307"/>
                <a:gd name="T9" fmla="*/ 0 h 1627"/>
                <a:gd name="T10" fmla="*/ 0 w 307"/>
                <a:gd name="T11" fmla="*/ 0 h 1627"/>
                <a:gd name="T12" fmla="*/ 0 w 307"/>
                <a:gd name="T13" fmla="*/ 0 h 1627"/>
                <a:gd name="T14" fmla="*/ 0 w 307"/>
                <a:gd name="T15" fmla="*/ 0 h 1627"/>
                <a:gd name="T16" fmla="*/ 0 w 307"/>
                <a:gd name="T17" fmla="*/ 0 h 1627"/>
                <a:gd name="T18" fmla="*/ 0 w 307"/>
                <a:gd name="T19" fmla="*/ 0 h 1627"/>
                <a:gd name="T20" fmla="*/ 0 w 307"/>
                <a:gd name="T21" fmla="*/ 0 h 1627"/>
                <a:gd name="T22" fmla="*/ 0 w 307"/>
                <a:gd name="T23" fmla="*/ 0 h 1627"/>
                <a:gd name="T24" fmla="*/ 0 w 307"/>
                <a:gd name="T25" fmla="*/ 0 h 1627"/>
                <a:gd name="T26" fmla="*/ 0 w 307"/>
                <a:gd name="T27" fmla="*/ 0 h 1627"/>
                <a:gd name="T28" fmla="*/ 0 w 307"/>
                <a:gd name="T29" fmla="*/ 0 h 1627"/>
                <a:gd name="T30" fmla="*/ 0 w 307"/>
                <a:gd name="T31" fmla="*/ 0 h 1627"/>
                <a:gd name="T32" fmla="*/ 0 w 307"/>
                <a:gd name="T33" fmla="*/ 0 h 1627"/>
                <a:gd name="T34" fmla="*/ 0 w 307"/>
                <a:gd name="T35" fmla="*/ 0 h 1627"/>
                <a:gd name="T36" fmla="*/ 0 w 307"/>
                <a:gd name="T37" fmla="*/ 0 h 1627"/>
                <a:gd name="T38" fmla="*/ 0 w 307"/>
                <a:gd name="T39" fmla="*/ 0 h 1627"/>
                <a:gd name="T40" fmla="*/ 0 w 307"/>
                <a:gd name="T41" fmla="*/ 0 h 1627"/>
                <a:gd name="T42" fmla="*/ 0 w 307"/>
                <a:gd name="T43" fmla="*/ 0 h 1627"/>
                <a:gd name="T44" fmla="*/ 0 w 307"/>
                <a:gd name="T45" fmla="*/ 0 h 1627"/>
                <a:gd name="T46" fmla="*/ 0 w 307"/>
                <a:gd name="T47" fmla="*/ 0 h 1627"/>
                <a:gd name="T48" fmla="*/ 0 w 307"/>
                <a:gd name="T49" fmla="*/ 0 h 1627"/>
                <a:gd name="T50" fmla="*/ 0 w 307"/>
                <a:gd name="T51" fmla="*/ 0 h 1627"/>
                <a:gd name="T52" fmla="*/ 0 w 307"/>
                <a:gd name="T53" fmla="*/ 0 h 1627"/>
                <a:gd name="T54" fmla="*/ 0 w 307"/>
                <a:gd name="T55" fmla="*/ 0 h 1627"/>
                <a:gd name="T56" fmla="*/ 0 w 307"/>
                <a:gd name="T57" fmla="*/ 0 h 1627"/>
                <a:gd name="T58" fmla="*/ 0 w 307"/>
                <a:gd name="T59" fmla="*/ 0 h 1627"/>
                <a:gd name="T60" fmla="*/ 0 w 307"/>
                <a:gd name="T61" fmla="*/ 0 h 1627"/>
                <a:gd name="T62" fmla="*/ 0 w 307"/>
                <a:gd name="T63" fmla="*/ 0 h 1627"/>
                <a:gd name="T64" fmla="*/ 0 w 307"/>
                <a:gd name="T65" fmla="*/ 0 h 1627"/>
                <a:gd name="T66" fmla="*/ 0 w 307"/>
                <a:gd name="T67" fmla="*/ 0 h 1627"/>
                <a:gd name="T68" fmla="*/ 0 w 307"/>
                <a:gd name="T69" fmla="*/ 0 h 1627"/>
                <a:gd name="T70" fmla="*/ 0 w 307"/>
                <a:gd name="T71" fmla="*/ 0 h 1627"/>
                <a:gd name="T72" fmla="*/ 0 w 307"/>
                <a:gd name="T73" fmla="*/ 0 h 1627"/>
                <a:gd name="T74" fmla="*/ 0 w 307"/>
                <a:gd name="T75" fmla="*/ 0 h 1627"/>
                <a:gd name="T76" fmla="*/ 0 w 307"/>
                <a:gd name="T77" fmla="*/ 0 h 1627"/>
                <a:gd name="T78" fmla="*/ 0 w 307"/>
                <a:gd name="T79" fmla="*/ 0 h 1627"/>
                <a:gd name="T80" fmla="*/ 0 w 307"/>
                <a:gd name="T81" fmla="*/ 0 h 1627"/>
                <a:gd name="T82" fmla="*/ 0 w 307"/>
                <a:gd name="T83" fmla="*/ 0 h 1627"/>
                <a:gd name="T84" fmla="*/ 0 w 307"/>
                <a:gd name="T85" fmla="*/ 0 h 1627"/>
                <a:gd name="T86" fmla="*/ 0 w 307"/>
                <a:gd name="T87" fmla="*/ 0 h 1627"/>
                <a:gd name="T88" fmla="*/ 0 w 307"/>
                <a:gd name="T89" fmla="*/ 0 h 1627"/>
                <a:gd name="T90" fmla="*/ 0 w 307"/>
                <a:gd name="T91" fmla="*/ 0 h 1627"/>
                <a:gd name="T92" fmla="*/ 0 w 307"/>
                <a:gd name="T93" fmla="*/ 0 h 1627"/>
                <a:gd name="T94" fmla="*/ 0 w 307"/>
                <a:gd name="T95" fmla="*/ 0 h 1627"/>
                <a:gd name="T96" fmla="*/ 0 w 307"/>
                <a:gd name="T97" fmla="*/ 0 h 1627"/>
                <a:gd name="T98" fmla="*/ 0 w 307"/>
                <a:gd name="T99" fmla="*/ 0 h 1627"/>
                <a:gd name="T100" fmla="*/ 0 w 307"/>
                <a:gd name="T101" fmla="*/ 0 h 1627"/>
                <a:gd name="T102" fmla="*/ 0 w 307"/>
                <a:gd name="T103" fmla="*/ 0 h 162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07" h="1627">
                  <a:moveTo>
                    <a:pt x="0" y="177"/>
                  </a:moveTo>
                  <a:lnTo>
                    <a:pt x="0" y="1580"/>
                  </a:lnTo>
                  <a:lnTo>
                    <a:pt x="2" y="1581"/>
                  </a:lnTo>
                  <a:lnTo>
                    <a:pt x="3" y="1582"/>
                  </a:lnTo>
                  <a:lnTo>
                    <a:pt x="6" y="1585"/>
                  </a:lnTo>
                  <a:lnTo>
                    <a:pt x="7" y="1586"/>
                  </a:lnTo>
                  <a:lnTo>
                    <a:pt x="9" y="1587"/>
                  </a:lnTo>
                  <a:lnTo>
                    <a:pt x="10" y="1589"/>
                  </a:lnTo>
                  <a:lnTo>
                    <a:pt x="15" y="1592"/>
                  </a:lnTo>
                  <a:lnTo>
                    <a:pt x="17" y="1596"/>
                  </a:lnTo>
                  <a:lnTo>
                    <a:pt x="20" y="1599"/>
                  </a:lnTo>
                  <a:lnTo>
                    <a:pt x="24" y="1604"/>
                  </a:lnTo>
                  <a:lnTo>
                    <a:pt x="28" y="1608"/>
                  </a:lnTo>
                  <a:lnTo>
                    <a:pt x="30" y="1611"/>
                  </a:lnTo>
                  <a:lnTo>
                    <a:pt x="34" y="1614"/>
                  </a:lnTo>
                  <a:lnTo>
                    <a:pt x="36" y="1616"/>
                  </a:lnTo>
                  <a:lnTo>
                    <a:pt x="40" y="1618"/>
                  </a:lnTo>
                  <a:lnTo>
                    <a:pt x="46" y="1620"/>
                  </a:lnTo>
                  <a:lnTo>
                    <a:pt x="50" y="1623"/>
                  </a:lnTo>
                  <a:lnTo>
                    <a:pt x="56" y="1624"/>
                  </a:lnTo>
                  <a:lnTo>
                    <a:pt x="64" y="1625"/>
                  </a:lnTo>
                  <a:lnTo>
                    <a:pt x="72" y="1626"/>
                  </a:lnTo>
                  <a:lnTo>
                    <a:pt x="81" y="1627"/>
                  </a:lnTo>
                  <a:lnTo>
                    <a:pt x="89" y="1627"/>
                  </a:lnTo>
                  <a:lnTo>
                    <a:pt x="98" y="1626"/>
                  </a:lnTo>
                  <a:lnTo>
                    <a:pt x="105" y="1625"/>
                  </a:lnTo>
                  <a:lnTo>
                    <a:pt x="117" y="1624"/>
                  </a:lnTo>
                  <a:lnTo>
                    <a:pt x="127" y="1620"/>
                  </a:lnTo>
                  <a:lnTo>
                    <a:pt x="137" y="1617"/>
                  </a:lnTo>
                  <a:lnTo>
                    <a:pt x="146" y="1614"/>
                  </a:lnTo>
                  <a:lnTo>
                    <a:pt x="155" y="1609"/>
                  </a:lnTo>
                  <a:lnTo>
                    <a:pt x="165" y="1602"/>
                  </a:lnTo>
                  <a:lnTo>
                    <a:pt x="175" y="1596"/>
                  </a:lnTo>
                  <a:lnTo>
                    <a:pt x="184" y="1589"/>
                  </a:lnTo>
                  <a:lnTo>
                    <a:pt x="194" y="1582"/>
                  </a:lnTo>
                  <a:lnTo>
                    <a:pt x="204" y="1576"/>
                  </a:lnTo>
                  <a:lnTo>
                    <a:pt x="214" y="1569"/>
                  </a:lnTo>
                  <a:lnTo>
                    <a:pt x="225" y="1562"/>
                  </a:lnTo>
                  <a:lnTo>
                    <a:pt x="237" y="1557"/>
                  </a:lnTo>
                  <a:lnTo>
                    <a:pt x="244" y="1553"/>
                  </a:lnTo>
                  <a:lnTo>
                    <a:pt x="252" y="1551"/>
                  </a:lnTo>
                  <a:lnTo>
                    <a:pt x="261" y="1549"/>
                  </a:lnTo>
                  <a:lnTo>
                    <a:pt x="267" y="1548"/>
                  </a:lnTo>
                  <a:lnTo>
                    <a:pt x="274" y="1546"/>
                  </a:lnTo>
                  <a:lnTo>
                    <a:pt x="279" y="1545"/>
                  </a:lnTo>
                  <a:lnTo>
                    <a:pt x="286" y="1545"/>
                  </a:lnTo>
                  <a:lnTo>
                    <a:pt x="291" y="1545"/>
                  </a:lnTo>
                  <a:lnTo>
                    <a:pt x="297" y="1546"/>
                  </a:lnTo>
                  <a:lnTo>
                    <a:pt x="303" y="1548"/>
                  </a:lnTo>
                  <a:lnTo>
                    <a:pt x="307" y="1550"/>
                  </a:lnTo>
                  <a:lnTo>
                    <a:pt x="307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6" name="Freeform 1358"/>
            <p:cNvSpPr>
              <a:spLocks/>
            </p:cNvSpPr>
            <p:nvPr/>
          </p:nvSpPr>
          <p:spPr bwMode="auto">
            <a:xfrm>
              <a:off x="4374" y="1610"/>
              <a:ext cx="77" cy="93"/>
            </a:xfrm>
            <a:custGeom>
              <a:avLst/>
              <a:gdLst>
                <a:gd name="T0" fmla="*/ 0 w 307"/>
                <a:gd name="T1" fmla="*/ 0 h 373"/>
                <a:gd name="T2" fmla="*/ 0 w 307"/>
                <a:gd name="T3" fmla="*/ 0 h 373"/>
                <a:gd name="T4" fmla="*/ 0 w 307"/>
                <a:gd name="T5" fmla="*/ 0 h 373"/>
                <a:gd name="T6" fmla="*/ 0 w 307"/>
                <a:gd name="T7" fmla="*/ 0 h 373"/>
                <a:gd name="T8" fmla="*/ 0 w 307"/>
                <a:gd name="T9" fmla="*/ 0 h 373"/>
                <a:gd name="T10" fmla="*/ 0 w 307"/>
                <a:gd name="T11" fmla="*/ 0 h 373"/>
                <a:gd name="T12" fmla="*/ 0 w 307"/>
                <a:gd name="T13" fmla="*/ 0 h 373"/>
                <a:gd name="T14" fmla="*/ 0 w 307"/>
                <a:gd name="T15" fmla="*/ 0 h 373"/>
                <a:gd name="T16" fmla="*/ 0 w 307"/>
                <a:gd name="T17" fmla="*/ 0 h 373"/>
                <a:gd name="T18" fmla="*/ 0 w 307"/>
                <a:gd name="T19" fmla="*/ 0 h 373"/>
                <a:gd name="T20" fmla="*/ 0 w 307"/>
                <a:gd name="T21" fmla="*/ 0 h 373"/>
                <a:gd name="T22" fmla="*/ 0 w 307"/>
                <a:gd name="T23" fmla="*/ 0 h 373"/>
                <a:gd name="T24" fmla="*/ 0 w 307"/>
                <a:gd name="T25" fmla="*/ 0 h 373"/>
                <a:gd name="T26" fmla="*/ 0 w 307"/>
                <a:gd name="T27" fmla="*/ 0 h 373"/>
                <a:gd name="T28" fmla="*/ 0 w 307"/>
                <a:gd name="T29" fmla="*/ 0 h 373"/>
                <a:gd name="T30" fmla="*/ 0 w 307"/>
                <a:gd name="T31" fmla="*/ 0 h 373"/>
                <a:gd name="T32" fmla="*/ 0 w 307"/>
                <a:gd name="T33" fmla="*/ 0 h 373"/>
                <a:gd name="T34" fmla="*/ 0 w 307"/>
                <a:gd name="T35" fmla="*/ 0 h 373"/>
                <a:gd name="T36" fmla="*/ 0 w 307"/>
                <a:gd name="T37" fmla="*/ 0 h 373"/>
                <a:gd name="T38" fmla="*/ 0 w 307"/>
                <a:gd name="T39" fmla="*/ 0 h 373"/>
                <a:gd name="T40" fmla="*/ 0 w 307"/>
                <a:gd name="T41" fmla="*/ 0 h 373"/>
                <a:gd name="T42" fmla="*/ 0 w 307"/>
                <a:gd name="T43" fmla="*/ 0 h 373"/>
                <a:gd name="T44" fmla="*/ 0 w 307"/>
                <a:gd name="T45" fmla="*/ 0 h 373"/>
                <a:gd name="T46" fmla="*/ 0 w 307"/>
                <a:gd name="T47" fmla="*/ 0 h 373"/>
                <a:gd name="T48" fmla="*/ 0 w 307"/>
                <a:gd name="T49" fmla="*/ 0 h 373"/>
                <a:gd name="T50" fmla="*/ 0 w 307"/>
                <a:gd name="T51" fmla="*/ 0 h 373"/>
                <a:gd name="T52" fmla="*/ 0 w 307"/>
                <a:gd name="T53" fmla="*/ 0 h 373"/>
                <a:gd name="T54" fmla="*/ 0 w 307"/>
                <a:gd name="T55" fmla="*/ 0 h 373"/>
                <a:gd name="T56" fmla="*/ 0 w 307"/>
                <a:gd name="T57" fmla="*/ 0 h 373"/>
                <a:gd name="T58" fmla="*/ 0 w 307"/>
                <a:gd name="T59" fmla="*/ 0 h 373"/>
                <a:gd name="T60" fmla="*/ 0 w 307"/>
                <a:gd name="T61" fmla="*/ 0 h 373"/>
                <a:gd name="T62" fmla="*/ 0 w 307"/>
                <a:gd name="T63" fmla="*/ 0 h 373"/>
                <a:gd name="T64" fmla="*/ 0 w 307"/>
                <a:gd name="T65" fmla="*/ 0 h 373"/>
                <a:gd name="T66" fmla="*/ 0 w 307"/>
                <a:gd name="T67" fmla="*/ 0 h 373"/>
                <a:gd name="T68" fmla="*/ 0 w 307"/>
                <a:gd name="T69" fmla="*/ 0 h 373"/>
                <a:gd name="T70" fmla="*/ 0 w 307"/>
                <a:gd name="T71" fmla="*/ 0 h 373"/>
                <a:gd name="T72" fmla="*/ 0 w 307"/>
                <a:gd name="T73" fmla="*/ 0 h 373"/>
                <a:gd name="T74" fmla="*/ 0 w 307"/>
                <a:gd name="T75" fmla="*/ 0 h 373"/>
                <a:gd name="T76" fmla="*/ 0 w 307"/>
                <a:gd name="T77" fmla="*/ 0 h 373"/>
                <a:gd name="T78" fmla="*/ 0 w 307"/>
                <a:gd name="T79" fmla="*/ 0 h 373"/>
                <a:gd name="T80" fmla="*/ 0 w 307"/>
                <a:gd name="T81" fmla="*/ 0 h 373"/>
                <a:gd name="T82" fmla="*/ 0 w 307"/>
                <a:gd name="T83" fmla="*/ 0 h 373"/>
                <a:gd name="T84" fmla="*/ 0 w 307"/>
                <a:gd name="T85" fmla="*/ 0 h 3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07" h="373">
                  <a:moveTo>
                    <a:pt x="307" y="196"/>
                  </a:moveTo>
                  <a:lnTo>
                    <a:pt x="0" y="373"/>
                  </a:lnTo>
                  <a:lnTo>
                    <a:pt x="0" y="219"/>
                  </a:lnTo>
                  <a:lnTo>
                    <a:pt x="10" y="215"/>
                  </a:lnTo>
                  <a:lnTo>
                    <a:pt x="20" y="210"/>
                  </a:lnTo>
                  <a:lnTo>
                    <a:pt x="30" y="206"/>
                  </a:lnTo>
                  <a:lnTo>
                    <a:pt x="39" y="200"/>
                  </a:lnTo>
                  <a:lnTo>
                    <a:pt x="48" y="196"/>
                  </a:lnTo>
                  <a:lnTo>
                    <a:pt x="57" y="190"/>
                  </a:lnTo>
                  <a:lnTo>
                    <a:pt x="65" y="185"/>
                  </a:lnTo>
                  <a:lnTo>
                    <a:pt x="73" y="178"/>
                  </a:lnTo>
                  <a:lnTo>
                    <a:pt x="81" y="171"/>
                  </a:lnTo>
                  <a:lnTo>
                    <a:pt x="83" y="168"/>
                  </a:lnTo>
                  <a:lnTo>
                    <a:pt x="86" y="164"/>
                  </a:lnTo>
                  <a:lnTo>
                    <a:pt x="89" y="161"/>
                  </a:lnTo>
                  <a:lnTo>
                    <a:pt x="91" y="159"/>
                  </a:lnTo>
                  <a:lnTo>
                    <a:pt x="94" y="155"/>
                  </a:lnTo>
                  <a:lnTo>
                    <a:pt x="96" y="152"/>
                  </a:lnTo>
                  <a:lnTo>
                    <a:pt x="107" y="143"/>
                  </a:lnTo>
                  <a:lnTo>
                    <a:pt x="115" y="134"/>
                  </a:lnTo>
                  <a:lnTo>
                    <a:pt x="126" y="125"/>
                  </a:lnTo>
                  <a:lnTo>
                    <a:pt x="136" y="116"/>
                  </a:lnTo>
                  <a:lnTo>
                    <a:pt x="147" y="108"/>
                  </a:lnTo>
                  <a:lnTo>
                    <a:pt x="158" y="99"/>
                  </a:lnTo>
                  <a:lnTo>
                    <a:pt x="168" y="92"/>
                  </a:lnTo>
                  <a:lnTo>
                    <a:pt x="179" y="84"/>
                  </a:lnTo>
                  <a:lnTo>
                    <a:pt x="191" y="75"/>
                  </a:lnTo>
                  <a:lnTo>
                    <a:pt x="206" y="61"/>
                  </a:lnTo>
                  <a:lnTo>
                    <a:pt x="222" y="49"/>
                  </a:lnTo>
                  <a:lnTo>
                    <a:pt x="232" y="40"/>
                  </a:lnTo>
                  <a:lnTo>
                    <a:pt x="243" y="32"/>
                  </a:lnTo>
                  <a:lnTo>
                    <a:pt x="254" y="24"/>
                  </a:lnTo>
                  <a:lnTo>
                    <a:pt x="262" y="19"/>
                  </a:lnTo>
                  <a:lnTo>
                    <a:pt x="271" y="14"/>
                  </a:lnTo>
                  <a:lnTo>
                    <a:pt x="280" y="10"/>
                  </a:lnTo>
                  <a:lnTo>
                    <a:pt x="289" y="6"/>
                  </a:lnTo>
                  <a:lnTo>
                    <a:pt x="293" y="5"/>
                  </a:lnTo>
                  <a:lnTo>
                    <a:pt x="296" y="4"/>
                  </a:lnTo>
                  <a:lnTo>
                    <a:pt x="298" y="3"/>
                  </a:lnTo>
                  <a:lnTo>
                    <a:pt x="302" y="2"/>
                  </a:lnTo>
                  <a:lnTo>
                    <a:pt x="305" y="1"/>
                  </a:lnTo>
                  <a:lnTo>
                    <a:pt x="307" y="0"/>
                  </a:lnTo>
                  <a:lnTo>
                    <a:pt x="307" y="19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7" name="Freeform 1359"/>
            <p:cNvSpPr>
              <a:spLocks/>
            </p:cNvSpPr>
            <p:nvPr/>
          </p:nvSpPr>
          <p:spPr bwMode="auto">
            <a:xfrm>
              <a:off x="4054" y="1804"/>
              <a:ext cx="77" cy="84"/>
            </a:xfrm>
            <a:custGeom>
              <a:avLst/>
              <a:gdLst>
                <a:gd name="T0" fmla="*/ 0 w 309"/>
                <a:gd name="T1" fmla="*/ 0 h 335"/>
                <a:gd name="T2" fmla="*/ 0 w 309"/>
                <a:gd name="T3" fmla="*/ 0 h 335"/>
                <a:gd name="T4" fmla="*/ 0 w 309"/>
                <a:gd name="T5" fmla="*/ 0 h 335"/>
                <a:gd name="T6" fmla="*/ 0 w 309"/>
                <a:gd name="T7" fmla="*/ 0 h 335"/>
                <a:gd name="T8" fmla="*/ 0 w 309"/>
                <a:gd name="T9" fmla="*/ 0 h 335"/>
                <a:gd name="T10" fmla="*/ 0 w 309"/>
                <a:gd name="T11" fmla="*/ 0 h 335"/>
                <a:gd name="T12" fmla="*/ 0 w 309"/>
                <a:gd name="T13" fmla="*/ 0 h 335"/>
                <a:gd name="T14" fmla="*/ 0 w 309"/>
                <a:gd name="T15" fmla="*/ 0 h 335"/>
                <a:gd name="T16" fmla="*/ 0 w 309"/>
                <a:gd name="T17" fmla="*/ 0 h 335"/>
                <a:gd name="T18" fmla="*/ 0 w 309"/>
                <a:gd name="T19" fmla="*/ 0 h 335"/>
                <a:gd name="T20" fmla="*/ 0 w 309"/>
                <a:gd name="T21" fmla="*/ 0 h 335"/>
                <a:gd name="T22" fmla="*/ 0 w 309"/>
                <a:gd name="T23" fmla="*/ 0 h 335"/>
                <a:gd name="T24" fmla="*/ 0 w 309"/>
                <a:gd name="T25" fmla="*/ 0 h 335"/>
                <a:gd name="T26" fmla="*/ 0 w 309"/>
                <a:gd name="T27" fmla="*/ 0 h 335"/>
                <a:gd name="T28" fmla="*/ 0 w 309"/>
                <a:gd name="T29" fmla="*/ 0 h 335"/>
                <a:gd name="T30" fmla="*/ 0 w 309"/>
                <a:gd name="T31" fmla="*/ 0 h 335"/>
                <a:gd name="T32" fmla="*/ 0 w 309"/>
                <a:gd name="T33" fmla="*/ 0 h 335"/>
                <a:gd name="T34" fmla="*/ 0 w 309"/>
                <a:gd name="T35" fmla="*/ 0 h 335"/>
                <a:gd name="T36" fmla="*/ 0 w 309"/>
                <a:gd name="T37" fmla="*/ 0 h 335"/>
                <a:gd name="T38" fmla="*/ 0 w 309"/>
                <a:gd name="T39" fmla="*/ 0 h 335"/>
                <a:gd name="T40" fmla="*/ 0 w 309"/>
                <a:gd name="T41" fmla="*/ 0 h 335"/>
                <a:gd name="T42" fmla="*/ 0 w 309"/>
                <a:gd name="T43" fmla="*/ 0 h 335"/>
                <a:gd name="T44" fmla="*/ 0 w 309"/>
                <a:gd name="T45" fmla="*/ 0 h 335"/>
                <a:gd name="T46" fmla="*/ 0 w 309"/>
                <a:gd name="T47" fmla="*/ 0 h 335"/>
                <a:gd name="T48" fmla="*/ 0 w 309"/>
                <a:gd name="T49" fmla="*/ 0 h 335"/>
                <a:gd name="T50" fmla="*/ 0 w 309"/>
                <a:gd name="T51" fmla="*/ 0 h 335"/>
                <a:gd name="T52" fmla="*/ 0 w 309"/>
                <a:gd name="T53" fmla="*/ 0 h 335"/>
                <a:gd name="T54" fmla="*/ 0 w 309"/>
                <a:gd name="T55" fmla="*/ 0 h 33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9" h="335">
                  <a:moveTo>
                    <a:pt x="309" y="155"/>
                  </a:moveTo>
                  <a:lnTo>
                    <a:pt x="0" y="335"/>
                  </a:lnTo>
                  <a:lnTo>
                    <a:pt x="0" y="159"/>
                  </a:lnTo>
                  <a:lnTo>
                    <a:pt x="4" y="156"/>
                  </a:lnTo>
                  <a:lnTo>
                    <a:pt x="8" y="154"/>
                  </a:lnTo>
                  <a:lnTo>
                    <a:pt x="12" y="151"/>
                  </a:lnTo>
                  <a:lnTo>
                    <a:pt x="17" y="149"/>
                  </a:lnTo>
                  <a:lnTo>
                    <a:pt x="21" y="146"/>
                  </a:lnTo>
                  <a:lnTo>
                    <a:pt x="26" y="144"/>
                  </a:lnTo>
                  <a:lnTo>
                    <a:pt x="37" y="137"/>
                  </a:lnTo>
                  <a:lnTo>
                    <a:pt x="48" y="131"/>
                  </a:lnTo>
                  <a:lnTo>
                    <a:pt x="60" y="123"/>
                  </a:lnTo>
                  <a:lnTo>
                    <a:pt x="77" y="113"/>
                  </a:lnTo>
                  <a:lnTo>
                    <a:pt x="94" y="102"/>
                  </a:lnTo>
                  <a:lnTo>
                    <a:pt x="105" y="95"/>
                  </a:lnTo>
                  <a:lnTo>
                    <a:pt x="117" y="88"/>
                  </a:lnTo>
                  <a:lnTo>
                    <a:pt x="128" y="81"/>
                  </a:lnTo>
                  <a:lnTo>
                    <a:pt x="142" y="74"/>
                  </a:lnTo>
                  <a:lnTo>
                    <a:pt x="158" y="66"/>
                  </a:lnTo>
                  <a:lnTo>
                    <a:pt x="174" y="59"/>
                  </a:lnTo>
                  <a:lnTo>
                    <a:pt x="188" y="52"/>
                  </a:lnTo>
                  <a:lnTo>
                    <a:pt x="209" y="43"/>
                  </a:lnTo>
                  <a:lnTo>
                    <a:pt x="230" y="34"/>
                  </a:lnTo>
                  <a:lnTo>
                    <a:pt x="250" y="26"/>
                  </a:lnTo>
                  <a:lnTo>
                    <a:pt x="270" y="17"/>
                  </a:lnTo>
                  <a:lnTo>
                    <a:pt x="290" y="9"/>
                  </a:lnTo>
                  <a:lnTo>
                    <a:pt x="309" y="0"/>
                  </a:lnTo>
                  <a:lnTo>
                    <a:pt x="309" y="15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8" name="Freeform 1360"/>
            <p:cNvSpPr>
              <a:spLocks/>
            </p:cNvSpPr>
            <p:nvPr/>
          </p:nvSpPr>
          <p:spPr bwMode="auto">
            <a:xfrm>
              <a:off x="3584" y="2072"/>
              <a:ext cx="74" cy="87"/>
            </a:xfrm>
            <a:custGeom>
              <a:avLst/>
              <a:gdLst>
                <a:gd name="T0" fmla="*/ 0 w 295"/>
                <a:gd name="T1" fmla="*/ 0 h 348"/>
                <a:gd name="T2" fmla="*/ 0 w 295"/>
                <a:gd name="T3" fmla="*/ 0 h 348"/>
                <a:gd name="T4" fmla="*/ 0 w 295"/>
                <a:gd name="T5" fmla="*/ 0 h 348"/>
                <a:gd name="T6" fmla="*/ 0 w 295"/>
                <a:gd name="T7" fmla="*/ 0 h 348"/>
                <a:gd name="T8" fmla="*/ 0 w 295"/>
                <a:gd name="T9" fmla="*/ 0 h 348"/>
                <a:gd name="T10" fmla="*/ 0 w 295"/>
                <a:gd name="T11" fmla="*/ 0 h 348"/>
                <a:gd name="T12" fmla="*/ 0 w 295"/>
                <a:gd name="T13" fmla="*/ 0 h 348"/>
                <a:gd name="T14" fmla="*/ 0 w 295"/>
                <a:gd name="T15" fmla="*/ 0 h 348"/>
                <a:gd name="T16" fmla="*/ 0 w 295"/>
                <a:gd name="T17" fmla="*/ 0 h 348"/>
                <a:gd name="T18" fmla="*/ 0 w 295"/>
                <a:gd name="T19" fmla="*/ 0 h 348"/>
                <a:gd name="T20" fmla="*/ 0 w 295"/>
                <a:gd name="T21" fmla="*/ 0 h 348"/>
                <a:gd name="T22" fmla="*/ 0 w 295"/>
                <a:gd name="T23" fmla="*/ 0 h 348"/>
                <a:gd name="T24" fmla="*/ 0 w 295"/>
                <a:gd name="T25" fmla="*/ 0 h 348"/>
                <a:gd name="T26" fmla="*/ 0 w 295"/>
                <a:gd name="T27" fmla="*/ 0 h 348"/>
                <a:gd name="T28" fmla="*/ 0 w 295"/>
                <a:gd name="T29" fmla="*/ 0 h 348"/>
                <a:gd name="T30" fmla="*/ 0 w 295"/>
                <a:gd name="T31" fmla="*/ 0 h 348"/>
                <a:gd name="T32" fmla="*/ 0 w 295"/>
                <a:gd name="T33" fmla="*/ 0 h 348"/>
                <a:gd name="T34" fmla="*/ 0 w 295"/>
                <a:gd name="T35" fmla="*/ 0 h 348"/>
                <a:gd name="T36" fmla="*/ 0 w 295"/>
                <a:gd name="T37" fmla="*/ 0 h 348"/>
                <a:gd name="T38" fmla="*/ 0 w 295"/>
                <a:gd name="T39" fmla="*/ 0 h 348"/>
                <a:gd name="T40" fmla="*/ 0 w 295"/>
                <a:gd name="T41" fmla="*/ 0 h 348"/>
                <a:gd name="T42" fmla="*/ 0 w 295"/>
                <a:gd name="T43" fmla="*/ 0 h 348"/>
                <a:gd name="T44" fmla="*/ 0 w 295"/>
                <a:gd name="T45" fmla="*/ 0 h 348"/>
                <a:gd name="T46" fmla="*/ 0 w 295"/>
                <a:gd name="T47" fmla="*/ 0 h 348"/>
                <a:gd name="T48" fmla="*/ 0 w 295"/>
                <a:gd name="T49" fmla="*/ 0 h 348"/>
                <a:gd name="T50" fmla="*/ 0 w 295"/>
                <a:gd name="T51" fmla="*/ 0 h 348"/>
                <a:gd name="T52" fmla="*/ 0 w 295"/>
                <a:gd name="T53" fmla="*/ 0 h 34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95" h="348">
                  <a:moveTo>
                    <a:pt x="295" y="179"/>
                  </a:moveTo>
                  <a:lnTo>
                    <a:pt x="0" y="348"/>
                  </a:lnTo>
                  <a:lnTo>
                    <a:pt x="0" y="162"/>
                  </a:lnTo>
                  <a:lnTo>
                    <a:pt x="14" y="156"/>
                  </a:lnTo>
                  <a:lnTo>
                    <a:pt x="28" y="149"/>
                  </a:lnTo>
                  <a:lnTo>
                    <a:pt x="42" y="142"/>
                  </a:lnTo>
                  <a:lnTo>
                    <a:pt x="63" y="133"/>
                  </a:lnTo>
                  <a:lnTo>
                    <a:pt x="83" y="125"/>
                  </a:lnTo>
                  <a:lnTo>
                    <a:pt x="103" y="118"/>
                  </a:lnTo>
                  <a:lnTo>
                    <a:pt x="123" y="109"/>
                  </a:lnTo>
                  <a:lnTo>
                    <a:pt x="140" y="102"/>
                  </a:lnTo>
                  <a:lnTo>
                    <a:pt x="157" y="94"/>
                  </a:lnTo>
                  <a:lnTo>
                    <a:pt x="172" y="87"/>
                  </a:lnTo>
                  <a:lnTo>
                    <a:pt x="189" y="78"/>
                  </a:lnTo>
                  <a:lnTo>
                    <a:pt x="205" y="71"/>
                  </a:lnTo>
                  <a:lnTo>
                    <a:pt x="221" y="60"/>
                  </a:lnTo>
                  <a:lnTo>
                    <a:pt x="233" y="54"/>
                  </a:lnTo>
                  <a:lnTo>
                    <a:pt x="244" y="46"/>
                  </a:lnTo>
                  <a:lnTo>
                    <a:pt x="254" y="37"/>
                  </a:lnTo>
                  <a:lnTo>
                    <a:pt x="266" y="28"/>
                  </a:lnTo>
                  <a:lnTo>
                    <a:pt x="270" y="23"/>
                  </a:lnTo>
                  <a:lnTo>
                    <a:pt x="274" y="19"/>
                  </a:lnTo>
                  <a:lnTo>
                    <a:pt x="280" y="14"/>
                  </a:lnTo>
                  <a:lnTo>
                    <a:pt x="285" y="9"/>
                  </a:lnTo>
                  <a:lnTo>
                    <a:pt x="289" y="4"/>
                  </a:lnTo>
                  <a:lnTo>
                    <a:pt x="295" y="0"/>
                  </a:lnTo>
                  <a:lnTo>
                    <a:pt x="295" y="17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19" name="Freeform 1361"/>
            <p:cNvSpPr>
              <a:spLocks/>
            </p:cNvSpPr>
            <p:nvPr/>
          </p:nvSpPr>
          <p:spPr bwMode="auto">
            <a:xfrm>
              <a:off x="4054" y="1843"/>
              <a:ext cx="77" cy="405"/>
            </a:xfrm>
            <a:custGeom>
              <a:avLst/>
              <a:gdLst>
                <a:gd name="T0" fmla="*/ 0 w 309"/>
                <a:gd name="T1" fmla="*/ 0 h 1619"/>
                <a:gd name="T2" fmla="*/ 0 w 309"/>
                <a:gd name="T3" fmla="*/ 0 h 1619"/>
                <a:gd name="T4" fmla="*/ 0 w 309"/>
                <a:gd name="T5" fmla="*/ 0 h 1619"/>
                <a:gd name="T6" fmla="*/ 0 w 309"/>
                <a:gd name="T7" fmla="*/ 0 h 1619"/>
                <a:gd name="T8" fmla="*/ 0 w 309"/>
                <a:gd name="T9" fmla="*/ 0 h 1619"/>
                <a:gd name="T10" fmla="*/ 0 w 309"/>
                <a:gd name="T11" fmla="*/ 0 h 1619"/>
                <a:gd name="T12" fmla="*/ 0 w 309"/>
                <a:gd name="T13" fmla="*/ 0 h 1619"/>
                <a:gd name="T14" fmla="*/ 0 w 309"/>
                <a:gd name="T15" fmla="*/ 0 h 1619"/>
                <a:gd name="T16" fmla="*/ 0 w 309"/>
                <a:gd name="T17" fmla="*/ 0 h 1619"/>
                <a:gd name="T18" fmla="*/ 0 w 309"/>
                <a:gd name="T19" fmla="*/ 0 h 1619"/>
                <a:gd name="T20" fmla="*/ 0 w 309"/>
                <a:gd name="T21" fmla="*/ 0 h 1619"/>
                <a:gd name="T22" fmla="*/ 0 w 309"/>
                <a:gd name="T23" fmla="*/ 0 h 1619"/>
                <a:gd name="T24" fmla="*/ 0 w 309"/>
                <a:gd name="T25" fmla="*/ 0 h 1619"/>
                <a:gd name="T26" fmla="*/ 0 w 309"/>
                <a:gd name="T27" fmla="*/ 0 h 1619"/>
                <a:gd name="T28" fmla="*/ 0 w 309"/>
                <a:gd name="T29" fmla="*/ 0 h 1619"/>
                <a:gd name="T30" fmla="*/ 0 w 309"/>
                <a:gd name="T31" fmla="*/ 0 h 1619"/>
                <a:gd name="T32" fmla="*/ 0 w 309"/>
                <a:gd name="T33" fmla="*/ 0 h 1619"/>
                <a:gd name="T34" fmla="*/ 0 w 309"/>
                <a:gd name="T35" fmla="*/ 0 h 1619"/>
                <a:gd name="T36" fmla="*/ 0 w 309"/>
                <a:gd name="T37" fmla="*/ 0 h 1619"/>
                <a:gd name="T38" fmla="*/ 0 w 309"/>
                <a:gd name="T39" fmla="*/ 0 h 1619"/>
                <a:gd name="T40" fmla="*/ 0 w 309"/>
                <a:gd name="T41" fmla="*/ 0 h 1619"/>
                <a:gd name="T42" fmla="*/ 0 w 309"/>
                <a:gd name="T43" fmla="*/ 0 h 1619"/>
                <a:gd name="T44" fmla="*/ 0 w 309"/>
                <a:gd name="T45" fmla="*/ 0 h 1619"/>
                <a:gd name="T46" fmla="*/ 0 w 309"/>
                <a:gd name="T47" fmla="*/ 0 h 1619"/>
                <a:gd name="T48" fmla="*/ 0 w 309"/>
                <a:gd name="T49" fmla="*/ 0 h 1619"/>
                <a:gd name="T50" fmla="*/ 0 w 309"/>
                <a:gd name="T51" fmla="*/ 0 h 1619"/>
                <a:gd name="T52" fmla="*/ 0 w 309"/>
                <a:gd name="T53" fmla="*/ 0 h 1619"/>
                <a:gd name="T54" fmla="*/ 0 w 309"/>
                <a:gd name="T55" fmla="*/ 0 h 1619"/>
                <a:gd name="T56" fmla="*/ 0 w 309"/>
                <a:gd name="T57" fmla="*/ 0 h 1619"/>
                <a:gd name="T58" fmla="*/ 0 w 309"/>
                <a:gd name="T59" fmla="*/ 0 h 1619"/>
                <a:gd name="T60" fmla="*/ 0 w 309"/>
                <a:gd name="T61" fmla="*/ 0 h 1619"/>
                <a:gd name="T62" fmla="*/ 0 w 309"/>
                <a:gd name="T63" fmla="*/ 0 h 1619"/>
                <a:gd name="T64" fmla="*/ 0 w 309"/>
                <a:gd name="T65" fmla="*/ 0 h 16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09" h="1619">
                  <a:moveTo>
                    <a:pt x="0" y="180"/>
                  </a:moveTo>
                  <a:lnTo>
                    <a:pt x="0" y="1589"/>
                  </a:lnTo>
                  <a:lnTo>
                    <a:pt x="1" y="1591"/>
                  </a:lnTo>
                  <a:lnTo>
                    <a:pt x="4" y="1593"/>
                  </a:lnTo>
                  <a:lnTo>
                    <a:pt x="5" y="1594"/>
                  </a:lnTo>
                  <a:lnTo>
                    <a:pt x="7" y="1596"/>
                  </a:lnTo>
                  <a:lnTo>
                    <a:pt x="9" y="1599"/>
                  </a:lnTo>
                  <a:lnTo>
                    <a:pt x="10" y="1600"/>
                  </a:lnTo>
                  <a:lnTo>
                    <a:pt x="14" y="1602"/>
                  </a:lnTo>
                  <a:lnTo>
                    <a:pt x="17" y="1605"/>
                  </a:lnTo>
                  <a:lnTo>
                    <a:pt x="19" y="1608"/>
                  </a:lnTo>
                  <a:lnTo>
                    <a:pt x="23" y="1609"/>
                  </a:lnTo>
                  <a:lnTo>
                    <a:pt x="26" y="1611"/>
                  </a:lnTo>
                  <a:lnTo>
                    <a:pt x="30" y="1613"/>
                  </a:lnTo>
                  <a:lnTo>
                    <a:pt x="35" y="1614"/>
                  </a:lnTo>
                  <a:lnTo>
                    <a:pt x="40" y="1617"/>
                  </a:lnTo>
                  <a:lnTo>
                    <a:pt x="47" y="1618"/>
                  </a:lnTo>
                  <a:lnTo>
                    <a:pt x="53" y="1619"/>
                  </a:lnTo>
                  <a:lnTo>
                    <a:pt x="60" y="1619"/>
                  </a:lnTo>
                  <a:lnTo>
                    <a:pt x="65" y="1619"/>
                  </a:lnTo>
                  <a:lnTo>
                    <a:pt x="72" y="1619"/>
                  </a:lnTo>
                  <a:lnTo>
                    <a:pt x="79" y="1618"/>
                  </a:lnTo>
                  <a:lnTo>
                    <a:pt x="84" y="1615"/>
                  </a:lnTo>
                  <a:lnTo>
                    <a:pt x="89" y="1614"/>
                  </a:lnTo>
                  <a:lnTo>
                    <a:pt x="93" y="1612"/>
                  </a:lnTo>
                  <a:lnTo>
                    <a:pt x="98" y="1610"/>
                  </a:lnTo>
                  <a:lnTo>
                    <a:pt x="103" y="1606"/>
                  </a:lnTo>
                  <a:lnTo>
                    <a:pt x="110" y="1602"/>
                  </a:lnTo>
                  <a:lnTo>
                    <a:pt x="116" y="1599"/>
                  </a:lnTo>
                  <a:lnTo>
                    <a:pt x="121" y="1594"/>
                  </a:lnTo>
                  <a:lnTo>
                    <a:pt x="127" y="1592"/>
                  </a:lnTo>
                  <a:lnTo>
                    <a:pt x="131" y="1589"/>
                  </a:lnTo>
                  <a:lnTo>
                    <a:pt x="137" y="1586"/>
                  </a:lnTo>
                  <a:lnTo>
                    <a:pt x="142" y="1583"/>
                  </a:lnTo>
                  <a:lnTo>
                    <a:pt x="147" y="1581"/>
                  </a:lnTo>
                  <a:lnTo>
                    <a:pt x="151" y="1577"/>
                  </a:lnTo>
                  <a:lnTo>
                    <a:pt x="160" y="1573"/>
                  </a:lnTo>
                  <a:lnTo>
                    <a:pt x="168" y="1567"/>
                  </a:lnTo>
                  <a:lnTo>
                    <a:pt x="176" y="1562"/>
                  </a:lnTo>
                  <a:lnTo>
                    <a:pt x="184" y="1557"/>
                  </a:lnTo>
                  <a:lnTo>
                    <a:pt x="188" y="1554"/>
                  </a:lnTo>
                  <a:lnTo>
                    <a:pt x="194" y="1550"/>
                  </a:lnTo>
                  <a:lnTo>
                    <a:pt x="199" y="1547"/>
                  </a:lnTo>
                  <a:lnTo>
                    <a:pt x="206" y="1544"/>
                  </a:lnTo>
                  <a:lnTo>
                    <a:pt x="213" y="1540"/>
                  </a:lnTo>
                  <a:lnTo>
                    <a:pt x="221" y="1538"/>
                  </a:lnTo>
                  <a:lnTo>
                    <a:pt x="229" y="1535"/>
                  </a:lnTo>
                  <a:lnTo>
                    <a:pt x="237" y="1532"/>
                  </a:lnTo>
                  <a:lnTo>
                    <a:pt x="244" y="1531"/>
                  </a:lnTo>
                  <a:lnTo>
                    <a:pt x="253" y="1530"/>
                  </a:lnTo>
                  <a:lnTo>
                    <a:pt x="261" y="1529"/>
                  </a:lnTo>
                  <a:lnTo>
                    <a:pt x="270" y="1529"/>
                  </a:lnTo>
                  <a:lnTo>
                    <a:pt x="275" y="1529"/>
                  </a:lnTo>
                  <a:lnTo>
                    <a:pt x="280" y="1529"/>
                  </a:lnTo>
                  <a:lnTo>
                    <a:pt x="285" y="1529"/>
                  </a:lnTo>
                  <a:lnTo>
                    <a:pt x="289" y="1529"/>
                  </a:lnTo>
                  <a:lnTo>
                    <a:pt x="294" y="1529"/>
                  </a:lnTo>
                  <a:lnTo>
                    <a:pt x="299" y="1529"/>
                  </a:lnTo>
                  <a:lnTo>
                    <a:pt x="300" y="1529"/>
                  </a:lnTo>
                  <a:lnTo>
                    <a:pt x="303" y="1529"/>
                  </a:lnTo>
                  <a:lnTo>
                    <a:pt x="305" y="1530"/>
                  </a:lnTo>
                  <a:lnTo>
                    <a:pt x="306" y="1530"/>
                  </a:lnTo>
                  <a:lnTo>
                    <a:pt x="308" y="1530"/>
                  </a:lnTo>
                  <a:lnTo>
                    <a:pt x="309" y="1530"/>
                  </a:lnTo>
                  <a:lnTo>
                    <a:pt x="309" y="0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0" name="Freeform 1362"/>
            <p:cNvSpPr>
              <a:spLocks/>
            </p:cNvSpPr>
            <p:nvPr/>
          </p:nvSpPr>
          <p:spPr bwMode="auto">
            <a:xfrm>
              <a:off x="3826" y="2005"/>
              <a:ext cx="25" cy="21"/>
            </a:xfrm>
            <a:custGeom>
              <a:avLst/>
              <a:gdLst>
                <a:gd name="T0" fmla="*/ 0 w 101"/>
                <a:gd name="T1" fmla="*/ 0 h 84"/>
                <a:gd name="T2" fmla="*/ 0 w 101"/>
                <a:gd name="T3" fmla="*/ 0 h 84"/>
                <a:gd name="T4" fmla="*/ 0 w 101"/>
                <a:gd name="T5" fmla="*/ 0 h 84"/>
                <a:gd name="T6" fmla="*/ 0 w 101"/>
                <a:gd name="T7" fmla="*/ 0 h 84"/>
                <a:gd name="T8" fmla="*/ 0 w 101"/>
                <a:gd name="T9" fmla="*/ 0 h 84"/>
                <a:gd name="T10" fmla="*/ 0 w 101"/>
                <a:gd name="T11" fmla="*/ 0 h 84"/>
                <a:gd name="T12" fmla="*/ 0 w 101"/>
                <a:gd name="T13" fmla="*/ 0 h 84"/>
                <a:gd name="T14" fmla="*/ 0 w 101"/>
                <a:gd name="T15" fmla="*/ 0 h 84"/>
                <a:gd name="T16" fmla="*/ 0 w 101"/>
                <a:gd name="T17" fmla="*/ 0 h 84"/>
                <a:gd name="T18" fmla="*/ 0 w 101"/>
                <a:gd name="T19" fmla="*/ 0 h 84"/>
                <a:gd name="T20" fmla="*/ 0 w 101"/>
                <a:gd name="T21" fmla="*/ 0 h 84"/>
                <a:gd name="T22" fmla="*/ 0 w 101"/>
                <a:gd name="T23" fmla="*/ 0 h 84"/>
                <a:gd name="T24" fmla="*/ 0 w 101"/>
                <a:gd name="T25" fmla="*/ 0 h 84"/>
                <a:gd name="T26" fmla="*/ 0 w 101"/>
                <a:gd name="T27" fmla="*/ 0 h 84"/>
                <a:gd name="T28" fmla="*/ 0 w 101"/>
                <a:gd name="T29" fmla="*/ 0 h 84"/>
                <a:gd name="T30" fmla="*/ 0 w 101"/>
                <a:gd name="T31" fmla="*/ 0 h 84"/>
                <a:gd name="T32" fmla="*/ 0 w 101"/>
                <a:gd name="T33" fmla="*/ 0 h 84"/>
                <a:gd name="T34" fmla="*/ 0 w 101"/>
                <a:gd name="T35" fmla="*/ 0 h 84"/>
                <a:gd name="T36" fmla="*/ 0 w 101"/>
                <a:gd name="T37" fmla="*/ 0 h 84"/>
                <a:gd name="T38" fmla="*/ 0 w 101"/>
                <a:gd name="T39" fmla="*/ 0 h 84"/>
                <a:gd name="T40" fmla="*/ 0 w 101"/>
                <a:gd name="T41" fmla="*/ 0 h 84"/>
                <a:gd name="T42" fmla="*/ 0 w 101"/>
                <a:gd name="T43" fmla="*/ 0 h 84"/>
                <a:gd name="T44" fmla="*/ 0 w 101"/>
                <a:gd name="T45" fmla="*/ 0 h 84"/>
                <a:gd name="T46" fmla="*/ 0 w 101"/>
                <a:gd name="T47" fmla="*/ 0 h 84"/>
                <a:gd name="T48" fmla="*/ 0 w 101"/>
                <a:gd name="T49" fmla="*/ 0 h 84"/>
                <a:gd name="T50" fmla="*/ 0 w 101"/>
                <a:gd name="T51" fmla="*/ 0 h 84"/>
                <a:gd name="T52" fmla="*/ 0 w 101"/>
                <a:gd name="T53" fmla="*/ 0 h 84"/>
                <a:gd name="T54" fmla="*/ 0 w 101"/>
                <a:gd name="T55" fmla="*/ 0 h 84"/>
                <a:gd name="T56" fmla="*/ 0 w 101"/>
                <a:gd name="T57" fmla="*/ 0 h 84"/>
                <a:gd name="T58" fmla="*/ 0 w 101"/>
                <a:gd name="T59" fmla="*/ 0 h 84"/>
                <a:gd name="T60" fmla="*/ 0 w 101"/>
                <a:gd name="T61" fmla="*/ 0 h 84"/>
                <a:gd name="T62" fmla="*/ 0 w 101"/>
                <a:gd name="T63" fmla="*/ 0 h 84"/>
                <a:gd name="T64" fmla="*/ 0 w 101"/>
                <a:gd name="T65" fmla="*/ 0 h 84"/>
                <a:gd name="T66" fmla="*/ 0 w 101"/>
                <a:gd name="T67" fmla="*/ 0 h 84"/>
                <a:gd name="T68" fmla="*/ 0 w 101"/>
                <a:gd name="T69" fmla="*/ 0 h 84"/>
                <a:gd name="T70" fmla="*/ 0 w 101"/>
                <a:gd name="T71" fmla="*/ 0 h 84"/>
                <a:gd name="T72" fmla="*/ 0 w 101"/>
                <a:gd name="T73" fmla="*/ 0 h 84"/>
                <a:gd name="T74" fmla="*/ 0 w 101"/>
                <a:gd name="T75" fmla="*/ 0 h 84"/>
                <a:gd name="T76" fmla="*/ 0 w 101"/>
                <a:gd name="T77" fmla="*/ 0 h 84"/>
                <a:gd name="T78" fmla="*/ 0 w 101"/>
                <a:gd name="T79" fmla="*/ 0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1" h="84">
                  <a:moveTo>
                    <a:pt x="101" y="0"/>
                  </a:moveTo>
                  <a:lnTo>
                    <a:pt x="0" y="58"/>
                  </a:lnTo>
                  <a:lnTo>
                    <a:pt x="5" y="58"/>
                  </a:lnTo>
                  <a:lnTo>
                    <a:pt x="10" y="59"/>
                  </a:lnTo>
                  <a:lnTo>
                    <a:pt x="15" y="61"/>
                  </a:lnTo>
                  <a:lnTo>
                    <a:pt x="20" y="62"/>
                  </a:lnTo>
                  <a:lnTo>
                    <a:pt x="24" y="63"/>
                  </a:lnTo>
                  <a:lnTo>
                    <a:pt x="27" y="64"/>
                  </a:lnTo>
                  <a:lnTo>
                    <a:pt x="30" y="65"/>
                  </a:lnTo>
                  <a:lnTo>
                    <a:pt x="36" y="68"/>
                  </a:lnTo>
                  <a:lnTo>
                    <a:pt x="42" y="72"/>
                  </a:lnTo>
                  <a:lnTo>
                    <a:pt x="47" y="75"/>
                  </a:lnTo>
                  <a:lnTo>
                    <a:pt x="53" y="77"/>
                  </a:lnTo>
                  <a:lnTo>
                    <a:pt x="58" y="81"/>
                  </a:lnTo>
                  <a:lnTo>
                    <a:pt x="63" y="83"/>
                  </a:lnTo>
                  <a:lnTo>
                    <a:pt x="67" y="84"/>
                  </a:lnTo>
                  <a:lnTo>
                    <a:pt x="70" y="84"/>
                  </a:lnTo>
                  <a:lnTo>
                    <a:pt x="73" y="84"/>
                  </a:lnTo>
                  <a:lnTo>
                    <a:pt x="75" y="83"/>
                  </a:lnTo>
                  <a:lnTo>
                    <a:pt x="77" y="82"/>
                  </a:lnTo>
                  <a:lnTo>
                    <a:pt x="78" y="81"/>
                  </a:lnTo>
                  <a:lnTo>
                    <a:pt x="80" y="79"/>
                  </a:lnTo>
                  <a:lnTo>
                    <a:pt x="81" y="76"/>
                  </a:lnTo>
                  <a:lnTo>
                    <a:pt x="82" y="73"/>
                  </a:lnTo>
                  <a:lnTo>
                    <a:pt x="83" y="70"/>
                  </a:lnTo>
                  <a:lnTo>
                    <a:pt x="84" y="65"/>
                  </a:lnTo>
                  <a:lnTo>
                    <a:pt x="85" y="58"/>
                  </a:lnTo>
                  <a:lnTo>
                    <a:pt x="86" y="53"/>
                  </a:lnTo>
                  <a:lnTo>
                    <a:pt x="86" y="49"/>
                  </a:lnTo>
                  <a:lnTo>
                    <a:pt x="87" y="47"/>
                  </a:lnTo>
                  <a:lnTo>
                    <a:pt x="89" y="45"/>
                  </a:lnTo>
                  <a:lnTo>
                    <a:pt x="89" y="42"/>
                  </a:lnTo>
                  <a:lnTo>
                    <a:pt x="90" y="39"/>
                  </a:lnTo>
                  <a:lnTo>
                    <a:pt x="90" y="36"/>
                  </a:lnTo>
                  <a:lnTo>
                    <a:pt x="92" y="30"/>
                  </a:lnTo>
                  <a:lnTo>
                    <a:pt x="94" y="25"/>
                  </a:lnTo>
                  <a:lnTo>
                    <a:pt x="95" y="19"/>
                  </a:lnTo>
                  <a:lnTo>
                    <a:pt x="98" y="12"/>
                  </a:lnTo>
                  <a:lnTo>
                    <a:pt x="100" y="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1" name="Freeform 1363"/>
            <p:cNvSpPr>
              <a:spLocks/>
            </p:cNvSpPr>
            <p:nvPr/>
          </p:nvSpPr>
          <p:spPr bwMode="auto">
            <a:xfrm>
              <a:off x="3863" y="1988"/>
              <a:ext cx="14" cy="9"/>
            </a:xfrm>
            <a:custGeom>
              <a:avLst/>
              <a:gdLst>
                <a:gd name="T0" fmla="*/ 0 w 56"/>
                <a:gd name="T1" fmla="*/ 0 h 35"/>
                <a:gd name="T2" fmla="*/ 0 w 56"/>
                <a:gd name="T3" fmla="*/ 0 h 35"/>
                <a:gd name="T4" fmla="*/ 0 w 56"/>
                <a:gd name="T5" fmla="*/ 0 h 35"/>
                <a:gd name="T6" fmla="*/ 0 w 56"/>
                <a:gd name="T7" fmla="*/ 0 h 35"/>
                <a:gd name="T8" fmla="*/ 0 w 56"/>
                <a:gd name="T9" fmla="*/ 0 h 35"/>
                <a:gd name="T10" fmla="*/ 0 w 56"/>
                <a:gd name="T11" fmla="*/ 0 h 35"/>
                <a:gd name="T12" fmla="*/ 0 w 56"/>
                <a:gd name="T13" fmla="*/ 0 h 35"/>
                <a:gd name="T14" fmla="*/ 0 w 56"/>
                <a:gd name="T15" fmla="*/ 0 h 35"/>
                <a:gd name="T16" fmla="*/ 0 w 56"/>
                <a:gd name="T17" fmla="*/ 0 h 35"/>
                <a:gd name="T18" fmla="*/ 0 w 56"/>
                <a:gd name="T19" fmla="*/ 0 h 35"/>
                <a:gd name="T20" fmla="*/ 0 w 56"/>
                <a:gd name="T21" fmla="*/ 0 h 35"/>
                <a:gd name="T22" fmla="*/ 0 w 56"/>
                <a:gd name="T23" fmla="*/ 0 h 35"/>
                <a:gd name="T24" fmla="*/ 0 w 56"/>
                <a:gd name="T25" fmla="*/ 0 h 35"/>
                <a:gd name="T26" fmla="*/ 0 w 56"/>
                <a:gd name="T27" fmla="*/ 0 h 35"/>
                <a:gd name="T28" fmla="*/ 0 w 56"/>
                <a:gd name="T29" fmla="*/ 0 h 35"/>
                <a:gd name="T30" fmla="*/ 0 w 56"/>
                <a:gd name="T31" fmla="*/ 0 h 35"/>
                <a:gd name="T32" fmla="*/ 0 w 56"/>
                <a:gd name="T33" fmla="*/ 0 h 35"/>
                <a:gd name="T34" fmla="*/ 0 w 56"/>
                <a:gd name="T35" fmla="*/ 0 h 35"/>
                <a:gd name="T36" fmla="*/ 0 w 56"/>
                <a:gd name="T37" fmla="*/ 0 h 3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6" h="35">
                  <a:moveTo>
                    <a:pt x="56" y="9"/>
                  </a:moveTo>
                  <a:lnTo>
                    <a:pt x="47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6" y="4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4" y="27"/>
                  </a:lnTo>
                  <a:lnTo>
                    <a:pt x="8" y="30"/>
                  </a:lnTo>
                  <a:lnTo>
                    <a:pt x="12" y="35"/>
                  </a:lnTo>
                  <a:lnTo>
                    <a:pt x="56" y="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2" name="Freeform 1364"/>
            <p:cNvSpPr>
              <a:spLocks/>
            </p:cNvSpPr>
            <p:nvPr/>
          </p:nvSpPr>
          <p:spPr bwMode="auto">
            <a:xfrm>
              <a:off x="3819" y="1941"/>
              <a:ext cx="73" cy="79"/>
            </a:xfrm>
            <a:custGeom>
              <a:avLst/>
              <a:gdLst>
                <a:gd name="T0" fmla="*/ 0 w 295"/>
                <a:gd name="T1" fmla="*/ 0 h 316"/>
                <a:gd name="T2" fmla="*/ 0 w 295"/>
                <a:gd name="T3" fmla="*/ 0 h 316"/>
                <a:gd name="T4" fmla="*/ 0 w 295"/>
                <a:gd name="T5" fmla="*/ 0 h 316"/>
                <a:gd name="T6" fmla="*/ 0 w 295"/>
                <a:gd name="T7" fmla="*/ 0 h 316"/>
                <a:gd name="T8" fmla="*/ 0 w 295"/>
                <a:gd name="T9" fmla="*/ 0 h 316"/>
                <a:gd name="T10" fmla="*/ 0 w 295"/>
                <a:gd name="T11" fmla="*/ 0 h 316"/>
                <a:gd name="T12" fmla="*/ 0 w 295"/>
                <a:gd name="T13" fmla="*/ 0 h 316"/>
                <a:gd name="T14" fmla="*/ 0 w 295"/>
                <a:gd name="T15" fmla="*/ 0 h 316"/>
                <a:gd name="T16" fmla="*/ 0 w 295"/>
                <a:gd name="T17" fmla="*/ 0 h 316"/>
                <a:gd name="T18" fmla="*/ 0 w 295"/>
                <a:gd name="T19" fmla="*/ 0 h 316"/>
                <a:gd name="T20" fmla="*/ 0 w 295"/>
                <a:gd name="T21" fmla="*/ 0 h 316"/>
                <a:gd name="T22" fmla="*/ 0 w 295"/>
                <a:gd name="T23" fmla="*/ 0 h 316"/>
                <a:gd name="T24" fmla="*/ 0 w 295"/>
                <a:gd name="T25" fmla="*/ 0 h 316"/>
                <a:gd name="T26" fmla="*/ 0 w 295"/>
                <a:gd name="T27" fmla="*/ 0 h 316"/>
                <a:gd name="T28" fmla="*/ 0 w 295"/>
                <a:gd name="T29" fmla="*/ 0 h 316"/>
                <a:gd name="T30" fmla="*/ 0 w 295"/>
                <a:gd name="T31" fmla="*/ 0 h 316"/>
                <a:gd name="T32" fmla="*/ 0 w 295"/>
                <a:gd name="T33" fmla="*/ 0 h 316"/>
                <a:gd name="T34" fmla="*/ 0 w 295"/>
                <a:gd name="T35" fmla="*/ 0 h 316"/>
                <a:gd name="T36" fmla="*/ 0 w 295"/>
                <a:gd name="T37" fmla="*/ 0 h 316"/>
                <a:gd name="T38" fmla="*/ 0 w 295"/>
                <a:gd name="T39" fmla="*/ 0 h 316"/>
                <a:gd name="T40" fmla="*/ 0 w 295"/>
                <a:gd name="T41" fmla="*/ 0 h 316"/>
                <a:gd name="T42" fmla="*/ 0 w 295"/>
                <a:gd name="T43" fmla="*/ 0 h 316"/>
                <a:gd name="T44" fmla="*/ 0 w 295"/>
                <a:gd name="T45" fmla="*/ 0 h 316"/>
                <a:gd name="T46" fmla="*/ 0 w 295"/>
                <a:gd name="T47" fmla="*/ 0 h 316"/>
                <a:gd name="T48" fmla="*/ 0 w 295"/>
                <a:gd name="T49" fmla="*/ 0 h 316"/>
                <a:gd name="T50" fmla="*/ 0 w 295"/>
                <a:gd name="T51" fmla="*/ 0 h 316"/>
                <a:gd name="T52" fmla="*/ 0 w 295"/>
                <a:gd name="T53" fmla="*/ 0 h 316"/>
                <a:gd name="T54" fmla="*/ 0 w 295"/>
                <a:gd name="T55" fmla="*/ 0 h 316"/>
                <a:gd name="T56" fmla="*/ 0 w 295"/>
                <a:gd name="T57" fmla="*/ 0 h 316"/>
                <a:gd name="T58" fmla="*/ 0 w 295"/>
                <a:gd name="T59" fmla="*/ 0 h 316"/>
                <a:gd name="T60" fmla="*/ 0 w 295"/>
                <a:gd name="T61" fmla="*/ 0 h 316"/>
                <a:gd name="T62" fmla="*/ 0 w 295"/>
                <a:gd name="T63" fmla="*/ 0 h 316"/>
                <a:gd name="T64" fmla="*/ 0 w 295"/>
                <a:gd name="T65" fmla="*/ 0 h 316"/>
                <a:gd name="T66" fmla="*/ 0 w 295"/>
                <a:gd name="T67" fmla="*/ 0 h 316"/>
                <a:gd name="T68" fmla="*/ 0 w 295"/>
                <a:gd name="T69" fmla="*/ 0 h 316"/>
                <a:gd name="T70" fmla="*/ 0 w 295"/>
                <a:gd name="T71" fmla="*/ 0 h 316"/>
                <a:gd name="T72" fmla="*/ 0 w 295"/>
                <a:gd name="T73" fmla="*/ 0 h 316"/>
                <a:gd name="T74" fmla="*/ 0 w 295"/>
                <a:gd name="T75" fmla="*/ 0 h 316"/>
                <a:gd name="T76" fmla="*/ 0 w 295"/>
                <a:gd name="T77" fmla="*/ 0 h 316"/>
                <a:gd name="T78" fmla="*/ 0 w 295"/>
                <a:gd name="T79" fmla="*/ 0 h 316"/>
                <a:gd name="T80" fmla="*/ 0 w 295"/>
                <a:gd name="T81" fmla="*/ 0 h 316"/>
                <a:gd name="T82" fmla="*/ 0 w 295"/>
                <a:gd name="T83" fmla="*/ 0 h 316"/>
                <a:gd name="T84" fmla="*/ 0 w 295"/>
                <a:gd name="T85" fmla="*/ 0 h 316"/>
                <a:gd name="T86" fmla="*/ 0 w 295"/>
                <a:gd name="T87" fmla="*/ 0 h 316"/>
                <a:gd name="T88" fmla="*/ 0 w 295"/>
                <a:gd name="T89" fmla="*/ 0 h 316"/>
                <a:gd name="T90" fmla="*/ 0 w 295"/>
                <a:gd name="T91" fmla="*/ 0 h 316"/>
                <a:gd name="T92" fmla="*/ 0 w 295"/>
                <a:gd name="T93" fmla="*/ 0 h 316"/>
                <a:gd name="T94" fmla="*/ 0 w 295"/>
                <a:gd name="T95" fmla="*/ 0 h 316"/>
                <a:gd name="T96" fmla="*/ 0 w 295"/>
                <a:gd name="T97" fmla="*/ 0 h 316"/>
                <a:gd name="T98" fmla="*/ 0 w 295"/>
                <a:gd name="T99" fmla="*/ 0 h 316"/>
                <a:gd name="T100" fmla="*/ 0 w 295"/>
                <a:gd name="T101" fmla="*/ 0 h 316"/>
                <a:gd name="T102" fmla="*/ 0 w 295"/>
                <a:gd name="T103" fmla="*/ 0 h 3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5" h="316">
                  <a:moveTo>
                    <a:pt x="295" y="0"/>
                  </a:moveTo>
                  <a:lnTo>
                    <a:pt x="283" y="4"/>
                  </a:lnTo>
                  <a:lnTo>
                    <a:pt x="273" y="7"/>
                  </a:lnTo>
                  <a:lnTo>
                    <a:pt x="263" y="10"/>
                  </a:lnTo>
                  <a:lnTo>
                    <a:pt x="253" y="15"/>
                  </a:lnTo>
                  <a:lnTo>
                    <a:pt x="243" y="18"/>
                  </a:lnTo>
                  <a:lnTo>
                    <a:pt x="233" y="23"/>
                  </a:lnTo>
                  <a:lnTo>
                    <a:pt x="224" y="28"/>
                  </a:lnTo>
                  <a:lnTo>
                    <a:pt x="215" y="33"/>
                  </a:lnTo>
                  <a:lnTo>
                    <a:pt x="206" y="38"/>
                  </a:lnTo>
                  <a:lnTo>
                    <a:pt x="198" y="44"/>
                  </a:lnTo>
                  <a:lnTo>
                    <a:pt x="191" y="48"/>
                  </a:lnTo>
                  <a:lnTo>
                    <a:pt x="185" y="54"/>
                  </a:lnTo>
                  <a:lnTo>
                    <a:pt x="178" y="60"/>
                  </a:lnTo>
                  <a:lnTo>
                    <a:pt x="170" y="65"/>
                  </a:lnTo>
                  <a:lnTo>
                    <a:pt x="163" y="71"/>
                  </a:lnTo>
                  <a:lnTo>
                    <a:pt x="150" y="81"/>
                  </a:lnTo>
                  <a:lnTo>
                    <a:pt x="135" y="91"/>
                  </a:lnTo>
                  <a:lnTo>
                    <a:pt x="121" y="101"/>
                  </a:lnTo>
                  <a:lnTo>
                    <a:pt x="98" y="116"/>
                  </a:lnTo>
                  <a:lnTo>
                    <a:pt x="76" y="131"/>
                  </a:lnTo>
                  <a:lnTo>
                    <a:pt x="60" y="140"/>
                  </a:lnTo>
                  <a:lnTo>
                    <a:pt x="46" y="150"/>
                  </a:lnTo>
                  <a:lnTo>
                    <a:pt x="31" y="162"/>
                  </a:lnTo>
                  <a:lnTo>
                    <a:pt x="27" y="165"/>
                  </a:lnTo>
                  <a:lnTo>
                    <a:pt x="21" y="170"/>
                  </a:lnTo>
                  <a:lnTo>
                    <a:pt x="15" y="173"/>
                  </a:lnTo>
                  <a:lnTo>
                    <a:pt x="11" y="177"/>
                  </a:lnTo>
                  <a:lnTo>
                    <a:pt x="5" y="181"/>
                  </a:lnTo>
                  <a:lnTo>
                    <a:pt x="0" y="185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3" y="312"/>
                  </a:lnTo>
                  <a:lnTo>
                    <a:pt x="7" y="312"/>
                  </a:lnTo>
                  <a:lnTo>
                    <a:pt x="9" y="313"/>
                  </a:lnTo>
                  <a:lnTo>
                    <a:pt x="12" y="313"/>
                  </a:lnTo>
                  <a:lnTo>
                    <a:pt x="14" y="314"/>
                  </a:lnTo>
                  <a:lnTo>
                    <a:pt x="18" y="314"/>
                  </a:lnTo>
                  <a:lnTo>
                    <a:pt x="20" y="315"/>
                  </a:lnTo>
                  <a:lnTo>
                    <a:pt x="21" y="315"/>
                  </a:lnTo>
                  <a:lnTo>
                    <a:pt x="23" y="315"/>
                  </a:lnTo>
                  <a:lnTo>
                    <a:pt x="26" y="315"/>
                  </a:lnTo>
                  <a:lnTo>
                    <a:pt x="28" y="316"/>
                  </a:lnTo>
                  <a:lnTo>
                    <a:pt x="30" y="316"/>
                  </a:lnTo>
                  <a:lnTo>
                    <a:pt x="131" y="258"/>
                  </a:lnTo>
                  <a:lnTo>
                    <a:pt x="133" y="249"/>
                  </a:lnTo>
                  <a:lnTo>
                    <a:pt x="137" y="241"/>
                  </a:lnTo>
                  <a:lnTo>
                    <a:pt x="139" y="233"/>
                  </a:lnTo>
                  <a:lnTo>
                    <a:pt x="141" y="226"/>
                  </a:lnTo>
                  <a:lnTo>
                    <a:pt x="147" y="210"/>
                  </a:lnTo>
                  <a:lnTo>
                    <a:pt x="148" y="206"/>
                  </a:lnTo>
                  <a:lnTo>
                    <a:pt x="148" y="203"/>
                  </a:lnTo>
                  <a:lnTo>
                    <a:pt x="149" y="200"/>
                  </a:lnTo>
                  <a:lnTo>
                    <a:pt x="150" y="196"/>
                  </a:lnTo>
                  <a:lnTo>
                    <a:pt x="151" y="193"/>
                  </a:lnTo>
                  <a:lnTo>
                    <a:pt x="151" y="190"/>
                  </a:lnTo>
                  <a:lnTo>
                    <a:pt x="152" y="185"/>
                  </a:lnTo>
                  <a:lnTo>
                    <a:pt x="153" y="181"/>
                  </a:lnTo>
                  <a:lnTo>
                    <a:pt x="153" y="177"/>
                  </a:lnTo>
                  <a:lnTo>
                    <a:pt x="154" y="173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59"/>
                  </a:lnTo>
                  <a:lnTo>
                    <a:pt x="160" y="155"/>
                  </a:lnTo>
                  <a:lnTo>
                    <a:pt x="162" y="152"/>
                  </a:lnTo>
                  <a:lnTo>
                    <a:pt x="165" y="147"/>
                  </a:lnTo>
                  <a:lnTo>
                    <a:pt x="169" y="141"/>
                  </a:lnTo>
                  <a:lnTo>
                    <a:pt x="172" y="137"/>
                  </a:lnTo>
                  <a:lnTo>
                    <a:pt x="177" y="131"/>
                  </a:lnTo>
                  <a:lnTo>
                    <a:pt x="181" y="126"/>
                  </a:lnTo>
                  <a:lnTo>
                    <a:pt x="185" y="120"/>
                  </a:lnTo>
                  <a:lnTo>
                    <a:pt x="188" y="115"/>
                  </a:lnTo>
                  <a:lnTo>
                    <a:pt x="189" y="111"/>
                  </a:lnTo>
                  <a:lnTo>
                    <a:pt x="191" y="109"/>
                  </a:lnTo>
                  <a:lnTo>
                    <a:pt x="193" y="106"/>
                  </a:lnTo>
                  <a:lnTo>
                    <a:pt x="193" y="102"/>
                  </a:lnTo>
                  <a:lnTo>
                    <a:pt x="194" y="98"/>
                  </a:lnTo>
                  <a:lnTo>
                    <a:pt x="195" y="94"/>
                  </a:lnTo>
                  <a:lnTo>
                    <a:pt x="195" y="90"/>
                  </a:lnTo>
                  <a:lnTo>
                    <a:pt x="195" y="87"/>
                  </a:lnTo>
                  <a:lnTo>
                    <a:pt x="195" y="82"/>
                  </a:lnTo>
                  <a:lnTo>
                    <a:pt x="196" y="78"/>
                  </a:lnTo>
                  <a:lnTo>
                    <a:pt x="196" y="74"/>
                  </a:lnTo>
                  <a:lnTo>
                    <a:pt x="197" y="71"/>
                  </a:lnTo>
                  <a:lnTo>
                    <a:pt x="198" y="68"/>
                  </a:lnTo>
                  <a:lnTo>
                    <a:pt x="199" y="65"/>
                  </a:lnTo>
                  <a:lnTo>
                    <a:pt x="202" y="63"/>
                  </a:lnTo>
                  <a:lnTo>
                    <a:pt x="204" y="62"/>
                  </a:lnTo>
                  <a:lnTo>
                    <a:pt x="206" y="61"/>
                  </a:lnTo>
                  <a:lnTo>
                    <a:pt x="209" y="60"/>
                  </a:lnTo>
                  <a:lnTo>
                    <a:pt x="214" y="60"/>
                  </a:lnTo>
                  <a:lnTo>
                    <a:pt x="218" y="61"/>
                  </a:lnTo>
                  <a:lnTo>
                    <a:pt x="223" y="61"/>
                  </a:lnTo>
                  <a:lnTo>
                    <a:pt x="230" y="63"/>
                  </a:lnTo>
                  <a:lnTo>
                    <a:pt x="236" y="65"/>
                  </a:lnTo>
                  <a:lnTo>
                    <a:pt x="243" y="68"/>
                  </a:lnTo>
                  <a:lnTo>
                    <a:pt x="249" y="70"/>
                  </a:lnTo>
                  <a:lnTo>
                    <a:pt x="253" y="71"/>
                  </a:lnTo>
                  <a:lnTo>
                    <a:pt x="259" y="73"/>
                  </a:lnTo>
                  <a:lnTo>
                    <a:pt x="264" y="74"/>
                  </a:lnTo>
                  <a:lnTo>
                    <a:pt x="274" y="78"/>
                  </a:lnTo>
                  <a:lnTo>
                    <a:pt x="281" y="80"/>
                  </a:lnTo>
                  <a:lnTo>
                    <a:pt x="288" y="82"/>
                  </a:lnTo>
                  <a:lnTo>
                    <a:pt x="295" y="84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3" name="Freeform 1365"/>
            <p:cNvSpPr>
              <a:spLocks/>
            </p:cNvSpPr>
            <p:nvPr/>
          </p:nvSpPr>
          <p:spPr bwMode="auto">
            <a:xfrm>
              <a:off x="3819" y="1941"/>
              <a:ext cx="73" cy="79"/>
            </a:xfrm>
            <a:custGeom>
              <a:avLst/>
              <a:gdLst>
                <a:gd name="T0" fmla="*/ 0 w 295"/>
                <a:gd name="T1" fmla="*/ 0 h 316"/>
                <a:gd name="T2" fmla="*/ 0 w 295"/>
                <a:gd name="T3" fmla="*/ 0 h 316"/>
                <a:gd name="T4" fmla="*/ 0 w 295"/>
                <a:gd name="T5" fmla="*/ 0 h 316"/>
                <a:gd name="T6" fmla="*/ 0 w 295"/>
                <a:gd name="T7" fmla="*/ 0 h 316"/>
                <a:gd name="T8" fmla="*/ 0 w 295"/>
                <a:gd name="T9" fmla="*/ 0 h 316"/>
                <a:gd name="T10" fmla="*/ 0 w 295"/>
                <a:gd name="T11" fmla="*/ 0 h 316"/>
                <a:gd name="T12" fmla="*/ 0 w 295"/>
                <a:gd name="T13" fmla="*/ 0 h 316"/>
                <a:gd name="T14" fmla="*/ 0 w 295"/>
                <a:gd name="T15" fmla="*/ 0 h 316"/>
                <a:gd name="T16" fmla="*/ 0 w 295"/>
                <a:gd name="T17" fmla="*/ 0 h 316"/>
                <a:gd name="T18" fmla="*/ 0 w 295"/>
                <a:gd name="T19" fmla="*/ 0 h 316"/>
                <a:gd name="T20" fmla="*/ 0 w 295"/>
                <a:gd name="T21" fmla="*/ 0 h 316"/>
                <a:gd name="T22" fmla="*/ 0 w 295"/>
                <a:gd name="T23" fmla="*/ 0 h 316"/>
                <a:gd name="T24" fmla="*/ 0 w 295"/>
                <a:gd name="T25" fmla="*/ 0 h 316"/>
                <a:gd name="T26" fmla="*/ 0 w 295"/>
                <a:gd name="T27" fmla="*/ 0 h 316"/>
                <a:gd name="T28" fmla="*/ 0 w 295"/>
                <a:gd name="T29" fmla="*/ 0 h 316"/>
                <a:gd name="T30" fmla="*/ 0 w 295"/>
                <a:gd name="T31" fmla="*/ 0 h 316"/>
                <a:gd name="T32" fmla="*/ 0 w 295"/>
                <a:gd name="T33" fmla="*/ 0 h 316"/>
                <a:gd name="T34" fmla="*/ 0 w 295"/>
                <a:gd name="T35" fmla="*/ 0 h 316"/>
                <a:gd name="T36" fmla="*/ 0 w 295"/>
                <a:gd name="T37" fmla="*/ 0 h 316"/>
                <a:gd name="T38" fmla="*/ 0 w 295"/>
                <a:gd name="T39" fmla="*/ 0 h 316"/>
                <a:gd name="T40" fmla="*/ 0 w 295"/>
                <a:gd name="T41" fmla="*/ 0 h 316"/>
                <a:gd name="T42" fmla="*/ 0 w 295"/>
                <a:gd name="T43" fmla="*/ 0 h 316"/>
                <a:gd name="T44" fmla="*/ 0 w 295"/>
                <a:gd name="T45" fmla="*/ 0 h 316"/>
                <a:gd name="T46" fmla="*/ 0 w 295"/>
                <a:gd name="T47" fmla="*/ 0 h 316"/>
                <a:gd name="T48" fmla="*/ 0 w 295"/>
                <a:gd name="T49" fmla="*/ 0 h 316"/>
                <a:gd name="T50" fmla="*/ 0 w 295"/>
                <a:gd name="T51" fmla="*/ 0 h 316"/>
                <a:gd name="T52" fmla="*/ 0 w 295"/>
                <a:gd name="T53" fmla="*/ 0 h 316"/>
                <a:gd name="T54" fmla="*/ 0 w 295"/>
                <a:gd name="T55" fmla="*/ 0 h 316"/>
                <a:gd name="T56" fmla="*/ 0 w 295"/>
                <a:gd name="T57" fmla="*/ 0 h 316"/>
                <a:gd name="T58" fmla="*/ 0 w 295"/>
                <a:gd name="T59" fmla="*/ 0 h 316"/>
                <a:gd name="T60" fmla="*/ 0 w 295"/>
                <a:gd name="T61" fmla="*/ 0 h 316"/>
                <a:gd name="T62" fmla="*/ 0 w 295"/>
                <a:gd name="T63" fmla="*/ 0 h 316"/>
                <a:gd name="T64" fmla="*/ 0 w 295"/>
                <a:gd name="T65" fmla="*/ 0 h 316"/>
                <a:gd name="T66" fmla="*/ 0 w 295"/>
                <a:gd name="T67" fmla="*/ 0 h 316"/>
                <a:gd name="T68" fmla="*/ 0 w 295"/>
                <a:gd name="T69" fmla="*/ 0 h 316"/>
                <a:gd name="T70" fmla="*/ 0 w 295"/>
                <a:gd name="T71" fmla="*/ 0 h 316"/>
                <a:gd name="T72" fmla="*/ 0 w 295"/>
                <a:gd name="T73" fmla="*/ 0 h 316"/>
                <a:gd name="T74" fmla="*/ 0 w 295"/>
                <a:gd name="T75" fmla="*/ 0 h 316"/>
                <a:gd name="T76" fmla="*/ 0 w 295"/>
                <a:gd name="T77" fmla="*/ 0 h 316"/>
                <a:gd name="T78" fmla="*/ 0 w 295"/>
                <a:gd name="T79" fmla="*/ 0 h 316"/>
                <a:gd name="T80" fmla="*/ 0 w 295"/>
                <a:gd name="T81" fmla="*/ 0 h 316"/>
                <a:gd name="T82" fmla="*/ 0 w 295"/>
                <a:gd name="T83" fmla="*/ 0 h 316"/>
                <a:gd name="T84" fmla="*/ 0 w 295"/>
                <a:gd name="T85" fmla="*/ 0 h 316"/>
                <a:gd name="T86" fmla="*/ 0 w 295"/>
                <a:gd name="T87" fmla="*/ 0 h 316"/>
                <a:gd name="T88" fmla="*/ 0 w 295"/>
                <a:gd name="T89" fmla="*/ 0 h 316"/>
                <a:gd name="T90" fmla="*/ 0 w 295"/>
                <a:gd name="T91" fmla="*/ 0 h 316"/>
                <a:gd name="T92" fmla="*/ 0 w 295"/>
                <a:gd name="T93" fmla="*/ 0 h 316"/>
                <a:gd name="T94" fmla="*/ 0 w 295"/>
                <a:gd name="T95" fmla="*/ 0 h 316"/>
                <a:gd name="T96" fmla="*/ 0 w 295"/>
                <a:gd name="T97" fmla="*/ 0 h 316"/>
                <a:gd name="T98" fmla="*/ 0 w 295"/>
                <a:gd name="T99" fmla="*/ 0 h 316"/>
                <a:gd name="T100" fmla="*/ 0 w 295"/>
                <a:gd name="T101" fmla="*/ 0 h 316"/>
                <a:gd name="T102" fmla="*/ 0 w 295"/>
                <a:gd name="T103" fmla="*/ 0 h 31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5" h="316">
                  <a:moveTo>
                    <a:pt x="295" y="0"/>
                  </a:moveTo>
                  <a:lnTo>
                    <a:pt x="283" y="4"/>
                  </a:lnTo>
                  <a:lnTo>
                    <a:pt x="273" y="7"/>
                  </a:lnTo>
                  <a:lnTo>
                    <a:pt x="263" y="10"/>
                  </a:lnTo>
                  <a:lnTo>
                    <a:pt x="253" y="15"/>
                  </a:lnTo>
                  <a:lnTo>
                    <a:pt x="243" y="18"/>
                  </a:lnTo>
                  <a:lnTo>
                    <a:pt x="233" y="23"/>
                  </a:lnTo>
                  <a:lnTo>
                    <a:pt x="224" y="28"/>
                  </a:lnTo>
                  <a:lnTo>
                    <a:pt x="215" y="33"/>
                  </a:lnTo>
                  <a:lnTo>
                    <a:pt x="206" y="38"/>
                  </a:lnTo>
                  <a:lnTo>
                    <a:pt x="198" y="44"/>
                  </a:lnTo>
                  <a:lnTo>
                    <a:pt x="191" y="48"/>
                  </a:lnTo>
                  <a:lnTo>
                    <a:pt x="185" y="54"/>
                  </a:lnTo>
                  <a:lnTo>
                    <a:pt x="178" y="60"/>
                  </a:lnTo>
                  <a:lnTo>
                    <a:pt x="170" y="65"/>
                  </a:lnTo>
                  <a:lnTo>
                    <a:pt x="163" y="71"/>
                  </a:lnTo>
                  <a:lnTo>
                    <a:pt x="150" y="81"/>
                  </a:lnTo>
                  <a:lnTo>
                    <a:pt x="135" y="91"/>
                  </a:lnTo>
                  <a:lnTo>
                    <a:pt x="121" y="101"/>
                  </a:lnTo>
                  <a:lnTo>
                    <a:pt x="98" y="116"/>
                  </a:lnTo>
                  <a:lnTo>
                    <a:pt x="76" y="131"/>
                  </a:lnTo>
                  <a:lnTo>
                    <a:pt x="60" y="140"/>
                  </a:lnTo>
                  <a:lnTo>
                    <a:pt x="46" y="150"/>
                  </a:lnTo>
                  <a:lnTo>
                    <a:pt x="31" y="162"/>
                  </a:lnTo>
                  <a:lnTo>
                    <a:pt x="27" y="165"/>
                  </a:lnTo>
                  <a:lnTo>
                    <a:pt x="21" y="170"/>
                  </a:lnTo>
                  <a:lnTo>
                    <a:pt x="15" y="173"/>
                  </a:lnTo>
                  <a:lnTo>
                    <a:pt x="11" y="177"/>
                  </a:lnTo>
                  <a:lnTo>
                    <a:pt x="5" y="181"/>
                  </a:lnTo>
                  <a:lnTo>
                    <a:pt x="0" y="185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3" y="312"/>
                  </a:lnTo>
                  <a:lnTo>
                    <a:pt x="7" y="312"/>
                  </a:lnTo>
                  <a:lnTo>
                    <a:pt x="9" y="313"/>
                  </a:lnTo>
                  <a:lnTo>
                    <a:pt x="12" y="313"/>
                  </a:lnTo>
                  <a:lnTo>
                    <a:pt x="14" y="314"/>
                  </a:lnTo>
                  <a:lnTo>
                    <a:pt x="18" y="314"/>
                  </a:lnTo>
                  <a:lnTo>
                    <a:pt x="20" y="315"/>
                  </a:lnTo>
                  <a:lnTo>
                    <a:pt x="21" y="315"/>
                  </a:lnTo>
                  <a:lnTo>
                    <a:pt x="23" y="315"/>
                  </a:lnTo>
                  <a:lnTo>
                    <a:pt x="26" y="315"/>
                  </a:lnTo>
                  <a:lnTo>
                    <a:pt x="28" y="316"/>
                  </a:lnTo>
                  <a:lnTo>
                    <a:pt x="30" y="316"/>
                  </a:lnTo>
                  <a:lnTo>
                    <a:pt x="131" y="258"/>
                  </a:lnTo>
                  <a:lnTo>
                    <a:pt x="133" y="249"/>
                  </a:lnTo>
                  <a:lnTo>
                    <a:pt x="137" y="241"/>
                  </a:lnTo>
                  <a:lnTo>
                    <a:pt x="139" y="233"/>
                  </a:lnTo>
                  <a:lnTo>
                    <a:pt x="141" y="226"/>
                  </a:lnTo>
                  <a:lnTo>
                    <a:pt x="147" y="210"/>
                  </a:lnTo>
                  <a:lnTo>
                    <a:pt x="148" y="206"/>
                  </a:lnTo>
                  <a:lnTo>
                    <a:pt x="148" y="203"/>
                  </a:lnTo>
                  <a:lnTo>
                    <a:pt x="149" y="200"/>
                  </a:lnTo>
                  <a:lnTo>
                    <a:pt x="150" y="196"/>
                  </a:lnTo>
                  <a:lnTo>
                    <a:pt x="151" y="193"/>
                  </a:lnTo>
                  <a:lnTo>
                    <a:pt x="151" y="190"/>
                  </a:lnTo>
                  <a:lnTo>
                    <a:pt x="152" y="185"/>
                  </a:lnTo>
                  <a:lnTo>
                    <a:pt x="153" y="181"/>
                  </a:lnTo>
                  <a:lnTo>
                    <a:pt x="153" y="177"/>
                  </a:lnTo>
                  <a:lnTo>
                    <a:pt x="154" y="173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59"/>
                  </a:lnTo>
                  <a:lnTo>
                    <a:pt x="160" y="155"/>
                  </a:lnTo>
                  <a:lnTo>
                    <a:pt x="162" y="152"/>
                  </a:lnTo>
                  <a:lnTo>
                    <a:pt x="165" y="147"/>
                  </a:lnTo>
                  <a:lnTo>
                    <a:pt x="169" y="141"/>
                  </a:lnTo>
                  <a:lnTo>
                    <a:pt x="172" y="137"/>
                  </a:lnTo>
                  <a:lnTo>
                    <a:pt x="177" y="131"/>
                  </a:lnTo>
                  <a:lnTo>
                    <a:pt x="181" y="126"/>
                  </a:lnTo>
                  <a:lnTo>
                    <a:pt x="185" y="120"/>
                  </a:lnTo>
                  <a:lnTo>
                    <a:pt x="188" y="115"/>
                  </a:lnTo>
                  <a:lnTo>
                    <a:pt x="189" y="111"/>
                  </a:lnTo>
                  <a:lnTo>
                    <a:pt x="191" y="109"/>
                  </a:lnTo>
                  <a:lnTo>
                    <a:pt x="193" y="106"/>
                  </a:lnTo>
                  <a:lnTo>
                    <a:pt x="193" y="102"/>
                  </a:lnTo>
                  <a:lnTo>
                    <a:pt x="194" y="98"/>
                  </a:lnTo>
                  <a:lnTo>
                    <a:pt x="195" y="94"/>
                  </a:lnTo>
                  <a:lnTo>
                    <a:pt x="195" y="90"/>
                  </a:lnTo>
                  <a:lnTo>
                    <a:pt x="195" y="87"/>
                  </a:lnTo>
                  <a:lnTo>
                    <a:pt x="195" y="82"/>
                  </a:lnTo>
                  <a:lnTo>
                    <a:pt x="196" y="78"/>
                  </a:lnTo>
                  <a:lnTo>
                    <a:pt x="196" y="74"/>
                  </a:lnTo>
                  <a:lnTo>
                    <a:pt x="197" y="71"/>
                  </a:lnTo>
                  <a:lnTo>
                    <a:pt x="198" y="68"/>
                  </a:lnTo>
                  <a:lnTo>
                    <a:pt x="199" y="65"/>
                  </a:lnTo>
                  <a:lnTo>
                    <a:pt x="202" y="63"/>
                  </a:lnTo>
                  <a:lnTo>
                    <a:pt x="204" y="62"/>
                  </a:lnTo>
                  <a:lnTo>
                    <a:pt x="206" y="61"/>
                  </a:lnTo>
                  <a:lnTo>
                    <a:pt x="209" y="60"/>
                  </a:lnTo>
                  <a:lnTo>
                    <a:pt x="214" y="60"/>
                  </a:lnTo>
                  <a:lnTo>
                    <a:pt x="218" y="61"/>
                  </a:lnTo>
                  <a:lnTo>
                    <a:pt x="223" y="61"/>
                  </a:lnTo>
                  <a:lnTo>
                    <a:pt x="230" y="63"/>
                  </a:lnTo>
                  <a:lnTo>
                    <a:pt x="236" y="65"/>
                  </a:lnTo>
                  <a:lnTo>
                    <a:pt x="243" y="68"/>
                  </a:lnTo>
                  <a:lnTo>
                    <a:pt x="249" y="70"/>
                  </a:lnTo>
                  <a:lnTo>
                    <a:pt x="253" y="71"/>
                  </a:lnTo>
                  <a:lnTo>
                    <a:pt x="259" y="73"/>
                  </a:lnTo>
                  <a:lnTo>
                    <a:pt x="264" y="74"/>
                  </a:lnTo>
                  <a:lnTo>
                    <a:pt x="274" y="78"/>
                  </a:lnTo>
                  <a:lnTo>
                    <a:pt x="281" y="80"/>
                  </a:lnTo>
                  <a:lnTo>
                    <a:pt x="288" y="82"/>
                  </a:lnTo>
                  <a:lnTo>
                    <a:pt x="295" y="84"/>
                  </a:lnTo>
                  <a:lnTo>
                    <a:pt x="295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4" name="Freeform 1366"/>
            <p:cNvSpPr>
              <a:spLocks/>
            </p:cNvSpPr>
            <p:nvPr/>
          </p:nvSpPr>
          <p:spPr bwMode="auto">
            <a:xfrm>
              <a:off x="3852" y="1955"/>
              <a:ext cx="40" cy="50"/>
            </a:xfrm>
            <a:custGeom>
              <a:avLst/>
              <a:gdLst>
                <a:gd name="T0" fmla="*/ 0 w 163"/>
                <a:gd name="T1" fmla="*/ 0 h 197"/>
                <a:gd name="T2" fmla="*/ 0 w 163"/>
                <a:gd name="T3" fmla="*/ 0 h 197"/>
                <a:gd name="T4" fmla="*/ 0 w 163"/>
                <a:gd name="T5" fmla="*/ 0 h 197"/>
                <a:gd name="T6" fmla="*/ 0 w 163"/>
                <a:gd name="T7" fmla="*/ 0 h 197"/>
                <a:gd name="T8" fmla="*/ 0 w 163"/>
                <a:gd name="T9" fmla="*/ 0 h 197"/>
                <a:gd name="T10" fmla="*/ 0 w 163"/>
                <a:gd name="T11" fmla="*/ 0 h 197"/>
                <a:gd name="T12" fmla="*/ 0 w 163"/>
                <a:gd name="T13" fmla="*/ 0 h 197"/>
                <a:gd name="T14" fmla="*/ 0 w 163"/>
                <a:gd name="T15" fmla="*/ 0 h 197"/>
                <a:gd name="T16" fmla="*/ 0 w 163"/>
                <a:gd name="T17" fmla="*/ 0 h 197"/>
                <a:gd name="T18" fmla="*/ 0 w 163"/>
                <a:gd name="T19" fmla="*/ 0 h 197"/>
                <a:gd name="T20" fmla="*/ 0 w 163"/>
                <a:gd name="T21" fmla="*/ 0 h 197"/>
                <a:gd name="T22" fmla="*/ 0 w 163"/>
                <a:gd name="T23" fmla="*/ 0 h 197"/>
                <a:gd name="T24" fmla="*/ 0 w 163"/>
                <a:gd name="T25" fmla="*/ 0 h 197"/>
                <a:gd name="T26" fmla="*/ 0 w 163"/>
                <a:gd name="T27" fmla="*/ 0 h 197"/>
                <a:gd name="T28" fmla="*/ 0 w 163"/>
                <a:gd name="T29" fmla="*/ 0 h 197"/>
                <a:gd name="T30" fmla="*/ 0 w 163"/>
                <a:gd name="T31" fmla="*/ 0 h 197"/>
                <a:gd name="T32" fmla="*/ 0 w 163"/>
                <a:gd name="T33" fmla="*/ 0 h 197"/>
                <a:gd name="T34" fmla="*/ 0 w 163"/>
                <a:gd name="T35" fmla="*/ 0 h 197"/>
                <a:gd name="T36" fmla="*/ 0 w 163"/>
                <a:gd name="T37" fmla="*/ 0 h 197"/>
                <a:gd name="T38" fmla="*/ 0 w 163"/>
                <a:gd name="T39" fmla="*/ 0 h 197"/>
                <a:gd name="T40" fmla="*/ 0 w 163"/>
                <a:gd name="T41" fmla="*/ 0 h 197"/>
                <a:gd name="T42" fmla="*/ 0 w 163"/>
                <a:gd name="T43" fmla="*/ 0 h 197"/>
                <a:gd name="T44" fmla="*/ 0 w 163"/>
                <a:gd name="T45" fmla="*/ 0 h 197"/>
                <a:gd name="T46" fmla="*/ 0 w 163"/>
                <a:gd name="T47" fmla="*/ 0 h 197"/>
                <a:gd name="T48" fmla="*/ 0 w 163"/>
                <a:gd name="T49" fmla="*/ 0 h 197"/>
                <a:gd name="T50" fmla="*/ 0 w 163"/>
                <a:gd name="T51" fmla="*/ 0 h 197"/>
                <a:gd name="T52" fmla="*/ 0 w 163"/>
                <a:gd name="T53" fmla="*/ 0 h 197"/>
                <a:gd name="T54" fmla="*/ 0 w 163"/>
                <a:gd name="T55" fmla="*/ 0 h 197"/>
                <a:gd name="T56" fmla="*/ 0 w 163"/>
                <a:gd name="T57" fmla="*/ 0 h 197"/>
                <a:gd name="T58" fmla="*/ 0 w 163"/>
                <a:gd name="T59" fmla="*/ 0 h 197"/>
                <a:gd name="T60" fmla="*/ 0 w 163"/>
                <a:gd name="T61" fmla="*/ 0 h 197"/>
                <a:gd name="T62" fmla="*/ 0 w 163"/>
                <a:gd name="T63" fmla="*/ 0 h 197"/>
                <a:gd name="T64" fmla="*/ 0 w 163"/>
                <a:gd name="T65" fmla="*/ 0 h 197"/>
                <a:gd name="T66" fmla="*/ 0 w 163"/>
                <a:gd name="T67" fmla="*/ 0 h 197"/>
                <a:gd name="T68" fmla="*/ 0 w 163"/>
                <a:gd name="T69" fmla="*/ 0 h 197"/>
                <a:gd name="T70" fmla="*/ 0 w 163"/>
                <a:gd name="T71" fmla="*/ 0 h 197"/>
                <a:gd name="T72" fmla="*/ 0 w 163"/>
                <a:gd name="T73" fmla="*/ 0 h 197"/>
                <a:gd name="T74" fmla="*/ 0 w 163"/>
                <a:gd name="T75" fmla="*/ 0 h 197"/>
                <a:gd name="T76" fmla="*/ 0 w 163"/>
                <a:gd name="T77" fmla="*/ 0 h 197"/>
                <a:gd name="T78" fmla="*/ 0 w 163"/>
                <a:gd name="T79" fmla="*/ 0 h 19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3" h="197">
                  <a:moveTo>
                    <a:pt x="0" y="196"/>
                  </a:moveTo>
                  <a:lnTo>
                    <a:pt x="2" y="188"/>
                  </a:lnTo>
                  <a:lnTo>
                    <a:pt x="5" y="180"/>
                  </a:lnTo>
                  <a:lnTo>
                    <a:pt x="7" y="172"/>
                  </a:lnTo>
                  <a:lnTo>
                    <a:pt x="9" y="164"/>
                  </a:lnTo>
                  <a:lnTo>
                    <a:pt x="15" y="150"/>
                  </a:lnTo>
                  <a:lnTo>
                    <a:pt x="16" y="146"/>
                  </a:lnTo>
                  <a:lnTo>
                    <a:pt x="16" y="143"/>
                  </a:lnTo>
                  <a:lnTo>
                    <a:pt x="17" y="140"/>
                  </a:lnTo>
                  <a:lnTo>
                    <a:pt x="18" y="136"/>
                  </a:lnTo>
                  <a:lnTo>
                    <a:pt x="19" y="133"/>
                  </a:lnTo>
                  <a:lnTo>
                    <a:pt x="19" y="130"/>
                  </a:lnTo>
                  <a:lnTo>
                    <a:pt x="20" y="125"/>
                  </a:lnTo>
                  <a:lnTo>
                    <a:pt x="21" y="121"/>
                  </a:lnTo>
                  <a:lnTo>
                    <a:pt x="21" y="117"/>
                  </a:lnTo>
                  <a:lnTo>
                    <a:pt x="22" y="113"/>
                  </a:lnTo>
                  <a:lnTo>
                    <a:pt x="22" y="108"/>
                  </a:lnTo>
                  <a:lnTo>
                    <a:pt x="24" y="105"/>
                  </a:lnTo>
                  <a:lnTo>
                    <a:pt x="26" y="99"/>
                  </a:lnTo>
                  <a:lnTo>
                    <a:pt x="28" y="95"/>
                  </a:lnTo>
                  <a:lnTo>
                    <a:pt x="30" y="92"/>
                  </a:lnTo>
                  <a:lnTo>
                    <a:pt x="33" y="87"/>
                  </a:lnTo>
                  <a:lnTo>
                    <a:pt x="37" y="81"/>
                  </a:lnTo>
                  <a:lnTo>
                    <a:pt x="40" y="77"/>
                  </a:lnTo>
                  <a:lnTo>
                    <a:pt x="45" y="71"/>
                  </a:lnTo>
                  <a:lnTo>
                    <a:pt x="49" y="66"/>
                  </a:lnTo>
                  <a:lnTo>
                    <a:pt x="53" y="60"/>
                  </a:lnTo>
                  <a:lnTo>
                    <a:pt x="56" y="55"/>
                  </a:lnTo>
                  <a:lnTo>
                    <a:pt x="57" y="51"/>
                  </a:lnTo>
                  <a:lnTo>
                    <a:pt x="59" y="49"/>
                  </a:lnTo>
                  <a:lnTo>
                    <a:pt x="61" y="46"/>
                  </a:lnTo>
                  <a:lnTo>
                    <a:pt x="61" y="42"/>
                  </a:lnTo>
                  <a:lnTo>
                    <a:pt x="62" y="38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3" y="27"/>
                  </a:lnTo>
                  <a:lnTo>
                    <a:pt x="63" y="22"/>
                  </a:lnTo>
                  <a:lnTo>
                    <a:pt x="64" y="18"/>
                  </a:lnTo>
                  <a:lnTo>
                    <a:pt x="64" y="14"/>
                  </a:lnTo>
                  <a:lnTo>
                    <a:pt x="65" y="11"/>
                  </a:lnTo>
                  <a:lnTo>
                    <a:pt x="66" y="8"/>
                  </a:lnTo>
                  <a:lnTo>
                    <a:pt x="67" y="5"/>
                  </a:lnTo>
                  <a:lnTo>
                    <a:pt x="70" y="3"/>
                  </a:lnTo>
                  <a:lnTo>
                    <a:pt x="72" y="2"/>
                  </a:lnTo>
                  <a:lnTo>
                    <a:pt x="74" y="1"/>
                  </a:lnTo>
                  <a:lnTo>
                    <a:pt x="77" y="0"/>
                  </a:lnTo>
                  <a:lnTo>
                    <a:pt x="82" y="0"/>
                  </a:lnTo>
                  <a:lnTo>
                    <a:pt x="86" y="1"/>
                  </a:lnTo>
                  <a:lnTo>
                    <a:pt x="91" y="1"/>
                  </a:lnTo>
                  <a:lnTo>
                    <a:pt x="98" y="3"/>
                  </a:lnTo>
                  <a:lnTo>
                    <a:pt x="104" y="5"/>
                  </a:lnTo>
                  <a:lnTo>
                    <a:pt x="111" y="8"/>
                  </a:lnTo>
                  <a:lnTo>
                    <a:pt x="117" y="10"/>
                  </a:lnTo>
                  <a:lnTo>
                    <a:pt x="121" y="11"/>
                  </a:lnTo>
                  <a:lnTo>
                    <a:pt x="127" y="13"/>
                  </a:lnTo>
                  <a:lnTo>
                    <a:pt x="132" y="14"/>
                  </a:lnTo>
                  <a:lnTo>
                    <a:pt x="142" y="18"/>
                  </a:lnTo>
                  <a:lnTo>
                    <a:pt x="149" y="20"/>
                  </a:lnTo>
                  <a:lnTo>
                    <a:pt x="156" y="22"/>
                  </a:lnTo>
                  <a:lnTo>
                    <a:pt x="163" y="24"/>
                  </a:lnTo>
                  <a:lnTo>
                    <a:pt x="163" y="104"/>
                  </a:lnTo>
                  <a:lnTo>
                    <a:pt x="100" y="140"/>
                  </a:lnTo>
                  <a:lnTo>
                    <a:pt x="91" y="136"/>
                  </a:lnTo>
                  <a:lnTo>
                    <a:pt x="83" y="134"/>
                  </a:lnTo>
                  <a:lnTo>
                    <a:pt x="75" y="132"/>
                  </a:lnTo>
                  <a:lnTo>
                    <a:pt x="68" y="131"/>
                  </a:lnTo>
                  <a:lnTo>
                    <a:pt x="63" y="131"/>
                  </a:lnTo>
                  <a:lnTo>
                    <a:pt x="57" y="132"/>
                  </a:lnTo>
                  <a:lnTo>
                    <a:pt x="54" y="133"/>
                  </a:lnTo>
                  <a:lnTo>
                    <a:pt x="50" y="135"/>
                  </a:lnTo>
                  <a:lnTo>
                    <a:pt x="47" y="138"/>
                  </a:lnTo>
                  <a:lnTo>
                    <a:pt x="46" y="140"/>
                  </a:lnTo>
                  <a:lnTo>
                    <a:pt x="44" y="142"/>
                  </a:lnTo>
                  <a:lnTo>
                    <a:pt x="44" y="145"/>
                  </a:lnTo>
                  <a:lnTo>
                    <a:pt x="44" y="150"/>
                  </a:lnTo>
                  <a:lnTo>
                    <a:pt x="46" y="153"/>
                  </a:lnTo>
                  <a:lnTo>
                    <a:pt x="48" y="158"/>
                  </a:lnTo>
                  <a:lnTo>
                    <a:pt x="52" y="161"/>
                  </a:lnTo>
                  <a:lnTo>
                    <a:pt x="56" y="166"/>
                  </a:lnTo>
                  <a:lnTo>
                    <a:pt x="0" y="197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5" name="Line 1367"/>
            <p:cNvSpPr>
              <a:spLocks noChangeShapeType="1"/>
            </p:cNvSpPr>
            <p:nvPr/>
          </p:nvSpPr>
          <p:spPr bwMode="auto">
            <a:xfrm flipH="1">
              <a:off x="3485" y="1591"/>
              <a:ext cx="1083" cy="6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6" name="Line 1368"/>
            <p:cNvSpPr>
              <a:spLocks noChangeShapeType="1"/>
            </p:cNvSpPr>
            <p:nvPr/>
          </p:nvSpPr>
          <p:spPr bwMode="auto">
            <a:xfrm>
              <a:off x="3547" y="1602"/>
              <a:ext cx="24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7" name="Line 1369"/>
            <p:cNvSpPr>
              <a:spLocks noChangeShapeType="1"/>
            </p:cNvSpPr>
            <p:nvPr/>
          </p:nvSpPr>
          <p:spPr bwMode="auto">
            <a:xfrm flipV="1">
              <a:off x="3547" y="1559"/>
              <a:ext cx="74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8" name="Line 1370"/>
            <p:cNvSpPr>
              <a:spLocks noChangeShapeType="1"/>
            </p:cNvSpPr>
            <p:nvPr/>
          </p:nvSpPr>
          <p:spPr bwMode="auto">
            <a:xfrm>
              <a:off x="3621" y="1559"/>
              <a:ext cx="24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29" name="Line 1371"/>
            <p:cNvSpPr>
              <a:spLocks noChangeShapeType="1"/>
            </p:cNvSpPr>
            <p:nvPr/>
          </p:nvSpPr>
          <p:spPr bwMode="auto">
            <a:xfrm>
              <a:off x="3547" y="1602"/>
              <a:ext cx="1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0" name="Line 1372"/>
            <p:cNvSpPr>
              <a:spLocks noChangeShapeType="1"/>
            </p:cNvSpPr>
            <p:nvPr/>
          </p:nvSpPr>
          <p:spPr bwMode="auto">
            <a:xfrm flipV="1">
              <a:off x="3784" y="1424"/>
              <a:ext cx="76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1" name="Line 1373"/>
            <p:cNvSpPr>
              <a:spLocks noChangeShapeType="1"/>
            </p:cNvSpPr>
            <p:nvPr/>
          </p:nvSpPr>
          <p:spPr bwMode="auto">
            <a:xfrm>
              <a:off x="3860" y="1424"/>
              <a:ext cx="24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2" name="Line 1374"/>
            <p:cNvSpPr>
              <a:spLocks noChangeShapeType="1"/>
            </p:cNvSpPr>
            <p:nvPr/>
          </p:nvSpPr>
          <p:spPr bwMode="auto">
            <a:xfrm>
              <a:off x="3784" y="1467"/>
              <a:ext cx="24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3" name="Line 1375"/>
            <p:cNvSpPr>
              <a:spLocks noChangeShapeType="1"/>
            </p:cNvSpPr>
            <p:nvPr/>
          </p:nvSpPr>
          <p:spPr bwMode="auto">
            <a:xfrm>
              <a:off x="3784" y="1467"/>
              <a:ext cx="1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4" name="Line 1376"/>
            <p:cNvSpPr>
              <a:spLocks noChangeShapeType="1"/>
            </p:cNvSpPr>
            <p:nvPr/>
          </p:nvSpPr>
          <p:spPr bwMode="auto">
            <a:xfrm flipV="1">
              <a:off x="4020" y="1286"/>
              <a:ext cx="81" cy="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5" name="Line 1377"/>
            <p:cNvSpPr>
              <a:spLocks noChangeShapeType="1"/>
            </p:cNvSpPr>
            <p:nvPr/>
          </p:nvSpPr>
          <p:spPr bwMode="auto">
            <a:xfrm>
              <a:off x="4020" y="1333"/>
              <a:ext cx="24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6" name="Line 1378"/>
            <p:cNvSpPr>
              <a:spLocks noChangeShapeType="1"/>
            </p:cNvSpPr>
            <p:nvPr/>
          </p:nvSpPr>
          <p:spPr bwMode="auto">
            <a:xfrm>
              <a:off x="4101" y="1286"/>
              <a:ext cx="24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7" name="Line 1379"/>
            <p:cNvSpPr>
              <a:spLocks noChangeShapeType="1"/>
            </p:cNvSpPr>
            <p:nvPr/>
          </p:nvSpPr>
          <p:spPr bwMode="auto">
            <a:xfrm>
              <a:off x="4344" y="1145"/>
              <a:ext cx="27" cy="1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8" name="Line 1380"/>
            <p:cNvSpPr>
              <a:spLocks noChangeShapeType="1"/>
            </p:cNvSpPr>
            <p:nvPr/>
          </p:nvSpPr>
          <p:spPr bwMode="auto">
            <a:xfrm>
              <a:off x="4423" y="1100"/>
              <a:ext cx="28" cy="1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39" name="Line 1381"/>
            <p:cNvSpPr>
              <a:spLocks noChangeShapeType="1"/>
            </p:cNvSpPr>
            <p:nvPr/>
          </p:nvSpPr>
          <p:spPr bwMode="auto">
            <a:xfrm>
              <a:off x="4344" y="1145"/>
              <a:ext cx="1" cy="3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0" name="Line 1382"/>
            <p:cNvSpPr>
              <a:spLocks noChangeShapeType="1"/>
            </p:cNvSpPr>
            <p:nvPr/>
          </p:nvSpPr>
          <p:spPr bwMode="auto">
            <a:xfrm>
              <a:off x="4020" y="1333"/>
              <a:ext cx="1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1" name="Line 1383"/>
            <p:cNvSpPr>
              <a:spLocks noChangeShapeType="1"/>
            </p:cNvSpPr>
            <p:nvPr/>
          </p:nvSpPr>
          <p:spPr bwMode="auto">
            <a:xfrm flipV="1">
              <a:off x="4344" y="1100"/>
              <a:ext cx="79" cy="4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2" name="Freeform 1384"/>
            <p:cNvSpPr>
              <a:spLocks/>
            </p:cNvSpPr>
            <p:nvPr/>
          </p:nvSpPr>
          <p:spPr bwMode="auto">
            <a:xfrm>
              <a:off x="4374" y="1207"/>
              <a:ext cx="77" cy="458"/>
            </a:xfrm>
            <a:custGeom>
              <a:avLst/>
              <a:gdLst>
                <a:gd name="T0" fmla="*/ 0 w 307"/>
                <a:gd name="T1" fmla="*/ 0 h 1829"/>
                <a:gd name="T2" fmla="*/ 0 w 307"/>
                <a:gd name="T3" fmla="*/ 0 h 1829"/>
                <a:gd name="T4" fmla="*/ 0 w 307"/>
                <a:gd name="T5" fmla="*/ 0 h 1829"/>
                <a:gd name="T6" fmla="*/ 0 w 307"/>
                <a:gd name="T7" fmla="*/ 0 h 1829"/>
                <a:gd name="T8" fmla="*/ 0 w 307"/>
                <a:gd name="T9" fmla="*/ 0 h 1829"/>
                <a:gd name="T10" fmla="*/ 0 w 307"/>
                <a:gd name="T11" fmla="*/ 0 h 1829"/>
                <a:gd name="T12" fmla="*/ 0 w 307"/>
                <a:gd name="T13" fmla="*/ 0 h 1829"/>
                <a:gd name="T14" fmla="*/ 0 w 307"/>
                <a:gd name="T15" fmla="*/ 0 h 1829"/>
                <a:gd name="T16" fmla="*/ 0 w 307"/>
                <a:gd name="T17" fmla="*/ 0 h 1829"/>
                <a:gd name="T18" fmla="*/ 0 w 307"/>
                <a:gd name="T19" fmla="*/ 0 h 1829"/>
                <a:gd name="T20" fmla="*/ 0 w 307"/>
                <a:gd name="T21" fmla="*/ 0 h 1829"/>
                <a:gd name="T22" fmla="*/ 0 w 307"/>
                <a:gd name="T23" fmla="*/ 0 h 1829"/>
                <a:gd name="T24" fmla="*/ 0 w 307"/>
                <a:gd name="T25" fmla="*/ 0 h 1829"/>
                <a:gd name="T26" fmla="*/ 0 w 307"/>
                <a:gd name="T27" fmla="*/ 0 h 1829"/>
                <a:gd name="T28" fmla="*/ 0 w 307"/>
                <a:gd name="T29" fmla="*/ 0 h 1829"/>
                <a:gd name="T30" fmla="*/ 0 w 307"/>
                <a:gd name="T31" fmla="*/ 0 h 1829"/>
                <a:gd name="T32" fmla="*/ 0 w 307"/>
                <a:gd name="T33" fmla="*/ 0 h 1829"/>
                <a:gd name="T34" fmla="*/ 0 w 307"/>
                <a:gd name="T35" fmla="*/ 0 h 1829"/>
                <a:gd name="T36" fmla="*/ 0 w 307"/>
                <a:gd name="T37" fmla="*/ 0 h 1829"/>
                <a:gd name="T38" fmla="*/ 0 w 307"/>
                <a:gd name="T39" fmla="*/ 0 h 1829"/>
                <a:gd name="T40" fmla="*/ 0 w 307"/>
                <a:gd name="T41" fmla="*/ 0 h 1829"/>
                <a:gd name="T42" fmla="*/ 0 w 307"/>
                <a:gd name="T43" fmla="*/ 0 h 1829"/>
                <a:gd name="T44" fmla="*/ 0 w 307"/>
                <a:gd name="T45" fmla="*/ 0 h 1829"/>
                <a:gd name="T46" fmla="*/ 0 w 307"/>
                <a:gd name="T47" fmla="*/ 0 h 1829"/>
                <a:gd name="T48" fmla="*/ 0 w 307"/>
                <a:gd name="T49" fmla="*/ 0 h 1829"/>
                <a:gd name="T50" fmla="*/ 0 w 307"/>
                <a:gd name="T51" fmla="*/ 0 h 1829"/>
                <a:gd name="T52" fmla="*/ 0 w 307"/>
                <a:gd name="T53" fmla="*/ 0 h 1829"/>
                <a:gd name="T54" fmla="*/ 0 w 307"/>
                <a:gd name="T55" fmla="*/ 0 h 1829"/>
                <a:gd name="T56" fmla="*/ 0 w 307"/>
                <a:gd name="T57" fmla="*/ 0 h 1829"/>
                <a:gd name="T58" fmla="*/ 0 w 307"/>
                <a:gd name="T59" fmla="*/ 0 h 1829"/>
                <a:gd name="T60" fmla="*/ 0 w 307"/>
                <a:gd name="T61" fmla="*/ 0 h 1829"/>
                <a:gd name="T62" fmla="*/ 0 w 307"/>
                <a:gd name="T63" fmla="*/ 0 h 1829"/>
                <a:gd name="T64" fmla="*/ 0 w 307"/>
                <a:gd name="T65" fmla="*/ 0 h 18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07" h="1829">
                  <a:moveTo>
                    <a:pt x="307" y="24"/>
                  </a:moveTo>
                  <a:lnTo>
                    <a:pt x="307" y="1610"/>
                  </a:lnTo>
                  <a:lnTo>
                    <a:pt x="305" y="1611"/>
                  </a:lnTo>
                  <a:lnTo>
                    <a:pt x="302" y="1612"/>
                  </a:lnTo>
                  <a:lnTo>
                    <a:pt x="298" y="1613"/>
                  </a:lnTo>
                  <a:lnTo>
                    <a:pt x="296" y="1614"/>
                  </a:lnTo>
                  <a:lnTo>
                    <a:pt x="293" y="1615"/>
                  </a:lnTo>
                  <a:lnTo>
                    <a:pt x="289" y="1616"/>
                  </a:lnTo>
                  <a:lnTo>
                    <a:pt x="280" y="1620"/>
                  </a:lnTo>
                  <a:lnTo>
                    <a:pt x="271" y="1624"/>
                  </a:lnTo>
                  <a:lnTo>
                    <a:pt x="262" y="1629"/>
                  </a:lnTo>
                  <a:lnTo>
                    <a:pt x="254" y="1634"/>
                  </a:lnTo>
                  <a:lnTo>
                    <a:pt x="243" y="1642"/>
                  </a:lnTo>
                  <a:lnTo>
                    <a:pt x="232" y="1650"/>
                  </a:lnTo>
                  <a:lnTo>
                    <a:pt x="222" y="1659"/>
                  </a:lnTo>
                  <a:lnTo>
                    <a:pt x="206" y="1671"/>
                  </a:lnTo>
                  <a:lnTo>
                    <a:pt x="191" y="1685"/>
                  </a:lnTo>
                  <a:lnTo>
                    <a:pt x="179" y="1694"/>
                  </a:lnTo>
                  <a:lnTo>
                    <a:pt x="168" y="1702"/>
                  </a:lnTo>
                  <a:lnTo>
                    <a:pt x="158" y="1709"/>
                  </a:lnTo>
                  <a:lnTo>
                    <a:pt x="147" y="1718"/>
                  </a:lnTo>
                  <a:lnTo>
                    <a:pt x="136" y="1726"/>
                  </a:lnTo>
                  <a:lnTo>
                    <a:pt x="126" y="1735"/>
                  </a:lnTo>
                  <a:lnTo>
                    <a:pt x="115" y="1744"/>
                  </a:lnTo>
                  <a:lnTo>
                    <a:pt x="107" y="1753"/>
                  </a:lnTo>
                  <a:lnTo>
                    <a:pt x="96" y="1762"/>
                  </a:lnTo>
                  <a:lnTo>
                    <a:pt x="94" y="1765"/>
                  </a:lnTo>
                  <a:lnTo>
                    <a:pt x="91" y="1769"/>
                  </a:lnTo>
                  <a:lnTo>
                    <a:pt x="89" y="1771"/>
                  </a:lnTo>
                  <a:lnTo>
                    <a:pt x="86" y="1774"/>
                  </a:lnTo>
                  <a:lnTo>
                    <a:pt x="83" y="1778"/>
                  </a:lnTo>
                  <a:lnTo>
                    <a:pt x="81" y="1781"/>
                  </a:lnTo>
                  <a:lnTo>
                    <a:pt x="73" y="1788"/>
                  </a:lnTo>
                  <a:lnTo>
                    <a:pt x="65" y="1795"/>
                  </a:lnTo>
                  <a:lnTo>
                    <a:pt x="57" y="1800"/>
                  </a:lnTo>
                  <a:lnTo>
                    <a:pt x="48" y="1806"/>
                  </a:lnTo>
                  <a:lnTo>
                    <a:pt x="39" y="1810"/>
                  </a:lnTo>
                  <a:lnTo>
                    <a:pt x="30" y="1816"/>
                  </a:lnTo>
                  <a:lnTo>
                    <a:pt x="20" y="1820"/>
                  </a:lnTo>
                  <a:lnTo>
                    <a:pt x="10" y="1825"/>
                  </a:lnTo>
                  <a:lnTo>
                    <a:pt x="0" y="1829"/>
                  </a:lnTo>
                  <a:lnTo>
                    <a:pt x="0" y="0"/>
                  </a:lnTo>
                  <a:lnTo>
                    <a:pt x="1" y="10"/>
                  </a:lnTo>
                  <a:lnTo>
                    <a:pt x="5" y="21"/>
                  </a:lnTo>
                  <a:lnTo>
                    <a:pt x="10" y="32"/>
                  </a:lnTo>
                  <a:lnTo>
                    <a:pt x="18" y="42"/>
                  </a:lnTo>
                  <a:lnTo>
                    <a:pt x="28" y="51"/>
                  </a:lnTo>
                  <a:lnTo>
                    <a:pt x="39" y="58"/>
                  </a:lnTo>
                  <a:lnTo>
                    <a:pt x="53" y="66"/>
                  </a:lnTo>
                  <a:lnTo>
                    <a:pt x="67" y="73"/>
                  </a:lnTo>
                  <a:lnTo>
                    <a:pt x="83" y="79"/>
                  </a:lnTo>
                  <a:lnTo>
                    <a:pt x="100" y="83"/>
                  </a:lnTo>
                  <a:lnTo>
                    <a:pt x="118" y="86"/>
                  </a:lnTo>
                  <a:lnTo>
                    <a:pt x="136" y="89"/>
                  </a:lnTo>
                  <a:lnTo>
                    <a:pt x="155" y="90"/>
                  </a:lnTo>
                  <a:lnTo>
                    <a:pt x="173" y="90"/>
                  </a:lnTo>
                  <a:lnTo>
                    <a:pt x="192" y="88"/>
                  </a:lnTo>
                  <a:lnTo>
                    <a:pt x="210" y="84"/>
                  </a:lnTo>
                  <a:lnTo>
                    <a:pt x="226" y="81"/>
                  </a:lnTo>
                  <a:lnTo>
                    <a:pt x="243" y="75"/>
                  </a:lnTo>
                  <a:lnTo>
                    <a:pt x="258" y="69"/>
                  </a:lnTo>
                  <a:lnTo>
                    <a:pt x="271" y="61"/>
                  </a:lnTo>
                  <a:lnTo>
                    <a:pt x="284" y="53"/>
                  </a:lnTo>
                  <a:lnTo>
                    <a:pt x="294" y="44"/>
                  </a:lnTo>
                  <a:lnTo>
                    <a:pt x="302" y="34"/>
                  </a:lnTo>
                  <a:lnTo>
                    <a:pt x="307" y="2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3" name="Freeform 1385"/>
            <p:cNvSpPr>
              <a:spLocks/>
            </p:cNvSpPr>
            <p:nvPr/>
          </p:nvSpPr>
          <p:spPr bwMode="auto">
            <a:xfrm>
              <a:off x="4131" y="1453"/>
              <a:ext cx="243" cy="220"/>
            </a:xfrm>
            <a:custGeom>
              <a:avLst/>
              <a:gdLst>
                <a:gd name="T0" fmla="*/ 0 w 972"/>
                <a:gd name="T1" fmla="*/ 0 h 879"/>
                <a:gd name="T2" fmla="*/ 0 w 972"/>
                <a:gd name="T3" fmla="*/ 0 h 879"/>
                <a:gd name="T4" fmla="*/ 0 w 972"/>
                <a:gd name="T5" fmla="*/ 0 h 879"/>
                <a:gd name="T6" fmla="*/ 0 w 972"/>
                <a:gd name="T7" fmla="*/ 0 h 879"/>
                <a:gd name="T8" fmla="*/ 0 w 972"/>
                <a:gd name="T9" fmla="*/ 0 h 879"/>
                <a:gd name="T10" fmla="*/ 0 w 972"/>
                <a:gd name="T11" fmla="*/ 0 h 879"/>
                <a:gd name="T12" fmla="*/ 0 w 972"/>
                <a:gd name="T13" fmla="*/ 0 h 8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2" h="879">
                  <a:moveTo>
                    <a:pt x="0" y="879"/>
                  </a:moveTo>
                  <a:lnTo>
                    <a:pt x="972" y="327"/>
                  </a:lnTo>
                  <a:lnTo>
                    <a:pt x="972" y="0"/>
                  </a:lnTo>
                  <a:lnTo>
                    <a:pt x="694" y="158"/>
                  </a:lnTo>
                  <a:lnTo>
                    <a:pt x="694" y="443"/>
                  </a:lnTo>
                  <a:lnTo>
                    <a:pt x="0" y="837"/>
                  </a:lnTo>
                  <a:lnTo>
                    <a:pt x="0" y="87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4" name="Freeform 1386"/>
            <p:cNvSpPr>
              <a:spLocks/>
            </p:cNvSpPr>
            <p:nvPr/>
          </p:nvSpPr>
          <p:spPr bwMode="auto">
            <a:xfrm>
              <a:off x="4131" y="1543"/>
              <a:ext cx="243" cy="219"/>
            </a:xfrm>
            <a:custGeom>
              <a:avLst/>
              <a:gdLst>
                <a:gd name="T0" fmla="*/ 0 w 972"/>
                <a:gd name="T1" fmla="*/ 0 h 873"/>
                <a:gd name="T2" fmla="*/ 0 w 972"/>
                <a:gd name="T3" fmla="*/ 0 h 873"/>
                <a:gd name="T4" fmla="*/ 0 w 972"/>
                <a:gd name="T5" fmla="*/ 0 h 873"/>
                <a:gd name="T6" fmla="*/ 0 w 972"/>
                <a:gd name="T7" fmla="*/ 0 h 873"/>
                <a:gd name="T8" fmla="*/ 0 w 972"/>
                <a:gd name="T9" fmla="*/ 0 h 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2" h="873">
                  <a:moveTo>
                    <a:pt x="0" y="873"/>
                  </a:moveTo>
                  <a:lnTo>
                    <a:pt x="972" y="322"/>
                  </a:lnTo>
                  <a:lnTo>
                    <a:pt x="972" y="0"/>
                  </a:lnTo>
                  <a:lnTo>
                    <a:pt x="0" y="553"/>
                  </a:lnTo>
                  <a:lnTo>
                    <a:pt x="0" y="87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5" name="Freeform 1387"/>
            <p:cNvSpPr>
              <a:spLocks/>
            </p:cNvSpPr>
            <p:nvPr/>
          </p:nvSpPr>
          <p:spPr bwMode="auto">
            <a:xfrm>
              <a:off x="4131" y="1535"/>
              <a:ext cx="243" cy="146"/>
            </a:xfrm>
            <a:custGeom>
              <a:avLst/>
              <a:gdLst>
                <a:gd name="T0" fmla="*/ 0 w 972"/>
                <a:gd name="T1" fmla="*/ 0 h 586"/>
                <a:gd name="T2" fmla="*/ 0 w 972"/>
                <a:gd name="T3" fmla="*/ 0 h 586"/>
                <a:gd name="T4" fmla="*/ 0 w 972"/>
                <a:gd name="T5" fmla="*/ 0 h 586"/>
                <a:gd name="T6" fmla="*/ 0 w 972"/>
                <a:gd name="T7" fmla="*/ 0 h 586"/>
                <a:gd name="T8" fmla="*/ 0 w 972"/>
                <a:gd name="T9" fmla="*/ 0 h 5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2" h="586">
                  <a:moveTo>
                    <a:pt x="0" y="552"/>
                  </a:moveTo>
                  <a:lnTo>
                    <a:pt x="972" y="0"/>
                  </a:lnTo>
                  <a:lnTo>
                    <a:pt x="972" y="33"/>
                  </a:lnTo>
                  <a:lnTo>
                    <a:pt x="0" y="586"/>
                  </a:lnTo>
                  <a:lnTo>
                    <a:pt x="0" y="55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6" name="Line 1388"/>
            <p:cNvSpPr>
              <a:spLocks noChangeShapeType="1"/>
            </p:cNvSpPr>
            <p:nvPr/>
          </p:nvSpPr>
          <p:spPr bwMode="auto">
            <a:xfrm>
              <a:off x="4374" y="1207"/>
              <a:ext cx="1" cy="45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7" name="Freeform 1389"/>
            <p:cNvSpPr>
              <a:spLocks/>
            </p:cNvSpPr>
            <p:nvPr/>
          </p:nvSpPr>
          <p:spPr bwMode="auto">
            <a:xfrm>
              <a:off x="4374" y="1185"/>
              <a:ext cx="77" cy="45"/>
            </a:xfrm>
            <a:custGeom>
              <a:avLst/>
              <a:gdLst>
                <a:gd name="T0" fmla="*/ 0 w 307"/>
                <a:gd name="T1" fmla="*/ 0 h 181"/>
                <a:gd name="T2" fmla="*/ 0 w 307"/>
                <a:gd name="T3" fmla="*/ 0 h 181"/>
                <a:gd name="T4" fmla="*/ 0 w 307"/>
                <a:gd name="T5" fmla="*/ 0 h 181"/>
                <a:gd name="T6" fmla="*/ 0 w 307"/>
                <a:gd name="T7" fmla="*/ 0 h 181"/>
                <a:gd name="T8" fmla="*/ 0 w 307"/>
                <a:gd name="T9" fmla="*/ 0 h 181"/>
                <a:gd name="T10" fmla="*/ 0 w 307"/>
                <a:gd name="T11" fmla="*/ 0 h 181"/>
                <a:gd name="T12" fmla="*/ 0 w 307"/>
                <a:gd name="T13" fmla="*/ 0 h 181"/>
                <a:gd name="T14" fmla="*/ 0 w 307"/>
                <a:gd name="T15" fmla="*/ 0 h 181"/>
                <a:gd name="T16" fmla="*/ 0 w 307"/>
                <a:gd name="T17" fmla="*/ 0 h 181"/>
                <a:gd name="T18" fmla="*/ 0 w 307"/>
                <a:gd name="T19" fmla="*/ 0 h 181"/>
                <a:gd name="T20" fmla="*/ 0 w 307"/>
                <a:gd name="T21" fmla="*/ 0 h 181"/>
                <a:gd name="T22" fmla="*/ 0 w 307"/>
                <a:gd name="T23" fmla="*/ 0 h 181"/>
                <a:gd name="T24" fmla="*/ 0 w 307"/>
                <a:gd name="T25" fmla="*/ 0 h 181"/>
                <a:gd name="T26" fmla="*/ 0 w 307"/>
                <a:gd name="T27" fmla="*/ 0 h 181"/>
                <a:gd name="T28" fmla="*/ 0 w 307"/>
                <a:gd name="T29" fmla="*/ 0 h 181"/>
                <a:gd name="T30" fmla="*/ 0 w 307"/>
                <a:gd name="T31" fmla="*/ 0 h 181"/>
                <a:gd name="T32" fmla="*/ 0 w 307"/>
                <a:gd name="T33" fmla="*/ 0 h 181"/>
                <a:gd name="T34" fmla="*/ 0 w 307"/>
                <a:gd name="T35" fmla="*/ 0 h 181"/>
                <a:gd name="T36" fmla="*/ 0 w 307"/>
                <a:gd name="T37" fmla="*/ 0 h 181"/>
                <a:gd name="T38" fmla="*/ 0 w 307"/>
                <a:gd name="T39" fmla="*/ 0 h 181"/>
                <a:gd name="T40" fmla="*/ 0 w 307"/>
                <a:gd name="T41" fmla="*/ 0 h 181"/>
                <a:gd name="T42" fmla="*/ 0 w 307"/>
                <a:gd name="T43" fmla="*/ 0 h 181"/>
                <a:gd name="T44" fmla="*/ 0 w 307"/>
                <a:gd name="T45" fmla="*/ 0 h 181"/>
                <a:gd name="T46" fmla="*/ 0 w 307"/>
                <a:gd name="T47" fmla="*/ 0 h 181"/>
                <a:gd name="T48" fmla="*/ 0 w 307"/>
                <a:gd name="T49" fmla="*/ 0 h 181"/>
                <a:gd name="T50" fmla="*/ 0 w 307"/>
                <a:gd name="T51" fmla="*/ 0 h 181"/>
                <a:gd name="T52" fmla="*/ 0 w 307"/>
                <a:gd name="T53" fmla="*/ 0 h 181"/>
                <a:gd name="T54" fmla="*/ 0 w 307"/>
                <a:gd name="T55" fmla="*/ 0 h 181"/>
                <a:gd name="T56" fmla="*/ 0 w 307"/>
                <a:gd name="T57" fmla="*/ 0 h 181"/>
                <a:gd name="T58" fmla="*/ 0 w 307"/>
                <a:gd name="T59" fmla="*/ 0 h 181"/>
                <a:gd name="T60" fmla="*/ 0 w 307"/>
                <a:gd name="T61" fmla="*/ 0 h 181"/>
                <a:gd name="T62" fmla="*/ 0 w 307"/>
                <a:gd name="T63" fmla="*/ 0 h 181"/>
                <a:gd name="T64" fmla="*/ 0 w 307"/>
                <a:gd name="T65" fmla="*/ 0 h 181"/>
                <a:gd name="T66" fmla="*/ 0 w 307"/>
                <a:gd name="T67" fmla="*/ 0 h 181"/>
                <a:gd name="T68" fmla="*/ 0 w 307"/>
                <a:gd name="T69" fmla="*/ 0 h 181"/>
                <a:gd name="T70" fmla="*/ 0 w 307"/>
                <a:gd name="T71" fmla="*/ 0 h 181"/>
                <a:gd name="T72" fmla="*/ 0 w 307"/>
                <a:gd name="T73" fmla="*/ 0 h 181"/>
                <a:gd name="T74" fmla="*/ 0 w 307"/>
                <a:gd name="T75" fmla="*/ 0 h 181"/>
                <a:gd name="T76" fmla="*/ 0 w 307"/>
                <a:gd name="T77" fmla="*/ 0 h 181"/>
                <a:gd name="T78" fmla="*/ 0 w 307"/>
                <a:gd name="T79" fmla="*/ 0 h 181"/>
                <a:gd name="T80" fmla="*/ 0 w 307"/>
                <a:gd name="T81" fmla="*/ 0 h 181"/>
                <a:gd name="T82" fmla="*/ 0 w 307"/>
                <a:gd name="T83" fmla="*/ 0 h 181"/>
                <a:gd name="T84" fmla="*/ 0 w 307"/>
                <a:gd name="T85" fmla="*/ 0 h 181"/>
                <a:gd name="T86" fmla="*/ 0 w 307"/>
                <a:gd name="T87" fmla="*/ 0 h 181"/>
                <a:gd name="T88" fmla="*/ 0 w 307"/>
                <a:gd name="T89" fmla="*/ 0 h 181"/>
                <a:gd name="T90" fmla="*/ 0 w 307"/>
                <a:gd name="T91" fmla="*/ 0 h 181"/>
                <a:gd name="T92" fmla="*/ 0 w 307"/>
                <a:gd name="T93" fmla="*/ 0 h 181"/>
                <a:gd name="T94" fmla="*/ 0 w 307"/>
                <a:gd name="T95" fmla="*/ 0 h 181"/>
                <a:gd name="T96" fmla="*/ 0 w 307"/>
                <a:gd name="T97" fmla="*/ 0 h 181"/>
                <a:gd name="T98" fmla="*/ 0 w 307"/>
                <a:gd name="T99" fmla="*/ 0 h 18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7" h="181">
                  <a:moveTo>
                    <a:pt x="307" y="115"/>
                  </a:moveTo>
                  <a:lnTo>
                    <a:pt x="302" y="125"/>
                  </a:lnTo>
                  <a:lnTo>
                    <a:pt x="294" y="135"/>
                  </a:lnTo>
                  <a:lnTo>
                    <a:pt x="284" y="144"/>
                  </a:lnTo>
                  <a:lnTo>
                    <a:pt x="271" y="152"/>
                  </a:lnTo>
                  <a:lnTo>
                    <a:pt x="258" y="160"/>
                  </a:lnTo>
                  <a:lnTo>
                    <a:pt x="243" y="166"/>
                  </a:lnTo>
                  <a:lnTo>
                    <a:pt x="226" y="172"/>
                  </a:lnTo>
                  <a:lnTo>
                    <a:pt x="210" y="175"/>
                  </a:lnTo>
                  <a:lnTo>
                    <a:pt x="192" y="179"/>
                  </a:lnTo>
                  <a:lnTo>
                    <a:pt x="173" y="181"/>
                  </a:lnTo>
                  <a:lnTo>
                    <a:pt x="155" y="181"/>
                  </a:lnTo>
                  <a:lnTo>
                    <a:pt x="136" y="180"/>
                  </a:lnTo>
                  <a:lnTo>
                    <a:pt x="118" y="177"/>
                  </a:lnTo>
                  <a:lnTo>
                    <a:pt x="100" y="174"/>
                  </a:lnTo>
                  <a:lnTo>
                    <a:pt x="83" y="170"/>
                  </a:lnTo>
                  <a:lnTo>
                    <a:pt x="67" y="164"/>
                  </a:lnTo>
                  <a:lnTo>
                    <a:pt x="53" y="157"/>
                  </a:lnTo>
                  <a:lnTo>
                    <a:pt x="39" y="149"/>
                  </a:lnTo>
                  <a:lnTo>
                    <a:pt x="28" y="142"/>
                  </a:lnTo>
                  <a:lnTo>
                    <a:pt x="18" y="133"/>
                  </a:lnTo>
                  <a:lnTo>
                    <a:pt x="10" y="123"/>
                  </a:lnTo>
                  <a:lnTo>
                    <a:pt x="5" y="112"/>
                  </a:lnTo>
                  <a:lnTo>
                    <a:pt x="1" y="101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5" y="70"/>
                  </a:lnTo>
                  <a:lnTo>
                    <a:pt x="10" y="60"/>
                  </a:lnTo>
                  <a:lnTo>
                    <a:pt x="18" y="50"/>
                  </a:lnTo>
                  <a:lnTo>
                    <a:pt x="28" y="41"/>
                  </a:lnTo>
                  <a:lnTo>
                    <a:pt x="39" y="32"/>
                  </a:lnTo>
                  <a:lnTo>
                    <a:pt x="53" y="24"/>
                  </a:lnTo>
                  <a:lnTo>
                    <a:pt x="67" y="17"/>
                  </a:lnTo>
                  <a:lnTo>
                    <a:pt x="83" y="12"/>
                  </a:lnTo>
                  <a:lnTo>
                    <a:pt x="100" y="7"/>
                  </a:lnTo>
                  <a:lnTo>
                    <a:pt x="118" y="4"/>
                  </a:lnTo>
                  <a:lnTo>
                    <a:pt x="136" y="1"/>
                  </a:lnTo>
                  <a:lnTo>
                    <a:pt x="155" y="0"/>
                  </a:lnTo>
                  <a:lnTo>
                    <a:pt x="173" y="1"/>
                  </a:lnTo>
                  <a:lnTo>
                    <a:pt x="192" y="3"/>
                  </a:lnTo>
                  <a:lnTo>
                    <a:pt x="210" y="6"/>
                  </a:lnTo>
                  <a:lnTo>
                    <a:pt x="226" y="10"/>
                  </a:lnTo>
                  <a:lnTo>
                    <a:pt x="243" y="16"/>
                  </a:lnTo>
                  <a:lnTo>
                    <a:pt x="258" y="22"/>
                  </a:lnTo>
                  <a:lnTo>
                    <a:pt x="271" y="30"/>
                  </a:lnTo>
                  <a:lnTo>
                    <a:pt x="284" y="38"/>
                  </a:lnTo>
                  <a:lnTo>
                    <a:pt x="294" y="47"/>
                  </a:lnTo>
                  <a:lnTo>
                    <a:pt x="302" y="56"/>
                  </a:lnTo>
                  <a:lnTo>
                    <a:pt x="307" y="66"/>
                  </a:lnTo>
                  <a:lnTo>
                    <a:pt x="307" y="115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8" name="Line 1390"/>
            <p:cNvSpPr>
              <a:spLocks noChangeShapeType="1"/>
            </p:cNvSpPr>
            <p:nvPr/>
          </p:nvSpPr>
          <p:spPr bwMode="auto">
            <a:xfrm>
              <a:off x="4451" y="1201"/>
              <a:ext cx="1" cy="40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49" name="Freeform 1391"/>
            <p:cNvSpPr>
              <a:spLocks/>
            </p:cNvSpPr>
            <p:nvPr/>
          </p:nvSpPr>
          <p:spPr bwMode="auto">
            <a:xfrm>
              <a:off x="4054" y="1663"/>
              <a:ext cx="77" cy="181"/>
            </a:xfrm>
            <a:custGeom>
              <a:avLst/>
              <a:gdLst>
                <a:gd name="T0" fmla="*/ 0 w 309"/>
                <a:gd name="T1" fmla="*/ 0 h 727"/>
                <a:gd name="T2" fmla="*/ 0 w 309"/>
                <a:gd name="T3" fmla="*/ 0 h 727"/>
                <a:gd name="T4" fmla="*/ 0 w 309"/>
                <a:gd name="T5" fmla="*/ 0 h 727"/>
                <a:gd name="T6" fmla="*/ 0 w 309"/>
                <a:gd name="T7" fmla="*/ 0 h 727"/>
                <a:gd name="T8" fmla="*/ 0 w 309"/>
                <a:gd name="T9" fmla="*/ 0 h 727"/>
                <a:gd name="T10" fmla="*/ 0 w 309"/>
                <a:gd name="T11" fmla="*/ 0 h 727"/>
                <a:gd name="T12" fmla="*/ 0 w 309"/>
                <a:gd name="T13" fmla="*/ 0 h 727"/>
                <a:gd name="T14" fmla="*/ 0 w 309"/>
                <a:gd name="T15" fmla="*/ 0 h 727"/>
                <a:gd name="T16" fmla="*/ 0 w 309"/>
                <a:gd name="T17" fmla="*/ 0 h 727"/>
                <a:gd name="T18" fmla="*/ 0 w 309"/>
                <a:gd name="T19" fmla="*/ 0 h 727"/>
                <a:gd name="T20" fmla="*/ 0 w 309"/>
                <a:gd name="T21" fmla="*/ 0 h 727"/>
                <a:gd name="T22" fmla="*/ 0 w 309"/>
                <a:gd name="T23" fmla="*/ 0 h 727"/>
                <a:gd name="T24" fmla="*/ 0 w 309"/>
                <a:gd name="T25" fmla="*/ 0 h 727"/>
                <a:gd name="T26" fmla="*/ 0 w 309"/>
                <a:gd name="T27" fmla="*/ 0 h 727"/>
                <a:gd name="T28" fmla="*/ 0 w 309"/>
                <a:gd name="T29" fmla="*/ 0 h 727"/>
                <a:gd name="T30" fmla="*/ 0 w 309"/>
                <a:gd name="T31" fmla="*/ 0 h 727"/>
                <a:gd name="T32" fmla="*/ 0 w 309"/>
                <a:gd name="T33" fmla="*/ 0 h 727"/>
                <a:gd name="T34" fmla="*/ 0 w 309"/>
                <a:gd name="T35" fmla="*/ 0 h 727"/>
                <a:gd name="T36" fmla="*/ 0 w 309"/>
                <a:gd name="T37" fmla="*/ 0 h 727"/>
                <a:gd name="T38" fmla="*/ 0 w 309"/>
                <a:gd name="T39" fmla="*/ 0 h 727"/>
                <a:gd name="T40" fmla="*/ 0 w 309"/>
                <a:gd name="T41" fmla="*/ 0 h 727"/>
                <a:gd name="T42" fmla="*/ 0 w 309"/>
                <a:gd name="T43" fmla="*/ 0 h 727"/>
                <a:gd name="T44" fmla="*/ 0 w 309"/>
                <a:gd name="T45" fmla="*/ 0 h 727"/>
                <a:gd name="T46" fmla="*/ 0 w 309"/>
                <a:gd name="T47" fmla="*/ 0 h 727"/>
                <a:gd name="T48" fmla="*/ 0 w 309"/>
                <a:gd name="T49" fmla="*/ 0 h 727"/>
                <a:gd name="T50" fmla="*/ 0 w 309"/>
                <a:gd name="T51" fmla="*/ 0 h 727"/>
                <a:gd name="T52" fmla="*/ 0 w 309"/>
                <a:gd name="T53" fmla="*/ 0 h 727"/>
                <a:gd name="T54" fmla="*/ 0 w 309"/>
                <a:gd name="T55" fmla="*/ 0 h 72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09" h="727">
                  <a:moveTo>
                    <a:pt x="0" y="176"/>
                  </a:moveTo>
                  <a:lnTo>
                    <a:pt x="0" y="727"/>
                  </a:lnTo>
                  <a:lnTo>
                    <a:pt x="4" y="724"/>
                  </a:lnTo>
                  <a:lnTo>
                    <a:pt x="8" y="722"/>
                  </a:lnTo>
                  <a:lnTo>
                    <a:pt x="12" y="719"/>
                  </a:lnTo>
                  <a:lnTo>
                    <a:pt x="17" y="717"/>
                  </a:lnTo>
                  <a:lnTo>
                    <a:pt x="21" y="714"/>
                  </a:lnTo>
                  <a:lnTo>
                    <a:pt x="26" y="712"/>
                  </a:lnTo>
                  <a:lnTo>
                    <a:pt x="37" y="705"/>
                  </a:lnTo>
                  <a:lnTo>
                    <a:pt x="48" y="699"/>
                  </a:lnTo>
                  <a:lnTo>
                    <a:pt x="60" y="691"/>
                  </a:lnTo>
                  <a:lnTo>
                    <a:pt x="77" y="681"/>
                  </a:lnTo>
                  <a:lnTo>
                    <a:pt x="94" y="670"/>
                  </a:lnTo>
                  <a:lnTo>
                    <a:pt x="105" y="663"/>
                  </a:lnTo>
                  <a:lnTo>
                    <a:pt x="117" y="656"/>
                  </a:lnTo>
                  <a:lnTo>
                    <a:pt x="128" y="649"/>
                  </a:lnTo>
                  <a:lnTo>
                    <a:pt x="142" y="642"/>
                  </a:lnTo>
                  <a:lnTo>
                    <a:pt x="158" y="634"/>
                  </a:lnTo>
                  <a:lnTo>
                    <a:pt x="174" y="627"/>
                  </a:lnTo>
                  <a:lnTo>
                    <a:pt x="188" y="620"/>
                  </a:lnTo>
                  <a:lnTo>
                    <a:pt x="209" y="611"/>
                  </a:lnTo>
                  <a:lnTo>
                    <a:pt x="230" y="602"/>
                  </a:lnTo>
                  <a:lnTo>
                    <a:pt x="250" y="594"/>
                  </a:lnTo>
                  <a:lnTo>
                    <a:pt x="270" y="585"/>
                  </a:lnTo>
                  <a:lnTo>
                    <a:pt x="290" y="577"/>
                  </a:lnTo>
                  <a:lnTo>
                    <a:pt x="309" y="568"/>
                  </a:lnTo>
                  <a:lnTo>
                    <a:pt x="309" y="0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0" name="Line 1392"/>
            <p:cNvSpPr>
              <a:spLocks noChangeShapeType="1"/>
            </p:cNvSpPr>
            <p:nvPr/>
          </p:nvSpPr>
          <p:spPr bwMode="auto">
            <a:xfrm>
              <a:off x="4131" y="1663"/>
              <a:ext cx="1" cy="14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1" name="Freeform 1393"/>
            <p:cNvSpPr>
              <a:spLocks/>
            </p:cNvSpPr>
            <p:nvPr/>
          </p:nvSpPr>
          <p:spPr bwMode="auto">
            <a:xfrm>
              <a:off x="3892" y="1725"/>
              <a:ext cx="162" cy="172"/>
            </a:xfrm>
            <a:custGeom>
              <a:avLst/>
              <a:gdLst>
                <a:gd name="T0" fmla="*/ 0 w 646"/>
                <a:gd name="T1" fmla="*/ 0 h 687"/>
                <a:gd name="T2" fmla="*/ 0 w 646"/>
                <a:gd name="T3" fmla="*/ 0 h 687"/>
                <a:gd name="T4" fmla="*/ 0 w 646"/>
                <a:gd name="T5" fmla="*/ 0 h 687"/>
                <a:gd name="T6" fmla="*/ 0 w 646"/>
                <a:gd name="T7" fmla="*/ 0 h 687"/>
                <a:gd name="T8" fmla="*/ 0 w 646"/>
                <a:gd name="T9" fmla="*/ 0 h 6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6" h="687">
                  <a:moveTo>
                    <a:pt x="0" y="687"/>
                  </a:moveTo>
                  <a:lnTo>
                    <a:pt x="646" y="320"/>
                  </a:lnTo>
                  <a:lnTo>
                    <a:pt x="646" y="0"/>
                  </a:lnTo>
                  <a:lnTo>
                    <a:pt x="0" y="366"/>
                  </a:lnTo>
                  <a:lnTo>
                    <a:pt x="0" y="68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2" name="Freeform 1394"/>
            <p:cNvSpPr>
              <a:spLocks/>
            </p:cNvSpPr>
            <p:nvPr/>
          </p:nvSpPr>
          <p:spPr bwMode="auto">
            <a:xfrm>
              <a:off x="3892" y="1707"/>
              <a:ext cx="162" cy="102"/>
            </a:xfrm>
            <a:custGeom>
              <a:avLst/>
              <a:gdLst>
                <a:gd name="T0" fmla="*/ 0 w 646"/>
                <a:gd name="T1" fmla="*/ 0 h 409"/>
                <a:gd name="T2" fmla="*/ 0 w 646"/>
                <a:gd name="T3" fmla="*/ 0 h 409"/>
                <a:gd name="T4" fmla="*/ 0 w 646"/>
                <a:gd name="T5" fmla="*/ 0 h 409"/>
                <a:gd name="T6" fmla="*/ 0 w 646"/>
                <a:gd name="T7" fmla="*/ 0 h 409"/>
                <a:gd name="T8" fmla="*/ 0 w 646"/>
                <a:gd name="T9" fmla="*/ 0 h 4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6" h="409">
                  <a:moveTo>
                    <a:pt x="0" y="367"/>
                  </a:moveTo>
                  <a:lnTo>
                    <a:pt x="646" y="0"/>
                  </a:lnTo>
                  <a:lnTo>
                    <a:pt x="646" y="42"/>
                  </a:lnTo>
                  <a:lnTo>
                    <a:pt x="0" y="409"/>
                  </a:lnTo>
                  <a:lnTo>
                    <a:pt x="0" y="36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3" name="Freeform 1395"/>
            <p:cNvSpPr>
              <a:spLocks/>
            </p:cNvSpPr>
            <p:nvPr/>
          </p:nvSpPr>
          <p:spPr bwMode="auto">
            <a:xfrm>
              <a:off x="3892" y="1717"/>
              <a:ext cx="162" cy="100"/>
            </a:xfrm>
            <a:custGeom>
              <a:avLst/>
              <a:gdLst>
                <a:gd name="T0" fmla="*/ 0 w 646"/>
                <a:gd name="T1" fmla="*/ 0 h 400"/>
                <a:gd name="T2" fmla="*/ 0 w 646"/>
                <a:gd name="T3" fmla="*/ 0 h 400"/>
                <a:gd name="T4" fmla="*/ 0 w 646"/>
                <a:gd name="T5" fmla="*/ 0 h 400"/>
                <a:gd name="T6" fmla="*/ 0 w 646"/>
                <a:gd name="T7" fmla="*/ 0 h 400"/>
                <a:gd name="T8" fmla="*/ 0 w 646"/>
                <a:gd name="T9" fmla="*/ 0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6" h="400">
                  <a:moveTo>
                    <a:pt x="0" y="400"/>
                  </a:moveTo>
                  <a:lnTo>
                    <a:pt x="646" y="34"/>
                  </a:lnTo>
                  <a:lnTo>
                    <a:pt x="646" y="0"/>
                  </a:lnTo>
                  <a:lnTo>
                    <a:pt x="0" y="367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4" name="Line 1396"/>
            <p:cNvSpPr>
              <a:spLocks noChangeShapeType="1"/>
            </p:cNvSpPr>
            <p:nvPr/>
          </p:nvSpPr>
          <p:spPr bwMode="auto">
            <a:xfrm>
              <a:off x="4054" y="1707"/>
              <a:ext cx="1" cy="13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5" name="Freeform 1397"/>
            <p:cNvSpPr>
              <a:spLocks/>
            </p:cNvSpPr>
            <p:nvPr/>
          </p:nvSpPr>
          <p:spPr bwMode="auto">
            <a:xfrm>
              <a:off x="3819" y="1798"/>
              <a:ext cx="73" cy="189"/>
            </a:xfrm>
            <a:custGeom>
              <a:avLst/>
              <a:gdLst>
                <a:gd name="T0" fmla="*/ 0 w 295"/>
                <a:gd name="T1" fmla="*/ 0 h 754"/>
                <a:gd name="T2" fmla="*/ 0 w 295"/>
                <a:gd name="T3" fmla="*/ 0 h 754"/>
                <a:gd name="T4" fmla="*/ 0 w 295"/>
                <a:gd name="T5" fmla="*/ 0 h 754"/>
                <a:gd name="T6" fmla="*/ 0 w 295"/>
                <a:gd name="T7" fmla="*/ 0 h 754"/>
                <a:gd name="T8" fmla="*/ 0 w 295"/>
                <a:gd name="T9" fmla="*/ 0 h 754"/>
                <a:gd name="T10" fmla="*/ 0 w 295"/>
                <a:gd name="T11" fmla="*/ 0 h 754"/>
                <a:gd name="T12" fmla="*/ 0 w 295"/>
                <a:gd name="T13" fmla="*/ 0 h 754"/>
                <a:gd name="T14" fmla="*/ 0 w 295"/>
                <a:gd name="T15" fmla="*/ 0 h 754"/>
                <a:gd name="T16" fmla="*/ 0 w 295"/>
                <a:gd name="T17" fmla="*/ 0 h 754"/>
                <a:gd name="T18" fmla="*/ 0 w 295"/>
                <a:gd name="T19" fmla="*/ 0 h 754"/>
                <a:gd name="T20" fmla="*/ 0 w 295"/>
                <a:gd name="T21" fmla="*/ 0 h 754"/>
                <a:gd name="T22" fmla="*/ 0 w 295"/>
                <a:gd name="T23" fmla="*/ 0 h 754"/>
                <a:gd name="T24" fmla="*/ 0 w 295"/>
                <a:gd name="T25" fmla="*/ 0 h 754"/>
                <a:gd name="T26" fmla="*/ 0 w 295"/>
                <a:gd name="T27" fmla="*/ 0 h 754"/>
                <a:gd name="T28" fmla="*/ 0 w 295"/>
                <a:gd name="T29" fmla="*/ 0 h 754"/>
                <a:gd name="T30" fmla="*/ 0 w 295"/>
                <a:gd name="T31" fmla="*/ 0 h 754"/>
                <a:gd name="T32" fmla="*/ 0 w 295"/>
                <a:gd name="T33" fmla="*/ 0 h 754"/>
                <a:gd name="T34" fmla="*/ 0 w 295"/>
                <a:gd name="T35" fmla="*/ 0 h 754"/>
                <a:gd name="T36" fmla="*/ 0 w 295"/>
                <a:gd name="T37" fmla="*/ 0 h 754"/>
                <a:gd name="T38" fmla="*/ 0 w 295"/>
                <a:gd name="T39" fmla="*/ 0 h 754"/>
                <a:gd name="T40" fmla="*/ 0 w 295"/>
                <a:gd name="T41" fmla="*/ 0 h 754"/>
                <a:gd name="T42" fmla="*/ 0 w 295"/>
                <a:gd name="T43" fmla="*/ 0 h 754"/>
                <a:gd name="T44" fmla="*/ 0 w 295"/>
                <a:gd name="T45" fmla="*/ 0 h 754"/>
                <a:gd name="T46" fmla="*/ 0 w 295"/>
                <a:gd name="T47" fmla="*/ 0 h 754"/>
                <a:gd name="T48" fmla="*/ 0 w 295"/>
                <a:gd name="T49" fmla="*/ 0 h 754"/>
                <a:gd name="T50" fmla="*/ 0 w 295"/>
                <a:gd name="T51" fmla="*/ 0 h 754"/>
                <a:gd name="T52" fmla="*/ 0 w 295"/>
                <a:gd name="T53" fmla="*/ 0 h 754"/>
                <a:gd name="T54" fmla="*/ 0 w 295"/>
                <a:gd name="T55" fmla="*/ 0 h 754"/>
                <a:gd name="T56" fmla="*/ 0 w 295"/>
                <a:gd name="T57" fmla="*/ 0 h 754"/>
                <a:gd name="T58" fmla="*/ 0 w 295"/>
                <a:gd name="T59" fmla="*/ 0 h 754"/>
                <a:gd name="T60" fmla="*/ 0 w 295"/>
                <a:gd name="T61" fmla="*/ 0 h 754"/>
                <a:gd name="T62" fmla="*/ 0 w 295"/>
                <a:gd name="T63" fmla="*/ 0 h 754"/>
                <a:gd name="T64" fmla="*/ 0 w 295"/>
                <a:gd name="T65" fmla="*/ 0 h 7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95" h="754">
                  <a:moveTo>
                    <a:pt x="0" y="167"/>
                  </a:moveTo>
                  <a:lnTo>
                    <a:pt x="0" y="754"/>
                  </a:lnTo>
                  <a:lnTo>
                    <a:pt x="5" y="750"/>
                  </a:lnTo>
                  <a:lnTo>
                    <a:pt x="11" y="746"/>
                  </a:lnTo>
                  <a:lnTo>
                    <a:pt x="15" y="742"/>
                  </a:lnTo>
                  <a:lnTo>
                    <a:pt x="21" y="739"/>
                  </a:lnTo>
                  <a:lnTo>
                    <a:pt x="27" y="734"/>
                  </a:lnTo>
                  <a:lnTo>
                    <a:pt x="31" y="731"/>
                  </a:lnTo>
                  <a:lnTo>
                    <a:pt x="46" y="719"/>
                  </a:lnTo>
                  <a:lnTo>
                    <a:pt x="60" y="709"/>
                  </a:lnTo>
                  <a:lnTo>
                    <a:pt x="76" y="700"/>
                  </a:lnTo>
                  <a:lnTo>
                    <a:pt x="98" y="685"/>
                  </a:lnTo>
                  <a:lnTo>
                    <a:pt x="121" y="670"/>
                  </a:lnTo>
                  <a:lnTo>
                    <a:pt x="135" y="660"/>
                  </a:lnTo>
                  <a:lnTo>
                    <a:pt x="150" y="650"/>
                  </a:lnTo>
                  <a:lnTo>
                    <a:pt x="163" y="640"/>
                  </a:lnTo>
                  <a:lnTo>
                    <a:pt x="170" y="634"/>
                  </a:lnTo>
                  <a:lnTo>
                    <a:pt x="178" y="629"/>
                  </a:lnTo>
                  <a:lnTo>
                    <a:pt x="185" y="623"/>
                  </a:lnTo>
                  <a:lnTo>
                    <a:pt x="191" y="617"/>
                  </a:lnTo>
                  <a:lnTo>
                    <a:pt x="198" y="613"/>
                  </a:lnTo>
                  <a:lnTo>
                    <a:pt x="206" y="607"/>
                  </a:lnTo>
                  <a:lnTo>
                    <a:pt x="215" y="602"/>
                  </a:lnTo>
                  <a:lnTo>
                    <a:pt x="224" y="597"/>
                  </a:lnTo>
                  <a:lnTo>
                    <a:pt x="233" y="592"/>
                  </a:lnTo>
                  <a:lnTo>
                    <a:pt x="243" y="587"/>
                  </a:lnTo>
                  <a:lnTo>
                    <a:pt x="253" y="584"/>
                  </a:lnTo>
                  <a:lnTo>
                    <a:pt x="263" y="579"/>
                  </a:lnTo>
                  <a:lnTo>
                    <a:pt x="273" y="576"/>
                  </a:lnTo>
                  <a:lnTo>
                    <a:pt x="283" y="573"/>
                  </a:lnTo>
                  <a:lnTo>
                    <a:pt x="295" y="569"/>
                  </a:lnTo>
                  <a:lnTo>
                    <a:pt x="295" y="0"/>
                  </a:lnTo>
                  <a:lnTo>
                    <a:pt x="0" y="16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6" name="Line 1398"/>
            <p:cNvSpPr>
              <a:spLocks noChangeShapeType="1"/>
            </p:cNvSpPr>
            <p:nvPr/>
          </p:nvSpPr>
          <p:spPr bwMode="auto">
            <a:xfrm>
              <a:off x="3892" y="1798"/>
              <a:ext cx="1" cy="1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7" name="Freeform 1399"/>
            <p:cNvSpPr>
              <a:spLocks/>
            </p:cNvSpPr>
            <p:nvPr/>
          </p:nvSpPr>
          <p:spPr bwMode="auto">
            <a:xfrm>
              <a:off x="3658" y="1859"/>
              <a:ext cx="161" cy="171"/>
            </a:xfrm>
            <a:custGeom>
              <a:avLst/>
              <a:gdLst>
                <a:gd name="T0" fmla="*/ 0 w 642"/>
                <a:gd name="T1" fmla="*/ 0 h 686"/>
                <a:gd name="T2" fmla="*/ 0 w 642"/>
                <a:gd name="T3" fmla="*/ 0 h 686"/>
                <a:gd name="T4" fmla="*/ 0 w 642"/>
                <a:gd name="T5" fmla="*/ 0 h 686"/>
                <a:gd name="T6" fmla="*/ 0 w 642"/>
                <a:gd name="T7" fmla="*/ 0 h 686"/>
                <a:gd name="T8" fmla="*/ 0 w 642"/>
                <a:gd name="T9" fmla="*/ 0 h 686"/>
                <a:gd name="T10" fmla="*/ 0 w 642"/>
                <a:gd name="T11" fmla="*/ 0 h 686"/>
                <a:gd name="T12" fmla="*/ 0 w 642"/>
                <a:gd name="T13" fmla="*/ 0 h 6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2" h="686">
                  <a:moveTo>
                    <a:pt x="0" y="686"/>
                  </a:moveTo>
                  <a:lnTo>
                    <a:pt x="642" y="321"/>
                  </a:lnTo>
                  <a:lnTo>
                    <a:pt x="642" y="0"/>
                  </a:lnTo>
                  <a:lnTo>
                    <a:pt x="150" y="280"/>
                  </a:lnTo>
                  <a:lnTo>
                    <a:pt x="150" y="505"/>
                  </a:lnTo>
                  <a:lnTo>
                    <a:pt x="0" y="591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8" name="Freeform 1400"/>
            <p:cNvSpPr>
              <a:spLocks/>
            </p:cNvSpPr>
            <p:nvPr/>
          </p:nvSpPr>
          <p:spPr bwMode="auto">
            <a:xfrm>
              <a:off x="3696" y="1851"/>
              <a:ext cx="123" cy="78"/>
            </a:xfrm>
            <a:custGeom>
              <a:avLst/>
              <a:gdLst>
                <a:gd name="T0" fmla="*/ 0 w 492"/>
                <a:gd name="T1" fmla="*/ 0 h 313"/>
                <a:gd name="T2" fmla="*/ 0 w 492"/>
                <a:gd name="T3" fmla="*/ 0 h 313"/>
                <a:gd name="T4" fmla="*/ 0 w 492"/>
                <a:gd name="T5" fmla="*/ 0 h 313"/>
                <a:gd name="T6" fmla="*/ 0 w 492"/>
                <a:gd name="T7" fmla="*/ 0 h 313"/>
                <a:gd name="T8" fmla="*/ 0 w 492"/>
                <a:gd name="T9" fmla="*/ 0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2" h="313">
                  <a:moveTo>
                    <a:pt x="0" y="280"/>
                  </a:moveTo>
                  <a:lnTo>
                    <a:pt x="492" y="0"/>
                  </a:lnTo>
                  <a:lnTo>
                    <a:pt x="492" y="33"/>
                  </a:lnTo>
                  <a:lnTo>
                    <a:pt x="0" y="313"/>
                  </a:lnTo>
                  <a:lnTo>
                    <a:pt x="0" y="28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59" name="Freeform 1401"/>
            <p:cNvSpPr>
              <a:spLocks/>
            </p:cNvSpPr>
            <p:nvPr/>
          </p:nvSpPr>
          <p:spPr bwMode="auto">
            <a:xfrm>
              <a:off x="3696" y="1840"/>
              <a:ext cx="123" cy="80"/>
            </a:xfrm>
            <a:custGeom>
              <a:avLst/>
              <a:gdLst>
                <a:gd name="T0" fmla="*/ 0 w 492"/>
                <a:gd name="T1" fmla="*/ 0 h 322"/>
                <a:gd name="T2" fmla="*/ 0 w 492"/>
                <a:gd name="T3" fmla="*/ 0 h 322"/>
                <a:gd name="T4" fmla="*/ 0 w 492"/>
                <a:gd name="T5" fmla="*/ 0 h 322"/>
                <a:gd name="T6" fmla="*/ 0 w 492"/>
                <a:gd name="T7" fmla="*/ 0 h 322"/>
                <a:gd name="T8" fmla="*/ 0 w 492"/>
                <a:gd name="T9" fmla="*/ 0 h 3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2" h="322">
                  <a:moveTo>
                    <a:pt x="0" y="322"/>
                  </a:moveTo>
                  <a:lnTo>
                    <a:pt x="492" y="42"/>
                  </a:lnTo>
                  <a:lnTo>
                    <a:pt x="492" y="0"/>
                  </a:lnTo>
                  <a:lnTo>
                    <a:pt x="0" y="28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0" name="Line 1402"/>
            <p:cNvSpPr>
              <a:spLocks noChangeShapeType="1"/>
            </p:cNvSpPr>
            <p:nvPr/>
          </p:nvSpPr>
          <p:spPr bwMode="auto">
            <a:xfrm>
              <a:off x="3819" y="1840"/>
              <a:ext cx="1" cy="1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1" name="Freeform 1403"/>
            <p:cNvSpPr>
              <a:spLocks/>
            </p:cNvSpPr>
            <p:nvPr/>
          </p:nvSpPr>
          <p:spPr bwMode="auto">
            <a:xfrm>
              <a:off x="3584" y="2006"/>
              <a:ext cx="74" cy="107"/>
            </a:xfrm>
            <a:custGeom>
              <a:avLst/>
              <a:gdLst>
                <a:gd name="T0" fmla="*/ 0 w 295"/>
                <a:gd name="T1" fmla="*/ 0 h 424"/>
                <a:gd name="T2" fmla="*/ 0 w 295"/>
                <a:gd name="T3" fmla="*/ 0 h 424"/>
                <a:gd name="T4" fmla="*/ 0 w 295"/>
                <a:gd name="T5" fmla="*/ 0 h 424"/>
                <a:gd name="T6" fmla="*/ 0 w 295"/>
                <a:gd name="T7" fmla="*/ 0 h 424"/>
                <a:gd name="T8" fmla="*/ 0 w 295"/>
                <a:gd name="T9" fmla="*/ 0 h 424"/>
                <a:gd name="T10" fmla="*/ 0 w 295"/>
                <a:gd name="T11" fmla="*/ 0 h 424"/>
                <a:gd name="T12" fmla="*/ 0 w 295"/>
                <a:gd name="T13" fmla="*/ 0 h 424"/>
                <a:gd name="T14" fmla="*/ 0 w 295"/>
                <a:gd name="T15" fmla="*/ 0 h 424"/>
                <a:gd name="T16" fmla="*/ 0 w 295"/>
                <a:gd name="T17" fmla="*/ 0 h 424"/>
                <a:gd name="T18" fmla="*/ 0 w 295"/>
                <a:gd name="T19" fmla="*/ 0 h 424"/>
                <a:gd name="T20" fmla="*/ 0 w 295"/>
                <a:gd name="T21" fmla="*/ 0 h 424"/>
                <a:gd name="T22" fmla="*/ 0 w 295"/>
                <a:gd name="T23" fmla="*/ 0 h 424"/>
                <a:gd name="T24" fmla="*/ 0 w 295"/>
                <a:gd name="T25" fmla="*/ 0 h 424"/>
                <a:gd name="T26" fmla="*/ 0 w 295"/>
                <a:gd name="T27" fmla="*/ 0 h 424"/>
                <a:gd name="T28" fmla="*/ 0 w 295"/>
                <a:gd name="T29" fmla="*/ 0 h 424"/>
                <a:gd name="T30" fmla="*/ 0 w 295"/>
                <a:gd name="T31" fmla="*/ 0 h 424"/>
                <a:gd name="T32" fmla="*/ 0 w 295"/>
                <a:gd name="T33" fmla="*/ 0 h 424"/>
                <a:gd name="T34" fmla="*/ 0 w 295"/>
                <a:gd name="T35" fmla="*/ 0 h 424"/>
                <a:gd name="T36" fmla="*/ 0 w 295"/>
                <a:gd name="T37" fmla="*/ 0 h 424"/>
                <a:gd name="T38" fmla="*/ 0 w 295"/>
                <a:gd name="T39" fmla="*/ 0 h 424"/>
                <a:gd name="T40" fmla="*/ 0 w 295"/>
                <a:gd name="T41" fmla="*/ 0 h 424"/>
                <a:gd name="T42" fmla="*/ 0 w 295"/>
                <a:gd name="T43" fmla="*/ 0 h 424"/>
                <a:gd name="T44" fmla="*/ 0 w 295"/>
                <a:gd name="T45" fmla="*/ 0 h 424"/>
                <a:gd name="T46" fmla="*/ 0 w 295"/>
                <a:gd name="T47" fmla="*/ 0 h 424"/>
                <a:gd name="T48" fmla="*/ 0 w 295"/>
                <a:gd name="T49" fmla="*/ 0 h 424"/>
                <a:gd name="T50" fmla="*/ 0 w 295"/>
                <a:gd name="T51" fmla="*/ 0 h 424"/>
                <a:gd name="T52" fmla="*/ 0 w 295"/>
                <a:gd name="T53" fmla="*/ 0 h 4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95" h="424">
                  <a:moveTo>
                    <a:pt x="295" y="262"/>
                  </a:moveTo>
                  <a:lnTo>
                    <a:pt x="289" y="266"/>
                  </a:lnTo>
                  <a:lnTo>
                    <a:pt x="285" y="271"/>
                  </a:lnTo>
                  <a:lnTo>
                    <a:pt x="280" y="276"/>
                  </a:lnTo>
                  <a:lnTo>
                    <a:pt x="274" y="281"/>
                  </a:lnTo>
                  <a:lnTo>
                    <a:pt x="270" y="285"/>
                  </a:lnTo>
                  <a:lnTo>
                    <a:pt x="266" y="290"/>
                  </a:lnTo>
                  <a:lnTo>
                    <a:pt x="254" y="299"/>
                  </a:lnTo>
                  <a:lnTo>
                    <a:pt x="244" y="308"/>
                  </a:lnTo>
                  <a:lnTo>
                    <a:pt x="233" y="316"/>
                  </a:lnTo>
                  <a:lnTo>
                    <a:pt x="221" y="322"/>
                  </a:lnTo>
                  <a:lnTo>
                    <a:pt x="205" y="333"/>
                  </a:lnTo>
                  <a:lnTo>
                    <a:pt x="189" y="340"/>
                  </a:lnTo>
                  <a:lnTo>
                    <a:pt x="172" y="349"/>
                  </a:lnTo>
                  <a:lnTo>
                    <a:pt x="157" y="356"/>
                  </a:lnTo>
                  <a:lnTo>
                    <a:pt x="140" y="364"/>
                  </a:lnTo>
                  <a:lnTo>
                    <a:pt x="123" y="371"/>
                  </a:lnTo>
                  <a:lnTo>
                    <a:pt x="103" y="380"/>
                  </a:lnTo>
                  <a:lnTo>
                    <a:pt x="83" y="387"/>
                  </a:lnTo>
                  <a:lnTo>
                    <a:pt x="63" y="395"/>
                  </a:lnTo>
                  <a:lnTo>
                    <a:pt x="42" y="404"/>
                  </a:lnTo>
                  <a:lnTo>
                    <a:pt x="28" y="411"/>
                  </a:lnTo>
                  <a:lnTo>
                    <a:pt x="14" y="418"/>
                  </a:lnTo>
                  <a:lnTo>
                    <a:pt x="0" y="424"/>
                  </a:lnTo>
                  <a:lnTo>
                    <a:pt x="0" y="167"/>
                  </a:lnTo>
                  <a:lnTo>
                    <a:pt x="295" y="0"/>
                  </a:lnTo>
                  <a:lnTo>
                    <a:pt x="295" y="26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2" name="Freeform 1404"/>
            <p:cNvSpPr>
              <a:spLocks/>
            </p:cNvSpPr>
            <p:nvPr/>
          </p:nvSpPr>
          <p:spPr bwMode="auto">
            <a:xfrm>
              <a:off x="3583" y="1517"/>
              <a:ext cx="1045" cy="596"/>
            </a:xfrm>
            <a:custGeom>
              <a:avLst/>
              <a:gdLst>
                <a:gd name="T0" fmla="*/ 0 w 4177"/>
                <a:gd name="T1" fmla="*/ 0 h 2384"/>
                <a:gd name="T2" fmla="*/ 0 w 4177"/>
                <a:gd name="T3" fmla="*/ 0 h 2384"/>
                <a:gd name="T4" fmla="*/ 0 w 4177"/>
                <a:gd name="T5" fmla="*/ 0 h 2384"/>
                <a:gd name="T6" fmla="*/ 0 w 4177"/>
                <a:gd name="T7" fmla="*/ 0 h 2384"/>
                <a:gd name="T8" fmla="*/ 0 w 4177"/>
                <a:gd name="T9" fmla="*/ 0 h 2384"/>
                <a:gd name="T10" fmla="*/ 0 w 4177"/>
                <a:gd name="T11" fmla="*/ 0 h 2384"/>
                <a:gd name="T12" fmla="*/ 0 w 4177"/>
                <a:gd name="T13" fmla="*/ 0 h 2384"/>
                <a:gd name="T14" fmla="*/ 0 w 4177"/>
                <a:gd name="T15" fmla="*/ 0 h 2384"/>
                <a:gd name="T16" fmla="*/ 0 w 4177"/>
                <a:gd name="T17" fmla="*/ 0 h 2384"/>
                <a:gd name="T18" fmla="*/ 0 w 4177"/>
                <a:gd name="T19" fmla="*/ 0 h 2384"/>
                <a:gd name="T20" fmla="*/ 0 w 4177"/>
                <a:gd name="T21" fmla="*/ 0 h 2384"/>
                <a:gd name="T22" fmla="*/ 0 w 4177"/>
                <a:gd name="T23" fmla="*/ 0 h 2384"/>
                <a:gd name="T24" fmla="*/ 0 w 4177"/>
                <a:gd name="T25" fmla="*/ 0 h 2384"/>
                <a:gd name="T26" fmla="*/ 0 w 4177"/>
                <a:gd name="T27" fmla="*/ 0 h 2384"/>
                <a:gd name="T28" fmla="*/ 0 w 4177"/>
                <a:gd name="T29" fmla="*/ 0 h 2384"/>
                <a:gd name="T30" fmla="*/ 0 w 4177"/>
                <a:gd name="T31" fmla="*/ 0 h 2384"/>
                <a:gd name="T32" fmla="*/ 0 w 4177"/>
                <a:gd name="T33" fmla="*/ 0 h 2384"/>
                <a:gd name="T34" fmla="*/ 0 w 4177"/>
                <a:gd name="T35" fmla="*/ 0 h 2384"/>
                <a:gd name="T36" fmla="*/ 0 w 4177"/>
                <a:gd name="T37" fmla="*/ 0 h 2384"/>
                <a:gd name="T38" fmla="*/ 0 w 4177"/>
                <a:gd name="T39" fmla="*/ 0 h 2384"/>
                <a:gd name="T40" fmla="*/ 0 w 4177"/>
                <a:gd name="T41" fmla="*/ 0 h 2384"/>
                <a:gd name="T42" fmla="*/ 0 w 4177"/>
                <a:gd name="T43" fmla="*/ 0 h 2384"/>
                <a:gd name="T44" fmla="*/ 0 w 4177"/>
                <a:gd name="T45" fmla="*/ 0 h 2384"/>
                <a:gd name="T46" fmla="*/ 0 w 4177"/>
                <a:gd name="T47" fmla="*/ 0 h 2384"/>
                <a:gd name="T48" fmla="*/ 0 w 4177"/>
                <a:gd name="T49" fmla="*/ 0 h 2384"/>
                <a:gd name="T50" fmla="*/ 0 w 4177"/>
                <a:gd name="T51" fmla="*/ 0 h 2384"/>
                <a:gd name="T52" fmla="*/ 0 w 4177"/>
                <a:gd name="T53" fmla="*/ 0 h 2384"/>
                <a:gd name="T54" fmla="*/ 0 w 4177"/>
                <a:gd name="T55" fmla="*/ 0 h 2384"/>
                <a:gd name="T56" fmla="*/ 0 w 4177"/>
                <a:gd name="T57" fmla="*/ 0 h 2384"/>
                <a:gd name="T58" fmla="*/ 0 w 4177"/>
                <a:gd name="T59" fmla="*/ 0 h 2384"/>
                <a:gd name="T60" fmla="*/ 0 w 4177"/>
                <a:gd name="T61" fmla="*/ 0 h 2384"/>
                <a:gd name="T62" fmla="*/ 0 w 4177"/>
                <a:gd name="T63" fmla="*/ 0 h 2384"/>
                <a:gd name="T64" fmla="*/ 0 w 4177"/>
                <a:gd name="T65" fmla="*/ 0 h 2384"/>
                <a:gd name="T66" fmla="*/ 0 w 4177"/>
                <a:gd name="T67" fmla="*/ 0 h 2384"/>
                <a:gd name="T68" fmla="*/ 0 w 4177"/>
                <a:gd name="T69" fmla="*/ 0 h 2384"/>
                <a:gd name="T70" fmla="*/ 0 w 4177"/>
                <a:gd name="T71" fmla="*/ 0 h 2384"/>
                <a:gd name="T72" fmla="*/ 0 w 4177"/>
                <a:gd name="T73" fmla="*/ 0 h 2384"/>
                <a:gd name="T74" fmla="*/ 0 w 4177"/>
                <a:gd name="T75" fmla="*/ 0 h 2384"/>
                <a:gd name="T76" fmla="*/ 0 w 4177"/>
                <a:gd name="T77" fmla="*/ 0 h 2384"/>
                <a:gd name="T78" fmla="*/ 0 w 4177"/>
                <a:gd name="T79" fmla="*/ 0 h 2384"/>
                <a:gd name="T80" fmla="*/ 0 w 4177"/>
                <a:gd name="T81" fmla="*/ 0 h 2384"/>
                <a:gd name="T82" fmla="*/ 0 w 4177"/>
                <a:gd name="T83" fmla="*/ 0 h 2384"/>
                <a:gd name="T84" fmla="*/ 0 w 4177"/>
                <a:gd name="T85" fmla="*/ 0 h 2384"/>
                <a:gd name="T86" fmla="*/ 0 w 4177"/>
                <a:gd name="T87" fmla="*/ 0 h 2384"/>
                <a:gd name="T88" fmla="*/ 0 w 4177"/>
                <a:gd name="T89" fmla="*/ 0 h 2384"/>
                <a:gd name="T90" fmla="*/ 0 w 4177"/>
                <a:gd name="T91" fmla="*/ 0 h 2384"/>
                <a:gd name="T92" fmla="*/ 0 w 4177"/>
                <a:gd name="T93" fmla="*/ 0 h 2384"/>
                <a:gd name="T94" fmla="*/ 0 w 4177"/>
                <a:gd name="T95" fmla="*/ 0 h 2384"/>
                <a:gd name="T96" fmla="*/ 0 w 4177"/>
                <a:gd name="T97" fmla="*/ 0 h 2384"/>
                <a:gd name="T98" fmla="*/ 0 w 4177"/>
                <a:gd name="T99" fmla="*/ 0 h 2384"/>
                <a:gd name="T100" fmla="*/ 0 w 4177"/>
                <a:gd name="T101" fmla="*/ 0 h 2384"/>
                <a:gd name="T102" fmla="*/ 0 w 4177"/>
                <a:gd name="T103" fmla="*/ 0 h 2384"/>
                <a:gd name="T104" fmla="*/ 0 w 4177"/>
                <a:gd name="T105" fmla="*/ 0 h 2384"/>
                <a:gd name="T106" fmla="*/ 0 w 4177"/>
                <a:gd name="T107" fmla="*/ 0 h 2384"/>
                <a:gd name="T108" fmla="*/ 0 w 4177"/>
                <a:gd name="T109" fmla="*/ 0 h 2384"/>
                <a:gd name="T110" fmla="*/ 0 w 4177"/>
                <a:gd name="T111" fmla="*/ 0 h 2384"/>
                <a:gd name="T112" fmla="*/ 0 w 4177"/>
                <a:gd name="T113" fmla="*/ 0 h 2384"/>
                <a:gd name="T114" fmla="*/ 0 w 4177"/>
                <a:gd name="T115" fmla="*/ 0 h 2384"/>
                <a:gd name="T116" fmla="*/ 0 w 4177"/>
                <a:gd name="T117" fmla="*/ 0 h 2384"/>
                <a:gd name="T118" fmla="*/ 0 w 4177"/>
                <a:gd name="T119" fmla="*/ 0 h 23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177" h="2384">
                  <a:moveTo>
                    <a:pt x="4177" y="0"/>
                  </a:moveTo>
                  <a:lnTo>
                    <a:pt x="4173" y="3"/>
                  </a:lnTo>
                  <a:lnTo>
                    <a:pt x="4168" y="8"/>
                  </a:lnTo>
                  <a:lnTo>
                    <a:pt x="4164" y="11"/>
                  </a:lnTo>
                  <a:lnTo>
                    <a:pt x="4158" y="13"/>
                  </a:lnTo>
                  <a:lnTo>
                    <a:pt x="4150" y="18"/>
                  </a:lnTo>
                  <a:lnTo>
                    <a:pt x="4142" y="21"/>
                  </a:lnTo>
                  <a:lnTo>
                    <a:pt x="4135" y="24"/>
                  </a:lnTo>
                  <a:lnTo>
                    <a:pt x="4126" y="29"/>
                  </a:lnTo>
                  <a:lnTo>
                    <a:pt x="4118" y="34"/>
                  </a:lnTo>
                  <a:lnTo>
                    <a:pt x="4112" y="40"/>
                  </a:lnTo>
                  <a:lnTo>
                    <a:pt x="4103" y="47"/>
                  </a:lnTo>
                  <a:lnTo>
                    <a:pt x="4094" y="52"/>
                  </a:lnTo>
                  <a:lnTo>
                    <a:pt x="4082" y="59"/>
                  </a:lnTo>
                  <a:lnTo>
                    <a:pt x="4070" y="65"/>
                  </a:lnTo>
                  <a:lnTo>
                    <a:pt x="4057" y="70"/>
                  </a:lnTo>
                  <a:lnTo>
                    <a:pt x="4053" y="71"/>
                  </a:lnTo>
                  <a:lnTo>
                    <a:pt x="4049" y="74"/>
                  </a:lnTo>
                  <a:lnTo>
                    <a:pt x="4045" y="75"/>
                  </a:lnTo>
                  <a:lnTo>
                    <a:pt x="4042" y="76"/>
                  </a:lnTo>
                  <a:lnTo>
                    <a:pt x="4037" y="77"/>
                  </a:lnTo>
                  <a:lnTo>
                    <a:pt x="4034" y="79"/>
                  </a:lnTo>
                  <a:lnTo>
                    <a:pt x="4030" y="80"/>
                  </a:lnTo>
                  <a:lnTo>
                    <a:pt x="4027" y="82"/>
                  </a:lnTo>
                  <a:lnTo>
                    <a:pt x="4026" y="84"/>
                  </a:lnTo>
                  <a:lnTo>
                    <a:pt x="4026" y="85"/>
                  </a:lnTo>
                  <a:lnTo>
                    <a:pt x="4026" y="87"/>
                  </a:lnTo>
                  <a:lnTo>
                    <a:pt x="4026" y="89"/>
                  </a:lnTo>
                  <a:lnTo>
                    <a:pt x="4026" y="92"/>
                  </a:lnTo>
                  <a:lnTo>
                    <a:pt x="4025" y="93"/>
                  </a:lnTo>
                  <a:lnTo>
                    <a:pt x="4021" y="93"/>
                  </a:lnTo>
                  <a:lnTo>
                    <a:pt x="4018" y="93"/>
                  </a:lnTo>
                  <a:lnTo>
                    <a:pt x="4015" y="92"/>
                  </a:lnTo>
                  <a:lnTo>
                    <a:pt x="4010" y="92"/>
                  </a:lnTo>
                  <a:lnTo>
                    <a:pt x="4008" y="91"/>
                  </a:lnTo>
                  <a:lnTo>
                    <a:pt x="4003" y="92"/>
                  </a:lnTo>
                  <a:lnTo>
                    <a:pt x="4001" y="95"/>
                  </a:lnTo>
                  <a:lnTo>
                    <a:pt x="3999" y="97"/>
                  </a:lnTo>
                  <a:lnTo>
                    <a:pt x="3997" y="101"/>
                  </a:lnTo>
                  <a:lnTo>
                    <a:pt x="3994" y="104"/>
                  </a:lnTo>
                  <a:lnTo>
                    <a:pt x="3991" y="106"/>
                  </a:lnTo>
                  <a:lnTo>
                    <a:pt x="3986" y="110"/>
                  </a:lnTo>
                  <a:lnTo>
                    <a:pt x="3979" y="113"/>
                  </a:lnTo>
                  <a:lnTo>
                    <a:pt x="3971" y="116"/>
                  </a:lnTo>
                  <a:lnTo>
                    <a:pt x="3964" y="119"/>
                  </a:lnTo>
                  <a:lnTo>
                    <a:pt x="3957" y="122"/>
                  </a:lnTo>
                  <a:lnTo>
                    <a:pt x="3945" y="128"/>
                  </a:lnTo>
                  <a:lnTo>
                    <a:pt x="3935" y="133"/>
                  </a:lnTo>
                  <a:lnTo>
                    <a:pt x="3925" y="139"/>
                  </a:lnTo>
                  <a:lnTo>
                    <a:pt x="3912" y="143"/>
                  </a:lnTo>
                  <a:lnTo>
                    <a:pt x="3897" y="147"/>
                  </a:lnTo>
                  <a:lnTo>
                    <a:pt x="3884" y="150"/>
                  </a:lnTo>
                  <a:lnTo>
                    <a:pt x="3870" y="156"/>
                  </a:lnTo>
                  <a:lnTo>
                    <a:pt x="3858" y="161"/>
                  </a:lnTo>
                  <a:lnTo>
                    <a:pt x="3847" y="169"/>
                  </a:lnTo>
                  <a:lnTo>
                    <a:pt x="3835" y="177"/>
                  </a:lnTo>
                  <a:lnTo>
                    <a:pt x="3821" y="188"/>
                  </a:lnTo>
                  <a:lnTo>
                    <a:pt x="3808" y="201"/>
                  </a:lnTo>
                  <a:lnTo>
                    <a:pt x="3795" y="215"/>
                  </a:lnTo>
                  <a:lnTo>
                    <a:pt x="3783" y="228"/>
                  </a:lnTo>
                  <a:lnTo>
                    <a:pt x="3769" y="243"/>
                  </a:lnTo>
                  <a:lnTo>
                    <a:pt x="3756" y="258"/>
                  </a:lnTo>
                  <a:lnTo>
                    <a:pt x="3741" y="271"/>
                  </a:lnTo>
                  <a:lnTo>
                    <a:pt x="3727" y="283"/>
                  </a:lnTo>
                  <a:lnTo>
                    <a:pt x="3710" y="296"/>
                  </a:lnTo>
                  <a:lnTo>
                    <a:pt x="3692" y="306"/>
                  </a:lnTo>
                  <a:lnTo>
                    <a:pt x="3674" y="317"/>
                  </a:lnTo>
                  <a:lnTo>
                    <a:pt x="3657" y="326"/>
                  </a:lnTo>
                  <a:lnTo>
                    <a:pt x="3649" y="330"/>
                  </a:lnTo>
                  <a:lnTo>
                    <a:pt x="3641" y="335"/>
                  </a:lnTo>
                  <a:lnTo>
                    <a:pt x="3635" y="339"/>
                  </a:lnTo>
                  <a:lnTo>
                    <a:pt x="3628" y="343"/>
                  </a:lnTo>
                  <a:lnTo>
                    <a:pt x="3620" y="346"/>
                  </a:lnTo>
                  <a:lnTo>
                    <a:pt x="3611" y="348"/>
                  </a:lnTo>
                  <a:lnTo>
                    <a:pt x="3602" y="349"/>
                  </a:lnTo>
                  <a:lnTo>
                    <a:pt x="3592" y="349"/>
                  </a:lnTo>
                  <a:lnTo>
                    <a:pt x="3581" y="349"/>
                  </a:lnTo>
                  <a:lnTo>
                    <a:pt x="3571" y="349"/>
                  </a:lnTo>
                  <a:lnTo>
                    <a:pt x="3556" y="351"/>
                  </a:lnTo>
                  <a:lnTo>
                    <a:pt x="3543" y="354"/>
                  </a:lnTo>
                  <a:lnTo>
                    <a:pt x="3531" y="357"/>
                  </a:lnTo>
                  <a:lnTo>
                    <a:pt x="3517" y="360"/>
                  </a:lnTo>
                  <a:lnTo>
                    <a:pt x="3504" y="363"/>
                  </a:lnTo>
                  <a:lnTo>
                    <a:pt x="3490" y="365"/>
                  </a:lnTo>
                  <a:lnTo>
                    <a:pt x="3478" y="368"/>
                  </a:lnTo>
                  <a:lnTo>
                    <a:pt x="3464" y="372"/>
                  </a:lnTo>
                  <a:lnTo>
                    <a:pt x="3452" y="376"/>
                  </a:lnTo>
                  <a:lnTo>
                    <a:pt x="3441" y="382"/>
                  </a:lnTo>
                  <a:lnTo>
                    <a:pt x="3425" y="390"/>
                  </a:lnTo>
                  <a:lnTo>
                    <a:pt x="3411" y="400"/>
                  </a:lnTo>
                  <a:lnTo>
                    <a:pt x="3396" y="410"/>
                  </a:lnTo>
                  <a:lnTo>
                    <a:pt x="3383" y="421"/>
                  </a:lnTo>
                  <a:lnTo>
                    <a:pt x="3368" y="433"/>
                  </a:lnTo>
                  <a:lnTo>
                    <a:pt x="3355" y="445"/>
                  </a:lnTo>
                  <a:lnTo>
                    <a:pt x="3337" y="458"/>
                  </a:lnTo>
                  <a:lnTo>
                    <a:pt x="3319" y="473"/>
                  </a:lnTo>
                  <a:lnTo>
                    <a:pt x="3301" y="486"/>
                  </a:lnTo>
                  <a:lnTo>
                    <a:pt x="3283" y="501"/>
                  </a:lnTo>
                  <a:lnTo>
                    <a:pt x="3271" y="512"/>
                  </a:lnTo>
                  <a:lnTo>
                    <a:pt x="3258" y="524"/>
                  </a:lnTo>
                  <a:lnTo>
                    <a:pt x="3247" y="538"/>
                  </a:lnTo>
                  <a:lnTo>
                    <a:pt x="3235" y="549"/>
                  </a:lnTo>
                  <a:lnTo>
                    <a:pt x="3222" y="559"/>
                  </a:lnTo>
                  <a:lnTo>
                    <a:pt x="3211" y="566"/>
                  </a:lnTo>
                  <a:lnTo>
                    <a:pt x="3201" y="572"/>
                  </a:lnTo>
                  <a:lnTo>
                    <a:pt x="3189" y="578"/>
                  </a:lnTo>
                  <a:lnTo>
                    <a:pt x="3178" y="584"/>
                  </a:lnTo>
                  <a:lnTo>
                    <a:pt x="3165" y="589"/>
                  </a:lnTo>
                  <a:lnTo>
                    <a:pt x="3151" y="595"/>
                  </a:lnTo>
                  <a:lnTo>
                    <a:pt x="3136" y="602"/>
                  </a:lnTo>
                  <a:lnTo>
                    <a:pt x="3121" y="609"/>
                  </a:lnTo>
                  <a:lnTo>
                    <a:pt x="3108" y="616"/>
                  </a:lnTo>
                  <a:lnTo>
                    <a:pt x="3101" y="621"/>
                  </a:lnTo>
                  <a:lnTo>
                    <a:pt x="3097" y="624"/>
                  </a:lnTo>
                  <a:lnTo>
                    <a:pt x="3092" y="629"/>
                  </a:lnTo>
                  <a:lnTo>
                    <a:pt x="3086" y="632"/>
                  </a:lnTo>
                  <a:lnTo>
                    <a:pt x="3079" y="634"/>
                  </a:lnTo>
                  <a:lnTo>
                    <a:pt x="3071" y="636"/>
                  </a:lnTo>
                  <a:lnTo>
                    <a:pt x="3063" y="639"/>
                  </a:lnTo>
                  <a:lnTo>
                    <a:pt x="3056" y="641"/>
                  </a:lnTo>
                  <a:lnTo>
                    <a:pt x="3049" y="644"/>
                  </a:lnTo>
                  <a:lnTo>
                    <a:pt x="3043" y="648"/>
                  </a:lnTo>
                  <a:lnTo>
                    <a:pt x="3037" y="652"/>
                  </a:lnTo>
                  <a:lnTo>
                    <a:pt x="3033" y="657"/>
                  </a:lnTo>
                  <a:lnTo>
                    <a:pt x="3028" y="660"/>
                  </a:lnTo>
                  <a:lnTo>
                    <a:pt x="3024" y="664"/>
                  </a:lnTo>
                  <a:lnTo>
                    <a:pt x="3014" y="669"/>
                  </a:lnTo>
                  <a:lnTo>
                    <a:pt x="3003" y="673"/>
                  </a:lnTo>
                  <a:lnTo>
                    <a:pt x="2991" y="678"/>
                  </a:lnTo>
                  <a:lnTo>
                    <a:pt x="2981" y="683"/>
                  </a:lnTo>
                  <a:lnTo>
                    <a:pt x="2971" y="690"/>
                  </a:lnTo>
                  <a:lnTo>
                    <a:pt x="2962" y="698"/>
                  </a:lnTo>
                  <a:lnTo>
                    <a:pt x="2953" y="706"/>
                  </a:lnTo>
                  <a:lnTo>
                    <a:pt x="2943" y="714"/>
                  </a:lnTo>
                  <a:lnTo>
                    <a:pt x="2933" y="720"/>
                  </a:lnTo>
                  <a:lnTo>
                    <a:pt x="2922" y="726"/>
                  </a:lnTo>
                  <a:lnTo>
                    <a:pt x="2905" y="732"/>
                  </a:lnTo>
                  <a:lnTo>
                    <a:pt x="2887" y="736"/>
                  </a:lnTo>
                  <a:lnTo>
                    <a:pt x="2869" y="741"/>
                  </a:lnTo>
                  <a:lnTo>
                    <a:pt x="2849" y="743"/>
                  </a:lnTo>
                  <a:lnTo>
                    <a:pt x="2830" y="746"/>
                  </a:lnTo>
                  <a:lnTo>
                    <a:pt x="2811" y="750"/>
                  </a:lnTo>
                  <a:lnTo>
                    <a:pt x="2794" y="753"/>
                  </a:lnTo>
                  <a:lnTo>
                    <a:pt x="2780" y="757"/>
                  </a:lnTo>
                  <a:lnTo>
                    <a:pt x="2764" y="762"/>
                  </a:lnTo>
                  <a:lnTo>
                    <a:pt x="2749" y="766"/>
                  </a:lnTo>
                  <a:lnTo>
                    <a:pt x="2735" y="773"/>
                  </a:lnTo>
                  <a:lnTo>
                    <a:pt x="2721" y="780"/>
                  </a:lnTo>
                  <a:lnTo>
                    <a:pt x="2709" y="789"/>
                  </a:lnTo>
                  <a:lnTo>
                    <a:pt x="2695" y="799"/>
                  </a:lnTo>
                  <a:lnTo>
                    <a:pt x="2682" y="811"/>
                  </a:lnTo>
                  <a:lnTo>
                    <a:pt x="2670" y="825"/>
                  </a:lnTo>
                  <a:lnTo>
                    <a:pt x="2658" y="838"/>
                  </a:lnTo>
                  <a:lnTo>
                    <a:pt x="2645" y="852"/>
                  </a:lnTo>
                  <a:lnTo>
                    <a:pt x="2633" y="864"/>
                  </a:lnTo>
                  <a:lnTo>
                    <a:pt x="2617" y="877"/>
                  </a:lnTo>
                  <a:lnTo>
                    <a:pt x="2600" y="891"/>
                  </a:lnTo>
                  <a:lnTo>
                    <a:pt x="2585" y="903"/>
                  </a:lnTo>
                  <a:lnTo>
                    <a:pt x="2569" y="917"/>
                  </a:lnTo>
                  <a:lnTo>
                    <a:pt x="2560" y="924"/>
                  </a:lnTo>
                  <a:lnTo>
                    <a:pt x="2552" y="933"/>
                  </a:lnTo>
                  <a:lnTo>
                    <a:pt x="2544" y="941"/>
                  </a:lnTo>
                  <a:lnTo>
                    <a:pt x="2536" y="950"/>
                  </a:lnTo>
                  <a:lnTo>
                    <a:pt x="2529" y="958"/>
                  </a:lnTo>
                  <a:lnTo>
                    <a:pt x="2520" y="966"/>
                  </a:lnTo>
                  <a:lnTo>
                    <a:pt x="2510" y="971"/>
                  </a:lnTo>
                  <a:lnTo>
                    <a:pt x="2498" y="977"/>
                  </a:lnTo>
                  <a:lnTo>
                    <a:pt x="2485" y="982"/>
                  </a:lnTo>
                  <a:lnTo>
                    <a:pt x="2471" y="984"/>
                  </a:lnTo>
                  <a:lnTo>
                    <a:pt x="2457" y="986"/>
                  </a:lnTo>
                  <a:lnTo>
                    <a:pt x="2442" y="988"/>
                  </a:lnTo>
                  <a:lnTo>
                    <a:pt x="2428" y="989"/>
                  </a:lnTo>
                  <a:lnTo>
                    <a:pt x="2420" y="991"/>
                  </a:lnTo>
                  <a:lnTo>
                    <a:pt x="2413" y="992"/>
                  </a:lnTo>
                  <a:lnTo>
                    <a:pt x="2406" y="993"/>
                  </a:lnTo>
                  <a:lnTo>
                    <a:pt x="2400" y="994"/>
                  </a:lnTo>
                  <a:lnTo>
                    <a:pt x="2393" y="996"/>
                  </a:lnTo>
                  <a:lnTo>
                    <a:pt x="2387" y="998"/>
                  </a:lnTo>
                  <a:lnTo>
                    <a:pt x="2383" y="1003"/>
                  </a:lnTo>
                  <a:lnTo>
                    <a:pt x="2381" y="1006"/>
                  </a:lnTo>
                  <a:lnTo>
                    <a:pt x="2377" y="1010"/>
                  </a:lnTo>
                  <a:lnTo>
                    <a:pt x="2375" y="1013"/>
                  </a:lnTo>
                  <a:lnTo>
                    <a:pt x="2373" y="1016"/>
                  </a:lnTo>
                  <a:lnTo>
                    <a:pt x="2368" y="1019"/>
                  </a:lnTo>
                  <a:lnTo>
                    <a:pt x="2361" y="1022"/>
                  </a:lnTo>
                  <a:lnTo>
                    <a:pt x="2352" y="1023"/>
                  </a:lnTo>
                  <a:lnTo>
                    <a:pt x="2344" y="1025"/>
                  </a:lnTo>
                  <a:lnTo>
                    <a:pt x="2336" y="1029"/>
                  </a:lnTo>
                  <a:lnTo>
                    <a:pt x="2329" y="1033"/>
                  </a:lnTo>
                  <a:lnTo>
                    <a:pt x="2325" y="1039"/>
                  </a:lnTo>
                  <a:lnTo>
                    <a:pt x="2320" y="1045"/>
                  </a:lnTo>
                  <a:lnTo>
                    <a:pt x="2317" y="1052"/>
                  </a:lnTo>
                  <a:lnTo>
                    <a:pt x="2312" y="1059"/>
                  </a:lnTo>
                  <a:lnTo>
                    <a:pt x="2308" y="1066"/>
                  </a:lnTo>
                  <a:lnTo>
                    <a:pt x="2303" y="1071"/>
                  </a:lnTo>
                  <a:lnTo>
                    <a:pt x="2292" y="1084"/>
                  </a:lnTo>
                  <a:lnTo>
                    <a:pt x="2280" y="1095"/>
                  </a:lnTo>
                  <a:lnTo>
                    <a:pt x="2268" y="1106"/>
                  </a:lnTo>
                  <a:lnTo>
                    <a:pt x="2253" y="1115"/>
                  </a:lnTo>
                  <a:lnTo>
                    <a:pt x="2240" y="1124"/>
                  </a:lnTo>
                  <a:lnTo>
                    <a:pt x="2225" y="1132"/>
                  </a:lnTo>
                  <a:lnTo>
                    <a:pt x="2210" y="1140"/>
                  </a:lnTo>
                  <a:lnTo>
                    <a:pt x="2196" y="1147"/>
                  </a:lnTo>
                  <a:lnTo>
                    <a:pt x="2161" y="1163"/>
                  </a:lnTo>
                  <a:lnTo>
                    <a:pt x="2126" y="1178"/>
                  </a:lnTo>
                  <a:lnTo>
                    <a:pt x="2090" y="1192"/>
                  </a:lnTo>
                  <a:lnTo>
                    <a:pt x="2055" y="1208"/>
                  </a:lnTo>
                  <a:lnTo>
                    <a:pt x="2032" y="1219"/>
                  </a:lnTo>
                  <a:lnTo>
                    <a:pt x="2010" y="1232"/>
                  </a:lnTo>
                  <a:lnTo>
                    <a:pt x="1987" y="1245"/>
                  </a:lnTo>
                  <a:lnTo>
                    <a:pt x="1965" y="1258"/>
                  </a:lnTo>
                  <a:lnTo>
                    <a:pt x="1943" y="1273"/>
                  </a:lnTo>
                  <a:lnTo>
                    <a:pt x="1920" y="1286"/>
                  </a:lnTo>
                  <a:lnTo>
                    <a:pt x="1903" y="1297"/>
                  </a:lnTo>
                  <a:lnTo>
                    <a:pt x="1887" y="1305"/>
                  </a:lnTo>
                  <a:lnTo>
                    <a:pt x="1871" y="1314"/>
                  </a:lnTo>
                  <a:lnTo>
                    <a:pt x="1855" y="1325"/>
                  </a:lnTo>
                  <a:lnTo>
                    <a:pt x="1839" y="1335"/>
                  </a:lnTo>
                  <a:lnTo>
                    <a:pt x="1826" y="1347"/>
                  </a:lnTo>
                  <a:lnTo>
                    <a:pt x="1811" y="1360"/>
                  </a:lnTo>
                  <a:lnTo>
                    <a:pt x="1798" y="1373"/>
                  </a:lnTo>
                  <a:lnTo>
                    <a:pt x="1783" y="1384"/>
                  </a:lnTo>
                  <a:lnTo>
                    <a:pt x="1772" y="1392"/>
                  </a:lnTo>
                  <a:lnTo>
                    <a:pt x="1759" y="1400"/>
                  </a:lnTo>
                  <a:lnTo>
                    <a:pt x="1746" y="1405"/>
                  </a:lnTo>
                  <a:lnTo>
                    <a:pt x="1733" y="1411"/>
                  </a:lnTo>
                  <a:lnTo>
                    <a:pt x="1718" y="1416"/>
                  </a:lnTo>
                  <a:lnTo>
                    <a:pt x="1705" y="1422"/>
                  </a:lnTo>
                  <a:lnTo>
                    <a:pt x="1679" y="1432"/>
                  </a:lnTo>
                  <a:lnTo>
                    <a:pt x="1653" y="1442"/>
                  </a:lnTo>
                  <a:lnTo>
                    <a:pt x="1629" y="1452"/>
                  </a:lnTo>
                  <a:lnTo>
                    <a:pt x="1605" y="1462"/>
                  </a:lnTo>
                  <a:lnTo>
                    <a:pt x="1582" y="1472"/>
                  </a:lnTo>
                  <a:lnTo>
                    <a:pt x="1559" y="1481"/>
                  </a:lnTo>
                  <a:lnTo>
                    <a:pt x="1551" y="1484"/>
                  </a:lnTo>
                  <a:lnTo>
                    <a:pt x="1542" y="1487"/>
                  </a:lnTo>
                  <a:lnTo>
                    <a:pt x="1536" y="1489"/>
                  </a:lnTo>
                  <a:lnTo>
                    <a:pt x="1528" y="1493"/>
                  </a:lnTo>
                  <a:lnTo>
                    <a:pt x="1521" y="1496"/>
                  </a:lnTo>
                  <a:lnTo>
                    <a:pt x="1514" y="1502"/>
                  </a:lnTo>
                  <a:lnTo>
                    <a:pt x="1510" y="1507"/>
                  </a:lnTo>
                  <a:lnTo>
                    <a:pt x="1507" y="1513"/>
                  </a:lnTo>
                  <a:lnTo>
                    <a:pt x="1502" y="1517"/>
                  </a:lnTo>
                  <a:lnTo>
                    <a:pt x="1498" y="1523"/>
                  </a:lnTo>
                  <a:lnTo>
                    <a:pt x="1493" y="1526"/>
                  </a:lnTo>
                  <a:lnTo>
                    <a:pt x="1490" y="1529"/>
                  </a:lnTo>
                  <a:lnTo>
                    <a:pt x="1488" y="1530"/>
                  </a:lnTo>
                  <a:lnTo>
                    <a:pt x="1484" y="1530"/>
                  </a:lnTo>
                  <a:lnTo>
                    <a:pt x="1481" y="1531"/>
                  </a:lnTo>
                  <a:lnTo>
                    <a:pt x="1477" y="1531"/>
                  </a:lnTo>
                  <a:lnTo>
                    <a:pt x="1475" y="1532"/>
                  </a:lnTo>
                  <a:lnTo>
                    <a:pt x="1475" y="1534"/>
                  </a:lnTo>
                  <a:lnTo>
                    <a:pt x="1475" y="1536"/>
                  </a:lnTo>
                  <a:lnTo>
                    <a:pt x="1475" y="1540"/>
                  </a:lnTo>
                  <a:lnTo>
                    <a:pt x="1474" y="1542"/>
                  </a:lnTo>
                  <a:lnTo>
                    <a:pt x="1473" y="1543"/>
                  </a:lnTo>
                  <a:lnTo>
                    <a:pt x="1471" y="1543"/>
                  </a:lnTo>
                  <a:lnTo>
                    <a:pt x="1467" y="1543"/>
                  </a:lnTo>
                  <a:lnTo>
                    <a:pt x="1466" y="1543"/>
                  </a:lnTo>
                  <a:lnTo>
                    <a:pt x="1464" y="1544"/>
                  </a:lnTo>
                  <a:lnTo>
                    <a:pt x="1462" y="1546"/>
                  </a:lnTo>
                  <a:lnTo>
                    <a:pt x="1461" y="1549"/>
                  </a:lnTo>
                  <a:lnTo>
                    <a:pt x="1457" y="1554"/>
                  </a:lnTo>
                  <a:lnTo>
                    <a:pt x="1454" y="1560"/>
                  </a:lnTo>
                  <a:lnTo>
                    <a:pt x="1449" y="1565"/>
                  </a:lnTo>
                  <a:lnTo>
                    <a:pt x="1444" y="1571"/>
                  </a:lnTo>
                  <a:lnTo>
                    <a:pt x="1438" y="1576"/>
                  </a:lnTo>
                  <a:lnTo>
                    <a:pt x="1427" y="1583"/>
                  </a:lnTo>
                  <a:lnTo>
                    <a:pt x="1416" y="1591"/>
                  </a:lnTo>
                  <a:lnTo>
                    <a:pt x="1405" y="1599"/>
                  </a:lnTo>
                  <a:lnTo>
                    <a:pt x="1390" y="1609"/>
                  </a:lnTo>
                  <a:lnTo>
                    <a:pt x="1378" y="1620"/>
                  </a:lnTo>
                  <a:lnTo>
                    <a:pt x="1368" y="1633"/>
                  </a:lnTo>
                  <a:lnTo>
                    <a:pt x="1355" y="1643"/>
                  </a:lnTo>
                  <a:lnTo>
                    <a:pt x="1342" y="1652"/>
                  </a:lnTo>
                  <a:lnTo>
                    <a:pt x="1330" y="1660"/>
                  </a:lnTo>
                  <a:lnTo>
                    <a:pt x="1316" y="1665"/>
                  </a:lnTo>
                  <a:lnTo>
                    <a:pt x="1302" y="1671"/>
                  </a:lnTo>
                  <a:lnTo>
                    <a:pt x="1287" y="1676"/>
                  </a:lnTo>
                  <a:lnTo>
                    <a:pt x="1272" y="1681"/>
                  </a:lnTo>
                  <a:lnTo>
                    <a:pt x="1259" y="1687"/>
                  </a:lnTo>
                  <a:lnTo>
                    <a:pt x="1239" y="1692"/>
                  </a:lnTo>
                  <a:lnTo>
                    <a:pt x="1219" y="1699"/>
                  </a:lnTo>
                  <a:lnTo>
                    <a:pt x="1201" y="1706"/>
                  </a:lnTo>
                  <a:lnTo>
                    <a:pt x="1182" y="1713"/>
                  </a:lnTo>
                  <a:lnTo>
                    <a:pt x="1165" y="1721"/>
                  </a:lnTo>
                  <a:lnTo>
                    <a:pt x="1147" y="1732"/>
                  </a:lnTo>
                  <a:lnTo>
                    <a:pt x="1130" y="1745"/>
                  </a:lnTo>
                  <a:lnTo>
                    <a:pt x="1113" y="1758"/>
                  </a:lnTo>
                  <a:lnTo>
                    <a:pt x="1095" y="1772"/>
                  </a:lnTo>
                  <a:lnTo>
                    <a:pt x="1077" y="1784"/>
                  </a:lnTo>
                  <a:lnTo>
                    <a:pt x="1046" y="1805"/>
                  </a:lnTo>
                  <a:lnTo>
                    <a:pt x="1015" y="1826"/>
                  </a:lnTo>
                  <a:lnTo>
                    <a:pt x="983" y="1847"/>
                  </a:lnTo>
                  <a:lnTo>
                    <a:pt x="970" y="1857"/>
                  </a:lnTo>
                  <a:lnTo>
                    <a:pt x="955" y="1867"/>
                  </a:lnTo>
                  <a:lnTo>
                    <a:pt x="942" y="1878"/>
                  </a:lnTo>
                  <a:lnTo>
                    <a:pt x="928" y="1888"/>
                  </a:lnTo>
                  <a:lnTo>
                    <a:pt x="914" y="1897"/>
                  </a:lnTo>
                  <a:lnTo>
                    <a:pt x="899" y="1906"/>
                  </a:lnTo>
                  <a:lnTo>
                    <a:pt x="884" y="1914"/>
                  </a:lnTo>
                  <a:lnTo>
                    <a:pt x="867" y="1921"/>
                  </a:lnTo>
                  <a:lnTo>
                    <a:pt x="843" y="1928"/>
                  </a:lnTo>
                  <a:lnTo>
                    <a:pt x="819" y="1933"/>
                  </a:lnTo>
                  <a:lnTo>
                    <a:pt x="794" y="1938"/>
                  </a:lnTo>
                  <a:lnTo>
                    <a:pt x="769" y="1943"/>
                  </a:lnTo>
                  <a:lnTo>
                    <a:pt x="747" y="1951"/>
                  </a:lnTo>
                  <a:lnTo>
                    <a:pt x="732" y="1957"/>
                  </a:lnTo>
                  <a:lnTo>
                    <a:pt x="719" y="1963"/>
                  </a:lnTo>
                  <a:lnTo>
                    <a:pt x="706" y="1972"/>
                  </a:lnTo>
                  <a:lnTo>
                    <a:pt x="695" y="1981"/>
                  </a:lnTo>
                  <a:lnTo>
                    <a:pt x="684" y="1990"/>
                  </a:lnTo>
                  <a:lnTo>
                    <a:pt x="672" y="1999"/>
                  </a:lnTo>
                  <a:lnTo>
                    <a:pt x="660" y="2008"/>
                  </a:lnTo>
                  <a:lnTo>
                    <a:pt x="647" y="2016"/>
                  </a:lnTo>
                  <a:lnTo>
                    <a:pt x="635" y="2024"/>
                  </a:lnTo>
                  <a:lnTo>
                    <a:pt x="621" y="2032"/>
                  </a:lnTo>
                  <a:lnTo>
                    <a:pt x="609" y="2040"/>
                  </a:lnTo>
                  <a:lnTo>
                    <a:pt x="598" y="2047"/>
                  </a:lnTo>
                  <a:lnTo>
                    <a:pt x="590" y="2054"/>
                  </a:lnTo>
                  <a:lnTo>
                    <a:pt x="583" y="2062"/>
                  </a:lnTo>
                  <a:lnTo>
                    <a:pt x="576" y="2070"/>
                  </a:lnTo>
                  <a:lnTo>
                    <a:pt x="570" y="2078"/>
                  </a:lnTo>
                  <a:lnTo>
                    <a:pt x="563" y="2084"/>
                  </a:lnTo>
                  <a:lnTo>
                    <a:pt x="555" y="2089"/>
                  </a:lnTo>
                  <a:lnTo>
                    <a:pt x="547" y="2092"/>
                  </a:lnTo>
                  <a:lnTo>
                    <a:pt x="539" y="2096"/>
                  </a:lnTo>
                  <a:lnTo>
                    <a:pt x="531" y="2101"/>
                  </a:lnTo>
                  <a:lnTo>
                    <a:pt x="525" y="2106"/>
                  </a:lnTo>
                  <a:lnTo>
                    <a:pt x="519" y="2111"/>
                  </a:lnTo>
                  <a:lnTo>
                    <a:pt x="514" y="2117"/>
                  </a:lnTo>
                  <a:lnTo>
                    <a:pt x="507" y="2123"/>
                  </a:lnTo>
                  <a:lnTo>
                    <a:pt x="500" y="2127"/>
                  </a:lnTo>
                  <a:lnTo>
                    <a:pt x="491" y="2131"/>
                  </a:lnTo>
                  <a:lnTo>
                    <a:pt x="480" y="2135"/>
                  </a:lnTo>
                  <a:lnTo>
                    <a:pt x="468" y="2138"/>
                  </a:lnTo>
                  <a:lnTo>
                    <a:pt x="457" y="2140"/>
                  </a:lnTo>
                  <a:lnTo>
                    <a:pt x="444" y="2143"/>
                  </a:lnTo>
                  <a:lnTo>
                    <a:pt x="432" y="2145"/>
                  </a:lnTo>
                  <a:lnTo>
                    <a:pt x="417" y="2148"/>
                  </a:lnTo>
                  <a:lnTo>
                    <a:pt x="402" y="2153"/>
                  </a:lnTo>
                  <a:lnTo>
                    <a:pt x="387" y="2157"/>
                  </a:lnTo>
                  <a:lnTo>
                    <a:pt x="372" y="2163"/>
                  </a:lnTo>
                  <a:lnTo>
                    <a:pt x="359" y="2170"/>
                  </a:lnTo>
                  <a:lnTo>
                    <a:pt x="347" y="2177"/>
                  </a:lnTo>
                  <a:lnTo>
                    <a:pt x="330" y="2190"/>
                  </a:lnTo>
                  <a:lnTo>
                    <a:pt x="314" y="2203"/>
                  </a:lnTo>
                  <a:lnTo>
                    <a:pt x="300" y="2218"/>
                  </a:lnTo>
                  <a:lnTo>
                    <a:pt x="285" y="2233"/>
                  </a:lnTo>
                  <a:lnTo>
                    <a:pt x="269" y="2248"/>
                  </a:lnTo>
                  <a:lnTo>
                    <a:pt x="254" y="2260"/>
                  </a:lnTo>
                  <a:lnTo>
                    <a:pt x="236" y="2274"/>
                  </a:lnTo>
                  <a:lnTo>
                    <a:pt x="217" y="2285"/>
                  </a:lnTo>
                  <a:lnTo>
                    <a:pt x="198" y="2296"/>
                  </a:lnTo>
                  <a:lnTo>
                    <a:pt x="177" y="2306"/>
                  </a:lnTo>
                  <a:lnTo>
                    <a:pt x="157" y="2315"/>
                  </a:lnTo>
                  <a:lnTo>
                    <a:pt x="137" y="2324"/>
                  </a:lnTo>
                  <a:lnTo>
                    <a:pt x="106" y="2337"/>
                  </a:lnTo>
                  <a:lnTo>
                    <a:pt x="76" y="2349"/>
                  </a:lnTo>
                  <a:lnTo>
                    <a:pt x="44" y="2362"/>
                  </a:lnTo>
                  <a:lnTo>
                    <a:pt x="30" y="2369"/>
                  </a:lnTo>
                  <a:lnTo>
                    <a:pt x="15" y="2377"/>
                  </a:lnTo>
                  <a:lnTo>
                    <a:pt x="0" y="238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3" name="Freeform 1405"/>
            <p:cNvSpPr>
              <a:spLocks/>
            </p:cNvSpPr>
            <p:nvPr/>
          </p:nvSpPr>
          <p:spPr bwMode="auto">
            <a:xfrm>
              <a:off x="3485" y="2113"/>
              <a:ext cx="98" cy="56"/>
            </a:xfrm>
            <a:custGeom>
              <a:avLst/>
              <a:gdLst>
                <a:gd name="T0" fmla="*/ 0 w 392"/>
                <a:gd name="T1" fmla="*/ 0 h 225"/>
                <a:gd name="T2" fmla="*/ 0 w 392"/>
                <a:gd name="T3" fmla="*/ 0 h 225"/>
                <a:gd name="T4" fmla="*/ 0 w 392"/>
                <a:gd name="T5" fmla="*/ 0 h 225"/>
                <a:gd name="T6" fmla="*/ 0 w 392"/>
                <a:gd name="T7" fmla="*/ 0 h 225"/>
                <a:gd name="T8" fmla="*/ 0 w 392"/>
                <a:gd name="T9" fmla="*/ 0 h 225"/>
                <a:gd name="T10" fmla="*/ 0 w 392"/>
                <a:gd name="T11" fmla="*/ 0 h 225"/>
                <a:gd name="T12" fmla="*/ 0 w 392"/>
                <a:gd name="T13" fmla="*/ 0 h 225"/>
                <a:gd name="T14" fmla="*/ 0 w 392"/>
                <a:gd name="T15" fmla="*/ 0 h 225"/>
                <a:gd name="T16" fmla="*/ 0 w 392"/>
                <a:gd name="T17" fmla="*/ 0 h 225"/>
                <a:gd name="T18" fmla="*/ 0 w 392"/>
                <a:gd name="T19" fmla="*/ 0 h 225"/>
                <a:gd name="T20" fmla="*/ 0 w 392"/>
                <a:gd name="T21" fmla="*/ 0 h 225"/>
                <a:gd name="T22" fmla="*/ 0 w 392"/>
                <a:gd name="T23" fmla="*/ 0 h 225"/>
                <a:gd name="T24" fmla="*/ 0 w 392"/>
                <a:gd name="T25" fmla="*/ 0 h 225"/>
                <a:gd name="T26" fmla="*/ 0 w 392"/>
                <a:gd name="T27" fmla="*/ 0 h 225"/>
                <a:gd name="T28" fmla="*/ 0 w 392"/>
                <a:gd name="T29" fmla="*/ 0 h 225"/>
                <a:gd name="T30" fmla="*/ 0 w 392"/>
                <a:gd name="T31" fmla="*/ 0 h 225"/>
                <a:gd name="T32" fmla="*/ 0 w 392"/>
                <a:gd name="T33" fmla="*/ 0 h 225"/>
                <a:gd name="T34" fmla="*/ 0 w 392"/>
                <a:gd name="T35" fmla="*/ 0 h 225"/>
                <a:gd name="T36" fmla="*/ 0 w 392"/>
                <a:gd name="T37" fmla="*/ 0 h 225"/>
                <a:gd name="T38" fmla="*/ 0 w 392"/>
                <a:gd name="T39" fmla="*/ 0 h 225"/>
                <a:gd name="T40" fmla="*/ 0 w 392"/>
                <a:gd name="T41" fmla="*/ 0 h 225"/>
                <a:gd name="T42" fmla="*/ 0 w 392"/>
                <a:gd name="T43" fmla="*/ 0 h 225"/>
                <a:gd name="T44" fmla="*/ 0 w 392"/>
                <a:gd name="T45" fmla="*/ 0 h 225"/>
                <a:gd name="T46" fmla="*/ 0 w 392"/>
                <a:gd name="T47" fmla="*/ 0 h 225"/>
                <a:gd name="T48" fmla="*/ 0 w 392"/>
                <a:gd name="T49" fmla="*/ 0 h 225"/>
                <a:gd name="T50" fmla="*/ 0 w 392"/>
                <a:gd name="T51" fmla="*/ 0 h 225"/>
                <a:gd name="T52" fmla="*/ 0 w 392"/>
                <a:gd name="T53" fmla="*/ 0 h 225"/>
                <a:gd name="T54" fmla="*/ 0 w 392"/>
                <a:gd name="T55" fmla="*/ 0 h 225"/>
                <a:gd name="T56" fmla="*/ 0 w 392"/>
                <a:gd name="T57" fmla="*/ 0 h 225"/>
                <a:gd name="T58" fmla="*/ 0 w 392"/>
                <a:gd name="T59" fmla="*/ 0 h 225"/>
                <a:gd name="T60" fmla="*/ 0 w 392"/>
                <a:gd name="T61" fmla="*/ 0 h 225"/>
                <a:gd name="T62" fmla="*/ 0 w 392"/>
                <a:gd name="T63" fmla="*/ 0 h 225"/>
                <a:gd name="T64" fmla="*/ 0 w 392"/>
                <a:gd name="T65" fmla="*/ 0 h 225"/>
                <a:gd name="T66" fmla="*/ 0 w 392"/>
                <a:gd name="T67" fmla="*/ 0 h 225"/>
                <a:gd name="T68" fmla="*/ 0 w 392"/>
                <a:gd name="T69" fmla="*/ 0 h 225"/>
                <a:gd name="T70" fmla="*/ 0 w 392"/>
                <a:gd name="T71" fmla="*/ 0 h 225"/>
                <a:gd name="T72" fmla="*/ 0 w 392"/>
                <a:gd name="T73" fmla="*/ 0 h 225"/>
                <a:gd name="T74" fmla="*/ 0 w 392"/>
                <a:gd name="T75" fmla="*/ 0 h 225"/>
                <a:gd name="T76" fmla="*/ 0 w 392"/>
                <a:gd name="T77" fmla="*/ 0 h 225"/>
                <a:gd name="T78" fmla="*/ 0 w 392"/>
                <a:gd name="T79" fmla="*/ 0 h 225"/>
                <a:gd name="T80" fmla="*/ 0 w 392"/>
                <a:gd name="T81" fmla="*/ 0 h 225"/>
                <a:gd name="T82" fmla="*/ 0 w 392"/>
                <a:gd name="T83" fmla="*/ 0 h 225"/>
                <a:gd name="T84" fmla="*/ 0 w 392"/>
                <a:gd name="T85" fmla="*/ 0 h 225"/>
                <a:gd name="T86" fmla="*/ 0 w 392"/>
                <a:gd name="T87" fmla="*/ 0 h 225"/>
                <a:gd name="T88" fmla="*/ 0 w 392"/>
                <a:gd name="T89" fmla="*/ 0 h 225"/>
                <a:gd name="T90" fmla="*/ 0 w 392"/>
                <a:gd name="T91" fmla="*/ 0 h 225"/>
                <a:gd name="T92" fmla="*/ 0 w 392"/>
                <a:gd name="T93" fmla="*/ 0 h 2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92" h="225">
                  <a:moveTo>
                    <a:pt x="392" y="0"/>
                  </a:moveTo>
                  <a:lnTo>
                    <a:pt x="392" y="2"/>
                  </a:lnTo>
                  <a:lnTo>
                    <a:pt x="392" y="3"/>
                  </a:lnTo>
                  <a:lnTo>
                    <a:pt x="392" y="5"/>
                  </a:lnTo>
                  <a:lnTo>
                    <a:pt x="391" y="8"/>
                  </a:lnTo>
                  <a:lnTo>
                    <a:pt x="388" y="12"/>
                  </a:lnTo>
                  <a:lnTo>
                    <a:pt x="383" y="16"/>
                  </a:lnTo>
                  <a:lnTo>
                    <a:pt x="379" y="21"/>
                  </a:lnTo>
                  <a:lnTo>
                    <a:pt x="373" y="25"/>
                  </a:lnTo>
                  <a:lnTo>
                    <a:pt x="368" y="30"/>
                  </a:lnTo>
                  <a:lnTo>
                    <a:pt x="352" y="43"/>
                  </a:lnTo>
                  <a:lnTo>
                    <a:pt x="336" y="56"/>
                  </a:lnTo>
                  <a:lnTo>
                    <a:pt x="321" y="67"/>
                  </a:lnTo>
                  <a:lnTo>
                    <a:pt x="309" y="75"/>
                  </a:lnTo>
                  <a:lnTo>
                    <a:pt x="297" y="83"/>
                  </a:lnTo>
                  <a:lnTo>
                    <a:pt x="286" y="89"/>
                  </a:lnTo>
                  <a:lnTo>
                    <a:pt x="273" y="96"/>
                  </a:lnTo>
                  <a:lnTo>
                    <a:pt x="259" y="102"/>
                  </a:lnTo>
                  <a:lnTo>
                    <a:pt x="244" y="106"/>
                  </a:lnTo>
                  <a:lnTo>
                    <a:pt x="229" y="110"/>
                  </a:lnTo>
                  <a:lnTo>
                    <a:pt x="210" y="113"/>
                  </a:lnTo>
                  <a:lnTo>
                    <a:pt x="190" y="116"/>
                  </a:lnTo>
                  <a:lnTo>
                    <a:pt x="171" y="120"/>
                  </a:lnTo>
                  <a:lnTo>
                    <a:pt x="150" y="123"/>
                  </a:lnTo>
                  <a:lnTo>
                    <a:pt x="132" y="129"/>
                  </a:lnTo>
                  <a:lnTo>
                    <a:pt x="121" y="132"/>
                  </a:lnTo>
                  <a:lnTo>
                    <a:pt x="110" y="138"/>
                  </a:lnTo>
                  <a:lnTo>
                    <a:pt x="100" y="143"/>
                  </a:lnTo>
                  <a:lnTo>
                    <a:pt x="92" y="150"/>
                  </a:lnTo>
                  <a:lnTo>
                    <a:pt x="84" y="159"/>
                  </a:lnTo>
                  <a:lnTo>
                    <a:pt x="78" y="167"/>
                  </a:lnTo>
                  <a:lnTo>
                    <a:pt x="71" y="176"/>
                  </a:lnTo>
                  <a:lnTo>
                    <a:pt x="64" y="183"/>
                  </a:lnTo>
                  <a:lnTo>
                    <a:pt x="58" y="190"/>
                  </a:lnTo>
                  <a:lnTo>
                    <a:pt x="52" y="196"/>
                  </a:lnTo>
                  <a:lnTo>
                    <a:pt x="45" y="203"/>
                  </a:lnTo>
                  <a:lnTo>
                    <a:pt x="38" y="207"/>
                  </a:lnTo>
                  <a:lnTo>
                    <a:pt x="32" y="212"/>
                  </a:lnTo>
                  <a:lnTo>
                    <a:pt x="25" y="216"/>
                  </a:lnTo>
                  <a:lnTo>
                    <a:pt x="16" y="219"/>
                  </a:lnTo>
                  <a:lnTo>
                    <a:pt x="8" y="223"/>
                  </a:lnTo>
                  <a:lnTo>
                    <a:pt x="7" y="223"/>
                  </a:lnTo>
                  <a:lnTo>
                    <a:pt x="6" y="224"/>
                  </a:lnTo>
                  <a:lnTo>
                    <a:pt x="5" y="224"/>
                  </a:lnTo>
                  <a:lnTo>
                    <a:pt x="4" y="224"/>
                  </a:lnTo>
                  <a:lnTo>
                    <a:pt x="1" y="225"/>
                  </a:lnTo>
                  <a:lnTo>
                    <a:pt x="0" y="22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4" name="Freeform 1406"/>
            <p:cNvSpPr>
              <a:spLocks/>
            </p:cNvSpPr>
            <p:nvPr/>
          </p:nvSpPr>
          <p:spPr bwMode="auto">
            <a:xfrm>
              <a:off x="3671" y="2007"/>
              <a:ext cx="96" cy="74"/>
            </a:xfrm>
            <a:custGeom>
              <a:avLst/>
              <a:gdLst>
                <a:gd name="T0" fmla="*/ 0 w 383"/>
                <a:gd name="T1" fmla="*/ 0 h 297"/>
                <a:gd name="T2" fmla="*/ 0 w 383"/>
                <a:gd name="T3" fmla="*/ 0 h 297"/>
                <a:gd name="T4" fmla="*/ 0 w 383"/>
                <a:gd name="T5" fmla="*/ 0 h 297"/>
                <a:gd name="T6" fmla="*/ 0 w 383"/>
                <a:gd name="T7" fmla="*/ 0 h 297"/>
                <a:gd name="T8" fmla="*/ 0 w 383"/>
                <a:gd name="T9" fmla="*/ 0 h 297"/>
                <a:gd name="T10" fmla="*/ 0 w 383"/>
                <a:gd name="T11" fmla="*/ 0 h 297"/>
                <a:gd name="T12" fmla="*/ 0 w 383"/>
                <a:gd name="T13" fmla="*/ 0 h 297"/>
                <a:gd name="T14" fmla="*/ 0 w 383"/>
                <a:gd name="T15" fmla="*/ 0 h 297"/>
                <a:gd name="T16" fmla="*/ 0 w 383"/>
                <a:gd name="T17" fmla="*/ 0 h 297"/>
                <a:gd name="T18" fmla="*/ 0 w 383"/>
                <a:gd name="T19" fmla="*/ 0 h 297"/>
                <a:gd name="T20" fmla="*/ 0 w 383"/>
                <a:gd name="T21" fmla="*/ 0 h 297"/>
                <a:gd name="T22" fmla="*/ 0 w 383"/>
                <a:gd name="T23" fmla="*/ 0 h 297"/>
                <a:gd name="T24" fmla="*/ 0 w 383"/>
                <a:gd name="T25" fmla="*/ 0 h 297"/>
                <a:gd name="T26" fmla="*/ 0 w 383"/>
                <a:gd name="T27" fmla="*/ 0 h 297"/>
                <a:gd name="T28" fmla="*/ 0 w 383"/>
                <a:gd name="T29" fmla="*/ 0 h 297"/>
                <a:gd name="T30" fmla="*/ 0 w 383"/>
                <a:gd name="T31" fmla="*/ 0 h 297"/>
                <a:gd name="T32" fmla="*/ 0 w 383"/>
                <a:gd name="T33" fmla="*/ 0 h 297"/>
                <a:gd name="T34" fmla="*/ 0 w 383"/>
                <a:gd name="T35" fmla="*/ 0 h 297"/>
                <a:gd name="T36" fmla="*/ 0 w 383"/>
                <a:gd name="T37" fmla="*/ 0 h 297"/>
                <a:gd name="T38" fmla="*/ 0 w 383"/>
                <a:gd name="T39" fmla="*/ 0 h 297"/>
                <a:gd name="T40" fmla="*/ 0 w 383"/>
                <a:gd name="T41" fmla="*/ 0 h 297"/>
                <a:gd name="T42" fmla="*/ 0 w 383"/>
                <a:gd name="T43" fmla="*/ 0 h 297"/>
                <a:gd name="T44" fmla="*/ 0 w 383"/>
                <a:gd name="T45" fmla="*/ 0 h 297"/>
                <a:gd name="T46" fmla="*/ 0 w 383"/>
                <a:gd name="T47" fmla="*/ 0 h 297"/>
                <a:gd name="T48" fmla="*/ 0 w 383"/>
                <a:gd name="T49" fmla="*/ 0 h 297"/>
                <a:gd name="T50" fmla="*/ 0 w 383"/>
                <a:gd name="T51" fmla="*/ 0 h 297"/>
                <a:gd name="T52" fmla="*/ 0 w 383"/>
                <a:gd name="T53" fmla="*/ 0 h 297"/>
                <a:gd name="T54" fmla="*/ 0 w 383"/>
                <a:gd name="T55" fmla="*/ 0 h 297"/>
                <a:gd name="T56" fmla="*/ 0 w 383"/>
                <a:gd name="T57" fmla="*/ 0 h 297"/>
                <a:gd name="T58" fmla="*/ 0 w 383"/>
                <a:gd name="T59" fmla="*/ 0 h 297"/>
                <a:gd name="T60" fmla="*/ 0 w 383"/>
                <a:gd name="T61" fmla="*/ 0 h 297"/>
                <a:gd name="T62" fmla="*/ 0 w 383"/>
                <a:gd name="T63" fmla="*/ 0 h 297"/>
                <a:gd name="T64" fmla="*/ 0 w 383"/>
                <a:gd name="T65" fmla="*/ 0 h 297"/>
                <a:gd name="T66" fmla="*/ 0 w 383"/>
                <a:gd name="T67" fmla="*/ 0 h 297"/>
                <a:gd name="T68" fmla="*/ 0 w 383"/>
                <a:gd name="T69" fmla="*/ 0 h 297"/>
                <a:gd name="T70" fmla="*/ 0 w 383"/>
                <a:gd name="T71" fmla="*/ 0 h 297"/>
                <a:gd name="T72" fmla="*/ 0 w 383"/>
                <a:gd name="T73" fmla="*/ 0 h 297"/>
                <a:gd name="T74" fmla="*/ 0 w 383"/>
                <a:gd name="T75" fmla="*/ 0 h 297"/>
                <a:gd name="T76" fmla="*/ 0 w 383"/>
                <a:gd name="T77" fmla="*/ 0 h 297"/>
                <a:gd name="T78" fmla="*/ 0 w 383"/>
                <a:gd name="T79" fmla="*/ 0 h 297"/>
                <a:gd name="T80" fmla="*/ 0 w 383"/>
                <a:gd name="T81" fmla="*/ 0 h 297"/>
                <a:gd name="T82" fmla="*/ 0 w 383"/>
                <a:gd name="T83" fmla="*/ 0 h 297"/>
                <a:gd name="T84" fmla="*/ 0 w 383"/>
                <a:gd name="T85" fmla="*/ 0 h 297"/>
                <a:gd name="T86" fmla="*/ 0 w 383"/>
                <a:gd name="T87" fmla="*/ 0 h 297"/>
                <a:gd name="T88" fmla="*/ 0 w 383"/>
                <a:gd name="T89" fmla="*/ 0 h 297"/>
                <a:gd name="T90" fmla="*/ 0 w 383"/>
                <a:gd name="T91" fmla="*/ 0 h 2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3" h="297">
                  <a:moveTo>
                    <a:pt x="374" y="0"/>
                  </a:moveTo>
                  <a:lnTo>
                    <a:pt x="378" y="3"/>
                  </a:lnTo>
                  <a:lnTo>
                    <a:pt x="380" y="8"/>
                  </a:lnTo>
                  <a:lnTo>
                    <a:pt x="382" y="11"/>
                  </a:lnTo>
                  <a:lnTo>
                    <a:pt x="383" y="14"/>
                  </a:lnTo>
                  <a:lnTo>
                    <a:pt x="383" y="19"/>
                  </a:lnTo>
                  <a:lnTo>
                    <a:pt x="382" y="23"/>
                  </a:lnTo>
                  <a:lnTo>
                    <a:pt x="381" y="29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4"/>
                  </a:lnTo>
                  <a:lnTo>
                    <a:pt x="370" y="49"/>
                  </a:lnTo>
                  <a:lnTo>
                    <a:pt x="368" y="56"/>
                  </a:lnTo>
                  <a:lnTo>
                    <a:pt x="367" y="63"/>
                  </a:lnTo>
                  <a:lnTo>
                    <a:pt x="365" y="69"/>
                  </a:lnTo>
                  <a:lnTo>
                    <a:pt x="364" y="76"/>
                  </a:lnTo>
                  <a:lnTo>
                    <a:pt x="363" y="82"/>
                  </a:lnTo>
                  <a:lnTo>
                    <a:pt x="361" y="87"/>
                  </a:lnTo>
                  <a:lnTo>
                    <a:pt x="359" y="93"/>
                  </a:lnTo>
                  <a:lnTo>
                    <a:pt x="359" y="100"/>
                  </a:lnTo>
                  <a:lnTo>
                    <a:pt x="359" y="105"/>
                  </a:lnTo>
                  <a:lnTo>
                    <a:pt x="360" y="111"/>
                  </a:lnTo>
                  <a:lnTo>
                    <a:pt x="360" y="116"/>
                  </a:lnTo>
                  <a:lnTo>
                    <a:pt x="360" y="122"/>
                  </a:lnTo>
                  <a:lnTo>
                    <a:pt x="360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2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9" y="169"/>
                  </a:lnTo>
                  <a:lnTo>
                    <a:pt x="346" y="175"/>
                  </a:lnTo>
                  <a:lnTo>
                    <a:pt x="345" y="179"/>
                  </a:lnTo>
                  <a:lnTo>
                    <a:pt x="345" y="185"/>
                  </a:lnTo>
                  <a:lnTo>
                    <a:pt x="345" y="189"/>
                  </a:lnTo>
                  <a:lnTo>
                    <a:pt x="344" y="195"/>
                  </a:lnTo>
                  <a:lnTo>
                    <a:pt x="342" y="201"/>
                  </a:lnTo>
                  <a:lnTo>
                    <a:pt x="341" y="206"/>
                  </a:lnTo>
                  <a:lnTo>
                    <a:pt x="339" y="212"/>
                  </a:lnTo>
                  <a:lnTo>
                    <a:pt x="339" y="217"/>
                  </a:lnTo>
                  <a:lnTo>
                    <a:pt x="340" y="223"/>
                  </a:lnTo>
                  <a:lnTo>
                    <a:pt x="340" y="229"/>
                  </a:lnTo>
                  <a:lnTo>
                    <a:pt x="340" y="233"/>
                  </a:lnTo>
                  <a:lnTo>
                    <a:pt x="339" y="238"/>
                  </a:lnTo>
                  <a:lnTo>
                    <a:pt x="336" y="241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9"/>
                  </a:lnTo>
                  <a:lnTo>
                    <a:pt x="334" y="264"/>
                  </a:lnTo>
                  <a:lnTo>
                    <a:pt x="334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4" y="282"/>
                  </a:lnTo>
                  <a:lnTo>
                    <a:pt x="323" y="286"/>
                  </a:lnTo>
                  <a:lnTo>
                    <a:pt x="322" y="289"/>
                  </a:lnTo>
                  <a:lnTo>
                    <a:pt x="321" y="292"/>
                  </a:lnTo>
                  <a:lnTo>
                    <a:pt x="317" y="295"/>
                  </a:lnTo>
                  <a:lnTo>
                    <a:pt x="313" y="296"/>
                  </a:lnTo>
                  <a:lnTo>
                    <a:pt x="307" y="297"/>
                  </a:lnTo>
                  <a:lnTo>
                    <a:pt x="300" y="296"/>
                  </a:lnTo>
                  <a:lnTo>
                    <a:pt x="295" y="295"/>
                  </a:lnTo>
                  <a:lnTo>
                    <a:pt x="288" y="292"/>
                  </a:lnTo>
                  <a:lnTo>
                    <a:pt x="281" y="290"/>
                  </a:lnTo>
                  <a:lnTo>
                    <a:pt x="276" y="288"/>
                  </a:lnTo>
                  <a:lnTo>
                    <a:pt x="266" y="282"/>
                  </a:lnTo>
                  <a:lnTo>
                    <a:pt x="256" y="276"/>
                  </a:lnTo>
                  <a:lnTo>
                    <a:pt x="245" y="270"/>
                  </a:lnTo>
                  <a:lnTo>
                    <a:pt x="234" y="264"/>
                  </a:lnTo>
                  <a:lnTo>
                    <a:pt x="225" y="261"/>
                  </a:lnTo>
                  <a:lnTo>
                    <a:pt x="215" y="260"/>
                  </a:lnTo>
                  <a:lnTo>
                    <a:pt x="204" y="259"/>
                  </a:lnTo>
                  <a:lnTo>
                    <a:pt x="193" y="259"/>
                  </a:lnTo>
                  <a:lnTo>
                    <a:pt x="181" y="259"/>
                  </a:lnTo>
                  <a:lnTo>
                    <a:pt x="169" y="259"/>
                  </a:lnTo>
                  <a:lnTo>
                    <a:pt x="145" y="258"/>
                  </a:lnTo>
                  <a:lnTo>
                    <a:pt x="120" y="258"/>
                  </a:lnTo>
                  <a:lnTo>
                    <a:pt x="107" y="258"/>
                  </a:lnTo>
                  <a:lnTo>
                    <a:pt x="93" y="258"/>
                  </a:lnTo>
                  <a:lnTo>
                    <a:pt x="81" y="257"/>
                  </a:lnTo>
                  <a:lnTo>
                    <a:pt x="68" y="255"/>
                  </a:lnTo>
                  <a:lnTo>
                    <a:pt x="56" y="252"/>
                  </a:lnTo>
                  <a:lnTo>
                    <a:pt x="45" y="249"/>
                  </a:lnTo>
                  <a:lnTo>
                    <a:pt x="35" y="245"/>
                  </a:lnTo>
                  <a:lnTo>
                    <a:pt x="24" y="242"/>
                  </a:lnTo>
                  <a:lnTo>
                    <a:pt x="16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5" name="Freeform 1407"/>
            <p:cNvSpPr>
              <a:spLocks/>
            </p:cNvSpPr>
            <p:nvPr/>
          </p:nvSpPr>
          <p:spPr bwMode="auto">
            <a:xfrm>
              <a:off x="3731" y="2025"/>
              <a:ext cx="14" cy="49"/>
            </a:xfrm>
            <a:custGeom>
              <a:avLst/>
              <a:gdLst>
                <a:gd name="T0" fmla="*/ 0 w 56"/>
                <a:gd name="T1" fmla="*/ 0 h 198"/>
                <a:gd name="T2" fmla="*/ 0 w 56"/>
                <a:gd name="T3" fmla="*/ 0 h 198"/>
                <a:gd name="T4" fmla="*/ 0 w 56"/>
                <a:gd name="T5" fmla="*/ 0 h 198"/>
                <a:gd name="T6" fmla="*/ 0 w 56"/>
                <a:gd name="T7" fmla="*/ 0 h 198"/>
                <a:gd name="T8" fmla="*/ 0 w 56"/>
                <a:gd name="T9" fmla="*/ 0 h 198"/>
                <a:gd name="T10" fmla="*/ 0 w 56"/>
                <a:gd name="T11" fmla="*/ 0 h 198"/>
                <a:gd name="T12" fmla="*/ 0 w 56"/>
                <a:gd name="T13" fmla="*/ 0 h 198"/>
                <a:gd name="T14" fmla="*/ 0 w 56"/>
                <a:gd name="T15" fmla="*/ 0 h 198"/>
                <a:gd name="T16" fmla="*/ 0 w 56"/>
                <a:gd name="T17" fmla="*/ 0 h 198"/>
                <a:gd name="T18" fmla="*/ 0 w 56"/>
                <a:gd name="T19" fmla="*/ 0 h 198"/>
                <a:gd name="T20" fmla="*/ 0 w 56"/>
                <a:gd name="T21" fmla="*/ 0 h 198"/>
                <a:gd name="T22" fmla="*/ 0 w 56"/>
                <a:gd name="T23" fmla="*/ 0 h 198"/>
                <a:gd name="T24" fmla="*/ 0 w 56"/>
                <a:gd name="T25" fmla="*/ 0 h 198"/>
                <a:gd name="T26" fmla="*/ 0 w 56"/>
                <a:gd name="T27" fmla="*/ 0 h 198"/>
                <a:gd name="T28" fmla="*/ 0 w 56"/>
                <a:gd name="T29" fmla="*/ 0 h 198"/>
                <a:gd name="T30" fmla="*/ 0 w 56"/>
                <a:gd name="T31" fmla="*/ 0 h 198"/>
                <a:gd name="T32" fmla="*/ 0 w 56"/>
                <a:gd name="T33" fmla="*/ 0 h 198"/>
                <a:gd name="T34" fmla="*/ 0 w 56"/>
                <a:gd name="T35" fmla="*/ 0 h 198"/>
                <a:gd name="T36" fmla="*/ 0 w 56"/>
                <a:gd name="T37" fmla="*/ 0 h 198"/>
                <a:gd name="T38" fmla="*/ 0 w 56"/>
                <a:gd name="T39" fmla="*/ 0 h 198"/>
                <a:gd name="T40" fmla="*/ 0 w 56"/>
                <a:gd name="T41" fmla="*/ 0 h 198"/>
                <a:gd name="T42" fmla="*/ 0 w 56"/>
                <a:gd name="T43" fmla="*/ 0 h 198"/>
                <a:gd name="T44" fmla="*/ 0 w 56"/>
                <a:gd name="T45" fmla="*/ 0 h 198"/>
                <a:gd name="T46" fmla="*/ 0 w 56"/>
                <a:gd name="T47" fmla="*/ 0 h 198"/>
                <a:gd name="T48" fmla="*/ 0 w 56"/>
                <a:gd name="T49" fmla="*/ 0 h 198"/>
                <a:gd name="T50" fmla="*/ 0 w 56"/>
                <a:gd name="T51" fmla="*/ 0 h 198"/>
                <a:gd name="T52" fmla="*/ 0 w 56"/>
                <a:gd name="T53" fmla="*/ 0 h 198"/>
                <a:gd name="T54" fmla="*/ 0 w 56"/>
                <a:gd name="T55" fmla="*/ 0 h 198"/>
                <a:gd name="T56" fmla="*/ 0 w 56"/>
                <a:gd name="T57" fmla="*/ 0 h 198"/>
                <a:gd name="T58" fmla="*/ 0 w 56"/>
                <a:gd name="T59" fmla="*/ 0 h 198"/>
                <a:gd name="T60" fmla="*/ 0 w 56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6" h="198">
                  <a:moveTo>
                    <a:pt x="1" y="197"/>
                  </a:moveTo>
                  <a:lnTo>
                    <a:pt x="0" y="197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5"/>
                  </a:lnTo>
                  <a:lnTo>
                    <a:pt x="14" y="165"/>
                  </a:lnTo>
                  <a:lnTo>
                    <a:pt x="17" y="154"/>
                  </a:lnTo>
                  <a:lnTo>
                    <a:pt x="20" y="144"/>
                  </a:lnTo>
                  <a:lnTo>
                    <a:pt x="23" y="133"/>
                  </a:lnTo>
                  <a:lnTo>
                    <a:pt x="25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3" y="67"/>
                  </a:lnTo>
                  <a:lnTo>
                    <a:pt x="37" y="59"/>
                  </a:lnTo>
                  <a:lnTo>
                    <a:pt x="42" y="51"/>
                  </a:lnTo>
                  <a:lnTo>
                    <a:pt x="46" y="43"/>
                  </a:lnTo>
                  <a:lnTo>
                    <a:pt x="49" y="35"/>
                  </a:lnTo>
                  <a:lnTo>
                    <a:pt x="52" y="29"/>
                  </a:lnTo>
                  <a:lnTo>
                    <a:pt x="52" y="21"/>
                  </a:lnTo>
                  <a:lnTo>
                    <a:pt x="52" y="13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6" name="Freeform 1408"/>
            <p:cNvSpPr>
              <a:spLocks/>
            </p:cNvSpPr>
            <p:nvPr/>
          </p:nvSpPr>
          <p:spPr bwMode="auto">
            <a:xfrm>
              <a:off x="3711" y="2042"/>
              <a:ext cx="8" cy="27"/>
            </a:xfrm>
            <a:custGeom>
              <a:avLst/>
              <a:gdLst>
                <a:gd name="T0" fmla="*/ 0 w 31"/>
                <a:gd name="T1" fmla="*/ 0 h 107"/>
                <a:gd name="T2" fmla="*/ 0 w 31"/>
                <a:gd name="T3" fmla="*/ 0 h 107"/>
                <a:gd name="T4" fmla="*/ 0 w 31"/>
                <a:gd name="T5" fmla="*/ 0 h 107"/>
                <a:gd name="T6" fmla="*/ 0 w 31"/>
                <a:gd name="T7" fmla="*/ 0 h 107"/>
                <a:gd name="T8" fmla="*/ 0 w 31"/>
                <a:gd name="T9" fmla="*/ 0 h 107"/>
                <a:gd name="T10" fmla="*/ 0 w 31"/>
                <a:gd name="T11" fmla="*/ 0 h 107"/>
                <a:gd name="T12" fmla="*/ 0 w 31"/>
                <a:gd name="T13" fmla="*/ 0 h 107"/>
                <a:gd name="T14" fmla="*/ 0 w 31"/>
                <a:gd name="T15" fmla="*/ 0 h 107"/>
                <a:gd name="T16" fmla="*/ 0 w 31"/>
                <a:gd name="T17" fmla="*/ 0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07">
                  <a:moveTo>
                    <a:pt x="0" y="107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2" y="72"/>
                  </a:lnTo>
                  <a:lnTo>
                    <a:pt x="16" y="53"/>
                  </a:lnTo>
                  <a:lnTo>
                    <a:pt x="21" y="35"/>
                  </a:lnTo>
                  <a:lnTo>
                    <a:pt x="24" y="23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7" name="Freeform 1409"/>
            <p:cNvSpPr>
              <a:spLocks/>
            </p:cNvSpPr>
            <p:nvPr/>
          </p:nvSpPr>
          <p:spPr bwMode="auto">
            <a:xfrm>
              <a:off x="3691" y="2056"/>
              <a:ext cx="64" cy="25"/>
            </a:xfrm>
            <a:custGeom>
              <a:avLst/>
              <a:gdLst>
                <a:gd name="T0" fmla="*/ 0 w 258"/>
                <a:gd name="T1" fmla="*/ 0 h 98"/>
                <a:gd name="T2" fmla="*/ 0 w 258"/>
                <a:gd name="T3" fmla="*/ 0 h 98"/>
                <a:gd name="T4" fmla="*/ 0 w 258"/>
                <a:gd name="T5" fmla="*/ 0 h 98"/>
                <a:gd name="T6" fmla="*/ 0 w 258"/>
                <a:gd name="T7" fmla="*/ 0 h 98"/>
                <a:gd name="T8" fmla="*/ 0 w 258"/>
                <a:gd name="T9" fmla="*/ 0 h 98"/>
                <a:gd name="T10" fmla="*/ 0 w 258"/>
                <a:gd name="T11" fmla="*/ 0 h 98"/>
                <a:gd name="T12" fmla="*/ 0 w 258"/>
                <a:gd name="T13" fmla="*/ 0 h 98"/>
                <a:gd name="T14" fmla="*/ 0 w 258"/>
                <a:gd name="T15" fmla="*/ 0 h 98"/>
                <a:gd name="T16" fmla="*/ 0 w 258"/>
                <a:gd name="T17" fmla="*/ 0 h 98"/>
                <a:gd name="T18" fmla="*/ 0 w 258"/>
                <a:gd name="T19" fmla="*/ 0 h 98"/>
                <a:gd name="T20" fmla="*/ 0 w 258"/>
                <a:gd name="T21" fmla="*/ 0 h 98"/>
                <a:gd name="T22" fmla="*/ 0 w 258"/>
                <a:gd name="T23" fmla="*/ 0 h 98"/>
                <a:gd name="T24" fmla="*/ 0 w 258"/>
                <a:gd name="T25" fmla="*/ 0 h 98"/>
                <a:gd name="T26" fmla="*/ 0 w 258"/>
                <a:gd name="T27" fmla="*/ 0 h 98"/>
                <a:gd name="T28" fmla="*/ 0 w 258"/>
                <a:gd name="T29" fmla="*/ 0 h 98"/>
                <a:gd name="T30" fmla="*/ 0 w 258"/>
                <a:gd name="T31" fmla="*/ 0 h 98"/>
                <a:gd name="T32" fmla="*/ 0 w 258"/>
                <a:gd name="T33" fmla="*/ 0 h 98"/>
                <a:gd name="T34" fmla="*/ 0 w 258"/>
                <a:gd name="T35" fmla="*/ 0 h 98"/>
                <a:gd name="T36" fmla="*/ 0 w 258"/>
                <a:gd name="T37" fmla="*/ 0 h 98"/>
                <a:gd name="T38" fmla="*/ 0 w 258"/>
                <a:gd name="T39" fmla="*/ 0 h 98"/>
                <a:gd name="T40" fmla="*/ 0 w 258"/>
                <a:gd name="T41" fmla="*/ 0 h 98"/>
                <a:gd name="T42" fmla="*/ 0 w 258"/>
                <a:gd name="T43" fmla="*/ 0 h 98"/>
                <a:gd name="T44" fmla="*/ 0 w 258"/>
                <a:gd name="T45" fmla="*/ 0 h 98"/>
                <a:gd name="T46" fmla="*/ 0 w 258"/>
                <a:gd name="T47" fmla="*/ 0 h 98"/>
                <a:gd name="T48" fmla="*/ 0 w 258"/>
                <a:gd name="T49" fmla="*/ 0 h 98"/>
                <a:gd name="T50" fmla="*/ 0 w 258"/>
                <a:gd name="T51" fmla="*/ 0 h 98"/>
                <a:gd name="T52" fmla="*/ 0 w 258"/>
                <a:gd name="T53" fmla="*/ 0 h 98"/>
                <a:gd name="T54" fmla="*/ 0 w 258"/>
                <a:gd name="T55" fmla="*/ 0 h 98"/>
                <a:gd name="T56" fmla="*/ 0 w 258"/>
                <a:gd name="T57" fmla="*/ 0 h 98"/>
                <a:gd name="T58" fmla="*/ 0 w 258"/>
                <a:gd name="T59" fmla="*/ 0 h 98"/>
                <a:gd name="T60" fmla="*/ 0 w 258"/>
                <a:gd name="T61" fmla="*/ 0 h 98"/>
                <a:gd name="T62" fmla="*/ 0 w 258"/>
                <a:gd name="T63" fmla="*/ 0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58" h="98">
                  <a:moveTo>
                    <a:pt x="258" y="41"/>
                  </a:moveTo>
                  <a:lnTo>
                    <a:pt x="249" y="49"/>
                  </a:lnTo>
                  <a:lnTo>
                    <a:pt x="237" y="57"/>
                  </a:lnTo>
                  <a:lnTo>
                    <a:pt x="225" y="65"/>
                  </a:lnTo>
                  <a:lnTo>
                    <a:pt x="213" y="72"/>
                  </a:lnTo>
                  <a:lnTo>
                    <a:pt x="198" y="77"/>
                  </a:lnTo>
                  <a:lnTo>
                    <a:pt x="184" y="83"/>
                  </a:lnTo>
                  <a:lnTo>
                    <a:pt x="169" y="88"/>
                  </a:lnTo>
                  <a:lnTo>
                    <a:pt x="153" y="91"/>
                  </a:lnTo>
                  <a:lnTo>
                    <a:pt x="139" y="94"/>
                  </a:lnTo>
                  <a:lnTo>
                    <a:pt x="123" y="97"/>
                  </a:lnTo>
                  <a:lnTo>
                    <a:pt x="107" y="98"/>
                  </a:lnTo>
                  <a:lnTo>
                    <a:pt x="93" y="98"/>
                  </a:lnTo>
                  <a:lnTo>
                    <a:pt x="78" y="98"/>
                  </a:lnTo>
                  <a:lnTo>
                    <a:pt x="65" y="97"/>
                  </a:lnTo>
                  <a:lnTo>
                    <a:pt x="52" y="94"/>
                  </a:lnTo>
                  <a:lnTo>
                    <a:pt x="40" y="91"/>
                  </a:lnTo>
                  <a:lnTo>
                    <a:pt x="30" y="88"/>
                  </a:lnTo>
                  <a:lnTo>
                    <a:pt x="21" y="83"/>
                  </a:lnTo>
                  <a:lnTo>
                    <a:pt x="15" y="80"/>
                  </a:lnTo>
                  <a:lnTo>
                    <a:pt x="10" y="75"/>
                  </a:lnTo>
                  <a:lnTo>
                    <a:pt x="6" y="71"/>
                  </a:lnTo>
                  <a:lnTo>
                    <a:pt x="3" y="65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1"/>
                  </a:lnTo>
                  <a:lnTo>
                    <a:pt x="3" y="34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9"/>
                  </a:lnTo>
                  <a:lnTo>
                    <a:pt x="2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8" name="Freeform 1410"/>
            <p:cNvSpPr>
              <a:spLocks/>
            </p:cNvSpPr>
            <p:nvPr/>
          </p:nvSpPr>
          <p:spPr bwMode="auto">
            <a:xfrm>
              <a:off x="3765" y="1955"/>
              <a:ext cx="176" cy="71"/>
            </a:xfrm>
            <a:custGeom>
              <a:avLst/>
              <a:gdLst>
                <a:gd name="T0" fmla="*/ 0 w 705"/>
                <a:gd name="T1" fmla="*/ 0 h 282"/>
                <a:gd name="T2" fmla="*/ 0 w 705"/>
                <a:gd name="T3" fmla="*/ 0 h 282"/>
                <a:gd name="T4" fmla="*/ 0 w 705"/>
                <a:gd name="T5" fmla="*/ 0 h 282"/>
                <a:gd name="T6" fmla="*/ 0 w 705"/>
                <a:gd name="T7" fmla="*/ 0 h 282"/>
                <a:gd name="T8" fmla="*/ 0 w 705"/>
                <a:gd name="T9" fmla="*/ 0 h 282"/>
                <a:gd name="T10" fmla="*/ 0 w 705"/>
                <a:gd name="T11" fmla="*/ 0 h 282"/>
                <a:gd name="T12" fmla="*/ 0 w 705"/>
                <a:gd name="T13" fmla="*/ 0 h 282"/>
                <a:gd name="T14" fmla="*/ 0 w 705"/>
                <a:gd name="T15" fmla="*/ 0 h 282"/>
                <a:gd name="T16" fmla="*/ 0 w 705"/>
                <a:gd name="T17" fmla="*/ 0 h 282"/>
                <a:gd name="T18" fmla="*/ 0 w 705"/>
                <a:gd name="T19" fmla="*/ 0 h 282"/>
                <a:gd name="T20" fmla="*/ 0 w 705"/>
                <a:gd name="T21" fmla="*/ 0 h 282"/>
                <a:gd name="T22" fmla="*/ 0 w 705"/>
                <a:gd name="T23" fmla="*/ 0 h 282"/>
                <a:gd name="T24" fmla="*/ 0 w 705"/>
                <a:gd name="T25" fmla="*/ 0 h 282"/>
                <a:gd name="T26" fmla="*/ 0 w 705"/>
                <a:gd name="T27" fmla="*/ 0 h 282"/>
                <a:gd name="T28" fmla="*/ 0 w 705"/>
                <a:gd name="T29" fmla="*/ 0 h 282"/>
                <a:gd name="T30" fmla="*/ 0 w 705"/>
                <a:gd name="T31" fmla="*/ 0 h 282"/>
                <a:gd name="T32" fmla="*/ 0 w 705"/>
                <a:gd name="T33" fmla="*/ 0 h 282"/>
                <a:gd name="T34" fmla="*/ 0 w 705"/>
                <a:gd name="T35" fmla="*/ 0 h 282"/>
                <a:gd name="T36" fmla="*/ 0 w 705"/>
                <a:gd name="T37" fmla="*/ 0 h 282"/>
                <a:gd name="T38" fmla="*/ 0 w 705"/>
                <a:gd name="T39" fmla="*/ 0 h 282"/>
                <a:gd name="T40" fmla="*/ 0 w 705"/>
                <a:gd name="T41" fmla="*/ 0 h 282"/>
                <a:gd name="T42" fmla="*/ 0 w 705"/>
                <a:gd name="T43" fmla="*/ 0 h 282"/>
                <a:gd name="T44" fmla="*/ 0 w 705"/>
                <a:gd name="T45" fmla="*/ 0 h 282"/>
                <a:gd name="T46" fmla="*/ 0 w 705"/>
                <a:gd name="T47" fmla="*/ 0 h 282"/>
                <a:gd name="T48" fmla="*/ 0 w 705"/>
                <a:gd name="T49" fmla="*/ 0 h 282"/>
                <a:gd name="T50" fmla="*/ 0 w 705"/>
                <a:gd name="T51" fmla="*/ 0 h 282"/>
                <a:gd name="T52" fmla="*/ 0 w 705"/>
                <a:gd name="T53" fmla="*/ 0 h 282"/>
                <a:gd name="T54" fmla="*/ 0 w 705"/>
                <a:gd name="T55" fmla="*/ 0 h 282"/>
                <a:gd name="T56" fmla="*/ 0 w 705"/>
                <a:gd name="T57" fmla="*/ 0 h 282"/>
                <a:gd name="T58" fmla="*/ 0 w 705"/>
                <a:gd name="T59" fmla="*/ 0 h 282"/>
                <a:gd name="T60" fmla="*/ 0 w 705"/>
                <a:gd name="T61" fmla="*/ 0 h 282"/>
                <a:gd name="T62" fmla="*/ 0 w 705"/>
                <a:gd name="T63" fmla="*/ 0 h 282"/>
                <a:gd name="T64" fmla="*/ 0 w 705"/>
                <a:gd name="T65" fmla="*/ 0 h 282"/>
                <a:gd name="T66" fmla="*/ 0 w 705"/>
                <a:gd name="T67" fmla="*/ 0 h 282"/>
                <a:gd name="T68" fmla="*/ 0 w 705"/>
                <a:gd name="T69" fmla="*/ 0 h 282"/>
                <a:gd name="T70" fmla="*/ 0 w 705"/>
                <a:gd name="T71" fmla="*/ 0 h 282"/>
                <a:gd name="T72" fmla="*/ 0 w 705"/>
                <a:gd name="T73" fmla="*/ 0 h 282"/>
                <a:gd name="T74" fmla="*/ 0 w 705"/>
                <a:gd name="T75" fmla="*/ 0 h 282"/>
                <a:gd name="T76" fmla="*/ 0 w 705"/>
                <a:gd name="T77" fmla="*/ 0 h 282"/>
                <a:gd name="T78" fmla="*/ 0 w 705"/>
                <a:gd name="T79" fmla="*/ 0 h 282"/>
                <a:gd name="T80" fmla="*/ 0 w 705"/>
                <a:gd name="T81" fmla="*/ 0 h 282"/>
                <a:gd name="T82" fmla="*/ 0 w 705"/>
                <a:gd name="T83" fmla="*/ 0 h 282"/>
                <a:gd name="T84" fmla="*/ 0 w 705"/>
                <a:gd name="T85" fmla="*/ 0 h 282"/>
                <a:gd name="T86" fmla="*/ 0 w 705"/>
                <a:gd name="T87" fmla="*/ 0 h 282"/>
                <a:gd name="T88" fmla="*/ 0 w 705"/>
                <a:gd name="T89" fmla="*/ 0 h 282"/>
                <a:gd name="T90" fmla="*/ 0 w 705"/>
                <a:gd name="T91" fmla="*/ 0 h 282"/>
                <a:gd name="T92" fmla="*/ 0 w 705"/>
                <a:gd name="T93" fmla="*/ 0 h 282"/>
                <a:gd name="T94" fmla="*/ 0 w 705"/>
                <a:gd name="T95" fmla="*/ 0 h 282"/>
                <a:gd name="T96" fmla="*/ 0 w 705"/>
                <a:gd name="T97" fmla="*/ 0 h 2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05" h="282">
                  <a:moveTo>
                    <a:pt x="0" y="206"/>
                  </a:moveTo>
                  <a:lnTo>
                    <a:pt x="1" y="206"/>
                  </a:lnTo>
                  <a:lnTo>
                    <a:pt x="8" y="206"/>
                  </a:lnTo>
                  <a:lnTo>
                    <a:pt x="13" y="207"/>
                  </a:lnTo>
                  <a:lnTo>
                    <a:pt x="18" y="208"/>
                  </a:lnTo>
                  <a:lnTo>
                    <a:pt x="34" y="214"/>
                  </a:lnTo>
                  <a:lnTo>
                    <a:pt x="50" y="219"/>
                  </a:lnTo>
                  <a:lnTo>
                    <a:pt x="67" y="225"/>
                  </a:lnTo>
                  <a:lnTo>
                    <a:pt x="85" y="229"/>
                  </a:lnTo>
                  <a:lnTo>
                    <a:pt x="105" y="233"/>
                  </a:lnTo>
                  <a:lnTo>
                    <a:pt x="126" y="237"/>
                  </a:lnTo>
                  <a:lnTo>
                    <a:pt x="147" y="240"/>
                  </a:lnTo>
                  <a:lnTo>
                    <a:pt x="168" y="243"/>
                  </a:lnTo>
                  <a:lnTo>
                    <a:pt x="187" y="246"/>
                  </a:lnTo>
                  <a:lnTo>
                    <a:pt x="206" y="250"/>
                  </a:lnTo>
                  <a:lnTo>
                    <a:pt x="223" y="253"/>
                  </a:lnTo>
                  <a:lnTo>
                    <a:pt x="240" y="255"/>
                  </a:lnTo>
                  <a:lnTo>
                    <a:pt x="249" y="256"/>
                  </a:lnTo>
                  <a:lnTo>
                    <a:pt x="257" y="259"/>
                  </a:lnTo>
                  <a:lnTo>
                    <a:pt x="266" y="261"/>
                  </a:lnTo>
                  <a:lnTo>
                    <a:pt x="277" y="264"/>
                  </a:lnTo>
                  <a:lnTo>
                    <a:pt x="282" y="268"/>
                  </a:lnTo>
                  <a:lnTo>
                    <a:pt x="289" y="271"/>
                  </a:lnTo>
                  <a:lnTo>
                    <a:pt x="296" y="275"/>
                  </a:lnTo>
                  <a:lnTo>
                    <a:pt x="301" y="279"/>
                  </a:lnTo>
                  <a:lnTo>
                    <a:pt x="307" y="281"/>
                  </a:lnTo>
                  <a:lnTo>
                    <a:pt x="312" y="282"/>
                  </a:lnTo>
                  <a:lnTo>
                    <a:pt x="317" y="282"/>
                  </a:lnTo>
                  <a:lnTo>
                    <a:pt x="319" y="281"/>
                  </a:lnTo>
                  <a:lnTo>
                    <a:pt x="321" y="279"/>
                  </a:lnTo>
                  <a:lnTo>
                    <a:pt x="324" y="275"/>
                  </a:lnTo>
                  <a:lnTo>
                    <a:pt x="326" y="272"/>
                  </a:lnTo>
                  <a:lnTo>
                    <a:pt x="327" y="268"/>
                  </a:lnTo>
                  <a:lnTo>
                    <a:pt x="328" y="262"/>
                  </a:lnTo>
                  <a:lnTo>
                    <a:pt x="329" y="257"/>
                  </a:lnTo>
                  <a:lnTo>
                    <a:pt x="333" y="242"/>
                  </a:lnTo>
                  <a:lnTo>
                    <a:pt x="336" y="228"/>
                  </a:lnTo>
                  <a:lnTo>
                    <a:pt x="340" y="214"/>
                  </a:lnTo>
                  <a:lnTo>
                    <a:pt x="347" y="192"/>
                  </a:lnTo>
                  <a:lnTo>
                    <a:pt x="354" y="171"/>
                  </a:lnTo>
                  <a:lnTo>
                    <a:pt x="357" y="160"/>
                  </a:lnTo>
                  <a:lnTo>
                    <a:pt x="361" y="150"/>
                  </a:lnTo>
                  <a:lnTo>
                    <a:pt x="363" y="139"/>
                  </a:lnTo>
                  <a:lnTo>
                    <a:pt x="366" y="129"/>
                  </a:lnTo>
                  <a:lnTo>
                    <a:pt x="367" y="121"/>
                  </a:lnTo>
                  <a:lnTo>
                    <a:pt x="368" y="113"/>
                  </a:lnTo>
                  <a:lnTo>
                    <a:pt x="370" y="106"/>
                  </a:lnTo>
                  <a:lnTo>
                    <a:pt x="372" y="99"/>
                  </a:lnTo>
                  <a:lnTo>
                    <a:pt x="375" y="94"/>
                  </a:lnTo>
                  <a:lnTo>
                    <a:pt x="380" y="86"/>
                  </a:lnTo>
                  <a:lnTo>
                    <a:pt x="384" y="79"/>
                  </a:lnTo>
                  <a:lnTo>
                    <a:pt x="390" y="74"/>
                  </a:lnTo>
                  <a:lnTo>
                    <a:pt x="395" y="67"/>
                  </a:lnTo>
                  <a:lnTo>
                    <a:pt x="399" y="61"/>
                  </a:lnTo>
                  <a:lnTo>
                    <a:pt x="402" y="55"/>
                  </a:lnTo>
                  <a:lnTo>
                    <a:pt x="404" y="49"/>
                  </a:lnTo>
                  <a:lnTo>
                    <a:pt x="407" y="42"/>
                  </a:lnTo>
                  <a:lnTo>
                    <a:pt x="409" y="34"/>
                  </a:lnTo>
                  <a:lnTo>
                    <a:pt x="409" y="29"/>
                  </a:lnTo>
                  <a:lnTo>
                    <a:pt x="409" y="23"/>
                  </a:lnTo>
                  <a:lnTo>
                    <a:pt x="410" y="18"/>
                  </a:lnTo>
                  <a:lnTo>
                    <a:pt x="410" y="12"/>
                  </a:lnTo>
                  <a:lnTo>
                    <a:pt x="411" y="9"/>
                  </a:lnTo>
                  <a:lnTo>
                    <a:pt x="413" y="5"/>
                  </a:lnTo>
                  <a:lnTo>
                    <a:pt x="416" y="3"/>
                  </a:lnTo>
                  <a:lnTo>
                    <a:pt x="419" y="1"/>
                  </a:lnTo>
                  <a:lnTo>
                    <a:pt x="422" y="0"/>
                  </a:lnTo>
                  <a:lnTo>
                    <a:pt x="427" y="0"/>
                  </a:lnTo>
                  <a:lnTo>
                    <a:pt x="431" y="1"/>
                  </a:lnTo>
                  <a:lnTo>
                    <a:pt x="436" y="1"/>
                  </a:lnTo>
                  <a:lnTo>
                    <a:pt x="441" y="3"/>
                  </a:lnTo>
                  <a:lnTo>
                    <a:pt x="447" y="4"/>
                  </a:lnTo>
                  <a:lnTo>
                    <a:pt x="468" y="11"/>
                  </a:lnTo>
                  <a:lnTo>
                    <a:pt x="489" y="19"/>
                  </a:lnTo>
                  <a:lnTo>
                    <a:pt x="507" y="24"/>
                  </a:lnTo>
                  <a:lnTo>
                    <a:pt x="524" y="29"/>
                  </a:lnTo>
                  <a:lnTo>
                    <a:pt x="542" y="36"/>
                  </a:lnTo>
                  <a:lnTo>
                    <a:pt x="560" y="41"/>
                  </a:lnTo>
                  <a:lnTo>
                    <a:pt x="567" y="43"/>
                  </a:lnTo>
                  <a:lnTo>
                    <a:pt x="575" y="46"/>
                  </a:lnTo>
                  <a:lnTo>
                    <a:pt x="581" y="47"/>
                  </a:lnTo>
                  <a:lnTo>
                    <a:pt x="589" y="48"/>
                  </a:lnTo>
                  <a:lnTo>
                    <a:pt x="600" y="49"/>
                  </a:lnTo>
                  <a:lnTo>
                    <a:pt x="612" y="49"/>
                  </a:lnTo>
                  <a:lnTo>
                    <a:pt x="622" y="50"/>
                  </a:lnTo>
                  <a:lnTo>
                    <a:pt x="633" y="52"/>
                  </a:lnTo>
                  <a:lnTo>
                    <a:pt x="644" y="56"/>
                  </a:lnTo>
                  <a:lnTo>
                    <a:pt x="656" y="59"/>
                  </a:lnTo>
                  <a:lnTo>
                    <a:pt x="670" y="61"/>
                  </a:lnTo>
                  <a:lnTo>
                    <a:pt x="674" y="62"/>
                  </a:lnTo>
                  <a:lnTo>
                    <a:pt x="680" y="64"/>
                  </a:lnTo>
                  <a:lnTo>
                    <a:pt x="686" y="64"/>
                  </a:lnTo>
                  <a:lnTo>
                    <a:pt x="691" y="64"/>
                  </a:lnTo>
                  <a:lnTo>
                    <a:pt x="697" y="64"/>
                  </a:lnTo>
                  <a:lnTo>
                    <a:pt x="701" y="66"/>
                  </a:lnTo>
                  <a:lnTo>
                    <a:pt x="702" y="67"/>
                  </a:lnTo>
                  <a:lnTo>
                    <a:pt x="704" y="69"/>
                  </a:lnTo>
                  <a:lnTo>
                    <a:pt x="705" y="71"/>
                  </a:lnTo>
                  <a:lnTo>
                    <a:pt x="705" y="7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69" name="Freeform 1411"/>
            <p:cNvSpPr>
              <a:spLocks/>
            </p:cNvSpPr>
            <p:nvPr/>
          </p:nvSpPr>
          <p:spPr bwMode="auto">
            <a:xfrm>
              <a:off x="3921" y="1922"/>
              <a:ext cx="9" cy="46"/>
            </a:xfrm>
            <a:custGeom>
              <a:avLst/>
              <a:gdLst>
                <a:gd name="T0" fmla="*/ 0 w 36"/>
                <a:gd name="T1" fmla="*/ 0 h 183"/>
                <a:gd name="T2" fmla="*/ 0 w 36"/>
                <a:gd name="T3" fmla="*/ 0 h 183"/>
                <a:gd name="T4" fmla="*/ 0 w 36"/>
                <a:gd name="T5" fmla="*/ 0 h 183"/>
                <a:gd name="T6" fmla="*/ 0 w 36"/>
                <a:gd name="T7" fmla="*/ 0 h 183"/>
                <a:gd name="T8" fmla="*/ 0 w 36"/>
                <a:gd name="T9" fmla="*/ 0 h 183"/>
                <a:gd name="T10" fmla="*/ 0 w 36"/>
                <a:gd name="T11" fmla="*/ 0 h 183"/>
                <a:gd name="T12" fmla="*/ 0 w 36"/>
                <a:gd name="T13" fmla="*/ 0 h 183"/>
                <a:gd name="T14" fmla="*/ 0 w 36"/>
                <a:gd name="T15" fmla="*/ 0 h 183"/>
                <a:gd name="T16" fmla="*/ 0 w 36"/>
                <a:gd name="T17" fmla="*/ 0 h 183"/>
                <a:gd name="T18" fmla="*/ 0 w 36"/>
                <a:gd name="T19" fmla="*/ 0 h 183"/>
                <a:gd name="T20" fmla="*/ 0 w 36"/>
                <a:gd name="T21" fmla="*/ 0 h 183"/>
                <a:gd name="T22" fmla="*/ 0 w 36"/>
                <a:gd name="T23" fmla="*/ 0 h 183"/>
                <a:gd name="T24" fmla="*/ 0 w 36"/>
                <a:gd name="T25" fmla="*/ 0 h 183"/>
                <a:gd name="T26" fmla="*/ 0 w 36"/>
                <a:gd name="T27" fmla="*/ 0 h 183"/>
                <a:gd name="T28" fmla="*/ 0 w 36"/>
                <a:gd name="T29" fmla="*/ 0 h 183"/>
                <a:gd name="T30" fmla="*/ 0 w 36"/>
                <a:gd name="T31" fmla="*/ 0 h 1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" h="183">
                  <a:moveTo>
                    <a:pt x="30" y="0"/>
                  </a:moveTo>
                  <a:lnTo>
                    <a:pt x="34" y="10"/>
                  </a:lnTo>
                  <a:lnTo>
                    <a:pt x="35" y="22"/>
                  </a:lnTo>
                  <a:lnTo>
                    <a:pt x="36" y="32"/>
                  </a:lnTo>
                  <a:lnTo>
                    <a:pt x="36" y="42"/>
                  </a:lnTo>
                  <a:lnTo>
                    <a:pt x="35" y="52"/>
                  </a:lnTo>
                  <a:lnTo>
                    <a:pt x="32" y="62"/>
                  </a:lnTo>
                  <a:lnTo>
                    <a:pt x="29" y="78"/>
                  </a:lnTo>
                  <a:lnTo>
                    <a:pt x="26" y="93"/>
                  </a:lnTo>
                  <a:lnTo>
                    <a:pt x="20" y="108"/>
                  </a:lnTo>
                  <a:lnTo>
                    <a:pt x="16" y="124"/>
                  </a:lnTo>
                  <a:lnTo>
                    <a:pt x="11" y="135"/>
                  </a:lnTo>
                  <a:lnTo>
                    <a:pt x="8" y="147"/>
                  </a:lnTo>
                  <a:lnTo>
                    <a:pt x="4" y="159"/>
                  </a:lnTo>
                  <a:lnTo>
                    <a:pt x="2" y="171"/>
                  </a:lnTo>
                  <a:lnTo>
                    <a:pt x="0" y="18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0" name="Freeform 1412"/>
            <p:cNvSpPr>
              <a:spLocks/>
            </p:cNvSpPr>
            <p:nvPr/>
          </p:nvSpPr>
          <p:spPr bwMode="auto">
            <a:xfrm>
              <a:off x="3902" y="1935"/>
              <a:ext cx="5" cy="30"/>
            </a:xfrm>
            <a:custGeom>
              <a:avLst/>
              <a:gdLst>
                <a:gd name="T0" fmla="*/ 0 w 20"/>
                <a:gd name="T1" fmla="*/ 0 h 122"/>
                <a:gd name="T2" fmla="*/ 0 w 20"/>
                <a:gd name="T3" fmla="*/ 0 h 122"/>
                <a:gd name="T4" fmla="*/ 0 w 20"/>
                <a:gd name="T5" fmla="*/ 0 h 122"/>
                <a:gd name="T6" fmla="*/ 0 w 20"/>
                <a:gd name="T7" fmla="*/ 0 h 122"/>
                <a:gd name="T8" fmla="*/ 0 w 20"/>
                <a:gd name="T9" fmla="*/ 0 h 122"/>
                <a:gd name="T10" fmla="*/ 0 w 20"/>
                <a:gd name="T11" fmla="*/ 0 h 122"/>
                <a:gd name="T12" fmla="*/ 0 w 20"/>
                <a:gd name="T13" fmla="*/ 0 h 122"/>
                <a:gd name="T14" fmla="*/ 0 w 20"/>
                <a:gd name="T15" fmla="*/ 0 h 122"/>
                <a:gd name="T16" fmla="*/ 0 w 20"/>
                <a:gd name="T17" fmla="*/ 0 h 122"/>
                <a:gd name="T18" fmla="*/ 0 w 20"/>
                <a:gd name="T19" fmla="*/ 0 h 122"/>
                <a:gd name="T20" fmla="*/ 0 w 20"/>
                <a:gd name="T21" fmla="*/ 0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2">
                  <a:moveTo>
                    <a:pt x="20" y="0"/>
                  </a:moveTo>
                  <a:lnTo>
                    <a:pt x="18" y="10"/>
                  </a:lnTo>
                  <a:lnTo>
                    <a:pt x="14" y="19"/>
                  </a:lnTo>
                  <a:lnTo>
                    <a:pt x="13" y="29"/>
                  </a:lnTo>
                  <a:lnTo>
                    <a:pt x="11" y="39"/>
                  </a:lnTo>
                  <a:lnTo>
                    <a:pt x="9" y="51"/>
                  </a:lnTo>
                  <a:lnTo>
                    <a:pt x="8" y="65"/>
                  </a:lnTo>
                  <a:lnTo>
                    <a:pt x="5" y="79"/>
                  </a:lnTo>
                  <a:lnTo>
                    <a:pt x="4" y="93"/>
                  </a:lnTo>
                  <a:lnTo>
                    <a:pt x="2" y="107"/>
                  </a:lnTo>
                  <a:lnTo>
                    <a:pt x="0" y="12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1" name="Freeform 1413"/>
            <p:cNvSpPr>
              <a:spLocks/>
            </p:cNvSpPr>
            <p:nvPr/>
          </p:nvSpPr>
          <p:spPr bwMode="auto">
            <a:xfrm>
              <a:off x="3863" y="1974"/>
              <a:ext cx="48" cy="17"/>
            </a:xfrm>
            <a:custGeom>
              <a:avLst/>
              <a:gdLst>
                <a:gd name="T0" fmla="*/ 0 w 193"/>
                <a:gd name="T1" fmla="*/ 0 h 67"/>
                <a:gd name="T2" fmla="*/ 0 w 193"/>
                <a:gd name="T3" fmla="*/ 0 h 67"/>
                <a:gd name="T4" fmla="*/ 0 w 193"/>
                <a:gd name="T5" fmla="*/ 0 h 67"/>
                <a:gd name="T6" fmla="*/ 0 w 193"/>
                <a:gd name="T7" fmla="*/ 0 h 67"/>
                <a:gd name="T8" fmla="*/ 0 w 193"/>
                <a:gd name="T9" fmla="*/ 0 h 67"/>
                <a:gd name="T10" fmla="*/ 0 w 193"/>
                <a:gd name="T11" fmla="*/ 0 h 67"/>
                <a:gd name="T12" fmla="*/ 0 w 193"/>
                <a:gd name="T13" fmla="*/ 0 h 67"/>
                <a:gd name="T14" fmla="*/ 0 w 193"/>
                <a:gd name="T15" fmla="*/ 0 h 67"/>
                <a:gd name="T16" fmla="*/ 0 w 193"/>
                <a:gd name="T17" fmla="*/ 0 h 67"/>
                <a:gd name="T18" fmla="*/ 0 w 193"/>
                <a:gd name="T19" fmla="*/ 0 h 67"/>
                <a:gd name="T20" fmla="*/ 0 w 193"/>
                <a:gd name="T21" fmla="*/ 0 h 67"/>
                <a:gd name="T22" fmla="*/ 0 w 193"/>
                <a:gd name="T23" fmla="*/ 0 h 67"/>
                <a:gd name="T24" fmla="*/ 0 w 193"/>
                <a:gd name="T25" fmla="*/ 0 h 67"/>
                <a:gd name="T26" fmla="*/ 0 w 193"/>
                <a:gd name="T27" fmla="*/ 0 h 67"/>
                <a:gd name="T28" fmla="*/ 0 w 193"/>
                <a:gd name="T29" fmla="*/ 0 h 67"/>
                <a:gd name="T30" fmla="*/ 0 w 193"/>
                <a:gd name="T31" fmla="*/ 0 h 67"/>
                <a:gd name="T32" fmla="*/ 0 w 193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3" h="67">
                  <a:moveTo>
                    <a:pt x="0" y="0"/>
                  </a:moveTo>
                  <a:lnTo>
                    <a:pt x="13" y="1"/>
                  </a:lnTo>
                  <a:lnTo>
                    <a:pt x="27" y="3"/>
                  </a:lnTo>
                  <a:lnTo>
                    <a:pt x="38" y="5"/>
                  </a:lnTo>
                  <a:lnTo>
                    <a:pt x="49" y="10"/>
                  </a:lnTo>
                  <a:lnTo>
                    <a:pt x="60" y="14"/>
                  </a:lnTo>
                  <a:lnTo>
                    <a:pt x="70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3"/>
                  </a:lnTo>
                  <a:lnTo>
                    <a:pt x="138" y="58"/>
                  </a:lnTo>
                  <a:lnTo>
                    <a:pt x="148" y="62"/>
                  </a:lnTo>
                  <a:lnTo>
                    <a:pt x="158" y="65"/>
                  </a:lnTo>
                  <a:lnTo>
                    <a:pt x="169" y="67"/>
                  </a:lnTo>
                  <a:lnTo>
                    <a:pt x="180" y="67"/>
                  </a:lnTo>
                  <a:lnTo>
                    <a:pt x="193" y="6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2" name="Freeform 1414"/>
            <p:cNvSpPr>
              <a:spLocks/>
            </p:cNvSpPr>
            <p:nvPr/>
          </p:nvSpPr>
          <p:spPr bwMode="auto">
            <a:xfrm>
              <a:off x="3863" y="1988"/>
              <a:ext cx="29" cy="15"/>
            </a:xfrm>
            <a:custGeom>
              <a:avLst/>
              <a:gdLst>
                <a:gd name="T0" fmla="*/ 0 w 117"/>
                <a:gd name="T1" fmla="*/ 0 h 60"/>
                <a:gd name="T2" fmla="*/ 0 w 117"/>
                <a:gd name="T3" fmla="*/ 0 h 60"/>
                <a:gd name="T4" fmla="*/ 0 w 117"/>
                <a:gd name="T5" fmla="*/ 0 h 60"/>
                <a:gd name="T6" fmla="*/ 0 w 117"/>
                <a:gd name="T7" fmla="*/ 0 h 60"/>
                <a:gd name="T8" fmla="*/ 0 w 117"/>
                <a:gd name="T9" fmla="*/ 0 h 60"/>
                <a:gd name="T10" fmla="*/ 0 w 117"/>
                <a:gd name="T11" fmla="*/ 0 h 60"/>
                <a:gd name="T12" fmla="*/ 0 w 117"/>
                <a:gd name="T13" fmla="*/ 0 h 60"/>
                <a:gd name="T14" fmla="*/ 0 w 117"/>
                <a:gd name="T15" fmla="*/ 0 h 60"/>
                <a:gd name="T16" fmla="*/ 0 w 117"/>
                <a:gd name="T17" fmla="*/ 0 h 60"/>
                <a:gd name="T18" fmla="*/ 0 w 117"/>
                <a:gd name="T19" fmla="*/ 0 h 60"/>
                <a:gd name="T20" fmla="*/ 0 w 117"/>
                <a:gd name="T21" fmla="*/ 0 h 60"/>
                <a:gd name="T22" fmla="*/ 0 w 117"/>
                <a:gd name="T23" fmla="*/ 0 h 60"/>
                <a:gd name="T24" fmla="*/ 0 w 117"/>
                <a:gd name="T25" fmla="*/ 0 h 60"/>
                <a:gd name="T26" fmla="*/ 0 w 117"/>
                <a:gd name="T27" fmla="*/ 0 h 60"/>
                <a:gd name="T28" fmla="*/ 0 w 117"/>
                <a:gd name="T29" fmla="*/ 0 h 60"/>
                <a:gd name="T30" fmla="*/ 0 w 117"/>
                <a:gd name="T31" fmla="*/ 0 h 60"/>
                <a:gd name="T32" fmla="*/ 0 w 117"/>
                <a:gd name="T33" fmla="*/ 0 h 60"/>
                <a:gd name="T34" fmla="*/ 0 w 117"/>
                <a:gd name="T35" fmla="*/ 0 h 60"/>
                <a:gd name="T36" fmla="*/ 0 w 117"/>
                <a:gd name="T37" fmla="*/ 0 h 60"/>
                <a:gd name="T38" fmla="*/ 0 w 117"/>
                <a:gd name="T39" fmla="*/ 0 h 60"/>
                <a:gd name="T40" fmla="*/ 0 w 117"/>
                <a:gd name="T41" fmla="*/ 0 h 60"/>
                <a:gd name="T42" fmla="*/ 0 w 117"/>
                <a:gd name="T43" fmla="*/ 0 h 60"/>
                <a:gd name="T44" fmla="*/ 0 w 117"/>
                <a:gd name="T45" fmla="*/ 0 h 60"/>
                <a:gd name="T46" fmla="*/ 0 w 117"/>
                <a:gd name="T47" fmla="*/ 0 h 60"/>
                <a:gd name="T48" fmla="*/ 0 w 117"/>
                <a:gd name="T49" fmla="*/ 0 h 60"/>
                <a:gd name="T50" fmla="*/ 0 w 117"/>
                <a:gd name="T51" fmla="*/ 0 h 60"/>
                <a:gd name="T52" fmla="*/ 0 w 117"/>
                <a:gd name="T53" fmla="*/ 0 h 60"/>
                <a:gd name="T54" fmla="*/ 0 w 117"/>
                <a:gd name="T55" fmla="*/ 0 h 60"/>
                <a:gd name="T56" fmla="*/ 0 w 117"/>
                <a:gd name="T57" fmla="*/ 0 h 60"/>
                <a:gd name="T58" fmla="*/ 0 w 117"/>
                <a:gd name="T59" fmla="*/ 0 h 60"/>
                <a:gd name="T60" fmla="*/ 0 w 117"/>
                <a:gd name="T61" fmla="*/ 0 h 60"/>
                <a:gd name="T62" fmla="*/ 0 w 117"/>
                <a:gd name="T63" fmla="*/ 0 h 60"/>
                <a:gd name="T64" fmla="*/ 0 w 117"/>
                <a:gd name="T65" fmla="*/ 0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7" h="60">
                  <a:moveTo>
                    <a:pt x="57" y="9"/>
                  </a:moveTo>
                  <a:lnTo>
                    <a:pt x="48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2"/>
                  </a:lnTo>
                  <a:lnTo>
                    <a:pt x="17" y="37"/>
                  </a:lnTo>
                  <a:lnTo>
                    <a:pt x="26" y="40"/>
                  </a:lnTo>
                  <a:lnTo>
                    <a:pt x="34" y="42"/>
                  </a:lnTo>
                  <a:lnTo>
                    <a:pt x="46" y="44"/>
                  </a:lnTo>
                  <a:lnTo>
                    <a:pt x="57" y="45"/>
                  </a:lnTo>
                  <a:lnTo>
                    <a:pt x="68" y="45"/>
                  </a:lnTo>
                  <a:lnTo>
                    <a:pt x="78" y="46"/>
                  </a:lnTo>
                  <a:lnTo>
                    <a:pt x="86" y="47"/>
                  </a:lnTo>
                  <a:lnTo>
                    <a:pt x="92" y="49"/>
                  </a:lnTo>
                  <a:lnTo>
                    <a:pt x="94" y="52"/>
                  </a:lnTo>
                  <a:lnTo>
                    <a:pt x="97" y="56"/>
                  </a:lnTo>
                  <a:lnTo>
                    <a:pt x="102" y="58"/>
                  </a:lnTo>
                  <a:lnTo>
                    <a:pt x="105" y="59"/>
                  </a:lnTo>
                  <a:lnTo>
                    <a:pt x="108" y="59"/>
                  </a:lnTo>
                  <a:lnTo>
                    <a:pt x="113" y="60"/>
                  </a:lnTo>
                  <a:lnTo>
                    <a:pt x="117" y="5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3" name="Freeform 1415"/>
            <p:cNvSpPr>
              <a:spLocks/>
            </p:cNvSpPr>
            <p:nvPr/>
          </p:nvSpPr>
          <p:spPr bwMode="auto">
            <a:xfrm>
              <a:off x="3852" y="2004"/>
              <a:ext cx="22" cy="11"/>
            </a:xfrm>
            <a:custGeom>
              <a:avLst/>
              <a:gdLst>
                <a:gd name="T0" fmla="*/ 0 w 91"/>
                <a:gd name="T1" fmla="*/ 0 h 40"/>
                <a:gd name="T2" fmla="*/ 0 w 91"/>
                <a:gd name="T3" fmla="*/ 0 h 40"/>
                <a:gd name="T4" fmla="*/ 0 w 91"/>
                <a:gd name="T5" fmla="*/ 0 h 40"/>
                <a:gd name="T6" fmla="*/ 0 w 91"/>
                <a:gd name="T7" fmla="*/ 0 h 40"/>
                <a:gd name="T8" fmla="*/ 0 w 91"/>
                <a:gd name="T9" fmla="*/ 0 h 40"/>
                <a:gd name="T10" fmla="*/ 0 w 91"/>
                <a:gd name="T11" fmla="*/ 0 h 40"/>
                <a:gd name="T12" fmla="*/ 0 w 91"/>
                <a:gd name="T13" fmla="*/ 0 h 40"/>
                <a:gd name="T14" fmla="*/ 0 w 91"/>
                <a:gd name="T15" fmla="*/ 0 h 40"/>
                <a:gd name="T16" fmla="*/ 0 w 91"/>
                <a:gd name="T17" fmla="*/ 0 h 40"/>
                <a:gd name="T18" fmla="*/ 0 w 91"/>
                <a:gd name="T19" fmla="*/ 0 h 40"/>
                <a:gd name="T20" fmla="*/ 0 w 91"/>
                <a:gd name="T21" fmla="*/ 0 h 40"/>
                <a:gd name="T22" fmla="*/ 0 w 91"/>
                <a:gd name="T23" fmla="*/ 0 h 40"/>
                <a:gd name="T24" fmla="*/ 0 w 91"/>
                <a:gd name="T25" fmla="*/ 0 h 40"/>
                <a:gd name="T26" fmla="*/ 0 w 91"/>
                <a:gd name="T27" fmla="*/ 0 h 40"/>
                <a:gd name="T28" fmla="*/ 0 w 91"/>
                <a:gd name="T29" fmla="*/ 0 h 40"/>
                <a:gd name="T30" fmla="*/ 0 w 91"/>
                <a:gd name="T31" fmla="*/ 0 h 40"/>
                <a:gd name="T32" fmla="*/ 0 w 91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40">
                  <a:moveTo>
                    <a:pt x="0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3" y="18"/>
                  </a:lnTo>
                  <a:lnTo>
                    <a:pt x="21" y="19"/>
                  </a:lnTo>
                  <a:lnTo>
                    <a:pt x="29" y="20"/>
                  </a:lnTo>
                  <a:lnTo>
                    <a:pt x="37" y="21"/>
                  </a:lnTo>
                  <a:lnTo>
                    <a:pt x="45" y="21"/>
                  </a:lnTo>
                  <a:lnTo>
                    <a:pt x="55" y="23"/>
                  </a:lnTo>
                  <a:lnTo>
                    <a:pt x="63" y="26"/>
                  </a:lnTo>
                  <a:lnTo>
                    <a:pt x="70" y="29"/>
                  </a:lnTo>
                  <a:lnTo>
                    <a:pt x="77" y="32"/>
                  </a:lnTo>
                  <a:lnTo>
                    <a:pt x="84" y="37"/>
                  </a:lnTo>
                  <a:lnTo>
                    <a:pt x="91" y="4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4" name="Freeform 1416"/>
            <p:cNvSpPr>
              <a:spLocks/>
            </p:cNvSpPr>
            <p:nvPr/>
          </p:nvSpPr>
          <p:spPr bwMode="auto">
            <a:xfrm>
              <a:off x="3764" y="2017"/>
              <a:ext cx="49" cy="20"/>
            </a:xfrm>
            <a:custGeom>
              <a:avLst/>
              <a:gdLst>
                <a:gd name="T0" fmla="*/ 0 w 195"/>
                <a:gd name="T1" fmla="*/ 0 h 81"/>
                <a:gd name="T2" fmla="*/ 0 w 195"/>
                <a:gd name="T3" fmla="*/ 0 h 81"/>
                <a:gd name="T4" fmla="*/ 0 w 195"/>
                <a:gd name="T5" fmla="*/ 0 h 81"/>
                <a:gd name="T6" fmla="*/ 0 w 195"/>
                <a:gd name="T7" fmla="*/ 0 h 81"/>
                <a:gd name="T8" fmla="*/ 0 w 195"/>
                <a:gd name="T9" fmla="*/ 0 h 81"/>
                <a:gd name="T10" fmla="*/ 0 w 195"/>
                <a:gd name="T11" fmla="*/ 0 h 81"/>
                <a:gd name="T12" fmla="*/ 0 w 195"/>
                <a:gd name="T13" fmla="*/ 0 h 81"/>
                <a:gd name="T14" fmla="*/ 0 w 195"/>
                <a:gd name="T15" fmla="*/ 0 h 81"/>
                <a:gd name="T16" fmla="*/ 0 w 195"/>
                <a:gd name="T17" fmla="*/ 0 h 81"/>
                <a:gd name="T18" fmla="*/ 0 w 195"/>
                <a:gd name="T19" fmla="*/ 0 h 81"/>
                <a:gd name="T20" fmla="*/ 0 w 195"/>
                <a:gd name="T21" fmla="*/ 0 h 81"/>
                <a:gd name="T22" fmla="*/ 0 w 195"/>
                <a:gd name="T23" fmla="*/ 0 h 81"/>
                <a:gd name="T24" fmla="*/ 0 w 195"/>
                <a:gd name="T25" fmla="*/ 0 h 81"/>
                <a:gd name="T26" fmla="*/ 0 w 195"/>
                <a:gd name="T27" fmla="*/ 0 h 81"/>
                <a:gd name="T28" fmla="*/ 0 w 195"/>
                <a:gd name="T29" fmla="*/ 0 h 81"/>
                <a:gd name="T30" fmla="*/ 0 w 195"/>
                <a:gd name="T31" fmla="*/ 0 h 81"/>
                <a:gd name="T32" fmla="*/ 0 w 195"/>
                <a:gd name="T33" fmla="*/ 0 h 81"/>
                <a:gd name="T34" fmla="*/ 0 w 195"/>
                <a:gd name="T35" fmla="*/ 0 h 81"/>
                <a:gd name="T36" fmla="*/ 0 w 195"/>
                <a:gd name="T37" fmla="*/ 0 h 81"/>
                <a:gd name="T38" fmla="*/ 0 w 195"/>
                <a:gd name="T39" fmla="*/ 0 h 81"/>
                <a:gd name="T40" fmla="*/ 0 w 195"/>
                <a:gd name="T41" fmla="*/ 0 h 81"/>
                <a:gd name="T42" fmla="*/ 0 w 195"/>
                <a:gd name="T43" fmla="*/ 0 h 81"/>
                <a:gd name="T44" fmla="*/ 0 w 195"/>
                <a:gd name="T45" fmla="*/ 0 h 81"/>
                <a:gd name="T46" fmla="*/ 0 w 195"/>
                <a:gd name="T47" fmla="*/ 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5" h="81">
                  <a:moveTo>
                    <a:pt x="2" y="0"/>
                  </a:moveTo>
                  <a:lnTo>
                    <a:pt x="1" y="7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1" y="34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2"/>
                  </a:lnTo>
                  <a:lnTo>
                    <a:pt x="44" y="42"/>
                  </a:lnTo>
                  <a:lnTo>
                    <a:pt x="54" y="43"/>
                  </a:lnTo>
                  <a:lnTo>
                    <a:pt x="64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1"/>
                  </a:lnTo>
                  <a:lnTo>
                    <a:pt x="127" y="54"/>
                  </a:lnTo>
                  <a:lnTo>
                    <a:pt x="140" y="59"/>
                  </a:lnTo>
                  <a:lnTo>
                    <a:pt x="154" y="63"/>
                  </a:lnTo>
                  <a:lnTo>
                    <a:pt x="167" y="69"/>
                  </a:lnTo>
                  <a:lnTo>
                    <a:pt x="181" y="75"/>
                  </a:lnTo>
                  <a:lnTo>
                    <a:pt x="195" y="8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5" name="Freeform 1417"/>
            <p:cNvSpPr>
              <a:spLocks/>
            </p:cNvSpPr>
            <p:nvPr/>
          </p:nvSpPr>
          <p:spPr bwMode="auto">
            <a:xfrm>
              <a:off x="3753" y="2007"/>
              <a:ext cx="44" cy="47"/>
            </a:xfrm>
            <a:custGeom>
              <a:avLst/>
              <a:gdLst>
                <a:gd name="T0" fmla="*/ 0 w 174"/>
                <a:gd name="T1" fmla="*/ 0 h 187"/>
                <a:gd name="T2" fmla="*/ 0 w 174"/>
                <a:gd name="T3" fmla="*/ 0 h 187"/>
                <a:gd name="T4" fmla="*/ 0 w 174"/>
                <a:gd name="T5" fmla="*/ 0 h 187"/>
                <a:gd name="T6" fmla="*/ 0 w 174"/>
                <a:gd name="T7" fmla="*/ 0 h 187"/>
                <a:gd name="T8" fmla="*/ 0 w 174"/>
                <a:gd name="T9" fmla="*/ 0 h 187"/>
                <a:gd name="T10" fmla="*/ 0 w 174"/>
                <a:gd name="T11" fmla="*/ 0 h 187"/>
                <a:gd name="T12" fmla="*/ 0 w 174"/>
                <a:gd name="T13" fmla="*/ 0 h 187"/>
                <a:gd name="T14" fmla="*/ 0 w 174"/>
                <a:gd name="T15" fmla="*/ 0 h 187"/>
                <a:gd name="T16" fmla="*/ 0 w 174"/>
                <a:gd name="T17" fmla="*/ 0 h 187"/>
                <a:gd name="T18" fmla="*/ 0 w 174"/>
                <a:gd name="T19" fmla="*/ 0 h 187"/>
                <a:gd name="T20" fmla="*/ 0 w 174"/>
                <a:gd name="T21" fmla="*/ 0 h 187"/>
                <a:gd name="T22" fmla="*/ 0 w 174"/>
                <a:gd name="T23" fmla="*/ 0 h 187"/>
                <a:gd name="T24" fmla="*/ 0 w 174"/>
                <a:gd name="T25" fmla="*/ 0 h 187"/>
                <a:gd name="T26" fmla="*/ 0 w 174"/>
                <a:gd name="T27" fmla="*/ 0 h 187"/>
                <a:gd name="T28" fmla="*/ 0 w 174"/>
                <a:gd name="T29" fmla="*/ 0 h 187"/>
                <a:gd name="T30" fmla="*/ 0 w 174"/>
                <a:gd name="T31" fmla="*/ 0 h 187"/>
                <a:gd name="T32" fmla="*/ 0 w 174"/>
                <a:gd name="T33" fmla="*/ 0 h 187"/>
                <a:gd name="T34" fmla="*/ 0 w 174"/>
                <a:gd name="T35" fmla="*/ 0 h 187"/>
                <a:gd name="T36" fmla="*/ 0 w 174"/>
                <a:gd name="T37" fmla="*/ 0 h 187"/>
                <a:gd name="T38" fmla="*/ 0 w 174"/>
                <a:gd name="T39" fmla="*/ 0 h 187"/>
                <a:gd name="T40" fmla="*/ 0 w 174"/>
                <a:gd name="T41" fmla="*/ 0 h 187"/>
                <a:gd name="T42" fmla="*/ 0 w 174"/>
                <a:gd name="T43" fmla="*/ 0 h 187"/>
                <a:gd name="T44" fmla="*/ 0 w 174"/>
                <a:gd name="T45" fmla="*/ 0 h 187"/>
                <a:gd name="T46" fmla="*/ 0 w 174"/>
                <a:gd name="T47" fmla="*/ 0 h 187"/>
                <a:gd name="T48" fmla="*/ 0 w 174"/>
                <a:gd name="T49" fmla="*/ 0 h 187"/>
                <a:gd name="T50" fmla="*/ 0 w 174"/>
                <a:gd name="T51" fmla="*/ 0 h 187"/>
                <a:gd name="T52" fmla="*/ 0 w 174"/>
                <a:gd name="T53" fmla="*/ 0 h 187"/>
                <a:gd name="T54" fmla="*/ 0 w 174"/>
                <a:gd name="T55" fmla="*/ 0 h 1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4" h="187">
                  <a:moveTo>
                    <a:pt x="43" y="0"/>
                  </a:moveTo>
                  <a:lnTo>
                    <a:pt x="33" y="12"/>
                  </a:lnTo>
                  <a:lnTo>
                    <a:pt x="24" y="23"/>
                  </a:lnTo>
                  <a:lnTo>
                    <a:pt x="18" y="35"/>
                  </a:lnTo>
                  <a:lnTo>
                    <a:pt x="12" y="46"/>
                  </a:lnTo>
                  <a:lnTo>
                    <a:pt x="8" y="56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1" y="100"/>
                  </a:lnTo>
                  <a:lnTo>
                    <a:pt x="2" y="107"/>
                  </a:lnTo>
                  <a:lnTo>
                    <a:pt x="4" y="115"/>
                  </a:lnTo>
                  <a:lnTo>
                    <a:pt x="9" y="124"/>
                  </a:lnTo>
                  <a:lnTo>
                    <a:pt x="15" y="132"/>
                  </a:lnTo>
                  <a:lnTo>
                    <a:pt x="22" y="140"/>
                  </a:lnTo>
                  <a:lnTo>
                    <a:pt x="30" y="147"/>
                  </a:lnTo>
                  <a:lnTo>
                    <a:pt x="39" y="153"/>
                  </a:lnTo>
                  <a:lnTo>
                    <a:pt x="49" y="159"/>
                  </a:lnTo>
                  <a:lnTo>
                    <a:pt x="59" y="165"/>
                  </a:lnTo>
                  <a:lnTo>
                    <a:pt x="69" y="169"/>
                  </a:lnTo>
                  <a:lnTo>
                    <a:pt x="80" y="172"/>
                  </a:lnTo>
                  <a:lnTo>
                    <a:pt x="98" y="178"/>
                  </a:lnTo>
                  <a:lnTo>
                    <a:pt x="115" y="181"/>
                  </a:lnTo>
                  <a:lnTo>
                    <a:pt x="132" y="185"/>
                  </a:lnTo>
                  <a:lnTo>
                    <a:pt x="148" y="186"/>
                  </a:lnTo>
                  <a:lnTo>
                    <a:pt x="162" y="187"/>
                  </a:lnTo>
                  <a:lnTo>
                    <a:pt x="174" y="18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6" name="Line 1418"/>
            <p:cNvSpPr>
              <a:spLocks noChangeShapeType="1"/>
            </p:cNvSpPr>
            <p:nvPr/>
          </p:nvSpPr>
          <p:spPr bwMode="auto">
            <a:xfrm flipV="1">
              <a:off x="3473" y="1985"/>
              <a:ext cx="223" cy="1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7" name="Line 1419"/>
            <p:cNvSpPr>
              <a:spLocks noChangeShapeType="1"/>
            </p:cNvSpPr>
            <p:nvPr/>
          </p:nvSpPr>
          <p:spPr bwMode="auto">
            <a:xfrm flipV="1">
              <a:off x="3696" y="1910"/>
              <a:ext cx="1" cy="7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8" name="Line 1420"/>
            <p:cNvSpPr>
              <a:spLocks noChangeShapeType="1"/>
            </p:cNvSpPr>
            <p:nvPr/>
          </p:nvSpPr>
          <p:spPr bwMode="auto">
            <a:xfrm>
              <a:off x="3584" y="2048"/>
              <a:ext cx="1" cy="6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79" name="Line 1421"/>
            <p:cNvSpPr>
              <a:spLocks noChangeShapeType="1"/>
            </p:cNvSpPr>
            <p:nvPr/>
          </p:nvSpPr>
          <p:spPr bwMode="auto">
            <a:xfrm>
              <a:off x="3658" y="2006"/>
              <a:ext cx="1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0" name="Line 1422"/>
            <p:cNvSpPr>
              <a:spLocks noChangeShapeType="1"/>
            </p:cNvSpPr>
            <p:nvPr/>
          </p:nvSpPr>
          <p:spPr bwMode="auto">
            <a:xfrm>
              <a:off x="3418" y="2143"/>
              <a:ext cx="1" cy="28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1" name="Freeform 1423"/>
            <p:cNvSpPr>
              <a:spLocks/>
            </p:cNvSpPr>
            <p:nvPr/>
          </p:nvSpPr>
          <p:spPr bwMode="auto">
            <a:xfrm>
              <a:off x="1531" y="2201"/>
              <a:ext cx="83" cy="285"/>
            </a:xfrm>
            <a:custGeom>
              <a:avLst/>
              <a:gdLst>
                <a:gd name="T0" fmla="*/ 0 w 333"/>
                <a:gd name="T1" fmla="*/ 0 h 1139"/>
                <a:gd name="T2" fmla="*/ 0 w 333"/>
                <a:gd name="T3" fmla="*/ 0 h 1139"/>
                <a:gd name="T4" fmla="*/ 0 w 333"/>
                <a:gd name="T5" fmla="*/ 0 h 1139"/>
                <a:gd name="T6" fmla="*/ 0 w 333"/>
                <a:gd name="T7" fmla="*/ 0 h 1139"/>
                <a:gd name="T8" fmla="*/ 0 w 333"/>
                <a:gd name="T9" fmla="*/ 0 h 1139"/>
                <a:gd name="T10" fmla="*/ 0 w 333"/>
                <a:gd name="T11" fmla="*/ 0 h 1139"/>
                <a:gd name="T12" fmla="*/ 0 w 333"/>
                <a:gd name="T13" fmla="*/ 0 h 1139"/>
                <a:gd name="T14" fmla="*/ 0 w 333"/>
                <a:gd name="T15" fmla="*/ 0 h 1139"/>
                <a:gd name="T16" fmla="*/ 0 w 333"/>
                <a:gd name="T17" fmla="*/ 0 h 1139"/>
                <a:gd name="T18" fmla="*/ 0 w 333"/>
                <a:gd name="T19" fmla="*/ 0 h 1139"/>
                <a:gd name="T20" fmla="*/ 0 w 333"/>
                <a:gd name="T21" fmla="*/ 0 h 1139"/>
                <a:gd name="T22" fmla="*/ 0 w 333"/>
                <a:gd name="T23" fmla="*/ 0 h 1139"/>
                <a:gd name="T24" fmla="*/ 0 w 333"/>
                <a:gd name="T25" fmla="*/ 0 h 1139"/>
                <a:gd name="T26" fmla="*/ 0 w 333"/>
                <a:gd name="T27" fmla="*/ 0 h 1139"/>
                <a:gd name="T28" fmla="*/ 0 w 333"/>
                <a:gd name="T29" fmla="*/ 0 h 1139"/>
                <a:gd name="T30" fmla="*/ 0 w 333"/>
                <a:gd name="T31" fmla="*/ 0 h 1139"/>
                <a:gd name="T32" fmla="*/ 0 w 333"/>
                <a:gd name="T33" fmla="*/ 0 h 1139"/>
                <a:gd name="T34" fmla="*/ 0 w 333"/>
                <a:gd name="T35" fmla="*/ 0 h 1139"/>
                <a:gd name="T36" fmla="*/ 0 w 333"/>
                <a:gd name="T37" fmla="*/ 0 h 1139"/>
                <a:gd name="T38" fmla="*/ 0 w 333"/>
                <a:gd name="T39" fmla="*/ 0 h 1139"/>
                <a:gd name="T40" fmla="*/ 0 w 333"/>
                <a:gd name="T41" fmla="*/ 0 h 1139"/>
                <a:gd name="T42" fmla="*/ 0 w 333"/>
                <a:gd name="T43" fmla="*/ 0 h 1139"/>
                <a:gd name="T44" fmla="*/ 0 w 333"/>
                <a:gd name="T45" fmla="*/ 0 h 1139"/>
                <a:gd name="T46" fmla="*/ 0 w 333"/>
                <a:gd name="T47" fmla="*/ 0 h 1139"/>
                <a:gd name="T48" fmla="*/ 0 w 333"/>
                <a:gd name="T49" fmla="*/ 0 h 1139"/>
                <a:gd name="T50" fmla="*/ 0 w 333"/>
                <a:gd name="T51" fmla="*/ 0 h 1139"/>
                <a:gd name="T52" fmla="*/ 0 w 333"/>
                <a:gd name="T53" fmla="*/ 0 h 1139"/>
                <a:gd name="T54" fmla="*/ 0 w 333"/>
                <a:gd name="T55" fmla="*/ 0 h 1139"/>
                <a:gd name="T56" fmla="*/ 0 w 333"/>
                <a:gd name="T57" fmla="*/ 0 h 1139"/>
                <a:gd name="T58" fmla="*/ 0 w 333"/>
                <a:gd name="T59" fmla="*/ 0 h 1139"/>
                <a:gd name="T60" fmla="*/ 0 w 333"/>
                <a:gd name="T61" fmla="*/ 0 h 1139"/>
                <a:gd name="T62" fmla="*/ 0 w 333"/>
                <a:gd name="T63" fmla="*/ 0 h 1139"/>
                <a:gd name="T64" fmla="*/ 0 w 333"/>
                <a:gd name="T65" fmla="*/ 0 h 1139"/>
                <a:gd name="T66" fmla="*/ 0 w 333"/>
                <a:gd name="T67" fmla="*/ 0 h 113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33" h="1139">
                  <a:moveTo>
                    <a:pt x="0" y="953"/>
                  </a:moveTo>
                  <a:lnTo>
                    <a:pt x="0" y="21"/>
                  </a:lnTo>
                  <a:lnTo>
                    <a:pt x="7" y="31"/>
                  </a:lnTo>
                  <a:lnTo>
                    <a:pt x="16" y="41"/>
                  </a:lnTo>
                  <a:lnTo>
                    <a:pt x="26" y="50"/>
                  </a:lnTo>
                  <a:lnTo>
                    <a:pt x="40" y="59"/>
                  </a:lnTo>
                  <a:lnTo>
                    <a:pt x="53" y="67"/>
                  </a:lnTo>
                  <a:lnTo>
                    <a:pt x="69" y="73"/>
                  </a:lnTo>
                  <a:lnTo>
                    <a:pt x="85" y="79"/>
                  </a:lnTo>
                  <a:lnTo>
                    <a:pt x="103" y="83"/>
                  </a:lnTo>
                  <a:lnTo>
                    <a:pt x="122" y="87"/>
                  </a:lnTo>
                  <a:lnTo>
                    <a:pt x="142" y="89"/>
                  </a:lnTo>
                  <a:lnTo>
                    <a:pt x="162" y="89"/>
                  </a:lnTo>
                  <a:lnTo>
                    <a:pt x="181" y="89"/>
                  </a:lnTo>
                  <a:lnTo>
                    <a:pt x="200" y="87"/>
                  </a:lnTo>
                  <a:lnTo>
                    <a:pt x="219" y="85"/>
                  </a:lnTo>
                  <a:lnTo>
                    <a:pt x="237" y="80"/>
                  </a:lnTo>
                  <a:lnTo>
                    <a:pt x="254" y="74"/>
                  </a:lnTo>
                  <a:lnTo>
                    <a:pt x="270" y="68"/>
                  </a:lnTo>
                  <a:lnTo>
                    <a:pt x="285" y="60"/>
                  </a:lnTo>
                  <a:lnTo>
                    <a:pt x="297" y="52"/>
                  </a:lnTo>
                  <a:lnTo>
                    <a:pt x="308" y="42"/>
                  </a:lnTo>
                  <a:lnTo>
                    <a:pt x="317" y="33"/>
                  </a:lnTo>
                  <a:lnTo>
                    <a:pt x="325" y="22"/>
                  </a:lnTo>
                  <a:lnTo>
                    <a:pt x="330" y="11"/>
                  </a:lnTo>
                  <a:lnTo>
                    <a:pt x="333" y="0"/>
                  </a:lnTo>
                  <a:lnTo>
                    <a:pt x="333" y="1080"/>
                  </a:lnTo>
                  <a:lnTo>
                    <a:pt x="326" y="1088"/>
                  </a:lnTo>
                  <a:lnTo>
                    <a:pt x="321" y="1094"/>
                  </a:lnTo>
                  <a:lnTo>
                    <a:pt x="315" y="1101"/>
                  </a:lnTo>
                  <a:lnTo>
                    <a:pt x="308" y="1108"/>
                  </a:lnTo>
                  <a:lnTo>
                    <a:pt x="302" y="1113"/>
                  </a:lnTo>
                  <a:lnTo>
                    <a:pt x="295" y="1119"/>
                  </a:lnTo>
                  <a:lnTo>
                    <a:pt x="288" y="1124"/>
                  </a:lnTo>
                  <a:lnTo>
                    <a:pt x="280" y="1127"/>
                  </a:lnTo>
                  <a:lnTo>
                    <a:pt x="273" y="1130"/>
                  </a:lnTo>
                  <a:lnTo>
                    <a:pt x="264" y="1134"/>
                  </a:lnTo>
                  <a:lnTo>
                    <a:pt x="254" y="1136"/>
                  </a:lnTo>
                  <a:lnTo>
                    <a:pt x="243" y="1138"/>
                  </a:lnTo>
                  <a:lnTo>
                    <a:pt x="241" y="1138"/>
                  </a:lnTo>
                  <a:lnTo>
                    <a:pt x="239" y="1138"/>
                  </a:lnTo>
                  <a:lnTo>
                    <a:pt x="237" y="1138"/>
                  </a:lnTo>
                  <a:lnTo>
                    <a:pt x="236" y="1138"/>
                  </a:lnTo>
                  <a:lnTo>
                    <a:pt x="233" y="1139"/>
                  </a:lnTo>
                  <a:lnTo>
                    <a:pt x="231" y="1139"/>
                  </a:lnTo>
                  <a:lnTo>
                    <a:pt x="229" y="1135"/>
                  </a:lnTo>
                  <a:lnTo>
                    <a:pt x="226" y="1131"/>
                  </a:lnTo>
                  <a:lnTo>
                    <a:pt x="223" y="1127"/>
                  </a:lnTo>
                  <a:lnTo>
                    <a:pt x="221" y="1122"/>
                  </a:lnTo>
                  <a:lnTo>
                    <a:pt x="219" y="1119"/>
                  </a:lnTo>
                  <a:lnTo>
                    <a:pt x="217" y="1115"/>
                  </a:lnTo>
                  <a:lnTo>
                    <a:pt x="210" y="1106"/>
                  </a:lnTo>
                  <a:lnTo>
                    <a:pt x="203" y="1097"/>
                  </a:lnTo>
                  <a:lnTo>
                    <a:pt x="194" y="1089"/>
                  </a:lnTo>
                  <a:lnTo>
                    <a:pt x="186" y="1081"/>
                  </a:lnTo>
                  <a:lnTo>
                    <a:pt x="176" y="1072"/>
                  </a:lnTo>
                  <a:lnTo>
                    <a:pt x="166" y="1064"/>
                  </a:lnTo>
                  <a:lnTo>
                    <a:pt x="156" y="1057"/>
                  </a:lnTo>
                  <a:lnTo>
                    <a:pt x="146" y="1050"/>
                  </a:lnTo>
                  <a:lnTo>
                    <a:pt x="131" y="1039"/>
                  </a:lnTo>
                  <a:lnTo>
                    <a:pt x="117" y="1030"/>
                  </a:lnTo>
                  <a:lnTo>
                    <a:pt x="102" y="1020"/>
                  </a:lnTo>
                  <a:lnTo>
                    <a:pt x="84" y="1009"/>
                  </a:lnTo>
                  <a:lnTo>
                    <a:pt x="68" y="998"/>
                  </a:lnTo>
                  <a:lnTo>
                    <a:pt x="51" y="987"/>
                  </a:lnTo>
                  <a:lnTo>
                    <a:pt x="34" y="976"/>
                  </a:lnTo>
                  <a:lnTo>
                    <a:pt x="17" y="964"/>
                  </a:lnTo>
                  <a:lnTo>
                    <a:pt x="0" y="95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2" name="Freeform 1424"/>
            <p:cNvSpPr>
              <a:spLocks/>
            </p:cNvSpPr>
            <p:nvPr/>
          </p:nvSpPr>
          <p:spPr bwMode="auto">
            <a:xfrm>
              <a:off x="1614" y="2521"/>
              <a:ext cx="18" cy="13"/>
            </a:xfrm>
            <a:custGeom>
              <a:avLst/>
              <a:gdLst>
                <a:gd name="T0" fmla="*/ 0 w 73"/>
                <a:gd name="T1" fmla="*/ 0 h 50"/>
                <a:gd name="T2" fmla="*/ 0 w 73"/>
                <a:gd name="T3" fmla="*/ 0 h 50"/>
                <a:gd name="T4" fmla="*/ 0 w 73"/>
                <a:gd name="T5" fmla="*/ 0 h 50"/>
                <a:gd name="T6" fmla="*/ 0 w 73"/>
                <a:gd name="T7" fmla="*/ 0 h 50"/>
                <a:gd name="T8" fmla="*/ 0 w 73"/>
                <a:gd name="T9" fmla="*/ 0 h 50"/>
                <a:gd name="T10" fmla="*/ 0 w 73"/>
                <a:gd name="T11" fmla="*/ 0 h 50"/>
                <a:gd name="T12" fmla="*/ 0 w 73"/>
                <a:gd name="T13" fmla="*/ 0 h 50"/>
                <a:gd name="T14" fmla="*/ 0 w 73"/>
                <a:gd name="T15" fmla="*/ 0 h 50"/>
                <a:gd name="T16" fmla="*/ 0 w 73"/>
                <a:gd name="T17" fmla="*/ 0 h 50"/>
                <a:gd name="T18" fmla="*/ 0 w 73"/>
                <a:gd name="T19" fmla="*/ 0 h 50"/>
                <a:gd name="T20" fmla="*/ 0 w 73"/>
                <a:gd name="T21" fmla="*/ 0 h 50"/>
                <a:gd name="T22" fmla="*/ 0 w 73"/>
                <a:gd name="T23" fmla="*/ 0 h 50"/>
                <a:gd name="T24" fmla="*/ 0 w 73"/>
                <a:gd name="T25" fmla="*/ 0 h 50"/>
                <a:gd name="T26" fmla="*/ 0 w 73"/>
                <a:gd name="T27" fmla="*/ 0 h 50"/>
                <a:gd name="T28" fmla="*/ 0 w 73"/>
                <a:gd name="T29" fmla="*/ 0 h 50"/>
                <a:gd name="T30" fmla="*/ 0 w 73"/>
                <a:gd name="T31" fmla="*/ 0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3" h="50">
                  <a:moveTo>
                    <a:pt x="0" y="0"/>
                  </a:moveTo>
                  <a:lnTo>
                    <a:pt x="29" y="8"/>
                  </a:lnTo>
                  <a:lnTo>
                    <a:pt x="35" y="13"/>
                  </a:lnTo>
                  <a:lnTo>
                    <a:pt x="42" y="20"/>
                  </a:lnTo>
                  <a:lnTo>
                    <a:pt x="47" y="27"/>
                  </a:lnTo>
                  <a:lnTo>
                    <a:pt x="53" y="32"/>
                  </a:lnTo>
                  <a:lnTo>
                    <a:pt x="60" y="38"/>
                  </a:lnTo>
                  <a:lnTo>
                    <a:pt x="65" y="43"/>
                  </a:lnTo>
                  <a:lnTo>
                    <a:pt x="67" y="45"/>
                  </a:lnTo>
                  <a:lnTo>
                    <a:pt x="69" y="46"/>
                  </a:lnTo>
                  <a:lnTo>
                    <a:pt x="70" y="47"/>
                  </a:lnTo>
                  <a:lnTo>
                    <a:pt x="71" y="48"/>
                  </a:lnTo>
                  <a:lnTo>
                    <a:pt x="72" y="49"/>
                  </a:lnTo>
                  <a:lnTo>
                    <a:pt x="73" y="50"/>
                  </a:lnTo>
                  <a:lnTo>
                    <a:pt x="0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3" name="Freeform 1425"/>
            <p:cNvSpPr>
              <a:spLocks/>
            </p:cNvSpPr>
            <p:nvPr/>
          </p:nvSpPr>
          <p:spPr bwMode="auto">
            <a:xfrm>
              <a:off x="1531" y="2439"/>
              <a:ext cx="57" cy="47"/>
            </a:xfrm>
            <a:custGeom>
              <a:avLst/>
              <a:gdLst>
                <a:gd name="T0" fmla="*/ 0 w 231"/>
                <a:gd name="T1" fmla="*/ 0 h 186"/>
                <a:gd name="T2" fmla="*/ 0 w 231"/>
                <a:gd name="T3" fmla="*/ 0 h 186"/>
                <a:gd name="T4" fmla="*/ 0 w 231"/>
                <a:gd name="T5" fmla="*/ 0 h 186"/>
                <a:gd name="T6" fmla="*/ 0 w 231"/>
                <a:gd name="T7" fmla="*/ 0 h 186"/>
                <a:gd name="T8" fmla="*/ 0 w 231"/>
                <a:gd name="T9" fmla="*/ 0 h 186"/>
                <a:gd name="T10" fmla="*/ 0 w 231"/>
                <a:gd name="T11" fmla="*/ 0 h 186"/>
                <a:gd name="T12" fmla="*/ 0 w 231"/>
                <a:gd name="T13" fmla="*/ 0 h 186"/>
                <a:gd name="T14" fmla="*/ 0 w 231"/>
                <a:gd name="T15" fmla="*/ 0 h 186"/>
                <a:gd name="T16" fmla="*/ 0 w 231"/>
                <a:gd name="T17" fmla="*/ 0 h 186"/>
                <a:gd name="T18" fmla="*/ 0 w 231"/>
                <a:gd name="T19" fmla="*/ 0 h 186"/>
                <a:gd name="T20" fmla="*/ 0 w 231"/>
                <a:gd name="T21" fmla="*/ 0 h 186"/>
                <a:gd name="T22" fmla="*/ 0 w 231"/>
                <a:gd name="T23" fmla="*/ 0 h 186"/>
                <a:gd name="T24" fmla="*/ 0 w 231"/>
                <a:gd name="T25" fmla="*/ 0 h 186"/>
                <a:gd name="T26" fmla="*/ 0 w 231"/>
                <a:gd name="T27" fmla="*/ 0 h 186"/>
                <a:gd name="T28" fmla="*/ 0 w 231"/>
                <a:gd name="T29" fmla="*/ 0 h 186"/>
                <a:gd name="T30" fmla="*/ 0 w 231"/>
                <a:gd name="T31" fmla="*/ 0 h 186"/>
                <a:gd name="T32" fmla="*/ 0 w 231"/>
                <a:gd name="T33" fmla="*/ 0 h 186"/>
                <a:gd name="T34" fmla="*/ 0 w 231"/>
                <a:gd name="T35" fmla="*/ 0 h 186"/>
                <a:gd name="T36" fmla="*/ 0 w 231"/>
                <a:gd name="T37" fmla="*/ 0 h 186"/>
                <a:gd name="T38" fmla="*/ 0 w 231"/>
                <a:gd name="T39" fmla="*/ 0 h 186"/>
                <a:gd name="T40" fmla="*/ 0 w 231"/>
                <a:gd name="T41" fmla="*/ 0 h 186"/>
                <a:gd name="T42" fmla="*/ 0 w 231"/>
                <a:gd name="T43" fmla="*/ 0 h 186"/>
                <a:gd name="T44" fmla="*/ 0 w 231"/>
                <a:gd name="T45" fmla="*/ 0 h 186"/>
                <a:gd name="T46" fmla="*/ 0 w 231"/>
                <a:gd name="T47" fmla="*/ 0 h 186"/>
                <a:gd name="T48" fmla="*/ 0 w 231"/>
                <a:gd name="T49" fmla="*/ 0 h 186"/>
                <a:gd name="T50" fmla="*/ 0 w 231"/>
                <a:gd name="T51" fmla="*/ 0 h 186"/>
                <a:gd name="T52" fmla="*/ 0 w 231"/>
                <a:gd name="T53" fmla="*/ 0 h 186"/>
                <a:gd name="T54" fmla="*/ 0 w 231"/>
                <a:gd name="T55" fmla="*/ 0 h 186"/>
                <a:gd name="T56" fmla="*/ 0 w 231"/>
                <a:gd name="T57" fmla="*/ 0 h 186"/>
                <a:gd name="T58" fmla="*/ 0 w 231"/>
                <a:gd name="T59" fmla="*/ 0 h 186"/>
                <a:gd name="T60" fmla="*/ 0 w 231"/>
                <a:gd name="T61" fmla="*/ 0 h 186"/>
                <a:gd name="T62" fmla="*/ 0 w 231"/>
                <a:gd name="T63" fmla="*/ 0 h 186"/>
                <a:gd name="T64" fmla="*/ 0 w 231"/>
                <a:gd name="T65" fmla="*/ 0 h 186"/>
                <a:gd name="T66" fmla="*/ 0 w 231"/>
                <a:gd name="T67" fmla="*/ 0 h 186"/>
                <a:gd name="T68" fmla="*/ 0 w 231"/>
                <a:gd name="T69" fmla="*/ 0 h 186"/>
                <a:gd name="T70" fmla="*/ 0 w 231"/>
                <a:gd name="T71" fmla="*/ 0 h 186"/>
                <a:gd name="T72" fmla="*/ 0 w 231"/>
                <a:gd name="T73" fmla="*/ 0 h 186"/>
                <a:gd name="T74" fmla="*/ 0 w 231"/>
                <a:gd name="T75" fmla="*/ 0 h 186"/>
                <a:gd name="T76" fmla="*/ 0 w 231"/>
                <a:gd name="T77" fmla="*/ 0 h 186"/>
                <a:gd name="T78" fmla="*/ 0 w 231"/>
                <a:gd name="T79" fmla="*/ 0 h 186"/>
                <a:gd name="T80" fmla="*/ 0 w 231"/>
                <a:gd name="T81" fmla="*/ 0 h 186"/>
                <a:gd name="T82" fmla="*/ 0 w 231"/>
                <a:gd name="T83" fmla="*/ 0 h 186"/>
                <a:gd name="T84" fmla="*/ 0 w 231"/>
                <a:gd name="T85" fmla="*/ 0 h 186"/>
                <a:gd name="T86" fmla="*/ 0 w 231"/>
                <a:gd name="T87" fmla="*/ 0 h 186"/>
                <a:gd name="T88" fmla="*/ 0 w 231"/>
                <a:gd name="T89" fmla="*/ 0 h 186"/>
                <a:gd name="T90" fmla="*/ 0 w 231"/>
                <a:gd name="T91" fmla="*/ 0 h 186"/>
                <a:gd name="T92" fmla="*/ 0 w 231"/>
                <a:gd name="T93" fmla="*/ 0 h 186"/>
                <a:gd name="T94" fmla="*/ 0 w 231"/>
                <a:gd name="T95" fmla="*/ 0 h 186"/>
                <a:gd name="T96" fmla="*/ 0 w 231"/>
                <a:gd name="T97" fmla="*/ 0 h 186"/>
                <a:gd name="T98" fmla="*/ 0 w 231"/>
                <a:gd name="T99" fmla="*/ 0 h 186"/>
                <a:gd name="T100" fmla="*/ 0 w 231"/>
                <a:gd name="T101" fmla="*/ 0 h 186"/>
                <a:gd name="T102" fmla="*/ 0 w 231"/>
                <a:gd name="T103" fmla="*/ 0 h 186"/>
                <a:gd name="T104" fmla="*/ 0 w 231"/>
                <a:gd name="T105" fmla="*/ 0 h 1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31" h="186">
                  <a:moveTo>
                    <a:pt x="0" y="106"/>
                  </a:moveTo>
                  <a:lnTo>
                    <a:pt x="3" y="109"/>
                  </a:lnTo>
                  <a:lnTo>
                    <a:pt x="7" y="111"/>
                  </a:lnTo>
                  <a:lnTo>
                    <a:pt x="12" y="114"/>
                  </a:lnTo>
                  <a:lnTo>
                    <a:pt x="16" y="118"/>
                  </a:lnTo>
                  <a:lnTo>
                    <a:pt x="24" y="122"/>
                  </a:lnTo>
                  <a:lnTo>
                    <a:pt x="33" y="126"/>
                  </a:lnTo>
                  <a:lnTo>
                    <a:pt x="42" y="130"/>
                  </a:lnTo>
                  <a:lnTo>
                    <a:pt x="51" y="135"/>
                  </a:lnTo>
                  <a:lnTo>
                    <a:pt x="60" y="139"/>
                  </a:lnTo>
                  <a:lnTo>
                    <a:pt x="68" y="144"/>
                  </a:lnTo>
                  <a:lnTo>
                    <a:pt x="75" y="148"/>
                  </a:lnTo>
                  <a:lnTo>
                    <a:pt x="82" y="151"/>
                  </a:lnTo>
                  <a:lnTo>
                    <a:pt x="88" y="156"/>
                  </a:lnTo>
                  <a:lnTo>
                    <a:pt x="94" y="159"/>
                  </a:lnTo>
                  <a:lnTo>
                    <a:pt x="100" y="163"/>
                  </a:lnTo>
                  <a:lnTo>
                    <a:pt x="107" y="166"/>
                  </a:lnTo>
                  <a:lnTo>
                    <a:pt x="112" y="169"/>
                  </a:lnTo>
                  <a:lnTo>
                    <a:pt x="119" y="173"/>
                  </a:lnTo>
                  <a:lnTo>
                    <a:pt x="127" y="175"/>
                  </a:lnTo>
                  <a:lnTo>
                    <a:pt x="137" y="178"/>
                  </a:lnTo>
                  <a:lnTo>
                    <a:pt x="147" y="181"/>
                  </a:lnTo>
                  <a:lnTo>
                    <a:pt x="158" y="183"/>
                  </a:lnTo>
                  <a:lnTo>
                    <a:pt x="171" y="184"/>
                  </a:lnTo>
                  <a:lnTo>
                    <a:pt x="183" y="186"/>
                  </a:lnTo>
                  <a:lnTo>
                    <a:pt x="195" y="186"/>
                  </a:lnTo>
                  <a:lnTo>
                    <a:pt x="208" y="186"/>
                  </a:lnTo>
                  <a:lnTo>
                    <a:pt x="219" y="186"/>
                  </a:lnTo>
                  <a:lnTo>
                    <a:pt x="231" y="186"/>
                  </a:lnTo>
                  <a:lnTo>
                    <a:pt x="229" y="182"/>
                  </a:lnTo>
                  <a:lnTo>
                    <a:pt x="226" y="178"/>
                  </a:lnTo>
                  <a:lnTo>
                    <a:pt x="223" y="174"/>
                  </a:lnTo>
                  <a:lnTo>
                    <a:pt x="221" y="169"/>
                  </a:lnTo>
                  <a:lnTo>
                    <a:pt x="219" y="166"/>
                  </a:lnTo>
                  <a:lnTo>
                    <a:pt x="217" y="162"/>
                  </a:lnTo>
                  <a:lnTo>
                    <a:pt x="210" y="153"/>
                  </a:lnTo>
                  <a:lnTo>
                    <a:pt x="203" y="144"/>
                  </a:lnTo>
                  <a:lnTo>
                    <a:pt x="194" y="136"/>
                  </a:lnTo>
                  <a:lnTo>
                    <a:pt x="186" y="128"/>
                  </a:lnTo>
                  <a:lnTo>
                    <a:pt x="176" y="119"/>
                  </a:lnTo>
                  <a:lnTo>
                    <a:pt x="166" y="111"/>
                  </a:lnTo>
                  <a:lnTo>
                    <a:pt x="156" y="104"/>
                  </a:lnTo>
                  <a:lnTo>
                    <a:pt x="146" y="97"/>
                  </a:lnTo>
                  <a:lnTo>
                    <a:pt x="131" y="86"/>
                  </a:lnTo>
                  <a:lnTo>
                    <a:pt x="117" y="77"/>
                  </a:lnTo>
                  <a:lnTo>
                    <a:pt x="102" y="67"/>
                  </a:lnTo>
                  <a:lnTo>
                    <a:pt x="84" y="56"/>
                  </a:lnTo>
                  <a:lnTo>
                    <a:pt x="68" y="45"/>
                  </a:lnTo>
                  <a:lnTo>
                    <a:pt x="51" y="34"/>
                  </a:lnTo>
                  <a:lnTo>
                    <a:pt x="34" y="23"/>
                  </a:lnTo>
                  <a:lnTo>
                    <a:pt x="17" y="11"/>
                  </a:lnTo>
                  <a:lnTo>
                    <a:pt x="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4" name="Freeform 1426"/>
            <p:cNvSpPr>
              <a:spLocks/>
            </p:cNvSpPr>
            <p:nvPr/>
          </p:nvSpPr>
          <p:spPr bwMode="auto">
            <a:xfrm>
              <a:off x="1531" y="2465"/>
              <a:ext cx="83" cy="604"/>
            </a:xfrm>
            <a:custGeom>
              <a:avLst/>
              <a:gdLst>
                <a:gd name="T0" fmla="*/ 0 w 333"/>
                <a:gd name="T1" fmla="*/ 0 h 2414"/>
                <a:gd name="T2" fmla="*/ 0 w 333"/>
                <a:gd name="T3" fmla="*/ 0 h 2414"/>
                <a:gd name="T4" fmla="*/ 0 w 333"/>
                <a:gd name="T5" fmla="*/ 0 h 2414"/>
                <a:gd name="T6" fmla="*/ 0 w 333"/>
                <a:gd name="T7" fmla="*/ 0 h 2414"/>
                <a:gd name="T8" fmla="*/ 0 w 333"/>
                <a:gd name="T9" fmla="*/ 0 h 2414"/>
                <a:gd name="T10" fmla="*/ 0 w 333"/>
                <a:gd name="T11" fmla="*/ 0 h 2414"/>
                <a:gd name="T12" fmla="*/ 0 w 333"/>
                <a:gd name="T13" fmla="*/ 0 h 2414"/>
                <a:gd name="T14" fmla="*/ 0 w 333"/>
                <a:gd name="T15" fmla="*/ 0 h 2414"/>
                <a:gd name="T16" fmla="*/ 0 w 333"/>
                <a:gd name="T17" fmla="*/ 0 h 2414"/>
                <a:gd name="T18" fmla="*/ 0 w 333"/>
                <a:gd name="T19" fmla="*/ 0 h 2414"/>
                <a:gd name="T20" fmla="*/ 0 w 333"/>
                <a:gd name="T21" fmla="*/ 0 h 2414"/>
                <a:gd name="T22" fmla="*/ 0 w 333"/>
                <a:gd name="T23" fmla="*/ 0 h 2414"/>
                <a:gd name="T24" fmla="*/ 0 w 333"/>
                <a:gd name="T25" fmla="*/ 0 h 2414"/>
                <a:gd name="T26" fmla="*/ 0 w 333"/>
                <a:gd name="T27" fmla="*/ 0 h 2414"/>
                <a:gd name="T28" fmla="*/ 0 w 333"/>
                <a:gd name="T29" fmla="*/ 0 h 2414"/>
                <a:gd name="T30" fmla="*/ 0 w 333"/>
                <a:gd name="T31" fmla="*/ 0 h 2414"/>
                <a:gd name="T32" fmla="*/ 0 w 333"/>
                <a:gd name="T33" fmla="*/ 0 h 2414"/>
                <a:gd name="T34" fmla="*/ 0 w 333"/>
                <a:gd name="T35" fmla="*/ 0 h 2414"/>
                <a:gd name="T36" fmla="*/ 0 w 333"/>
                <a:gd name="T37" fmla="*/ 0 h 2414"/>
                <a:gd name="T38" fmla="*/ 0 w 333"/>
                <a:gd name="T39" fmla="*/ 0 h 2414"/>
                <a:gd name="T40" fmla="*/ 0 w 333"/>
                <a:gd name="T41" fmla="*/ 0 h 2414"/>
                <a:gd name="T42" fmla="*/ 0 w 333"/>
                <a:gd name="T43" fmla="*/ 0 h 2414"/>
                <a:gd name="T44" fmla="*/ 0 w 333"/>
                <a:gd name="T45" fmla="*/ 0 h 2414"/>
                <a:gd name="T46" fmla="*/ 0 w 333"/>
                <a:gd name="T47" fmla="*/ 0 h 2414"/>
                <a:gd name="T48" fmla="*/ 0 w 333"/>
                <a:gd name="T49" fmla="*/ 0 h 2414"/>
                <a:gd name="T50" fmla="*/ 0 w 333"/>
                <a:gd name="T51" fmla="*/ 0 h 2414"/>
                <a:gd name="T52" fmla="*/ 0 w 333"/>
                <a:gd name="T53" fmla="*/ 0 h 2414"/>
                <a:gd name="T54" fmla="*/ 0 w 333"/>
                <a:gd name="T55" fmla="*/ 0 h 2414"/>
                <a:gd name="T56" fmla="*/ 0 w 333"/>
                <a:gd name="T57" fmla="*/ 0 h 2414"/>
                <a:gd name="T58" fmla="*/ 0 w 333"/>
                <a:gd name="T59" fmla="*/ 0 h 2414"/>
                <a:gd name="T60" fmla="*/ 0 w 333"/>
                <a:gd name="T61" fmla="*/ 0 h 2414"/>
                <a:gd name="T62" fmla="*/ 0 w 333"/>
                <a:gd name="T63" fmla="*/ 0 h 2414"/>
                <a:gd name="T64" fmla="*/ 0 w 333"/>
                <a:gd name="T65" fmla="*/ 0 h 2414"/>
                <a:gd name="T66" fmla="*/ 0 w 333"/>
                <a:gd name="T67" fmla="*/ 0 h 2414"/>
                <a:gd name="T68" fmla="*/ 0 w 333"/>
                <a:gd name="T69" fmla="*/ 0 h 2414"/>
                <a:gd name="T70" fmla="*/ 0 w 333"/>
                <a:gd name="T71" fmla="*/ 0 h 2414"/>
                <a:gd name="T72" fmla="*/ 0 w 333"/>
                <a:gd name="T73" fmla="*/ 0 h 2414"/>
                <a:gd name="T74" fmla="*/ 0 w 333"/>
                <a:gd name="T75" fmla="*/ 0 h 2414"/>
                <a:gd name="T76" fmla="*/ 0 w 333"/>
                <a:gd name="T77" fmla="*/ 0 h 2414"/>
                <a:gd name="T78" fmla="*/ 0 w 333"/>
                <a:gd name="T79" fmla="*/ 0 h 2414"/>
                <a:gd name="T80" fmla="*/ 0 w 333"/>
                <a:gd name="T81" fmla="*/ 0 h 2414"/>
                <a:gd name="T82" fmla="*/ 0 w 333"/>
                <a:gd name="T83" fmla="*/ 0 h 2414"/>
                <a:gd name="T84" fmla="*/ 0 w 333"/>
                <a:gd name="T85" fmla="*/ 0 h 2414"/>
                <a:gd name="T86" fmla="*/ 0 w 333"/>
                <a:gd name="T87" fmla="*/ 0 h 2414"/>
                <a:gd name="T88" fmla="*/ 0 w 333"/>
                <a:gd name="T89" fmla="*/ 0 h 2414"/>
                <a:gd name="T90" fmla="*/ 0 w 333"/>
                <a:gd name="T91" fmla="*/ 0 h 2414"/>
                <a:gd name="T92" fmla="*/ 0 w 333"/>
                <a:gd name="T93" fmla="*/ 0 h 2414"/>
                <a:gd name="T94" fmla="*/ 0 w 333"/>
                <a:gd name="T95" fmla="*/ 0 h 241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33" h="2414">
                  <a:moveTo>
                    <a:pt x="333" y="224"/>
                  </a:moveTo>
                  <a:lnTo>
                    <a:pt x="333" y="2327"/>
                  </a:lnTo>
                  <a:lnTo>
                    <a:pt x="329" y="2324"/>
                  </a:lnTo>
                  <a:lnTo>
                    <a:pt x="324" y="2322"/>
                  </a:lnTo>
                  <a:lnTo>
                    <a:pt x="319" y="2318"/>
                  </a:lnTo>
                  <a:lnTo>
                    <a:pt x="314" y="2315"/>
                  </a:lnTo>
                  <a:lnTo>
                    <a:pt x="308" y="2313"/>
                  </a:lnTo>
                  <a:lnTo>
                    <a:pt x="302" y="2312"/>
                  </a:lnTo>
                  <a:lnTo>
                    <a:pt x="296" y="2311"/>
                  </a:lnTo>
                  <a:lnTo>
                    <a:pt x="289" y="2309"/>
                  </a:lnTo>
                  <a:lnTo>
                    <a:pt x="283" y="2309"/>
                  </a:lnTo>
                  <a:lnTo>
                    <a:pt x="280" y="2309"/>
                  </a:lnTo>
                  <a:lnTo>
                    <a:pt x="277" y="2309"/>
                  </a:lnTo>
                  <a:lnTo>
                    <a:pt x="275" y="2309"/>
                  </a:lnTo>
                  <a:lnTo>
                    <a:pt x="272" y="2311"/>
                  </a:lnTo>
                  <a:lnTo>
                    <a:pt x="269" y="2311"/>
                  </a:lnTo>
                  <a:lnTo>
                    <a:pt x="266" y="2312"/>
                  </a:lnTo>
                  <a:lnTo>
                    <a:pt x="257" y="2313"/>
                  </a:lnTo>
                  <a:lnTo>
                    <a:pt x="248" y="2314"/>
                  </a:lnTo>
                  <a:lnTo>
                    <a:pt x="241" y="2315"/>
                  </a:lnTo>
                  <a:lnTo>
                    <a:pt x="236" y="2317"/>
                  </a:lnTo>
                  <a:lnTo>
                    <a:pt x="230" y="2318"/>
                  </a:lnTo>
                  <a:lnTo>
                    <a:pt x="226" y="2320"/>
                  </a:lnTo>
                  <a:lnTo>
                    <a:pt x="220" y="2322"/>
                  </a:lnTo>
                  <a:lnTo>
                    <a:pt x="215" y="2324"/>
                  </a:lnTo>
                  <a:lnTo>
                    <a:pt x="213" y="2324"/>
                  </a:lnTo>
                  <a:lnTo>
                    <a:pt x="212" y="2325"/>
                  </a:lnTo>
                  <a:lnTo>
                    <a:pt x="211" y="2325"/>
                  </a:lnTo>
                  <a:lnTo>
                    <a:pt x="210" y="2326"/>
                  </a:lnTo>
                  <a:lnTo>
                    <a:pt x="209" y="2326"/>
                  </a:lnTo>
                  <a:lnTo>
                    <a:pt x="208" y="2327"/>
                  </a:lnTo>
                  <a:lnTo>
                    <a:pt x="205" y="2329"/>
                  </a:lnTo>
                  <a:lnTo>
                    <a:pt x="203" y="2331"/>
                  </a:lnTo>
                  <a:lnTo>
                    <a:pt x="201" y="2332"/>
                  </a:lnTo>
                  <a:lnTo>
                    <a:pt x="199" y="2334"/>
                  </a:lnTo>
                  <a:lnTo>
                    <a:pt x="198" y="2335"/>
                  </a:lnTo>
                  <a:lnTo>
                    <a:pt x="195" y="2337"/>
                  </a:lnTo>
                  <a:lnTo>
                    <a:pt x="190" y="2341"/>
                  </a:lnTo>
                  <a:lnTo>
                    <a:pt x="185" y="2344"/>
                  </a:lnTo>
                  <a:lnTo>
                    <a:pt x="180" y="2348"/>
                  </a:lnTo>
                  <a:lnTo>
                    <a:pt x="175" y="2351"/>
                  </a:lnTo>
                  <a:lnTo>
                    <a:pt x="172" y="2353"/>
                  </a:lnTo>
                  <a:lnTo>
                    <a:pt x="168" y="2355"/>
                  </a:lnTo>
                  <a:lnTo>
                    <a:pt x="166" y="2358"/>
                  </a:lnTo>
                  <a:lnTo>
                    <a:pt x="165" y="2358"/>
                  </a:lnTo>
                  <a:lnTo>
                    <a:pt x="164" y="2359"/>
                  </a:lnTo>
                  <a:lnTo>
                    <a:pt x="164" y="2360"/>
                  </a:lnTo>
                  <a:lnTo>
                    <a:pt x="163" y="2361"/>
                  </a:lnTo>
                  <a:lnTo>
                    <a:pt x="162" y="2361"/>
                  </a:lnTo>
                  <a:lnTo>
                    <a:pt x="161" y="2362"/>
                  </a:lnTo>
                  <a:lnTo>
                    <a:pt x="159" y="2362"/>
                  </a:lnTo>
                  <a:lnTo>
                    <a:pt x="159" y="2363"/>
                  </a:lnTo>
                  <a:lnTo>
                    <a:pt x="158" y="2364"/>
                  </a:lnTo>
                  <a:lnTo>
                    <a:pt x="157" y="2366"/>
                  </a:lnTo>
                  <a:lnTo>
                    <a:pt x="156" y="2368"/>
                  </a:lnTo>
                  <a:lnTo>
                    <a:pt x="155" y="2369"/>
                  </a:lnTo>
                  <a:lnTo>
                    <a:pt x="154" y="2370"/>
                  </a:lnTo>
                  <a:lnTo>
                    <a:pt x="153" y="2370"/>
                  </a:lnTo>
                  <a:lnTo>
                    <a:pt x="152" y="2370"/>
                  </a:lnTo>
                  <a:lnTo>
                    <a:pt x="152" y="2371"/>
                  </a:lnTo>
                  <a:lnTo>
                    <a:pt x="150" y="2371"/>
                  </a:lnTo>
                  <a:lnTo>
                    <a:pt x="149" y="2371"/>
                  </a:lnTo>
                  <a:lnTo>
                    <a:pt x="149" y="2372"/>
                  </a:lnTo>
                  <a:lnTo>
                    <a:pt x="149" y="2373"/>
                  </a:lnTo>
                  <a:lnTo>
                    <a:pt x="148" y="2374"/>
                  </a:lnTo>
                  <a:lnTo>
                    <a:pt x="147" y="2374"/>
                  </a:lnTo>
                  <a:lnTo>
                    <a:pt x="146" y="2374"/>
                  </a:lnTo>
                  <a:lnTo>
                    <a:pt x="146" y="2376"/>
                  </a:lnTo>
                  <a:lnTo>
                    <a:pt x="145" y="2376"/>
                  </a:lnTo>
                  <a:lnTo>
                    <a:pt x="145" y="2377"/>
                  </a:lnTo>
                  <a:lnTo>
                    <a:pt x="144" y="2380"/>
                  </a:lnTo>
                  <a:lnTo>
                    <a:pt x="142" y="2383"/>
                  </a:lnTo>
                  <a:lnTo>
                    <a:pt x="139" y="2386"/>
                  </a:lnTo>
                  <a:lnTo>
                    <a:pt x="138" y="2388"/>
                  </a:lnTo>
                  <a:lnTo>
                    <a:pt x="136" y="2390"/>
                  </a:lnTo>
                  <a:lnTo>
                    <a:pt x="134" y="2392"/>
                  </a:lnTo>
                  <a:lnTo>
                    <a:pt x="130" y="2395"/>
                  </a:lnTo>
                  <a:lnTo>
                    <a:pt x="128" y="2397"/>
                  </a:lnTo>
                  <a:lnTo>
                    <a:pt x="125" y="2399"/>
                  </a:lnTo>
                  <a:lnTo>
                    <a:pt x="121" y="2400"/>
                  </a:lnTo>
                  <a:lnTo>
                    <a:pt x="118" y="2402"/>
                  </a:lnTo>
                  <a:lnTo>
                    <a:pt x="116" y="2405"/>
                  </a:lnTo>
                  <a:lnTo>
                    <a:pt x="112" y="2406"/>
                  </a:lnTo>
                  <a:lnTo>
                    <a:pt x="110" y="2407"/>
                  </a:lnTo>
                  <a:lnTo>
                    <a:pt x="107" y="2409"/>
                  </a:lnTo>
                  <a:lnTo>
                    <a:pt x="105" y="2410"/>
                  </a:lnTo>
                  <a:lnTo>
                    <a:pt x="101" y="2411"/>
                  </a:lnTo>
                  <a:lnTo>
                    <a:pt x="99" y="2413"/>
                  </a:lnTo>
                  <a:lnTo>
                    <a:pt x="96" y="2413"/>
                  </a:lnTo>
                  <a:lnTo>
                    <a:pt x="93" y="2413"/>
                  </a:lnTo>
                  <a:lnTo>
                    <a:pt x="91" y="2413"/>
                  </a:lnTo>
                  <a:lnTo>
                    <a:pt x="88" y="2413"/>
                  </a:lnTo>
                  <a:lnTo>
                    <a:pt x="85" y="2413"/>
                  </a:lnTo>
                  <a:lnTo>
                    <a:pt x="82" y="2413"/>
                  </a:lnTo>
                  <a:lnTo>
                    <a:pt x="78" y="2414"/>
                  </a:lnTo>
                  <a:lnTo>
                    <a:pt x="73" y="2414"/>
                  </a:lnTo>
                  <a:lnTo>
                    <a:pt x="69" y="2414"/>
                  </a:lnTo>
                  <a:lnTo>
                    <a:pt x="64" y="2414"/>
                  </a:lnTo>
                  <a:lnTo>
                    <a:pt x="60" y="2414"/>
                  </a:lnTo>
                  <a:lnTo>
                    <a:pt x="55" y="2413"/>
                  </a:lnTo>
                  <a:lnTo>
                    <a:pt x="51" y="2411"/>
                  </a:lnTo>
                  <a:lnTo>
                    <a:pt x="47" y="2410"/>
                  </a:lnTo>
                  <a:lnTo>
                    <a:pt x="43" y="2409"/>
                  </a:lnTo>
                  <a:lnTo>
                    <a:pt x="38" y="2407"/>
                  </a:lnTo>
                  <a:lnTo>
                    <a:pt x="33" y="2405"/>
                  </a:lnTo>
                  <a:lnTo>
                    <a:pt x="29" y="2402"/>
                  </a:lnTo>
                  <a:lnTo>
                    <a:pt x="26" y="2401"/>
                  </a:lnTo>
                  <a:lnTo>
                    <a:pt x="24" y="2400"/>
                  </a:lnTo>
                  <a:lnTo>
                    <a:pt x="23" y="2400"/>
                  </a:lnTo>
                  <a:lnTo>
                    <a:pt x="22" y="2400"/>
                  </a:lnTo>
                  <a:lnTo>
                    <a:pt x="20" y="2400"/>
                  </a:lnTo>
                  <a:lnTo>
                    <a:pt x="19" y="2400"/>
                  </a:lnTo>
                  <a:lnTo>
                    <a:pt x="18" y="2400"/>
                  </a:lnTo>
                  <a:lnTo>
                    <a:pt x="18" y="2399"/>
                  </a:lnTo>
                  <a:lnTo>
                    <a:pt x="18" y="2398"/>
                  </a:lnTo>
                  <a:lnTo>
                    <a:pt x="17" y="2397"/>
                  </a:lnTo>
                  <a:lnTo>
                    <a:pt x="16" y="2397"/>
                  </a:lnTo>
                  <a:lnTo>
                    <a:pt x="15" y="2397"/>
                  </a:lnTo>
                  <a:lnTo>
                    <a:pt x="13" y="2396"/>
                  </a:lnTo>
                  <a:lnTo>
                    <a:pt x="12" y="2395"/>
                  </a:lnTo>
                  <a:lnTo>
                    <a:pt x="12" y="2394"/>
                  </a:lnTo>
                  <a:lnTo>
                    <a:pt x="12" y="2392"/>
                  </a:lnTo>
                  <a:lnTo>
                    <a:pt x="12" y="2391"/>
                  </a:lnTo>
                  <a:lnTo>
                    <a:pt x="10" y="2391"/>
                  </a:lnTo>
                  <a:lnTo>
                    <a:pt x="9" y="2391"/>
                  </a:lnTo>
                  <a:lnTo>
                    <a:pt x="8" y="2388"/>
                  </a:lnTo>
                  <a:lnTo>
                    <a:pt x="6" y="2385"/>
                  </a:lnTo>
                  <a:lnTo>
                    <a:pt x="5" y="2381"/>
                  </a:lnTo>
                  <a:lnTo>
                    <a:pt x="4" y="2378"/>
                  </a:lnTo>
                  <a:lnTo>
                    <a:pt x="3" y="2374"/>
                  </a:lnTo>
                  <a:lnTo>
                    <a:pt x="1" y="2370"/>
                  </a:lnTo>
                  <a:lnTo>
                    <a:pt x="0" y="2364"/>
                  </a:lnTo>
                  <a:lnTo>
                    <a:pt x="0" y="2358"/>
                  </a:lnTo>
                  <a:lnTo>
                    <a:pt x="0" y="0"/>
                  </a:lnTo>
                  <a:lnTo>
                    <a:pt x="3" y="3"/>
                  </a:lnTo>
                  <a:lnTo>
                    <a:pt x="7" y="5"/>
                  </a:lnTo>
                  <a:lnTo>
                    <a:pt x="12" y="8"/>
                  </a:lnTo>
                  <a:lnTo>
                    <a:pt x="16" y="12"/>
                  </a:lnTo>
                  <a:lnTo>
                    <a:pt x="24" y="16"/>
                  </a:lnTo>
                  <a:lnTo>
                    <a:pt x="33" y="20"/>
                  </a:lnTo>
                  <a:lnTo>
                    <a:pt x="42" y="24"/>
                  </a:lnTo>
                  <a:lnTo>
                    <a:pt x="51" y="29"/>
                  </a:lnTo>
                  <a:lnTo>
                    <a:pt x="60" y="33"/>
                  </a:lnTo>
                  <a:lnTo>
                    <a:pt x="68" y="38"/>
                  </a:lnTo>
                  <a:lnTo>
                    <a:pt x="75" y="42"/>
                  </a:lnTo>
                  <a:lnTo>
                    <a:pt x="82" y="45"/>
                  </a:lnTo>
                  <a:lnTo>
                    <a:pt x="88" y="50"/>
                  </a:lnTo>
                  <a:lnTo>
                    <a:pt x="94" y="53"/>
                  </a:lnTo>
                  <a:lnTo>
                    <a:pt x="100" y="57"/>
                  </a:lnTo>
                  <a:lnTo>
                    <a:pt x="107" y="60"/>
                  </a:lnTo>
                  <a:lnTo>
                    <a:pt x="112" y="63"/>
                  </a:lnTo>
                  <a:lnTo>
                    <a:pt x="119" y="67"/>
                  </a:lnTo>
                  <a:lnTo>
                    <a:pt x="127" y="69"/>
                  </a:lnTo>
                  <a:lnTo>
                    <a:pt x="137" y="72"/>
                  </a:lnTo>
                  <a:lnTo>
                    <a:pt x="147" y="75"/>
                  </a:lnTo>
                  <a:lnTo>
                    <a:pt x="158" y="77"/>
                  </a:lnTo>
                  <a:lnTo>
                    <a:pt x="171" y="78"/>
                  </a:lnTo>
                  <a:lnTo>
                    <a:pt x="183" y="80"/>
                  </a:lnTo>
                  <a:lnTo>
                    <a:pt x="195" y="80"/>
                  </a:lnTo>
                  <a:lnTo>
                    <a:pt x="208" y="80"/>
                  </a:lnTo>
                  <a:lnTo>
                    <a:pt x="219" y="80"/>
                  </a:lnTo>
                  <a:lnTo>
                    <a:pt x="231" y="80"/>
                  </a:lnTo>
                  <a:lnTo>
                    <a:pt x="233" y="84"/>
                  </a:lnTo>
                  <a:lnTo>
                    <a:pt x="236" y="87"/>
                  </a:lnTo>
                  <a:lnTo>
                    <a:pt x="239" y="91"/>
                  </a:lnTo>
                  <a:lnTo>
                    <a:pt x="242" y="95"/>
                  </a:lnTo>
                  <a:lnTo>
                    <a:pt x="245" y="97"/>
                  </a:lnTo>
                  <a:lnTo>
                    <a:pt x="247" y="98"/>
                  </a:lnTo>
                  <a:lnTo>
                    <a:pt x="250" y="100"/>
                  </a:lnTo>
                  <a:lnTo>
                    <a:pt x="252" y="103"/>
                  </a:lnTo>
                  <a:lnTo>
                    <a:pt x="256" y="105"/>
                  </a:lnTo>
                  <a:lnTo>
                    <a:pt x="259" y="106"/>
                  </a:lnTo>
                  <a:lnTo>
                    <a:pt x="261" y="108"/>
                  </a:lnTo>
                  <a:lnTo>
                    <a:pt x="265" y="109"/>
                  </a:lnTo>
                  <a:lnTo>
                    <a:pt x="267" y="112"/>
                  </a:lnTo>
                  <a:lnTo>
                    <a:pt x="270" y="113"/>
                  </a:lnTo>
                  <a:lnTo>
                    <a:pt x="273" y="114"/>
                  </a:lnTo>
                  <a:lnTo>
                    <a:pt x="275" y="115"/>
                  </a:lnTo>
                  <a:lnTo>
                    <a:pt x="277" y="117"/>
                  </a:lnTo>
                  <a:lnTo>
                    <a:pt x="279" y="118"/>
                  </a:lnTo>
                  <a:lnTo>
                    <a:pt x="282" y="121"/>
                  </a:lnTo>
                  <a:lnTo>
                    <a:pt x="287" y="125"/>
                  </a:lnTo>
                  <a:lnTo>
                    <a:pt x="292" y="131"/>
                  </a:lnTo>
                  <a:lnTo>
                    <a:pt x="296" y="136"/>
                  </a:lnTo>
                  <a:lnTo>
                    <a:pt x="301" y="143"/>
                  </a:lnTo>
                  <a:lnTo>
                    <a:pt x="306" y="153"/>
                  </a:lnTo>
                  <a:lnTo>
                    <a:pt x="312" y="162"/>
                  </a:lnTo>
                  <a:lnTo>
                    <a:pt x="317" y="172"/>
                  </a:lnTo>
                  <a:lnTo>
                    <a:pt x="322" y="181"/>
                  </a:lnTo>
                  <a:lnTo>
                    <a:pt x="328" y="190"/>
                  </a:lnTo>
                  <a:lnTo>
                    <a:pt x="333" y="198"/>
                  </a:lnTo>
                  <a:lnTo>
                    <a:pt x="333" y="22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5" name="Freeform 1427"/>
            <p:cNvSpPr>
              <a:spLocks/>
            </p:cNvSpPr>
            <p:nvPr/>
          </p:nvSpPr>
          <p:spPr bwMode="auto">
            <a:xfrm>
              <a:off x="1588" y="2471"/>
              <a:ext cx="26" cy="44"/>
            </a:xfrm>
            <a:custGeom>
              <a:avLst/>
              <a:gdLst>
                <a:gd name="T0" fmla="*/ 0 w 102"/>
                <a:gd name="T1" fmla="*/ 0 h 177"/>
                <a:gd name="T2" fmla="*/ 0 w 102"/>
                <a:gd name="T3" fmla="*/ 0 h 177"/>
                <a:gd name="T4" fmla="*/ 0 w 102"/>
                <a:gd name="T5" fmla="*/ 0 h 177"/>
                <a:gd name="T6" fmla="*/ 0 w 102"/>
                <a:gd name="T7" fmla="*/ 0 h 177"/>
                <a:gd name="T8" fmla="*/ 0 w 102"/>
                <a:gd name="T9" fmla="*/ 0 h 177"/>
                <a:gd name="T10" fmla="*/ 0 w 102"/>
                <a:gd name="T11" fmla="*/ 0 h 177"/>
                <a:gd name="T12" fmla="*/ 0 w 102"/>
                <a:gd name="T13" fmla="*/ 0 h 177"/>
                <a:gd name="T14" fmla="*/ 0 w 102"/>
                <a:gd name="T15" fmla="*/ 0 h 177"/>
                <a:gd name="T16" fmla="*/ 0 w 102"/>
                <a:gd name="T17" fmla="*/ 0 h 177"/>
                <a:gd name="T18" fmla="*/ 0 w 102"/>
                <a:gd name="T19" fmla="*/ 0 h 177"/>
                <a:gd name="T20" fmla="*/ 0 w 102"/>
                <a:gd name="T21" fmla="*/ 0 h 177"/>
                <a:gd name="T22" fmla="*/ 0 w 102"/>
                <a:gd name="T23" fmla="*/ 0 h 177"/>
                <a:gd name="T24" fmla="*/ 0 w 102"/>
                <a:gd name="T25" fmla="*/ 0 h 177"/>
                <a:gd name="T26" fmla="*/ 0 w 102"/>
                <a:gd name="T27" fmla="*/ 0 h 177"/>
                <a:gd name="T28" fmla="*/ 0 w 102"/>
                <a:gd name="T29" fmla="*/ 0 h 177"/>
                <a:gd name="T30" fmla="*/ 0 w 102"/>
                <a:gd name="T31" fmla="*/ 0 h 177"/>
                <a:gd name="T32" fmla="*/ 0 w 102"/>
                <a:gd name="T33" fmla="*/ 0 h 177"/>
                <a:gd name="T34" fmla="*/ 0 w 102"/>
                <a:gd name="T35" fmla="*/ 0 h 177"/>
                <a:gd name="T36" fmla="*/ 0 w 102"/>
                <a:gd name="T37" fmla="*/ 0 h 177"/>
                <a:gd name="T38" fmla="*/ 0 w 102"/>
                <a:gd name="T39" fmla="*/ 0 h 177"/>
                <a:gd name="T40" fmla="*/ 0 w 102"/>
                <a:gd name="T41" fmla="*/ 0 h 177"/>
                <a:gd name="T42" fmla="*/ 0 w 102"/>
                <a:gd name="T43" fmla="*/ 0 h 177"/>
                <a:gd name="T44" fmla="*/ 0 w 102"/>
                <a:gd name="T45" fmla="*/ 0 h 177"/>
                <a:gd name="T46" fmla="*/ 0 w 102"/>
                <a:gd name="T47" fmla="*/ 0 h 177"/>
                <a:gd name="T48" fmla="*/ 0 w 102"/>
                <a:gd name="T49" fmla="*/ 0 h 177"/>
                <a:gd name="T50" fmla="*/ 0 w 102"/>
                <a:gd name="T51" fmla="*/ 0 h 177"/>
                <a:gd name="T52" fmla="*/ 0 w 102"/>
                <a:gd name="T53" fmla="*/ 0 h 177"/>
                <a:gd name="T54" fmla="*/ 0 w 102"/>
                <a:gd name="T55" fmla="*/ 0 h 177"/>
                <a:gd name="T56" fmla="*/ 0 w 102"/>
                <a:gd name="T57" fmla="*/ 0 h 177"/>
                <a:gd name="T58" fmla="*/ 0 w 102"/>
                <a:gd name="T59" fmla="*/ 0 h 177"/>
                <a:gd name="T60" fmla="*/ 0 w 102"/>
                <a:gd name="T61" fmla="*/ 0 h 177"/>
                <a:gd name="T62" fmla="*/ 0 w 102"/>
                <a:gd name="T63" fmla="*/ 0 h 177"/>
                <a:gd name="T64" fmla="*/ 0 w 102"/>
                <a:gd name="T65" fmla="*/ 0 h 177"/>
                <a:gd name="T66" fmla="*/ 0 w 102"/>
                <a:gd name="T67" fmla="*/ 0 h 177"/>
                <a:gd name="T68" fmla="*/ 0 w 102"/>
                <a:gd name="T69" fmla="*/ 0 h 177"/>
                <a:gd name="T70" fmla="*/ 0 w 102"/>
                <a:gd name="T71" fmla="*/ 0 h 177"/>
                <a:gd name="T72" fmla="*/ 0 w 102"/>
                <a:gd name="T73" fmla="*/ 0 h 177"/>
                <a:gd name="T74" fmla="*/ 0 w 102"/>
                <a:gd name="T75" fmla="*/ 0 h 177"/>
                <a:gd name="T76" fmla="*/ 0 w 102"/>
                <a:gd name="T77" fmla="*/ 0 h 177"/>
                <a:gd name="T78" fmla="*/ 0 w 102"/>
                <a:gd name="T79" fmla="*/ 0 h 177"/>
                <a:gd name="T80" fmla="*/ 0 w 102"/>
                <a:gd name="T81" fmla="*/ 0 h 177"/>
                <a:gd name="T82" fmla="*/ 0 w 102"/>
                <a:gd name="T83" fmla="*/ 0 h 177"/>
                <a:gd name="T84" fmla="*/ 0 w 102"/>
                <a:gd name="T85" fmla="*/ 0 h 177"/>
                <a:gd name="T86" fmla="*/ 0 w 102"/>
                <a:gd name="T87" fmla="*/ 0 h 177"/>
                <a:gd name="T88" fmla="*/ 0 w 102"/>
                <a:gd name="T89" fmla="*/ 0 h 177"/>
                <a:gd name="T90" fmla="*/ 0 w 102"/>
                <a:gd name="T91" fmla="*/ 0 h 177"/>
                <a:gd name="T92" fmla="*/ 0 w 102"/>
                <a:gd name="T93" fmla="*/ 0 h 177"/>
                <a:gd name="T94" fmla="*/ 0 w 102"/>
                <a:gd name="T95" fmla="*/ 0 h 177"/>
                <a:gd name="T96" fmla="*/ 0 w 102"/>
                <a:gd name="T97" fmla="*/ 0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02" h="177">
                  <a:moveTo>
                    <a:pt x="102" y="177"/>
                  </a:moveTo>
                  <a:lnTo>
                    <a:pt x="102" y="0"/>
                  </a:lnTo>
                  <a:lnTo>
                    <a:pt x="95" y="8"/>
                  </a:lnTo>
                  <a:lnTo>
                    <a:pt x="90" y="14"/>
                  </a:lnTo>
                  <a:lnTo>
                    <a:pt x="84" y="21"/>
                  </a:lnTo>
                  <a:lnTo>
                    <a:pt x="77" y="28"/>
                  </a:lnTo>
                  <a:lnTo>
                    <a:pt x="71" y="33"/>
                  </a:lnTo>
                  <a:lnTo>
                    <a:pt x="64" y="39"/>
                  </a:lnTo>
                  <a:lnTo>
                    <a:pt x="57" y="44"/>
                  </a:lnTo>
                  <a:lnTo>
                    <a:pt x="49" y="47"/>
                  </a:lnTo>
                  <a:lnTo>
                    <a:pt x="42" y="50"/>
                  </a:lnTo>
                  <a:lnTo>
                    <a:pt x="33" y="54"/>
                  </a:lnTo>
                  <a:lnTo>
                    <a:pt x="23" y="56"/>
                  </a:lnTo>
                  <a:lnTo>
                    <a:pt x="12" y="58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6" y="58"/>
                  </a:lnTo>
                  <a:lnTo>
                    <a:pt x="5" y="58"/>
                  </a:lnTo>
                  <a:lnTo>
                    <a:pt x="2" y="59"/>
                  </a:lnTo>
                  <a:lnTo>
                    <a:pt x="0" y="59"/>
                  </a:lnTo>
                  <a:lnTo>
                    <a:pt x="2" y="63"/>
                  </a:lnTo>
                  <a:lnTo>
                    <a:pt x="5" y="66"/>
                  </a:lnTo>
                  <a:lnTo>
                    <a:pt x="8" y="70"/>
                  </a:lnTo>
                  <a:lnTo>
                    <a:pt x="11" y="74"/>
                  </a:lnTo>
                  <a:lnTo>
                    <a:pt x="14" y="76"/>
                  </a:lnTo>
                  <a:lnTo>
                    <a:pt x="16" y="77"/>
                  </a:lnTo>
                  <a:lnTo>
                    <a:pt x="19" y="79"/>
                  </a:lnTo>
                  <a:lnTo>
                    <a:pt x="21" y="82"/>
                  </a:lnTo>
                  <a:lnTo>
                    <a:pt x="25" y="84"/>
                  </a:lnTo>
                  <a:lnTo>
                    <a:pt x="28" y="85"/>
                  </a:lnTo>
                  <a:lnTo>
                    <a:pt x="30" y="87"/>
                  </a:lnTo>
                  <a:lnTo>
                    <a:pt x="34" y="88"/>
                  </a:lnTo>
                  <a:lnTo>
                    <a:pt x="36" y="91"/>
                  </a:lnTo>
                  <a:lnTo>
                    <a:pt x="39" y="92"/>
                  </a:lnTo>
                  <a:lnTo>
                    <a:pt x="42" y="93"/>
                  </a:lnTo>
                  <a:lnTo>
                    <a:pt x="44" y="94"/>
                  </a:lnTo>
                  <a:lnTo>
                    <a:pt x="46" y="96"/>
                  </a:lnTo>
                  <a:lnTo>
                    <a:pt x="48" y="97"/>
                  </a:lnTo>
                  <a:lnTo>
                    <a:pt x="51" y="100"/>
                  </a:lnTo>
                  <a:lnTo>
                    <a:pt x="56" y="104"/>
                  </a:lnTo>
                  <a:lnTo>
                    <a:pt x="61" y="110"/>
                  </a:lnTo>
                  <a:lnTo>
                    <a:pt x="65" y="115"/>
                  </a:lnTo>
                  <a:lnTo>
                    <a:pt x="70" y="122"/>
                  </a:lnTo>
                  <a:lnTo>
                    <a:pt x="75" y="132"/>
                  </a:lnTo>
                  <a:lnTo>
                    <a:pt x="81" y="141"/>
                  </a:lnTo>
                  <a:lnTo>
                    <a:pt x="86" y="151"/>
                  </a:lnTo>
                  <a:lnTo>
                    <a:pt x="91" y="160"/>
                  </a:lnTo>
                  <a:lnTo>
                    <a:pt x="97" y="169"/>
                  </a:lnTo>
                  <a:lnTo>
                    <a:pt x="102" y="17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6" name="Freeform 1428"/>
            <p:cNvSpPr>
              <a:spLocks/>
            </p:cNvSpPr>
            <p:nvPr/>
          </p:nvSpPr>
          <p:spPr bwMode="auto">
            <a:xfrm>
              <a:off x="1614" y="2613"/>
              <a:ext cx="137" cy="44"/>
            </a:xfrm>
            <a:custGeom>
              <a:avLst/>
              <a:gdLst>
                <a:gd name="T0" fmla="*/ 0 w 547"/>
                <a:gd name="T1" fmla="*/ 0 h 175"/>
                <a:gd name="T2" fmla="*/ 0 w 547"/>
                <a:gd name="T3" fmla="*/ 0 h 175"/>
                <a:gd name="T4" fmla="*/ 0 w 547"/>
                <a:gd name="T5" fmla="*/ 0 h 175"/>
                <a:gd name="T6" fmla="*/ 0 w 547"/>
                <a:gd name="T7" fmla="*/ 0 h 175"/>
                <a:gd name="T8" fmla="*/ 0 w 547"/>
                <a:gd name="T9" fmla="*/ 0 h 175"/>
                <a:gd name="T10" fmla="*/ 0 w 547"/>
                <a:gd name="T11" fmla="*/ 0 h 175"/>
                <a:gd name="T12" fmla="*/ 0 w 547"/>
                <a:gd name="T13" fmla="*/ 0 h 175"/>
                <a:gd name="T14" fmla="*/ 0 w 547"/>
                <a:gd name="T15" fmla="*/ 0 h 175"/>
                <a:gd name="T16" fmla="*/ 0 w 547"/>
                <a:gd name="T17" fmla="*/ 0 h 175"/>
                <a:gd name="T18" fmla="*/ 0 w 547"/>
                <a:gd name="T19" fmla="*/ 0 h 1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7" h="175">
                  <a:moveTo>
                    <a:pt x="0" y="26"/>
                  </a:moveTo>
                  <a:lnTo>
                    <a:pt x="547" y="175"/>
                  </a:lnTo>
                  <a:lnTo>
                    <a:pt x="541" y="168"/>
                  </a:lnTo>
                  <a:lnTo>
                    <a:pt x="536" y="163"/>
                  </a:lnTo>
                  <a:lnTo>
                    <a:pt x="530" y="157"/>
                  </a:lnTo>
                  <a:lnTo>
                    <a:pt x="526" y="152"/>
                  </a:lnTo>
                  <a:lnTo>
                    <a:pt x="520" y="146"/>
                  </a:lnTo>
                  <a:lnTo>
                    <a:pt x="516" y="140"/>
                  </a:lnTo>
                  <a:lnTo>
                    <a:pt x="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7" name="Freeform 1429"/>
            <p:cNvSpPr>
              <a:spLocks/>
            </p:cNvSpPr>
            <p:nvPr/>
          </p:nvSpPr>
          <p:spPr bwMode="auto">
            <a:xfrm>
              <a:off x="1614" y="2710"/>
              <a:ext cx="248" cy="70"/>
            </a:xfrm>
            <a:custGeom>
              <a:avLst/>
              <a:gdLst>
                <a:gd name="T0" fmla="*/ 0 w 993"/>
                <a:gd name="T1" fmla="*/ 0 h 278"/>
                <a:gd name="T2" fmla="*/ 0 w 993"/>
                <a:gd name="T3" fmla="*/ 0 h 278"/>
                <a:gd name="T4" fmla="*/ 0 w 993"/>
                <a:gd name="T5" fmla="*/ 0 h 278"/>
                <a:gd name="T6" fmla="*/ 0 w 993"/>
                <a:gd name="T7" fmla="*/ 0 h 278"/>
                <a:gd name="T8" fmla="*/ 0 w 993"/>
                <a:gd name="T9" fmla="*/ 0 h 278"/>
                <a:gd name="T10" fmla="*/ 0 w 993"/>
                <a:gd name="T11" fmla="*/ 0 h 278"/>
                <a:gd name="T12" fmla="*/ 0 w 993"/>
                <a:gd name="T13" fmla="*/ 0 h 278"/>
                <a:gd name="T14" fmla="*/ 0 w 993"/>
                <a:gd name="T15" fmla="*/ 0 h 278"/>
                <a:gd name="T16" fmla="*/ 0 w 993"/>
                <a:gd name="T17" fmla="*/ 0 h 278"/>
                <a:gd name="T18" fmla="*/ 0 w 993"/>
                <a:gd name="T19" fmla="*/ 0 h 278"/>
                <a:gd name="T20" fmla="*/ 0 w 993"/>
                <a:gd name="T21" fmla="*/ 0 h 278"/>
                <a:gd name="T22" fmla="*/ 0 w 993"/>
                <a:gd name="T23" fmla="*/ 0 h 278"/>
                <a:gd name="T24" fmla="*/ 0 w 993"/>
                <a:gd name="T25" fmla="*/ 0 h 278"/>
                <a:gd name="T26" fmla="*/ 0 w 993"/>
                <a:gd name="T27" fmla="*/ 0 h 278"/>
                <a:gd name="T28" fmla="*/ 0 w 993"/>
                <a:gd name="T29" fmla="*/ 0 h 278"/>
                <a:gd name="T30" fmla="*/ 0 w 993"/>
                <a:gd name="T31" fmla="*/ 0 h 27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3" h="278">
                  <a:moveTo>
                    <a:pt x="0" y="0"/>
                  </a:moveTo>
                  <a:lnTo>
                    <a:pt x="964" y="244"/>
                  </a:lnTo>
                  <a:lnTo>
                    <a:pt x="967" y="250"/>
                  </a:lnTo>
                  <a:lnTo>
                    <a:pt x="971" y="255"/>
                  </a:lnTo>
                  <a:lnTo>
                    <a:pt x="975" y="259"/>
                  </a:lnTo>
                  <a:lnTo>
                    <a:pt x="978" y="263"/>
                  </a:lnTo>
                  <a:lnTo>
                    <a:pt x="983" y="268"/>
                  </a:lnTo>
                  <a:lnTo>
                    <a:pt x="987" y="272"/>
                  </a:lnTo>
                  <a:lnTo>
                    <a:pt x="989" y="274"/>
                  </a:lnTo>
                  <a:lnTo>
                    <a:pt x="990" y="275"/>
                  </a:lnTo>
                  <a:lnTo>
                    <a:pt x="990" y="276"/>
                  </a:lnTo>
                  <a:lnTo>
                    <a:pt x="991" y="277"/>
                  </a:lnTo>
                  <a:lnTo>
                    <a:pt x="992" y="277"/>
                  </a:lnTo>
                  <a:lnTo>
                    <a:pt x="993" y="278"/>
                  </a:lnTo>
                  <a:lnTo>
                    <a:pt x="0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8" name="Freeform 1430"/>
            <p:cNvSpPr>
              <a:spLocks/>
            </p:cNvSpPr>
            <p:nvPr/>
          </p:nvSpPr>
          <p:spPr bwMode="auto">
            <a:xfrm>
              <a:off x="1614" y="2529"/>
              <a:ext cx="129" cy="119"/>
            </a:xfrm>
            <a:custGeom>
              <a:avLst/>
              <a:gdLst>
                <a:gd name="T0" fmla="*/ 0 w 516"/>
                <a:gd name="T1" fmla="*/ 0 h 477"/>
                <a:gd name="T2" fmla="*/ 0 w 516"/>
                <a:gd name="T3" fmla="*/ 0 h 477"/>
                <a:gd name="T4" fmla="*/ 0 w 516"/>
                <a:gd name="T5" fmla="*/ 0 h 477"/>
                <a:gd name="T6" fmla="*/ 0 w 516"/>
                <a:gd name="T7" fmla="*/ 0 h 477"/>
                <a:gd name="T8" fmla="*/ 0 w 516"/>
                <a:gd name="T9" fmla="*/ 0 h 477"/>
                <a:gd name="T10" fmla="*/ 0 w 516"/>
                <a:gd name="T11" fmla="*/ 0 h 477"/>
                <a:gd name="T12" fmla="*/ 0 w 516"/>
                <a:gd name="T13" fmla="*/ 0 h 477"/>
                <a:gd name="T14" fmla="*/ 0 w 516"/>
                <a:gd name="T15" fmla="*/ 0 h 477"/>
                <a:gd name="T16" fmla="*/ 0 w 516"/>
                <a:gd name="T17" fmla="*/ 0 h 477"/>
                <a:gd name="T18" fmla="*/ 0 w 516"/>
                <a:gd name="T19" fmla="*/ 0 h 477"/>
                <a:gd name="T20" fmla="*/ 0 w 516"/>
                <a:gd name="T21" fmla="*/ 0 h 477"/>
                <a:gd name="T22" fmla="*/ 0 w 516"/>
                <a:gd name="T23" fmla="*/ 0 h 477"/>
                <a:gd name="T24" fmla="*/ 0 w 516"/>
                <a:gd name="T25" fmla="*/ 0 h 477"/>
                <a:gd name="T26" fmla="*/ 0 w 516"/>
                <a:gd name="T27" fmla="*/ 0 h 477"/>
                <a:gd name="T28" fmla="*/ 0 w 516"/>
                <a:gd name="T29" fmla="*/ 0 h 477"/>
                <a:gd name="T30" fmla="*/ 0 w 516"/>
                <a:gd name="T31" fmla="*/ 0 h 477"/>
                <a:gd name="T32" fmla="*/ 0 w 516"/>
                <a:gd name="T33" fmla="*/ 0 h 477"/>
                <a:gd name="T34" fmla="*/ 0 w 516"/>
                <a:gd name="T35" fmla="*/ 0 h 477"/>
                <a:gd name="T36" fmla="*/ 0 w 516"/>
                <a:gd name="T37" fmla="*/ 0 h 477"/>
                <a:gd name="T38" fmla="*/ 0 w 516"/>
                <a:gd name="T39" fmla="*/ 0 h 477"/>
                <a:gd name="T40" fmla="*/ 0 w 516"/>
                <a:gd name="T41" fmla="*/ 0 h 477"/>
                <a:gd name="T42" fmla="*/ 0 w 516"/>
                <a:gd name="T43" fmla="*/ 0 h 477"/>
                <a:gd name="T44" fmla="*/ 0 w 516"/>
                <a:gd name="T45" fmla="*/ 0 h 477"/>
                <a:gd name="T46" fmla="*/ 0 w 516"/>
                <a:gd name="T47" fmla="*/ 0 h 477"/>
                <a:gd name="T48" fmla="*/ 0 w 516"/>
                <a:gd name="T49" fmla="*/ 0 h 477"/>
                <a:gd name="T50" fmla="*/ 0 w 516"/>
                <a:gd name="T51" fmla="*/ 0 h 477"/>
                <a:gd name="T52" fmla="*/ 0 w 516"/>
                <a:gd name="T53" fmla="*/ 0 h 477"/>
                <a:gd name="T54" fmla="*/ 0 w 516"/>
                <a:gd name="T55" fmla="*/ 0 h 477"/>
                <a:gd name="T56" fmla="*/ 0 w 516"/>
                <a:gd name="T57" fmla="*/ 0 h 477"/>
                <a:gd name="T58" fmla="*/ 0 w 516"/>
                <a:gd name="T59" fmla="*/ 0 h 477"/>
                <a:gd name="T60" fmla="*/ 0 w 516"/>
                <a:gd name="T61" fmla="*/ 0 h 477"/>
                <a:gd name="T62" fmla="*/ 0 w 516"/>
                <a:gd name="T63" fmla="*/ 0 h 47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516" h="477">
                  <a:moveTo>
                    <a:pt x="73" y="20"/>
                  </a:moveTo>
                  <a:lnTo>
                    <a:pt x="74" y="21"/>
                  </a:lnTo>
                  <a:lnTo>
                    <a:pt x="75" y="21"/>
                  </a:lnTo>
                  <a:lnTo>
                    <a:pt x="76" y="22"/>
                  </a:lnTo>
                  <a:lnTo>
                    <a:pt x="77" y="23"/>
                  </a:lnTo>
                  <a:lnTo>
                    <a:pt x="79" y="25"/>
                  </a:lnTo>
                  <a:lnTo>
                    <a:pt x="85" y="32"/>
                  </a:lnTo>
                  <a:lnTo>
                    <a:pt x="92" y="40"/>
                  </a:lnTo>
                  <a:lnTo>
                    <a:pt x="98" y="48"/>
                  </a:lnTo>
                  <a:lnTo>
                    <a:pt x="102" y="57"/>
                  </a:lnTo>
                  <a:lnTo>
                    <a:pt x="107" y="66"/>
                  </a:lnTo>
                  <a:lnTo>
                    <a:pt x="114" y="83"/>
                  </a:lnTo>
                  <a:lnTo>
                    <a:pt x="122" y="100"/>
                  </a:lnTo>
                  <a:lnTo>
                    <a:pt x="130" y="115"/>
                  </a:lnTo>
                  <a:lnTo>
                    <a:pt x="136" y="125"/>
                  </a:lnTo>
                  <a:lnTo>
                    <a:pt x="141" y="134"/>
                  </a:lnTo>
                  <a:lnTo>
                    <a:pt x="147" y="143"/>
                  </a:lnTo>
                  <a:lnTo>
                    <a:pt x="154" y="151"/>
                  </a:lnTo>
                  <a:lnTo>
                    <a:pt x="162" y="159"/>
                  </a:lnTo>
                  <a:lnTo>
                    <a:pt x="169" y="165"/>
                  </a:lnTo>
                  <a:lnTo>
                    <a:pt x="177" y="170"/>
                  </a:lnTo>
                  <a:lnTo>
                    <a:pt x="186" y="175"/>
                  </a:lnTo>
                  <a:lnTo>
                    <a:pt x="195" y="179"/>
                  </a:lnTo>
                  <a:lnTo>
                    <a:pt x="204" y="184"/>
                  </a:lnTo>
                  <a:lnTo>
                    <a:pt x="221" y="190"/>
                  </a:lnTo>
                  <a:lnTo>
                    <a:pt x="238" y="196"/>
                  </a:lnTo>
                  <a:lnTo>
                    <a:pt x="255" y="203"/>
                  </a:lnTo>
                  <a:lnTo>
                    <a:pt x="267" y="206"/>
                  </a:lnTo>
                  <a:lnTo>
                    <a:pt x="278" y="212"/>
                  </a:lnTo>
                  <a:lnTo>
                    <a:pt x="290" y="216"/>
                  </a:lnTo>
                  <a:lnTo>
                    <a:pt x="302" y="222"/>
                  </a:lnTo>
                  <a:lnTo>
                    <a:pt x="311" y="226"/>
                  </a:lnTo>
                  <a:lnTo>
                    <a:pt x="320" y="232"/>
                  </a:lnTo>
                  <a:lnTo>
                    <a:pt x="327" y="238"/>
                  </a:lnTo>
                  <a:lnTo>
                    <a:pt x="335" y="244"/>
                  </a:lnTo>
                  <a:lnTo>
                    <a:pt x="343" y="251"/>
                  </a:lnTo>
                  <a:lnTo>
                    <a:pt x="350" y="258"/>
                  </a:lnTo>
                  <a:lnTo>
                    <a:pt x="357" y="264"/>
                  </a:lnTo>
                  <a:lnTo>
                    <a:pt x="364" y="272"/>
                  </a:lnTo>
                  <a:lnTo>
                    <a:pt x="371" y="280"/>
                  </a:lnTo>
                  <a:lnTo>
                    <a:pt x="381" y="291"/>
                  </a:lnTo>
                  <a:lnTo>
                    <a:pt x="391" y="304"/>
                  </a:lnTo>
                  <a:lnTo>
                    <a:pt x="401" y="315"/>
                  </a:lnTo>
                  <a:lnTo>
                    <a:pt x="411" y="328"/>
                  </a:lnTo>
                  <a:lnTo>
                    <a:pt x="422" y="341"/>
                  </a:lnTo>
                  <a:lnTo>
                    <a:pt x="432" y="353"/>
                  </a:lnTo>
                  <a:lnTo>
                    <a:pt x="441" y="366"/>
                  </a:lnTo>
                  <a:lnTo>
                    <a:pt x="450" y="379"/>
                  </a:lnTo>
                  <a:lnTo>
                    <a:pt x="457" y="391"/>
                  </a:lnTo>
                  <a:lnTo>
                    <a:pt x="463" y="399"/>
                  </a:lnTo>
                  <a:lnTo>
                    <a:pt x="467" y="408"/>
                  </a:lnTo>
                  <a:lnTo>
                    <a:pt x="473" y="417"/>
                  </a:lnTo>
                  <a:lnTo>
                    <a:pt x="478" y="425"/>
                  </a:lnTo>
                  <a:lnTo>
                    <a:pt x="483" y="434"/>
                  </a:lnTo>
                  <a:lnTo>
                    <a:pt x="489" y="442"/>
                  </a:lnTo>
                  <a:lnTo>
                    <a:pt x="492" y="448"/>
                  </a:lnTo>
                  <a:lnTo>
                    <a:pt x="497" y="454"/>
                  </a:lnTo>
                  <a:lnTo>
                    <a:pt x="501" y="459"/>
                  </a:lnTo>
                  <a:lnTo>
                    <a:pt x="506" y="465"/>
                  </a:lnTo>
                  <a:lnTo>
                    <a:pt x="510" y="471"/>
                  </a:lnTo>
                  <a:lnTo>
                    <a:pt x="516" y="477"/>
                  </a:lnTo>
                  <a:lnTo>
                    <a:pt x="0" y="337"/>
                  </a:lnTo>
                  <a:lnTo>
                    <a:pt x="0" y="0"/>
                  </a:lnTo>
                  <a:lnTo>
                    <a:pt x="73" y="2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89" name="Freeform 1431"/>
            <p:cNvSpPr>
              <a:spLocks/>
            </p:cNvSpPr>
            <p:nvPr/>
          </p:nvSpPr>
          <p:spPr bwMode="auto">
            <a:xfrm>
              <a:off x="1614" y="2620"/>
              <a:ext cx="241" cy="151"/>
            </a:xfrm>
            <a:custGeom>
              <a:avLst/>
              <a:gdLst>
                <a:gd name="T0" fmla="*/ 0 w 964"/>
                <a:gd name="T1" fmla="*/ 0 h 606"/>
                <a:gd name="T2" fmla="*/ 0 w 964"/>
                <a:gd name="T3" fmla="*/ 0 h 606"/>
                <a:gd name="T4" fmla="*/ 0 w 964"/>
                <a:gd name="T5" fmla="*/ 0 h 606"/>
                <a:gd name="T6" fmla="*/ 0 w 964"/>
                <a:gd name="T7" fmla="*/ 0 h 606"/>
                <a:gd name="T8" fmla="*/ 0 w 964"/>
                <a:gd name="T9" fmla="*/ 0 h 606"/>
                <a:gd name="T10" fmla="*/ 0 w 964"/>
                <a:gd name="T11" fmla="*/ 0 h 606"/>
                <a:gd name="T12" fmla="*/ 0 w 964"/>
                <a:gd name="T13" fmla="*/ 0 h 606"/>
                <a:gd name="T14" fmla="*/ 0 w 964"/>
                <a:gd name="T15" fmla="*/ 0 h 606"/>
                <a:gd name="T16" fmla="*/ 0 w 964"/>
                <a:gd name="T17" fmla="*/ 0 h 606"/>
                <a:gd name="T18" fmla="*/ 0 w 964"/>
                <a:gd name="T19" fmla="*/ 0 h 606"/>
                <a:gd name="T20" fmla="*/ 0 w 964"/>
                <a:gd name="T21" fmla="*/ 0 h 606"/>
                <a:gd name="T22" fmla="*/ 0 w 964"/>
                <a:gd name="T23" fmla="*/ 0 h 606"/>
                <a:gd name="T24" fmla="*/ 0 w 964"/>
                <a:gd name="T25" fmla="*/ 0 h 606"/>
                <a:gd name="T26" fmla="*/ 0 w 964"/>
                <a:gd name="T27" fmla="*/ 0 h 606"/>
                <a:gd name="T28" fmla="*/ 0 w 964"/>
                <a:gd name="T29" fmla="*/ 0 h 606"/>
                <a:gd name="T30" fmla="*/ 0 w 964"/>
                <a:gd name="T31" fmla="*/ 0 h 606"/>
                <a:gd name="T32" fmla="*/ 0 w 964"/>
                <a:gd name="T33" fmla="*/ 0 h 606"/>
                <a:gd name="T34" fmla="*/ 0 w 964"/>
                <a:gd name="T35" fmla="*/ 0 h 606"/>
                <a:gd name="T36" fmla="*/ 0 w 964"/>
                <a:gd name="T37" fmla="*/ 0 h 606"/>
                <a:gd name="T38" fmla="*/ 0 w 964"/>
                <a:gd name="T39" fmla="*/ 0 h 606"/>
                <a:gd name="T40" fmla="*/ 0 w 964"/>
                <a:gd name="T41" fmla="*/ 0 h 606"/>
                <a:gd name="T42" fmla="*/ 0 w 964"/>
                <a:gd name="T43" fmla="*/ 0 h 606"/>
                <a:gd name="T44" fmla="*/ 0 w 964"/>
                <a:gd name="T45" fmla="*/ 0 h 606"/>
                <a:gd name="T46" fmla="*/ 0 w 964"/>
                <a:gd name="T47" fmla="*/ 0 h 606"/>
                <a:gd name="T48" fmla="*/ 0 w 964"/>
                <a:gd name="T49" fmla="*/ 0 h 606"/>
                <a:gd name="T50" fmla="*/ 0 w 964"/>
                <a:gd name="T51" fmla="*/ 0 h 606"/>
                <a:gd name="T52" fmla="*/ 0 w 964"/>
                <a:gd name="T53" fmla="*/ 0 h 606"/>
                <a:gd name="T54" fmla="*/ 0 w 964"/>
                <a:gd name="T55" fmla="*/ 0 h 606"/>
                <a:gd name="T56" fmla="*/ 0 w 964"/>
                <a:gd name="T57" fmla="*/ 0 h 606"/>
                <a:gd name="T58" fmla="*/ 0 w 964"/>
                <a:gd name="T59" fmla="*/ 0 h 606"/>
                <a:gd name="T60" fmla="*/ 0 w 964"/>
                <a:gd name="T61" fmla="*/ 0 h 606"/>
                <a:gd name="T62" fmla="*/ 0 w 964"/>
                <a:gd name="T63" fmla="*/ 0 h 606"/>
                <a:gd name="T64" fmla="*/ 0 w 964"/>
                <a:gd name="T65" fmla="*/ 0 h 606"/>
                <a:gd name="T66" fmla="*/ 0 w 964"/>
                <a:gd name="T67" fmla="*/ 0 h 606"/>
                <a:gd name="T68" fmla="*/ 0 w 964"/>
                <a:gd name="T69" fmla="*/ 0 h 606"/>
                <a:gd name="T70" fmla="*/ 0 w 964"/>
                <a:gd name="T71" fmla="*/ 0 h 606"/>
                <a:gd name="T72" fmla="*/ 0 w 964"/>
                <a:gd name="T73" fmla="*/ 0 h 606"/>
                <a:gd name="T74" fmla="*/ 0 w 964"/>
                <a:gd name="T75" fmla="*/ 0 h 606"/>
                <a:gd name="T76" fmla="*/ 0 w 964"/>
                <a:gd name="T77" fmla="*/ 0 h 606"/>
                <a:gd name="T78" fmla="*/ 0 w 964"/>
                <a:gd name="T79" fmla="*/ 0 h 60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964" h="606">
                  <a:moveTo>
                    <a:pt x="0" y="362"/>
                  </a:moveTo>
                  <a:lnTo>
                    <a:pt x="964" y="606"/>
                  </a:lnTo>
                  <a:lnTo>
                    <a:pt x="956" y="596"/>
                  </a:lnTo>
                  <a:lnTo>
                    <a:pt x="949" y="584"/>
                  </a:lnTo>
                  <a:lnTo>
                    <a:pt x="943" y="573"/>
                  </a:lnTo>
                  <a:lnTo>
                    <a:pt x="937" y="562"/>
                  </a:lnTo>
                  <a:lnTo>
                    <a:pt x="928" y="546"/>
                  </a:lnTo>
                  <a:lnTo>
                    <a:pt x="919" y="530"/>
                  </a:lnTo>
                  <a:lnTo>
                    <a:pt x="910" y="516"/>
                  </a:lnTo>
                  <a:lnTo>
                    <a:pt x="903" y="504"/>
                  </a:lnTo>
                  <a:lnTo>
                    <a:pt x="897" y="494"/>
                  </a:lnTo>
                  <a:lnTo>
                    <a:pt x="889" y="484"/>
                  </a:lnTo>
                  <a:lnTo>
                    <a:pt x="880" y="475"/>
                  </a:lnTo>
                  <a:lnTo>
                    <a:pt x="875" y="470"/>
                  </a:lnTo>
                  <a:lnTo>
                    <a:pt x="870" y="465"/>
                  </a:lnTo>
                  <a:lnTo>
                    <a:pt x="864" y="461"/>
                  </a:lnTo>
                  <a:lnTo>
                    <a:pt x="855" y="454"/>
                  </a:lnTo>
                  <a:lnTo>
                    <a:pt x="847" y="448"/>
                  </a:lnTo>
                  <a:lnTo>
                    <a:pt x="838" y="442"/>
                  </a:lnTo>
                  <a:lnTo>
                    <a:pt x="829" y="436"/>
                  </a:lnTo>
                  <a:lnTo>
                    <a:pt x="815" y="424"/>
                  </a:lnTo>
                  <a:lnTo>
                    <a:pt x="800" y="411"/>
                  </a:lnTo>
                  <a:lnTo>
                    <a:pt x="786" y="399"/>
                  </a:lnTo>
                  <a:lnTo>
                    <a:pt x="771" y="386"/>
                  </a:lnTo>
                  <a:lnTo>
                    <a:pt x="758" y="372"/>
                  </a:lnTo>
                  <a:lnTo>
                    <a:pt x="741" y="355"/>
                  </a:lnTo>
                  <a:lnTo>
                    <a:pt x="724" y="337"/>
                  </a:lnTo>
                  <a:lnTo>
                    <a:pt x="707" y="319"/>
                  </a:lnTo>
                  <a:lnTo>
                    <a:pt x="692" y="302"/>
                  </a:lnTo>
                  <a:lnTo>
                    <a:pt x="669" y="277"/>
                  </a:lnTo>
                  <a:lnTo>
                    <a:pt x="647" y="252"/>
                  </a:lnTo>
                  <a:lnTo>
                    <a:pt x="624" y="228"/>
                  </a:lnTo>
                  <a:lnTo>
                    <a:pt x="611" y="214"/>
                  </a:lnTo>
                  <a:lnTo>
                    <a:pt x="599" y="201"/>
                  </a:lnTo>
                  <a:lnTo>
                    <a:pt x="585" y="187"/>
                  </a:lnTo>
                  <a:lnTo>
                    <a:pt x="572" y="175"/>
                  </a:lnTo>
                  <a:lnTo>
                    <a:pt x="559" y="161"/>
                  </a:lnTo>
                  <a:lnTo>
                    <a:pt x="547" y="149"/>
                  </a:lnTo>
                  <a:lnTo>
                    <a:pt x="0" y="0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0" name="Freeform 1432"/>
            <p:cNvSpPr>
              <a:spLocks/>
            </p:cNvSpPr>
            <p:nvPr/>
          </p:nvSpPr>
          <p:spPr bwMode="auto">
            <a:xfrm>
              <a:off x="1252" y="2147"/>
              <a:ext cx="668" cy="688"/>
            </a:xfrm>
            <a:custGeom>
              <a:avLst/>
              <a:gdLst>
                <a:gd name="T0" fmla="*/ 0 w 2674"/>
                <a:gd name="T1" fmla="*/ 0 h 2755"/>
                <a:gd name="T2" fmla="*/ 0 w 2674"/>
                <a:gd name="T3" fmla="*/ 0 h 2755"/>
                <a:gd name="T4" fmla="*/ 0 w 2674"/>
                <a:gd name="T5" fmla="*/ 0 h 2755"/>
                <a:gd name="T6" fmla="*/ 0 w 2674"/>
                <a:gd name="T7" fmla="*/ 0 h 2755"/>
                <a:gd name="T8" fmla="*/ 0 w 2674"/>
                <a:gd name="T9" fmla="*/ 0 h 2755"/>
                <a:gd name="T10" fmla="*/ 0 w 2674"/>
                <a:gd name="T11" fmla="*/ 0 h 2755"/>
                <a:gd name="T12" fmla="*/ 0 w 2674"/>
                <a:gd name="T13" fmla="*/ 0 h 2755"/>
                <a:gd name="T14" fmla="*/ 0 w 2674"/>
                <a:gd name="T15" fmla="*/ 0 h 2755"/>
                <a:gd name="T16" fmla="*/ 0 w 2674"/>
                <a:gd name="T17" fmla="*/ 0 h 2755"/>
                <a:gd name="T18" fmla="*/ 0 w 2674"/>
                <a:gd name="T19" fmla="*/ 0 h 2755"/>
                <a:gd name="T20" fmla="*/ 0 w 2674"/>
                <a:gd name="T21" fmla="*/ 0 h 2755"/>
                <a:gd name="T22" fmla="*/ 0 w 2674"/>
                <a:gd name="T23" fmla="*/ 0 h 2755"/>
                <a:gd name="T24" fmla="*/ 0 w 2674"/>
                <a:gd name="T25" fmla="*/ 0 h 2755"/>
                <a:gd name="T26" fmla="*/ 0 w 2674"/>
                <a:gd name="T27" fmla="*/ 0 h 2755"/>
                <a:gd name="T28" fmla="*/ 0 w 2674"/>
                <a:gd name="T29" fmla="*/ 0 h 2755"/>
                <a:gd name="T30" fmla="*/ 0 w 2674"/>
                <a:gd name="T31" fmla="*/ 0 h 2755"/>
                <a:gd name="T32" fmla="*/ 0 w 2674"/>
                <a:gd name="T33" fmla="*/ 0 h 2755"/>
                <a:gd name="T34" fmla="*/ 0 w 2674"/>
                <a:gd name="T35" fmla="*/ 0 h 2755"/>
                <a:gd name="T36" fmla="*/ 0 w 2674"/>
                <a:gd name="T37" fmla="*/ 0 h 2755"/>
                <a:gd name="T38" fmla="*/ 0 w 2674"/>
                <a:gd name="T39" fmla="*/ 0 h 2755"/>
                <a:gd name="T40" fmla="*/ 0 w 2674"/>
                <a:gd name="T41" fmla="*/ 0 h 2755"/>
                <a:gd name="T42" fmla="*/ 0 w 2674"/>
                <a:gd name="T43" fmla="*/ 0 h 2755"/>
                <a:gd name="T44" fmla="*/ 0 w 2674"/>
                <a:gd name="T45" fmla="*/ 0 h 2755"/>
                <a:gd name="T46" fmla="*/ 0 w 2674"/>
                <a:gd name="T47" fmla="*/ 0 h 2755"/>
                <a:gd name="T48" fmla="*/ 0 w 2674"/>
                <a:gd name="T49" fmla="*/ 0 h 2755"/>
                <a:gd name="T50" fmla="*/ 0 w 2674"/>
                <a:gd name="T51" fmla="*/ 0 h 2755"/>
                <a:gd name="T52" fmla="*/ 0 w 2674"/>
                <a:gd name="T53" fmla="*/ 0 h 2755"/>
                <a:gd name="T54" fmla="*/ 0 w 2674"/>
                <a:gd name="T55" fmla="*/ 0 h 2755"/>
                <a:gd name="T56" fmla="*/ 0 w 2674"/>
                <a:gd name="T57" fmla="*/ 0 h 2755"/>
                <a:gd name="T58" fmla="*/ 0 w 2674"/>
                <a:gd name="T59" fmla="*/ 0 h 2755"/>
                <a:gd name="T60" fmla="*/ 0 w 2674"/>
                <a:gd name="T61" fmla="*/ 0 h 2755"/>
                <a:gd name="T62" fmla="*/ 0 w 2674"/>
                <a:gd name="T63" fmla="*/ 0 h 2755"/>
                <a:gd name="T64" fmla="*/ 0 w 2674"/>
                <a:gd name="T65" fmla="*/ 0 h 2755"/>
                <a:gd name="T66" fmla="*/ 0 w 2674"/>
                <a:gd name="T67" fmla="*/ 0 h 2755"/>
                <a:gd name="T68" fmla="*/ 0 w 2674"/>
                <a:gd name="T69" fmla="*/ 0 h 2755"/>
                <a:gd name="T70" fmla="*/ 0 w 2674"/>
                <a:gd name="T71" fmla="*/ 0 h 2755"/>
                <a:gd name="T72" fmla="*/ 0 w 2674"/>
                <a:gd name="T73" fmla="*/ 0 h 2755"/>
                <a:gd name="T74" fmla="*/ 0 w 2674"/>
                <a:gd name="T75" fmla="*/ 0 h 2755"/>
                <a:gd name="T76" fmla="*/ 0 w 2674"/>
                <a:gd name="T77" fmla="*/ 0 h 2755"/>
                <a:gd name="T78" fmla="*/ 0 w 2674"/>
                <a:gd name="T79" fmla="*/ 0 h 2755"/>
                <a:gd name="T80" fmla="*/ 0 w 2674"/>
                <a:gd name="T81" fmla="*/ 0 h 2755"/>
                <a:gd name="T82" fmla="*/ 0 w 2674"/>
                <a:gd name="T83" fmla="*/ 0 h 2755"/>
                <a:gd name="T84" fmla="*/ 0 w 2674"/>
                <a:gd name="T85" fmla="*/ 0 h 2755"/>
                <a:gd name="T86" fmla="*/ 0 w 2674"/>
                <a:gd name="T87" fmla="*/ 0 h 2755"/>
                <a:gd name="T88" fmla="*/ 0 w 2674"/>
                <a:gd name="T89" fmla="*/ 0 h 2755"/>
                <a:gd name="T90" fmla="*/ 0 w 2674"/>
                <a:gd name="T91" fmla="*/ 0 h 2755"/>
                <a:gd name="T92" fmla="*/ 0 w 2674"/>
                <a:gd name="T93" fmla="*/ 0 h 2755"/>
                <a:gd name="T94" fmla="*/ 0 w 2674"/>
                <a:gd name="T95" fmla="*/ 0 h 2755"/>
                <a:gd name="T96" fmla="*/ 0 w 2674"/>
                <a:gd name="T97" fmla="*/ 0 h 2755"/>
                <a:gd name="T98" fmla="*/ 0 w 2674"/>
                <a:gd name="T99" fmla="*/ 0 h 275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674" h="2755">
                  <a:moveTo>
                    <a:pt x="3" y="0"/>
                  </a:moveTo>
                  <a:lnTo>
                    <a:pt x="1" y="3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8" y="12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20" y="16"/>
                  </a:lnTo>
                  <a:lnTo>
                    <a:pt x="21" y="19"/>
                  </a:lnTo>
                  <a:lnTo>
                    <a:pt x="23" y="22"/>
                  </a:lnTo>
                  <a:lnTo>
                    <a:pt x="24" y="27"/>
                  </a:lnTo>
                  <a:lnTo>
                    <a:pt x="24" y="30"/>
                  </a:lnTo>
                  <a:lnTo>
                    <a:pt x="28" y="38"/>
                  </a:lnTo>
                  <a:lnTo>
                    <a:pt x="35" y="43"/>
                  </a:lnTo>
                  <a:lnTo>
                    <a:pt x="42" y="47"/>
                  </a:lnTo>
                  <a:lnTo>
                    <a:pt x="47" y="52"/>
                  </a:lnTo>
                  <a:lnTo>
                    <a:pt x="54" y="56"/>
                  </a:lnTo>
                  <a:lnTo>
                    <a:pt x="61" y="62"/>
                  </a:lnTo>
                  <a:lnTo>
                    <a:pt x="66" y="66"/>
                  </a:lnTo>
                  <a:lnTo>
                    <a:pt x="72" y="72"/>
                  </a:lnTo>
                  <a:lnTo>
                    <a:pt x="77" y="76"/>
                  </a:lnTo>
                  <a:lnTo>
                    <a:pt x="94" y="94"/>
                  </a:lnTo>
                  <a:lnTo>
                    <a:pt x="109" y="111"/>
                  </a:lnTo>
                  <a:lnTo>
                    <a:pt x="123" y="129"/>
                  </a:lnTo>
                  <a:lnTo>
                    <a:pt x="137" y="147"/>
                  </a:lnTo>
                  <a:lnTo>
                    <a:pt x="150" y="165"/>
                  </a:lnTo>
                  <a:lnTo>
                    <a:pt x="164" y="182"/>
                  </a:lnTo>
                  <a:lnTo>
                    <a:pt x="191" y="214"/>
                  </a:lnTo>
                  <a:lnTo>
                    <a:pt x="219" y="246"/>
                  </a:lnTo>
                  <a:lnTo>
                    <a:pt x="247" y="276"/>
                  </a:lnTo>
                  <a:lnTo>
                    <a:pt x="275" y="307"/>
                  </a:lnTo>
                  <a:lnTo>
                    <a:pt x="304" y="341"/>
                  </a:lnTo>
                  <a:lnTo>
                    <a:pt x="327" y="369"/>
                  </a:lnTo>
                  <a:lnTo>
                    <a:pt x="352" y="398"/>
                  </a:lnTo>
                  <a:lnTo>
                    <a:pt x="378" y="427"/>
                  </a:lnTo>
                  <a:lnTo>
                    <a:pt x="404" y="455"/>
                  </a:lnTo>
                  <a:lnTo>
                    <a:pt x="429" y="483"/>
                  </a:lnTo>
                  <a:lnTo>
                    <a:pt x="447" y="501"/>
                  </a:lnTo>
                  <a:lnTo>
                    <a:pt x="465" y="517"/>
                  </a:lnTo>
                  <a:lnTo>
                    <a:pt x="484" y="532"/>
                  </a:lnTo>
                  <a:lnTo>
                    <a:pt x="503" y="547"/>
                  </a:lnTo>
                  <a:lnTo>
                    <a:pt x="521" y="562"/>
                  </a:lnTo>
                  <a:lnTo>
                    <a:pt x="538" y="577"/>
                  </a:lnTo>
                  <a:lnTo>
                    <a:pt x="554" y="594"/>
                  </a:lnTo>
                  <a:lnTo>
                    <a:pt x="573" y="619"/>
                  </a:lnTo>
                  <a:lnTo>
                    <a:pt x="591" y="645"/>
                  </a:lnTo>
                  <a:lnTo>
                    <a:pt x="611" y="671"/>
                  </a:lnTo>
                  <a:lnTo>
                    <a:pt x="632" y="698"/>
                  </a:lnTo>
                  <a:lnTo>
                    <a:pt x="651" y="721"/>
                  </a:lnTo>
                  <a:lnTo>
                    <a:pt x="671" y="743"/>
                  </a:lnTo>
                  <a:lnTo>
                    <a:pt x="694" y="766"/>
                  </a:lnTo>
                  <a:lnTo>
                    <a:pt x="714" y="786"/>
                  </a:lnTo>
                  <a:lnTo>
                    <a:pt x="734" y="806"/>
                  </a:lnTo>
                  <a:lnTo>
                    <a:pt x="749" y="820"/>
                  </a:lnTo>
                  <a:lnTo>
                    <a:pt x="760" y="835"/>
                  </a:lnTo>
                  <a:lnTo>
                    <a:pt x="771" y="847"/>
                  </a:lnTo>
                  <a:lnTo>
                    <a:pt x="780" y="861"/>
                  </a:lnTo>
                  <a:lnTo>
                    <a:pt x="788" y="875"/>
                  </a:lnTo>
                  <a:lnTo>
                    <a:pt x="796" y="891"/>
                  </a:lnTo>
                  <a:lnTo>
                    <a:pt x="804" y="907"/>
                  </a:lnTo>
                  <a:lnTo>
                    <a:pt x="811" y="922"/>
                  </a:lnTo>
                  <a:lnTo>
                    <a:pt x="819" y="938"/>
                  </a:lnTo>
                  <a:lnTo>
                    <a:pt x="827" y="954"/>
                  </a:lnTo>
                  <a:lnTo>
                    <a:pt x="836" y="968"/>
                  </a:lnTo>
                  <a:lnTo>
                    <a:pt x="846" y="983"/>
                  </a:lnTo>
                  <a:lnTo>
                    <a:pt x="857" y="998"/>
                  </a:lnTo>
                  <a:lnTo>
                    <a:pt x="873" y="1013"/>
                  </a:lnTo>
                  <a:lnTo>
                    <a:pt x="891" y="1029"/>
                  </a:lnTo>
                  <a:lnTo>
                    <a:pt x="909" y="1042"/>
                  </a:lnTo>
                  <a:lnTo>
                    <a:pt x="928" y="1056"/>
                  </a:lnTo>
                  <a:lnTo>
                    <a:pt x="948" y="1068"/>
                  </a:lnTo>
                  <a:lnTo>
                    <a:pt x="968" y="1079"/>
                  </a:lnTo>
                  <a:lnTo>
                    <a:pt x="989" y="1092"/>
                  </a:lnTo>
                  <a:lnTo>
                    <a:pt x="1009" y="1103"/>
                  </a:lnTo>
                  <a:lnTo>
                    <a:pt x="1028" y="1114"/>
                  </a:lnTo>
                  <a:lnTo>
                    <a:pt x="1070" y="1141"/>
                  </a:lnTo>
                  <a:lnTo>
                    <a:pt x="1111" y="1167"/>
                  </a:lnTo>
                  <a:lnTo>
                    <a:pt x="1151" y="1194"/>
                  </a:lnTo>
                  <a:lnTo>
                    <a:pt x="1191" y="1221"/>
                  </a:lnTo>
                  <a:lnTo>
                    <a:pt x="1210" y="1233"/>
                  </a:lnTo>
                  <a:lnTo>
                    <a:pt x="1229" y="1245"/>
                  </a:lnTo>
                  <a:lnTo>
                    <a:pt x="1249" y="1258"/>
                  </a:lnTo>
                  <a:lnTo>
                    <a:pt x="1268" y="1270"/>
                  </a:lnTo>
                  <a:lnTo>
                    <a:pt x="1286" y="1283"/>
                  </a:lnTo>
                  <a:lnTo>
                    <a:pt x="1301" y="1297"/>
                  </a:lnTo>
                  <a:lnTo>
                    <a:pt x="1317" y="1311"/>
                  </a:lnTo>
                  <a:lnTo>
                    <a:pt x="1326" y="1323"/>
                  </a:lnTo>
                  <a:lnTo>
                    <a:pt x="1334" y="1334"/>
                  </a:lnTo>
                  <a:lnTo>
                    <a:pt x="1340" y="1345"/>
                  </a:lnTo>
                  <a:lnTo>
                    <a:pt x="1347" y="1356"/>
                  </a:lnTo>
                  <a:lnTo>
                    <a:pt x="1356" y="1367"/>
                  </a:lnTo>
                  <a:lnTo>
                    <a:pt x="1362" y="1373"/>
                  </a:lnTo>
                  <a:lnTo>
                    <a:pt x="1368" y="1379"/>
                  </a:lnTo>
                  <a:lnTo>
                    <a:pt x="1376" y="1383"/>
                  </a:lnTo>
                  <a:lnTo>
                    <a:pt x="1383" y="1388"/>
                  </a:lnTo>
                  <a:lnTo>
                    <a:pt x="1391" y="1391"/>
                  </a:lnTo>
                  <a:lnTo>
                    <a:pt x="1398" y="1395"/>
                  </a:lnTo>
                  <a:lnTo>
                    <a:pt x="1403" y="1401"/>
                  </a:lnTo>
                  <a:lnTo>
                    <a:pt x="1409" y="1408"/>
                  </a:lnTo>
                  <a:lnTo>
                    <a:pt x="1414" y="1414"/>
                  </a:lnTo>
                  <a:lnTo>
                    <a:pt x="1421" y="1425"/>
                  </a:lnTo>
                  <a:lnTo>
                    <a:pt x="1427" y="1436"/>
                  </a:lnTo>
                  <a:lnTo>
                    <a:pt x="1432" y="1447"/>
                  </a:lnTo>
                  <a:lnTo>
                    <a:pt x="1439" y="1458"/>
                  </a:lnTo>
                  <a:lnTo>
                    <a:pt x="1445" y="1468"/>
                  </a:lnTo>
                  <a:lnTo>
                    <a:pt x="1451" y="1478"/>
                  </a:lnTo>
                  <a:lnTo>
                    <a:pt x="1459" y="1486"/>
                  </a:lnTo>
                  <a:lnTo>
                    <a:pt x="1466" y="1494"/>
                  </a:lnTo>
                  <a:lnTo>
                    <a:pt x="1475" y="1503"/>
                  </a:lnTo>
                  <a:lnTo>
                    <a:pt x="1484" y="1513"/>
                  </a:lnTo>
                  <a:lnTo>
                    <a:pt x="1493" y="1522"/>
                  </a:lnTo>
                  <a:lnTo>
                    <a:pt x="1502" y="1532"/>
                  </a:lnTo>
                  <a:lnTo>
                    <a:pt x="1512" y="1541"/>
                  </a:lnTo>
                  <a:lnTo>
                    <a:pt x="1522" y="1550"/>
                  </a:lnTo>
                  <a:lnTo>
                    <a:pt x="1531" y="1559"/>
                  </a:lnTo>
                  <a:lnTo>
                    <a:pt x="1540" y="1568"/>
                  </a:lnTo>
                  <a:lnTo>
                    <a:pt x="1547" y="1579"/>
                  </a:lnTo>
                  <a:lnTo>
                    <a:pt x="1553" y="1592"/>
                  </a:lnTo>
                  <a:lnTo>
                    <a:pt x="1560" y="1605"/>
                  </a:lnTo>
                  <a:lnTo>
                    <a:pt x="1567" y="1618"/>
                  </a:lnTo>
                  <a:lnTo>
                    <a:pt x="1572" y="1633"/>
                  </a:lnTo>
                  <a:lnTo>
                    <a:pt x="1579" y="1646"/>
                  </a:lnTo>
                  <a:lnTo>
                    <a:pt x="1587" y="1660"/>
                  </a:lnTo>
                  <a:lnTo>
                    <a:pt x="1596" y="1672"/>
                  </a:lnTo>
                  <a:lnTo>
                    <a:pt x="1606" y="1683"/>
                  </a:lnTo>
                  <a:lnTo>
                    <a:pt x="1617" y="1694"/>
                  </a:lnTo>
                  <a:lnTo>
                    <a:pt x="1630" y="1703"/>
                  </a:lnTo>
                  <a:lnTo>
                    <a:pt x="1643" y="1709"/>
                  </a:lnTo>
                  <a:lnTo>
                    <a:pt x="1659" y="1716"/>
                  </a:lnTo>
                  <a:lnTo>
                    <a:pt x="1673" y="1722"/>
                  </a:lnTo>
                  <a:lnTo>
                    <a:pt x="1690" y="1727"/>
                  </a:lnTo>
                  <a:lnTo>
                    <a:pt x="1706" y="1733"/>
                  </a:lnTo>
                  <a:lnTo>
                    <a:pt x="1720" y="1738"/>
                  </a:lnTo>
                  <a:lnTo>
                    <a:pt x="1736" y="1744"/>
                  </a:lnTo>
                  <a:lnTo>
                    <a:pt x="1751" y="1752"/>
                  </a:lnTo>
                  <a:lnTo>
                    <a:pt x="1764" y="1759"/>
                  </a:lnTo>
                  <a:lnTo>
                    <a:pt x="1776" y="1768"/>
                  </a:lnTo>
                  <a:lnTo>
                    <a:pt x="1788" y="1777"/>
                  </a:lnTo>
                  <a:lnTo>
                    <a:pt x="1798" y="1787"/>
                  </a:lnTo>
                  <a:lnTo>
                    <a:pt x="1809" y="1798"/>
                  </a:lnTo>
                  <a:lnTo>
                    <a:pt x="1819" y="1809"/>
                  </a:lnTo>
                  <a:lnTo>
                    <a:pt x="1829" y="1820"/>
                  </a:lnTo>
                  <a:lnTo>
                    <a:pt x="1846" y="1840"/>
                  </a:lnTo>
                  <a:lnTo>
                    <a:pt x="1863" y="1861"/>
                  </a:lnTo>
                  <a:lnTo>
                    <a:pt x="1878" y="1881"/>
                  </a:lnTo>
                  <a:lnTo>
                    <a:pt x="1894" y="1902"/>
                  </a:lnTo>
                  <a:lnTo>
                    <a:pt x="1907" y="1923"/>
                  </a:lnTo>
                  <a:lnTo>
                    <a:pt x="1920" y="1945"/>
                  </a:lnTo>
                  <a:lnTo>
                    <a:pt x="1932" y="1964"/>
                  </a:lnTo>
                  <a:lnTo>
                    <a:pt x="1946" y="1984"/>
                  </a:lnTo>
                  <a:lnTo>
                    <a:pt x="1961" y="2004"/>
                  </a:lnTo>
                  <a:lnTo>
                    <a:pt x="1986" y="2031"/>
                  </a:lnTo>
                  <a:lnTo>
                    <a:pt x="2012" y="2058"/>
                  </a:lnTo>
                  <a:lnTo>
                    <a:pt x="2039" y="2086"/>
                  </a:lnTo>
                  <a:lnTo>
                    <a:pt x="2067" y="2114"/>
                  </a:lnTo>
                  <a:lnTo>
                    <a:pt x="2094" y="2142"/>
                  </a:lnTo>
                  <a:lnTo>
                    <a:pt x="2119" y="2170"/>
                  </a:lnTo>
                  <a:lnTo>
                    <a:pt x="2145" y="2199"/>
                  </a:lnTo>
                  <a:lnTo>
                    <a:pt x="2170" y="2227"/>
                  </a:lnTo>
                  <a:lnTo>
                    <a:pt x="2196" y="2254"/>
                  </a:lnTo>
                  <a:lnTo>
                    <a:pt x="2222" y="2281"/>
                  </a:lnTo>
                  <a:lnTo>
                    <a:pt x="2237" y="2294"/>
                  </a:lnTo>
                  <a:lnTo>
                    <a:pt x="2252" y="2307"/>
                  </a:lnTo>
                  <a:lnTo>
                    <a:pt x="2267" y="2320"/>
                  </a:lnTo>
                  <a:lnTo>
                    <a:pt x="2283" y="2331"/>
                  </a:lnTo>
                  <a:lnTo>
                    <a:pt x="2299" y="2343"/>
                  </a:lnTo>
                  <a:lnTo>
                    <a:pt x="2314" y="2355"/>
                  </a:lnTo>
                  <a:lnTo>
                    <a:pt x="2329" y="2368"/>
                  </a:lnTo>
                  <a:lnTo>
                    <a:pt x="2342" y="2383"/>
                  </a:lnTo>
                  <a:lnTo>
                    <a:pt x="2355" y="2400"/>
                  </a:lnTo>
                  <a:lnTo>
                    <a:pt x="2365" y="2416"/>
                  </a:lnTo>
                  <a:lnTo>
                    <a:pt x="2375" y="2434"/>
                  </a:lnTo>
                  <a:lnTo>
                    <a:pt x="2385" y="2453"/>
                  </a:lnTo>
                  <a:lnTo>
                    <a:pt x="2395" y="2471"/>
                  </a:lnTo>
                  <a:lnTo>
                    <a:pt x="2405" y="2489"/>
                  </a:lnTo>
                  <a:lnTo>
                    <a:pt x="2417" y="2506"/>
                  </a:lnTo>
                  <a:lnTo>
                    <a:pt x="2430" y="2521"/>
                  </a:lnTo>
                  <a:lnTo>
                    <a:pt x="2444" y="2534"/>
                  </a:lnTo>
                  <a:lnTo>
                    <a:pt x="2459" y="2546"/>
                  </a:lnTo>
                  <a:lnTo>
                    <a:pt x="2476" y="2558"/>
                  </a:lnTo>
                  <a:lnTo>
                    <a:pt x="2492" y="2567"/>
                  </a:lnTo>
                  <a:lnTo>
                    <a:pt x="2510" y="2577"/>
                  </a:lnTo>
                  <a:lnTo>
                    <a:pt x="2527" y="2586"/>
                  </a:lnTo>
                  <a:lnTo>
                    <a:pt x="2545" y="2596"/>
                  </a:lnTo>
                  <a:lnTo>
                    <a:pt x="2562" y="2606"/>
                  </a:lnTo>
                  <a:lnTo>
                    <a:pt x="2579" y="2617"/>
                  </a:lnTo>
                  <a:lnTo>
                    <a:pt x="2591" y="2627"/>
                  </a:lnTo>
                  <a:lnTo>
                    <a:pt x="2602" y="2638"/>
                  </a:lnTo>
                  <a:lnTo>
                    <a:pt x="2614" y="2650"/>
                  </a:lnTo>
                  <a:lnTo>
                    <a:pt x="2624" y="2662"/>
                  </a:lnTo>
                  <a:lnTo>
                    <a:pt x="2634" y="2675"/>
                  </a:lnTo>
                  <a:lnTo>
                    <a:pt x="2643" y="2689"/>
                  </a:lnTo>
                  <a:lnTo>
                    <a:pt x="2650" y="2702"/>
                  </a:lnTo>
                  <a:lnTo>
                    <a:pt x="2657" y="2716"/>
                  </a:lnTo>
                  <a:lnTo>
                    <a:pt x="2663" y="2728"/>
                  </a:lnTo>
                  <a:lnTo>
                    <a:pt x="2668" y="2742"/>
                  </a:lnTo>
                  <a:lnTo>
                    <a:pt x="2674" y="275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1" name="Freeform 1433"/>
            <p:cNvSpPr>
              <a:spLocks/>
            </p:cNvSpPr>
            <p:nvPr/>
          </p:nvSpPr>
          <p:spPr bwMode="auto">
            <a:xfrm>
              <a:off x="2316" y="2629"/>
              <a:ext cx="79" cy="26"/>
            </a:xfrm>
            <a:custGeom>
              <a:avLst/>
              <a:gdLst>
                <a:gd name="T0" fmla="*/ 0 w 317"/>
                <a:gd name="T1" fmla="*/ 0 h 103"/>
                <a:gd name="T2" fmla="*/ 0 w 317"/>
                <a:gd name="T3" fmla="*/ 0 h 103"/>
                <a:gd name="T4" fmla="*/ 0 w 317"/>
                <a:gd name="T5" fmla="*/ 0 h 103"/>
                <a:gd name="T6" fmla="*/ 0 w 317"/>
                <a:gd name="T7" fmla="*/ 0 h 103"/>
                <a:gd name="T8" fmla="*/ 0 w 317"/>
                <a:gd name="T9" fmla="*/ 0 h 103"/>
                <a:gd name="T10" fmla="*/ 0 w 317"/>
                <a:gd name="T11" fmla="*/ 0 h 103"/>
                <a:gd name="T12" fmla="*/ 0 w 317"/>
                <a:gd name="T13" fmla="*/ 0 h 103"/>
                <a:gd name="T14" fmla="*/ 0 w 317"/>
                <a:gd name="T15" fmla="*/ 0 h 103"/>
                <a:gd name="T16" fmla="*/ 0 w 317"/>
                <a:gd name="T17" fmla="*/ 0 h 103"/>
                <a:gd name="T18" fmla="*/ 0 w 317"/>
                <a:gd name="T19" fmla="*/ 0 h 103"/>
                <a:gd name="T20" fmla="*/ 0 w 317"/>
                <a:gd name="T21" fmla="*/ 0 h 103"/>
                <a:gd name="T22" fmla="*/ 0 w 317"/>
                <a:gd name="T23" fmla="*/ 0 h 103"/>
                <a:gd name="T24" fmla="*/ 0 w 317"/>
                <a:gd name="T25" fmla="*/ 0 h 103"/>
                <a:gd name="T26" fmla="*/ 0 w 317"/>
                <a:gd name="T27" fmla="*/ 0 h 103"/>
                <a:gd name="T28" fmla="*/ 0 w 317"/>
                <a:gd name="T29" fmla="*/ 0 h 103"/>
                <a:gd name="T30" fmla="*/ 0 w 317"/>
                <a:gd name="T31" fmla="*/ 0 h 103"/>
                <a:gd name="T32" fmla="*/ 0 w 317"/>
                <a:gd name="T33" fmla="*/ 0 h 103"/>
                <a:gd name="T34" fmla="*/ 0 w 317"/>
                <a:gd name="T35" fmla="*/ 0 h 103"/>
                <a:gd name="T36" fmla="*/ 0 w 317"/>
                <a:gd name="T37" fmla="*/ 0 h 103"/>
                <a:gd name="T38" fmla="*/ 0 w 317"/>
                <a:gd name="T39" fmla="*/ 0 h 103"/>
                <a:gd name="T40" fmla="*/ 0 w 317"/>
                <a:gd name="T41" fmla="*/ 0 h 103"/>
                <a:gd name="T42" fmla="*/ 0 w 317"/>
                <a:gd name="T43" fmla="*/ 0 h 103"/>
                <a:gd name="T44" fmla="*/ 0 w 317"/>
                <a:gd name="T45" fmla="*/ 0 h 103"/>
                <a:gd name="T46" fmla="*/ 0 w 317"/>
                <a:gd name="T47" fmla="*/ 0 h 103"/>
                <a:gd name="T48" fmla="*/ 0 w 317"/>
                <a:gd name="T49" fmla="*/ 0 h 103"/>
                <a:gd name="T50" fmla="*/ 0 w 317"/>
                <a:gd name="T51" fmla="*/ 0 h 103"/>
                <a:gd name="T52" fmla="*/ 0 w 317"/>
                <a:gd name="T53" fmla="*/ 0 h 103"/>
                <a:gd name="T54" fmla="*/ 0 w 317"/>
                <a:gd name="T55" fmla="*/ 0 h 103"/>
                <a:gd name="T56" fmla="*/ 0 w 317"/>
                <a:gd name="T57" fmla="*/ 0 h 103"/>
                <a:gd name="T58" fmla="*/ 0 w 317"/>
                <a:gd name="T59" fmla="*/ 0 h 103"/>
                <a:gd name="T60" fmla="*/ 0 w 317"/>
                <a:gd name="T61" fmla="*/ 0 h 103"/>
                <a:gd name="T62" fmla="*/ 0 w 317"/>
                <a:gd name="T63" fmla="*/ 0 h 103"/>
                <a:gd name="T64" fmla="*/ 0 w 317"/>
                <a:gd name="T65" fmla="*/ 0 h 103"/>
                <a:gd name="T66" fmla="*/ 0 w 317"/>
                <a:gd name="T67" fmla="*/ 0 h 103"/>
                <a:gd name="T68" fmla="*/ 0 w 317"/>
                <a:gd name="T69" fmla="*/ 0 h 103"/>
                <a:gd name="T70" fmla="*/ 0 w 317"/>
                <a:gd name="T71" fmla="*/ 0 h 103"/>
                <a:gd name="T72" fmla="*/ 0 w 317"/>
                <a:gd name="T73" fmla="*/ 0 h 103"/>
                <a:gd name="T74" fmla="*/ 0 w 317"/>
                <a:gd name="T75" fmla="*/ 0 h 10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7" h="103">
                  <a:moveTo>
                    <a:pt x="0" y="72"/>
                  </a:moveTo>
                  <a:lnTo>
                    <a:pt x="5" y="77"/>
                  </a:lnTo>
                  <a:lnTo>
                    <a:pt x="11" y="83"/>
                  </a:lnTo>
                  <a:lnTo>
                    <a:pt x="18" y="87"/>
                  </a:lnTo>
                  <a:lnTo>
                    <a:pt x="24" y="91"/>
                  </a:lnTo>
                  <a:lnTo>
                    <a:pt x="31" y="94"/>
                  </a:lnTo>
                  <a:lnTo>
                    <a:pt x="39" y="96"/>
                  </a:lnTo>
                  <a:lnTo>
                    <a:pt x="51" y="99"/>
                  </a:lnTo>
                  <a:lnTo>
                    <a:pt x="64" y="100"/>
                  </a:lnTo>
                  <a:lnTo>
                    <a:pt x="77" y="100"/>
                  </a:lnTo>
                  <a:lnTo>
                    <a:pt x="90" y="100"/>
                  </a:lnTo>
                  <a:lnTo>
                    <a:pt x="104" y="100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51" y="100"/>
                  </a:lnTo>
                  <a:lnTo>
                    <a:pt x="168" y="102"/>
                  </a:lnTo>
                  <a:lnTo>
                    <a:pt x="183" y="103"/>
                  </a:lnTo>
                  <a:lnTo>
                    <a:pt x="199" y="103"/>
                  </a:lnTo>
                  <a:lnTo>
                    <a:pt x="213" y="102"/>
                  </a:lnTo>
                  <a:lnTo>
                    <a:pt x="220" y="101"/>
                  </a:lnTo>
                  <a:lnTo>
                    <a:pt x="227" y="98"/>
                  </a:lnTo>
                  <a:lnTo>
                    <a:pt x="235" y="94"/>
                  </a:lnTo>
                  <a:lnTo>
                    <a:pt x="241" y="91"/>
                  </a:lnTo>
                  <a:lnTo>
                    <a:pt x="247" y="85"/>
                  </a:lnTo>
                  <a:lnTo>
                    <a:pt x="253" y="81"/>
                  </a:lnTo>
                  <a:lnTo>
                    <a:pt x="265" y="72"/>
                  </a:lnTo>
                  <a:lnTo>
                    <a:pt x="276" y="63"/>
                  </a:lnTo>
                  <a:lnTo>
                    <a:pt x="290" y="54"/>
                  </a:lnTo>
                  <a:lnTo>
                    <a:pt x="296" y="49"/>
                  </a:lnTo>
                  <a:lnTo>
                    <a:pt x="301" y="45"/>
                  </a:lnTo>
                  <a:lnTo>
                    <a:pt x="307" y="40"/>
                  </a:lnTo>
                  <a:lnTo>
                    <a:pt x="310" y="35"/>
                  </a:lnTo>
                  <a:lnTo>
                    <a:pt x="315" y="29"/>
                  </a:lnTo>
                  <a:lnTo>
                    <a:pt x="316" y="24"/>
                  </a:lnTo>
                  <a:lnTo>
                    <a:pt x="317" y="19"/>
                  </a:lnTo>
                  <a:lnTo>
                    <a:pt x="317" y="12"/>
                  </a:lnTo>
                  <a:lnTo>
                    <a:pt x="317" y="7"/>
                  </a:lnTo>
                  <a:lnTo>
                    <a:pt x="31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2" name="Freeform 1434"/>
            <p:cNvSpPr>
              <a:spLocks/>
            </p:cNvSpPr>
            <p:nvPr/>
          </p:nvSpPr>
          <p:spPr bwMode="auto">
            <a:xfrm>
              <a:off x="1929" y="2571"/>
              <a:ext cx="87" cy="20"/>
            </a:xfrm>
            <a:custGeom>
              <a:avLst/>
              <a:gdLst>
                <a:gd name="T0" fmla="*/ 0 w 345"/>
                <a:gd name="T1" fmla="*/ 0 h 81"/>
                <a:gd name="T2" fmla="*/ 0 w 345"/>
                <a:gd name="T3" fmla="*/ 0 h 81"/>
                <a:gd name="T4" fmla="*/ 0 w 345"/>
                <a:gd name="T5" fmla="*/ 0 h 81"/>
                <a:gd name="T6" fmla="*/ 0 w 345"/>
                <a:gd name="T7" fmla="*/ 0 h 81"/>
                <a:gd name="T8" fmla="*/ 0 w 345"/>
                <a:gd name="T9" fmla="*/ 0 h 81"/>
                <a:gd name="T10" fmla="*/ 0 w 345"/>
                <a:gd name="T11" fmla="*/ 0 h 81"/>
                <a:gd name="T12" fmla="*/ 0 w 345"/>
                <a:gd name="T13" fmla="*/ 0 h 81"/>
                <a:gd name="T14" fmla="*/ 0 w 345"/>
                <a:gd name="T15" fmla="*/ 0 h 81"/>
                <a:gd name="T16" fmla="*/ 0 w 345"/>
                <a:gd name="T17" fmla="*/ 0 h 81"/>
                <a:gd name="T18" fmla="*/ 0 w 345"/>
                <a:gd name="T19" fmla="*/ 0 h 81"/>
                <a:gd name="T20" fmla="*/ 0 w 345"/>
                <a:gd name="T21" fmla="*/ 0 h 81"/>
                <a:gd name="T22" fmla="*/ 0 w 345"/>
                <a:gd name="T23" fmla="*/ 0 h 81"/>
                <a:gd name="T24" fmla="*/ 0 w 345"/>
                <a:gd name="T25" fmla="*/ 0 h 81"/>
                <a:gd name="T26" fmla="*/ 0 w 345"/>
                <a:gd name="T27" fmla="*/ 0 h 81"/>
                <a:gd name="T28" fmla="*/ 0 w 345"/>
                <a:gd name="T29" fmla="*/ 0 h 81"/>
                <a:gd name="T30" fmla="*/ 0 w 345"/>
                <a:gd name="T31" fmla="*/ 0 h 81"/>
                <a:gd name="T32" fmla="*/ 0 w 345"/>
                <a:gd name="T33" fmla="*/ 0 h 81"/>
                <a:gd name="T34" fmla="*/ 0 w 345"/>
                <a:gd name="T35" fmla="*/ 0 h 81"/>
                <a:gd name="T36" fmla="*/ 0 w 345"/>
                <a:gd name="T37" fmla="*/ 0 h 81"/>
                <a:gd name="T38" fmla="*/ 0 w 345"/>
                <a:gd name="T39" fmla="*/ 0 h 81"/>
                <a:gd name="T40" fmla="*/ 0 w 345"/>
                <a:gd name="T41" fmla="*/ 0 h 81"/>
                <a:gd name="T42" fmla="*/ 0 w 345"/>
                <a:gd name="T43" fmla="*/ 0 h 81"/>
                <a:gd name="T44" fmla="*/ 0 w 345"/>
                <a:gd name="T45" fmla="*/ 0 h 81"/>
                <a:gd name="T46" fmla="*/ 0 w 345"/>
                <a:gd name="T47" fmla="*/ 0 h 81"/>
                <a:gd name="T48" fmla="*/ 0 w 345"/>
                <a:gd name="T49" fmla="*/ 0 h 81"/>
                <a:gd name="T50" fmla="*/ 0 w 345"/>
                <a:gd name="T51" fmla="*/ 0 h 81"/>
                <a:gd name="T52" fmla="*/ 0 w 345"/>
                <a:gd name="T53" fmla="*/ 0 h 81"/>
                <a:gd name="T54" fmla="*/ 0 w 345"/>
                <a:gd name="T55" fmla="*/ 0 h 81"/>
                <a:gd name="T56" fmla="*/ 0 w 345"/>
                <a:gd name="T57" fmla="*/ 0 h 81"/>
                <a:gd name="T58" fmla="*/ 0 w 345"/>
                <a:gd name="T59" fmla="*/ 0 h 81"/>
                <a:gd name="T60" fmla="*/ 0 w 345"/>
                <a:gd name="T61" fmla="*/ 0 h 81"/>
                <a:gd name="T62" fmla="*/ 0 w 345"/>
                <a:gd name="T63" fmla="*/ 0 h 81"/>
                <a:gd name="T64" fmla="*/ 0 w 345"/>
                <a:gd name="T65" fmla="*/ 0 h 81"/>
                <a:gd name="T66" fmla="*/ 0 w 345"/>
                <a:gd name="T67" fmla="*/ 0 h 81"/>
                <a:gd name="T68" fmla="*/ 0 w 345"/>
                <a:gd name="T69" fmla="*/ 0 h 81"/>
                <a:gd name="T70" fmla="*/ 0 w 345"/>
                <a:gd name="T71" fmla="*/ 0 h 81"/>
                <a:gd name="T72" fmla="*/ 0 w 345"/>
                <a:gd name="T73" fmla="*/ 0 h 81"/>
                <a:gd name="T74" fmla="*/ 0 w 345"/>
                <a:gd name="T75" fmla="*/ 0 h 81"/>
                <a:gd name="T76" fmla="*/ 0 w 345"/>
                <a:gd name="T77" fmla="*/ 0 h 81"/>
                <a:gd name="T78" fmla="*/ 0 w 345"/>
                <a:gd name="T79" fmla="*/ 0 h 81"/>
                <a:gd name="T80" fmla="*/ 0 w 345"/>
                <a:gd name="T81" fmla="*/ 0 h 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45" h="81">
                  <a:moveTo>
                    <a:pt x="10" y="0"/>
                  </a:moveTo>
                  <a:lnTo>
                    <a:pt x="7" y="2"/>
                  </a:lnTo>
                  <a:lnTo>
                    <a:pt x="3" y="5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4" y="19"/>
                  </a:lnTo>
                  <a:lnTo>
                    <a:pt x="9" y="21"/>
                  </a:lnTo>
                  <a:lnTo>
                    <a:pt x="13" y="25"/>
                  </a:lnTo>
                  <a:lnTo>
                    <a:pt x="19" y="28"/>
                  </a:lnTo>
                  <a:lnTo>
                    <a:pt x="25" y="32"/>
                  </a:lnTo>
                  <a:lnTo>
                    <a:pt x="30" y="34"/>
                  </a:lnTo>
                  <a:lnTo>
                    <a:pt x="40" y="41"/>
                  </a:lnTo>
                  <a:lnTo>
                    <a:pt x="49" y="47"/>
                  </a:lnTo>
                  <a:lnTo>
                    <a:pt x="57" y="53"/>
                  </a:lnTo>
                  <a:lnTo>
                    <a:pt x="65" y="58"/>
                  </a:lnTo>
                  <a:lnTo>
                    <a:pt x="74" y="63"/>
                  </a:lnTo>
                  <a:lnTo>
                    <a:pt x="87" y="69"/>
                  </a:lnTo>
                  <a:lnTo>
                    <a:pt x="103" y="72"/>
                  </a:lnTo>
                  <a:lnTo>
                    <a:pt x="119" y="74"/>
                  </a:lnTo>
                  <a:lnTo>
                    <a:pt x="136" y="76"/>
                  </a:lnTo>
                  <a:lnTo>
                    <a:pt x="152" y="79"/>
                  </a:lnTo>
                  <a:lnTo>
                    <a:pt x="169" y="80"/>
                  </a:lnTo>
                  <a:lnTo>
                    <a:pt x="186" y="80"/>
                  </a:lnTo>
                  <a:lnTo>
                    <a:pt x="203" y="81"/>
                  </a:lnTo>
                  <a:lnTo>
                    <a:pt x="219" y="80"/>
                  </a:lnTo>
                  <a:lnTo>
                    <a:pt x="233" y="79"/>
                  </a:lnTo>
                  <a:lnTo>
                    <a:pt x="248" y="78"/>
                  </a:lnTo>
                  <a:lnTo>
                    <a:pt x="261" y="75"/>
                  </a:lnTo>
                  <a:lnTo>
                    <a:pt x="275" y="71"/>
                  </a:lnTo>
                  <a:lnTo>
                    <a:pt x="287" y="67"/>
                  </a:lnTo>
                  <a:lnTo>
                    <a:pt x="299" y="62"/>
                  </a:lnTo>
                  <a:lnTo>
                    <a:pt x="307" y="56"/>
                  </a:lnTo>
                  <a:lnTo>
                    <a:pt x="316" y="51"/>
                  </a:lnTo>
                  <a:lnTo>
                    <a:pt x="323" y="44"/>
                  </a:lnTo>
                  <a:lnTo>
                    <a:pt x="329" y="37"/>
                  </a:lnTo>
                  <a:lnTo>
                    <a:pt x="336" y="29"/>
                  </a:lnTo>
                  <a:lnTo>
                    <a:pt x="341" y="20"/>
                  </a:lnTo>
                  <a:lnTo>
                    <a:pt x="345" y="1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3" name="Freeform 1435"/>
            <p:cNvSpPr>
              <a:spLocks/>
            </p:cNvSpPr>
            <p:nvPr/>
          </p:nvSpPr>
          <p:spPr bwMode="auto">
            <a:xfrm>
              <a:off x="1530" y="2463"/>
              <a:ext cx="88" cy="23"/>
            </a:xfrm>
            <a:custGeom>
              <a:avLst/>
              <a:gdLst>
                <a:gd name="T0" fmla="*/ 0 w 354"/>
                <a:gd name="T1" fmla="*/ 0 h 89"/>
                <a:gd name="T2" fmla="*/ 0 w 354"/>
                <a:gd name="T3" fmla="*/ 0 h 89"/>
                <a:gd name="T4" fmla="*/ 0 w 354"/>
                <a:gd name="T5" fmla="*/ 0 h 89"/>
                <a:gd name="T6" fmla="*/ 0 w 354"/>
                <a:gd name="T7" fmla="*/ 0 h 89"/>
                <a:gd name="T8" fmla="*/ 0 w 354"/>
                <a:gd name="T9" fmla="*/ 0 h 89"/>
                <a:gd name="T10" fmla="*/ 0 w 354"/>
                <a:gd name="T11" fmla="*/ 0 h 89"/>
                <a:gd name="T12" fmla="*/ 0 w 354"/>
                <a:gd name="T13" fmla="*/ 0 h 89"/>
                <a:gd name="T14" fmla="*/ 0 w 354"/>
                <a:gd name="T15" fmla="*/ 0 h 89"/>
                <a:gd name="T16" fmla="*/ 0 w 354"/>
                <a:gd name="T17" fmla="*/ 0 h 89"/>
                <a:gd name="T18" fmla="*/ 0 w 354"/>
                <a:gd name="T19" fmla="*/ 0 h 89"/>
                <a:gd name="T20" fmla="*/ 0 w 354"/>
                <a:gd name="T21" fmla="*/ 0 h 89"/>
                <a:gd name="T22" fmla="*/ 0 w 354"/>
                <a:gd name="T23" fmla="*/ 0 h 89"/>
                <a:gd name="T24" fmla="*/ 0 w 354"/>
                <a:gd name="T25" fmla="*/ 0 h 89"/>
                <a:gd name="T26" fmla="*/ 0 w 354"/>
                <a:gd name="T27" fmla="*/ 0 h 89"/>
                <a:gd name="T28" fmla="*/ 0 w 354"/>
                <a:gd name="T29" fmla="*/ 0 h 89"/>
                <a:gd name="T30" fmla="*/ 0 w 354"/>
                <a:gd name="T31" fmla="*/ 0 h 89"/>
                <a:gd name="T32" fmla="*/ 0 w 354"/>
                <a:gd name="T33" fmla="*/ 0 h 89"/>
                <a:gd name="T34" fmla="*/ 0 w 354"/>
                <a:gd name="T35" fmla="*/ 0 h 89"/>
                <a:gd name="T36" fmla="*/ 0 w 354"/>
                <a:gd name="T37" fmla="*/ 0 h 89"/>
                <a:gd name="T38" fmla="*/ 0 w 354"/>
                <a:gd name="T39" fmla="*/ 0 h 89"/>
                <a:gd name="T40" fmla="*/ 0 w 354"/>
                <a:gd name="T41" fmla="*/ 0 h 89"/>
                <a:gd name="T42" fmla="*/ 0 w 354"/>
                <a:gd name="T43" fmla="*/ 0 h 89"/>
                <a:gd name="T44" fmla="*/ 0 w 354"/>
                <a:gd name="T45" fmla="*/ 0 h 89"/>
                <a:gd name="T46" fmla="*/ 0 w 354"/>
                <a:gd name="T47" fmla="*/ 0 h 89"/>
                <a:gd name="T48" fmla="*/ 0 w 354"/>
                <a:gd name="T49" fmla="*/ 0 h 89"/>
                <a:gd name="T50" fmla="*/ 0 w 354"/>
                <a:gd name="T51" fmla="*/ 0 h 89"/>
                <a:gd name="T52" fmla="*/ 0 w 354"/>
                <a:gd name="T53" fmla="*/ 0 h 89"/>
                <a:gd name="T54" fmla="*/ 0 w 354"/>
                <a:gd name="T55" fmla="*/ 0 h 89"/>
                <a:gd name="T56" fmla="*/ 0 w 354"/>
                <a:gd name="T57" fmla="*/ 0 h 89"/>
                <a:gd name="T58" fmla="*/ 0 w 354"/>
                <a:gd name="T59" fmla="*/ 0 h 89"/>
                <a:gd name="T60" fmla="*/ 0 w 354"/>
                <a:gd name="T61" fmla="*/ 0 h 89"/>
                <a:gd name="T62" fmla="*/ 0 w 354"/>
                <a:gd name="T63" fmla="*/ 0 h 89"/>
                <a:gd name="T64" fmla="*/ 0 w 354"/>
                <a:gd name="T65" fmla="*/ 0 h 89"/>
                <a:gd name="T66" fmla="*/ 0 w 354"/>
                <a:gd name="T67" fmla="*/ 0 h 89"/>
                <a:gd name="T68" fmla="*/ 0 w 354"/>
                <a:gd name="T69" fmla="*/ 0 h 89"/>
                <a:gd name="T70" fmla="*/ 0 w 354"/>
                <a:gd name="T71" fmla="*/ 0 h 8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54" h="89">
                  <a:moveTo>
                    <a:pt x="1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3" y="9"/>
                  </a:lnTo>
                  <a:lnTo>
                    <a:pt x="6" y="11"/>
                  </a:lnTo>
                  <a:lnTo>
                    <a:pt x="8" y="14"/>
                  </a:lnTo>
                  <a:lnTo>
                    <a:pt x="17" y="19"/>
                  </a:lnTo>
                  <a:lnTo>
                    <a:pt x="27" y="24"/>
                  </a:lnTo>
                  <a:lnTo>
                    <a:pt x="38" y="31"/>
                  </a:lnTo>
                  <a:lnTo>
                    <a:pt x="50" y="37"/>
                  </a:lnTo>
                  <a:lnTo>
                    <a:pt x="63" y="42"/>
                  </a:lnTo>
                  <a:lnTo>
                    <a:pt x="76" y="50"/>
                  </a:lnTo>
                  <a:lnTo>
                    <a:pt x="88" y="57"/>
                  </a:lnTo>
                  <a:lnTo>
                    <a:pt x="100" y="65"/>
                  </a:lnTo>
                  <a:lnTo>
                    <a:pt x="111" y="70"/>
                  </a:lnTo>
                  <a:lnTo>
                    <a:pt x="124" y="76"/>
                  </a:lnTo>
                  <a:lnTo>
                    <a:pt x="139" y="81"/>
                  </a:lnTo>
                  <a:lnTo>
                    <a:pt x="153" y="85"/>
                  </a:lnTo>
                  <a:lnTo>
                    <a:pt x="170" y="87"/>
                  </a:lnTo>
                  <a:lnTo>
                    <a:pt x="187" y="89"/>
                  </a:lnTo>
                  <a:lnTo>
                    <a:pt x="204" y="89"/>
                  </a:lnTo>
                  <a:lnTo>
                    <a:pt x="221" y="89"/>
                  </a:lnTo>
                  <a:lnTo>
                    <a:pt x="238" y="89"/>
                  </a:lnTo>
                  <a:lnTo>
                    <a:pt x="252" y="87"/>
                  </a:lnTo>
                  <a:lnTo>
                    <a:pt x="264" y="84"/>
                  </a:lnTo>
                  <a:lnTo>
                    <a:pt x="275" y="81"/>
                  </a:lnTo>
                  <a:lnTo>
                    <a:pt x="285" y="77"/>
                  </a:lnTo>
                  <a:lnTo>
                    <a:pt x="292" y="72"/>
                  </a:lnTo>
                  <a:lnTo>
                    <a:pt x="301" y="67"/>
                  </a:lnTo>
                  <a:lnTo>
                    <a:pt x="308" y="61"/>
                  </a:lnTo>
                  <a:lnTo>
                    <a:pt x="315" y="53"/>
                  </a:lnTo>
                  <a:lnTo>
                    <a:pt x="323" y="47"/>
                  </a:lnTo>
                  <a:lnTo>
                    <a:pt x="332" y="34"/>
                  </a:lnTo>
                  <a:lnTo>
                    <a:pt x="343" y="21"/>
                  </a:lnTo>
                  <a:lnTo>
                    <a:pt x="354" y="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4" name="Freeform 1436"/>
            <p:cNvSpPr>
              <a:spLocks/>
            </p:cNvSpPr>
            <p:nvPr/>
          </p:nvSpPr>
          <p:spPr bwMode="auto">
            <a:xfrm>
              <a:off x="4374" y="1185"/>
              <a:ext cx="79" cy="45"/>
            </a:xfrm>
            <a:custGeom>
              <a:avLst/>
              <a:gdLst>
                <a:gd name="T0" fmla="*/ 0 w 314"/>
                <a:gd name="T1" fmla="*/ 0 h 181"/>
                <a:gd name="T2" fmla="*/ 0 w 314"/>
                <a:gd name="T3" fmla="*/ 0 h 181"/>
                <a:gd name="T4" fmla="*/ 0 w 314"/>
                <a:gd name="T5" fmla="*/ 0 h 181"/>
                <a:gd name="T6" fmla="*/ 0 w 314"/>
                <a:gd name="T7" fmla="*/ 0 h 181"/>
                <a:gd name="T8" fmla="*/ 0 w 314"/>
                <a:gd name="T9" fmla="*/ 0 h 181"/>
                <a:gd name="T10" fmla="*/ 0 w 314"/>
                <a:gd name="T11" fmla="*/ 0 h 181"/>
                <a:gd name="T12" fmla="*/ 0 w 314"/>
                <a:gd name="T13" fmla="*/ 0 h 181"/>
                <a:gd name="T14" fmla="*/ 0 w 314"/>
                <a:gd name="T15" fmla="*/ 0 h 181"/>
                <a:gd name="T16" fmla="*/ 0 w 314"/>
                <a:gd name="T17" fmla="*/ 0 h 181"/>
                <a:gd name="T18" fmla="*/ 0 w 314"/>
                <a:gd name="T19" fmla="*/ 0 h 181"/>
                <a:gd name="T20" fmla="*/ 0 w 314"/>
                <a:gd name="T21" fmla="*/ 0 h 181"/>
                <a:gd name="T22" fmla="*/ 0 w 314"/>
                <a:gd name="T23" fmla="*/ 0 h 181"/>
                <a:gd name="T24" fmla="*/ 0 w 314"/>
                <a:gd name="T25" fmla="*/ 0 h 181"/>
                <a:gd name="T26" fmla="*/ 0 w 314"/>
                <a:gd name="T27" fmla="*/ 0 h 181"/>
                <a:gd name="T28" fmla="*/ 0 w 314"/>
                <a:gd name="T29" fmla="*/ 0 h 181"/>
                <a:gd name="T30" fmla="*/ 0 w 314"/>
                <a:gd name="T31" fmla="*/ 0 h 181"/>
                <a:gd name="T32" fmla="*/ 0 w 314"/>
                <a:gd name="T33" fmla="*/ 0 h 181"/>
                <a:gd name="T34" fmla="*/ 0 w 314"/>
                <a:gd name="T35" fmla="*/ 0 h 181"/>
                <a:gd name="T36" fmla="*/ 0 w 314"/>
                <a:gd name="T37" fmla="*/ 0 h 181"/>
                <a:gd name="T38" fmla="*/ 0 w 314"/>
                <a:gd name="T39" fmla="*/ 0 h 181"/>
                <a:gd name="T40" fmla="*/ 0 w 314"/>
                <a:gd name="T41" fmla="*/ 0 h 181"/>
                <a:gd name="T42" fmla="*/ 0 w 314"/>
                <a:gd name="T43" fmla="*/ 0 h 181"/>
                <a:gd name="T44" fmla="*/ 0 w 314"/>
                <a:gd name="T45" fmla="*/ 0 h 181"/>
                <a:gd name="T46" fmla="*/ 0 w 314"/>
                <a:gd name="T47" fmla="*/ 0 h 181"/>
                <a:gd name="T48" fmla="*/ 0 w 314"/>
                <a:gd name="T49" fmla="*/ 0 h 181"/>
                <a:gd name="T50" fmla="*/ 0 w 314"/>
                <a:gd name="T51" fmla="*/ 0 h 181"/>
                <a:gd name="T52" fmla="*/ 0 w 314"/>
                <a:gd name="T53" fmla="*/ 0 h 181"/>
                <a:gd name="T54" fmla="*/ 0 w 314"/>
                <a:gd name="T55" fmla="*/ 0 h 181"/>
                <a:gd name="T56" fmla="*/ 0 w 314"/>
                <a:gd name="T57" fmla="*/ 0 h 181"/>
                <a:gd name="T58" fmla="*/ 0 w 314"/>
                <a:gd name="T59" fmla="*/ 0 h 181"/>
                <a:gd name="T60" fmla="*/ 0 w 314"/>
                <a:gd name="T61" fmla="*/ 0 h 181"/>
                <a:gd name="T62" fmla="*/ 0 w 314"/>
                <a:gd name="T63" fmla="*/ 0 h 181"/>
                <a:gd name="T64" fmla="*/ 0 w 314"/>
                <a:gd name="T65" fmla="*/ 0 h 181"/>
                <a:gd name="T66" fmla="*/ 0 w 314"/>
                <a:gd name="T67" fmla="*/ 0 h 181"/>
                <a:gd name="T68" fmla="*/ 0 w 314"/>
                <a:gd name="T69" fmla="*/ 0 h 181"/>
                <a:gd name="T70" fmla="*/ 0 w 314"/>
                <a:gd name="T71" fmla="*/ 0 h 181"/>
                <a:gd name="T72" fmla="*/ 0 w 314"/>
                <a:gd name="T73" fmla="*/ 0 h 181"/>
                <a:gd name="T74" fmla="*/ 0 w 314"/>
                <a:gd name="T75" fmla="*/ 0 h 181"/>
                <a:gd name="T76" fmla="*/ 0 w 314"/>
                <a:gd name="T77" fmla="*/ 0 h 181"/>
                <a:gd name="T78" fmla="*/ 0 w 314"/>
                <a:gd name="T79" fmla="*/ 0 h 181"/>
                <a:gd name="T80" fmla="*/ 0 w 314"/>
                <a:gd name="T81" fmla="*/ 0 h 181"/>
                <a:gd name="T82" fmla="*/ 0 w 314"/>
                <a:gd name="T83" fmla="*/ 0 h 181"/>
                <a:gd name="T84" fmla="*/ 0 w 314"/>
                <a:gd name="T85" fmla="*/ 0 h 181"/>
                <a:gd name="T86" fmla="*/ 0 w 314"/>
                <a:gd name="T87" fmla="*/ 0 h 181"/>
                <a:gd name="T88" fmla="*/ 0 w 314"/>
                <a:gd name="T89" fmla="*/ 0 h 181"/>
                <a:gd name="T90" fmla="*/ 0 w 314"/>
                <a:gd name="T91" fmla="*/ 0 h 181"/>
                <a:gd name="T92" fmla="*/ 0 w 314"/>
                <a:gd name="T93" fmla="*/ 0 h 181"/>
                <a:gd name="T94" fmla="*/ 0 w 314"/>
                <a:gd name="T95" fmla="*/ 0 h 181"/>
                <a:gd name="T96" fmla="*/ 0 w 314"/>
                <a:gd name="T97" fmla="*/ 0 h 181"/>
                <a:gd name="T98" fmla="*/ 0 w 314"/>
                <a:gd name="T99" fmla="*/ 0 h 181"/>
                <a:gd name="T100" fmla="*/ 0 w 314"/>
                <a:gd name="T101" fmla="*/ 0 h 181"/>
                <a:gd name="T102" fmla="*/ 0 w 314"/>
                <a:gd name="T103" fmla="*/ 0 h 181"/>
                <a:gd name="T104" fmla="*/ 0 w 314"/>
                <a:gd name="T105" fmla="*/ 0 h 18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14" h="181">
                  <a:moveTo>
                    <a:pt x="314" y="91"/>
                  </a:moveTo>
                  <a:lnTo>
                    <a:pt x="312" y="101"/>
                  </a:lnTo>
                  <a:lnTo>
                    <a:pt x="308" y="112"/>
                  </a:lnTo>
                  <a:lnTo>
                    <a:pt x="303" y="123"/>
                  </a:lnTo>
                  <a:lnTo>
                    <a:pt x="296" y="133"/>
                  </a:lnTo>
                  <a:lnTo>
                    <a:pt x="286" y="142"/>
                  </a:lnTo>
                  <a:lnTo>
                    <a:pt x="274" y="151"/>
                  </a:lnTo>
                  <a:lnTo>
                    <a:pt x="260" y="158"/>
                  </a:lnTo>
                  <a:lnTo>
                    <a:pt x="245" y="165"/>
                  </a:lnTo>
                  <a:lnTo>
                    <a:pt x="230" y="171"/>
                  </a:lnTo>
                  <a:lnTo>
                    <a:pt x="212" y="175"/>
                  </a:lnTo>
                  <a:lnTo>
                    <a:pt x="194" y="179"/>
                  </a:lnTo>
                  <a:lnTo>
                    <a:pt x="176" y="180"/>
                  </a:lnTo>
                  <a:lnTo>
                    <a:pt x="157" y="181"/>
                  </a:lnTo>
                  <a:lnTo>
                    <a:pt x="138" y="180"/>
                  </a:lnTo>
                  <a:lnTo>
                    <a:pt x="120" y="179"/>
                  </a:lnTo>
                  <a:lnTo>
                    <a:pt x="101" y="175"/>
                  </a:lnTo>
                  <a:lnTo>
                    <a:pt x="84" y="171"/>
                  </a:lnTo>
                  <a:lnTo>
                    <a:pt x="68" y="165"/>
                  </a:lnTo>
                  <a:lnTo>
                    <a:pt x="53" y="158"/>
                  </a:lnTo>
                  <a:lnTo>
                    <a:pt x="39" y="151"/>
                  </a:lnTo>
                  <a:lnTo>
                    <a:pt x="28" y="142"/>
                  </a:lnTo>
                  <a:lnTo>
                    <a:pt x="18" y="133"/>
                  </a:lnTo>
                  <a:lnTo>
                    <a:pt x="10" y="123"/>
                  </a:lnTo>
                  <a:lnTo>
                    <a:pt x="5" y="112"/>
                  </a:lnTo>
                  <a:lnTo>
                    <a:pt x="1" y="101"/>
                  </a:lnTo>
                  <a:lnTo>
                    <a:pt x="0" y="91"/>
                  </a:lnTo>
                  <a:lnTo>
                    <a:pt x="1" y="80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9"/>
                  </a:lnTo>
                  <a:lnTo>
                    <a:pt x="28" y="40"/>
                  </a:lnTo>
                  <a:lnTo>
                    <a:pt x="39" y="32"/>
                  </a:lnTo>
                  <a:lnTo>
                    <a:pt x="53" y="24"/>
                  </a:lnTo>
                  <a:lnTo>
                    <a:pt x="68" y="17"/>
                  </a:lnTo>
                  <a:lnTo>
                    <a:pt x="84" y="12"/>
                  </a:lnTo>
                  <a:lnTo>
                    <a:pt x="101" y="7"/>
                  </a:lnTo>
                  <a:lnTo>
                    <a:pt x="120" y="4"/>
                  </a:lnTo>
                  <a:lnTo>
                    <a:pt x="138" y="1"/>
                  </a:lnTo>
                  <a:lnTo>
                    <a:pt x="157" y="0"/>
                  </a:lnTo>
                  <a:lnTo>
                    <a:pt x="176" y="1"/>
                  </a:lnTo>
                  <a:lnTo>
                    <a:pt x="194" y="4"/>
                  </a:lnTo>
                  <a:lnTo>
                    <a:pt x="212" y="7"/>
                  </a:lnTo>
                  <a:lnTo>
                    <a:pt x="230" y="12"/>
                  </a:lnTo>
                  <a:lnTo>
                    <a:pt x="245" y="17"/>
                  </a:lnTo>
                  <a:lnTo>
                    <a:pt x="260" y="24"/>
                  </a:lnTo>
                  <a:lnTo>
                    <a:pt x="274" y="32"/>
                  </a:lnTo>
                  <a:lnTo>
                    <a:pt x="286" y="40"/>
                  </a:lnTo>
                  <a:lnTo>
                    <a:pt x="296" y="49"/>
                  </a:lnTo>
                  <a:lnTo>
                    <a:pt x="303" y="59"/>
                  </a:lnTo>
                  <a:lnTo>
                    <a:pt x="308" y="70"/>
                  </a:lnTo>
                  <a:lnTo>
                    <a:pt x="312" y="80"/>
                  </a:lnTo>
                  <a:lnTo>
                    <a:pt x="314" y="9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5" name="Line 1437"/>
            <p:cNvSpPr>
              <a:spLocks noChangeShapeType="1"/>
            </p:cNvSpPr>
            <p:nvPr/>
          </p:nvSpPr>
          <p:spPr bwMode="auto">
            <a:xfrm flipH="1" flipV="1">
              <a:off x="4543" y="1064"/>
              <a:ext cx="25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6" name="Line 1438"/>
            <p:cNvSpPr>
              <a:spLocks noChangeShapeType="1"/>
            </p:cNvSpPr>
            <p:nvPr/>
          </p:nvSpPr>
          <p:spPr bwMode="auto">
            <a:xfrm flipV="1">
              <a:off x="4451" y="1166"/>
              <a:ext cx="117" cy="6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7" name="Line 1439"/>
            <p:cNvSpPr>
              <a:spLocks noChangeShapeType="1"/>
            </p:cNvSpPr>
            <p:nvPr/>
          </p:nvSpPr>
          <p:spPr bwMode="auto">
            <a:xfrm flipV="1">
              <a:off x="4451" y="1254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8" name="Line 1440"/>
            <p:cNvSpPr>
              <a:spLocks noChangeShapeType="1"/>
            </p:cNvSpPr>
            <p:nvPr/>
          </p:nvSpPr>
          <p:spPr bwMode="auto">
            <a:xfrm flipV="1">
              <a:off x="4451" y="1335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99" name="Line 1441"/>
            <p:cNvSpPr>
              <a:spLocks noChangeShapeType="1"/>
            </p:cNvSpPr>
            <p:nvPr/>
          </p:nvSpPr>
          <p:spPr bwMode="auto">
            <a:xfrm flipV="1">
              <a:off x="4451" y="1514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0" name="Line 1442"/>
            <p:cNvSpPr>
              <a:spLocks noChangeShapeType="1"/>
            </p:cNvSpPr>
            <p:nvPr/>
          </p:nvSpPr>
          <p:spPr bwMode="auto">
            <a:xfrm flipV="1">
              <a:off x="3485" y="1268"/>
              <a:ext cx="889" cy="50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1" name="Line 1443"/>
            <p:cNvSpPr>
              <a:spLocks noChangeShapeType="1"/>
            </p:cNvSpPr>
            <p:nvPr/>
          </p:nvSpPr>
          <p:spPr bwMode="auto">
            <a:xfrm flipV="1">
              <a:off x="4451" y="1158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2" name="Line 1444"/>
            <p:cNvSpPr>
              <a:spLocks noChangeShapeType="1"/>
            </p:cNvSpPr>
            <p:nvPr/>
          </p:nvSpPr>
          <p:spPr bwMode="auto">
            <a:xfrm flipV="1">
              <a:off x="2393" y="1357"/>
              <a:ext cx="1981" cy="11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3" name="Line 1445"/>
            <p:cNvSpPr>
              <a:spLocks noChangeShapeType="1"/>
            </p:cNvSpPr>
            <p:nvPr/>
          </p:nvSpPr>
          <p:spPr bwMode="auto">
            <a:xfrm flipV="1">
              <a:off x="4451" y="1248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4" name="Line 1446"/>
            <p:cNvSpPr>
              <a:spLocks noChangeShapeType="1"/>
            </p:cNvSpPr>
            <p:nvPr/>
          </p:nvSpPr>
          <p:spPr bwMode="auto">
            <a:xfrm flipV="1">
              <a:off x="3485" y="1564"/>
              <a:ext cx="820" cy="46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5" name="Line 1447"/>
            <p:cNvSpPr>
              <a:spLocks noChangeShapeType="1"/>
            </p:cNvSpPr>
            <p:nvPr/>
          </p:nvSpPr>
          <p:spPr bwMode="auto">
            <a:xfrm>
              <a:off x="4305" y="1484"/>
              <a:ext cx="1" cy="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6" name="Line 1448"/>
            <p:cNvSpPr>
              <a:spLocks noChangeShapeType="1"/>
            </p:cNvSpPr>
            <p:nvPr/>
          </p:nvSpPr>
          <p:spPr bwMode="auto">
            <a:xfrm flipV="1">
              <a:off x="4131" y="1624"/>
              <a:ext cx="243" cy="1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7" name="Line 1449"/>
            <p:cNvSpPr>
              <a:spLocks noChangeShapeType="1"/>
            </p:cNvSpPr>
            <p:nvPr/>
          </p:nvSpPr>
          <p:spPr bwMode="auto">
            <a:xfrm flipV="1">
              <a:off x="3892" y="1806"/>
              <a:ext cx="162" cy="9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8" name="Line 1450"/>
            <p:cNvSpPr>
              <a:spLocks noChangeShapeType="1"/>
            </p:cNvSpPr>
            <p:nvPr/>
          </p:nvSpPr>
          <p:spPr bwMode="auto">
            <a:xfrm flipV="1">
              <a:off x="3658" y="1939"/>
              <a:ext cx="161" cy="9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09" name="Line 1451"/>
            <p:cNvSpPr>
              <a:spLocks noChangeShapeType="1"/>
            </p:cNvSpPr>
            <p:nvPr/>
          </p:nvSpPr>
          <p:spPr bwMode="auto">
            <a:xfrm flipV="1">
              <a:off x="3181" y="2213"/>
              <a:ext cx="164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0" name="Line 1452"/>
            <p:cNvSpPr>
              <a:spLocks noChangeShapeType="1"/>
            </p:cNvSpPr>
            <p:nvPr/>
          </p:nvSpPr>
          <p:spPr bwMode="auto">
            <a:xfrm flipV="1">
              <a:off x="3181" y="2208"/>
              <a:ext cx="164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1" name="Line 1453"/>
            <p:cNvSpPr>
              <a:spLocks noChangeShapeType="1"/>
            </p:cNvSpPr>
            <p:nvPr/>
          </p:nvSpPr>
          <p:spPr bwMode="auto">
            <a:xfrm flipV="1">
              <a:off x="3418" y="2134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2" name="Line 1454"/>
            <p:cNvSpPr>
              <a:spLocks noChangeShapeType="1"/>
            </p:cNvSpPr>
            <p:nvPr/>
          </p:nvSpPr>
          <p:spPr bwMode="auto">
            <a:xfrm flipV="1">
              <a:off x="3418" y="2128"/>
              <a:ext cx="67" cy="3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3" name="Line 1455"/>
            <p:cNvSpPr>
              <a:spLocks noChangeShapeType="1"/>
            </p:cNvSpPr>
            <p:nvPr/>
          </p:nvSpPr>
          <p:spPr bwMode="auto">
            <a:xfrm flipV="1">
              <a:off x="3418" y="2216"/>
              <a:ext cx="67" cy="3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4" name="Line 1456"/>
            <p:cNvSpPr>
              <a:spLocks noChangeShapeType="1"/>
            </p:cNvSpPr>
            <p:nvPr/>
          </p:nvSpPr>
          <p:spPr bwMode="auto">
            <a:xfrm flipV="1">
              <a:off x="3418" y="2224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5" name="Line 1457"/>
            <p:cNvSpPr>
              <a:spLocks noChangeShapeType="1"/>
            </p:cNvSpPr>
            <p:nvPr/>
          </p:nvSpPr>
          <p:spPr bwMode="auto">
            <a:xfrm flipV="1">
              <a:off x="3418" y="2305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6" name="Line 1458"/>
            <p:cNvSpPr>
              <a:spLocks noChangeShapeType="1"/>
            </p:cNvSpPr>
            <p:nvPr/>
          </p:nvSpPr>
          <p:spPr bwMode="auto">
            <a:xfrm flipV="1">
              <a:off x="3418" y="2312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7" name="Line 1459"/>
            <p:cNvSpPr>
              <a:spLocks noChangeShapeType="1"/>
            </p:cNvSpPr>
            <p:nvPr/>
          </p:nvSpPr>
          <p:spPr bwMode="auto">
            <a:xfrm flipV="1">
              <a:off x="3418" y="2483"/>
              <a:ext cx="67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8" name="Line 1460"/>
            <p:cNvSpPr>
              <a:spLocks noChangeShapeType="1"/>
            </p:cNvSpPr>
            <p:nvPr/>
          </p:nvSpPr>
          <p:spPr bwMode="auto">
            <a:xfrm flipV="1">
              <a:off x="3418" y="2489"/>
              <a:ext cx="67" cy="3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19" name="Line 1461"/>
            <p:cNvSpPr>
              <a:spLocks noChangeShapeType="1"/>
            </p:cNvSpPr>
            <p:nvPr/>
          </p:nvSpPr>
          <p:spPr bwMode="auto">
            <a:xfrm flipV="1">
              <a:off x="3181" y="2392"/>
              <a:ext cx="164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0" name="Line 1462"/>
            <p:cNvSpPr>
              <a:spLocks noChangeShapeType="1"/>
            </p:cNvSpPr>
            <p:nvPr/>
          </p:nvSpPr>
          <p:spPr bwMode="auto">
            <a:xfrm flipV="1">
              <a:off x="3181" y="2385"/>
              <a:ext cx="164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1" name="Line 1463"/>
            <p:cNvSpPr>
              <a:spLocks noChangeShapeType="1"/>
            </p:cNvSpPr>
            <p:nvPr/>
          </p:nvSpPr>
          <p:spPr bwMode="auto">
            <a:xfrm flipV="1">
              <a:off x="3181" y="2304"/>
              <a:ext cx="164" cy="9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2" name="Line 1464"/>
            <p:cNvSpPr>
              <a:spLocks noChangeShapeType="1"/>
            </p:cNvSpPr>
            <p:nvPr/>
          </p:nvSpPr>
          <p:spPr bwMode="auto">
            <a:xfrm flipV="1">
              <a:off x="3181" y="2296"/>
              <a:ext cx="164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3" name="Line 1465"/>
            <p:cNvSpPr>
              <a:spLocks noChangeShapeType="1"/>
            </p:cNvSpPr>
            <p:nvPr/>
          </p:nvSpPr>
          <p:spPr bwMode="auto">
            <a:xfrm flipV="1">
              <a:off x="2947" y="2439"/>
              <a:ext cx="159" cy="9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4" name="Line 1466"/>
            <p:cNvSpPr>
              <a:spLocks noChangeShapeType="1"/>
            </p:cNvSpPr>
            <p:nvPr/>
          </p:nvSpPr>
          <p:spPr bwMode="auto">
            <a:xfrm flipV="1">
              <a:off x="2947" y="2432"/>
              <a:ext cx="159" cy="9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5" name="Line 1467"/>
            <p:cNvSpPr>
              <a:spLocks noChangeShapeType="1"/>
            </p:cNvSpPr>
            <p:nvPr/>
          </p:nvSpPr>
          <p:spPr bwMode="auto">
            <a:xfrm flipV="1">
              <a:off x="2947" y="2349"/>
              <a:ext cx="159" cy="9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6" name="Line 1468"/>
            <p:cNvSpPr>
              <a:spLocks noChangeShapeType="1"/>
            </p:cNvSpPr>
            <p:nvPr/>
          </p:nvSpPr>
          <p:spPr bwMode="auto">
            <a:xfrm flipV="1">
              <a:off x="2947" y="2344"/>
              <a:ext cx="159" cy="9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7" name="Line 1469"/>
            <p:cNvSpPr>
              <a:spLocks noChangeShapeType="1"/>
            </p:cNvSpPr>
            <p:nvPr/>
          </p:nvSpPr>
          <p:spPr bwMode="auto">
            <a:xfrm flipH="1" flipV="1">
              <a:off x="1313" y="2186"/>
              <a:ext cx="218" cy="5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8" name="Line 1470"/>
            <p:cNvSpPr>
              <a:spLocks noChangeShapeType="1"/>
            </p:cNvSpPr>
            <p:nvPr/>
          </p:nvSpPr>
          <p:spPr bwMode="auto">
            <a:xfrm>
              <a:off x="1614" y="2259"/>
              <a:ext cx="317" cy="8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29" name="Line 1471"/>
            <p:cNvSpPr>
              <a:spLocks noChangeShapeType="1"/>
            </p:cNvSpPr>
            <p:nvPr/>
          </p:nvSpPr>
          <p:spPr bwMode="auto">
            <a:xfrm>
              <a:off x="1614" y="2347"/>
              <a:ext cx="317" cy="8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0" name="Line 1472"/>
            <p:cNvSpPr>
              <a:spLocks noChangeShapeType="1"/>
            </p:cNvSpPr>
            <p:nvPr/>
          </p:nvSpPr>
          <p:spPr bwMode="auto">
            <a:xfrm flipH="1" flipV="1">
              <a:off x="1388" y="2293"/>
              <a:ext cx="143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1" name="Line 1473"/>
            <p:cNvSpPr>
              <a:spLocks noChangeShapeType="1"/>
            </p:cNvSpPr>
            <p:nvPr/>
          </p:nvSpPr>
          <p:spPr bwMode="auto">
            <a:xfrm>
              <a:off x="1614" y="2435"/>
              <a:ext cx="317" cy="8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2" name="Line 1474"/>
            <p:cNvSpPr>
              <a:spLocks noChangeShapeType="1"/>
            </p:cNvSpPr>
            <p:nvPr/>
          </p:nvSpPr>
          <p:spPr bwMode="auto">
            <a:xfrm>
              <a:off x="1614" y="2441"/>
              <a:ext cx="317" cy="8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3" name="Line 1475"/>
            <p:cNvSpPr>
              <a:spLocks noChangeShapeType="1"/>
            </p:cNvSpPr>
            <p:nvPr/>
          </p:nvSpPr>
          <p:spPr bwMode="auto">
            <a:xfrm>
              <a:off x="1614" y="2529"/>
              <a:ext cx="317" cy="8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4" name="Line 1476"/>
            <p:cNvSpPr>
              <a:spLocks noChangeShapeType="1"/>
            </p:cNvSpPr>
            <p:nvPr/>
          </p:nvSpPr>
          <p:spPr bwMode="auto">
            <a:xfrm>
              <a:off x="1614" y="2521"/>
              <a:ext cx="317" cy="8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5" name="Line 1477"/>
            <p:cNvSpPr>
              <a:spLocks noChangeShapeType="1"/>
            </p:cNvSpPr>
            <p:nvPr/>
          </p:nvSpPr>
          <p:spPr bwMode="auto">
            <a:xfrm>
              <a:off x="1614" y="2613"/>
              <a:ext cx="317" cy="8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6" name="Line 1478"/>
            <p:cNvSpPr>
              <a:spLocks noChangeShapeType="1"/>
            </p:cNvSpPr>
            <p:nvPr/>
          </p:nvSpPr>
          <p:spPr bwMode="auto">
            <a:xfrm>
              <a:off x="1614" y="2620"/>
              <a:ext cx="317" cy="8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7" name="Line 1479"/>
            <p:cNvSpPr>
              <a:spLocks noChangeShapeType="1"/>
            </p:cNvSpPr>
            <p:nvPr/>
          </p:nvSpPr>
          <p:spPr bwMode="auto">
            <a:xfrm>
              <a:off x="1614" y="2710"/>
              <a:ext cx="317" cy="8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8" name="Line 1480"/>
            <p:cNvSpPr>
              <a:spLocks noChangeShapeType="1"/>
            </p:cNvSpPr>
            <p:nvPr/>
          </p:nvSpPr>
          <p:spPr bwMode="auto">
            <a:xfrm>
              <a:off x="1614" y="2717"/>
              <a:ext cx="317" cy="8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39" name="Line 1481"/>
            <p:cNvSpPr>
              <a:spLocks noChangeShapeType="1"/>
            </p:cNvSpPr>
            <p:nvPr/>
          </p:nvSpPr>
          <p:spPr bwMode="auto">
            <a:xfrm>
              <a:off x="1614" y="2792"/>
              <a:ext cx="302" cy="8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0" name="Line 1482"/>
            <p:cNvSpPr>
              <a:spLocks noChangeShapeType="1"/>
            </p:cNvSpPr>
            <p:nvPr/>
          </p:nvSpPr>
          <p:spPr bwMode="auto">
            <a:xfrm>
              <a:off x="1614" y="2892"/>
              <a:ext cx="317" cy="8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1" name="Line 1483"/>
            <p:cNvSpPr>
              <a:spLocks noChangeShapeType="1"/>
            </p:cNvSpPr>
            <p:nvPr/>
          </p:nvSpPr>
          <p:spPr bwMode="auto">
            <a:xfrm flipH="1" flipV="1">
              <a:off x="1614" y="2267"/>
              <a:ext cx="317" cy="8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2" name="Line 1484"/>
            <p:cNvSpPr>
              <a:spLocks noChangeShapeType="1"/>
            </p:cNvSpPr>
            <p:nvPr/>
          </p:nvSpPr>
          <p:spPr bwMode="auto">
            <a:xfrm>
              <a:off x="2013" y="2366"/>
              <a:ext cx="162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3" name="Line 1485"/>
            <p:cNvSpPr>
              <a:spLocks noChangeShapeType="1"/>
            </p:cNvSpPr>
            <p:nvPr/>
          </p:nvSpPr>
          <p:spPr bwMode="auto">
            <a:xfrm>
              <a:off x="2013" y="2455"/>
              <a:ext cx="162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4" name="Line 1486"/>
            <p:cNvSpPr>
              <a:spLocks noChangeShapeType="1"/>
            </p:cNvSpPr>
            <p:nvPr/>
          </p:nvSpPr>
          <p:spPr bwMode="auto">
            <a:xfrm>
              <a:off x="2013" y="2545"/>
              <a:ext cx="175" cy="4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5" name="Line 1487"/>
            <p:cNvSpPr>
              <a:spLocks noChangeShapeType="1"/>
            </p:cNvSpPr>
            <p:nvPr/>
          </p:nvSpPr>
          <p:spPr bwMode="auto">
            <a:xfrm>
              <a:off x="2013" y="2551"/>
              <a:ext cx="162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6" name="Line 1488"/>
            <p:cNvSpPr>
              <a:spLocks noChangeShapeType="1"/>
            </p:cNvSpPr>
            <p:nvPr/>
          </p:nvSpPr>
          <p:spPr bwMode="auto">
            <a:xfrm>
              <a:off x="2013" y="2639"/>
              <a:ext cx="162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7" name="Line 1489"/>
            <p:cNvSpPr>
              <a:spLocks noChangeShapeType="1"/>
            </p:cNvSpPr>
            <p:nvPr/>
          </p:nvSpPr>
          <p:spPr bwMode="auto">
            <a:xfrm>
              <a:off x="2013" y="2631"/>
              <a:ext cx="162" cy="4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8" name="Line 1490"/>
            <p:cNvSpPr>
              <a:spLocks noChangeShapeType="1"/>
            </p:cNvSpPr>
            <p:nvPr/>
          </p:nvSpPr>
          <p:spPr bwMode="auto">
            <a:xfrm>
              <a:off x="2013" y="2722"/>
              <a:ext cx="162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49" name="Line 1491"/>
            <p:cNvSpPr>
              <a:spLocks noChangeShapeType="1"/>
            </p:cNvSpPr>
            <p:nvPr/>
          </p:nvSpPr>
          <p:spPr bwMode="auto">
            <a:xfrm>
              <a:off x="2013" y="2728"/>
              <a:ext cx="162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0" name="Line 1492"/>
            <p:cNvSpPr>
              <a:spLocks noChangeShapeType="1"/>
            </p:cNvSpPr>
            <p:nvPr/>
          </p:nvSpPr>
          <p:spPr bwMode="auto">
            <a:xfrm>
              <a:off x="2013" y="2812"/>
              <a:ext cx="162" cy="4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1" name="Line 1493"/>
            <p:cNvSpPr>
              <a:spLocks noChangeShapeType="1"/>
            </p:cNvSpPr>
            <p:nvPr/>
          </p:nvSpPr>
          <p:spPr bwMode="auto">
            <a:xfrm>
              <a:off x="2013" y="2818"/>
              <a:ext cx="162" cy="4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2" name="Line 1494"/>
            <p:cNvSpPr>
              <a:spLocks noChangeShapeType="1"/>
            </p:cNvSpPr>
            <p:nvPr/>
          </p:nvSpPr>
          <p:spPr bwMode="auto">
            <a:xfrm flipV="1">
              <a:off x="2393" y="1276"/>
              <a:ext cx="1981" cy="11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3" name="Line 1495"/>
            <p:cNvSpPr>
              <a:spLocks noChangeShapeType="1"/>
            </p:cNvSpPr>
            <p:nvPr/>
          </p:nvSpPr>
          <p:spPr bwMode="auto">
            <a:xfrm flipV="1">
              <a:off x="2393" y="1772"/>
              <a:ext cx="1092" cy="6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4" name="Line 1496"/>
            <p:cNvSpPr>
              <a:spLocks noChangeShapeType="1"/>
            </p:cNvSpPr>
            <p:nvPr/>
          </p:nvSpPr>
          <p:spPr bwMode="auto">
            <a:xfrm flipV="1">
              <a:off x="2393" y="1363"/>
              <a:ext cx="1981" cy="11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5" name="Line 1497"/>
            <p:cNvSpPr>
              <a:spLocks noChangeShapeType="1"/>
            </p:cNvSpPr>
            <p:nvPr/>
          </p:nvSpPr>
          <p:spPr bwMode="auto">
            <a:xfrm flipV="1">
              <a:off x="2393" y="2473"/>
              <a:ext cx="174" cy="9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6" name="Line 1498"/>
            <p:cNvSpPr>
              <a:spLocks noChangeShapeType="1"/>
            </p:cNvSpPr>
            <p:nvPr/>
          </p:nvSpPr>
          <p:spPr bwMode="auto">
            <a:xfrm flipV="1">
              <a:off x="2393" y="2399"/>
              <a:ext cx="474" cy="27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7" name="Line 1499"/>
            <p:cNvSpPr>
              <a:spLocks noChangeShapeType="1"/>
            </p:cNvSpPr>
            <p:nvPr/>
          </p:nvSpPr>
          <p:spPr bwMode="auto">
            <a:xfrm flipV="1">
              <a:off x="2393" y="2391"/>
              <a:ext cx="474" cy="2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8" name="Line 1500"/>
            <p:cNvSpPr>
              <a:spLocks noChangeShapeType="1"/>
            </p:cNvSpPr>
            <p:nvPr/>
          </p:nvSpPr>
          <p:spPr bwMode="auto">
            <a:xfrm flipV="1">
              <a:off x="2393" y="2485"/>
              <a:ext cx="474" cy="2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59" name="Line 1501"/>
            <p:cNvSpPr>
              <a:spLocks noChangeShapeType="1"/>
            </p:cNvSpPr>
            <p:nvPr/>
          </p:nvSpPr>
          <p:spPr bwMode="auto">
            <a:xfrm flipV="1">
              <a:off x="2393" y="2479"/>
              <a:ext cx="474" cy="27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0" name="Line 1502"/>
            <p:cNvSpPr>
              <a:spLocks noChangeShapeType="1"/>
            </p:cNvSpPr>
            <p:nvPr/>
          </p:nvSpPr>
          <p:spPr bwMode="auto">
            <a:xfrm flipV="1">
              <a:off x="2393" y="2568"/>
              <a:ext cx="474" cy="2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1" name="Line 1503"/>
            <p:cNvSpPr>
              <a:spLocks noChangeShapeType="1"/>
            </p:cNvSpPr>
            <p:nvPr/>
          </p:nvSpPr>
          <p:spPr bwMode="auto">
            <a:xfrm flipV="1">
              <a:off x="2393" y="2575"/>
              <a:ext cx="474" cy="2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2" name="Line 1504"/>
            <p:cNvSpPr>
              <a:spLocks noChangeShapeType="1"/>
            </p:cNvSpPr>
            <p:nvPr/>
          </p:nvSpPr>
          <p:spPr bwMode="auto">
            <a:xfrm flipV="1">
              <a:off x="2393" y="2663"/>
              <a:ext cx="474" cy="27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3" name="Line 1505"/>
            <p:cNvSpPr>
              <a:spLocks noChangeShapeType="1"/>
            </p:cNvSpPr>
            <p:nvPr/>
          </p:nvSpPr>
          <p:spPr bwMode="auto">
            <a:xfrm flipV="1">
              <a:off x="2393" y="2656"/>
              <a:ext cx="474" cy="2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4" name="Line 1506"/>
            <p:cNvSpPr>
              <a:spLocks noChangeShapeType="1"/>
            </p:cNvSpPr>
            <p:nvPr/>
          </p:nvSpPr>
          <p:spPr bwMode="auto">
            <a:xfrm flipV="1">
              <a:off x="3045" y="2255"/>
              <a:ext cx="61" cy="3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5" name="Line 1507"/>
            <p:cNvSpPr>
              <a:spLocks noChangeShapeType="1"/>
            </p:cNvSpPr>
            <p:nvPr/>
          </p:nvSpPr>
          <p:spPr bwMode="auto">
            <a:xfrm flipV="1">
              <a:off x="2947" y="2264"/>
              <a:ext cx="159" cy="9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6" name="Line 1508"/>
            <p:cNvSpPr>
              <a:spLocks noChangeShapeType="1"/>
            </p:cNvSpPr>
            <p:nvPr/>
          </p:nvSpPr>
          <p:spPr bwMode="auto">
            <a:xfrm flipV="1">
              <a:off x="2947" y="2290"/>
              <a:ext cx="98" cy="5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7" name="Line 1509"/>
            <p:cNvSpPr>
              <a:spLocks noChangeShapeType="1"/>
            </p:cNvSpPr>
            <p:nvPr/>
          </p:nvSpPr>
          <p:spPr bwMode="auto">
            <a:xfrm flipV="1">
              <a:off x="3696" y="1851"/>
              <a:ext cx="123" cy="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8" name="Line 1510"/>
            <p:cNvSpPr>
              <a:spLocks noChangeShapeType="1"/>
            </p:cNvSpPr>
            <p:nvPr/>
          </p:nvSpPr>
          <p:spPr bwMode="auto">
            <a:xfrm flipV="1">
              <a:off x="3696" y="1859"/>
              <a:ext cx="123" cy="7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69" name="Line 1511"/>
            <p:cNvSpPr>
              <a:spLocks noChangeShapeType="1"/>
            </p:cNvSpPr>
            <p:nvPr/>
          </p:nvSpPr>
          <p:spPr bwMode="auto">
            <a:xfrm flipV="1">
              <a:off x="4451" y="1434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0" name="Line 1512"/>
            <p:cNvSpPr>
              <a:spLocks noChangeShapeType="1"/>
            </p:cNvSpPr>
            <p:nvPr/>
          </p:nvSpPr>
          <p:spPr bwMode="auto">
            <a:xfrm flipV="1">
              <a:off x="4451" y="1425"/>
              <a:ext cx="117" cy="6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1" name="Line 1513"/>
            <p:cNvSpPr>
              <a:spLocks noChangeShapeType="1"/>
            </p:cNvSpPr>
            <p:nvPr/>
          </p:nvSpPr>
          <p:spPr bwMode="auto">
            <a:xfrm flipV="1">
              <a:off x="4131" y="1543"/>
              <a:ext cx="243" cy="1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2" name="Line 1514"/>
            <p:cNvSpPr>
              <a:spLocks noChangeShapeType="1"/>
            </p:cNvSpPr>
            <p:nvPr/>
          </p:nvSpPr>
          <p:spPr bwMode="auto">
            <a:xfrm flipV="1">
              <a:off x="4131" y="1535"/>
              <a:ext cx="243" cy="1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3" name="Line 1515"/>
            <p:cNvSpPr>
              <a:spLocks noChangeShapeType="1"/>
            </p:cNvSpPr>
            <p:nvPr/>
          </p:nvSpPr>
          <p:spPr bwMode="auto">
            <a:xfrm flipV="1">
              <a:off x="4305" y="1453"/>
              <a:ext cx="69" cy="4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4" name="Line 1516"/>
            <p:cNvSpPr>
              <a:spLocks noChangeShapeType="1"/>
            </p:cNvSpPr>
            <p:nvPr/>
          </p:nvSpPr>
          <p:spPr bwMode="auto">
            <a:xfrm flipV="1">
              <a:off x="4451" y="1343"/>
              <a:ext cx="117" cy="6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5" name="Line 1517"/>
            <p:cNvSpPr>
              <a:spLocks noChangeShapeType="1"/>
            </p:cNvSpPr>
            <p:nvPr/>
          </p:nvSpPr>
          <p:spPr bwMode="auto">
            <a:xfrm flipV="1">
              <a:off x="3892" y="1725"/>
              <a:ext cx="162" cy="9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6" name="Line 1518"/>
            <p:cNvSpPr>
              <a:spLocks noChangeShapeType="1"/>
            </p:cNvSpPr>
            <p:nvPr/>
          </p:nvSpPr>
          <p:spPr bwMode="auto">
            <a:xfrm flipV="1">
              <a:off x="3892" y="1717"/>
              <a:ext cx="162" cy="9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7" name="Line 1519"/>
            <p:cNvSpPr>
              <a:spLocks noChangeShapeType="1"/>
            </p:cNvSpPr>
            <p:nvPr/>
          </p:nvSpPr>
          <p:spPr bwMode="auto">
            <a:xfrm flipV="1">
              <a:off x="2676" y="2857"/>
              <a:ext cx="11" cy="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8" name="Freeform 1520"/>
            <p:cNvSpPr>
              <a:spLocks/>
            </p:cNvSpPr>
            <p:nvPr/>
          </p:nvSpPr>
          <p:spPr bwMode="auto">
            <a:xfrm>
              <a:off x="3239" y="2511"/>
              <a:ext cx="75" cy="82"/>
            </a:xfrm>
            <a:custGeom>
              <a:avLst/>
              <a:gdLst>
                <a:gd name="T0" fmla="*/ 0 w 299"/>
                <a:gd name="T1" fmla="*/ 0 h 327"/>
                <a:gd name="T2" fmla="*/ 0 w 299"/>
                <a:gd name="T3" fmla="*/ 0 h 327"/>
                <a:gd name="T4" fmla="*/ 0 w 299"/>
                <a:gd name="T5" fmla="*/ 0 h 327"/>
                <a:gd name="T6" fmla="*/ 0 w 299"/>
                <a:gd name="T7" fmla="*/ 0 h 327"/>
                <a:gd name="T8" fmla="*/ 0 w 299"/>
                <a:gd name="T9" fmla="*/ 0 h 327"/>
                <a:gd name="T10" fmla="*/ 0 w 299"/>
                <a:gd name="T11" fmla="*/ 0 h 327"/>
                <a:gd name="T12" fmla="*/ 0 w 299"/>
                <a:gd name="T13" fmla="*/ 0 h 327"/>
                <a:gd name="T14" fmla="*/ 0 w 299"/>
                <a:gd name="T15" fmla="*/ 0 h 327"/>
                <a:gd name="T16" fmla="*/ 0 w 299"/>
                <a:gd name="T17" fmla="*/ 0 h 327"/>
                <a:gd name="T18" fmla="*/ 0 w 299"/>
                <a:gd name="T19" fmla="*/ 0 h 327"/>
                <a:gd name="T20" fmla="*/ 0 w 299"/>
                <a:gd name="T21" fmla="*/ 0 h 327"/>
                <a:gd name="T22" fmla="*/ 0 w 299"/>
                <a:gd name="T23" fmla="*/ 0 h 327"/>
                <a:gd name="T24" fmla="*/ 0 w 299"/>
                <a:gd name="T25" fmla="*/ 0 h 327"/>
                <a:gd name="T26" fmla="*/ 0 w 299"/>
                <a:gd name="T27" fmla="*/ 0 h 327"/>
                <a:gd name="T28" fmla="*/ 0 w 299"/>
                <a:gd name="T29" fmla="*/ 0 h 327"/>
                <a:gd name="T30" fmla="*/ 0 w 299"/>
                <a:gd name="T31" fmla="*/ 0 h 327"/>
                <a:gd name="T32" fmla="*/ 0 w 299"/>
                <a:gd name="T33" fmla="*/ 0 h 327"/>
                <a:gd name="T34" fmla="*/ 0 w 299"/>
                <a:gd name="T35" fmla="*/ 0 h 327"/>
                <a:gd name="T36" fmla="*/ 0 w 299"/>
                <a:gd name="T37" fmla="*/ 0 h 327"/>
                <a:gd name="T38" fmla="*/ 0 w 299"/>
                <a:gd name="T39" fmla="*/ 0 h 327"/>
                <a:gd name="T40" fmla="*/ 0 w 299"/>
                <a:gd name="T41" fmla="*/ 0 h 327"/>
                <a:gd name="T42" fmla="*/ 0 w 299"/>
                <a:gd name="T43" fmla="*/ 0 h 327"/>
                <a:gd name="T44" fmla="*/ 0 w 299"/>
                <a:gd name="T45" fmla="*/ 0 h 327"/>
                <a:gd name="T46" fmla="*/ 0 w 299"/>
                <a:gd name="T47" fmla="*/ 0 h 327"/>
                <a:gd name="T48" fmla="*/ 0 w 299"/>
                <a:gd name="T49" fmla="*/ 0 h 327"/>
                <a:gd name="T50" fmla="*/ 0 w 299"/>
                <a:gd name="T51" fmla="*/ 0 h 327"/>
                <a:gd name="T52" fmla="*/ 0 w 299"/>
                <a:gd name="T53" fmla="*/ 0 h 327"/>
                <a:gd name="T54" fmla="*/ 0 w 299"/>
                <a:gd name="T55" fmla="*/ 0 h 327"/>
                <a:gd name="T56" fmla="*/ 0 w 299"/>
                <a:gd name="T57" fmla="*/ 0 h 327"/>
                <a:gd name="T58" fmla="*/ 0 w 299"/>
                <a:gd name="T59" fmla="*/ 0 h 327"/>
                <a:gd name="T60" fmla="*/ 0 w 299"/>
                <a:gd name="T61" fmla="*/ 0 h 327"/>
                <a:gd name="T62" fmla="*/ 0 w 299"/>
                <a:gd name="T63" fmla="*/ 0 h 327"/>
                <a:gd name="T64" fmla="*/ 0 w 299"/>
                <a:gd name="T65" fmla="*/ 0 h 327"/>
                <a:gd name="T66" fmla="*/ 0 w 299"/>
                <a:gd name="T67" fmla="*/ 0 h 327"/>
                <a:gd name="T68" fmla="*/ 0 w 299"/>
                <a:gd name="T69" fmla="*/ 0 h 327"/>
                <a:gd name="T70" fmla="*/ 0 w 299"/>
                <a:gd name="T71" fmla="*/ 0 h 327"/>
                <a:gd name="T72" fmla="*/ 0 w 299"/>
                <a:gd name="T73" fmla="*/ 0 h 327"/>
                <a:gd name="T74" fmla="*/ 0 w 299"/>
                <a:gd name="T75" fmla="*/ 0 h 327"/>
                <a:gd name="T76" fmla="*/ 0 w 299"/>
                <a:gd name="T77" fmla="*/ 0 h 327"/>
                <a:gd name="T78" fmla="*/ 0 w 299"/>
                <a:gd name="T79" fmla="*/ 0 h 327"/>
                <a:gd name="T80" fmla="*/ 0 w 299"/>
                <a:gd name="T81" fmla="*/ 0 h 327"/>
                <a:gd name="T82" fmla="*/ 0 w 299"/>
                <a:gd name="T83" fmla="*/ 0 h 327"/>
                <a:gd name="T84" fmla="*/ 0 w 299"/>
                <a:gd name="T85" fmla="*/ 0 h 327"/>
                <a:gd name="T86" fmla="*/ 0 w 299"/>
                <a:gd name="T87" fmla="*/ 0 h 327"/>
                <a:gd name="T88" fmla="*/ 0 w 299"/>
                <a:gd name="T89" fmla="*/ 0 h 327"/>
                <a:gd name="T90" fmla="*/ 0 w 299"/>
                <a:gd name="T91" fmla="*/ 0 h 327"/>
                <a:gd name="T92" fmla="*/ 0 w 299"/>
                <a:gd name="T93" fmla="*/ 0 h 327"/>
                <a:gd name="T94" fmla="*/ 0 w 299"/>
                <a:gd name="T95" fmla="*/ 0 h 327"/>
                <a:gd name="T96" fmla="*/ 0 w 299"/>
                <a:gd name="T97" fmla="*/ 0 h 32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99" h="327">
                  <a:moveTo>
                    <a:pt x="0" y="128"/>
                  </a:moveTo>
                  <a:lnTo>
                    <a:pt x="227" y="0"/>
                  </a:lnTo>
                  <a:lnTo>
                    <a:pt x="226" y="1"/>
                  </a:lnTo>
                  <a:lnTo>
                    <a:pt x="224" y="2"/>
                  </a:lnTo>
                  <a:lnTo>
                    <a:pt x="223" y="4"/>
                  </a:lnTo>
                  <a:lnTo>
                    <a:pt x="223" y="5"/>
                  </a:lnTo>
                  <a:lnTo>
                    <a:pt x="222" y="6"/>
                  </a:lnTo>
                  <a:lnTo>
                    <a:pt x="221" y="6"/>
                  </a:lnTo>
                  <a:lnTo>
                    <a:pt x="219" y="8"/>
                  </a:lnTo>
                  <a:lnTo>
                    <a:pt x="217" y="10"/>
                  </a:lnTo>
                  <a:lnTo>
                    <a:pt x="213" y="13"/>
                  </a:lnTo>
                  <a:lnTo>
                    <a:pt x="209" y="15"/>
                  </a:lnTo>
                  <a:lnTo>
                    <a:pt x="205" y="18"/>
                  </a:lnTo>
                  <a:lnTo>
                    <a:pt x="203" y="19"/>
                  </a:lnTo>
                  <a:lnTo>
                    <a:pt x="201" y="21"/>
                  </a:lnTo>
                  <a:lnTo>
                    <a:pt x="199" y="24"/>
                  </a:lnTo>
                  <a:lnTo>
                    <a:pt x="196" y="27"/>
                  </a:lnTo>
                  <a:lnTo>
                    <a:pt x="195" y="30"/>
                  </a:lnTo>
                  <a:lnTo>
                    <a:pt x="194" y="34"/>
                  </a:lnTo>
                  <a:lnTo>
                    <a:pt x="193" y="38"/>
                  </a:lnTo>
                  <a:lnTo>
                    <a:pt x="193" y="42"/>
                  </a:lnTo>
                  <a:lnTo>
                    <a:pt x="193" y="46"/>
                  </a:lnTo>
                  <a:lnTo>
                    <a:pt x="192" y="53"/>
                  </a:lnTo>
                  <a:lnTo>
                    <a:pt x="192" y="60"/>
                  </a:lnTo>
                  <a:lnTo>
                    <a:pt x="192" y="70"/>
                  </a:lnTo>
                  <a:lnTo>
                    <a:pt x="191" y="80"/>
                  </a:lnTo>
                  <a:lnTo>
                    <a:pt x="191" y="87"/>
                  </a:lnTo>
                  <a:lnTo>
                    <a:pt x="191" y="92"/>
                  </a:lnTo>
                  <a:lnTo>
                    <a:pt x="191" y="99"/>
                  </a:lnTo>
                  <a:lnTo>
                    <a:pt x="191" y="106"/>
                  </a:lnTo>
                  <a:lnTo>
                    <a:pt x="191" y="111"/>
                  </a:lnTo>
                  <a:lnTo>
                    <a:pt x="192" y="117"/>
                  </a:lnTo>
                  <a:lnTo>
                    <a:pt x="193" y="121"/>
                  </a:lnTo>
                  <a:lnTo>
                    <a:pt x="194" y="126"/>
                  </a:lnTo>
                  <a:lnTo>
                    <a:pt x="195" y="129"/>
                  </a:lnTo>
                  <a:lnTo>
                    <a:pt x="196" y="134"/>
                  </a:lnTo>
                  <a:lnTo>
                    <a:pt x="196" y="137"/>
                  </a:lnTo>
                  <a:lnTo>
                    <a:pt x="196" y="140"/>
                  </a:lnTo>
                  <a:lnTo>
                    <a:pt x="196" y="144"/>
                  </a:lnTo>
                  <a:lnTo>
                    <a:pt x="196" y="148"/>
                  </a:lnTo>
                  <a:lnTo>
                    <a:pt x="196" y="153"/>
                  </a:lnTo>
                  <a:lnTo>
                    <a:pt x="196" y="156"/>
                  </a:lnTo>
                  <a:lnTo>
                    <a:pt x="196" y="160"/>
                  </a:lnTo>
                  <a:lnTo>
                    <a:pt x="196" y="163"/>
                  </a:lnTo>
                  <a:lnTo>
                    <a:pt x="196" y="164"/>
                  </a:lnTo>
                  <a:lnTo>
                    <a:pt x="197" y="166"/>
                  </a:lnTo>
                  <a:lnTo>
                    <a:pt x="199" y="167"/>
                  </a:lnTo>
                  <a:lnTo>
                    <a:pt x="200" y="168"/>
                  </a:lnTo>
                  <a:lnTo>
                    <a:pt x="201" y="168"/>
                  </a:lnTo>
                  <a:lnTo>
                    <a:pt x="202" y="169"/>
                  </a:lnTo>
                  <a:lnTo>
                    <a:pt x="202" y="171"/>
                  </a:lnTo>
                  <a:lnTo>
                    <a:pt x="203" y="171"/>
                  </a:lnTo>
                  <a:lnTo>
                    <a:pt x="205" y="173"/>
                  </a:lnTo>
                  <a:lnTo>
                    <a:pt x="206" y="176"/>
                  </a:lnTo>
                  <a:lnTo>
                    <a:pt x="206" y="178"/>
                  </a:lnTo>
                  <a:lnTo>
                    <a:pt x="208" y="184"/>
                  </a:lnTo>
                  <a:lnTo>
                    <a:pt x="209" y="188"/>
                  </a:lnTo>
                  <a:lnTo>
                    <a:pt x="209" y="191"/>
                  </a:lnTo>
                  <a:lnTo>
                    <a:pt x="210" y="194"/>
                  </a:lnTo>
                  <a:lnTo>
                    <a:pt x="211" y="196"/>
                  </a:lnTo>
                  <a:lnTo>
                    <a:pt x="213" y="197"/>
                  </a:lnTo>
                  <a:lnTo>
                    <a:pt x="214" y="199"/>
                  </a:lnTo>
                  <a:lnTo>
                    <a:pt x="217" y="200"/>
                  </a:lnTo>
                  <a:lnTo>
                    <a:pt x="218" y="201"/>
                  </a:lnTo>
                  <a:lnTo>
                    <a:pt x="220" y="202"/>
                  </a:lnTo>
                  <a:lnTo>
                    <a:pt x="221" y="202"/>
                  </a:lnTo>
                  <a:lnTo>
                    <a:pt x="222" y="204"/>
                  </a:lnTo>
                  <a:lnTo>
                    <a:pt x="223" y="205"/>
                  </a:lnTo>
                  <a:lnTo>
                    <a:pt x="223" y="206"/>
                  </a:lnTo>
                  <a:lnTo>
                    <a:pt x="224" y="209"/>
                  </a:lnTo>
                  <a:lnTo>
                    <a:pt x="224" y="210"/>
                  </a:lnTo>
                  <a:lnTo>
                    <a:pt x="224" y="211"/>
                  </a:lnTo>
                  <a:lnTo>
                    <a:pt x="224" y="212"/>
                  </a:lnTo>
                  <a:lnTo>
                    <a:pt x="224" y="213"/>
                  </a:lnTo>
                  <a:lnTo>
                    <a:pt x="224" y="214"/>
                  </a:lnTo>
                  <a:lnTo>
                    <a:pt x="224" y="215"/>
                  </a:lnTo>
                  <a:lnTo>
                    <a:pt x="224" y="217"/>
                  </a:lnTo>
                  <a:lnTo>
                    <a:pt x="226" y="217"/>
                  </a:lnTo>
                  <a:lnTo>
                    <a:pt x="227" y="217"/>
                  </a:lnTo>
                  <a:lnTo>
                    <a:pt x="228" y="217"/>
                  </a:lnTo>
                  <a:lnTo>
                    <a:pt x="229" y="215"/>
                  </a:lnTo>
                  <a:lnTo>
                    <a:pt x="230" y="215"/>
                  </a:lnTo>
                  <a:lnTo>
                    <a:pt x="231" y="217"/>
                  </a:lnTo>
                  <a:lnTo>
                    <a:pt x="231" y="218"/>
                  </a:lnTo>
                  <a:lnTo>
                    <a:pt x="231" y="219"/>
                  </a:lnTo>
                  <a:lnTo>
                    <a:pt x="231" y="220"/>
                  </a:lnTo>
                  <a:lnTo>
                    <a:pt x="231" y="221"/>
                  </a:lnTo>
                  <a:lnTo>
                    <a:pt x="231" y="222"/>
                  </a:lnTo>
                  <a:lnTo>
                    <a:pt x="231" y="223"/>
                  </a:lnTo>
                  <a:lnTo>
                    <a:pt x="231" y="225"/>
                  </a:lnTo>
                  <a:lnTo>
                    <a:pt x="232" y="225"/>
                  </a:lnTo>
                  <a:lnTo>
                    <a:pt x="233" y="227"/>
                  </a:lnTo>
                  <a:lnTo>
                    <a:pt x="234" y="227"/>
                  </a:lnTo>
                  <a:lnTo>
                    <a:pt x="236" y="228"/>
                  </a:lnTo>
                  <a:lnTo>
                    <a:pt x="238" y="228"/>
                  </a:lnTo>
                  <a:lnTo>
                    <a:pt x="240" y="229"/>
                  </a:lnTo>
                  <a:lnTo>
                    <a:pt x="242" y="229"/>
                  </a:lnTo>
                  <a:lnTo>
                    <a:pt x="243" y="230"/>
                  </a:lnTo>
                  <a:lnTo>
                    <a:pt x="246" y="232"/>
                  </a:lnTo>
                  <a:lnTo>
                    <a:pt x="247" y="233"/>
                  </a:lnTo>
                  <a:lnTo>
                    <a:pt x="248" y="236"/>
                  </a:lnTo>
                  <a:lnTo>
                    <a:pt x="249" y="238"/>
                  </a:lnTo>
                  <a:lnTo>
                    <a:pt x="249" y="240"/>
                  </a:lnTo>
                  <a:lnTo>
                    <a:pt x="250" y="242"/>
                  </a:lnTo>
                  <a:lnTo>
                    <a:pt x="252" y="245"/>
                  </a:lnTo>
                  <a:lnTo>
                    <a:pt x="254" y="247"/>
                  </a:lnTo>
                  <a:lnTo>
                    <a:pt x="256" y="249"/>
                  </a:lnTo>
                  <a:lnTo>
                    <a:pt x="258" y="251"/>
                  </a:lnTo>
                  <a:lnTo>
                    <a:pt x="260" y="254"/>
                  </a:lnTo>
                  <a:lnTo>
                    <a:pt x="261" y="255"/>
                  </a:lnTo>
                  <a:lnTo>
                    <a:pt x="261" y="256"/>
                  </a:lnTo>
                  <a:lnTo>
                    <a:pt x="262" y="257"/>
                  </a:lnTo>
                  <a:lnTo>
                    <a:pt x="262" y="258"/>
                  </a:lnTo>
                  <a:lnTo>
                    <a:pt x="262" y="259"/>
                  </a:lnTo>
                  <a:lnTo>
                    <a:pt x="264" y="260"/>
                  </a:lnTo>
                  <a:lnTo>
                    <a:pt x="265" y="260"/>
                  </a:lnTo>
                  <a:lnTo>
                    <a:pt x="266" y="260"/>
                  </a:lnTo>
                  <a:lnTo>
                    <a:pt x="267" y="259"/>
                  </a:lnTo>
                  <a:lnTo>
                    <a:pt x="268" y="259"/>
                  </a:lnTo>
                  <a:lnTo>
                    <a:pt x="269" y="259"/>
                  </a:lnTo>
                  <a:lnTo>
                    <a:pt x="269" y="260"/>
                  </a:lnTo>
                  <a:lnTo>
                    <a:pt x="269" y="261"/>
                  </a:lnTo>
                  <a:lnTo>
                    <a:pt x="269" y="262"/>
                  </a:lnTo>
                  <a:lnTo>
                    <a:pt x="269" y="264"/>
                  </a:lnTo>
                  <a:lnTo>
                    <a:pt x="269" y="265"/>
                  </a:lnTo>
                  <a:lnTo>
                    <a:pt x="269" y="266"/>
                  </a:lnTo>
                  <a:lnTo>
                    <a:pt x="270" y="267"/>
                  </a:lnTo>
                  <a:lnTo>
                    <a:pt x="270" y="266"/>
                  </a:lnTo>
                  <a:lnTo>
                    <a:pt x="271" y="266"/>
                  </a:lnTo>
                  <a:lnTo>
                    <a:pt x="273" y="266"/>
                  </a:lnTo>
                  <a:lnTo>
                    <a:pt x="274" y="266"/>
                  </a:lnTo>
                  <a:lnTo>
                    <a:pt x="275" y="266"/>
                  </a:lnTo>
                  <a:lnTo>
                    <a:pt x="275" y="267"/>
                  </a:lnTo>
                  <a:lnTo>
                    <a:pt x="275" y="268"/>
                  </a:lnTo>
                  <a:lnTo>
                    <a:pt x="275" y="269"/>
                  </a:lnTo>
                  <a:lnTo>
                    <a:pt x="275" y="270"/>
                  </a:lnTo>
                  <a:lnTo>
                    <a:pt x="275" y="271"/>
                  </a:lnTo>
                  <a:lnTo>
                    <a:pt x="275" y="273"/>
                  </a:lnTo>
                  <a:lnTo>
                    <a:pt x="276" y="273"/>
                  </a:lnTo>
                  <a:lnTo>
                    <a:pt x="277" y="274"/>
                  </a:lnTo>
                  <a:lnTo>
                    <a:pt x="278" y="274"/>
                  </a:lnTo>
                  <a:lnTo>
                    <a:pt x="279" y="274"/>
                  </a:lnTo>
                  <a:lnTo>
                    <a:pt x="280" y="273"/>
                  </a:lnTo>
                  <a:lnTo>
                    <a:pt x="284" y="273"/>
                  </a:lnTo>
                  <a:lnTo>
                    <a:pt x="286" y="273"/>
                  </a:lnTo>
                  <a:lnTo>
                    <a:pt x="287" y="273"/>
                  </a:lnTo>
                  <a:lnTo>
                    <a:pt x="289" y="273"/>
                  </a:lnTo>
                  <a:lnTo>
                    <a:pt x="291" y="273"/>
                  </a:lnTo>
                  <a:lnTo>
                    <a:pt x="293" y="274"/>
                  </a:lnTo>
                  <a:lnTo>
                    <a:pt x="294" y="275"/>
                  </a:lnTo>
                  <a:lnTo>
                    <a:pt x="296" y="275"/>
                  </a:lnTo>
                  <a:lnTo>
                    <a:pt x="298" y="276"/>
                  </a:lnTo>
                  <a:lnTo>
                    <a:pt x="299" y="276"/>
                  </a:lnTo>
                  <a:lnTo>
                    <a:pt x="299" y="277"/>
                  </a:lnTo>
                  <a:lnTo>
                    <a:pt x="209" y="327"/>
                  </a:lnTo>
                  <a:lnTo>
                    <a:pt x="210" y="327"/>
                  </a:lnTo>
                  <a:lnTo>
                    <a:pt x="210" y="326"/>
                  </a:lnTo>
                  <a:lnTo>
                    <a:pt x="210" y="325"/>
                  </a:lnTo>
                  <a:lnTo>
                    <a:pt x="210" y="324"/>
                  </a:lnTo>
                  <a:lnTo>
                    <a:pt x="211" y="317"/>
                  </a:lnTo>
                  <a:lnTo>
                    <a:pt x="212" y="311"/>
                  </a:lnTo>
                  <a:lnTo>
                    <a:pt x="212" y="304"/>
                  </a:lnTo>
                  <a:lnTo>
                    <a:pt x="212" y="296"/>
                  </a:lnTo>
                  <a:lnTo>
                    <a:pt x="213" y="289"/>
                  </a:lnTo>
                  <a:lnTo>
                    <a:pt x="213" y="282"/>
                  </a:lnTo>
                  <a:lnTo>
                    <a:pt x="212" y="274"/>
                  </a:lnTo>
                  <a:lnTo>
                    <a:pt x="212" y="266"/>
                  </a:lnTo>
                  <a:lnTo>
                    <a:pt x="211" y="258"/>
                  </a:lnTo>
                  <a:lnTo>
                    <a:pt x="210" y="247"/>
                  </a:lnTo>
                  <a:lnTo>
                    <a:pt x="208" y="237"/>
                  </a:lnTo>
                  <a:lnTo>
                    <a:pt x="204" y="225"/>
                  </a:lnTo>
                  <a:lnTo>
                    <a:pt x="201" y="215"/>
                  </a:lnTo>
                  <a:lnTo>
                    <a:pt x="197" y="206"/>
                  </a:lnTo>
                  <a:lnTo>
                    <a:pt x="193" y="197"/>
                  </a:lnTo>
                  <a:lnTo>
                    <a:pt x="189" y="188"/>
                  </a:lnTo>
                  <a:lnTo>
                    <a:pt x="183" y="181"/>
                  </a:lnTo>
                  <a:lnTo>
                    <a:pt x="177" y="173"/>
                  </a:lnTo>
                  <a:lnTo>
                    <a:pt x="171" y="166"/>
                  </a:lnTo>
                  <a:lnTo>
                    <a:pt x="164" y="159"/>
                  </a:lnTo>
                  <a:lnTo>
                    <a:pt x="157" y="154"/>
                  </a:lnTo>
                  <a:lnTo>
                    <a:pt x="149" y="149"/>
                  </a:lnTo>
                  <a:lnTo>
                    <a:pt x="143" y="146"/>
                  </a:lnTo>
                  <a:lnTo>
                    <a:pt x="135" y="143"/>
                  </a:lnTo>
                  <a:lnTo>
                    <a:pt x="126" y="140"/>
                  </a:lnTo>
                  <a:lnTo>
                    <a:pt x="118" y="137"/>
                  </a:lnTo>
                  <a:lnTo>
                    <a:pt x="107" y="135"/>
                  </a:lnTo>
                  <a:lnTo>
                    <a:pt x="96" y="134"/>
                  </a:lnTo>
                  <a:lnTo>
                    <a:pt x="83" y="131"/>
                  </a:lnTo>
                  <a:lnTo>
                    <a:pt x="72" y="131"/>
                  </a:lnTo>
                  <a:lnTo>
                    <a:pt x="55" y="130"/>
                  </a:lnTo>
                  <a:lnTo>
                    <a:pt x="38" y="129"/>
                  </a:lnTo>
                  <a:lnTo>
                    <a:pt x="22" y="129"/>
                  </a:lnTo>
                  <a:lnTo>
                    <a:pt x="18" y="129"/>
                  </a:lnTo>
                  <a:lnTo>
                    <a:pt x="15" y="129"/>
                  </a:lnTo>
                  <a:lnTo>
                    <a:pt x="11" y="129"/>
                  </a:lnTo>
                  <a:lnTo>
                    <a:pt x="8" y="128"/>
                  </a:lnTo>
                  <a:lnTo>
                    <a:pt x="4" y="128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79" name="Freeform 1521"/>
            <p:cNvSpPr>
              <a:spLocks/>
            </p:cNvSpPr>
            <p:nvPr/>
          </p:nvSpPr>
          <p:spPr bwMode="auto">
            <a:xfrm>
              <a:off x="3208" y="2543"/>
              <a:ext cx="85" cy="81"/>
            </a:xfrm>
            <a:custGeom>
              <a:avLst/>
              <a:gdLst>
                <a:gd name="T0" fmla="*/ 0 w 337"/>
                <a:gd name="T1" fmla="*/ 0 h 324"/>
                <a:gd name="T2" fmla="*/ 0 w 337"/>
                <a:gd name="T3" fmla="*/ 0 h 324"/>
                <a:gd name="T4" fmla="*/ 0 w 337"/>
                <a:gd name="T5" fmla="*/ 0 h 324"/>
                <a:gd name="T6" fmla="*/ 0 w 337"/>
                <a:gd name="T7" fmla="*/ 0 h 324"/>
                <a:gd name="T8" fmla="*/ 0 w 337"/>
                <a:gd name="T9" fmla="*/ 0 h 324"/>
                <a:gd name="T10" fmla="*/ 0 w 337"/>
                <a:gd name="T11" fmla="*/ 0 h 324"/>
                <a:gd name="T12" fmla="*/ 0 w 337"/>
                <a:gd name="T13" fmla="*/ 0 h 324"/>
                <a:gd name="T14" fmla="*/ 0 w 337"/>
                <a:gd name="T15" fmla="*/ 0 h 324"/>
                <a:gd name="T16" fmla="*/ 0 w 337"/>
                <a:gd name="T17" fmla="*/ 0 h 324"/>
                <a:gd name="T18" fmla="*/ 0 w 337"/>
                <a:gd name="T19" fmla="*/ 0 h 324"/>
                <a:gd name="T20" fmla="*/ 0 w 337"/>
                <a:gd name="T21" fmla="*/ 0 h 324"/>
                <a:gd name="T22" fmla="*/ 0 w 337"/>
                <a:gd name="T23" fmla="*/ 0 h 324"/>
                <a:gd name="T24" fmla="*/ 0 w 337"/>
                <a:gd name="T25" fmla="*/ 0 h 324"/>
                <a:gd name="T26" fmla="*/ 0 w 337"/>
                <a:gd name="T27" fmla="*/ 0 h 324"/>
                <a:gd name="T28" fmla="*/ 0 w 337"/>
                <a:gd name="T29" fmla="*/ 0 h 324"/>
                <a:gd name="T30" fmla="*/ 0 w 337"/>
                <a:gd name="T31" fmla="*/ 0 h 324"/>
                <a:gd name="T32" fmla="*/ 0 w 337"/>
                <a:gd name="T33" fmla="*/ 0 h 324"/>
                <a:gd name="T34" fmla="*/ 0 w 337"/>
                <a:gd name="T35" fmla="*/ 0 h 324"/>
                <a:gd name="T36" fmla="*/ 0 w 337"/>
                <a:gd name="T37" fmla="*/ 0 h 324"/>
                <a:gd name="T38" fmla="*/ 0 w 337"/>
                <a:gd name="T39" fmla="*/ 0 h 324"/>
                <a:gd name="T40" fmla="*/ 0 w 337"/>
                <a:gd name="T41" fmla="*/ 0 h 324"/>
                <a:gd name="T42" fmla="*/ 0 w 337"/>
                <a:gd name="T43" fmla="*/ 0 h 324"/>
                <a:gd name="T44" fmla="*/ 0 w 337"/>
                <a:gd name="T45" fmla="*/ 0 h 324"/>
                <a:gd name="T46" fmla="*/ 0 w 337"/>
                <a:gd name="T47" fmla="*/ 0 h 324"/>
                <a:gd name="T48" fmla="*/ 0 w 337"/>
                <a:gd name="T49" fmla="*/ 0 h 324"/>
                <a:gd name="T50" fmla="*/ 0 w 337"/>
                <a:gd name="T51" fmla="*/ 0 h 324"/>
                <a:gd name="T52" fmla="*/ 0 w 337"/>
                <a:gd name="T53" fmla="*/ 0 h 324"/>
                <a:gd name="T54" fmla="*/ 0 w 337"/>
                <a:gd name="T55" fmla="*/ 0 h 324"/>
                <a:gd name="T56" fmla="*/ 0 w 337"/>
                <a:gd name="T57" fmla="*/ 0 h 324"/>
                <a:gd name="T58" fmla="*/ 0 w 337"/>
                <a:gd name="T59" fmla="*/ 0 h 324"/>
                <a:gd name="T60" fmla="*/ 0 w 337"/>
                <a:gd name="T61" fmla="*/ 0 h 324"/>
                <a:gd name="T62" fmla="*/ 0 w 337"/>
                <a:gd name="T63" fmla="*/ 0 h 324"/>
                <a:gd name="T64" fmla="*/ 0 w 337"/>
                <a:gd name="T65" fmla="*/ 0 h 324"/>
                <a:gd name="T66" fmla="*/ 0 w 337"/>
                <a:gd name="T67" fmla="*/ 0 h 324"/>
                <a:gd name="T68" fmla="*/ 0 w 337"/>
                <a:gd name="T69" fmla="*/ 0 h 324"/>
                <a:gd name="T70" fmla="*/ 0 w 337"/>
                <a:gd name="T71" fmla="*/ 0 h 324"/>
                <a:gd name="T72" fmla="*/ 0 w 337"/>
                <a:gd name="T73" fmla="*/ 0 h 324"/>
                <a:gd name="T74" fmla="*/ 0 w 337"/>
                <a:gd name="T75" fmla="*/ 0 h 324"/>
                <a:gd name="T76" fmla="*/ 0 w 337"/>
                <a:gd name="T77" fmla="*/ 0 h 324"/>
                <a:gd name="T78" fmla="*/ 0 w 337"/>
                <a:gd name="T79" fmla="*/ 0 h 324"/>
                <a:gd name="T80" fmla="*/ 0 w 337"/>
                <a:gd name="T81" fmla="*/ 0 h 324"/>
                <a:gd name="T82" fmla="*/ 0 w 337"/>
                <a:gd name="T83" fmla="*/ 0 h 324"/>
                <a:gd name="T84" fmla="*/ 0 w 337"/>
                <a:gd name="T85" fmla="*/ 0 h 324"/>
                <a:gd name="T86" fmla="*/ 0 w 337"/>
                <a:gd name="T87" fmla="*/ 0 h 324"/>
                <a:gd name="T88" fmla="*/ 0 w 337"/>
                <a:gd name="T89" fmla="*/ 0 h 324"/>
                <a:gd name="T90" fmla="*/ 0 w 337"/>
                <a:gd name="T91" fmla="*/ 0 h 324"/>
                <a:gd name="T92" fmla="*/ 0 w 337"/>
                <a:gd name="T93" fmla="*/ 0 h 324"/>
                <a:gd name="T94" fmla="*/ 0 w 337"/>
                <a:gd name="T95" fmla="*/ 0 h 324"/>
                <a:gd name="T96" fmla="*/ 0 w 337"/>
                <a:gd name="T97" fmla="*/ 0 h 324"/>
                <a:gd name="T98" fmla="*/ 0 w 337"/>
                <a:gd name="T99" fmla="*/ 0 h 324"/>
                <a:gd name="T100" fmla="*/ 0 w 337"/>
                <a:gd name="T101" fmla="*/ 0 h 324"/>
                <a:gd name="T102" fmla="*/ 0 w 337"/>
                <a:gd name="T103" fmla="*/ 0 h 32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37" h="324">
                  <a:moveTo>
                    <a:pt x="114" y="324"/>
                  </a:moveTo>
                  <a:lnTo>
                    <a:pt x="333" y="199"/>
                  </a:lnTo>
                  <a:lnTo>
                    <a:pt x="334" y="199"/>
                  </a:lnTo>
                  <a:lnTo>
                    <a:pt x="334" y="198"/>
                  </a:lnTo>
                  <a:lnTo>
                    <a:pt x="334" y="197"/>
                  </a:lnTo>
                  <a:lnTo>
                    <a:pt x="334" y="196"/>
                  </a:lnTo>
                  <a:lnTo>
                    <a:pt x="335" y="189"/>
                  </a:lnTo>
                  <a:lnTo>
                    <a:pt x="336" y="183"/>
                  </a:lnTo>
                  <a:lnTo>
                    <a:pt x="336" y="176"/>
                  </a:lnTo>
                  <a:lnTo>
                    <a:pt x="336" y="168"/>
                  </a:lnTo>
                  <a:lnTo>
                    <a:pt x="337" y="161"/>
                  </a:lnTo>
                  <a:lnTo>
                    <a:pt x="337" y="154"/>
                  </a:lnTo>
                  <a:lnTo>
                    <a:pt x="336" y="146"/>
                  </a:lnTo>
                  <a:lnTo>
                    <a:pt x="336" y="138"/>
                  </a:lnTo>
                  <a:lnTo>
                    <a:pt x="335" y="130"/>
                  </a:lnTo>
                  <a:lnTo>
                    <a:pt x="334" y="119"/>
                  </a:lnTo>
                  <a:lnTo>
                    <a:pt x="332" y="109"/>
                  </a:lnTo>
                  <a:lnTo>
                    <a:pt x="328" y="97"/>
                  </a:lnTo>
                  <a:lnTo>
                    <a:pt x="325" y="87"/>
                  </a:lnTo>
                  <a:lnTo>
                    <a:pt x="321" y="78"/>
                  </a:lnTo>
                  <a:lnTo>
                    <a:pt x="317" y="69"/>
                  </a:lnTo>
                  <a:lnTo>
                    <a:pt x="313" y="60"/>
                  </a:lnTo>
                  <a:lnTo>
                    <a:pt x="307" y="53"/>
                  </a:lnTo>
                  <a:lnTo>
                    <a:pt x="301" y="45"/>
                  </a:lnTo>
                  <a:lnTo>
                    <a:pt x="295" y="38"/>
                  </a:lnTo>
                  <a:lnTo>
                    <a:pt x="288" y="31"/>
                  </a:lnTo>
                  <a:lnTo>
                    <a:pt x="281" y="26"/>
                  </a:lnTo>
                  <a:lnTo>
                    <a:pt x="273" y="21"/>
                  </a:lnTo>
                  <a:lnTo>
                    <a:pt x="267" y="18"/>
                  </a:lnTo>
                  <a:lnTo>
                    <a:pt x="259" y="15"/>
                  </a:lnTo>
                  <a:lnTo>
                    <a:pt x="250" y="12"/>
                  </a:lnTo>
                  <a:lnTo>
                    <a:pt x="242" y="9"/>
                  </a:lnTo>
                  <a:lnTo>
                    <a:pt x="231" y="7"/>
                  </a:lnTo>
                  <a:lnTo>
                    <a:pt x="220" y="6"/>
                  </a:lnTo>
                  <a:lnTo>
                    <a:pt x="207" y="3"/>
                  </a:lnTo>
                  <a:lnTo>
                    <a:pt x="196" y="3"/>
                  </a:lnTo>
                  <a:lnTo>
                    <a:pt x="179" y="2"/>
                  </a:lnTo>
                  <a:lnTo>
                    <a:pt x="162" y="1"/>
                  </a:lnTo>
                  <a:lnTo>
                    <a:pt x="146" y="1"/>
                  </a:lnTo>
                  <a:lnTo>
                    <a:pt x="142" y="1"/>
                  </a:lnTo>
                  <a:lnTo>
                    <a:pt x="139" y="1"/>
                  </a:lnTo>
                  <a:lnTo>
                    <a:pt x="135" y="1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4" y="0"/>
                  </a:lnTo>
                  <a:lnTo>
                    <a:pt x="18" y="60"/>
                  </a:lnTo>
                  <a:lnTo>
                    <a:pt x="14" y="65"/>
                  </a:lnTo>
                  <a:lnTo>
                    <a:pt x="12" y="71"/>
                  </a:lnTo>
                  <a:lnTo>
                    <a:pt x="10" y="75"/>
                  </a:lnTo>
                  <a:lnTo>
                    <a:pt x="8" y="81"/>
                  </a:lnTo>
                  <a:lnTo>
                    <a:pt x="5" y="85"/>
                  </a:lnTo>
                  <a:lnTo>
                    <a:pt x="4" y="91"/>
                  </a:lnTo>
                  <a:lnTo>
                    <a:pt x="2" y="96"/>
                  </a:lnTo>
                  <a:lnTo>
                    <a:pt x="1" y="102"/>
                  </a:lnTo>
                  <a:lnTo>
                    <a:pt x="1" y="108"/>
                  </a:lnTo>
                  <a:lnTo>
                    <a:pt x="0" y="115"/>
                  </a:lnTo>
                  <a:lnTo>
                    <a:pt x="0" y="124"/>
                  </a:lnTo>
                  <a:lnTo>
                    <a:pt x="0" y="132"/>
                  </a:lnTo>
                  <a:lnTo>
                    <a:pt x="1" y="140"/>
                  </a:lnTo>
                  <a:lnTo>
                    <a:pt x="3" y="151"/>
                  </a:lnTo>
                  <a:lnTo>
                    <a:pt x="4" y="162"/>
                  </a:lnTo>
                  <a:lnTo>
                    <a:pt x="7" y="174"/>
                  </a:lnTo>
                  <a:lnTo>
                    <a:pt x="9" y="185"/>
                  </a:lnTo>
                  <a:lnTo>
                    <a:pt x="11" y="196"/>
                  </a:lnTo>
                  <a:lnTo>
                    <a:pt x="13" y="206"/>
                  </a:lnTo>
                  <a:lnTo>
                    <a:pt x="14" y="216"/>
                  </a:lnTo>
                  <a:lnTo>
                    <a:pt x="17" y="225"/>
                  </a:lnTo>
                  <a:lnTo>
                    <a:pt x="17" y="231"/>
                  </a:lnTo>
                  <a:lnTo>
                    <a:pt x="18" y="236"/>
                  </a:lnTo>
                  <a:lnTo>
                    <a:pt x="20" y="243"/>
                  </a:lnTo>
                  <a:lnTo>
                    <a:pt x="21" y="249"/>
                  </a:lnTo>
                  <a:lnTo>
                    <a:pt x="23" y="254"/>
                  </a:lnTo>
                  <a:lnTo>
                    <a:pt x="26" y="259"/>
                  </a:lnTo>
                  <a:lnTo>
                    <a:pt x="29" y="263"/>
                  </a:lnTo>
                  <a:lnTo>
                    <a:pt x="32" y="268"/>
                  </a:lnTo>
                  <a:lnTo>
                    <a:pt x="35" y="272"/>
                  </a:lnTo>
                  <a:lnTo>
                    <a:pt x="38" y="276"/>
                  </a:lnTo>
                  <a:lnTo>
                    <a:pt x="41" y="279"/>
                  </a:lnTo>
                  <a:lnTo>
                    <a:pt x="44" y="281"/>
                  </a:lnTo>
                  <a:lnTo>
                    <a:pt x="45" y="282"/>
                  </a:lnTo>
                  <a:lnTo>
                    <a:pt x="46" y="284"/>
                  </a:lnTo>
                  <a:lnTo>
                    <a:pt x="46" y="285"/>
                  </a:lnTo>
                  <a:lnTo>
                    <a:pt x="47" y="286"/>
                  </a:lnTo>
                  <a:lnTo>
                    <a:pt x="48" y="288"/>
                  </a:lnTo>
                  <a:lnTo>
                    <a:pt x="49" y="289"/>
                  </a:lnTo>
                  <a:lnTo>
                    <a:pt x="50" y="291"/>
                  </a:lnTo>
                  <a:lnTo>
                    <a:pt x="50" y="294"/>
                  </a:lnTo>
                  <a:lnTo>
                    <a:pt x="51" y="296"/>
                  </a:lnTo>
                  <a:lnTo>
                    <a:pt x="54" y="298"/>
                  </a:lnTo>
                  <a:lnTo>
                    <a:pt x="56" y="301"/>
                  </a:lnTo>
                  <a:lnTo>
                    <a:pt x="59" y="304"/>
                  </a:lnTo>
                  <a:lnTo>
                    <a:pt x="61" y="306"/>
                  </a:lnTo>
                  <a:lnTo>
                    <a:pt x="66" y="308"/>
                  </a:lnTo>
                  <a:lnTo>
                    <a:pt x="70" y="310"/>
                  </a:lnTo>
                  <a:lnTo>
                    <a:pt x="76" y="312"/>
                  </a:lnTo>
                  <a:lnTo>
                    <a:pt x="83" y="314"/>
                  </a:lnTo>
                  <a:lnTo>
                    <a:pt x="91" y="317"/>
                  </a:lnTo>
                  <a:lnTo>
                    <a:pt x="94" y="318"/>
                  </a:lnTo>
                  <a:lnTo>
                    <a:pt x="98" y="319"/>
                  </a:lnTo>
                  <a:lnTo>
                    <a:pt x="102" y="322"/>
                  </a:lnTo>
                  <a:lnTo>
                    <a:pt x="106" y="323"/>
                  </a:lnTo>
                  <a:lnTo>
                    <a:pt x="109" y="323"/>
                  </a:lnTo>
                  <a:lnTo>
                    <a:pt x="111" y="324"/>
                  </a:lnTo>
                  <a:lnTo>
                    <a:pt x="114" y="324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0" name="Freeform 1522"/>
            <p:cNvSpPr>
              <a:spLocks/>
            </p:cNvSpPr>
            <p:nvPr/>
          </p:nvSpPr>
          <p:spPr bwMode="auto">
            <a:xfrm>
              <a:off x="3287" y="2505"/>
              <a:ext cx="52" cy="75"/>
            </a:xfrm>
            <a:custGeom>
              <a:avLst/>
              <a:gdLst>
                <a:gd name="T0" fmla="*/ 0 w 207"/>
                <a:gd name="T1" fmla="*/ 0 h 300"/>
                <a:gd name="T2" fmla="*/ 0 w 207"/>
                <a:gd name="T3" fmla="*/ 0 h 300"/>
                <a:gd name="T4" fmla="*/ 0 w 207"/>
                <a:gd name="T5" fmla="*/ 0 h 300"/>
                <a:gd name="T6" fmla="*/ 0 w 207"/>
                <a:gd name="T7" fmla="*/ 0 h 300"/>
                <a:gd name="T8" fmla="*/ 0 w 207"/>
                <a:gd name="T9" fmla="*/ 0 h 300"/>
                <a:gd name="T10" fmla="*/ 0 w 207"/>
                <a:gd name="T11" fmla="*/ 0 h 300"/>
                <a:gd name="T12" fmla="*/ 0 w 207"/>
                <a:gd name="T13" fmla="*/ 0 h 300"/>
                <a:gd name="T14" fmla="*/ 0 w 207"/>
                <a:gd name="T15" fmla="*/ 0 h 300"/>
                <a:gd name="T16" fmla="*/ 0 w 207"/>
                <a:gd name="T17" fmla="*/ 0 h 300"/>
                <a:gd name="T18" fmla="*/ 0 w 207"/>
                <a:gd name="T19" fmla="*/ 0 h 300"/>
                <a:gd name="T20" fmla="*/ 0 w 207"/>
                <a:gd name="T21" fmla="*/ 0 h 300"/>
                <a:gd name="T22" fmla="*/ 0 w 207"/>
                <a:gd name="T23" fmla="*/ 0 h 300"/>
                <a:gd name="T24" fmla="*/ 0 w 207"/>
                <a:gd name="T25" fmla="*/ 0 h 300"/>
                <a:gd name="T26" fmla="*/ 0 w 207"/>
                <a:gd name="T27" fmla="*/ 0 h 300"/>
                <a:gd name="T28" fmla="*/ 0 w 207"/>
                <a:gd name="T29" fmla="*/ 0 h 300"/>
                <a:gd name="T30" fmla="*/ 0 w 207"/>
                <a:gd name="T31" fmla="*/ 0 h 300"/>
                <a:gd name="T32" fmla="*/ 0 w 207"/>
                <a:gd name="T33" fmla="*/ 0 h 300"/>
                <a:gd name="T34" fmla="*/ 0 w 207"/>
                <a:gd name="T35" fmla="*/ 0 h 300"/>
                <a:gd name="T36" fmla="*/ 0 w 207"/>
                <a:gd name="T37" fmla="*/ 0 h 300"/>
                <a:gd name="T38" fmla="*/ 0 w 207"/>
                <a:gd name="T39" fmla="*/ 0 h 300"/>
                <a:gd name="T40" fmla="*/ 0 w 207"/>
                <a:gd name="T41" fmla="*/ 0 h 300"/>
                <a:gd name="T42" fmla="*/ 0 w 207"/>
                <a:gd name="T43" fmla="*/ 0 h 300"/>
                <a:gd name="T44" fmla="*/ 0 w 207"/>
                <a:gd name="T45" fmla="*/ 0 h 300"/>
                <a:gd name="T46" fmla="*/ 0 w 207"/>
                <a:gd name="T47" fmla="*/ 0 h 300"/>
                <a:gd name="T48" fmla="*/ 0 w 207"/>
                <a:gd name="T49" fmla="*/ 0 h 300"/>
                <a:gd name="T50" fmla="*/ 0 w 207"/>
                <a:gd name="T51" fmla="*/ 0 h 300"/>
                <a:gd name="T52" fmla="*/ 0 w 207"/>
                <a:gd name="T53" fmla="*/ 0 h 300"/>
                <a:gd name="T54" fmla="*/ 0 w 207"/>
                <a:gd name="T55" fmla="*/ 0 h 300"/>
                <a:gd name="T56" fmla="*/ 0 w 207"/>
                <a:gd name="T57" fmla="*/ 0 h 300"/>
                <a:gd name="T58" fmla="*/ 0 w 207"/>
                <a:gd name="T59" fmla="*/ 0 h 300"/>
                <a:gd name="T60" fmla="*/ 0 w 207"/>
                <a:gd name="T61" fmla="*/ 0 h 300"/>
                <a:gd name="T62" fmla="*/ 0 w 207"/>
                <a:gd name="T63" fmla="*/ 0 h 300"/>
                <a:gd name="T64" fmla="*/ 0 w 207"/>
                <a:gd name="T65" fmla="*/ 0 h 300"/>
                <a:gd name="T66" fmla="*/ 0 w 207"/>
                <a:gd name="T67" fmla="*/ 0 h 300"/>
                <a:gd name="T68" fmla="*/ 0 w 207"/>
                <a:gd name="T69" fmla="*/ 0 h 300"/>
                <a:gd name="T70" fmla="*/ 0 w 207"/>
                <a:gd name="T71" fmla="*/ 0 h 300"/>
                <a:gd name="T72" fmla="*/ 0 w 207"/>
                <a:gd name="T73" fmla="*/ 0 h 300"/>
                <a:gd name="T74" fmla="*/ 0 w 207"/>
                <a:gd name="T75" fmla="*/ 0 h 300"/>
                <a:gd name="T76" fmla="*/ 0 w 207"/>
                <a:gd name="T77" fmla="*/ 0 h 300"/>
                <a:gd name="T78" fmla="*/ 0 w 207"/>
                <a:gd name="T79" fmla="*/ 0 h 300"/>
                <a:gd name="T80" fmla="*/ 0 w 207"/>
                <a:gd name="T81" fmla="*/ 0 h 300"/>
                <a:gd name="T82" fmla="*/ 0 w 207"/>
                <a:gd name="T83" fmla="*/ 0 h 300"/>
                <a:gd name="T84" fmla="*/ 0 w 207"/>
                <a:gd name="T85" fmla="*/ 0 h 300"/>
                <a:gd name="T86" fmla="*/ 0 w 207"/>
                <a:gd name="T87" fmla="*/ 0 h 300"/>
                <a:gd name="T88" fmla="*/ 0 w 207"/>
                <a:gd name="T89" fmla="*/ 0 h 300"/>
                <a:gd name="T90" fmla="*/ 0 w 207"/>
                <a:gd name="T91" fmla="*/ 0 h 300"/>
                <a:gd name="T92" fmla="*/ 0 w 207"/>
                <a:gd name="T93" fmla="*/ 0 h 300"/>
                <a:gd name="T94" fmla="*/ 0 w 207"/>
                <a:gd name="T95" fmla="*/ 0 h 300"/>
                <a:gd name="T96" fmla="*/ 0 w 207"/>
                <a:gd name="T97" fmla="*/ 0 h 300"/>
                <a:gd name="T98" fmla="*/ 0 w 207"/>
                <a:gd name="T99" fmla="*/ 0 h 300"/>
                <a:gd name="T100" fmla="*/ 0 w 207"/>
                <a:gd name="T101" fmla="*/ 0 h 300"/>
                <a:gd name="T102" fmla="*/ 0 w 207"/>
                <a:gd name="T103" fmla="*/ 0 h 30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07" h="300">
                  <a:moveTo>
                    <a:pt x="203" y="95"/>
                  </a:moveTo>
                  <a:lnTo>
                    <a:pt x="204" y="101"/>
                  </a:lnTo>
                  <a:lnTo>
                    <a:pt x="204" y="106"/>
                  </a:lnTo>
                  <a:lnTo>
                    <a:pt x="205" y="112"/>
                  </a:lnTo>
                  <a:lnTo>
                    <a:pt x="205" y="117"/>
                  </a:lnTo>
                  <a:lnTo>
                    <a:pt x="205" y="123"/>
                  </a:lnTo>
                  <a:lnTo>
                    <a:pt x="206" y="129"/>
                  </a:lnTo>
                  <a:lnTo>
                    <a:pt x="206" y="138"/>
                  </a:lnTo>
                  <a:lnTo>
                    <a:pt x="207" y="146"/>
                  </a:lnTo>
                  <a:lnTo>
                    <a:pt x="207" y="153"/>
                  </a:lnTo>
                  <a:lnTo>
                    <a:pt x="207" y="159"/>
                  </a:lnTo>
                  <a:lnTo>
                    <a:pt x="206" y="164"/>
                  </a:lnTo>
                  <a:lnTo>
                    <a:pt x="206" y="170"/>
                  </a:lnTo>
                  <a:lnTo>
                    <a:pt x="205" y="176"/>
                  </a:lnTo>
                  <a:lnTo>
                    <a:pt x="204" y="181"/>
                  </a:lnTo>
                  <a:lnTo>
                    <a:pt x="203" y="188"/>
                  </a:lnTo>
                  <a:lnTo>
                    <a:pt x="199" y="195"/>
                  </a:lnTo>
                  <a:lnTo>
                    <a:pt x="197" y="201"/>
                  </a:lnTo>
                  <a:lnTo>
                    <a:pt x="194" y="207"/>
                  </a:lnTo>
                  <a:lnTo>
                    <a:pt x="190" y="214"/>
                  </a:lnTo>
                  <a:lnTo>
                    <a:pt x="187" y="219"/>
                  </a:lnTo>
                  <a:lnTo>
                    <a:pt x="184" y="225"/>
                  </a:lnTo>
                  <a:lnTo>
                    <a:pt x="180" y="232"/>
                  </a:lnTo>
                  <a:lnTo>
                    <a:pt x="177" y="237"/>
                  </a:lnTo>
                  <a:lnTo>
                    <a:pt x="176" y="242"/>
                  </a:lnTo>
                  <a:lnTo>
                    <a:pt x="173" y="247"/>
                  </a:lnTo>
                  <a:lnTo>
                    <a:pt x="172" y="252"/>
                  </a:lnTo>
                  <a:lnTo>
                    <a:pt x="170" y="256"/>
                  </a:lnTo>
                  <a:lnTo>
                    <a:pt x="169" y="262"/>
                  </a:lnTo>
                  <a:lnTo>
                    <a:pt x="167" y="266"/>
                  </a:lnTo>
                  <a:lnTo>
                    <a:pt x="108" y="300"/>
                  </a:lnTo>
                  <a:lnTo>
                    <a:pt x="108" y="299"/>
                  </a:lnTo>
                  <a:lnTo>
                    <a:pt x="107" y="299"/>
                  </a:lnTo>
                  <a:lnTo>
                    <a:pt x="105" y="298"/>
                  </a:lnTo>
                  <a:lnTo>
                    <a:pt x="103" y="298"/>
                  </a:lnTo>
                  <a:lnTo>
                    <a:pt x="102" y="297"/>
                  </a:lnTo>
                  <a:lnTo>
                    <a:pt x="100" y="296"/>
                  </a:lnTo>
                  <a:lnTo>
                    <a:pt x="98" y="296"/>
                  </a:lnTo>
                  <a:lnTo>
                    <a:pt x="96" y="296"/>
                  </a:lnTo>
                  <a:lnTo>
                    <a:pt x="95" y="296"/>
                  </a:lnTo>
                  <a:lnTo>
                    <a:pt x="93" y="296"/>
                  </a:lnTo>
                  <a:lnTo>
                    <a:pt x="89" y="296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6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4" y="294"/>
                  </a:lnTo>
                  <a:lnTo>
                    <a:pt x="84" y="293"/>
                  </a:lnTo>
                  <a:lnTo>
                    <a:pt x="84" y="292"/>
                  </a:lnTo>
                  <a:lnTo>
                    <a:pt x="84" y="291"/>
                  </a:lnTo>
                  <a:lnTo>
                    <a:pt x="84" y="290"/>
                  </a:lnTo>
                  <a:lnTo>
                    <a:pt x="84" y="289"/>
                  </a:lnTo>
                  <a:lnTo>
                    <a:pt x="83" y="289"/>
                  </a:lnTo>
                  <a:lnTo>
                    <a:pt x="82" y="289"/>
                  </a:lnTo>
                  <a:lnTo>
                    <a:pt x="80" y="289"/>
                  </a:lnTo>
                  <a:lnTo>
                    <a:pt x="79" y="289"/>
                  </a:lnTo>
                  <a:lnTo>
                    <a:pt x="79" y="290"/>
                  </a:lnTo>
                  <a:lnTo>
                    <a:pt x="78" y="289"/>
                  </a:lnTo>
                  <a:lnTo>
                    <a:pt x="78" y="288"/>
                  </a:lnTo>
                  <a:lnTo>
                    <a:pt x="78" y="287"/>
                  </a:lnTo>
                  <a:lnTo>
                    <a:pt x="78" y="285"/>
                  </a:lnTo>
                  <a:lnTo>
                    <a:pt x="78" y="284"/>
                  </a:lnTo>
                  <a:lnTo>
                    <a:pt x="78" y="283"/>
                  </a:lnTo>
                  <a:lnTo>
                    <a:pt x="78" y="282"/>
                  </a:lnTo>
                  <a:lnTo>
                    <a:pt x="77" y="282"/>
                  </a:lnTo>
                  <a:lnTo>
                    <a:pt x="76" y="282"/>
                  </a:lnTo>
                  <a:lnTo>
                    <a:pt x="75" y="283"/>
                  </a:lnTo>
                  <a:lnTo>
                    <a:pt x="74" y="283"/>
                  </a:lnTo>
                  <a:lnTo>
                    <a:pt x="73" y="283"/>
                  </a:lnTo>
                  <a:lnTo>
                    <a:pt x="71" y="282"/>
                  </a:lnTo>
                  <a:lnTo>
                    <a:pt x="71" y="281"/>
                  </a:lnTo>
                  <a:lnTo>
                    <a:pt x="71" y="280"/>
                  </a:lnTo>
                  <a:lnTo>
                    <a:pt x="70" y="279"/>
                  </a:lnTo>
                  <a:lnTo>
                    <a:pt x="70" y="278"/>
                  </a:lnTo>
                  <a:lnTo>
                    <a:pt x="69" y="277"/>
                  </a:lnTo>
                  <a:lnTo>
                    <a:pt x="67" y="274"/>
                  </a:lnTo>
                  <a:lnTo>
                    <a:pt x="65" y="272"/>
                  </a:lnTo>
                  <a:lnTo>
                    <a:pt x="63" y="270"/>
                  </a:lnTo>
                  <a:lnTo>
                    <a:pt x="61" y="268"/>
                  </a:lnTo>
                  <a:lnTo>
                    <a:pt x="59" y="265"/>
                  </a:lnTo>
                  <a:lnTo>
                    <a:pt x="58" y="263"/>
                  </a:lnTo>
                  <a:lnTo>
                    <a:pt x="58" y="261"/>
                  </a:lnTo>
                  <a:lnTo>
                    <a:pt x="57" y="259"/>
                  </a:lnTo>
                  <a:lnTo>
                    <a:pt x="56" y="256"/>
                  </a:lnTo>
                  <a:lnTo>
                    <a:pt x="55" y="255"/>
                  </a:lnTo>
                  <a:lnTo>
                    <a:pt x="52" y="253"/>
                  </a:lnTo>
                  <a:lnTo>
                    <a:pt x="51" y="252"/>
                  </a:lnTo>
                  <a:lnTo>
                    <a:pt x="49" y="252"/>
                  </a:lnTo>
                  <a:lnTo>
                    <a:pt x="47" y="251"/>
                  </a:lnTo>
                  <a:lnTo>
                    <a:pt x="45" y="251"/>
                  </a:lnTo>
                  <a:lnTo>
                    <a:pt x="43" y="250"/>
                  </a:lnTo>
                  <a:lnTo>
                    <a:pt x="42" y="250"/>
                  </a:lnTo>
                  <a:lnTo>
                    <a:pt x="41" y="248"/>
                  </a:lnTo>
                  <a:lnTo>
                    <a:pt x="40" y="248"/>
                  </a:lnTo>
                  <a:lnTo>
                    <a:pt x="40" y="246"/>
                  </a:lnTo>
                  <a:lnTo>
                    <a:pt x="40" y="245"/>
                  </a:lnTo>
                  <a:lnTo>
                    <a:pt x="40" y="244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8"/>
                  </a:lnTo>
                  <a:lnTo>
                    <a:pt x="38" y="238"/>
                  </a:lnTo>
                  <a:lnTo>
                    <a:pt x="37" y="240"/>
                  </a:lnTo>
                  <a:lnTo>
                    <a:pt x="36" y="240"/>
                  </a:lnTo>
                  <a:lnTo>
                    <a:pt x="35" y="240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3" y="237"/>
                  </a:lnTo>
                  <a:lnTo>
                    <a:pt x="33" y="236"/>
                  </a:lnTo>
                  <a:lnTo>
                    <a:pt x="33" y="235"/>
                  </a:lnTo>
                  <a:lnTo>
                    <a:pt x="33" y="234"/>
                  </a:lnTo>
                  <a:lnTo>
                    <a:pt x="33" y="233"/>
                  </a:lnTo>
                  <a:lnTo>
                    <a:pt x="33" y="232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1" y="227"/>
                  </a:lnTo>
                  <a:lnTo>
                    <a:pt x="30" y="225"/>
                  </a:lnTo>
                  <a:lnTo>
                    <a:pt x="29" y="225"/>
                  </a:lnTo>
                  <a:lnTo>
                    <a:pt x="27" y="224"/>
                  </a:lnTo>
                  <a:lnTo>
                    <a:pt x="26" y="223"/>
                  </a:lnTo>
                  <a:lnTo>
                    <a:pt x="23" y="222"/>
                  </a:lnTo>
                  <a:lnTo>
                    <a:pt x="22" y="220"/>
                  </a:lnTo>
                  <a:lnTo>
                    <a:pt x="20" y="219"/>
                  </a:lnTo>
                  <a:lnTo>
                    <a:pt x="19" y="217"/>
                  </a:lnTo>
                  <a:lnTo>
                    <a:pt x="18" y="214"/>
                  </a:lnTo>
                  <a:lnTo>
                    <a:pt x="18" y="211"/>
                  </a:lnTo>
                  <a:lnTo>
                    <a:pt x="17" y="207"/>
                  </a:lnTo>
                  <a:lnTo>
                    <a:pt x="15" y="201"/>
                  </a:lnTo>
                  <a:lnTo>
                    <a:pt x="15" y="199"/>
                  </a:lnTo>
                  <a:lnTo>
                    <a:pt x="14" y="196"/>
                  </a:lnTo>
                  <a:lnTo>
                    <a:pt x="12" y="194"/>
                  </a:lnTo>
                  <a:lnTo>
                    <a:pt x="11" y="194"/>
                  </a:lnTo>
                  <a:lnTo>
                    <a:pt x="11" y="192"/>
                  </a:lnTo>
                  <a:lnTo>
                    <a:pt x="10" y="191"/>
                  </a:lnTo>
                  <a:lnTo>
                    <a:pt x="9" y="191"/>
                  </a:lnTo>
                  <a:lnTo>
                    <a:pt x="8" y="190"/>
                  </a:lnTo>
                  <a:lnTo>
                    <a:pt x="6" y="189"/>
                  </a:lnTo>
                  <a:lnTo>
                    <a:pt x="5" y="187"/>
                  </a:lnTo>
                  <a:lnTo>
                    <a:pt x="5" y="186"/>
                  </a:lnTo>
                  <a:lnTo>
                    <a:pt x="5" y="183"/>
                  </a:lnTo>
                  <a:lnTo>
                    <a:pt x="5" y="179"/>
                  </a:lnTo>
                  <a:lnTo>
                    <a:pt x="5" y="176"/>
                  </a:lnTo>
                  <a:lnTo>
                    <a:pt x="5" y="171"/>
                  </a:lnTo>
                  <a:lnTo>
                    <a:pt x="5" y="167"/>
                  </a:lnTo>
                  <a:lnTo>
                    <a:pt x="5" y="163"/>
                  </a:lnTo>
                  <a:lnTo>
                    <a:pt x="5" y="160"/>
                  </a:lnTo>
                  <a:lnTo>
                    <a:pt x="5" y="157"/>
                  </a:lnTo>
                  <a:lnTo>
                    <a:pt x="4" y="152"/>
                  </a:lnTo>
                  <a:lnTo>
                    <a:pt x="3" y="149"/>
                  </a:lnTo>
                  <a:lnTo>
                    <a:pt x="2" y="144"/>
                  </a:lnTo>
                  <a:lnTo>
                    <a:pt x="1" y="140"/>
                  </a:lnTo>
                  <a:lnTo>
                    <a:pt x="0" y="134"/>
                  </a:lnTo>
                  <a:lnTo>
                    <a:pt x="0" y="129"/>
                  </a:lnTo>
                  <a:lnTo>
                    <a:pt x="0" y="122"/>
                  </a:lnTo>
                  <a:lnTo>
                    <a:pt x="0" y="115"/>
                  </a:lnTo>
                  <a:lnTo>
                    <a:pt x="0" y="110"/>
                  </a:lnTo>
                  <a:lnTo>
                    <a:pt x="0" y="103"/>
                  </a:lnTo>
                  <a:lnTo>
                    <a:pt x="1" y="93"/>
                  </a:lnTo>
                  <a:lnTo>
                    <a:pt x="1" y="83"/>
                  </a:lnTo>
                  <a:lnTo>
                    <a:pt x="1" y="76"/>
                  </a:lnTo>
                  <a:lnTo>
                    <a:pt x="2" y="69"/>
                  </a:lnTo>
                  <a:lnTo>
                    <a:pt x="2" y="65"/>
                  </a:lnTo>
                  <a:lnTo>
                    <a:pt x="2" y="61"/>
                  </a:lnTo>
                  <a:lnTo>
                    <a:pt x="3" y="57"/>
                  </a:lnTo>
                  <a:lnTo>
                    <a:pt x="4" y="53"/>
                  </a:lnTo>
                  <a:lnTo>
                    <a:pt x="5" y="50"/>
                  </a:lnTo>
                  <a:lnTo>
                    <a:pt x="8" y="47"/>
                  </a:lnTo>
                  <a:lnTo>
                    <a:pt x="10" y="44"/>
                  </a:lnTo>
                  <a:lnTo>
                    <a:pt x="12" y="42"/>
                  </a:lnTo>
                  <a:lnTo>
                    <a:pt x="14" y="41"/>
                  </a:lnTo>
                  <a:lnTo>
                    <a:pt x="18" y="38"/>
                  </a:lnTo>
                  <a:lnTo>
                    <a:pt x="22" y="36"/>
                  </a:lnTo>
                  <a:lnTo>
                    <a:pt x="26" y="33"/>
                  </a:lnTo>
                  <a:lnTo>
                    <a:pt x="28" y="31"/>
                  </a:lnTo>
                  <a:lnTo>
                    <a:pt x="30" y="29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3" y="25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77" y="0"/>
                  </a:lnTo>
                  <a:lnTo>
                    <a:pt x="86" y="0"/>
                  </a:lnTo>
                  <a:lnTo>
                    <a:pt x="94" y="0"/>
                  </a:lnTo>
                  <a:lnTo>
                    <a:pt x="102" y="2"/>
                  </a:lnTo>
                  <a:lnTo>
                    <a:pt x="110" y="3"/>
                  </a:lnTo>
                  <a:lnTo>
                    <a:pt x="116" y="6"/>
                  </a:lnTo>
                  <a:lnTo>
                    <a:pt x="125" y="11"/>
                  </a:lnTo>
                  <a:lnTo>
                    <a:pt x="133" y="15"/>
                  </a:lnTo>
                  <a:lnTo>
                    <a:pt x="141" y="21"/>
                  </a:lnTo>
                  <a:lnTo>
                    <a:pt x="148" y="28"/>
                  </a:lnTo>
                  <a:lnTo>
                    <a:pt x="158" y="36"/>
                  </a:lnTo>
                  <a:lnTo>
                    <a:pt x="167" y="44"/>
                  </a:lnTo>
                  <a:lnTo>
                    <a:pt x="176" y="52"/>
                  </a:lnTo>
                  <a:lnTo>
                    <a:pt x="179" y="55"/>
                  </a:lnTo>
                  <a:lnTo>
                    <a:pt x="182" y="58"/>
                  </a:lnTo>
                  <a:lnTo>
                    <a:pt x="185" y="61"/>
                  </a:lnTo>
                  <a:lnTo>
                    <a:pt x="188" y="65"/>
                  </a:lnTo>
                  <a:lnTo>
                    <a:pt x="191" y="68"/>
                  </a:lnTo>
                  <a:lnTo>
                    <a:pt x="194" y="71"/>
                  </a:lnTo>
                  <a:lnTo>
                    <a:pt x="195" y="76"/>
                  </a:lnTo>
                  <a:lnTo>
                    <a:pt x="196" y="80"/>
                  </a:lnTo>
                  <a:lnTo>
                    <a:pt x="197" y="84"/>
                  </a:lnTo>
                  <a:lnTo>
                    <a:pt x="198" y="88"/>
                  </a:lnTo>
                  <a:lnTo>
                    <a:pt x="199" y="90"/>
                  </a:lnTo>
                  <a:lnTo>
                    <a:pt x="201" y="93"/>
                  </a:lnTo>
                  <a:lnTo>
                    <a:pt x="203" y="95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1" name="Line 1523"/>
            <p:cNvSpPr>
              <a:spLocks noChangeShapeType="1"/>
            </p:cNvSpPr>
            <p:nvPr/>
          </p:nvSpPr>
          <p:spPr bwMode="auto">
            <a:xfrm flipV="1">
              <a:off x="3173" y="2483"/>
              <a:ext cx="172" cy="9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2" name="Line 1524"/>
            <p:cNvSpPr>
              <a:spLocks noChangeShapeType="1"/>
            </p:cNvSpPr>
            <p:nvPr/>
          </p:nvSpPr>
          <p:spPr bwMode="auto">
            <a:xfrm flipV="1">
              <a:off x="3159" y="2475"/>
              <a:ext cx="186" cy="10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3" name="Line 1525"/>
            <p:cNvSpPr>
              <a:spLocks noChangeShapeType="1"/>
            </p:cNvSpPr>
            <p:nvPr/>
          </p:nvSpPr>
          <p:spPr bwMode="auto">
            <a:xfrm flipV="1">
              <a:off x="3075" y="2609"/>
              <a:ext cx="48" cy="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4" name="Line 1526"/>
            <p:cNvSpPr>
              <a:spLocks noChangeShapeType="1"/>
            </p:cNvSpPr>
            <p:nvPr/>
          </p:nvSpPr>
          <p:spPr bwMode="auto">
            <a:xfrm flipV="1">
              <a:off x="3035" y="2652"/>
              <a:ext cx="12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5" name="Line 1527"/>
            <p:cNvSpPr>
              <a:spLocks noChangeShapeType="1"/>
            </p:cNvSpPr>
            <p:nvPr/>
          </p:nvSpPr>
          <p:spPr bwMode="auto">
            <a:xfrm flipV="1">
              <a:off x="3025" y="2599"/>
              <a:ext cx="101" cy="5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6" name="Line 1528"/>
            <p:cNvSpPr>
              <a:spLocks noChangeShapeType="1"/>
            </p:cNvSpPr>
            <p:nvPr/>
          </p:nvSpPr>
          <p:spPr bwMode="auto">
            <a:xfrm flipV="1">
              <a:off x="2972" y="2677"/>
              <a:ext cx="31" cy="1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7" name="Line 1529"/>
            <p:cNvSpPr>
              <a:spLocks noChangeShapeType="1"/>
            </p:cNvSpPr>
            <p:nvPr/>
          </p:nvSpPr>
          <p:spPr bwMode="auto">
            <a:xfrm flipV="1">
              <a:off x="2979" y="2563"/>
              <a:ext cx="366" cy="20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8" name="Line 1530"/>
            <p:cNvSpPr>
              <a:spLocks noChangeShapeType="1"/>
            </p:cNvSpPr>
            <p:nvPr/>
          </p:nvSpPr>
          <p:spPr bwMode="auto">
            <a:xfrm flipV="1">
              <a:off x="2863" y="2744"/>
              <a:ext cx="23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89" name="Line 1531"/>
            <p:cNvSpPr>
              <a:spLocks noChangeShapeType="1"/>
            </p:cNvSpPr>
            <p:nvPr/>
          </p:nvSpPr>
          <p:spPr bwMode="auto">
            <a:xfrm flipV="1">
              <a:off x="2759" y="2775"/>
              <a:ext cx="72" cy="4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0" name="Line 1532"/>
            <p:cNvSpPr>
              <a:spLocks noChangeShapeType="1"/>
            </p:cNvSpPr>
            <p:nvPr/>
          </p:nvSpPr>
          <p:spPr bwMode="auto">
            <a:xfrm flipV="1">
              <a:off x="2714" y="2830"/>
              <a:ext cx="20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1" name="Line 1533"/>
            <p:cNvSpPr>
              <a:spLocks noChangeShapeType="1"/>
            </p:cNvSpPr>
            <p:nvPr/>
          </p:nvSpPr>
          <p:spPr bwMode="auto">
            <a:xfrm flipV="1">
              <a:off x="2656" y="2863"/>
              <a:ext cx="20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2" name="Line 1534"/>
            <p:cNvSpPr>
              <a:spLocks noChangeShapeType="1"/>
            </p:cNvSpPr>
            <p:nvPr/>
          </p:nvSpPr>
          <p:spPr bwMode="auto">
            <a:xfrm flipV="1">
              <a:off x="2636" y="2732"/>
              <a:ext cx="257" cy="1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3" name="Line 1535"/>
            <p:cNvSpPr>
              <a:spLocks noChangeShapeType="1"/>
            </p:cNvSpPr>
            <p:nvPr/>
          </p:nvSpPr>
          <p:spPr bwMode="auto">
            <a:xfrm flipV="1">
              <a:off x="2539" y="2922"/>
              <a:ext cx="33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4" name="Line 1536"/>
            <p:cNvSpPr>
              <a:spLocks noChangeShapeType="1"/>
            </p:cNvSpPr>
            <p:nvPr/>
          </p:nvSpPr>
          <p:spPr bwMode="auto">
            <a:xfrm flipV="1">
              <a:off x="2570" y="2793"/>
              <a:ext cx="369" cy="2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5" name="Line 1537"/>
            <p:cNvSpPr>
              <a:spLocks noChangeShapeType="1"/>
            </p:cNvSpPr>
            <p:nvPr/>
          </p:nvSpPr>
          <p:spPr bwMode="auto">
            <a:xfrm flipV="1">
              <a:off x="2361" y="3020"/>
              <a:ext cx="179" cy="10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6" name="Line 1538"/>
            <p:cNvSpPr>
              <a:spLocks noChangeShapeType="1"/>
            </p:cNvSpPr>
            <p:nvPr/>
          </p:nvSpPr>
          <p:spPr bwMode="auto">
            <a:xfrm>
              <a:off x="2105" y="3022"/>
              <a:ext cx="70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7" name="Line 1539"/>
            <p:cNvSpPr>
              <a:spLocks noChangeShapeType="1"/>
            </p:cNvSpPr>
            <p:nvPr/>
          </p:nvSpPr>
          <p:spPr bwMode="auto">
            <a:xfrm>
              <a:off x="2099" y="3013"/>
              <a:ext cx="100" cy="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8" name="Line 1540"/>
            <p:cNvSpPr>
              <a:spLocks noChangeShapeType="1"/>
            </p:cNvSpPr>
            <p:nvPr/>
          </p:nvSpPr>
          <p:spPr bwMode="auto">
            <a:xfrm>
              <a:off x="2013" y="2998"/>
              <a:ext cx="22" cy="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599" name="Line 1541"/>
            <p:cNvSpPr>
              <a:spLocks noChangeShapeType="1"/>
            </p:cNvSpPr>
            <p:nvPr/>
          </p:nvSpPr>
          <p:spPr bwMode="auto">
            <a:xfrm>
              <a:off x="2116" y="3106"/>
              <a:ext cx="11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0" name="Line 1542"/>
            <p:cNvSpPr>
              <a:spLocks noChangeShapeType="1"/>
            </p:cNvSpPr>
            <p:nvPr/>
          </p:nvSpPr>
          <p:spPr bwMode="auto">
            <a:xfrm>
              <a:off x="2013" y="2900"/>
              <a:ext cx="162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1" name="Freeform 1543"/>
            <p:cNvSpPr>
              <a:spLocks/>
            </p:cNvSpPr>
            <p:nvPr/>
          </p:nvSpPr>
          <p:spPr bwMode="auto">
            <a:xfrm>
              <a:off x="1931" y="2280"/>
              <a:ext cx="83" cy="47"/>
            </a:xfrm>
            <a:custGeom>
              <a:avLst/>
              <a:gdLst>
                <a:gd name="T0" fmla="*/ 0 w 335"/>
                <a:gd name="T1" fmla="*/ 0 h 188"/>
                <a:gd name="T2" fmla="*/ 0 w 335"/>
                <a:gd name="T3" fmla="*/ 0 h 188"/>
                <a:gd name="T4" fmla="*/ 0 w 335"/>
                <a:gd name="T5" fmla="*/ 0 h 188"/>
                <a:gd name="T6" fmla="*/ 0 w 335"/>
                <a:gd name="T7" fmla="*/ 0 h 188"/>
                <a:gd name="T8" fmla="*/ 0 w 335"/>
                <a:gd name="T9" fmla="*/ 0 h 188"/>
                <a:gd name="T10" fmla="*/ 0 w 335"/>
                <a:gd name="T11" fmla="*/ 0 h 188"/>
                <a:gd name="T12" fmla="*/ 0 w 335"/>
                <a:gd name="T13" fmla="*/ 0 h 188"/>
                <a:gd name="T14" fmla="*/ 0 w 335"/>
                <a:gd name="T15" fmla="*/ 0 h 188"/>
                <a:gd name="T16" fmla="*/ 0 w 335"/>
                <a:gd name="T17" fmla="*/ 0 h 188"/>
                <a:gd name="T18" fmla="*/ 0 w 335"/>
                <a:gd name="T19" fmla="*/ 0 h 188"/>
                <a:gd name="T20" fmla="*/ 0 w 335"/>
                <a:gd name="T21" fmla="*/ 0 h 188"/>
                <a:gd name="T22" fmla="*/ 0 w 335"/>
                <a:gd name="T23" fmla="*/ 0 h 188"/>
                <a:gd name="T24" fmla="*/ 0 w 335"/>
                <a:gd name="T25" fmla="*/ 0 h 188"/>
                <a:gd name="T26" fmla="*/ 0 w 335"/>
                <a:gd name="T27" fmla="*/ 0 h 188"/>
                <a:gd name="T28" fmla="*/ 0 w 335"/>
                <a:gd name="T29" fmla="*/ 0 h 188"/>
                <a:gd name="T30" fmla="*/ 0 w 335"/>
                <a:gd name="T31" fmla="*/ 0 h 188"/>
                <a:gd name="T32" fmla="*/ 0 w 335"/>
                <a:gd name="T33" fmla="*/ 0 h 188"/>
                <a:gd name="T34" fmla="*/ 0 w 335"/>
                <a:gd name="T35" fmla="*/ 0 h 188"/>
                <a:gd name="T36" fmla="*/ 0 w 335"/>
                <a:gd name="T37" fmla="*/ 0 h 188"/>
                <a:gd name="T38" fmla="*/ 0 w 335"/>
                <a:gd name="T39" fmla="*/ 0 h 188"/>
                <a:gd name="T40" fmla="*/ 0 w 335"/>
                <a:gd name="T41" fmla="*/ 0 h 188"/>
                <a:gd name="T42" fmla="*/ 0 w 335"/>
                <a:gd name="T43" fmla="*/ 0 h 188"/>
                <a:gd name="T44" fmla="*/ 0 w 335"/>
                <a:gd name="T45" fmla="*/ 0 h 188"/>
                <a:gd name="T46" fmla="*/ 0 w 335"/>
                <a:gd name="T47" fmla="*/ 0 h 188"/>
                <a:gd name="T48" fmla="*/ 0 w 335"/>
                <a:gd name="T49" fmla="*/ 0 h 188"/>
                <a:gd name="T50" fmla="*/ 0 w 335"/>
                <a:gd name="T51" fmla="*/ 0 h 188"/>
                <a:gd name="T52" fmla="*/ 0 w 335"/>
                <a:gd name="T53" fmla="*/ 0 h 188"/>
                <a:gd name="T54" fmla="*/ 0 w 335"/>
                <a:gd name="T55" fmla="*/ 0 h 188"/>
                <a:gd name="T56" fmla="*/ 0 w 335"/>
                <a:gd name="T57" fmla="*/ 0 h 188"/>
                <a:gd name="T58" fmla="*/ 0 w 335"/>
                <a:gd name="T59" fmla="*/ 0 h 188"/>
                <a:gd name="T60" fmla="*/ 0 w 335"/>
                <a:gd name="T61" fmla="*/ 0 h 188"/>
                <a:gd name="T62" fmla="*/ 0 w 335"/>
                <a:gd name="T63" fmla="*/ 0 h 188"/>
                <a:gd name="T64" fmla="*/ 0 w 335"/>
                <a:gd name="T65" fmla="*/ 0 h 188"/>
                <a:gd name="T66" fmla="*/ 0 w 335"/>
                <a:gd name="T67" fmla="*/ 0 h 188"/>
                <a:gd name="T68" fmla="*/ 0 w 335"/>
                <a:gd name="T69" fmla="*/ 0 h 188"/>
                <a:gd name="T70" fmla="*/ 0 w 335"/>
                <a:gd name="T71" fmla="*/ 0 h 188"/>
                <a:gd name="T72" fmla="*/ 0 w 335"/>
                <a:gd name="T73" fmla="*/ 0 h 188"/>
                <a:gd name="T74" fmla="*/ 0 w 335"/>
                <a:gd name="T75" fmla="*/ 0 h 188"/>
                <a:gd name="T76" fmla="*/ 0 w 335"/>
                <a:gd name="T77" fmla="*/ 0 h 188"/>
                <a:gd name="T78" fmla="*/ 0 w 335"/>
                <a:gd name="T79" fmla="*/ 0 h 188"/>
                <a:gd name="T80" fmla="*/ 0 w 335"/>
                <a:gd name="T81" fmla="*/ 0 h 188"/>
                <a:gd name="T82" fmla="*/ 0 w 335"/>
                <a:gd name="T83" fmla="*/ 0 h 188"/>
                <a:gd name="T84" fmla="*/ 0 w 335"/>
                <a:gd name="T85" fmla="*/ 0 h 188"/>
                <a:gd name="T86" fmla="*/ 0 w 335"/>
                <a:gd name="T87" fmla="*/ 0 h 188"/>
                <a:gd name="T88" fmla="*/ 0 w 335"/>
                <a:gd name="T89" fmla="*/ 0 h 188"/>
                <a:gd name="T90" fmla="*/ 0 w 335"/>
                <a:gd name="T91" fmla="*/ 0 h 188"/>
                <a:gd name="T92" fmla="*/ 0 w 335"/>
                <a:gd name="T93" fmla="*/ 0 h 188"/>
                <a:gd name="T94" fmla="*/ 0 w 335"/>
                <a:gd name="T95" fmla="*/ 0 h 188"/>
                <a:gd name="T96" fmla="*/ 0 w 335"/>
                <a:gd name="T97" fmla="*/ 0 h 188"/>
                <a:gd name="T98" fmla="*/ 0 w 335"/>
                <a:gd name="T99" fmla="*/ 0 h 188"/>
                <a:gd name="T100" fmla="*/ 0 w 335"/>
                <a:gd name="T101" fmla="*/ 0 h 188"/>
                <a:gd name="T102" fmla="*/ 0 w 335"/>
                <a:gd name="T103" fmla="*/ 0 h 188"/>
                <a:gd name="T104" fmla="*/ 0 w 335"/>
                <a:gd name="T105" fmla="*/ 0 h 188"/>
                <a:gd name="T106" fmla="*/ 0 w 335"/>
                <a:gd name="T107" fmla="*/ 0 h 188"/>
                <a:gd name="T108" fmla="*/ 0 w 335"/>
                <a:gd name="T109" fmla="*/ 0 h 18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35" h="188">
                  <a:moveTo>
                    <a:pt x="335" y="94"/>
                  </a:moveTo>
                  <a:lnTo>
                    <a:pt x="334" y="105"/>
                  </a:lnTo>
                  <a:lnTo>
                    <a:pt x="330" y="115"/>
                  </a:lnTo>
                  <a:lnTo>
                    <a:pt x="325" y="126"/>
                  </a:lnTo>
                  <a:lnTo>
                    <a:pt x="317" y="136"/>
                  </a:lnTo>
                  <a:lnTo>
                    <a:pt x="307" y="145"/>
                  </a:lnTo>
                  <a:lnTo>
                    <a:pt x="295" y="154"/>
                  </a:lnTo>
                  <a:lnTo>
                    <a:pt x="282" y="162"/>
                  </a:lnTo>
                  <a:lnTo>
                    <a:pt x="267" y="169"/>
                  </a:lnTo>
                  <a:lnTo>
                    <a:pt x="251" y="176"/>
                  </a:lnTo>
                  <a:lnTo>
                    <a:pt x="234" y="180"/>
                  </a:lnTo>
                  <a:lnTo>
                    <a:pt x="215" y="185"/>
                  </a:lnTo>
                  <a:lnTo>
                    <a:pt x="196" y="187"/>
                  </a:lnTo>
                  <a:lnTo>
                    <a:pt x="177" y="188"/>
                  </a:lnTo>
                  <a:lnTo>
                    <a:pt x="158" y="188"/>
                  </a:lnTo>
                  <a:lnTo>
                    <a:pt x="139" y="187"/>
                  </a:lnTo>
                  <a:lnTo>
                    <a:pt x="120" y="185"/>
                  </a:lnTo>
                  <a:lnTo>
                    <a:pt x="100" y="180"/>
                  </a:lnTo>
                  <a:lnTo>
                    <a:pt x="84" y="176"/>
                  </a:lnTo>
                  <a:lnTo>
                    <a:pt x="67" y="169"/>
                  </a:lnTo>
                  <a:lnTo>
                    <a:pt x="52" y="162"/>
                  </a:lnTo>
                  <a:lnTo>
                    <a:pt x="39" y="154"/>
                  </a:lnTo>
                  <a:lnTo>
                    <a:pt x="28" y="145"/>
                  </a:lnTo>
                  <a:lnTo>
                    <a:pt x="18" y="136"/>
                  </a:lnTo>
                  <a:lnTo>
                    <a:pt x="10" y="126"/>
                  </a:lnTo>
                  <a:lnTo>
                    <a:pt x="4" y="115"/>
                  </a:lnTo>
                  <a:lnTo>
                    <a:pt x="1" y="105"/>
                  </a:lnTo>
                  <a:lnTo>
                    <a:pt x="0" y="94"/>
                  </a:lnTo>
                  <a:lnTo>
                    <a:pt x="1" y="83"/>
                  </a:lnTo>
                  <a:lnTo>
                    <a:pt x="4" y="71"/>
                  </a:lnTo>
                  <a:lnTo>
                    <a:pt x="10" y="61"/>
                  </a:lnTo>
                  <a:lnTo>
                    <a:pt x="18" y="51"/>
                  </a:lnTo>
                  <a:lnTo>
                    <a:pt x="28" y="42"/>
                  </a:lnTo>
                  <a:lnTo>
                    <a:pt x="39" y="33"/>
                  </a:lnTo>
                  <a:lnTo>
                    <a:pt x="52" y="25"/>
                  </a:lnTo>
                  <a:lnTo>
                    <a:pt x="67" y="18"/>
                  </a:lnTo>
                  <a:lnTo>
                    <a:pt x="84" y="12"/>
                  </a:lnTo>
                  <a:lnTo>
                    <a:pt x="100" y="6"/>
                  </a:lnTo>
                  <a:lnTo>
                    <a:pt x="120" y="3"/>
                  </a:lnTo>
                  <a:lnTo>
                    <a:pt x="139" y="1"/>
                  </a:lnTo>
                  <a:lnTo>
                    <a:pt x="158" y="0"/>
                  </a:lnTo>
                  <a:lnTo>
                    <a:pt x="177" y="0"/>
                  </a:lnTo>
                  <a:lnTo>
                    <a:pt x="196" y="1"/>
                  </a:lnTo>
                  <a:lnTo>
                    <a:pt x="215" y="3"/>
                  </a:lnTo>
                  <a:lnTo>
                    <a:pt x="234" y="6"/>
                  </a:lnTo>
                  <a:lnTo>
                    <a:pt x="251" y="12"/>
                  </a:lnTo>
                  <a:lnTo>
                    <a:pt x="267" y="18"/>
                  </a:lnTo>
                  <a:lnTo>
                    <a:pt x="282" y="25"/>
                  </a:lnTo>
                  <a:lnTo>
                    <a:pt x="295" y="33"/>
                  </a:lnTo>
                  <a:lnTo>
                    <a:pt x="307" y="42"/>
                  </a:lnTo>
                  <a:lnTo>
                    <a:pt x="317" y="51"/>
                  </a:lnTo>
                  <a:lnTo>
                    <a:pt x="325" y="61"/>
                  </a:lnTo>
                  <a:lnTo>
                    <a:pt x="330" y="71"/>
                  </a:lnTo>
                  <a:lnTo>
                    <a:pt x="334" y="83"/>
                  </a:lnTo>
                  <a:lnTo>
                    <a:pt x="335" y="9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2" name="Freeform 1544"/>
            <p:cNvSpPr>
              <a:spLocks/>
            </p:cNvSpPr>
            <p:nvPr/>
          </p:nvSpPr>
          <p:spPr bwMode="auto">
            <a:xfrm>
              <a:off x="1531" y="2174"/>
              <a:ext cx="83" cy="49"/>
            </a:xfrm>
            <a:custGeom>
              <a:avLst/>
              <a:gdLst>
                <a:gd name="T0" fmla="*/ 0 w 333"/>
                <a:gd name="T1" fmla="*/ 0 h 196"/>
                <a:gd name="T2" fmla="*/ 0 w 333"/>
                <a:gd name="T3" fmla="*/ 0 h 196"/>
                <a:gd name="T4" fmla="*/ 0 w 333"/>
                <a:gd name="T5" fmla="*/ 0 h 196"/>
                <a:gd name="T6" fmla="*/ 0 w 333"/>
                <a:gd name="T7" fmla="*/ 0 h 196"/>
                <a:gd name="T8" fmla="*/ 0 w 333"/>
                <a:gd name="T9" fmla="*/ 0 h 196"/>
                <a:gd name="T10" fmla="*/ 0 w 333"/>
                <a:gd name="T11" fmla="*/ 0 h 196"/>
                <a:gd name="T12" fmla="*/ 0 w 333"/>
                <a:gd name="T13" fmla="*/ 0 h 196"/>
                <a:gd name="T14" fmla="*/ 0 w 333"/>
                <a:gd name="T15" fmla="*/ 0 h 196"/>
                <a:gd name="T16" fmla="*/ 0 w 333"/>
                <a:gd name="T17" fmla="*/ 0 h 196"/>
                <a:gd name="T18" fmla="*/ 0 w 333"/>
                <a:gd name="T19" fmla="*/ 0 h 196"/>
                <a:gd name="T20" fmla="*/ 0 w 333"/>
                <a:gd name="T21" fmla="*/ 0 h 196"/>
                <a:gd name="T22" fmla="*/ 0 w 333"/>
                <a:gd name="T23" fmla="*/ 0 h 196"/>
                <a:gd name="T24" fmla="*/ 0 w 333"/>
                <a:gd name="T25" fmla="*/ 0 h 196"/>
                <a:gd name="T26" fmla="*/ 0 w 333"/>
                <a:gd name="T27" fmla="*/ 0 h 196"/>
                <a:gd name="T28" fmla="*/ 0 w 333"/>
                <a:gd name="T29" fmla="*/ 0 h 196"/>
                <a:gd name="T30" fmla="*/ 0 w 333"/>
                <a:gd name="T31" fmla="*/ 0 h 196"/>
                <a:gd name="T32" fmla="*/ 0 w 333"/>
                <a:gd name="T33" fmla="*/ 0 h 196"/>
                <a:gd name="T34" fmla="*/ 0 w 333"/>
                <a:gd name="T35" fmla="*/ 0 h 196"/>
                <a:gd name="T36" fmla="*/ 0 w 333"/>
                <a:gd name="T37" fmla="*/ 0 h 196"/>
                <a:gd name="T38" fmla="*/ 0 w 333"/>
                <a:gd name="T39" fmla="*/ 0 h 196"/>
                <a:gd name="T40" fmla="*/ 0 w 333"/>
                <a:gd name="T41" fmla="*/ 0 h 196"/>
                <a:gd name="T42" fmla="*/ 0 w 333"/>
                <a:gd name="T43" fmla="*/ 0 h 196"/>
                <a:gd name="T44" fmla="*/ 0 w 333"/>
                <a:gd name="T45" fmla="*/ 0 h 196"/>
                <a:gd name="T46" fmla="*/ 0 w 333"/>
                <a:gd name="T47" fmla="*/ 0 h 196"/>
                <a:gd name="T48" fmla="*/ 0 w 333"/>
                <a:gd name="T49" fmla="*/ 0 h 196"/>
                <a:gd name="T50" fmla="*/ 0 w 333"/>
                <a:gd name="T51" fmla="*/ 0 h 196"/>
                <a:gd name="T52" fmla="*/ 0 w 333"/>
                <a:gd name="T53" fmla="*/ 0 h 196"/>
                <a:gd name="T54" fmla="*/ 0 w 333"/>
                <a:gd name="T55" fmla="*/ 0 h 196"/>
                <a:gd name="T56" fmla="*/ 0 w 333"/>
                <a:gd name="T57" fmla="*/ 0 h 196"/>
                <a:gd name="T58" fmla="*/ 0 w 333"/>
                <a:gd name="T59" fmla="*/ 0 h 196"/>
                <a:gd name="T60" fmla="*/ 0 w 333"/>
                <a:gd name="T61" fmla="*/ 0 h 196"/>
                <a:gd name="T62" fmla="*/ 0 w 333"/>
                <a:gd name="T63" fmla="*/ 0 h 196"/>
                <a:gd name="T64" fmla="*/ 0 w 333"/>
                <a:gd name="T65" fmla="*/ 0 h 196"/>
                <a:gd name="T66" fmla="*/ 0 w 333"/>
                <a:gd name="T67" fmla="*/ 0 h 196"/>
                <a:gd name="T68" fmla="*/ 0 w 333"/>
                <a:gd name="T69" fmla="*/ 0 h 196"/>
                <a:gd name="T70" fmla="*/ 0 w 333"/>
                <a:gd name="T71" fmla="*/ 0 h 196"/>
                <a:gd name="T72" fmla="*/ 0 w 333"/>
                <a:gd name="T73" fmla="*/ 0 h 196"/>
                <a:gd name="T74" fmla="*/ 0 w 333"/>
                <a:gd name="T75" fmla="*/ 0 h 196"/>
                <a:gd name="T76" fmla="*/ 0 w 333"/>
                <a:gd name="T77" fmla="*/ 0 h 196"/>
                <a:gd name="T78" fmla="*/ 0 w 333"/>
                <a:gd name="T79" fmla="*/ 0 h 196"/>
                <a:gd name="T80" fmla="*/ 0 w 333"/>
                <a:gd name="T81" fmla="*/ 0 h 196"/>
                <a:gd name="T82" fmla="*/ 0 w 333"/>
                <a:gd name="T83" fmla="*/ 0 h 196"/>
                <a:gd name="T84" fmla="*/ 0 w 333"/>
                <a:gd name="T85" fmla="*/ 0 h 196"/>
                <a:gd name="T86" fmla="*/ 0 w 333"/>
                <a:gd name="T87" fmla="*/ 0 h 196"/>
                <a:gd name="T88" fmla="*/ 0 w 333"/>
                <a:gd name="T89" fmla="*/ 0 h 196"/>
                <a:gd name="T90" fmla="*/ 0 w 333"/>
                <a:gd name="T91" fmla="*/ 0 h 196"/>
                <a:gd name="T92" fmla="*/ 0 w 333"/>
                <a:gd name="T93" fmla="*/ 0 h 196"/>
                <a:gd name="T94" fmla="*/ 0 w 333"/>
                <a:gd name="T95" fmla="*/ 0 h 196"/>
                <a:gd name="T96" fmla="*/ 0 w 333"/>
                <a:gd name="T97" fmla="*/ 0 h 196"/>
                <a:gd name="T98" fmla="*/ 0 w 333"/>
                <a:gd name="T99" fmla="*/ 0 h 196"/>
                <a:gd name="T100" fmla="*/ 0 w 333"/>
                <a:gd name="T101" fmla="*/ 0 h 1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33" h="196">
                  <a:moveTo>
                    <a:pt x="333" y="107"/>
                  </a:moveTo>
                  <a:lnTo>
                    <a:pt x="330" y="118"/>
                  </a:lnTo>
                  <a:lnTo>
                    <a:pt x="325" y="129"/>
                  </a:lnTo>
                  <a:lnTo>
                    <a:pt x="317" y="140"/>
                  </a:lnTo>
                  <a:lnTo>
                    <a:pt x="308" y="149"/>
                  </a:lnTo>
                  <a:lnTo>
                    <a:pt x="297" y="159"/>
                  </a:lnTo>
                  <a:lnTo>
                    <a:pt x="285" y="167"/>
                  </a:lnTo>
                  <a:lnTo>
                    <a:pt x="270" y="175"/>
                  </a:lnTo>
                  <a:lnTo>
                    <a:pt x="254" y="181"/>
                  </a:lnTo>
                  <a:lnTo>
                    <a:pt x="237" y="187"/>
                  </a:lnTo>
                  <a:lnTo>
                    <a:pt x="219" y="192"/>
                  </a:lnTo>
                  <a:lnTo>
                    <a:pt x="200" y="194"/>
                  </a:lnTo>
                  <a:lnTo>
                    <a:pt x="181" y="196"/>
                  </a:lnTo>
                  <a:lnTo>
                    <a:pt x="162" y="196"/>
                  </a:lnTo>
                  <a:lnTo>
                    <a:pt x="142" y="196"/>
                  </a:lnTo>
                  <a:lnTo>
                    <a:pt x="122" y="194"/>
                  </a:lnTo>
                  <a:lnTo>
                    <a:pt x="103" y="190"/>
                  </a:lnTo>
                  <a:lnTo>
                    <a:pt x="85" y="186"/>
                  </a:lnTo>
                  <a:lnTo>
                    <a:pt x="69" y="180"/>
                  </a:lnTo>
                  <a:lnTo>
                    <a:pt x="53" y="174"/>
                  </a:lnTo>
                  <a:lnTo>
                    <a:pt x="40" y="166"/>
                  </a:lnTo>
                  <a:lnTo>
                    <a:pt x="26" y="157"/>
                  </a:lnTo>
                  <a:lnTo>
                    <a:pt x="16" y="148"/>
                  </a:lnTo>
                  <a:lnTo>
                    <a:pt x="7" y="138"/>
                  </a:lnTo>
                  <a:lnTo>
                    <a:pt x="0" y="128"/>
                  </a:lnTo>
                  <a:lnTo>
                    <a:pt x="0" y="68"/>
                  </a:lnTo>
                  <a:lnTo>
                    <a:pt x="7" y="58"/>
                  </a:lnTo>
                  <a:lnTo>
                    <a:pt x="16" y="48"/>
                  </a:lnTo>
                  <a:lnTo>
                    <a:pt x="26" y="39"/>
                  </a:lnTo>
                  <a:lnTo>
                    <a:pt x="40" y="30"/>
                  </a:lnTo>
                  <a:lnTo>
                    <a:pt x="53" y="22"/>
                  </a:lnTo>
                  <a:lnTo>
                    <a:pt x="69" y="16"/>
                  </a:lnTo>
                  <a:lnTo>
                    <a:pt x="85" y="10"/>
                  </a:lnTo>
                  <a:lnTo>
                    <a:pt x="103" y="5"/>
                  </a:lnTo>
                  <a:lnTo>
                    <a:pt x="122" y="2"/>
                  </a:lnTo>
                  <a:lnTo>
                    <a:pt x="142" y="0"/>
                  </a:lnTo>
                  <a:lnTo>
                    <a:pt x="162" y="0"/>
                  </a:lnTo>
                  <a:lnTo>
                    <a:pt x="181" y="0"/>
                  </a:lnTo>
                  <a:lnTo>
                    <a:pt x="200" y="2"/>
                  </a:lnTo>
                  <a:lnTo>
                    <a:pt x="219" y="4"/>
                  </a:lnTo>
                  <a:lnTo>
                    <a:pt x="237" y="9"/>
                  </a:lnTo>
                  <a:lnTo>
                    <a:pt x="254" y="14"/>
                  </a:lnTo>
                  <a:lnTo>
                    <a:pt x="270" y="21"/>
                  </a:lnTo>
                  <a:lnTo>
                    <a:pt x="285" y="29"/>
                  </a:lnTo>
                  <a:lnTo>
                    <a:pt x="297" y="37"/>
                  </a:lnTo>
                  <a:lnTo>
                    <a:pt x="308" y="47"/>
                  </a:lnTo>
                  <a:lnTo>
                    <a:pt x="317" y="56"/>
                  </a:lnTo>
                  <a:lnTo>
                    <a:pt x="325" y="67"/>
                  </a:lnTo>
                  <a:lnTo>
                    <a:pt x="330" y="78"/>
                  </a:lnTo>
                  <a:lnTo>
                    <a:pt x="333" y="90"/>
                  </a:lnTo>
                  <a:lnTo>
                    <a:pt x="333" y="10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3" name="Freeform 1545"/>
            <p:cNvSpPr>
              <a:spLocks/>
            </p:cNvSpPr>
            <p:nvPr/>
          </p:nvSpPr>
          <p:spPr bwMode="auto">
            <a:xfrm>
              <a:off x="1529" y="2174"/>
              <a:ext cx="85" cy="49"/>
            </a:xfrm>
            <a:custGeom>
              <a:avLst/>
              <a:gdLst>
                <a:gd name="T0" fmla="*/ 0 w 341"/>
                <a:gd name="T1" fmla="*/ 0 h 196"/>
                <a:gd name="T2" fmla="*/ 0 w 341"/>
                <a:gd name="T3" fmla="*/ 0 h 196"/>
                <a:gd name="T4" fmla="*/ 0 w 341"/>
                <a:gd name="T5" fmla="*/ 0 h 196"/>
                <a:gd name="T6" fmla="*/ 0 w 341"/>
                <a:gd name="T7" fmla="*/ 0 h 196"/>
                <a:gd name="T8" fmla="*/ 0 w 341"/>
                <a:gd name="T9" fmla="*/ 0 h 196"/>
                <a:gd name="T10" fmla="*/ 0 w 341"/>
                <a:gd name="T11" fmla="*/ 0 h 196"/>
                <a:gd name="T12" fmla="*/ 0 w 341"/>
                <a:gd name="T13" fmla="*/ 0 h 196"/>
                <a:gd name="T14" fmla="*/ 0 w 341"/>
                <a:gd name="T15" fmla="*/ 0 h 196"/>
                <a:gd name="T16" fmla="*/ 0 w 341"/>
                <a:gd name="T17" fmla="*/ 0 h 196"/>
                <a:gd name="T18" fmla="*/ 0 w 341"/>
                <a:gd name="T19" fmla="*/ 0 h 196"/>
                <a:gd name="T20" fmla="*/ 0 w 341"/>
                <a:gd name="T21" fmla="*/ 0 h 196"/>
                <a:gd name="T22" fmla="*/ 0 w 341"/>
                <a:gd name="T23" fmla="*/ 0 h 196"/>
                <a:gd name="T24" fmla="*/ 0 w 341"/>
                <a:gd name="T25" fmla="*/ 0 h 196"/>
                <a:gd name="T26" fmla="*/ 0 w 341"/>
                <a:gd name="T27" fmla="*/ 0 h 196"/>
                <a:gd name="T28" fmla="*/ 0 w 341"/>
                <a:gd name="T29" fmla="*/ 0 h 196"/>
                <a:gd name="T30" fmla="*/ 0 w 341"/>
                <a:gd name="T31" fmla="*/ 0 h 196"/>
                <a:gd name="T32" fmla="*/ 0 w 341"/>
                <a:gd name="T33" fmla="*/ 0 h 196"/>
                <a:gd name="T34" fmla="*/ 0 w 341"/>
                <a:gd name="T35" fmla="*/ 0 h 196"/>
                <a:gd name="T36" fmla="*/ 0 w 341"/>
                <a:gd name="T37" fmla="*/ 0 h 196"/>
                <a:gd name="T38" fmla="*/ 0 w 341"/>
                <a:gd name="T39" fmla="*/ 0 h 196"/>
                <a:gd name="T40" fmla="*/ 0 w 341"/>
                <a:gd name="T41" fmla="*/ 0 h 196"/>
                <a:gd name="T42" fmla="*/ 0 w 341"/>
                <a:gd name="T43" fmla="*/ 0 h 196"/>
                <a:gd name="T44" fmla="*/ 0 w 341"/>
                <a:gd name="T45" fmla="*/ 0 h 196"/>
                <a:gd name="T46" fmla="*/ 0 w 341"/>
                <a:gd name="T47" fmla="*/ 0 h 196"/>
                <a:gd name="T48" fmla="*/ 0 w 341"/>
                <a:gd name="T49" fmla="*/ 0 h 196"/>
                <a:gd name="T50" fmla="*/ 0 w 341"/>
                <a:gd name="T51" fmla="*/ 0 h 196"/>
                <a:gd name="T52" fmla="*/ 0 w 341"/>
                <a:gd name="T53" fmla="*/ 0 h 196"/>
                <a:gd name="T54" fmla="*/ 0 w 341"/>
                <a:gd name="T55" fmla="*/ 0 h 196"/>
                <a:gd name="T56" fmla="*/ 0 w 341"/>
                <a:gd name="T57" fmla="*/ 0 h 196"/>
                <a:gd name="T58" fmla="*/ 0 w 341"/>
                <a:gd name="T59" fmla="*/ 0 h 196"/>
                <a:gd name="T60" fmla="*/ 0 w 341"/>
                <a:gd name="T61" fmla="*/ 0 h 196"/>
                <a:gd name="T62" fmla="*/ 0 w 341"/>
                <a:gd name="T63" fmla="*/ 0 h 196"/>
                <a:gd name="T64" fmla="*/ 0 w 341"/>
                <a:gd name="T65" fmla="*/ 0 h 196"/>
                <a:gd name="T66" fmla="*/ 0 w 341"/>
                <a:gd name="T67" fmla="*/ 0 h 196"/>
                <a:gd name="T68" fmla="*/ 0 w 341"/>
                <a:gd name="T69" fmla="*/ 0 h 196"/>
                <a:gd name="T70" fmla="*/ 0 w 341"/>
                <a:gd name="T71" fmla="*/ 0 h 196"/>
                <a:gd name="T72" fmla="*/ 0 w 341"/>
                <a:gd name="T73" fmla="*/ 0 h 196"/>
                <a:gd name="T74" fmla="*/ 0 w 341"/>
                <a:gd name="T75" fmla="*/ 0 h 196"/>
                <a:gd name="T76" fmla="*/ 0 w 341"/>
                <a:gd name="T77" fmla="*/ 0 h 196"/>
                <a:gd name="T78" fmla="*/ 0 w 341"/>
                <a:gd name="T79" fmla="*/ 0 h 196"/>
                <a:gd name="T80" fmla="*/ 0 w 341"/>
                <a:gd name="T81" fmla="*/ 0 h 196"/>
                <a:gd name="T82" fmla="*/ 0 w 341"/>
                <a:gd name="T83" fmla="*/ 0 h 196"/>
                <a:gd name="T84" fmla="*/ 0 w 341"/>
                <a:gd name="T85" fmla="*/ 0 h 196"/>
                <a:gd name="T86" fmla="*/ 0 w 341"/>
                <a:gd name="T87" fmla="*/ 0 h 196"/>
                <a:gd name="T88" fmla="*/ 0 w 341"/>
                <a:gd name="T89" fmla="*/ 0 h 196"/>
                <a:gd name="T90" fmla="*/ 0 w 341"/>
                <a:gd name="T91" fmla="*/ 0 h 196"/>
                <a:gd name="T92" fmla="*/ 0 w 341"/>
                <a:gd name="T93" fmla="*/ 0 h 196"/>
                <a:gd name="T94" fmla="*/ 0 w 341"/>
                <a:gd name="T95" fmla="*/ 0 h 196"/>
                <a:gd name="T96" fmla="*/ 0 w 341"/>
                <a:gd name="T97" fmla="*/ 0 h 196"/>
                <a:gd name="T98" fmla="*/ 0 w 341"/>
                <a:gd name="T99" fmla="*/ 0 h 196"/>
                <a:gd name="T100" fmla="*/ 0 w 341"/>
                <a:gd name="T101" fmla="*/ 0 h 196"/>
                <a:gd name="T102" fmla="*/ 0 w 341"/>
                <a:gd name="T103" fmla="*/ 0 h 196"/>
                <a:gd name="T104" fmla="*/ 0 w 341"/>
                <a:gd name="T105" fmla="*/ 0 h 196"/>
                <a:gd name="T106" fmla="*/ 0 w 341"/>
                <a:gd name="T107" fmla="*/ 0 h 196"/>
                <a:gd name="T108" fmla="*/ 0 w 341"/>
                <a:gd name="T109" fmla="*/ 0 h 196"/>
                <a:gd name="T110" fmla="*/ 0 w 341"/>
                <a:gd name="T111" fmla="*/ 0 h 1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41" h="196">
                  <a:moveTo>
                    <a:pt x="341" y="99"/>
                  </a:moveTo>
                  <a:lnTo>
                    <a:pt x="340" y="110"/>
                  </a:lnTo>
                  <a:lnTo>
                    <a:pt x="337" y="120"/>
                  </a:lnTo>
                  <a:lnTo>
                    <a:pt x="332" y="131"/>
                  </a:lnTo>
                  <a:lnTo>
                    <a:pt x="324" y="141"/>
                  </a:lnTo>
                  <a:lnTo>
                    <a:pt x="314" y="151"/>
                  </a:lnTo>
                  <a:lnTo>
                    <a:pt x="303" y="160"/>
                  </a:lnTo>
                  <a:lnTo>
                    <a:pt x="290" y="169"/>
                  </a:lnTo>
                  <a:lnTo>
                    <a:pt x="275" y="176"/>
                  </a:lnTo>
                  <a:lnTo>
                    <a:pt x="259" y="183"/>
                  </a:lnTo>
                  <a:lnTo>
                    <a:pt x="241" y="188"/>
                  </a:lnTo>
                  <a:lnTo>
                    <a:pt x="223" y="192"/>
                  </a:lnTo>
                  <a:lnTo>
                    <a:pt x="204" y="195"/>
                  </a:lnTo>
                  <a:lnTo>
                    <a:pt x="185" y="196"/>
                  </a:lnTo>
                  <a:lnTo>
                    <a:pt x="166" y="196"/>
                  </a:lnTo>
                  <a:lnTo>
                    <a:pt x="146" y="196"/>
                  </a:lnTo>
                  <a:lnTo>
                    <a:pt x="127" y="194"/>
                  </a:lnTo>
                  <a:lnTo>
                    <a:pt x="109" y="189"/>
                  </a:lnTo>
                  <a:lnTo>
                    <a:pt x="91" y="185"/>
                  </a:lnTo>
                  <a:lnTo>
                    <a:pt x="74" y="179"/>
                  </a:lnTo>
                  <a:lnTo>
                    <a:pt x="59" y="172"/>
                  </a:lnTo>
                  <a:lnTo>
                    <a:pt x="45" y="165"/>
                  </a:lnTo>
                  <a:lnTo>
                    <a:pt x="33" y="156"/>
                  </a:lnTo>
                  <a:lnTo>
                    <a:pt x="22" y="147"/>
                  </a:lnTo>
                  <a:lnTo>
                    <a:pt x="14" y="137"/>
                  </a:lnTo>
                  <a:lnTo>
                    <a:pt x="7" y="125"/>
                  </a:lnTo>
                  <a:lnTo>
                    <a:pt x="3" y="114"/>
                  </a:lnTo>
                  <a:lnTo>
                    <a:pt x="0" y="104"/>
                  </a:lnTo>
                  <a:lnTo>
                    <a:pt x="0" y="92"/>
                  </a:lnTo>
                  <a:lnTo>
                    <a:pt x="3" y="82"/>
                  </a:lnTo>
                  <a:lnTo>
                    <a:pt x="7" y="70"/>
                  </a:lnTo>
                  <a:lnTo>
                    <a:pt x="14" y="59"/>
                  </a:lnTo>
                  <a:lnTo>
                    <a:pt x="22" y="49"/>
                  </a:lnTo>
                  <a:lnTo>
                    <a:pt x="33" y="40"/>
                  </a:lnTo>
                  <a:lnTo>
                    <a:pt x="45" y="31"/>
                  </a:lnTo>
                  <a:lnTo>
                    <a:pt x="59" y="23"/>
                  </a:lnTo>
                  <a:lnTo>
                    <a:pt x="74" y="17"/>
                  </a:lnTo>
                  <a:lnTo>
                    <a:pt x="91" y="11"/>
                  </a:lnTo>
                  <a:lnTo>
                    <a:pt x="109" y="7"/>
                  </a:lnTo>
                  <a:lnTo>
                    <a:pt x="127" y="2"/>
                  </a:lnTo>
                  <a:lnTo>
                    <a:pt x="146" y="0"/>
                  </a:lnTo>
                  <a:lnTo>
                    <a:pt x="166" y="0"/>
                  </a:lnTo>
                  <a:lnTo>
                    <a:pt x="185" y="0"/>
                  </a:lnTo>
                  <a:lnTo>
                    <a:pt x="204" y="1"/>
                  </a:lnTo>
                  <a:lnTo>
                    <a:pt x="223" y="4"/>
                  </a:lnTo>
                  <a:lnTo>
                    <a:pt x="241" y="9"/>
                  </a:lnTo>
                  <a:lnTo>
                    <a:pt x="259" y="13"/>
                  </a:lnTo>
                  <a:lnTo>
                    <a:pt x="275" y="20"/>
                  </a:lnTo>
                  <a:lnTo>
                    <a:pt x="290" y="27"/>
                  </a:lnTo>
                  <a:lnTo>
                    <a:pt x="303" y="36"/>
                  </a:lnTo>
                  <a:lnTo>
                    <a:pt x="314" y="45"/>
                  </a:lnTo>
                  <a:lnTo>
                    <a:pt x="324" y="55"/>
                  </a:lnTo>
                  <a:lnTo>
                    <a:pt x="332" y="65"/>
                  </a:lnTo>
                  <a:lnTo>
                    <a:pt x="337" y="76"/>
                  </a:lnTo>
                  <a:lnTo>
                    <a:pt x="340" y="86"/>
                  </a:lnTo>
                  <a:lnTo>
                    <a:pt x="341" y="9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4" name="Line 1546"/>
            <p:cNvSpPr>
              <a:spLocks noChangeShapeType="1"/>
            </p:cNvSpPr>
            <p:nvPr/>
          </p:nvSpPr>
          <p:spPr bwMode="auto">
            <a:xfrm flipV="1">
              <a:off x="1531" y="2191"/>
              <a:ext cx="1" cy="24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5" name="Line 1547"/>
            <p:cNvSpPr>
              <a:spLocks noChangeShapeType="1"/>
            </p:cNvSpPr>
            <p:nvPr/>
          </p:nvSpPr>
          <p:spPr bwMode="auto">
            <a:xfrm>
              <a:off x="1531" y="243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6" name="Line 1548"/>
            <p:cNvSpPr>
              <a:spLocks noChangeShapeType="1"/>
            </p:cNvSpPr>
            <p:nvPr/>
          </p:nvSpPr>
          <p:spPr bwMode="auto">
            <a:xfrm>
              <a:off x="1531" y="2553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7" name="Line 1549"/>
            <p:cNvSpPr>
              <a:spLocks noChangeShapeType="1"/>
            </p:cNvSpPr>
            <p:nvPr/>
          </p:nvSpPr>
          <p:spPr bwMode="auto">
            <a:xfrm>
              <a:off x="1531" y="2668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8" name="Line 1550"/>
            <p:cNvSpPr>
              <a:spLocks noChangeShapeType="1"/>
            </p:cNvSpPr>
            <p:nvPr/>
          </p:nvSpPr>
          <p:spPr bwMode="auto">
            <a:xfrm>
              <a:off x="1531" y="2782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609" name="Line 1551"/>
            <p:cNvSpPr>
              <a:spLocks noChangeShapeType="1"/>
            </p:cNvSpPr>
            <p:nvPr/>
          </p:nvSpPr>
          <p:spPr bwMode="auto">
            <a:xfrm>
              <a:off x="1531" y="2896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067" name="Group 1753"/>
          <p:cNvGrpSpPr>
            <a:grpSpLocks/>
          </p:cNvGrpSpPr>
          <p:nvPr/>
        </p:nvGrpSpPr>
        <p:grpSpPr bwMode="auto">
          <a:xfrm>
            <a:off x="2084388" y="2554288"/>
            <a:ext cx="5005387" cy="2708275"/>
            <a:chOff x="1313" y="1609"/>
            <a:chExt cx="3153" cy="1706"/>
          </a:xfrm>
        </p:grpSpPr>
        <p:sp>
          <p:nvSpPr>
            <p:cNvPr id="37210" name="Line 1553"/>
            <p:cNvSpPr>
              <a:spLocks noChangeShapeType="1"/>
            </p:cNvSpPr>
            <p:nvPr/>
          </p:nvSpPr>
          <p:spPr bwMode="auto">
            <a:xfrm>
              <a:off x="1531" y="3011"/>
              <a:ext cx="1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1" name="Line 1554"/>
            <p:cNvSpPr>
              <a:spLocks noChangeShapeType="1"/>
            </p:cNvSpPr>
            <p:nvPr/>
          </p:nvSpPr>
          <p:spPr bwMode="auto">
            <a:xfrm flipV="1">
              <a:off x="1614" y="2196"/>
              <a:ext cx="1" cy="32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2" name="Freeform 1555"/>
            <p:cNvSpPr>
              <a:spLocks/>
            </p:cNvSpPr>
            <p:nvPr/>
          </p:nvSpPr>
          <p:spPr bwMode="auto">
            <a:xfrm>
              <a:off x="1565" y="3043"/>
              <a:ext cx="49" cy="34"/>
            </a:xfrm>
            <a:custGeom>
              <a:avLst/>
              <a:gdLst>
                <a:gd name="T0" fmla="*/ 0 w 196"/>
                <a:gd name="T1" fmla="*/ 0 h 136"/>
                <a:gd name="T2" fmla="*/ 0 w 196"/>
                <a:gd name="T3" fmla="*/ 0 h 136"/>
                <a:gd name="T4" fmla="*/ 0 w 196"/>
                <a:gd name="T5" fmla="*/ 0 h 136"/>
                <a:gd name="T6" fmla="*/ 0 w 196"/>
                <a:gd name="T7" fmla="*/ 0 h 136"/>
                <a:gd name="T8" fmla="*/ 0 w 196"/>
                <a:gd name="T9" fmla="*/ 0 h 136"/>
                <a:gd name="T10" fmla="*/ 0 w 196"/>
                <a:gd name="T11" fmla="*/ 0 h 136"/>
                <a:gd name="T12" fmla="*/ 0 w 196"/>
                <a:gd name="T13" fmla="*/ 0 h 136"/>
                <a:gd name="T14" fmla="*/ 0 w 196"/>
                <a:gd name="T15" fmla="*/ 0 h 136"/>
                <a:gd name="T16" fmla="*/ 0 w 196"/>
                <a:gd name="T17" fmla="*/ 0 h 136"/>
                <a:gd name="T18" fmla="*/ 0 w 196"/>
                <a:gd name="T19" fmla="*/ 0 h 136"/>
                <a:gd name="T20" fmla="*/ 0 w 196"/>
                <a:gd name="T21" fmla="*/ 0 h 136"/>
                <a:gd name="T22" fmla="*/ 0 w 196"/>
                <a:gd name="T23" fmla="*/ 0 h 136"/>
                <a:gd name="T24" fmla="*/ 0 w 196"/>
                <a:gd name="T25" fmla="*/ 0 h 136"/>
                <a:gd name="T26" fmla="*/ 0 w 196"/>
                <a:gd name="T27" fmla="*/ 0 h 136"/>
                <a:gd name="T28" fmla="*/ 0 w 196"/>
                <a:gd name="T29" fmla="*/ 0 h 136"/>
                <a:gd name="T30" fmla="*/ 0 w 196"/>
                <a:gd name="T31" fmla="*/ 0 h 136"/>
                <a:gd name="T32" fmla="*/ 0 w 196"/>
                <a:gd name="T33" fmla="*/ 0 h 136"/>
                <a:gd name="T34" fmla="*/ 0 w 196"/>
                <a:gd name="T35" fmla="*/ 0 h 136"/>
                <a:gd name="T36" fmla="*/ 0 w 196"/>
                <a:gd name="T37" fmla="*/ 0 h 136"/>
                <a:gd name="T38" fmla="*/ 0 w 196"/>
                <a:gd name="T39" fmla="*/ 0 h 136"/>
                <a:gd name="T40" fmla="*/ 0 w 196"/>
                <a:gd name="T41" fmla="*/ 0 h 136"/>
                <a:gd name="T42" fmla="*/ 0 w 196"/>
                <a:gd name="T43" fmla="*/ 0 h 136"/>
                <a:gd name="T44" fmla="*/ 0 w 196"/>
                <a:gd name="T45" fmla="*/ 0 h 136"/>
                <a:gd name="T46" fmla="*/ 0 w 196"/>
                <a:gd name="T47" fmla="*/ 0 h 136"/>
                <a:gd name="T48" fmla="*/ 0 w 196"/>
                <a:gd name="T49" fmla="*/ 0 h 136"/>
                <a:gd name="T50" fmla="*/ 0 w 196"/>
                <a:gd name="T51" fmla="*/ 0 h 136"/>
                <a:gd name="T52" fmla="*/ 0 w 196"/>
                <a:gd name="T53" fmla="*/ 0 h 136"/>
                <a:gd name="T54" fmla="*/ 0 w 196"/>
                <a:gd name="T55" fmla="*/ 0 h 136"/>
                <a:gd name="T56" fmla="*/ 0 w 196"/>
                <a:gd name="T57" fmla="*/ 0 h 136"/>
                <a:gd name="T58" fmla="*/ 0 w 196"/>
                <a:gd name="T59" fmla="*/ 0 h 136"/>
                <a:gd name="T60" fmla="*/ 0 w 196"/>
                <a:gd name="T61" fmla="*/ 0 h 136"/>
                <a:gd name="T62" fmla="*/ 0 w 196"/>
                <a:gd name="T63" fmla="*/ 0 h 136"/>
                <a:gd name="T64" fmla="*/ 0 w 196"/>
                <a:gd name="T65" fmla="*/ 0 h 136"/>
                <a:gd name="T66" fmla="*/ 0 w 196"/>
                <a:gd name="T67" fmla="*/ 0 h 136"/>
                <a:gd name="T68" fmla="*/ 0 w 196"/>
                <a:gd name="T69" fmla="*/ 0 h 136"/>
                <a:gd name="T70" fmla="*/ 0 w 196"/>
                <a:gd name="T71" fmla="*/ 0 h 136"/>
                <a:gd name="T72" fmla="*/ 0 w 196"/>
                <a:gd name="T73" fmla="*/ 0 h 136"/>
                <a:gd name="T74" fmla="*/ 0 w 196"/>
                <a:gd name="T75" fmla="*/ 0 h 136"/>
                <a:gd name="T76" fmla="*/ 0 w 196"/>
                <a:gd name="T77" fmla="*/ 0 h 136"/>
                <a:gd name="T78" fmla="*/ 0 w 196"/>
                <a:gd name="T79" fmla="*/ 0 h 136"/>
                <a:gd name="T80" fmla="*/ 0 w 196"/>
                <a:gd name="T81" fmla="*/ 0 h 136"/>
                <a:gd name="T82" fmla="*/ 0 w 196"/>
                <a:gd name="T83" fmla="*/ 0 h 136"/>
                <a:gd name="T84" fmla="*/ 0 w 196"/>
                <a:gd name="T85" fmla="*/ 0 h 136"/>
                <a:gd name="T86" fmla="*/ 0 w 196"/>
                <a:gd name="T87" fmla="*/ 0 h 136"/>
                <a:gd name="T88" fmla="*/ 0 w 196"/>
                <a:gd name="T89" fmla="*/ 0 h 136"/>
                <a:gd name="T90" fmla="*/ 0 w 196"/>
                <a:gd name="T91" fmla="*/ 0 h 136"/>
                <a:gd name="T92" fmla="*/ 0 w 196"/>
                <a:gd name="T93" fmla="*/ 0 h 136"/>
                <a:gd name="T94" fmla="*/ 0 w 196"/>
                <a:gd name="T95" fmla="*/ 0 h 1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96" h="136">
                  <a:moveTo>
                    <a:pt x="0" y="80"/>
                  </a:moveTo>
                  <a:lnTo>
                    <a:pt x="2" y="78"/>
                  </a:lnTo>
                  <a:lnTo>
                    <a:pt x="3" y="77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7" y="70"/>
                  </a:lnTo>
                  <a:lnTo>
                    <a:pt x="8" y="68"/>
                  </a:lnTo>
                  <a:lnTo>
                    <a:pt x="8" y="67"/>
                  </a:lnTo>
                  <a:lnTo>
                    <a:pt x="9" y="67"/>
                  </a:lnTo>
                  <a:lnTo>
                    <a:pt x="9" y="65"/>
                  </a:lnTo>
                  <a:lnTo>
                    <a:pt x="10" y="65"/>
                  </a:lnTo>
                  <a:lnTo>
                    <a:pt x="11" y="65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3" y="62"/>
                  </a:lnTo>
                  <a:lnTo>
                    <a:pt x="15" y="62"/>
                  </a:lnTo>
                  <a:lnTo>
                    <a:pt x="15" y="61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0"/>
                  </a:lnTo>
                  <a:lnTo>
                    <a:pt x="19" y="59"/>
                  </a:lnTo>
                  <a:lnTo>
                    <a:pt x="20" y="57"/>
                  </a:lnTo>
                  <a:lnTo>
                    <a:pt x="21" y="55"/>
                  </a:lnTo>
                  <a:lnTo>
                    <a:pt x="22" y="54"/>
                  </a:lnTo>
                  <a:lnTo>
                    <a:pt x="22" y="53"/>
                  </a:lnTo>
                  <a:lnTo>
                    <a:pt x="24" y="53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7" y="50"/>
                  </a:lnTo>
                  <a:lnTo>
                    <a:pt x="28" y="49"/>
                  </a:lnTo>
                  <a:lnTo>
                    <a:pt x="29" y="49"/>
                  </a:lnTo>
                  <a:lnTo>
                    <a:pt x="31" y="46"/>
                  </a:lnTo>
                  <a:lnTo>
                    <a:pt x="35" y="44"/>
                  </a:lnTo>
                  <a:lnTo>
                    <a:pt x="38" y="42"/>
                  </a:lnTo>
                  <a:lnTo>
                    <a:pt x="43" y="39"/>
                  </a:lnTo>
                  <a:lnTo>
                    <a:pt x="48" y="35"/>
                  </a:lnTo>
                  <a:lnTo>
                    <a:pt x="53" y="32"/>
                  </a:lnTo>
                  <a:lnTo>
                    <a:pt x="58" y="28"/>
                  </a:lnTo>
                  <a:lnTo>
                    <a:pt x="61" y="26"/>
                  </a:lnTo>
                  <a:lnTo>
                    <a:pt x="62" y="25"/>
                  </a:lnTo>
                  <a:lnTo>
                    <a:pt x="64" y="23"/>
                  </a:lnTo>
                  <a:lnTo>
                    <a:pt x="66" y="22"/>
                  </a:lnTo>
                  <a:lnTo>
                    <a:pt x="68" y="20"/>
                  </a:lnTo>
                  <a:lnTo>
                    <a:pt x="71" y="18"/>
                  </a:lnTo>
                  <a:lnTo>
                    <a:pt x="72" y="17"/>
                  </a:lnTo>
                  <a:lnTo>
                    <a:pt x="73" y="17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5"/>
                  </a:lnTo>
                  <a:lnTo>
                    <a:pt x="78" y="15"/>
                  </a:lnTo>
                  <a:lnTo>
                    <a:pt x="83" y="13"/>
                  </a:lnTo>
                  <a:lnTo>
                    <a:pt x="89" y="11"/>
                  </a:lnTo>
                  <a:lnTo>
                    <a:pt x="93" y="9"/>
                  </a:lnTo>
                  <a:lnTo>
                    <a:pt x="99" y="8"/>
                  </a:lnTo>
                  <a:lnTo>
                    <a:pt x="104" y="6"/>
                  </a:lnTo>
                  <a:lnTo>
                    <a:pt x="111" y="5"/>
                  </a:lnTo>
                  <a:lnTo>
                    <a:pt x="120" y="4"/>
                  </a:lnTo>
                  <a:lnTo>
                    <a:pt x="129" y="3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3" y="0"/>
                  </a:lnTo>
                  <a:lnTo>
                    <a:pt x="146" y="0"/>
                  </a:lnTo>
                  <a:lnTo>
                    <a:pt x="152" y="0"/>
                  </a:lnTo>
                  <a:lnTo>
                    <a:pt x="159" y="2"/>
                  </a:lnTo>
                  <a:lnTo>
                    <a:pt x="165" y="3"/>
                  </a:lnTo>
                  <a:lnTo>
                    <a:pt x="171" y="4"/>
                  </a:lnTo>
                  <a:lnTo>
                    <a:pt x="177" y="6"/>
                  </a:lnTo>
                  <a:lnTo>
                    <a:pt x="182" y="9"/>
                  </a:lnTo>
                  <a:lnTo>
                    <a:pt x="187" y="13"/>
                  </a:lnTo>
                  <a:lnTo>
                    <a:pt x="192" y="15"/>
                  </a:lnTo>
                  <a:lnTo>
                    <a:pt x="196" y="18"/>
                  </a:lnTo>
                  <a:lnTo>
                    <a:pt x="196" y="95"/>
                  </a:lnTo>
                  <a:lnTo>
                    <a:pt x="195" y="96"/>
                  </a:lnTo>
                  <a:lnTo>
                    <a:pt x="194" y="97"/>
                  </a:lnTo>
                  <a:lnTo>
                    <a:pt x="193" y="98"/>
                  </a:lnTo>
                  <a:lnTo>
                    <a:pt x="192" y="98"/>
                  </a:lnTo>
                  <a:lnTo>
                    <a:pt x="191" y="99"/>
                  </a:lnTo>
                  <a:lnTo>
                    <a:pt x="189" y="100"/>
                  </a:lnTo>
                  <a:lnTo>
                    <a:pt x="186" y="102"/>
                  </a:lnTo>
                  <a:lnTo>
                    <a:pt x="184" y="105"/>
                  </a:lnTo>
                  <a:lnTo>
                    <a:pt x="180" y="108"/>
                  </a:lnTo>
                  <a:lnTo>
                    <a:pt x="178" y="110"/>
                  </a:lnTo>
                  <a:lnTo>
                    <a:pt x="175" y="114"/>
                  </a:lnTo>
                  <a:lnTo>
                    <a:pt x="171" y="116"/>
                  </a:lnTo>
                  <a:lnTo>
                    <a:pt x="169" y="117"/>
                  </a:lnTo>
                  <a:lnTo>
                    <a:pt x="168" y="118"/>
                  </a:lnTo>
                  <a:lnTo>
                    <a:pt x="166" y="119"/>
                  </a:lnTo>
                  <a:lnTo>
                    <a:pt x="165" y="120"/>
                  </a:lnTo>
                  <a:lnTo>
                    <a:pt x="163" y="122"/>
                  </a:lnTo>
                  <a:lnTo>
                    <a:pt x="160" y="123"/>
                  </a:lnTo>
                  <a:lnTo>
                    <a:pt x="156" y="125"/>
                  </a:lnTo>
                  <a:lnTo>
                    <a:pt x="152" y="127"/>
                  </a:lnTo>
                  <a:lnTo>
                    <a:pt x="148" y="129"/>
                  </a:lnTo>
                  <a:lnTo>
                    <a:pt x="143" y="132"/>
                  </a:lnTo>
                  <a:lnTo>
                    <a:pt x="140" y="133"/>
                  </a:lnTo>
                  <a:lnTo>
                    <a:pt x="138" y="134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27" y="135"/>
                  </a:lnTo>
                  <a:lnTo>
                    <a:pt x="122" y="136"/>
                  </a:lnTo>
                  <a:lnTo>
                    <a:pt x="117" y="136"/>
                  </a:lnTo>
                  <a:lnTo>
                    <a:pt x="110" y="136"/>
                  </a:lnTo>
                  <a:lnTo>
                    <a:pt x="104" y="136"/>
                  </a:lnTo>
                  <a:lnTo>
                    <a:pt x="98" y="136"/>
                  </a:lnTo>
                  <a:lnTo>
                    <a:pt x="95" y="136"/>
                  </a:lnTo>
                  <a:lnTo>
                    <a:pt x="92" y="136"/>
                  </a:lnTo>
                  <a:lnTo>
                    <a:pt x="90" y="135"/>
                  </a:lnTo>
                  <a:lnTo>
                    <a:pt x="87" y="135"/>
                  </a:lnTo>
                  <a:lnTo>
                    <a:pt x="85" y="135"/>
                  </a:lnTo>
                  <a:lnTo>
                    <a:pt x="83" y="134"/>
                  </a:lnTo>
                  <a:lnTo>
                    <a:pt x="83" y="133"/>
                  </a:lnTo>
                  <a:lnTo>
                    <a:pt x="82" y="133"/>
                  </a:lnTo>
                  <a:lnTo>
                    <a:pt x="78" y="132"/>
                  </a:lnTo>
                  <a:lnTo>
                    <a:pt x="75" y="129"/>
                  </a:lnTo>
                  <a:lnTo>
                    <a:pt x="71" y="127"/>
                  </a:lnTo>
                  <a:lnTo>
                    <a:pt x="64" y="125"/>
                  </a:lnTo>
                  <a:lnTo>
                    <a:pt x="58" y="123"/>
                  </a:lnTo>
                  <a:lnTo>
                    <a:pt x="54" y="120"/>
                  </a:lnTo>
                  <a:lnTo>
                    <a:pt x="50" y="118"/>
                  </a:lnTo>
                  <a:lnTo>
                    <a:pt x="46" y="116"/>
                  </a:lnTo>
                  <a:lnTo>
                    <a:pt x="43" y="114"/>
                  </a:lnTo>
                  <a:lnTo>
                    <a:pt x="39" y="111"/>
                  </a:lnTo>
                  <a:lnTo>
                    <a:pt x="37" y="108"/>
                  </a:lnTo>
                  <a:lnTo>
                    <a:pt x="33" y="105"/>
                  </a:lnTo>
                  <a:lnTo>
                    <a:pt x="27" y="100"/>
                  </a:lnTo>
                  <a:lnTo>
                    <a:pt x="25" y="98"/>
                  </a:lnTo>
                  <a:lnTo>
                    <a:pt x="21" y="96"/>
                  </a:lnTo>
                  <a:lnTo>
                    <a:pt x="18" y="93"/>
                  </a:lnTo>
                  <a:lnTo>
                    <a:pt x="16" y="91"/>
                  </a:lnTo>
                  <a:lnTo>
                    <a:pt x="13" y="90"/>
                  </a:lnTo>
                  <a:lnTo>
                    <a:pt x="12" y="89"/>
                  </a:lnTo>
                  <a:lnTo>
                    <a:pt x="10" y="88"/>
                  </a:lnTo>
                  <a:lnTo>
                    <a:pt x="8" y="87"/>
                  </a:lnTo>
                  <a:lnTo>
                    <a:pt x="7" y="86"/>
                  </a:lnTo>
                  <a:lnTo>
                    <a:pt x="6" y="85"/>
                  </a:lnTo>
                  <a:lnTo>
                    <a:pt x="5" y="83"/>
                  </a:lnTo>
                  <a:lnTo>
                    <a:pt x="3" y="82"/>
                  </a:lnTo>
                  <a:lnTo>
                    <a:pt x="2" y="82"/>
                  </a:lnTo>
                  <a:lnTo>
                    <a:pt x="1" y="81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3" name="Line 1556"/>
            <p:cNvSpPr>
              <a:spLocks noChangeShapeType="1"/>
            </p:cNvSpPr>
            <p:nvPr/>
          </p:nvSpPr>
          <p:spPr bwMode="auto">
            <a:xfrm>
              <a:off x="1614" y="2521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4" name="Line 1557"/>
            <p:cNvSpPr>
              <a:spLocks noChangeShapeType="1"/>
            </p:cNvSpPr>
            <p:nvPr/>
          </p:nvSpPr>
          <p:spPr bwMode="auto">
            <a:xfrm>
              <a:off x="1614" y="2636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5" name="Line 1558"/>
            <p:cNvSpPr>
              <a:spLocks noChangeShapeType="1"/>
            </p:cNvSpPr>
            <p:nvPr/>
          </p:nvSpPr>
          <p:spPr bwMode="auto">
            <a:xfrm>
              <a:off x="1614" y="275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6" name="Line 1559"/>
            <p:cNvSpPr>
              <a:spLocks noChangeShapeType="1"/>
            </p:cNvSpPr>
            <p:nvPr/>
          </p:nvSpPr>
          <p:spPr bwMode="auto">
            <a:xfrm>
              <a:off x="1614" y="2864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7" name="Line 1560"/>
            <p:cNvSpPr>
              <a:spLocks noChangeShapeType="1"/>
            </p:cNvSpPr>
            <p:nvPr/>
          </p:nvSpPr>
          <p:spPr bwMode="auto">
            <a:xfrm>
              <a:off x="1614" y="297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8" name="Line 1561"/>
            <p:cNvSpPr>
              <a:spLocks noChangeShapeType="1"/>
            </p:cNvSpPr>
            <p:nvPr/>
          </p:nvSpPr>
          <p:spPr bwMode="auto">
            <a:xfrm flipV="1">
              <a:off x="1931" y="2832"/>
              <a:ext cx="1" cy="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19" name="Line 1562"/>
            <p:cNvSpPr>
              <a:spLocks noChangeShapeType="1"/>
            </p:cNvSpPr>
            <p:nvPr/>
          </p:nvSpPr>
          <p:spPr bwMode="auto">
            <a:xfrm>
              <a:off x="1931" y="2797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0" name="Line 1563"/>
            <p:cNvSpPr>
              <a:spLocks noChangeShapeType="1"/>
            </p:cNvSpPr>
            <p:nvPr/>
          </p:nvSpPr>
          <p:spPr bwMode="auto">
            <a:xfrm>
              <a:off x="1931" y="2912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1" name="Line 1564"/>
            <p:cNvSpPr>
              <a:spLocks noChangeShapeType="1"/>
            </p:cNvSpPr>
            <p:nvPr/>
          </p:nvSpPr>
          <p:spPr bwMode="auto">
            <a:xfrm>
              <a:off x="1931" y="3026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2" name="Line 1565"/>
            <p:cNvSpPr>
              <a:spLocks noChangeShapeType="1"/>
            </p:cNvSpPr>
            <p:nvPr/>
          </p:nvSpPr>
          <p:spPr bwMode="auto">
            <a:xfrm>
              <a:off x="1931" y="3140"/>
              <a:ext cx="1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3" name="Line 1566"/>
            <p:cNvSpPr>
              <a:spLocks noChangeShapeType="1"/>
            </p:cNvSpPr>
            <p:nvPr/>
          </p:nvSpPr>
          <p:spPr bwMode="auto">
            <a:xfrm>
              <a:off x="2013" y="290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4" name="Line 1567"/>
            <p:cNvSpPr>
              <a:spLocks noChangeShapeType="1"/>
            </p:cNvSpPr>
            <p:nvPr/>
          </p:nvSpPr>
          <p:spPr bwMode="auto">
            <a:xfrm>
              <a:off x="2013" y="3014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5" name="Line 1568"/>
            <p:cNvSpPr>
              <a:spLocks noChangeShapeType="1"/>
            </p:cNvSpPr>
            <p:nvPr/>
          </p:nvSpPr>
          <p:spPr bwMode="auto">
            <a:xfrm>
              <a:off x="2013" y="3128"/>
              <a:ext cx="1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6" name="Line 1569"/>
            <p:cNvSpPr>
              <a:spLocks noChangeShapeType="1"/>
            </p:cNvSpPr>
            <p:nvPr/>
          </p:nvSpPr>
          <p:spPr bwMode="auto">
            <a:xfrm flipH="1" flipV="1">
              <a:off x="1313" y="2267"/>
              <a:ext cx="66" cy="1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7" name="Line 1570"/>
            <p:cNvSpPr>
              <a:spLocks noChangeShapeType="1"/>
            </p:cNvSpPr>
            <p:nvPr/>
          </p:nvSpPr>
          <p:spPr bwMode="auto">
            <a:xfrm flipH="1" flipV="1">
              <a:off x="1315" y="2273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8" name="Line 1571"/>
            <p:cNvSpPr>
              <a:spLocks noChangeShapeType="1"/>
            </p:cNvSpPr>
            <p:nvPr/>
          </p:nvSpPr>
          <p:spPr bwMode="auto">
            <a:xfrm flipH="1" flipV="1">
              <a:off x="1390" y="2373"/>
              <a:ext cx="74" cy="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29" name="Line 1572"/>
            <p:cNvSpPr>
              <a:spLocks noChangeShapeType="1"/>
            </p:cNvSpPr>
            <p:nvPr/>
          </p:nvSpPr>
          <p:spPr bwMode="auto">
            <a:xfrm flipH="1" flipV="1">
              <a:off x="1313" y="2352"/>
              <a:ext cx="4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0" name="Line 1573"/>
            <p:cNvSpPr>
              <a:spLocks noChangeShapeType="1"/>
            </p:cNvSpPr>
            <p:nvPr/>
          </p:nvSpPr>
          <p:spPr bwMode="auto">
            <a:xfrm flipH="1" flipV="1">
              <a:off x="1399" y="2382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1" name="Line 1574"/>
            <p:cNvSpPr>
              <a:spLocks noChangeShapeType="1"/>
            </p:cNvSpPr>
            <p:nvPr/>
          </p:nvSpPr>
          <p:spPr bwMode="auto">
            <a:xfrm flipH="1" flipV="1">
              <a:off x="1313" y="2358"/>
              <a:ext cx="49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2" name="Line 1575"/>
            <p:cNvSpPr>
              <a:spLocks noChangeShapeType="1"/>
            </p:cNvSpPr>
            <p:nvPr/>
          </p:nvSpPr>
          <p:spPr bwMode="auto">
            <a:xfrm flipH="1" flipV="1">
              <a:off x="1457" y="2478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3" name="Line 1576"/>
            <p:cNvSpPr>
              <a:spLocks noChangeShapeType="1"/>
            </p:cNvSpPr>
            <p:nvPr/>
          </p:nvSpPr>
          <p:spPr bwMode="auto">
            <a:xfrm flipH="1" flipV="1">
              <a:off x="1347" y="2448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4" name="Line 1577"/>
            <p:cNvSpPr>
              <a:spLocks noChangeShapeType="1"/>
            </p:cNvSpPr>
            <p:nvPr/>
          </p:nvSpPr>
          <p:spPr bwMode="auto">
            <a:xfrm flipH="1" flipV="1">
              <a:off x="1457" y="2486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5" name="Line 1578"/>
            <p:cNvSpPr>
              <a:spLocks noChangeShapeType="1"/>
            </p:cNvSpPr>
            <p:nvPr/>
          </p:nvSpPr>
          <p:spPr bwMode="auto">
            <a:xfrm flipH="1" flipV="1">
              <a:off x="1347" y="2456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6" name="Line 1579"/>
            <p:cNvSpPr>
              <a:spLocks noChangeShapeType="1"/>
            </p:cNvSpPr>
            <p:nvPr/>
          </p:nvSpPr>
          <p:spPr bwMode="auto">
            <a:xfrm flipH="1" flipV="1">
              <a:off x="1457" y="2571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7" name="Line 1580"/>
            <p:cNvSpPr>
              <a:spLocks noChangeShapeType="1"/>
            </p:cNvSpPr>
            <p:nvPr/>
          </p:nvSpPr>
          <p:spPr bwMode="auto">
            <a:xfrm flipH="1" flipV="1">
              <a:off x="1347" y="2541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8" name="Line 1581"/>
            <p:cNvSpPr>
              <a:spLocks noChangeShapeType="1"/>
            </p:cNvSpPr>
            <p:nvPr/>
          </p:nvSpPr>
          <p:spPr bwMode="auto">
            <a:xfrm flipH="1" flipV="1">
              <a:off x="1457" y="2577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39" name="Line 1582"/>
            <p:cNvSpPr>
              <a:spLocks noChangeShapeType="1"/>
            </p:cNvSpPr>
            <p:nvPr/>
          </p:nvSpPr>
          <p:spPr bwMode="auto">
            <a:xfrm flipH="1" flipV="1">
              <a:off x="1347" y="2547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0" name="Line 1583"/>
            <p:cNvSpPr>
              <a:spLocks noChangeShapeType="1"/>
            </p:cNvSpPr>
            <p:nvPr/>
          </p:nvSpPr>
          <p:spPr bwMode="auto">
            <a:xfrm flipH="1" flipV="1">
              <a:off x="1457" y="2670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1" name="Line 1584"/>
            <p:cNvSpPr>
              <a:spLocks noChangeShapeType="1"/>
            </p:cNvSpPr>
            <p:nvPr/>
          </p:nvSpPr>
          <p:spPr bwMode="auto">
            <a:xfrm flipH="1" flipV="1">
              <a:off x="1346" y="2642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2" name="Line 1585"/>
            <p:cNvSpPr>
              <a:spLocks noChangeShapeType="1"/>
            </p:cNvSpPr>
            <p:nvPr/>
          </p:nvSpPr>
          <p:spPr bwMode="auto">
            <a:xfrm flipH="1" flipV="1">
              <a:off x="1457" y="2677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3" name="Line 1586"/>
            <p:cNvSpPr>
              <a:spLocks noChangeShapeType="1"/>
            </p:cNvSpPr>
            <p:nvPr/>
          </p:nvSpPr>
          <p:spPr bwMode="auto">
            <a:xfrm flipH="1" flipV="1">
              <a:off x="1346" y="2649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4" name="Line 1587"/>
            <p:cNvSpPr>
              <a:spLocks noChangeShapeType="1"/>
            </p:cNvSpPr>
            <p:nvPr/>
          </p:nvSpPr>
          <p:spPr bwMode="auto">
            <a:xfrm flipH="1" flipV="1">
              <a:off x="1457" y="2749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5" name="Line 1588"/>
            <p:cNvSpPr>
              <a:spLocks noChangeShapeType="1"/>
            </p:cNvSpPr>
            <p:nvPr/>
          </p:nvSpPr>
          <p:spPr bwMode="auto">
            <a:xfrm flipH="1" flipV="1">
              <a:off x="1347" y="2719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6" name="Line 1589"/>
            <p:cNvSpPr>
              <a:spLocks noChangeShapeType="1"/>
            </p:cNvSpPr>
            <p:nvPr/>
          </p:nvSpPr>
          <p:spPr bwMode="auto">
            <a:xfrm flipH="1" flipV="1">
              <a:off x="1457" y="2756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7" name="Line 1590"/>
            <p:cNvSpPr>
              <a:spLocks noChangeShapeType="1"/>
            </p:cNvSpPr>
            <p:nvPr/>
          </p:nvSpPr>
          <p:spPr bwMode="auto">
            <a:xfrm flipH="1" flipV="1">
              <a:off x="1347" y="2726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8" name="Line 1591"/>
            <p:cNvSpPr>
              <a:spLocks noChangeShapeType="1"/>
            </p:cNvSpPr>
            <p:nvPr/>
          </p:nvSpPr>
          <p:spPr bwMode="auto">
            <a:xfrm flipH="1" flipV="1">
              <a:off x="1457" y="2839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49" name="Line 1592"/>
            <p:cNvSpPr>
              <a:spLocks noChangeShapeType="1"/>
            </p:cNvSpPr>
            <p:nvPr/>
          </p:nvSpPr>
          <p:spPr bwMode="auto">
            <a:xfrm flipH="1" flipV="1">
              <a:off x="1347" y="2808"/>
              <a:ext cx="73" cy="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0" name="Line 1593"/>
            <p:cNvSpPr>
              <a:spLocks noChangeShapeType="1"/>
            </p:cNvSpPr>
            <p:nvPr/>
          </p:nvSpPr>
          <p:spPr bwMode="auto">
            <a:xfrm flipH="1" flipV="1">
              <a:off x="1457" y="2850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1" name="Line 1594"/>
            <p:cNvSpPr>
              <a:spLocks noChangeShapeType="1"/>
            </p:cNvSpPr>
            <p:nvPr/>
          </p:nvSpPr>
          <p:spPr bwMode="auto">
            <a:xfrm flipH="1" flipV="1">
              <a:off x="1346" y="2821"/>
              <a:ext cx="74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2" name="Freeform 1595"/>
            <p:cNvSpPr>
              <a:spLocks/>
            </p:cNvSpPr>
            <p:nvPr/>
          </p:nvSpPr>
          <p:spPr bwMode="auto">
            <a:xfrm>
              <a:off x="1530" y="3043"/>
              <a:ext cx="49" cy="26"/>
            </a:xfrm>
            <a:custGeom>
              <a:avLst/>
              <a:gdLst>
                <a:gd name="T0" fmla="*/ 0 w 195"/>
                <a:gd name="T1" fmla="*/ 0 h 105"/>
                <a:gd name="T2" fmla="*/ 0 w 195"/>
                <a:gd name="T3" fmla="*/ 0 h 105"/>
                <a:gd name="T4" fmla="*/ 0 w 195"/>
                <a:gd name="T5" fmla="*/ 0 h 105"/>
                <a:gd name="T6" fmla="*/ 0 w 195"/>
                <a:gd name="T7" fmla="*/ 0 h 105"/>
                <a:gd name="T8" fmla="*/ 0 w 195"/>
                <a:gd name="T9" fmla="*/ 0 h 105"/>
                <a:gd name="T10" fmla="*/ 0 w 195"/>
                <a:gd name="T11" fmla="*/ 0 h 105"/>
                <a:gd name="T12" fmla="*/ 0 w 195"/>
                <a:gd name="T13" fmla="*/ 0 h 105"/>
                <a:gd name="T14" fmla="*/ 0 w 195"/>
                <a:gd name="T15" fmla="*/ 0 h 105"/>
                <a:gd name="T16" fmla="*/ 0 w 195"/>
                <a:gd name="T17" fmla="*/ 0 h 105"/>
                <a:gd name="T18" fmla="*/ 0 w 195"/>
                <a:gd name="T19" fmla="*/ 0 h 105"/>
                <a:gd name="T20" fmla="*/ 0 w 195"/>
                <a:gd name="T21" fmla="*/ 0 h 105"/>
                <a:gd name="T22" fmla="*/ 0 w 195"/>
                <a:gd name="T23" fmla="*/ 0 h 105"/>
                <a:gd name="T24" fmla="*/ 0 w 195"/>
                <a:gd name="T25" fmla="*/ 0 h 105"/>
                <a:gd name="T26" fmla="*/ 0 w 195"/>
                <a:gd name="T27" fmla="*/ 0 h 105"/>
                <a:gd name="T28" fmla="*/ 0 w 195"/>
                <a:gd name="T29" fmla="*/ 0 h 105"/>
                <a:gd name="T30" fmla="*/ 0 w 195"/>
                <a:gd name="T31" fmla="*/ 0 h 105"/>
                <a:gd name="T32" fmla="*/ 0 w 195"/>
                <a:gd name="T33" fmla="*/ 0 h 105"/>
                <a:gd name="T34" fmla="*/ 0 w 195"/>
                <a:gd name="T35" fmla="*/ 0 h 105"/>
                <a:gd name="T36" fmla="*/ 0 w 195"/>
                <a:gd name="T37" fmla="*/ 0 h 105"/>
                <a:gd name="T38" fmla="*/ 0 w 195"/>
                <a:gd name="T39" fmla="*/ 0 h 105"/>
                <a:gd name="T40" fmla="*/ 0 w 195"/>
                <a:gd name="T41" fmla="*/ 0 h 105"/>
                <a:gd name="T42" fmla="*/ 0 w 195"/>
                <a:gd name="T43" fmla="*/ 0 h 105"/>
                <a:gd name="T44" fmla="*/ 0 w 195"/>
                <a:gd name="T45" fmla="*/ 0 h 105"/>
                <a:gd name="T46" fmla="*/ 0 w 195"/>
                <a:gd name="T47" fmla="*/ 0 h 105"/>
                <a:gd name="T48" fmla="*/ 0 w 195"/>
                <a:gd name="T49" fmla="*/ 0 h 105"/>
                <a:gd name="T50" fmla="*/ 0 w 195"/>
                <a:gd name="T51" fmla="*/ 0 h 105"/>
                <a:gd name="T52" fmla="*/ 0 w 195"/>
                <a:gd name="T53" fmla="*/ 0 h 105"/>
                <a:gd name="T54" fmla="*/ 0 w 195"/>
                <a:gd name="T55" fmla="*/ 0 h 105"/>
                <a:gd name="T56" fmla="*/ 0 w 195"/>
                <a:gd name="T57" fmla="*/ 0 h 105"/>
                <a:gd name="T58" fmla="*/ 0 w 195"/>
                <a:gd name="T59" fmla="*/ 0 h 105"/>
                <a:gd name="T60" fmla="*/ 0 w 195"/>
                <a:gd name="T61" fmla="*/ 0 h 105"/>
                <a:gd name="T62" fmla="*/ 0 w 195"/>
                <a:gd name="T63" fmla="*/ 0 h 105"/>
                <a:gd name="T64" fmla="*/ 0 w 195"/>
                <a:gd name="T65" fmla="*/ 0 h 105"/>
                <a:gd name="T66" fmla="*/ 0 w 195"/>
                <a:gd name="T67" fmla="*/ 0 h 105"/>
                <a:gd name="T68" fmla="*/ 0 w 195"/>
                <a:gd name="T69" fmla="*/ 0 h 105"/>
                <a:gd name="T70" fmla="*/ 0 w 195"/>
                <a:gd name="T71" fmla="*/ 0 h 105"/>
                <a:gd name="T72" fmla="*/ 0 w 195"/>
                <a:gd name="T73" fmla="*/ 0 h 105"/>
                <a:gd name="T74" fmla="*/ 0 w 195"/>
                <a:gd name="T75" fmla="*/ 0 h 1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5" h="105">
                  <a:moveTo>
                    <a:pt x="0" y="0"/>
                  </a:moveTo>
                  <a:lnTo>
                    <a:pt x="0" y="15"/>
                  </a:lnTo>
                  <a:lnTo>
                    <a:pt x="0" y="30"/>
                  </a:lnTo>
                  <a:lnTo>
                    <a:pt x="0" y="40"/>
                  </a:lnTo>
                  <a:lnTo>
                    <a:pt x="1" y="50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4" y="67"/>
                  </a:lnTo>
                  <a:lnTo>
                    <a:pt x="5" y="70"/>
                  </a:lnTo>
                  <a:lnTo>
                    <a:pt x="6" y="73"/>
                  </a:lnTo>
                  <a:lnTo>
                    <a:pt x="8" y="77"/>
                  </a:lnTo>
                  <a:lnTo>
                    <a:pt x="9" y="80"/>
                  </a:lnTo>
                  <a:lnTo>
                    <a:pt x="11" y="82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6"/>
                  </a:lnTo>
                  <a:lnTo>
                    <a:pt x="14" y="87"/>
                  </a:lnTo>
                  <a:lnTo>
                    <a:pt x="15" y="88"/>
                  </a:lnTo>
                  <a:lnTo>
                    <a:pt x="16" y="88"/>
                  </a:lnTo>
                  <a:lnTo>
                    <a:pt x="17" y="88"/>
                  </a:lnTo>
                  <a:lnTo>
                    <a:pt x="18" y="89"/>
                  </a:lnTo>
                  <a:lnTo>
                    <a:pt x="19" y="90"/>
                  </a:lnTo>
                  <a:lnTo>
                    <a:pt x="20" y="91"/>
                  </a:lnTo>
                  <a:lnTo>
                    <a:pt x="21" y="91"/>
                  </a:lnTo>
                  <a:lnTo>
                    <a:pt x="23" y="91"/>
                  </a:lnTo>
                  <a:lnTo>
                    <a:pt x="26" y="92"/>
                  </a:lnTo>
                  <a:lnTo>
                    <a:pt x="28" y="92"/>
                  </a:lnTo>
                  <a:lnTo>
                    <a:pt x="30" y="93"/>
                  </a:lnTo>
                  <a:lnTo>
                    <a:pt x="33" y="96"/>
                  </a:lnTo>
                  <a:lnTo>
                    <a:pt x="39" y="98"/>
                  </a:lnTo>
                  <a:lnTo>
                    <a:pt x="46" y="100"/>
                  </a:lnTo>
                  <a:lnTo>
                    <a:pt x="53" y="102"/>
                  </a:lnTo>
                  <a:lnTo>
                    <a:pt x="60" y="105"/>
                  </a:lnTo>
                  <a:lnTo>
                    <a:pt x="66" y="105"/>
                  </a:lnTo>
                  <a:lnTo>
                    <a:pt x="73" y="105"/>
                  </a:lnTo>
                  <a:lnTo>
                    <a:pt x="80" y="105"/>
                  </a:lnTo>
                  <a:lnTo>
                    <a:pt x="85" y="104"/>
                  </a:lnTo>
                  <a:lnTo>
                    <a:pt x="91" y="104"/>
                  </a:lnTo>
                  <a:lnTo>
                    <a:pt x="95" y="104"/>
                  </a:lnTo>
                  <a:lnTo>
                    <a:pt x="101" y="102"/>
                  </a:lnTo>
                  <a:lnTo>
                    <a:pt x="106" y="101"/>
                  </a:lnTo>
                  <a:lnTo>
                    <a:pt x="110" y="99"/>
                  </a:lnTo>
                  <a:lnTo>
                    <a:pt x="113" y="97"/>
                  </a:lnTo>
                  <a:lnTo>
                    <a:pt x="118" y="95"/>
                  </a:lnTo>
                  <a:lnTo>
                    <a:pt x="123" y="91"/>
                  </a:lnTo>
                  <a:lnTo>
                    <a:pt x="129" y="88"/>
                  </a:lnTo>
                  <a:lnTo>
                    <a:pt x="134" y="85"/>
                  </a:lnTo>
                  <a:lnTo>
                    <a:pt x="137" y="81"/>
                  </a:lnTo>
                  <a:lnTo>
                    <a:pt x="140" y="78"/>
                  </a:lnTo>
                  <a:lnTo>
                    <a:pt x="143" y="73"/>
                  </a:lnTo>
                  <a:lnTo>
                    <a:pt x="144" y="72"/>
                  </a:lnTo>
                  <a:lnTo>
                    <a:pt x="145" y="70"/>
                  </a:lnTo>
                  <a:lnTo>
                    <a:pt x="146" y="68"/>
                  </a:lnTo>
                  <a:lnTo>
                    <a:pt x="147" y="67"/>
                  </a:lnTo>
                  <a:lnTo>
                    <a:pt x="148" y="65"/>
                  </a:lnTo>
                  <a:lnTo>
                    <a:pt x="149" y="65"/>
                  </a:lnTo>
                  <a:lnTo>
                    <a:pt x="150" y="64"/>
                  </a:lnTo>
                  <a:lnTo>
                    <a:pt x="150" y="63"/>
                  </a:lnTo>
                  <a:lnTo>
                    <a:pt x="150" y="62"/>
                  </a:lnTo>
                  <a:lnTo>
                    <a:pt x="151" y="62"/>
                  </a:lnTo>
                  <a:lnTo>
                    <a:pt x="153" y="61"/>
                  </a:lnTo>
                  <a:lnTo>
                    <a:pt x="155" y="61"/>
                  </a:lnTo>
                  <a:lnTo>
                    <a:pt x="155" y="60"/>
                  </a:lnTo>
                  <a:lnTo>
                    <a:pt x="156" y="59"/>
                  </a:lnTo>
                  <a:lnTo>
                    <a:pt x="157" y="58"/>
                  </a:lnTo>
                  <a:lnTo>
                    <a:pt x="158" y="57"/>
                  </a:lnTo>
                  <a:lnTo>
                    <a:pt x="159" y="54"/>
                  </a:lnTo>
                  <a:lnTo>
                    <a:pt x="162" y="53"/>
                  </a:lnTo>
                  <a:lnTo>
                    <a:pt x="163" y="52"/>
                  </a:lnTo>
                  <a:lnTo>
                    <a:pt x="166" y="50"/>
                  </a:lnTo>
                  <a:lnTo>
                    <a:pt x="169" y="46"/>
                  </a:lnTo>
                  <a:lnTo>
                    <a:pt x="174" y="43"/>
                  </a:lnTo>
                  <a:lnTo>
                    <a:pt x="179" y="40"/>
                  </a:lnTo>
                  <a:lnTo>
                    <a:pt x="185" y="35"/>
                  </a:lnTo>
                  <a:lnTo>
                    <a:pt x="191" y="32"/>
                  </a:lnTo>
                  <a:lnTo>
                    <a:pt x="195" y="2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3" name="Freeform 1596"/>
            <p:cNvSpPr>
              <a:spLocks/>
            </p:cNvSpPr>
            <p:nvPr/>
          </p:nvSpPr>
          <p:spPr bwMode="auto">
            <a:xfrm>
              <a:off x="1564" y="3048"/>
              <a:ext cx="52" cy="29"/>
            </a:xfrm>
            <a:custGeom>
              <a:avLst/>
              <a:gdLst>
                <a:gd name="T0" fmla="*/ 0 w 207"/>
                <a:gd name="T1" fmla="*/ 0 h 114"/>
                <a:gd name="T2" fmla="*/ 0 w 207"/>
                <a:gd name="T3" fmla="*/ 0 h 114"/>
                <a:gd name="T4" fmla="*/ 0 w 207"/>
                <a:gd name="T5" fmla="*/ 0 h 114"/>
                <a:gd name="T6" fmla="*/ 0 w 207"/>
                <a:gd name="T7" fmla="*/ 0 h 114"/>
                <a:gd name="T8" fmla="*/ 0 w 207"/>
                <a:gd name="T9" fmla="*/ 0 h 114"/>
                <a:gd name="T10" fmla="*/ 0 w 207"/>
                <a:gd name="T11" fmla="*/ 0 h 114"/>
                <a:gd name="T12" fmla="*/ 0 w 207"/>
                <a:gd name="T13" fmla="*/ 0 h 114"/>
                <a:gd name="T14" fmla="*/ 0 w 207"/>
                <a:gd name="T15" fmla="*/ 0 h 114"/>
                <a:gd name="T16" fmla="*/ 0 w 207"/>
                <a:gd name="T17" fmla="*/ 0 h 114"/>
                <a:gd name="T18" fmla="*/ 0 w 207"/>
                <a:gd name="T19" fmla="*/ 0 h 114"/>
                <a:gd name="T20" fmla="*/ 0 w 207"/>
                <a:gd name="T21" fmla="*/ 0 h 114"/>
                <a:gd name="T22" fmla="*/ 0 w 207"/>
                <a:gd name="T23" fmla="*/ 0 h 114"/>
                <a:gd name="T24" fmla="*/ 0 w 207"/>
                <a:gd name="T25" fmla="*/ 0 h 114"/>
                <a:gd name="T26" fmla="*/ 0 w 207"/>
                <a:gd name="T27" fmla="*/ 0 h 114"/>
                <a:gd name="T28" fmla="*/ 0 w 207"/>
                <a:gd name="T29" fmla="*/ 0 h 114"/>
                <a:gd name="T30" fmla="*/ 0 w 207"/>
                <a:gd name="T31" fmla="*/ 0 h 114"/>
                <a:gd name="T32" fmla="*/ 0 w 207"/>
                <a:gd name="T33" fmla="*/ 0 h 114"/>
                <a:gd name="T34" fmla="*/ 0 w 207"/>
                <a:gd name="T35" fmla="*/ 0 h 114"/>
                <a:gd name="T36" fmla="*/ 0 w 207"/>
                <a:gd name="T37" fmla="*/ 0 h 114"/>
                <a:gd name="T38" fmla="*/ 0 w 207"/>
                <a:gd name="T39" fmla="*/ 0 h 114"/>
                <a:gd name="T40" fmla="*/ 0 w 207"/>
                <a:gd name="T41" fmla="*/ 0 h 114"/>
                <a:gd name="T42" fmla="*/ 0 w 207"/>
                <a:gd name="T43" fmla="*/ 0 h 114"/>
                <a:gd name="T44" fmla="*/ 0 w 207"/>
                <a:gd name="T45" fmla="*/ 0 h 114"/>
                <a:gd name="T46" fmla="*/ 0 w 207"/>
                <a:gd name="T47" fmla="*/ 0 h 114"/>
                <a:gd name="T48" fmla="*/ 0 w 207"/>
                <a:gd name="T49" fmla="*/ 0 h 114"/>
                <a:gd name="T50" fmla="*/ 0 w 207"/>
                <a:gd name="T51" fmla="*/ 0 h 114"/>
                <a:gd name="T52" fmla="*/ 0 w 207"/>
                <a:gd name="T53" fmla="*/ 0 h 114"/>
                <a:gd name="T54" fmla="*/ 0 w 207"/>
                <a:gd name="T55" fmla="*/ 0 h 114"/>
                <a:gd name="T56" fmla="*/ 0 w 207"/>
                <a:gd name="T57" fmla="*/ 0 h 114"/>
                <a:gd name="T58" fmla="*/ 0 w 207"/>
                <a:gd name="T59" fmla="*/ 0 h 114"/>
                <a:gd name="T60" fmla="*/ 0 w 207"/>
                <a:gd name="T61" fmla="*/ 0 h 114"/>
                <a:gd name="T62" fmla="*/ 0 w 207"/>
                <a:gd name="T63" fmla="*/ 0 h 114"/>
                <a:gd name="T64" fmla="*/ 0 w 207"/>
                <a:gd name="T65" fmla="*/ 0 h 114"/>
                <a:gd name="T66" fmla="*/ 0 w 207"/>
                <a:gd name="T67" fmla="*/ 0 h 114"/>
                <a:gd name="T68" fmla="*/ 0 w 207"/>
                <a:gd name="T69" fmla="*/ 0 h 114"/>
                <a:gd name="T70" fmla="*/ 0 w 207"/>
                <a:gd name="T71" fmla="*/ 0 h 114"/>
                <a:gd name="T72" fmla="*/ 0 w 207"/>
                <a:gd name="T73" fmla="*/ 0 h 114"/>
                <a:gd name="T74" fmla="*/ 0 w 207"/>
                <a:gd name="T75" fmla="*/ 0 h 114"/>
                <a:gd name="T76" fmla="*/ 0 w 207"/>
                <a:gd name="T77" fmla="*/ 0 h 114"/>
                <a:gd name="T78" fmla="*/ 0 w 207"/>
                <a:gd name="T79" fmla="*/ 0 h 114"/>
                <a:gd name="T80" fmla="*/ 0 w 207"/>
                <a:gd name="T81" fmla="*/ 0 h 114"/>
                <a:gd name="T82" fmla="*/ 0 w 207"/>
                <a:gd name="T83" fmla="*/ 0 h 114"/>
                <a:gd name="T84" fmla="*/ 0 w 207"/>
                <a:gd name="T85" fmla="*/ 0 h 114"/>
                <a:gd name="T86" fmla="*/ 0 w 207"/>
                <a:gd name="T87" fmla="*/ 0 h 114"/>
                <a:gd name="T88" fmla="*/ 0 w 207"/>
                <a:gd name="T89" fmla="*/ 0 h 114"/>
                <a:gd name="T90" fmla="*/ 0 w 207"/>
                <a:gd name="T91" fmla="*/ 0 h 114"/>
                <a:gd name="T92" fmla="*/ 0 w 207"/>
                <a:gd name="T93" fmla="*/ 0 h 114"/>
                <a:gd name="T94" fmla="*/ 0 w 207"/>
                <a:gd name="T95" fmla="*/ 0 h 114"/>
                <a:gd name="T96" fmla="*/ 0 w 207"/>
                <a:gd name="T97" fmla="*/ 0 h 114"/>
                <a:gd name="T98" fmla="*/ 0 w 207"/>
                <a:gd name="T99" fmla="*/ 0 h 114"/>
                <a:gd name="T100" fmla="*/ 0 w 207"/>
                <a:gd name="T101" fmla="*/ 0 h 114"/>
                <a:gd name="T102" fmla="*/ 0 w 207"/>
                <a:gd name="T103" fmla="*/ 0 h 114"/>
                <a:gd name="T104" fmla="*/ 0 w 207"/>
                <a:gd name="T105" fmla="*/ 0 h 114"/>
                <a:gd name="T106" fmla="*/ 0 w 207"/>
                <a:gd name="T107" fmla="*/ 0 h 114"/>
                <a:gd name="T108" fmla="*/ 0 w 207"/>
                <a:gd name="T109" fmla="*/ 0 h 114"/>
                <a:gd name="T110" fmla="*/ 0 w 207"/>
                <a:gd name="T111" fmla="*/ 0 h 114"/>
                <a:gd name="T112" fmla="*/ 0 w 207"/>
                <a:gd name="T113" fmla="*/ 0 h 114"/>
                <a:gd name="T114" fmla="*/ 0 w 207"/>
                <a:gd name="T115" fmla="*/ 0 h 114"/>
                <a:gd name="T116" fmla="*/ 0 w 207"/>
                <a:gd name="T117" fmla="*/ 0 h 114"/>
                <a:gd name="T118" fmla="*/ 0 w 207"/>
                <a:gd name="T119" fmla="*/ 0 h 114"/>
                <a:gd name="T120" fmla="*/ 0 w 207"/>
                <a:gd name="T121" fmla="*/ 0 h 114"/>
                <a:gd name="T122" fmla="*/ 0 w 207"/>
                <a:gd name="T123" fmla="*/ 0 h 1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7" h="114">
                  <a:moveTo>
                    <a:pt x="199" y="0"/>
                  </a:moveTo>
                  <a:lnTo>
                    <a:pt x="202" y="1"/>
                  </a:lnTo>
                  <a:lnTo>
                    <a:pt x="203" y="5"/>
                  </a:lnTo>
                  <a:lnTo>
                    <a:pt x="204" y="10"/>
                  </a:lnTo>
                  <a:lnTo>
                    <a:pt x="204" y="14"/>
                  </a:lnTo>
                  <a:lnTo>
                    <a:pt x="205" y="19"/>
                  </a:lnTo>
                  <a:lnTo>
                    <a:pt x="206" y="23"/>
                  </a:lnTo>
                  <a:lnTo>
                    <a:pt x="207" y="27"/>
                  </a:lnTo>
                  <a:lnTo>
                    <a:pt x="207" y="31"/>
                  </a:lnTo>
                  <a:lnTo>
                    <a:pt x="207" y="35"/>
                  </a:lnTo>
                  <a:lnTo>
                    <a:pt x="207" y="39"/>
                  </a:lnTo>
                  <a:lnTo>
                    <a:pt x="207" y="42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7" y="50"/>
                  </a:lnTo>
                  <a:lnTo>
                    <a:pt x="206" y="51"/>
                  </a:lnTo>
                  <a:lnTo>
                    <a:pt x="205" y="51"/>
                  </a:lnTo>
                  <a:lnTo>
                    <a:pt x="204" y="52"/>
                  </a:lnTo>
                  <a:lnTo>
                    <a:pt x="204" y="55"/>
                  </a:lnTo>
                  <a:lnTo>
                    <a:pt x="204" y="57"/>
                  </a:lnTo>
                  <a:lnTo>
                    <a:pt x="204" y="60"/>
                  </a:lnTo>
                  <a:lnTo>
                    <a:pt x="203" y="64"/>
                  </a:lnTo>
                  <a:lnTo>
                    <a:pt x="202" y="67"/>
                  </a:lnTo>
                  <a:lnTo>
                    <a:pt x="199" y="70"/>
                  </a:lnTo>
                  <a:lnTo>
                    <a:pt x="196" y="74"/>
                  </a:lnTo>
                  <a:lnTo>
                    <a:pt x="194" y="76"/>
                  </a:lnTo>
                  <a:lnTo>
                    <a:pt x="190" y="78"/>
                  </a:lnTo>
                  <a:lnTo>
                    <a:pt x="187" y="80"/>
                  </a:lnTo>
                  <a:lnTo>
                    <a:pt x="184" y="84"/>
                  </a:lnTo>
                  <a:lnTo>
                    <a:pt x="180" y="87"/>
                  </a:lnTo>
                  <a:lnTo>
                    <a:pt x="176" y="91"/>
                  </a:lnTo>
                  <a:lnTo>
                    <a:pt x="170" y="95"/>
                  </a:lnTo>
                  <a:lnTo>
                    <a:pt x="162" y="100"/>
                  </a:lnTo>
                  <a:lnTo>
                    <a:pt x="156" y="104"/>
                  </a:lnTo>
                  <a:lnTo>
                    <a:pt x="151" y="106"/>
                  </a:lnTo>
                  <a:lnTo>
                    <a:pt x="146" y="108"/>
                  </a:lnTo>
                  <a:lnTo>
                    <a:pt x="140" y="111"/>
                  </a:lnTo>
                  <a:lnTo>
                    <a:pt x="134" y="113"/>
                  </a:lnTo>
                  <a:lnTo>
                    <a:pt x="128" y="113"/>
                  </a:lnTo>
                  <a:lnTo>
                    <a:pt x="121" y="114"/>
                  </a:lnTo>
                  <a:lnTo>
                    <a:pt x="113" y="114"/>
                  </a:lnTo>
                  <a:lnTo>
                    <a:pt x="105" y="114"/>
                  </a:lnTo>
                  <a:lnTo>
                    <a:pt x="100" y="114"/>
                  </a:lnTo>
                  <a:lnTo>
                    <a:pt x="93" y="114"/>
                  </a:lnTo>
                  <a:lnTo>
                    <a:pt x="88" y="113"/>
                  </a:lnTo>
                  <a:lnTo>
                    <a:pt x="84" y="112"/>
                  </a:lnTo>
                  <a:lnTo>
                    <a:pt x="81" y="110"/>
                  </a:lnTo>
                  <a:lnTo>
                    <a:pt x="76" y="107"/>
                  </a:lnTo>
                  <a:lnTo>
                    <a:pt x="72" y="106"/>
                  </a:lnTo>
                  <a:lnTo>
                    <a:pt x="64" y="103"/>
                  </a:lnTo>
                  <a:lnTo>
                    <a:pt x="56" y="98"/>
                  </a:lnTo>
                  <a:lnTo>
                    <a:pt x="48" y="95"/>
                  </a:lnTo>
                  <a:lnTo>
                    <a:pt x="42" y="91"/>
                  </a:lnTo>
                  <a:lnTo>
                    <a:pt x="36" y="85"/>
                  </a:lnTo>
                  <a:lnTo>
                    <a:pt x="30" y="80"/>
                  </a:lnTo>
                  <a:lnTo>
                    <a:pt x="25" y="76"/>
                  </a:lnTo>
                  <a:lnTo>
                    <a:pt x="20" y="71"/>
                  </a:lnTo>
                  <a:lnTo>
                    <a:pt x="14" y="68"/>
                  </a:lnTo>
                  <a:lnTo>
                    <a:pt x="9" y="65"/>
                  </a:lnTo>
                  <a:lnTo>
                    <a:pt x="4" y="60"/>
                  </a:lnTo>
                  <a:lnTo>
                    <a:pt x="1" y="57"/>
                  </a:lnTo>
                  <a:lnTo>
                    <a:pt x="0" y="5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4" name="Line 1597"/>
            <p:cNvSpPr>
              <a:spLocks noChangeShapeType="1"/>
            </p:cNvSpPr>
            <p:nvPr/>
          </p:nvSpPr>
          <p:spPr bwMode="auto">
            <a:xfrm>
              <a:off x="2393" y="3090"/>
              <a:ext cx="1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5" name="Line 1598"/>
            <p:cNvSpPr>
              <a:spLocks noChangeShapeType="1"/>
            </p:cNvSpPr>
            <p:nvPr/>
          </p:nvSpPr>
          <p:spPr bwMode="auto">
            <a:xfrm>
              <a:off x="2316" y="3067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6" name="Line 1599"/>
            <p:cNvSpPr>
              <a:spLocks noChangeShapeType="1"/>
            </p:cNvSpPr>
            <p:nvPr/>
          </p:nvSpPr>
          <p:spPr bwMode="auto">
            <a:xfrm>
              <a:off x="2316" y="3182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7" name="Line 1600"/>
            <p:cNvSpPr>
              <a:spLocks noChangeShapeType="1"/>
            </p:cNvSpPr>
            <p:nvPr/>
          </p:nvSpPr>
          <p:spPr bwMode="auto">
            <a:xfrm>
              <a:off x="2316" y="3296"/>
              <a:ext cx="1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8" name="Line 1601"/>
            <p:cNvSpPr>
              <a:spLocks noChangeShapeType="1"/>
            </p:cNvSpPr>
            <p:nvPr/>
          </p:nvSpPr>
          <p:spPr bwMode="auto">
            <a:xfrm>
              <a:off x="2393" y="3027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59" name="Line 1602"/>
            <p:cNvSpPr>
              <a:spLocks noChangeShapeType="1"/>
            </p:cNvSpPr>
            <p:nvPr/>
          </p:nvSpPr>
          <p:spPr bwMode="auto">
            <a:xfrm>
              <a:off x="2393" y="3141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0" name="Line 1603"/>
            <p:cNvSpPr>
              <a:spLocks noChangeShapeType="1"/>
            </p:cNvSpPr>
            <p:nvPr/>
          </p:nvSpPr>
          <p:spPr bwMode="auto">
            <a:xfrm>
              <a:off x="2393" y="3256"/>
              <a:ext cx="1" cy="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1" name="Freeform 1604"/>
            <p:cNvSpPr>
              <a:spLocks/>
            </p:cNvSpPr>
            <p:nvPr/>
          </p:nvSpPr>
          <p:spPr bwMode="auto">
            <a:xfrm>
              <a:off x="2350" y="3291"/>
              <a:ext cx="45" cy="24"/>
            </a:xfrm>
            <a:custGeom>
              <a:avLst/>
              <a:gdLst>
                <a:gd name="T0" fmla="*/ 0 w 181"/>
                <a:gd name="T1" fmla="*/ 0 h 95"/>
                <a:gd name="T2" fmla="*/ 0 w 181"/>
                <a:gd name="T3" fmla="*/ 0 h 95"/>
                <a:gd name="T4" fmla="*/ 0 w 181"/>
                <a:gd name="T5" fmla="*/ 0 h 95"/>
                <a:gd name="T6" fmla="*/ 0 w 181"/>
                <a:gd name="T7" fmla="*/ 0 h 95"/>
                <a:gd name="T8" fmla="*/ 0 w 181"/>
                <a:gd name="T9" fmla="*/ 0 h 95"/>
                <a:gd name="T10" fmla="*/ 0 w 181"/>
                <a:gd name="T11" fmla="*/ 0 h 95"/>
                <a:gd name="T12" fmla="*/ 0 w 181"/>
                <a:gd name="T13" fmla="*/ 0 h 95"/>
                <a:gd name="T14" fmla="*/ 0 w 181"/>
                <a:gd name="T15" fmla="*/ 0 h 95"/>
                <a:gd name="T16" fmla="*/ 0 w 181"/>
                <a:gd name="T17" fmla="*/ 0 h 95"/>
                <a:gd name="T18" fmla="*/ 0 w 181"/>
                <a:gd name="T19" fmla="*/ 0 h 95"/>
                <a:gd name="T20" fmla="*/ 0 w 181"/>
                <a:gd name="T21" fmla="*/ 0 h 95"/>
                <a:gd name="T22" fmla="*/ 0 w 181"/>
                <a:gd name="T23" fmla="*/ 0 h 95"/>
                <a:gd name="T24" fmla="*/ 0 w 181"/>
                <a:gd name="T25" fmla="*/ 0 h 95"/>
                <a:gd name="T26" fmla="*/ 0 w 181"/>
                <a:gd name="T27" fmla="*/ 0 h 95"/>
                <a:gd name="T28" fmla="*/ 0 w 181"/>
                <a:gd name="T29" fmla="*/ 0 h 95"/>
                <a:gd name="T30" fmla="*/ 0 w 181"/>
                <a:gd name="T31" fmla="*/ 0 h 95"/>
                <a:gd name="T32" fmla="*/ 0 w 181"/>
                <a:gd name="T33" fmla="*/ 0 h 95"/>
                <a:gd name="T34" fmla="*/ 0 w 181"/>
                <a:gd name="T35" fmla="*/ 0 h 95"/>
                <a:gd name="T36" fmla="*/ 0 w 181"/>
                <a:gd name="T37" fmla="*/ 0 h 95"/>
                <a:gd name="T38" fmla="*/ 0 w 181"/>
                <a:gd name="T39" fmla="*/ 0 h 95"/>
                <a:gd name="T40" fmla="*/ 0 w 181"/>
                <a:gd name="T41" fmla="*/ 0 h 95"/>
                <a:gd name="T42" fmla="*/ 0 w 181"/>
                <a:gd name="T43" fmla="*/ 0 h 95"/>
                <a:gd name="T44" fmla="*/ 0 w 181"/>
                <a:gd name="T45" fmla="*/ 0 h 95"/>
                <a:gd name="T46" fmla="*/ 0 w 181"/>
                <a:gd name="T47" fmla="*/ 0 h 95"/>
                <a:gd name="T48" fmla="*/ 0 w 181"/>
                <a:gd name="T49" fmla="*/ 0 h 95"/>
                <a:gd name="T50" fmla="*/ 0 w 181"/>
                <a:gd name="T51" fmla="*/ 0 h 95"/>
                <a:gd name="T52" fmla="*/ 0 w 181"/>
                <a:gd name="T53" fmla="*/ 0 h 95"/>
                <a:gd name="T54" fmla="*/ 0 w 181"/>
                <a:gd name="T55" fmla="*/ 0 h 95"/>
                <a:gd name="T56" fmla="*/ 0 w 181"/>
                <a:gd name="T57" fmla="*/ 0 h 95"/>
                <a:gd name="T58" fmla="*/ 0 w 181"/>
                <a:gd name="T59" fmla="*/ 0 h 95"/>
                <a:gd name="T60" fmla="*/ 0 w 181"/>
                <a:gd name="T61" fmla="*/ 0 h 95"/>
                <a:gd name="T62" fmla="*/ 0 w 181"/>
                <a:gd name="T63" fmla="*/ 0 h 95"/>
                <a:gd name="T64" fmla="*/ 0 w 181"/>
                <a:gd name="T65" fmla="*/ 0 h 95"/>
                <a:gd name="T66" fmla="*/ 0 w 181"/>
                <a:gd name="T67" fmla="*/ 0 h 95"/>
                <a:gd name="T68" fmla="*/ 0 w 181"/>
                <a:gd name="T69" fmla="*/ 0 h 95"/>
                <a:gd name="T70" fmla="*/ 0 w 181"/>
                <a:gd name="T71" fmla="*/ 0 h 95"/>
                <a:gd name="T72" fmla="*/ 0 w 181"/>
                <a:gd name="T73" fmla="*/ 0 h 95"/>
                <a:gd name="T74" fmla="*/ 0 w 181"/>
                <a:gd name="T75" fmla="*/ 0 h 95"/>
                <a:gd name="T76" fmla="*/ 0 w 181"/>
                <a:gd name="T77" fmla="*/ 0 h 95"/>
                <a:gd name="T78" fmla="*/ 0 w 181"/>
                <a:gd name="T79" fmla="*/ 0 h 95"/>
                <a:gd name="T80" fmla="*/ 0 w 181"/>
                <a:gd name="T81" fmla="*/ 0 h 95"/>
                <a:gd name="T82" fmla="*/ 0 w 181"/>
                <a:gd name="T83" fmla="*/ 0 h 95"/>
                <a:gd name="T84" fmla="*/ 0 w 181"/>
                <a:gd name="T85" fmla="*/ 0 h 95"/>
                <a:gd name="T86" fmla="*/ 0 w 181"/>
                <a:gd name="T87" fmla="*/ 0 h 95"/>
                <a:gd name="T88" fmla="*/ 0 w 181"/>
                <a:gd name="T89" fmla="*/ 0 h 95"/>
                <a:gd name="T90" fmla="*/ 0 w 181"/>
                <a:gd name="T91" fmla="*/ 0 h 95"/>
                <a:gd name="T92" fmla="*/ 0 w 181"/>
                <a:gd name="T93" fmla="*/ 0 h 9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81" h="95">
                  <a:moveTo>
                    <a:pt x="0" y="40"/>
                  </a:moveTo>
                  <a:lnTo>
                    <a:pt x="1" y="40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10" y="31"/>
                  </a:lnTo>
                  <a:lnTo>
                    <a:pt x="16" y="26"/>
                  </a:lnTo>
                  <a:lnTo>
                    <a:pt x="22" y="22"/>
                  </a:lnTo>
                  <a:lnTo>
                    <a:pt x="27" y="18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7" y="8"/>
                  </a:lnTo>
                  <a:lnTo>
                    <a:pt x="55" y="6"/>
                  </a:lnTo>
                  <a:lnTo>
                    <a:pt x="63" y="4"/>
                  </a:lnTo>
                  <a:lnTo>
                    <a:pt x="70" y="4"/>
                  </a:lnTo>
                  <a:lnTo>
                    <a:pt x="76" y="3"/>
                  </a:lnTo>
                  <a:lnTo>
                    <a:pt x="83" y="3"/>
                  </a:lnTo>
                  <a:lnTo>
                    <a:pt x="90" y="2"/>
                  </a:lnTo>
                  <a:lnTo>
                    <a:pt x="97" y="2"/>
                  </a:lnTo>
                  <a:lnTo>
                    <a:pt x="103" y="2"/>
                  </a:lnTo>
                  <a:lnTo>
                    <a:pt x="111" y="2"/>
                  </a:lnTo>
                  <a:lnTo>
                    <a:pt x="119" y="0"/>
                  </a:lnTo>
                  <a:lnTo>
                    <a:pt x="127" y="0"/>
                  </a:lnTo>
                  <a:lnTo>
                    <a:pt x="135" y="0"/>
                  </a:lnTo>
                  <a:lnTo>
                    <a:pt x="139" y="0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4" y="3"/>
                  </a:lnTo>
                  <a:lnTo>
                    <a:pt x="157" y="4"/>
                  </a:lnTo>
                  <a:lnTo>
                    <a:pt x="162" y="5"/>
                  </a:lnTo>
                  <a:lnTo>
                    <a:pt x="165" y="7"/>
                  </a:lnTo>
                  <a:lnTo>
                    <a:pt x="168" y="8"/>
                  </a:lnTo>
                  <a:lnTo>
                    <a:pt x="172" y="11"/>
                  </a:lnTo>
                  <a:lnTo>
                    <a:pt x="175" y="14"/>
                  </a:lnTo>
                  <a:lnTo>
                    <a:pt x="177" y="16"/>
                  </a:lnTo>
                  <a:lnTo>
                    <a:pt x="178" y="20"/>
                  </a:lnTo>
                  <a:lnTo>
                    <a:pt x="180" y="23"/>
                  </a:lnTo>
                  <a:lnTo>
                    <a:pt x="181" y="27"/>
                  </a:lnTo>
                  <a:lnTo>
                    <a:pt x="181" y="31"/>
                  </a:lnTo>
                  <a:lnTo>
                    <a:pt x="181" y="35"/>
                  </a:lnTo>
                  <a:lnTo>
                    <a:pt x="180" y="40"/>
                  </a:lnTo>
                  <a:lnTo>
                    <a:pt x="178" y="43"/>
                  </a:lnTo>
                  <a:lnTo>
                    <a:pt x="177" y="50"/>
                  </a:lnTo>
                  <a:lnTo>
                    <a:pt x="175" y="57"/>
                  </a:lnTo>
                  <a:lnTo>
                    <a:pt x="174" y="62"/>
                  </a:lnTo>
                  <a:lnTo>
                    <a:pt x="172" y="69"/>
                  </a:lnTo>
                  <a:lnTo>
                    <a:pt x="171" y="72"/>
                  </a:lnTo>
                  <a:lnTo>
                    <a:pt x="168" y="76"/>
                  </a:lnTo>
                  <a:lnTo>
                    <a:pt x="166" y="79"/>
                  </a:lnTo>
                  <a:lnTo>
                    <a:pt x="164" y="82"/>
                  </a:lnTo>
                  <a:lnTo>
                    <a:pt x="162" y="85"/>
                  </a:lnTo>
                  <a:lnTo>
                    <a:pt x="159" y="87"/>
                  </a:lnTo>
                  <a:lnTo>
                    <a:pt x="155" y="89"/>
                  </a:lnTo>
                  <a:lnTo>
                    <a:pt x="152" y="91"/>
                  </a:lnTo>
                  <a:lnTo>
                    <a:pt x="146" y="92"/>
                  </a:lnTo>
                  <a:lnTo>
                    <a:pt x="141" y="94"/>
                  </a:lnTo>
                  <a:lnTo>
                    <a:pt x="136" y="95"/>
                  </a:lnTo>
                  <a:lnTo>
                    <a:pt x="130" y="95"/>
                  </a:lnTo>
                  <a:lnTo>
                    <a:pt x="125" y="95"/>
                  </a:lnTo>
                  <a:lnTo>
                    <a:pt x="119" y="95"/>
                  </a:lnTo>
                  <a:lnTo>
                    <a:pt x="112" y="94"/>
                  </a:lnTo>
                  <a:lnTo>
                    <a:pt x="104" y="94"/>
                  </a:lnTo>
                  <a:lnTo>
                    <a:pt x="96" y="92"/>
                  </a:lnTo>
                  <a:lnTo>
                    <a:pt x="90" y="91"/>
                  </a:lnTo>
                  <a:lnTo>
                    <a:pt x="84" y="90"/>
                  </a:lnTo>
                  <a:lnTo>
                    <a:pt x="80" y="89"/>
                  </a:lnTo>
                  <a:lnTo>
                    <a:pt x="74" y="88"/>
                  </a:lnTo>
                  <a:lnTo>
                    <a:pt x="69" y="86"/>
                  </a:lnTo>
                  <a:lnTo>
                    <a:pt x="64" y="85"/>
                  </a:lnTo>
                  <a:lnTo>
                    <a:pt x="61" y="82"/>
                  </a:lnTo>
                  <a:lnTo>
                    <a:pt x="56" y="80"/>
                  </a:lnTo>
                  <a:lnTo>
                    <a:pt x="53" y="78"/>
                  </a:lnTo>
                  <a:lnTo>
                    <a:pt x="47" y="74"/>
                  </a:lnTo>
                  <a:lnTo>
                    <a:pt x="42" y="71"/>
                  </a:lnTo>
                  <a:lnTo>
                    <a:pt x="38" y="70"/>
                  </a:lnTo>
                  <a:lnTo>
                    <a:pt x="34" y="68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28" y="65"/>
                  </a:lnTo>
                  <a:lnTo>
                    <a:pt x="28" y="64"/>
                  </a:lnTo>
                  <a:lnTo>
                    <a:pt x="28" y="63"/>
                  </a:lnTo>
                  <a:lnTo>
                    <a:pt x="27" y="62"/>
                  </a:lnTo>
                  <a:lnTo>
                    <a:pt x="26" y="62"/>
                  </a:lnTo>
                  <a:lnTo>
                    <a:pt x="25" y="62"/>
                  </a:lnTo>
                  <a:lnTo>
                    <a:pt x="22" y="60"/>
                  </a:lnTo>
                  <a:lnTo>
                    <a:pt x="18" y="59"/>
                  </a:lnTo>
                  <a:lnTo>
                    <a:pt x="16" y="57"/>
                  </a:lnTo>
                  <a:lnTo>
                    <a:pt x="14" y="54"/>
                  </a:lnTo>
                  <a:lnTo>
                    <a:pt x="11" y="51"/>
                  </a:lnTo>
                  <a:lnTo>
                    <a:pt x="9" y="49"/>
                  </a:lnTo>
                  <a:lnTo>
                    <a:pt x="6" y="45"/>
                  </a:lnTo>
                  <a:lnTo>
                    <a:pt x="4" y="4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2" name="Freeform 1605"/>
            <p:cNvSpPr>
              <a:spLocks/>
            </p:cNvSpPr>
            <p:nvPr/>
          </p:nvSpPr>
          <p:spPr bwMode="auto">
            <a:xfrm>
              <a:off x="2316" y="3291"/>
              <a:ext cx="62" cy="22"/>
            </a:xfrm>
            <a:custGeom>
              <a:avLst/>
              <a:gdLst>
                <a:gd name="T0" fmla="*/ 0 w 249"/>
                <a:gd name="T1" fmla="*/ 0 h 87"/>
                <a:gd name="T2" fmla="*/ 0 w 249"/>
                <a:gd name="T3" fmla="*/ 0 h 87"/>
                <a:gd name="T4" fmla="*/ 0 w 249"/>
                <a:gd name="T5" fmla="*/ 0 h 87"/>
                <a:gd name="T6" fmla="*/ 0 w 249"/>
                <a:gd name="T7" fmla="*/ 0 h 87"/>
                <a:gd name="T8" fmla="*/ 0 w 249"/>
                <a:gd name="T9" fmla="*/ 0 h 87"/>
                <a:gd name="T10" fmla="*/ 0 w 249"/>
                <a:gd name="T11" fmla="*/ 0 h 87"/>
                <a:gd name="T12" fmla="*/ 0 w 249"/>
                <a:gd name="T13" fmla="*/ 0 h 87"/>
                <a:gd name="T14" fmla="*/ 0 w 249"/>
                <a:gd name="T15" fmla="*/ 0 h 87"/>
                <a:gd name="T16" fmla="*/ 0 w 249"/>
                <a:gd name="T17" fmla="*/ 0 h 87"/>
                <a:gd name="T18" fmla="*/ 0 w 249"/>
                <a:gd name="T19" fmla="*/ 0 h 87"/>
                <a:gd name="T20" fmla="*/ 0 w 249"/>
                <a:gd name="T21" fmla="*/ 0 h 87"/>
                <a:gd name="T22" fmla="*/ 0 w 249"/>
                <a:gd name="T23" fmla="*/ 0 h 87"/>
                <a:gd name="T24" fmla="*/ 0 w 249"/>
                <a:gd name="T25" fmla="*/ 0 h 87"/>
                <a:gd name="T26" fmla="*/ 0 w 249"/>
                <a:gd name="T27" fmla="*/ 0 h 87"/>
                <a:gd name="T28" fmla="*/ 0 w 249"/>
                <a:gd name="T29" fmla="*/ 0 h 87"/>
                <a:gd name="T30" fmla="*/ 0 w 249"/>
                <a:gd name="T31" fmla="*/ 0 h 87"/>
                <a:gd name="T32" fmla="*/ 0 w 249"/>
                <a:gd name="T33" fmla="*/ 0 h 87"/>
                <a:gd name="T34" fmla="*/ 0 w 249"/>
                <a:gd name="T35" fmla="*/ 0 h 87"/>
                <a:gd name="T36" fmla="*/ 0 w 249"/>
                <a:gd name="T37" fmla="*/ 0 h 87"/>
                <a:gd name="T38" fmla="*/ 0 w 249"/>
                <a:gd name="T39" fmla="*/ 0 h 87"/>
                <a:gd name="T40" fmla="*/ 0 w 249"/>
                <a:gd name="T41" fmla="*/ 0 h 87"/>
                <a:gd name="T42" fmla="*/ 0 w 249"/>
                <a:gd name="T43" fmla="*/ 0 h 87"/>
                <a:gd name="T44" fmla="*/ 0 w 249"/>
                <a:gd name="T45" fmla="*/ 0 h 87"/>
                <a:gd name="T46" fmla="*/ 0 w 249"/>
                <a:gd name="T47" fmla="*/ 0 h 87"/>
                <a:gd name="T48" fmla="*/ 0 w 249"/>
                <a:gd name="T49" fmla="*/ 0 h 87"/>
                <a:gd name="T50" fmla="*/ 0 w 249"/>
                <a:gd name="T51" fmla="*/ 0 h 87"/>
                <a:gd name="T52" fmla="*/ 0 w 249"/>
                <a:gd name="T53" fmla="*/ 0 h 87"/>
                <a:gd name="T54" fmla="*/ 0 w 249"/>
                <a:gd name="T55" fmla="*/ 0 h 87"/>
                <a:gd name="T56" fmla="*/ 0 w 249"/>
                <a:gd name="T57" fmla="*/ 0 h 87"/>
                <a:gd name="T58" fmla="*/ 0 w 249"/>
                <a:gd name="T59" fmla="*/ 0 h 87"/>
                <a:gd name="T60" fmla="*/ 0 w 249"/>
                <a:gd name="T61" fmla="*/ 0 h 87"/>
                <a:gd name="T62" fmla="*/ 0 w 249"/>
                <a:gd name="T63" fmla="*/ 0 h 87"/>
                <a:gd name="T64" fmla="*/ 0 w 249"/>
                <a:gd name="T65" fmla="*/ 0 h 87"/>
                <a:gd name="T66" fmla="*/ 0 w 249"/>
                <a:gd name="T67" fmla="*/ 0 h 87"/>
                <a:gd name="T68" fmla="*/ 0 w 249"/>
                <a:gd name="T69" fmla="*/ 0 h 87"/>
                <a:gd name="T70" fmla="*/ 0 w 249"/>
                <a:gd name="T71" fmla="*/ 0 h 87"/>
                <a:gd name="T72" fmla="*/ 0 w 249"/>
                <a:gd name="T73" fmla="*/ 0 h 87"/>
                <a:gd name="T74" fmla="*/ 0 w 249"/>
                <a:gd name="T75" fmla="*/ 0 h 87"/>
                <a:gd name="T76" fmla="*/ 0 w 249"/>
                <a:gd name="T77" fmla="*/ 0 h 87"/>
                <a:gd name="T78" fmla="*/ 0 w 249"/>
                <a:gd name="T79" fmla="*/ 0 h 87"/>
                <a:gd name="T80" fmla="*/ 0 w 249"/>
                <a:gd name="T81" fmla="*/ 0 h 87"/>
                <a:gd name="T82" fmla="*/ 0 w 249"/>
                <a:gd name="T83" fmla="*/ 0 h 87"/>
                <a:gd name="T84" fmla="*/ 0 w 249"/>
                <a:gd name="T85" fmla="*/ 0 h 8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9" h="87">
                  <a:moveTo>
                    <a:pt x="2" y="53"/>
                  </a:moveTo>
                  <a:lnTo>
                    <a:pt x="2" y="50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1" y="45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9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7"/>
                  </a:lnTo>
                  <a:lnTo>
                    <a:pt x="7" y="59"/>
                  </a:lnTo>
                  <a:lnTo>
                    <a:pt x="11" y="64"/>
                  </a:lnTo>
                  <a:lnTo>
                    <a:pt x="15" y="69"/>
                  </a:lnTo>
                  <a:lnTo>
                    <a:pt x="19" y="73"/>
                  </a:lnTo>
                  <a:lnTo>
                    <a:pt x="24" y="78"/>
                  </a:lnTo>
                  <a:lnTo>
                    <a:pt x="30" y="80"/>
                  </a:lnTo>
                  <a:lnTo>
                    <a:pt x="35" y="83"/>
                  </a:lnTo>
                  <a:lnTo>
                    <a:pt x="44" y="86"/>
                  </a:lnTo>
                  <a:lnTo>
                    <a:pt x="53" y="87"/>
                  </a:lnTo>
                  <a:lnTo>
                    <a:pt x="62" y="87"/>
                  </a:lnTo>
                  <a:lnTo>
                    <a:pt x="72" y="86"/>
                  </a:lnTo>
                  <a:lnTo>
                    <a:pt x="81" y="83"/>
                  </a:lnTo>
                  <a:lnTo>
                    <a:pt x="90" y="80"/>
                  </a:lnTo>
                  <a:lnTo>
                    <a:pt x="99" y="76"/>
                  </a:lnTo>
                  <a:lnTo>
                    <a:pt x="107" y="71"/>
                  </a:lnTo>
                  <a:lnTo>
                    <a:pt x="114" y="64"/>
                  </a:lnTo>
                  <a:lnTo>
                    <a:pt x="121" y="59"/>
                  </a:lnTo>
                  <a:lnTo>
                    <a:pt x="126" y="52"/>
                  </a:lnTo>
                  <a:lnTo>
                    <a:pt x="133" y="44"/>
                  </a:lnTo>
                  <a:lnTo>
                    <a:pt x="138" y="37"/>
                  </a:lnTo>
                  <a:lnTo>
                    <a:pt x="146" y="31"/>
                  </a:lnTo>
                  <a:lnTo>
                    <a:pt x="153" y="25"/>
                  </a:lnTo>
                  <a:lnTo>
                    <a:pt x="161" y="20"/>
                  </a:lnTo>
                  <a:lnTo>
                    <a:pt x="170" y="15"/>
                  </a:lnTo>
                  <a:lnTo>
                    <a:pt x="179" y="11"/>
                  </a:lnTo>
                  <a:lnTo>
                    <a:pt x="188" y="7"/>
                  </a:lnTo>
                  <a:lnTo>
                    <a:pt x="198" y="5"/>
                  </a:lnTo>
                  <a:lnTo>
                    <a:pt x="208" y="3"/>
                  </a:lnTo>
                  <a:lnTo>
                    <a:pt x="219" y="3"/>
                  </a:lnTo>
                  <a:lnTo>
                    <a:pt x="230" y="2"/>
                  </a:lnTo>
                  <a:lnTo>
                    <a:pt x="242" y="2"/>
                  </a:lnTo>
                  <a:lnTo>
                    <a:pt x="24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3" name="Freeform 1606"/>
            <p:cNvSpPr>
              <a:spLocks/>
            </p:cNvSpPr>
            <p:nvPr/>
          </p:nvSpPr>
          <p:spPr bwMode="auto">
            <a:xfrm>
              <a:off x="2348" y="3300"/>
              <a:ext cx="40" cy="15"/>
            </a:xfrm>
            <a:custGeom>
              <a:avLst/>
              <a:gdLst>
                <a:gd name="T0" fmla="*/ 0 w 162"/>
                <a:gd name="T1" fmla="*/ 0 h 61"/>
                <a:gd name="T2" fmla="*/ 0 w 162"/>
                <a:gd name="T3" fmla="*/ 0 h 61"/>
                <a:gd name="T4" fmla="*/ 0 w 162"/>
                <a:gd name="T5" fmla="*/ 0 h 61"/>
                <a:gd name="T6" fmla="*/ 0 w 162"/>
                <a:gd name="T7" fmla="*/ 0 h 61"/>
                <a:gd name="T8" fmla="*/ 0 w 162"/>
                <a:gd name="T9" fmla="*/ 0 h 61"/>
                <a:gd name="T10" fmla="*/ 0 w 162"/>
                <a:gd name="T11" fmla="*/ 0 h 61"/>
                <a:gd name="T12" fmla="*/ 0 w 162"/>
                <a:gd name="T13" fmla="*/ 0 h 61"/>
                <a:gd name="T14" fmla="*/ 0 w 162"/>
                <a:gd name="T15" fmla="*/ 0 h 61"/>
                <a:gd name="T16" fmla="*/ 0 w 162"/>
                <a:gd name="T17" fmla="*/ 0 h 61"/>
                <a:gd name="T18" fmla="*/ 0 w 162"/>
                <a:gd name="T19" fmla="*/ 0 h 61"/>
                <a:gd name="T20" fmla="*/ 0 w 162"/>
                <a:gd name="T21" fmla="*/ 0 h 61"/>
                <a:gd name="T22" fmla="*/ 0 w 162"/>
                <a:gd name="T23" fmla="*/ 0 h 61"/>
                <a:gd name="T24" fmla="*/ 0 w 162"/>
                <a:gd name="T25" fmla="*/ 0 h 61"/>
                <a:gd name="T26" fmla="*/ 0 w 162"/>
                <a:gd name="T27" fmla="*/ 0 h 61"/>
                <a:gd name="T28" fmla="*/ 0 w 162"/>
                <a:gd name="T29" fmla="*/ 0 h 61"/>
                <a:gd name="T30" fmla="*/ 0 w 162"/>
                <a:gd name="T31" fmla="*/ 0 h 61"/>
                <a:gd name="T32" fmla="*/ 0 w 162"/>
                <a:gd name="T33" fmla="*/ 0 h 61"/>
                <a:gd name="T34" fmla="*/ 0 w 162"/>
                <a:gd name="T35" fmla="*/ 0 h 61"/>
                <a:gd name="T36" fmla="*/ 0 w 162"/>
                <a:gd name="T37" fmla="*/ 0 h 61"/>
                <a:gd name="T38" fmla="*/ 0 w 162"/>
                <a:gd name="T39" fmla="*/ 0 h 61"/>
                <a:gd name="T40" fmla="*/ 0 w 162"/>
                <a:gd name="T41" fmla="*/ 0 h 61"/>
                <a:gd name="T42" fmla="*/ 0 w 162"/>
                <a:gd name="T43" fmla="*/ 0 h 61"/>
                <a:gd name="T44" fmla="*/ 0 w 162"/>
                <a:gd name="T45" fmla="*/ 0 h 61"/>
                <a:gd name="T46" fmla="*/ 0 w 162"/>
                <a:gd name="T47" fmla="*/ 0 h 61"/>
                <a:gd name="T48" fmla="*/ 0 w 162"/>
                <a:gd name="T49" fmla="*/ 0 h 61"/>
                <a:gd name="T50" fmla="*/ 0 w 162"/>
                <a:gd name="T51" fmla="*/ 0 h 61"/>
                <a:gd name="T52" fmla="*/ 0 w 162"/>
                <a:gd name="T53" fmla="*/ 0 h 61"/>
                <a:gd name="T54" fmla="*/ 0 w 162"/>
                <a:gd name="T55" fmla="*/ 0 h 61"/>
                <a:gd name="T56" fmla="*/ 0 w 162"/>
                <a:gd name="T57" fmla="*/ 0 h 61"/>
                <a:gd name="T58" fmla="*/ 0 w 162"/>
                <a:gd name="T59" fmla="*/ 0 h 61"/>
                <a:gd name="T60" fmla="*/ 0 w 162"/>
                <a:gd name="T61" fmla="*/ 0 h 61"/>
                <a:gd name="T62" fmla="*/ 0 w 162"/>
                <a:gd name="T63" fmla="*/ 0 h 61"/>
                <a:gd name="T64" fmla="*/ 0 w 162"/>
                <a:gd name="T65" fmla="*/ 0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2" h="61">
                  <a:moveTo>
                    <a:pt x="162" y="57"/>
                  </a:moveTo>
                  <a:lnTo>
                    <a:pt x="155" y="60"/>
                  </a:lnTo>
                  <a:lnTo>
                    <a:pt x="147" y="60"/>
                  </a:lnTo>
                  <a:lnTo>
                    <a:pt x="139" y="61"/>
                  </a:lnTo>
                  <a:lnTo>
                    <a:pt x="131" y="61"/>
                  </a:lnTo>
                  <a:lnTo>
                    <a:pt x="123" y="60"/>
                  </a:lnTo>
                  <a:lnTo>
                    <a:pt x="113" y="60"/>
                  </a:lnTo>
                  <a:lnTo>
                    <a:pt x="103" y="58"/>
                  </a:lnTo>
                  <a:lnTo>
                    <a:pt x="94" y="56"/>
                  </a:lnTo>
                  <a:lnTo>
                    <a:pt x="85" y="54"/>
                  </a:lnTo>
                  <a:lnTo>
                    <a:pt x="76" y="52"/>
                  </a:lnTo>
                  <a:lnTo>
                    <a:pt x="70" y="48"/>
                  </a:lnTo>
                  <a:lnTo>
                    <a:pt x="64" y="45"/>
                  </a:lnTo>
                  <a:lnTo>
                    <a:pt x="57" y="40"/>
                  </a:lnTo>
                  <a:lnTo>
                    <a:pt x="52" y="37"/>
                  </a:lnTo>
                  <a:lnTo>
                    <a:pt x="48" y="36"/>
                  </a:lnTo>
                  <a:lnTo>
                    <a:pt x="46" y="35"/>
                  </a:lnTo>
                  <a:lnTo>
                    <a:pt x="44" y="34"/>
                  </a:lnTo>
                  <a:lnTo>
                    <a:pt x="41" y="33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4" y="27"/>
                  </a:lnTo>
                  <a:lnTo>
                    <a:pt x="30" y="26"/>
                  </a:lnTo>
                  <a:lnTo>
                    <a:pt x="27" y="24"/>
                  </a:lnTo>
                  <a:lnTo>
                    <a:pt x="25" y="21"/>
                  </a:lnTo>
                  <a:lnTo>
                    <a:pt x="21" y="17"/>
                  </a:lnTo>
                  <a:lnTo>
                    <a:pt x="18" y="14"/>
                  </a:lnTo>
                  <a:lnTo>
                    <a:pt x="14" y="9"/>
                  </a:lnTo>
                  <a:lnTo>
                    <a:pt x="11" y="7"/>
                  </a:lnTo>
                  <a:lnTo>
                    <a:pt x="8" y="5"/>
                  </a:lnTo>
                  <a:lnTo>
                    <a:pt x="5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4" name="Line 1607"/>
            <p:cNvSpPr>
              <a:spLocks noChangeShapeType="1"/>
            </p:cNvSpPr>
            <p:nvPr/>
          </p:nvSpPr>
          <p:spPr bwMode="auto">
            <a:xfrm flipH="1" flipV="1">
              <a:off x="1457" y="2927"/>
              <a:ext cx="74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5" name="Line 1608"/>
            <p:cNvSpPr>
              <a:spLocks noChangeShapeType="1"/>
            </p:cNvSpPr>
            <p:nvPr/>
          </p:nvSpPr>
          <p:spPr bwMode="auto">
            <a:xfrm flipH="1" flipV="1">
              <a:off x="1347" y="2897"/>
              <a:ext cx="73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6" name="Line 1609"/>
            <p:cNvSpPr>
              <a:spLocks noChangeShapeType="1"/>
            </p:cNvSpPr>
            <p:nvPr/>
          </p:nvSpPr>
          <p:spPr bwMode="auto">
            <a:xfrm>
              <a:off x="2867" y="2758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7" name="Line 1610"/>
            <p:cNvSpPr>
              <a:spLocks noChangeShapeType="1"/>
            </p:cNvSpPr>
            <p:nvPr/>
          </p:nvSpPr>
          <p:spPr bwMode="auto">
            <a:xfrm>
              <a:off x="2867" y="2873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8" name="Line 1611"/>
            <p:cNvSpPr>
              <a:spLocks noChangeShapeType="1"/>
            </p:cNvSpPr>
            <p:nvPr/>
          </p:nvSpPr>
          <p:spPr bwMode="auto">
            <a:xfrm>
              <a:off x="2867" y="2987"/>
              <a:ext cx="1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69" name="Line 1612"/>
            <p:cNvSpPr>
              <a:spLocks noChangeShapeType="1"/>
            </p:cNvSpPr>
            <p:nvPr/>
          </p:nvSpPr>
          <p:spPr bwMode="auto">
            <a:xfrm>
              <a:off x="2947" y="270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0" name="Line 1613"/>
            <p:cNvSpPr>
              <a:spLocks noChangeShapeType="1"/>
            </p:cNvSpPr>
            <p:nvPr/>
          </p:nvSpPr>
          <p:spPr bwMode="auto">
            <a:xfrm>
              <a:off x="2947" y="2815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1" name="Line 1614"/>
            <p:cNvSpPr>
              <a:spLocks noChangeShapeType="1"/>
            </p:cNvSpPr>
            <p:nvPr/>
          </p:nvSpPr>
          <p:spPr bwMode="auto">
            <a:xfrm>
              <a:off x="2947" y="2930"/>
              <a:ext cx="1" cy="3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2" name="Freeform 1615"/>
            <p:cNvSpPr>
              <a:spLocks/>
            </p:cNvSpPr>
            <p:nvPr/>
          </p:nvSpPr>
          <p:spPr bwMode="auto">
            <a:xfrm>
              <a:off x="2897" y="2962"/>
              <a:ext cx="51" cy="29"/>
            </a:xfrm>
            <a:custGeom>
              <a:avLst/>
              <a:gdLst>
                <a:gd name="T0" fmla="*/ 0 w 206"/>
                <a:gd name="T1" fmla="*/ 0 h 119"/>
                <a:gd name="T2" fmla="*/ 0 w 206"/>
                <a:gd name="T3" fmla="*/ 0 h 119"/>
                <a:gd name="T4" fmla="*/ 0 w 206"/>
                <a:gd name="T5" fmla="*/ 0 h 119"/>
                <a:gd name="T6" fmla="*/ 0 w 206"/>
                <a:gd name="T7" fmla="*/ 0 h 119"/>
                <a:gd name="T8" fmla="*/ 0 w 206"/>
                <a:gd name="T9" fmla="*/ 0 h 119"/>
                <a:gd name="T10" fmla="*/ 0 w 206"/>
                <a:gd name="T11" fmla="*/ 0 h 119"/>
                <a:gd name="T12" fmla="*/ 0 w 206"/>
                <a:gd name="T13" fmla="*/ 0 h 119"/>
                <a:gd name="T14" fmla="*/ 0 w 206"/>
                <a:gd name="T15" fmla="*/ 0 h 119"/>
                <a:gd name="T16" fmla="*/ 0 w 206"/>
                <a:gd name="T17" fmla="*/ 0 h 119"/>
                <a:gd name="T18" fmla="*/ 0 w 206"/>
                <a:gd name="T19" fmla="*/ 0 h 119"/>
                <a:gd name="T20" fmla="*/ 0 w 206"/>
                <a:gd name="T21" fmla="*/ 0 h 119"/>
                <a:gd name="T22" fmla="*/ 0 w 206"/>
                <a:gd name="T23" fmla="*/ 0 h 119"/>
                <a:gd name="T24" fmla="*/ 0 w 206"/>
                <a:gd name="T25" fmla="*/ 0 h 119"/>
                <a:gd name="T26" fmla="*/ 0 w 206"/>
                <a:gd name="T27" fmla="*/ 0 h 119"/>
                <a:gd name="T28" fmla="*/ 0 w 206"/>
                <a:gd name="T29" fmla="*/ 0 h 119"/>
                <a:gd name="T30" fmla="*/ 0 w 206"/>
                <a:gd name="T31" fmla="*/ 0 h 119"/>
                <a:gd name="T32" fmla="*/ 0 w 206"/>
                <a:gd name="T33" fmla="*/ 0 h 119"/>
                <a:gd name="T34" fmla="*/ 0 w 206"/>
                <a:gd name="T35" fmla="*/ 0 h 119"/>
                <a:gd name="T36" fmla="*/ 0 w 206"/>
                <a:gd name="T37" fmla="*/ 0 h 119"/>
                <a:gd name="T38" fmla="*/ 0 w 206"/>
                <a:gd name="T39" fmla="*/ 0 h 119"/>
                <a:gd name="T40" fmla="*/ 0 w 206"/>
                <a:gd name="T41" fmla="*/ 0 h 119"/>
                <a:gd name="T42" fmla="*/ 0 w 206"/>
                <a:gd name="T43" fmla="*/ 0 h 119"/>
                <a:gd name="T44" fmla="*/ 0 w 206"/>
                <a:gd name="T45" fmla="*/ 0 h 119"/>
                <a:gd name="T46" fmla="*/ 0 w 206"/>
                <a:gd name="T47" fmla="*/ 0 h 119"/>
                <a:gd name="T48" fmla="*/ 0 w 206"/>
                <a:gd name="T49" fmla="*/ 0 h 119"/>
                <a:gd name="T50" fmla="*/ 0 w 206"/>
                <a:gd name="T51" fmla="*/ 0 h 119"/>
                <a:gd name="T52" fmla="*/ 0 w 206"/>
                <a:gd name="T53" fmla="*/ 0 h 119"/>
                <a:gd name="T54" fmla="*/ 0 w 206"/>
                <a:gd name="T55" fmla="*/ 0 h 119"/>
                <a:gd name="T56" fmla="*/ 0 w 206"/>
                <a:gd name="T57" fmla="*/ 0 h 119"/>
                <a:gd name="T58" fmla="*/ 0 w 206"/>
                <a:gd name="T59" fmla="*/ 0 h 119"/>
                <a:gd name="T60" fmla="*/ 0 w 206"/>
                <a:gd name="T61" fmla="*/ 0 h 119"/>
                <a:gd name="T62" fmla="*/ 0 w 206"/>
                <a:gd name="T63" fmla="*/ 0 h 119"/>
                <a:gd name="T64" fmla="*/ 0 w 206"/>
                <a:gd name="T65" fmla="*/ 0 h 119"/>
                <a:gd name="T66" fmla="*/ 0 w 206"/>
                <a:gd name="T67" fmla="*/ 0 h 119"/>
                <a:gd name="T68" fmla="*/ 0 w 206"/>
                <a:gd name="T69" fmla="*/ 0 h 119"/>
                <a:gd name="T70" fmla="*/ 0 w 206"/>
                <a:gd name="T71" fmla="*/ 0 h 119"/>
                <a:gd name="T72" fmla="*/ 0 w 206"/>
                <a:gd name="T73" fmla="*/ 0 h 119"/>
                <a:gd name="T74" fmla="*/ 0 w 206"/>
                <a:gd name="T75" fmla="*/ 0 h 119"/>
                <a:gd name="T76" fmla="*/ 0 w 206"/>
                <a:gd name="T77" fmla="*/ 0 h 119"/>
                <a:gd name="T78" fmla="*/ 0 w 206"/>
                <a:gd name="T79" fmla="*/ 0 h 119"/>
                <a:gd name="T80" fmla="*/ 0 w 206"/>
                <a:gd name="T81" fmla="*/ 0 h 119"/>
                <a:gd name="T82" fmla="*/ 0 w 206"/>
                <a:gd name="T83" fmla="*/ 0 h 119"/>
                <a:gd name="T84" fmla="*/ 0 w 206"/>
                <a:gd name="T85" fmla="*/ 0 h 119"/>
                <a:gd name="T86" fmla="*/ 0 w 206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6" h="119">
                  <a:moveTo>
                    <a:pt x="0" y="90"/>
                  </a:moveTo>
                  <a:lnTo>
                    <a:pt x="4" y="86"/>
                  </a:lnTo>
                  <a:lnTo>
                    <a:pt x="9" y="80"/>
                  </a:lnTo>
                  <a:lnTo>
                    <a:pt x="14" y="76"/>
                  </a:lnTo>
                  <a:lnTo>
                    <a:pt x="19" y="70"/>
                  </a:lnTo>
                  <a:lnTo>
                    <a:pt x="22" y="64"/>
                  </a:lnTo>
                  <a:lnTo>
                    <a:pt x="27" y="60"/>
                  </a:lnTo>
                  <a:lnTo>
                    <a:pt x="28" y="59"/>
                  </a:lnTo>
                  <a:lnTo>
                    <a:pt x="29" y="58"/>
                  </a:lnTo>
                  <a:lnTo>
                    <a:pt x="30" y="55"/>
                  </a:lnTo>
                  <a:lnTo>
                    <a:pt x="31" y="54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4" y="51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40" y="49"/>
                  </a:lnTo>
                  <a:lnTo>
                    <a:pt x="42" y="48"/>
                  </a:lnTo>
                  <a:lnTo>
                    <a:pt x="43" y="46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9" y="41"/>
                  </a:lnTo>
                  <a:lnTo>
                    <a:pt x="50" y="39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34"/>
                  </a:lnTo>
                  <a:lnTo>
                    <a:pt x="57" y="33"/>
                  </a:lnTo>
                  <a:lnTo>
                    <a:pt x="58" y="33"/>
                  </a:lnTo>
                  <a:lnTo>
                    <a:pt x="59" y="32"/>
                  </a:lnTo>
                  <a:lnTo>
                    <a:pt x="66" y="28"/>
                  </a:lnTo>
                  <a:lnTo>
                    <a:pt x="74" y="24"/>
                  </a:lnTo>
                  <a:lnTo>
                    <a:pt x="81" y="21"/>
                  </a:lnTo>
                  <a:lnTo>
                    <a:pt x="89" y="17"/>
                  </a:lnTo>
                  <a:lnTo>
                    <a:pt x="98" y="14"/>
                  </a:lnTo>
                  <a:lnTo>
                    <a:pt x="106" y="11"/>
                  </a:lnTo>
                  <a:lnTo>
                    <a:pt x="111" y="8"/>
                  </a:lnTo>
                  <a:lnTo>
                    <a:pt x="115" y="7"/>
                  </a:lnTo>
                  <a:lnTo>
                    <a:pt x="120" y="6"/>
                  </a:lnTo>
                  <a:lnTo>
                    <a:pt x="124" y="4"/>
                  </a:lnTo>
                  <a:lnTo>
                    <a:pt x="130" y="4"/>
                  </a:lnTo>
                  <a:lnTo>
                    <a:pt x="134" y="3"/>
                  </a:lnTo>
                  <a:lnTo>
                    <a:pt x="141" y="2"/>
                  </a:lnTo>
                  <a:lnTo>
                    <a:pt x="149" y="0"/>
                  </a:lnTo>
                  <a:lnTo>
                    <a:pt x="157" y="0"/>
                  </a:lnTo>
                  <a:lnTo>
                    <a:pt x="163" y="0"/>
                  </a:lnTo>
                  <a:lnTo>
                    <a:pt x="171" y="0"/>
                  </a:lnTo>
                  <a:lnTo>
                    <a:pt x="178" y="0"/>
                  </a:lnTo>
                  <a:lnTo>
                    <a:pt x="185" y="2"/>
                  </a:lnTo>
                  <a:lnTo>
                    <a:pt x="191" y="3"/>
                  </a:lnTo>
                  <a:lnTo>
                    <a:pt x="196" y="4"/>
                  </a:lnTo>
                  <a:lnTo>
                    <a:pt x="197" y="4"/>
                  </a:lnTo>
                  <a:lnTo>
                    <a:pt x="197" y="5"/>
                  </a:lnTo>
                  <a:lnTo>
                    <a:pt x="198" y="5"/>
                  </a:lnTo>
                  <a:lnTo>
                    <a:pt x="199" y="5"/>
                  </a:lnTo>
                  <a:lnTo>
                    <a:pt x="199" y="6"/>
                  </a:lnTo>
                  <a:lnTo>
                    <a:pt x="200" y="7"/>
                  </a:lnTo>
                  <a:lnTo>
                    <a:pt x="200" y="8"/>
                  </a:lnTo>
                  <a:lnTo>
                    <a:pt x="200" y="9"/>
                  </a:lnTo>
                  <a:lnTo>
                    <a:pt x="201" y="11"/>
                  </a:lnTo>
                  <a:lnTo>
                    <a:pt x="204" y="19"/>
                  </a:lnTo>
                  <a:lnTo>
                    <a:pt x="205" y="28"/>
                  </a:lnTo>
                  <a:lnTo>
                    <a:pt x="206" y="36"/>
                  </a:lnTo>
                  <a:lnTo>
                    <a:pt x="206" y="45"/>
                  </a:lnTo>
                  <a:lnTo>
                    <a:pt x="204" y="54"/>
                  </a:lnTo>
                  <a:lnTo>
                    <a:pt x="203" y="62"/>
                  </a:lnTo>
                  <a:lnTo>
                    <a:pt x="199" y="70"/>
                  </a:lnTo>
                  <a:lnTo>
                    <a:pt x="196" y="78"/>
                  </a:lnTo>
                  <a:lnTo>
                    <a:pt x="191" y="84"/>
                  </a:lnTo>
                  <a:lnTo>
                    <a:pt x="186" y="91"/>
                  </a:lnTo>
                  <a:lnTo>
                    <a:pt x="180" y="98"/>
                  </a:lnTo>
                  <a:lnTo>
                    <a:pt x="173" y="102"/>
                  </a:lnTo>
                  <a:lnTo>
                    <a:pt x="167" y="107"/>
                  </a:lnTo>
                  <a:lnTo>
                    <a:pt x="158" y="111"/>
                  </a:lnTo>
                  <a:lnTo>
                    <a:pt x="149" y="115"/>
                  </a:lnTo>
                  <a:lnTo>
                    <a:pt x="140" y="117"/>
                  </a:lnTo>
                  <a:lnTo>
                    <a:pt x="130" y="118"/>
                  </a:lnTo>
                  <a:lnTo>
                    <a:pt x="120" y="119"/>
                  </a:lnTo>
                  <a:lnTo>
                    <a:pt x="106" y="119"/>
                  </a:lnTo>
                  <a:lnTo>
                    <a:pt x="94" y="118"/>
                  </a:lnTo>
                  <a:lnTo>
                    <a:pt x="81" y="116"/>
                  </a:lnTo>
                  <a:lnTo>
                    <a:pt x="68" y="114"/>
                  </a:lnTo>
                  <a:lnTo>
                    <a:pt x="56" y="111"/>
                  </a:lnTo>
                  <a:lnTo>
                    <a:pt x="40" y="107"/>
                  </a:lnTo>
                  <a:lnTo>
                    <a:pt x="25" y="101"/>
                  </a:lnTo>
                  <a:lnTo>
                    <a:pt x="12" y="96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3" name="Freeform 1616"/>
            <p:cNvSpPr>
              <a:spLocks/>
            </p:cNvSpPr>
            <p:nvPr/>
          </p:nvSpPr>
          <p:spPr bwMode="auto">
            <a:xfrm>
              <a:off x="2867" y="2964"/>
              <a:ext cx="58" cy="37"/>
            </a:xfrm>
            <a:custGeom>
              <a:avLst/>
              <a:gdLst>
                <a:gd name="T0" fmla="*/ 0 w 233"/>
                <a:gd name="T1" fmla="*/ 0 h 150"/>
                <a:gd name="T2" fmla="*/ 0 w 233"/>
                <a:gd name="T3" fmla="*/ 0 h 150"/>
                <a:gd name="T4" fmla="*/ 0 w 233"/>
                <a:gd name="T5" fmla="*/ 0 h 150"/>
                <a:gd name="T6" fmla="*/ 0 w 233"/>
                <a:gd name="T7" fmla="*/ 0 h 150"/>
                <a:gd name="T8" fmla="*/ 0 w 233"/>
                <a:gd name="T9" fmla="*/ 0 h 150"/>
                <a:gd name="T10" fmla="*/ 0 w 233"/>
                <a:gd name="T11" fmla="*/ 0 h 150"/>
                <a:gd name="T12" fmla="*/ 0 w 233"/>
                <a:gd name="T13" fmla="*/ 0 h 150"/>
                <a:gd name="T14" fmla="*/ 0 w 233"/>
                <a:gd name="T15" fmla="*/ 0 h 150"/>
                <a:gd name="T16" fmla="*/ 0 w 233"/>
                <a:gd name="T17" fmla="*/ 0 h 150"/>
                <a:gd name="T18" fmla="*/ 0 w 233"/>
                <a:gd name="T19" fmla="*/ 0 h 150"/>
                <a:gd name="T20" fmla="*/ 0 w 233"/>
                <a:gd name="T21" fmla="*/ 0 h 150"/>
                <a:gd name="T22" fmla="*/ 0 w 233"/>
                <a:gd name="T23" fmla="*/ 0 h 150"/>
                <a:gd name="T24" fmla="*/ 0 w 233"/>
                <a:gd name="T25" fmla="*/ 0 h 150"/>
                <a:gd name="T26" fmla="*/ 0 w 233"/>
                <a:gd name="T27" fmla="*/ 0 h 150"/>
                <a:gd name="T28" fmla="*/ 0 w 233"/>
                <a:gd name="T29" fmla="*/ 0 h 150"/>
                <a:gd name="T30" fmla="*/ 0 w 233"/>
                <a:gd name="T31" fmla="*/ 0 h 150"/>
                <a:gd name="T32" fmla="*/ 0 w 233"/>
                <a:gd name="T33" fmla="*/ 0 h 150"/>
                <a:gd name="T34" fmla="*/ 0 w 233"/>
                <a:gd name="T35" fmla="*/ 0 h 150"/>
                <a:gd name="T36" fmla="*/ 0 w 233"/>
                <a:gd name="T37" fmla="*/ 0 h 150"/>
                <a:gd name="T38" fmla="*/ 0 w 233"/>
                <a:gd name="T39" fmla="*/ 0 h 150"/>
                <a:gd name="T40" fmla="*/ 0 w 233"/>
                <a:gd name="T41" fmla="*/ 0 h 150"/>
                <a:gd name="T42" fmla="*/ 0 w 233"/>
                <a:gd name="T43" fmla="*/ 0 h 150"/>
                <a:gd name="T44" fmla="*/ 0 w 233"/>
                <a:gd name="T45" fmla="*/ 0 h 150"/>
                <a:gd name="T46" fmla="*/ 0 w 233"/>
                <a:gd name="T47" fmla="*/ 0 h 150"/>
                <a:gd name="T48" fmla="*/ 0 w 233"/>
                <a:gd name="T49" fmla="*/ 0 h 150"/>
                <a:gd name="T50" fmla="*/ 0 w 233"/>
                <a:gd name="T51" fmla="*/ 0 h 150"/>
                <a:gd name="T52" fmla="*/ 0 w 233"/>
                <a:gd name="T53" fmla="*/ 0 h 150"/>
                <a:gd name="T54" fmla="*/ 0 w 233"/>
                <a:gd name="T55" fmla="*/ 0 h 150"/>
                <a:gd name="T56" fmla="*/ 0 w 233"/>
                <a:gd name="T57" fmla="*/ 0 h 150"/>
                <a:gd name="T58" fmla="*/ 0 w 233"/>
                <a:gd name="T59" fmla="*/ 0 h 150"/>
                <a:gd name="T60" fmla="*/ 0 w 233"/>
                <a:gd name="T61" fmla="*/ 0 h 150"/>
                <a:gd name="T62" fmla="*/ 0 w 233"/>
                <a:gd name="T63" fmla="*/ 0 h 150"/>
                <a:gd name="T64" fmla="*/ 0 w 233"/>
                <a:gd name="T65" fmla="*/ 0 h 150"/>
                <a:gd name="T66" fmla="*/ 0 w 233"/>
                <a:gd name="T67" fmla="*/ 0 h 150"/>
                <a:gd name="T68" fmla="*/ 0 w 233"/>
                <a:gd name="T69" fmla="*/ 0 h 150"/>
                <a:gd name="T70" fmla="*/ 0 w 233"/>
                <a:gd name="T71" fmla="*/ 0 h 150"/>
                <a:gd name="T72" fmla="*/ 0 w 233"/>
                <a:gd name="T73" fmla="*/ 0 h 150"/>
                <a:gd name="T74" fmla="*/ 0 w 233"/>
                <a:gd name="T75" fmla="*/ 0 h 150"/>
                <a:gd name="T76" fmla="*/ 0 w 233"/>
                <a:gd name="T77" fmla="*/ 0 h 150"/>
                <a:gd name="T78" fmla="*/ 0 w 233"/>
                <a:gd name="T79" fmla="*/ 0 h 150"/>
                <a:gd name="T80" fmla="*/ 0 w 233"/>
                <a:gd name="T81" fmla="*/ 0 h 150"/>
                <a:gd name="T82" fmla="*/ 0 w 233"/>
                <a:gd name="T83" fmla="*/ 0 h 150"/>
                <a:gd name="T84" fmla="*/ 0 w 233"/>
                <a:gd name="T85" fmla="*/ 0 h 150"/>
                <a:gd name="T86" fmla="*/ 0 w 233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33" h="150">
                  <a:moveTo>
                    <a:pt x="0" y="122"/>
                  </a:moveTo>
                  <a:lnTo>
                    <a:pt x="1" y="126"/>
                  </a:lnTo>
                  <a:lnTo>
                    <a:pt x="2" y="129"/>
                  </a:lnTo>
                  <a:lnTo>
                    <a:pt x="4" y="133"/>
                  </a:lnTo>
                  <a:lnTo>
                    <a:pt x="8" y="136"/>
                  </a:lnTo>
                  <a:lnTo>
                    <a:pt x="11" y="139"/>
                  </a:lnTo>
                  <a:lnTo>
                    <a:pt x="15" y="142"/>
                  </a:lnTo>
                  <a:lnTo>
                    <a:pt x="21" y="145"/>
                  </a:lnTo>
                  <a:lnTo>
                    <a:pt x="28" y="147"/>
                  </a:lnTo>
                  <a:lnTo>
                    <a:pt x="35" y="149"/>
                  </a:lnTo>
                  <a:lnTo>
                    <a:pt x="42" y="150"/>
                  </a:lnTo>
                  <a:lnTo>
                    <a:pt x="49" y="150"/>
                  </a:lnTo>
                  <a:lnTo>
                    <a:pt x="57" y="150"/>
                  </a:lnTo>
                  <a:lnTo>
                    <a:pt x="64" y="148"/>
                  </a:lnTo>
                  <a:lnTo>
                    <a:pt x="69" y="145"/>
                  </a:lnTo>
                  <a:lnTo>
                    <a:pt x="74" y="139"/>
                  </a:lnTo>
                  <a:lnTo>
                    <a:pt x="78" y="134"/>
                  </a:lnTo>
                  <a:lnTo>
                    <a:pt x="83" y="127"/>
                  </a:lnTo>
                  <a:lnTo>
                    <a:pt x="87" y="121"/>
                  </a:lnTo>
                  <a:lnTo>
                    <a:pt x="92" y="116"/>
                  </a:lnTo>
                  <a:lnTo>
                    <a:pt x="96" y="109"/>
                  </a:lnTo>
                  <a:lnTo>
                    <a:pt x="105" y="99"/>
                  </a:lnTo>
                  <a:lnTo>
                    <a:pt x="115" y="88"/>
                  </a:lnTo>
                  <a:lnTo>
                    <a:pt x="125" y="76"/>
                  </a:lnTo>
                  <a:lnTo>
                    <a:pt x="131" y="70"/>
                  </a:lnTo>
                  <a:lnTo>
                    <a:pt x="136" y="64"/>
                  </a:lnTo>
                  <a:lnTo>
                    <a:pt x="142" y="56"/>
                  </a:lnTo>
                  <a:lnTo>
                    <a:pt x="148" y="50"/>
                  </a:lnTo>
                  <a:lnTo>
                    <a:pt x="154" y="44"/>
                  </a:lnTo>
                  <a:lnTo>
                    <a:pt x="158" y="42"/>
                  </a:lnTo>
                  <a:lnTo>
                    <a:pt x="161" y="40"/>
                  </a:lnTo>
                  <a:lnTo>
                    <a:pt x="165" y="37"/>
                  </a:lnTo>
                  <a:lnTo>
                    <a:pt x="167" y="35"/>
                  </a:lnTo>
                  <a:lnTo>
                    <a:pt x="169" y="32"/>
                  </a:lnTo>
                  <a:lnTo>
                    <a:pt x="172" y="29"/>
                  </a:lnTo>
                  <a:lnTo>
                    <a:pt x="176" y="26"/>
                  </a:lnTo>
                  <a:lnTo>
                    <a:pt x="180" y="23"/>
                  </a:lnTo>
                  <a:lnTo>
                    <a:pt x="186" y="20"/>
                  </a:lnTo>
                  <a:lnTo>
                    <a:pt x="191" y="17"/>
                  </a:lnTo>
                  <a:lnTo>
                    <a:pt x="200" y="13"/>
                  </a:lnTo>
                  <a:lnTo>
                    <a:pt x="210" y="9"/>
                  </a:lnTo>
                  <a:lnTo>
                    <a:pt x="219" y="5"/>
                  </a:lnTo>
                  <a:lnTo>
                    <a:pt x="231" y="0"/>
                  </a:lnTo>
                  <a:lnTo>
                    <a:pt x="233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4" name="Freeform 1617"/>
            <p:cNvSpPr>
              <a:spLocks/>
            </p:cNvSpPr>
            <p:nvPr/>
          </p:nvSpPr>
          <p:spPr bwMode="auto">
            <a:xfrm>
              <a:off x="2896" y="2978"/>
              <a:ext cx="51" cy="13"/>
            </a:xfrm>
            <a:custGeom>
              <a:avLst/>
              <a:gdLst>
                <a:gd name="T0" fmla="*/ 0 w 203"/>
                <a:gd name="T1" fmla="*/ 0 h 51"/>
                <a:gd name="T2" fmla="*/ 0 w 203"/>
                <a:gd name="T3" fmla="*/ 0 h 51"/>
                <a:gd name="T4" fmla="*/ 0 w 203"/>
                <a:gd name="T5" fmla="*/ 0 h 51"/>
                <a:gd name="T6" fmla="*/ 0 w 203"/>
                <a:gd name="T7" fmla="*/ 0 h 51"/>
                <a:gd name="T8" fmla="*/ 0 w 203"/>
                <a:gd name="T9" fmla="*/ 0 h 51"/>
                <a:gd name="T10" fmla="*/ 0 w 203"/>
                <a:gd name="T11" fmla="*/ 0 h 51"/>
                <a:gd name="T12" fmla="*/ 0 w 203"/>
                <a:gd name="T13" fmla="*/ 0 h 51"/>
                <a:gd name="T14" fmla="*/ 0 w 203"/>
                <a:gd name="T15" fmla="*/ 0 h 51"/>
                <a:gd name="T16" fmla="*/ 0 w 203"/>
                <a:gd name="T17" fmla="*/ 0 h 51"/>
                <a:gd name="T18" fmla="*/ 0 w 203"/>
                <a:gd name="T19" fmla="*/ 0 h 51"/>
                <a:gd name="T20" fmla="*/ 0 w 203"/>
                <a:gd name="T21" fmla="*/ 0 h 51"/>
                <a:gd name="T22" fmla="*/ 0 w 203"/>
                <a:gd name="T23" fmla="*/ 0 h 51"/>
                <a:gd name="T24" fmla="*/ 0 w 203"/>
                <a:gd name="T25" fmla="*/ 0 h 51"/>
                <a:gd name="T26" fmla="*/ 0 w 203"/>
                <a:gd name="T27" fmla="*/ 0 h 51"/>
                <a:gd name="T28" fmla="*/ 0 w 203"/>
                <a:gd name="T29" fmla="*/ 0 h 51"/>
                <a:gd name="T30" fmla="*/ 0 w 203"/>
                <a:gd name="T31" fmla="*/ 0 h 51"/>
                <a:gd name="T32" fmla="*/ 0 w 203"/>
                <a:gd name="T33" fmla="*/ 0 h 51"/>
                <a:gd name="T34" fmla="*/ 0 w 203"/>
                <a:gd name="T35" fmla="*/ 0 h 51"/>
                <a:gd name="T36" fmla="*/ 0 w 203"/>
                <a:gd name="T37" fmla="*/ 0 h 51"/>
                <a:gd name="T38" fmla="*/ 0 w 203"/>
                <a:gd name="T39" fmla="*/ 0 h 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3" h="51">
                  <a:moveTo>
                    <a:pt x="203" y="0"/>
                  </a:moveTo>
                  <a:lnTo>
                    <a:pt x="201" y="5"/>
                  </a:lnTo>
                  <a:lnTo>
                    <a:pt x="195" y="14"/>
                  </a:lnTo>
                  <a:lnTo>
                    <a:pt x="190" y="23"/>
                  </a:lnTo>
                  <a:lnTo>
                    <a:pt x="183" y="30"/>
                  </a:lnTo>
                  <a:lnTo>
                    <a:pt x="175" y="36"/>
                  </a:lnTo>
                  <a:lnTo>
                    <a:pt x="166" y="41"/>
                  </a:lnTo>
                  <a:lnTo>
                    <a:pt x="156" y="45"/>
                  </a:lnTo>
                  <a:lnTo>
                    <a:pt x="145" y="48"/>
                  </a:lnTo>
                  <a:lnTo>
                    <a:pt x="133" y="50"/>
                  </a:lnTo>
                  <a:lnTo>
                    <a:pt x="120" y="51"/>
                  </a:lnTo>
                  <a:lnTo>
                    <a:pt x="108" y="51"/>
                  </a:lnTo>
                  <a:lnTo>
                    <a:pt x="95" y="50"/>
                  </a:lnTo>
                  <a:lnTo>
                    <a:pt x="82" y="48"/>
                  </a:lnTo>
                  <a:lnTo>
                    <a:pt x="69" y="46"/>
                  </a:lnTo>
                  <a:lnTo>
                    <a:pt x="56" y="42"/>
                  </a:lnTo>
                  <a:lnTo>
                    <a:pt x="41" y="38"/>
                  </a:lnTo>
                  <a:lnTo>
                    <a:pt x="26" y="32"/>
                  </a:lnTo>
                  <a:lnTo>
                    <a:pt x="13" y="27"/>
                  </a:lnTo>
                  <a:lnTo>
                    <a:pt x="0" y="2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5" name="Line 1618"/>
            <p:cNvSpPr>
              <a:spLocks noChangeShapeType="1"/>
            </p:cNvSpPr>
            <p:nvPr/>
          </p:nvSpPr>
          <p:spPr bwMode="auto">
            <a:xfrm>
              <a:off x="3106" y="261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6" name="Line 1619"/>
            <p:cNvSpPr>
              <a:spLocks noChangeShapeType="1"/>
            </p:cNvSpPr>
            <p:nvPr/>
          </p:nvSpPr>
          <p:spPr bwMode="auto">
            <a:xfrm>
              <a:off x="3106" y="2725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7" name="Line 1620"/>
            <p:cNvSpPr>
              <a:spLocks noChangeShapeType="1"/>
            </p:cNvSpPr>
            <p:nvPr/>
          </p:nvSpPr>
          <p:spPr bwMode="auto">
            <a:xfrm>
              <a:off x="3106" y="2839"/>
              <a:ext cx="1" cy="5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8" name="Line 1621"/>
            <p:cNvSpPr>
              <a:spLocks noChangeShapeType="1"/>
            </p:cNvSpPr>
            <p:nvPr/>
          </p:nvSpPr>
          <p:spPr bwMode="auto">
            <a:xfrm>
              <a:off x="3181" y="2582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79" name="Line 1622"/>
            <p:cNvSpPr>
              <a:spLocks noChangeShapeType="1"/>
            </p:cNvSpPr>
            <p:nvPr/>
          </p:nvSpPr>
          <p:spPr bwMode="auto">
            <a:xfrm>
              <a:off x="3181" y="2696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0" name="Line 1623"/>
            <p:cNvSpPr>
              <a:spLocks noChangeShapeType="1"/>
            </p:cNvSpPr>
            <p:nvPr/>
          </p:nvSpPr>
          <p:spPr bwMode="auto">
            <a:xfrm>
              <a:off x="3181" y="281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1" name="Line 1624"/>
            <p:cNvSpPr>
              <a:spLocks noChangeShapeType="1"/>
            </p:cNvSpPr>
            <p:nvPr/>
          </p:nvSpPr>
          <p:spPr bwMode="auto">
            <a:xfrm flipH="1">
              <a:off x="3106" y="2895"/>
              <a:ext cx="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2" name="Freeform 1625"/>
            <p:cNvSpPr>
              <a:spLocks/>
            </p:cNvSpPr>
            <p:nvPr/>
          </p:nvSpPr>
          <p:spPr bwMode="auto">
            <a:xfrm>
              <a:off x="3145" y="2887"/>
              <a:ext cx="41" cy="23"/>
            </a:xfrm>
            <a:custGeom>
              <a:avLst/>
              <a:gdLst>
                <a:gd name="T0" fmla="*/ 0 w 162"/>
                <a:gd name="T1" fmla="*/ 0 h 92"/>
                <a:gd name="T2" fmla="*/ 0 w 162"/>
                <a:gd name="T3" fmla="*/ 0 h 92"/>
                <a:gd name="T4" fmla="*/ 0 w 162"/>
                <a:gd name="T5" fmla="*/ 0 h 92"/>
                <a:gd name="T6" fmla="*/ 0 w 162"/>
                <a:gd name="T7" fmla="*/ 0 h 92"/>
                <a:gd name="T8" fmla="*/ 0 w 162"/>
                <a:gd name="T9" fmla="*/ 0 h 92"/>
                <a:gd name="T10" fmla="*/ 0 w 162"/>
                <a:gd name="T11" fmla="*/ 0 h 92"/>
                <a:gd name="T12" fmla="*/ 0 w 162"/>
                <a:gd name="T13" fmla="*/ 0 h 92"/>
                <a:gd name="T14" fmla="*/ 0 w 162"/>
                <a:gd name="T15" fmla="*/ 0 h 92"/>
                <a:gd name="T16" fmla="*/ 0 w 162"/>
                <a:gd name="T17" fmla="*/ 0 h 92"/>
                <a:gd name="T18" fmla="*/ 0 w 162"/>
                <a:gd name="T19" fmla="*/ 0 h 92"/>
                <a:gd name="T20" fmla="*/ 0 w 162"/>
                <a:gd name="T21" fmla="*/ 0 h 92"/>
                <a:gd name="T22" fmla="*/ 0 w 162"/>
                <a:gd name="T23" fmla="*/ 0 h 92"/>
                <a:gd name="T24" fmla="*/ 0 w 162"/>
                <a:gd name="T25" fmla="*/ 0 h 92"/>
                <a:gd name="T26" fmla="*/ 0 w 162"/>
                <a:gd name="T27" fmla="*/ 0 h 92"/>
                <a:gd name="T28" fmla="*/ 0 w 162"/>
                <a:gd name="T29" fmla="*/ 0 h 92"/>
                <a:gd name="T30" fmla="*/ 0 w 162"/>
                <a:gd name="T31" fmla="*/ 0 h 92"/>
                <a:gd name="T32" fmla="*/ 0 w 162"/>
                <a:gd name="T33" fmla="*/ 0 h 92"/>
                <a:gd name="T34" fmla="*/ 0 w 162"/>
                <a:gd name="T35" fmla="*/ 0 h 92"/>
                <a:gd name="T36" fmla="*/ 0 w 162"/>
                <a:gd name="T37" fmla="*/ 0 h 92"/>
                <a:gd name="T38" fmla="*/ 0 w 162"/>
                <a:gd name="T39" fmla="*/ 0 h 92"/>
                <a:gd name="T40" fmla="*/ 0 w 162"/>
                <a:gd name="T41" fmla="*/ 0 h 92"/>
                <a:gd name="T42" fmla="*/ 0 w 162"/>
                <a:gd name="T43" fmla="*/ 0 h 92"/>
                <a:gd name="T44" fmla="*/ 0 w 162"/>
                <a:gd name="T45" fmla="*/ 0 h 92"/>
                <a:gd name="T46" fmla="*/ 0 w 162"/>
                <a:gd name="T47" fmla="*/ 0 h 92"/>
                <a:gd name="T48" fmla="*/ 0 w 162"/>
                <a:gd name="T49" fmla="*/ 0 h 92"/>
                <a:gd name="T50" fmla="*/ 0 w 162"/>
                <a:gd name="T51" fmla="*/ 0 h 92"/>
                <a:gd name="T52" fmla="*/ 0 w 162"/>
                <a:gd name="T53" fmla="*/ 0 h 92"/>
                <a:gd name="T54" fmla="*/ 0 w 162"/>
                <a:gd name="T55" fmla="*/ 0 h 92"/>
                <a:gd name="T56" fmla="*/ 0 w 162"/>
                <a:gd name="T57" fmla="*/ 0 h 92"/>
                <a:gd name="T58" fmla="*/ 0 w 162"/>
                <a:gd name="T59" fmla="*/ 0 h 92"/>
                <a:gd name="T60" fmla="*/ 0 w 162"/>
                <a:gd name="T61" fmla="*/ 0 h 92"/>
                <a:gd name="T62" fmla="*/ 0 w 162"/>
                <a:gd name="T63" fmla="*/ 0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2" h="92">
                  <a:moveTo>
                    <a:pt x="0" y="37"/>
                  </a:moveTo>
                  <a:lnTo>
                    <a:pt x="0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3" y="34"/>
                  </a:lnTo>
                  <a:lnTo>
                    <a:pt x="4" y="34"/>
                  </a:lnTo>
                  <a:lnTo>
                    <a:pt x="5" y="33"/>
                  </a:lnTo>
                  <a:lnTo>
                    <a:pt x="15" y="27"/>
                  </a:lnTo>
                  <a:lnTo>
                    <a:pt x="24" y="22"/>
                  </a:lnTo>
                  <a:lnTo>
                    <a:pt x="34" y="17"/>
                  </a:lnTo>
                  <a:lnTo>
                    <a:pt x="44" y="14"/>
                  </a:lnTo>
                  <a:lnTo>
                    <a:pt x="56" y="10"/>
                  </a:lnTo>
                  <a:lnTo>
                    <a:pt x="66" y="7"/>
                  </a:lnTo>
                  <a:lnTo>
                    <a:pt x="77" y="5"/>
                  </a:lnTo>
                  <a:lnTo>
                    <a:pt x="88" y="4"/>
                  </a:lnTo>
                  <a:lnTo>
                    <a:pt x="100" y="1"/>
                  </a:lnTo>
                  <a:lnTo>
                    <a:pt x="107" y="1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21" y="0"/>
                  </a:lnTo>
                  <a:lnTo>
                    <a:pt x="125" y="1"/>
                  </a:lnTo>
                  <a:lnTo>
                    <a:pt x="128" y="1"/>
                  </a:lnTo>
                  <a:lnTo>
                    <a:pt x="133" y="3"/>
                  </a:lnTo>
                  <a:lnTo>
                    <a:pt x="136" y="4"/>
                  </a:lnTo>
                  <a:lnTo>
                    <a:pt x="141" y="6"/>
                  </a:lnTo>
                  <a:lnTo>
                    <a:pt x="146" y="9"/>
                  </a:lnTo>
                  <a:lnTo>
                    <a:pt x="150" y="14"/>
                  </a:lnTo>
                  <a:lnTo>
                    <a:pt x="154" y="18"/>
                  </a:lnTo>
                  <a:lnTo>
                    <a:pt x="156" y="23"/>
                  </a:lnTo>
                  <a:lnTo>
                    <a:pt x="159" y="28"/>
                  </a:lnTo>
                  <a:lnTo>
                    <a:pt x="161" y="34"/>
                  </a:lnTo>
                  <a:lnTo>
                    <a:pt x="162" y="40"/>
                  </a:lnTo>
                  <a:lnTo>
                    <a:pt x="162" y="46"/>
                  </a:lnTo>
                  <a:lnTo>
                    <a:pt x="162" y="52"/>
                  </a:lnTo>
                  <a:lnTo>
                    <a:pt x="161" y="57"/>
                  </a:lnTo>
                  <a:lnTo>
                    <a:pt x="160" y="63"/>
                  </a:lnTo>
                  <a:lnTo>
                    <a:pt x="156" y="68"/>
                  </a:lnTo>
                  <a:lnTo>
                    <a:pt x="153" y="72"/>
                  </a:lnTo>
                  <a:lnTo>
                    <a:pt x="150" y="77"/>
                  </a:lnTo>
                  <a:lnTo>
                    <a:pt x="145" y="80"/>
                  </a:lnTo>
                  <a:lnTo>
                    <a:pt x="140" y="83"/>
                  </a:lnTo>
                  <a:lnTo>
                    <a:pt x="134" y="87"/>
                  </a:lnTo>
                  <a:lnTo>
                    <a:pt x="128" y="89"/>
                  </a:lnTo>
                  <a:lnTo>
                    <a:pt x="123" y="90"/>
                  </a:lnTo>
                  <a:lnTo>
                    <a:pt x="116" y="91"/>
                  </a:lnTo>
                  <a:lnTo>
                    <a:pt x="111" y="92"/>
                  </a:lnTo>
                  <a:lnTo>
                    <a:pt x="104" y="92"/>
                  </a:lnTo>
                  <a:lnTo>
                    <a:pt x="97" y="92"/>
                  </a:lnTo>
                  <a:lnTo>
                    <a:pt x="90" y="91"/>
                  </a:lnTo>
                  <a:lnTo>
                    <a:pt x="85" y="90"/>
                  </a:lnTo>
                  <a:lnTo>
                    <a:pt x="78" y="88"/>
                  </a:lnTo>
                  <a:lnTo>
                    <a:pt x="72" y="84"/>
                  </a:lnTo>
                  <a:lnTo>
                    <a:pt x="63" y="81"/>
                  </a:lnTo>
                  <a:lnTo>
                    <a:pt x="57" y="77"/>
                  </a:lnTo>
                  <a:lnTo>
                    <a:pt x="49" y="71"/>
                  </a:lnTo>
                  <a:lnTo>
                    <a:pt x="41" y="66"/>
                  </a:lnTo>
                  <a:lnTo>
                    <a:pt x="34" y="61"/>
                  </a:lnTo>
                  <a:lnTo>
                    <a:pt x="28" y="55"/>
                  </a:lnTo>
                  <a:lnTo>
                    <a:pt x="23" y="52"/>
                  </a:lnTo>
                  <a:lnTo>
                    <a:pt x="19" y="48"/>
                  </a:lnTo>
                  <a:lnTo>
                    <a:pt x="14" y="45"/>
                  </a:lnTo>
                  <a:lnTo>
                    <a:pt x="9" y="42"/>
                  </a:lnTo>
                  <a:lnTo>
                    <a:pt x="4" y="4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3" name="Freeform 1626"/>
            <p:cNvSpPr>
              <a:spLocks/>
            </p:cNvSpPr>
            <p:nvPr/>
          </p:nvSpPr>
          <p:spPr bwMode="auto">
            <a:xfrm>
              <a:off x="3106" y="2887"/>
              <a:ext cx="71" cy="18"/>
            </a:xfrm>
            <a:custGeom>
              <a:avLst/>
              <a:gdLst>
                <a:gd name="T0" fmla="*/ 0 w 282"/>
                <a:gd name="T1" fmla="*/ 0 h 71"/>
                <a:gd name="T2" fmla="*/ 0 w 282"/>
                <a:gd name="T3" fmla="*/ 0 h 71"/>
                <a:gd name="T4" fmla="*/ 0 w 282"/>
                <a:gd name="T5" fmla="*/ 0 h 71"/>
                <a:gd name="T6" fmla="*/ 0 w 282"/>
                <a:gd name="T7" fmla="*/ 0 h 71"/>
                <a:gd name="T8" fmla="*/ 0 w 282"/>
                <a:gd name="T9" fmla="*/ 0 h 71"/>
                <a:gd name="T10" fmla="*/ 0 w 282"/>
                <a:gd name="T11" fmla="*/ 0 h 71"/>
                <a:gd name="T12" fmla="*/ 0 w 282"/>
                <a:gd name="T13" fmla="*/ 0 h 71"/>
                <a:gd name="T14" fmla="*/ 0 w 282"/>
                <a:gd name="T15" fmla="*/ 0 h 71"/>
                <a:gd name="T16" fmla="*/ 0 w 282"/>
                <a:gd name="T17" fmla="*/ 0 h 71"/>
                <a:gd name="T18" fmla="*/ 0 w 282"/>
                <a:gd name="T19" fmla="*/ 0 h 71"/>
                <a:gd name="T20" fmla="*/ 0 w 282"/>
                <a:gd name="T21" fmla="*/ 0 h 71"/>
                <a:gd name="T22" fmla="*/ 0 w 282"/>
                <a:gd name="T23" fmla="*/ 0 h 71"/>
                <a:gd name="T24" fmla="*/ 0 w 282"/>
                <a:gd name="T25" fmla="*/ 0 h 71"/>
                <a:gd name="T26" fmla="*/ 0 w 282"/>
                <a:gd name="T27" fmla="*/ 0 h 71"/>
                <a:gd name="T28" fmla="*/ 0 w 282"/>
                <a:gd name="T29" fmla="*/ 0 h 71"/>
                <a:gd name="T30" fmla="*/ 0 w 282"/>
                <a:gd name="T31" fmla="*/ 0 h 71"/>
                <a:gd name="T32" fmla="*/ 0 w 282"/>
                <a:gd name="T33" fmla="*/ 0 h 71"/>
                <a:gd name="T34" fmla="*/ 0 w 282"/>
                <a:gd name="T35" fmla="*/ 0 h 71"/>
                <a:gd name="T36" fmla="*/ 0 w 282"/>
                <a:gd name="T37" fmla="*/ 0 h 71"/>
                <a:gd name="T38" fmla="*/ 0 w 282"/>
                <a:gd name="T39" fmla="*/ 0 h 71"/>
                <a:gd name="T40" fmla="*/ 0 w 282"/>
                <a:gd name="T41" fmla="*/ 0 h 71"/>
                <a:gd name="T42" fmla="*/ 0 w 282"/>
                <a:gd name="T43" fmla="*/ 0 h 71"/>
                <a:gd name="T44" fmla="*/ 0 w 282"/>
                <a:gd name="T45" fmla="*/ 0 h 71"/>
                <a:gd name="T46" fmla="*/ 0 w 282"/>
                <a:gd name="T47" fmla="*/ 0 h 71"/>
                <a:gd name="T48" fmla="*/ 0 w 282"/>
                <a:gd name="T49" fmla="*/ 0 h 71"/>
                <a:gd name="T50" fmla="*/ 0 w 282"/>
                <a:gd name="T51" fmla="*/ 0 h 71"/>
                <a:gd name="T52" fmla="*/ 0 w 282"/>
                <a:gd name="T53" fmla="*/ 0 h 71"/>
                <a:gd name="T54" fmla="*/ 0 w 282"/>
                <a:gd name="T55" fmla="*/ 0 h 71"/>
                <a:gd name="T56" fmla="*/ 0 w 282"/>
                <a:gd name="T57" fmla="*/ 0 h 71"/>
                <a:gd name="T58" fmla="*/ 0 w 282"/>
                <a:gd name="T59" fmla="*/ 0 h 71"/>
                <a:gd name="T60" fmla="*/ 0 w 282"/>
                <a:gd name="T61" fmla="*/ 0 h 71"/>
                <a:gd name="T62" fmla="*/ 0 w 282"/>
                <a:gd name="T63" fmla="*/ 0 h 7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82" h="71">
                  <a:moveTo>
                    <a:pt x="0" y="40"/>
                  </a:moveTo>
                  <a:lnTo>
                    <a:pt x="5" y="42"/>
                  </a:lnTo>
                  <a:lnTo>
                    <a:pt x="10" y="45"/>
                  </a:lnTo>
                  <a:lnTo>
                    <a:pt x="20" y="51"/>
                  </a:lnTo>
                  <a:lnTo>
                    <a:pt x="30" y="55"/>
                  </a:lnTo>
                  <a:lnTo>
                    <a:pt x="41" y="60"/>
                  </a:lnTo>
                  <a:lnTo>
                    <a:pt x="49" y="63"/>
                  </a:lnTo>
                  <a:lnTo>
                    <a:pt x="58" y="66"/>
                  </a:lnTo>
                  <a:lnTo>
                    <a:pt x="66" y="69"/>
                  </a:lnTo>
                  <a:lnTo>
                    <a:pt x="75" y="70"/>
                  </a:lnTo>
                  <a:lnTo>
                    <a:pt x="84" y="71"/>
                  </a:lnTo>
                  <a:lnTo>
                    <a:pt x="92" y="70"/>
                  </a:lnTo>
                  <a:lnTo>
                    <a:pt x="100" y="69"/>
                  </a:lnTo>
                  <a:lnTo>
                    <a:pt x="111" y="65"/>
                  </a:lnTo>
                  <a:lnTo>
                    <a:pt x="121" y="61"/>
                  </a:lnTo>
                  <a:lnTo>
                    <a:pt x="131" y="54"/>
                  </a:lnTo>
                  <a:lnTo>
                    <a:pt x="141" y="47"/>
                  </a:lnTo>
                  <a:lnTo>
                    <a:pt x="151" y="41"/>
                  </a:lnTo>
                  <a:lnTo>
                    <a:pt x="160" y="33"/>
                  </a:lnTo>
                  <a:lnTo>
                    <a:pt x="170" y="27"/>
                  </a:lnTo>
                  <a:lnTo>
                    <a:pt x="181" y="20"/>
                  </a:lnTo>
                  <a:lnTo>
                    <a:pt x="194" y="16"/>
                  </a:lnTo>
                  <a:lnTo>
                    <a:pt x="206" y="12"/>
                  </a:lnTo>
                  <a:lnTo>
                    <a:pt x="219" y="8"/>
                  </a:lnTo>
                  <a:lnTo>
                    <a:pt x="233" y="5"/>
                  </a:lnTo>
                  <a:lnTo>
                    <a:pt x="241" y="4"/>
                  </a:lnTo>
                  <a:lnTo>
                    <a:pt x="249" y="3"/>
                  </a:lnTo>
                  <a:lnTo>
                    <a:pt x="256" y="1"/>
                  </a:lnTo>
                  <a:lnTo>
                    <a:pt x="265" y="1"/>
                  </a:lnTo>
                  <a:lnTo>
                    <a:pt x="273" y="0"/>
                  </a:lnTo>
                  <a:lnTo>
                    <a:pt x="281" y="1"/>
                  </a:lnTo>
                  <a:lnTo>
                    <a:pt x="282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4" name="Freeform 1627"/>
            <p:cNvSpPr>
              <a:spLocks/>
            </p:cNvSpPr>
            <p:nvPr/>
          </p:nvSpPr>
          <p:spPr bwMode="auto">
            <a:xfrm>
              <a:off x="3143" y="2896"/>
              <a:ext cx="27" cy="14"/>
            </a:xfrm>
            <a:custGeom>
              <a:avLst/>
              <a:gdLst>
                <a:gd name="T0" fmla="*/ 0 w 104"/>
                <a:gd name="T1" fmla="*/ 0 h 57"/>
                <a:gd name="T2" fmla="*/ 0 w 104"/>
                <a:gd name="T3" fmla="*/ 0 h 57"/>
                <a:gd name="T4" fmla="*/ 0 w 104"/>
                <a:gd name="T5" fmla="*/ 0 h 57"/>
                <a:gd name="T6" fmla="*/ 0 w 104"/>
                <a:gd name="T7" fmla="*/ 0 h 57"/>
                <a:gd name="T8" fmla="*/ 0 w 104"/>
                <a:gd name="T9" fmla="*/ 0 h 57"/>
                <a:gd name="T10" fmla="*/ 0 w 104"/>
                <a:gd name="T11" fmla="*/ 0 h 57"/>
                <a:gd name="T12" fmla="*/ 0 w 104"/>
                <a:gd name="T13" fmla="*/ 0 h 57"/>
                <a:gd name="T14" fmla="*/ 0 w 104"/>
                <a:gd name="T15" fmla="*/ 0 h 57"/>
                <a:gd name="T16" fmla="*/ 0 w 104"/>
                <a:gd name="T17" fmla="*/ 0 h 57"/>
                <a:gd name="T18" fmla="*/ 0 w 104"/>
                <a:gd name="T19" fmla="*/ 0 h 57"/>
                <a:gd name="T20" fmla="*/ 0 w 104"/>
                <a:gd name="T21" fmla="*/ 0 h 57"/>
                <a:gd name="T22" fmla="*/ 0 w 104"/>
                <a:gd name="T23" fmla="*/ 0 h 57"/>
                <a:gd name="T24" fmla="*/ 0 w 104"/>
                <a:gd name="T25" fmla="*/ 0 h 57"/>
                <a:gd name="T26" fmla="*/ 0 w 104"/>
                <a:gd name="T27" fmla="*/ 0 h 57"/>
                <a:gd name="T28" fmla="*/ 0 w 104"/>
                <a:gd name="T29" fmla="*/ 0 h 57"/>
                <a:gd name="T30" fmla="*/ 0 w 104"/>
                <a:gd name="T31" fmla="*/ 0 h 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4" h="57">
                  <a:moveTo>
                    <a:pt x="104" y="57"/>
                  </a:moveTo>
                  <a:lnTo>
                    <a:pt x="102" y="57"/>
                  </a:lnTo>
                  <a:lnTo>
                    <a:pt x="92" y="55"/>
                  </a:lnTo>
                  <a:lnTo>
                    <a:pt x="83" y="53"/>
                  </a:lnTo>
                  <a:lnTo>
                    <a:pt x="75" y="48"/>
                  </a:lnTo>
                  <a:lnTo>
                    <a:pt x="66" y="44"/>
                  </a:lnTo>
                  <a:lnTo>
                    <a:pt x="58" y="38"/>
                  </a:lnTo>
                  <a:lnTo>
                    <a:pt x="50" y="34"/>
                  </a:lnTo>
                  <a:lnTo>
                    <a:pt x="43" y="28"/>
                  </a:lnTo>
                  <a:lnTo>
                    <a:pt x="35" y="21"/>
                  </a:lnTo>
                  <a:lnTo>
                    <a:pt x="27" y="16"/>
                  </a:lnTo>
                  <a:lnTo>
                    <a:pt x="19" y="10"/>
                  </a:lnTo>
                  <a:lnTo>
                    <a:pt x="11" y="6"/>
                  </a:lnTo>
                  <a:lnTo>
                    <a:pt x="8" y="3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5" name="Freeform 1628"/>
            <p:cNvSpPr>
              <a:spLocks/>
            </p:cNvSpPr>
            <p:nvPr/>
          </p:nvSpPr>
          <p:spPr bwMode="auto">
            <a:xfrm>
              <a:off x="3208" y="2543"/>
              <a:ext cx="85" cy="81"/>
            </a:xfrm>
            <a:custGeom>
              <a:avLst/>
              <a:gdLst>
                <a:gd name="T0" fmla="*/ 0 w 337"/>
                <a:gd name="T1" fmla="*/ 0 h 324"/>
                <a:gd name="T2" fmla="*/ 0 w 337"/>
                <a:gd name="T3" fmla="*/ 0 h 324"/>
                <a:gd name="T4" fmla="*/ 0 w 337"/>
                <a:gd name="T5" fmla="*/ 0 h 324"/>
                <a:gd name="T6" fmla="*/ 0 w 337"/>
                <a:gd name="T7" fmla="*/ 0 h 324"/>
                <a:gd name="T8" fmla="*/ 0 w 337"/>
                <a:gd name="T9" fmla="*/ 0 h 324"/>
                <a:gd name="T10" fmla="*/ 0 w 337"/>
                <a:gd name="T11" fmla="*/ 0 h 324"/>
                <a:gd name="T12" fmla="*/ 0 w 337"/>
                <a:gd name="T13" fmla="*/ 0 h 324"/>
                <a:gd name="T14" fmla="*/ 0 w 337"/>
                <a:gd name="T15" fmla="*/ 0 h 324"/>
                <a:gd name="T16" fmla="*/ 0 w 337"/>
                <a:gd name="T17" fmla="*/ 0 h 324"/>
                <a:gd name="T18" fmla="*/ 0 w 337"/>
                <a:gd name="T19" fmla="*/ 0 h 324"/>
                <a:gd name="T20" fmla="*/ 0 w 337"/>
                <a:gd name="T21" fmla="*/ 0 h 324"/>
                <a:gd name="T22" fmla="*/ 0 w 337"/>
                <a:gd name="T23" fmla="*/ 0 h 324"/>
                <a:gd name="T24" fmla="*/ 0 w 337"/>
                <a:gd name="T25" fmla="*/ 0 h 324"/>
                <a:gd name="T26" fmla="*/ 0 w 337"/>
                <a:gd name="T27" fmla="*/ 0 h 324"/>
                <a:gd name="T28" fmla="*/ 0 w 337"/>
                <a:gd name="T29" fmla="*/ 0 h 324"/>
                <a:gd name="T30" fmla="*/ 0 w 337"/>
                <a:gd name="T31" fmla="*/ 0 h 324"/>
                <a:gd name="T32" fmla="*/ 0 w 337"/>
                <a:gd name="T33" fmla="*/ 0 h 324"/>
                <a:gd name="T34" fmla="*/ 0 w 337"/>
                <a:gd name="T35" fmla="*/ 0 h 324"/>
                <a:gd name="T36" fmla="*/ 0 w 337"/>
                <a:gd name="T37" fmla="*/ 0 h 324"/>
                <a:gd name="T38" fmla="*/ 0 w 337"/>
                <a:gd name="T39" fmla="*/ 0 h 324"/>
                <a:gd name="T40" fmla="*/ 0 w 337"/>
                <a:gd name="T41" fmla="*/ 0 h 324"/>
                <a:gd name="T42" fmla="*/ 0 w 337"/>
                <a:gd name="T43" fmla="*/ 0 h 324"/>
                <a:gd name="T44" fmla="*/ 0 w 337"/>
                <a:gd name="T45" fmla="*/ 0 h 324"/>
                <a:gd name="T46" fmla="*/ 0 w 337"/>
                <a:gd name="T47" fmla="*/ 0 h 324"/>
                <a:gd name="T48" fmla="*/ 0 w 337"/>
                <a:gd name="T49" fmla="*/ 0 h 324"/>
                <a:gd name="T50" fmla="*/ 0 w 337"/>
                <a:gd name="T51" fmla="*/ 0 h 324"/>
                <a:gd name="T52" fmla="*/ 0 w 337"/>
                <a:gd name="T53" fmla="*/ 0 h 324"/>
                <a:gd name="T54" fmla="*/ 0 w 337"/>
                <a:gd name="T55" fmla="*/ 0 h 324"/>
                <a:gd name="T56" fmla="*/ 0 w 337"/>
                <a:gd name="T57" fmla="*/ 0 h 324"/>
                <a:gd name="T58" fmla="*/ 0 w 337"/>
                <a:gd name="T59" fmla="*/ 0 h 324"/>
                <a:gd name="T60" fmla="*/ 0 w 337"/>
                <a:gd name="T61" fmla="*/ 0 h 324"/>
                <a:gd name="T62" fmla="*/ 0 w 337"/>
                <a:gd name="T63" fmla="*/ 0 h 324"/>
                <a:gd name="T64" fmla="*/ 0 w 337"/>
                <a:gd name="T65" fmla="*/ 0 h 324"/>
                <a:gd name="T66" fmla="*/ 0 w 337"/>
                <a:gd name="T67" fmla="*/ 0 h 324"/>
                <a:gd name="T68" fmla="*/ 0 w 337"/>
                <a:gd name="T69" fmla="*/ 0 h 324"/>
                <a:gd name="T70" fmla="*/ 0 w 337"/>
                <a:gd name="T71" fmla="*/ 0 h 324"/>
                <a:gd name="T72" fmla="*/ 0 w 337"/>
                <a:gd name="T73" fmla="*/ 0 h 324"/>
                <a:gd name="T74" fmla="*/ 0 w 337"/>
                <a:gd name="T75" fmla="*/ 0 h 324"/>
                <a:gd name="T76" fmla="*/ 0 w 337"/>
                <a:gd name="T77" fmla="*/ 0 h 324"/>
                <a:gd name="T78" fmla="*/ 0 w 337"/>
                <a:gd name="T79" fmla="*/ 0 h 324"/>
                <a:gd name="T80" fmla="*/ 0 w 337"/>
                <a:gd name="T81" fmla="*/ 0 h 324"/>
                <a:gd name="T82" fmla="*/ 0 w 337"/>
                <a:gd name="T83" fmla="*/ 0 h 324"/>
                <a:gd name="T84" fmla="*/ 0 w 337"/>
                <a:gd name="T85" fmla="*/ 0 h 324"/>
                <a:gd name="T86" fmla="*/ 0 w 337"/>
                <a:gd name="T87" fmla="*/ 0 h 324"/>
                <a:gd name="T88" fmla="*/ 0 w 337"/>
                <a:gd name="T89" fmla="*/ 0 h 324"/>
                <a:gd name="T90" fmla="*/ 0 w 337"/>
                <a:gd name="T91" fmla="*/ 0 h 324"/>
                <a:gd name="T92" fmla="*/ 0 w 337"/>
                <a:gd name="T93" fmla="*/ 0 h 324"/>
                <a:gd name="T94" fmla="*/ 0 w 337"/>
                <a:gd name="T95" fmla="*/ 0 h 324"/>
                <a:gd name="T96" fmla="*/ 0 w 337"/>
                <a:gd name="T97" fmla="*/ 0 h 324"/>
                <a:gd name="T98" fmla="*/ 0 w 337"/>
                <a:gd name="T99" fmla="*/ 0 h 324"/>
                <a:gd name="T100" fmla="*/ 0 w 337"/>
                <a:gd name="T101" fmla="*/ 0 h 324"/>
                <a:gd name="T102" fmla="*/ 0 w 337"/>
                <a:gd name="T103" fmla="*/ 0 h 324"/>
                <a:gd name="T104" fmla="*/ 0 w 337"/>
                <a:gd name="T105" fmla="*/ 0 h 324"/>
                <a:gd name="T106" fmla="*/ 0 w 337"/>
                <a:gd name="T107" fmla="*/ 0 h 3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37" h="324">
                  <a:moveTo>
                    <a:pt x="68" y="12"/>
                  </a:moveTo>
                  <a:lnTo>
                    <a:pt x="73" y="9"/>
                  </a:lnTo>
                  <a:lnTo>
                    <a:pt x="78" y="7"/>
                  </a:lnTo>
                  <a:lnTo>
                    <a:pt x="84" y="4"/>
                  </a:lnTo>
                  <a:lnTo>
                    <a:pt x="91" y="3"/>
                  </a:lnTo>
                  <a:lnTo>
                    <a:pt x="102" y="1"/>
                  </a:lnTo>
                  <a:lnTo>
                    <a:pt x="115" y="0"/>
                  </a:lnTo>
                  <a:lnTo>
                    <a:pt x="128" y="0"/>
                  </a:lnTo>
                  <a:lnTo>
                    <a:pt x="141" y="1"/>
                  </a:lnTo>
                  <a:lnTo>
                    <a:pt x="155" y="1"/>
                  </a:lnTo>
                  <a:lnTo>
                    <a:pt x="167" y="1"/>
                  </a:lnTo>
                  <a:lnTo>
                    <a:pt x="183" y="2"/>
                  </a:lnTo>
                  <a:lnTo>
                    <a:pt x="197" y="3"/>
                  </a:lnTo>
                  <a:lnTo>
                    <a:pt x="212" y="4"/>
                  </a:lnTo>
                  <a:lnTo>
                    <a:pt x="226" y="7"/>
                  </a:lnTo>
                  <a:lnTo>
                    <a:pt x="240" y="9"/>
                  </a:lnTo>
                  <a:lnTo>
                    <a:pt x="253" y="12"/>
                  </a:lnTo>
                  <a:lnTo>
                    <a:pt x="265" y="18"/>
                  </a:lnTo>
                  <a:lnTo>
                    <a:pt x="277" y="24"/>
                  </a:lnTo>
                  <a:lnTo>
                    <a:pt x="286" y="29"/>
                  </a:lnTo>
                  <a:lnTo>
                    <a:pt x="293" y="37"/>
                  </a:lnTo>
                  <a:lnTo>
                    <a:pt x="301" y="45"/>
                  </a:lnTo>
                  <a:lnTo>
                    <a:pt x="308" y="54"/>
                  </a:lnTo>
                  <a:lnTo>
                    <a:pt x="314" y="63"/>
                  </a:lnTo>
                  <a:lnTo>
                    <a:pt x="319" y="74"/>
                  </a:lnTo>
                  <a:lnTo>
                    <a:pt x="324" y="85"/>
                  </a:lnTo>
                  <a:lnTo>
                    <a:pt x="328" y="96"/>
                  </a:lnTo>
                  <a:lnTo>
                    <a:pt x="332" y="109"/>
                  </a:lnTo>
                  <a:lnTo>
                    <a:pt x="334" y="123"/>
                  </a:lnTo>
                  <a:lnTo>
                    <a:pt x="336" y="139"/>
                  </a:lnTo>
                  <a:lnTo>
                    <a:pt x="337" y="154"/>
                  </a:lnTo>
                  <a:lnTo>
                    <a:pt x="336" y="169"/>
                  </a:lnTo>
                  <a:lnTo>
                    <a:pt x="336" y="184"/>
                  </a:lnTo>
                  <a:lnTo>
                    <a:pt x="334" y="197"/>
                  </a:lnTo>
                  <a:lnTo>
                    <a:pt x="332" y="207"/>
                  </a:lnTo>
                  <a:lnTo>
                    <a:pt x="328" y="216"/>
                  </a:lnTo>
                  <a:lnTo>
                    <a:pt x="325" y="225"/>
                  </a:lnTo>
                  <a:lnTo>
                    <a:pt x="321" y="233"/>
                  </a:lnTo>
                  <a:lnTo>
                    <a:pt x="317" y="242"/>
                  </a:lnTo>
                  <a:lnTo>
                    <a:pt x="311" y="250"/>
                  </a:lnTo>
                  <a:lnTo>
                    <a:pt x="306" y="258"/>
                  </a:lnTo>
                  <a:lnTo>
                    <a:pt x="299" y="264"/>
                  </a:lnTo>
                  <a:lnTo>
                    <a:pt x="291" y="272"/>
                  </a:lnTo>
                  <a:lnTo>
                    <a:pt x="285" y="279"/>
                  </a:lnTo>
                  <a:lnTo>
                    <a:pt x="276" y="285"/>
                  </a:lnTo>
                  <a:lnTo>
                    <a:pt x="268" y="289"/>
                  </a:lnTo>
                  <a:lnTo>
                    <a:pt x="259" y="294"/>
                  </a:lnTo>
                  <a:lnTo>
                    <a:pt x="250" y="298"/>
                  </a:lnTo>
                  <a:lnTo>
                    <a:pt x="241" y="301"/>
                  </a:lnTo>
                  <a:lnTo>
                    <a:pt x="232" y="305"/>
                  </a:lnTo>
                  <a:lnTo>
                    <a:pt x="224" y="308"/>
                  </a:lnTo>
                  <a:lnTo>
                    <a:pt x="215" y="312"/>
                  </a:lnTo>
                  <a:lnTo>
                    <a:pt x="206" y="314"/>
                  </a:lnTo>
                  <a:lnTo>
                    <a:pt x="197" y="316"/>
                  </a:lnTo>
                  <a:lnTo>
                    <a:pt x="186" y="317"/>
                  </a:lnTo>
                  <a:lnTo>
                    <a:pt x="175" y="317"/>
                  </a:lnTo>
                  <a:lnTo>
                    <a:pt x="163" y="317"/>
                  </a:lnTo>
                  <a:lnTo>
                    <a:pt x="151" y="317"/>
                  </a:lnTo>
                  <a:lnTo>
                    <a:pt x="142" y="319"/>
                  </a:lnTo>
                  <a:lnTo>
                    <a:pt x="134" y="322"/>
                  </a:lnTo>
                  <a:lnTo>
                    <a:pt x="126" y="323"/>
                  </a:lnTo>
                  <a:lnTo>
                    <a:pt x="119" y="324"/>
                  </a:lnTo>
                  <a:lnTo>
                    <a:pt x="111" y="324"/>
                  </a:lnTo>
                  <a:lnTo>
                    <a:pt x="104" y="322"/>
                  </a:lnTo>
                  <a:lnTo>
                    <a:pt x="98" y="319"/>
                  </a:lnTo>
                  <a:lnTo>
                    <a:pt x="92" y="317"/>
                  </a:lnTo>
                  <a:lnTo>
                    <a:pt x="85" y="315"/>
                  </a:lnTo>
                  <a:lnTo>
                    <a:pt x="77" y="313"/>
                  </a:lnTo>
                  <a:lnTo>
                    <a:pt x="70" y="309"/>
                  </a:lnTo>
                  <a:lnTo>
                    <a:pt x="64" y="307"/>
                  </a:lnTo>
                  <a:lnTo>
                    <a:pt x="58" y="303"/>
                  </a:lnTo>
                  <a:lnTo>
                    <a:pt x="55" y="299"/>
                  </a:lnTo>
                  <a:lnTo>
                    <a:pt x="51" y="296"/>
                  </a:lnTo>
                  <a:lnTo>
                    <a:pt x="49" y="291"/>
                  </a:lnTo>
                  <a:lnTo>
                    <a:pt x="47" y="287"/>
                  </a:lnTo>
                  <a:lnTo>
                    <a:pt x="45" y="284"/>
                  </a:lnTo>
                  <a:lnTo>
                    <a:pt x="42" y="280"/>
                  </a:lnTo>
                  <a:lnTo>
                    <a:pt x="39" y="277"/>
                  </a:lnTo>
                  <a:lnTo>
                    <a:pt x="35" y="271"/>
                  </a:lnTo>
                  <a:lnTo>
                    <a:pt x="30" y="266"/>
                  </a:lnTo>
                  <a:lnTo>
                    <a:pt x="26" y="259"/>
                  </a:lnTo>
                  <a:lnTo>
                    <a:pt x="22" y="252"/>
                  </a:lnTo>
                  <a:lnTo>
                    <a:pt x="19" y="241"/>
                  </a:lnTo>
                  <a:lnTo>
                    <a:pt x="17" y="230"/>
                  </a:lnTo>
                  <a:lnTo>
                    <a:pt x="16" y="219"/>
                  </a:lnTo>
                  <a:lnTo>
                    <a:pt x="13" y="206"/>
                  </a:lnTo>
                  <a:lnTo>
                    <a:pt x="11" y="194"/>
                  </a:lnTo>
                  <a:lnTo>
                    <a:pt x="8" y="179"/>
                  </a:lnTo>
                  <a:lnTo>
                    <a:pt x="5" y="164"/>
                  </a:lnTo>
                  <a:lnTo>
                    <a:pt x="2" y="149"/>
                  </a:lnTo>
                  <a:lnTo>
                    <a:pt x="1" y="134"/>
                  </a:lnTo>
                  <a:lnTo>
                    <a:pt x="0" y="119"/>
                  </a:lnTo>
                  <a:lnTo>
                    <a:pt x="1" y="108"/>
                  </a:lnTo>
                  <a:lnTo>
                    <a:pt x="2" y="96"/>
                  </a:lnTo>
                  <a:lnTo>
                    <a:pt x="5" y="85"/>
                  </a:lnTo>
                  <a:lnTo>
                    <a:pt x="10" y="75"/>
                  </a:lnTo>
                  <a:lnTo>
                    <a:pt x="16" y="65"/>
                  </a:lnTo>
                  <a:lnTo>
                    <a:pt x="21" y="57"/>
                  </a:lnTo>
                  <a:lnTo>
                    <a:pt x="29" y="49"/>
                  </a:lnTo>
                  <a:lnTo>
                    <a:pt x="37" y="43"/>
                  </a:lnTo>
                  <a:lnTo>
                    <a:pt x="48" y="35"/>
                  </a:lnTo>
                  <a:lnTo>
                    <a:pt x="60" y="28"/>
                  </a:lnTo>
                  <a:lnTo>
                    <a:pt x="72" y="22"/>
                  </a:lnTo>
                  <a:lnTo>
                    <a:pt x="83" y="17"/>
                  </a:lnTo>
                  <a:lnTo>
                    <a:pt x="90" y="13"/>
                  </a:lnTo>
                  <a:lnTo>
                    <a:pt x="96" y="10"/>
                  </a:lnTo>
                  <a:lnTo>
                    <a:pt x="102" y="6"/>
                  </a:lnTo>
                  <a:lnTo>
                    <a:pt x="107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6" name="Freeform 1629"/>
            <p:cNvSpPr>
              <a:spLocks/>
            </p:cNvSpPr>
            <p:nvPr/>
          </p:nvSpPr>
          <p:spPr bwMode="auto">
            <a:xfrm>
              <a:off x="3287" y="2503"/>
              <a:ext cx="52" cy="78"/>
            </a:xfrm>
            <a:custGeom>
              <a:avLst/>
              <a:gdLst>
                <a:gd name="T0" fmla="*/ 0 w 207"/>
                <a:gd name="T1" fmla="*/ 0 h 312"/>
                <a:gd name="T2" fmla="*/ 0 w 207"/>
                <a:gd name="T3" fmla="*/ 0 h 312"/>
                <a:gd name="T4" fmla="*/ 0 w 207"/>
                <a:gd name="T5" fmla="*/ 0 h 312"/>
                <a:gd name="T6" fmla="*/ 0 w 207"/>
                <a:gd name="T7" fmla="*/ 0 h 312"/>
                <a:gd name="T8" fmla="*/ 0 w 207"/>
                <a:gd name="T9" fmla="*/ 0 h 312"/>
                <a:gd name="T10" fmla="*/ 0 w 207"/>
                <a:gd name="T11" fmla="*/ 0 h 312"/>
                <a:gd name="T12" fmla="*/ 0 w 207"/>
                <a:gd name="T13" fmla="*/ 0 h 312"/>
                <a:gd name="T14" fmla="*/ 0 w 207"/>
                <a:gd name="T15" fmla="*/ 0 h 312"/>
                <a:gd name="T16" fmla="*/ 0 w 207"/>
                <a:gd name="T17" fmla="*/ 0 h 312"/>
                <a:gd name="T18" fmla="*/ 0 w 207"/>
                <a:gd name="T19" fmla="*/ 0 h 312"/>
                <a:gd name="T20" fmla="*/ 0 w 207"/>
                <a:gd name="T21" fmla="*/ 0 h 312"/>
                <a:gd name="T22" fmla="*/ 0 w 207"/>
                <a:gd name="T23" fmla="*/ 0 h 312"/>
                <a:gd name="T24" fmla="*/ 0 w 207"/>
                <a:gd name="T25" fmla="*/ 0 h 312"/>
                <a:gd name="T26" fmla="*/ 0 w 207"/>
                <a:gd name="T27" fmla="*/ 0 h 312"/>
                <a:gd name="T28" fmla="*/ 0 w 207"/>
                <a:gd name="T29" fmla="*/ 0 h 312"/>
                <a:gd name="T30" fmla="*/ 0 w 207"/>
                <a:gd name="T31" fmla="*/ 0 h 312"/>
                <a:gd name="T32" fmla="*/ 0 w 207"/>
                <a:gd name="T33" fmla="*/ 0 h 312"/>
                <a:gd name="T34" fmla="*/ 0 w 207"/>
                <a:gd name="T35" fmla="*/ 0 h 312"/>
                <a:gd name="T36" fmla="*/ 0 w 207"/>
                <a:gd name="T37" fmla="*/ 0 h 312"/>
                <a:gd name="T38" fmla="*/ 0 w 207"/>
                <a:gd name="T39" fmla="*/ 0 h 312"/>
                <a:gd name="T40" fmla="*/ 0 w 207"/>
                <a:gd name="T41" fmla="*/ 0 h 312"/>
                <a:gd name="T42" fmla="*/ 0 w 207"/>
                <a:gd name="T43" fmla="*/ 0 h 312"/>
                <a:gd name="T44" fmla="*/ 0 w 207"/>
                <a:gd name="T45" fmla="*/ 0 h 312"/>
                <a:gd name="T46" fmla="*/ 0 w 207"/>
                <a:gd name="T47" fmla="*/ 0 h 312"/>
                <a:gd name="T48" fmla="*/ 0 w 207"/>
                <a:gd name="T49" fmla="*/ 0 h 312"/>
                <a:gd name="T50" fmla="*/ 0 w 207"/>
                <a:gd name="T51" fmla="*/ 0 h 312"/>
                <a:gd name="T52" fmla="*/ 0 w 207"/>
                <a:gd name="T53" fmla="*/ 0 h 312"/>
                <a:gd name="T54" fmla="*/ 0 w 207"/>
                <a:gd name="T55" fmla="*/ 0 h 312"/>
                <a:gd name="T56" fmla="*/ 0 w 207"/>
                <a:gd name="T57" fmla="*/ 0 h 312"/>
                <a:gd name="T58" fmla="*/ 0 w 207"/>
                <a:gd name="T59" fmla="*/ 0 h 312"/>
                <a:gd name="T60" fmla="*/ 0 w 207"/>
                <a:gd name="T61" fmla="*/ 0 h 312"/>
                <a:gd name="T62" fmla="*/ 0 w 207"/>
                <a:gd name="T63" fmla="*/ 0 h 312"/>
                <a:gd name="T64" fmla="*/ 0 w 207"/>
                <a:gd name="T65" fmla="*/ 0 h 312"/>
                <a:gd name="T66" fmla="*/ 0 w 207"/>
                <a:gd name="T67" fmla="*/ 0 h 312"/>
                <a:gd name="T68" fmla="*/ 0 w 207"/>
                <a:gd name="T69" fmla="*/ 0 h 312"/>
                <a:gd name="T70" fmla="*/ 0 w 207"/>
                <a:gd name="T71" fmla="*/ 0 h 312"/>
                <a:gd name="T72" fmla="*/ 0 w 207"/>
                <a:gd name="T73" fmla="*/ 0 h 312"/>
                <a:gd name="T74" fmla="*/ 0 w 207"/>
                <a:gd name="T75" fmla="*/ 0 h 312"/>
                <a:gd name="T76" fmla="*/ 0 w 207"/>
                <a:gd name="T77" fmla="*/ 0 h 312"/>
                <a:gd name="T78" fmla="*/ 0 w 207"/>
                <a:gd name="T79" fmla="*/ 0 h 312"/>
                <a:gd name="T80" fmla="*/ 0 w 207"/>
                <a:gd name="T81" fmla="*/ 0 h 312"/>
                <a:gd name="T82" fmla="*/ 0 w 207"/>
                <a:gd name="T83" fmla="*/ 0 h 312"/>
                <a:gd name="T84" fmla="*/ 0 w 207"/>
                <a:gd name="T85" fmla="*/ 0 h 312"/>
                <a:gd name="T86" fmla="*/ 0 w 207"/>
                <a:gd name="T87" fmla="*/ 0 h 312"/>
                <a:gd name="T88" fmla="*/ 0 w 207"/>
                <a:gd name="T89" fmla="*/ 0 h 312"/>
                <a:gd name="T90" fmla="*/ 0 w 207"/>
                <a:gd name="T91" fmla="*/ 0 h 312"/>
                <a:gd name="T92" fmla="*/ 0 w 207"/>
                <a:gd name="T93" fmla="*/ 0 h 312"/>
                <a:gd name="T94" fmla="*/ 0 w 207"/>
                <a:gd name="T95" fmla="*/ 0 h 312"/>
                <a:gd name="T96" fmla="*/ 0 w 207"/>
                <a:gd name="T97" fmla="*/ 0 h 312"/>
                <a:gd name="T98" fmla="*/ 0 w 207"/>
                <a:gd name="T99" fmla="*/ 0 h 31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07" h="312">
                  <a:moveTo>
                    <a:pt x="67" y="11"/>
                  </a:moveTo>
                  <a:lnTo>
                    <a:pt x="77" y="10"/>
                  </a:lnTo>
                  <a:lnTo>
                    <a:pt x="86" y="10"/>
                  </a:lnTo>
                  <a:lnTo>
                    <a:pt x="95" y="10"/>
                  </a:lnTo>
                  <a:lnTo>
                    <a:pt x="104" y="12"/>
                  </a:lnTo>
                  <a:lnTo>
                    <a:pt x="112" y="14"/>
                  </a:lnTo>
                  <a:lnTo>
                    <a:pt x="121" y="19"/>
                  </a:lnTo>
                  <a:lnTo>
                    <a:pt x="130" y="23"/>
                  </a:lnTo>
                  <a:lnTo>
                    <a:pt x="139" y="30"/>
                  </a:lnTo>
                  <a:lnTo>
                    <a:pt x="147" y="35"/>
                  </a:lnTo>
                  <a:lnTo>
                    <a:pt x="154" y="42"/>
                  </a:lnTo>
                  <a:lnTo>
                    <a:pt x="161" y="49"/>
                  </a:lnTo>
                  <a:lnTo>
                    <a:pt x="169" y="56"/>
                  </a:lnTo>
                  <a:lnTo>
                    <a:pt x="176" y="62"/>
                  </a:lnTo>
                  <a:lnTo>
                    <a:pt x="182" y="68"/>
                  </a:lnTo>
                  <a:lnTo>
                    <a:pt x="188" y="75"/>
                  </a:lnTo>
                  <a:lnTo>
                    <a:pt x="194" y="81"/>
                  </a:lnTo>
                  <a:lnTo>
                    <a:pt x="198" y="89"/>
                  </a:lnTo>
                  <a:lnTo>
                    <a:pt x="200" y="97"/>
                  </a:lnTo>
                  <a:lnTo>
                    <a:pt x="203" y="106"/>
                  </a:lnTo>
                  <a:lnTo>
                    <a:pt x="204" y="115"/>
                  </a:lnTo>
                  <a:lnTo>
                    <a:pt x="205" y="125"/>
                  </a:lnTo>
                  <a:lnTo>
                    <a:pt x="206" y="135"/>
                  </a:lnTo>
                  <a:lnTo>
                    <a:pt x="206" y="145"/>
                  </a:lnTo>
                  <a:lnTo>
                    <a:pt x="207" y="156"/>
                  </a:lnTo>
                  <a:lnTo>
                    <a:pt x="207" y="167"/>
                  </a:lnTo>
                  <a:lnTo>
                    <a:pt x="206" y="177"/>
                  </a:lnTo>
                  <a:lnTo>
                    <a:pt x="205" y="187"/>
                  </a:lnTo>
                  <a:lnTo>
                    <a:pt x="203" y="197"/>
                  </a:lnTo>
                  <a:lnTo>
                    <a:pt x="198" y="208"/>
                  </a:lnTo>
                  <a:lnTo>
                    <a:pt x="193" y="218"/>
                  </a:lnTo>
                  <a:lnTo>
                    <a:pt x="187" y="229"/>
                  </a:lnTo>
                  <a:lnTo>
                    <a:pt x="181" y="239"/>
                  </a:lnTo>
                  <a:lnTo>
                    <a:pt x="176" y="250"/>
                  </a:lnTo>
                  <a:lnTo>
                    <a:pt x="173" y="258"/>
                  </a:lnTo>
                  <a:lnTo>
                    <a:pt x="170" y="267"/>
                  </a:lnTo>
                  <a:lnTo>
                    <a:pt x="167" y="276"/>
                  </a:lnTo>
                  <a:lnTo>
                    <a:pt x="163" y="284"/>
                  </a:lnTo>
                  <a:lnTo>
                    <a:pt x="159" y="292"/>
                  </a:lnTo>
                  <a:lnTo>
                    <a:pt x="154" y="299"/>
                  </a:lnTo>
                  <a:lnTo>
                    <a:pt x="149" y="303"/>
                  </a:lnTo>
                  <a:lnTo>
                    <a:pt x="143" y="307"/>
                  </a:lnTo>
                  <a:lnTo>
                    <a:pt x="138" y="309"/>
                  </a:lnTo>
                  <a:lnTo>
                    <a:pt x="131" y="311"/>
                  </a:lnTo>
                  <a:lnTo>
                    <a:pt x="123" y="312"/>
                  </a:lnTo>
                  <a:lnTo>
                    <a:pt x="116" y="311"/>
                  </a:lnTo>
                  <a:lnTo>
                    <a:pt x="111" y="310"/>
                  </a:lnTo>
                  <a:lnTo>
                    <a:pt x="106" y="309"/>
                  </a:lnTo>
                  <a:lnTo>
                    <a:pt x="102" y="307"/>
                  </a:lnTo>
                  <a:lnTo>
                    <a:pt x="95" y="306"/>
                  </a:lnTo>
                  <a:lnTo>
                    <a:pt x="93" y="306"/>
                  </a:lnTo>
                  <a:lnTo>
                    <a:pt x="91" y="306"/>
                  </a:lnTo>
                  <a:lnTo>
                    <a:pt x="88" y="307"/>
                  </a:lnTo>
                  <a:lnTo>
                    <a:pt x="86" y="307"/>
                  </a:lnTo>
                  <a:lnTo>
                    <a:pt x="85" y="306"/>
                  </a:lnTo>
                  <a:lnTo>
                    <a:pt x="84" y="304"/>
                  </a:lnTo>
                  <a:lnTo>
                    <a:pt x="84" y="302"/>
                  </a:lnTo>
                  <a:lnTo>
                    <a:pt x="84" y="300"/>
                  </a:lnTo>
                  <a:lnTo>
                    <a:pt x="84" y="299"/>
                  </a:lnTo>
                  <a:lnTo>
                    <a:pt x="83" y="299"/>
                  </a:lnTo>
                  <a:lnTo>
                    <a:pt x="80" y="299"/>
                  </a:lnTo>
                  <a:lnTo>
                    <a:pt x="79" y="300"/>
                  </a:lnTo>
                  <a:lnTo>
                    <a:pt x="78" y="299"/>
                  </a:lnTo>
                  <a:lnTo>
                    <a:pt x="78" y="298"/>
                  </a:lnTo>
                  <a:lnTo>
                    <a:pt x="78" y="297"/>
                  </a:lnTo>
                  <a:lnTo>
                    <a:pt x="78" y="294"/>
                  </a:lnTo>
                  <a:lnTo>
                    <a:pt x="78" y="293"/>
                  </a:lnTo>
                  <a:lnTo>
                    <a:pt x="77" y="292"/>
                  </a:lnTo>
                  <a:lnTo>
                    <a:pt x="76" y="292"/>
                  </a:lnTo>
                  <a:lnTo>
                    <a:pt x="75" y="293"/>
                  </a:lnTo>
                  <a:lnTo>
                    <a:pt x="73" y="293"/>
                  </a:lnTo>
                  <a:lnTo>
                    <a:pt x="71" y="292"/>
                  </a:lnTo>
                  <a:lnTo>
                    <a:pt x="71" y="291"/>
                  </a:lnTo>
                  <a:lnTo>
                    <a:pt x="70" y="289"/>
                  </a:lnTo>
                  <a:lnTo>
                    <a:pt x="69" y="288"/>
                  </a:lnTo>
                  <a:lnTo>
                    <a:pt x="67" y="283"/>
                  </a:lnTo>
                  <a:lnTo>
                    <a:pt x="64" y="280"/>
                  </a:lnTo>
                  <a:lnTo>
                    <a:pt x="60" y="275"/>
                  </a:lnTo>
                  <a:lnTo>
                    <a:pt x="58" y="272"/>
                  </a:lnTo>
                  <a:lnTo>
                    <a:pt x="56" y="269"/>
                  </a:lnTo>
                  <a:lnTo>
                    <a:pt x="55" y="265"/>
                  </a:lnTo>
                  <a:lnTo>
                    <a:pt x="51" y="263"/>
                  </a:lnTo>
                  <a:lnTo>
                    <a:pt x="50" y="262"/>
                  </a:lnTo>
                  <a:lnTo>
                    <a:pt x="47" y="261"/>
                  </a:lnTo>
                  <a:lnTo>
                    <a:pt x="45" y="261"/>
                  </a:lnTo>
                  <a:lnTo>
                    <a:pt x="42" y="260"/>
                  </a:lnTo>
                  <a:lnTo>
                    <a:pt x="40" y="257"/>
                  </a:lnTo>
                  <a:lnTo>
                    <a:pt x="40" y="256"/>
                  </a:lnTo>
                  <a:lnTo>
                    <a:pt x="40" y="254"/>
                  </a:lnTo>
                  <a:lnTo>
                    <a:pt x="40" y="252"/>
                  </a:lnTo>
                  <a:lnTo>
                    <a:pt x="40" y="251"/>
                  </a:lnTo>
                  <a:lnTo>
                    <a:pt x="40" y="250"/>
                  </a:lnTo>
                  <a:lnTo>
                    <a:pt x="38" y="248"/>
                  </a:lnTo>
                  <a:lnTo>
                    <a:pt x="37" y="250"/>
                  </a:lnTo>
                  <a:lnTo>
                    <a:pt x="35" y="250"/>
                  </a:lnTo>
                  <a:lnTo>
                    <a:pt x="33" y="250"/>
                  </a:lnTo>
                  <a:lnTo>
                    <a:pt x="33" y="248"/>
                  </a:lnTo>
                  <a:lnTo>
                    <a:pt x="33" y="247"/>
                  </a:lnTo>
                  <a:lnTo>
                    <a:pt x="33" y="246"/>
                  </a:lnTo>
                  <a:lnTo>
                    <a:pt x="33" y="245"/>
                  </a:lnTo>
                  <a:lnTo>
                    <a:pt x="33" y="243"/>
                  </a:lnTo>
                  <a:lnTo>
                    <a:pt x="32" y="241"/>
                  </a:lnTo>
                  <a:lnTo>
                    <a:pt x="32" y="238"/>
                  </a:lnTo>
                  <a:lnTo>
                    <a:pt x="30" y="236"/>
                  </a:lnTo>
                  <a:lnTo>
                    <a:pt x="29" y="235"/>
                  </a:lnTo>
                  <a:lnTo>
                    <a:pt x="26" y="233"/>
                  </a:lnTo>
                  <a:lnTo>
                    <a:pt x="22" y="230"/>
                  </a:lnTo>
                  <a:lnTo>
                    <a:pt x="20" y="228"/>
                  </a:lnTo>
                  <a:lnTo>
                    <a:pt x="19" y="226"/>
                  </a:lnTo>
                  <a:lnTo>
                    <a:pt x="18" y="220"/>
                  </a:lnTo>
                  <a:lnTo>
                    <a:pt x="17" y="215"/>
                  </a:lnTo>
                  <a:lnTo>
                    <a:pt x="15" y="209"/>
                  </a:lnTo>
                  <a:lnTo>
                    <a:pt x="13" y="205"/>
                  </a:lnTo>
                  <a:lnTo>
                    <a:pt x="11" y="202"/>
                  </a:lnTo>
                  <a:lnTo>
                    <a:pt x="8" y="200"/>
                  </a:lnTo>
                  <a:lnTo>
                    <a:pt x="5" y="197"/>
                  </a:lnTo>
                  <a:lnTo>
                    <a:pt x="5" y="191"/>
                  </a:lnTo>
                  <a:lnTo>
                    <a:pt x="5" y="186"/>
                  </a:lnTo>
                  <a:lnTo>
                    <a:pt x="5" y="179"/>
                  </a:lnTo>
                  <a:lnTo>
                    <a:pt x="5" y="173"/>
                  </a:lnTo>
                  <a:lnTo>
                    <a:pt x="5" y="165"/>
                  </a:lnTo>
                  <a:lnTo>
                    <a:pt x="3" y="159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2"/>
                  </a:lnTo>
                  <a:lnTo>
                    <a:pt x="0" y="121"/>
                  </a:lnTo>
                  <a:lnTo>
                    <a:pt x="0" y="108"/>
                  </a:lnTo>
                  <a:lnTo>
                    <a:pt x="1" y="97"/>
                  </a:lnTo>
                  <a:lnTo>
                    <a:pt x="1" y="89"/>
                  </a:lnTo>
                  <a:lnTo>
                    <a:pt x="2" y="81"/>
                  </a:lnTo>
                  <a:lnTo>
                    <a:pt x="2" y="75"/>
                  </a:lnTo>
                  <a:lnTo>
                    <a:pt x="3" y="69"/>
                  </a:lnTo>
                  <a:lnTo>
                    <a:pt x="4" y="63"/>
                  </a:lnTo>
                  <a:lnTo>
                    <a:pt x="6" y="58"/>
                  </a:lnTo>
                  <a:lnTo>
                    <a:pt x="11" y="53"/>
                  </a:lnTo>
                  <a:lnTo>
                    <a:pt x="15" y="50"/>
                  </a:lnTo>
                  <a:lnTo>
                    <a:pt x="21" y="47"/>
                  </a:lnTo>
                  <a:lnTo>
                    <a:pt x="26" y="43"/>
                  </a:lnTo>
                  <a:lnTo>
                    <a:pt x="30" y="39"/>
                  </a:lnTo>
                  <a:lnTo>
                    <a:pt x="36" y="33"/>
                  </a:lnTo>
                  <a:lnTo>
                    <a:pt x="39" y="28"/>
                  </a:lnTo>
                  <a:lnTo>
                    <a:pt x="43" y="21"/>
                  </a:lnTo>
                  <a:lnTo>
                    <a:pt x="49" y="15"/>
                  </a:lnTo>
                  <a:lnTo>
                    <a:pt x="54" y="12"/>
                  </a:lnTo>
                  <a:lnTo>
                    <a:pt x="59" y="10"/>
                  </a:lnTo>
                  <a:lnTo>
                    <a:pt x="64" y="7"/>
                  </a:lnTo>
                  <a:lnTo>
                    <a:pt x="69" y="4"/>
                  </a:lnTo>
                  <a:lnTo>
                    <a:pt x="73" y="3"/>
                  </a:lnTo>
                  <a:lnTo>
                    <a:pt x="76" y="1"/>
                  </a:lnTo>
                  <a:lnTo>
                    <a:pt x="78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7" name="Freeform 1630"/>
            <p:cNvSpPr>
              <a:spLocks/>
            </p:cNvSpPr>
            <p:nvPr/>
          </p:nvSpPr>
          <p:spPr bwMode="auto">
            <a:xfrm>
              <a:off x="3345" y="2484"/>
              <a:ext cx="18" cy="2"/>
            </a:xfrm>
            <a:custGeom>
              <a:avLst/>
              <a:gdLst>
                <a:gd name="T0" fmla="*/ 0 w 71"/>
                <a:gd name="T1" fmla="*/ 0 h 4"/>
                <a:gd name="T2" fmla="*/ 0 w 71"/>
                <a:gd name="T3" fmla="*/ 0 h 4"/>
                <a:gd name="T4" fmla="*/ 0 w 71"/>
                <a:gd name="T5" fmla="*/ 1 h 4"/>
                <a:gd name="T6" fmla="*/ 0 w 71"/>
                <a:gd name="T7" fmla="*/ 1 h 4"/>
                <a:gd name="T8" fmla="*/ 0 w 71"/>
                <a:gd name="T9" fmla="*/ 1 h 4"/>
                <a:gd name="T10" fmla="*/ 0 w 71"/>
                <a:gd name="T11" fmla="*/ 1 h 4"/>
                <a:gd name="T12" fmla="*/ 0 w 71"/>
                <a:gd name="T13" fmla="*/ 1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4">
                  <a:moveTo>
                    <a:pt x="0" y="0"/>
                  </a:moveTo>
                  <a:lnTo>
                    <a:pt x="11" y="0"/>
                  </a:lnTo>
                  <a:lnTo>
                    <a:pt x="24" y="1"/>
                  </a:lnTo>
                  <a:lnTo>
                    <a:pt x="35" y="1"/>
                  </a:lnTo>
                  <a:lnTo>
                    <a:pt x="47" y="2"/>
                  </a:lnTo>
                  <a:lnTo>
                    <a:pt x="58" y="3"/>
                  </a:lnTo>
                  <a:lnTo>
                    <a:pt x="71" y="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8" name="Freeform 1631"/>
            <p:cNvSpPr>
              <a:spLocks/>
            </p:cNvSpPr>
            <p:nvPr/>
          </p:nvSpPr>
          <p:spPr bwMode="auto">
            <a:xfrm>
              <a:off x="3362" y="2429"/>
              <a:ext cx="56" cy="88"/>
            </a:xfrm>
            <a:custGeom>
              <a:avLst/>
              <a:gdLst>
                <a:gd name="T0" fmla="*/ 0 w 223"/>
                <a:gd name="T1" fmla="*/ 0 h 354"/>
                <a:gd name="T2" fmla="*/ 0 w 223"/>
                <a:gd name="T3" fmla="*/ 0 h 354"/>
                <a:gd name="T4" fmla="*/ 0 w 223"/>
                <a:gd name="T5" fmla="*/ 0 h 354"/>
                <a:gd name="T6" fmla="*/ 0 w 223"/>
                <a:gd name="T7" fmla="*/ 0 h 354"/>
                <a:gd name="T8" fmla="*/ 0 w 223"/>
                <a:gd name="T9" fmla="*/ 0 h 354"/>
                <a:gd name="T10" fmla="*/ 0 w 223"/>
                <a:gd name="T11" fmla="*/ 0 h 354"/>
                <a:gd name="T12" fmla="*/ 0 w 223"/>
                <a:gd name="T13" fmla="*/ 0 h 354"/>
                <a:gd name="T14" fmla="*/ 0 w 223"/>
                <a:gd name="T15" fmla="*/ 0 h 354"/>
                <a:gd name="T16" fmla="*/ 0 w 223"/>
                <a:gd name="T17" fmla="*/ 0 h 354"/>
                <a:gd name="T18" fmla="*/ 0 w 223"/>
                <a:gd name="T19" fmla="*/ 0 h 354"/>
                <a:gd name="T20" fmla="*/ 0 w 223"/>
                <a:gd name="T21" fmla="*/ 0 h 354"/>
                <a:gd name="T22" fmla="*/ 0 w 223"/>
                <a:gd name="T23" fmla="*/ 0 h 354"/>
                <a:gd name="T24" fmla="*/ 0 w 223"/>
                <a:gd name="T25" fmla="*/ 0 h 354"/>
                <a:gd name="T26" fmla="*/ 0 w 223"/>
                <a:gd name="T27" fmla="*/ 0 h 354"/>
                <a:gd name="T28" fmla="*/ 0 w 223"/>
                <a:gd name="T29" fmla="*/ 0 h 354"/>
                <a:gd name="T30" fmla="*/ 0 w 223"/>
                <a:gd name="T31" fmla="*/ 0 h 354"/>
                <a:gd name="T32" fmla="*/ 0 w 223"/>
                <a:gd name="T33" fmla="*/ 0 h 354"/>
                <a:gd name="T34" fmla="*/ 0 w 223"/>
                <a:gd name="T35" fmla="*/ 0 h 354"/>
                <a:gd name="T36" fmla="*/ 0 w 223"/>
                <a:gd name="T37" fmla="*/ 0 h 354"/>
                <a:gd name="T38" fmla="*/ 0 w 223"/>
                <a:gd name="T39" fmla="*/ 0 h 354"/>
                <a:gd name="T40" fmla="*/ 0 w 223"/>
                <a:gd name="T41" fmla="*/ 0 h 354"/>
                <a:gd name="T42" fmla="*/ 0 w 223"/>
                <a:gd name="T43" fmla="*/ 0 h 354"/>
                <a:gd name="T44" fmla="*/ 0 w 223"/>
                <a:gd name="T45" fmla="*/ 0 h 354"/>
                <a:gd name="T46" fmla="*/ 0 w 223"/>
                <a:gd name="T47" fmla="*/ 0 h 354"/>
                <a:gd name="T48" fmla="*/ 0 w 223"/>
                <a:gd name="T49" fmla="*/ 0 h 354"/>
                <a:gd name="T50" fmla="*/ 0 w 223"/>
                <a:gd name="T51" fmla="*/ 0 h 354"/>
                <a:gd name="T52" fmla="*/ 0 w 223"/>
                <a:gd name="T53" fmla="*/ 0 h 354"/>
                <a:gd name="T54" fmla="*/ 0 w 223"/>
                <a:gd name="T55" fmla="*/ 0 h 354"/>
                <a:gd name="T56" fmla="*/ 0 w 223"/>
                <a:gd name="T57" fmla="*/ 0 h 354"/>
                <a:gd name="T58" fmla="*/ 0 w 223"/>
                <a:gd name="T59" fmla="*/ 0 h 354"/>
                <a:gd name="T60" fmla="*/ 0 w 223"/>
                <a:gd name="T61" fmla="*/ 0 h 354"/>
                <a:gd name="T62" fmla="*/ 0 w 223"/>
                <a:gd name="T63" fmla="*/ 0 h 354"/>
                <a:gd name="T64" fmla="*/ 0 w 223"/>
                <a:gd name="T65" fmla="*/ 0 h 354"/>
                <a:gd name="T66" fmla="*/ 0 w 223"/>
                <a:gd name="T67" fmla="*/ 0 h 354"/>
                <a:gd name="T68" fmla="*/ 0 w 223"/>
                <a:gd name="T69" fmla="*/ 0 h 354"/>
                <a:gd name="T70" fmla="*/ 0 w 223"/>
                <a:gd name="T71" fmla="*/ 0 h 354"/>
                <a:gd name="T72" fmla="*/ 0 w 223"/>
                <a:gd name="T73" fmla="*/ 0 h 35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23" h="354">
                  <a:moveTo>
                    <a:pt x="223" y="0"/>
                  </a:moveTo>
                  <a:lnTo>
                    <a:pt x="223" y="354"/>
                  </a:lnTo>
                  <a:lnTo>
                    <a:pt x="219" y="354"/>
                  </a:lnTo>
                  <a:lnTo>
                    <a:pt x="213" y="353"/>
                  </a:lnTo>
                  <a:lnTo>
                    <a:pt x="209" y="353"/>
                  </a:lnTo>
                  <a:lnTo>
                    <a:pt x="204" y="353"/>
                  </a:lnTo>
                  <a:lnTo>
                    <a:pt x="199" y="353"/>
                  </a:lnTo>
                  <a:lnTo>
                    <a:pt x="194" y="352"/>
                  </a:lnTo>
                  <a:lnTo>
                    <a:pt x="186" y="350"/>
                  </a:lnTo>
                  <a:lnTo>
                    <a:pt x="178" y="349"/>
                  </a:lnTo>
                  <a:lnTo>
                    <a:pt x="171" y="347"/>
                  </a:lnTo>
                  <a:lnTo>
                    <a:pt x="163" y="346"/>
                  </a:lnTo>
                  <a:lnTo>
                    <a:pt x="156" y="343"/>
                  </a:lnTo>
                  <a:lnTo>
                    <a:pt x="148" y="340"/>
                  </a:lnTo>
                  <a:lnTo>
                    <a:pt x="141" y="338"/>
                  </a:lnTo>
                  <a:lnTo>
                    <a:pt x="135" y="335"/>
                  </a:lnTo>
                  <a:lnTo>
                    <a:pt x="127" y="331"/>
                  </a:lnTo>
                  <a:lnTo>
                    <a:pt x="119" y="328"/>
                  </a:lnTo>
                  <a:lnTo>
                    <a:pt x="110" y="324"/>
                  </a:lnTo>
                  <a:lnTo>
                    <a:pt x="102" y="319"/>
                  </a:lnTo>
                  <a:lnTo>
                    <a:pt x="90" y="312"/>
                  </a:lnTo>
                  <a:lnTo>
                    <a:pt x="78" y="306"/>
                  </a:lnTo>
                  <a:lnTo>
                    <a:pt x="65" y="299"/>
                  </a:lnTo>
                  <a:lnTo>
                    <a:pt x="54" y="291"/>
                  </a:lnTo>
                  <a:lnTo>
                    <a:pt x="48" y="288"/>
                  </a:lnTo>
                  <a:lnTo>
                    <a:pt x="43" y="284"/>
                  </a:lnTo>
                  <a:lnTo>
                    <a:pt x="37" y="280"/>
                  </a:lnTo>
                  <a:lnTo>
                    <a:pt x="32" y="275"/>
                  </a:lnTo>
                  <a:lnTo>
                    <a:pt x="27" y="272"/>
                  </a:lnTo>
                  <a:lnTo>
                    <a:pt x="23" y="266"/>
                  </a:lnTo>
                  <a:lnTo>
                    <a:pt x="18" y="262"/>
                  </a:lnTo>
                  <a:lnTo>
                    <a:pt x="15" y="256"/>
                  </a:lnTo>
                  <a:lnTo>
                    <a:pt x="11" y="250"/>
                  </a:lnTo>
                  <a:lnTo>
                    <a:pt x="8" y="244"/>
                  </a:lnTo>
                  <a:lnTo>
                    <a:pt x="6" y="238"/>
                  </a:lnTo>
                  <a:lnTo>
                    <a:pt x="5" y="232"/>
                  </a:lnTo>
                  <a:lnTo>
                    <a:pt x="2" y="225"/>
                  </a:lnTo>
                  <a:lnTo>
                    <a:pt x="1" y="216"/>
                  </a:lnTo>
                  <a:lnTo>
                    <a:pt x="0" y="207"/>
                  </a:lnTo>
                  <a:lnTo>
                    <a:pt x="0" y="198"/>
                  </a:lnTo>
                  <a:lnTo>
                    <a:pt x="0" y="191"/>
                  </a:lnTo>
                  <a:lnTo>
                    <a:pt x="1" y="185"/>
                  </a:lnTo>
                  <a:lnTo>
                    <a:pt x="1" y="178"/>
                  </a:lnTo>
                  <a:lnTo>
                    <a:pt x="4" y="171"/>
                  </a:lnTo>
                  <a:lnTo>
                    <a:pt x="6" y="164"/>
                  </a:lnTo>
                  <a:lnTo>
                    <a:pt x="8" y="158"/>
                  </a:lnTo>
                  <a:lnTo>
                    <a:pt x="11" y="151"/>
                  </a:lnTo>
                  <a:lnTo>
                    <a:pt x="16" y="144"/>
                  </a:lnTo>
                  <a:lnTo>
                    <a:pt x="19" y="139"/>
                  </a:lnTo>
                  <a:lnTo>
                    <a:pt x="24" y="133"/>
                  </a:lnTo>
                  <a:lnTo>
                    <a:pt x="30" y="124"/>
                  </a:lnTo>
                  <a:lnTo>
                    <a:pt x="37" y="115"/>
                  </a:lnTo>
                  <a:lnTo>
                    <a:pt x="44" y="107"/>
                  </a:lnTo>
                  <a:lnTo>
                    <a:pt x="50" y="99"/>
                  </a:lnTo>
                  <a:lnTo>
                    <a:pt x="54" y="94"/>
                  </a:lnTo>
                  <a:lnTo>
                    <a:pt x="58" y="88"/>
                  </a:lnTo>
                  <a:lnTo>
                    <a:pt x="63" y="84"/>
                  </a:lnTo>
                  <a:lnTo>
                    <a:pt x="67" y="78"/>
                  </a:lnTo>
                  <a:lnTo>
                    <a:pt x="72" y="74"/>
                  </a:lnTo>
                  <a:lnTo>
                    <a:pt x="78" y="69"/>
                  </a:lnTo>
                  <a:lnTo>
                    <a:pt x="91" y="61"/>
                  </a:lnTo>
                  <a:lnTo>
                    <a:pt x="103" y="55"/>
                  </a:lnTo>
                  <a:lnTo>
                    <a:pt x="117" y="48"/>
                  </a:lnTo>
                  <a:lnTo>
                    <a:pt x="129" y="41"/>
                  </a:lnTo>
                  <a:lnTo>
                    <a:pt x="141" y="36"/>
                  </a:lnTo>
                  <a:lnTo>
                    <a:pt x="155" y="29"/>
                  </a:lnTo>
                  <a:lnTo>
                    <a:pt x="174" y="20"/>
                  </a:lnTo>
                  <a:lnTo>
                    <a:pt x="194" y="12"/>
                  </a:lnTo>
                  <a:lnTo>
                    <a:pt x="199" y="10"/>
                  </a:lnTo>
                  <a:lnTo>
                    <a:pt x="203" y="8"/>
                  </a:lnTo>
                  <a:lnTo>
                    <a:pt x="209" y="5"/>
                  </a:lnTo>
                  <a:lnTo>
                    <a:pt x="213" y="3"/>
                  </a:lnTo>
                  <a:lnTo>
                    <a:pt x="218" y="1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8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89" name="Freeform 1632"/>
            <p:cNvSpPr>
              <a:spLocks/>
            </p:cNvSpPr>
            <p:nvPr/>
          </p:nvSpPr>
          <p:spPr bwMode="auto">
            <a:xfrm>
              <a:off x="3362" y="2423"/>
              <a:ext cx="124" cy="94"/>
            </a:xfrm>
            <a:custGeom>
              <a:avLst/>
              <a:gdLst>
                <a:gd name="T0" fmla="*/ 0 w 497"/>
                <a:gd name="T1" fmla="*/ 0 h 378"/>
                <a:gd name="T2" fmla="*/ 0 w 497"/>
                <a:gd name="T3" fmla="*/ 0 h 378"/>
                <a:gd name="T4" fmla="*/ 0 w 497"/>
                <a:gd name="T5" fmla="*/ 0 h 378"/>
                <a:gd name="T6" fmla="*/ 0 w 497"/>
                <a:gd name="T7" fmla="*/ 0 h 378"/>
                <a:gd name="T8" fmla="*/ 0 w 497"/>
                <a:gd name="T9" fmla="*/ 0 h 378"/>
                <a:gd name="T10" fmla="*/ 0 w 497"/>
                <a:gd name="T11" fmla="*/ 0 h 378"/>
                <a:gd name="T12" fmla="*/ 0 w 497"/>
                <a:gd name="T13" fmla="*/ 0 h 378"/>
                <a:gd name="T14" fmla="*/ 0 w 497"/>
                <a:gd name="T15" fmla="*/ 0 h 378"/>
                <a:gd name="T16" fmla="*/ 0 w 497"/>
                <a:gd name="T17" fmla="*/ 0 h 378"/>
                <a:gd name="T18" fmla="*/ 0 w 497"/>
                <a:gd name="T19" fmla="*/ 0 h 378"/>
                <a:gd name="T20" fmla="*/ 0 w 497"/>
                <a:gd name="T21" fmla="*/ 0 h 378"/>
                <a:gd name="T22" fmla="*/ 0 w 497"/>
                <a:gd name="T23" fmla="*/ 0 h 378"/>
                <a:gd name="T24" fmla="*/ 0 w 497"/>
                <a:gd name="T25" fmla="*/ 0 h 378"/>
                <a:gd name="T26" fmla="*/ 0 w 497"/>
                <a:gd name="T27" fmla="*/ 0 h 378"/>
                <a:gd name="T28" fmla="*/ 0 w 497"/>
                <a:gd name="T29" fmla="*/ 0 h 378"/>
                <a:gd name="T30" fmla="*/ 0 w 497"/>
                <a:gd name="T31" fmla="*/ 0 h 378"/>
                <a:gd name="T32" fmla="*/ 0 w 497"/>
                <a:gd name="T33" fmla="*/ 0 h 378"/>
                <a:gd name="T34" fmla="*/ 0 w 497"/>
                <a:gd name="T35" fmla="*/ 0 h 378"/>
                <a:gd name="T36" fmla="*/ 0 w 497"/>
                <a:gd name="T37" fmla="*/ 0 h 378"/>
                <a:gd name="T38" fmla="*/ 0 w 497"/>
                <a:gd name="T39" fmla="*/ 0 h 378"/>
                <a:gd name="T40" fmla="*/ 0 w 497"/>
                <a:gd name="T41" fmla="*/ 0 h 378"/>
                <a:gd name="T42" fmla="*/ 0 w 497"/>
                <a:gd name="T43" fmla="*/ 0 h 378"/>
                <a:gd name="T44" fmla="*/ 0 w 497"/>
                <a:gd name="T45" fmla="*/ 0 h 378"/>
                <a:gd name="T46" fmla="*/ 0 w 497"/>
                <a:gd name="T47" fmla="*/ 0 h 378"/>
                <a:gd name="T48" fmla="*/ 0 w 497"/>
                <a:gd name="T49" fmla="*/ 0 h 378"/>
                <a:gd name="T50" fmla="*/ 0 w 497"/>
                <a:gd name="T51" fmla="*/ 0 h 378"/>
                <a:gd name="T52" fmla="*/ 0 w 497"/>
                <a:gd name="T53" fmla="*/ 0 h 378"/>
                <a:gd name="T54" fmla="*/ 0 w 497"/>
                <a:gd name="T55" fmla="*/ 0 h 378"/>
                <a:gd name="T56" fmla="*/ 0 w 497"/>
                <a:gd name="T57" fmla="*/ 0 h 378"/>
                <a:gd name="T58" fmla="*/ 0 w 497"/>
                <a:gd name="T59" fmla="*/ 0 h 378"/>
                <a:gd name="T60" fmla="*/ 0 w 497"/>
                <a:gd name="T61" fmla="*/ 0 h 378"/>
                <a:gd name="T62" fmla="*/ 0 w 497"/>
                <a:gd name="T63" fmla="*/ 0 h 378"/>
                <a:gd name="T64" fmla="*/ 0 w 497"/>
                <a:gd name="T65" fmla="*/ 0 h 378"/>
                <a:gd name="T66" fmla="*/ 0 w 497"/>
                <a:gd name="T67" fmla="*/ 0 h 378"/>
                <a:gd name="T68" fmla="*/ 0 w 497"/>
                <a:gd name="T69" fmla="*/ 0 h 378"/>
                <a:gd name="T70" fmla="*/ 0 w 497"/>
                <a:gd name="T71" fmla="*/ 0 h 378"/>
                <a:gd name="T72" fmla="*/ 0 w 497"/>
                <a:gd name="T73" fmla="*/ 0 h 378"/>
                <a:gd name="T74" fmla="*/ 0 w 497"/>
                <a:gd name="T75" fmla="*/ 0 h 378"/>
                <a:gd name="T76" fmla="*/ 0 w 497"/>
                <a:gd name="T77" fmla="*/ 0 h 378"/>
                <a:gd name="T78" fmla="*/ 0 w 497"/>
                <a:gd name="T79" fmla="*/ 0 h 378"/>
                <a:gd name="T80" fmla="*/ 0 w 497"/>
                <a:gd name="T81" fmla="*/ 0 h 378"/>
                <a:gd name="T82" fmla="*/ 0 w 497"/>
                <a:gd name="T83" fmla="*/ 0 h 378"/>
                <a:gd name="T84" fmla="*/ 0 w 497"/>
                <a:gd name="T85" fmla="*/ 0 h 378"/>
                <a:gd name="T86" fmla="*/ 0 w 497"/>
                <a:gd name="T87" fmla="*/ 0 h 378"/>
                <a:gd name="T88" fmla="*/ 0 w 497"/>
                <a:gd name="T89" fmla="*/ 0 h 378"/>
                <a:gd name="T90" fmla="*/ 0 w 497"/>
                <a:gd name="T91" fmla="*/ 0 h 378"/>
                <a:gd name="T92" fmla="*/ 0 w 497"/>
                <a:gd name="T93" fmla="*/ 0 h 378"/>
                <a:gd name="T94" fmla="*/ 0 w 497"/>
                <a:gd name="T95" fmla="*/ 0 h 378"/>
                <a:gd name="T96" fmla="*/ 0 w 497"/>
                <a:gd name="T97" fmla="*/ 0 h 378"/>
                <a:gd name="T98" fmla="*/ 0 w 497"/>
                <a:gd name="T99" fmla="*/ 0 h 378"/>
                <a:gd name="T100" fmla="*/ 0 w 497"/>
                <a:gd name="T101" fmla="*/ 0 h 3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97" h="378">
                  <a:moveTo>
                    <a:pt x="39" y="116"/>
                  </a:moveTo>
                  <a:lnTo>
                    <a:pt x="58" y="104"/>
                  </a:lnTo>
                  <a:lnTo>
                    <a:pt x="75" y="94"/>
                  </a:lnTo>
                  <a:lnTo>
                    <a:pt x="93" y="84"/>
                  </a:lnTo>
                  <a:lnTo>
                    <a:pt x="117" y="72"/>
                  </a:lnTo>
                  <a:lnTo>
                    <a:pt x="140" y="60"/>
                  </a:lnTo>
                  <a:lnTo>
                    <a:pt x="164" y="48"/>
                  </a:lnTo>
                  <a:lnTo>
                    <a:pt x="188" y="38"/>
                  </a:lnTo>
                  <a:lnTo>
                    <a:pt x="204" y="32"/>
                  </a:lnTo>
                  <a:lnTo>
                    <a:pt x="220" y="25"/>
                  </a:lnTo>
                  <a:lnTo>
                    <a:pt x="237" y="18"/>
                  </a:lnTo>
                  <a:lnTo>
                    <a:pt x="255" y="12"/>
                  </a:lnTo>
                  <a:lnTo>
                    <a:pt x="271" y="8"/>
                  </a:lnTo>
                  <a:lnTo>
                    <a:pt x="289" y="4"/>
                  </a:lnTo>
                  <a:lnTo>
                    <a:pt x="307" y="1"/>
                  </a:lnTo>
                  <a:lnTo>
                    <a:pt x="325" y="0"/>
                  </a:lnTo>
                  <a:lnTo>
                    <a:pt x="341" y="1"/>
                  </a:lnTo>
                  <a:lnTo>
                    <a:pt x="357" y="4"/>
                  </a:lnTo>
                  <a:lnTo>
                    <a:pt x="372" y="7"/>
                  </a:lnTo>
                  <a:lnTo>
                    <a:pt x="388" y="11"/>
                  </a:lnTo>
                  <a:lnTo>
                    <a:pt x="403" y="17"/>
                  </a:lnTo>
                  <a:lnTo>
                    <a:pt x="417" y="24"/>
                  </a:lnTo>
                  <a:lnTo>
                    <a:pt x="429" y="30"/>
                  </a:lnTo>
                  <a:lnTo>
                    <a:pt x="441" y="37"/>
                  </a:lnTo>
                  <a:lnTo>
                    <a:pt x="450" y="44"/>
                  </a:lnTo>
                  <a:lnTo>
                    <a:pt x="459" y="51"/>
                  </a:lnTo>
                  <a:lnTo>
                    <a:pt x="466" y="58"/>
                  </a:lnTo>
                  <a:lnTo>
                    <a:pt x="474" y="67"/>
                  </a:lnTo>
                  <a:lnTo>
                    <a:pt x="480" y="76"/>
                  </a:lnTo>
                  <a:lnTo>
                    <a:pt x="484" y="85"/>
                  </a:lnTo>
                  <a:lnTo>
                    <a:pt x="489" y="95"/>
                  </a:lnTo>
                  <a:lnTo>
                    <a:pt x="492" y="106"/>
                  </a:lnTo>
                  <a:lnTo>
                    <a:pt x="494" y="116"/>
                  </a:lnTo>
                  <a:lnTo>
                    <a:pt x="496" y="127"/>
                  </a:lnTo>
                  <a:lnTo>
                    <a:pt x="497" y="138"/>
                  </a:lnTo>
                  <a:lnTo>
                    <a:pt x="496" y="148"/>
                  </a:lnTo>
                  <a:lnTo>
                    <a:pt x="494" y="159"/>
                  </a:lnTo>
                  <a:lnTo>
                    <a:pt x="491" y="169"/>
                  </a:lnTo>
                  <a:lnTo>
                    <a:pt x="487" y="179"/>
                  </a:lnTo>
                  <a:lnTo>
                    <a:pt x="482" y="190"/>
                  </a:lnTo>
                  <a:lnTo>
                    <a:pt x="475" y="199"/>
                  </a:lnTo>
                  <a:lnTo>
                    <a:pt x="470" y="207"/>
                  </a:lnTo>
                  <a:lnTo>
                    <a:pt x="462" y="216"/>
                  </a:lnTo>
                  <a:lnTo>
                    <a:pt x="448" y="231"/>
                  </a:lnTo>
                  <a:lnTo>
                    <a:pt x="434" y="246"/>
                  </a:lnTo>
                  <a:lnTo>
                    <a:pt x="418" y="259"/>
                  </a:lnTo>
                  <a:lnTo>
                    <a:pt x="405" y="273"/>
                  </a:lnTo>
                  <a:lnTo>
                    <a:pt x="390" y="287"/>
                  </a:lnTo>
                  <a:lnTo>
                    <a:pt x="381" y="297"/>
                  </a:lnTo>
                  <a:lnTo>
                    <a:pt x="371" y="308"/>
                  </a:lnTo>
                  <a:lnTo>
                    <a:pt x="361" y="320"/>
                  </a:lnTo>
                  <a:lnTo>
                    <a:pt x="350" y="330"/>
                  </a:lnTo>
                  <a:lnTo>
                    <a:pt x="339" y="340"/>
                  </a:lnTo>
                  <a:lnTo>
                    <a:pt x="327" y="349"/>
                  </a:lnTo>
                  <a:lnTo>
                    <a:pt x="314" y="357"/>
                  </a:lnTo>
                  <a:lnTo>
                    <a:pt x="302" y="362"/>
                  </a:lnTo>
                  <a:lnTo>
                    <a:pt x="289" y="368"/>
                  </a:lnTo>
                  <a:lnTo>
                    <a:pt x="275" y="371"/>
                  </a:lnTo>
                  <a:lnTo>
                    <a:pt x="260" y="374"/>
                  </a:lnTo>
                  <a:lnTo>
                    <a:pt x="246" y="377"/>
                  </a:lnTo>
                  <a:lnTo>
                    <a:pt x="230" y="377"/>
                  </a:lnTo>
                  <a:lnTo>
                    <a:pt x="215" y="378"/>
                  </a:lnTo>
                  <a:lnTo>
                    <a:pt x="201" y="377"/>
                  </a:lnTo>
                  <a:lnTo>
                    <a:pt x="186" y="374"/>
                  </a:lnTo>
                  <a:lnTo>
                    <a:pt x="173" y="372"/>
                  </a:lnTo>
                  <a:lnTo>
                    <a:pt x="159" y="369"/>
                  </a:lnTo>
                  <a:lnTo>
                    <a:pt x="147" y="364"/>
                  </a:lnTo>
                  <a:lnTo>
                    <a:pt x="136" y="360"/>
                  </a:lnTo>
                  <a:lnTo>
                    <a:pt x="123" y="354"/>
                  </a:lnTo>
                  <a:lnTo>
                    <a:pt x="107" y="345"/>
                  </a:lnTo>
                  <a:lnTo>
                    <a:pt x="90" y="336"/>
                  </a:lnTo>
                  <a:lnTo>
                    <a:pt x="73" y="327"/>
                  </a:lnTo>
                  <a:lnTo>
                    <a:pt x="58" y="317"/>
                  </a:lnTo>
                  <a:lnTo>
                    <a:pt x="50" y="313"/>
                  </a:lnTo>
                  <a:lnTo>
                    <a:pt x="42" y="307"/>
                  </a:lnTo>
                  <a:lnTo>
                    <a:pt x="34" y="302"/>
                  </a:lnTo>
                  <a:lnTo>
                    <a:pt x="27" y="295"/>
                  </a:lnTo>
                  <a:lnTo>
                    <a:pt x="20" y="288"/>
                  </a:lnTo>
                  <a:lnTo>
                    <a:pt x="15" y="280"/>
                  </a:lnTo>
                  <a:lnTo>
                    <a:pt x="10" y="273"/>
                  </a:lnTo>
                  <a:lnTo>
                    <a:pt x="7" y="262"/>
                  </a:lnTo>
                  <a:lnTo>
                    <a:pt x="4" y="252"/>
                  </a:lnTo>
                  <a:lnTo>
                    <a:pt x="1" y="241"/>
                  </a:lnTo>
                  <a:lnTo>
                    <a:pt x="0" y="230"/>
                  </a:lnTo>
                  <a:lnTo>
                    <a:pt x="0" y="219"/>
                  </a:lnTo>
                  <a:lnTo>
                    <a:pt x="1" y="207"/>
                  </a:lnTo>
                  <a:lnTo>
                    <a:pt x="2" y="197"/>
                  </a:lnTo>
                  <a:lnTo>
                    <a:pt x="6" y="187"/>
                  </a:lnTo>
                  <a:lnTo>
                    <a:pt x="10" y="177"/>
                  </a:lnTo>
                  <a:lnTo>
                    <a:pt x="15" y="169"/>
                  </a:lnTo>
                  <a:lnTo>
                    <a:pt x="22" y="160"/>
                  </a:lnTo>
                  <a:lnTo>
                    <a:pt x="27" y="153"/>
                  </a:lnTo>
                  <a:lnTo>
                    <a:pt x="34" y="145"/>
                  </a:lnTo>
                  <a:lnTo>
                    <a:pt x="41" y="136"/>
                  </a:lnTo>
                  <a:lnTo>
                    <a:pt x="47" y="126"/>
                  </a:lnTo>
                  <a:lnTo>
                    <a:pt x="55" y="116"/>
                  </a:lnTo>
                  <a:lnTo>
                    <a:pt x="63" y="107"/>
                  </a:lnTo>
                  <a:lnTo>
                    <a:pt x="72" y="98"/>
                  </a:lnTo>
                  <a:lnTo>
                    <a:pt x="78" y="93"/>
                  </a:lnTo>
                  <a:lnTo>
                    <a:pt x="83" y="89"/>
                  </a:lnTo>
                  <a:lnTo>
                    <a:pt x="89" y="85"/>
                  </a:lnTo>
                  <a:lnTo>
                    <a:pt x="95" y="8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0" name="Freeform 1633"/>
            <p:cNvSpPr>
              <a:spLocks/>
            </p:cNvSpPr>
            <p:nvPr/>
          </p:nvSpPr>
          <p:spPr bwMode="auto">
            <a:xfrm>
              <a:off x="3331" y="2492"/>
              <a:ext cx="74" cy="48"/>
            </a:xfrm>
            <a:custGeom>
              <a:avLst/>
              <a:gdLst>
                <a:gd name="T0" fmla="*/ 0 w 296"/>
                <a:gd name="T1" fmla="*/ 0 h 194"/>
                <a:gd name="T2" fmla="*/ 0 w 296"/>
                <a:gd name="T3" fmla="*/ 0 h 194"/>
                <a:gd name="T4" fmla="*/ 0 w 296"/>
                <a:gd name="T5" fmla="*/ 0 h 194"/>
                <a:gd name="T6" fmla="*/ 0 w 296"/>
                <a:gd name="T7" fmla="*/ 0 h 194"/>
                <a:gd name="T8" fmla="*/ 0 w 296"/>
                <a:gd name="T9" fmla="*/ 0 h 194"/>
                <a:gd name="T10" fmla="*/ 0 w 296"/>
                <a:gd name="T11" fmla="*/ 0 h 194"/>
                <a:gd name="T12" fmla="*/ 0 w 296"/>
                <a:gd name="T13" fmla="*/ 0 h 194"/>
                <a:gd name="T14" fmla="*/ 0 w 296"/>
                <a:gd name="T15" fmla="*/ 0 h 194"/>
                <a:gd name="T16" fmla="*/ 0 w 296"/>
                <a:gd name="T17" fmla="*/ 0 h 194"/>
                <a:gd name="T18" fmla="*/ 0 w 296"/>
                <a:gd name="T19" fmla="*/ 0 h 194"/>
                <a:gd name="T20" fmla="*/ 0 w 296"/>
                <a:gd name="T21" fmla="*/ 0 h 194"/>
                <a:gd name="T22" fmla="*/ 0 w 296"/>
                <a:gd name="T23" fmla="*/ 0 h 194"/>
                <a:gd name="T24" fmla="*/ 0 w 296"/>
                <a:gd name="T25" fmla="*/ 0 h 194"/>
                <a:gd name="T26" fmla="*/ 0 w 296"/>
                <a:gd name="T27" fmla="*/ 0 h 194"/>
                <a:gd name="T28" fmla="*/ 0 w 296"/>
                <a:gd name="T29" fmla="*/ 0 h 194"/>
                <a:gd name="T30" fmla="*/ 0 w 296"/>
                <a:gd name="T31" fmla="*/ 0 h 194"/>
                <a:gd name="T32" fmla="*/ 0 w 296"/>
                <a:gd name="T33" fmla="*/ 0 h 194"/>
                <a:gd name="T34" fmla="*/ 0 w 296"/>
                <a:gd name="T35" fmla="*/ 0 h 194"/>
                <a:gd name="T36" fmla="*/ 0 w 296"/>
                <a:gd name="T37" fmla="*/ 0 h 194"/>
                <a:gd name="T38" fmla="*/ 0 w 296"/>
                <a:gd name="T39" fmla="*/ 0 h 194"/>
                <a:gd name="T40" fmla="*/ 0 w 296"/>
                <a:gd name="T41" fmla="*/ 0 h 194"/>
                <a:gd name="T42" fmla="*/ 0 w 296"/>
                <a:gd name="T43" fmla="*/ 0 h 194"/>
                <a:gd name="T44" fmla="*/ 0 w 296"/>
                <a:gd name="T45" fmla="*/ 0 h 194"/>
                <a:gd name="T46" fmla="*/ 0 w 296"/>
                <a:gd name="T47" fmla="*/ 0 h 194"/>
                <a:gd name="T48" fmla="*/ 0 w 296"/>
                <a:gd name="T49" fmla="*/ 0 h 194"/>
                <a:gd name="T50" fmla="*/ 0 w 296"/>
                <a:gd name="T51" fmla="*/ 0 h 194"/>
                <a:gd name="T52" fmla="*/ 0 w 296"/>
                <a:gd name="T53" fmla="*/ 0 h 194"/>
                <a:gd name="T54" fmla="*/ 0 w 296"/>
                <a:gd name="T55" fmla="*/ 0 h 194"/>
                <a:gd name="T56" fmla="*/ 0 w 296"/>
                <a:gd name="T57" fmla="*/ 0 h 194"/>
                <a:gd name="T58" fmla="*/ 0 w 296"/>
                <a:gd name="T59" fmla="*/ 0 h 194"/>
                <a:gd name="T60" fmla="*/ 0 w 296"/>
                <a:gd name="T61" fmla="*/ 0 h 194"/>
                <a:gd name="T62" fmla="*/ 0 w 296"/>
                <a:gd name="T63" fmla="*/ 0 h 194"/>
                <a:gd name="T64" fmla="*/ 0 w 296"/>
                <a:gd name="T65" fmla="*/ 0 h 194"/>
                <a:gd name="T66" fmla="*/ 0 w 296"/>
                <a:gd name="T67" fmla="*/ 0 h 194"/>
                <a:gd name="T68" fmla="*/ 0 w 296"/>
                <a:gd name="T69" fmla="*/ 0 h 194"/>
                <a:gd name="T70" fmla="*/ 0 w 296"/>
                <a:gd name="T71" fmla="*/ 0 h 194"/>
                <a:gd name="T72" fmla="*/ 0 w 296"/>
                <a:gd name="T73" fmla="*/ 0 h 194"/>
                <a:gd name="T74" fmla="*/ 0 w 296"/>
                <a:gd name="T75" fmla="*/ 0 h 194"/>
                <a:gd name="T76" fmla="*/ 0 w 296"/>
                <a:gd name="T77" fmla="*/ 0 h 194"/>
                <a:gd name="T78" fmla="*/ 0 w 296"/>
                <a:gd name="T79" fmla="*/ 0 h 194"/>
                <a:gd name="T80" fmla="*/ 0 w 296"/>
                <a:gd name="T81" fmla="*/ 0 h 194"/>
                <a:gd name="T82" fmla="*/ 0 w 296"/>
                <a:gd name="T83" fmla="*/ 0 h 194"/>
                <a:gd name="T84" fmla="*/ 0 w 296"/>
                <a:gd name="T85" fmla="*/ 0 h 194"/>
                <a:gd name="T86" fmla="*/ 0 w 296"/>
                <a:gd name="T87" fmla="*/ 0 h 194"/>
                <a:gd name="T88" fmla="*/ 0 w 296"/>
                <a:gd name="T89" fmla="*/ 0 h 194"/>
                <a:gd name="T90" fmla="*/ 0 w 296"/>
                <a:gd name="T91" fmla="*/ 0 h 194"/>
                <a:gd name="T92" fmla="*/ 0 w 296"/>
                <a:gd name="T93" fmla="*/ 0 h 194"/>
                <a:gd name="T94" fmla="*/ 0 w 296"/>
                <a:gd name="T95" fmla="*/ 0 h 194"/>
                <a:gd name="T96" fmla="*/ 0 w 296"/>
                <a:gd name="T97" fmla="*/ 0 h 194"/>
                <a:gd name="T98" fmla="*/ 0 w 296"/>
                <a:gd name="T99" fmla="*/ 0 h 194"/>
                <a:gd name="T100" fmla="*/ 0 w 296"/>
                <a:gd name="T101" fmla="*/ 0 h 194"/>
                <a:gd name="T102" fmla="*/ 0 w 296"/>
                <a:gd name="T103" fmla="*/ 0 h 194"/>
                <a:gd name="T104" fmla="*/ 0 w 296"/>
                <a:gd name="T105" fmla="*/ 0 h 19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96" h="194">
                  <a:moveTo>
                    <a:pt x="296" y="95"/>
                  </a:moveTo>
                  <a:lnTo>
                    <a:pt x="296" y="99"/>
                  </a:lnTo>
                  <a:lnTo>
                    <a:pt x="295" y="103"/>
                  </a:lnTo>
                  <a:lnTo>
                    <a:pt x="292" y="112"/>
                  </a:lnTo>
                  <a:lnTo>
                    <a:pt x="289" y="120"/>
                  </a:lnTo>
                  <a:lnTo>
                    <a:pt x="286" y="127"/>
                  </a:lnTo>
                  <a:lnTo>
                    <a:pt x="282" y="134"/>
                  </a:lnTo>
                  <a:lnTo>
                    <a:pt x="276" y="142"/>
                  </a:lnTo>
                  <a:lnTo>
                    <a:pt x="270" y="150"/>
                  </a:lnTo>
                  <a:lnTo>
                    <a:pt x="263" y="158"/>
                  </a:lnTo>
                  <a:lnTo>
                    <a:pt x="256" y="165"/>
                  </a:lnTo>
                  <a:lnTo>
                    <a:pt x="252" y="170"/>
                  </a:lnTo>
                  <a:lnTo>
                    <a:pt x="246" y="175"/>
                  </a:lnTo>
                  <a:lnTo>
                    <a:pt x="241" y="180"/>
                  </a:lnTo>
                  <a:lnTo>
                    <a:pt x="236" y="185"/>
                  </a:lnTo>
                  <a:lnTo>
                    <a:pt x="230" y="189"/>
                  </a:lnTo>
                  <a:lnTo>
                    <a:pt x="222" y="192"/>
                  </a:lnTo>
                  <a:lnTo>
                    <a:pt x="214" y="194"/>
                  </a:lnTo>
                  <a:lnTo>
                    <a:pt x="205" y="194"/>
                  </a:lnTo>
                  <a:lnTo>
                    <a:pt x="195" y="194"/>
                  </a:lnTo>
                  <a:lnTo>
                    <a:pt x="186" y="194"/>
                  </a:lnTo>
                  <a:lnTo>
                    <a:pt x="177" y="193"/>
                  </a:lnTo>
                  <a:lnTo>
                    <a:pt x="162" y="191"/>
                  </a:lnTo>
                  <a:lnTo>
                    <a:pt x="149" y="188"/>
                  </a:lnTo>
                  <a:lnTo>
                    <a:pt x="137" y="186"/>
                  </a:lnTo>
                  <a:lnTo>
                    <a:pt x="125" y="183"/>
                  </a:lnTo>
                  <a:lnTo>
                    <a:pt x="101" y="177"/>
                  </a:lnTo>
                  <a:lnTo>
                    <a:pt x="76" y="170"/>
                  </a:lnTo>
                  <a:lnTo>
                    <a:pt x="68" y="168"/>
                  </a:lnTo>
                  <a:lnTo>
                    <a:pt x="60" y="166"/>
                  </a:lnTo>
                  <a:lnTo>
                    <a:pt x="52" y="164"/>
                  </a:lnTo>
                  <a:lnTo>
                    <a:pt x="46" y="161"/>
                  </a:lnTo>
                  <a:lnTo>
                    <a:pt x="38" y="158"/>
                  </a:lnTo>
                  <a:lnTo>
                    <a:pt x="32" y="155"/>
                  </a:lnTo>
                  <a:lnTo>
                    <a:pt x="27" y="150"/>
                  </a:lnTo>
                  <a:lnTo>
                    <a:pt x="23" y="143"/>
                  </a:lnTo>
                  <a:lnTo>
                    <a:pt x="20" y="137"/>
                  </a:lnTo>
                  <a:lnTo>
                    <a:pt x="18" y="129"/>
                  </a:lnTo>
                  <a:lnTo>
                    <a:pt x="17" y="120"/>
                  </a:lnTo>
                  <a:lnTo>
                    <a:pt x="16" y="111"/>
                  </a:lnTo>
                  <a:lnTo>
                    <a:pt x="14" y="102"/>
                  </a:lnTo>
                  <a:lnTo>
                    <a:pt x="13" y="93"/>
                  </a:lnTo>
                  <a:lnTo>
                    <a:pt x="12" y="81"/>
                  </a:lnTo>
                  <a:lnTo>
                    <a:pt x="9" y="69"/>
                  </a:lnTo>
                  <a:lnTo>
                    <a:pt x="5" y="57"/>
                  </a:lnTo>
                  <a:lnTo>
                    <a:pt x="2" y="45"/>
                  </a:lnTo>
                  <a:lnTo>
                    <a:pt x="1" y="38"/>
                  </a:lnTo>
                  <a:lnTo>
                    <a:pt x="1" y="30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1" y="9"/>
                  </a:lnTo>
                  <a:lnTo>
                    <a:pt x="2" y="4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1" name="Line 1634"/>
            <p:cNvSpPr>
              <a:spLocks noChangeShapeType="1"/>
            </p:cNvSpPr>
            <p:nvPr/>
          </p:nvSpPr>
          <p:spPr bwMode="auto">
            <a:xfrm>
              <a:off x="3345" y="2483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2" name="Line 1635"/>
            <p:cNvSpPr>
              <a:spLocks noChangeShapeType="1"/>
            </p:cNvSpPr>
            <p:nvPr/>
          </p:nvSpPr>
          <p:spPr bwMode="auto">
            <a:xfrm>
              <a:off x="3345" y="2598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3" name="Line 1636"/>
            <p:cNvSpPr>
              <a:spLocks noChangeShapeType="1"/>
            </p:cNvSpPr>
            <p:nvPr/>
          </p:nvSpPr>
          <p:spPr bwMode="auto">
            <a:xfrm>
              <a:off x="3345" y="2712"/>
              <a:ext cx="1" cy="3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4" name="Line 1637"/>
            <p:cNvSpPr>
              <a:spLocks noChangeShapeType="1"/>
            </p:cNvSpPr>
            <p:nvPr/>
          </p:nvSpPr>
          <p:spPr bwMode="auto">
            <a:xfrm>
              <a:off x="3418" y="242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5" name="Line 1638"/>
            <p:cNvSpPr>
              <a:spLocks noChangeShapeType="1"/>
            </p:cNvSpPr>
            <p:nvPr/>
          </p:nvSpPr>
          <p:spPr bwMode="auto">
            <a:xfrm>
              <a:off x="3418" y="2543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6" name="Line 1639"/>
            <p:cNvSpPr>
              <a:spLocks noChangeShapeType="1"/>
            </p:cNvSpPr>
            <p:nvPr/>
          </p:nvSpPr>
          <p:spPr bwMode="auto">
            <a:xfrm>
              <a:off x="3418" y="2657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7" name="Freeform 1640"/>
            <p:cNvSpPr>
              <a:spLocks/>
            </p:cNvSpPr>
            <p:nvPr/>
          </p:nvSpPr>
          <p:spPr bwMode="auto">
            <a:xfrm>
              <a:off x="3345" y="2744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8" name="Freeform 1641"/>
            <p:cNvSpPr>
              <a:spLocks/>
            </p:cNvSpPr>
            <p:nvPr/>
          </p:nvSpPr>
          <p:spPr bwMode="auto">
            <a:xfrm>
              <a:off x="3374" y="2732"/>
              <a:ext cx="45" cy="28"/>
            </a:xfrm>
            <a:custGeom>
              <a:avLst/>
              <a:gdLst>
                <a:gd name="T0" fmla="*/ 0 w 181"/>
                <a:gd name="T1" fmla="*/ 0 h 111"/>
                <a:gd name="T2" fmla="*/ 0 w 181"/>
                <a:gd name="T3" fmla="*/ 0 h 111"/>
                <a:gd name="T4" fmla="*/ 0 w 181"/>
                <a:gd name="T5" fmla="*/ 0 h 111"/>
                <a:gd name="T6" fmla="*/ 0 w 181"/>
                <a:gd name="T7" fmla="*/ 0 h 111"/>
                <a:gd name="T8" fmla="*/ 0 w 181"/>
                <a:gd name="T9" fmla="*/ 0 h 111"/>
                <a:gd name="T10" fmla="*/ 0 w 181"/>
                <a:gd name="T11" fmla="*/ 0 h 111"/>
                <a:gd name="T12" fmla="*/ 0 w 181"/>
                <a:gd name="T13" fmla="*/ 0 h 111"/>
                <a:gd name="T14" fmla="*/ 0 w 181"/>
                <a:gd name="T15" fmla="*/ 0 h 111"/>
                <a:gd name="T16" fmla="*/ 0 w 181"/>
                <a:gd name="T17" fmla="*/ 0 h 111"/>
                <a:gd name="T18" fmla="*/ 0 w 181"/>
                <a:gd name="T19" fmla="*/ 0 h 111"/>
                <a:gd name="T20" fmla="*/ 0 w 181"/>
                <a:gd name="T21" fmla="*/ 0 h 111"/>
                <a:gd name="T22" fmla="*/ 0 w 181"/>
                <a:gd name="T23" fmla="*/ 0 h 111"/>
                <a:gd name="T24" fmla="*/ 0 w 181"/>
                <a:gd name="T25" fmla="*/ 0 h 111"/>
                <a:gd name="T26" fmla="*/ 0 w 181"/>
                <a:gd name="T27" fmla="*/ 0 h 111"/>
                <a:gd name="T28" fmla="*/ 0 w 181"/>
                <a:gd name="T29" fmla="*/ 0 h 111"/>
                <a:gd name="T30" fmla="*/ 0 w 181"/>
                <a:gd name="T31" fmla="*/ 0 h 111"/>
                <a:gd name="T32" fmla="*/ 0 w 181"/>
                <a:gd name="T33" fmla="*/ 0 h 111"/>
                <a:gd name="T34" fmla="*/ 0 w 181"/>
                <a:gd name="T35" fmla="*/ 0 h 111"/>
                <a:gd name="T36" fmla="*/ 0 w 181"/>
                <a:gd name="T37" fmla="*/ 0 h 111"/>
                <a:gd name="T38" fmla="*/ 0 w 181"/>
                <a:gd name="T39" fmla="*/ 0 h 111"/>
                <a:gd name="T40" fmla="*/ 0 w 181"/>
                <a:gd name="T41" fmla="*/ 0 h 111"/>
                <a:gd name="T42" fmla="*/ 0 w 181"/>
                <a:gd name="T43" fmla="*/ 0 h 111"/>
                <a:gd name="T44" fmla="*/ 0 w 181"/>
                <a:gd name="T45" fmla="*/ 0 h 111"/>
                <a:gd name="T46" fmla="*/ 0 w 181"/>
                <a:gd name="T47" fmla="*/ 0 h 111"/>
                <a:gd name="T48" fmla="*/ 0 w 181"/>
                <a:gd name="T49" fmla="*/ 0 h 111"/>
                <a:gd name="T50" fmla="*/ 0 w 181"/>
                <a:gd name="T51" fmla="*/ 0 h 111"/>
                <a:gd name="T52" fmla="*/ 0 w 181"/>
                <a:gd name="T53" fmla="*/ 0 h 111"/>
                <a:gd name="T54" fmla="*/ 0 w 181"/>
                <a:gd name="T55" fmla="*/ 0 h 111"/>
                <a:gd name="T56" fmla="*/ 0 w 181"/>
                <a:gd name="T57" fmla="*/ 0 h 111"/>
                <a:gd name="T58" fmla="*/ 0 w 181"/>
                <a:gd name="T59" fmla="*/ 0 h 111"/>
                <a:gd name="T60" fmla="*/ 0 w 181"/>
                <a:gd name="T61" fmla="*/ 0 h 111"/>
                <a:gd name="T62" fmla="*/ 0 w 181"/>
                <a:gd name="T63" fmla="*/ 0 h 111"/>
                <a:gd name="T64" fmla="*/ 0 w 181"/>
                <a:gd name="T65" fmla="*/ 0 h 111"/>
                <a:gd name="T66" fmla="*/ 0 w 181"/>
                <a:gd name="T67" fmla="*/ 0 h 111"/>
                <a:gd name="T68" fmla="*/ 0 w 181"/>
                <a:gd name="T69" fmla="*/ 0 h 111"/>
                <a:gd name="T70" fmla="*/ 0 w 181"/>
                <a:gd name="T71" fmla="*/ 0 h 111"/>
                <a:gd name="T72" fmla="*/ 0 w 181"/>
                <a:gd name="T73" fmla="*/ 0 h 111"/>
                <a:gd name="T74" fmla="*/ 0 w 181"/>
                <a:gd name="T75" fmla="*/ 0 h 111"/>
                <a:gd name="T76" fmla="*/ 0 w 181"/>
                <a:gd name="T77" fmla="*/ 0 h 111"/>
                <a:gd name="T78" fmla="*/ 0 w 181"/>
                <a:gd name="T79" fmla="*/ 0 h 111"/>
                <a:gd name="T80" fmla="*/ 0 w 181"/>
                <a:gd name="T81" fmla="*/ 0 h 111"/>
                <a:gd name="T82" fmla="*/ 0 w 181"/>
                <a:gd name="T83" fmla="*/ 0 h 111"/>
                <a:gd name="T84" fmla="*/ 0 w 181"/>
                <a:gd name="T85" fmla="*/ 0 h 111"/>
                <a:gd name="T86" fmla="*/ 0 w 181"/>
                <a:gd name="T87" fmla="*/ 0 h 1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1" h="111">
                  <a:moveTo>
                    <a:pt x="0" y="74"/>
                  </a:moveTo>
                  <a:lnTo>
                    <a:pt x="7" y="71"/>
                  </a:lnTo>
                  <a:lnTo>
                    <a:pt x="14" y="67"/>
                  </a:lnTo>
                  <a:lnTo>
                    <a:pt x="21" y="63"/>
                  </a:lnTo>
                  <a:lnTo>
                    <a:pt x="26" y="59"/>
                  </a:lnTo>
                  <a:lnTo>
                    <a:pt x="33" y="54"/>
                  </a:lnTo>
                  <a:lnTo>
                    <a:pt x="39" y="50"/>
                  </a:lnTo>
                  <a:lnTo>
                    <a:pt x="45" y="45"/>
                  </a:lnTo>
                  <a:lnTo>
                    <a:pt x="52" y="41"/>
                  </a:lnTo>
                  <a:lnTo>
                    <a:pt x="58" y="36"/>
                  </a:lnTo>
                  <a:lnTo>
                    <a:pt x="64" y="32"/>
                  </a:lnTo>
                  <a:lnTo>
                    <a:pt x="71" y="27"/>
                  </a:lnTo>
                  <a:lnTo>
                    <a:pt x="78" y="24"/>
                  </a:lnTo>
                  <a:lnTo>
                    <a:pt x="83" y="19"/>
                  </a:lnTo>
                  <a:lnTo>
                    <a:pt x="90" y="15"/>
                  </a:lnTo>
                  <a:lnTo>
                    <a:pt x="97" y="12"/>
                  </a:lnTo>
                  <a:lnTo>
                    <a:pt x="104" y="8"/>
                  </a:lnTo>
                  <a:lnTo>
                    <a:pt x="111" y="5"/>
                  </a:lnTo>
                  <a:lnTo>
                    <a:pt x="118" y="3"/>
                  </a:lnTo>
                  <a:lnTo>
                    <a:pt x="124" y="2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5" y="2"/>
                  </a:lnTo>
                  <a:lnTo>
                    <a:pt x="148" y="2"/>
                  </a:lnTo>
                  <a:lnTo>
                    <a:pt x="152" y="3"/>
                  </a:lnTo>
                  <a:lnTo>
                    <a:pt x="155" y="4"/>
                  </a:lnTo>
                  <a:lnTo>
                    <a:pt x="158" y="5"/>
                  </a:lnTo>
                  <a:lnTo>
                    <a:pt x="161" y="6"/>
                  </a:lnTo>
                  <a:lnTo>
                    <a:pt x="164" y="8"/>
                  </a:lnTo>
                  <a:lnTo>
                    <a:pt x="167" y="12"/>
                  </a:lnTo>
                  <a:lnTo>
                    <a:pt x="170" y="14"/>
                  </a:lnTo>
                  <a:lnTo>
                    <a:pt x="172" y="17"/>
                  </a:lnTo>
                  <a:lnTo>
                    <a:pt x="174" y="22"/>
                  </a:lnTo>
                  <a:lnTo>
                    <a:pt x="176" y="25"/>
                  </a:lnTo>
                  <a:lnTo>
                    <a:pt x="177" y="30"/>
                  </a:lnTo>
                  <a:lnTo>
                    <a:pt x="179" y="34"/>
                  </a:lnTo>
                  <a:lnTo>
                    <a:pt x="179" y="38"/>
                  </a:lnTo>
                  <a:lnTo>
                    <a:pt x="180" y="46"/>
                  </a:lnTo>
                  <a:lnTo>
                    <a:pt x="181" y="54"/>
                  </a:lnTo>
                  <a:lnTo>
                    <a:pt x="180" y="62"/>
                  </a:lnTo>
                  <a:lnTo>
                    <a:pt x="180" y="69"/>
                  </a:lnTo>
                  <a:lnTo>
                    <a:pt x="179" y="74"/>
                  </a:lnTo>
                  <a:lnTo>
                    <a:pt x="176" y="80"/>
                  </a:lnTo>
                  <a:lnTo>
                    <a:pt x="175" y="86"/>
                  </a:lnTo>
                  <a:lnTo>
                    <a:pt x="172" y="90"/>
                  </a:lnTo>
                  <a:lnTo>
                    <a:pt x="170" y="95"/>
                  </a:lnTo>
                  <a:lnTo>
                    <a:pt x="166" y="99"/>
                  </a:lnTo>
                  <a:lnTo>
                    <a:pt x="162" y="102"/>
                  </a:lnTo>
                  <a:lnTo>
                    <a:pt x="157" y="105"/>
                  </a:lnTo>
                  <a:lnTo>
                    <a:pt x="153" y="107"/>
                  </a:lnTo>
                  <a:lnTo>
                    <a:pt x="147" y="109"/>
                  </a:lnTo>
                  <a:lnTo>
                    <a:pt x="142" y="110"/>
                  </a:lnTo>
                  <a:lnTo>
                    <a:pt x="134" y="110"/>
                  </a:lnTo>
                  <a:lnTo>
                    <a:pt x="125" y="111"/>
                  </a:lnTo>
                  <a:lnTo>
                    <a:pt x="117" y="110"/>
                  </a:lnTo>
                  <a:lnTo>
                    <a:pt x="108" y="110"/>
                  </a:lnTo>
                  <a:lnTo>
                    <a:pt x="99" y="109"/>
                  </a:lnTo>
                  <a:lnTo>
                    <a:pt x="91" y="108"/>
                  </a:lnTo>
                  <a:lnTo>
                    <a:pt x="81" y="106"/>
                  </a:lnTo>
                  <a:lnTo>
                    <a:pt x="72" y="105"/>
                  </a:lnTo>
                  <a:lnTo>
                    <a:pt x="67" y="103"/>
                  </a:lnTo>
                  <a:lnTo>
                    <a:pt x="61" y="101"/>
                  </a:lnTo>
                  <a:lnTo>
                    <a:pt x="55" y="100"/>
                  </a:lnTo>
                  <a:lnTo>
                    <a:pt x="50" y="98"/>
                  </a:lnTo>
                  <a:lnTo>
                    <a:pt x="45" y="97"/>
                  </a:lnTo>
                  <a:lnTo>
                    <a:pt x="40" y="93"/>
                  </a:lnTo>
                  <a:lnTo>
                    <a:pt x="35" y="92"/>
                  </a:lnTo>
                  <a:lnTo>
                    <a:pt x="31" y="90"/>
                  </a:lnTo>
                  <a:lnTo>
                    <a:pt x="26" y="87"/>
                  </a:lnTo>
                  <a:lnTo>
                    <a:pt x="23" y="84"/>
                  </a:lnTo>
                  <a:lnTo>
                    <a:pt x="19" y="82"/>
                  </a:lnTo>
                  <a:lnTo>
                    <a:pt x="16" y="80"/>
                  </a:lnTo>
                  <a:lnTo>
                    <a:pt x="15" y="80"/>
                  </a:lnTo>
                  <a:lnTo>
                    <a:pt x="15" y="79"/>
                  </a:lnTo>
                  <a:lnTo>
                    <a:pt x="14" y="79"/>
                  </a:lnTo>
                  <a:lnTo>
                    <a:pt x="13" y="79"/>
                  </a:lnTo>
                  <a:lnTo>
                    <a:pt x="10" y="80"/>
                  </a:lnTo>
                  <a:lnTo>
                    <a:pt x="9" y="80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5" y="77"/>
                  </a:lnTo>
                  <a:lnTo>
                    <a:pt x="5" y="75"/>
                  </a:lnTo>
                  <a:lnTo>
                    <a:pt x="3" y="75"/>
                  </a:lnTo>
                  <a:lnTo>
                    <a:pt x="2" y="74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299" name="Freeform 1642"/>
            <p:cNvSpPr>
              <a:spLocks/>
            </p:cNvSpPr>
            <p:nvPr/>
          </p:nvSpPr>
          <p:spPr bwMode="auto">
            <a:xfrm>
              <a:off x="3345" y="2732"/>
              <a:ext cx="68" cy="22"/>
            </a:xfrm>
            <a:custGeom>
              <a:avLst/>
              <a:gdLst>
                <a:gd name="T0" fmla="*/ 0 w 274"/>
                <a:gd name="T1" fmla="*/ 0 h 89"/>
                <a:gd name="T2" fmla="*/ 0 w 274"/>
                <a:gd name="T3" fmla="*/ 0 h 89"/>
                <a:gd name="T4" fmla="*/ 0 w 274"/>
                <a:gd name="T5" fmla="*/ 0 h 89"/>
                <a:gd name="T6" fmla="*/ 0 w 274"/>
                <a:gd name="T7" fmla="*/ 0 h 89"/>
                <a:gd name="T8" fmla="*/ 0 w 274"/>
                <a:gd name="T9" fmla="*/ 0 h 89"/>
                <a:gd name="T10" fmla="*/ 0 w 274"/>
                <a:gd name="T11" fmla="*/ 0 h 89"/>
                <a:gd name="T12" fmla="*/ 0 w 274"/>
                <a:gd name="T13" fmla="*/ 0 h 89"/>
                <a:gd name="T14" fmla="*/ 0 w 274"/>
                <a:gd name="T15" fmla="*/ 0 h 89"/>
                <a:gd name="T16" fmla="*/ 0 w 274"/>
                <a:gd name="T17" fmla="*/ 0 h 89"/>
                <a:gd name="T18" fmla="*/ 0 w 274"/>
                <a:gd name="T19" fmla="*/ 0 h 89"/>
                <a:gd name="T20" fmla="*/ 0 w 274"/>
                <a:gd name="T21" fmla="*/ 0 h 89"/>
                <a:gd name="T22" fmla="*/ 0 w 274"/>
                <a:gd name="T23" fmla="*/ 0 h 89"/>
                <a:gd name="T24" fmla="*/ 0 w 274"/>
                <a:gd name="T25" fmla="*/ 0 h 89"/>
                <a:gd name="T26" fmla="*/ 0 w 274"/>
                <a:gd name="T27" fmla="*/ 0 h 89"/>
                <a:gd name="T28" fmla="*/ 0 w 274"/>
                <a:gd name="T29" fmla="*/ 0 h 89"/>
                <a:gd name="T30" fmla="*/ 0 w 274"/>
                <a:gd name="T31" fmla="*/ 0 h 89"/>
                <a:gd name="T32" fmla="*/ 0 w 274"/>
                <a:gd name="T33" fmla="*/ 0 h 89"/>
                <a:gd name="T34" fmla="*/ 0 w 274"/>
                <a:gd name="T35" fmla="*/ 0 h 89"/>
                <a:gd name="T36" fmla="*/ 0 w 274"/>
                <a:gd name="T37" fmla="*/ 0 h 89"/>
                <a:gd name="T38" fmla="*/ 0 w 274"/>
                <a:gd name="T39" fmla="*/ 0 h 89"/>
                <a:gd name="T40" fmla="*/ 0 w 274"/>
                <a:gd name="T41" fmla="*/ 0 h 89"/>
                <a:gd name="T42" fmla="*/ 0 w 274"/>
                <a:gd name="T43" fmla="*/ 0 h 89"/>
                <a:gd name="T44" fmla="*/ 0 w 274"/>
                <a:gd name="T45" fmla="*/ 0 h 89"/>
                <a:gd name="T46" fmla="*/ 0 w 274"/>
                <a:gd name="T47" fmla="*/ 0 h 89"/>
                <a:gd name="T48" fmla="*/ 0 w 274"/>
                <a:gd name="T49" fmla="*/ 0 h 89"/>
                <a:gd name="T50" fmla="*/ 0 w 274"/>
                <a:gd name="T51" fmla="*/ 0 h 89"/>
                <a:gd name="T52" fmla="*/ 0 w 274"/>
                <a:gd name="T53" fmla="*/ 0 h 89"/>
                <a:gd name="T54" fmla="*/ 0 w 274"/>
                <a:gd name="T55" fmla="*/ 0 h 89"/>
                <a:gd name="T56" fmla="*/ 0 w 274"/>
                <a:gd name="T57" fmla="*/ 0 h 89"/>
                <a:gd name="T58" fmla="*/ 0 w 274"/>
                <a:gd name="T59" fmla="*/ 0 h 89"/>
                <a:gd name="T60" fmla="*/ 0 w 274"/>
                <a:gd name="T61" fmla="*/ 0 h 89"/>
                <a:gd name="T62" fmla="*/ 0 w 274"/>
                <a:gd name="T63" fmla="*/ 0 h 89"/>
                <a:gd name="T64" fmla="*/ 0 w 274"/>
                <a:gd name="T65" fmla="*/ 0 h 89"/>
                <a:gd name="T66" fmla="*/ 0 w 274"/>
                <a:gd name="T67" fmla="*/ 0 h 89"/>
                <a:gd name="T68" fmla="*/ 0 w 274"/>
                <a:gd name="T69" fmla="*/ 0 h 8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74" h="89">
                  <a:moveTo>
                    <a:pt x="0" y="63"/>
                  </a:moveTo>
                  <a:lnTo>
                    <a:pt x="2" y="64"/>
                  </a:lnTo>
                  <a:lnTo>
                    <a:pt x="3" y="65"/>
                  </a:lnTo>
                  <a:lnTo>
                    <a:pt x="4" y="67"/>
                  </a:lnTo>
                  <a:lnTo>
                    <a:pt x="6" y="68"/>
                  </a:lnTo>
                  <a:lnTo>
                    <a:pt x="10" y="70"/>
                  </a:lnTo>
                  <a:lnTo>
                    <a:pt x="13" y="72"/>
                  </a:lnTo>
                  <a:lnTo>
                    <a:pt x="15" y="73"/>
                  </a:lnTo>
                  <a:lnTo>
                    <a:pt x="18" y="75"/>
                  </a:lnTo>
                  <a:lnTo>
                    <a:pt x="20" y="77"/>
                  </a:lnTo>
                  <a:lnTo>
                    <a:pt x="29" y="81"/>
                  </a:lnTo>
                  <a:lnTo>
                    <a:pt x="38" y="84"/>
                  </a:lnTo>
                  <a:lnTo>
                    <a:pt x="47" y="88"/>
                  </a:lnTo>
                  <a:lnTo>
                    <a:pt x="57" y="89"/>
                  </a:lnTo>
                  <a:lnTo>
                    <a:pt x="66" y="89"/>
                  </a:lnTo>
                  <a:lnTo>
                    <a:pt x="74" y="89"/>
                  </a:lnTo>
                  <a:lnTo>
                    <a:pt x="85" y="87"/>
                  </a:lnTo>
                  <a:lnTo>
                    <a:pt x="96" y="84"/>
                  </a:lnTo>
                  <a:lnTo>
                    <a:pt x="106" y="80"/>
                  </a:lnTo>
                  <a:lnTo>
                    <a:pt x="116" y="75"/>
                  </a:lnTo>
                  <a:lnTo>
                    <a:pt x="126" y="70"/>
                  </a:lnTo>
                  <a:lnTo>
                    <a:pt x="136" y="64"/>
                  </a:lnTo>
                  <a:lnTo>
                    <a:pt x="158" y="49"/>
                  </a:lnTo>
                  <a:lnTo>
                    <a:pt x="179" y="34"/>
                  </a:lnTo>
                  <a:lnTo>
                    <a:pt x="200" y="19"/>
                  </a:lnTo>
                  <a:lnTo>
                    <a:pt x="208" y="15"/>
                  </a:lnTo>
                  <a:lnTo>
                    <a:pt x="216" y="10"/>
                  </a:lnTo>
                  <a:lnTo>
                    <a:pt x="225" y="7"/>
                  </a:lnTo>
                  <a:lnTo>
                    <a:pt x="234" y="4"/>
                  </a:lnTo>
                  <a:lnTo>
                    <a:pt x="243" y="2"/>
                  </a:lnTo>
                  <a:lnTo>
                    <a:pt x="248" y="0"/>
                  </a:lnTo>
                  <a:lnTo>
                    <a:pt x="255" y="0"/>
                  </a:lnTo>
                  <a:lnTo>
                    <a:pt x="262" y="0"/>
                  </a:lnTo>
                  <a:lnTo>
                    <a:pt x="267" y="2"/>
                  </a:lnTo>
                  <a:lnTo>
                    <a:pt x="274" y="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0" name="Freeform 1643"/>
            <p:cNvSpPr>
              <a:spLocks/>
            </p:cNvSpPr>
            <p:nvPr/>
          </p:nvSpPr>
          <p:spPr bwMode="auto">
            <a:xfrm>
              <a:off x="3372" y="2748"/>
              <a:ext cx="33" cy="12"/>
            </a:xfrm>
            <a:custGeom>
              <a:avLst/>
              <a:gdLst>
                <a:gd name="T0" fmla="*/ 0 w 134"/>
                <a:gd name="T1" fmla="*/ 0 h 44"/>
                <a:gd name="T2" fmla="*/ 0 w 134"/>
                <a:gd name="T3" fmla="*/ 0 h 44"/>
                <a:gd name="T4" fmla="*/ 0 w 134"/>
                <a:gd name="T5" fmla="*/ 0 h 44"/>
                <a:gd name="T6" fmla="*/ 0 w 134"/>
                <a:gd name="T7" fmla="*/ 0 h 44"/>
                <a:gd name="T8" fmla="*/ 0 w 134"/>
                <a:gd name="T9" fmla="*/ 0 h 44"/>
                <a:gd name="T10" fmla="*/ 0 w 134"/>
                <a:gd name="T11" fmla="*/ 0 h 44"/>
                <a:gd name="T12" fmla="*/ 0 w 134"/>
                <a:gd name="T13" fmla="*/ 0 h 44"/>
                <a:gd name="T14" fmla="*/ 0 w 134"/>
                <a:gd name="T15" fmla="*/ 0 h 44"/>
                <a:gd name="T16" fmla="*/ 0 w 134"/>
                <a:gd name="T17" fmla="*/ 0 h 44"/>
                <a:gd name="T18" fmla="*/ 0 w 134"/>
                <a:gd name="T19" fmla="*/ 0 h 44"/>
                <a:gd name="T20" fmla="*/ 0 w 134"/>
                <a:gd name="T21" fmla="*/ 0 h 44"/>
                <a:gd name="T22" fmla="*/ 0 w 134"/>
                <a:gd name="T23" fmla="*/ 0 h 44"/>
                <a:gd name="T24" fmla="*/ 0 w 134"/>
                <a:gd name="T25" fmla="*/ 0 h 44"/>
                <a:gd name="T26" fmla="*/ 0 w 134"/>
                <a:gd name="T27" fmla="*/ 0 h 44"/>
                <a:gd name="T28" fmla="*/ 0 w 134"/>
                <a:gd name="T29" fmla="*/ 0 h 44"/>
                <a:gd name="T30" fmla="*/ 0 w 134"/>
                <a:gd name="T31" fmla="*/ 0 h 44"/>
                <a:gd name="T32" fmla="*/ 0 w 134"/>
                <a:gd name="T33" fmla="*/ 0 h 44"/>
                <a:gd name="T34" fmla="*/ 0 w 134"/>
                <a:gd name="T35" fmla="*/ 0 h 44"/>
                <a:gd name="T36" fmla="*/ 0 w 134"/>
                <a:gd name="T37" fmla="*/ 0 h 44"/>
                <a:gd name="T38" fmla="*/ 0 w 134"/>
                <a:gd name="T39" fmla="*/ 0 h 44"/>
                <a:gd name="T40" fmla="*/ 0 w 134"/>
                <a:gd name="T41" fmla="*/ 0 h 44"/>
                <a:gd name="T42" fmla="*/ 0 w 134"/>
                <a:gd name="T43" fmla="*/ 0 h 44"/>
                <a:gd name="T44" fmla="*/ 0 w 134"/>
                <a:gd name="T45" fmla="*/ 0 h 44"/>
                <a:gd name="T46" fmla="*/ 0 w 134"/>
                <a:gd name="T47" fmla="*/ 0 h 44"/>
                <a:gd name="T48" fmla="*/ 0 w 134"/>
                <a:gd name="T49" fmla="*/ 0 h 44"/>
                <a:gd name="T50" fmla="*/ 0 w 134"/>
                <a:gd name="T51" fmla="*/ 0 h 44"/>
                <a:gd name="T52" fmla="*/ 0 w 134"/>
                <a:gd name="T53" fmla="*/ 0 h 44"/>
                <a:gd name="T54" fmla="*/ 0 w 134"/>
                <a:gd name="T55" fmla="*/ 0 h 44"/>
                <a:gd name="T56" fmla="*/ 0 w 134"/>
                <a:gd name="T57" fmla="*/ 0 h 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34" h="44">
                  <a:moveTo>
                    <a:pt x="134" y="44"/>
                  </a:moveTo>
                  <a:lnTo>
                    <a:pt x="125" y="43"/>
                  </a:lnTo>
                  <a:lnTo>
                    <a:pt x="116" y="42"/>
                  </a:lnTo>
                  <a:lnTo>
                    <a:pt x="107" y="41"/>
                  </a:lnTo>
                  <a:lnTo>
                    <a:pt x="93" y="40"/>
                  </a:lnTo>
                  <a:lnTo>
                    <a:pt x="80" y="36"/>
                  </a:lnTo>
                  <a:lnTo>
                    <a:pt x="69" y="34"/>
                  </a:lnTo>
                  <a:lnTo>
                    <a:pt x="56" y="30"/>
                  </a:lnTo>
                  <a:lnTo>
                    <a:pt x="49" y="26"/>
                  </a:lnTo>
                  <a:lnTo>
                    <a:pt x="40" y="22"/>
                  </a:lnTo>
                  <a:lnTo>
                    <a:pt x="32" y="17"/>
                  </a:lnTo>
                  <a:lnTo>
                    <a:pt x="29" y="16"/>
                  </a:lnTo>
                  <a:lnTo>
                    <a:pt x="28" y="14"/>
                  </a:lnTo>
                  <a:lnTo>
                    <a:pt x="26" y="13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7" y="12"/>
                  </a:lnTo>
                  <a:lnTo>
                    <a:pt x="16" y="10"/>
                  </a:lnTo>
                  <a:lnTo>
                    <a:pt x="14" y="8"/>
                  </a:lnTo>
                  <a:lnTo>
                    <a:pt x="12" y="7"/>
                  </a:lnTo>
                  <a:lnTo>
                    <a:pt x="8" y="7"/>
                  </a:lnTo>
                  <a:lnTo>
                    <a:pt x="6" y="6"/>
                  </a:lnTo>
                  <a:lnTo>
                    <a:pt x="3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1" name="Line 1644"/>
            <p:cNvSpPr>
              <a:spLocks noChangeShapeType="1"/>
            </p:cNvSpPr>
            <p:nvPr/>
          </p:nvSpPr>
          <p:spPr bwMode="auto">
            <a:xfrm>
              <a:off x="3584" y="2113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2" name="Line 1645"/>
            <p:cNvSpPr>
              <a:spLocks noChangeShapeType="1"/>
            </p:cNvSpPr>
            <p:nvPr/>
          </p:nvSpPr>
          <p:spPr bwMode="auto">
            <a:xfrm>
              <a:off x="3584" y="2227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3" name="Line 1646"/>
            <p:cNvSpPr>
              <a:spLocks noChangeShapeType="1"/>
            </p:cNvSpPr>
            <p:nvPr/>
          </p:nvSpPr>
          <p:spPr bwMode="auto">
            <a:xfrm>
              <a:off x="3584" y="234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4" name="Line 1647"/>
            <p:cNvSpPr>
              <a:spLocks noChangeShapeType="1"/>
            </p:cNvSpPr>
            <p:nvPr/>
          </p:nvSpPr>
          <p:spPr bwMode="auto">
            <a:xfrm>
              <a:off x="3584" y="2456"/>
              <a:ext cx="1" cy="7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5" name="Line 1648"/>
            <p:cNvSpPr>
              <a:spLocks noChangeShapeType="1"/>
            </p:cNvSpPr>
            <p:nvPr/>
          </p:nvSpPr>
          <p:spPr bwMode="auto">
            <a:xfrm>
              <a:off x="3658" y="2072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6" name="Line 1649"/>
            <p:cNvSpPr>
              <a:spLocks noChangeShapeType="1"/>
            </p:cNvSpPr>
            <p:nvPr/>
          </p:nvSpPr>
          <p:spPr bwMode="auto">
            <a:xfrm>
              <a:off x="3658" y="2186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7" name="Line 1650"/>
            <p:cNvSpPr>
              <a:spLocks noChangeShapeType="1"/>
            </p:cNvSpPr>
            <p:nvPr/>
          </p:nvSpPr>
          <p:spPr bwMode="auto">
            <a:xfrm>
              <a:off x="3658" y="230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8" name="Line 1651"/>
            <p:cNvSpPr>
              <a:spLocks noChangeShapeType="1"/>
            </p:cNvSpPr>
            <p:nvPr/>
          </p:nvSpPr>
          <p:spPr bwMode="auto">
            <a:xfrm>
              <a:off x="3658" y="2415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09" name="Freeform 1652"/>
            <p:cNvSpPr>
              <a:spLocks/>
            </p:cNvSpPr>
            <p:nvPr/>
          </p:nvSpPr>
          <p:spPr bwMode="auto">
            <a:xfrm>
              <a:off x="3620" y="2511"/>
              <a:ext cx="41" cy="21"/>
            </a:xfrm>
            <a:custGeom>
              <a:avLst/>
              <a:gdLst>
                <a:gd name="T0" fmla="*/ 0 w 165"/>
                <a:gd name="T1" fmla="*/ 0 h 83"/>
                <a:gd name="T2" fmla="*/ 0 w 165"/>
                <a:gd name="T3" fmla="*/ 0 h 83"/>
                <a:gd name="T4" fmla="*/ 0 w 165"/>
                <a:gd name="T5" fmla="*/ 0 h 83"/>
                <a:gd name="T6" fmla="*/ 0 w 165"/>
                <a:gd name="T7" fmla="*/ 0 h 83"/>
                <a:gd name="T8" fmla="*/ 0 w 165"/>
                <a:gd name="T9" fmla="*/ 0 h 83"/>
                <a:gd name="T10" fmla="*/ 0 w 165"/>
                <a:gd name="T11" fmla="*/ 0 h 83"/>
                <a:gd name="T12" fmla="*/ 0 w 165"/>
                <a:gd name="T13" fmla="*/ 0 h 83"/>
                <a:gd name="T14" fmla="*/ 0 w 165"/>
                <a:gd name="T15" fmla="*/ 0 h 83"/>
                <a:gd name="T16" fmla="*/ 0 w 165"/>
                <a:gd name="T17" fmla="*/ 0 h 83"/>
                <a:gd name="T18" fmla="*/ 0 w 165"/>
                <a:gd name="T19" fmla="*/ 0 h 83"/>
                <a:gd name="T20" fmla="*/ 0 w 165"/>
                <a:gd name="T21" fmla="*/ 0 h 83"/>
                <a:gd name="T22" fmla="*/ 0 w 165"/>
                <a:gd name="T23" fmla="*/ 0 h 83"/>
                <a:gd name="T24" fmla="*/ 0 w 165"/>
                <a:gd name="T25" fmla="*/ 0 h 83"/>
                <a:gd name="T26" fmla="*/ 0 w 165"/>
                <a:gd name="T27" fmla="*/ 0 h 83"/>
                <a:gd name="T28" fmla="*/ 0 w 165"/>
                <a:gd name="T29" fmla="*/ 0 h 83"/>
                <a:gd name="T30" fmla="*/ 0 w 165"/>
                <a:gd name="T31" fmla="*/ 0 h 83"/>
                <a:gd name="T32" fmla="*/ 0 w 165"/>
                <a:gd name="T33" fmla="*/ 0 h 83"/>
                <a:gd name="T34" fmla="*/ 0 w 165"/>
                <a:gd name="T35" fmla="*/ 0 h 83"/>
                <a:gd name="T36" fmla="*/ 0 w 165"/>
                <a:gd name="T37" fmla="*/ 0 h 83"/>
                <a:gd name="T38" fmla="*/ 0 w 165"/>
                <a:gd name="T39" fmla="*/ 0 h 83"/>
                <a:gd name="T40" fmla="*/ 0 w 165"/>
                <a:gd name="T41" fmla="*/ 0 h 83"/>
                <a:gd name="T42" fmla="*/ 0 w 165"/>
                <a:gd name="T43" fmla="*/ 0 h 83"/>
                <a:gd name="T44" fmla="*/ 0 w 165"/>
                <a:gd name="T45" fmla="*/ 0 h 83"/>
                <a:gd name="T46" fmla="*/ 0 w 165"/>
                <a:gd name="T47" fmla="*/ 0 h 83"/>
                <a:gd name="T48" fmla="*/ 0 w 165"/>
                <a:gd name="T49" fmla="*/ 0 h 83"/>
                <a:gd name="T50" fmla="*/ 0 w 165"/>
                <a:gd name="T51" fmla="*/ 0 h 83"/>
                <a:gd name="T52" fmla="*/ 0 w 165"/>
                <a:gd name="T53" fmla="*/ 0 h 83"/>
                <a:gd name="T54" fmla="*/ 0 w 165"/>
                <a:gd name="T55" fmla="*/ 0 h 83"/>
                <a:gd name="T56" fmla="*/ 0 w 165"/>
                <a:gd name="T57" fmla="*/ 0 h 83"/>
                <a:gd name="T58" fmla="*/ 0 w 165"/>
                <a:gd name="T59" fmla="*/ 0 h 83"/>
                <a:gd name="T60" fmla="*/ 0 w 165"/>
                <a:gd name="T61" fmla="*/ 0 h 83"/>
                <a:gd name="T62" fmla="*/ 0 w 165"/>
                <a:gd name="T63" fmla="*/ 0 h 83"/>
                <a:gd name="T64" fmla="*/ 0 w 165"/>
                <a:gd name="T65" fmla="*/ 0 h 83"/>
                <a:gd name="T66" fmla="*/ 0 w 165"/>
                <a:gd name="T67" fmla="*/ 0 h 83"/>
                <a:gd name="T68" fmla="*/ 0 w 165"/>
                <a:gd name="T69" fmla="*/ 0 h 83"/>
                <a:gd name="T70" fmla="*/ 0 w 165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65" h="83">
                  <a:moveTo>
                    <a:pt x="0" y="54"/>
                  </a:moveTo>
                  <a:lnTo>
                    <a:pt x="3" y="52"/>
                  </a:lnTo>
                  <a:lnTo>
                    <a:pt x="7" y="50"/>
                  </a:lnTo>
                  <a:lnTo>
                    <a:pt x="10" y="47"/>
                  </a:lnTo>
                  <a:lnTo>
                    <a:pt x="15" y="45"/>
                  </a:lnTo>
                  <a:lnTo>
                    <a:pt x="18" y="42"/>
                  </a:lnTo>
                  <a:lnTo>
                    <a:pt x="21" y="40"/>
                  </a:lnTo>
                  <a:lnTo>
                    <a:pt x="30" y="33"/>
                  </a:lnTo>
                  <a:lnTo>
                    <a:pt x="40" y="26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1" y="7"/>
                  </a:lnTo>
                  <a:lnTo>
                    <a:pt x="90" y="5"/>
                  </a:lnTo>
                  <a:lnTo>
                    <a:pt x="100" y="3"/>
                  </a:lnTo>
                  <a:lnTo>
                    <a:pt x="109" y="1"/>
                  </a:lnTo>
                  <a:lnTo>
                    <a:pt x="117" y="0"/>
                  </a:lnTo>
                  <a:lnTo>
                    <a:pt x="123" y="1"/>
                  </a:lnTo>
                  <a:lnTo>
                    <a:pt x="131" y="3"/>
                  </a:lnTo>
                  <a:lnTo>
                    <a:pt x="138" y="6"/>
                  </a:lnTo>
                  <a:lnTo>
                    <a:pt x="145" y="9"/>
                  </a:lnTo>
                  <a:lnTo>
                    <a:pt x="151" y="14"/>
                  </a:lnTo>
                  <a:lnTo>
                    <a:pt x="153" y="15"/>
                  </a:lnTo>
                  <a:lnTo>
                    <a:pt x="154" y="15"/>
                  </a:lnTo>
                  <a:lnTo>
                    <a:pt x="155" y="16"/>
                  </a:lnTo>
                  <a:lnTo>
                    <a:pt x="156" y="17"/>
                  </a:lnTo>
                  <a:lnTo>
                    <a:pt x="157" y="19"/>
                  </a:lnTo>
                  <a:lnTo>
                    <a:pt x="158" y="20"/>
                  </a:lnTo>
                  <a:lnTo>
                    <a:pt x="160" y="24"/>
                  </a:lnTo>
                  <a:lnTo>
                    <a:pt x="163" y="27"/>
                  </a:lnTo>
                  <a:lnTo>
                    <a:pt x="164" y="32"/>
                  </a:lnTo>
                  <a:lnTo>
                    <a:pt x="165" y="36"/>
                  </a:lnTo>
                  <a:lnTo>
                    <a:pt x="165" y="41"/>
                  </a:lnTo>
                  <a:lnTo>
                    <a:pt x="165" y="45"/>
                  </a:lnTo>
                  <a:lnTo>
                    <a:pt x="165" y="50"/>
                  </a:lnTo>
                  <a:lnTo>
                    <a:pt x="164" y="54"/>
                  </a:lnTo>
                  <a:lnTo>
                    <a:pt x="163" y="59"/>
                  </a:lnTo>
                  <a:lnTo>
                    <a:pt x="161" y="62"/>
                  </a:lnTo>
                  <a:lnTo>
                    <a:pt x="159" y="65"/>
                  </a:lnTo>
                  <a:lnTo>
                    <a:pt x="157" y="69"/>
                  </a:lnTo>
                  <a:lnTo>
                    <a:pt x="153" y="73"/>
                  </a:lnTo>
                  <a:lnTo>
                    <a:pt x="148" y="77"/>
                  </a:lnTo>
                  <a:lnTo>
                    <a:pt x="144" y="79"/>
                  </a:lnTo>
                  <a:lnTo>
                    <a:pt x="137" y="81"/>
                  </a:lnTo>
                  <a:lnTo>
                    <a:pt x="131" y="82"/>
                  </a:lnTo>
                  <a:lnTo>
                    <a:pt x="123" y="83"/>
                  </a:lnTo>
                  <a:lnTo>
                    <a:pt x="114" y="83"/>
                  </a:lnTo>
                  <a:lnTo>
                    <a:pt x="105" y="83"/>
                  </a:lnTo>
                  <a:lnTo>
                    <a:pt x="96" y="82"/>
                  </a:lnTo>
                  <a:lnTo>
                    <a:pt x="84" y="81"/>
                  </a:lnTo>
                  <a:lnTo>
                    <a:pt x="73" y="80"/>
                  </a:lnTo>
                  <a:lnTo>
                    <a:pt x="63" y="79"/>
                  </a:lnTo>
                  <a:lnTo>
                    <a:pt x="60" y="79"/>
                  </a:lnTo>
                  <a:lnTo>
                    <a:pt x="57" y="79"/>
                  </a:lnTo>
                  <a:lnTo>
                    <a:pt x="55" y="78"/>
                  </a:lnTo>
                  <a:lnTo>
                    <a:pt x="54" y="78"/>
                  </a:lnTo>
                  <a:lnTo>
                    <a:pt x="52" y="77"/>
                  </a:lnTo>
                  <a:lnTo>
                    <a:pt x="49" y="75"/>
                  </a:lnTo>
                  <a:lnTo>
                    <a:pt x="48" y="75"/>
                  </a:lnTo>
                  <a:lnTo>
                    <a:pt x="47" y="74"/>
                  </a:lnTo>
                  <a:lnTo>
                    <a:pt x="46" y="73"/>
                  </a:lnTo>
                  <a:lnTo>
                    <a:pt x="45" y="73"/>
                  </a:lnTo>
                  <a:lnTo>
                    <a:pt x="44" y="72"/>
                  </a:lnTo>
                  <a:lnTo>
                    <a:pt x="43" y="71"/>
                  </a:lnTo>
                  <a:lnTo>
                    <a:pt x="39" y="69"/>
                  </a:lnTo>
                  <a:lnTo>
                    <a:pt x="34" y="66"/>
                  </a:lnTo>
                  <a:lnTo>
                    <a:pt x="29" y="64"/>
                  </a:lnTo>
                  <a:lnTo>
                    <a:pt x="25" y="62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0" y="57"/>
                  </a:lnTo>
                  <a:lnTo>
                    <a:pt x="6" y="56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0" name="Freeform 1653"/>
            <p:cNvSpPr>
              <a:spLocks/>
            </p:cNvSpPr>
            <p:nvPr/>
          </p:nvSpPr>
          <p:spPr bwMode="auto">
            <a:xfrm>
              <a:off x="3584" y="2511"/>
              <a:ext cx="70" cy="22"/>
            </a:xfrm>
            <a:custGeom>
              <a:avLst/>
              <a:gdLst>
                <a:gd name="T0" fmla="*/ 0 w 279"/>
                <a:gd name="T1" fmla="*/ 0 h 86"/>
                <a:gd name="T2" fmla="*/ 0 w 279"/>
                <a:gd name="T3" fmla="*/ 0 h 86"/>
                <a:gd name="T4" fmla="*/ 0 w 279"/>
                <a:gd name="T5" fmla="*/ 0 h 86"/>
                <a:gd name="T6" fmla="*/ 0 w 279"/>
                <a:gd name="T7" fmla="*/ 0 h 86"/>
                <a:gd name="T8" fmla="*/ 0 w 279"/>
                <a:gd name="T9" fmla="*/ 0 h 86"/>
                <a:gd name="T10" fmla="*/ 0 w 279"/>
                <a:gd name="T11" fmla="*/ 0 h 86"/>
                <a:gd name="T12" fmla="*/ 0 w 279"/>
                <a:gd name="T13" fmla="*/ 0 h 86"/>
                <a:gd name="T14" fmla="*/ 0 w 279"/>
                <a:gd name="T15" fmla="*/ 0 h 86"/>
                <a:gd name="T16" fmla="*/ 0 w 279"/>
                <a:gd name="T17" fmla="*/ 0 h 86"/>
                <a:gd name="T18" fmla="*/ 0 w 279"/>
                <a:gd name="T19" fmla="*/ 0 h 86"/>
                <a:gd name="T20" fmla="*/ 0 w 279"/>
                <a:gd name="T21" fmla="*/ 0 h 86"/>
                <a:gd name="T22" fmla="*/ 0 w 279"/>
                <a:gd name="T23" fmla="*/ 0 h 86"/>
                <a:gd name="T24" fmla="*/ 0 w 279"/>
                <a:gd name="T25" fmla="*/ 0 h 86"/>
                <a:gd name="T26" fmla="*/ 0 w 279"/>
                <a:gd name="T27" fmla="*/ 0 h 86"/>
                <a:gd name="T28" fmla="*/ 0 w 279"/>
                <a:gd name="T29" fmla="*/ 0 h 86"/>
                <a:gd name="T30" fmla="*/ 0 w 279"/>
                <a:gd name="T31" fmla="*/ 0 h 86"/>
                <a:gd name="T32" fmla="*/ 0 w 279"/>
                <a:gd name="T33" fmla="*/ 0 h 86"/>
                <a:gd name="T34" fmla="*/ 0 w 279"/>
                <a:gd name="T35" fmla="*/ 0 h 86"/>
                <a:gd name="T36" fmla="*/ 0 w 279"/>
                <a:gd name="T37" fmla="*/ 0 h 86"/>
                <a:gd name="T38" fmla="*/ 0 w 279"/>
                <a:gd name="T39" fmla="*/ 0 h 86"/>
                <a:gd name="T40" fmla="*/ 0 w 279"/>
                <a:gd name="T41" fmla="*/ 0 h 86"/>
                <a:gd name="T42" fmla="*/ 0 w 279"/>
                <a:gd name="T43" fmla="*/ 0 h 86"/>
                <a:gd name="T44" fmla="*/ 0 w 279"/>
                <a:gd name="T45" fmla="*/ 0 h 86"/>
                <a:gd name="T46" fmla="*/ 0 w 279"/>
                <a:gd name="T47" fmla="*/ 0 h 86"/>
                <a:gd name="T48" fmla="*/ 0 w 279"/>
                <a:gd name="T49" fmla="*/ 0 h 86"/>
                <a:gd name="T50" fmla="*/ 0 w 279"/>
                <a:gd name="T51" fmla="*/ 0 h 86"/>
                <a:gd name="T52" fmla="*/ 0 w 279"/>
                <a:gd name="T53" fmla="*/ 0 h 86"/>
                <a:gd name="T54" fmla="*/ 0 w 279"/>
                <a:gd name="T55" fmla="*/ 0 h 86"/>
                <a:gd name="T56" fmla="*/ 0 w 279"/>
                <a:gd name="T57" fmla="*/ 0 h 86"/>
                <a:gd name="T58" fmla="*/ 0 w 279"/>
                <a:gd name="T59" fmla="*/ 0 h 8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79" h="86">
                  <a:moveTo>
                    <a:pt x="0" y="66"/>
                  </a:moveTo>
                  <a:lnTo>
                    <a:pt x="3" y="69"/>
                  </a:lnTo>
                  <a:lnTo>
                    <a:pt x="6" y="71"/>
                  </a:lnTo>
                  <a:lnTo>
                    <a:pt x="13" y="75"/>
                  </a:lnTo>
                  <a:lnTo>
                    <a:pt x="20" y="79"/>
                  </a:lnTo>
                  <a:lnTo>
                    <a:pt x="28" y="82"/>
                  </a:lnTo>
                  <a:lnTo>
                    <a:pt x="37" y="84"/>
                  </a:lnTo>
                  <a:lnTo>
                    <a:pt x="46" y="86"/>
                  </a:lnTo>
                  <a:lnTo>
                    <a:pt x="56" y="86"/>
                  </a:lnTo>
                  <a:lnTo>
                    <a:pt x="67" y="84"/>
                  </a:lnTo>
                  <a:lnTo>
                    <a:pt x="78" y="83"/>
                  </a:lnTo>
                  <a:lnTo>
                    <a:pt x="88" y="80"/>
                  </a:lnTo>
                  <a:lnTo>
                    <a:pt x="99" y="78"/>
                  </a:lnTo>
                  <a:lnTo>
                    <a:pt x="109" y="73"/>
                  </a:lnTo>
                  <a:lnTo>
                    <a:pt x="123" y="66"/>
                  </a:lnTo>
                  <a:lnTo>
                    <a:pt x="136" y="59"/>
                  </a:lnTo>
                  <a:lnTo>
                    <a:pt x="147" y="51"/>
                  </a:lnTo>
                  <a:lnTo>
                    <a:pt x="158" y="43"/>
                  </a:lnTo>
                  <a:lnTo>
                    <a:pt x="170" y="34"/>
                  </a:lnTo>
                  <a:lnTo>
                    <a:pt x="185" y="25"/>
                  </a:lnTo>
                  <a:lnTo>
                    <a:pt x="196" y="18"/>
                  </a:lnTo>
                  <a:lnTo>
                    <a:pt x="207" y="13"/>
                  </a:lnTo>
                  <a:lnTo>
                    <a:pt x="218" y="8"/>
                  </a:lnTo>
                  <a:lnTo>
                    <a:pt x="230" y="5"/>
                  </a:lnTo>
                  <a:lnTo>
                    <a:pt x="241" y="3"/>
                  </a:lnTo>
                  <a:lnTo>
                    <a:pt x="253" y="0"/>
                  </a:lnTo>
                  <a:lnTo>
                    <a:pt x="260" y="1"/>
                  </a:lnTo>
                  <a:lnTo>
                    <a:pt x="267" y="1"/>
                  </a:lnTo>
                  <a:lnTo>
                    <a:pt x="273" y="4"/>
                  </a:lnTo>
                  <a:lnTo>
                    <a:pt x="279" y="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1" name="Freeform 1654"/>
            <p:cNvSpPr>
              <a:spLocks/>
            </p:cNvSpPr>
            <p:nvPr/>
          </p:nvSpPr>
          <p:spPr bwMode="auto">
            <a:xfrm>
              <a:off x="3618" y="2524"/>
              <a:ext cx="23" cy="8"/>
            </a:xfrm>
            <a:custGeom>
              <a:avLst/>
              <a:gdLst>
                <a:gd name="T0" fmla="*/ 0 w 93"/>
                <a:gd name="T1" fmla="*/ 0 h 31"/>
                <a:gd name="T2" fmla="*/ 0 w 93"/>
                <a:gd name="T3" fmla="*/ 0 h 31"/>
                <a:gd name="T4" fmla="*/ 0 w 93"/>
                <a:gd name="T5" fmla="*/ 0 h 31"/>
                <a:gd name="T6" fmla="*/ 0 w 93"/>
                <a:gd name="T7" fmla="*/ 0 h 31"/>
                <a:gd name="T8" fmla="*/ 0 w 93"/>
                <a:gd name="T9" fmla="*/ 0 h 31"/>
                <a:gd name="T10" fmla="*/ 0 w 93"/>
                <a:gd name="T11" fmla="*/ 0 h 31"/>
                <a:gd name="T12" fmla="*/ 0 w 93"/>
                <a:gd name="T13" fmla="*/ 0 h 31"/>
                <a:gd name="T14" fmla="*/ 0 w 93"/>
                <a:gd name="T15" fmla="*/ 0 h 31"/>
                <a:gd name="T16" fmla="*/ 0 w 93"/>
                <a:gd name="T17" fmla="*/ 0 h 31"/>
                <a:gd name="T18" fmla="*/ 0 w 93"/>
                <a:gd name="T19" fmla="*/ 0 h 31"/>
                <a:gd name="T20" fmla="*/ 0 w 93"/>
                <a:gd name="T21" fmla="*/ 0 h 31"/>
                <a:gd name="T22" fmla="*/ 0 w 93"/>
                <a:gd name="T23" fmla="*/ 0 h 31"/>
                <a:gd name="T24" fmla="*/ 0 w 93"/>
                <a:gd name="T25" fmla="*/ 0 h 31"/>
                <a:gd name="T26" fmla="*/ 0 w 93"/>
                <a:gd name="T27" fmla="*/ 0 h 31"/>
                <a:gd name="T28" fmla="*/ 0 w 93"/>
                <a:gd name="T29" fmla="*/ 0 h 31"/>
                <a:gd name="T30" fmla="*/ 0 w 93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3" h="31">
                  <a:moveTo>
                    <a:pt x="93" y="31"/>
                  </a:moveTo>
                  <a:lnTo>
                    <a:pt x="90" y="31"/>
                  </a:lnTo>
                  <a:lnTo>
                    <a:pt x="82" y="30"/>
                  </a:lnTo>
                  <a:lnTo>
                    <a:pt x="74" y="29"/>
                  </a:lnTo>
                  <a:lnTo>
                    <a:pt x="66" y="29"/>
                  </a:lnTo>
                  <a:lnTo>
                    <a:pt x="60" y="27"/>
                  </a:lnTo>
                  <a:lnTo>
                    <a:pt x="54" y="23"/>
                  </a:lnTo>
                  <a:lnTo>
                    <a:pt x="48" y="20"/>
                  </a:lnTo>
                  <a:lnTo>
                    <a:pt x="43" y="16"/>
                  </a:lnTo>
                  <a:lnTo>
                    <a:pt x="36" y="14"/>
                  </a:lnTo>
                  <a:lnTo>
                    <a:pt x="29" y="12"/>
                  </a:lnTo>
                  <a:lnTo>
                    <a:pt x="23" y="10"/>
                  </a:lnTo>
                  <a:lnTo>
                    <a:pt x="16" y="7"/>
                  </a:lnTo>
                  <a:lnTo>
                    <a:pt x="10" y="5"/>
                  </a:lnTo>
                  <a:lnTo>
                    <a:pt x="5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2" name="Line 1655"/>
            <p:cNvSpPr>
              <a:spLocks noChangeShapeType="1"/>
            </p:cNvSpPr>
            <p:nvPr/>
          </p:nvSpPr>
          <p:spPr bwMode="auto">
            <a:xfrm>
              <a:off x="3819" y="1987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3" name="Line 1656"/>
            <p:cNvSpPr>
              <a:spLocks noChangeShapeType="1"/>
            </p:cNvSpPr>
            <p:nvPr/>
          </p:nvSpPr>
          <p:spPr bwMode="auto">
            <a:xfrm>
              <a:off x="3819" y="210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4" name="Line 1657"/>
            <p:cNvSpPr>
              <a:spLocks noChangeShapeType="1"/>
            </p:cNvSpPr>
            <p:nvPr/>
          </p:nvSpPr>
          <p:spPr bwMode="auto">
            <a:xfrm>
              <a:off x="3819" y="2215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5" name="Line 1658"/>
            <p:cNvSpPr>
              <a:spLocks noChangeShapeType="1"/>
            </p:cNvSpPr>
            <p:nvPr/>
          </p:nvSpPr>
          <p:spPr bwMode="auto">
            <a:xfrm>
              <a:off x="3819" y="233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6" name="Line 1659"/>
            <p:cNvSpPr>
              <a:spLocks noChangeShapeType="1"/>
            </p:cNvSpPr>
            <p:nvPr/>
          </p:nvSpPr>
          <p:spPr bwMode="auto">
            <a:xfrm>
              <a:off x="3892" y="194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7" name="Line 1660"/>
            <p:cNvSpPr>
              <a:spLocks noChangeShapeType="1"/>
            </p:cNvSpPr>
            <p:nvPr/>
          </p:nvSpPr>
          <p:spPr bwMode="auto">
            <a:xfrm>
              <a:off x="3892" y="2055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8" name="Line 1661"/>
            <p:cNvSpPr>
              <a:spLocks noChangeShapeType="1"/>
            </p:cNvSpPr>
            <p:nvPr/>
          </p:nvSpPr>
          <p:spPr bwMode="auto">
            <a:xfrm>
              <a:off x="3892" y="216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19" name="Line 1662"/>
            <p:cNvSpPr>
              <a:spLocks noChangeShapeType="1"/>
            </p:cNvSpPr>
            <p:nvPr/>
          </p:nvSpPr>
          <p:spPr bwMode="auto">
            <a:xfrm>
              <a:off x="3892" y="2284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0" name="Freeform 1663"/>
            <p:cNvSpPr>
              <a:spLocks/>
            </p:cNvSpPr>
            <p:nvPr/>
          </p:nvSpPr>
          <p:spPr bwMode="auto">
            <a:xfrm>
              <a:off x="3851" y="2390"/>
              <a:ext cx="44" cy="18"/>
            </a:xfrm>
            <a:custGeom>
              <a:avLst/>
              <a:gdLst>
                <a:gd name="T0" fmla="*/ 0 w 177"/>
                <a:gd name="T1" fmla="*/ 0 h 73"/>
                <a:gd name="T2" fmla="*/ 0 w 177"/>
                <a:gd name="T3" fmla="*/ 0 h 73"/>
                <a:gd name="T4" fmla="*/ 0 w 177"/>
                <a:gd name="T5" fmla="*/ 0 h 73"/>
                <a:gd name="T6" fmla="*/ 0 w 177"/>
                <a:gd name="T7" fmla="*/ 0 h 73"/>
                <a:gd name="T8" fmla="*/ 0 w 177"/>
                <a:gd name="T9" fmla="*/ 0 h 73"/>
                <a:gd name="T10" fmla="*/ 0 w 177"/>
                <a:gd name="T11" fmla="*/ 0 h 73"/>
                <a:gd name="T12" fmla="*/ 0 w 177"/>
                <a:gd name="T13" fmla="*/ 0 h 73"/>
                <a:gd name="T14" fmla="*/ 0 w 177"/>
                <a:gd name="T15" fmla="*/ 0 h 73"/>
                <a:gd name="T16" fmla="*/ 0 w 177"/>
                <a:gd name="T17" fmla="*/ 0 h 73"/>
                <a:gd name="T18" fmla="*/ 0 w 177"/>
                <a:gd name="T19" fmla="*/ 0 h 73"/>
                <a:gd name="T20" fmla="*/ 0 w 177"/>
                <a:gd name="T21" fmla="*/ 0 h 73"/>
                <a:gd name="T22" fmla="*/ 0 w 177"/>
                <a:gd name="T23" fmla="*/ 0 h 73"/>
                <a:gd name="T24" fmla="*/ 0 w 177"/>
                <a:gd name="T25" fmla="*/ 0 h 73"/>
                <a:gd name="T26" fmla="*/ 0 w 177"/>
                <a:gd name="T27" fmla="*/ 0 h 73"/>
                <a:gd name="T28" fmla="*/ 0 w 177"/>
                <a:gd name="T29" fmla="*/ 0 h 73"/>
                <a:gd name="T30" fmla="*/ 0 w 177"/>
                <a:gd name="T31" fmla="*/ 0 h 73"/>
                <a:gd name="T32" fmla="*/ 0 w 177"/>
                <a:gd name="T33" fmla="*/ 0 h 73"/>
                <a:gd name="T34" fmla="*/ 0 w 177"/>
                <a:gd name="T35" fmla="*/ 0 h 73"/>
                <a:gd name="T36" fmla="*/ 0 w 177"/>
                <a:gd name="T37" fmla="*/ 0 h 73"/>
                <a:gd name="T38" fmla="*/ 0 w 177"/>
                <a:gd name="T39" fmla="*/ 0 h 73"/>
                <a:gd name="T40" fmla="*/ 0 w 177"/>
                <a:gd name="T41" fmla="*/ 0 h 73"/>
                <a:gd name="T42" fmla="*/ 0 w 177"/>
                <a:gd name="T43" fmla="*/ 0 h 73"/>
                <a:gd name="T44" fmla="*/ 0 w 177"/>
                <a:gd name="T45" fmla="*/ 0 h 73"/>
                <a:gd name="T46" fmla="*/ 0 w 177"/>
                <a:gd name="T47" fmla="*/ 0 h 73"/>
                <a:gd name="T48" fmla="*/ 0 w 177"/>
                <a:gd name="T49" fmla="*/ 0 h 73"/>
                <a:gd name="T50" fmla="*/ 0 w 177"/>
                <a:gd name="T51" fmla="*/ 0 h 73"/>
                <a:gd name="T52" fmla="*/ 0 w 177"/>
                <a:gd name="T53" fmla="*/ 0 h 73"/>
                <a:gd name="T54" fmla="*/ 0 w 177"/>
                <a:gd name="T55" fmla="*/ 0 h 73"/>
                <a:gd name="T56" fmla="*/ 0 w 177"/>
                <a:gd name="T57" fmla="*/ 0 h 73"/>
                <a:gd name="T58" fmla="*/ 0 w 177"/>
                <a:gd name="T59" fmla="*/ 0 h 73"/>
                <a:gd name="T60" fmla="*/ 0 w 177"/>
                <a:gd name="T61" fmla="*/ 0 h 73"/>
                <a:gd name="T62" fmla="*/ 0 w 177"/>
                <a:gd name="T63" fmla="*/ 0 h 73"/>
                <a:gd name="T64" fmla="*/ 0 w 177"/>
                <a:gd name="T65" fmla="*/ 0 h 73"/>
                <a:gd name="T66" fmla="*/ 0 w 177"/>
                <a:gd name="T67" fmla="*/ 0 h 73"/>
                <a:gd name="T68" fmla="*/ 0 w 177"/>
                <a:gd name="T69" fmla="*/ 0 h 7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77" h="73">
                  <a:moveTo>
                    <a:pt x="0" y="45"/>
                  </a:moveTo>
                  <a:lnTo>
                    <a:pt x="3" y="41"/>
                  </a:lnTo>
                  <a:lnTo>
                    <a:pt x="8" y="38"/>
                  </a:lnTo>
                  <a:lnTo>
                    <a:pt x="12" y="35"/>
                  </a:lnTo>
                  <a:lnTo>
                    <a:pt x="18" y="31"/>
                  </a:lnTo>
                  <a:lnTo>
                    <a:pt x="22" y="28"/>
                  </a:lnTo>
                  <a:lnTo>
                    <a:pt x="28" y="25"/>
                  </a:lnTo>
                  <a:lnTo>
                    <a:pt x="36" y="21"/>
                  </a:lnTo>
                  <a:lnTo>
                    <a:pt x="42" y="17"/>
                  </a:lnTo>
                  <a:lnTo>
                    <a:pt x="43" y="17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6" y="14"/>
                  </a:lnTo>
                  <a:lnTo>
                    <a:pt x="47" y="12"/>
                  </a:lnTo>
                  <a:lnTo>
                    <a:pt x="49" y="11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3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64" y="7"/>
                  </a:lnTo>
                  <a:lnTo>
                    <a:pt x="73" y="6"/>
                  </a:lnTo>
                  <a:lnTo>
                    <a:pt x="83" y="3"/>
                  </a:lnTo>
                  <a:lnTo>
                    <a:pt x="94" y="2"/>
                  </a:lnTo>
                  <a:lnTo>
                    <a:pt x="106" y="1"/>
                  </a:lnTo>
                  <a:lnTo>
                    <a:pt x="118" y="0"/>
                  </a:lnTo>
                  <a:lnTo>
                    <a:pt x="130" y="0"/>
                  </a:lnTo>
                  <a:lnTo>
                    <a:pt x="142" y="1"/>
                  </a:lnTo>
                  <a:lnTo>
                    <a:pt x="148" y="2"/>
                  </a:lnTo>
                  <a:lnTo>
                    <a:pt x="153" y="3"/>
                  </a:lnTo>
                  <a:lnTo>
                    <a:pt x="159" y="6"/>
                  </a:lnTo>
                  <a:lnTo>
                    <a:pt x="163" y="9"/>
                  </a:lnTo>
                  <a:lnTo>
                    <a:pt x="168" y="11"/>
                  </a:lnTo>
                  <a:lnTo>
                    <a:pt x="171" y="16"/>
                  </a:lnTo>
                  <a:lnTo>
                    <a:pt x="173" y="20"/>
                  </a:lnTo>
                  <a:lnTo>
                    <a:pt x="174" y="23"/>
                  </a:lnTo>
                  <a:lnTo>
                    <a:pt x="176" y="28"/>
                  </a:lnTo>
                  <a:lnTo>
                    <a:pt x="177" y="31"/>
                  </a:lnTo>
                  <a:lnTo>
                    <a:pt x="177" y="36"/>
                  </a:lnTo>
                  <a:lnTo>
                    <a:pt x="177" y="39"/>
                  </a:lnTo>
                  <a:lnTo>
                    <a:pt x="176" y="42"/>
                  </a:lnTo>
                  <a:lnTo>
                    <a:pt x="176" y="46"/>
                  </a:lnTo>
                  <a:lnTo>
                    <a:pt x="173" y="49"/>
                  </a:lnTo>
                  <a:lnTo>
                    <a:pt x="172" y="53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0" y="54"/>
                  </a:lnTo>
                  <a:lnTo>
                    <a:pt x="170" y="55"/>
                  </a:lnTo>
                  <a:lnTo>
                    <a:pt x="166" y="58"/>
                  </a:lnTo>
                  <a:lnTo>
                    <a:pt x="161" y="62"/>
                  </a:lnTo>
                  <a:lnTo>
                    <a:pt x="155" y="64"/>
                  </a:lnTo>
                  <a:lnTo>
                    <a:pt x="150" y="66"/>
                  </a:lnTo>
                  <a:lnTo>
                    <a:pt x="144" y="68"/>
                  </a:lnTo>
                  <a:lnTo>
                    <a:pt x="136" y="71"/>
                  </a:lnTo>
                  <a:lnTo>
                    <a:pt x="127" y="72"/>
                  </a:lnTo>
                  <a:lnTo>
                    <a:pt x="118" y="73"/>
                  </a:lnTo>
                  <a:lnTo>
                    <a:pt x="111" y="73"/>
                  </a:lnTo>
                  <a:lnTo>
                    <a:pt x="102" y="73"/>
                  </a:lnTo>
                  <a:lnTo>
                    <a:pt x="92" y="73"/>
                  </a:lnTo>
                  <a:lnTo>
                    <a:pt x="83" y="72"/>
                  </a:lnTo>
                  <a:lnTo>
                    <a:pt x="75" y="71"/>
                  </a:lnTo>
                  <a:lnTo>
                    <a:pt x="66" y="68"/>
                  </a:lnTo>
                  <a:lnTo>
                    <a:pt x="57" y="66"/>
                  </a:lnTo>
                  <a:lnTo>
                    <a:pt x="48" y="64"/>
                  </a:lnTo>
                  <a:lnTo>
                    <a:pt x="39" y="60"/>
                  </a:lnTo>
                  <a:lnTo>
                    <a:pt x="31" y="58"/>
                  </a:lnTo>
                  <a:lnTo>
                    <a:pt x="23" y="55"/>
                  </a:lnTo>
                  <a:lnTo>
                    <a:pt x="11" y="49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1" name="Freeform 1664"/>
            <p:cNvSpPr>
              <a:spLocks/>
            </p:cNvSpPr>
            <p:nvPr/>
          </p:nvSpPr>
          <p:spPr bwMode="auto">
            <a:xfrm>
              <a:off x="3819" y="2390"/>
              <a:ext cx="65" cy="27"/>
            </a:xfrm>
            <a:custGeom>
              <a:avLst/>
              <a:gdLst>
                <a:gd name="T0" fmla="*/ 0 w 262"/>
                <a:gd name="T1" fmla="*/ 0 h 109"/>
                <a:gd name="T2" fmla="*/ 0 w 262"/>
                <a:gd name="T3" fmla="*/ 0 h 109"/>
                <a:gd name="T4" fmla="*/ 0 w 262"/>
                <a:gd name="T5" fmla="*/ 0 h 109"/>
                <a:gd name="T6" fmla="*/ 0 w 262"/>
                <a:gd name="T7" fmla="*/ 0 h 109"/>
                <a:gd name="T8" fmla="*/ 0 w 262"/>
                <a:gd name="T9" fmla="*/ 0 h 109"/>
                <a:gd name="T10" fmla="*/ 0 w 262"/>
                <a:gd name="T11" fmla="*/ 0 h 109"/>
                <a:gd name="T12" fmla="*/ 0 w 262"/>
                <a:gd name="T13" fmla="*/ 0 h 109"/>
                <a:gd name="T14" fmla="*/ 0 w 262"/>
                <a:gd name="T15" fmla="*/ 0 h 109"/>
                <a:gd name="T16" fmla="*/ 0 w 262"/>
                <a:gd name="T17" fmla="*/ 0 h 109"/>
                <a:gd name="T18" fmla="*/ 0 w 262"/>
                <a:gd name="T19" fmla="*/ 0 h 109"/>
                <a:gd name="T20" fmla="*/ 0 w 262"/>
                <a:gd name="T21" fmla="*/ 0 h 109"/>
                <a:gd name="T22" fmla="*/ 0 w 262"/>
                <a:gd name="T23" fmla="*/ 0 h 109"/>
                <a:gd name="T24" fmla="*/ 0 w 262"/>
                <a:gd name="T25" fmla="*/ 0 h 109"/>
                <a:gd name="T26" fmla="*/ 0 w 262"/>
                <a:gd name="T27" fmla="*/ 0 h 109"/>
                <a:gd name="T28" fmla="*/ 0 w 262"/>
                <a:gd name="T29" fmla="*/ 0 h 109"/>
                <a:gd name="T30" fmla="*/ 0 w 262"/>
                <a:gd name="T31" fmla="*/ 0 h 109"/>
                <a:gd name="T32" fmla="*/ 0 w 262"/>
                <a:gd name="T33" fmla="*/ 0 h 109"/>
                <a:gd name="T34" fmla="*/ 0 w 262"/>
                <a:gd name="T35" fmla="*/ 0 h 109"/>
                <a:gd name="T36" fmla="*/ 0 w 262"/>
                <a:gd name="T37" fmla="*/ 0 h 109"/>
                <a:gd name="T38" fmla="*/ 0 w 262"/>
                <a:gd name="T39" fmla="*/ 0 h 109"/>
                <a:gd name="T40" fmla="*/ 0 w 262"/>
                <a:gd name="T41" fmla="*/ 0 h 109"/>
                <a:gd name="T42" fmla="*/ 0 w 262"/>
                <a:gd name="T43" fmla="*/ 0 h 109"/>
                <a:gd name="T44" fmla="*/ 0 w 262"/>
                <a:gd name="T45" fmla="*/ 0 h 109"/>
                <a:gd name="T46" fmla="*/ 0 w 262"/>
                <a:gd name="T47" fmla="*/ 0 h 109"/>
                <a:gd name="T48" fmla="*/ 0 w 262"/>
                <a:gd name="T49" fmla="*/ 0 h 109"/>
                <a:gd name="T50" fmla="*/ 0 w 262"/>
                <a:gd name="T51" fmla="*/ 0 h 109"/>
                <a:gd name="T52" fmla="*/ 0 w 262"/>
                <a:gd name="T53" fmla="*/ 0 h 109"/>
                <a:gd name="T54" fmla="*/ 0 w 262"/>
                <a:gd name="T55" fmla="*/ 0 h 109"/>
                <a:gd name="T56" fmla="*/ 0 w 262"/>
                <a:gd name="T57" fmla="*/ 0 h 109"/>
                <a:gd name="T58" fmla="*/ 0 w 262"/>
                <a:gd name="T59" fmla="*/ 0 h 109"/>
                <a:gd name="T60" fmla="*/ 0 w 262"/>
                <a:gd name="T61" fmla="*/ 0 h 109"/>
                <a:gd name="T62" fmla="*/ 0 w 262"/>
                <a:gd name="T63" fmla="*/ 0 h 109"/>
                <a:gd name="T64" fmla="*/ 0 w 262"/>
                <a:gd name="T65" fmla="*/ 0 h 109"/>
                <a:gd name="T66" fmla="*/ 0 w 262"/>
                <a:gd name="T67" fmla="*/ 0 h 109"/>
                <a:gd name="T68" fmla="*/ 0 w 262"/>
                <a:gd name="T69" fmla="*/ 0 h 109"/>
                <a:gd name="T70" fmla="*/ 0 w 262"/>
                <a:gd name="T71" fmla="*/ 0 h 109"/>
                <a:gd name="T72" fmla="*/ 0 w 262"/>
                <a:gd name="T73" fmla="*/ 0 h 109"/>
                <a:gd name="T74" fmla="*/ 0 w 262"/>
                <a:gd name="T75" fmla="*/ 0 h 109"/>
                <a:gd name="T76" fmla="*/ 0 w 262"/>
                <a:gd name="T77" fmla="*/ 0 h 109"/>
                <a:gd name="T78" fmla="*/ 0 w 262"/>
                <a:gd name="T79" fmla="*/ 0 h 109"/>
                <a:gd name="T80" fmla="*/ 0 w 262"/>
                <a:gd name="T81" fmla="*/ 0 h 109"/>
                <a:gd name="T82" fmla="*/ 0 w 262"/>
                <a:gd name="T83" fmla="*/ 0 h 109"/>
                <a:gd name="T84" fmla="*/ 0 w 262"/>
                <a:gd name="T85" fmla="*/ 0 h 109"/>
                <a:gd name="T86" fmla="*/ 0 w 262"/>
                <a:gd name="T87" fmla="*/ 0 h 109"/>
                <a:gd name="T88" fmla="*/ 0 w 262"/>
                <a:gd name="T89" fmla="*/ 0 h 109"/>
                <a:gd name="T90" fmla="*/ 0 w 262"/>
                <a:gd name="T91" fmla="*/ 0 h 109"/>
                <a:gd name="T92" fmla="*/ 0 w 262"/>
                <a:gd name="T93" fmla="*/ 0 h 109"/>
                <a:gd name="T94" fmla="*/ 0 w 262"/>
                <a:gd name="T95" fmla="*/ 0 h 109"/>
                <a:gd name="T96" fmla="*/ 0 w 262"/>
                <a:gd name="T97" fmla="*/ 0 h 109"/>
                <a:gd name="T98" fmla="*/ 0 w 262"/>
                <a:gd name="T99" fmla="*/ 0 h 1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62" h="109">
                  <a:moveTo>
                    <a:pt x="0" y="91"/>
                  </a:moveTo>
                  <a:lnTo>
                    <a:pt x="1" y="92"/>
                  </a:lnTo>
                  <a:lnTo>
                    <a:pt x="2" y="93"/>
                  </a:lnTo>
                  <a:lnTo>
                    <a:pt x="4" y="94"/>
                  </a:lnTo>
                  <a:lnTo>
                    <a:pt x="5" y="96"/>
                  </a:lnTo>
                  <a:lnTo>
                    <a:pt x="9" y="100"/>
                  </a:lnTo>
                  <a:lnTo>
                    <a:pt x="12" y="103"/>
                  </a:lnTo>
                  <a:lnTo>
                    <a:pt x="14" y="106"/>
                  </a:lnTo>
                  <a:lnTo>
                    <a:pt x="19" y="107"/>
                  </a:lnTo>
                  <a:lnTo>
                    <a:pt x="22" y="109"/>
                  </a:lnTo>
                  <a:lnTo>
                    <a:pt x="29" y="109"/>
                  </a:lnTo>
                  <a:lnTo>
                    <a:pt x="37" y="107"/>
                  </a:lnTo>
                  <a:lnTo>
                    <a:pt x="45" y="106"/>
                  </a:lnTo>
                  <a:lnTo>
                    <a:pt x="51" y="103"/>
                  </a:lnTo>
                  <a:lnTo>
                    <a:pt x="58" y="101"/>
                  </a:lnTo>
                  <a:lnTo>
                    <a:pt x="65" y="97"/>
                  </a:lnTo>
                  <a:lnTo>
                    <a:pt x="74" y="93"/>
                  </a:lnTo>
                  <a:lnTo>
                    <a:pt x="83" y="88"/>
                  </a:lnTo>
                  <a:lnTo>
                    <a:pt x="91" y="84"/>
                  </a:lnTo>
                  <a:lnTo>
                    <a:pt x="100" y="78"/>
                  </a:lnTo>
                  <a:lnTo>
                    <a:pt x="104" y="75"/>
                  </a:lnTo>
                  <a:lnTo>
                    <a:pt x="108" y="71"/>
                  </a:lnTo>
                  <a:lnTo>
                    <a:pt x="114" y="66"/>
                  </a:lnTo>
                  <a:lnTo>
                    <a:pt x="119" y="62"/>
                  </a:lnTo>
                  <a:lnTo>
                    <a:pt x="123" y="57"/>
                  </a:lnTo>
                  <a:lnTo>
                    <a:pt x="124" y="53"/>
                  </a:lnTo>
                  <a:lnTo>
                    <a:pt x="126" y="48"/>
                  </a:lnTo>
                  <a:lnTo>
                    <a:pt x="129" y="45"/>
                  </a:lnTo>
                  <a:lnTo>
                    <a:pt x="133" y="41"/>
                  </a:lnTo>
                  <a:lnTo>
                    <a:pt x="138" y="37"/>
                  </a:lnTo>
                  <a:lnTo>
                    <a:pt x="142" y="34"/>
                  </a:lnTo>
                  <a:lnTo>
                    <a:pt x="149" y="30"/>
                  </a:lnTo>
                  <a:lnTo>
                    <a:pt x="154" y="27"/>
                  </a:lnTo>
                  <a:lnTo>
                    <a:pt x="160" y="23"/>
                  </a:lnTo>
                  <a:lnTo>
                    <a:pt x="166" y="20"/>
                  </a:lnTo>
                  <a:lnTo>
                    <a:pt x="170" y="18"/>
                  </a:lnTo>
                  <a:lnTo>
                    <a:pt x="176" y="13"/>
                  </a:lnTo>
                  <a:lnTo>
                    <a:pt x="178" y="11"/>
                  </a:lnTo>
                  <a:lnTo>
                    <a:pt x="180" y="8"/>
                  </a:lnTo>
                  <a:lnTo>
                    <a:pt x="186" y="7"/>
                  </a:lnTo>
                  <a:lnTo>
                    <a:pt x="190" y="7"/>
                  </a:lnTo>
                  <a:lnTo>
                    <a:pt x="196" y="6"/>
                  </a:lnTo>
                  <a:lnTo>
                    <a:pt x="202" y="6"/>
                  </a:lnTo>
                  <a:lnTo>
                    <a:pt x="208" y="4"/>
                  </a:lnTo>
                  <a:lnTo>
                    <a:pt x="215" y="3"/>
                  </a:lnTo>
                  <a:lnTo>
                    <a:pt x="222" y="2"/>
                  </a:lnTo>
                  <a:lnTo>
                    <a:pt x="232" y="1"/>
                  </a:lnTo>
                  <a:lnTo>
                    <a:pt x="243" y="1"/>
                  </a:lnTo>
                  <a:lnTo>
                    <a:pt x="253" y="0"/>
                  </a:lnTo>
                  <a:lnTo>
                    <a:pt x="262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2" name="Freeform 1665"/>
            <p:cNvSpPr>
              <a:spLocks/>
            </p:cNvSpPr>
            <p:nvPr/>
          </p:nvSpPr>
          <p:spPr bwMode="auto">
            <a:xfrm>
              <a:off x="3848" y="2400"/>
              <a:ext cx="29" cy="8"/>
            </a:xfrm>
            <a:custGeom>
              <a:avLst/>
              <a:gdLst>
                <a:gd name="T0" fmla="*/ 0 w 115"/>
                <a:gd name="T1" fmla="*/ 0 h 32"/>
                <a:gd name="T2" fmla="*/ 0 w 115"/>
                <a:gd name="T3" fmla="*/ 0 h 32"/>
                <a:gd name="T4" fmla="*/ 0 w 115"/>
                <a:gd name="T5" fmla="*/ 0 h 32"/>
                <a:gd name="T6" fmla="*/ 0 w 115"/>
                <a:gd name="T7" fmla="*/ 0 h 32"/>
                <a:gd name="T8" fmla="*/ 0 w 115"/>
                <a:gd name="T9" fmla="*/ 0 h 32"/>
                <a:gd name="T10" fmla="*/ 0 w 115"/>
                <a:gd name="T11" fmla="*/ 0 h 32"/>
                <a:gd name="T12" fmla="*/ 0 w 115"/>
                <a:gd name="T13" fmla="*/ 0 h 32"/>
                <a:gd name="T14" fmla="*/ 0 w 115"/>
                <a:gd name="T15" fmla="*/ 0 h 32"/>
                <a:gd name="T16" fmla="*/ 0 w 115"/>
                <a:gd name="T17" fmla="*/ 0 h 32"/>
                <a:gd name="T18" fmla="*/ 0 w 115"/>
                <a:gd name="T19" fmla="*/ 0 h 32"/>
                <a:gd name="T20" fmla="*/ 0 w 115"/>
                <a:gd name="T21" fmla="*/ 0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5" h="32">
                  <a:moveTo>
                    <a:pt x="115" y="32"/>
                  </a:moveTo>
                  <a:lnTo>
                    <a:pt x="111" y="32"/>
                  </a:lnTo>
                  <a:lnTo>
                    <a:pt x="98" y="31"/>
                  </a:lnTo>
                  <a:lnTo>
                    <a:pt x="87" y="30"/>
                  </a:lnTo>
                  <a:lnTo>
                    <a:pt x="74" y="27"/>
                  </a:lnTo>
                  <a:lnTo>
                    <a:pt x="61" y="24"/>
                  </a:lnTo>
                  <a:lnTo>
                    <a:pt x="49" y="19"/>
                  </a:lnTo>
                  <a:lnTo>
                    <a:pt x="38" y="15"/>
                  </a:lnTo>
                  <a:lnTo>
                    <a:pt x="26" y="10"/>
                  </a:lnTo>
                  <a:lnTo>
                    <a:pt x="13" y="5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3" name="Line 1666"/>
            <p:cNvSpPr>
              <a:spLocks noChangeShapeType="1"/>
            </p:cNvSpPr>
            <p:nvPr/>
          </p:nvSpPr>
          <p:spPr bwMode="auto">
            <a:xfrm>
              <a:off x="4054" y="181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4" name="Line 1667"/>
            <p:cNvSpPr>
              <a:spLocks noChangeShapeType="1"/>
            </p:cNvSpPr>
            <p:nvPr/>
          </p:nvSpPr>
          <p:spPr bwMode="auto">
            <a:xfrm>
              <a:off x="4054" y="1925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5" name="Line 1668"/>
            <p:cNvSpPr>
              <a:spLocks noChangeShapeType="1"/>
            </p:cNvSpPr>
            <p:nvPr/>
          </p:nvSpPr>
          <p:spPr bwMode="auto">
            <a:xfrm>
              <a:off x="4054" y="2039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6" name="Line 1669"/>
            <p:cNvSpPr>
              <a:spLocks noChangeShapeType="1"/>
            </p:cNvSpPr>
            <p:nvPr/>
          </p:nvSpPr>
          <p:spPr bwMode="auto">
            <a:xfrm>
              <a:off x="4054" y="2154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7" name="Line 1670"/>
            <p:cNvSpPr>
              <a:spLocks noChangeShapeType="1"/>
            </p:cNvSpPr>
            <p:nvPr/>
          </p:nvSpPr>
          <p:spPr bwMode="auto">
            <a:xfrm>
              <a:off x="4131" y="1767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8" name="Line 1671"/>
            <p:cNvSpPr>
              <a:spLocks noChangeShapeType="1"/>
            </p:cNvSpPr>
            <p:nvPr/>
          </p:nvSpPr>
          <p:spPr bwMode="auto">
            <a:xfrm>
              <a:off x="4131" y="1881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29" name="Line 1672"/>
            <p:cNvSpPr>
              <a:spLocks noChangeShapeType="1"/>
            </p:cNvSpPr>
            <p:nvPr/>
          </p:nvSpPr>
          <p:spPr bwMode="auto">
            <a:xfrm>
              <a:off x="4131" y="1995"/>
              <a:ext cx="1" cy="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0" name="Line 1673"/>
            <p:cNvSpPr>
              <a:spLocks noChangeShapeType="1"/>
            </p:cNvSpPr>
            <p:nvPr/>
          </p:nvSpPr>
          <p:spPr bwMode="auto">
            <a:xfrm>
              <a:off x="4131" y="211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1" name="Line 1674"/>
            <p:cNvSpPr>
              <a:spLocks noChangeShapeType="1"/>
            </p:cNvSpPr>
            <p:nvPr/>
          </p:nvSpPr>
          <p:spPr bwMode="auto">
            <a:xfrm>
              <a:off x="4131" y="2224"/>
              <a:ext cx="1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2" name="Freeform 1675"/>
            <p:cNvSpPr>
              <a:spLocks/>
            </p:cNvSpPr>
            <p:nvPr/>
          </p:nvSpPr>
          <p:spPr bwMode="auto">
            <a:xfrm>
              <a:off x="4092" y="2226"/>
              <a:ext cx="47" cy="19"/>
            </a:xfrm>
            <a:custGeom>
              <a:avLst/>
              <a:gdLst>
                <a:gd name="T0" fmla="*/ 0 w 186"/>
                <a:gd name="T1" fmla="*/ 0 h 80"/>
                <a:gd name="T2" fmla="*/ 0 w 186"/>
                <a:gd name="T3" fmla="*/ 0 h 80"/>
                <a:gd name="T4" fmla="*/ 0 w 186"/>
                <a:gd name="T5" fmla="*/ 0 h 80"/>
                <a:gd name="T6" fmla="*/ 0 w 186"/>
                <a:gd name="T7" fmla="*/ 0 h 80"/>
                <a:gd name="T8" fmla="*/ 0 w 186"/>
                <a:gd name="T9" fmla="*/ 0 h 80"/>
                <a:gd name="T10" fmla="*/ 0 w 186"/>
                <a:gd name="T11" fmla="*/ 0 h 80"/>
                <a:gd name="T12" fmla="*/ 0 w 186"/>
                <a:gd name="T13" fmla="*/ 0 h 80"/>
                <a:gd name="T14" fmla="*/ 0 w 186"/>
                <a:gd name="T15" fmla="*/ 0 h 80"/>
                <a:gd name="T16" fmla="*/ 0 w 186"/>
                <a:gd name="T17" fmla="*/ 0 h 80"/>
                <a:gd name="T18" fmla="*/ 0 w 186"/>
                <a:gd name="T19" fmla="*/ 0 h 80"/>
                <a:gd name="T20" fmla="*/ 0 w 186"/>
                <a:gd name="T21" fmla="*/ 0 h 80"/>
                <a:gd name="T22" fmla="*/ 0 w 186"/>
                <a:gd name="T23" fmla="*/ 0 h 80"/>
                <a:gd name="T24" fmla="*/ 0 w 186"/>
                <a:gd name="T25" fmla="*/ 0 h 80"/>
                <a:gd name="T26" fmla="*/ 0 w 186"/>
                <a:gd name="T27" fmla="*/ 0 h 80"/>
                <a:gd name="T28" fmla="*/ 0 w 186"/>
                <a:gd name="T29" fmla="*/ 0 h 80"/>
                <a:gd name="T30" fmla="*/ 0 w 186"/>
                <a:gd name="T31" fmla="*/ 0 h 80"/>
                <a:gd name="T32" fmla="*/ 0 w 186"/>
                <a:gd name="T33" fmla="*/ 0 h 80"/>
                <a:gd name="T34" fmla="*/ 0 w 186"/>
                <a:gd name="T35" fmla="*/ 0 h 80"/>
                <a:gd name="T36" fmla="*/ 0 w 186"/>
                <a:gd name="T37" fmla="*/ 0 h 80"/>
                <a:gd name="T38" fmla="*/ 0 w 186"/>
                <a:gd name="T39" fmla="*/ 0 h 80"/>
                <a:gd name="T40" fmla="*/ 0 w 186"/>
                <a:gd name="T41" fmla="*/ 0 h 80"/>
                <a:gd name="T42" fmla="*/ 0 w 186"/>
                <a:gd name="T43" fmla="*/ 0 h 80"/>
                <a:gd name="T44" fmla="*/ 0 w 186"/>
                <a:gd name="T45" fmla="*/ 0 h 80"/>
                <a:gd name="T46" fmla="*/ 0 w 186"/>
                <a:gd name="T47" fmla="*/ 0 h 80"/>
                <a:gd name="T48" fmla="*/ 0 w 186"/>
                <a:gd name="T49" fmla="*/ 0 h 80"/>
                <a:gd name="T50" fmla="*/ 0 w 186"/>
                <a:gd name="T51" fmla="*/ 0 h 80"/>
                <a:gd name="T52" fmla="*/ 0 w 186"/>
                <a:gd name="T53" fmla="*/ 0 h 80"/>
                <a:gd name="T54" fmla="*/ 0 w 186"/>
                <a:gd name="T55" fmla="*/ 0 h 80"/>
                <a:gd name="T56" fmla="*/ 0 w 186"/>
                <a:gd name="T57" fmla="*/ 0 h 80"/>
                <a:gd name="T58" fmla="*/ 0 w 186"/>
                <a:gd name="T59" fmla="*/ 0 h 80"/>
                <a:gd name="T60" fmla="*/ 0 w 186"/>
                <a:gd name="T61" fmla="*/ 0 h 80"/>
                <a:gd name="T62" fmla="*/ 0 w 186"/>
                <a:gd name="T63" fmla="*/ 0 h 80"/>
                <a:gd name="T64" fmla="*/ 0 w 186"/>
                <a:gd name="T65" fmla="*/ 0 h 80"/>
                <a:gd name="T66" fmla="*/ 0 w 186"/>
                <a:gd name="T67" fmla="*/ 0 h 80"/>
                <a:gd name="T68" fmla="*/ 0 w 186"/>
                <a:gd name="T69" fmla="*/ 0 h 80"/>
                <a:gd name="T70" fmla="*/ 0 w 186"/>
                <a:gd name="T71" fmla="*/ 0 h 80"/>
                <a:gd name="T72" fmla="*/ 0 w 186"/>
                <a:gd name="T73" fmla="*/ 0 h 80"/>
                <a:gd name="T74" fmla="*/ 0 w 186"/>
                <a:gd name="T75" fmla="*/ 0 h 80"/>
                <a:gd name="T76" fmla="*/ 0 w 186"/>
                <a:gd name="T77" fmla="*/ 0 h 80"/>
                <a:gd name="T78" fmla="*/ 0 w 186"/>
                <a:gd name="T79" fmla="*/ 0 h 80"/>
                <a:gd name="T80" fmla="*/ 0 w 186"/>
                <a:gd name="T81" fmla="*/ 0 h 80"/>
                <a:gd name="T82" fmla="*/ 0 w 186"/>
                <a:gd name="T83" fmla="*/ 0 h 80"/>
                <a:gd name="T84" fmla="*/ 0 w 186"/>
                <a:gd name="T85" fmla="*/ 0 h 80"/>
                <a:gd name="T86" fmla="*/ 0 w 186"/>
                <a:gd name="T87" fmla="*/ 0 h 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86" h="80">
                  <a:moveTo>
                    <a:pt x="0" y="48"/>
                  </a:moveTo>
                  <a:lnTo>
                    <a:pt x="7" y="43"/>
                  </a:lnTo>
                  <a:lnTo>
                    <a:pt x="15" y="38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9" y="23"/>
                  </a:lnTo>
                  <a:lnTo>
                    <a:pt x="46" y="18"/>
                  </a:lnTo>
                  <a:lnTo>
                    <a:pt x="53" y="15"/>
                  </a:lnTo>
                  <a:lnTo>
                    <a:pt x="60" y="11"/>
                  </a:lnTo>
                  <a:lnTo>
                    <a:pt x="68" y="9"/>
                  </a:lnTo>
                  <a:lnTo>
                    <a:pt x="76" y="6"/>
                  </a:lnTo>
                  <a:lnTo>
                    <a:pt x="84" y="3"/>
                  </a:lnTo>
                  <a:lnTo>
                    <a:pt x="91" y="2"/>
                  </a:lnTo>
                  <a:lnTo>
                    <a:pt x="100" y="1"/>
                  </a:lnTo>
                  <a:lnTo>
                    <a:pt x="108" y="0"/>
                  </a:lnTo>
                  <a:lnTo>
                    <a:pt x="117" y="0"/>
                  </a:lnTo>
                  <a:lnTo>
                    <a:pt x="122" y="0"/>
                  </a:lnTo>
                  <a:lnTo>
                    <a:pt x="127" y="0"/>
                  </a:lnTo>
                  <a:lnTo>
                    <a:pt x="132" y="0"/>
                  </a:lnTo>
                  <a:lnTo>
                    <a:pt x="136" y="0"/>
                  </a:lnTo>
                  <a:lnTo>
                    <a:pt x="141" y="0"/>
                  </a:lnTo>
                  <a:lnTo>
                    <a:pt x="146" y="0"/>
                  </a:lnTo>
                  <a:lnTo>
                    <a:pt x="153" y="1"/>
                  </a:lnTo>
                  <a:lnTo>
                    <a:pt x="160" y="1"/>
                  </a:lnTo>
                  <a:lnTo>
                    <a:pt x="164" y="2"/>
                  </a:lnTo>
                  <a:lnTo>
                    <a:pt x="169" y="2"/>
                  </a:lnTo>
                  <a:lnTo>
                    <a:pt x="173" y="5"/>
                  </a:lnTo>
                  <a:lnTo>
                    <a:pt x="175" y="6"/>
                  </a:lnTo>
                  <a:lnTo>
                    <a:pt x="178" y="7"/>
                  </a:lnTo>
                  <a:lnTo>
                    <a:pt x="180" y="8"/>
                  </a:lnTo>
                  <a:lnTo>
                    <a:pt x="181" y="10"/>
                  </a:lnTo>
                  <a:lnTo>
                    <a:pt x="182" y="12"/>
                  </a:lnTo>
                  <a:lnTo>
                    <a:pt x="183" y="14"/>
                  </a:lnTo>
                  <a:lnTo>
                    <a:pt x="184" y="16"/>
                  </a:lnTo>
                  <a:lnTo>
                    <a:pt x="184" y="18"/>
                  </a:lnTo>
                  <a:lnTo>
                    <a:pt x="186" y="21"/>
                  </a:lnTo>
                  <a:lnTo>
                    <a:pt x="186" y="24"/>
                  </a:lnTo>
                  <a:lnTo>
                    <a:pt x="186" y="27"/>
                  </a:lnTo>
                  <a:lnTo>
                    <a:pt x="186" y="31"/>
                  </a:lnTo>
                  <a:lnTo>
                    <a:pt x="186" y="37"/>
                  </a:lnTo>
                  <a:lnTo>
                    <a:pt x="186" y="42"/>
                  </a:lnTo>
                  <a:lnTo>
                    <a:pt x="184" y="45"/>
                  </a:lnTo>
                  <a:lnTo>
                    <a:pt x="184" y="48"/>
                  </a:lnTo>
                  <a:lnTo>
                    <a:pt x="183" y="51"/>
                  </a:lnTo>
                  <a:lnTo>
                    <a:pt x="182" y="54"/>
                  </a:lnTo>
                  <a:lnTo>
                    <a:pt x="181" y="56"/>
                  </a:lnTo>
                  <a:lnTo>
                    <a:pt x="179" y="58"/>
                  </a:lnTo>
                  <a:lnTo>
                    <a:pt x="178" y="60"/>
                  </a:lnTo>
                  <a:lnTo>
                    <a:pt x="175" y="61"/>
                  </a:lnTo>
                  <a:lnTo>
                    <a:pt x="174" y="62"/>
                  </a:lnTo>
                  <a:lnTo>
                    <a:pt x="171" y="63"/>
                  </a:lnTo>
                  <a:lnTo>
                    <a:pt x="168" y="63"/>
                  </a:lnTo>
                  <a:lnTo>
                    <a:pt x="164" y="64"/>
                  </a:lnTo>
                  <a:lnTo>
                    <a:pt x="161" y="65"/>
                  </a:lnTo>
                  <a:lnTo>
                    <a:pt x="158" y="66"/>
                  </a:lnTo>
                  <a:lnTo>
                    <a:pt x="154" y="68"/>
                  </a:lnTo>
                  <a:lnTo>
                    <a:pt x="151" y="70"/>
                  </a:lnTo>
                  <a:lnTo>
                    <a:pt x="147" y="72"/>
                  </a:lnTo>
                  <a:lnTo>
                    <a:pt x="143" y="73"/>
                  </a:lnTo>
                  <a:lnTo>
                    <a:pt x="140" y="74"/>
                  </a:lnTo>
                  <a:lnTo>
                    <a:pt x="135" y="76"/>
                  </a:lnTo>
                  <a:lnTo>
                    <a:pt x="130" y="77"/>
                  </a:lnTo>
                  <a:lnTo>
                    <a:pt x="123" y="79"/>
                  </a:lnTo>
                  <a:lnTo>
                    <a:pt x="117" y="79"/>
                  </a:lnTo>
                  <a:lnTo>
                    <a:pt x="111" y="80"/>
                  </a:lnTo>
                  <a:lnTo>
                    <a:pt x="105" y="80"/>
                  </a:lnTo>
                  <a:lnTo>
                    <a:pt x="98" y="79"/>
                  </a:lnTo>
                  <a:lnTo>
                    <a:pt x="91" y="79"/>
                  </a:lnTo>
                  <a:lnTo>
                    <a:pt x="86" y="77"/>
                  </a:lnTo>
                  <a:lnTo>
                    <a:pt x="80" y="76"/>
                  </a:lnTo>
                  <a:lnTo>
                    <a:pt x="75" y="75"/>
                  </a:lnTo>
                  <a:lnTo>
                    <a:pt x="70" y="74"/>
                  </a:lnTo>
                  <a:lnTo>
                    <a:pt x="65" y="73"/>
                  </a:lnTo>
                  <a:lnTo>
                    <a:pt x="60" y="72"/>
                  </a:lnTo>
                  <a:lnTo>
                    <a:pt x="54" y="70"/>
                  </a:lnTo>
                  <a:lnTo>
                    <a:pt x="47" y="67"/>
                  </a:lnTo>
                  <a:lnTo>
                    <a:pt x="38" y="65"/>
                  </a:lnTo>
                  <a:lnTo>
                    <a:pt x="31" y="64"/>
                  </a:lnTo>
                  <a:lnTo>
                    <a:pt x="25" y="62"/>
                  </a:lnTo>
                  <a:lnTo>
                    <a:pt x="21" y="60"/>
                  </a:lnTo>
                  <a:lnTo>
                    <a:pt x="15" y="57"/>
                  </a:lnTo>
                  <a:lnTo>
                    <a:pt x="10" y="55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4" y="51"/>
                  </a:lnTo>
                  <a:lnTo>
                    <a:pt x="3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3" name="Freeform 1676"/>
            <p:cNvSpPr>
              <a:spLocks/>
            </p:cNvSpPr>
            <p:nvPr/>
          </p:nvSpPr>
          <p:spPr bwMode="auto">
            <a:xfrm>
              <a:off x="4054" y="2226"/>
              <a:ext cx="68" cy="22"/>
            </a:xfrm>
            <a:custGeom>
              <a:avLst/>
              <a:gdLst>
                <a:gd name="T0" fmla="*/ 0 w 272"/>
                <a:gd name="T1" fmla="*/ 0 h 90"/>
                <a:gd name="T2" fmla="*/ 0 w 272"/>
                <a:gd name="T3" fmla="*/ 0 h 90"/>
                <a:gd name="T4" fmla="*/ 0 w 272"/>
                <a:gd name="T5" fmla="*/ 0 h 90"/>
                <a:gd name="T6" fmla="*/ 0 w 272"/>
                <a:gd name="T7" fmla="*/ 0 h 90"/>
                <a:gd name="T8" fmla="*/ 0 w 272"/>
                <a:gd name="T9" fmla="*/ 0 h 90"/>
                <a:gd name="T10" fmla="*/ 0 w 272"/>
                <a:gd name="T11" fmla="*/ 0 h 90"/>
                <a:gd name="T12" fmla="*/ 0 w 272"/>
                <a:gd name="T13" fmla="*/ 0 h 90"/>
                <a:gd name="T14" fmla="*/ 0 w 272"/>
                <a:gd name="T15" fmla="*/ 0 h 90"/>
                <a:gd name="T16" fmla="*/ 0 w 272"/>
                <a:gd name="T17" fmla="*/ 0 h 90"/>
                <a:gd name="T18" fmla="*/ 0 w 272"/>
                <a:gd name="T19" fmla="*/ 0 h 90"/>
                <a:gd name="T20" fmla="*/ 0 w 272"/>
                <a:gd name="T21" fmla="*/ 0 h 90"/>
                <a:gd name="T22" fmla="*/ 0 w 272"/>
                <a:gd name="T23" fmla="*/ 0 h 90"/>
                <a:gd name="T24" fmla="*/ 0 w 272"/>
                <a:gd name="T25" fmla="*/ 0 h 90"/>
                <a:gd name="T26" fmla="*/ 0 w 272"/>
                <a:gd name="T27" fmla="*/ 0 h 90"/>
                <a:gd name="T28" fmla="*/ 0 w 272"/>
                <a:gd name="T29" fmla="*/ 0 h 90"/>
                <a:gd name="T30" fmla="*/ 0 w 272"/>
                <a:gd name="T31" fmla="*/ 0 h 90"/>
                <a:gd name="T32" fmla="*/ 0 w 272"/>
                <a:gd name="T33" fmla="*/ 0 h 90"/>
                <a:gd name="T34" fmla="*/ 0 w 272"/>
                <a:gd name="T35" fmla="*/ 0 h 90"/>
                <a:gd name="T36" fmla="*/ 0 w 272"/>
                <a:gd name="T37" fmla="*/ 0 h 90"/>
                <a:gd name="T38" fmla="*/ 0 w 272"/>
                <a:gd name="T39" fmla="*/ 0 h 90"/>
                <a:gd name="T40" fmla="*/ 0 w 272"/>
                <a:gd name="T41" fmla="*/ 0 h 90"/>
                <a:gd name="T42" fmla="*/ 0 w 272"/>
                <a:gd name="T43" fmla="*/ 0 h 90"/>
                <a:gd name="T44" fmla="*/ 0 w 272"/>
                <a:gd name="T45" fmla="*/ 0 h 90"/>
                <a:gd name="T46" fmla="*/ 0 w 272"/>
                <a:gd name="T47" fmla="*/ 0 h 90"/>
                <a:gd name="T48" fmla="*/ 0 w 272"/>
                <a:gd name="T49" fmla="*/ 0 h 90"/>
                <a:gd name="T50" fmla="*/ 0 w 272"/>
                <a:gd name="T51" fmla="*/ 0 h 90"/>
                <a:gd name="T52" fmla="*/ 0 w 272"/>
                <a:gd name="T53" fmla="*/ 0 h 90"/>
                <a:gd name="T54" fmla="*/ 0 w 272"/>
                <a:gd name="T55" fmla="*/ 0 h 90"/>
                <a:gd name="T56" fmla="*/ 0 w 272"/>
                <a:gd name="T57" fmla="*/ 0 h 90"/>
                <a:gd name="T58" fmla="*/ 0 w 272"/>
                <a:gd name="T59" fmla="*/ 0 h 90"/>
                <a:gd name="T60" fmla="*/ 0 w 272"/>
                <a:gd name="T61" fmla="*/ 0 h 90"/>
                <a:gd name="T62" fmla="*/ 0 w 272"/>
                <a:gd name="T63" fmla="*/ 0 h 90"/>
                <a:gd name="T64" fmla="*/ 0 w 272"/>
                <a:gd name="T65" fmla="*/ 0 h 90"/>
                <a:gd name="T66" fmla="*/ 0 w 272"/>
                <a:gd name="T67" fmla="*/ 0 h 9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2" h="90">
                  <a:moveTo>
                    <a:pt x="0" y="60"/>
                  </a:moveTo>
                  <a:lnTo>
                    <a:pt x="1" y="62"/>
                  </a:lnTo>
                  <a:lnTo>
                    <a:pt x="4" y="64"/>
                  </a:lnTo>
                  <a:lnTo>
                    <a:pt x="6" y="66"/>
                  </a:lnTo>
                  <a:lnTo>
                    <a:pt x="9" y="70"/>
                  </a:lnTo>
                  <a:lnTo>
                    <a:pt x="12" y="73"/>
                  </a:lnTo>
                  <a:lnTo>
                    <a:pt x="18" y="77"/>
                  </a:lnTo>
                  <a:lnTo>
                    <a:pt x="24" y="81"/>
                  </a:lnTo>
                  <a:lnTo>
                    <a:pt x="30" y="84"/>
                  </a:lnTo>
                  <a:lnTo>
                    <a:pt x="38" y="86"/>
                  </a:lnTo>
                  <a:lnTo>
                    <a:pt x="46" y="89"/>
                  </a:lnTo>
                  <a:lnTo>
                    <a:pt x="55" y="90"/>
                  </a:lnTo>
                  <a:lnTo>
                    <a:pt x="64" y="90"/>
                  </a:lnTo>
                  <a:lnTo>
                    <a:pt x="72" y="90"/>
                  </a:lnTo>
                  <a:lnTo>
                    <a:pt x="81" y="88"/>
                  </a:lnTo>
                  <a:lnTo>
                    <a:pt x="89" y="85"/>
                  </a:lnTo>
                  <a:lnTo>
                    <a:pt x="97" y="81"/>
                  </a:lnTo>
                  <a:lnTo>
                    <a:pt x="104" y="76"/>
                  </a:lnTo>
                  <a:lnTo>
                    <a:pt x="112" y="72"/>
                  </a:lnTo>
                  <a:lnTo>
                    <a:pt x="120" y="67"/>
                  </a:lnTo>
                  <a:lnTo>
                    <a:pt x="132" y="60"/>
                  </a:lnTo>
                  <a:lnTo>
                    <a:pt x="146" y="52"/>
                  </a:lnTo>
                  <a:lnTo>
                    <a:pt x="158" y="45"/>
                  </a:lnTo>
                  <a:lnTo>
                    <a:pt x="170" y="37"/>
                  </a:lnTo>
                  <a:lnTo>
                    <a:pt x="182" y="29"/>
                  </a:lnTo>
                  <a:lnTo>
                    <a:pt x="193" y="23"/>
                  </a:lnTo>
                  <a:lnTo>
                    <a:pt x="205" y="16"/>
                  </a:lnTo>
                  <a:lnTo>
                    <a:pt x="214" y="11"/>
                  </a:lnTo>
                  <a:lnTo>
                    <a:pt x="223" y="8"/>
                  </a:lnTo>
                  <a:lnTo>
                    <a:pt x="232" y="5"/>
                  </a:lnTo>
                  <a:lnTo>
                    <a:pt x="242" y="2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72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4" name="Freeform 1677"/>
            <p:cNvSpPr>
              <a:spLocks/>
            </p:cNvSpPr>
            <p:nvPr/>
          </p:nvSpPr>
          <p:spPr bwMode="auto">
            <a:xfrm>
              <a:off x="4088" y="2235"/>
              <a:ext cx="40" cy="10"/>
            </a:xfrm>
            <a:custGeom>
              <a:avLst/>
              <a:gdLst>
                <a:gd name="T0" fmla="*/ 0 w 161"/>
                <a:gd name="T1" fmla="*/ 0 h 41"/>
                <a:gd name="T2" fmla="*/ 0 w 161"/>
                <a:gd name="T3" fmla="*/ 0 h 41"/>
                <a:gd name="T4" fmla="*/ 0 w 161"/>
                <a:gd name="T5" fmla="*/ 0 h 41"/>
                <a:gd name="T6" fmla="*/ 0 w 161"/>
                <a:gd name="T7" fmla="*/ 0 h 41"/>
                <a:gd name="T8" fmla="*/ 0 w 161"/>
                <a:gd name="T9" fmla="*/ 0 h 41"/>
                <a:gd name="T10" fmla="*/ 0 w 161"/>
                <a:gd name="T11" fmla="*/ 0 h 41"/>
                <a:gd name="T12" fmla="*/ 0 w 161"/>
                <a:gd name="T13" fmla="*/ 0 h 41"/>
                <a:gd name="T14" fmla="*/ 0 w 161"/>
                <a:gd name="T15" fmla="*/ 0 h 41"/>
                <a:gd name="T16" fmla="*/ 0 w 161"/>
                <a:gd name="T17" fmla="*/ 0 h 41"/>
                <a:gd name="T18" fmla="*/ 0 w 161"/>
                <a:gd name="T19" fmla="*/ 0 h 41"/>
                <a:gd name="T20" fmla="*/ 0 w 161"/>
                <a:gd name="T21" fmla="*/ 0 h 41"/>
                <a:gd name="T22" fmla="*/ 0 w 161"/>
                <a:gd name="T23" fmla="*/ 0 h 41"/>
                <a:gd name="T24" fmla="*/ 0 w 161"/>
                <a:gd name="T25" fmla="*/ 0 h 41"/>
                <a:gd name="T26" fmla="*/ 0 w 161"/>
                <a:gd name="T27" fmla="*/ 0 h 41"/>
                <a:gd name="T28" fmla="*/ 0 w 161"/>
                <a:gd name="T29" fmla="*/ 0 h 41"/>
                <a:gd name="T30" fmla="*/ 0 w 161"/>
                <a:gd name="T31" fmla="*/ 0 h 41"/>
                <a:gd name="T32" fmla="*/ 0 w 161"/>
                <a:gd name="T33" fmla="*/ 0 h 41"/>
                <a:gd name="T34" fmla="*/ 0 w 161"/>
                <a:gd name="T35" fmla="*/ 0 h 41"/>
                <a:gd name="T36" fmla="*/ 0 w 161"/>
                <a:gd name="T37" fmla="*/ 0 h 41"/>
                <a:gd name="T38" fmla="*/ 0 w 161"/>
                <a:gd name="T39" fmla="*/ 0 h 41"/>
                <a:gd name="T40" fmla="*/ 0 w 161"/>
                <a:gd name="T41" fmla="*/ 0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1" h="41">
                  <a:moveTo>
                    <a:pt x="161" y="34"/>
                  </a:moveTo>
                  <a:lnTo>
                    <a:pt x="157" y="35"/>
                  </a:lnTo>
                  <a:lnTo>
                    <a:pt x="149" y="37"/>
                  </a:lnTo>
                  <a:lnTo>
                    <a:pt x="140" y="40"/>
                  </a:lnTo>
                  <a:lnTo>
                    <a:pt x="130" y="41"/>
                  </a:lnTo>
                  <a:lnTo>
                    <a:pt x="120" y="41"/>
                  </a:lnTo>
                  <a:lnTo>
                    <a:pt x="110" y="40"/>
                  </a:lnTo>
                  <a:lnTo>
                    <a:pt x="97" y="37"/>
                  </a:lnTo>
                  <a:lnTo>
                    <a:pt x="86" y="35"/>
                  </a:lnTo>
                  <a:lnTo>
                    <a:pt x="75" y="32"/>
                  </a:lnTo>
                  <a:lnTo>
                    <a:pt x="65" y="29"/>
                  </a:lnTo>
                  <a:lnTo>
                    <a:pt x="55" y="26"/>
                  </a:lnTo>
                  <a:lnTo>
                    <a:pt x="46" y="24"/>
                  </a:lnTo>
                  <a:lnTo>
                    <a:pt x="37" y="21"/>
                  </a:lnTo>
                  <a:lnTo>
                    <a:pt x="29" y="17"/>
                  </a:lnTo>
                  <a:lnTo>
                    <a:pt x="22" y="13"/>
                  </a:lnTo>
                  <a:lnTo>
                    <a:pt x="15" y="8"/>
                  </a:lnTo>
                  <a:lnTo>
                    <a:pt x="9" y="4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5" name="Line 1678"/>
            <p:cNvSpPr>
              <a:spLocks noChangeShapeType="1"/>
            </p:cNvSpPr>
            <p:nvPr/>
          </p:nvSpPr>
          <p:spPr bwMode="auto">
            <a:xfrm>
              <a:off x="4131" y="2219"/>
              <a:ext cx="1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6" name="Line 1679"/>
            <p:cNvSpPr>
              <a:spLocks noChangeShapeType="1"/>
            </p:cNvSpPr>
            <p:nvPr/>
          </p:nvSpPr>
          <p:spPr bwMode="auto">
            <a:xfrm>
              <a:off x="4374" y="1665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7" name="Line 1680"/>
            <p:cNvSpPr>
              <a:spLocks noChangeShapeType="1"/>
            </p:cNvSpPr>
            <p:nvPr/>
          </p:nvSpPr>
          <p:spPr bwMode="auto">
            <a:xfrm>
              <a:off x="4374" y="177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8" name="Line 1681"/>
            <p:cNvSpPr>
              <a:spLocks noChangeShapeType="1"/>
            </p:cNvSpPr>
            <p:nvPr/>
          </p:nvSpPr>
          <p:spPr bwMode="auto">
            <a:xfrm>
              <a:off x="4374" y="1893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39" name="Line 1682"/>
            <p:cNvSpPr>
              <a:spLocks noChangeShapeType="1"/>
            </p:cNvSpPr>
            <p:nvPr/>
          </p:nvSpPr>
          <p:spPr bwMode="auto">
            <a:xfrm>
              <a:off x="4374" y="2008"/>
              <a:ext cx="1" cy="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0" name="Line 1683"/>
            <p:cNvSpPr>
              <a:spLocks noChangeShapeType="1"/>
            </p:cNvSpPr>
            <p:nvPr/>
          </p:nvSpPr>
          <p:spPr bwMode="auto">
            <a:xfrm>
              <a:off x="4451" y="1610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1" name="Line 1684"/>
            <p:cNvSpPr>
              <a:spLocks noChangeShapeType="1"/>
            </p:cNvSpPr>
            <p:nvPr/>
          </p:nvSpPr>
          <p:spPr bwMode="auto">
            <a:xfrm>
              <a:off x="4451" y="1724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2" name="Line 1685"/>
            <p:cNvSpPr>
              <a:spLocks noChangeShapeType="1"/>
            </p:cNvSpPr>
            <p:nvPr/>
          </p:nvSpPr>
          <p:spPr bwMode="auto">
            <a:xfrm>
              <a:off x="4451" y="1839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3" name="Line 1686"/>
            <p:cNvSpPr>
              <a:spLocks noChangeShapeType="1"/>
            </p:cNvSpPr>
            <p:nvPr/>
          </p:nvSpPr>
          <p:spPr bwMode="auto">
            <a:xfrm>
              <a:off x="4451" y="1953"/>
              <a:ext cx="1" cy="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4" name="Line 1687"/>
            <p:cNvSpPr>
              <a:spLocks noChangeShapeType="1"/>
            </p:cNvSpPr>
            <p:nvPr/>
          </p:nvSpPr>
          <p:spPr bwMode="auto">
            <a:xfrm flipH="1">
              <a:off x="4374" y="2048"/>
              <a:ext cx="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5" name="Freeform 1688"/>
            <p:cNvSpPr>
              <a:spLocks/>
            </p:cNvSpPr>
            <p:nvPr/>
          </p:nvSpPr>
          <p:spPr bwMode="auto">
            <a:xfrm>
              <a:off x="4419" y="2045"/>
              <a:ext cx="39" cy="27"/>
            </a:xfrm>
            <a:custGeom>
              <a:avLst/>
              <a:gdLst>
                <a:gd name="T0" fmla="*/ 0 w 157"/>
                <a:gd name="T1" fmla="*/ 0 h 108"/>
                <a:gd name="T2" fmla="*/ 0 w 157"/>
                <a:gd name="T3" fmla="*/ 0 h 108"/>
                <a:gd name="T4" fmla="*/ 0 w 157"/>
                <a:gd name="T5" fmla="*/ 0 h 108"/>
                <a:gd name="T6" fmla="*/ 0 w 157"/>
                <a:gd name="T7" fmla="*/ 0 h 108"/>
                <a:gd name="T8" fmla="*/ 0 w 157"/>
                <a:gd name="T9" fmla="*/ 0 h 108"/>
                <a:gd name="T10" fmla="*/ 0 w 157"/>
                <a:gd name="T11" fmla="*/ 0 h 108"/>
                <a:gd name="T12" fmla="*/ 0 w 157"/>
                <a:gd name="T13" fmla="*/ 0 h 108"/>
                <a:gd name="T14" fmla="*/ 0 w 157"/>
                <a:gd name="T15" fmla="*/ 0 h 108"/>
                <a:gd name="T16" fmla="*/ 0 w 157"/>
                <a:gd name="T17" fmla="*/ 0 h 108"/>
                <a:gd name="T18" fmla="*/ 0 w 157"/>
                <a:gd name="T19" fmla="*/ 0 h 108"/>
                <a:gd name="T20" fmla="*/ 0 w 157"/>
                <a:gd name="T21" fmla="*/ 0 h 108"/>
                <a:gd name="T22" fmla="*/ 0 w 157"/>
                <a:gd name="T23" fmla="*/ 0 h 108"/>
                <a:gd name="T24" fmla="*/ 0 w 157"/>
                <a:gd name="T25" fmla="*/ 0 h 108"/>
                <a:gd name="T26" fmla="*/ 0 w 157"/>
                <a:gd name="T27" fmla="*/ 0 h 108"/>
                <a:gd name="T28" fmla="*/ 0 w 157"/>
                <a:gd name="T29" fmla="*/ 0 h 108"/>
                <a:gd name="T30" fmla="*/ 0 w 157"/>
                <a:gd name="T31" fmla="*/ 0 h 108"/>
                <a:gd name="T32" fmla="*/ 0 w 157"/>
                <a:gd name="T33" fmla="*/ 0 h 108"/>
                <a:gd name="T34" fmla="*/ 0 w 157"/>
                <a:gd name="T35" fmla="*/ 0 h 108"/>
                <a:gd name="T36" fmla="*/ 0 w 157"/>
                <a:gd name="T37" fmla="*/ 0 h 108"/>
                <a:gd name="T38" fmla="*/ 0 w 157"/>
                <a:gd name="T39" fmla="*/ 0 h 108"/>
                <a:gd name="T40" fmla="*/ 0 w 157"/>
                <a:gd name="T41" fmla="*/ 0 h 108"/>
                <a:gd name="T42" fmla="*/ 0 w 157"/>
                <a:gd name="T43" fmla="*/ 0 h 108"/>
                <a:gd name="T44" fmla="*/ 0 w 157"/>
                <a:gd name="T45" fmla="*/ 0 h 108"/>
                <a:gd name="T46" fmla="*/ 0 w 157"/>
                <a:gd name="T47" fmla="*/ 0 h 108"/>
                <a:gd name="T48" fmla="*/ 0 w 157"/>
                <a:gd name="T49" fmla="*/ 0 h 108"/>
                <a:gd name="T50" fmla="*/ 0 w 157"/>
                <a:gd name="T51" fmla="*/ 0 h 108"/>
                <a:gd name="T52" fmla="*/ 0 w 157"/>
                <a:gd name="T53" fmla="*/ 0 h 108"/>
                <a:gd name="T54" fmla="*/ 0 w 157"/>
                <a:gd name="T55" fmla="*/ 0 h 108"/>
                <a:gd name="T56" fmla="*/ 0 w 157"/>
                <a:gd name="T57" fmla="*/ 0 h 108"/>
                <a:gd name="T58" fmla="*/ 0 w 157"/>
                <a:gd name="T59" fmla="*/ 0 h 108"/>
                <a:gd name="T60" fmla="*/ 0 w 157"/>
                <a:gd name="T61" fmla="*/ 0 h 108"/>
                <a:gd name="T62" fmla="*/ 0 w 157"/>
                <a:gd name="T63" fmla="*/ 0 h 108"/>
                <a:gd name="T64" fmla="*/ 0 w 157"/>
                <a:gd name="T65" fmla="*/ 0 h 108"/>
                <a:gd name="T66" fmla="*/ 0 w 157"/>
                <a:gd name="T67" fmla="*/ 0 h 108"/>
                <a:gd name="T68" fmla="*/ 0 w 157"/>
                <a:gd name="T69" fmla="*/ 0 h 108"/>
                <a:gd name="T70" fmla="*/ 0 w 157"/>
                <a:gd name="T71" fmla="*/ 0 h 108"/>
                <a:gd name="T72" fmla="*/ 0 w 157"/>
                <a:gd name="T73" fmla="*/ 0 h 108"/>
                <a:gd name="T74" fmla="*/ 0 w 157"/>
                <a:gd name="T75" fmla="*/ 0 h 108"/>
                <a:gd name="T76" fmla="*/ 0 w 157"/>
                <a:gd name="T77" fmla="*/ 0 h 108"/>
                <a:gd name="T78" fmla="*/ 0 w 157"/>
                <a:gd name="T79" fmla="*/ 0 h 108"/>
                <a:gd name="T80" fmla="*/ 0 w 157"/>
                <a:gd name="T81" fmla="*/ 0 h 108"/>
                <a:gd name="T82" fmla="*/ 0 w 157"/>
                <a:gd name="T83" fmla="*/ 0 h 108"/>
                <a:gd name="T84" fmla="*/ 0 w 157"/>
                <a:gd name="T85" fmla="*/ 0 h 108"/>
                <a:gd name="T86" fmla="*/ 0 w 157"/>
                <a:gd name="T87" fmla="*/ 0 h 108"/>
                <a:gd name="T88" fmla="*/ 0 w 157"/>
                <a:gd name="T89" fmla="*/ 0 h 108"/>
                <a:gd name="T90" fmla="*/ 0 w 157"/>
                <a:gd name="T91" fmla="*/ 0 h 108"/>
                <a:gd name="T92" fmla="*/ 0 w 157"/>
                <a:gd name="T93" fmla="*/ 0 h 108"/>
                <a:gd name="T94" fmla="*/ 0 w 157"/>
                <a:gd name="T95" fmla="*/ 0 h 108"/>
                <a:gd name="T96" fmla="*/ 0 w 157"/>
                <a:gd name="T97" fmla="*/ 0 h 108"/>
                <a:gd name="T98" fmla="*/ 0 w 157"/>
                <a:gd name="T99" fmla="*/ 0 h 108"/>
                <a:gd name="T100" fmla="*/ 0 w 157"/>
                <a:gd name="T101" fmla="*/ 0 h 108"/>
                <a:gd name="T102" fmla="*/ 0 w 157"/>
                <a:gd name="T103" fmla="*/ 0 h 108"/>
                <a:gd name="T104" fmla="*/ 0 w 157"/>
                <a:gd name="T105" fmla="*/ 0 h 108"/>
                <a:gd name="T106" fmla="*/ 0 w 157"/>
                <a:gd name="T107" fmla="*/ 0 h 108"/>
                <a:gd name="T108" fmla="*/ 0 w 157"/>
                <a:gd name="T109" fmla="*/ 0 h 108"/>
                <a:gd name="T110" fmla="*/ 0 w 157"/>
                <a:gd name="T111" fmla="*/ 0 h 108"/>
                <a:gd name="T112" fmla="*/ 0 w 157"/>
                <a:gd name="T113" fmla="*/ 0 h 10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57" h="108">
                  <a:moveTo>
                    <a:pt x="0" y="50"/>
                  </a:moveTo>
                  <a:lnTo>
                    <a:pt x="9" y="43"/>
                  </a:lnTo>
                  <a:lnTo>
                    <a:pt x="18" y="36"/>
                  </a:lnTo>
                  <a:lnTo>
                    <a:pt x="25" y="32"/>
                  </a:lnTo>
                  <a:lnTo>
                    <a:pt x="32" y="27"/>
                  </a:lnTo>
                  <a:lnTo>
                    <a:pt x="38" y="23"/>
                  </a:lnTo>
                  <a:lnTo>
                    <a:pt x="45" y="19"/>
                  </a:lnTo>
                  <a:lnTo>
                    <a:pt x="52" y="15"/>
                  </a:lnTo>
                  <a:lnTo>
                    <a:pt x="60" y="12"/>
                  </a:lnTo>
                  <a:lnTo>
                    <a:pt x="67" y="9"/>
                  </a:lnTo>
                  <a:lnTo>
                    <a:pt x="75" y="6"/>
                  </a:lnTo>
                  <a:lnTo>
                    <a:pt x="83" y="4"/>
                  </a:lnTo>
                  <a:lnTo>
                    <a:pt x="91" y="3"/>
                  </a:lnTo>
                  <a:lnTo>
                    <a:pt x="99" y="0"/>
                  </a:lnTo>
                  <a:lnTo>
                    <a:pt x="107" y="0"/>
                  </a:lnTo>
                  <a:lnTo>
                    <a:pt x="114" y="0"/>
                  </a:lnTo>
                  <a:lnTo>
                    <a:pt x="121" y="1"/>
                  </a:lnTo>
                  <a:lnTo>
                    <a:pt x="127" y="4"/>
                  </a:lnTo>
                  <a:lnTo>
                    <a:pt x="132" y="6"/>
                  </a:lnTo>
                  <a:lnTo>
                    <a:pt x="137" y="9"/>
                  </a:lnTo>
                  <a:lnTo>
                    <a:pt x="141" y="13"/>
                  </a:lnTo>
                  <a:lnTo>
                    <a:pt x="146" y="17"/>
                  </a:lnTo>
                  <a:lnTo>
                    <a:pt x="148" y="22"/>
                  </a:lnTo>
                  <a:lnTo>
                    <a:pt x="151" y="26"/>
                  </a:lnTo>
                  <a:lnTo>
                    <a:pt x="153" y="32"/>
                  </a:lnTo>
                  <a:lnTo>
                    <a:pt x="155" y="37"/>
                  </a:lnTo>
                  <a:lnTo>
                    <a:pt x="156" y="44"/>
                  </a:lnTo>
                  <a:lnTo>
                    <a:pt x="157" y="50"/>
                  </a:lnTo>
                  <a:lnTo>
                    <a:pt x="157" y="56"/>
                  </a:lnTo>
                  <a:lnTo>
                    <a:pt x="157" y="63"/>
                  </a:lnTo>
                  <a:lnTo>
                    <a:pt x="156" y="69"/>
                  </a:lnTo>
                  <a:lnTo>
                    <a:pt x="155" y="74"/>
                  </a:lnTo>
                  <a:lnTo>
                    <a:pt x="153" y="80"/>
                  </a:lnTo>
                  <a:lnTo>
                    <a:pt x="150" y="84"/>
                  </a:lnTo>
                  <a:lnTo>
                    <a:pt x="148" y="89"/>
                  </a:lnTo>
                  <a:lnTo>
                    <a:pt x="145" y="92"/>
                  </a:lnTo>
                  <a:lnTo>
                    <a:pt x="140" y="96"/>
                  </a:lnTo>
                  <a:lnTo>
                    <a:pt x="137" y="99"/>
                  </a:lnTo>
                  <a:lnTo>
                    <a:pt x="132" y="101"/>
                  </a:lnTo>
                  <a:lnTo>
                    <a:pt x="128" y="103"/>
                  </a:lnTo>
                  <a:lnTo>
                    <a:pt x="122" y="105"/>
                  </a:lnTo>
                  <a:lnTo>
                    <a:pt x="118" y="107"/>
                  </a:lnTo>
                  <a:lnTo>
                    <a:pt x="111" y="108"/>
                  </a:lnTo>
                  <a:lnTo>
                    <a:pt x="104" y="108"/>
                  </a:lnTo>
                  <a:lnTo>
                    <a:pt x="98" y="108"/>
                  </a:lnTo>
                  <a:lnTo>
                    <a:pt x="90" y="107"/>
                  </a:lnTo>
                  <a:lnTo>
                    <a:pt x="82" y="106"/>
                  </a:lnTo>
                  <a:lnTo>
                    <a:pt x="74" y="103"/>
                  </a:lnTo>
                  <a:lnTo>
                    <a:pt x="67" y="100"/>
                  </a:lnTo>
                  <a:lnTo>
                    <a:pt x="61" y="97"/>
                  </a:lnTo>
                  <a:lnTo>
                    <a:pt x="52" y="92"/>
                  </a:lnTo>
                  <a:lnTo>
                    <a:pt x="44" y="87"/>
                  </a:lnTo>
                  <a:lnTo>
                    <a:pt x="36" y="81"/>
                  </a:lnTo>
                  <a:lnTo>
                    <a:pt x="28" y="74"/>
                  </a:lnTo>
                  <a:lnTo>
                    <a:pt x="18" y="66"/>
                  </a:lnTo>
                  <a:lnTo>
                    <a:pt x="9" y="57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6" name="Freeform 1689"/>
            <p:cNvSpPr>
              <a:spLocks/>
            </p:cNvSpPr>
            <p:nvPr/>
          </p:nvSpPr>
          <p:spPr bwMode="auto">
            <a:xfrm>
              <a:off x="4374" y="2045"/>
              <a:ext cx="68" cy="20"/>
            </a:xfrm>
            <a:custGeom>
              <a:avLst/>
              <a:gdLst>
                <a:gd name="T0" fmla="*/ 0 w 269"/>
                <a:gd name="T1" fmla="*/ 0 h 80"/>
                <a:gd name="T2" fmla="*/ 0 w 269"/>
                <a:gd name="T3" fmla="*/ 0 h 80"/>
                <a:gd name="T4" fmla="*/ 0 w 269"/>
                <a:gd name="T5" fmla="*/ 0 h 80"/>
                <a:gd name="T6" fmla="*/ 0 w 269"/>
                <a:gd name="T7" fmla="*/ 0 h 80"/>
                <a:gd name="T8" fmla="*/ 0 w 269"/>
                <a:gd name="T9" fmla="*/ 0 h 80"/>
                <a:gd name="T10" fmla="*/ 0 w 269"/>
                <a:gd name="T11" fmla="*/ 0 h 80"/>
                <a:gd name="T12" fmla="*/ 0 w 269"/>
                <a:gd name="T13" fmla="*/ 0 h 80"/>
                <a:gd name="T14" fmla="*/ 0 w 269"/>
                <a:gd name="T15" fmla="*/ 0 h 80"/>
                <a:gd name="T16" fmla="*/ 0 w 269"/>
                <a:gd name="T17" fmla="*/ 0 h 80"/>
                <a:gd name="T18" fmla="*/ 0 w 269"/>
                <a:gd name="T19" fmla="*/ 0 h 80"/>
                <a:gd name="T20" fmla="*/ 0 w 269"/>
                <a:gd name="T21" fmla="*/ 0 h 80"/>
                <a:gd name="T22" fmla="*/ 0 w 269"/>
                <a:gd name="T23" fmla="*/ 0 h 80"/>
                <a:gd name="T24" fmla="*/ 0 w 269"/>
                <a:gd name="T25" fmla="*/ 0 h 80"/>
                <a:gd name="T26" fmla="*/ 0 w 269"/>
                <a:gd name="T27" fmla="*/ 0 h 80"/>
                <a:gd name="T28" fmla="*/ 0 w 269"/>
                <a:gd name="T29" fmla="*/ 0 h 80"/>
                <a:gd name="T30" fmla="*/ 0 w 269"/>
                <a:gd name="T31" fmla="*/ 0 h 80"/>
                <a:gd name="T32" fmla="*/ 0 w 269"/>
                <a:gd name="T33" fmla="*/ 0 h 80"/>
                <a:gd name="T34" fmla="*/ 0 w 269"/>
                <a:gd name="T35" fmla="*/ 0 h 80"/>
                <a:gd name="T36" fmla="*/ 0 w 269"/>
                <a:gd name="T37" fmla="*/ 0 h 80"/>
                <a:gd name="T38" fmla="*/ 0 w 269"/>
                <a:gd name="T39" fmla="*/ 0 h 80"/>
                <a:gd name="T40" fmla="*/ 0 w 269"/>
                <a:gd name="T41" fmla="*/ 0 h 80"/>
                <a:gd name="T42" fmla="*/ 0 w 269"/>
                <a:gd name="T43" fmla="*/ 0 h 80"/>
                <a:gd name="T44" fmla="*/ 0 w 269"/>
                <a:gd name="T45" fmla="*/ 0 h 80"/>
                <a:gd name="T46" fmla="*/ 0 w 269"/>
                <a:gd name="T47" fmla="*/ 0 h 80"/>
                <a:gd name="T48" fmla="*/ 0 w 269"/>
                <a:gd name="T49" fmla="*/ 0 h 80"/>
                <a:gd name="T50" fmla="*/ 0 w 269"/>
                <a:gd name="T51" fmla="*/ 0 h 80"/>
                <a:gd name="T52" fmla="*/ 0 w 269"/>
                <a:gd name="T53" fmla="*/ 0 h 80"/>
                <a:gd name="T54" fmla="*/ 0 w 269"/>
                <a:gd name="T55" fmla="*/ 0 h 80"/>
                <a:gd name="T56" fmla="*/ 0 w 269"/>
                <a:gd name="T57" fmla="*/ 0 h 80"/>
                <a:gd name="T58" fmla="*/ 0 w 269"/>
                <a:gd name="T59" fmla="*/ 0 h 80"/>
                <a:gd name="T60" fmla="*/ 0 w 269"/>
                <a:gd name="T61" fmla="*/ 0 h 8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69" h="80">
                  <a:moveTo>
                    <a:pt x="0" y="34"/>
                  </a:moveTo>
                  <a:lnTo>
                    <a:pt x="2" y="35"/>
                  </a:lnTo>
                  <a:lnTo>
                    <a:pt x="3" y="36"/>
                  </a:lnTo>
                  <a:lnTo>
                    <a:pt x="9" y="41"/>
                  </a:lnTo>
                  <a:lnTo>
                    <a:pt x="14" y="45"/>
                  </a:lnTo>
                  <a:lnTo>
                    <a:pt x="18" y="50"/>
                  </a:lnTo>
                  <a:lnTo>
                    <a:pt x="22" y="55"/>
                  </a:lnTo>
                  <a:lnTo>
                    <a:pt x="27" y="61"/>
                  </a:lnTo>
                  <a:lnTo>
                    <a:pt x="31" y="65"/>
                  </a:lnTo>
                  <a:lnTo>
                    <a:pt x="37" y="70"/>
                  </a:lnTo>
                  <a:lnTo>
                    <a:pt x="43" y="73"/>
                  </a:lnTo>
                  <a:lnTo>
                    <a:pt x="54" y="77"/>
                  </a:lnTo>
                  <a:lnTo>
                    <a:pt x="65" y="79"/>
                  </a:lnTo>
                  <a:lnTo>
                    <a:pt x="79" y="80"/>
                  </a:lnTo>
                  <a:lnTo>
                    <a:pt x="91" y="80"/>
                  </a:lnTo>
                  <a:lnTo>
                    <a:pt x="103" y="80"/>
                  </a:lnTo>
                  <a:lnTo>
                    <a:pt x="115" y="78"/>
                  </a:lnTo>
                  <a:lnTo>
                    <a:pt x="127" y="74"/>
                  </a:lnTo>
                  <a:lnTo>
                    <a:pt x="137" y="71"/>
                  </a:lnTo>
                  <a:lnTo>
                    <a:pt x="151" y="64"/>
                  </a:lnTo>
                  <a:lnTo>
                    <a:pt x="165" y="56"/>
                  </a:lnTo>
                  <a:lnTo>
                    <a:pt x="178" y="48"/>
                  </a:lnTo>
                  <a:lnTo>
                    <a:pt x="191" y="39"/>
                  </a:lnTo>
                  <a:lnTo>
                    <a:pt x="204" y="30"/>
                  </a:lnTo>
                  <a:lnTo>
                    <a:pt x="219" y="21"/>
                  </a:lnTo>
                  <a:lnTo>
                    <a:pt x="226" y="16"/>
                  </a:lnTo>
                  <a:lnTo>
                    <a:pt x="235" y="12"/>
                  </a:lnTo>
                  <a:lnTo>
                    <a:pt x="244" y="8"/>
                  </a:lnTo>
                  <a:lnTo>
                    <a:pt x="253" y="5"/>
                  </a:lnTo>
                  <a:lnTo>
                    <a:pt x="263" y="2"/>
                  </a:lnTo>
                  <a:lnTo>
                    <a:pt x="26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7" name="Freeform 1690"/>
            <p:cNvSpPr>
              <a:spLocks/>
            </p:cNvSpPr>
            <p:nvPr/>
          </p:nvSpPr>
          <p:spPr bwMode="auto">
            <a:xfrm>
              <a:off x="4415" y="2054"/>
              <a:ext cx="37" cy="18"/>
            </a:xfrm>
            <a:custGeom>
              <a:avLst/>
              <a:gdLst>
                <a:gd name="T0" fmla="*/ 0 w 151"/>
                <a:gd name="T1" fmla="*/ 0 h 72"/>
                <a:gd name="T2" fmla="*/ 0 w 151"/>
                <a:gd name="T3" fmla="*/ 0 h 72"/>
                <a:gd name="T4" fmla="*/ 0 w 151"/>
                <a:gd name="T5" fmla="*/ 0 h 72"/>
                <a:gd name="T6" fmla="*/ 0 w 151"/>
                <a:gd name="T7" fmla="*/ 0 h 72"/>
                <a:gd name="T8" fmla="*/ 0 w 151"/>
                <a:gd name="T9" fmla="*/ 0 h 72"/>
                <a:gd name="T10" fmla="*/ 0 w 151"/>
                <a:gd name="T11" fmla="*/ 0 h 72"/>
                <a:gd name="T12" fmla="*/ 0 w 151"/>
                <a:gd name="T13" fmla="*/ 0 h 72"/>
                <a:gd name="T14" fmla="*/ 0 w 151"/>
                <a:gd name="T15" fmla="*/ 0 h 72"/>
                <a:gd name="T16" fmla="*/ 0 w 151"/>
                <a:gd name="T17" fmla="*/ 0 h 72"/>
                <a:gd name="T18" fmla="*/ 0 w 151"/>
                <a:gd name="T19" fmla="*/ 0 h 72"/>
                <a:gd name="T20" fmla="*/ 0 w 151"/>
                <a:gd name="T21" fmla="*/ 0 h 72"/>
                <a:gd name="T22" fmla="*/ 0 w 151"/>
                <a:gd name="T23" fmla="*/ 0 h 72"/>
                <a:gd name="T24" fmla="*/ 0 w 151"/>
                <a:gd name="T25" fmla="*/ 0 h 72"/>
                <a:gd name="T26" fmla="*/ 0 w 151"/>
                <a:gd name="T27" fmla="*/ 0 h 72"/>
                <a:gd name="T28" fmla="*/ 0 w 151"/>
                <a:gd name="T29" fmla="*/ 0 h 72"/>
                <a:gd name="T30" fmla="*/ 0 w 151"/>
                <a:gd name="T31" fmla="*/ 0 h 72"/>
                <a:gd name="T32" fmla="*/ 0 w 151"/>
                <a:gd name="T33" fmla="*/ 0 h 72"/>
                <a:gd name="T34" fmla="*/ 0 w 151"/>
                <a:gd name="T35" fmla="*/ 0 h 7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1" h="72">
                  <a:moveTo>
                    <a:pt x="151" y="64"/>
                  </a:moveTo>
                  <a:lnTo>
                    <a:pt x="143" y="67"/>
                  </a:lnTo>
                  <a:lnTo>
                    <a:pt x="135" y="70"/>
                  </a:lnTo>
                  <a:lnTo>
                    <a:pt x="127" y="72"/>
                  </a:lnTo>
                  <a:lnTo>
                    <a:pt x="118" y="72"/>
                  </a:lnTo>
                  <a:lnTo>
                    <a:pt x="110" y="72"/>
                  </a:lnTo>
                  <a:lnTo>
                    <a:pt x="102" y="71"/>
                  </a:lnTo>
                  <a:lnTo>
                    <a:pt x="95" y="69"/>
                  </a:lnTo>
                  <a:lnTo>
                    <a:pt x="88" y="66"/>
                  </a:lnTo>
                  <a:lnTo>
                    <a:pt x="78" y="62"/>
                  </a:lnTo>
                  <a:lnTo>
                    <a:pt x="68" y="56"/>
                  </a:lnTo>
                  <a:lnTo>
                    <a:pt x="59" y="50"/>
                  </a:lnTo>
                  <a:lnTo>
                    <a:pt x="50" y="43"/>
                  </a:lnTo>
                  <a:lnTo>
                    <a:pt x="41" y="36"/>
                  </a:lnTo>
                  <a:lnTo>
                    <a:pt x="33" y="28"/>
                  </a:lnTo>
                  <a:lnTo>
                    <a:pt x="22" y="18"/>
                  </a:lnTo>
                  <a:lnTo>
                    <a:pt x="11" y="9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8" name="Line 1691"/>
            <p:cNvSpPr>
              <a:spLocks noChangeShapeType="1"/>
            </p:cNvSpPr>
            <p:nvPr/>
          </p:nvSpPr>
          <p:spPr bwMode="auto">
            <a:xfrm>
              <a:off x="2013" y="2927"/>
              <a:ext cx="1" cy="20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49" name="Freeform 1692"/>
            <p:cNvSpPr>
              <a:spLocks/>
            </p:cNvSpPr>
            <p:nvPr/>
          </p:nvSpPr>
          <p:spPr bwMode="auto">
            <a:xfrm>
              <a:off x="1968" y="3190"/>
              <a:ext cx="44" cy="24"/>
            </a:xfrm>
            <a:custGeom>
              <a:avLst/>
              <a:gdLst>
                <a:gd name="T0" fmla="*/ 0 w 179"/>
                <a:gd name="T1" fmla="*/ 0 h 94"/>
                <a:gd name="T2" fmla="*/ 0 w 179"/>
                <a:gd name="T3" fmla="*/ 0 h 94"/>
                <a:gd name="T4" fmla="*/ 0 w 179"/>
                <a:gd name="T5" fmla="*/ 0 h 94"/>
                <a:gd name="T6" fmla="*/ 0 w 179"/>
                <a:gd name="T7" fmla="*/ 0 h 94"/>
                <a:gd name="T8" fmla="*/ 0 w 179"/>
                <a:gd name="T9" fmla="*/ 0 h 94"/>
                <a:gd name="T10" fmla="*/ 0 w 179"/>
                <a:gd name="T11" fmla="*/ 0 h 94"/>
                <a:gd name="T12" fmla="*/ 0 w 179"/>
                <a:gd name="T13" fmla="*/ 0 h 94"/>
                <a:gd name="T14" fmla="*/ 0 w 179"/>
                <a:gd name="T15" fmla="*/ 0 h 94"/>
                <a:gd name="T16" fmla="*/ 0 w 179"/>
                <a:gd name="T17" fmla="*/ 0 h 94"/>
                <a:gd name="T18" fmla="*/ 0 w 179"/>
                <a:gd name="T19" fmla="*/ 0 h 94"/>
                <a:gd name="T20" fmla="*/ 0 w 179"/>
                <a:gd name="T21" fmla="*/ 0 h 94"/>
                <a:gd name="T22" fmla="*/ 0 w 179"/>
                <a:gd name="T23" fmla="*/ 0 h 94"/>
                <a:gd name="T24" fmla="*/ 0 w 179"/>
                <a:gd name="T25" fmla="*/ 0 h 94"/>
                <a:gd name="T26" fmla="*/ 0 w 179"/>
                <a:gd name="T27" fmla="*/ 0 h 94"/>
                <a:gd name="T28" fmla="*/ 0 w 179"/>
                <a:gd name="T29" fmla="*/ 0 h 94"/>
                <a:gd name="T30" fmla="*/ 0 w 179"/>
                <a:gd name="T31" fmla="*/ 0 h 94"/>
                <a:gd name="T32" fmla="*/ 0 w 179"/>
                <a:gd name="T33" fmla="*/ 0 h 94"/>
                <a:gd name="T34" fmla="*/ 0 w 179"/>
                <a:gd name="T35" fmla="*/ 0 h 94"/>
                <a:gd name="T36" fmla="*/ 0 w 179"/>
                <a:gd name="T37" fmla="*/ 0 h 94"/>
                <a:gd name="T38" fmla="*/ 0 w 179"/>
                <a:gd name="T39" fmla="*/ 0 h 94"/>
                <a:gd name="T40" fmla="*/ 0 w 179"/>
                <a:gd name="T41" fmla="*/ 0 h 94"/>
                <a:gd name="T42" fmla="*/ 0 w 179"/>
                <a:gd name="T43" fmla="*/ 0 h 94"/>
                <a:gd name="T44" fmla="*/ 0 w 179"/>
                <a:gd name="T45" fmla="*/ 0 h 94"/>
                <a:gd name="T46" fmla="*/ 0 w 179"/>
                <a:gd name="T47" fmla="*/ 0 h 94"/>
                <a:gd name="T48" fmla="*/ 0 w 179"/>
                <a:gd name="T49" fmla="*/ 0 h 94"/>
                <a:gd name="T50" fmla="*/ 0 w 179"/>
                <a:gd name="T51" fmla="*/ 0 h 94"/>
                <a:gd name="T52" fmla="*/ 0 w 179"/>
                <a:gd name="T53" fmla="*/ 0 h 94"/>
                <a:gd name="T54" fmla="*/ 0 w 179"/>
                <a:gd name="T55" fmla="*/ 0 h 94"/>
                <a:gd name="T56" fmla="*/ 0 w 179"/>
                <a:gd name="T57" fmla="*/ 0 h 94"/>
                <a:gd name="T58" fmla="*/ 0 w 179"/>
                <a:gd name="T59" fmla="*/ 0 h 94"/>
                <a:gd name="T60" fmla="*/ 0 w 179"/>
                <a:gd name="T61" fmla="*/ 0 h 94"/>
                <a:gd name="T62" fmla="*/ 0 w 179"/>
                <a:gd name="T63" fmla="*/ 0 h 94"/>
                <a:gd name="T64" fmla="*/ 0 w 179"/>
                <a:gd name="T65" fmla="*/ 0 h 94"/>
                <a:gd name="T66" fmla="*/ 0 w 179"/>
                <a:gd name="T67" fmla="*/ 0 h 94"/>
                <a:gd name="T68" fmla="*/ 0 w 179"/>
                <a:gd name="T69" fmla="*/ 0 h 94"/>
                <a:gd name="T70" fmla="*/ 0 w 179"/>
                <a:gd name="T71" fmla="*/ 0 h 94"/>
                <a:gd name="T72" fmla="*/ 0 w 179"/>
                <a:gd name="T73" fmla="*/ 0 h 94"/>
                <a:gd name="T74" fmla="*/ 0 w 179"/>
                <a:gd name="T75" fmla="*/ 0 h 94"/>
                <a:gd name="T76" fmla="*/ 0 w 179"/>
                <a:gd name="T77" fmla="*/ 0 h 94"/>
                <a:gd name="T78" fmla="*/ 0 w 179"/>
                <a:gd name="T79" fmla="*/ 0 h 94"/>
                <a:gd name="T80" fmla="*/ 0 w 179"/>
                <a:gd name="T81" fmla="*/ 0 h 94"/>
                <a:gd name="T82" fmla="*/ 0 w 179"/>
                <a:gd name="T83" fmla="*/ 0 h 94"/>
                <a:gd name="T84" fmla="*/ 0 w 179"/>
                <a:gd name="T85" fmla="*/ 0 h 94"/>
                <a:gd name="T86" fmla="*/ 0 w 179"/>
                <a:gd name="T87" fmla="*/ 0 h 94"/>
                <a:gd name="T88" fmla="*/ 0 w 179"/>
                <a:gd name="T89" fmla="*/ 0 h 94"/>
                <a:gd name="T90" fmla="*/ 0 w 179"/>
                <a:gd name="T91" fmla="*/ 0 h 94"/>
                <a:gd name="T92" fmla="*/ 0 w 179"/>
                <a:gd name="T93" fmla="*/ 0 h 9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79" h="94">
                  <a:moveTo>
                    <a:pt x="0" y="40"/>
                  </a:moveTo>
                  <a:lnTo>
                    <a:pt x="1" y="39"/>
                  </a:lnTo>
                  <a:lnTo>
                    <a:pt x="1" y="38"/>
                  </a:lnTo>
                  <a:lnTo>
                    <a:pt x="2" y="38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4" y="36"/>
                  </a:lnTo>
                  <a:lnTo>
                    <a:pt x="10" y="30"/>
                  </a:lnTo>
                  <a:lnTo>
                    <a:pt x="14" y="26"/>
                  </a:lnTo>
                  <a:lnTo>
                    <a:pt x="21" y="22"/>
                  </a:lnTo>
                  <a:lnTo>
                    <a:pt x="26" y="18"/>
                  </a:lnTo>
                  <a:lnTo>
                    <a:pt x="33" y="15"/>
                  </a:lnTo>
                  <a:lnTo>
                    <a:pt x="40" y="11"/>
                  </a:lnTo>
                  <a:lnTo>
                    <a:pt x="47" y="8"/>
                  </a:lnTo>
                  <a:lnTo>
                    <a:pt x="54" y="6"/>
                  </a:lnTo>
                  <a:lnTo>
                    <a:pt x="62" y="4"/>
                  </a:lnTo>
                  <a:lnTo>
                    <a:pt x="68" y="3"/>
                  </a:lnTo>
                  <a:lnTo>
                    <a:pt x="75" y="2"/>
                  </a:lnTo>
                  <a:lnTo>
                    <a:pt x="81" y="2"/>
                  </a:lnTo>
                  <a:lnTo>
                    <a:pt x="88" y="2"/>
                  </a:lnTo>
                  <a:lnTo>
                    <a:pt x="96" y="2"/>
                  </a:lnTo>
                  <a:lnTo>
                    <a:pt x="103" y="1"/>
                  </a:lnTo>
                  <a:lnTo>
                    <a:pt x="110" y="1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3" y="0"/>
                  </a:lnTo>
                  <a:lnTo>
                    <a:pt x="139" y="0"/>
                  </a:lnTo>
                  <a:lnTo>
                    <a:pt x="143" y="1"/>
                  </a:lnTo>
                  <a:lnTo>
                    <a:pt x="147" y="1"/>
                  </a:lnTo>
                  <a:lnTo>
                    <a:pt x="152" y="2"/>
                  </a:lnTo>
                  <a:lnTo>
                    <a:pt x="156" y="3"/>
                  </a:lnTo>
                  <a:lnTo>
                    <a:pt x="160" y="4"/>
                  </a:lnTo>
                  <a:lnTo>
                    <a:pt x="164" y="7"/>
                  </a:lnTo>
                  <a:lnTo>
                    <a:pt x="168" y="9"/>
                  </a:lnTo>
                  <a:lnTo>
                    <a:pt x="171" y="11"/>
                  </a:lnTo>
                  <a:lnTo>
                    <a:pt x="173" y="13"/>
                  </a:lnTo>
                  <a:lnTo>
                    <a:pt x="175" y="17"/>
                  </a:lnTo>
                  <a:lnTo>
                    <a:pt x="178" y="20"/>
                  </a:lnTo>
                  <a:lnTo>
                    <a:pt x="179" y="24"/>
                  </a:lnTo>
                  <a:lnTo>
                    <a:pt x="179" y="27"/>
                  </a:lnTo>
                  <a:lnTo>
                    <a:pt x="179" y="31"/>
                  </a:lnTo>
                  <a:lnTo>
                    <a:pt x="179" y="35"/>
                  </a:lnTo>
                  <a:lnTo>
                    <a:pt x="179" y="39"/>
                  </a:lnTo>
                  <a:lnTo>
                    <a:pt x="178" y="44"/>
                  </a:lnTo>
                  <a:lnTo>
                    <a:pt x="177" y="49"/>
                  </a:lnTo>
                  <a:lnTo>
                    <a:pt x="174" y="56"/>
                  </a:lnTo>
                  <a:lnTo>
                    <a:pt x="172" y="63"/>
                  </a:lnTo>
                  <a:lnTo>
                    <a:pt x="170" y="68"/>
                  </a:lnTo>
                  <a:lnTo>
                    <a:pt x="169" y="73"/>
                  </a:lnTo>
                  <a:lnTo>
                    <a:pt x="168" y="76"/>
                  </a:lnTo>
                  <a:lnTo>
                    <a:pt x="165" y="80"/>
                  </a:lnTo>
                  <a:lnTo>
                    <a:pt x="163" y="82"/>
                  </a:lnTo>
                  <a:lnTo>
                    <a:pt x="161" y="85"/>
                  </a:lnTo>
                  <a:lnTo>
                    <a:pt x="159" y="87"/>
                  </a:lnTo>
                  <a:lnTo>
                    <a:pt x="154" y="90"/>
                  </a:lnTo>
                  <a:lnTo>
                    <a:pt x="150" y="91"/>
                  </a:lnTo>
                  <a:lnTo>
                    <a:pt x="145" y="93"/>
                  </a:lnTo>
                  <a:lnTo>
                    <a:pt x="140" y="93"/>
                  </a:lnTo>
                  <a:lnTo>
                    <a:pt x="135" y="94"/>
                  </a:lnTo>
                  <a:lnTo>
                    <a:pt x="130" y="94"/>
                  </a:lnTo>
                  <a:lnTo>
                    <a:pt x="123" y="94"/>
                  </a:lnTo>
                  <a:lnTo>
                    <a:pt x="117" y="94"/>
                  </a:lnTo>
                  <a:lnTo>
                    <a:pt x="112" y="94"/>
                  </a:lnTo>
                  <a:lnTo>
                    <a:pt x="103" y="93"/>
                  </a:lnTo>
                  <a:lnTo>
                    <a:pt x="95" y="92"/>
                  </a:lnTo>
                  <a:lnTo>
                    <a:pt x="89" y="92"/>
                  </a:lnTo>
                  <a:lnTo>
                    <a:pt x="84" y="91"/>
                  </a:lnTo>
                  <a:lnTo>
                    <a:pt x="78" y="90"/>
                  </a:lnTo>
                  <a:lnTo>
                    <a:pt x="74" y="87"/>
                  </a:lnTo>
                  <a:lnTo>
                    <a:pt x="68" y="86"/>
                  </a:lnTo>
                  <a:lnTo>
                    <a:pt x="63" y="84"/>
                  </a:lnTo>
                  <a:lnTo>
                    <a:pt x="59" y="82"/>
                  </a:lnTo>
                  <a:lnTo>
                    <a:pt x="56" y="81"/>
                  </a:lnTo>
                  <a:lnTo>
                    <a:pt x="52" y="78"/>
                  </a:lnTo>
                  <a:lnTo>
                    <a:pt x="47" y="75"/>
                  </a:lnTo>
                  <a:lnTo>
                    <a:pt x="41" y="72"/>
                  </a:lnTo>
                  <a:lnTo>
                    <a:pt x="37" y="69"/>
                  </a:lnTo>
                  <a:lnTo>
                    <a:pt x="33" y="67"/>
                  </a:lnTo>
                  <a:lnTo>
                    <a:pt x="29" y="66"/>
                  </a:lnTo>
                  <a:lnTo>
                    <a:pt x="28" y="65"/>
                  </a:lnTo>
                  <a:lnTo>
                    <a:pt x="26" y="64"/>
                  </a:lnTo>
                  <a:lnTo>
                    <a:pt x="26" y="63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1" y="61"/>
                  </a:lnTo>
                  <a:lnTo>
                    <a:pt x="17" y="58"/>
                  </a:lnTo>
                  <a:lnTo>
                    <a:pt x="15" y="56"/>
                  </a:lnTo>
                  <a:lnTo>
                    <a:pt x="12" y="54"/>
                  </a:lnTo>
                  <a:lnTo>
                    <a:pt x="10" y="52"/>
                  </a:lnTo>
                  <a:lnTo>
                    <a:pt x="7" y="48"/>
                  </a:lnTo>
                  <a:lnTo>
                    <a:pt x="5" y="46"/>
                  </a:lnTo>
                  <a:lnTo>
                    <a:pt x="3" y="43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0" name="Freeform 1693"/>
            <p:cNvSpPr>
              <a:spLocks/>
            </p:cNvSpPr>
            <p:nvPr/>
          </p:nvSpPr>
          <p:spPr bwMode="auto">
            <a:xfrm>
              <a:off x="1933" y="3137"/>
              <a:ext cx="79" cy="75"/>
            </a:xfrm>
            <a:custGeom>
              <a:avLst/>
              <a:gdLst>
                <a:gd name="T0" fmla="*/ 0 w 316"/>
                <a:gd name="T1" fmla="*/ 0 h 300"/>
                <a:gd name="T2" fmla="*/ 0 w 316"/>
                <a:gd name="T3" fmla="*/ 0 h 300"/>
                <a:gd name="T4" fmla="*/ 0 w 316"/>
                <a:gd name="T5" fmla="*/ 0 h 300"/>
                <a:gd name="T6" fmla="*/ 0 w 316"/>
                <a:gd name="T7" fmla="*/ 0 h 300"/>
                <a:gd name="T8" fmla="*/ 0 w 316"/>
                <a:gd name="T9" fmla="*/ 0 h 300"/>
                <a:gd name="T10" fmla="*/ 0 w 316"/>
                <a:gd name="T11" fmla="*/ 0 h 300"/>
                <a:gd name="T12" fmla="*/ 0 w 316"/>
                <a:gd name="T13" fmla="*/ 0 h 300"/>
                <a:gd name="T14" fmla="*/ 0 w 316"/>
                <a:gd name="T15" fmla="*/ 0 h 300"/>
                <a:gd name="T16" fmla="*/ 0 w 316"/>
                <a:gd name="T17" fmla="*/ 0 h 300"/>
                <a:gd name="T18" fmla="*/ 0 w 316"/>
                <a:gd name="T19" fmla="*/ 0 h 300"/>
                <a:gd name="T20" fmla="*/ 0 w 316"/>
                <a:gd name="T21" fmla="*/ 0 h 300"/>
                <a:gd name="T22" fmla="*/ 0 w 316"/>
                <a:gd name="T23" fmla="*/ 0 h 300"/>
                <a:gd name="T24" fmla="*/ 0 w 316"/>
                <a:gd name="T25" fmla="*/ 0 h 300"/>
                <a:gd name="T26" fmla="*/ 0 w 316"/>
                <a:gd name="T27" fmla="*/ 0 h 300"/>
                <a:gd name="T28" fmla="*/ 0 w 316"/>
                <a:gd name="T29" fmla="*/ 0 h 300"/>
                <a:gd name="T30" fmla="*/ 0 w 316"/>
                <a:gd name="T31" fmla="*/ 0 h 300"/>
                <a:gd name="T32" fmla="*/ 0 w 316"/>
                <a:gd name="T33" fmla="*/ 0 h 300"/>
                <a:gd name="T34" fmla="*/ 0 w 316"/>
                <a:gd name="T35" fmla="*/ 0 h 300"/>
                <a:gd name="T36" fmla="*/ 0 w 316"/>
                <a:gd name="T37" fmla="*/ 0 h 300"/>
                <a:gd name="T38" fmla="*/ 0 w 316"/>
                <a:gd name="T39" fmla="*/ 0 h 300"/>
                <a:gd name="T40" fmla="*/ 0 w 316"/>
                <a:gd name="T41" fmla="*/ 0 h 300"/>
                <a:gd name="T42" fmla="*/ 0 w 316"/>
                <a:gd name="T43" fmla="*/ 0 h 300"/>
                <a:gd name="T44" fmla="*/ 0 w 316"/>
                <a:gd name="T45" fmla="*/ 0 h 300"/>
                <a:gd name="T46" fmla="*/ 0 w 316"/>
                <a:gd name="T47" fmla="*/ 0 h 300"/>
                <a:gd name="T48" fmla="*/ 0 w 316"/>
                <a:gd name="T49" fmla="*/ 0 h 300"/>
                <a:gd name="T50" fmla="*/ 0 w 316"/>
                <a:gd name="T51" fmla="*/ 0 h 300"/>
                <a:gd name="T52" fmla="*/ 0 w 316"/>
                <a:gd name="T53" fmla="*/ 0 h 300"/>
                <a:gd name="T54" fmla="*/ 0 w 316"/>
                <a:gd name="T55" fmla="*/ 0 h 300"/>
                <a:gd name="T56" fmla="*/ 0 w 316"/>
                <a:gd name="T57" fmla="*/ 0 h 300"/>
                <a:gd name="T58" fmla="*/ 0 w 316"/>
                <a:gd name="T59" fmla="*/ 0 h 300"/>
                <a:gd name="T60" fmla="*/ 0 w 316"/>
                <a:gd name="T61" fmla="*/ 0 h 300"/>
                <a:gd name="T62" fmla="*/ 0 w 316"/>
                <a:gd name="T63" fmla="*/ 0 h 300"/>
                <a:gd name="T64" fmla="*/ 0 w 316"/>
                <a:gd name="T65" fmla="*/ 0 h 300"/>
                <a:gd name="T66" fmla="*/ 0 w 316"/>
                <a:gd name="T67" fmla="*/ 0 h 300"/>
                <a:gd name="T68" fmla="*/ 0 w 316"/>
                <a:gd name="T69" fmla="*/ 0 h 300"/>
                <a:gd name="T70" fmla="*/ 0 w 316"/>
                <a:gd name="T71" fmla="*/ 0 h 300"/>
                <a:gd name="T72" fmla="*/ 0 w 316"/>
                <a:gd name="T73" fmla="*/ 0 h 300"/>
                <a:gd name="T74" fmla="*/ 0 w 316"/>
                <a:gd name="T75" fmla="*/ 0 h 300"/>
                <a:gd name="T76" fmla="*/ 0 w 316"/>
                <a:gd name="T77" fmla="*/ 0 h 3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316" h="300">
                  <a:moveTo>
                    <a:pt x="0" y="259"/>
                  </a:moveTo>
                  <a:lnTo>
                    <a:pt x="0" y="0"/>
                  </a:lnTo>
                  <a:lnTo>
                    <a:pt x="316" y="0"/>
                  </a:lnTo>
                  <a:lnTo>
                    <a:pt x="316" y="244"/>
                  </a:lnTo>
                  <a:lnTo>
                    <a:pt x="316" y="243"/>
                  </a:lnTo>
                  <a:lnTo>
                    <a:pt x="316" y="241"/>
                  </a:lnTo>
                  <a:lnTo>
                    <a:pt x="316" y="239"/>
                  </a:lnTo>
                  <a:lnTo>
                    <a:pt x="316" y="238"/>
                  </a:lnTo>
                  <a:lnTo>
                    <a:pt x="315" y="235"/>
                  </a:lnTo>
                  <a:lnTo>
                    <a:pt x="315" y="234"/>
                  </a:lnTo>
                  <a:lnTo>
                    <a:pt x="312" y="231"/>
                  </a:lnTo>
                  <a:lnTo>
                    <a:pt x="310" y="227"/>
                  </a:lnTo>
                  <a:lnTo>
                    <a:pt x="308" y="225"/>
                  </a:lnTo>
                  <a:lnTo>
                    <a:pt x="305" y="223"/>
                  </a:lnTo>
                  <a:lnTo>
                    <a:pt x="301" y="221"/>
                  </a:lnTo>
                  <a:lnTo>
                    <a:pt x="297" y="218"/>
                  </a:lnTo>
                  <a:lnTo>
                    <a:pt x="293" y="217"/>
                  </a:lnTo>
                  <a:lnTo>
                    <a:pt x="289" y="216"/>
                  </a:lnTo>
                  <a:lnTo>
                    <a:pt x="284" y="215"/>
                  </a:lnTo>
                  <a:lnTo>
                    <a:pt x="280" y="215"/>
                  </a:lnTo>
                  <a:lnTo>
                    <a:pt x="276" y="214"/>
                  </a:lnTo>
                  <a:lnTo>
                    <a:pt x="270" y="214"/>
                  </a:lnTo>
                  <a:lnTo>
                    <a:pt x="262" y="214"/>
                  </a:lnTo>
                  <a:lnTo>
                    <a:pt x="255" y="214"/>
                  </a:lnTo>
                  <a:lnTo>
                    <a:pt x="247" y="215"/>
                  </a:lnTo>
                  <a:lnTo>
                    <a:pt x="240" y="215"/>
                  </a:lnTo>
                  <a:lnTo>
                    <a:pt x="233" y="216"/>
                  </a:lnTo>
                  <a:lnTo>
                    <a:pt x="225" y="216"/>
                  </a:lnTo>
                  <a:lnTo>
                    <a:pt x="218" y="216"/>
                  </a:lnTo>
                  <a:lnTo>
                    <a:pt x="212" y="216"/>
                  </a:lnTo>
                  <a:lnTo>
                    <a:pt x="205" y="217"/>
                  </a:lnTo>
                  <a:lnTo>
                    <a:pt x="199" y="218"/>
                  </a:lnTo>
                  <a:lnTo>
                    <a:pt x="191" y="220"/>
                  </a:lnTo>
                  <a:lnTo>
                    <a:pt x="184" y="222"/>
                  </a:lnTo>
                  <a:lnTo>
                    <a:pt x="177" y="225"/>
                  </a:lnTo>
                  <a:lnTo>
                    <a:pt x="170" y="229"/>
                  </a:lnTo>
                  <a:lnTo>
                    <a:pt x="163" y="232"/>
                  </a:lnTo>
                  <a:lnTo>
                    <a:pt x="158" y="236"/>
                  </a:lnTo>
                  <a:lnTo>
                    <a:pt x="151" y="240"/>
                  </a:lnTo>
                  <a:lnTo>
                    <a:pt x="147" y="244"/>
                  </a:lnTo>
                  <a:lnTo>
                    <a:pt x="141" y="250"/>
                  </a:lnTo>
                  <a:lnTo>
                    <a:pt x="140" y="251"/>
                  </a:lnTo>
                  <a:lnTo>
                    <a:pt x="138" y="253"/>
                  </a:lnTo>
                  <a:lnTo>
                    <a:pt x="137" y="254"/>
                  </a:lnTo>
                  <a:lnTo>
                    <a:pt x="134" y="257"/>
                  </a:lnTo>
                  <a:lnTo>
                    <a:pt x="133" y="258"/>
                  </a:lnTo>
                  <a:lnTo>
                    <a:pt x="131" y="260"/>
                  </a:lnTo>
                  <a:lnTo>
                    <a:pt x="126" y="264"/>
                  </a:lnTo>
                  <a:lnTo>
                    <a:pt x="123" y="270"/>
                  </a:lnTo>
                  <a:lnTo>
                    <a:pt x="120" y="273"/>
                  </a:lnTo>
                  <a:lnTo>
                    <a:pt x="116" y="276"/>
                  </a:lnTo>
                  <a:lnTo>
                    <a:pt x="113" y="279"/>
                  </a:lnTo>
                  <a:lnTo>
                    <a:pt x="110" y="282"/>
                  </a:lnTo>
                  <a:lnTo>
                    <a:pt x="106" y="286"/>
                  </a:lnTo>
                  <a:lnTo>
                    <a:pt x="102" y="288"/>
                  </a:lnTo>
                  <a:lnTo>
                    <a:pt x="96" y="291"/>
                  </a:lnTo>
                  <a:lnTo>
                    <a:pt x="89" y="295"/>
                  </a:lnTo>
                  <a:lnTo>
                    <a:pt x="83" y="297"/>
                  </a:lnTo>
                  <a:lnTo>
                    <a:pt x="75" y="298"/>
                  </a:lnTo>
                  <a:lnTo>
                    <a:pt x="68" y="299"/>
                  </a:lnTo>
                  <a:lnTo>
                    <a:pt x="60" y="300"/>
                  </a:lnTo>
                  <a:lnTo>
                    <a:pt x="52" y="300"/>
                  </a:lnTo>
                  <a:lnTo>
                    <a:pt x="46" y="299"/>
                  </a:lnTo>
                  <a:lnTo>
                    <a:pt x="40" y="298"/>
                  </a:lnTo>
                  <a:lnTo>
                    <a:pt x="35" y="297"/>
                  </a:lnTo>
                  <a:lnTo>
                    <a:pt x="30" y="295"/>
                  </a:lnTo>
                  <a:lnTo>
                    <a:pt x="26" y="292"/>
                  </a:lnTo>
                  <a:lnTo>
                    <a:pt x="21" y="289"/>
                  </a:lnTo>
                  <a:lnTo>
                    <a:pt x="19" y="287"/>
                  </a:lnTo>
                  <a:lnTo>
                    <a:pt x="17" y="285"/>
                  </a:lnTo>
                  <a:lnTo>
                    <a:pt x="14" y="282"/>
                  </a:lnTo>
                  <a:lnTo>
                    <a:pt x="11" y="278"/>
                  </a:lnTo>
                  <a:lnTo>
                    <a:pt x="8" y="273"/>
                  </a:lnTo>
                  <a:lnTo>
                    <a:pt x="4" y="269"/>
                  </a:lnTo>
                  <a:lnTo>
                    <a:pt x="2" y="264"/>
                  </a:lnTo>
                  <a:lnTo>
                    <a:pt x="2" y="262"/>
                  </a:lnTo>
                  <a:lnTo>
                    <a:pt x="1" y="261"/>
                  </a:lnTo>
                  <a:lnTo>
                    <a:pt x="1" y="260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1" name="Freeform 1694"/>
            <p:cNvSpPr>
              <a:spLocks/>
            </p:cNvSpPr>
            <p:nvPr/>
          </p:nvSpPr>
          <p:spPr bwMode="auto">
            <a:xfrm>
              <a:off x="1933" y="3191"/>
              <a:ext cx="63" cy="21"/>
            </a:xfrm>
            <a:custGeom>
              <a:avLst/>
              <a:gdLst>
                <a:gd name="T0" fmla="*/ 0 w 250"/>
                <a:gd name="T1" fmla="*/ 0 h 85"/>
                <a:gd name="T2" fmla="*/ 0 w 250"/>
                <a:gd name="T3" fmla="*/ 0 h 85"/>
                <a:gd name="T4" fmla="*/ 0 w 250"/>
                <a:gd name="T5" fmla="*/ 0 h 85"/>
                <a:gd name="T6" fmla="*/ 0 w 250"/>
                <a:gd name="T7" fmla="*/ 0 h 85"/>
                <a:gd name="T8" fmla="*/ 0 w 250"/>
                <a:gd name="T9" fmla="*/ 0 h 85"/>
                <a:gd name="T10" fmla="*/ 0 w 250"/>
                <a:gd name="T11" fmla="*/ 0 h 85"/>
                <a:gd name="T12" fmla="*/ 0 w 250"/>
                <a:gd name="T13" fmla="*/ 0 h 85"/>
                <a:gd name="T14" fmla="*/ 0 w 250"/>
                <a:gd name="T15" fmla="*/ 0 h 85"/>
                <a:gd name="T16" fmla="*/ 0 w 250"/>
                <a:gd name="T17" fmla="*/ 0 h 85"/>
                <a:gd name="T18" fmla="*/ 0 w 250"/>
                <a:gd name="T19" fmla="*/ 0 h 85"/>
                <a:gd name="T20" fmla="*/ 0 w 250"/>
                <a:gd name="T21" fmla="*/ 0 h 85"/>
                <a:gd name="T22" fmla="*/ 0 w 250"/>
                <a:gd name="T23" fmla="*/ 0 h 85"/>
                <a:gd name="T24" fmla="*/ 0 w 250"/>
                <a:gd name="T25" fmla="*/ 0 h 85"/>
                <a:gd name="T26" fmla="*/ 0 w 250"/>
                <a:gd name="T27" fmla="*/ 0 h 85"/>
                <a:gd name="T28" fmla="*/ 0 w 250"/>
                <a:gd name="T29" fmla="*/ 0 h 85"/>
                <a:gd name="T30" fmla="*/ 0 w 250"/>
                <a:gd name="T31" fmla="*/ 0 h 85"/>
                <a:gd name="T32" fmla="*/ 0 w 250"/>
                <a:gd name="T33" fmla="*/ 0 h 85"/>
                <a:gd name="T34" fmla="*/ 0 w 250"/>
                <a:gd name="T35" fmla="*/ 0 h 85"/>
                <a:gd name="T36" fmla="*/ 0 w 250"/>
                <a:gd name="T37" fmla="*/ 0 h 85"/>
                <a:gd name="T38" fmla="*/ 0 w 250"/>
                <a:gd name="T39" fmla="*/ 0 h 85"/>
                <a:gd name="T40" fmla="*/ 0 w 250"/>
                <a:gd name="T41" fmla="*/ 0 h 85"/>
                <a:gd name="T42" fmla="*/ 0 w 250"/>
                <a:gd name="T43" fmla="*/ 0 h 85"/>
                <a:gd name="T44" fmla="*/ 0 w 250"/>
                <a:gd name="T45" fmla="*/ 0 h 85"/>
                <a:gd name="T46" fmla="*/ 0 w 250"/>
                <a:gd name="T47" fmla="*/ 0 h 85"/>
                <a:gd name="T48" fmla="*/ 0 w 250"/>
                <a:gd name="T49" fmla="*/ 0 h 85"/>
                <a:gd name="T50" fmla="*/ 0 w 250"/>
                <a:gd name="T51" fmla="*/ 0 h 85"/>
                <a:gd name="T52" fmla="*/ 0 w 250"/>
                <a:gd name="T53" fmla="*/ 0 h 85"/>
                <a:gd name="T54" fmla="*/ 0 w 250"/>
                <a:gd name="T55" fmla="*/ 0 h 85"/>
                <a:gd name="T56" fmla="*/ 0 w 250"/>
                <a:gd name="T57" fmla="*/ 0 h 85"/>
                <a:gd name="T58" fmla="*/ 0 w 250"/>
                <a:gd name="T59" fmla="*/ 0 h 85"/>
                <a:gd name="T60" fmla="*/ 0 w 250"/>
                <a:gd name="T61" fmla="*/ 0 h 85"/>
                <a:gd name="T62" fmla="*/ 0 w 250"/>
                <a:gd name="T63" fmla="*/ 0 h 85"/>
                <a:gd name="T64" fmla="*/ 0 w 250"/>
                <a:gd name="T65" fmla="*/ 0 h 85"/>
                <a:gd name="T66" fmla="*/ 0 w 250"/>
                <a:gd name="T67" fmla="*/ 0 h 85"/>
                <a:gd name="T68" fmla="*/ 0 w 250"/>
                <a:gd name="T69" fmla="*/ 0 h 85"/>
                <a:gd name="T70" fmla="*/ 0 w 250"/>
                <a:gd name="T71" fmla="*/ 0 h 85"/>
                <a:gd name="T72" fmla="*/ 0 w 250"/>
                <a:gd name="T73" fmla="*/ 0 h 85"/>
                <a:gd name="T74" fmla="*/ 0 w 250"/>
                <a:gd name="T75" fmla="*/ 0 h 85"/>
                <a:gd name="T76" fmla="*/ 0 w 250"/>
                <a:gd name="T77" fmla="*/ 0 h 85"/>
                <a:gd name="T78" fmla="*/ 0 w 250"/>
                <a:gd name="T79" fmla="*/ 0 h 85"/>
                <a:gd name="T80" fmla="*/ 0 w 250"/>
                <a:gd name="T81" fmla="*/ 0 h 85"/>
                <a:gd name="T82" fmla="*/ 0 w 250"/>
                <a:gd name="T83" fmla="*/ 0 h 85"/>
                <a:gd name="T84" fmla="*/ 0 w 250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50" h="85">
                  <a:moveTo>
                    <a:pt x="2" y="52"/>
                  </a:moveTo>
                  <a:lnTo>
                    <a:pt x="2" y="49"/>
                  </a:lnTo>
                  <a:lnTo>
                    <a:pt x="2" y="47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2" y="51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7" y="57"/>
                  </a:lnTo>
                  <a:lnTo>
                    <a:pt x="11" y="63"/>
                  </a:lnTo>
                  <a:lnTo>
                    <a:pt x="14" y="67"/>
                  </a:lnTo>
                  <a:lnTo>
                    <a:pt x="19" y="72"/>
                  </a:lnTo>
                  <a:lnTo>
                    <a:pt x="23" y="76"/>
                  </a:lnTo>
                  <a:lnTo>
                    <a:pt x="29" y="80"/>
                  </a:lnTo>
                  <a:lnTo>
                    <a:pt x="35" y="82"/>
                  </a:lnTo>
                  <a:lnTo>
                    <a:pt x="44" y="84"/>
                  </a:lnTo>
                  <a:lnTo>
                    <a:pt x="52" y="85"/>
                  </a:lnTo>
                  <a:lnTo>
                    <a:pt x="63" y="85"/>
                  </a:lnTo>
                  <a:lnTo>
                    <a:pt x="72" y="84"/>
                  </a:lnTo>
                  <a:lnTo>
                    <a:pt x="82" y="82"/>
                  </a:lnTo>
                  <a:lnTo>
                    <a:pt x="91" y="79"/>
                  </a:lnTo>
                  <a:lnTo>
                    <a:pt x="100" y="75"/>
                  </a:lnTo>
                  <a:lnTo>
                    <a:pt x="107" y="70"/>
                  </a:lnTo>
                  <a:lnTo>
                    <a:pt x="114" y="64"/>
                  </a:lnTo>
                  <a:lnTo>
                    <a:pt x="120" y="57"/>
                  </a:lnTo>
                  <a:lnTo>
                    <a:pt x="125" y="51"/>
                  </a:lnTo>
                  <a:lnTo>
                    <a:pt x="132" y="44"/>
                  </a:lnTo>
                  <a:lnTo>
                    <a:pt x="139" y="37"/>
                  </a:lnTo>
                  <a:lnTo>
                    <a:pt x="146" y="30"/>
                  </a:lnTo>
                  <a:lnTo>
                    <a:pt x="153" y="24"/>
                  </a:lnTo>
                  <a:lnTo>
                    <a:pt x="161" y="18"/>
                  </a:lnTo>
                  <a:lnTo>
                    <a:pt x="169" y="14"/>
                  </a:lnTo>
                  <a:lnTo>
                    <a:pt x="178" y="9"/>
                  </a:lnTo>
                  <a:lnTo>
                    <a:pt x="188" y="6"/>
                  </a:lnTo>
                  <a:lnTo>
                    <a:pt x="197" y="3"/>
                  </a:lnTo>
                  <a:lnTo>
                    <a:pt x="208" y="2"/>
                  </a:lnTo>
                  <a:lnTo>
                    <a:pt x="218" y="1"/>
                  </a:lnTo>
                  <a:lnTo>
                    <a:pt x="230" y="1"/>
                  </a:lnTo>
                  <a:lnTo>
                    <a:pt x="241" y="0"/>
                  </a:lnTo>
                  <a:lnTo>
                    <a:pt x="25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2" name="Freeform 1695"/>
            <p:cNvSpPr>
              <a:spLocks/>
            </p:cNvSpPr>
            <p:nvPr/>
          </p:nvSpPr>
          <p:spPr bwMode="auto">
            <a:xfrm>
              <a:off x="1965" y="3199"/>
              <a:ext cx="40" cy="15"/>
            </a:xfrm>
            <a:custGeom>
              <a:avLst/>
              <a:gdLst>
                <a:gd name="T0" fmla="*/ 0 w 162"/>
                <a:gd name="T1" fmla="*/ 0 h 60"/>
                <a:gd name="T2" fmla="*/ 0 w 162"/>
                <a:gd name="T3" fmla="*/ 0 h 60"/>
                <a:gd name="T4" fmla="*/ 0 w 162"/>
                <a:gd name="T5" fmla="*/ 0 h 60"/>
                <a:gd name="T6" fmla="*/ 0 w 162"/>
                <a:gd name="T7" fmla="*/ 0 h 60"/>
                <a:gd name="T8" fmla="*/ 0 w 162"/>
                <a:gd name="T9" fmla="*/ 0 h 60"/>
                <a:gd name="T10" fmla="*/ 0 w 162"/>
                <a:gd name="T11" fmla="*/ 0 h 60"/>
                <a:gd name="T12" fmla="*/ 0 w 162"/>
                <a:gd name="T13" fmla="*/ 0 h 60"/>
                <a:gd name="T14" fmla="*/ 0 w 162"/>
                <a:gd name="T15" fmla="*/ 0 h 60"/>
                <a:gd name="T16" fmla="*/ 0 w 162"/>
                <a:gd name="T17" fmla="*/ 0 h 60"/>
                <a:gd name="T18" fmla="*/ 0 w 162"/>
                <a:gd name="T19" fmla="*/ 0 h 60"/>
                <a:gd name="T20" fmla="*/ 0 w 162"/>
                <a:gd name="T21" fmla="*/ 0 h 60"/>
                <a:gd name="T22" fmla="*/ 0 w 162"/>
                <a:gd name="T23" fmla="*/ 0 h 60"/>
                <a:gd name="T24" fmla="*/ 0 w 162"/>
                <a:gd name="T25" fmla="*/ 0 h 60"/>
                <a:gd name="T26" fmla="*/ 0 w 162"/>
                <a:gd name="T27" fmla="*/ 0 h 60"/>
                <a:gd name="T28" fmla="*/ 0 w 162"/>
                <a:gd name="T29" fmla="*/ 0 h 60"/>
                <a:gd name="T30" fmla="*/ 0 w 162"/>
                <a:gd name="T31" fmla="*/ 0 h 60"/>
                <a:gd name="T32" fmla="*/ 0 w 162"/>
                <a:gd name="T33" fmla="*/ 0 h 60"/>
                <a:gd name="T34" fmla="*/ 0 w 162"/>
                <a:gd name="T35" fmla="*/ 0 h 60"/>
                <a:gd name="T36" fmla="*/ 0 w 162"/>
                <a:gd name="T37" fmla="*/ 0 h 60"/>
                <a:gd name="T38" fmla="*/ 0 w 162"/>
                <a:gd name="T39" fmla="*/ 0 h 60"/>
                <a:gd name="T40" fmla="*/ 0 w 162"/>
                <a:gd name="T41" fmla="*/ 0 h 60"/>
                <a:gd name="T42" fmla="*/ 0 w 162"/>
                <a:gd name="T43" fmla="*/ 0 h 60"/>
                <a:gd name="T44" fmla="*/ 0 w 162"/>
                <a:gd name="T45" fmla="*/ 0 h 60"/>
                <a:gd name="T46" fmla="*/ 0 w 162"/>
                <a:gd name="T47" fmla="*/ 0 h 60"/>
                <a:gd name="T48" fmla="*/ 0 w 162"/>
                <a:gd name="T49" fmla="*/ 0 h 60"/>
                <a:gd name="T50" fmla="*/ 0 w 162"/>
                <a:gd name="T51" fmla="*/ 0 h 60"/>
                <a:gd name="T52" fmla="*/ 0 w 162"/>
                <a:gd name="T53" fmla="*/ 0 h 60"/>
                <a:gd name="T54" fmla="*/ 0 w 162"/>
                <a:gd name="T55" fmla="*/ 0 h 60"/>
                <a:gd name="T56" fmla="*/ 0 w 162"/>
                <a:gd name="T57" fmla="*/ 0 h 60"/>
                <a:gd name="T58" fmla="*/ 0 w 162"/>
                <a:gd name="T59" fmla="*/ 0 h 60"/>
                <a:gd name="T60" fmla="*/ 0 w 162"/>
                <a:gd name="T61" fmla="*/ 0 h 60"/>
                <a:gd name="T62" fmla="*/ 0 w 162"/>
                <a:gd name="T63" fmla="*/ 0 h 60"/>
                <a:gd name="T64" fmla="*/ 0 w 162"/>
                <a:gd name="T65" fmla="*/ 0 h 60"/>
                <a:gd name="T66" fmla="*/ 0 w 162"/>
                <a:gd name="T67" fmla="*/ 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2" h="60">
                  <a:moveTo>
                    <a:pt x="162" y="57"/>
                  </a:moveTo>
                  <a:lnTo>
                    <a:pt x="161" y="57"/>
                  </a:lnTo>
                  <a:lnTo>
                    <a:pt x="154" y="59"/>
                  </a:lnTo>
                  <a:lnTo>
                    <a:pt x="147" y="60"/>
                  </a:lnTo>
                  <a:lnTo>
                    <a:pt x="139" y="60"/>
                  </a:lnTo>
                  <a:lnTo>
                    <a:pt x="130" y="60"/>
                  </a:lnTo>
                  <a:lnTo>
                    <a:pt x="123" y="60"/>
                  </a:lnTo>
                  <a:lnTo>
                    <a:pt x="113" y="59"/>
                  </a:lnTo>
                  <a:lnTo>
                    <a:pt x="104" y="58"/>
                  </a:lnTo>
                  <a:lnTo>
                    <a:pt x="93" y="57"/>
                  </a:lnTo>
                  <a:lnTo>
                    <a:pt x="86" y="55"/>
                  </a:lnTo>
                  <a:lnTo>
                    <a:pt x="77" y="51"/>
                  </a:lnTo>
                  <a:lnTo>
                    <a:pt x="70" y="48"/>
                  </a:lnTo>
                  <a:lnTo>
                    <a:pt x="63" y="44"/>
                  </a:lnTo>
                  <a:lnTo>
                    <a:pt x="58" y="41"/>
                  </a:lnTo>
                  <a:lnTo>
                    <a:pt x="51" y="37"/>
                  </a:lnTo>
                  <a:lnTo>
                    <a:pt x="49" y="35"/>
                  </a:lnTo>
                  <a:lnTo>
                    <a:pt x="46" y="34"/>
                  </a:lnTo>
                  <a:lnTo>
                    <a:pt x="43" y="33"/>
                  </a:lnTo>
                  <a:lnTo>
                    <a:pt x="41" y="32"/>
                  </a:lnTo>
                  <a:lnTo>
                    <a:pt x="39" y="31"/>
                  </a:lnTo>
                  <a:lnTo>
                    <a:pt x="37" y="30"/>
                  </a:lnTo>
                  <a:lnTo>
                    <a:pt x="37" y="29"/>
                  </a:lnTo>
                  <a:lnTo>
                    <a:pt x="34" y="28"/>
                  </a:lnTo>
                  <a:lnTo>
                    <a:pt x="31" y="25"/>
                  </a:lnTo>
                  <a:lnTo>
                    <a:pt x="27" y="23"/>
                  </a:lnTo>
                  <a:lnTo>
                    <a:pt x="24" y="21"/>
                  </a:lnTo>
                  <a:lnTo>
                    <a:pt x="21" y="18"/>
                  </a:lnTo>
                  <a:lnTo>
                    <a:pt x="17" y="13"/>
                  </a:lnTo>
                  <a:lnTo>
                    <a:pt x="14" y="10"/>
                  </a:lnTo>
                  <a:lnTo>
                    <a:pt x="12" y="6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3" name="Line 1696"/>
            <p:cNvSpPr>
              <a:spLocks noChangeShapeType="1"/>
            </p:cNvSpPr>
            <p:nvPr/>
          </p:nvSpPr>
          <p:spPr bwMode="auto">
            <a:xfrm flipH="1">
              <a:off x="1931" y="3136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4" name="Line 1697"/>
            <p:cNvSpPr>
              <a:spLocks noChangeShapeType="1"/>
            </p:cNvSpPr>
            <p:nvPr/>
          </p:nvSpPr>
          <p:spPr bwMode="auto">
            <a:xfrm flipV="1">
              <a:off x="1933" y="3137"/>
              <a:ext cx="1" cy="6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5" name="Line 1698"/>
            <p:cNvSpPr>
              <a:spLocks noChangeShapeType="1"/>
            </p:cNvSpPr>
            <p:nvPr/>
          </p:nvSpPr>
          <p:spPr bwMode="auto">
            <a:xfrm flipV="1">
              <a:off x="2012" y="3137"/>
              <a:ext cx="1" cy="6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6" name="Freeform 1699"/>
            <p:cNvSpPr>
              <a:spLocks/>
            </p:cNvSpPr>
            <p:nvPr/>
          </p:nvSpPr>
          <p:spPr bwMode="auto">
            <a:xfrm>
              <a:off x="2312" y="2353"/>
              <a:ext cx="83" cy="48"/>
            </a:xfrm>
            <a:custGeom>
              <a:avLst/>
              <a:gdLst>
                <a:gd name="T0" fmla="*/ 0 w 332"/>
                <a:gd name="T1" fmla="*/ 0 h 192"/>
                <a:gd name="T2" fmla="*/ 0 w 332"/>
                <a:gd name="T3" fmla="*/ 0 h 192"/>
                <a:gd name="T4" fmla="*/ 0 w 332"/>
                <a:gd name="T5" fmla="*/ 0 h 192"/>
                <a:gd name="T6" fmla="*/ 0 w 332"/>
                <a:gd name="T7" fmla="*/ 0 h 192"/>
                <a:gd name="T8" fmla="*/ 0 w 332"/>
                <a:gd name="T9" fmla="*/ 0 h 192"/>
                <a:gd name="T10" fmla="*/ 0 w 332"/>
                <a:gd name="T11" fmla="*/ 0 h 192"/>
                <a:gd name="T12" fmla="*/ 0 w 332"/>
                <a:gd name="T13" fmla="*/ 0 h 192"/>
                <a:gd name="T14" fmla="*/ 0 w 332"/>
                <a:gd name="T15" fmla="*/ 0 h 192"/>
                <a:gd name="T16" fmla="*/ 0 w 332"/>
                <a:gd name="T17" fmla="*/ 0 h 192"/>
                <a:gd name="T18" fmla="*/ 0 w 332"/>
                <a:gd name="T19" fmla="*/ 0 h 192"/>
                <a:gd name="T20" fmla="*/ 0 w 332"/>
                <a:gd name="T21" fmla="*/ 0 h 192"/>
                <a:gd name="T22" fmla="*/ 0 w 332"/>
                <a:gd name="T23" fmla="*/ 0 h 192"/>
                <a:gd name="T24" fmla="*/ 0 w 332"/>
                <a:gd name="T25" fmla="*/ 0 h 192"/>
                <a:gd name="T26" fmla="*/ 0 w 332"/>
                <a:gd name="T27" fmla="*/ 0 h 192"/>
                <a:gd name="T28" fmla="*/ 0 w 332"/>
                <a:gd name="T29" fmla="*/ 0 h 192"/>
                <a:gd name="T30" fmla="*/ 0 w 332"/>
                <a:gd name="T31" fmla="*/ 0 h 192"/>
                <a:gd name="T32" fmla="*/ 0 w 332"/>
                <a:gd name="T33" fmla="*/ 0 h 192"/>
                <a:gd name="T34" fmla="*/ 0 w 332"/>
                <a:gd name="T35" fmla="*/ 0 h 192"/>
                <a:gd name="T36" fmla="*/ 0 w 332"/>
                <a:gd name="T37" fmla="*/ 0 h 192"/>
                <a:gd name="T38" fmla="*/ 0 w 332"/>
                <a:gd name="T39" fmla="*/ 0 h 192"/>
                <a:gd name="T40" fmla="*/ 0 w 332"/>
                <a:gd name="T41" fmla="*/ 0 h 192"/>
                <a:gd name="T42" fmla="*/ 0 w 332"/>
                <a:gd name="T43" fmla="*/ 0 h 192"/>
                <a:gd name="T44" fmla="*/ 0 w 332"/>
                <a:gd name="T45" fmla="*/ 0 h 192"/>
                <a:gd name="T46" fmla="*/ 0 w 332"/>
                <a:gd name="T47" fmla="*/ 0 h 192"/>
                <a:gd name="T48" fmla="*/ 0 w 332"/>
                <a:gd name="T49" fmla="*/ 0 h 192"/>
                <a:gd name="T50" fmla="*/ 0 w 332"/>
                <a:gd name="T51" fmla="*/ 0 h 192"/>
                <a:gd name="T52" fmla="*/ 0 w 332"/>
                <a:gd name="T53" fmla="*/ 0 h 192"/>
                <a:gd name="T54" fmla="*/ 0 w 332"/>
                <a:gd name="T55" fmla="*/ 0 h 192"/>
                <a:gd name="T56" fmla="*/ 0 w 332"/>
                <a:gd name="T57" fmla="*/ 0 h 192"/>
                <a:gd name="T58" fmla="*/ 0 w 332"/>
                <a:gd name="T59" fmla="*/ 0 h 192"/>
                <a:gd name="T60" fmla="*/ 0 w 332"/>
                <a:gd name="T61" fmla="*/ 0 h 192"/>
                <a:gd name="T62" fmla="*/ 0 w 332"/>
                <a:gd name="T63" fmla="*/ 0 h 192"/>
                <a:gd name="T64" fmla="*/ 0 w 332"/>
                <a:gd name="T65" fmla="*/ 0 h 192"/>
                <a:gd name="T66" fmla="*/ 0 w 332"/>
                <a:gd name="T67" fmla="*/ 0 h 192"/>
                <a:gd name="T68" fmla="*/ 0 w 332"/>
                <a:gd name="T69" fmla="*/ 0 h 192"/>
                <a:gd name="T70" fmla="*/ 0 w 332"/>
                <a:gd name="T71" fmla="*/ 0 h 192"/>
                <a:gd name="T72" fmla="*/ 0 w 332"/>
                <a:gd name="T73" fmla="*/ 0 h 192"/>
                <a:gd name="T74" fmla="*/ 0 w 332"/>
                <a:gd name="T75" fmla="*/ 0 h 192"/>
                <a:gd name="T76" fmla="*/ 0 w 332"/>
                <a:gd name="T77" fmla="*/ 0 h 192"/>
                <a:gd name="T78" fmla="*/ 0 w 332"/>
                <a:gd name="T79" fmla="*/ 0 h 192"/>
                <a:gd name="T80" fmla="*/ 0 w 332"/>
                <a:gd name="T81" fmla="*/ 0 h 192"/>
                <a:gd name="T82" fmla="*/ 0 w 332"/>
                <a:gd name="T83" fmla="*/ 0 h 192"/>
                <a:gd name="T84" fmla="*/ 0 w 332"/>
                <a:gd name="T85" fmla="*/ 0 h 192"/>
                <a:gd name="T86" fmla="*/ 0 w 332"/>
                <a:gd name="T87" fmla="*/ 0 h 192"/>
                <a:gd name="T88" fmla="*/ 0 w 332"/>
                <a:gd name="T89" fmla="*/ 0 h 192"/>
                <a:gd name="T90" fmla="*/ 0 w 332"/>
                <a:gd name="T91" fmla="*/ 0 h 192"/>
                <a:gd name="T92" fmla="*/ 0 w 332"/>
                <a:gd name="T93" fmla="*/ 0 h 192"/>
                <a:gd name="T94" fmla="*/ 0 w 332"/>
                <a:gd name="T95" fmla="*/ 0 h 192"/>
                <a:gd name="T96" fmla="*/ 0 w 332"/>
                <a:gd name="T97" fmla="*/ 0 h 192"/>
                <a:gd name="T98" fmla="*/ 0 w 332"/>
                <a:gd name="T99" fmla="*/ 0 h 192"/>
                <a:gd name="T100" fmla="*/ 0 w 332"/>
                <a:gd name="T101" fmla="*/ 0 h 192"/>
                <a:gd name="T102" fmla="*/ 0 w 332"/>
                <a:gd name="T103" fmla="*/ 0 h 192"/>
                <a:gd name="T104" fmla="*/ 0 w 332"/>
                <a:gd name="T105" fmla="*/ 0 h 192"/>
                <a:gd name="T106" fmla="*/ 0 w 332"/>
                <a:gd name="T107" fmla="*/ 0 h 192"/>
                <a:gd name="T108" fmla="*/ 0 w 332"/>
                <a:gd name="T109" fmla="*/ 0 h 19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32" h="192">
                  <a:moveTo>
                    <a:pt x="332" y="96"/>
                  </a:moveTo>
                  <a:lnTo>
                    <a:pt x="331" y="108"/>
                  </a:lnTo>
                  <a:lnTo>
                    <a:pt x="327" y="118"/>
                  </a:lnTo>
                  <a:lnTo>
                    <a:pt x="322" y="129"/>
                  </a:lnTo>
                  <a:lnTo>
                    <a:pt x="315" y="139"/>
                  </a:lnTo>
                  <a:lnTo>
                    <a:pt x="305" y="149"/>
                  </a:lnTo>
                  <a:lnTo>
                    <a:pt x="294" y="158"/>
                  </a:lnTo>
                  <a:lnTo>
                    <a:pt x="280" y="166"/>
                  </a:lnTo>
                  <a:lnTo>
                    <a:pt x="266" y="173"/>
                  </a:lnTo>
                  <a:lnTo>
                    <a:pt x="249" y="179"/>
                  </a:lnTo>
                  <a:lnTo>
                    <a:pt x="232" y="184"/>
                  </a:lnTo>
                  <a:lnTo>
                    <a:pt x="214" y="188"/>
                  </a:lnTo>
                  <a:lnTo>
                    <a:pt x="195" y="191"/>
                  </a:lnTo>
                  <a:lnTo>
                    <a:pt x="176" y="192"/>
                  </a:lnTo>
                  <a:lnTo>
                    <a:pt x="157" y="192"/>
                  </a:lnTo>
                  <a:lnTo>
                    <a:pt x="138" y="191"/>
                  </a:lnTo>
                  <a:lnTo>
                    <a:pt x="119" y="188"/>
                  </a:lnTo>
                  <a:lnTo>
                    <a:pt x="101" y="184"/>
                  </a:lnTo>
                  <a:lnTo>
                    <a:pt x="83" y="179"/>
                  </a:lnTo>
                  <a:lnTo>
                    <a:pt x="67" y="173"/>
                  </a:lnTo>
                  <a:lnTo>
                    <a:pt x="53" y="166"/>
                  </a:lnTo>
                  <a:lnTo>
                    <a:pt x="39" y="158"/>
                  </a:lnTo>
                  <a:lnTo>
                    <a:pt x="28" y="149"/>
                  </a:lnTo>
                  <a:lnTo>
                    <a:pt x="18" y="139"/>
                  </a:lnTo>
                  <a:lnTo>
                    <a:pt x="10" y="129"/>
                  </a:lnTo>
                  <a:lnTo>
                    <a:pt x="4" y="118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1" y="85"/>
                  </a:lnTo>
                  <a:lnTo>
                    <a:pt x="4" y="74"/>
                  </a:lnTo>
                  <a:lnTo>
                    <a:pt x="10" y="64"/>
                  </a:lnTo>
                  <a:lnTo>
                    <a:pt x="18" y="53"/>
                  </a:lnTo>
                  <a:lnTo>
                    <a:pt x="28" y="44"/>
                  </a:lnTo>
                  <a:lnTo>
                    <a:pt x="39" y="35"/>
                  </a:lnTo>
                  <a:lnTo>
                    <a:pt x="53" y="27"/>
                  </a:lnTo>
                  <a:lnTo>
                    <a:pt x="67" y="19"/>
                  </a:lnTo>
                  <a:lnTo>
                    <a:pt x="83" y="14"/>
                  </a:lnTo>
                  <a:lnTo>
                    <a:pt x="101" y="8"/>
                  </a:lnTo>
                  <a:lnTo>
                    <a:pt x="119" y="5"/>
                  </a:lnTo>
                  <a:lnTo>
                    <a:pt x="138" y="2"/>
                  </a:lnTo>
                  <a:lnTo>
                    <a:pt x="157" y="0"/>
                  </a:lnTo>
                  <a:lnTo>
                    <a:pt x="176" y="0"/>
                  </a:lnTo>
                  <a:lnTo>
                    <a:pt x="195" y="2"/>
                  </a:lnTo>
                  <a:lnTo>
                    <a:pt x="214" y="5"/>
                  </a:lnTo>
                  <a:lnTo>
                    <a:pt x="232" y="8"/>
                  </a:lnTo>
                  <a:lnTo>
                    <a:pt x="249" y="14"/>
                  </a:lnTo>
                  <a:lnTo>
                    <a:pt x="266" y="19"/>
                  </a:lnTo>
                  <a:lnTo>
                    <a:pt x="280" y="27"/>
                  </a:lnTo>
                  <a:lnTo>
                    <a:pt x="294" y="35"/>
                  </a:lnTo>
                  <a:lnTo>
                    <a:pt x="305" y="44"/>
                  </a:lnTo>
                  <a:lnTo>
                    <a:pt x="315" y="53"/>
                  </a:lnTo>
                  <a:lnTo>
                    <a:pt x="322" y="64"/>
                  </a:lnTo>
                  <a:lnTo>
                    <a:pt x="327" y="74"/>
                  </a:lnTo>
                  <a:lnTo>
                    <a:pt x="331" y="85"/>
                  </a:lnTo>
                  <a:lnTo>
                    <a:pt x="332" y="9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7" name="Line 1700"/>
            <p:cNvSpPr>
              <a:spLocks noChangeShapeType="1"/>
            </p:cNvSpPr>
            <p:nvPr/>
          </p:nvSpPr>
          <p:spPr bwMode="auto">
            <a:xfrm flipH="1">
              <a:off x="3054" y="2636"/>
              <a:ext cx="5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8" name="Line 1701"/>
            <p:cNvSpPr>
              <a:spLocks noChangeShapeType="1"/>
            </p:cNvSpPr>
            <p:nvPr/>
          </p:nvSpPr>
          <p:spPr bwMode="auto">
            <a:xfrm flipH="1">
              <a:off x="3047" y="2643"/>
              <a:ext cx="7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59" name="Line 1702"/>
            <p:cNvSpPr>
              <a:spLocks noChangeShapeType="1"/>
            </p:cNvSpPr>
            <p:nvPr/>
          </p:nvSpPr>
          <p:spPr bwMode="auto">
            <a:xfrm flipH="1" flipV="1">
              <a:off x="3163" y="2578"/>
              <a:ext cx="2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0" name="Line 1703"/>
            <p:cNvSpPr>
              <a:spLocks noChangeShapeType="1"/>
            </p:cNvSpPr>
            <p:nvPr/>
          </p:nvSpPr>
          <p:spPr bwMode="auto">
            <a:xfrm flipH="1">
              <a:off x="3145" y="2578"/>
              <a:ext cx="18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1" name="Line 1704"/>
            <p:cNvSpPr>
              <a:spLocks noChangeShapeType="1"/>
            </p:cNvSpPr>
            <p:nvPr/>
          </p:nvSpPr>
          <p:spPr bwMode="auto">
            <a:xfrm flipH="1">
              <a:off x="3136" y="2587"/>
              <a:ext cx="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2" name="Line 1705"/>
            <p:cNvSpPr>
              <a:spLocks noChangeShapeType="1"/>
            </p:cNvSpPr>
            <p:nvPr/>
          </p:nvSpPr>
          <p:spPr bwMode="auto">
            <a:xfrm flipH="1">
              <a:off x="3024" y="2657"/>
              <a:ext cx="4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3" name="Line 1706"/>
            <p:cNvSpPr>
              <a:spLocks noChangeShapeType="1"/>
            </p:cNvSpPr>
            <p:nvPr/>
          </p:nvSpPr>
          <p:spPr bwMode="auto">
            <a:xfrm flipH="1">
              <a:off x="3020" y="2660"/>
              <a:ext cx="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4" name="Line 1707"/>
            <p:cNvSpPr>
              <a:spLocks noChangeShapeType="1"/>
            </p:cNvSpPr>
            <p:nvPr/>
          </p:nvSpPr>
          <p:spPr bwMode="auto">
            <a:xfrm flipH="1">
              <a:off x="3016" y="2660"/>
              <a:ext cx="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5" name="Line 1708"/>
            <p:cNvSpPr>
              <a:spLocks noChangeShapeType="1"/>
            </p:cNvSpPr>
            <p:nvPr/>
          </p:nvSpPr>
          <p:spPr bwMode="auto">
            <a:xfrm flipH="1">
              <a:off x="3014" y="2660"/>
              <a:ext cx="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6" name="Freeform 1709"/>
            <p:cNvSpPr>
              <a:spLocks/>
            </p:cNvSpPr>
            <p:nvPr/>
          </p:nvSpPr>
          <p:spPr bwMode="auto">
            <a:xfrm>
              <a:off x="3671" y="2007"/>
              <a:ext cx="96" cy="74"/>
            </a:xfrm>
            <a:custGeom>
              <a:avLst/>
              <a:gdLst>
                <a:gd name="T0" fmla="*/ 0 w 383"/>
                <a:gd name="T1" fmla="*/ 0 h 297"/>
                <a:gd name="T2" fmla="*/ 0 w 383"/>
                <a:gd name="T3" fmla="*/ 0 h 297"/>
                <a:gd name="T4" fmla="*/ 0 w 383"/>
                <a:gd name="T5" fmla="*/ 0 h 297"/>
                <a:gd name="T6" fmla="*/ 0 w 383"/>
                <a:gd name="T7" fmla="*/ 0 h 297"/>
                <a:gd name="T8" fmla="*/ 0 w 383"/>
                <a:gd name="T9" fmla="*/ 0 h 297"/>
                <a:gd name="T10" fmla="*/ 0 w 383"/>
                <a:gd name="T11" fmla="*/ 0 h 297"/>
                <a:gd name="T12" fmla="*/ 0 w 383"/>
                <a:gd name="T13" fmla="*/ 0 h 297"/>
                <a:gd name="T14" fmla="*/ 0 w 383"/>
                <a:gd name="T15" fmla="*/ 0 h 297"/>
                <a:gd name="T16" fmla="*/ 0 w 383"/>
                <a:gd name="T17" fmla="*/ 0 h 297"/>
                <a:gd name="T18" fmla="*/ 0 w 383"/>
                <a:gd name="T19" fmla="*/ 0 h 297"/>
                <a:gd name="T20" fmla="*/ 0 w 383"/>
                <a:gd name="T21" fmla="*/ 0 h 297"/>
                <a:gd name="T22" fmla="*/ 0 w 383"/>
                <a:gd name="T23" fmla="*/ 0 h 297"/>
                <a:gd name="T24" fmla="*/ 0 w 383"/>
                <a:gd name="T25" fmla="*/ 0 h 297"/>
                <a:gd name="T26" fmla="*/ 0 w 383"/>
                <a:gd name="T27" fmla="*/ 0 h 297"/>
                <a:gd name="T28" fmla="*/ 0 w 383"/>
                <a:gd name="T29" fmla="*/ 0 h 297"/>
                <a:gd name="T30" fmla="*/ 0 w 383"/>
                <a:gd name="T31" fmla="*/ 0 h 297"/>
                <a:gd name="T32" fmla="*/ 0 w 383"/>
                <a:gd name="T33" fmla="*/ 0 h 297"/>
                <a:gd name="T34" fmla="*/ 0 w 383"/>
                <a:gd name="T35" fmla="*/ 0 h 297"/>
                <a:gd name="T36" fmla="*/ 0 w 383"/>
                <a:gd name="T37" fmla="*/ 0 h 297"/>
                <a:gd name="T38" fmla="*/ 0 w 383"/>
                <a:gd name="T39" fmla="*/ 0 h 297"/>
                <a:gd name="T40" fmla="*/ 0 w 383"/>
                <a:gd name="T41" fmla="*/ 0 h 297"/>
                <a:gd name="T42" fmla="*/ 0 w 383"/>
                <a:gd name="T43" fmla="*/ 0 h 297"/>
                <a:gd name="T44" fmla="*/ 0 w 383"/>
                <a:gd name="T45" fmla="*/ 0 h 297"/>
                <a:gd name="T46" fmla="*/ 0 w 383"/>
                <a:gd name="T47" fmla="*/ 0 h 297"/>
                <a:gd name="T48" fmla="*/ 0 w 383"/>
                <a:gd name="T49" fmla="*/ 0 h 297"/>
                <a:gd name="T50" fmla="*/ 0 w 383"/>
                <a:gd name="T51" fmla="*/ 0 h 297"/>
                <a:gd name="T52" fmla="*/ 0 w 383"/>
                <a:gd name="T53" fmla="*/ 0 h 297"/>
                <a:gd name="T54" fmla="*/ 0 w 383"/>
                <a:gd name="T55" fmla="*/ 0 h 297"/>
                <a:gd name="T56" fmla="*/ 0 w 383"/>
                <a:gd name="T57" fmla="*/ 0 h 297"/>
                <a:gd name="T58" fmla="*/ 0 w 383"/>
                <a:gd name="T59" fmla="*/ 0 h 297"/>
                <a:gd name="T60" fmla="*/ 0 w 383"/>
                <a:gd name="T61" fmla="*/ 0 h 297"/>
                <a:gd name="T62" fmla="*/ 0 w 383"/>
                <a:gd name="T63" fmla="*/ 0 h 297"/>
                <a:gd name="T64" fmla="*/ 0 w 383"/>
                <a:gd name="T65" fmla="*/ 0 h 297"/>
                <a:gd name="T66" fmla="*/ 0 w 383"/>
                <a:gd name="T67" fmla="*/ 0 h 297"/>
                <a:gd name="T68" fmla="*/ 0 w 383"/>
                <a:gd name="T69" fmla="*/ 0 h 297"/>
                <a:gd name="T70" fmla="*/ 0 w 383"/>
                <a:gd name="T71" fmla="*/ 0 h 297"/>
                <a:gd name="T72" fmla="*/ 0 w 383"/>
                <a:gd name="T73" fmla="*/ 0 h 297"/>
                <a:gd name="T74" fmla="*/ 0 w 383"/>
                <a:gd name="T75" fmla="*/ 0 h 297"/>
                <a:gd name="T76" fmla="*/ 0 w 383"/>
                <a:gd name="T77" fmla="*/ 0 h 297"/>
                <a:gd name="T78" fmla="*/ 0 w 383"/>
                <a:gd name="T79" fmla="*/ 0 h 297"/>
                <a:gd name="T80" fmla="*/ 0 w 383"/>
                <a:gd name="T81" fmla="*/ 0 h 297"/>
                <a:gd name="T82" fmla="*/ 0 w 383"/>
                <a:gd name="T83" fmla="*/ 0 h 297"/>
                <a:gd name="T84" fmla="*/ 0 w 383"/>
                <a:gd name="T85" fmla="*/ 0 h 297"/>
                <a:gd name="T86" fmla="*/ 0 w 383"/>
                <a:gd name="T87" fmla="*/ 0 h 297"/>
                <a:gd name="T88" fmla="*/ 0 w 383"/>
                <a:gd name="T89" fmla="*/ 0 h 297"/>
                <a:gd name="T90" fmla="*/ 0 w 383"/>
                <a:gd name="T91" fmla="*/ 0 h 2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3" h="297">
                  <a:moveTo>
                    <a:pt x="374" y="0"/>
                  </a:moveTo>
                  <a:lnTo>
                    <a:pt x="378" y="3"/>
                  </a:lnTo>
                  <a:lnTo>
                    <a:pt x="380" y="8"/>
                  </a:lnTo>
                  <a:lnTo>
                    <a:pt x="382" y="11"/>
                  </a:lnTo>
                  <a:lnTo>
                    <a:pt x="383" y="14"/>
                  </a:lnTo>
                  <a:lnTo>
                    <a:pt x="383" y="19"/>
                  </a:lnTo>
                  <a:lnTo>
                    <a:pt x="382" y="23"/>
                  </a:lnTo>
                  <a:lnTo>
                    <a:pt x="381" y="29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4"/>
                  </a:lnTo>
                  <a:lnTo>
                    <a:pt x="370" y="49"/>
                  </a:lnTo>
                  <a:lnTo>
                    <a:pt x="368" y="56"/>
                  </a:lnTo>
                  <a:lnTo>
                    <a:pt x="367" y="63"/>
                  </a:lnTo>
                  <a:lnTo>
                    <a:pt x="365" y="69"/>
                  </a:lnTo>
                  <a:lnTo>
                    <a:pt x="364" y="76"/>
                  </a:lnTo>
                  <a:lnTo>
                    <a:pt x="363" y="82"/>
                  </a:lnTo>
                  <a:lnTo>
                    <a:pt x="361" y="87"/>
                  </a:lnTo>
                  <a:lnTo>
                    <a:pt x="359" y="93"/>
                  </a:lnTo>
                  <a:lnTo>
                    <a:pt x="359" y="100"/>
                  </a:lnTo>
                  <a:lnTo>
                    <a:pt x="359" y="105"/>
                  </a:lnTo>
                  <a:lnTo>
                    <a:pt x="360" y="111"/>
                  </a:lnTo>
                  <a:lnTo>
                    <a:pt x="360" y="116"/>
                  </a:lnTo>
                  <a:lnTo>
                    <a:pt x="360" y="122"/>
                  </a:lnTo>
                  <a:lnTo>
                    <a:pt x="360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2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9" y="169"/>
                  </a:lnTo>
                  <a:lnTo>
                    <a:pt x="346" y="175"/>
                  </a:lnTo>
                  <a:lnTo>
                    <a:pt x="345" y="179"/>
                  </a:lnTo>
                  <a:lnTo>
                    <a:pt x="345" y="185"/>
                  </a:lnTo>
                  <a:lnTo>
                    <a:pt x="345" y="189"/>
                  </a:lnTo>
                  <a:lnTo>
                    <a:pt x="344" y="195"/>
                  </a:lnTo>
                  <a:lnTo>
                    <a:pt x="342" y="201"/>
                  </a:lnTo>
                  <a:lnTo>
                    <a:pt x="341" y="206"/>
                  </a:lnTo>
                  <a:lnTo>
                    <a:pt x="339" y="212"/>
                  </a:lnTo>
                  <a:lnTo>
                    <a:pt x="339" y="217"/>
                  </a:lnTo>
                  <a:lnTo>
                    <a:pt x="340" y="223"/>
                  </a:lnTo>
                  <a:lnTo>
                    <a:pt x="340" y="229"/>
                  </a:lnTo>
                  <a:lnTo>
                    <a:pt x="340" y="233"/>
                  </a:lnTo>
                  <a:lnTo>
                    <a:pt x="339" y="238"/>
                  </a:lnTo>
                  <a:lnTo>
                    <a:pt x="336" y="241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9"/>
                  </a:lnTo>
                  <a:lnTo>
                    <a:pt x="334" y="264"/>
                  </a:lnTo>
                  <a:lnTo>
                    <a:pt x="334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4" y="282"/>
                  </a:lnTo>
                  <a:lnTo>
                    <a:pt x="323" y="286"/>
                  </a:lnTo>
                  <a:lnTo>
                    <a:pt x="322" y="289"/>
                  </a:lnTo>
                  <a:lnTo>
                    <a:pt x="321" y="292"/>
                  </a:lnTo>
                  <a:lnTo>
                    <a:pt x="317" y="295"/>
                  </a:lnTo>
                  <a:lnTo>
                    <a:pt x="313" y="296"/>
                  </a:lnTo>
                  <a:lnTo>
                    <a:pt x="307" y="297"/>
                  </a:lnTo>
                  <a:lnTo>
                    <a:pt x="300" y="296"/>
                  </a:lnTo>
                  <a:lnTo>
                    <a:pt x="295" y="295"/>
                  </a:lnTo>
                  <a:lnTo>
                    <a:pt x="288" y="292"/>
                  </a:lnTo>
                  <a:lnTo>
                    <a:pt x="281" y="290"/>
                  </a:lnTo>
                  <a:lnTo>
                    <a:pt x="276" y="288"/>
                  </a:lnTo>
                  <a:lnTo>
                    <a:pt x="266" y="282"/>
                  </a:lnTo>
                  <a:lnTo>
                    <a:pt x="256" y="276"/>
                  </a:lnTo>
                  <a:lnTo>
                    <a:pt x="245" y="270"/>
                  </a:lnTo>
                  <a:lnTo>
                    <a:pt x="234" y="264"/>
                  </a:lnTo>
                  <a:lnTo>
                    <a:pt x="225" y="261"/>
                  </a:lnTo>
                  <a:lnTo>
                    <a:pt x="215" y="260"/>
                  </a:lnTo>
                  <a:lnTo>
                    <a:pt x="204" y="259"/>
                  </a:lnTo>
                  <a:lnTo>
                    <a:pt x="193" y="259"/>
                  </a:lnTo>
                  <a:lnTo>
                    <a:pt x="181" y="259"/>
                  </a:lnTo>
                  <a:lnTo>
                    <a:pt x="169" y="259"/>
                  </a:lnTo>
                  <a:lnTo>
                    <a:pt x="145" y="258"/>
                  </a:lnTo>
                  <a:lnTo>
                    <a:pt x="120" y="258"/>
                  </a:lnTo>
                  <a:lnTo>
                    <a:pt x="107" y="258"/>
                  </a:lnTo>
                  <a:lnTo>
                    <a:pt x="93" y="258"/>
                  </a:lnTo>
                  <a:lnTo>
                    <a:pt x="81" y="257"/>
                  </a:lnTo>
                  <a:lnTo>
                    <a:pt x="68" y="255"/>
                  </a:lnTo>
                  <a:lnTo>
                    <a:pt x="56" y="252"/>
                  </a:lnTo>
                  <a:lnTo>
                    <a:pt x="45" y="249"/>
                  </a:lnTo>
                  <a:lnTo>
                    <a:pt x="35" y="245"/>
                  </a:lnTo>
                  <a:lnTo>
                    <a:pt x="24" y="242"/>
                  </a:lnTo>
                  <a:lnTo>
                    <a:pt x="16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7" name="Freeform 1710"/>
            <p:cNvSpPr>
              <a:spLocks/>
            </p:cNvSpPr>
            <p:nvPr/>
          </p:nvSpPr>
          <p:spPr bwMode="auto">
            <a:xfrm>
              <a:off x="3731" y="2025"/>
              <a:ext cx="14" cy="49"/>
            </a:xfrm>
            <a:custGeom>
              <a:avLst/>
              <a:gdLst>
                <a:gd name="T0" fmla="*/ 0 w 56"/>
                <a:gd name="T1" fmla="*/ 0 h 198"/>
                <a:gd name="T2" fmla="*/ 0 w 56"/>
                <a:gd name="T3" fmla="*/ 0 h 198"/>
                <a:gd name="T4" fmla="*/ 0 w 56"/>
                <a:gd name="T5" fmla="*/ 0 h 198"/>
                <a:gd name="T6" fmla="*/ 0 w 56"/>
                <a:gd name="T7" fmla="*/ 0 h 198"/>
                <a:gd name="T8" fmla="*/ 0 w 56"/>
                <a:gd name="T9" fmla="*/ 0 h 198"/>
                <a:gd name="T10" fmla="*/ 0 w 56"/>
                <a:gd name="T11" fmla="*/ 0 h 198"/>
                <a:gd name="T12" fmla="*/ 0 w 56"/>
                <a:gd name="T13" fmla="*/ 0 h 198"/>
                <a:gd name="T14" fmla="*/ 0 w 56"/>
                <a:gd name="T15" fmla="*/ 0 h 198"/>
                <a:gd name="T16" fmla="*/ 0 w 56"/>
                <a:gd name="T17" fmla="*/ 0 h 198"/>
                <a:gd name="T18" fmla="*/ 0 w 56"/>
                <a:gd name="T19" fmla="*/ 0 h 198"/>
                <a:gd name="T20" fmla="*/ 0 w 56"/>
                <a:gd name="T21" fmla="*/ 0 h 198"/>
                <a:gd name="T22" fmla="*/ 0 w 56"/>
                <a:gd name="T23" fmla="*/ 0 h 198"/>
                <a:gd name="T24" fmla="*/ 0 w 56"/>
                <a:gd name="T25" fmla="*/ 0 h 198"/>
                <a:gd name="T26" fmla="*/ 0 w 56"/>
                <a:gd name="T27" fmla="*/ 0 h 198"/>
                <a:gd name="T28" fmla="*/ 0 w 56"/>
                <a:gd name="T29" fmla="*/ 0 h 198"/>
                <a:gd name="T30" fmla="*/ 0 w 56"/>
                <a:gd name="T31" fmla="*/ 0 h 198"/>
                <a:gd name="T32" fmla="*/ 0 w 56"/>
                <a:gd name="T33" fmla="*/ 0 h 198"/>
                <a:gd name="T34" fmla="*/ 0 w 56"/>
                <a:gd name="T35" fmla="*/ 0 h 198"/>
                <a:gd name="T36" fmla="*/ 0 w 56"/>
                <a:gd name="T37" fmla="*/ 0 h 198"/>
                <a:gd name="T38" fmla="*/ 0 w 56"/>
                <a:gd name="T39" fmla="*/ 0 h 198"/>
                <a:gd name="T40" fmla="*/ 0 w 56"/>
                <a:gd name="T41" fmla="*/ 0 h 198"/>
                <a:gd name="T42" fmla="*/ 0 w 56"/>
                <a:gd name="T43" fmla="*/ 0 h 198"/>
                <a:gd name="T44" fmla="*/ 0 w 56"/>
                <a:gd name="T45" fmla="*/ 0 h 198"/>
                <a:gd name="T46" fmla="*/ 0 w 56"/>
                <a:gd name="T47" fmla="*/ 0 h 198"/>
                <a:gd name="T48" fmla="*/ 0 w 56"/>
                <a:gd name="T49" fmla="*/ 0 h 198"/>
                <a:gd name="T50" fmla="*/ 0 w 56"/>
                <a:gd name="T51" fmla="*/ 0 h 198"/>
                <a:gd name="T52" fmla="*/ 0 w 56"/>
                <a:gd name="T53" fmla="*/ 0 h 198"/>
                <a:gd name="T54" fmla="*/ 0 w 56"/>
                <a:gd name="T55" fmla="*/ 0 h 198"/>
                <a:gd name="T56" fmla="*/ 0 w 56"/>
                <a:gd name="T57" fmla="*/ 0 h 198"/>
                <a:gd name="T58" fmla="*/ 0 w 56"/>
                <a:gd name="T59" fmla="*/ 0 h 198"/>
                <a:gd name="T60" fmla="*/ 0 w 56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6" h="198">
                  <a:moveTo>
                    <a:pt x="1" y="197"/>
                  </a:moveTo>
                  <a:lnTo>
                    <a:pt x="0" y="197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5"/>
                  </a:lnTo>
                  <a:lnTo>
                    <a:pt x="14" y="165"/>
                  </a:lnTo>
                  <a:lnTo>
                    <a:pt x="17" y="154"/>
                  </a:lnTo>
                  <a:lnTo>
                    <a:pt x="20" y="144"/>
                  </a:lnTo>
                  <a:lnTo>
                    <a:pt x="23" y="133"/>
                  </a:lnTo>
                  <a:lnTo>
                    <a:pt x="25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3" y="67"/>
                  </a:lnTo>
                  <a:lnTo>
                    <a:pt x="37" y="59"/>
                  </a:lnTo>
                  <a:lnTo>
                    <a:pt x="42" y="51"/>
                  </a:lnTo>
                  <a:lnTo>
                    <a:pt x="46" y="43"/>
                  </a:lnTo>
                  <a:lnTo>
                    <a:pt x="49" y="35"/>
                  </a:lnTo>
                  <a:lnTo>
                    <a:pt x="52" y="29"/>
                  </a:lnTo>
                  <a:lnTo>
                    <a:pt x="52" y="21"/>
                  </a:lnTo>
                  <a:lnTo>
                    <a:pt x="52" y="13"/>
                  </a:lnTo>
                  <a:lnTo>
                    <a:pt x="52" y="6"/>
                  </a:lnTo>
                  <a:lnTo>
                    <a:pt x="53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8" name="Freeform 1711"/>
            <p:cNvSpPr>
              <a:spLocks/>
            </p:cNvSpPr>
            <p:nvPr/>
          </p:nvSpPr>
          <p:spPr bwMode="auto">
            <a:xfrm>
              <a:off x="3711" y="2042"/>
              <a:ext cx="8" cy="27"/>
            </a:xfrm>
            <a:custGeom>
              <a:avLst/>
              <a:gdLst>
                <a:gd name="T0" fmla="*/ 0 w 31"/>
                <a:gd name="T1" fmla="*/ 0 h 107"/>
                <a:gd name="T2" fmla="*/ 0 w 31"/>
                <a:gd name="T3" fmla="*/ 0 h 107"/>
                <a:gd name="T4" fmla="*/ 0 w 31"/>
                <a:gd name="T5" fmla="*/ 0 h 107"/>
                <a:gd name="T6" fmla="*/ 0 w 31"/>
                <a:gd name="T7" fmla="*/ 0 h 107"/>
                <a:gd name="T8" fmla="*/ 0 w 31"/>
                <a:gd name="T9" fmla="*/ 0 h 107"/>
                <a:gd name="T10" fmla="*/ 0 w 31"/>
                <a:gd name="T11" fmla="*/ 0 h 107"/>
                <a:gd name="T12" fmla="*/ 0 w 31"/>
                <a:gd name="T13" fmla="*/ 0 h 107"/>
                <a:gd name="T14" fmla="*/ 0 w 31"/>
                <a:gd name="T15" fmla="*/ 0 h 107"/>
                <a:gd name="T16" fmla="*/ 0 w 31"/>
                <a:gd name="T17" fmla="*/ 0 h 1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07">
                  <a:moveTo>
                    <a:pt x="0" y="107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2" y="72"/>
                  </a:lnTo>
                  <a:lnTo>
                    <a:pt x="16" y="53"/>
                  </a:lnTo>
                  <a:lnTo>
                    <a:pt x="21" y="35"/>
                  </a:lnTo>
                  <a:lnTo>
                    <a:pt x="24" y="23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69" name="Freeform 1712"/>
            <p:cNvSpPr>
              <a:spLocks/>
            </p:cNvSpPr>
            <p:nvPr/>
          </p:nvSpPr>
          <p:spPr bwMode="auto">
            <a:xfrm>
              <a:off x="3691" y="2056"/>
              <a:ext cx="64" cy="25"/>
            </a:xfrm>
            <a:custGeom>
              <a:avLst/>
              <a:gdLst>
                <a:gd name="T0" fmla="*/ 0 w 258"/>
                <a:gd name="T1" fmla="*/ 0 h 98"/>
                <a:gd name="T2" fmla="*/ 0 w 258"/>
                <a:gd name="T3" fmla="*/ 0 h 98"/>
                <a:gd name="T4" fmla="*/ 0 w 258"/>
                <a:gd name="T5" fmla="*/ 0 h 98"/>
                <a:gd name="T6" fmla="*/ 0 w 258"/>
                <a:gd name="T7" fmla="*/ 0 h 98"/>
                <a:gd name="T8" fmla="*/ 0 w 258"/>
                <a:gd name="T9" fmla="*/ 0 h 98"/>
                <a:gd name="T10" fmla="*/ 0 w 258"/>
                <a:gd name="T11" fmla="*/ 0 h 98"/>
                <a:gd name="T12" fmla="*/ 0 w 258"/>
                <a:gd name="T13" fmla="*/ 0 h 98"/>
                <a:gd name="T14" fmla="*/ 0 w 258"/>
                <a:gd name="T15" fmla="*/ 0 h 98"/>
                <a:gd name="T16" fmla="*/ 0 w 258"/>
                <a:gd name="T17" fmla="*/ 0 h 98"/>
                <a:gd name="T18" fmla="*/ 0 w 258"/>
                <a:gd name="T19" fmla="*/ 0 h 98"/>
                <a:gd name="T20" fmla="*/ 0 w 258"/>
                <a:gd name="T21" fmla="*/ 0 h 98"/>
                <a:gd name="T22" fmla="*/ 0 w 258"/>
                <a:gd name="T23" fmla="*/ 0 h 98"/>
                <a:gd name="T24" fmla="*/ 0 w 258"/>
                <a:gd name="T25" fmla="*/ 0 h 98"/>
                <a:gd name="T26" fmla="*/ 0 w 258"/>
                <a:gd name="T27" fmla="*/ 0 h 98"/>
                <a:gd name="T28" fmla="*/ 0 w 258"/>
                <a:gd name="T29" fmla="*/ 0 h 98"/>
                <a:gd name="T30" fmla="*/ 0 w 258"/>
                <a:gd name="T31" fmla="*/ 0 h 98"/>
                <a:gd name="T32" fmla="*/ 0 w 258"/>
                <a:gd name="T33" fmla="*/ 0 h 98"/>
                <a:gd name="T34" fmla="*/ 0 w 258"/>
                <a:gd name="T35" fmla="*/ 0 h 98"/>
                <a:gd name="T36" fmla="*/ 0 w 258"/>
                <a:gd name="T37" fmla="*/ 0 h 98"/>
                <a:gd name="T38" fmla="*/ 0 w 258"/>
                <a:gd name="T39" fmla="*/ 0 h 98"/>
                <a:gd name="T40" fmla="*/ 0 w 258"/>
                <a:gd name="T41" fmla="*/ 0 h 98"/>
                <a:gd name="T42" fmla="*/ 0 w 258"/>
                <a:gd name="T43" fmla="*/ 0 h 98"/>
                <a:gd name="T44" fmla="*/ 0 w 258"/>
                <a:gd name="T45" fmla="*/ 0 h 98"/>
                <a:gd name="T46" fmla="*/ 0 w 258"/>
                <a:gd name="T47" fmla="*/ 0 h 98"/>
                <a:gd name="T48" fmla="*/ 0 w 258"/>
                <a:gd name="T49" fmla="*/ 0 h 98"/>
                <a:gd name="T50" fmla="*/ 0 w 258"/>
                <a:gd name="T51" fmla="*/ 0 h 98"/>
                <a:gd name="T52" fmla="*/ 0 w 258"/>
                <a:gd name="T53" fmla="*/ 0 h 98"/>
                <a:gd name="T54" fmla="*/ 0 w 258"/>
                <a:gd name="T55" fmla="*/ 0 h 98"/>
                <a:gd name="T56" fmla="*/ 0 w 258"/>
                <a:gd name="T57" fmla="*/ 0 h 98"/>
                <a:gd name="T58" fmla="*/ 0 w 258"/>
                <a:gd name="T59" fmla="*/ 0 h 98"/>
                <a:gd name="T60" fmla="*/ 0 w 258"/>
                <a:gd name="T61" fmla="*/ 0 h 98"/>
                <a:gd name="T62" fmla="*/ 0 w 258"/>
                <a:gd name="T63" fmla="*/ 0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58" h="98">
                  <a:moveTo>
                    <a:pt x="258" y="41"/>
                  </a:moveTo>
                  <a:lnTo>
                    <a:pt x="249" y="49"/>
                  </a:lnTo>
                  <a:lnTo>
                    <a:pt x="237" y="57"/>
                  </a:lnTo>
                  <a:lnTo>
                    <a:pt x="225" y="65"/>
                  </a:lnTo>
                  <a:lnTo>
                    <a:pt x="213" y="72"/>
                  </a:lnTo>
                  <a:lnTo>
                    <a:pt x="198" y="77"/>
                  </a:lnTo>
                  <a:lnTo>
                    <a:pt x="184" y="83"/>
                  </a:lnTo>
                  <a:lnTo>
                    <a:pt x="169" y="88"/>
                  </a:lnTo>
                  <a:lnTo>
                    <a:pt x="153" y="91"/>
                  </a:lnTo>
                  <a:lnTo>
                    <a:pt x="139" y="94"/>
                  </a:lnTo>
                  <a:lnTo>
                    <a:pt x="123" y="97"/>
                  </a:lnTo>
                  <a:lnTo>
                    <a:pt x="107" y="98"/>
                  </a:lnTo>
                  <a:lnTo>
                    <a:pt x="93" y="98"/>
                  </a:lnTo>
                  <a:lnTo>
                    <a:pt x="78" y="98"/>
                  </a:lnTo>
                  <a:lnTo>
                    <a:pt x="65" y="97"/>
                  </a:lnTo>
                  <a:lnTo>
                    <a:pt x="52" y="94"/>
                  </a:lnTo>
                  <a:lnTo>
                    <a:pt x="40" y="91"/>
                  </a:lnTo>
                  <a:lnTo>
                    <a:pt x="30" y="88"/>
                  </a:lnTo>
                  <a:lnTo>
                    <a:pt x="21" y="83"/>
                  </a:lnTo>
                  <a:lnTo>
                    <a:pt x="15" y="80"/>
                  </a:lnTo>
                  <a:lnTo>
                    <a:pt x="10" y="75"/>
                  </a:lnTo>
                  <a:lnTo>
                    <a:pt x="6" y="71"/>
                  </a:lnTo>
                  <a:lnTo>
                    <a:pt x="3" y="65"/>
                  </a:lnTo>
                  <a:lnTo>
                    <a:pt x="1" y="60"/>
                  </a:lnTo>
                  <a:lnTo>
                    <a:pt x="0" y="54"/>
                  </a:lnTo>
                  <a:lnTo>
                    <a:pt x="0" y="48"/>
                  </a:lnTo>
                  <a:lnTo>
                    <a:pt x="1" y="41"/>
                  </a:lnTo>
                  <a:lnTo>
                    <a:pt x="3" y="34"/>
                  </a:lnTo>
                  <a:lnTo>
                    <a:pt x="6" y="26"/>
                  </a:lnTo>
                  <a:lnTo>
                    <a:pt x="12" y="18"/>
                  </a:lnTo>
                  <a:lnTo>
                    <a:pt x="18" y="9"/>
                  </a:lnTo>
                  <a:lnTo>
                    <a:pt x="2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0" name="Freeform 1713"/>
            <p:cNvSpPr>
              <a:spLocks/>
            </p:cNvSpPr>
            <p:nvPr/>
          </p:nvSpPr>
          <p:spPr bwMode="auto">
            <a:xfrm>
              <a:off x="3921" y="1922"/>
              <a:ext cx="9" cy="46"/>
            </a:xfrm>
            <a:custGeom>
              <a:avLst/>
              <a:gdLst>
                <a:gd name="T0" fmla="*/ 0 w 36"/>
                <a:gd name="T1" fmla="*/ 0 h 183"/>
                <a:gd name="T2" fmla="*/ 0 w 36"/>
                <a:gd name="T3" fmla="*/ 0 h 183"/>
                <a:gd name="T4" fmla="*/ 0 w 36"/>
                <a:gd name="T5" fmla="*/ 0 h 183"/>
                <a:gd name="T6" fmla="*/ 0 w 36"/>
                <a:gd name="T7" fmla="*/ 0 h 183"/>
                <a:gd name="T8" fmla="*/ 0 w 36"/>
                <a:gd name="T9" fmla="*/ 0 h 183"/>
                <a:gd name="T10" fmla="*/ 0 w 36"/>
                <a:gd name="T11" fmla="*/ 0 h 183"/>
                <a:gd name="T12" fmla="*/ 0 w 36"/>
                <a:gd name="T13" fmla="*/ 0 h 183"/>
                <a:gd name="T14" fmla="*/ 0 w 36"/>
                <a:gd name="T15" fmla="*/ 0 h 183"/>
                <a:gd name="T16" fmla="*/ 0 w 36"/>
                <a:gd name="T17" fmla="*/ 0 h 183"/>
                <a:gd name="T18" fmla="*/ 0 w 36"/>
                <a:gd name="T19" fmla="*/ 0 h 183"/>
                <a:gd name="T20" fmla="*/ 0 w 36"/>
                <a:gd name="T21" fmla="*/ 0 h 183"/>
                <a:gd name="T22" fmla="*/ 0 w 36"/>
                <a:gd name="T23" fmla="*/ 0 h 183"/>
                <a:gd name="T24" fmla="*/ 0 w 36"/>
                <a:gd name="T25" fmla="*/ 0 h 183"/>
                <a:gd name="T26" fmla="*/ 0 w 36"/>
                <a:gd name="T27" fmla="*/ 0 h 183"/>
                <a:gd name="T28" fmla="*/ 0 w 36"/>
                <a:gd name="T29" fmla="*/ 0 h 183"/>
                <a:gd name="T30" fmla="*/ 0 w 36"/>
                <a:gd name="T31" fmla="*/ 0 h 1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6" h="183">
                  <a:moveTo>
                    <a:pt x="30" y="0"/>
                  </a:moveTo>
                  <a:lnTo>
                    <a:pt x="34" y="10"/>
                  </a:lnTo>
                  <a:lnTo>
                    <a:pt x="35" y="22"/>
                  </a:lnTo>
                  <a:lnTo>
                    <a:pt x="36" y="32"/>
                  </a:lnTo>
                  <a:lnTo>
                    <a:pt x="36" y="42"/>
                  </a:lnTo>
                  <a:lnTo>
                    <a:pt x="35" y="52"/>
                  </a:lnTo>
                  <a:lnTo>
                    <a:pt x="32" y="62"/>
                  </a:lnTo>
                  <a:lnTo>
                    <a:pt x="29" y="78"/>
                  </a:lnTo>
                  <a:lnTo>
                    <a:pt x="26" y="93"/>
                  </a:lnTo>
                  <a:lnTo>
                    <a:pt x="20" y="108"/>
                  </a:lnTo>
                  <a:lnTo>
                    <a:pt x="16" y="124"/>
                  </a:lnTo>
                  <a:lnTo>
                    <a:pt x="11" y="135"/>
                  </a:lnTo>
                  <a:lnTo>
                    <a:pt x="8" y="147"/>
                  </a:lnTo>
                  <a:lnTo>
                    <a:pt x="4" y="159"/>
                  </a:lnTo>
                  <a:lnTo>
                    <a:pt x="2" y="171"/>
                  </a:lnTo>
                  <a:lnTo>
                    <a:pt x="0" y="18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1" name="Freeform 1714"/>
            <p:cNvSpPr>
              <a:spLocks/>
            </p:cNvSpPr>
            <p:nvPr/>
          </p:nvSpPr>
          <p:spPr bwMode="auto">
            <a:xfrm>
              <a:off x="3902" y="1935"/>
              <a:ext cx="5" cy="30"/>
            </a:xfrm>
            <a:custGeom>
              <a:avLst/>
              <a:gdLst>
                <a:gd name="T0" fmla="*/ 0 w 20"/>
                <a:gd name="T1" fmla="*/ 0 h 122"/>
                <a:gd name="T2" fmla="*/ 0 w 20"/>
                <a:gd name="T3" fmla="*/ 0 h 122"/>
                <a:gd name="T4" fmla="*/ 0 w 20"/>
                <a:gd name="T5" fmla="*/ 0 h 122"/>
                <a:gd name="T6" fmla="*/ 0 w 20"/>
                <a:gd name="T7" fmla="*/ 0 h 122"/>
                <a:gd name="T8" fmla="*/ 0 w 20"/>
                <a:gd name="T9" fmla="*/ 0 h 122"/>
                <a:gd name="T10" fmla="*/ 0 w 20"/>
                <a:gd name="T11" fmla="*/ 0 h 122"/>
                <a:gd name="T12" fmla="*/ 0 w 20"/>
                <a:gd name="T13" fmla="*/ 0 h 122"/>
                <a:gd name="T14" fmla="*/ 0 w 20"/>
                <a:gd name="T15" fmla="*/ 0 h 122"/>
                <a:gd name="T16" fmla="*/ 0 w 20"/>
                <a:gd name="T17" fmla="*/ 0 h 122"/>
                <a:gd name="T18" fmla="*/ 0 w 20"/>
                <a:gd name="T19" fmla="*/ 0 h 122"/>
                <a:gd name="T20" fmla="*/ 0 w 20"/>
                <a:gd name="T21" fmla="*/ 0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2">
                  <a:moveTo>
                    <a:pt x="20" y="0"/>
                  </a:moveTo>
                  <a:lnTo>
                    <a:pt x="18" y="10"/>
                  </a:lnTo>
                  <a:lnTo>
                    <a:pt x="14" y="19"/>
                  </a:lnTo>
                  <a:lnTo>
                    <a:pt x="13" y="29"/>
                  </a:lnTo>
                  <a:lnTo>
                    <a:pt x="11" y="39"/>
                  </a:lnTo>
                  <a:lnTo>
                    <a:pt x="9" y="51"/>
                  </a:lnTo>
                  <a:lnTo>
                    <a:pt x="8" y="65"/>
                  </a:lnTo>
                  <a:lnTo>
                    <a:pt x="5" y="79"/>
                  </a:lnTo>
                  <a:lnTo>
                    <a:pt x="4" y="93"/>
                  </a:lnTo>
                  <a:lnTo>
                    <a:pt x="2" y="107"/>
                  </a:lnTo>
                  <a:lnTo>
                    <a:pt x="0" y="12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2" name="Freeform 1715"/>
            <p:cNvSpPr>
              <a:spLocks/>
            </p:cNvSpPr>
            <p:nvPr/>
          </p:nvSpPr>
          <p:spPr bwMode="auto">
            <a:xfrm>
              <a:off x="3863" y="1974"/>
              <a:ext cx="48" cy="17"/>
            </a:xfrm>
            <a:custGeom>
              <a:avLst/>
              <a:gdLst>
                <a:gd name="T0" fmla="*/ 0 w 193"/>
                <a:gd name="T1" fmla="*/ 0 h 67"/>
                <a:gd name="T2" fmla="*/ 0 w 193"/>
                <a:gd name="T3" fmla="*/ 0 h 67"/>
                <a:gd name="T4" fmla="*/ 0 w 193"/>
                <a:gd name="T5" fmla="*/ 0 h 67"/>
                <a:gd name="T6" fmla="*/ 0 w 193"/>
                <a:gd name="T7" fmla="*/ 0 h 67"/>
                <a:gd name="T8" fmla="*/ 0 w 193"/>
                <a:gd name="T9" fmla="*/ 0 h 67"/>
                <a:gd name="T10" fmla="*/ 0 w 193"/>
                <a:gd name="T11" fmla="*/ 0 h 67"/>
                <a:gd name="T12" fmla="*/ 0 w 193"/>
                <a:gd name="T13" fmla="*/ 0 h 67"/>
                <a:gd name="T14" fmla="*/ 0 w 193"/>
                <a:gd name="T15" fmla="*/ 0 h 67"/>
                <a:gd name="T16" fmla="*/ 0 w 193"/>
                <a:gd name="T17" fmla="*/ 0 h 67"/>
                <a:gd name="T18" fmla="*/ 0 w 193"/>
                <a:gd name="T19" fmla="*/ 0 h 67"/>
                <a:gd name="T20" fmla="*/ 0 w 193"/>
                <a:gd name="T21" fmla="*/ 0 h 67"/>
                <a:gd name="T22" fmla="*/ 0 w 193"/>
                <a:gd name="T23" fmla="*/ 0 h 67"/>
                <a:gd name="T24" fmla="*/ 0 w 193"/>
                <a:gd name="T25" fmla="*/ 0 h 67"/>
                <a:gd name="T26" fmla="*/ 0 w 193"/>
                <a:gd name="T27" fmla="*/ 0 h 67"/>
                <a:gd name="T28" fmla="*/ 0 w 193"/>
                <a:gd name="T29" fmla="*/ 0 h 67"/>
                <a:gd name="T30" fmla="*/ 0 w 193"/>
                <a:gd name="T31" fmla="*/ 0 h 67"/>
                <a:gd name="T32" fmla="*/ 0 w 193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3" h="67">
                  <a:moveTo>
                    <a:pt x="0" y="0"/>
                  </a:moveTo>
                  <a:lnTo>
                    <a:pt x="13" y="1"/>
                  </a:lnTo>
                  <a:lnTo>
                    <a:pt x="27" y="3"/>
                  </a:lnTo>
                  <a:lnTo>
                    <a:pt x="38" y="5"/>
                  </a:lnTo>
                  <a:lnTo>
                    <a:pt x="49" y="10"/>
                  </a:lnTo>
                  <a:lnTo>
                    <a:pt x="60" y="14"/>
                  </a:lnTo>
                  <a:lnTo>
                    <a:pt x="70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3"/>
                  </a:lnTo>
                  <a:lnTo>
                    <a:pt x="138" y="58"/>
                  </a:lnTo>
                  <a:lnTo>
                    <a:pt x="148" y="62"/>
                  </a:lnTo>
                  <a:lnTo>
                    <a:pt x="158" y="65"/>
                  </a:lnTo>
                  <a:lnTo>
                    <a:pt x="169" y="67"/>
                  </a:lnTo>
                  <a:lnTo>
                    <a:pt x="180" y="67"/>
                  </a:lnTo>
                  <a:lnTo>
                    <a:pt x="193" y="6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3" name="Freeform 1716"/>
            <p:cNvSpPr>
              <a:spLocks/>
            </p:cNvSpPr>
            <p:nvPr/>
          </p:nvSpPr>
          <p:spPr bwMode="auto">
            <a:xfrm>
              <a:off x="3863" y="1988"/>
              <a:ext cx="29" cy="15"/>
            </a:xfrm>
            <a:custGeom>
              <a:avLst/>
              <a:gdLst>
                <a:gd name="T0" fmla="*/ 0 w 117"/>
                <a:gd name="T1" fmla="*/ 0 h 60"/>
                <a:gd name="T2" fmla="*/ 0 w 117"/>
                <a:gd name="T3" fmla="*/ 0 h 60"/>
                <a:gd name="T4" fmla="*/ 0 w 117"/>
                <a:gd name="T5" fmla="*/ 0 h 60"/>
                <a:gd name="T6" fmla="*/ 0 w 117"/>
                <a:gd name="T7" fmla="*/ 0 h 60"/>
                <a:gd name="T8" fmla="*/ 0 w 117"/>
                <a:gd name="T9" fmla="*/ 0 h 60"/>
                <a:gd name="T10" fmla="*/ 0 w 117"/>
                <a:gd name="T11" fmla="*/ 0 h 60"/>
                <a:gd name="T12" fmla="*/ 0 w 117"/>
                <a:gd name="T13" fmla="*/ 0 h 60"/>
                <a:gd name="T14" fmla="*/ 0 w 117"/>
                <a:gd name="T15" fmla="*/ 0 h 60"/>
                <a:gd name="T16" fmla="*/ 0 w 117"/>
                <a:gd name="T17" fmla="*/ 0 h 60"/>
                <a:gd name="T18" fmla="*/ 0 w 117"/>
                <a:gd name="T19" fmla="*/ 0 h 60"/>
                <a:gd name="T20" fmla="*/ 0 w 117"/>
                <a:gd name="T21" fmla="*/ 0 h 60"/>
                <a:gd name="T22" fmla="*/ 0 w 117"/>
                <a:gd name="T23" fmla="*/ 0 h 60"/>
                <a:gd name="T24" fmla="*/ 0 w 117"/>
                <a:gd name="T25" fmla="*/ 0 h 60"/>
                <a:gd name="T26" fmla="*/ 0 w 117"/>
                <a:gd name="T27" fmla="*/ 0 h 60"/>
                <a:gd name="T28" fmla="*/ 0 w 117"/>
                <a:gd name="T29" fmla="*/ 0 h 60"/>
                <a:gd name="T30" fmla="*/ 0 w 117"/>
                <a:gd name="T31" fmla="*/ 0 h 60"/>
                <a:gd name="T32" fmla="*/ 0 w 117"/>
                <a:gd name="T33" fmla="*/ 0 h 60"/>
                <a:gd name="T34" fmla="*/ 0 w 117"/>
                <a:gd name="T35" fmla="*/ 0 h 60"/>
                <a:gd name="T36" fmla="*/ 0 w 117"/>
                <a:gd name="T37" fmla="*/ 0 h 60"/>
                <a:gd name="T38" fmla="*/ 0 w 117"/>
                <a:gd name="T39" fmla="*/ 0 h 60"/>
                <a:gd name="T40" fmla="*/ 0 w 117"/>
                <a:gd name="T41" fmla="*/ 0 h 60"/>
                <a:gd name="T42" fmla="*/ 0 w 117"/>
                <a:gd name="T43" fmla="*/ 0 h 60"/>
                <a:gd name="T44" fmla="*/ 0 w 117"/>
                <a:gd name="T45" fmla="*/ 0 h 60"/>
                <a:gd name="T46" fmla="*/ 0 w 117"/>
                <a:gd name="T47" fmla="*/ 0 h 60"/>
                <a:gd name="T48" fmla="*/ 0 w 117"/>
                <a:gd name="T49" fmla="*/ 0 h 60"/>
                <a:gd name="T50" fmla="*/ 0 w 117"/>
                <a:gd name="T51" fmla="*/ 0 h 60"/>
                <a:gd name="T52" fmla="*/ 0 w 117"/>
                <a:gd name="T53" fmla="*/ 0 h 60"/>
                <a:gd name="T54" fmla="*/ 0 w 117"/>
                <a:gd name="T55" fmla="*/ 0 h 60"/>
                <a:gd name="T56" fmla="*/ 0 w 117"/>
                <a:gd name="T57" fmla="*/ 0 h 60"/>
                <a:gd name="T58" fmla="*/ 0 w 117"/>
                <a:gd name="T59" fmla="*/ 0 h 60"/>
                <a:gd name="T60" fmla="*/ 0 w 117"/>
                <a:gd name="T61" fmla="*/ 0 h 60"/>
                <a:gd name="T62" fmla="*/ 0 w 117"/>
                <a:gd name="T63" fmla="*/ 0 h 60"/>
                <a:gd name="T64" fmla="*/ 0 w 117"/>
                <a:gd name="T65" fmla="*/ 0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7" h="60">
                  <a:moveTo>
                    <a:pt x="57" y="9"/>
                  </a:moveTo>
                  <a:lnTo>
                    <a:pt x="48" y="5"/>
                  </a:lnTo>
                  <a:lnTo>
                    <a:pt x="39" y="3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5" y="4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2"/>
                  </a:lnTo>
                  <a:lnTo>
                    <a:pt x="17" y="37"/>
                  </a:lnTo>
                  <a:lnTo>
                    <a:pt x="26" y="40"/>
                  </a:lnTo>
                  <a:lnTo>
                    <a:pt x="34" y="42"/>
                  </a:lnTo>
                  <a:lnTo>
                    <a:pt x="46" y="44"/>
                  </a:lnTo>
                  <a:lnTo>
                    <a:pt x="57" y="45"/>
                  </a:lnTo>
                  <a:lnTo>
                    <a:pt x="68" y="45"/>
                  </a:lnTo>
                  <a:lnTo>
                    <a:pt x="78" y="46"/>
                  </a:lnTo>
                  <a:lnTo>
                    <a:pt x="86" y="47"/>
                  </a:lnTo>
                  <a:lnTo>
                    <a:pt x="92" y="49"/>
                  </a:lnTo>
                  <a:lnTo>
                    <a:pt x="94" y="52"/>
                  </a:lnTo>
                  <a:lnTo>
                    <a:pt x="97" y="56"/>
                  </a:lnTo>
                  <a:lnTo>
                    <a:pt x="102" y="58"/>
                  </a:lnTo>
                  <a:lnTo>
                    <a:pt x="105" y="59"/>
                  </a:lnTo>
                  <a:lnTo>
                    <a:pt x="108" y="59"/>
                  </a:lnTo>
                  <a:lnTo>
                    <a:pt x="113" y="60"/>
                  </a:lnTo>
                  <a:lnTo>
                    <a:pt x="117" y="5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4" name="Freeform 1717"/>
            <p:cNvSpPr>
              <a:spLocks/>
            </p:cNvSpPr>
            <p:nvPr/>
          </p:nvSpPr>
          <p:spPr bwMode="auto">
            <a:xfrm>
              <a:off x="3852" y="2004"/>
              <a:ext cx="22" cy="11"/>
            </a:xfrm>
            <a:custGeom>
              <a:avLst/>
              <a:gdLst>
                <a:gd name="T0" fmla="*/ 0 w 91"/>
                <a:gd name="T1" fmla="*/ 0 h 40"/>
                <a:gd name="T2" fmla="*/ 0 w 91"/>
                <a:gd name="T3" fmla="*/ 0 h 40"/>
                <a:gd name="T4" fmla="*/ 0 w 91"/>
                <a:gd name="T5" fmla="*/ 0 h 40"/>
                <a:gd name="T6" fmla="*/ 0 w 91"/>
                <a:gd name="T7" fmla="*/ 0 h 40"/>
                <a:gd name="T8" fmla="*/ 0 w 91"/>
                <a:gd name="T9" fmla="*/ 0 h 40"/>
                <a:gd name="T10" fmla="*/ 0 w 91"/>
                <a:gd name="T11" fmla="*/ 0 h 40"/>
                <a:gd name="T12" fmla="*/ 0 w 91"/>
                <a:gd name="T13" fmla="*/ 0 h 40"/>
                <a:gd name="T14" fmla="*/ 0 w 91"/>
                <a:gd name="T15" fmla="*/ 0 h 40"/>
                <a:gd name="T16" fmla="*/ 0 w 91"/>
                <a:gd name="T17" fmla="*/ 0 h 40"/>
                <a:gd name="T18" fmla="*/ 0 w 91"/>
                <a:gd name="T19" fmla="*/ 0 h 40"/>
                <a:gd name="T20" fmla="*/ 0 w 91"/>
                <a:gd name="T21" fmla="*/ 0 h 40"/>
                <a:gd name="T22" fmla="*/ 0 w 91"/>
                <a:gd name="T23" fmla="*/ 0 h 40"/>
                <a:gd name="T24" fmla="*/ 0 w 91"/>
                <a:gd name="T25" fmla="*/ 0 h 40"/>
                <a:gd name="T26" fmla="*/ 0 w 91"/>
                <a:gd name="T27" fmla="*/ 0 h 40"/>
                <a:gd name="T28" fmla="*/ 0 w 91"/>
                <a:gd name="T29" fmla="*/ 0 h 40"/>
                <a:gd name="T30" fmla="*/ 0 w 91"/>
                <a:gd name="T31" fmla="*/ 0 h 40"/>
                <a:gd name="T32" fmla="*/ 0 w 91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40">
                  <a:moveTo>
                    <a:pt x="0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8" y="14"/>
                  </a:lnTo>
                  <a:lnTo>
                    <a:pt x="13" y="18"/>
                  </a:lnTo>
                  <a:lnTo>
                    <a:pt x="21" y="19"/>
                  </a:lnTo>
                  <a:lnTo>
                    <a:pt x="29" y="20"/>
                  </a:lnTo>
                  <a:lnTo>
                    <a:pt x="37" y="21"/>
                  </a:lnTo>
                  <a:lnTo>
                    <a:pt x="45" y="21"/>
                  </a:lnTo>
                  <a:lnTo>
                    <a:pt x="55" y="23"/>
                  </a:lnTo>
                  <a:lnTo>
                    <a:pt x="63" y="26"/>
                  </a:lnTo>
                  <a:lnTo>
                    <a:pt x="70" y="29"/>
                  </a:lnTo>
                  <a:lnTo>
                    <a:pt x="77" y="32"/>
                  </a:lnTo>
                  <a:lnTo>
                    <a:pt x="84" y="37"/>
                  </a:lnTo>
                  <a:lnTo>
                    <a:pt x="91" y="4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5" name="Freeform 1718"/>
            <p:cNvSpPr>
              <a:spLocks/>
            </p:cNvSpPr>
            <p:nvPr/>
          </p:nvSpPr>
          <p:spPr bwMode="auto">
            <a:xfrm>
              <a:off x="3764" y="2017"/>
              <a:ext cx="49" cy="20"/>
            </a:xfrm>
            <a:custGeom>
              <a:avLst/>
              <a:gdLst>
                <a:gd name="T0" fmla="*/ 0 w 195"/>
                <a:gd name="T1" fmla="*/ 0 h 81"/>
                <a:gd name="T2" fmla="*/ 0 w 195"/>
                <a:gd name="T3" fmla="*/ 0 h 81"/>
                <a:gd name="T4" fmla="*/ 0 w 195"/>
                <a:gd name="T5" fmla="*/ 0 h 81"/>
                <a:gd name="T6" fmla="*/ 0 w 195"/>
                <a:gd name="T7" fmla="*/ 0 h 81"/>
                <a:gd name="T8" fmla="*/ 0 w 195"/>
                <a:gd name="T9" fmla="*/ 0 h 81"/>
                <a:gd name="T10" fmla="*/ 0 w 195"/>
                <a:gd name="T11" fmla="*/ 0 h 81"/>
                <a:gd name="T12" fmla="*/ 0 w 195"/>
                <a:gd name="T13" fmla="*/ 0 h 81"/>
                <a:gd name="T14" fmla="*/ 0 w 195"/>
                <a:gd name="T15" fmla="*/ 0 h 81"/>
                <a:gd name="T16" fmla="*/ 0 w 195"/>
                <a:gd name="T17" fmla="*/ 0 h 81"/>
                <a:gd name="T18" fmla="*/ 0 w 195"/>
                <a:gd name="T19" fmla="*/ 0 h 81"/>
                <a:gd name="T20" fmla="*/ 0 w 195"/>
                <a:gd name="T21" fmla="*/ 0 h 81"/>
                <a:gd name="T22" fmla="*/ 0 w 195"/>
                <a:gd name="T23" fmla="*/ 0 h 81"/>
                <a:gd name="T24" fmla="*/ 0 w 195"/>
                <a:gd name="T25" fmla="*/ 0 h 81"/>
                <a:gd name="T26" fmla="*/ 0 w 195"/>
                <a:gd name="T27" fmla="*/ 0 h 81"/>
                <a:gd name="T28" fmla="*/ 0 w 195"/>
                <a:gd name="T29" fmla="*/ 0 h 81"/>
                <a:gd name="T30" fmla="*/ 0 w 195"/>
                <a:gd name="T31" fmla="*/ 0 h 81"/>
                <a:gd name="T32" fmla="*/ 0 w 195"/>
                <a:gd name="T33" fmla="*/ 0 h 81"/>
                <a:gd name="T34" fmla="*/ 0 w 195"/>
                <a:gd name="T35" fmla="*/ 0 h 81"/>
                <a:gd name="T36" fmla="*/ 0 w 195"/>
                <a:gd name="T37" fmla="*/ 0 h 81"/>
                <a:gd name="T38" fmla="*/ 0 w 195"/>
                <a:gd name="T39" fmla="*/ 0 h 81"/>
                <a:gd name="T40" fmla="*/ 0 w 195"/>
                <a:gd name="T41" fmla="*/ 0 h 81"/>
                <a:gd name="T42" fmla="*/ 0 w 195"/>
                <a:gd name="T43" fmla="*/ 0 h 81"/>
                <a:gd name="T44" fmla="*/ 0 w 195"/>
                <a:gd name="T45" fmla="*/ 0 h 81"/>
                <a:gd name="T46" fmla="*/ 0 w 195"/>
                <a:gd name="T47" fmla="*/ 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5" h="81">
                  <a:moveTo>
                    <a:pt x="2" y="0"/>
                  </a:moveTo>
                  <a:lnTo>
                    <a:pt x="1" y="7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1" y="34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2"/>
                  </a:lnTo>
                  <a:lnTo>
                    <a:pt x="44" y="42"/>
                  </a:lnTo>
                  <a:lnTo>
                    <a:pt x="54" y="43"/>
                  </a:lnTo>
                  <a:lnTo>
                    <a:pt x="64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1"/>
                  </a:lnTo>
                  <a:lnTo>
                    <a:pt x="127" y="54"/>
                  </a:lnTo>
                  <a:lnTo>
                    <a:pt x="140" y="59"/>
                  </a:lnTo>
                  <a:lnTo>
                    <a:pt x="154" y="63"/>
                  </a:lnTo>
                  <a:lnTo>
                    <a:pt x="167" y="69"/>
                  </a:lnTo>
                  <a:lnTo>
                    <a:pt x="181" y="75"/>
                  </a:lnTo>
                  <a:lnTo>
                    <a:pt x="195" y="8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6" name="Freeform 1719"/>
            <p:cNvSpPr>
              <a:spLocks/>
            </p:cNvSpPr>
            <p:nvPr/>
          </p:nvSpPr>
          <p:spPr bwMode="auto">
            <a:xfrm>
              <a:off x="3753" y="2007"/>
              <a:ext cx="44" cy="47"/>
            </a:xfrm>
            <a:custGeom>
              <a:avLst/>
              <a:gdLst>
                <a:gd name="T0" fmla="*/ 0 w 174"/>
                <a:gd name="T1" fmla="*/ 0 h 187"/>
                <a:gd name="T2" fmla="*/ 0 w 174"/>
                <a:gd name="T3" fmla="*/ 0 h 187"/>
                <a:gd name="T4" fmla="*/ 0 w 174"/>
                <a:gd name="T5" fmla="*/ 0 h 187"/>
                <a:gd name="T6" fmla="*/ 0 w 174"/>
                <a:gd name="T7" fmla="*/ 0 h 187"/>
                <a:gd name="T8" fmla="*/ 0 w 174"/>
                <a:gd name="T9" fmla="*/ 0 h 187"/>
                <a:gd name="T10" fmla="*/ 0 w 174"/>
                <a:gd name="T11" fmla="*/ 0 h 187"/>
                <a:gd name="T12" fmla="*/ 0 w 174"/>
                <a:gd name="T13" fmla="*/ 0 h 187"/>
                <a:gd name="T14" fmla="*/ 0 w 174"/>
                <a:gd name="T15" fmla="*/ 0 h 187"/>
                <a:gd name="T16" fmla="*/ 0 w 174"/>
                <a:gd name="T17" fmla="*/ 0 h 187"/>
                <a:gd name="T18" fmla="*/ 0 w 174"/>
                <a:gd name="T19" fmla="*/ 0 h 187"/>
                <a:gd name="T20" fmla="*/ 0 w 174"/>
                <a:gd name="T21" fmla="*/ 0 h 187"/>
                <a:gd name="T22" fmla="*/ 0 w 174"/>
                <a:gd name="T23" fmla="*/ 0 h 187"/>
                <a:gd name="T24" fmla="*/ 0 w 174"/>
                <a:gd name="T25" fmla="*/ 0 h 187"/>
                <a:gd name="T26" fmla="*/ 0 w 174"/>
                <a:gd name="T27" fmla="*/ 0 h 187"/>
                <a:gd name="T28" fmla="*/ 0 w 174"/>
                <a:gd name="T29" fmla="*/ 0 h 187"/>
                <a:gd name="T30" fmla="*/ 0 w 174"/>
                <a:gd name="T31" fmla="*/ 0 h 187"/>
                <a:gd name="T32" fmla="*/ 0 w 174"/>
                <a:gd name="T33" fmla="*/ 0 h 187"/>
                <a:gd name="T34" fmla="*/ 0 w 174"/>
                <a:gd name="T35" fmla="*/ 0 h 187"/>
                <a:gd name="T36" fmla="*/ 0 w 174"/>
                <a:gd name="T37" fmla="*/ 0 h 187"/>
                <a:gd name="T38" fmla="*/ 0 w 174"/>
                <a:gd name="T39" fmla="*/ 0 h 187"/>
                <a:gd name="T40" fmla="*/ 0 w 174"/>
                <a:gd name="T41" fmla="*/ 0 h 187"/>
                <a:gd name="T42" fmla="*/ 0 w 174"/>
                <a:gd name="T43" fmla="*/ 0 h 187"/>
                <a:gd name="T44" fmla="*/ 0 w 174"/>
                <a:gd name="T45" fmla="*/ 0 h 187"/>
                <a:gd name="T46" fmla="*/ 0 w 174"/>
                <a:gd name="T47" fmla="*/ 0 h 187"/>
                <a:gd name="T48" fmla="*/ 0 w 174"/>
                <a:gd name="T49" fmla="*/ 0 h 187"/>
                <a:gd name="T50" fmla="*/ 0 w 174"/>
                <a:gd name="T51" fmla="*/ 0 h 187"/>
                <a:gd name="T52" fmla="*/ 0 w 174"/>
                <a:gd name="T53" fmla="*/ 0 h 187"/>
                <a:gd name="T54" fmla="*/ 0 w 174"/>
                <a:gd name="T55" fmla="*/ 0 h 18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74" h="187">
                  <a:moveTo>
                    <a:pt x="43" y="0"/>
                  </a:moveTo>
                  <a:lnTo>
                    <a:pt x="33" y="12"/>
                  </a:lnTo>
                  <a:lnTo>
                    <a:pt x="24" y="23"/>
                  </a:lnTo>
                  <a:lnTo>
                    <a:pt x="18" y="35"/>
                  </a:lnTo>
                  <a:lnTo>
                    <a:pt x="12" y="46"/>
                  </a:lnTo>
                  <a:lnTo>
                    <a:pt x="8" y="56"/>
                  </a:lnTo>
                  <a:lnTo>
                    <a:pt x="3" y="65"/>
                  </a:lnTo>
                  <a:lnTo>
                    <a:pt x="1" y="75"/>
                  </a:lnTo>
                  <a:lnTo>
                    <a:pt x="0" y="84"/>
                  </a:lnTo>
                  <a:lnTo>
                    <a:pt x="0" y="92"/>
                  </a:lnTo>
                  <a:lnTo>
                    <a:pt x="1" y="100"/>
                  </a:lnTo>
                  <a:lnTo>
                    <a:pt x="2" y="107"/>
                  </a:lnTo>
                  <a:lnTo>
                    <a:pt x="4" y="115"/>
                  </a:lnTo>
                  <a:lnTo>
                    <a:pt x="9" y="124"/>
                  </a:lnTo>
                  <a:lnTo>
                    <a:pt x="15" y="132"/>
                  </a:lnTo>
                  <a:lnTo>
                    <a:pt x="22" y="140"/>
                  </a:lnTo>
                  <a:lnTo>
                    <a:pt x="30" y="147"/>
                  </a:lnTo>
                  <a:lnTo>
                    <a:pt x="39" y="153"/>
                  </a:lnTo>
                  <a:lnTo>
                    <a:pt x="49" y="159"/>
                  </a:lnTo>
                  <a:lnTo>
                    <a:pt x="59" y="165"/>
                  </a:lnTo>
                  <a:lnTo>
                    <a:pt x="69" y="169"/>
                  </a:lnTo>
                  <a:lnTo>
                    <a:pt x="80" y="172"/>
                  </a:lnTo>
                  <a:lnTo>
                    <a:pt x="98" y="178"/>
                  </a:lnTo>
                  <a:lnTo>
                    <a:pt x="115" y="181"/>
                  </a:lnTo>
                  <a:lnTo>
                    <a:pt x="132" y="185"/>
                  </a:lnTo>
                  <a:lnTo>
                    <a:pt x="148" y="186"/>
                  </a:lnTo>
                  <a:lnTo>
                    <a:pt x="162" y="187"/>
                  </a:lnTo>
                  <a:lnTo>
                    <a:pt x="174" y="18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7" name="Line 1720"/>
            <p:cNvSpPr>
              <a:spLocks noChangeShapeType="1"/>
            </p:cNvSpPr>
            <p:nvPr/>
          </p:nvSpPr>
          <p:spPr bwMode="auto">
            <a:xfrm flipV="1">
              <a:off x="3696" y="1910"/>
              <a:ext cx="1" cy="7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8" name="Line 1721"/>
            <p:cNvSpPr>
              <a:spLocks noChangeShapeType="1"/>
            </p:cNvSpPr>
            <p:nvPr/>
          </p:nvSpPr>
          <p:spPr bwMode="auto">
            <a:xfrm flipV="1">
              <a:off x="2065" y="1824"/>
              <a:ext cx="1" cy="25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79" name="Line 1722"/>
            <p:cNvSpPr>
              <a:spLocks noChangeShapeType="1"/>
            </p:cNvSpPr>
            <p:nvPr/>
          </p:nvSpPr>
          <p:spPr bwMode="auto">
            <a:xfrm flipV="1">
              <a:off x="2137" y="1824"/>
              <a:ext cx="1" cy="2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0" name="Freeform 1723"/>
            <p:cNvSpPr>
              <a:spLocks/>
            </p:cNvSpPr>
            <p:nvPr/>
          </p:nvSpPr>
          <p:spPr bwMode="auto">
            <a:xfrm>
              <a:off x="2064" y="1805"/>
              <a:ext cx="71" cy="47"/>
            </a:xfrm>
            <a:custGeom>
              <a:avLst/>
              <a:gdLst>
                <a:gd name="T0" fmla="*/ 0 w 283"/>
                <a:gd name="T1" fmla="*/ 0 h 188"/>
                <a:gd name="T2" fmla="*/ 0 w 283"/>
                <a:gd name="T3" fmla="*/ 0 h 188"/>
                <a:gd name="T4" fmla="*/ 0 w 283"/>
                <a:gd name="T5" fmla="*/ 0 h 188"/>
                <a:gd name="T6" fmla="*/ 0 w 283"/>
                <a:gd name="T7" fmla="*/ 0 h 188"/>
                <a:gd name="T8" fmla="*/ 0 w 283"/>
                <a:gd name="T9" fmla="*/ 0 h 188"/>
                <a:gd name="T10" fmla="*/ 0 w 283"/>
                <a:gd name="T11" fmla="*/ 0 h 188"/>
                <a:gd name="T12" fmla="*/ 0 w 283"/>
                <a:gd name="T13" fmla="*/ 0 h 188"/>
                <a:gd name="T14" fmla="*/ 0 w 283"/>
                <a:gd name="T15" fmla="*/ 0 h 188"/>
                <a:gd name="T16" fmla="*/ 0 w 283"/>
                <a:gd name="T17" fmla="*/ 0 h 188"/>
                <a:gd name="T18" fmla="*/ 0 w 283"/>
                <a:gd name="T19" fmla="*/ 0 h 188"/>
                <a:gd name="T20" fmla="*/ 0 w 283"/>
                <a:gd name="T21" fmla="*/ 0 h 188"/>
                <a:gd name="T22" fmla="*/ 0 w 283"/>
                <a:gd name="T23" fmla="*/ 0 h 188"/>
                <a:gd name="T24" fmla="*/ 0 w 283"/>
                <a:gd name="T25" fmla="*/ 0 h 188"/>
                <a:gd name="T26" fmla="*/ 0 w 283"/>
                <a:gd name="T27" fmla="*/ 0 h 188"/>
                <a:gd name="T28" fmla="*/ 0 w 283"/>
                <a:gd name="T29" fmla="*/ 0 h 188"/>
                <a:gd name="T30" fmla="*/ 0 w 283"/>
                <a:gd name="T31" fmla="*/ 0 h 188"/>
                <a:gd name="T32" fmla="*/ 0 w 283"/>
                <a:gd name="T33" fmla="*/ 0 h 188"/>
                <a:gd name="T34" fmla="*/ 0 w 283"/>
                <a:gd name="T35" fmla="*/ 0 h 188"/>
                <a:gd name="T36" fmla="*/ 0 w 283"/>
                <a:gd name="T37" fmla="*/ 0 h 188"/>
                <a:gd name="T38" fmla="*/ 0 w 283"/>
                <a:gd name="T39" fmla="*/ 0 h 188"/>
                <a:gd name="T40" fmla="*/ 0 w 283"/>
                <a:gd name="T41" fmla="*/ 0 h 188"/>
                <a:gd name="T42" fmla="*/ 0 w 283"/>
                <a:gd name="T43" fmla="*/ 0 h 188"/>
                <a:gd name="T44" fmla="*/ 0 w 283"/>
                <a:gd name="T45" fmla="*/ 0 h 188"/>
                <a:gd name="T46" fmla="*/ 0 w 283"/>
                <a:gd name="T47" fmla="*/ 0 h 188"/>
                <a:gd name="T48" fmla="*/ 0 w 283"/>
                <a:gd name="T49" fmla="*/ 0 h 188"/>
                <a:gd name="T50" fmla="*/ 0 w 283"/>
                <a:gd name="T51" fmla="*/ 0 h 188"/>
                <a:gd name="T52" fmla="*/ 0 w 283"/>
                <a:gd name="T53" fmla="*/ 0 h 188"/>
                <a:gd name="T54" fmla="*/ 0 w 283"/>
                <a:gd name="T55" fmla="*/ 0 h 188"/>
                <a:gd name="T56" fmla="*/ 0 w 283"/>
                <a:gd name="T57" fmla="*/ 0 h 188"/>
                <a:gd name="T58" fmla="*/ 0 w 283"/>
                <a:gd name="T59" fmla="*/ 0 h 188"/>
                <a:gd name="T60" fmla="*/ 0 w 283"/>
                <a:gd name="T61" fmla="*/ 0 h 188"/>
                <a:gd name="T62" fmla="*/ 0 w 283"/>
                <a:gd name="T63" fmla="*/ 0 h 188"/>
                <a:gd name="T64" fmla="*/ 0 w 283"/>
                <a:gd name="T65" fmla="*/ 0 h 188"/>
                <a:gd name="T66" fmla="*/ 0 w 283"/>
                <a:gd name="T67" fmla="*/ 0 h 188"/>
                <a:gd name="T68" fmla="*/ 0 w 283"/>
                <a:gd name="T69" fmla="*/ 0 h 188"/>
                <a:gd name="T70" fmla="*/ 0 w 283"/>
                <a:gd name="T71" fmla="*/ 0 h 188"/>
                <a:gd name="T72" fmla="*/ 0 w 283"/>
                <a:gd name="T73" fmla="*/ 0 h 188"/>
                <a:gd name="T74" fmla="*/ 0 w 283"/>
                <a:gd name="T75" fmla="*/ 0 h 188"/>
                <a:gd name="T76" fmla="*/ 0 w 283"/>
                <a:gd name="T77" fmla="*/ 0 h 188"/>
                <a:gd name="T78" fmla="*/ 0 w 283"/>
                <a:gd name="T79" fmla="*/ 0 h 188"/>
                <a:gd name="T80" fmla="*/ 0 w 283"/>
                <a:gd name="T81" fmla="*/ 0 h 188"/>
                <a:gd name="T82" fmla="*/ 0 w 283"/>
                <a:gd name="T83" fmla="*/ 0 h 188"/>
                <a:gd name="T84" fmla="*/ 0 w 283"/>
                <a:gd name="T85" fmla="*/ 0 h 188"/>
                <a:gd name="T86" fmla="*/ 0 w 283"/>
                <a:gd name="T87" fmla="*/ 0 h 188"/>
                <a:gd name="T88" fmla="*/ 0 w 283"/>
                <a:gd name="T89" fmla="*/ 0 h 188"/>
                <a:gd name="T90" fmla="*/ 0 w 283"/>
                <a:gd name="T91" fmla="*/ 0 h 188"/>
                <a:gd name="T92" fmla="*/ 0 w 283"/>
                <a:gd name="T93" fmla="*/ 0 h 188"/>
                <a:gd name="T94" fmla="*/ 0 w 283"/>
                <a:gd name="T95" fmla="*/ 0 h 188"/>
                <a:gd name="T96" fmla="*/ 0 w 283"/>
                <a:gd name="T97" fmla="*/ 0 h 188"/>
                <a:gd name="T98" fmla="*/ 0 w 283"/>
                <a:gd name="T99" fmla="*/ 0 h 188"/>
                <a:gd name="T100" fmla="*/ 0 w 283"/>
                <a:gd name="T101" fmla="*/ 0 h 1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83" h="188">
                  <a:moveTo>
                    <a:pt x="283" y="94"/>
                  </a:moveTo>
                  <a:lnTo>
                    <a:pt x="281" y="106"/>
                  </a:lnTo>
                  <a:lnTo>
                    <a:pt x="278" y="117"/>
                  </a:lnTo>
                  <a:lnTo>
                    <a:pt x="272" y="129"/>
                  </a:lnTo>
                  <a:lnTo>
                    <a:pt x="266" y="140"/>
                  </a:lnTo>
                  <a:lnTo>
                    <a:pt x="256" y="150"/>
                  </a:lnTo>
                  <a:lnTo>
                    <a:pt x="244" y="159"/>
                  </a:lnTo>
                  <a:lnTo>
                    <a:pt x="232" y="167"/>
                  </a:lnTo>
                  <a:lnTo>
                    <a:pt x="218" y="174"/>
                  </a:lnTo>
                  <a:lnTo>
                    <a:pt x="202" y="179"/>
                  </a:lnTo>
                  <a:lnTo>
                    <a:pt x="185" y="184"/>
                  </a:lnTo>
                  <a:lnTo>
                    <a:pt x="168" y="187"/>
                  </a:lnTo>
                  <a:lnTo>
                    <a:pt x="150" y="188"/>
                  </a:lnTo>
                  <a:lnTo>
                    <a:pt x="132" y="188"/>
                  </a:lnTo>
                  <a:lnTo>
                    <a:pt x="116" y="187"/>
                  </a:lnTo>
                  <a:lnTo>
                    <a:pt x="98" y="184"/>
                  </a:lnTo>
                  <a:lnTo>
                    <a:pt x="82" y="179"/>
                  </a:lnTo>
                  <a:lnTo>
                    <a:pt x="66" y="174"/>
                  </a:lnTo>
                  <a:lnTo>
                    <a:pt x="52" y="167"/>
                  </a:lnTo>
                  <a:lnTo>
                    <a:pt x="39" y="159"/>
                  </a:lnTo>
                  <a:lnTo>
                    <a:pt x="27" y="150"/>
                  </a:lnTo>
                  <a:lnTo>
                    <a:pt x="18" y="140"/>
                  </a:lnTo>
                  <a:lnTo>
                    <a:pt x="10" y="129"/>
                  </a:lnTo>
                  <a:lnTo>
                    <a:pt x="5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2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8"/>
                  </a:lnTo>
                  <a:lnTo>
                    <a:pt x="27" y="38"/>
                  </a:lnTo>
                  <a:lnTo>
                    <a:pt x="39" y="29"/>
                  </a:lnTo>
                  <a:lnTo>
                    <a:pt x="52" y="21"/>
                  </a:lnTo>
                  <a:lnTo>
                    <a:pt x="66" y="14"/>
                  </a:lnTo>
                  <a:lnTo>
                    <a:pt x="82" y="9"/>
                  </a:lnTo>
                  <a:lnTo>
                    <a:pt x="98" y="4"/>
                  </a:lnTo>
                  <a:lnTo>
                    <a:pt x="116" y="1"/>
                  </a:lnTo>
                  <a:lnTo>
                    <a:pt x="132" y="0"/>
                  </a:lnTo>
                  <a:lnTo>
                    <a:pt x="150" y="0"/>
                  </a:lnTo>
                  <a:lnTo>
                    <a:pt x="168" y="1"/>
                  </a:lnTo>
                  <a:lnTo>
                    <a:pt x="185" y="4"/>
                  </a:lnTo>
                  <a:lnTo>
                    <a:pt x="202" y="9"/>
                  </a:lnTo>
                  <a:lnTo>
                    <a:pt x="218" y="14"/>
                  </a:lnTo>
                  <a:lnTo>
                    <a:pt x="232" y="21"/>
                  </a:lnTo>
                  <a:lnTo>
                    <a:pt x="244" y="29"/>
                  </a:lnTo>
                  <a:lnTo>
                    <a:pt x="256" y="38"/>
                  </a:lnTo>
                  <a:lnTo>
                    <a:pt x="266" y="48"/>
                  </a:lnTo>
                  <a:lnTo>
                    <a:pt x="272" y="59"/>
                  </a:lnTo>
                  <a:lnTo>
                    <a:pt x="278" y="70"/>
                  </a:lnTo>
                  <a:lnTo>
                    <a:pt x="281" y="82"/>
                  </a:lnTo>
                  <a:lnTo>
                    <a:pt x="283" y="9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1" name="Freeform 1724"/>
            <p:cNvSpPr>
              <a:spLocks/>
            </p:cNvSpPr>
            <p:nvPr/>
          </p:nvSpPr>
          <p:spPr bwMode="auto">
            <a:xfrm>
              <a:off x="2064" y="1805"/>
              <a:ext cx="71" cy="47"/>
            </a:xfrm>
            <a:custGeom>
              <a:avLst/>
              <a:gdLst>
                <a:gd name="T0" fmla="*/ 0 w 283"/>
                <a:gd name="T1" fmla="*/ 0 h 188"/>
                <a:gd name="T2" fmla="*/ 0 w 283"/>
                <a:gd name="T3" fmla="*/ 0 h 188"/>
                <a:gd name="T4" fmla="*/ 0 w 283"/>
                <a:gd name="T5" fmla="*/ 0 h 188"/>
                <a:gd name="T6" fmla="*/ 0 w 283"/>
                <a:gd name="T7" fmla="*/ 0 h 188"/>
                <a:gd name="T8" fmla="*/ 0 w 283"/>
                <a:gd name="T9" fmla="*/ 0 h 188"/>
                <a:gd name="T10" fmla="*/ 0 w 283"/>
                <a:gd name="T11" fmla="*/ 0 h 188"/>
                <a:gd name="T12" fmla="*/ 0 w 283"/>
                <a:gd name="T13" fmla="*/ 0 h 188"/>
                <a:gd name="T14" fmla="*/ 0 w 283"/>
                <a:gd name="T15" fmla="*/ 0 h 188"/>
                <a:gd name="T16" fmla="*/ 0 w 283"/>
                <a:gd name="T17" fmla="*/ 0 h 188"/>
                <a:gd name="T18" fmla="*/ 0 w 283"/>
                <a:gd name="T19" fmla="*/ 0 h 188"/>
                <a:gd name="T20" fmla="*/ 0 w 283"/>
                <a:gd name="T21" fmla="*/ 0 h 188"/>
                <a:gd name="T22" fmla="*/ 0 w 283"/>
                <a:gd name="T23" fmla="*/ 0 h 188"/>
                <a:gd name="T24" fmla="*/ 0 w 283"/>
                <a:gd name="T25" fmla="*/ 0 h 188"/>
                <a:gd name="T26" fmla="*/ 0 w 283"/>
                <a:gd name="T27" fmla="*/ 0 h 188"/>
                <a:gd name="T28" fmla="*/ 0 w 283"/>
                <a:gd name="T29" fmla="*/ 0 h 188"/>
                <a:gd name="T30" fmla="*/ 0 w 283"/>
                <a:gd name="T31" fmla="*/ 0 h 188"/>
                <a:gd name="T32" fmla="*/ 0 w 283"/>
                <a:gd name="T33" fmla="*/ 0 h 188"/>
                <a:gd name="T34" fmla="*/ 0 w 283"/>
                <a:gd name="T35" fmla="*/ 0 h 188"/>
                <a:gd name="T36" fmla="*/ 0 w 283"/>
                <a:gd name="T37" fmla="*/ 0 h 188"/>
                <a:gd name="T38" fmla="*/ 0 w 283"/>
                <a:gd name="T39" fmla="*/ 0 h 188"/>
                <a:gd name="T40" fmla="*/ 0 w 283"/>
                <a:gd name="T41" fmla="*/ 0 h 188"/>
                <a:gd name="T42" fmla="*/ 0 w 283"/>
                <a:gd name="T43" fmla="*/ 0 h 188"/>
                <a:gd name="T44" fmla="*/ 0 w 283"/>
                <a:gd name="T45" fmla="*/ 0 h 188"/>
                <a:gd name="T46" fmla="*/ 0 w 283"/>
                <a:gd name="T47" fmla="*/ 0 h 188"/>
                <a:gd name="T48" fmla="*/ 0 w 283"/>
                <a:gd name="T49" fmla="*/ 0 h 188"/>
                <a:gd name="T50" fmla="*/ 0 w 283"/>
                <a:gd name="T51" fmla="*/ 0 h 188"/>
                <a:gd name="T52" fmla="*/ 0 w 283"/>
                <a:gd name="T53" fmla="*/ 0 h 188"/>
                <a:gd name="T54" fmla="*/ 0 w 283"/>
                <a:gd name="T55" fmla="*/ 0 h 188"/>
                <a:gd name="T56" fmla="*/ 0 w 283"/>
                <a:gd name="T57" fmla="*/ 0 h 188"/>
                <a:gd name="T58" fmla="*/ 0 w 283"/>
                <a:gd name="T59" fmla="*/ 0 h 188"/>
                <a:gd name="T60" fmla="*/ 0 w 283"/>
                <a:gd name="T61" fmla="*/ 0 h 188"/>
                <a:gd name="T62" fmla="*/ 0 w 283"/>
                <a:gd name="T63" fmla="*/ 0 h 188"/>
                <a:gd name="T64" fmla="*/ 0 w 283"/>
                <a:gd name="T65" fmla="*/ 0 h 188"/>
                <a:gd name="T66" fmla="*/ 0 w 283"/>
                <a:gd name="T67" fmla="*/ 0 h 188"/>
                <a:gd name="T68" fmla="*/ 0 w 283"/>
                <a:gd name="T69" fmla="*/ 0 h 188"/>
                <a:gd name="T70" fmla="*/ 0 w 283"/>
                <a:gd name="T71" fmla="*/ 0 h 188"/>
                <a:gd name="T72" fmla="*/ 0 w 283"/>
                <a:gd name="T73" fmla="*/ 0 h 188"/>
                <a:gd name="T74" fmla="*/ 0 w 283"/>
                <a:gd name="T75" fmla="*/ 0 h 188"/>
                <a:gd name="T76" fmla="*/ 0 w 283"/>
                <a:gd name="T77" fmla="*/ 0 h 188"/>
                <a:gd name="T78" fmla="*/ 0 w 283"/>
                <a:gd name="T79" fmla="*/ 0 h 188"/>
                <a:gd name="T80" fmla="*/ 0 w 283"/>
                <a:gd name="T81" fmla="*/ 0 h 188"/>
                <a:gd name="T82" fmla="*/ 0 w 283"/>
                <a:gd name="T83" fmla="*/ 0 h 188"/>
                <a:gd name="T84" fmla="*/ 0 w 283"/>
                <a:gd name="T85" fmla="*/ 0 h 188"/>
                <a:gd name="T86" fmla="*/ 0 w 283"/>
                <a:gd name="T87" fmla="*/ 0 h 188"/>
                <a:gd name="T88" fmla="*/ 0 w 283"/>
                <a:gd name="T89" fmla="*/ 0 h 188"/>
                <a:gd name="T90" fmla="*/ 0 w 283"/>
                <a:gd name="T91" fmla="*/ 0 h 188"/>
                <a:gd name="T92" fmla="*/ 0 w 283"/>
                <a:gd name="T93" fmla="*/ 0 h 188"/>
                <a:gd name="T94" fmla="*/ 0 w 283"/>
                <a:gd name="T95" fmla="*/ 0 h 188"/>
                <a:gd name="T96" fmla="*/ 0 w 283"/>
                <a:gd name="T97" fmla="*/ 0 h 188"/>
                <a:gd name="T98" fmla="*/ 0 w 283"/>
                <a:gd name="T99" fmla="*/ 0 h 188"/>
                <a:gd name="T100" fmla="*/ 0 w 283"/>
                <a:gd name="T101" fmla="*/ 0 h 18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83" h="188">
                  <a:moveTo>
                    <a:pt x="283" y="94"/>
                  </a:moveTo>
                  <a:lnTo>
                    <a:pt x="281" y="106"/>
                  </a:lnTo>
                  <a:lnTo>
                    <a:pt x="278" y="117"/>
                  </a:lnTo>
                  <a:lnTo>
                    <a:pt x="272" y="129"/>
                  </a:lnTo>
                  <a:lnTo>
                    <a:pt x="266" y="140"/>
                  </a:lnTo>
                  <a:lnTo>
                    <a:pt x="256" y="150"/>
                  </a:lnTo>
                  <a:lnTo>
                    <a:pt x="244" y="159"/>
                  </a:lnTo>
                  <a:lnTo>
                    <a:pt x="232" y="167"/>
                  </a:lnTo>
                  <a:lnTo>
                    <a:pt x="218" y="174"/>
                  </a:lnTo>
                  <a:lnTo>
                    <a:pt x="202" y="179"/>
                  </a:lnTo>
                  <a:lnTo>
                    <a:pt x="185" y="184"/>
                  </a:lnTo>
                  <a:lnTo>
                    <a:pt x="168" y="187"/>
                  </a:lnTo>
                  <a:lnTo>
                    <a:pt x="150" y="188"/>
                  </a:lnTo>
                  <a:lnTo>
                    <a:pt x="132" y="188"/>
                  </a:lnTo>
                  <a:lnTo>
                    <a:pt x="116" y="187"/>
                  </a:lnTo>
                  <a:lnTo>
                    <a:pt x="98" y="184"/>
                  </a:lnTo>
                  <a:lnTo>
                    <a:pt x="82" y="179"/>
                  </a:lnTo>
                  <a:lnTo>
                    <a:pt x="66" y="174"/>
                  </a:lnTo>
                  <a:lnTo>
                    <a:pt x="52" y="167"/>
                  </a:lnTo>
                  <a:lnTo>
                    <a:pt x="39" y="159"/>
                  </a:lnTo>
                  <a:lnTo>
                    <a:pt x="27" y="150"/>
                  </a:lnTo>
                  <a:lnTo>
                    <a:pt x="18" y="140"/>
                  </a:lnTo>
                  <a:lnTo>
                    <a:pt x="10" y="129"/>
                  </a:lnTo>
                  <a:lnTo>
                    <a:pt x="5" y="117"/>
                  </a:lnTo>
                  <a:lnTo>
                    <a:pt x="1" y="106"/>
                  </a:lnTo>
                  <a:lnTo>
                    <a:pt x="0" y="94"/>
                  </a:lnTo>
                  <a:lnTo>
                    <a:pt x="1" y="82"/>
                  </a:lnTo>
                  <a:lnTo>
                    <a:pt x="5" y="70"/>
                  </a:lnTo>
                  <a:lnTo>
                    <a:pt x="10" y="59"/>
                  </a:lnTo>
                  <a:lnTo>
                    <a:pt x="18" y="48"/>
                  </a:lnTo>
                  <a:lnTo>
                    <a:pt x="27" y="38"/>
                  </a:lnTo>
                  <a:lnTo>
                    <a:pt x="39" y="29"/>
                  </a:lnTo>
                  <a:lnTo>
                    <a:pt x="52" y="21"/>
                  </a:lnTo>
                  <a:lnTo>
                    <a:pt x="66" y="14"/>
                  </a:lnTo>
                  <a:lnTo>
                    <a:pt x="82" y="9"/>
                  </a:lnTo>
                  <a:lnTo>
                    <a:pt x="98" y="4"/>
                  </a:lnTo>
                  <a:lnTo>
                    <a:pt x="116" y="1"/>
                  </a:lnTo>
                  <a:lnTo>
                    <a:pt x="132" y="0"/>
                  </a:lnTo>
                  <a:lnTo>
                    <a:pt x="150" y="0"/>
                  </a:lnTo>
                  <a:lnTo>
                    <a:pt x="168" y="1"/>
                  </a:lnTo>
                  <a:lnTo>
                    <a:pt x="185" y="4"/>
                  </a:lnTo>
                  <a:lnTo>
                    <a:pt x="202" y="9"/>
                  </a:lnTo>
                  <a:lnTo>
                    <a:pt x="218" y="14"/>
                  </a:lnTo>
                  <a:lnTo>
                    <a:pt x="232" y="21"/>
                  </a:lnTo>
                  <a:lnTo>
                    <a:pt x="244" y="29"/>
                  </a:lnTo>
                  <a:lnTo>
                    <a:pt x="256" y="38"/>
                  </a:lnTo>
                  <a:lnTo>
                    <a:pt x="266" y="48"/>
                  </a:lnTo>
                  <a:lnTo>
                    <a:pt x="272" y="59"/>
                  </a:lnTo>
                  <a:lnTo>
                    <a:pt x="278" y="70"/>
                  </a:lnTo>
                  <a:lnTo>
                    <a:pt x="281" y="82"/>
                  </a:lnTo>
                  <a:lnTo>
                    <a:pt x="283" y="9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2" name="Freeform 1725"/>
            <p:cNvSpPr>
              <a:spLocks/>
            </p:cNvSpPr>
            <p:nvPr/>
          </p:nvSpPr>
          <p:spPr bwMode="auto">
            <a:xfrm>
              <a:off x="2369" y="1609"/>
              <a:ext cx="87" cy="52"/>
            </a:xfrm>
            <a:custGeom>
              <a:avLst/>
              <a:gdLst>
                <a:gd name="T0" fmla="*/ 0 w 349"/>
                <a:gd name="T1" fmla="*/ 0 h 209"/>
                <a:gd name="T2" fmla="*/ 0 w 349"/>
                <a:gd name="T3" fmla="*/ 0 h 209"/>
                <a:gd name="T4" fmla="*/ 0 w 349"/>
                <a:gd name="T5" fmla="*/ 0 h 209"/>
                <a:gd name="T6" fmla="*/ 0 w 349"/>
                <a:gd name="T7" fmla="*/ 0 h 209"/>
                <a:gd name="T8" fmla="*/ 0 w 349"/>
                <a:gd name="T9" fmla="*/ 0 h 209"/>
                <a:gd name="T10" fmla="*/ 0 w 349"/>
                <a:gd name="T11" fmla="*/ 0 h 209"/>
                <a:gd name="T12" fmla="*/ 0 w 349"/>
                <a:gd name="T13" fmla="*/ 0 h 209"/>
                <a:gd name="T14" fmla="*/ 0 w 349"/>
                <a:gd name="T15" fmla="*/ 0 h 209"/>
                <a:gd name="T16" fmla="*/ 0 w 349"/>
                <a:gd name="T17" fmla="*/ 0 h 209"/>
                <a:gd name="T18" fmla="*/ 0 w 349"/>
                <a:gd name="T19" fmla="*/ 0 h 209"/>
                <a:gd name="T20" fmla="*/ 0 w 349"/>
                <a:gd name="T21" fmla="*/ 0 h 209"/>
                <a:gd name="T22" fmla="*/ 0 w 349"/>
                <a:gd name="T23" fmla="*/ 0 h 209"/>
                <a:gd name="T24" fmla="*/ 0 w 349"/>
                <a:gd name="T25" fmla="*/ 0 h 209"/>
                <a:gd name="T26" fmla="*/ 0 w 349"/>
                <a:gd name="T27" fmla="*/ 0 h 209"/>
                <a:gd name="T28" fmla="*/ 0 w 349"/>
                <a:gd name="T29" fmla="*/ 0 h 209"/>
                <a:gd name="T30" fmla="*/ 0 w 349"/>
                <a:gd name="T31" fmla="*/ 0 h 209"/>
                <a:gd name="T32" fmla="*/ 0 w 349"/>
                <a:gd name="T33" fmla="*/ 0 h 209"/>
                <a:gd name="T34" fmla="*/ 0 w 349"/>
                <a:gd name="T35" fmla="*/ 0 h 209"/>
                <a:gd name="T36" fmla="*/ 0 w 349"/>
                <a:gd name="T37" fmla="*/ 0 h 209"/>
                <a:gd name="T38" fmla="*/ 0 w 349"/>
                <a:gd name="T39" fmla="*/ 0 h 209"/>
                <a:gd name="T40" fmla="*/ 0 w 349"/>
                <a:gd name="T41" fmla="*/ 0 h 209"/>
                <a:gd name="T42" fmla="*/ 0 w 349"/>
                <a:gd name="T43" fmla="*/ 0 h 209"/>
                <a:gd name="T44" fmla="*/ 0 w 349"/>
                <a:gd name="T45" fmla="*/ 0 h 209"/>
                <a:gd name="T46" fmla="*/ 0 w 349"/>
                <a:gd name="T47" fmla="*/ 0 h 209"/>
                <a:gd name="T48" fmla="*/ 0 w 349"/>
                <a:gd name="T49" fmla="*/ 0 h 209"/>
                <a:gd name="T50" fmla="*/ 0 w 349"/>
                <a:gd name="T51" fmla="*/ 0 h 209"/>
                <a:gd name="T52" fmla="*/ 0 w 349"/>
                <a:gd name="T53" fmla="*/ 0 h 209"/>
                <a:gd name="T54" fmla="*/ 0 w 349"/>
                <a:gd name="T55" fmla="*/ 0 h 209"/>
                <a:gd name="T56" fmla="*/ 0 w 349"/>
                <a:gd name="T57" fmla="*/ 0 h 209"/>
                <a:gd name="T58" fmla="*/ 0 w 349"/>
                <a:gd name="T59" fmla="*/ 0 h 209"/>
                <a:gd name="T60" fmla="*/ 0 w 349"/>
                <a:gd name="T61" fmla="*/ 0 h 209"/>
                <a:gd name="T62" fmla="*/ 0 w 349"/>
                <a:gd name="T63" fmla="*/ 0 h 209"/>
                <a:gd name="T64" fmla="*/ 0 w 349"/>
                <a:gd name="T65" fmla="*/ 0 h 209"/>
                <a:gd name="T66" fmla="*/ 0 w 349"/>
                <a:gd name="T67" fmla="*/ 0 h 209"/>
                <a:gd name="T68" fmla="*/ 0 w 349"/>
                <a:gd name="T69" fmla="*/ 0 h 209"/>
                <a:gd name="T70" fmla="*/ 0 w 349"/>
                <a:gd name="T71" fmla="*/ 0 h 209"/>
                <a:gd name="T72" fmla="*/ 0 w 349"/>
                <a:gd name="T73" fmla="*/ 0 h 209"/>
                <a:gd name="T74" fmla="*/ 0 w 349"/>
                <a:gd name="T75" fmla="*/ 0 h 209"/>
                <a:gd name="T76" fmla="*/ 0 w 349"/>
                <a:gd name="T77" fmla="*/ 0 h 209"/>
                <a:gd name="T78" fmla="*/ 0 w 349"/>
                <a:gd name="T79" fmla="*/ 0 h 209"/>
                <a:gd name="T80" fmla="*/ 0 w 349"/>
                <a:gd name="T81" fmla="*/ 0 h 209"/>
                <a:gd name="T82" fmla="*/ 0 w 349"/>
                <a:gd name="T83" fmla="*/ 0 h 209"/>
                <a:gd name="T84" fmla="*/ 0 w 349"/>
                <a:gd name="T85" fmla="*/ 0 h 209"/>
                <a:gd name="T86" fmla="*/ 0 w 349"/>
                <a:gd name="T87" fmla="*/ 0 h 209"/>
                <a:gd name="T88" fmla="*/ 0 w 349"/>
                <a:gd name="T89" fmla="*/ 0 h 209"/>
                <a:gd name="T90" fmla="*/ 0 w 349"/>
                <a:gd name="T91" fmla="*/ 0 h 209"/>
                <a:gd name="T92" fmla="*/ 0 w 349"/>
                <a:gd name="T93" fmla="*/ 0 h 209"/>
                <a:gd name="T94" fmla="*/ 0 w 349"/>
                <a:gd name="T95" fmla="*/ 0 h 209"/>
                <a:gd name="T96" fmla="*/ 0 w 349"/>
                <a:gd name="T97" fmla="*/ 0 h 209"/>
                <a:gd name="T98" fmla="*/ 0 w 349"/>
                <a:gd name="T99" fmla="*/ 0 h 209"/>
                <a:gd name="T100" fmla="*/ 0 w 349"/>
                <a:gd name="T101" fmla="*/ 0 h 209"/>
                <a:gd name="T102" fmla="*/ 0 w 349"/>
                <a:gd name="T103" fmla="*/ 0 h 209"/>
                <a:gd name="T104" fmla="*/ 0 w 349"/>
                <a:gd name="T105" fmla="*/ 0 h 209"/>
                <a:gd name="T106" fmla="*/ 0 w 349"/>
                <a:gd name="T107" fmla="*/ 0 h 209"/>
                <a:gd name="T108" fmla="*/ 0 w 349"/>
                <a:gd name="T109" fmla="*/ 0 h 209"/>
                <a:gd name="T110" fmla="*/ 0 w 349"/>
                <a:gd name="T111" fmla="*/ 0 h 2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49" h="209">
                  <a:moveTo>
                    <a:pt x="349" y="105"/>
                  </a:moveTo>
                  <a:lnTo>
                    <a:pt x="348" y="117"/>
                  </a:lnTo>
                  <a:lnTo>
                    <a:pt x="345" y="128"/>
                  </a:lnTo>
                  <a:lnTo>
                    <a:pt x="339" y="141"/>
                  </a:lnTo>
                  <a:lnTo>
                    <a:pt x="331" y="151"/>
                  </a:lnTo>
                  <a:lnTo>
                    <a:pt x="321" y="162"/>
                  </a:lnTo>
                  <a:lnTo>
                    <a:pt x="310" y="171"/>
                  </a:lnTo>
                  <a:lnTo>
                    <a:pt x="296" y="180"/>
                  </a:lnTo>
                  <a:lnTo>
                    <a:pt x="281" y="188"/>
                  </a:lnTo>
                  <a:lnTo>
                    <a:pt x="264" y="194"/>
                  </a:lnTo>
                  <a:lnTo>
                    <a:pt x="247" y="200"/>
                  </a:lnTo>
                  <a:lnTo>
                    <a:pt x="228" y="204"/>
                  </a:lnTo>
                  <a:lnTo>
                    <a:pt x="209" y="208"/>
                  </a:lnTo>
                  <a:lnTo>
                    <a:pt x="189" y="209"/>
                  </a:lnTo>
                  <a:lnTo>
                    <a:pt x="170" y="209"/>
                  </a:lnTo>
                  <a:lnTo>
                    <a:pt x="150" y="208"/>
                  </a:lnTo>
                  <a:lnTo>
                    <a:pt x="130" y="206"/>
                  </a:lnTo>
                  <a:lnTo>
                    <a:pt x="111" y="202"/>
                  </a:lnTo>
                  <a:lnTo>
                    <a:pt x="93" y="198"/>
                  </a:lnTo>
                  <a:lnTo>
                    <a:pt x="76" y="191"/>
                  </a:lnTo>
                  <a:lnTo>
                    <a:pt x="60" y="184"/>
                  </a:lnTo>
                  <a:lnTo>
                    <a:pt x="46" y="175"/>
                  </a:lnTo>
                  <a:lnTo>
                    <a:pt x="33" y="166"/>
                  </a:lnTo>
                  <a:lnTo>
                    <a:pt x="23" y="156"/>
                  </a:lnTo>
                  <a:lnTo>
                    <a:pt x="14" y="145"/>
                  </a:lnTo>
                  <a:lnTo>
                    <a:pt x="7" y="134"/>
                  </a:lnTo>
                  <a:lnTo>
                    <a:pt x="3" y="123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3" y="87"/>
                  </a:lnTo>
                  <a:lnTo>
                    <a:pt x="7" y="76"/>
                  </a:lnTo>
                  <a:lnTo>
                    <a:pt x="14" y="64"/>
                  </a:lnTo>
                  <a:lnTo>
                    <a:pt x="23" y="53"/>
                  </a:lnTo>
                  <a:lnTo>
                    <a:pt x="33" y="43"/>
                  </a:lnTo>
                  <a:lnTo>
                    <a:pt x="46" y="34"/>
                  </a:lnTo>
                  <a:lnTo>
                    <a:pt x="60" y="26"/>
                  </a:lnTo>
                  <a:lnTo>
                    <a:pt x="76" y="18"/>
                  </a:lnTo>
                  <a:lnTo>
                    <a:pt x="93" y="13"/>
                  </a:lnTo>
                  <a:lnTo>
                    <a:pt x="111" y="7"/>
                  </a:lnTo>
                  <a:lnTo>
                    <a:pt x="130" y="4"/>
                  </a:lnTo>
                  <a:lnTo>
                    <a:pt x="150" y="2"/>
                  </a:lnTo>
                  <a:lnTo>
                    <a:pt x="170" y="0"/>
                  </a:lnTo>
                  <a:lnTo>
                    <a:pt x="189" y="0"/>
                  </a:lnTo>
                  <a:lnTo>
                    <a:pt x="209" y="3"/>
                  </a:lnTo>
                  <a:lnTo>
                    <a:pt x="228" y="5"/>
                  </a:lnTo>
                  <a:lnTo>
                    <a:pt x="247" y="9"/>
                  </a:lnTo>
                  <a:lnTo>
                    <a:pt x="264" y="15"/>
                  </a:lnTo>
                  <a:lnTo>
                    <a:pt x="281" y="22"/>
                  </a:lnTo>
                  <a:lnTo>
                    <a:pt x="296" y="30"/>
                  </a:lnTo>
                  <a:lnTo>
                    <a:pt x="310" y="39"/>
                  </a:lnTo>
                  <a:lnTo>
                    <a:pt x="321" y="49"/>
                  </a:lnTo>
                  <a:lnTo>
                    <a:pt x="331" y="59"/>
                  </a:lnTo>
                  <a:lnTo>
                    <a:pt x="339" y="70"/>
                  </a:lnTo>
                  <a:lnTo>
                    <a:pt x="345" y="81"/>
                  </a:lnTo>
                  <a:lnTo>
                    <a:pt x="348" y="94"/>
                  </a:lnTo>
                  <a:lnTo>
                    <a:pt x="349" y="105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3" name="Freeform 1726"/>
            <p:cNvSpPr>
              <a:spLocks/>
            </p:cNvSpPr>
            <p:nvPr/>
          </p:nvSpPr>
          <p:spPr bwMode="auto">
            <a:xfrm>
              <a:off x="2369" y="1609"/>
              <a:ext cx="87" cy="52"/>
            </a:xfrm>
            <a:custGeom>
              <a:avLst/>
              <a:gdLst>
                <a:gd name="T0" fmla="*/ 0 w 349"/>
                <a:gd name="T1" fmla="*/ 0 h 209"/>
                <a:gd name="T2" fmla="*/ 0 w 349"/>
                <a:gd name="T3" fmla="*/ 0 h 209"/>
                <a:gd name="T4" fmla="*/ 0 w 349"/>
                <a:gd name="T5" fmla="*/ 0 h 209"/>
                <a:gd name="T6" fmla="*/ 0 w 349"/>
                <a:gd name="T7" fmla="*/ 0 h 209"/>
                <a:gd name="T8" fmla="*/ 0 w 349"/>
                <a:gd name="T9" fmla="*/ 0 h 209"/>
                <a:gd name="T10" fmla="*/ 0 w 349"/>
                <a:gd name="T11" fmla="*/ 0 h 209"/>
                <a:gd name="T12" fmla="*/ 0 w 349"/>
                <a:gd name="T13" fmla="*/ 0 h 209"/>
                <a:gd name="T14" fmla="*/ 0 w 349"/>
                <a:gd name="T15" fmla="*/ 0 h 209"/>
                <a:gd name="T16" fmla="*/ 0 w 349"/>
                <a:gd name="T17" fmla="*/ 0 h 209"/>
                <a:gd name="T18" fmla="*/ 0 w 349"/>
                <a:gd name="T19" fmla="*/ 0 h 209"/>
                <a:gd name="T20" fmla="*/ 0 w 349"/>
                <a:gd name="T21" fmla="*/ 0 h 209"/>
                <a:gd name="T22" fmla="*/ 0 w 349"/>
                <a:gd name="T23" fmla="*/ 0 h 209"/>
                <a:gd name="T24" fmla="*/ 0 w 349"/>
                <a:gd name="T25" fmla="*/ 0 h 209"/>
                <a:gd name="T26" fmla="*/ 0 w 349"/>
                <a:gd name="T27" fmla="*/ 0 h 209"/>
                <a:gd name="T28" fmla="*/ 0 w 349"/>
                <a:gd name="T29" fmla="*/ 0 h 209"/>
                <a:gd name="T30" fmla="*/ 0 w 349"/>
                <a:gd name="T31" fmla="*/ 0 h 209"/>
                <a:gd name="T32" fmla="*/ 0 w 349"/>
                <a:gd name="T33" fmla="*/ 0 h 209"/>
                <a:gd name="T34" fmla="*/ 0 w 349"/>
                <a:gd name="T35" fmla="*/ 0 h 209"/>
                <a:gd name="T36" fmla="*/ 0 w 349"/>
                <a:gd name="T37" fmla="*/ 0 h 209"/>
                <a:gd name="T38" fmla="*/ 0 w 349"/>
                <a:gd name="T39" fmla="*/ 0 h 209"/>
                <a:gd name="T40" fmla="*/ 0 w 349"/>
                <a:gd name="T41" fmla="*/ 0 h 209"/>
                <a:gd name="T42" fmla="*/ 0 w 349"/>
                <a:gd name="T43" fmla="*/ 0 h 209"/>
                <a:gd name="T44" fmla="*/ 0 w 349"/>
                <a:gd name="T45" fmla="*/ 0 h 209"/>
                <a:gd name="T46" fmla="*/ 0 w 349"/>
                <a:gd name="T47" fmla="*/ 0 h 209"/>
                <a:gd name="T48" fmla="*/ 0 w 349"/>
                <a:gd name="T49" fmla="*/ 0 h 209"/>
                <a:gd name="T50" fmla="*/ 0 w 349"/>
                <a:gd name="T51" fmla="*/ 0 h 209"/>
                <a:gd name="T52" fmla="*/ 0 w 349"/>
                <a:gd name="T53" fmla="*/ 0 h 209"/>
                <a:gd name="T54" fmla="*/ 0 w 349"/>
                <a:gd name="T55" fmla="*/ 0 h 209"/>
                <a:gd name="T56" fmla="*/ 0 w 349"/>
                <a:gd name="T57" fmla="*/ 0 h 209"/>
                <a:gd name="T58" fmla="*/ 0 w 349"/>
                <a:gd name="T59" fmla="*/ 0 h 209"/>
                <a:gd name="T60" fmla="*/ 0 w 349"/>
                <a:gd name="T61" fmla="*/ 0 h 209"/>
                <a:gd name="T62" fmla="*/ 0 w 349"/>
                <a:gd name="T63" fmla="*/ 0 h 209"/>
                <a:gd name="T64" fmla="*/ 0 w 349"/>
                <a:gd name="T65" fmla="*/ 0 h 209"/>
                <a:gd name="T66" fmla="*/ 0 w 349"/>
                <a:gd name="T67" fmla="*/ 0 h 209"/>
                <a:gd name="T68" fmla="*/ 0 w 349"/>
                <a:gd name="T69" fmla="*/ 0 h 209"/>
                <a:gd name="T70" fmla="*/ 0 w 349"/>
                <a:gd name="T71" fmla="*/ 0 h 209"/>
                <a:gd name="T72" fmla="*/ 0 w 349"/>
                <a:gd name="T73" fmla="*/ 0 h 209"/>
                <a:gd name="T74" fmla="*/ 0 w 349"/>
                <a:gd name="T75" fmla="*/ 0 h 209"/>
                <a:gd name="T76" fmla="*/ 0 w 349"/>
                <a:gd name="T77" fmla="*/ 0 h 209"/>
                <a:gd name="T78" fmla="*/ 0 w 349"/>
                <a:gd name="T79" fmla="*/ 0 h 209"/>
                <a:gd name="T80" fmla="*/ 0 w 349"/>
                <a:gd name="T81" fmla="*/ 0 h 209"/>
                <a:gd name="T82" fmla="*/ 0 w 349"/>
                <a:gd name="T83" fmla="*/ 0 h 209"/>
                <a:gd name="T84" fmla="*/ 0 w 349"/>
                <a:gd name="T85" fmla="*/ 0 h 209"/>
                <a:gd name="T86" fmla="*/ 0 w 349"/>
                <a:gd name="T87" fmla="*/ 0 h 209"/>
                <a:gd name="T88" fmla="*/ 0 w 349"/>
                <a:gd name="T89" fmla="*/ 0 h 209"/>
                <a:gd name="T90" fmla="*/ 0 w 349"/>
                <a:gd name="T91" fmla="*/ 0 h 209"/>
                <a:gd name="T92" fmla="*/ 0 w 349"/>
                <a:gd name="T93" fmla="*/ 0 h 209"/>
                <a:gd name="T94" fmla="*/ 0 w 349"/>
                <a:gd name="T95" fmla="*/ 0 h 209"/>
                <a:gd name="T96" fmla="*/ 0 w 349"/>
                <a:gd name="T97" fmla="*/ 0 h 209"/>
                <a:gd name="T98" fmla="*/ 0 w 349"/>
                <a:gd name="T99" fmla="*/ 0 h 209"/>
                <a:gd name="T100" fmla="*/ 0 w 349"/>
                <a:gd name="T101" fmla="*/ 0 h 209"/>
                <a:gd name="T102" fmla="*/ 0 w 349"/>
                <a:gd name="T103" fmla="*/ 0 h 209"/>
                <a:gd name="T104" fmla="*/ 0 w 349"/>
                <a:gd name="T105" fmla="*/ 0 h 209"/>
                <a:gd name="T106" fmla="*/ 0 w 349"/>
                <a:gd name="T107" fmla="*/ 0 h 209"/>
                <a:gd name="T108" fmla="*/ 0 w 349"/>
                <a:gd name="T109" fmla="*/ 0 h 209"/>
                <a:gd name="T110" fmla="*/ 0 w 349"/>
                <a:gd name="T111" fmla="*/ 0 h 2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49" h="209">
                  <a:moveTo>
                    <a:pt x="349" y="105"/>
                  </a:moveTo>
                  <a:lnTo>
                    <a:pt x="348" y="117"/>
                  </a:lnTo>
                  <a:lnTo>
                    <a:pt x="345" y="128"/>
                  </a:lnTo>
                  <a:lnTo>
                    <a:pt x="339" y="141"/>
                  </a:lnTo>
                  <a:lnTo>
                    <a:pt x="331" y="151"/>
                  </a:lnTo>
                  <a:lnTo>
                    <a:pt x="321" y="162"/>
                  </a:lnTo>
                  <a:lnTo>
                    <a:pt x="310" y="171"/>
                  </a:lnTo>
                  <a:lnTo>
                    <a:pt x="296" y="180"/>
                  </a:lnTo>
                  <a:lnTo>
                    <a:pt x="281" y="188"/>
                  </a:lnTo>
                  <a:lnTo>
                    <a:pt x="264" y="194"/>
                  </a:lnTo>
                  <a:lnTo>
                    <a:pt x="247" y="200"/>
                  </a:lnTo>
                  <a:lnTo>
                    <a:pt x="228" y="204"/>
                  </a:lnTo>
                  <a:lnTo>
                    <a:pt x="209" y="208"/>
                  </a:lnTo>
                  <a:lnTo>
                    <a:pt x="189" y="209"/>
                  </a:lnTo>
                  <a:lnTo>
                    <a:pt x="170" y="209"/>
                  </a:lnTo>
                  <a:lnTo>
                    <a:pt x="150" y="208"/>
                  </a:lnTo>
                  <a:lnTo>
                    <a:pt x="130" y="206"/>
                  </a:lnTo>
                  <a:lnTo>
                    <a:pt x="111" y="202"/>
                  </a:lnTo>
                  <a:lnTo>
                    <a:pt x="93" y="198"/>
                  </a:lnTo>
                  <a:lnTo>
                    <a:pt x="76" y="191"/>
                  </a:lnTo>
                  <a:lnTo>
                    <a:pt x="60" y="184"/>
                  </a:lnTo>
                  <a:lnTo>
                    <a:pt x="46" y="175"/>
                  </a:lnTo>
                  <a:lnTo>
                    <a:pt x="33" y="166"/>
                  </a:lnTo>
                  <a:lnTo>
                    <a:pt x="23" y="156"/>
                  </a:lnTo>
                  <a:lnTo>
                    <a:pt x="14" y="145"/>
                  </a:lnTo>
                  <a:lnTo>
                    <a:pt x="7" y="134"/>
                  </a:lnTo>
                  <a:lnTo>
                    <a:pt x="3" y="123"/>
                  </a:lnTo>
                  <a:lnTo>
                    <a:pt x="0" y="110"/>
                  </a:lnTo>
                  <a:lnTo>
                    <a:pt x="0" y="99"/>
                  </a:lnTo>
                  <a:lnTo>
                    <a:pt x="3" y="87"/>
                  </a:lnTo>
                  <a:lnTo>
                    <a:pt x="7" y="76"/>
                  </a:lnTo>
                  <a:lnTo>
                    <a:pt x="14" y="64"/>
                  </a:lnTo>
                  <a:lnTo>
                    <a:pt x="23" y="53"/>
                  </a:lnTo>
                  <a:lnTo>
                    <a:pt x="33" y="43"/>
                  </a:lnTo>
                  <a:lnTo>
                    <a:pt x="46" y="34"/>
                  </a:lnTo>
                  <a:lnTo>
                    <a:pt x="60" y="26"/>
                  </a:lnTo>
                  <a:lnTo>
                    <a:pt x="76" y="18"/>
                  </a:lnTo>
                  <a:lnTo>
                    <a:pt x="93" y="13"/>
                  </a:lnTo>
                  <a:lnTo>
                    <a:pt x="111" y="7"/>
                  </a:lnTo>
                  <a:lnTo>
                    <a:pt x="130" y="4"/>
                  </a:lnTo>
                  <a:lnTo>
                    <a:pt x="150" y="2"/>
                  </a:lnTo>
                  <a:lnTo>
                    <a:pt x="170" y="0"/>
                  </a:lnTo>
                  <a:lnTo>
                    <a:pt x="189" y="0"/>
                  </a:lnTo>
                  <a:lnTo>
                    <a:pt x="209" y="3"/>
                  </a:lnTo>
                  <a:lnTo>
                    <a:pt x="228" y="5"/>
                  </a:lnTo>
                  <a:lnTo>
                    <a:pt x="247" y="9"/>
                  </a:lnTo>
                  <a:lnTo>
                    <a:pt x="264" y="15"/>
                  </a:lnTo>
                  <a:lnTo>
                    <a:pt x="281" y="22"/>
                  </a:lnTo>
                  <a:lnTo>
                    <a:pt x="296" y="30"/>
                  </a:lnTo>
                  <a:lnTo>
                    <a:pt x="310" y="39"/>
                  </a:lnTo>
                  <a:lnTo>
                    <a:pt x="321" y="49"/>
                  </a:lnTo>
                  <a:lnTo>
                    <a:pt x="331" y="59"/>
                  </a:lnTo>
                  <a:lnTo>
                    <a:pt x="339" y="70"/>
                  </a:lnTo>
                  <a:lnTo>
                    <a:pt x="345" y="81"/>
                  </a:lnTo>
                  <a:lnTo>
                    <a:pt x="348" y="94"/>
                  </a:lnTo>
                  <a:lnTo>
                    <a:pt x="349" y="10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4" name="Freeform 1727"/>
            <p:cNvSpPr>
              <a:spLocks/>
            </p:cNvSpPr>
            <p:nvPr/>
          </p:nvSpPr>
          <p:spPr bwMode="auto">
            <a:xfrm>
              <a:off x="4030" y="1799"/>
              <a:ext cx="176" cy="70"/>
            </a:xfrm>
            <a:custGeom>
              <a:avLst/>
              <a:gdLst>
                <a:gd name="T0" fmla="*/ 0 w 703"/>
                <a:gd name="T1" fmla="*/ 0 h 283"/>
                <a:gd name="T2" fmla="*/ 0 w 703"/>
                <a:gd name="T3" fmla="*/ 0 h 283"/>
                <a:gd name="T4" fmla="*/ 0 w 703"/>
                <a:gd name="T5" fmla="*/ 0 h 283"/>
                <a:gd name="T6" fmla="*/ 0 w 703"/>
                <a:gd name="T7" fmla="*/ 0 h 283"/>
                <a:gd name="T8" fmla="*/ 0 w 703"/>
                <a:gd name="T9" fmla="*/ 0 h 283"/>
                <a:gd name="T10" fmla="*/ 0 w 703"/>
                <a:gd name="T11" fmla="*/ 0 h 283"/>
                <a:gd name="T12" fmla="*/ 0 w 703"/>
                <a:gd name="T13" fmla="*/ 0 h 283"/>
                <a:gd name="T14" fmla="*/ 0 w 703"/>
                <a:gd name="T15" fmla="*/ 0 h 283"/>
                <a:gd name="T16" fmla="*/ 0 w 703"/>
                <a:gd name="T17" fmla="*/ 0 h 283"/>
                <a:gd name="T18" fmla="*/ 0 w 703"/>
                <a:gd name="T19" fmla="*/ 0 h 283"/>
                <a:gd name="T20" fmla="*/ 0 w 703"/>
                <a:gd name="T21" fmla="*/ 0 h 283"/>
                <a:gd name="T22" fmla="*/ 0 w 703"/>
                <a:gd name="T23" fmla="*/ 0 h 283"/>
                <a:gd name="T24" fmla="*/ 0 w 703"/>
                <a:gd name="T25" fmla="*/ 0 h 283"/>
                <a:gd name="T26" fmla="*/ 0 w 703"/>
                <a:gd name="T27" fmla="*/ 0 h 283"/>
                <a:gd name="T28" fmla="*/ 0 w 703"/>
                <a:gd name="T29" fmla="*/ 0 h 283"/>
                <a:gd name="T30" fmla="*/ 0 w 703"/>
                <a:gd name="T31" fmla="*/ 0 h 283"/>
                <a:gd name="T32" fmla="*/ 0 w 703"/>
                <a:gd name="T33" fmla="*/ 0 h 283"/>
                <a:gd name="T34" fmla="*/ 0 w 703"/>
                <a:gd name="T35" fmla="*/ 0 h 283"/>
                <a:gd name="T36" fmla="*/ 0 w 703"/>
                <a:gd name="T37" fmla="*/ 0 h 283"/>
                <a:gd name="T38" fmla="*/ 0 w 703"/>
                <a:gd name="T39" fmla="*/ 0 h 283"/>
                <a:gd name="T40" fmla="*/ 0 w 703"/>
                <a:gd name="T41" fmla="*/ 0 h 283"/>
                <a:gd name="T42" fmla="*/ 0 w 703"/>
                <a:gd name="T43" fmla="*/ 0 h 283"/>
                <a:gd name="T44" fmla="*/ 0 w 703"/>
                <a:gd name="T45" fmla="*/ 0 h 283"/>
                <a:gd name="T46" fmla="*/ 0 w 703"/>
                <a:gd name="T47" fmla="*/ 0 h 283"/>
                <a:gd name="T48" fmla="*/ 0 w 703"/>
                <a:gd name="T49" fmla="*/ 0 h 283"/>
                <a:gd name="T50" fmla="*/ 0 w 703"/>
                <a:gd name="T51" fmla="*/ 0 h 283"/>
                <a:gd name="T52" fmla="*/ 0 w 703"/>
                <a:gd name="T53" fmla="*/ 0 h 283"/>
                <a:gd name="T54" fmla="*/ 0 w 703"/>
                <a:gd name="T55" fmla="*/ 0 h 283"/>
                <a:gd name="T56" fmla="*/ 0 w 703"/>
                <a:gd name="T57" fmla="*/ 0 h 283"/>
                <a:gd name="T58" fmla="*/ 0 w 703"/>
                <a:gd name="T59" fmla="*/ 0 h 283"/>
                <a:gd name="T60" fmla="*/ 0 w 703"/>
                <a:gd name="T61" fmla="*/ 0 h 283"/>
                <a:gd name="T62" fmla="*/ 0 w 703"/>
                <a:gd name="T63" fmla="*/ 0 h 283"/>
                <a:gd name="T64" fmla="*/ 0 w 703"/>
                <a:gd name="T65" fmla="*/ 0 h 283"/>
                <a:gd name="T66" fmla="*/ 0 w 703"/>
                <a:gd name="T67" fmla="*/ 0 h 283"/>
                <a:gd name="T68" fmla="*/ 0 w 703"/>
                <a:gd name="T69" fmla="*/ 0 h 283"/>
                <a:gd name="T70" fmla="*/ 0 w 703"/>
                <a:gd name="T71" fmla="*/ 0 h 283"/>
                <a:gd name="T72" fmla="*/ 0 w 703"/>
                <a:gd name="T73" fmla="*/ 0 h 283"/>
                <a:gd name="T74" fmla="*/ 0 w 703"/>
                <a:gd name="T75" fmla="*/ 0 h 283"/>
                <a:gd name="T76" fmla="*/ 0 w 703"/>
                <a:gd name="T77" fmla="*/ 0 h 283"/>
                <a:gd name="T78" fmla="*/ 0 w 703"/>
                <a:gd name="T79" fmla="*/ 0 h 283"/>
                <a:gd name="T80" fmla="*/ 0 w 703"/>
                <a:gd name="T81" fmla="*/ 0 h 283"/>
                <a:gd name="T82" fmla="*/ 0 w 703"/>
                <a:gd name="T83" fmla="*/ 0 h 283"/>
                <a:gd name="T84" fmla="*/ 0 w 703"/>
                <a:gd name="T85" fmla="*/ 0 h 283"/>
                <a:gd name="T86" fmla="*/ 0 w 703"/>
                <a:gd name="T87" fmla="*/ 0 h 283"/>
                <a:gd name="T88" fmla="*/ 0 w 703"/>
                <a:gd name="T89" fmla="*/ 0 h 283"/>
                <a:gd name="T90" fmla="*/ 0 w 703"/>
                <a:gd name="T91" fmla="*/ 0 h 283"/>
                <a:gd name="T92" fmla="*/ 0 w 703"/>
                <a:gd name="T93" fmla="*/ 0 h 283"/>
                <a:gd name="T94" fmla="*/ 0 w 703"/>
                <a:gd name="T95" fmla="*/ 0 h 283"/>
                <a:gd name="T96" fmla="*/ 0 w 703"/>
                <a:gd name="T97" fmla="*/ 0 h 28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03" h="283">
                  <a:moveTo>
                    <a:pt x="0" y="206"/>
                  </a:moveTo>
                  <a:lnTo>
                    <a:pt x="5" y="206"/>
                  </a:lnTo>
                  <a:lnTo>
                    <a:pt x="11" y="207"/>
                  </a:lnTo>
                  <a:lnTo>
                    <a:pt x="16" y="209"/>
                  </a:lnTo>
                  <a:lnTo>
                    <a:pt x="32" y="214"/>
                  </a:lnTo>
                  <a:lnTo>
                    <a:pt x="48" y="220"/>
                  </a:lnTo>
                  <a:lnTo>
                    <a:pt x="66" y="224"/>
                  </a:lnTo>
                  <a:lnTo>
                    <a:pt x="84" y="229"/>
                  </a:lnTo>
                  <a:lnTo>
                    <a:pt x="104" y="233"/>
                  </a:lnTo>
                  <a:lnTo>
                    <a:pt x="124" y="237"/>
                  </a:lnTo>
                  <a:lnTo>
                    <a:pt x="145" y="240"/>
                  </a:lnTo>
                  <a:lnTo>
                    <a:pt x="166" y="243"/>
                  </a:lnTo>
                  <a:lnTo>
                    <a:pt x="185" y="247"/>
                  </a:lnTo>
                  <a:lnTo>
                    <a:pt x="204" y="250"/>
                  </a:lnTo>
                  <a:lnTo>
                    <a:pt x="220" y="253"/>
                  </a:lnTo>
                  <a:lnTo>
                    <a:pt x="237" y="256"/>
                  </a:lnTo>
                  <a:lnTo>
                    <a:pt x="246" y="257"/>
                  </a:lnTo>
                  <a:lnTo>
                    <a:pt x="255" y="258"/>
                  </a:lnTo>
                  <a:lnTo>
                    <a:pt x="264" y="261"/>
                  </a:lnTo>
                  <a:lnTo>
                    <a:pt x="274" y="265"/>
                  </a:lnTo>
                  <a:lnTo>
                    <a:pt x="281" y="268"/>
                  </a:lnTo>
                  <a:lnTo>
                    <a:pt x="287" y="271"/>
                  </a:lnTo>
                  <a:lnTo>
                    <a:pt x="293" y="275"/>
                  </a:lnTo>
                  <a:lnTo>
                    <a:pt x="299" y="278"/>
                  </a:lnTo>
                  <a:lnTo>
                    <a:pt x="304" y="280"/>
                  </a:lnTo>
                  <a:lnTo>
                    <a:pt x="310" y="283"/>
                  </a:lnTo>
                  <a:lnTo>
                    <a:pt x="315" y="283"/>
                  </a:lnTo>
                  <a:lnTo>
                    <a:pt x="318" y="281"/>
                  </a:lnTo>
                  <a:lnTo>
                    <a:pt x="320" y="279"/>
                  </a:lnTo>
                  <a:lnTo>
                    <a:pt x="321" y="276"/>
                  </a:lnTo>
                  <a:lnTo>
                    <a:pt x="324" y="271"/>
                  </a:lnTo>
                  <a:lnTo>
                    <a:pt x="325" y="267"/>
                  </a:lnTo>
                  <a:lnTo>
                    <a:pt x="326" y="262"/>
                  </a:lnTo>
                  <a:lnTo>
                    <a:pt x="327" y="257"/>
                  </a:lnTo>
                  <a:lnTo>
                    <a:pt x="330" y="242"/>
                  </a:lnTo>
                  <a:lnTo>
                    <a:pt x="334" y="229"/>
                  </a:lnTo>
                  <a:lnTo>
                    <a:pt x="338" y="213"/>
                  </a:lnTo>
                  <a:lnTo>
                    <a:pt x="345" y="193"/>
                  </a:lnTo>
                  <a:lnTo>
                    <a:pt x="352" y="172"/>
                  </a:lnTo>
                  <a:lnTo>
                    <a:pt x="355" y="160"/>
                  </a:lnTo>
                  <a:lnTo>
                    <a:pt x="358" y="149"/>
                  </a:lnTo>
                  <a:lnTo>
                    <a:pt x="362" y="139"/>
                  </a:lnTo>
                  <a:lnTo>
                    <a:pt x="364" y="128"/>
                  </a:lnTo>
                  <a:lnTo>
                    <a:pt x="365" y="121"/>
                  </a:lnTo>
                  <a:lnTo>
                    <a:pt x="366" y="113"/>
                  </a:lnTo>
                  <a:lnTo>
                    <a:pt x="367" y="107"/>
                  </a:lnTo>
                  <a:lnTo>
                    <a:pt x="369" y="100"/>
                  </a:lnTo>
                  <a:lnTo>
                    <a:pt x="373" y="93"/>
                  </a:lnTo>
                  <a:lnTo>
                    <a:pt x="377" y="86"/>
                  </a:lnTo>
                  <a:lnTo>
                    <a:pt x="382" y="80"/>
                  </a:lnTo>
                  <a:lnTo>
                    <a:pt x="387" y="73"/>
                  </a:lnTo>
                  <a:lnTo>
                    <a:pt x="393" y="66"/>
                  </a:lnTo>
                  <a:lnTo>
                    <a:pt x="396" y="61"/>
                  </a:lnTo>
                  <a:lnTo>
                    <a:pt x="400" y="55"/>
                  </a:lnTo>
                  <a:lnTo>
                    <a:pt x="403" y="49"/>
                  </a:lnTo>
                  <a:lnTo>
                    <a:pt x="405" y="42"/>
                  </a:lnTo>
                  <a:lnTo>
                    <a:pt x="406" y="35"/>
                  </a:lnTo>
                  <a:lnTo>
                    <a:pt x="406" y="28"/>
                  </a:lnTo>
                  <a:lnTo>
                    <a:pt x="408" y="23"/>
                  </a:lnTo>
                  <a:lnTo>
                    <a:pt x="408" y="17"/>
                  </a:lnTo>
                  <a:lnTo>
                    <a:pt x="409" y="12"/>
                  </a:lnTo>
                  <a:lnTo>
                    <a:pt x="410" y="8"/>
                  </a:lnTo>
                  <a:lnTo>
                    <a:pt x="411" y="5"/>
                  </a:lnTo>
                  <a:lnTo>
                    <a:pt x="413" y="2"/>
                  </a:lnTo>
                  <a:lnTo>
                    <a:pt x="417" y="1"/>
                  </a:lnTo>
                  <a:lnTo>
                    <a:pt x="421" y="0"/>
                  </a:lnTo>
                  <a:lnTo>
                    <a:pt x="424" y="0"/>
                  </a:lnTo>
                  <a:lnTo>
                    <a:pt x="429" y="0"/>
                  </a:lnTo>
                  <a:lnTo>
                    <a:pt x="434" y="1"/>
                  </a:lnTo>
                  <a:lnTo>
                    <a:pt x="439" y="2"/>
                  </a:lnTo>
                  <a:lnTo>
                    <a:pt x="445" y="5"/>
                  </a:lnTo>
                  <a:lnTo>
                    <a:pt x="467" y="11"/>
                  </a:lnTo>
                  <a:lnTo>
                    <a:pt x="488" y="18"/>
                  </a:lnTo>
                  <a:lnTo>
                    <a:pt x="505" y="24"/>
                  </a:lnTo>
                  <a:lnTo>
                    <a:pt x="522" y="29"/>
                  </a:lnTo>
                  <a:lnTo>
                    <a:pt x="540" y="35"/>
                  </a:lnTo>
                  <a:lnTo>
                    <a:pt x="558" y="40"/>
                  </a:lnTo>
                  <a:lnTo>
                    <a:pt x="566" y="43"/>
                  </a:lnTo>
                  <a:lnTo>
                    <a:pt x="572" y="45"/>
                  </a:lnTo>
                  <a:lnTo>
                    <a:pt x="580" y="47"/>
                  </a:lnTo>
                  <a:lnTo>
                    <a:pt x="587" y="48"/>
                  </a:lnTo>
                  <a:lnTo>
                    <a:pt x="598" y="49"/>
                  </a:lnTo>
                  <a:lnTo>
                    <a:pt x="609" y="49"/>
                  </a:lnTo>
                  <a:lnTo>
                    <a:pt x="620" y="51"/>
                  </a:lnTo>
                  <a:lnTo>
                    <a:pt x="631" y="53"/>
                  </a:lnTo>
                  <a:lnTo>
                    <a:pt x="643" y="56"/>
                  </a:lnTo>
                  <a:lnTo>
                    <a:pt x="654" y="60"/>
                  </a:lnTo>
                  <a:lnTo>
                    <a:pt x="668" y="62"/>
                  </a:lnTo>
                  <a:lnTo>
                    <a:pt x="672" y="63"/>
                  </a:lnTo>
                  <a:lnTo>
                    <a:pt x="678" y="63"/>
                  </a:lnTo>
                  <a:lnTo>
                    <a:pt x="683" y="63"/>
                  </a:lnTo>
                  <a:lnTo>
                    <a:pt x="690" y="63"/>
                  </a:lnTo>
                  <a:lnTo>
                    <a:pt x="694" y="64"/>
                  </a:lnTo>
                  <a:lnTo>
                    <a:pt x="699" y="66"/>
                  </a:lnTo>
                  <a:lnTo>
                    <a:pt x="701" y="67"/>
                  </a:lnTo>
                  <a:lnTo>
                    <a:pt x="702" y="70"/>
                  </a:lnTo>
                  <a:lnTo>
                    <a:pt x="702" y="72"/>
                  </a:lnTo>
                  <a:lnTo>
                    <a:pt x="703" y="7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5" name="Freeform 1728"/>
            <p:cNvSpPr>
              <a:spLocks/>
            </p:cNvSpPr>
            <p:nvPr/>
          </p:nvSpPr>
          <p:spPr bwMode="auto">
            <a:xfrm>
              <a:off x="3935" y="1850"/>
              <a:ext cx="96" cy="74"/>
            </a:xfrm>
            <a:custGeom>
              <a:avLst/>
              <a:gdLst>
                <a:gd name="T0" fmla="*/ 0 w 383"/>
                <a:gd name="T1" fmla="*/ 0 h 296"/>
                <a:gd name="T2" fmla="*/ 0 w 383"/>
                <a:gd name="T3" fmla="*/ 0 h 296"/>
                <a:gd name="T4" fmla="*/ 0 w 383"/>
                <a:gd name="T5" fmla="*/ 0 h 296"/>
                <a:gd name="T6" fmla="*/ 0 w 383"/>
                <a:gd name="T7" fmla="*/ 0 h 296"/>
                <a:gd name="T8" fmla="*/ 0 w 383"/>
                <a:gd name="T9" fmla="*/ 0 h 296"/>
                <a:gd name="T10" fmla="*/ 0 w 383"/>
                <a:gd name="T11" fmla="*/ 0 h 296"/>
                <a:gd name="T12" fmla="*/ 0 w 383"/>
                <a:gd name="T13" fmla="*/ 0 h 296"/>
                <a:gd name="T14" fmla="*/ 0 w 383"/>
                <a:gd name="T15" fmla="*/ 0 h 296"/>
                <a:gd name="T16" fmla="*/ 0 w 383"/>
                <a:gd name="T17" fmla="*/ 0 h 296"/>
                <a:gd name="T18" fmla="*/ 0 w 383"/>
                <a:gd name="T19" fmla="*/ 0 h 296"/>
                <a:gd name="T20" fmla="*/ 0 w 383"/>
                <a:gd name="T21" fmla="*/ 0 h 296"/>
                <a:gd name="T22" fmla="*/ 0 w 383"/>
                <a:gd name="T23" fmla="*/ 0 h 296"/>
                <a:gd name="T24" fmla="*/ 0 w 383"/>
                <a:gd name="T25" fmla="*/ 0 h 296"/>
                <a:gd name="T26" fmla="*/ 0 w 383"/>
                <a:gd name="T27" fmla="*/ 0 h 296"/>
                <a:gd name="T28" fmla="*/ 0 w 383"/>
                <a:gd name="T29" fmla="*/ 0 h 296"/>
                <a:gd name="T30" fmla="*/ 0 w 383"/>
                <a:gd name="T31" fmla="*/ 0 h 296"/>
                <a:gd name="T32" fmla="*/ 0 w 383"/>
                <a:gd name="T33" fmla="*/ 0 h 296"/>
                <a:gd name="T34" fmla="*/ 0 w 383"/>
                <a:gd name="T35" fmla="*/ 0 h 296"/>
                <a:gd name="T36" fmla="*/ 0 w 383"/>
                <a:gd name="T37" fmla="*/ 0 h 296"/>
                <a:gd name="T38" fmla="*/ 0 w 383"/>
                <a:gd name="T39" fmla="*/ 0 h 296"/>
                <a:gd name="T40" fmla="*/ 0 w 383"/>
                <a:gd name="T41" fmla="*/ 0 h 296"/>
                <a:gd name="T42" fmla="*/ 0 w 383"/>
                <a:gd name="T43" fmla="*/ 0 h 296"/>
                <a:gd name="T44" fmla="*/ 0 w 383"/>
                <a:gd name="T45" fmla="*/ 0 h 296"/>
                <a:gd name="T46" fmla="*/ 0 w 383"/>
                <a:gd name="T47" fmla="*/ 0 h 296"/>
                <a:gd name="T48" fmla="*/ 0 w 383"/>
                <a:gd name="T49" fmla="*/ 0 h 296"/>
                <a:gd name="T50" fmla="*/ 0 w 383"/>
                <a:gd name="T51" fmla="*/ 0 h 296"/>
                <a:gd name="T52" fmla="*/ 0 w 383"/>
                <a:gd name="T53" fmla="*/ 0 h 296"/>
                <a:gd name="T54" fmla="*/ 0 w 383"/>
                <a:gd name="T55" fmla="*/ 0 h 296"/>
                <a:gd name="T56" fmla="*/ 0 w 383"/>
                <a:gd name="T57" fmla="*/ 0 h 296"/>
                <a:gd name="T58" fmla="*/ 0 w 383"/>
                <a:gd name="T59" fmla="*/ 0 h 296"/>
                <a:gd name="T60" fmla="*/ 0 w 383"/>
                <a:gd name="T61" fmla="*/ 0 h 296"/>
                <a:gd name="T62" fmla="*/ 0 w 383"/>
                <a:gd name="T63" fmla="*/ 0 h 296"/>
                <a:gd name="T64" fmla="*/ 0 w 383"/>
                <a:gd name="T65" fmla="*/ 0 h 296"/>
                <a:gd name="T66" fmla="*/ 0 w 383"/>
                <a:gd name="T67" fmla="*/ 0 h 296"/>
                <a:gd name="T68" fmla="*/ 0 w 383"/>
                <a:gd name="T69" fmla="*/ 0 h 296"/>
                <a:gd name="T70" fmla="*/ 0 w 383"/>
                <a:gd name="T71" fmla="*/ 0 h 296"/>
                <a:gd name="T72" fmla="*/ 0 w 383"/>
                <a:gd name="T73" fmla="*/ 0 h 296"/>
                <a:gd name="T74" fmla="*/ 0 w 383"/>
                <a:gd name="T75" fmla="*/ 0 h 296"/>
                <a:gd name="T76" fmla="*/ 0 w 383"/>
                <a:gd name="T77" fmla="*/ 0 h 296"/>
                <a:gd name="T78" fmla="*/ 0 w 383"/>
                <a:gd name="T79" fmla="*/ 0 h 296"/>
                <a:gd name="T80" fmla="*/ 0 w 383"/>
                <a:gd name="T81" fmla="*/ 0 h 296"/>
                <a:gd name="T82" fmla="*/ 0 w 383"/>
                <a:gd name="T83" fmla="*/ 0 h 296"/>
                <a:gd name="T84" fmla="*/ 0 w 383"/>
                <a:gd name="T85" fmla="*/ 0 h 296"/>
                <a:gd name="T86" fmla="*/ 0 w 383"/>
                <a:gd name="T87" fmla="*/ 0 h 296"/>
                <a:gd name="T88" fmla="*/ 0 w 383"/>
                <a:gd name="T89" fmla="*/ 0 h 296"/>
                <a:gd name="T90" fmla="*/ 0 w 383"/>
                <a:gd name="T91" fmla="*/ 0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3" h="296">
                  <a:moveTo>
                    <a:pt x="374" y="0"/>
                  </a:moveTo>
                  <a:lnTo>
                    <a:pt x="377" y="4"/>
                  </a:lnTo>
                  <a:lnTo>
                    <a:pt x="381" y="8"/>
                  </a:lnTo>
                  <a:lnTo>
                    <a:pt x="382" y="12"/>
                  </a:lnTo>
                  <a:lnTo>
                    <a:pt x="383" y="15"/>
                  </a:lnTo>
                  <a:lnTo>
                    <a:pt x="383" y="18"/>
                  </a:lnTo>
                  <a:lnTo>
                    <a:pt x="383" y="24"/>
                  </a:lnTo>
                  <a:lnTo>
                    <a:pt x="381" y="28"/>
                  </a:lnTo>
                  <a:lnTo>
                    <a:pt x="379" y="34"/>
                  </a:lnTo>
                  <a:lnTo>
                    <a:pt x="375" y="38"/>
                  </a:lnTo>
                  <a:lnTo>
                    <a:pt x="373" y="43"/>
                  </a:lnTo>
                  <a:lnTo>
                    <a:pt x="370" y="50"/>
                  </a:lnTo>
                  <a:lnTo>
                    <a:pt x="367" y="56"/>
                  </a:lnTo>
                  <a:lnTo>
                    <a:pt x="366" y="62"/>
                  </a:lnTo>
                  <a:lnTo>
                    <a:pt x="365" y="70"/>
                  </a:lnTo>
                  <a:lnTo>
                    <a:pt x="364" y="77"/>
                  </a:lnTo>
                  <a:lnTo>
                    <a:pt x="363" y="82"/>
                  </a:lnTo>
                  <a:lnTo>
                    <a:pt x="361" y="88"/>
                  </a:lnTo>
                  <a:lnTo>
                    <a:pt x="359" y="93"/>
                  </a:lnTo>
                  <a:lnTo>
                    <a:pt x="358" y="100"/>
                  </a:lnTo>
                  <a:lnTo>
                    <a:pt x="358" y="106"/>
                  </a:lnTo>
                  <a:lnTo>
                    <a:pt x="359" y="111"/>
                  </a:lnTo>
                  <a:lnTo>
                    <a:pt x="361" y="117"/>
                  </a:lnTo>
                  <a:lnTo>
                    <a:pt x="361" y="123"/>
                  </a:lnTo>
                  <a:lnTo>
                    <a:pt x="359" y="127"/>
                  </a:lnTo>
                  <a:lnTo>
                    <a:pt x="358" y="130"/>
                  </a:lnTo>
                  <a:lnTo>
                    <a:pt x="356" y="134"/>
                  </a:lnTo>
                  <a:lnTo>
                    <a:pt x="355" y="138"/>
                  </a:lnTo>
                  <a:lnTo>
                    <a:pt x="355" y="143"/>
                  </a:lnTo>
                  <a:lnTo>
                    <a:pt x="355" y="148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4"/>
                  </a:lnTo>
                  <a:lnTo>
                    <a:pt x="348" y="168"/>
                  </a:lnTo>
                  <a:lnTo>
                    <a:pt x="346" y="175"/>
                  </a:lnTo>
                  <a:lnTo>
                    <a:pt x="345" y="180"/>
                  </a:lnTo>
                  <a:lnTo>
                    <a:pt x="345" y="184"/>
                  </a:lnTo>
                  <a:lnTo>
                    <a:pt x="345" y="190"/>
                  </a:lnTo>
                  <a:lnTo>
                    <a:pt x="344" y="194"/>
                  </a:lnTo>
                  <a:lnTo>
                    <a:pt x="343" y="200"/>
                  </a:lnTo>
                  <a:lnTo>
                    <a:pt x="340" y="205"/>
                  </a:lnTo>
                  <a:lnTo>
                    <a:pt x="339" y="211"/>
                  </a:lnTo>
                  <a:lnTo>
                    <a:pt x="339" y="217"/>
                  </a:lnTo>
                  <a:lnTo>
                    <a:pt x="339" y="222"/>
                  </a:lnTo>
                  <a:lnTo>
                    <a:pt x="339" y="228"/>
                  </a:lnTo>
                  <a:lnTo>
                    <a:pt x="339" y="233"/>
                  </a:lnTo>
                  <a:lnTo>
                    <a:pt x="338" y="237"/>
                  </a:lnTo>
                  <a:lnTo>
                    <a:pt x="337" y="240"/>
                  </a:lnTo>
                  <a:lnTo>
                    <a:pt x="335" y="244"/>
                  </a:lnTo>
                  <a:lnTo>
                    <a:pt x="334" y="248"/>
                  </a:lnTo>
                  <a:lnTo>
                    <a:pt x="334" y="253"/>
                  </a:lnTo>
                  <a:lnTo>
                    <a:pt x="334" y="258"/>
                  </a:lnTo>
                  <a:lnTo>
                    <a:pt x="335" y="264"/>
                  </a:lnTo>
                  <a:lnTo>
                    <a:pt x="334" y="268"/>
                  </a:lnTo>
                  <a:lnTo>
                    <a:pt x="333" y="272"/>
                  </a:lnTo>
                  <a:lnTo>
                    <a:pt x="330" y="274"/>
                  </a:lnTo>
                  <a:lnTo>
                    <a:pt x="328" y="276"/>
                  </a:lnTo>
                  <a:lnTo>
                    <a:pt x="326" y="278"/>
                  </a:lnTo>
                  <a:lnTo>
                    <a:pt x="324" y="282"/>
                  </a:lnTo>
                  <a:lnTo>
                    <a:pt x="324" y="286"/>
                  </a:lnTo>
                  <a:lnTo>
                    <a:pt x="322" y="290"/>
                  </a:lnTo>
                  <a:lnTo>
                    <a:pt x="320" y="293"/>
                  </a:lnTo>
                  <a:lnTo>
                    <a:pt x="317" y="295"/>
                  </a:lnTo>
                  <a:lnTo>
                    <a:pt x="312" y="296"/>
                  </a:lnTo>
                  <a:lnTo>
                    <a:pt x="307" y="296"/>
                  </a:lnTo>
                  <a:lnTo>
                    <a:pt x="301" y="296"/>
                  </a:lnTo>
                  <a:lnTo>
                    <a:pt x="294" y="295"/>
                  </a:lnTo>
                  <a:lnTo>
                    <a:pt x="288" y="293"/>
                  </a:lnTo>
                  <a:lnTo>
                    <a:pt x="282" y="291"/>
                  </a:lnTo>
                  <a:lnTo>
                    <a:pt x="277" y="288"/>
                  </a:lnTo>
                  <a:lnTo>
                    <a:pt x="265" y="282"/>
                  </a:lnTo>
                  <a:lnTo>
                    <a:pt x="255" y="276"/>
                  </a:lnTo>
                  <a:lnTo>
                    <a:pt x="245" y="269"/>
                  </a:lnTo>
                  <a:lnTo>
                    <a:pt x="235" y="265"/>
                  </a:lnTo>
                  <a:lnTo>
                    <a:pt x="225" y="262"/>
                  </a:lnTo>
                  <a:lnTo>
                    <a:pt x="215" y="259"/>
                  </a:lnTo>
                  <a:lnTo>
                    <a:pt x="204" y="258"/>
                  </a:lnTo>
                  <a:lnTo>
                    <a:pt x="192" y="258"/>
                  </a:lnTo>
                  <a:lnTo>
                    <a:pt x="181" y="258"/>
                  </a:lnTo>
                  <a:lnTo>
                    <a:pt x="169" y="258"/>
                  </a:lnTo>
                  <a:lnTo>
                    <a:pt x="144" y="258"/>
                  </a:lnTo>
                  <a:lnTo>
                    <a:pt x="120" y="258"/>
                  </a:lnTo>
                  <a:lnTo>
                    <a:pt x="106" y="258"/>
                  </a:lnTo>
                  <a:lnTo>
                    <a:pt x="94" y="257"/>
                  </a:lnTo>
                  <a:lnTo>
                    <a:pt x="80" y="257"/>
                  </a:lnTo>
                  <a:lnTo>
                    <a:pt x="68" y="255"/>
                  </a:lnTo>
                  <a:lnTo>
                    <a:pt x="57" y="253"/>
                  </a:lnTo>
                  <a:lnTo>
                    <a:pt x="46" y="249"/>
                  </a:lnTo>
                  <a:lnTo>
                    <a:pt x="34" y="246"/>
                  </a:lnTo>
                  <a:lnTo>
                    <a:pt x="24" y="242"/>
                  </a:lnTo>
                  <a:lnTo>
                    <a:pt x="15" y="240"/>
                  </a:lnTo>
                  <a:lnTo>
                    <a:pt x="8" y="239"/>
                  </a:lnTo>
                  <a:lnTo>
                    <a:pt x="0" y="23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6" name="Freeform 1729"/>
            <p:cNvSpPr>
              <a:spLocks/>
            </p:cNvSpPr>
            <p:nvPr/>
          </p:nvSpPr>
          <p:spPr bwMode="auto">
            <a:xfrm>
              <a:off x="3995" y="1868"/>
              <a:ext cx="14" cy="49"/>
            </a:xfrm>
            <a:custGeom>
              <a:avLst/>
              <a:gdLst>
                <a:gd name="T0" fmla="*/ 0 w 56"/>
                <a:gd name="T1" fmla="*/ 0 h 197"/>
                <a:gd name="T2" fmla="*/ 0 w 56"/>
                <a:gd name="T3" fmla="*/ 0 h 197"/>
                <a:gd name="T4" fmla="*/ 0 w 56"/>
                <a:gd name="T5" fmla="*/ 0 h 197"/>
                <a:gd name="T6" fmla="*/ 0 w 56"/>
                <a:gd name="T7" fmla="*/ 0 h 197"/>
                <a:gd name="T8" fmla="*/ 0 w 56"/>
                <a:gd name="T9" fmla="*/ 0 h 197"/>
                <a:gd name="T10" fmla="*/ 0 w 56"/>
                <a:gd name="T11" fmla="*/ 0 h 197"/>
                <a:gd name="T12" fmla="*/ 0 w 56"/>
                <a:gd name="T13" fmla="*/ 0 h 197"/>
                <a:gd name="T14" fmla="*/ 0 w 56"/>
                <a:gd name="T15" fmla="*/ 0 h 197"/>
                <a:gd name="T16" fmla="*/ 0 w 56"/>
                <a:gd name="T17" fmla="*/ 0 h 197"/>
                <a:gd name="T18" fmla="*/ 0 w 56"/>
                <a:gd name="T19" fmla="*/ 0 h 197"/>
                <a:gd name="T20" fmla="*/ 0 w 56"/>
                <a:gd name="T21" fmla="*/ 0 h 197"/>
                <a:gd name="T22" fmla="*/ 0 w 56"/>
                <a:gd name="T23" fmla="*/ 0 h 197"/>
                <a:gd name="T24" fmla="*/ 0 w 56"/>
                <a:gd name="T25" fmla="*/ 0 h 197"/>
                <a:gd name="T26" fmla="*/ 0 w 56"/>
                <a:gd name="T27" fmla="*/ 0 h 197"/>
                <a:gd name="T28" fmla="*/ 0 w 56"/>
                <a:gd name="T29" fmla="*/ 0 h 197"/>
                <a:gd name="T30" fmla="*/ 0 w 56"/>
                <a:gd name="T31" fmla="*/ 0 h 197"/>
                <a:gd name="T32" fmla="*/ 0 w 56"/>
                <a:gd name="T33" fmla="*/ 0 h 197"/>
                <a:gd name="T34" fmla="*/ 0 w 56"/>
                <a:gd name="T35" fmla="*/ 0 h 197"/>
                <a:gd name="T36" fmla="*/ 0 w 56"/>
                <a:gd name="T37" fmla="*/ 0 h 197"/>
                <a:gd name="T38" fmla="*/ 0 w 56"/>
                <a:gd name="T39" fmla="*/ 0 h 197"/>
                <a:gd name="T40" fmla="*/ 0 w 56"/>
                <a:gd name="T41" fmla="*/ 0 h 197"/>
                <a:gd name="T42" fmla="*/ 0 w 56"/>
                <a:gd name="T43" fmla="*/ 0 h 197"/>
                <a:gd name="T44" fmla="*/ 0 w 56"/>
                <a:gd name="T45" fmla="*/ 0 h 197"/>
                <a:gd name="T46" fmla="*/ 0 w 56"/>
                <a:gd name="T47" fmla="*/ 0 h 197"/>
                <a:gd name="T48" fmla="*/ 0 w 56"/>
                <a:gd name="T49" fmla="*/ 0 h 197"/>
                <a:gd name="T50" fmla="*/ 0 w 56"/>
                <a:gd name="T51" fmla="*/ 0 h 197"/>
                <a:gd name="T52" fmla="*/ 0 w 56"/>
                <a:gd name="T53" fmla="*/ 0 h 197"/>
                <a:gd name="T54" fmla="*/ 0 w 56"/>
                <a:gd name="T55" fmla="*/ 0 h 197"/>
                <a:gd name="T56" fmla="*/ 0 w 56"/>
                <a:gd name="T57" fmla="*/ 0 h 197"/>
                <a:gd name="T58" fmla="*/ 0 w 56"/>
                <a:gd name="T59" fmla="*/ 0 h 1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6" h="197">
                  <a:moveTo>
                    <a:pt x="1" y="197"/>
                  </a:moveTo>
                  <a:lnTo>
                    <a:pt x="0" y="197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4" y="187"/>
                  </a:lnTo>
                  <a:lnTo>
                    <a:pt x="10" y="176"/>
                  </a:lnTo>
                  <a:lnTo>
                    <a:pt x="13" y="165"/>
                  </a:lnTo>
                  <a:lnTo>
                    <a:pt x="18" y="155"/>
                  </a:lnTo>
                  <a:lnTo>
                    <a:pt x="20" y="143"/>
                  </a:lnTo>
                  <a:lnTo>
                    <a:pt x="22" y="133"/>
                  </a:lnTo>
                  <a:lnTo>
                    <a:pt x="24" y="122"/>
                  </a:lnTo>
                  <a:lnTo>
                    <a:pt x="26" y="113"/>
                  </a:lnTo>
                  <a:lnTo>
                    <a:pt x="26" y="103"/>
                  </a:lnTo>
                  <a:lnTo>
                    <a:pt x="27" y="93"/>
                  </a:lnTo>
                  <a:lnTo>
                    <a:pt x="27" y="83"/>
                  </a:lnTo>
                  <a:lnTo>
                    <a:pt x="29" y="74"/>
                  </a:lnTo>
                  <a:lnTo>
                    <a:pt x="32" y="66"/>
                  </a:lnTo>
                  <a:lnTo>
                    <a:pt x="37" y="58"/>
                  </a:lnTo>
                  <a:lnTo>
                    <a:pt x="41" y="52"/>
                  </a:lnTo>
                  <a:lnTo>
                    <a:pt x="46" y="44"/>
                  </a:lnTo>
                  <a:lnTo>
                    <a:pt x="49" y="36"/>
                  </a:lnTo>
                  <a:lnTo>
                    <a:pt x="51" y="29"/>
                  </a:lnTo>
                  <a:lnTo>
                    <a:pt x="51" y="21"/>
                  </a:lnTo>
                  <a:lnTo>
                    <a:pt x="51" y="13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7" name="Freeform 1730"/>
            <p:cNvSpPr>
              <a:spLocks/>
            </p:cNvSpPr>
            <p:nvPr/>
          </p:nvSpPr>
          <p:spPr bwMode="auto">
            <a:xfrm>
              <a:off x="3975" y="1886"/>
              <a:ext cx="8" cy="26"/>
            </a:xfrm>
            <a:custGeom>
              <a:avLst/>
              <a:gdLst>
                <a:gd name="T0" fmla="*/ 0 w 31"/>
                <a:gd name="T1" fmla="*/ 0 h 106"/>
                <a:gd name="T2" fmla="*/ 0 w 31"/>
                <a:gd name="T3" fmla="*/ 0 h 106"/>
                <a:gd name="T4" fmla="*/ 0 w 31"/>
                <a:gd name="T5" fmla="*/ 0 h 106"/>
                <a:gd name="T6" fmla="*/ 0 w 31"/>
                <a:gd name="T7" fmla="*/ 0 h 106"/>
                <a:gd name="T8" fmla="*/ 0 w 31"/>
                <a:gd name="T9" fmla="*/ 0 h 106"/>
                <a:gd name="T10" fmla="*/ 0 w 31"/>
                <a:gd name="T11" fmla="*/ 0 h 106"/>
                <a:gd name="T12" fmla="*/ 0 w 31"/>
                <a:gd name="T13" fmla="*/ 0 h 106"/>
                <a:gd name="T14" fmla="*/ 0 w 31"/>
                <a:gd name="T15" fmla="*/ 0 h 106"/>
                <a:gd name="T16" fmla="*/ 0 w 31"/>
                <a:gd name="T17" fmla="*/ 0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06">
                  <a:moveTo>
                    <a:pt x="0" y="106"/>
                  </a:moveTo>
                  <a:lnTo>
                    <a:pt x="5" y="95"/>
                  </a:lnTo>
                  <a:lnTo>
                    <a:pt x="8" y="83"/>
                  </a:lnTo>
                  <a:lnTo>
                    <a:pt x="11" y="70"/>
                  </a:lnTo>
                  <a:lnTo>
                    <a:pt x="16" y="52"/>
                  </a:lnTo>
                  <a:lnTo>
                    <a:pt x="20" y="33"/>
                  </a:lnTo>
                  <a:lnTo>
                    <a:pt x="24" y="22"/>
                  </a:lnTo>
                  <a:lnTo>
                    <a:pt x="27" y="11"/>
                  </a:lnTo>
                  <a:lnTo>
                    <a:pt x="31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8" name="Freeform 1731"/>
            <p:cNvSpPr>
              <a:spLocks/>
            </p:cNvSpPr>
            <p:nvPr/>
          </p:nvSpPr>
          <p:spPr bwMode="auto">
            <a:xfrm>
              <a:off x="4019" y="1910"/>
              <a:ext cx="1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89" name="Freeform 1732"/>
            <p:cNvSpPr>
              <a:spLocks/>
            </p:cNvSpPr>
            <p:nvPr/>
          </p:nvSpPr>
          <p:spPr bwMode="auto">
            <a:xfrm>
              <a:off x="4185" y="1765"/>
              <a:ext cx="9" cy="46"/>
            </a:xfrm>
            <a:custGeom>
              <a:avLst/>
              <a:gdLst>
                <a:gd name="T0" fmla="*/ 0 w 35"/>
                <a:gd name="T1" fmla="*/ 0 h 181"/>
                <a:gd name="T2" fmla="*/ 0 w 35"/>
                <a:gd name="T3" fmla="*/ 0 h 181"/>
                <a:gd name="T4" fmla="*/ 0 w 35"/>
                <a:gd name="T5" fmla="*/ 0 h 181"/>
                <a:gd name="T6" fmla="*/ 0 w 35"/>
                <a:gd name="T7" fmla="*/ 0 h 181"/>
                <a:gd name="T8" fmla="*/ 0 w 35"/>
                <a:gd name="T9" fmla="*/ 0 h 181"/>
                <a:gd name="T10" fmla="*/ 0 w 35"/>
                <a:gd name="T11" fmla="*/ 0 h 181"/>
                <a:gd name="T12" fmla="*/ 0 w 35"/>
                <a:gd name="T13" fmla="*/ 0 h 181"/>
                <a:gd name="T14" fmla="*/ 0 w 35"/>
                <a:gd name="T15" fmla="*/ 0 h 181"/>
                <a:gd name="T16" fmla="*/ 0 w 35"/>
                <a:gd name="T17" fmla="*/ 0 h 181"/>
                <a:gd name="T18" fmla="*/ 0 w 35"/>
                <a:gd name="T19" fmla="*/ 0 h 181"/>
                <a:gd name="T20" fmla="*/ 0 w 35"/>
                <a:gd name="T21" fmla="*/ 0 h 181"/>
                <a:gd name="T22" fmla="*/ 0 w 35"/>
                <a:gd name="T23" fmla="*/ 0 h 181"/>
                <a:gd name="T24" fmla="*/ 0 w 35"/>
                <a:gd name="T25" fmla="*/ 0 h 181"/>
                <a:gd name="T26" fmla="*/ 0 w 35"/>
                <a:gd name="T27" fmla="*/ 0 h 181"/>
                <a:gd name="T28" fmla="*/ 0 w 35"/>
                <a:gd name="T29" fmla="*/ 0 h 181"/>
                <a:gd name="T30" fmla="*/ 0 w 35"/>
                <a:gd name="T31" fmla="*/ 0 h 18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" h="181">
                  <a:moveTo>
                    <a:pt x="30" y="0"/>
                  </a:moveTo>
                  <a:lnTo>
                    <a:pt x="33" y="10"/>
                  </a:lnTo>
                  <a:lnTo>
                    <a:pt x="34" y="20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4" y="51"/>
                  </a:lnTo>
                  <a:lnTo>
                    <a:pt x="33" y="61"/>
                  </a:lnTo>
                  <a:lnTo>
                    <a:pt x="30" y="77"/>
                  </a:lnTo>
                  <a:lnTo>
                    <a:pt x="25" y="92"/>
                  </a:lnTo>
                  <a:lnTo>
                    <a:pt x="21" y="107"/>
                  </a:lnTo>
                  <a:lnTo>
                    <a:pt x="15" y="122"/>
                  </a:lnTo>
                  <a:lnTo>
                    <a:pt x="12" y="134"/>
                  </a:lnTo>
                  <a:lnTo>
                    <a:pt x="7" y="147"/>
                  </a:lnTo>
                  <a:lnTo>
                    <a:pt x="4" y="158"/>
                  </a:lnTo>
                  <a:lnTo>
                    <a:pt x="2" y="170"/>
                  </a:lnTo>
                  <a:lnTo>
                    <a:pt x="0" y="18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0" name="Freeform 1733"/>
            <p:cNvSpPr>
              <a:spLocks/>
            </p:cNvSpPr>
            <p:nvPr/>
          </p:nvSpPr>
          <p:spPr bwMode="auto">
            <a:xfrm>
              <a:off x="4166" y="1778"/>
              <a:ext cx="5" cy="30"/>
            </a:xfrm>
            <a:custGeom>
              <a:avLst/>
              <a:gdLst>
                <a:gd name="T0" fmla="*/ 0 w 20"/>
                <a:gd name="T1" fmla="*/ 0 h 121"/>
                <a:gd name="T2" fmla="*/ 0 w 20"/>
                <a:gd name="T3" fmla="*/ 0 h 121"/>
                <a:gd name="T4" fmla="*/ 0 w 20"/>
                <a:gd name="T5" fmla="*/ 0 h 121"/>
                <a:gd name="T6" fmla="*/ 0 w 20"/>
                <a:gd name="T7" fmla="*/ 0 h 121"/>
                <a:gd name="T8" fmla="*/ 0 w 20"/>
                <a:gd name="T9" fmla="*/ 0 h 121"/>
                <a:gd name="T10" fmla="*/ 0 w 20"/>
                <a:gd name="T11" fmla="*/ 0 h 121"/>
                <a:gd name="T12" fmla="*/ 0 w 20"/>
                <a:gd name="T13" fmla="*/ 0 h 121"/>
                <a:gd name="T14" fmla="*/ 0 w 20"/>
                <a:gd name="T15" fmla="*/ 0 h 121"/>
                <a:gd name="T16" fmla="*/ 0 w 20"/>
                <a:gd name="T17" fmla="*/ 0 h 121"/>
                <a:gd name="T18" fmla="*/ 0 w 20"/>
                <a:gd name="T19" fmla="*/ 0 h 121"/>
                <a:gd name="T20" fmla="*/ 0 w 20"/>
                <a:gd name="T21" fmla="*/ 0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1">
                  <a:moveTo>
                    <a:pt x="20" y="0"/>
                  </a:moveTo>
                  <a:lnTo>
                    <a:pt x="16" y="10"/>
                  </a:lnTo>
                  <a:lnTo>
                    <a:pt x="14" y="19"/>
                  </a:lnTo>
                  <a:lnTo>
                    <a:pt x="12" y="29"/>
                  </a:lnTo>
                  <a:lnTo>
                    <a:pt x="10" y="38"/>
                  </a:lnTo>
                  <a:lnTo>
                    <a:pt x="7" y="52"/>
                  </a:lnTo>
                  <a:lnTo>
                    <a:pt x="6" y="65"/>
                  </a:lnTo>
                  <a:lnTo>
                    <a:pt x="4" y="79"/>
                  </a:lnTo>
                  <a:lnTo>
                    <a:pt x="3" y="93"/>
                  </a:lnTo>
                  <a:lnTo>
                    <a:pt x="1" y="107"/>
                  </a:lnTo>
                  <a:lnTo>
                    <a:pt x="0" y="12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1" name="Freeform 1734"/>
            <p:cNvSpPr>
              <a:spLocks/>
            </p:cNvSpPr>
            <p:nvPr/>
          </p:nvSpPr>
          <p:spPr bwMode="auto">
            <a:xfrm>
              <a:off x="4127" y="1817"/>
              <a:ext cx="48" cy="17"/>
            </a:xfrm>
            <a:custGeom>
              <a:avLst/>
              <a:gdLst>
                <a:gd name="T0" fmla="*/ 0 w 191"/>
                <a:gd name="T1" fmla="*/ 0 h 67"/>
                <a:gd name="T2" fmla="*/ 0 w 191"/>
                <a:gd name="T3" fmla="*/ 0 h 67"/>
                <a:gd name="T4" fmla="*/ 0 w 191"/>
                <a:gd name="T5" fmla="*/ 0 h 67"/>
                <a:gd name="T6" fmla="*/ 0 w 191"/>
                <a:gd name="T7" fmla="*/ 0 h 67"/>
                <a:gd name="T8" fmla="*/ 0 w 191"/>
                <a:gd name="T9" fmla="*/ 0 h 67"/>
                <a:gd name="T10" fmla="*/ 0 w 191"/>
                <a:gd name="T11" fmla="*/ 0 h 67"/>
                <a:gd name="T12" fmla="*/ 0 w 191"/>
                <a:gd name="T13" fmla="*/ 0 h 67"/>
                <a:gd name="T14" fmla="*/ 0 w 191"/>
                <a:gd name="T15" fmla="*/ 0 h 67"/>
                <a:gd name="T16" fmla="*/ 0 w 191"/>
                <a:gd name="T17" fmla="*/ 0 h 67"/>
                <a:gd name="T18" fmla="*/ 0 w 191"/>
                <a:gd name="T19" fmla="*/ 0 h 67"/>
                <a:gd name="T20" fmla="*/ 0 w 191"/>
                <a:gd name="T21" fmla="*/ 0 h 67"/>
                <a:gd name="T22" fmla="*/ 0 w 191"/>
                <a:gd name="T23" fmla="*/ 0 h 67"/>
                <a:gd name="T24" fmla="*/ 0 w 191"/>
                <a:gd name="T25" fmla="*/ 0 h 67"/>
                <a:gd name="T26" fmla="*/ 0 w 191"/>
                <a:gd name="T27" fmla="*/ 0 h 67"/>
                <a:gd name="T28" fmla="*/ 0 w 191"/>
                <a:gd name="T29" fmla="*/ 0 h 67"/>
                <a:gd name="T30" fmla="*/ 0 w 191"/>
                <a:gd name="T31" fmla="*/ 0 h 67"/>
                <a:gd name="T32" fmla="*/ 0 w 191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1" h="67">
                  <a:moveTo>
                    <a:pt x="0" y="0"/>
                  </a:moveTo>
                  <a:lnTo>
                    <a:pt x="13" y="1"/>
                  </a:lnTo>
                  <a:lnTo>
                    <a:pt x="25" y="2"/>
                  </a:lnTo>
                  <a:lnTo>
                    <a:pt x="38" y="6"/>
                  </a:lnTo>
                  <a:lnTo>
                    <a:pt x="49" y="10"/>
                  </a:lnTo>
                  <a:lnTo>
                    <a:pt x="59" y="15"/>
                  </a:lnTo>
                  <a:lnTo>
                    <a:pt x="69" y="19"/>
                  </a:lnTo>
                  <a:lnTo>
                    <a:pt x="85" y="28"/>
                  </a:lnTo>
                  <a:lnTo>
                    <a:pt x="98" y="37"/>
                  </a:lnTo>
                  <a:lnTo>
                    <a:pt x="113" y="46"/>
                  </a:lnTo>
                  <a:lnTo>
                    <a:pt x="126" y="54"/>
                  </a:lnTo>
                  <a:lnTo>
                    <a:pt x="136" y="58"/>
                  </a:lnTo>
                  <a:lnTo>
                    <a:pt x="146" y="62"/>
                  </a:lnTo>
                  <a:lnTo>
                    <a:pt x="157" y="65"/>
                  </a:lnTo>
                  <a:lnTo>
                    <a:pt x="168" y="66"/>
                  </a:lnTo>
                  <a:lnTo>
                    <a:pt x="179" y="67"/>
                  </a:lnTo>
                  <a:lnTo>
                    <a:pt x="191" y="6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2" name="Freeform 1735"/>
            <p:cNvSpPr>
              <a:spLocks/>
            </p:cNvSpPr>
            <p:nvPr/>
          </p:nvSpPr>
          <p:spPr bwMode="auto">
            <a:xfrm>
              <a:off x="4116" y="1848"/>
              <a:ext cx="22" cy="10"/>
            </a:xfrm>
            <a:custGeom>
              <a:avLst/>
              <a:gdLst>
                <a:gd name="T0" fmla="*/ 0 w 90"/>
                <a:gd name="T1" fmla="*/ 0 h 42"/>
                <a:gd name="T2" fmla="*/ 0 w 90"/>
                <a:gd name="T3" fmla="*/ 0 h 42"/>
                <a:gd name="T4" fmla="*/ 0 w 90"/>
                <a:gd name="T5" fmla="*/ 0 h 42"/>
                <a:gd name="T6" fmla="*/ 0 w 90"/>
                <a:gd name="T7" fmla="*/ 0 h 42"/>
                <a:gd name="T8" fmla="*/ 0 w 90"/>
                <a:gd name="T9" fmla="*/ 0 h 42"/>
                <a:gd name="T10" fmla="*/ 0 w 90"/>
                <a:gd name="T11" fmla="*/ 0 h 42"/>
                <a:gd name="T12" fmla="*/ 0 w 90"/>
                <a:gd name="T13" fmla="*/ 0 h 42"/>
                <a:gd name="T14" fmla="*/ 0 w 90"/>
                <a:gd name="T15" fmla="*/ 0 h 42"/>
                <a:gd name="T16" fmla="*/ 0 w 90"/>
                <a:gd name="T17" fmla="*/ 0 h 42"/>
                <a:gd name="T18" fmla="*/ 0 w 90"/>
                <a:gd name="T19" fmla="*/ 0 h 42"/>
                <a:gd name="T20" fmla="*/ 0 w 90"/>
                <a:gd name="T21" fmla="*/ 0 h 42"/>
                <a:gd name="T22" fmla="*/ 0 w 90"/>
                <a:gd name="T23" fmla="*/ 0 h 42"/>
                <a:gd name="T24" fmla="*/ 0 w 90"/>
                <a:gd name="T25" fmla="*/ 0 h 42"/>
                <a:gd name="T26" fmla="*/ 0 w 90"/>
                <a:gd name="T27" fmla="*/ 0 h 42"/>
                <a:gd name="T28" fmla="*/ 0 w 90"/>
                <a:gd name="T29" fmla="*/ 0 h 42"/>
                <a:gd name="T30" fmla="*/ 0 w 90"/>
                <a:gd name="T31" fmla="*/ 0 h 42"/>
                <a:gd name="T32" fmla="*/ 0 w 90"/>
                <a:gd name="T33" fmla="*/ 0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0" h="42">
                  <a:moveTo>
                    <a:pt x="0" y="0"/>
                  </a:moveTo>
                  <a:lnTo>
                    <a:pt x="0" y="5"/>
                  </a:lnTo>
                  <a:lnTo>
                    <a:pt x="1" y="8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8" y="16"/>
                  </a:lnTo>
                  <a:lnTo>
                    <a:pt x="13" y="18"/>
                  </a:lnTo>
                  <a:lnTo>
                    <a:pt x="21" y="20"/>
                  </a:lnTo>
                  <a:lnTo>
                    <a:pt x="29" y="21"/>
                  </a:lnTo>
                  <a:lnTo>
                    <a:pt x="37" y="21"/>
                  </a:lnTo>
                  <a:lnTo>
                    <a:pt x="46" y="23"/>
                  </a:lnTo>
                  <a:lnTo>
                    <a:pt x="55" y="25"/>
                  </a:lnTo>
                  <a:lnTo>
                    <a:pt x="62" y="27"/>
                  </a:lnTo>
                  <a:lnTo>
                    <a:pt x="69" y="30"/>
                  </a:lnTo>
                  <a:lnTo>
                    <a:pt x="77" y="34"/>
                  </a:lnTo>
                  <a:lnTo>
                    <a:pt x="84" y="37"/>
                  </a:lnTo>
                  <a:lnTo>
                    <a:pt x="90" y="4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3" name="Freeform 1736"/>
            <p:cNvSpPr>
              <a:spLocks/>
            </p:cNvSpPr>
            <p:nvPr/>
          </p:nvSpPr>
          <p:spPr bwMode="auto">
            <a:xfrm>
              <a:off x="4028" y="1860"/>
              <a:ext cx="48" cy="21"/>
            </a:xfrm>
            <a:custGeom>
              <a:avLst/>
              <a:gdLst>
                <a:gd name="T0" fmla="*/ 0 w 195"/>
                <a:gd name="T1" fmla="*/ 0 h 80"/>
                <a:gd name="T2" fmla="*/ 0 w 195"/>
                <a:gd name="T3" fmla="*/ 0 h 80"/>
                <a:gd name="T4" fmla="*/ 0 w 195"/>
                <a:gd name="T5" fmla="*/ 0 h 80"/>
                <a:gd name="T6" fmla="*/ 0 w 195"/>
                <a:gd name="T7" fmla="*/ 0 h 80"/>
                <a:gd name="T8" fmla="*/ 0 w 195"/>
                <a:gd name="T9" fmla="*/ 0 h 80"/>
                <a:gd name="T10" fmla="*/ 0 w 195"/>
                <a:gd name="T11" fmla="*/ 0 h 80"/>
                <a:gd name="T12" fmla="*/ 0 w 195"/>
                <a:gd name="T13" fmla="*/ 0 h 80"/>
                <a:gd name="T14" fmla="*/ 0 w 195"/>
                <a:gd name="T15" fmla="*/ 0 h 80"/>
                <a:gd name="T16" fmla="*/ 0 w 195"/>
                <a:gd name="T17" fmla="*/ 0 h 80"/>
                <a:gd name="T18" fmla="*/ 0 w 195"/>
                <a:gd name="T19" fmla="*/ 0 h 80"/>
                <a:gd name="T20" fmla="*/ 0 w 195"/>
                <a:gd name="T21" fmla="*/ 0 h 80"/>
                <a:gd name="T22" fmla="*/ 0 w 195"/>
                <a:gd name="T23" fmla="*/ 0 h 80"/>
                <a:gd name="T24" fmla="*/ 0 w 195"/>
                <a:gd name="T25" fmla="*/ 0 h 80"/>
                <a:gd name="T26" fmla="*/ 0 w 195"/>
                <a:gd name="T27" fmla="*/ 0 h 80"/>
                <a:gd name="T28" fmla="*/ 0 w 195"/>
                <a:gd name="T29" fmla="*/ 0 h 80"/>
                <a:gd name="T30" fmla="*/ 0 w 195"/>
                <a:gd name="T31" fmla="*/ 0 h 80"/>
                <a:gd name="T32" fmla="*/ 0 w 195"/>
                <a:gd name="T33" fmla="*/ 0 h 80"/>
                <a:gd name="T34" fmla="*/ 0 w 195"/>
                <a:gd name="T35" fmla="*/ 0 h 80"/>
                <a:gd name="T36" fmla="*/ 0 w 195"/>
                <a:gd name="T37" fmla="*/ 0 h 80"/>
                <a:gd name="T38" fmla="*/ 0 w 195"/>
                <a:gd name="T39" fmla="*/ 0 h 80"/>
                <a:gd name="T40" fmla="*/ 0 w 195"/>
                <a:gd name="T41" fmla="*/ 0 h 80"/>
                <a:gd name="T42" fmla="*/ 0 w 195"/>
                <a:gd name="T43" fmla="*/ 0 h 80"/>
                <a:gd name="T44" fmla="*/ 0 w 195"/>
                <a:gd name="T45" fmla="*/ 0 h 80"/>
                <a:gd name="T46" fmla="*/ 0 w 195"/>
                <a:gd name="T47" fmla="*/ 0 h 8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5" h="80">
                  <a:moveTo>
                    <a:pt x="2" y="0"/>
                  </a:moveTo>
                  <a:lnTo>
                    <a:pt x="1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5" y="29"/>
                  </a:lnTo>
                  <a:lnTo>
                    <a:pt x="11" y="33"/>
                  </a:lnTo>
                  <a:lnTo>
                    <a:pt x="18" y="37"/>
                  </a:lnTo>
                  <a:lnTo>
                    <a:pt x="26" y="39"/>
                  </a:lnTo>
                  <a:lnTo>
                    <a:pt x="35" y="40"/>
                  </a:lnTo>
                  <a:lnTo>
                    <a:pt x="45" y="41"/>
                  </a:lnTo>
                  <a:lnTo>
                    <a:pt x="54" y="42"/>
                  </a:lnTo>
                  <a:lnTo>
                    <a:pt x="64" y="42"/>
                  </a:lnTo>
                  <a:lnTo>
                    <a:pt x="73" y="43"/>
                  </a:lnTo>
                  <a:lnTo>
                    <a:pt x="82" y="45"/>
                  </a:lnTo>
                  <a:lnTo>
                    <a:pt x="97" y="47"/>
                  </a:lnTo>
                  <a:lnTo>
                    <a:pt x="112" y="50"/>
                  </a:lnTo>
                  <a:lnTo>
                    <a:pt x="126" y="54"/>
                  </a:lnTo>
                  <a:lnTo>
                    <a:pt x="140" y="58"/>
                  </a:lnTo>
                  <a:lnTo>
                    <a:pt x="153" y="62"/>
                  </a:lnTo>
                  <a:lnTo>
                    <a:pt x="167" y="68"/>
                  </a:lnTo>
                  <a:lnTo>
                    <a:pt x="180" y="74"/>
                  </a:lnTo>
                  <a:lnTo>
                    <a:pt x="195" y="8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4" name="Freeform 1737"/>
            <p:cNvSpPr>
              <a:spLocks/>
            </p:cNvSpPr>
            <p:nvPr/>
          </p:nvSpPr>
          <p:spPr bwMode="auto">
            <a:xfrm>
              <a:off x="4023" y="1886"/>
              <a:ext cx="38" cy="11"/>
            </a:xfrm>
            <a:custGeom>
              <a:avLst/>
              <a:gdLst>
                <a:gd name="T0" fmla="*/ 0 w 151"/>
                <a:gd name="T1" fmla="*/ 0 h 46"/>
                <a:gd name="T2" fmla="*/ 0 w 151"/>
                <a:gd name="T3" fmla="*/ 0 h 46"/>
                <a:gd name="T4" fmla="*/ 0 w 151"/>
                <a:gd name="T5" fmla="*/ 0 h 46"/>
                <a:gd name="T6" fmla="*/ 0 w 151"/>
                <a:gd name="T7" fmla="*/ 0 h 46"/>
                <a:gd name="T8" fmla="*/ 0 w 151"/>
                <a:gd name="T9" fmla="*/ 0 h 46"/>
                <a:gd name="T10" fmla="*/ 0 w 151"/>
                <a:gd name="T11" fmla="*/ 0 h 46"/>
                <a:gd name="T12" fmla="*/ 0 w 151"/>
                <a:gd name="T13" fmla="*/ 0 h 46"/>
                <a:gd name="T14" fmla="*/ 0 w 151"/>
                <a:gd name="T15" fmla="*/ 0 h 46"/>
                <a:gd name="T16" fmla="*/ 0 w 151"/>
                <a:gd name="T17" fmla="*/ 0 h 46"/>
                <a:gd name="T18" fmla="*/ 0 w 151"/>
                <a:gd name="T19" fmla="*/ 0 h 46"/>
                <a:gd name="T20" fmla="*/ 0 w 151"/>
                <a:gd name="T21" fmla="*/ 0 h 46"/>
                <a:gd name="T22" fmla="*/ 0 w 151"/>
                <a:gd name="T23" fmla="*/ 0 h 46"/>
                <a:gd name="T24" fmla="*/ 0 w 151"/>
                <a:gd name="T25" fmla="*/ 0 h 46"/>
                <a:gd name="T26" fmla="*/ 0 w 151"/>
                <a:gd name="T27" fmla="*/ 0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1" h="46">
                  <a:moveTo>
                    <a:pt x="0" y="0"/>
                  </a:moveTo>
                  <a:lnTo>
                    <a:pt x="8" y="6"/>
                  </a:lnTo>
                  <a:lnTo>
                    <a:pt x="17" y="13"/>
                  </a:lnTo>
                  <a:lnTo>
                    <a:pt x="27" y="19"/>
                  </a:lnTo>
                  <a:lnTo>
                    <a:pt x="37" y="23"/>
                  </a:lnTo>
                  <a:lnTo>
                    <a:pt x="47" y="28"/>
                  </a:lnTo>
                  <a:lnTo>
                    <a:pt x="62" y="32"/>
                  </a:lnTo>
                  <a:lnTo>
                    <a:pt x="75" y="37"/>
                  </a:lnTo>
                  <a:lnTo>
                    <a:pt x="90" y="40"/>
                  </a:lnTo>
                  <a:lnTo>
                    <a:pt x="103" y="42"/>
                  </a:lnTo>
                  <a:lnTo>
                    <a:pt x="117" y="43"/>
                  </a:lnTo>
                  <a:lnTo>
                    <a:pt x="129" y="44"/>
                  </a:lnTo>
                  <a:lnTo>
                    <a:pt x="140" y="46"/>
                  </a:lnTo>
                  <a:lnTo>
                    <a:pt x="151" y="4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5" name="Freeform 1738"/>
            <p:cNvSpPr>
              <a:spLocks/>
            </p:cNvSpPr>
            <p:nvPr/>
          </p:nvSpPr>
          <p:spPr bwMode="auto">
            <a:xfrm>
              <a:off x="4120" y="1833"/>
              <a:ext cx="25" cy="9"/>
            </a:xfrm>
            <a:custGeom>
              <a:avLst/>
              <a:gdLst>
                <a:gd name="T0" fmla="*/ 0 w 98"/>
                <a:gd name="T1" fmla="*/ 0 h 36"/>
                <a:gd name="T2" fmla="*/ 0 w 98"/>
                <a:gd name="T3" fmla="*/ 0 h 36"/>
                <a:gd name="T4" fmla="*/ 0 w 98"/>
                <a:gd name="T5" fmla="*/ 0 h 36"/>
                <a:gd name="T6" fmla="*/ 0 w 98"/>
                <a:gd name="T7" fmla="*/ 0 h 36"/>
                <a:gd name="T8" fmla="*/ 0 w 98"/>
                <a:gd name="T9" fmla="*/ 0 h 36"/>
                <a:gd name="T10" fmla="*/ 0 w 98"/>
                <a:gd name="T11" fmla="*/ 0 h 36"/>
                <a:gd name="T12" fmla="*/ 0 w 98"/>
                <a:gd name="T13" fmla="*/ 0 h 36"/>
                <a:gd name="T14" fmla="*/ 0 w 98"/>
                <a:gd name="T15" fmla="*/ 0 h 36"/>
                <a:gd name="T16" fmla="*/ 0 w 98"/>
                <a:gd name="T17" fmla="*/ 0 h 36"/>
                <a:gd name="T18" fmla="*/ 0 w 98"/>
                <a:gd name="T19" fmla="*/ 0 h 36"/>
                <a:gd name="T20" fmla="*/ 0 w 98"/>
                <a:gd name="T21" fmla="*/ 0 h 36"/>
                <a:gd name="T22" fmla="*/ 0 w 98"/>
                <a:gd name="T23" fmla="*/ 0 h 36"/>
                <a:gd name="T24" fmla="*/ 0 w 98"/>
                <a:gd name="T25" fmla="*/ 0 h 36"/>
                <a:gd name="T26" fmla="*/ 0 w 98"/>
                <a:gd name="T27" fmla="*/ 0 h 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" h="36">
                  <a:moveTo>
                    <a:pt x="0" y="0"/>
                  </a:moveTo>
                  <a:lnTo>
                    <a:pt x="5" y="3"/>
                  </a:lnTo>
                  <a:lnTo>
                    <a:pt x="11" y="7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1"/>
                  </a:lnTo>
                  <a:lnTo>
                    <a:pt x="43" y="13"/>
                  </a:lnTo>
                  <a:lnTo>
                    <a:pt x="55" y="16"/>
                  </a:lnTo>
                  <a:lnTo>
                    <a:pt x="67" y="18"/>
                  </a:lnTo>
                  <a:lnTo>
                    <a:pt x="74" y="20"/>
                  </a:lnTo>
                  <a:lnTo>
                    <a:pt x="80" y="22"/>
                  </a:lnTo>
                  <a:lnTo>
                    <a:pt x="86" y="26"/>
                  </a:lnTo>
                  <a:lnTo>
                    <a:pt x="93" y="30"/>
                  </a:lnTo>
                  <a:lnTo>
                    <a:pt x="98" y="3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6" name="Freeform 1739"/>
            <p:cNvSpPr>
              <a:spLocks/>
            </p:cNvSpPr>
            <p:nvPr/>
          </p:nvSpPr>
          <p:spPr bwMode="auto">
            <a:xfrm>
              <a:off x="3955" y="1900"/>
              <a:ext cx="6" cy="15"/>
            </a:xfrm>
            <a:custGeom>
              <a:avLst/>
              <a:gdLst>
                <a:gd name="T0" fmla="*/ 0 w 24"/>
                <a:gd name="T1" fmla="*/ 0 h 59"/>
                <a:gd name="T2" fmla="*/ 0 w 24"/>
                <a:gd name="T3" fmla="*/ 0 h 59"/>
                <a:gd name="T4" fmla="*/ 0 w 24"/>
                <a:gd name="T5" fmla="*/ 0 h 59"/>
                <a:gd name="T6" fmla="*/ 0 w 24"/>
                <a:gd name="T7" fmla="*/ 0 h 59"/>
                <a:gd name="T8" fmla="*/ 0 w 24"/>
                <a:gd name="T9" fmla="*/ 0 h 59"/>
                <a:gd name="T10" fmla="*/ 0 w 24"/>
                <a:gd name="T11" fmla="*/ 0 h 59"/>
                <a:gd name="T12" fmla="*/ 0 w 24"/>
                <a:gd name="T13" fmla="*/ 0 h 59"/>
                <a:gd name="T14" fmla="*/ 0 w 24"/>
                <a:gd name="T15" fmla="*/ 0 h 59"/>
                <a:gd name="T16" fmla="*/ 0 w 24"/>
                <a:gd name="T17" fmla="*/ 0 h 59"/>
                <a:gd name="T18" fmla="*/ 0 w 24"/>
                <a:gd name="T19" fmla="*/ 0 h 59"/>
                <a:gd name="T20" fmla="*/ 0 w 24"/>
                <a:gd name="T21" fmla="*/ 0 h 59"/>
                <a:gd name="T22" fmla="*/ 0 w 24"/>
                <a:gd name="T23" fmla="*/ 0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59">
                  <a:moveTo>
                    <a:pt x="1" y="59"/>
                  </a:moveTo>
                  <a:lnTo>
                    <a:pt x="0" y="55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0" y="42"/>
                  </a:lnTo>
                  <a:lnTo>
                    <a:pt x="1" y="38"/>
                  </a:lnTo>
                  <a:lnTo>
                    <a:pt x="3" y="33"/>
                  </a:lnTo>
                  <a:lnTo>
                    <a:pt x="4" y="28"/>
                  </a:lnTo>
                  <a:lnTo>
                    <a:pt x="7" y="22"/>
                  </a:lnTo>
                  <a:lnTo>
                    <a:pt x="12" y="15"/>
                  </a:lnTo>
                  <a:lnTo>
                    <a:pt x="17" y="7"/>
                  </a:lnTo>
                  <a:lnTo>
                    <a:pt x="24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7" name="Freeform 1740"/>
            <p:cNvSpPr>
              <a:spLocks/>
            </p:cNvSpPr>
            <p:nvPr/>
          </p:nvSpPr>
          <p:spPr bwMode="auto">
            <a:xfrm>
              <a:off x="4290" y="1655"/>
              <a:ext cx="176" cy="71"/>
            </a:xfrm>
            <a:custGeom>
              <a:avLst/>
              <a:gdLst>
                <a:gd name="T0" fmla="*/ 0 w 704"/>
                <a:gd name="T1" fmla="*/ 0 h 283"/>
                <a:gd name="T2" fmla="*/ 0 w 704"/>
                <a:gd name="T3" fmla="*/ 0 h 283"/>
                <a:gd name="T4" fmla="*/ 0 w 704"/>
                <a:gd name="T5" fmla="*/ 0 h 283"/>
                <a:gd name="T6" fmla="*/ 0 w 704"/>
                <a:gd name="T7" fmla="*/ 0 h 283"/>
                <a:gd name="T8" fmla="*/ 0 w 704"/>
                <a:gd name="T9" fmla="*/ 0 h 283"/>
                <a:gd name="T10" fmla="*/ 0 w 704"/>
                <a:gd name="T11" fmla="*/ 0 h 283"/>
                <a:gd name="T12" fmla="*/ 0 w 704"/>
                <a:gd name="T13" fmla="*/ 0 h 283"/>
                <a:gd name="T14" fmla="*/ 0 w 704"/>
                <a:gd name="T15" fmla="*/ 0 h 283"/>
                <a:gd name="T16" fmla="*/ 0 w 704"/>
                <a:gd name="T17" fmla="*/ 0 h 283"/>
                <a:gd name="T18" fmla="*/ 0 w 704"/>
                <a:gd name="T19" fmla="*/ 0 h 283"/>
                <a:gd name="T20" fmla="*/ 0 w 704"/>
                <a:gd name="T21" fmla="*/ 0 h 283"/>
                <a:gd name="T22" fmla="*/ 0 w 704"/>
                <a:gd name="T23" fmla="*/ 0 h 283"/>
                <a:gd name="T24" fmla="*/ 0 w 704"/>
                <a:gd name="T25" fmla="*/ 0 h 283"/>
                <a:gd name="T26" fmla="*/ 0 w 704"/>
                <a:gd name="T27" fmla="*/ 0 h 283"/>
                <a:gd name="T28" fmla="*/ 0 w 704"/>
                <a:gd name="T29" fmla="*/ 0 h 283"/>
                <a:gd name="T30" fmla="*/ 0 w 704"/>
                <a:gd name="T31" fmla="*/ 0 h 283"/>
                <a:gd name="T32" fmla="*/ 0 w 704"/>
                <a:gd name="T33" fmla="*/ 0 h 283"/>
                <a:gd name="T34" fmla="*/ 0 w 704"/>
                <a:gd name="T35" fmla="*/ 0 h 283"/>
                <a:gd name="T36" fmla="*/ 0 w 704"/>
                <a:gd name="T37" fmla="*/ 0 h 283"/>
                <a:gd name="T38" fmla="*/ 0 w 704"/>
                <a:gd name="T39" fmla="*/ 0 h 283"/>
                <a:gd name="T40" fmla="*/ 0 w 704"/>
                <a:gd name="T41" fmla="*/ 0 h 283"/>
                <a:gd name="T42" fmla="*/ 0 w 704"/>
                <a:gd name="T43" fmla="*/ 0 h 283"/>
                <a:gd name="T44" fmla="*/ 0 w 704"/>
                <a:gd name="T45" fmla="*/ 0 h 283"/>
                <a:gd name="T46" fmla="*/ 0 w 704"/>
                <a:gd name="T47" fmla="*/ 0 h 283"/>
                <a:gd name="T48" fmla="*/ 0 w 704"/>
                <a:gd name="T49" fmla="*/ 0 h 283"/>
                <a:gd name="T50" fmla="*/ 0 w 704"/>
                <a:gd name="T51" fmla="*/ 0 h 283"/>
                <a:gd name="T52" fmla="*/ 0 w 704"/>
                <a:gd name="T53" fmla="*/ 0 h 283"/>
                <a:gd name="T54" fmla="*/ 0 w 704"/>
                <a:gd name="T55" fmla="*/ 0 h 283"/>
                <a:gd name="T56" fmla="*/ 0 w 704"/>
                <a:gd name="T57" fmla="*/ 0 h 283"/>
                <a:gd name="T58" fmla="*/ 0 w 704"/>
                <a:gd name="T59" fmla="*/ 0 h 283"/>
                <a:gd name="T60" fmla="*/ 0 w 704"/>
                <a:gd name="T61" fmla="*/ 0 h 283"/>
                <a:gd name="T62" fmla="*/ 0 w 704"/>
                <a:gd name="T63" fmla="*/ 0 h 283"/>
                <a:gd name="T64" fmla="*/ 0 w 704"/>
                <a:gd name="T65" fmla="*/ 0 h 283"/>
                <a:gd name="T66" fmla="*/ 0 w 704"/>
                <a:gd name="T67" fmla="*/ 0 h 283"/>
                <a:gd name="T68" fmla="*/ 0 w 704"/>
                <a:gd name="T69" fmla="*/ 0 h 283"/>
                <a:gd name="T70" fmla="*/ 0 w 704"/>
                <a:gd name="T71" fmla="*/ 0 h 283"/>
                <a:gd name="T72" fmla="*/ 0 w 704"/>
                <a:gd name="T73" fmla="*/ 0 h 283"/>
                <a:gd name="T74" fmla="*/ 0 w 704"/>
                <a:gd name="T75" fmla="*/ 0 h 283"/>
                <a:gd name="T76" fmla="*/ 0 w 704"/>
                <a:gd name="T77" fmla="*/ 0 h 283"/>
                <a:gd name="T78" fmla="*/ 0 w 704"/>
                <a:gd name="T79" fmla="*/ 0 h 283"/>
                <a:gd name="T80" fmla="*/ 0 w 704"/>
                <a:gd name="T81" fmla="*/ 0 h 283"/>
                <a:gd name="T82" fmla="*/ 0 w 704"/>
                <a:gd name="T83" fmla="*/ 0 h 283"/>
                <a:gd name="T84" fmla="*/ 0 w 704"/>
                <a:gd name="T85" fmla="*/ 0 h 283"/>
                <a:gd name="T86" fmla="*/ 0 w 704"/>
                <a:gd name="T87" fmla="*/ 0 h 283"/>
                <a:gd name="T88" fmla="*/ 0 w 704"/>
                <a:gd name="T89" fmla="*/ 0 h 283"/>
                <a:gd name="T90" fmla="*/ 0 w 704"/>
                <a:gd name="T91" fmla="*/ 0 h 283"/>
                <a:gd name="T92" fmla="*/ 0 w 704"/>
                <a:gd name="T93" fmla="*/ 0 h 283"/>
                <a:gd name="T94" fmla="*/ 0 w 704"/>
                <a:gd name="T95" fmla="*/ 0 h 283"/>
                <a:gd name="T96" fmla="*/ 0 w 704"/>
                <a:gd name="T97" fmla="*/ 0 h 28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04" h="283">
                  <a:moveTo>
                    <a:pt x="0" y="207"/>
                  </a:moveTo>
                  <a:lnTo>
                    <a:pt x="6" y="208"/>
                  </a:lnTo>
                  <a:lnTo>
                    <a:pt x="11" y="208"/>
                  </a:lnTo>
                  <a:lnTo>
                    <a:pt x="17" y="209"/>
                  </a:lnTo>
                  <a:lnTo>
                    <a:pt x="34" y="214"/>
                  </a:lnTo>
                  <a:lnTo>
                    <a:pt x="49" y="220"/>
                  </a:lnTo>
                  <a:lnTo>
                    <a:pt x="66" y="226"/>
                  </a:lnTo>
                  <a:lnTo>
                    <a:pt x="84" y="230"/>
                  </a:lnTo>
                  <a:lnTo>
                    <a:pt x="104" y="233"/>
                  </a:lnTo>
                  <a:lnTo>
                    <a:pt x="126" y="238"/>
                  </a:lnTo>
                  <a:lnTo>
                    <a:pt x="146" y="241"/>
                  </a:lnTo>
                  <a:lnTo>
                    <a:pt x="166" y="244"/>
                  </a:lnTo>
                  <a:lnTo>
                    <a:pt x="186" y="247"/>
                  </a:lnTo>
                  <a:lnTo>
                    <a:pt x="205" y="250"/>
                  </a:lnTo>
                  <a:lnTo>
                    <a:pt x="222" y="254"/>
                  </a:lnTo>
                  <a:lnTo>
                    <a:pt x="239" y="256"/>
                  </a:lnTo>
                  <a:lnTo>
                    <a:pt x="248" y="257"/>
                  </a:lnTo>
                  <a:lnTo>
                    <a:pt x="257" y="259"/>
                  </a:lnTo>
                  <a:lnTo>
                    <a:pt x="266" y="261"/>
                  </a:lnTo>
                  <a:lnTo>
                    <a:pt x="275" y="265"/>
                  </a:lnTo>
                  <a:lnTo>
                    <a:pt x="281" y="268"/>
                  </a:lnTo>
                  <a:lnTo>
                    <a:pt x="288" y="272"/>
                  </a:lnTo>
                  <a:lnTo>
                    <a:pt x="295" y="276"/>
                  </a:lnTo>
                  <a:lnTo>
                    <a:pt x="300" y="279"/>
                  </a:lnTo>
                  <a:lnTo>
                    <a:pt x="306" y="282"/>
                  </a:lnTo>
                  <a:lnTo>
                    <a:pt x="310" y="283"/>
                  </a:lnTo>
                  <a:lnTo>
                    <a:pt x="315" y="283"/>
                  </a:lnTo>
                  <a:lnTo>
                    <a:pt x="318" y="282"/>
                  </a:lnTo>
                  <a:lnTo>
                    <a:pt x="320" y="279"/>
                  </a:lnTo>
                  <a:lnTo>
                    <a:pt x="323" y="276"/>
                  </a:lnTo>
                  <a:lnTo>
                    <a:pt x="324" y="273"/>
                  </a:lnTo>
                  <a:lnTo>
                    <a:pt x="326" y="268"/>
                  </a:lnTo>
                  <a:lnTo>
                    <a:pt x="327" y="263"/>
                  </a:lnTo>
                  <a:lnTo>
                    <a:pt x="327" y="258"/>
                  </a:lnTo>
                  <a:lnTo>
                    <a:pt x="331" y="242"/>
                  </a:lnTo>
                  <a:lnTo>
                    <a:pt x="335" y="229"/>
                  </a:lnTo>
                  <a:lnTo>
                    <a:pt x="340" y="214"/>
                  </a:lnTo>
                  <a:lnTo>
                    <a:pt x="345" y="193"/>
                  </a:lnTo>
                  <a:lnTo>
                    <a:pt x="352" y="172"/>
                  </a:lnTo>
                  <a:lnTo>
                    <a:pt x="355" y="161"/>
                  </a:lnTo>
                  <a:lnTo>
                    <a:pt x="359" y="150"/>
                  </a:lnTo>
                  <a:lnTo>
                    <a:pt x="362" y="139"/>
                  </a:lnTo>
                  <a:lnTo>
                    <a:pt x="364" y="129"/>
                  </a:lnTo>
                  <a:lnTo>
                    <a:pt x="365" y="121"/>
                  </a:lnTo>
                  <a:lnTo>
                    <a:pt x="366" y="114"/>
                  </a:lnTo>
                  <a:lnTo>
                    <a:pt x="369" y="107"/>
                  </a:lnTo>
                  <a:lnTo>
                    <a:pt x="371" y="100"/>
                  </a:lnTo>
                  <a:lnTo>
                    <a:pt x="373" y="94"/>
                  </a:lnTo>
                  <a:lnTo>
                    <a:pt x="378" y="88"/>
                  </a:lnTo>
                  <a:lnTo>
                    <a:pt x="383" y="81"/>
                  </a:lnTo>
                  <a:lnTo>
                    <a:pt x="389" y="74"/>
                  </a:lnTo>
                  <a:lnTo>
                    <a:pt x="393" y="68"/>
                  </a:lnTo>
                  <a:lnTo>
                    <a:pt x="398" y="62"/>
                  </a:lnTo>
                  <a:lnTo>
                    <a:pt x="401" y="56"/>
                  </a:lnTo>
                  <a:lnTo>
                    <a:pt x="403" y="50"/>
                  </a:lnTo>
                  <a:lnTo>
                    <a:pt x="406" y="43"/>
                  </a:lnTo>
                  <a:lnTo>
                    <a:pt x="407" y="35"/>
                  </a:lnTo>
                  <a:lnTo>
                    <a:pt x="408" y="29"/>
                  </a:lnTo>
                  <a:lnTo>
                    <a:pt x="408" y="24"/>
                  </a:lnTo>
                  <a:lnTo>
                    <a:pt x="408" y="18"/>
                  </a:lnTo>
                  <a:lnTo>
                    <a:pt x="409" y="13"/>
                  </a:lnTo>
                  <a:lnTo>
                    <a:pt x="410" y="9"/>
                  </a:lnTo>
                  <a:lnTo>
                    <a:pt x="412" y="6"/>
                  </a:lnTo>
                  <a:lnTo>
                    <a:pt x="415" y="4"/>
                  </a:lnTo>
                  <a:lnTo>
                    <a:pt x="418" y="1"/>
                  </a:lnTo>
                  <a:lnTo>
                    <a:pt x="421" y="0"/>
                  </a:lnTo>
                  <a:lnTo>
                    <a:pt x="426" y="0"/>
                  </a:lnTo>
                  <a:lnTo>
                    <a:pt x="430" y="1"/>
                  </a:lnTo>
                  <a:lnTo>
                    <a:pt x="435" y="1"/>
                  </a:lnTo>
                  <a:lnTo>
                    <a:pt x="440" y="4"/>
                  </a:lnTo>
                  <a:lnTo>
                    <a:pt x="446" y="5"/>
                  </a:lnTo>
                  <a:lnTo>
                    <a:pt x="467" y="13"/>
                  </a:lnTo>
                  <a:lnTo>
                    <a:pt x="489" y="19"/>
                  </a:lnTo>
                  <a:lnTo>
                    <a:pt x="507" y="25"/>
                  </a:lnTo>
                  <a:lnTo>
                    <a:pt x="523" y="31"/>
                  </a:lnTo>
                  <a:lnTo>
                    <a:pt x="541" y="36"/>
                  </a:lnTo>
                  <a:lnTo>
                    <a:pt x="559" y="42"/>
                  </a:lnTo>
                  <a:lnTo>
                    <a:pt x="566" y="44"/>
                  </a:lnTo>
                  <a:lnTo>
                    <a:pt x="574" y="46"/>
                  </a:lnTo>
                  <a:lnTo>
                    <a:pt x="580" y="47"/>
                  </a:lnTo>
                  <a:lnTo>
                    <a:pt x="588" y="48"/>
                  </a:lnTo>
                  <a:lnTo>
                    <a:pt x="598" y="50"/>
                  </a:lnTo>
                  <a:lnTo>
                    <a:pt x="610" y="50"/>
                  </a:lnTo>
                  <a:lnTo>
                    <a:pt x="621" y="51"/>
                  </a:lnTo>
                  <a:lnTo>
                    <a:pt x="631" y="53"/>
                  </a:lnTo>
                  <a:lnTo>
                    <a:pt x="643" y="56"/>
                  </a:lnTo>
                  <a:lnTo>
                    <a:pt x="656" y="60"/>
                  </a:lnTo>
                  <a:lnTo>
                    <a:pt x="668" y="63"/>
                  </a:lnTo>
                  <a:lnTo>
                    <a:pt x="674" y="63"/>
                  </a:lnTo>
                  <a:lnTo>
                    <a:pt x="679" y="64"/>
                  </a:lnTo>
                  <a:lnTo>
                    <a:pt x="685" y="64"/>
                  </a:lnTo>
                  <a:lnTo>
                    <a:pt x="690" y="64"/>
                  </a:lnTo>
                  <a:lnTo>
                    <a:pt x="696" y="64"/>
                  </a:lnTo>
                  <a:lnTo>
                    <a:pt x="700" y="66"/>
                  </a:lnTo>
                  <a:lnTo>
                    <a:pt x="702" y="68"/>
                  </a:lnTo>
                  <a:lnTo>
                    <a:pt x="703" y="70"/>
                  </a:lnTo>
                  <a:lnTo>
                    <a:pt x="704" y="72"/>
                  </a:lnTo>
                  <a:lnTo>
                    <a:pt x="704" y="74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8" name="Freeform 1741"/>
            <p:cNvSpPr>
              <a:spLocks/>
            </p:cNvSpPr>
            <p:nvPr/>
          </p:nvSpPr>
          <p:spPr bwMode="auto">
            <a:xfrm>
              <a:off x="4196" y="1707"/>
              <a:ext cx="96" cy="74"/>
            </a:xfrm>
            <a:custGeom>
              <a:avLst/>
              <a:gdLst>
                <a:gd name="T0" fmla="*/ 0 w 384"/>
                <a:gd name="T1" fmla="*/ 0 h 297"/>
                <a:gd name="T2" fmla="*/ 0 w 384"/>
                <a:gd name="T3" fmla="*/ 0 h 297"/>
                <a:gd name="T4" fmla="*/ 0 w 384"/>
                <a:gd name="T5" fmla="*/ 0 h 297"/>
                <a:gd name="T6" fmla="*/ 0 w 384"/>
                <a:gd name="T7" fmla="*/ 0 h 297"/>
                <a:gd name="T8" fmla="*/ 0 w 384"/>
                <a:gd name="T9" fmla="*/ 0 h 297"/>
                <a:gd name="T10" fmla="*/ 0 w 384"/>
                <a:gd name="T11" fmla="*/ 0 h 297"/>
                <a:gd name="T12" fmla="*/ 0 w 384"/>
                <a:gd name="T13" fmla="*/ 0 h 297"/>
                <a:gd name="T14" fmla="*/ 0 w 384"/>
                <a:gd name="T15" fmla="*/ 0 h 297"/>
                <a:gd name="T16" fmla="*/ 0 w 384"/>
                <a:gd name="T17" fmla="*/ 0 h 297"/>
                <a:gd name="T18" fmla="*/ 0 w 384"/>
                <a:gd name="T19" fmla="*/ 0 h 297"/>
                <a:gd name="T20" fmla="*/ 0 w 384"/>
                <a:gd name="T21" fmla="*/ 0 h 297"/>
                <a:gd name="T22" fmla="*/ 0 w 384"/>
                <a:gd name="T23" fmla="*/ 0 h 297"/>
                <a:gd name="T24" fmla="*/ 0 w 384"/>
                <a:gd name="T25" fmla="*/ 0 h 297"/>
                <a:gd name="T26" fmla="*/ 0 w 384"/>
                <a:gd name="T27" fmla="*/ 0 h 297"/>
                <a:gd name="T28" fmla="*/ 0 w 384"/>
                <a:gd name="T29" fmla="*/ 0 h 297"/>
                <a:gd name="T30" fmla="*/ 0 w 384"/>
                <a:gd name="T31" fmla="*/ 0 h 297"/>
                <a:gd name="T32" fmla="*/ 0 w 384"/>
                <a:gd name="T33" fmla="*/ 0 h 297"/>
                <a:gd name="T34" fmla="*/ 0 w 384"/>
                <a:gd name="T35" fmla="*/ 0 h 297"/>
                <a:gd name="T36" fmla="*/ 0 w 384"/>
                <a:gd name="T37" fmla="*/ 0 h 297"/>
                <a:gd name="T38" fmla="*/ 0 w 384"/>
                <a:gd name="T39" fmla="*/ 0 h 297"/>
                <a:gd name="T40" fmla="*/ 0 w 384"/>
                <a:gd name="T41" fmla="*/ 0 h 297"/>
                <a:gd name="T42" fmla="*/ 0 w 384"/>
                <a:gd name="T43" fmla="*/ 0 h 297"/>
                <a:gd name="T44" fmla="*/ 0 w 384"/>
                <a:gd name="T45" fmla="*/ 0 h 297"/>
                <a:gd name="T46" fmla="*/ 0 w 384"/>
                <a:gd name="T47" fmla="*/ 0 h 297"/>
                <a:gd name="T48" fmla="*/ 0 w 384"/>
                <a:gd name="T49" fmla="*/ 0 h 297"/>
                <a:gd name="T50" fmla="*/ 0 w 384"/>
                <a:gd name="T51" fmla="*/ 0 h 297"/>
                <a:gd name="T52" fmla="*/ 0 w 384"/>
                <a:gd name="T53" fmla="*/ 0 h 297"/>
                <a:gd name="T54" fmla="*/ 0 w 384"/>
                <a:gd name="T55" fmla="*/ 0 h 297"/>
                <a:gd name="T56" fmla="*/ 0 w 384"/>
                <a:gd name="T57" fmla="*/ 0 h 297"/>
                <a:gd name="T58" fmla="*/ 0 w 384"/>
                <a:gd name="T59" fmla="*/ 0 h 297"/>
                <a:gd name="T60" fmla="*/ 0 w 384"/>
                <a:gd name="T61" fmla="*/ 0 h 297"/>
                <a:gd name="T62" fmla="*/ 0 w 384"/>
                <a:gd name="T63" fmla="*/ 0 h 297"/>
                <a:gd name="T64" fmla="*/ 0 w 384"/>
                <a:gd name="T65" fmla="*/ 0 h 297"/>
                <a:gd name="T66" fmla="*/ 0 w 384"/>
                <a:gd name="T67" fmla="*/ 0 h 297"/>
                <a:gd name="T68" fmla="*/ 0 w 384"/>
                <a:gd name="T69" fmla="*/ 0 h 297"/>
                <a:gd name="T70" fmla="*/ 0 w 384"/>
                <a:gd name="T71" fmla="*/ 0 h 297"/>
                <a:gd name="T72" fmla="*/ 0 w 384"/>
                <a:gd name="T73" fmla="*/ 0 h 297"/>
                <a:gd name="T74" fmla="*/ 0 w 384"/>
                <a:gd name="T75" fmla="*/ 0 h 297"/>
                <a:gd name="T76" fmla="*/ 0 w 384"/>
                <a:gd name="T77" fmla="*/ 0 h 297"/>
                <a:gd name="T78" fmla="*/ 0 w 384"/>
                <a:gd name="T79" fmla="*/ 0 h 297"/>
                <a:gd name="T80" fmla="*/ 0 w 384"/>
                <a:gd name="T81" fmla="*/ 0 h 297"/>
                <a:gd name="T82" fmla="*/ 0 w 384"/>
                <a:gd name="T83" fmla="*/ 0 h 297"/>
                <a:gd name="T84" fmla="*/ 0 w 384"/>
                <a:gd name="T85" fmla="*/ 0 h 297"/>
                <a:gd name="T86" fmla="*/ 0 w 384"/>
                <a:gd name="T87" fmla="*/ 0 h 297"/>
                <a:gd name="T88" fmla="*/ 0 w 384"/>
                <a:gd name="T89" fmla="*/ 0 h 297"/>
                <a:gd name="T90" fmla="*/ 0 w 384"/>
                <a:gd name="T91" fmla="*/ 0 h 2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7">
                  <a:moveTo>
                    <a:pt x="376" y="0"/>
                  </a:moveTo>
                  <a:lnTo>
                    <a:pt x="379" y="4"/>
                  </a:lnTo>
                  <a:lnTo>
                    <a:pt x="381" y="7"/>
                  </a:lnTo>
                  <a:lnTo>
                    <a:pt x="383" y="11"/>
                  </a:lnTo>
                  <a:lnTo>
                    <a:pt x="383" y="15"/>
                  </a:lnTo>
                  <a:lnTo>
                    <a:pt x="384" y="19"/>
                  </a:lnTo>
                  <a:lnTo>
                    <a:pt x="383" y="23"/>
                  </a:lnTo>
                  <a:lnTo>
                    <a:pt x="382" y="29"/>
                  </a:lnTo>
                  <a:lnTo>
                    <a:pt x="379" y="33"/>
                  </a:lnTo>
                  <a:lnTo>
                    <a:pt x="377" y="38"/>
                  </a:lnTo>
                  <a:lnTo>
                    <a:pt x="373" y="43"/>
                  </a:lnTo>
                  <a:lnTo>
                    <a:pt x="371" y="49"/>
                  </a:lnTo>
                  <a:lnTo>
                    <a:pt x="369" y="56"/>
                  </a:lnTo>
                  <a:lnTo>
                    <a:pt x="368" y="62"/>
                  </a:lnTo>
                  <a:lnTo>
                    <a:pt x="367" y="69"/>
                  </a:lnTo>
                  <a:lnTo>
                    <a:pt x="365" y="76"/>
                  </a:lnTo>
                  <a:lnTo>
                    <a:pt x="363" y="81"/>
                  </a:lnTo>
                  <a:lnTo>
                    <a:pt x="362" y="87"/>
                  </a:lnTo>
                  <a:lnTo>
                    <a:pt x="360" y="93"/>
                  </a:lnTo>
                  <a:lnTo>
                    <a:pt x="359" y="99"/>
                  </a:lnTo>
                  <a:lnTo>
                    <a:pt x="360" y="105"/>
                  </a:lnTo>
                  <a:lnTo>
                    <a:pt x="360" y="110"/>
                  </a:lnTo>
                  <a:lnTo>
                    <a:pt x="361" y="116"/>
                  </a:lnTo>
                  <a:lnTo>
                    <a:pt x="361" y="122"/>
                  </a:lnTo>
                  <a:lnTo>
                    <a:pt x="360" y="126"/>
                  </a:lnTo>
                  <a:lnTo>
                    <a:pt x="359" y="130"/>
                  </a:lnTo>
                  <a:lnTo>
                    <a:pt x="358" y="134"/>
                  </a:lnTo>
                  <a:lnTo>
                    <a:pt x="356" y="137"/>
                  </a:lnTo>
                  <a:lnTo>
                    <a:pt x="355" y="142"/>
                  </a:lnTo>
                  <a:lnTo>
                    <a:pt x="355" y="147"/>
                  </a:lnTo>
                  <a:lnTo>
                    <a:pt x="355" y="153"/>
                  </a:lnTo>
                  <a:lnTo>
                    <a:pt x="354" y="158"/>
                  </a:lnTo>
                  <a:lnTo>
                    <a:pt x="352" y="163"/>
                  </a:lnTo>
                  <a:lnTo>
                    <a:pt x="350" y="169"/>
                  </a:lnTo>
                  <a:lnTo>
                    <a:pt x="346" y="174"/>
                  </a:lnTo>
                  <a:lnTo>
                    <a:pt x="345" y="179"/>
                  </a:lnTo>
                  <a:lnTo>
                    <a:pt x="345" y="184"/>
                  </a:lnTo>
                  <a:lnTo>
                    <a:pt x="345" y="190"/>
                  </a:lnTo>
                  <a:lnTo>
                    <a:pt x="345" y="195"/>
                  </a:lnTo>
                  <a:lnTo>
                    <a:pt x="343" y="200"/>
                  </a:lnTo>
                  <a:lnTo>
                    <a:pt x="341" y="206"/>
                  </a:lnTo>
                  <a:lnTo>
                    <a:pt x="340" y="211"/>
                  </a:lnTo>
                  <a:lnTo>
                    <a:pt x="340" y="217"/>
                  </a:lnTo>
                  <a:lnTo>
                    <a:pt x="340" y="223"/>
                  </a:lnTo>
                  <a:lnTo>
                    <a:pt x="341" y="228"/>
                  </a:lnTo>
                  <a:lnTo>
                    <a:pt x="341" y="233"/>
                  </a:lnTo>
                  <a:lnTo>
                    <a:pt x="340" y="237"/>
                  </a:lnTo>
                  <a:lnTo>
                    <a:pt x="337" y="240"/>
                  </a:lnTo>
                  <a:lnTo>
                    <a:pt x="336" y="244"/>
                  </a:lnTo>
                  <a:lnTo>
                    <a:pt x="335" y="247"/>
                  </a:lnTo>
                  <a:lnTo>
                    <a:pt x="335" y="253"/>
                  </a:lnTo>
                  <a:lnTo>
                    <a:pt x="335" y="258"/>
                  </a:lnTo>
                  <a:lnTo>
                    <a:pt x="335" y="264"/>
                  </a:lnTo>
                  <a:lnTo>
                    <a:pt x="335" y="269"/>
                  </a:lnTo>
                  <a:lnTo>
                    <a:pt x="333" y="272"/>
                  </a:lnTo>
                  <a:lnTo>
                    <a:pt x="331" y="274"/>
                  </a:lnTo>
                  <a:lnTo>
                    <a:pt x="328" y="276"/>
                  </a:lnTo>
                  <a:lnTo>
                    <a:pt x="326" y="279"/>
                  </a:lnTo>
                  <a:lnTo>
                    <a:pt x="325" y="282"/>
                  </a:lnTo>
                  <a:lnTo>
                    <a:pt x="324" y="285"/>
                  </a:lnTo>
                  <a:lnTo>
                    <a:pt x="323" y="289"/>
                  </a:lnTo>
                  <a:lnTo>
                    <a:pt x="322" y="292"/>
                  </a:lnTo>
                  <a:lnTo>
                    <a:pt x="318" y="294"/>
                  </a:lnTo>
                  <a:lnTo>
                    <a:pt x="314" y="295"/>
                  </a:lnTo>
                  <a:lnTo>
                    <a:pt x="308" y="297"/>
                  </a:lnTo>
                  <a:lnTo>
                    <a:pt x="302" y="295"/>
                  </a:lnTo>
                  <a:lnTo>
                    <a:pt x="295" y="294"/>
                  </a:lnTo>
                  <a:lnTo>
                    <a:pt x="289" y="292"/>
                  </a:lnTo>
                  <a:lnTo>
                    <a:pt x="282" y="290"/>
                  </a:lnTo>
                  <a:lnTo>
                    <a:pt x="277" y="288"/>
                  </a:lnTo>
                  <a:lnTo>
                    <a:pt x="266" y="282"/>
                  </a:lnTo>
                  <a:lnTo>
                    <a:pt x="256" y="275"/>
                  </a:lnTo>
                  <a:lnTo>
                    <a:pt x="246" y="270"/>
                  </a:lnTo>
                  <a:lnTo>
                    <a:pt x="235" y="264"/>
                  </a:lnTo>
                  <a:lnTo>
                    <a:pt x="226" y="261"/>
                  </a:lnTo>
                  <a:lnTo>
                    <a:pt x="216" y="260"/>
                  </a:lnTo>
                  <a:lnTo>
                    <a:pt x="205" y="258"/>
                  </a:lnTo>
                  <a:lnTo>
                    <a:pt x="194" y="258"/>
                  </a:lnTo>
                  <a:lnTo>
                    <a:pt x="182" y="258"/>
                  </a:lnTo>
                  <a:lnTo>
                    <a:pt x="170" y="258"/>
                  </a:lnTo>
                  <a:lnTo>
                    <a:pt x="145" y="257"/>
                  </a:lnTo>
                  <a:lnTo>
                    <a:pt x="120" y="257"/>
                  </a:lnTo>
                  <a:lnTo>
                    <a:pt x="108" y="257"/>
                  </a:lnTo>
                  <a:lnTo>
                    <a:pt x="94" y="257"/>
                  </a:lnTo>
                  <a:lnTo>
                    <a:pt x="82" y="256"/>
                  </a:lnTo>
                  <a:lnTo>
                    <a:pt x="70" y="255"/>
                  </a:lnTo>
                  <a:lnTo>
                    <a:pt x="57" y="252"/>
                  </a:lnTo>
                  <a:lnTo>
                    <a:pt x="46" y="248"/>
                  </a:lnTo>
                  <a:lnTo>
                    <a:pt x="36" y="245"/>
                  </a:lnTo>
                  <a:lnTo>
                    <a:pt x="25" y="242"/>
                  </a:lnTo>
                  <a:lnTo>
                    <a:pt x="17" y="240"/>
                  </a:lnTo>
                  <a:lnTo>
                    <a:pt x="9" y="238"/>
                  </a:lnTo>
                  <a:lnTo>
                    <a:pt x="0" y="237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399" name="Freeform 1742"/>
            <p:cNvSpPr>
              <a:spLocks/>
            </p:cNvSpPr>
            <p:nvPr/>
          </p:nvSpPr>
          <p:spPr bwMode="auto">
            <a:xfrm>
              <a:off x="4256" y="1725"/>
              <a:ext cx="14" cy="49"/>
            </a:xfrm>
            <a:custGeom>
              <a:avLst/>
              <a:gdLst>
                <a:gd name="T0" fmla="*/ 0 w 56"/>
                <a:gd name="T1" fmla="*/ 0 h 199"/>
                <a:gd name="T2" fmla="*/ 0 w 56"/>
                <a:gd name="T3" fmla="*/ 0 h 199"/>
                <a:gd name="T4" fmla="*/ 0 w 56"/>
                <a:gd name="T5" fmla="*/ 0 h 199"/>
                <a:gd name="T6" fmla="*/ 0 w 56"/>
                <a:gd name="T7" fmla="*/ 0 h 199"/>
                <a:gd name="T8" fmla="*/ 0 w 56"/>
                <a:gd name="T9" fmla="*/ 0 h 199"/>
                <a:gd name="T10" fmla="*/ 0 w 56"/>
                <a:gd name="T11" fmla="*/ 0 h 199"/>
                <a:gd name="T12" fmla="*/ 0 w 56"/>
                <a:gd name="T13" fmla="*/ 0 h 199"/>
                <a:gd name="T14" fmla="*/ 0 w 56"/>
                <a:gd name="T15" fmla="*/ 0 h 199"/>
                <a:gd name="T16" fmla="*/ 0 w 56"/>
                <a:gd name="T17" fmla="*/ 0 h 199"/>
                <a:gd name="T18" fmla="*/ 0 w 56"/>
                <a:gd name="T19" fmla="*/ 0 h 199"/>
                <a:gd name="T20" fmla="*/ 0 w 56"/>
                <a:gd name="T21" fmla="*/ 0 h 199"/>
                <a:gd name="T22" fmla="*/ 0 w 56"/>
                <a:gd name="T23" fmla="*/ 0 h 199"/>
                <a:gd name="T24" fmla="*/ 0 w 56"/>
                <a:gd name="T25" fmla="*/ 0 h 199"/>
                <a:gd name="T26" fmla="*/ 0 w 56"/>
                <a:gd name="T27" fmla="*/ 0 h 199"/>
                <a:gd name="T28" fmla="*/ 0 w 56"/>
                <a:gd name="T29" fmla="*/ 0 h 199"/>
                <a:gd name="T30" fmla="*/ 0 w 56"/>
                <a:gd name="T31" fmla="*/ 0 h 199"/>
                <a:gd name="T32" fmla="*/ 0 w 56"/>
                <a:gd name="T33" fmla="*/ 0 h 199"/>
                <a:gd name="T34" fmla="*/ 0 w 56"/>
                <a:gd name="T35" fmla="*/ 0 h 199"/>
                <a:gd name="T36" fmla="*/ 0 w 56"/>
                <a:gd name="T37" fmla="*/ 0 h 199"/>
                <a:gd name="T38" fmla="*/ 0 w 56"/>
                <a:gd name="T39" fmla="*/ 0 h 199"/>
                <a:gd name="T40" fmla="*/ 0 w 56"/>
                <a:gd name="T41" fmla="*/ 0 h 199"/>
                <a:gd name="T42" fmla="*/ 0 w 56"/>
                <a:gd name="T43" fmla="*/ 0 h 199"/>
                <a:gd name="T44" fmla="*/ 0 w 56"/>
                <a:gd name="T45" fmla="*/ 0 h 199"/>
                <a:gd name="T46" fmla="*/ 0 w 56"/>
                <a:gd name="T47" fmla="*/ 0 h 199"/>
                <a:gd name="T48" fmla="*/ 0 w 56"/>
                <a:gd name="T49" fmla="*/ 0 h 199"/>
                <a:gd name="T50" fmla="*/ 0 w 56"/>
                <a:gd name="T51" fmla="*/ 0 h 199"/>
                <a:gd name="T52" fmla="*/ 0 w 56"/>
                <a:gd name="T53" fmla="*/ 0 h 199"/>
                <a:gd name="T54" fmla="*/ 0 w 56"/>
                <a:gd name="T55" fmla="*/ 0 h 199"/>
                <a:gd name="T56" fmla="*/ 0 w 56"/>
                <a:gd name="T57" fmla="*/ 0 h 199"/>
                <a:gd name="T58" fmla="*/ 0 w 56"/>
                <a:gd name="T59" fmla="*/ 0 h 19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56" h="199">
                  <a:moveTo>
                    <a:pt x="0" y="197"/>
                  </a:moveTo>
                  <a:lnTo>
                    <a:pt x="0" y="19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1" y="196"/>
                  </a:lnTo>
                  <a:lnTo>
                    <a:pt x="5" y="187"/>
                  </a:lnTo>
                  <a:lnTo>
                    <a:pt x="9" y="177"/>
                  </a:lnTo>
                  <a:lnTo>
                    <a:pt x="14" y="166"/>
                  </a:lnTo>
                  <a:lnTo>
                    <a:pt x="17" y="155"/>
                  </a:lnTo>
                  <a:lnTo>
                    <a:pt x="20" y="145"/>
                  </a:lnTo>
                  <a:lnTo>
                    <a:pt x="23" y="134"/>
                  </a:lnTo>
                  <a:lnTo>
                    <a:pt x="24" y="122"/>
                  </a:lnTo>
                  <a:lnTo>
                    <a:pt x="25" y="113"/>
                  </a:lnTo>
                  <a:lnTo>
                    <a:pt x="26" y="103"/>
                  </a:lnTo>
                  <a:lnTo>
                    <a:pt x="26" y="93"/>
                  </a:lnTo>
                  <a:lnTo>
                    <a:pt x="27" y="84"/>
                  </a:lnTo>
                  <a:lnTo>
                    <a:pt x="29" y="75"/>
                  </a:lnTo>
                  <a:lnTo>
                    <a:pt x="32" y="67"/>
                  </a:lnTo>
                  <a:lnTo>
                    <a:pt x="36" y="60"/>
                  </a:lnTo>
                  <a:lnTo>
                    <a:pt x="42" y="52"/>
                  </a:lnTo>
                  <a:lnTo>
                    <a:pt x="46" y="44"/>
                  </a:lnTo>
                  <a:lnTo>
                    <a:pt x="50" y="36"/>
                  </a:lnTo>
                  <a:lnTo>
                    <a:pt x="51" y="29"/>
                  </a:lnTo>
                  <a:lnTo>
                    <a:pt x="52" y="21"/>
                  </a:lnTo>
                  <a:lnTo>
                    <a:pt x="52" y="14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4" y="2"/>
                  </a:lnTo>
                  <a:lnTo>
                    <a:pt x="55" y="1"/>
                  </a:lnTo>
                  <a:lnTo>
                    <a:pt x="5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0" name="Freeform 1743"/>
            <p:cNvSpPr>
              <a:spLocks/>
            </p:cNvSpPr>
            <p:nvPr/>
          </p:nvSpPr>
          <p:spPr bwMode="auto">
            <a:xfrm>
              <a:off x="4236" y="1742"/>
              <a:ext cx="8" cy="27"/>
            </a:xfrm>
            <a:custGeom>
              <a:avLst/>
              <a:gdLst>
                <a:gd name="T0" fmla="*/ 0 w 30"/>
                <a:gd name="T1" fmla="*/ 0 h 106"/>
                <a:gd name="T2" fmla="*/ 0 w 30"/>
                <a:gd name="T3" fmla="*/ 0 h 106"/>
                <a:gd name="T4" fmla="*/ 0 w 30"/>
                <a:gd name="T5" fmla="*/ 0 h 106"/>
                <a:gd name="T6" fmla="*/ 0 w 30"/>
                <a:gd name="T7" fmla="*/ 0 h 106"/>
                <a:gd name="T8" fmla="*/ 0 w 30"/>
                <a:gd name="T9" fmla="*/ 0 h 106"/>
                <a:gd name="T10" fmla="*/ 0 w 30"/>
                <a:gd name="T11" fmla="*/ 0 h 106"/>
                <a:gd name="T12" fmla="*/ 0 w 30"/>
                <a:gd name="T13" fmla="*/ 0 h 106"/>
                <a:gd name="T14" fmla="*/ 0 w 30"/>
                <a:gd name="T15" fmla="*/ 0 h 106"/>
                <a:gd name="T16" fmla="*/ 0 w 30"/>
                <a:gd name="T17" fmla="*/ 0 h 1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106">
                  <a:moveTo>
                    <a:pt x="0" y="106"/>
                  </a:moveTo>
                  <a:lnTo>
                    <a:pt x="3" y="95"/>
                  </a:lnTo>
                  <a:lnTo>
                    <a:pt x="6" y="83"/>
                  </a:lnTo>
                  <a:lnTo>
                    <a:pt x="10" y="71"/>
                  </a:lnTo>
                  <a:lnTo>
                    <a:pt x="15" y="52"/>
                  </a:lnTo>
                  <a:lnTo>
                    <a:pt x="20" y="34"/>
                  </a:lnTo>
                  <a:lnTo>
                    <a:pt x="23" y="22"/>
                  </a:lnTo>
                  <a:lnTo>
                    <a:pt x="26" y="11"/>
                  </a:lnTo>
                  <a:lnTo>
                    <a:pt x="30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1" name="Freeform 1744"/>
            <p:cNvSpPr>
              <a:spLocks/>
            </p:cNvSpPr>
            <p:nvPr/>
          </p:nvSpPr>
          <p:spPr bwMode="auto">
            <a:xfrm>
              <a:off x="4280" y="1766"/>
              <a:ext cx="1" cy="1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1 h 2"/>
                <a:gd name="T6" fmla="*/ 0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2" name="Freeform 1745"/>
            <p:cNvSpPr>
              <a:spLocks/>
            </p:cNvSpPr>
            <p:nvPr/>
          </p:nvSpPr>
          <p:spPr bwMode="auto">
            <a:xfrm>
              <a:off x="4446" y="1622"/>
              <a:ext cx="9" cy="46"/>
            </a:xfrm>
            <a:custGeom>
              <a:avLst/>
              <a:gdLst>
                <a:gd name="T0" fmla="*/ 0 w 35"/>
                <a:gd name="T1" fmla="*/ 0 h 183"/>
                <a:gd name="T2" fmla="*/ 0 w 35"/>
                <a:gd name="T3" fmla="*/ 0 h 183"/>
                <a:gd name="T4" fmla="*/ 0 w 35"/>
                <a:gd name="T5" fmla="*/ 0 h 183"/>
                <a:gd name="T6" fmla="*/ 0 w 35"/>
                <a:gd name="T7" fmla="*/ 0 h 183"/>
                <a:gd name="T8" fmla="*/ 0 w 35"/>
                <a:gd name="T9" fmla="*/ 0 h 183"/>
                <a:gd name="T10" fmla="*/ 0 w 35"/>
                <a:gd name="T11" fmla="*/ 0 h 183"/>
                <a:gd name="T12" fmla="*/ 0 w 35"/>
                <a:gd name="T13" fmla="*/ 0 h 183"/>
                <a:gd name="T14" fmla="*/ 0 w 35"/>
                <a:gd name="T15" fmla="*/ 0 h 183"/>
                <a:gd name="T16" fmla="*/ 0 w 35"/>
                <a:gd name="T17" fmla="*/ 0 h 183"/>
                <a:gd name="T18" fmla="*/ 0 w 35"/>
                <a:gd name="T19" fmla="*/ 0 h 183"/>
                <a:gd name="T20" fmla="*/ 0 w 35"/>
                <a:gd name="T21" fmla="*/ 0 h 183"/>
                <a:gd name="T22" fmla="*/ 0 w 35"/>
                <a:gd name="T23" fmla="*/ 0 h 183"/>
                <a:gd name="T24" fmla="*/ 0 w 35"/>
                <a:gd name="T25" fmla="*/ 0 h 183"/>
                <a:gd name="T26" fmla="*/ 0 w 35"/>
                <a:gd name="T27" fmla="*/ 0 h 183"/>
                <a:gd name="T28" fmla="*/ 0 w 35"/>
                <a:gd name="T29" fmla="*/ 0 h 183"/>
                <a:gd name="T30" fmla="*/ 0 w 35"/>
                <a:gd name="T31" fmla="*/ 0 h 18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5" h="183">
                  <a:moveTo>
                    <a:pt x="30" y="0"/>
                  </a:moveTo>
                  <a:lnTo>
                    <a:pt x="33" y="11"/>
                  </a:lnTo>
                  <a:lnTo>
                    <a:pt x="35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4" y="51"/>
                  </a:lnTo>
                  <a:lnTo>
                    <a:pt x="33" y="62"/>
                  </a:lnTo>
                  <a:lnTo>
                    <a:pt x="29" y="77"/>
                  </a:lnTo>
                  <a:lnTo>
                    <a:pt x="25" y="93"/>
                  </a:lnTo>
                  <a:lnTo>
                    <a:pt x="20" y="108"/>
                  </a:lnTo>
                  <a:lnTo>
                    <a:pt x="16" y="123"/>
                  </a:lnTo>
                  <a:lnTo>
                    <a:pt x="11" y="136"/>
                  </a:lnTo>
                  <a:lnTo>
                    <a:pt x="8" y="147"/>
                  </a:lnTo>
                  <a:lnTo>
                    <a:pt x="5" y="159"/>
                  </a:lnTo>
                  <a:lnTo>
                    <a:pt x="2" y="170"/>
                  </a:lnTo>
                  <a:lnTo>
                    <a:pt x="0" y="18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3" name="Freeform 1746"/>
            <p:cNvSpPr>
              <a:spLocks/>
            </p:cNvSpPr>
            <p:nvPr/>
          </p:nvSpPr>
          <p:spPr bwMode="auto">
            <a:xfrm>
              <a:off x="4427" y="1635"/>
              <a:ext cx="5" cy="30"/>
            </a:xfrm>
            <a:custGeom>
              <a:avLst/>
              <a:gdLst>
                <a:gd name="T0" fmla="*/ 0 w 20"/>
                <a:gd name="T1" fmla="*/ 0 h 123"/>
                <a:gd name="T2" fmla="*/ 0 w 20"/>
                <a:gd name="T3" fmla="*/ 0 h 123"/>
                <a:gd name="T4" fmla="*/ 0 w 20"/>
                <a:gd name="T5" fmla="*/ 0 h 123"/>
                <a:gd name="T6" fmla="*/ 0 w 20"/>
                <a:gd name="T7" fmla="*/ 0 h 123"/>
                <a:gd name="T8" fmla="*/ 0 w 20"/>
                <a:gd name="T9" fmla="*/ 0 h 123"/>
                <a:gd name="T10" fmla="*/ 0 w 20"/>
                <a:gd name="T11" fmla="*/ 0 h 123"/>
                <a:gd name="T12" fmla="*/ 0 w 20"/>
                <a:gd name="T13" fmla="*/ 0 h 123"/>
                <a:gd name="T14" fmla="*/ 0 w 20"/>
                <a:gd name="T15" fmla="*/ 0 h 123"/>
                <a:gd name="T16" fmla="*/ 0 w 20"/>
                <a:gd name="T17" fmla="*/ 0 h 123"/>
                <a:gd name="T18" fmla="*/ 0 w 20"/>
                <a:gd name="T19" fmla="*/ 0 h 123"/>
                <a:gd name="T20" fmla="*/ 0 w 20"/>
                <a:gd name="T21" fmla="*/ 0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123">
                  <a:moveTo>
                    <a:pt x="20" y="0"/>
                  </a:moveTo>
                  <a:lnTo>
                    <a:pt x="17" y="10"/>
                  </a:lnTo>
                  <a:lnTo>
                    <a:pt x="14" y="19"/>
                  </a:lnTo>
                  <a:lnTo>
                    <a:pt x="12" y="30"/>
                  </a:lnTo>
                  <a:lnTo>
                    <a:pt x="11" y="40"/>
                  </a:lnTo>
                  <a:lnTo>
                    <a:pt x="9" y="53"/>
                  </a:lnTo>
                  <a:lnTo>
                    <a:pt x="7" y="65"/>
                  </a:lnTo>
                  <a:lnTo>
                    <a:pt x="5" y="80"/>
                  </a:lnTo>
                  <a:lnTo>
                    <a:pt x="3" y="93"/>
                  </a:lnTo>
                  <a:lnTo>
                    <a:pt x="2" y="108"/>
                  </a:lnTo>
                  <a:lnTo>
                    <a:pt x="0" y="12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4" name="Freeform 1747"/>
            <p:cNvSpPr>
              <a:spLocks/>
            </p:cNvSpPr>
            <p:nvPr/>
          </p:nvSpPr>
          <p:spPr bwMode="auto">
            <a:xfrm>
              <a:off x="4388" y="1674"/>
              <a:ext cx="48" cy="17"/>
            </a:xfrm>
            <a:custGeom>
              <a:avLst/>
              <a:gdLst>
                <a:gd name="T0" fmla="*/ 0 w 193"/>
                <a:gd name="T1" fmla="*/ 0 h 68"/>
                <a:gd name="T2" fmla="*/ 0 w 193"/>
                <a:gd name="T3" fmla="*/ 0 h 68"/>
                <a:gd name="T4" fmla="*/ 0 w 193"/>
                <a:gd name="T5" fmla="*/ 0 h 68"/>
                <a:gd name="T6" fmla="*/ 0 w 193"/>
                <a:gd name="T7" fmla="*/ 0 h 68"/>
                <a:gd name="T8" fmla="*/ 0 w 193"/>
                <a:gd name="T9" fmla="*/ 0 h 68"/>
                <a:gd name="T10" fmla="*/ 0 w 193"/>
                <a:gd name="T11" fmla="*/ 0 h 68"/>
                <a:gd name="T12" fmla="*/ 0 w 193"/>
                <a:gd name="T13" fmla="*/ 0 h 68"/>
                <a:gd name="T14" fmla="*/ 0 w 193"/>
                <a:gd name="T15" fmla="*/ 0 h 68"/>
                <a:gd name="T16" fmla="*/ 0 w 193"/>
                <a:gd name="T17" fmla="*/ 0 h 68"/>
                <a:gd name="T18" fmla="*/ 0 w 193"/>
                <a:gd name="T19" fmla="*/ 0 h 68"/>
                <a:gd name="T20" fmla="*/ 0 w 193"/>
                <a:gd name="T21" fmla="*/ 0 h 68"/>
                <a:gd name="T22" fmla="*/ 0 w 193"/>
                <a:gd name="T23" fmla="*/ 0 h 68"/>
                <a:gd name="T24" fmla="*/ 0 w 193"/>
                <a:gd name="T25" fmla="*/ 0 h 68"/>
                <a:gd name="T26" fmla="*/ 0 w 193"/>
                <a:gd name="T27" fmla="*/ 0 h 68"/>
                <a:gd name="T28" fmla="*/ 0 w 193"/>
                <a:gd name="T29" fmla="*/ 0 h 68"/>
                <a:gd name="T30" fmla="*/ 0 w 193"/>
                <a:gd name="T31" fmla="*/ 0 h 68"/>
                <a:gd name="T32" fmla="*/ 0 w 19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3" h="68">
                  <a:moveTo>
                    <a:pt x="0" y="0"/>
                  </a:moveTo>
                  <a:lnTo>
                    <a:pt x="13" y="1"/>
                  </a:lnTo>
                  <a:lnTo>
                    <a:pt x="26" y="4"/>
                  </a:lnTo>
                  <a:lnTo>
                    <a:pt x="38" y="6"/>
                  </a:lnTo>
                  <a:lnTo>
                    <a:pt x="49" y="10"/>
                  </a:lnTo>
                  <a:lnTo>
                    <a:pt x="60" y="15"/>
                  </a:lnTo>
                  <a:lnTo>
                    <a:pt x="71" y="20"/>
                  </a:lnTo>
                  <a:lnTo>
                    <a:pt x="85" y="28"/>
                  </a:lnTo>
                  <a:lnTo>
                    <a:pt x="100" y="37"/>
                  </a:lnTo>
                  <a:lnTo>
                    <a:pt x="113" y="46"/>
                  </a:lnTo>
                  <a:lnTo>
                    <a:pt x="128" y="54"/>
                  </a:lnTo>
                  <a:lnTo>
                    <a:pt x="138" y="59"/>
                  </a:lnTo>
                  <a:lnTo>
                    <a:pt x="148" y="63"/>
                  </a:lnTo>
                  <a:lnTo>
                    <a:pt x="158" y="65"/>
                  </a:lnTo>
                  <a:lnTo>
                    <a:pt x="169" y="68"/>
                  </a:lnTo>
                  <a:lnTo>
                    <a:pt x="180" y="68"/>
                  </a:lnTo>
                  <a:lnTo>
                    <a:pt x="193" y="6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5" name="Freeform 1748"/>
            <p:cNvSpPr>
              <a:spLocks/>
            </p:cNvSpPr>
            <p:nvPr/>
          </p:nvSpPr>
          <p:spPr bwMode="auto">
            <a:xfrm>
              <a:off x="4377" y="1704"/>
              <a:ext cx="22" cy="10"/>
            </a:xfrm>
            <a:custGeom>
              <a:avLst/>
              <a:gdLst>
                <a:gd name="T0" fmla="*/ 0 w 92"/>
                <a:gd name="T1" fmla="*/ 0 h 41"/>
                <a:gd name="T2" fmla="*/ 0 w 92"/>
                <a:gd name="T3" fmla="*/ 0 h 41"/>
                <a:gd name="T4" fmla="*/ 0 w 92"/>
                <a:gd name="T5" fmla="*/ 0 h 41"/>
                <a:gd name="T6" fmla="*/ 0 w 92"/>
                <a:gd name="T7" fmla="*/ 0 h 41"/>
                <a:gd name="T8" fmla="*/ 0 w 92"/>
                <a:gd name="T9" fmla="*/ 0 h 41"/>
                <a:gd name="T10" fmla="*/ 0 w 92"/>
                <a:gd name="T11" fmla="*/ 0 h 41"/>
                <a:gd name="T12" fmla="*/ 0 w 92"/>
                <a:gd name="T13" fmla="*/ 0 h 41"/>
                <a:gd name="T14" fmla="*/ 0 w 92"/>
                <a:gd name="T15" fmla="*/ 0 h 41"/>
                <a:gd name="T16" fmla="*/ 0 w 92"/>
                <a:gd name="T17" fmla="*/ 0 h 41"/>
                <a:gd name="T18" fmla="*/ 0 w 92"/>
                <a:gd name="T19" fmla="*/ 0 h 41"/>
                <a:gd name="T20" fmla="*/ 0 w 92"/>
                <a:gd name="T21" fmla="*/ 0 h 41"/>
                <a:gd name="T22" fmla="*/ 0 w 92"/>
                <a:gd name="T23" fmla="*/ 0 h 41"/>
                <a:gd name="T24" fmla="*/ 0 w 92"/>
                <a:gd name="T25" fmla="*/ 0 h 41"/>
                <a:gd name="T26" fmla="*/ 0 w 92"/>
                <a:gd name="T27" fmla="*/ 0 h 41"/>
                <a:gd name="T28" fmla="*/ 0 w 92"/>
                <a:gd name="T29" fmla="*/ 0 h 41"/>
                <a:gd name="T30" fmla="*/ 0 w 92"/>
                <a:gd name="T31" fmla="*/ 0 h 41"/>
                <a:gd name="T32" fmla="*/ 0 w 92"/>
                <a:gd name="T33" fmla="*/ 0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41">
                  <a:moveTo>
                    <a:pt x="0" y="0"/>
                  </a:moveTo>
                  <a:lnTo>
                    <a:pt x="1" y="5"/>
                  </a:lnTo>
                  <a:lnTo>
                    <a:pt x="1" y="8"/>
                  </a:lnTo>
                  <a:lnTo>
                    <a:pt x="3" y="11"/>
                  </a:lnTo>
                  <a:lnTo>
                    <a:pt x="6" y="14"/>
                  </a:lnTo>
                  <a:lnTo>
                    <a:pt x="8" y="15"/>
                  </a:lnTo>
                  <a:lnTo>
                    <a:pt x="15" y="18"/>
                  </a:lnTo>
                  <a:lnTo>
                    <a:pt x="21" y="19"/>
                  </a:lnTo>
                  <a:lnTo>
                    <a:pt x="30" y="21"/>
                  </a:lnTo>
                  <a:lnTo>
                    <a:pt x="38" y="22"/>
                  </a:lnTo>
                  <a:lnTo>
                    <a:pt x="46" y="22"/>
                  </a:lnTo>
                  <a:lnTo>
                    <a:pt x="55" y="24"/>
                  </a:lnTo>
                  <a:lnTo>
                    <a:pt x="63" y="26"/>
                  </a:lnTo>
                  <a:lnTo>
                    <a:pt x="71" y="30"/>
                  </a:lnTo>
                  <a:lnTo>
                    <a:pt x="77" y="33"/>
                  </a:lnTo>
                  <a:lnTo>
                    <a:pt x="84" y="37"/>
                  </a:lnTo>
                  <a:lnTo>
                    <a:pt x="92" y="4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6" name="Freeform 1749"/>
            <p:cNvSpPr>
              <a:spLocks/>
            </p:cNvSpPr>
            <p:nvPr/>
          </p:nvSpPr>
          <p:spPr bwMode="auto">
            <a:xfrm>
              <a:off x="4289" y="1717"/>
              <a:ext cx="48" cy="20"/>
            </a:xfrm>
            <a:custGeom>
              <a:avLst/>
              <a:gdLst>
                <a:gd name="T0" fmla="*/ 0 w 194"/>
                <a:gd name="T1" fmla="*/ 0 h 81"/>
                <a:gd name="T2" fmla="*/ 0 w 194"/>
                <a:gd name="T3" fmla="*/ 0 h 81"/>
                <a:gd name="T4" fmla="*/ 0 w 194"/>
                <a:gd name="T5" fmla="*/ 0 h 81"/>
                <a:gd name="T6" fmla="*/ 0 w 194"/>
                <a:gd name="T7" fmla="*/ 0 h 81"/>
                <a:gd name="T8" fmla="*/ 0 w 194"/>
                <a:gd name="T9" fmla="*/ 0 h 81"/>
                <a:gd name="T10" fmla="*/ 0 w 194"/>
                <a:gd name="T11" fmla="*/ 0 h 81"/>
                <a:gd name="T12" fmla="*/ 0 w 194"/>
                <a:gd name="T13" fmla="*/ 0 h 81"/>
                <a:gd name="T14" fmla="*/ 0 w 194"/>
                <a:gd name="T15" fmla="*/ 0 h 81"/>
                <a:gd name="T16" fmla="*/ 0 w 194"/>
                <a:gd name="T17" fmla="*/ 0 h 81"/>
                <a:gd name="T18" fmla="*/ 0 w 194"/>
                <a:gd name="T19" fmla="*/ 0 h 81"/>
                <a:gd name="T20" fmla="*/ 0 w 194"/>
                <a:gd name="T21" fmla="*/ 0 h 81"/>
                <a:gd name="T22" fmla="*/ 0 w 194"/>
                <a:gd name="T23" fmla="*/ 0 h 81"/>
                <a:gd name="T24" fmla="*/ 0 w 194"/>
                <a:gd name="T25" fmla="*/ 0 h 81"/>
                <a:gd name="T26" fmla="*/ 0 w 194"/>
                <a:gd name="T27" fmla="*/ 0 h 81"/>
                <a:gd name="T28" fmla="*/ 0 w 194"/>
                <a:gd name="T29" fmla="*/ 0 h 81"/>
                <a:gd name="T30" fmla="*/ 0 w 194"/>
                <a:gd name="T31" fmla="*/ 0 h 81"/>
                <a:gd name="T32" fmla="*/ 0 w 194"/>
                <a:gd name="T33" fmla="*/ 0 h 81"/>
                <a:gd name="T34" fmla="*/ 0 w 194"/>
                <a:gd name="T35" fmla="*/ 0 h 81"/>
                <a:gd name="T36" fmla="*/ 0 w 194"/>
                <a:gd name="T37" fmla="*/ 0 h 81"/>
                <a:gd name="T38" fmla="*/ 0 w 194"/>
                <a:gd name="T39" fmla="*/ 0 h 81"/>
                <a:gd name="T40" fmla="*/ 0 w 194"/>
                <a:gd name="T41" fmla="*/ 0 h 81"/>
                <a:gd name="T42" fmla="*/ 0 w 194"/>
                <a:gd name="T43" fmla="*/ 0 h 81"/>
                <a:gd name="T44" fmla="*/ 0 w 194"/>
                <a:gd name="T45" fmla="*/ 0 h 81"/>
                <a:gd name="T46" fmla="*/ 0 w 194"/>
                <a:gd name="T47" fmla="*/ 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4" h="81">
                  <a:moveTo>
                    <a:pt x="3" y="0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6"/>
                  </a:lnTo>
                  <a:lnTo>
                    <a:pt x="6" y="29"/>
                  </a:lnTo>
                  <a:lnTo>
                    <a:pt x="10" y="34"/>
                  </a:lnTo>
                  <a:lnTo>
                    <a:pt x="17" y="37"/>
                  </a:lnTo>
                  <a:lnTo>
                    <a:pt x="26" y="39"/>
                  </a:lnTo>
                  <a:lnTo>
                    <a:pt x="35" y="41"/>
                  </a:lnTo>
                  <a:lnTo>
                    <a:pt x="44" y="41"/>
                  </a:lnTo>
                  <a:lnTo>
                    <a:pt x="54" y="42"/>
                  </a:lnTo>
                  <a:lnTo>
                    <a:pt x="63" y="44"/>
                  </a:lnTo>
                  <a:lnTo>
                    <a:pt x="73" y="44"/>
                  </a:lnTo>
                  <a:lnTo>
                    <a:pt x="82" y="45"/>
                  </a:lnTo>
                  <a:lnTo>
                    <a:pt x="98" y="47"/>
                  </a:lnTo>
                  <a:lnTo>
                    <a:pt x="112" y="50"/>
                  </a:lnTo>
                  <a:lnTo>
                    <a:pt x="127" y="54"/>
                  </a:lnTo>
                  <a:lnTo>
                    <a:pt x="140" y="58"/>
                  </a:lnTo>
                  <a:lnTo>
                    <a:pt x="154" y="63"/>
                  </a:lnTo>
                  <a:lnTo>
                    <a:pt x="167" y="68"/>
                  </a:lnTo>
                  <a:lnTo>
                    <a:pt x="181" y="75"/>
                  </a:lnTo>
                  <a:lnTo>
                    <a:pt x="194" y="8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7" name="Freeform 1750"/>
            <p:cNvSpPr>
              <a:spLocks/>
            </p:cNvSpPr>
            <p:nvPr/>
          </p:nvSpPr>
          <p:spPr bwMode="auto">
            <a:xfrm>
              <a:off x="4284" y="1742"/>
              <a:ext cx="38" cy="12"/>
            </a:xfrm>
            <a:custGeom>
              <a:avLst/>
              <a:gdLst>
                <a:gd name="T0" fmla="*/ 0 w 152"/>
                <a:gd name="T1" fmla="*/ 0 h 45"/>
                <a:gd name="T2" fmla="*/ 0 w 152"/>
                <a:gd name="T3" fmla="*/ 0 h 45"/>
                <a:gd name="T4" fmla="*/ 0 w 152"/>
                <a:gd name="T5" fmla="*/ 0 h 45"/>
                <a:gd name="T6" fmla="*/ 0 w 152"/>
                <a:gd name="T7" fmla="*/ 0 h 45"/>
                <a:gd name="T8" fmla="*/ 0 w 152"/>
                <a:gd name="T9" fmla="*/ 0 h 45"/>
                <a:gd name="T10" fmla="*/ 0 w 152"/>
                <a:gd name="T11" fmla="*/ 0 h 45"/>
                <a:gd name="T12" fmla="*/ 0 w 152"/>
                <a:gd name="T13" fmla="*/ 0 h 45"/>
                <a:gd name="T14" fmla="*/ 0 w 152"/>
                <a:gd name="T15" fmla="*/ 0 h 45"/>
                <a:gd name="T16" fmla="*/ 0 w 152"/>
                <a:gd name="T17" fmla="*/ 0 h 45"/>
                <a:gd name="T18" fmla="*/ 0 w 152"/>
                <a:gd name="T19" fmla="*/ 0 h 45"/>
                <a:gd name="T20" fmla="*/ 0 w 152"/>
                <a:gd name="T21" fmla="*/ 0 h 45"/>
                <a:gd name="T22" fmla="*/ 0 w 152"/>
                <a:gd name="T23" fmla="*/ 0 h 45"/>
                <a:gd name="T24" fmla="*/ 0 w 152"/>
                <a:gd name="T25" fmla="*/ 0 h 45"/>
                <a:gd name="T26" fmla="*/ 0 w 152"/>
                <a:gd name="T27" fmla="*/ 0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2" h="45">
                  <a:moveTo>
                    <a:pt x="0" y="0"/>
                  </a:moveTo>
                  <a:lnTo>
                    <a:pt x="9" y="7"/>
                  </a:lnTo>
                  <a:lnTo>
                    <a:pt x="18" y="12"/>
                  </a:lnTo>
                  <a:lnTo>
                    <a:pt x="27" y="18"/>
                  </a:lnTo>
                  <a:lnTo>
                    <a:pt x="37" y="22"/>
                  </a:lnTo>
                  <a:lnTo>
                    <a:pt x="49" y="27"/>
                  </a:lnTo>
                  <a:lnTo>
                    <a:pt x="62" y="32"/>
                  </a:lnTo>
                  <a:lnTo>
                    <a:pt x="77" y="36"/>
                  </a:lnTo>
                  <a:lnTo>
                    <a:pt x="90" y="39"/>
                  </a:lnTo>
                  <a:lnTo>
                    <a:pt x="103" y="41"/>
                  </a:lnTo>
                  <a:lnTo>
                    <a:pt x="117" y="44"/>
                  </a:lnTo>
                  <a:lnTo>
                    <a:pt x="130" y="45"/>
                  </a:lnTo>
                  <a:lnTo>
                    <a:pt x="142" y="45"/>
                  </a:lnTo>
                  <a:lnTo>
                    <a:pt x="152" y="4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8" name="Freeform 1751"/>
            <p:cNvSpPr>
              <a:spLocks/>
            </p:cNvSpPr>
            <p:nvPr/>
          </p:nvSpPr>
          <p:spPr bwMode="auto">
            <a:xfrm>
              <a:off x="4382" y="1690"/>
              <a:ext cx="24" cy="9"/>
            </a:xfrm>
            <a:custGeom>
              <a:avLst/>
              <a:gdLst>
                <a:gd name="T0" fmla="*/ 0 w 98"/>
                <a:gd name="T1" fmla="*/ 0 h 35"/>
                <a:gd name="T2" fmla="*/ 0 w 98"/>
                <a:gd name="T3" fmla="*/ 0 h 35"/>
                <a:gd name="T4" fmla="*/ 0 w 98"/>
                <a:gd name="T5" fmla="*/ 0 h 35"/>
                <a:gd name="T6" fmla="*/ 0 w 98"/>
                <a:gd name="T7" fmla="*/ 0 h 35"/>
                <a:gd name="T8" fmla="*/ 0 w 98"/>
                <a:gd name="T9" fmla="*/ 0 h 35"/>
                <a:gd name="T10" fmla="*/ 0 w 98"/>
                <a:gd name="T11" fmla="*/ 0 h 35"/>
                <a:gd name="T12" fmla="*/ 0 w 98"/>
                <a:gd name="T13" fmla="*/ 0 h 35"/>
                <a:gd name="T14" fmla="*/ 0 w 98"/>
                <a:gd name="T15" fmla="*/ 0 h 35"/>
                <a:gd name="T16" fmla="*/ 0 w 98"/>
                <a:gd name="T17" fmla="*/ 0 h 35"/>
                <a:gd name="T18" fmla="*/ 0 w 98"/>
                <a:gd name="T19" fmla="*/ 0 h 35"/>
                <a:gd name="T20" fmla="*/ 0 w 98"/>
                <a:gd name="T21" fmla="*/ 0 h 35"/>
                <a:gd name="T22" fmla="*/ 0 w 98"/>
                <a:gd name="T23" fmla="*/ 0 h 35"/>
                <a:gd name="T24" fmla="*/ 0 w 98"/>
                <a:gd name="T25" fmla="*/ 0 h 35"/>
                <a:gd name="T26" fmla="*/ 0 w 98"/>
                <a:gd name="T27" fmla="*/ 0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" h="35">
                  <a:moveTo>
                    <a:pt x="0" y="0"/>
                  </a:moveTo>
                  <a:lnTo>
                    <a:pt x="5" y="4"/>
                  </a:lnTo>
                  <a:lnTo>
                    <a:pt x="11" y="6"/>
                  </a:lnTo>
                  <a:lnTo>
                    <a:pt x="17" y="8"/>
                  </a:lnTo>
                  <a:lnTo>
                    <a:pt x="24" y="10"/>
                  </a:lnTo>
                  <a:lnTo>
                    <a:pt x="32" y="11"/>
                  </a:lnTo>
                  <a:lnTo>
                    <a:pt x="43" y="13"/>
                  </a:lnTo>
                  <a:lnTo>
                    <a:pt x="55" y="15"/>
                  </a:lnTo>
                  <a:lnTo>
                    <a:pt x="66" y="17"/>
                  </a:lnTo>
                  <a:lnTo>
                    <a:pt x="73" y="19"/>
                  </a:lnTo>
                  <a:lnTo>
                    <a:pt x="80" y="23"/>
                  </a:lnTo>
                  <a:lnTo>
                    <a:pt x="86" y="26"/>
                  </a:lnTo>
                  <a:lnTo>
                    <a:pt x="92" y="31"/>
                  </a:lnTo>
                  <a:lnTo>
                    <a:pt x="98" y="3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409" name="Freeform 1752"/>
            <p:cNvSpPr>
              <a:spLocks/>
            </p:cNvSpPr>
            <p:nvPr/>
          </p:nvSpPr>
          <p:spPr bwMode="auto">
            <a:xfrm>
              <a:off x="4216" y="1756"/>
              <a:ext cx="6" cy="15"/>
            </a:xfrm>
            <a:custGeom>
              <a:avLst/>
              <a:gdLst>
                <a:gd name="T0" fmla="*/ 0 w 25"/>
                <a:gd name="T1" fmla="*/ 0 h 59"/>
                <a:gd name="T2" fmla="*/ 0 w 25"/>
                <a:gd name="T3" fmla="*/ 0 h 59"/>
                <a:gd name="T4" fmla="*/ 0 w 25"/>
                <a:gd name="T5" fmla="*/ 0 h 59"/>
                <a:gd name="T6" fmla="*/ 0 w 25"/>
                <a:gd name="T7" fmla="*/ 0 h 59"/>
                <a:gd name="T8" fmla="*/ 0 w 25"/>
                <a:gd name="T9" fmla="*/ 0 h 59"/>
                <a:gd name="T10" fmla="*/ 0 w 25"/>
                <a:gd name="T11" fmla="*/ 0 h 59"/>
                <a:gd name="T12" fmla="*/ 0 w 25"/>
                <a:gd name="T13" fmla="*/ 0 h 59"/>
                <a:gd name="T14" fmla="*/ 0 w 25"/>
                <a:gd name="T15" fmla="*/ 0 h 59"/>
                <a:gd name="T16" fmla="*/ 0 w 25"/>
                <a:gd name="T17" fmla="*/ 0 h 59"/>
                <a:gd name="T18" fmla="*/ 0 w 25"/>
                <a:gd name="T19" fmla="*/ 0 h 59"/>
                <a:gd name="T20" fmla="*/ 0 w 25"/>
                <a:gd name="T21" fmla="*/ 0 h 59"/>
                <a:gd name="T22" fmla="*/ 0 w 25"/>
                <a:gd name="T23" fmla="*/ 0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59">
                  <a:moveTo>
                    <a:pt x="1" y="59"/>
                  </a:moveTo>
                  <a:lnTo>
                    <a:pt x="0" y="56"/>
                  </a:lnTo>
                  <a:lnTo>
                    <a:pt x="0" y="51"/>
                  </a:lnTo>
                  <a:lnTo>
                    <a:pt x="0" y="47"/>
                  </a:lnTo>
                  <a:lnTo>
                    <a:pt x="1" y="42"/>
                  </a:lnTo>
                  <a:lnTo>
                    <a:pt x="2" y="38"/>
                  </a:lnTo>
                  <a:lnTo>
                    <a:pt x="3" y="33"/>
                  </a:lnTo>
                  <a:lnTo>
                    <a:pt x="5" y="28"/>
                  </a:lnTo>
                  <a:lnTo>
                    <a:pt x="8" y="23"/>
                  </a:lnTo>
                  <a:lnTo>
                    <a:pt x="12" y="15"/>
                  </a:lnTo>
                  <a:lnTo>
                    <a:pt x="18" y="8"/>
                  </a:lnTo>
                  <a:lnTo>
                    <a:pt x="25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7068" name="Freeform 1754"/>
          <p:cNvSpPr>
            <a:spLocks/>
          </p:cNvSpPr>
          <p:nvPr/>
        </p:nvSpPr>
        <p:spPr bwMode="auto">
          <a:xfrm>
            <a:off x="6810375" y="2627313"/>
            <a:ext cx="279400" cy="112712"/>
          </a:xfrm>
          <a:custGeom>
            <a:avLst/>
            <a:gdLst>
              <a:gd name="T0" fmla="*/ 2147483647 w 704"/>
              <a:gd name="T1" fmla="*/ 2147483647 h 283"/>
              <a:gd name="T2" fmla="*/ 2147483647 w 704"/>
              <a:gd name="T3" fmla="*/ 2147483647 h 283"/>
              <a:gd name="T4" fmla="*/ 2147483647 w 704"/>
              <a:gd name="T5" fmla="*/ 2147483647 h 283"/>
              <a:gd name="T6" fmla="*/ 2147483647 w 704"/>
              <a:gd name="T7" fmla="*/ 2147483647 h 283"/>
              <a:gd name="T8" fmla="*/ 2147483647 w 704"/>
              <a:gd name="T9" fmla="*/ 2147483647 h 283"/>
              <a:gd name="T10" fmla="*/ 2147483647 w 704"/>
              <a:gd name="T11" fmla="*/ 2147483647 h 283"/>
              <a:gd name="T12" fmla="*/ 2147483647 w 704"/>
              <a:gd name="T13" fmla="*/ 2147483647 h 283"/>
              <a:gd name="T14" fmla="*/ 2147483647 w 704"/>
              <a:gd name="T15" fmla="*/ 2147483647 h 283"/>
              <a:gd name="T16" fmla="*/ 2147483647 w 704"/>
              <a:gd name="T17" fmla="*/ 2147483647 h 283"/>
              <a:gd name="T18" fmla="*/ 2147483647 w 704"/>
              <a:gd name="T19" fmla="*/ 2147483647 h 283"/>
              <a:gd name="T20" fmla="*/ 2147483647 w 704"/>
              <a:gd name="T21" fmla="*/ 2147483647 h 283"/>
              <a:gd name="T22" fmla="*/ 2147483647 w 704"/>
              <a:gd name="T23" fmla="*/ 2147483647 h 283"/>
              <a:gd name="T24" fmla="*/ 2147483647 w 704"/>
              <a:gd name="T25" fmla="*/ 2147483647 h 283"/>
              <a:gd name="T26" fmla="*/ 2147483647 w 704"/>
              <a:gd name="T27" fmla="*/ 2147483647 h 283"/>
              <a:gd name="T28" fmla="*/ 2147483647 w 704"/>
              <a:gd name="T29" fmla="*/ 2147483647 h 283"/>
              <a:gd name="T30" fmla="*/ 2147483647 w 704"/>
              <a:gd name="T31" fmla="*/ 2147483647 h 283"/>
              <a:gd name="T32" fmla="*/ 2147483647 w 704"/>
              <a:gd name="T33" fmla="*/ 2147483647 h 283"/>
              <a:gd name="T34" fmla="*/ 2147483647 w 704"/>
              <a:gd name="T35" fmla="*/ 2147483647 h 283"/>
              <a:gd name="T36" fmla="*/ 2147483647 w 704"/>
              <a:gd name="T37" fmla="*/ 2147483647 h 283"/>
              <a:gd name="T38" fmla="*/ 2147483647 w 704"/>
              <a:gd name="T39" fmla="*/ 2147483647 h 283"/>
              <a:gd name="T40" fmla="*/ 2147483647 w 704"/>
              <a:gd name="T41" fmla="*/ 2147483647 h 283"/>
              <a:gd name="T42" fmla="*/ 2147483647 w 704"/>
              <a:gd name="T43" fmla="*/ 2147483647 h 283"/>
              <a:gd name="T44" fmla="*/ 2147483647 w 704"/>
              <a:gd name="T45" fmla="*/ 2147483647 h 283"/>
              <a:gd name="T46" fmla="*/ 2147483647 w 704"/>
              <a:gd name="T47" fmla="*/ 2147483647 h 283"/>
              <a:gd name="T48" fmla="*/ 2147483647 w 704"/>
              <a:gd name="T49" fmla="*/ 2147483647 h 283"/>
              <a:gd name="T50" fmla="*/ 2147483647 w 704"/>
              <a:gd name="T51" fmla="*/ 2147483647 h 283"/>
              <a:gd name="T52" fmla="*/ 2147483647 w 704"/>
              <a:gd name="T53" fmla="*/ 2147483647 h 283"/>
              <a:gd name="T54" fmla="*/ 2147483647 w 704"/>
              <a:gd name="T55" fmla="*/ 2147483647 h 283"/>
              <a:gd name="T56" fmla="*/ 2147483647 w 704"/>
              <a:gd name="T57" fmla="*/ 2147483647 h 283"/>
              <a:gd name="T58" fmla="*/ 2147483647 w 704"/>
              <a:gd name="T59" fmla="*/ 2147483647 h 283"/>
              <a:gd name="T60" fmla="*/ 2147483647 w 704"/>
              <a:gd name="T61" fmla="*/ 2147483647 h 283"/>
              <a:gd name="T62" fmla="*/ 2147483647 w 704"/>
              <a:gd name="T63" fmla="*/ 2147483647 h 283"/>
              <a:gd name="T64" fmla="*/ 2147483647 w 704"/>
              <a:gd name="T65" fmla="*/ 0 h 283"/>
              <a:gd name="T66" fmla="*/ 2147483647 w 704"/>
              <a:gd name="T67" fmla="*/ 2147483647 h 283"/>
              <a:gd name="T68" fmla="*/ 2147483647 w 704"/>
              <a:gd name="T69" fmla="*/ 2147483647 h 283"/>
              <a:gd name="T70" fmla="*/ 2147483647 w 704"/>
              <a:gd name="T71" fmla="*/ 2147483647 h 283"/>
              <a:gd name="T72" fmla="*/ 2147483647 w 704"/>
              <a:gd name="T73" fmla="*/ 2147483647 h 283"/>
              <a:gd name="T74" fmla="*/ 2147483647 w 704"/>
              <a:gd name="T75" fmla="*/ 2147483647 h 283"/>
              <a:gd name="T76" fmla="*/ 2147483647 w 704"/>
              <a:gd name="T77" fmla="*/ 2147483647 h 283"/>
              <a:gd name="T78" fmla="*/ 2147483647 w 704"/>
              <a:gd name="T79" fmla="*/ 2147483647 h 283"/>
              <a:gd name="T80" fmla="*/ 2147483647 w 704"/>
              <a:gd name="T81" fmla="*/ 2147483647 h 283"/>
              <a:gd name="T82" fmla="*/ 2147483647 w 704"/>
              <a:gd name="T83" fmla="*/ 2147483647 h 283"/>
              <a:gd name="T84" fmla="*/ 2147483647 w 704"/>
              <a:gd name="T85" fmla="*/ 2147483647 h 283"/>
              <a:gd name="T86" fmla="*/ 2147483647 w 704"/>
              <a:gd name="T87" fmla="*/ 2147483647 h 283"/>
              <a:gd name="T88" fmla="*/ 2147483647 w 704"/>
              <a:gd name="T89" fmla="*/ 2147483647 h 283"/>
              <a:gd name="T90" fmla="*/ 2147483647 w 704"/>
              <a:gd name="T91" fmla="*/ 2147483647 h 283"/>
              <a:gd name="T92" fmla="*/ 2147483647 w 704"/>
              <a:gd name="T93" fmla="*/ 2147483647 h 283"/>
              <a:gd name="T94" fmla="*/ 2147483647 w 704"/>
              <a:gd name="T95" fmla="*/ 2147483647 h 283"/>
              <a:gd name="T96" fmla="*/ 2147483647 w 704"/>
              <a:gd name="T97" fmla="*/ 2147483647 h 28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04" h="283">
                <a:moveTo>
                  <a:pt x="0" y="207"/>
                </a:moveTo>
                <a:lnTo>
                  <a:pt x="6" y="208"/>
                </a:lnTo>
                <a:lnTo>
                  <a:pt x="11" y="208"/>
                </a:lnTo>
                <a:lnTo>
                  <a:pt x="17" y="209"/>
                </a:lnTo>
                <a:lnTo>
                  <a:pt x="34" y="214"/>
                </a:lnTo>
                <a:lnTo>
                  <a:pt x="49" y="220"/>
                </a:lnTo>
                <a:lnTo>
                  <a:pt x="66" y="226"/>
                </a:lnTo>
                <a:lnTo>
                  <a:pt x="84" y="230"/>
                </a:lnTo>
                <a:lnTo>
                  <a:pt x="104" y="233"/>
                </a:lnTo>
                <a:lnTo>
                  <a:pt x="126" y="238"/>
                </a:lnTo>
                <a:lnTo>
                  <a:pt x="146" y="241"/>
                </a:lnTo>
                <a:lnTo>
                  <a:pt x="166" y="244"/>
                </a:lnTo>
                <a:lnTo>
                  <a:pt x="186" y="247"/>
                </a:lnTo>
                <a:lnTo>
                  <a:pt x="205" y="250"/>
                </a:lnTo>
                <a:lnTo>
                  <a:pt x="222" y="254"/>
                </a:lnTo>
                <a:lnTo>
                  <a:pt x="239" y="256"/>
                </a:lnTo>
                <a:lnTo>
                  <a:pt x="248" y="257"/>
                </a:lnTo>
                <a:lnTo>
                  <a:pt x="257" y="259"/>
                </a:lnTo>
                <a:lnTo>
                  <a:pt x="266" y="261"/>
                </a:lnTo>
                <a:lnTo>
                  <a:pt x="275" y="265"/>
                </a:lnTo>
                <a:lnTo>
                  <a:pt x="281" y="268"/>
                </a:lnTo>
                <a:lnTo>
                  <a:pt x="288" y="272"/>
                </a:lnTo>
                <a:lnTo>
                  <a:pt x="295" y="276"/>
                </a:lnTo>
                <a:lnTo>
                  <a:pt x="300" y="279"/>
                </a:lnTo>
                <a:lnTo>
                  <a:pt x="306" y="282"/>
                </a:lnTo>
                <a:lnTo>
                  <a:pt x="310" y="283"/>
                </a:lnTo>
                <a:lnTo>
                  <a:pt x="315" y="283"/>
                </a:lnTo>
                <a:lnTo>
                  <a:pt x="318" y="282"/>
                </a:lnTo>
                <a:lnTo>
                  <a:pt x="320" y="279"/>
                </a:lnTo>
                <a:lnTo>
                  <a:pt x="323" y="276"/>
                </a:lnTo>
                <a:lnTo>
                  <a:pt x="324" y="273"/>
                </a:lnTo>
                <a:lnTo>
                  <a:pt x="326" y="268"/>
                </a:lnTo>
                <a:lnTo>
                  <a:pt x="327" y="263"/>
                </a:lnTo>
                <a:lnTo>
                  <a:pt x="327" y="258"/>
                </a:lnTo>
                <a:lnTo>
                  <a:pt x="331" y="242"/>
                </a:lnTo>
                <a:lnTo>
                  <a:pt x="335" y="229"/>
                </a:lnTo>
                <a:lnTo>
                  <a:pt x="340" y="214"/>
                </a:lnTo>
                <a:lnTo>
                  <a:pt x="345" y="193"/>
                </a:lnTo>
                <a:lnTo>
                  <a:pt x="352" y="172"/>
                </a:lnTo>
                <a:lnTo>
                  <a:pt x="355" y="161"/>
                </a:lnTo>
                <a:lnTo>
                  <a:pt x="359" y="150"/>
                </a:lnTo>
                <a:lnTo>
                  <a:pt x="362" y="139"/>
                </a:lnTo>
                <a:lnTo>
                  <a:pt x="364" y="129"/>
                </a:lnTo>
                <a:lnTo>
                  <a:pt x="365" y="121"/>
                </a:lnTo>
                <a:lnTo>
                  <a:pt x="366" y="114"/>
                </a:lnTo>
                <a:lnTo>
                  <a:pt x="369" y="107"/>
                </a:lnTo>
                <a:lnTo>
                  <a:pt x="371" y="100"/>
                </a:lnTo>
                <a:lnTo>
                  <a:pt x="373" y="94"/>
                </a:lnTo>
                <a:lnTo>
                  <a:pt x="378" y="88"/>
                </a:lnTo>
                <a:lnTo>
                  <a:pt x="383" y="81"/>
                </a:lnTo>
                <a:lnTo>
                  <a:pt x="389" y="74"/>
                </a:lnTo>
                <a:lnTo>
                  <a:pt x="393" y="68"/>
                </a:lnTo>
                <a:lnTo>
                  <a:pt x="398" y="62"/>
                </a:lnTo>
                <a:lnTo>
                  <a:pt x="401" y="56"/>
                </a:lnTo>
                <a:lnTo>
                  <a:pt x="403" y="50"/>
                </a:lnTo>
                <a:lnTo>
                  <a:pt x="406" y="43"/>
                </a:lnTo>
                <a:lnTo>
                  <a:pt x="407" y="35"/>
                </a:lnTo>
                <a:lnTo>
                  <a:pt x="408" y="29"/>
                </a:lnTo>
                <a:lnTo>
                  <a:pt x="408" y="24"/>
                </a:lnTo>
                <a:lnTo>
                  <a:pt x="408" y="18"/>
                </a:lnTo>
                <a:lnTo>
                  <a:pt x="409" y="13"/>
                </a:lnTo>
                <a:lnTo>
                  <a:pt x="410" y="9"/>
                </a:lnTo>
                <a:lnTo>
                  <a:pt x="412" y="6"/>
                </a:lnTo>
                <a:lnTo>
                  <a:pt x="415" y="4"/>
                </a:lnTo>
                <a:lnTo>
                  <a:pt x="418" y="1"/>
                </a:lnTo>
                <a:lnTo>
                  <a:pt x="421" y="0"/>
                </a:lnTo>
                <a:lnTo>
                  <a:pt x="426" y="0"/>
                </a:lnTo>
                <a:lnTo>
                  <a:pt x="430" y="1"/>
                </a:lnTo>
                <a:lnTo>
                  <a:pt x="435" y="1"/>
                </a:lnTo>
                <a:lnTo>
                  <a:pt x="440" y="4"/>
                </a:lnTo>
                <a:lnTo>
                  <a:pt x="446" y="5"/>
                </a:lnTo>
                <a:lnTo>
                  <a:pt x="467" y="13"/>
                </a:lnTo>
                <a:lnTo>
                  <a:pt x="489" y="19"/>
                </a:lnTo>
                <a:lnTo>
                  <a:pt x="507" y="25"/>
                </a:lnTo>
                <a:lnTo>
                  <a:pt x="523" y="31"/>
                </a:lnTo>
                <a:lnTo>
                  <a:pt x="541" y="36"/>
                </a:lnTo>
                <a:lnTo>
                  <a:pt x="559" y="42"/>
                </a:lnTo>
                <a:lnTo>
                  <a:pt x="566" y="44"/>
                </a:lnTo>
                <a:lnTo>
                  <a:pt x="574" y="46"/>
                </a:lnTo>
                <a:lnTo>
                  <a:pt x="580" y="47"/>
                </a:lnTo>
                <a:lnTo>
                  <a:pt x="588" y="48"/>
                </a:lnTo>
                <a:lnTo>
                  <a:pt x="598" y="50"/>
                </a:lnTo>
                <a:lnTo>
                  <a:pt x="610" y="50"/>
                </a:lnTo>
                <a:lnTo>
                  <a:pt x="621" y="51"/>
                </a:lnTo>
                <a:lnTo>
                  <a:pt x="631" y="53"/>
                </a:lnTo>
                <a:lnTo>
                  <a:pt x="643" y="56"/>
                </a:lnTo>
                <a:lnTo>
                  <a:pt x="656" y="60"/>
                </a:lnTo>
                <a:lnTo>
                  <a:pt x="668" y="63"/>
                </a:lnTo>
                <a:lnTo>
                  <a:pt x="674" y="63"/>
                </a:lnTo>
                <a:lnTo>
                  <a:pt x="679" y="64"/>
                </a:lnTo>
                <a:lnTo>
                  <a:pt x="685" y="64"/>
                </a:lnTo>
                <a:lnTo>
                  <a:pt x="690" y="64"/>
                </a:lnTo>
                <a:lnTo>
                  <a:pt x="696" y="64"/>
                </a:lnTo>
                <a:lnTo>
                  <a:pt x="700" y="66"/>
                </a:lnTo>
                <a:lnTo>
                  <a:pt x="702" y="68"/>
                </a:lnTo>
                <a:lnTo>
                  <a:pt x="703" y="70"/>
                </a:lnTo>
                <a:lnTo>
                  <a:pt x="704" y="72"/>
                </a:lnTo>
                <a:lnTo>
                  <a:pt x="704" y="7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69" name="Freeform 1755"/>
          <p:cNvSpPr>
            <a:spLocks/>
          </p:cNvSpPr>
          <p:nvPr/>
        </p:nvSpPr>
        <p:spPr bwMode="auto">
          <a:xfrm>
            <a:off x="6661150" y="2709863"/>
            <a:ext cx="152400" cy="117475"/>
          </a:xfrm>
          <a:custGeom>
            <a:avLst/>
            <a:gdLst>
              <a:gd name="T0" fmla="*/ 2147483647 w 384"/>
              <a:gd name="T1" fmla="*/ 2147483647 h 297"/>
              <a:gd name="T2" fmla="*/ 2147483647 w 384"/>
              <a:gd name="T3" fmla="*/ 2147483647 h 297"/>
              <a:gd name="T4" fmla="*/ 2147483647 w 384"/>
              <a:gd name="T5" fmla="*/ 2147483647 h 297"/>
              <a:gd name="T6" fmla="*/ 2147483647 w 384"/>
              <a:gd name="T7" fmla="*/ 2147483647 h 297"/>
              <a:gd name="T8" fmla="*/ 2147483647 w 384"/>
              <a:gd name="T9" fmla="*/ 2147483647 h 297"/>
              <a:gd name="T10" fmla="*/ 2147483647 w 384"/>
              <a:gd name="T11" fmla="*/ 2147483647 h 297"/>
              <a:gd name="T12" fmla="*/ 2147483647 w 384"/>
              <a:gd name="T13" fmla="*/ 2147483647 h 297"/>
              <a:gd name="T14" fmla="*/ 2147483647 w 384"/>
              <a:gd name="T15" fmla="*/ 2147483647 h 297"/>
              <a:gd name="T16" fmla="*/ 2147483647 w 384"/>
              <a:gd name="T17" fmla="*/ 2147483647 h 297"/>
              <a:gd name="T18" fmla="*/ 2147483647 w 384"/>
              <a:gd name="T19" fmla="*/ 2147483647 h 297"/>
              <a:gd name="T20" fmla="*/ 2147483647 w 384"/>
              <a:gd name="T21" fmla="*/ 2147483647 h 297"/>
              <a:gd name="T22" fmla="*/ 2147483647 w 384"/>
              <a:gd name="T23" fmla="*/ 2147483647 h 297"/>
              <a:gd name="T24" fmla="*/ 2147483647 w 384"/>
              <a:gd name="T25" fmla="*/ 2147483647 h 297"/>
              <a:gd name="T26" fmla="*/ 2147483647 w 384"/>
              <a:gd name="T27" fmla="*/ 2147483647 h 297"/>
              <a:gd name="T28" fmla="*/ 2147483647 w 384"/>
              <a:gd name="T29" fmla="*/ 2147483647 h 297"/>
              <a:gd name="T30" fmla="*/ 2147483647 w 384"/>
              <a:gd name="T31" fmla="*/ 2147483647 h 297"/>
              <a:gd name="T32" fmla="*/ 2147483647 w 384"/>
              <a:gd name="T33" fmla="*/ 2147483647 h 297"/>
              <a:gd name="T34" fmla="*/ 2147483647 w 384"/>
              <a:gd name="T35" fmla="*/ 2147483647 h 297"/>
              <a:gd name="T36" fmla="*/ 2147483647 w 384"/>
              <a:gd name="T37" fmla="*/ 2147483647 h 297"/>
              <a:gd name="T38" fmla="*/ 2147483647 w 384"/>
              <a:gd name="T39" fmla="*/ 2147483647 h 297"/>
              <a:gd name="T40" fmla="*/ 2147483647 w 384"/>
              <a:gd name="T41" fmla="*/ 2147483647 h 297"/>
              <a:gd name="T42" fmla="*/ 2147483647 w 384"/>
              <a:gd name="T43" fmla="*/ 2147483647 h 297"/>
              <a:gd name="T44" fmla="*/ 2147483647 w 384"/>
              <a:gd name="T45" fmla="*/ 2147483647 h 297"/>
              <a:gd name="T46" fmla="*/ 2147483647 w 384"/>
              <a:gd name="T47" fmla="*/ 2147483647 h 297"/>
              <a:gd name="T48" fmla="*/ 2147483647 w 384"/>
              <a:gd name="T49" fmla="*/ 2147483647 h 297"/>
              <a:gd name="T50" fmla="*/ 2147483647 w 384"/>
              <a:gd name="T51" fmla="*/ 2147483647 h 297"/>
              <a:gd name="T52" fmla="*/ 2147483647 w 384"/>
              <a:gd name="T53" fmla="*/ 2147483647 h 297"/>
              <a:gd name="T54" fmla="*/ 2147483647 w 384"/>
              <a:gd name="T55" fmla="*/ 2147483647 h 297"/>
              <a:gd name="T56" fmla="*/ 2147483647 w 384"/>
              <a:gd name="T57" fmla="*/ 2147483647 h 297"/>
              <a:gd name="T58" fmla="*/ 2147483647 w 384"/>
              <a:gd name="T59" fmla="*/ 2147483647 h 297"/>
              <a:gd name="T60" fmla="*/ 2147483647 w 384"/>
              <a:gd name="T61" fmla="*/ 2147483647 h 297"/>
              <a:gd name="T62" fmla="*/ 2147483647 w 384"/>
              <a:gd name="T63" fmla="*/ 2147483647 h 297"/>
              <a:gd name="T64" fmla="*/ 2147483647 w 384"/>
              <a:gd name="T65" fmla="*/ 2147483647 h 297"/>
              <a:gd name="T66" fmla="*/ 2147483647 w 384"/>
              <a:gd name="T67" fmla="*/ 2147483647 h 297"/>
              <a:gd name="T68" fmla="*/ 2147483647 w 384"/>
              <a:gd name="T69" fmla="*/ 2147483647 h 297"/>
              <a:gd name="T70" fmla="*/ 2147483647 w 384"/>
              <a:gd name="T71" fmla="*/ 2147483647 h 297"/>
              <a:gd name="T72" fmla="*/ 2147483647 w 384"/>
              <a:gd name="T73" fmla="*/ 2147483647 h 297"/>
              <a:gd name="T74" fmla="*/ 2147483647 w 384"/>
              <a:gd name="T75" fmla="*/ 2147483647 h 297"/>
              <a:gd name="T76" fmla="*/ 2147483647 w 384"/>
              <a:gd name="T77" fmla="*/ 2147483647 h 297"/>
              <a:gd name="T78" fmla="*/ 2147483647 w 384"/>
              <a:gd name="T79" fmla="*/ 2147483647 h 297"/>
              <a:gd name="T80" fmla="*/ 2147483647 w 384"/>
              <a:gd name="T81" fmla="*/ 2147483647 h 297"/>
              <a:gd name="T82" fmla="*/ 2147483647 w 384"/>
              <a:gd name="T83" fmla="*/ 2147483647 h 297"/>
              <a:gd name="T84" fmla="*/ 2147483647 w 384"/>
              <a:gd name="T85" fmla="*/ 2147483647 h 297"/>
              <a:gd name="T86" fmla="*/ 2147483647 w 384"/>
              <a:gd name="T87" fmla="*/ 2147483647 h 297"/>
              <a:gd name="T88" fmla="*/ 2147483647 w 384"/>
              <a:gd name="T89" fmla="*/ 2147483647 h 297"/>
              <a:gd name="T90" fmla="*/ 2147483647 w 384"/>
              <a:gd name="T91" fmla="*/ 2147483647 h 2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84" h="297">
                <a:moveTo>
                  <a:pt x="376" y="0"/>
                </a:moveTo>
                <a:lnTo>
                  <a:pt x="379" y="4"/>
                </a:lnTo>
                <a:lnTo>
                  <a:pt x="381" y="7"/>
                </a:lnTo>
                <a:lnTo>
                  <a:pt x="383" y="11"/>
                </a:lnTo>
                <a:lnTo>
                  <a:pt x="383" y="15"/>
                </a:lnTo>
                <a:lnTo>
                  <a:pt x="384" y="19"/>
                </a:lnTo>
                <a:lnTo>
                  <a:pt x="383" y="23"/>
                </a:lnTo>
                <a:lnTo>
                  <a:pt x="382" y="29"/>
                </a:lnTo>
                <a:lnTo>
                  <a:pt x="379" y="33"/>
                </a:lnTo>
                <a:lnTo>
                  <a:pt x="377" y="38"/>
                </a:lnTo>
                <a:lnTo>
                  <a:pt x="373" y="43"/>
                </a:lnTo>
                <a:lnTo>
                  <a:pt x="371" y="49"/>
                </a:lnTo>
                <a:lnTo>
                  <a:pt x="369" y="56"/>
                </a:lnTo>
                <a:lnTo>
                  <a:pt x="368" y="62"/>
                </a:lnTo>
                <a:lnTo>
                  <a:pt x="367" y="69"/>
                </a:lnTo>
                <a:lnTo>
                  <a:pt x="365" y="76"/>
                </a:lnTo>
                <a:lnTo>
                  <a:pt x="363" y="81"/>
                </a:lnTo>
                <a:lnTo>
                  <a:pt x="362" y="87"/>
                </a:lnTo>
                <a:lnTo>
                  <a:pt x="360" y="93"/>
                </a:lnTo>
                <a:lnTo>
                  <a:pt x="359" y="99"/>
                </a:lnTo>
                <a:lnTo>
                  <a:pt x="360" y="105"/>
                </a:lnTo>
                <a:lnTo>
                  <a:pt x="360" y="110"/>
                </a:lnTo>
                <a:lnTo>
                  <a:pt x="361" y="116"/>
                </a:lnTo>
                <a:lnTo>
                  <a:pt x="361" y="122"/>
                </a:lnTo>
                <a:lnTo>
                  <a:pt x="360" y="126"/>
                </a:lnTo>
                <a:lnTo>
                  <a:pt x="359" y="130"/>
                </a:lnTo>
                <a:lnTo>
                  <a:pt x="358" y="134"/>
                </a:lnTo>
                <a:lnTo>
                  <a:pt x="356" y="137"/>
                </a:lnTo>
                <a:lnTo>
                  <a:pt x="355" y="142"/>
                </a:lnTo>
                <a:lnTo>
                  <a:pt x="355" y="147"/>
                </a:lnTo>
                <a:lnTo>
                  <a:pt x="355" y="153"/>
                </a:lnTo>
                <a:lnTo>
                  <a:pt x="354" y="158"/>
                </a:lnTo>
                <a:lnTo>
                  <a:pt x="352" y="163"/>
                </a:lnTo>
                <a:lnTo>
                  <a:pt x="350" y="169"/>
                </a:lnTo>
                <a:lnTo>
                  <a:pt x="346" y="174"/>
                </a:lnTo>
                <a:lnTo>
                  <a:pt x="345" y="179"/>
                </a:lnTo>
                <a:lnTo>
                  <a:pt x="345" y="184"/>
                </a:lnTo>
                <a:lnTo>
                  <a:pt x="345" y="190"/>
                </a:lnTo>
                <a:lnTo>
                  <a:pt x="345" y="195"/>
                </a:lnTo>
                <a:lnTo>
                  <a:pt x="343" y="200"/>
                </a:lnTo>
                <a:lnTo>
                  <a:pt x="341" y="206"/>
                </a:lnTo>
                <a:lnTo>
                  <a:pt x="340" y="211"/>
                </a:lnTo>
                <a:lnTo>
                  <a:pt x="340" y="217"/>
                </a:lnTo>
                <a:lnTo>
                  <a:pt x="340" y="223"/>
                </a:lnTo>
                <a:lnTo>
                  <a:pt x="341" y="228"/>
                </a:lnTo>
                <a:lnTo>
                  <a:pt x="341" y="233"/>
                </a:lnTo>
                <a:lnTo>
                  <a:pt x="340" y="237"/>
                </a:lnTo>
                <a:lnTo>
                  <a:pt x="337" y="240"/>
                </a:lnTo>
                <a:lnTo>
                  <a:pt x="336" y="244"/>
                </a:lnTo>
                <a:lnTo>
                  <a:pt x="335" y="247"/>
                </a:lnTo>
                <a:lnTo>
                  <a:pt x="335" y="253"/>
                </a:lnTo>
                <a:lnTo>
                  <a:pt x="335" y="258"/>
                </a:lnTo>
                <a:lnTo>
                  <a:pt x="335" y="264"/>
                </a:lnTo>
                <a:lnTo>
                  <a:pt x="335" y="269"/>
                </a:lnTo>
                <a:lnTo>
                  <a:pt x="333" y="272"/>
                </a:lnTo>
                <a:lnTo>
                  <a:pt x="331" y="274"/>
                </a:lnTo>
                <a:lnTo>
                  <a:pt x="328" y="276"/>
                </a:lnTo>
                <a:lnTo>
                  <a:pt x="326" y="279"/>
                </a:lnTo>
                <a:lnTo>
                  <a:pt x="325" y="282"/>
                </a:lnTo>
                <a:lnTo>
                  <a:pt x="324" y="285"/>
                </a:lnTo>
                <a:lnTo>
                  <a:pt x="323" y="289"/>
                </a:lnTo>
                <a:lnTo>
                  <a:pt x="322" y="292"/>
                </a:lnTo>
                <a:lnTo>
                  <a:pt x="318" y="294"/>
                </a:lnTo>
                <a:lnTo>
                  <a:pt x="314" y="295"/>
                </a:lnTo>
                <a:lnTo>
                  <a:pt x="308" y="297"/>
                </a:lnTo>
                <a:lnTo>
                  <a:pt x="302" y="295"/>
                </a:lnTo>
                <a:lnTo>
                  <a:pt x="295" y="294"/>
                </a:lnTo>
                <a:lnTo>
                  <a:pt x="289" y="292"/>
                </a:lnTo>
                <a:lnTo>
                  <a:pt x="282" y="290"/>
                </a:lnTo>
                <a:lnTo>
                  <a:pt x="277" y="288"/>
                </a:lnTo>
                <a:lnTo>
                  <a:pt x="266" y="282"/>
                </a:lnTo>
                <a:lnTo>
                  <a:pt x="256" y="275"/>
                </a:lnTo>
                <a:lnTo>
                  <a:pt x="246" y="270"/>
                </a:lnTo>
                <a:lnTo>
                  <a:pt x="235" y="264"/>
                </a:lnTo>
                <a:lnTo>
                  <a:pt x="226" y="261"/>
                </a:lnTo>
                <a:lnTo>
                  <a:pt x="216" y="260"/>
                </a:lnTo>
                <a:lnTo>
                  <a:pt x="205" y="258"/>
                </a:lnTo>
                <a:lnTo>
                  <a:pt x="194" y="258"/>
                </a:lnTo>
                <a:lnTo>
                  <a:pt x="182" y="258"/>
                </a:lnTo>
                <a:lnTo>
                  <a:pt x="170" y="258"/>
                </a:lnTo>
                <a:lnTo>
                  <a:pt x="145" y="257"/>
                </a:lnTo>
                <a:lnTo>
                  <a:pt x="120" y="257"/>
                </a:lnTo>
                <a:lnTo>
                  <a:pt x="108" y="257"/>
                </a:lnTo>
                <a:lnTo>
                  <a:pt x="94" y="257"/>
                </a:lnTo>
                <a:lnTo>
                  <a:pt x="82" y="256"/>
                </a:lnTo>
                <a:lnTo>
                  <a:pt x="70" y="255"/>
                </a:lnTo>
                <a:lnTo>
                  <a:pt x="57" y="252"/>
                </a:lnTo>
                <a:lnTo>
                  <a:pt x="46" y="248"/>
                </a:lnTo>
                <a:lnTo>
                  <a:pt x="36" y="245"/>
                </a:lnTo>
                <a:lnTo>
                  <a:pt x="25" y="242"/>
                </a:lnTo>
                <a:lnTo>
                  <a:pt x="17" y="240"/>
                </a:lnTo>
                <a:lnTo>
                  <a:pt x="9" y="238"/>
                </a:lnTo>
                <a:lnTo>
                  <a:pt x="0" y="23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0" name="Freeform 1756"/>
          <p:cNvSpPr>
            <a:spLocks/>
          </p:cNvSpPr>
          <p:nvPr/>
        </p:nvSpPr>
        <p:spPr bwMode="auto">
          <a:xfrm>
            <a:off x="6756400" y="2738438"/>
            <a:ext cx="22225" cy="77787"/>
          </a:xfrm>
          <a:custGeom>
            <a:avLst/>
            <a:gdLst>
              <a:gd name="T0" fmla="*/ 0 w 56"/>
              <a:gd name="T1" fmla="*/ 2147483647 h 199"/>
              <a:gd name="T2" fmla="*/ 0 w 56"/>
              <a:gd name="T3" fmla="*/ 2147483647 h 199"/>
              <a:gd name="T4" fmla="*/ 0 w 56"/>
              <a:gd name="T5" fmla="*/ 2147483647 h 199"/>
              <a:gd name="T6" fmla="*/ 0 w 56"/>
              <a:gd name="T7" fmla="*/ 2147483647 h 199"/>
              <a:gd name="T8" fmla="*/ 2147483647 w 56"/>
              <a:gd name="T9" fmla="*/ 2147483647 h 199"/>
              <a:gd name="T10" fmla="*/ 2147483647 w 56"/>
              <a:gd name="T11" fmla="*/ 2147483647 h 199"/>
              <a:gd name="T12" fmla="*/ 2147483647 w 56"/>
              <a:gd name="T13" fmla="*/ 2147483647 h 199"/>
              <a:gd name="T14" fmla="*/ 2147483647 w 56"/>
              <a:gd name="T15" fmla="*/ 2147483647 h 199"/>
              <a:gd name="T16" fmla="*/ 2147483647 w 56"/>
              <a:gd name="T17" fmla="*/ 2147483647 h 199"/>
              <a:gd name="T18" fmla="*/ 2147483647 w 56"/>
              <a:gd name="T19" fmla="*/ 2147483647 h 199"/>
              <a:gd name="T20" fmla="*/ 2147483647 w 56"/>
              <a:gd name="T21" fmla="*/ 2147483647 h 199"/>
              <a:gd name="T22" fmla="*/ 2147483647 w 56"/>
              <a:gd name="T23" fmla="*/ 2147483647 h 199"/>
              <a:gd name="T24" fmla="*/ 2147483647 w 56"/>
              <a:gd name="T25" fmla="*/ 2147483647 h 199"/>
              <a:gd name="T26" fmla="*/ 2147483647 w 56"/>
              <a:gd name="T27" fmla="*/ 2147483647 h 199"/>
              <a:gd name="T28" fmla="*/ 2147483647 w 56"/>
              <a:gd name="T29" fmla="*/ 2147483647 h 199"/>
              <a:gd name="T30" fmla="*/ 2147483647 w 56"/>
              <a:gd name="T31" fmla="*/ 2147483647 h 199"/>
              <a:gd name="T32" fmla="*/ 2147483647 w 56"/>
              <a:gd name="T33" fmla="*/ 2147483647 h 199"/>
              <a:gd name="T34" fmla="*/ 2147483647 w 56"/>
              <a:gd name="T35" fmla="*/ 2147483647 h 199"/>
              <a:gd name="T36" fmla="*/ 2147483647 w 56"/>
              <a:gd name="T37" fmla="*/ 2147483647 h 199"/>
              <a:gd name="T38" fmla="*/ 2147483647 w 56"/>
              <a:gd name="T39" fmla="*/ 2147483647 h 199"/>
              <a:gd name="T40" fmla="*/ 2147483647 w 56"/>
              <a:gd name="T41" fmla="*/ 2147483647 h 199"/>
              <a:gd name="T42" fmla="*/ 2147483647 w 56"/>
              <a:gd name="T43" fmla="*/ 2147483647 h 199"/>
              <a:gd name="T44" fmla="*/ 2147483647 w 56"/>
              <a:gd name="T45" fmla="*/ 2147483647 h 199"/>
              <a:gd name="T46" fmla="*/ 2147483647 w 56"/>
              <a:gd name="T47" fmla="*/ 2147483647 h 199"/>
              <a:gd name="T48" fmla="*/ 2147483647 w 56"/>
              <a:gd name="T49" fmla="*/ 2147483647 h 199"/>
              <a:gd name="T50" fmla="*/ 2147483647 w 56"/>
              <a:gd name="T51" fmla="*/ 2147483647 h 199"/>
              <a:gd name="T52" fmla="*/ 2147483647 w 56"/>
              <a:gd name="T53" fmla="*/ 2147483647 h 199"/>
              <a:gd name="T54" fmla="*/ 2147483647 w 56"/>
              <a:gd name="T55" fmla="*/ 2147483647 h 199"/>
              <a:gd name="T56" fmla="*/ 2147483647 w 56"/>
              <a:gd name="T57" fmla="*/ 2147483647 h 199"/>
              <a:gd name="T58" fmla="*/ 2147483647 w 56"/>
              <a:gd name="T59" fmla="*/ 0 h 19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6" h="199">
                <a:moveTo>
                  <a:pt x="0" y="197"/>
                </a:moveTo>
                <a:lnTo>
                  <a:pt x="0" y="199"/>
                </a:lnTo>
                <a:lnTo>
                  <a:pt x="0" y="197"/>
                </a:lnTo>
                <a:lnTo>
                  <a:pt x="0" y="196"/>
                </a:lnTo>
                <a:lnTo>
                  <a:pt x="1" y="196"/>
                </a:lnTo>
                <a:lnTo>
                  <a:pt x="5" y="187"/>
                </a:lnTo>
                <a:lnTo>
                  <a:pt x="9" y="177"/>
                </a:lnTo>
                <a:lnTo>
                  <a:pt x="14" y="166"/>
                </a:lnTo>
                <a:lnTo>
                  <a:pt x="17" y="155"/>
                </a:lnTo>
                <a:lnTo>
                  <a:pt x="20" y="145"/>
                </a:lnTo>
                <a:lnTo>
                  <a:pt x="23" y="134"/>
                </a:lnTo>
                <a:lnTo>
                  <a:pt x="24" y="122"/>
                </a:lnTo>
                <a:lnTo>
                  <a:pt x="25" y="113"/>
                </a:lnTo>
                <a:lnTo>
                  <a:pt x="26" y="103"/>
                </a:lnTo>
                <a:lnTo>
                  <a:pt x="26" y="93"/>
                </a:lnTo>
                <a:lnTo>
                  <a:pt x="27" y="84"/>
                </a:lnTo>
                <a:lnTo>
                  <a:pt x="29" y="75"/>
                </a:lnTo>
                <a:lnTo>
                  <a:pt x="32" y="67"/>
                </a:lnTo>
                <a:lnTo>
                  <a:pt x="36" y="60"/>
                </a:lnTo>
                <a:lnTo>
                  <a:pt x="42" y="52"/>
                </a:lnTo>
                <a:lnTo>
                  <a:pt x="46" y="44"/>
                </a:lnTo>
                <a:lnTo>
                  <a:pt x="50" y="36"/>
                </a:lnTo>
                <a:lnTo>
                  <a:pt x="51" y="29"/>
                </a:lnTo>
                <a:lnTo>
                  <a:pt x="52" y="21"/>
                </a:lnTo>
                <a:lnTo>
                  <a:pt x="52" y="14"/>
                </a:lnTo>
                <a:lnTo>
                  <a:pt x="52" y="7"/>
                </a:lnTo>
                <a:lnTo>
                  <a:pt x="53" y="5"/>
                </a:lnTo>
                <a:lnTo>
                  <a:pt x="54" y="2"/>
                </a:lnTo>
                <a:lnTo>
                  <a:pt x="55" y="1"/>
                </a:lnTo>
                <a:lnTo>
                  <a:pt x="5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1" name="Freeform 1757"/>
          <p:cNvSpPr>
            <a:spLocks/>
          </p:cNvSpPr>
          <p:nvPr/>
        </p:nvSpPr>
        <p:spPr bwMode="auto">
          <a:xfrm>
            <a:off x="6724650" y="2765425"/>
            <a:ext cx="12700" cy="42863"/>
          </a:xfrm>
          <a:custGeom>
            <a:avLst/>
            <a:gdLst>
              <a:gd name="T0" fmla="*/ 0 w 30"/>
              <a:gd name="T1" fmla="*/ 2147483647 h 106"/>
              <a:gd name="T2" fmla="*/ 2147483647 w 30"/>
              <a:gd name="T3" fmla="*/ 2147483647 h 106"/>
              <a:gd name="T4" fmla="*/ 2147483647 w 30"/>
              <a:gd name="T5" fmla="*/ 2147483647 h 106"/>
              <a:gd name="T6" fmla="*/ 2147483647 w 30"/>
              <a:gd name="T7" fmla="*/ 2147483647 h 106"/>
              <a:gd name="T8" fmla="*/ 2147483647 w 30"/>
              <a:gd name="T9" fmla="*/ 2147483647 h 106"/>
              <a:gd name="T10" fmla="*/ 2147483647 w 30"/>
              <a:gd name="T11" fmla="*/ 2147483647 h 106"/>
              <a:gd name="T12" fmla="*/ 2147483647 w 30"/>
              <a:gd name="T13" fmla="*/ 2147483647 h 106"/>
              <a:gd name="T14" fmla="*/ 2147483647 w 30"/>
              <a:gd name="T15" fmla="*/ 2147483647 h 106"/>
              <a:gd name="T16" fmla="*/ 2147483647 w 30"/>
              <a:gd name="T17" fmla="*/ 0 h 10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106">
                <a:moveTo>
                  <a:pt x="0" y="106"/>
                </a:moveTo>
                <a:lnTo>
                  <a:pt x="3" y="95"/>
                </a:lnTo>
                <a:lnTo>
                  <a:pt x="6" y="83"/>
                </a:lnTo>
                <a:lnTo>
                  <a:pt x="10" y="71"/>
                </a:lnTo>
                <a:lnTo>
                  <a:pt x="15" y="52"/>
                </a:lnTo>
                <a:lnTo>
                  <a:pt x="20" y="34"/>
                </a:lnTo>
                <a:lnTo>
                  <a:pt x="23" y="22"/>
                </a:lnTo>
                <a:lnTo>
                  <a:pt x="26" y="11"/>
                </a:lnTo>
                <a:lnTo>
                  <a:pt x="3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2" name="Freeform 1758"/>
          <p:cNvSpPr>
            <a:spLocks/>
          </p:cNvSpPr>
          <p:nvPr/>
        </p:nvSpPr>
        <p:spPr bwMode="auto">
          <a:xfrm>
            <a:off x="6794500" y="2803525"/>
            <a:ext cx="1588" cy="1588"/>
          </a:xfrm>
          <a:custGeom>
            <a:avLst/>
            <a:gdLst>
              <a:gd name="T0" fmla="*/ 2147483647 w 1"/>
              <a:gd name="T1" fmla="*/ 0 h 2"/>
              <a:gd name="T2" fmla="*/ 2147483647 w 1"/>
              <a:gd name="T3" fmla="*/ 2147483647 h 2"/>
              <a:gd name="T4" fmla="*/ 0 w 1"/>
              <a:gd name="T5" fmla="*/ 2147483647 h 2"/>
              <a:gd name="T6" fmla="*/ 0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3" name="Freeform 1759"/>
          <p:cNvSpPr>
            <a:spLocks/>
          </p:cNvSpPr>
          <p:nvPr/>
        </p:nvSpPr>
        <p:spPr bwMode="auto">
          <a:xfrm>
            <a:off x="7058025" y="2574925"/>
            <a:ext cx="14288" cy="73025"/>
          </a:xfrm>
          <a:custGeom>
            <a:avLst/>
            <a:gdLst>
              <a:gd name="T0" fmla="*/ 2147483647 w 35"/>
              <a:gd name="T1" fmla="*/ 0 h 183"/>
              <a:gd name="T2" fmla="*/ 2147483647 w 35"/>
              <a:gd name="T3" fmla="*/ 2147483647 h 183"/>
              <a:gd name="T4" fmla="*/ 2147483647 w 35"/>
              <a:gd name="T5" fmla="*/ 2147483647 h 183"/>
              <a:gd name="T6" fmla="*/ 2147483647 w 35"/>
              <a:gd name="T7" fmla="*/ 2147483647 h 183"/>
              <a:gd name="T8" fmla="*/ 2147483647 w 35"/>
              <a:gd name="T9" fmla="*/ 2147483647 h 183"/>
              <a:gd name="T10" fmla="*/ 2147483647 w 35"/>
              <a:gd name="T11" fmla="*/ 2147483647 h 183"/>
              <a:gd name="T12" fmla="*/ 2147483647 w 35"/>
              <a:gd name="T13" fmla="*/ 2147483647 h 183"/>
              <a:gd name="T14" fmla="*/ 2147483647 w 35"/>
              <a:gd name="T15" fmla="*/ 2147483647 h 183"/>
              <a:gd name="T16" fmla="*/ 2147483647 w 35"/>
              <a:gd name="T17" fmla="*/ 2147483647 h 183"/>
              <a:gd name="T18" fmla="*/ 2147483647 w 35"/>
              <a:gd name="T19" fmla="*/ 2147483647 h 183"/>
              <a:gd name="T20" fmla="*/ 2147483647 w 35"/>
              <a:gd name="T21" fmla="*/ 2147483647 h 183"/>
              <a:gd name="T22" fmla="*/ 2147483647 w 35"/>
              <a:gd name="T23" fmla="*/ 2147483647 h 183"/>
              <a:gd name="T24" fmla="*/ 2147483647 w 35"/>
              <a:gd name="T25" fmla="*/ 2147483647 h 183"/>
              <a:gd name="T26" fmla="*/ 2147483647 w 35"/>
              <a:gd name="T27" fmla="*/ 2147483647 h 183"/>
              <a:gd name="T28" fmla="*/ 2147483647 w 35"/>
              <a:gd name="T29" fmla="*/ 2147483647 h 183"/>
              <a:gd name="T30" fmla="*/ 0 w 35"/>
              <a:gd name="T31" fmla="*/ 2147483647 h 18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" h="183">
                <a:moveTo>
                  <a:pt x="30" y="0"/>
                </a:moveTo>
                <a:lnTo>
                  <a:pt x="33" y="11"/>
                </a:lnTo>
                <a:lnTo>
                  <a:pt x="35" y="21"/>
                </a:lnTo>
                <a:lnTo>
                  <a:pt x="35" y="31"/>
                </a:lnTo>
                <a:lnTo>
                  <a:pt x="35" y="41"/>
                </a:lnTo>
                <a:lnTo>
                  <a:pt x="34" y="51"/>
                </a:lnTo>
                <a:lnTo>
                  <a:pt x="33" y="62"/>
                </a:lnTo>
                <a:lnTo>
                  <a:pt x="29" y="77"/>
                </a:lnTo>
                <a:lnTo>
                  <a:pt x="25" y="93"/>
                </a:lnTo>
                <a:lnTo>
                  <a:pt x="20" y="108"/>
                </a:lnTo>
                <a:lnTo>
                  <a:pt x="16" y="123"/>
                </a:lnTo>
                <a:lnTo>
                  <a:pt x="11" y="136"/>
                </a:lnTo>
                <a:lnTo>
                  <a:pt x="8" y="147"/>
                </a:lnTo>
                <a:lnTo>
                  <a:pt x="5" y="159"/>
                </a:lnTo>
                <a:lnTo>
                  <a:pt x="2" y="170"/>
                </a:lnTo>
                <a:lnTo>
                  <a:pt x="0" y="18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4" name="Freeform 1760"/>
          <p:cNvSpPr>
            <a:spLocks/>
          </p:cNvSpPr>
          <p:nvPr/>
        </p:nvSpPr>
        <p:spPr bwMode="auto">
          <a:xfrm>
            <a:off x="7027863" y="2595563"/>
            <a:ext cx="7937" cy="47625"/>
          </a:xfrm>
          <a:custGeom>
            <a:avLst/>
            <a:gdLst>
              <a:gd name="T0" fmla="*/ 2147483647 w 20"/>
              <a:gd name="T1" fmla="*/ 0 h 123"/>
              <a:gd name="T2" fmla="*/ 2147483647 w 20"/>
              <a:gd name="T3" fmla="*/ 2147483647 h 123"/>
              <a:gd name="T4" fmla="*/ 2147483647 w 20"/>
              <a:gd name="T5" fmla="*/ 2147483647 h 123"/>
              <a:gd name="T6" fmla="*/ 2147483647 w 20"/>
              <a:gd name="T7" fmla="*/ 2147483647 h 123"/>
              <a:gd name="T8" fmla="*/ 2147483647 w 20"/>
              <a:gd name="T9" fmla="*/ 2147483647 h 123"/>
              <a:gd name="T10" fmla="*/ 2147483647 w 20"/>
              <a:gd name="T11" fmla="*/ 2147483647 h 123"/>
              <a:gd name="T12" fmla="*/ 2147483647 w 20"/>
              <a:gd name="T13" fmla="*/ 2147483647 h 123"/>
              <a:gd name="T14" fmla="*/ 2147483647 w 20"/>
              <a:gd name="T15" fmla="*/ 2147483647 h 123"/>
              <a:gd name="T16" fmla="*/ 2147483647 w 20"/>
              <a:gd name="T17" fmla="*/ 2147483647 h 123"/>
              <a:gd name="T18" fmla="*/ 2147483647 w 20"/>
              <a:gd name="T19" fmla="*/ 2147483647 h 123"/>
              <a:gd name="T20" fmla="*/ 0 w 20"/>
              <a:gd name="T21" fmla="*/ 2147483647 h 1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123">
                <a:moveTo>
                  <a:pt x="20" y="0"/>
                </a:moveTo>
                <a:lnTo>
                  <a:pt x="17" y="10"/>
                </a:lnTo>
                <a:lnTo>
                  <a:pt x="14" y="19"/>
                </a:lnTo>
                <a:lnTo>
                  <a:pt x="12" y="30"/>
                </a:lnTo>
                <a:lnTo>
                  <a:pt x="11" y="40"/>
                </a:lnTo>
                <a:lnTo>
                  <a:pt x="9" y="53"/>
                </a:lnTo>
                <a:lnTo>
                  <a:pt x="7" y="65"/>
                </a:lnTo>
                <a:lnTo>
                  <a:pt x="5" y="80"/>
                </a:lnTo>
                <a:lnTo>
                  <a:pt x="3" y="93"/>
                </a:lnTo>
                <a:lnTo>
                  <a:pt x="2" y="108"/>
                </a:lnTo>
                <a:lnTo>
                  <a:pt x="0" y="1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5" name="Freeform 1761"/>
          <p:cNvSpPr>
            <a:spLocks/>
          </p:cNvSpPr>
          <p:nvPr/>
        </p:nvSpPr>
        <p:spPr bwMode="auto">
          <a:xfrm>
            <a:off x="6965950" y="2657475"/>
            <a:ext cx="76200" cy="26988"/>
          </a:xfrm>
          <a:custGeom>
            <a:avLst/>
            <a:gdLst>
              <a:gd name="T0" fmla="*/ 0 w 193"/>
              <a:gd name="T1" fmla="*/ 0 h 68"/>
              <a:gd name="T2" fmla="*/ 2147483647 w 193"/>
              <a:gd name="T3" fmla="*/ 2147483647 h 68"/>
              <a:gd name="T4" fmla="*/ 2147483647 w 193"/>
              <a:gd name="T5" fmla="*/ 2147483647 h 68"/>
              <a:gd name="T6" fmla="*/ 2147483647 w 193"/>
              <a:gd name="T7" fmla="*/ 2147483647 h 68"/>
              <a:gd name="T8" fmla="*/ 2147483647 w 193"/>
              <a:gd name="T9" fmla="*/ 2147483647 h 68"/>
              <a:gd name="T10" fmla="*/ 2147483647 w 193"/>
              <a:gd name="T11" fmla="*/ 2147483647 h 68"/>
              <a:gd name="T12" fmla="*/ 2147483647 w 193"/>
              <a:gd name="T13" fmla="*/ 2147483647 h 68"/>
              <a:gd name="T14" fmla="*/ 2147483647 w 193"/>
              <a:gd name="T15" fmla="*/ 2147483647 h 68"/>
              <a:gd name="T16" fmla="*/ 2147483647 w 193"/>
              <a:gd name="T17" fmla="*/ 2147483647 h 68"/>
              <a:gd name="T18" fmla="*/ 2147483647 w 193"/>
              <a:gd name="T19" fmla="*/ 2147483647 h 68"/>
              <a:gd name="T20" fmla="*/ 2147483647 w 193"/>
              <a:gd name="T21" fmla="*/ 2147483647 h 68"/>
              <a:gd name="T22" fmla="*/ 2147483647 w 193"/>
              <a:gd name="T23" fmla="*/ 2147483647 h 68"/>
              <a:gd name="T24" fmla="*/ 2147483647 w 193"/>
              <a:gd name="T25" fmla="*/ 2147483647 h 68"/>
              <a:gd name="T26" fmla="*/ 2147483647 w 193"/>
              <a:gd name="T27" fmla="*/ 2147483647 h 68"/>
              <a:gd name="T28" fmla="*/ 2147483647 w 193"/>
              <a:gd name="T29" fmla="*/ 2147483647 h 68"/>
              <a:gd name="T30" fmla="*/ 2147483647 w 193"/>
              <a:gd name="T31" fmla="*/ 2147483647 h 68"/>
              <a:gd name="T32" fmla="*/ 2147483647 w 193"/>
              <a:gd name="T33" fmla="*/ 2147483647 h 6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3" h="68">
                <a:moveTo>
                  <a:pt x="0" y="0"/>
                </a:moveTo>
                <a:lnTo>
                  <a:pt x="13" y="1"/>
                </a:lnTo>
                <a:lnTo>
                  <a:pt x="26" y="4"/>
                </a:lnTo>
                <a:lnTo>
                  <a:pt x="38" y="6"/>
                </a:lnTo>
                <a:lnTo>
                  <a:pt x="49" y="10"/>
                </a:lnTo>
                <a:lnTo>
                  <a:pt x="60" y="15"/>
                </a:lnTo>
                <a:lnTo>
                  <a:pt x="71" y="20"/>
                </a:lnTo>
                <a:lnTo>
                  <a:pt x="85" y="28"/>
                </a:lnTo>
                <a:lnTo>
                  <a:pt x="100" y="37"/>
                </a:lnTo>
                <a:lnTo>
                  <a:pt x="113" y="46"/>
                </a:lnTo>
                <a:lnTo>
                  <a:pt x="128" y="54"/>
                </a:lnTo>
                <a:lnTo>
                  <a:pt x="138" y="59"/>
                </a:lnTo>
                <a:lnTo>
                  <a:pt x="148" y="63"/>
                </a:lnTo>
                <a:lnTo>
                  <a:pt x="158" y="65"/>
                </a:lnTo>
                <a:lnTo>
                  <a:pt x="169" y="68"/>
                </a:lnTo>
                <a:lnTo>
                  <a:pt x="180" y="68"/>
                </a:lnTo>
                <a:lnTo>
                  <a:pt x="193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6" name="Freeform 1762"/>
          <p:cNvSpPr>
            <a:spLocks/>
          </p:cNvSpPr>
          <p:nvPr/>
        </p:nvSpPr>
        <p:spPr bwMode="auto">
          <a:xfrm>
            <a:off x="6948488" y="2705100"/>
            <a:ext cx="34925" cy="15875"/>
          </a:xfrm>
          <a:custGeom>
            <a:avLst/>
            <a:gdLst>
              <a:gd name="T0" fmla="*/ 0 w 92"/>
              <a:gd name="T1" fmla="*/ 0 h 41"/>
              <a:gd name="T2" fmla="*/ 2147483647 w 92"/>
              <a:gd name="T3" fmla="*/ 2147483647 h 41"/>
              <a:gd name="T4" fmla="*/ 2147483647 w 92"/>
              <a:gd name="T5" fmla="*/ 2147483647 h 41"/>
              <a:gd name="T6" fmla="*/ 2147483647 w 92"/>
              <a:gd name="T7" fmla="*/ 2147483647 h 41"/>
              <a:gd name="T8" fmla="*/ 2147483647 w 92"/>
              <a:gd name="T9" fmla="*/ 2147483647 h 41"/>
              <a:gd name="T10" fmla="*/ 2147483647 w 92"/>
              <a:gd name="T11" fmla="*/ 2147483647 h 41"/>
              <a:gd name="T12" fmla="*/ 2147483647 w 92"/>
              <a:gd name="T13" fmla="*/ 2147483647 h 41"/>
              <a:gd name="T14" fmla="*/ 2147483647 w 92"/>
              <a:gd name="T15" fmla="*/ 2147483647 h 41"/>
              <a:gd name="T16" fmla="*/ 2147483647 w 92"/>
              <a:gd name="T17" fmla="*/ 2147483647 h 41"/>
              <a:gd name="T18" fmla="*/ 2147483647 w 92"/>
              <a:gd name="T19" fmla="*/ 2147483647 h 41"/>
              <a:gd name="T20" fmla="*/ 2147483647 w 92"/>
              <a:gd name="T21" fmla="*/ 2147483647 h 41"/>
              <a:gd name="T22" fmla="*/ 2147483647 w 92"/>
              <a:gd name="T23" fmla="*/ 2147483647 h 41"/>
              <a:gd name="T24" fmla="*/ 2147483647 w 92"/>
              <a:gd name="T25" fmla="*/ 2147483647 h 41"/>
              <a:gd name="T26" fmla="*/ 2147483647 w 92"/>
              <a:gd name="T27" fmla="*/ 2147483647 h 41"/>
              <a:gd name="T28" fmla="*/ 2147483647 w 92"/>
              <a:gd name="T29" fmla="*/ 2147483647 h 41"/>
              <a:gd name="T30" fmla="*/ 2147483647 w 92"/>
              <a:gd name="T31" fmla="*/ 2147483647 h 41"/>
              <a:gd name="T32" fmla="*/ 2147483647 w 92"/>
              <a:gd name="T33" fmla="*/ 2147483647 h 4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2" h="41">
                <a:moveTo>
                  <a:pt x="0" y="0"/>
                </a:moveTo>
                <a:lnTo>
                  <a:pt x="1" y="5"/>
                </a:lnTo>
                <a:lnTo>
                  <a:pt x="1" y="8"/>
                </a:lnTo>
                <a:lnTo>
                  <a:pt x="3" y="11"/>
                </a:lnTo>
                <a:lnTo>
                  <a:pt x="6" y="14"/>
                </a:lnTo>
                <a:lnTo>
                  <a:pt x="8" y="15"/>
                </a:lnTo>
                <a:lnTo>
                  <a:pt x="15" y="18"/>
                </a:lnTo>
                <a:lnTo>
                  <a:pt x="21" y="19"/>
                </a:lnTo>
                <a:lnTo>
                  <a:pt x="30" y="21"/>
                </a:lnTo>
                <a:lnTo>
                  <a:pt x="38" y="22"/>
                </a:lnTo>
                <a:lnTo>
                  <a:pt x="46" y="22"/>
                </a:lnTo>
                <a:lnTo>
                  <a:pt x="55" y="24"/>
                </a:lnTo>
                <a:lnTo>
                  <a:pt x="63" y="26"/>
                </a:lnTo>
                <a:lnTo>
                  <a:pt x="71" y="30"/>
                </a:lnTo>
                <a:lnTo>
                  <a:pt x="77" y="33"/>
                </a:lnTo>
                <a:lnTo>
                  <a:pt x="84" y="37"/>
                </a:lnTo>
                <a:lnTo>
                  <a:pt x="92" y="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7" name="Freeform 1763"/>
          <p:cNvSpPr>
            <a:spLocks/>
          </p:cNvSpPr>
          <p:nvPr/>
        </p:nvSpPr>
        <p:spPr bwMode="auto">
          <a:xfrm>
            <a:off x="6808788" y="2725738"/>
            <a:ext cx="76200" cy="31750"/>
          </a:xfrm>
          <a:custGeom>
            <a:avLst/>
            <a:gdLst>
              <a:gd name="T0" fmla="*/ 2147483647 w 194"/>
              <a:gd name="T1" fmla="*/ 0 h 81"/>
              <a:gd name="T2" fmla="*/ 0 w 194"/>
              <a:gd name="T3" fmla="*/ 2147483647 h 81"/>
              <a:gd name="T4" fmla="*/ 0 w 194"/>
              <a:gd name="T5" fmla="*/ 2147483647 h 81"/>
              <a:gd name="T6" fmla="*/ 0 w 194"/>
              <a:gd name="T7" fmla="*/ 2147483647 h 81"/>
              <a:gd name="T8" fmla="*/ 2147483647 w 194"/>
              <a:gd name="T9" fmla="*/ 2147483647 h 81"/>
              <a:gd name="T10" fmla="*/ 2147483647 w 194"/>
              <a:gd name="T11" fmla="*/ 2147483647 h 81"/>
              <a:gd name="T12" fmla="*/ 2147483647 w 194"/>
              <a:gd name="T13" fmla="*/ 2147483647 h 81"/>
              <a:gd name="T14" fmla="*/ 2147483647 w 194"/>
              <a:gd name="T15" fmla="*/ 2147483647 h 81"/>
              <a:gd name="T16" fmla="*/ 2147483647 w 194"/>
              <a:gd name="T17" fmla="*/ 2147483647 h 81"/>
              <a:gd name="T18" fmla="*/ 2147483647 w 194"/>
              <a:gd name="T19" fmla="*/ 2147483647 h 81"/>
              <a:gd name="T20" fmla="*/ 2147483647 w 194"/>
              <a:gd name="T21" fmla="*/ 2147483647 h 81"/>
              <a:gd name="T22" fmla="*/ 2147483647 w 194"/>
              <a:gd name="T23" fmla="*/ 2147483647 h 81"/>
              <a:gd name="T24" fmla="*/ 2147483647 w 194"/>
              <a:gd name="T25" fmla="*/ 2147483647 h 81"/>
              <a:gd name="T26" fmla="*/ 2147483647 w 194"/>
              <a:gd name="T27" fmla="*/ 2147483647 h 81"/>
              <a:gd name="T28" fmla="*/ 2147483647 w 194"/>
              <a:gd name="T29" fmla="*/ 2147483647 h 81"/>
              <a:gd name="T30" fmla="*/ 2147483647 w 194"/>
              <a:gd name="T31" fmla="*/ 2147483647 h 81"/>
              <a:gd name="T32" fmla="*/ 2147483647 w 194"/>
              <a:gd name="T33" fmla="*/ 2147483647 h 81"/>
              <a:gd name="T34" fmla="*/ 2147483647 w 194"/>
              <a:gd name="T35" fmla="*/ 2147483647 h 81"/>
              <a:gd name="T36" fmla="*/ 2147483647 w 194"/>
              <a:gd name="T37" fmla="*/ 2147483647 h 81"/>
              <a:gd name="T38" fmla="*/ 2147483647 w 194"/>
              <a:gd name="T39" fmla="*/ 2147483647 h 81"/>
              <a:gd name="T40" fmla="*/ 2147483647 w 194"/>
              <a:gd name="T41" fmla="*/ 2147483647 h 81"/>
              <a:gd name="T42" fmla="*/ 2147483647 w 194"/>
              <a:gd name="T43" fmla="*/ 2147483647 h 81"/>
              <a:gd name="T44" fmla="*/ 2147483647 w 194"/>
              <a:gd name="T45" fmla="*/ 2147483647 h 81"/>
              <a:gd name="T46" fmla="*/ 2147483647 w 194"/>
              <a:gd name="T47" fmla="*/ 2147483647 h 8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4" h="81">
                <a:moveTo>
                  <a:pt x="3" y="0"/>
                </a:moveTo>
                <a:lnTo>
                  <a:pt x="0" y="7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3" y="26"/>
                </a:lnTo>
                <a:lnTo>
                  <a:pt x="6" y="29"/>
                </a:lnTo>
                <a:lnTo>
                  <a:pt x="10" y="34"/>
                </a:lnTo>
                <a:lnTo>
                  <a:pt x="17" y="37"/>
                </a:lnTo>
                <a:lnTo>
                  <a:pt x="26" y="39"/>
                </a:lnTo>
                <a:lnTo>
                  <a:pt x="35" y="41"/>
                </a:lnTo>
                <a:lnTo>
                  <a:pt x="44" y="41"/>
                </a:lnTo>
                <a:lnTo>
                  <a:pt x="54" y="42"/>
                </a:lnTo>
                <a:lnTo>
                  <a:pt x="63" y="44"/>
                </a:lnTo>
                <a:lnTo>
                  <a:pt x="73" y="44"/>
                </a:lnTo>
                <a:lnTo>
                  <a:pt x="82" y="45"/>
                </a:lnTo>
                <a:lnTo>
                  <a:pt x="98" y="47"/>
                </a:lnTo>
                <a:lnTo>
                  <a:pt x="112" y="50"/>
                </a:lnTo>
                <a:lnTo>
                  <a:pt x="127" y="54"/>
                </a:lnTo>
                <a:lnTo>
                  <a:pt x="140" y="58"/>
                </a:lnTo>
                <a:lnTo>
                  <a:pt x="154" y="63"/>
                </a:lnTo>
                <a:lnTo>
                  <a:pt x="167" y="68"/>
                </a:lnTo>
                <a:lnTo>
                  <a:pt x="181" y="75"/>
                </a:lnTo>
                <a:lnTo>
                  <a:pt x="194" y="8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8" name="Freeform 1764"/>
          <p:cNvSpPr>
            <a:spLocks/>
          </p:cNvSpPr>
          <p:nvPr/>
        </p:nvSpPr>
        <p:spPr bwMode="auto">
          <a:xfrm>
            <a:off x="6800850" y="2765425"/>
            <a:ext cx="60325" cy="19050"/>
          </a:xfrm>
          <a:custGeom>
            <a:avLst/>
            <a:gdLst>
              <a:gd name="T0" fmla="*/ 0 w 152"/>
              <a:gd name="T1" fmla="*/ 0 h 45"/>
              <a:gd name="T2" fmla="*/ 2147483647 w 152"/>
              <a:gd name="T3" fmla="*/ 2147483647 h 45"/>
              <a:gd name="T4" fmla="*/ 2147483647 w 152"/>
              <a:gd name="T5" fmla="*/ 2147483647 h 45"/>
              <a:gd name="T6" fmla="*/ 2147483647 w 152"/>
              <a:gd name="T7" fmla="*/ 2147483647 h 45"/>
              <a:gd name="T8" fmla="*/ 2147483647 w 152"/>
              <a:gd name="T9" fmla="*/ 2147483647 h 45"/>
              <a:gd name="T10" fmla="*/ 2147483647 w 152"/>
              <a:gd name="T11" fmla="*/ 2147483647 h 45"/>
              <a:gd name="T12" fmla="*/ 2147483647 w 152"/>
              <a:gd name="T13" fmla="*/ 2147483647 h 45"/>
              <a:gd name="T14" fmla="*/ 2147483647 w 152"/>
              <a:gd name="T15" fmla="*/ 2147483647 h 45"/>
              <a:gd name="T16" fmla="*/ 2147483647 w 152"/>
              <a:gd name="T17" fmla="*/ 2147483647 h 45"/>
              <a:gd name="T18" fmla="*/ 2147483647 w 152"/>
              <a:gd name="T19" fmla="*/ 2147483647 h 45"/>
              <a:gd name="T20" fmla="*/ 2147483647 w 152"/>
              <a:gd name="T21" fmla="*/ 2147483647 h 45"/>
              <a:gd name="T22" fmla="*/ 2147483647 w 152"/>
              <a:gd name="T23" fmla="*/ 2147483647 h 45"/>
              <a:gd name="T24" fmla="*/ 2147483647 w 152"/>
              <a:gd name="T25" fmla="*/ 2147483647 h 45"/>
              <a:gd name="T26" fmla="*/ 2147483647 w 152"/>
              <a:gd name="T27" fmla="*/ 2147483647 h 4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45">
                <a:moveTo>
                  <a:pt x="0" y="0"/>
                </a:moveTo>
                <a:lnTo>
                  <a:pt x="9" y="7"/>
                </a:lnTo>
                <a:lnTo>
                  <a:pt x="18" y="12"/>
                </a:lnTo>
                <a:lnTo>
                  <a:pt x="27" y="18"/>
                </a:lnTo>
                <a:lnTo>
                  <a:pt x="37" y="22"/>
                </a:lnTo>
                <a:lnTo>
                  <a:pt x="49" y="27"/>
                </a:lnTo>
                <a:lnTo>
                  <a:pt x="62" y="32"/>
                </a:lnTo>
                <a:lnTo>
                  <a:pt x="77" y="36"/>
                </a:lnTo>
                <a:lnTo>
                  <a:pt x="90" y="39"/>
                </a:lnTo>
                <a:lnTo>
                  <a:pt x="103" y="41"/>
                </a:lnTo>
                <a:lnTo>
                  <a:pt x="117" y="44"/>
                </a:lnTo>
                <a:lnTo>
                  <a:pt x="130" y="45"/>
                </a:lnTo>
                <a:lnTo>
                  <a:pt x="142" y="45"/>
                </a:lnTo>
                <a:lnTo>
                  <a:pt x="152" y="4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79" name="Freeform 1765"/>
          <p:cNvSpPr>
            <a:spLocks/>
          </p:cNvSpPr>
          <p:nvPr/>
        </p:nvSpPr>
        <p:spPr bwMode="auto">
          <a:xfrm>
            <a:off x="6956425" y="2682875"/>
            <a:ext cx="38100" cy="14288"/>
          </a:xfrm>
          <a:custGeom>
            <a:avLst/>
            <a:gdLst>
              <a:gd name="T0" fmla="*/ 0 w 98"/>
              <a:gd name="T1" fmla="*/ 0 h 35"/>
              <a:gd name="T2" fmla="*/ 2147483647 w 98"/>
              <a:gd name="T3" fmla="*/ 2147483647 h 35"/>
              <a:gd name="T4" fmla="*/ 2147483647 w 98"/>
              <a:gd name="T5" fmla="*/ 2147483647 h 35"/>
              <a:gd name="T6" fmla="*/ 2147483647 w 98"/>
              <a:gd name="T7" fmla="*/ 2147483647 h 35"/>
              <a:gd name="T8" fmla="*/ 2147483647 w 98"/>
              <a:gd name="T9" fmla="*/ 2147483647 h 35"/>
              <a:gd name="T10" fmla="*/ 2147483647 w 98"/>
              <a:gd name="T11" fmla="*/ 2147483647 h 35"/>
              <a:gd name="T12" fmla="*/ 2147483647 w 98"/>
              <a:gd name="T13" fmla="*/ 2147483647 h 35"/>
              <a:gd name="T14" fmla="*/ 2147483647 w 98"/>
              <a:gd name="T15" fmla="*/ 2147483647 h 35"/>
              <a:gd name="T16" fmla="*/ 2147483647 w 98"/>
              <a:gd name="T17" fmla="*/ 2147483647 h 35"/>
              <a:gd name="T18" fmla="*/ 2147483647 w 98"/>
              <a:gd name="T19" fmla="*/ 2147483647 h 35"/>
              <a:gd name="T20" fmla="*/ 2147483647 w 98"/>
              <a:gd name="T21" fmla="*/ 2147483647 h 35"/>
              <a:gd name="T22" fmla="*/ 2147483647 w 98"/>
              <a:gd name="T23" fmla="*/ 2147483647 h 35"/>
              <a:gd name="T24" fmla="*/ 2147483647 w 98"/>
              <a:gd name="T25" fmla="*/ 2147483647 h 35"/>
              <a:gd name="T26" fmla="*/ 2147483647 w 98"/>
              <a:gd name="T27" fmla="*/ 2147483647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8" h="35">
                <a:moveTo>
                  <a:pt x="0" y="0"/>
                </a:moveTo>
                <a:lnTo>
                  <a:pt x="5" y="4"/>
                </a:lnTo>
                <a:lnTo>
                  <a:pt x="11" y="6"/>
                </a:lnTo>
                <a:lnTo>
                  <a:pt x="17" y="8"/>
                </a:lnTo>
                <a:lnTo>
                  <a:pt x="24" y="10"/>
                </a:lnTo>
                <a:lnTo>
                  <a:pt x="32" y="11"/>
                </a:lnTo>
                <a:lnTo>
                  <a:pt x="43" y="13"/>
                </a:lnTo>
                <a:lnTo>
                  <a:pt x="55" y="15"/>
                </a:lnTo>
                <a:lnTo>
                  <a:pt x="66" y="17"/>
                </a:lnTo>
                <a:lnTo>
                  <a:pt x="73" y="19"/>
                </a:lnTo>
                <a:lnTo>
                  <a:pt x="80" y="23"/>
                </a:lnTo>
                <a:lnTo>
                  <a:pt x="86" y="26"/>
                </a:lnTo>
                <a:lnTo>
                  <a:pt x="92" y="31"/>
                </a:lnTo>
                <a:lnTo>
                  <a:pt x="98" y="3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0" name="Freeform 1766"/>
          <p:cNvSpPr>
            <a:spLocks/>
          </p:cNvSpPr>
          <p:nvPr/>
        </p:nvSpPr>
        <p:spPr bwMode="auto">
          <a:xfrm>
            <a:off x="6692900" y="2787650"/>
            <a:ext cx="9525" cy="23813"/>
          </a:xfrm>
          <a:custGeom>
            <a:avLst/>
            <a:gdLst>
              <a:gd name="T0" fmla="*/ 2147483647 w 25"/>
              <a:gd name="T1" fmla="*/ 2147483647 h 59"/>
              <a:gd name="T2" fmla="*/ 0 w 25"/>
              <a:gd name="T3" fmla="*/ 2147483647 h 59"/>
              <a:gd name="T4" fmla="*/ 0 w 25"/>
              <a:gd name="T5" fmla="*/ 2147483647 h 59"/>
              <a:gd name="T6" fmla="*/ 0 w 25"/>
              <a:gd name="T7" fmla="*/ 2147483647 h 59"/>
              <a:gd name="T8" fmla="*/ 2147483647 w 25"/>
              <a:gd name="T9" fmla="*/ 2147483647 h 59"/>
              <a:gd name="T10" fmla="*/ 2147483647 w 25"/>
              <a:gd name="T11" fmla="*/ 2147483647 h 59"/>
              <a:gd name="T12" fmla="*/ 2147483647 w 25"/>
              <a:gd name="T13" fmla="*/ 2147483647 h 59"/>
              <a:gd name="T14" fmla="*/ 2147483647 w 25"/>
              <a:gd name="T15" fmla="*/ 2147483647 h 59"/>
              <a:gd name="T16" fmla="*/ 2147483647 w 25"/>
              <a:gd name="T17" fmla="*/ 2147483647 h 59"/>
              <a:gd name="T18" fmla="*/ 2147483647 w 25"/>
              <a:gd name="T19" fmla="*/ 2147483647 h 59"/>
              <a:gd name="T20" fmla="*/ 2147483647 w 25"/>
              <a:gd name="T21" fmla="*/ 2147483647 h 59"/>
              <a:gd name="T22" fmla="*/ 2147483647 w 25"/>
              <a:gd name="T23" fmla="*/ 0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" h="59">
                <a:moveTo>
                  <a:pt x="1" y="59"/>
                </a:moveTo>
                <a:lnTo>
                  <a:pt x="0" y="56"/>
                </a:lnTo>
                <a:lnTo>
                  <a:pt x="0" y="51"/>
                </a:lnTo>
                <a:lnTo>
                  <a:pt x="0" y="47"/>
                </a:lnTo>
                <a:lnTo>
                  <a:pt x="1" y="42"/>
                </a:lnTo>
                <a:lnTo>
                  <a:pt x="2" y="38"/>
                </a:lnTo>
                <a:lnTo>
                  <a:pt x="3" y="33"/>
                </a:lnTo>
                <a:lnTo>
                  <a:pt x="5" y="28"/>
                </a:lnTo>
                <a:lnTo>
                  <a:pt x="8" y="23"/>
                </a:lnTo>
                <a:lnTo>
                  <a:pt x="12" y="15"/>
                </a:lnTo>
                <a:lnTo>
                  <a:pt x="18" y="8"/>
                </a:lnTo>
                <a:lnTo>
                  <a:pt x="2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1" name="Freeform 1767"/>
          <p:cNvSpPr>
            <a:spLocks/>
          </p:cNvSpPr>
          <p:nvPr/>
        </p:nvSpPr>
        <p:spPr bwMode="auto">
          <a:xfrm>
            <a:off x="5692775" y="3319463"/>
            <a:ext cx="136525" cy="34925"/>
          </a:xfrm>
          <a:custGeom>
            <a:avLst/>
            <a:gdLst>
              <a:gd name="T0" fmla="*/ 0 w 344"/>
              <a:gd name="T1" fmla="*/ 2147483647 h 86"/>
              <a:gd name="T2" fmla="*/ 2147483647 w 344"/>
              <a:gd name="T3" fmla="*/ 2147483647 h 86"/>
              <a:gd name="T4" fmla="*/ 2147483647 w 344"/>
              <a:gd name="T5" fmla="*/ 2147483647 h 86"/>
              <a:gd name="T6" fmla="*/ 2147483647 w 344"/>
              <a:gd name="T7" fmla="*/ 2147483647 h 86"/>
              <a:gd name="T8" fmla="*/ 2147483647 w 344"/>
              <a:gd name="T9" fmla="*/ 2147483647 h 86"/>
              <a:gd name="T10" fmla="*/ 2147483647 w 344"/>
              <a:gd name="T11" fmla="*/ 2147483647 h 86"/>
              <a:gd name="T12" fmla="*/ 2147483647 w 344"/>
              <a:gd name="T13" fmla="*/ 2147483647 h 86"/>
              <a:gd name="T14" fmla="*/ 2147483647 w 344"/>
              <a:gd name="T15" fmla="*/ 2147483647 h 86"/>
              <a:gd name="T16" fmla="*/ 2147483647 w 344"/>
              <a:gd name="T17" fmla="*/ 2147483647 h 86"/>
              <a:gd name="T18" fmla="*/ 2147483647 w 344"/>
              <a:gd name="T19" fmla="*/ 2147483647 h 86"/>
              <a:gd name="T20" fmla="*/ 2147483647 w 344"/>
              <a:gd name="T21" fmla="*/ 2147483647 h 86"/>
              <a:gd name="T22" fmla="*/ 2147483647 w 344"/>
              <a:gd name="T23" fmla="*/ 2147483647 h 86"/>
              <a:gd name="T24" fmla="*/ 2147483647 w 344"/>
              <a:gd name="T25" fmla="*/ 2147483647 h 86"/>
              <a:gd name="T26" fmla="*/ 2147483647 w 344"/>
              <a:gd name="T27" fmla="*/ 2147483647 h 86"/>
              <a:gd name="T28" fmla="*/ 2147483647 w 344"/>
              <a:gd name="T29" fmla="*/ 2147483647 h 86"/>
              <a:gd name="T30" fmla="*/ 2147483647 w 344"/>
              <a:gd name="T31" fmla="*/ 2147483647 h 86"/>
              <a:gd name="T32" fmla="*/ 2147483647 w 344"/>
              <a:gd name="T33" fmla="*/ 2147483647 h 86"/>
              <a:gd name="T34" fmla="*/ 2147483647 w 344"/>
              <a:gd name="T35" fmla="*/ 2147483647 h 86"/>
              <a:gd name="T36" fmla="*/ 2147483647 w 344"/>
              <a:gd name="T37" fmla="*/ 2147483647 h 86"/>
              <a:gd name="T38" fmla="*/ 2147483647 w 344"/>
              <a:gd name="T39" fmla="*/ 2147483647 h 86"/>
              <a:gd name="T40" fmla="*/ 2147483647 w 344"/>
              <a:gd name="T41" fmla="*/ 2147483647 h 86"/>
              <a:gd name="T42" fmla="*/ 2147483647 w 344"/>
              <a:gd name="T43" fmla="*/ 2147483647 h 86"/>
              <a:gd name="T44" fmla="*/ 2147483647 w 344"/>
              <a:gd name="T45" fmla="*/ 2147483647 h 86"/>
              <a:gd name="T46" fmla="*/ 2147483647 w 344"/>
              <a:gd name="T47" fmla="*/ 2147483647 h 86"/>
              <a:gd name="T48" fmla="*/ 2147483647 w 344"/>
              <a:gd name="T49" fmla="*/ 2147483647 h 86"/>
              <a:gd name="T50" fmla="*/ 2147483647 w 344"/>
              <a:gd name="T51" fmla="*/ 2147483647 h 86"/>
              <a:gd name="T52" fmla="*/ 2147483647 w 344"/>
              <a:gd name="T53" fmla="*/ 2147483647 h 86"/>
              <a:gd name="T54" fmla="*/ 2147483647 w 344"/>
              <a:gd name="T55" fmla="*/ 2147483647 h 86"/>
              <a:gd name="T56" fmla="*/ 2147483647 w 344"/>
              <a:gd name="T57" fmla="*/ 2147483647 h 86"/>
              <a:gd name="T58" fmla="*/ 2147483647 w 344"/>
              <a:gd name="T59" fmla="*/ 2147483647 h 86"/>
              <a:gd name="T60" fmla="*/ 2147483647 w 344"/>
              <a:gd name="T61" fmla="*/ 2147483647 h 86"/>
              <a:gd name="T62" fmla="*/ 2147483647 w 344"/>
              <a:gd name="T63" fmla="*/ 2147483647 h 86"/>
              <a:gd name="T64" fmla="*/ 2147483647 w 344"/>
              <a:gd name="T65" fmla="*/ 2147483647 h 86"/>
              <a:gd name="T66" fmla="*/ 2147483647 w 344"/>
              <a:gd name="T67" fmla="*/ 2147483647 h 86"/>
              <a:gd name="T68" fmla="*/ 2147483647 w 344"/>
              <a:gd name="T69" fmla="*/ 2147483647 h 86"/>
              <a:gd name="T70" fmla="*/ 2147483647 w 344"/>
              <a:gd name="T71" fmla="*/ 2147483647 h 86"/>
              <a:gd name="T72" fmla="*/ 2147483647 w 344"/>
              <a:gd name="T73" fmla="*/ 2147483647 h 86"/>
              <a:gd name="T74" fmla="*/ 2147483647 w 344"/>
              <a:gd name="T75" fmla="*/ 2147483647 h 86"/>
              <a:gd name="T76" fmla="*/ 2147483647 w 344"/>
              <a:gd name="T77" fmla="*/ 2147483647 h 86"/>
              <a:gd name="T78" fmla="*/ 2147483647 w 344"/>
              <a:gd name="T79" fmla="*/ 2147483647 h 86"/>
              <a:gd name="T80" fmla="*/ 2147483647 w 344"/>
              <a:gd name="T81" fmla="*/ 0 h 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44" h="86">
                <a:moveTo>
                  <a:pt x="0" y="10"/>
                </a:moveTo>
                <a:lnTo>
                  <a:pt x="6" y="10"/>
                </a:lnTo>
                <a:lnTo>
                  <a:pt x="12" y="11"/>
                </a:lnTo>
                <a:lnTo>
                  <a:pt x="16" y="12"/>
                </a:lnTo>
                <a:lnTo>
                  <a:pt x="33" y="18"/>
                </a:lnTo>
                <a:lnTo>
                  <a:pt x="49" y="24"/>
                </a:lnTo>
                <a:lnTo>
                  <a:pt x="65" y="29"/>
                </a:lnTo>
                <a:lnTo>
                  <a:pt x="83" y="34"/>
                </a:lnTo>
                <a:lnTo>
                  <a:pt x="103" y="37"/>
                </a:lnTo>
                <a:lnTo>
                  <a:pt x="125" y="42"/>
                </a:lnTo>
                <a:lnTo>
                  <a:pt x="145" y="45"/>
                </a:lnTo>
                <a:lnTo>
                  <a:pt x="166" y="47"/>
                </a:lnTo>
                <a:lnTo>
                  <a:pt x="185" y="51"/>
                </a:lnTo>
                <a:lnTo>
                  <a:pt x="204" y="54"/>
                </a:lnTo>
                <a:lnTo>
                  <a:pt x="221" y="57"/>
                </a:lnTo>
                <a:lnTo>
                  <a:pt x="238" y="60"/>
                </a:lnTo>
                <a:lnTo>
                  <a:pt x="247" y="61"/>
                </a:lnTo>
                <a:lnTo>
                  <a:pt x="256" y="63"/>
                </a:lnTo>
                <a:lnTo>
                  <a:pt x="265" y="65"/>
                </a:lnTo>
                <a:lnTo>
                  <a:pt x="275" y="69"/>
                </a:lnTo>
                <a:lnTo>
                  <a:pt x="281" y="72"/>
                </a:lnTo>
                <a:lnTo>
                  <a:pt x="287" y="75"/>
                </a:lnTo>
                <a:lnTo>
                  <a:pt x="294" y="80"/>
                </a:lnTo>
                <a:lnTo>
                  <a:pt x="300" y="83"/>
                </a:lnTo>
                <a:lnTo>
                  <a:pt x="305" y="85"/>
                </a:lnTo>
                <a:lnTo>
                  <a:pt x="311" y="86"/>
                </a:lnTo>
                <a:lnTo>
                  <a:pt x="315" y="86"/>
                </a:lnTo>
                <a:lnTo>
                  <a:pt x="318" y="85"/>
                </a:lnTo>
                <a:lnTo>
                  <a:pt x="321" y="83"/>
                </a:lnTo>
                <a:lnTo>
                  <a:pt x="322" y="80"/>
                </a:lnTo>
                <a:lnTo>
                  <a:pt x="324" y="76"/>
                </a:lnTo>
                <a:lnTo>
                  <a:pt x="325" y="72"/>
                </a:lnTo>
                <a:lnTo>
                  <a:pt x="327" y="66"/>
                </a:lnTo>
                <a:lnTo>
                  <a:pt x="328" y="62"/>
                </a:lnTo>
                <a:lnTo>
                  <a:pt x="330" y="52"/>
                </a:lnTo>
                <a:lnTo>
                  <a:pt x="332" y="42"/>
                </a:lnTo>
                <a:lnTo>
                  <a:pt x="334" y="33"/>
                </a:lnTo>
                <a:lnTo>
                  <a:pt x="338" y="24"/>
                </a:lnTo>
                <a:lnTo>
                  <a:pt x="340" y="14"/>
                </a:lnTo>
                <a:lnTo>
                  <a:pt x="342" y="7"/>
                </a:lnTo>
                <a:lnTo>
                  <a:pt x="34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2" name="Freeform 1768"/>
          <p:cNvSpPr>
            <a:spLocks/>
          </p:cNvSpPr>
          <p:nvPr/>
        </p:nvSpPr>
        <p:spPr bwMode="auto">
          <a:xfrm>
            <a:off x="5541963" y="3324225"/>
            <a:ext cx="150812" cy="117475"/>
          </a:xfrm>
          <a:custGeom>
            <a:avLst/>
            <a:gdLst>
              <a:gd name="T0" fmla="*/ 2147483647 w 384"/>
              <a:gd name="T1" fmla="*/ 2147483647 h 297"/>
              <a:gd name="T2" fmla="*/ 2147483647 w 384"/>
              <a:gd name="T3" fmla="*/ 2147483647 h 297"/>
              <a:gd name="T4" fmla="*/ 2147483647 w 384"/>
              <a:gd name="T5" fmla="*/ 2147483647 h 297"/>
              <a:gd name="T6" fmla="*/ 2147483647 w 384"/>
              <a:gd name="T7" fmla="*/ 2147483647 h 297"/>
              <a:gd name="T8" fmla="*/ 2147483647 w 384"/>
              <a:gd name="T9" fmla="*/ 2147483647 h 297"/>
              <a:gd name="T10" fmla="*/ 2147483647 w 384"/>
              <a:gd name="T11" fmla="*/ 2147483647 h 297"/>
              <a:gd name="T12" fmla="*/ 2147483647 w 384"/>
              <a:gd name="T13" fmla="*/ 2147483647 h 297"/>
              <a:gd name="T14" fmla="*/ 2147483647 w 384"/>
              <a:gd name="T15" fmla="*/ 2147483647 h 297"/>
              <a:gd name="T16" fmla="*/ 2147483647 w 384"/>
              <a:gd name="T17" fmla="*/ 2147483647 h 297"/>
              <a:gd name="T18" fmla="*/ 2147483647 w 384"/>
              <a:gd name="T19" fmla="*/ 2147483647 h 297"/>
              <a:gd name="T20" fmla="*/ 2147483647 w 384"/>
              <a:gd name="T21" fmla="*/ 2147483647 h 297"/>
              <a:gd name="T22" fmla="*/ 2147483647 w 384"/>
              <a:gd name="T23" fmla="*/ 2147483647 h 297"/>
              <a:gd name="T24" fmla="*/ 2147483647 w 384"/>
              <a:gd name="T25" fmla="*/ 2147483647 h 297"/>
              <a:gd name="T26" fmla="*/ 2147483647 w 384"/>
              <a:gd name="T27" fmla="*/ 2147483647 h 297"/>
              <a:gd name="T28" fmla="*/ 2147483647 w 384"/>
              <a:gd name="T29" fmla="*/ 2147483647 h 297"/>
              <a:gd name="T30" fmla="*/ 2147483647 w 384"/>
              <a:gd name="T31" fmla="*/ 2147483647 h 297"/>
              <a:gd name="T32" fmla="*/ 2147483647 w 384"/>
              <a:gd name="T33" fmla="*/ 2147483647 h 297"/>
              <a:gd name="T34" fmla="*/ 2147483647 w 384"/>
              <a:gd name="T35" fmla="*/ 2147483647 h 297"/>
              <a:gd name="T36" fmla="*/ 2147483647 w 384"/>
              <a:gd name="T37" fmla="*/ 2147483647 h 297"/>
              <a:gd name="T38" fmla="*/ 2147483647 w 384"/>
              <a:gd name="T39" fmla="*/ 2147483647 h 297"/>
              <a:gd name="T40" fmla="*/ 2147483647 w 384"/>
              <a:gd name="T41" fmla="*/ 2147483647 h 297"/>
              <a:gd name="T42" fmla="*/ 2147483647 w 384"/>
              <a:gd name="T43" fmla="*/ 2147483647 h 297"/>
              <a:gd name="T44" fmla="*/ 2147483647 w 384"/>
              <a:gd name="T45" fmla="*/ 2147483647 h 297"/>
              <a:gd name="T46" fmla="*/ 2147483647 w 384"/>
              <a:gd name="T47" fmla="*/ 2147483647 h 297"/>
              <a:gd name="T48" fmla="*/ 2147483647 w 384"/>
              <a:gd name="T49" fmla="*/ 2147483647 h 297"/>
              <a:gd name="T50" fmla="*/ 2147483647 w 384"/>
              <a:gd name="T51" fmla="*/ 2147483647 h 297"/>
              <a:gd name="T52" fmla="*/ 2147483647 w 384"/>
              <a:gd name="T53" fmla="*/ 2147483647 h 297"/>
              <a:gd name="T54" fmla="*/ 2147483647 w 384"/>
              <a:gd name="T55" fmla="*/ 2147483647 h 297"/>
              <a:gd name="T56" fmla="*/ 2147483647 w 384"/>
              <a:gd name="T57" fmla="*/ 2147483647 h 297"/>
              <a:gd name="T58" fmla="*/ 2147483647 w 384"/>
              <a:gd name="T59" fmla="*/ 2147483647 h 297"/>
              <a:gd name="T60" fmla="*/ 2147483647 w 384"/>
              <a:gd name="T61" fmla="*/ 2147483647 h 297"/>
              <a:gd name="T62" fmla="*/ 2147483647 w 384"/>
              <a:gd name="T63" fmla="*/ 2147483647 h 297"/>
              <a:gd name="T64" fmla="*/ 2147483647 w 384"/>
              <a:gd name="T65" fmla="*/ 2147483647 h 297"/>
              <a:gd name="T66" fmla="*/ 2147483647 w 384"/>
              <a:gd name="T67" fmla="*/ 2147483647 h 297"/>
              <a:gd name="T68" fmla="*/ 2147483647 w 384"/>
              <a:gd name="T69" fmla="*/ 2147483647 h 297"/>
              <a:gd name="T70" fmla="*/ 2147483647 w 384"/>
              <a:gd name="T71" fmla="*/ 2147483647 h 297"/>
              <a:gd name="T72" fmla="*/ 2147483647 w 384"/>
              <a:gd name="T73" fmla="*/ 2147483647 h 297"/>
              <a:gd name="T74" fmla="*/ 2147483647 w 384"/>
              <a:gd name="T75" fmla="*/ 2147483647 h 297"/>
              <a:gd name="T76" fmla="*/ 2147483647 w 384"/>
              <a:gd name="T77" fmla="*/ 2147483647 h 297"/>
              <a:gd name="T78" fmla="*/ 2147483647 w 384"/>
              <a:gd name="T79" fmla="*/ 2147483647 h 297"/>
              <a:gd name="T80" fmla="*/ 2147483647 w 384"/>
              <a:gd name="T81" fmla="*/ 2147483647 h 297"/>
              <a:gd name="T82" fmla="*/ 2147483647 w 384"/>
              <a:gd name="T83" fmla="*/ 2147483647 h 297"/>
              <a:gd name="T84" fmla="*/ 2147483647 w 384"/>
              <a:gd name="T85" fmla="*/ 2147483647 h 297"/>
              <a:gd name="T86" fmla="*/ 2147483647 w 384"/>
              <a:gd name="T87" fmla="*/ 2147483647 h 297"/>
              <a:gd name="T88" fmla="*/ 2147483647 w 384"/>
              <a:gd name="T89" fmla="*/ 2147483647 h 297"/>
              <a:gd name="T90" fmla="*/ 2147483647 w 384"/>
              <a:gd name="T91" fmla="*/ 2147483647 h 2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84" h="297">
                <a:moveTo>
                  <a:pt x="375" y="0"/>
                </a:moveTo>
                <a:lnTo>
                  <a:pt x="378" y="5"/>
                </a:lnTo>
                <a:lnTo>
                  <a:pt x="380" y="8"/>
                </a:lnTo>
                <a:lnTo>
                  <a:pt x="383" y="11"/>
                </a:lnTo>
                <a:lnTo>
                  <a:pt x="384" y="16"/>
                </a:lnTo>
                <a:lnTo>
                  <a:pt x="384" y="19"/>
                </a:lnTo>
                <a:lnTo>
                  <a:pt x="383" y="24"/>
                </a:lnTo>
                <a:lnTo>
                  <a:pt x="382" y="29"/>
                </a:lnTo>
                <a:lnTo>
                  <a:pt x="379" y="34"/>
                </a:lnTo>
                <a:lnTo>
                  <a:pt x="376" y="38"/>
                </a:lnTo>
                <a:lnTo>
                  <a:pt x="374" y="44"/>
                </a:lnTo>
                <a:lnTo>
                  <a:pt x="370" y="50"/>
                </a:lnTo>
                <a:lnTo>
                  <a:pt x="368" y="56"/>
                </a:lnTo>
                <a:lnTo>
                  <a:pt x="367" y="63"/>
                </a:lnTo>
                <a:lnTo>
                  <a:pt x="366" y="70"/>
                </a:lnTo>
                <a:lnTo>
                  <a:pt x="365" y="76"/>
                </a:lnTo>
                <a:lnTo>
                  <a:pt x="364" y="82"/>
                </a:lnTo>
                <a:lnTo>
                  <a:pt x="361" y="88"/>
                </a:lnTo>
                <a:lnTo>
                  <a:pt x="359" y="93"/>
                </a:lnTo>
                <a:lnTo>
                  <a:pt x="359" y="100"/>
                </a:lnTo>
                <a:lnTo>
                  <a:pt x="359" y="106"/>
                </a:lnTo>
                <a:lnTo>
                  <a:pt x="360" y="111"/>
                </a:lnTo>
                <a:lnTo>
                  <a:pt x="360" y="117"/>
                </a:lnTo>
                <a:lnTo>
                  <a:pt x="361" y="122"/>
                </a:lnTo>
                <a:lnTo>
                  <a:pt x="360" y="127"/>
                </a:lnTo>
                <a:lnTo>
                  <a:pt x="358" y="130"/>
                </a:lnTo>
                <a:lnTo>
                  <a:pt x="357" y="135"/>
                </a:lnTo>
                <a:lnTo>
                  <a:pt x="356" y="138"/>
                </a:lnTo>
                <a:lnTo>
                  <a:pt x="356" y="143"/>
                </a:lnTo>
                <a:lnTo>
                  <a:pt x="356" y="148"/>
                </a:lnTo>
                <a:lnTo>
                  <a:pt x="356" y="154"/>
                </a:lnTo>
                <a:lnTo>
                  <a:pt x="355" y="158"/>
                </a:lnTo>
                <a:lnTo>
                  <a:pt x="352" y="164"/>
                </a:lnTo>
                <a:lnTo>
                  <a:pt x="349" y="169"/>
                </a:lnTo>
                <a:lnTo>
                  <a:pt x="347" y="175"/>
                </a:lnTo>
                <a:lnTo>
                  <a:pt x="346" y="180"/>
                </a:lnTo>
                <a:lnTo>
                  <a:pt x="346" y="185"/>
                </a:lnTo>
                <a:lnTo>
                  <a:pt x="346" y="190"/>
                </a:lnTo>
                <a:lnTo>
                  <a:pt x="345" y="195"/>
                </a:lnTo>
                <a:lnTo>
                  <a:pt x="343" y="201"/>
                </a:lnTo>
                <a:lnTo>
                  <a:pt x="341" y="206"/>
                </a:lnTo>
                <a:lnTo>
                  <a:pt x="339" y="212"/>
                </a:lnTo>
                <a:lnTo>
                  <a:pt x="339" y="218"/>
                </a:lnTo>
                <a:lnTo>
                  <a:pt x="340" y="223"/>
                </a:lnTo>
                <a:lnTo>
                  <a:pt x="340" y="229"/>
                </a:lnTo>
                <a:lnTo>
                  <a:pt x="340" y="233"/>
                </a:lnTo>
                <a:lnTo>
                  <a:pt x="339" y="238"/>
                </a:lnTo>
                <a:lnTo>
                  <a:pt x="337" y="241"/>
                </a:lnTo>
                <a:lnTo>
                  <a:pt x="336" y="245"/>
                </a:lnTo>
                <a:lnTo>
                  <a:pt x="334" y="248"/>
                </a:lnTo>
                <a:lnTo>
                  <a:pt x="334" y="254"/>
                </a:lnTo>
                <a:lnTo>
                  <a:pt x="334" y="259"/>
                </a:lnTo>
                <a:lnTo>
                  <a:pt x="336" y="265"/>
                </a:lnTo>
                <a:lnTo>
                  <a:pt x="334" y="269"/>
                </a:lnTo>
                <a:lnTo>
                  <a:pt x="333" y="273"/>
                </a:lnTo>
                <a:lnTo>
                  <a:pt x="331" y="275"/>
                </a:lnTo>
                <a:lnTo>
                  <a:pt x="329" y="277"/>
                </a:lnTo>
                <a:lnTo>
                  <a:pt x="327" y="279"/>
                </a:lnTo>
                <a:lnTo>
                  <a:pt x="324" y="283"/>
                </a:lnTo>
                <a:lnTo>
                  <a:pt x="323" y="286"/>
                </a:lnTo>
                <a:lnTo>
                  <a:pt x="322" y="289"/>
                </a:lnTo>
                <a:lnTo>
                  <a:pt x="321" y="293"/>
                </a:lnTo>
                <a:lnTo>
                  <a:pt x="318" y="295"/>
                </a:lnTo>
                <a:lnTo>
                  <a:pt x="313" y="296"/>
                </a:lnTo>
                <a:lnTo>
                  <a:pt x="308" y="297"/>
                </a:lnTo>
                <a:lnTo>
                  <a:pt x="301" y="296"/>
                </a:lnTo>
                <a:lnTo>
                  <a:pt x="295" y="295"/>
                </a:lnTo>
                <a:lnTo>
                  <a:pt x="288" y="293"/>
                </a:lnTo>
                <a:lnTo>
                  <a:pt x="282" y="291"/>
                </a:lnTo>
                <a:lnTo>
                  <a:pt x="276" y="288"/>
                </a:lnTo>
                <a:lnTo>
                  <a:pt x="266" y="283"/>
                </a:lnTo>
                <a:lnTo>
                  <a:pt x="256" y="276"/>
                </a:lnTo>
                <a:lnTo>
                  <a:pt x="246" y="270"/>
                </a:lnTo>
                <a:lnTo>
                  <a:pt x="235" y="265"/>
                </a:lnTo>
                <a:lnTo>
                  <a:pt x="226" y="261"/>
                </a:lnTo>
                <a:lnTo>
                  <a:pt x="216" y="260"/>
                </a:lnTo>
                <a:lnTo>
                  <a:pt x="204" y="259"/>
                </a:lnTo>
                <a:lnTo>
                  <a:pt x="193" y="259"/>
                </a:lnTo>
                <a:lnTo>
                  <a:pt x="181" y="259"/>
                </a:lnTo>
                <a:lnTo>
                  <a:pt x="170" y="259"/>
                </a:lnTo>
                <a:lnTo>
                  <a:pt x="145" y="258"/>
                </a:lnTo>
                <a:lnTo>
                  <a:pt x="120" y="258"/>
                </a:lnTo>
                <a:lnTo>
                  <a:pt x="107" y="258"/>
                </a:lnTo>
                <a:lnTo>
                  <a:pt x="94" y="258"/>
                </a:lnTo>
                <a:lnTo>
                  <a:pt x="81" y="257"/>
                </a:lnTo>
                <a:lnTo>
                  <a:pt x="69" y="256"/>
                </a:lnTo>
                <a:lnTo>
                  <a:pt x="57" y="252"/>
                </a:lnTo>
                <a:lnTo>
                  <a:pt x="45" y="249"/>
                </a:lnTo>
                <a:lnTo>
                  <a:pt x="35" y="246"/>
                </a:lnTo>
                <a:lnTo>
                  <a:pt x="24" y="242"/>
                </a:lnTo>
                <a:lnTo>
                  <a:pt x="16" y="241"/>
                </a:lnTo>
                <a:lnTo>
                  <a:pt x="8" y="239"/>
                </a:lnTo>
                <a:lnTo>
                  <a:pt x="0" y="23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3" name="Freeform 1769"/>
          <p:cNvSpPr>
            <a:spLocks/>
          </p:cNvSpPr>
          <p:nvPr/>
        </p:nvSpPr>
        <p:spPr bwMode="auto">
          <a:xfrm>
            <a:off x="5637213" y="3351213"/>
            <a:ext cx="22225" cy="79375"/>
          </a:xfrm>
          <a:custGeom>
            <a:avLst/>
            <a:gdLst>
              <a:gd name="T0" fmla="*/ 2147483647 w 56"/>
              <a:gd name="T1" fmla="*/ 2147483647 h 198"/>
              <a:gd name="T2" fmla="*/ 0 w 56"/>
              <a:gd name="T3" fmla="*/ 2147483647 h 198"/>
              <a:gd name="T4" fmla="*/ 0 w 56"/>
              <a:gd name="T5" fmla="*/ 2147483647 h 198"/>
              <a:gd name="T6" fmla="*/ 0 w 56"/>
              <a:gd name="T7" fmla="*/ 2147483647 h 198"/>
              <a:gd name="T8" fmla="*/ 2147483647 w 56"/>
              <a:gd name="T9" fmla="*/ 2147483647 h 198"/>
              <a:gd name="T10" fmla="*/ 2147483647 w 56"/>
              <a:gd name="T11" fmla="*/ 2147483647 h 198"/>
              <a:gd name="T12" fmla="*/ 2147483647 w 56"/>
              <a:gd name="T13" fmla="*/ 2147483647 h 198"/>
              <a:gd name="T14" fmla="*/ 2147483647 w 56"/>
              <a:gd name="T15" fmla="*/ 2147483647 h 198"/>
              <a:gd name="T16" fmla="*/ 2147483647 w 56"/>
              <a:gd name="T17" fmla="*/ 2147483647 h 198"/>
              <a:gd name="T18" fmla="*/ 2147483647 w 56"/>
              <a:gd name="T19" fmla="*/ 2147483647 h 198"/>
              <a:gd name="T20" fmla="*/ 2147483647 w 56"/>
              <a:gd name="T21" fmla="*/ 2147483647 h 198"/>
              <a:gd name="T22" fmla="*/ 2147483647 w 56"/>
              <a:gd name="T23" fmla="*/ 2147483647 h 198"/>
              <a:gd name="T24" fmla="*/ 2147483647 w 56"/>
              <a:gd name="T25" fmla="*/ 2147483647 h 198"/>
              <a:gd name="T26" fmla="*/ 2147483647 w 56"/>
              <a:gd name="T27" fmla="*/ 2147483647 h 198"/>
              <a:gd name="T28" fmla="*/ 2147483647 w 56"/>
              <a:gd name="T29" fmla="*/ 2147483647 h 198"/>
              <a:gd name="T30" fmla="*/ 2147483647 w 56"/>
              <a:gd name="T31" fmla="*/ 2147483647 h 198"/>
              <a:gd name="T32" fmla="*/ 2147483647 w 56"/>
              <a:gd name="T33" fmla="*/ 2147483647 h 198"/>
              <a:gd name="T34" fmla="*/ 2147483647 w 56"/>
              <a:gd name="T35" fmla="*/ 2147483647 h 198"/>
              <a:gd name="T36" fmla="*/ 2147483647 w 56"/>
              <a:gd name="T37" fmla="*/ 2147483647 h 198"/>
              <a:gd name="T38" fmla="*/ 2147483647 w 56"/>
              <a:gd name="T39" fmla="*/ 2147483647 h 198"/>
              <a:gd name="T40" fmla="*/ 2147483647 w 56"/>
              <a:gd name="T41" fmla="*/ 2147483647 h 198"/>
              <a:gd name="T42" fmla="*/ 2147483647 w 56"/>
              <a:gd name="T43" fmla="*/ 2147483647 h 198"/>
              <a:gd name="T44" fmla="*/ 2147483647 w 56"/>
              <a:gd name="T45" fmla="*/ 2147483647 h 198"/>
              <a:gd name="T46" fmla="*/ 2147483647 w 56"/>
              <a:gd name="T47" fmla="*/ 2147483647 h 198"/>
              <a:gd name="T48" fmla="*/ 2147483647 w 56"/>
              <a:gd name="T49" fmla="*/ 2147483647 h 198"/>
              <a:gd name="T50" fmla="*/ 2147483647 w 56"/>
              <a:gd name="T51" fmla="*/ 2147483647 h 198"/>
              <a:gd name="T52" fmla="*/ 2147483647 w 56"/>
              <a:gd name="T53" fmla="*/ 2147483647 h 198"/>
              <a:gd name="T54" fmla="*/ 2147483647 w 56"/>
              <a:gd name="T55" fmla="*/ 2147483647 h 198"/>
              <a:gd name="T56" fmla="*/ 2147483647 w 56"/>
              <a:gd name="T57" fmla="*/ 2147483647 h 198"/>
              <a:gd name="T58" fmla="*/ 2147483647 w 56"/>
              <a:gd name="T59" fmla="*/ 2147483647 h 198"/>
              <a:gd name="T60" fmla="*/ 2147483647 w 56"/>
              <a:gd name="T61" fmla="*/ 0 h 1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6" h="198">
                <a:moveTo>
                  <a:pt x="1" y="197"/>
                </a:moveTo>
                <a:lnTo>
                  <a:pt x="0" y="197"/>
                </a:lnTo>
                <a:lnTo>
                  <a:pt x="0" y="198"/>
                </a:lnTo>
                <a:lnTo>
                  <a:pt x="0" y="197"/>
                </a:lnTo>
                <a:lnTo>
                  <a:pt x="1" y="197"/>
                </a:lnTo>
                <a:lnTo>
                  <a:pt x="1" y="196"/>
                </a:lnTo>
                <a:lnTo>
                  <a:pt x="4" y="187"/>
                </a:lnTo>
                <a:lnTo>
                  <a:pt x="9" y="176"/>
                </a:lnTo>
                <a:lnTo>
                  <a:pt x="13" y="166"/>
                </a:lnTo>
                <a:lnTo>
                  <a:pt x="16" y="155"/>
                </a:lnTo>
                <a:lnTo>
                  <a:pt x="20" y="144"/>
                </a:lnTo>
                <a:lnTo>
                  <a:pt x="22" y="133"/>
                </a:lnTo>
                <a:lnTo>
                  <a:pt x="24" y="122"/>
                </a:lnTo>
                <a:lnTo>
                  <a:pt x="24" y="113"/>
                </a:lnTo>
                <a:lnTo>
                  <a:pt x="25" y="103"/>
                </a:lnTo>
                <a:lnTo>
                  <a:pt x="25" y="93"/>
                </a:lnTo>
                <a:lnTo>
                  <a:pt x="26" y="84"/>
                </a:lnTo>
                <a:lnTo>
                  <a:pt x="29" y="75"/>
                </a:lnTo>
                <a:lnTo>
                  <a:pt x="32" y="67"/>
                </a:lnTo>
                <a:lnTo>
                  <a:pt x="37" y="59"/>
                </a:lnTo>
                <a:lnTo>
                  <a:pt x="41" y="51"/>
                </a:lnTo>
                <a:lnTo>
                  <a:pt x="45" y="44"/>
                </a:lnTo>
                <a:lnTo>
                  <a:pt x="49" y="36"/>
                </a:lnTo>
                <a:lnTo>
                  <a:pt x="51" y="29"/>
                </a:lnTo>
                <a:lnTo>
                  <a:pt x="51" y="21"/>
                </a:lnTo>
                <a:lnTo>
                  <a:pt x="51" y="13"/>
                </a:lnTo>
                <a:lnTo>
                  <a:pt x="52" y="7"/>
                </a:lnTo>
                <a:lnTo>
                  <a:pt x="52" y="4"/>
                </a:lnTo>
                <a:lnTo>
                  <a:pt x="53" y="2"/>
                </a:lnTo>
                <a:lnTo>
                  <a:pt x="54" y="1"/>
                </a:lnTo>
                <a:lnTo>
                  <a:pt x="5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4" name="Freeform 1770"/>
          <p:cNvSpPr>
            <a:spLocks/>
          </p:cNvSpPr>
          <p:nvPr/>
        </p:nvSpPr>
        <p:spPr bwMode="auto">
          <a:xfrm>
            <a:off x="5605463" y="3379788"/>
            <a:ext cx="12700" cy="41275"/>
          </a:xfrm>
          <a:custGeom>
            <a:avLst/>
            <a:gdLst>
              <a:gd name="T0" fmla="*/ 0 w 30"/>
              <a:gd name="T1" fmla="*/ 2147483647 h 107"/>
              <a:gd name="T2" fmla="*/ 2147483647 w 30"/>
              <a:gd name="T3" fmla="*/ 2147483647 h 107"/>
              <a:gd name="T4" fmla="*/ 2147483647 w 30"/>
              <a:gd name="T5" fmla="*/ 2147483647 h 107"/>
              <a:gd name="T6" fmla="*/ 2147483647 w 30"/>
              <a:gd name="T7" fmla="*/ 2147483647 h 107"/>
              <a:gd name="T8" fmla="*/ 2147483647 w 30"/>
              <a:gd name="T9" fmla="*/ 2147483647 h 107"/>
              <a:gd name="T10" fmla="*/ 2147483647 w 30"/>
              <a:gd name="T11" fmla="*/ 2147483647 h 107"/>
              <a:gd name="T12" fmla="*/ 2147483647 w 30"/>
              <a:gd name="T13" fmla="*/ 2147483647 h 107"/>
              <a:gd name="T14" fmla="*/ 2147483647 w 30"/>
              <a:gd name="T15" fmla="*/ 2147483647 h 107"/>
              <a:gd name="T16" fmla="*/ 2147483647 w 30"/>
              <a:gd name="T17" fmla="*/ 0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107">
                <a:moveTo>
                  <a:pt x="0" y="107"/>
                </a:moveTo>
                <a:lnTo>
                  <a:pt x="4" y="96"/>
                </a:lnTo>
                <a:lnTo>
                  <a:pt x="8" y="83"/>
                </a:lnTo>
                <a:lnTo>
                  <a:pt x="11" y="72"/>
                </a:lnTo>
                <a:lnTo>
                  <a:pt x="16" y="53"/>
                </a:lnTo>
                <a:lnTo>
                  <a:pt x="20" y="35"/>
                </a:lnTo>
                <a:lnTo>
                  <a:pt x="23" y="23"/>
                </a:lnTo>
                <a:lnTo>
                  <a:pt x="27" y="12"/>
                </a:lnTo>
                <a:lnTo>
                  <a:pt x="3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5" name="Freeform 1771"/>
          <p:cNvSpPr>
            <a:spLocks/>
          </p:cNvSpPr>
          <p:nvPr/>
        </p:nvSpPr>
        <p:spPr bwMode="auto">
          <a:xfrm>
            <a:off x="5675313" y="3417888"/>
            <a:ext cx="1587" cy="1587"/>
          </a:xfrm>
          <a:custGeom>
            <a:avLst/>
            <a:gdLst>
              <a:gd name="T0" fmla="*/ 2147483647 w 1"/>
              <a:gd name="T1" fmla="*/ 0 h 2"/>
              <a:gd name="T2" fmla="*/ 2147483647 w 1"/>
              <a:gd name="T3" fmla="*/ 2147483647 h 2"/>
              <a:gd name="T4" fmla="*/ 0 w 1"/>
              <a:gd name="T5" fmla="*/ 2147483647 h 2"/>
              <a:gd name="T6" fmla="*/ 0 w 1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6" name="Freeform 1772"/>
          <p:cNvSpPr>
            <a:spLocks/>
          </p:cNvSpPr>
          <p:nvPr/>
        </p:nvSpPr>
        <p:spPr bwMode="auto">
          <a:xfrm>
            <a:off x="5846763" y="3270250"/>
            <a:ext cx="76200" cy="26988"/>
          </a:xfrm>
          <a:custGeom>
            <a:avLst/>
            <a:gdLst>
              <a:gd name="T0" fmla="*/ 0 w 193"/>
              <a:gd name="T1" fmla="*/ 0 h 67"/>
              <a:gd name="T2" fmla="*/ 2147483647 w 193"/>
              <a:gd name="T3" fmla="*/ 2147483647 h 67"/>
              <a:gd name="T4" fmla="*/ 2147483647 w 193"/>
              <a:gd name="T5" fmla="*/ 2147483647 h 67"/>
              <a:gd name="T6" fmla="*/ 2147483647 w 193"/>
              <a:gd name="T7" fmla="*/ 2147483647 h 67"/>
              <a:gd name="T8" fmla="*/ 2147483647 w 193"/>
              <a:gd name="T9" fmla="*/ 2147483647 h 67"/>
              <a:gd name="T10" fmla="*/ 2147483647 w 193"/>
              <a:gd name="T11" fmla="*/ 2147483647 h 67"/>
              <a:gd name="T12" fmla="*/ 2147483647 w 193"/>
              <a:gd name="T13" fmla="*/ 2147483647 h 67"/>
              <a:gd name="T14" fmla="*/ 2147483647 w 193"/>
              <a:gd name="T15" fmla="*/ 2147483647 h 67"/>
              <a:gd name="T16" fmla="*/ 2147483647 w 193"/>
              <a:gd name="T17" fmla="*/ 2147483647 h 67"/>
              <a:gd name="T18" fmla="*/ 2147483647 w 193"/>
              <a:gd name="T19" fmla="*/ 2147483647 h 67"/>
              <a:gd name="T20" fmla="*/ 2147483647 w 193"/>
              <a:gd name="T21" fmla="*/ 2147483647 h 67"/>
              <a:gd name="T22" fmla="*/ 2147483647 w 193"/>
              <a:gd name="T23" fmla="*/ 2147483647 h 67"/>
              <a:gd name="T24" fmla="*/ 2147483647 w 193"/>
              <a:gd name="T25" fmla="*/ 2147483647 h 67"/>
              <a:gd name="T26" fmla="*/ 2147483647 w 193"/>
              <a:gd name="T27" fmla="*/ 2147483647 h 67"/>
              <a:gd name="T28" fmla="*/ 2147483647 w 193"/>
              <a:gd name="T29" fmla="*/ 2147483647 h 67"/>
              <a:gd name="T30" fmla="*/ 2147483647 w 193"/>
              <a:gd name="T31" fmla="*/ 2147483647 h 67"/>
              <a:gd name="T32" fmla="*/ 2147483647 w 193"/>
              <a:gd name="T33" fmla="*/ 2147483647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3" h="67">
                <a:moveTo>
                  <a:pt x="0" y="0"/>
                </a:moveTo>
                <a:lnTo>
                  <a:pt x="14" y="1"/>
                </a:lnTo>
                <a:lnTo>
                  <a:pt x="27" y="3"/>
                </a:lnTo>
                <a:lnTo>
                  <a:pt x="38" y="6"/>
                </a:lnTo>
                <a:lnTo>
                  <a:pt x="50" y="10"/>
                </a:lnTo>
                <a:lnTo>
                  <a:pt x="61" y="15"/>
                </a:lnTo>
                <a:lnTo>
                  <a:pt x="71" y="20"/>
                </a:lnTo>
                <a:lnTo>
                  <a:pt x="85" y="28"/>
                </a:lnTo>
                <a:lnTo>
                  <a:pt x="100" y="37"/>
                </a:lnTo>
                <a:lnTo>
                  <a:pt x="115" y="46"/>
                </a:lnTo>
                <a:lnTo>
                  <a:pt x="128" y="54"/>
                </a:lnTo>
                <a:lnTo>
                  <a:pt x="138" y="58"/>
                </a:lnTo>
                <a:lnTo>
                  <a:pt x="148" y="63"/>
                </a:lnTo>
                <a:lnTo>
                  <a:pt x="158" y="65"/>
                </a:lnTo>
                <a:lnTo>
                  <a:pt x="169" y="67"/>
                </a:lnTo>
                <a:lnTo>
                  <a:pt x="181" y="67"/>
                </a:lnTo>
                <a:lnTo>
                  <a:pt x="193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7" name="Freeform 1773"/>
          <p:cNvSpPr>
            <a:spLocks/>
          </p:cNvSpPr>
          <p:nvPr/>
        </p:nvSpPr>
        <p:spPr bwMode="auto">
          <a:xfrm>
            <a:off x="5829300" y="3319463"/>
            <a:ext cx="34925" cy="15875"/>
          </a:xfrm>
          <a:custGeom>
            <a:avLst/>
            <a:gdLst>
              <a:gd name="T0" fmla="*/ 0 w 91"/>
              <a:gd name="T1" fmla="*/ 0 h 40"/>
              <a:gd name="T2" fmla="*/ 0 w 91"/>
              <a:gd name="T3" fmla="*/ 2147483647 h 40"/>
              <a:gd name="T4" fmla="*/ 2147483647 w 91"/>
              <a:gd name="T5" fmla="*/ 2147483647 h 40"/>
              <a:gd name="T6" fmla="*/ 2147483647 w 91"/>
              <a:gd name="T7" fmla="*/ 2147483647 h 40"/>
              <a:gd name="T8" fmla="*/ 2147483647 w 91"/>
              <a:gd name="T9" fmla="*/ 2147483647 h 40"/>
              <a:gd name="T10" fmla="*/ 2147483647 w 91"/>
              <a:gd name="T11" fmla="*/ 2147483647 h 40"/>
              <a:gd name="T12" fmla="*/ 2147483647 w 91"/>
              <a:gd name="T13" fmla="*/ 2147483647 h 40"/>
              <a:gd name="T14" fmla="*/ 2147483647 w 91"/>
              <a:gd name="T15" fmla="*/ 2147483647 h 40"/>
              <a:gd name="T16" fmla="*/ 2147483647 w 91"/>
              <a:gd name="T17" fmla="*/ 2147483647 h 40"/>
              <a:gd name="T18" fmla="*/ 2147483647 w 91"/>
              <a:gd name="T19" fmla="*/ 2147483647 h 40"/>
              <a:gd name="T20" fmla="*/ 2147483647 w 91"/>
              <a:gd name="T21" fmla="*/ 2147483647 h 40"/>
              <a:gd name="T22" fmla="*/ 2147483647 w 91"/>
              <a:gd name="T23" fmla="*/ 2147483647 h 40"/>
              <a:gd name="T24" fmla="*/ 2147483647 w 91"/>
              <a:gd name="T25" fmla="*/ 2147483647 h 40"/>
              <a:gd name="T26" fmla="*/ 2147483647 w 91"/>
              <a:gd name="T27" fmla="*/ 2147483647 h 40"/>
              <a:gd name="T28" fmla="*/ 2147483647 w 91"/>
              <a:gd name="T29" fmla="*/ 2147483647 h 40"/>
              <a:gd name="T30" fmla="*/ 2147483647 w 91"/>
              <a:gd name="T31" fmla="*/ 2147483647 h 40"/>
              <a:gd name="T32" fmla="*/ 2147483647 w 91"/>
              <a:gd name="T33" fmla="*/ 2147483647 h 4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1" h="40">
                <a:moveTo>
                  <a:pt x="0" y="0"/>
                </a:moveTo>
                <a:lnTo>
                  <a:pt x="0" y="5"/>
                </a:lnTo>
                <a:lnTo>
                  <a:pt x="2" y="8"/>
                </a:lnTo>
                <a:lnTo>
                  <a:pt x="3" y="10"/>
                </a:lnTo>
                <a:lnTo>
                  <a:pt x="5" y="14"/>
                </a:lnTo>
                <a:lnTo>
                  <a:pt x="8" y="15"/>
                </a:lnTo>
                <a:lnTo>
                  <a:pt x="14" y="18"/>
                </a:lnTo>
                <a:lnTo>
                  <a:pt x="22" y="19"/>
                </a:lnTo>
                <a:lnTo>
                  <a:pt x="30" y="20"/>
                </a:lnTo>
                <a:lnTo>
                  <a:pt x="37" y="21"/>
                </a:lnTo>
                <a:lnTo>
                  <a:pt x="45" y="21"/>
                </a:lnTo>
                <a:lnTo>
                  <a:pt x="55" y="24"/>
                </a:lnTo>
                <a:lnTo>
                  <a:pt x="63" y="26"/>
                </a:lnTo>
                <a:lnTo>
                  <a:pt x="70" y="29"/>
                </a:lnTo>
                <a:lnTo>
                  <a:pt x="78" y="33"/>
                </a:lnTo>
                <a:lnTo>
                  <a:pt x="84" y="37"/>
                </a:lnTo>
                <a:lnTo>
                  <a:pt x="91" y="4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8" name="Freeform 1774"/>
          <p:cNvSpPr>
            <a:spLocks/>
          </p:cNvSpPr>
          <p:nvPr/>
        </p:nvSpPr>
        <p:spPr bwMode="auto">
          <a:xfrm>
            <a:off x="5689600" y="3340100"/>
            <a:ext cx="76200" cy="31750"/>
          </a:xfrm>
          <a:custGeom>
            <a:avLst/>
            <a:gdLst>
              <a:gd name="T0" fmla="*/ 2147483647 w 195"/>
              <a:gd name="T1" fmla="*/ 0 h 80"/>
              <a:gd name="T2" fmla="*/ 2147483647 w 195"/>
              <a:gd name="T3" fmla="*/ 2147483647 h 80"/>
              <a:gd name="T4" fmla="*/ 0 w 195"/>
              <a:gd name="T5" fmla="*/ 2147483647 h 80"/>
              <a:gd name="T6" fmla="*/ 0 w 195"/>
              <a:gd name="T7" fmla="*/ 2147483647 h 80"/>
              <a:gd name="T8" fmla="*/ 2147483647 w 195"/>
              <a:gd name="T9" fmla="*/ 2147483647 h 80"/>
              <a:gd name="T10" fmla="*/ 2147483647 w 195"/>
              <a:gd name="T11" fmla="*/ 2147483647 h 80"/>
              <a:gd name="T12" fmla="*/ 2147483647 w 195"/>
              <a:gd name="T13" fmla="*/ 2147483647 h 80"/>
              <a:gd name="T14" fmla="*/ 2147483647 w 195"/>
              <a:gd name="T15" fmla="*/ 2147483647 h 80"/>
              <a:gd name="T16" fmla="*/ 2147483647 w 195"/>
              <a:gd name="T17" fmla="*/ 2147483647 h 80"/>
              <a:gd name="T18" fmla="*/ 2147483647 w 195"/>
              <a:gd name="T19" fmla="*/ 2147483647 h 80"/>
              <a:gd name="T20" fmla="*/ 2147483647 w 195"/>
              <a:gd name="T21" fmla="*/ 2147483647 h 80"/>
              <a:gd name="T22" fmla="*/ 2147483647 w 195"/>
              <a:gd name="T23" fmla="*/ 2147483647 h 80"/>
              <a:gd name="T24" fmla="*/ 2147483647 w 195"/>
              <a:gd name="T25" fmla="*/ 2147483647 h 80"/>
              <a:gd name="T26" fmla="*/ 2147483647 w 195"/>
              <a:gd name="T27" fmla="*/ 2147483647 h 80"/>
              <a:gd name="T28" fmla="*/ 2147483647 w 195"/>
              <a:gd name="T29" fmla="*/ 2147483647 h 80"/>
              <a:gd name="T30" fmla="*/ 2147483647 w 195"/>
              <a:gd name="T31" fmla="*/ 2147483647 h 80"/>
              <a:gd name="T32" fmla="*/ 2147483647 w 195"/>
              <a:gd name="T33" fmla="*/ 2147483647 h 80"/>
              <a:gd name="T34" fmla="*/ 2147483647 w 195"/>
              <a:gd name="T35" fmla="*/ 2147483647 h 80"/>
              <a:gd name="T36" fmla="*/ 2147483647 w 195"/>
              <a:gd name="T37" fmla="*/ 2147483647 h 80"/>
              <a:gd name="T38" fmla="*/ 2147483647 w 195"/>
              <a:gd name="T39" fmla="*/ 2147483647 h 80"/>
              <a:gd name="T40" fmla="*/ 2147483647 w 195"/>
              <a:gd name="T41" fmla="*/ 2147483647 h 80"/>
              <a:gd name="T42" fmla="*/ 2147483647 w 195"/>
              <a:gd name="T43" fmla="*/ 2147483647 h 80"/>
              <a:gd name="T44" fmla="*/ 2147483647 w 195"/>
              <a:gd name="T45" fmla="*/ 2147483647 h 80"/>
              <a:gd name="T46" fmla="*/ 2147483647 w 195"/>
              <a:gd name="T47" fmla="*/ 2147483647 h 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5" h="80">
                <a:moveTo>
                  <a:pt x="2" y="0"/>
                </a:moveTo>
                <a:lnTo>
                  <a:pt x="1" y="6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3" y="25"/>
                </a:lnTo>
                <a:lnTo>
                  <a:pt x="5" y="29"/>
                </a:lnTo>
                <a:lnTo>
                  <a:pt x="11" y="33"/>
                </a:lnTo>
                <a:lnTo>
                  <a:pt x="17" y="37"/>
                </a:lnTo>
                <a:lnTo>
                  <a:pt x="25" y="39"/>
                </a:lnTo>
                <a:lnTo>
                  <a:pt x="34" y="41"/>
                </a:lnTo>
                <a:lnTo>
                  <a:pt x="43" y="41"/>
                </a:lnTo>
                <a:lnTo>
                  <a:pt x="53" y="42"/>
                </a:lnTo>
                <a:lnTo>
                  <a:pt x="63" y="43"/>
                </a:lnTo>
                <a:lnTo>
                  <a:pt x="72" y="43"/>
                </a:lnTo>
                <a:lnTo>
                  <a:pt x="81" y="44"/>
                </a:lnTo>
                <a:lnTo>
                  <a:pt x="97" y="47"/>
                </a:lnTo>
                <a:lnTo>
                  <a:pt x="112" y="50"/>
                </a:lnTo>
                <a:lnTo>
                  <a:pt x="126" y="53"/>
                </a:lnTo>
                <a:lnTo>
                  <a:pt x="140" y="58"/>
                </a:lnTo>
                <a:lnTo>
                  <a:pt x="153" y="62"/>
                </a:lnTo>
                <a:lnTo>
                  <a:pt x="167" y="68"/>
                </a:lnTo>
                <a:lnTo>
                  <a:pt x="180" y="75"/>
                </a:lnTo>
                <a:lnTo>
                  <a:pt x="195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89" name="Freeform 1775"/>
          <p:cNvSpPr>
            <a:spLocks/>
          </p:cNvSpPr>
          <p:nvPr/>
        </p:nvSpPr>
        <p:spPr bwMode="auto">
          <a:xfrm>
            <a:off x="5681663" y="3379788"/>
            <a:ext cx="60325" cy="17462"/>
          </a:xfrm>
          <a:custGeom>
            <a:avLst/>
            <a:gdLst>
              <a:gd name="T0" fmla="*/ 0 w 150"/>
              <a:gd name="T1" fmla="*/ 0 h 44"/>
              <a:gd name="T2" fmla="*/ 2147483647 w 150"/>
              <a:gd name="T3" fmla="*/ 2147483647 h 44"/>
              <a:gd name="T4" fmla="*/ 2147483647 w 150"/>
              <a:gd name="T5" fmla="*/ 2147483647 h 44"/>
              <a:gd name="T6" fmla="*/ 2147483647 w 150"/>
              <a:gd name="T7" fmla="*/ 2147483647 h 44"/>
              <a:gd name="T8" fmla="*/ 2147483647 w 150"/>
              <a:gd name="T9" fmla="*/ 2147483647 h 44"/>
              <a:gd name="T10" fmla="*/ 2147483647 w 150"/>
              <a:gd name="T11" fmla="*/ 2147483647 h 44"/>
              <a:gd name="T12" fmla="*/ 2147483647 w 150"/>
              <a:gd name="T13" fmla="*/ 2147483647 h 44"/>
              <a:gd name="T14" fmla="*/ 2147483647 w 150"/>
              <a:gd name="T15" fmla="*/ 2147483647 h 44"/>
              <a:gd name="T16" fmla="*/ 2147483647 w 150"/>
              <a:gd name="T17" fmla="*/ 2147483647 h 44"/>
              <a:gd name="T18" fmla="*/ 2147483647 w 150"/>
              <a:gd name="T19" fmla="*/ 2147483647 h 44"/>
              <a:gd name="T20" fmla="*/ 2147483647 w 150"/>
              <a:gd name="T21" fmla="*/ 2147483647 h 44"/>
              <a:gd name="T22" fmla="*/ 2147483647 w 150"/>
              <a:gd name="T23" fmla="*/ 2147483647 h 44"/>
              <a:gd name="T24" fmla="*/ 2147483647 w 150"/>
              <a:gd name="T25" fmla="*/ 2147483647 h 44"/>
              <a:gd name="T26" fmla="*/ 2147483647 w 150"/>
              <a:gd name="T27" fmla="*/ 2147483647 h 4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0" h="44">
                <a:moveTo>
                  <a:pt x="0" y="0"/>
                </a:moveTo>
                <a:lnTo>
                  <a:pt x="8" y="6"/>
                </a:lnTo>
                <a:lnTo>
                  <a:pt x="17" y="12"/>
                </a:lnTo>
                <a:lnTo>
                  <a:pt x="26" y="17"/>
                </a:lnTo>
                <a:lnTo>
                  <a:pt x="37" y="22"/>
                </a:lnTo>
                <a:lnTo>
                  <a:pt x="47" y="26"/>
                </a:lnTo>
                <a:lnTo>
                  <a:pt x="60" y="32"/>
                </a:lnTo>
                <a:lnTo>
                  <a:pt x="75" y="35"/>
                </a:lnTo>
                <a:lnTo>
                  <a:pt x="88" y="39"/>
                </a:lnTo>
                <a:lnTo>
                  <a:pt x="103" y="41"/>
                </a:lnTo>
                <a:lnTo>
                  <a:pt x="116" y="43"/>
                </a:lnTo>
                <a:lnTo>
                  <a:pt x="129" y="44"/>
                </a:lnTo>
                <a:lnTo>
                  <a:pt x="140" y="44"/>
                </a:lnTo>
                <a:lnTo>
                  <a:pt x="150" y="4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0" name="Freeform 1776"/>
          <p:cNvSpPr>
            <a:spLocks/>
          </p:cNvSpPr>
          <p:nvPr/>
        </p:nvSpPr>
        <p:spPr bwMode="auto">
          <a:xfrm>
            <a:off x="5835650" y="3297238"/>
            <a:ext cx="39688" cy="12700"/>
          </a:xfrm>
          <a:custGeom>
            <a:avLst/>
            <a:gdLst>
              <a:gd name="T0" fmla="*/ 0 w 98"/>
              <a:gd name="T1" fmla="*/ 0 h 35"/>
              <a:gd name="T2" fmla="*/ 2147483647 w 98"/>
              <a:gd name="T3" fmla="*/ 2147483647 h 35"/>
              <a:gd name="T4" fmla="*/ 2147483647 w 98"/>
              <a:gd name="T5" fmla="*/ 2147483647 h 35"/>
              <a:gd name="T6" fmla="*/ 2147483647 w 98"/>
              <a:gd name="T7" fmla="*/ 2147483647 h 35"/>
              <a:gd name="T8" fmla="*/ 2147483647 w 98"/>
              <a:gd name="T9" fmla="*/ 2147483647 h 35"/>
              <a:gd name="T10" fmla="*/ 2147483647 w 98"/>
              <a:gd name="T11" fmla="*/ 2147483647 h 35"/>
              <a:gd name="T12" fmla="*/ 2147483647 w 98"/>
              <a:gd name="T13" fmla="*/ 2147483647 h 35"/>
              <a:gd name="T14" fmla="*/ 2147483647 w 98"/>
              <a:gd name="T15" fmla="*/ 2147483647 h 35"/>
              <a:gd name="T16" fmla="*/ 2147483647 w 98"/>
              <a:gd name="T17" fmla="*/ 2147483647 h 35"/>
              <a:gd name="T18" fmla="*/ 2147483647 w 98"/>
              <a:gd name="T19" fmla="*/ 2147483647 h 35"/>
              <a:gd name="T20" fmla="*/ 2147483647 w 98"/>
              <a:gd name="T21" fmla="*/ 2147483647 h 35"/>
              <a:gd name="T22" fmla="*/ 2147483647 w 98"/>
              <a:gd name="T23" fmla="*/ 2147483647 h 35"/>
              <a:gd name="T24" fmla="*/ 2147483647 w 98"/>
              <a:gd name="T25" fmla="*/ 2147483647 h 35"/>
              <a:gd name="T26" fmla="*/ 2147483647 w 98"/>
              <a:gd name="T27" fmla="*/ 2147483647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8" h="35">
                <a:moveTo>
                  <a:pt x="0" y="0"/>
                </a:moveTo>
                <a:lnTo>
                  <a:pt x="6" y="3"/>
                </a:lnTo>
                <a:lnTo>
                  <a:pt x="12" y="6"/>
                </a:lnTo>
                <a:lnTo>
                  <a:pt x="18" y="8"/>
                </a:lnTo>
                <a:lnTo>
                  <a:pt x="25" y="10"/>
                </a:lnTo>
                <a:lnTo>
                  <a:pt x="32" y="11"/>
                </a:lnTo>
                <a:lnTo>
                  <a:pt x="43" y="12"/>
                </a:lnTo>
                <a:lnTo>
                  <a:pt x="55" y="15"/>
                </a:lnTo>
                <a:lnTo>
                  <a:pt x="68" y="17"/>
                </a:lnTo>
                <a:lnTo>
                  <a:pt x="74" y="19"/>
                </a:lnTo>
                <a:lnTo>
                  <a:pt x="81" y="22"/>
                </a:lnTo>
                <a:lnTo>
                  <a:pt x="87" y="26"/>
                </a:lnTo>
                <a:lnTo>
                  <a:pt x="94" y="30"/>
                </a:lnTo>
                <a:lnTo>
                  <a:pt x="98" y="3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1" name="Freeform 1777"/>
          <p:cNvSpPr>
            <a:spLocks/>
          </p:cNvSpPr>
          <p:nvPr/>
        </p:nvSpPr>
        <p:spPr bwMode="auto">
          <a:xfrm>
            <a:off x="5573713" y="3402013"/>
            <a:ext cx="9525" cy="23812"/>
          </a:xfrm>
          <a:custGeom>
            <a:avLst/>
            <a:gdLst>
              <a:gd name="T0" fmla="*/ 2147483647 w 26"/>
              <a:gd name="T1" fmla="*/ 2147483647 h 60"/>
              <a:gd name="T2" fmla="*/ 2147483647 w 26"/>
              <a:gd name="T3" fmla="*/ 2147483647 h 60"/>
              <a:gd name="T4" fmla="*/ 0 w 26"/>
              <a:gd name="T5" fmla="*/ 2147483647 h 60"/>
              <a:gd name="T6" fmla="*/ 0 w 26"/>
              <a:gd name="T7" fmla="*/ 2147483647 h 60"/>
              <a:gd name="T8" fmla="*/ 2147483647 w 26"/>
              <a:gd name="T9" fmla="*/ 2147483647 h 60"/>
              <a:gd name="T10" fmla="*/ 2147483647 w 26"/>
              <a:gd name="T11" fmla="*/ 2147483647 h 60"/>
              <a:gd name="T12" fmla="*/ 2147483647 w 26"/>
              <a:gd name="T13" fmla="*/ 2147483647 h 60"/>
              <a:gd name="T14" fmla="*/ 2147483647 w 26"/>
              <a:gd name="T15" fmla="*/ 2147483647 h 60"/>
              <a:gd name="T16" fmla="*/ 2147483647 w 26"/>
              <a:gd name="T17" fmla="*/ 2147483647 h 60"/>
              <a:gd name="T18" fmla="*/ 2147483647 w 26"/>
              <a:gd name="T19" fmla="*/ 2147483647 h 60"/>
              <a:gd name="T20" fmla="*/ 2147483647 w 26"/>
              <a:gd name="T21" fmla="*/ 2147483647 h 60"/>
              <a:gd name="T22" fmla="*/ 2147483647 w 26"/>
              <a:gd name="T23" fmla="*/ 0 h 6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6" h="60">
                <a:moveTo>
                  <a:pt x="1" y="60"/>
                </a:moveTo>
                <a:lnTo>
                  <a:pt x="1" y="57"/>
                </a:lnTo>
                <a:lnTo>
                  <a:pt x="0" y="52"/>
                </a:lnTo>
                <a:lnTo>
                  <a:pt x="0" y="48"/>
                </a:lnTo>
                <a:lnTo>
                  <a:pt x="1" y="43"/>
                </a:lnTo>
                <a:lnTo>
                  <a:pt x="2" y="39"/>
                </a:lnTo>
                <a:lnTo>
                  <a:pt x="4" y="34"/>
                </a:lnTo>
                <a:lnTo>
                  <a:pt x="6" y="29"/>
                </a:lnTo>
                <a:lnTo>
                  <a:pt x="9" y="24"/>
                </a:lnTo>
                <a:lnTo>
                  <a:pt x="14" y="16"/>
                </a:lnTo>
                <a:lnTo>
                  <a:pt x="19" y="8"/>
                </a:lnTo>
                <a:lnTo>
                  <a:pt x="2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2" name="Freeform 1778"/>
          <p:cNvSpPr>
            <a:spLocks/>
          </p:cNvSpPr>
          <p:nvPr/>
        </p:nvSpPr>
        <p:spPr bwMode="auto">
          <a:xfrm>
            <a:off x="5827713" y="3267075"/>
            <a:ext cx="20637" cy="52388"/>
          </a:xfrm>
          <a:custGeom>
            <a:avLst/>
            <a:gdLst>
              <a:gd name="T0" fmla="*/ 0 w 52"/>
              <a:gd name="T1" fmla="*/ 2147483647 h 132"/>
              <a:gd name="T2" fmla="*/ 2147483647 w 52"/>
              <a:gd name="T3" fmla="*/ 2147483647 h 132"/>
              <a:gd name="T4" fmla="*/ 2147483647 w 52"/>
              <a:gd name="T5" fmla="*/ 2147483647 h 132"/>
              <a:gd name="T6" fmla="*/ 2147483647 w 52"/>
              <a:gd name="T7" fmla="*/ 2147483647 h 132"/>
              <a:gd name="T8" fmla="*/ 2147483647 w 52"/>
              <a:gd name="T9" fmla="*/ 2147483647 h 132"/>
              <a:gd name="T10" fmla="*/ 2147483647 w 52"/>
              <a:gd name="T11" fmla="*/ 2147483647 h 132"/>
              <a:gd name="T12" fmla="*/ 2147483647 w 52"/>
              <a:gd name="T13" fmla="*/ 2147483647 h 132"/>
              <a:gd name="T14" fmla="*/ 2147483647 w 52"/>
              <a:gd name="T15" fmla="*/ 2147483647 h 132"/>
              <a:gd name="T16" fmla="*/ 2147483647 w 52"/>
              <a:gd name="T17" fmla="*/ 2147483647 h 132"/>
              <a:gd name="T18" fmla="*/ 2147483647 w 52"/>
              <a:gd name="T19" fmla="*/ 2147483647 h 132"/>
              <a:gd name="T20" fmla="*/ 2147483647 w 52"/>
              <a:gd name="T21" fmla="*/ 2147483647 h 132"/>
              <a:gd name="T22" fmla="*/ 2147483647 w 52"/>
              <a:gd name="T23" fmla="*/ 2147483647 h 132"/>
              <a:gd name="T24" fmla="*/ 2147483647 w 52"/>
              <a:gd name="T25" fmla="*/ 2147483647 h 132"/>
              <a:gd name="T26" fmla="*/ 2147483647 w 52"/>
              <a:gd name="T27" fmla="*/ 2147483647 h 132"/>
              <a:gd name="T28" fmla="*/ 2147483647 w 52"/>
              <a:gd name="T29" fmla="*/ 2147483647 h 132"/>
              <a:gd name="T30" fmla="*/ 2147483647 w 52"/>
              <a:gd name="T31" fmla="*/ 2147483647 h 132"/>
              <a:gd name="T32" fmla="*/ 2147483647 w 52"/>
              <a:gd name="T33" fmla="*/ 2147483647 h 132"/>
              <a:gd name="T34" fmla="*/ 2147483647 w 52"/>
              <a:gd name="T35" fmla="*/ 0 h 1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2" h="132">
                <a:moveTo>
                  <a:pt x="0" y="132"/>
                </a:moveTo>
                <a:lnTo>
                  <a:pt x="7" y="131"/>
                </a:lnTo>
                <a:lnTo>
                  <a:pt x="12" y="130"/>
                </a:lnTo>
                <a:lnTo>
                  <a:pt x="16" y="128"/>
                </a:lnTo>
                <a:lnTo>
                  <a:pt x="20" y="124"/>
                </a:lnTo>
                <a:lnTo>
                  <a:pt x="24" y="120"/>
                </a:lnTo>
                <a:lnTo>
                  <a:pt x="26" y="114"/>
                </a:lnTo>
                <a:lnTo>
                  <a:pt x="27" y="109"/>
                </a:lnTo>
                <a:lnTo>
                  <a:pt x="31" y="96"/>
                </a:lnTo>
                <a:lnTo>
                  <a:pt x="32" y="83"/>
                </a:lnTo>
                <a:lnTo>
                  <a:pt x="33" y="68"/>
                </a:lnTo>
                <a:lnTo>
                  <a:pt x="35" y="54"/>
                </a:lnTo>
                <a:lnTo>
                  <a:pt x="36" y="44"/>
                </a:lnTo>
                <a:lnTo>
                  <a:pt x="37" y="35"/>
                </a:lnTo>
                <a:lnTo>
                  <a:pt x="40" y="25"/>
                </a:lnTo>
                <a:lnTo>
                  <a:pt x="43" y="16"/>
                </a:lnTo>
                <a:lnTo>
                  <a:pt x="46" y="8"/>
                </a:lnTo>
                <a:lnTo>
                  <a:pt x="5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3" name="Freeform 1779"/>
          <p:cNvSpPr>
            <a:spLocks/>
          </p:cNvSpPr>
          <p:nvPr/>
        </p:nvSpPr>
        <p:spPr bwMode="auto">
          <a:xfrm>
            <a:off x="7178675" y="2473325"/>
            <a:ext cx="136525" cy="34925"/>
          </a:xfrm>
          <a:custGeom>
            <a:avLst/>
            <a:gdLst>
              <a:gd name="T0" fmla="*/ 0 w 344"/>
              <a:gd name="T1" fmla="*/ 2147483647 h 87"/>
              <a:gd name="T2" fmla="*/ 2147483647 w 344"/>
              <a:gd name="T3" fmla="*/ 2147483647 h 87"/>
              <a:gd name="T4" fmla="*/ 2147483647 w 344"/>
              <a:gd name="T5" fmla="*/ 2147483647 h 87"/>
              <a:gd name="T6" fmla="*/ 2147483647 w 344"/>
              <a:gd name="T7" fmla="*/ 2147483647 h 87"/>
              <a:gd name="T8" fmla="*/ 2147483647 w 344"/>
              <a:gd name="T9" fmla="*/ 2147483647 h 87"/>
              <a:gd name="T10" fmla="*/ 2147483647 w 344"/>
              <a:gd name="T11" fmla="*/ 2147483647 h 87"/>
              <a:gd name="T12" fmla="*/ 2147483647 w 344"/>
              <a:gd name="T13" fmla="*/ 2147483647 h 87"/>
              <a:gd name="T14" fmla="*/ 2147483647 w 344"/>
              <a:gd name="T15" fmla="*/ 2147483647 h 87"/>
              <a:gd name="T16" fmla="*/ 2147483647 w 344"/>
              <a:gd name="T17" fmla="*/ 2147483647 h 87"/>
              <a:gd name="T18" fmla="*/ 2147483647 w 344"/>
              <a:gd name="T19" fmla="*/ 2147483647 h 87"/>
              <a:gd name="T20" fmla="*/ 2147483647 w 344"/>
              <a:gd name="T21" fmla="*/ 2147483647 h 87"/>
              <a:gd name="T22" fmla="*/ 2147483647 w 344"/>
              <a:gd name="T23" fmla="*/ 2147483647 h 87"/>
              <a:gd name="T24" fmla="*/ 2147483647 w 344"/>
              <a:gd name="T25" fmla="*/ 2147483647 h 87"/>
              <a:gd name="T26" fmla="*/ 2147483647 w 344"/>
              <a:gd name="T27" fmla="*/ 2147483647 h 87"/>
              <a:gd name="T28" fmla="*/ 2147483647 w 344"/>
              <a:gd name="T29" fmla="*/ 2147483647 h 87"/>
              <a:gd name="T30" fmla="*/ 2147483647 w 344"/>
              <a:gd name="T31" fmla="*/ 2147483647 h 87"/>
              <a:gd name="T32" fmla="*/ 2147483647 w 344"/>
              <a:gd name="T33" fmla="*/ 2147483647 h 87"/>
              <a:gd name="T34" fmla="*/ 2147483647 w 344"/>
              <a:gd name="T35" fmla="*/ 2147483647 h 87"/>
              <a:gd name="T36" fmla="*/ 2147483647 w 344"/>
              <a:gd name="T37" fmla="*/ 2147483647 h 87"/>
              <a:gd name="T38" fmla="*/ 2147483647 w 344"/>
              <a:gd name="T39" fmla="*/ 2147483647 h 87"/>
              <a:gd name="T40" fmla="*/ 2147483647 w 344"/>
              <a:gd name="T41" fmla="*/ 2147483647 h 87"/>
              <a:gd name="T42" fmla="*/ 2147483647 w 344"/>
              <a:gd name="T43" fmla="*/ 2147483647 h 87"/>
              <a:gd name="T44" fmla="*/ 2147483647 w 344"/>
              <a:gd name="T45" fmla="*/ 2147483647 h 87"/>
              <a:gd name="T46" fmla="*/ 2147483647 w 344"/>
              <a:gd name="T47" fmla="*/ 2147483647 h 87"/>
              <a:gd name="T48" fmla="*/ 2147483647 w 344"/>
              <a:gd name="T49" fmla="*/ 2147483647 h 87"/>
              <a:gd name="T50" fmla="*/ 2147483647 w 344"/>
              <a:gd name="T51" fmla="*/ 2147483647 h 87"/>
              <a:gd name="T52" fmla="*/ 2147483647 w 344"/>
              <a:gd name="T53" fmla="*/ 2147483647 h 87"/>
              <a:gd name="T54" fmla="*/ 2147483647 w 344"/>
              <a:gd name="T55" fmla="*/ 2147483647 h 87"/>
              <a:gd name="T56" fmla="*/ 2147483647 w 344"/>
              <a:gd name="T57" fmla="*/ 2147483647 h 87"/>
              <a:gd name="T58" fmla="*/ 2147483647 w 344"/>
              <a:gd name="T59" fmla="*/ 2147483647 h 87"/>
              <a:gd name="T60" fmla="*/ 2147483647 w 344"/>
              <a:gd name="T61" fmla="*/ 2147483647 h 87"/>
              <a:gd name="T62" fmla="*/ 2147483647 w 344"/>
              <a:gd name="T63" fmla="*/ 2147483647 h 87"/>
              <a:gd name="T64" fmla="*/ 2147483647 w 344"/>
              <a:gd name="T65" fmla="*/ 2147483647 h 87"/>
              <a:gd name="T66" fmla="*/ 2147483647 w 344"/>
              <a:gd name="T67" fmla="*/ 2147483647 h 87"/>
              <a:gd name="T68" fmla="*/ 2147483647 w 344"/>
              <a:gd name="T69" fmla="*/ 2147483647 h 87"/>
              <a:gd name="T70" fmla="*/ 2147483647 w 344"/>
              <a:gd name="T71" fmla="*/ 2147483647 h 87"/>
              <a:gd name="T72" fmla="*/ 2147483647 w 344"/>
              <a:gd name="T73" fmla="*/ 2147483647 h 87"/>
              <a:gd name="T74" fmla="*/ 2147483647 w 344"/>
              <a:gd name="T75" fmla="*/ 2147483647 h 87"/>
              <a:gd name="T76" fmla="*/ 2147483647 w 344"/>
              <a:gd name="T77" fmla="*/ 2147483647 h 87"/>
              <a:gd name="T78" fmla="*/ 2147483647 w 344"/>
              <a:gd name="T79" fmla="*/ 2147483647 h 87"/>
              <a:gd name="T80" fmla="*/ 2147483647 w 344"/>
              <a:gd name="T81" fmla="*/ 0 h 8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44" h="87">
                <a:moveTo>
                  <a:pt x="0" y="10"/>
                </a:moveTo>
                <a:lnTo>
                  <a:pt x="5" y="10"/>
                </a:lnTo>
                <a:lnTo>
                  <a:pt x="11" y="12"/>
                </a:lnTo>
                <a:lnTo>
                  <a:pt x="16" y="13"/>
                </a:lnTo>
                <a:lnTo>
                  <a:pt x="33" y="18"/>
                </a:lnTo>
                <a:lnTo>
                  <a:pt x="49" y="24"/>
                </a:lnTo>
                <a:lnTo>
                  <a:pt x="66" y="30"/>
                </a:lnTo>
                <a:lnTo>
                  <a:pt x="84" y="33"/>
                </a:lnTo>
                <a:lnTo>
                  <a:pt x="104" y="37"/>
                </a:lnTo>
                <a:lnTo>
                  <a:pt x="124" y="41"/>
                </a:lnTo>
                <a:lnTo>
                  <a:pt x="145" y="44"/>
                </a:lnTo>
                <a:lnTo>
                  <a:pt x="166" y="47"/>
                </a:lnTo>
                <a:lnTo>
                  <a:pt x="186" y="51"/>
                </a:lnTo>
                <a:lnTo>
                  <a:pt x="204" y="54"/>
                </a:lnTo>
                <a:lnTo>
                  <a:pt x="222" y="58"/>
                </a:lnTo>
                <a:lnTo>
                  <a:pt x="238" y="60"/>
                </a:lnTo>
                <a:lnTo>
                  <a:pt x="247" y="61"/>
                </a:lnTo>
                <a:lnTo>
                  <a:pt x="256" y="63"/>
                </a:lnTo>
                <a:lnTo>
                  <a:pt x="265" y="65"/>
                </a:lnTo>
                <a:lnTo>
                  <a:pt x="274" y="69"/>
                </a:lnTo>
                <a:lnTo>
                  <a:pt x="281" y="72"/>
                </a:lnTo>
                <a:lnTo>
                  <a:pt x="288" y="75"/>
                </a:lnTo>
                <a:lnTo>
                  <a:pt x="293" y="80"/>
                </a:lnTo>
                <a:lnTo>
                  <a:pt x="300" y="82"/>
                </a:lnTo>
                <a:lnTo>
                  <a:pt x="306" y="86"/>
                </a:lnTo>
                <a:lnTo>
                  <a:pt x="310" y="87"/>
                </a:lnTo>
                <a:lnTo>
                  <a:pt x="315" y="87"/>
                </a:lnTo>
                <a:lnTo>
                  <a:pt x="318" y="86"/>
                </a:lnTo>
                <a:lnTo>
                  <a:pt x="320" y="83"/>
                </a:lnTo>
                <a:lnTo>
                  <a:pt x="322" y="80"/>
                </a:lnTo>
                <a:lnTo>
                  <a:pt x="324" y="77"/>
                </a:lnTo>
                <a:lnTo>
                  <a:pt x="325" y="72"/>
                </a:lnTo>
                <a:lnTo>
                  <a:pt x="326" y="67"/>
                </a:lnTo>
                <a:lnTo>
                  <a:pt x="327" y="62"/>
                </a:lnTo>
                <a:lnTo>
                  <a:pt x="329" y="51"/>
                </a:lnTo>
                <a:lnTo>
                  <a:pt x="331" y="42"/>
                </a:lnTo>
                <a:lnTo>
                  <a:pt x="335" y="33"/>
                </a:lnTo>
                <a:lnTo>
                  <a:pt x="337" y="24"/>
                </a:lnTo>
                <a:lnTo>
                  <a:pt x="340" y="14"/>
                </a:lnTo>
                <a:lnTo>
                  <a:pt x="341" y="7"/>
                </a:lnTo>
                <a:lnTo>
                  <a:pt x="34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4" name="Freeform 1780"/>
          <p:cNvSpPr>
            <a:spLocks/>
          </p:cNvSpPr>
          <p:nvPr/>
        </p:nvSpPr>
        <p:spPr bwMode="auto">
          <a:xfrm>
            <a:off x="7027863" y="2478088"/>
            <a:ext cx="152400" cy="117475"/>
          </a:xfrm>
          <a:custGeom>
            <a:avLst/>
            <a:gdLst>
              <a:gd name="T0" fmla="*/ 2147483647 w 384"/>
              <a:gd name="T1" fmla="*/ 2147483647 h 297"/>
              <a:gd name="T2" fmla="*/ 2147483647 w 384"/>
              <a:gd name="T3" fmla="*/ 2147483647 h 297"/>
              <a:gd name="T4" fmla="*/ 2147483647 w 384"/>
              <a:gd name="T5" fmla="*/ 2147483647 h 297"/>
              <a:gd name="T6" fmla="*/ 2147483647 w 384"/>
              <a:gd name="T7" fmla="*/ 2147483647 h 297"/>
              <a:gd name="T8" fmla="*/ 2147483647 w 384"/>
              <a:gd name="T9" fmla="*/ 2147483647 h 297"/>
              <a:gd name="T10" fmla="*/ 2147483647 w 384"/>
              <a:gd name="T11" fmla="*/ 2147483647 h 297"/>
              <a:gd name="T12" fmla="*/ 2147483647 w 384"/>
              <a:gd name="T13" fmla="*/ 2147483647 h 297"/>
              <a:gd name="T14" fmla="*/ 2147483647 w 384"/>
              <a:gd name="T15" fmla="*/ 2147483647 h 297"/>
              <a:gd name="T16" fmla="*/ 2147483647 w 384"/>
              <a:gd name="T17" fmla="*/ 2147483647 h 297"/>
              <a:gd name="T18" fmla="*/ 2147483647 w 384"/>
              <a:gd name="T19" fmla="*/ 2147483647 h 297"/>
              <a:gd name="T20" fmla="*/ 2147483647 w 384"/>
              <a:gd name="T21" fmla="*/ 2147483647 h 297"/>
              <a:gd name="T22" fmla="*/ 2147483647 w 384"/>
              <a:gd name="T23" fmla="*/ 2147483647 h 297"/>
              <a:gd name="T24" fmla="*/ 2147483647 w 384"/>
              <a:gd name="T25" fmla="*/ 2147483647 h 297"/>
              <a:gd name="T26" fmla="*/ 2147483647 w 384"/>
              <a:gd name="T27" fmla="*/ 2147483647 h 297"/>
              <a:gd name="T28" fmla="*/ 2147483647 w 384"/>
              <a:gd name="T29" fmla="*/ 2147483647 h 297"/>
              <a:gd name="T30" fmla="*/ 2147483647 w 384"/>
              <a:gd name="T31" fmla="*/ 2147483647 h 297"/>
              <a:gd name="T32" fmla="*/ 2147483647 w 384"/>
              <a:gd name="T33" fmla="*/ 2147483647 h 297"/>
              <a:gd name="T34" fmla="*/ 2147483647 w 384"/>
              <a:gd name="T35" fmla="*/ 2147483647 h 297"/>
              <a:gd name="T36" fmla="*/ 2147483647 w 384"/>
              <a:gd name="T37" fmla="*/ 2147483647 h 297"/>
              <a:gd name="T38" fmla="*/ 2147483647 w 384"/>
              <a:gd name="T39" fmla="*/ 2147483647 h 297"/>
              <a:gd name="T40" fmla="*/ 2147483647 w 384"/>
              <a:gd name="T41" fmla="*/ 2147483647 h 297"/>
              <a:gd name="T42" fmla="*/ 2147483647 w 384"/>
              <a:gd name="T43" fmla="*/ 2147483647 h 297"/>
              <a:gd name="T44" fmla="*/ 2147483647 w 384"/>
              <a:gd name="T45" fmla="*/ 2147483647 h 297"/>
              <a:gd name="T46" fmla="*/ 2147483647 w 384"/>
              <a:gd name="T47" fmla="*/ 2147483647 h 297"/>
              <a:gd name="T48" fmla="*/ 2147483647 w 384"/>
              <a:gd name="T49" fmla="*/ 2147483647 h 297"/>
              <a:gd name="T50" fmla="*/ 2147483647 w 384"/>
              <a:gd name="T51" fmla="*/ 2147483647 h 297"/>
              <a:gd name="T52" fmla="*/ 2147483647 w 384"/>
              <a:gd name="T53" fmla="*/ 2147483647 h 297"/>
              <a:gd name="T54" fmla="*/ 2147483647 w 384"/>
              <a:gd name="T55" fmla="*/ 2147483647 h 297"/>
              <a:gd name="T56" fmla="*/ 2147483647 w 384"/>
              <a:gd name="T57" fmla="*/ 2147483647 h 297"/>
              <a:gd name="T58" fmla="*/ 2147483647 w 384"/>
              <a:gd name="T59" fmla="*/ 2147483647 h 297"/>
              <a:gd name="T60" fmla="*/ 2147483647 w 384"/>
              <a:gd name="T61" fmla="*/ 2147483647 h 297"/>
              <a:gd name="T62" fmla="*/ 2147483647 w 384"/>
              <a:gd name="T63" fmla="*/ 2147483647 h 297"/>
              <a:gd name="T64" fmla="*/ 2147483647 w 384"/>
              <a:gd name="T65" fmla="*/ 2147483647 h 297"/>
              <a:gd name="T66" fmla="*/ 2147483647 w 384"/>
              <a:gd name="T67" fmla="*/ 2147483647 h 297"/>
              <a:gd name="T68" fmla="*/ 2147483647 w 384"/>
              <a:gd name="T69" fmla="*/ 2147483647 h 297"/>
              <a:gd name="T70" fmla="*/ 2147483647 w 384"/>
              <a:gd name="T71" fmla="*/ 2147483647 h 297"/>
              <a:gd name="T72" fmla="*/ 2147483647 w 384"/>
              <a:gd name="T73" fmla="*/ 2147483647 h 297"/>
              <a:gd name="T74" fmla="*/ 2147483647 w 384"/>
              <a:gd name="T75" fmla="*/ 2147483647 h 297"/>
              <a:gd name="T76" fmla="*/ 2147483647 w 384"/>
              <a:gd name="T77" fmla="*/ 2147483647 h 297"/>
              <a:gd name="T78" fmla="*/ 2147483647 w 384"/>
              <a:gd name="T79" fmla="*/ 2147483647 h 297"/>
              <a:gd name="T80" fmla="*/ 2147483647 w 384"/>
              <a:gd name="T81" fmla="*/ 2147483647 h 297"/>
              <a:gd name="T82" fmla="*/ 2147483647 w 384"/>
              <a:gd name="T83" fmla="*/ 2147483647 h 297"/>
              <a:gd name="T84" fmla="*/ 2147483647 w 384"/>
              <a:gd name="T85" fmla="*/ 2147483647 h 297"/>
              <a:gd name="T86" fmla="*/ 2147483647 w 384"/>
              <a:gd name="T87" fmla="*/ 2147483647 h 297"/>
              <a:gd name="T88" fmla="*/ 2147483647 w 384"/>
              <a:gd name="T89" fmla="*/ 2147483647 h 297"/>
              <a:gd name="T90" fmla="*/ 2147483647 w 384"/>
              <a:gd name="T91" fmla="*/ 2147483647 h 2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84" h="297">
                <a:moveTo>
                  <a:pt x="375" y="0"/>
                </a:moveTo>
                <a:lnTo>
                  <a:pt x="379" y="4"/>
                </a:lnTo>
                <a:lnTo>
                  <a:pt x="381" y="8"/>
                </a:lnTo>
                <a:lnTo>
                  <a:pt x="382" y="12"/>
                </a:lnTo>
                <a:lnTo>
                  <a:pt x="383" y="15"/>
                </a:lnTo>
                <a:lnTo>
                  <a:pt x="384" y="18"/>
                </a:lnTo>
                <a:lnTo>
                  <a:pt x="383" y="24"/>
                </a:lnTo>
                <a:lnTo>
                  <a:pt x="381" y="30"/>
                </a:lnTo>
                <a:lnTo>
                  <a:pt x="379" y="34"/>
                </a:lnTo>
                <a:lnTo>
                  <a:pt x="376" y="39"/>
                </a:lnTo>
                <a:lnTo>
                  <a:pt x="373" y="44"/>
                </a:lnTo>
                <a:lnTo>
                  <a:pt x="371" y="50"/>
                </a:lnTo>
                <a:lnTo>
                  <a:pt x="368" y="57"/>
                </a:lnTo>
                <a:lnTo>
                  <a:pt x="367" y="63"/>
                </a:lnTo>
                <a:lnTo>
                  <a:pt x="366" y="70"/>
                </a:lnTo>
                <a:lnTo>
                  <a:pt x="364" y="77"/>
                </a:lnTo>
                <a:lnTo>
                  <a:pt x="363" y="82"/>
                </a:lnTo>
                <a:lnTo>
                  <a:pt x="361" y="88"/>
                </a:lnTo>
                <a:lnTo>
                  <a:pt x="359" y="94"/>
                </a:lnTo>
                <a:lnTo>
                  <a:pt x="358" y="100"/>
                </a:lnTo>
                <a:lnTo>
                  <a:pt x="359" y="106"/>
                </a:lnTo>
                <a:lnTo>
                  <a:pt x="359" y="111"/>
                </a:lnTo>
                <a:lnTo>
                  <a:pt x="361" y="117"/>
                </a:lnTo>
                <a:lnTo>
                  <a:pt x="361" y="123"/>
                </a:lnTo>
                <a:lnTo>
                  <a:pt x="359" y="127"/>
                </a:lnTo>
                <a:lnTo>
                  <a:pt x="358" y="130"/>
                </a:lnTo>
                <a:lnTo>
                  <a:pt x="357" y="135"/>
                </a:lnTo>
                <a:lnTo>
                  <a:pt x="356" y="138"/>
                </a:lnTo>
                <a:lnTo>
                  <a:pt x="355" y="143"/>
                </a:lnTo>
                <a:lnTo>
                  <a:pt x="355" y="148"/>
                </a:lnTo>
                <a:lnTo>
                  <a:pt x="355" y="153"/>
                </a:lnTo>
                <a:lnTo>
                  <a:pt x="354" y="159"/>
                </a:lnTo>
                <a:lnTo>
                  <a:pt x="352" y="164"/>
                </a:lnTo>
                <a:lnTo>
                  <a:pt x="348" y="170"/>
                </a:lnTo>
                <a:lnTo>
                  <a:pt x="346" y="175"/>
                </a:lnTo>
                <a:lnTo>
                  <a:pt x="345" y="180"/>
                </a:lnTo>
                <a:lnTo>
                  <a:pt x="345" y="185"/>
                </a:lnTo>
                <a:lnTo>
                  <a:pt x="345" y="190"/>
                </a:lnTo>
                <a:lnTo>
                  <a:pt x="345" y="195"/>
                </a:lnTo>
                <a:lnTo>
                  <a:pt x="343" y="201"/>
                </a:lnTo>
                <a:lnTo>
                  <a:pt x="340" y="206"/>
                </a:lnTo>
                <a:lnTo>
                  <a:pt x="339" y="212"/>
                </a:lnTo>
                <a:lnTo>
                  <a:pt x="339" y="218"/>
                </a:lnTo>
                <a:lnTo>
                  <a:pt x="339" y="224"/>
                </a:lnTo>
                <a:lnTo>
                  <a:pt x="340" y="229"/>
                </a:lnTo>
                <a:lnTo>
                  <a:pt x="339" y="234"/>
                </a:lnTo>
                <a:lnTo>
                  <a:pt x="338" y="238"/>
                </a:lnTo>
                <a:lnTo>
                  <a:pt x="337" y="241"/>
                </a:lnTo>
                <a:lnTo>
                  <a:pt x="335" y="245"/>
                </a:lnTo>
                <a:lnTo>
                  <a:pt x="335" y="248"/>
                </a:lnTo>
                <a:lnTo>
                  <a:pt x="334" y="254"/>
                </a:lnTo>
                <a:lnTo>
                  <a:pt x="335" y="259"/>
                </a:lnTo>
                <a:lnTo>
                  <a:pt x="335" y="265"/>
                </a:lnTo>
                <a:lnTo>
                  <a:pt x="335" y="269"/>
                </a:lnTo>
                <a:lnTo>
                  <a:pt x="333" y="272"/>
                </a:lnTo>
                <a:lnTo>
                  <a:pt x="330" y="275"/>
                </a:lnTo>
                <a:lnTo>
                  <a:pt x="328" y="276"/>
                </a:lnTo>
                <a:lnTo>
                  <a:pt x="326" y="278"/>
                </a:lnTo>
                <a:lnTo>
                  <a:pt x="325" y="282"/>
                </a:lnTo>
                <a:lnTo>
                  <a:pt x="324" y="286"/>
                </a:lnTo>
                <a:lnTo>
                  <a:pt x="323" y="290"/>
                </a:lnTo>
                <a:lnTo>
                  <a:pt x="320" y="293"/>
                </a:lnTo>
                <a:lnTo>
                  <a:pt x="318" y="295"/>
                </a:lnTo>
                <a:lnTo>
                  <a:pt x="314" y="296"/>
                </a:lnTo>
                <a:lnTo>
                  <a:pt x="308" y="297"/>
                </a:lnTo>
                <a:lnTo>
                  <a:pt x="301" y="296"/>
                </a:lnTo>
                <a:lnTo>
                  <a:pt x="294" y="295"/>
                </a:lnTo>
                <a:lnTo>
                  <a:pt x="288" y="293"/>
                </a:lnTo>
                <a:lnTo>
                  <a:pt x="282" y="291"/>
                </a:lnTo>
                <a:lnTo>
                  <a:pt x="277" y="289"/>
                </a:lnTo>
                <a:lnTo>
                  <a:pt x="265" y="283"/>
                </a:lnTo>
                <a:lnTo>
                  <a:pt x="255" y="276"/>
                </a:lnTo>
                <a:lnTo>
                  <a:pt x="245" y="271"/>
                </a:lnTo>
                <a:lnTo>
                  <a:pt x="235" y="265"/>
                </a:lnTo>
                <a:lnTo>
                  <a:pt x="226" y="262"/>
                </a:lnTo>
                <a:lnTo>
                  <a:pt x="216" y="260"/>
                </a:lnTo>
                <a:lnTo>
                  <a:pt x="205" y="259"/>
                </a:lnTo>
                <a:lnTo>
                  <a:pt x="194" y="258"/>
                </a:lnTo>
                <a:lnTo>
                  <a:pt x="181" y="258"/>
                </a:lnTo>
                <a:lnTo>
                  <a:pt x="170" y="258"/>
                </a:lnTo>
                <a:lnTo>
                  <a:pt x="144" y="258"/>
                </a:lnTo>
                <a:lnTo>
                  <a:pt x="120" y="258"/>
                </a:lnTo>
                <a:lnTo>
                  <a:pt x="107" y="258"/>
                </a:lnTo>
                <a:lnTo>
                  <a:pt x="94" y="258"/>
                </a:lnTo>
                <a:lnTo>
                  <a:pt x="80" y="257"/>
                </a:lnTo>
                <a:lnTo>
                  <a:pt x="68" y="256"/>
                </a:lnTo>
                <a:lnTo>
                  <a:pt x="57" y="253"/>
                </a:lnTo>
                <a:lnTo>
                  <a:pt x="46" y="249"/>
                </a:lnTo>
                <a:lnTo>
                  <a:pt x="34" y="246"/>
                </a:lnTo>
                <a:lnTo>
                  <a:pt x="24" y="243"/>
                </a:lnTo>
                <a:lnTo>
                  <a:pt x="17" y="240"/>
                </a:lnTo>
                <a:lnTo>
                  <a:pt x="9" y="239"/>
                </a:lnTo>
                <a:lnTo>
                  <a:pt x="0" y="23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5" name="Freeform 1781"/>
          <p:cNvSpPr>
            <a:spLocks/>
          </p:cNvSpPr>
          <p:nvPr/>
        </p:nvSpPr>
        <p:spPr bwMode="auto">
          <a:xfrm>
            <a:off x="7124700" y="2505075"/>
            <a:ext cx="22225" cy="79375"/>
          </a:xfrm>
          <a:custGeom>
            <a:avLst/>
            <a:gdLst>
              <a:gd name="T0" fmla="*/ 0 w 56"/>
              <a:gd name="T1" fmla="*/ 2147483647 h 197"/>
              <a:gd name="T2" fmla="*/ 0 w 56"/>
              <a:gd name="T3" fmla="*/ 2147483647 h 197"/>
              <a:gd name="T4" fmla="*/ 2147483647 w 56"/>
              <a:gd name="T5" fmla="*/ 2147483647 h 197"/>
              <a:gd name="T6" fmla="*/ 2147483647 w 56"/>
              <a:gd name="T7" fmla="*/ 2147483647 h 197"/>
              <a:gd name="T8" fmla="*/ 2147483647 w 56"/>
              <a:gd name="T9" fmla="*/ 2147483647 h 197"/>
              <a:gd name="T10" fmla="*/ 2147483647 w 56"/>
              <a:gd name="T11" fmla="*/ 2147483647 h 197"/>
              <a:gd name="T12" fmla="*/ 2147483647 w 56"/>
              <a:gd name="T13" fmla="*/ 2147483647 h 197"/>
              <a:gd name="T14" fmla="*/ 2147483647 w 56"/>
              <a:gd name="T15" fmla="*/ 2147483647 h 197"/>
              <a:gd name="T16" fmla="*/ 2147483647 w 56"/>
              <a:gd name="T17" fmla="*/ 2147483647 h 197"/>
              <a:gd name="T18" fmla="*/ 2147483647 w 56"/>
              <a:gd name="T19" fmla="*/ 2147483647 h 197"/>
              <a:gd name="T20" fmla="*/ 2147483647 w 56"/>
              <a:gd name="T21" fmla="*/ 2147483647 h 197"/>
              <a:gd name="T22" fmla="*/ 2147483647 w 56"/>
              <a:gd name="T23" fmla="*/ 2147483647 h 197"/>
              <a:gd name="T24" fmla="*/ 2147483647 w 56"/>
              <a:gd name="T25" fmla="*/ 2147483647 h 197"/>
              <a:gd name="T26" fmla="*/ 2147483647 w 56"/>
              <a:gd name="T27" fmla="*/ 2147483647 h 197"/>
              <a:gd name="T28" fmla="*/ 2147483647 w 56"/>
              <a:gd name="T29" fmla="*/ 2147483647 h 197"/>
              <a:gd name="T30" fmla="*/ 2147483647 w 56"/>
              <a:gd name="T31" fmla="*/ 2147483647 h 197"/>
              <a:gd name="T32" fmla="*/ 2147483647 w 56"/>
              <a:gd name="T33" fmla="*/ 2147483647 h 197"/>
              <a:gd name="T34" fmla="*/ 2147483647 w 56"/>
              <a:gd name="T35" fmla="*/ 2147483647 h 197"/>
              <a:gd name="T36" fmla="*/ 2147483647 w 56"/>
              <a:gd name="T37" fmla="*/ 2147483647 h 197"/>
              <a:gd name="T38" fmla="*/ 2147483647 w 56"/>
              <a:gd name="T39" fmla="*/ 2147483647 h 197"/>
              <a:gd name="T40" fmla="*/ 2147483647 w 56"/>
              <a:gd name="T41" fmla="*/ 2147483647 h 197"/>
              <a:gd name="T42" fmla="*/ 2147483647 w 56"/>
              <a:gd name="T43" fmla="*/ 2147483647 h 197"/>
              <a:gd name="T44" fmla="*/ 2147483647 w 56"/>
              <a:gd name="T45" fmla="*/ 2147483647 h 197"/>
              <a:gd name="T46" fmla="*/ 2147483647 w 56"/>
              <a:gd name="T47" fmla="*/ 2147483647 h 197"/>
              <a:gd name="T48" fmla="*/ 2147483647 w 56"/>
              <a:gd name="T49" fmla="*/ 2147483647 h 197"/>
              <a:gd name="T50" fmla="*/ 2147483647 w 56"/>
              <a:gd name="T51" fmla="*/ 2147483647 h 197"/>
              <a:gd name="T52" fmla="*/ 2147483647 w 56"/>
              <a:gd name="T53" fmla="*/ 2147483647 h 197"/>
              <a:gd name="T54" fmla="*/ 2147483647 w 56"/>
              <a:gd name="T55" fmla="*/ 0 h 19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6" h="197">
                <a:moveTo>
                  <a:pt x="0" y="197"/>
                </a:moveTo>
                <a:lnTo>
                  <a:pt x="0" y="196"/>
                </a:lnTo>
                <a:lnTo>
                  <a:pt x="1" y="196"/>
                </a:lnTo>
                <a:lnTo>
                  <a:pt x="4" y="187"/>
                </a:lnTo>
                <a:lnTo>
                  <a:pt x="9" y="176"/>
                </a:lnTo>
                <a:lnTo>
                  <a:pt x="13" y="166"/>
                </a:lnTo>
                <a:lnTo>
                  <a:pt x="17" y="155"/>
                </a:lnTo>
                <a:lnTo>
                  <a:pt x="20" y="145"/>
                </a:lnTo>
                <a:lnTo>
                  <a:pt x="22" y="133"/>
                </a:lnTo>
                <a:lnTo>
                  <a:pt x="23" y="122"/>
                </a:lnTo>
                <a:lnTo>
                  <a:pt x="25" y="113"/>
                </a:lnTo>
                <a:lnTo>
                  <a:pt x="25" y="103"/>
                </a:lnTo>
                <a:lnTo>
                  <a:pt x="26" y="93"/>
                </a:lnTo>
                <a:lnTo>
                  <a:pt x="27" y="84"/>
                </a:lnTo>
                <a:lnTo>
                  <a:pt x="28" y="75"/>
                </a:lnTo>
                <a:lnTo>
                  <a:pt x="31" y="67"/>
                </a:lnTo>
                <a:lnTo>
                  <a:pt x="36" y="59"/>
                </a:lnTo>
                <a:lnTo>
                  <a:pt x="41" y="52"/>
                </a:lnTo>
                <a:lnTo>
                  <a:pt x="46" y="44"/>
                </a:lnTo>
                <a:lnTo>
                  <a:pt x="49" y="36"/>
                </a:lnTo>
                <a:lnTo>
                  <a:pt x="50" y="29"/>
                </a:lnTo>
                <a:lnTo>
                  <a:pt x="51" y="21"/>
                </a:lnTo>
                <a:lnTo>
                  <a:pt x="50" y="14"/>
                </a:lnTo>
                <a:lnTo>
                  <a:pt x="51" y="7"/>
                </a:lnTo>
                <a:lnTo>
                  <a:pt x="53" y="5"/>
                </a:lnTo>
                <a:lnTo>
                  <a:pt x="53" y="2"/>
                </a:lnTo>
                <a:lnTo>
                  <a:pt x="54" y="1"/>
                </a:lnTo>
                <a:lnTo>
                  <a:pt x="5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6" name="Freeform 1782"/>
          <p:cNvSpPr>
            <a:spLocks/>
          </p:cNvSpPr>
          <p:nvPr/>
        </p:nvSpPr>
        <p:spPr bwMode="auto">
          <a:xfrm>
            <a:off x="7092950" y="2533650"/>
            <a:ext cx="11113" cy="42863"/>
          </a:xfrm>
          <a:custGeom>
            <a:avLst/>
            <a:gdLst>
              <a:gd name="T0" fmla="*/ 0 w 31"/>
              <a:gd name="T1" fmla="*/ 2147483647 h 106"/>
              <a:gd name="T2" fmla="*/ 2147483647 w 31"/>
              <a:gd name="T3" fmla="*/ 2147483647 h 106"/>
              <a:gd name="T4" fmla="*/ 2147483647 w 31"/>
              <a:gd name="T5" fmla="*/ 2147483647 h 106"/>
              <a:gd name="T6" fmla="*/ 2147483647 w 31"/>
              <a:gd name="T7" fmla="*/ 2147483647 h 106"/>
              <a:gd name="T8" fmla="*/ 2147483647 w 31"/>
              <a:gd name="T9" fmla="*/ 2147483647 h 106"/>
              <a:gd name="T10" fmla="*/ 2147483647 w 31"/>
              <a:gd name="T11" fmla="*/ 2147483647 h 106"/>
              <a:gd name="T12" fmla="*/ 2147483647 w 31"/>
              <a:gd name="T13" fmla="*/ 2147483647 h 106"/>
              <a:gd name="T14" fmla="*/ 2147483647 w 31"/>
              <a:gd name="T15" fmla="*/ 2147483647 h 106"/>
              <a:gd name="T16" fmla="*/ 2147483647 w 31"/>
              <a:gd name="T17" fmla="*/ 0 h 10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1" h="106">
                <a:moveTo>
                  <a:pt x="0" y="106"/>
                </a:moveTo>
                <a:lnTo>
                  <a:pt x="4" y="95"/>
                </a:lnTo>
                <a:lnTo>
                  <a:pt x="7" y="83"/>
                </a:lnTo>
                <a:lnTo>
                  <a:pt x="10" y="70"/>
                </a:lnTo>
                <a:lnTo>
                  <a:pt x="15" y="52"/>
                </a:lnTo>
                <a:lnTo>
                  <a:pt x="20" y="34"/>
                </a:lnTo>
                <a:lnTo>
                  <a:pt x="23" y="22"/>
                </a:lnTo>
                <a:lnTo>
                  <a:pt x="27" y="11"/>
                </a:lnTo>
                <a:lnTo>
                  <a:pt x="3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7" name="Freeform 1783"/>
          <p:cNvSpPr>
            <a:spLocks/>
          </p:cNvSpPr>
          <p:nvPr/>
        </p:nvSpPr>
        <p:spPr bwMode="auto">
          <a:xfrm>
            <a:off x="7161213" y="2571750"/>
            <a:ext cx="1587" cy="1588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0 w 2"/>
              <a:gd name="T5" fmla="*/ 2147483647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1" y="1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8" name="Freeform 1784"/>
          <p:cNvSpPr>
            <a:spLocks/>
          </p:cNvSpPr>
          <p:nvPr/>
        </p:nvSpPr>
        <p:spPr bwMode="auto">
          <a:xfrm>
            <a:off x="7332663" y="2425700"/>
            <a:ext cx="77787" cy="25400"/>
          </a:xfrm>
          <a:custGeom>
            <a:avLst/>
            <a:gdLst>
              <a:gd name="T0" fmla="*/ 0 w 192"/>
              <a:gd name="T1" fmla="*/ 0 h 67"/>
              <a:gd name="T2" fmla="*/ 2147483647 w 192"/>
              <a:gd name="T3" fmla="*/ 2147483647 h 67"/>
              <a:gd name="T4" fmla="*/ 2147483647 w 192"/>
              <a:gd name="T5" fmla="*/ 2147483647 h 67"/>
              <a:gd name="T6" fmla="*/ 2147483647 w 192"/>
              <a:gd name="T7" fmla="*/ 2147483647 h 67"/>
              <a:gd name="T8" fmla="*/ 2147483647 w 192"/>
              <a:gd name="T9" fmla="*/ 2147483647 h 67"/>
              <a:gd name="T10" fmla="*/ 2147483647 w 192"/>
              <a:gd name="T11" fmla="*/ 2147483647 h 67"/>
              <a:gd name="T12" fmla="*/ 2147483647 w 192"/>
              <a:gd name="T13" fmla="*/ 2147483647 h 67"/>
              <a:gd name="T14" fmla="*/ 2147483647 w 192"/>
              <a:gd name="T15" fmla="*/ 2147483647 h 67"/>
              <a:gd name="T16" fmla="*/ 2147483647 w 192"/>
              <a:gd name="T17" fmla="*/ 2147483647 h 67"/>
              <a:gd name="T18" fmla="*/ 2147483647 w 192"/>
              <a:gd name="T19" fmla="*/ 2147483647 h 67"/>
              <a:gd name="T20" fmla="*/ 2147483647 w 192"/>
              <a:gd name="T21" fmla="*/ 2147483647 h 67"/>
              <a:gd name="T22" fmla="*/ 2147483647 w 192"/>
              <a:gd name="T23" fmla="*/ 2147483647 h 67"/>
              <a:gd name="T24" fmla="*/ 2147483647 w 192"/>
              <a:gd name="T25" fmla="*/ 2147483647 h 67"/>
              <a:gd name="T26" fmla="*/ 2147483647 w 192"/>
              <a:gd name="T27" fmla="*/ 2147483647 h 67"/>
              <a:gd name="T28" fmla="*/ 2147483647 w 192"/>
              <a:gd name="T29" fmla="*/ 2147483647 h 67"/>
              <a:gd name="T30" fmla="*/ 2147483647 w 192"/>
              <a:gd name="T31" fmla="*/ 2147483647 h 67"/>
              <a:gd name="T32" fmla="*/ 2147483647 w 192"/>
              <a:gd name="T33" fmla="*/ 2147483647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2" h="67">
                <a:moveTo>
                  <a:pt x="0" y="0"/>
                </a:moveTo>
                <a:lnTo>
                  <a:pt x="13" y="1"/>
                </a:lnTo>
                <a:lnTo>
                  <a:pt x="25" y="4"/>
                </a:lnTo>
                <a:lnTo>
                  <a:pt x="38" y="6"/>
                </a:lnTo>
                <a:lnTo>
                  <a:pt x="49" y="10"/>
                </a:lnTo>
                <a:lnTo>
                  <a:pt x="60" y="15"/>
                </a:lnTo>
                <a:lnTo>
                  <a:pt x="70" y="20"/>
                </a:lnTo>
                <a:lnTo>
                  <a:pt x="85" y="28"/>
                </a:lnTo>
                <a:lnTo>
                  <a:pt x="99" y="37"/>
                </a:lnTo>
                <a:lnTo>
                  <a:pt x="113" y="46"/>
                </a:lnTo>
                <a:lnTo>
                  <a:pt x="127" y="54"/>
                </a:lnTo>
                <a:lnTo>
                  <a:pt x="136" y="59"/>
                </a:lnTo>
                <a:lnTo>
                  <a:pt x="146" y="62"/>
                </a:lnTo>
                <a:lnTo>
                  <a:pt x="158" y="65"/>
                </a:lnTo>
                <a:lnTo>
                  <a:pt x="168" y="67"/>
                </a:lnTo>
                <a:lnTo>
                  <a:pt x="180" y="67"/>
                </a:lnTo>
                <a:lnTo>
                  <a:pt x="192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099" name="Freeform 1785"/>
          <p:cNvSpPr>
            <a:spLocks/>
          </p:cNvSpPr>
          <p:nvPr/>
        </p:nvSpPr>
        <p:spPr bwMode="auto">
          <a:xfrm>
            <a:off x="7315200" y="2473325"/>
            <a:ext cx="36513" cy="15875"/>
          </a:xfrm>
          <a:custGeom>
            <a:avLst/>
            <a:gdLst>
              <a:gd name="T0" fmla="*/ 0 w 92"/>
              <a:gd name="T1" fmla="*/ 0 h 41"/>
              <a:gd name="T2" fmla="*/ 0 w 92"/>
              <a:gd name="T3" fmla="*/ 2147483647 h 41"/>
              <a:gd name="T4" fmla="*/ 2147483647 w 92"/>
              <a:gd name="T5" fmla="*/ 2147483647 h 41"/>
              <a:gd name="T6" fmla="*/ 2147483647 w 92"/>
              <a:gd name="T7" fmla="*/ 2147483647 h 41"/>
              <a:gd name="T8" fmla="*/ 2147483647 w 92"/>
              <a:gd name="T9" fmla="*/ 2147483647 h 41"/>
              <a:gd name="T10" fmla="*/ 2147483647 w 92"/>
              <a:gd name="T11" fmla="*/ 2147483647 h 41"/>
              <a:gd name="T12" fmla="*/ 2147483647 w 92"/>
              <a:gd name="T13" fmla="*/ 2147483647 h 41"/>
              <a:gd name="T14" fmla="*/ 2147483647 w 92"/>
              <a:gd name="T15" fmla="*/ 2147483647 h 41"/>
              <a:gd name="T16" fmla="*/ 2147483647 w 92"/>
              <a:gd name="T17" fmla="*/ 2147483647 h 41"/>
              <a:gd name="T18" fmla="*/ 2147483647 w 92"/>
              <a:gd name="T19" fmla="*/ 2147483647 h 41"/>
              <a:gd name="T20" fmla="*/ 2147483647 w 92"/>
              <a:gd name="T21" fmla="*/ 2147483647 h 41"/>
              <a:gd name="T22" fmla="*/ 2147483647 w 92"/>
              <a:gd name="T23" fmla="*/ 2147483647 h 41"/>
              <a:gd name="T24" fmla="*/ 2147483647 w 92"/>
              <a:gd name="T25" fmla="*/ 2147483647 h 41"/>
              <a:gd name="T26" fmla="*/ 2147483647 w 92"/>
              <a:gd name="T27" fmla="*/ 2147483647 h 41"/>
              <a:gd name="T28" fmla="*/ 2147483647 w 92"/>
              <a:gd name="T29" fmla="*/ 2147483647 h 41"/>
              <a:gd name="T30" fmla="*/ 2147483647 w 92"/>
              <a:gd name="T31" fmla="*/ 2147483647 h 41"/>
              <a:gd name="T32" fmla="*/ 2147483647 w 92"/>
              <a:gd name="T33" fmla="*/ 2147483647 h 4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2" h="41">
                <a:moveTo>
                  <a:pt x="0" y="0"/>
                </a:moveTo>
                <a:lnTo>
                  <a:pt x="0" y="4"/>
                </a:lnTo>
                <a:lnTo>
                  <a:pt x="1" y="8"/>
                </a:lnTo>
                <a:lnTo>
                  <a:pt x="3" y="10"/>
                </a:lnTo>
                <a:lnTo>
                  <a:pt x="5" y="13"/>
                </a:lnTo>
                <a:lnTo>
                  <a:pt x="8" y="15"/>
                </a:lnTo>
                <a:lnTo>
                  <a:pt x="14" y="18"/>
                </a:lnTo>
                <a:lnTo>
                  <a:pt x="21" y="19"/>
                </a:lnTo>
                <a:lnTo>
                  <a:pt x="29" y="21"/>
                </a:lnTo>
                <a:lnTo>
                  <a:pt x="38" y="22"/>
                </a:lnTo>
                <a:lnTo>
                  <a:pt x="46" y="22"/>
                </a:lnTo>
                <a:lnTo>
                  <a:pt x="55" y="24"/>
                </a:lnTo>
                <a:lnTo>
                  <a:pt x="62" y="26"/>
                </a:lnTo>
                <a:lnTo>
                  <a:pt x="70" y="30"/>
                </a:lnTo>
                <a:lnTo>
                  <a:pt x="77" y="33"/>
                </a:lnTo>
                <a:lnTo>
                  <a:pt x="84" y="37"/>
                </a:lnTo>
                <a:lnTo>
                  <a:pt x="92" y="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0" name="Freeform 1786"/>
          <p:cNvSpPr>
            <a:spLocks/>
          </p:cNvSpPr>
          <p:nvPr/>
        </p:nvSpPr>
        <p:spPr bwMode="auto">
          <a:xfrm>
            <a:off x="7175500" y="2493963"/>
            <a:ext cx="77788" cy="31750"/>
          </a:xfrm>
          <a:custGeom>
            <a:avLst/>
            <a:gdLst>
              <a:gd name="T0" fmla="*/ 2147483647 w 194"/>
              <a:gd name="T1" fmla="*/ 0 h 81"/>
              <a:gd name="T2" fmla="*/ 0 w 194"/>
              <a:gd name="T3" fmla="*/ 2147483647 h 81"/>
              <a:gd name="T4" fmla="*/ 0 w 194"/>
              <a:gd name="T5" fmla="*/ 2147483647 h 81"/>
              <a:gd name="T6" fmla="*/ 0 w 194"/>
              <a:gd name="T7" fmla="*/ 2147483647 h 81"/>
              <a:gd name="T8" fmla="*/ 2147483647 w 194"/>
              <a:gd name="T9" fmla="*/ 2147483647 h 81"/>
              <a:gd name="T10" fmla="*/ 2147483647 w 194"/>
              <a:gd name="T11" fmla="*/ 2147483647 h 81"/>
              <a:gd name="T12" fmla="*/ 2147483647 w 194"/>
              <a:gd name="T13" fmla="*/ 2147483647 h 81"/>
              <a:gd name="T14" fmla="*/ 2147483647 w 194"/>
              <a:gd name="T15" fmla="*/ 2147483647 h 81"/>
              <a:gd name="T16" fmla="*/ 2147483647 w 194"/>
              <a:gd name="T17" fmla="*/ 2147483647 h 81"/>
              <a:gd name="T18" fmla="*/ 2147483647 w 194"/>
              <a:gd name="T19" fmla="*/ 2147483647 h 81"/>
              <a:gd name="T20" fmla="*/ 2147483647 w 194"/>
              <a:gd name="T21" fmla="*/ 2147483647 h 81"/>
              <a:gd name="T22" fmla="*/ 2147483647 w 194"/>
              <a:gd name="T23" fmla="*/ 2147483647 h 81"/>
              <a:gd name="T24" fmla="*/ 2147483647 w 194"/>
              <a:gd name="T25" fmla="*/ 2147483647 h 81"/>
              <a:gd name="T26" fmla="*/ 2147483647 w 194"/>
              <a:gd name="T27" fmla="*/ 2147483647 h 81"/>
              <a:gd name="T28" fmla="*/ 2147483647 w 194"/>
              <a:gd name="T29" fmla="*/ 2147483647 h 81"/>
              <a:gd name="T30" fmla="*/ 2147483647 w 194"/>
              <a:gd name="T31" fmla="*/ 2147483647 h 81"/>
              <a:gd name="T32" fmla="*/ 2147483647 w 194"/>
              <a:gd name="T33" fmla="*/ 2147483647 h 81"/>
              <a:gd name="T34" fmla="*/ 2147483647 w 194"/>
              <a:gd name="T35" fmla="*/ 2147483647 h 81"/>
              <a:gd name="T36" fmla="*/ 2147483647 w 194"/>
              <a:gd name="T37" fmla="*/ 2147483647 h 81"/>
              <a:gd name="T38" fmla="*/ 2147483647 w 194"/>
              <a:gd name="T39" fmla="*/ 2147483647 h 81"/>
              <a:gd name="T40" fmla="*/ 2147483647 w 194"/>
              <a:gd name="T41" fmla="*/ 2147483647 h 81"/>
              <a:gd name="T42" fmla="*/ 2147483647 w 194"/>
              <a:gd name="T43" fmla="*/ 2147483647 h 81"/>
              <a:gd name="T44" fmla="*/ 2147483647 w 194"/>
              <a:gd name="T45" fmla="*/ 2147483647 h 81"/>
              <a:gd name="T46" fmla="*/ 2147483647 w 194"/>
              <a:gd name="T47" fmla="*/ 2147483647 h 8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94" h="81">
                <a:moveTo>
                  <a:pt x="2" y="0"/>
                </a:moveTo>
                <a:lnTo>
                  <a:pt x="0" y="7"/>
                </a:lnTo>
                <a:lnTo>
                  <a:pt x="0" y="12"/>
                </a:lnTo>
                <a:lnTo>
                  <a:pt x="0" y="18"/>
                </a:lnTo>
                <a:lnTo>
                  <a:pt x="1" y="22"/>
                </a:lnTo>
                <a:lnTo>
                  <a:pt x="2" y="26"/>
                </a:lnTo>
                <a:lnTo>
                  <a:pt x="4" y="29"/>
                </a:lnTo>
                <a:lnTo>
                  <a:pt x="10" y="33"/>
                </a:lnTo>
                <a:lnTo>
                  <a:pt x="17" y="37"/>
                </a:lnTo>
                <a:lnTo>
                  <a:pt x="26" y="39"/>
                </a:lnTo>
                <a:lnTo>
                  <a:pt x="34" y="40"/>
                </a:lnTo>
                <a:lnTo>
                  <a:pt x="44" y="41"/>
                </a:lnTo>
                <a:lnTo>
                  <a:pt x="54" y="42"/>
                </a:lnTo>
                <a:lnTo>
                  <a:pt x="63" y="42"/>
                </a:lnTo>
                <a:lnTo>
                  <a:pt x="73" y="44"/>
                </a:lnTo>
                <a:lnTo>
                  <a:pt x="82" y="45"/>
                </a:lnTo>
                <a:lnTo>
                  <a:pt x="97" y="47"/>
                </a:lnTo>
                <a:lnTo>
                  <a:pt x="112" y="50"/>
                </a:lnTo>
                <a:lnTo>
                  <a:pt x="125" y="54"/>
                </a:lnTo>
                <a:lnTo>
                  <a:pt x="140" y="58"/>
                </a:lnTo>
                <a:lnTo>
                  <a:pt x="153" y="63"/>
                </a:lnTo>
                <a:lnTo>
                  <a:pt x="167" y="68"/>
                </a:lnTo>
                <a:lnTo>
                  <a:pt x="180" y="74"/>
                </a:lnTo>
                <a:lnTo>
                  <a:pt x="194" y="8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1" name="Freeform 1787"/>
          <p:cNvSpPr>
            <a:spLocks/>
          </p:cNvSpPr>
          <p:nvPr/>
        </p:nvSpPr>
        <p:spPr bwMode="auto">
          <a:xfrm>
            <a:off x="7169150" y="2533650"/>
            <a:ext cx="60325" cy="17463"/>
          </a:xfrm>
          <a:custGeom>
            <a:avLst/>
            <a:gdLst>
              <a:gd name="T0" fmla="*/ 0 w 151"/>
              <a:gd name="T1" fmla="*/ 0 h 46"/>
              <a:gd name="T2" fmla="*/ 2147483647 w 151"/>
              <a:gd name="T3" fmla="*/ 2147483647 h 46"/>
              <a:gd name="T4" fmla="*/ 2147483647 w 151"/>
              <a:gd name="T5" fmla="*/ 2147483647 h 46"/>
              <a:gd name="T6" fmla="*/ 2147483647 w 151"/>
              <a:gd name="T7" fmla="*/ 2147483647 h 46"/>
              <a:gd name="T8" fmla="*/ 2147483647 w 151"/>
              <a:gd name="T9" fmla="*/ 2147483647 h 46"/>
              <a:gd name="T10" fmla="*/ 2147483647 w 151"/>
              <a:gd name="T11" fmla="*/ 2147483647 h 46"/>
              <a:gd name="T12" fmla="*/ 2147483647 w 151"/>
              <a:gd name="T13" fmla="*/ 2147483647 h 46"/>
              <a:gd name="T14" fmla="*/ 2147483647 w 151"/>
              <a:gd name="T15" fmla="*/ 2147483647 h 46"/>
              <a:gd name="T16" fmla="*/ 2147483647 w 151"/>
              <a:gd name="T17" fmla="*/ 2147483647 h 46"/>
              <a:gd name="T18" fmla="*/ 2147483647 w 151"/>
              <a:gd name="T19" fmla="*/ 2147483647 h 46"/>
              <a:gd name="T20" fmla="*/ 2147483647 w 151"/>
              <a:gd name="T21" fmla="*/ 2147483647 h 46"/>
              <a:gd name="T22" fmla="*/ 2147483647 w 151"/>
              <a:gd name="T23" fmla="*/ 2147483647 h 46"/>
              <a:gd name="T24" fmla="*/ 2147483647 w 151"/>
              <a:gd name="T25" fmla="*/ 2147483647 h 46"/>
              <a:gd name="T26" fmla="*/ 2147483647 w 151"/>
              <a:gd name="T27" fmla="*/ 2147483647 h 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1" h="46">
                <a:moveTo>
                  <a:pt x="0" y="0"/>
                </a:moveTo>
                <a:lnTo>
                  <a:pt x="8" y="8"/>
                </a:lnTo>
                <a:lnTo>
                  <a:pt x="17" y="13"/>
                </a:lnTo>
                <a:lnTo>
                  <a:pt x="27" y="19"/>
                </a:lnTo>
                <a:lnTo>
                  <a:pt x="37" y="23"/>
                </a:lnTo>
                <a:lnTo>
                  <a:pt x="48" y="28"/>
                </a:lnTo>
                <a:lnTo>
                  <a:pt x="62" y="33"/>
                </a:lnTo>
                <a:lnTo>
                  <a:pt x="75" y="37"/>
                </a:lnTo>
                <a:lnTo>
                  <a:pt x="90" y="40"/>
                </a:lnTo>
                <a:lnTo>
                  <a:pt x="103" y="42"/>
                </a:lnTo>
                <a:lnTo>
                  <a:pt x="117" y="45"/>
                </a:lnTo>
                <a:lnTo>
                  <a:pt x="129" y="46"/>
                </a:lnTo>
                <a:lnTo>
                  <a:pt x="141" y="46"/>
                </a:lnTo>
                <a:lnTo>
                  <a:pt x="151" y="4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2" name="Freeform 1788"/>
          <p:cNvSpPr>
            <a:spLocks/>
          </p:cNvSpPr>
          <p:nvPr/>
        </p:nvSpPr>
        <p:spPr bwMode="auto">
          <a:xfrm>
            <a:off x="7323138" y="2451100"/>
            <a:ext cx="38100" cy="12700"/>
          </a:xfrm>
          <a:custGeom>
            <a:avLst/>
            <a:gdLst>
              <a:gd name="T0" fmla="*/ 0 w 98"/>
              <a:gd name="T1" fmla="*/ 0 h 35"/>
              <a:gd name="T2" fmla="*/ 2147483647 w 98"/>
              <a:gd name="T3" fmla="*/ 2147483647 h 35"/>
              <a:gd name="T4" fmla="*/ 2147483647 w 98"/>
              <a:gd name="T5" fmla="*/ 2147483647 h 35"/>
              <a:gd name="T6" fmla="*/ 2147483647 w 98"/>
              <a:gd name="T7" fmla="*/ 2147483647 h 35"/>
              <a:gd name="T8" fmla="*/ 2147483647 w 98"/>
              <a:gd name="T9" fmla="*/ 2147483647 h 35"/>
              <a:gd name="T10" fmla="*/ 2147483647 w 98"/>
              <a:gd name="T11" fmla="*/ 2147483647 h 35"/>
              <a:gd name="T12" fmla="*/ 2147483647 w 98"/>
              <a:gd name="T13" fmla="*/ 2147483647 h 35"/>
              <a:gd name="T14" fmla="*/ 2147483647 w 98"/>
              <a:gd name="T15" fmla="*/ 2147483647 h 35"/>
              <a:gd name="T16" fmla="*/ 2147483647 w 98"/>
              <a:gd name="T17" fmla="*/ 2147483647 h 35"/>
              <a:gd name="T18" fmla="*/ 2147483647 w 98"/>
              <a:gd name="T19" fmla="*/ 2147483647 h 35"/>
              <a:gd name="T20" fmla="*/ 2147483647 w 98"/>
              <a:gd name="T21" fmla="*/ 2147483647 h 35"/>
              <a:gd name="T22" fmla="*/ 2147483647 w 98"/>
              <a:gd name="T23" fmla="*/ 2147483647 h 35"/>
              <a:gd name="T24" fmla="*/ 2147483647 w 98"/>
              <a:gd name="T25" fmla="*/ 2147483647 h 35"/>
              <a:gd name="T26" fmla="*/ 2147483647 w 98"/>
              <a:gd name="T27" fmla="*/ 2147483647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8" h="35">
                <a:moveTo>
                  <a:pt x="0" y="0"/>
                </a:moveTo>
                <a:lnTo>
                  <a:pt x="5" y="4"/>
                </a:lnTo>
                <a:lnTo>
                  <a:pt x="12" y="6"/>
                </a:lnTo>
                <a:lnTo>
                  <a:pt x="18" y="8"/>
                </a:lnTo>
                <a:lnTo>
                  <a:pt x="24" y="9"/>
                </a:lnTo>
                <a:lnTo>
                  <a:pt x="31" y="11"/>
                </a:lnTo>
                <a:lnTo>
                  <a:pt x="43" y="13"/>
                </a:lnTo>
                <a:lnTo>
                  <a:pt x="56" y="15"/>
                </a:lnTo>
                <a:lnTo>
                  <a:pt x="67" y="17"/>
                </a:lnTo>
                <a:lnTo>
                  <a:pt x="74" y="19"/>
                </a:lnTo>
                <a:lnTo>
                  <a:pt x="80" y="23"/>
                </a:lnTo>
                <a:lnTo>
                  <a:pt x="87" y="26"/>
                </a:lnTo>
                <a:lnTo>
                  <a:pt x="93" y="30"/>
                </a:lnTo>
                <a:lnTo>
                  <a:pt x="98" y="3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3" name="Freeform 1789"/>
          <p:cNvSpPr>
            <a:spLocks/>
          </p:cNvSpPr>
          <p:nvPr/>
        </p:nvSpPr>
        <p:spPr bwMode="auto">
          <a:xfrm>
            <a:off x="7059613" y="2555875"/>
            <a:ext cx="11112" cy="23813"/>
          </a:xfrm>
          <a:custGeom>
            <a:avLst/>
            <a:gdLst>
              <a:gd name="T0" fmla="*/ 2147483647 w 24"/>
              <a:gd name="T1" fmla="*/ 2147483647 h 59"/>
              <a:gd name="T2" fmla="*/ 0 w 24"/>
              <a:gd name="T3" fmla="*/ 2147483647 h 59"/>
              <a:gd name="T4" fmla="*/ 0 w 24"/>
              <a:gd name="T5" fmla="*/ 2147483647 h 59"/>
              <a:gd name="T6" fmla="*/ 0 w 24"/>
              <a:gd name="T7" fmla="*/ 2147483647 h 59"/>
              <a:gd name="T8" fmla="*/ 2147483647 w 24"/>
              <a:gd name="T9" fmla="*/ 2147483647 h 59"/>
              <a:gd name="T10" fmla="*/ 2147483647 w 24"/>
              <a:gd name="T11" fmla="*/ 2147483647 h 59"/>
              <a:gd name="T12" fmla="*/ 2147483647 w 24"/>
              <a:gd name="T13" fmla="*/ 2147483647 h 59"/>
              <a:gd name="T14" fmla="*/ 2147483647 w 24"/>
              <a:gd name="T15" fmla="*/ 2147483647 h 59"/>
              <a:gd name="T16" fmla="*/ 2147483647 w 24"/>
              <a:gd name="T17" fmla="*/ 2147483647 h 59"/>
              <a:gd name="T18" fmla="*/ 2147483647 w 24"/>
              <a:gd name="T19" fmla="*/ 2147483647 h 59"/>
              <a:gd name="T20" fmla="*/ 2147483647 w 24"/>
              <a:gd name="T21" fmla="*/ 2147483647 h 59"/>
              <a:gd name="T22" fmla="*/ 2147483647 w 24"/>
              <a:gd name="T23" fmla="*/ 0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" h="59">
                <a:moveTo>
                  <a:pt x="1" y="59"/>
                </a:moveTo>
                <a:lnTo>
                  <a:pt x="0" y="56"/>
                </a:lnTo>
                <a:lnTo>
                  <a:pt x="0" y="51"/>
                </a:lnTo>
                <a:lnTo>
                  <a:pt x="0" y="47"/>
                </a:lnTo>
                <a:lnTo>
                  <a:pt x="1" y="42"/>
                </a:lnTo>
                <a:lnTo>
                  <a:pt x="2" y="38"/>
                </a:lnTo>
                <a:lnTo>
                  <a:pt x="3" y="33"/>
                </a:lnTo>
                <a:lnTo>
                  <a:pt x="5" y="28"/>
                </a:lnTo>
                <a:lnTo>
                  <a:pt x="7" y="23"/>
                </a:lnTo>
                <a:lnTo>
                  <a:pt x="12" y="15"/>
                </a:lnTo>
                <a:lnTo>
                  <a:pt x="17" y="8"/>
                </a:lnTo>
                <a:lnTo>
                  <a:pt x="2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4" name="Freeform 1790"/>
          <p:cNvSpPr>
            <a:spLocks/>
          </p:cNvSpPr>
          <p:nvPr/>
        </p:nvSpPr>
        <p:spPr bwMode="auto">
          <a:xfrm>
            <a:off x="7315200" y="2420938"/>
            <a:ext cx="20638" cy="52387"/>
          </a:xfrm>
          <a:custGeom>
            <a:avLst/>
            <a:gdLst>
              <a:gd name="T0" fmla="*/ 0 w 50"/>
              <a:gd name="T1" fmla="*/ 2147483647 h 133"/>
              <a:gd name="T2" fmla="*/ 2147483647 w 50"/>
              <a:gd name="T3" fmla="*/ 2147483647 h 133"/>
              <a:gd name="T4" fmla="*/ 2147483647 w 50"/>
              <a:gd name="T5" fmla="*/ 2147483647 h 133"/>
              <a:gd name="T6" fmla="*/ 2147483647 w 50"/>
              <a:gd name="T7" fmla="*/ 2147483647 h 133"/>
              <a:gd name="T8" fmla="*/ 2147483647 w 50"/>
              <a:gd name="T9" fmla="*/ 2147483647 h 133"/>
              <a:gd name="T10" fmla="*/ 2147483647 w 50"/>
              <a:gd name="T11" fmla="*/ 2147483647 h 133"/>
              <a:gd name="T12" fmla="*/ 2147483647 w 50"/>
              <a:gd name="T13" fmla="*/ 2147483647 h 133"/>
              <a:gd name="T14" fmla="*/ 2147483647 w 50"/>
              <a:gd name="T15" fmla="*/ 2147483647 h 133"/>
              <a:gd name="T16" fmla="*/ 2147483647 w 50"/>
              <a:gd name="T17" fmla="*/ 2147483647 h 133"/>
              <a:gd name="T18" fmla="*/ 2147483647 w 50"/>
              <a:gd name="T19" fmla="*/ 2147483647 h 133"/>
              <a:gd name="T20" fmla="*/ 2147483647 w 50"/>
              <a:gd name="T21" fmla="*/ 2147483647 h 133"/>
              <a:gd name="T22" fmla="*/ 2147483647 w 50"/>
              <a:gd name="T23" fmla="*/ 2147483647 h 133"/>
              <a:gd name="T24" fmla="*/ 2147483647 w 50"/>
              <a:gd name="T25" fmla="*/ 2147483647 h 133"/>
              <a:gd name="T26" fmla="*/ 2147483647 w 50"/>
              <a:gd name="T27" fmla="*/ 2147483647 h 133"/>
              <a:gd name="T28" fmla="*/ 2147483647 w 50"/>
              <a:gd name="T29" fmla="*/ 2147483647 h 133"/>
              <a:gd name="T30" fmla="*/ 2147483647 w 50"/>
              <a:gd name="T31" fmla="*/ 2147483647 h 133"/>
              <a:gd name="T32" fmla="*/ 2147483647 w 50"/>
              <a:gd name="T33" fmla="*/ 2147483647 h 133"/>
              <a:gd name="T34" fmla="*/ 2147483647 w 50"/>
              <a:gd name="T35" fmla="*/ 0 h 13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0" h="133">
                <a:moveTo>
                  <a:pt x="0" y="133"/>
                </a:moveTo>
                <a:lnTo>
                  <a:pt x="5" y="131"/>
                </a:lnTo>
                <a:lnTo>
                  <a:pt x="11" y="130"/>
                </a:lnTo>
                <a:lnTo>
                  <a:pt x="15" y="128"/>
                </a:lnTo>
                <a:lnTo>
                  <a:pt x="19" y="125"/>
                </a:lnTo>
                <a:lnTo>
                  <a:pt x="22" y="120"/>
                </a:lnTo>
                <a:lnTo>
                  <a:pt x="24" y="115"/>
                </a:lnTo>
                <a:lnTo>
                  <a:pt x="27" y="109"/>
                </a:lnTo>
                <a:lnTo>
                  <a:pt x="29" y="97"/>
                </a:lnTo>
                <a:lnTo>
                  <a:pt x="31" y="83"/>
                </a:lnTo>
                <a:lnTo>
                  <a:pt x="32" y="69"/>
                </a:lnTo>
                <a:lnTo>
                  <a:pt x="33" y="54"/>
                </a:lnTo>
                <a:lnTo>
                  <a:pt x="34" y="44"/>
                </a:lnTo>
                <a:lnTo>
                  <a:pt x="37" y="34"/>
                </a:lnTo>
                <a:lnTo>
                  <a:pt x="39" y="25"/>
                </a:lnTo>
                <a:lnTo>
                  <a:pt x="42" y="16"/>
                </a:lnTo>
                <a:lnTo>
                  <a:pt x="46" y="8"/>
                </a:lnTo>
                <a:lnTo>
                  <a:pt x="5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5" name="Freeform 1791"/>
          <p:cNvSpPr>
            <a:spLocks/>
          </p:cNvSpPr>
          <p:nvPr/>
        </p:nvSpPr>
        <p:spPr bwMode="auto">
          <a:xfrm>
            <a:off x="2032000" y="3449638"/>
            <a:ext cx="125413" cy="255587"/>
          </a:xfrm>
          <a:custGeom>
            <a:avLst/>
            <a:gdLst>
              <a:gd name="T0" fmla="*/ 2147483647 w 317"/>
              <a:gd name="T1" fmla="*/ 2147483647 h 646"/>
              <a:gd name="T2" fmla="*/ 2147483647 w 317"/>
              <a:gd name="T3" fmla="*/ 2147483647 h 646"/>
              <a:gd name="T4" fmla="*/ 2147483647 w 317"/>
              <a:gd name="T5" fmla="*/ 2147483647 h 646"/>
              <a:gd name="T6" fmla="*/ 2147483647 w 317"/>
              <a:gd name="T7" fmla="*/ 2147483647 h 646"/>
              <a:gd name="T8" fmla="*/ 2147483647 w 317"/>
              <a:gd name="T9" fmla="*/ 2147483647 h 646"/>
              <a:gd name="T10" fmla="*/ 2147483647 w 317"/>
              <a:gd name="T11" fmla="*/ 2147483647 h 646"/>
              <a:gd name="T12" fmla="*/ 2147483647 w 317"/>
              <a:gd name="T13" fmla="*/ 2147483647 h 646"/>
              <a:gd name="T14" fmla="*/ 2147483647 w 317"/>
              <a:gd name="T15" fmla="*/ 2147483647 h 646"/>
              <a:gd name="T16" fmla="*/ 2147483647 w 317"/>
              <a:gd name="T17" fmla="*/ 2147483647 h 646"/>
              <a:gd name="T18" fmla="*/ 2147483647 w 317"/>
              <a:gd name="T19" fmla="*/ 2147483647 h 646"/>
              <a:gd name="T20" fmla="*/ 2147483647 w 317"/>
              <a:gd name="T21" fmla="*/ 2147483647 h 646"/>
              <a:gd name="T22" fmla="*/ 2147483647 w 317"/>
              <a:gd name="T23" fmla="*/ 2147483647 h 646"/>
              <a:gd name="T24" fmla="*/ 2147483647 w 317"/>
              <a:gd name="T25" fmla="*/ 2147483647 h 646"/>
              <a:gd name="T26" fmla="*/ 2147483647 w 317"/>
              <a:gd name="T27" fmla="*/ 2147483647 h 646"/>
              <a:gd name="T28" fmla="*/ 2147483647 w 317"/>
              <a:gd name="T29" fmla="*/ 2147483647 h 646"/>
              <a:gd name="T30" fmla="*/ 2147483647 w 317"/>
              <a:gd name="T31" fmla="*/ 2147483647 h 646"/>
              <a:gd name="T32" fmla="*/ 2147483647 w 317"/>
              <a:gd name="T33" fmla="*/ 2147483647 h 646"/>
              <a:gd name="T34" fmla="*/ 2147483647 w 317"/>
              <a:gd name="T35" fmla="*/ 2147483647 h 646"/>
              <a:gd name="T36" fmla="*/ 2147483647 w 317"/>
              <a:gd name="T37" fmla="*/ 2147483647 h 646"/>
              <a:gd name="T38" fmla="*/ 2147483647 w 317"/>
              <a:gd name="T39" fmla="*/ 2147483647 h 646"/>
              <a:gd name="T40" fmla="*/ 2147483647 w 317"/>
              <a:gd name="T41" fmla="*/ 2147483647 h 646"/>
              <a:gd name="T42" fmla="*/ 2147483647 w 317"/>
              <a:gd name="T43" fmla="*/ 2147483647 h 646"/>
              <a:gd name="T44" fmla="*/ 2147483647 w 317"/>
              <a:gd name="T45" fmla="*/ 2147483647 h 646"/>
              <a:gd name="T46" fmla="*/ 2147483647 w 317"/>
              <a:gd name="T47" fmla="*/ 2147483647 h 646"/>
              <a:gd name="T48" fmla="*/ 2147483647 w 317"/>
              <a:gd name="T49" fmla="*/ 2147483647 h 646"/>
              <a:gd name="T50" fmla="*/ 2147483647 w 317"/>
              <a:gd name="T51" fmla="*/ 2147483647 h 646"/>
              <a:gd name="T52" fmla="*/ 2147483647 w 317"/>
              <a:gd name="T53" fmla="*/ 2147483647 h 646"/>
              <a:gd name="T54" fmla="*/ 2147483647 w 317"/>
              <a:gd name="T55" fmla="*/ 2147483647 h 646"/>
              <a:gd name="T56" fmla="*/ 2147483647 w 317"/>
              <a:gd name="T57" fmla="*/ 2147483647 h 646"/>
              <a:gd name="T58" fmla="*/ 2147483647 w 317"/>
              <a:gd name="T59" fmla="*/ 2147483647 h 646"/>
              <a:gd name="T60" fmla="*/ 2147483647 w 317"/>
              <a:gd name="T61" fmla="*/ 2147483647 h 646"/>
              <a:gd name="T62" fmla="*/ 2147483647 w 317"/>
              <a:gd name="T63" fmla="*/ 2147483647 h 646"/>
              <a:gd name="T64" fmla="*/ 2147483647 w 317"/>
              <a:gd name="T65" fmla="*/ 2147483647 h 646"/>
              <a:gd name="T66" fmla="*/ 2147483647 w 317"/>
              <a:gd name="T67" fmla="*/ 2147483647 h 646"/>
              <a:gd name="T68" fmla="*/ 2147483647 w 317"/>
              <a:gd name="T69" fmla="*/ 2147483647 h 646"/>
              <a:gd name="T70" fmla="*/ 2147483647 w 317"/>
              <a:gd name="T71" fmla="*/ 2147483647 h 646"/>
              <a:gd name="T72" fmla="*/ 2147483647 w 317"/>
              <a:gd name="T73" fmla="*/ 2147483647 h 646"/>
              <a:gd name="T74" fmla="*/ 2147483647 w 317"/>
              <a:gd name="T75" fmla="*/ 2147483647 h 646"/>
              <a:gd name="T76" fmla="*/ 2147483647 w 317"/>
              <a:gd name="T77" fmla="*/ 2147483647 h 646"/>
              <a:gd name="T78" fmla="*/ 2147483647 w 317"/>
              <a:gd name="T79" fmla="*/ 2147483647 h 646"/>
              <a:gd name="T80" fmla="*/ 2147483647 w 317"/>
              <a:gd name="T81" fmla="*/ 2147483647 h 646"/>
              <a:gd name="T82" fmla="*/ 2147483647 w 317"/>
              <a:gd name="T83" fmla="*/ 2147483647 h 646"/>
              <a:gd name="T84" fmla="*/ 2147483647 w 317"/>
              <a:gd name="T85" fmla="*/ 2147483647 h 646"/>
              <a:gd name="T86" fmla="*/ 2147483647 w 317"/>
              <a:gd name="T87" fmla="*/ 2147483647 h 646"/>
              <a:gd name="T88" fmla="*/ 2147483647 w 317"/>
              <a:gd name="T89" fmla="*/ 2147483647 h 646"/>
              <a:gd name="T90" fmla="*/ 2147483647 w 317"/>
              <a:gd name="T91" fmla="*/ 2147483647 h 646"/>
              <a:gd name="T92" fmla="*/ 2147483647 w 317"/>
              <a:gd name="T93" fmla="*/ 2147483647 h 646"/>
              <a:gd name="T94" fmla="*/ 2147483647 w 317"/>
              <a:gd name="T95" fmla="*/ 2147483647 h 646"/>
              <a:gd name="T96" fmla="*/ 2147483647 w 317"/>
              <a:gd name="T97" fmla="*/ 0 h 6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17" h="646">
                <a:moveTo>
                  <a:pt x="316" y="646"/>
                </a:moveTo>
                <a:lnTo>
                  <a:pt x="315" y="640"/>
                </a:lnTo>
                <a:lnTo>
                  <a:pt x="315" y="635"/>
                </a:lnTo>
                <a:lnTo>
                  <a:pt x="315" y="629"/>
                </a:lnTo>
                <a:lnTo>
                  <a:pt x="315" y="612"/>
                </a:lnTo>
                <a:lnTo>
                  <a:pt x="317" y="595"/>
                </a:lnTo>
                <a:lnTo>
                  <a:pt x="317" y="577"/>
                </a:lnTo>
                <a:lnTo>
                  <a:pt x="317" y="560"/>
                </a:lnTo>
                <a:lnTo>
                  <a:pt x="316" y="538"/>
                </a:lnTo>
                <a:lnTo>
                  <a:pt x="314" y="518"/>
                </a:lnTo>
                <a:lnTo>
                  <a:pt x="312" y="497"/>
                </a:lnTo>
                <a:lnTo>
                  <a:pt x="310" y="477"/>
                </a:lnTo>
                <a:lnTo>
                  <a:pt x="307" y="456"/>
                </a:lnTo>
                <a:lnTo>
                  <a:pt x="306" y="437"/>
                </a:lnTo>
                <a:lnTo>
                  <a:pt x="305" y="419"/>
                </a:lnTo>
                <a:lnTo>
                  <a:pt x="303" y="404"/>
                </a:lnTo>
                <a:lnTo>
                  <a:pt x="302" y="395"/>
                </a:lnTo>
                <a:lnTo>
                  <a:pt x="301" y="386"/>
                </a:lnTo>
                <a:lnTo>
                  <a:pt x="301" y="376"/>
                </a:lnTo>
                <a:lnTo>
                  <a:pt x="302" y="366"/>
                </a:lnTo>
                <a:lnTo>
                  <a:pt x="304" y="359"/>
                </a:lnTo>
                <a:lnTo>
                  <a:pt x="305" y="351"/>
                </a:lnTo>
                <a:lnTo>
                  <a:pt x="307" y="344"/>
                </a:lnTo>
                <a:lnTo>
                  <a:pt x="310" y="338"/>
                </a:lnTo>
                <a:lnTo>
                  <a:pt x="310" y="332"/>
                </a:lnTo>
                <a:lnTo>
                  <a:pt x="311" y="326"/>
                </a:lnTo>
                <a:lnTo>
                  <a:pt x="310" y="322"/>
                </a:lnTo>
                <a:lnTo>
                  <a:pt x="307" y="320"/>
                </a:lnTo>
                <a:lnTo>
                  <a:pt x="305" y="317"/>
                </a:lnTo>
                <a:lnTo>
                  <a:pt x="301" y="316"/>
                </a:lnTo>
                <a:lnTo>
                  <a:pt x="297" y="316"/>
                </a:lnTo>
                <a:lnTo>
                  <a:pt x="292" y="316"/>
                </a:lnTo>
                <a:lnTo>
                  <a:pt x="287" y="316"/>
                </a:lnTo>
                <a:lnTo>
                  <a:pt x="282" y="316"/>
                </a:lnTo>
                <a:lnTo>
                  <a:pt x="267" y="317"/>
                </a:lnTo>
                <a:lnTo>
                  <a:pt x="252" y="317"/>
                </a:lnTo>
                <a:lnTo>
                  <a:pt x="237" y="316"/>
                </a:lnTo>
                <a:lnTo>
                  <a:pt x="214" y="316"/>
                </a:lnTo>
                <a:lnTo>
                  <a:pt x="193" y="315"/>
                </a:lnTo>
                <a:lnTo>
                  <a:pt x="181" y="314"/>
                </a:lnTo>
                <a:lnTo>
                  <a:pt x="170" y="314"/>
                </a:lnTo>
                <a:lnTo>
                  <a:pt x="158" y="314"/>
                </a:lnTo>
                <a:lnTo>
                  <a:pt x="147" y="314"/>
                </a:lnTo>
                <a:lnTo>
                  <a:pt x="140" y="315"/>
                </a:lnTo>
                <a:lnTo>
                  <a:pt x="133" y="315"/>
                </a:lnTo>
                <a:lnTo>
                  <a:pt x="126" y="316"/>
                </a:lnTo>
                <a:lnTo>
                  <a:pt x="119" y="315"/>
                </a:lnTo>
                <a:lnTo>
                  <a:pt x="112" y="314"/>
                </a:lnTo>
                <a:lnTo>
                  <a:pt x="103" y="312"/>
                </a:lnTo>
                <a:lnTo>
                  <a:pt x="97" y="309"/>
                </a:lnTo>
                <a:lnTo>
                  <a:pt x="89" y="305"/>
                </a:lnTo>
                <a:lnTo>
                  <a:pt x="81" y="302"/>
                </a:lnTo>
                <a:lnTo>
                  <a:pt x="74" y="300"/>
                </a:lnTo>
                <a:lnTo>
                  <a:pt x="68" y="298"/>
                </a:lnTo>
                <a:lnTo>
                  <a:pt x="61" y="297"/>
                </a:lnTo>
                <a:lnTo>
                  <a:pt x="54" y="296"/>
                </a:lnTo>
                <a:lnTo>
                  <a:pt x="46" y="297"/>
                </a:lnTo>
                <a:lnTo>
                  <a:pt x="41" y="298"/>
                </a:lnTo>
                <a:lnTo>
                  <a:pt x="35" y="300"/>
                </a:lnTo>
                <a:lnTo>
                  <a:pt x="29" y="301"/>
                </a:lnTo>
                <a:lnTo>
                  <a:pt x="24" y="301"/>
                </a:lnTo>
                <a:lnTo>
                  <a:pt x="19" y="301"/>
                </a:lnTo>
                <a:lnTo>
                  <a:pt x="16" y="300"/>
                </a:lnTo>
                <a:lnTo>
                  <a:pt x="14" y="298"/>
                </a:lnTo>
                <a:lnTo>
                  <a:pt x="12" y="295"/>
                </a:lnTo>
                <a:lnTo>
                  <a:pt x="9" y="292"/>
                </a:lnTo>
                <a:lnTo>
                  <a:pt x="8" y="288"/>
                </a:lnTo>
                <a:lnTo>
                  <a:pt x="7" y="284"/>
                </a:lnTo>
                <a:lnTo>
                  <a:pt x="7" y="278"/>
                </a:lnTo>
                <a:lnTo>
                  <a:pt x="7" y="274"/>
                </a:lnTo>
                <a:lnTo>
                  <a:pt x="7" y="268"/>
                </a:lnTo>
                <a:lnTo>
                  <a:pt x="8" y="245"/>
                </a:lnTo>
                <a:lnTo>
                  <a:pt x="9" y="222"/>
                </a:lnTo>
                <a:lnTo>
                  <a:pt x="10" y="204"/>
                </a:lnTo>
                <a:lnTo>
                  <a:pt x="12" y="186"/>
                </a:lnTo>
                <a:lnTo>
                  <a:pt x="13" y="167"/>
                </a:lnTo>
                <a:lnTo>
                  <a:pt x="13" y="149"/>
                </a:lnTo>
                <a:lnTo>
                  <a:pt x="14" y="142"/>
                </a:lnTo>
                <a:lnTo>
                  <a:pt x="14" y="134"/>
                </a:lnTo>
                <a:lnTo>
                  <a:pt x="14" y="126"/>
                </a:lnTo>
                <a:lnTo>
                  <a:pt x="13" y="118"/>
                </a:lnTo>
                <a:lnTo>
                  <a:pt x="10" y="108"/>
                </a:lnTo>
                <a:lnTo>
                  <a:pt x="8" y="98"/>
                </a:lnTo>
                <a:lnTo>
                  <a:pt x="6" y="87"/>
                </a:lnTo>
                <a:lnTo>
                  <a:pt x="6" y="76"/>
                </a:lnTo>
                <a:lnTo>
                  <a:pt x="6" y="63"/>
                </a:lnTo>
                <a:lnTo>
                  <a:pt x="6" y="51"/>
                </a:lnTo>
                <a:lnTo>
                  <a:pt x="6" y="37"/>
                </a:lnTo>
                <a:lnTo>
                  <a:pt x="5" y="33"/>
                </a:lnTo>
                <a:lnTo>
                  <a:pt x="4" y="27"/>
                </a:lnTo>
                <a:lnTo>
                  <a:pt x="3" y="22"/>
                </a:lnTo>
                <a:lnTo>
                  <a:pt x="1" y="16"/>
                </a:lnTo>
                <a:lnTo>
                  <a:pt x="0" y="10"/>
                </a:lnTo>
                <a:lnTo>
                  <a:pt x="1" y="6"/>
                </a:lnTo>
                <a:lnTo>
                  <a:pt x="3" y="4"/>
                </a:lnTo>
                <a:lnTo>
                  <a:pt x="4" y="3"/>
                </a:lnTo>
                <a:lnTo>
                  <a:pt x="6" y="1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6" name="Freeform 1792"/>
          <p:cNvSpPr>
            <a:spLocks/>
          </p:cNvSpPr>
          <p:nvPr/>
        </p:nvSpPr>
        <p:spPr bwMode="auto">
          <a:xfrm>
            <a:off x="2157413" y="3695700"/>
            <a:ext cx="130175" cy="130175"/>
          </a:xfrm>
          <a:custGeom>
            <a:avLst/>
            <a:gdLst>
              <a:gd name="T0" fmla="*/ 2147483647 w 327"/>
              <a:gd name="T1" fmla="*/ 2147483647 h 331"/>
              <a:gd name="T2" fmla="*/ 2147483647 w 327"/>
              <a:gd name="T3" fmla="*/ 2147483647 h 331"/>
              <a:gd name="T4" fmla="*/ 2147483647 w 327"/>
              <a:gd name="T5" fmla="*/ 2147483647 h 331"/>
              <a:gd name="T6" fmla="*/ 2147483647 w 327"/>
              <a:gd name="T7" fmla="*/ 2147483647 h 331"/>
              <a:gd name="T8" fmla="*/ 2147483647 w 327"/>
              <a:gd name="T9" fmla="*/ 2147483647 h 331"/>
              <a:gd name="T10" fmla="*/ 2147483647 w 327"/>
              <a:gd name="T11" fmla="*/ 2147483647 h 331"/>
              <a:gd name="T12" fmla="*/ 2147483647 w 327"/>
              <a:gd name="T13" fmla="*/ 2147483647 h 331"/>
              <a:gd name="T14" fmla="*/ 2147483647 w 327"/>
              <a:gd name="T15" fmla="*/ 2147483647 h 331"/>
              <a:gd name="T16" fmla="*/ 2147483647 w 327"/>
              <a:gd name="T17" fmla="*/ 2147483647 h 331"/>
              <a:gd name="T18" fmla="*/ 2147483647 w 327"/>
              <a:gd name="T19" fmla="*/ 2147483647 h 331"/>
              <a:gd name="T20" fmla="*/ 2147483647 w 327"/>
              <a:gd name="T21" fmla="*/ 2147483647 h 331"/>
              <a:gd name="T22" fmla="*/ 2147483647 w 327"/>
              <a:gd name="T23" fmla="*/ 2147483647 h 331"/>
              <a:gd name="T24" fmla="*/ 2147483647 w 327"/>
              <a:gd name="T25" fmla="*/ 2147483647 h 331"/>
              <a:gd name="T26" fmla="*/ 2147483647 w 327"/>
              <a:gd name="T27" fmla="*/ 2147483647 h 331"/>
              <a:gd name="T28" fmla="*/ 2147483647 w 327"/>
              <a:gd name="T29" fmla="*/ 2147483647 h 331"/>
              <a:gd name="T30" fmla="*/ 2147483647 w 327"/>
              <a:gd name="T31" fmla="*/ 2147483647 h 331"/>
              <a:gd name="T32" fmla="*/ 2147483647 w 327"/>
              <a:gd name="T33" fmla="*/ 2147483647 h 331"/>
              <a:gd name="T34" fmla="*/ 2147483647 w 327"/>
              <a:gd name="T35" fmla="*/ 2147483647 h 331"/>
              <a:gd name="T36" fmla="*/ 2147483647 w 327"/>
              <a:gd name="T37" fmla="*/ 2147483647 h 331"/>
              <a:gd name="T38" fmla="*/ 2147483647 w 327"/>
              <a:gd name="T39" fmla="*/ 2147483647 h 331"/>
              <a:gd name="T40" fmla="*/ 2147483647 w 327"/>
              <a:gd name="T41" fmla="*/ 2147483647 h 331"/>
              <a:gd name="T42" fmla="*/ 2147483647 w 327"/>
              <a:gd name="T43" fmla="*/ 2147483647 h 331"/>
              <a:gd name="T44" fmla="*/ 2147483647 w 327"/>
              <a:gd name="T45" fmla="*/ 2147483647 h 331"/>
              <a:gd name="T46" fmla="*/ 2147483647 w 327"/>
              <a:gd name="T47" fmla="*/ 2147483647 h 331"/>
              <a:gd name="T48" fmla="*/ 2147483647 w 327"/>
              <a:gd name="T49" fmla="*/ 2147483647 h 331"/>
              <a:gd name="T50" fmla="*/ 2147483647 w 327"/>
              <a:gd name="T51" fmla="*/ 2147483647 h 331"/>
              <a:gd name="T52" fmla="*/ 2147483647 w 327"/>
              <a:gd name="T53" fmla="*/ 0 h 331"/>
              <a:gd name="T54" fmla="*/ 2147483647 w 327"/>
              <a:gd name="T55" fmla="*/ 2147483647 h 331"/>
              <a:gd name="T56" fmla="*/ 2147483647 w 327"/>
              <a:gd name="T57" fmla="*/ 2147483647 h 331"/>
              <a:gd name="T58" fmla="*/ 2147483647 w 327"/>
              <a:gd name="T59" fmla="*/ 2147483647 h 331"/>
              <a:gd name="T60" fmla="*/ 2147483647 w 327"/>
              <a:gd name="T61" fmla="*/ 2147483647 h 331"/>
              <a:gd name="T62" fmla="*/ 2147483647 w 327"/>
              <a:gd name="T63" fmla="*/ 2147483647 h 331"/>
              <a:gd name="T64" fmla="*/ 2147483647 w 327"/>
              <a:gd name="T65" fmla="*/ 2147483647 h 331"/>
              <a:gd name="T66" fmla="*/ 2147483647 w 327"/>
              <a:gd name="T67" fmla="*/ 2147483647 h 331"/>
              <a:gd name="T68" fmla="*/ 2147483647 w 327"/>
              <a:gd name="T69" fmla="*/ 2147483647 h 331"/>
              <a:gd name="T70" fmla="*/ 2147483647 w 327"/>
              <a:gd name="T71" fmla="*/ 2147483647 h 331"/>
              <a:gd name="T72" fmla="*/ 2147483647 w 327"/>
              <a:gd name="T73" fmla="*/ 2147483647 h 331"/>
              <a:gd name="T74" fmla="*/ 2147483647 w 327"/>
              <a:gd name="T75" fmla="*/ 2147483647 h 331"/>
              <a:gd name="T76" fmla="*/ 2147483647 w 327"/>
              <a:gd name="T77" fmla="*/ 2147483647 h 331"/>
              <a:gd name="T78" fmla="*/ 2147483647 w 327"/>
              <a:gd name="T79" fmla="*/ 2147483647 h 331"/>
              <a:gd name="T80" fmla="*/ 2147483647 w 327"/>
              <a:gd name="T81" fmla="*/ 2147483647 h 331"/>
              <a:gd name="T82" fmla="*/ 2147483647 w 327"/>
              <a:gd name="T83" fmla="*/ 2147483647 h 331"/>
              <a:gd name="T84" fmla="*/ 2147483647 w 327"/>
              <a:gd name="T85" fmla="*/ 2147483647 h 331"/>
              <a:gd name="T86" fmla="*/ 2147483647 w 327"/>
              <a:gd name="T87" fmla="*/ 2147483647 h 331"/>
              <a:gd name="T88" fmla="*/ 2147483647 w 327"/>
              <a:gd name="T89" fmla="*/ 2147483647 h 331"/>
              <a:gd name="T90" fmla="*/ 2147483647 w 327"/>
              <a:gd name="T91" fmla="*/ 2147483647 h 3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27" h="331">
                <a:moveTo>
                  <a:pt x="0" y="30"/>
                </a:moveTo>
                <a:lnTo>
                  <a:pt x="4" y="26"/>
                </a:lnTo>
                <a:lnTo>
                  <a:pt x="7" y="23"/>
                </a:lnTo>
                <a:lnTo>
                  <a:pt x="9" y="19"/>
                </a:lnTo>
                <a:lnTo>
                  <a:pt x="13" y="18"/>
                </a:lnTo>
                <a:lnTo>
                  <a:pt x="16" y="17"/>
                </a:lnTo>
                <a:lnTo>
                  <a:pt x="22" y="16"/>
                </a:lnTo>
                <a:lnTo>
                  <a:pt x="27" y="16"/>
                </a:lnTo>
                <a:lnTo>
                  <a:pt x="32" y="17"/>
                </a:lnTo>
                <a:lnTo>
                  <a:pt x="37" y="19"/>
                </a:lnTo>
                <a:lnTo>
                  <a:pt x="43" y="20"/>
                </a:lnTo>
                <a:lnTo>
                  <a:pt x="50" y="21"/>
                </a:lnTo>
                <a:lnTo>
                  <a:pt x="56" y="23"/>
                </a:lnTo>
                <a:lnTo>
                  <a:pt x="63" y="21"/>
                </a:lnTo>
                <a:lnTo>
                  <a:pt x="70" y="21"/>
                </a:lnTo>
                <a:lnTo>
                  <a:pt x="77" y="20"/>
                </a:lnTo>
                <a:lnTo>
                  <a:pt x="83" y="20"/>
                </a:lnTo>
                <a:lnTo>
                  <a:pt x="89" y="20"/>
                </a:lnTo>
                <a:lnTo>
                  <a:pt x="95" y="20"/>
                </a:lnTo>
                <a:lnTo>
                  <a:pt x="101" y="20"/>
                </a:lnTo>
                <a:lnTo>
                  <a:pt x="107" y="18"/>
                </a:lnTo>
                <a:lnTo>
                  <a:pt x="113" y="16"/>
                </a:lnTo>
                <a:lnTo>
                  <a:pt x="117" y="14"/>
                </a:lnTo>
                <a:lnTo>
                  <a:pt x="123" y="13"/>
                </a:lnTo>
                <a:lnTo>
                  <a:pt x="127" y="11"/>
                </a:lnTo>
                <a:lnTo>
                  <a:pt x="130" y="13"/>
                </a:lnTo>
                <a:lnTo>
                  <a:pt x="135" y="13"/>
                </a:lnTo>
                <a:lnTo>
                  <a:pt x="139" y="13"/>
                </a:lnTo>
                <a:lnTo>
                  <a:pt x="144" y="13"/>
                </a:lnTo>
                <a:lnTo>
                  <a:pt x="148" y="11"/>
                </a:lnTo>
                <a:lnTo>
                  <a:pt x="154" y="9"/>
                </a:lnTo>
                <a:lnTo>
                  <a:pt x="158" y="9"/>
                </a:lnTo>
                <a:lnTo>
                  <a:pt x="165" y="10"/>
                </a:lnTo>
                <a:lnTo>
                  <a:pt x="171" y="11"/>
                </a:lnTo>
                <a:lnTo>
                  <a:pt x="176" y="13"/>
                </a:lnTo>
                <a:lnTo>
                  <a:pt x="182" y="13"/>
                </a:lnTo>
                <a:lnTo>
                  <a:pt x="186" y="11"/>
                </a:lnTo>
                <a:lnTo>
                  <a:pt x="192" y="10"/>
                </a:lnTo>
                <a:lnTo>
                  <a:pt x="197" y="9"/>
                </a:lnTo>
                <a:lnTo>
                  <a:pt x="202" y="9"/>
                </a:lnTo>
                <a:lnTo>
                  <a:pt x="208" y="10"/>
                </a:lnTo>
                <a:lnTo>
                  <a:pt x="215" y="10"/>
                </a:lnTo>
                <a:lnTo>
                  <a:pt x="220" y="9"/>
                </a:lnTo>
                <a:lnTo>
                  <a:pt x="225" y="7"/>
                </a:lnTo>
                <a:lnTo>
                  <a:pt x="230" y="5"/>
                </a:lnTo>
                <a:lnTo>
                  <a:pt x="235" y="4"/>
                </a:lnTo>
                <a:lnTo>
                  <a:pt x="239" y="4"/>
                </a:lnTo>
                <a:lnTo>
                  <a:pt x="243" y="5"/>
                </a:lnTo>
                <a:lnTo>
                  <a:pt x="247" y="6"/>
                </a:lnTo>
                <a:lnTo>
                  <a:pt x="250" y="6"/>
                </a:lnTo>
                <a:lnTo>
                  <a:pt x="256" y="5"/>
                </a:lnTo>
                <a:lnTo>
                  <a:pt x="260" y="2"/>
                </a:lnTo>
                <a:lnTo>
                  <a:pt x="266" y="0"/>
                </a:lnTo>
                <a:lnTo>
                  <a:pt x="271" y="0"/>
                </a:lnTo>
                <a:lnTo>
                  <a:pt x="274" y="0"/>
                </a:lnTo>
                <a:lnTo>
                  <a:pt x="277" y="2"/>
                </a:lnTo>
                <a:lnTo>
                  <a:pt x="280" y="4"/>
                </a:lnTo>
                <a:lnTo>
                  <a:pt x="283" y="6"/>
                </a:lnTo>
                <a:lnTo>
                  <a:pt x="286" y="6"/>
                </a:lnTo>
                <a:lnTo>
                  <a:pt x="290" y="6"/>
                </a:lnTo>
                <a:lnTo>
                  <a:pt x="294" y="6"/>
                </a:lnTo>
                <a:lnTo>
                  <a:pt x="297" y="7"/>
                </a:lnTo>
                <a:lnTo>
                  <a:pt x="301" y="9"/>
                </a:lnTo>
                <a:lnTo>
                  <a:pt x="303" y="14"/>
                </a:lnTo>
                <a:lnTo>
                  <a:pt x="305" y="19"/>
                </a:lnTo>
                <a:lnTo>
                  <a:pt x="306" y="25"/>
                </a:lnTo>
                <a:lnTo>
                  <a:pt x="306" y="32"/>
                </a:lnTo>
                <a:lnTo>
                  <a:pt x="306" y="38"/>
                </a:lnTo>
                <a:lnTo>
                  <a:pt x="305" y="45"/>
                </a:lnTo>
                <a:lnTo>
                  <a:pt x="304" y="51"/>
                </a:lnTo>
                <a:lnTo>
                  <a:pt x="302" y="63"/>
                </a:lnTo>
                <a:lnTo>
                  <a:pt x="299" y="74"/>
                </a:lnTo>
                <a:lnTo>
                  <a:pt x="295" y="85"/>
                </a:lnTo>
                <a:lnTo>
                  <a:pt x="293" y="97"/>
                </a:lnTo>
                <a:lnTo>
                  <a:pt x="292" y="107"/>
                </a:lnTo>
                <a:lnTo>
                  <a:pt x="293" y="117"/>
                </a:lnTo>
                <a:lnTo>
                  <a:pt x="294" y="128"/>
                </a:lnTo>
                <a:lnTo>
                  <a:pt x="297" y="139"/>
                </a:lnTo>
                <a:lnTo>
                  <a:pt x="300" y="150"/>
                </a:lnTo>
                <a:lnTo>
                  <a:pt x="303" y="162"/>
                </a:lnTo>
                <a:lnTo>
                  <a:pt x="310" y="186"/>
                </a:lnTo>
                <a:lnTo>
                  <a:pt x="315" y="210"/>
                </a:lnTo>
                <a:lnTo>
                  <a:pt x="319" y="223"/>
                </a:lnTo>
                <a:lnTo>
                  <a:pt x="322" y="236"/>
                </a:lnTo>
                <a:lnTo>
                  <a:pt x="324" y="248"/>
                </a:lnTo>
                <a:lnTo>
                  <a:pt x="327" y="260"/>
                </a:lnTo>
                <a:lnTo>
                  <a:pt x="327" y="273"/>
                </a:lnTo>
                <a:lnTo>
                  <a:pt x="327" y="284"/>
                </a:lnTo>
                <a:lnTo>
                  <a:pt x="325" y="295"/>
                </a:lnTo>
                <a:lnTo>
                  <a:pt x="325" y="306"/>
                </a:lnTo>
                <a:lnTo>
                  <a:pt x="325" y="315"/>
                </a:lnTo>
                <a:lnTo>
                  <a:pt x="325" y="323"/>
                </a:lnTo>
                <a:lnTo>
                  <a:pt x="327" y="33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7" name="Freeform 1793"/>
          <p:cNvSpPr>
            <a:spLocks/>
          </p:cNvSpPr>
          <p:nvPr/>
        </p:nvSpPr>
        <p:spPr bwMode="auto">
          <a:xfrm>
            <a:off x="2192338" y="3729038"/>
            <a:ext cx="82550" cy="3175"/>
          </a:xfrm>
          <a:custGeom>
            <a:avLst/>
            <a:gdLst>
              <a:gd name="T0" fmla="*/ 2147483647 w 205"/>
              <a:gd name="T1" fmla="*/ 2147483647 h 9"/>
              <a:gd name="T2" fmla="*/ 2147483647 w 205"/>
              <a:gd name="T3" fmla="*/ 2147483647 h 9"/>
              <a:gd name="T4" fmla="*/ 2147483647 w 205"/>
              <a:gd name="T5" fmla="*/ 2147483647 h 9"/>
              <a:gd name="T6" fmla="*/ 2147483647 w 205"/>
              <a:gd name="T7" fmla="*/ 2147483647 h 9"/>
              <a:gd name="T8" fmla="*/ 2147483647 w 205"/>
              <a:gd name="T9" fmla="*/ 2147483647 h 9"/>
              <a:gd name="T10" fmla="*/ 2147483647 w 205"/>
              <a:gd name="T11" fmla="*/ 2147483647 h 9"/>
              <a:gd name="T12" fmla="*/ 2147483647 w 205"/>
              <a:gd name="T13" fmla="*/ 0 h 9"/>
              <a:gd name="T14" fmla="*/ 2147483647 w 205"/>
              <a:gd name="T15" fmla="*/ 0 h 9"/>
              <a:gd name="T16" fmla="*/ 2147483647 w 205"/>
              <a:gd name="T17" fmla="*/ 0 h 9"/>
              <a:gd name="T18" fmla="*/ 2147483647 w 205"/>
              <a:gd name="T19" fmla="*/ 2147483647 h 9"/>
              <a:gd name="T20" fmla="*/ 2147483647 w 205"/>
              <a:gd name="T21" fmla="*/ 2147483647 h 9"/>
              <a:gd name="T22" fmla="*/ 2147483647 w 205"/>
              <a:gd name="T23" fmla="*/ 2147483647 h 9"/>
              <a:gd name="T24" fmla="*/ 2147483647 w 205"/>
              <a:gd name="T25" fmla="*/ 2147483647 h 9"/>
              <a:gd name="T26" fmla="*/ 2147483647 w 205"/>
              <a:gd name="T27" fmla="*/ 2147483647 h 9"/>
              <a:gd name="T28" fmla="*/ 2147483647 w 205"/>
              <a:gd name="T29" fmla="*/ 2147483647 h 9"/>
              <a:gd name="T30" fmla="*/ 2147483647 w 205"/>
              <a:gd name="T31" fmla="*/ 2147483647 h 9"/>
              <a:gd name="T32" fmla="*/ 2147483647 w 205"/>
              <a:gd name="T33" fmla="*/ 2147483647 h 9"/>
              <a:gd name="T34" fmla="*/ 2147483647 w 205"/>
              <a:gd name="T35" fmla="*/ 2147483647 h 9"/>
              <a:gd name="T36" fmla="*/ 2147483647 w 205"/>
              <a:gd name="T37" fmla="*/ 2147483647 h 9"/>
              <a:gd name="T38" fmla="*/ 2147483647 w 205"/>
              <a:gd name="T39" fmla="*/ 0 h 9"/>
              <a:gd name="T40" fmla="*/ 2147483647 w 205"/>
              <a:gd name="T41" fmla="*/ 0 h 9"/>
              <a:gd name="T42" fmla="*/ 2147483647 w 205"/>
              <a:gd name="T43" fmla="*/ 2147483647 h 9"/>
              <a:gd name="T44" fmla="*/ 2147483647 w 205"/>
              <a:gd name="T45" fmla="*/ 2147483647 h 9"/>
              <a:gd name="T46" fmla="*/ 2147483647 w 205"/>
              <a:gd name="T47" fmla="*/ 2147483647 h 9"/>
              <a:gd name="T48" fmla="*/ 2147483647 w 205"/>
              <a:gd name="T49" fmla="*/ 2147483647 h 9"/>
              <a:gd name="T50" fmla="*/ 2147483647 w 205"/>
              <a:gd name="T51" fmla="*/ 2147483647 h 9"/>
              <a:gd name="T52" fmla="*/ 2147483647 w 205"/>
              <a:gd name="T53" fmla="*/ 2147483647 h 9"/>
              <a:gd name="T54" fmla="*/ 0 w 205"/>
              <a:gd name="T55" fmla="*/ 2147483647 h 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05" h="9">
                <a:moveTo>
                  <a:pt x="205" y="6"/>
                </a:moveTo>
                <a:lnTo>
                  <a:pt x="204" y="6"/>
                </a:lnTo>
                <a:lnTo>
                  <a:pt x="203" y="6"/>
                </a:lnTo>
                <a:lnTo>
                  <a:pt x="194" y="5"/>
                </a:lnTo>
                <a:lnTo>
                  <a:pt x="183" y="2"/>
                </a:lnTo>
                <a:lnTo>
                  <a:pt x="170" y="1"/>
                </a:lnTo>
                <a:lnTo>
                  <a:pt x="159" y="0"/>
                </a:lnTo>
                <a:lnTo>
                  <a:pt x="148" y="0"/>
                </a:lnTo>
                <a:lnTo>
                  <a:pt x="138" y="0"/>
                </a:lnTo>
                <a:lnTo>
                  <a:pt x="127" y="2"/>
                </a:lnTo>
                <a:lnTo>
                  <a:pt x="117" y="4"/>
                </a:lnTo>
                <a:lnTo>
                  <a:pt x="108" y="6"/>
                </a:lnTo>
                <a:lnTo>
                  <a:pt x="97" y="8"/>
                </a:lnTo>
                <a:lnTo>
                  <a:pt x="87" y="9"/>
                </a:lnTo>
                <a:lnTo>
                  <a:pt x="78" y="9"/>
                </a:lnTo>
                <a:lnTo>
                  <a:pt x="71" y="9"/>
                </a:lnTo>
                <a:lnTo>
                  <a:pt x="62" y="6"/>
                </a:lnTo>
                <a:lnTo>
                  <a:pt x="54" y="4"/>
                </a:lnTo>
                <a:lnTo>
                  <a:pt x="45" y="1"/>
                </a:lnTo>
                <a:lnTo>
                  <a:pt x="36" y="0"/>
                </a:lnTo>
                <a:lnTo>
                  <a:pt x="29" y="0"/>
                </a:lnTo>
                <a:lnTo>
                  <a:pt x="21" y="1"/>
                </a:lnTo>
                <a:lnTo>
                  <a:pt x="13" y="4"/>
                </a:lnTo>
                <a:lnTo>
                  <a:pt x="7" y="5"/>
                </a:lnTo>
                <a:lnTo>
                  <a:pt x="4" y="5"/>
                </a:lnTo>
                <a:lnTo>
                  <a:pt x="3" y="5"/>
                </a:lnTo>
                <a:lnTo>
                  <a:pt x="1" y="4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8" name="Freeform 1794"/>
          <p:cNvSpPr>
            <a:spLocks/>
          </p:cNvSpPr>
          <p:nvPr/>
        </p:nvSpPr>
        <p:spPr bwMode="auto">
          <a:xfrm>
            <a:off x="2230438" y="3762375"/>
            <a:ext cx="44450" cy="1588"/>
          </a:xfrm>
          <a:custGeom>
            <a:avLst/>
            <a:gdLst>
              <a:gd name="T0" fmla="*/ 2147483647 w 111"/>
              <a:gd name="T1" fmla="*/ 2147483647 h 3"/>
              <a:gd name="T2" fmla="*/ 2147483647 w 111"/>
              <a:gd name="T3" fmla="*/ 2147483647 h 3"/>
              <a:gd name="T4" fmla="*/ 2147483647 w 111"/>
              <a:gd name="T5" fmla="*/ 2147483647 h 3"/>
              <a:gd name="T6" fmla="*/ 2147483647 w 111"/>
              <a:gd name="T7" fmla="*/ 2147483647 h 3"/>
              <a:gd name="T8" fmla="*/ 2147483647 w 111"/>
              <a:gd name="T9" fmla="*/ 2147483647 h 3"/>
              <a:gd name="T10" fmla="*/ 2147483647 w 111"/>
              <a:gd name="T11" fmla="*/ 2147483647 h 3"/>
              <a:gd name="T12" fmla="*/ 2147483647 w 111"/>
              <a:gd name="T13" fmla="*/ 2147483647 h 3"/>
              <a:gd name="T14" fmla="*/ 2147483647 w 111"/>
              <a:gd name="T15" fmla="*/ 2147483647 h 3"/>
              <a:gd name="T16" fmla="*/ 0 w 111"/>
              <a:gd name="T17" fmla="*/ 0 h 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3">
                <a:moveTo>
                  <a:pt x="111" y="3"/>
                </a:moveTo>
                <a:lnTo>
                  <a:pt x="99" y="3"/>
                </a:lnTo>
                <a:lnTo>
                  <a:pt x="87" y="2"/>
                </a:lnTo>
                <a:lnTo>
                  <a:pt x="74" y="2"/>
                </a:lnTo>
                <a:lnTo>
                  <a:pt x="55" y="2"/>
                </a:lnTo>
                <a:lnTo>
                  <a:pt x="36" y="3"/>
                </a:lnTo>
                <a:lnTo>
                  <a:pt x="24" y="3"/>
                </a:lnTo>
                <a:lnTo>
                  <a:pt x="11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09" name="Freeform 1795"/>
          <p:cNvSpPr>
            <a:spLocks/>
          </p:cNvSpPr>
          <p:nvPr/>
        </p:nvSpPr>
        <p:spPr bwMode="auto">
          <a:xfrm>
            <a:off x="2252663" y="3697288"/>
            <a:ext cx="1587" cy="1587"/>
          </a:xfrm>
          <a:custGeom>
            <a:avLst/>
            <a:gdLst>
              <a:gd name="T0" fmla="*/ 0 w 2"/>
              <a:gd name="T1" fmla="*/ 0 h 1"/>
              <a:gd name="T2" fmla="*/ 2147483647 w 2"/>
              <a:gd name="T3" fmla="*/ 0 h 1"/>
              <a:gd name="T4" fmla="*/ 2147483647 w 2"/>
              <a:gd name="T5" fmla="*/ 0 h 1"/>
              <a:gd name="T6" fmla="*/ 2147483647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0" name="Freeform 1796"/>
          <p:cNvSpPr>
            <a:spLocks/>
          </p:cNvSpPr>
          <p:nvPr/>
        </p:nvSpPr>
        <p:spPr bwMode="auto">
          <a:xfrm>
            <a:off x="1960563" y="3481388"/>
            <a:ext cx="73025" cy="7937"/>
          </a:xfrm>
          <a:custGeom>
            <a:avLst/>
            <a:gdLst>
              <a:gd name="T0" fmla="*/ 0 w 184"/>
              <a:gd name="T1" fmla="*/ 2147483647 h 19"/>
              <a:gd name="T2" fmla="*/ 2147483647 w 184"/>
              <a:gd name="T3" fmla="*/ 2147483647 h 19"/>
              <a:gd name="T4" fmla="*/ 2147483647 w 184"/>
              <a:gd name="T5" fmla="*/ 2147483647 h 19"/>
              <a:gd name="T6" fmla="*/ 2147483647 w 184"/>
              <a:gd name="T7" fmla="*/ 2147483647 h 19"/>
              <a:gd name="T8" fmla="*/ 2147483647 w 184"/>
              <a:gd name="T9" fmla="*/ 2147483647 h 19"/>
              <a:gd name="T10" fmla="*/ 2147483647 w 184"/>
              <a:gd name="T11" fmla="*/ 2147483647 h 19"/>
              <a:gd name="T12" fmla="*/ 2147483647 w 184"/>
              <a:gd name="T13" fmla="*/ 2147483647 h 19"/>
              <a:gd name="T14" fmla="*/ 2147483647 w 184"/>
              <a:gd name="T15" fmla="*/ 0 h 19"/>
              <a:gd name="T16" fmla="*/ 2147483647 w 184"/>
              <a:gd name="T17" fmla="*/ 0 h 19"/>
              <a:gd name="T18" fmla="*/ 2147483647 w 184"/>
              <a:gd name="T19" fmla="*/ 2147483647 h 19"/>
              <a:gd name="T20" fmla="*/ 2147483647 w 184"/>
              <a:gd name="T21" fmla="*/ 2147483647 h 19"/>
              <a:gd name="T22" fmla="*/ 2147483647 w 184"/>
              <a:gd name="T23" fmla="*/ 2147483647 h 19"/>
              <a:gd name="T24" fmla="*/ 2147483647 w 184"/>
              <a:gd name="T25" fmla="*/ 2147483647 h 19"/>
              <a:gd name="T26" fmla="*/ 2147483647 w 184"/>
              <a:gd name="T27" fmla="*/ 2147483647 h 19"/>
              <a:gd name="T28" fmla="*/ 2147483647 w 184"/>
              <a:gd name="T29" fmla="*/ 2147483647 h 19"/>
              <a:gd name="T30" fmla="*/ 2147483647 w 184"/>
              <a:gd name="T31" fmla="*/ 2147483647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4" h="19">
                <a:moveTo>
                  <a:pt x="0" y="19"/>
                </a:moveTo>
                <a:lnTo>
                  <a:pt x="9" y="14"/>
                </a:lnTo>
                <a:lnTo>
                  <a:pt x="18" y="10"/>
                </a:lnTo>
                <a:lnTo>
                  <a:pt x="28" y="7"/>
                </a:lnTo>
                <a:lnTo>
                  <a:pt x="38" y="5"/>
                </a:lnTo>
                <a:lnTo>
                  <a:pt x="48" y="2"/>
                </a:lnTo>
                <a:lnTo>
                  <a:pt x="58" y="1"/>
                </a:lnTo>
                <a:lnTo>
                  <a:pt x="74" y="0"/>
                </a:lnTo>
                <a:lnTo>
                  <a:pt x="91" y="0"/>
                </a:lnTo>
                <a:lnTo>
                  <a:pt x="106" y="1"/>
                </a:lnTo>
                <a:lnTo>
                  <a:pt x="122" y="2"/>
                </a:lnTo>
                <a:lnTo>
                  <a:pt x="134" y="4"/>
                </a:lnTo>
                <a:lnTo>
                  <a:pt x="147" y="4"/>
                </a:lnTo>
                <a:lnTo>
                  <a:pt x="159" y="4"/>
                </a:lnTo>
                <a:lnTo>
                  <a:pt x="171" y="4"/>
                </a:lnTo>
                <a:lnTo>
                  <a:pt x="184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1" name="Freeform 1797"/>
          <p:cNvSpPr>
            <a:spLocks/>
          </p:cNvSpPr>
          <p:nvPr/>
        </p:nvSpPr>
        <p:spPr bwMode="auto">
          <a:xfrm>
            <a:off x="1989138" y="3513138"/>
            <a:ext cx="47625" cy="4762"/>
          </a:xfrm>
          <a:custGeom>
            <a:avLst/>
            <a:gdLst>
              <a:gd name="T0" fmla="*/ 0 w 122"/>
              <a:gd name="T1" fmla="*/ 2147483647 h 12"/>
              <a:gd name="T2" fmla="*/ 2147483647 w 122"/>
              <a:gd name="T3" fmla="*/ 2147483647 h 12"/>
              <a:gd name="T4" fmla="*/ 2147483647 w 122"/>
              <a:gd name="T5" fmla="*/ 2147483647 h 12"/>
              <a:gd name="T6" fmla="*/ 2147483647 w 122"/>
              <a:gd name="T7" fmla="*/ 2147483647 h 12"/>
              <a:gd name="T8" fmla="*/ 2147483647 w 122"/>
              <a:gd name="T9" fmla="*/ 2147483647 h 12"/>
              <a:gd name="T10" fmla="*/ 2147483647 w 122"/>
              <a:gd name="T11" fmla="*/ 2147483647 h 12"/>
              <a:gd name="T12" fmla="*/ 2147483647 w 122"/>
              <a:gd name="T13" fmla="*/ 2147483647 h 12"/>
              <a:gd name="T14" fmla="*/ 2147483647 w 122"/>
              <a:gd name="T15" fmla="*/ 2147483647 h 12"/>
              <a:gd name="T16" fmla="*/ 2147483647 w 122"/>
              <a:gd name="T17" fmla="*/ 2147483647 h 12"/>
              <a:gd name="T18" fmla="*/ 2147483647 w 122"/>
              <a:gd name="T19" fmla="*/ 2147483647 h 12"/>
              <a:gd name="T20" fmla="*/ 2147483647 w 122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2" h="12">
                <a:moveTo>
                  <a:pt x="0" y="12"/>
                </a:moveTo>
                <a:lnTo>
                  <a:pt x="10" y="12"/>
                </a:lnTo>
                <a:lnTo>
                  <a:pt x="20" y="12"/>
                </a:lnTo>
                <a:lnTo>
                  <a:pt x="30" y="12"/>
                </a:lnTo>
                <a:lnTo>
                  <a:pt x="39" y="11"/>
                </a:lnTo>
                <a:lnTo>
                  <a:pt x="52" y="10"/>
                </a:lnTo>
                <a:lnTo>
                  <a:pt x="66" y="7"/>
                </a:lnTo>
                <a:lnTo>
                  <a:pt x="79" y="6"/>
                </a:lnTo>
                <a:lnTo>
                  <a:pt x="94" y="4"/>
                </a:lnTo>
                <a:lnTo>
                  <a:pt x="107" y="2"/>
                </a:lnTo>
                <a:lnTo>
                  <a:pt x="12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2" name="Freeform 1798"/>
          <p:cNvSpPr>
            <a:spLocks/>
          </p:cNvSpPr>
          <p:nvPr/>
        </p:nvSpPr>
        <p:spPr bwMode="auto">
          <a:xfrm>
            <a:off x="2065338" y="3489325"/>
            <a:ext cx="9525" cy="80963"/>
          </a:xfrm>
          <a:custGeom>
            <a:avLst/>
            <a:gdLst>
              <a:gd name="T0" fmla="*/ 2147483647 w 26"/>
              <a:gd name="T1" fmla="*/ 2147483647 h 203"/>
              <a:gd name="T2" fmla="*/ 2147483647 w 26"/>
              <a:gd name="T3" fmla="*/ 2147483647 h 203"/>
              <a:gd name="T4" fmla="*/ 0 w 26"/>
              <a:gd name="T5" fmla="*/ 2147483647 h 203"/>
              <a:gd name="T6" fmla="*/ 0 w 26"/>
              <a:gd name="T7" fmla="*/ 2147483647 h 203"/>
              <a:gd name="T8" fmla="*/ 2147483647 w 26"/>
              <a:gd name="T9" fmla="*/ 2147483647 h 203"/>
              <a:gd name="T10" fmla="*/ 2147483647 w 26"/>
              <a:gd name="T11" fmla="*/ 2147483647 h 203"/>
              <a:gd name="T12" fmla="*/ 2147483647 w 26"/>
              <a:gd name="T13" fmla="*/ 2147483647 h 203"/>
              <a:gd name="T14" fmla="*/ 2147483647 w 26"/>
              <a:gd name="T15" fmla="*/ 2147483647 h 203"/>
              <a:gd name="T16" fmla="*/ 2147483647 w 26"/>
              <a:gd name="T17" fmla="*/ 2147483647 h 203"/>
              <a:gd name="T18" fmla="*/ 2147483647 w 26"/>
              <a:gd name="T19" fmla="*/ 2147483647 h 203"/>
              <a:gd name="T20" fmla="*/ 2147483647 w 26"/>
              <a:gd name="T21" fmla="*/ 2147483647 h 203"/>
              <a:gd name="T22" fmla="*/ 2147483647 w 26"/>
              <a:gd name="T23" fmla="*/ 2147483647 h 203"/>
              <a:gd name="T24" fmla="*/ 2147483647 w 26"/>
              <a:gd name="T25" fmla="*/ 2147483647 h 203"/>
              <a:gd name="T26" fmla="*/ 2147483647 w 26"/>
              <a:gd name="T27" fmla="*/ 2147483647 h 203"/>
              <a:gd name="T28" fmla="*/ 2147483647 w 26"/>
              <a:gd name="T29" fmla="*/ 2147483647 h 203"/>
              <a:gd name="T30" fmla="*/ 2147483647 w 26"/>
              <a:gd name="T31" fmla="*/ 2147483647 h 203"/>
              <a:gd name="T32" fmla="*/ 2147483647 w 26"/>
              <a:gd name="T33" fmla="*/ 0 h 2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6" h="203">
                <a:moveTo>
                  <a:pt x="5" y="203"/>
                </a:moveTo>
                <a:lnTo>
                  <a:pt x="1" y="190"/>
                </a:lnTo>
                <a:lnTo>
                  <a:pt x="0" y="176"/>
                </a:lnTo>
                <a:lnTo>
                  <a:pt x="0" y="164"/>
                </a:lnTo>
                <a:lnTo>
                  <a:pt x="1" y="153"/>
                </a:lnTo>
                <a:lnTo>
                  <a:pt x="3" y="140"/>
                </a:lnTo>
                <a:lnTo>
                  <a:pt x="6" y="129"/>
                </a:lnTo>
                <a:lnTo>
                  <a:pt x="10" y="113"/>
                </a:lnTo>
                <a:lnTo>
                  <a:pt x="15" y="97"/>
                </a:lnTo>
                <a:lnTo>
                  <a:pt x="19" y="81"/>
                </a:lnTo>
                <a:lnTo>
                  <a:pt x="24" y="65"/>
                </a:lnTo>
                <a:lnTo>
                  <a:pt x="25" y="55"/>
                </a:lnTo>
                <a:lnTo>
                  <a:pt x="26" y="44"/>
                </a:lnTo>
                <a:lnTo>
                  <a:pt x="26" y="34"/>
                </a:lnTo>
                <a:lnTo>
                  <a:pt x="25" y="23"/>
                </a:lnTo>
                <a:lnTo>
                  <a:pt x="23" y="11"/>
                </a:lnTo>
                <a:lnTo>
                  <a:pt x="1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3" name="Freeform 1799"/>
          <p:cNvSpPr>
            <a:spLocks/>
          </p:cNvSpPr>
          <p:nvPr/>
        </p:nvSpPr>
        <p:spPr bwMode="auto">
          <a:xfrm>
            <a:off x="2117725" y="3535363"/>
            <a:ext cx="6350" cy="39687"/>
          </a:xfrm>
          <a:custGeom>
            <a:avLst/>
            <a:gdLst>
              <a:gd name="T0" fmla="*/ 0 w 15"/>
              <a:gd name="T1" fmla="*/ 2147483647 h 98"/>
              <a:gd name="T2" fmla="*/ 2147483647 w 15"/>
              <a:gd name="T3" fmla="*/ 2147483647 h 98"/>
              <a:gd name="T4" fmla="*/ 2147483647 w 15"/>
              <a:gd name="T5" fmla="*/ 2147483647 h 98"/>
              <a:gd name="T6" fmla="*/ 2147483647 w 15"/>
              <a:gd name="T7" fmla="*/ 2147483647 h 98"/>
              <a:gd name="T8" fmla="*/ 2147483647 w 15"/>
              <a:gd name="T9" fmla="*/ 2147483647 h 98"/>
              <a:gd name="T10" fmla="*/ 2147483647 w 15"/>
              <a:gd name="T11" fmla="*/ 2147483647 h 98"/>
              <a:gd name="T12" fmla="*/ 2147483647 w 15"/>
              <a:gd name="T13" fmla="*/ 2147483647 h 98"/>
              <a:gd name="T14" fmla="*/ 2147483647 w 15"/>
              <a:gd name="T15" fmla="*/ 2147483647 h 98"/>
              <a:gd name="T16" fmla="*/ 2147483647 w 15"/>
              <a:gd name="T17" fmla="*/ 2147483647 h 98"/>
              <a:gd name="T18" fmla="*/ 2147483647 w 15"/>
              <a:gd name="T19" fmla="*/ 2147483647 h 98"/>
              <a:gd name="T20" fmla="*/ 2147483647 w 15"/>
              <a:gd name="T21" fmla="*/ 2147483647 h 98"/>
              <a:gd name="T22" fmla="*/ 2147483647 w 15"/>
              <a:gd name="T23" fmla="*/ 2147483647 h 98"/>
              <a:gd name="T24" fmla="*/ 2147483647 w 15"/>
              <a:gd name="T25" fmla="*/ 2147483647 h 98"/>
              <a:gd name="T26" fmla="*/ 2147483647 w 15"/>
              <a:gd name="T27" fmla="*/ 2147483647 h 98"/>
              <a:gd name="T28" fmla="*/ 2147483647 w 15"/>
              <a:gd name="T29" fmla="*/ 2147483647 h 98"/>
              <a:gd name="T30" fmla="*/ 2147483647 w 15"/>
              <a:gd name="T31" fmla="*/ 2147483647 h 98"/>
              <a:gd name="T32" fmla="*/ 2147483647 w 15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" h="98">
                <a:moveTo>
                  <a:pt x="0" y="98"/>
                </a:moveTo>
                <a:lnTo>
                  <a:pt x="4" y="97"/>
                </a:lnTo>
                <a:lnTo>
                  <a:pt x="8" y="95"/>
                </a:lnTo>
                <a:lnTo>
                  <a:pt x="10" y="93"/>
                </a:lnTo>
                <a:lnTo>
                  <a:pt x="11" y="91"/>
                </a:lnTo>
                <a:lnTo>
                  <a:pt x="12" y="87"/>
                </a:lnTo>
                <a:lnTo>
                  <a:pt x="13" y="80"/>
                </a:lnTo>
                <a:lnTo>
                  <a:pt x="13" y="73"/>
                </a:lnTo>
                <a:lnTo>
                  <a:pt x="12" y="65"/>
                </a:lnTo>
                <a:lnTo>
                  <a:pt x="11" y="57"/>
                </a:lnTo>
                <a:lnTo>
                  <a:pt x="10" y="48"/>
                </a:lnTo>
                <a:lnTo>
                  <a:pt x="9" y="39"/>
                </a:lnTo>
                <a:lnTo>
                  <a:pt x="9" y="31"/>
                </a:lnTo>
                <a:lnTo>
                  <a:pt x="10" y="23"/>
                </a:lnTo>
                <a:lnTo>
                  <a:pt x="12" y="15"/>
                </a:lnTo>
                <a:lnTo>
                  <a:pt x="14" y="8"/>
                </a:lnTo>
                <a:lnTo>
                  <a:pt x="1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4" name="Freeform 1800"/>
          <p:cNvSpPr>
            <a:spLocks/>
          </p:cNvSpPr>
          <p:nvPr/>
        </p:nvSpPr>
        <p:spPr bwMode="auto">
          <a:xfrm>
            <a:off x="2173288" y="3621088"/>
            <a:ext cx="12700" cy="82550"/>
          </a:xfrm>
          <a:custGeom>
            <a:avLst/>
            <a:gdLst>
              <a:gd name="T0" fmla="*/ 0 w 32"/>
              <a:gd name="T1" fmla="*/ 2147483647 h 206"/>
              <a:gd name="T2" fmla="*/ 2147483647 w 32"/>
              <a:gd name="T3" fmla="*/ 2147483647 h 206"/>
              <a:gd name="T4" fmla="*/ 2147483647 w 32"/>
              <a:gd name="T5" fmla="*/ 2147483647 h 206"/>
              <a:gd name="T6" fmla="*/ 2147483647 w 32"/>
              <a:gd name="T7" fmla="*/ 2147483647 h 206"/>
              <a:gd name="T8" fmla="*/ 2147483647 w 32"/>
              <a:gd name="T9" fmla="*/ 2147483647 h 206"/>
              <a:gd name="T10" fmla="*/ 2147483647 w 32"/>
              <a:gd name="T11" fmla="*/ 2147483647 h 206"/>
              <a:gd name="T12" fmla="*/ 2147483647 w 32"/>
              <a:gd name="T13" fmla="*/ 2147483647 h 206"/>
              <a:gd name="T14" fmla="*/ 2147483647 w 32"/>
              <a:gd name="T15" fmla="*/ 2147483647 h 206"/>
              <a:gd name="T16" fmla="*/ 2147483647 w 32"/>
              <a:gd name="T17" fmla="*/ 2147483647 h 206"/>
              <a:gd name="T18" fmla="*/ 2147483647 w 32"/>
              <a:gd name="T19" fmla="*/ 2147483647 h 206"/>
              <a:gd name="T20" fmla="*/ 2147483647 w 32"/>
              <a:gd name="T21" fmla="*/ 2147483647 h 206"/>
              <a:gd name="T22" fmla="*/ 2147483647 w 32"/>
              <a:gd name="T23" fmla="*/ 2147483647 h 206"/>
              <a:gd name="T24" fmla="*/ 2147483647 w 32"/>
              <a:gd name="T25" fmla="*/ 2147483647 h 206"/>
              <a:gd name="T26" fmla="*/ 2147483647 w 32"/>
              <a:gd name="T27" fmla="*/ 2147483647 h 206"/>
              <a:gd name="T28" fmla="*/ 2147483647 w 32"/>
              <a:gd name="T29" fmla="*/ 2147483647 h 206"/>
              <a:gd name="T30" fmla="*/ 2147483647 w 32"/>
              <a:gd name="T31" fmla="*/ 2147483647 h 206"/>
              <a:gd name="T32" fmla="*/ 2147483647 w 32"/>
              <a:gd name="T33" fmla="*/ 2147483647 h 206"/>
              <a:gd name="T34" fmla="*/ 2147483647 w 32"/>
              <a:gd name="T35" fmla="*/ 2147483647 h 206"/>
              <a:gd name="T36" fmla="*/ 2147483647 w 32"/>
              <a:gd name="T37" fmla="*/ 2147483647 h 206"/>
              <a:gd name="T38" fmla="*/ 2147483647 w 32"/>
              <a:gd name="T39" fmla="*/ 2147483647 h 206"/>
              <a:gd name="T40" fmla="*/ 2147483647 w 32"/>
              <a:gd name="T41" fmla="*/ 2147483647 h 206"/>
              <a:gd name="T42" fmla="*/ 2147483647 w 32"/>
              <a:gd name="T43" fmla="*/ 2147483647 h 206"/>
              <a:gd name="T44" fmla="*/ 2147483647 w 32"/>
              <a:gd name="T45" fmla="*/ 2147483647 h 206"/>
              <a:gd name="T46" fmla="*/ 2147483647 w 32"/>
              <a:gd name="T47" fmla="*/ 0 h 20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2" h="206">
                <a:moveTo>
                  <a:pt x="0" y="206"/>
                </a:moveTo>
                <a:lnTo>
                  <a:pt x="6" y="206"/>
                </a:lnTo>
                <a:lnTo>
                  <a:pt x="12" y="206"/>
                </a:lnTo>
                <a:lnTo>
                  <a:pt x="18" y="204"/>
                </a:lnTo>
                <a:lnTo>
                  <a:pt x="22" y="202"/>
                </a:lnTo>
                <a:lnTo>
                  <a:pt x="25" y="200"/>
                </a:lnTo>
                <a:lnTo>
                  <a:pt x="28" y="196"/>
                </a:lnTo>
                <a:lnTo>
                  <a:pt x="30" y="189"/>
                </a:lnTo>
                <a:lnTo>
                  <a:pt x="32" y="183"/>
                </a:lnTo>
                <a:lnTo>
                  <a:pt x="32" y="174"/>
                </a:lnTo>
                <a:lnTo>
                  <a:pt x="31" y="165"/>
                </a:lnTo>
                <a:lnTo>
                  <a:pt x="30" y="156"/>
                </a:lnTo>
                <a:lnTo>
                  <a:pt x="28" y="146"/>
                </a:lnTo>
                <a:lnTo>
                  <a:pt x="25" y="137"/>
                </a:lnTo>
                <a:lnTo>
                  <a:pt x="24" y="127"/>
                </a:lnTo>
                <a:lnTo>
                  <a:pt x="23" y="118"/>
                </a:lnTo>
                <a:lnTo>
                  <a:pt x="21" y="102"/>
                </a:lnTo>
                <a:lnTo>
                  <a:pt x="20" y="87"/>
                </a:lnTo>
                <a:lnTo>
                  <a:pt x="20" y="73"/>
                </a:lnTo>
                <a:lnTo>
                  <a:pt x="21" y="58"/>
                </a:lnTo>
                <a:lnTo>
                  <a:pt x="22" y="44"/>
                </a:lnTo>
                <a:lnTo>
                  <a:pt x="23" y="30"/>
                </a:lnTo>
                <a:lnTo>
                  <a:pt x="25" y="15"/>
                </a:lnTo>
                <a:lnTo>
                  <a:pt x="2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5" name="Freeform 1801"/>
          <p:cNvSpPr>
            <a:spLocks/>
          </p:cNvSpPr>
          <p:nvPr/>
        </p:nvSpPr>
        <p:spPr bwMode="auto">
          <a:xfrm>
            <a:off x="2214563" y="3636963"/>
            <a:ext cx="6350" cy="63500"/>
          </a:xfrm>
          <a:custGeom>
            <a:avLst/>
            <a:gdLst>
              <a:gd name="T0" fmla="*/ 0 w 15"/>
              <a:gd name="T1" fmla="*/ 2147483647 h 158"/>
              <a:gd name="T2" fmla="*/ 2147483647 w 15"/>
              <a:gd name="T3" fmla="*/ 2147483647 h 158"/>
              <a:gd name="T4" fmla="*/ 2147483647 w 15"/>
              <a:gd name="T5" fmla="*/ 2147483647 h 158"/>
              <a:gd name="T6" fmla="*/ 2147483647 w 15"/>
              <a:gd name="T7" fmla="*/ 2147483647 h 158"/>
              <a:gd name="T8" fmla="*/ 2147483647 w 15"/>
              <a:gd name="T9" fmla="*/ 2147483647 h 158"/>
              <a:gd name="T10" fmla="*/ 2147483647 w 15"/>
              <a:gd name="T11" fmla="*/ 2147483647 h 158"/>
              <a:gd name="T12" fmla="*/ 2147483647 w 15"/>
              <a:gd name="T13" fmla="*/ 2147483647 h 158"/>
              <a:gd name="T14" fmla="*/ 2147483647 w 15"/>
              <a:gd name="T15" fmla="*/ 2147483647 h 158"/>
              <a:gd name="T16" fmla="*/ 2147483647 w 15"/>
              <a:gd name="T17" fmla="*/ 2147483647 h 158"/>
              <a:gd name="T18" fmla="*/ 2147483647 w 15"/>
              <a:gd name="T19" fmla="*/ 2147483647 h 158"/>
              <a:gd name="T20" fmla="*/ 2147483647 w 15"/>
              <a:gd name="T21" fmla="*/ 2147483647 h 158"/>
              <a:gd name="T22" fmla="*/ 2147483647 w 15"/>
              <a:gd name="T23" fmla="*/ 2147483647 h 158"/>
              <a:gd name="T24" fmla="*/ 2147483647 w 15"/>
              <a:gd name="T25" fmla="*/ 2147483647 h 158"/>
              <a:gd name="T26" fmla="*/ 2147483647 w 15"/>
              <a:gd name="T27" fmla="*/ 0 h 1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58">
                <a:moveTo>
                  <a:pt x="0" y="158"/>
                </a:moveTo>
                <a:lnTo>
                  <a:pt x="4" y="147"/>
                </a:lnTo>
                <a:lnTo>
                  <a:pt x="8" y="137"/>
                </a:lnTo>
                <a:lnTo>
                  <a:pt x="11" y="127"/>
                </a:lnTo>
                <a:lnTo>
                  <a:pt x="13" y="116"/>
                </a:lnTo>
                <a:lnTo>
                  <a:pt x="14" y="105"/>
                </a:lnTo>
                <a:lnTo>
                  <a:pt x="15" y="90"/>
                </a:lnTo>
                <a:lnTo>
                  <a:pt x="15" y="76"/>
                </a:lnTo>
                <a:lnTo>
                  <a:pt x="15" y="61"/>
                </a:lnTo>
                <a:lnTo>
                  <a:pt x="14" y="47"/>
                </a:lnTo>
                <a:lnTo>
                  <a:pt x="12" y="33"/>
                </a:lnTo>
                <a:lnTo>
                  <a:pt x="10" y="21"/>
                </a:lnTo>
                <a:lnTo>
                  <a:pt x="8" y="10"/>
                </a:lnTo>
                <a:lnTo>
                  <a:pt x="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6" name="Freeform 1802"/>
          <p:cNvSpPr>
            <a:spLocks/>
          </p:cNvSpPr>
          <p:nvPr/>
        </p:nvSpPr>
        <p:spPr bwMode="auto">
          <a:xfrm>
            <a:off x="2093913" y="3532188"/>
            <a:ext cx="3175" cy="41275"/>
          </a:xfrm>
          <a:custGeom>
            <a:avLst/>
            <a:gdLst>
              <a:gd name="T0" fmla="*/ 0 w 9"/>
              <a:gd name="T1" fmla="*/ 2147483647 h 104"/>
              <a:gd name="T2" fmla="*/ 2147483647 w 9"/>
              <a:gd name="T3" fmla="*/ 2147483647 h 104"/>
              <a:gd name="T4" fmla="*/ 2147483647 w 9"/>
              <a:gd name="T5" fmla="*/ 2147483647 h 104"/>
              <a:gd name="T6" fmla="*/ 2147483647 w 9"/>
              <a:gd name="T7" fmla="*/ 2147483647 h 104"/>
              <a:gd name="T8" fmla="*/ 2147483647 w 9"/>
              <a:gd name="T9" fmla="*/ 2147483647 h 104"/>
              <a:gd name="T10" fmla="*/ 2147483647 w 9"/>
              <a:gd name="T11" fmla="*/ 2147483647 h 104"/>
              <a:gd name="T12" fmla="*/ 2147483647 w 9"/>
              <a:gd name="T13" fmla="*/ 2147483647 h 104"/>
              <a:gd name="T14" fmla="*/ 2147483647 w 9"/>
              <a:gd name="T15" fmla="*/ 2147483647 h 104"/>
              <a:gd name="T16" fmla="*/ 0 w 9"/>
              <a:gd name="T17" fmla="*/ 2147483647 h 104"/>
              <a:gd name="T18" fmla="*/ 2147483647 w 9"/>
              <a:gd name="T19" fmla="*/ 2147483647 h 104"/>
              <a:gd name="T20" fmla="*/ 2147483647 w 9"/>
              <a:gd name="T21" fmla="*/ 2147483647 h 104"/>
              <a:gd name="T22" fmla="*/ 2147483647 w 9"/>
              <a:gd name="T23" fmla="*/ 2147483647 h 104"/>
              <a:gd name="T24" fmla="*/ 2147483647 w 9"/>
              <a:gd name="T25" fmla="*/ 2147483647 h 104"/>
              <a:gd name="T26" fmla="*/ 2147483647 w 9"/>
              <a:gd name="T27" fmla="*/ 0 h 10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04">
                <a:moveTo>
                  <a:pt x="0" y="104"/>
                </a:moveTo>
                <a:lnTo>
                  <a:pt x="2" y="97"/>
                </a:lnTo>
                <a:lnTo>
                  <a:pt x="4" y="91"/>
                </a:lnTo>
                <a:lnTo>
                  <a:pt x="4" y="84"/>
                </a:lnTo>
                <a:lnTo>
                  <a:pt x="4" y="77"/>
                </a:lnTo>
                <a:lnTo>
                  <a:pt x="4" y="70"/>
                </a:lnTo>
                <a:lnTo>
                  <a:pt x="2" y="58"/>
                </a:lnTo>
                <a:lnTo>
                  <a:pt x="1" y="47"/>
                </a:lnTo>
                <a:lnTo>
                  <a:pt x="0" y="34"/>
                </a:lnTo>
                <a:lnTo>
                  <a:pt x="1" y="27"/>
                </a:lnTo>
                <a:lnTo>
                  <a:pt x="1" y="20"/>
                </a:lnTo>
                <a:lnTo>
                  <a:pt x="4" y="13"/>
                </a:lnTo>
                <a:lnTo>
                  <a:pt x="6" y="6"/>
                </a:lnTo>
                <a:lnTo>
                  <a:pt x="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7" name="Freeform 1803"/>
          <p:cNvSpPr>
            <a:spLocks/>
          </p:cNvSpPr>
          <p:nvPr/>
        </p:nvSpPr>
        <p:spPr bwMode="auto">
          <a:xfrm>
            <a:off x="2260600" y="3789363"/>
            <a:ext cx="25400" cy="6350"/>
          </a:xfrm>
          <a:custGeom>
            <a:avLst/>
            <a:gdLst>
              <a:gd name="T0" fmla="*/ 2147483647 w 64"/>
              <a:gd name="T1" fmla="*/ 2147483647 h 12"/>
              <a:gd name="T2" fmla="*/ 2147483647 w 64"/>
              <a:gd name="T3" fmla="*/ 2147483647 h 12"/>
              <a:gd name="T4" fmla="*/ 2147483647 w 64"/>
              <a:gd name="T5" fmla="*/ 2147483647 h 12"/>
              <a:gd name="T6" fmla="*/ 2147483647 w 64"/>
              <a:gd name="T7" fmla="*/ 2147483647 h 12"/>
              <a:gd name="T8" fmla="*/ 2147483647 w 64"/>
              <a:gd name="T9" fmla="*/ 2147483647 h 12"/>
              <a:gd name="T10" fmla="*/ 2147483647 w 64"/>
              <a:gd name="T11" fmla="*/ 2147483647 h 12"/>
              <a:gd name="T12" fmla="*/ 2147483647 w 64"/>
              <a:gd name="T13" fmla="*/ 2147483647 h 12"/>
              <a:gd name="T14" fmla="*/ 2147483647 w 64"/>
              <a:gd name="T15" fmla="*/ 2147483647 h 12"/>
              <a:gd name="T16" fmla="*/ 2147483647 w 64"/>
              <a:gd name="T17" fmla="*/ 2147483647 h 12"/>
              <a:gd name="T18" fmla="*/ 2147483647 w 64"/>
              <a:gd name="T19" fmla="*/ 2147483647 h 12"/>
              <a:gd name="T20" fmla="*/ 2147483647 w 64"/>
              <a:gd name="T21" fmla="*/ 2147483647 h 12"/>
              <a:gd name="T22" fmla="*/ 0 w 64"/>
              <a:gd name="T23" fmla="*/ 0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">
                <a:moveTo>
                  <a:pt x="64" y="8"/>
                </a:moveTo>
                <a:lnTo>
                  <a:pt x="61" y="9"/>
                </a:lnTo>
                <a:lnTo>
                  <a:pt x="56" y="10"/>
                </a:lnTo>
                <a:lnTo>
                  <a:pt x="53" y="11"/>
                </a:lnTo>
                <a:lnTo>
                  <a:pt x="49" y="12"/>
                </a:lnTo>
                <a:lnTo>
                  <a:pt x="43" y="12"/>
                </a:lnTo>
                <a:lnTo>
                  <a:pt x="39" y="12"/>
                </a:lnTo>
                <a:lnTo>
                  <a:pt x="33" y="11"/>
                </a:lnTo>
                <a:lnTo>
                  <a:pt x="27" y="10"/>
                </a:lnTo>
                <a:lnTo>
                  <a:pt x="18" y="8"/>
                </a:lnTo>
                <a:lnTo>
                  <a:pt x="9" y="4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8" name="Freeform 1804"/>
          <p:cNvSpPr>
            <a:spLocks/>
          </p:cNvSpPr>
          <p:nvPr/>
        </p:nvSpPr>
        <p:spPr bwMode="auto">
          <a:xfrm>
            <a:off x="2352675" y="3790950"/>
            <a:ext cx="125413" cy="255588"/>
          </a:xfrm>
          <a:custGeom>
            <a:avLst/>
            <a:gdLst>
              <a:gd name="T0" fmla="*/ 2147483647 w 318"/>
              <a:gd name="T1" fmla="*/ 2147483647 h 646"/>
              <a:gd name="T2" fmla="*/ 2147483647 w 318"/>
              <a:gd name="T3" fmla="*/ 2147483647 h 646"/>
              <a:gd name="T4" fmla="*/ 2147483647 w 318"/>
              <a:gd name="T5" fmla="*/ 2147483647 h 646"/>
              <a:gd name="T6" fmla="*/ 2147483647 w 318"/>
              <a:gd name="T7" fmla="*/ 2147483647 h 646"/>
              <a:gd name="T8" fmla="*/ 2147483647 w 318"/>
              <a:gd name="T9" fmla="*/ 2147483647 h 646"/>
              <a:gd name="T10" fmla="*/ 2147483647 w 318"/>
              <a:gd name="T11" fmla="*/ 2147483647 h 646"/>
              <a:gd name="T12" fmla="*/ 2147483647 w 318"/>
              <a:gd name="T13" fmla="*/ 2147483647 h 646"/>
              <a:gd name="T14" fmla="*/ 2147483647 w 318"/>
              <a:gd name="T15" fmla="*/ 2147483647 h 646"/>
              <a:gd name="T16" fmla="*/ 2147483647 w 318"/>
              <a:gd name="T17" fmla="*/ 2147483647 h 646"/>
              <a:gd name="T18" fmla="*/ 2147483647 w 318"/>
              <a:gd name="T19" fmla="*/ 2147483647 h 646"/>
              <a:gd name="T20" fmla="*/ 2147483647 w 318"/>
              <a:gd name="T21" fmla="*/ 2147483647 h 646"/>
              <a:gd name="T22" fmla="*/ 2147483647 w 318"/>
              <a:gd name="T23" fmla="*/ 2147483647 h 646"/>
              <a:gd name="T24" fmla="*/ 2147483647 w 318"/>
              <a:gd name="T25" fmla="*/ 2147483647 h 646"/>
              <a:gd name="T26" fmla="*/ 2147483647 w 318"/>
              <a:gd name="T27" fmla="*/ 2147483647 h 646"/>
              <a:gd name="T28" fmla="*/ 2147483647 w 318"/>
              <a:gd name="T29" fmla="*/ 2147483647 h 646"/>
              <a:gd name="T30" fmla="*/ 2147483647 w 318"/>
              <a:gd name="T31" fmla="*/ 2147483647 h 646"/>
              <a:gd name="T32" fmla="*/ 2147483647 w 318"/>
              <a:gd name="T33" fmla="*/ 2147483647 h 646"/>
              <a:gd name="T34" fmla="*/ 2147483647 w 318"/>
              <a:gd name="T35" fmla="*/ 2147483647 h 646"/>
              <a:gd name="T36" fmla="*/ 2147483647 w 318"/>
              <a:gd name="T37" fmla="*/ 2147483647 h 646"/>
              <a:gd name="T38" fmla="*/ 2147483647 w 318"/>
              <a:gd name="T39" fmla="*/ 2147483647 h 646"/>
              <a:gd name="T40" fmla="*/ 2147483647 w 318"/>
              <a:gd name="T41" fmla="*/ 2147483647 h 646"/>
              <a:gd name="T42" fmla="*/ 2147483647 w 318"/>
              <a:gd name="T43" fmla="*/ 2147483647 h 646"/>
              <a:gd name="T44" fmla="*/ 2147483647 w 318"/>
              <a:gd name="T45" fmla="*/ 2147483647 h 646"/>
              <a:gd name="T46" fmla="*/ 2147483647 w 318"/>
              <a:gd name="T47" fmla="*/ 2147483647 h 646"/>
              <a:gd name="T48" fmla="*/ 2147483647 w 318"/>
              <a:gd name="T49" fmla="*/ 2147483647 h 646"/>
              <a:gd name="T50" fmla="*/ 2147483647 w 318"/>
              <a:gd name="T51" fmla="*/ 2147483647 h 646"/>
              <a:gd name="T52" fmla="*/ 2147483647 w 318"/>
              <a:gd name="T53" fmla="*/ 2147483647 h 646"/>
              <a:gd name="T54" fmla="*/ 2147483647 w 318"/>
              <a:gd name="T55" fmla="*/ 2147483647 h 646"/>
              <a:gd name="T56" fmla="*/ 2147483647 w 318"/>
              <a:gd name="T57" fmla="*/ 2147483647 h 646"/>
              <a:gd name="T58" fmla="*/ 2147483647 w 318"/>
              <a:gd name="T59" fmla="*/ 2147483647 h 646"/>
              <a:gd name="T60" fmla="*/ 2147483647 w 318"/>
              <a:gd name="T61" fmla="*/ 2147483647 h 646"/>
              <a:gd name="T62" fmla="*/ 2147483647 w 318"/>
              <a:gd name="T63" fmla="*/ 2147483647 h 646"/>
              <a:gd name="T64" fmla="*/ 2147483647 w 318"/>
              <a:gd name="T65" fmla="*/ 2147483647 h 646"/>
              <a:gd name="T66" fmla="*/ 2147483647 w 318"/>
              <a:gd name="T67" fmla="*/ 2147483647 h 646"/>
              <a:gd name="T68" fmla="*/ 2147483647 w 318"/>
              <a:gd name="T69" fmla="*/ 2147483647 h 646"/>
              <a:gd name="T70" fmla="*/ 2147483647 w 318"/>
              <a:gd name="T71" fmla="*/ 2147483647 h 646"/>
              <a:gd name="T72" fmla="*/ 2147483647 w 318"/>
              <a:gd name="T73" fmla="*/ 2147483647 h 646"/>
              <a:gd name="T74" fmla="*/ 2147483647 w 318"/>
              <a:gd name="T75" fmla="*/ 2147483647 h 646"/>
              <a:gd name="T76" fmla="*/ 2147483647 w 318"/>
              <a:gd name="T77" fmla="*/ 2147483647 h 646"/>
              <a:gd name="T78" fmla="*/ 2147483647 w 318"/>
              <a:gd name="T79" fmla="*/ 2147483647 h 646"/>
              <a:gd name="T80" fmla="*/ 2147483647 w 318"/>
              <a:gd name="T81" fmla="*/ 2147483647 h 646"/>
              <a:gd name="T82" fmla="*/ 2147483647 w 318"/>
              <a:gd name="T83" fmla="*/ 2147483647 h 646"/>
              <a:gd name="T84" fmla="*/ 2147483647 w 318"/>
              <a:gd name="T85" fmla="*/ 2147483647 h 646"/>
              <a:gd name="T86" fmla="*/ 2147483647 w 318"/>
              <a:gd name="T87" fmla="*/ 2147483647 h 646"/>
              <a:gd name="T88" fmla="*/ 2147483647 w 318"/>
              <a:gd name="T89" fmla="*/ 2147483647 h 646"/>
              <a:gd name="T90" fmla="*/ 0 w 318"/>
              <a:gd name="T91" fmla="*/ 2147483647 h 646"/>
              <a:gd name="T92" fmla="*/ 0 w 318"/>
              <a:gd name="T93" fmla="*/ 2147483647 h 646"/>
              <a:gd name="T94" fmla="*/ 2147483647 w 318"/>
              <a:gd name="T95" fmla="*/ 2147483647 h 646"/>
              <a:gd name="T96" fmla="*/ 2147483647 w 318"/>
              <a:gd name="T97" fmla="*/ 0 h 6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18" h="646">
                <a:moveTo>
                  <a:pt x="316" y="646"/>
                </a:moveTo>
                <a:lnTo>
                  <a:pt x="315" y="640"/>
                </a:lnTo>
                <a:lnTo>
                  <a:pt x="315" y="634"/>
                </a:lnTo>
                <a:lnTo>
                  <a:pt x="314" y="629"/>
                </a:lnTo>
                <a:lnTo>
                  <a:pt x="315" y="612"/>
                </a:lnTo>
                <a:lnTo>
                  <a:pt x="316" y="595"/>
                </a:lnTo>
                <a:lnTo>
                  <a:pt x="318" y="577"/>
                </a:lnTo>
                <a:lnTo>
                  <a:pt x="316" y="559"/>
                </a:lnTo>
                <a:lnTo>
                  <a:pt x="315" y="538"/>
                </a:lnTo>
                <a:lnTo>
                  <a:pt x="314" y="518"/>
                </a:lnTo>
                <a:lnTo>
                  <a:pt x="312" y="497"/>
                </a:lnTo>
                <a:lnTo>
                  <a:pt x="310" y="476"/>
                </a:lnTo>
                <a:lnTo>
                  <a:pt x="307" y="456"/>
                </a:lnTo>
                <a:lnTo>
                  <a:pt x="306" y="437"/>
                </a:lnTo>
                <a:lnTo>
                  <a:pt x="304" y="419"/>
                </a:lnTo>
                <a:lnTo>
                  <a:pt x="303" y="402"/>
                </a:lnTo>
                <a:lnTo>
                  <a:pt x="302" y="395"/>
                </a:lnTo>
                <a:lnTo>
                  <a:pt x="301" y="386"/>
                </a:lnTo>
                <a:lnTo>
                  <a:pt x="301" y="376"/>
                </a:lnTo>
                <a:lnTo>
                  <a:pt x="302" y="365"/>
                </a:lnTo>
                <a:lnTo>
                  <a:pt x="304" y="359"/>
                </a:lnTo>
                <a:lnTo>
                  <a:pt x="305" y="351"/>
                </a:lnTo>
                <a:lnTo>
                  <a:pt x="307" y="344"/>
                </a:lnTo>
                <a:lnTo>
                  <a:pt x="309" y="337"/>
                </a:lnTo>
                <a:lnTo>
                  <a:pt x="310" y="332"/>
                </a:lnTo>
                <a:lnTo>
                  <a:pt x="310" y="326"/>
                </a:lnTo>
                <a:lnTo>
                  <a:pt x="309" y="322"/>
                </a:lnTo>
                <a:lnTo>
                  <a:pt x="307" y="319"/>
                </a:lnTo>
                <a:lnTo>
                  <a:pt x="304" y="317"/>
                </a:lnTo>
                <a:lnTo>
                  <a:pt x="301" y="316"/>
                </a:lnTo>
                <a:lnTo>
                  <a:pt x="296" y="316"/>
                </a:lnTo>
                <a:lnTo>
                  <a:pt x="292" y="316"/>
                </a:lnTo>
                <a:lnTo>
                  <a:pt x="286" y="316"/>
                </a:lnTo>
                <a:lnTo>
                  <a:pt x="282" y="316"/>
                </a:lnTo>
                <a:lnTo>
                  <a:pt x="266" y="317"/>
                </a:lnTo>
                <a:lnTo>
                  <a:pt x="251" y="317"/>
                </a:lnTo>
                <a:lnTo>
                  <a:pt x="236" y="316"/>
                </a:lnTo>
                <a:lnTo>
                  <a:pt x="214" y="316"/>
                </a:lnTo>
                <a:lnTo>
                  <a:pt x="192" y="315"/>
                </a:lnTo>
                <a:lnTo>
                  <a:pt x="181" y="314"/>
                </a:lnTo>
                <a:lnTo>
                  <a:pt x="170" y="314"/>
                </a:lnTo>
                <a:lnTo>
                  <a:pt x="158" y="314"/>
                </a:lnTo>
                <a:lnTo>
                  <a:pt x="147" y="314"/>
                </a:lnTo>
                <a:lnTo>
                  <a:pt x="139" y="315"/>
                </a:lnTo>
                <a:lnTo>
                  <a:pt x="133" y="315"/>
                </a:lnTo>
                <a:lnTo>
                  <a:pt x="125" y="316"/>
                </a:lnTo>
                <a:lnTo>
                  <a:pt x="118" y="315"/>
                </a:lnTo>
                <a:lnTo>
                  <a:pt x="111" y="314"/>
                </a:lnTo>
                <a:lnTo>
                  <a:pt x="104" y="312"/>
                </a:lnTo>
                <a:lnTo>
                  <a:pt x="96" y="308"/>
                </a:lnTo>
                <a:lnTo>
                  <a:pt x="88" y="305"/>
                </a:lnTo>
                <a:lnTo>
                  <a:pt x="80" y="302"/>
                </a:lnTo>
                <a:lnTo>
                  <a:pt x="74" y="299"/>
                </a:lnTo>
                <a:lnTo>
                  <a:pt x="68" y="297"/>
                </a:lnTo>
                <a:lnTo>
                  <a:pt x="61" y="296"/>
                </a:lnTo>
                <a:lnTo>
                  <a:pt x="53" y="296"/>
                </a:lnTo>
                <a:lnTo>
                  <a:pt x="45" y="297"/>
                </a:lnTo>
                <a:lnTo>
                  <a:pt x="40" y="298"/>
                </a:lnTo>
                <a:lnTo>
                  <a:pt x="34" y="299"/>
                </a:lnTo>
                <a:lnTo>
                  <a:pt x="28" y="300"/>
                </a:lnTo>
                <a:lnTo>
                  <a:pt x="24" y="300"/>
                </a:lnTo>
                <a:lnTo>
                  <a:pt x="19" y="300"/>
                </a:lnTo>
                <a:lnTo>
                  <a:pt x="16" y="299"/>
                </a:lnTo>
                <a:lnTo>
                  <a:pt x="13" y="298"/>
                </a:lnTo>
                <a:lnTo>
                  <a:pt x="11" y="295"/>
                </a:lnTo>
                <a:lnTo>
                  <a:pt x="9" y="291"/>
                </a:lnTo>
                <a:lnTo>
                  <a:pt x="7" y="288"/>
                </a:lnTo>
                <a:lnTo>
                  <a:pt x="7" y="284"/>
                </a:lnTo>
                <a:lnTo>
                  <a:pt x="7" y="278"/>
                </a:lnTo>
                <a:lnTo>
                  <a:pt x="6" y="274"/>
                </a:lnTo>
                <a:lnTo>
                  <a:pt x="7" y="268"/>
                </a:lnTo>
                <a:lnTo>
                  <a:pt x="8" y="244"/>
                </a:lnTo>
                <a:lnTo>
                  <a:pt x="9" y="222"/>
                </a:lnTo>
                <a:lnTo>
                  <a:pt x="11" y="204"/>
                </a:lnTo>
                <a:lnTo>
                  <a:pt x="12" y="186"/>
                </a:lnTo>
                <a:lnTo>
                  <a:pt x="12" y="167"/>
                </a:lnTo>
                <a:lnTo>
                  <a:pt x="13" y="149"/>
                </a:lnTo>
                <a:lnTo>
                  <a:pt x="13" y="141"/>
                </a:lnTo>
                <a:lnTo>
                  <a:pt x="14" y="133"/>
                </a:lnTo>
                <a:lnTo>
                  <a:pt x="13" y="126"/>
                </a:lnTo>
                <a:lnTo>
                  <a:pt x="13" y="118"/>
                </a:lnTo>
                <a:lnTo>
                  <a:pt x="11" y="108"/>
                </a:lnTo>
                <a:lnTo>
                  <a:pt x="8" y="98"/>
                </a:lnTo>
                <a:lnTo>
                  <a:pt x="6" y="86"/>
                </a:lnTo>
                <a:lnTo>
                  <a:pt x="5" y="76"/>
                </a:lnTo>
                <a:lnTo>
                  <a:pt x="5" y="63"/>
                </a:lnTo>
                <a:lnTo>
                  <a:pt x="6" y="50"/>
                </a:lnTo>
                <a:lnTo>
                  <a:pt x="5" y="37"/>
                </a:lnTo>
                <a:lnTo>
                  <a:pt x="5" y="33"/>
                </a:lnTo>
                <a:lnTo>
                  <a:pt x="4" y="27"/>
                </a:lnTo>
                <a:lnTo>
                  <a:pt x="3" y="21"/>
                </a:lnTo>
                <a:lnTo>
                  <a:pt x="0" y="16"/>
                </a:lnTo>
                <a:lnTo>
                  <a:pt x="0" y="10"/>
                </a:lnTo>
                <a:lnTo>
                  <a:pt x="0" y="6"/>
                </a:lnTo>
                <a:lnTo>
                  <a:pt x="2" y="3"/>
                </a:lnTo>
                <a:lnTo>
                  <a:pt x="4" y="2"/>
                </a:lnTo>
                <a:lnTo>
                  <a:pt x="5" y="1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19" name="Freeform 1805"/>
          <p:cNvSpPr>
            <a:spLocks/>
          </p:cNvSpPr>
          <p:nvPr/>
        </p:nvSpPr>
        <p:spPr bwMode="auto">
          <a:xfrm>
            <a:off x="2478088" y="4037013"/>
            <a:ext cx="130175" cy="131762"/>
          </a:xfrm>
          <a:custGeom>
            <a:avLst/>
            <a:gdLst>
              <a:gd name="T0" fmla="*/ 2147483647 w 326"/>
              <a:gd name="T1" fmla="*/ 2147483647 h 331"/>
              <a:gd name="T2" fmla="*/ 2147483647 w 326"/>
              <a:gd name="T3" fmla="*/ 2147483647 h 331"/>
              <a:gd name="T4" fmla="*/ 2147483647 w 326"/>
              <a:gd name="T5" fmla="*/ 2147483647 h 331"/>
              <a:gd name="T6" fmla="*/ 2147483647 w 326"/>
              <a:gd name="T7" fmla="*/ 2147483647 h 331"/>
              <a:gd name="T8" fmla="*/ 2147483647 w 326"/>
              <a:gd name="T9" fmla="*/ 2147483647 h 331"/>
              <a:gd name="T10" fmla="*/ 2147483647 w 326"/>
              <a:gd name="T11" fmla="*/ 2147483647 h 331"/>
              <a:gd name="T12" fmla="*/ 2147483647 w 326"/>
              <a:gd name="T13" fmla="*/ 2147483647 h 331"/>
              <a:gd name="T14" fmla="*/ 2147483647 w 326"/>
              <a:gd name="T15" fmla="*/ 2147483647 h 331"/>
              <a:gd name="T16" fmla="*/ 2147483647 w 326"/>
              <a:gd name="T17" fmla="*/ 2147483647 h 331"/>
              <a:gd name="T18" fmla="*/ 2147483647 w 326"/>
              <a:gd name="T19" fmla="*/ 2147483647 h 331"/>
              <a:gd name="T20" fmla="*/ 2147483647 w 326"/>
              <a:gd name="T21" fmla="*/ 2147483647 h 331"/>
              <a:gd name="T22" fmla="*/ 2147483647 w 326"/>
              <a:gd name="T23" fmla="*/ 2147483647 h 331"/>
              <a:gd name="T24" fmla="*/ 2147483647 w 326"/>
              <a:gd name="T25" fmla="*/ 2147483647 h 331"/>
              <a:gd name="T26" fmla="*/ 2147483647 w 326"/>
              <a:gd name="T27" fmla="*/ 2147483647 h 331"/>
              <a:gd name="T28" fmla="*/ 2147483647 w 326"/>
              <a:gd name="T29" fmla="*/ 2147483647 h 331"/>
              <a:gd name="T30" fmla="*/ 2147483647 w 326"/>
              <a:gd name="T31" fmla="*/ 2147483647 h 331"/>
              <a:gd name="T32" fmla="*/ 2147483647 w 326"/>
              <a:gd name="T33" fmla="*/ 2147483647 h 331"/>
              <a:gd name="T34" fmla="*/ 2147483647 w 326"/>
              <a:gd name="T35" fmla="*/ 2147483647 h 331"/>
              <a:gd name="T36" fmla="*/ 2147483647 w 326"/>
              <a:gd name="T37" fmla="*/ 2147483647 h 331"/>
              <a:gd name="T38" fmla="*/ 2147483647 w 326"/>
              <a:gd name="T39" fmla="*/ 2147483647 h 331"/>
              <a:gd name="T40" fmla="*/ 2147483647 w 326"/>
              <a:gd name="T41" fmla="*/ 2147483647 h 331"/>
              <a:gd name="T42" fmla="*/ 2147483647 w 326"/>
              <a:gd name="T43" fmla="*/ 2147483647 h 331"/>
              <a:gd name="T44" fmla="*/ 2147483647 w 326"/>
              <a:gd name="T45" fmla="*/ 2147483647 h 331"/>
              <a:gd name="T46" fmla="*/ 2147483647 w 326"/>
              <a:gd name="T47" fmla="*/ 2147483647 h 331"/>
              <a:gd name="T48" fmla="*/ 2147483647 w 326"/>
              <a:gd name="T49" fmla="*/ 2147483647 h 331"/>
              <a:gd name="T50" fmla="*/ 2147483647 w 326"/>
              <a:gd name="T51" fmla="*/ 2147483647 h 331"/>
              <a:gd name="T52" fmla="*/ 2147483647 w 326"/>
              <a:gd name="T53" fmla="*/ 0 h 331"/>
              <a:gd name="T54" fmla="*/ 2147483647 w 326"/>
              <a:gd name="T55" fmla="*/ 2147483647 h 331"/>
              <a:gd name="T56" fmla="*/ 2147483647 w 326"/>
              <a:gd name="T57" fmla="*/ 2147483647 h 331"/>
              <a:gd name="T58" fmla="*/ 2147483647 w 326"/>
              <a:gd name="T59" fmla="*/ 2147483647 h 331"/>
              <a:gd name="T60" fmla="*/ 2147483647 w 326"/>
              <a:gd name="T61" fmla="*/ 2147483647 h 331"/>
              <a:gd name="T62" fmla="*/ 2147483647 w 326"/>
              <a:gd name="T63" fmla="*/ 2147483647 h 331"/>
              <a:gd name="T64" fmla="*/ 2147483647 w 326"/>
              <a:gd name="T65" fmla="*/ 2147483647 h 331"/>
              <a:gd name="T66" fmla="*/ 2147483647 w 326"/>
              <a:gd name="T67" fmla="*/ 2147483647 h 331"/>
              <a:gd name="T68" fmla="*/ 2147483647 w 326"/>
              <a:gd name="T69" fmla="*/ 2147483647 h 331"/>
              <a:gd name="T70" fmla="*/ 2147483647 w 326"/>
              <a:gd name="T71" fmla="*/ 2147483647 h 331"/>
              <a:gd name="T72" fmla="*/ 2147483647 w 326"/>
              <a:gd name="T73" fmla="*/ 2147483647 h 331"/>
              <a:gd name="T74" fmla="*/ 2147483647 w 326"/>
              <a:gd name="T75" fmla="*/ 2147483647 h 331"/>
              <a:gd name="T76" fmla="*/ 2147483647 w 326"/>
              <a:gd name="T77" fmla="*/ 2147483647 h 331"/>
              <a:gd name="T78" fmla="*/ 2147483647 w 326"/>
              <a:gd name="T79" fmla="*/ 2147483647 h 331"/>
              <a:gd name="T80" fmla="*/ 2147483647 w 326"/>
              <a:gd name="T81" fmla="*/ 2147483647 h 331"/>
              <a:gd name="T82" fmla="*/ 2147483647 w 326"/>
              <a:gd name="T83" fmla="*/ 2147483647 h 331"/>
              <a:gd name="T84" fmla="*/ 2147483647 w 326"/>
              <a:gd name="T85" fmla="*/ 2147483647 h 331"/>
              <a:gd name="T86" fmla="*/ 2147483647 w 326"/>
              <a:gd name="T87" fmla="*/ 2147483647 h 331"/>
              <a:gd name="T88" fmla="*/ 2147483647 w 326"/>
              <a:gd name="T89" fmla="*/ 2147483647 h 331"/>
              <a:gd name="T90" fmla="*/ 2147483647 w 326"/>
              <a:gd name="T91" fmla="*/ 2147483647 h 3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26" h="331">
                <a:moveTo>
                  <a:pt x="0" y="30"/>
                </a:moveTo>
                <a:lnTo>
                  <a:pt x="3" y="26"/>
                </a:lnTo>
                <a:lnTo>
                  <a:pt x="5" y="22"/>
                </a:lnTo>
                <a:lnTo>
                  <a:pt x="9" y="19"/>
                </a:lnTo>
                <a:lnTo>
                  <a:pt x="12" y="18"/>
                </a:lnTo>
                <a:lnTo>
                  <a:pt x="15" y="17"/>
                </a:lnTo>
                <a:lnTo>
                  <a:pt x="21" y="16"/>
                </a:lnTo>
                <a:lnTo>
                  <a:pt x="25" y="16"/>
                </a:lnTo>
                <a:lnTo>
                  <a:pt x="31" y="17"/>
                </a:lnTo>
                <a:lnTo>
                  <a:pt x="37" y="19"/>
                </a:lnTo>
                <a:lnTo>
                  <a:pt x="42" y="20"/>
                </a:lnTo>
                <a:lnTo>
                  <a:pt x="49" y="21"/>
                </a:lnTo>
                <a:lnTo>
                  <a:pt x="56" y="22"/>
                </a:lnTo>
                <a:lnTo>
                  <a:pt x="62" y="21"/>
                </a:lnTo>
                <a:lnTo>
                  <a:pt x="69" y="21"/>
                </a:lnTo>
                <a:lnTo>
                  <a:pt x="76" y="20"/>
                </a:lnTo>
                <a:lnTo>
                  <a:pt x="81" y="20"/>
                </a:lnTo>
                <a:lnTo>
                  <a:pt x="88" y="20"/>
                </a:lnTo>
                <a:lnTo>
                  <a:pt x="94" y="20"/>
                </a:lnTo>
                <a:lnTo>
                  <a:pt x="100" y="20"/>
                </a:lnTo>
                <a:lnTo>
                  <a:pt x="106" y="18"/>
                </a:lnTo>
                <a:lnTo>
                  <a:pt x="111" y="16"/>
                </a:lnTo>
                <a:lnTo>
                  <a:pt x="116" y="13"/>
                </a:lnTo>
                <a:lnTo>
                  <a:pt x="122" y="12"/>
                </a:lnTo>
                <a:lnTo>
                  <a:pt x="125" y="11"/>
                </a:lnTo>
                <a:lnTo>
                  <a:pt x="130" y="12"/>
                </a:lnTo>
                <a:lnTo>
                  <a:pt x="134" y="12"/>
                </a:lnTo>
                <a:lnTo>
                  <a:pt x="137" y="12"/>
                </a:lnTo>
                <a:lnTo>
                  <a:pt x="143" y="12"/>
                </a:lnTo>
                <a:lnTo>
                  <a:pt x="148" y="10"/>
                </a:lnTo>
                <a:lnTo>
                  <a:pt x="152" y="9"/>
                </a:lnTo>
                <a:lnTo>
                  <a:pt x="158" y="9"/>
                </a:lnTo>
                <a:lnTo>
                  <a:pt x="163" y="10"/>
                </a:lnTo>
                <a:lnTo>
                  <a:pt x="170" y="11"/>
                </a:lnTo>
                <a:lnTo>
                  <a:pt x="176" y="12"/>
                </a:lnTo>
                <a:lnTo>
                  <a:pt x="181" y="12"/>
                </a:lnTo>
                <a:lnTo>
                  <a:pt x="186" y="11"/>
                </a:lnTo>
                <a:lnTo>
                  <a:pt x="191" y="10"/>
                </a:lnTo>
                <a:lnTo>
                  <a:pt x="196" y="9"/>
                </a:lnTo>
                <a:lnTo>
                  <a:pt x="201" y="9"/>
                </a:lnTo>
                <a:lnTo>
                  <a:pt x="207" y="10"/>
                </a:lnTo>
                <a:lnTo>
                  <a:pt x="214" y="10"/>
                </a:lnTo>
                <a:lnTo>
                  <a:pt x="218" y="8"/>
                </a:lnTo>
                <a:lnTo>
                  <a:pt x="224" y="7"/>
                </a:lnTo>
                <a:lnTo>
                  <a:pt x="229" y="4"/>
                </a:lnTo>
                <a:lnTo>
                  <a:pt x="234" y="3"/>
                </a:lnTo>
                <a:lnTo>
                  <a:pt x="238" y="3"/>
                </a:lnTo>
                <a:lnTo>
                  <a:pt x="242" y="4"/>
                </a:lnTo>
                <a:lnTo>
                  <a:pt x="245" y="6"/>
                </a:lnTo>
                <a:lnTo>
                  <a:pt x="249" y="6"/>
                </a:lnTo>
                <a:lnTo>
                  <a:pt x="254" y="4"/>
                </a:lnTo>
                <a:lnTo>
                  <a:pt x="260" y="2"/>
                </a:lnTo>
                <a:lnTo>
                  <a:pt x="265" y="0"/>
                </a:lnTo>
                <a:lnTo>
                  <a:pt x="270" y="0"/>
                </a:lnTo>
                <a:lnTo>
                  <a:pt x="273" y="0"/>
                </a:lnTo>
                <a:lnTo>
                  <a:pt x="275" y="2"/>
                </a:lnTo>
                <a:lnTo>
                  <a:pt x="279" y="3"/>
                </a:lnTo>
                <a:lnTo>
                  <a:pt x="281" y="6"/>
                </a:lnTo>
                <a:lnTo>
                  <a:pt x="285" y="6"/>
                </a:lnTo>
                <a:lnTo>
                  <a:pt x="289" y="6"/>
                </a:lnTo>
                <a:lnTo>
                  <a:pt x="293" y="6"/>
                </a:lnTo>
                <a:lnTo>
                  <a:pt x="297" y="7"/>
                </a:lnTo>
                <a:lnTo>
                  <a:pt x="299" y="9"/>
                </a:lnTo>
                <a:lnTo>
                  <a:pt x="302" y="13"/>
                </a:lnTo>
                <a:lnTo>
                  <a:pt x="303" y="19"/>
                </a:lnTo>
                <a:lnTo>
                  <a:pt x="304" y="25"/>
                </a:lnTo>
                <a:lnTo>
                  <a:pt x="306" y="31"/>
                </a:lnTo>
                <a:lnTo>
                  <a:pt x="304" y="38"/>
                </a:lnTo>
                <a:lnTo>
                  <a:pt x="304" y="45"/>
                </a:lnTo>
                <a:lnTo>
                  <a:pt x="303" y="50"/>
                </a:lnTo>
                <a:lnTo>
                  <a:pt x="300" y="63"/>
                </a:lnTo>
                <a:lnTo>
                  <a:pt x="297" y="74"/>
                </a:lnTo>
                <a:lnTo>
                  <a:pt x="293" y="85"/>
                </a:lnTo>
                <a:lnTo>
                  <a:pt x="291" y="96"/>
                </a:lnTo>
                <a:lnTo>
                  <a:pt x="291" y="106"/>
                </a:lnTo>
                <a:lnTo>
                  <a:pt x="291" y="117"/>
                </a:lnTo>
                <a:lnTo>
                  <a:pt x="293" y="128"/>
                </a:lnTo>
                <a:lnTo>
                  <a:pt x="295" y="139"/>
                </a:lnTo>
                <a:lnTo>
                  <a:pt x="299" y="150"/>
                </a:lnTo>
                <a:lnTo>
                  <a:pt x="302" y="161"/>
                </a:lnTo>
                <a:lnTo>
                  <a:pt x="308" y="186"/>
                </a:lnTo>
                <a:lnTo>
                  <a:pt x="314" y="210"/>
                </a:lnTo>
                <a:lnTo>
                  <a:pt x="318" y="222"/>
                </a:lnTo>
                <a:lnTo>
                  <a:pt x="320" y="235"/>
                </a:lnTo>
                <a:lnTo>
                  <a:pt x="323" y="248"/>
                </a:lnTo>
                <a:lnTo>
                  <a:pt x="325" y="260"/>
                </a:lnTo>
                <a:lnTo>
                  <a:pt x="326" y="272"/>
                </a:lnTo>
                <a:lnTo>
                  <a:pt x="325" y="284"/>
                </a:lnTo>
                <a:lnTo>
                  <a:pt x="325" y="295"/>
                </a:lnTo>
                <a:lnTo>
                  <a:pt x="325" y="306"/>
                </a:lnTo>
                <a:lnTo>
                  <a:pt x="325" y="315"/>
                </a:lnTo>
                <a:lnTo>
                  <a:pt x="325" y="323"/>
                </a:lnTo>
                <a:lnTo>
                  <a:pt x="326" y="33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0" name="Freeform 1806"/>
          <p:cNvSpPr>
            <a:spLocks/>
          </p:cNvSpPr>
          <p:nvPr/>
        </p:nvSpPr>
        <p:spPr bwMode="auto">
          <a:xfrm>
            <a:off x="2513013" y="4068763"/>
            <a:ext cx="82550" cy="4762"/>
          </a:xfrm>
          <a:custGeom>
            <a:avLst/>
            <a:gdLst>
              <a:gd name="T0" fmla="*/ 2147483647 w 206"/>
              <a:gd name="T1" fmla="*/ 2147483647 h 10"/>
              <a:gd name="T2" fmla="*/ 2147483647 w 206"/>
              <a:gd name="T3" fmla="*/ 2147483647 h 10"/>
              <a:gd name="T4" fmla="*/ 2147483647 w 206"/>
              <a:gd name="T5" fmla="*/ 2147483647 h 10"/>
              <a:gd name="T6" fmla="*/ 2147483647 w 206"/>
              <a:gd name="T7" fmla="*/ 2147483647 h 10"/>
              <a:gd name="T8" fmla="*/ 2147483647 w 206"/>
              <a:gd name="T9" fmla="*/ 2147483647 h 10"/>
              <a:gd name="T10" fmla="*/ 2147483647 w 206"/>
              <a:gd name="T11" fmla="*/ 2147483647 h 10"/>
              <a:gd name="T12" fmla="*/ 2147483647 w 206"/>
              <a:gd name="T13" fmla="*/ 2147483647 h 10"/>
              <a:gd name="T14" fmla="*/ 2147483647 w 206"/>
              <a:gd name="T15" fmla="*/ 2147483647 h 10"/>
              <a:gd name="T16" fmla="*/ 2147483647 w 206"/>
              <a:gd name="T17" fmla="*/ 2147483647 h 10"/>
              <a:gd name="T18" fmla="*/ 2147483647 w 206"/>
              <a:gd name="T19" fmla="*/ 2147483647 h 10"/>
              <a:gd name="T20" fmla="*/ 2147483647 w 206"/>
              <a:gd name="T21" fmla="*/ 2147483647 h 10"/>
              <a:gd name="T22" fmla="*/ 2147483647 w 206"/>
              <a:gd name="T23" fmla="*/ 2147483647 h 10"/>
              <a:gd name="T24" fmla="*/ 2147483647 w 206"/>
              <a:gd name="T25" fmla="*/ 2147483647 h 10"/>
              <a:gd name="T26" fmla="*/ 2147483647 w 206"/>
              <a:gd name="T27" fmla="*/ 2147483647 h 10"/>
              <a:gd name="T28" fmla="*/ 2147483647 w 206"/>
              <a:gd name="T29" fmla="*/ 2147483647 h 10"/>
              <a:gd name="T30" fmla="*/ 2147483647 w 206"/>
              <a:gd name="T31" fmla="*/ 2147483647 h 10"/>
              <a:gd name="T32" fmla="*/ 2147483647 w 206"/>
              <a:gd name="T33" fmla="*/ 2147483647 h 10"/>
              <a:gd name="T34" fmla="*/ 2147483647 w 206"/>
              <a:gd name="T35" fmla="*/ 2147483647 h 10"/>
              <a:gd name="T36" fmla="*/ 2147483647 w 206"/>
              <a:gd name="T37" fmla="*/ 2147483647 h 10"/>
              <a:gd name="T38" fmla="*/ 2147483647 w 206"/>
              <a:gd name="T39" fmla="*/ 2147483647 h 10"/>
              <a:gd name="T40" fmla="*/ 2147483647 w 206"/>
              <a:gd name="T41" fmla="*/ 0 h 10"/>
              <a:gd name="T42" fmla="*/ 2147483647 w 206"/>
              <a:gd name="T43" fmla="*/ 2147483647 h 10"/>
              <a:gd name="T44" fmla="*/ 2147483647 w 206"/>
              <a:gd name="T45" fmla="*/ 2147483647 h 10"/>
              <a:gd name="T46" fmla="*/ 2147483647 w 206"/>
              <a:gd name="T47" fmla="*/ 2147483647 h 10"/>
              <a:gd name="T48" fmla="*/ 2147483647 w 206"/>
              <a:gd name="T49" fmla="*/ 2147483647 h 10"/>
              <a:gd name="T50" fmla="*/ 2147483647 w 206"/>
              <a:gd name="T51" fmla="*/ 2147483647 h 10"/>
              <a:gd name="T52" fmla="*/ 2147483647 w 206"/>
              <a:gd name="T53" fmla="*/ 2147483647 h 10"/>
              <a:gd name="T54" fmla="*/ 2147483647 w 206"/>
              <a:gd name="T55" fmla="*/ 2147483647 h 10"/>
              <a:gd name="T56" fmla="*/ 0 w 206"/>
              <a:gd name="T57" fmla="*/ 2147483647 h 1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6" h="10">
                <a:moveTo>
                  <a:pt x="205" y="7"/>
                </a:moveTo>
                <a:lnTo>
                  <a:pt x="206" y="7"/>
                </a:lnTo>
                <a:lnTo>
                  <a:pt x="205" y="7"/>
                </a:lnTo>
                <a:lnTo>
                  <a:pt x="204" y="7"/>
                </a:lnTo>
                <a:lnTo>
                  <a:pt x="195" y="4"/>
                </a:lnTo>
                <a:lnTo>
                  <a:pt x="183" y="3"/>
                </a:lnTo>
                <a:lnTo>
                  <a:pt x="171" y="2"/>
                </a:lnTo>
                <a:lnTo>
                  <a:pt x="160" y="1"/>
                </a:lnTo>
                <a:lnTo>
                  <a:pt x="149" y="1"/>
                </a:lnTo>
                <a:lnTo>
                  <a:pt x="138" y="1"/>
                </a:lnTo>
                <a:lnTo>
                  <a:pt x="127" y="2"/>
                </a:lnTo>
                <a:lnTo>
                  <a:pt x="118" y="4"/>
                </a:lnTo>
                <a:lnTo>
                  <a:pt x="108" y="7"/>
                </a:lnTo>
                <a:lnTo>
                  <a:pt x="99" y="8"/>
                </a:lnTo>
                <a:lnTo>
                  <a:pt x="89" y="10"/>
                </a:lnTo>
                <a:lnTo>
                  <a:pt x="80" y="10"/>
                </a:lnTo>
                <a:lnTo>
                  <a:pt x="72" y="9"/>
                </a:lnTo>
                <a:lnTo>
                  <a:pt x="63" y="7"/>
                </a:lnTo>
                <a:lnTo>
                  <a:pt x="54" y="4"/>
                </a:lnTo>
                <a:lnTo>
                  <a:pt x="46" y="2"/>
                </a:lnTo>
                <a:lnTo>
                  <a:pt x="37" y="0"/>
                </a:lnTo>
                <a:lnTo>
                  <a:pt x="30" y="1"/>
                </a:lnTo>
                <a:lnTo>
                  <a:pt x="22" y="2"/>
                </a:lnTo>
                <a:lnTo>
                  <a:pt x="15" y="4"/>
                </a:lnTo>
                <a:lnTo>
                  <a:pt x="8" y="5"/>
                </a:lnTo>
                <a:lnTo>
                  <a:pt x="6" y="5"/>
                </a:lnTo>
                <a:lnTo>
                  <a:pt x="3" y="5"/>
                </a:lnTo>
                <a:lnTo>
                  <a:pt x="2" y="4"/>
                </a:lnTo>
                <a:lnTo>
                  <a:pt x="0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1" name="Freeform 1807"/>
          <p:cNvSpPr>
            <a:spLocks/>
          </p:cNvSpPr>
          <p:nvPr/>
        </p:nvSpPr>
        <p:spPr bwMode="auto">
          <a:xfrm>
            <a:off x="2551113" y="4103688"/>
            <a:ext cx="44450" cy="1587"/>
          </a:xfrm>
          <a:custGeom>
            <a:avLst/>
            <a:gdLst>
              <a:gd name="T0" fmla="*/ 2147483647 w 111"/>
              <a:gd name="T1" fmla="*/ 2147483647 h 2"/>
              <a:gd name="T2" fmla="*/ 2147483647 w 111"/>
              <a:gd name="T3" fmla="*/ 2147483647 h 2"/>
              <a:gd name="T4" fmla="*/ 2147483647 w 111"/>
              <a:gd name="T5" fmla="*/ 2147483647 h 2"/>
              <a:gd name="T6" fmla="*/ 2147483647 w 111"/>
              <a:gd name="T7" fmla="*/ 2147483647 h 2"/>
              <a:gd name="T8" fmla="*/ 2147483647 w 111"/>
              <a:gd name="T9" fmla="*/ 2147483647 h 2"/>
              <a:gd name="T10" fmla="*/ 2147483647 w 111"/>
              <a:gd name="T11" fmla="*/ 2147483647 h 2"/>
              <a:gd name="T12" fmla="*/ 2147483647 w 111"/>
              <a:gd name="T13" fmla="*/ 2147483647 h 2"/>
              <a:gd name="T14" fmla="*/ 2147483647 w 111"/>
              <a:gd name="T15" fmla="*/ 2147483647 h 2"/>
              <a:gd name="T16" fmla="*/ 0 w 111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2">
                <a:moveTo>
                  <a:pt x="111" y="2"/>
                </a:moveTo>
                <a:lnTo>
                  <a:pt x="99" y="1"/>
                </a:lnTo>
                <a:lnTo>
                  <a:pt x="87" y="1"/>
                </a:lnTo>
                <a:lnTo>
                  <a:pt x="74" y="1"/>
                </a:lnTo>
                <a:lnTo>
                  <a:pt x="55" y="1"/>
                </a:lnTo>
                <a:lnTo>
                  <a:pt x="36" y="2"/>
                </a:lnTo>
                <a:lnTo>
                  <a:pt x="24" y="1"/>
                </a:lnTo>
                <a:lnTo>
                  <a:pt x="12" y="1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2" name="Freeform 1808"/>
          <p:cNvSpPr>
            <a:spLocks/>
          </p:cNvSpPr>
          <p:nvPr/>
        </p:nvSpPr>
        <p:spPr bwMode="auto">
          <a:xfrm>
            <a:off x="2573338" y="4038600"/>
            <a:ext cx="1587" cy="1588"/>
          </a:xfrm>
          <a:custGeom>
            <a:avLst/>
            <a:gdLst>
              <a:gd name="T0" fmla="*/ 0 w 3"/>
              <a:gd name="T1" fmla="*/ 0 h 1"/>
              <a:gd name="T2" fmla="*/ 2147483647 w 3"/>
              <a:gd name="T3" fmla="*/ 0 h 1"/>
              <a:gd name="T4" fmla="*/ 2147483647 w 3"/>
              <a:gd name="T5" fmla="*/ 2147483647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">
                <a:moveTo>
                  <a:pt x="0" y="0"/>
                </a:moveTo>
                <a:lnTo>
                  <a:pt x="1" y="0"/>
                </a:lnTo>
                <a:lnTo>
                  <a:pt x="3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3" name="Freeform 1809"/>
          <p:cNvSpPr>
            <a:spLocks/>
          </p:cNvSpPr>
          <p:nvPr/>
        </p:nvSpPr>
        <p:spPr bwMode="auto">
          <a:xfrm>
            <a:off x="2281238" y="3822700"/>
            <a:ext cx="73025" cy="7938"/>
          </a:xfrm>
          <a:custGeom>
            <a:avLst/>
            <a:gdLst>
              <a:gd name="T0" fmla="*/ 0 w 184"/>
              <a:gd name="T1" fmla="*/ 2147483647 h 19"/>
              <a:gd name="T2" fmla="*/ 2147483647 w 184"/>
              <a:gd name="T3" fmla="*/ 2147483647 h 19"/>
              <a:gd name="T4" fmla="*/ 2147483647 w 184"/>
              <a:gd name="T5" fmla="*/ 2147483647 h 19"/>
              <a:gd name="T6" fmla="*/ 2147483647 w 184"/>
              <a:gd name="T7" fmla="*/ 2147483647 h 19"/>
              <a:gd name="T8" fmla="*/ 2147483647 w 184"/>
              <a:gd name="T9" fmla="*/ 2147483647 h 19"/>
              <a:gd name="T10" fmla="*/ 2147483647 w 184"/>
              <a:gd name="T11" fmla="*/ 2147483647 h 19"/>
              <a:gd name="T12" fmla="*/ 2147483647 w 184"/>
              <a:gd name="T13" fmla="*/ 2147483647 h 19"/>
              <a:gd name="T14" fmla="*/ 2147483647 w 184"/>
              <a:gd name="T15" fmla="*/ 0 h 19"/>
              <a:gd name="T16" fmla="*/ 2147483647 w 184"/>
              <a:gd name="T17" fmla="*/ 0 h 19"/>
              <a:gd name="T18" fmla="*/ 2147483647 w 184"/>
              <a:gd name="T19" fmla="*/ 2147483647 h 19"/>
              <a:gd name="T20" fmla="*/ 2147483647 w 184"/>
              <a:gd name="T21" fmla="*/ 2147483647 h 19"/>
              <a:gd name="T22" fmla="*/ 2147483647 w 184"/>
              <a:gd name="T23" fmla="*/ 2147483647 h 19"/>
              <a:gd name="T24" fmla="*/ 2147483647 w 184"/>
              <a:gd name="T25" fmla="*/ 2147483647 h 19"/>
              <a:gd name="T26" fmla="*/ 2147483647 w 184"/>
              <a:gd name="T27" fmla="*/ 2147483647 h 19"/>
              <a:gd name="T28" fmla="*/ 2147483647 w 184"/>
              <a:gd name="T29" fmla="*/ 2147483647 h 19"/>
              <a:gd name="T30" fmla="*/ 2147483647 w 184"/>
              <a:gd name="T31" fmla="*/ 2147483647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4" h="19">
                <a:moveTo>
                  <a:pt x="0" y="19"/>
                </a:moveTo>
                <a:lnTo>
                  <a:pt x="10" y="13"/>
                </a:lnTo>
                <a:lnTo>
                  <a:pt x="19" y="10"/>
                </a:lnTo>
                <a:lnTo>
                  <a:pt x="29" y="7"/>
                </a:lnTo>
                <a:lnTo>
                  <a:pt x="39" y="3"/>
                </a:lnTo>
                <a:lnTo>
                  <a:pt x="49" y="2"/>
                </a:lnTo>
                <a:lnTo>
                  <a:pt x="59" y="1"/>
                </a:lnTo>
                <a:lnTo>
                  <a:pt x="75" y="0"/>
                </a:lnTo>
                <a:lnTo>
                  <a:pt x="91" y="0"/>
                </a:lnTo>
                <a:lnTo>
                  <a:pt x="106" y="1"/>
                </a:lnTo>
                <a:lnTo>
                  <a:pt x="123" y="2"/>
                </a:lnTo>
                <a:lnTo>
                  <a:pt x="136" y="2"/>
                </a:lnTo>
                <a:lnTo>
                  <a:pt x="148" y="3"/>
                </a:lnTo>
                <a:lnTo>
                  <a:pt x="160" y="3"/>
                </a:lnTo>
                <a:lnTo>
                  <a:pt x="173" y="3"/>
                </a:lnTo>
                <a:lnTo>
                  <a:pt x="184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4" name="Freeform 1810"/>
          <p:cNvSpPr>
            <a:spLocks/>
          </p:cNvSpPr>
          <p:nvPr/>
        </p:nvSpPr>
        <p:spPr bwMode="auto">
          <a:xfrm>
            <a:off x="2309813" y="3854450"/>
            <a:ext cx="47625" cy="4763"/>
          </a:xfrm>
          <a:custGeom>
            <a:avLst/>
            <a:gdLst>
              <a:gd name="T0" fmla="*/ 0 w 122"/>
              <a:gd name="T1" fmla="*/ 2147483647 h 13"/>
              <a:gd name="T2" fmla="*/ 2147483647 w 122"/>
              <a:gd name="T3" fmla="*/ 2147483647 h 13"/>
              <a:gd name="T4" fmla="*/ 2147483647 w 122"/>
              <a:gd name="T5" fmla="*/ 2147483647 h 13"/>
              <a:gd name="T6" fmla="*/ 2147483647 w 122"/>
              <a:gd name="T7" fmla="*/ 2147483647 h 13"/>
              <a:gd name="T8" fmla="*/ 2147483647 w 122"/>
              <a:gd name="T9" fmla="*/ 2147483647 h 13"/>
              <a:gd name="T10" fmla="*/ 2147483647 w 122"/>
              <a:gd name="T11" fmla="*/ 2147483647 h 13"/>
              <a:gd name="T12" fmla="*/ 2147483647 w 122"/>
              <a:gd name="T13" fmla="*/ 2147483647 h 13"/>
              <a:gd name="T14" fmla="*/ 2147483647 w 122"/>
              <a:gd name="T15" fmla="*/ 2147483647 h 13"/>
              <a:gd name="T16" fmla="*/ 2147483647 w 122"/>
              <a:gd name="T17" fmla="*/ 2147483647 h 13"/>
              <a:gd name="T18" fmla="*/ 2147483647 w 122"/>
              <a:gd name="T19" fmla="*/ 2147483647 h 13"/>
              <a:gd name="T20" fmla="*/ 2147483647 w 122"/>
              <a:gd name="T21" fmla="*/ 0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2" h="13">
                <a:moveTo>
                  <a:pt x="0" y="13"/>
                </a:moveTo>
                <a:lnTo>
                  <a:pt x="10" y="13"/>
                </a:lnTo>
                <a:lnTo>
                  <a:pt x="19" y="13"/>
                </a:lnTo>
                <a:lnTo>
                  <a:pt x="29" y="13"/>
                </a:lnTo>
                <a:lnTo>
                  <a:pt x="39" y="12"/>
                </a:lnTo>
                <a:lnTo>
                  <a:pt x="52" y="10"/>
                </a:lnTo>
                <a:lnTo>
                  <a:pt x="66" y="8"/>
                </a:lnTo>
                <a:lnTo>
                  <a:pt x="79" y="6"/>
                </a:lnTo>
                <a:lnTo>
                  <a:pt x="93" y="5"/>
                </a:lnTo>
                <a:lnTo>
                  <a:pt x="107" y="3"/>
                </a:lnTo>
                <a:lnTo>
                  <a:pt x="12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5" name="Freeform 1811"/>
          <p:cNvSpPr>
            <a:spLocks/>
          </p:cNvSpPr>
          <p:nvPr/>
        </p:nvSpPr>
        <p:spPr bwMode="auto">
          <a:xfrm>
            <a:off x="2386013" y="3830638"/>
            <a:ext cx="11112" cy="79375"/>
          </a:xfrm>
          <a:custGeom>
            <a:avLst/>
            <a:gdLst>
              <a:gd name="T0" fmla="*/ 2147483647 w 26"/>
              <a:gd name="T1" fmla="*/ 2147483647 h 203"/>
              <a:gd name="T2" fmla="*/ 2147483647 w 26"/>
              <a:gd name="T3" fmla="*/ 2147483647 h 203"/>
              <a:gd name="T4" fmla="*/ 0 w 26"/>
              <a:gd name="T5" fmla="*/ 2147483647 h 203"/>
              <a:gd name="T6" fmla="*/ 0 w 26"/>
              <a:gd name="T7" fmla="*/ 2147483647 h 203"/>
              <a:gd name="T8" fmla="*/ 0 w 26"/>
              <a:gd name="T9" fmla="*/ 2147483647 h 203"/>
              <a:gd name="T10" fmla="*/ 2147483647 w 26"/>
              <a:gd name="T11" fmla="*/ 2147483647 h 203"/>
              <a:gd name="T12" fmla="*/ 2147483647 w 26"/>
              <a:gd name="T13" fmla="*/ 2147483647 h 203"/>
              <a:gd name="T14" fmla="*/ 2147483647 w 26"/>
              <a:gd name="T15" fmla="*/ 2147483647 h 203"/>
              <a:gd name="T16" fmla="*/ 2147483647 w 26"/>
              <a:gd name="T17" fmla="*/ 2147483647 h 203"/>
              <a:gd name="T18" fmla="*/ 2147483647 w 26"/>
              <a:gd name="T19" fmla="*/ 2147483647 h 203"/>
              <a:gd name="T20" fmla="*/ 2147483647 w 26"/>
              <a:gd name="T21" fmla="*/ 2147483647 h 203"/>
              <a:gd name="T22" fmla="*/ 2147483647 w 26"/>
              <a:gd name="T23" fmla="*/ 2147483647 h 203"/>
              <a:gd name="T24" fmla="*/ 2147483647 w 26"/>
              <a:gd name="T25" fmla="*/ 2147483647 h 203"/>
              <a:gd name="T26" fmla="*/ 2147483647 w 26"/>
              <a:gd name="T27" fmla="*/ 2147483647 h 203"/>
              <a:gd name="T28" fmla="*/ 2147483647 w 26"/>
              <a:gd name="T29" fmla="*/ 2147483647 h 203"/>
              <a:gd name="T30" fmla="*/ 2147483647 w 26"/>
              <a:gd name="T31" fmla="*/ 2147483647 h 203"/>
              <a:gd name="T32" fmla="*/ 2147483647 w 26"/>
              <a:gd name="T33" fmla="*/ 0 h 2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6" h="203">
                <a:moveTo>
                  <a:pt x="5" y="203"/>
                </a:moveTo>
                <a:lnTo>
                  <a:pt x="2" y="190"/>
                </a:lnTo>
                <a:lnTo>
                  <a:pt x="0" y="177"/>
                </a:lnTo>
                <a:lnTo>
                  <a:pt x="0" y="165"/>
                </a:lnTo>
                <a:lnTo>
                  <a:pt x="0" y="153"/>
                </a:lnTo>
                <a:lnTo>
                  <a:pt x="3" y="141"/>
                </a:lnTo>
                <a:lnTo>
                  <a:pt x="5" y="130"/>
                </a:lnTo>
                <a:lnTo>
                  <a:pt x="9" y="114"/>
                </a:lnTo>
                <a:lnTo>
                  <a:pt x="15" y="97"/>
                </a:lnTo>
                <a:lnTo>
                  <a:pt x="20" y="82"/>
                </a:lnTo>
                <a:lnTo>
                  <a:pt x="23" y="66"/>
                </a:lnTo>
                <a:lnTo>
                  <a:pt x="25" y="56"/>
                </a:lnTo>
                <a:lnTo>
                  <a:pt x="26" y="45"/>
                </a:lnTo>
                <a:lnTo>
                  <a:pt x="26" y="35"/>
                </a:lnTo>
                <a:lnTo>
                  <a:pt x="25" y="23"/>
                </a:lnTo>
                <a:lnTo>
                  <a:pt x="23" y="12"/>
                </a:lnTo>
                <a:lnTo>
                  <a:pt x="1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6" name="Freeform 1812"/>
          <p:cNvSpPr>
            <a:spLocks/>
          </p:cNvSpPr>
          <p:nvPr/>
        </p:nvSpPr>
        <p:spPr bwMode="auto">
          <a:xfrm>
            <a:off x="2438400" y="3876675"/>
            <a:ext cx="6350" cy="39688"/>
          </a:xfrm>
          <a:custGeom>
            <a:avLst/>
            <a:gdLst>
              <a:gd name="T0" fmla="*/ 0 w 16"/>
              <a:gd name="T1" fmla="*/ 2147483647 h 99"/>
              <a:gd name="T2" fmla="*/ 2147483647 w 16"/>
              <a:gd name="T3" fmla="*/ 2147483647 h 99"/>
              <a:gd name="T4" fmla="*/ 2147483647 w 16"/>
              <a:gd name="T5" fmla="*/ 2147483647 h 99"/>
              <a:gd name="T6" fmla="*/ 2147483647 w 16"/>
              <a:gd name="T7" fmla="*/ 2147483647 h 99"/>
              <a:gd name="T8" fmla="*/ 2147483647 w 16"/>
              <a:gd name="T9" fmla="*/ 2147483647 h 99"/>
              <a:gd name="T10" fmla="*/ 2147483647 w 16"/>
              <a:gd name="T11" fmla="*/ 2147483647 h 99"/>
              <a:gd name="T12" fmla="*/ 2147483647 w 16"/>
              <a:gd name="T13" fmla="*/ 2147483647 h 99"/>
              <a:gd name="T14" fmla="*/ 2147483647 w 16"/>
              <a:gd name="T15" fmla="*/ 2147483647 h 99"/>
              <a:gd name="T16" fmla="*/ 2147483647 w 16"/>
              <a:gd name="T17" fmla="*/ 2147483647 h 99"/>
              <a:gd name="T18" fmla="*/ 2147483647 w 16"/>
              <a:gd name="T19" fmla="*/ 2147483647 h 99"/>
              <a:gd name="T20" fmla="*/ 2147483647 w 16"/>
              <a:gd name="T21" fmla="*/ 2147483647 h 99"/>
              <a:gd name="T22" fmla="*/ 2147483647 w 16"/>
              <a:gd name="T23" fmla="*/ 2147483647 h 99"/>
              <a:gd name="T24" fmla="*/ 2147483647 w 16"/>
              <a:gd name="T25" fmla="*/ 2147483647 h 99"/>
              <a:gd name="T26" fmla="*/ 2147483647 w 16"/>
              <a:gd name="T27" fmla="*/ 2147483647 h 99"/>
              <a:gd name="T28" fmla="*/ 2147483647 w 16"/>
              <a:gd name="T29" fmla="*/ 2147483647 h 99"/>
              <a:gd name="T30" fmla="*/ 2147483647 w 16"/>
              <a:gd name="T31" fmla="*/ 2147483647 h 99"/>
              <a:gd name="T32" fmla="*/ 2147483647 w 16"/>
              <a:gd name="T33" fmla="*/ 0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99">
                <a:moveTo>
                  <a:pt x="0" y="99"/>
                </a:moveTo>
                <a:lnTo>
                  <a:pt x="3" y="98"/>
                </a:lnTo>
                <a:lnTo>
                  <a:pt x="7" y="96"/>
                </a:lnTo>
                <a:lnTo>
                  <a:pt x="9" y="94"/>
                </a:lnTo>
                <a:lnTo>
                  <a:pt x="11" y="91"/>
                </a:lnTo>
                <a:lnTo>
                  <a:pt x="12" y="88"/>
                </a:lnTo>
                <a:lnTo>
                  <a:pt x="13" y="81"/>
                </a:lnTo>
                <a:lnTo>
                  <a:pt x="13" y="73"/>
                </a:lnTo>
                <a:lnTo>
                  <a:pt x="12" y="65"/>
                </a:lnTo>
                <a:lnTo>
                  <a:pt x="10" y="58"/>
                </a:lnTo>
                <a:lnTo>
                  <a:pt x="9" y="49"/>
                </a:lnTo>
                <a:lnTo>
                  <a:pt x="9" y="40"/>
                </a:lnTo>
                <a:lnTo>
                  <a:pt x="9" y="32"/>
                </a:lnTo>
                <a:lnTo>
                  <a:pt x="10" y="24"/>
                </a:lnTo>
                <a:lnTo>
                  <a:pt x="12" y="16"/>
                </a:lnTo>
                <a:lnTo>
                  <a:pt x="13" y="8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7" name="Freeform 1813"/>
          <p:cNvSpPr>
            <a:spLocks/>
          </p:cNvSpPr>
          <p:nvPr/>
        </p:nvSpPr>
        <p:spPr bwMode="auto">
          <a:xfrm>
            <a:off x="2493963" y="3962400"/>
            <a:ext cx="12700" cy="82550"/>
          </a:xfrm>
          <a:custGeom>
            <a:avLst/>
            <a:gdLst>
              <a:gd name="T0" fmla="*/ 0 w 31"/>
              <a:gd name="T1" fmla="*/ 2147483647 h 206"/>
              <a:gd name="T2" fmla="*/ 2147483647 w 31"/>
              <a:gd name="T3" fmla="*/ 2147483647 h 206"/>
              <a:gd name="T4" fmla="*/ 2147483647 w 31"/>
              <a:gd name="T5" fmla="*/ 2147483647 h 206"/>
              <a:gd name="T6" fmla="*/ 2147483647 w 31"/>
              <a:gd name="T7" fmla="*/ 2147483647 h 206"/>
              <a:gd name="T8" fmla="*/ 2147483647 w 31"/>
              <a:gd name="T9" fmla="*/ 2147483647 h 206"/>
              <a:gd name="T10" fmla="*/ 2147483647 w 31"/>
              <a:gd name="T11" fmla="*/ 2147483647 h 206"/>
              <a:gd name="T12" fmla="*/ 2147483647 w 31"/>
              <a:gd name="T13" fmla="*/ 2147483647 h 206"/>
              <a:gd name="T14" fmla="*/ 2147483647 w 31"/>
              <a:gd name="T15" fmla="*/ 2147483647 h 206"/>
              <a:gd name="T16" fmla="*/ 2147483647 w 31"/>
              <a:gd name="T17" fmla="*/ 2147483647 h 206"/>
              <a:gd name="T18" fmla="*/ 2147483647 w 31"/>
              <a:gd name="T19" fmla="*/ 2147483647 h 206"/>
              <a:gd name="T20" fmla="*/ 2147483647 w 31"/>
              <a:gd name="T21" fmla="*/ 2147483647 h 206"/>
              <a:gd name="T22" fmla="*/ 2147483647 w 31"/>
              <a:gd name="T23" fmla="*/ 2147483647 h 206"/>
              <a:gd name="T24" fmla="*/ 2147483647 w 31"/>
              <a:gd name="T25" fmla="*/ 2147483647 h 206"/>
              <a:gd name="T26" fmla="*/ 2147483647 w 31"/>
              <a:gd name="T27" fmla="*/ 2147483647 h 206"/>
              <a:gd name="T28" fmla="*/ 2147483647 w 31"/>
              <a:gd name="T29" fmla="*/ 2147483647 h 206"/>
              <a:gd name="T30" fmla="*/ 2147483647 w 31"/>
              <a:gd name="T31" fmla="*/ 2147483647 h 206"/>
              <a:gd name="T32" fmla="*/ 2147483647 w 31"/>
              <a:gd name="T33" fmla="*/ 2147483647 h 206"/>
              <a:gd name="T34" fmla="*/ 2147483647 w 31"/>
              <a:gd name="T35" fmla="*/ 2147483647 h 206"/>
              <a:gd name="T36" fmla="*/ 2147483647 w 31"/>
              <a:gd name="T37" fmla="*/ 2147483647 h 206"/>
              <a:gd name="T38" fmla="*/ 2147483647 w 31"/>
              <a:gd name="T39" fmla="*/ 2147483647 h 206"/>
              <a:gd name="T40" fmla="*/ 2147483647 w 31"/>
              <a:gd name="T41" fmla="*/ 2147483647 h 206"/>
              <a:gd name="T42" fmla="*/ 2147483647 w 31"/>
              <a:gd name="T43" fmla="*/ 2147483647 h 206"/>
              <a:gd name="T44" fmla="*/ 2147483647 w 31"/>
              <a:gd name="T45" fmla="*/ 2147483647 h 206"/>
              <a:gd name="T46" fmla="*/ 2147483647 w 31"/>
              <a:gd name="T47" fmla="*/ 0 h 20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206">
                <a:moveTo>
                  <a:pt x="0" y="206"/>
                </a:moveTo>
                <a:lnTo>
                  <a:pt x="7" y="206"/>
                </a:lnTo>
                <a:lnTo>
                  <a:pt x="12" y="205"/>
                </a:lnTo>
                <a:lnTo>
                  <a:pt x="18" y="204"/>
                </a:lnTo>
                <a:lnTo>
                  <a:pt x="21" y="202"/>
                </a:lnTo>
                <a:lnTo>
                  <a:pt x="24" y="199"/>
                </a:lnTo>
                <a:lnTo>
                  <a:pt x="28" y="196"/>
                </a:lnTo>
                <a:lnTo>
                  <a:pt x="30" y="189"/>
                </a:lnTo>
                <a:lnTo>
                  <a:pt x="31" y="182"/>
                </a:lnTo>
                <a:lnTo>
                  <a:pt x="31" y="174"/>
                </a:lnTo>
                <a:lnTo>
                  <a:pt x="31" y="165"/>
                </a:lnTo>
                <a:lnTo>
                  <a:pt x="29" y="156"/>
                </a:lnTo>
                <a:lnTo>
                  <a:pt x="28" y="146"/>
                </a:lnTo>
                <a:lnTo>
                  <a:pt x="26" y="137"/>
                </a:lnTo>
                <a:lnTo>
                  <a:pt x="23" y="126"/>
                </a:lnTo>
                <a:lnTo>
                  <a:pt x="22" y="117"/>
                </a:lnTo>
                <a:lnTo>
                  <a:pt x="21" y="102"/>
                </a:lnTo>
                <a:lnTo>
                  <a:pt x="20" y="87"/>
                </a:lnTo>
                <a:lnTo>
                  <a:pt x="20" y="73"/>
                </a:lnTo>
                <a:lnTo>
                  <a:pt x="20" y="58"/>
                </a:lnTo>
                <a:lnTo>
                  <a:pt x="22" y="44"/>
                </a:lnTo>
                <a:lnTo>
                  <a:pt x="23" y="29"/>
                </a:lnTo>
                <a:lnTo>
                  <a:pt x="26" y="14"/>
                </a:lnTo>
                <a:lnTo>
                  <a:pt x="2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8" name="Freeform 1814"/>
          <p:cNvSpPr>
            <a:spLocks/>
          </p:cNvSpPr>
          <p:nvPr/>
        </p:nvSpPr>
        <p:spPr bwMode="auto">
          <a:xfrm>
            <a:off x="2535238" y="3979863"/>
            <a:ext cx="6350" cy="61912"/>
          </a:xfrm>
          <a:custGeom>
            <a:avLst/>
            <a:gdLst>
              <a:gd name="T0" fmla="*/ 0 w 16"/>
              <a:gd name="T1" fmla="*/ 2147483647 h 158"/>
              <a:gd name="T2" fmla="*/ 2147483647 w 16"/>
              <a:gd name="T3" fmla="*/ 2147483647 h 158"/>
              <a:gd name="T4" fmla="*/ 2147483647 w 16"/>
              <a:gd name="T5" fmla="*/ 2147483647 h 158"/>
              <a:gd name="T6" fmla="*/ 2147483647 w 16"/>
              <a:gd name="T7" fmla="*/ 2147483647 h 158"/>
              <a:gd name="T8" fmla="*/ 2147483647 w 16"/>
              <a:gd name="T9" fmla="*/ 2147483647 h 158"/>
              <a:gd name="T10" fmla="*/ 2147483647 w 16"/>
              <a:gd name="T11" fmla="*/ 2147483647 h 158"/>
              <a:gd name="T12" fmla="*/ 2147483647 w 16"/>
              <a:gd name="T13" fmla="*/ 2147483647 h 158"/>
              <a:gd name="T14" fmla="*/ 2147483647 w 16"/>
              <a:gd name="T15" fmla="*/ 2147483647 h 158"/>
              <a:gd name="T16" fmla="*/ 2147483647 w 16"/>
              <a:gd name="T17" fmla="*/ 2147483647 h 158"/>
              <a:gd name="T18" fmla="*/ 2147483647 w 16"/>
              <a:gd name="T19" fmla="*/ 2147483647 h 158"/>
              <a:gd name="T20" fmla="*/ 2147483647 w 16"/>
              <a:gd name="T21" fmla="*/ 2147483647 h 158"/>
              <a:gd name="T22" fmla="*/ 2147483647 w 16"/>
              <a:gd name="T23" fmla="*/ 2147483647 h 158"/>
              <a:gd name="T24" fmla="*/ 2147483647 w 16"/>
              <a:gd name="T25" fmla="*/ 2147483647 h 158"/>
              <a:gd name="T26" fmla="*/ 2147483647 w 16"/>
              <a:gd name="T27" fmla="*/ 0 h 1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158">
                <a:moveTo>
                  <a:pt x="0" y="158"/>
                </a:moveTo>
                <a:lnTo>
                  <a:pt x="4" y="148"/>
                </a:lnTo>
                <a:lnTo>
                  <a:pt x="8" y="138"/>
                </a:lnTo>
                <a:lnTo>
                  <a:pt x="10" y="128"/>
                </a:lnTo>
                <a:lnTo>
                  <a:pt x="12" y="117"/>
                </a:lnTo>
                <a:lnTo>
                  <a:pt x="14" y="105"/>
                </a:lnTo>
                <a:lnTo>
                  <a:pt x="16" y="91"/>
                </a:lnTo>
                <a:lnTo>
                  <a:pt x="16" y="76"/>
                </a:lnTo>
                <a:lnTo>
                  <a:pt x="14" y="62"/>
                </a:lnTo>
                <a:lnTo>
                  <a:pt x="13" y="47"/>
                </a:lnTo>
                <a:lnTo>
                  <a:pt x="12" y="34"/>
                </a:lnTo>
                <a:lnTo>
                  <a:pt x="10" y="22"/>
                </a:lnTo>
                <a:lnTo>
                  <a:pt x="8" y="10"/>
                </a:lnTo>
                <a:lnTo>
                  <a:pt x="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29" name="Freeform 1815"/>
          <p:cNvSpPr>
            <a:spLocks/>
          </p:cNvSpPr>
          <p:nvPr/>
        </p:nvSpPr>
        <p:spPr bwMode="auto">
          <a:xfrm>
            <a:off x="2414588" y="3873500"/>
            <a:ext cx="4762" cy="41275"/>
          </a:xfrm>
          <a:custGeom>
            <a:avLst/>
            <a:gdLst>
              <a:gd name="T0" fmla="*/ 0 w 9"/>
              <a:gd name="T1" fmla="*/ 2147483647 h 103"/>
              <a:gd name="T2" fmla="*/ 2147483647 w 9"/>
              <a:gd name="T3" fmla="*/ 2147483647 h 103"/>
              <a:gd name="T4" fmla="*/ 2147483647 w 9"/>
              <a:gd name="T5" fmla="*/ 2147483647 h 103"/>
              <a:gd name="T6" fmla="*/ 2147483647 w 9"/>
              <a:gd name="T7" fmla="*/ 2147483647 h 103"/>
              <a:gd name="T8" fmla="*/ 2147483647 w 9"/>
              <a:gd name="T9" fmla="*/ 2147483647 h 103"/>
              <a:gd name="T10" fmla="*/ 2147483647 w 9"/>
              <a:gd name="T11" fmla="*/ 2147483647 h 103"/>
              <a:gd name="T12" fmla="*/ 2147483647 w 9"/>
              <a:gd name="T13" fmla="*/ 2147483647 h 103"/>
              <a:gd name="T14" fmla="*/ 0 w 9"/>
              <a:gd name="T15" fmla="*/ 2147483647 h 103"/>
              <a:gd name="T16" fmla="*/ 0 w 9"/>
              <a:gd name="T17" fmla="*/ 2147483647 h 103"/>
              <a:gd name="T18" fmla="*/ 0 w 9"/>
              <a:gd name="T19" fmla="*/ 2147483647 h 103"/>
              <a:gd name="T20" fmla="*/ 2147483647 w 9"/>
              <a:gd name="T21" fmla="*/ 2147483647 h 103"/>
              <a:gd name="T22" fmla="*/ 2147483647 w 9"/>
              <a:gd name="T23" fmla="*/ 2147483647 h 103"/>
              <a:gd name="T24" fmla="*/ 2147483647 w 9"/>
              <a:gd name="T25" fmla="*/ 2147483647 h 103"/>
              <a:gd name="T26" fmla="*/ 2147483647 w 9"/>
              <a:gd name="T27" fmla="*/ 0 h 10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03">
                <a:moveTo>
                  <a:pt x="0" y="103"/>
                </a:moveTo>
                <a:lnTo>
                  <a:pt x="3" y="97"/>
                </a:lnTo>
                <a:lnTo>
                  <a:pt x="4" y="90"/>
                </a:lnTo>
                <a:lnTo>
                  <a:pt x="4" y="84"/>
                </a:lnTo>
                <a:lnTo>
                  <a:pt x="4" y="77"/>
                </a:lnTo>
                <a:lnTo>
                  <a:pt x="4" y="70"/>
                </a:lnTo>
                <a:lnTo>
                  <a:pt x="1" y="58"/>
                </a:lnTo>
                <a:lnTo>
                  <a:pt x="0" y="45"/>
                </a:lnTo>
                <a:lnTo>
                  <a:pt x="0" y="34"/>
                </a:lnTo>
                <a:lnTo>
                  <a:pt x="0" y="26"/>
                </a:lnTo>
                <a:lnTo>
                  <a:pt x="1" y="20"/>
                </a:lnTo>
                <a:lnTo>
                  <a:pt x="4" y="13"/>
                </a:lnTo>
                <a:lnTo>
                  <a:pt x="6" y="6"/>
                </a:lnTo>
                <a:lnTo>
                  <a:pt x="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0" name="Freeform 1816"/>
          <p:cNvSpPr>
            <a:spLocks/>
          </p:cNvSpPr>
          <p:nvPr/>
        </p:nvSpPr>
        <p:spPr bwMode="auto">
          <a:xfrm>
            <a:off x="2581275" y="4132263"/>
            <a:ext cx="25400" cy="4762"/>
          </a:xfrm>
          <a:custGeom>
            <a:avLst/>
            <a:gdLst>
              <a:gd name="T0" fmla="*/ 2147483647 w 63"/>
              <a:gd name="T1" fmla="*/ 2147483647 h 12"/>
              <a:gd name="T2" fmla="*/ 2147483647 w 63"/>
              <a:gd name="T3" fmla="*/ 2147483647 h 12"/>
              <a:gd name="T4" fmla="*/ 2147483647 w 63"/>
              <a:gd name="T5" fmla="*/ 2147483647 h 12"/>
              <a:gd name="T6" fmla="*/ 2147483647 w 63"/>
              <a:gd name="T7" fmla="*/ 2147483647 h 12"/>
              <a:gd name="T8" fmla="*/ 2147483647 w 63"/>
              <a:gd name="T9" fmla="*/ 2147483647 h 12"/>
              <a:gd name="T10" fmla="*/ 2147483647 w 63"/>
              <a:gd name="T11" fmla="*/ 2147483647 h 12"/>
              <a:gd name="T12" fmla="*/ 2147483647 w 63"/>
              <a:gd name="T13" fmla="*/ 2147483647 h 12"/>
              <a:gd name="T14" fmla="*/ 2147483647 w 63"/>
              <a:gd name="T15" fmla="*/ 2147483647 h 12"/>
              <a:gd name="T16" fmla="*/ 2147483647 w 63"/>
              <a:gd name="T17" fmla="*/ 2147483647 h 12"/>
              <a:gd name="T18" fmla="*/ 2147483647 w 63"/>
              <a:gd name="T19" fmla="*/ 2147483647 h 12"/>
              <a:gd name="T20" fmla="*/ 2147483647 w 63"/>
              <a:gd name="T21" fmla="*/ 2147483647 h 12"/>
              <a:gd name="T22" fmla="*/ 0 w 63"/>
              <a:gd name="T23" fmla="*/ 0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3" h="12">
                <a:moveTo>
                  <a:pt x="63" y="8"/>
                </a:moveTo>
                <a:lnTo>
                  <a:pt x="59" y="9"/>
                </a:lnTo>
                <a:lnTo>
                  <a:pt x="56" y="10"/>
                </a:lnTo>
                <a:lnTo>
                  <a:pt x="51" y="11"/>
                </a:lnTo>
                <a:lnTo>
                  <a:pt x="47" y="12"/>
                </a:lnTo>
                <a:lnTo>
                  <a:pt x="42" y="12"/>
                </a:lnTo>
                <a:lnTo>
                  <a:pt x="37" y="12"/>
                </a:lnTo>
                <a:lnTo>
                  <a:pt x="32" y="11"/>
                </a:lnTo>
                <a:lnTo>
                  <a:pt x="25" y="10"/>
                </a:lnTo>
                <a:lnTo>
                  <a:pt x="18" y="8"/>
                </a:lnTo>
                <a:lnTo>
                  <a:pt x="9" y="4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1" name="Freeform 1817"/>
          <p:cNvSpPr>
            <a:spLocks/>
          </p:cNvSpPr>
          <p:nvPr/>
        </p:nvSpPr>
        <p:spPr bwMode="auto">
          <a:xfrm>
            <a:off x="2673350" y="4119563"/>
            <a:ext cx="125413" cy="257175"/>
          </a:xfrm>
          <a:custGeom>
            <a:avLst/>
            <a:gdLst>
              <a:gd name="T0" fmla="*/ 2147483647 w 318"/>
              <a:gd name="T1" fmla="*/ 2147483647 h 647"/>
              <a:gd name="T2" fmla="*/ 2147483647 w 318"/>
              <a:gd name="T3" fmla="*/ 2147483647 h 647"/>
              <a:gd name="T4" fmla="*/ 2147483647 w 318"/>
              <a:gd name="T5" fmla="*/ 2147483647 h 647"/>
              <a:gd name="T6" fmla="*/ 2147483647 w 318"/>
              <a:gd name="T7" fmla="*/ 2147483647 h 647"/>
              <a:gd name="T8" fmla="*/ 2147483647 w 318"/>
              <a:gd name="T9" fmla="*/ 2147483647 h 647"/>
              <a:gd name="T10" fmla="*/ 2147483647 w 318"/>
              <a:gd name="T11" fmla="*/ 2147483647 h 647"/>
              <a:gd name="T12" fmla="*/ 2147483647 w 318"/>
              <a:gd name="T13" fmla="*/ 2147483647 h 647"/>
              <a:gd name="T14" fmla="*/ 2147483647 w 318"/>
              <a:gd name="T15" fmla="*/ 2147483647 h 647"/>
              <a:gd name="T16" fmla="*/ 2147483647 w 318"/>
              <a:gd name="T17" fmla="*/ 2147483647 h 647"/>
              <a:gd name="T18" fmla="*/ 2147483647 w 318"/>
              <a:gd name="T19" fmla="*/ 2147483647 h 647"/>
              <a:gd name="T20" fmla="*/ 2147483647 w 318"/>
              <a:gd name="T21" fmla="*/ 2147483647 h 647"/>
              <a:gd name="T22" fmla="*/ 2147483647 w 318"/>
              <a:gd name="T23" fmla="*/ 2147483647 h 647"/>
              <a:gd name="T24" fmla="*/ 2147483647 w 318"/>
              <a:gd name="T25" fmla="*/ 2147483647 h 647"/>
              <a:gd name="T26" fmla="*/ 2147483647 w 318"/>
              <a:gd name="T27" fmla="*/ 2147483647 h 647"/>
              <a:gd name="T28" fmla="*/ 2147483647 w 318"/>
              <a:gd name="T29" fmla="*/ 2147483647 h 647"/>
              <a:gd name="T30" fmla="*/ 2147483647 w 318"/>
              <a:gd name="T31" fmla="*/ 2147483647 h 647"/>
              <a:gd name="T32" fmla="*/ 2147483647 w 318"/>
              <a:gd name="T33" fmla="*/ 2147483647 h 647"/>
              <a:gd name="T34" fmla="*/ 2147483647 w 318"/>
              <a:gd name="T35" fmla="*/ 2147483647 h 647"/>
              <a:gd name="T36" fmla="*/ 2147483647 w 318"/>
              <a:gd name="T37" fmla="*/ 2147483647 h 647"/>
              <a:gd name="T38" fmla="*/ 2147483647 w 318"/>
              <a:gd name="T39" fmla="*/ 2147483647 h 647"/>
              <a:gd name="T40" fmla="*/ 2147483647 w 318"/>
              <a:gd name="T41" fmla="*/ 2147483647 h 647"/>
              <a:gd name="T42" fmla="*/ 2147483647 w 318"/>
              <a:gd name="T43" fmla="*/ 2147483647 h 647"/>
              <a:gd name="T44" fmla="*/ 2147483647 w 318"/>
              <a:gd name="T45" fmla="*/ 2147483647 h 647"/>
              <a:gd name="T46" fmla="*/ 2147483647 w 318"/>
              <a:gd name="T47" fmla="*/ 2147483647 h 647"/>
              <a:gd name="T48" fmla="*/ 2147483647 w 318"/>
              <a:gd name="T49" fmla="*/ 2147483647 h 647"/>
              <a:gd name="T50" fmla="*/ 2147483647 w 318"/>
              <a:gd name="T51" fmla="*/ 2147483647 h 647"/>
              <a:gd name="T52" fmla="*/ 2147483647 w 318"/>
              <a:gd name="T53" fmla="*/ 2147483647 h 647"/>
              <a:gd name="T54" fmla="*/ 2147483647 w 318"/>
              <a:gd name="T55" fmla="*/ 2147483647 h 647"/>
              <a:gd name="T56" fmla="*/ 2147483647 w 318"/>
              <a:gd name="T57" fmla="*/ 2147483647 h 647"/>
              <a:gd name="T58" fmla="*/ 2147483647 w 318"/>
              <a:gd name="T59" fmla="*/ 2147483647 h 647"/>
              <a:gd name="T60" fmla="*/ 2147483647 w 318"/>
              <a:gd name="T61" fmla="*/ 2147483647 h 647"/>
              <a:gd name="T62" fmla="*/ 2147483647 w 318"/>
              <a:gd name="T63" fmla="*/ 2147483647 h 647"/>
              <a:gd name="T64" fmla="*/ 2147483647 w 318"/>
              <a:gd name="T65" fmla="*/ 2147483647 h 647"/>
              <a:gd name="T66" fmla="*/ 2147483647 w 318"/>
              <a:gd name="T67" fmla="*/ 2147483647 h 647"/>
              <a:gd name="T68" fmla="*/ 2147483647 w 318"/>
              <a:gd name="T69" fmla="*/ 2147483647 h 647"/>
              <a:gd name="T70" fmla="*/ 2147483647 w 318"/>
              <a:gd name="T71" fmla="*/ 2147483647 h 647"/>
              <a:gd name="T72" fmla="*/ 2147483647 w 318"/>
              <a:gd name="T73" fmla="*/ 2147483647 h 647"/>
              <a:gd name="T74" fmla="*/ 2147483647 w 318"/>
              <a:gd name="T75" fmla="*/ 2147483647 h 647"/>
              <a:gd name="T76" fmla="*/ 2147483647 w 318"/>
              <a:gd name="T77" fmla="*/ 2147483647 h 647"/>
              <a:gd name="T78" fmla="*/ 2147483647 w 318"/>
              <a:gd name="T79" fmla="*/ 2147483647 h 647"/>
              <a:gd name="T80" fmla="*/ 2147483647 w 318"/>
              <a:gd name="T81" fmla="*/ 2147483647 h 647"/>
              <a:gd name="T82" fmla="*/ 2147483647 w 318"/>
              <a:gd name="T83" fmla="*/ 2147483647 h 647"/>
              <a:gd name="T84" fmla="*/ 2147483647 w 318"/>
              <a:gd name="T85" fmla="*/ 2147483647 h 647"/>
              <a:gd name="T86" fmla="*/ 2147483647 w 318"/>
              <a:gd name="T87" fmla="*/ 2147483647 h 647"/>
              <a:gd name="T88" fmla="*/ 2147483647 w 318"/>
              <a:gd name="T89" fmla="*/ 2147483647 h 647"/>
              <a:gd name="T90" fmla="*/ 2147483647 w 318"/>
              <a:gd name="T91" fmla="*/ 2147483647 h 647"/>
              <a:gd name="T92" fmla="*/ 2147483647 w 318"/>
              <a:gd name="T93" fmla="*/ 2147483647 h 647"/>
              <a:gd name="T94" fmla="*/ 2147483647 w 318"/>
              <a:gd name="T95" fmla="*/ 2147483647 h 647"/>
              <a:gd name="T96" fmla="*/ 2147483647 w 318"/>
              <a:gd name="T97" fmla="*/ 0 h 64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18" h="647">
                <a:moveTo>
                  <a:pt x="316" y="647"/>
                </a:moveTo>
                <a:lnTo>
                  <a:pt x="316" y="640"/>
                </a:lnTo>
                <a:lnTo>
                  <a:pt x="315" y="635"/>
                </a:lnTo>
                <a:lnTo>
                  <a:pt x="315" y="630"/>
                </a:lnTo>
                <a:lnTo>
                  <a:pt x="316" y="612"/>
                </a:lnTo>
                <a:lnTo>
                  <a:pt x="318" y="596"/>
                </a:lnTo>
                <a:lnTo>
                  <a:pt x="318" y="578"/>
                </a:lnTo>
                <a:lnTo>
                  <a:pt x="318" y="560"/>
                </a:lnTo>
                <a:lnTo>
                  <a:pt x="316" y="540"/>
                </a:lnTo>
                <a:lnTo>
                  <a:pt x="314" y="518"/>
                </a:lnTo>
                <a:lnTo>
                  <a:pt x="313" y="497"/>
                </a:lnTo>
                <a:lnTo>
                  <a:pt x="311" y="477"/>
                </a:lnTo>
                <a:lnTo>
                  <a:pt x="309" y="457"/>
                </a:lnTo>
                <a:lnTo>
                  <a:pt x="306" y="438"/>
                </a:lnTo>
                <a:lnTo>
                  <a:pt x="305" y="421"/>
                </a:lnTo>
                <a:lnTo>
                  <a:pt x="304" y="404"/>
                </a:lnTo>
                <a:lnTo>
                  <a:pt x="303" y="395"/>
                </a:lnTo>
                <a:lnTo>
                  <a:pt x="302" y="386"/>
                </a:lnTo>
                <a:lnTo>
                  <a:pt x="302" y="376"/>
                </a:lnTo>
                <a:lnTo>
                  <a:pt x="303" y="366"/>
                </a:lnTo>
                <a:lnTo>
                  <a:pt x="304" y="359"/>
                </a:lnTo>
                <a:lnTo>
                  <a:pt x="306" y="351"/>
                </a:lnTo>
                <a:lnTo>
                  <a:pt x="309" y="345"/>
                </a:lnTo>
                <a:lnTo>
                  <a:pt x="310" y="338"/>
                </a:lnTo>
                <a:lnTo>
                  <a:pt x="311" y="332"/>
                </a:lnTo>
                <a:lnTo>
                  <a:pt x="311" y="327"/>
                </a:lnTo>
                <a:lnTo>
                  <a:pt x="310" y="322"/>
                </a:lnTo>
                <a:lnTo>
                  <a:pt x="309" y="320"/>
                </a:lnTo>
                <a:lnTo>
                  <a:pt x="305" y="318"/>
                </a:lnTo>
                <a:lnTo>
                  <a:pt x="302" y="317"/>
                </a:lnTo>
                <a:lnTo>
                  <a:pt x="297" y="317"/>
                </a:lnTo>
                <a:lnTo>
                  <a:pt x="293" y="317"/>
                </a:lnTo>
                <a:lnTo>
                  <a:pt x="287" y="317"/>
                </a:lnTo>
                <a:lnTo>
                  <a:pt x="282" y="317"/>
                </a:lnTo>
                <a:lnTo>
                  <a:pt x="267" y="318"/>
                </a:lnTo>
                <a:lnTo>
                  <a:pt x="253" y="318"/>
                </a:lnTo>
                <a:lnTo>
                  <a:pt x="237" y="317"/>
                </a:lnTo>
                <a:lnTo>
                  <a:pt x="216" y="317"/>
                </a:lnTo>
                <a:lnTo>
                  <a:pt x="193" y="315"/>
                </a:lnTo>
                <a:lnTo>
                  <a:pt x="182" y="315"/>
                </a:lnTo>
                <a:lnTo>
                  <a:pt x="171" y="314"/>
                </a:lnTo>
                <a:lnTo>
                  <a:pt x="160" y="314"/>
                </a:lnTo>
                <a:lnTo>
                  <a:pt x="148" y="314"/>
                </a:lnTo>
                <a:lnTo>
                  <a:pt x="141" y="315"/>
                </a:lnTo>
                <a:lnTo>
                  <a:pt x="134" y="317"/>
                </a:lnTo>
                <a:lnTo>
                  <a:pt x="126" y="317"/>
                </a:lnTo>
                <a:lnTo>
                  <a:pt x="119" y="317"/>
                </a:lnTo>
                <a:lnTo>
                  <a:pt x="112" y="314"/>
                </a:lnTo>
                <a:lnTo>
                  <a:pt x="105" y="312"/>
                </a:lnTo>
                <a:lnTo>
                  <a:pt x="97" y="309"/>
                </a:lnTo>
                <a:lnTo>
                  <a:pt x="89" y="305"/>
                </a:lnTo>
                <a:lnTo>
                  <a:pt x="81" y="302"/>
                </a:lnTo>
                <a:lnTo>
                  <a:pt x="74" y="300"/>
                </a:lnTo>
                <a:lnTo>
                  <a:pt x="69" y="299"/>
                </a:lnTo>
                <a:lnTo>
                  <a:pt x="61" y="297"/>
                </a:lnTo>
                <a:lnTo>
                  <a:pt x="54" y="296"/>
                </a:lnTo>
                <a:lnTo>
                  <a:pt x="46" y="297"/>
                </a:lnTo>
                <a:lnTo>
                  <a:pt x="41" y="299"/>
                </a:lnTo>
                <a:lnTo>
                  <a:pt x="35" y="300"/>
                </a:lnTo>
                <a:lnTo>
                  <a:pt x="30" y="301"/>
                </a:lnTo>
                <a:lnTo>
                  <a:pt x="25" y="301"/>
                </a:lnTo>
                <a:lnTo>
                  <a:pt x="21" y="301"/>
                </a:lnTo>
                <a:lnTo>
                  <a:pt x="17" y="300"/>
                </a:lnTo>
                <a:lnTo>
                  <a:pt x="14" y="299"/>
                </a:lnTo>
                <a:lnTo>
                  <a:pt x="12" y="296"/>
                </a:lnTo>
                <a:lnTo>
                  <a:pt x="9" y="293"/>
                </a:lnTo>
                <a:lnTo>
                  <a:pt x="8" y="288"/>
                </a:lnTo>
                <a:lnTo>
                  <a:pt x="8" y="284"/>
                </a:lnTo>
                <a:lnTo>
                  <a:pt x="7" y="280"/>
                </a:lnTo>
                <a:lnTo>
                  <a:pt x="7" y="274"/>
                </a:lnTo>
                <a:lnTo>
                  <a:pt x="7" y="268"/>
                </a:lnTo>
                <a:lnTo>
                  <a:pt x="9" y="245"/>
                </a:lnTo>
                <a:lnTo>
                  <a:pt x="11" y="222"/>
                </a:lnTo>
                <a:lnTo>
                  <a:pt x="11" y="204"/>
                </a:lnTo>
                <a:lnTo>
                  <a:pt x="12" y="186"/>
                </a:lnTo>
                <a:lnTo>
                  <a:pt x="13" y="167"/>
                </a:lnTo>
                <a:lnTo>
                  <a:pt x="14" y="150"/>
                </a:lnTo>
                <a:lnTo>
                  <a:pt x="14" y="142"/>
                </a:lnTo>
                <a:lnTo>
                  <a:pt x="14" y="134"/>
                </a:lnTo>
                <a:lnTo>
                  <a:pt x="14" y="126"/>
                </a:lnTo>
                <a:lnTo>
                  <a:pt x="13" y="119"/>
                </a:lnTo>
                <a:lnTo>
                  <a:pt x="12" y="108"/>
                </a:lnTo>
                <a:lnTo>
                  <a:pt x="8" y="98"/>
                </a:lnTo>
                <a:lnTo>
                  <a:pt x="7" y="87"/>
                </a:lnTo>
                <a:lnTo>
                  <a:pt x="6" y="77"/>
                </a:lnTo>
                <a:lnTo>
                  <a:pt x="6" y="63"/>
                </a:lnTo>
                <a:lnTo>
                  <a:pt x="6" y="51"/>
                </a:lnTo>
                <a:lnTo>
                  <a:pt x="6" y="39"/>
                </a:lnTo>
                <a:lnTo>
                  <a:pt x="5" y="33"/>
                </a:lnTo>
                <a:lnTo>
                  <a:pt x="5" y="27"/>
                </a:lnTo>
                <a:lnTo>
                  <a:pt x="3" y="22"/>
                </a:lnTo>
                <a:lnTo>
                  <a:pt x="2" y="16"/>
                </a:lnTo>
                <a:lnTo>
                  <a:pt x="0" y="11"/>
                </a:lnTo>
                <a:lnTo>
                  <a:pt x="2" y="6"/>
                </a:lnTo>
                <a:lnTo>
                  <a:pt x="3" y="5"/>
                </a:lnTo>
                <a:lnTo>
                  <a:pt x="4" y="3"/>
                </a:lnTo>
                <a:lnTo>
                  <a:pt x="6" y="2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2" name="Freeform 1818"/>
          <p:cNvSpPr>
            <a:spLocks/>
          </p:cNvSpPr>
          <p:nvPr/>
        </p:nvSpPr>
        <p:spPr bwMode="auto">
          <a:xfrm>
            <a:off x="2800350" y="4365625"/>
            <a:ext cx="128588" cy="131763"/>
          </a:xfrm>
          <a:custGeom>
            <a:avLst/>
            <a:gdLst>
              <a:gd name="T0" fmla="*/ 2147483647 w 326"/>
              <a:gd name="T1" fmla="*/ 2147483647 h 331"/>
              <a:gd name="T2" fmla="*/ 2147483647 w 326"/>
              <a:gd name="T3" fmla="*/ 2147483647 h 331"/>
              <a:gd name="T4" fmla="*/ 2147483647 w 326"/>
              <a:gd name="T5" fmla="*/ 2147483647 h 331"/>
              <a:gd name="T6" fmla="*/ 2147483647 w 326"/>
              <a:gd name="T7" fmla="*/ 2147483647 h 331"/>
              <a:gd name="T8" fmla="*/ 2147483647 w 326"/>
              <a:gd name="T9" fmla="*/ 2147483647 h 331"/>
              <a:gd name="T10" fmla="*/ 2147483647 w 326"/>
              <a:gd name="T11" fmla="*/ 2147483647 h 331"/>
              <a:gd name="T12" fmla="*/ 2147483647 w 326"/>
              <a:gd name="T13" fmla="*/ 2147483647 h 331"/>
              <a:gd name="T14" fmla="*/ 2147483647 w 326"/>
              <a:gd name="T15" fmla="*/ 2147483647 h 331"/>
              <a:gd name="T16" fmla="*/ 2147483647 w 326"/>
              <a:gd name="T17" fmla="*/ 2147483647 h 331"/>
              <a:gd name="T18" fmla="*/ 2147483647 w 326"/>
              <a:gd name="T19" fmla="*/ 2147483647 h 331"/>
              <a:gd name="T20" fmla="*/ 2147483647 w 326"/>
              <a:gd name="T21" fmla="*/ 2147483647 h 331"/>
              <a:gd name="T22" fmla="*/ 2147483647 w 326"/>
              <a:gd name="T23" fmla="*/ 2147483647 h 331"/>
              <a:gd name="T24" fmla="*/ 2147483647 w 326"/>
              <a:gd name="T25" fmla="*/ 2147483647 h 331"/>
              <a:gd name="T26" fmla="*/ 2147483647 w 326"/>
              <a:gd name="T27" fmla="*/ 2147483647 h 331"/>
              <a:gd name="T28" fmla="*/ 2147483647 w 326"/>
              <a:gd name="T29" fmla="*/ 2147483647 h 331"/>
              <a:gd name="T30" fmla="*/ 2147483647 w 326"/>
              <a:gd name="T31" fmla="*/ 2147483647 h 331"/>
              <a:gd name="T32" fmla="*/ 2147483647 w 326"/>
              <a:gd name="T33" fmla="*/ 2147483647 h 331"/>
              <a:gd name="T34" fmla="*/ 2147483647 w 326"/>
              <a:gd name="T35" fmla="*/ 2147483647 h 331"/>
              <a:gd name="T36" fmla="*/ 2147483647 w 326"/>
              <a:gd name="T37" fmla="*/ 2147483647 h 331"/>
              <a:gd name="T38" fmla="*/ 2147483647 w 326"/>
              <a:gd name="T39" fmla="*/ 2147483647 h 331"/>
              <a:gd name="T40" fmla="*/ 2147483647 w 326"/>
              <a:gd name="T41" fmla="*/ 2147483647 h 331"/>
              <a:gd name="T42" fmla="*/ 2147483647 w 326"/>
              <a:gd name="T43" fmla="*/ 2147483647 h 331"/>
              <a:gd name="T44" fmla="*/ 2147483647 w 326"/>
              <a:gd name="T45" fmla="*/ 2147483647 h 331"/>
              <a:gd name="T46" fmla="*/ 2147483647 w 326"/>
              <a:gd name="T47" fmla="*/ 2147483647 h 331"/>
              <a:gd name="T48" fmla="*/ 2147483647 w 326"/>
              <a:gd name="T49" fmla="*/ 2147483647 h 331"/>
              <a:gd name="T50" fmla="*/ 2147483647 w 326"/>
              <a:gd name="T51" fmla="*/ 2147483647 h 331"/>
              <a:gd name="T52" fmla="*/ 2147483647 w 326"/>
              <a:gd name="T53" fmla="*/ 0 h 331"/>
              <a:gd name="T54" fmla="*/ 2147483647 w 326"/>
              <a:gd name="T55" fmla="*/ 2147483647 h 331"/>
              <a:gd name="T56" fmla="*/ 2147483647 w 326"/>
              <a:gd name="T57" fmla="*/ 2147483647 h 331"/>
              <a:gd name="T58" fmla="*/ 2147483647 w 326"/>
              <a:gd name="T59" fmla="*/ 2147483647 h 331"/>
              <a:gd name="T60" fmla="*/ 2147483647 w 326"/>
              <a:gd name="T61" fmla="*/ 2147483647 h 331"/>
              <a:gd name="T62" fmla="*/ 2147483647 w 326"/>
              <a:gd name="T63" fmla="*/ 2147483647 h 331"/>
              <a:gd name="T64" fmla="*/ 2147483647 w 326"/>
              <a:gd name="T65" fmla="*/ 2147483647 h 331"/>
              <a:gd name="T66" fmla="*/ 2147483647 w 326"/>
              <a:gd name="T67" fmla="*/ 2147483647 h 331"/>
              <a:gd name="T68" fmla="*/ 2147483647 w 326"/>
              <a:gd name="T69" fmla="*/ 2147483647 h 331"/>
              <a:gd name="T70" fmla="*/ 2147483647 w 326"/>
              <a:gd name="T71" fmla="*/ 2147483647 h 331"/>
              <a:gd name="T72" fmla="*/ 2147483647 w 326"/>
              <a:gd name="T73" fmla="*/ 2147483647 h 331"/>
              <a:gd name="T74" fmla="*/ 2147483647 w 326"/>
              <a:gd name="T75" fmla="*/ 2147483647 h 331"/>
              <a:gd name="T76" fmla="*/ 2147483647 w 326"/>
              <a:gd name="T77" fmla="*/ 2147483647 h 331"/>
              <a:gd name="T78" fmla="*/ 2147483647 w 326"/>
              <a:gd name="T79" fmla="*/ 2147483647 h 331"/>
              <a:gd name="T80" fmla="*/ 2147483647 w 326"/>
              <a:gd name="T81" fmla="*/ 2147483647 h 331"/>
              <a:gd name="T82" fmla="*/ 2147483647 w 326"/>
              <a:gd name="T83" fmla="*/ 2147483647 h 331"/>
              <a:gd name="T84" fmla="*/ 2147483647 w 326"/>
              <a:gd name="T85" fmla="*/ 2147483647 h 331"/>
              <a:gd name="T86" fmla="*/ 2147483647 w 326"/>
              <a:gd name="T87" fmla="*/ 2147483647 h 331"/>
              <a:gd name="T88" fmla="*/ 2147483647 w 326"/>
              <a:gd name="T89" fmla="*/ 2147483647 h 331"/>
              <a:gd name="T90" fmla="*/ 2147483647 w 326"/>
              <a:gd name="T91" fmla="*/ 2147483647 h 3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26" h="331">
                <a:moveTo>
                  <a:pt x="0" y="31"/>
                </a:moveTo>
                <a:lnTo>
                  <a:pt x="2" y="26"/>
                </a:lnTo>
                <a:lnTo>
                  <a:pt x="5" y="23"/>
                </a:lnTo>
                <a:lnTo>
                  <a:pt x="9" y="21"/>
                </a:lnTo>
                <a:lnTo>
                  <a:pt x="12" y="18"/>
                </a:lnTo>
                <a:lnTo>
                  <a:pt x="15" y="17"/>
                </a:lnTo>
                <a:lnTo>
                  <a:pt x="20" y="16"/>
                </a:lnTo>
                <a:lnTo>
                  <a:pt x="25" y="17"/>
                </a:lnTo>
                <a:lnTo>
                  <a:pt x="31" y="18"/>
                </a:lnTo>
                <a:lnTo>
                  <a:pt x="37" y="19"/>
                </a:lnTo>
                <a:lnTo>
                  <a:pt x="41" y="21"/>
                </a:lnTo>
                <a:lnTo>
                  <a:pt x="48" y="22"/>
                </a:lnTo>
                <a:lnTo>
                  <a:pt x="55" y="23"/>
                </a:lnTo>
                <a:lnTo>
                  <a:pt x="61" y="22"/>
                </a:lnTo>
                <a:lnTo>
                  <a:pt x="68" y="22"/>
                </a:lnTo>
                <a:lnTo>
                  <a:pt x="76" y="21"/>
                </a:lnTo>
                <a:lnTo>
                  <a:pt x="82" y="21"/>
                </a:lnTo>
                <a:lnTo>
                  <a:pt x="87" y="22"/>
                </a:lnTo>
                <a:lnTo>
                  <a:pt x="94" y="22"/>
                </a:lnTo>
                <a:lnTo>
                  <a:pt x="99" y="21"/>
                </a:lnTo>
                <a:lnTo>
                  <a:pt x="105" y="18"/>
                </a:lnTo>
                <a:lnTo>
                  <a:pt x="111" y="16"/>
                </a:lnTo>
                <a:lnTo>
                  <a:pt x="116" y="14"/>
                </a:lnTo>
                <a:lnTo>
                  <a:pt x="121" y="13"/>
                </a:lnTo>
                <a:lnTo>
                  <a:pt x="125" y="13"/>
                </a:lnTo>
                <a:lnTo>
                  <a:pt x="130" y="13"/>
                </a:lnTo>
                <a:lnTo>
                  <a:pt x="133" y="13"/>
                </a:lnTo>
                <a:lnTo>
                  <a:pt x="138" y="14"/>
                </a:lnTo>
                <a:lnTo>
                  <a:pt x="142" y="13"/>
                </a:lnTo>
                <a:lnTo>
                  <a:pt x="148" y="12"/>
                </a:lnTo>
                <a:lnTo>
                  <a:pt x="152" y="10"/>
                </a:lnTo>
                <a:lnTo>
                  <a:pt x="158" y="9"/>
                </a:lnTo>
                <a:lnTo>
                  <a:pt x="163" y="10"/>
                </a:lnTo>
                <a:lnTo>
                  <a:pt x="169" y="12"/>
                </a:lnTo>
                <a:lnTo>
                  <a:pt x="176" y="13"/>
                </a:lnTo>
                <a:lnTo>
                  <a:pt x="180" y="13"/>
                </a:lnTo>
                <a:lnTo>
                  <a:pt x="186" y="12"/>
                </a:lnTo>
                <a:lnTo>
                  <a:pt x="190" y="10"/>
                </a:lnTo>
                <a:lnTo>
                  <a:pt x="196" y="9"/>
                </a:lnTo>
                <a:lnTo>
                  <a:pt x="201" y="9"/>
                </a:lnTo>
                <a:lnTo>
                  <a:pt x="207" y="10"/>
                </a:lnTo>
                <a:lnTo>
                  <a:pt x="213" y="10"/>
                </a:lnTo>
                <a:lnTo>
                  <a:pt x="218" y="9"/>
                </a:lnTo>
                <a:lnTo>
                  <a:pt x="224" y="7"/>
                </a:lnTo>
                <a:lnTo>
                  <a:pt x="229" y="5"/>
                </a:lnTo>
                <a:lnTo>
                  <a:pt x="234" y="4"/>
                </a:lnTo>
                <a:lnTo>
                  <a:pt x="237" y="4"/>
                </a:lnTo>
                <a:lnTo>
                  <a:pt x="242" y="5"/>
                </a:lnTo>
                <a:lnTo>
                  <a:pt x="245" y="6"/>
                </a:lnTo>
                <a:lnTo>
                  <a:pt x="250" y="6"/>
                </a:lnTo>
                <a:lnTo>
                  <a:pt x="254" y="5"/>
                </a:lnTo>
                <a:lnTo>
                  <a:pt x="260" y="3"/>
                </a:lnTo>
                <a:lnTo>
                  <a:pt x="264" y="1"/>
                </a:lnTo>
                <a:lnTo>
                  <a:pt x="270" y="0"/>
                </a:lnTo>
                <a:lnTo>
                  <a:pt x="273" y="0"/>
                </a:lnTo>
                <a:lnTo>
                  <a:pt x="275" y="3"/>
                </a:lnTo>
                <a:lnTo>
                  <a:pt x="279" y="4"/>
                </a:lnTo>
                <a:lnTo>
                  <a:pt x="281" y="6"/>
                </a:lnTo>
                <a:lnTo>
                  <a:pt x="284" y="6"/>
                </a:lnTo>
                <a:lnTo>
                  <a:pt x="289" y="6"/>
                </a:lnTo>
                <a:lnTo>
                  <a:pt x="292" y="6"/>
                </a:lnTo>
                <a:lnTo>
                  <a:pt x="296" y="7"/>
                </a:lnTo>
                <a:lnTo>
                  <a:pt x="299" y="9"/>
                </a:lnTo>
                <a:lnTo>
                  <a:pt x="301" y="14"/>
                </a:lnTo>
                <a:lnTo>
                  <a:pt x="303" y="19"/>
                </a:lnTo>
                <a:lnTo>
                  <a:pt x="305" y="25"/>
                </a:lnTo>
                <a:lnTo>
                  <a:pt x="305" y="32"/>
                </a:lnTo>
                <a:lnTo>
                  <a:pt x="305" y="38"/>
                </a:lnTo>
                <a:lnTo>
                  <a:pt x="305" y="45"/>
                </a:lnTo>
                <a:lnTo>
                  <a:pt x="303" y="51"/>
                </a:lnTo>
                <a:lnTo>
                  <a:pt x="300" y="63"/>
                </a:lnTo>
                <a:lnTo>
                  <a:pt x="297" y="74"/>
                </a:lnTo>
                <a:lnTo>
                  <a:pt x="293" y="86"/>
                </a:lnTo>
                <a:lnTo>
                  <a:pt x="291" y="97"/>
                </a:lnTo>
                <a:lnTo>
                  <a:pt x="290" y="107"/>
                </a:lnTo>
                <a:lnTo>
                  <a:pt x="291" y="117"/>
                </a:lnTo>
                <a:lnTo>
                  <a:pt x="293" y="128"/>
                </a:lnTo>
                <a:lnTo>
                  <a:pt x="296" y="139"/>
                </a:lnTo>
                <a:lnTo>
                  <a:pt x="299" y="151"/>
                </a:lnTo>
                <a:lnTo>
                  <a:pt x="302" y="162"/>
                </a:lnTo>
                <a:lnTo>
                  <a:pt x="308" y="186"/>
                </a:lnTo>
                <a:lnTo>
                  <a:pt x="315" y="210"/>
                </a:lnTo>
                <a:lnTo>
                  <a:pt x="317" y="223"/>
                </a:lnTo>
                <a:lnTo>
                  <a:pt x="320" y="236"/>
                </a:lnTo>
                <a:lnTo>
                  <a:pt x="324" y="248"/>
                </a:lnTo>
                <a:lnTo>
                  <a:pt x="325" y="260"/>
                </a:lnTo>
                <a:lnTo>
                  <a:pt x="325" y="273"/>
                </a:lnTo>
                <a:lnTo>
                  <a:pt x="325" y="284"/>
                </a:lnTo>
                <a:lnTo>
                  <a:pt x="325" y="295"/>
                </a:lnTo>
                <a:lnTo>
                  <a:pt x="324" y="306"/>
                </a:lnTo>
                <a:lnTo>
                  <a:pt x="324" y="315"/>
                </a:lnTo>
                <a:lnTo>
                  <a:pt x="325" y="323"/>
                </a:lnTo>
                <a:lnTo>
                  <a:pt x="326" y="33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3" name="Freeform 1819"/>
          <p:cNvSpPr>
            <a:spLocks/>
          </p:cNvSpPr>
          <p:nvPr/>
        </p:nvSpPr>
        <p:spPr bwMode="auto">
          <a:xfrm>
            <a:off x="2835275" y="4398963"/>
            <a:ext cx="80963" cy="4762"/>
          </a:xfrm>
          <a:custGeom>
            <a:avLst/>
            <a:gdLst>
              <a:gd name="T0" fmla="*/ 2147483647 w 205"/>
              <a:gd name="T1" fmla="*/ 2147483647 h 10"/>
              <a:gd name="T2" fmla="*/ 2147483647 w 205"/>
              <a:gd name="T3" fmla="*/ 2147483647 h 10"/>
              <a:gd name="T4" fmla="*/ 2147483647 w 205"/>
              <a:gd name="T5" fmla="*/ 2147483647 h 10"/>
              <a:gd name="T6" fmla="*/ 2147483647 w 205"/>
              <a:gd name="T7" fmla="*/ 2147483647 h 10"/>
              <a:gd name="T8" fmla="*/ 2147483647 w 205"/>
              <a:gd name="T9" fmla="*/ 2147483647 h 10"/>
              <a:gd name="T10" fmla="*/ 2147483647 w 205"/>
              <a:gd name="T11" fmla="*/ 2147483647 h 10"/>
              <a:gd name="T12" fmla="*/ 2147483647 w 205"/>
              <a:gd name="T13" fmla="*/ 0 h 10"/>
              <a:gd name="T14" fmla="*/ 2147483647 w 205"/>
              <a:gd name="T15" fmla="*/ 0 h 10"/>
              <a:gd name="T16" fmla="*/ 2147483647 w 205"/>
              <a:gd name="T17" fmla="*/ 2147483647 h 10"/>
              <a:gd name="T18" fmla="*/ 2147483647 w 205"/>
              <a:gd name="T19" fmla="*/ 2147483647 h 10"/>
              <a:gd name="T20" fmla="*/ 2147483647 w 205"/>
              <a:gd name="T21" fmla="*/ 2147483647 h 10"/>
              <a:gd name="T22" fmla="*/ 2147483647 w 205"/>
              <a:gd name="T23" fmla="*/ 2147483647 h 10"/>
              <a:gd name="T24" fmla="*/ 2147483647 w 205"/>
              <a:gd name="T25" fmla="*/ 2147483647 h 10"/>
              <a:gd name="T26" fmla="*/ 2147483647 w 205"/>
              <a:gd name="T27" fmla="*/ 2147483647 h 10"/>
              <a:gd name="T28" fmla="*/ 2147483647 w 205"/>
              <a:gd name="T29" fmla="*/ 2147483647 h 10"/>
              <a:gd name="T30" fmla="*/ 2147483647 w 205"/>
              <a:gd name="T31" fmla="*/ 2147483647 h 10"/>
              <a:gd name="T32" fmla="*/ 2147483647 w 205"/>
              <a:gd name="T33" fmla="*/ 2147483647 h 10"/>
              <a:gd name="T34" fmla="*/ 2147483647 w 205"/>
              <a:gd name="T35" fmla="*/ 2147483647 h 10"/>
              <a:gd name="T36" fmla="*/ 2147483647 w 205"/>
              <a:gd name="T37" fmla="*/ 2147483647 h 10"/>
              <a:gd name="T38" fmla="*/ 2147483647 w 205"/>
              <a:gd name="T39" fmla="*/ 0 h 10"/>
              <a:gd name="T40" fmla="*/ 2147483647 w 205"/>
              <a:gd name="T41" fmla="*/ 0 h 10"/>
              <a:gd name="T42" fmla="*/ 2147483647 w 205"/>
              <a:gd name="T43" fmla="*/ 2147483647 h 10"/>
              <a:gd name="T44" fmla="*/ 2147483647 w 205"/>
              <a:gd name="T45" fmla="*/ 2147483647 h 10"/>
              <a:gd name="T46" fmla="*/ 2147483647 w 205"/>
              <a:gd name="T47" fmla="*/ 2147483647 h 10"/>
              <a:gd name="T48" fmla="*/ 2147483647 w 205"/>
              <a:gd name="T49" fmla="*/ 2147483647 h 10"/>
              <a:gd name="T50" fmla="*/ 2147483647 w 205"/>
              <a:gd name="T51" fmla="*/ 2147483647 h 10"/>
              <a:gd name="T52" fmla="*/ 2147483647 w 205"/>
              <a:gd name="T53" fmla="*/ 2147483647 h 10"/>
              <a:gd name="T54" fmla="*/ 0 w 205"/>
              <a:gd name="T55" fmla="*/ 2147483647 h 1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05" h="10">
                <a:moveTo>
                  <a:pt x="205" y="6"/>
                </a:moveTo>
                <a:lnTo>
                  <a:pt x="204" y="6"/>
                </a:lnTo>
                <a:lnTo>
                  <a:pt x="203" y="6"/>
                </a:lnTo>
                <a:lnTo>
                  <a:pt x="195" y="5"/>
                </a:lnTo>
                <a:lnTo>
                  <a:pt x="183" y="3"/>
                </a:lnTo>
                <a:lnTo>
                  <a:pt x="170" y="1"/>
                </a:lnTo>
                <a:lnTo>
                  <a:pt x="159" y="0"/>
                </a:lnTo>
                <a:lnTo>
                  <a:pt x="149" y="0"/>
                </a:lnTo>
                <a:lnTo>
                  <a:pt x="138" y="1"/>
                </a:lnTo>
                <a:lnTo>
                  <a:pt x="127" y="3"/>
                </a:lnTo>
                <a:lnTo>
                  <a:pt x="118" y="4"/>
                </a:lnTo>
                <a:lnTo>
                  <a:pt x="108" y="6"/>
                </a:lnTo>
                <a:lnTo>
                  <a:pt x="98" y="8"/>
                </a:lnTo>
                <a:lnTo>
                  <a:pt x="89" y="9"/>
                </a:lnTo>
                <a:lnTo>
                  <a:pt x="80" y="10"/>
                </a:lnTo>
                <a:lnTo>
                  <a:pt x="71" y="9"/>
                </a:lnTo>
                <a:lnTo>
                  <a:pt x="62" y="7"/>
                </a:lnTo>
                <a:lnTo>
                  <a:pt x="54" y="4"/>
                </a:lnTo>
                <a:lnTo>
                  <a:pt x="45" y="1"/>
                </a:lnTo>
                <a:lnTo>
                  <a:pt x="36" y="0"/>
                </a:lnTo>
                <a:lnTo>
                  <a:pt x="29" y="0"/>
                </a:lnTo>
                <a:lnTo>
                  <a:pt x="23" y="1"/>
                </a:lnTo>
                <a:lnTo>
                  <a:pt x="15" y="4"/>
                </a:lnTo>
                <a:lnTo>
                  <a:pt x="7" y="5"/>
                </a:lnTo>
                <a:lnTo>
                  <a:pt x="6" y="5"/>
                </a:lnTo>
                <a:lnTo>
                  <a:pt x="3" y="5"/>
                </a:lnTo>
                <a:lnTo>
                  <a:pt x="1" y="4"/>
                </a:lnTo>
                <a:lnTo>
                  <a:pt x="0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4" name="Freeform 1820"/>
          <p:cNvSpPr>
            <a:spLocks/>
          </p:cNvSpPr>
          <p:nvPr/>
        </p:nvSpPr>
        <p:spPr bwMode="auto">
          <a:xfrm>
            <a:off x="2873375" y="4433888"/>
            <a:ext cx="42863" cy="1587"/>
          </a:xfrm>
          <a:custGeom>
            <a:avLst/>
            <a:gdLst>
              <a:gd name="T0" fmla="*/ 2147483647 w 110"/>
              <a:gd name="T1" fmla="*/ 2147483647 h 2"/>
              <a:gd name="T2" fmla="*/ 2147483647 w 110"/>
              <a:gd name="T3" fmla="*/ 2147483647 h 2"/>
              <a:gd name="T4" fmla="*/ 2147483647 w 110"/>
              <a:gd name="T5" fmla="*/ 2147483647 h 2"/>
              <a:gd name="T6" fmla="*/ 2147483647 w 110"/>
              <a:gd name="T7" fmla="*/ 2147483647 h 2"/>
              <a:gd name="T8" fmla="*/ 2147483647 w 110"/>
              <a:gd name="T9" fmla="*/ 2147483647 h 2"/>
              <a:gd name="T10" fmla="*/ 2147483647 w 110"/>
              <a:gd name="T11" fmla="*/ 2147483647 h 2"/>
              <a:gd name="T12" fmla="*/ 2147483647 w 110"/>
              <a:gd name="T13" fmla="*/ 2147483647 h 2"/>
              <a:gd name="T14" fmla="*/ 2147483647 w 110"/>
              <a:gd name="T15" fmla="*/ 2147483647 h 2"/>
              <a:gd name="T16" fmla="*/ 0 w 110"/>
              <a:gd name="T17" fmla="*/ 0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2">
                <a:moveTo>
                  <a:pt x="110" y="2"/>
                </a:moveTo>
                <a:lnTo>
                  <a:pt x="99" y="2"/>
                </a:lnTo>
                <a:lnTo>
                  <a:pt x="87" y="1"/>
                </a:lnTo>
                <a:lnTo>
                  <a:pt x="73" y="1"/>
                </a:lnTo>
                <a:lnTo>
                  <a:pt x="54" y="2"/>
                </a:lnTo>
                <a:lnTo>
                  <a:pt x="35" y="2"/>
                </a:lnTo>
                <a:lnTo>
                  <a:pt x="23" y="2"/>
                </a:lnTo>
                <a:lnTo>
                  <a:pt x="12" y="1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5" name="Freeform 1821"/>
          <p:cNvSpPr>
            <a:spLocks/>
          </p:cNvSpPr>
          <p:nvPr/>
        </p:nvSpPr>
        <p:spPr bwMode="auto">
          <a:xfrm>
            <a:off x="2894013" y="4367213"/>
            <a:ext cx="1587" cy="1587"/>
          </a:xfrm>
          <a:custGeom>
            <a:avLst/>
            <a:gdLst>
              <a:gd name="T0" fmla="*/ 0 w 3"/>
              <a:gd name="T1" fmla="*/ 0 h 1"/>
              <a:gd name="T2" fmla="*/ 2147483647 w 3"/>
              <a:gd name="T3" fmla="*/ 0 h 1"/>
              <a:gd name="T4" fmla="*/ 2147483647 w 3"/>
              <a:gd name="T5" fmla="*/ 2147483647 h 1"/>
              <a:gd name="T6" fmla="*/ 2147483647 w 3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">
                <a:moveTo>
                  <a:pt x="0" y="0"/>
                </a:moveTo>
                <a:lnTo>
                  <a:pt x="2" y="0"/>
                </a:lnTo>
                <a:lnTo>
                  <a:pt x="2" y="1"/>
                </a:lnTo>
                <a:lnTo>
                  <a:pt x="3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6" name="Freeform 1822"/>
          <p:cNvSpPr>
            <a:spLocks/>
          </p:cNvSpPr>
          <p:nvPr/>
        </p:nvSpPr>
        <p:spPr bwMode="auto">
          <a:xfrm>
            <a:off x="2601913" y="4152900"/>
            <a:ext cx="73025" cy="7938"/>
          </a:xfrm>
          <a:custGeom>
            <a:avLst/>
            <a:gdLst>
              <a:gd name="T0" fmla="*/ 0 w 184"/>
              <a:gd name="T1" fmla="*/ 2147483647 h 19"/>
              <a:gd name="T2" fmla="*/ 2147483647 w 184"/>
              <a:gd name="T3" fmla="*/ 2147483647 h 19"/>
              <a:gd name="T4" fmla="*/ 2147483647 w 184"/>
              <a:gd name="T5" fmla="*/ 2147483647 h 19"/>
              <a:gd name="T6" fmla="*/ 2147483647 w 184"/>
              <a:gd name="T7" fmla="*/ 2147483647 h 19"/>
              <a:gd name="T8" fmla="*/ 2147483647 w 184"/>
              <a:gd name="T9" fmla="*/ 2147483647 h 19"/>
              <a:gd name="T10" fmla="*/ 2147483647 w 184"/>
              <a:gd name="T11" fmla="*/ 2147483647 h 19"/>
              <a:gd name="T12" fmla="*/ 2147483647 w 184"/>
              <a:gd name="T13" fmla="*/ 2147483647 h 19"/>
              <a:gd name="T14" fmla="*/ 2147483647 w 184"/>
              <a:gd name="T15" fmla="*/ 0 h 19"/>
              <a:gd name="T16" fmla="*/ 2147483647 w 184"/>
              <a:gd name="T17" fmla="*/ 2147483647 h 19"/>
              <a:gd name="T18" fmla="*/ 2147483647 w 184"/>
              <a:gd name="T19" fmla="*/ 2147483647 h 19"/>
              <a:gd name="T20" fmla="*/ 2147483647 w 184"/>
              <a:gd name="T21" fmla="*/ 2147483647 h 19"/>
              <a:gd name="T22" fmla="*/ 2147483647 w 184"/>
              <a:gd name="T23" fmla="*/ 2147483647 h 19"/>
              <a:gd name="T24" fmla="*/ 2147483647 w 184"/>
              <a:gd name="T25" fmla="*/ 2147483647 h 19"/>
              <a:gd name="T26" fmla="*/ 2147483647 w 184"/>
              <a:gd name="T27" fmla="*/ 2147483647 h 19"/>
              <a:gd name="T28" fmla="*/ 2147483647 w 184"/>
              <a:gd name="T29" fmla="*/ 2147483647 h 19"/>
              <a:gd name="T30" fmla="*/ 2147483647 w 184"/>
              <a:gd name="T31" fmla="*/ 2147483647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4" h="19">
                <a:moveTo>
                  <a:pt x="0" y="19"/>
                </a:moveTo>
                <a:lnTo>
                  <a:pt x="9" y="15"/>
                </a:lnTo>
                <a:lnTo>
                  <a:pt x="19" y="10"/>
                </a:lnTo>
                <a:lnTo>
                  <a:pt x="29" y="7"/>
                </a:lnTo>
                <a:lnTo>
                  <a:pt x="39" y="5"/>
                </a:lnTo>
                <a:lnTo>
                  <a:pt x="49" y="3"/>
                </a:lnTo>
                <a:lnTo>
                  <a:pt x="60" y="1"/>
                </a:lnTo>
                <a:lnTo>
                  <a:pt x="75" y="0"/>
                </a:lnTo>
                <a:lnTo>
                  <a:pt x="91" y="1"/>
                </a:lnTo>
                <a:lnTo>
                  <a:pt x="107" y="1"/>
                </a:lnTo>
                <a:lnTo>
                  <a:pt x="122" y="3"/>
                </a:lnTo>
                <a:lnTo>
                  <a:pt x="136" y="4"/>
                </a:lnTo>
                <a:lnTo>
                  <a:pt x="148" y="4"/>
                </a:lnTo>
                <a:lnTo>
                  <a:pt x="160" y="4"/>
                </a:lnTo>
                <a:lnTo>
                  <a:pt x="172" y="4"/>
                </a:lnTo>
                <a:lnTo>
                  <a:pt x="184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7" name="Freeform 1823"/>
          <p:cNvSpPr>
            <a:spLocks/>
          </p:cNvSpPr>
          <p:nvPr/>
        </p:nvSpPr>
        <p:spPr bwMode="auto">
          <a:xfrm>
            <a:off x="2630488" y="4183063"/>
            <a:ext cx="49212" cy="4762"/>
          </a:xfrm>
          <a:custGeom>
            <a:avLst/>
            <a:gdLst>
              <a:gd name="T0" fmla="*/ 0 w 123"/>
              <a:gd name="T1" fmla="*/ 2147483647 h 12"/>
              <a:gd name="T2" fmla="*/ 2147483647 w 123"/>
              <a:gd name="T3" fmla="*/ 2147483647 h 12"/>
              <a:gd name="T4" fmla="*/ 2147483647 w 123"/>
              <a:gd name="T5" fmla="*/ 2147483647 h 12"/>
              <a:gd name="T6" fmla="*/ 2147483647 w 123"/>
              <a:gd name="T7" fmla="*/ 2147483647 h 12"/>
              <a:gd name="T8" fmla="*/ 2147483647 w 123"/>
              <a:gd name="T9" fmla="*/ 2147483647 h 12"/>
              <a:gd name="T10" fmla="*/ 2147483647 w 123"/>
              <a:gd name="T11" fmla="*/ 2147483647 h 12"/>
              <a:gd name="T12" fmla="*/ 2147483647 w 123"/>
              <a:gd name="T13" fmla="*/ 2147483647 h 12"/>
              <a:gd name="T14" fmla="*/ 2147483647 w 123"/>
              <a:gd name="T15" fmla="*/ 2147483647 h 12"/>
              <a:gd name="T16" fmla="*/ 2147483647 w 123"/>
              <a:gd name="T17" fmla="*/ 2147483647 h 12"/>
              <a:gd name="T18" fmla="*/ 2147483647 w 123"/>
              <a:gd name="T19" fmla="*/ 2147483647 h 12"/>
              <a:gd name="T20" fmla="*/ 2147483647 w 123"/>
              <a:gd name="T21" fmla="*/ 0 h 1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3" h="12">
                <a:moveTo>
                  <a:pt x="0" y="12"/>
                </a:moveTo>
                <a:lnTo>
                  <a:pt x="10" y="12"/>
                </a:lnTo>
                <a:lnTo>
                  <a:pt x="20" y="12"/>
                </a:lnTo>
                <a:lnTo>
                  <a:pt x="30" y="12"/>
                </a:lnTo>
                <a:lnTo>
                  <a:pt x="40" y="11"/>
                </a:lnTo>
                <a:lnTo>
                  <a:pt x="54" y="10"/>
                </a:lnTo>
                <a:lnTo>
                  <a:pt x="67" y="8"/>
                </a:lnTo>
                <a:lnTo>
                  <a:pt x="80" y="6"/>
                </a:lnTo>
                <a:lnTo>
                  <a:pt x="94" y="4"/>
                </a:lnTo>
                <a:lnTo>
                  <a:pt x="108" y="2"/>
                </a:lnTo>
                <a:lnTo>
                  <a:pt x="123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8" name="Freeform 1824"/>
          <p:cNvSpPr>
            <a:spLocks/>
          </p:cNvSpPr>
          <p:nvPr/>
        </p:nvSpPr>
        <p:spPr bwMode="auto">
          <a:xfrm>
            <a:off x="2706688" y="4159250"/>
            <a:ext cx="11112" cy="80963"/>
          </a:xfrm>
          <a:custGeom>
            <a:avLst/>
            <a:gdLst>
              <a:gd name="T0" fmla="*/ 2147483647 w 27"/>
              <a:gd name="T1" fmla="*/ 2147483647 h 203"/>
              <a:gd name="T2" fmla="*/ 2147483647 w 27"/>
              <a:gd name="T3" fmla="*/ 2147483647 h 203"/>
              <a:gd name="T4" fmla="*/ 2147483647 w 27"/>
              <a:gd name="T5" fmla="*/ 2147483647 h 203"/>
              <a:gd name="T6" fmla="*/ 0 w 27"/>
              <a:gd name="T7" fmla="*/ 2147483647 h 203"/>
              <a:gd name="T8" fmla="*/ 2147483647 w 27"/>
              <a:gd name="T9" fmla="*/ 2147483647 h 203"/>
              <a:gd name="T10" fmla="*/ 2147483647 w 27"/>
              <a:gd name="T11" fmla="*/ 2147483647 h 203"/>
              <a:gd name="T12" fmla="*/ 2147483647 w 27"/>
              <a:gd name="T13" fmla="*/ 2147483647 h 203"/>
              <a:gd name="T14" fmla="*/ 2147483647 w 27"/>
              <a:gd name="T15" fmla="*/ 2147483647 h 203"/>
              <a:gd name="T16" fmla="*/ 2147483647 w 27"/>
              <a:gd name="T17" fmla="*/ 2147483647 h 203"/>
              <a:gd name="T18" fmla="*/ 2147483647 w 27"/>
              <a:gd name="T19" fmla="*/ 2147483647 h 203"/>
              <a:gd name="T20" fmla="*/ 2147483647 w 27"/>
              <a:gd name="T21" fmla="*/ 2147483647 h 203"/>
              <a:gd name="T22" fmla="*/ 2147483647 w 27"/>
              <a:gd name="T23" fmla="*/ 2147483647 h 203"/>
              <a:gd name="T24" fmla="*/ 2147483647 w 27"/>
              <a:gd name="T25" fmla="*/ 2147483647 h 203"/>
              <a:gd name="T26" fmla="*/ 2147483647 w 27"/>
              <a:gd name="T27" fmla="*/ 2147483647 h 203"/>
              <a:gd name="T28" fmla="*/ 2147483647 w 27"/>
              <a:gd name="T29" fmla="*/ 2147483647 h 203"/>
              <a:gd name="T30" fmla="*/ 2147483647 w 27"/>
              <a:gd name="T31" fmla="*/ 2147483647 h 203"/>
              <a:gd name="T32" fmla="*/ 2147483647 w 27"/>
              <a:gd name="T33" fmla="*/ 0 h 2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203">
                <a:moveTo>
                  <a:pt x="5" y="203"/>
                </a:moveTo>
                <a:lnTo>
                  <a:pt x="3" y="190"/>
                </a:lnTo>
                <a:lnTo>
                  <a:pt x="2" y="176"/>
                </a:lnTo>
                <a:lnTo>
                  <a:pt x="0" y="164"/>
                </a:lnTo>
                <a:lnTo>
                  <a:pt x="2" y="153"/>
                </a:lnTo>
                <a:lnTo>
                  <a:pt x="4" y="142"/>
                </a:lnTo>
                <a:lnTo>
                  <a:pt x="6" y="129"/>
                </a:lnTo>
                <a:lnTo>
                  <a:pt x="11" y="114"/>
                </a:lnTo>
                <a:lnTo>
                  <a:pt x="15" y="98"/>
                </a:lnTo>
                <a:lnTo>
                  <a:pt x="21" y="81"/>
                </a:lnTo>
                <a:lnTo>
                  <a:pt x="24" y="65"/>
                </a:lnTo>
                <a:lnTo>
                  <a:pt x="26" y="55"/>
                </a:lnTo>
                <a:lnTo>
                  <a:pt x="27" y="44"/>
                </a:lnTo>
                <a:lnTo>
                  <a:pt x="27" y="34"/>
                </a:lnTo>
                <a:lnTo>
                  <a:pt x="26" y="23"/>
                </a:lnTo>
                <a:lnTo>
                  <a:pt x="24" y="12"/>
                </a:lnTo>
                <a:lnTo>
                  <a:pt x="2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39" name="Freeform 1825"/>
          <p:cNvSpPr>
            <a:spLocks/>
          </p:cNvSpPr>
          <p:nvPr/>
        </p:nvSpPr>
        <p:spPr bwMode="auto">
          <a:xfrm>
            <a:off x="2760663" y="4205288"/>
            <a:ext cx="6350" cy="39687"/>
          </a:xfrm>
          <a:custGeom>
            <a:avLst/>
            <a:gdLst>
              <a:gd name="T0" fmla="*/ 0 w 16"/>
              <a:gd name="T1" fmla="*/ 2147483647 h 99"/>
              <a:gd name="T2" fmla="*/ 2147483647 w 16"/>
              <a:gd name="T3" fmla="*/ 2147483647 h 99"/>
              <a:gd name="T4" fmla="*/ 2147483647 w 16"/>
              <a:gd name="T5" fmla="*/ 2147483647 h 99"/>
              <a:gd name="T6" fmla="*/ 2147483647 w 16"/>
              <a:gd name="T7" fmla="*/ 2147483647 h 99"/>
              <a:gd name="T8" fmla="*/ 2147483647 w 16"/>
              <a:gd name="T9" fmla="*/ 2147483647 h 99"/>
              <a:gd name="T10" fmla="*/ 2147483647 w 16"/>
              <a:gd name="T11" fmla="*/ 2147483647 h 99"/>
              <a:gd name="T12" fmla="*/ 2147483647 w 16"/>
              <a:gd name="T13" fmla="*/ 2147483647 h 99"/>
              <a:gd name="T14" fmla="*/ 2147483647 w 16"/>
              <a:gd name="T15" fmla="*/ 2147483647 h 99"/>
              <a:gd name="T16" fmla="*/ 2147483647 w 16"/>
              <a:gd name="T17" fmla="*/ 2147483647 h 99"/>
              <a:gd name="T18" fmla="*/ 2147483647 w 16"/>
              <a:gd name="T19" fmla="*/ 2147483647 h 99"/>
              <a:gd name="T20" fmla="*/ 2147483647 w 16"/>
              <a:gd name="T21" fmla="*/ 2147483647 h 99"/>
              <a:gd name="T22" fmla="*/ 2147483647 w 16"/>
              <a:gd name="T23" fmla="*/ 2147483647 h 99"/>
              <a:gd name="T24" fmla="*/ 2147483647 w 16"/>
              <a:gd name="T25" fmla="*/ 2147483647 h 99"/>
              <a:gd name="T26" fmla="*/ 2147483647 w 16"/>
              <a:gd name="T27" fmla="*/ 2147483647 h 99"/>
              <a:gd name="T28" fmla="*/ 2147483647 w 16"/>
              <a:gd name="T29" fmla="*/ 2147483647 h 99"/>
              <a:gd name="T30" fmla="*/ 2147483647 w 16"/>
              <a:gd name="T31" fmla="*/ 2147483647 h 99"/>
              <a:gd name="T32" fmla="*/ 2147483647 w 16"/>
              <a:gd name="T33" fmla="*/ 0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99">
                <a:moveTo>
                  <a:pt x="0" y="99"/>
                </a:moveTo>
                <a:lnTo>
                  <a:pt x="3" y="97"/>
                </a:lnTo>
                <a:lnTo>
                  <a:pt x="7" y="95"/>
                </a:lnTo>
                <a:lnTo>
                  <a:pt x="9" y="93"/>
                </a:lnTo>
                <a:lnTo>
                  <a:pt x="11" y="91"/>
                </a:lnTo>
                <a:lnTo>
                  <a:pt x="12" y="87"/>
                </a:lnTo>
                <a:lnTo>
                  <a:pt x="13" y="81"/>
                </a:lnTo>
                <a:lnTo>
                  <a:pt x="12" y="73"/>
                </a:lnTo>
                <a:lnTo>
                  <a:pt x="11" y="65"/>
                </a:lnTo>
                <a:lnTo>
                  <a:pt x="10" y="57"/>
                </a:lnTo>
                <a:lnTo>
                  <a:pt x="9" y="49"/>
                </a:lnTo>
                <a:lnTo>
                  <a:pt x="8" y="39"/>
                </a:lnTo>
                <a:lnTo>
                  <a:pt x="9" y="31"/>
                </a:lnTo>
                <a:lnTo>
                  <a:pt x="10" y="23"/>
                </a:lnTo>
                <a:lnTo>
                  <a:pt x="11" y="16"/>
                </a:lnTo>
                <a:lnTo>
                  <a:pt x="13" y="8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0" name="Freeform 1826"/>
          <p:cNvSpPr>
            <a:spLocks/>
          </p:cNvSpPr>
          <p:nvPr/>
        </p:nvSpPr>
        <p:spPr bwMode="auto">
          <a:xfrm>
            <a:off x="2814638" y="4292600"/>
            <a:ext cx="12700" cy="80963"/>
          </a:xfrm>
          <a:custGeom>
            <a:avLst/>
            <a:gdLst>
              <a:gd name="T0" fmla="*/ 0 w 32"/>
              <a:gd name="T1" fmla="*/ 2147483647 h 208"/>
              <a:gd name="T2" fmla="*/ 2147483647 w 32"/>
              <a:gd name="T3" fmla="*/ 2147483647 h 208"/>
              <a:gd name="T4" fmla="*/ 2147483647 w 32"/>
              <a:gd name="T5" fmla="*/ 2147483647 h 208"/>
              <a:gd name="T6" fmla="*/ 2147483647 w 32"/>
              <a:gd name="T7" fmla="*/ 2147483647 h 208"/>
              <a:gd name="T8" fmla="*/ 2147483647 w 32"/>
              <a:gd name="T9" fmla="*/ 2147483647 h 208"/>
              <a:gd name="T10" fmla="*/ 2147483647 w 32"/>
              <a:gd name="T11" fmla="*/ 2147483647 h 208"/>
              <a:gd name="T12" fmla="*/ 2147483647 w 32"/>
              <a:gd name="T13" fmla="*/ 2147483647 h 208"/>
              <a:gd name="T14" fmla="*/ 2147483647 w 32"/>
              <a:gd name="T15" fmla="*/ 2147483647 h 208"/>
              <a:gd name="T16" fmla="*/ 2147483647 w 32"/>
              <a:gd name="T17" fmla="*/ 2147483647 h 208"/>
              <a:gd name="T18" fmla="*/ 2147483647 w 32"/>
              <a:gd name="T19" fmla="*/ 2147483647 h 208"/>
              <a:gd name="T20" fmla="*/ 2147483647 w 32"/>
              <a:gd name="T21" fmla="*/ 2147483647 h 208"/>
              <a:gd name="T22" fmla="*/ 2147483647 w 32"/>
              <a:gd name="T23" fmla="*/ 2147483647 h 208"/>
              <a:gd name="T24" fmla="*/ 2147483647 w 32"/>
              <a:gd name="T25" fmla="*/ 2147483647 h 208"/>
              <a:gd name="T26" fmla="*/ 2147483647 w 32"/>
              <a:gd name="T27" fmla="*/ 2147483647 h 208"/>
              <a:gd name="T28" fmla="*/ 2147483647 w 32"/>
              <a:gd name="T29" fmla="*/ 2147483647 h 208"/>
              <a:gd name="T30" fmla="*/ 2147483647 w 32"/>
              <a:gd name="T31" fmla="*/ 2147483647 h 208"/>
              <a:gd name="T32" fmla="*/ 2147483647 w 32"/>
              <a:gd name="T33" fmla="*/ 2147483647 h 208"/>
              <a:gd name="T34" fmla="*/ 2147483647 w 32"/>
              <a:gd name="T35" fmla="*/ 2147483647 h 208"/>
              <a:gd name="T36" fmla="*/ 2147483647 w 32"/>
              <a:gd name="T37" fmla="*/ 2147483647 h 208"/>
              <a:gd name="T38" fmla="*/ 2147483647 w 32"/>
              <a:gd name="T39" fmla="*/ 2147483647 h 208"/>
              <a:gd name="T40" fmla="*/ 2147483647 w 32"/>
              <a:gd name="T41" fmla="*/ 2147483647 h 208"/>
              <a:gd name="T42" fmla="*/ 2147483647 w 32"/>
              <a:gd name="T43" fmla="*/ 2147483647 h 208"/>
              <a:gd name="T44" fmla="*/ 2147483647 w 32"/>
              <a:gd name="T45" fmla="*/ 2147483647 h 208"/>
              <a:gd name="T46" fmla="*/ 2147483647 w 32"/>
              <a:gd name="T47" fmla="*/ 0 h 2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2" h="208">
                <a:moveTo>
                  <a:pt x="0" y="208"/>
                </a:moveTo>
                <a:lnTo>
                  <a:pt x="8" y="206"/>
                </a:lnTo>
                <a:lnTo>
                  <a:pt x="13" y="206"/>
                </a:lnTo>
                <a:lnTo>
                  <a:pt x="18" y="204"/>
                </a:lnTo>
                <a:lnTo>
                  <a:pt x="22" y="202"/>
                </a:lnTo>
                <a:lnTo>
                  <a:pt x="26" y="200"/>
                </a:lnTo>
                <a:lnTo>
                  <a:pt x="28" y="196"/>
                </a:lnTo>
                <a:lnTo>
                  <a:pt x="31" y="190"/>
                </a:lnTo>
                <a:lnTo>
                  <a:pt x="32" y="183"/>
                </a:lnTo>
                <a:lnTo>
                  <a:pt x="32" y="174"/>
                </a:lnTo>
                <a:lnTo>
                  <a:pt x="31" y="165"/>
                </a:lnTo>
                <a:lnTo>
                  <a:pt x="30" y="156"/>
                </a:lnTo>
                <a:lnTo>
                  <a:pt x="28" y="146"/>
                </a:lnTo>
                <a:lnTo>
                  <a:pt x="27" y="137"/>
                </a:lnTo>
                <a:lnTo>
                  <a:pt x="24" y="128"/>
                </a:lnTo>
                <a:lnTo>
                  <a:pt x="23" y="119"/>
                </a:lnTo>
                <a:lnTo>
                  <a:pt x="21" y="103"/>
                </a:lnTo>
                <a:lnTo>
                  <a:pt x="21" y="88"/>
                </a:lnTo>
                <a:lnTo>
                  <a:pt x="21" y="73"/>
                </a:lnTo>
                <a:lnTo>
                  <a:pt x="21" y="58"/>
                </a:lnTo>
                <a:lnTo>
                  <a:pt x="22" y="45"/>
                </a:lnTo>
                <a:lnTo>
                  <a:pt x="24" y="30"/>
                </a:lnTo>
                <a:lnTo>
                  <a:pt x="27" y="16"/>
                </a:lnTo>
                <a:lnTo>
                  <a:pt x="2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1" name="Freeform 1827"/>
          <p:cNvSpPr>
            <a:spLocks/>
          </p:cNvSpPr>
          <p:nvPr/>
        </p:nvSpPr>
        <p:spPr bwMode="auto">
          <a:xfrm>
            <a:off x="2855913" y="4308475"/>
            <a:ext cx="6350" cy="61913"/>
          </a:xfrm>
          <a:custGeom>
            <a:avLst/>
            <a:gdLst>
              <a:gd name="T0" fmla="*/ 0 w 17"/>
              <a:gd name="T1" fmla="*/ 2147483647 h 158"/>
              <a:gd name="T2" fmla="*/ 2147483647 w 17"/>
              <a:gd name="T3" fmla="*/ 2147483647 h 158"/>
              <a:gd name="T4" fmla="*/ 2147483647 w 17"/>
              <a:gd name="T5" fmla="*/ 2147483647 h 158"/>
              <a:gd name="T6" fmla="*/ 2147483647 w 17"/>
              <a:gd name="T7" fmla="*/ 2147483647 h 158"/>
              <a:gd name="T8" fmla="*/ 2147483647 w 17"/>
              <a:gd name="T9" fmla="*/ 2147483647 h 158"/>
              <a:gd name="T10" fmla="*/ 2147483647 w 17"/>
              <a:gd name="T11" fmla="*/ 2147483647 h 158"/>
              <a:gd name="T12" fmla="*/ 2147483647 w 17"/>
              <a:gd name="T13" fmla="*/ 2147483647 h 158"/>
              <a:gd name="T14" fmla="*/ 2147483647 w 17"/>
              <a:gd name="T15" fmla="*/ 2147483647 h 158"/>
              <a:gd name="T16" fmla="*/ 2147483647 w 17"/>
              <a:gd name="T17" fmla="*/ 2147483647 h 158"/>
              <a:gd name="T18" fmla="*/ 2147483647 w 17"/>
              <a:gd name="T19" fmla="*/ 2147483647 h 158"/>
              <a:gd name="T20" fmla="*/ 2147483647 w 17"/>
              <a:gd name="T21" fmla="*/ 2147483647 h 158"/>
              <a:gd name="T22" fmla="*/ 2147483647 w 17"/>
              <a:gd name="T23" fmla="*/ 2147483647 h 158"/>
              <a:gd name="T24" fmla="*/ 2147483647 w 17"/>
              <a:gd name="T25" fmla="*/ 2147483647 h 158"/>
              <a:gd name="T26" fmla="*/ 2147483647 w 17"/>
              <a:gd name="T27" fmla="*/ 0 h 1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158">
                <a:moveTo>
                  <a:pt x="0" y="158"/>
                </a:moveTo>
                <a:lnTo>
                  <a:pt x="4" y="149"/>
                </a:lnTo>
                <a:lnTo>
                  <a:pt x="9" y="138"/>
                </a:lnTo>
                <a:lnTo>
                  <a:pt x="11" y="127"/>
                </a:lnTo>
                <a:lnTo>
                  <a:pt x="13" y="116"/>
                </a:lnTo>
                <a:lnTo>
                  <a:pt x="14" y="105"/>
                </a:lnTo>
                <a:lnTo>
                  <a:pt x="16" y="90"/>
                </a:lnTo>
                <a:lnTo>
                  <a:pt x="17" y="76"/>
                </a:lnTo>
                <a:lnTo>
                  <a:pt x="16" y="61"/>
                </a:lnTo>
                <a:lnTo>
                  <a:pt x="14" y="47"/>
                </a:lnTo>
                <a:lnTo>
                  <a:pt x="13" y="34"/>
                </a:lnTo>
                <a:lnTo>
                  <a:pt x="11" y="21"/>
                </a:lnTo>
                <a:lnTo>
                  <a:pt x="8" y="1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2" name="Freeform 1828"/>
          <p:cNvSpPr>
            <a:spLocks/>
          </p:cNvSpPr>
          <p:nvPr/>
        </p:nvSpPr>
        <p:spPr bwMode="auto">
          <a:xfrm>
            <a:off x="2736850" y="4202113"/>
            <a:ext cx="3175" cy="41275"/>
          </a:xfrm>
          <a:custGeom>
            <a:avLst/>
            <a:gdLst>
              <a:gd name="T0" fmla="*/ 0 w 9"/>
              <a:gd name="T1" fmla="*/ 2147483647 h 104"/>
              <a:gd name="T2" fmla="*/ 2147483647 w 9"/>
              <a:gd name="T3" fmla="*/ 2147483647 h 104"/>
              <a:gd name="T4" fmla="*/ 2147483647 w 9"/>
              <a:gd name="T5" fmla="*/ 2147483647 h 104"/>
              <a:gd name="T6" fmla="*/ 2147483647 w 9"/>
              <a:gd name="T7" fmla="*/ 2147483647 h 104"/>
              <a:gd name="T8" fmla="*/ 2147483647 w 9"/>
              <a:gd name="T9" fmla="*/ 2147483647 h 104"/>
              <a:gd name="T10" fmla="*/ 2147483647 w 9"/>
              <a:gd name="T11" fmla="*/ 2147483647 h 104"/>
              <a:gd name="T12" fmla="*/ 2147483647 w 9"/>
              <a:gd name="T13" fmla="*/ 2147483647 h 104"/>
              <a:gd name="T14" fmla="*/ 0 w 9"/>
              <a:gd name="T15" fmla="*/ 2147483647 h 104"/>
              <a:gd name="T16" fmla="*/ 0 w 9"/>
              <a:gd name="T17" fmla="*/ 2147483647 h 104"/>
              <a:gd name="T18" fmla="*/ 0 w 9"/>
              <a:gd name="T19" fmla="*/ 2147483647 h 104"/>
              <a:gd name="T20" fmla="*/ 2147483647 w 9"/>
              <a:gd name="T21" fmla="*/ 2147483647 h 104"/>
              <a:gd name="T22" fmla="*/ 2147483647 w 9"/>
              <a:gd name="T23" fmla="*/ 2147483647 h 104"/>
              <a:gd name="T24" fmla="*/ 2147483647 w 9"/>
              <a:gd name="T25" fmla="*/ 2147483647 h 104"/>
              <a:gd name="T26" fmla="*/ 2147483647 w 9"/>
              <a:gd name="T27" fmla="*/ 0 h 10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04">
                <a:moveTo>
                  <a:pt x="0" y="104"/>
                </a:moveTo>
                <a:lnTo>
                  <a:pt x="2" y="97"/>
                </a:lnTo>
                <a:lnTo>
                  <a:pt x="3" y="91"/>
                </a:lnTo>
                <a:lnTo>
                  <a:pt x="4" y="84"/>
                </a:lnTo>
                <a:lnTo>
                  <a:pt x="4" y="77"/>
                </a:lnTo>
                <a:lnTo>
                  <a:pt x="3" y="71"/>
                </a:lnTo>
                <a:lnTo>
                  <a:pt x="2" y="58"/>
                </a:lnTo>
                <a:lnTo>
                  <a:pt x="0" y="47"/>
                </a:lnTo>
                <a:lnTo>
                  <a:pt x="0" y="35"/>
                </a:lnTo>
                <a:lnTo>
                  <a:pt x="0" y="27"/>
                </a:lnTo>
                <a:lnTo>
                  <a:pt x="2" y="20"/>
                </a:lnTo>
                <a:lnTo>
                  <a:pt x="3" y="13"/>
                </a:lnTo>
                <a:lnTo>
                  <a:pt x="5" y="7"/>
                </a:lnTo>
                <a:lnTo>
                  <a:pt x="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3" name="Freeform 1829"/>
          <p:cNvSpPr>
            <a:spLocks/>
          </p:cNvSpPr>
          <p:nvPr/>
        </p:nvSpPr>
        <p:spPr bwMode="auto">
          <a:xfrm>
            <a:off x="2901950" y="4460875"/>
            <a:ext cx="25400" cy="4763"/>
          </a:xfrm>
          <a:custGeom>
            <a:avLst/>
            <a:gdLst>
              <a:gd name="T0" fmla="*/ 2147483647 w 63"/>
              <a:gd name="T1" fmla="*/ 2147483647 h 12"/>
              <a:gd name="T2" fmla="*/ 2147483647 w 63"/>
              <a:gd name="T3" fmla="*/ 2147483647 h 12"/>
              <a:gd name="T4" fmla="*/ 2147483647 w 63"/>
              <a:gd name="T5" fmla="*/ 2147483647 h 12"/>
              <a:gd name="T6" fmla="*/ 2147483647 w 63"/>
              <a:gd name="T7" fmla="*/ 2147483647 h 12"/>
              <a:gd name="T8" fmla="*/ 2147483647 w 63"/>
              <a:gd name="T9" fmla="*/ 2147483647 h 12"/>
              <a:gd name="T10" fmla="*/ 2147483647 w 63"/>
              <a:gd name="T11" fmla="*/ 2147483647 h 12"/>
              <a:gd name="T12" fmla="*/ 2147483647 w 63"/>
              <a:gd name="T13" fmla="*/ 2147483647 h 12"/>
              <a:gd name="T14" fmla="*/ 2147483647 w 63"/>
              <a:gd name="T15" fmla="*/ 2147483647 h 12"/>
              <a:gd name="T16" fmla="*/ 2147483647 w 63"/>
              <a:gd name="T17" fmla="*/ 2147483647 h 12"/>
              <a:gd name="T18" fmla="*/ 2147483647 w 63"/>
              <a:gd name="T19" fmla="*/ 2147483647 h 12"/>
              <a:gd name="T20" fmla="*/ 2147483647 w 63"/>
              <a:gd name="T21" fmla="*/ 2147483647 h 12"/>
              <a:gd name="T22" fmla="*/ 0 w 63"/>
              <a:gd name="T23" fmla="*/ 0 h 1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3" h="12">
                <a:moveTo>
                  <a:pt x="63" y="8"/>
                </a:moveTo>
                <a:lnTo>
                  <a:pt x="60" y="9"/>
                </a:lnTo>
                <a:lnTo>
                  <a:pt x="57" y="11"/>
                </a:lnTo>
                <a:lnTo>
                  <a:pt x="52" y="11"/>
                </a:lnTo>
                <a:lnTo>
                  <a:pt x="48" y="12"/>
                </a:lnTo>
                <a:lnTo>
                  <a:pt x="43" y="12"/>
                </a:lnTo>
                <a:lnTo>
                  <a:pt x="38" y="12"/>
                </a:lnTo>
                <a:lnTo>
                  <a:pt x="32" y="11"/>
                </a:lnTo>
                <a:lnTo>
                  <a:pt x="26" y="10"/>
                </a:lnTo>
                <a:lnTo>
                  <a:pt x="19" y="8"/>
                </a:lnTo>
                <a:lnTo>
                  <a:pt x="10" y="5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4" name="Line 1830"/>
          <p:cNvSpPr>
            <a:spLocks noChangeShapeType="1"/>
          </p:cNvSpPr>
          <p:nvPr/>
        </p:nvSpPr>
        <p:spPr bwMode="auto">
          <a:xfrm>
            <a:off x="6176963" y="3113088"/>
            <a:ext cx="1587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5" name="Line 1831"/>
          <p:cNvSpPr>
            <a:spLocks noChangeShapeType="1"/>
          </p:cNvSpPr>
          <p:nvPr/>
        </p:nvSpPr>
        <p:spPr bwMode="auto">
          <a:xfrm>
            <a:off x="3490913" y="5321300"/>
            <a:ext cx="1587" cy="474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6" name="Line 1832"/>
          <p:cNvSpPr>
            <a:spLocks noChangeShapeType="1"/>
          </p:cNvSpPr>
          <p:nvPr/>
        </p:nvSpPr>
        <p:spPr bwMode="auto">
          <a:xfrm flipV="1">
            <a:off x="3490913" y="3519488"/>
            <a:ext cx="3760787" cy="21351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7" name="Line 1833"/>
          <p:cNvSpPr>
            <a:spLocks noChangeShapeType="1"/>
          </p:cNvSpPr>
          <p:nvPr/>
        </p:nvSpPr>
        <p:spPr bwMode="auto">
          <a:xfrm flipH="1">
            <a:off x="7065963" y="3532188"/>
            <a:ext cx="160337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8" name="Line 1834"/>
          <p:cNvSpPr>
            <a:spLocks noChangeShapeType="1"/>
          </p:cNvSpPr>
          <p:nvPr/>
        </p:nvSpPr>
        <p:spPr bwMode="auto">
          <a:xfrm flipH="1">
            <a:off x="7050088" y="3532188"/>
            <a:ext cx="176212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49" name="Line 1835"/>
          <p:cNvSpPr>
            <a:spLocks noChangeShapeType="1"/>
          </p:cNvSpPr>
          <p:nvPr/>
        </p:nvSpPr>
        <p:spPr bwMode="auto">
          <a:xfrm flipH="1">
            <a:off x="7065963" y="3532188"/>
            <a:ext cx="160337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0" name="Line 1836"/>
          <p:cNvSpPr>
            <a:spLocks noChangeShapeType="1"/>
          </p:cNvSpPr>
          <p:nvPr/>
        </p:nvSpPr>
        <p:spPr bwMode="auto">
          <a:xfrm flipH="1">
            <a:off x="7050088" y="3532188"/>
            <a:ext cx="176212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1" name="Line 1837"/>
          <p:cNvSpPr>
            <a:spLocks noChangeShapeType="1"/>
          </p:cNvSpPr>
          <p:nvPr/>
        </p:nvSpPr>
        <p:spPr bwMode="auto">
          <a:xfrm flipV="1">
            <a:off x="5546725" y="4375150"/>
            <a:ext cx="161925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2" name="Line 1838"/>
          <p:cNvSpPr>
            <a:spLocks noChangeShapeType="1"/>
          </p:cNvSpPr>
          <p:nvPr/>
        </p:nvSpPr>
        <p:spPr bwMode="auto">
          <a:xfrm flipV="1">
            <a:off x="5546725" y="4405313"/>
            <a:ext cx="177800" cy="80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3" name="Line 1839"/>
          <p:cNvSpPr>
            <a:spLocks noChangeShapeType="1"/>
          </p:cNvSpPr>
          <p:nvPr/>
        </p:nvSpPr>
        <p:spPr bwMode="auto">
          <a:xfrm flipV="1">
            <a:off x="5546725" y="4375150"/>
            <a:ext cx="161925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4" name="Line 1840"/>
          <p:cNvSpPr>
            <a:spLocks noChangeShapeType="1"/>
          </p:cNvSpPr>
          <p:nvPr/>
        </p:nvSpPr>
        <p:spPr bwMode="auto">
          <a:xfrm flipV="1">
            <a:off x="5546725" y="4405313"/>
            <a:ext cx="177800" cy="80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5" name="Line 1841"/>
          <p:cNvSpPr>
            <a:spLocks noChangeShapeType="1"/>
          </p:cNvSpPr>
          <p:nvPr/>
        </p:nvSpPr>
        <p:spPr bwMode="auto">
          <a:xfrm flipH="1">
            <a:off x="5372100" y="4495800"/>
            <a:ext cx="160338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6" name="Line 1842"/>
          <p:cNvSpPr>
            <a:spLocks noChangeShapeType="1"/>
          </p:cNvSpPr>
          <p:nvPr/>
        </p:nvSpPr>
        <p:spPr bwMode="auto">
          <a:xfrm flipH="1">
            <a:off x="5356225" y="4495800"/>
            <a:ext cx="176213" cy="809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7" name="Line 1843"/>
          <p:cNvSpPr>
            <a:spLocks noChangeShapeType="1"/>
          </p:cNvSpPr>
          <p:nvPr/>
        </p:nvSpPr>
        <p:spPr bwMode="auto">
          <a:xfrm flipH="1">
            <a:off x="5372100" y="4495800"/>
            <a:ext cx="160338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8" name="Line 1844"/>
          <p:cNvSpPr>
            <a:spLocks noChangeShapeType="1"/>
          </p:cNvSpPr>
          <p:nvPr/>
        </p:nvSpPr>
        <p:spPr bwMode="auto">
          <a:xfrm flipH="1">
            <a:off x="5356225" y="4495800"/>
            <a:ext cx="176213" cy="809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59" name="Line 1845"/>
          <p:cNvSpPr>
            <a:spLocks noChangeShapeType="1"/>
          </p:cNvSpPr>
          <p:nvPr/>
        </p:nvSpPr>
        <p:spPr bwMode="auto">
          <a:xfrm flipV="1">
            <a:off x="3490913" y="5543550"/>
            <a:ext cx="160337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60" name="Line 1846"/>
          <p:cNvSpPr>
            <a:spLocks noChangeShapeType="1"/>
          </p:cNvSpPr>
          <p:nvPr/>
        </p:nvSpPr>
        <p:spPr bwMode="auto">
          <a:xfrm flipV="1">
            <a:off x="3490913" y="5573713"/>
            <a:ext cx="177800" cy="80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61" name="Line 1847"/>
          <p:cNvSpPr>
            <a:spLocks noChangeShapeType="1"/>
          </p:cNvSpPr>
          <p:nvPr/>
        </p:nvSpPr>
        <p:spPr bwMode="auto">
          <a:xfrm flipV="1">
            <a:off x="3490913" y="5543550"/>
            <a:ext cx="160337" cy="1111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62" name="Line 1848"/>
          <p:cNvSpPr>
            <a:spLocks noChangeShapeType="1"/>
          </p:cNvSpPr>
          <p:nvPr/>
        </p:nvSpPr>
        <p:spPr bwMode="auto">
          <a:xfrm flipV="1">
            <a:off x="3490913" y="5573713"/>
            <a:ext cx="177800" cy="809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63" name="Rectangle 1849"/>
          <p:cNvSpPr>
            <a:spLocks noChangeArrowheads="1"/>
          </p:cNvSpPr>
          <p:nvPr/>
        </p:nvSpPr>
        <p:spPr bwMode="auto">
          <a:xfrm rot="-1800000">
            <a:off x="5915025" y="3976688"/>
            <a:ext cx="1238250" cy="10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SPILL THROUGH ABUTMENT</a:t>
            </a:r>
            <a:endParaRPr lang="en-US" altLang="en-US"/>
          </a:p>
        </p:txBody>
      </p:sp>
      <p:sp>
        <p:nvSpPr>
          <p:cNvPr id="37164" name="Rectangle 1850"/>
          <p:cNvSpPr>
            <a:spLocks noChangeArrowheads="1"/>
          </p:cNvSpPr>
          <p:nvPr/>
        </p:nvSpPr>
        <p:spPr bwMode="auto">
          <a:xfrm rot="-1800000">
            <a:off x="4124325" y="4975225"/>
            <a:ext cx="1252538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HIGH BACKWALL ABUTMENT</a:t>
            </a:r>
            <a:endParaRPr lang="en-US" altLang="en-US"/>
          </a:p>
        </p:txBody>
      </p:sp>
      <p:sp>
        <p:nvSpPr>
          <p:cNvPr id="37165" name="Rectangle 1851"/>
          <p:cNvSpPr>
            <a:spLocks noChangeArrowheads="1"/>
          </p:cNvSpPr>
          <p:nvPr/>
        </p:nvSpPr>
        <p:spPr bwMode="auto">
          <a:xfrm>
            <a:off x="4924425" y="2168525"/>
            <a:ext cx="698500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ABUTMENT CAP</a:t>
            </a:r>
            <a:endParaRPr lang="en-US" altLang="en-US"/>
          </a:p>
        </p:txBody>
      </p:sp>
      <p:sp>
        <p:nvSpPr>
          <p:cNvPr id="37166" name="Rectangle 1852"/>
          <p:cNvSpPr>
            <a:spLocks noChangeArrowheads="1"/>
          </p:cNvSpPr>
          <p:nvPr/>
        </p:nvSpPr>
        <p:spPr bwMode="auto">
          <a:xfrm>
            <a:off x="4283075" y="2617788"/>
            <a:ext cx="525463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CAP SPLICE</a:t>
            </a:r>
            <a:endParaRPr lang="en-US" altLang="en-US"/>
          </a:p>
        </p:txBody>
      </p:sp>
      <p:sp>
        <p:nvSpPr>
          <p:cNvPr id="37167" name="Rectangle 1853"/>
          <p:cNvSpPr>
            <a:spLocks noChangeArrowheads="1"/>
          </p:cNvSpPr>
          <p:nvPr/>
        </p:nvSpPr>
        <p:spPr bwMode="auto">
          <a:xfrm>
            <a:off x="5762625" y="1635125"/>
            <a:ext cx="606425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TIMBER SCAB</a:t>
            </a:r>
            <a:endParaRPr lang="en-US" altLang="en-US"/>
          </a:p>
        </p:txBody>
      </p:sp>
      <p:sp>
        <p:nvSpPr>
          <p:cNvPr id="37168" name="Rectangle 1854"/>
          <p:cNvSpPr>
            <a:spLocks noChangeArrowheads="1"/>
          </p:cNvSpPr>
          <p:nvPr/>
        </p:nvSpPr>
        <p:spPr bwMode="auto">
          <a:xfrm>
            <a:off x="5775325" y="1816100"/>
            <a:ext cx="485775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BACKWALL</a:t>
            </a:r>
            <a:endParaRPr lang="en-US" altLang="en-US"/>
          </a:p>
        </p:txBody>
      </p:sp>
      <p:sp>
        <p:nvSpPr>
          <p:cNvPr id="37169" name="Rectangle 1855"/>
          <p:cNvSpPr>
            <a:spLocks noChangeArrowheads="1"/>
          </p:cNvSpPr>
          <p:nvPr/>
        </p:nvSpPr>
        <p:spPr bwMode="auto">
          <a:xfrm>
            <a:off x="4227513" y="4856163"/>
            <a:ext cx="585787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HEAVY ROCK</a:t>
            </a:r>
            <a:endParaRPr lang="en-US" altLang="en-US"/>
          </a:p>
        </p:txBody>
      </p:sp>
      <p:sp>
        <p:nvSpPr>
          <p:cNvPr id="37170" name="Rectangle 1856"/>
          <p:cNvSpPr>
            <a:spLocks noChangeArrowheads="1"/>
          </p:cNvSpPr>
          <p:nvPr/>
        </p:nvSpPr>
        <p:spPr bwMode="auto">
          <a:xfrm>
            <a:off x="4227513" y="4943475"/>
            <a:ext cx="331787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RIPRAP</a:t>
            </a:r>
            <a:endParaRPr lang="en-US" altLang="en-US"/>
          </a:p>
        </p:txBody>
      </p:sp>
      <p:sp>
        <p:nvSpPr>
          <p:cNvPr id="37171" name="Rectangle 1857"/>
          <p:cNvSpPr>
            <a:spLocks noChangeArrowheads="1"/>
          </p:cNvSpPr>
          <p:nvPr/>
        </p:nvSpPr>
        <p:spPr bwMode="auto">
          <a:xfrm>
            <a:off x="1497013" y="4783138"/>
            <a:ext cx="488950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WINGWALL</a:t>
            </a:r>
            <a:endParaRPr lang="en-US" altLang="en-US"/>
          </a:p>
        </p:txBody>
      </p:sp>
      <p:sp>
        <p:nvSpPr>
          <p:cNvPr id="37172" name="Rectangle 1858"/>
          <p:cNvSpPr>
            <a:spLocks noChangeArrowheads="1"/>
          </p:cNvSpPr>
          <p:nvPr/>
        </p:nvSpPr>
        <p:spPr bwMode="auto">
          <a:xfrm>
            <a:off x="1974850" y="5210175"/>
            <a:ext cx="488950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WINGWALL</a:t>
            </a:r>
            <a:endParaRPr lang="en-US" altLang="en-US"/>
          </a:p>
        </p:txBody>
      </p:sp>
      <p:sp>
        <p:nvSpPr>
          <p:cNvPr id="37173" name="Rectangle 1859"/>
          <p:cNvSpPr>
            <a:spLocks noChangeArrowheads="1"/>
          </p:cNvSpPr>
          <p:nvPr/>
        </p:nvSpPr>
        <p:spPr bwMode="auto">
          <a:xfrm>
            <a:off x="1974850" y="5297488"/>
            <a:ext cx="193675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PILE</a:t>
            </a:r>
            <a:endParaRPr lang="en-US" altLang="en-US"/>
          </a:p>
        </p:txBody>
      </p:sp>
      <p:sp>
        <p:nvSpPr>
          <p:cNvPr id="37174" name="Line 1860"/>
          <p:cNvSpPr>
            <a:spLocks noChangeShapeType="1"/>
          </p:cNvSpPr>
          <p:nvPr/>
        </p:nvSpPr>
        <p:spPr bwMode="auto">
          <a:xfrm flipH="1" flipV="1">
            <a:off x="6724650" y="1692275"/>
            <a:ext cx="234950" cy="904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75" name="Freeform 1861"/>
          <p:cNvSpPr>
            <a:spLocks/>
          </p:cNvSpPr>
          <p:nvPr/>
        </p:nvSpPr>
        <p:spPr bwMode="auto">
          <a:xfrm>
            <a:off x="6850063" y="1725613"/>
            <a:ext cx="109537" cy="57150"/>
          </a:xfrm>
          <a:custGeom>
            <a:avLst/>
            <a:gdLst>
              <a:gd name="T0" fmla="*/ 2147483647 w 275"/>
              <a:gd name="T1" fmla="*/ 0 h 143"/>
              <a:gd name="T2" fmla="*/ 2147483647 w 275"/>
              <a:gd name="T3" fmla="*/ 2147483647 h 143"/>
              <a:gd name="T4" fmla="*/ 0 w 275"/>
              <a:gd name="T5" fmla="*/ 2147483647 h 143"/>
              <a:gd name="T6" fmla="*/ 2147483647 w 275"/>
              <a:gd name="T7" fmla="*/ 0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5" h="143">
                <a:moveTo>
                  <a:pt x="34" y="0"/>
                </a:moveTo>
                <a:lnTo>
                  <a:pt x="275" y="143"/>
                </a:lnTo>
                <a:lnTo>
                  <a:pt x="0" y="87"/>
                </a:lnTo>
                <a:lnTo>
                  <a:pt x="34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76" name="Line 1862"/>
          <p:cNvSpPr>
            <a:spLocks noChangeShapeType="1"/>
          </p:cNvSpPr>
          <p:nvPr/>
        </p:nvSpPr>
        <p:spPr bwMode="auto">
          <a:xfrm flipH="1">
            <a:off x="6394450" y="1692275"/>
            <a:ext cx="330200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77" name="Line 1863"/>
          <p:cNvSpPr>
            <a:spLocks noChangeShapeType="1"/>
          </p:cNvSpPr>
          <p:nvPr/>
        </p:nvSpPr>
        <p:spPr bwMode="auto">
          <a:xfrm flipH="1" flipV="1">
            <a:off x="6570663" y="1863725"/>
            <a:ext cx="195262" cy="793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78" name="Freeform 1864"/>
          <p:cNvSpPr>
            <a:spLocks/>
          </p:cNvSpPr>
          <p:nvPr/>
        </p:nvSpPr>
        <p:spPr bwMode="auto">
          <a:xfrm>
            <a:off x="6656388" y="1884363"/>
            <a:ext cx="109537" cy="58737"/>
          </a:xfrm>
          <a:custGeom>
            <a:avLst/>
            <a:gdLst>
              <a:gd name="T0" fmla="*/ 2147483647 w 275"/>
              <a:gd name="T1" fmla="*/ 0 h 145"/>
              <a:gd name="T2" fmla="*/ 2147483647 w 275"/>
              <a:gd name="T3" fmla="*/ 2147483647 h 145"/>
              <a:gd name="T4" fmla="*/ 0 w 275"/>
              <a:gd name="T5" fmla="*/ 2147483647 h 145"/>
              <a:gd name="T6" fmla="*/ 2147483647 w 275"/>
              <a:gd name="T7" fmla="*/ 0 h 14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5" h="145">
                <a:moveTo>
                  <a:pt x="35" y="0"/>
                </a:moveTo>
                <a:lnTo>
                  <a:pt x="275" y="145"/>
                </a:lnTo>
                <a:lnTo>
                  <a:pt x="0" y="85"/>
                </a:lnTo>
                <a:lnTo>
                  <a:pt x="35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79" name="Line 1865"/>
          <p:cNvSpPr>
            <a:spLocks noChangeShapeType="1"/>
          </p:cNvSpPr>
          <p:nvPr/>
        </p:nvSpPr>
        <p:spPr bwMode="auto">
          <a:xfrm flipH="1">
            <a:off x="6240463" y="1863725"/>
            <a:ext cx="330200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0" name="Freeform 1866"/>
          <p:cNvSpPr>
            <a:spLocks/>
          </p:cNvSpPr>
          <p:nvPr/>
        </p:nvSpPr>
        <p:spPr bwMode="auto">
          <a:xfrm>
            <a:off x="6278563" y="2522538"/>
            <a:ext cx="139700" cy="95250"/>
          </a:xfrm>
          <a:custGeom>
            <a:avLst/>
            <a:gdLst>
              <a:gd name="T0" fmla="*/ 2147483647 w 352"/>
              <a:gd name="T1" fmla="*/ 2147483647 h 239"/>
              <a:gd name="T2" fmla="*/ 0 w 352"/>
              <a:gd name="T3" fmla="*/ 2147483647 h 239"/>
              <a:gd name="T4" fmla="*/ 0 w 352"/>
              <a:gd name="T5" fmla="*/ 2147483647 h 239"/>
              <a:gd name="T6" fmla="*/ 0 w 352"/>
              <a:gd name="T7" fmla="*/ 2147483647 h 239"/>
              <a:gd name="T8" fmla="*/ 2147483647 w 352"/>
              <a:gd name="T9" fmla="*/ 2147483647 h 239"/>
              <a:gd name="T10" fmla="*/ 2147483647 w 352"/>
              <a:gd name="T11" fmla="*/ 2147483647 h 239"/>
              <a:gd name="T12" fmla="*/ 2147483647 w 352"/>
              <a:gd name="T13" fmla="*/ 2147483647 h 239"/>
              <a:gd name="T14" fmla="*/ 2147483647 w 352"/>
              <a:gd name="T15" fmla="*/ 2147483647 h 239"/>
              <a:gd name="T16" fmla="*/ 2147483647 w 352"/>
              <a:gd name="T17" fmla="*/ 2147483647 h 239"/>
              <a:gd name="T18" fmla="*/ 2147483647 w 352"/>
              <a:gd name="T19" fmla="*/ 2147483647 h 239"/>
              <a:gd name="T20" fmla="*/ 2147483647 w 352"/>
              <a:gd name="T21" fmla="*/ 2147483647 h 239"/>
              <a:gd name="T22" fmla="*/ 2147483647 w 352"/>
              <a:gd name="T23" fmla="*/ 2147483647 h 239"/>
              <a:gd name="T24" fmla="*/ 2147483647 w 352"/>
              <a:gd name="T25" fmla="*/ 2147483647 h 239"/>
              <a:gd name="T26" fmla="*/ 2147483647 w 352"/>
              <a:gd name="T27" fmla="*/ 2147483647 h 239"/>
              <a:gd name="T28" fmla="*/ 2147483647 w 352"/>
              <a:gd name="T29" fmla="*/ 2147483647 h 239"/>
              <a:gd name="T30" fmla="*/ 2147483647 w 352"/>
              <a:gd name="T31" fmla="*/ 2147483647 h 239"/>
              <a:gd name="T32" fmla="*/ 2147483647 w 352"/>
              <a:gd name="T33" fmla="*/ 2147483647 h 239"/>
              <a:gd name="T34" fmla="*/ 2147483647 w 352"/>
              <a:gd name="T35" fmla="*/ 2147483647 h 239"/>
              <a:gd name="T36" fmla="*/ 2147483647 w 352"/>
              <a:gd name="T37" fmla="*/ 2147483647 h 239"/>
              <a:gd name="T38" fmla="*/ 2147483647 w 352"/>
              <a:gd name="T39" fmla="*/ 2147483647 h 239"/>
              <a:gd name="T40" fmla="*/ 2147483647 w 352"/>
              <a:gd name="T41" fmla="*/ 2147483647 h 239"/>
              <a:gd name="T42" fmla="*/ 2147483647 w 352"/>
              <a:gd name="T43" fmla="*/ 2147483647 h 239"/>
              <a:gd name="T44" fmla="*/ 2147483647 w 352"/>
              <a:gd name="T45" fmla="*/ 2147483647 h 239"/>
              <a:gd name="T46" fmla="*/ 2147483647 w 352"/>
              <a:gd name="T47" fmla="*/ 2147483647 h 239"/>
              <a:gd name="T48" fmla="*/ 2147483647 w 352"/>
              <a:gd name="T49" fmla="*/ 2147483647 h 239"/>
              <a:gd name="T50" fmla="*/ 2147483647 w 352"/>
              <a:gd name="T51" fmla="*/ 2147483647 h 239"/>
              <a:gd name="T52" fmla="*/ 2147483647 w 352"/>
              <a:gd name="T53" fmla="*/ 2147483647 h 239"/>
              <a:gd name="T54" fmla="*/ 2147483647 w 352"/>
              <a:gd name="T55" fmla="*/ 2147483647 h 239"/>
              <a:gd name="T56" fmla="*/ 2147483647 w 352"/>
              <a:gd name="T57" fmla="*/ 2147483647 h 239"/>
              <a:gd name="T58" fmla="*/ 2147483647 w 352"/>
              <a:gd name="T59" fmla="*/ 2147483647 h 239"/>
              <a:gd name="T60" fmla="*/ 2147483647 w 352"/>
              <a:gd name="T61" fmla="*/ 2147483647 h 239"/>
              <a:gd name="T62" fmla="*/ 2147483647 w 352"/>
              <a:gd name="T63" fmla="*/ 2147483647 h 239"/>
              <a:gd name="T64" fmla="*/ 2147483647 w 352"/>
              <a:gd name="T65" fmla="*/ 2147483647 h 239"/>
              <a:gd name="T66" fmla="*/ 2147483647 w 352"/>
              <a:gd name="T67" fmla="*/ 2147483647 h 239"/>
              <a:gd name="T68" fmla="*/ 2147483647 w 352"/>
              <a:gd name="T69" fmla="*/ 2147483647 h 239"/>
              <a:gd name="T70" fmla="*/ 2147483647 w 352"/>
              <a:gd name="T71" fmla="*/ 2147483647 h 239"/>
              <a:gd name="T72" fmla="*/ 2147483647 w 352"/>
              <a:gd name="T73" fmla="*/ 2147483647 h 239"/>
              <a:gd name="T74" fmla="*/ 2147483647 w 352"/>
              <a:gd name="T75" fmla="*/ 2147483647 h 239"/>
              <a:gd name="T76" fmla="*/ 2147483647 w 352"/>
              <a:gd name="T77" fmla="*/ 2147483647 h 239"/>
              <a:gd name="T78" fmla="*/ 2147483647 w 352"/>
              <a:gd name="T79" fmla="*/ 2147483647 h 239"/>
              <a:gd name="T80" fmla="*/ 2147483647 w 352"/>
              <a:gd name="T81" fmla="*/ 0 h 23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52" h="239">
                <a:moveTo>
                  <a:pt x="1" y="239"/>
                </a:moveTo>
                <a:lnTo>
                  <a:pt x="0" y="231"/>
                </a:lnTo>
                <a:lnTo>
                  <a:pt x="0" y="224"/>
                </a:lnTo>
                <a:lnTo>
                  <a:pt x="0" y="216"/>
                </a:lnTo>
                <a:lnTo>
                  <a:pt x="2" y="209"/>
                </a:lnTo>
                <a:lnTo>
                  <a:pt x="3" y="204"/>
                </a:lnTo>
                <a:lnTo>
                  <a:pt x="6" y="195"/>
                </a:lnTo>
                <a:lnTo>
                  <a:pt x="11" y="187"/>
                </a:lnTo>
                <a:lnTo>
                  <a:pt x="16" y="180"/>
                </a:lnTo>
                <a:lnTo>
                  <a:pt x="23" y="174"/>
                </a:lnTo>
                <a:lnTo>
                  <a:pt x="29" y="167"/>
                </a:lnTo>
                <a:lnTo>
                  <a:pt x="37" y="161"/>
                </a:lnTo>
                <a:lnTo>
                  <a:pt x="43" y="157"/>
                </a:lnTo>
                <a:lnTo>
                  <a:pt x="56" y="150"/>
                </a:lnTo>
                <a:lnTo>
                  <a:pt x="68" y="144"/>
                </a:lnTo>
                <a:lnTo>
                  <a:pt x="80" y="140"/>
                </a:lnTo>
                <a:lnTo>
                  <a:pt x="93" y="137"/>
                </a:lnTo>
                <a:lnTo>
                  <a:pt x="106" y="133"/>
                </a:lnTo>
                <a:lnTo>
                  <a:pt x="120" y="131"/>
                </a:lnTo>
                <a:lnTo>
                  <a:pt x="133" y="130"/>
                </a:lnTo>
                <a:lnTo>
                  <a:pt x="150" y="129"/>
                </a:lnTo>
                <a:lnTo>
                  <a:pt x="167" y="128"/>
                </a:lnTo>
                <a:lnTo>
                  <a:pt x="183" y="126"/>
                </a:lnTo>
                <a:lnTo>
                  <a:pt x="200" y="124"/>
                </a:lnTo>
                <a:lnTo>
                  <a:pt x="216" y="122"/>
                </a:lnTo>
                <a:lnTo>
                  <a:pt x="232" y="119"/>
                </a:lnTo>
                <a:lnTo>
                  <a:pt x="244" y="114"/>
                </a:lnTo>
                <a:lnTo>
                  <a:pt x="256" y="109"/>
                </a:lnTo>
                <a:lnTo>
                  <a:pt x="268" y="102"/>
                </a:lnTo>
                <a:lnTo>
                  <a:pt x="279" y="94"/>
                </a:lnTo>
                <a:lnTo>
                  <a:pt x="289" y="86"/>
                </a:lnTo>
                <a:lnTo>
                  <a:pt x="298" y="76"/>
                </a:lnTo>
                <a:lnTo>
                  <a:pt x="306" y="66"/>
                </a:lnTo>
                <a:lnTo>
                  <a:pt x="315" y="54"/>
                </a:lnTo>
                <a:lnTo>
                  <a:pt x="322" y="40"/>
                </a:lnTo>
                <a:lnTo>
                  <a:pt x="329" y="28"/>
                </a:lnTo>
                <a:lnTo>
                  <a:pt x="337" y="15"/>
                </a:lnTo>
                <a:lnTo>
                  <a:pt x="340" y="11"/>
                </a:lnTo>
                <a:lnTo>
                  <a:pt x="344" y="7"/>
                </a:lnTo>
                <a:lnTo>
                  <a:pt x="347" y="2"/>
                </a:lnTo>
                <a:lnTo>
                  <a:pt x="35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1" name="Line 1867"/>
          <p:cNvSpPr>
            <a:spLocks noChangeShapeType="1"/>
          </p:cNvSpPr>
          <p:nvPr/>
        </p:nvSpPr>
        <p:spPr bwMode="auto">
          <a:xfrm flipH="1" flipV="1">
            <a:off x="5903913" y="2225675"/>
            <a:ext cx="492125" cy="3302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2" name="Freeform 1868"/>
          <p:cNvSpPr>
            <a:spLocks/>
          </p:cNvSpPr>
          <p:nvPr/>
        </p:nvSpPr>
        <p:spPr bwMode="auto">
          <a:xfrm>
            <a:off x="6294438" y="2479675"/>
            <a:ext cx="101600" cy="76200"/>
          </a:xfrm>
          <a:custGeom>
            <a:avLst/>
            <a:gdLst>
              <a:gd name="T0" fmla="*/ 2147483647 w 255"/>
              <a:gd name="T1" fmla="*/ 0 h 192"/>
              <a:gd name="T2" fmla="*/ 2147483647 w 255"/>
              <a:gd name="T3" fmla="*/ 2147483647 h 192"/>
              <a:gd name="T4" fmla="*/ 0 w 255"/>
              <a:gd name="T5" fmla="*/ 2147483647 h 192"/>
              <a:gd name="T6" fmla="*/ 2147483647 w 255"/>
              <a:gd name="T7" fmla="*/ 0 h 19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5" h="192">
                <a:moveTo>
                  <a:pt x="51" y="0"/>
                </a:moveTo>
                <a:lnTo>
                  <a:pt x="255" y="192"/>
                </a:lnTo>
                <a:lnTo>
                  <a:pt x="0" y="76"/>
                </a:lnTo>
                <a:lnTo>
                  <a:pt x="51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3" name="Line 1869"/>
          <p:cNvSpPr>
            <a:spLocks noChangeShapeType="1"/>
          </p:cNvSpPr>
          <p:nvPr/>
        </p:nvSpPr>
        <p:spPr bwMode="auto">
          <a:xfrm flipH="1">
            <a:off x="5575300" y="2225675"/>
            <a:ext cx="328613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4" name="Line 1870"/>
          <p:cNvSpPr>
            <a:spLocks noChangeShapeType="1"/>
          </p:cNvSpPr>
          <p:nvPr/>
        </p:nvSpPr>
        <p:spPr bwMode="auto">
          <a:xfrm flipH="1" flipV="1">
            <a:off x="5148263" y="2674938"/>
            <a:ext cx="246062" cy="4349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5" name="Freeform 1871"/>
          <p:cNvSpPr>
            <a:spLocks/>
          </p:cNvSpPr>
          <p:nvPr/>
        </p:nvSpPr>
        <p:spPr bwMode="auto">
          <a:xfrm>
            <a:off x="5324475" y="3005138"/>
            <a:ext cx="69850" cy="104775"/>
          </a:xfrm>
          <a:custGeom>
            <a:avLst/>
            <a:gdLst>
              <a:gd name="T0" fmla="*/ 2147483647 w 177"/>
              <a:gd name="T1" fmla="*/ 0 h 263"/>
              <a:gd name="T2" fmla="*/ 2147483647 w 177"/>
              <a:gd name="T3" fmla="*/ 2147483647 h 263"/>
              <a:gd name="T4" fmla="*/ 0 w 177"/>
              <a:gd name="T5" fmla="*/ 2147483647 h 263"/>
              <a:gd name="T6" fmla="*/ 2147483647 w 177"/>
              <a:gd name="T7" fmla="*/ 0 h 2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7" h="263">
                <a:moveTo>
                  <a:pt x="80" y="0"/>
                </a:moveTo>
                <a:lnTo>
                  <a:pt x="177" y="263"/>
                </a:lnTo>
                <a:lnTo>
                  <a:pt x="0" y="44"/>
                </a:ln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6" name="Line 1872"/>
          <p:cNvSpPr>
            <a:spLocks noChangeShapeType="1"/>
          </p:cNvSpPr>
          <p:nvPr/>
        </p:nvSpPr>
        <p:spPr bwMode="auto">
          <a:xfrm flipH="1">
            <a:off x="4818063" y="2674938"/>
            <a:ext cx="330200" cy="1587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7" name="Freeform 1873"/>
          <p:cNvSpPr>
            <a:spLocks/>
          </p:cNvSpPr>
          <p:nvPr/>
        </p:nvSpPr>
        <p:spPr bwMode="auto">
          <a:xfrm>
            <a:off x="5592763" y="3159125"/>
            <a:ext cx="142875" cy="74613"/>
          </a:xfrm>
          <a:custGeom>
            <a:avLst/>
            <a:gdLst>
              <a:gd name="T0" fmla="*/ 0 w 363"/>
              <a:gd name="T1" fmla="*/ 2147483647 h 187"/>
              <a:gd name="T2" fmla="*/ 2147483647 w 363"/>
              <a:gd name="T3" fmla="*/ 2147483647 h 187"/>
              <a:gd name="T4" fmla="*/ 2147483647 w 363"/>
              <a:gd name="T5" fmla="*/ 2147483647 h 187"/>
              <a:gd name="T6" fmla="*/ 2147483647 w 363"/>
              <a:gd name="T7" fmla="*/ 2147483647 h 187"/>
              <a:gd name="T8" fmla="*/ 2147483647 w 363"/>
              <a:gd name="T9" fmla="*/ 2147483647 h 187"/>
              <a:gd name="T10" fmla="*/ 2147483647 w 363"/>
              <a:gd name="T11" fmla="*/ 2147483647 h 187"/>
              <a:gd name="T12" fmla="*/ 2147483647 w 363"/>
              <a:gd name="T13" fmla="*/ 2147483647 h 187"/>
              <a:gd name="T14" fmla="*/ 2147483647 w 363"/>
              <a:gd name="T15" fmla="*/ 2147483647 h 187"/>
              <a:gd name="T16" fmla="*/ 2147483647 w 363"/>
              <a:gd name="T17" fmla="*/ 2147483647 h 187"/>
              <a:gd name="T18" fmla="*/ 2147483647 w 363"/>
              <a:gd name="T19" fmla="*/ 2147483647 h 187"/>
              <a:gd name="T20" fmla="*/ 2147483647 w 363"/>
              <a:gd name="T21" fmla="*/ 2147483647 h 187"/>
              <a:gd name="T22" fmla="*/ 2147483647 w 363"/>
              <a:gd name="T23" fmla="*/ 2147483647 h 187"/>
              <a:gd name="T24" fmla="*/ 2147483647 w 363"/>
              <a:gd name="T25" fmla="*/ 2147483647 h 187"/>
              <a:gd name="T26" fmla="*/ 2147483647 w 363"/>
              <a:gd name="T27" fmla="*/ 2147483647 h 187"/>
              <a:gd name="T28" fmla="*/ 2147483647 w 363"/>
              <a:gd name="T29" fmla="*/ 2147483647 h 187"/>
              <a:gd name="T30" fmla="*/ 2147483647 w 363"/>
              <a:gd name="T31" fmla="*/ 2147483647 h 187"/>
              <a:gd name="T32" fmla="*/ 2147483647 w 363"/>
              <a:gd name="T33" fmla="*/ 2147483647 h 187"/>
              <a:gd name="T34" fmla="*/ 2147483647 w 363"/>
              <a:gd name="T35" fmla="*/ 2147483647 h 187"/>
              <a:gd name="T36" fmla="*/ 2147483647 w 363"/>
              <a:gd name="T37" fmla="*/ 2147483647 h 187"/>
              <a:gd name="T38" fmla="*/ 2147483647 w 363"/>
              <a:gd name="T39" fmla="*/ 2147483647 h 187"/>
              <a:gd name="T40" fmla="*/ 2147483647 w 363"/>
              <a:gd name="T41" fmla="*/ 2147483647 h 187"/>
              <a:gd name="T42" fmla="*/ 2147483647 w 363"/>
              <a:gd name="T43" fmla="*/ 2147483647 h 187"/>
              <a:gd name="T44" fmla="*/ 2147483647 w 363"/>
              <a:gd name="T45" fmla="*/ 2147483647 h 187"/>
              <a:gd name="T46" fmla="*/ 2147483647 w 363"/>
              <a:gd name="T47" fmla="*/ 2147483647 h 187"/>
              <a:gd name="T48" fmla="*/ 2147483647 w 363"/>
              <a:gd name="T49" fmla="*/ 2147483647 h 187"/>
              <a:gd name="T50" fmla="*/ 2147483647 w 363"/>
              <a:gd name="T51" fmla="*/ 2147483647 h 187"/>
              <a:gd name="T52" fmla="*/ 2147483647 w 363"/>
              <a:gd name="T53" fmla="*/ 2147483647 h 187"/>
              <a:gd name="T54" fmla="*/ 2147483647 w 363"/>
              <a:gd name="T55" fmla="*/ 2147483647 h 187"/>
              <a:gd name="T56" fmla="*/ 2147483647 w 363"/>
              <a:gd name="T57" fmla="*/ 2147483647 h 187"/>
              <a:gd name="T58" fmla="*/ 2147483647 w 363"/>
              <a:gd name="T59" fmla="*/ 0 h 18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63" h="187">
                <a:moveTo>
                  <a:pt x="0" y="187"/>
                </a:moveTo>
                <a:lnTo>
                  <a:pt x="7" y="177"/>
                </a:lnTo>
                <a:lnTo>
                  <a:pt x="15" y="169"/>
                </a:lnTo>
                <a:lnTo>
                  <a:pt x="23" y="161"/>
                </a:lnTo>
                <a:lnTo>
                  <a:pt x="33" y="154"/>
                </a:lnTo>
                <a:lnTo>
                  <a:pt x="43" y="149"/>
                </a:lnTo>
                <a:lnTo>
                  <a:pt x="54" y="143"/>
                </a:lnTo>
                <a:lnTo>
                  <a:pt x="65" y="140"/>
                </a:lnTo>
                <a:lnTo>
                  <a:pt x="79" y="135"/>
                </a:lnTo>
                <a:lnTo>
                  <a:pt x="91" y="132"/>
                </a:lnTo>
                <a:lnTo>
                  <a:pt x="104" y="129"/>
                </a:lnTo>
                <a:lnTo>
                  <a:pt x="118" y="126"/>
                </a:lnTo>
                <a:lnTo>
                  <a:pt x="140" y="123"/>
                </a:lnTo>
                <a:lnTo>
                  <a:pt x="163" y="120"/>
                </a:lnTo>
                <a:lnTo>
                  <a:pt x="186" y="116"/>
                </a:lnTo>
                <a:lnTo>
                  <a:pt x="209" y="113"/>
                </a:lnTo>
                <a:lnTo>
                  <a:pt x="231" y="110"/>
                </a:lnTo>
                <a:lnTo>
                  <a:pt x="252" y="105"/>
                </a:lnTo>
                <a:lnTo>
                  <a:pt x="274" y="98"/>
                </a:lnTo>
                <a:lnTo>
                  <a:pt x="286" y="94"/>
                </a:lnTo>
                <a:lnTo>
                  <a:pt x="297" y="89"/>
                </a:lnTo>
                <a:lnTo>
                  <a:pt x="308" y="83"/>
                </a:lnTo>
                <a:lnTo>
                  <a:pt x="319" y="76"/>
                </a:lnTo>
                <a:lnTo>
                  <a:pt x="329" y="69"/>
                </a:lnTo>
                <a:lnTo>
                  <a:pt x="338" y="60"/>
                </a:lnTo>
                <a:lnTo>
                  <a:pt x="344" y="50"/>
                </a:lnTo>
                <a:lnTo>
                  <a:pt x="351" y="40"/>
                </a:lnTo>
                <a:lnTo>
                  <a:pt x="357" y="28"/>
                </a:lnTo>
                <a:lnTo>
                  <a:pt x="361" y="14"/>
                </a:lnTo>
                <a:lnTo>
                  <a:pt x="363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8" name="Line 1874"/>
          <p:cNvSpPr>
            <a:spLocks noChangeShapeType="1"/>
          </p:cNvSpPr>
          <p:nvPr/>
        </p:nvSpPr>
        <p:spPr bwMode="auto">
          <a:xfrm flipH="1" flipV="1">
            <a:off x="5541963" y="2405063"/>
            <a:ext cx="147637" cy="7969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89" name="Freeform 1875"/>
          <p:cNvSpPr>
            <a:spLocks/>
          </p:cNvSpPr>
          <p:nvPr/>
        </p:nvSpPr>
        <p:spPr bwMode="auto">
          <a:xfrm>
            <a:off x="5651500" y="3090863"/>
            <a:ext cx="38100" cy="111125"/>
          </a:xfrm>
          <a:custGeom>
            <a:avLst/>
            <a:gdLst>
              <a:gd name="T0" fmla="*/ 2147483647 w 96"/>
              <a:gd name="T1" fmla="*/ 0 h 281"/>
              <a:gd name="T2" fmla="*/ 2147483647 w 96"/>
              <a:gd name="T3" fmla="*/ 2147483647 h 281"/>
              <a:gd name="T4" fmla="*/ 0 w 96"/>
              <a:gd name="T5" fmla="*/ 2147483647 h 281"/>
              <a:gd name="T6" fmla="*/ 2147483647 w 96"/>
              <a:gd name="T7" fmla="*/ 0 h 2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6" h="281">
                <a:moveTo>
                  <a:pt x="90" y="0"/>
                </a:moveTo>
                <a:lnTo>
                  <a:pt x="96" y="281"/>
                </a:lnTo>
                <a:lnTo>
                  <a:pt x="0" y="17"/>
                </a:lnTo>
                <a:lnTo>
                  <a:pt x="9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0" name="Line 1876"/>
          <p:cNvSpPr>
            <a:spLocks noChangeShapeType="1"/>
          </p:cNvSpPr>
          <p:nvPr/>
        </p:nvSpPr>
        <p:spPr bwMode="auto">
          <a:xfrm flipH="1">
            <a:off x="5213350" y="2405063"/>
            <a:ext cx="328613" cy="1587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1" name="Rectangle 1877"/>
          <p:cNvSpPr>
            <a:spLocks noChangeArrowheads="1"/>
          </p:cNvSpPr>
          <p:nvPr/>
        </p:nvSpPr>
        <p:spPr bwMode="auto">
          <a:xfrm>
            <a:off x="4340225" y="2355850"/>
            <a:ext cx="881063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ABUTMENT SUBCAP</a:t>
            </a:r>
            <a:endParaRPr lang="en-US" altLang="en-US"/>
          </a:p>
        </p:txBody>
      </p:sp>
      <p:sp>
        <p:nvSpPr>
          <p:cNvPr id="37192" name="Line 1878"/>
          <p:cNvSpPr>
            <a:spLocks noChangeShapeType="1"/>
          </p:cNvSpPr>
          <p:nvPr/>
        </p:nvSpPr>
        <p:spPr bwMode="auto">
          <a:xfrm flipV="1">
            <a:off x="3333750" y="2409825"/>
            <a:ext cx="65088" cy="45561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3" name="Freeform 1879"/>
          <p:cNvSpPr>
            <a:spLocks/>
          </p:cNvSpPr>
          <p:nvPr/>
        </p:nvSpPr>
        <p:spPr bwMode="auto">
          <a:xfrm>
            <a:off x="3330575" y="2754313"/>
            <a:ext cx="36513" cy="111125"/>
          </a:xfrm>
          <a:custGeom>
            <a:avLst/>
            <a:gdLst>
              <a:gd name="T0" fmla="*/ 2147483647 w 91"/>
              <a:gd name="T1" fmla="*/ 2147483647 h 280"/>
              <a:gd name="T2" fmla="*/ 2147483647 w 91"/>
              <a:gd name="T3" fmla="*/ 2147483647 h 280"/>
              <a:gd name="T4" fmla="*/ 0 w 91"/>
              <a:gd name="T5" fmla="*/ 0 h 280"/>
              <a:gd name="T6" fmla="*/ 2147483647 w 91"/>
              <a:gd name="T7" fmla="*/ 2147483647 h 28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1" h="280">
                <a:moveTo>
                  <a:pt x="91" y="12"/>
                </a:moveTo>
                <a:lnTo>
                  <a:pt x="5" y="280"/>
                </a:lnTo>
                <a:lnTo>
                  <a:pt x="0" y="0"/>
                </a:lnTo>
                <a:lnTo>
                  <a:pt x="91" y="1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4" name="Line 1880"/>
          <p:cNvSpPr>
            <a:spLocks noChangeShapeType="1"/>
          </p:cNvSpPr>
          <p:nvPr/>
        </p:nvSpPr>
        <p:spPr bwMode="auto">
          <a:xfrm flipH="1" flipV="1">
            <a:off x="3398838" y="2409825"/>
            <a:ext cx="390525" cy="1524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5" name="Freeform 1881"/>
          <p:cNvSpPr>
            <a:spLocks/>
          </p:cNvSpPr>
          <p:nvPr/>
        </p:nvSpPr>
        <p:spPr bwMode="auto">
          <a:xfrm>
            <a:off x="3679825" y="2506663"/>
            <a:ext cx="109538" cy="55562"/>
          </a:xfrm>
          <a:custGeom>
            <a:avLst/>
            <a:gdLst>
              <a:gd name="T0" fmla="*/ 2147483647 w 274"/>
              <a:gd name="T1" fmla="*/ 0 h 144"/>
              <a:gd name="T2" fmla="*/ 2147483647 w 274"/>
              <a:gd name="T3" fmla="*/ 2147483647 h 144"/>
              <a:gd name="T4" fmla="*/ 0 w 274"/>
              <a:gd name="T5" fmla="*/ 2147483647 h 144"/>
              <a:gd name="T6" fmla="*/ 2147483647 w 274"/>
              <a:gd name="T7" fmla="*/ 0 h 14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4" h="144">
                <a:moveTo>
                  <a:pt x="33" y="0"/>
                </a:moveTo>
                <a:lnTo>
                  <a:pt x="274" y="144"/>
                </a:lnTo>
                <a:lnTo>
                  <a:pt x="0" y="85"/>
                </a:lnTo>
                <a:lnTo>
                  <a:pt x="33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6" name="Rectangle 1882"/>
          <p:cNvSpPr>
            <a:spLocks noChangeArrowheads="1"/>
          </p:cNvSpPr>
          <p:nvPr/>
        </p:nvSpPr>
        <p:spPr bwMode="auto">
          <a:xfrm>
            <a:off x="3097213" y="2244725"/>
            <a:ext cx="665162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ANCHOR PILES</a:t>
            </a:r>
            <a:endParaRPr lang="en-US" altLang="en-US"/>
          </a:p>
        </p:txBody>
      </p:sp>
      <p:sp>
        <p:nvSpPr>
          <p:cNvPr id="37197" name="Line 1883"/>
          <p:cNvSpPr>
            <a:spLocks noChangeShapeType="1"/>
          </p:cNvSpPr>
          <p:nvPr/>
        </p:nvSpPr>
        <p:spPr bwMode="auto">
          <a:xfrm flipH="1">
            <a:off x="2085975" y="4632325"/>
            <a:ext cx="171450" cy="27622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8" name="Freeform 1884"/>
          <p:cNvSpPr>
            <a:spLocks/>
          </p:cNvSpPr>
          <p:nvPr/>
        </p:nvSpPr>
        <p:spPr bwMode="auto">
          <a:xfrm>
            <a:off x="2184400" y="4632325"/>
            <a:ext cx="73025" cy="103188"/>
          </a:xfrm>
          <a:custGeom>
            <a:avLst/>
            <a:gdLst>
              <a:gd name="T0" fmla="*/ 0 w 183"/>
              <a:gd name="T1" fmla="*/ 2147483647 h 260"/>
              <a:gd name="T2" fmla="*/ 2147483647 w 183"/>
              <a:gd name="T3" fmla="*/ 0 h 260"/>
              <a:gd name="T4" fmla="*/ 2147483647 w 183"/>
              <a:gd name="T5" fmla="*/ 2147483647 h 260"/>
              <a:gd name="T6" fmla="*/ 0 w 183"/>
              <a:gd name="T7" fmla="*/ 2147483647 h 2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3" h="260">
                <a:moveTo>
                  <a:pt x="0" y="212"/>
                </a:moveTo>
                <a:lnTo>
                  <a:pt x="183" y="0"/>
                </a:lnTo>
                <a:lnTo>
                  <a:pt x="78" y="260"/>
                </a:lnTo>
                <a:lnTo>
                  <a:pt x="0" y="21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199" name="Line 1885"/>
          <p:cNvSpPr>
            <a:spLocks noChangeShapeType="1"/>
          </p:cNvSpPr>
          <p:nvPr/>
        </p:nvSpPr>
        <p:spPr bwMode="auto">
          <a:xfrm flipH="1">
            <a:off x="1757363" y="4908550"/>
            <a:ext cx="328612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0" name="Line 1886"/>
          <p:cNvSpPr>
            <a:spLocks noChangeShapeType="1"/>
          </p:cNvSpPr>
          <p:nvPr/>
        </p:nvSpPr>
        <p:spPr bwMode="auto">
          <a:xfrm flipH="1">
            <a:off x="2795588" y="5081588"/>
            <a:ext cx="273050" cy="21431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1" name="Freeform 1887"/>
          <p:cNvSpPr>
            <a:spLocks/>
          </p:cNvSpPr>
          <p:nvPr/>
        </p:nvSpPr>
        <p:spPr bwMode="auto">
          <a:xfrm>
            <a:off x="2971800" y="5081588"/>
            <a:ext cx="96838" cy="82550"/>
          </a:xfrm>
          <a:custGeom>
            <a:avLst/>
            <a:gdLst>
              <a:gd name="T0" fmla="*/ 0 w 247"/>
              <a:gd name="T1" fmla="*/ 2147483647 h 206"/>
              <a:gd name="T2" fmla="*/ 2147483647 w 247"/>
              <a:gd name="T3" fmla="*/ 0 h 206"/>
              <a:gd name="T4" fmla="*/ 2147483647 w 247"/>
              <a:gd name="T5" fmla="*/ 2147483647 h 206"/>
              <a:gd name="T6" fmla="*/ 0 w 247"/>
              <a:gd name="T7" fmla="*/ 2147483647 h 20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7" h="206">
                <a:moveTo>
                  <a:pt x="0" y="133"/>
                </a:moveTo>
                <a:lnTo>
                  <a:pt x="247" y="0"/>
                </a:lnTo>
                <a:lnTo>
                  <a:pt x="57" y="206"/>
                </a:lnTo>
                <a:lnTo>
                  <a:pt x="0" y="13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2" name="Line 1888"/>
          <p:cNvSpPr>
            <a:spLocks noChangeShapeType="1"/>
          </p:cNvSpPr>
          <p:nvPr/>
        </p:nvSpPr>
        <p:spPr bwMode="auto">
          <a:xfrm flipH="1">
            <a:off x="2465388" y="5295900"/>
            <a:ext cx="330200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3" name="Line 1889"/>
          <p:cNvSpPr>
            <a:spLocks noChangeShapeType="1"/>
          </p:cNvSpPr>
          <p:nvPr/>
        </p:nvSpPr>
        <p:spPr bwMode="auto">
          <a:xfrm>
            <a:off x="4760913" y="4365625"/>
            <a:ext cx="84137" cy="4826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4" name="Freeform 1890"/>
          <p:cNvSpPr>
            <a:spLocks/>
          </p:cNvSpPr>
          <p:nvPr/>
        </p:nvSpPr>
        <p:spPr bwMode="auto">
          <a:xfrm>
            <a:off x="4760913" y="4365625"/>
            <a:ext cx="36512" cy="111125"/>
          </a:xfrm>
          <a:custGeom>
            <a:avLst/>
            <a:gdLst>
              <a:gd name="T0" fmla="*/ 2147483647 w 93"/>
              <a:gd name="T1" fmla="*/ 2147483647 h 281"/>
              <a:gd name="T2" fmla="*/ 0 w 93"/>
              <a:gd name="T3" fmla="*/ 0 h 281"/>
              <a:gd name="T4" fmla="*/ 2147483647 w 93"/>
              <a:gd name="T5" fmla="*/ 2147483647 h 281"/>
              <a:gd name="T6" fmla="*/ 2147483647 w 93"/>
              <a:gd name="T7" fmla="*/ 2147483647 h 2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" h="281">
                <a:moveTo>
                  <a:pt x="2" y="281"/>
                </a:moveTo>
                <a:lnTo>
                  <a:pt x="0" y="0"/>
                </a:lnTo>
                <a:lnTo>
                  <a:pt x="93" y="265"/>
                </a:lnTo>
                <a:lnTo>
                  <a:pt x="2" y="28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5" name="Line 1891"/>
          <p:cNvSpPr>
            <a:spLocks noChangeShapeType="1"/>
          </p:cNvSpPr>
          <p:nvPr/>
        </p:nvSpPr>
        <p:spPr bwMode="auto">
          <a:xfrm flipH="1">
            <a:off x="4516438" y="4848225"/>
            <a:ext cx="328612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6" name="Rectangle 1892"/>
          <p:cNvSpPr>
            <a:spLocks noChangeArrowheads="1"/>
          </p:cNvSpPr>
          <p:nvPr/>
        </p:nvSpPr>
        <p:spPr bwMode="auto">
          <a:xfrm>
            <a:off x="6961188" y="3332163"/>
            <a:ext cx="769937" cy="10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ABUTMENT PILES</a:t>
            </a:r>
            <a:endParaRPr lang="en-US" altLang="en-US"/>
          </a:p>
        </p:txBody>
      </p:sp>
      <p:sp>
        <p:nvSpPr>
          <p:cNvPr id="37207" name="Line 1893"/>
          <p:cNvSpPr>
            <a:spLocks noChangeShapeType="1"/>
          </p:cNvSpPr>
          <p:nvPr/>
        </p:nvSpPr>
        <p:spPr bwMode="auto">
          <a:xfrm>
            <a:off x="6557963" y="3168650"/>
            <a:ext cx="582612" cy="16351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208" name="Freeform 1894"/>
          <p:cNvSpPr>
            <a:spLocks/>
          </p:cNvSpPr>
          <p:nvPr/>
        </p:nvSpPr>
        <p:spPr bwMode="auto">
          <a:xfrm>
            <a:off x="6557963" y="3168650"/>
            <a:ext cx="111125" cy="47625"/>
          </a:xfrm>
          <a:custGeom>
            <a:avLst/>
            <a:gdLst>
              <a:gd name="T0" fmla="*/ 2147483647 w 279"/>
              <a:gd name="T1" fmla="*/ 2147483647 h 119"/>
              <a:gd name="T2" fmla="*/ 0 w 279"/>
              <a:gd name="T3" fmla="*/ 0 h 119"/>
              <a:gd name="T4" fmla="*/ 2147483647 w 279"/>
              <a:gd name="T5" fmla="*/ 2147483647 h 119"/>
              <a:gd name="T6" fmla="*/ 2147483647 w 279"/>
              <a:gd name="T7" fmla="*/ 2147483647 h 1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9" h="119">
                <a:moveTo>
                  <a:pt x="255" y="119"/>
                </a:moveTo>
                <a:lnTo>
                  <a:pt x="0" y="0"/>
                </a:lnTo>
                <a:lnTo>
                  <a:pt x="279" y="31"/>
                </a:lnTo>
                <a:lnTo>
                  <a:pt x="255" y="11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167" name="Rectangle 1895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"/>
          <p:cNvSpPr>
            <a:spLocks noChangeArrowheads="1"/>
          </p:cNvSpPr>
          <p:nvPr/>
        </p:nvSpPr>
        <p:spPr bwMode="auto">
          <a:xfrm>
            <a:off x="304800" y="520700"/>
            <a:ext cx="85344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  <p:sp>
        <p:nvSpPr>
          <p:cNvPr id="184738" name="Text Box 418"/>
          <p:cNvSpPr txBox="1">
            <a:spLocks noChangeArrowheads="1"/>
          </p:cNvSpPr>
          <p:nvPr/>
        </p:nvSpPr>
        <p:spPr bwMode="auto">
          <a:xfrm>
            <a:off x="6403975" y="4424363"/>
            <a:ext cx="2513013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sz="2000" b="1">
                <a:latin typeface="+mj-lt"/>
              </a:rPr>
              <a:t>Timber Piers ( 2 Types</a:t>
            </a:r>
          </a:p>
          <a:p>
            <a:pPr>
              <a:defRPr/>
            </a:pPr>
            <a:r>
              <a:rPr lang="en-CA" sz="2000" b="1">
                <a:latin typeface="+mj-lt"/>
              </a:rPr>
              <a:t>Of Bracing) </a:t>
            </a:r>
            <a:endParaRPr lang="en-US" sz="2000" b="1">
              <a:latin typeface="+mj-lt"/>
            </a:endParaRPr>
          </a:p>
        </p:txBody>
      </p:sp>
      <p:sp>
        <p:nvSpPr>
          <p:cNvPr id="37892" name="AutoShape 837"/>
          <p:cNvSpPr>
            <a:spLocks noChangeAspect="1" noChangeArrowheads="1" noTextEdit="1"/>
          </p:cNvSpPr>
          <p:nvPr/>
        </p:nvSpPr>
        <p:spPr bwMode="auto">
          <a:xfrm>
            <a:off x="1676400" y="1200150"/>
            <a:ext cx="4727575" cy="4972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3" name="AutoShape 1255"/>
          <p:cNvSpPr>
            <a:spLocks noChangeAspect="1" noChangeArrowheads="1" noTextEdit="1"/>
          </p:cNvSpPr>
          <p:nvPr/>
        </p:nvSpPr>
        <p:spPr bwMode="auto">
          <a:xfrm>
            <a:off x="1676400" y="1200150"/>
            <a:ext cx="5167313" cy="507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4" name="Freeform 1676"/>
          <p:cNvSpPr>
            <a:spLocks/>
          </p:cNvSpPr>
          <p:nvPr/>
        </p:nvSpPr>
        <p:spPr bwMode="auto">
          <a:xfrm>
            <a:off x="2030413" y="2590800"/>
            <a:ext cx="1981200" cy="1150938"/>
          </a:xfrm>
          <a:custGeom>
            <a:avLst/>
            <a:gdLst>
              <a:gd name="T0" fmla="*/ 2147483647 w 3744"/>
              <a:gd name="T1" fmla="*/ 2147483647 h 2174"/>
              <a:gd name="T2" fmla="*/ 2147483647 w 3744"/>
              <a:gd name="T3" fmla="*/ 2147483647 h 2174"/>
              <a:gd name="T4" fmla="*/ 2147483647 w 3744"/>
              <a:gd name="T5" fmla="*/ 0 h 2174"/>
              <a:gd name="T6" fmla="*/ 0 w 3744"/>
              <a:gd name="T7" fmla="*/ 2147483647 h 2174"/>
              <a:gd name="T8" fmla="*/ 2147483647 w 3744"/>
              <a:gd name="T9" fmla="*/ 2147483647 h 2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44" h="2174">
                <a:moveTo>
                  <a:pt x="296" y="2174"/>
                </a:moveTo>
                <a:lnTo>
                  <a:pt x="3744" y="177"/>
                </a:lnTo>
                <a:lnTo>
                  <a:pt x="3439" y="0"/>
                </a:lnTo>
                <a:lnTo>
                  <a:pt x="0" y="1997"/>
                </a:lnTo>
                <a:lnTo>
                  <a:pt x="296" y="217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5" name="Freeform 1677"/>
          <p:cNvSpPr>
            <a:spLocks/>
          </p:cNvSpPr>
          <p:nvPr/>
        </p:nvSpPr>
        <p:spPr bwMode="auto">
          <a:xfrm>
            <a:off x="2030413" y="3648075"/>
            <a:ext cx="155575" cy="290513"/>
          </a:xfrm>
          <a:custGeom>
            <a:avLst/>
            <a:gdLst>
              <a:gd name="T0" fmla="*/ 0 w 296"/>
              <a:gd name="T1" fmla="*/ 2147483647 h 549"/>
              <a:gd name="T2" fmla="*/ 0 w 296"/>
              <a:gd name="T3" fmla="*/ 0 h 549"/>
              <a:gd name="T4" fmla="*/ 2147483647 w 296"/>
              <a:gd name="T5" fmla="*/ 2147483647 h 549"/>
              <a:gd name="T6" fmla="*/ 2147483647 w 296"/>
              <a:gd name="T7" fmla="*/ 2147483647 h 549"/>
              <a:gd name="T8" fmla="*/ 0 w 296"/>
              <a:gd name="T9" fmla="*/ 2147483647 h 5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6" h="549">
                <a:moveTo>
                  <a:pt x="0" y="371"/>
                </a:moveTo>
                <a:lnTo>
                  <a:pt x="0" y="0"/>
                </a:lnTo>
                <a:lnTo>
                  <a:pt x="296" y="177"/>
                </a:lnTo>
                <a:lnTo>
                  <a:pt x="296" y="549"/>
                </a:lnTo>
                <a:lnTo>
                  <a:pt x="0" y="37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Line 1678"/>
          <p:cNvSpPr>
            <a:spLocks noChangeShapeType="1"/>
          </p:cNvSpPr>
          <p:nvPr/>
        </p:nvSpPr>
        <p:spPr bwMode="auto">
          <a:xfrm flipH="1" flipV="1">
            <a:off x="2030413" y="3648075"/>
            <a:ext cx="155575" cy="93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7" name="Freeform 1679"/>
          <p:cNvSpPr>
            <a:spLocks/>
          </p:cNvSpPr>
          <p:nvPr/>
        </p:nvSpPr>
        <p:spPr bwMode="auto">
          <a:xfrm>
            <a:off x="2185988" y="2684463"/>
            <a:ext cx="1825625" cy="1254125"/>
          </a:xfrm>
          <a:custGeom>
            <a:avLst/>
            <a:gdLst>
              <a:gd name="T0" fmla="*/ 2147483647 w 3448"/>
              <a:gd name="T1" fmla="*/ 2147483647 h 2369"/>
              <a:gd name="T2" fmla="*/ 0 w 3448"/>
              <a:gd name="T3" fmla="*/ 2147483647 h 2369"/>
              <a:gd name="T4" fmla="*/ 0 w 3448"/>
              <a:gd name="T5" fmla="*/ 2147483647 h 2369"/>
              <a:gd name="T6" fmla="*/ 2147483647 w 3448"/>
              <a:gd name="T7" fmla="*/ 0 h 2369"/>
              <a:gd name="T8" fmla="*/ 2147483647 w 3448"/>
              <a:gd name="T9" fmla="*/ 2147483647 h 2369"/>
              <a:gd name="T10" fmla="*/ 2147483647 w 3448"/>
              <a:gd name="T11" fmla="*/ 2147483647 h 23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48" h="2369">
                <a:moveTo>
                  <a:pt x="3216" y="502"/>
                </a:moveTo>
                <a:lnTo>
                  <a:pt x="0" y="2369"/>
                </a:lnTo>
                <a:lnTo>
                  <a:pt x="0" y="1997"/>
                </a:lnTo>
                <a:lnTo>
                  <a:pt x="3448" y="0"/>
                </a:lnTo>
                <a:lnTo>
                  <a:pt x="3448" y="102"/>
                </a:lnTo>
                <a:lnTo>
                  <a:pt x="3216" y="50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8" name="Line 1680"/>
          <p:cNvSpPr>
            <a:spLocks noChangeShapeType="1"/>
          </p:cNvSpPr>
          <p:nvPr/>
        </p:nvSpPr>
        <p:spPr bwMode="auto">
          <a:xfrm flipV="1">
            <a:off x="2185988" y="3741738"/>
            <a:ext cx="1587" cy="1968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9" name="Freeform 1681"/>
          <p:cNvSpPr>
            <a:spLocks/>
          </p:cNvSpPr>
          <p:nvPr/>
        </p:nvSpPr>
        <p:spPr bwMode="auto">
          <a:xfrm>
            <a:off x="4127500" y="1431925"/>
            <a:ext cx="1879600" cy="1184275"/>
          </a:xfrm>
          <a:custGeom>
            <a:avLst/>
            <a:gdLst>
              <a:gd name="T0" fmla="*/ 0 w 3551"/>
              <a:gd name="T1" fmla="*/ 2147483647 h 2238"/>
              <a:gd name="T2" fmla="*/ 2147483647 w 3551"/>
              <a:gd name="T3" fmla="*/ 2147483647 h 2238"/>
              <a:gd name="T4" fmla="*/ 2147483647 w 3551"/>
              <a:gd name="T5" fmla="*/ 0 h 2238"/>
              <a:gd name="T6" fmla="*/ 0 w 3551"/>
              <a:gd name="T7" fmla="*/ 2147483647 h 2238"/>
              <a:gd name="T8" fmla="*/ 0 w 3551"/>
              <a:gd name="T9" fmla="*/ 2147483647 h 2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51" h="2238">
                <a:moveTo>
                  <a:pt x="0" y="2238"/>
                </a:moveTo>
                <a:lnTo>
                  <a:pt x="3551" y="181"/>
                </a:lnTo>
                <a:lnTo>
                  <a:pt x="3248" y="0"/>
                </a:lnTo>
                <a:lnTo>
                  <a:pt x="0" y="1884"/>
                </a:lnTo>
                <a:lnTo>
                  <a:pt x="0" y="223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0" name="Freeform 1682"/>
          <p:cNvSpPr>
            <a:spLocks/>
          </p:cNvSpPr>
          <p:nvPr/>
        </p:nvSpPr>
        <p:spPr bwMode="auto">
          <a:xfrm>
            <a:off x="3849688" y="2428875"/>
            <a:ext cx="277812" cy="255588"/>
          </a:xfrm>
          <a:custGeom>
            <a:avLst/>
            <a:gdLst>
              <a:gd name="T0" fmla="*/ 0 w 525"/>
              <a:gd name="T1" fmla="*/ 2147483647 h 482"/>
              <a:gd name="T2" fmla="*/ 2147483647 w 525"/>
              <a:gd name="T3" fmla="*/ 0 h 482"/>
              <a:gd name="T4" fmla="*/ 2147483647 w 525"/>
              <a:gd name="T5" fmla="*/ 2147483647 h 482"/>
              <a:gd name="T6" fmla="*/ 2147483647 w 525"/>
              <a:gd name="T7" fmla="*/ 2147483647 h 482"/>
              <a:gd name="T8" fmla="*/ 0 w 525"/>
              <a:gd name="T9" fmla="*/ 2147483647 h 4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5" h="482">
                <a:moveTo>
                  <a:pt x="0" y="305"/>
                </a:moveTo>
                <a:lnTo>
                  <a:pt x="525" y="0"/>
                </a:lnTo>
                <a:lnTo>
                  <a:pt x="525" y="354"/>
                </a:lnTo>
                <a:lnTo>
                  <a:pt x="305" y="482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1" name="Line 1683"/>
          <p:cNvSpPr>
            <a:spLocks noChangeShapeType="1"/>
          </p:cNvSpPr>
          <p:nvPr/>
        </p:nvSpPr>
        <p:spPr bwMode="auto">
          <a:xfrm flipV="1">
            <a:off x="2030413" y="1431925"/>
            <a:ext cx="3816350" cy="22161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2" name="Line 1684"/>
          <p:cNvSpPr>
            <a:spLocks noChangeShapeType="1"/>
          </p:cNvSpPr>
          <p:nvPr/>
        </p:nvSpPr>
        <p:spPr bwMode="auto">
          <a:xfrm flipH="1" flipV="1">
            <a:off x="5846763" y="1431925"/>
            <a:ext cx="160337" cy="968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3" name="Freeform 1685"/>
          <p:cNvSpPr>
            <a:spLocks/>
          </p:cNvSpPr>
          <p:nvPr/>
        </p:nvSpPr>
        <p:spPr bwMode="auto">
          <a:xfrm>
            <a:off x="4127500" y="1528763"/>
            <a:ext cx="1879600" cy="1282700"/>
          </a:xfrm>
          <a:custGeom>
            <a:avLst/>
            <a:gdLst>
              <a:gd name="T0" fmla="*/ 2147483647 w 3551"/>
              <a:gd name="T1" fmla="*/ 2147483647 h 2425"/>
              <a:gd name="T2" fmla="*/ 0 w 3551"/>
              <a:gd name="T3" fmla="*/ 2147483647 h 2425"/>
              <a:gd name="T4" fmla="*/ 0 w 3551"/>
              <a:gd name="T5" fmla="*/ 2147483647 h 2425"/>
              <a:gd name="T6" fmla="*/ 2147483647 w 3551"/>
              <a:gd name="T7" fmla="*/ 0 h 2425"/>
              <a:gd name="T8" fmla="*/ 2147483647 w 3551"/>
              <a:gd name="T9" fmla="*/ 2147483647 h 24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51" h="2425">
                <a:moveTo>
                  <a:pt x="3551" y="364"/>
                </a:moveTo>
                <a:lnTo>
                  <a:pt x="0" y="2425"/>
                </a:lnTo>
                <a:lnTo>
                  <a:pt x="0" y="2057"/>
                </a:lnTo>
                <a:lnTo>
                  <a:pt x="3551" y="0"/>
                </a:lnTo>
                <a:lnTo>
                  <a:pt x="3551" y="36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4" name="Line 1686"/>
          <p:cNvSpPr>
            <a:spLocks noChangeShapeType="1"/>
          </p:cNvSpPr>
          <p:nvPr/>
        </p:nvSpPr>
        <p:spPr bwMode="auto">
          <a:xfrm>
            <a:off x="6007100" y="1528763"/>
            <a:ext cx="1588" cy="1920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5" name="Freeform 1687"/>
          <p:cNvSpPr>
            <a:spLocks/>
          </p:cNvSpPr>
          <p:nvPr/>
        </p:nvSpPr>
        <p:spPr bwMode="auto">
          <a:xfrm>
            <a:off x="4127500" y="2514600"/>
            <a:ext cx="511175" cy="492125"/>
          </a:xfrm>
          <a:custGeom>
            <a:avLst/>
            <a:gdLst>
              <a:gd name="T0" fmla="*/ 2147483647 w 966"/>
              <a:gd name="T1" fmla="*/ 0 h 929"/>
              <a:gd name="T2" fmla="*/ 0 w 966"/>
              <a:gd name="T3" fmla="*/ 2147483647 h 929"/>
              <a:gd name="T4" fmla="*/ 0 w 966"/>
              <a:gd name="T5" fmla="*/ 2147483647 h 929"/>
              <a:gd name="T6" fmla="*/ 2147483647 w 966"/>
              <a:gd name="T7" fmla="*/ 2147483647 h 929"/>
              <a:gd name="T8" fmla="*/ 2147483647 w 966"/>
              <a:gd name="T9" fmla="*/ 0 h 9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66" h="929">
                <a:moveTo>
                  <a:pt x="966" y="0"/>
                </a:moveTo>
                <a:lnTo>
                  <a:pt x="0" y="560"/>
                </a:lnTo>
                <a:lnTo>
                  <a:pt x="0" y="929"/>
                </a:lnTo>
                <a:lnTo>
                  <a:pt x="966" y="369"/>
                </a:lnTo>
                <a:lnTo>
                  <a:pt x="966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6" name="Freeform 1688"/>
          <p:cNvSpPr>
            <a:spLocks/>
          </p:cNvSpPr>
          <p:nvPr/>
        </p:nvSpPr>
        <p:spPr bwMode="auto">
          <a:xfrm>
            <a:off x="5465763" y="1924050"/>
            <a:ext cx="188912" cy="481013"/>
          </a:xfrm>
          <a:custGeom>
            <a:avLst/>
            <a:gdLst>
              <a:gd name="T0" fmla="*/ 2147483647 w 358"/>
              <a:gd name="T1" fmla="*/ 2147483647 h 909"/>
              <a:gd name="T2" fmla="*/ 2147483647 w 358"/>
              <a:gd name="T3" fmla="*/ 2147483647 h 909"/>
              <a:gd name="T4" fmla="*/ 2147483647 w 358"/>
              <a:gd name="T5" fmla="*/ 2147483647 h 909"/>
              <a:gd name="T6" fmla="*/ 0 w 358"/>
              <a:gd name="T7" fmla="*/ 2147483647 h 909"/>
              <a:gd name="T8" fmla="*/ 0 w 358"/>
              <a:gd name="T9" fmla="*/ 2147483647 h 909"/>
              <a:gd name="T10" fmla="*/ 2147483647 w 358"/>
              <a:gd name="T11" fmla="*/ 0 h 909"/>
              <a:gd name="T12" fmla="*/ 2147483647 w 358"/>
              <a:gd name="T13" fmla="*/ 2147483647 h 909"/>
              <a:gd name="T14" fmla="*/ 2147483647 w 358"/>
              <a:gd name="T15" fmla="*/ 2147483647 h 90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58" h="909">
                <a:moveTo>
                  <a:pt x="273" y="467"/>
                </a:moveTo>
                <a:lnTo>
                  <a:pt x="166" y="528"/>
                </a:lnTo>
                <a:lnTo>
                  <a:pt x="166" y="812"/>
                </a:lnTo>
                <a:lnTo>
                  <a:pt x="0" y="909"/>
                </a:lnTo>
                <a:lnTo>
                  <a:pt x="0" y="208"/>
                </a:lnTo>
                <a:lnTo>
                  <a:pt x="358" y="0"/>
                </a:lnTo>
                <a:lnTo>
                  <a:pt x="358" y="519"/>
                </a:lnTo>
                <a:lnTo>
                  <a:pt x="273" y="46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7" name="Freeform 1689"/>
          <p:cNvSpPr>
            <a:spLocks/>
          </p:cNvSpPr>
          <p:nvPr/>
        </p:nvSpPr>
        <p:spPr bwMode="auto">
          <a:xfrm>
            <a:off x="4918075" y="2241550"/>
            <a:ext cx="190500" cy="479425"/>
          </a:xfrm>
          <a:custGeom>
            <a:avLst/>
            <a:gdLst>
              <a:gd name="T0" fmla="*/ 2147483647 w 360"/>
              <a:gd name="T1" fmla="*/ 2147483647 h 906"/>
              <a:gd name="T2" fmla="*/ 2147483647 w 360"/>
              <a:gd name="T3" fmla="*/ 2147483647 h 906"/>
              <a:gd name="T4" fmla="*/ 2147483647 w 360"/>
              <a:gd name="T5" fmla="*/ 2147483647 h 906"/>
              <a:gd name="T6" fmla="*/ 2147483647 w 360"/>
              <a:gd name="T7" fmla="*/ 0 h 906"/>
              <a:gd name="T8" fmla="*/ 0 w 360"/>
              <a:gd name="T9" fmla="*/ 2147483647 h 906"/>
              <a:gd name="T10" fmla="*/ 0 w 360"/>
              <a:gd name="T11" fmla="*/ 2147483647 h 906"/>
              <a:gd name="T12" fmla="*/ 2147483647 w 360"/>
              <a:gd name="T13" fmla="*/ 2147483647 h 906"/>
              <a:gd name="T14" fmla="*/ 2147483647 w 360"/>
              <a:gd name="T15" fmla="*/ 2147483647 h 9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60" h="906">
                <a:moveTo>
                  <a:pt x="173" y="522"/>
                </a:moveTo>
                <a:lnTo>
                  <a:pt x="274" y="463"/>
                </a:lnTo>
                <a:lnTo>
                  <a:pt x="360" y="514"/>
                </a:lnTo>
                <a:lnTo>
                  <a:pt x="360" y="0"/>
                </a:lnTo>
                <a:lnTo>
                  <a:pt x="0" y="208"/>
                </a:lnTo>
                <a:lnTo>
                  <a:pt x="0" y="906"/>
                </a:lnTo>
                <a:lnTo>
                  <a:pt x="173" y="806"/>
                </a:lnTo>
                <a:lnTo>
                  <a:pt x="173" y="52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8" name="Line 1690"/>
          <p:cNvSpPr>
            <a:spLocks noChangeShapeType="1"/>
          </p:cNvSpPr>
          <p:nvPr/>
        </p:nvSpPr>
        <p:spPr bwMode="auto">
          <a:xfrm flipH="1">
            <a:off x="4127500" y="1720850"/>
            <a:ext cx="1879600" cy="1090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09" name="Line 1691"/>
          <p:cNvSpPr>
            <a:spLocks noChangeShapeType="1"/>
          </p:cNvSpPr>
          <p:nvPr/>
        </p:nvSpPr>
        <p:spPr bwMode="auto">
          <a:xfrm flipH="1" flipV="1">
            <a:off x="2030413" y="3843338"/>
            <a:ext cx="155575" cy="95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0" name="Line 1692"/>
          <p:cNvSpPr>
            <a:spLocks noChangeShapeType="1"/>
          </p:cNvSpPr>
          <p:nvPr/>
        </p:nvSpPr>
        <p:spPr bwMode="auto">
          <a:xfrm flipV="1">
            <a:off x="2030413" y="3648075"/>
            <a:ext cx="1587" cy="195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1" name="Freeform 1693"/>
          <p:cNvSpPr>
            <a:spLocks/>
          </p:cNvSpPr>
          <p:nvPr/>
        </p:nvSpPr>
        <p:spPr bwMode="auto">
          <a:xfrm>
            <a:off x="4011613" y="2616200"/>
            <a:ext cx="115887" cy="152400"/>
          </a:xfrm>
          <a:custGeom>
            <a:avLst/>
            <a:gdLst>
              <a:gd name="T0" fmla="*/ 2147483647 w 220"/>
              <a:gd name="T1" fmla="*/ 2147483647 h 287"/>
              <a:gd name="T2" fmla="*/ 2147483647 w 220"/>
              <a:gd name="T3" fmla="*/ 0 h 287"/>
              <a:gd name="T4" fmla="*/ 0 w 220"/>
              <a:gd name="T5" fmla="*/ 2147483647 h 287"/>
              <a:gd name="T6" fmla="*/ 0 w 220"/>
              <a:gd name="T7" fmla="*/ 2147483647 h 287"/>
              <a:gd name="T8" fmla="*/ 2147483647 w 220"/>
              <a:gd name="T9" fmla="*/ 2147483647 h 287"/>
              <a:gd name="T10" fmla="*/ 2147483647 w 220"/>
              <a:gd name="T11" fmla="*/ 2147483647 h 287"/>
              <a:gd name="T12" fmla="*/ 2147483647 w 220"/>
              <a:gd name="T13" fmla="*/ 2147483647 h 28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0" h="287">
                <a:moveTo>
                  <a:pt x="220" y="287"/>
                </a:moveTo>
                <a:lnTo>
                  <a:pt x="220" y="0"/>
                </a:lnTo>
                <a:lnTo>
                  <a:pt x="0" y="128"/>
                </a:lnTo>
                <a:lnTo>
                  <a:pt x="0" y="230"/>
                </a:lnTo>
                <a:lnTo>
                  <a:pt x="30" y="177"/>
                </a:lnTo>
                <a:lnTo>
                  <a:pt x="157" y="177"/>
                </a:lnTo>
                <a:lnTo>
                  <a:pt x="220" y="28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2" name="Line 1694"/>
          <p:cNvSpPr>
            <a:spLocks noChangeShapeType="1"/>
          </p:cNvSpPr>
          <p:nvPr/>
        </p:nvSpPr>
        <p:spPr bwMode="auto">
          <a:xfrm flipV="1">
            <a:off x="2185988" y="1528763"/>
            <a:ext cx="3821112" cy="2212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3" name="Freeform 1695"/>
          <p:cNvSpPr>
            <a:spLocks/>
          </p:cNvSpPr>
          <p:nvPr/>
        </p:nvSpPr>
        <p:spPr bwMode="auto">
          <a:xfrm>
            <a:off x="5465763" y="2382838"/>
            <a:ext cx="188912" cy="266700"/>
          </a:xfrm>
          <a:custGeom>
            <a:avLst/>
            <a:gdLst>
              <a:gd name="T0" fmla="*/ 2147483647 w 358"/>
              <a:gd name="T1" fmla="*/ 2147483647 h 503"/>
              <a:gd name="T2" fmla="*/ 2147483647 w 358"/>
              <a:gd name="T3" fmla="*/ 2147483647 h 503"/>
              <a:gd name="T4" fmla="*/ 0 w 358"/>
              <a:gd name="T5" fmla="*/ 2147483647 h 503"/>
              <a:gd name="T6" fmla="*/ 0 w 358"/>
              <a:gd name="T7" fmla="*/ 2147483647 h 503"/>
              <a:gd name="T8" fmla="*/ 2147483647 w 358"/>
              <a:gd name="T9" fmla="*/ 0 h 503"/>
              <a:gd name="T10" fmla="*/ 2147483647 w 358"/>
              <a:gd name="T11" fmla="*/ 2147483647 h 50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8" h="503">
                <a:moveTo>
                  <a:pt x="358" y="66"/>
                </a:moveTo>
                <a:lnTo>
                  <a:pt x="358" y="298"/>
                </a:lnTo>
                <a:lnTo>
                  <a:pt x="0" y="503"/>
                </a:lnTo>
                <a:lnTo>
                  <a:pt x="0" y="145"/>
                </a:lnTo>
                <a:lnTo>
                  <a:pt x="251" y="0"/>
                </a:lnTo>
                <a:lnTo>
                  <a:pt x="358" y="6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4" name="Freeform 1696"/>
          <p:cNvSpPr>
            <a:spLocks/>
          </p:cNvSpPr>
          <p:nvPr/>
        </p:nvSpPr>
        <p:spPr bwMode="auto">
          <a:xfrm>
            <a:off x="5108575" y="2459038"/>
            <a:ext cx="357188" cy="395287"/>
          </a:xfrm>
          <a:custGeom>
            <a:avLst/>
            <a:gdLst>
              <a:gd name="T0" fmla="*/ 2147483647 w 675"/>
              <a:gd name="T1" fmla="*/ 2147483647 h 746"/>
              <a:gd name="T2" fmla="*/ 2147483647 w 675"/>
              <a:gd name="T3" fmla="*/ 2147483647 h 746"/>
              <a:gd name="T4" fmla="*/ 2147483647 w 675"/>
              <a:gd name="T5" fmla="*/ 2147483647 h 746"/>
              <a:gd name="T6" fmla="*/ 2147483647 w 675"/>
              <a:gd name="T7" fmla="*/ 2147483647 h 746"/>
              <a:gd name="T8" fmla="*/ 2147483647 w 675"/>
              <a:gd name="T9" fmla="*/ 2147483647 h 746"/>
              <a:gd name="T10" fmla="*/ 2147483647 w 675"/>
              <a:gd name="T11" fmla="*/ 2147483647 h 746"/>
              <a:gd name="T12" fmla="*/ 2147483647 w 675"/>
              <a:gd name="T13" fmla="*/ 2147483647 h 746"/>
              <a:gd name="T14" fmla="*/ 2147483647 w 675"/>
              <a:gd name="T15" fmla="*/ 2147483647 h 746"/>
              <a:gd name="T16" fmla="*/ 2147483647 w 675"/>
              <a:gd name="T17" fmla="*/ 2147483647 h 746"/>
              <a:gd name="T18" fmla="*/ 2147483647 w 675"/>
              <a:gd name="T19" fmla="*/ 2147483647 h 746"/>
              <a:gd name="T20" fmla="*/ 2147483647 w 675"/>
              <a:gd name="T21" fmla="*/ 2147483647 h 746"/>
              <a:gd name="T22" fmla="*/ 2147483647 w 675"/>
              <a:gd name="T23" fmla="*/ 2147483647 h 746"/>
              <a:gd name="T24" fmla="*/ 2147483647 w 675"/>
              <a:gd name="T25" fmla="*/ 2147483647 h 746"/>
              <a:gd name="T26" fmla="*/ 2147483647 w 675"/>
              <a:gd name="T27" fmla="*/ 2147483647 h 746"/>
              <a:gd name="T28" fmla="*/ 2147483647 w 675"/>
              <a:gd name="T29" fmla="*/ 2147483647 h 746"/>
              <a:gd name="T30" fmla="*/ 2147483647 w 675"/>
              <a:gd name="T31" fmla="*/ 2147483647 h 746"/>
              <a:gd name="T32" fmla="*/ 2147483647 w 675"/>
              <a:gd name="T33" fmla="*/ 2147483647 h 746"/>
              <a:gd name="T34" fmla="*/ 2147483647 w 675"/>
              <a:gd name="T35" fmla="*/ 2147483647 h 746"/>
              <a:gd name="T36" fmla="*/ 2147483647 w 675"/>
              <a:gd name="T37" fmla="*/ 2147483647 h 746"/>
              <a:gd name="T38" fmla="*/ 2147483647 w 675"/>
              <a:gd name="T39" fmla="*/ 2147483647 h 746"/>
              <a:gd name="T40" fmla="*/ 2147483647 w 675"/>
              <a:gd name="T41" fmla="*/ 2147483647 h 746"/>
              <a:gd name="T42" fmla="*/ 2147483647 w 675"/>
              <a:gd name="T43" fmla="*/ 2147483647 h 746"/>
              <a:gd name="T44" fmla="*/ 2147483647 w 675"/>
              <a:gd name="T45" fmla="*/ 2147483647 h 746"/>
              <a:gd name="T46" fmla="*/ 2147483647 w 675"/>
              <a:gd name="T47" fmla="*/ 2147483647 h 746"/>
              <a:gd name="T48" fmla="*/ 2147483647 w 675"/>
              <a:gd name="T49" fmla="*/ 2147483647 h 746"/>
              <a:gd name="T50" fmla="*/ 2147483647 w 675"/>
              <a:gd name="T51" fmla="*/ 2147483647 h 746"/>
              <a:gd name="T52" fmla="*/ 2147483647 w 675"/>
              <a:gd name="T53" fmla="*/ 2147483647 h 746"/>
              <a:gd name="T54" fmla="*/ 2147483647 w 675"/>
              <a:gd name="T55" fmla="*/ 2147483647 h 746"/>
              <a:gd name="T56" fmla="*/ 2147483647 w 675"/>
              <a:gd name="T57" fmla="*/ 2147483647 h 746"/>
              <a:gd name="T58" fmla="*/ 2147483647 w 675"/>
              <a:gd name="T59" fmla="*/ 2147483647 h 746"/>
              <a:gd name="T60" fmla="*/ 2147483647 w 675"/>
              <a:gd name="T61" fmla="*/ 2147483647 h 746"/>
              <a:gd name="T62" fmla="*/ 2147483647 w 675"/>
              <a:gd name="T63" fmla="*/ 2147483647 h 746"/>
              <a:gd name="T64" fmla="*/ 2147483647 w 675"/>
              <a:gd name="T65" fmla="*/ 2147483647 h 746"/>
              <a:gd name="T66" fmla="*/ 2147483647 w 675"/>
              <a:gd name="T67" fmla="*/ 2147483647 h 746"/>
              <a:gd name="T68" fmla="*/ 2147483647 w 675"/>
              <a:gd name="T69" fmla="*/ 2147483647 h 746"/>
              <a:gd name="T70" fmla="*/ 2147483647 w 675"/>
              <a:gd name="T71" fmla="*/ 2147483647 h 746"/>
              <a:gd name="T72" fmla="*/ 2147483647 w 675"/>
              <a:gd name="T73" fmla="*/ 2147483647 h 746"/>
              <a:gd name="T74" fmla="*/ 2147483647 w 675"/>
              <a:gd name="T75" fmla="*/ 2147483647 h 746"/>
              <a:gd name="T76" fmla="*/ 2147483647 w 675"/>
              <a:gd name="T77" fmla="*/ 2147483647 h 746"/>
              <a:gd name="T78" fmla="*/ 2147483647 w 675"/>
              <a:gd name="T79" fmla="*/ 2147483647 h 746"/>
              <a:gd name="T80" fmla="*/ 2147483647 w 675"/>
              <a:gd name="T81" fmla="*/ 2147483647 h 746"/>
              <a:gd name="T82" fmla="*/ 2147483647 w 675"/>
              <a:gd name="T83" fmla="*/ 2147483647 h 746"/>
              <a:gd name="T84" fmla="*/ 2147483647 w 675"/>
              <a:gd name="T85" fmla="*/ 2147483647 h 746"/>
              <a:gd name="T86" fmla="*/ 2147483647 w 675"/>
              <a:gd name="T87" fmla="*/ 2147483647 h 746"/>
              <a:gd name="T88" fmla="*/ 2147483647 w 675"/>
              <a:gd name="T89" fmla="*/ 2147483647 h 746"/>
              <a:gd name="T90" fmla="*/ 2147483647 w 675"/>
              <a:gd name="T91" fmla="*/ 2147483647 h 746"/>
              <a:gd name="T92" fmla="*/ 2147483647 w 675"/>
              <a:gd name="T93" fmla="*/ 2147483647 h 746"/>
              <a:gd name="T94" fmla="*/ 0 w 675"/>
              <a:gd name="T95" fmla="*/ 2147483647 h 7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75" h="746">
                <a:moveTo>
                  <a:pt x="675" y="0"/>
                </a:moveTo>
                <a:lnTo>
                  <a:pt x="142" y="307"/>
                </a:lnTo>
                <a:lnTo>
                  <a:pt x="142" y="308"/>
                </a:lnTo>
                <a:lnTo>
                  <a:pt x="142" y="309"/>
                </a:lnTo>
                <a:lnTo>
                  <a:pt x="142" y="310"/>
                </a:lnTo>
                <a:lnTo>
                  <a:pt x="143" y="311"/>
                </a:lnTo>
                <a:lnTo>
                  <a:pt x="144" y="312"/>
                </a:lnTo>
                <a:lnTo>
                  <a:pt x="144" y="313"/>
                </a:lnTo>
                <a:lnTo>
                  <a:pt x="145" y="314"/>
                </a:lnTo>
                <a:lnTo>
                  <a:pt x="145" y="315"/>
                </a:lnTo>
                <a:lnTo>
                  <a:pt x="146" y="316"/>
                </a:lnTo>
                <a:lnTo>
                  <a:pt x="147" y="318"/>
                </a:lnTo>
                <a:lnTo>
                  <a:pt x="148" y="319"/>
                </a:lnTo>
                <a:lnTo>
                  <a:pt x="148" y="321"/>
                </a:lnTo>
                <a:lnTo>
                  <a:pt x="149" y="322"/>
                </a:lnTo>
                <a:lnTo>
                  <a:pt x="150" y="324"/>
                </a:lnTo>
                <a:lnTo>
                  <a:pt x="151" y="326"/>
                </a:lnTo>
                <a:lnTo>
                  <a:pt x="152" y="327"/>
                </a:lnTo>
                <a:lnTo>
                  <a:pt x="153" y="329"/>
                </a:lnTo>
                <a:lnTo>
                  <a:pt x="155" y="330"/>
                </a:lnTo>
                <a:lnTo>
                  <a:pt x="156" y="332"/>
                </a:lnTo>
                <a:lnTo>
                  <a:pt x="157" y="334"/>
                </a:lnTo>
                <a:lnTo>
                  <a:pt x="157" y="335"/>
                </a:lnTo>
                <a:lnTo>
                  <a:pt x="157" y="336"/>
                </a:lnTo>
                <a:lnTo>
                  <a:pt x="157" y="337"/>
                </a:lnTo>
                <a:lnTo>
                  <a:pt x="157" y="339"/>
                </a:lnTo>
                <a:lnTo>
                  <a:pt x="157" y="340"/>
                </a:lnTo>
                <a:lnTo>
                  <a:pt x="157" y="341"/>
                </a:lnTo>
                <a:lnTo>
                  <a:pt x="157" y="342"/>
                </a:lnTo>
                <a:lnTo>
                  <a:pt x="157" y="343"/>
                </a:lnTo>
                <a:lnTo>
                  <a:pt x="157" y="344"/>
                </a:lnTo>
                <a:lnTo>
                  <a:pt x="157" y="345"/>
                </a:lnTo>
                <a:lnTo>
                  <a:pt x="157" y="346"/>
                </a:lnTo>
                <a:lnTo>
                  <a:pt x="157" y="348"/>
                </a:lnTo>
                <a:lnTo>
                  <a:pt x="157" y="349"/>
                </a:lnTo>
                <a:lnTo>
                  <a:pt x="157" y="350"/>
                </a:lnTo>
                <a:lnTo>
                  <a:pt x="157" y="351"/>
                </a:lnTo>
                <a:lnTo>
                  <a:pt x="156" y="352"/>
                </a:lnTo>
                <a:lnTo>
                  <a:pt x="155" y="353"/>
                </a:lnTo>
                <a:lnTo>
                  <a:pt x="155" y="354"/>
                </a:lnTo>
                <a:lnTo>
                  <a:pt x="153" y="355"/>
                </a:lnTo>
                <a:lnTo>
                  <a:pt x="152" y="356"/>
                </a:lnTo>
                <a:lnTo>
                  <a:pt x="151" y="358"/>
                </a:lnTo>
                <a:lnTo>
                  <a:pt x="151" y="362"/>
                </a:lnTo>
                <a:lnTo>
                  <a:pt x="150" y="364"/>
                </a:lnTo>
                <a:lnTo>
                  <a:pt x="149" y="366"/>
                </a:lnTo>
                <a:lnTo>
                  <a:pt x="149" y="368"/>
                </a:lnTo>
                <a:lnTo>
                  <a:pt x="148" y="368"/>
                </a:lnTo>
                <a:lnTo>
                  <a:pt x="148" y="369"/>
                </a:lnTo>
                <a:lnTo>
                  <a:pt x="148" y="370"/>
                </a:lnTo>
                <a:lnTo>
                  <a:pt x="147" y="370"/>
                </a:lnTo>
                <a:lnTo>
                  <a:pt x="147" y="371"/>
                </a:lnTo>
                <a:lnTo>
                  <a:pt x="147" y="372"/>
                </a:lnTo>
                <a:lnTo>
                  <a:pt x="146" y="374"/>
                </a:lnTo>
                <a:lnTo>
                  <a:pt x="145" y="377"/>
                </a:lnTo>
                <a:lnTo>
                  <a:pt x="144" y="380"/>
                </a:lnTo>
                <a:lnTo>
                  <a:pt x="143" y="383"/>
                </a:lnTo>
                <a:lnTo>
                  <a:pt x="142" y="386"/>
                </a:lnTo>
                <a:lnTo>
                  <a:pt x="142" y="389"/>
                </a:lnTo>
                <a:lnTo>
                  <a:pt x="142" y="390"/>
                </a:lnTo>
                <a:lnTo>
                  <a:pt x="142" y="391"/>
                </a:lnTo>
                <a:lnTo>
                  <a:pt x="141" y="392"/>
                </a:lnTo>
                <a:lnTo>
                  <a:pt x="141" y="393"/>
                </a:lnTo>
                <a:lnTo>
                  <a:pt x="141" y="395"/>
                </a:lnTo>
                <a:lnTo>
                  <a:pt x="141" y="396"/>
                </a:lnTo>
                <a:lnTo>
                  <a:pt x="141" y="398"/>
                </a:lnTo>
                <a:lnTo>
                  <a:pt x="142" y="401"/>
                </a:lnTo>
                <a:lnTo>
                  <a:pt x="142" y="403"/>
                </a:lnTo>
                <a:lnTo>
                  <a:pt x="142" y="406"/>
                </a:lnTo>
                <a:lnTo>
                  <a:pt x="143" y="408"/>
                </a:lnTo>
                <a:lnTo>
                  <a:pt x="143" y="410"/>
                </a:lnTo>
                <a:lnTo>
                  <a:pt x="144" y="411"/>
                </a:lnTo>
                <a:lnTo>
                  <a:pt x="144" y="412"/>
                </a:lnTo>
                <a:lnTo>
                  <a:pt x="145" y="413"/>
                </a:lnTo>
                <a:lnTo>
                  <a:pt x="145" y="414"/>
                </a:lnTo>
                <a:lnTo>
                  <a:pt x="145" y="415"/>
                </a:lnTo>
                <a:lnTo>
                  <a:pt x="146" y="415"/>
                </a:lnTo>
                <a:lnTo>
                  <a:pt x="147" y="418"/>
                </a:lnTo>
                <a:lnTo>
                  <a:pt x="147" y="421"/>
                </a:lnTo>
                <a:lnTo>
                  <a:pt x="148" y="424"/>
                </a:lnTo>
                <a:lnTo>
                  <a:pt x="148" y="428"/>
                </a:lnTo>
                <a:lnTo>
                  <a:pt x="148" y="430"/>
                </a:lnTo>
                <a:lnTo>
                  <a:pt x="148" y="432"/>
                </a:lnTo>
                <a:lnTo>
                  <a:pt x="148" y="434"/>
                </a:lnTo>
                <a:lnTo>
                  <a:pt x="147" y="436"/>
                </a:lnTo>
                <a:lnTo>
                  <a:pt x="147" y="438"/>
                </a:lnTo>
                <a:lnTo>
                  <a:pt x="146" y="439"/>
                </a:lnTo>
                <a:lnTo>
                  <a:pt x="146" y="441"/>
                </a:lnTo>
                <a:lnTo>
                  <a:pt x="145" y="442"/>
                </a:lnTo>
                <a:lnTo>
                  <a:pt x="144" y="444"/>
                </a:lnTo>
                <a:lnTo>
                  <a:pt x="144" y="446"/>
                </a:lnTo>
                <a:lnTo>
                  <a:pt x="143" y="448"/>
                </a:lnTo>
                <a:lnTo>
                  <a:pt x="143" y="450"/>
                </a:lnTo>
                <a:lnTo>
                  <a:pt x="142" y="452"/>
                </a:lnTo>
                <a:lnTo>
                  <a:pt x="142" y="454"/>
                </a:lnTo>
                <a:lnTo>
                  <a:pt x="142" y="456"/>
                </a:lnTo>
                <a:lnTo>
                  <a:pt x="142" y="457"/>
                </a:lnTo>
                <a:lnTo>
                  <a:pt x="142" y="458"/>
                </a:lnTo>
                <a:lnTo>
                  <a:pt x="142" y="459"/>
                </a:lnTo>
                <a:lnTo>
                  <a:pt x="142" y="460"/>
                </a:lnTo>
                <a:lnTo>
                  <a:pt x="142" y="461"/>
                </a:lnTo>
                <a:lnTo>
                  <a:pt x="142" y="462"/>
                </a:lnTo>
                <a:lnTo>
                  <a:pt x="142" y="464"/>
                </a:lnTo>
                <a:lnTo>
                  <a:pt x="141" y="467"/>
                </a:lnTo>
                <a:lnTo>
                  <a:pt x="141" y="469"/>
                </a:lnTo>
                <a:lnTo>
                  <a:pt x="141" y="471"/>
                </a:lnTo>
                <a:lnTo>
                  <a:pt x="141" y="474"/>
                </a:lnTo>
                <a:lnTo>
                  <a:pt x="141" y="476"/>
                </a:lnTo>
                <a:lnTo>
                  <a:pt x="142" y="479"/>
                </a:lnTo>
                <a:lnTo>
                  <a:pt x="142" y="482"/>
                </a:lnTo>
                <a:lnTo>
                  <a:pt x="142" y="485"/>
                </a:lnTo>
                <a:lnTo>
                  <a:pt x="142" y="487"/>
                </a:lnTo>
                <a:lnTo>
                  <a:pt x="141" y="489"/>
                </a:lnTo>
                <a:lnTo>
                  <a:pt x="141" y="490"/>
                </a:lnTo>
                <a:lnTo>
                  <a:pt x="140" y="491"/>
                </a:lnTo>
                <a:lnTo>
                  <a:pt x="140" y="492"/>
                </a:lnTo>
                <a:lnTo>
                  <a:pt x="139" y="493"/>
                </a:lnTo>
                <a:lnTo>
                  <a:pt x="138" y="494"/>
                </a:lnTo>
                <a:lnTo>
                  <a:pt x="137" y="494"/>
                </a:lnTo>
                <a:lnTo>
                  <a:pt x="136" y="495"/>
                </a:lnTo>
                <a:lnTo>
                  <a:pt x="135" y="495"/>
                </a:lnTo>
                <a:lnTo>
                  <a:pt x="134" y="496"/>
                </a:lnTo>
                <a:lnTo>
                  <a:pt x="133" y="496"/>
                </a:lnTo>
                <a:lnTo>
                  <a:pt x="133" y="497"/>
                </a:lnTo>
                <a:lnTo>
                  <a:pt x="132" y="497"/>
                </a:lnTo>
                <a:lnTo>
                  <a:pt x="130" y="497"/>
                </a:lnTo>
                <a:lnTo>
                  <a:pt x="128" y="498"/>
                </a:lnTo>
                <a:lnTo>
                  <a:pt x="126" y="498"/>
                </a:lnTo>
                <a:lnTo>
                  <a:pt x="123" y="497"/>
                </a:lnTo>
                <a:lnTo>
                  <a:pt x="121" y="497"/>
                </a:lnTo>
                <a:lnTo>
                  <a:pt x="119" y="497"/>
                </a:lnTo>
                <a:lnTo>
                  <a:pt x="117" y="498"/>
                </a:lnTo>
                <a:lnTo>
                  <a:pt x="115" y="498"/>
                </a:lnTo>
                <a:lnTo>
                  <a:pt x="114" y="499"/>
                </a:lnTo>
                <a:lnTo>
                  <a:pt x="113" y="499"/>
                </a:lnTo>
                <a:lnTo>
                  <a:pt x="112" y="500"/>
                </a:lnTo>
                <a:lnTo>
                  <a:pt x="111" y="501"/>
                </a:lnTo>
                <a:lnTo>
                  <a:pt x="110" y="502"/>
                </a:lnTo>
                <a:lnTo>
                  <a:pt x="109" y="502"/>
                </a:lnTo>
                <a:lnTo>
                  <a:pt x="109" y="503"/>
                </a:lnTo>
                <a:lnTo>
                  <a:pt x="108" y="504"/>
                </a:lnTo>
                <a:lnTo>
                  <a:pt x="107" y="504"/>
                </a:lnTo>
                <a:lnTo>
                  <a:pt x="107" y="505"/>
                </a:lnTo>
                <a:lnTo>
                  <a:pt x="106" y="506"/>
                </a:lnTo>
                <a:lnTo>
                  <a:pt x="105" y="507"/>
                </a:lnTo>
                <a:lnTo>
                  <a:pt x="104" y="508"/>
                </a:lnTo>
                <a:lnTo>
                  <a:pt x="103" y="510"/>
                </a:lnTo>
                <a:lnTo>
                  <a:pt x="102" y="511"/>
                </a:lnTo>
                <a:lnTo>
                  <a:pt x="100" y="512"/>
                </a:lnTo>
                <a:lnTo>
                  <a:pt x="99" y="514"/>
                </a:lnTo>
                <a:lnTo>
                  <a:pt x="98" y="515"/>
                </a:lnTo>
                <a:lnTo>
                  <a:pt x="97" y="515"/>
                </a:lnTo>
                <a:lnTo>
                  <a:pt x="97" y="516"/>
                </a:lnTo>
                <a:lnTo>
                  <a:pt x="96" y="516"/>
                </a:lnTo>
                <a:lnTo>
                  <a:pt x="95" y="517"/>
                </a:lnTo>
                <a:lnTo>
                  <a:pt x="93" y="518"/>
                </a:lnTo>
                <a:lnTo>
                  <a:pt x="91" y="518"/>
                </a:lnTo>
                <a:lnTo>
                  <a:pt x="89" y="518"/>
                </a:lnTo>
                <a:lnTo>
                  <a:pt x="87" y="519"/>
                </a:lnTo>
                <a:lnTo>
                  <a:pt x="84" y="519"/>
                </a:lnTo>
                <a:lnTo>
                  <a:pt x="82" y="520"/>
                </a:lnTo>
                <a:lnTo>
                  <a:pt x="80" y="521"/>
                </a:lnTo>
                <a:lnTo>
                  <a:pt x="79" y="522"/>
                </a:lnTo>
                <a:lnTo>
                  <a:pt x="78" y="523"/>
                </a:lnTo>
                <a:lnTo>
                  <a:pt x="78" y="524"/>
                </a:lnTo>
                <a:lnTo>
                  <a:pt x="77" y="524"/>
                </a:lnTo>
                <a:lnTo>
                  <a:pt x="77" y="525"/>
                </a:lnTo>
                <a:lnTo>
                  <a:pt x="76" y="526"/>
                </a:lnTo>
                <a:lnTo>
                  <a:pt x="75" y="526"/>
                </a:lnTo>
                <a:lnTo>
                  <a:pt x="74" y="527"/>
                </a:lnTo>
                <a:lnTo>
                  <a:pt x="73" y="527"/>
                </a:lnTo>
                <a:lnTo>
                  <a:pt x="71" y="528"/>
                </a:lnTo>
                <a:lnTo>
                  <a:pt x="69" y="528"/>
                </a:lnTo>
                <a:lnTo>
                  <a:pt x="66" y="528"/>
                </a:lnTo>
                <a:lnTo>
                  <a:pt x="64" y="528"/>
                </a:lnTo>
                <a:lnTo>
                  <a:pt x="62" y="528"/>
                </a:lnTo>
                <a:lnTo>
                  <a:pt x="60" y="528"/>
                </a:lnTo>
                <a:lnTo>
                  <a:pt x="58" y="528"/>
                </a:lnTo>
                <a:lnTo>
                  <a:pt x="56" y="528"/>
                </a:lnTo>
                <a:lnTo>
                  <a:pt x="53" y="528"/>
                </a:lnTo>
                <a:lnTo>
                  <a:pt x="51" y="528"/>
                </a:lnTo>
                <a:lnTo>
                  <a:pt x="49" y="528"/>
                </a:lnTo>
                <a:lnTo>
                  <a:pt x="47" y="528"/>
                </a:lnTo>
                <a:lnTo>
                  <a:pt x="44" y="528"/>
                </a:lnTo>
                <a:lnTo>
                  <a:pt x="42" y="528"/>
                </a:lnTo>
                <a:lnTo>
                  <a:pt x="41" y="528"/>
                </a:lnTo>
                <a:lnTo>
                  <a:pt x="40" y="527"/>
                </a:lnTo>
                <a:lnTo>
                  <a:pt x="39" y="527"/>
                </a:lnTo>
                <a:lnTo>
                  <a:pt x="38" y="526"/>
                </a:lnTo>
                <a:lnTo>
                  <a:pt x="37" y="526"/>
                </a:lnTo>
                <a:lnTo>
                  <a:pt x="37" y="525"/>
                </a:lnTo>
                <a:lnTo>
                  <a:pt x="0" y="504"/>
                </a:lnTo>
                <a:lnTo>
                  <a:pt x="0" y="746"/>
                </a:lnTo>
                <a:lnTo>
                  <a:pt x="675" y="358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5" name="Freeform 1697"/>
          <p:cNvSpPr>
            <a:spLocks/>
          </p:cNvSpPr>
          <p:nvPr/>
        </p:nvSpPr>
        <p:spPr bwMode="auto">
          <a:xfrm>
            <a:off x="5108575" y="2668588"/>
            <a:ext cx="357188" cy="379412"/>
          </a:xfrm>
          <a:custGeom>
            <a:avLst/>
            <a:gdLst>
              <a:gd name="T0" fmla="*/ 2147483647 w 675"/>
              <a:gd name="T1" fmla="*/ 0 h 717"/>
              <a:gd name="T2" fmla="*/ 0 w 675"/>
              <a:gd name="T3" fmla="*/ 2147483647 h 717"/>
              <a:gd name="T4" fmla="*/ 0 w 675"/>
              <a:gd name="T5" fmla="*/ 2147483647 h 717"/>
              <a:gd name="T6" fmla="*/ 2147483647 w 675"/>
              <a:gd name="T7" fmla="*/ 2147483647 h 717"/>
              <a:gd name="T8" fmla="*/ 2147483647 w 675"/>
              <a:gd name="T9" fmla="*/ 0 h 7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717">
                <a:moveTo>
                  <a:pt x="675" y="0"/>
                </a:moveTo>
                <a:lnTo>
                  <a:pt x="0" y="392"/>
                </a:lnTo>
                <a:lnTo>
                  <a:pt x="0" y="717"/>
                </a:lnTo>
                <a:lnTo>
                  <a:pt x="675" y="325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6" name="Freeform 1698"/>
          <p:cNvSpPr>
            <a:spLocks/>
          </p:cNvSpPr>
          <p:nvPr/>
        </p:nvSpPr>
        <p:spPr bwMode="auto">
          <a:xfrm>
            <a:off x="5465763" y="2557463"/>
            <a:ext cx="188912" cy="282575"/>
          </a:xfrm>
          <a:custGeom>
            <a:avLst/>
            <a:gdLst>
              <a:gd name="T0" fmla="*/ 2147483647 w 358"/>
              <a:gd name="T1" fmla="*/ 0 h 534"/>
              <a:gd name="T2" fmla="*/ 0 w 358"/>
              <a:gd name="T3" fmla="*/ 2147483647 h 534"/>
              <a:gd name="T4" fmla="*/ 0 w 358"/>
              <a:gd name="T5" fmla="*/ 2147483647 h 534"/>
              <a:gd name="T6" fmla="*/ 2147483647 w 358"/>
              <a:gd name="T7" fmla="*/ 2147483647 h 534"/>
              <a:gd name="T8" fmla="*/ 2147483647 w 358"/>
              <a:gd name="T9" fmla="*/ 0 h 5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534">
                <a:moveTo>
                  <a:pt x="358" y="0"/>
                </a:moveTo>
                <a:lnTo>
                  <a:pt x="0" y="209"/>
                </a:lnTo>
                <a:lnTo>
                  <a:pt x="0" y="534"/>
                </a:lnTo>
                <a:lnTo>
                  <a:pt x="358" y="325"/>
                </a:lnTo>
                <a:lnTo>
                  <a:pt x="35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7" name="Freeform 1699"/>
          <p:cNvSpPr>
            <a:spLocks/>
          </p:cNvSpPr>
          <p:nvPr/>
        </p:nvSpPr>
        <p:spPr bwMode="auto">
          <a:xfrm>
            <a:off x="5465763" y="2760663"/>
            <a:ext cx="188912" cy="290512"/>
          </a:xfrm>
          <a:custGeom>
            <a:avLst/>
            <a:gdLst>
              <a:gd name="T0" fmla="*/ 2147483647 w 358"/>
              <a:gd name="T1" fmla="*/ 0 h 547"/>
              <a:gd name="T2" fmla="*/ 0 w 358"/>
              <a:gd name="T3" fmla="*/ 2147483647 h 547"/>
              <a:gd name="T4" fmla="*/ 0 w 358"/>
              <a:gd name="T5" fmla="*/ 2147483647 h 547"/>
              <a:gd name="T6" fmla="*/ 2147483647 w 358"/>
              <a:gd name="T7" fmla="*/ 2147483647 h 547"/>
              <a:gd name="T8" fmla="*/ 2147483647 w 358"/>
              <a:gd name="T9" fmla="*/ 0 h 5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547">
                <a:moveTo>
                  <a:pt x="358" y="0"/>
                </a:moveTo>
                <a:lnTo>
                  <a:pt x="0" y="208"/>
                </a:lnTo>
                <a:lnTo>
                  <a:pt x="0" y="547"/>
                </a:lnTo>
                <a:lnTo>
                  <a:pt x="358" y="340"/>
                </a:lnTo>
                <a:lnTo>
                  <a:pt x="35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8" name="Freeform 1700"/>
          <p:cNvSpPr>
            <a:spLocks/>
          </p:cNvSpPr>
          <p:nvPr/>
        </p:nvSpPr>
        <p:spPr bwMode="auto">
          <a:xfrm>
            <a:off x="5108575" y="2871788"/>
            <a:ext cx="357188" cy="387350"/>
          </a:xfrm>
          <a:custGeom>
            <a:avLst/>
            <a:gdLst>
              <a:gd name="T0" fmla="*/ 0 w 675"/>
              <a:gd name="T1" fmla="*/ 2147483647 h 733"/>
              <a:gd name="T2" fmla="*/ 2147483647 w 675"/>
              <a:gd name="T3" fmla="*/ 2147483647 h 733"/>
              <a:gd name="T4" fmla="*/ 2147483647 w 675"/>
              <a:gd name="T5" fmla="*/ 0 h 733"/>
              <a:gd name="T6" fmla="*/ 0 w 675"/>
              <a:gd name="T7" fmla="*/ 2147483647 h 733"/>
              <a:gd name="T8" fmla="*/ 0 w 675"/>
              <a:gd name="T9" fmla="*/ 2147483647 h 7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733">
                <a:moveTo>
                  <a:pt x="0" y="733"/>
                </a:moveTo>
                <a:lnTo>
                  <a:pt x="675" y="339"/>
                </a:lnTo>
                <a:lnTo>
                  <a:pt x="675" y="0"/>
                </a:lnTo>
                <a:lnTo>
                  <a:pt x="0" y="394"/>
                </a:lnTo>
                <a:lnTo>
                  <a:pt x="0" y="73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19" name="Freeform 1701"/>
          <p:cNvSpPr>
            <a:spLocks/>
          </p:cNvSpPr>
          <p:nvPr/>
        </p:nvSpPr>
        <p:spPr bwMode="auto">
          <a:xfrm>
            <a:off x="5108575" y="3078163"/>
            <a:ext cx="357188" cy="387350"/>
          </a:xfrm>
          <a:custGeom>
            <a:avLst/>
            <a:gdLst>
              <a:gd name="T0" fmla="*/ 0 w 675"/>
              <a:gd name="T1" fmla="*/ 2147483647 h 733"/>
              <a:gd name="T2" fmla="*/ 2147483647 w 675"/>
              <a:gd name="T3" fmla="*/ 2147483647 h 733"/>
              <a:gd name="T4" fmla="*/ 2147483647 w 675"/>
              <a:gd name="T5" fmla="*/ 0 h 733"/>
              <a:gd name="T6" fmla="*/ 0 w 675"/>
              <a:gd name="T7" fmla="*/ 2147483647 h 733"/>
              <a:gd name="T8" fmla="*/ 0 w 675"/>
              <a:gd name="T9" fmla="*/ 2147483647 h 73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733">
                <a:moveTo>
                  <a:pt x="0" y="733"/>
                </a:moveTo>
                <a:lnTo>
                  <a:pt x="675" y="340"/>
                </a:lnTo>
                <a:lnTo>
                  <a:pt x="675" y="0"/>
                </a:lnTo>
                <a:lnTo>
                  <a:pt x="0" y="391"/>
                </a:lnTo>
                <a:lnTo>
                  <a:pt x="0" y="73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0" name="Freeform 1702"/>
          <p:cNvSpPr>
            <a:spLocks/>
          </p:cNvSpPr>
          <p:nvPr/>
        </p:nvSpPr>
        <p:spPr bwMode="auto">
          <a:xfrm>
            <a:off x="5465763" y="2967038"/>
            <a:ext cx="188912" cy="290512"/>
          </a:xfrm>
          <a:custGeom>
            <a:avLst/>
            <a:gdLst>
              <a:gd name="T0" fmla="*/ 0 w 358"/>
              <a:gd name="T1" fmla="*/ 2147483647 h 548"/>
              <a:gd name="T2" fmla="*/ 0 w 358"/>
              <a:gd name="T3" fmla="*/ 2147483647 h 548"/>
              <a:gd name="T4" fmla="*/ 2147483647 w 358"/>
              <a:gd name="T5" fmla="*/ 2147483647 h 548"/>
              <a:gd name="T6" fmla="*/ 2147483647 w 358"/>
              <a:gd name="T7" fmla="*/ 0 h 548"/>
              <a:gd name="T8" fmla="*/ 0 w 358"/>
              <a:gd name="T9" fmla="*/ 2147483647 h 5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548">
                <a:moveTo>
                  <a:pt x="0" y="208"/>
                </a:moveTo>
                <a:lnTo>
                  <a:pt x="0" y="548"/>
                </a:lnTo>
                <a:lnTo>
                  <a:pt x="358" y="340"/>
                </a:lnTo>
                <a:lnTo>
                  <a:pt x="358" y="0"/>
                </a:lnTo>
                <a:lnTo>
                  <a:pt x="0" y="20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1" name="Freeform 1703"/>
          <p:cNvSpPr>
            <a:spLocks/>
          </p:cNvSpPr>
          <p:nvPr/>
        </p:nvSpPr>
        <p:spPr bwMode="auto">
          <a:xfrm>
            <a:off x="5465763" y="3182938"/>
            <a:ext cx="188912" cy="279400"/>
          </a:xfrm>
          <a:custGeom>
            <a:avLst/>
            <a:gdLst>
              <a:gd name="T0" fmla="*/ 0 w 358"/>
              <a:gd name="T1" fmla="*/ 2147483647 h 527"/>
              <a:gd name="T2" fmla="*/ 2147483647 w 358"/>
              <a:gd name="T3" fmla="*/ 2147483647 h 527"/>
              <a:gd name="T4" fmla="*/ 2147483647 w 358"/>
              <a:gd name="T5" fmla="*/ 0 h 527"/>
              <a:gd name="T6" fmla="*/ 0 w 358"/>
              <a:gd name="T7" fmla="*/ 2147483647 h 527"/>
              <a:gd name="T8" fmla="*/ 0 w 358"/>
              <a:gd name="T9" fmla="*/ 2147483647 h 5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527">
                <a:moveTo>
                  <a:pt x="0" y="527"/>
                </a:moveTo>
                <a:lnTo>
                  <a:pt x="358" y="320"/>
                </a:lnTo>
                <a:lnTo>
                  <a:pt x="358" y="0"/>
                </a:lnTo>
                <a:lnTo>
                  <a:pt x="0" y="209"/>
                </a:lnTo>
                <a:lnTo>
                  <a:pt x="0" y="52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2" name="Freeform 1704"/>
          <p:cNvSpPr>
            <a:spLocks/>
          </p:cNvSpPr>
          <p:nvPr/>
        </p:nvSpPr>
        <p:spPr bwMode="auto">
          <a:xfrm>
            <a:off x="5108575" y="3294063"/>
            <a:ext cx="357188" cy="376237"/>
          </a:xfrm>
          <a:custGeom>
            <a:avLst/>
            <a:gdLst>
              <a:gd name="T0" fmla="*/ 0 w 675"/>
              <a:gd name="T1" fmla="*/ 2147483647 h 712"/>
              <a:gd name="T2" fmla="*/ 2147483647 w 675"/>
              <a:gd name="T3" fmla="*/ 2147483647 h 712"/>
              <a:gd name="T4" fmla="*/ 2147483647 w 675"/>
              <a:gd name="T5" fmla="*/ 0 h 712"/>
              <a:gd name="T6" fmla="*/ 0 w 675"/>
              <a:gd name="T7" fmla="*/ 2147483647 h 712"/>
              <a:gd name="T8" fmla="*/ 0 w 675"/>
              <a:gd name="T9" fmla="*/ 2147483647 h 7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712">
                <a:moveTo>
                  <a:pt x="0" y="712"/>
                </a:moveTo>
                <a:lnTo>
                  <a:pt x="675" y="318"/>
                </a:lnTo>
                <a:lnTo>
                  <a:pt x="675" y="0"/>
                </a:lnTo>
                <a:lnTo>
                  <a:pt x="0" y="393"/>
                </a:lnTo>
                <a:lnTo>
                  <a:pt x="0" y="71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3" name="Freeform 1705"/>
          <p:cNvSpPr>
            <a:spLocks/>
          </p:cNvSpPr>
          <p:nvPr/>
        </p:nvSpPr>
        <p:spPr bwMode="auto">
          <a:xfrm>
            <a:off x="5108575" y="3489325"/>
            <a:ext cx="357188" cy="390525"/>
          </a:xfrm>
          <a:custGeom>
            <a:avLst/>
            <a:gdLst>
              <a:gd name="T0" fmla="*/ 2147483647 w 675"/>
              <a:gd name="T1" fmla="*/ 0 h 738"/>
              <a:gd name="T2" fmla="*/ 0 w 675"/>
              <a:gd name="T3" fmla="*/ 2147483647 h 738"/>
              <a:gd name="T4" fmla="*/ 0 w 675"/>
              <a:gd name="T5" fmla="*/ 2147483647 h 738"/>
              <a:gd name="T6" fmla="*/ 2147483647 w 675"/>
              <a:gd name="T7" fmla="*/ 2147483647 h 738"/>
              <a:gd name="T8" fmla="*/ 2147483647 w 675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738">
                <a:moveTo>
                  <a:pt x="675" y="0"/>
                </a:moveTo>
                <a:lnTo>
                  <a:pt x="0" y="392"/>
                </a:lnTo>
                <a:lnTo>
                  <a:pt x="0" y="738"/>
                </a:lnTo>
                <a:lnTo>
                  <a:pt x="675" y="350"/>
                </a:lnTo>
                <a:lnTo>
                  <a:pt x="675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4" name="Freeform 1706"/>
          <p:cNvSpPr>
            <a:spLocks/>
          </p:cNvSpPr>
          <p:nvPr/>
        </p:nvSpPr>
        <p:spPr bwMode="auto">
          <a:xfrm>
            <a:off x="5465763" y="3379788"/>
            <a:ext cx="188912" cy="295275"/>
          </a:xfrm>
          <a:custGeom>
            <a:avLst/>
            <a:gdLst>
              <a:gd name="T0" fmla="*/ 0 w 358"/>
              <a:gd name="T1" fmla="*/ 2147483647 h 559"/>
              <a:gd name="T2" fmla="*/ 2147483647 w 358"/>
              <a:gd name="T3" fmla="*/ 2147483647 h 559"/>
              <a:gd name="T4" fmla="*/ 2147483647 w 358"/>
              <a:gd name="T5" fmla="*/ 0 h 559"/>
              <a:gd name="T6" fmla="*/ 0 w 358"/>
              <a:gd name="T7" fmla="*/ 2147483647 h 559"/>
              <a:gd name="T8" fmla="*/ 0 w 358"/>
              <a:gd name="T9" fmla="*/ 2147483647 h 5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559">
                <a:moveTo>
                  <a:pt x="0" y="559"/>
                </a:moveTo>
                <a:lnTo>
                  <a:pt x="358" y="353"/>
                </a:lnTo>
                <a:lnTo>
                  <a:pt x="358" y="0"/>
                </a:lnTo>
                <a:lnTo>
                  <a:pt x="0" y="209"/>
                </a:lnTo>
                <a:lnTo>
                  <a:pt x="0" y="55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5" name="Freeform 1707"/>
          <p:cNvSpPr>
            <a:spLocks/>
          </p:cNvSpPr>
          <p:nvPr/>
        </p:nvSpPr>
        <p:spPr bwMode="auto">
          <a:xfrm>
            <a:off x="5465763" y="2354263"/>
            <a:ext cx="133350" cy="104775"/>
          </a:xfrm>
          <a:custGeom>
            <a:avLst/>
            <a:gdLst>
              <a:gd name="T0" fmla="*/ 2147483647 w 251"/>
              <a:gd name="T1" fmla="*/ 2147483647 h 199"/>
              <a:gd name="T2" fmla="*/ 0 w 251"/>
              <a:gd name="T3" fmla="*/ 2147483647 h 199"/>
              <a:gd name="T4" fmla="*/ 0 w 251"/>
              <a:gd name="T5" fmla="*/ 2147483647 h 199"/>
              <a:gd name="T6" fmla="*/ 2147483647 w 251"/>
              <a:gd name="T7" fmla="*/ 0 h 199"/>
              <a:gd name="T8" fmla="*/ 2147483647 w 251"/>
              <a:gd name="T9" fmla="*/ 2147483647 h 1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1" h="199">
                <a:moveTo>
                  <a:pt x="251" y="54"/>
                </a:moveTo>
                <a:lnTo>
                  <a:pt x="0" y="199"/>
                </a:lnTo>
                <a:lnTo>
                  <a:pt x="0" y="97"/>
                </a:lnTo>
                <a:lnTo>
                  <a:pt x="166" y="0"/>
                </a:lnTo>
                <a:lnTo>
                  <a:pt x="251" y="5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Freeform 1708"/>
          <p:cNvSpPr>
            <a:spLocks/>
          </p:cNvSpPr>
          <p:nvPr/>
        </p:nvSpPr>
        <p:spPr bwMode="auto">
          <a:xfrm>
            <a:off x="5181600" y="2405063"/>
            <a:ext cx="284163" cy="217487"/>
          </a:xfrm>
          <a:custGeom>
            <a:avLst/>
            <a:gdLst>
              <a:gd name="T0" fmla="*/ 2147483647 w 537"/>
              <a:gd name="T1" fmla="*/ 2147483647 h 409"/>
              <a:gd name="T2" fmla="*/ 2147483647 w 537"/>
              <a:gd name="T3" fmla="*/ 2147483647 h 409"/>
              <a:gd name="T4" fmla="*/ 2147483647 w 537"/>
              <a:gd name="T5" fmla="*/ 2147483647 h 409"/>
              <a:gd name="T6" fmla="*/ 2147483647 w 537"/>
              <a:gd name="T7" fmla="*/ 2147483647 h 409"/>
              <a:gd name="T8" fmla="*/ 2147483647 w 537"/>
              <a:gd name="T9" fmla="*/ 2147483647 h 409"/>
              <a:gd name="T10" fmla="*/ 2147483647 w 537"/>
              <a:gd name="T11" fmla="*/ 2147483647 h 409"/>
              <a:gd name="T12" fmla="*/ 2147483647 w 537"/>
              <a:gd name="T13" fmla="*/ 2147483647 h 409"/>
              <a:gd name="T14" fmla="*/ 2147483647 w 537"/>
              <a:gd name="T15" fmla="*/ 2147483647 h 409"/>
              <a:gd name="T16" fmla="*/ 2147483647 w 537"/>
              <a:gd name="T17" fmla="*/ 2147483647 h 409"/>
              <a:gd name="T18" fmla="*/ 2147483647 w 537"/>
              <a:gd name="T19" fmla="*/ 2147483647 h 409"/>
              <a:gd name="T20" fmla="*/ 2147483647 w 537"/>
              <a:gd name="T21" fmla="*/ 2147483647 h 409"/>
              <a:gd name="T22" fmla="*/ 2147483647 w 537"/>
              <a:gd name="T23" fmla="*/ 2147483647 h 409"/>
              <a:gd name="T24" fmla="*/ 2147483647 w 537"/>
              <a:gd name="T25" fmla="*/ 2147483647 h 409"/>
              <a:gd name="T26" fmla="*/ 2147483647 w 537"/>
              <a:gd name="T27" fmla="*/ 2147483647 h 409"/>
              <a:gd name="T28" fmla="*/ 2147483647 w 537"/>
              <a:gd name="T29" fmla="*/ 2147483647 h 409"/>
              <a:gd name="T30" fmla="*/ 2147483647 w 537"/>
              <a:gd name="T31" fmla="*/ 2147483647 h 409"/>
              <a:gd name="T32" fmla="*/ 2147483647 w 537"/>
              <a:gd name="T33" fmla="*/ 2147483647 h 409"/>
              <a:gd name="T34" fmla="*/ 2147483647 w 537"/>
              <a:gd name="T35" fmla="*/ 2147483647 h 409"/>
              <a:gd name="T36" fmla="*/ 2147483647 w 537"/>
              <a:gd name="T37" fmla="*/ 2147483647 h 409"/>
              <a:gd name="T38" fmla="*/ 2147483647 w 537"/>
              <a:gd name="T39" fmla="*/ 2147483647 h 409"/>
              <a:gd name="T40" fmla="*/ 2147483647 w 537"/>
              <a:gd name="T41" fmla="*/ 2147483647 h 409"/>
              <a:gd name="T42" fmla="*/ 2147483647 w 537"/>
              <a:gd name="T43" fmla="*/ 2147483647 h 409"/>
              <a:gd name="T44" fmla="*/ 2147483647 w 537"/>
              <a:gd name="T45" fmla="*/ 2147483647 h 409"/>
              <a:gd name="T46" fmla="*/ 0 w 537"/>
              <a:gd name="T47" fmla="*/ 2147483647 h 409"/>
              <a:gd name="T48" fmla="*/ 0 w 537"/>
              <a:gd name="T49" fmla="*/ 2147483647 h 409"/>
              <a:gd name="T50" fmla="*/ 0 w 537"/>
              <a:gd name="T51" fmla="*/ 2147483647 h 409"/>
              <a:gd name="T52" fmla="*/ 0 w 537"/>
              <a:gd name="T53" fmla="*/ 2147483647 h 409"/>
              <a:gd name="T54" fmla="*/ 2147483647 w 537"/>
              <a:gd name="T55" fmla="*/ 2147483647 h 409"/>
              <a:gd name="T56" fmla="*/ 2147483647 w 537"/>
              <a:gd name="T57" fmla="*/ 2147483647 h 409"/>
              <a:gd name="T58" fmla="*/ 2147483647 w 537"/>
              <a:gd name="T59" fmla="*/ 2147483647 h 409"/>
              <a:gd name="T60" fmla="*/ 2147483647 w 537"/>
              <a:gd name="T61" fmla="*/ 2147483647 h 409"/>
              <a:gd name="T62" fmla="*/ 2147483647 w 537"/>
              <a:gd name="T63" fmla="*/ 2147483647 h 409"/>
              <a:gd name="T64" fmla="*/ 2147483647 w 537"/>
              <a:gd name="T65" fmla="*/ 2147483647 h 409"/>
              <a:gd name="T66" fmla="*/ 2147483647 w 537"/>
              <a:gd name="T67" fmla="*/ 2147483647 h 409"/>
              <a:gd name="T68" fmla="*/ 2147483647 w 537"/>
              <a:gd name="T69" fmla="*/ 2147483647 h 409"/>
              <a:gd name="T70" fmla="*/ 2147483647 w 537"/>
              <a:gd name="T71" fmla="*/ 2147483647 h 4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37" h="409">
                <a:moveTo>
                  <a:pt x="537" y="102"/>
                </a:moveTo>
                <a:lnTo>
                  <a:pt x="4" y="409"/>
                </a:lnTo>
                <a:lnTo>
                  <a:pt x="3" y="407"/>
                </a:lnTo>
                <a:lnTo>
                  <a:pt x="3" y="405"/>
                </a:lnTo>
                <a:lnTo>
                  <a:pt x="3" y="404"/>
                </a:lnTo>
                <a:lnTo>
                  <a:pt x="3" y="402"/>
                </a:lnTo>
                <a:lnTo>
                  <a:pt x="3" y="400"/>
                </a:lnTo>
                <a:lnTo>
                  <a:pt x="3" y="398"/>
                </a:lnTo>
                <a:lnTo>
                  <a:pt x="4" y="396"/>
                </a:lnTo>
                <a:lnTo>
                  <a:pt x="4" y="394"/>
                </a:lnTo>
                <a:lnTo>
                  <a:pt x="4" y="393"/>
                </a:lnTo>
                <a:lnTo>
                  <a:pt x="5" y="391"/>
                </a:lnTo>
                <a:lnTo>
                  <a:pt x="5" y="389"/>
                </a:lnTo>
                <a:lnTo>
                  <a:pt x="5" y="387"/>
                </a:lnTo>
                <a:lnTo>
                  <a:pt x="5" y="386"/>
                </a:lnTo>
                <a:lnTo>
                  <a:pt x="5" y="385"/>
                </a:lnTo>
                <a:lnTo>
                  <a:pt x="5" y="384"/>
                </a:lnTo>
                <a:lnTo>
                  <a:pt x="6" y="383"/>
                </a:lnTo>
                <a:lnTo>
                  <a:pt x="6" y="382"/>
                </a:lnTo>
                <a:lnTo>
                  <a:pt x="7" y="380"/>
                </a:lnTo>
                <a:lnTo>
                  <a:pt x="7" y="378"/>
                </a:lnTo>
                <a:lnTo>
                  <a:pt x="8" y="377"/>
                </a:lnTo>
                <a:lnTo>
                  <a:pt x="9" y="375"/>
                </a:lnTo>
                <a:lnTo>
                  <a:pt x="10" y="374"/>
                </a:lnTo>
                <a:lnTo>
                  <a:pt x="11" y="372"/>
                </a:lnTo>
                <a:lnTo>
                  <a:pt x="11" y="371"/>
                </a:lnTo>
                <a:lnTo>
                  <a:pt x="11" y="370"/>
                </a:lnTo>
                <a:lnTo>
                  <a:pt x="11" y="369"/>
                </a:lnTo>
                <a:lnTo>
                  <a:pt x="11" y="368"/>
                </a:lnTo>
                <a:lnTo>
                  <a:pt x="12" y="368"/>
                </a:lnTo>
                <a:lnTo>
                  <a:pt x="12" y="367"/>
                </a:lnTo>
                <a:lnTo>
                  <a:pt x="12" y="366"/>
                </a:lnTo>
                <a:lnTo>
                  <a:pt x="12" y="365"/>
                </a:lnTo>
                <a:lnTo>
                  <a:pt x="12" y="364"/>
                </a:lnTo>
                <a:lnTo>
                  <a:pt x="11" y="363"/>
                </a:lnTo>
                <a:lnTo>
                  <a:pt x="11" y="362"/>
                </a:lnTo>
                <a:lnTo>
                  <a:pt x="11" y="360"/>
                </a:lnTo>
                <a:lnTo>
                  <a:pt x="10" y="358"/>
                </a:lnTo>
                <a:lnTo>
                  <a:pt x="9" y="356"/>
                </a:lnTo>
                <a:lnTo>
                  <a:pt x="7" y="354"/>
                </a:lnTo>
                <a:lnTo>
                  <a:pt x="5" y="351"/>
                </a:lnTo>
                <a:lnTo>
                  <a:pt x="3" y="349"/>
                </a:lnTo>
                <a:lnTo>
                  <a:pt x="2" y="348"/>
                </a:lnTo>
                <a:lnTo>
                  <a:pt x="1" y="346"/>
                </a:lnTo>
                <a:lnTo>
                  <a:pt x="1" y="344"/>
                </a:lnTo>
                <a:lnTo>
                  <a:pt x="1" y="343"/>
                </a:lnTo>
                <a:lnTo>
                  <a:pt x="0" y="341"/>
                </a:lnTo>
                <a:lnTo>
                  <a:pt x="0" y="340"/>
                </a:lnTo>
                <a:lnTo>
                  <a:pt x="0" y="338"/>
                </a:lnTo>
                <a:lnTo>
                  <a:pt x="0" y="337"/>
                </a:lnTo>
                <a:lnTo>
                  <a:pt x="0" y="335"/>
                </a:lnTo>
                <a:lnTo>
                  <a:pt x="0" y="333"/>
                </a:lnTo>
                <a:lnTo>
                  <a:pt x="0" y="330"/>
                </a:lnTo>
                <a:lnTo>
                  <a:pt x="0" y="329"/>
                </a:lnTo>
                <a:lnTo>
                  <a:pt x="1" y="327"/>
                </a:lnTo>
                <a:lnTo>
                  <a:pt x="1" y="325"/>
                </a:lnTo>
                <a:lnTo>
                  <a:pt x="1" y="324"/>
                </a:lnTo>
                <a:lnTo>
                  <a:pt x="1" y="322"/>
                </a:lnTo>
                <a:lnTo>
                  <a:pt x="1" y="321"/>
                </a:lnTo>
                <a:lnTo>
                  <a:pt x="2" y="320"/>
                </a:lnTo>
                <a:lnTo>
                  <a:pt x="2" y="319"/>
                </a:lnTo>
                <a:lnTo>
                  <a:pt x="2" y="318"/>
                </a:lnTo>
                <a:lnTo>
                  <a:pt x="3" y="316"/>
                </a:lnTo>
                <a:lnTo>
                  <a:pt x="3" y="314"/>
                </a:lnTo>
                <a:lnTo>
                  <a:pt x="4" y="312"/>
                </a:lnTo>
                <a:lnTo>
                  <a:pt x="5" y="310"/>
                </a:lnTo>
                <a:lnTo>
                  <a:pt x="6" y="308"/>
                </a:lnTo>
                <a:lnTo>
                  <a:pt x="6" y="306"/>
                </a:lnTo>
                <a:lnTo>
                  <a:pt x="7" y="306"/>
                </a:lnTo>
                <a:lnTo>
                  <a:pt x="7" y="305"/>
                </a:lnTo>
                <a:lnTo>
                  <a:pt x="537" y="0"/>
                </a:lnTo>
                <a:lnTo>
                  <a:pt x="537" y="10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7" name="Freeform 1709"/>
          <p:cNvSpPr>
            <a:spLocks/>
          </p:cNvSpPr>
          <p:nvPr/>
        </p:nvSpPr>
        <p:spPr bwMode="auto">
          <a:xfrm>
            <a:off x="5465763" y="2941638"/>
            <a:ext cx="188912" cy="136525"/>
          </a:xfrm>
          <a:custGeom>
            <a:avLst/>
            <a:gdLst>
              <a:gd name="T0" fmla="*/ 2147483647 w 358"/>
              <a:gd name="T1" fmla="*/ 2147483647 h 258"/>
              <a:gd name="T2" fmla="*/ 0 w 358"/>
              <a:gd name="T3" fmla="*/ 2147483647 h 258"/>
              <a:gd name="T4" fmla="*/ 0 w 358"/>
              <a:gd name="T5" fmla="*/ 2147483647 h 258"/>
              <a:gd name="T6" fmla="*/ 2147483647 w 358"/>
              <a:gd name="T7" fmla="*/ 0 h 258"/>
              <a:gd name="T8" fmla="*/ 2147483647 w 358"/>
              <a:gd name="T9" fmla="*/ 2147483647 h 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258">
                <a:moveTo>
                  <a:pt x="358" y="50"/>
                </a:moveTo>
                <a:lnTo>
                  <a:pt x="0" y="258"/>
                </a:lnTo>
                <a:lnTo>
                  <a:pt x="0" y="207"/>
                </a:lnTo>
                <a:lnTo>
                  <a:pt x="358" y="0"/>
                </a:lnTo>
                <a:lnTo>
                  <a:pt x="358" y="5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8" name="Freeform 1710"/>
          <p:cNvSpPr>
            <a:spLocks/>
          </p:cNvSpPr>
          <p:nvPr/>
        </p:nvSpPr>
        <p:spPr bwMode="auto">
          <a:xfrm>
            <a:off x="5465763" y="2730500"/>
            <a:ext cx="188912" cy="141288"/>
          </a:xfrm>
          <a:custGeom>
            <a:avLst/>
            <a:gdLst>
              <a:gd name="T0" fmla="*/ 2147483647 w 358"/>
              <a:gd name="T1" fmla="*/ 2147483647 h 267"/>
              <a:gd name="T2" fmla="*/ 0 w 358"/>
              <a:gd name="T3" fmla="*/ 2147483647 h 267"/>
              <a:gd name="T4" fmla="*/ 0 w 358"/>
              <a:gd name="T5" fmla="*/ 2147483647 h 267"/>
              <a:gd name="T6" fmla="*/ 2147483647 w 358"/>
              <a:gd name="T7" fmla="*/ 0 h 267"/>
              <a:gd name="T8" fmla="*/ 2147483647 w 358"/>
              <a:gd name="T9" fmla="*/ 2147483647 h 2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267">
                <a:moveTo>
                  <a:pt x="358" y="59"/>
                </a:moveTo>
                <a:lnTo>
                  <a:pt x="0" y="267"/>
                </a:lnTo>
                <a:lnTo>
                  <a:pt x="0" y="209"/>
                </a:lnTo>
                <a:lnTo>
                  <a:pt x="358" y="0"/>
                </a:lnTo>
                <a:lnTo>
                  <a:pt x="358" y="59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9" name="Freeform 1711"/>
          <p:cNvSpPr>
            <a:spLocks/>
          </p:cNvSpPr>
          <p:nvPr/>
        </p:nvSpPr>
        <p:spPr bwMode="auto">
          <a:xfrm>
            <a:off x="5465763" y="2540000"/>
            <a:ext cx="188912" cy="128588"/>
          </a:xfrm>
          <a:custGeom>
            <a:avLst/>
            <a:gdLst>
              <a:gd name="T0" fmla="*/ 0 w 358"/>
              <a:gd name="T1" fmla="*/ 2147483647 h 242"/>
              <a:gd name="T2" fmla="*/ 2147483647 w 358"/>
              <a:gd name="T3" fmla="*/ 0 h 242"/>
              <a:gd name="T4" fmla="*/ 2147483647 w 358"/>
              <a:gd name="T5" fmla="*/ 2147483647 h 242"/>
              <a:gd name="T6" fmla="*/ 0 w 358"/>
              <a:gd name="T7" fmla="*/ 2147483647 h 242"/>
              <a:gd name="T8" fmla="*/ 0 w 358"/>
              <a:gd name="T9" fmla="*/ 2147483647 h 2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242">
                <a:moveTo>
                  <a:pt x="0" y="205"/>
                </a:moveTo>
                <a:lnTo>
                  <a:pt x="358" y="0"/>
                </a:lnTo>
                <a:lnTo>
                  <a:pt x="358" y="33"/>
                </a:lnTo>
                <a:lnTo>
                  <a:pt x="0" y="242"/>
                </a:lnTo>
                <a:lnTo>
                  <a:pt x="0" y="20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0" name="Freeform 1712"/>
          <p:cNvSpPr>
            <a:spLocks/>
          </p:cNvSpPr>
          <p:nvPr/>
        </p:nvSpPr>
        <p:spPr bwMode="auto">
          <a:xfrm>
            <a:off x="5108575" y="2649538"/>
            <a:ext cx="357188" cy="227012"/>
          </a:xfrm>
          <a:custGeom>
            <a:avLst/>
            <a:gdLst>
              <a:gd name="T0" fmla="*/ 2147483647 w 675"/>
              <a:gd name="T1" fmla="*/ 2147483647 h 429"/>
              <a:gd name="T2" fmla="*/ 0 w 675"/>
              <a:gd name="T3" fmla="*/ 2147483647 h 429"/>
              <a:gd name="T4" fmla="*/ 0 w 675"/>
              <a:gd name="T5" fmla="*/ 2147483647 h 429"/>
              <a:gd name="T6" fmla="*/ 2147483647 w 675"/>
              <a:gd name="T7" fmla="*/ 0 h 429"/>
              <a:gd name="T8" fmla="*/ 2147483647 w 675"/>
              <a:gd name="T9" fmla="*/ 2147483647 h 4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429">
                <a:moveTo>
                  <a:pt x="675" y="37"/>
                </a:moveTo>
                <a:lnTo>
                  <a:pt x="0" y="429"/>
                </a:lnTo>
                <a:lnTo>
                  <a:pt x="0" y="388"/>
                </a:lnTo>
                <a:lnTo>
                  <a:pt x="675" y="0"/>
                </a:lnTo>
                <a:lnTo>
                  <a:pt x="675" y="3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1" name="Freeform 1713"/>
          <p:cNvSpPr>
            <a:spLocks/>
          </p:cNvSpPr>
          <p:nvPr/>
        </p:nvSpPr>
        <p:spPr bwMode="auto">
          <a:xfrm>
            <a:off x="5108575" y="2840038"/>
            <a:ext cx="357188" cy="239712"/>
          </a:xfrm>
          <a:custGeom>
            <a:avLst/>
            <a:gdLst>
              <a:gd name="T0" fmla="*/ 0 w 675"/>
              <a:gd name="T1" fmla="*/ 2147483647 h 452"/>
              <a:gd name="T2" fmla="*/ 2147483647 w 675"/>
              <a:gd name="T3" fmla="*/ 0 h 452"/>
              <a:gd name="T4" fmla="*/ 2147483647 w 675"/>
              <a:gd name="T5" fmla="*/ 2147483647 h 452"/>
              <a:gd name="T6" fmla="*/ 0 w 675"/>
              <a:gd name="T7" fmla="*/ 2147483647 h 452"/>
              <a:gd name="T8" fmla="*/ 0 w 675"/>
              <a:gd name="T9" fmla="*/ 2147483647 h 4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452">
                <a:moveTo>
                  <a:pt x="0" y="392"/>
                </a:moveTo>
                <a:lnTo>
                  <a:pt x="675" y="0"/>
                </a:lnTo>
                <a:lnTo>
                  <a:pt x="675" y="58"/>
                </a:lnTo>
                <a:lnTo>
                  <a:pt x="0" y="452"/>
                </a:lnTo>
                <a:lnTo>
                  <a:pt x="0" y="39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2" name="Freeform 1714"/>
          <p:cNvSpPr>
            <a:spLocks/>
          </p:cNvSpPr>
          <p:nvPr/>
        </p:nvSpPr>
        <p:spPr bwMode="auto">
          <a:xfrm>
            <a:off x="5108575" y="3051175"/>
            <a:ext cx="357188" cy="233363"/>
          </a:xfrm>
          <a:custGeom>
            <a:avLst/>
            <a:gdLst>
              <a:gd name="T0" fmla="*/ 0 w 675"/>
              <a:gd name="T1" fmla="*/ 2147483647 h 442"/>
              <a:gd name="T2" fmla="*/ 2147483647 w 675"/>
              <a:gd name="T3" fmla="*/ 0 h 442"/>
              <a:gd name="T4" fmla="*/ 2147483647 w 675"/>
              <a:gd name="T5" fmla="*/ 2147483647 h 442"/>
              <a:gd name="T6" fmla="*/ 0 w 675"/>
              <a:gd name="T7" fmla="*/ 2147483647 h 442"/>
              <a:gd name="T8" fmla="*/ 0 w 675"/>
              <a:gd name="T9" fmla="*/ 2147483647 h 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442">
                <a:moveTo>
                  <a:pt x="0" y="394"/>
                </a:moveTo>
                <a:lnTo>
                  <a:pt x="675" y="0"/>
                </a:lnTo>
                <a:lnTo>
                  <a:pt x="675" y="51"/>
                </a:lnTo>
                <a:lnTo>
                  <a:pt x="0" y="442"/>
                </a:lnTo>
                <a:lnTo>
                  <a:pt x="0" y="39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3" name="Freeform 1715"/>
          <p:cNvSpPr>
            <a:spLocks/>
          </p:cNvSpPr>
          <p:nvPr/>
        </p:nvSpPr>
        <p:spPr bwMode="auto">
          <a:xfrm>
            <a:off x="5108575" y="3257550"/>
            <a:ext cx="357188" cy="244475"/>
          </a:xfrm>
          <a:custGeom>
            <a:avLst/>
            <a:gdLst>
              <a:gd name="T0" fmla="*/ 2147483647 w 675"/>
              <a:gd name="T1" fmla="*/ 2147483647 h 461"/>
              <a:gd name="T2" fmla="*/ 0 w 675"/>
              <a:gd name="T3" fmla="*/ 2147483647 h 461"/>
              <a:gd name="T4" fmla="*/ 0 w 675"/>
              <a:gd name="T5" fmla="*/ 2147483647 h 461"/>
              <a:gd name="T6" fmla="*/ 2147483647 w 675"/>
              <a:gd name="T7" fmla="*/ 0 h 461"/>
              <a:gd name="T8" fmla="*/ 2147483647 w 675"/>
              <a:gd name="T9" fmla="*/ 2147483647 h 4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461">
                <a:moveTo>
                  <a:pt x="675" y="68"/>
                </a:moveTo>
                <a:lnTo>
                  <a:pt x="0" y="461"/>
                </a:lnTo>
                <a:lnTo>
                  <a:pt x="0" y="393"/>
                </a:lnTo>
                <a:lnTo>
                  <a:pt x="675" y="0"/>
                </a:lnTo>
                <a:lnTo>
                  <a:pt x="675" y="6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4" name="Freeform 1716"/>
          <p:cNvSpPr>
            <a:spLocks/>
          </p:cNvSpPr>
          <p:nvPr/>
        </p:nvSpPr>
        <p:spPr bwMode="auto">
          <a:xfrm>
            <a:off x="5465763" y="3148013"/>
            <a:ext cx="188912" cy="146050"/>
          </a:xfrm>
          <a:custGeom>
            <a:avLst/>
            <a:gdLst>
              <a:gd name="T0" fmla="*/ 0 w 358"/>
              <a:gd name="T1" fmla="*/ 2147483647 h 276"/>
              <a:gd name="T2" fmla="*/ 2147483647 w 358"/>
              <a:gd name="T3" fmla="*/ 0 h 276"/>
              <a:gd name="T4" fmla="*/ 2147483647 w 358"/>
              <a:gd name="T5" fmla="*/ 2147483647 h 276"/>
              <a:gd name="T6" fmla="*/ 0 w 358"/>
              <a:gd name="T7" fmla="*/ 2147483647 h 276"/>
              <a:gd name="T8" fmla="*/ 0 w 358"/>
              <a:gd name="T9" fmla="*/ 2147483647 h 2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276">
                <a:moveTo>
                  <a:pt x="0" y="208"/>
                </a:moveTo>
                <a:lnTo>
                  <a:pt x="358" y="0"/>
                </a:lnTo>
                <a:lnTo>
                  <a:pt x="358" y="67"/>
                </a:lnTo>
                <a:lnTo>
                  <a:pt x="0" y="276"/>
                </a:lnTo>
                <a:lnTo>
                  <a:pt x="0" y="20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5" name="Freeform 1717"/>
          <p:cNvSpPr>
            <a:spLocks/>
          </p:cNvSpPr>
          <p:nvPr/>
        </p:nvSpPr>
        <p:spPr bwMode="auto">
          <a:xfrm>
            <a:off x="5108575" y="3462338"/>
            <a:ext cx="357188" cy="234950"/>
          </a:xfrm>
          <a:custGeom>
            <a:avLst/>
            <a:gdLst>
              <a:gd name="T0" fmla="*/ 0 w 675"/>
              <a:gd name="T1" fmla="*/ 2147483647 h 445"/>
              <a:gd name="T2" fmla="*/ 2147483647 w 675"/>
              <a:gd name="T3" fmla="*/ 0 h 445"/>
              <a:gd name="T4" fmla="*/ 2147483647 w 675"/>
              <a:gd name="T5" fmla="*/ 2147483647 h 445"/>
              <a:gd name="T6" fmla="*/ 0 w 675"/>
              <a:gd name="T7" fmla="*/ 2147483647 h 445"/>
              <a:gd name="T8" fmla="*/ 0 w 675"/>
              <a:gd name="T9" fmla="*/ 2147483647 h 4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5" h="445">
                <a:moveTo>
                  <a:pt x="0" y="394"/>
                </a:moveTo>
                <a:lnTo>
                  <a:pt x="675" y="0"/>
                </a:lnTo>
                <a:lnTo>
                  <a:pt x="675" y="53"/>
                </a:lnTo>
                <a:lnTo>
                  <a:pt x="0" y="445"/>
                </a:lnTo>
                <a:lnTo>
                  <a:pt x="0" y="39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6" name="Freeform 1718"/>
          <p:cNvSpPr>
            <a:spLocks/>
          </p:cNvSpPr>
          <p:nvPr/>
        </p:nvSpPr>
        <p:spPr bwMode="auto">
          <a:xfrm>
            <a:off x="5465763" y="3352800"/>
            <a:ext cx="188912" cy="136525"/>
          </a:xfrm>
          <a:custGeom>
            <a:avLst/>
            <a:gdLst>
              <a:gd name="T0" fmla="*/ 2147483647 w 358"/>
              <a:gd name="T1" fmla="*/ 2147483647 h 260"/>
              <a:gd name="T2" fmla="*/ 0 w 358"/>
              <a:gd name="T3" fmla="*/ 2147483647 h 260"/>
              <a:gd name="T4" fmla="*/ 0 w 358"/>
              <a:gd name="T5" fmla="*/ 2147483647 h 260"/>
              <a:gd name="T6" fmla="*/ 2147483647 w 358"/>
              <a:gd name="T7" fmla="*/ 0 h 260"/>
              <a:gd name="T8" fmla="*/ 2147483647 w 358"/>
              <a:gd name="T9" fmla="*/ 2147483647 h 2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8" h="260">
                <a:moveTo>
                  <a:pt x="358" y="51"/>
                </a:moveTo>
                <a:lnTo>
                  <a:pt x="0" y="260"/>
                </a:lnTo>
                <a:lnTo>
                  <a:pt x="0" y="207"/>
                </a:lnTo>
                <a:lnTo>
                  <a:pt x="358" y="0"/>
                </a:lnTo>
                <a:lnTo>
                  <a:pt x="358" y="5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7" name="Line 1719"/>
          <p:cNvSpPr>
            <a:spLocks noChangeShapeType="1"/>
          </p:cNvSpPr>
          <p:nvPr/>
        </p:nvSpPr>
        <p:spPr bwMode="auto">
          <a:xfrm>
            <a:off x="5465763" y="2035175"/>
            <a:ext cx="1587" cy="147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8" name="Line 1720"/>
          <p:cNvSpPr>
            <a:spLocks noChangeShapeType="1"/>
          </p:cNvSpPr>
          <p:nvPr/>
        </p:nvSpPr>
        <p:spPr bwMode="auto">
          <a:xfrm>
            <a:off x="5465763" y="2257425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39" name="Line 1721"/>
          <p:cNvSpPr>
            <a:spLocks noChangeShapeType="1"/>
          </p:cNvSpPr>
          <p:nvPr/>
        </p:nvSpPr>
        <p:spPr bwMode="auto">
          <a:xfrm>
            <a:off x="5465763" y="2479675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0" name="Line 1722"/>
          <p:cNvSpPr>
            <a:spLocks noChangeShapeType="1"/>
          </p:cNvSpPr>
          <p:nvPr/>
        </p:nvSpPr>
        <p:spPr bwMode="auto">
          <a:xfrm>
            <a:off x="5465763" y="2703513"/>
            <a:ext cx="1587" cy="147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1" name="Line 1723"/>
          <p:cNvSpPr>
            <a:spLocks noChangeShapeType="1"/>
          </p:cNvSpPr>
          <p:nvPr/>
        </p:nvSpPr>
        <p:spPr bwMode="auto">
          <a:xfrm>
            <a:off x="5465763" y="2925763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2" name="Line 1724"/>
          <p:cNvSpPr>
            <a:spLocks noChangeShapeType="1"/>
          </p:cNvSpPr>
          <p:nvPr/>
        </p:nvSpPr>
        <p:spPr bwMode="auto">
          <a:xfrm>
            <a:off x="5465763" y="3149600"/>
            <a:ext cx="1587" cy="147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3" name="Line 1725"/>
          <p:cNvSpPr>
            <a:spLocks noChangeShapeType="1"/>
          </p:cNvSpPr>
          <p:nvPr/>
        </p:nvSpPr>
        <p:spPr bwMode="auto">
          <a:xfrm>
            <a:off x="5465763" y="3371850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4" name="Line 1726"/>
          <p:cNvSpPr>
            <a:spLocks noChangeShapeType="1"/>
          </p:cNvSpPr>
          <p:nvPr/>
        </p:nvSpPr>
        <p:spPr bwMode="auto">
          <a:xfrm>
            <a:off x="5465763" y="3594100"/>
            <a:ext cx="1587" cy="809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5" name="Line 1727"/>
          <p:cNvSpPr>
            <a:spLocks noChangeShapeType="1"/>
          </p:cNvSpPr>
          <p:nvPr/>
        </p:nvSpPr>
        <p:spPr bwMode="auto">
          <a:xfrm>
            <a:off x="5654675" y="1924050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6" name="Line 1728"/>
          <p:cNvSpPr>
            <a:spLocks noChangeShapeType="1"/>
          </p:cNvSpPr>
          <p:nvPr/>
        </p:nvSpPr>
        <p:spPr bwMode="auto">
          <a:xfrm>
            <a:off x="5654675" y="2147888"/>
            <a:ext cx="1588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7" name="Line 1729"/>
          <p:cNvSpPr>
            <a:spLocks noChangeShapeType="1"/>
          </p:cNvSpPr>
          <p:nvPr/>
        </p:nvSpPr>
        <p:spPr bwMode="auto">
          <a:xfrm>
            <a:off x="5108575" y="2241550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8" name="Line 1730"/>
          <p:cNvSpPr>
            <a:spLocks noChangeShapeType="1"/>
          </p:cNvSpPr>
          <p:nvPr/>
        </p:nvSpPr>
        <p:spPr bwMode="auto">
          <a:xfrm>
            <a:off x="5108575" y="2465388"/>
            <a:ext cx="1588" cy="492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49" name="Freeform 1731"/>
          <p:cNvSpPr>
            <a:spLocks/>
          </p:cNvSpPr>
          <p:nvPr/>
        </p:nvSpPr>
        <p:spPr bwMode="auto">
          <a:xfrm>
            <a:off x="4918075" y="2695575"/>
            <a:ext cx="190500" cy="268288"/>
          </a:xfrm>
          <a:custGeom>
            <a:avLst/>
            <a:gdLst>
              <a:gd name="T0" fmla="*/ 2147483647 w 360"/>
              <a:gd name="T1" fmla="*/ 2147483647 h 508"/>
              <a:gd name="T2" fmla="*/ 2147483647 w 360"/>
              <a:gd name="T3" fmla="*/ 2147483647 h 508"/>
              <a:gd name="T4" fmla="*/ 0 w 360"/>
              <a:gd name="T5" fmla="*/ 2147483647 h 508"/>
              <a:gd name="T6" fmla="*/ 0 w 360"/>
              <a:gd name="T7" fmla="*/ 2147483647 h 508"/>
              <a:gd name="T8" fmla="*/ 2147483647 w 360"/>
              <a:gd name="T9" fmla="*/ 0 h 508"/>
              <a:gd name="T10" fmla="*/ 2147483647 w 360"/>
              <a:gd name="T11" fmla="*/ 2147483647 h 50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60" h="508">
                <a:moveTo>
                  <a:pt x="360" y="58"/>
                </a:moveTo>
                <a:lnTo>
                  <a:pt x="360" y="300"/>
                </a:lnTo>
                <a:lnTo>
                  <a:pt x="0" y="508"/>
                </a:lnTo>
                <a:lnTo>
                  <a:pt x="0" y="151"/>
                </a:lnTo>
                <a:lnTo>
                  <a:pt x="262" y="0"/>
                </a:lnTo>
                <a:lnTo>
                  <a:pt x="360" y="5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0" name="Freeform 1732"/>
          <p:cNvSpPr>
            <a:spLocks/>
          </p:cNvSpPr>
          <p:nvPr/>
        </p:nvSpPr>
        <p:spPr bwMode="auto">
          <a:xfrm>
            <a:off x="4464050" y="2774950"/>
            <a:ext cx="454025" cy="393700"/>
          </a:xfrm>
          <a:custGeom>
            <a:avLst/>
            <a:gdLst>
              <a:gd name="T0" fmla="*/ 2147483647 w 858"/>
              <a:gd name="T1" fmla="*/ 2147483647 h 743"/>
              <a:gd name="T2" fmla="*/ 2147483647 w 858"/>
              <a:gd name="T3" fmla="*/ 2147483647 h 743"/>
              <a:gd name="T4" fmla="*/ 2147483647 w 858"/>
              <a:gd name="T5" fmla="*/ 2147483647 h 743"/>
              <a:gd name="T6" fmla="*/ 2147483647 w 858"/>
              <a:gd name="T7" fmla="*/ 2147483647 h 743"/>
              <a:gd name="T8" fmla="*/ 2147483647 w 858"/>
              <a:gd name="T9" fmla="*/ 2147483647 h 743"/>
              <a:gd name="T10" fmla="*/ 2147483647 w 858"/>
              <a:gd name="T11" fmla="*/ 2147483647 h 743"/>
              <a:gd name="T12" fmla="*/ 2147483647 w 858"/>
              <a:gd name="T13" fmla="*/ 2147483647 h 743"/>
              <a:gd name="T14" fmla="*/ 2147483647 w 858"/>
              <a:gd name="T15" fmla="*/ 2147483647 h 743"/>
              <a:gd name="T16" fmla="*/ 2147483647 w 858"/>
              <a:gd name="T17" fmla="*/ 2147483647 h 743"/>
              <a:gd name="T18" fmla="*/ 2147483647 w 858"/>
              <a:gd name="T19" fmla="*/ 2147483647 h 743"/>
              <a:gd name="T20" fmla="*/ 2147483647 w 858"/>
              <a:gd name="T21" fmla="*/ 2147483647 h 743"/>
              <a:gd name="T22" fmla="*/ 2147483647 w 858"/>
              <a:gd name="T23" fmla="*/ 2147483647 h 743"/>
              <a:gd name="T24" fmla="*/ 2147483647 w 858"/>
              <a:gd name="T25" fmla="*/ 2147483647 h 743"/>
              <a:gd name="T26" fmla="*/ 2147483647 w 858"/>
              <a:gd name="T27" fmla="*/ 2147483647 h 743"/>
              <a:gd name="T28" fmla="*/ 2147483647 w 858"/>
              <a:gd name="T29" fmla="*/ 2147483647 h 743"/>
              <a:gd name="T30" fmla="*/ 2147483647 w 858"/>
              <a:gd name="T31" fmla="*/ 2147483647 h 743"/>
              <a:gd name="T32" fmla="*/ 2147483647 w 858"/>
              <a:gd name="T33" fmla="*/ 2147483647 h 743"/>
              <a:gd name="T34" fmla="*/ 2147483647 w 858"/>
              <a:gd name="T35" fmla="*/ 2147483647 h 743"/>
              <a:gd name="T36" fmla="*/ 2147483647 w 858"/>
              <a:gd name="T37" fmla="*/ 2147483647 h 743"/>
              <a:gd name="T38" fmla="*/ 2147483647 w 858"/>
              <a:gd name="T39" fmla="*/ 2147483647 h 743"/>
              <a:gd name="T40" fmla="*/ 2147483647 w 858"/>
              <a:gd name="T41" fmla="*/ 2147483647 h 743"/>
              <a:gd name="T42" fmla="*/ 2147483647 w 858"/>
              <a:gd name="T43" fmla="*/ 2147483647 h 743"/>
              <a:gd name="T44" fmla="*/ 2147483647 w 858"/>
              <a:gd name="T45" fmla="*/ 2147483647 h 743"/>
              <a:gd name="T46" fmla="*/ 2147483647 w 858"/>
              <a:gd name="T47" fmla="*/ 2147483647 h 743"/>
              <a:gd name="T48" fmla="*/ 2147483647 w 858"/>
              <a:gd name="T49" fmla="*/ 2147483647 h 743"/>
              <a:gd name="T50" fmla="*/ 2147483647 w 858"/>
              <a:gd name="T51" fmla="*/ 2147483647 h 743"/>
              <a:gd name="T52" fmla="*/ 2147483647 w 858"/>
              <a:gd name="T53" fmla="*/ 2147483647 h 743"/>
              <a:gd name="T54" fmla="*/ 2147483647 w 858"/>
              <a:gd name="T55" fmla="*/ 2147483647 h 743"/>
              <a:gd name="T56" fmla="*/ 2147483647 w 858"/>
              <a:gd name="T57" fmla="*/ 2147483647 h 743"/>
              <a:gd name="T58" fmla="*/ 2147483647 w 858"/>
              <a:gd name="T59" fmla="*/ 2147483647 h 743"/>
              <a:gd name="T60" fmla="*/ 2147483647 w 858"/>
              <a:gd name="T61" fmla="*/ 2147483647 h 743"/>
              <a:gd name="T62" fmla="*/ 2147483647 w 858"/>
              <a:gd name="T63" fmla="*/ 2147483647 h 743"/>
              <a:gd name="T64" fmla="*/ 2147483647 w 858"/>
              <a:gd name="T65" fmla="*/ 2147483647 h 743"/>
              <a:gd name="T66" fmla="*/ 2147483647 w 858"/>
              <a:gd name="T67" fmla="*/ 2147483647 h 743"/>
              <a:gd name="T68" fmla="*/ 2147483647 w 858"/>
              <a:gd name="T69" fmla="*/ 2147483647 h 743"/>
              <a:gd name="T70" fmla="*/ 2147483647 w 858"/>
              <a:gd name="T71" fmla="*/ 2147483647 h 743"/>
              <a:gd name="T72" fmla="*/ 2147483647 w 858"/>
              <a:gd name="T73" fmla="*/ 2147483647 h 743"/>
              <a:gd name="T74" fmla="*/ 2147483647 w 858"/>
              <a:gd name="T75" fmla="*/ 2147483647 h 743"/>
              <a:gd name="T76" fmla="*/ 2147483647 w 858"/>
              <a:gd name="T77" fmla="*/ 2147483647 h 743"/>
              <a:gd name="T78" fmla="*/ 2147483647 w 858"/>
              <a:gd name="T79" fmla="*/ 2147483647 h 743"/>
              <a:gd name="T80" fmla="*/ 2147483647 w 858"/>
              <a:gd name="T81" fmla="*/ 2147483647 h 743"/>
              <a:gd name="T82" fmla="*/ 2147483647 w 858"/>
              <a:gd name="T83" fmla="*/ 2147483647 h 743"/>
              <a:gd name="T84" fmla="*/ 2147483647 w 858"/>
              <a:gd name="T85" fmla="*/ 2147483647 h 743"/>
              <a:gd name="T86" fmla="*/ 2147483647 w 858"/>
              <a:gd name="T87" fmla="*/ 2147483647 h 743"/>
              <a:gd name="T88" fmla="*/ 2147483647 w 858"/>
              <a:gd name="T89" fmla="*/ 2147483647 h 743"/>
              <a:gd name="T90" fmla="*/ 2147483647 w 858"/>
              <a:gd name="T91" fmla="*/ 2147483647 h 743"/>
              <a:gd name="T92" fmla="*/ 2147483647 w 858"/>
              <a:gd name="T93" fmla="*/ 2147483647 h 743"/>
              <a:gd name="T94" fmla="*/ 2147483647 w 858"/>
              <a:gd name="T95" fmla="*/ 2147483647 h 743"/>
              <a:gd name="T96" fmla="*/ 2147483647 w 858"/>
              <a:gd name="T97" fmla="*/ 2147483647 h 743"/>
              <a:gd name="T98" fmla="*/ 2147483647 w 858"/>
              <a:gd name="T99" fmla="*/ 2147483647 h 743"/>
              <a:gd name="T100" fmla="*/ 2147483647 w 858"/>
              <a:gd name="T101" fmla="*/ 2147483647 h 743"/>
              <a:gd name="T102" fmla="*/ 2147483647 w 858"/>
              <a:gd name="T103" fmla="*/ 2147483647 h 743"/>
              <a:gd name="T104" fmla="*/ 2147483647 w 858"/>
              <a:gd name="T105" fmla="*/ 2147483647 h 743"/>
              <a:gd name="T106" fmla="*/ 2147483647 w 858"/>
              <a:gd name="T107" fmla="*/ 2147483647 h 743"/>
              <a:gd name="T108" fmla="*/ 2147483647 w 858"/>
              <a:gd name="T109" fmla="*/ 2147483647 h 743"/>
              <a:gd name="T110" fmla="*/ 2147483647 w 858"/>
              <a:gd name="T111" fmla="*/ 2147483647 h 743"/>
              <a:gd name="T112" fmla="*/ 2147483647 w 858"/>
              <a:gd name="T113" fmla="*/ 2147483647 h 743"/>
              <a:gd name="T114" fmla="*/ 2147483647 w 858"/>
              <a:gd name="T115" fmla="*/ 2147483647 h 743"/>
              <a:gd name="T116" fmla="*/ 2147483647 w 858"/>
              <a:gd name="T117" fmla="*/ 2147483647 h 743"/>
              <a:gd name="T118" fmla="*/ 0 w 858"/>
              <a:gd name="T119" fmla="*/ 2147483647 h 74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58" h="743">
                <a:moveTo>
                  <a:pt x="858" y="0"/>
                </a:moveTo>
                <a:lnTo>
                  <a:pt x="331" y="304"/>
                </a:lnTo>
                <a:lnTo>
                  <a:pt x="332" y="307"/>
                </a:lnTo>
                <a:lnTo>
                  <a:pt x="332" y="310"/>
                </a:lnTo>
                <a:lnTo>
                  <a:pt x="333" y="313"/>
                </a:lnTo>
                <a:lnTo>
                  <a:pt x="333" y="315"/>
                </a:lnTo>
                <a:lnTo>
                  <a:pt x="333" y="319"/>
                </a:lnTo>
                <a:lnTo>
                  <a:pt x="333" y="322"/>
                </a:lnTo>
                <a:lnTo>
                  <a:pt x="333" y="326"/>
                </a:lnTo>
                <a:lnTo>
                  <a:pt x="332" y="331"/>
                </a:lnTo>
                <a:lnTo>
                  <a:pt x="331" y="335"/>
                </a:lnTo>
                <a:lnTo>
                  <a:pt x="330" y="339"/>
                </a:lnTo>
                <a:lnTo>
                  <a:pt x="329" y="343"/>
                </a:lnTo>
                <a:lnTo>
                  <a:pt x="327" y="348"/>
                </a:lnTo>
                <a:lnTo>
                  <a:pt x="324" y="353"/>
                </a:lnTo>
                <a:lnTo>
                  <a:pt x="322" y="358"/>
                </a:lnTo>
                <a:lnTo>
                  <a:pt x="319" y="363"/>
                </a:lnTo>
                <a:lnTo>
                  <a:pt x="318" y="367"/>
                </a:lnTo>
                <a:lnTo>
                  <a:pt x="316" y="370"/>
                </a:lnTo>
                <a:lnTo>
                  <a:pt x="316" y="372"/>
                </a:lnTo>
                <a:lnTo>
                  <a:pt x="315" y="375"/>
                </a:lnTo>
                <a:lnTo>
                  <a:pt x="315" y="377"/>
                </a:lnTo>
                <a:lnTo>
                  <a:pt x="315" y="380"/>
                </a:lnTo>
                <a:lnTo>
                  <a:pt x="316" y="382"/>
                </a:lnTo>
                <a:lnTo>
                  <a:pt x="317" y="385"/>
                </a:lnTo>
                <a:lnTo>
                  <a:pt x="317" y="386"/>
                </a:lnTo>
                <a:lnTo>
                  <a:pt x="317" y="387"/>
                </a:lnTo>
                <a:lnTo>
                  <a:pt x="318" y="387"/>
                </a:lnTo>
                <a:lnTo>
                  <a:pt x="318" y="388"/>
                </a:lnTo>
                <a:lnTo>
                  <a:pt x="319" y="389"/>
                </a:lnTo>
                <a:lnTo>
                  <a:pt x="319" y="390"/>
                </a:lnTo>
                <a:lnTo>
                  <a:pt x="320" y="391"/>
                </a:lnTo>
                <a:lnTo>
                  <a:pt x="320" y="392"/>
                </a:lnTo>
                <a:lnTo>
                  <a:pt x="321" y="392"/>
                </a:lnTo>
                <a:lnTo>
                  <a:pt x="322" y="392"/>
                </a:lnTo>
                <a:lnTo>
                  <a:pt x="322" y="393"/>
                </a:lnTo>
                <a:lnTo>
                  <a:pt x="322" y="394"/>
                </a:lnTo>
                <a:lnTo>
                  <a:pt x="323" y="394"/>
                </a:lnTo>
                <a:lnTo>
                  <a:pt x="326" y="400"/>
                </a:lnTo>
                <a:lnTo>
                  <a:pt x="329" y="406"/>
                </a:lnTo>
                <a:lnTo>
                  <a:pt x="330" y="410"/>
                </a:lnTo>
                <a:lnTo>
                  <a:pt x="332" y="413"/>
                </a:lnTo>
                <a:lnTo>
                  <a:pt x="333" y="417"/>
                </a:lnTo>
                <a:lnTo>
                  <a:pt x="334" y="420"/>
                </a:lnTo>
                <a:lnTo>
                  <a:pt x="335" y="424"/>
                </a:lnTo>
                <a:lnTo>
                  <a:pt x="335" y="428"/>
                </a:lnTo>
                <a:lnTo>
                  <a:pt x="335" y="431"/>
                </a:lnTo>
                <a:lnTo>
                  <a:pt x="335" y="434"/>
                </a:lnTo>
                <a:lnTo>
                  <a:pt x="335" y="437"/>
                </a:lnTo>
                <a:lnTo>
                  <a:pt x="335" y="440"/>
                </a:lnTo>
                <a:lnTo>
                  <a:pt x="334" y="443"/>
                </a:lnTo>
                <a:lnTo>
                  <a:pt x="334" y="446"/>
                </a:lnTo>
                <a:lnTo>
                  <a:pt x="333" y="448"/>
                </a:lnTo>
                <a:lnTo>
                  <a:pt x="331" y="451"/>
                </a:lnTo>
                <a:lnTo>
                  <a:pt x="330" y="453"/>
                </a:lnTo>
                <a:lnTo>
                  <a:pt x="329" y="454"/>
                </a:lnTo>
                <a:lnTo>
                  <a:pt x="328" y="454"/>
                </a:lnTo>
                <a:lnTo>
                  <a:pt x="328" y="455"/>
                </a:lnTo>
                <a:lnTo>
                  <a:pt x="327" y="455"/>
                </a:lnTo>
                <a:lnTo>
                  <a:pt x="327" y="456"/>
                </a:lnTo>
                <a:lnTo>
                  <a:pt x="326" y="457"/>
                </a:lnTo>
                <a:lnTo>
                  <a:pt x="325" y="459"/>
                </a:lnTo>
                <a:lnTo>
                  <a:pt x="324" y="462"/>
                </a:lnTo>
                <a:lnTo>
                  <a:pt x="324" y="465"/>
                </a:lnTo>
                <a:lnTo>
                  <a:pt x="324" y="468"/>
                </a:lnTo>
                <a:lnTo>
                  <a:pt x="325" y="473"/>
                </a:lnTo>
                <a:lnTo>
                  <a:pt x="325" y="477"/>
                </a:lnTo>
                <a:lnTo>
                  <a:pt x="326" y="482"/>
                </a:lnTo>
                <a:lnTo>
                  <a:pt x="326" y="485"/>
                </a:lnTo>
                <a:lnTo>
                  <a:pt x="326" y="488"/>
                </a:lnTo>
                <a:lnTo>
                  <a:pt x="326" y="491"/>
                </a:lnTo>
                <a:lnTo>
                  <a:pt x="325" y="494"/>
                </a:lnTo>
                <a:lnTo>
                  <a:pt x="324" y="495"/>
                </a:lnTo>
                <a:lnTo>
                  <a:pt x="322" y="497"/>
                </a:lnTo>
                <a:lnTo>
                  <a:pt x="320" y="498"/>
                </a:lnTo>
                <a:lnTo>
                  <a:pt x="318" y="499"/>
                </a:lnTo>
                <a:lnTo>
                  <a:pt x="315" y="500"/>
                </a:lnTo>
                <a:lnTo>
                  <a:pt x="311" y="500"/>
                </a:lnTo>
                <a:lnTo>
                  <a:pt x="307" y="501"/>
                </a:lnTo>
                <a:lnTo>
                  <a:pt x="304" y="501"/>
                </a:lnTo>
                <a:lnTo>
                  <a:pt x="300" y="502"/>
                </a:lnTo>
                <a:lnTo>
                  <a:pt x="297" y="504"/>
                </a:lnTo>
                <a:lnTo>
                  <a:pt x="296" y="505"/>
                </a:lnTo>
                <a:lnTo>
                  <a:pt x="294" y="506"/>
                </a:lnTo>
                <a:lnTo>
                  <a:pt x="293" y="508"/>
                </a:lnTo>
                <a:lnTo>
                  <a:pt x="292" y="510"/>
                </a:lnTo>
                <a:lnTo>
                  <a:pt x="290" y="513"/>
                </a:lnTo>
                <a:lnTo>
                  <a:pt x="289" y="516"/>
                </a:lnTo>
                <a:lnTo>
                  <a:pt x="288" y="519"/>
                </a:lnTo>
                <a:lnTo>
                  <a:pt x="286" y="521"/>
                </a:lnTo>
                <a:lnTo>
                  <a:pt x="283" y="524"/>
                </a:lnTo>
                <a:lnTo>
                  <a:pt x="282" y="526"/>
                </a:lnTo>
                <a:lnTo>
                  <a:pt x="280" y="527"/>
                </a:lnTo>
                <a:lnTo>
                  <a:pt x="279" y="529"/>
                </a:lnTo>
                <a:lnTo>
                  <a:pt x="277" y="530"/>
                </a:lnTo>
                <a:lnTo>
                  <a:pt x="275" y="531"/>
                </a:lnTo>
                <a:lnTo>
                  <a:pt x="273" y="532"/>
                </a:lnTo>
                <a:lnTo>
                  <a:pt x="270" y="533"/>
                </a:lnTo>
                <a:lnTo>
                  <a:pt x="266" y="533"/>
                </a:lnTo>
                <a:lnTo>
                  <a:pt x="263" y="534"/>
                </a:lnTo>
                <a:lnTo>
                  <a:pt x="257" y="534"/>
                </a:lnTo>
                <a:lnTo>
                  <a:pt x="252" y="534"/>
                </a:lnTo>
                <a:lnTo>
                  <a:pt x="248" y="534"/>
                </a:lnTo>
                <a:lnTo>
                  <a:pt x="245" y="534"/>
                </a:lnTo>
                <a:lnTo>
                  <a:pt x="243" y="535"/>
                </a:lnTo>
                <a:lnTo>
                  <a:pt x="242" y="535"/>
                </a:lnTo>
                <a:lnTo>
                  <a:pt x="241" y="536"/>
                </a:lnTo>
                <a:lnTo>
                  <a:pt x="240" y="536"/>
                </a:lnTo>
                <a:lnTo>
                  <a:pt x="240" y="537"/>
                </a:lnTo>
                <a:lnTo>
                  <a:pt x="239" y="538"/>
                </a:lnTo>
                <a:lnTo>
                  <a:pt x="238" y="539"/>
                </a:lnTo>
                <a:lnTo>
                  <a:pt x="238" y="541"/>
                </a:lnTo>
                <a:lnTo>
                  <a:pt x="237" y="543"/>
                </a:lnTo>
                <a:lnTo>
                  <a:pt x="236" y="545"/>
                </a:lnTo>
                <a:lnTo>
                  <a:pt x="236" y="547"/>
                </a:lnTo>
                <a:lnTo>
                  <a:pt x="235" y="548"/>
                </a:lnTo>
                <a:lnTo>
                  <a:pt x="235" y="549"/>
                </a:lnTo>
                <a:lnTo>
                  <a:pt x="234" y="550"/>
                </a:lnTo>
                <a:lnTo>
                  <a:pt x="233" y="550"/>
                </a:lnTo>
                <a:lnTo>
                  <a:pt x="232" y="551"/>
                </a:lnTo>
                <a:lnTo>
                  <a:pt x="231" y="551"/>
                </a:lnTo>
                <a:lnTo>
                  <a:pt x="230" y="552"/>
                </a:lnTo>
                <a:lnTo>
                  <a:pt x="229" y="552"/>
                </a:lnTo>
                <a:lnTo>
                  <a:pt x="225" y="554"/>
                </a:lnTo>
                <a:lnTo>
                  <a:pt x="220" y="556"/>
                </a:lnTo>
                <a:lnTo>
                  <a:pt x="217" y="557"/>
                </a:lnTo>
                <a:lnTo>
                  <a:pt x="214" y="557"/>
                </a:lnTo>
                <a:lnTo>
                  <a:pt x="211" y="557"/>
                </a:lnTo>
                <a:lnTo>
                  <a:pt x="209" y="557"/>
                </a:lnTo>
                <a:lnTo>
                  <a:pt x="208" y="556"/>
                </a:lnTo>
                <a:lnTo>
                  <a:pt x="206" y="555"/>
                </a:lnTo>
                <a:lnTo>
                  <a:pt x="205" y="553"/>
                </a:lnTo>
                <a:lnTo>
                  <a:pt x="205" y="551"/>
                </a:lnTo>
                <a:lnTo>
                  <a:pt x="205" y="548"/>
                </a:lnTo>
                <a:lnTo>
                  <a:pt x="205" y="545"/>
                </a:lnTo>
                <a:lnTo>
                  <a:pt x="205" y="542"/>
                </a:lnTo>
                <a:lnTo>
                  <a:pt x="205" y="540"/>
                </a:lnTo>
                <a:lnTo>
                  <a:pt x="206" y="537"/>
                </a:lnTo>
                <a:lnTo>
                  <a:pt x="207" y="535"/>
                </a:lnTo>
                <a:lnTo>
                  <a:pt x="207" y="533"/>
                </a:lnTo>
                <a:lnTo>
                  <a:pt x="208" y="532"/>
                </a:lnTo>
                <a:lnTo>
                  <a:pt x="209" y="532"/>
                </a:lnTo>
                <a:lnTo>
                  <a:pt x="209" y="531"/>
                </a:lnTo>
                <a:lnTo>
                  <a:pt x="211" y="531"/>
                </a:lnTo>
                <a:lnTo>
                  <a:pt x="212" y="530"/>
                </a:lnTo>
                <a:lnTo>
                  <a:pt x="213" y="529"/>
                </a:lnTo>
                <a:lnTo>
                  <a:pt x="214" y="528"/>
                </a:lnTo>
                <a:lnTo>
                  <a:pt x="216" y="527"/>
                </a:lnTo>
                <a:lnTo>
                  <a:pt x="217" y="526"/>
                </a:lnTo>
                <a:lnTo>
                  <a:pt x="220" y="524"/>
                </a:lnTo>
                <a:lnTo>
                  <a:pt x="222" y="522"/>
                </a:lnTo>
                <a:lnTo>
                  <a:pt x="224" y="519"/>
                </a:lnTo>
                <a:lnTo>
                  <a:pt x="226" y="516"/>
                </a:lnTo>
                <a:lnTo>
                  <a:pt x="228" y="512"/>
                </a:lnTo>
                <a:lnTo>
                  <a:pt x="229" y="509"/>
                </a:lnTo>
                <a:lnTo>
                  <a:pt x="230" y="505"/>
                </a:lnTo>
                <a:lnTo>
                  <a:pt x="231" y="502"/>
                </a:lnTo>
                <a:lnTo>
                  <a:pt x="231" y="498"/>
                </a:lnTo>
                <a:lnTo>
                  <a:pt x="231" y="496"/>
                </a:lnTo>
                <a:lnTo>
                  <a:pt x="231" y="494"/>
                </a:lnTo>
                <a:lnTo>
                  <a:pt x="231" y="492"/>
                </a:lnTo>
                <a:lnTo>
                  <a:pt x="230" y="488"/>
                </a:lnTo>
                <a:lnTo>
                  <a:pt x="229" y="485"/>
                </a:lnTo>
                <a:lnTo>
                  <a:pt x="228" y="482"/>
                </a:lnTo>
                <a:lnTo>
                  <a:pt x="227" y="479"/>
                </a:lnTo>
                <a:lnTo>
                  <a:pt x="226" y="477"/>
                </a:lnTo>
                <a:lnTo>
                  <a:pt x="226" y="475"/>
                </a:lnTo>
                <a:lnTo>
                  <a:pt x="225" y="472"/>
                </a:lnTo>
                <a:lnTo>
                  <a:pt x="224" y="470"/>
                </a:lnTo>
                <a:lnTo>
                  <a:pt x="224" y="468"/>
                </a:lnTo>
                <a:lnTo>
                  <a:pt x="223" y="466"/>
                </a:lnTo>
                <a:lnTo>
                  <a:pt x="221" y="464"/>
                </a:lnTo>
                <a:lnTo>
                  <a:pt x="220" y="462"/>
                </a:lnTo>
                <a:lnTo>
                  <a:pt x="219" y="460"/>
                </a:lnTo>
                <a:lnTo>
                  <a:pt x="217" y="458"/>
                </a:lnTo>
                <a:lnTo>
                  <a:pt x="217" y="456"/>
                </a:lnTo>
                <a:lnTo>
                  <a:pt x="216" y="455"/>
                </a:lnTo>
                <a:lnTo>
                  <a:pt x="216" y="453"/>
                </a:lnTo>
                <a:lnTo>
                  <a:pt x="215" y="452"/>
                </a:lnTo>
                <a:lnTo>
                  <a:pt x="215" y="451"/>
                </a:lnTo>
                <a:lnTo>
                  <a:pt x="215" y="449"/>
                </a:lnTo>
                <a:lnTo>
                  <a:pt x="215" y="448"/>
                </a:lnTo>
                <a:lnTo>
                  <a:pt x="214" y="448"/>
                </a:lnTo>
                <a:lnTo>
                  <a:pt x="214" y="447"/>
                </a:lnTo>
                <a:lnTo>
                  <a:pt x="213" y="447"/>
                </a:lnTo>
                <a:lnTo>
                  <a:pt x="213" y="446"/>
                </a:lnTo>
                <a:lnTo>
                  <a:pt x="212" y="445"/>
                </a:lnTo>
                <a:lnTo>
                  <a:pt x="211" y="443"/>
                </a:lnTo>
                <a:lnTo>
                  <a:pt x="210" y="441"/>
                </a:lnTo>
                <a:lnTo>
                  <a:pt x="210" y="439"/>
                </a:lnTo>
                <a:lnTo>
                  <a:pt x="210" y="436"/>
                </a:lnTo>
                <a:lnTo>
                  <a:pt x="211" y="434"/>
                </a:lnTo>
                <a:lnTo>
                  <a:pt x="211" y="432"/>
                </a:lnTo>
                <a:lnTo>
                  <a:pt x="212" y="430"/>
                </a:lnTo>
                <a:lnTo>
                  <a:pt x="212" y="429"/>
                </a:lnTo>
                <a:lnTo>
                  <a:pt x="213" y="429"/>
                </a:lnTo>
                <a:lnTo>
                  <a:pt x="213" y="428"/>
                </a:lnTo>
                <a:lnTo>
                  <a:pt x="214" y="428"/>
                </a:lnTo>
                <a:lnTo>
                  <a:pt x="215" y="427"/>
                </a:lnTo>
                <a:lnTo>
                  <a:pt x="217" y="426"/>
                </a:lnTo>
                <a:lnTo>
                  <a:pt x="220" y="424"/>
                </a:lnTo>
                <a:lnTo>
                  <a:pt x="222" y="422"/>
                </a:lnTo>
                <a:lnTo>
                  <a:pt x="223" y="421"/>
                </a:lnTo>
                <a:lnTo>
                  <a:pt x="224" y="419"/>
                </a:lnTo>
                <a:lnTo>
                  <a:pt x="225" y="417"/>
                </a:lnTo>
                <a:lnTo>
                  <a:pt x="225" y="416"/>
                </a:lnTo>
                <a:lnTo>
                  <a:pt x="226" y="415"/>
                </a:lnTo>
                <a:lnTo>
                  <a:pt x="226" y="414"/>
                </a:lnTo>
                <a:lnTo>
                  <a:pt x="226" y="413"/>
                </a:lnTo>
                <a:lnTo>
                  <a:pt x="227" y="413"/>
                </a:lnTo>
                <a:lnTo>
                  <a:pt x="228" y="412"/>
                </a:lnTo>
                <a:lnTo>
                  <a:pt x="229" y="411"/>
                </a:lnTo>
                <a:lnTo>
                  <a:pt x="230" y="411"/>
                </a:lnTo>
                <a:lnTo>
                  <a:pt x="231" y="411"/>
                </a:lnTo>
                <a:lnTo>
                  <a:pt x="231" y="410"/>
                </a:lnTo>
                <a:lnTo>
                  <a:pt x="232" y="410"/>
                </a:lnTo>
                <a:lnTo>
                  <a:pt x="233" y="409"/>
                </a:lnTo>
                <a:lnTo>
                  <a:pt x="233" y="408"/>
                </a:lnTo>
                <a:lnTo>
                  <a:pt x="233" y="407"/>
                </a:lnTo>
                <a:lnTo>
                  <a:pt x="234" y="406"/>
                </a:lnTo>
                <a:lnTo>
                  <a:pt x="233" y="404"/>
                </a:lnTo>
                <a:lnTo>
                  <a:pt x="233" y="402"/>
                </a:lnTo>
                <a:lnTo>
                  <a:pt x="233" y="400"/>
                </a:lnTo>
                <a:lnTo>
                  <a:pt x="233" y="397"/>
                </a:lnTo>
                <a:lnTo>
                  <a:pt x="233" y="394"/>
                </a:lnTo>
                <a:lnTo>
                  <a:pt x="233" y="391"/>
                </a:lnTo>
                <a:lnTo>
                  <a:pt x="234" y="388"/>
                </a:lnTo>
                <a:lnTo>
                  <a:pt x="234" y="385"/>
                </a:lnTo>
                <a:lnTo>
                  <a:pt x="234" y="382"/>
                </a:lnTo>
                <a:lnTo>
                  <a:pt x="234" y="379"/>
                </a:lnTo>
                <a:lnTo>
                  <a:pt x="234" y="376"/>
                </a:lnTo>
                <a:lnTo>
                  <a:pt x="233" y="372"/>
                </a:lnTo>
                <a:lnTo>
                  <a:pt x="233" y="369"/>
                </a:lnTo>
                <a:lnTo>
                  <a:pt x="232" y="366"/>
                </a:lnTo>
                <a:lnTo>
                  <a:pt x="232" y="363"/>
                </a:lnTo>
                <a:lnTo>
                  <a:pt x="231" y="356"/>
                </a:lnTo>
                <a:lnTo>
                  <a:pt x="230" y="348"/>
                </a:lnTo>
                <a:lnTo>
                  <a:pt x="229" y="341"/>
                </a:lnTo>
                <a:lnTo>
                  <a:pt x="229" y="333"/>
                </a:lnTo>
                <a:lnTo>
                  <a:pt x="229" y="326"/>
                </a:lnTo>
                <a:lnTo>
                  <a:pt x="229" y="318"/>
                </a:lnTo>
                <a:lnTo>
                  <a:pt x="229" y="311"/>
                </a:lnTo>
                <a:lnTo>
                  <a:pt x="230" y="304"/>
                </a:lnTo>
                <a:lnTo>
                  <a:pt x="231" y="297"/>
                </a:lnTo>
                <a:lnTo>
                  <a:pt x="231" y="296"/>
                </a:lnTo>
                <a:lnTo>
                  <a:pt x="230" y="295"/>
                </a:lnTo>
                <a:lnTo>
                  <a:pt x="229" y="295"/>
                </a:lnTo>
                <a:lnTo>
                  <a:pt x="228" y="295"/>
                </a:lnTo>
                <a:lnTo>
                  <a:pt x="227" y="295"/>
                </a:lnTo>
                <a:lnTo>
                  <a:pt x="226" y="295"/>
                </a:lnTo>
                <a:lnTo>
                  <a:pt x="226" y="294"/>
                </a:lnTo>
                <a:lnTo>
                  <a:pt x="226" y="293"/>
                </a:lnTo>
                <a:lnTo>
                  <a:pt x="226" y="292"/>
                </a:lnTo>
                <a:lnTo>
                  <a:pt x="225" y="291"/>
                </a:lnTo>
                <a:lnTo>
                  <a:pt x="224" y="292"/>
                </a:lnTo>
                <a:lnTo>
                  <a:pt x="223" y="292"/>
                </a:lnTo>
                <a:lnTo>
                  <a:pt x="223" y="291"/>
                </a:lnTo>
                <a:lnTo>
                  <a:pt x="223" y="290"/>
                </a:lnTo>
                <a:lnTo>
                  <a:pt x="223" y="289"/>
                </a:lnTo>
                <a:lnTo>
                  <a:pt x="222" y="289"/>
                </a:lnTo>
                <a:lnTo>
                  <a:pt x="221" y="289"/>
                </a:lnTo>
                <a:lnTo>
                  <a:pt x="220" y="289"/>
                </a:lnTo>
                <a:lnTo>
                  <a:pt x="220" y="288"/>
                </a:lnTo>
                <a:lnTo>
                  <a:pt x="220" y="287"/>
                </a:lnTo>
                <a:lnTo>
                  <a:pt x="221" y="286"/>
                </a:lnTo>
                <a:lnTo>
                  <a:pt x="221" y="284"/>
                </a:lnTo>
                <a:lnTo>
                  <a:pt x="221" y="283"/>
                </a:lnTo>
                <a:lnTo>
                  <a:pt x="220" y="283"/>
                </a:lnTo>
                <a:lnTo>
                  <a:pt x="219" y="283"/>
                </a:lnTo>
                <a:lnTo>
                  <a:pt x="218" y="283"/>
                </a:lnTo>
                <a:lnTo>
                  <a:pt x="217" y="282"/>
                </a:lnTo>
                <a:lnTo>
                  <a:pt x="216" y="282"/>
                </a:lnTo>
                <a:lnTo>
                  <a:pt x="216" y="281"/>
                </a:lnTo>
                <a:lnTo>
                  <a:pt x="215" y="279"/>
                </a:lnTo>
                <a:lnTo>
                  <a:pt x="215" y="277"/>
                </a:lnTo>
                <a:lnTo>
                  <a:pt x="215" y="276"/>
                </a:lnTo>
                <a:lnTo>
                  <a:pt x="215" y="275"/>
                </a:lnTo>
                <a:lnTo>
                  <a:pt x="214" y="274"/>
                </a:lnTo>
                <a:lnTo>
                  <a:pt x="213" y="274"/>
                </a:lnTo>
                <a:lnTo>
                  <a:pt x="212" y="274"/>
                </a:lnTo>
                <a:lnTo>
                  <a:pt x="212" y="273"/>
                </a:lnTo>
                <a:lnTo>
                  <a:pt x="211" y="272"/>
                </a:lnTo>
                <a:lnTo>
                  <a:pt x="211" y="270"/>
                </a:lnTo>
                <a:lnTo>
                  <a:pt x="210" y="269"/>
                </a:lnTo>
                <a:lnTo>
                  <a:pt x="210" y="267"/>
                </a:lnTo>
                <a:lnTo>
                  <a:pt x="210" y="266"/>
                </a:lnTo>
                <a:lnTo>
                  <a:pt x="210" y="263"/>
                </a:lnTo>
                <a:lnTo>
                  <a:pt x="209" y="260"/>
                </a:lnTo>
                <a:lnTo>
                  <a:pt x="208" y="258"/>
                </a:lnTo>
                <a:lnTo>
                  <a:pt x="207" y="255"/>
                </a:lnTo>
                <a:lnTo>
                  <a:pt x="207" y="253"/>
                </a:lnTo>
                <a:lnTo>
                  <a:pt x="206" y="250"/>
                </a:lnTo>
                <a:lnTo>
                  <a:pt x="206" y="249"/>
                </a:lnTo>
                <a:lnTo>
                  <a:pt x="206" y="248"/>
                </a:lnTo>
                <a:lnTo>
                  <a:pt x="205" y="247"/>
                </a:lnTo>
                <a:lnTo>
                  <a:pt x="205" y="245"/>
                </a:lnTo>
                <a:lnTo>
                  <a:pt x="205" y="244"/>
                </a:lnTo>
                <a:lnTo>
                  <a:pt x="205" y="243"/>
                </a:lnTo>
                <a:lnTo>
                  <a:pt x="0" y="115"/>
                </a:lnTo>
                <a:lnTo>
                  <a:pt x="0" y="427"/>
                </a:lnTo>
                <a:lnTo>
                  <a:pt x="184" y="541"/>
                </a:lnTo>
                <a:lnTo>
                  <a:pt x="184" y="743"/>
                </a:lnTo>
                <a:lnTo>
                  <a:pt x="858" y="357"/>
                </a:lnTo>
                <a:lnTo>
                  <a:pt x="85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1" name="Freeform 1733"/>
          <p:cNvSpPr>
            <a:spLocks/>
          </p:cNvSpPr>
          <p:nvPr/>
        </p:nvSpPr>
        <p:spPr bwMode="auto">
          <a:xfrm>
            <a:off x="4560888" y="2987675"/>
            <a:ext cx="357187" cy="379413"/>
          </a:xfrm>
          <a:custGeom>
            <a:avLst/>
            <a:gdLst>
              <a:gd name="T0" fmla="*/ 0 w 674"/>
              <a:gd name="T1" fmla="*/ 2147483647 h 718"/>
              <a:gd name="T2" fmla="*/ 2147483647 w 674"/>
              <a:gd name="T3" fmla="*/ 2147483647 h 718"/>
              <a:gd name="T4" fmla="*/ 2147483647 w 674"/>
              <a:gd name="T5" fmla="*/ 0 h 718"/>
              <a:gd name="T6" fmla="*/ 0 w 674"/>
              <a:gd name="T7" fmla="*/ 2147483647 h 718"/>
              <a:gd name="T8" fmla="*/ 0 w 674"/>
              <a:gd name="T9" fmla="*/ 2147483647 h 7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718">
                <a:moveTo>
                  <a:pt x="0" y="718"/>
                </a:moveTo>
                <a:lnTo>
                  <a:pt x="674" y="325"/>
                </a:lnTo>
                <a:lnTo>
                  <a:pt x="674" y="0"/>
                </a:lnTo>
                <a:lnTo>
                  <a:pt x="0" y="392"/>
                </a:lnTo>
                <a:lnTo>
                  <a:pt x="0" y="71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2" name="Freeform 1734"/>
          <p:cNvSpPr>
            <a:spLocks/>
          </p:cNvSpPr>
          <p:nvPr/>
        </p:nvSpPr>
        <p:spPr bwMode="auto">
          <a:xfrm>
            <a:off x="4918075" y="2876550"/>
            <a:ext cx="190500" cy="282575"/>
          </a:xfrm>
          <a:custGeom>
            <a:avLst/>
            <a:gdLst>
              <a:gd name="T0" fmla="*/ 0 w 360"/>
              <a:gd name="T1" fmla="*/ 2147483647 h 535"/>
              <a:gd name="T2" fmla="*/ 2147483647 w 360"/>
              <a:gd name="T3" fmla="*/ 2147483647 h 535"/>
              <a:gd name="T4" fmla="*/ 2147483647 w 360"/>
              <a:gd name="T5" fmla="*/ 0 h 535"/>
              <a:gd name="T6" fmla="*/ 0 w 360"/>
              <a:gd name="T7" fmla="*/ 2147483647 h 535"/>
              <a:gd name="T8" fmla="*/ 0 w 360"/>
              <a:gd name="T9" fmla="*/ 2147483647 h 5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535">
                <a:moveTo>
                  <a:pt x="0" y="535"/>
                </a:moveTo>
                <a:lnTo>
                  <a:pt x="360" y="325"/>
                </a:lnTo>
                <a:lnTo>
                  <a:pt x="360" y="0"/>
                </a:lnTo>
                <a:lnTo>
                  <a:pt x="0" y="210"/>
                </a:lnTo>
                <a:lnTo>
                  <a:pt x="0" y="53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3" name="Freeform 1735"/>
          <p:cNvSpPr>
            <a:spLocks/>
          </p:cNvSpPr>
          <p:nvPr/>
        </p:nvSpPr>
        <p:spPr bwMode="auto">
          <a:xfrm>
            <a:off x="4918075" y="3079750"/>
            <a:ext cx="190500" cy="290513"/>
          </a:xfrm>
          <a:custGeom>
            <a:avLst/>
            <a:gdLst>
              <a:gd name="T0" fmla="*/ 2147483647 w 360"/>
              <a:gd name="T1" fmla="*/ 0 h 549"/>
              <a:gd name="T2" fmla="*/ 0 w 360"/>
              <a:gd name="T3" fmla="*/ 2147483647 h 549"/>
              <a:gd name="T4" fmla="*/ 0 w 360"/>
              <a:gd name="T5" fmla="*/ 2147483647 h 549"/>
              <a:gd name="T6" fmla="*/ 2147483647 w 360"/>
              <a:gd name="T7" fmla="*/ 2147483647 h 549"/>
              <a:gd name="T8" fmla="*/ 2147483647 w 360"/>
              <a:gd name="T9" fmla="*/ 0 h 5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549">
                <a:moveTo>
                  <a:pt x="360" y="0"/>
                </a:moveTo>
                <a:lnTo>
                  <a:pt x="0" y="209"/>
                </a:lnTo>
                <a:lnTo>
                  <a:pt x="0" y="549"/>
                </a:lnTo>
                <a:lnTo>
                  <a:pt x="360" y="339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4" name="Freeform 1736"/>
          <p:cNvSpPr>
            <a:spLocks/>
          </p:cNvSpPr>
          <p:nvPr/>
        </p:nvSpPr>
        <p:spPr bwMode="auto">
          <a:xfrm>
            <a:off x="4560888" y="3190875"/>
            <a:ext cx="357187" cy="387350"/>
          </a:xfrm>
          <a:custGeom>
            <a:avLst/>
            <a:gdLst>
              <a:gd name="T0" fmla="*/ 2147483647 w 674"/>
              <a:gd name="T1" fmla="*/ 0 h 732"/>
              <a:gd name="T2" fmla="*/ 0 w 674"/>
              <a:gd name="T3" fmla="*/ 2147483647 h 732"/>
              <a:gd name="T4" fmla="*/ 0 w 674"/>
              <a:gd name="T5" fmla="*/ 2147483647 h 732"/>
              <a:gd name="T6" fmla="*/ 2147483647 w 674"/>
              <a:gd name="T7" fmla="*/ 2147483647 h 732"/>
              <a:gd name="T8" fmla="*/ 2147483647 w 674"/>
              <a:gd name="T9" fmla="*/ 0 h 7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732">
                <a:moveTo>
                  <a:pt x="674" y="0"/>
                </a:moveTo>
                <a:lnTo>
                  <a:pt x="0" y="392"/>
                </a:lnTo>
                <a:lnTo>
                  <a:pt x="0" y="732"/>
                </a:lnTo>
                <a:lnTo>
                  <a:pt x="674" y="340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5" name="Freeform 1737"/>
          <p:cNvSpPr>
            <a:spLocks/>
          </p:cNvSpPr>
          <p:nvPr/>
        </p:nvSpPr>
        <p:spPr bwMode="auto">
          <a:xfrm>
            <a:off x="4560888" y="3395663"/>
            <a:ext cx="357187" cy="388937"/>
          </a:xfrm>
          <a:custGeom>
            <a:avLst/>
            <a:gdLst>
              <a:gd name="T0" fmla="*/ 2147483647 w 674"/>
              <a:gd name="T1" fmla="*/ 0 h 735"/>
              <a:gd name="T2" fmla="*/ 0 w 674"/>
              <a:gd name="T3" fmla="*/ 2147483647 h 735"/>
              <a:gd name="T4" fmla="*/ 0 w 674"/>
              <a:gd name="T5" fmla="*/ 2147483647 h 735"/>
              <a:gd name="T6" fmla="*/ 2147483647 w 674"/>
              <a:gd name="T7" fmla="*/ 2147483647 h 735"/>
              <a:gd name="T8" fmla="*/ 2147483647 w 674"/>
              <a:gd name="T9" fmla="*/ 0 h 7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735">
                <a:moveTo>
                  <a:pt x="674" y="0"/>
                </a:moveTo>
                <a:lnTo>
                  <a:pt x="0" y="390"/>
                </a:lnTo>
                <a:lnTo>
                  <a:pt x="0" y="735"/>
                </a:lnTo>
                <a:lnTo>
                  <a:pt x="674" y="342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6" name="Freeform 1738"/>
          <p:cNvSpPr>
            <a:spLocks/>
          </p:cNvSpPr>
          <p:nvPr/>
        </p:nvSpPr>
        <p:spPr bwMode="auto">
          <a:xfrm>
            <a:off x="4918075" y="3284538"/>
            <a:ext cx="190500" cy="292100"/>
          </a:xfrm>
          <a:custGeom>
            <a:avLst/>
            <a:gdLst>
              <a:gd name="T0" fmla="*/ 2147483647 w 360"/>
              <a:gd name="T1" fmla="*/ 0 h 552"/>
              <a:gd name="T2" fmla="*/ 2147483647 w 360"/>
              <a:gd name="T3" fmla="*/ 2147483647 h 552"/>
              <a:gd name="T4" fmla="*/ 0 w 360"/>
              <a:gd name="T5" fmla="*/ 2147483647 h 552"/>
              <a:gd name="T6" fmla="*/ 0 w 360"/>
              <a:gd name="T7" fmla="*/ 2147483647 h 552"/>
              <a:gd name="T8" fmla="*/ 2147483647 w 360"/>
              <a:gd name="T9" fmla="*/ 0 h 55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552">
                <a:moveTo>
                  <a:pt x="360" y="0"/>
                </a:moveTo>
                <a:lnTo>
                  <a:pt x="360" y="342"/>
                </a:lnTo>
                <a:lnTo>
                  <a:pt x="0" y="552"/>
                </a:lnTo>
                <a:lnTo>
                  <a:pt x="0" y="210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7" name="Freeform 1739"/>
          <p:cNvSpPr>
            <a:spLocks/>
          </p:cNvSpPr>
          <p:nvPr/>
        </p:nvSpPr>
        <p:spPr bwMode="auto">
          <a:xfrm>
            <a:off x="4918075" y="3502025"/>
            <a:ext cx="190500" cy="279400"/>
          </a:xfrm>
          <a:custGeom>
            <a:avLst/>
            <a:gdLst>
              <a:gd name="T0" fmla="*/ 2147483647 w 360"/>
              <a:gd name="T1" fmla="*/ 0 h 529"/>
              <a:gd name="T2" fmla="*/ 0 w 360"/>
              <a:gd name="T3" fmla="*/ 2147483647 h 529"/>
              <a:gd name="T4" fmla="*/ 0 w 360"/>
              <a:gd name="T5" fmla="*/ 2147483647 h 529"/>
              <a:gd name="T6" fmla="*/ 2147483647 w 360"/>
              <a:gd name="T7" fmla="*/ 2147483647 h 529"/>
              <a:gd name="T8" fmla="*/ 2147483647 w 360"/>
              <a:gd name="T9" fmla="*/ 0 h 5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529">
                <a:moveTo>
                  <a:pt x="360" y="0"/>
                </a:moveTo>
                <a:lnTo>
                  <a:pt x="0" y="209"/>
                </a:lnTo>
                <a:lnTo>
                  <a:pt x="0" y="529"/>
                </a:lnTo>
                <a:lnTo>
                  <a:pt x="360" y="319"/>
                </a:lnTo>
                <a:lnTo>
                  <a:pt x="36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8" name="Freeform 1740"/>
          <p:cNvSpPr>
            <a:spLocks/>
          </p:cNvSpPr>
          <p:nvPr/>
        </p:nvSpPr>
        <p:spPr bwMode="auto">
          <a:xfrm>
            <a:off x="4560888" y="3611563"/>
            <a:ext cx="357187" cy="377825"/>
          </a:xfrm>
          <a:custGeom>
            <a:avLst/>
            <a:gdLst>
              <a:gd name="T0" fmla="*/ 0 w 674"/>
              <a:gd name="T1" fmla="*/ 2147483647 h 712"/>
              <a:gd name="T2" fmla="*/ 2147483647 w 674"/>
              <a:gd name="T3" fmla="*/ 2147483647 h 712"/>
              <a:gd name="T4" fmla="*/ 2147483647 w 674"/>
              <a:gd name="T5" fmla="*/ 0 h 712"/>
              <a:gd name="T6" fmla="*/ 0 w 674"/>
              <a:gd name="T7" fmla="*/ 2147483647 h 712"/>
              <a:gd name="T8" fmla="*/ 0 w 674"/>
              <a:gd name="T9" fmla="*/ 2147483647 h 7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712">
                <a:moveTo>
                  <a:pt x="0" y="712"/>
                </a:moveTo>
                <a:lnTo>
                  <a:pt x="674" y="320"/>
                </a:lnTo>
                <a:lnTo>
                  <a:pt x="674" y="0"/>
                </a:lnTo>
                <a:lnTo>
                  <a:pt x="0" y="393"/>
                </a:lnTo>
                <a:lnTo>
                  <a:pt x="0" y="71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59" name="Freeform 1741"/>
          <p:cNvSpPr>
            <a:spLocks/>
          </p:cNvSpPr>
          <p:nvPr/>
        </p:nvSpPr>
        <p:spPr bwMode="auto">
          <a:xfrm>
            <a:off x="4560888" y="3808413"/>
            <a:ext cx="357187" cy="387350"/>
          </a:xfrm>
          <a:custGeom>
            <a:avLst/>
            <a:gdLst>
              <a:gd name="T0" fmla="*/ 2147483647 w 674"/>
              <a:gd name="T1" fmla="*/ 0 h 731"/>
              <a:gd name="T2" fmla="*/ 0 w 674"/>
              <a:gd name="T3" fmla="*/ 2147483647 h 731"/>
              <a:gd name="T4" fmla="*/ 0 w 674"/>
              <a:gd name="T5" fmla="*/ 2147483647 h 731"/>
              <a:gd name="T6" fmla="*/ 2147483647 w 674"/>
              <a:gd name="T7" fmla="*/ 2147483647 h 731"/>
              <a:gd name="T8" fmla="*/ 2147483647 w 674"/>
              <a:gd name="T9" fmla="*/ 0 h 7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731">
                <a:moveTo>
                  <a:pt x="674" y="0"/>
                </a:moveTo>
                <a:lnTo>
                  <a:pt x="0" y="392"/>
                </a:lnTo>
                <a:lnTo>
                  <a:pt x="0" y="731"/>
                </a:lnTo>
                <a:lnTo>
                  <a:pt x="674" y="343"/>
                </a:lnTo>
                <a:lnTo>
                  <a:pt x="674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0" name="Freeform 1742"/>
          <p:cNvSpPr>
            <a:spLocks/>
          </p:cNvSpPr>
          <p:nvPr/>
        </p:nvSpPr>
        <p:spPr bwMode="auto">
          <a:xfrm>
            <a:off x="4918075" y="3697288"/>
            <a:ext cx="190500" cy="292100"/>
          </a:xfrm>
          <a:custGeom>
            <a:avLst/>
            <a:gdLst>
              <a:gd name="T0" fmla="*/ 0 w 360"/>
              <a:gd name="T1" fmla="*/ 2147483647 h 553"/>
              <a:gd name="T2" fmla="*/ 2147483647 w 360"/>
              <a:gd name="T3" fmla="*/ 2147483647 h 553"/>
              <a:gd name="T4" fmla="*/ 2147483647 w 360"/>
              <a:gd name="T5" fmla="*/ 0 h 553"/>
              <a:gd name="T6" fmla="*/ 0 w 360"/>
              <a:gd name="T7" fmla="*/ 2147483647 h 553"/>
              <a:gd name="T8" fmla="*/ 0 w 360"/>
              <a:gd name="T9" fmla="*/ 2147483647 h 5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553">
                <a:moveTo>
                  <a:pt x="0" y="553"/>
                </a:moveTo>
                <a:lnTo>
                  <a:pt x="360" y="346"/>
                </a:lnTo>
                <a:lnTo>
                  <a:pt x="360" y="0"/>
                </a:lnTo>
                <a:lnTo>
                  <a:pt x="0" y="210"/>
                </a:lnTo>
                <a:lnTo>
                  <a:pt x="0" y="55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1" name="Freeform 1743"/>
          <p:cNvSpPr>
            <a:spLocks/>
          </p:cNvSpPr>
          <p:nvPr/>
        </p:nvSpPr>
        <p:spPr bwMode="auto">
          <a:xfrm>
            <a:off x="4918075" y="2668588"/>
            <a:ext cx="138113" cy="106362"/>
          </a:xfrm>
          <a:custGeom>
            <a:avLst/>
            <a:gdLst>
              <a:gd name="T0" fmla="*/ 2147483647 w 262"/>
              <a:gd name="T1" fmla="*/ 0 h 202"/>
              <a:gd name="T2" fmla="*/ 0 w 262"/>
              <a:gd name="T3" fmla="*/ 2147483647 h 202"/>
              <a:gd name="T4" fmla="*/ 0 w 262"/>
              <a:gd name="T5" fmla="*/ 2147483647 h 202"/>
              <a:gd name="T6" fmla="*/ 2147483647 w 262"/>
              <a:gd name="T7" fmla="*/ 2147483647 h 202"/>
              <a:gd name="T8" fmla="*/ 2147483647 w 262"/>
              <a:gd name="T9" fmla="*/ 0 h 2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2" h="202">
                <a:moveTo>
                  <a:pt x="173" y="0"/>
                </a:moveTo>
                <a:lnTo>
                  <a:pt x="0" y="100"/>
                </a:lnTo>
                <a:lnTo>
                  <a:pt x="0" y="202"/>
                </a:lnTo>
                <a:lnTo>
                  <a:pt x="262" y="51"/>
                </a:lnTo>
                <a:lnTo>
                  <a:pt x="17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2" name="Freeform 1744"/>
          <p:cNvSpPr>
            <a:spLocks/>
          </p:cNvSpPr>
          <p:nvPr/>
        </p:nvSpPr>
        <p:spPr bwMode="auto">
          <a:xfrm>
            <a:off x="4627563" y="2720975"/>
            <a:ext cx="290512" cy="215900"/>
          </a:xfrm>
          <a:custGeom>
            <a:avLst/>
            <a:gdLst>
              <a:gd name="T0" fmla="*/ 2147483647 w 548"/>
              <a:gd name="T1" fmla="*/ 0 h 406"/>
              <a:gd name="T2" fmla="*/ 2147483647 w 548"/>
              <a:gd name="T3" fmla="*/ 2147483647 h 406"/>
              <a:gd name="T4" fmla="*/ 2147483647 w 548"/>
              <a:gd name="T5" fmla="*/ 2147483647 h 406"/>
              <a:gd name="T6" fmla="*/ 2147483647 w 548"/>
              <a:gd name="T7" fmla="*/ 2147483647 h 406"/>
              <a:gd name="T8" fmla="*/ 2147483647 w 548"/>
              <a:gd name="T9" fmla="*/ 2147483647 h 406"/>
              <a:gd name="T10" fmla="*/ 2147483647 w 548"/>
              <a:gd name="T11" fmla="*/ 2147483647 h 406"/>
              <a:gd name="T12" fmla="*/ 2147483647 w 548"/>
              <a:gd name="T13" fmla="*/ 2147483647 h 406"/>
              <a:gd name="T14" fmla="*/ 2147483647 w 548"/>
              <a:gd name="T15" fmla="*/ 2147483647 h 406"/>
              <a:gd name="T16" fmla="*/ 2147483647 w 548"/>
              <a:gd name="T17" fmla="*/ 2147483647 h 406"/>
              <a:gd name="T18" fmla="*/ 2147483647 w 548"/>
              <a:gd name="T19" fmla="*/ 2147483647 h 406"/>
              <a:gd name="T20" fmla="*/ 2147483647 w 548"/>
              <a:gd name="T21" fmla="*/ 2147483647 h 406"/>
              <a:gd name="T22" fmla="*/ 2147483647 w 548"/>
              <a:gd name="T23" fmla="*/ 2147483647 h 406"/>
              <a:gd name="T24" fmla="*/ 2147483647 w 548"/>
              <a:gd name="T25" fmla="*/ 2147483647 h 406"/>
              <a:gd name="T26" fmla="*/ 2147483647 w 548"/>
              <a:gd name="T27" fmla="*/ 2147483647 h 406"/>
              <a:gd name="T28" fmla="*/ 2147483647 w 548"/>
              <a:gd name="T29" fmla="*/ 2147483647 h 406"/>
              <a:gd name="T30" fmla="*/ 2147483647 w 548"/>
              <a:gd name="T31" fmla="*/ 2147483647 h 406"/>
              <a:gd name="T32" fmla="*/ 2147483647 w 548"/>
              <a:gd name="T33" fmla="*/ 2147483647 h 406"/>
              <a:gd name="T34" fmla="*/ 0 w 548"/>
              <a:gd name="T35" fmla="*/ 2147483647 h 406"/>
              <a:gd name="T36" fmla="*/ 0 w 548"/>
              <a:gd name="T37" fmla="*/ 2147483647 h 406"/>
              <a:gd name="T38" fmla="*/ 0 w 548"/>
              <a:gd name="T39" fmla="*/ 2147483647 h 406"/>
              <a:gd name="T40" fmla="*/ 0 w 548"/>
              <a:gd name="T41" fmla="*/ 2147483647 h 406"/>
              <a:gd name="T42" fmla="*/ 0 w 548"/>
              <a:gd name="T43" fmla="*/ 2147483647 h 406"/>
              <a:gd name="T44" fmla="*/ 0 w 548"/>
              <a:gd name="T45" fmla="*/ 2147483647 h 406"/>
              <a:gd name="T46" fmla="*/ 0 w 548"/>
              <a:gd name="T47" fmla="*/ 2147483647 h 406"/>
              <a:gd name="T48" fmla="*/ 2147483647 w 548"/>
              <a:gd name="T49" fmla="*/ 2147483647 h 406"/>
              <a:gd name="T50" fmla="*/ 2147483647 w 548"/>
              <a:gd name="T51" fmla="*/ 2147483647 h 406"/>
              <a:gd name="T52" fmla="*/ 2147483647 w 548"/>
              <a:gd name="T53" fmla="*/ 2147483647 h 406"/>
              <a:gd name="T54" fmla="*/ 2147483647 w 548"/>
              <a:gd name="T55" fmla="*/ 2147483647 h 406"/>
              <a:gd name="T56" fmla="*/ 2147483647 w 548"/>
              <a:gd name="T57" fmla="*/ 2147483647 h 406"/>
              <a:gd name="T58" fmla="*/ 2147483647 w 548"/>
              <a:gd name="T59" fmla="*/ 2147483647 h 406"/>
              <a:gd name="T60" fmla="*/ 2147483647 w 548"/>
              <a:gd name="T61" fmla="*/ 2147483647 h 406"/>
              <a:gd name="T62" fmla="*/ 2147483647 w 548"/>
              <a:gd name="T63" fmla="*/ 2147483647 h 406"/>
              <a:gd name="T64" fmla="*/ 2147483647 w 548"/>
              <a:gd name="T65" fmla="*/ 2147483647 h 406"/>
              <a:gd name="T66" fmla="*/ 2147483647 w 548"/>
              <a:gd name="T67" fmla="*/ 2147483647 h 406"/>
              <a:gd name="T68" fmla="*/ 2147483647 w 548"/>
              <a:gd name="T69" fmla="*/ 2147483647 h 406"/>
              <a:gd name="T70" fmla="*/ 2147483647 w 548"/>
              <a:gd name="T71" fmla="*/ 2147483647 h 406"/>
              <a:gd name="T72" fmla="*/ 2147483647 w 548"/>
              <a:gd name="T73" fmla="*/ 2147483647 h 406"/>
              <a:gd name="T74" fmla="*/ 2147483647 w 548"/>
              <a:gd name="T75" fmla="*/ 2147483647 h 406"/>
              <a:gd name="T76" fmla="*/ 2147483647 w 548"/>
              <a:gd name="T77" fmla="*/ 2147483647 h 406"/>
              <a:gd name="T78" fmla="*/ 2147483647 w 548"/>
              <a:gd name="T79" fmla="*/ 2147483647 h 406"/>
              <a:gd name="T80" fmla="*/ 2147483647 w 548"/>
              <a:gd name="T81" fmla="*/ 2147483647 h 406"/>
              <a:gd name="T82" fmla="*/ 2147483647 w 548"/>
              <a:gd name="T83" fmla="*/ 2147483647 h 406"/>
              <a:gd name="T84" fmla="*/ 2147483647 w 548"/>
              <a:gd name="T85" fmla="*/ 2147483647 h 406"/>
              <a:gd name="T86" fmla="*/ 2147483647 w 548"/>
              <a:gd name="T87" fmla="*/ 2147483647 h 406"/>
              <a:gd name="T88" fmla="*/ 2147483647 w 548"/>
              <a:gd name="T89" fmla="*/ 2147483647 h 406"/>
              <a:gd name="T90" fmla="*/ 2147483647 w 548"/>
              <a:gd name="T91" fmla="*/ 2147483647 h 406"/>
              <a:gd name="T92" fmla="*/ 2147483647 w 548"/>
              <a:gd name="T93" fmla="*/ 2147483647 h 406"/>
              <a:gd name="T94" fmla="*/ 2147483647 w 548"/>
              <a:gd name="T95" fmla="*/ 2147483647 h 406"/>
              <a:gd name="T96" fmla="*/ 2147483647 w 548"/>
              <a:gd name="T97" fmla="*/ 2147483647 h 406"/>
              <a:gd name="T98" fmla="*/ 2147483647 w 548"/>
              <a:gd name="T99" fmla="*/ 2147483647 h 406"/>
              <a:gd name="T100" fmla="*/ 2147483647 w 548"/>
              <a:gd name="T101" fmla="*/ 2147483647 h 406"/>
              <a:gd name="T102" fmla="*/ 2147483647 w 548"/>
              <a:gd name="T103" fmla="*/ 2147483647 h 406"/>
              <a:gd name="T104" fmla="*/ 2147483647 w 548"/>
              <a:gd name="T105" fmla="*/ 2147483647 h 406"/>
              <a:gd name="T106" fmla="*/ 2147483647 w 548"/>
              <a:gd name="T107" fmla="*/ 2147483647 h 406"/>
              <a:gd name="T108" fmla="*/ 2147483647 w 548"/>
              <a:gd name="T109" fmla="*/ 0 h 40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48" h="406">
                <a:moveTo>
                  <a:pt x="548" y="0"/>
                </a:moveTo>
                <a:lnTo>
                  <a:pt x="12" y="309"/>
                </a:lnTo>
                <a:lnTo>
                  <a:pt x="12" y="310"/>
                </a:lnTo>
                <a:lnTo>
                  <a:pt x="13" y="312"/>
                </a:lnTo>
                <a:lnTo>
                  <a:pt x="13" y="313"/>
                </a:lnTo>
                <a:lnTo>
                  <a:pt x="13" y="314"/>
                </a:lnTo>
                <a:lnTo>
                  <a:pt x="13" y="316"/>
                </a:lnTo>
                <a:lnTo>
                  <a:pt x="13" y="317"/>
                </a:lnTo>
                <a:lnTo>
                  <a:pt x="12" y="322"/>
                </a:lnTo>
                <a:lnTo>
                  <a:pt x="12" y="326"/>
                </a:lnTo>
                <a:lnTo>
                  <a:pt x="10" y="330"/>
                </a:lnTo>
                <a:lnTo>
                  <a:pt x="9" y="335"/>
                </a:lnTo>
                <a:lnTo>
                  <a:pt x="7" y="339"/>
                </a:lnTo>
                <a:lnTo>
                  <a:pt x="6" y="343"/>
                </a:lnTo>
                <a:lnTo>
                  <a:pt x="4" y="347"/>
                </a:lnTo>
                <a:lnTo>
                  <a:pt x="2" y="351"/>
                </a:lnTo>
                <a:lnTo>
                  <a:pt x="1" y="355"/>
                </a:lnTo>
                <a:lnTo>
                  <a:pt x="0" y="358"/>
                </a:lnTo>
                <a:lnTo>
                  <a:pt x="0" y="361"/>
                </a:lnTo>
                <a:lnTo>
                  <a:pt x="0" y="364"/>
                </a:lnTo>
                <a:lnTo>
                  <a:pt x="0" y="367"/>
                </a:lnTo>
                <a:lnTo>
                  <a:pt x="0" y="369"/>
                </a:lnTo>
                <a:lnTo>
                  <a:pt x="0" y="372"/>
                </a:lnTo>
                <a:lnTo>
                  <a:pt x="0" y="375"/>
                </a:lnTo>
                <a:lnTo>
                  <a:pt x="1" y="377"/>
                </a:lnTo>
                <a:lnTo>
                  <a:pt x="2" y="380"/>
                </a:lnTo>
                <a:lnTo>
                  <a:pt x="3" y="382"/>
                </a:lnTo>
                <a:lnTo>
                  <a:pt x="4" y="383"/>
                </a:lnTo>
                <a:lnTo>
                  <a:pt x="5" y="385"/>
                </a:lnTo>
                <a:lnTo>
                  <a:pt x="6" y="388"/>
                </a:lnTo>
                <a:lnTo>
                  <a:pt x="7" y="389"/>
                </a:lnTo>
                <a:lnTo>
                  <a:pt x="8" y="390"/>
                </a:lnTo>
                <a:lnTo>
                  <a:pt x="9" y="390"/>
                </a:lnTo>
                <a:lnTo>
                  <a:pt x="9" y="391"/>
                </a:lnTo>
                <a:lnTo>
                  <a:pt x="9" y="392"/>
                </a:lnTo>
                <a:lnTo>
                  <a:pt x="9" y="393"/>
                </a:lnTo>
                <a:lnTo>
                  <a:pt x="9" y="394"/>
                </a:lnTo>
                <a:lnTo>
                  <a:pt x="10" y="394"/>
                </a:lnTo>
                <a:lnTo>
                  <a:pt x="11" y="394"/>
                </a:lnTo>
                <a:lnTo>
                  <a:pt x="12" y="394"/>
                </a:lnTo>
                <a:lnTo>
                  <a:pt x="14" y="394"/>
                </a:lnTo>
                <a:lnTo>
                  <a:pt x="15" y="395"/>
                </a:lnTo>
                <a:lnTo>
                  <a:pt x="16" y="396"/>
                </a:lnTo>
                <a:lnTo>
                  <a:pt x="17" y="397"/>
                </a:lnTo>
                <a:lnTo>
                  <a:pt x="17" y="398"/>
                </a:lnTo>
                <a:lnTo>
                  <a:pt x="18" y="399"/>
                </a:lnTo>
                <a:lnTo>
                  <a:pt x="18" y="401"/>
                </a:lnTo>
                <a:lnTo>
                  <a:pt x="19" y="401"/>
                </a:lnTo>
                <a:lnTo>
                  <a:pt x="19" y="402"/>
                </a:lnTo>
                <a:lnTo>
                  <a:pt x="20" y="403"/>
                </a:lnTo>
                <a:lnTo>
                  <a:pt x="20" y="404"/>
                </a:lnTo>
                <a:lnTo>
                  <a:pt x="21" y="405"/>
                </a:lnTo>
                <a:lnTo>
                  <a:pt x="21" y="406"/>
                </a:lnTo>
                <a:lnTo>
                  <a:pt x="548" y="102"/>
                </a:lnTo>
                <a:lnTo>
                  <a:pt x="54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3" name="Freeform 1745"/>
          <p:cNvSpPr>
            <a:spLocks/>
          </p:cNvSpPr>
          <p:nvPr/>
        </p:nvSpPr>
        <p:spPr bwMode="auto">
          <a:xfrm>
            <a:off x="4918075" y="2854325"/>
            <a:ext cx="190500" cy="133350"/>
          </a:xfrm>
          <a:custGeom>
            <a:avLst/>
            <a:gdLst>
              <a:gd name="T0" fmla="*/ 0 w 360"/>
              <a:gd name="T1" fmla="*/ 2147483647 h 251"/>
              <a:gd name="T2" fmla="*/ 2147483647 w 360"/>
              <a:gd name="T3" fmla="*/ 0 h 251"/>
              <a:gd name="T4" fmla="*/ 2147483647 w 360"/>
              <a:gd name="T5" fmla="*/ 2147483647 h 251"/>
              <a:gd name="T6" fmla="*/ 0 w 360"/>
              <a:gd name="T7" fmla="*/ 2147483647 h 251"/>
              <a:gd name="T8" fmla="*/ 0 w 360"/>
              <a:gd name="T9" fmla="*/ 2147483647 h 2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251">
                <a:moveTo>
                  <a:pt x="0" y="208"/>
                </a:moveTo>
                <a:lnTo>
                  <a:pt x="360" y="0"/>
                </a:lnTo>
                <a:lnTo>
                  <a:pt x="360" y="41"/>
                </a:lnTo>
                <a:lnTo>
                  <a:pt x="0" y="251"/>
                </a:lnTo>
                <a:lnTo>
                  <a:pt x="0" y="20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4" name="Freeform 1746"/>
          <p:cNvSpPr>
            <a:spLocks/>
          </p:cNvSpPr>
          <p:nvPr/>
        </p:nvSpPr>
        <p:spPr bwMode="auto">
          <a:xfrm>
            <a:off x="4560888" y="2963863"/>
            <a:ext cx="357187" cy="230187"/>
          </a:xfrm>
          <a:custGeom>
            <a:avLst/>
            <a:gdLst>
              <a:gd name="T0" fmla="*/ 2147483647 w 674"/>
              <a:gd name="T1" fmla="*/ 2147483647 h 435"/>
              <a:gd name="T2" fmla="*/ 0 w 674"/>
              <a:gd name="T3" fmla="*/ 2147483647 h 435"/>
              <a:gd name="T4" fmla="*/ 0 w 674"/>
              <a:gd name="T5" fmla="*/ 2147483647 h 435"/>
              <a:gd name="T6" fmla="*/ 2147483647 w 674"/>
              <a:gd name="T7" fmla="*/ 0 h 435"/>
              <a:gd name="T8" fmla="*/ 2147483647 w 674"/>
              <a:gd name="T9" fmla="*/ 2147483647 h 4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435">
                <a:moveTo>
                  <a:pt x="674" y="43"/>
                </a:moveTo>
                <a:lnTo>
                  <a:pt x="0" y="435"/>
                </a:lnTo>
                <a:lnTo>
                  <a:pt x="0" y="386"/>
                </a:lnTo>
                <a:lnTo>
                  <a:pt x="674" y="0"/>
                </a:lnTo>
                <a:lnTo>
                  <a:pt x="674" y="4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5" name="Freeform 1747"/>
          <p:cNvSpPr>
            <a:spLocks/>
          </p:cNvSpPr>
          <p:nvPr/>
        </p:nvSpPr>
        <p:spPr bwMode="auto">
          <a:xfrm>
            <a:off x="4918075" y="3048000"/>
            <a:ext cx="190500" cy="142875"/>
          </a:xfrm>
          <a:custGeom>
            <a:avLst/>
            <a:gdLst>
              <a:gd name="T0" fmla="*/ 0 w 360"/>
              <a:gd name="T1" fmla="*/ 2147483647 h 269"/>
              <a:gd name="T2" fmla="*/ 2147483647 w 360"/>
              <a:gd name="T3" fmla="*/ 0 h 269"/>
              <a:gd name="T4" fmla="*/ 2147483647 w 360"/>
              <a:gd name="T5" fmla="*/ 2147483647 h 269"/>
              <a:gd name="T6" fmla="*/ 0 w 360"/>
              <a:gd name="T7" fmla="*/ 2147483647 h 269"/>
              <a:gd name="T8" fmla="*/ 0 w 360"/>
              <a:gd name="T9" fmla="*/ 2147483647 h 2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269">
                <a:moveTo>
                  <a:pt x="0" y="210"/>
                </a:moveTo>
                <a:lnTo>
                  <a:pt x="360" y="0"/>
                </a:lnTo>
                <a:lnTo>
                  <a:pt x="360" y="60"/>
                </a:lnTo>
                <a:lnTo>
                  <a:pt x="0" y="269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6" name="Freeform 1748"/>
          <p:cNvSpPr>
            <a:spLocks/>
          </p:cNvSpPr>
          <p:nvPr/>
        </p:nvSpPr>
        <p:spPr bwMode="auto">
          <a:xfrm>
            <a:off x="4560888" y="3159125"/>
            <a:ext cx="357187" cy="238125"/>
          </a:xfrm>
          <a:custGeom>
            <a:avLst/>
            <a:gdLst>
              <a:gd name="T0" fmla="*/ 0 w 674"/>
              <a:gd name="T1" fmla="*/ 2147483647 h 451"/>
              <a:gd name="T2" fmla="*/ 2147483647 w 674"/>
              <a:gd name="T3" fmla="*/ 0 h 451"/>
              <a:gd name="T4" fmla="*/ 2147483647 w 674"/>
              <a:gd name="T5" fmla="*/ 2147483647 h 451"/>
              <a:gd name="T6" fmla="*/ 0 w 674"/>
              <a:gd name="T7" fmla="*/ 2147483647 h 451"/>
              <a:gd name="T8" fmla="*/ 0 w 674"/>
              <a:gd name="T9" fmla="*/ 2147483647 h 4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451">
                <a:moveTo>
                  <a:pt x="0" y="393"/>
                </a:moveTo>
                <a:lnTo>
                  <a:pt x="674" y="0"/>
                </a:lnTo>
                <a:lnTo>
                  <a:pt x="674" y="59"/>
                </a:lnTo>
                <a:lnTo>
                  <a:pt x="0" y="451"/>
                </a:lnTo>
                <a:lnTo>
                  <a:pt x="0" y="39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7" name="Freeform 1749"/>
          <p:cNvSpPr>
            <a:spLocks/>
          </p:cNvSpPr>
          <p:nvPr/>
        </p:nvSpPr>
        <p:spPr bwMode="auto">
          <a:xfrm>
            <a:off x="4918075" y="3259138"/>
            <a:ext cx="190500" cy="136525"/>
          </a:xfrm>
          <a:custGeom>
            <a:avLst/>
            <a:gdLst>
              <a:gd name="T0" fmla="*/ 0 w 360"/>
              <a:gd name="T1" fmla="*/ 2147483647 h 258"/>
              <a:gd name="T2" fmla="*/ 2147483647 w 360"/>
              <a:gd name="T3" fmla="*/ 0 h 258"/>
              <a:gd name="T4" fmla="*/ 2147483647 w 360"/>
              <a:gd name="T5" fmla="*/ 2147483647 h 258"/>
              <a:gd name="T6" fmla="*/ 0 w 360"/>
              <a:gd name="T7" fmla="*/ 2147483647 h 258"/>
              <a:gd name="T8" fmla="*/ 0 w 360"/>
              <a:gd name="T9" fmla="*/ 2147483647 h 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258">
                <a:moveTo>
                  <a:pt x="0" y="210"/>
                </a:moveTo>
                <a:lnTo>
                  <a:pt x="360" y="0"/>
                </a:lnTo>
                <a:lnTo>
                  <a:pt x="360" y="48"/>
                </a:lnTo>
                <a:lnTo>
                  <a:pt x="0" y="258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8" name="Freeform 1750"/>
          <p:cNvSpPr>
            <a:spLocks/>
          </p:cNvSpPr>
          <p:nvPr/>
        </p:nvSpPr>
        <p:spPr bwMode="auto">
          <a:xfrm>
            <a:off x="4560888" y="3370263"/>
            <a:ext cx="357187" cy="231775"/>
          </a:xfrm>
          <a:custGeom>
            <a:avLst/>
            <a:gdLst>
              <a:gd name="T0" fmla="*/ 0 w 674"/>
              <a:gd name="T1" fmla="*/ 2147483647 h 438"/>
              <a:gd name="T2" fmla="*/ 2147483647 w 674"/>
              <a:gd name="T3" fmla="*/ 0 h 438"/>
              <a:gd name="T4" fmla="*/ 2147483647 w 674"/>
              <a:gd name="T5" fmla="*/ 2147483647 h 438"/>
              <a:gd name="T6" fmla="*/ 0 w 674"/>
              <a:gd name="T7" fmla="*/ 2147483647 h 438"/>
              <a:gd name="T8" fmla="*/ 0 w 674"/>
              <a:gd name="T9" fmla="*/ 2147483647 h 4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438">
                <a:moveTo>
                  <a:pt x="0" y="392"/>
                </a:moveTo>
                <a:lnTo>
                  <a:pt x="674" y="0"/>
                </a:lnTo>
                <a:lnTo>
                  <a:pt x="674" y="48"/>
                </a:lnTo>
                <a:lnTo>
                  <a:pt x="0" y="438"/>
                </a:lnTo>
                <a:lnTo>
                  <a:pt x="0" y="39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69" name="Freeform 1751"/>
          <p:cNvSpPr>
            <a:spLocks/>
          </p:cNvSpPr>
          <p:nvPr/>
        </p:nvSpPr>
        <p:spPr bwMode="auto">
          <a:xfrm>
            <a:off x="4918075" y="3465513"/>
            <a:ext cx="190500" cy="146050"/>
          </a:xfrm>
          <a:custGeom>
            <a:avLst/>
            <a:gdLst>
              <a:gd name="T0" fmla="*/ 0 w 360"/>
              <a:gd name="T1" fmla="*/ 2147483647 h 277"/>
              <a:gd name="T2" fmla="*/ 2147483647 w 360"/>
              <a:gd name="T3" fmla="*/ 0 h 277"/>
              <a:gd name="T4" fmla="*/ 2147483647 w 360"/>
              <a:gd name="T5" fmla="*/ 2147483647 h 277"/>
              <a:gd name="T6" fmla="*/ 0 w 360"/>
              <a:gd name="T7" fmla="*/ 2147483647 h 277"/>
              <a:gd name="T8" fmla="*/ 0 w 360"/>
              <a:gd name="T9" fmla="*/ 2147483647 h 2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277">
                <a:moveTo>
                  <a:pt x="0" y="210"/>
                </a:moveTo>
                <a:lnTo>
                  <a:pt x="360" y="0"/>
                </a:lnTo>
                <a:lnTo>
                  <a:pt x="360" y="68"/>
                </a:lnTo>
                <a:lnTo>
                  <a:pt x="0" y="277"/>
                </a:lnTo>
                <a:lnTo>
                  <a:pt x="0" y="21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0" name="Freeform 1752"/>
          <p:cNvSpPr>
            <a:spLocks/>
          </p:cNvSpPr>
          <p:nvPr/>
        </p:nvSpPr>
        <p:spPr bwMode="auto">
          <a:xfrm>
            <a:off x="4560888" y="3576638"/>
            <a:ext cx="357187" cy="242887"/>
          </a:xfrm>
          <a:custGeom>
            <a:avLst/>
            <a:gdLst>
              <a:gd name="T0" fmla="*/ 0 w 674"/>
              <a:gd name="T1" fmla="*/ 2147483647 h 460"/>
              <a:gd name="T2" fmla="*/ 2147483647 w 674"/>
              <a:gd name="T3" fmla="*/ 0 h 460"/>
              <a:gd name="T4" fmla="*/ 2147483647 w 674"/>
              <a:gd name="T5" fmla="*/ 2147483647 h 460"/>
              <a:gd name="T6" fmla="*/ 0 w 674"/>
              <a:gd name="T7" fmla="*/ 2147483647 h 460"/>
              <a:gd name="T8" fmla="*/ 0 w 674"/>
              <a:gd name="T9" fmla="*/ 2147483647 h 4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460">
                <a:moveTo>
                  <a:pt x="0" y="393"/>
                </a:moveTo>
                <a:lnTo>
                  <a:pt x="674" y="0"/>
                </a:lnTo>
                <a:lnTo>
                  <a:pt x="674" y="67"/>
                </a:lnTo>
                <a:lnTo>
                  <a:pt x="0" y="460"/>
                </a:lnTo>
                <a:lnTo>
                  <a:pt x="0" y="39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1" name="Freeform 1753"/>
          <p:cNvSpPr>
            <a:spLocks/>
          </p:cNvSpPr>
          <p:nvPr/>
        </p:nvSpPr>
        <p:spPr bwMode="auto">
          <a:xfrm>
            <a:off x="4918075" y="3670300"/>
            <a:ext cx="190500" cy="138113"/>
          </a:xfrm>
          <a:custGeom>
            <a:avLst/>
            <a:gdLst>
              <a:gd name="T0" fmla="*/ 2147483647 w 360"/>
              <a:gd name="T1" fmla="*/ 2147483647 h 261"/>
              <a:gd name="T2" fmla="*/ 0 w 360"/>
              <a:gd name="T3" fmla="*/ 2147483647 h 261"/>
              <a:gd name="T4" fmla="*/ 0 w 360"/>
              <a:gd name="T5" fmla="*/ 2147483647 h 261"/>
              <a:gd name="T6" fmla="*/ 2147483647 w 360"/>
              <a:gd name="T7" fmla="*/ 0 h 261"/>
              <a:gd name="T8" fmla="*/ 2147483647 w 360"/>
              <a:gd name="T9" fmla="*/ 2147483647 h 2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0" h="261">
                <a:moveTo>
                  <a:pt x="360" y="51"/>
                </a:moveTo>
                <a:lnTo>
                  <a:pt x="0" y="261"/>
                </a:lnTo>
                <a:lnTo>
                  <a:pt x="0" y="210"/>
                </a:lnTo>
                <a:lnTo>
                  <a:pt x="360" y="0"/>
                </a:lnTo>
                <a:lnTo>
                  <a:pt x="360" y="5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2" name="Freeform 1754"/>
          <p:cNvSpPr>
            <a:spLocks/>
          </p:cNvSpPr>
          <p:nvPr/>
        </p:nvSpPr>
        <p:spPr bwMode="auto">
          <a:xfrm>
            <a:off x="4560888" y="3781425"/>
            <a:ext cx="357187" cy="234950"/>
          </a:xfrm>
          <a:custGeom>
            <a:avLst/>
            <a:gdLst>
              <a:gd name="T0" fmla="*/ 2147483647 w 674"/>
              <a:gd name="T1" fmla="*/ 2147483647 h 443"/>
              <a:gd name="T2" fmla="*/ 0 w 674"/>
              <a:gd name="T3" fmla="*/ 2147483647 h 443"/>
              <a:gd name="T4" fmla="*/ 0 w 674"/>
              <a:gd name="T5" fmla="*/ 2147483647 h 443"/>
              <a:gd name="T6" fmla="*/ 2147483647 w 674"/>
              <a:gd name="T7" fmla="*/ 0 h 443"/>
              <a:gd name="T8" fmla="*/ 2147483647 w 674"/>
              <a:gd name="T9" fmla="*/ 2147483647 h 4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443">
                <a:moveTo>
                  <a:pt x="674" y="51"/>
                </a:moveTo>
                <a:lnTo>
                  <a:pt x="0" y="443"/>
                </a:lnTo>
                <a:lnTo>
                  <a:pt x="0" y="392"/>
                </a:lnTo>
                <a:lnTo>
                  <a:pt x="674" y="0"/>
                </a:lnTo>
                <a:lnTo>
                  <a:pt x="674" y="5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3" name="Line 1755"/>
          <p:cNvSpPr>
            <a:spLocks noChangeShapeType="1"/>
          </p:cNvSpPr>
          <p:nvPr/>
        </p:nvSpPr>
        <p:spPr bwMode="auto">
          <a:xfrm>
            <a:off x="4918075" y="2352675"/>
            <a:ext cx="1588" cy="147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4" name="Line 1756"/>
          <p:cNvSpPr>
            <a:spLocks noChangeShapeType="1"/>
          </p:cNvSpPr>
          <p:nvPr/>
        </p:nvSpPr>
        <p:spPr bwMode="auto">
          <a:xfrm>
            <a:off x="4918075" y="2574925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5" name="Line 1757"/>
          <p:cNvSpPr>
            <a:spLocks noChangeShapeType="1"/>
          </p:cNvSpPr>
          <p:nvPr/>
        </p:nvSpPr>
        <p:spPr bwMode="auto">
          <a:xfrm>
            <a:off x="4918075" y="2798763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6" name="Line 1758"/>
          <p:cNvSpPr>
            <a:spLocks noChangeShapeType="1"/>
          </p:cNvSpPr>
          <p:nvPr/>
        </p:nvSpPr>
        <p:spPr bwMode="auto">
          <a:xfrm>
            <a:off x="4918075" y="3021013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7" name="Line 1759"/>
          <p:cNvSpPr>
            <a:spLocks noChangeShapeType="1"/>
          </p:cNvSpPr>
          <p:nvPr/>
        </p:nvSpPr>
        <p:spPr bwMode="auto">
          <a:xfrm>
            <a:off x="4918075" y="3244850"/>
            <a:ext cx="1588" cy="147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8" name="Line 1760"/>
          <p:cNvSpPr>
            <a:spLocks noChangeShapeType="1"/>
          </p:cNvSpPr>
          <p:nvPr/>
        </p:nvSpPr>
        <p:spPr bwMode="auto">
          <a:xfrm>
            <a:off x="4918075" y="3467100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79" name="Line 1761"/>
          <p:cNvSpPr>
            <a:spLocks noChangeShapeType="1"/>
          </p:cNvSpPr>
          <p:nvPr/>
        </p:nvSpPr>
        <p:spPr bwMode="auto">
          <a:xfrm>
            <a:off x="4918075" y="3689350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0" name="Line 1762"/>
          <p:cNvSpPr>
            <a:spLocks noChangeShapeType="1"/>
          </p:cNvSpPr>
          <p:nvPr/>
        </p:nvSpPr>
        <p:spPr bwMode="auto">
          <a:xfrm>
            <a:off x="4918075" y="3913188"/>
            <a:ext cx="1588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1" name="Line 1763"/>
          <p:cNvSpPr>
            <a:spLocks noChangeShapeType="1"/>
          </p:cNvSpPr>
          <p:nvPr/>
        </p:nvSpPr>
        <p:spPr bwMode="auto">
          <a:xfrm>
            <a:off x="4638675" y="2514600"/>
            <a:ext cx="1588" cy="195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2" name="Freeform 1764"/>
          <p:cNvSpPr>
            <a:spLocks/>
          </p:cNvSpPr>
          <p:nvPr/>
        </p:nvSpPr>
        <p:spPr bwMode="auto">
          <a:xfrm>
            <a:off x="4383088" y="2755900"/>
            <a:ext cx="177800" cy="274638"/>
          </a:xfrm>
          <a:custGeom>
            <a:avLst/>
            <a:gdLst>
              <a:gd name="T0" fmla="*/ 2147483647 w 337"/>
              <a:gd name="T1" fmla="*/ 2147483647 h 519"/>
              <a:gd name="T2" fmla="*/ 2147483647 w 337"/>
              <a:gd name="T3" fmla="*/ 2147483647 h 519"/>
              <a:gd name="T4" fmla="*/ 0 w 337"/>
              <a:gd name="T5" fmla="*/ 2147483647 h 519"/>
              <a:gd name="T6" fmla="*/ 0 w 337"/>
              <a:gd name="T7" fmla="*/ 2147483647 h 519"/>
              <a:gd name="T8" fmla="*/ 2147483647 w 337"/>
              <a:gd name="T9" fmla="*/ 0 h 519"/>
              <a:gd name="T10" fmla="*/ 2147483647 w 337"/>
              <a:gd name="T11" fmla="*/ 2147483647 h 519"/>
              <a:gd name="T12" fmla="*/ 2147483647 w 337"/>
              <a:gd name="T13" fmla="*/ 2147483647 h 519"/>
              <a:gd name="T14" fmla="*/ 2147483647 w 337"/>
              <a:gd name="T15" fmla="*/ 2147483647 h 51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7" h="519">
                <a:moveTo>
                  <a:pt x="153" y="153"/>
                </a:moveTo>
                <a:lnTo>
                  <a:pt x="153" y="430"/>
                </a:lnTo>
                <a:lnTo>
                  <a:pt x="0" y="519"/>
                </a:lnTo>
                <a:lnTo>
                  <a:pt x="0" y="195"/>
                </a:lnTo>
                <a:lnTo>
                  <a:pt x="337" y="0"/>
                </a:lnTo>
                <a:lnTo>
                  <a:pt x="337" y="149"/>
                </a:lnTo>
                <a:lnTo>
                  <a:pt x="252" y="96"/>
                </a:lnTo>
                <a:lnTo>
                  <a:pt x="153" y="15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3" name="Line 1765"/>
          <p:cNvSpPr>
            <a:spLocks noChangeShapeType="1"/>
          </p:cNvSpPr>
          <p:nvPr/>
        </p:nvSpPr>
        <p:spPr bwMode="auto">
          <a:xfrm flipH="1">
            <a:off x="4127500" y="2709863"/>
            <a:ext cx="511175" cy="296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4" name="Freeform 1766"/>
          <p:cNvSpPr>
            <a:spLocks/>
          </p:cNvSpPr>
          <p:nvPr/>
        </p:nvSpPr>
        <p:spPr bwMode="auto">
          <a:xfrm>
            <a:off x="2671763" y="2709863"/>
            <a:ext cx="1455737" cy="2619375"/>
          </a:xfrm>
          <a:custGeom>
            <a:avLst/>
            <a:gdLst>
              <a:gd name="T0" fmla="*/ 2147483647 w 2752"/>
              <a:gd name="T1" fmla="*/ 2147483647 h 4949"/>
              <a:gd name="T2" fmla="*/ 0 w 2752"/>
              <a:gd name="T3" fmla="*/ 2147483647 h 4949"/>
              <a:gd name="T4" fmla="*/ 2147483647 w 2752"/>
              <a:gd name="T5" fmla="*/ 2147483647 h 4949"/>
              <a:gd name="T6" fmla="*/ 2147483647 w 2752"/>
              <a:gd name="T7" fmla="*/ 2147483647 h 4949"/>
              <a:gd name="T8" fmla="*/ 2147483647 w 2752"/>
              <a:gd name="T9" fmla="*/ 2147483647 h 4949"/>
              <a:gd name="T10" fmla="*/ 2147483647 w 2752"/>
              <a:gd name="T11" fmla="*/ 2147483647 h 4949"/>
              <a:gd name="T12" fmla="*/ 2147483647 w 2752"/>
              <a:gd name="T13" fmla="*/ 0 h 4949"/>
              <a:gd name="T14" fmla="*/ 2147483647 w 2752"/>
              <a:gd name="T15" fmla="*/ 2147483647 h 49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752" h="4949">
                <a:moveTo>
                  <a:pt x="2490" y="343"/>
                </a:moveTo>
                <a:lnTo>
                  <a:pt x="0" y="4635"/>
                </a:lnTo>
                <a:lnTo>
                  <a:pt x="168" y="4949"/>
                </a:lnTo>
                <a:lnTo>
                  <a:pt x="1509" y="2640"/>
                </a:lnTo>
                <a:lnTo>
                  <a:pt x="2752" y="500"/>
                </a:lnTo>
                <a:lnTo>
                  <a:pt x="2752" y="110"/>
                </a:lnTo>
                <a:lnTo>
                  <a:pt x="2689" y="0"/>
                </a:lnTo>
                <a:lnTo>
                  <a:pt x="2490" y="34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5" name="Line 1767"/>
          <p:cNvSpPr>
            <a:spLocks noChangeShapeType="1"/>
          </p:cNvSpPr>
          <p:nvPr/>
        </p:nvSpPr>
        <p:spPr bwMode="auto">
          <a:xfrm flipV="1">
            <a:off x="4127500" y="2330450"/>
            <a:ext cx="1588" cy="676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6" name="Freeform 1768"/>
          <p:cNvSpPr>
            <a:spLocks/>
          </p:cNvSpPr>
          <p:nvPr/>
        </p:nvSpPr>
        <p:spPr bwMode="auto">
          <a:xfrm>
            <a:off x="2608263" y="2709863"/>
            <a:ext cx="1485900" cy="2452687"/>
          </a:xfrm>
          <a:custGeom>
            <a:avLst/>
            <a:gdLst>
              <a:gd name="T0" fmla="*/ 2147483647 w 2808"/>
              <a:gd name="T1" fmla="*/ 0 h 4635"/>
              <a:gd name="T2" fmla="*/ 2147483647 w 2808"/>
              <a:gd name="T3" fmla="*/ 2147483647 h 4635"/>
              <a:gd name="T4" fmla="*/ 2147483647 w 2808"/>
              <a:gd name="T5" fmla="*/ 2147483647 h 4635"/>
              <a:gd name="T6" fmla="*/ 0 w 2808"/>
              <a:gd name="T7" fmla="*/ 2147483647 h 4635"/>
              <a:gd name="T8" fmla="*/ 2147483647 w 2808"/>
              <a:gd name="T9" fmla="*/ 2147483647 h 4635"/>
              <a:gd name="T10" fmla="*/ 2147483647 w 2808"/>
              <a:gd name="T11" fmla="*/ 0 h 4635"/>
              <a:gd name="T12" fmla="*/ 2147483647 w 2808"/>
              <a:gd name="T13" fmla="*/ 0 h 46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08" h="4635">
                <a:moveTo>
                  <a:pt x="2808" y="0"/>
                </a:moveTo>
                <a:lnTo>
                  <a:pt x="2609" y="343"/>
                </a:lnTo>
                <a:lnTo>
                  <a:pt x="119" y="4635"/>
                </a:lnTo>
                <a:lnTo>
                  <a:pt x="0" y="4635"/>
                </a:lnTo>
                <a:lnTo>
                  <a:pt x="1628" y="1821"/>
                </a:lnTo>
                <a:lnTo>
                  <a:pt x="2681" y="0"/>
                </a:lnTo>
                <a:lnTo>
                  <a:pt x="280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7" name="Line 1769"/>
          <p:cNvSpPr>
            <a:spLocks noChangeShapeType="1"/>
          </p:cNvSpPr>
          <p:nvPr/>
        </p:nvSpPr>
        <p:spPr bwMode="auto">
          <a:xfrm>
            <a:off x="4027488" y="2709863"/>
            <a:ext cx="666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8" name="Line 1770"/>
          <p:cNvSpPr>
            <a:spLocks noChangeShapeType="1"/>
          </p:cNvSpPr>
          <p:nvPr/>
        </p:nvSpPr>
        <p:spPr bwMode="auto">
          <a:xfrm>
            <a:off x="4094163" y="2709863"/>
            <a:ext cx="33337" cy="587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89" name="Line 1771"/>
          <p:cNvSpPr>
            <a:spLocks noChangeShapeType="1"/>
          </p:cNvSpPr>
          <p:nvPr/>
        </p:nvSpPr>
        <p:spPr bwMode="auto">
          <a:xfrm flipH="1">
            <a:off x="3989388" y="2709863"/>
            <a:ext cx="104775" cy="1825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0" name="Freeform 1772"/>
          <p:cNvSpPr>
            <a:spLocks/>
          </p:cNvSpPr>
          <p:nvPr/>
        </p:nvSpPr>
        <p:spPr bwMode="auto">
          <a:xfrm>
            <a:off x="3556000" y="2949575"/>
            <a:ext cx="331788" cy="379413"/>
          </a:xfrm>
          <a:custGeom>
            <a:avLst/>
            <a:gdLst>
              <a:gd name="T0" fmla="*/ 2147483647 w 628"/>
              <a:gd name="T1" fmla="*/ 0 h 715"/>
              <a:gd name="T2" fmla="*/ 0 w 628"/>
              <a:gd name="T3" fmla="*/ 2147483647 h 715"/>
              <a:gd name="T4" fmla="*/ 0 w 628"/>
              <a:gd name="T5" fmla="*/ 2147483647 h 715"/>
              <a:gd name="T6" fmla="*/ 2147483647 w 628"/>
              <a:gd name="T7" fmla="*/ 2147483647 h 715"/>
              <a:gd name="T8" fmla="*/ 2147483647 w 628"/>
              <a:gd name="T9" fmla="*/ 0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8" h="715">
                <a:moveTo>
                  <a:pt x="628" y="0"/>
                </a:moveTo>
                <a:lnTo>
                  <a:pt x="0" y="365"/>
                </a:lnTo>
                <a:lnTo>
                  <a:pt x="0" y="715"/>
                </a:lnTo>
                <a:lnTo>
                  <a:pt x="322" y="528"/>
                </a:lnTo>
                <a:lnTo>
                  <a:pt x="628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1" name="Line 1773"/>
          <p:cNvSpPr>
            <a:spLocks noChangeShapeType="1"/>
          </p:cNvSpPr>
          <p:nvPr/>
        </p:nvSpPr>
        <p:spPr bwMode="auto">
          <a:xfrm flipH="1">
            <a:off x="3470275" y="2709863"/>
            <a:ext cx="557213" cy="963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2" name="Line 1774"/>
          <p:cNvSpPr>
            <a:spLocks noChangeShapeType="1"/>
          </p:cNvSpPr>
          <p:nvPr/>
        </p:nvSpPr>
        <p:spPr bwMode="auto">
          <a:xfrm>
            <a:off x="3849688" y="2590800"/>
            <a:ext cx="161925" cy="936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3" name="Line 1775"/>
          <p:cNvSpPr>
            <a:spLocks noChangeShapeType="1"/>
          </p:cNvSpPr>
          <p:nvPr/>
        </p:nvSpPr>
        <p:spPr bwMode="auto">
          <a:xfrm>
            <a:off x="4011613" y="2684463"/>
            <a:ext cx="1587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4" name="Freeform 1776"/>
          <p:cNvSpPr>
            <a:spLocks/>
          </p:cNvSpPr>
          <p:nvPr/>
        </p:nvSpPr>
        <p:spPr bwMode="auto">
          <a:xfrm>
            <a:off x="3470275" y="3143250"/>
            <a:ext cx="85725" cy="185738"/>
          </a:xfrm>
          <a:custGeom>
            <a:avLst/>
            <a:gdLst>
              <a:gd name="T0" fmla="*/ 2147483647 w 163"/>
              <a:gd name="T1" fmla="*/ 0 h 350"/>
              <a:gd name="T2" fmla="*/ 2147483647 w 163"/>
              <a:gd name="T3" fmla="*/ 2147483647 h 350"/>
              <a:gd name="T4" fmla="*/ 0 w 163"/>
              <a:gd name="T5" fmla="*/ 2147483647 h 350"/>
              <a:gd name="T6" fmla="*/ 0 w 163"/>
              <a:gd name="T7" fmla="*/ 2147483647 h 350"/>
              <a:gd name="T8" fmla="*/ 2147483647 w 163"/>
              <a:gd name="T9" fmla="*/ 0 h 3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350">
                <a:moveTo>
                  <a:pt x="163" y="0"/>
                </a:moveTo>
                <a:lnTo>
                  <a:pt x="163" y="350"/>
                </a:lnTo>
                <a:lnTo>
                  <a:pt x="0" y="256"/>
                </a:lnTo>
                <a:lnTo>
                  <a:pt x="0" y="94"/>
                </a:lnTo>
                <a:lnTo>
                  <a:pt x="163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5" name="Line 1777"/>
          <p:cNvSpPr>
            <a:spLocks noChangeShapeType="1"/>
          </p:cNvSpPr>
          <p:nvPr/>
        </p:nvSpPr>
        <p:spPr bwMode="auto">
          <a:xfrm>
            <a:off x="3556000" y="3143250"/>
            <a:ext cx="1588" cy="1857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6" name="Line 1778"/>
          <p:cNvSpPr>
            <a:spLocks noChangeShapeType="1"/>
          </p:cNvSpPr>
          <p:nvPr/>
        </p:nvSpPr>
        <p:spPr bwMode="auto">
          <a:xfrm flipV="1">
            <a:off x="3556000" y="3228975"/>
            <a:ext cx="169863" cy="1000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7" name="Freeform 1779"/>
          <p:cNvSpPr>
            <a:spLocks/>
          </p:cNvSpPr>
          <p:nvPr/>
        </p:nvSpPr>
        <p:spPr bwMode="auto">
          <a:xfrm>
            <a:off x="3268663" y="3192463"/>
            <a:ext cx="201612" cy="823912"/>
          </a:xfrm>
          <a:custGeom>
            <a:avLst/>
            <a:gdLst>
              <a:gd name="T0" fmla="*/ 0 w 381"/>
              <a:gd name="T1" fmla="*/ 2147483647 h 1556"/>
              <a:gd name="T2" fmla="*/ 0 w 381"/>
              <a:gd name="T3" fmla="*/ 2147483647 h 1556"/>
              <a:gd name="T4" fmla="*/ 2147483647 w 381"/>
              <a:gd name="T5" fmla="*/ 2147483647 h 1556"/>
              <a:gd name="T6" fmla="*/ 2147483647 w 381"/>
              <a:gd name="T7" fmla="*/ 2147483647 h 1556"/>
              <a:gd name="T8" fmla="*/ 2147483647 w 381"/>
              <a:gd name="T9" fmla="*/ 0 h 1556"/>
              <a:gd name="T10" fmla="*/ 0 w 381"/>
              <a:gd name="T11" fmla="*/ 2147483647 h 15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1" h="1556">
                <a:moveTo>
                  <a:pt x="0" y="221"/>
                </a:moveTo>
                <a:lnTo>
                  <a:pt x="0" y="1552"/>
                </a:lnTo>
                <a:lnTo>
                  <a:pt x="6" y="1556"/>
                </a:lnTo>
                <a:lnTo>
                  <a:pt x="381" y="909"/>
                </a:lnTo>
                <a:lnTo>
                  <a:pt x="381" y="0"/>
                </a:lnTo>
                <a:lnTo>
                  <a:pt x="0" y="22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8" name="Line 1780"/>
          <p:cNvSpPr>
            <a:spLocks noChangeShapeType="1"/>
          </p:cNvSpPr>
          <p:nvPr/>
        </p:nvSpPr>
        <p:spPr bwMode="auto">
          <a:xfrm>
            <a:off x="3470275" y="3192463"/>
            <a:ext cx="1588" cy="4810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99" name="Freeform 1781"/>
          <p:cNvSpPr>
            <a:spLocks/>
          </p:cNvSpPr>
          <p:nvPr/>
        </p:nvSpPr>
        <p:spPr bwMode="auto">
          <a:xfrm>
            <a:off x="2919413" y="3506788"/>
            <a:ext cx="349250" cy="508000"/>
          </a:xfrm>
          <a:custGeom>
            <a:avLst/>
            <a:gdLst>
              <a:gd name="T0" fmla="*/ 0 w 659"/>
              <a:gd name="T1" fmla="*/ 2147483647 h 958"/>
              <a:gd name="T2" fmla="*/ 2147483647 w 659"/>
              <a:gd name="T3" fmla="*/ 2147483647 h 958"/>
              <a:gd name="T4" fmla="*/ 2147483647 w 659"/>
              <a:gd name="T5" fmla="*/ 2147483647 h 958"/>
              <a:gd name="T6" fmla="*/ 2147483647 w 659"/>
              <a:gd name="T7" fmla="*/ 0 h 958"/>
              <a:gd name="T8" fmla="*/ 0 w 659"/>
              <a:gd name="T9" fmla="*/ 2147483647 h 958"/>
              <a:gd name="T10" fmla="*/ 0 w 659"/>
              <a:gd name="T11" fmla="*/ 2147483647 h 9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59" h="958">
                <a:moveTo>
                  <a:pt x="0" y="439"/>
                </a:moveTo>
                <a:lnTo>
                  <a:pt x="659" y="958"/>
                </a:lnTo>
                <a:lnTo>
                  <a:pt x="659" y="510"/>
                </a:lnTo>
                <a:lnTo>
                  <a:pt x="18" y="0"/>
                </a:lnTo>
                <a:lnTo>
                  <a:pt x="0" y="10"/>
                </a:lnTo>
                <a:lnTo>
                  <a:pt x="0" y="43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0" name="Freeform 1782"/>
          <p:cNvSpPr>
            <a:spLocks/>
          </p:cNvSpPr>
          <p:nvPr/>
        </p:nvSpPr>
        <p:spPr bwMode="auto">
          <a:xfrm>
            <a:off x="2919413" y="3740150"/>
            <a:ext cx="349250" cy="312738"/>
          </a:xfrm>
          <a:custGeom>
            <a:avLst/>
            <a:gdLst>
              <a:gd name="T0" fmla="*/ 0 w 659"/>
              <a:gd name="T1" fmla="*/ 0 h 591"/>
              <a:gd name="T2" fmla="*/ 2147483647 w 659"/>
              <a:gd name="T3" fmla="*/ 2147483647 h 591"/>
              <a:gd name="T4" fmla="*/ 2147483647 w 659"/>
              <a:gd name="T5" fmla="*/ 2147483647 h 591"/>
              <a:gd name="T6" fmla="*/ 2147483647 w 659"/>
              <a:gd name="T7" fmla="*/ 2147483647 h 591"/>
              <a:gd name="T8" fmla="*/ 0 w 659"/>
              <a:gd name="T9" fmla="*/ 2147483647 h 591"/>
              <a:gd name="T10" fmla="*/ 0 w 659"/>
              <a:gd name="T11" fmla="*/ 0 h 5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59" h="591">
                <a:moveTo>
                  <a:pt x="0" y="0"/>
                </a:moveTo>
                <a:lnTo>
                  <a:pt x="659" y="519"/>
                </a:lnTo>
                <a:lnTo>
                  <a:pt x="659" y="532"/>
                </a:lnTo>
                <a:lnTo>
                  <a:pt x="626" y="591"/>
                </a:lnTo>
                <a:lnTo>
                  <a:pt x="0" y="98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1" name="Line 1783"/>
          <p:cNvSpPr>
            <a:spLocks noChangeShapeType="1"/>
          </p:cNvSpPr>
          <p:nvPr/>
        </p:nvSpPr>
        <p:spPr bwMode="auto">
          <a:xfrm>
            <a:off x="3268663" y="3309938"/>
            <a:ext cx="1587" cy="7112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2" name="Freeform 1784"/>
          <p:cNvSpPr>
            <a:spLocks/>
          </p:cNvSpPr>
          <p:nvPr/>
        </p:nvSpPr>
        <p:spPr bwMode="auto">
          <a:xfrm>
            <a:off x="3470275" y="3990975"/>
            <a:ext cx="355600" cy="461963"/>
          </a:xfrm>
          <a:custGeom>
            <a:avLst/>
            <a:gdLst>
              <a:gd name="T0" fmla="*/ 2147483647 w 674"/>
              <a:gd name="T1" fmla="*/ 0 h 874"/>
              <a:gd name="T2" fmla="*/ 2147483647 w 674"/>
              <a:gd name="T3" fmla="*/ 2147483647 h 874"/>
              <a:gd name="T4" fmla="*/ 2147483647 w 674"/>
              <a:gd name="T5" fmla="*/ 2147483647 h 874"/>
              <a:gd name="T6" fmla="*/ 0 w 674"/>
              <a:gd name="T7" fmla="*/ 2147483647 h 874"/>
              <a:gd name="T8" fmla="*/ 0 w 674"/>
              <a:gd name="T9" fmla="*/ 2147483647 h 874"/>
              <a:gd name="T10" fmla="*/ 2147483647 w 674"/>
              <a:gd name="T11" fmla="*/ 0 h 87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74" h="874">
                <a:moveTo>
                  <a:pt x="128" y="0"/>
                </a:moveTo>
                <a:lnTo>
                  <a:pt x="674" y="434"/>
                </a:lnTo>
                <a:lnTo>
                  <a:pt x="674" y="874"/>
                </a:lnTo>
                <a:lnTo>
                  <a:pt x="0" y="344"/>
                </a:lnTo>
                <a:lnTo>
                  <a:pt x="0" y="220"/>
                </a:lnTo>
                <a:lnTo>
                  <a:pt x="128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3" name="Freeform 1785"/>
          <p:cNvSpPr>
            <a:spLocks/>
          </p:cNvSpPr>
          <p:nvPr/>
        </p:nvSpPr>
        <p:spPr bwMode="auto">
          <a:xfrm>
            <a:off x="3470275" y="4173538"/>
            <a:ext cx="355600" cy="331787"/>
          </a:xfrm>
          <a:custGeom>
            <a:avLst/>
            <a:gdLst>
              <a:gd name="T0" fmla="*/ 0 w 674"/>
              <a:gd name="T1" fmla="*/ 2147483647 h 627"/>
              <a:gd name="T2" fmla="*/ 2147483647 w 674"/>
              <a:gd name="T3" fmla="*/ 2147483647 h 627"/>
              <a:gd name="T4" fmla="*/ 2147483647 w 674"/>
              <a:gd name="T5" fmla="*/ 2147483647 h 627"/>
              <a:gd name="T6" fmla="*/ 0 w 674"/>
              <a:gd name="T7" fmla="*/ 0 h 627"/>
              <a:gd name="T8" fmla="*/ 0 w 674"/>
              <a:gd name="T9" fmla="*/ 2147483647 h 6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74" h="627">
                <a:moveTo>
                  <a:pt x="0" y="97"/>
                </a:moveTo>
                <a:lnTo>
                  <a:pt x="674" y="627"/>
                </a:lnTo>
                <a:lnTo>
                  <a:pt x="674" y="530"/>
                </a:lnTo>
                <a:lnTo>
                  <a:pt x="0" y="0"/>
                </a:lnTo>
                <a:lnTo>
                  <a:pt x="0" y="9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4" name="Freeform 1786"/>
          <p:cNvSpPr>
            <a:spLocks/>
          </p:cNvSpPr>
          <p:nvPr/>
        </p:nvSpPr>
        <p:spPr bwMode="auto">
          <a:xfrm>
            <a:off x="3825875" y="3148013"/>
            <a:ext cx="201613" cy="1612900"/>
          </a:xfrm>
          <a:custGeom>
            <a:avLst/>
            <a:gdLst>
              <a:gd name="T0" fmla="*/ 2147483647 w 379"/>
              <a:gd name="T1" fmla="*/ 2147483647 h 3049"/>
              <a:gd name="T2" fmla="*/ 2147483647 w 379"/>
              <a:gd name="T3" fmla="*/ 2147483647 h 3049"/>
              <a:gd name="T4" fmla="*/ 2147483647 w 379"/>
              <a:gd name="T5" fmla="*/ 2147483647 h 3049"/>
              <a:gd name="T6" fmla="*/ 2147483647 w 379"/>
              <a:gd name="T7" fmla="*/ 2147483647 h 3049"/>
              <a:gd name="T8" fmla="*/ 2147483647 w 379"/>
              <a:gd name="T9" fmla="*/ 2147483647 h 3049"/>
              <a:gd name="T10" fmla="*/ 2147483647 w 379"/>
              <a:gd name="T11" fmla="*/ 2147483647 h 3049"/>
              <a:gd name="T12" fmla="*/ 2147483647 w 379"/>
              <a:gd name="T13" fmla="*/ 2147483647 h 3049"/>
              <a:gd name="T14" fmla="*/ 2147483647 w 379"/>
              <a:gd name="T15" fmla="*/ 2147483647 h 3049"/>
              <a:gd name="T16" fmla="*/ 2147483647 w 379"/>
              <a:gd name="T17" fmla="*/ 2147483647 h 3049"/>
              <a:gd name="T18" fmla="*/ 2147483647 w 379"/>
              <a:gd name="T19" fmla="*/ 2147483647 h 3049"/>
              <a:gd name="T20" fmla="*/ 2147483647 w 379"/>
              <a:gd name="T21" fmla="*/ 2147483647 h 3049"/>
              <a:gd name="T22" fmla="*/ 2147483647 w 379"/>
              <a:gd name="T23" fmla="*/ 2147483647 h 3049"/>
              <a:gd name="T24" fmla="*/ 2147483647 w 379"/>
              <a:gd name="T25" fmla="*/ 2147483647 h 3049"/>
              <a:gd name="T26" fmla="*/ 2147483647 w 379"/>
              <a:gd name="T27" fmla="*/ 2147483647 h 3049"/>
              <a:gd name="T28" fmla="*/ 2147483647 w 379"/>
              <a:gd name="T29" fmla="*/ 2147483647 h 3049"/>
              <a:gd name="T30" fmla="*/ 2147483647 w 379"/>
              <a:gd name="T31" fmla="*/ 2147483647 h 3049"/>
              <a:gd name="T32" fmla="*/ 2147483647 w 379"/>
              <a:gd name="T33" fmla="*/ 2147483647 h 3049"/>
              <a:gd name="T34" fmla="*/ 2147483647 w 379"/>
              <a:gd name="T35" fmla="*/ 2147483647 h 3049"/>
              <a:gd name="T36" fmla="*/ 2147483647 w 379"/>
              <a:gd name="T37" fmla="*/ 2147483647 h 3049"/>
              <a:gd name="T38" fmla="*/ 2147483647 w 379"/>
              <a:gd name="T39" fmla="*/ 2147483647 h 3049"/>
              <a:gd name="T40" fmla="*/ 2147483647 w 379"/>
              <a:gd name="T41" fmla="*/ 2147483647 h 3049"/>
              <a:gd name="T42" fmla="*/ 2147483647 w 379"/>
              <a:gd name="T43" fmla="*/ 2147483647 h 3049"/>
              <a:gd name="T44" fmla="*/ 2147483647 w 379"/>
              <a:gd name="T45" fmla="*/ 2147483647 h 3049"/>
              <a:gd name="T46" fmla="*/ 2147483647 w 379"/>
              <a:gd name="T47" fmla="*/ 2147483647 h 3049"/>
              <a:gd name="T48" fmla="*/ 2147483647 w 379"/>
              <a:gd name="T49" fmla="*/ 2147483647 h 3049"/>
              <a:gd name="T50" fmla="*/ 2147483647 w 379"/>
              <a:gd name="T51" fmla="*/ 2147483647 h 3049"/>
              <a:gd name="T52" fmla="*/ 2147483647 w 379"/>
              <a:gd name="T53" fmla="*/ 2147483647 h 3049"/>
              <a:gd name="T54" fmla="*/ 2147483647 w 379"/>
              <a:gd name="T55" fmla="*/ 2147483647 h 3049"/>
              <a:gd name="T56" fmla="*/ 2147483647 w 379"/>
              <a:gd name="T57" fmla="*/ 2147483647 h 3049"/>
              <a:gd name="T58" fmla="*/ 2147483647 w 379"/>
              <a:gd name="T59" fmla="*/ 2147483647 h 3049"/>
              <a:gd name="T60" fmla="*/ 2147483647 w 379"/>
              <a:gd name="T61" fmla="*/ 2147483647 h 3049"/>
              <a:gd name="T62" fmla="*/ 2147483647 w 379"/>
              <a:gd name="T63" fmla="*/ 2147483647 h 3049"/>
              <a:gd name="T64" fmla="*/ 2147483647 w 379"/>
              <a:gd name="T65" fmla="*/ 2147483647 h 3049"/>
              <a:gd name="T66" fmla="*/ 2147483647 w 379"/>
              <a:gd name="T67" fmla="*/ 2147483647 h 3049"/>
              <a:gd name="T68" fmla="*/ 2147483647 w 379"/>
              <a:gd name="T69" fmla="*/ 2147483647 h 3049"/>
              <a:gd name="T70" fmla="*/ 2147483647 w 379"/>
              <a:gd name="T71" fmla="*/ 2147483647 h 3049"/>
              <a:gd name="T72" fmla="*/ 0 w 379"/>
              <a:gd name="T73" fmla="*/ 2147483647 h 304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79" h="3049">
                <a:moveTo>
                  <a:pt x="379" y="0"/>
                </a:moveTo>
                <a:lnTo>
                  <a:pt x="379" y="2951"/>
                </a:lnTo>
                <a:lnTo>
                  <a:pt x="376" y="2949"/>
                </a:lnTo>
                <a:lnTo>
                  <a:pt x="373" y="2947"/>
                </a:lnTo>
                <a:lnTo>
                  <a:pt x="369" y="2945"/>
                </a:lnTo>
                <a:lnTo>
                  <a:pt x="366" y="2944"/>
                </a:lnTo>
                <a:lnTo>
                  <a:pt x="360" y="2943"/>
                </a:lnTo>
                <a:lnTo>
                  <a:pt x="355" y="2942"/>
                </a:lnTo>
                <a:lnTo>
                  <a:pt x="349" y="2942"/>
                </a:lnTo>
                <a:lnTo>
                  <a:pt x="343" y="2942"/>
                </a:lnTo>
                <a:lnTo>
                  <a:pt x="337" y="2942"/>
                </a:lnTo>
                <a:lnTo>
                  <a:pt x="331" y="2942"/>
                </a:lnTo>
                <a:lnTo>
                  <a:pt x="320" y="2942"/>
                </a:lnTo>
                <a:lnTo>
                  <a:pt x="309" y="2942"/>
                </a:lnTo>
                <a:lnTo>
                  <a:pt x="302" y="2942"/>
                </a:lnTo>
                <a:lnTo>
                  <a:pt x="296" y="2943"/>
                </a:lnTo>
                <a:lnTo>
                  <a:pt x="289" y="2943"/>
                </a:lnTo>
                <a:lnTo>
                  <a:pt x="282" y="2944"/>
                </a:lnTo>
                <a:lnTo>
                  <a:pt x="275" y="2945"/>
                </a:lnTo>
                <a:lnTo>
                  <a:pt x="269" y="2947"/>
                </a:lnTo>
                <a:lnTo>
                  <a:pt x="263" y="2948"/>
                </a:lnTo>
                <a:lnTo>
                  <a:pt x="256" y="2950"/>
                </a:lnTo>
                <a:lnTo>
                  <a:pt x="250" y="2952"/>
                </a:lnTo>
                <a:lnTo>
                  <a:pt x="245" y="2954"/>
                </a:lnTo>
                <a:lnTo>
                  <a:pt x="239" y="2956"/>
                </a:lnTo>
                <a:lnTo>
                  <a:pt x="233" y="2959"/>
                </a:lnTo>
                <a:lnTo>
                  <a:pt x="228" y="2962"/>
                </a:lnTo>
                <a:lnTo>
                  <a:pt x="223" y="2965"/>
                </a:lnTo>
                <a:lnTo>
                  <a:pt x="218" y="2967"/>
                </a:lnTo>
                <a:lnTo>
                  <a:pt x="215" y="2970"/>
                </a:lnTo>
                <a:lnTo>
                  <a:pt x="211" y="2972"/>
                </a:lnTo>
                <a:lnTo>
                  <a:pt x="208" y="2976"/>
                </a:lnTo>
                <a:lnTo>
                  <a:pt x="203" y="2980"/>
                </a:lnTo>
                <a:lnTo>
                  <a:pt x="199" y="2984"/>
                </a:lnTo>
                <a:lnTo>
                  <a:pt x="195" y="2989"/>
                </a:lnTo>
                <a:lnTo>
                  <a:pt x="190" y="2993"/>
                </a:lnTo>
                <a:lnTo>
                  <a:pt x="184" y="3000"/>
                </a:lnTo>
                <a:lnTo>
                  <a:pt x="178" y="3008"/>
                </a:lnTo>
                <a:lnTo>
                  <a:pt x="174" y="3013"/>
                </a:lnTo>
                <a:lnTo>
                  <a:pt x="169" y="3018"/>
                </a:lnTo>
                <a:lnTo>
                  <a:pt x="164" y="3023"/>
                </a:lnTo>
                <a:lnTo>
                  <a:pt x="159" y="3028"/>
                </a:lnTo>
                <a:lnTo>
                  <a:pt x="153" y="3032"/>
                </a:lnTo>
                <a:lnTo>
                  <a:pt x="148" y="3036"/>
                </a:lnTo>
                <a:lnTo>
                  <a:pt x="141" y="3039"/>
                </a:lnTo>
                <a:lnTo>
                  <a:pt x="134" y="3042"/>
                </a:lnTo>
                <a:lnTo>
                  <a:pt x="125" y="3045"/>
                </a:lnTo>
                <a:lnTo>
                  <a:pt x="118" y="3047"/>
                </a:lnTo>
                <a:lnTo>
                  <a:pt x="110" y="3048"/>
                </a:lnTo>
                <a:lnTo>
                  <a:pt x="100" y="3049"/>
                </a:lnTo>
                <a:lnTo>
                  <a:pt x="90" y="3049"/>
                </a:lnTo>
                <a:lnTo>
                  <a:pt x="80" y="3048"/>
                </a:lnTo>
                <a:lnTo>
                  <a:pt x="71" y="3046"/>
                </a:lnTo>
                <a:lnTo>
                  <a:pt x="63" y="3044"/>
                </a:lnTo>
                <a:lnTo>
                  <a:pt x="56" y="3042"/>
                </a:lnTo>
                <a:lnTo>
                  <a:pt x="49" y="3039"/>
                </a:lnTo>
                <a:lnTo>
                  <a:pt x="42" y="3036"/>
                </a:lnTo>
                <a:lnTo>
                  <a:pt x="36" y="3033"/>
                </a:lnTo>
                <a:lnTo>
                  <a:pt x="32" y="3030"/>
                </a:lnTo>
                <a:lnTo>
                  <a:pt x="28" y="3027"/>
                </a:lnTo>
                <a:lnTo>
                  <a:pt x="24" y="3023"/>
                </a:lnTo>
                <a:lnTo>
                  <a:pt x="21" y="3020"/>
                </a:lnTo>
                <a:lnTo>
                  <a:pt x="18" y="3016"/>
                </a:lnTo>
                <a:lnTo>
                  <a:pt x="15" y="3013"/>
                </a:lnTo>
                <a:lnTo>
                  <a:pt x="12" y="3009"/>
                </a:lnTo>
                <a:lnTo>
                  <a:pt x="9" y="3005"/>
                </a:lnTo>
                <a:lnTo>
                  <a:pt x="7" y="3001"/>
                </a:lnTo>
                <a:lnTo>
                  <a:pt x="5" y="2999"/>
                </a:lnTo>
                <a:lnTo>
                  <a:pt x="4" y="2996"/>
                </a:lnTo>
                <a:lnTo>
                  <a:pt x="3" y="2994"/>
                </a:lnTo>
                <a:lnTo>
                  <a:pt x="2" y="2992"/>
                </a:lnTo>
                <a:lnTo>
                  <a:pt x="1" y="2989"/>
                </a:lnTo>
                <a:lnTo>
                  <a:pt x="0" y="2987"/>
                </a:lnTo>
                <a:lnTo>
                  <a:pt x="0" y="653"/>
                </a:lnTo>
                <a:lnTo>
                  <a:pt x="379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5" name="Line 1787"/>
          <p:cNvSpPr>
            <a:spLocks noChangeShapeType="1"/>
          </p:cNvSpPr>
          <p:nvPr/>
        </p:nvSpPr>
        <p:spPr bwMode="auto">
          <a:xfrm>
            <a:off x="3825875" y="3494088"/>
            <a:ext cx="1588" cy="12350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6" name="Freeform 1788"/>
          <p:cNvSpPr>
            <a:spLocks/>
          </p:cNvSpPr>
          <p:nvPr/>
        </p:nvSpPr>
        <p:spPr bwMode="auto">
          <a:xfrm>
            <a:off x="4027488" y="4379913"/>
            <a:ext cx="66675" cy="138112"/>
          </a:xfrm>
          <a:custGeom>
            <a:avLst/>
            <a:gdLst>
              <a:gd name="T0" fmla="*/ 2147483647 w 127"/>
              <a:gd name="T1" fmla="*/ 2147483647 h 259"/>
              <a:gd name="T2" fmla="*/ 0 w 127"/>
              <a:gd name="T3" fmla="*/ 2147483647 h 259"/>
              <a:gd name="T4" fmla="*/ 0 w 127"/>
              <a:gd name="T5" fmla="*/ 0 h 259"/>
              <a:gd name="T6" fmla="*/ 2147483647 w 127"/>
              <a:gd name="T7" fmla="*/ 2147483647 h 2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7" h="259">
                <a:moveTo>
                  <a:pt x="127" y="100"/>
                </a:moveTo>
                <a:lnTo>
                  <a:pt x="0" y="259"/>
                </a:lnTo>
                <a:lnTo>
                  <a:pt x="0" y="0"/>
                </a:lnTo>
                <a:lnTo>
                  <a:pt x="127" y="10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7" name="Line 1789"/>
          <p:cNvSpPr>
            <a:spLocks noChangeShapeType="1"/>
          </p:cNvSpPr>
          <p:nvPr/>
        </p:nvSpPr>
        <p:spPr bwMode="auto">
          <a:xfrm>
            <a:off x="4027488" y="3148013"/>
            <a:ext cx="1587" cy="1562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8" name="Line 1790"/>
          <p:cNvSpPr>
            <a:spLocks noChangeShapeType="1"/>
          </p:cNvSpPr>
          <p:nvPr/>
        </p:nvSpPr>
        <p:spPr bwMode="auto">
          <a:xfrm flipH="1">
            <a:off x="3470275" y="2974975"/>
            <a:ext cx="657225" cy="11318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09" name="Freeform 1791"/>
          <p:cNvSpPr>
            <a:spLocks/>
          </p:cNvSpPr>
          <p:nvPr/>
        </p:nvSpPr>
        <p:spPr bwMode="auto">
          <a:xfrm>
            <a:off x="2722563" y="3513138"/>
            <a:ext cx="196850" cy="1449387"/>
          </a:xfrm>
          <a:custGeom>
            <a:avLst/>
            <a:gdLst>
              <a:gd name="T0" fmla="*/ 2147483647 w 371"/>
              <a:gd name="T1" fmla="*/ 0 h 2741"/>
              <a:gd name="T2" fmla="*/ 2147483647 w 371"/>
              <a:gd name="T3" fmla="*/ 2147483647 h 2741"/>
              <a:gd name="T4" fmla="*/ 0 w 371"/>
              <a:gd name="T5" fmla="*/ 2147483647 h 2741"/>
              <a:gd name="T6" fmla="*/ 0 w 371"/>
              <a:gd name="T7" fmla="*/ 2147483647 h 2741"/>
              <a:gd name="T8" fmla="*/ 2147483647 w 371"/>
              <a:gd name="T9" fmla="*/ 0 h 27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1" h="2741">
                <a:moveTo>
                  <a:pt x="371" y="0"/>
                </a:moveTo>
                <a:lnTo>
                  <a:pt x="371" y="2101"/>
                </a:lnTo>
                <a:lnTo>
                  <a:pt x="0" y="2741"/>
                </a:lnTo>
                <a:lnTo>
                  <a:pt x="0" y="215"/>
                </a:lnTo>
                <a:lnTo>
                  <a:pt x="371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0" name="Line 1792"/>
          <p:cNvSpPr>
            <a:spLocks noChangeShapeType="1"/>
          </p:cNvSpPr>
          <p:nvPr/>
        </p:nvSpPr>
        <p:spPr bwMode="auto">
          <a:xfrm>
            <a:off x="2919413" y="3513138"/>
            <a:ext cx="1587" cy="1111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1" name="Line 1793"/>
          <p:cNvSpPr>
            <a:spLocks noChangeShapeType="1"/>
          </p:cNvSpPr>
          <p:nvPr/>
        </p:nvSpPr>
        <p:spPr bwMode="auto">
          <a:xfrm>
            <a:off x="2722563" y="3625850"/>
            <a:ext cx="1587" cy="133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2" name="Line 1794"/>
          <p:cNvSpPr>
            <a:spLocks noChangeShapeType="1"/>
          </p:cNvSpPr>
          <p:nvPr/>
        </p:nvSpPr>
        <p:spPr bwMode="auto">
          <a:xfrm>
            <a:off x="2928938" y="3506788"/>
            <a:ext cx="339725" cy="269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3" name="Line 1795"/>
          <p:cNvSpPr>
            <a:spLocks noChangeShapeType="1"/>
          </p:cNvSpPr>
          <p:nvPr/>
        </p:nvSpPr>
        <p:spPr bwMode="auto">
          <a:xfrm flipH="1">
            <a:off x="4027488" y="4433888"/>
            <a:ext cx="66675" cy="841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4" name="Line 1796"/>
          <p:cNvSpPr>
            <a:spLocks noChangeShapeType="1"/>
          </p:cNvSpPr>
          <p:nvPr/>
        </p:nvSpPr>
        <p:spPr bwMode="auto">
          <a:xfrm>
            <a:off x="2919413" y="3740150"/>
            <a:ext cx="352425" cy="276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5" name="Line 1797"/>
          <p:cNvSpPr>
            <a:spLocks noChangeShapeType="1"/>
          </p:cNvSpPr>
          <p:nvPr/>
        </p:nvSpPr>
        <p:spPr bwMode="auto">
          <a:xfrm>
            <a:off x="2919413" y="3790950"/>
            <a:ext cx="331787" cy="261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6" name="Freeform 1798"/>
          <p:cNvSpPr>
            <a:spLocks/>
          </p:cNvSpPr>
          <p:nvPr/>
        </p:nvSpPr>
        <p:spPr bwMode="auto">
          <a:xfrm>
            <a:off x="4383088" y="3019425"/>
            <a:ext cx="177800" cy="252413"/>
          </a:xfrm>
          <a:custGeom>
            <a:avLst/>
            <a:gdLst>
              <a:gd name="T0" fmla="*/ 0 w 337"/>
              <a:gd name="T1" fmla="*/ 2147483647 h 475"/>
              <a:gd name="T2" fmla="*/ 2147483647 w 337"/>
              <a:gd name="T3" fmla="*/ 2147483647 h 475"/>
              <a:gd name="T4" fmla="*/ 2147483647 w 337"/>
              <a:gd name="T5" fmla="*/ 2147483647 h 475"/>
              <a:gd name="T6" fmla="*/ 2147483647 w 337"/>
              <a:gd name="T7" fmla="*/ 0 h 475"/>
              <a:gd name="T8" fmla="*/ 0 w 337"/>
              <a:gd name="T9" fmla="*/ 2147483647 h 475"/>
              <a:gd name="T10" fmla="*/ 0 w 337"/>
              <a:gd name="T11" fmla="*/ 2147483647 h 4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7" h="475">
                <a:moveTo>
                  <a:pt x="0" y="475"/>
                </a:moveTo>
                <a:lnTo>
                  <a:pt x="337" y="281"/>
                </a:lnTo>
                <a:lnTo>
                  <a:pt x="337" y="79"/>
                </a:lnTo>
                <a:lnTo>
                  <a:pt x="210" y="0"/>
                </a:lnTo>
                <a:lnTo>
                  <a:pt x="0" y="121"/>
                </a:lnTo>
                <a:lnTo>
                  <a:pt x="0" y="47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7" name="Freeform 1799"/>
          <p:cNvSpPr>
            <a:spLocks/>
          </p:cNvSpPr>
          <p:nvPr/>
        </p:nvSpPr>
        <p:spPr bwMode="auto">
          <a:xfrm>
            <a:off x="4127500" y="3084513"/>
            <a:ext cx="255588" cy="333375"/>
          </a:xfrm>
          <a:custGeom>
            <a:avLst/>
            <a:gdLst>
              <a:gd name="T0" fmla="*/ 2147483647 w 483"/>
              <a:gd name="T1" fmla="*/ 0 h 631"/>
              <a:gd name="T2" fmla="*/ 0 w 483"/>
              <a:gd name="T3" fmla="*/ 2147483647 h 631"/>
              <a:gd name="T4" fmla="*/ 0 w 483"/>
              <a:gd name="T5" fmla="*/ 2147483647 h 631"/>
              <a:gd name="T6" fmla="*/ 2147483647 w 483"/>
              <a:gd name="T7" fmla="*/ 2147483647 h 631"/>
              <a:gd name="T8" fmla="*/ 2147483647 w 483"/>
              <a:gd name="T9" fmla="*/ 0 h 6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31">
                <a:moveTo>
                  <a:pt x="483" y="0"/>
                </a:moveTo>
                <a:lnTo>
                  <a:pt x="0" y="279"/>
                </a:lnTo>
                <a:lnTo>
                  <a:pt x="0" y="631"/>
                </a:lnTo>
                <a:lnTo>
                  <a:pt x="483" y="354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8" name="Freeform 1800"/>
          <p:cNvSpPr>
            <a:spLocks/>
          </p:cNvSpPr>
          <p:nvPr/>
        </p:nvSpPr>
        <p:spPr bwMode="auto">
          <a:xfrm>
            <a:off x="4127500" y="3298825"/>
            <a:ext cx="255588" cy="320675"/>
          </a:xfrm>
          <a:custGeom>
            <a:avLst/>
            <a:gdLst>
              <a:gd name="T0" fmla="*/ 2147483647 w 483"/>
              <a:gd name="T1" fmla="*/ 0 h 606"/>
              <a:gd name="T2" fmla="*/ 0 w 483"/>
              <a:gd name="T3" fmla="*/ 2147483647 h 606"/>
              <a:gd name="T4" fmla="*/ 0 w 483"/>
              <a:gd name="T5" fmla="*/ 2147483647 h 606"/>
              <a:gd name="T6" fmla="*/ 2147483647 w 483"/>
              <a:gd name="T7" fmla="*/ 2147483647 h 606"/>
              <a:gd name="T8" fmla="*/ 2147483647 w 483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06">
                <a:moveTo>
                  <a:pt x="483" y="0"/>
                </a:moveTo>
                <a:lnTo>
                  <a:pt x="0" y="280"/>
                </a:lnTo>
                <a:lnTo>
                  <a:pt x="0" y="606"/>
                </a:lnTo>
                <a:lnTo>
                  <a:pt x="483" y="324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19" name="Freeform 1801"/>
          <p:cNvSpPr>
            <a:spLocks/>
          </p:cNvSpPr>
          <p:nvPr/>
        </p:nvSpPr>
        <p:spPr bwMode="auto">
          <a:xfrm>
            <a:off x="4383088" y="3194050"/>
            <a:ext cx="177800" cy="276225"/>
          </a:xfrm>
          <a:custGeom>
            <a:avLst/>
            <a:gdLst>
              <a:gd name="T0" fmla="*/ 0 w 337"/>
              <a:gd name="T1" fmla="*/ 2147483647 h 521"/>
              <a:gd name="T2" fmla="*/ 2147483647 w 337"/>
              <a:gd name="T3" fmla="*/ 2147483647 h 521"/>
              <a:gd name="T4" fmla="*/ 2147483647 w 337"/>
              <a:gd name="T5" fmla="*/ 0 h 521"/>
              <a:gd name="T6" fmla="*/ 0 w 337"/>
              <a:gd name="T7" fmla="*/ 2147483647 h 521"/>
              <a:gd name="T8" fmla="*/ 0 w 337"/>
              <a:gd name="T9" fmla="*/ 2147483647 h 5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521">
                <a:moveTo>
                  <a:pt x="0" y="521"/>
                </a:moveTo>
                <a:lnTo>
                  <a:pt x="337" y="326"/>
                </a:lnTo>
                <a:lnTo>
                  <a:pt x="337" y="0"/>
                </a:lnTo>
                <a:lnTo>
                  <a:pt x="0" y="197"/>
                </a:lnTo>
                <a:lnTo>
                  <a:pt x="0" y="52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0" name="Freeform 1802"/>
          <p:cNvSpPr>
            <a:spLocks/>
          </p:cNvSpPr>
          <p:nvPr/>
        </p:nvSpPr>
        <p:spPr bwMode="auto">
          <a:xfrm>
            <a:off x="4383088" y="3397250"/>
            <a:ext cx="177800" cy="284163"/>
          </a:xfrm>
          <a:custGeom>
            <a:avLst/>
            <a:gdLst>
              <a:gd name="T0" fmla="*/ 2147483647 w 337"/>
              <a:gd name="T1" fmla="*/ 0 h 536"/>
              <a:gd name="T2" fmla="*/ 0 w 337"/>
              <a:gd name="T3" fmla="*/ 2147483647 h 536"/>
              <a:gd name="T4" fmla="*/ 0 w 337"/>
              <a:gd name="T5" fmla="*/ 2147483647 h 536"/>
              <a:gd name="T6" fmla="*/ 2147483647 w 337"/>
              <a:gd name="T7" fmla="*/ 2147483647 h 536"/>
              <a:gd name="T8" fmla="*/ 2147483647 w 337"/>
              <a:gd name="T9" fmla="*/ 0 h 5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536">
                <a:moveTo>
                  <a:pt x="337" y="0"/>
                </a:moveTo>
                <a:lnTo>
                  <a:pt x="0" y="197"/>
                </a:lnTo>
                <a:lnTo>
                  <a:pt x="0" y="536"/>
                </a:lnTo>
                <a:lnTo>
                  <a:pt x="337" y="340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1" name="Freeform 1803"/>
          <p:cNvSpPr>
            <a:spLocks/>
          </p:cNvSpPr>
          <p:nvPr/>
        </p:nvSpPr>
        <p:spPr bwMode="auto">
          <a:xfrm>
            <a:off x="4127500" y="3502025"/>
            <a:ext cx="255588" cy="328613"/>
          </a:xfrm>
          <a:custGeom>
            <a:avLst/>
            <a:gdLst>
              <a:gd name="T0" fmla="*/ 2147483647 w 483"/>
              <a:gd name="T1" fmla="*/ 0 h 620"/>
              <a:gd name="T2" fmla="*/ 0 w 483"/>
              <a:gd name="T3" fmla="*/ 2147483647 h 620"/>
              <a:gd name="T4" fmla="*/ 0 w 483"/>
              <a:gd name="T5" fmla="*/ 2147483647 h 620"/>
              <a:gd name="T6" fmla="*/ 2147483647 w 483"/>
              <a:gd name="T7" fmla="*/ 2147483647 h 620"/>
              <a:gd name="T8" fmla="*/ 2147483647 w 483"/>
              <a:gd name="T9" fmla="*/ 0 h 6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20">
                <a:moveTo>
                  <a:pt x="483" y="0"/>
                </a:moveTo>
                <a:lnTo>
                  <a:pt x="0" y="281"/>
                </a:lnTo>
                <a:lnTo>
                  <a:pt x="0" y="620"/>
                </a:lnTo>
                <a:lnTo>
                  <a:pt x="483" y="339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2" name="Freeform 1804"/>
          <p:cNvSpPr>
            <a:spLocks/>
          </p:cNvSpPr>
          <p:nvPr/>
        </p:nvSpPr>
        <p:spPr bwMode="auto">
          <a:xfrm>
            <a:off x="4127500" y="3705225"/>
            <a:ext cx="255588" cy="331788"/>
          </a:xfrm>
          <a:custGeom>
            <a:avLst/>
            <a:gdLst>
              <a:gd name="T0" fmla="*/ 0 w 483"/>
              <a:gd name="T1" fmla="*/ 2147483647 h 626"/>
              <a:gd name="T2" fmla="*/ 2147483647 w 483"/>
              <a:gd name="T3" fmla="*/ 2147483647 h 626"/>
              <a:gd name="T4" fmla="*/ 2147483647 w 483"/>
              <a:gd name="T5" fmla="*/ 0 h 626"/>
              <a:gd name="T6" fmla="*/ 0 w 483"/>
              <a:gd name="T7" fmla="*/ 2147483647 h 626"/>
              <a:gd name="T8" fmla="*/ 0 w 483"/>
              <a:gd name="T9" fmla="*/ 2147483647 h 6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26">
                <a:moveTo>
                  <a:pt x="0" y="626"/>
                </a:moveTo>
                <a:lnTo>
                  <a:pt x="483" y="344"/>
                </a:lnTo>
                <a:lnTo>
                  <a:pt x="483" y="0"/>
                </a:lnTo>
                <a:lnTo>
                  <a:pt x="0" y="280"/>
                </a:lnTo>
                <a:lnTo>
                  <a:pt x="0" y="62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3" name="Freeform 1805"/>
          <p:cNvSpPr>
            <a:spLocks/>
          </p:cNvSpPr>
          <p:nvPr/>
        </p:nvSpPr>
        <p:spPr bwMode="auto">
          <a:xfrm>
            <a:off x="4383088" y="3602038"/>
            <a:ext cx="177800" cy="285750"/>
          </a:xfrm>
          <a:custGeom>
            <a:avLst/>
            <a:gdLst>
              <a:gd name="T0" fmla="*/ 2147483647 w 337"/>
              <a:gd name="T1" fmla="*/ 0 h 540"/>
              <a:gd name="T2" fmla="*/ 2147483647 w 337"/>
              <a:gd name="T3" fmla="*/ 2147483647 h 540"/>
              <a:gd name="T4" fmla="*/ 0 w 337"/>
              <a:gd name="T5" fmla="*/ 2147483647 h 540"/>
              <a:gd name="T6" fmla="*/ 0 w 337"/>
              <a:gd name="T7" fmla="*/ 2147483647 h 540"/>
              <a:gd name="T8" fmla="*/ 2147483647 w 337"/>
              <a:gd name="T9" fmla="*/ 0 h 5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540">
                <a:moveTo>
                  <a:pt x="337" y="0"/>
                </a:moveTo>
                <a:lnTo>
                  <a:pt x="337" y="345"/>
                </a:lnTo>
                <a:lnTo>
                  <a:pt x="0" y="540"/>
                </a:lnTo>
                <a:lnTo>
                  <a:pt x="0" y="196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4" name="Freeform 1806"/>
          <p:cNvSpPr>
            <a:spLocks/>
          </p:cNvSpPr>
          <p:nvPr/>
        </p:nvSpPr>
        <p:spPr bwMode="auto">
          <a:xfrm>
            <a:off x="4383088" y="3819525"/>
            <a:ext cx="177800" cy="273050"/>
          </a:xfrm>
          <a:custGeom>
            <a:avLst/>
            <a:gdLst>
              <a:gd name="T0" fmla="*/ 2147483647 w 337"/>
              <a:gd name="T1" fmla="*/ 0 h 515"/>
              <a:gd name="T2" fmla="*/ 0 w 337"/>
              <a:gd name="T3" fmla="*/ 2147483647 h 515"/>
              <a:gd name="T4" fmla="*/ 0 w 337"/>
              <a:gd name="T5" fmla="*/ 2147483647 h 515"/>
              <a:gd name="T6" fmla="*/ 2147483647 w 337"/>
              <a:gd name="T7" fmla="*/ 2147483647 h 515"/>
              <a:gd name="T8" fmla="*/ 2147483647 w 337"/>
              <a:gd name="T9" fmla="*/ 0 h 5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515">
                <a:moveTo>
                  <a:pt x="337" y="0"/>
                </a:moveTo>
                <a:lnTo>
                  <a:pt x="0" y="196"/>
                </a:lnTo>
                <a:lnTo>
                  <a:pt x="0" y="515"/>
                </a:lnTo>
                <a:lnTo>
                  <a:pt x="337" y="319"/>
                </a:lnTo>
                <a:lnTo>
                  <a:pt x="337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5" name="Freeform 1807"/>
          <p:cNvSpPr>
            <a:spLocks/>
          </p:cNvSpPr>
          <p:nvPr/>
        </p:nvSpPr>
        <p:spPr bwMode="auto">
          <a:xfrm>
            <a:off x="4127500" y="3924300"/>
            <a:ext cx="255588" cy="317500"/>
          </a:xfrm>
          <a:custGeom>
            <a:avLst/>
            <a:gdLst>
              <a:gd name="T0" fmla="*/ 2147483647 w 483"/>
              <a:gd name="T1" fmla="*/ 0 h 600"/>
              <a:gd name="T2" fmla="*/ 0 w 483"/>
              <a:gd name="T3" fmla="*/ 2147483647 h 600"/>
              <a:gd name="T4" fmla="*/ 0 w 483"/>
              <a:gd name="T5" fmla="*/ 2147483647 h 600"/>
              <a:gd name="T6" fmla="*/ 2147483647 w 483"/>
              <a:gd name="T7" fmla="*/ 2147483647 h 600"/>
              <a:gd name="T8" fmla="*/ 2147483647 w 483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00">
                <a:moveTo>
                  <a:pt x="483" y="0"/>
                </a:moveTo>
                <a:lnTo>
                  <a:pt x="0" y="281"/>
                </a:lnTo>
                <a:lnTo>
                  <a:pt x="0" y="600"/>
                </a:lnTo>
                <a:lnTo>
                  <a:pt x="483" y="319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6" name="Freeform 1808"/>
          <p:cNvSpPr>
            <a:spLocks/>
          </p:cNvSpPr>
          <p:nvPr/>
        </p:nvSpPr>
        <p:spPr bwMode="auto">
          <a:xfrm>
            <a:off x="4127500" y="4119563"/>
            <a:ext cx="255588" cy="323850"/>
          </a:xfrm>
          <a:custGeom>
            <a:avLst/>
            <a:gdLst>
              <a:gd name="T0" fmla="*/ 2147483647 w 483"/>
              <a:gd name="T1" fmla="*/ 0 h 613"/>
              <a:gd name="T2" fmla="*/ 0 w 483"/>
              <a:gd name="T3" fmla="*/ 2147483647 h 613"/>
              <a:gd name="T4" fmla="*/ 0 w 483"/>
              <a:gd name="T5" fmla="*/ 2147483647 h 613"/>
              <a:gd name="T6" fmla="*/ 2147483647 w 483"/>
              <a:gd name="T7" fmla="*/ 2147483647 h 613"/>
              <a:gd name="T8" fmla="*/ 2147483647 w 483"/>
              <a:gd name="T9" fmla="*/ 0 h 6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613">
                <a:moveTo>
                  <a:pt x="483" y="0"/>
                </a:moveTo>
                <a:lnTo>
                  <a:pt x="0" y="281"/>
                </a:lnTo>
                <a:lnTo>
                  <a:pt x="0" y="613"/>
                </a:lnTo>
                <a:lnTo>
                  <a:pt x="483" y="335"/>
                </a:lnTo>
                <a:lnTo>
                  <a:pt x="4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7" name="Freeform 1809"/>
          <p:cNvSpPr>
            <a:spLocks/>
          </p:cNvSpPr>
          <p:nvPr/>
        </p:nvSpPr>
        <p:spPr bwMode="auto">
          <a:xfrm>
            <a:off x="4383088" y="4016375"/>
            <a:ext cx="177800" cy="280988"/>
          </a:xfrm>
          <a:custGeom>
            <a:avLst/>
            <a:gdLst>
              <a:gd name="T0" fmla="*/ 0 w 337"/>
              <a:gd name="T1" fmla="*/ 2147483647 h 531"/>
              <a:gd name="T2" fmla="*/ 2147483647 w 337"/>
              <a:gd name="T3" fmla="*/ 2147483647 h 531"/>
              <a:gd name="T4" fmla="*/ 2147483647 w 337"/>
              <a:gd name="T5" fmla="*/ 0 h 531"/>
              <a:gd name="T6" fmla="*/ 0 w 337"/>
              <a:gd name="T7" fmla="*/ 2147483647 h 531"/>
              <a:gd name="T8" fmla="*/ 0 w 337"/>
              <a:gd name="T9" fmla="*/ 2147483647 h 5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531">
                <a:moveTo>
                  <a:pt x="0" y="531"/>
                </a:moveTo>
                <a:lnTo>
                  <a:pt x="337" y="339"/>
                </a:lnTo>
                <a:lnTo>
                  <a:pt x="337" y="0"/>
                </a:lnTo>
                <a:lnTo>
                  <a:pt x="0" y="196"/>
                </a:lnTo>
                <a:lnTo>
                  <a:pt x="0" y="53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8" name="Freeform 1810"/>
          <p:cNvSpPr>
            <a:spLocks/>
          </p:cNvSpPr>
          <p:nvPr/>
        </p:nvSpPr>
        <p:spPr bwMode="auto">
          <a:xfrm>
            <a:off x="4383088" y="2982913"/>
            <a:ext cx="111125" cy="101600"/>
          </a:xfrm>
          <a:custGeom>
            <a:avLst/>
            <a:gdLst>
              <a:gd name="T0" fmla="*/ 2147483647 w 210"/>
              <a:gd name="T1" fmla="*/ 2147483647 h 191"/>
              <a:gd name="T2" fmla="*/ 0 w 210"/>
              <a:gd name="T3" fmla="*/ 2147483647 h 191"/>
              <a:gd name="T4" fmla="*/ 0 w 210"/>
              <a:gd name="T5" fmla="*/ 2147483647 h 191"/>
              <a:gd name="T6" fmla="*/ 2147483647 w 210"/>
              <a:gd name="T7" fmla="*/ 0 h 191"/>
              <a:gd name="T8" fmla="*/ 2147483647 w 210"/>
              <a:gd name="T9" fmla="*/ 2147483647 h 191"/>
              <a:gd name="T10" fmla="*/ 2147483647 w 210"/>
              <a:gd name="T11" fmla="*/ 2147483647 h 19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0" h="191">
                <a:moveTo>
                  <a:pt x="210" y="70"/>
                </a:moveTo>
                <a:lnTo>
                  <a:pt x="0" y="191"/>
                </a:lnTo>
                <a:lnTo>
                  <a:pt x="0" y="89"/>
                </a:lnTo>
                <a:lnTo>
                  <a:pt x="153" y="0"/>
                </a:lnTo>
                <a:lnTo>
                  <a:pt x="153" y="35"/>
                </a:lnTo>
                <a:lnTo>
                  <a:pt x="210" y="7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29" name="Freeform 1811"/>
          <p:cNvSpPr>
            <a:spLocks/>
          </p:cNvSpPr>
          <p:nvPr/>
        </p:nvSpPr>
        <p:spPr bwMode="auto">
          <a:xfrm>
            <a:off x="4127500" y="3030538"/>
            <a:ext cx="255588" cy="201612"/>
          </a:xfrm>
          <a:custGeom>
            <a:avLst/>
            <a:gdLst>
              <a:gd name="T0" fmla="*/ 2147483647 w 483"/>
              <a:gd name="T1" fmla="*/ 2147483647 h 381"/>
              <a:gd name="T2" fmla="*/ 0 w 483"/>
              <a:gd name="T3" fmla="*/ 2147483647 h 381"/>
              <a:gd name="T4" fmla="*/ 0 w 483"/>
              <a:gd name="T5" fmla="*/ 2147483647 h 381"/>
              <a:gd name="T6" fmla="*/ 2147483647 w 483"/>
              <a:gd name="T7" fmla="*/ 0 h 381"/>
              <a:gd name="T8" fmla="*/ 2147483647 w 483"/>
              <a:gd name="T9" fmla="*/ 2147483647 h 3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81">
                <a:moveTo>
                  <a:pt x="483" y="102"/>
                </a:moveTo>
                <a:lnTo>
                  <a:pt x="0" y="381"/>
                </a:lnTo>
                <a:lnTo>
                  <a:pt x="0" y="278"/>
                </a:lnTo>
                <a:lnTo>
                  <a:pt x="483" y="0"/>
                </a:lnTo>
                <a:lnTo>
                  <a:pt x="483" y="10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0" name="Freeform 1812"/>
          <p:cNvSpPr>
            <a:spLocks/>
          </p:cNvSpPr>
          <p:nvPr/>
        </p:nvSpPr>
        <p:spPr bwMode="auto">
          <a:xfrm>
            <a:off x="4127500" y="4092575"/>
            <a:ext cx="255588" cy="176213"/>
          </a:xfrm>
          <a:custGeom>
            <a:avLst/>
            <a:gdLst>
              <a:gd name="T0" fmla="*/ 2147483647 w 483"/>
              <a:gd name="T1" fmla="*/ 2147483647 h 332"/>
              <a:gd name="T2" fmla="*/ 0 w 483"/>
              <a:gd name="T3" fmla="*/ 2147483647 h 332"/>
              <a:gd name="T4" fmla="*/ 0 w 483"/>
              <a:gd name="T5" fmla="*/ 2147483647 h 332"/>
              <a:gd name="T6" fmla="*/ 2147483647 w 483"/>
              <a:gd name="T7" fmla="*/ 0 h 332"/>
              <a:gd name="T8" fmla="*/ 2147483647 w 483"/>
              <a:gd name="T9" fmla="*/ 2147483647 h 3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32">
                <a:moveTo>
                  <a:pt x="483" y="51"/>
                </a:moveTo>
                <a:lnTo>
                  <a:pt x="0" y="332"/>
                </a:lnTo>
                <a:lnTo>
                  <a:pt x="0" y="281"/>
                </a:lnTo>
                <a:lnTo>
                  <a:pt x="483" y="0"/>
                </a:lnTo>
                <a:lnTo>
                  <a:pt x="483" y="5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1" name="Freeform 1813"/>
          <p:cNvSpPr>
            <a:spLocks/>
          </p:cNvSpPr>
          <p:nvPr/>
        </p:nvSpPr>
        <p:spPr bwMode="auto">
          <a:xfrm>
            <a:off x="4383088" y="3989388"/>
            <a:ext cx="177800" cy="130175"/>
          </a:xfrm>
          <a:custGeom>
            <a:avLst/>
            <a:gdLst>
              <a:gd name="T0" fmla="*/ 2147483647 w 337"/>
              <a:gd name="T1" fmla="*/ 2147483647 h 247"/>
              <a:gd name="T2" fmla="*/ 0 w 337"/>
              <a:gd name="T3" fmla="*/ 2147483647 h 247"/>
              <a:gd name="T4" fmla="*/ 0 w 337"/>
              <a:gd name="T5" fmla="*/ 2147483647 h 247"/>
              <a:gd name="T6" fmla="*/ 2147483647 w 337"/>
              <a:gd name="T7" fmla="*/ 0 h 247"/>
              <a:gd name="T8" fmla="*/ 2147483647 w 337"/>
              <a:gd name="T9" fmla="*/ 2147483647 h 2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247">
                <a:moveTo>
                  <a:pt x="337" y="51"/>
                </a:moveTo>
                <a:lnTo>
                  <a:pt x="0" y="247"/>
                </a:lnTo>
                <a:lnTo>
                  <a:pt x="0" y="196"/>
                </a:lnTo>
                <a:lnTo>
                  <a:pt x="337" y="0"/>
                </a:lnTo>
                <a:lnTo>
                  <a:pt x="337" y="5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2" name="Freeform 1814"/>
          <p:cNvSpPr>
            <a:spLocks/>
          </p:cNvSpPr>
          <p:nvPr/>
        </p:nvSpPr>
        <p:spPr bwMode="auto">
          <a:xfrm>
            <a:off x="4127500" y="3887788"/>
            <a:ext cx="255588" cy="184150"/>
          </a:xfrm>
          <a:custGeom>
            <a:avLst/>
            <a:gdLst>
              <a:gd name="T0" fmla="*/ 2147483647 w 483"/>
              <a:gd name="T1" fmla="*/ 2147483647 h 349"/>
              <a:gd name="T2" fmla="*/ 0 w 483"/>
              <a:gd name="T3" fmla="*/ 2147483647 h 349"/>
              <a:gd name="T4" fmla="*/ 0 w 483"/>
              <a:gd name="T5" fmla="*/ 2147483647 h 349"/>
              <a:gd name="T6" fmla="*/ 2147483647 w 483"/>
              <a:gd name="T7" fmla="*/ 0 h 349"/>
              <a:gd name="T8" fmla="*/ 2147483647 w 483"/>
              <a:gd name="T9" fmla="*/ 2147483647 h 3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49">
                <a:moveTo>
                  <a:pt x="483" y="68"/>
                </a:moveTo>
                <a:lnTo>
                  <a:pt x="0" y="349"/>
                </a:lnTo>
                <a:lnTo>
                  <a:pt x="0" y="282"/>
                </a:lnTo>
                <a:lnTo>
                  <a:pt x="483" y="0"/>
                </a:lnTo>
                <a:lnTo>
                  <a:pt x="483" y="6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3" name="Freeform 1815"/>
          <p:cNvSpPr>
            <a:spLocks/>
          </p:cNvSpPr>
          <p:nvPr/>
        </p:nvSpPr>
        <p:spPr bwMode="auto">
          <a:xfrm>
            <a:off x="4383088" y="3784600"/>
            <a:ext cx="177800" cy="139700"/>
          </a:xfrm>
          <a:custGeom>
            <a:avLst/>
            <a:gdLst>
              <a:gd name="T0" fmla="*/ 2147483647 w 337"/>
              <a:gd name="T1" fmla="*/ 2147483647 h 263"/>
              <a:gd name="T2" fmla="*/ 0 w 337"/>
              <a:gd name="T3" fmla="*/ 2147483647 h 263"/>
              <a:gd name="T4" fmla="*/ 0 w 337"/>
              <a:gd name="T5" fmla="*/ 2147483647 h 263"/>
              <a:gd name="T6" fmla="*/ 2147483647 w 337"/>
              <a:gd name="T7" fmla="*/ 0 h 263"/>
              <a:gd name="T8" fmla="*/ 2147483647 w 337"/>
              <a:gd name="T9" fmla="*/ 2147483647 h 2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263">
                <a:moveTo>
                  <a:pt x="337" y="67"/>
                </a:moveTo>
                <a:lnTo>
                  <a:pt x="0" y="263"/>
                </a:lnTo>
                <a:lnTo>
                  <a:pt x="0" y="195"/>
                </a:lnTo>
                <a:lnTo>
                  <a:pt x="337" y="0"/>
                </a:lnTo>
                <a:lnTo>
                  <a:pt x="337" y="6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4" name="Freeform 1816"/>
          <p:cNvSpPr>
            <a:spLocks/>
          </p:cNvSpPr>
          <p:nvPr/>
        </p:nvSpPr>
        <p:spPr bwMode="auto">
          <a:xfrm>
            <a:off x="4127500" y="3681413"/>
            <a:ext cx="255588" cy="173037"/>
          </a:xfrm>
          <a:custGeom>
            <a:avLst/>
            <a:gdLst>
              <a:gd name="T0" fmla="*/ 0 w 483"/>
              <a:gd name="T1" fmla="*/ 2147483647 h 326"/>
              <a:gd name="T2" fmla="*/ 2147483647 w 483"/>
              <a:gd name="T3" fmla="*/ 0 h 326"/>
              <a:gd name="T4" fmla="*/ 2147483647 w 483"/>
              <a:gd name="T5" fmla="*/ 2147483647 h 326"/>
              <a:gd name="T6" fmla="*/ 0 w 483"/>
              <a:gd name="T7" fmla="*/ 2147483647 h 326"/>
              <a:gd name="T8" fmla="*/ 0 w 483"/>
              <a:gd name="T9" fmla="*/ 2147483647 h 3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26">
                <a:moveTo>
                  <a:pt x="0" y="281"/>
                </a:moveTo>
                <a:lnTo>
                  <a:pt x="483" y="0"/>
                </a:lnTo>
                <a:lnTo>
                  <a:pt x="483" y="46"/>
                </a:lnTo>
                <a:lnTo>
                  <a:pt x="0" y="326"/>
                </a:lnTo>
                <a:lnTo>
                  <a:pt x="0" y="28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5" name="Freeform 1817"/>
          <p:cNvSpPr>
            <a:spLocks/>
          </p:cNvSpPr>
          <p:nvPr/>
        </p:nvSpPr>
        <p:spPr bwMode="auto">
          <a:xfrm>
            <a:off x="4383088" y="3578225"/>
            <a:ext cx="177800" cy="127000"/>
          </a:xfrm>
          <a:custGeom>
            <a:avLst/>
            <a:gdLst>
              <a:gd name="T0" fmla="*/ 0 w 337"/>
              <a:gd name="T1" fmla="*/ 2147483647 h 242"/>
              <a:gd name="T2" fmla="*/ 2147483647 w 337"/>
              <a:gd name="T3" fmla="*/ 0 h 242"/>
              <a:gd name="T4" fmla="*/ 2147483647 w 337"/>
              <a:gd name="T5" fmla="*/ 2147483647 h 242"/>
              <a:gd name="T6" fmla="*/ 0 w 337"/>
              <a:gd name="T7" fmla="*/ 2147483647 h 242"/>
              <a:gd name="T8" fmla="*/ 0 w 337"/>
              <a:gd name="T9" fmla="*/ 2147483647 h 2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242">
                <a:moveTo>
                  <a:pt x="0" y="196"/>
                </a:moveTo>
                <a:lnTo>
                  <a:pt x="337" y="0"/>
                </a:lnTo>
                <a:lnTo>
                  <a:pt x="337" y="46"/>
                </a:lnTo>
                <a:lnTo>
                  <a:pt x="0" y="242"/>
                </a:lnTo>
                <a:lnTo>
                  <a:pt x="0" y="19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6" name="Freeform 1818"/>
          <p:cNvSpPr>
            <a:spLocks/>
          </p:cNvSpPr>
          <p:nvPr/>
        </p:nvSpPr>
        <p:spPr bwMode="auto">
          <a:xfrm>
            <a:off x="4383088" y="3367088"/>
            <a:ext cx="177800" cy="134937"/>
          </a:xfrm>
          <a:custGeom>
            <a:avLst/>
            <a:gdLst>
              <a:gd name="T0" fmla="*/ 2147483647 w 337"/>
              <a:gd name="T1" fmla="*/ 2147483647 h 255"/>
              <a:gd name="T2" fmla="*/ 0 w 337"/>
              <a:gd name="T3" fmla="*/ 2147483647 h 255"/>
              <a:gd name="T4" fmla="*/ 0 w 337"/>
              <a:gd name="T5" fmla="*/ 2147483647 h 255"/>
              <a:gd name="T6" fmla="*/ 2147483647 w 337"/>
              <a:gd name="T7" fmla="*/ 0 h 255"/>
              <a:gd name="T8" fmla="*/ 2147483647 w 337"/>
              <a:gd name="T9" fmla="*/ 2147483647 h 2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255">
                <a:moveTo>
                  <a:pt x="337" y="58"/>
                </a:moveTo>
                <a:lnTo>
                  <a:pt x="0" y="255"/>
                </a:lnTo>
                <a:lnTo>
                  <a:pt x="0" y="195"/>
                </a:lnTo>
                <a:lnTo>
                  <a:pt x="337" y="0"/>
                </a:lnTo>
                <a:lnTo>
                  <a:pt x="337" y="58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7" name="Freeform 1819"/>
          <p:cNvSpPr>
            <a:spLocks/>
          </p:cNvSpPr>
          <p:nvPr/>
        </p:nvSpPr>
        <p:spPr bwMode="auto">
          <a:xfrm>
            <a:off x="4127500" y="3470275"/>
            <a:ext cx="255588" cy="180975"/>
          </a:xfrm>
          <a:custGeom>
            <a:avLst/>
            <a:gdLst>
              <a:gd name="T0" fmla="*/ 0 w 483"/>
              <a:gd name="T1" fmla="*/ 2147483647 h 341"/>
              <a:gd name="T2" fmla="*/ 2147483647 w 483"/>
              <a:gd name="T3" fmla="*/ 0 h 341"/>
              <a:gd name="T4" fmla="*/ 2147483647 w 483"/>
              <a:gd name="T5" fmla="*/ 2147483647 h 341"/>
              <a:gd name="T6" fmla="*/ 0 w 483"/>
              <a:gd name="T7" fmla="*/ 2147483647 h 341"/>
              <a:gd name="T8" fmla="*/ 0 w 483"/>
              <a:gd name="T9" fmla="*/ 2147483647 h 3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41">
                <a:moveTo>
                  <a:pt x="0" y="282"/>
                </a:moveTo>
                <a:lnTo>
                  <a:pt x="483" y="0"/>
                </a:lnTo>
                <a:lnTo>
                  <a:pt x="483" y="60"/>
                </a:lnTo>
                <a:lnTo>
                  <a:pt x="0" y="341"/>
                </a:lnTo>
                <a:lnTo>
                  <a:pt x="0" y="28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8" name="Freeform 1820"/>
          <p:cNvSpPr>
            <a:spLocks/>
          </p:cNvSpPr>
          <p:nvPr/>
        </p:nvSpPr>
        <p:spPr bwMode="auto">
          <a:xfrm>
            <a:off x="4127500" y="3271838"/>
            <a:ext cx="255588" cy="174625"/>
          </a:xfrm>
          <a:custGeom>
            <a:avLst/>
            <a:gdLst>
              <a:gd name="T0" fmla="*/ 2147483647 w 483"/>
              <a:gd name="T1" fmla="*/ 2147483647 h 332"/>
              <a:gd name="T2" fmla="*/ 0 w 483"/>
              <a:gd name="T3" fmla="*/ 2147483647 h 332"/>
              <a:gd name="T4" fmla="*/ 0 w 483"/>
              <a:gd name="T5" fmla="*/ 2147483647 h 332"/>
              <a:gd name="T6" fmla="*/ 2147483647 w 483"/>
              <a:gd name="T7" fmla="*/ 0 h 332"/>
              <a:gd name="T8" fmla="*/ 2147483647 w 483"/>
              <a:gd name="T9" fmla="*/ 2147483647 h 3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3" h="332">
                <a:moveTo>
                  <a:pt x="483" y="52"/>
                </a:moveTo>
                <a:lnTo>
                  <a:pt x="0" y="332"/>
                </a:lnTo>
                <a:lnTo>
                  <a:pt x="0" y="277"/>
                </a:lnTo>
                <a:lnTo>
                  <a:pt x="483" y="0"/>
                </a:lnTo>
                <a:lnTo>
                  <a:pt x="483" y="5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39" name="Freeform 1821"/>
          <p:cNvSpPr>
            <a:spLocks/>
          </p:cNvSpPr>
          <p:nvPr/>
        </p:nvSpPr>
        <p:spPr bwMode="auto">
          <a:xfrm>
            <a:off x="4383088" y="3168650"/>
            <a:ext cx="177800" cy="130175"/>
          </a:xfrm>
          <a:custGeom>
            <a:avLst/>
            <a:gdLst>
              <a:gd name="T0" fmla="*/ 0 w 337"/>
              <a:gd name="T1" fmla="*/ 2147483647 h 246"/>
              <a:gd name="T2" fmla="*/ 2147483647 w 337"/>
              <a:gd name="T3" fmla="*/ 0 h 246"/>
              <a:gd name="T4" fmla="*/ 2147483647 w 337"/>
              <a:gd name="T5" fmla="*/ 2147483647 h 246"/>
              <a:gd name="T6" fmla="*/ 0 w 337"/>
              <a:gd name="T7" fmla="*/ 2147483647 h 246"/>
              <a:gd name="T8" fmla="*/ 0 w 337"/>
              <a:gd name="T9" fmla="*/ 2147483647 h 2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7" h="246">
                <a:moveTo>
                  <a:pt x="0" y="194"/>
                </a:moveTo>
                <a:lnTo>
                  <a:pt x="337" y="0"/>
                </a:lnTo>
                <a:lnTo>
                  <a:pt x="337" y="49"/>
                </a:lnTo>
                <a:lnTo>
                  <a:pt x="0" y="246"/>
                </a:lnTo>
                <a:lnTo>
                  <a:pt x="0" y="19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0" name="Line 1822"/>
          <p:cNvSpPr>
            <a:spLocks noChangeShapeType="1"/>
          </p:cNvSpPr>
          <p:nvPr/>
        </p:nvSpPr>
        <p:spPr bwMode="auto">
          <a:xfrm>
            <a:off x="4383088" y="2859088"/>
            <a:ext cx="1587" cy="147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1" name="Line 1823"/>
          <p:cNvSpPr>
            <a:spLocks noChangeShapeType="1"/>
          </p:cNvSpPr>
          <p:nvPr/>
        </p:nvSpPr>
        <p:spPr bwMode="auto">
          <a:xfrm>
            <a:off x="4383088" y="3081338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2" name="Line 1824"/>
          <p:cNvSpPr>
            <a:spLocks noChangeShapeType="1"/>
          </p:cNvSpPr>
          <p:nvPr/>
        </p:nvSpPr>
        <p:spPr bwMode="auto">
          <a:xfrm>
            <a:off x="4383088" y="3305175"/>
            <a:ext cx="1587" cy="147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3" name="Line 1825"/>
          <p:cNvSpPr>
            <a:spLocks noChangeShapeType="1"/>
          </p:cNvSpPr>
          <p:nvPr/>
        </p:nvSpPr>
        <p:spPr bwMode="auto">
          <a:xfrm>
            <a:off x="4383088" y="3527425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4" name="Line 1826"/>
          <p:cNvSpPr>
            <a:spLocks noChangeShapeType="1"/>
          </p:cNvSpPr>
          <p:nvPr/>
        </p:nvSpPr>
        <p:spPr bwMode="auto">
          <a:xfrm>
            <a:off x="4383088" y="3749675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5" name="Line 1827"/>
          <p:cNvSpPr>
            <a:spLocks noChangeShapeType="1"/>
          </p:cNvSpPr>
          <p:nvPr/>
        </p:nvSpPr>
        <p:spPr bwMode="auto">
          <a:xfrm>
            <a:off x="4383088" y="3973513"/>
            <a:ext cx="1587" cy="147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6" name="Line 1828"/>
          <p:cNvSpPr>
            <a:spLocks noChangeShapeType="1"/>
          </p:cNvSpPr>
          <p:nvPr/>
        </p:nvSpPr>
        <p:spPr bwMode="auto">
          <a:xfrm>
            <a:off x="4383088" y="4195763"/>
            <a:ext cx="1587" cy="149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7" name="Line 1829"/>
          <p:cNvSpPr>
            <a:spLocks noChangeShapeType="1"/>
          </p:cNvSpPr>
          <p:nvPr/>
        </p:nvSpPr>
        <p:spPr bwMode="auto">
          <a:xfrm>
            <a:off x="4560888" y="2755900"/>
            <a:ext cx="1587" cy="777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8" name="Line 1830"/>
          <p:cNvSpPr>
            <a:spLocks noChangeShapeType="1"/>
          </p:cNvSpPr>
          <p:nvPr/>
        </p:nvSpPr>
        <p:spPr bwMode="auto">
          <a:xfrm>
            <a:off x="4127500" y="3006725"/>
            <a:ext cx="1588" cy="2160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49" name="Freeform 1831"/>
          <p:cNvSpPr>
            <a:spLocks/>
          </p:cNvSpPr>
          <p:nvPr/>
        </p:nvSpPr>
        <p:spPr bwMode="auto">
          <a:xfrm>
            <a:off x="5654675" y="3168650"/>
            <a:ext cx="361950" cy="396875"/>
          </a:xfrm>
          <a:custGeom>
            <a:avLst/>
            <a:gdLst>
              <a:gd name="T0" fmla="*/ 2147483647 w 683"/>
              <a:gd name="T1" fmla="*/ 0 h 751"/>
              <a:gd name="T2" fmla="*/ 0 w 683"/>
              <a:gd name="T3" fmla="*/ 2147483647 h 751"/>
              <a:gd name="T4" fmla="*/ 0 w 683"/>
              <a:gd name="T5" fmla="*/ 2147483647 h 751"/>
              <a:gd name="T6" fmla="*/ 2147483647 w 683"/>
              <a:gd name="T7" fmla="*/ 2147483647 h 751"/>
              <a:gd name="T8" fmla="*/ 2147483647 w 683"/>
              <a:gd name="T9" fmla="*/ 0 h 7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751">
                <a:moveTo>
                  <a:pt x="683" y="0"/>
                </a:moveTo>
                <a:lnTo>
                  <a:pt x="0" y="398"/>
                </a:lnTo>
                <a:lnTo>
                  <a:pt x="0" y="751"/>
                </a:lnTo>
                <a:lnTo>
                  <a:pt x="683" y="359"/>
                </a:lnTo>
                <a:lnTo>
                  <a:pt x="683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0" name="Freeform 1832"/>
          <p:cNvSpPr>
            <a:spLocks noEditPoints="1"/>
          </p:cNvSpPr>
          <p:nvPr/>
        </p:nvSpPr>
        <p:spPr bwMode="auto">
          <a:xfrm>
            <a:off x="4383088" y="4195763"/>
            <a:ext cx="177800" cy="265112"/>
          </a:xfrm>
          <a:custGeom>
            <a:avLst/>
            <a:gdLst>
              <a:gd name="T0" fmla="*/ 2147483647 w 337"/>
              <a:gd name="T1" fmla="*/ 0 h 503"/>
              <a:gd name="T2" fmla="*/ 2147483647 w 337"/>
              <a:gd name="T3" fmla="*/ 2147483647 h 503"/>
              <a:gd name="T4" fmla="*/ 2147483647 w 337"/>
              <a:gd name="T5" fmla="*/ 2147483647 h 503"/>
              <a:gd name="T6" fmla="*/ 2147483647 w 337"/>
              <a:gd name="T7" fmla="*/ 2147483647 h 503"/>
              <a:gd name="T8" fmla="*/ 2147483647 w 337"/>
              <a:gd name="T9" fmla="*/ 2147483647 h 503"/>
              <a:gd name="T10" fmla="*/ 2147483647 w 337"/>
              <a:gd name="T11" fmla="*/ 2147483647 h 503"/>
              <a:gd name="T12" fmla="*/ 2147483647 w 337"/>
              <a:gd name="T13" fmla="*/ 2147483647 h 503"/>
              <a:gd name="T14" fmla="*/ 2147483647 w 337"/>
              <a:gd name="T15" fmla="*/ 2147483647 h 503"/>
              <a:gd name="T16" fmla="*/ 2147483647 w 337"/>
              <a:gd name="T17" fmla="*/ 2147483647 h 503"/>
              <a:gd name="T18" fmla="*/ 2147483647 w 337"/>
              <a:gd name="T19" fmla="*/ 2147483647 h 503"/>
              <a:gd name="T20" fmla="*/ 2147483647 w 337"/>
              <a:gd name="T21" fmla="*/ 2147483647 h 503"/>
              <a:gd name="T22" fmla="*/ 2147483647 w 337"/>
              <a:gd name="T23" fmla="*/ 2147483647 h 503"/>
              <a:gd name="T24" fmla="*/ 2147483647 w 337"/>
              <a:gd name="T25" fmla="*/ 2147483647 h 503"/>
              <a:gd name="T26" fmla="*/ 2147483647 w 337"/>
              <a:gd name="T27" fmla="*/ 2147483647 h 503"/>
              <a:gd name="T28" fmla="*/ 2147483647 w 337"/>
              <a:gd name="T29" fmla="*/ 2147483647 h 503"/>
              <a:gd name="T30" fmla="*/ 2147483647 w 337"/>
              <a:gd name="T31" fmla="*/ 2147483647 h 503"/>
              <a:gd name="T32" fmla="*/ 2147483647 w 337"/>
              <a:gd name="T33" fmla="*/ 2147483647 h 503"/>
              <a:gd name="T34" fmla="*/ 2147483647 w 337"/>
              <a:gd name="T35" fmla="*/ 2147483647 h 503"/>
              <a:gd name="T36" fmla="*/ 2147483647 w 337"/>
              <a:gd name="T37" fmla="*/ 2147483647 h 503"/>
              <a:gd name="T38" fmla="*/ 2147483647 w 337"/>
              <a:gd name="T39" fmla="*/ 2147483647 h 503"/>
              <a:gd name="T40" fmla="*/ 2147483647 w 337"/>
              <a:gd name="T41" fmla="*/ 2147483647 h 503"/>
              <a:gd name="T42" fmla="*/ 2147483647 w 337"/>
              <a:gd name="T43" fmla="*/ 2147483647 h 503"/>
              <a:gd name="T44" fmla="*/ 2147483647 w 337"/>
              <a:gd name="T45" fmla="*/ 2147483647 h 503"/>
              <a:gd name="T46" fmla="*/ 2147483647 w 337"/>
              <a:gd name="T47" fmla="*/ 2147483647 h 503"/>
              <a:gd name="T48" fmla="*/ 2147483647 w 337"/>
              <a:gd name="T49" fmla="*/ 2147483647 h 503"/>
              <a:gd name="T50" fmla="*/ 2147483647 w 337"/>
              <a:gd name="T51" fmla="*/ 2147483647 h 503"/>
              <a:gd name="T52" fmla="*/ 2147483647 w 337"/>
              <a:gd name="T53" fmla="*/ 2147483647 h 503"/>
              <a:gd name="T54" fmla="*/ 2147483647 w 337"/>
              <a:gd name="T55" fmla="*/ 2147483647 h 503"/>
              <a:gd name="T56" fmla="*/ 2147483647 w 337"/>
              <a:gd name="T57" fmla="*/ 2147483647 h 503"/>
              <a:gd name="T58" fmla="*/ 2147483647 w 337"/>
              <a:gd name="T59" fmla="*/ 2147483647 h 503"/>
              <a:gd name="T60" fmla="*/ 2147483647 w 337"/>
              <a:gd name="T61" fmla="*/ 2147483647 h 503"/>
              <a:gd name="T62" fmla="*/ 2147483647 w 337"/>
              <a:gd name="T63" fmla="*/ 2147483647 h 503"/>
              <a:gd name="T64" fmla="*/ 2147483647 w 337"/>
              <a:gd name="T65" fmla="*/ 2147483647 h 503"/>
              <a:gd name="T66" fmla="*/ 2147483647 w 337"/>
              <a:gd name="T67" fmla="*/ 2147483647 h 503"/>
              <a:gd name="T68" fmla="*/ 2147483647 w 337"/>
              <a:gd name="T69" fmla="*/ 2147483647 h 503"/>
              <a:gd name="T70" fmla="*/ 2147483647 w 337"/>
              <a:gd name="T71" fmla="*/ 2147483647 h 503"/>
              <a:gd name="T72" fmla="*/ 2147483647 w 337"/>
              <a:gd name="T73" fmla="*/ 2147483647 h 503"/>
              <a:gd name="T74" fmla="*/ 2147483647 w 337"/>
              <a:gd name="T75" fmla="*/ 2147483647 h 503"/>
              <a:gd name="T76" fmla="*/ 2147483647 w 337"/>
              <a:gd name="T77" fmla="*/ 2147483647 h 503"/>
              <a:gd name="T78" fmla="*/ 2147483647 w 337"/>
              <a:gd name="T79" fmla="*/ 2147483647 h 503"/>
              <a:gd name="T80" fmla="*/ 2147483647 w 337"/>
              <a:gd name="T81" fmla="*/ 2147483647 h 503"/>
              <a:gd name="T82" fmla="*/ 2147483647 w 337"/>
              <a:gd name="T83" fmla="*/ 2147483647 h 503"/>
              <a:gd name="T84" fmla="*/ 2147483647 w 337"/>
              <a:gd name="T85" fmla="*/ 2147483647 h 503"/>
              <a:gd name="T86" fmla="*/ 2147483647 w 337"/>
              <a:gd name="T87" fmla="*/ 2147483647 h 503"/>
              <a:gd name="T88" fmla="*/ 0 w 337"/>
              <a:gd name="T89" fmla="*/ 2147483647 h 503"/>
              <a:gd name="T90" fmla="*/ 0 w 337"/>
              <a:gd name="T91" fmla="*/ 2147483647 h 503"/>
              <a:gd name="T92" fmla="*/ 2147483647 w 337"/>
              <a:gd name="T93" fmla="*/ 0 h 503"/>
              <a:gd name="T94" fmla="*/ 2147483647 w 337"/>
              <a:gd name="T95" fmla="*/ 2147483647 h 503"/>
              <a:gd name="T96" fmla="*/ 2147483647 w 337"/>
              <a:gd name="T97" fmla="*/ 2147483647 h 503"/>
              <a:gd name="T98" fmla="*/ 2147483647 w 337"/>
              <a:gd name="T99" fmla="*/ 2147483647 h 503"/>
              <a:gd name="T100" fmla="*/ 2147483647 w 337"/>
              <a:gd name="T101" fmla="*/ 2147483647 h 503"/>
              <a:gd name="T102" fmla="*/ 2147483647 w 337"/>
              <a:gd name="T103" fmla="*/ 2147483647 h 503"/>
              <a:gd name="T104" fmla="*/ 2147483647 w 337"/>
              <a:gd name="T105" fmla="*/ 2147483647 h 503"/>
              <a:gd name="T106" fmla="*/ 2147483647 w 337"/>
              <a:gd name="T107" fmla="*/ 2147483647 h 503"/>
              <a:gd name="T108" fmla="*/ 2147483647 w 337"/>
              <a:gd name="T109" fmla="*/ 2147483647 h 503"/>
              <a:gd name="T110" fmla="*/ 2147483647 w 337"/>
              <a:gd name="T111" fmla="*/ 2147483647 h 503"/>
              <a:gd name="T112" fmla="*/ 2147483647 w 337"/>
              <a:gd name="T113" fmla="*/ 2147483647 h 503"/>
              <a:gd name="T114" fmla="*/ 2147483647 w 337"/>
              <a:gd name="T115" fmla="*/ 2147483647 h 503"/>
              <a:gd name="T116" fmla="*/ 2147483647 w 337"/>
              <a:gd name="T117" fmla="*/ 2147483647 h 503"/>
              <a:gd name="T118" fmla="*/ 2147483647 w 337"/>
              <a:gd name="T119" fmla="*/ 2147483647 h 503"/>
              <a:gd name="T120" fmla="*/ 2147483647 w 337"/>
              <a:gd name="T121" fmla="*/ 2147483647 h 503"/>
              <a:gd name="T122" fmla="*/ 2147483647 w 337"/>
              <a:gd name="T123" fmla="*/ 2147483647 h 50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37" h="503">
                <a:moveTo>
                  <a:pt x="337" y="0"/>
                </a:moveTo>
                <a:lnTo>
                  <a:pt x="337" y="430"/>
                </a:lnTo>
                <a:lnTo>
                  <a:pt x="334" y="423"/>
                </a:lnTo>
                <a:lnTo>
                  <a:pt x="334" y="425"/>
                </a:lnTo>
                <a:lnTo>
                  <a:pt x="334" y="427"/>
                </a:lnTo>
                <a:lnTo>
                  <a:pt x="335" y="429"/>
                </a:lnTo>
                <a:lnTo>
                  <a:pt x="335" y="431"/>
                </a:lnTo>
                <a:lnTo>
                  <a:pt x="335" y="434"/>
                </a:lnTo>
                <a:lnTo>
                  <a:pt x="335" y="436"/>
                </a:lnTo>
                <a:lnTo>
                  <a:pt x="325" y="468"/>
                </a:lnTo>
                <a:lnTo>
                  <a:pt x="308" y="494"/>
                </a:lnTo>
                <a:lnTo>
                  <a:pt x="305" y="495"/>
                </a:lnTo>
                <a:lnTo>
                  <a:pt x="302" y="496"/>
                </a:lnTo>
                <a:lnTo>
                  <a:pt x="299" y="498"/>
                </a:lnTo>
                <a:lnTo>
                  <a:pt x="295" y="499"/>
                </a:lnTo>
                <a:lnTo>
                  <a:pt x="290" y="501"/>
                </a:lnTo>
                <a:lnTo>
                  <a:pt x="285" y="502"/>
                </a:lnTo>
                <a:lnTo>
                  <a:pt x="280" y="503"/>
                </a:lnTo>
                <a:lnTo>
                  <a:pt x="242" y="503"/>
                </a:lnTo>
                <a:lnTo>
                  <a:pt x="227" y="503"/>
                </a:lnTo>
                <a:lnTo>
                  <a:pt x="216" y="501"/>
                </a:lnTo>
                <a:lnTo>
                  <a:pt x="206" y="500"/>
                </a:lnTo>
                <a:lnTo>
                  <a:pt x="196" y="498"/>
                </a:lnTo>
                <a:lnTo>
                  <a:pt x="187" y="495"/>
                </a:lnTo>
                <a:lnTo>
                  <a:pt x="177" y="493"/>
                </a:lnTo>
                <a:lnTo>
                  <a:pt x="169" y="489"/>
                </a:lnTo>
                <a:lnTo>
                  <a:pt x="159" y="485"/>
                </a:lnTo>
                <a:lnTo>
                  <a:pt x="151" y="481"/>
                </a:lnTo>
                <a:lnTo>
                  <a:pt x="143" y="476"/>
                </a:lnTo>
                <a:lnTo>
                  <a:pt x="136" y="469"/>
                </a:lnTo>
                <a:lnTo>
                  <a:pt x="129" y="463"/>
                </a:lnTo>
                <a:lnTo>
                  <a:pt x="123" y="456"/>
                </a:lnTo>
                <a:lnTo>
                  <a:pt x="116" y="461"/>
                </a:lnTo>
                <a:lnTo>
                  <a:pt x="107" y="466"/>
                </a:lnTo>
                <a:lnTo>
                  <a:pt x="99" y="470"/>
                </a:lnTo>
                <a:lnTo>
                  <a:pt x="93" y="472"/>
                </a:lnTo>
                <a:lnTo>
                  <a:pt x="86" y="475"/>
                </a:lnTo>
                <a:lnTo>
                  <a:pt x="80" y="477"/>
                </a:lnTo>
                <a:lnTo>
                  <a:pt x="73" y="479"/>
                </a:lnTo>
                <a:lnTo>
                  <a:pt x="67" y="479"/>
                </a:lnTo>
                <a:lnTo>
                  <a:pt x="60" y="480"/>
                </a:lnTo>
                <a:lnTo>
                  <a:pt x="54" y="479"/>
                </a:lnTo>
                <a:lnTo>
                  <a:pt x="48" y="478"/>
                </a:lnTo>
                <a:lnTo>
                  <a:pt x="7" y="457"/>
                </a:lnTo>
                <a:lnTo>
                  <a:pt x="0" y="419"/>
                </a:lnTo>
                <a:lnTo>
                  <a:pt x="0" y="192"/>
                </a:lnTo>
                <a:lnTo>
                  <a:pt x="337" y="0"/>
                </a:lnTo>
                <a:close/>
                <a:moveTo>
                  <a:pt x="210" y="393"/>
                </a:moveTo>
                <a:lnTo>
                  <a:pt x="226" y="393"/>
                </a:lnTo>
                <a:lnTo>
                  <a:pt x="225" y="393"/>
                </a:lnTo>
                <a:lnTo>
                  <a:pt x="224" y="393"/>
                </a:lnTo>
                <a:lnTo>
                  <a:pt x="223" y="394"/>
                </a:lnTo>
                <a:lnTo>
                  <a:pt x="222" y="394"/>
                </a:lnTo>
                <a:lnTo>
                  <a:pt x="214" y="396"/>
                </a:lnTo>
                <a:lnTo>
                  <a:pt x="206" y="399"/>
                </a:lnTo>
                <a:lnTo>
                  <a:pt x="201" y="401"/>
                </a:lnTo>
                <a:lnTo>
                  <a:pt x="196" y="403"/>
                </a:lnTo>
                <a:lnTo>
                  <a:pt x="191" y="405"/>
                </a:lnTo>
                <a:lnTo>
                  <a:pt x="187" y="407"/>
                </a:lnTo>
                <a:lnTo>
                  <a:pt x="183" y="409"/>
                </a:lnTo>
                <a:lnTo>
                  <a:pt x="178" y="412"/>
                </a:lnTo>
                <a:lnTo>
                  <a:pt x="210" y="39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1" name="Freeform 1833"/>
          <p:cNvSpPr>
            <a:spLocks/>
          </p:cNvSpPr>
          <p:nvPr/>
        </p:nvSpPr>
        <p:spPr bwMode="auto">
          <a:xfrm>
            <a:off x="4918075" y="3879850"/>
            <a:ext cx="190500" cy="271463"/>
          </a:xfrm>
          <a:custGeom>
            <a:avLst/>
            <a:gdLst>
              <a:gd name="T0" fmla="*/ 0 w 360"/>
              <a:gd name="T1" fmla="*/ 2147483647 h 513"/>
              <a:gd name="T2" fmla="*/ 0 w 360"/>
              <a:gd name="T3" fmla="*/ 2147483647 h 513"/>
              <a:gd name="T4" fmla="*/ 2147483647 w 360"/>
              <a:gd name="T5" fmla="*/ 2147483647 h 513"/>
              <a:gd name="T6" fmla="*/ 2147483647 w 360"/>
              <a:gd name="T7" fmla="*/ 2147483647 h 513"/>
              <a:gd name="T8" fmla="*/ 2147483647 w 360"/>
              <a:gd name="T9" fmla="*/ 2147483647 h 513"/>
              <a:gd name="T10" fmla="*/ 2147483647 w 360"/>
              <a:gd name="T11" fmla="*/ 2147483647 h 513"/>
              <a:gd name="T12" fmla="*/ 2147483647 w 360"/>
              <a:gd name="T13" fmla="*/ 2147483647 h 513"/>
              <a:gd name="T14" fmla="*/ 2147483647 w 360"/>
              <a:gd name="T15" fmla="*/ 2147483647 h 513"/>
              <a:gd name="T16" fmla="*/ 2147483647 w 360"/>
              <a:gd name="T17" fmla="*/ 2147483647 h 513"/>
              <a:gd name="T18" fmla="*/ 2147483647 w 360"/>
              <a:gd name="T19" fmla="*/ 2147483647 h 513"/>
              <a:gd name="T20" fmla="*/ 2147483647 w 360"/>
              <a:gd name="T21" fmla="*/ 2147483647 h 513"/>
              <a:gd name="T22" fmla="*/ 2147483647 w 360"/>
              <a:gd name="T23" fmla="*/ 2147483647 h 513"/>
              <a:gd name="T24" fmla="*/ 2147483647 w 360"/>
              <a:gd name="T25" fmla="*/ 2147483647 h 513"/>
              <a:gd name="T26" fmla="*/ 2147483647 w 360"/>
              <a:gd name="T27" fmla="*/ 2147483647 h 513"/>
              <a:gd name="T28" fmla="*/ 2147483647 w 360"/>
              <a:gd name="T29" fmla="*/ 2147483647 h 513"/>
              <a:gd name="T30" fmla="*/ 2147483647 w 360"/>
              <a:gd name="T31" fmla="*/ 2147483647 h 513"/>
              <a:gd name="T32" fmla="*/ 2147483647 w 360"/>
              <a:gd name="T33" fmla="*/ 2147483647 h 513"/>
              <a:gd name="T34" fmla="*/ 2147483647 w 360"/>
              <a:gd name="T35" fmla="*/ 2147483647 h 513"/>
              <a:gd name="T36" fmla="*/ 2147483647 w 360"/>
              <a:gd name="T37" fmla="*/ 2147483647 h 513"/>
              <a:gd name="T38" fmla="*/ 2147483647 w 360"/>
              <a:gd name="T39" fmla="*/ 2147483647 h 513"/>
              <a:gd name="T40" fmla="*/ 2147483647 w 360"/>
              <a:gd name="T41" fmla="*/ 2147483647 h 513"/>
              <a:gd name="T42" fmla="*/ 2147483647 w 360"/>
              <a:gd name="T43" fmla="*/ 2147483647 h 513"/>
              <a:gd name="T44" fmla="*/ 2147483647 w 360"/>
              <a:gd name="T45" fmla="*/ 2147483647 h 513"/>
              <a:gd name="T46" fmla="*/ 2147483647 w 360"/>
              <a:gd name="T47" fmla="*/ 2147483647 h 513"/>
              <a:gd name="T48" fmla="*/ 2147483647 w 360"/>
              <a:gd name="T49" fmla="*/ 2147483647 h 513"/>
              <a:gd name="T50" fmla="*/ 2147483647 w 360"/>
              <a:gd name="T51" fmla="*/ 2147483647 h 513"/>
              <a:gd name="T52" fmla="*/ 2147483647 w 360"/>
              <a:gd name="T53" fmla="*/ 2147483647 h 513"/>
              <a:gd name="T54" fmla="*/ 2147483647 w 360"/>
              <a:gd name="T55" fmla="*/ 2147483647 h 513"/>
              <a:gd name="T56" fmla="*/ 2147483647 w 360"/>
              <a:gd name="T57" fmla="*/ 2147483647 h 513"/>
              <a:gd name="T58" fmla="*/ 2147483647 w 360"/>
              <a:gd name="T59" fmla="*/ 2147483647 h 513"/>
              <a:gd name="T60" fmla="*/ 2147483647 w 360"/>
              <a:gd name="T61" fmla="*/ 2147483647 h 513"/>
              <a:gd name="T62" fmla="*/ 2147483647 w 360"/>
              <a:gd name="T63" fmla="*/ 0 h 513"/>
              <a:gd name="T64" fmla="*/ 0 w 360"/>
              <a:gd name="T65" fmla="*/ 2147483647 h 51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60" h="513">
                <a:moveTo>
                  <a:pt x="0" y="207"/>
                </a:moveTo>
                <a:lnTo>
                  <a:pt x="0" y="472"/>
                </a:lnTo>
                <a:lnTo>
                  <a:pt x="19" y="504"/>
                </a:lnTo>
                <a:lnTo>
                  <a:pt x="19" y="505"/>
                </a:lnTo>
                <a:lnTo>
                  <a:pt x="20" y="505"/>
                </a:lnTo>
                <a:lnTo>
                  <a:pt x="20" y="506"/>
                </a:lnTo>
                <a:lnTo>
                  <a:pt x="21" y="507"/>
                </a:lnTo>
                <a:lnTo>
                  <a:pt x="23" y="508"/>
                </a:lnTo>
                <a:lnTo>
                  <a:pt x="24" y="510"/>
                </a:lnTo>
                <a:lnTo>
                  <a:pt x="25" y="511"/>
                </a:lnTo>
                <a:lnTo>
                  <a:pt x="26" y="512"/>
                </a:lnTo>
                <a:lnTo>
                  <a:pt x="28" y="513"/>
                </a:lnTo>
                <a:lnTo>
                  <a:pt x="93" y="513"/>
                </a:lnTo>
                <a:lnTo>
                  <a:pt x="137" y="492"/>
                </a:lnTo>
                <a:lnTo>
                  <a:pt x="138" y="492"/>
                </a:lnTo>
                <a:lnTo>
                  <a:pt x="138" y="491"/>
                </a:lnTo>
                <a:lnTo>
                  <a:pt x="142" y="489"/>
                </a:lnTo>
                <a:lnTo>
                  <a:pt x="145" y="487"/>
                </a:lnTo>
                <a:lnTo>
                  <a:pt x="147" y="486"/>
                </a:lnTo>
                <a:lnTo>
                  <a:pt x="150" y="484"/>
                </a:lnTo>
                <a:lnTo>
                  <a:pt x="153" y="482"/>
                </a:lnTo>
                <a:lnTo>
                  <a:pt x="156" y="481"/>
                </a:lnTo>
                <a:lnTo>
                  <a:pt x="163" y="477"/>
                </a:lnTo>
                <a:lnTo>
                  <a:pt x="166" y="475"/>
                </a:lnTo>
                <a:lnTo>
                  <a:pt x="170" y="473"/>
                </a:lnTo>
                <a:lnTo>
                  <a:pt x="173" y="471"/>
                </a:lnTo>
                <a:lnTo>
                  <a:pt x="177" y="469"/>
                </a:lnTo>
                <a:lnTo>
                  <a:pt x="208" y="446"/>
                </a:lnTo>
                <a:lnTo>
                  <a:pt x="256" y="412"/>
                </a:lnTo>
                <a:lnTo>
                  <a:pt x="324" y="412"/>
                </a:lnTo>
                <a:lnTo>
                  <a:pt x="360" y="426"/>
                </a:lnTo>
                <a:lnTo>
                  <a:pt x="360" y="0"/>
                </a:lnTo>
                <a:lnTo>
                  <a:pt x="0" y="20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2" name="Line 1834"/>
          <p:cNvSpPr>
            <a:spLocks noChangeShapeType="1"/>
          </p:cNvSpPr>
          <p:nvPr/>
        </p:nvSpPr>
        <p:spPr bwMode="auto">
          <a:xfrm flipV="1">
            <a:off x="4127500" y="3359150"/>
            <a:ext cx="1889125" cy="1084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3" name="Line 1835"/>
          <p:cNvSpPr>
            <a:spLocks noChangeShapeType="1"/>
          </p:cNvSpPr>
          <p:nvPr/>
        </p:nvSpPr>
        <p:spPr bwMode="auto">
          <a:xfrm flipV="1">
            <a:off x="6016625" y="3168650"/>
            <a:ext cx="1588" cy="1905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4" name="Freeform 1836"/>
          <p:cNvSpPr>
            <a:spLocks/>
          </p:cNvSpPr>
          <p:nvPr/>
        </p:nvSpPr>
        <p:spPr bwMode="auto">
          <a:xfrm>
            <a:off x="5654675" y="3154363"/>
            <a:ext cx="361950" cy="225425"/>
          </a:xfrm>
          <a:custGeom>
            <a:avLst/>
            <a:gdLst>
              <a:gd name="T0" fmla="*/ 0 w 683"/>
              <a:gd name="T1" fmla="*/ 2147483647 h 426"/>
              <a:gd name="T2" fmla="*/ 2147483647 w 683"/>
              <a:gd name="T3" fmla="*/ 0 h 426"/>
              <a:gd name="T4" fmla="*/ 2147483647 w 683"/>
              <a:gd name="T5" fmla="*/ 2147483647 h 426"/>
              <a:gd name="T6" fmla="*/ 0 w 683"/>
              <a:gd name="T7" fmla="*/ 2147483647 h 426"/>
              <a:gd name="T8" fmla="*/ 0 w 683"/>
              <a:gd name="T9" fmla="*/ 2147483647 h 4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426">
                <a:moveTo>
                  <a:pt x="0" y="375"/>
                </a:moveTo>
                <a:lnTo>
                  <a:pt x="643" y="0"/>
                </a:lnTo>
                <a:lnTo>
                  <a:pt x="683" y="28"/>
                </a:lnTo>
                <a:lnTo>
                  <a:pt x="0" y="426"/>
                </a:lnTo>
                <a:lnTo>
                  <a:pt x="0" y="37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5" name="Line 1837"/>
          <p:cNvSpPr>
            <a:spLocks noChangeShapeType="1"/>
          </p:cNvSpPr>
          <p:nvPr/>
        </p:nvSpPr>
        <p:spPr bwMode="auto">
          <a:xfrm flipH="1">
            <a:off x="4127500" y="3168650"/>
            <a:ext cx="1889125" cy="11001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6" name="Freeform 1838"/>
          <p:cNvSpPr>
            <a:spLocks/>
          </p:cNvSpPr>
          <p:nvPr/>
        </p:nvSpPr>
        <p:spPr bwMode="auto">
          <a:xfrm>
            <a:off x="5654675" y="2973388"/>
            <a:ext cx="361950" cy="379412"/>
          </a:xfrm>
          <a:custGeom>
            <a:avLst/>
            <a:gdLst>
              <a:gd name="T0" fmla="*/ 0 w 683"/>
              <a:gd name="T1" fmla="*/ 2147483647 h 717"/>
              <a:gd name="T2" fmla="*/ 2147483647 w 683"/>
              <a:gd name="T3" fmla="*/ 2147483647 h 717"/>
              <a:gd name="T4" fmla="*/ 2147483647 w 683"/>
              <a:gd name="T5" fmla="*/ 0 h 717"/>
              <a:gd name="T6" fmla="*/ 0 w 683"/>
              <a:gd name="T7" fmla="*/ 2147483647 h 717"/>
              <a:gd name="T8" fmla="*/ 0 w 683"/>
              <a:gd name="T9" fmla="*/ 2147483647 h 7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717">
                <a:moveTo>
                  <a:pt x="0" y="717"/>
                </a:moveTo>
                <a:lnTo>
                  <a:pt x="683" y="318"/>
                </a:lnTo>
                <a:lnTo>
                  <a:pt x="683" y="0"/>
                </a:lnTo>
                <a:lnTo>
                  <a:pt x="0" y="397"/>
                </a:lnTo>
                <a:lnTo>
                  <a:pt x="0" y="71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7" name="Line 1839"/>
          <p:cNvSpPr>
            <a:spLocks noChangeShapeType="1"/>
          </p:cNvSpPr>
          <p:nvPr/>
        </p:nvSpPr>
        <p:spPr bwMode="auto">
          <a:xfrm flipV="1">
            <a:off x="4127500" y="3141663"/>
            <a:ext cx="1889125" cy="11001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8" name="Line 1840"/>
          <p:cNvSpPr>
            <a:spLocks noChangeShapeType="1"/>
          </p:cNvSpPr>
          <p:nvPr/>
        </p:nvSpPr>
        <p:spPr bwMode="auto">
          <a:xfrm flipV="1">
            <a:off x="6016625" y="2973388"/>
            <a:ext cx="1588" cy="168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59" name="Freeform 1841"/>
          <p:cNvSpPr>
            <a:spLocks/>
          </p:cNvSpPr>
          <p:nvPr/>
        </p:nvSpPr>
        <p:spPr bwMode="auto">
          <a:xfrm>
            <a:off x="5654675" y="2952750"/>
            <a:ext cx="361950" cy="230188"/>
          </a:xfrm>
          <a:custGeom>
            <a:avLst/>
            <a:gdLst>
              <a:gd name="T0" fmla="*/ 2147483647 w 683"/>
              <a:gd name="T1" fmla="*/ 2147483647 h 434"/>
              <a:gd name="T2" fmla="*/ 0 w 683"/>
              <a:gd name="T3" fmla="*/ 2147483647 h 434"/>
              <a:gd name="T4" fmla="*/ 0 w 683"/>
              <a:gd name="T5" fmla="*/ 2147483647 h 434"/>
              <a:gd name="T6" fmla="*/ 2147483647 w 683"/>
              <a:gd name="T7" fmla="*/ 0 h 434"/>
              <a:gd name="T8" fmla="*/ 2147483647 w 683"/>
              <a:gd name="T9" fmla="*/ 2147483647 h 4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434">
                <a:moveTo>
                  <a:pt x="683" y="37"/>
                </a:moveTo>
                <a:lnTo>
                  <a:pt x="0" y="434"/>
                </a:lnTo>
                <a:lnTo>
                  <a:pt x="0" y="367"/>
                </a:lnTo>
                <a:lnTo>
                  <a:pt x="631" y="0"/>
                </a:lnTo>
                <a:lnTo>
                  <a:pt x="683" y="37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0" name="Line 1842"/>
          <p:cNvSpPr>
            <a:spLocks noChangeShapeType="1"/>
          </p:cNvSpPr>
          <p:nvPr/>
        </p:nvSpPr>
        <p:spPr bwMode="auto">
          <a:xfrm flipH="1">
            <a:off x="4127500" y="2973388"/>
            <a:ext cx="1889125" cy="10985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1" name="Freeform 1843"/>
          <p:cNvSpPr>
            <a:spLocks/>
          </p:cNvSpPr>
          <p:nvPr/>
        </p:nvSpPr>
        <p:spPr bwMode="auto">
          <a:xfrm>
            <a:off x="5654675" y="2757488"/>
            <a:ext cx="361950" cy="390525"/>
          </a:xfrm>
          <a:custGeom>
            <a:avLst/>
            <a:gdLst>
              <a:gd name="T0" fmla="*/ 0 w 683"/>
              <a:gd name="T1" fmla="*/ 2147483647 h 737"/>
              <a:gd name="T2" fmla="*/ 2147483647 w 683"/>
              <a:gd name="T3" fmla="*/ 2147483647 h 737"/>
              <a:gd name="T4" fmla="*/ 2147483647 w 683"/>
              <a:gd name="T5" fmla="*/ 0 h 737"/>
              <a:gd name="T6" fmla="*/ 0 w 683"/>
              <a:gd name="T7" fmla="*/ 2147483647 h 737"/>
              <a:gd name="T8" fmla="*/ 0 w 683"/>
              <a:gd name="T9" fmla="*/ 2147483647 h 7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737">
                <a:moveTo>
                  <a:pt x="0" y="737"/>
                </a:moveTo>
                <a:lnTo>
                  <a:pt x="683" y="340"/>
                </a:lnTo>
                <a:lnTo>
                  <a:pt x="683" y="0"/>
                </a:lnTo>
                <a:lnTo>
                  <a:pt x="0" y="397"/>
                </a:lnTo>
                <a:lnTo>
                  <a:pt x="0" y="73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2" name="Line 1844"/>
          <p:cNvSpPr>
            <a:spLocks noChangeShapeType="1"/>
          </p:cNvSpPr>
          <p:nvPr/>
        </p:nvSpPr>
        <p:spPr bwMode="auto">
          <a:xfrm flipV="1">
            <a:off x="4127500" y="2936875"/>
            <a:ext cx="1889125" cy="11001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3" name="Line 1845"/>
          <p:cNvSpPr>
            <a:spLocks noChangeShapeType="1"/>
          </p:cNvSpPr>
          <p:nvPr/>
        </p:nvSpPr>
        <p:spPr bwMode="auto">
          <a:xfrm flipV="1">
            <a:off x="6016625" y="2757488"/>
            <a:ext cx="1588" cy="179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4" name="Freeform 1846"/>
          <p:cNvSpPr>
            <a:spLocks/>
          </p:cNvSpPr>
          <p:nvPr/>
        </p:nvSpPr>
        <p:spPr bwMode="auto">
          <a:xfrm>
            <a:off x="5654675" y="2743200"/>
            <a:ext cx="361950" cy="223838"/>
          </a:xfrm>
          <a:custGeom>
            <a:avLst/>
            <a:gdLst>
              <a:gd name="T0" fmla="*/ 0 w 683"/>
              <a:gd name="T1" fmla="*/ 2147483647 h 425"/>
              <a:gd name="T2" fmla="*/ 2147483647 w 683"/>
              <a:gd name="T3" fmla="*/ 0 h 425"/>
              <a:gd name="T4" fmla="*/ 2147483647 w 683"/>
              <a:gd name="T5" fmla="*/ 2147483647 h 425"/>
              <a:gd name="T6" fmla="*/ 0 w 683"/>
              <a:gd name="T7" fmla="*/ 2147483647 h 425"/>
              <a:gd name="T8" fmla="*/ 0 w 683"/>
              <a:gd name="T9" fmla="*/ 2147483647 h 4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425">
                <a:moveTo>
                  <a:pt x="0" y="375"/>
                </a:moveTo>
                <a:lnTo>
                  <a:pt x="643" y="0"/>
                </a:lnTo>
                <a:lnTo>
                  <a:pt x="683" y="28"/>
                </a:lnTo>
                <a:lnTo>
                  <a:pt x="0" y="425"/>
                </a:lnTo>
                <a:lnTo>
                  <a:pt x="0" y="37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5" name="Line 1847"/>
          <p:cNvSpPr>
            <a:spLocks noChangeShapeType="1"/>
          </p:cNvSpPr>
          <p:nvPr/>
        </p:nvSpPr>
        <p:spPr bwMode="auto">
          <a:xfrm flipH="1">
            <a:off x="4127500" y="2757488"/>
            <a:ext cx="1889125" cy="10969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6" name="Freeform 1848"/>
          <p:cNvSpPr>
            <a:spLocks/>
          </p:cNvSpPr>
          <p:nvPr/>
        </p:nvSpPr>
        <p:spPr bwMode="auto">
          <a:xfrm>
            <a:off x="5654675" y="2551113"/>
            <a:ext cx="361950" cy="390525"/>
          </a:xfrm>
          <a:custGeom>
            <a:avLst/>
            <a:gdLst>
              <a:gd name="T0" fmla="*/ 0 w 683"/>
              <a:gd name="T1" fmla="*/ 2147483647 h 738"/>
              <a:gd name="T2" fmla="*/ 2147483647 w 683"/>
              <a:gd name="T3" fmla="*/ 2147483647 h 738"/>
              <a:gd name="T4" fmla="*/ 2147483647 w 683"/>
              <a:gd name="T5" fmla="*/ 0 h 738"/>
              <a:gd name="T6" fmla="*/ 0 w 683"/>
              <a:gd name="T7" fmla="*/ 2147483647 h 738"/>
              <a:gd name="T8" fmla="*/ 0 w 683"/>
              <a:gd name="T9" fmla="*/ 2147483647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738">
                <a:moveTo>
                  <a:pt x="0" y="738"/>
                </a:moveTo>
                <a:lnTo>
                  <a:pt x="683" y="340"/>
                </a:lnTo>
                <a:lnTo>
                  <a:pt x="683" y="0"/>
                </a:lnTo>
                <a:lnTo>
                  <a:pt x="0" y="398"/>
                </a:lnTo>
                <a:lnTo>
                  <a:pt x="0" y="73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7" name="Line 1849"/>
          <p:cNvSpPr>
            <a:spLocks noChangeShapeType="1"/>
          </p:cNvSpPr>
          <p:nvPr/>
        </p:nvSpPr>
        <p:spPr bwMode="auto">
          <a:xfrm flipV="1">
            <a:off x="4127500" y="2730500"/>
            <a:ext cx="1889125" cy="11001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8" name="Line 1850"/>
          <p:cNvSpPr>
            <a:spLocks noChangeShapeType="1"/>
          </p:cNvSpPr>
          <p:nvPr/>
        </p:nvSpPr>
        <p:spPr bwMode="auto">
          <a:xfrm flipV="1">
            <a:off x="6016625" y="2551113"/>
            <a:ext cx="1588" cy="179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69" name="Freeform 1851"/>
          <p:cNvSpPr>
            <a:spLocks/>
          </p:cNvSpPr>
          <p:nvPr/>
        </p:nvSpPr>
        <p:spPr bwMode="auto">
          <a:xfrm>
            <a:off x="5654675" y="2533650"/>
            <a:ext cx="361950" cy="227013"/>
          </a:xfrm>
          <a:custGeom>
            <a:avLst/>
            <a:gdLst>
              <a:gd name="T0" fmla="*/ 0 w 683"/>
              <a:gd name="T1" fmla="*/ 2147483647 h 430"/>
              <a:gd name="T2" fmla="*/ 2147483647 w 683"/>
              <a:gd name="T3" fmla="*/ 0 h 430"/>
              <a:gd name="T4" fmla="*/ 2147483647 w 683"/>
              <a:gd name="T5" fmla="*/ 2147483647 h 430"/>
              <a:gd name="T6" fmla="*/ 0 w 683"/>
              <a:gd name="T7" fmla="*/ 2147483647 h 430"/>
              <a:gd name="T8" fmla="*/ 0 w 683"/>
              <a:gd name="T9" fmla="*/ 2147483647 h 4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430">
                <a:moveTo>
                  <a:pt x="0" y="371"/>
                </a:moveTo>
                <a:lnTo>
                  <a:pt x="638" y="0"/>
                </a:lnTo>
                <a:lnTo>
                  <a:pt x="683" y="32"/>
                </a:lnTo>
                <a:lnTo>
                  <a:pt x="0" y="430"/>
                </a:lnTo>
                <a:lnTo>
                  <a:pt x="0" y="371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0" name="Line 1852"/>
          <p:cNvSpPr>
            <a:spLocks noChangeShapeType="1"/>
          </p:cNvSpPr>
          <p:nvPr/>
        </p:nvSpPr>
        <p:spPr bwMode="auto">
          <a:xfrm flipH="1">
            <a:off x="4127500" y="2551113"/>
            <a:ext cx="1889125" cy="11001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1" name="Freeform 1853"/>
          <p:cNvSpPr>
            <a:spLocks/>
          </p:cNvSpPr>
          <p:nvPr/>
        </p:nvSpPr>
        <p:spPr bwMode="auto">
          <a:xfrm>
            <a:off x="5654675" y="2347913"/>
            <a:ext cx="361950" cy="382587"/>
          </a:xfrm>
          <a:custGeom>
            <a:avLst/>
            <a:gdLst>
              <a:gd name="T0" fmla="*/ 0 w 683"/>
              <a:gd name="T1" fmla="*/ 2147483647 h 723"/>
              <a:gd name="T2" fmla="*/ 2147483647 w 683"/>
              <a:gd name="T3" fmla="*/ 2147483647 h 723"/>
              <a:gd name="T4" fmla="*/ 2147483647 w 683"/>
              <a:gd name="T5" fmla="*/ 0 h 723"/>
              <a:gd name="T6" fmla="*/ 0 w 683"/>
              <a:gd name="T7" fmla="*/ 2147483647 h 723"/>
              <a:gd name="T8" fmla="*/ 0 w 683"/>
              <a:gd name="T9" fmla="*/ 2147483647 h 7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723">
                <a:moveTo>
                  <a:pt x="0" y="723"/>
                </a:moveTo>
                <a:lnTo>
                  <a:pt x="683" y="326"/>
                </a:lnTo>
                <a:lnTo>
                  <a:pt x="683" y="0"/>
                </a:lnTo>
                <a:lnTo>
                  <a:pt x="0" y="398"/>
                </a:lnTo>
                <a:lnTo>
                  <a:pt x="0" y="7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2" name="Line 1854"/>
          <p:cNvSpPr>
            <a:spLocks noChangeShapeType="1"/>
          </p:cNvSpPr>
          <p:nvPr/>
        </p:nvSpPr>
        <p:spPr bwMode="auto">
          <a:xfrm flipV="1">
            <a:off x="4127500" y="2519363"/>
            <a:ext cx="1889125" cy="11001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3" name="Line 1855"/>
          <p:cNvSpPr>
            <a:spLocks noChangeShapeType="1"/>
          </p:cNvSpPr>
          <p:nvPr/>
        </p:nvSpPr>
        <p:spPr bwMode="auto">
          <a:xfrm flipV="1">
            <a:off x="6016625" y="2347913"/>
            <a:ext cx="1588" cy="171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4" name="Freeform 1856"/>
          <p:cNvSpPr>
            <a:spLocks/>
          </p:cNvSpPr>
          <p:nvPr/>
        </p:nvSpPr>
        <p:spPr bwMode="auto">
          <a:xfrm>
            <a:off x="5654675" y="2339975"/>
            <a:ext cx="361950" cy="217488"/>
          </a:xfrm>
          <a:custGeom>
            <a:avLst/>
            <a:gdLst>
              <a:gd name="T0" fmla="*/ 2147483647 w 683"/>
              <a:gd name="T1" fmla="*/ 2147483647 h 413"/>
              <a:gd name="T2" fmla="*/ 0 w 683"/>
              <a:gd name="T3" fmla="*/ 2147483647 h 413"/>
              <a:gd name="T4" fmla="*/ 0 w 683"/>
              <a:gd name="T5" fmla="*/ 2147483647 h 413"/>
              <a:gd name="T6" fmla="*/ 2147483647 w 683"/>
              <a:gd name="T7" fmla="*/ 0 h 413"/>
              <a:gd name="T8" fmla="*/ 2147483647 w 683"/>
              <a:gd name="T9" fmla="*/ 2147483647 h 4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83" h="413">
                <a:moveTo>
                  <a:pt x="683" y="15"/>
                </a:moveTo>
                <a:lnTo>
                  <a:pt x="0" y="413"/>
                </a:lnTo>
                <a:lnTo>
                  <a:pt x="0" y="380"/>
                </a:lnTo>
                <a:lnTo>
                  <a:pt x="661" y="0"/>
                </a:lnTo>
                <a:lnTo>
                  <a:pt x="683" y="1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5" name="Line 1857"/>
          <p:cNvSpPr>
            <a:spLocks noChangeShapeType="1"/>
          </p:cNvSpPr>
          <p:nvPr/>
        </p:nvSpPr>
        <p:spPr bwMode="auto">
          <a:xfrm flipH="1">
            <a:off x="4127500" y="2347913"/>
            <a:ext cx="1889125" cy="10985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6" name="Freeform 1858"/>
          <p:cNvSpPr>
            <a:spLocks/>
          </p:cNvSpPr>
          <p:nvPr/>
        </p:nvSpPr>
        <p:spPr bwMode="auto">
          <a:xfrm>
            <a:off x="5654675" y="2141538"/>
            <a:ext cx="361950" cy="398462"/>
          </a:xfrm>
          <a:custGeom>
            <a:avLst/>
            <a:gdLst>
              <a:gd name="T0" fmla="*/ 2147483647 w 683"/>
              <a:gd name="T1" fmla="*/ 2147483647 h 754"/>
              <a:gd name="T2" fmla="*/ 2147483647 w 683"/>
              <a:gd name="T3" fmla="*/ 2147483647 h 754"/>
              <a:gd name="T4" fmla="*/ 2147483647 w 683"/>
              <a:gd name="T5" fmla="*/ 2147483647 h 754"/>
              <a:gd name="T6" fmla="*/ 2147483647 w 683"/>
              <a:gd name="T7" fmla="*/ 2147483647 h 754"/>
              <a:gd name="T8" fmla="*/ 2147483647 w 683"/>
              <a:gd name="T9" fmla="*/ 2147483647 h 754"/>
              <a:gd name="T10" fmla="*/ 2147483647 w 683"/>
              <a:gd name="T11" fmla="*/ 2147483647 h 754"/>
              <a:gd name="T12" fmla="*/ 2147483647 w 683"/>
              <a:gd name="T13" fmla="*/ 2147483647 h 754"/>
              <a:gd name="T14" fmla="*/ 2147483647 w 683"/>
              <a:gd name="T15" fmla="*/ 2147483647 h 754"/>
              <a:gd name="T16" fmla="*/ 2147483647 w 683"/>
              <a:gd name="T17" fmla="*/ 2147483647 h 754"/>
              <a:gd name="T18" fmla="*/ 2147483647 w 683"/>
              <a:gd name="T19" fmla="*/ 2147483647 h 754"/>
              <a:gd name="T20" fmla="*/ 2147483647 w 683"/>
              <a:gd name="T21" fmla="*/ 2147483647 h 754"/>
              <a:gd name="T22" fmla="*/ 2147483647 w 683"/>
              <a:gd name="T23" fmla="*/ 2147483647 h 754"/>
              <a:gd name="T24" fmla="*/ 2147483647 w 683"/>
              <a:gd name="T25" fmla="*/ 2147483647 h 754"/>
              <a:gd name="T26" fmla="*/ 2147483647 w 683"/>
              <a:gd name="T27" fmla="*/ 2147483647 h 754"/>
              <a:gd name="T28" fmla="*/ 2147483647 w 683"/>
              <a:gd name="T29" fmla="*/ 2147483647 h 754"/>
              <a:gd name="T30" fmla="*/ 2147483647 w 683"/>
              <a:gd name="T31" fmla="*/ 2147483647 h 754"/>
              <a:gd name="T32" fmla="*/ 2147483647 w 683"/>
              <a:gd name="T33" fmla="*/ 2147483647 h 754"/>
              <a:gd name="T34" fmla="*/ 2147483647 w 683"/>
              <a:gd name="T35" fmla="*/ 2147483647 h 754"/>
              <a:gd name="T36" fmla="*/ 2147483647 w 683"/>
              <a:gd name="T37" fmla="*/ 2147483647 h 754"/>
              <a:gd name="T38" fmla="*/ 2147483647 w 683"/>
              <a:gd name="T39" fmla="*/ 2147483647 h 754"/>
              <a:gd name="T40" fmla="*/ 2147483647 w 683"/>
              <a:gd name="T41" fmla="*/ 2147483647 h 754"/>
              <a:gd name="T42" fmla="*/ 2147483647 w 683"/>
              <a:gd name="T43" fmla="*/ 2147483647 h 754"/>
              <a:gd name="T44" fmla="*/ 2147483647 w 683"/>
              <a:gd name="T45" fmla="*/ 2147483647 h 754"/>
              <a:gd name="T46" fmla="*/ 2147483647 w 683"/>
              <a:gd name="T47" fmla="*/ 2147483647 h 754"/>
              <a:gd name="T48" fmla="*/ 2147483647 w 683"/>
              <a:gd name="T49" fmla="*/ 2147483647 h 754"/>
              <a:gd name="T50" fmla="*/ 2147483647 w 683"/>
              <a:gd name="T51" fmla="*/ 2147483647 h 754"/>
              <a:gd name="T52" fmla="*/ 2147483647 w 683"/>
              <a:gd name="T53" fmla="*/ 2147483647 h 754"/>
              <a:gd name="T54" fmla="*/ 2147483647 w 683"/>
              <a:gd name="T55" fmla="*/ 2147483647 h 754"/>
              <a:gd name="T56" fmla="*/ 2147483647 w 683"/>
              <a:gd name="T57" fmla="*/ 2147483647 h 754"/>
              <a:gd name="T58" fmla="*/ 2147483647 w 683"/>
              <a:gd name="T59" fmla="*/ 2147483647 h 754"/>
              <a:gd name="T60" fmla="*/ 2147483647 w 683"/>
              <a:gd name="T61" fmla="*/ 2147483647 h 754"/>
              <a:gd name="T62" fmla="*/ 2147483647 w 683"/>
              <a:gd name="T63" fmla="*/ 2147483647 h 754"/>
              <a:gd name="T64" fmla="*/ 2147483647 w 683"/>
              <a:gd name="T65" fmla="*/ 2147483647 h 754"/>
              <a:gd name="T66" fmla="*/ 2147483647 w 683"/>
              <a:gd name="T67" fmla="*/ 2147483647 h 754"/>
              <a:gd name="T68" fmla="*/ 2147483647 w 683"/>
              <a:gd name="T69" fmla="*/ 2147483647 h 754"/>
              <a:gd name="T70" fmla="*/ 2147483647 w 683"/>
              <a:gd name="T71" fmla="*/ 2147483647 h 754"/>
              <a:gd name="T72" fmla="*/ 2147483647 w 683"/>
              <a:gd name="T73" fmla="*/ 2147483647 h 754"/>
              <a:gd name="T74" fmla="*/ 2147483647 w 683"/>
              <a:gd name="T75" fmla="*/ 2147483647 h 754"/>
              <a:gd name="T76" fmla="*/ 2147483647 w 683"/>
              <a:gd name="T77" fmla="*/ 2147483647 h 754"/>
              <a:gd name="T78" fmla="*/ 2147483647 w 683"/>
              <a:gd name="T79" fmla="*/ 2147483647 h 754"/>
              <a:gd name="T80" fmla="*/ 2147483647 w 683"/>
              <a:gd name="T81" fmla="*/ 2147483647 h 754"/>
              <a:gd name="T82" fmla="*/ 2147483647 w 683"/>
              <a:gd name="T83" fmla="*/ 2147483647 h 754"/>
              <a:gd name="T84" fmla="*/ 2147483647 w 683"/>
              <a:gd name="T85" fmla="*/ 2147483647 h 754"/>
              <a:gd name="T86" fmla="*/ 2147483647 w 683"/>
              <a:gd name="T87" fmla="*/ 2147483647 h 754"/>
              <a:gd name="T88" fmla="*/ 2147483647 w 683"/>
              <a:gd name="T89" fmla="*/ 2147483647 h 754"/>
              <a:gd name="T90" fmla="*/ 2147483647 w 683"/>
              <a:gd name="T91" fmla="*/ 2147483647 h 754"/>
              <a:gd name="T92" fmla="*/ 2147483647 w 683"/>
              <a:gd name="T93" fmla="*/ 2147483647 h 754"/>
              <a:gd name="T94" fmla="*/ 2147483647 w 683"/>
              <a:gd name="T95" fmla="*/ 2147483647 h 754"/>
              <a:gd name="T96" fmla="*/ 2147483647 w 683"/>
              <a:gd name="T97" fmla="*/ 2147483647 h 754"/>
              <a:gd name="T98" fmla="*/ 2147483647 w 683"/>
              <a:gd name="T99" fmla="*/ 2147483647 h 754"/>
              <a:gd name="T100" fmla="*/ 2147483647 w 683"/>
              <a:gd name="T101" fmla="*/ 2147483647 h 754"/>
              <a:gd name="T102" fmla="*/ 2147483647 w 683"/>
              <a:gd name="T103" fmla="*/ 2147483647 h 754"/>
              <a:gd name="T104" fmla="*/ 2147483647 w 683"/>
              <a:gd name="T105" fmla="*/ 2147483647 h 754"/>
              <a:gd name="T106" fmla="*/ 2147483647 w 683"/>
              <a:gd name="T107" fmla="*/ 2147483647 h 754"/>
              <a:gd name="T108" fmla="*/ 2147483647 w 683"/>
              <a:gd name="T109" fmla="*/ 2147483647 h 754"/>
              <a:gd name="T110" fmla="*/ 0 w 683"/>
              <a:gd name="T111" fmla="*/ 2147483647 h 75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83" h="754">
                <a:moveTo>
                  <a:pt x="0" y="754"/>
                </a:moveTo>
                <a:lnTo>
                  <a:pt x="683" y="361"/>
                </a:lnTo>
                <a:lnTo>
                  <a:pt x="683" y="0"/>
                </a:lnTo>
                <a:lnTo>
                  <a:pt x="135" y="316"/>
                </a:lnTo>
                <a:lnTo>
                  <a:pt x="134" y="321"/>
                </a:lnTo>
                <a:lnTo>
                  <a:pt x="134" y="325"/>
                </a:lnTo>
                <a:lnTo>
                  <a:pt x="134" y="329"/>
                </a:lnTo>
                <a:lnTo>
                  <a:pt x="134" y="333"/>
                </a:lnTo>
                <a:lnTo>
                  <a:pt x="134" y="337"/>
                </a:lnTo>
                <a:lnTo>
                  <a:pt x="135" y="341"/>
                </a:lnTo>
                <a:lnTo>
                  <a:pt x="136" y="344"/>
                </a:lnTo>
                <a:lnTo>
                  <a:pt x="136" y="347"/>
                </a:lnTo>
                <a:lnTo>
                  <a:pt x="137" y="350"/>
                </a:lnTo>
                <a:lnTo>
                  <a:pt x="139" y="354"/>
                </a:lnTo>
                <a:lnTo>
                  <a:pt x="141" y="357"/>
                </a:lnTo>
                <a:lnTo>
                  <a:pt x="143" y="361"/>
                </a:lnTo>
                <a:lnTo>
                  <a:pt x="145" y="365"/>
                </a:lnTo>
                <a:lnTo>
                  <a:pt x="145" y="367"/>
                </a:lnTo>
                <a:lnTo>
                  <a:pt x="146" y="369"/>
                </a:lnTo>
                <a:lnTo>
                  <a:pt x="147" y="371"/>
                </a:lnTo>
                <a:lnTo>
                  <a:pt x="147" y="373"/>
                </a:lnTo>
                <a:lnTo>
                  <a:pt x="147" y="375"/>
                </a:lnTo>
                <a:lnTo>
                  <a:pt x="148" y="377"/>
                </a:lnTo>
                <a:lnTo>
                  <a:pt x="148" y="380"/>
                </a:lnTo>
                <a:lnTo>
                  <a:pt x="147" y="383"/>
                </a:lnTo>
                <a:lnTo>
                  <a:pt x="146" y="387"/>
                </a:lnTo>
                <a:lnTo>
                  <a:pt x="145" y="390"/>
                </a:lnTo>
                <a:lnTo>
                  <a:pt x="144" y="393"/>
                </a:lnTo>
                <a:lnTo>
                  <a:pt x="142" y="396"/>
                </a:lnTo>
                <a:lnTo>
                  <a:pt x="140" y="401"/>
                </a:lnTo>
                <a:lnTo>
                  <a:pt x="138" y="405"/>
                </a:lnTo>
                <a:lnTo>
                  <a:pt x="137" y="406"/>
                </a:lnTo>
                <a:lnTo>
                  <a:pt x="136" y="408"/>
                </a:lnTo>
                <a:lnTo>
                  <a:pt x="136" y="410"/>
                </a:lnTo>
                <a:lnTo>
                  <a:pt x="135" y="412"/>
                </a:lnTo>
                <a:lnTo>
                  <a:pt x="135" y="414"/>
                </a:lnTo>
                <a:lnTo>
                  <a:pt x="134" y="416"/>
                </a:lnTo>
                <a:lnTo>
                  <a:pt x="134" y="419"/>
                </a:lnTo>
                <a:lnTo>
                  <a:pt x="134" y="422"/>
                </a:lnTo>
                <a:lnTo>
                  <a:pt x="134" y="425"/>
                </a:lnTo>
                <a:lnTo>
                  <a:pt x="134" y="428"/>
                </a:lnTo>
                <a:lnTo>
                  <a:pt x="134" y="432"/>
                </a:lnTo>
                <a:lnTo>
                  <a:pt x="134" y="435"/>
                </a:lnTo>
                <a:lnTo>
                  <a:pt x="135" y="438"/>
                </a:lnTo>
                <a:lnTo>
                  <a:pt x="135" y="441"/>
                </a:lnTo>
                <a:lnTo>
                  <a:pt x="136" y="444"/>
                </a:lnTo>
                <a:lnTo>
                  <a:pt x="137" y="445"/>
                </a:lnTo>
                <a:lnTo>
                  <a:pt x="138" y="447"/>
                </a:lnTo>
                <a:lnTo>
                  <a:pt x="139" y="448"/>
                </a:lnTo>
                <a:lnTo>
                  <a:pt x="140" y="449"/>
                </a:lnTo>
                <a:lnTo>
                  <a:pt x="142" y="451"/>
                </a:lnTo>
                <a:lnTo>
                  <a:pt x="143" y="452"/>
                </a:lnTo>
                <a:lnTo>
                  <a:pt x="144" y="455"/>
                </a:lnTo>
                <a:lnTo>
                  <a:pt x="145" y="458"/>
                </a:lnTo>
                <a:lnTo>
                  <a:pt x="146" y="461"/>
                </a:lnTo>
                <a:lnTo>
                  <a:pt x="146" y="464"/>
                </a:lnTo>
                <a:lnTo>
                  <a:pt x="147" y="468"/>
                </a:lnTo>
                <a:lnTo>
                  <a:pt x="147" y="471"/>
                </a:lnTo>
                <a:lnTo>
                  <a:pt x="147" y="475"/>
                </a:lnTo>
                <a:lnTo>
                  <a:pt x="146" y="478"/>
                </a:lnTo>
                <a:lnTo>
                  <a:pt x="146" y="481"/>
                </a:lnTo>
                <a:lnTo>
                  <a:pt x="145" y="484"/>
                </a:lnTo>
                <a:lnTo>
                  <a:pt x="144" y="486"/>
                </a:lnTo>
                <a:lnTo>
                  <a:pt x="142" y="489"/>
                </a:lnTo>
                <a:lnTo>
                  <a:pt x="140" y="491"/>
                </a:lnTo>
                <a:lnTo>
                  <a:pt x="139" y="493"/>
                </a:lnTo>
                <a:lnTo>
                  <a:pt x="137" y="494"/>
                </a:lnTo>
                <a:lnTo>
                  <a:pt x="133" y="497"/>
                </a:lnTo>
                <a:lnTo>
                  <a:pt x="130" y="500"/>
                </a:lnTo>
                <a:lnTo>
                  <a:pt x="128" y="501"/>
                </a:lnTo>
                <a:lnTo>
                  <a:pt x="126" y="503"/>
                </a:lnTo>
                <a:lnTo>
                  <a:pt x="124" y="504"/>
                </a:lnTo>
                <a:lnTo>
                  <a:pt x="122" y="506"/>
                </a:lnTo>
                <a:lnTo>
                  <a:pt x="120" y="507"/>
                </a:lnTo>
                <a:lnTo>
                  <a:pt x="118" y="507"/>
                </a:lnTo>
                <a:lnTo>
                  <a:pt x="117" y="508"/>
                </a:lnTo>
                <a:lnTo>
                  <a:pt x="114" y="508"/>
                </a:lnTo>
                <a:lnTo>
                  <a:pt x="111" y="509"/>
                </a:lnTo>
                <a:lnTo>
                  <a:pt x="109" y="509"/>
                </a:lnTo>
                <a:lnTo>
                  <a:pt x="106" y="509"/>
                </a:lnTo>
                <a:lnTo>
                  <a:pt x="105" y="509"/>
                </a:lnTo>
                <a:lnTo>
                  <a:pt x="103" y="510"/>
                </a:lnTo>
                <a:lnTo>
                  <a:pt x="102" y="510"/>
                </a:lnTo>
                <a:lnTo>
                  <a:pt x="100" y="511"/>
                </a:lnTo>
                <a:lnTo>
                  <a:pt x="99" y="513"/>
                </a:lnTo>
                <a:lnTo>
                  <a:pt x="98" y="515"/>
                </a:lnTo>
                <a:lnTo>
                  <a:pt x="98" y="517"/>
                </a:lnTo>
                <a:lnTo>
                  <a:pt x="97" y="520"/>
                </a:lnTo>
                <a:lnTo>
                  <a:pt x="96" y="523"/>
                </a:lnTo>
                <a:lnTo>
                  <a:pt x="96" y="526"/>
                </a:lnTo>
                <a:lnTo>
                  <a:pt x="95" y="529"/>
                </a:lnTo>
                <a:lnTo>
                  <a:pt x="95" y="531"/>
                </a:lnTo>
                <a:lnTo>
                  <a:pt x="94" y="533"/>
                </a:lnTo>
                <a:lnTo>
                  <a:pt x="93" y="534"/>
                </a:lnTo>
                <a:lnTo>
                  <a:pt x="92" y="535"/>
                </a:lnTo>
                <a:lnTo>
                  <a:pt x="91" y="536"/>
                </a:lnTo>
                <a:lnTo>
                  <a:pt x="90" y="537"/>
                </a:lnTo>
                <a:lnTo>
                  <a:pt x="88" y="537"/>
                </a:lnTo>
                <a:lnTo>
                  <a:pt x="86" y="538"/>
                </a:lnTo>
                <a:lnTo>
                  <a:pt x="84" y="538"/>
                </a:lnTo>
                <a:lnTo>
                  <a:pt x="81" y="538"/>
                </a:lnTo>
                <a:lnTo>
                  <a:pt x="76" y="539"/>
                </a:lnTo>
                <a:lnTo>
                  <a:pt x="71" y="539"/>
                </a:lnTo>
                <a:lnTo>
                  <a:pt x="66" y="539"/>
                </a:lnTo>
                <a:lnTo>
                  <a:pt x="58" y="539"/>
                </a:lnTo>
                <a:lnTo>
                  <a:pt x="50" y="539"/>
                </a:lnTo>
                <a:lnTo>
                  <a:pt x="42" y="539"/>
                </a:lnTo>
                <a:lnTo>
                  <a:pt x="34" y="539"/>
                </a:lnTo>
                <a:lnTo>
                  <a:pt x="34" y="540"/>
                </a:lnTo>
                <a:lnTo>
                  <a:pt x="34" y="541"/>
                </a:lnTo>
                <a:lnTo>
                  <a:pt x="34" y="542"/>
                </a:lnTo>
                <a:lnTo>
                  <a:pt x="0" y="522"/>
                </a:lnTo>
                <a:lnTo>
                  <a:pt x="0" y="75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7" name="Line 1859"/>
          <p:cNvSpPr>
            <a:spLocks noChangeShapeType="1"/>
          </p:cNvSpPr>
          <p:nvPr/>
        </p:nvSpPr>
        <p:spPr bwMode="auto">
          <a:xfrm flipV="1">
            <a:off x="4127500" y="2332038"/>
            <a:ext cx="1889125" cy="10858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8" name="Line 1860"/>
          <p:cNvSpPr>
            <a:spLocks noChangeShapeType="1"/>
          </p:cNvSpPr>
          <p:nvPr/>
        </p:nvSpPr>
        <p:spPr bwMode="auto">
          <a:xfrm flipV="1">
            <a:off x="6016625" y="2141538"/>
            <a:ext cx="1588" cy="1905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79" name="Freeform 1861"/>
          <p:cNvSpPr>
            <a:spLocks/>
          </p:cNvSpPr>
          <p:nvPr/>
        </p:nvSpPr>
        <p:spPr bwMode="auto">
          <a:xfrm>
            <a:off x="5726113" y="2111375"/>
            <a:ext cx="290512" cy="196850"/>
          </a:xfrm>
          <a:custGeom>
            <a:avLst/>
            <a:gdLst>
              <a:gd name="T0" fmla="*/ 2147483647 w 550"/>
              <a:gd name="T1" fmla="*/ 0 h 372"/>
              <a:gd name="T2" fmla="*/ 2147483647 w 550"/>
              <a:gd name="T3" fmla="*/ 2147483647 h 372"/>
              <a:gd name="T4" fmla="*/ 2147483647 w 550"/>
              <a:gd name="T5" fmla="*/ 2147483647 h 372"/>
              <a:gd name="T6" fmla="*/ 2147483647 w 550"/>
              <a:gd name="T7" fmla="*/ 2147483647 h 372"/>
              <a:gd name="T8" fmla="*/ 2147483647 w 550"/>
              <a:gd name="T9" fmla="*/ 2147483647 h 372"/>
              <a:gd name="T10" fmla="*/ 2147483647 w 550"/>
              <a:gd name="T11" fmla="*/ 2147483647 h 372"/>
              <a:gd name="T12" fmla="*/ 2147483647 w 550"/>
              <a:gd name="T13" fmla="*/ 2147483647 h 372"/>
              <a:gd name="T14" fmla="*/ 2147483647 w 550"/>
              <a:gd name="T15" fmla="*/ 2147483647 h 372"/>
              <a:gd name="T16" fmla="*/ 2147483647 w 550"/>
              <a:gd name="T17" fmla="*/ 2147483647 h 372"/>
              <a:gd name="T18" fmla="*/ 0 w 550"/>
              <a:gd name="T19" fmla="*/ 2147483647 h 372"/>
              <a:gd name="T20" fmla="*/ 0 w 550"/>
              <a:gd name="T21" fmla="*/ 2147483647 h 372"/>
              <a:gd name="T22" fmla="*/ 0 w 550"/>
              <a:gd name="T23" fmla="*/ 2147483647 h 372"/>
              <a:gd name="T24" fmla="*/ 2147483647 w 550"/>
              <a:gd name="T25" fmla="*/ 2147483647 h 372"/>
              <a:gd name="T26" fmla="*/ 2147483647 w 550"/>
              <a:gd name="T27" fmla="*/ 2147483647 h 372"/>
              <a:gd name="T28" fmla="*/ 2147483647 w 550"/>
              <a:gd name="T29" fmla="*/ 2147483647 h 372"/>
              <a:gd name="T30" fmla="*/ 2147483647 w 550"/>
              <a:gd name="T31" fmla="*/ 2147483647 h 372"/>
              <a:gd name="T32" fmla="*/ 2147483647 w 550"/>
              <a:gd name="T33" fmla="*/ 2147483647 h 372"/>
              <a:gd name="T34" fmla="*/ 2147483647 w 550"/>
              <a:gd name="T35" fmla="*/ 2147483647 h 372"/>
              <a:gd name="T36" fmla="*/ 2147483647 w 550"/>
              <a:gd name="T37" fmla="*/ 2147483647 h 372"/>
              <a:gd name="T38" fmla="*/ 2147483647 w 550"/>
              <a:gd name="T39" fmla="*/ 2147483647 h 372"/>
              <a:gd name="T40" fmla="*/ 2147483647 w 550"/>
              <a:gd name="T41" fmla="*/ 2147483647 h 372"/>
              <a:gd name="T42" fmla="*/ 2147483647 w 550"/>
              <a:gd name="T43" fmla="*/ 2147483647 h 372"/>
              <a:gd name="T44" fmla="*/ 2147483647 w 550"/>
              <a:gd name="T45" fmla="*/ 2147483647 h 372"/>
              <a:gd name="T46" fmla="*/ 2147483647 w 550"/>
              <a:gd name="T47" fmla="*/ 2147483647 h 372"/>
              <a:gd name="T48" fmla="*/ 2147483647 w 550"/>
              <a:gd name="T49" fmla="*/ 2147483647 h 372"/>
              <a:gd name="T50" fmla="*/ 2147483647 w 550"/>
              <a:gd name="T51" fmla="*/ 2147483647 h 372"/>
              <a:gd name="T52" fmla="*/ 2147483647 w 550"/>
              <a:gd name="T53" fmla="*/ 2147483647 h 372"/>
              <a:gd name="T54" fmla="*/ 2147483647 w 550"/>
              <a:gd name="T55" fmla="*/ 2147483647 h 372"/>
              <a:gd name="T56" fmla="*/ 2147483647 w 550"/>
              <a:gd name="T57" fmla="*/ 2147483647 h 372"/>
              <a:gd name="T58" fmla="*/ 2147483647 w 550"/>
              <a:gd name="T59" fmla="*/ 2147483647 h 372"/>
              <a:gd name="T60" fmla="*/ 2147483647 w 550"/>
              <a:gd name="T61" fmla="*/ 2147483647 h 372"/>
              <a:gd name="T62" fmla="*/ 2147483647 w 550"/>
              <a:gd name="T63" fmla="*/ 2147483647 h 372"/>
              <a:gd name="T64" fmla="*/ 2147483647 w 550"/>
              <a:gd name="T65" fmla="*/ 2147483647 h 372"/>
              <a:gd name="T66" fmla="*/ 2147483647 w 550"/>
              <a:gd name="T67" fmla="*/ 2147483647 h 372"/>
              <a:gd name="T68" fmla="*/ 2147483647 w 550"/>
              <a:gd name="T69" fmla="*/ 2147483647 h 372"/>
              <a:gd name="T70" fmla="*/ 2147483647 w 550"/>
              <a:gd name="T71" fmla="*/ 2147483647 h 372"/>
              <a:gd name="T72" fmla="*/ 2147483647 w 550"/>
              <a:gd name="T73" fmla="*/ 2147483647 h 372"/>
              <a:gd name="T74" fmla="*/ 2147483647 w 550"/>
              <a:gd name="T75" fmla="*/ 2147483647 h 372"/>
              <a:gd name="T76" fmla="*/ 2147483647 w 550"/>
              <a:gd name="T77" fmla="*/ 2147483647 h 372"/>
              <a:gd name="T78" fmla="*/ 2147483647 w 550"/>
              <a:gd name="T79" fmla="*/ 2147483647 h 372"/>
              <a:gd name="T80" fmla="*/ 2147483647 w 550"/>
              <a:gd name="T81" fmla="*/ 2147483647 h 372"/>
              <a:gd name="T82" fmla="*/ 2147483647 w 550"/>
              <a:gd name="T83" fmla="*/ 0 h 37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50" h="372">
                <a:moveTo>
                  <a:pt x="471" y="0"/>
                </a:moveTo>
                <a:lnTo>
                  <a:pt x="5" y="269"/>
                </a:lnTo>
                <a:lnTo>
                  <a:pt x="4" y="272"/>
                </a:lnTo>
                <a:lnTo>
                  <a:pt x="3" y="275"/>
                </a:lnTo>
                <a:lnTo>
                  <a:pt x="3" y="278"/>
                </a:lnTo>
                <a:lnTo>
                  <a:pt x="2" y="281"/>
                </a:lnTo>
                <a:lnTo>
                  <a:pt x="2" y="285"/>
                </a:lnTo>
                <a:lnTo>
                  <a:pt x="1" y="288"/>
                </a:lnTo>
                <a:lnTo>
                  <a:pt x="1" y="291"/>
                </a:lnTo>
                <a:lnTo>
                  <a:pt x="0" y="294"/>
                </a:lnTo>
                <a:lnTo>
                  <a:pt x="0" y="297"/>
                </a:lnTo>
                <a:lnTo>
                  <a:pt x="0" y="299"/>
                </a:lnTo>
                <a:lnTo>
                  <a:pt x="1" y="302"/>
                </a:lnTo>
                <a:lnTo>
                  <a:pt x="1" y="304"/>
                </a:lnTo>
                <a:lnTo>
                  <a:pt x="1" y="306"/>
                </a:lnTo>
                <a:lnTo>
                  <a:pt x="2" y="308"/>
                </a:lnTo>
                <a:lnTo>
                  <a:pt x="3" y="309"/>
                </a:lnTo>
                <a:lnTo>
                  <a:pt x="4" y="311"/>
                </a:lnTo>
                <a:lnTo>
                  <a:pt x="5" y="312"/>
                </a:lnTo>
                <a:lnTo>
                  <a:pt x="6" y="314"/>
                </a:lnTo>
                <a:lnTo>
                  <a:pt x="7" y="316"/>
                </a:lnTo>
                <a:lnTo>
                  <a:pt x="8" y="319"/>
                </a:lnTo>
                <a:lnTo>
                  <a:pt x="9" y="322"/>
                </a:lnTo>
                <a:lnTo>
                  <a:pt x="9" y="326"/>
                </a:lnTo>
                <a:lnTo>
                  <a:pt x="10" y="329"/>
                </a:lnTo>
                <a:lnTo>
                  <a:pt x="10" y="332"/>
                </a:lnTo>
                <a:lnTo>
                  <a:pt x="11" y="336"/>
                </a:lnTo>
                <a:lnTo>
                  <a:pt x="11" y="339"/>
                </a:lnTo>
                <a:lnTo>
                  <a:pt x="10" y="342"/>
                </a:lnTo>
                <a:lnTo>
                  <a:pt x="10" y="345"/>
                </a:lnTo>
                <a:lnTo>
                  <a:pt x="9" y="348"/>
                </a:lnTo>
                <a:lnTo>
                  <a:pt x="9" y="351"/>
                </a:lnTo>
                <a:lnTo>
                  <a:pt x="7" y="355"/>
                </a:lnTo>
                <a:lnTo>
                  <a:pt x="6" y="359"/>
                </a:lnTo>
                <a:lnTo>
                  <a:pt x="4" y="363"/>
                </a:lnTo>
                <a:lnTo>
                  <a:pt x="3" y="368"/>
                </a:lnTo>
                <a:lnTo>
                  <a:pt x="2" y="369"/>
                </a:lnTo>
                <a:lnTo>
                  <a:pt x="2" y="370"/>
                </a:lnTo>
                <a:lnTo>
                  <a:pt x="2" y="371"/>
                </a:lnTo>
                <a:lnTo>
                  <a:pt x="2" y="372"/>
                </a:lnTo>
                <a:lnTo>
                  <a:pt x="550" y="56"/>
                </a:lnTo>
                <a:lnTo>
                  <a:pt x="471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0" name="Line 1862"/>
          <p:cNvSpPr>
            <a:spLocks noChangeShapeType="1"/>
          </p:cNvSpPr>
          <p:nvPr/>
        </p:nvSpPr>
        <p:spPr bwMode="auto">
          <a:xfrm flipH="1">
            <a:off x="5726113" y="2141538"/>
            <a:ext cx="290512" cy="1666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1" name="Line 1863"/>
          <p:cNvSpPr>
            <a:spLocks noChangeShapeType="1"/>
          </p:cNvSpPr>
          <p:nvPr/>
        </p:nvSpPr>
        <p:spPr bwMode="auto">
          <a:xfrm flipH="1" flipV="1">
            <a:off x="5975350" y="2111375"/>
            <a:ext cx="41275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2" name="Line 1864"/>
          <p:cNvSpPr>
            <a:spLocks noChangeShapeType="1"/>
          </p:cNvSpPr>
          <p:nvPr/>
        </p:nvSpPr>
        <p:spPr bwMode="auto">
          <a:xfrm flipH="1">
            <a:off x="5727700" y="2111375"/>
            <a:ext cx="247650" cy="142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3" name="Freeform 1865"/>
          <p:cNvSpPr>
            <a:spLocks/>
          </p:cNvSpPr>
          <p:nvPr/>
        </p:nvSpPr>
        <p:spPr bwMode="auto">
          <a:xfrm>
            <a:off x="5556250" y="2171700"/>
            <a:ext cx="166688" cy="103188"/>
          </a:xfrm>
          <a:custGeom>
            <a:avLst/>
            <a:gdLst>
              <a:gd name="T0" fmla="*/ 2147483647 w 315"/>
              <a:gd name="T1" fmla="*/ 2147483647 h 194"/>
              <a:gd name="T2" fmla="*/ 2147483647 w 315"/>
              <a:gd name="T3" fmla="*/ 2147483647 h 194"/>
              <a:gd name="T4" fmla="*/ 2147483647 w 315"/>
              <a:gd name="T5" fmla="*/ 2147483647 h 194"/>
              <a:gd name="T6" fmla="*/ 2147483647 w 315"/>
              <a:gd name="T7" fmla="*/ 2147483647 h 194"/>
              <a:gd name="T8" fmla="*/ 2147483647 w 315"/>
              <a:gd name="T9" fmla="*/ 2147483647 h 194"/>
              <a:gd name="T10" fmla="*/ 2147483647 w 315"/>
              <a:gd name="T11" fmla="*/ 2147483647 h 194"/>
              <a:gd name="T12" fmla="*/ 2147483647 w 315"/>
              <a:gd name="T13" fmla="*/ 2147483647 h 194"/>
              <a:gd name="T14" fmla="*/ 2147483647 w 315"/>
              <a:gd name="T15" fmla="*/ 2147483647 h 194"/>
              <a:gd name="T16" fmla="*/ 2147483647 w 315"/>
              <a:gd name="T17" fmla="*/ 2147483647 h 194"/>
              <a:gd name="T18" fmla="*/ 2147483647 w 315"/>
              <a:gd name="T19" fmla="*/ 2147483647 h 194"/>
              <a:gd name="T20" fmla="*/ 2147483647 w 315"/>
              <a:gd name="T21" fmla="*/ 2147483647 h 194"/>
              <a:gd name="T22" fmla="*/ 2147483647 w 315"/>
              <a:gd name="T23" fmla="*/ 2147483647 h 194"/>
              <a:gd name="T24" fmla="*/ 2147483647 w 315"/>
              <a:gd name="T25" fmla="*/ 2147483647 h 194"/>
              <a:gd name="T26" fmla="*/ 2147483647 w 315"/>
              <a:gd name="T27" fmla="*/ 2147483647 h 194"/>
              <a:gd name="T28" fmla="*/ 2147483647 w 315"/>
              <a:gd name="T29" fmla="*/ 2147483647 h 194"/>
              <a:gd name="T30" fmla="*/ 2147483647 w 315"/>
              <a:gd name="T31" fmla="*/ 2147483647 h 194"/>
              <a:gd name="T32" fmla="*/ 2147483647 w 315"/>
              <a:gd name="T33" fmla="*/ 2147483647 h 194"/>
              <a:gd name="T34" fmla="*/ 2147483647 w 315"/>
              <a:gd name="T35" fmla="*/ 2147483647 h 194"/>
              <a:gd name="T36" fmla="*/ 2147483647 w 315"/>
              <a:gd name="T37" fmla="*/ 2147483647 h 194"/>
              <a:gd name="T38" fmla="*/ 2147483647 w 315"/>
              <a:gd name="T39" fmla="*/ 2147483647 h 194"/>
              <a:gd name="T40" fmla="*/ 2147483647 w 315"/>
              <a:gd name="T41" fmla="*/ 2147483647 h 194"/>
              <a:gd name="T42" fmla="*/ 2147483647 w 315"/>
              <a:gd name="T43" fmla="*/ 2147483647 h 194"/>
              <a:gd name="T44" fmla="*/ 2147483647 w 315"/>
              <a:gd name="T45" fmla="*/ 2147483647 h 194"/>
              <a:gd name="T46" fmla="*/ 2147483647 w 315"/>
              <a:gd name="T47" fmla="*/ 2147483647 h 194"/>
              <a:gd name="T48" fmla="*/ 2147483647 w 315"/>
              <a:gd name="T49" fmla="*/ 2147483647 h 194"/>
              <a:gd name="T50" fmla="*/ 2147483647 w 315"/>
              <a:gd name="T51" fmla="*/ 2147483647 h 194"/>
              <a:gd name="T52" fmla="*/ 2147483647 w 315"/>
              <a:gd name="T53" fmla="*/ 2147483647 h 194"/>
              <a:gd name="T54" fmla="*/ 2147483647 w 315"/>
              <a:gd name="T55" fmla="*/ 2147483647 h 194"/>
              <a:gd name="T56" fmla="*/ 2147483647 w 315"/>
              <a:gd name="T57" fmla="*/ 2147483647 h 194"/>
              <a:gd name="T58" fmla="*/ 2147483647 w 315"/>
              <a:gd name="T59" fmla="*/ 2147483647 h 194"/>
              <a:gd name="T60" fmla="*/ 2147483647 w 315"/>
              <a:gd name="T61" fmla="*/ 2147483647 h 194"/>
              <a:gd name="T62" fmla="*/ 2147483647 w 315"/>
              <a:gd name="T63" fmla="*/ 2147483647 h 194"/>
              <a:gd name="T64" fmla="*/ 0 w 315"/>
              <a:gd name="T65" fmla="*/ 2147483647 h 19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15" h="194">
                <a:moveTo>
                  <a:pt x="101" y="0"/>
                </a:moveTo>
                <a:lnTo>
                  <a:pt x="315" y="133"/>
                </a:lnTo>
                <a:lnTo>
                  <a:pt x="315" y="134"/>
                </a:lnTo>
                <a:lnTo>
                  <a:pt x="314" y="135"/>
                </a:lnTo>
                <a:lnTo>
                  <a:pt x="313" y="137"/>
                </a:lnTo>
                <a:lnTo>
                  <a:pt x="312" y="138"/>
                </a:lnTo>
                <a:lnTo>
                  <a:pt x="311" y="139"/>
                </a:lnTo>
                <a:lnTo>
                  <a:pt x="310" y="140"/>
                </a:lnTo>
                <a:lnTo>
                  <a:pt x="309" y="141"/>
                </a:lnTo>
                <a:lnTo>
                  <a:pt x="308" y="142"/>
                </a:lnTo>
                <a:lnTo>
                  <a:pt x="307" y="143"/>
                </a:lnTo>
                <a:lnTo>
                  <a:pt x="305" y="143"/>
                </a:lnTo>
                <a:lnTo>
                  <a:pt x="303" y="144"/>
                </a:lnTo>
                <a:lnTo>
                  <a:pt x="301" y="145"/>
                </a:lnTo>
                <a:lnTo>
                  <a:pt x="299" y="146"/>
                </a:lnTo>
                <a:lnTo>
                  <a:pt x="296" y="147"/>
                </a:lnTo>
                <a:lnTo>
                  <a:pt x="294" y="149"/>
                </a:lnTo>
                <a:lnTo>
                  <a:pt x="292" y="151"/>
                </a:lnTo>
                <a:lnTo>
                  <a:pt x="290" y="154"/>
                </a:lnTo>
                <a:lnTo>
                  <a:pt x="288" y="156"/>
                </a:lnTo>
                <a:lnTo>
                  <a:pt x="286" y="158"/>
                </a:lnTo>
                <a:lnTo>
                  <a:pt x="284" y="159"/>
                </a:lnTo>
                <a:lnTo>
                  <a:pt x="282" y="160"/>
                </a:lnTo>
                <a:lnTo>
                  <a:pt x="280" y="160"/>
                </a:lnTo>
                <a:lnTo>
                  <a:pt x="277" y="161"/>
                </a:lnTo>
                <a:lnTo>
                  <a:pt x="275" y="160"/>
                </a:lnTo>
                <a:lnTo>
                  <a:pt x="272" y="160"/>
                </a:lnTo>
                <a:lnTo>
                  <a:pt x="269" y="160"/>
                </a:lnTo>
                <a:lnTo>
                  <a:pt x="267" y="159"/>
                </a:lnTo>
                <a:lnTo>
                  <a:pt x="265" y="159"/>
                </a:lnTo>
                <a:lnTo>
                  <a:pt x="264" y="159"/>
                </a:lnTo>
                <a:lnTo>
                  <a:pt x="263" y="160"/>
                </a:lnTo>
                <a:lnTo>
                  <a:pt x="262" y="161"/>
                </a:lnTo>
                <a:lnTo>
                  <a:pt x="261" y="161"/>
                </a:lnTo>
                <a:lnTo>
                  <a:pt x="260" y="163"/>
                </a:lnTo>
                <a:lnTo>
                  <a:pt x="260" y="165"/>
                </a:lnTo>
                <a:lnTo>
                  <a:pt x="259" y="167"/>
                </a:lnTo>
                <a:lnTo>
                  <a:pt x="259" y="169"/>
                </a:lnTo>
                <a:lnTo>
                  <a:pt x="258" y="171"/>
                </a:lnTo>
                <a:lnTo>
                  <a:pt x="257" y="172"/>
                </a:lnTo>
                <a:lnTo>
                  <a:pt x="256" y="173"/>
                </a:lnTo>
                <a:lnTo>
                  <a:pt x="255" y="174"/>
                </a:lnTo>
                <a:lnTo>
                  <a:pt x="254" y="175"/>
                </a:lnTo>
                <a:lnTo>
                  <a:pt x="253" y="176"/>
                </a:lnTo>
                <a:lnTo>
                  <a:pt x="252" y="176"/>
                </a:lnTo>
                <a:lnTo>
                  <a:pt x="249" y="177"/>
                </a:lnTo>
                <a:lnTo>
                  <a:pt x="247" y="177"/>
                </a:lnTo>
                <a:lnTo>
                  <a:pt x="244" y="177"/>
                </a:lnTo>
                <a:lnTo>
                  <a:pt x="241" y="177"/>
                </a:lnTo>
                <a:lnTo>
                  <a:pt x="239" y="177"/>
                </a:lnTo>
                <a:lnTo>
                  <a:pt x="236" y="177"/>
                </a:lnTo>
                <a:lnTo>
                  <a:pt x="235" y="177"/>
                </a:lnTo>
                <a:lnTo>
                  <a:pt x="233" y="177"/>
                </a:lnTo>
                <a:lnTo>
                  <a:pt x="232" y="178"/>
                </a:lnTo>
                <a:lnTo>
                  <a:pt x="230" y="179"/>
                </a:lnTo>
                <a:lnTo>
                  <a:pt x="228" y="180"/>
                </a:lnTo>
                <a:lnTo>
                  <a:pt x="227" y="182"/>
                </a:lnTo>
                <a:lnTo>
                  <a:pt x="224" y="185"/>
                </a:lnTo>
                <a:lnTo>
                  <a:pt x="222" y="187"/>
                </a:lnTo>
                <a:lnTo>
                  <a:pt x="220" y="189"/>
                </a:lnTo>
                <a:lnTo>
                  <a:pt x="218" y="191"/>
                </a:lnTo>
                <a:lnTo>
                  <a:pt x="215" y="192"/>
                </a:lnTo>
                <a:lnTo>
                  <a:pt x="216" y="193"/>
                </a:lnTo>
                <a:lnTo>
                  <a:pt x="217" y="193"/>
                </a:lnTo>
                <a:lnTo>
                  <a:pt x="217" y="194"/>
                </a:lnTo>
                <a:lnTo>
                  <a:pt x="0" y="58"/>
                </a:lnTo>
                <a:lnTo>
                  <a:pt x="101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4" name="Freeform 1866"/>
          <p:cNvSpPr>
            <a:spLocks/>
          </p:cNvSpPr>
          <p:nvPr/>
        </p:nvSpPr>
        <p:spPr bwMode="auto">
          <a:xfrm>
            <a:off x="5553075" y="2201863"/>
            <a:ext cx="127000" cy="227012"/>
          </a:xfrm>
          <a:custGeom>
            <a:avLst/>
            <a:gdLst>
              <a:gd name="T0" fmla="*/ 0 w 239"/>
              <a:gd name="T1" fmla="*/ 2147483647 h 427"/>
              <a:gd name="T2" fmla="*/ 2147483647 w 239"/>
              <a:gd name="T3" fmla="*/ 2147483647 h 427"/>
              <a:gd name="T4" fmla="*/ 2147483647 w 239"/>
              <a:gd name="T5" fmla="*/ 2147483647 h 427"/>
              <a:gd name="T6" fmla="*/ 2147483647 w 239"/>
              <a:gd name="T7" fmla="*/ 2147483647 h 427"/>
              <a:gd name="T8" fmla="*/ 2147483647 w 239"/>
              <a:gd name="T9" fmla="*/ 2147483647 h 427"/>
              <a:gd name="T10" fmla="*/ 2147483647 w 239"/>
              <a:gd name="T11" fmla="*/ 2147483647 h 427"/>
              <a:gd name="T12" fmla="*/ 2147483647 w 239"/>
              <a:gd name="T13" fmla="*/ 2147483647 h 427"/>
              <a:gd name="T14" fmla="*/ 2147483647 w 239"/>
              <a:gd name="T15" fmla="*/ 2147483647 h 427"/>
              <a:gd name="T16" fmla="*/ 2147483647 w 239"/>
              <a:gd name="T17" fmla="*/ 2147483647 h 427"/>
              <a:gd name="T18" fmla="*/ 2147483647 w 239"/>
              <a:gd name="T19" fmla="*/ 2147483647 h 427"/>
              <a:gd name="T20" fmla="*/ 2147483647 w 239"/>
              <a:gd name="T21" fmla="*/ 2147483647 h 427"/>
              <a:gd name="T22" fmla="*/ 2147483647 w 239"/>
              <a:gd name="T23" fmla="*/ 2147483647 h 427"/>
              <a:gd name="T24" fmla="*/ 2147483647 w 239"/>
              <a:gd name="T25" fmla="*/ 2147483647 h 427"/>
              <a:gd name="T26" fmla="*/ 2147483647 w 239"/>
              <a:gd name="T27" fmla="*/ 2147483647 h 427"/>
              <a:gd name="T28" fmla="*/ 2147483647 w 239"/>
              <a:gd name="T29" fmla="*/ 2147483647 h 427"/>
              <a:gd name="T30" fmla="*/ 2147483647 w 239"/>
              <a:gd name="T31" fmla="*/ 2147483647 h 427"/>
              <a:gd name="T32" fmla="*/ 2147483647 w 239"/>
              <a:gd name="T33" fmla="*/ 2147483647 h 427"/>
              <a:gd name="T34" fmla="*/ 2147483647 w 239"/>
              <a:gd name="T35" fmla="*/ 2147483647 h 427"/>
              <a:gd name="T36" fmla="*/ 2147483647 w 239"/>
              <a:gd name="T37" fmla="*/ 2147483647 h 427"/>
              <a:gd name="T38" fmla="*/ 2147483647 w 239"/>
              <a:gd name="T39" fmla="*/ 2147483647 h 427"/>
              <a:gd name="T40" fmla="*/ 2147483647 w 239"/>
              <a:gd name="T41" fmla="*/ 2147483647 h 427"/>
              <a:gd name="T42" fmla="*/ 2147483647 w 239"/>
              <a:gd name="T43" fmla="*/ 2147483647 h 427"/>
              <a:gd name="T44" fmla="*/ 2147483647 w 239"/>
              <a:gd name="T45" fmla="*/ 2147483647 h 427"/>
              <a:gd name="T46" fmla="*/ 2147483647 w 239"/>
              <a:gd name="T47" fmla="*/ 2147483647 h 427"/>
              <a:gd name="T48" fmla="*/ 2147483647 w 239"/>
              <a:gd name="T49" fmla="*/ 2147483647 h 427"/>
              <a:gd name="T50" fmla="*/ 2147483647 w 239"/>
              <a:gd name="T51" fmla="*/ 2147483647 h 427"/>
              <a:gd name="T52" fmla="*/ 2147483647 w 239"/>
              <a:gd name="T53" fmla="*/ 2147483647 h 427"/>
              <a:gd name="T54" fmla="*/ 2147483647 w 239"/>
              <a:gd name="T55" fmla="*/ 2147483647 h 427"/>
              <a:gd name="T56" fmla="*/ 2147483647 w 239"/>
              <a:gd name="T57" fmla="*/ 2147483647 h 427"/>
              <a:gd name="T58" fmla="*/ 2147483647 w 239"/>
              <a:gd name="T59" fmla="*/ 2147483647 h 427"/>
              <a:gd name="T60" fmla="*/ 2147483647 w 239"/>
              <a:gd name="T61" fmla="*/ 2147483647 h 427"/>
              <a:gd name="T62" fmla="*/ 2147483647 w 239"/>
              <a:gd name="T63" fmla="*/ 2147483647 h 427"/>
              <a:gd name="T64" fmla="*/ 2147483647 w 239"/>
              <a:gd name="T65" fmla="*/ 2147483647 h 427"/>
              <a:gd name="T66" fmla="*/ 2147483647 w 239"/>
              <a:gd name="T67" fmla="*/ 2147483647 h 427"/>
              <a:gd name="T68" fmla="*/ 2147483647 w 239"/>
              <a:gd name="T69" fmla="*/ 2147483647 h 427"/>
              <a:gd name="T70" fmla="*/ 2147483647 w 239"/>
              <a:gd name="T71" fmla="*/ 2147483647 h 427"/>
              <a:gd name="T72" fmla="*/ 2147483647 w 239"/>
              <a:gd name="T73" fmla="*/ 2147483647 h 427"/>
              <a:gd name="T74" fmla="*/ 2147483647 w 239"/>
              <a:gd name="T75" fmla="*/ 2147483647 h 427"/>
              <a:gd name="T76" fmla="*/ 2147483647 w 239"/>
              <a:gd name="T77" fmla="*/ 2147483647 h 427"/>
              <a:gd name="T78" fmla="*/ 2147483647 w 239"/>
              <a:gd name="T79" fmla="*/ 2147483647 h 427"/>
              <a:gd name="T80" fmla="*/ 2147483647 w 239"/>
              <a:gd name="T81" fmla="*/ 2147483647 h 427"/>
              <a:gd name="T82" fmla="*/ 2147483647 w 239"/>
              <a:gd name="T83" fmla="*/ 2147483647 h 427"/>
              <a:gd name="T84" fmla="*/ 2147483647 w 239"/>
              <a:gd name="T85" fmla="*/ 2147483647 h 427"/>
              <a:gd name="T86" fmla="*/ 2147483647 w 239"/>
              <a:gd name="T87" fmla="*/ 2147483647 h 427"/>
              <a:gd name="T88" fmla="*/ 2147483647 w 239"/>
              <a:gd name="T89" fmla="*/ 2147483647 h 427"/>
              <a:gd name="T90" fmla="*/ 2147483647 w 239"/>
              <a:gd name="T91" fmla="*/ 2147483647 h 427"/>
              <a:gd name="T92" fmla="*/ 2147483647 w 239"/>
              <a:gd name="T93" fmla="*/ 2147483647 h 427"/>
              <a:gd name="T94" fmla="*/ 2147483647 w 239"/>
              <a:gd name="T95" fmla="*/ 2147483647 h 427"/>
              <a:gd name="T96" fmla="*/ 2147483647 w 239"/>
              <a:gd name="T97" fmla="*/ 2147483647 h 427"/>
              <a:gd name="T98" fmla="*/ 2147483647 w 239"/>
              <a:gd name="T99" fmla="*/ 2147483647 h 427"/>
              <a:gd name="T100" fmla="*/ 2147483647 w 239"/>
              <a:gd name="T101" fmla="*/ 2147483647 h 427"/>
              <a:gd name="T102" fmla="*/ 2147483647 w 239"/>
              <a:gd name="T103" fmla="*/ 2147483647 h 427"/>
              <a:gd name="T104" fmla="*/ 2147483647 w 239"/>
              <a:gd name="T105" fmla="*/ 2147483647 h 42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39" h="427">
                <a:moveTo>
                  <a:pt x="223" y="136"/>
                </a:moveTo>
                <a:lnTo>
                  <a:pt x="6" y="0"/>
                </a:lnTo>
                <a:lnTo>
                  <a:pt x="0" y="3"/>
                </a:lnTo>
                <a:lnTo>
                  <a:pt x="0" y="287"/>
                </a:lnTo>
                <a:lnTo>
                  <a:pt x="226" y="427"/>
                </a:lnTo>
                <a:lnTo>
                  <a:pt x="226" y="424"/>
                </a:lnTo>
                <a:lnTo>
                  <a:pt x="226" y="420"/>
                </a:lnTo>
                <a:lnTo>
                  <a:pt x="227" y="418"/>
                </a:lnTo>
                <a:lnTo>
                  <a:pt x="227" y="415"/>
                </a:lnTo>
                <a:lnTo>
                  <a:pt x="228" y="413"/>
                </a:lnTo>
                <a:lnTo>
                  <a:pt x="229" y="411"/>
                </a:lnTo>
                <a:lnTo>
                  <a:pt x="230" y="409"/>
                </a:lnTo>
                <a:lnTo>
                  <a:pt x="232" y="408"/>
                </a:lnTo>
                <a:lnTo>
                  <a:pt x="233" y="408"/>
                </a:lnTo>
                <a:lnTo>
                  <a:pt x="233" y="407"/>
                </a:lnTo>
                <a:lnTo>
                  <a:pt x="234" y="406"/>
                </a:lnTo>
                <a:lnTo>
                  <a:pt x="235" y="405"/>
                </a:lnTo>
                <a:lnTo>
                  <a:pt x="235" y="404"/>
                </a:lnTo>
                <a:lnTo>
                  <a:pt x="235" y="402"/>
                </a:lnTo>
                <a:lnTo>
                  <a:pt x="236" y="401"/>
                </a:lnTo>
                <a:lnTo>
                  <a:pt x="236" y="399"/>
                </a:lnTo>
                <a:lnTo>
                  <a:pt x="235" y="397"/>
                </a:lnTo>
                <a:lnTo>
                  <a:pt x="235" y="394"/>
                </a:lnTo>
                <a:lnTo>
                  <a:pt x="235" y="393"/>
                </a:lnTo>
                <a:lnTo>
                  <a:pt x="234" y="393"/>
                </a:lnTo>
                <a:lnTo>
                  <a:pt x="234" y="392"/>
                </a:lnTo>
                <a:lnTo>
                  <a:pt x="234" y="391"/>
                </a:lnTo>
                <a:lnTo>
                  <a:pt x="233" y="389"/>
                </a:lnTo>
                <a:lnTo>
                  <a:pt x="231" y="387"/>
                </a:lnTo>
                <a:lnTo>
                  <a:pt x="230" y="385"/>
                </a:lnTo>
                <a:lnTo>
                  <a:pt x="229" y="383"/>
                </a:lnTo>
                <a:lnTo>
                  <a:pt x="228" y="380"/>
                </a:lnTo>
                <a:lnTo>
                  <a:pt x="227" y="378"/>
                </a:lnTo>
                <a:lnTo>
                  <a:pt x="226" y="375"/>
                </a:lnTo>
                <a:lnTo>
                  <a:pt x="225" y="373"/>
                </a:lnTo>
                <a:lnTo>
                  <a:pt x="225" y="370"/>
                </a:lnTo>
                <a:lnTo>
                  <a:pt x="224" y="367"/>
                </a:lnTo>
                <a:lnTo>
                  <a:pt x="224" y="364"/>
                </a:lnTo>
                <a:lnTo>
                  <a:pt x="224" y="361"/>
                </a:lnTo>
                <a:lnTo>
                  <a:pt x="224" y="358"/>
                </a:lnTo>
                <a:lnTo>
                  <a:pt x="224" y="356"/>
                </a:lnTo>
                <a:lnTo>
                  <a:pt x="224" y="353"/>
                </a:lnTo>
                <a:lnTo>
                  <a:pt x="225" y="349"/>
                </a:lnTo>
                <a:lnTo>
                  <a:pt x="226" y="346"/>
                </a:lnTo>
                <a:lnTo>
                  <a:pt x="227" y="343"/>
                </a:lnTo>
                <a:lnTo>
                  <a:pt x="228" y="339"/>
                </a:lnTo>
                <a:lnTo>
                  <a:pt x="230" y="334"/>
                </a:lnTo>
                <a:lnTo>
                  <a:pt x="233" y="330"/>
                </a:lnTo>
                <a:lnTo>
                  <a:pt x="235" y="325"/>
                </a:lnTo>
                <a:lnTo>
                  <a:pt x="236" y="323"/>
                </a:lnTo>
                <a:lnTo>
                  <a:pt x="237" y="321"/>
                </a:lnTo>
                <a:lnTo>
                  <a:pt x="237" y="319"/>
                </a:lnTo>
                <a:lnTo>
                  <a:pt x="238" y="317"/>
                </a:lnTo>
                <a:lnTo>
                  <a:pt x="239" y="315"/>
                </a:lnTo>
                <a:lnTo>
                  <a:pt x="239" y="313"/>
                </a:lnTo>
                <a:lnTo>
                  <a:pt x="239" y="310"/>
                </a:lnTo>
                <a:lnTo>
                  <a:pt x="239" y="307"/>
                </a:lnTo>
                <a:lnTo>
                  <a:pt x="239" y="305"/>
                </a:lnTo>
                <a:lnTo>
                  <a:pt x="239" y="302"/>
                </a:lnTo>
                <a:lnTo>
                  <a:pt x="239" y="299"/>
                </a:lnTo>
                <a:lnTo>
                  <a:pt x="239" y="297"/>
                </a:lnTo>
                <a:lnTo>
                  <a:pt x="239" y="295"/>
                </a:lnTo>
                <a:lnTo>
                  <a:pt x="239" y="293"/>
                </a:lnTo>
                <a:lnTo>
                  <a:pt x="239" y="292"/>
                </a:lnTo>
                <a:lnTo>
                  <a:pt x="238" y="291"/>
                </a:lnTo>
                <a:lnTo>
                  <a:pt x="238" y="290"/>
                </a:lnTo>
                <a:lnTo>
                  <a:pt x="238" y="289"/>
                </a:lnTo>
                <a:lnTo>
                  <a:pt x="237" y="289"/>
                </a:lnTo>
                <a:lnTo>
                  <a:pt x="236" y="288"/>
                </a:lnTo>
                <a:lnTo>
                  <a:pt x="235" y="288"/>
                </a:lnTo>
                <a:lnTo>
                  <a:pt x="234" y="288"/>
                </a:lnTo>
                <a:lnTo>
                  <a:pt x="234" y="287"/>
                </a:lnTo>
                <a:lnTo>
                  <a:pt x="233" y="287"/>
                </a:lnTo>
                <a:lnTo>
                  <a:pt x="233" y="286"/>
                </a:lnTo>
                <a:lnTo>
                  <a:pt x="233" y="285"/>
                </a:lnTo>
                <a:lnTo>
                  <a:pt x="232" y="284"/>
                </a:lnTo>
                <a:lnTo>
                  <a:pt x="231" y="284"/>
                </a:lnTo>
                <a:lnTo>
                  <a:pt x="231" y="283"/>
                </a:lnTo>
                <a:lnTo>
                  <a:pt x="231" y="282"/>
                </a:lnTo>
                <a:lnTo>
                  <a:pt x="231" y="281"/>
                </a:lnTo>
                <a:lnTo>
                  <a:pt x="230" y="281"/>
                </a:lnTo>
                <a:lnTo>
                  <a:pt x="230" y="282"/>
                </a:lnTo>
                <a:lnTo>
                  <a:pt x="229" y="282"/>
                </a:lnTo>
                <a:lnTo>
                  <a:pt x="229" y="281"/>
                </a:lnTo>
                <a:lnTo>
                  <a:pt x="229" y="280"/>
                </a:lnTo>
                <a:lnTo>
                  <a:pt x="229" y="279"/>
                </a:lnTo>
                <a:lnTo>
                  <a:pt x="228" y="279"/>
                </a:lnTo>
                <a:lnTo>
                  <a:pt x="227" y="279"/>
                </a:lnTo>
                <a:lnTo>
                  <a:pt x="227" y="278"/>
                </a:lnTo>
                <a:lnTo>
                  <a:pt x="226" y="278"/>
                </a:lnTo>
                <a:lnTo>
                  <a:pt x="226" y="277"/>
                </a:lnTo>
                <a:lnTo>
                  <a:pt x="226" y="273"/>
                </a:lnTo>
                <a:lnTo>
                  <a:pt x="225" y="269"/>
                </a:lnTo>
                <a:lnTo>
                  <a:pt x="225" y="266"/>
                </a:lnTo>
                <a:lnTo>
                  <a:pt x="226" y="264"/>
                </a:lnTo>
                <a:lnTo>
                  <a:pt x="226" y="261"/>
                </a:lnTo>
                <a:lnTo>
                  <a:pt x="227" y="259"/>
                </a:lnTo>
                <a:lnTo>
                  <a:pt x="228" y="256"/>
                </a:lnTo>
                <a:lnTo>
                  <a:pt x="229" y="254"/>
                </a:lnTo>
                <a:lnTo>
                  <a:pt x="230" y="253"/>
                </a:lnTo>
                <a:lnTo>
                  <a:pt x="230" y="252"/>
                </a:lnTo>
                <a:lnTo>
                  <a:pt x="231" y="251"/>
                </a:lnTo>
                <a:lnTo>
                  <a:pt x="232" y="250"/>
                </a:lnTo>
                <a:lnTo>
                  <a:pt x="233" y="249"/>
                </a:lnTo>
                <a:lnTo>
                  <a:pt x="234" y="248"/>
                </a:lnTo>
                <a:lnTo>
                  <a:pt x="234" y="246"/>
                </a:lnTo>
                <a:lnTo>
                  <a:pt x="235" y="244"/>
                </a:lnTo>
                <a:lnTo>
                  <a:pt x="235" y="242"/>
                </a:lnTo>
                <a:lnTo>
                  <a:pt x="235" y="239"/>
                </a:lnTo>
                <a:lnTo>
                  <a:pt x="235" y="236"/>
                </a:lnTo>
                <a:lnTo>
                  <a:pt x="235" y="232"/>
                </a:lnTo>
                <a:lnTo>
                  <a:pt x="235" y="229"/>
                </a:lnTo>
                <a:lnTo>
                  <a:pt x="234" y="227"/>
                </a:lnTo>
                <a:lnTo>
                  <a:pt x="234" y="225"/>
                </a:lnTo>
                <a:lnTo>
                  <a:pt x="234" y="224"/>
                </a:lnTo>
                <a:lnTo>
                  <a:pt x="234" y="222"/>
                </a:lnTo>
                <a:lnTo>
                  <a:pt x="233" y="220"/>
                </a:lnTo>
                <a:lnTo>
                  <a:pt x="233" y="218"/>
                </a:lnTo>
                <a:lnTo>
                  <a:pt x="233" y="214"/>
                </a:lnTo>
                <a:lnTo>
                  <a:pt x="233" y="209"/>
                </a:lnTo>
                <a:lnTo>
                  <a:pt x="233" y="205"/>
                </a:lnTo>
                <a:lnTo>
                  <a:pt x="233" y="201"/>
                </a:lnTo>
                <a:lnTo>
                  <a:pt x="233" y="198"/>
                </a:lnTo>
                <a:lnTo>
                  <a:pt x="233" y="195"/>
                </a:lnTo>
                <a:lnTo>
                  <a:pt x="234" y="193"/>
                </a:lnTo>
                <a:lnTo>
                  <a:pt x="234" y="191"/>
                </a:lnTo>
                <a:lnTo>
                  <a:pt x="235" y="190"/>
                </a:lnTo>
                <a:lnTo>
                  <a:pt x="235" y="188"/>
                </a:lnTo>
                <a:lnTo>
                  <a:pt x="236" y="187"/>
                </a:lnTo>
                <a:lnTo>
                  <a:pt x="236" y="186"/>
                </a:lnTo>
                <a:lnTo>
                  <a:pt x="236" y="184"/>
                </a:lnTo>
                <a:lnTo>
                  <a:pt x="237" y="182"/>
                </a:lnTo>
                <a:lnTo>
                  <a:pt x="237" y="179"/>
                </a:lnTo>
                <a:lnTo>
                  <a:pt x="237" y="178"/>
                </a:lnTo>
                <a:lnTo>
                  <a:pt x="237" y="176"/>
                </a:lnTo>
                <a:lnTo>
                  <a:pt x="237" y="175"/>
                </a:lnTo>
                <a:lnTo>
                  <a:pt x="236" y="173"/>
                </a:lnTo>
                <a:lnTo>
                  <a:pt x="236" y="172"/>
                </a:lnTo>
                <a:lnTo>
                  <a:pt x="235" y="171"/>
                </a:lnTo>
                <a:lnTo>
                  <a:pt x="234" y="171"/>
                </a:lnTo>
                <a:lnTo>
                  <a:pt x="234" y="170"/>
                </a:lnTo>
                <a:lnTo>
                  <a:pt x="233" y="170"/>
                </a:lnTo>
                <a:lnTo>
                  <a:pt x="232" y="170"/>
                </a:lnTo>
                <a:lnTo>
                  <a:pt x="230" y="168"/>
                </a:lnTo>
                <a:lnTo>
                  <a:pt x="229" y="167"/>
                </a:lnTo>
                <a:lnTo>
                  <a:pt x="228" y="165"/>
                </a:lnTo>
                <a:lnTo>
                  <a:pt x="227" y="162"/>
                </a:lnTo>
                <a:lnTo>
                  <a:pt x="226" y="160"/>
                </a:lnTo>
                <a:lnTo>
                  <a:pt x="225" y="157"/>
                </a:lnTo>
                <a:lnTo>
                  <a:pt x="225" y="154"/>
                </a:lnTo>
                <a:lnTo>
                  <a:pt x="225" y="151"/>
                </a:lnTo>
                <a:lnTo>
                  <a:pt x="225" y="148"/>
                </a:lnTo>
                <a:lnTo>
                  <a:pt x="225" y="146"/>
                </a:lnTo>
                <a:lnTo>
                  <a:pt x="226" y="143"/>
                </a:lnTo>
                <a:lnTo>
                  <a:pt x="226" y="142"/>
                </a:lnTo>
                <a:lnTo>
                  <a:pt x="226" y="141"/>
                </a:lnTo>
                <a:lnTo>
                  <a:pt x="225" y="139"/>
                </a:lnTo>
                <a:lnTo>
                  <a:pt x="225" y="138"/>
                </a:lnTo>
                <a:lnTo>
                  <a:pt x="224" y="137"/>
                </a:lnTo>
                <a:lnTo>
                  <a:pt x="223" y="13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5" name="Line 1867"/>
          <p:cNvSpPr>
            <a:spLocks noChangeShapeType="1"/>
          </p:cNvSpPr>
          <p:nvPr/>
        </p:nvSpPr>
        <p:spPr bwMode="auto">
          <a:xfrm flipH="1">
            <a:off x="5553075" y="2171700"/>
            <a:ext cx="57150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6" name="Line 1868"/>
          <p:cNvSpPr>
            <a:spLocks noChangeShapeType="1"/>
          </p:cNvSpPr>
          <p:nvPr/>
        </p:nvSpPr>
        <p:spPr bwMode="auto">
          <a:xfrm>
            <a:off x="5553075" y="2203450"/>
            <a:ext cx="1588" cy="150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7" name="Line 1869"/>
          <p:cNvSpPr>
            <a:spLocks noChangeShapeType="1"/>
          </p:cNvSpPr>
          <p:nvPr/>
        </p:nvSpPr>
        <p:spPr bwMode="auto">
          <a:xfrm>
            <a:off x="5553075" y="2354263"/>
            <a:ext cx="120650" cy="74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8" name="Freeform 1870"/>
          <p:cNvSpPr>
            <a:spLocks/>
          </p:cNvSpPr>
          <p:nvPr/>
        </p:nvSpPr>
        <p:spPr bwMode="auto">
          <a:xfrm>
            <a:off x="5670550" y="2241550"/>
            <a:ext cx="63500" cy="185738"/>
          </a:xfrm>
          <a:custGeom>
            <a:avLst/>
            <a:gdLst>
              <a:gd name="T0" fmla="*/ 2147483647 w 119"/>
              <a:gd name="T1" fmla="*/ 2147483647 h 349"/>
              <a:gd name="T2" fmla="*/ 2147483647 w 119"/>
              <a:gd name="T3" fmla="*/ 2147483647 h 349"/>
              <a:gd name="T4" fmla="*/ 2147483647 w 119"/>
              <a:gd name="T5" fmla="*/ 2147483647 h 349"/>
              <a:gd name="T6" fmla="*/ 2147483647 w 119"/>
              <a:gd name="T7" fmla="*/ 2147483647 h 349"/>
              <a:gd name="T8" fmla="*/ 2147483647 w 119"/>
              <a:gd name="T9" fmla="*/ 2147483647 h 349"/>
              <a:gd name="T10" fmla="*/ 2147483647 w 119"/>
              <a:gd name="T11" fmla="*/ 2147483647 h 349"/>
              <a:gd name="T12" fmla="*/ 2147483647 w 119"/>
              <a:gd name="T13" fmla="*/ 2147483647 h 349"/>
              <a:gd name="T14" fmla="*/ 2147483647 w 119"/>
              <a:gd name="T15" fmla="*/ 2147483647 h 349"/>
              <a:gd name="T16" fmla="*/ 2147483647 w 119"/>
              <a:gd name="T17" fmla="*/ 2147483647 h 349"/>
              <a:gd name="T18" fmla="*/ 2147483647 w 119"/>
              <a:gd name="T19" fmla="*/ 2147483647 h 349"/>
              <a:gd name="T20" fmla="*/ 2147483647 w 119"/>
              <a:gd name="T21" fmla="*/ 2147483647 h 349"/>
              <a:gd name="T22" fmla="*/ 2147483647 w 119"/>
              <a:gd name="T23" fmla="*/ 2147483647 h 349"/>
              <a:gd name="T24" fmla="*/ 2147483647 w 119"/>
              <a:gd name="T25" fmla="*/ 2147483647 h 349"/>
              <a:gd name="T26" fmla="*/ 2147483647 w 119"/>
              <a:gd name="T27" fmla="*/ 2147483647 h 349"/>
              <a:gd name="T28" fmla="*/ 2147483647 w 119"/>
              <a:gd name="T29" fmla="*/ 2147483647 h 349"/>
              <a:gd name="T30" fmla="*/ 2147483647 w 119"/>
              <a:gd name="T31" fmla="*/ 2147483647 h 349"/>
              <a:gd name="T32" fmla="*/ 2147483647 w 119"/>
              <a:gd name="T33" fmla="*/ 2147483647 h 349"/>
              <a:gd name="T34" fmla="*/ 2147483647 w 119"/>
              <a:gd name="T35" fmla="*/ 2147483647 h 349"/>
              <a:gd name="T36" fmla="*/ 2147483647 w 119"/>
              <a:gd name="T37" fmla="*/ 2147483647 h 349"/>
              <a:gd name="T38" fmla="*/ 2147483647 w 119"/>
              <a:gd name="T39" fmla="*/ 2147483647 h 349"/>
              <a:gd name="T40" fmla="*/ 2147483647 w 119"/>
              <a:gd name="T41" fmla="*/ 2147483647 h 349"/>
              <a:gd name="T42" fmla="*/ 2147483647 w 119"/>
              <a:gd name="T43" fmla="*/ 2147483647 h 349"/>
              <a:gd name="T44" fmla="*/ 2147483647 w 119"/>
              <a:gd name="T45" fmla="*/ 2147483647 h 349"/>
              <a:gd name="T46" fmla="*/ 2147483647 w 119"/>
              <a:gd name="T47" fmla="*/ 2147483647 h 349"/>
              <a:gd name="T48" fmla="*/ 2147483647 w 119"/>
              <a:gd name="T49" fmla="*/ 2147483647 h 349"/>
              <a:gd name="T50" fmla="*/ 2147483647 w 119"/>
              <a:gd name="T51" fmla="*/ 2147483647 h 349"/>
              <a:gd name="T52" fmla="*/ 2147483647 w 119"/>
              <a:gd name="T53" fmla="*/ 2147483647 h 349"/>
              <a:gd name="T54" fmla="*/ 2147483647 w 119"/>
              <a:gd name="T55" fmla="*/ 2147483647 h 349"/>
              <a:gd name="T56" fmla="*/ 2147483647 w 119"/>
              <a:gd name="T57" fmla="*/ 2147483647 h 349"/>
              <a:gd name="T58" fmla="*/ 2147483647 w 119"/>
              <a:gd name="T59" fmla="*/ 2147483647 h 349"/>
              <a:gd name="T60" fmla="*/ 2147483647 w 119"/>
              <a:gd name="T61" fmla="*/ 2147483647 h 349"/>
              <a:gd name="T62" fmla="*/ 2147483647 w 119"/>
              <a:gd name="T63" fmla="*/ 2147483647 h 349"/>
              <a:gd name="T64" fmla="*/ 2147483647 w 119"/>
              <a:gd name="T65" fmla="*/ 2147483647 h 349"/>
              <a:gd name="T66" fmla="*/ 2147483647 w 119"/>
              <a:gd name="T67" fmla="*/ 2147483647 h 349"/>
              <a:gd name="T68" fmla="*/ 2147483647 w 119"/>
              <a:gd name="T69" fmla="*/ 2147483647 h 349"/>
              <a:gd name="T70" fmla="*/ 2147483647 w 119"/>
              <a:gd name="T71" fmla="*/ 2147483647 h 349"/>
              <a:gd name="T72" fmla="*/ 2147483647 w 119"/>
              <a:gd name="T73" fmla="*/ 2147483647 h 349"/>
              <a:gd name="T74" fmla="*/ 2147483647 w 119"/>
              <a:gd name="T75" fmla="*/ 2147483647 h 349"/>
              <a:gd name="T76" fmla="*/ 2147483647 w 119"/>
              <a:gd name="T77" fmla="*/ 2147483647 h 349"/>
              <a:gd name="T78" fmla="*/ 2147483647 w 119"/>
              <a:gd name="T79" fmla="*/ 2147483647 h 349"/>
              <a:gd name="T80" fmla="*/ 2147483647 w 119"/>
              <a:gd name="T81" fmla="*/ 2147483647 h 349"/>
              <a:gd name="T82" fmla="*/ 2147483647 w 119"/>
              <a:gd name="T83" fmla="*/ 2147483647 h 349"/>
              <a:gd name="T84" fmla="*/ 2147483647 w 119"/>
              <a:gd name="T85" fmla="*/ 2147483647 h 349"/>
              <a:gd name="T86" fmla="*/ 2147483647 w 119"/>
              <a:gd name="T87" fmla="*/ 2147483647 h 349"/>
              <a:gd name="T88" fmla="*/ 2147483647 w 119"/>
              <a:gd name="T89" fmla="*/ 2147483647 h 349"/>
              <a:gd name="T90" fmla="*/ 2147483647 w 119"/>
              <a:gd name="T91" fmla="*/ 2147483647 h 349"/>
              <a:gd name="T92" fmla="*/ 2147483647 w 119"/>
              <a:gd name="T93" fmla="*/ 2147483647 h 349"/>
              <a:gd name="T94" fmla="*/ 2147483647 w 119"/>
              <a:gd name="T95" fmla="*/ 2147483647 h 349"/>
              <a:gd name="T96" fmla="*/ 2147483647 w 119"/>
              <a:gd name="T97" fmla="*/ 2147483647 h 349"/>
              <a:gd name="T98" fmla="*/ 0 w 119"/>
              <a:gd name="T99" fmla="*/ 2147483647 h 349"/>
              <a:gd name="T100" fmla="*/ 2147483647 w 119"/>
              <a:gd name="T101" fmla="*/ 2147483647 h 349"/>
              <a:gd name="T102" fmla="*/ 2147483647 w 119"/>
              <a:gd name="T103" fmla="*/ 2147483647 h 349"/>
              <a:gd name="T104" fmla="*/ 2147483647 w 119"/>
              <a:gd name="T105" fmla="*/ 2147483647 h 349"/>
              <a:gd name="T106" fmla="*/ 2147483647 w 119"/>
              <a:gd name="T107" fmla="*/ 2147483647 h 349"/>
              <a:gd name="T108" fmla="*/ 2147483647 w 119"/>
              <a:gd name="T109" fmla="*/ 2147483647 h 349"/>
              <a:gd name="T110" fmla="*/ 2147483647 w 119"/>
              <a:gd name="T111" fmla="*/ 2147483647 h 349"/>
              <a:gd name="T112" fmla="*/ 2147483647 w 119"/>
              <a:gd name="T113" fmla="*/ 2147483647 h 349"/>
              <a:gd name="T114" fmla="*/ 2147483647 w 119"/>
              <a:gd name="T115" fmla="*/ 2147483647 h 349"/>
              <a:gd name="T116" fmla="*/ 2147483647 w 119"/>
              <a:gd name="T117" fmla="*/ 2147483647 h 349"/>
              <a:gd name="T118" fmla="*/ 2147483647 w 119"/>
              <a:gd name="T119" fmla="*/ 0 h 3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9" h="349">
                <a:moveTo>
                  <a:pt x="107" y="4"/>
                </a:moveTo>
                <a:lnTo>
                  <a:pt x="108" y="6"/>
                </a:lnTo>
                <a:lnTo>
                  <a:pt x="108" y="8"/>
                </a:lnTo>
                <a:lnTo>
                  <a:pt x="109" y="10"/>
                </a:lnTo>
                <a:lnTo>
                  <a:pt x="109" y="12"/>
                </a:lnTo>
                <a:lnTo>
                  <a:pt x="109" y="13"/>
                </a:lnTo>
                <a:lnTo>
                  <a:pt x="109" y="15"/>
                </a:lnTo>
                <a:lnTo>
                  <a:pt x="109" y="18"/>
                </a:lnTo>
                <a:lnTo>
                  <a:pt x="109" y="21"/>
                </a:lnTo>
                <a:lnTo>
                  <a:pt x="108" y="24"/>
                </a:lnTo>
                <a:lnTo>
                  <a:pt x="108" y="28"/>
                </a:lnTo>
                <a:lnTo>
                  <a:pt x="107" y="33"/>
                </a:lnTo>
                <a:lnTo>
                  <a:pt x="106" y="37"/>
                </a:lnTo>
                <a:lnTo>
                  <a:pt x="105" y="42"/>
                </a:lnTo>
                <a:lnTo>
                  <a:pt x="105" y="45"/>
                </a:lnTo>
                <a:lnTo>
                  <a:pt x="104" y="48"/>
                </a:lnTo>
                <a:lnTo>
                  <a:pt x="104" y="51"/>
                </a:lnTo>
                <a:lnTo>
                  <a:pt x="104" y="53"/>
                </a:lnTo>
                <a:lnTo>
                  <a:pt x="105" y="56"/>
                </a:lnTo>
                <a:lnTo>
                  <a:pt x="105" y="58"/>
                </a:lnTo>
                <a:lnTo>
                  <a:pt x="105" y="60"/>
                </a:lnTo>
                <a:lnTo>
                  <a:pt x="106" y="62"/>
                </a:lnTo>
                <a:lnTo>
                  <a:pt x="107" y="63"/>
                </a:lnTo>
                <a:lnTo>
                  <a:pt x="108" y="65"/>
                </a:lnTo>
                <a:lnTo>
                  <a:pt x="109" y="66"/>
                </a:lnTo>
                <a:lnTo>
                  <a:pt x="110" y="68"/>
                </a:lnTo>
                <a:lnTo>
                  <a:pt x="111" y="70"/>
                </a:lnTo>
                <a:lnTo>
                  <a:pt x="112" y="73"/>
                </a:lnTo>
                <a:lnTo>
                  <a:pt x="113" y="76"/>
                </a:lnTo>
                <a:lnTo>
                  <a:pt x="113" y="80"/>
                </a:lnTo>
                <a:lnTo>
                  <a:pt x="114" y="83"/>
                </a:lnTo>
                <a:lnTo>
                  <a:pt x="114" y="86"/>
                </a:lnTo>
                <a:lnTo>
                  <a:pt x="115" y="90"/>
                </a:lnTo>
                <a:lnTo>
                  <a:pt x="115" y="93"/>
                </a:lnTo>
                <a:lnTo>
                  <a:pt x="114" y="96"/>
                </a:lnTo>
                <a:lnTo>
                  <a:pt x="114" y="99"/>
                </a:lnTo>
                <a:lnTo>
                  <a:pt x="113" y="102"/>
                </a:lnTo>
                <a:lnTo>
                  <a:pt x="113" y="105"/>
                </a:lnTo>
                <a:lnTo>
                  <a:pt x="111" y="109"/>
                </a:lnTo>
                <a:lnTo>
                  <a:pt x="110" y="113"/>
                </a:lnTo>
                <a:lnTo>
                  <a:pt x="108" y="117"/>
                </a:lnTo>
                <a:lnTo>
                  <a:pt x="107" y="122"/>
                </a:lnTo>
                <a:lnTo>
                  <a:pt x="106" y="125"/>
                </a:lnTo>
                <a:lnTo>
                  <a:pt x="106" y="128"/>
                </a:lnTo>
                <a:lnTo>
                  <a:pt x="105" y="131"/>
                </a:lnTo>
                <a:lnTo>
                  <a:pt x="105" y="135"/>
                </a:lnTo>
                <a:lnTo>
                  <a:pt x="105" y="138"/>
                </a:lnTo>
                <a:lnTo>
                  <a:pt x="105" y="142"/>
                </a:lnTo>
                <a:lnTo>
                  <a:pt x="105" y="145"/>
                </a:lnTo>
                <a:lnTo>
                  <a:pt x="105" y="148"/>
                </a:lnTo>
                <a:lnTo>
                  <a:pt x="106" y="151"/>
                </a:lnTo>
                <a:lnTo>
                  <a:pt x="107" y="154"/>
                </a:lnTo>
                <a:lnTo>
                  <a:pt x="107" y="157"/>
                </a:lnTo>
                <a:lnTo>
                  <a:pt x="108" y="160"/>
                </a:lnTo>
                <a:lnTo>
                  <a:pt x="110" y="164"/>
                </a:lnTo>
                <a:lnTo>
                  <a:pt x="112" y="167"/>
                </a:lnTo>
                <a:lnTo>
                  <a:pt x="114" y="171"/>
                </a:lnTo>
                <a:lnTo>
                  <a:pt x="116" y="175"/>
                </a:lnTo>
                <a:lnTo>
                  <a:pt x="116" y="177"/>
                </a:lnTo>
                <a:lnTo>
                  <a:pt x="117" y="179"/>
                </a:lnTo>
                <a:lnTo>
                  <a:pt x="118" y="181"/>
                </a:lnTo>
                <a:lnTo>
                  <a:pt x="118" y="183"/>
                </a:lnTo>
                <a:lnTo>
                  <a:pt x="118" y="185"/>
                </a:lnTo>
                <a:lnTo>
                  <a:pt x="119" y="187"/>
                </a:lnTo>
                <a:lnTo>
                  <a:pt x="119" y="190"/>
                </a:lnTo>
                <a:lnTo>
                  <a:pt x="118" y="193"/>
                </a:lnTo>
                <a:lnTo>
                  <a:pt x="117" y="197"/>
                </a:lnTo>
                <a:lnTo>
                  <a:pt x="116" y="200"/>
                </a:lnTo>
                <a:lnTo>
                  <a:pt x="115" y="203"/>
                </a:lnTo>
                <a:lnTo>
                  <a:pt x="113" y="206"/>
                </a:lnTo>
                <a:lnTo>
                  <a:pt x="111" y="211"/>
                </a:lnTo>
                <a:lnTo>
                  <a:pt x="109" y="215"/>
                </a:lnTo>
                <a:lnTo>
                  <a:pt x="108" y="216"/>
                </a:lnTo>
                <a:lnTo>
                  <a:pt x="107" y="218"/>
                </a:lnTo>
                <a:lnTo>
                  <a:pt x="107" y="220"/>
                </a:lnTo>
                <a:lnTo>
                  <a:pt x="106" y="222"/>
                </a:lnTo>
                <a:lnTo>
                  <a:pt x="106" y="224"/>
                </a:lnTo>
                <a:lnTo>
                  <a:pt x="105" y="226"/>
                </a:lnTo>
                <a:lnTo>
                  <a:pt x="105" y="229"/>
                </a:lnTo>
                <a:lnTo>
                  <a:pt x="105" y="232"/>
                </a:lnTo>
                <a:lnTo>
                  <a:pt x="105" y="235"/>
                </a:lnTo>
                <a:lnTo>
                  <a:pt x="105" y="238"/>
                </a:lnTo>
                <a:lnTo>
                  <a:pt x="105" y="242"/>
                </a:lnTo>
                <a:lnTo>
                  <a:pt x="105" y="245"/>
                </a:lnTo>
                <a:lnTo>
                  <a:pt x="106" y="248"/>
                </a:lnTo>
                <a:lnTo>
                  <a:pt x="106" y="251"/>
                </a:lnTo>
                <a:lnTo>
                  <a:pt x="107" y="254"/>
                </a:lnTo>
                <a:lnTo>
                  <a:pt x="108" y="255"/>
                </a:lnTo>
                <a:lnTo>
                  <a:pt x="109" y="257"/>
                </a:lnTo>
                <a:lnTo>
                  <a:pt x="110" y="258"/>
                </a:lnTo>
                <a:lnTo>
                  <a:pt x="111" y="259"/>
                </a:lnTo>
                <a:lnTo>
                  <a:pt x="113" y="261"/>
                </a:lnTo>
                <a:lnTo>
                  <a:pt x="114" y="262"/>
                </a:lnTo>
                <a:lnTo>
                  <a:pt x="115" y="265"/>
                </a:lnTo>
                <a:lnTo>
                  <a:pt x="116" y="268"/>
                </a:lnTo>
                <a:lnTo>
                  <a:pt x="117" y="271"/>
                </a:lnTo>
                <a:lnTo>
                  <a:pt x="117" y="274"/>
                </a:lnTo>
                <a:lnTo>
                  <a:pt x="118" y="278"/>
                </a:lnTo>
                <a:lnTo>
                  <a:pt x="118" y="281"/>
                </a:lnTo>
                <a:lnTo>
                  <a:pt x="118" y="285"/>
                </a:lnTo>
                <a:lnTo>
                  <a:pt x="117" y="288"/>
                </a:lnTo>
                <a:lnTo>
                  <a:pt x="117" y="291"/>
                </a:lnTo>
                <a:lnTo>
                  <a:pt x="116" y="294"/>
                </a:lnTo>
                <a:lnTo>
                  <a:pt x="115" y="296"/>
                </a:lnTo>
                <a:lnTo>
                  <a:pt x="113" y="299"/>
                </a:lnTo>
                <a:lnTo>
                  <a:pt x="111" y="301"/>
                </a:lnTo>
                <a:lnTo>
                  <a:pt x="110" y="303"/>
                </a:lnTo>
                <a:lnTo>
                  <a:pt x="108" y="304"/>
                </a:lnTo>
                <a:lnTo>
                  <a:pt x="104" y="307"/>
                </a:lnTo>
                <a:lnTo>
                  <a:pt x="101" y="310"/>
                </a:lnTo>
                <a:lnTo>
                  <a:pt x="99" y="311"/>
                </a:lnTo>
                <a:lnTo>
                  <a:pt x="97" y="313"/>
                </a:lnTo>
                <a:lnTo>
                  <a:pt x="95" y="314"/>
                </a:lnTo>
                <a:lnTo>
                  <a:pt x="93" y="316"/>
                </a:lnTo>
                <a:lnTo>
                  <a:pt x="91" y="317"/>
                </a:lnTo>
                <a:lnTo>
                  <a:pt x="89" y="317"/>
                </a:lnTo>
                <a:lnTo>
                  <a:pt x="88" y="318"/>
                </a:lnTo>
                <a:lnTo>
                  <a:pt x="85" y="318"/>
                </a:lnTo>
                <a:lnTo>
                  <a:pt x="82" y="319"/>
                </a:lnTo>
                <a:lnTo>
                  <a:pt x="80" y="319"/>
                </a:lnTo>
                <a:lnTo>
                  <a:pt x="77" y="319"/>
                </a:lnTo>
                <a:lnTo>
                  <a:pt x="76" y="319"/>
                </a:lnTo>
                <a:lnTo>
                  <a:pt x="74" y="320"/>
                </a:lnTo>
                <a:lnTo>
                  <a:pt x="73" y="320"/>
                </a:lnTo>
                <a:lnTo>
                  <a:pt x="71" y="321"/>
                </a:lnTo>
                <a:lnTo>
                  <a:pt x="70" y="323"/>
                </a:lnTo>
                <a:lnTo>
                  <a:pt x="69" y="325"/>
                </a:lnTo>
                <a:lnTo>
                  <a:pt x="69" y="327"/>
                </a:lnTo>
                <a:lnTo>
                  <a:pt x="68" y="330"/>
                </a:lnTo>
                <a:lnTo>
                  <a:pt x="67" y="333"/>
                </a:lnTo>
                <a:lnTo>
                  <a:pt x="67" y="336"/>
                </a:lnTo>
                <a:lnTo>
                  <a:pt x="66" y="339"/>
                </a:lnTo>
                <a:lnTo>
                  <a:pt x="66" y="341"/>
                </a:lnTo>
                <a:lnTo>
                  <a:pt x="65" y="343"/>
                </a:lnTo>
                <a:lnTo>
                  <a:pt x="64" y="344"/>
                </a:lnTo>
                <a:lnTo>
                  <a:pt x="63" y="345"/>
                </a:lnTo>
                <a:lnTo>
                  <a:pt x="62" y="346"/>
                </a:lnTo>
                <a:lnTo>
                  <a:pt x="61" y="347"/>
                </a:lnTo>
                <a:lnTo>
                  <a:pt x="59" y="347"/>
                </a:lnTo>
                <a:lnTo>
                  <a:pt x="57" y="348"/>
                </a:lnTo>
                <a:lnTo>
                  <a:pt x="55" y="348"/>
                </a:lnTo>
                <a:lnTo>
                  <a:pt x="52" y="348"/>
                </a:lnTo>
                <a:lnTo>
                  <a:pt x="47" y="349"/>
                </a:lnTo>
                <a:lnTo>
                  <a:pt x="42" y="349"/>
                </a:lnTo>
                <a:lnTo>
                  <a:pt x="37" y="349"/>
                </a:lnTo>
                <a:lnTo>
                  <a:pt x="29" y="349"/>
                </a:lnTo>
                <a:lnTo>
                  <a:pt x="21" y="349"/>
                </a:lnTo>
                <a:lnTo>
                  <a:pt x="13" y="349"/>
                </a:lnTo>
                <a:lnTo>
                  <a:pt x="5" y="349"/>
                </a:lnTo>
                <a:lnTo>
                  <a:pt x="5" y="346"/>
                </a:lnTo>
                <a:lnTo>
                  <a:pt x="6" y="343"/>
                </a:lnTo>
                <a:lnTo>
                  <a:pt x="6" y="341"/>
                </a:lnTo>
                <a:lnTo>
                  <a:pt x="7" y="339"/>
                </a:lnTo>
                <a:lnTo>
                  <a:pt x="8" y="337"/>
                </a:lnTo>
                <a:lnTo>
                  <a:pt x="8" y="335"/>
                </a:lnTo>
                <a:lnTo>
                  <a:pt x="10" y="334"/>
                </a:lnTo>
                <a:lnTo>
                  <a:pt x="11" y="333"/>
                </a:lnTo>
                <a:lnTo>
                  <a:pt x="12" y="333"/>
                </a:lnTo>
                <a:lnTo>
                  <a:pt x="12" y="332"/>
                </a:lnTo>
                <a:lnTo>
                  <a:pt x="13" y="331"/>
                </a:lnTo>
                <a:lnTo>
                  <a:pt x="14" y="330"/>
                </a:lnTo>
                <a:lnTo>
                  <a:pt x="14" y="329"/>
                </a:lnTo>
                <a:lnTo>
                  <a:pt x="14" y="327"/>
                </a:lnTo>
                <a:lnTo>
                  <a:pt x="15" y="326"/>
                </a:lnTo>
                <a:lnTo>
                  <a:pt x="15" y="324"/>
                </a:lnTo>
                <a:lnTo>
                  <a:pt x="14" y="322"/>
                </a:lnTo>
                <a:lnTo>
                  <a:pt x="14" y="319"/>
                </a:lnTo>
                <a:lnTo>
                  <a:pt x="14" y="318"/>
                </a:lnTo>
                <a:lnTo>
                  <a:pt x="13" y="318"/>
                </a:lnTo>
                <a:lnTo>
                  <a:pt x="13" y="317"/>
                </a:lnTo>
                <a:lnTo>
                  <a:pt x="13" y="316"/>
                </a:lnTo>
                <a:lnTo>
                  <a:pt x="12" y="314"/>
                </a:lnTo>
                <a:lnTo>
                  <a:pt x="10" y="312"/>
                </a:lnTo>
                <a:lnTo>
                  <a:pt x="9" y="310"/>
                </a:lnTo>
                <a:lnTo>
                  <a:pt x="8" y="308"/>
                </a:lnTo>
                <a:lnTo>
                  <a:pt x="7" y="305"/>
                </a:lnTo>
                <a:lnTo>
                  <a:pt x="6" y="303"/>
                </a:lnTo>
                <a:lnTo>
                  <a:pt x="5" y="300"/>
                </a:lnTo>
                <a:lnTo>
                  <a:pt x="4" y="298"/>
                </a:lnTo>
                <a:lnTo>
                  <a:pt x="4" y="295"/>
                </a:lnTo>
                <a:lnTo>
                  <a:pt x="3" y="292"/>
                </a:lnTo>
                <a:lnTo>
                  <a:pt x="3" y="289"/>
                </a:lnTo>
                <a:lnTo>
                  <a:pt x="3" y="286"/>
                </a:lnTo>
                <a:lnTo>
                  <a:pt x="3" y="283"/>
                </a:lnTo>
                <a:lnTo>
                  <a:pt x="3" y="281"/>
                </a:lnTo>
                <a:lnTo>
                  <a:pt x="3" y="278"/>
                </a:lnTo>
                <a:lnTo>
                  <a:pt x="4" y="274"/>
                </a:lnTo>
                <a:lnTo>
                  <a:pt x="5" y="271"/>
                </a:lnTo>
                <a:lnTo>
                  <a:pt x="6" y="268"/>
                </a:lnTo>
                <a:lnTo>
                  <a:pt x="7" y="264"/>
                </a:lnTo>
                <a:lnTo>
                  <a:pt x="9" y="259"/>
                </a:lnTo>
                <a:lnTo>
                  <a:pt x="12" y="255"/>
                </a:lnTo>
                <a:lnTo>
                  <a:pt x="14" y="250"/>
                </a:lnTo>
                <a:lnTo>
                  <a:pt x="15" y="248"/>
                </a:lnTo>
                <a:lnTo>
                  <a:pt x="16" y="246"/>
                </a:lnTo>
                <a:lnTo>
                  <a:pt x="16" y="244"/>
                </a:lnTo>
                <a:lnTo>
                  <a:pt x="17" y="242"/>
                </a:lnTo>
                <a:lnTo>
                  <a:pt x="18" y="240"/>
                </a:lnTo>
                <a:lnTo>
                  <a:pt x="18" y="238"/>
                </a:lnTo>
                <a:lnTo>
                  <a:pt x="18" y="235"/>
                </a:lnTo>
                <a:lnTo>
                  <a:pt x="18" y="232"/>
                </a:lnTo>
                <a:lnTo>
                  <a:pt x="18" y="230"/>
                </a:lnTo>
                <a:lnTo>
                  <a:pt x="18" y="227"/>
                </a:lnTo>
                <a:lnTo>
                  <a:pt x="18" y="224"/>
                </a:lnTo>
                <a:lnTo>
                  <a:pt x="18" y="222"/>
                </a:lnTo>
                <a:lnTo>
                  <a:pt x="18" y="220"/>
                </a:lnTo>
                <a:lnTo>
                  <a:pt x="18" y="218"/>
                </a:lnTo>
                <a:lnTo>
                  <a:pt x="18" y="217"/>
                </a:lnTo>
                <a:lnTo>
                  <a:pt x="17" y="216"/>
                </a:lnTo>
                <a:lnTo>
                  <a:pt x="17" y="215"/>
                </a:lnTo>
                <a:lnTo>
                  <a:pt x="17" y="214"/>
                </a:lnTo>
                <a:lnTo>
                  <a:pt x="16" y="214"/>
                </a:lnTo>
                <a:lnTo>
                  <a:pt x="15" y="213"/>
                </a:lnTo>
                <a:lnTo>
                  <a:pt x="14" y="213"/>
                </a:lnTo>
                <a:lnTo>
                  <a:pt x="13" y="213"/>
                </a:lnTo>
                <a:lnTo>
                  <a:pt x="13" y="212"/>
                </a:lnTo>
                <a:lnTo>
                  <a:pt x="12" y="212"/>
                </a:lnTo>
                <a:lnTo>
                  <a:pt x="12" y="211"/>
                </a:lnTo>
                <a:lnTo>
                  <a:pt x="12" y="210"/>
                </a:lnTo>
                <a:lnTo>
                  <a:pt x="11" y="209"/>
                </a:lnTo>
                <a:lnTo>
                  <a:pt x="10" y="209"/>
                </a:lnTo>
                <a:lnTo>
                  <a:pt x="10" y="208"/>
                </a:lnTo>
                <a:lnTo>
                  <a:pt x="10" y="207"/>
                </a:lnTo>
                <a:lnTo>
                  <a:pt x="10" y="206"/>
                </a:lnTo>
                <a:lnTo>
                  <a:pt x="9" y="206"/>
                </a:lnTo>
                <a:lnTo>
                  <a:pt x="9" y="207"/>
                </a:lnTo>
                <a:lnTo>
                  <a:pt x="8" y="207"/>
                </a:lnTo>
                <a:lnTo>
                  <a:pt x="8" y="206"/>
                </a:lnTo>
                <a:lnTo>
                  <a:pt x="8" y="205"/>
                </a:lnTo>
                <a:lnTo>
                  <a:pt x="8" y="204"/>
                </a:lnTo>
                <a:lnTo>
                  <a:pt x="7" y="204"/>
                </a:lnTo>
                <a:lnTo>
                  <a:pt x="6" y="204"/>
                </a:lnTo>
                <a:lnTo>
                  <a:pt x="6" y="203"/>
                </a:lnTo>
                <a:lnTo>
                  <a:pt x="5" y="203"/>
                </a:lnTo>
                <a:lnTo>
                  <a:pt x="5" y="202"/>
                </a:lnTo>
                <a:lnTo>
                  <a:pt x="5" y="198"/>
                </a:lnTo>
                <a:lnTo>
                  <a:pt x="4" y="194"/>
                </a:lnTo>
                <a:lnTo>
                  <a:pt x="4" y="191"/>
                </a:lnTo>
                <a:lnTo>
                  <a:pt x="5" y="189"/>
                </a:lnTo>
                <a:lnTo>
                  <a:pt x="5" y="186"/>
                </a:lnTo>
                <a:lnTo>
                  <a:pt x="6" y="184"/>
                </a:lnTo>
                <a:lnTo>
                  <a:pt x="7" y="181"/>
                </a:lnTo>
                <a:lnTo>
                  <a:pt x="8" y="179"/>
                </a:lnTo>
                <a:lnTo>
                  <a:pt x="9" y="178"/>
                </a:lnTo>
                <a:lnTo>
                  <a:pt x="9" y="177"/>
                </a:lnTo>
                <a:lnTo>
                  <a:pt x="10" y="176"/>
                </a:lnTo>
                <a:lnTo>
                  <a:pt x="11" y="175"/>
                </a:lnTo>
                <a:lnTo>
                  <a:pt x="12" y="174"/>
                </a:lnTo>
                <a:lnTo>
                  <a:pt x="13" y="173"/>
                </a:lnTo>
                <a:lnTo>
                  <a:pt x="13" y="171"/>
                </a:lnTo>
                <a:lnTo>
                  <a:pt x="14" y="169"/>
                </a:lnTo>
                <a:lnTo>
                  <a:pt x="14" y="167"/>
                </a:lnTo>
                <a:lnTo>
                  <a:pt x="14" y="164"/>
                </a:lnTo>
                <a:lnTo>
                  <a:pt x="14" y="161"/>
                </a:lnTo>
                <a:lnTo>
                  <a:pt x="14" y="157"/>
                </a:lnTo>
                <a:lnTo>
                  <a:pt x="14" y="154"/>
                </a:lnTo>
                <a:lnTo>
                  <a:pt x="13" y="152"/>
                </a:lnTo>
                <a:lnTo>
                  <a:pt x="13" y="150"/>
                </a:lnTo>
                <a:lnTo>
                  <a:pt x="13" y="149"/>
                </a:lnTo>
                <a:lnTo>
                  <a:pt x="13" y="147"/>
                </a:lnTo>
                <a:lnTo>
                  <a:pt x="12" y="145"/>
                </a:lnTo>
                <a:lnTo>
                  <a:pt x="12" y="143"/>
                </a:lnTo>
                <a:lnTo>
                  <a:pt x="12" y="139"/>
                </a:lnTo>
                <a:lnTo>
                  <a:pt x="12" y="134"/>
                </a:lnTo>
                <a:lnTo>
                  <a:pt x="12" y="130"/>
                </a:lnTo>
                <a:lnTo>
                  <a:pt x="12" y="126"/>
                </a:lnTo>
                <a:lnTo>
                  <a:pt x="12" y="123"/>
                </a:lnTo>
                <a:lnTo>
                  <a:pt x="12" y="120"/>
                </a:lnTo>
                <a:lnTo>
                  <a:pt x="13" y="118"/>
                </a:lnTo>
                <a:lnTo>
                  <a:pt x="13" y="116"/>
                </a:lnTo>
                <a:lnTo>
                  <a:pt x="14" y="115"/>
                </a:lnTo>
                <a:lnTo>
                  <a:pt x="14" y="113"/>
                </a:lnTo>
                <a:lnTo>
                  <a:pt x="15" y="112"/>
                </a:lnTo>
                <a:lnTo>
                  <a:pt x="15" y="111"/>
                </a:lnTo>
                <a:lnTo>
                  <a:pt x="15" y="109"/>
                </a:lnTo>
                <a:lnTo>
                  <a:pt x="16" y="107"/>
                </a:lnTo>
                <a:lnTo>
                  <a:pt x="16" y="104"/>
                </a:lnTo>
                <a:lnTo>
                  <a:pt x="16" y="103"/>
                </a:lnTo>
                <a:lnTo>
                  <a:pt x="16" y="101"/>
                </a:lnTo>
                <a:lnTo>
                  <a:pt x="16" y="100"/>
                </a:lnTo>
                <a:lnTo>
                  <a:pt x="15" y="98"/>
                </a:lnTo>
                <a:lnTo>
                  <a:pt x="15" y="97"/>
                </a:lnTo>
                <a:lnTo>
                  <a:pt x="14" y="96"/>
                </a:lnTo>
                <a:lnTo>
                  <a:pt x="13" y="96"/>
                </a:lnTo>
                <a:lnTo>
                  <a:pt x="13" y="95"/>
                </a:lnTo>
                <a:lnTo>
                  <a:pt x="12" y="95"/>
                </a:lnTo>
                <a:lnTo>
                  <a:pt x="11" y="95"/>
                </a:lnTo>
                <a:lnTo>
                  <a:pt x="10" y="94"/>
                </a:lnTo>
                <a:lnTo>
                  <a:pt x="9" y="93"/>
                </a:lnTo>
                <a:lnTo>
                  <a:pt x="8" y="92"/>
                </a:lnTo>
                <a:lnTo>
                  <a:pt x="7" y="91"/>
                </a:lnTo>
                <a:lnTo>
                  <a:pt x="6" y="89"/>
                </a:lnTo>
                <a:lnTo>
                  <a:pt x="6" y="88"/>
                </a:lnTo>
                <a:lnTo>
                  <a:pt x="5" y="86"/>
                </a:lnTo>
                <a:lnTo>
                  <a:pt x="5" y="83"/>
                </a:lnTo>
                <a:lnTo>
                  <a:pt x="22" y="73"/>
                </a:lnTo>
                <a:lnTo>
                  <a:pt x="2" y="61"/>
                </a:lnTo>
                <a:lnTo>
                  <a:pt x="2" y="60"/>
                </a:lnTo>
                <a:lnTo>
                  <a:pt x="1" y="60"/>
                </a:lnTo>
                <a:lnTo>
                  <a:pt x="0" y="59"/>
                </a:lnTo>
                <a:lnTo>
                  <a:pt x="3" y="58"/>
                </a:lnTo>
                <a:lnTo>
                  <a:pt x="5" y="56"/>
                </a:lnTo>
                <a:lnTo>
                  <a:pt x="7" y="54"/>
                </a:lnTo>
                <a:lnTo>
                  <a:pt x="9" y="52"/>
                </a:lnTo>
                <a:lnTo>
                  <a:pt x="12" y="49"/>
                </a:lnTo>
                <a:lnTo>
                  <a:pt x="13" y="47"/>
                </a:lnTo>
                <a:lnTo>
                  <a:pt x="15" y="46"/>
                </a:lnTo>
                <a:lnTo>
                  <a:pt x="17" y="45"/>
                </a:lnTo>
                <a:lnTo>
                  <a:pt x="18" y="44"/>
                </a:lnTo>
                <a:lnTo>
                  <a:pt x="20" y="44"/>
                </a:lnTo>
                <a:lnTo>
                  <a:pt x="21" y="44"/>
                </a:lnTo>
                <a:lnTo>
                  <a:pt x="24" y="44"/>
                </a:lnTo>
                <a:lnTo>
                  <a:pt x="26" y="44"/>
                </a:lnTo>
                <a:lnTo>
                  <a:pt x="29" y="44"/>
                </a:lnTo>
                <a:lnTo>
                  <a:pt x="32" y="44"/>
                </a:lnTo>
                <a:lnTo>
                  <a:pt x="34" y="44"/>
                </a:lnTo>
                <a:lnTo>
                  <a:pt x="37" y="43"/>
                </a:lnTo>
                <a:lnTo>
                  <a:pt x="38" y="43"/>
                </a:lnTo>
                <a:lnTo>
                  <a:pt x="39" y="42"/>
                </a:lnTo>
                <a:lnTo>
                  <a:pt x="40" y="41"/>
                </a:lnTo>
                <a:lnTo>
                  <a:pt x="41" y="40"/>
                </a:lnTo>
                <a:lnTo>
                  <a:pt x="42" y="39"/>
                </a:lnTo>
                <a:lnTo>
                  <a:pt x="43" y="38"/>
                </a:lnTo>
                <a:lnTo>
                  <a:pt x="44" y="36"/>
                </a:lnTo>
                <a:lnTo>
                  <a:pt x="44" y="34"/>
                </a:lnTo>
                <a:lnTo>
                  <a:pt x="45" y="32"/>
                </a:lnTo>
                <a:lnTo>
                  <a:pt x="45" y="30"/>
                </a:lnTo>
                <a:lnTo>
                  <a:pt x="46" y="28"/>
                </a:lnTo>
                <a:lnTo>
                  <a:pt x="47" y="28"/>
                </a:lnTo>
                <a:lnTo>
                  <a:pt x="48" y="27"/>
                </a:lnTo>
                <a:lnTo>
                  <a:pt x="49" y="26"/>
                </a:lnTo>
                <a:lnTo>
                  <a:pt x="50" y="26"/>
                </a:lnTo>
                <a:lnTo>
                  <a:pt x="52" y="26"/>
                </a:lnTo>
                <a:lnTo>
                  <a:pt x="54" y="27"/>
                </a:lnTo>
                <a:lnTo>
                  <a:pt x="57" y="27"/>
                </a:lnTo>
                <a:lnTo>
                  <a:pt x="60" y="27"/>
                </a:lnTo>
                <a:lnTo>
                  <a:pt x="62" y="28"/>
                </a:lnTo>
                <a:lnTo>
                  <a:pt x="65" y="27"/>
                </a:lnTo>
                <a:lnTo>
                  <a:pt x="67" y="27"/>
                </a:lnTo>
                <a:lnTo>
                  <a:pt x="69" y="26"/>
                </a:lnTo>
                <a:lnTo>
                  <a:pt x="71" y="25"/>
                </a:lnTo>
                <a:lnTo>
                  <a:pt x="73" y="23"/>
                </a:lnTo>
                <a:lnTo>
                  <a:pt x="75" y="21"/>
                </a:lnTo>
                <a:lnTo>
                  <a:pt x="77" y="18"/>
                </a:lnTo>
                <a:lnTo>
                  <a:pt x="79" y="16"/>
                </a:lnTo>
                <a:lnTo>
                  <a:pt x="81" y="14"/>
                </a:lnTo>
                <a:lnTo>
                  <a:pt x="84" y="13"/>
                </a:lnTo>
                <a:lnTo>
                  <a:pt x="86" y="12"/>
                </a:lnTo>
                <a:lnTo>
                  <a:pt x="88" y="11"/>
                </a:lnTo>
                <a:lnTo>
                  <a:pt x="90" y="10"/>
                </a:lnTo>
                <a:lnTo>
                  <a:pt x="92" y="10"/>
                </a:lnTo>
                <a:lnTo>
                  <a:pt x="93" y="9"/>
                </a:lnTo>
                <a:lnTo>
                  <a:pt x="94" y="8"/>
                </a:lnTo>
                <a:lnTo>
                  <a:pt x="95" y="7"/>
                </a:lnTo>
                <a:lnTo>
                  <a:pt x="96" y="6"/>
                </a:lnTo>
                <a:lnTo>
                  <a:pt x="97" y="5"/>
                </a:lnTo>
                <a:lnTo>
                  <a:pt x="98" y="4"/>
                </a:lnTo>
                <a:lnTo>
                  <a:pt x="99" y="2"/>
                </a:lnTo>
                <a:lnTo>
                  <a:pt x="100" y="1"/>
                </a:lnTo>
                <a:lnTo>
                  <a:pt x="100" y="0"/>
                </a:lnTo>
                <a:lnTo>
                  <a:pt x="107" y="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89" name="Line 1871"/>
          <p:cNvSpPr>
            <a:spLocks noChangeShapeType="1"/>
          </p:cNvSpPr>
          <p:nvPr/>
        </p:nvSpPr>
        <p:spPr bwMode="auto">
          <a:xfrm flipH="1" flipV="1">
            <a:off x="5556250" y="2201863"/>
            <a:ext cx="125413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0" name="Line 1872"/>
          <p:cNvSpPr>
            <a:spLocks noChangeShapeType="1"/>
          </p:cNvSpPr>
          <p:nvPr/>
        </p:nvSpPr>
        <p:spPr bwMode="auto">
          <a:xfrm>
            <a:off x="5610225" y="2171700"/>
            <a:ext cx="125413" cy="777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1" name="Freeform 1873"/>
          <p:cNvSpPr>
            <a:spLocks/>
          </p:cNvSpPr>
          <p:nvPr/>
        </p:nvSpPr>
        <p:spPr bwMode="auto">
          <a:xfrm>
            <a:off x="5010150" y="2487613"/>
            <a:ext cx="169863" cy="100012"/>
          </a:xfrm>
          <a:custGeom>
            <a:avLst/>
            <a:gdLst>
              <a:gd name="T0" fmla="*/ 2147483647 w 323"/>
              <a:gd name="T1" fmla="*/ 2147483647 h 189"/>
              <a:gd name="T2" fmla="*/ 2147483647 w 323"/>
              <a:gd name="T3" fmla="*/ 2147483647 h 189"/>
              <a:gd name="T4" fmla="*/ 2147483647 w 323"/>
              <a:gd name="T5" fmla="*/ 2147483647 h 189"/>
              <a:gd name="T6" fmla="*/ 2147483647 w 323"/>
              <a:gd name="T7" fmla="*/ 2147483647 h 189"/>
              <a:gd name="T8" fmla="*/ 2147483647 w 323"/>
              <a:gd name="T9" fmla="*/ 2147483647 h 189"/>
              <a:gd name="T10" fmla="*/ 2147483647 w 323"/>
              <a:gd name="T11" fmla="*/ 2147483647 h 189"/>
              <a:gd name="T12" fmla="*/ 2147483647 w 323"/>
              <a:gd name="T13" fmla="*/ 2147483647 h 189"/>
              <a:gd name="T14" fmla="*/ 2147483647 w 323"/>
              <a:gd name="T15" fmla="*/ 2147483647 h 189"/>
              <a:gd name="T16" fmla="*/ 2147483647 w 323"/>
              <a:gd name="T17" fmla="*/ 2147483647 h 189"/>
              <a:gd name="T18" fmla="*/ 2147483647 w 323"/>
              <a:gd name="T19" fmla="*/ 2147483647 h 189"/>
              <a:gd name="T20" fmla="*/ 2147483647 w 323"/>
              <a:gd name="T21" fmla="*/ 2147483647 h 189"/>
              <a:gd name="T22" fmla="*/ 2147483647 w 323"/>
              <a:gd name="T23" fmla="*/ 2147483647 h 189"/>
              <a:gd name="T24" fmla="*/ 2147483647 w 323"/>
              <a:gd name="T25" fmla="*/ 2147483647 h 189"/>
              <a:gd name="T26" fmla="*/ 2147483647 w 323"/>
              <a:gd name="T27" fmla="*/ 2147483647 h 189"/>
              <a:gd name="T28" fmla="*/ 2147483647 w 323"/>
              <a:gd name="T29" fmla="*/ 2147483647 h 189"/>
              <a:gd name="T30" fmla="*/ 2147483647 w 323"/>
              <a:gd name="T31" fmla="*/ 2147483647 h 189"/>
              <a:gd name="T32" fmla="*/ 2147483647 w 323"/>
              <a:gd name="T33" fmla="*/ 2147483647 h 189"/>
              <a:gd name="T34" fmla="*/ 2147483647 w 323"/>
              <a:gd name="T35" fmla="*/ 2147483647 h 189"/>
              <a:gd name="T36" fmla="*/ 2147483647 w 323"/>
              <a:gd name="T37" fmla="*/ 2147483647 h 189"/>
              <a:gd name="T38" fmla="*/ 2147483647 w 323"/>
              <a:gd name="T39" fmla="*/ 2147483647 h 189"/>
              <a:gd name="T40" fmla="*/ 2147483647 w 323"/>
              <a:gd name="T41" fmla="*/ 2147483647 h 189"/>
              <a:gd name="T42" fmla="*/ 2147483647 w 323"/>
              <a:gd name="T43" fmla="*/ 2147483647 h 189"/>
              <a:gd name="T44" fmla="*/ 2147483647 w 323"/>
              <a:gd name="T45" fmla="*/ 2147483647 h 189"/>
              <a:gd name="T46" fmla="*/ 2147483647 w 323"/>
              <a:gd name="T47" fmla="*/ 2147483647 h 189"/>
              <a:gd name="T48" fmla="*/ 2147483647 w 323"/>
              <a:gd name="T49" fmla="*/ 2147483647 h 189"/>
              <a:gd name="T50" fmla="*/ 2147483647 w 323"/>
              <a:gd name="T51" fmla="*/ 2147483647 h 189"/>
              <a:gd name="T52" fmla="*/ 2147483647 w 323"/>
              <a:gd name="T53" fmla="*/ 2147483647 h 189"/>
              <a:gd name="T54" fmla="*/ 2147483647 w 323"/>
              <a:gd name="T55" fmla="*/ 2147483647 h 189"/>
              <a:gd name="T56" fmla="*/ 2147483647 w 323"/>
              <a:gd name="T57" fmla="*/ 2147483647 h 189"/>
              <a:gd name="T58" fmla="*/ 2147483647 w 323"/>
              <a:gd name="T59" fmla="*/ 2147483647 h 189"/>
              <a:gd name="T60" fmla="*/ 2147483647 w 323"/>
              <a:gd name="T61" fmla="*/ 2147483647 h 189"/>
              <a:gd name="T62" fmla="*/ 2147483647 w 323"/>
              <a:gd name="T63" fmla="*/ 2147483647 h 189"/>
              <a:gd name="T64" fmla="*/ 2147483647 w 323"/>
              <a:gd name="T65" fmla="*/ 2147483647 h 189"/>
              <a:gd name="T66" fmla="*/ 2147483647 w 323"/>
              <a:gd name="T67" fmla="*/ 2147483647 h 189"/>
              <a:gd name="T68" fmla="*/ 2147483647 w 323"/>
              <a:gd name="T69" fmla="*/ 2147483647 h 189"/>
              <a:gd name="T70" fmla="*/ 2147483647 w 323"/>
              <a:gd name="T71" fmla="*/ 2147483647 h 189"/>
              <a:gd name="T72" fmla="*/ 2147483647 w 323"/>
              <a:gd name="T73" fmla="*/ 2147483647 h 189"/>
              <a:gd name="T74" fmla="*/ 2147483647 w 323"/>
              <a:gd name="T75" fmla="*/ 2147483647 h 189"/>
              <a:gd name="T76" fmla="*/ 2147483647 w 323"/>
              <a:gd name="T77" fmla="*/ 2147483647 h 189"/>
              <a:gd name="T78" fmla="*/ 2147483647 w 323"/>
              <a:gd name="T79" fmla="*/ 2147483647 h 189"/>
              <a:gd name="T80" fmla="*/ 0 w 323"/>
              <a:gd name="T81" fmla="*/ 2147483647 h 18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23" h="189">
                <a:moveTo>
                  <a:pt x="101" y="0"/>
                </a:moveTo>
                <a:lnTo>
                  <a:pt x="323" y="130"/>
                </a:lnTo>
                <a:lnTo>
                  <a:pt x="323" y="131"/>
                </a:lnTo>
                <a:lnTo>
                  <a:pt x="322" y="131"/>
                </a:lnTo>
                <a:lnTo>
                  <a:pt x="322" y="132"/>
                </a:lnTo>
                <a:lnTo>
                  <a:pt x="322" y="133"/>
                </a:lnTo>
                <a:lnTo>
                  <a:pt x="322" y="134"/>
                </a:lnTo>
                <a:lnTo>
                  <a:pt x="321" y="135"/>
                </a:lnTo>
                <a:lnTo>
                  <a:pt x="320" y="136"/>
                </a:lnTo>
                <a:lnTo>
                  <a:pt x="319" y="136"/>
                </a:lnTo>
                <a:lnTo>
                  <a:pt x="318" y="137"/>
                </a:lnTo>
                <a:lnTo>
                  <a:pt x="316" y="138"/>
                </a:lnTo>
                <a:lnTo>
                  <a:pt x="314" y="139"/>
                </a:lnTo>
                <a:lnTo>
                  <a:pt x="313" y="140"/>
                </a:lnTo>
                <a:lnTo>
                  <a:pt x="311" y="142"/>
                </a:lnTo>
                <a:lnTo>
                  <a:pt x="309" y="142"/>
                </a:lnTo>
                <a:lnTo>
                  <a:pt x="308" y="143"/>
                </a:lnTo>
                <a:lnTo>
                  <a:pt x="306" y="143"/>
                </a:lnTo>
                <a:lnTo>
                  <a:pt x="304" y="143"/>
                </a:lnTo>
                <a:lnTo>
                  <a:pt x="303" y="144"/>
                </a:lnTo>
                <a:lnTo>
                  <a:pt x="301" y="144"/>
                </a:lnTo>
                <a:lnTo>
                  <a:pt x="299" y="144"/>
                </a:lnTo>
                <a:lnTo>
                  <a:pt x="298" y="144"/>
                </a:lnTo>
                <a:lnTo>
                  <a:pt x="296" y="144"/>
                </a:lnTo>
                <a:lnTo>
                  <a:pt x="295" y="145"/>
                </a:lnTo>
                <a:lnTo>
                  <a:pt x="294" y="146"/>
                </a:lnTo>
                <a:lnTo>
                  <a:pt x="293" y="147"/>
                </a:lnTo>
                <a:lnTo>
                  <a:pt x="292" y="148"/>
                </a:lnTo>
                <a:lnTo>
                  <a:pt x="291" y="149"/>
                </a:lnTo>
                <a:lnTo>
                  <a:pt x="290" y="150"/>
                </a:lnTo>
                <a:lnTo>
                  <a:pt x="288" y="151"/>
                </a:lnTo>
                <a:lnTo>
                  <a:pt x="286" y="152"/>
                </a:lnTo>
                <a:lnTo>
                  <a:pt x="285" y="153"/>
                </a:lnTo>
                <a:lnTo>
                  <a:pt x="283" y="154"/>
                </a:lnTo>
                <a:lnTo>
                  <a:pt x="281" y="155"/>
                </a:lnTo>
                <a:lnTo>
                  <a:pt x="280" y="155"/>
                </a:lnTo>
                <a:lnTo>
                  <a:pt x="280" y="156"/>
                </a:lnTo>
                <a:lnTo>
                  <a:pt x="279" y="156"/>
                </a:lnTo>
                <a:lnTo>
                  <a:pt x="278" y="157"/>
                </a:lnTo>
                <a:lnTo>
                  <a:pt x="277" y="157"/>
                </a:lnTo>
                <a:lnTo>
                  <a:pt x="276" y="158"/>
                </a:lnTo>
                <a:lnTo>
                  <a:pt x="275" y="159"/>
                </a:lnTo>
                <a:lnTo>
                  <a:pt x="274" y="160"/>
                </a:lnTo>
                <a:lnTo>
                  <a:pt x="273" y="161"/>
                </a:lnTo>
                <a:lnTo>
                  <a:pt x="272" y="162"/>
                </a:lnTo>
                <a:lnTo>
                  <a:pt x="271" y="163"/>
                </a:lnTo>
                <a:lnTo>
                  <a:pt x="270" y="164"/>
                </a:lnTo>
                <a:lnTo>
                  <a:pt x="269" y="166"/>
                </a:lnTo>
                <a:lnTo>
                  <a:pt x="268" y="168"/>
                </a:lnTo>
                <a:lnTo>
                  <a:pt x="267" y="169"/>
                </a:lnTo>
                <a:lnTo>
                  <a:pt x="265" y="170"/>
                </a:lnTo>
                <a:lnTo>
                  <a:pt x="264" y="171"/>
                </a:lnTo>
                <a:lnTo>
                  <a:pt x="263" y="172"/>
                </a:lnTo>
                <a:lnTo>
                  <a:pt x="261" y="172"/>
                </a:lnTo>
                <a:lnTo>
                  <a:pt x="260" y="173"/>
                </a:lnTo>
                <a:lnTo>
                  <a:pt x="259" y="173"/>
                </a:lnTo>
                <a:lnTo>
                  <a:pt x="257" y="173"/>
                </a:lnTo>
                <a:lnTo>
                  <a:pt x="256" y="173"/>
                </a:lnTo>
                <a:lnTo>
                  <a:pt x="252" y="173"/>
                </a:lnTo>
                <a:lnTo>
                  <a:pt x="247" y="173"/>
                </a:lnTo>
                <a:lnTo>
                  <a:pt x="244" y="173"/>
                </a:lnTo>
                <a:lnTo>
                  <a:pt x="241" y="173"/>
                </a:lnTo>
                <a:lnTo>
                  <a:pt x="239" y="173"/>
                </a:lnTo>
                <a:lnTo>
                  <a:pt x="236" y="174"/>
                </a:lnTo>
                <a:lnTo>
                  <a:pt x="234" y="175"/>
                </a:lnTo>
                <a:lnTo>
                  <a:pt x="232" y="176"/>
                </a:lnTo>
                <a:lnTo>
                  <a:pt x="232" y="177"/>
                </a:lnTo>
                <a:lnTo>
                  <a:pt x="231" y="178"/>
                </a:lnTo>
                <a:lnTo>
                  <a:pt x="230" y="179"/>
                </a:lnTo>
                <a:lnTo>
                  <a:pt x="230" y="180"/>
                </a:lnTo>
                <a:lnTo>
                  <a:pt x="229" y="181"/>
                </a:lnTo>
                <a:lnTo>
                  <a:pt x="229" y="182"/>
                </a:lnTo>
                <a:lnTo>
                  <a:pt x="228" y="183"/>
                </a:lnTo>
                <a:lnTo>
                  <a:pt x="228" y="184"/>
                </a:lnTo>
                <a:lnTo>
                  <a:pt x="227" y="184"/>
                </a:lnTo>
                <a:lnTo>
                  <a:pt x="226" y="185"/>
                </a:lnTo>
                <a:lnTo>
                  <a:pt x="226" y="186"/>
                </a:lnTo>
                <a:lnTo>
                  <a:pt x="225" y="187"/>
                </a:lnTo>
                <a:lnTo>
                  <a:pt x="225" y="188"/>
                </a:lnTo>
                <a:lnTo>
                  <a:pt x="224" y="188"/>
                </a:lnTo>
                <a:lnTo>
                  <a:pt x="224" y="189"/>
                </a:lnTo>
                <a:lnTo>
                  <a:pt x="0" y="59"/>
                </a:lnTo>
                <a:lnTo>
                  <a:pt x="101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2" name="Line 1874"/>
          <p:cNvSpPr>
            <a:spLocks noChangeShapeType="1"/>
          </p:cNvSpPr>
          <p:nvPr/>
        </p:nvSpPr>
        <p:spPr bwMode="auto">
          <a:xfrm flipV="1">
            <a:off x="5010150" y="2487613"/>
            <a:ext cx="52388" cy="301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8093" name="Group 2076"/>
          <p:cNvGrpSpPr>
            <a:grpSpLocks/>
          </p:cNvGrpSpPr>
          <p:nvPr/>
        </p:nvGrpSpPr>
        <p:grpSpPr bwMode="auto">
          <a:xfrm>
            <a:off x="2185988" y="1427163"/>
            <a:ext cx="4103687" cy="4532312"/>
            <a:chOff x="1377" y="899"/>
            <a:chExt cx="2585" cy="2855"/>
          </a:xfrm>
        </p:grpSpPr>
        <p:sp>
          <p:nvSpPr>
            <p:cNvPr id="38108" name="Freeform 1876"/>
            <p:cNvSpPr>
              <a:spLocks/>
            </p:cNvSpPr>
            <p:nvPr/>
          </p:nvSpPr>
          <p:spPr bwMode="auto">
            <a:xfrm>
              <a:off x="3227" y="1610"/>
              <a:ext cx="43" cy="115"/>
            </a:xfrm>
            <a:custGeom>
              <a:avLst/>
              <a:gdLst>
                <a:gd name="T0" fmla="*/ 0 w 129"/>
                <a:gd name="T1" fmla="*/ 0 h 346"/>
                <a:gd name="T2" fmla="*/ 0 w 129"/>
                <a:gd name="T3" fmla="*/ 0 h 346"/>
                <a:gd name="T4" fmla="*/ 0 w 129"/>
                <a:gd name="T5" fmla="*/ 0 h 346"/>
                <a:gd name="T6" fmla="*/ 0 w 129"/>
                <a:gd name="T7" fmla="*/ 0 h 346"/>
                <a:gd name="T8" fmla="*/ 0 w 129"/>
                <a:gd name="T9" fmla="*/ 0 h 346"/>
                <a:gd name="T10" fmla="*/ 0 w 129"/>
                <a:gd name="T11" fmla="*/ 0 h 346"/>
                <a:gd name="T12" fmla="*/ 0 w 129"/>
                <a:gd name="T13" fmla="*/ 0 h 346"/>
                <a:gd name="T14" fmla="*/ 0 w 129"/>
                <a:gd name="T15" fmla="*/ 0 h 346"/>
                <a:gd name="T16" fmla="*/ 0 w 129"/>
                <a:gd name="T17" fmla="*/ 0 h 346"/>
                <a:gd name="T18" fmla="*/ 0 w 129"/>
                <a:gd name="T19" fmla="*/ 0 h 346"/>
                <a:gd name="T20" fmla="*/ 0 w 129"/>
                <a:gd name="T21" fmla="*/ 0 h 346"/>
                <a:gd name="T22" fmla="*/ 0 w 129"/>
                <a:gd name="T23" fmla="*/ 0 h 346"/>
                <a:gd name="T24" fmla="*/ 0 w 129"/>
                <a:gd name="T25" fmla="*/ 0 h 346"/>
                <a:gd name="T26" fmla="*/ 0 w 129"/>
                <a:gd name="T27" fmla="*/ 0 h 346"/>
                <a:gd name="T28" fmla="*/ 0 w 129"/>
                <a:gd name="T29" fmla="*/ 0 h 346"/>
                <a:gd name="T30" fmla="*/ 0 w 129"/>
                <a:gd name="T31" fmla="*/ 0 h 346"/>
                <a:gd name="T32" fmla="*/ 0 w 129"/>
                <a:gd name="T33" fmla="*/ 0 h 346"/>
                <a:gd name="T34" fmla="*/ 0 w 129"/>
                <a:gd name="T35" fmla="*/ 0 h 346"/>
                <a:gd name="T36" fmla="*/ 0 w 129"/>
                <a:gd name="T37" fmla="*/ 0 h 346"/>
                <a:gd name="T38" fmla="*/ 0 w 129"/>
                <a:gd name="T39" fmla="*/ 0 h 346"/>
                <a:gd name="T40" fmla="*/ 0 w 129"/>
                <a:gd name="T41" fmla="*/ 0 h 346"/>
                <a:gd name="T42" fmla="*/ 0 w 129"/>
                <a:gd name="T43" fmla="*/ 0 h 346"/>
                <a:gd name="T44" fmla="*/ 0 w 129"/>
                <a:gd name="T45" fmla="*/ 0 h 346"/>
                <a:gd name="T46" fmla="*/ 0 w 129"/>
                <a:gd name="T47" fmla="*/ 0 h 346"/>
                <a:gd name="T48" fmla="*/ 0 w 129"/>
                <a:gd name="T49" fmla="*/ 0 h 346"/>
                <a:gd name="T50" fmla="*/ 0 w 129"/>
                <a:gd name="T51" fmla="*/ 0 h 346"/>
                <a:gd name="T52" fmla="*/ 0 w 129"/>
                <a:gd name="T53" fmla="*/ 0 h 346"/>
                <a:gd name="T54" fmla="*/ 0 w 129"/>
                <a:gd name="T55" fmla="*/ 0 h 346"/>
                <a:gd name="T56" fmla="*/ 0 w 129"/>
                <a:gd name="T57" fmla="*/ 0 h 346"/>
                <a:gd name="T58" fmla="*/ 0 w 129"/>
                <a:gd name="T59" fmla="*/ 0 h 346"/>
                <a:gd name="T60" fmla="*/ 0 w 129"/>
                <a:gd name="T61" fmla="*/ 0 h 346"/>
                <a:gd name="T62" fmla="*/ 0 w 129"/>
                <a:gd name="T63" fmla="*/ 0 h 346"/>
                <a:gd name="T64" fmla="*/ 0 w 129"/>
                <a:gd name="T65" fmla="*/ 0 h 346"/>
                <a:gd name="T66" fmla="*/ 0 w 129"/>
                <a:gd name="T67" fmla="*/ 0 h 346"/>
                <a:gd name="T68" fmla="*/ 0 w 129"/>
                <a:gd name="T69" fmla="*/ 0 h 346"/>
                <a:gd name="T70" fmla="*/ 0 w 129"/>
                <a:gd name="T71" fmla="*/ 0 h 346"/>
                <a:gd name="T72" fmla="*/ 0 w 129"/>
                <a:gd name="T73" fmla="*/ 0 h 346"/>
                <a:gd name="T74" fmla="*/ 0 w 129"/>
                <a:gd name="T75" fmla="*/ 0 h 346"/>
                <a:gd name="T76" fmla="*/ 0 w 129"/>
                <a:gd name="T77" fmla="*/ 0 h 346"/>
                <a:gd name="T78" fmla="*/ 0 w 129"/>
                <a:gd name="T79" fmla="*/ 0 h 346"/>
                <a:gd name="T80" fmla="*/ 0 w 129"/>
                <a:gd name="T81" fmla="*/ 0 h 346"/>
                <a:gd name="T82" fmla="*/ 0 w 129"/>
                <a:gd name="T83" fmla="*/ 0 h 346"/>
                <a:gd name="T84" fmla="*/ 0 w 129"/>
                <a:gd name="T85" fmla="*/ 0 h 346"/>
                <a:gd name="T86" fmla="*/ 0 w 129"/>
                <a:gd name="T87" fmla="*/ 0 h 346"/>
                <a:gd name="T88" fmla="*/ 0 w 129"/>
                <a:gd name="T89" fmla="*/ 0 h 346"/>
                <a:gd name="T90" fmla="*/ 0 w 129"/>
                <a:gd name="T91" fmla="*/ 0 h 346"/>
                <a:gd name="T92" fmla="*/ 0 w 129"/>
                <a:gd name="T93" fmla="*/ 0 h 346"/>
                <a:gd name="T94" fmla="*/ 0 w 129"/>
                <a:gd name="T95" fmla="*/ 0 h 346"/>
                <a:gd name="T96" fmla="*/ 0 w 129"/>
                <a:gd name="T97" fmla="*/ 0 h 346"/>
                <a:gd name="T98" fmla="*/ 0 w 129"/>
                <a:gd name="T99" fmla="*/ 0 h 346"/>
                <a:gd name="T100" fmla="*/ 0 w 129"/>
                <a:gd name="T101" fmla="*/ 0 h 346"/>
                <a:gd name="T102" fmla="*/ 0 w 129"/>
                <a:gd name="T103" fmla="*/ 0 h 346"/>
                <a:gd name="T104" fmla="*/ 0 w 129"/>
                <a:gd name="T105" fmla="*/ 0 h 346"/>
                <a:gd name="T106" fmla="*/ 0 w 129"/>
                <a:gd name="T107" fmla="*/ 0 h 346"/>
                <a:gd name="T108" fmla="*/ 0 w 129"/>
                <a:gd name="T109" fmla="*/ 0 h 346"/>
                <a:gd name="T110" fmla="*/ 0 w 129"/>
                <a:gd name="T111" fmla="*/ 0 h 346"/>
                <a:gd name="T112" fmla="*/ 0 w 129"/>
                <a:gd name="T113" fmla="*/ 0 h 34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129" h="346">
                  <a:moveTo>
                    <a:pt x="118" y="6"/>
                  </a:moveTo>
                  <a:lnTo>
                    <a:pt x="119" y="7"/>
                  </a:lnTo>
                  <a:lnTo>
                    <a:pt x="119" y="8"/>
                  </a:lnTo>
                  <a:lnTo>
                    <a:pt x="120" y="9"/>
                  </a:lnTo>
                  <a:lnTo>
                    <a:pt x="120" y="10"/>
                  </a:lnTo>
                  <a:lnTo>
                    <a:pt x="120" y="11"/>
                  </a:lnTo>
                  <a:lnTo>
                    <a:pt x="120" y="13"/>
                  </a:lnTo>
                  <a:lnTo>
                    <a:pt x="120" y="14"/>
                  </a:lnTo>
                  <a:lnTo>
                    <a:pt x="119" y="16"/>
                  </a:lnTo>
                  <a:lnTo>
                    <a:pt x="118" y="18"/>
                  </a:lnTo>
                  <a:lnTo>
                    <a:pt x="117" y="20"/>
                  </a:lnTo>
                  <a:lnTo>
                    <a:pt x="116" y="22"/>
                  </a:lnTo>
                  <a:lnTo>
                    <a:pt x="116" y="24"/>
                  </a:lnTo>
                  <a:lnTo>
                    <a:pt x="115" y="26"/>
                  </a:lnTo>
                  <a:lnTo>
                    <a:pt x="114" y="28"/>
                  </a:lnTo>
                  <a:lnTo>
                    <a:pt x="113" y="30"/>
                  </a:lnTo>
                  <a:lnTo>
                    <a:pt x="113" y="32"/>
                  </a:lnTo>
                  <a:lnTo>
                    <a:pt x="112" y="34"/>
                  </a:lnTo>
                  <a:lnTo>
                    <a:pt x="112" y="35"/>
                  </a:lnTo>
                  <a:lnTo>
                    <a:pt x="112" y="36"/>
                  </a:lnTo>
                  <a:lnTo>
                    <a:pt x="111" y="37"/>
                  </a:lnTo>
                  <a:lnTo>
                    <a:pt x="111" y="38"/>
                  </a:lnTo>
                  <a:lnTo>
                    <a:pt x="111" y="40"/>
                  </a:lnTo>
                  <a:lnTo>
                    <a:pt x="111" y="41"/>
                  </a:lnTo>
                  <a:lnTo>
                    <a:pt x="111" y="43"/>
                  </a:lnTo>
                  <a:lnTo>
                    <a:pt x="110" y="45"/>
                  </a:lnTo>
                  <a:lnTo>
                    <a:pt x="110" y="46"/>
                  </a:lnTo>
                  <a:lnTo>
                    <a:pt x="110" y="49"/>
                  </a:lnTo>
                  <a:lnTo>
                    <a:pt x="110" y="51"/>
                  </a:lnTo>
                  <a:lnTo>
                    <a:pt x="110" y="53"/>
                  </a:lnTo>
                  <a:lnTo>
                    <a:pt x="110" y="54"/>
                  </a:lnTo>
                  <a:lnTo>
                    <a:pt x="110" y="56"/>
                  </a:lnTo>
                  <a:lnTo>
                    <a:pt x="110" y="57"/>
                  </a:lnTo>
                  <a:lnTo>
                    <a:pt x="111" y="59"/>
                  </a:lnTo>
                  <a:lnTo>
                    <a:pt x="111" y="60"/>
                  </a:lnTo>
                  <a:lnTo>
                    <a:pt x="111" y="62"/>
                  </a:lnTo>
                  <a:lnTo>
                    <a:pt x="112" y="64"/>
                  </a:lnTo>
                  <a:lnTo>
                    <a:pt x="113" y="65"/>
                  </a:lnTo>
                  <a:lnTo>
                    <a:pt x="115" y="67"/>
                  </a:lnTo>
                  <a:lnTo>
                    <a:pt x="117" y="70"/>
                  </a:lnTo>
                  <a:lnTo>
                    <a:pt x="119" y="72"/>
                  </a:lnTo>
                  <a:lnTo>
                    <a:pt x="120" y="74"/>
                  </a:lnTo>
                  <a:lnTo>
                    <a:pt x="121" y="76"/>
                  </a:lnTo>
                  <a:lnTo>
                    <a:pt x="121" y="78"/>
                  </a:lnTo>
                  <a:lnTo>
                    <a:pt x="121" y="79"/>
                  </a:lnTo>
                  <a:lnTo>
                    <a:pt x="122" y="80"/>
                  </a:lnTo>
                  <a:lnTo>
                    <a:pt x="122" y="81"/>
                  </a:lnTo>
                  <a:lnTo>
                    <a:pt x="122" y="82"/>
                  </a:lnTo>
                  <a:lnTo>
                    <a:pt x="122" y="83"/>
                  </a:lnTo>
                  <a:lnTo>
                    <a:pt x="122" y="84"/>
                  </a:lnTo>
                  <a:lnTo>
                    <a:pt x="121" y="84"/>
                  </a:lnTo>
                  <a:lnTo>
                    <a:pt x="121" y="85"/>
                  </a:lnTo>
                  <a:lnTo>
                    <a:pt x="121" y="86"/>
                  </a:lnTo>
                  <a:lnTo>
                    <a:pt x="121" y="87"/>
                  </a:lnTo>
                  <a:lnTo>
                    <a:pt x="121" y="88"/>
                  </a:lnTo>
                  <a:lnTo>
                    <a:pt x="120" y="90"/>
                  </a:lnTo>
                  <a:lnTo>
                    <a:pt x="119" y="91"/>
                  </a:lnTo>
                  <a:lnTo>
                    <a:pt x="118" y="93"/>
                  </a:lnTo>
                  <a:lnTo>
                    <a:pt x="117" y="94"/>
                  </a:lnTo>
                  <a:lnTo>
                    <a:pt x="117" y="96"/>
                  </a:lnTo>
                  <a:lnTo>
                    <a:pt x="116" y="98"/>
                  </a:lnTo>
                  <a:lnTo>
                    <a:pt x="116" y="99"/>
                  </a:lnTo>
                  <a:lnTo>
                    <a:pt x="115" y="100"/>
                  </a:lnTo>
                  <a:lnTo>
                    <a:pt x="115" y="101"/>
                  </a:lnTo>
                  <a:lnTo>
                    <a:pt x="115" y="102"/>
                  </a:lnTo>
                  <a:lnTo>
                    <a:pt x="115" y="103"/>
                  </a:lnTo>
                  <a:lnTo>
                    <a:pt x="115" y="105"/>
                  </a:lnTo>
                  <a:lnTo>
                    <a:pt x="115" y="107"/>
                  </a:lnTo>
                  <a:lnTo>
                    <a:pt x="114" y="109"/>
                  </a:lnTo>
                  <a:lnTo>
                    <a:pt x="114" y="110"/>
                  </a:lnTo>
                  <a:lnTo>
                    <a:pt x="114" y="112"/>
                  </a:lnTo>
                  <a:lnTo>
                    <a:pt x="113" y="114"/>
                  </a:lnTo>
                  <a:lnTo>
                    <a:pt x="113" y="116"/>
                  </a:lnTo>
                  <a:lnTo>
                    <a:pt x="113" y="119"/>
                  </a:lnTo>
                  <a:lnTo>
                    <a:pt x="113" y="121"/>
                  </a:lnTo>
                  <a:lnTo>
                    <a:pt x="113" y="123"/>
                  </a:lnTo>
                  <a:lnTo>
                    <a:pt x="114" y="125"/>
                  </a:lnTo>
                  <a:lnTo>
                    <a:pt x="114" y="128"/>
                  </a:lnTo>
                  <a:lnTo>
                    <a:pt x="115" y="129"/>
                  </a:lnTo>
                  <a:lnTo>
                    <a:pt x="116" y="130"/>
                  </a:lnTo>
                  <a:lnTo>
                    <a:pt x="116" y="131"/>
                  </a:lnTo>
                  <a:lnTo>
                    <a:pt x="117" y="132"/>
                  </a:lnTo>
                  <a:lnTo>
                    <a:pt x="117" y="133"/>
                  </a:lnTo>
                  <a:lnTo>
                    <a:pt x="118" y="134"/>
                  </a:lnTo>
                  <a:lnTo>
                    <a:pt x="119" y="136"/>
                  </a:lnTo>
                  <a:lnTo>
                    <a:pt x="120" y="137"/>
                  </a:lnTo>
                  <a:lnTo>
                    <a:pt x="120" y="139"/>
                  </a:lnTo>
                  <a:lnTo>
                    <a:pt x="121" y="140"/>
                  </a:lnTo>
                  <a:lnTo>
                    <a:pt x="122" y="142"/>
                  </a:lnTo>
                  <a:lnTo>
                    <a:pt x="123" y="144"/>
                  </a:lnTo>
                  <a:lnTo>
                    <a:pt x="124" y="145"/>
                  </a:lnTo>
                  <a:lnTo>
                    <a:pt x="125" y="147"/>
                  </a:lnTo>
                  <a:lnTo>
                    <a:pt x="127" y="148"/>
                  </a:lnTo>
                  <a:lnTo>
                    <a:pt x="128" y="150"/>
                  </a:lnTo>
                  <a:lnTo>
                    <a:pt x="129" y="152"/>
                  </a:lnTo>
                  <a:lnTo>
                    <a:pt x="129" y="153"/>
                  </a:lnTo>
                  <a:lnTo>
                    <a:pt x="129" y="154"/>
                  </a:lnTo>
                  <a:lnTo>
                    <a:pt x="129" y="155"/>
                  </a:lnTo>
                  <a:lnTo>
                    <a:pt x="129" y="157"/>
                  </a:lnTo>
                  <a:lnTo>
                    <a:pt x="129" y="158"/>
                  </a:lnTo>
                  <a:lnTo>
                    <a:pt x="129" y="159"/>
                  </a:lnTo>
                  <a:lnTo>
                    <a:pt x="129" y="160"/>
                  </a:lnTo>
                  <a:lnTo>
                    <a:pt x="129" y="161"/>
                  </a:lnTo>
                  <a:lnTo>
                    <a:pt x="129" y="162"/>
                  </a:lnTo>
                  <a:lnTo>
                    <a:pt x="129" y="163"/>
                  </a:lnTo>
                  <a:lnTo>
                    <a:pt x="129" y="164"/>
                  </a:lnTo>
                  <a:lnTo>
                    <a:pt x="129" y="166"/>
                  </a:lnTo>
                  <a:lnTo>
                    <a:pt x="129" y="167"/>
                  </a:lnTo>
                  <a:lnTo>
                    <a:pt x="129" y="168"/>
                  </a:lnTo>
                  <a:lnTo>
                    <a:pt x="129" y="169"/>
                  </a:lnTo>
                  <a:lnTo>
                    <a:pt x="128" y="170"/>
                  </a:lnTo>
                  <a:lnTo>
                    <a:pt x="127" y="171"/>
                  </a:lnTo>
                  <a:lnTo>
                    <a:pt x="127" y="172"/>
                  </a:lnTo>
                  <a:lnTo>
                    <a:pt x="125" y="173"/>
                  </a:lnTo>
                  <a:lnTo>
                    <a:pt x="124" y="174"/>
                  </a:lnTo>
                  <a:lnTo>
                    <a:pt x="123" y="176"/>
                  </a:lnTo>
                  <a:lnTo>
                    <a:pt x="123" y="180"/>
                  </a:lnTo>
                  <a:lnTo>
                    <a:pt x="122" y="182"/>
                  </a:lnTo>
                  <a:lnTo>
                    <a:pt x="121" y="184"/>
                  </a:lnTo>
                  <a:lnTo>
                    <a:pt x="121" y="186"/>
                  </a:lnTo>
                  <a:lnTo>
                    <a:pt x="120" y="186"/>
                  </a:lnTo>
                  <a:lnTo>
                    <a:pt x="120" y="187"/>
                  </a:lnTo>
                  <a:lnTo>
                    <a:pt x="120" y="188"/>
                  </a:lnTo>
                  <a:lnTo>
                    <a:pt x="119" y="188"/>
                  </a:lnTo>
                  <a:lnTo>
                    <a:pt x="119" y="189"/>
                  </a:lnTo>
                  <a:lnTo>
                    <a:pt x="119" y="190"/>
                  </a:lnTo>
                  <a:lnTo>
                    <a:pt x="118" y="192"/>
                  </a:lnTo>
                  <a:lnTo>
                    <a:pt x="117" y="195"/>
                  </a:lnTo>
                  <a:lnTo>
                    <a:pt x="116" y="198"/>
                  </a:lnTo>
                  <a:lnTo>
                    <a:pt x="115" y="201"/>
                  </a:lnTo>
                  <a:lnTo>
                    <a:pt x="114" y="204"/>
                  </a:lnTo>
                  <a:lnTo>
                    <a:pt x="114" y="207"/>
                  </a:lnTo>
                  <a:lnTo>
                    <a:pt x="114" y="208"/>
                  </a:lnTo>
                  <a:lnTo>
                    <a:pt x="114" y="209"/>
                  </a:lnTo>
                  <a:lnTo>
                    <a:pt x="113" y="210"/>
                  </a:lnTo>
                  <a:lnTo>
                    <a:pt x="113" y="211"/>
                  </a:lnTo>
                  <a:lnTo>
                    <a:pt x="113" y="213"/>
                  </a:lnTo>
                  <a:lnTo>
                    <a:pt x="113" y="214"/>
                  </a:lnTo>
                  <a:lnTo>
                    <a:pt x="113" y="216"/>
                  </a:lnTo>
                  <a:lnTo>
                    <a:pt x="114" y="219"/>
                  </a:lnTo>
                  <a:lnTo>
                    <a:pt x="114" y="221"/>
                  </a:lnTo>
                  <a:lnTo>
                    <a:pt x="114" y="224"/>
                  </a:lnTo>
                  <a:lnTo>
                    <a:pt x="115" y="226"/>
                  </a:lnTo>
                  <a:lnTo>
                    <a:pt x="115" y="228"/>
                  </a:lnTo>
                  <a:lnTo>
                    <a:pt x="116" y="229"/>
                  </a:lnTo>
                  <a:lnTo>
                    <a:pt x="116" y="230"/>
                  </a:lnTo>
                  <a:lnTo>
                    <a:pt x="117" y="231"/>
                  </a:lnTo>
                  <a:lnTo>
                    <a:pt x="117" y="232"/>
                  </a:lnTo>
                  <a:lnTo>
                    <a:pt x="117" y="233"/>
                  </a:lnTo>
                  <a:lnTo>
                    <a:pt x="118" y="233"/>
                  </a:lnTo>
                  <a:lnTo>
                    <a:pt x="119" y="236"/>
                  </a:lnTo>
                  <a:lnTo>
                    <a:pt x="119" y="239"/>
                  </a:lnTo>
                  <a:lnTo>
                    <a:pt x="120" y="242"/>
                  </a:lnTo>
                  <a:lnTo>
                    <a:pt x="120" y="246"/>
                  </a:lnTo>
                  <a:lnTo>
                    <a:pt x="120" y="248"/>
                  </a:lnTo>
                  <a:lnTo>
                    <a:pt x="120" y="250"/>
                  </a:lnTo>
                  <a:lnTo>
                    <a:pt x="120" y="252"/>
                  </a:lnTo>
                  <a:lnTo>
                    <a:pt x="119" y="254"/>
                  </a:lnTo>
                  <a:lnTo>
                    <a:pt x="119" y="256"/>
                  </a:lnTo>
                  <a:lnTo>
                    <a:pt x="118" y="257"/>
                  </a:lnTo>
                  <a:lnTo>
                    <a:pt x="118" y="259"/>
                  </a:lnTo>
                  <a:lnTo>
                    <a:pt x="117" y="260"/>
                  </a:lnTo>
                  <a:lnTo>
                    <a:pt x="116" y="262"/>
                  </a:lnTo>
                  <a:lnTo>
                    <a:pt x="116" y="264"/>
                  </a:lnTo>
                  <a:lnTo>
                    <a:pt x="115" y="266"/>
                  </a:lnTo>
                  <a:lnTo>
                    <a:pt x="115" y="268"/>
                  </a:lnTo>
                  <a:lnTo>
                    <a:pt x="114" y="270"/>
                  </a:lnTo>
                  <a:lnTo>
                    <a:pt x="114" y="272"/>
                  </a:lnTo>
                  <a:lnTo>
                    <a:pt x="114" y="274"/>
                  </a:lnTo>
                  <a:lnTo>
                    <a:pt x="114" y="275"/>
                  </a:lnTo>
                  <a:lnTo>
                    <a:pt x="114" y="276"/>
                  </a:lnTo>
                  <a:lnTo>
                    <a:pt x="114" y="277"/>
                  </a:lnTo>
                  <a:lnTo>
                    <a:pt x="114" y="278"/>
                  </a:lnTo>
                  <a:lnTo>
                    <a:pt x="114" y="279"/>
                  </a:lnTo>
                  <a:lnTo>
                    <a:pt x="114" y="280"/>
                  </a:lnTo>
                  <a:lnTo>
                    <a:pt x="114" y="282"/>
                  </a:lnTo>
                  <a:lnTo>
                    <a:pt x="113" y="285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3" y="292"/>
                  </a:lnTo>
                  <a:lnTo>
                    <a:pt x="113" y="294"/>
                  </a:lnTo>
                  <a:lnTo>
                    <a:pt x="114" y="297"/>
                  </a:lnTo>
                  <a:lnTo>
                    <a:pt x="114" y="300"/>
                  </a:lnTo>
                  <a:lnTo>
                    <a:pt x="114" y="303"/>
                  </a:lnTo>
                  <a:lnTo>
                    <a:pt x="114" y="305"/>
                  </a:lnTo>
                  <a:lnTo>
                    <a:pt x="113" y="307"/>
                  </a:lnTo>
                  <a:lnTo>
                    <a:pt x="113" y="308"/>
                  </a:lnTo>
                  <a:lnTo>
                    <a:pt x="112" y="309"/>
                  </a:lnTo>
                  <a:lnTo>
                    <a:pt x="112" y="310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4"/>
                  </a:lnTo>
                  <a:lnTo>
                    <a:pt x="105" y="314"/>
                  </a:lnTo>
                  <a:lnTo>
                    <a:pt x="105" y="315"/>
                  </a:lnTo>
                  <a:lnTo>
                    <a:pt x="104" y="315"/>
                  </a:lnTo>
                  <a:lnTo>
                    <a:pt x="102" y="315"/>
                  </a:lnTo>
                  <a:lnTo>
                    <a:pt x="100" y="316"/>
                  </a:lnTo>
                  <a:lnTo>
                    <a:pt x="98" y="316"/>
                  </a:lnTo>
                  <a:lnTo>
                    <a:pt x="95" y="315"/>
                  </a:lnTo>
                  <a:lnTo>
                    <a:pt x="93" y="315"/>
                  </a:lnTo>
                  <a:lnTo>
                    <a:pt x="91" y="315"/>
                  </a:lnTo>
                  <a:lnTo>
                    <a:pt x="89" y="316"/>
                  </a:lnTo>
                  <a:lnTo>
                    <a:pt x="87" y="316"/>
                  </a:lnTo>
                  <a:lnTo>
                    <a:pt x="86" y="317"/>
                  </a:lnTo>
                  <a:lnTo>
                    <a:pt x="85" y="317"/>
                  </a:lnTo>
                  <a:lnTo>
                    <a:pt x="84" y="318"/>
                  </a:lnTo>
                  <a:lnTo>
                    <a:pt x="83" y="319"/>
                  </a:lnTo>
                  <a:lnTo>
                    <a:pt x="82" y="320"/>
                  </a:lnTo>
                  <a:lnTo>
                    <a:pt x="81" y="320"/>
                  </a:lnTo>
                  <a:lnTo>
                    <a:pt x="81" y="321"/>
                  </a:lnTo>
                  <a:lnTo>
                    <a:pt x="80" y="322"/>
                  </a:lnTo>
                  <a:lnTo>
                    <a:pt x="79" y="322"/>
                  </a:lnTo>
                  <a:lnTo>
                    <a:pt x="79" y="323"/>
                  </a:lnTo>
                  <a:lnTo>
                    <a:pt x="78" y="324"/>
                  </a:lnTo>
                  <a:lnTo>
                    <a:pt x="77" y="325"/>
                  </a:lnTo>
                  <a:lnTo>
                    <a:pt x="76" y="326"/>
                  </a:lnTo>
                  <a:lnTo>
                    <a:pt x="75" y="328"/>
                  </a:lnTo>
                  <a:lnTo>
                    <a:pt x="74" y="329"/>
                  </a:lnTo>
                  <a:lnTo>
                    <a:pt x="72" y="330"/>
                  </a:lnTo>
                  <a:lnTo>
                    <a:pt x="71" y="332"/>
                  </a:lnTo>
                  <a:lnTo>
                    <a:pt x="70" y="333"/>
                  </a:lnTo>
                  <a:lnTo>
                    <a:pt x="69" y="333"/>
                  </a:lnTo>
                  <a:lnTo>
                    <a:pt x="69" y="334"/>
                  </a:lnTo>
                  <a:lnTo>
                    <a:pt x="68" y="334"/>
                  </a:lnTo>
                  <a:lnTo>
                    <a:pt x="67" y="335"/>
                  </a:lnTo>
                  <a:lnTo>
                    <a:pt x="65" y="336"/>
                  </a:lnTo>
                  <a:lnTo>
                    <a:pt x="63" y="336"/>
                  </a:lnTo>
                  <a:lnTo>
                    <a:pt x="61" y="336"/>
                  </a:lnTo>
                  <a:lnTo>
                    <a:pt x="59" y="337"/>
                  </a:lnTo>
                  <a:lnTo>
                    <a:pt x="56" y="337"/>
                  </a:lnTo>
                  <a:lnTo>
                    <a:pt x="54" y="338"/>
                  </a:lnTo>
                  <a:lnTo>
                    <a:pt x="52" y="339"/>
                  </a:lnTo>
                  <a:lnTo>
                    <a:pt x="51" y="340"/>
                  </a:lnTo>
                  <a:lnTo>
                    <a:pt x="50" y="341"/>
                  </a:lnTo>
                  <a:lnTo>
                    <a:pt x="50" y="342"/>
                  </a:lnTo>
                  <a:lnTo>
                    <a:pt x="49" y="342"/>
                  </a:lnTo>
                  <a:lnTo>
                    <a:pt x="49" y="343"/>
                  </a:lnTo>
                  <a:lnTo>
                    <a:pt x="48" y="344"/>
                  </a:lnTo>
                  <a:lnTo>
                    <a:pt x="47" y="344"/>
                  </a:lnTo>
                  <a:lnTo>
                    <a:pt x="46" y="345"/>
                  </a:lnTo>
                  <a:lnTo>
                    <a:pt x="45" y="345"/>
                  </a:lnTo>
                  <a:lnTo>
                    <a:pt x="43" y="346"/>
                  </a:lnTo>
                  <a:lnTo>
                    <a:pt x="41" y="346"/>
                  </a:lnTo>
                  <a:lnTo>
                    <a:pt x="38" y="346"/>
                  </a:lnTo>
                  <a:lnTo>
                    <a:pt x="36" y="346"/>
                  </a:lnTo>
                  <a:lnTo>
                    <a:pt x="34" y="346"/>
                  </a:lnTo>
                  <a:lnTo>
                    <a:pt x="32" y="346"/>
                  </a:lnTo>
                  <a:lnTo>
                    <a:pt x="30" y="346"/>
                  </a:lnTo>
                  <a:lnTo>
                    <a:pt x="28" y="346"/>
                  </a:lnTo>
                  <a:lnTo>
                    <a:pt x="25" y="346"/>
                  </a:lnTo>
                  <a:lnTo>
                    <a:pt x="23" y="346"/>
                  </a:lnTo>
                  <a:lnTo>
                    <a:pt x="21" y="346"/>
                  </a:lnTo>
                  <a:lnTo>
                    <a:pt x="19" y="346"/>
                  </a:lnTo>
                  <a:lnTo>
                    <a:pt x="16" y="346"/>
                  </a:lnTo>
                  <a:lnTo>
                    <a:pt x="14" y="346"/>
                  </a:lnTo>
                  <a:lnTo>
                    <a:pt x="13" y="346"/>
                  </a:lnTo>
                  <a:lnTo>
                    <a:pt x="12" y="345"/>
                  </a:lnTo>
                  <a:lnTo>
                    <a:pt x="11" y="345"/>
                  </a:lnTo>
                  <a:lnTo>
                    <a:pt x="10" y="344"/>
                  </a:lnTo>
                  <a:lnTo>
                    <a:pt x="9" y="343"/>
                  </a:lnTo>
                  <a:lnTo>
                    <a:pt x="9" y="342"/>
                  </a:lnTo>
                  <a:lnTo>
                    <a:pt x="8" y="341"/>
                  </a:lnTo>
                  <a:lnTo>
                    <a:pt x="8" y="340"/>
                  </a:lnTo>
                  <a:lnTo>
                    <a:pt x="7" y="339"/>
                  </a:lnTo>
                  <a:lnTo>
                    <a:pt x="7" y="337"/>
                  </a:lnTo>
                  <a:lnTo>
                    <a:pt x="7" y="335"/>
                  </a:lnTo>
                  <a:lnTo>
                    <a:pt x="7" y="332"/>
                  </a:lnTo>
                  <a:lnTo>
                    <a:pt x="7" y="330"/>
                  </a:lnTo>
                  <a:lnTo>
                    <a:pt x="7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9" y="323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1" y="316"/>
                  </a:lnTo>
                  <a:lnTo>
                    <a:pt x="12" y="314"/>
                  </a:lnTo>
                  <a:lnTo>
                    <a:pt x="13" y="311"/>
                  </a:lnTo>
                  <a:lnTo>
                    <a:pt x="14" y="308"/>
                  </a:lnTo>
                  <a:lnTo>
                    <a:pt x="15" y="306"/>
                  </a:lnTo>
                  <a:lnTo>
                    <a:pt x="16" y="305"/>
                  </a:lnTo>
                  <a:lnTo>
                    <a:pt x="16" y="304"/>
                  </a:lnTo>
                  <a:lnTo>
                    <a:pt x="16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7" y="299"/>
                  </a:lnTo>
                  <a:lnTo>
                    <a:pt x="17" y="297"/>
                  </a:lnTo>
                  <a:lnTo>
                    <a:pt x="17" y="294"/>
                  </a:lnTo>
                  <a:lnTo>
                    <a:pt x="16" y="292"/>
                  </a:lnTo>
                  <a:lnTo>
                    <a:pt x="16" y="290"/>
                  </a:lnTo>
                  <a:lnTo>
                    <a:pt x="15" y="288"/>
                  </a:lnTo>
                  <a:lnTo>
                    <a:pt x="14" y="286"/>
                  </a:lnTo>
                  <a:lnTo>
                    <a:pt x="14" y="285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2" y="282"/>
                  </a:lnTo>
                  <a:lnTo>
                    <a:pt x="11" y="280"/>
                  </a:lnTo>
                  <a:lnTo>
                    <a:pt x="10" y="278"/>
                  </a:lnTo>
                  <a:lnTo>
                    <a:pt x="10" y="276"/>
                  </a:lnTo>
                  <a:lnTo>
                    <a:pt x="9" y="273"/>
                  </a:lnTo>
                  <a:lnTo>
                    <a:pt x="9" y="269"/>
                  </a:lnTo>
                  <a:lnTo>
                    <a:pt x="9" y="265"/>
                  </a:lnTo>
                  <a:lnTo>
                    <a:pt x="9" y="262"/>
                  </a:lnTo>
                  <a:lnTo>
                    <a:pt x="9" y="261"/>
                  </a:lnTo>
                  <a:lnTo>
                    <a:pt x="9" y="260"/>
                  </a:lnTo>
                  <a:lnTo>
                    <a:pt x="9" y="259"/>
                  </a:lnTo>
                  <a:lnTo>
                    <a:pt x="9" y="258"/>
                  </a:lnTo>
                  <a:lnTo>
                    <a:pt x="9" y="257"/>
                  </a:lnTo>
                  <a:lnTo>
                    <a:pt x="9" y="256"/>
                  </a:lnTo>
                  <a:lnTo>
                    <a:pt x="9" y="255"/>
                  </a:lnTo>
                  <a:lnTo>
                    <a:pt x="9" y="254"/>
                  </a:lnTo>
                  <a:lnTo>
                    <a:pt x="8" y="253"/>
                  </a:lnTo>
                  <a:lnTo>
                    <a:pt x="8" y="252"/>
                  </a:lnTo>
                  <a:lnTo>
                    <a:pt x="8" y="251"/>
                  </a:lnTo>
                  <a:lnTo>
                    <a:pt x="9" y="249"/>
                  </a:lnTo>
                  <a:lnTo>
                    <a:pt x="9" y="247"/>
                  </a:lnTo>
                  <a:lnTo>
                    <a:pt x="9" y="245"/>
                  </a:lnTo>
                  <a:lnTo>
                    <a:pt x="10" y="243"/>
                  </a:lnTo>
                  <a:lnTo>
                    <a:pt x="11" y="241"/>
                  </a:lnTo>
                  <a:lnTo>
                    <a:pt x="11" y="239"/>
                  </a:lnTo>
                  <a:lnTo>
                    <a:pt x="12" y="239"/>
                  </a:lnTo>
                  <a:lnTo>
                    <a:pt x="12" y="238"/>
                  </a:lnTo>
                  <a:lnTo>
                    <a:pt x="12" y="237"/>
                  </a:lnTo>
                  <a:lnTo>
                    <a:pt x="13" y="236"/>
                  </a:lnTo>
                  <a:lnTo>
                    <a:pt x="13" y="235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5"/>
                  </a:lnTo>
                  <a:lnTo>
                    <a:pt x="17" y="222"/>
                  </a:lnTo>
                  <a:lnTo>
                    <a:pt x="17" y="220"/>
                  </a:lnTo>
                  <a:lnTo>
                    <a:pt x="17" y="218"/>
                  </a:lnTo>
                  <a:lnTo>
                    <a:pt x="17" y="215"/>
                  </a:lnTo>
                  <a:lnTo>
                    <a:pt x="16" y="214"/>
                  </a:lnTo>
                  <a:lnTo>
                    <a:pt x="16" y="213"/>
                  </a:lnTo>
                  <a:lnTo>
                    <a:pt x="16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4" y="209"/>
                  </a:lnTo>
                  <a:lnTo>
                    <a:pt x="14" y="208"/>
                  </a:lnTo>
                  <a:lnTo>
                    <a:pt x="13" y="206"/>
                  </a:lnTo>
                  <a:lnTo>
                    <a:pt x="13" y="205"/>
                  </a:lnTo>
                  <a:lnTo>
                    <a:pt x="12" y="203"/>
                  </a:lnTo>
                  <a:lnTo>
                    <a:pt x="11" y="202"/>
                  </a:lnTo>
                  <a:lnTo>
                    <a:pt x="11" y="200"/>
                  </a:lnTo>
                  <a:lnTo>
                    <a:pt x="11" y="199"/>
                  </a:lnTo>
                  <a:lnTo>
                    <a:pt x="10" y="199"/>
                  </a:lnTo>
                  <a:lnTo>
                    <a:pt x="10" y="198"/>
                  </a:lnTo>
                  <a:lnTo>
                    <a:pt x="10" y="197"/>
                  </a:lnTo>
                  <a:lnTo>
                    <a:pt x="9" y="196"/>
                  </a:lnTo>
                  <a:lnTo>
                    <a:pt x="9" y="195"/>
                  </a:lnTo>
                  <a:lnTo>
                    <a:pt x="9" y="194"/>
                  </a:lnTo>
                  <a:lnTo>
                    <a:pt x="8" y="192"/>
                  </a:lnTo>
                  <a:lnTo>
                    <a:pt x="8" y="190"/>
                  </a:lnTo>
                  <a:lnTo>
                    <a:pt x="7" y="189"/>
                  </a:lnTo>
                  <a:lnTo>
                    <a:pt x="6" y="187"/>
                  </a:lnTo>
                  <a:lnTo>
                    <a:pt x="5" y="186"/>
                  </a:lnTo>
                  <a:lnTo>
                    <a:pt x="4" y="186"/>
                  </a:lnTo>
                  <a:lnTo>
                    <a:pt x="4" y="185"/>
                  </a:lnTo>
                  <a:lnTo>
                    <a:pt x="3" y="184"/>
                  </a:lnTo>
                  <a:lnTo>
                    <a:pt x="2" y="184"/>
                  </a:lnTo>
                  <a:lnTo>
                    <a:pt x="1" y="183"/>
                  </a:lnTo>
                  <a:lnTo>
                    <a:pt x="1" y="182"/>
                  </a:lnTo>
                  <a:lnTo>
                    <a:pt x="0" y="181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1" y="172"/>
                  </a:lnTo>
                  <a:lnTo>
                    <a:pt x="1" y="170"/>
                  </a:lnTo>
                  <a:lnTo>
                    <a:pt x="1" y="167"/>
                  </a:lnTo>
                  <a:lnTo>
                    <a:pt x="1" y="165"/>
                  </a:lnTo>
                  <a:lnTo>
                    <a:pt x="1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4" y="157"/>
                  </a:lnTo>
                  <a:lnTo>
                    <a:pt x="4" y="156"/>
                  </a:lnTo>
                  <a:lnTo>
                    <a:pt x="5" y="155"/>
                  </a:lnTo>
                  <a:lnTo>
                    <a:pt x="6" y="155"/>
                  </a:lnTo>
                  <a:lnTo>
                    <a:pt x="6" y="154"/>
                  </a:lnTo>
                  <a:lnTo>
                    <a:pt x="8" y="152"/>
                  </a:lnTo>
                  <a:lnTo>
                    <a:pt x="9" y="151"/>
                  </a:lnTo>
                  <a:lnTo>
                    <a:pt x="10" y="149"/>
                  </a:lnTo>
                  <a:lnTo>
                    <a:pt x="12" y="147"/>
                  </a:lnTo>
                  <a:lnTo>
                    <a:pt x="13" y="145"/>
                  </a:lnTo>
                  <a:lnTo>
                    <a:pt x="13" y="143"/>
                  </a:lnTo>
                  <a:lnTo>
                    <a:pt x="14" y="142"/>
                  </a:lnTo>
                  <a:lnTo>
                    <a:pt x="14" y="140"/>
                  </a:lnTo>
                  <a:lnTo>
                    <a:pt x="15" y="138"/>
                  </a:lnTo>
                  <a:lnTo>
                    <a:pt x="15" y="136"/>
                  </a:lnTo>
                  <a:lnTo>
                    <a:pt x="15" y="134"/>
                  </a:lnTo>
                  <a:lnTo>
                    <a:pt x="15" y="132"/>
                  </a:lnTo>
                  <a:lnTo>
                    <a:pt x="15" y="130"/>
                  </a:lnTo>
                  <a:lnTo>
                    <a:pt x="15" y="127"/>
                  </a:lnTo>
                  <a:lnTo>
                    <a:pt x="15" y="125"/>
                  </a:lnTo>
                  <a:lnTo>
                    <a:pt x="15" y="122"/>
                  </a:lnTo>
                  <a:lnTo>
                    <a:pt x="15" y="120"/>
                  </a:lnTo>
                  <a:lnTo>
                    <a:pt x="15" y="117"/>
                  </a:lnTo>
                  <a:lnTo>
                    <a:pt x="15" y="116"/>
                  </a:lnTo>
                  <a:lnTo>
                    <a:pt x="15" y="114"/>
                  </a:lnTo>
                  <a:lnTo>
                    <a:pt x="15" y="113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09"/>
                  </a:lnTo>
                  <a:lnTo>
                    <a:pt x="15" y="108"/>
                  </a:lnTo>
                  <a:lnTo>
                    <a:pt x="14" y="107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3" y="100"/>
                  </a:lnTo>
                  <a:lnTo>
                    <a:pt x="13" y="99"/>
                  </a:lnTo>
                  <a:lnTo>
                    <a:pt x="13" y="98"/>
                  </a:lnTo>
                  <a:lnTo>
                    <a:pt x="13" y="96"/>
                  </a:lnTo>
                  <a:lnTo>
                    <a:pt x="13" y="94"/>
                  </a:lnTo>
                  <a:lnTo>
                    <a:pt x="12" y="93"/>
                  </a:lnTo>
                  <a:lnTo>
                    <a:pt x="11" y="91"/>
                  </a:lnTo>
                  <a:lnTo>
                    <a:pt x="11" y="89"/>
                  </a:lnTo>
                  <a:lnTo>
                    <a:pt x="10" y="87"/>
                  </a:lnTo>
                  <a:lnTo>
                    <a:pt x="10" y="85"/>
                  </a:lnTo>
                  <a:lnTo>
                    <a:pt x="10" y="83"/>
                  </a:lnTo>
                  <a:lnTo>
                    <a:pt x="10" y="81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3" y="53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5" y="50"/>
                  </a:lnTo>
                  <a:lnTo>
                    <a:pt x="15" y="49"/>
                  </a:lnTo>
                  <a:lnTo>
                    <a:pt x="16" y="48"/>
                  </a:lnTo>
                  <a:lnTo>
                    <a:pt x="17" y="47"/>
                  </a:lnTo>
                  <a:lnTo>
                    <a:pt x="17" y="46"/>
                  </a:lnTo>
                  <a:lnTo>
                    <a:pt x="19" y="45"/>
                  </a:lnTo>
                  <a:lnTo>
                    <a:pt x="21" y="44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29" y="43"/>
                  </a:lnTo>
                  <a:lnTo>
                    <a:pt x="32" y="43"/>
                  </a:lnTo>
                  <a:lnTo>
                    <a:pt x="37" y="43"/>
                  </a:lnTo>
                  <a:lnTo>
                    <a:pt x="41" y="43"/>
                  </a:lnTo>
                  <a:lnTo>
                    <a:pt x="42" y="43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6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4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8" y="31"/>
                  </a:lnTo>
                  <a:lnTo>
                    <a:pt x="59" y="30"/>
                  </a:lnTo>
                  <a:lnTo>
                    <a:pt x="60" y="29"/>
                  </a:lnTo>
                  <a:lnTo>
                    <a:pt x="61" y="28"/>
                  </a:lnTo>
                  <a:lnTo>
                    <a:pt x="62" y="27"/>
                  </a:lnTo>
                  <a:lnTo>
                    <a:pt x="63" y="27"/>
                  </a:lnTo>
                  <a:lnTo>
                    <a:pt x="64" y="26"/>
                  </a:lnTo>
                  <a:lnTo>
                    <a:pt x="65" y="26"/>
                  </a:lnTo>
                  <a:lnTo>
                    <a:pt x="65" y="25"/>
                  </a:lnTo>
                  <a:lnTo>
                    <a:pt x="66" y="25"/>
                  </a:lnTo>
                  <a:lnTo>
                    <a:pt x="68" y="24"/>
                  </a:lnTo>
                  <a:lnTo>
                    <a:pt x="70" y="23"/>
                  </a:lnTo>
                  <a:lnTo>
                    <a:pt x="71" y="22"/>
                  </a:lnTo>
                  <a:lnTo>
                    <a:pt x="73" y="21"/>
                  </a:lnTo>
                  <a:lnTo>
                    <a:pt x="75" y="20"/>
                  </a:lnTo>
                  <a:lnTo>
                    <a:pt x="76" y="19"/>
                  </a:lnTo>
                  <a:lnTo>
                    <a:pt x="77" y="18"/>
                  </a:lnTo>
                  <a:lnTo>
                    <a:pt x="78" y="17"/>
                  </a:lnTo>
                  <a:lnTo>
                    <a:pt x="79" y="16"/>
                  </a:lnTo>
                  <a:lnTo>
                    <a:pt x="80" y="15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4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89" y="13"/>
                  </a:lnTo>
                  <a:lnTo>
                    <a:pt x="91" y="13"/>
                  </a:lnTo>
                  <a:lnTo>
                    <a:pt x="93" y="13"/>
                  </a:lnTo>
                  <a:lnTo>
                    <a:pt x="94" y="12"/>
                  </a:lnTo>
                  <a:lnTo>
                    <a:pt x="96" y="12"/>
                  </a:lnTo>
                  <a:lnTo>
                    <a:pt x="98" y="10"/>
                  </a:lnTo>
                  <a:lnTo>
                    <a:pt x="99" y="9"/>
                  </a:lnTo>
                  <a:lnTo>
                    <a:pt x="101" y="8"/>
                  </a:lnTo>
                  <a:lnTo>
                    <a:pt x="103" y="7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6" y="5"/>
                  </a:lnTo>
                  <a:lnTo>
                    <a:pt x="107" y="4"/>
                  </a:lnTo>
                  <a:lnTo>
                    <a:pt x="107" y="3"/>
                  </a:lnTo>
                  <a:lnTo>
                    <a:pt x="107" y="2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08" y="0"/>
                  </a:lnTo>
                  <a:lnTo>
                    <a:pt x="118" y="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Line 1877"/>
            <p:cNvSpPr>
              <a:spLocks noChangeShapeType="1"/>
            </p:cNvSpPr>
            <p:nvPr/>
          </p:nvSpPr>
          <p:spPr bwMode="auto">
            <a:xfrm>
              <a:off x="3189" y="1567"/>
              <a:ext cx="82" cy="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1878"/>
            <p:cNvSpPr>
              <a:spLocks/>
            </p:cNvSpPr>
            <p:nvPr/>
          </p:nvSpPr>
          <p:spPr bwMode="auto">
            <a:xfrm>
              <a:off x="3156" y="1586"/>
              <a:ext cx="77" cy="138"/>
            </a:xfrm>
            <a:custGeom>
              <a:avLst/>
              <a:gdLst>
                <a:gd name="T0" fmla="*/ 0 w 232"/>
                <a:gd name="T1" fmla="*/ 0 h 414"/>
                <a:gd name="T2" fmla="*/ 0 w 232"/>
                <a:gd name="T3" fmla="*/ 0 h 414"/>
                <a:gd name="T4" fmla="*/ 0 w 232"/>
                <a:gd name="T5" fmla="*/ 0 h 414"/>
                <a:gd name="T6" fmla="*/ 0 w 232"/>
                <a:gd name="T7" fmla="*/ 0 h 414"/>
                <a:gd name="T8" fmla="*/ 0 w 232"/>
                <a:gd name="T9" fmla="*/ 0 h 414"/>
                <a:gd name="T10" fmla="*/ 0 w 232"/>
                <a:gd name="T11" fmla="*/ 0 h 414"/>
                <a:gd name="T12" fmla="*/ 0 w 232"/>
                <a:gd name="T13" fmla="*/ 0 h 414"/>
                <a:gd name="T14" fmla="*/ 0 w 232"/>
                <a:gd name="T15" fmla="*/ 0 h 414"/>
                <a:gd name="T16" fmla="*/ 0 w 232"/>
                <a:gd name="T17" fmla="*/ 0 h 414"/>
                <a:gd name="T18" fmla="*/ 0 w 232"/>
                <a:gd name="T19" fmla="*/ 0 h 414"/>
                <a:gd name="T20" fmla="*/ 0 w 232"/>
                <a:gd name="T21" fmla="*/ 0 h 414"/>
                <a:gd name="T22" fmla="*/ 0 w 232"/>
                <a:gd name="T23" fmla="*/ 0 h 414"/>
                <a:gd name="T24" fmla="*/ 0 w 232"/>
                <a:gd name="T25" fmla="*/ 0 h 414"/>
                <a:gd name="T26" fmla="*/ 0 w 232"/>
                <a:gd name="T27" fmla="*/ 0 h 414"/>
                <a:gd name="T28" fmla="*/ 0 w 232"/>
                <a:gd name="T29" fmla="*/ 0 h 414"/>
                <a:gd name="T30" fmla="*/ 0 w 232"/>
                <a:gd name="T31" fmla="*/ 0 h 414"/>
                <a:gd name="T32" fmla="*/ 0 w 232"/>
                <a:gd name="T33" fmla="*/ 0 h 414"/>
                <a:gd name="T34" fmla="*/ 0 w 232"/>
                <a:gd name="T35" fmla="*/ 0 h 414"/>
                <a:gd name="T36" fmla="*/ 0 w 232"/>
                <a:gd name="T37" fmla="*/ 0 h 414"/>
                <a:gd name="T38" fmla="*/ 0 w 232"/>
                <a:gd name="T39" fmla="*/ 0 h 414"/>
                <a:gd name="T40" fmla="*/ 0 w 232"/>
                <a:gd name="T41" fmla="*/ 0 h 414"/>
                <a:gd name="T42" fmla="*/ 0 w 232"/>
                <a:gd name="T43" fmla="*/ 0 h 414"/>
                <a:gd name="T44" fmla="*/ 0 w 232"/>
                <a:gd name="T45" fmla="*/ 0 h 414"/>
                <a:gd name="T46" fmla="*/ 0 w 232"/>
                <a:gd name="T47" fmla="*/ 0 h 414"/>
                <a:gd name="T48" fmla="*/ 0 w 232"/>
                <a:gd name="T49" fmla="*/ 0 h 414"/>
                <a:gd name="T50" fmla="*/ 0 w 232"/>
                <a:gd name="T51" fmla="*/ 0 h 414"/>
                <a:gd name="T52" fmla="*/ 0 w 232"/>
                <a:gd name="T53" fmla="*/ 0 h 414"/>
                <a:gd name="T54" fmla="*/ 0 w 232"/>
                <a:gd name="T55" fmla="*/ 0 h 414"/>
                <a:gd name="T56" fmla="*/ 0 w 232"/>
                <a:gd name="T57" fmla="*/ 0 h 414"/>
                <a:gd name="T58" fmla="*/ 0 w 232"/>
                <a:gd name="T59" fmla="*/ 0 h 414"/>
                <a:gd name="T60" fmla="*/ 0 w 232"/>
                <a:gd name="T61" fmla="*/ 0 h 414"/>
                <a:gd name="T62" fmla="*/ 0 w 232"/>
                <a:gd name="T63" fmla="*/ 0 h 414"/>
                <a:gd name="T64" fmla="*/ 0 w 232"/>
                <a:gd name="T65" fmla="*/ 0 h 414"/>
                <a:gd name="T66" fmla="*/ 0 w 232"/>
                <a:gd name="T67" fmla="*/ 0 h 414"/>
                <a:gd name="T68" fmla="*/ 0 w 232"/>
                <a:gd name="T69" fmla="*/ 0 h 414"/>
                <a:gd name="T70" fmla="*/ 0 w 232"/>
                <a:gd name="T71" fmla="*/ 0 h 414"/>
                <a:gd name="T72" fmla="*/ 0 w 232"/>
                <a:gd name="T73" fmla="*/ 0 h 414"/>
                <a:gd name="T74" fmla="*/ 0 w 232"/>
                <a:gd name="T75" fmla="*/ 0 h 414"/>
                <a:gd name="T76" fmla="*/ 0 w 232"/>
                <a:gd name="T77" fmla="*/ 0 h 414"/>
                <a:gd name="T78" fmla="*/ 0 w 232"/>
                <a:gd name="T79" fmla="*/ 0 h 414"/>
                <a:gd name="T80" fmla="*/ 0 w 232"/>
                <a:gd name="T81" fmla="*/ 0 h 414"/>
                <a:gd name="T82" fmla="*/ 0 w 232"/>
                <a:gd name="T83" fmla="*/ 0 h 414"/>
                <a:gd name="T84" fmla="*/ 0 w 232"/>
                <a:gd name="T85" fmla="*/ 0 h 414"/>
                <a:gd name="T86" fmla="*/ 0 w 232"/>
                <a:gd name="T87" fmla="*/ 0 h 414"/>
                <a:gd name="T88" fmla="*/ 0 w 232"/>
                <a:gd name="T89" fmla="*/ 0 h 414"/>
                <a:gd name="T90" fmla="*/ 0 w 232"/>
                <a:gd name="T91" fmla="*/ 0 h 414"/>
                <a:gd name="T92" fmla="*/ 0 w 232"/>
                <a:gd name="T93" fmla="*/ 0 h 414"/>
                <a:gd name="T94" fmla="*/ 0 w 232"/>
                <a:gd name="T95" fmla="*/ 0 h 414"/>
                <a:gd name="T96" fmla="*/ 0 w 232"/>
                <a:gd name="T97" fmla="*/ 0 h 414"/>
                <a:gd name="T98" fmla="*/ 0 w 232"/>
                <a:gd name="T99" fmla="*/ 0 h 414"/>
                <a:gd name="T100" fmla="*/ 0 w 232"/>
                <a:gd name="T101" fmla="*/ 0 h 414"/>
                <a:gd name="T102" fmla="*/ 0 w 232"/>
                <a:gd name="T103" fmla="*/ 0 h 414"/>
                <a:gd name="T104" fmla="*/ 0 w 232"/>
                <a:gd name="T105" fmla="*/ 0 h 414"/>
                <a:gd name="T106" fmla="*/ 0 w 232"/>
                <a:gd name="T107" fmla="*/ 0 h 414"/>
                <a:gd name="T108" fmla="*/ 0 w 232"/>
                <a:gd name="T109" fmla="*/ 0 h 414"/>
                <a:gd name="T110" fmla="*/ 0 w 232"/>
                <a:gd name="T111" fmla="*/ 0 h 414"/>
                <a:gd name="T112" fmla="*/ 0 w 232"/>
                <a:gd name="T113" fmla="*/ 0 h 414"/>
                <a:gd name="T114" fmla="*/ 0 w 232"/>
                <a:gd name="T115" fmla="*/ 0 h 414"/>
                <a:gd name="T116" fmla="*/ 0 w 232"/>
                <a:gd name="T117" fmla="*/ 0 h 414"/>
                <a:gd name="T118" fmla="*/ 0 w 232"/>
                <a:gd name="T119" fmla="*/ 0 h 414"/>
                <a:gd name="T120" fmla="*/ 0 w 232"/>
                <a:gd name="T121" fmla="*/ 0 h 4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32" h="414">
                  <a:moveTo>
                    <a:pt x="224" y="414"/>
                  </a:moveTo>
                  <a:lnTo>
                    <a:pt x="224" y="413"/>
                  </a:lnTo>
                  <a:lnTo>
                    <a:pt x="223" y="413"/>
                  </a:lnTo>
                  <a:lnTo>
                    <a:pt x="223" y="412"/>
                  </a:lnTo>
                  <a:lnTo>
                    <a:pt x="223" y="411"/>
                  </a:lnTo>
                  <a:lnTo>
                    <a:pt x="222" y="410"/>
                  </a:lnTo>
                  <a:lnTo>
                    <a:pt x="222" y="408"/>
                  </a:lnTo>
                  <a:lnTo>
                    <a:pt x="222" y="406"/>
                  </a:lnTo>
                  <a:lnTo>
                    <a:pt x="222" y="403"/>
                  </a:lnTo>
                  <a:lnTo>
                    <a:pt x="222" y="401"/>
                  </a:lnTo>
                  <a:lnTo>
                    <a:pt x="222" y="399"/>
                  </a:lnTo>
                  <a:lnTo>
                    <a:pt x="222" y="398"/>
                  </a:lnTo>
                  <a:lnTo>
                    <a:pt x="223" y="397"/>
                  </a:lnTo>
                  <a:lnTo>
                    <a:pt x="223" y="396"/>
                  </a:lnTo>
                  <a:lnTo>
                    <a:pt x="223" y="395"/>
                  </a:lnTo>
                  <a:lnTo>
                    <a:pt x="224" y="394"/>
                  </a:lnTo>
                  <a:lnTo>
                    <a:pt x="224" y="393"/>
                  </a:lnTo>
                  <a:lnTo>
                    <a:pt x="225" y="390"/>
                  </a:lnTo>
                  <a:lnTo>
                    <a:pt x="226" y="387"/>
                  </a:lnTo>
                  <a:lnTo>
                    <a:pt x="227" y="385"/>
                  </a:lnTo>
                  <a:lnTo>
                    <a:pt x="228" y="382"/>
                  </a:lnTo>
                  <a:lnTo>
                    <a:pt x="229" y="379"/>
                  </a:lnTo>
                  <a:lnTo>
                    <a:pt x="230" y="377"/>
                  </a:lnTo>
                  <a:lnTo>
                    <a:pt x="231" y="376"/>
                  </a:lnTo>
                  <a:lnTo>
                    <a:pt x="231" y="375"/>
                  </a:lnTo>
                  <a:lnTo>
                    <a:pt x="231" y="373"/>
                  </a:lnTo>
                  <a:lnTo>
                    <a:pt x="231" y="372"/>
                  </a:lnTo>
                  <a:lnTo>
                    <a:pt x="232" y="371"/>
                  </a:lnTo>
                  <a:lnTo>
                    <a:pt x="232" y="370"/>
                  </a:lnTo>
                  <a:lnTo>
                    <a:pt x="232" y="368"/>
                  </a:lnTo>
                  <a:lnTo>
                    <a:pt x="232" y="365"/>
                  </a:lnTo>
                  <a:lnTo>
                    <a:pt x="231" y="363"/>
                  </a:lnTo>
                  <a:lnTo>
                    <a:pt x="231" y="361"/>
                  </a:lnTo>
                  <a:lnTo>
                    <a:pt x="230" y="359"/>
                  </a:lnTo>
                  <a:lnTo>
                    <a:pt x="229" y="357"/>
                  </a:lnTo>
                  <a:lnTo>
                    <a:pt x="229" y="356"/>
                  </a:lnTo>
                  <a:lnTo>
                    <a:pt x="228" y="355"/>
                  </a:lnTo>
                  <a:lnTo>
                    <a:pt x="228" y="354"/>
                  </a:lnTo>
                  <a:lnTo>
                    <a:pt x="227" y="353"/>
                  </a:lnTo>
                  <a:lnTo>
                    <a:pt x="226" y="351"/>
                  </a:lnTo>
                  <a:lnTo>
                    <a:pt x="225" y="349"/>
                  </a:lnTo>
                  <a:lnTo>
                    <a:pt x="225" y="347"/>
                  </a:lnTo>
                  <a:lnTo>
                    <a:pt x="224" y="344"/>
                  </a:lnTo>
                  <a:lnTo>
                    <a:pt x="224" y="340"/>
                  </a:lnTo>
                  <a:lnTo>
                    <a:pt x="224" y="336"/>
                  </a:lnTo>
                  <a:lnTo>
                    <a:pt x="224" y="333"/>
                  </a:lnTo>
                  <a:lnTo>
                    <a:pt x="224" y="332"/>
                  </a:lnTo>
                  <a:lnTo>
                    <a:pt x="224" y="331"/>
                  </a:lnTo>
                  <a:lnTo>
                    <a:pt x="224" y="330"/>
                  </a:lnTo>
                  <a:lnTo>
                    <a:pt x="224" y="329"/>
                  </a:lnTo>
                  <a:lnTo>
                    <a:pt x="224" y="328"/>
                  </a:lnTo>
                  <a:lnTo>
                    <a:pt x="224" y="327"/>
                  </a:lnTo>
                  <a:lnTo>
                    <a:pt x="224" y="326"/>
                  </a:lnTo>
                  <a:lnTo>
                    <a:pt x="224" y="325"/>
                  </a:lnTo>
                  <a:lnTo>
                    <a:pt x="223" y="324"/>
                  </a:lnTo>
                  <a:lnTo>
                    <a:pt x="223" y="323"/>
                  </a:lnTo>
                  <a:lnTo>
                    <a:pt x="223" y="322"/>
                  </a:lnTo>
                  <a:lnTo>
                    <a:pt x="224" y="320"/>
                  </a:lnTo>
                  <a:lnTo>
                    <a:pt x="224" y="318"/>
                  </a:lnTo>
                  <a:lnTo>
                    <a:pt x="224" y="316"/>
                  </a:lnTo>
                  <a:lnTo>
                    <a:pt x="225" y="314"/>
                  </a:lnTo>
                  <a:lnTo>
                    <a:pt x="226" y="312"/>
                  </a:lnTo>
                  <a:lnTo>
                    <a:pt x="226" y="310"/>
                  </a:lnTo>
                  <a:lnTo>
                    <a:pt x="227" y="310"/>
                  </a:lnTo>
                  <a:lnTo>
                    <a:pt x="227" y="309"/>
                  </a:lnTo>
                  <a:lnTo>
                    <a:pt x="227" y="308"/>
                  </a:lnTo>
                  <a:lnTo>
                    <a:pt x="228" y="307"/>
                  </a:lnTo>
                  <a:lnTo>
                    <a:pt x="228" y="306"/>
                  </a:lnTo>
                  <a:lnTo>
                    <a:pt x="230" y="303"/>
                  </a:lnTo>
                  <a:lnTo>
                    <a:pt x="231" y="300"/>
                  </a:lnTo>
                  <a:lnTo>
                    <a:pt x="231" y="296"/>
                  </a:lnTo>
                  <a:lnTo>
                    <a:pt x="232" y="293"/>
                  </a:lnTo>
                  <a:lnTo>
                    <a:pt x="232" y="291"/>
                  </a:lnTo>
                  <a:lnTo>
                    <a:pt x="232" y="289"/>
                  </a:lnTo>
                  <a:lnTo>
                    <a:pt x="232" y="286"/>
                  </a:lnTo>
                  <a:lnTo>
                    <a:pt x="231" y="285"/>
                  </a:lnTo>
                  <a:lnTo>
                    <a:pt x="231" y="284"/>
                  </a:lnTo>
                  <a:lnTo>
                    <a:pt x="231" y="283"/>
                  </a:lnTo>
                  <a:lnTo>
                    <a:pt x="230" y="282"/>
                  </a:lnTo>
                  <a:lnTo>
                    <a:pt x="230" y="281"/>
                  </a:lnTo>
                  <a:lnTo>
                    <a:pt x="229" y="280"/>
                  </a:lnTo>
                  <a:lnTo>
                    <a:pt x="229" y="279"/>
                  </a:lnTo>
                  <a:lnTo>
                    <a:pt x="228" y="277"/>
                  </a:lnTo>
                  <a:lnTo>
                    <a:pt x="228" y="276"/>
                  </a:lnTo>
                  <a:lnTo>
                    <a:pt x="227" y="274"/>
                  </a:lnTo>
                  <a:lnTo>
                    <a:pt x="226" y="273"/>
                  </a:lnTo>
                  <a:lnTo>
                    <a:pt x="226" y="271"/>
                  </a:lnTo>
                  <a:lnTo>
                    <a:pt x="226" y="270"/>
                  </a:lnTo>
                  <a:lnTo>
                    <a:pt x="225" y="270"/>
                  </a:lnTo>
                  <a:lnTo>
                    <a:pt x="225" y="269"/>
                  </a:lnTo>
                  <a:lnTo>
                    <a:pt x="225" y="268"/>
                  </a:lnTo>
                  <a:lnTo>
                    <a:pt x="224" y="267"/>
                  </a:lnTo>
                  <a:lnTo>
                    <a:pt x="224" y="266"/>
                  </a:lnTo>
                  <a:lnTo>
                    <a:pt x="224" y="265"/>
                  </a:lnTo>
                  <a:lnTo>
                    <a:pt x="223" y="263"/>
                  </a:lnTo>
                  <a:lnTo>
                    <a:pt x="223" y="261"/>
                  </a:lnTo>
                  <a:lnTo>
                    <a:pt x="222" y="260"/>
                  </a:lnTo>
                  <a:lnTo>
                    <a:pt x="221" y="258"/>
                  </a:lnTo>
                  <a:lnTo>
                    <a:pt x="220" y="257"/>
                  </a:lnTo>
                  <a:lnTo>
                    <a:pt x="219" y="257"/>
                  </a:lnTo>
                  <a:lnTo>
                    <a:pt x="219" y="256"/>
                  </a:lnTo>
                  <a:lnTo>
                    <a:pt x="218" y="255"/>
                  </a:lnTo>
                  <a:lnTo>
                    <a:pt x="217" y="255"/>
                  </a:lnTo>
                  <a:lnTo>
                    <a:pt x="216" y="254"/>
                  </a:lnTo>
                  <a:lnTo>
                    <a:pt x="216" y="253"/>
                  </a:lnTo>
                  <a:lnTo>
                    <a:pt x="215" y="252"/>
                  </a:lnTo>
                  <a:lnTo>
                    <a:pt x="215" y="251"/>
                  </a:lnTo>
                  <a:lnTo>
                    <a:pt x="215" y="248"/>
                  </a:lnTo>
                  <a:lnTo>
                    <a:pt x="215" y="247"/>
                  </a:lnTo>
                  <a:lnTo>
                    <a:pt x="215" y="245"/>
                  </a:lnTo>
                  <a:lnTo>
                    <a:pt x="216" y="243"/>
                  </a:lnTo>
                  <a:lnTo>
                    <a:pt x="216" y="241"/>
                  </a:lnTo>
                  <a:lnTo>
                    <a:pt x="216" y="238"/>
                  </a:lnTo>
                  <a:lnTo>
                    <a:pt x="216" y="236"/>
                  </a:lnTo>
                  <a:lnTo>
                    <a:pt x="216" y="233"/>
                  </a:lnTo>
                  <a:lnTo>
                    <a:pt x="217" y="232"/>
                  </a:lnTo>
                  <a:lnTo>
                    <a:pt x="217" y="231"/>
                  </a:lnTo>
                  <a:lnTo>
                    <a:pt x="218" y="229"/>
                  </a:lnTo>
                  <a:lnTo>
                    <a:pt x="219" y="228"/>
                  </a:lnTo>
                  <a:lnTo>
                    <a:pt x="219" y="227"/>
                  </a:lnTo>
                  <a:lnTo>
                    <a:pt x="220" y="226"/>
                  </a:lnTo>
                  <a:lnTo>
                    <a:pt x="221" y="226"/>
                  </a:lnTo>
                  <a:lnTo>
                    <a:pt x="221" y="225"/>
                  </a:lnTo>
                  <a:lnTo>
                    <a:pt x="223" y="223"/>
                  </a:lnTo>
                  <a:lnTo>
                    <a:pt x="224" y="222"/>
                  </a:lnTo>
                  <a:lnTo>
                    <a:pt x="225" y="220"/>
                  </a:lnTo>
                  <a:lnTo>
                    <a:pt x="227" y="218"/>
                  </a:lnTo>
                  <a:lnTo>
                    <a:pt x="228" y="216"/>
                  </a:lnTo>
                  <a:lnTo>
                    <a:pt x="228" y="214"/>
                  </a:lnTo>
                  <a:lnTo>
                    <a:pt x="229" y="213"/>
                  </a:lnTo>
                  <a:lnTo>
                    <a:pt x="229" y="211"/>
                  </a:lnTo>
                  <a:lnTo>
                    <a:pt x="230" y="209"/>
                  </a:lnTo>
                  <a:lnTo>
                    <a:pt x="230" y="207"/>
                  </a:lnTo>
                  <a:lnTo>
                    <a:pt x="230" y="205"/>
                  </a:lnTo>
                  <a:lnTo>
                    <a:pt x="230" y="203"/>
                  </a:lnTo>
                  <a:lnTo>
                    <a:pt x="230" y="201"/>
                  </a:lnTo>
                  <a:lnTo>
                    <a:pt x="230" y="198"/>
                  </a:lnTo>
                  <a:lnTo>
                    <a:pt x="230" y="196"/>
                  </a:lnTo>
                  <a:lnTo>
                    <a:pt x="230" y="193"/>
                  </a:lnTo>
                  <a:lnTo>
                    <a:pt x="230" y="191"/>
                  </a:lnTo>
                  <a:lnTo>
                    <a:pt x="230" y="188"/>
                  </a:lnTo>
                  <a:lnTo>
                    <a:pt x="230" y="187"/>
                  </a:lnTo>
                  <a:lnTo>
                    <a:pt x="230" y="185"/>
                  </a:lnTo>
                  <a:lnTo>
                    <a:pt x="230" y="184"/>
                  </a:lnTo>
                  <a:lnTo>
                    <a:pt x="230" y="183"/>
                  </a:lnTo>
                  <a:lnTo>
                    <a:pt x="230" y="181"/>
                  </a:lnTo>
                  <a:lnTo>
                    <a:pt x="230" y="180"/>
                  </a:lnTo>
                  <a:lnTo>
                    <a:pt x="230" y="179"/>
                  </a:lnTo>
                  <a:lnTo>
                    <a:pt x="229" y="178"/>
                  </a:lnTo>
                  <a:lnTo>
                    <a:pt x="229" y="177"/>
                  </a:lnTo>
                  <a:lnTo>
                    <a:pt x="229" y="176"/>
                  </a:lnTo>
                  <a:lnTo>
                    <a:pt x="229" y="175"/>
                  </a:lnTo>
                  <a:lnTo>
                    <a:pt x="228" y="175"/>
                  </a:lnTo>
                  <a:lnTo>
                    <a:pt x="228" y="174"/>
                  </a:lnTo>
                  <a:lnTo>
                    <a:pt x="228" y="173"/>
                  </a:lnTo>
                  <a:lnTo>
                    <a:pt x="228" y="171"/>
                  </a:lnTo>
                  <a:lnTo>
                    <a:pt x="228" y="170"/>
                  </a:lnTo>
                  <a:lnTo>
                    <a:pt x="228" y="169"/>
                  </a:lnTo>
                  <a:lnTo>
                    <a:pt x="228" y="167"/>
                  </a:lnTo>
                  <a:lnTo>
                    <a:pt x="228" y="165"/>
                  </a:lnTo>
                  <a:lnTo>
                    <a:pt x="227" y="164"/>
                  </a:lnTo>
                  <a:lnTo>
                    <a:pt x="226" y="162"/>
                  </a:lnTo>
                  <a:lnTo>
                    <a:pt x="226" y="160"/>
                  </a:lnTo>
                  <a:lnTo>
                    <a:pt x="225" y="158"/>
                  </a:lnTo>
                  <a:lnTo>
                    <a:pt x="225" y="156"/>
                  </a:lnTo>
                  <a:lnTo>
                    <a:pt x="225" y="154"/>
                  </a:lnTo>
                  <a:lnTo>
                    <a:pt x="225" y="152"/>
                  </a:lnTo>
                  <a:lnTo>
                    <a:pt x="225" y="149"/>
                  </a:lnTo>
                  <a:lnTo>
                    <a:pt x="225" y="147"/>
                  </a:lnTo>
                  <a:lnTo>
                    <a:pt x="225" y="145"/>
                  </a:lnTo>
                  <a:lnTo>
                    <a:pt x="225" y="143"/>
                  </a:lnTo>
                  <a:lnTo>
                    <a:pt x="225" y="140"/>
                  </a:lnTo>
                  <a:lnTo>
                    <a:pt x="225" y="138"/>
                  </a:lnTo>
                  <a:lnTo>
                    <a:pt x="225" y="136"/>
                  </a:lnTo>
                  <a:lnTo>
                    <a:pt x="225" y="134"/>
                  </a:lnTo>
                  <a:lnTo>
                    <a:pt x="226" y="132"/>
                  </a:lnTo>
                  <a:lnTo>
                    <a:pt x="226" y="131"/>
                  </a:lnTo>
                  <a:lnTo>
                    <a:pt x="225" y="131"/>
                  </a:lnTo>
                  <a:lnTo>
                    <a:pt x="224" y="131"/>
                  </a:lnTo>
                  <a:lnTo>
                    <a:pt x="224" y="130"/>
                  </a:lnTo>
                  <a:lnTo>
                    <a:pt x="0" y="0"/>
                  </a:lnTo>
                  <a:lnTo>
                    <a:pt x="0" y="284"/>
                  </a:lnTo>
                  <a:lnTo>
                    <a:pt x="224" y="41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Line 1879"/>
            <p:cNvSpPr>
              <a:spLocks noChangeShapeType="1"/>
            </p:cNvSpPr>
            <p:nvPr/>
          </p:nvSpPr>
          <p:spPr bwMode="auto">
            <a:xfrm>
              <a:off x="3156" y="1586"/>
              <a:ext cx="75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Line 1880"/>
            <p:cNvSpPr>
              <a:spLocks noChangeShapeType="1"/>
            </p:cNvSpPr>
            <p:nvPr/>
          </p:nvSpPr>
          <p:spPr bwMode="auto">
            <a:xfrm>
              <a:off x="3156" y="1586"/>
              <a:ext cx="1" cy="9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Line 1881"/>
            <p:cNvSpPr>
              <a:spLocks noChangeShapeType="1"/>
            </p:cNvSpPr>
            <p:nvPr/>
          </p:nvSpPr>
          <p:spPr bwMode="auto">
            <a:xfrm>
              <a:off x="3156" y="1681"/>
              <a:ext cx="75" cy="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1882"/>
            <p:cNvSpPr>
              <a:spLocks/>
            </p:cNvSpPr>
            <p:nvPr/>
          </p:nvSpPr>
          <p:spPr bwMode="auto">
            <a:xfrm>
              <a:off x="2812" y="1768"/>
              <a:ext cx="110" cy="63"/>
            </a:xfrm>
            <a:custGeom>
              <a:avLst/>
              <a:gdLst>
                <a:gd name="T0" fmla="*/ 0 w 330"/>
                <a:gd name="T1" fmla="*/ 0 h 190"/>
                <a:gd name="T2" fmla="*/ 0 w 330"/>
                <a:gd name="T3" fmla="*/ 0 h 190"/>
                <a:gd name="T4" fmla="*/ 0 w 330"/>
                <a:gd name="T5" fmla="*/ 0 h 190"/>
                <a:gd name="T6" fmla="*/ 0 w 330"/>
                <a:gd name="T7" fmla="*/ 0 h 190"/>
                <a:gd name="T8" fmla="*/ 0 w 330"/>
                <a:gd name="T9" fmla="*/ 0 h 190"/>
                <a:gd name="T10" fmla="*/ 0 w 330"/>
                <a:gd name="T11" fmla="*/ 0 h 190"/>
                <a:gd name="T12" fmla="*/ 0 w 330"/>
                <a:gd name="T13" fmla="*/ 0 h 190"/>
                <a:gd name="T14" fmla="*/ 0 w 330"/>
                <a:gd name="T15" fmla="*/ 0 h 190"/>
                <a:gd name="T16" fmla="*/ 0 w 330"/>
                <a:gd name="T17" fmla="*/ 0 h 190"/>
                <a:gd name="T18" fmla="*/ 0 w 330"/>
                <a:gd name="T19" fmla="*/ 0 h 190"/>
                <a:gd name="T20" fmla="*/ 0 w 330"/>
                <a:gd name="T21" fmla="*/ 0 h 190"/>
                <a:gd name="T22" fmla="*/ 0 w 330"/>
                <a:gd name="T23" fmla="*/ 0 h 190"/>
                <a:gd name="T24" fmla="*/ 0 w 330"/>
                <a:gd name="T25" fmla="*/ 0 h 190"/>
                <a:gd name="T26" fmla="*/ 0 w 330"/>
                <a:gd name="T27" fmla="*/ 0 h 190"/>
                <a:gd name="T28" fmla="*/ 0 w 330"/>
                <a:gd name="T29" fmla="*/ 0 h 190"/>
                <a:gd name="T30" fmla="*/ 0 w 330"/>
                <a:gd name="T31" fmla="*/ 0 h 190"/>
                <a:gd name="T32" fmla="*/ 0 w 330"/>
                <a:gd name="T33" fmla="*/ 0 h 190"/>
                <a:gd name="T34" fmla="*/ 0 w 330"/>
                <a:gd name="T35" fmla="*/ 0 h 190"/>
                <a:gd name="T36" fmla="*/ 0 w 330"/>
                <a:gd name="T37" fmla="*/ 0 h 190"/>
                <a:gd name="T38" fmla="*/ 0 w 330"/>
                <a:gd name="T39" fmla="*/ 0 h 190"/>
                <a:gd name="T40" fmla="*/ 0 w 330"/>
                <a:gd name="T41" fmla="*/ 0 h 190"/>
                <a:gd name="T42" fmla="*/ 0 w 330"/>
                <a:gd name="T43" fmla="*/ 0 h 190"/>
                <a:gd name="T44" fmla="*/ 0 w 330"/>
                <a:gd name="T45" fmla="*/ 0 h 190"/>
                <a:gd name="T46" fmla="*/ 0 w 330"/>
                <a:gd name="T47" fmla="*/ 0 h 190"/>
                <a:gd name="T48" fmla="*/ 0 w 330"/>
                <a:gd name="T49" fmla="*/ 0 h 190"/>
                <a:gd name="T50" fmla="*/ 0 w 330"/>
                <a:gd name="T51" fmla="*/ 0 h 190"/>
                <a:gd name="T52" fmla="*/ 0 w 330"/>
                <a:gd name="T53" fmla="*/ 0 h 190"/>
                <a:gd name="T54" fmla="*/ 0 w 330"/>
                <a:gd name="T55" fmla="*/ 0 h 190"/>
                <a:gd name="T56" fmla="*/ 0 w 330"/>
                <a:gd name="T57" fmla="*/ 0 h 190"/>
                <a:gd name="T58" fmla="*/ 0 w 330"/>
                <a:gd name="T59" fmla="*/ 0 h 190"/>
                <a:gd name="T60" fmla="*/ 0 w 330"/>
                <a:gd name="T61" fmla="*/ 0 h 190"/>
                <a:gd name="T62" fmla="*/ 0 w 330"/>
                <a:gd name="T63" fmla="*/ 0 h 190"/>
                <a:gd name="T64" fmla="*/ 0 w 330"/>
                <a:gd name="T65" fmla="*/ 0 h 190"/>
                <a:gd name="T66" fmla="*/ 0 w 330"/>
                <a:gd name="T67" fmla="*/ 0 h 190"/>
                <a:gd name="T68" fmla="*/ 0 w 330"/>
                <a:gd name="T69" fmla="*/ 0 h 190"/>
                <a:gd name="T70" fmla="*/ 0 w 330"/>
                <a:gd name="T71" fmla="*/ 0 h 190"/>
                <a:gd name="T72" fmla="*/ 0 w 330"/>
                <a:gd name="T73" fmla="*/ 0 h 190"/>
                <a:gd name="T74" fmla="*/ 0 w 330"/>
                <a:gd name="T75" fmla="*/ 0 h 190"/>
                <a:gd name="T76" fmla="*/ 0 w 330"/>
                <a:gd name="T77" fmla="*/ 0 h 190"/>
                <a:gd name="T78" fmla="*/ 0 w 330"/>
                <a:gd name="T79" fmla="*/ 0 h 190"/>
                <a:gd name="T80" fmla="*/ 0 w 330"/>
                <a:gd name="T81" fmla="*/ 0 h 190"/>
                <a:gd name="T82" fmla="*/ 0 w 330"/>
                <a:gd name="T83" fmla="*/ 0 h 190"/>
                <a:gd name="T84" fmla="*/ 0 w 330"/>
                <a:gd name="T85" fmla="*/ 0 h 190"/>
                <a:gd name="T86" fmla="*/ 0 w 330"/>
                <a:gd name="T87" fmla="*/ 0 h 190"/>
                <a:gd name="T88" fmla="*/ 0 w 330"/>
                <a:gd name="T89" fmla="*/ 0 h 190"/>
                <a:gd name="T90" fmla="*/ 0 w 330"/>
                <a:gd name="T91" fmla="*/ 0 h 190"/>
                <a:gd name="T92" fmla="*/ 0 w 330"/>
                <a:gd name="T93" fmla="*/ 0 h 190"/>
                <a:gd name="T94" fmla="*/ 0 w 330"/>
                <a:gd name="T95" fmla="*/ 0 h 190"/>
                <a:gd name="T96" fmla="*/ 0 w 330"/>
                <a:gd name="T97" fmla="*/ 0 h 190"/>
                <a:gd name="T98" fmla="*/ 0 w 330"/>
                <a:gd name="T99" fmla="*/ 0 h 190"/>
                <a:gd name="T100" fmla="*/ 0 w 330"/>
                <a:gd name="T101" fmla="*/ 0 h 190"/>
                <a:gd name="T102" fmla="*/ 0 w 330"/>
                <a:gd name="T103" fmla="*/ 0 h 190"/>
                <a:gd name="T104" fmla="*/ 0 w 330"/>
                <a:gd name="T105" fmla="*/ 0 h 190"/>
                <a:gd name="T106" fmla="*/ 0 w 330"/>
                <a:gd name="T107" fmla="*/ 0 h 190"/>
                <a:gd name="T108" fmla="*/ 0 w 330"/>
                <a:gd name="T109" fmla="*/ 0 h 190"/>
                <a:gd name="T110" fmla="*/ 0 w 330"/>
                <a:gd name="T111" fmla="*/ 0 h 190"/>
                <a:gd name="T112" fmla="*/ 0 w 330"/>
                <a:gd name="T113" fmla="*/ 0 h 190"/>
                <a:gd name="T114" fmla="*/ 0 w 330"/>
                <a:gd name="T115" fmla="*/ 0 h 190"/>
                <a:gd name="T116" fmla="*/ 0 w 330"/>
                <a:gd name="T117" fmla="*/ 0 h 190"/>
                <a:gd name="T118" fmla="*/ 0 w 330"/>
                <a:gd name="T119" fmla="*/ 0 h 190"/>
                <a:gd name="T120" fmla="*/ 0 w 330"/>
                <a:gd name="T121" fmla="*/ 0 h 190"/>
                <a:gd name="T122" fmla="*/ 0 w 330"/>
                <a:gd name="T123" fmla="*/ 0 h 1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30" h="190">
                  <a:moveTo>
                    <a:pt x="0" y="57"/>
                  </a:moveTo>
                  <a:lnTo>
                    <a:pt x="205" y="185"/>
                  </a:lnTo>
                  <a:lnTo>
                    <a:pt x="205" y="186"/>
                  </a:lnTo>
                  <a:lnTo>
                    <a:pt x="205" y="187"/>
                  </a:lnTo>
                  <a:lnTo>
                    <a:pt x="205" y="188"/>
                  </a:lnTo>
                  <a:lnTo>
                    <a:pt x="205" y="189"/>
                  </a:lnTo>
                  <a:lnTo>
                    <a:pt x="206" y="190"/>
                  </a:lnTo>
                  <a:lnTo>
                    <a:pt x="210" y="190"/>
                  </a:lnTo>
                  <a:lnTo>
                    <a:pt x="214" y="190"/>
                  </a:lnTo>
                  <a:lnTo>
                    <a:pt x="217" y="190"/>
                  </a:lnTo>
                  <a:lnTo>
                    <a:pt x="220" y="190"/>
                  </a:lnTo>
                  <a:lnTo>
                    <a:pt x="223" y="189"/>
                  </a:lnTo>
                  <a:lnTo>
                    <a:pt x="225" y="189"/>
                  </a:lnTo>
                  <a:lnTo>
                    <a:pt x="228" y="188"/>
                  </a:lnTo>
                  <a:lnTo>
                    <a:pt x="230" y="187"/>
                  </a:lnTo>
                  <a:lnTo>
                    <a:pt x="231" y="185"/>
                  </a:lnTo>
                  <a:lnTo>
                    <a:pt x="233" y="184"/>
                  </a:lnTo>
                  <a:lnTo>
                    <a:pt x="234" y="182"/>
                  </a:lnTo>
                  <a:lnTo>
                    <a:pt x="236" y="179"/>
                  </a:lnTo>
                  <a:lnTo>
                    <a:pt x="238" y="176"/>
                  </a:lnTo>
                  <a:lnTo>
                    <a:pt x="239" y="174"/>
                  </a:lnTo>
                  <a:lnTo>
                    <a:pt x="241" y="172"/>
                  </a:lnTo>
                  <a:lnTo>
                    <a:pt x="242" y="171"/>
                  </a:lnTo>
                  <a:lnTo>
                    <a:pt x="245" y="169"/>
                  </a:lnTo>
                  <a:lnTo>
                    <a:pt x="248" y="167"/>
                  </a:lnTo>
                  <a:lnTo>
                    <a:pt x="251" y="166"/>
                  </a:lnTo>
                  <a:lnTo>
                    <a:pt x="254" y="165"/>
                  </a:lnTo>
                  <a:lnTo>
                    <a:pt x="259" y="164"/>
                  </a:lnTo>
                  <a:lnTo>
                    <a:pt x="264" y="164"/>
                  </a:lnTo>
                  <a:lnTo>
                    <a:pt x="269" y="163"/>
                  </a:lnTo>
                  <a:lnTo>
                    <a:pt x="274" y="163"/>
                  </a:lnTo>
                  <a:lnTo>
                    <a:pt x="278" y="162"/>
                  </a:lnTo>
                  <a:lnTo>
                    <a:pt x="283" y="161"/>
                  </a:lnTo>
                  <a:lnTo>
                    <a:pt x="286" y="160"/>
                  </a:lnTo>
                  <a:lnTo>
                    <a:pt x="288" y="159"/>
                  </a:lnTo>
                  <a:lnTo>
                    <a:pt x="289" y="158"/>
                  </a:lnTo>
                  <a:lnTo>
                    <a:pt x="291" y="157"/>
                  </a:lnTo>
                  <a:lnTo>
                    <a:pt x="293" y="155"/>
                  </a:lnTo>
                  <a:lnTo>
                    <a:pt x="294" y="154"/>
                  </a:lnTo>
                  <a:lnTo>
                    <a:pt x="295" y="153"/>
                  </a:lnTo>
                  <a:lnTo>
                    <a:pt x="297" y="152"/>
                  </a:lnTo>
                  <a:lnTo>
                    <a:pt x="298" y="151"/>
                  </a:lnTo>
                  <a:lnTo>
                    <a:pt x="299" y="150"/>
                  </a:lnTo>
                  <a:lnTo>
                    <a:pt x="301" y="149"/>
                  </a:lnTo>
                  <a:lnTo>
                    <a:pt x="302" y="147"/>
                  </a:lnTo>
                  <a:lnTo>
                    <a:pt x="305" y="146"/>
                  </a:lnTo>
                  <a:lnTo>
                    <a:pt x="308" y="144"/>
                  </a:lnTo>
                  <a:lnTo>
                    <a:pt x="310" y="143"/>
                  </a:lnTo>
                  <a:lnTo>
                    <a:pt x="312" y="143"/>
                  </a:lnTo>
                  <a:lnTo>
                    <a:pt x="314" y="142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9" y="143"/>
                  </a:lnTo>
                  <a:lnTo>
                    <a:pt x="319" y="144"/>
                  </a:lnTo>
                  <a:lnTo>
                    <a:pt x="320" y="144"/>
                  </a:lnTo>
                  <a:lnTo>
                    <a:pt x="321" y="145"/>
                  </a:lnTo>
                  <a:lnTo>
                    <a:pt x="321" y="146"/>
                  </a:lnTo>
                  <a:lnTo>
                    <a:pt x="322" y="148"/>
                  </a:lnTo>
                  <a:lnTo>
                    <a:pt x="322" y="149"/>
                  </a:lnTo>
                  <a:lnTo>
                    <a:pt x="330" y="144"/>
                  </a:lnTo>
                  <a:lnTo>
                    <a:pt x="99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Line 1883"/>
            <p:cNvSpPr>
              <a:spLocks noChangeShapeType="1"/>
            </p:cNvSpPr>
            <p:nvPr/>
          </p:nvSpPr>
          <p:spPr bwMode="auto">
            <a:xfrm flipV="1">
              <a:off x="2812" y="1768"/>
              <a:ext cx="33" cy="1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Line 1884"/>
            <p:cNvSpPr>
              <a:spLocks noChangeShapeType="1"/>
            </p:cNvSpPr>
            <p:nvPr/>
          </p:nvSpPr>
          <p:spPr bwMode="auto">
            <a:xfrm>
              <a:off x="2845" y="1768"/>
              <a:ext cx="77" cy="4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Line 1885"/>
            <p:cNvSpPr>
              <a:spLocks noChangeShapeType="1"/>
            </p:cNvSpPr>
            <p:nvPr/>
          </p:nvSpPr>
          <p:spPr bwMode="auto">
            <a:xfrm>
              <a:off x="2812" y="1787"/>
              <a:ext cx="70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Line 1886"/>
            <p:cNvSpPr>
              <a:spLocks noChangeShapeType="1"/>
            </p:cNvSpPr>
            <p:nvPr/>
          </p:nvSpPr>
          <p:spPr bwMode="auto">
            <a:xfrm>
              <a:off x="2812" y="1787"/>
              <a:ext cx="1" cy="10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Line 1887"/>
            <p:cNvSpPr>
              <a:spLocks noChangeShapeType="1"/>
            </p:cNvSpPr>
            <p:nvPr/>
          </p:nvSpPr>
          <p:spPr bwMode="auto">
            <a:xfrm>
              <a:off x="2812" y="1891"/>
              <a:ext cx="70" cy="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0" name="Freeform 1888"/>
            <p:cNvSpPr>
              <a:spLocks/>
            </p:cNvSpPr>
            <p:nvPr/>
          </p:nvSpPr>
          <p:spPr bwMode="auto">
            <a:xfrm>
              <a:off x="1643" y="3252"/>
              <a:ext cx="96" cy="105"/>
            </a:xfrm>
            <a:custGeom>
              <a:avLst/>
              <a:gdLst>
                <a:gd name="T0" fmla="*/ 0 w 287"/>
                <a:gd name="T1" fmla="*/ 0 h 314"/>
                <a:gd name="T2" fmla="*/ 0 w 287"/>
                <a:gd name="T3" fmla="*/ 0 h 314"/>
                <a:gd name="T4" fmla="*/ 0 w 287"/>
                <a:gd name="T5" fmla="*/ 0 h 314"/>
                <a:gd name="T6" fmla="*/ 0 w 287"/>
                <a:gd name="T7" fmla="*/ 0 h 314"/>
                <a:gd name="T8" fmla="*/ 0 w 287"/>
                <a:gd name="T9" fmla="*/ 0 h 3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7" h="314">
                  <a:moveTo>
                    <a:pt x="287" y="314"/>
                  </a:moveTo>
                  <a:lnTo>
                    <a:pt x="119" y="0"/>
                  </a:lnTo>
                  <a:lnTo>
                    <a:pt x="0" y="0"/>
                  </a:lnTo>
                  <a:lnTo>
                    <a:pt x="185" y="314"/>
                  </a:lnTo>
                  <a:lnTo>
                    <a:pt x="287" y="31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Line 1889"/>
            <p:cNvSpPr>
              <a:spLocks noChangeShapeType="1"/>
            </p:cNvSpPr>
            <p:nvPr/>
          </p:nvSpPr>
          <p:spPr bwMode="auto">
            <a:xfrm flipH="1">
              <a:off x="1643" y="3252"/>
              <a:ext cx="40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Line 1890"/>
            <p:cNvSpPr>
              <a:spLocks noChangeShapeType="1"/>
            </p:cNvSpPr>
            <p:nvPr/>
          </p:nvSpPr>
          <p:spPr bwMode="auto">
            <a:xfrm>
              <a:off x="1643" y="3252"/>
              <a:ext cx="62" cy="10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Freeform 1891"/>
            <p:cNvSpPr>
              <a:spLocks/>
            </p:cNvSpPr>
            <p:nvPr/>
          </p:nvSpPr>
          <p:spPr bwMode="auto">
            <a:xfrm>
              <a:off x="1715" y="3184"/>
              <a:ext cx="124" cy="234"/>
            </a:xfrm>
            <a:custGeom>
              <a:avLst/>
              <a:gdLst>
                <a:gd name="T0" fmla="*/ 0 w 371"/>
                <a:gd name="T1" fmla="*/ 0 h 703"/>
                <a:gd name="T2" fmla="*/ 0 w 371"/>
                <a:gd name="T3" fmla="*/ 0 h 703"/>
                <a:gd name="T4" fmla="*/ 0 w 371"/>
                <a:gd name="T5" fmla="*/ 0 h 703"/>
                <a:gd name="T6" fmla="*/ 0 w 371"/>
                <a:gd name="T7" fmla="*/ 0 h 703"/>
                <a:gd name="T8" fmla="*/ 0 w 371"/>
                <a:gd name="T9" fmla="*/ 0 h 703"/>
                <a:gd name="T10" fmla="*/ 0 w 371"/>
                <a:gd name="T11" fmla="*/ 0 h 703"/>
                <a:gd name="T12" fmla="*/ 0 w 371"/>
                <a:gd name="T13" fmla="*/ 0 h 703"/>
                <a:gd name="T14" fmla="*/ 0 w 371"/>
                <a:gd name="T15" fmla="*/ 0 h 703"/>
                <a:gd name="T16" fmla="*/ 0 w 371"/>
                <a:gd name="T17" fmla="*/ 0 h 703"/>
                <a:gd name="T18" fmla="*/ 0 w 371"/>
                <a:gd name="T19" fmla="*/ 0 h 703"/>
                <a:gd name="T20" fmla="*/ 0 w 371"/>
                <a:gd name="T21" fmla="*/ 0 h 703"/>
                <a:gd name="T22" fmla="*/ 0 w 371"/>
                <a:gd name="T23" fmla="*/ 0 h 703"/>
                <a:gd name="T24" fmla="*/ 0 w 371"/>
                <a:gd name="T25" fmla="*/ 0 h 703"/>
                <a:gd name="T26" fmla="*/ 0 w 371"/>
                <a:gd name="T27" fmla="*/ 0 h 703"/>
                <a:gd name="T28" fmla="*/ 0 w 371"/>
                <a:gd name="T29" fmla="*/ 0 h 703"/>
                <a:gd name="T30" fmla="*/ 0 w 371"/>
                <a:gd name="T31" fmla="*/ 0 h 703"/>
                <a:gd name="T32" fmla="*/ 0 w 371"/>
                <a:gd name="T33" fmla="*/ 0 h 703"/>
                <a:gd name="T34" fmla="*/ 0 w 371"/>
                <a:gd name="T35" fmla="*/ 0 h 703"/>
                <a:gd name="T36" fmla="*/ 0 w 371"/>
                <a:gd name="T37" fmla="*/ 0 h 703"/>
                <a:gd name="T38" fmla="*/ 0 w 371"/>
                <a:gd name="T39" fmla="*/ 0 h 703"/>
                <a:gd name="T40" fmla="*/ 0 w 371"/>
                <a:gd name="T41" fmla="*/ 0 h 703"/>
                <a:gd name="T42" fmla="*/ 0 w 371"/>
                <a:gd name="T43" fmla="*/ 0 h 703"/>
                <a:gd name="T44" fmla="*/ 0 w 371"/>
                <a:gd name="T45" fmla="*/ 0 h 703"/>
                <a:gd name="T46" fmla="*/ 0 w 371"/>
                <a:gd name="T47" fmla="*/ 0 h 703"/>
                <a:gd name="T48" fmla="*/ 0 w 371"/>
                <a:gd name="T49" fmla="*/ 0 h 703"/>
                <a:gd name="T50" fmla="*/ 0 w 371"/>
                <a:gd name="T51" fmla="*/ 0 h 703"/>
                <a:gd name="T52" fmla="*/ 0 w 371"/>
                <a:gd name="T53" fmla="*/ 0 h 703"/>
                <a:gd name="T54" fmla="*/ 0 w 371"/>
                <a:gd name="T55" fmla="*/ 0 h 703"/>
                <a:gd name="T56" fmla="*/ 0 w 371"/>
                <a:gd name="T57" fmla="*/ 0 h 703"/>
                <a:gd name="T58" fmla="*/ 0 w 371"/>
                <a:gd name="T59" fmla="*/ 0 h 703"/>
                <a:gd name="T60" fmla="*/ 0 w 371"/>
                <a:gd name="T61" fmla="*/ 0 h 703"/>
                <a:gd name="T62" fmla="*/ 0 w 371"/>
                <a:gd name="T63" fmla="*/ 0 h 703"/>
                <a:gd name="T64" fmla="*/ 0 w 371"/>
                <a:gd name="T65" fmla="*/ 0 h 703"/>
                <a:gd name="T66" fmla="*/ 0 w 371"/>
                <a:gd name="T67" fmla="*/ 0 h 7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71" h="703">
                  <a:moveTo>
                    <a:pt x="371" y="0"/>
                  </a:moveTo>
                  <a:lnTo>
                    <a:pt x="371" y="625"/>
                  </a:lnTo>
                  <a:lnTo>
                    <a:pt x="371" y="624"/>
                  </a:lnTo>
                  <a:lnTo>
                    <a:pt x="371" y="623"/>
                  </a:lnTo>
                  <a:lnTo>
                    <a:pt x="370" y="623"/>
                  </a:lnTo>
                  <a:lnTo>
                    <a:pt x="370" y="622"/>
                  </a:lnTo>
                  <a:lnTo>
                    <a:pt x="368" y="617"/>
                  </a:lnTo>
                  <a:lnTo>
                    <a:pt x="365" y="613"/>
                  </a:lnTo>
                  <a:lnTo>
                    <a:pt x="361" y="609"/>
                  </a:lnTo>
                  <a:lnTo>
                    <a:pt x="357" y="606"/>
                  </a:lnTo>
                  <a:lnTo>
                    <a:pt x="352" y="604"/>
                  </a:lnTo>
                  <a:lnTo>
                    <a:pt x="347" y="601"/>
                  </a:lnTo>
                  <a:lnTo>
                    <a:pt x="341" y="599"/>
                  </a:lnTo>
                  <a:lnTo>
                    <a:pt x="334" y="598"/>
                  </a:lnTo>
                  <a:lnTo>
                    <a:pt x="327" y="597"/>
                  </a:lnTo>
                  <a:lnTo>
                    <a:pt x="319" y="597"/>
                  </a:lnTo>
                  <a:lnTo>
                    <a:pt x="312" y="598"/>
                  </a:lnTo>
                  <a:lnTo>
                    <a:pt x="302" y="599"/>
                  </a:lnTo>
                  <a:lnTo>
                    <a:pt x="292" y="600"/>
                  </a:lnTo>
                  <a:lnTo>
                    <a:pt x="283" y="603"/>
                  </a:lnTo>
                  <a:lnTo>
                    <a:pt x="275" y="606"/>
                  </a:lnTo>
                  <a:lnTo>
                    <a:pt x="269" y="608"/>
                  </a:lnTo>
                  <a:lnTo>
                    <a:pt x="264" y="610"/>
                  </a:lnTo>
                  <a:lnTo>
                    <a:pt x="259" y="613"/>
                  </a:lnTo>
                  <a:lnTo>
                    <a:pt x="254" y="615"/>
                  </a:lnTo>
                  <a:lnTo>
                    <a:pt x="250" y="618"/>
                  </a:lnTo>
                  <a:lnTo>
                    <a:pt x="245" y="621"/>
                  </a:lnTo>
                  <a:lnTo>
                    <a:pt x="239" y="626"/>
                  </a:lnTo>
                  <a:lnTo>
                    <a:pt x="232" y="631"/>
                  </a:lnTo>
                  <a:lnTo>
                    <a:pt x="225" y="636"/>
                  </a:lnTo>
                  <a:lnTo>
                    <a:pt x="218" y="642"/>
                  </a:lnTo>
                  <a:lnTo>
                    <a:pt x="211" y="648"/>
                  </a:lnTo>
                  <a:lnTo>
                    <a:pt x="204" y="654"/>
                  </a:lnTo>
                  <a:lnTo>
                    <a:pt x="197" y="660"/>
                  </a:lnTo>
                  <a:lnTo>
                    <a:pt x="190" y="666"/>
                  </a:lnTo>
                  <a:lnTo>
                    <a:pt x="183" y="672"/>
                  </a:lnTo>
                  <a:lnTo>
                    <a:pt x="176" y="679"/>
                  </a:lnTo>
                  <a:lnTo>
                    <a:pt x="171" y="682"/>
                  </a:lnTo>
                  <a:lnTo>
                    <a:pt x="166" y="686"/>
                  </a:lnTo>
                  <a:lnTo>
                    <a:pt x="161" y="689"/>
                  </a:lnTo>
                  <a:lnTo>
                    <a:pt x="156" y="693"/>
                  </a:lnTo>
                  <a:lnTo>
                    <a:pt x="151" y="695"/>
                  </a:lnTo>
                  <a:lnTo>
                    <a:pt x="146" y="698"/>
                  </a:lnTo>
                  <a:lnTo>
                    <a:pt x="139" y="700"/>
                  </a:lnTo>
                  <a:lnTo>
                    <a:pt x="132" y="701"/>
                  </a:lnTo>
                  <a:lnTo>
                    <a:pt x="126" y="702"/>
                  </a:lnTo>
                  <a:lnTo>
                    <a:pt x="119" y="703"/>
                  </a:lnTo>
                  <a:lnTo>
                    <a:pt x="111" y="702"/>
                  </a:lnTo>
                  <a:lnTo>
                    <a:pt x="102" y="702"/>
                  </a:lnTo>
                  <a:lnTo>
                    <a:pt x="93" y="700"/>
                  </a:lnTo>
                  <a:lnTo>
                    <a:pt x="84" y="698"/>
                  </a:lnTo>
                  <a:lnTo>
                    <a:pt x="75" y="696"/>
                  </a:lnTo>
                  <a:lnTo>
                    <a:pt x="67" y="693"/>
                  </a:lnTo>
                  <a:lnTo>
                    <a:pt x="58" y="689"/>
                  </a:lnTo>
                  <a:lnTo>
                    <a:pt x="50" y="686"/>
                  </a:lnTo>
                  <a:lnTo>
                    <a:pt x="42" y="682"/>
                  </a:lnTo>
                  <a:lnTo>
                    <a:pt x="35" y="679"/>
                  </a:lnTo>
                  <a:lnTo>
                    <a:pt x="30" y="675"/>
                  </a:lnTo>
                  <a:lnTo>
                    <a:pt x="25" y="671"/>
                  </a:lnTo>
                  <a:lnTo>
                    <a:pt x="20" y="667"/>
                  </a:lnTo>
                  <a:lnTo>
                    <a:pt x="15" y="662"/>
                  </a:lnTo>
                  <a:lnTo>
                    <a:pt x="11" y="657"/>
                  </a:lnTo>
                  <a:lnTo>
                    <a:pt x="8" y="653"/>
                  </a:lnTo>
                  <a:lnTo>
                    <a:pt x="5" y="648"/>
                  </a:lnTo>
                  <a:lnTo>
                    <a:pt x="3" y="643"/>
                  </a:lnTo>
                  <a:lnTo>
                    <a:pt x="0" y="637"/>
                  </a:lnTo>
                  <a:lnTo>
                    <a:pt x="0" y="519"/>
                  </a:lnTo>
                  <a:lnTo>
                    <a:pt x="70" y="519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Line 1892"/>
            <p:cNvSpPr>
              <a:spLocks noChangeShapeType="1"/>
            </p:cNvSpPr>
            <p:nvPr/>
          </p:nvSpPr>
          <p:spPr bwMode="auto">
            <a:xfrm>
              <a:off x="1705" y="3357"/>
              <a:ext cx="3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Line 1893"/>
            <p:cNvSpPr>
              <a:spLocks noChangeShapeType="1"/>
            </p:cNvSpPr>
            <p:nvPr/>
          </p:nvSpPr>
          <p:spPr bwMode="auto">
            <a:xfrm flipH="1" flipV="1">
              <a:off x="1683" y="3252"/>
              <a:ext cx="56" cy="10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Line 1894"/>
            <p:cNvSpPr>
              <a:spLocks noChangeShapeType="1"/>
            </p:cNvSpPr>
            <p:nvPr/>
          </p:nvSpPr>
          <p:spPr bwMode="auto">
            <a:xfrm>
              <a:off x="1715" y="3357"/>
              <a:ext cx="1" cy="3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Line 1895"/>
            <p:cNvSpPr>
              <a:spLocks noChangeShapeType="1"/>
            </p:cNvSpPr>
            <p:nvPr/>
          </p:nvSpPr>
          <p:spPr bwMode="auto">
            <a:xfrm>
              <a:off x="1839" y="3184"/>
              <a:ext cx="1" cy="20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1896"/>
            <p:cNvSpPr>
              <a:spLocks/>
            </p:cNvSpPr>
            <p:nvPr/>
          </p:nvSpPr>
          <p:spPr bwMode="auto">
            <a:xfrm>
              <a:off x="2058" y="2587"/>
              <a:ext cx="128" cy="612"/>
            </a:xfrm>
            <a:custGeom>
              <a:avLst/>
              <a:gdLst>
                <a:gd name="T0" fmla="*/ 0 w 382"/>
                <a:gd name="T1" fmla="*/ 1 h 1834"/>
                <a:gd name="T2" fmla="*/ 0 w 382"/>
                <a:gd name="T3" fmla="*/ 1 h 1834"/>
                <a:gd name="T4" fmla="*/ 0 w 382"/>
                <a:gd name="T5" fmla="*/ 1 h 1834"/>
                <a:gd name="T6" fmla="*/ 0 w 382"/>
                <a:gd name="T7" fmla="*/ 1 h 1834"/>
                <a:gd name="T8" fmla="*/ 0 w 382"/>
                <a:gd name="T9" fmla="*/ 1 h 1834"/>
                <a:gd name="T10" fmla="*/ 0 w 382"/>
                <a:gd name="T11" fmla="*/ 1 h 1834"/>
                <a:gd name="T12" fmla="*/ 0 w 382"/>
                <a:gd name="T13" fmla="*/ 1 h 1834"/>
                <a:gd name="T14" fmla="*/ 0 w 382"/>
                <a:gd name="T15" fmla="*/ 1 h 1834"/>
                <a:gd name="T16" fmla="*/ 0 w 382"/>
                <a:gd name="T17" fmla="*/ 1 h 1834"/>
                <a:gd name="T18" fmla="*/ 0 w 382"/>
                <a:gd name="T19" fmla="*/ 1 h 1834"/>
                <a:gd name="T20" fmla="*/ 0 w 382"/>
                <a:gd name="T21" fmla="*/ 1 h 1834"/>
                <a:gd name="T22" fmla="*/ 0 w 382"/>
                <a:gd name="T23" fmla="*/ 1 h 1834"/>
                <a:gd name="T24" fmla="*/ 0 w 382"/>
                <a:gd name="T25" fmla="*/ 1 h 1834"/>
                <a:gd name="T26" fmla="*/ 0 w 382"/>
                <a:gd name="T27" fmla="*/ 1 h 1834"/>
                <a:gd name="T28" fmla="*/ 0 w 382"/>
                <a:gd name="T29" fmla="*/ 1 h 1834"/>
                <a:gd name="T30" fmla="*/ 0 w 382"/>
                <a:gd name="T31" fmla="*/ 1 h 1834"/>
                <a:gd name="T32" fmla="*/ 0 w 382"/>
                <a:gd name="T33" fmla="*/ 1 h 1834"/>
                <a:gd name="T34" fmla="*/ 0 w 382"/>
                <a:gd name="T35" fmla="*/ 1 h 1834"/>
                <a:gd name="T36" fmla="*/ 0 w 382"/>
                <a:gd name="T37" fmla="*/ 1 h 1834"/>
                <a:gd name="T38" fmla="*/ 0 w 382"/>
                <a:gd name="T39" fmla="*/ 1 h 1834"/>
                <a:gd name="T40" fmla="*/ 0 w 382"/>
                <a:gd name="T41" fmla="*/ 1 h 1834"/>
                <a:gd name="T42" fmla="*/ 0 w 382"/>
                <a:gd name="T43" fmla="*/ 1 h 1834"/>
                <a:gd name="T44" fmla="*/ 0 w 382"/>
                <a:gd name="T45" fmla="*/ 1 h 1834"/>
                <a:gd name="T46" fmla="*/ 0 w 382"/>
                <a:gd name="T47" fmla="*/ 1 h 1834"/>
                <a:gd name="T48" fmla="*/ 0 w 382"/>
                <a:gd name="T49" fmla="*/ 1 h 1834"/>
                <a:gd name="T50" fmla="*/ 0 w 382"/>
                <a:gd name="T51" fmla="*/ 1 h 1834"/>
                <a:gd name="T52" fmla="*/ 0 w 382"/>
                <a:gd name="T53" fmla="*/ 1 h 1834"/>
                <a:gd name="T54" fmla="*/ 0 w 382"/>
                <a:gd name="T55" fmla="*/ 1 h 1834"/>
                <a:gd name="T56" fmla="*/ 0 w 382"/>
                <a:gd name="T57" fmla="*/ 1 h 1834"/>
                <a:gd name="T58" fmla="*/ 0 w 382"/>
                <a:gd name="T59" fmla="*/ 1 h 1834"/>
                <a:gd name="T60" fmla="*/ 0 w 382"/>
                <a:gd name="T61" fmla="*/ 1 h 1834"/>
                <a:gd name="T62" fmla="*/ 0 w 382"/>
                <a:gd name="T63" fmla="*/ 1 h 1834"/>
                <a:gd name="T64" fmla="*/ 0 w 382"/>
                <a:gd name="T65" fmla="*/ 1 h 1834"/>
                <a:gd name="T66" fmla="*/ 0 w 382"/>
                <a:gd name="T67" fmla="*/ 1 h 1834"/>
                <a:gd name="T68" fmla="*/ 0 w 382"/>
                <a:gd name="T69" fmla="*/ 1 h 1834"/>
                <a:gd name="T70" fmla="*/ 0 w 382"/>
                <a:gd name="T71" fmla="*/ 1 h 1834"/>
                <a:gd name="T72" fmla="*/ 0 w 382"/>
                <a:gd name="T73" fmla="*/ 1 h 1834"/>
                <a:gd name="T74" fmla="*/ 0 w 382"/>
                <a:gd name="T75" fmla="*/ 1 h 1834"/>
                <a:gd name="T76" fmla="*/ 0 w 382"/>
                <a:gd name="T77" fmla="*/ 1 h 1834"/>
                <a:gd name="T78" fmla="*/ 0 w 382"/>
                <a:gd name="T79" fmla="*/ 1 h 1834"/>
                <a:gd name="T80" fmla="*/ 0 w 382"/>
                <a:gd name="T81" fmla="*/ 1 h 1834"/>
                <a:gd name="T82" fmla="*/ 0 w 382"/>
                <a:gd name="T83" fmla="*/ 1 h 1834"/>
                <a:gd name="T84" fmla="*/ 0 w 382"/>
                <a:gd name="T85" fmla="*/ 1 h 1834"/>
                <a:gd name="T86" fmla="*/ 0 w 382"/>
                <a:gd name="T87" fmla="*/ 1 h 1834"/>
                <a:gd name="T88" fmla="*/ 0 w 382"/>
                <a:gd name="T89" fmla="*/ 1 h 1834"/>
                <a:gd name="T90" fmla="*/ 0 w 382"/>
                <a:gd name="T91" fmla="*/ 1 h 1834"/>
                <a:gd name="T92" fmla="*/ 0 w 382"/>
                <a:gd name="T93" fmla="*/ 1 h 1834"/>
                <a:gd name="T94" fmla="*/ 0 w 382"/>
                <a:gd name="T95" fmla="*/ 1 h 1834"/>
                <a:gd name="T96" fmla="*/ 0 w 382"/>
                <a:gd name="T97" fmla="*/ 1 h 1834"/>
                <a:gd name="T98" fmla="*/ 0 w 382"/>
                <a:gd name="T99" fmla="*/ 1 h 1834"/>
                <a:gd name="T100" fmla="*/ 0 w 382"/>
                <a:gd name="T101" fmla="*/ 1 h 1834"/>
                <a:gd name="T102" fmla="*/ 0 w 382"/>
                <a:gd name="T103" fmla="*/ 1 h 1834"/>
                <a:gd name="T104" fmla="*/ 0 w 382"/>
                <a:gd name="T105" fmla="*/ 1 h 1834"/>
                <a:gd name="T106" fmla="*/ 0 w 382"/>
                <a:gd name="T107" fmla="*/ 1 h 1834"/>
                <a:gd name="T108" fmla="*/ 0 w 382"/>
                <a:gd name="T109" fmla="*/ 0 h 18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82" h="1834">
                  <a:moveTo>
                    <a:pt x="382" y="0"/>
                  </a:moveTo>
                  <a:lnTo>
                    <a:pt x="382" y="1785"/>
                  </a:lnTo>
                  <a:lnTo>
                    <a:pt x="380" y="1782"/>
                  </a:lnTo>
                  <a:lnTo>
                    <a:pt x="379" y="1779"/>
                  </a:lnTo>
                  <a:lnTo>
                    <a:pt x="377" y="1775"/>
                  </a:lnTo>
                  <a:lnTo>
                    <a:pt x="375" y="1772"/>
                  </a:lnTo>
                  <a:lnTo>
                    <a:pt x="373" y="1769"/>
                  </a:lnTo>
                  <a:lnTo>
                    <a:pt x="372" y="1766"/>
                  </a:lnTo>
                  <a:lnTo>
                    <a:pt x="371" y="1765"/>
                  </a:lnTo>
                  <a:lnTo>
                    <a:pt x="369" y="1764"/>
                  </a:lnTo>
                  <a:lnTo>
                    <a:pt x="368" y="1762"/>
                  </a:lnTo>
                  <a:lnTo>
                    <a:pt x="367" y="1761"/>
                  </a:lnTo>
                  <a:lnTo>
                    <a:pt x="366" y="1760"/>
                  </a:lnTo>
                  <a:lnTo>
                    <a:pt x="365" y="1759"/>
                  </a:lnTo>
                  <a:lnTo>
                    <a:pt x="363" y="1757"/>
                  </a:lnTo>
                  <a:lnTo>
                    <a:pt x="360" y="1755"/>
                  </a:lnTo>
                  <a:lnTo>
                    <a:pt x="357" y="1754"/>
                  </a:lnTo>
                  <a:lnTo>
                    <a:pt x="354" y="1753"/>
                  </a:lnTo>
                  <a:lnTo>
                    <a:pt x="349" y="1752"/>
                  </a:lnTo>
                  <a:lnTo>
                    <a:pt x="344" y="1751"/>
                  </a:lnTo>
                  <a:lnTo>
                    <a:pt x="339" y="1751"/>
                  </a:lnTo>
                  <a:lnTo>
                    <a:pt x="333" y="1750"/>
                  </a:lnTo>
                  <a:lnTo>
                    <a:pt x="327" y="1750"/>
                  </a:lnTo>
                  <a:lnTo>
                    <a:pt x="322" y="1750"/>
                  </a:lnTo>
                  <a:lnTo>
                    <a:pt x="316" y="1750"/>
                  </a:lnTo>
                  <a:lnTo>
                    <a:pt x="310" y="1750"/>
                  </a:lnTo>
                  <a:lnTo>
                    <a:pt x="305" y="1750"/>
                  </a:lnTo>
                  <a:lnTo>
                    <a:pt x="299" y="1751"/>
                  </a:lnTo>
                  <a:lnTo>
                    <a:pt x="294" y="1751"/>
                  </a:lnTo>
                  <a:lnTo>
                    <a:pt x="289" y="1752"/>
                  </a:lnTo>
                  <a:lnTo>
                    <a:pt x="284" y="1753"/>
                  </a:lnTo>
                  <a:lnTo>
                    <a:pt x="280" y="1754"/>
                  </a:lnTo>
                  <a:lnTo>
                    <a:pt x="275" y="1755"/>
                  </a:lnTo>
                  <a:lnTo>
                    <a:pt x="271" y="1757"/>
                  </a:lnTo>
                  <a:lnTo>
                    <a:pt x="266" y="1758"/>
                  </a:lnTo>
                  <a:lnTo>
                    <a:pt x="262" y="1760"/>
                  </a:lnTo>
                  <a:lnTo>
                    <a:pt x="246" y="1765"/>
                  </a:lnTo>
                  <a:lnTo>
                    <a:pt x="229" y="1770"/>
                  </a:lnTo>
                  <a:lnTo>
                    <a:pt x="218" y="1774"/>
                  </a:lnTo>
                  <a:lnTo>
                    <a:pt x="207" y="1778"/>
                  </a:lnTo>
                  <a:lnTo>
                    <a:pt x="197" y="1783"/>
                  </a:lnTo>
                  <a:lnTo>
                    <a:pt x="189" y="1787"/>
                  </a:lnTo>
                  <a:lnTo>
                    <a:pt x="182" y="1791"/>
                  </a:lnTo>
                  <a:lnTo>
                    <a:pt x="175" y="1796"/>
                  </a:lnTo>
                  <a:lnTo>
                    <a:pt x="169" y="1801"/>
                  </a:lnTo>
                  <a:lnTo>
                    <a:pt x="168" y="1802"/>
                  </a:lnTo>
                  <a:lnTo>
                    <a:pt x="167" y="1803"/>
                  </a:lnTo>
                  <a:lnTo>
                    <a:pt x="166" y="1804"/>
                  </a:lnTo>
                  <a:lnTo>
                    <a:pt x="165" y="1805"/>
                  </a:lnTo>
                  <a:lnTo>
                    <a:pt x="163" y="1806"/>
                  </a:lnTo>
                  <a:lnTo>
                    <a:pt x="162" y="1808"/>
                  </a:lnTo>
                  <a:lnTo>
                    <a:pt x="158" y="1812"/>
                  </a:lnTo>
                  <a:lnTo>
                    <a:pt x="154" y="1816"/>
                  </a:lnTo>
                  <a:lnTo>
                    <a:pt x="151" y="1819"/>
                  </a:lnTo>
                  <a:lnTo>
                    <a:pt x="147" y="1821"/>
                  </a:lnTo>
                  <a:lnTo>
                    <a:pt x="144" y="1823"/>
                  </a:lnTo>
                  <a:lnTo>
                    <a:pt x="141" y="1826"/>
                  </a:lnTo>
                  <a:lnTo>
                    <a:pt x="137" y="1828"/>
                  </a:lnTo>
                  <a:lnTo>
                    <a:pt x="133" y="1829"/>
                  </a:lnTo>
                  <a:lnTo>
                    <a:pt x="127" y="1831"/>
                  </a:lnTo>
                  <a:lnTo>
                    <a:pt x="120" y="1833"/>
                  </a:lnTo>
                  <a:lnTo>
                    <a:pt x="113" y="1834"/>
                  </a:lnTo>
                  <a:lnTo>
                    <a:pt x="106" y="1834"/>
                  </a:lnTo>
                  <a:lnTo>
                    <a:pt x="95" y="1834"/>
                  </a:lnTo>
                  <a:lnTo>
                    <a:pt x="84" y="1834"/>
                  </a:lnTo>
                  <a:lnTo>
                    <a:pt x="74" y="1833"/>
                  </a:lnTo>
                  <a:lnTo>
                    <a:pt x="64" y="1833"/>
                  </a:lnTo>
                  <a:lnTo>
                    <a:pt x="54" y="1832"/>
                  </a:lnTo>
                  <a:lnTo>
                    <a:pt x="45" y="1832"/>
                  </a:lnTo>
                  <a:lnTo>
                    <a:pt x="44" y="1832"/>
                  </a:lnTo>
                  <a:lnTo>
                    <a:pt x="43" y="1832"/>
                  </a:lnTo>
                  <a:lnTo>
                    <a:pt x="42" y="1832"/>
                  </a:lnTo>
                  <a:lnTo>
                    <a:pt x="41" y="1832"/>
                  </a:lnTo>
                  <a:lnTo>
                    <a:pt x="40" y="1832"/>
                  </a:lnTo>
                  <a:lnTo>
                    <a:pt x="40" y="1831"/>
                  </a:lnTo>
                  <a:lnTo>
                    <a:pt x="40" y="1830"/>
                  </a:lnTo>
                  <a:lnTo>
                    <a:pt x="39" y="1829"/>
                  </a:lnTo>
                  <a:lnTo>
                    <a:pt x="39" y="1828"/>
                  </a:lnTo>
                  <a:lnTo>
                    <a:pt x="39" y="1827"/>
                  </a:lnTo>
                  <a:lnTo>
                    <a:pt x="38" y="1825"/>
                  </a:lnTo>
                  <a:lnTo>
                    <a:pt x="37" y="1824"/>
                  </a:lnTo>
                  <a:lnTo>
                    <a:pt x="35" y="1823"/>
                  </a:lnTo>
                  <a:lnTo>
                    <a:pt x="33" y="1822"/>
                  </a:lnTo>
                  <a:lnTo>
                    <a:pt x="30" y="1821"/>
                  </a:lnTo>
                  <a:lnTo>
                    <a:pt x="28" y="1821"/>
                  </a:lnTo>
                  <a:lnTo>
                    <a:pt x="26" y="1820"/>
                  </a:lnTo>
                  <a:lnTo>
                    <a:pt x="23" y="1820"/>
                  </a:lnTo>
                  <a:lnTo>
                    <a:pt x="21" y="1819"/>
                  </a:lnTo>
                  <a:lnTo>
                    <a:pt x="20" y="1818"/>
                  </a:lnTo>
                  <a:lnTo>
                    <a:pt x="19" y="1817"/>
                  </a:lnTo>
                  <a:lnTo>
                    <a:pt x="18" y="1816"/>
                  </a:lnTo>
                  <a:lnTo>
                    <a:pt x="17" y="1816"/>
                  </a:lnTo>
                  <a:lnTo>
                    <a:pt x="17" y="1815"/>
                  </a:lnTo>
                  <a:lnTo>
                    <a:pt x="14" y="1811"/>
                  </a:lnTo>
                  <a:lnTo>
                    <a:pt x="11" y="1807"/>
                  </a:lnTo>
                  <a:lnTo>
                    <a:pt x="8" y="1803"/>
                  </a:lnTo>
                  <a:lnTo>
                    <a:pt x="6" y="1798"/>
                  </a:lnTo>
                  <a:lnTo>
                    <a:pt x="4" y="1793"/>
                  </a:lnTo>
                  <a:lnTo>
                    <a:pt x="3" y="1789"/>
                  </a:lnTo>
                  <a:lnTo>
                    <a:pt x="2" y="1783"/>
                  </a:lnTo>
                  <a:lnTo>
                    <a:pt x="1" y="1777"/>
                  </a:lnTo>
                  <a:lnTo>
                    <a:pt x="0" y="1771"/>
                  </a:lnTo>
                  <a:lnTo>
                    <a:pt x="0" y="1766"/>
                  </a:lnTo>
                  <a:lnTo>
                    <a:pt x="1" y="1761"/>
                  </a:lnTo>
                  <a:lnTo>
                    <a:pt x="1" y="1757"/>
                  </a:lnTo>
                  <a:lnTo>
                    <a:pt x="1" y="1752"/>
                  </a:lnTo>
                  <a:lnTo>
                    <a:pt x="1" y="1748"/>
                  </a:lnTo>
                  <a:lnTo>
                    <a:pt x="1" y="1744"/>
                  </a:lnTo>
                  <a:lnTo>
                    <a:pt x="1" y="655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Line 1897"/>
            <p:cNvSpPr>
              <a:spLocks noChangeShapeType="1"/>
            </p:cNvSpPr>
            <p:nvPr/>
          </p:nvSpPr>
          <p:spPr bwMode="auto">
            <a:xfrm>
              <a:off x="2186" y="2587"/>
              <a:ext cx="1" cy="59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Line 1898"/>
            <p:cNvSpPr>
              <a:spLocks noChangeShapeType="1"/>
            </p:cNvSpPr>
            <p:nvPr/>
          </p:nvSpPr>
          <p:spPr bwMode="auto">
            <a:xfrm flipH="1">
              <a:off x="1739" y="2587"/>
              <a:ext cx="447" cy="77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1" name="Line 1899"/>
            <p:cNvSpPr>
              <a:spLocks noChangeShapeType="1"/>
            </p:cNvSpPr>
            <p:nvPr/>
          </p:nvSpPr>
          <p:spPr bwMode="auto">
            <a:xfrm>
              <a:off x="2228" y="2514"/>
              <a:ext cx="182" cy="14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Line 1900"/>
            <p:cNvSpPr>
              <a:spLocks noChangeShapeType="1"/>
            </p:cNvSpPr>
            <p:nvPr/>
          </p:nvSpPr>
          <p:spPr bwMode="auto">
            <a:xfrm flipH="1">
              <a:off x="1643" y="2314"/>
              <a:ext cx="543" cy="93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Line 1901"/>
            <p:cNvSpPr>
              <a:spLocks noChangeShapeType="1"/>
            </p:cNvSpPr>
            <p:nvPr/>
          </p:nvSpPr>
          <p:spPr bwMode="auto">
            <a:xfrm flipH="1">
              <a:off x="1683" y="1822"/>
              <a:ext cx="830" cy="143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Line 1902"/>
            <p:cNvSpPr>
              <a:spLocks noChangeShapeType="1"/>
            </p:cNvSpPr>
            <p:nvPr/>
          </p:nvSpPr>
          <p:spPr bwMode="auto">
            <a:xfrm>
              <a:off x="2186" y="2629"/>
              <a:ext cx="224" cy="17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5" name="Line 1903"/>
            <p:cNvSpPr>
              <a:spLocks noChangeShapeType="1"/>
            </p:cNvSpPr>
            <p:nvPr/>
          </p:nvSpPr>
          <p:spPr bwMode="auto">
            <a:xfrm>
              <a:off x="2186" y="2661"/>
              <a:ext cx="224" cy="17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6" name="Line 1904"/>
            <p:cNvSpPr>
              <a:spLocks noChangeShapeType="1"/>
            </p:cNvSpPr>
            <p:nvPr/>
          </p:nvSpPr>
          <p:spPr bwMode="auto">
            <a:xfrm>
              <a:off x="2059" y="2806"/>
              <a:ext cx="1" cy="37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Line 1905"/>
            <p:cNvSpPr>
              <a:spLocks noChangeShapeType="1"/>
            </p:cNvSpPr>
            <p:nvPr/>
          </p:nvSpPr>
          <p:spPr bwMode="auto">
            <a:xfrm>
              <a:off x="2537" y="2759"/>
              <a:ext cx="42" cy="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Line 1906"/>
            <p:cNvSpPr>
              <a:spLocks noChangeShapeType="1"/>
            </p:cNvSpPr>
            <p:nvPr/>
          </p:nvSpPr>
          <p:spPr bwMode="auto">
            <a:xfrm flipH="1">
              <a:off x="1377" y="1858"/>
              <a:ext cx="1072" cy="6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39" name="Line 1907"/>
            <p:cNvSpPr>
              <a:spLocks noChangeShapeType="1"/>
            </p:cNvSpPr>
            <p:nvPr/>
          </p:nvSpPr>
          <p:spPr bwMode="auto">
            <a:xfrm flipH="1" flipV="1">
              <a:off x="2186" y="2065"/>
              <a:ext cx="54" cy="3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Line 1908"/>
            <p:cNvSpPr>
              <a:spLocks noChangeShapeType="1"/>
            </p:cNvSpPr>
            <p:nvPr/>
          </p:nvSpPr>
          <p:spPr bwMode="auto">
            <a:xfrm>
              <a:off x="3562" y="1523"/>
              <a:ext cx="1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1" name="Line 1909"/>
            <p:cNvSpPr>
              <a:spLocks noChangeShapeType="1"/>
            </p:cNvSpPr>
            <p:nvPr/>
          </p:nvSpPr>
          <p:spPr bwMode="auto">
            <a:xfrm>
              <a:off x="3562" y="1663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Line 1910"/>
            <p:cNvSpPr>
              <a:spLocks noChangeShapeType="1"/>
            </p:cNvSpPr>
            <p:nvPr/>
          </p:nvSpPr>
          <p:spPr bwMode="auto">
            <a:xfrm>
              <a:off x="3562" y="1804"/>
              <a:ext cx="1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Line 1911"/>
            <p:cNvSpPr>
              <a:spLocks noChangeShapeType="1"/>
            </p:cNvSpPr>
            <p:nvPr/>
          </p:nvSpPr>
          <p:spPr bwMode="auto">
            <a:xfrm>
              <a:off x="3562" y="1944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4" name="Line 1912"/>
            <p:cNvSpPr>
              <a:spLocks noChangeShapeType="1"/>
            </p:cNvSpPr>
            <p:nvPr/>
          </p:nvSpPr>
          <p:spPr bwMode="auto">
            <a:xfrm>
              <a:off x="3562" y="2084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5" name="Line 1913"/>
            <p:cNvSpPr>
              <a:spLocks noChangeShapeType="1"/>
            </p:cNvSpPr>
            <p:nvPr/>
          </p:nvSpPr>
          <p:spPr bwMode="auto">
            <a:xfrm>
              <a:off x="3562" y="2225"/>
              <a:ext cx="1" cy="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Line 1914"/>
            <p:cNvSpPr>
              <a:spLocks noChangeShapeType="1"/>
            </p:cNvSpPr>
            <p:nvPr/>
          </p:nvSpPr>
          <p:spPr bwMode="auto">
            <a:xfrm flipH="1">
              <a:off x="3265" y="1501"/>
              <a:ext cx="262" cy="15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1915"/>
            <p:cNvSpPr>
              <a:spLocks/>
            </p:cNvSpPr>
            <p:nvPr/>
          </p:nvSpPr>
          <p:spPr bwMode="auto">
            <a:xfrm>
              <a:off x="3572" y="1411"/>
              <a:ext cx="34" cy="21"/>
            </a:xfrm>
            <a:custGeom>
              <a:avLst/>
              <a:gdLst>
                <a:gd name="T0" fmla="*/ 0 w 103"/>
                <a:gd name="T1" fmla="*/ 0 h 62"/>
                <a:gd name="T2" fmla="*/ 0 w 103"/>
                <a:gd name="T3" fmla="*/ 0 h 62"/>
                <a:gd name="T4" fmla="*/ 0 w 103"/>
                <a:gd name="T5" fmla="*/ 0 h 62"/>
                <a:gd name="T6" fmla="*/ 0 w 103"/>
                <a:gd name="T7" fmla="*/ 0 h 62"/>
                <a:gd name="T8" fmla="*/ 0 w 103"/>
                <a:gd name="T9" fmla="*/ 0 h 62"/>
                <a:gd name="T10" fmla="*/ 0 w 103"/>
                <a:gd name="T11" fmla="*/ 0 h 62"/>
                <a:gd name="T12" fmla="*/ 0 w 103"/>
                <a:gd name="T13" fmla="*/ 0 h 62"/>
                <a:gd name="T14" fmla="*/ 0 w 103"/>
                <a:gd name="T15" fmla="*/ 0 h 62"/>
                <a:gd name="T16" fmla="*/ 0 w 103"/>
                <a:gd name="T17" fmla="*/ 0 h 62"/>
                <a:gd name="T18" fmla="*/ 0 w 103"/>
                <a:gd name="T19" fmla="*/ 0 h 62"/>
                <a:gd name="T20" fmla="*/ 0 w 103"/>
                <a:gd name="T21" fmla="*/ 0 h 62"/>
                <a:gd name="T22" fmla="*/ 0 w 103"/>
                <a:gd name="T23" fmla="*/ 0 h 62"/>
                <a:gd name="T24" fmla="*/ 0 w 103"/>
                <a:gd name="T25" fmla="*/ 0 h 62"/>
                <a:gd name="T26" fmla="*/ 0 w 103"/>
                <a:gd name="T27" fmla="*/ 0 h 62"/>
                <a:gd name="T28" fmla="*/ 0 w 103"/>
                <a:gd name="T29" fmla="*/ 0 h 62"/>
                <a:gd name="T30" fmla="*/ 0 w 103"/>
                <a:gd name="T31" fmla="*/ 0 h 62"/>
                <a:gd name="T32" fmla="*/ 0 w 103"/>
                <a:gd name="T33" fmla="*/ 0 h 62"/>
                <a:gd name="T34" fmla="*/ 0 w 103"/>
                <a:gd name="T35" fmla="*/ 0 h 62"/>
                <a:gd name="T36" fmla="*/ 0 w 103"/>
                <a:gd name="T37" fmla="*/ 0 h 62"/>
                <a:gd name="T38" fmla="*/ 0 w 103"/>
                <a:gd name="T39" fmla="*/ 0 h 62"/>
                <a:gd name="T40" fmla="*/ 0 w 103"/>
                <a:gd name="T41" fmla="*/ 0 h 62"/>
                <a:gd name="T42" fmla="*/ 0 w 103"/>
                <a:gd name="T43" fmla="*/ 0 h 62"/>
                <a:gd name="T44" fmla="*/ 0 w 103"/>
                <a:gd name="T45" fmla="*/ 0 h 62"/>
                <a:gd name="T46" fmla="*/ 0 w 103"/>
                <a:gd name="T47" fmla="*/ 0 h 62"/>
                <a:gd name="T48" fmla="*/ 0 w 103"/>
                <a:gd name="T49" fmla="*/ 0 h 62"/>
                <a:gd name="T50" fmla="*/ 0 w 103"/>
                <a:gd name="T51" fmla="*/ 0 h 62"/>
                <a:gd name="T52" fmla="*/ 0 w 103"/>
                <a:gd name="T53" fmla="*/ 0 h 62"/>
                <a:gd name="T54" fmla="*/ 0 w 103"/>
                <a:gd name="T55" fmla="*/ 0 h 62"/>
                <a:gd name="T56" fmla="*/ 0 w 103"/>
                <a:gd name="T57" fmla="*/ 0 h 62"/>
                <a:gd name="T58" fmla="*/ 0 w 103"/>
                <a:gd name="T59" fmla="*/ 0 h 62"/>
                <a:gd name="T60" fmla="*/ 0 w 103"/>
                <a:gd name="T61" fmla="*/ 0 h 62"/>
                <a:gd name="T62" fmla="*/ 0 w 103"/>
                <a:gd name="T63" fmla="*/ 0 h 62"/>
                <a:gd name="T64" fmla="*/ 0 w 103"/>
                <a:gd name="T65" fmla="*/ 0 h 62"/>
                <a:gd name="T66" fmla="*/ 0 w 103"/>
                <a:gd name="T67" fmla="*/ 0 h 62"/>
                <a:gd name="T68" fmla="*/ 0 w 103"/>
                <a:gd name="T69" fmla="*/ 0 h 62"/>
                <a:gd name="T70" fmla="*/ 0 w 103"/>
                <a:gd name="T71" fmla="*/ 0 h 62"/>
                <a:gd name="T72" fmla="*/ 0 w 103"/>
                <a:gd name="T73" fmla="*/ 0 h 62"/>
                <a:gd name="T74" fmla="*/ 0 w 103"/>
                <a:gd name="T75" fmla="*/ 0 h 62"/>
                <a:gd name="T76" fmla="*/ 0 w 103"/>
                <a:gd name="T77" fmla="*/ 0 h 62"/>
                <a:gd name="T78" fmla="*/ 0 w 103"/>
                <a:gd name="T79" fmla="*/ 0 h 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03" h="62">
                  <a:moveTo>
                    <a:pt x="0" y="62"/>
                  </a:moveTo>
                  <a:lnTo>
                    <a:pt x="3" y="61"/>
                  </a:lnTo>
                  <a:lnTo>
                    <a:pt x="5" y="59"/>
                  </a:lnTo>
                  <a:lnTo>
                    <a:pt x="7" y="57"/>
                  </a:lnTo>
                  <a:lnTo>
                    <a:pt x="10" y="54"/>
                  </a:lnTo>
                  <a:lnTo>
                    <a:pt x="12" y="51"/>
                  </a:lnTo>
                  <a:lnTo>
                    <a:pt x="15" y="49"/>
                  </a:lnTo>
                  <a:lnTo>
                    <a:pt x="17" y="48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7" y="46"/>
                  </a:lnTo>
                  <a:lnTo>
                    <a:pt x="40" y="45"/>
                  </a:lnTo>
                  <a:lnTo>
                    <a:pt x="42" y="43"/>
                  </a:lnTo>
                  <a:lnTo>
                    <a:pt x="43" y="41"/>
                  </a:lnTo>
                  <a:lnTo>
                    <a:pt x="44" y="39"/>
                  </a:lnTo>
                  <a:lnTo>
                    <a:pt x="44" y="36"/>
                  </a:lnTo>
                  <a:lnTo>
                    <a:pt x="45" y="33"/>
                  </a:lnTo>
                  <a:lnTo>
                    <a:pt x="46" y="31"/>
                  </a:lnTo>
                  <a:lnTo>
                    <a:pt x="48" y="30"/>
                  </a:lnTo>
                  <a:lnTo>
                    <a:pt x="51" y="29"/>
                  </a:lnTo>
                  <a:lnTo>
                    <a:pt x="55" y="30"/>
                  </a:lnTo>
                  <a:lnTo>
                    <a:pt x="60" y="30"/>
                  </a:lnTo>
                  <a:lnTo>
                    <a:pt x="64" y="31"/>
                  </a:lnTo>
                  <a:lnTo>
                    <a:pt x="67" y="30"/>
                  </a:lnTo>
                  <a:lnTo>
                    <a:pt x="71" y="28"/>
                  </a:lnTo>
                  <a:lnTo>
                    <a:pt x="74" y="25"/>
                  </a:lnTo>
                  <a:lnTo>
                    <a:pt x="77" y="22"/>
                  </a:lnTo>
                  <a:lnTo>
                    <a:pt x="80" y="19"/>
                  </a:lnTo>
                  <a:lnTo>
                    <a:pt x="83" y="16"/>
                  </a:lnTo>
                  <a:lnTo>
                    <a:pt x="87" y="14"/>
                  </a:lnTo>
                  <a:lnTo>
                    <a:pt x="92" y="13"/>
                  </a:lnTo>
                  <a:lnTo>
                    <a:pt x="95" y="10"/>
                  </a:lnTo>
                  <a:lnTo>
                    <a:pt x="97" y="8"/>
                  </a:lnTo>
                  <a:lnTo>
                    <a:pt x="99" y="5"/>
                  </a:lnTo>
                  <a:lnTo>
                    <a:pt x="101" y="2"/>
                  </a:lnTo>
                  <a:lnTo>
                    <a:pt x="102" y="1"/>
                  </a:lnTo>
                  <a:lnTo>
                    <a:pt x="103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Freeform 1916"/>
            <p:cNvSpPr>
              <a:spLocks/>
            </p:cNvSpPr>
            <p:nvPr/>
          </p:nvSpPr>
          <p:spPr bwMode="auto">
            <a:xfrm>
              <a:off x="3572" y="1432"/>
              <a:ext cx="6" cy="99"/>
            </a:xfrm>
            <a:custGeom>
              <a:avLst/>
              <a:gdLst>
                <a:gd name="T0" fmla="*/ 0 w 18"/>
                <a:gd name="T1" fmla="*/ 0 h 296"/>
                <a:gd name="T2" fmla="*/ 0 w 18"/>
                <a:gd name="T3" fmla="*/ 0 h 296"/>
                <a:gd name="T4" fmla="*/ 0 w 18"/>
                <a:gd name="T5" fmla="*/ 0 h 296"/>
                <a:gd name="T6" fmla="*/ 0 w 18"/>
                <a:gd name="T7" fmla="*/ 0 h 296"/>
                <a:gd name="T8" fmla="*/ 0 w 18"/>
                <a:gd name="T9" fmla="*/ 0 h 296"/>
                <a:gd name="T10" fmla="*/ 0 w 18"/>
                <a:gd name="T11" fmla="*/ 0 h 296"/>
                <a:gd name="T12" fmla="*/ 0 w 18"/>
                <a:gd name="T13" fmla="*/ 0 h 296"/>
                <a:gd name="T14" fmla="*/ 0 w 18"/>
                <a:gd name="T15" fmla="*/ 0 h 296"/>
                <a:gd name="T16" fmla="*/ 0 w 18"/>
                <a:gd name="T17" fmla="*/ 0 h 296"/>
                <a:gd name="T18" fmla="*/ 0 w 18"/>
                <a:gd name="T19" fmla="*/ 0 h 296"/>
                <a:gd name="T20" fmla="*/ 0 w 18"/>
                <a:gd name="T21" fmla="*/ 0 h 296"/>
                <a:gd name="T22" fmla="*/ 0 w 18"/>
                <a:gd name="T23" fmla="*/ 0 h 296"/>
                <a:gd name="T24" fmla="*/ 0 w 18"/>
                <a:gd name="T25" fmla="*/ 0 h 296"/>
                <a:gd name="T26" fmla="*/ 0 w 18"/>
                <a:gd name="T27" fmla="*/ 0 h 296"/>
                <a:gd name="T28" fmla="*/ 0 w 18"/>
                <a:gd name="T29" fmla="*/ 0 h 296"/>
                <a:gd name="T30" fmla="*/ 0 w 18"/>
                <a:gd name="T31" fmla="*/ 0 h 296"/>
                <a:gd name="T32" fmla="*/ 0 w 18"/>
                <a:gd name="T33" fmla="*/ 0 h 296"/>
                <a:gd name="T34" fmla="*/ 0 w 18"/>
                <a:gd name="T35" fmla="*/ 0 h 296"/>
                <a:gd name="T36" fmla="*/ 0 w 18"/>
                <a:gd name="T37" fmla="*/ 0 h 296"/>
                <a:gd name="T38" fmla="*/ 0 w 18"/>
                <a:gd name="T39" fmla="*/ 0 h 296"/>
                <a:gd name="T40" fmla="*/ 0 w 18"/>
                <a:gd name="T41" fmla="*/ 0 h 296"/>
                <a:gd name="T42" fmla="*/ 0 w 18"/>
                <a:gd name="T43" fmla="*/ 0 h 296"/>
                <a:gd name="T44" fmla="*/ 0 w 18"/>
                <a:gd name="T45" fmla="*/ 0 h 296"/>
                <a:gd name="T46" fmla="*/ 0 w 18"/>
                <a:gd name="T47" fmla="*/ 0 h 296"/>
                <a:gd name="T48" fmla="*/ 0 w 18"/>
                <a:gd name="T49" fmla="*/ 0 h 296"/>
                <a:gd name="T50" fmla="*/ 0 w 18"/>
                <a:gd name="T51" fmla="*/ 0 h 296"/>
                <a:gd name="T52" fmla="*/ 0 w 18"/>
                <a:gd name="T53" fmla="*/ 0 h 296"/>
                <a:gd name="T54" fmla="*/ 0 w 18"/>
                <a:gd name="T55" fmla="*/ 0 h 296"/>
                <a:gd name="T56" fmla="*/ 0 w 18"/>
                <a:gd name="T57" fmla="*/ 0 h 296"/>
                <a:gd name="T58" fmla="*/ 0 w 18"/>
                <a:gd name="T59" fmla="*/ 0 h 296"/>
                <a:gd name="T60" fmla="*/ 0 w 18"/>
                <a:gd name="T61" fmla="*/ 0 h 296"/>
                <a:gd name="T62" fmla="*/ 0 w 18"/>
                <a:gd name="T63" fmla="*/ 0 h 296"/>
                <a:gd name="T64" fmla="*/ 0 w 18"/>
                <a:gd name="T65" fmla="*/ 0 h 296"/>
                <a:gd name="T66" fmla="*/ 0 w 18"/>
                <a:gd name="T67" fmla="*/ 0 h 296"/>
                <a:gd name="T68" fmla="*/ 0 w 18"/>
                <a:gd name="T69" fmla="*/ 0 h 296"/>
                <a:gd name="T70" fmla="*/ 0 w 18"/>
                <a:gd name="T71" fmla="*/ 0 h 296"/>
                <a:gd name="T72" fmla="*/ 0 w 18"/>
                <a:gd name="T73" fmla="*/ 0 h 296"/>
                <a:gd name="T74" fmla="*/ 0 w 18"/>
                <a:gd name="T75" fmla="*/ 0 h 296"/>
                <a:gd name="T76" fmla="*/ 0 w 18"/>
                <a:gd name="T77" fmla="*/ 0 h 296"/>
                <a:gd name="T78" fmla="*/ 0 w 18"/>
                <a:gd name="T79" fmla="*/ 0 h 296"/>
                <a:gd name="T80" fmla="*/ 0 w 18"/>
                <a:gd name="T81" fmla="*/ 0 h 296"/>
                <a:gd name="T82" fmla="*/ 0 w 18"/>
                <a:gd name="T83" fmla="*/ 0 h 296"/>
                <a:gd name="T84" fmla="*/ 0 w 18"/>
                <a:gd name="T85" fmla="*/ 0 h 296"/>
                <a:gd name="T86" fmla="*/ 0 w 18"/>
                <a:gd name="T87" fmla="*/ 0 h 296"/>
                <a:gd name="T88" fmla="*/ 0 w 18"/>
                <a:gd name="T89" fmla="*/ 0 h 296"/>
                <a:gd name="T90" fmla="*/ 0 w 18"/>
                <a:gd name="T91" fmla="*/ 0 h 296"/>
                <a:gd name="T92" fmla="*/ 0 w 18"/>
                <a:gd name="T93" fmla="*/ 0 h 296"/>
                <a:gd name="T94" fmla="*/ 0 w 18"/>
                <a:gd name="T95" fmla="*/ 0 h 296"/>
                <a:gd name="T96" fmla="*/ 0 w 18"/>
                <a:gd name="T97" fmla="*/ 0 h 296"/>
                <a:gd name="T98" fmla="*/ 0 w 18"/>
                <a:gd name="T99" fmla="*/ 0 h 29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8" h="296">
                  <a:moveTo>
                    <a:pt x="0" y="0"/>
                  </a:moveTo>
                  <a:lnTo>
                    <a:pt x="2" y="1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7"/>
                  </a:lnTo>
                  <a:lnTo>
                    <a:pt x="5" y="11"/>
                  </a:lnTo>
                  <a:lnTo>
                    <a:pt x="4" y="15"/>
                  </a:lnTo>
                  <a:lnTo>
                    <a:pt x="4" y="18"/>
                  </a:lnTo>
                  <a:lnTo>
                    <a:pt x="4" y="22"/>
                  </a:lnTo>
                  <a:lnTo>
                    <a:pt x="5" y="25"/>
                  </a:lnTo>
                  <a:lnTo>
                    <a:pt x="6" y="29"/>
                  </a:lnTo>
                  <a:lnTo>
                    <a:pt x="7" y="31"/>
                  </a:lnTo>
                  <a:lnTo>
                    <a:pt x="9" y="34"/>
                  </a:lnTo>
                  <a:lnTo>
                    <a:pt x="11" y="36"/>
                  </a:lnTo>
                  <a:lnTo>
                    <a:pt x="14" y="37"/>
                  </a:lnTo>
                  <a:lnTo>
                    <a:pt x="15" y="40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6" y="46"/>
                  </a:lnTo>
                  <a:lnTo>
                    <a:pt x="16" y="49"/>
                  </a:lnTo>
                  <a:lnTo>
                    <a:pt x="15" y="54"/>
                  </a:lnTo>
                  <a:lnTo>
                    <a:pt x="13" y="58"/>
                  </a:lnTo>
                  <a:lnTo>
                    <a:pt x="12" y="63"/>
                  </a:lnTo>
                  <a:lnTo>
                    <a:pt x="12" y="68"/>
                  </a:lnTo>
                  <a:lnTo>
                    <a:pt x="12" y="74"/>
                  </a:lnTo>
                  <a:lnTo>
                    <a:pt x="12" y="80"/>
                  </a:lnTo>
                  <a:lnTo>
                    <a:pt x="12" y="86"/>
                  </a:lnTo>
                  <a:lnTo>
                    <a:pt x="13" y="91"/>
                  </a:lnTo>
                  <a:lnTo>
                    <a:pt x="14" y="97"/>
                  </a:lnTo>
                  <a:lnTo>
                    <a:pt x="14" y="101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4" y="111"/>
                  </a:lnTo>
                  <a:lnTo>
                    <a:pt x="12" y="114"/>
                  </a:lnTo>
                  <a:lnTo>
                    <a:pt x="10" y="118"/>
                  </a:lnTo>
                  <a:lnTo>
                    <a:pt x="7" y="121"/>
                  </a:lnTo>
                  <a:lnTo>
                    <a:pt x="6" y="124"/>
                  </a:lnTo>
                  <a:lnTo>
                    <a:pt x="5" y="128"/>
                  </a:lnTo>
                  <a:lnTo>
                    <a:pt x="4" y="132"/>
                  </a:lnTo>
                  <a:lnTo>
                    <a:pt x="4" y="136"/>
                  </a:lnTo>
                  <a:lnTo>
                    <a:pt x="5" y="138"/>
                  </a:lnTo>
                  <a:lnTo>
                    <a:pt x="5" y="140"/>
                  </a:lnTo>
                  <a:lnTo>
                    <a:pt x="5" y="142"/>
                  </a:lnTo>
                  <a:lnTo>
                    <a:pt x="5" y="144"/>
                  </a:lnTo>
                  <a:lnTo>
                    <a:pt x="6" y="145"/>
                  </a:lnTo>
                  <a:lnTo>
                    <a:pt x="7" y="145"/>
                  </a:lnTo>
                  <a:lnTo>
                    <a:pt x="8" y="145"/>
                  </a:lnTo>
                  <a:lnTo>
                    <a:pt x="8" y="146"/>
                  </a:lnTo>
                  <a:lnTo>
                    <a:pt x="8" y="147"/>
                  </a:lnTo>
                  <a:lnTo>
                    <a:pt x="9" y="148"/>
                  </a:lnTo>
                  <a:lnTo>
                    <a:pt x="10" y="147"/>
                  </a:lnTo>
                  <a:lnTo>
                    <a:pt x="10" y="148"/>
                  </a:lnTo>
                  <a:lnTo>
                    <a:pt x="10" y="149"/>
                  </a:lnTo>
                  <a:lnTo>
                    <a:pt x="10" y="150"/>
                  </a:lnTo>
                  <a:lnTo>
                    <a:pt x="11" y="150"/>
                  </a:lnTo>
                  <a:lnTo>
                    <a:pt x="11" y="151"/>
                  </a:lnTo>
                  <a:lnTo>
                    <a:pt x="12" y="151"/>
                  </a:lnTo>
                  <a:lnTo>
                    <a:pt x="12" y="152"/>
                  </a:lnTo>
                  <a:lnTo>
                    <a:pt x="12" y="153"/>
                  </a:lnTo>
                  <a:lnTo>
                    <a:pt x="13" y="153"/>
                  </a:lnTo>
                  <a:lnTo>
                    <a:pt x="14" y="154"/>
                  </a:lnTo>
                  <a:lnTo>
                    <a:pt x="16" y="155"/>
                  </a:lnTo>
                  <a:lnTo>
                    <a:pt x="17" y="155"/>
                  </a:lnTo>
                  <a:lnTo>
                    <a:pt x="17" y="157"/>
                  </a:lnTo>
                  <a:lnTo>
                    <a:pt x="18" y="159"/>
                  </a:lnTo>
                  <a:lnTo>
                    <a:pt x="18" y="161"/>
                  </a:lnTo>
                  <a:lnTo>
                    <a:pt x="18" y="164"/>
                  </a:lnTo>
                  <a:lnTo>
                    <a:pt x="18" y="169"/>
                  </a:lnTo>
                  <a:lnTo>
                    <a:pt x="18" y="173"/>
                  </a:lnTo>
                  <a:lnTo>
                    <a:pt x="18" y="178"/>
                  </a:lnTo>
                  <a:lnTo>
                    <a:pt x="17" y="183"/>
                  </a:lnTo>
                  <a:lnTo>
                    <a:pt x="15" y="187"/>
                  </a:lnTo>
                  <a:lnTo>
                    <a:pt x="13" y="192"/>
                  </a:lnTo>
                  <a:lnTo>
                    <a:pt x="11" y="197"/>
                  </a:lnTo>
                  <a:lnTo>
                    <a:pt x="9" y="202"/>
                  </a:lnTo>
                  <a:lnTo>
                    <a:pt x="7" y="207"/>
                  </a:lnTo>
                  <a:lnTo>
                    <a:pt x="5" y="212"/>
                  </a:lnTo>
                  <a:lnTo>
                    <a:pt x="3" y="218"/>
                  </a:lnTo>
                  <a:lnTo>
                    <a:pt x="3" y="224"/>
                  </a:lnTo>
                  <a:lnTo>
                    <a:pt x="3" y="230"/>
                  </a:lnTo>
                  <a:lnTo>
                    <a:pt x="4" y="236"/>
                  </a:lnTo>
                  <a:lnTo>
                    <a:pt x="5" y="242"/>
                  </a:lnTo>
                  <a:lnTo>
                    <a:pt x="7" y="246"/>
                  </a:lnTo>
                  <a:lnTo>
                    <a:pt x="9" y="250"/>
                  </a:lnTo>
                  <a:lnTo>
                    <a:pt x="11" y="254"/>
                  </a:lnTo>
                  <a:lnTo>
                    <a:pt x="12" y="257"/>
                  </a:lnTo>
                  <a:lnTo>
                    <a:pt x="14" y="260"/>
                  </a:lnTo>
                  <a:lnTo>
                    <a:pt x="14" y="264"/>
                  </a:lnTo>
                  <a:lnTo>
                    <a:pt x="15" y="266"/>
                  </a:lnTo>
                  <a:lnTo>
                    <a:pt x="14" y="268"/>
                  </a:lnTo>
                  <a:lnTo>
                    <a:pt x="14" y="270"/>
                  </a:lnTo>
                  <a:lnTo>
                    <a:pt x="13" y="273"/>
                  </a:lnTo>
                  <a:lnTo>
                    <a:pt x="10" y="275"/>
                  </a:lnTo>
                  <a:lnTo>
                    <a:pt x="8" y="277"/>
                  </a:lnTo>
                  <a:lnTo>
                    <a:pt x="7" y="279"/>
                  </a:lnTo>
                  <a:lnTo>
                    <a:pt x="6" y="282"/>
                  </a:lnTo>
                  <a:lnTo>
                    <a:pt x="6" y="285"/>
                  </a:lnTo>
                  <a:lnTo>
                    <a:pt x="5" y="288"/>
                  </a:lnTo>
                  <a:lnTo>
                    <a:pt x="5" y="292"/>
                  </a:lnTo>
                  <a:lnTo>
                    <a:pt x="4" y="29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49" name="Freeform 1917"/>
            <p:cNvSpPr>
              <a:spLocks/>
            </p:cNvSpPr>
            <p:nvPr/>
          </p:nvSpPr>
          <p:spPr bwMode="auto">
            <a:xfrm>
              <a:off x="3573" y="1411"/>
              <a:ext cx="39" cy="118"/>
            </a:xfrm>
            <a:custGeom>
              <a:avLst/>
              <a:gdLst>
                <a:gd name="T0" fmla="*/ 0 w 115"/>
                <a:gd name="T1" fmla="*/ 0 h 352"/>
                <a:gd name="T2" fmla="*/ 0 w 115"/>
                <a:gd name="T3" fmla="*/ 0 h 352"/>
                <a:gd name="T4" fmla="*/ 0 w 115"/>
                <a:gd name="T5" fmla="*/ 0 h 352"/>
                <a:gd name="T6" fmla="*/ 0 w 115"/>
                <a:gd name="T7" fmla="*/ 0 h 352"/>
                <a:gd name="T8" fmla="*/ 0 w 115"/>
                <a:gd name="T9" fmla="*/ 0 h 352"/>
                <a:gd name="T10" fmla="*/ 0 w 115"/>
                <a:gd name="T11" fmla="*/ 0 h 352"/>
                <a:gd name="T12" fmla="*/ 0 w 115"/>
                <a:gd name="T13" fmla="*/ 0 h 352"/>
                <a:gd name="T14" fmla="*/ 0 w 115"/>
                <a:gd name="T15" fmla="*/ 0 h 352"/>
                <a:gd name="T16" fmla="*/ 0 w 115"/>
                <a:gd name="T17" fmla="*/ 0 h 352"/>
                <a:gd name="T18" fmla="*/ 0 w 115"/>
                <a:gd name="T19" fmla="*/ 0 h 352"/>
                <a:gd name="T20" fmla="*/ 0 w 115"/>
                <a:gd name="T21" fmla="*/ 0 h 352"/>
                <a:gd name="T22" fmla="*/ 0 w 115"/>
                <a:gd name="T23" fmla="*/ 0 h 352"/>
                <a:gd name="T24" fmla="*/ 0 w 115"/>
                <a:gd name="T25" fmla="*/ 0 h 352"/>
                <a:gd name="T26" fmla="*/ 0 w 115"/>
                <a:gd name="T27" fmla="*/ 0 h 352"/>
                <a:gd name="T28" fmla="*/ 0 w 115"/>
                <a:gd name="T29" fmla="*/ 0 h 352"/>
                <a:gd name="T30" fmla="*/ 0 w 115"/>
                <a:gd name="T31" fmla="*/ 0 h 352"/>
                <a:gd name="T32" fmla="*/ 0 w 115"/>
                <a:gd name="T33" fmla="*/ 0 h 352"/>
                <a:gd name="T34" fmla="*/ 0 w 115"/>
                <a:gd name="T35" fmla="*/ 0 h 352"/>
                <a:gd name="T36" fmla="*/ 0 w 115"/>
                <a:gd name="T37" fmla="*/ 0 h 352"/>
                <a:gd name="T38" fmla="*/ 0 w 115"/>
                <a:gd name="T39" fmla="*/ 0 h 352"/>
                <a:gd name="T40" fmla="*/ 0 w 115"/>
                <a:gd name="T41" fmla="*/ 0 h 352"/>
                <a:gd name="T42" fmla="*/ 0 w 115"/>
                <a:gd name="T43" fmla="*/ 0 h 352"/>
                <a:gd name="T44" fmla="*/ 0 w 115"/>
                <a:gd name="T45" fmla="*/ 0 h 352"/>
                <a:gd name="T46" fmla="*/ 0 w 115"/>
                <a:gd name="T47" fmla="*/ 0 h 352"/>
                <a:gd name="T48" fmla="*/ 0 w 115"/>
                <a:gd name="T49" fmla="*/ 0 h 352"/>
                <a:gd name="T50" fmla="*/ 0 w 115"/>
                <a:gd name="T51" fmla="*/ 0 h 352"/>
                <a:gd name="T52" fmla="*/ 0 w 115"/>
                <a:gd name="T53" fmla="*/ 0 h 352"/>
                <a:gd name="T54" fmla="*/ 0 w 115"/>
                <a:gd name="T55" fmla="*/ 0 h 352"/>
                <a:gd name="T56" fmla="*/ 0 w 115"/>
                <a:gd name="T57" fmla="*/ 0 h 352"/>
                <a:gd name="T58" fmla="*/ 0 w 115"/>
                <a:gd name="T59" fmla="*/ 0 h 352"/>
                <a:gd name="T60" fmla="*/ 0 w 115"/>
                <a:gd name="T61" fmla="*/ 0 h 352"/>
                <a:gd name="T62" fmla="*/ 0 w 115"/>
                <a:gd name="T63" fmla="*/ 0 h 352"/>
                <a:gd name="T64" fmla="*/ 0 w 115"/>
                <a:gd name="T65" fmla="*/ 0 h 352"/>
                <a:gd name="T66" fmla="*/ 0 w 115"/>
                <a:gd name="T67" fmla="*/ 0 h 352"/>
                <a:gd name="T68" fmla="*/ 0 w 115"/>
                <a:gd name="T69" fmla="*/ 0 h 352"/>
                <a:gd name="T70" fmla="*/ 0 w 115"/>
                <a:gd name="T71" fmla="*/ 0 h 352"/>
                <a:gd name="T72" fmla="*/ 0 w 115"/>
                <a:gd name="T73" fmla="*/ 0 h 352"/>
                <a:gd name="T74" fmla="*/ 0 w 115"/>
                <a:gd name="T75" fmla="*/ 0 h 352"/>
                <a:gd name="T76" fmla="*/ 0 w 115"/>
                <a:gd name="T77" fmla="*/ 0 h 352"/>
                <a:gd name="T78" fmla="*/ 0 w 115"/>
                <a:gd name="T79" fmla="*/ 0 h 352"/>
                <a:gd name="T80" fmla="*/ 0 w 115"/>
                <a:gd name="T81" fmla="*/ 0 h 352"/>
                <a:gd name="T82" fmla="*/ 0 w 115"/>
                <a:gd name="T83" fmla="*/ 0 h 352"/>
                <a:gd name="T84" fmla="*/ 0 w 115"/>
                <a:gd name="T85" fmla="*/ 0 h 352"/>
                <a:gd name="T86" fmla="*/ 0 w 115"/>
                <a:gd name="T87" fmla="*/ 0 h 352"/>
                <a:gd name="T88" fmla="*/ 0 w 115"/>
                <a:gd name="T89" fmla="*/ 0 h 352"/>
                <a:gd name="T90" fmla="*/ 0 w 115"/>
                <a:gd name="T91" fmla="*/ 0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15" h="352">
                  <a:moveTo>
                    <a:pt x="99" y="0"/>
                  </a:moveTo>
                  <a:lnTo>
                    <a:pt x="100" y="2"/>
                  </a:lnTo>
                  <a:lnTo>
                    <a:pt x="102" y="4"/>
                  </a:lnTo>
                  <a:lnTo>
                    <a:pt x="103" y="6"/>
                  </a:lnTo>
                  <a:lnTo>
                    <a:pt x="104" y="10"/>
                  </a:lnTo>
                  <a:lnTo>
                    <a:pt x="105" y="13"/>
                  </a:lnTo>
                  <a:lnTo>
                    <a:pt x="105" y="17"/>
                  </a:lnTo>
                  <a:lnTo>
                    <a:pt x="105" y="21"/>
                  </a:lnTo>
                  <a:lnTo>
                    <a:pt x="104" y="27"/>
                  </a:lnTo>
                  <a:lnTo>
                    <a:pt x="103" y="34"/>
                  </a:lnTo>
                  <a:lnTo>
                    <a:pt x="102" y="40"/>
                  </a:lnTo>
                  <a:lnTo>
                    <a:pt x="101" y="46"/>
                  </a:lnTo>
                  <a:lnTo>
                    <a:pt x="100" y="51"/>
                  </a:lnTo>
                  <a:lnTo>
                    <a:pt x="100" y="56"/>
                  </a:lnTo>
                  <a:lnTo>
                    <a:pt x="101" y="61"/>
                  </a:lnTo>
                  <a:lnTo>
                    <a:pt x="102" y="65"/>
                  </a:lnTo>
                  <a:lnTo>
                    <a:pt x="104" y="68"/>
                  </a:lnTo>
                  <a:lnTo>
                    <a:pt x="106" y="71"/>
                  </a:lnTo>
                  <a:lnTo>
                    <a:pt x="107" y="75"/>
                  </a:lnTo>
                  <a:lnTo>
                    <a:pt x="109" y="81"/>
                  </a:lnTo>
                  <a:lnTo>
                    <a:pt x="110" y="87"/>
                  </a:lnTo>
                  <a:lnTo>
                    <a:pt x="111" y="93"/>
                  </a:lnTo>
                  <a:lnTo>
                    <a:pt x="110" y="100"/>
                  </a:lnTo>
                  <a:lnTo>
                    <a:pt x="109" y="106"/>
                  </a:lnTo>
                  <a:lnTo>
                    <a:pt x="107" y="112"/>
                  </a:lnTo>
                  <a:lnTo>
                    <a:pt x="105" y="118"/>
                  </a:lnTo>
                  <a:lnTo>
                    <a:pt x="103" y="125"/>
                  </a:lnTo>
                  <a:lnTo>
                    <a:pt x="102" y="130"/>
                  </a:lnTo>
                  <a:lnTo>
                    <a:pt x="101" y="136"/>
                  </a:lnTo>
                  <a:lnTo>
                    <a:pt x="101" y="143"/>
                  </a:lnTo>
                  <a:lnTo>
                    <a:pt x="101" y="149"/>
                  </a:lnTo>
                  <a:lnTo>
                    <a:pt x="102" y="154"/>
                  </a:lnTo>
                  <a:lnTo>
                    <a:pt x="103" y="160"/>
                  </a:lnTo>
                  <a:lnTo>
                    <a:pt x="105" y="165"/>
                  </a:lnTo>
                  <a:lnTo>
                    <a:pt x="107" y="169"/>
                  </a:lnTo>
                  <a:lnTo>
                    <a:pt x="110" y="174"/>
                  </a:lnTo>
                  <a:lnTo>
                    <a:pt x="111" y="178"/>
                  </a:lnTo>
                  <a:lnTo>
                    <a:pt x="113" y="182"/>
                  </a:lnTo>
                  <a:lnTo>
                    <a:pt x="114" y="186"/>
                  </a:lnTo>
                  <a:lnTo>
                    <a:pt x="115" y="191"/>
                  </a:lnTo>
                  <a:lnTo>
                    <a:pt x="114" y="195"/>
                  </a:lnTo>
                  <a:lnTo>
                    <a:pt x="113" y="200"/>
                  </a:lnTo>
                  <a:lnTo>
                    <a:pt x="111" y="205"/>
                  </a:lnTo>
                  <a:lnTo>
                    <a:pt x="109" y="209"/>
                  </a:lnTo>
                  <a:lnTo>
                    <a:pt x="107" y="213"/>
                  </a:lnTo>
                  <a:lnTo>
                    <a:pt x="105" y="218"/>
                  </a:lnTo>
                  <a:lnTo>
                    <a:pt x="103" y="223"/>
                  </a:lnTo>
                  <a:lnTo>
                    <a:pt x="102" y="227"/>
                  </a:lnTo>
                  <a:lnTo>
                    <a:pt x="101" y="233"/>
                  </a:lnTo>
                  <a:lnTo>
                    <a:pt x="101" y="238"/>
                  </a:lnTo>
                  <a:lnTo>
                    <a:pt x="101" y="243"/>
                  </a:lnTo>
                  <a:lnTo>
                    <a:pt x="101" y="248"/>
                  </a:lnTo>
                  <a:lnTo>
                    <a:pt x="102" y="253"/>
                  </a:lnTo>
                  <a:lnTo>
                    <a:pt x="104" y="258"/>
                  </a:lnTo>
                  <a:lnTo>
                    <a:pt x="106" y="261"/>
                  </a:lnTo>
                  <a:lnTo>
                    <a:pt x="109" y="264"/>
                  </a:lnTo>
                  <a:lnTo>
                    <a:pt x="111" y="269"/>
                  </a:lnTo>
                  <a:lnTo>
                    <a:pt x="113" y="274"/>
                  </a:lnTo>
                  <a:lnTo>
                    <a:pt x="113" y="279"/>
                  </a:lnTo>
                  <a:lnTo>
                    <a:pt x="114" y="285"/>
                  </a:lnTo>
                  <a:lnTo>
                    <a:pt x="113" y="290"/>
                  </a:lnTo>
                  <a:lnTo>
                    <a:pt x="113" y="295"/>
                  </a:lnTo>
                  <a:lnTo>
                    <a:pt x="111" y="299"/>
                  </a:lnTo>
                  <a:lnTo>
                    <a:pt x="109" y="302"/>
                  </a:lnTo>
                  <a:lnTo>
                    <a:pt x="106" y="305"/>
                  </a:lnTo>
                  <a:lnTo>
                    <a:pt x="103" y="308"/>
                  </a:lnTo>
                  <a:lnTo>
                    <a:pt x="100" y="310"/>
                  </a:lnTo>
                  <a:lnTo>
                    <a:pt x="96" y="313"/>
                  </a:lnTo>
                  <a:lnTo>
                    <a:pt x="93" y="316"/>
                  </a:lnTo>
                  <a:lnTo>
                    <a:pt x="89" y="319"/>
                  </a:lnTo>
                  <a:lnTo>
                    <a:pt x="84" y="321"/>
                  </a:lnTo>
                  <a:lnTo>
                    <a:pt x="81" y="321"/>
                  </a:lnTo>
                  <a:lnTo>
                    <a:pt x="77" y="322"/>
                  </a:lnTo>
                  <a:lnTo>
                    <a:pt x="74" y="322"/>
                  </a:lnTo>
                  <a:lnTo>
                    <a:pt x="70" y="323"/>
                  </a:lnTo>
                  <a:lnTo>
                    <a:pt x="68" y="324"/>
                  </a:lnTo>
                  <a:lnTo>
                    <a:pt x="66" y="326"/>
                  </a:lnTo>
                  <a:lnTo>
                    <a:pt x="65" y="330"/>
                  </a:lnTo>
                  <a:lnTo>
                    <a:pt x="64" y="334"/>
                  </a:lnTo>
                  <a:lnTo>
                    <a:pt x="63" y="339"/>
                  </a:lnTo>
                  <a:lnTo>
                    <a:pt x="62" y="344"/>
                  </a:lnTo>
                  <a:lnTo>
                    <a:pt x="60" y="347"/>
                  </a:lnTo>
                  <a:lnTo>
                    <a:pt x="58" y="349"/>
                  </a:lnTo>
                  <a:lnTo>
                    <a:pt x="54" y="350"/>
                  </a:lnTo>
                  <a:lnTo>
                    <a:pt x="51" y="351"/>
                  </a:lnTo>
                  <a:lnTo>
                    <a:pt x="47" y="351"/>
                  </a:lnTo>
                  <a:lnTo>
                    <a:pt x="42" y="352"/>
                  </a:lnTo>
                  <a:lnTo>
                    <a:pt x="38" y="352"/>
                  </a:lnTo>
                  <a:lnTo>
                    <a:pt x="27" y="352"/>
                  </a:lnTo>
                  <a:lnTo>
                    <a:pt x="16" y="352"/>
                  </a:lnTo>
                  <a:lnTo>
                    <a:pt x="8" y="352"/>
                  </a:lnTo>
                  <a:lnTo>
                    <a:pt x="0" y="35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Line 1918"/>
            <p:cNvSpPr>
              <a:spLocks noChangeShapeType="1"/>
            </p:cNvSpPr>
            <p:nvPr/>
          </p:nvSpPr>
          <p:spPr bwMode="auto">
            <a:xfrm flipH="1">
              <a:off x="3574" y="1437"/>
              <a:ext cx="5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Line 1919"/>
            <p:cNvSpPr>
              <a:spLocks noChangeShapeType="1"/>
            </p:cNvSpPr>
            <p:nvPr/>
          </p:nvSpPr>
          <p:spPr bwMode="auto">
            <a:xfrm flipH="1">
              <a:off x="3266" y="1483"/>
              <a:ext cx="232" cy="1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1920"/>
            <p:cNvSpPr>
              <a:spLocks/>
            </p:cNvSpPr>
            <p:nvPr/>
          </p:nvSpPr>
          <p:spPr bwMode="auto">
            <a:xfrm>
              <a:off x="3227" y="1609"/>
              <a:ext cx="43" cy="116"/>
            </a:xfrm>
            <a:custGeom>
              <a:avLst/>
              <a:gdLst>
                <a:gd name="T0" fmla="*/ 0 w 129"/>
                <a:gd name="T1" fmla="*/ 0 h 348"/>
                <a:gd name="T2" fmla="*/ 0 w 129"/>
                <a:gd name="T3" fmla="*/ 0 h 348"/>
                <a:gd name="T4" fmla="*/ 0 w 129"/>
                <a:gd name="T5" fmla="*/ 0 h 348"/>
                <a:gd name="T6" fmla="*/ 0 w 129"/>
                <a:gd name="T7" fmla="*/ 0 h 348"/>
                <a:gd name="T8" fmla="*/ 0 w 129"/>
                <a:gd name="T9" fmla="*/ 0 h 348"/>
                <a:gd name="T10" fmla="*/ 0 w 129"/>
                <a:gd name="T11" fmla="*/ 0 h 348"/>
                <a:gd name="T12" fmla="*/ 0 w 129"/>
                <a:gd name="T13" fmla="*/ 0 h 348"/>
                <a:gd name="T14" fmla="*/ 0 w 129"/>
                <a:gd name="T15" fmla="*/ 0 h 348"/>
                <a:gd name="T16" fmla="*/ 0 w 129"/>
                <a:gd name="T17" fmla="*/ 0 h 348"/>
                <a:gd name="T18" fmla="*/ 0 w 129"/>
                <a:gd name="T19" fmla="*/ 0 h 348"/>
                <a:gd name="T20" fmla="*/ 0 w 129"/>
                <a:gd name="T21" fmla="*/ 0 h 348"/>
                <a:gd name="T22" fmla="*/ 0 w 129"/>
                <a:gd name="T23" fmla="*/ 0 h 348"/>
                <a:gd name="T24" fmla="*/ 0 w 129"/>
                <a:gd name="T25" fmla="*/ 0 h 348"/>
                <a:gd name="T26" fmla="*/ 0 w 129"/>
                <a:gd name="T27" fmla="*/ 0 h 348"/>
                <a:gd name="T28" fmla="*/ 0 w 129"/>
                <a:gd name="T29" fmla="*/ 0 h 348"/>
                <a:gd name="T30" fmla="*/ 0 w 129"/>
                <a:gd name="T31" fmla="*/ 0 h 348"/>
                <a:gd name="T32" fmla="*/ 0 w 129"/>
                <a:gd name="T33" fmla="*/ 0 h 348"/>
                <a:gd name="T34" fmla="*/ 0 w 129"/>
                <a:gd name="T35" fmla="*/ 0 h 348"/>
                <a:gd name="T36" fmla="*/ 0 w 129"/>
                <a:gd name="T37" fmla="*/ 0 h 348"/>
                <a:gd name="T38" fmla="*/ 0 w 129"/>
                <a:gd name="T39" fmla="*/ 0 h 348"/>
                <a:gd name="T40" fmla="*/ 0 w 129"/>
                <a:gd name="T41" fmla="*/ 0 h 348"/>
                <a:gd name="T42" fmla="*/ 0 w 129"/>
                <a:gd name="T43" fmla="*/ 0 h 348"/>
                <a:gd name="T44" fmla="*/ 0 w 129"/>
                <a:gd name="T45" fmla="*/ 0 h 348"/>
                <a:gd name="T46" fmla="*/ 0 w 129"/>
                <a:gd name="T47" fmla="*/ 0 h 348"/>
                <a:gd name="T48" fmla="*/ 0 w 129"/>
                <a:gd name="T49" fmla="*/ 0 h 348"/>
                <a:gd name="T50" fmla="*/ 0 w 129"/>
                <a:gd name="T51" fmla="*/ 0 h 348"/>
                <a:gd name="T52" fmla="*/ 0 w 129"/>
                <a:gd name="T53" fmla="*/ 0 h 348"/>
                <a:gd name="T54" fmla="*/ 0 w 129"/>
                <a:gd name="T55" fmla="*/ 0 h 348"/>
                <a:gd name="T56" fmla="*/ 0 w 129"/>
                <a:gd name="T57" fmla="*/ 0 h 348"/>
                <a:gd name="T58" fmla="*/ 0 w 129"/>
                <a:gd name="T59" fmla="*/ 0 h 348"/>
                <a:gd name="T60" fmla="*/ 0 w 129"/>
                <a:gd name="T61" fmla="*/ 0 h 348"/>
                <a:gd name="T62" fmla="*/ 0 w 129"/>
                <a:gd name="T63" fmla="*/ 0 h 348"/>
                <a:gd name="T64" fmla="*/ 0 w 129"/>
                <a:gd name="T65" fmla="*/ 0 h 348"/>
                <a:gd name="T66" fmla="*/ 0 w 129"/>
                <a:gd name="T67" fmla="*/ 0 h 348"/>
                <a:gd name="T68" fmla="*/ 0 w 129"/>
                <a:gd name="T69" fmla="*/ 0 h 348"/>
                <a:gd name="T70" fmla="*/ 0 w 129"/>
                <a:gd name="T71" fmla="*/ 0 h 348"/>
                <a:gd name="T72" fmla="*/ 0 w 129"/>
                <a:gd name="T73" fmla="*/ 0 h 348"/>
                <a:gd name="T74" fmla="*/ 0 w 129"/>
                <a:gd name="T75" fmla="*/ 0 h 348"/>
                <a:gd name="T76" fmla="*/ 0 w 129"/>
                <a:gd name="T77" fmla="*/ 0 h 348"/>
                <a:gd name="T78" fmla="*/ 0 w 129"/>
                <a:gd name="T79" fmla="*/ 0 h 348"/>
                <a:gd name="T80" fmla="*/ 0 w 129"/>
                <a:gd name="T81" fmla="*/ 0 h 348"/>
                <a:gd name="T82" fmla="*/ 0 w 129"/>
                <a:gd name="T83" fmla="*/ 0 h 348"/>
                <a:gd name="T84" fmla="*/ 0 w 129"/>
                <a:gd name="T85" fmla="*/ 0 h 348"/>
                <a:gd name="T86" fmla="*/ 0 w 129"/>
                <a:gd name="T87" fmla="*/ 0 h 348"/>
                <a:gd name="T88" fmla="*/ 0 w 129"/>
                <a:gd name="T89" fmla="*/ 0 h 348"/>
                <a:gd name="T90" fmla="*/ 0 w 129"/>
                <a:gd name="T91" fmla="*/ 0 h 348"/>
                <a:gd name="T92" fmla="*/ 0 w 129"/>
                <a:gd name="T93" fmla="*/ 0 h 348"/>
                <a:gd name="T94" fmla="*/ 0 w 129"/>
                <a:gd name="T95" fmla="*/ 0 h 348"/>
                <a:gd name="T96" fmla="*/ 0 w 129"/>
                <a:gd name="T97" fmla="*/ 0 h 348"/>
                <a:gd name="T98" fmla="*/ 0 w 129"/>
                <a:gd name="T99" fmla="*/ 0 h 348"/>
                <a:gd name="T100" fmla="*/ 0 w 129"/>
                <a:gd name="T101" fmla="*/ 0 h 348"/>
                <a:gd name="T102" fmla="*/ 0 w 129"/>
                <a:gd name="T103" fmla="*/ 0 h 348"/>
                <a:gd name="T104" fmla="*/ 0 w 129"/>
                <a:gd name="T105" fmla="*/ 0 h 348"/>
                <a:gd name="T106" fmla="*/ 0 w 129"/>
                <a:gd name="T107" fmla="*/ 0 h 348"/>
                <a:gd name="T108" fmla="*/ 0 w 129"/>
                <a:gd name="T109" fmla="*/ 0 h 348"/>
                <a:gd name="T110" fmla="*/ 0 w 129"/>
                <a:gd name="T111" fmla="*/ 0 h 348"/>
                <a:gd name="T112" fmla="*/ 0 w 129"/>
                <a:gd name="T113" fmla="*/ 0 h 348"/>
                <a:gd name="T114" fmla="*/ 0 w 129"/>
                <a:gd name="T115" fmla="*/ 0 h 34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9" h="348">
                  <a:moveTo>
                    <a:pt x="12" y="61"/>
                  </a:moveTo>
                  <a:lnTo>
                    <a:pt x="11" y="62"/>
                  </a:lnTo>
                  <a:lnTo>
                    <a:pt x="10" y="62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10" y="59"/>
                  </a:lnTo>
                  <a:lnTo>
                    <a:pt x="11" y="58"/>
                  </a:lnTo>
                  <a:lnTo>
                    <a:pt x="12" y="56"/>
                  </a:lnTo>
                  <a:lnTo>
                    <a:pt x="14" y="53"/>
                  </a:lnTo>
                  <a:lnTo>
                    <a:pt x="16" y="51"/>
                  </a:lnTo>
                  <a:lnTo>
                    <a:pt x="17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2" y="45"/>
                  </a:lnTo>
                  <a:lnTo>
                    <a:pt x="45" y="45"/>
                  </a:lnTo>
                  <a:lnTo>
                    <a:pt x="48" y="44"/>
                  </a:lnTo>
                  <a:lnTo>
                    <a:pt x="50" y="43"/>
                  </a:lnTo>
                  <a:lnTo>
                    <a:pt x="52" y="41"/>
                  </a:lnTo>
                  <a:lnTo>
                    <a:pt x="53" y="39"/>
                  </a:lnTo>
                  <a:lnTo>
                    <a:pt x="55" y="36"/>
                  </a:lnTo>
                  <a:lnTo>
                    <a:pt x="57" y="34"/>
                  </a:lnTo>
                  <a:lnTo>
                    <a:pt x="59" y="32"/>
                  </a:lnTo>
                  <a:lnTo>
                    <a:pt x="61" y="30"/>
                  </a:lnTo>
                  <a:lnTo>
                    <a:pt x="64" y="28"/>
                  </a:lnTo>
                  <a:lnTo>
                    <a:pt x="66" y="27"/>
                  </a:lnTo>
                  <a:lnTo>
                    <a:pt x="68" y="26"/>
                  </a:lnTo>
                  <a:lnTo>
                    <a:pt x="70" y="25"/>
                  </a:lnTo>
                  <a:lnTo>
                    <a:pt x="73" y="24"/>
                  </a:lnTo>
                  <a:lnTo>
                    <a:pt x="75" y="22"/>
                  </a:lnTo>
                  <a:lnTo>
                    <a:pt x="77" y="20"/>
                  </a:lnTo>
                  <a:lnTo>
                    <a:pt x="78" y="19"/>
                  </a:lnTo>
                  <a:lnTo>
                    <a:pt x="80" y="17"/>
                  </a:lnTo>
                  <a:lnTo>
                    <a:pt x="82" y="16"/>
                  </a:lnTo>
                  <a:lnTo>
                    <a:pt x="85" y="16"/>
                  </a:lnTo>
                  <a:lnTo>
                    <a:pt x="89" y="16"/>
                  </a:lnTo>
                  <a:lnTo>
                    <a:pt x="93" y="15"/>
                  </a:lnTo>
                  <a:lnTo>
                    <a:pt x="96" y="14"/>
                  </a:lnTo>
                  <a:lnTo>
                    <a:pt x="98" y="12"/>
                  </a:lnTo>
                  <a:lnTo>
                    <a:pt x="101" y="10"/>
                  </a:lnTo>
                  <a:lnTo>
                    <a:pt x="103" y="9"/>
                  </a:lnTo>
                  <a:lnTo>
                    <a:pt x="104" y="8"/>
                  </a:lnTo>
                  <a:lnTo>
                    <a:pt x="106" y="7"/>
                  </a:lnTo>
                  <a:lnTo>
                    <a:pt x="107" y="6"/>
                  </a:lnTo>
                  <a:lnTo>
                    <a:pt x="107" y="4"/>
                  </a:lnTo>
                  <a:lnTo>
                    <a:pt x="108" y="2"/>
                  </a:lnTo>
                  <a:lnTo>
                    <a:pt x="109" y="1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1"/>
                  </a:lnTo>
                  <a:lnTo>
                    <a:pt x="116" y="2"/>
                  </a:lnTo>
                  <a:lnTo>
                    <a:pt x="117" y="4"/>
                  </a:lnTo>
                  <a:lnTo>
                    <a:pt x="117" y="5"/>
                  </a:lnTo>
                  <a:lnTo>
                    <a:pt x="118" y="7"/>
                  </a:lnTo>
                  <a:lnTo>
                    <a:pt x="119" y="10"/>
                  </a:lnTo>
                  <a:lnTo>
                    <a:pt x="120" y="12"/>
                  </a:lnTo>
                  <a:lnTo>
                    <a:pt x="120" y="14"/>
                  </a:lnTo>
                  <a:lnTo>
                    <a:pt x="120" y="16"/>
                  </a:lnTo>
                  <a:lnTo>
                    <a:pt x="119" y="19"/>
                  </a:lnTo>
                  <a:lnTo>
                    <a:pt x="118" y="22"/>
                  </a:lnTo>
                  <a:lnTo>
                    <a:pt x="116" y="24"/>
                  </a:lnTo>
                  <a:lnTo>
                    <a:pt x="115" y="28"/>
                  </a:lnTo>
                  <a:lnTo>
                    <a:pt x="114" y="31"/>
                  </a:lnTo>
                  <a:lnTo>
                    <a:pt x="113" y="34"/>
                  </a:lnTo>
                  <a:lnTo>
                    <a:pt x="112" y="37"/>
                  </a:lnTo>
                  <a:lnTo>
                    <a:pt x="111" y="41"/>
                  </a:lnTo>
                  <a:lnTo>
                    <a:pt x="111" y="44"/>
                  </a:lnTo>
                  <a:lnTo>
                    <a:pt x="110" y="49"/>
                  </a:lnTo>
                  <a:lnTo>
                    <a:pt x="110" y="53"/>
                  </a:lnTo>
                  <a:lnTo>
                    <a:pt x="110" y="57"/>
                  </a:lnTo>
                  <a:lnTo>
                    <a:pt x="111" y="61"/>
                  </a:lnTo>
                  <a:lnTo>
                    <a:pt x="111" y="64"/>
                  </a:lnTo>
                  <a:lnTo>
                    <a:pt x="113" y="67"/>
                  </a:lnTo>
                  <a:lnTo>
                    <a:pt x="115" y="70"/>
                  </a:lnTo>
                  <a:lnTo>
                    <a:pt x="117" y="73"/>
                  </a:lnTo>
                  <a:lnTo>
                    <a:pt x="120" y="75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22" y="82"/>
                  </a:lnTo>
                  <a:lnTo>
                    <a:pt x="122" y="85"/>
                  </a:lnTo>
                  <a:lnTo>
                    <a:pt x="121" y="88"/>
                  </a:lnTo>
                  <a:lnTo>
                    <a:pt x="121" y="90"/>
                  </a:lnTo>
                  <a:lnTo>
                    <a:pt x="120" y="92"/>
                  </a:lnTo>
                  <a:lnTo>
                    <a:pt x="118" y="95"/>
                  </a:lnTo>
                  <a:lnTo>
                    <a:pt x="117" y="98"/>
                  </a:lnTo>
                  <a:lnTo>
                    <a:pt x="116" y="101"/>
                  </a:lnTo>
                  <a:lnTo>
                    <a:pt x="115" y="104"/>
                  </a:lnTo>
                  <a:lnTo>
                    <a:pt x="115" y="107"/>
                  </a:lnTo>
                  <a:lnTo>
                    <a:pt x="114" y="112"/>
                  </a:lnTo>
                  <a:lnTo>
                    <a:pt x="113" y="116"/>
                  </a:lnTo>
                  <a:lnTo>
                    <a:pt x="113" y="120"/>
                  </a:lnTo>
                  <a:lnTo>
                    <a:pt x="113" y="124"/>
                  </a:lnTo>
                  <a:lnTo>
                    <a:pt x="114" y="128"/>
                  </a:lnTo>
                  <a:lnTo>
                    <a:pt x="115" y="131"/>
                  </a:lnTo>
                  <a:lnTo>
                    <a:pt x="117" y="134"/>
                  </a:lnTo>
                  <a:lnTo>
                    <a:pt x="119" y="137"/>
                  </a:lnTo>
                  <a:lnTo>
                    <a:pt x="120" y="140"/>
                  </a:lnTo>
                  <a:lnTo>
                    <a:pt x="121" y="143"/>
                  </a:lnTo>
                  <a:lnTo>
                    <a:pt x="123" y="146"/>
                  </a:lnTo>
                  <a:lnTo>
                    <a:pt x="125" y="148"/>
                  </a:lnTo>
                  <a:lnTo>
                    <a:pt x="128" y="151"/>
                  </a:lnTo>
                  <a:lnTo>
                    <a:pt x="129" y="154"/>
                  </a:lnTo>
                  <a:lnTo>
                    <a:pt x="129" y="157"/>
                  </a:lnTo>
                  <a:lnTo>
                    <a:pt x="129" y="160"/>
                  </a:lnTo>
                  <a:lnTo>
                    <a:pt x="129" y="163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9" y="170"/>
                  </a:lnTo>
                  <a:lnTo>
                    <a:pt x="128" y="172"/>
                  </a:lnTo>
                  <a:lnTo>
                    <a:pt x="127" y="174"/>
                  </a:lnTo>
                  <a:lnTo>
                    <a:pt x="124" y="176"/>
                  </a:lnTo>
                  <a:lnTo>
                    <a:pt x="123" y="179"/>
                  </a:lnTo>
                  <a:lnTo>
                    <a:pt x="122" y="183"/>
                  </a:lnTo>
                  <a:lnTo>
                    <a:pt x="121" y="186"/>
                  </a:lnTo>
                  <a:lnTo>
                    <a:pt x="120" y="189"/>
                  </a:lnTo>
                  <a:lnTo>
                    <a:pt x="119" y="192"/>
                  </a:lnTo>
                  <a:lnTo>
                    <a:pt x="117" y="195"/>
                  </a:lnTo>
                  <a:lnTo>
                    <a:pt x="116" y="198"/>
                  </a:lnTo>
                  <a:lnTo>
                    <a:pt x="115" y="201"/>
                  </a:lnTo>
                  <a:lnTo>
                    <a:pt x="114" y="205"/>
                  </a:lnTo>
                  <a:lnTo>
                    <a:pt x="114" y="209"/>
                  </a:lnTo>
                  <a:lnTo>
                    <a:pt x="113" y="214"/>
                  </a:lnTo>
                  <a:lnTo>
                    <a:pt x="113" y="218"/>
                  </a:lnTo>
                  <a:lnTo>
                    <a:pt x="114" y="222"/>
                  </a:lnTo>
                  <a:lnTo>
                    <a:pt x="114" y="225"/>
                  </a:lnTo>
                  <a:lnTo>
                    <a:pt x="115" y="228"/>
                  </a:lnTo>
                  <a:lnTo>
                    <a:pt x="116" y="232"/>
                  </a:lnTo>
                  <a:lnTo>
                    <a:pt x="118" y="235"/>
                  </a:lnTo>
                  <a:lnTo>
                    <a:pt x="119" y="239"/>
                  </a:lnTo>
                  <a:lnTo>
                    <a:pt x="120" y="243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19" y="256"/>
                  </a:lnTo>
                  <a:lnTo>
                    <a:pt x="118" y="261"/>
                  </a:lnTo>
                  <a:lnTo>
                    <a:pt x="116" y="265"/>
                  </a:lnTo>
                  <a:lnTo>
                    <a:pt x="115" y="268"/>
                  </a:lnTo>
                  <a:lnTo>
                    <a:pt x="114" y="270"/>
                  </a:lnTo>
                  <a:lnTo>
                    <a:pt x="114" y="273"/>
                  </a:lnTo>
                  <a:lnTo>
                    <a:pt x="114" y="277"/>
                  </a:lnTo>
                  <a:lnTo>
                    <a:pt x="114" y="281"/>
                  </a:lnTo>
                  <a:lnTo>
                    <a:pt x="114" y="285"/>
                  </a:lnTo>
                  <a:lnTo>
                    <a:pt x="113" y="289"/>
                  </a:lnTo>
                  <a:lnTo>
                    <a:pt x="113" y="293"/>
                  </a:lnTo>
                  <a:lnTo>
                    <a:pt x="113" y="297"/>
                  </a:lnTo>
                  <a:lnTo>
                    <a:pt x="114" y="300"/>
                  </a:lnTo>
                  <a:lnTo>
                    <a:pt x="114" y="303"/>
                  </a:lnTo>
                  <a:lnTo>
                    <a:pt x="114" y="306"/>
                  </a:lnTo>
                  <a:lnTo>
                    <a:pt x="113" y="309"/>
                  </a:lnTo>
                  <a:lnTo>
                    <a:pt x="113" y="311"/>
                  </a:lnTo>
                  <a:lnTo>
                    <a:pt x="112" y="312"/>
                  </a:lnTo>
                  <a:lnTo>
                    <a:pt x="110" y="314"/>
                  </a:lnTo>
                  <a:lnTo>
                    <a:pt x="109" y="315"/>
                  </a:lnTo>
                  <a:lnTo>
                    <a:pt x="106" y="316"/>
                  </a:lnTo>
                  <a:lnTo>
                    <a:pt x="104" y="317"/>
                  </a:lnTo>
                  <a:lnTo>
                    <a:pt x="101" y="318"/>
                  </a:lnTo>
                  <a:lnTo>
                    <a:pt x="97" y="318"/>
                  </a:lnTo>
                  <a:lnTo>
                    <a:pt x="94" y="317"/>
                  </a:lnTo>
                  <a:lnTo>
                    <a:pt x="90" y="318"/>
                  </a:lnTo>
                  <a:lnTo>
                    <a:pt x="88" y="318"/>
                  </a:lnTo>
                  <a:lnTo>
                    <a:pt x="86" y="319"/>
                  </a:lnTo>
                  <a:lnTo>
                    <a:pt x="84" y="320"/>
                  </a:lnTo>
                  <a:lnTo>
                    <a:pt x="82" y="322"/>
                  </a:lnTo>
                  <a:lnTo>
                    <a:pt x="79" y="324"/>
                  </a:lnTo>
                  <a:lnTo>
                    <a:pt x="77" y="327"/>
                  </a:lnTo>
                  <a:lnTo>
                    <a:pt x="75" y="330"/>
                  </a:lnTo>
                  <a:lnTo>
                    <a:pt x="72" y="332"/>
                  </a:lnTo>
                  <a:lnTo>
                    <a:pt x="71" y="334"/>
                  </a:lnTo>
                  <a:lnTo>
                    <a:pt x="69" y="336"/>
                  </a:lnTo>
                  <a:lnTo>
                    <a:pt x="66" y="337"/>
                  </a:lnTo>
                  <a:lnTo>
                    <a:pt x="64" y="338"/>
                  </a:lnTo>
                  <a:lnTo>
                    <a:pt x="60" y="339"/>
                  </a:lnTo>
                  <a:lnTo>
                    <a:pt x="57" y="339"/>
                  </a:lnTo>
                  <a:lnTo>
                    <a:pt x="54" y="340"/>
                  </a:lnTo>
                  <a:lnTo>
                    <a:pt x="52" y="341"/>
                  </a:lnTo>
                  <a:lnTo>
                    <a:pt x="50" y="343"/>
                  </a:lnTo>
                  <a:lnTo>
                    <a:pt x="49" y="345"/>
                  </a:lnTo>
                  <a:lnTo>
                    <a:pt x="47" y="347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39" y="348"/>
                  </a:lnTo>
                  <a:lnTo>
                    <a:pt x="36" y="348"/>
                  </a:lnTo>
                  <a:lnTo>
                    <a:pt x="30" y="348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17" y="348"/>
                  </a:lnTo>
                  <a:lnTo>
                    <a:pt x="15" y="348"/>
                  </a:lnTo>
                  <a:lnTo>
                    <a:pt x="12" y="348"/>
                  </a:lnTo>
                  <a:lnTo>
                    <a:pt x="10" y="347"/>
                  </a:lnTo>
                  <a:lnTo>
                    <a:pt x="9" y="345"/>
                  </a:lnTo>
                  <a:lnTo>
                    <a:pt x="8" y="343"/>
                  </a:lnTo>
                  <a:lnTo>
                    <a:pt x="7" y="341"/>
                  </a:lnTo>
                  <a:lnTo>
                    <a:pt x="7" y="338"/>
                  </a:lnTo>
                  <a:lnTo>
                    <a:pt x="7" y="335"/>
                  </a:lnTo>
                  <a:lnTo>
                    <a:pt x="7" y="332"/>
                  </a:lnTo>
                  <a:lnTo>
                    <a:pt x="8" y="328"/>
                  </a:lnTo>
                  <a:lnTo>
                    <a:pt x="9" y="324"/>
                  </a:lnTo>
                  <a:lnTo>
                    <a:pt x="11" y="320"/>
                  </a:lnTo>
                  <a:lnTo>
                    <a:pt x="12" y="316"/>
                  </a:lnTo>
                  <a:lnTo>
                    <a:pt x="14" y="311"/>
                  </a:lnTo>
                  <a:lnTo>
                    <a:pt x="15" y="308"/>
                  </a:lnTo>
                  <a:lnTo>
                    <a:pt x="16" y="305"/>
                  </a:lnTo>
                  <a:lnTo>
                    <a:pt x="17" y="302"/>
                  </a:lnTo>
                  <a:lnTo>
                    <a:pt x="17" y="299"/>
                  </a:lnTo>
                  <a:lnTo>
                    <a:pt x="17" y="296"/>
                  </a:lnTo>
                  <a:lnTo>
                    <a:pt x="16" y="293"/>
                  </a:lnTo>
                  <a:lnTo>
                    <a:pt x="15" y="290"/>
                  </a:lnTo>
                  <a:lnTo>
                    <a:pt x="13" y="287"/>
                  </a:lnTo>
                  <a:lnTo>
                    <a:pt x="12" y="284"/>
                  </a:lnTo>
                  <a:lnTo>
                    <a:pt x="10" y="280"/>
                  </a:lnTo>
                  <a:lnTo>
                    <a:pt x="10" y="277"/>
                  </a:lnTo>
                  <a:lnTo>
                    <a:pt x="9" y="273"/>
                  </a:lnTo>
                  <a:lnTo>
                    <a:pt x="9" y="269"/>
                  </a:lnTo>
                  <a:lnTo>
                    <a:pt x="9" y="264"/>
                  </a:lnTo>
                  <a:lnTo>
                    <a:pt x="9" y="259"/>
                  </a:lnTo>
                  <a:lnTo>
                    <a:pt x="9" y="256"/>
                  </a:lnTo>
                  <a:lnTo>
                    <a:pt x="8" y="253"/>
                  </a:lnTo>
                  <a:lnTo>
                    <a:pt x="9" y="251"/>
                  </a:lnTo>
                  <a:lnTo>
                    <a:pt x="9" y="248"/>
                  </a:lnTo>
                  <a:lnTo>
                    <a:pt x="10" y="245"/>
                  </a:lnTo>
                  <a:lnTo>
                    <a:pt x="11" y="243"/>
                  </a:lnTo>
                  <a:lnTo>
                    <a:pt x="12" y="240"/>
                  </a:lnTo>
                  <a:lnTo>
                    <a:pt x="14" y="236"/>
                  </a:lnTo>
                  <a:lnTo>
                    <a:pt x="15" y="233"/>
                  </a:lnTo>
                  <a:lnTo>
                    <a:pt x="16" y="229"/>
                  </a:lnTo>
                  <a:lnTo>
                    <a:pt x="17" y="225"/>
                  </a:lnTo>
                  <a:lnTo>
                    <a:pt x="17" y="222"/>
                  </a:lnTo>
                  <a:lnTo>
                    <a:pt x="17" y="219"/>
                  </a:lnTo>
                  <a:lnTo>
                    <a:pt x="16" y="215"/>
                  </a:lnTo>
                  <a:lnTo>
                    <a:pt x="15" y="212"/>
                  </a:lnTo>
                  <a:lnTo>
                    <a:pt x="14" y="210"/>
                  </a:lnTo>
                  <a:lnTo>
                    <a:pt x="13" y="207"/>
                  </a:lnTo>
                  <a:lnTo>
                    <a:pt x="11" y="204"/>
                  </a:lnTo>
                  <a:lnTo>
                    <a:pt x="10" y="200"/>
                  </a:lnTo>
                  <a:lnTo>
                    <a:pt x="9" y="196"/>
                  </a:lnTo>
                  <a:lnTo>
                    <a:pt x="8" y="193"/>
                  </a:lnTo>
                  <a:lnTo>
                    <a:pt x="7" y="191"/>
                  </a:lnTo>
                  <a:lnTo>
                    <a:pt x="6" y="189"/>
                  </a:lnTo>
                  <a:lnTo>
                    <a:pt x="5" y="188"/>
                  </a:lnTo>
                  <a:lnTo>
                    <a:pt x="3" y="187"/>
                  </a:lnTo>
                  <a:lnTo>
                    <a:pt x="2" y="185"/>
                  </a:lnTo>
                  <a:lnTo>
                    <a:pt x="1" y="184"/>
                  </a:lnTo>
                  <a:lnTo>
                    <a:pt x="0" y="182"/>
                  </a:lnTo>
                  <a:lnTo>
                    <a:pt x="0" y="178"/>
                  </a:lnTo>
                  <a:lnTo>
                    <a:pt x="0" y="175"/>
                  </a:lnTo>
                  <a:lnTo>
                    <a:pt x="1" y="172"/>
                  </a:lnTo>
                  <a:lnTo>
                    <a:pt x="1" y="169"/>
                  </a:lnTo>
                  <a:lnTo>
                    <a:pt x="1" y="165"/>
                  </a:lnTo>
                  <a:lnTo>
                    <a:pt x="2" y="162"/>
                  </a:lnTo>
                  <a:lnTo>
                    <a:pt x="3" y="160"/>
                  </a:lnTo>
                  <a:lnTo>
                    <a:pt x="4" y="158"/>
                  </a:lnTo>
                  <a:lnTo>
                    <a:pt x="6" y="156"/>
                  </a:lnTo>
                  <a:lnTo>
                    <a:pt x="8" y="154"/>
                  </a:lnTo>
                  <a:lnTo>
                    <a:pt x="10" y="152"/>
                  </a:lnTo>
                  <a:lnTo>
                    <a:pt x="12" y="149"/>
                  </a:lnTo>
                  <a:lnTo>
                    <a:pt x="13" y="146"/>
                  </a:lnTo>
                  <a:lnTo>
                    <a:pt x="14" y="143"/>
                  </a:lnTo>
                  <a:lnTo>
                    <a:pt x="15" y="140"/>
                  </a:lnTo>
                  <a:lnTo>
                    <a:pt x="15" y="137"/>
                  </a:lnTo>
                  <a:lnTo>
                    <a:pt x="15" y="134"/>
                  </a:lnTo>
                  <a:lnTo>
                    <a:pt x="15" y="128"/>
                  </a:lnTo>
                  <a:lnTo>
                    <a:pt x="15" y="122"/>
                  </a:lnTo>
                  <a:lnTo>
                    <a:pt x="15" y="118"/>
                  </a:lnTo>
                  <a:lnTo>
                    <a:pt x="15" y="115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4" y="108"/>
                  </a:lnTo>
                  <a:lnTo>
                    <a:pt x="14" y="106"/>
                  </a:lnTo>
                  <a:lnTo>
                    <a:pt x="13" y="104"/>
                  </a:lnTo>
                  <a:lnTo>
                    <a:pt x="13" y="101"/>
                  </a:lnTo>
                  <a:lnTo>
                    <a:pt x="13" y="98"/>
                  </a:lnTo>
                  <a:lnTo>
                    <a:pt x="12" y="95"/>
                  </a:lnTo>
                  <a:lnTo>
                    <a:pt x="11" y="92"/>
                  </a:lnTo>
                  <a:lnTo>
                    <a:pt x="10" y="89"/>
                  </a:lnTo>
                  <a:lnTo>
                    <a:pt x="10" y="85"/>
                  </a:lnTo>
                  <a:lnTo>
                    <a:pt x="10" y="80"/>
                  </a:lnTo>
                  <a:lnTo>
                    <a:pt x="10" y="76"/>
                  </a:lnTo>
                  <a:lnTo>
                    <a:pt x="10" y="72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1" y="62"/>
                  </a:lnTo>
                  <a:lnTo>
                    <a:pt x="11" y="60"/>
                  </a:lnTo>
                  <a:lnTo>
                    <a:pt x="12" y="58"/>
                  </a:lnTo>
                  <a:lnTo>
                    <a:pt x="12" y="56"/>
                  </a:lnTo>
                  <a:lnTo>
                    <a:pt x="12" y="5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1921"/>
            <p:cNvSpPr>
              <a:spLocks/>
            </p:cNvSpPr>
            <p:nvPr/>
          </p:nvSpPr>
          <p:spPr bwMode="auto">
            <a:xfrm>
              <a:off x="2880" y="1815"/>
              <a:ext cx="44" cy="119"/>
            </a:xfrm>
            <a:custGeom>
              <a:avLst/>
              <a:gdLst>
                <a:gd name="T0" fmla="*/ 0 w 130"/>
                <a:gd name="T1" fmla="*/ 0 h 357"/>
                <a:gd name="T2" fmla="*/ 0 w 130"/>
                <a:gd name="T3" fmla="*/ 0 h 357"/>
                <a:gd name="T4" fmla="*/ 0 w 130"/>
                <a:gd name="T5" fmla="*/ 0 h 357"/>
                <a:gd name="T6" fmla="*/ 0 w 130"/>
                <a:gd name="T7" fmla="*/ 0 h 357"/>
                <a:gd name="T8" fmla="*/ 0 w 130"/>
                <a:gd name="T9" fmla="*/ 0 h 357"/>
                <a:gd name="T10" fmla="*/ 0 w 130"/>
                <a:gd name="T11" fmla="*/ 0 h 357"/>
                <a:gd name="T12" fmla="*/ 0 w 130"/>
                <a:gd name="T13" fmla="*/ 0 h 357"/>
                <a:gd name="T14" fmla="*/ 0 w 130"/>
                <a:gd name="T15" fmla="*/ 0 h 357"/>
                <a:gd name="T16" fmla="*/ 0 w 130"/>
                <a:gd name="T17" fmla="*/ 0 h 357"/>
                <a:gd name="T18" fmla="*/ 0 w 130"/>
                <a:gd name="T19" fmla="*/ 0 h 357"/>
                <a:gd name="T20" fmla="*/ 0 w 130"/>
                <a:gd name="T21" fmla="*/ 0 h 357"/>
                <a:gd name="T22" fmla="*/ 0 w 130"/>
                <a:gd name="T23" fmla="*/ 0 h 357"/>
                <a:gd name="T24" fmla="*/ 0 w 130"/>
                <a:gd name="T25" fmla="*/ 0 h 357"/>
                <a:gd name="T26" fmla="*/ 0 w 130"/>
                <a:gd name="T27" fmla="*/ 0 h 357"/>
                <a:gd name="T28" fmla="*/ 0 w 130"/>
                <a:gd name="T29" fmla="*/ 0 h 357"/>
                <a:gd name="T30" fmla="*/ 0 w 130"/>
                <a:gd name="T31" fmla="*/ 0 h 357"/>
                <a:gd name="T32" fmla="*/ 0 w 130"/>
                <a:gd name="T33" fmla="*/ 0 h 357"/>
                <a:gd name="T34" fmla="*/ 0 w 130"/>
                <a:gd name="T35" fmla="*/ 0 h 357"/>
                <a:gd name="T36" fmla="*/ 0 w 130"/>
                <a:gd name="T37" fmla="*/ 0 h 357"/>
                <a:gd name="T38" fmla="*/ 0 w 130"/>
                <a:gd name="T39" fmla="*/ 0 h 357"/>
                <a:gd name="T40" fmla="*/ 0 w 130"/>
                <a:gd name="T41" fmla="*/ 0 h 357"/>
                <a:gd name="T42" fmla="*/ 0 w 130"/>
                <a:gd name="T43" fmla="*/ 0 h 357"/>
                <a:gd name="T44" fmla="*/ 0 w 130"/>
                <a:gd name="T45" fmla="*/ 0 h 357"/>
                <a:gd name="T46" fmla="*/ 0 w 130"/>
                <a:gd name="T47" fmla="*/ 0 h 357"/>
                <a:gd name="T48" fmla="*/ 0 w 130"/>
                <a:gd name="T49" fmla="*/ 0 h 357"/>
                <a:gd name="T50" fmla="*/ 0 w 130"/>
                <a:gd name="T51" fmla="*/ 0 h 357"/>
                <a:gd name="T52" fmla="*/ 0 w 130"/>
                <a:gd name="T53" fmla="*/ 0 h 357"/>
                <a:gd name="T54" fmla="*/ 0 w 130"/>
                <a:gd name="T55" fmla="*/ 0 h 357"/>
                <a:gd name="T56" fmla="*/ 0 w 130"/>
                <a:gd name="T57" fmla="*/ 0 h 357"/>
                <a:gd name="T58" fmla="*/ 0 w 130"/>
                <a:gd name="T59" fmla="*/ 0 h 357"/>
                <a:gd name="T60" fmla="*/ 0 w 130"/>
                <a:gd name="T61" fmla="*/ 0 h 357"/>
                <a:gd name="T62" fmla="*/ 0 w 130"/>
                <a:gd name="T63" fmla="*/ 0 h 357"/>
                <a:gd name="T64" fmla="*/ 0 w 130"/>
                <a:gd name="T65" fmla="*/ 0 h 357"/>
                <a:gd name="T66" fmla="*/ 0 w 130"/>
                <a:gd name="T67" fmla="*/ 0 h 357"/>
                <a:gd name="T68" fmla="*/ 0 w 130"/>
                <a:gd name="T69" fmla="*/ 0 h 357"/>
                <a:gd name="T70" fmla="*/ 0 w 130"/>
                <a:gd name="T71" fmla="*/ 0 h 357"/>
                <a:gd name="T72" fmla="*/ 0 w 130"/>
                <a:gd name="T73" fmla="*/ 0 h 357"/>
                <a:gd name="T74" fmla="*/ 0 w 130"/>
                <a:gd name="T75" fmla="*/ 0 h 357"/>
                <a:gd name="T76" fmla="*/ 0 w 130"/>
                <a:gd name="T77" fmla="*/ 0 h 357"/>
                <a:gd name="T78" fmla="*/ 0 w 130"/>
                <a:gd name="T79" fmla="*/ 0 h 357"/>
                <a:gd name="T80" fmla="*/ 0 w 130"/>
                <a:gd name="T81" fmla="*/ 0 h 357"/>
                <a:gd name="T82" fmla="*/ 0 w 130"/>
                <a:gd name="T83" fmla="*/ 0 h 357"/>
                <a:gd name="T84" fmla="*/ 0 w 130"/>
                <a:gd name="T85" fmla="*/ 0 h 357"/>
                <a:gd name="T86" fmla="*/ 0 w 130"/>
                <a:gd name="T87" fmla="*/ 0 h 357"/>
                <a:gd name="T88" fmla="*/ 0 w 130"/>
                <a:gd name="T89" fmla="*/ 0 h 357"/>
                <a:gd name="T90" fmla="*/ 0 w 130"/>
                <a:gd name="T91" fmla="*/ 0 h 357"/>
                <a:gd name="T92" fmla="*/ 0 w 130"/>
                <a:gd name="T93" fmla="*/ 0 h 357"/>
                <a:gd name="T94" fmla="*/ 0 w 130"/>
                <a:gd name="T95" fmla="*/ 0 h 357"/>
                <a:gd name="T96" fmla="*/ 0 w 130"/>
                <a:gd name="T97" fmla="*/ 0 h 357"/>
                <a:gd name="T98" fmla="*/ 0 w 130"/>
                <a:gd name="T99" fmla="*/ 0 h 357"/>
                <a:gd name="T100" fmla="*/ 0 w 130"/>
                <a:gd name="T101" fmla="*/ 0 h 357"/>
                <a:gd name="T102" fmla="*/ 0 w 130"/>
                <a:gd name="T103" fmla="*/ 0 h 357"/>
                <a:gd name="T104" fmla="*/ 0 w 130"/>
                <a:gd name="T105" fmla="*/ 0 h 357"/>
                <a:gd name="T106" fmla="*/ 0 w 130"/>
                <a:gd name="T107" fmla="*/ 0 h 357"/>
                <a:gd name="T108" fmla="*/ 0 w 130"/>
                <a:gd name="T109" fmla="*/ 0 h 3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30" h="357">
                  <a:moveTo>
                    <a:pt x="1" y="48"/>
                  </a:moveTo>
                  <a:lnTo>
                    <a:pt x="5" y="48"/>
                  </a:lnTo>
                  <a:lnTo>
                    <a:pt x="9" y="48"/>
                  </a:lnTo>
                  <a:lnTo>
                    <a:pt x="12" y="48"/>
                  </a:lnTo>
                  <a:lnTo>
                    <a:pt x="15" y="48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3" y="46"/>
                  </a:lnTo>
                  <a:lnTo>
                    <a:pt x="25" y="45"/>
                  </a:lnTo>
                  <a:lnTo>
                    <a:pt x="26" y="43"/>
                  </a:lnTo>
                  <a:lnTo>
                    <a:pt x="28" y="42"/>
                  </a:lnTo>
                  <a:lnTo>
                    <a:pt x="29" y="40"/>
                  </a:lnTo>
                  <a:lnTo>
                    <a:pt x="31" y="37"/>
                  </a:lnTo>
                  <a:lnTo>
                    <a:pt x="33" y="34"/>
                  </a:lnTo>
                  <a:lnTo>
                    <a:pt x="34" y="32"/>
                  </a:lnTo>
                  <a:lnTo>
                    <a:pt x="36" y="30"/>
                  </a:lnTo>
                  <a:lnTo>
                    <a:pt x="37" y="29"/>
                  </a:lnTo>
                  <a:lnTo>
                    <a:pt x="40" y="27"/>
                  </a:lnTo>
                  <a:lnTo>
                    <a:pt x="43" y="25"/>
                  </a:lnTo>
                  <a:lnTo>
                    <a:pt x="46" y="24"/>
                  </a:lnTo>
                  <a:lnTo>
                    <a:pt x="49" y="23"/>
                  </a:lnTo>
                  <a:lnTo>
                    <a:pt x="54" y="22"/>
                  </a:lnTo>
                  <a:lnTo>
                    <a:pt x="59" y="22"/>
                  </a:lnTo>
                  <a:lnTo>
                    <a:pt x="64" y="21"/>
                  </a:lnTo>
                  <a:lnTo>
                    <a:pt x="69" y="21"/>
                  </a:lnTo>
                  <a:lnTo>
                    <a:pt x="73" y="20"/>
                  </a:lnTo>
                  <a:lnTo>
                    <a:pt x="78" y="19"/>
                  </a:lnTo>
                  <a:lnTo>
                    <a:pt x="81" y="18"/>
                  </a:lnTo>
                  <a:lnTo>
                    <a:pt x="83" y="17"/>
                  </a:lnTo>
                  <a:lnTo>
                    <a:pt x="84" y="16"/>
                  </a:lnTo>
                  <a:lnTo>
                    <a:pt x="86" y="15"/>
                  </a:lnTo>
                  <a:lnTo>
                    <a:pt x="88" y="13"/>
                  </a:lnTo>
                  <a:lnTo>
                    <a:pt x="89" y="12"/>
                  </a:lnTo>
                  <a:lnTo>
                    <a:pt x="90" y="11"/>
                  </a:lnTo>
                  <a:lnTo>
                    <a:pt x="92" y="10"/>
                  </a:lnTo>
                  <a:lnTo>
                    <a:pt x="93" y="9"/>
                  </a:lnTo>
                  <a:lnTo>
                    <a:pt x="94" y="8"/>
                  </a:lnTo>
                  <a:lnTo>
                    <a:pt x="96" y="7"/>
                  </a:lnTo>
                  <a:lnTo>
                    <a:pt x="97" y="5"/>
                  </a:lnTo>
                  <a:lnTo>
                    <a:pt x="100" y="4"/>
                  </a:lnTo>
                  <a:lnTo>
                    <a:pt x="103" y="2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1"/>
                  </a:lnTo>
                  <a:lnTo>
                    <a:pt x="115" y="2"/>
                  </a:lnTo>
                  <a:lnTo>
                    <a:pt x="115" y="3"/>
                  </a:lnTo>
                  <a:lnTo>
                    <a:pt x="116" y="4"/>
                  </a:lnTo>
                  <a:lnTo>
                    <a:pt x="117" y="6"/>
                  </a:lnTo>
                  <a:lnTo>
                    <a:pt x="117" y="8"/>
                  </a:lnTo>
                  <a:lnTo>
                    <a:pt x="118" y="9"/>
                  </a:lnTo>
                  <a:lnTo>
                    <a:pt x="118" y="12"/>
                  </a:lnTo>
                  <a:lnTo>
                    <a:pt x="118" y="15"/>
                  </a:lnTo>
                  <a:lnTo>
                    <a:pt x="117" y="20"/>
                  </a:lnTo>
                  <a:lnTo>
                    <a:pt x="117" y="24"/>
                  </a:lnTo>
                  <a:lnTo>
                    <a:pt x="115" y="28"/>
                  </a:lnTo>
                  <a:lnTo>
                    <a:pt x="114" y="33"/>
                  </a:lnTo>
                  <a:lnTo>
                    <a:pt x="112" y="37"/>
                  </a:lnTo>
                  <a:lnTo>
                    <a:pt x="111" y="41"/>
                  </a:lnTo>
                  <a:lnTo>
                    <a:pt x="109" y="45"/>
                  </a:lnTo>
                  <a:lnTo>
                    <a:pt x="107" y="49"/>
                  </a:lnTo>
                  <a:lnTo>
                    <a:pt x="106" y="53"/>
                  </a:lnTo>
                  <a:lnTo>
                    <a:pt x="105" y="56"/>
                  </a:lnTo>
                  <a:lnTo>
                    <a:pt x="105" y="59"/>
                  </a:lnTo>
                  <a:lnTo>
                    <a:pt x="105" y="62"/>
                  </a:lnTo>
                  <a:lnTo>
                    <a:pt x="105" y="65"/>
                  </a:lnTo>
                  <a:lnTo>
                    <a:pt x="105" y="67"/>
                  </a:lnTo>
                  <a:lnTo>
                    <a:pt x="105" y="70"/>
                  </a:lnTo>
                  <a:lnTo>
                    <a:pt x="105" y="73"/>
                  </a:lnTo>
                  <a:lnTo>
                    <a:pt x="106" y="75"/>
                  </a:lnTo>
                  <a:lnTo>
                    <a:pt x="107" y="78"/>
                  </a:lnTo>
                  <a:lnTo>
                    <a:pt x="108" y="80"/>
                  </a:lnTo>
                  <a:lnTo>
                    <a:pt x="109" y="81"/>
                  </a:lnTo>
                  <a:lnTo>
                    <a:pt x="110" y="83"/>
                  </a:lnTo>
                  <a:lnTo>
                    <a:pt x="111" y="86"/>
                  </a:lnTo>
                  <a:lnTo>
                    <a:pt x="112" y="87"/>
                  </a:lnTo>
                  <a:lnTo>
                    <a:pt x="113" y="88"/>
                  </a:lnTo>
                  <a:lnTo>
                    <a:pt x="114" y="88"/>
                  </a:lnTo>
                  <a:lnTo>
                    <a:pt x="114" y="89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4" y="92"/>
                  </a:lnTo>
                  <a:lnTo>
                    <a:pt x="115" y="92"/>
                  </a:lnTo>
                  <a:lnTo>
                    <a:pt x="116" y="92"/>
                  </a:lnTo>
                  <a:lnTo>
                    <a:pt x="117" y="92"/>
                  </a:lnTo>
                  <a:lnTo>
                    <a:pt x="119" y="92"/>
                  </a:lnTo>
                  <a:lnTo>
                    <a:pt x="120" y="93"/>
                  </a:lnTo>
                  <a:lnTo>
                    <a:pt x="121" y="94"/>
                  </a:lnTo>
                  <a:lnTo>
                    <a:pt x="122" y="95"/>
                  </a:lnTo>
                  <a:lnTo>
                    <a:pt x="122" y="96"/>
                  </a:lnTo>
                  <a:lnTo>
                    <a:pt x="123" y="97"/>
                  </a:lnTo>
                  <a:lnTo>
                    <a:pt x="123" y="99"/>
                  </a:lnTo>
                  <a:lnTo>
                    <a:pt x="124" y="99"/>
                  </a:lnTo>
                  <a:lnTo>
                    <a:pt x="124" y="100"/>
                  </a:lnTo>
                  <a:lnTo>
                    <a:pt x="125" y="103"/>
                  </a:lnTo>
                  <a:lnTo>
                    <a:pt x="127" y="106"/>
                  </a:lnTo>
                  <a:lnTo>
                    <a:pt x="127" y="109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lnTo>
                    <a:pt x="128" y="123"/>
                  </a:lnTo>
                  <a:lnTo>
                    <a:pt x="127" y="127"/>
                  </a:lnTo>
                  <a:lnTo>
                    <a:pt x="127" y="131"/>
                  </a:lnTo>
                  <a:lnTo>
                    <a:pt x="126" y="135"/>
                  </a:lnTo>
                  <a:lnTo>
                    <a:pt x="125" y="139"/>
                  </a:lnTo>
                  <a:lnTo>
                    <a:pt x="124" y="143"/>
                  </a:lnTo>
                  <a:lnTo>
                    <a:pt x="122" y="148"/>
                  </a:lnTo>
                  <a:lnTo>
                    <a:pt x="119" y="153"/>
                  </a:lnTo>
                  <a:lnTo>
                    <a:pt x="117" y="158"/>
                  </a:lnTo>
                  <a:lnTo>
                    <a:pt x="114" y="163"/>
                  </a:lnTo>
                  <a:lnTo>
                    <a:pt x="113" y="167"/>
                  </a:lnTo>
                  <a:lnTo>
                    <a:pt x="111" y="170"/>
                  </a:lnTo>
                  <a:lnTo>
                    <a:pt x="111" y="172"/>
                  </a:lnTo>
                  <a:lnTo>
                    <a:pt x="110" y="175"/>
                  </a:lnTo>
                  <a:lnTo>
                    <a:pt x="110" y="177"/>
                  </a:lnTo>
                  <a:lnTo>
                    <a:pt x="110" y="180"/>
                  </a:lnTo>
                  <a:lnTo>
                    <a:pt x="111" y="182"/>
                  </a:lnTo>
                  <a:lnTo>
                    <a:pt x="112" y="185"/>
                  </a:lnTo>
                  <a:lnTo>
                    <a:pt x="112" y="186"/>
                  </a:lnTo>
                  <a:lnTo>
                    <a:pt x="112" y="187"/>
                  </a:lnTo>
                  <a:lnTo>
                    <a:pt x="113" y="187"/>
                  </a:lnTo>
                  <a:lnTo>
                    <a:pt x="113" y="188"/>
                  </a:lnTo>
                  <a:lnTo>
                    <a:pt x="114" y="189"/>
                  </a:lnTo>
                  <a:lnTo>
                    <a:pt x="114" y="190"/>
                  </a:lnTo>
                  <a:lnTo>
                    <a:pt x="115" y="191"/>
                  </a:lnTo>
                  <a:lnTo>
                    <a:pt x="115" y="192"/>
                  </a:lnTo>
                  <a:lnTo>
                    <a:pt x="116" y="192"/>
                  </a:lnTo>
                  <a:lnTo>
                    <a:pt x="117" y="192"/>
                  </a:lnTo>
                  <a:lnTo>
                    <a:pt x="117" y="193"/>
                  </a:lnTo>
                  <a:lnTo>
                    <a:pt x="117" y="194"/>
                  </a:lnTo>
                  <a:lnTo>
                    <a:pt x="118" y="194"/>
                  </a:lnTo>
                  <a:lnTo>
                    <a:pt x="121" y="200"/>
                  </a:lnTo>
                  <a:lnTo>
                    <a:pt x="124" y="206"/>
                  </a:lnTo>
                  <a:lnTo>
                    <a:pt x="125" y="210"/>
                  </a:lnTo>
                  <a:lnTo>
                    <a:pt x="127" y="213"/>
                  </a:lnTo>
                  <a:lnTo>
                    <a:pt x="128" y="217"/>
                  </a:lnTo>
                  <a:lnTo>
                    <a:pt x="129" y="220"/>
                  </a:lnTo>
                  <a:lnTo>
                    <a:pt x="130" y="224"/>
                  </a:lnTo>
                  <a:lnTo>
                    <a:pt x="130" y="228"/>
                  </a:lnTo>
                  <a:lnTo>
                    <a:pt x="130" y="231"/>
                  </a:lnTo>
                  <a:lnTo>
                    <a:pt x="130" y="234"/>
                  </a:lnTo>
                  <a:lnTo>
                    <a:pt x="130" y="237"/>
                  </a:lnTo>
                  <a:lnTo>
                    <a:pt x="130" y="240"/>
                  </a:lnTo>
                  <a:lnTo>
                    <a:pt x="129" y="243"/>
                  </a:lnTo>
                  <a:lnTo>
                    <a:pt x="129" y="246"/>
                  </a:lnTo>
                  <a:lnTo>
                    <a:pt x="128" y="248"/>
                  </a:lnTo>
                  <a:lnTo>
                    <a:pt x="126" y="251"/>
                  </a:lnTo>
                  <a:lnTo>
                    <a:pt x="125" y="253"/>
                  </a:lnTo>
                  <a:lnTo>
                    <a:pt x="124" y="254"/>
                  </a:lnTo>
                  <a:lnTo>
                    <a:pt x="123" y="254"/>
                  </a:lnTo>
                  <a:lnTo>
                    <a:pt x="123" y="255"/>
                  </a:lnTo>
                  <a:lnTo>
                    <a:pt x="122" y="255"/>
                  </a:lnTo>
                  <a:lnTo>
                    <a:pt x="122" y="256"/>
                  </a:lnTo>
                  <a:lnTo>
                    <a:pt x="121" y="257"/>
                  </a:lnTo>
                  <a:lnTo>
                    <a:pt x="120" y="259"/>
                  </a:lnTo>
                  <a:lnTo>
                    <a:pt x="119" y="262"/>
                  </a:lnTo>
                  <a:lnTo>
                    <a:pt x="119" y="265"/>
                  </a:lnTo>
                  <a:lnTo>
                    <a:pt x="119" y="268"/>
                  </a:lnTo>
                  <a:lnTo>
                    <a:pt x="120" y="273"/>
                  </a:lnTo>
                  <a:lnTo>
                    <a:pt x="120" y="277"/>
                  </a:lnTo>
                  <a:lnTo>
                    <a:pt x="121" y="282"/>
                  </a:lnTo>
                  <a:lnTo>
                    <a:pt x="121" y="285"/>
                  </a:lnTo>
                  <a:lnTo>
                    <a:pt x="121" y="288"/>
                  </a:lnTo>
                  <a:lnTo>
                    <a:pt x="121" y="291"/>
                  </a:lnTo>
                  <a:lnTo>
                    <a:pt x="120" y="294"/>
                  </a:lnTo>
                  <a:lnTo>
                    <a:pt x="119" y="295"/>
                  </a:lnTo>
                  <a:lnTo>
                    <a:pt x="117" y="297"/>
                  </a:lnTo>
                  <a:lnTo>
                    <a:pt x="115" y="298"/>
                  </a:lnTo>
                  <a:lnTo>
                    <a:pt x="113" y="299"/>
                  </a:lnTo>
                  <a:lnTo>
                    <a:pt x="110" y="300"/>
                  </a:lnTo>
                  <a:lnTo>
                    <a:pt x="106" y="300"/>
                  </a:lnTo>
                  <a:lnTo>
                    <a:pt x="102" y="301"/>
                  </a:lnTo>
                  <a:lnTo>
                    <a:pt x="99" y="301"/>
                  </a:lnTo>
                  <a:lnTo>
                    <a:pt x="95" y="302"/>
                  </a:lnTo>
                  <a:lnTo>
                    <a:pt x="92" y="304"/>
                  </a:lnTo>
                  <a:lnTo>
                    <a:pt x="91" y="305"/>
                  </a:lnTo>
                  <a:lnTo>
                    <a:pt x="89" y="306"/>
                  </a:lnTo>
                  <a:lnTo>
                    <a:pt x="88" y="308"/>
                  </a:lnTo>
                  <a:lnTo>
                    <a:pt x="87" y="310"/>
                  </a:lnTo>
                  <a:lnTo>
                    <a:pt x="85" y="313"/>
                  </a:lnTo>
                  <a:lnTo>
                    <a:pt x="84" y="316"/>
                  </a:lnTo>
                  <a:lnTo>
                    <a:pt x="83" y="319"/>
                  </a:lnTo>
                  <a:lnTo>
                    <a:pt x="81" y="321"/>
                  </a:lnTo>
                  <a:lnTo>
                    <a:pt x="78" y="324"/>
                  </a:lnTo>
                  <a:lnTo>
                    <a:pt x="77" y="326"/>
                  </a:lnTo>
                  <a:lnTo>
                    <a:pt x="75" y="327"/>
                  </a:lnTo>
                  <a:lnTo>
                    <a:pt x="74" y="329"/>
                  </a:lnTo>
                  <a:lnTo>
                    <a:pt x="72" y="330"/>
                  </a:lnTo>
                  <a:lnTo>
                    <a:pt x="70" y="331"/>
                  </a:lnTo>
                  <a:lnTo>
                    <a:pt x="68" y="332"/>
                  </a:lnTo>
                  <a:lnTo>
                    <a:pt x="65" y="333"/>
                  </a:lnTo>
                  <a:lnTo>
                    <a:pt x="61" y="333"/>
                  </a:lnTo>
                  <a:lnTo>
                    <a:pt x="58" y="334"/>
                  </a:lnTo>
                  <a:lnTo>
                    <a:pt x="52" y="334"/>
                  </a:lnTo>
                  <a:lnTo>
                    <a:pt x="47" y="334"/>
                  </a:lnTo>
                  <a:lnTo>
                    <a:pt x="43" y="334"/>
                  </a:lnTo>
                  <a:lnTo>
                    <a:pt x="40" y="334"/>
                  </a:lnTo>
                  <a:lnTo>
                    <a:pt x="38" y="335"/>
                  </a:lnTo>
                  <a:lnTo>
                    <a:pt x="37" y="335"/>
                  </a:lnTo>
                  <a:lnTo>
                    <a:pt x="36" y="336"/>
                  </a:lnTo>
                  <a:lnTo>
                    <a:pt x="35" y="336"/>
                  </a:lnTo>
                  <a:lnTo>
                    <a:pt x="35" y="337"/>
                  </a:lnTo>
                  <a:lnTo>
                    <a:pt x="34" y="338"/>
                  </a:lnTo>
                  <a:lnTo>
                    <a:pt x="33" y="339"/>
                  </a:lnTo>
                  <a:lnTo>
                    <a:pt x="33" y="341"/>
                  </a:lnTo>
                  <a:lnTo>
                    <a:pt x="32" y="343"/>
                  </a:lnTo>
                  <a:lnTo>
                    <a:pt x="31" y="345"/>
                  </a:lnTo>
                  <a:lnTo>
                    <a:pt x="31" y="347"/>
                  </a:lnTo>
                  <a:lnTo>
                    <a:pt x="30" y="348"/>
                  </a:lnTo>
                  <a:lnTo>
                    <a:pt x="30" y="349"/>
                  </a:lnTo>
                  <a:lnTo>
                    <a:pt x="29" y="350"/>
                  </a:lnTo>
                  <a:lnTo>
                    <a:pt x="28" y="350"/>
                  </a:lnTo>
                  <a:lnTo>
                    <a:pt x="27" y="351"/>
                  </a:lnTo>
                  <a:lnTo>
                    <a:pt x="26" y="351"/>
                  </a:lnTo>
                  <a:lnTo>
                    <a:pt x="25" y="352"/>
                  </a:lnTo>
                  <a:lnTo>
                    <a:pt x="24" y="352"/>
                  </a:lnTo>
                  <a:lnTo>
                    <a:pt x="20" y="354"/>
                  </a:lnTo>
                  <a:lnTo>
                    <a:pt x="15" y="356"/>
                  </a:lnTo>
                  <a:lnTo>
                    <a:pt x="12" y="357"/>
                  </a:lnTo>
                  <a:lnTo>
                    <a:pt x="9" y="357"/>
                  </a:lnTo>
                  <a:lnTo>
                    <a:pt x="6" y="357"/>
                  </a:lnTo>
                  <a:lnTo>
                    <a:pt x="4" y="357"/>
                  </a:lnTo>
                  <a:lnTo>
                    <a:pt x="3" y="356"/>
                  </a:lnTo>
                  <a:lnTo>
                    <a:pt x="1" y="355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5"/>
                  </a:lnTo>
                  <a:lnTo>
                    <a:pt x="0" y="342"/>
                  </a:lnTo>
                  <a:lnTo>
                    <a:pt x="0" y="340"/>
                  </a:lnTo>
                  <a:lnTo>
                    <a:pt x="1" y="337"/>
                  </a:lnTo>
                  <a:lnTo>
                    <a:pt x="2" y="335"/>
                  </a:lnTo>
                  <a:lnTo>
                    <a:pt x="2" y="333"/>
                  </a:lnTo>
                  <a:lnTo>
                    <a:pt x="3" y="332"/>
                  </a:lnTo>
                  <a:lnTo>
                    <a:pt x="4" y="332"/>
                  </a:lnTo>
                  <a:lnTo>
                    <a:pt x="4" y="331"/>
                  </a:lnTo>
                  <a:lnTo>
                    <a:pt x="6" y="331"/>
                  </a:lnTo>
                  <a:lnTo>
                    <a:pt x="7" y="330"/>
                  </a:lnTo>
                  <a:lnTo>
                    <a:pt x="8" y="329"/>
                  </a:lnTo>
                  <a:lnTo>
                    <a:pt x="9" y="328"/>
                  </a:lnTo>
                  <a:lnTo>
                    <a:pt x="11" y="327"/>
                  </a:lnTo>
                  <a:lnTo>
                    <a:pt x="12" y="326"/>
                  </a:lnTo>
                  <a:lnTo>
                    <a:pt x="15" y="324"/>
                  </a:lnTo>
                  <a:lnTo>
                    <a:pt x="17" y="322"/>
                  </a:lnTo>
                  <a:lnTo>
                    <a:pt x="19" y="319"/>
                  </a:lnTo>
                  <a:lnTo>
                    <a:pt x="21" y="316"/>
                  </a:lnTo>
                  <a:lnTo>
                    <a:pt x="23" y="312"/>
                  </a:lnTo>
                  <a:lnTo>
                    <a:pt x="24" y="309"/>
                  </a:lnTo>
                  <a:lnTo>
                    <a:pt x="25" y="305"/>
                  </a:lnTo>
                  <a:lnTo>
                    <a:pt x="26" y="302"/>
                  </a:lnTo>
                  <a:lnTo>
                    <a:pt x="26" y="298"/>
                  </a:lnTo>
                  <a:lnTo>
                    <a:pt x="26" y="296"/>
                  </a:lnTo>
                  <a:lnTo>
                    <a:pt x="26" y="294"/>
                  </a:lnTo>
                  <a:lnTo>
                    <a:pt x="26" y="292"/>
                  </a:lnTo>
                  <a:lnTo>
                    <a:pt x="25" y="288"/>
                  </a:lnTo>
                  <a:lnTo>
                    <a:pt x="24" y="285"/>
                  </a:lnTo>
                  <a:lnTo>
                    <a:pt x="23" y="282"/>
                  </a:lnTo>
                  <a:lnTo>
                    <a:pt x="22" y="279"/>
                  </a:lnTo>
                  <a:lnTo>
                    <a:pt x="21" y="277"/>
                  </a:lnTo>
                  <a:lnTo>
                    <a:pt x="21" y="275"/>
                  </a:lnTo>
                  <a:lnTo>
                    <a:pt x="20" y="272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8" y="266"/>
                  </a:lnTo>
                  <a:lnTo>
                    <a:pt x="16" y="264"/>
                  </a:lnTo>
                  <a:lnTo>
                    <a:pt x="15" y="262"/>
                  </a:lnTo>
                  <a:lnTo>
                    <a:pt x="14" y="260"/>
                  </a:lnTo>
                  <a:lnTo>
                    <a:pt x="12" y="258"/>
                  </a:lnTo>
                  <a:lnTo>
                    <a:pt x="12" y="256"/>
                  </a:lnTo>
                  <a:lnTo>
                    <a:pt x="11" y="255"/>
                  </a:lnTo>
                  <a:lnTo>
                    <a:pt x="11" y="253"/>
                  </a:lnTo>
                  <a:lnTo>
                    <a:pt x="10" y="252"/>
                  </a:lnTo>
                  <a:lnTo>
                    <a:pt x="10" y="251"/>
                  </a:lnTo>
                  <a:lnTo>
                    <a:pt x="10" y="249"/>
                  </a:lnTo>
                  <a:lnTo>
                    <a:pt x="10" y="248"/>
                  </a:lnTo>
                  <a:lnTo>
                    <a:pt x="9" y="248"/>
                  </a:lnTo>
                  <a:lnTo>
                    <a:pt x="9" y="247"/>
                  </a:lnTo>
                  <a:lnTo>
                    <a:pt x="8" y="247"/>
                  </a:lnTo>
                  <a:lnTo>
                    <a:pt x="8" y="246"/>
                  </a:lnTo>
                  <a:lnTo>
                    <a:pt x="7" y="245"/>
                  </a:lnTo>
                  <a:lnTo>
                    <a:pt x="6" y="243"/>
                  </a:lnTo>
                  <a:lnTo>
                    <a:pt x="5" y="241"/>
                  </a:lnTo>
                  <a:lnTo>
                    <a:pt x="5" y="239"/>
                  </a:lnTo>
                  <a:lnTo>
                    <a:pt x="5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7" y="230"/>
                  </a:lnTo>
                  <a:lnTo>
                    <a:pt x="7" y="229"/>
                  </a:lnTo>
                  <a:lnTo>
                    <a:pt x="8" y="229"/>
                  </a:lnTo>
                  <a:lnTo>
                    <a:pt x="8" y="228"/>
                  </a:lnTo>
                  <a:lnTo>
                    <a:pt x="9" y="228"/>
                  </a:lnTo>
                  <a:lnTo>
                    <a:pt x="10" y="227"/>
                  </a:lnTo>
                  <a:lnTo>
                    <a:pt x="12" y="226"/>
                  </a:lnTo>
                  <a:lnTo>
                    <a:pt x="15" y="224"/>
                  </a:lnTo>
                  <a:lnTo>
                    <a:pt x="17" y="222"/>
                  </a:lnTo>
                  <a:lnTo>
                    <a:pt x="18" y="221"/>
                  </a:lnTo>
                  <a:lnTo>
                    <a:pt x="19" y="219"/>
                  </a:lnTo>
                  <a:lnTo>
                    <a:pt x="20" y="217"/>
                  </a:lnTo>
                  <a:lnTo>
                    <a:pt x="20" y="216"/>
                  </a:lnTo>
                  <a:lnTo>
                    <a:pt x="21" y="215"/>
                  </a:lnTo>
                  <a:lnTo>
                    <a:pt x="21" y="214"/>
                  </a:lnTo>
                  <a:lnTo>
                    <a:pt x="21" y="213"/>
                  </a:lnTo>
                  <a:lnTo>
                    <a:pt x="22" y="213"/>
                  </a:lnTo>
                  <a:lnTo>
                    <a:pt x="23" y="212"/>
                  </a:lnTo>
                  <a:lnTo>
                    <a:pt x="24" y="211"/>
                  </a:lnTo>
                  <a:lnTo>
                    <a:pt x="25" y="211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7" y="210"/>
                  </a:lnTo>
                  <a:lnTo>
                    <a:pt x="28" y="209"/>
                  </a:lnTo>
                  <a:lnTo>
                    <a:pt x="28" y="208"/>
                  </a:lnTo>
                  <a:lnTo>
                    <a:pt x="28" y="207"/>
                  </a:lnTo>
                  <a:lnTo>
                    <a:pt x="29" y="206"/>
                  </a:lnTo>
                  <a:lnTo>
                    <a:pt x="28" y="204"/>
                  </a:lnTo>
                  <a:lnTo>
                    <a:pt x="28" y="202"/>
                  </a:lnTo>
                  <a:lnTo>
                    <a:pt x="28" y="200"/>
                  </a:lnTo>
                  <a:lnTo>
                    <a:pt x="28" y="197"/>
                  </a:lnTo>
                  <a:lnTo>
                    <a:pt x="28" y="194"/>
                  </a:lnTo>
                  <a:lnTo>
                    <a:pt x="28" y="191"/>
                  </a:lnTo>
                  <a:lnTo>
                    <a:pt x="29" y="188"/>
                  </a:lnTo>
                  <a:lnTo>
                    <a:pt x="29" y="185"/>
                  </a:lnTo>
                  <a:lnTo>
                    <a:pt x="29" y="182"/>
                  </a:lnTo>
                  <a:lnTo>
                    <a:pt x="29" y="179"/>
                  </a:lnTo>
                  <a:lnTo>
                    <a:pt x="29" y="176"/>
                  </a:lnTo>
                  <a:lnTo>
                    <a:pt x="28" y="172"/>
                  </a:lnTo>
                  <a:lnTo>
                    <a:pt x="28" y="169"/>
                  </a:lnTo>
                  <a:lnTo>
                    <a:pt x="27" y="166"/>
                  </a:lnTo>
                  <a:lnTo>
                    <a:pt x="27" y="163"/>
                  </a:lnTo>
                  <a:lnTo>
                    <a:pt x="26" y="156"/>
                  </a:lnTo>
                  <a:lnTo>
                    <a:pt x="25" y="148"/>
                  </a:lnTo>
                  <a:lnTo>
                    <a:pt x="24" y="141"/>
                  </a:lnTo>
                  <a:lnTo>
                    <a:pt x="24" y="133"/>
                  </a:lnTo>
                  <a:lnTo>
                    <a:pt x="24" y="126"/>
                  </a:lnTo>
                  <a:lnTo>
                    <a:pt x="24" y="118"/>
                  </a:lnTo>
                  <a:lnTo>
                    <a:pt x="24" y="111"/>
                  </a:lnTo>
                  <a:lnTo>
                    <a:pt x="25" y="104"/>
                  </a:lnTo>
                  <a:lnTo>
                    <a:pt x="26" y="97"/>
                  </a:lnTo>
                  <a:lnTo>
                    <a:pt x="26" y="96"/>
                  </a:lnTo>
                  <a:lnTo>
                    <a:pt x="25" y="95"/>
                  </a:lnTo>
                  <a:lnTo>
                    <a:pt x="24" y="95"/>
                  </a:lnTo>
                  <a:lnTo>
                    <a:pt x="23" y="95"/>
                  </a:lnTo>
                  <a:lnTo>
                    <a:pt x="22" y="95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1" y="93"/>
                  </a:lnTo>
                  <a:lnTo>
                    <a:pt x="21" y="92"/>
                  </a:lnTo>
                  <a:lnTo>
                    <a:pt x="20" y="91"/>
                  </a:lnTo>
                  <a:lnTo>
                    <a:pt x="19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lnTo>
                    <a:pt x="18" y="89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5" y="88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6" y="83"/>
                  </a:lnTo>
                  <a:lnTo>
                    <a:pt x="15" y="83"/>
                  </a:lnTo>
                  <a:lnTo>
                    <a:pt x="14" y="83"/>
                  </a:lnTo>
                  <a:lnTo>
                    <a:pt x="13" y="83"/>
                  </a:lnTo>
                  <a:lnTo>
                    <a:pt x="12" y="82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0" y="79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9" y="74"/>
                  </a:lnTo>
                  <a:lnTo>
                    <a:pt x="8" y="74"/>
                  </a:lnTo>
                  <a:lnTo>
                    <a:pt x="7" y="74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5" y="69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4" y="60"/>
                  </a:lnTo>
                  <a:lnTo>
                    <a:pt x="3" y="58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8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Freeform 1922"/>
            <p:cNvSpPr>
              <a:spLocks/>
            </p:cNvSpPr>
            <p:nvPr/>
          </p:nvSpPr>
          <p:spPr bwMode="auto">
            <a:xfrm>
              <a:off x="2880" y="1815"/>
              <a:ext cx="44" cy="119"/>
            </a:xfrm>
            <a:custGeom>
              <a:avLst/>
              <a:gdLst>
                <a:gd name="T0" fmla="*/ 0 w 130"/>
                <a:gd name="T1" fmla="*/ 0 h 357"/>
                <a:gd name="T2" fmla="*/ 0 w 130"/>
                <a:gd name="T3" fmla="*/ 0 h 357"/>
                <a:gd name="T4" fmla="*/ 0 w 130"/>
                <a:gd name="T5" fmla="*/ 0 h 357"/>
                <a:gd name="T6" fmla="*/ 0 w 130"/>
                <a:gd name="T7" fmla="*/ 0 h 357"/>
                <a:gd name="T8" fmla="*/ 0 w 130"/>
                <a:gd name="T9" fmla="*/ 0 h 357"/>
                <a:gd name="T10" fmla="*/ 0 w 130"/>
                <a:gd name="T11" fmla="*/ 0 h 357"/>
                <a:gd name="T12" fmla="*/ 0 w 130"/>
                <a:gd name="T13" fmla="*/ 0 h 357"/>
                <a:gd name="T14" fmla="*/ 0 w 130"/>
                <a:gd name="T15" fmla="*/ 0 h 357"/>
                <a:gd name="T16" fmla="*/ 0 w 130"/>
                <a:gd name="T17" fmla="*/ 0 h 357"/>
                <a:gd name="T18" fmla="*/ 0 w 130"/>
                <a:gd name="T19" fmla="*/ 0 h 357"/>
                <a:gd name="T20" fmla="*/ 0 w 130"/>
                <a:gd name="T21" fmla="*/ 0 h 357"/>
                <a:gd name="T22" fmla="*/ 0 w 130"/>
                <a:gd name="T23" fmla="*/ 0 h 357"/>
                <a:gd name="T24" fmla="*/ 0 w 130"/>
                <a:gd name="T25" fmla="*/ 0 h 357"/>
                <a:gd name="T26" fmla="*/ 0 w 130"/>
                <a:gd name="T27" fmla="*/ 0 h 357"/>
                <a:gd name="T28" fmla="*/ 0 w 130"/>
                <a:gd name="T29" fmla="*/ 0 h 357"/>
                <a:gd name="T30" fmla="*/ 0 w 130"/>
                <a:gd name="T31" fmla="*/ 0 h 357"/>
                <a:gd name="T32" fmla="*/ 0 w 130"/>
                <a:gd name="T33" fmla="*/ 0 h 357"/>
                <a:gd name="T34" fmla="*/ 0 w 130"/>
                <a:gd name="T35" fmla="*/ 0 h 357"/>
                <a:gd name="T36" fmla="*/ 0 w 130"/>
                <a:gd name="T37" fmla="*/ 0 h 357"/>
                <a:gd name="T38" fmla="*/ 0 w 130"/>
                <a:gd name="T39" fmla="*/ 0 h 357"/>
                <a:gd name="T40" fmla="*/ 0 w 130"/>
                <a:gd name="T41" fmla="*/ 0 h 357"/>
                <a:gd name="T42" fmla="*/ 0 w 130"/>
                <a:gd name="T43" fmla="*/ 0 h 357"/>
                <a:gd name="T44" fmla="*/ 0 w 130"/>
                <a:gd name="T45" fmla="*/ 0 h 357"/>
                <a:gd name="T46" fmla="*/ 0 w 130"/>
                <a:gd name="T47" fmla="*/ 0 h 357"/>
                <a:gd name="T48" fmla="*/ 0 w 130"/>
                <a:gd name="T49" fmla="*/ 0 h 357"/>
                <a:gd name="T50" fmla="*/ 0 w 130"/>
                <a:gd name="T51" fmla="*/ 0 h 357"/>
                <a:gd name="T52" fmla="*/ 0 w 130"/>
                <a:gd name="T53" fmla="*/ 0 h 357"/>
                <a:gd name="T54" fmla="*/ 0 w 130"/>
                <a:gd name="T55" fmla="*/ 0 h 357"/>
                <a:gd name="T56" fmla="*/ 0 w 130"/>
                <a:gd name="T57" fmla="*/ 0 h 357"/>
                <a:gd name="T58" fmla="*/ 0 w 130"/>
                <a:gd name="T59" fmla="*/ 0 h 357"/>
                <a:gd name="T60" fmla="*/ 0 w 130"/>
                <a:gd name="T61" fmla="*/ 0 h 357"/>
                <a:gd name="T62" fmla="*/ 0 w 130"/>
                <a:gd name="T63" fmla="*/ 0 h 357"/>
                <a:gd name="T64" fmla="*/ 0 w 130"/>
                <a:gd name="T65" fmla="*/ 0 h 357"/>
                <a:gd name="T66" fmla="*/ 0 w 130"/>
                <a:gd name="T67" fmla="*/ 0 h 357"/>
                <a:gd name="T68" fmla="*/ 0 w 130"/>
                <a:gd name="T69" fmla="*/ 0 h 357"/>
                <a:gd name="T70" fmla="*/ 0 w 130"/>
                <a:gd name="T71" fmla="*/ 0 h 357"/>
                <a:gd name="T72" fmla="*/ 0 w 130"/>
                <a:gd name="T73" fmla="*/ 0 h 357"/>
                <a:gd name="T74" fmla="*/ 0 w 130"/>
                <a:gd name="T75" fmla="*/ 0 h 357"/>
                <a:gd name="T76" fmla="*/ 0 w 130"/>
                <a:gd name="T77" fmla="*/ 0 h 357"/>
                <a:gd name="T78" fmla="*/ 0 w 130"/>
                <a:gd name="T79" fmla="*/ 0 h 357"/>
                <a:gd name="T80" fmla="*/ 0 w 130"/>
                <a:gd name="T81" fmla="*/ 0 h 357"/>
                <a:gd name="T82" fmla="*/ 0 w 130"/>
                <a:gd name="T83" fmla="*/ 0 h 357"/>
                <a:gd name="T84" fmla="*/ 0 w 130"/>
                <a:gd name="T85" fmla="*/ 0 h 357"/>
                <a:gd name="T86" fmla="*/ 0 w 130"/>
                <a:gd name="T87" fmla="*/ 0 h 357"/>
                <a:gd name="T88" fmla="*/ 0 w 130"/>
                <a:gd name="T89" fmla="*/ 0 h 357"/>
                <a:gd name="T90" fmla="*/ 0 w 130"/>
                <a:gd name="T91" fmla="*/ 0 h 357"/>
                <a:gd name="T92" fmla="*/ 0 w 130"/>
                <a:gd name="T93" fmla="*/ 0 h 357"/>
                <a:gd name="T94" fmla="*/ 0 w 130"/>
                <a:gd name="T95" fmla="*/ 0 h 357"/>
                <a:gd name="T96" fmla="*/ 0 w 130"/>
                <a:gd name="T97" fmla="*/ 0 h 357"/>
                <a:gd name="T98" fmla="*/ 0 w 130"/>
                <a:gd name="T99" fmla="*/ 0 h 357"/>
                <a:gd name="T100" fmla="*/ 0 w 130"/>
                <a:gd name="T101" fmla="*/ 0 h 357"/>
                <a:gd name="T102" fmla="*/ 0 w 130"/>
                <a:gd name="T103" fmla="*/ 0 h 3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30" h="357">
                  <a:moveTo>
                    <a:pt x="1" y="48"/>
                  </a:moveTo>
                  <a:lnTo>
                    <a:pt x="5" y="48"/>
                  </a:lnTo>
                  <a:lnTo>
                    <a:pt x="9" y="48"/>
                  </a:lnTo>
                  <a:lnTo>
                    <a:pt x="14" y="48"/>
                  </a:lnTo>
                  <a:lnTo>
                    <a:pt x="17" y="47"/>
                  </a:lnTo>
                  <a:lnTo>
                    <a:pt x="21" y="46"/>
                  </a:lnTo>
                  <a:lnTo>
                    <a:pt x="24" y="45"/>
                  </a:lnTo>
                  <a:lnTo>
                    <a:pt x="28" y="41"/>
                  </a:lnTo>
                  <a:lnTo>
                    <a:pt x="31" y="37"/>
                  </a:lnTo>
                  <a:lnTo>
                    <a:pt x="34" y="32"/>
                  </a:lnTo>
                  <a:lnTo>
                    <a:pt x="38" y="28"/>
                  </a:lnTo>
                  <a:lnTo>
                    <a:pt x="43" y="25"/>
                  </a:lnTo>
                  <a:lnTo>
                    <a:pt x="49" y="23"/>
                  </a:lnTo>
                  <a:lnTo>
                    <a:pt x="55" y="22"/>
                  </a:lnTo>
                  <a:lnTo>
                    <a:pt x="62" y="22"/>
                  </a:lnTo>
                  <a:lnTo>
                    <a:pt x="69" y="21"/>
                  </a:lnTo>
                  <a:lnTo>
                    <a:pt x="75" y="20"/>
                  </a:lnTo>
                  <a:lnTo>
                    <a:pt x="81" y="18"/>
                  </a:lnTo>
                  <a:lnTo>
                    <a:pt x="85" y="15"/>
                  </a:lnTo>
                  <a:lnTo>
                    <a:pt x="89" y="12"/>
                  </a:lnTo>
                  <a:lnTo>
                    <a:pt x="92" y="10"/>
                  </a:lnTo>
                  <a:lnTo>
                    <a:pt x="95" y="7"/>
                  </a:lnTo>
                  <a:lnTo>
                    <a:pt x="99" y="4"/>
                  </a:lnTo>
                  <a:lnTo>
                    <a:pt x="102" y="3"/>
                  </a:lnTo>
                  <a:lnTo>
                    <a:pt x="105" y="1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3" y="1"/>
                  </a:lnTo>
                  <a:lnTo>
                    <a:pt x="115" y="2"/>
                  </a:lnTo>
                  <a:lnTo>
                    <a:pt x="116" y="5"/>
                  </a:lnTo>
                  <a:lnTo>
                    <a:pt x="117" y="8"/>
                  </a:lnTo>
                  <a:lnTo>
                    <a:pt x="118" y="12"/>
                  </a:lnTo>
                  <a:lnTo>
                    <a:pt x="118" y="16"/>
                  </a:lnTo>
                  <a:lnTo>
                    <a:pt x="117" y="20"/>
                  </a:lnTo>
                  <a:lnTo>
                    <a:pt x="117" y="23"/>
                  </a:lnTo>
                  <a:lnTo>
                    <a:pt x="115" y="30"/>
                  </a:lnTo>
                  <a:lnTo>
                    <a:pt x="113" y="36"/>
                  </a:lnTo>
                  <a:lnTo>
                    <a:pt x="110" y="42"/>
                  </a:lnTo>
                  <a:lnTo>
                    <a:pt x="108" y="48"/>
                  </a:lnTo>
                  <a:lnTo>
                    <a:pt x="106" y="53"/>
                  </a:lnTo>
                  <a:lnTo>
                    <a:pt x="105" y="59"/>
                  </a:lnTo>
                  <a:lnTo>
                    <a:pt x="105" y="64"/>
                  </a:lnTo>
                  <a:lnTo>
                    <a:pt x="105" y="70"/>
                  </a:lnTo>
                  <a:lnTo>
                    <a:pt x="106" y="75"/>
                  </a:lnTo>
                  <a:lnTo>
                    <a:pt x="107" y="79"/>
                  </a:lnTo>
                  <a:lnTo>
                    <a:pt x="109" y="82"/>
                  </a:lnTo>
                  <a:lnTo>
                    <a:pt x="112" y="86"/>
                  </a:lnTo>
                  <a:lnTo>
                    <a:pt x="113" y="87"/>
                  </a:lnTo>
                  <a:lnTo>
                    <a:pt x="113" y="88"/>
                  </a:lnTo>
                  <a:lnTo>
                    <a:pt x="114" y="90"/>
                  </a:lnTo>
                  <a:lnTo>
                    <a:pt x="114" y="91"/>
                  </a:lnTo>
                  <a:lnTo>
                    <a:pt x="115" y="92"/>
                  </a:lnTo>
                  <a:lnTo>
                    <a:pt x="116" y="92"/>
                  </a:lnTo>
                  <a:lnTo>
                    <a:pt x="118" y="92"/>
                  </a:lnTo>
                  <a:lnTo>
                    <a:pt x="120" y="93"/>
                  </a:lnTo>
                  <a:lnTo>
                    <a:pt x="121" y="94"/>
                  </a:lnTo>
                  <a:lnTo>
                    <a:pt x="122" y="95"/>
                  </a:lnTo>
                  <a:lnTo>
                    <a:pt x="122" y="97"/>
                  </a:lnTo>
                  <a:lnTo>
                    <a:pt x="124" y="100"/>
                  </a:lnTo>
                  <a:lnTo>
                    <a:pt x="126" y="104"/>
                  </a:lnTo>
                  <a:lnTo>
                    <a:pt x="127" y="108"/>
                  </a:lnTo>
                  <a:lnTo>
                    <a:pt x="128" y="114"/>
                  </a:lnTo>
                  <a:lnTo>
                    <a:pt x="128" y="120"/>
                  </a:lnTo>
                  <a:lnTo>
                    <a:pt x="128" y="127"/>
                  </a:lnTo>
                  <a:lnTo>
                    <a:pt x="127" y="133"/>
                  </a:lnTo>
                  <a:lnTo>
                    <a:pt x="125" y="140"/>
                  </a:lnTo>
                  <a:lnTo>
                    <a:pt x="122" y="147"/>
                  </a:lnTo>
                  <a:lnTo>
                    <a:pt x="119" y="154"/>
                  </a:lnTo>
                  <a:lnTo>
                    <a:pt x="116" y="160"/>
                  </a:lnTo>
                  <a:lnTo>
                    <a:pt x="114" y="164"/>
                  </a:lnTo>
                  <a:lnTo>
                    <a:pt x="112" y="168"/>
                  </a:lnTo>
                  <a:lnTo>
                    <a:pt x="111" y="173"/>
                  </a:lnTo>
                  <a:lnTo>
                    <a:pt x="110" y="178"/>
                  </a:lnTo>
                  <a:lnTo>
                    <a:pt x="110" y="180"/>
                  </a:lnTo>
                  <a:lnTo>
                    <a:pt x="111" y="183"/>
                  </a:lnTo>
                  <a:lnTo>
                    <a:pt x="112" y="186"/>
                  </a:lnTo>
                  <a:lnTo>
                    <a:pt x="113" y="189"/>
                  </a:lnTo>
                  <a:lnTo>
                    <a:pt x="114" y="190"/>
                  </a:lnTo>
                  <a:lnTo>
                    <a:pt x="115" y="191"/>
                  </a:lnTo>
                  <a:lnTo>
                    <a:pt x="116" y="192"/>
                  </a:lnTo>
                  <a:lnTo>
                    <a:pt x="117" y="192"/>
                  </a:lnTo>
                  <a:lnTo>
                    <a:pt x="118" y="196"/>
                  </a:lnTo>
                  <a:lnTo>
                    <a:pt x="120" y="199"/>
                  </a:lnTo>
                  <a:lnTo>
                    <a:pt x="122" y="202"/>
                  </a:lnTo>
                  <a:lnTo>
                    <a:pt x="123" y="205"/>
                  </a:lnTo>
                  <a:lnTo>
                    <a:pt x="125" y="210"/>
                  </a:lnTo>
                  <a:lnTo>
                    <a:pt x="127" y="215"/>
                  </a:lnTo>
                  <a:lnTo>
                    <a:pt x="129" y="220"/>
                  </a:lnTo>
                  <a:lnTo>
                    <a:pt x="130" y="225"/>
                  </a:lnTo>
                  <a:lnTo>
                    <a:pt x="130" y="229"/>
                  </a:lnTo>
                  <a:lnTo>
                    <a:pt x="130" y="234"/>
                  </a:lnTo>
                  <a:lnTo>
                    <a:pt x="130" y="239"/>
                  </a:lnTo>
                  <a:lnTo>
                    <a:pt x="129" y="243"/>
                  </a:lnTo>
                  <a:lnTo>
                    <a:pt x="128" y="247"/>
                  </a:lnTo>
                  <a:lnTo>
                    <a:pt x="126" y="251"/>
                  </a:lnTo>
                  <a:lnTo>
                    <a:pt x="123" y="254"/>
                  </a:lnTo>
                  <a:lnTo>
                    <a:pt x="121" y="257"/>
                  </a:lnTo>
                  <a:lnTo>
                    <a:pt x="119" y="261"/>
                  </a:lnTo>
                  <a:lnTo>
                    <a:pt x="119" y="266"/>
                  </a:lnTo>
                  <a:lnTo>
                    <a:pt x="119" y="271"/>
                  </a:lnTo>
                  <a:lnTo>
                    <a:pt x="120" y="276"/>
                  </a:lnTo>
                  <a:lnTo>
                    <a:pt x="121" y="281"/>
                  </a:lnTo>
                  <a:lnTo>
                    <a:pt x="121" y="286"/>
                  </a:lnTo>
                  <a:lnTo>
                    <a:pt x="121" y="290"/>
                  </a:lnTo>
                  <a:lnTo>
                    <a:pt x="120" y="294"/>
                  </a:lnTo>
                  <a:lnTo>
                    <a:pt x="118" y="296"/>
                  </a:lnTo>
                  <a:lnTo>
                    <a:pt x="115" y="298"/>
                  </a:lnTo>
                  <a:lnTo>
                    <a:pt x="112" y="299"/>
                  </a:lnTo>
                  <a:lnTo>
                    <a:pt x="108" y="300"/>
                  </a:lnTo>
                  <a:lnTo>
                    <a:pt x="104" y="301"/>
                  </a:lnTo>
                  <a:lnTo>
                    <a:pt x="100" y="301"/>
                  </a:lnTo>
                  <a:lnTo>
                    <a:pt x="96" y="302"/>
                  </a:lnTo>
                  <a:lnTo>
                    <a:pt x="92" y="304"/>
                  </a:lnTo>
                  <a:lnTo>
                    <a:pt x="90" y="306"/>
                  </a:lnTo>
                  <a:lnTo>
                    <a:pt x="88" y="309"/>
                  </a:lnTo>
                  <a:lnTo>
                    <a:pt x="86" y="312"/>
                  </a:lnTo>
                  <a:lnTo>
                    <a:pt x="84" y="315"/>
                  </a:lnTo>
                  <a:lnTo>
                    <a:pt x="83" y="318"/>
                  </a:lnTo>
                  <a:lnTo>
                    <a:pt x="80" y="322"/>
                  </a:lnTo>
                  <a:lnTo>
                    <a:pt x="77" y="326"/>
                  </a:lnTo>
                  <a:lnTo>
                    <a:pt x="73" y="329"/>
                  </a:lnTo>
                  <a:lnTo>
                    <a:pt x="69" y="332"/>
                  </a:lnTo>
                  <a:lnTo>
                    <a:pt x="65" y="333"/>
                  </a:lnTo>
                  <a:lnTo>
                    <a:pt x="60" y="334"/>
                  </a:lnTo>
                  <a:lnTo>
                    <a:pt x="55" y="334"/>
                  </a:lnTo>
                  <a:lnTo>
                    <a:pt x="50" y="334"/>
                  </a:lnTo>
                  <a:lnTo>
                    <a:pt x="45" y="334"/>
                  </a:lnTo>
                  <a:lnTo>
                    <a:pt x="42" y="334"/>
                  </a:lnTo>
                  <a:lnTo>
                    <a:pt x="39" y="334"/>
                  </a:lnTo>
                  <a:lnTo>
                    <a:pt x="37" y="335"/>
                  </a:lnTo>
                  <a:lnTo>
                    <a:pt x="35" y="337"/>
                  </a:lnTo>
                  <a:lnTo>
                    <a:pt x="33" y="339"/>
                  </a:lnTo>
                  <a:lnTo>
                    <a:pt x="32" y="342"/>
                  </a:lnTo>
                  <a:lnTo>
                    <a:pt x="31" y="345"/>
                  </a:lnTo>
                  <a:lnTo>
                    <a:pt x="30" y="348"/>
                  </a:lnTo>
                  <a:lnTo>
                    <a:pt x="29" y="350"/>
                  </a:lnTo>
                  <a:lnTo>
                    <a:pt x="27" y="351"/>
                  </a:lnTo>
                  <a:lnTo>
                    <a:pt x="24" y="352"/>
                  </a:lnTo>
                  <a:lnTo>
                    <a:pt x="21" y="353"/>
                  </a:lnTo>
                  <a:lnTo>
                    <a:pt x="18" y="354"/>
                  </a:lnTo>
                  <a:lnTo>
                    <a:pt x="15" y="356"/>
                  </a:lnTo>
                  <a:lnTo>
                    <a:pt x="12" y="357"/>
                  </a:lnTo>
                  <a:lnTo>
                    <a:pt x="9" y="357"/>
                  </a:lnTo>
                  <a:lnTo>
                    <a:pt x="6" y="357"/>
                  </a:lnTo>
                  <a:lnTo>
                    <a:pt x="4" y="357"/>
                  </a:lnTo>
                  <a:lnTo>
                    <a:pt x="2" y="356"/>
                  </a:lnTo>
                  <a:lnTo>
                    <a:pt x="1" y="354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3"/>
                  </a:lnTo>
                  <a:lnTo>
                    <a:pt x="0" y="340"/>
                  </a:lnTo>
                  <a:lnTo>
                    <a:pt x="1" y="336"/>
                  </a:lnTo>
                  <a:lnTo>
                    <a:pt x="2" y="334"/>
                  </a:lnTo>
                  <a:lnTo>
                    <a:pt x="4" y="332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9" y="328"/>
                  </a:lnTo>
                  <a:lnTo>
                    <a:pt x="13" y="326"/>
                  </a:lnTo>
                  <a:lnTo>
                    <a:pt x="16" y="322"/>
                  </a:lnTo>
                  <a:lnTo>
                    <a:pt x="19" y="318"/>
                  </a:lnTo>
                  <a:lnTo>
                    <a:pt x="22" y="313"/>
                  </a:lnTo>
                  <a:lnTo>
                    <a:pt x="25" y="308"/>
                  </a:lnTo>
                  <a:lnTo>
                    <a:pt x="26" y="303"/>
                  </a:lnTo>
                  <a:lnTo>
                    <a:pt x="26" y="298"/>
                  </a:lnTo>
                  <a:lnTo>
                    <a:pt x="26" y="293"/>
                  </a:lnTo>
                  <a:lnTo>
                    <a:pt x="25" y="289"/>
                  </a:lnTo>
                  <a:lnTo>
                    <a:pt x="24" y="285"/>
                  </a:lnTo>
                  <a:lnTo>
                    <a:pt x="22" y="280"/>
                  </a:lnTo>
                  <a:lnTo>
                    <a:pt x="21" y="275"/>
                  </a:lnTo>
                  <a:lnTo>
                    <a:pt x="19" y="270"/>
                  </a:lnTo>
                  <a:lnTo>
                    <a:pt x="17" y="266"/>
                  </a:lnTo>
                  <a:lnTo>
                    <a:pt x="15" y="263"/>
                  </a:lnTo>
                  <a:lnTo>
                    <a:pt x="13" y="259"/>
                  </a:lnTo>
                  <a:lnTo>
                    <a:pt x="12" y="256"/>
                  </a:lnTo>
                  <a:lnTo>
                    <a:pt x="11" y="253"/>
                  </a:lnTo>
                  <a:lnTo>
                    <a:pt x="10" y="250"/>
                  </a:lnTo>
                  <a:lnTo>
                    <a:pt x="10" y="248"/>
                  </a:lnTo>
                  <a:lnTo>
                    <a:pt x="9" y="247"/>
                  </a:lnTo>
                  <a:lnTo>
                    <a:pt x="7" y="246"/>
                  </a:lnTo>
                  <a:lnTo>
                    <a:pt x="6" y="244"/>
                  </a:lnTo>
                  <a:lnTo>
                    <a:pt x="5" y="242"/>
                  </a:lnTo>
                  <a:lnTo>
                    <a:pt x="5" y="239"/>
                  </a:lnTo>
                  <a:lnTo>
                    <a:pt x="5" y="236"/>
                  </a:lnTo>
                  <a:lnTo>
                    <a:pt x="6" y="233"/>
                  </a:lnTo>
                  <a:lnTo>
                    <a:pt x="7" y="230"/>
                  </a:lnTo>
                  <a:lnTo>
                    <a:pt x="8" y="229"/>
                  </a:lnTo>
                  <a:lnTo>
                    <a:pt x="10" y="228"/>
                  </a:lnTo>
                  <a:lnTo>
                    <a:pt x="12" y="226"/>
                  </a:lnTo>
                  <a:lnTo>
                    <a:pt x="14" y="225"/>
                  </a:lnTo>
                  <a:lnTo>
                    <a:pt x="16" y="223"/>
                  </a:lnTo>
                  <a:lnTo>
                    <a:pt x="18" y="220"/>
                  </a:lnTo>
                  <a:lnTo>
                    <a:pt x="20" y="218"/>
                  </a:lnTo>
                  <a:lnTo>
                    <a:pt x="21" y="215"/>
                  </a:lnTo>
                  <a:lnTo>
                    <a:pt x="22" y="213"/>
                  </a:lnTo>
                  <a:lnTo>
                    <a:pt x="24" y="212"/>
                  </a:lnTo>
                  <a:lnTo>
                    <a:pt x="25" y="211"/>
                  </a:lnTo>
                  <a:lnTo>
                    <a:pt x="27" y="210"/>
                  </a:lnTo>
                  <a:lnTo>
                    <a:pt x="28" y="209"/>
                  </a:lnTo>
                  <a:lnTo>
                    <a:pt x="28" y="207"/>
                  </a:lnTo>
                  <a:lnTo>
                    <a:pt x="28" y="204"/>
                  </a:lnTo>
                  <a:lnTo>
                    <a:pt x="28" y="201"/>
                  </a:lnTo>
                  <a:lnTo>
                    <a:pt x="28" y="199"/>
                  </a:lnTo>
                  <a:lnTo>
                    <a:pt x="28" y="193"/>
                  </a:lnTo>
                  <a:lnTo>
                    <a:pt x="29" y="187"/>
                  </a:lnTo>
                  <a:lnTo>
                    <a:pt x="29" y="181"/>
                  </a:lnTo>
                  <a:lnTo>
                    <a:pt x="28" y="172"/>
                  </a:lnTo>
                  <a:lnTo>
                    <a:pt x="27" y="164"/>
                  </a:lnTo>
                  <a:lnTo>
                    <a:pt x="26" y="156"/>
                  </a:lnTo>
                  <a:lnTo>
                    <a:pt x="25" y="147"/>
                  </a:lnTo>
                  <a:lnTo>
                    <a:pt x="24" y="137"/>
                  </a:lnTo>
                  <a:lnTo>
                    <a:pt x="24" y="127"/>
                  </a:lnTo>
                  <a:lnTo>
                    <a:pt x="24" y="118"/>
                  </a:lnTo>
                  <a:lnTo>
                    <a:pt x="24" y="115"/>
                  </a:lnTo>
                  <a:lnTo>
                    <a:pt x="24" y="112"/>
                  </a:lnTo>
                  <a:lnTo>
                    <a:pt x="24" y="110"/>
                  </a:lnTo>
                  <a:lnTo>
                    <a:pt x="25" y="107"/>
                  </a:lnTo>
                  <a:lnTo>
                    <a:pt x="25" y="105"/>
                  </a:lnTo>
                  <a:lnTo>
                    <a:pt x="25" y="102"/>
                  </a:lnTo>
                  <a:lnTo>
                    <a:pt x="25" y="99"/>
                  </a:lnTo>
                  <a:lnTo>
                    <a:pt x="26" y="97"/>
                  </a:lnTo>
                  <a:lnTo>
                    <a:pt x="25" y="95"/>
                  </a:lnTo>
                  <a:lnTo>
                    <a:pt x="23" y="95"/>
                  </a:lnTo>
                  <a:lnTo>
                    <a:pt x="22" y="95"/>
                  </a:lnTo>
                  <a:lnTo>
                    <a:pt x="21" y="94"/>
                  </a:lnTo>
                  <a:lnTo>
                    <a:pt x="21" y="93"/>
                  </a:lnTo>
                  <a:lnTo>
                    <a:pt x="21" y="92"/>
                  </a:lnTo>
                  <a:lnTo>
                    <a:pt x="20" y="91"/>
                  </a:lnTo>
                  <a:lnTo>
                    <a:pt x="19" y="92"/>
                  </a:lnTo>
                  <a:lnTo>
                    <a:pt x="18" y="92"/>
                  </a:lnTo>
                  <a:lnTo>
                    <a:pt x="18" y="91"/>
                  </a:lnTo>
                  <a:lnTo>
                    <a:pt x="18" y="90"/>
                  </a:lnTo>
                  <a:lnTo>
                    <a:pt x="18" y="89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5" y="87"/>
                  </a:lnTo>
                  <a:lnTo>
                    <a:pt x="16" y="86"/>
                  </a:lnTo>
                  <a:lnTo>
                    <a:pt x="16" y="84"/>
                  </a:lnTo>
                  <a:lnTo>
                    <a:pt x="15" y="83"/>
                  </a:lnTo>
                  <a:lnTo>
                    <a:pt x="13" y="83"/>
                  </a:lnTo>
                  <a:lnTo>
                    <a:pt x="12" y="82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0" y="78"/>
                  </a:lnTo>
                  <a:lnTo>
                    <a:pt x="10" y="76"/>
                  </a:lnTo>
                  <a:lnTo>
                    <a:pt x="9" y="75"/>
                  </a:lnTo>
                  <a:lnTo>
                    <a:pt x="8" y="74"/>
                  </a:lnTo>
                  <a:lnTo>
                    <a:pt x="7" y="73"/>
                  </a:lnTo>
                  <a:lnTo>
                    <a:pt x="6" y="72"/>
                  </a:lnTo>
                  <a:lnTo>
                    <a:pt x="6" y="69"/>
                  </a:lnTo>
                  <a:lnTo>
                    <a:pt x="5" y="66"/>
                  </a:lnTo>
                  <a:lnTo>
                    <a:pt x="5" y="63"/>
                  </a:lnTo>
                  <a:lnTo>
                    <a:pt x="3" y="59"/>
                  </a:lnTo>
                  <a:lnTo>
                    <a:pt x="2" y="55"/>
                  </a:lnTo>
                  <a:lnTo>
                    <a:pt x="1" y="51"/>
                  </a:lnTo>
                  <a:lnTo>
                    <a:pt x="1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2" y="36"/>
                  </a:lnTo>
                  <a:lnTo>
                    <a:pt x="3" y="35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Line 1923"/>
            <p:cNvSpPr>
              <a:spLocks noChangeShapeType="1"/>
            </p:cNvSpPr>
            <p:nvPr/>
          </p:nvSpPr>
          <p:spPr bwMode="auto">
            <a:xfrm flipH="1">
              <a:off x="2919" y="1681"/>
              <a:ext cx="237" cy="13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6" name="Line 1924"/>
            <p:cNvSpPr>
              <a:spLocks noChangeShapeType="1"/>
            </p:cNvSpPr>
            <p:nvPr/>
          </p:nvSpPr>
          <p:spPr bwMode="auto">
            <a:xfrm>
              <a:off x="3218" y="1717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7" name="Line 1925"/>
            <p:cNvSpPr>
              <a:spLocks noChangeShapeType="1"/>
            </p:cNvSpPr>
            <p:nvPr/>
          </p:nvSpPr>
          <p:spPr bwMode="auto">
            <a:xfrm>
              <a:off x="3218" y="1858"/>
              <a:ext cx="1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8" name="Line 1926"/>
            <p:cNvSpPr>
              <a:spLocks noChangeShapeType="1"/>
            </p:cNvSpPr>
            <p:nvPr/>
          </p:nvSpPr>
          <p:spPr bwMode="auto">
            <a:xfrm>
              <a:off x="3218" y="1998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Line 1927"/>
            <p:cNvSpPr>
              <a:spLocks noChangeShapeType="1"/>
            </p:cNvSpPr>
            <p:nvPr/>
          </p:nvSpPr>
          <p:spPr bwMode="auto">
            <a:xfrm>
              <a:off x="3218" y="2139"/>
              <a:ext cx="1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Line 1928"/>
            <p:cNvSpPr>
              <a:spLocks noChangeShapeType="1"/>
            </p:cNvSpPr>
            <p:nvPr/>
          </p:nvSpPr>
          <p:spPr bwMode="auto">
            <a:xfrm>
              <a:off x="3218" y="2279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Line 1929"/>
            <p:cNvSpPr>
              <a:spLocks noChangeShapeType="1"/>
            </p:cNvSpPr>
            <p:nvPr/>
          </p:nvSpPr>
          <p:spPr bwMode="auto">
            <a:xfrm>
              <a:off x="3218" y="2419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Line 1930"/>
            <p:cNvSpPr>
              <a:spLocks noChangeShapeType="1"/>
            </p:cNvSpPr>
            <p:nvPr/>
          </p:nvSpPr>
          <p:spPr bwMode="auto">
            <a:xfrm>
              <a:off x="3218" y="2560"/>
              <a:ext cx="1" cy="2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Line 1931"/>
            <p:cNvSpPr>
              <a:spLocks noChangeShapeType="1"/>
            </p:cNvSpPr>
            <p:nvPr/>
          </p:nvSpPr>
          <p:spPr bwMode="auto">
            <a:xfrm flipH="1">
              <a:off x="2922" y="1698"/>
              <a:ext cx="263" cy="15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Line 1932"/>
            <p:cNvSpPr>
              <a:spLocks noChangeShapeType="1"/>
            </p:cNvSpPr>
            <p:nvPr/>
          </p:nvSpPr>
          <p:spPr bwMode="auto">
            <a:xfrm flipH="1">
              <a:off x="2600" y="1879"/>
              <a:ext cx="212" cy="1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Line 1933"/>
            <p:cNvSpPr>
              <a:spLocks noChangeShapeType="1"/>
            </p:cNvSpPr>
            <p:nvPr/>
          </p:nvSpPr>
          <p:spPr bwMode="auto">
            <a:xfrm>
              <a:off x="2873" y="1929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6" name="Line 1934"/>
            <p:cNvSpPr>
              <a:spLocks noChangeShapeType="1"/>
            </p:cNvSpPr>
            <p:nvPr/>
          </p:nvSpPr>
          <p:spPr bwMode="auto">
            <a:xfrm>
              <a:off x="2873" y="2069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7" name="Line 1935"/>
            <p:cNvSpPr>
              <a:spLocks noChangeShapeType="1"/>
            </p:cNvSpPr>
            <p:nvPr/>
          </p:nvSpPr>
          <p:spPr bwMode="auto">
            <a:xfrm>
              <a:off x="2873" y="2210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8" name="Line 1936"/>
            <p:cNvSpPr>
              <a:spLocks noChangeShapeType="1"/>
            </p:cNvSpPr>
            <p:nvPr/>
          </p:nvSpPr>
          <p:spPr bwMode="auto">
            <a:xfrm>
              <a:off x="2873" y="2350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69" name="Line 1937"/>
            <p:cNvSpPr>
              <a:spLocks noChangeShapeType="1"/>
            </p:cNvSpPr>
            <p:nvPr/>
          </p:nvSpPr>
          <p:spPr bwMode="auto">
            <a:xfrm>
              <a:off x="2873" y="2491"/>
              <a:ext cx="1" cy="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0" name="Line 1938"/>
            <p:cNvSpPr>
              <a:spLocks noChangeShapeType="1"/>
            </p:cNvSpPr>
            <p:nvPr/>
          </p:nvSpPr>
          <p:spPr bwMode="auto">
            <a:xfrm>
              <a:off x="2873" y="2631"/>
              <a:ext cx="1" cy="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1" name="Line 1939"/>
            <p:cNvSpPr>
              <a:spLocks noChangeShapeType="1"/>
            </p:cNvSpPr>
            <p:nvPr/>
          </p:nvSpPr>
          <p:spPr bwMode="auto">
            <a:xfrm>
              <a:off x="2873" y="2771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2" name="Line 1940"/>
            <p:cNvSpPr>
              <a:spLocks noChangeShapeType="1"/>
            </p:cNvSpPr>
            <p:nvPr/>
          </p:nvSpPr>
          <p:spPr bwMode="auto">
            <a:xfrm flipH="1">
              <a:off x="2600" y="1902"/>
              <a:ext cx="231" cy="1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3" name="Freeform 1941"/>
            <p:cNvSpPr>
              <a:spLocks/>
            </p:cNvSpPr>
            <p:nvPr/>
          </p:nvSpPr>
          <p:spPr bwMode="auto">
            <a:xfrm>
              <a:off x="3097" y="2588"/>
              <a:ext cx="60" cy="31"/>
            </a:xfrm>
            <a:custGeom>
              <a:avLst/>
              <a:gdLst>
                <a:gd name="T0" fmla="*/ 0 w 181"/>
                <a:gd name="T1" fmla="*/ 0 h 93"/>
                <a:gd name="T2" fmla="*/ 0 w 181"/>
                <a:gd name="T3" fmla="*/ 0 h 93"/>
                <a:gd name="T4" fmla="*/ 0 w 181"/>
                <a:gd name="T5" fmla="*/ 0 h 93"/>
                <a:gd name="T6" fmla="*/ 0 w 181"/>
                <a:gd name="T7" fmla="*/ 0 h 93"/>
                <a:gd name="T8" fmla="*/ 0 w 181"/>
                <a:gd name="T9" fmla="*/ 0 h 93"/>
                <a:gd name="T10" fmla="*/ 0 w 181"/>
                <a:gd name="T11" fmla="*/ 0 h 93"/>
                <a:gd name="T12" fmla="*/ 0 w 181"/>
                <a:gd name="T13" fmla="*/ 0 h 93"/>
                <a:gd name="T14" fmla="*/ 0 w 181"/>
                <a:gd name="T15" fmla="*/ 0 h 93"/>
                <a:gd name="T16" fmla="*/ 0 w 181"/>
                <a:gd name="T17" fmla="*/ 0 h 93"/>
                <a:gd name="T18" fmla="*/ 0 w 181"/>
                <a:gd name="T19" fmla="*/ 0 h 93"/>
                <a:gd name="T20" fmla="*/ 0 w 181"/>
                <a:gd name="T21" fmla="*/ 0 h 93"/>
                <a:gd name="T22" fmla="*/ 0 w 181"/>
                <a:gd name="T23" fmla="*/ 0 h 93"/>
                <a:gd name="T24" fmla="*/ 0 w 181"/>
                <a:gd name="T25" fmla="*/ 0 h 93"/>
                <a:gd name="T26" fmla="*/ 0 w 181"/>
                <a:gd name="T27" fmla="*/ 0 h 93"/>
                <a:gd name="T28" fmla="*/ 0 w 181"/>
                <a:gd name="T29" fmla="*/ 0 h 93"/>
                <a:gd name="T30" fmla="*/ 0 w 181"/>
                <a:gd name="T31" fmla="*/ 0 h 93"/>
                <a:gd name="T32" fmla="*/ 0 w 181"/>
                <a:gd name="T33" fmla="*/ 0 h 93"/>
                <a:gd name="T34" fmla="*/ 0 w 181"/>
                <a:gd name="T35" fmla="*/ 0 h 93"/>
                <a:gd name="T36" fmla="*/ 0 w 181"/>
                <a:gd name="T37" fmla="*/ 0 h 93"/>
                <a:gd name="T38" fmla="*/ 0 w 181"/>
                <a:gd name="T39" fmla="*/ 0 h 93"/>
                <a:gd name="T40" fmla="*/ 0 w 181"/>
                <a:gd name="T41" fmla="*/ 0 h 93"/>
                <a:gd name="T42" fmla="*/ 0 w 181"/>
                <a:gd name="T43" fmla="*/ 0 h 93"/>
                <a:gd name="T44" fmla="*/ 0 w 181"/>
                <a:gd name="T45" fmla="*/ 0 h 93"/>
                <a:gd name="T46" fmla="*/ 0 w 181"/>
                <a:gd name="T47" fmla="*/ 0 h 93"/>
                <a:gd name="T48" fmla="*/ 0 w 181"/>
                <a:gd name="T49" fmla="*/ 0 h 93"/>
                <a:gd name="T50" fmla="*/ 0 w 181"/>
                <a:gd name="T51" fmla="*/ 0 h 93"/>
                <a:gd name="T52" fmla="*/ 0 w 181"/>
                <a:gd name="T53" fmla="*/ 0 h 93"/>
                <a:gd name="T54" fmla="*/ 0 w 181"/>
                <a:gd name="T55" fmla="*/ 0 h 93"/>
                <a:gd name="T56" fmla="*/ 0 w 181"/>
                <a:gd name="T57" fmla="*/ 0 h 93"/>
                <a:gd name="T58" fmla="*/ 0 w 181"/>
                <a:gd name="T59" fmla="*/ 0 h 93"/>
                <a:gd name="T60" fmla="*/ 0 w 181"/>
                <a:gd name="T61" fmla="*/ 0 h 93"/>
                <a:gd name="T62" fmla="*/ 0 w 181"/>
                <a:gd name="T63" fmla="*/ 0 h 93"/>
                <a:gd name="T64" fmla="*/ 0 w 181"/>
                <a:gd name="T65" fmla="*/ 0 h 93"/>
                <a:gd name="T66" fmla="*/ 0 w 181"/>
                <a:gd name="T67" fmla="*/ 0 h 93"/>
                <a:gd name="T68" fmla="*/ 0 w 181"/>
                <a:gd name="T69" fmla="*/ 0 h 93"/>
                <a:gd name="T70" fmla="*/ 0 w 181"/>
                <a:gd name="T71" fmla="*/ 0 h 93"/>
                <a:gd name="T72" fmla="*/ 0 w 181"/>
                <a:gd name="T73" fmla="*/ 0 h 93"/>
                <a:gd name="T74" fmla="*/ 0 w 181"/>
                <a:gd name="T75" fmla="*/ 0 h 93"/>
                <a:gd name="T76" fmla="*/ 0 w 181"/>
                <a:gd name="T77" fmla="*/ 0 h 93"/>
                <a:gd name="T78" fmla="*/ 0 w 181"/>
                <a:gd name="T79" fmla="*/ 0 h 93"/>
                <a:gd name="T80" fmla="*/ 0 w 181"/>
                <a:gd name="T81" fmla="*/ 0 h 93"/>
                <a:gd name="T82" fmla="*/ 0 w 181"/>
                <a:gd name="T83" fmla="*/ 0 h 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" h="93">
                  <a:moveTo>
                    <a:pt x="4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" y="25"/>
                  </a:lnTo>
                  <a:lnTo>
                    <a:pt x="2" y="30"/>
                  </a:lnTo>
                  <a:lnTo>
                    <a:pt x="3" y="35"/>
                  </a:lnTo>
                  <a:lnTo>
                    <a:pt x="5" y="43"/>
                  </a:lnTo>
                  <a:lnTo>
                    <a:pt x="7" y="49"/>
                  </a:lnTo>
                  <a:lnTo>
                    <a:pt x="10" y="55"/>
                  </a:lnTo>
                  <a:lnTo>
                    <a:pt x="13" y="60"/>
                  </a:lnTo>
                  <a:lnTo>
                    <a:pt x="17" y="66"/>
                  </a:lnTo>
                  <a:lnTo>
                    <a:pt x="20" y="70"/>
                  </a:lnTo>
                  <a:lnTo>
                    <a:pt x="24" y="75"/>
                  </a:lnTo>
                  <a:lnTo>
                    <a:pt x="28" y="79"/>
                  </a:lnTo>
                  <a:lnTo>
                    <a:pt x="33" y="84"/>
                  </a:lnTo>
                  <a:lnTo>
                    <a:pt x="39" y="87"/>
                  </a:lnTo>
                  <a:lnTo>
                    <a:pt x="45" y="90"/>
                  </a:lnTo>
                  <a:lnTo>
                    <a:pt x="52" y="92"/>
                  </a:lnTo>
                  <a:lnTo>
                    <a:pt x="59" y="93"/>
                  </a:lnTo>
                  <a:lnTo>
                    <a:pt x="67" y="92"/>
                  </a:lnTo>
                  <a:lnTo>
                    <a:pt x="74" y="91"/>
                  </a:lnTo>
                  <a:lnTo>
                    <a:pt x="82" y="90"/>
                  </a:lnTo>
                  <a:lnTo>
                    <a:pt x="90" y="88"/>
                  </a:lnTo>
                  <a:lnTo>
                    <a:pt x="98" y="85"/>
                  </a:lnTo>
                  <a:lnTo>
                    <a:pt x="106" y="82"/>
                  </a:lnTo>
                  <a:lnTo>
                    <a:pt x="113" y="79"/>
                  </a:lnTo>
                  <a:lnTo>
                    <a:pt x="120" y="75"/>
                  </a:lnTo>
                  <a:lnTo>
                    <a:pt x="127" y="70"/>
                  </a:lnTo>
                  <a:lnTo>
                    <a:pt x="135" y="65"/>
                  </a:lnTo>
                  <a:lnTo>
                    <a:pt x="142" y="60"/>
                  </a:lnTo>
                  <a:lnTo>
                    <a:pt x="148" y="57"/>
                  </a:lnTo>
                  <a:lnTo>
                    <a:pt x="154" y="53"/>
                  </a:lnTo>
                  <a:lnTo>
                    <a:pt x="160" y="50"/>
                  </a:lnTo>
                  <a:lnTo>
                    <a:pt x="166" y="46"/>
                  </a:lnTo>
                  <a:lnTo>
                    <a:pt x="174" y="42"/>
                  </a:lnTo>
                  <a:lnTo>
                    <a:pt x="177" y="40"/>
                  </a:lnTo>
                  <a:lnTo>
                    <a:pt x="181" y="38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4" name="Freeform 1942"/>
            <p:cNvSpPr>
              <a:spLocks/>
            </p:cNvSpPr>
            <p:nvPr/>
          </p:nvSpPr>
          <p:spPr bwMode="auto">
            <a:xfrm>
              <a:off x="2760" y="2775"/>
              <a:ext cx="72" cy="28"/>
            </a:xfrm>
            <a:custGeom>
              <a:avLst/>
              <a:gdLst>
                <a:gd name="T0" fmla="*/ 0 w 216"/>
                <a:gd name="T1" fmla="*/ 0 h 84"/>
                <a:gd name="T2" fmla="*/ 0 w 216"/>
                <a:gd name="T3" fmla="*/ 0 h 84"/>
                <a:gd name="T4" fmla="*/ 0 w 216"/>
                <a:gd name="T5" fmla="*/ 0 h 84"/>
                <a:gd name="T6" fmla="*/ 0 w 216"/>
                <a:gd name="T7" fmla="*/ 0 h 84"/>
                <a:gd name="T8" fmla="*/ 0 w 216"/>
                <a:gd name="T9" fmla="*/ 0 h 84"/>
                <a:gd name="T10" fmla="*/ 0 w 216"/>
                <a:gd name="T11" fmla="*/ 0 h 84"/>
                <a:gd name="T12" fmla="*/ 0 w 216"/>
                <a:gd name="T13" fmla="*/ 0 h 84"/>
                <a:gd name="T14" fmla="*/ 0 w 216"/>
                <a:gd name="T15" fmla="*/ 0 h 84"/>
                <a:gd name="T16" fmla="*/ 0 w 216"/>
                <a:gd name="T17" fmla="*/ 0 h 84"/>
                <a:gd name="T18" fmla="*/ 0 w 216"/>
                <a:gd name="T19" fmla="*/ 0 h 84"/>
                <a:gd name="T20" fmla="*/ 0 w 216"/>
                <a:gd name="T21" fmla="*/ 0 h 84"/>
                <a:gd name="T22" fmla="*/ 0 w 216"/>
                <a:gd name="T23" fmla="*/ 0 h 84"/>
                <a:gd name="T24" fmla="*/ 0 w 216"/>
                <a:gd name="T25" fmla="*/ 0 h 84"/>
                <a:gd name="T26" fmla="*/ 0 w 216"/>
                <a:gd name="T27" fmla="*/ 0 h 84"/>
                <a:gd name="T28" fmla="*/ 0 w 216"/>
                <a:gd name="T29" fmla="*/ 0 h 84"/>
                <a:gd name="T30" fmla="*/ 0 w 216"/>
                <a:gd name="T31" fmla="*/ 0 h 84"/>
                <a:gd name="T32" fmla="*/ 0 w 216"/>
                <a:gd name="T33" fmla="*/ 0 h 84"/>
                <a:gd name="T34" fmla="*/ 0 w 216"/>
                <a:gd name="T35" fmla="*/ 0 h 84"/>
                <a:gd name="T36" fmla="*/ 0 w 216"/>
                <a:gd name="T37" fmla="*/ 0 h 84"/>
                <a:gd name="T38" fmla="*/ 0 w 216"/>
                <a:gd name="T39" fmla="*/ 0 h 84"/>
                <a:gd name="T40" fmla="*/ 0 w 216"/>
                <a:gd name="T41" fmla="*/ 0 h 84"/>
                <a:gd name="T42" fmla="*/ 0 w 216"/>
                <a:gd name="T43" fmla="*/ 0 h 84"/>
                <a:gd name="T44" fmla="*/ 0 w 216"/>
                <a:gd name="T45" fmla="*/ 0 h 84"/>
                <a:gd name="T46" fmla="*/ 0 w 216"/>
                <a:gd name="T47" fmla="*/ 0 h 84"/>
                <a:gd name="T48" fmla="*/ 0 w 216"/>
                <a:gd name="T49" fmla="*/ 0 h 84"/>
                <a:gd name="T50" fmla="*/ 0 w 216"/>
                <a:gd name="T51" fmla="*/ 0 h 84"/>
                <a:gd name="T52" fmla="*/ 0 w 216"/>
                <a:gd name="T53" fmla="*/ 0 h 84"/>
                <a:gd name="T54" fmla="*/ 0 w 216"/>
                <a:gd name="T55" fmla="*/ 0 h 84"/>
                <a:gd name="T56" fmla="*/ 0 w 216"/>
                <a:gd name="T57" fmla="*/ 0 h 84"/>
                <a:gd name="T58" fmla="*/ 0 w 216"/>
                <a:gd name="T59" fmla="*/ 0 h 84"/>
                <a:gd name="T60" fmla="*/ 0 w 216"/>
                <a:gd name="T61" fmla="*/ 0 h 84"/>
                <a:gd name="T62" fmla="*/ 0 w 216"/>
                <a:gd name="T63" fmla="*/ 0 h 84"/>
                <a:gd name="T64" fmla="*/ 0 w 216"/>
                <a:gd name="T65" fmla="*/ 0 h 84"/>
                <a:gd name="T66" fmla="*/ 0 w 216"/>
                <a:gd name="T67" fmla="*/ 0 h 84"/>
                <a:gd name="T68" fmla="*/ 0 w 216"/>
                <a:gd name="T69" fmla="*/ 0 h 84"/>
                <a:gd name="T70" fmla="*/ 0 w 216"/>
                <a:gd name="T71" fmla="*/ 0 h 84"/>
                <a:gd name="T72" fmla="*/ 0 w 216"/>
                <a:gd name="T73" fmla="*/ 0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16" h="84">
                  <a:moveTo>
                    <a:pt x="2" y="21"/>
                  </a:move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8" y="42"/>
                  </a:lnTo>
                  <a:lnTo>
                    <a:pt x="13" y="52"/>
                  </a:lnTo>
                  <a:lnTo>
                    <a:pt x="18" y="60"/>
                  </a:lnTo>
                  <a:lnTo>
                    <a:pt x="24" y="67"/>
                  </a:lnTo>
                  <a:lnTo>
                    <a:pt x="31" y="73"/>
                  </a:lnTo>
                  <a:lnTo>
                    <a:pt x="38" y="78"/>
                  </a:lnTo>
                  <a:lnTo>
                    <a:pt x="45" y="81"/>
                  </a:lnTo>
                  <a:lnTo>
                    <a:pt x="52" y="83"/>
                  </a:lnTo>
                  <a:lnTo>
                    <a:pt x="60" y="84"/>
                  </a:lnTo>
                  <a:lnTo>
                    <a:pt x="68" y="83"/>
                  </a:lnTo>
                  <a:lnTo>
                    <a:pt x="76" y="83"/>
                  </a:lnTo>
                  <a:lnTo>
                    <a:pt x="84" y="81"/>
                  </a:lnTo>
                  <a:lnTo>
                    <a:pt x="92" y="78"/>
                  </a:lnTo>
                  <a:lnTo>
                    <a:pt x="100" y="74"/>
                  </a:lnTo>
                  <a:lnTo>
                    <a:pt x="108" y="71"/>
                  </a:lnTo>
                  <a:lnTo>
                    <a:pt x="121" y="64"/>
                  </a:lnTo>
                  <a:lnTo>
                    <a:pt x="132" y="56"/>
                  </a:lnTo>
                  <a:lnTo>
                    <a:pt x="142" y="47"/>
                  </a:lnTo>
                  <a:lnTo>
                    <a:pt x="152" y="38"/>
                  </a:lnTo>
                  <a:lnTo>
                    <a:pt x="161" y="30"/>
                  </a:lnTo>
                  <a:lnTo>
                    <a:pt x="172" y="22"/>
                  </a:lnTo>
                  <a:lnTo>
                    <a:pt x="179" y="17"/>
                  </a:lnTo>
                  <a:lnTo>
                    <a:pt x="187" y="12"/>
                  </a:lnTo>
                  <a:lnTo>
                    <a:pt x="196" y="8"/>
                  </a:lnTo>
                  <a:lnTo>
                    <a:pt x="205" y="4"/>
                  </a:lnTo>
                  <a:lnTo>
                    <a:pt x="212" y="2"/>
                  </a:lnTo>
                  <a:lnTo>
                    <a:pt x="216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5" name="Freeform 1943"/>
            <p:cNvSpPr>
              <a:spLocks/>
            </p:cNvSpPr>
            <p:nvPr/>
          </p:nvSpPr>
          <p:spPr bwMode="auto">
            <a:xfrm>
              <a:off x="2410" y="2964"/>
              <a:ext cx="127" cy="35"/>
            </a:xfrm>
            <a:custGeom>
              <a:avLst/>
              <a:gdLst>
                <a:gd name="T0" fmla="*/ 0 w 381"/>
                <a:gd name="T1" fmla="*/ 0 h 107"/>
                <a:gd name="T2" fmla="*/ 0 w 381"/>
                <a:gd name="T3" fmla="*/ 0 h 107"/>
                <a:gd name="T4" fmla="*/ 0 w 381"/>
                <a:gd name="T5" fmla="*/ 0 h 107"/>
                <a:gd name="T6" fmla="*/ 0 w 381"/>
                <a:gd name="T7" fmla="*/ 0 h 107"/>
                <a:gd name="T8" fmla="*/ 0 w 381"/>
                <a:gd name="T9" fmla="*/ 0 h 107"/>
                <a:gd name="T10" fmla="*/ 0 w 381"/>
                <a:gd name="T11" fmla="*/ 0 h 107"/>
                <a:gd name="T12" fmla="*/ 0 w 381"/>
                <a:gd name="T13" fmla="*/ 0 h 107"/>
                <a:gd name="T14" fmla="*/ 0 w 381"/>
                <a:gd name="T15" fmla="*/ 0 h 107"/>
                <a:gd name="T16" fmla="*/ 0 w 381"/>
                <a:gd name="T17" fmla="*/ 0 h 107"/>
                <a:gd name="T18" fmla="*/ 0 w 381"/>
                <a:gd name="T19" fmla="*/ 0 h 107"/>
                <a:gd name="T20" fmla="*/ 0 w 381"/>
                <a:gd name="T21" fmla="*/ 0 h 107"/>
                <a:gd name="T22" fmla="*/ 0 w 381"/>
                <a:gd name="T23" fmla="*/ 0 h 107"/>
                <a:gd name="T24" fmla="*/ 0 w 381"/>
                <a:gd name="T25" fmla="*/ 0 h 107"/>
                <a:gd name="T26" fmla="*/ 0 w 381"/>
                <a:gd name="T27" fmla="*/ 0 h 107"/>
                <a:gd name="T28" fmla="*/ 0 w 381"/>
                <a:gd name="T29" fmla="*/ 0 h 107"/>
                <a:gd name="T30" fmla="*/ 0 w 381"/>
                <a:gd name="T31" fmla="*/ 0 h 107"/>
                <a:gd name="T32" fmla="*/ 0 w 381"/>
                <a:gd name="T33" fmla="*/ 0 h 107"/>
                <a:gd name="T34" fmla="*/ 0 w 381"/>
                <a:gd name="T35" fmla="*/ 0 h 107"/>
                <a:gd name="T36" fmla="*/ 0 w 381"/>
                <a:gd name="T37" fmla="*/ 0 h 107"/>
                <a:gd name="T38" fmla="*/ 0 w 381"/>
                <a:gd name="T39" fmla="*/ 0 h 107"/>
                <a:gd name="T40" fmla="*/ 0 w 381"/>
                <a:gd name="T41" fmla="*/ 0 h 107"/>
                <a:gd name="T42" fmla="*/ 0 w 381"/>
                <a:gd name="T43" fmla="*/ 0 h 107"/>
                <a:gd name="T44" fmla="*/ 0 w 381"/>
                <a:gd name="T45" fmla="*/ 0 h 107"/>
                <a:gd name="T46" fmla="*/ 0 w 381"/>
                <a:gd name="T47" fmla="*/ 0 h 107"/>
                <a:gd name="T48" fmla="*/ 0 w 381"/>
                <a:gd name="T49" fmla="*/ 0 h 107"/>
                <a:gd name="T50" fmla="*/ 0 w 381"/>
                <a:gd name="T51" fmla="*/ 0 h 107"/>
                <a:gd name="T52" fmla="*/ 0 w 381"/>
                <a:gd name="T53" fmla="*/ 0 h 107"/>
                <a:gd name="T54" fmla="*/ 0 w 381"/>
                <a:gd name="T55" fmla="*/ 0 h 107"/>
                <a:gd name="T56" fmla="*/ 0 w 381"/>
                <a:gd name="T57" fmla="*/ 0 h 107"/>
                <a:gd name="T58" fmla="*/ 0 w 381"/>
                <a:gd name="T59" fmla="*/ 0 h 107"/>
                <a:gd name="T60" fmla="*/ 0 w 381"/>
                <a:gd name="T61" fmla="*/ 0 h 107"/>
                <a:gd name="T62" fmla="*/ 0 w 381"/>
                <a:gd name="T63" fmla="*/ 0 h 107"/>
                <a:gd name="T64" fmla="*/ 0 w 381"/>
                <a:gd name="T65" fmla="*/ 0 h 107"/>
                <a:gd name="T66" fmla="*/ 0 w 381"/>
                <a:gd name="T67" fmla="*/ 0 h 107"/>
                <a:gd name="T68" fmla="*/ 0 w 381"/>
                <a:gd name="T69" fmla="*/ 0 h 107"/>
                <a:gd name="T70" fmla="*/ 0 w 381"/>
                <a:gd name="T71" fmla="*/ 0 h 107"/>
                <a:gd name="T72" fmla="*/ 0 w 381"/>
                <a:gd name="T73" fmla="*/ 0 h 107"/>
                <a:gd name="T74" fmla="*/ 0 w 381"/>
                <a:gd name="T75" fmla="*/ 0 h 107"/>
                <a:gd name="T76" fmla="*/ 0 w 381"/>
                <a:gd name="T77" fmla="*/ 0 h 107"/>
                <a:gd name="T78" fmla="*/ 0 w 381"/>
                <a:gd name="T79" fmla="*/ 0 h 107"/>
                <a:gd name="T80" fmla="*/ 0 w 381"/>
                <a:gd name="T81" fmla="*/ 0 h 107"/>
                <a:gd name="T82" fmla="*/ 0 w 381"/>
                <a:gd name="T83" fmla="*/ 0 h 107"/>
                <a:gd name="T84" fmla="*/ 0 w 381"/>
                <a:gd name="T85" fmla="*/ 0 h 107"/>
                <a:gd name="T86" fmla="*/ 0 w 381"/>
                <a:gd name="T87" fmla="*/ 0 h 107"/>
                <a:gd name="T88" fmla="*/ 0 w 381"/>
                <a:gd name="T89" fmla="*/ 0 h 107"/>
                <a:gd name="T90" fmla="*/ 0 w 381"/>
                <a:gd name="T91" fmla="*/ 0 h 107"/>
                <a:gd name="T92" fmla="*/ 0 w 381"/>
                <a:gd name="T93" fmla="*/ 0 h 107"/>
                <a:gd name="T94" fmla="*/ 0 w 381"/>
                <a:gd name="T95" fmla="*/ 0 h 107"/>
                <a:gd name="T96" fmla="*/ 0 w 381"/>
                <a:gd name="T97" fmla="*/ 0 h 107"/>
                <a:gd name="T98" fmla="*/ 0 w 381"/>
                <a:gd name="T99" fmla="*/ 0 h 107"/>
                <a:gd name="T100" fmla="*/ 0 w 381"/>
                <a:gd name="T101" fmla="*/ 0 h 107"/>
                <a:gd name="T102" fmla="*/ 0 w 381"/>
                <a:gd name="T103" fmla="*/ 0 h 107"/>
                <a:gd name="T104" fmla="*/ 0 w 381"/>
                <a:gd name="T105" fmla="*/ 0 h 107"/>
                <a:gd name="T106" fmla="*/ 0 w 381"/>
                <a:gd name="T107" fmla="*/ 0 h 10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81" h="107">
                  <a:moveTo>
                    <a:pt x="1" y="13"/>
                  </a:moveTo>
                  <a:lnTo>
                    <a:pt x="0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4" y="50"/>
                  </a:lnTo>
                  <a:lnTo>
                    <a:pt x="6" y="55"/>
                  </a:lnTo>
                  <a:lnTo>
                    <a:pt x="9" y="59"/>
                  </a:lnTo>
                  <a:lnTo>
                    <a:pt x="14" y="66"/>
                  </a:lnTo>
                  <a:lnTo>
                    <a:pt x="19" y="73"/>
                  </a:lnTo>
                  <a:lnTo>
                    <a:pt x="24" y="80"/>
                  </a:lnTo>
                  <a:lnTo>
                    <a:pt x="31" y="86"/>
                  </a:lnTo>
                  <a:lnTo>
                    <a:pt x="39" y="91"/>
                  </a:lnTo>
                  <a:lnTo>
                    <a:pt x="47" y="96"/>
                  </a:lnTo>
                  <a:lnTo>
                    <a:pt x="56" y="100"/>
                  </a:lnTo>
                  <a:lnTo>
                    <a:pt x="66" y="103"/>
                  </a:lnTo>
                  <a:lnTo>
                    <a:pt x="77" y="105"/>
                  </a:lnTo>
                  <a:lnTo>
                    <a:pt x="89" y="106"/>
                  </a:lnTo>
                  <a:lnTo>
                    <a:pt x="100" y="107"/>
                  </a:lnTo>
                  <a:lnTo>
                    <a:pt x="111" y="106"/>
                  </a:lnTo>
                  <a:lnTo>
                    <a:pt x="123" y="104"/>
                  </a:lnTo>
                  <a:lnTo>
                    <a:pt x="134" y="101"/>
                  </a:lnTo>
                  <a:lnTo>
                    <a:pt x="144" y="97"/>
                  </a:lnTo>
                  <a:lnTo>
                    <a:pt x="153" y="91"/>
                  </a:lnTo>
                  <a:lnTo>
                    <a:pt x="162" y="85"/>
                  </a:lnTo>
                  <a:lnTo>
                    <a:pt x="169" y="78"/>
                  </a:lnTo>
                  <a:lnTo>
                    <a:pt x="176" y="70"/>
                  </a:lnTo>
                  <a:lnTo>
                    <a:pt x="183" y="62"/>
                  </a:lnTo>
                  <a:lnTo>
                    <a:pt x="189" y="55"/>
                  </a:lnTo>
                  <a:lnTo>
                    <a:pt x="195" y="48"/>
                  </a:lnTo>
                  <a:lnTo>
                    <a:pt x="202" y="41"/>
                  </a:lnTo>
                  <a:lnTo>
                    <a:pt x="208" y="35"/>
                  </a:lnTo>
                  <a:lnTo>
                    <a:pt x="215" y="29"/>
                  </a:lnTo>
                  <a:lnTo>
                    <a:pt x="223" y="24"/>
                  </a:lnTo>
                  <a:lnTo>
                    <a:pt x="231" y="19"/>
                  </a:lnTo>
                  <a:lnTo>
                    <a:pt x="241" y="15"/>
                  </a:lnTo>
                  <a:lnTo>
                    <a:pt x="251" y="11"/>
                  </a:lnTo>
                  <a:lnTo>
                    <a:pt x="261" y="7"/>
                  </a:lnTo>
                  <a:lnTo>
                    <a:pt x="272" y="4"/>
                  </a:lnTo>
                  <a:lnTo>
                    <a:pt x="283" y="2"/>
                  </a:lnTo>
                  <a:lnTo>
                    <a:pt x="294" y="1"/>
                  </a:lnTo>
                  <a:lnTo>
                    <a:pt x="306" y="0"/>
                  </a:lnTo>
                  <a:lnTo>
                    <a:pt x="317" y="0"/>
                  </a:lnTo>
                  <a:lnTo>
                    <a:pt x="329" y="0"/>
                  </a:lnTo>
                  <a:lnTo>
                    <a:pt x="337" y="0"/>
                  </a:lnTo>
                  <a:lnTo>
                    <a:pt x="345" y="0"/>
                  </a:lnTo>
                  <a:lnTo>
                    <a:pt x="353" y="0"/>
                  </a:lnTo>
                  <a:lnTo>
                    <a:pt x="361" y="1"/>
                  </a:lnTo>
                  <a:lnTo>
                    <a:pt x="368" y="2"/>
                  </a:lnTo>
                  <a:lnTo>
                    <a:pt x="371" y="3"/>
                  </a:lnTo>
                  <a:lnTo>
                    <a:pt x="375" y="5"/>
                  </a:lnTo>
                  <a:lnTo>
                    <a:pt x="378" y="7"/>
                  </a:lnTo>
                  <a:lnTo>
                    <a:pt x="381" y="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6" name="Freeform 1944"/>
            <p:cNvSpPr>
              <a:spLocks/>
            </p:cNvSpPr>
            <p:nvPr/>
          </p:nvSpPr>
          <p:spPr bwMode="auto">
            <a:xfrm>
              <a:off x="2118" y="3171"/>
              <a:ext cx="72" cy="42"/>
            </a:xfrm>
            <a:custGeom>
              <a:avLst/>
              <a:gdLst>
                <a:gd name="T0" fmla="*/ 0 w 215"/>
                <a:gd name="T1" fmla="*/ 0 h 126"/>
                <a:gd name="T2" fmla="*/ 0 w 215"/>
                <a:gd name="T3" fmla="*/ 0 h 126"/>
                <a:gd name="T4" fmla="*/ 0 w 215"/>
                <a:gd name="T5" fmla="*/ 0 h 126"/>
                <a:gd name="T6" fmla="*/ 0 w 215"/>
                <a:gd name="T7" fmla="*/ 0 h 126"/>
                <a:gd name="T8" fmla="*/ 0 w 215"/>
                <a:gd name="T9" fmla="*/ 0 h 126"/>
                <a:gd name="T10" fmla="*/ 0 w 215"/>
                <a:gd name="T11" fmla="*/ 0 h 126"/>
                <a:gd name="T12" fmla="*/ 0 w 215"/>
                <a:gd name="T13" fmla="*/ 0 h 126"/>
                <a:gd name="T14" fmla="*/ 0 w 215"/>
                <a:gd name="T15" fmla="*/ 0 h 126"/>
                <a:gd name="T16" fmla="*/ 0 w 215"/>
                <a:gd name="T17" fmla="*/ 0 h 126"/>
                <a:gd name="T18" fmla="*/ 0 w 215"/>
                <a:gd name="T19" fmla="*/ 0 h 126"/>
                <a:gd name="T20" fmla="*/ 0 w 215"/>
                <a:gd name="T21" fmla="*/ 0 h 126"/>
                <a:gd name="T22" fmla="*/ 0 w 215"/>
                <a:gd name="T23" fmla="*/ 0 h 126"/>
                <a:gd name="T24" fmla="*/ 0 w 215"/>
                <a:gd name="T25" fmla="*/ 0 h 126"/>
                <a:gd name="T26" fmla="*/ 0 w 215"/>
                <a:gd name="T27" fmla="*/ 0 h 126"/>
                <a:gd name="T28" fmla="*/ 0 w 215"/>
                <a:gd name="T29" fmla="*/ 0 h 126"/>
                <a:gd name="T30" fmla="*/ 0 w 215"/>
                <a:gd name="T31" fmla="*/ 0 h 126"/>
                <a:gd name="T32" fmla="*/ 0 w 215"/>
                <a:gd name="T33" fmla="*/ 0 h 126"/>
                <a:gd name="T34" fmla="*/ 0 w 215"/>
                <a:gd name="T35" fmla="*/ 0 h 126"/>
                <a:gd name="T36" fmla="*/ 0 w 215"/>
                <a:gd name="T37" fmla="*/ 0 h 126"/>
                <a:gd name="T38" fmla="*/ 0 w 215"/>
                <a:gd name="T39" fmla="*/ 0 h 126"/>
                <a:gd name="T40" fmla="*/ 0 w 215"/>
                <a:gd name="T41" fmla="*/ 0 h 126"/>
                <a:gd name="T42" fmla="*/ 0 w 215"/>
                <a:gd name="T43" fmla="*/ 0 h 126"/>
                <a:gd name="T44" fmla="*/ 0 w 215"/>
                <a:gd name="T45" fmla="*/ 0 h 126"/>
                <a:gd name="T46" fmla="*/ 0 w 215"/>
                <a:gd name="T47" fmla="*/ 0 h 126"/>
                <a:gd name="T48" fmla="*/ 0 w 215"/>
                <a:gd name="T49" fmla="*/ 0 h 126"/>
                <a:gd name="T50" fmla="*/ 0 w 215"/>
                <a:gd name="T51" fmla="*/ 0 h 126"/>
                <a:gd name="T52" fmla="*/ 0 w 215"/>
                <a:gd name="T53" fmla="*/ 0 h 126"/>
                <a:gd name="T54" fmla="*/ 0 w 215"/>
                <a:gd name="T55" fmla="*/ 0 h 126"/>
                <a:gd name="T56" fmla="*/ 0 w 215"/>
                <a:gd name="T57" fmla="*/ 0 h 126"/>
                <a:gd name="T58" fmla="*/ 0 w 215"/>
                <a:gd name="T59" fmla="*/ 0 h 126"/>
                <a:gd name="T60" fmla="*/ 0 w 215"/>
                <a:gd name="T61" fmla="*/ 0 h 126"/>
                <a:gd name="T62" fmla="*/ 0 w 215"/>
                <a:gd name="T63" fmla="*/ 0 h 126"/>
                <a:gd name="T64" fmla="*/ 0 w 215"/>
                <a:gd name="T65" fmla="*/ 0 h 126"/>
                <a:gd name="T66" fmla="*/ 0 w 215"/>
                <a:gd name="T67" fmla="*/ 0 h 126"/>
                <a:gd name="T68" fmla="*/ 0 w 215"/>
                <a:gd name="T69" fmla="*/ 0 h 126"/>
                <a:gd name="T70" fmla="*/ 0 w 215"/>
                <a:gd name="T71" fmla="*/ 0 h 126"/>
                <a:gd name="T72" fmla="*/ 0 w 215"/>
                <a:gd name="T73" fmla="*/ 0 h 126"/>
                <a:gd name="T74" fmla="*/ 0 w 215"/>
                <a:gd name="T75" fmla="*/ 0 h 126"/>
                <a:gd name="T76" fmla="*/ 0 w 215"/>
                <a:gd name="T77" fmla="*/ 0 h 126"/>
                <a:gd name="T78" fmla="*/ 0 w 215"/>
                <a:gd name="T79" fmla="*/ 0 h 126"/>
                <a:gd name="T80" fmla="*/ 0 w 215"/>
                <a:gd name="T81" fmla="*/ 0 h 126"/>
                <a:gd name="T82" fmla="*/ 0 w 215"/>
                <a:gd name="T83" fmla="*/ 0 h 126"/>
                <a:gd name="T84" fmla="*/ 0 w 215"/>
                <a:gd name="T85" fmla="*/ 0 h 126"/>
                <a:gd name="T86" fmla="*/ 0 w 215"/>
                <a:gd name="T87" fmla="*/ 0 h 126"/>
                <a:gd name="T88" fmla="*/ 0 w 215"/>
                <a:gd name="T89" fmla="*/ 0 h 126"/>
                <a:gd name="T90" fmla="*/ 0 w 215"/>
                <a:gd name="T91" fmla="*/ 0 h 126"/>
                <a:gd name="T92" fmla="*/ 0 w 215"/>
                <a:gd name="T93" fmla="*/ 0 h 126"/>
                <a:gd name="T94" fmla="*/ 0 w 215"/>
                <a:gd name="T95" fmla="*/ 0 h 126"/>
                <a:gd name="T96" fmla="*/ 0 w 215"/>
                <a:gd name="T97" fmla="*/ 0 h 126"/>
                <a:gd name="T98" fmla="*/ 0 w 215"/>
                <a:gd name="T99" fmla="*/ 0 h 126"/>
                <a:gd name="T100" fmla="*/ 0 w 215"/>
                <a:gd name="T101" fmla="*/ 0 h 12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215" h="126">
                  <a:moveTo>
                    <a:pt x="0" y="42"/>
                  </a:moveTo>
                  <a:lnTo>
                    <a:pt x="6" y="39"/>
                  </a:lnTo>
                  <a:lnTo>
                    <a:pt x="12" y="35"/>
                  </a:lnTo>
                  <a:lnTo>
                    <a:pt x="19" y="32"/>
                  </a:lnTo>
                  <a:lnTo>
                    <a:pt x="25" y="29"/>
                  </a:lnTo>
                  <a:lnTo>
                    <a:pt x="35" y="25"/>
                  </a:lnTo>
                  <a:lnTo>
                    <a:pt x="44" y="22"/>
                  </a:lnTo>
                  <a:lnTo>
                    <a:pt x="54" y="19"/>
                  </a:lnTo>
                  <a:lnTo>
                    <a:pt x="68" y="14"/>
                  </a:lnTo>
                  <a:lnTo>
                    <a:pt x="82" y="10"/>
                  </a:lnTo>
                  <a:lnTo>
                    <a:pt x="86" y="8"/>
                  </a:lnTo>
                  <a:lnTo>
                    <a:pt x="91" y="7"/>
                  </a:lnTo>
                  <a:lnTo>
                    <a:pt x="95" y="5"/>
                  </a:lnTo>
                  <a:lnTo>
                    <a:pt x="100" y="4"/>
                  </a:lnTo>
                  <a:lnTo>
                    <a:pt x="104" y="3"/>
                  </a:lnTo>
                  <a:lnTo>
                    <a:pt x="109" y="2"/>
                  </a:lnTo>
                  <a:lnTo>
                    <a:pt x="114" y="1"/>
                  </a:lnTo>
                  <a:lnTo>
                    <a:pt x="119" y="1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6" y="0"/>
                  </a:lnTo>
                  <a:lnTo>
                    <a:pt x="142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59" y="1"/>
                  </a:lnTo>
                  <a:lnTo>
                    <a:pt x="164" y="1"/>
                  </a:lnTo>
                  <a:lnTo>
                    <a:pt x="169" y="2"/>
                  </a:lnTo>
                  <a:lnTo>
                    <a:pt x="174" y="3"/>
                  </a:lnTo>
                  <a:lnTo>
                    <a:pt x="177" y="4"/>
                  </a:lnTo>
                  <a:lnTo>
                    <a:pt x="180" y="5"/>
                  </a:lnTo>
                  <a:lnTo>
                    <a:pt x="183" y="7"/>
                  </a:lnTo>
                  <a:lnTo>
                    <a:pt x="185" y="9"/>
                  </a:lnTo>
                  <a:lnTo>
                    <a:pt x="186" y="10"/>
                  </a:lnTo>
                  <a:lnTo>
                    <a:pt x="187" y="11"/>
                  </a:lnTo>
                  <a:lnTo>
                    <a:pt x="188" y="12"/>
                  </a:lnTo>
                  <a:lnTo>
                    <a:pt x="189" y="14"/>
                  </a:lnTo>
                  <a:lnTo>
                    <a:pt x="191" y="15"/>
                  </a:lnTo>
                  <a:lnTo>
                    <a:pt x="192" y="16"/>
                  </a:lnTo>
                  <a:lnTo>
                    <a:pt x="197" y="25"/>
                  </a:lnTo>
                  <a:lnTo>
                    <a:pt x="202" y="34"/>
                  </a:lnTo>
                  <a:lnTo>
                    <a:pt x="205" y="41"/>
                  </a:lnTo>
                  <a:lnTo>
                    <a:pt x="208" y="48"/>
                  </a:lnTo>
                  <a:lnTo>
                    <a:pt x="211" y="55"/>
                  </a:lnTo>
                  <a:lnTo>
                    <a:pt x="213" y="60"/>
                  </a:lnTo>
                  <a:lnTo>
                    <a:pt x="214" y="66"/>
                  </a:lnTo>
                  <a:lnTo>
                    <a:pt x="215" y="71"/>
                  </a:lnTo>
                  <a:lnTo>
                    <a:pt x="215" y="76"/>
                  </a:lnTo>
                  <a:lnTo>
                    <a:pt x="215" y="81"/>
                  </a:lnTo>
                  <a:lnTo>
                    <a:pt x="214" y="86"/>
                  </a:lnTo>
                  <a:lnTo>
                    <a:pt x="212" y="91"/>
                  </a:lnTo>
                  <a:lnTo>
                    <a:pt x="211" y="95"/>
                  </a:lnTo>
                  <a:lnTo>
                    <a:pt x="208" y="100"/>
                  </a:lnTo>
                  <a:lnTo>
                    <a:pt x="206" y="104"/>
                  </a:lnTo>
                  <a:lnTo>
                    <a:pt x="202" y="108"/>
                  </a:lnTo>
                  <a:lnTo>
                    <a:pt x="199" y="111"/>
                  </a:lnTo>
                  <a:lnTo>
                    <a:pt x="195" y="115"/>
                  </a:lnTo>
                  <a:lnTo>
                    <a:pt x="191" y="118"/>
                  </a:lnTo>
                  <a:lnTo>
                    <a:pt x="185" y="120"/>
                  </a:lnTo>
                  <a:lnTo>
                    <a:pt x="180" y="122"/>
                  </a:lnTo>
                  <a:lnTo>
                    <a:pt x="177" y="123"/>
                  </a:lnTo>
                  <a:lnTo>
                    <a:pt x="173" y="124"/>
                  </a:lnTo>
                  <a:lnTo>
                    <a:pt x="169" y="125"/>
                  </a:lnTo>
                  <a:lnTo>
                    <a:pt x="164" y="125"/>
                  </a:lnTo>
                  <a:lnTo>
                    <a:pt x="160" y="125"/>
                  </a:lnTo>
                  <a:lnTo>
                    <a:pt x="156" y="126"/>
                  </a:lnTo>
                  <a:lnTo>
                    <a:pt x="149" y="126"/>
                  </a:lnTo>
                  <a:lnTo>
                    <a:pt x="142" y="125"/>
                  </a:lnTo>
                  <a:lnTo>
                    <a:pt x="136" y="125"/>
                  </a:lnTo>
                  <a:lnTo>
                    <a:pt x="129" y="125"/>
                  </a:lnTo>
                  <a:lnTo>
                    <a:pt x="123" y="124"/>
                  </a:lnTo>
                  <a:lnTo>
                    <a:pt x="116" y="123"/>
                  </a:lnTo>
                  <a:lnTo>
                    <a:pt x="110" y="122"/>
                  </a:lnTo>
                  <a:lnTo>
                    <a:pt x="104" y="121"/>
                  </a:lnTo>
                  <a:lnTo>
                    <a:pt x="98" y="119"/>
                  </a:lnTo>
                  <a:lnTo>
                    <a:pt x="92" y="117"/>
                  </a:lnTo>
                  <a:lnTo>
                    <a:pt x="86" y="115"/>
                  </a:lnTo>
                  <a:lnTo>
                    <a:pt x="83" y="114"/>
                  </a:lnTo>
                  <a:lnTo>
                    <a:pt x="81" y="112"/>
                  </a:lnTo>
                  <a:lnTo>
                    <a:pt x="78" y="111"/>
                  </a:lnTo>
                  <a:lnTo>
                    <a:pt x="75" y="109"/>
                  </a:lnTo>
                  <a:lnTo>
                    <a:pt x="73" y="107"/>
                  </a:lnTo>
                  <a:lnTo>
                    <a:pt x="70" y="106"/>
                  </a:lnTo>
                  <a:lnTo>
                    <a:pt x="63" y="102"/>
                  </a:lnTo>
                  <a:lnTo>
                    <a:pt x="56" y="98"/>
                  </a:lnTo>
                  <a:lnTo>
                    <a:pt x="52" y="95"/>
                  </a:lnTo>
                  <a:lnTo>
                    <a:pt x="47" y="93"/>
                  </a:lnTo>
                  <a:lnTo>
                    <a:pt x="43" y="90"/>
                  </a:lnTo>
                  <a:lnTo>
                    <a:pt x="40" y="87"/>
                  </a:lnTo>
                  <a:lnTo>
                    <a:pt x="36" y="84"/>
                  </a:lnTo>
                  <a:lnTo>
                    <a:pt x="33" y="81"/>
                  </a:lnTo>
                  <a:lnTo>
                    <a:pt x="32" y="79"/>
                  </a:lnTo>
                  <a:lnTo>
                    <a:pt x="31" y="78"/>
                  </a:lnTo>
                  <a:lnTo>
                    <a:pt x="30" y="77"/>
                  </a:lnTo>
                  <a:lnTo>
                    <a:pt x="29" y="76"/>
                  </a:lnTo>
                  <a:lnTo>
                    <a:pt x="28" y="74"/>
                  </a:lnTo>
                  <a:lnTo>
                    <a:pt x="27" y="73"/>
                  </a:lnTo>
                  <a:lnTo>
                    <a:pt x="26" y="72"/>
                  </a:lnTo>
                  <a:lnTo>
                    <a:pt x="25" y="70"/>
                  </a:lnTo>
                  <a:lnTo>
                    <a:pt x="23" y="69"/>
                  </a:lnTo>
                  <a:lnTo>
                    <a:pt x="22" y="67"/>
                  </a:lnTo>
                  <a:lnTo>
                    <a:pt x="21" y="66"/>
                  </a:lnTo>
                  <a:lnTo>
                    <a:pt x="19" y="65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7" name="Freeform 1945"/>
            <p:cNvSpPr>
              <a:spLocks/>
            </p:cNvSpPr>
            <p:nvPr/>
          </p:nvSpPr>
          <p:spPr bwMode="auto">
            <a:xfrm>
              <a:off x="2058" y="3167"/>
              <a:ext cx="132" cy="46"/>
            </a:xfrm>
            <a:custGeom>
              <a:avLst/>
              <a:gdLst>
                <a:gd name="T0" fmla="*/ 0 w 395"/>
                <a:gd name="T1" fmla="*/ 0 h 136"/>
                <a:gd name="T2" fmla="*/ 0 w 395"/>
                <a:gd name="T3" fmla="*/ 0 h 136"/>
                <a:gd name="T4" fmla="*/ 0 w 395"/>
                <a:gd name="T5" fmla="*/ 0 h 136"/>
                <a:gd name="T6" fmla="*/ 0 w 395"/>
                <a:gd name="T7" fmla="*/ 0 h 136"/>
                <a:gd name="T8" fmla="*/ 0 w 395"/>
                <a:gd name="T9" fmla="*/ 0 h 136"/>
                <a:gd name="T10" fmla="*/ 0 w 395"/>
                <a:gd name="T11" fmla="*/ 0 h 136"/>
                <a:gd name="T12" fmla="*/ 0 w 395"/>
                <a:gd name="T13" fmla="*/ 0 h 136"/>
                <a:gd name="T14" fmla="*/ 0 w 395"/>
                <a:gd name="T15" fmla="*/ 0 h 136"/>
                <a:gd name="T16" fmla="*/ 0 w 395"/>
                <a:gd name="T17" fmla="*/ 0 h 136"/>
                <a:gd name="T18" fmla="*/ 0 w 395"/>
                <a:gd name="T19" fmla="*/ 0 h 136"/>
                <a:gd name="T20" fmla="*/ 0 w 395"/>
                <a:gd name="T21" fmla="*/ 0 h 136"/>
                <a:gd name="T22" fmla="*/ 0 w 395"/>
                <a:gd name="T23" fmla="*/ 0 h 136"/>
                <a:gd name="T24" fmla="*/ 0 w 395"/>
                <a:gd name="T25" fmla="*/ 0 h 136"/>
                <a:gd name="T26" fmla="*/ 0 w 395"/>
                <a:gd name="T27" fmla="*/ 0 h 136"/>
                <a:gd name="T28" fmla="*/ 0 w 395"/>
                <a:gd name="T29" fmla="*/ 0 h 136"/>
                <a:gd name="T30" fmla="*/ 0 w 395"/>
                <a:gd name="T31" fmla="*/ 0 h 136"/>
                <a:gd name="T32" fmla="*/ 0 w 395"/>
                <a:gd name="T33" fmla="*/ 0 h 136"/>
                <a:gd name="T34" fmla="*/ 0 w 395"/>
                <a:gd name="T35" fmla="*/ 0 h 136"/>
                <a:gd name="T36" fmla="*/ 0 w 395"/>
                <a:gd name="T37" fmla="*/ 0 h 136"/>
                <a:gd name="T38" fmla="*/ 0 w 395"/>
                <a:gd name="T39" fmla="*/ 0 h 136"/>
                <a:gd name="T40" fmla="*/ 0 w 395"/>
                <a:gd name="T41" fmla="*/ 0 h 136"/>
                <a:gd name="T42" fmla="*/ 0 w 395"/>
                <a:gd name="T43" fmla="*/ 0 h 136"/>
                <a:gd name="T44" fmla="*/ 0 w 395"/>
                <a:gd name="T45" fmla="*/ 0 h 136"/>
                <a:gd name="T46" fmla="*/ 0 w 395"/>
                <a:gd name="T47" fmla="*/ 0 h 136"/>
                <a:gd name="T48" fmla="*/ 0 w 395"/>
                <a:gd name="T49" fmla="*/ 0 h 136"/>
                <a:gd name="T50" fmla="*/ 0 w 395"/>
                <a:gd name="T51" fmla="*/ 0 h 136"/>
                <a:gd name="T52" fmla="*/ 0 w 395"/>
                <a:gd name="T53" fmla="*/ 0 h 136"/>
                <a:gd name="T54" fmla="*/ 0 w 395"/>
                <a:gd name="T55" fmla="*/ 0 h 136"/>
                <a:gd name="T56" fmla="*/ 0 w 395"/>
                <a:gd name="T57" fmla="*/ 0 h 136"/>
                <a:gd name="T58" fmla="*/ 0 w 395"/>
                <a:gd name="T59" fmla="*/ 0 h 136"/>
                <a:gd name="T60" fmla="*/ 0 w 395"/>
                <a:gd name="T61" fmla="*/ 0 h 136"/>
                <a:gd name="T62" fmla="*/ 0 w 395"/>
                <a:gd name="T63" fmla="*/ 0 h 136"/>
                <a:gd name="T64" fmla="*/ 0 w 395"/>
                <a:gd name="T65" fmla="*/ 0 h 136"/>
                <a:gd name="T66" fmla="*/ 0 w 395"/>
                <a:gd name="T67" fmla="*/ 0 h 136"/>
                <a:gd name="T68" fmla="*/ 0 w 395"/>
                <a:gd name="T69" fmla="*/ 0 h 136"/>
                <a:gd name="T70" fmla="*/ 0 w 395"/>
                <a:gd name="T71" fmla="*/ 0 h 136"/>
                <a:gd name="T72" fmla="*/ 0 w 395"/>
                <a:gd name="T73" fmla="*/ 0 h 136"/>
                <a:gd name="T74" fmla="*/ 0 w 395"/>
                <a:gd name="T75" fmla="*/ 0 h 136"/>
                <a:gd name="T76" fmla="*/ 0 w 395"/>
                <a:gd name="T77" fmla="*/ 0 h 136"/>
                <a:gd name="T78" fmla="*/ 0 w 395"/>
                <a:gd name="T79" fmla="*/ 0 h 136"/>
                <a:gd name="T80" fmla="*/ 0 w 395"/>
                <a:gd name="T81" fmla="*/ 0 h 136"/>
                <a:gd name="T82" fmla="*/ 0 w 395"/>
                <a:gd name="T83" fmla="*/ 0 h 136"/>
                <a:gd name="T84" fmla="*/ 0 w 395"/>
                <a:gd name="T85" fmla="*/ 0 h 136"/>
                <a:gd name="T86" fmla="*/ 0 w 395"/>
                <a:gd name="T87" fmla="*/ 0 h 136"/>
                <a:gd name="T88" fmla="*/ 0 w 395"/>
                <a:gd name="T89" fmla="*/ 0 h 136"/>
                <a:gd name="T90" fmla="*/ 0 w 395"/>
                <a:gd name="T91" fmla="*/ 0 h 136"/>
                <a:gd name="T92" fmla="*/ 0 w 395"/>
                <a:gd name="T93" fmla="*/ 0 h 136"/>
                <a:gd name="T94" fmla="*/ 0 w 395"/>
                <a:gd name="T95" fmla="*/ 0 h 136"/>
                <a:gd name="T96" fmla="*/ 0 w 395"/>
                <a:gd name="T97" fmla="*/ 0 h 136"/>
                <a:gd name="T98" fmla="*/ 0 w 395"/>
                <a:gd name="T99" fmla="*/ 0 h 136"/>
                <a:gd name="T100" fmla="*/ 0 w 395"/>
                <a:gd name="T101" fmla="*/ 0 h 136"/>
                <a:gd name="T102" fmla="*/ 0 w 395"/>
                <a:gd name="T103" fmla="*/ 0 h 136"/>
                <a:gd name="T104" fmla="*/ 0 w 395"/>
                <a:gd name="T105" fmla="*/ 0 h 136"/>
                <a:gd name="T106" fmla="*/ 0 w 395"/>
                <a:gd name="T107" fmla="*/ 0 h 136"/>
                <a:gd name="T108" fmla="*/ 0 w 395"/>
                <a:gd name="T109" fmla="*/ 0 h 136"/>
                <a:gd name="T110" fmla="*/ 0 w 395"/>
                <a:gd name="T111" fmla="*/ 0 h 1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95" h="136">
                  <a:moveTo>
                    <a:pt x="1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14"/>
                  </a:lnTo>
                  <a:lnTo>
                    <a:pt x="1" y="23"/>
                  </a:lnTo>
                  <a:lnTo>
                    <a:pt x="0" y="31"/>
                  </a:lnTo>
                  <a:lnTo>
                    <a:pt x="1" y="38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6" y="59"/>
                  </a:lnTo>
                  <a:lnTo>
                    <a:pt x="9" y="64"/>
                  </a:lnTo>
                  <a:lnTo>
                    <a:pt x="11" y="67"/>
                  </a:lnTo>
                  <a:lnTo>
                    <a:pt x="13" y="70"/>
                  </a:lnTo>
                  <a:lnTo>
                    <a:pt x="16" y="73"/>
                  </a:lnTo>
                  <a:lnTo>
                    <a:pt x="18" y="76"/>
                  </a:lnTo>
                  <a:lnTo>
                    <a:pt x="21" y="79"/>
                  </a:lnTo>
                  <a:lnTo>
                    <a:pt x="25" y="80"/>
                  </a:lnTo>
                  <a:lnTo>
                    <a:pt x="29" y="81"/>
                  </a:lnTo>
                  <a:lnTo>
                    <a:pt x="32" y="82"/>
                  </a:lnTo>
                  <a:lnTo>
                    <a:pt x="36" y="83"/>
                  </a:lnTo>
                  <a:lnTo>
                    <a:pt x="38" y="85"/>
                  </a:lnTo>
                  <a:lnTo>
                    <a:pt x="39" y="87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53" y="92"/>
                  </a:lnTo>
                  <a:lnTo>
                    <a:pt x="58" y="92"/>
                  </a:lnTo>
                  <a:lnTo>
                    <a:pt x="62" y="92"/>
                  </a:lnTo>
                  <a:lnTo>
                    <a:pt x="67" y="93"/>
                  </a:lnTo>
                  <a:lnTo>
                    <a:pt x="72" y="93"/>
                  </a:lnTo>
                  <a:lnTo>
                    <a:pt x="81" y="94"/>
                  </a:lnTo>
                  <a:lnTo>
                    <a:pt x="91" y="94"/>
                  </a:lnTo>
                  <a:lnTo>
                    <a:pt x="101" y="94"/>
                  </a:lnTo>
                  <a:lnTo>
                    <a:pt x="110" y="94"/>
                  </a:lnTo>
                  <a:lnTo>
                    <a:pt x="119" y="93"/>
                  </a:lnTo>
                  <a:lnTo>
                    <a:pt x="127" y="91"/>
                  </a:lnTo>
                  <a:lnTo>
                    <a:pt x="133" y="89"/>
                  </a:lnTo>
                  <a:lnTo>
                    <a:pt x="140" y="86"/>
                  </a:lnTo>
                  <a:lnTo>
                    <a:pt x="146" y="82"/>
                  </a:lnTo>
                  <a:lnTo>
                    <a:pt x="151" y="78"/>
                  </a:lnTo>
                  <a:lnTo>
                    <a:pt x="156" y="74"/>
                  </a:lnTo>
                  <a:lnTo>
                    <a:pt x="163" y="67"/>
                  </a:lnTo>
                  <a:lnTo>
                    <a:pt x="170" y="60"/>
                  </a:lnTo>
                  <a:lnTo>
                    <a:pt x="177" y="54"/>
                  </a:lnTo>
                  <a:lnTo>
                    <a:pt x="185" y="49"/>
                  </a:lnTo>
                  <a:lnTo>
                    <a:pt x="194" y="44"/>
                  </a:lnTo>
                  <a:lnTo>
                    <a:pt x="204" y="39"/>
                  </a:lnTo>
                  <a:lnTo>
                    <a:pt x="216" y="35"/>
                  </a:lnTo>
                  <a:lnTo>
                    <a:pt x="227" y="31"/>
                  </a:lnTo>
                  <a:lnTo>
                    <a:pt x="239" y="27"/>
                  </a:lnTo>
                  <a:lnTo>
                    <a:pt x="252" y="23"/>
                  </a:lnTo>
                  <a:lnTo>
                    <a:pt x="264" y="19"/>
                  </a:lnTo>
                  <a:lnTo>
                    <a:pt x="276" y="15"/>
                  </a:lnTo>
                  <a:lnTo>
                    <a:pt x="289" y="12"/>
                  </a:lnTo>
                  <a:lnTo>
                    <a:pt x="298" y="11"/>
                  </a:lnTo>
                  <a:lnTo>
                    <a:pt x="307" y="10"/>
                  </a:lnTo>
                  <a:lnTo>
                    <a:pt x="317" y="10"/>
                  </a:lnTo>
                  <a:lnTo>
                    <a:pt x="327" y="10"/>
                  </a:lnTo>
                  <a:lnTo>
                    <a:pt x="334" y="10"/>
                  </a:lnTo>
                  <a:lnTo>
                    <a:pt x="341" y="11"/>
                  </a:lnTo>
                  <a:lnTo>
                    <a:pt x="347" y="11"/>
                  </a:lnTo>
                  <a:lnTo>
                    <a:pt x="353" y="12"/>
                  </a:lnTo>
                  <a:lnTo>
                    <a:pt x="358" y="14"/>
                  </a:lnTo>
                  <a:lnTo>
                    <a:pt x="363" y="17"/>
                  </a:lnTo>
                  <a:lnTo>
                    <a:pt x="367" y="20"/>
                  </a:lnTo>
                  <a:lnTo>
                    <a:pt x="371" y="25"/>
                  </a:lnTo>
                  <a:lnTo>
                    <a:pt x="374" y="30"/>
                  </a:lnTo>
                  <a:lnTo>
                    <a:pt x="377" y="35"/>
                  </a:lnTo>
                  <a:lnTo>
                    <a:pt x="380" y="41"/>
                  </a:lnTo>
                  <a:lnTo>
                    <a:pt x="384" y="48"/>
                  </a:lnTo>
                  <a:lnTo>
                    <a:pt x="387" y="55"/>
                  </a:lnTo>
                  <a:lnTo>
                    <a:pt x="390" y="62"/>
                  </a:lnTo>
                  <a:lnTo>
                    <a:pt x="393" y="70"/>
                  </a:lnTo>
                  <a:lnTo>
                    <a:pt x="394" y="77"/>
                  </a:lnTo>
                  <a:lnTo>
                    <a:pt x="395" y="85"/>
                  </a:lnTo>
                  <a:lnTo>
                    <a:pt x="395" y="92"/>
                  </a:lnTo>
                  <a:lnTo>
                    <a:pt x="393" y="99"/>
                  </a:lnTo>
                  <a:lnTo>
                    <a:pt x="390" y="106"/>
                  </a:lnTo>
                  <a:lnTo>
                    <a:pt x="386" y="113"/>
                  </a:lnTo>
                  <a:lnTo>
                    <a:pt x="382" y="119"/>
                  </a:lnTo>
                  <a:lnTo>
                    <a:pt x="376" y="124"/>
                  </a:lnTo>
                  <a:lnTo>
                    <a:pt x="369" y="128"/>
                  </a:lnTo>
                  <a:lnTo>
                    <a:pt x="362" y="131"/>
                  </a:lnTo>
                  <a:lnTo>
                    <a:pt x="356" y="133"/>
                  </a:lnTo>
                  <a:lnTo>
                    <a:pt x="348" y="135"/>
                  </a:lnTo>
                  <a:lnTo>
                    <a:pt x="341" y="135"/>
                  </a:lnTo>
                  <a:lnTo>
                    <a:pt x="333" y="136"/>
                  </a:lnTo>
                  <a:lnTo>
                    <a:pt x="325" y="135"/>
                  </a:lnTo>
                  <a:lnTo>
                    <a:pt x="316" y="135"/>
                  </a:lnTo>
                  <a:lnTo>
                    <a:pt x="307" y="134"/>
                  </a:lnTo>
                  <a:lnTo>
                    <a:pt x="297" y="133"/>
                  </a:lnTo>
                  <a:lnTo>
                    <a:pt x="287" y="132"/>
                  </a:lnTo>
                  <a:lnTo>
                    <a:pt x="278" y="129"/>
                  </a:lnTo>
                  <a:lnTo>
                    <a:pt x="270" y="127"/>
                  </a:lnTo>
                  <a:lnTo>
                    <a:pt x="262" y="123"/>
                  </a:lnTo>
                  <a:lnTo>
                    <a:pt x="255" y="119"/>
                  </a:lnTo>
                  <a:lnTo>
                    <a:pt x="248" y="115"/>
                  </a:lnTo>
                  <a:lnTo>
                    <a:pt x="241" y="111"/>
                  </a:lnTo>
                  <a:lnTo>
                    <a:pt x="234" y="107"/>
                  </a:lnTo>
                  <a:lnTo>
                    <a:pt x="227" y="103"/>
                  </a:lnTo>
                  <a:lnTo>
                    <a:pt x="221" y="98"/>
                  </a:lnTo>
                  <a:lnTo>
                    <a:pt x="216" y="93"/>
                  </a:lnTo>
                  <a:lnTo>
                    <a:pt x="211" y="88"/>
                  </a:lnTo>
                  <a:lnTo>
                    <a:pt x="207" y="83"/>
                  </a:lnTo>
                  <a:lnTo>
                    <a:pt x="202" y="77"/>
                  </a:lnTo>
                  <a:lnTo>
                    <a:pt x="198" y="74"/>
                  </a:lnTo>
                  <a:lnTo>
                    <a:pt x="195" y="70"/>
                  </a:lnTo>
                  <a:lnTo>
                    <a:pt x="191" y="67"/>
                  </a:lnTo>
                  <a:lnTo>
                    <a:pt x="189" y="64"/>
                  </a:lnTo>
                  <a:lnTo>
                    <a:pt x="187" y="62"/>
                  </a:lnTo>
                  <a:lnTo>
                    <a:pt x="186" y="5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8" name="Freeform 1946"/>
            <p:cNvSpPr>
              <a:spLocks/>
            </p:cNvSpPr>
            <p:nvPr/>
          </p:nvSpPr>
          <p:spPr bwMode="auto">
            <a:xfrm>
              <a:off x="1775" y="3384"/>
              <a:ext cx="65" cy="48"/>
            </a:xfrm>
            <a:custGeom>
              <a:avLst/>
              <a:gdLst>
                <a:gd name="T0" fmla="*/ 0 w 197"/>
                <a:gd name="T1" fmla="*/ 0 h 144"/>
                <a:gd name="T2" fmla="*/ 0 w 197"/>
                <a:gd name="T3" fmla="*/ 0 h 144"/>
                <a:gd name="T4" fmla="*/ 0 w 197"/>
                <a:gd name="T5" fmla="*/ 0 h 144"/>
                <a:gd name="T6" fmla="*/ 0 w 197"/>
                <a:gd name="T7" fmla="*/ 0 h 144"/>
                <a:gd name="T8" fmla="*/ 0 w 197"/>
                <a:gd name="T9" fmla="*/ 0 h 144"/>
                <a:gd name="T10" fmla="*/ 0 w 197"/>
                <a:gd name="T11" fmla="*/ 0 h 144"/>
                <a:gd name="T12" fmla="*/ 0 w 197"/>
                <a:gd name="T13" fmla="*/ 0 h 144"/>
                <a:gd name="T14" fmla="*/ 0 w 197"/>
                <a:gd name="T15" fmla="*/ 0 h 144"/>
                <a:gd name="T16" fmla="*/ 0 w 197"/>
                <a:gd name="T17" fmla="*/ 0 h 144"/>
                <a:gd name="T18" fmla="*/ 0 w 197"/>
                <a:gd name="T19" fmla="*/ 0 h 144"/>
                <a:gd name="T20" fmla="*/ 0 w 197"/>
                <a:gd name="T21" fmla="*/ 0 h 144"/>
                <a:gd name="T22" fmla="*/ 0 w 197"/>
                <a:gd name="T23" fmla="*/ 0 h 144"/>
                <a:gd name="T24" fmla="*/ 0 w 197"/>
                <a:gd name="T25" fmla="*/ 0 h 144"/>
                <a:gd name="T26" fmla="*/ 0 w 197"/>
                <a:gd name="T27" fmla="*/ 0 h 144"/>
                <a:gd name="T28" fmla="*/ 0 w 197"/>
                <a:gd name="T29" fmla="*/ 0 h 144"/>
                <a:gd name="T30" fmla="*/ 0 w 197"/>
                <a:gd name="T31" fmla="*/ 0 h 144"/>
                <a:gd name="T32" fmla="*/ 0 w 197"/>
                <a:gd name="T33" fmla="*/ 0 h 144"/>
                <a:gd name="T34" fmla="*/ 0 w 197"/>
                <a:gd name="T35" fmla="*/ 0 h 144"/>
                <a:gd name="T36" fmla="*/ 0 w 197"/>
                <a:gd name="T37" fmla="*/ 0 h 144"/>
                <a:gd name="T38" fmla="*/ 0 w 197"/>
                <a:gd name="T39" fmla="*/ 0 h 144"/>
                <a:gd name="T40" fmla="*/ 0 w 197"/>
                <a:gd name="T41" fmla="*/ 0 h 144"/>
                <a:gd name="T42" fmla="*/ 0 w 197"/>
                <a:gd name="T43" fmla="*/ 0 h 144"/>
                <a:gd name="T44" fmla="*/ 0 w 197"/>
                <a:gd name="T45" fmla="*/ 0 h 144"/>
                <a:gd name="T46" fmla="*/ 0 w 197"/>
                <a:gd name="T47" fmla="*/ 0 h 144"/>
                <a:gd name="T48" fmla="*/ 0 w 197"/>
                <a:gd name="T49" fmla="*/ 0 h 144"/>
                <a:gd name="T50" fmla="*/ 0 w 197"/>
                <a:gd name="T51" fmla="*/ 0 h 144"/>
                <a:gd name="T52" fmla="*/ 0 w 197"/>
                <a:gd name="T53" fmla="*/ 0 h 144"/>
                <a:gd name="T54" fmla="*/ 0 w 197"/>
                <a:gd name="T55" fmla="*/ 0 h 144"/>
                <a:gd name="T56" fmla="*/ 0 w 197"/>
                <a:gd name="T57" fmla="*/ 0 h 144"/>
                <a:gd name="T58" fmla="*/ 0 w 197"/>
                <a:gd name="T59" fmla="*/ 0 h 144"/>
                <a:gd name="T60" fmla="*/ 0 w 197"/>
                <a:gd name="T61" fmla="*/ 0 h 144"/>
                <a:gd name="T62" fmla="*/ 0 w 197"/>
                <a:gd name="T63" fmla="*/ 0 h 144"/>
                <a:gd name="T64" fmla="*/ 0 w 197"/>
                <a:gd name="T65" fmla="*/ 0 h 144"/>
                <a:gd name="T66" fmla="*/ 0 w 197"/>
                <a:gd name="T67" fmla="*/ 0 h 144"/>
                <a:gd name="T68" fmla="*/ 0 w 197"/>
                <a:gd name="T69" fmla="*/ 0 h 144"/>
                <a:gd name="T70" fmla="*/ 0 w 197"/>
                <a:gd name="T71" fmla="*/ 0 h 144"/>
                <a:gd name="T72" fmla="*/ 0 w 197"/>
                <a:gd name="T73" fmla="*/ 0 h 144"/>
                <a:gd name="T74" fmla="*/ 0 w 197"/>
                <a:gd name="T75" fmla="*/ 0 h 144"/>
                <a:gd name="T76" fmla="*/ 0 w 197"/>
                <a:gd name="T77" fmla="*/ 0 h 144"/>
                <a:gd name="T78" fmla="*/ 0 w 197"/>
                <a:gd name="T79" fmla="*/ 0 h 144"/>
                <a:gd name="T80" fmla="*/ 0 w 197"/>
                <a:gd name="T81" fmla="*/ 0 h 1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7" h="144">
                  <a:moveTo>
                    <a:pt x="147" y="144"/>
                  </a:moveTo>
                  <a:lnTo>
                    <a:pt x="106" y="144"/>
                  </a:lnTo>
                  <a:lnTo>
                    <a:pt x="103" y="143"/>
                  </a:lnTo>
                  <a:lnTo>
                    <a:pt x="99" y="142"/>
                  </a:lnTo>
                  <a:lnTo>
                    <a:pt x="95" y="140"/>
                  </a:lnTo>
                  <a:lnTo>
                    <a:pt x="91" y="139"/>
                  </a:lnTo>
                  <a:lnTo>
                    <a:pt x="88" y="138"/>
                  </a:lnTo>
                  <a:lnTo>
                    <a:pt x="84" y="136"/>
                  </a:lnTo>
                  <a:lnTo>
                    <a:pt x="79" y="134"/>
                  </a:lnTo>
                  <a:lnTo>
                    <a:pt x="74" y="132"/>
                  </a:lnTo>
                  <a:lnTo>
                    <a:pt x="69" y="129"/>
                  </a:lnTo>
                  <a:lnTo>
                    <a:pt x="64" y="127"/>
                  </a:lnTo>
                  <a:lnTo>
                    <a:pt x="60" y="124"/>
                  </a:lnTo>
                  <a:lnTo>
                    <a:pt x="55" y="121"/>
                  </a:lnTo>
                  <a:lnTo>
                    <a:pt x="0" y="80"/>
                  </a:lnTo>
                  <a:lnTo>
                    <a:pt x="91" y="9"/>
                  </a:lnTo>
                  <a:lnTo>
                    <a:pt x="159" y="0"/>
                  </a:lnTo>
                  <a:lnTo>
                    <a:pt x="189" y="17"/>
                  </a:lnTo>
                  <a:lnTo>
                    <a:pt x="190" y="18"/>
                  </a:lnTo>
                  <a:lnTo>
                    <a:pt x="190" y="19"/>
                  </a:lnTo>
                  <a:lnTo>
                    <a:pt x="191" y="20"/>
                  </a:lnTo>
                  <a:lnTo>
                    <a:pt x="191" y="21"/>
                  </a:lnTo>
                  <a:lnTo>
                    <a:pt x="192" y="22"/>
                  </a:lnTo>
                  <a:lnTo>
                    <a:pt x="192" y="23"/>
                  </a:lnTo>
                  <a:lnTo>
                    <a:pt x="194" y="28"/>
                  </a:lnTo>
                  <a:lnTo>
                    <a:pt x="195" y="33"/>
                  </a:lnTo>
                  <a:lnTo>
                    <a:pt x="196" y="38"/>
                  </a:lnTo>
                  <a:lnTo>
                    <a:pt x="196" y="44"/>
                  </a:lnTo>
                  <a:lnTo>
                    <a:pt x="197" y="50"/>
                  </a:lnTo>
                  <a:lnTo>
                    <a:pt x="197" y="56"/>
                  </a:lnTo>
                  <a:lnTo>
                    <a:pt x="196" y="62"/>
                  </a:lnTo>
                  <a:lnTo>
                    <a:pt x="196" y="67"/>
                  </a:lnTo>
                  <a:lnTo>
                    <a:pt x="195" y="73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5" y="81"/>
                  </a:lnTo>
                  <a:lnTo>
                    <a:pt x="194" y="83"/>
                  </a:lnTo>
                  <a:lnTo>
                    <a:pt x="194" y="85"/>
                  </a:lnTo>
                  <a:lnTo>
                    <a:pt x="194" y="87"/>
                  </a:lnTo>
                  <a:lnTo>
                    <a:pt x="179" y="124"/>
                  </a:lnTo>
                  <a:lnTo>
                    <a:pt x="147" y="14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1947"/>
            <p:cNvSpPr>
              <a:spLocks/>
            </p:cNvSpPr>
            <p:nvPr/>
          </p:nvSpPr>
          <p:spPr bwMode="auto">
            <a:xfrm>
              <a:off x="1715" y="3383"/>
              <a:ext cx="125" cy="49"/>
            </a:xfrm>
            <a:custGeom>
              <a:avLst/>
              <a:gdLst>
                <a:gd name="T0" fmla="*/ 0 w 375"/>
                <a:gd name="T1" fmla="*/ 0 h 148"/>
                <a:gd name="T2" fmla="*/ 0 w 375"/>
                <a:gd name="T3" fmla="*/ 0 h 148"/>
                <a:gd name="T4" fmla="*/ 0 w 375"/>
                <a:gd name="T5" fmla="*/ 0 h 148"/>
                <a:gd name="T6" fmla="*/ 0 w 375"/>
                <a:gd name="T7" fmla="*/ 0 h 148"/>
                <a:gd name="T8" fmla="*/ 0 w 375"/>
                <a:gd name="T9" fmla="*/ 0 h 148"/>
                <a:gd name="T10" fmla="*/ 0 w 375"/>
                <a:gd name="T11" fmla="*/ 0 h 148"/>
                <a:gd name="T12" fmla="*/ 0 w 375"/>
                <a:gd name="T13" fmla="*/ 0 h 148"/>
                <a:gd name="T14" fmla="*/ 0 w 375"/>
                <a:gd name="T15" fmla="*/ 0 h 148"/>
                <a:gd name="T16" fmla="*/ 0 w 375"/>
                <a:gd name="T17" fmla="*/ 0 h 148"/>
                <a:gd name="T18" fmla="*/ 0 w 375"/>
                <a:gd name="T19" fmla="*/ 0 h 148"/>
                <a:gd name="T20" fmla="*/ 0 w 375"/>
                <a:gd name="T21" fmla="*/ 0 h 148"/>
                <a:gd name="T22" fmla="*/ 0 w 375"/>
                <a:gd name="T23" fmla="*/ 0 h 148"/>
                <a:gd name="T24" fmla="*/ 0 w 375"/>
                <a:gd name="T25" fmla="*/ 0 h 148"/>
                <a:gd name="T26" fmla="*/ 0 w 375"/>
                <a:gd name="T27" fmla="*/ 0 h 148"/>
                <a:gd name="T28" fmla="*/ 0 w 375"/>
                <a:gd name="T29" fmla="*/ 0 h 148"/>
                <a:gd name="T30" fmla="*/ 0 w 375"/>
                <a:gd name="T31" fmla="*/ 0 h 148"/>
                <a:gd name="T32" fmla="*/ 0 w 375"/>
                <a:gd name="T33" fmla="*/ 0 h 148"/>
                <a:gd name="T34" fmla="*/ 0 w 375"/>
                <a:gd name="T35" fmla="*/ 0 h 148"/>
                <a:gd name="T36" fmla="*/ 0 w 375"/>
                <a:gd name="T37" fmla="*/ 0 h 148"/>
                <a:gd name="T38" fmla="*/ 0 w 375"/>
                <a:gd name="T39" fmla="*/ 0 h 148"/>
                <a:gd name="T40" fmla="*/ 0 w 375"/>
                <a:gd name="T41" fmla="*/ 0 h 148"/>
                <a:gd name="T42" fmla="*/ 0 w 375"/>
                <a:gd name="T43" fmla="*/ 0 h 148"/>
                <a:gd name="T44" fmla="*/ 0 w 375"/>
                <a:gd name="T45" fmla="*/ 0 h 148"/>
                <a:gd name="T46" fmla="*/ 0 w 375"/>
                <a:gd name="T47" fmla="*/ 0 h 148"/>
                <a:gd name="T48" fmla="*/ 0 w 375"/>
                <a:gd name="T49" fmla="*/ 0 h 148"/>
                <a:gd name="T50" fmla="*/ 0 w 375"/>
                <a:gd name="T51" fmla="*/ 0 h 148"/>
                <a:gd name="T52" fmla="*/ 0 w 375"/>
                <a:gd name="T53" fmla="*/ 0 h 148"/>
                <a:gd name="T54" fmla="*/ 0 w 375"/>
                <a:gd name="T55" fmla="*/ 0 h 148"/>
                <a:gd name="T56" fmla="*/ 0 w 375"/>
                <a:gd name="T57" fmla="*/ 0 h 148"/>
                <a:gd name="T58" fmla="*/ 0 w 375"/>
                <a:gd name="T59" fmla="*/ 0 h 148"/>
                <a:gd name="T60" fmla="*/ 0 w 375"/>
                <a:gd name="T61" fmla="*/ 0 h 148"/>
                <a:gd name="T62" fmla="*/ 0 w 375"/>
                <a:gd name="T63" fmla="*/ 0 h 148"/>
                <a:gd name="T64" fmla="*/ 0 w 375"/>
                <a:gd name="T65" fmla="*/ 0 h 148"/>
                <a:gd name="T66" fmla="*/ 0 w 375"/>
                <a:gd name="T67" fmla="*/ 0 h 148"/>
                <a:gd name="T68" fmla="*/ 0 w 375"/>
                <a:gd name="T69" fmla="*/ 0 h 148"/>
                <a:gd name="T70" fmla="*/ 0 w 375"/>
                <a:gd name="T71" fmla="*/ 0 h 148"/>
                <a:gd name="T72" fmla="*/ 0 w 375"/>
                <a:gd name="T73" fmla="*/ 0 h 148"/>
                <a:gd name="T74" fmla="*/ 0 w 375"/>
                <a:gd name="T75" fmla="*/ 0 h 148"/>
                <a:gd name="T76" fmla="*/ 0 w 375"/>
                <a:gd name="T77" fmla="*/ 0 h 148"/>
                <a:gd name="T78" fmla="*/ 0 w 375"/>
                <a:gd name="T79" fmla="*/ 0 h 148"/>
                <a:gd name="T80" fmla="*/ 0 w 375"/>
                <a:gd name="T81" fmla="*/ 0 h 1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5" h="148">
                  <a:moveTo>
                    <a:pt x="0" y="40"/>
                  </a:moveTo>
                  <a:lnTo>
                    <a:pt x="2" y="46"/>
                  </a:lnTo>
                  <a:lnTo>
                    <a:pt x="5" y="51"/>
                  </a:lnTo>
                  <a:lnTo>
                    <a:pt x="8" y="56"/>
                  </a:lnTo>
                  <a:lnTo>
                    <a:pt x="11" y="60"/>
                  </a:lnTo>
                  <a:lnTo>
                    <a:pt x="17" y="67"/>
                  </a:lnTo>
                  <a:lnTo>
                    <a:pt x="23" y="73"/>
                  </a:lnTo>
                  <a:lnTo>
                    <a:pt x="31" y="78"/>
                  </a:lnTo>
                  <a:lnTo>
                    <a:pt x="38" y="83"/>
                  </a:lnTo>
                  <a:lnTo>
                    <a:pt x="47" y="87"/>
                  </a:lnTo>
                  <a:lnTo>
                    <a:pt x="56" y="91"/>
                  </a:lnTo>
                  <a:lnTo>
                    <a:pt x="66" y="95"/>
                  </a:lnTo>
                  <a:lnTo>
                    <a:pt x="76" y="99"/>
                  </a:lnTo>
                  <a:lnTo>
                    <a:pt x="87" y="102"/>
                  </a:lnTo>
                  <a:lnTo>
                    <a:pt x="98" y="104"/>
                  </a:lnTo>
                  <a:lnTo>
                    <a:pt x="108" y="105"/>
                  </a:lnTo>
                  <a:lnTo>
                    <a:pt x="119" y="106"/>
                  </a:lnTo>
                  <a:lnTo>
                    <a:pt x="129" y="105"/>
                  </a:lnTo>
                  <a:lnTo>
                    <a:pt x="139" y="103"/>
                  </a:lnTo>
                  <a:lnTo>
                    <a:pt x="148" y="99"/>
                  </a:lnTo>
                  <a:lnTo>
                    <a:pt x="157" y="95"/>
                  </a:lnTo>
                  <a:lnTo>
                    <a:pt x="165" y="90"/>
                  </a:lnTo>
                  <a:lnTo>
                    <a:pt x="173" y="83"/>
                  </a:lnTo>
                  <a:lnTo>
                    <a:pt x="181" y="76"/>
                  </a:lnTo>
                  <a:lnTo>
                    <a:pt x="189" y="69"/>
                  </a:lnTo>
                  <a:lnTo>
                    <a:pt x="203" y="57"/>
                  </a:lnTo>
                  <a:lnTo>
                    <a:pt x="218" y="45"/>
                  </a:lnTo>
                  <a:lnTo>
                    <a:pt x="231" y="34"/>
                  </a:lnTo>
                  <a:lnTo>
                    <a:pt x="240" y="28"/>
                  </a:lnTo>
                  <a:lnTo>
                    <a:pt x="249" y="22"/>
                  </a:lnTo>
                  <a:lnTo>
                    <a:pt x="258" y="16"/>
                  </a:lnTo>
                  <a:lnTo>
                    <a:pt x="268" y="11"/>
                  </a:lnTo>
                  <a:lnTo>
                    <a:pt x="279" y="7"/>
                  </a:lnTo>
                  <a:lnTo>
                    <a:pt x="291" y="4"/>
                  </a:lnTo>
                  <a:lnTo>
                    <a:pt x="300" y="2"/>
                  </a:lnTo>
                  <a:lnTo>
                    <a:pt x="310" y="1"/>
                  </a:lnTo>
                  <a:lnTo>
                    <a:pt x="320" y="0"/>
                  </a:lnTo>
                  <a:lnTo>
                    <a:pt x="329" y="1"/>
                  </a:lnTo>
                  <a:lnTo>
                    <a:pt x="337" y="2"/>
                  </a:lnTo>
                  <a:lnTo>
                    <a:pt x="345" y="4"/>
                  </a:lnTo>
                  <a:lnTo>
                    <a:pt x="353" y="7"/>
                  </a:lnTo>
                  <a:lnTo>
                    <a:pt x="359" y="11"/>
                  </a:lnTo>
                  <a:lnTo>
                    <a:pt x="364" y="15"/>
                  </a:lnTo>
                  <a:lnTo>
                    <a:pt x="368" y="20"/>
                  </a:lnTo>
                  <a:lnTo>
                    <a:pt x="370" y="26"/>
                  </a:lnTo>
                  <a:lnTo>
                    <a:pt x="373" y="32"/>
                  </a:lnTo>
                  <a:lnTo>
                    <a:pt x="374" y="39"/>
                  </a:lnTo>
                  <a:lnTo>
                    <a:pt x="375" y="47"/>
                  </a:lnTo>
                  <a:lnTo>
                    <a:pt x="375" y="55"/>
                  </a:lnTo>
                  <a:lnTo>
                    <a:pt x="374" y="62"/>
                  </a:lnTo>
                  <a:lnTo>
                    <a:pt x="374" y="70"/>
                  </a:lnTo>
                  <a:lnTo>
                    <a:pt x="373" y="78"/>
                  </a:lnTo>
                  <a:lnTo>
                    <a:pt x="372" y="87"/>
                  </a:lnTo>
                  <a:lnTo>
                    <a:pt x="371" y="96"/>
                  </a:lnTo>
                  <a:lnTo>
                    <a:pt x="369" y="103"/>
                  </a:lnTo>
                  <a:lnTo>
                    <a:pt x="367" y="110"/>
                  </a:lnTo>
                  <a:lnTo>
                    <a:pt x="364" y="117"/>
                  </a:lnTo>
                  <a:lnTo>
                    <a:pt x="360" y="123"/>
                  </a:lnTo>
                  <a:lnTo>
                    <a:pt x="355" y="128"/>
                  </a:lnTo>
                  <a:lnTo>
                    <a:pt x="350" y="133"/>
                  </a:lnTo>
                  <a:lnTo>
                    <a:pt x="344" y="137"/>
                  </a:lnTo>
                  <a:lnTo>
                    <a:pt x="337" y="141"/>
                  </a:lnTo>
                  <a:lnTo>
                    <a:pt x="330" y="144"/>
                  </a:lnTo>
                  <a:lnTo>
                    <a:pt x="323" y="146"/>
                  </a:lnTo>
                  <a:lnTo>
                    <a:pt x="316" y="148"/>
                  </a:lnTo>
                  <a:lnTo>
                    <a:pt x="306" y="148"/>
                  </a:lnTo>
                  <a:lnTo>
                    <a:pt x="297" y="148"/>
                  </a:lnTo>
                  <a:lnTo>
                    <a:pt x="288" y="146"/>
                  </a:lnTo>
                  <a:lnTo>
                    <a:pt x="279" y="144"/>
                  </a:lnTo>
                  <a:lnTo>
                    <a:pt x="270" y="141"/>
                  </a:lnTo>
                  <a:lnTo>
                    <a:pt x="262" y="138"/>
                  </a:lnTo>
                  <a:lnTo>
                    <a:pt x="249" y="132"/>
                  </a:lnTo>
                  <a:lnTo>
                    <a:pt x="236" y="125"/>
                  </a:lnTo>
                  <a:lnTo>
                    <a:pt x="224" y="118"/>
                  </a:lnTo>
                  <a:lnTo>
                    <a:pt x="213" y="112"/>
                  </a:lnTo>
                  <a:lnTo>
                    <a:pt x="206" y="107"/>
                  </a:lnTo>
                  <a:lnTo>
                    <a:pt x="199" y="103"/>
                  </a:lnTo>
                  <a:lnTo>
                    <a:pt x="193" y="99"/>
                  </a:lnTo>
                  <a:lnTo>
                    <a:pt x="187" y="94"/>
                  </a:lnTo>
                  <a:lnTo>
                    <a:pt x="184" y="91"/>
                  </a:lnTo>
                  <a:lnTo>
                    <a:pt x="181" y="87"/>
                  </a:lnTo>
                  <a:lnTo>
                    <a:pt x="178" y="8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Line 1948"/>
            <p:cNvSpPr>
              <a:spLocks noChangeShapeType="1"/>
            </p:cNvSpPr>
            <p:nvPr/>
          </p:nvSpPr>
          <p:spPr bwMode="auto">
            <a:xfrm flipH="1" flipV="1">
              <a:off x="1775" y="3410"/>
              <a:ext cx="2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Line 1949"/>
            <p:cNvSpPr>
              <a:spLocks noChangeShapeType="1"/>
            </p:cNvSpPr>
            <p:nvPr/>
          </p:nvSpPr>
          <p:spPr bwMode="auto">
            <a:xfrm flipV="1">
              <a:off x="1775" y="3387"/>
              <a:ext cx="30" cy="2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Line 1950"/>
            <p:cNvSpPr>
              <a:spLocks noChangeShapeType="1"/>
            </p:cNvSpPr>
            <p:nvPr/>
          </p:nvSpPr>
          <p:spPr bwMode="auto">
            <a:xfrm flipV="1">
              <a:off x="1805" y="3384"/>
              <a:ext cx="23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Line 1951"/>
            <p:cNvSpPr>
              <a:spLocks noChangeShapeType="1"/>
            </p:cNvSpPr>
            <p:nvPr/>
          </p:nvSpPr>
          <p:spPr bwMode="auto">
            <a:xfrm>
              <a:off x="1828" y="3384"/>
              <a:ext cx="12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4" name="Line 1952"/>
            <p:cNvSpPr>
              <a:spLocks noChangeShapeType="1"/>
            </p:cNvSpPr>
            <p:nvPr/>
          </p:nvSpPr>
          <p:spPr bwMode="auto">
            <a:xfrm>
              <a:off x="1840" y="3391"/>
              <a:ext cx="1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Line 1953"/>
            <p:cNvSpPr>
              <a:spLocks noChangeShapeType="1"/>
            </p:cNvSpPr>
            <p:nvPr/>
          </p:nvSpPr>
          <p:spPr bwMode="auto">
            <a:xfrm flipH="1">
              <a:off x="1834" y="3411"/>
              <a:ext cx="6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Line 1954"/>
            <p:cNvSpPr>
              <a:spLocks noChangeShapeType="1"/>
            </p:cNvSpPr>
            <p:nvPr/>
          </p:nvSpPr>
          <p:spPr bwMode="auto">
            <a:xfrm flipH="1">
              <a:off x="1824" y="3425"/>
              <a:ext cx="10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7" name="Line 1955"/>
            <p:cNvSpPr>
              <a:spLocks noChangeShapeType="1"/>
            </p:cNvSpPr>
            <p:nvPr/>
          </p:nvSpPr>
          <p:spPr bwMode="auto">
            <a:xfrm flipH="1">
              <a:off x="1806" y="3432"/>
              <a:ext cx="18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8" name="Line 1956"/>
            <p:cNvSpPr>
              <a:spLocks noChangeShapeType="1"/>
            </p:cNvSpPr>
            <p:nvPr/>
          </p:nvSpPr>
          <p:spPr bwMode="auto">
            <a:xfrm flipH="1" flipV="1">
              <a:off x="1794" y="3425"/>
              <a:ext cx="12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Line 1957"/>
            <p:cNvSpPr>
              <a:spLocks noChangeShapeType="1"/>
            </p:cNvSpPr>
            <p:nvPr/>
          </p:nvSpPr>
          <p:spPr bwMode="auto">
            <a:xfrm flipH="1" flipV="1">
              <a:off x="1775" y="3410"/>
              <a:ext cx="19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Line 1958"/>
            <p:cNvSpPr>
              <a:spLocks noChangeShapeType="1"/>
            </p:cNvSpPr>
            <p:nvPr/>
          </p:nvSpPr>
          <p:spPr bwMode="auto">
            <a:xfrm flipH="1" flipV="1">
              <a:off x="2118" y="3185"/>
              <a:ext cx="12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1" name="Line 1959"/>
            <p:cNvSpPr>
              <a:spLocks noChangeShapeType="1"/>
            </p:cNvSpPr>
            <p:nvPr/>
          </p:nvSpPr>
          <p:spPr bwMode="auto">
            <a:xfrm>
              <a:off x="2414" y="2933"/>
              <a:ext cx="1" cy="3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Freeform 1960"/>
            <p:cNvSpPr>
              <a:spLocks/>
            </p:cNvSpPr>
            <p:nvPr/>
          </p:nvSpPr>
          <p:spPr bwMode="auto">
            <a:xfrm>
              <a:off x="2473" y="2960"/>
              <a:ext cx="65" cy="48"/>
            </a:xfrm>
            <a:custGeom>
              <a:avLst/>
              <a:gdLst>
                <a:gd name="T0" fmla="*/ 0 w 195"/>
                <a:gd name="T1" fmla="*/ 0 h 144"/>
                <a:gd name="T2" fmla="*/ 0 w 195"/>
                <a:gd name="T3" fmla="*/ 0 h 144"/>
                <a:gd name="T4" fmla="*/ 0 w 195"/>
                <a:gd name="T5" fmla="*/ 0 h 144"/>
                <a:gd name="T6" fmla="*/ 0 w 195"/>
                <a:gd name="T7" fmla="*/ 0 h 144"/>
                <a:gd name="T8" fmla="*/ 0 w 195"/>
                <a:gd name="T9" fmla="*/ 0 h 144"/>
                <a:gd name="T10" fmla="*/ 0 w 195"/>
                <a:gd name="T11" fmla="*/ 0 h 144"/>
                <a:gd name="T12" fmla="*/ 0 w 195"/>
                <a:gd name="T13" fmla="*/ 0 h 144"/>
                <a:gd name="T14" fmla="*/ 0 w 195"/>
                <a:gd name="T15" fmla="*/ 0 h 144"/>
                <a:gd name="T16" fmla="*/ 0 w 195"/>
                <a:gd name="T17" fmla="*/ 0 h 144"/>
                <a:gd name="T18" fmla="*/ 0 w 195"/>
                <a:gd name="T19" fmla="*/ 0 h 144"/>
                <a:gd name="T20" fmla="*/ 0 w 195"/>
                <a:gd name="T21" fmla="*/ 0 h 144"/>
                <a:gd name="T22" fmla="*/ 0 w 195"/>
                <a:gd name="T23" fmla="*/ 0 h 144"/>
                <a:gd name="T24" fmla="*/ 0 w 195"/>
                <a:gd name="T25" fmla="*/ 0 h 144"/>
                <a:gd name="T26" fmla="*/ 0 w 195"/>
                <a:gd name="T27" fmla="*/ 0 h 144"/>
                <a:gd name="T28" fmla="*/ 0 w 195"/>
                <a:gd name="T29" fmla="*/ 0 h 144"/>
                <a:gd name="T30" fmla="*/ 0 w 195"/>
                <a:gd name="T31" fmla="*/ 0 h 144"/>
                <a:gd name="T32" fmla="*/ 0 w 195"/>
                <a:gd name="T33" fmla="*/ 0 h 144"/>
                <a:gd name="T34" fmla="*/ 0 w 195"/>
                <a:gd name="T35" fmla="*/ 0 h 144"/>
                <a:gd name="T36" fmla="*/ 0 w 195"/>
                <a:gd name="T37" fmla="*/ 0 h 144"/>
                <a:gd name="T38" fmla="*/ 0 w 195"/>
                <a:gd name="T39" fmla="*/ 0 h 144"/>
                <a:gd name="T40" fmla="*/ 0 w 195"/>
                <a:gd name="T41" fmla="*/ 0 h 144"/>
                <a:gd name="T42" fmla="*/ 0 w 195"/>
                <a:gd name="T43" fmla="*/ 0 h 144"/>
                <a:gd name="T44" fmla="*/ 0 w 195"/>
                <a:gd name="T45" fmla="*/ 0 h 144"/>
                <a:gd name="T46" fmla="*/ 0 w 195"/>
                <a:gd name="T47" fmla="*/ 0 h 144"/>
                <a:gd name="T48" fmla="*/ 0 w 195"/>
                <a:gd name="T49" fmla="*/ 0 h 144"/>
                <a:gd name="T50" fmla="*/ 0 w 195"/>
                <a:gd name="T51" fmla="*/ 0 h 144"/>
                <a:gd name="T52" fmla="*/ 0 w 195"/>
                <a:gd name="T53" fmla="*/ 0 h 144"/>
                <a:gd name="T54" fmla="*/ 0 w 195"/>
                <a:gd name="T55" fmla="*/ 0 h 144"/>
                <a:gd name="T56" fmla="*/ 0 w 195"/>
                <a:gd name="T57" fmla="*/ 0 h 144"/>
                <a:gd name="T58" fmla="*/ 0 w 195"/>
                <a:gd name="T59" fmla="*/ 0 h 144"/>
                <a:gd name="T60" fmla="*/ 0 w 195"/>
                <a:gd name="T61" fmla="*/ 0 h 144"/>
                <a:gd name="T62" fmla="*/ 0 w 195"/>
                <a:gd name="T63" fmla="*/ 0 h 144"/>
                <a:gd name="T64" fmla="*/ 0 w 195"/>
                <a:gd name="T65" fmla="*/ 0 h 144"/>
                <a:gd name="T66" fmla="*/ 0 w 195"/>
                <a:gd name="T67" fmla="*/ 0 h 144"/>
                <a:gd name="T68" fmla="*/ 0 w 195"/>
                <a:gd name="T69" fmla="*/ 0 h 144"/>
                <a:gd name="T70" fmla="*/ 0 w 195"/>
                <a:gd name="T71" fmla="*/ 0 h 144"/>
                <a:gd name="T72" fmla="*/ 0 w 195"/>
                <a:gd name="T73" fmla="*/ 0 h 144"/>
                <a:gd name="T74" fmla="*/ 0 w 195"/>
                <a:gd name="T75" fmla="*/ 0 h 144"/>
                <a:gd name="T76" fmla="*/ 0 w 195"/>
                <a:gd name="T77" fmla="*/ 0 h 144"/>
                <a:gd name="T78" fmla="*/ 0 w 195"/>
                <a:gd name="T79" fmla="*/ 0 h 144"/>
                <a:gd name="T80" fmla="*/ 0 w 195"/>
                <a:gd name="T81" fmla="*/ 0 h 1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95" h="144">
                  <a:moveTo>
                    <a:pt x="145" y="144"/>
                  </a:moveTo>
                  <a:lnTo>
                    <a:pt x="106" y="144"/>
                  </a:lnTo>
                  <a:lnTo>
                    <a:pt x="102" y="143"/>
                  </a:lnTo>
                  <a:lnTo>
                    <a:pt x="98" y="142"/>
                  </a:lnTo>
                  <a:lnTo>
                    <a:pt x="95" y="140"/>
                  </a:lnTo>
                  <a:lnTo>
                    <a:pt x="91" y="139"/>
                  </a:lnTo>
                  <a:lnTo>
                    <a:pt x="87" y="138"/>
                  </a:lnTo>
                  <a:lnTo>
                    <a:pt x="83" y="136"/>
                  </a:lnTo>
                  <a:lnTo>
                    <a:pt x="78" y="134"/>
                  </a:lnTo>
                  <a:lnTo>
                    <a:pt x="73" y="132"/>
                  </a:lnTo>
                  <a:lnTo>
                    <a:pt x="69" y="129"/>
                  </a:lnTo>
                  <a:lnTo>
                    <a:pt x="64" y="127"/>
                  </a:lnTo>
                  <a:lnTo>
                    <a:pt x="59" y="124"/>
                  </a:lnTo>
                  <a:lnTo>
                    <a:pt x="54" y="122"/>
                  </a:lnTo>
                  <a:lnTo>
                    <a:pt x="0" y="81"/>
                  </a:lnTo>
                  <a:lnTo>
                    <a:pt x="90" y="9"/>
                  </a:lnTo>
                  <a:lnTo>
                    <a:pt x="157" y="0"/>
                  </a:lnTo>
                  <a:lnTo>
                    <a:pt x="188" y="17"/>
                  </a:lnTo>
                  <a:lnTo>
                    <a:pt x="188" y="18"/>
                  </a:lnTo>
                  <a:lnTo>
                    <a:pt x="189" y="19"/>
                  </a:lnTo>
                  <a:lnTo>
                    <a:pt x="189" y="20"/>
                  </a:lnTo>
                  <a:lnTo>
                    <a:pt x="190" y="21"/>
                  </a:lnTo>
                  <a:lnTo>
                    <a:pt x="190" y="22"/>
                  </a:lnTo>
                  <a:lnTo>
                    <a:pt x="191" y="23"/>
                  </a:lnTo>
                  <a:lnTo>
                    <a:pt x="192" y="28"/>
                  </a:lnTo>
                  <a:lnTo>
                    <a:pt x="194" y="33"/>
                  </a:lnTo>
                  <a:lnTo>
                    <a:pt x="194" y="38"/>
                  </a:lnTo>
                  <a:lnTo>
                    <a:pt x="195" y="45"/>
                  </a:lnTo>
                  <a:lnTo>
                    <a:pt x="195" y="51"/>
                  </a:lnTo>
                  <a:lnTo>
                    <a:pt x="195" y="57"/>
                  </a:lnTo>
                  <a:lnTo>
                    <a:pt x="195" y="63"/>
                  </a:lnTo>
                  <a:lnTo>
                    <a:pt x="194" y="69"/>
                  </a:lnTo>
                  <a:lnTo>
                    <a:pt x="194" y="74"/>
                  </a:lnTo>
                  <a:lnTo>
                    <a:pt x="194" y="77"/>
                  </a:lnTo>
                  <a:lnTo>
                    <a:pt x="193" y="79"/>
                  </a:lnTo>
                  <a:lnTo>
                    <a:pt x="193" y="81"/>
                  </a:lnTo>
                  <a:lnTo>
                    <a:pt x="193" y="83"/>
                  </a:lnTo>
                  <a:lnTo>
                    <a:pt x="193" y="85"/>
                  </a:lnTo>
                  <a:lnTo>
                    <a:pt x="192" y="87"/>
                  </a:lnTo>
                  <a:lnTo>
                    <a:pt x="177" y="124"/>
                  </a:lnTo>
                  <a:lnTo>
                    <a:pt x="145" y="14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3" name="Freeform 1961"/>
            <p:cNvSpPr>
              <a:spLocks/>
            </p:cNvSpPr>
            <p:nvPr/>
          </p:nvSpPr>
          <p:spPr bwMode="auto">
            <a:xfrm>
              <a:off x="2414" y="2959"/>
              <a:ext cx="124" cy="49"/>
            </a:xfrm>
            <a:custGeom>
              <a:avLst/>
              <a:gdLst>
                <a:gd name="T0" fmla="*/ 0 w 374"/>
                <a:gd name="T1" fmla="*/ 0 h 148"/>
                <a:gd name="T2" fmla="*/ 0 w 374"/>
                <a:gd name="T3" fmla="*/ 0 h 148"/>
                <a:gd name="T4" fmla="*/ 0 w 374"/>
                <a:gd name="T5" fmla="*/ 0 h 148"/>
                <a:gd name="T6" fmla="*/ 0 w 374"/>
                <a:gd name="T7" fmla="*/ 0 h 148"/>
                <a:gd name="T8" fmla="*/ 0 w 374"/>
                <a:gd name="T9" fmla="*/ 0 h 148"/>
                <a:gd name="T10" fmla="*/ 0 w 374"/>
                <a:gd name="T11" fmla="*/ 0 h 148"/>
                <a:gd name="T12" fmla="*/ 0 w 374"/>
                <a:gd name="T13" fmla="*/ 0 h 148"/>
                <a:gd name="T14" fmla="*/ 0 w 374"/>
                <a:gd name="T15" fmla="*/ 0 h 148"/>
                <a:gd name="T16" fmla="*/ 0 w 374"/>
                <a:gd name="T17" fmla="*/ 0 h 148"/>
                <a:gd name="T18" fmla="*/ 0 w 374"/>
                <a:gd name="T19" fmla="*/ 0 h 148"/>
                <a:gd name="T20" fmla="*/ 0 w 374"/>
                <a:gd name="T21" fmla="*/ 0 h 148"/>
                <a:gd name="T22" fmla="*/ 0 w 374"/>
                <a:gd name="T23" fmla="*/ 0 h 148"/>
                <a:gd name="T24" fmla="*/ 0 w 374"/>
                <a:gd name="T25" fmla="*/ 0 h 148"/>
                <a:gd name="T26" fmla="*/ 0 w 374"/>
                <a:gd name="T27" fmla="*/ 0 h 148"/>
                <a:gd name="T28" fmla="*/ 0 w 374"/>
                <a:gd name="T29" fmla="*/ 0 h 148"/>
                <a:gd name="T30" fmla="*/ 0 w 374"/>
                <a:gd name="T31" fmla="*/ 0 h 148"/>
                <a:gd name="T32" fmla="*/ 0 w 374"/>
                <a:gd name="T33" fmla="*/ 0 h 148"/>
                <a:gd name="T34" fmla="*/ 0 w 374"/>
                <a:gd name="T35" fmla="*/ 0 h 148"/>
                <a:gd name="T36" fmla="*/ 0 w 374"/>
                <a:gd name="T37" fmla="*/ 0 h 148"/>
                <a:gd name="T38" fmla="*/ 0 w 374"/>
                <a:gd name="T39" fmla="*/ 0 h 148"/>
                <a:gd name="T40" fmla="*/ 0 w 374"/>
                <a:gd name="T41" fmla="*/ 0 h 148"/>
                <a:gd name="T42" fmla="*/ 0 w 374"/>
                <a:gd name="T43" fmla="*/ 0 h 148"/>
                <a:gd name="T44" fmla="*/ 0 w 374"/>
                <a:gd name="T45" fmla="*/ 0 h 148"/>
                <a:gd name="T46" fmla="*/ 0 w 374"/>
                <a:gd name="T47" fmla="*/ 0 h 148"/>
                <a:gd name="T48" fmla="*/ 0 w 374"/>
                <a:gd name="T49" fmla="*/ 0 h 148"/>
                <a:gd name="T50" fmla="*/ 0 w 374"/>
                <a:gd name="T51" fmla="*/ 0 h 148"/>
                <a:gd name="T52" fmla="*/ 0 w 374"/>
                <a:gd name="T53" fmla="*/ 0 h 148"/>
                <a:gd name="T54" fmla="*/ 0 w 374"/>
                <a:gd name="T55" fmla="*/ 0 h 148"/>
                <a:gd name="T56" fmla="*/ 0 w 374"/>
                <a:gd name="T57" fmla="*/ 0 h 148"/>
                <a:gd name="T58" fmla="*/ 0 w 374"/>
                <a:gd name="T59" fmla="*/ 0 h 148"/>
                <a:gd name="T60" fmla="*/ 0 w 374"/>
                <a:gd name="T61" fmla="*/ 0 h 148"/>
                <a:gd name="T62" fmla="*/ 0 w 374"/>
                <a:gd name="T63" fmla="*/ 0 h 148"/>
                <a:gd name="T64" fmla="*/ 0 w 374"/>
                <a:gd name="T65" fmla="*/ 0 h 148"/>
                <a:gd name="T66" fmla="*/ 0 w 374"/>
                <a:gd name="T67" fmla="*/ 0 h 148"/>
                <a:gd name="T68" fmla="*/ 0 w 374"/>
                <a:gd name="T69" fmla="*/ 0 h 148"/>
                <a:gd name="T70" fmla="*/ 0 w 374"/>
                <a:gd name="T71" fmla="*/ 0 h 148"/>
                <a:gd name="T72" fmla="*/ 0 w 374"/>
                <a:gd name="T73" fmla="*/ 0 h 148"/>
                <a:gd name="T74" fmla="*/ 0 w 374"/>
                <a:gd name="T75" fmla="*/ 0 h 148"/>
                <a:gd name="T76" fmla="*/ 0 w 374"/>
                <a:gd name="T77" fmla="*/ 0 h 148"/>
                <a:gd name="T78" fmla="*/ 0 w 374"/>
                <a:gd name="T79" fmla="*/ 0 h 148"/>
                <a:gd name="T80" fmla="*/ 0 w 374"/>
                <a:gd name="T81" fmla="*/ 0 h 1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4" h="148">
                  <a:moveTo>
                    <a:pt x="0" y="40"/>
                  </a:moveTo>
                  <a:lnTo>
                    <a:pt x="3" y="47"/>
                  </a:lnTo>
                  <a:lnTo>
                    <a:pt x="5" y="52"/>
                  </a:lnTo>
                  <a:lnTo>
                    <a:pt x="8" y="57"/>
                  </a:lnTo>
                  <a:lnTo>
                    <a:pt x="11" y="61"/>
                  </a:lnTo>
                  <a:lnTo>
                    <a:pt x="17" y="68"/>
                  </a:lnTo>
                  <a:lnTo>
                    <a:pt x="24" y="74"/>
                  </a:lnTo>
                  <a:lnTo>
                    <a:pt x="31" y="79"/>
                  </a:lnTo>
                  <a:lnTo>
                    <a:pt x="39" y="83"/>
                  </a:lnTo>
                  <a:lnTo>
                    <a:pt x="47" y="88"/>
                  </a:lnTo>
                  <a:lnTo>
                    <a:pt x="55" y="92"/>
                  </a:lnTo>
                  <a:lnTo>
                    <a:pt x="65" y="96"/>
                  </a:lnTo>
                  <a:lnTo>
                    <a:pt x="76" y="99"/>
                  </a:lnTo>
                  <a:lnTo>
                    <a:pt x="86" y="102"/>
                  </a:lnTo>
                  <a:lnTo>
                    <a:pt x="97" y="104"/>
                  </a:lnTo>
                  <a:lnTo>
                    <a:pt x="108" y="105"/>
                  </a:lnTo>
                  <a:lnTo>
                    <a:pt x="118" y="106"/>
                  </a:lnTo>
                  <a:lnTo>
                    <a:pt x="130" y="105"/>
                  </a:lnTo>
                  <a:lnTo>
                    <a:pt x="139" y="103"/>
                  </a:lnTo>
                  <a:lnTo>
                    <a:pt x="149" y="100"/>
                  </a:lnTo>
                  <a:lnTo>
                    <a:pt x="157" y="95"/>
                  </a:lnTo>
                  <a:lnTo>
                    <a:pt x="166" y="90"/>
                  </a:lnTo>
                  <a:lnTo>
                    <a:pt x="174" y="84"/>
                  </a:lnTo>
                  <a:lnTo>
                    <a:pt x="182" y="77"/>
                  </a:lnTo>
                  <a:lnTo>
                    <a:pt x="190" y="70"/>
                  </a:lnTo>
                  <a:lnTo>
                    <a:pt x="204" y="58"/>
                  </a:lnTo>
                  <a:lnTo>
                    <a:pt x="218" y="45"/>
                  </a:lnTo>
                  <a:lnTo>
                    <a:pt x="232" y="35"/>
                  </a:lnTo>
                  <a:lnTo>
                    <a:pt x="241" y="28"/>
                  </a:lnTo>
                  <a:lnTo>
                    <a:pt x="249" y="22"/>
                  </a:lnTo>
                  <a:lnTo>
                    <a:pt x="259" y="16"/>
                  </a:lnTo>
                  <a:lnTo>
                    <a:pt x="269" y="11"/>
                  </a:lnTo>
                  <a:lnTo>
                    <a:pt x="280" y="7"/>
                  </a:lnTo>
                  <a:lnTo>
                    <a:pt x="292" y="4"/>
                  </a:lnTo>
                  <a:lnTo>
                    <a:pt x="301" y="2"/>
                  </a:lnTo>
                  <a:lnTo>
                    <a:pt x="310" y="1"/>
                  </a:lnTo>
                  <a:lnTo>
                    <a:pt x="319" y="0"/>
                  </a:lnTo>
                  <a:lnTo>
                    <a:pt x="328" y="1"/>
                  </a:lnTo>
                  <a:lnTo>
                    <a:pt x="337" y="2"/>
                  </a:lnTo>
                  <a:lnTo>
                    <a:pt x="345" y="4"/>
                  </a:lnTo>
                  <a:lnTo>
                    <a:pt x="352" y="7"/>
                  </a:lnTo>
                  <a:lnTo>
                    <a:pt x="359" y="11"/>
                  </a:lnTo>
                  <a:lnTo>
                    <a:pt x="363" y="15"/>
                  </a:lnTo>
                  <a:lnTo>
                    <a:pt x="367" y="20"/>
                  </a:lnTo>
                  <a:lnTo>
                    <a:pt x="370" y="26"/>
                  </a:lnTo>
                  <a:lnTo>
                    <a:pt x="372" y="32"/>
                  </a:lnTo>
                  <a:lnTo>
                    <a:pt x="373" y="39"/>
                  </a:lnTo>
                  <a:lnTo>
                    <a:pt x="374" y="48"/>
                  </a:lnTo>
                  <a:lnTo>
                    <a:pt x="374" y="56"/>
                  </a:lnTo>
                  <a:lnTo>
                    <a:pt x="374" y="64"/>
                  </a:lnTo>
                  <a:lnTo>
                    <a:pt x="373" y="71"/>
                  </a:lnTo>
                  <a:lnTo>
                    <a:pt x="373" y="79"/>
                  </a:lnTo>
                  <a:lnTo>
                    <a:pt x="372" y="88"/>
                  </a:lnTo>
                  <a:lnTo>
                    <a:pt x="370" y="96"/>
                  </a:lnTo>
                  <a:lnTo>
                    <a:pt x="368" y="103"/>
                  </a:lnTo>
                  <a:lnTo>
                    <a:pt x="366" y="110"/>
                  </a:lnTo>
                  <a:lnTo>
                    <a:pt x="363" y="117"/>
                  </a:lnTo>
                  <a:lnTo>
                    <a:pt x="359" y="123"/>
                  </a:lnTo>
                  <a:lnTo>
                    <a:pt x="354" y="128"/>
                  </a:lnTo>
                  <a:lnTo>
                    <a:pt x="349" y="133"/>
                  </a:lnTo>
                  <a:lnTo>
                    <a:pt x="343" y="137"/>
                  </a:lnTo>
                  <a:lnTo>
                    <a:pt x="337" y="141"/>
                  </a:lnTo>
                  <a:lnTo>
                    <a:pt x="330" y="144"/>
                  </a:lnTo>
                  <a:lnTo>
                    <a:pt x="323" y="146"/>
                  </a:lnTo>
                  <a:lnTo>
                    <a:pt x="315" y="148"/>
                  </a:lnTo>
                  <a:lnTo>
                    <a:pt x="307" y="148"/>
                  </a:lnTo>
                  <a:lnTo>
                    <a:pt x="298" y="148"/>
                  </a:lnTo>
                  <a:lnTo>
                    <a:pt x="289" y="147"/>
                  </a:lnTo>
                  <a:lnTo>
                    <a:pt x="280" y="144"/>
                  </a:lnTo>
                  <a:lnTo>
                    <a:pt x="271" y="142"/>
                  </a:lnTo>
                  <a:lnTo>
                    <a:pt x="262" y="138"/>
                  </a:lnTo>
                  <a:lnTo>
                    <a:pt x="249" y="132"/>
                  </a:lnTo>
                  <a:lnTo>
                    <a:pt x="237" y="125"/>
                  </a:lnTo>
                  <a:lnTo>
                    <a:pt x="224" y="118"/>
                  </a:lnTo>
                  <a:lnTo>
                    <a:pt x="213" y="112"/>
                  </a:lnTo>
                  <a:lnTo>
                    <a:pt x="206" y="108"/>
                  </a:lnTo>
                  <a:lnTo>
                    <a:pt x="199" y="104"/>
                  </a:lnTo>
                  <a:lnTo>
                    <a:pt x="193" y="99"/>
                  </a:lnTo>
                  <a:lnTo>
                    <a:pt x="188" y="94"/>
                  </a:lnTo>
                  <a:lnTo>
                    <a:pt x="184" y="91"/>
                  </a:lnTo>
                  <a:lnTo>
                    <a:pt x="181" y="87"/>
                  </a:lnTo>
                  <a:lnTo>
                    <a:pt x="179" y="8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Line 1962"/>
            <p:cNvSpPr>
              <a:spLocks noChangeShapeType="1"/>
            </p:cNvSpPr>
            <p:nvPr/>
          </p:nvSpPr>
          <p:spPr bwMode="auto">
            <a:xfrm flipH="1" flipV="1">
              <a:off x="2473" y="2987"/>
              <a:ext cx="2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5" name="Line 1963"/>
            <p:cNvSpPr>
              <a:spLocks noChangeShapeType="1"/>
            </p:cNvSpPr>
            <p:nvPr/>
          </p:nvSpPr>
          <p:spPr bwMode="auto">
            <a:xfrm flipV="1">
              <a:off x="2473" y="2963"/>
              <a:ext cx="30" cy="2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6" name="Line 1964"/>
            <p:cNvSpPr>
              <a:spLocks noChangeShapeType="1"/>
            </p:cNvSpPr>
            <p:nvPr/>
          </p:nvSpPr>
          <p:spPr bwMode="auto">
            <a:xfrm flipV="1">
              <a:off x="2503" y="2960"/>
              <a:ext cx="23" cy="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7" name="Line 1965"/>
            <p:cNvSpPr>
              <a:spLocks noChangeShapeType="1"/>
            </p:cNvSpPr>
            <p:nvPr/>
          </p:nvSpPr>
          <p:spPr bwMode="auto">
            <a:xfrm>
              <a:off x="2526" y="2960"/>
              <a:ext cx="12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Line 1966"/>
            <p:cNvSpPr>
              <a:spLocks noChangeShapeType="1"/>
            </p:cNvSpPr>
            <p:nvPr/>
          </p:nvSpPr>
          <p:spPr bwMode="auto">
            <a:xfrm>
              <a:off x="2538" y="2967"/>
              <a:ext cx="1" cy="2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199" name="Line 1967"/>
            <p:cNvSpPr>
              <a:spLocks noChangeShapeType="1"/>
            </p:cNvSpPr>
            <p:nvPr/>
          </p:nvSpPr>
          <p:spPr bwMode="auto">
            <a:xfrm flipH="1">
              <a:off x="2532" y="2987"/>
              <a:ext cx="6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0" name="Line 1968"/>
            <p:cNvSpPr>
              <a:spLocks noChangeShapeType="1"/>
            </p:cNvSpPr>
            <p:nvPr/>
          </p:nvSpPr>
          <p:spPr bwMode="auto">
            <a:xfrm flipH="1">
              <a:off x="2522" y="3001"/>
              <a:ext cx="10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1" name="Line 1969"/>
            <p:cNvSpPr>
              <a:spLocks noChangeShapeType="1"/>
            </p:cNvSpPr>
            <p:nvPr/>
          </p:nvSpPr>
          <p:spPr bwMode="auto">
            <a:xfrm flipH="1">
              <a:off x="2505" y="3008"/>
              <a:ext cx="1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2" name="Line 1970"/>
            <p:cNvSpPr>
              <a:spLocks noChangeShapeType="1"/>
            </p:cNvSpPr>
            <p:nvPr/>
          </p:nvSpPr>
          <p:spPr bwMode="auto">
            <a:xfrm flipH="1" flipV="1">
              <a:off x="2493" y="3001"/>
              <a:ext cx="12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3" name="Line 1971"/>
            <p:cNvSpPr>
              <a:spLocks noChangeShapeType="1"/>
            </p:cNvSpPr>
            <p:nvPr/>
          </p:nvSpPr>
          <p:spPr bwMode="auto">
            <a:xfrm flipH="1" flipV="1">
              <a:off x="2473" y="2987"/>
              <a:ext cx="20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4" name="Line 1972"/>
            <p:cNvSpPr>
              <a:spLocks noChangeShapeType="1"/>
            </p:cNvSpPr>
            <p:nvPr/>
          </p:nvSpPr>
          <p:spPr bwMode="auto">
            <a:xfrm flipH="1" flipV="1">
              <a:off x="3783" y="1474"/>
              <a:ext cx="7" cy="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5" name="Line 1973"/>
            <p:cNvSpPr>
              <a:spLocks noChangeShapeType="1"/>
            </p:cNvSpPr>
            <p:nvPr/>
          </p:nvSpPr>
          <p:spPr bwMode="auto">
            <a:xfrm flipH="1" flipV="1">
              <a:off x="3775" y="1596"/>
              <a:ext cx="15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6" name="Line 1974"/>
            <p:cNvSpPr>
              <a:spLocks noChangeShapeType="1"/>
            </p:cNvSpPr>
            <p:nvPr/>
          </p:nvSpPr>
          <p:spPr bwMode="auto">
            <a:xfrm flipH="1" flipV="1">
              <a:off x="3777" y="1728"/>
              <a:ext cx="13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7" name="Line 1975"/>
            <p:cNvSpPr>
              <a:spLocks noChangeShapeType="1"/>
            </p:cNvSpPr>
            <p:nvPr/>
          </p:nvSpPr>
          <p:spPr bwMode="auto">
            <a:xfrm flipH="1" flipV="1">
              <a:off x="3773" y="1860"/>
              <a:ext cx="17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8" name="Line 1976"/>
            <p:cNvSpPr>
              <a:spLocks noChangeShapeType="1"/>
            </p:cNvSpPr>
            <p:nvPr/>
          </p:nvSpPr>
          <p:spPr bwMode="auto">
            <a:xfrm flipH="1" flipV="1">
              <a:off x="3777" y="1987"/>
              <a:ext cx="13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09" name="Line 1977"/>
            <p:cNvSpPr>
              <a:spLocks noChangeShapeType="1"/>
            </p:cNvSpPr>
            <p:nvPr/>
          </p:nvSpPr>
          <p:spPr bwMode="auto">
            <a:xfrm>
              <a:off x="2761" y="2707"/>
              <a:ext cx="1" cy="7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0" name="Line 1978"/>
            <p:cNvSpPr>
              <a:spLocks noChangeShapeType="1"/>
            </p:cNvSpPr>
            <p:nvPr/>
          </p:nvSpPr>
          <p:spPr bwMode="auto">
            <a:xfrm>
              <a:off x="2873" y="2643"/>
              <a:ext cx="1" cy="14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1" name="Line 1979"/>
            <p:cNvSpPr>
              <a:spLocks noChangeShapeType="1"/>
            </p:cNvSpPr>
            <p:nvPr/>
          </p:nvSpPr>
          <p:spPr bwMode="auto">
            <a:xfrm>
              <a:off x="2761" y="2782"/>
              <a:ext cx="2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2" name="Line 1980"/>
            <p:cNvSpPr>
              <a:spLocks noChangeShapeType="1"/>
            </p:cNvSpPr>
            <p:nvPr/>
          </p:nvSpPr>
          <p:spPr bwMode="auto">
            <a:xfrm>
              <a:off x="2763" y="2795"/>
              <a:ext cx="14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3" name="Line 1981"/>
            <p:cNvSpPr>
              <a:spLocks noChangeShapeType="1"/>
            </p:cNvSpPr>
            <p:nvPr/>
          </p:nvSpPr>
          <p:spPr bwMode="auto">
            <a:xfrm>
              <a:off x="2777" y="2802"/>
              <a:ext cx="11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4" name="Line 1982"/>
            <p:cNvSpPr>
              <a:spLocks noChangeShapeType="1"/>
            </p:cNvSpPr>
            <p:nvPr/>
          </p:nvSpPr>
          <p:spPr bwMode="auto">
            <a:xfrm flipV="1">
              <a:off x="2788" y="2792"/>
              <a:ext cx="16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5" name="Line 1983"/>
            <p:cNvSpPr>
              <a:spLocks noChangeShapeType="1"/>
            </p:cNvSpPr>
            <p:nvPr/>
          </p:nvSpPr>
          <p:spPr bwMode="auto">
            <a:xfrm flipV="1">
              <a:off x="2804" y="2780"/>
              <a:ext cx="16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6" name="Line 1984"/>
            <p:cNvSpPr>
              <a:spLocks noChangeShapeType="1"/>
            </p:cNvSpPr>
            <p:nvPr/>
          </p:nvSpPr>
          <p:spPr bwMode="auto">
            <a:xfrm flipV="1">
              <a:off x="2820" y="2774"/>
              <a:ext cx="11" cy="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7" name="Line 1985"/>
            <p:cNvSpPr>
              <a:spLocks noChangeShapeType="1"/>
            </p:cNvSpPr>
            <p:nvPr/>
          </p:nvSpPr>
          <p:spPr bwMode="auto">
            <a:xfrm>
              <a:off x="2831" y="2774"/>
              <a:ext cx="1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8" name="Line 1986"/>
            <p:cNvSpPr>
              <a:spLocks noChangeShapeType="1"/>
            </p:cNvSpPr>
            <p:nvPr/>
          </p:nvSpPr>
          <p:spPr bwMode="auto">
            <a:xfrm>
              <a:off x="2847" y="2774"/>
              <a:ext cx="16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19" name="Line 1987"/>
            <p:cNvSpPr>
              <a:spLocks noChangeShapeType="1"/>
            </p:cNvSpPr>
            <p:nvPr/>
          </p:nvSpPr>
          <p:spPr bwMode="auto">
            <a:xfrm>
              <a:off x="2863" y="2778"/>
              <a:ext cx="8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0" name="Line 1988"/>
            <p:cNvSpPr>
              <a:spLocks noChangeShapeType="1"/>
            </p:cNvSpPr>
            <p:nvPr/>
          </p:nvSpPr>
          <p:spPr bwMode="auto">
            <a:xfrm>
              <a:off x="2871" y="2782"/>
              <a:ext cx="2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1" name="Line 1989"/>
            <p:cNvSpPr>
              <a:spLocks noChangeShapeType="1"/>
            </p:cNvSpPr>
            <p:nvPr/>
          </p:nvSpPr>
          <p:spPr bwMode="auto">
            <a:xfrm flipH="1">
              <a:off x="2869" y="2786"/>
              <a:ext cx="4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2" name="Line 1990"/>
            <p:cNvSpPr>
              <a:spLocks noChangeShapeType="1"/>
            </p:cNvSpPr>
            <p:nvPr/>
          </p:nvSpPr>
          <p:spPr bwMode="auto">
            <a:xfrm flipH="1">
              <a:off x="2863" y="2799"/>
              <a:ext cx="6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3" name="Line 1991"/>
            <p:cNvSpPr>
              <a:spLocks noChangeShapeType="1"/>
            </p:cNvSpPr>
            <p:nvPr/>
          </p:nvSpPr>
          <p:spPr bwMode="auto">
            <a:xfrm flipH="1">
              <a:off x="2856" y="2808"/>
              <a:ext cx="7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4" name="Line 1992"/>
            <p:cNvSpPr>
              <a:spLocks noChangeShapeType="1"/>
            </p:cNvSpPr>
            <p:nvPr/>
          </p:nvSpPr>
          <p:spPr bwMode="auto">
            <a:xfrm flipH="1">
              <a:off x="2842" y="2810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5" name="Line 1993"/>
            <p:cNvSpPr>
              <a:spLocks noChangeShapeType="1"/>
            </p:cNvSpPr>
            <p:nvPr/>
          </p:nvSpPr>
          <p:spPr bwMode="auto">
            <a:xfrm flipH="1">
              <a:off x="2828" y="2810"/>
              <a:ext cx="1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6" name="Line 1994"/>
            <p:cNvSpPr>
              <a:spLocks noChangeShapeType="1"/>
            </p:cNvSpPr>
            <p:nvPr/>
          </p:nvSpPr>
          <p:spPr bwMode="auto">
            <a:xfrm flipH="1" flipV="1">
              <a:off x="2818" y="2806"/>
              <a:ext cx="10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7" name="Line 1995"/>
            <p:cNvSpPr>
              <a:spLocks noChangeShapeType="1"/>
            </p:cNvSpPr>
            <p:nvPr/>
          </p:nvSpPr>
          <p:spPr bwMode="auto">
            <a:xfrm flipH="1" flipV="1">
              <a:off x="2807" y="2802"/>
              <a:ext cx="11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8" name="Line 1996"/>
            <p:cNvSpPr>
              <a:spLocks noChangeShapeType="1"/>
            </p:cNvSpPr>
            <p:nvPr/>
          </p:nvSpPr>
          <p:spPr bwMode="auto">
            <a:xfrm flipH="1" flipV="1">
              <a:off x="2802" y="2795"/>
              <a:ext cx="5" cy="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29" name="Freeform 1997"/>
            <p:cNvSpPr>
              <a:spLocks/>
            </p:cNvSpPr>
            <p:nvPr/>
          </p:nvSpPr>
          <p:spPr bwMode="auto">
            <a:xfrm>
              <a:off x="2802" y="2784"/>
              <a:ext cx="71" cy="27"/>
            </a:xfrm>
            <a:custGeom>
              <a:avLst/>
              <a:gdLst>
                <a:gd name="T0" fmla="*/ 0 w 212"/>
                <a:gd name="T1" fmla="*/ 0 h 81"/>
                <a:gd name="T2" fmla="*/ 0 w 212"/>
                <a:gd name="T3" fmla="*/ 0 h 81"/>
                <a:gd name="T4" fmla="*/ 0 w 212"/>
                <a:gd name="T5" fmla="*/ 0 h 81"/>
                <a:gd name="T6" fmla="*/ 0 w 212"/>
                <a:gd name="T7" fmla="*/ 0 h 81"/>
                <a:gd name="T8" fmla="*/ 0 w 212"/>
                <a:gd name="T9" fmla="*/ 0 h 81"/>
                <a:gd name="T10" fmla="*/ 0 w 212"/>
                <a:gd name="T11" fmla="*/ 0 h 81"/>
                <a:gd name="T12" fmla="*/ 0 w 212"/>
                <a:gd name="T13" fmla="*/ 0 h 81"/>
                <a:gd name="T14" fmla="*/ 0 w 212"/>
                <a:gd name="T15" fmla="*/ 0 h 81"/>
                <a:gd name="T16" fmla="*/ 0 w 212"/>
                <a:gd name="T17" fmla="*/ 0 h 81"/>
                <a:gd name="T18" fmla="*/ 0 w 212"/>
                <a:gd name="T19" fmla="*/ 0 h 81"/>
                <a:gd name="T20" fmla="*/ 0 w 212"/>
                <a:gd name="T21" fmla="*/ 0 h 81"/>
                <a:gd name="T22" fmla="*/ 0 w 212"/>
                <a:gd name="T23" fmla="*/ 0 h 81"/>
                <a:gd name="T24" fmla="*/ 0 w 212"/>
                <a:gd name="T25" fmla="*/ 0 h 81"/>
                <a:gd name="T26" fmla="*/ 0 w 212"/>
                <a:gd name="T27" fmla="*/ 0 h 81"/>
                <a:gd name="T28" fmla="*/ 0 w 212"/>
                <a:gd name="T29" fmla="*/ 0 h 81"/>
                <a:gd name="T30" fmla="*/ 0 w 212"/>
                <a:gd name="T31" fmla="*/ 0 h 81"/>
                <a:gd name="T32" fmla="*/ 0 w 212"/>
                <a:gd name="T33" fmla="*/ 0 h 81"/>
                <a:gd name="T34" fmla="*/ 0 w 212"/>
                <a:gd name="T35" fmla="*/ 0 h 81"/>
                <a:gd name="T36" fmla="*/ 0 w 212"/>
                <a:gd name="T37" fmla="*/ 0 h 81"/>
                <a:gd name="T38" fmla="*/ 0 w 212"/>
                <a:gd name="T39" fmla="*/ 0 h 81"/>
                <a:gd name="T40" fmla="*/ 0 w 212"/>
                <a:gd name="T41" fmla="*/ 0 h 81"/>
                <a:gd name="T42" fmla="*/ 0 w 212"/>
                <a:gd name="T43" fmla="*/ 0 h 81"/>
                <a:gd name="T44" fmla="*/ 0 w 212"/>
                <a:gd name="T45" fmla="*/ 0 h 81"/>
                <a:gd name="T46" fmla="*/ 0 w 212"/>
                <a:gd name="T47" fmla="*/ 0 h 81"/>
                <a:gd name="T48" fmla="*/ 0 w 212"/>
                <a:gd name="T49" fmla="*/ 0 h 81"/>
                <a:gd name="T50" fmla="*/ 0 w 212"/>
                <a:gd name="T51" fmla="*/ 0 h 81"/>
                <a:gd name="T52" fmla="*/ 0 w 212"/>
                <a:gd name="T53" fmla="*/ 0 h 81"/>
                <a:gd name="T54" fmla="*/ 0 w 212"/>
                <a:gd name="T55" fmla="*/ 0 h 81"/>
                <a:gd name="T56" fmla="*/ 0 w 212"/>
                <a:gd name="T57" fmla="*/ 0 h 81"/>
                <a:gd name="T58" fmla="*/ 0 w 212"/>
                <a:gd name="T59" fmla="*/ 0 h 81"/>
                <a:gd name="T60" fmla="*/ 0 w 212"/>
                <a:gd name="T61" fmla="*/ 0 h 81"/>
                <a:gd name="T62" fmla="*/ 0 w 212"/>
                <a:gd name="T63" fmla="*/ 0 h 81"/>
                <a:gd name="T64" fmla="*/ 0 w 212"/>
                <a:gd name="T65" fmla="*/ 0 h 81"/>
                <a:gd name="T66" fmla="*/ 0 w 212"/>
                <a:gd name="T67" fmla="*/ 0 h 8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2" h="81">
                  <a:moveTo>
                    <a:pt x="211" y="0"/>
                  </a:moveTo>
                  <a:lnTo>
                    <a:pt x="211" y="2"/>
                  </a:lnTo>
                  <a:lnTo>
                    <a:pt x="211" y="4"/>
                  </a:lnTo>
                  <a:lnTo>
                    <a:pt x="212" y="10"/>
                  </a:lnTo>
                  <a:lnTo>
                    <a:pt x="212" y="16"/>
                  </a:lnTo>
                  <a:lnTo>
                    <a:pt x="211" y="22"/>
                  </a:lnTo>
                  <a:lnTo>
                    <a:pt x="211" y="28"/>
                  </a:lnTo>
                  <a:lnTo>
                    <a:pt x="209" y="35"/>
                  </a:lnTo>
                  <a:lnTo>
                    <a:pt x="207" y="41"/>
                  </a:lnTo>
                  <a:lnTo>
                    <a:pt x="204" y="48"/>
                  </a:lnTo>
                  <a:lnTo>
                    <a:pt x="201" y="54"/>
                  </a:lnTo>
                  <a:lnTo>
                    <a:pt x="197" y="60"/>
                  </a:lnTo>
                  <a:lnTo>
                    <a:pt x="192" y="65"/>
                  </a:lnTo>
                  <a:lnTo>
                    <a:pt x="187" y="69"/>
                  </a:lnTo>
                  <a:lnTo>
                    <a:pt x="179" y="73"/>
                  </a:lnTo>
                  <a:lnTo>
                    <a:pt x="170" y="77"/>
                  </a:lnTo>
                  <a:lnTo>
                    <a:pt x="161" y="79"/>
                  </a:lnTo>
                  <a:lnTo>
                    <a:pt x="151" y="80"/>
                  </a:lnTo>
                  <a:lnTo>
                    <a:pt x="140" y="81"/>
                  </a:lnTo>
                  <a:lnTo>
                    <a:pt x="129" y="81"/>
                  </a:lnTo>
                  <a:lnTo>
                    <a:pt x="119" y="81"/>
                  </a:lnTo>
                  <a:lnTo>
                    <a:pt x="108" y="80"/>
                  </a:lnTo>
                  <a:lnTo>
                    <a:pt x="98" y="79"/>
                  </a:lnTo>
                  <a:lnTo>
                    <a:pt x="86" y="77"/>
                  </a:lnTo>
                  <a:lnTo>
                    <a:pt x="75" y="75"/>
                  </a:lnTo>
                  <a:lnTo>
                    <a:pt x="64" y="72"/>
                  </a:lnTo>
                  <a:lnTo>
                    <a:pt x="53" y="69"/>
                  </a:lnTo>
                  <a:lnTo>
                    <a:pt x="43" y="65"/>
                  </a:lnTo>
                  <a:lnTo>
                    <a:pt x="32" y="60"/>
                  </a:lnTo>
                  <a:lnTo>
                    <a:pt x="25" y="56"/>
                  </a:lnTo>
                  <a:lnTo>
                    <a:pt x="18" y="51"/>
                  </a:lnTo>
                  <a:lnTo>
                    <a:pt x="12" y="45"/>
                  </a:lnTo>
                  <a:lnTo>
                    <a:pt x="6" y="39"/>
                  </a:lnTo>
                  <a:lnTo>
                    <a:pt x="0" y="33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0" name="Line 1998"/>
            <p:cNvSpPr>
              <a:spLocks noChangeShapeType="1"/>
            </p:cNvSpPr>
            <p:nvPr/>
          </p:nvSpPr>
          <p:spPr bwMode="auto">
            <a:xfrm>
              <a:off x="3098" y="2513"/>
              <a:ext cx="1" cy="8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1" name="Line 1999"/>
            <p:cNvSpPr>
              <a:spLocks noChangeShapeType="1"/>
            </p:cNvSpPr>
            <p:nvPr/>
          </p:nvSpPr>
          <p:spPr bwMode="auto">
            <a:xfrm>
              <a:off x="3218" y="2444"/>
              <a:ext cx="1" cy="14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2" name="Line 2000"/>
            <p:cNvSpPr>
              <a:spLocks noChangeShapeType="1"/>
            </p:cNvSpPr>
            <p:nvPr/>
          </p:nvSpPr>
          <p:spPr bwMode="auto">
            <a:xfrm>
              <a:off x="3098" y="2602"/>
              <a:ext cx="8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3" name="Line 2001"/>
            <p:cNvSpPr>
              <a:spLocks noChangeShapeType="1"/>
            </p:cNvSpPr>
            <p:nvPr/>
          </p:nvSpPr>
          <p:spPr bwMode="auto">
            <a:xfrm>
              <a:off x="3106" y="2615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4" name="Line 2002"/>
            <p:cNvSpPr>
              <a:spLocks noChangeShapeType="1"/>
            </p:cNvSpPr>
            <p:nvPr/>
          </p:nvSpPr>
          <p:spPr bwMode="auto">
            <a:xfrm flipV="1">
              <a:off x="3129" y="2604"/>
              <a:ext cx="24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5" name="Freeform 2003"/>
            <p:cNvSpPr>
              <a:spLocks/>
            </p:cNvSpPr>
            <p:nvPr/>
          </p:nvSpPr>
          <p:spPr bwMode="auto">
            <a:xfrm>
              <a:off x="3153" y="2582"/>
              <a:ext cx="69" cy="41"/>
            </a:xfrm>
            <a:custGeom>
              <a:avLst/>
              <a:gdLst>
                <a:gd name="T0" fmla="*/ 0 w 207"/>
                <a:gd name="T1" fmla="*/ 0 h 124"/>
                <a:gd name="T2" fmla="*/ 0 w 207"/>
                <a:gd name="T3" fmla="*/ 0 h 124"/>
                <a:gd name="T4" fmla="*/ 0 w 207"/>
                <a:gd name="T5" fmla="*/ 0 h 124"/>
                <a:gd name="T6" fmla="*/ 0 w 207"/>
                <a:gd name="T7" fmla="*/ 0 h 124"/>
                <a:gd name="T8" fmla="*/ 0 w 207"/>
                <a:gd name="T9" fmla="*/ 0 h 124"/>
                <a:gd name="T10" fmla="*/ 0 w 207"/>
                <a:gd name="T11" fmla="*/ 0 h 124"/>
                <a:gd name="T12" fmla="*/ 0 w 207"/>
                <a:gd name="T13" fmla="*/ 0 h 124"/>
                <a:gd name="T14" fmla="*/ 0 w 207"/>
                <a:gd name="T15" fmla="*/ 0 h 124"/>
                <a:gd name="T16" fmla="*/ 0 w 207"/>
                <a:gd name="T17" fmla="*/ 0 h 124"/>
                <a:gd name="T18" fmla="*/ 0 w 207"/>
                <a:gd name="T19" fmla="*/ 0 h 124"/>
                <a:gd name="T20" fmla="*/ 0 w 207"/>
                <a:gd name="T21" fmla="*/ 0 h 124"/>
                <a:gd name="T22" fmla="*/ 0 w 207"/>
                <a:gd name="T23" fmla="*/ 0 h 124"/>
                <a:gd name="T24" fmla="*/ 0 w 207"/>
                <a:gd name="T25" fmla="*/ 0 h 124"/>
                <a:gd name="T26" fmla="*/ 0 w 207"/>
                <a:gd name="T27" fmla="*/ 0 h 124"/>
                <a:gd name="T28" fmla="*/ 0 w 207"/>
                <a:gd name="T29" fmla="*/ 0 h 124"/>
                <a:gd name="T30" fmla="*/ 0 w 207"/>
                <a:gd name="T31" fmla="*/ 0 h 124"/>
                <a:gd name="T32" fmla="*/ 0 w 207"/>
                <a:gd name="T33" fmla="*/ 0 h 124"/>
                <a:gd name="T34" fmla="*/ 0 w 207"/>
                <a:gd name="T35" fmla="*/ 0 h 124"/>
                <a:gd name="T36" fmla="*/ 0 w 207"/>
                <a:gd name="T37" fmla="*/ 0 h 124"/>
                <a:gd name="T38" fmla="*/ 0 w 207"/>
                <a:gd name="T39" fmla="*/ 0 h 124"/>
                <a:gd name="T40" fmla="*/ 0 w 207"/>
                <a:gd name="T41" fmla="*/ 0 h 124"/>
                <a:gd name="T42" fmla="*/ 0 w 207"/>
                <a:gd name="T43" fmla="*/ 0 h 124"/>
                <a:gd name="T44" fmla="*/ 0 w 207"/>
                <a:gd name="T45" fmla="*/ 0 h 124"/>
                <a:gd name="T46" fmla="*/ 0 w 207"/>
                <a:gd name="T47" fmla="*/ 0 h 124"/>
                <a:gd name="T48" fmla="*/ 0 w 207"/>
                <a:gd name="T49" fmla="*/ 0 h 124"/>
                <a:gd name="T50" fmla="*/ 0 w 207"/>
                <a:gd name="T51" fmla="*/ 0 h 124"/>
                <a:gd name="T52" fmla="*/ 0 w 207"/>
                <a:gd name="T53" fmla="*/ 0 h 124"/>
                <a:gd name="T54" fmla="*/ 0 w 207"/>
                <a:gd name="T55" fmla="*/ 0 h 124"/>
                <a:gd name="T56" fmla="*/ 0 w 207"/>
                <a:gd name="T57" fmla="*/ 0 h 124"/>
                <a:gd name="T58" fmla="*/ 0 w 207"/>
                <a:gd name="T59" fmla="*/ 0 h 124"/>
                <a:gd name="T60" fmla="*/ 0 w 207"/>
                <a:gd name="T61" fmla="*/ 0 h 124"/>
                <a:gd name="T62" fmla="*/ 0 w 207"/>
                <a:gd name="T63" fmla="*/ 0 h 124"/>
                <a:gd name="T64" fmla="*/ 0 w 207"/>
                <a:gd name="T65" fmla="*/ 0 h 124"/>
                <a:gd name="T66" fmla="*/ 0 w 207"/>
                <a:gd name="T67" fmla="*/ 0 h 124"/>
                <a:gd name="T68" fmla="*/ 0 w 207"/>
                <a:gd name="T69" fmla="*/ 0 h 124"/>
                <a:gd name="T70" fmla="*/ 0 w 207"/>
                <a:gd name="T71" fmla="*/ 0 h 124"/>
                <a:gd name="T72" fmla="*/ 0 w 207"/>
                <a:gd name="T73" fmla="*/ 0 h 124"/>
                <a:gd name="T74" fmla="*/ 0 w 207"/>
                <a:gd name="T75" fmla="*/ 0 h 124"/>
                <a:gd name="T76" fmla="*/ 0 w 207"/>
                <a:gd name="T77" fmla="*/ 0 h 124"/>
                <a:gd name="T78" fmla="*/ 0 w 207"/>
                <a:gd name="T79" fmla="*/ 0 h 124"/>
                <a:gd name="T80" fmla="*/ 0 w 207"/>
                <a:gd name="T81" fmla="*/ 0 h 124"/>
                <a:gd name="T82" fmla="*/ 0 w 207"/>
                <a:gd name="T83" fmla="*/ 0 h 124"/>
                <a:gd name="T84" fmla="*/ 0 w 207"/>
                <a:gd name="T85" fmla="*/ 0 h 124"/>
                <a:gd name="T86" fmla="*/ 0 w 207"/>
                <a:gd name="T87" fmla="*/ 0 h 124"/>
                <a:gd name="T88" fmla="*/ 0 w 207"/>
                <a:gd name="T89" fmla="*/ 0 h 1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24">
                  <a:moveTo>
                    <a:pt x="160" y="124"/>
                  </a:moveTo>
                  <a:lnTo>
                    <a:pt x="128" y="124"/>
                  </a:lnTo>
                  <a:lnTo>
                    <a:pt x="115" y="124"/>
                  </a:lnTo>
                  <a:lnTo>
                    <a:pt x="114" y="124"/>
                  </a:lnTo>
                  <a:lnTo>
                    <a:pt x="113" y="124"/>
                  </a:lnTo>
                  <a:lnTo>
                    <a:pt x="112" y="124"/>
                  </a:lnTo>
                  <a:lnTo>
                    <a:pt x="111" y="124"/>
                  </a:lnTo>
                  <a:lnTo>
                    <a:pt x="110" y="123"/>
                  </a:lnTo>
                  <a:lnTo>
                    <a:pt x="102" y="122"/>
                  </a:lnTo>
                  <a:lnTo>
                    <a:pt x="95" y="121"/>
                  </a:lnTo>
                  <a:lnTo>
                    <a:pt x="88" y="120"/>
                  </a:lnTo>
                  <a:lnTo>
                    <a:pt x="81" y="118"/>
                  </a:lnTo>
                  <a:lnTo>
                    <a:pt x="74" y="116"/>
                  </a:lnTo>
                  <a:lnTo>
                    <a:pt x="67" y="114"/>
                  </a:lnTo>
                  <a:lnTo>
                    <a:pt x="43" y="96"/>
                  </a:lnTo>
                  <a:lnTo>
                    <a:pt x="15" y="74"/>
                  </a:lnTo>
                  <a:lnTo>
                    <a:pt x="0" y="67"/>
                  </a:lnTo>
                  <a:lnTo>
                    <a:pt x="44" y="34"/>
                  </a:lnTo>
                  <a:lnTo>
                    <a:pt x="92" y="0"/>
                  </a:lnTo>
                  <a:lnTo>
                    <a:pt x="160" y="0"/>
                  </a:lnTo>
                  <a:lnTo>
                    <a:pt x="207" y="19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7" y="71"/>
                  </a:lnTo>
                  <a:lnTo>
                    <a:pt x="207" y="75"/>
                  </a:lnTo>
                  <a:lnTo>
                    <a:pt x="206" y="78"/>
                  </a:lnTo>
                  <a:lnTo>
                    <a:pt x="206" y="81"/>
                  </a:lnTo>
                  <a:lnTo>
                    <a:pt x="205" y="84"/>
                  </a:lnTo>
                  <a:lnTo>
                    <a:pt x="204" y="86"/>
                  </a:lnTo>
                  <a:lnTo>
                    <a:pt x="204" y="89"/>
                  </a:lnTo>
                  <a:lnTo>
                    <a:pt x="202" y="91"/>
                  </a:lnTo>
                  <a:lnTo>
                    <a:pt x="201" y="93"/>
                  </a:lnTo>
                  <a:lnTo>
                    <a:pt x="200" y="94"/>
                  </a:lnTo>
                  <a:lnTo>
                    <a:pt x="199" y="96"/>
                  </a:lnTo>
                  <a:lnTo>
                    <a:pt x="196" y="98"/>
                  </a:lnTo>
                  <a:lnTo>
                    <a:pt x="194" y="100"/>
                  </a:lnTo>
                  <a:lnTo>
                    <a:pt x="191" y="102"/>
                  </a:lnTo>
                  <a:lnTo>
                    <a:pt x="189" y="104"/>
                  </a:lnTo>
                  <a:lnTo>
                    <a:pt x="187" y="105"/>
                  </a:lnTo>
                  <a:lnTo>
                    <a:pt x="186" y="106"/>
                  </a:lnTo>
                  <a:lnTo>
                    <a:pt x="185" y="108"/>
                  </a:lnTo>
                  <a:lnTo>
                    <a:pt x="183" y="109"/>
                  </a:lnTo>
                  <a:lnTo>
                    <a:pt x="182" y="110"/>
                  </a:lnTo>
                  <a:lnTo>
                    <a:pt x="181" y="112"/>
                  </a:lnTo>
                  <a:lnTo>
                    <a:pt x="160" y="12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6" name="Line 2004"/>
            <p:cNvSpPr>
              <a:spLocks noChangeShapeType="1"/>
            </p:cNvSpPr>
            <p:nvPr/>
          </p:nvSpPr>
          <p:spPr bwMode="auto">
            <a:xfrm flipV="1">
              <a:off x="3153" y="2593"/>
              <a:ext cx="14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7" name="Line 2005"/>
            <p:cNvSpPr>
              <a:spLocks noChangeShapeType="1"/>
            </p:cNvSpPr>
            <p:nvPr/>
          </p:nvSpPr>
          <p:spPr bwMode="auto">
            <a:xfrm flipV="1">
              <a:off x="3167" y="2582"/>
              <a:ext cx="16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8" name="Line 2006"/>
            <p:cNvSpPr>
              <a:spLocks noChangeShapeType="1"/>
            </p:cNvSpPr>
            <p:nvPr/>
          </p:nvSpPr>
          <p:spPr bwMode="auto">
            <a:xfrm>
              <a:off x="3183" y="2582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39" name="Line 2007"/>
            <p:cNvSpPr>
              <a:spLocks noChangeShapeType="1"/>
            </p:cNvSpPr>
            <p:nvPr/>
          </p:nvSpPr>
          <p:spPr bwMode="auto">
            <a:xfrm>
              <a:off x="3206" y="2582"/>
              <a:ext cx="16" cy="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0" name="Line 2008"/>
            <p:cNvSpPr>
              <a:spLocks noChangeShapeType="1"/>
            </p:cNvSpPr>
            <p:nvPr/>
          </p:nvSpPr>
          <p:spPr bwMode="auto">
            <a:xfrm>
              <a:off x="3222" y="2588"/>
              <a:ext cx="1" cy="1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1" name="Line 2009"/>
            <p:cNvSpPr>
              <a:spLocks noChangeShapeType="1"/>
            </p:cNvSpPr>
            <p:nvPr/>
          </p:nvSpPr>
          <p:spPr bwMode="auto">
            <a:xfrm>
              <a:off x="3222" y="2603"/>
              <a:ext cx="1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2" name="Line 2010"/>
            <p:cNvSpPr>
              <a:spLocks noChangeShapeType="1"/>
            </p:cNvSpPr>
            <p:nvPr/>
          </p:nvSpPr>
          <p:spPr bwMode="auto">
            <a:xfrm flipH="1">
              <a:off x="3206" y="2614"/>
              <a:ext cx="16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3" name="Line 2011"/>
            <p:cNvSpPr>
              <a:spLocks noChangeShapeType="1"/>
            </p:cNvSpPr>
            <p:nvPr/>
          </p:nvSpPr>
          <p:spPr bwMode="auto">
            <a:xfrm flipH="1">
              <a:off x="3195" y="2623"/>
              <a:ext cx="1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4" name="Line 2012"/>
            <p:cNvSpPr>
              <a:spLocks noChangeShapeType="1"/>
            </p:cNvSpPr>
            <p:nvPr/>
          </p:nvSpPr>
          <p:spPr bwMode="auto">
            <a:xfrm flipH="1">
              <a:off x="3180" y="2623"/>
              <a:ext cx="1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5" name="Line 2013"/>
            <p:cNvSpPr>
              <a:spLocks noChangeShapeType="1"/>
            </p:cNvSpPr>
            <p:nvPr/>
          </p:nvSpPr>
          <p:spPr bwMode="auto">
            <a:xfrm flipH="1" flipV="1">
              <a:off x="3167" y="2614"/>
              <a:ext cx="13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6" name="Line 2014"/>
            <p:cNvSpPr>
              <a:spLocks noChangeShapeType="1"/>
            </p:cNvSpPr>
            <p:nvPr/>
          </p:nvSpPr>
          <p:spPr bwMode="auto">
            <a:xfrm flipH="1" flipV="1">
              <a:off x="3158" y="2606"/>
              <a:ext cx="9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7" name="Line 2015"/>
            <p:cNvSpPr>
              <a:spLocks noChangeShapeType="1"/>
            </p:cNvSpPr>
            <p:nvPr/>
          </p:nvSpPr>
          <p:spPr bwMode="auto">
            <a:xfrm flipH="1" flipV="1">
              <a:off x="3153" y="2604"/>
              <a:ext cx="5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8" name="Freeform 2016"/>
            <p:cNvSpPr>
              <a:spLocks/>
            </p:cNvSpPr>
            <p:nvPr/>
          </p:nvSpPr>
          <p:spPr bwMode="auto">
            <a:xfrm>
              <a:off x="3153" y="2603"/>
              <a:ext cx="69" cy="21"/>
            </a:xfrm>
            <a:custGeom>
              <a:avLst/>
              <a:gdLst>
                <a:gd name="T0" fmla="*/ 0 w 207"/>
                <a:gd name="T1" fmla="*/ 0 h 61"/>
                <a:gd name="T2" fmla="*/ 0 w 207"/>
                <a:gd name="T3" fmla="*/ 0 h 61"/>
                <a:gd name="T4" fmla="*/ 0 w 207"/>
                <a:gd name="T5" fmla="*/ 0 h 61"/>
                <a:gd name="T6" fmla="*/ 0 w 207"/>
                <a:gd name="T7" fmla="*/ 0 h 61"/>
                <a:gd name="T8" fmla="*/ 0 w 207"/>
                <a:gd name="T9" fmla="*/ 0 h 61"/>
                <a:gd name="T10" fmla="*/ 0 w 207"/>
                <a:gd name="T11" fmla="*/ 0 h 61"/>
                <a:gd name="T12" fmla="*/ 0 w 207"/>
                <a:gd name="T13" fmla="*/ 0 h 61"/>
                <a:gd name="T14" fmla="*/ 0 w 207"/>
                <a:gd name="T15" fmla="*/ 0 h 61"/>
                <a:gd name="T16" fmla="*/ 0 w 207"/>
                <a:gd name="T17" fmla="*/ 0 h 61"/>
                <a:gd name="T18" fmla="*/ 0 w 207"/>
                <a:gd name="T19" fmla="*/ 0 h 61"/>
                <a:gd name="T20" fmla="*/ 0 w 207"/>
                <a:gd name="T21" fmla="*/ 0 h 61"/>
                <a:gd name="T22" fmla="*/ 0 w 207"/>
                <a:gd name="T23" fmla="*/ 0 h 61"/>
                <a:gd name="T24" fmla="*/ 0 w 207"/>
                <a:gd name="T25" fmla="*/ 0 h 61"/>
                <a:gd name="T26" fmla="*/ 0 w 207"/>
                <a:gd name="T27" fmla="*/ 0 h 61"/>
                <a:gd name="T28" fmla="*/ 0 w 207"/>
                <a:gd name="T29" fmla="*/ 0 h 61"/>
                <a:gd name="T30" fmla="*/ 0 w 207"/>
                <a:gd name="T31" fmla="*/ 0 h 61"/>
                <a:gd name="T32" fmla="*/ 0 w 207"/>
                <a:gd name="T33" fmla="*/ 0 h 61"/>
                <a:gd name="T34" fmla="*/ 0 w 207"/>
                <a:gd name="T35" fmla="*/ 0 h 61"/>
                <a:gd name="T36" fmla="*/ 0 w 207"/>
                <a:gd name="T37" fmla="*/ 0 h 61"/>
                <a:gd name="T38" fmla="*/ 0 w 207"/>
                <a:gd name="T39" fmla="*/ 0 h 61"/>
                <a:gd name="T40" fmla="*/ 0 w 207"/>
                <a:gd name="T41" fmla="*/ 0 h 61"/>
                <a:gd name="T42" fmla="*/ 0 w 207"/>
                <a:gd name="T43" fmla="*/ 0 h 61"/>
                <a:gd name="T44" fmla="*/ 0 w 207"/>
                <a:gd name="T45" fmla="*/ 0 h 61"/>
                <a:gd name="T46" fmla="*/ 0 w 207"/>
                <a:gd name="T47" fmla="*/ 0 h 61"/>
                <a:gd name="T48" fmla="*/ 0 w 207"/>
                <a:gd name="T49" fmla="*/ 0 h 61"/>
                <a:gd name="T50" fmla="*/ 0 w 207"/>
                <a:gd name="T51" fmla="*/ 0 h 61"/>
                <a:gd name="T52" fmla="*/ 0 w 207"/>
                <a:gd name="T53" fmla="*/ 0 h 61"/>
                <a:gd name="T54" fmla="*/ 0 w 207"/>
                <a:gd name="T55" fmla="*/ 0 h 61"/>
                <a:gd name="T56" fmla="*/ 0 w 207"/>
                <a:gd name="T57" fmla="*/ 0 h 61"/>
                <a:gd name="T58" fmla="*/ 0 w 207"/>
                <a:gd name="T59" fmla="*/ 0 h 61"/>
                <a:gd name="T60" fmla="*/ 0 w 207"/>
                <a:gd name="T61" fmla="*/ 0 h 61"/>
                <a:gd name="T62" fmla="*/ 0 w 207"/>
                <a:gd name="T63" fmla="*/ 0 h 61"/>
                <a:gd name="T64" fmla="*/ 0 w 207"/>
                <a:gd name="T65" fmla="*/ 0 h 61"/>
                <a:gd name="T66" fmla="*/ 0 w 207"/>
                <a:gd name="T67" fmla="*/ 0 h 61"/>
                <a:gd name="T68" fmla="*/ 0 w 207"/>
                <a:gd name="T69" fmla="*/ 0 h 6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7" h="61">
                  <a:moveTo>
                    <a:pt x="207" y="0"/>
                  </a:moveTo>
                  <a:lnTo>
                    <a:pt x="207" y="1"/>
                  </a:lnTo>
                  <a:lnTo>
                    <a:pt x="207" y="5"/>
                  </a:lnTo>
                  <a:lnTo>
                    <a:pt x="207" y="10"/>
                  </a:lnTo>
                  <a:lnTo>
                    <a:pt x="206" y="14"/>
                  </a:lnTo>
                  <a:lnTo>
                    <a:pt x="205" y="18"/>
                  </a:lnTo>
                  <a:lnTo>
                    <a:pt x="204" y="22"/>
                  </a:lnTo>
                  <a:lnTo>
                    <a:pt x="203" y="26"/>
                  </a:lnTo>
                  <a:lnTo>
                    <a:pt x="200" y="30"/>
                  </a:lnTo>
                  <a:lnTo>
                    <a:pt x="196" y="33"/>
                  </a:lnTo>
                  <a:lnTo>
                    <a:pt x="192" y="36"/>
                  </a:lnTo>
                  <a:lnTo>
                    <a:pt x="188" y="40"/>
                  </a:lnTo>
                  <a:lnTo>
                    <a:pt x="183" y="44"/>
                  </a:lnTo>
                  <a:lnTo>
                    <a:pt x="179" y="49"/>
                  </a:lnTo>
                  <a:lnTo>
                    <a:pt x="174" y="53"/>
                  </a:lnTo>
                  <a:lnTo>
                    <a:pt x="168" y="56"/>
                  </a:lnTo>
                  <a:lnTo>
                    <a:pt x="162" y="59"/>
                  </a:lnTo>
                  <a:lnTo>
                    <a:pt x="154" y="60"/>
                  </a:lnTo>
                  <a:lnTo>
                    <a:pt x="146" y="61"/>
                  </a:lnTo>
                  <a:lnTo>
                    <a:pt x="137" y="61"/>
                  </a:lnTo>
                  <a:lnTo>
                    <a:pt x="128" y="61"/>
                  </a:lnTo>
                  <a:lnTo>
                    <a:pt x="120" y="60"/>
                  </a:lnTo>
                  <a:lnTo>
                    <a:pt x="111" y="59"/>
                  </a:lnTo>
                  <a:lnTo>
                    <a:pt x="98" y="57"/>
                  </a:lnTo>
                  <a:lnTo>
                    <a:pt x="85" y="54"/>
                  </a:lnTo>
                  <a:lnTo>
                    <a:pt x="73" y="51"/>
                  </a:lnTo>
                  <a:lnTo>
                    <a:pt x="62" y="47"/>
                  </a:lnTo>
                  <a:lnTo>
                    <a:pt x="51" y="43"/>
                  </a:lnTo>
                  <a:lnTo>
                    <a:pt x="41" y="37"/>
                  </a:lnTo>
                  <a:lnTo>
                    <a:pt x="32" y="32"/>
                  </a:lnTo>
                  <a:lnTo>
                    <a:pt x="23" y="25"/>
                  </a:lnTo>
                  <a:lnTo>
                    <a:pt x="15" y="19"/>
                  </a:lnTo>
                  <a:lnTo>
                    <a:pt x="10" y="13"/>
                  </a:lnTo>
                  <a:lnTo>
                    <a:pt x="4" y="7"/>
                  </a:lnTo>
                  <a:lnTo>
                    <a:pt x="0" y="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49" name="Line 2017"/>
            <p:cNvSpPr>
              <a:spLocks noChangeShapeType="1"/>
            </p:cNvSpPr>
            <p:nvPr/>
          </p:nvSpPr>
          <p:spPr bwMode="auto">
            <a:xfrm flipV="1">
              <a:off x="3098" y="2444"/>
              <a:ext cx="120" cy="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0" name="Freeform 2018"/>
            <p:cNvSpPr>
              <a:spLocks/>
            </p:cNvSpPr>
            <p:nvPr/>
          </p:nvSpPr>
          <p:spPr bwMode="auto">
            <a:xfrm>
              <a:off x="3447" y="2244"/>
              <a:ext cx="120" cy="172"/>
            </a:xfrm>
            <a:custGeom>
              <a:avLst/>
              <a:gdLst>
                <a:gd name="T0" fmla="*/ 0 w 361"/>
                <a:gd name="T1" fmla="*/ 0 h 514"/>
                <a:gd name="T2" fmla="*/ 0 w 361"/>
                <a:gd name="T3" fmla="*/ 0 h 514"/>
                <a:gd name="T4" fmla="*/ 0 w 361"/>
                <a:gd name="T5" fmla="*/ 0 h 514"/>
                <a:gd name="T6" fmla="*/ 0 w 361"/>
                <a:gd name="T7" fmla="*/ 0 h 514"/>
                <a:gd name="T8" fmla="*/ 0 w 361"/>
                <a:gd name="T9" fmla="*/ 0 h 514"/>
                <a:gd name="T10" fmla="*/ 0 w 361"/>
                <a:gd name="T11" fmla="*/ 0 h 514"/>
                <a:gd name="T12" fmla="*/ 0 w 361"/>
                <a:gd name="T13" fmla="*/ 0 h 514"/>
                <a:gd name="T14" fmla="*/ 0 w 361"/>
                <a:gd name="T15" fmla="*/ 0 h 514"/>
                <a:gd name="T16" fmla="*/ 0 w 361"/>
                <a:gd name="T17" fmla="*/ 0 h 514"/>
                <a:gd name="T18" fmla="*/ 0 w 361"/>
                <a:gd name="T19" fmla="*/ 0 h 514"/>
                <a:gd name="T20" fmla="*/ 0 w 361"/>
                <a:gd name="T21" fmla="*/ 0 h 514"/>
                <a:gd name="T22" fmla="*/ 0 w 361"/>
                <a:gd name="T23" fmla="*/ 0 h 514"/>
                <a:gd name="T24" fmla="*/ 0 w 361"/>
                <a:gd name="T25" fmla="*/ 0 h 514"/>
                <a:gd name="T26" fmla="*/ 0 w 361"/>
                <a:gd name="T27" fmla="*/ 0 h 514"/>
                <a:gd name="T28" fmla="*/ 0 w 361"/>
                <a:gd name="T29" fmla="*/ 0 h 514"/>
                <a:gd name="T30" fmla="*/ 0 w 361"/>
                <a:gd name="T31" fmla="*/ 0 h 514"/>
                <a:gd name="T32" fmla="*/ 0 w 361"/>
                <a:gd name="T33" fmla="*/ 0 h 514"/>
                <a:gd name="T34" fmla="*/ 0 w 361"/>
                <a:gd name="T35" fmla="*/ 0 h 514"/>
                <a:gd name="T36" fmla="*/ 0 w 361"/>
                <a:gd name="T37" fmla="*/ 0 h 514"/>
                <a:gd name="T38" fmla="*/ 0 w 361"/>
                <a:gd name="T39" fmla="*/ 0 h 514"/>
                <a:gd name="T40" fmla="*/ 0 w 361"/>
                <a:gd name="T41" fmla="*/ 0 h 514"/>
                <a:gd name="T42" fmla="*/ 0 w 361"/>
                <a:gd name="T43" fmla="*/ 0 h 514"/>
                <a:gd name="T44" fmla="*/ 0 w 361"/>
                <a:gd name="T45" fmla="*/ 0 h 514"/>
                <a:gd name="T46" fmla="*/ 0 w 361"/>
                <a:gd name="T47" fmla="*/ 0 h 514"/>
                <a:gd name="T48" fmla="*/ 0 w 361"/>
                <a:gd name="T49" fmla="*/ 0 h 514"/>
                <a:gd name="T50" fmla="*/ 0 w 361"/>
                <a:gd name="T51" fmla="*/ 0 h 514"/>
                <a:gd name="T52" fmla="*/ 0 w 361"/>
                <a:gd name="T53" fmla="*/ 0 h 514"/>
                <a:gd name="T54" fmla="*/ 0 w 361"/>
                <a:gd name="T55" fmla="*/ 0 h 514"/>
                <a:gd name="T56" fmla="*/ 0 w 361"/>
                <a:gd name="T57" fmla="*/ 0 h 514"/>
                <a:gd name="T58" fmla="*/ 0 w 361"/>
                <a:gd name="T59" fmla="*/ 0 h 514"/>
                <a:gd name="T60" fmla="*/ 0 w 361"/>
                <a:gd name="T61" fmla="*/ 0 h 514"/>
                <a:gd name="T62" fmla="*/ 0 w 361"/>
                <a:gd name="T63" fmla="*/ 0 h 514"/>
                <a:gd name="T64" fmla="*/ 0 w 361"/>
                <a:gd name="T65" fmla="*/ 0 h 5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61" h="514">
                  <a:moveTo>
                    <a:pt x="0" y="207"/>
                  </a:moveTo>
                  <a:lnTo>
                    <a:pt x="361" y="0"/>
                  </a:lnTo>
                  <a:lnTo>
                    <a:pt x="361" y="427"/>
                  </a:lnTo>
                  <a:lnTo>
                    <a:pt x="325" y="412"/>
                  </a:lnTo>
                  <a:lnTo>
                    <a:pt x="256" y="412"/>
                  </a:lnTo>
                  <a:lnTo>
                    <a:pt x="209" y="447"/>
                  </a:lnTo>
                  <a:lnTo>
                    <a:pt x="177" y="470"/>
                  </a:lnTo>
                  <a:lnTo>
                    <a:pt x="174" y="472"/>
                  </a:lnTo>
                  <a:lnTo>
                    <a:pt x="170" y="474"/>
                  </a:lnTo>
                  <a:lnTo>
                    <a:pt x="167" y="476"/>
                  </a:lnTo>
                  <a:lnTo>
                    <a:pt x="163" y="477"/>
                  </a:lnTo>
                  <a:lnTo>
                    <a:pt x="157" y="481"/>
                  </a:lnTo>
                  <a:lnTo>
                    <a:pt x="154" y="483"/>
                  </a:lnTo>
                  <a:lnTo>
                    <a:pt x="151" y="484"/>
                  </a:lnTo>
                  <a:lnTo>
                    <a:pt x="148" y="486"/>
                  </a:lnTo>
                  <a:lnTo>
                    <a:pt x="145" y="488"/>
                  </a:lnTo>
                  <a:lnTo>
                    <a:pt x="142" y="489"/>
                  </a:lnTo>
                  <a:lnTo>
                    <a:pt x="139" y="491"/>
                  </a:lnTo>
                  <a:lnTo>
                    <a:pt x="139" y="492"/>
                  </a:lnTo>
                  <a:lnTo>
                    <a:pt x="138" y="492"/>
                  </a:lnTo>
                  <a:lnTo>
                    <a:pt x="94" y="514"/>
                  </a:lnTo>
                  <a:lnTo>
                    <a:pt x="28" y="514"/>
                  </a:lnTo>
                  <a:lnTo>
                    <a:pt x="27" y="513"/>
                  </a:lnTo>
                  <a:lnTo>
                    <a:pt x="26" y="511"/>
                  </a:lnTo>
                  <a:lnTo>
                    <a:pt x="25" y="510"/>
                  </a:lnTo>
                  <a:lnTo>
                    <a:pt x="23" y="509"/>
                  </a:lnTo>
                  <a:lnTo>
                    <a:pt x="22" y="508"/>
                  </a:lnTo>
                  <a:lnTo>
                    <a:pt x="21" y="506"/>
                  </a:lnTo>
                  <a:lnTo>
                    <a:pt x="20" y="506"/>
                  </a:lnTo>
                  <a:lnTo>
                    <a:pt x="20" y="505"/>
                  </a:lnTo>
                  <a:lnTo>
                    <a:pt x="19" y="504"/>
                  </a:lnTo>
                  <a:lnTo>
                    <a:pt x="0" y="472"/>
                  </a:lnTo>
                  <a:lnTo>
                    <a:pt x="0" y="20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1" name="Freeform 2019"/>
            <p:cNvSpPr>
              <a:spLocks/>
            </p:cNvSpPr>
            <p:nvPr/>
          </p:nvSpPr>
          <p:spPr bwMode="auto">
            <a:xfrm>
              <a:off x="3445" y="2388"/>
              <a:ext cx="61" cy="31"/>
            </a:xfrm>
            <a:custGeom>
              <a:avLst/>
              <a:gdLst>
                <a:gd name="T0" fmla="*/ 0 w 182"/>
                <a:gd name="T1" fmla="*/ 0 h 93"/>
                <a:gd name="T2" fmla="*/ 0 w 182"/>
                <a:gd name="T3" fmla="*/ 0 h 93"/>
                <a:gd name="T4" fmla="*/ 0 w 182"/>
                <a:gd name="T5" fmla="*/ 0 h 93"/>
                <a:gd name="T6" fmla="*/ 0 w 182"/>
                <a:gd name="T7" fmla="*/ 0 h 93"/>
                <a:gd name="T8" fmla="*/ 0 w 182"/>
                <a:gd name="T9" fmla="*/ 0 h 93"/>
                <a:gd name="T10" fmla="*/ 0 w 182"/>
                <a:gd name="T11" fmla="*/ 0 h 93"/>
                <a:gd name="T12" fmla="*/ 0 w 182"/>
                <a:gd name="T13" fmla="*/ 0 h 93"/>
                <a:gd name="T14" fmla="*/ 0 w 182"/>
                <a:gd name="T15" fmla="*/ 0 h 93"/>
                <a:gd name="T16" fmla="*/ 0 w 182"/>
                <a:gd name="T17" fmla="*/ 0 h 93"/>
                <a:gd name="T18" fmla="*/ 0 w 182"/>
                <a:gd name="T19" fmla="*/ 0 h 93"/>
                <a:gd name="T20" fmla="*/ 0 w 182"/>
                <a:gd name="T21" fmla="*/ 0 h 93"/>
                <a:gd name="T22" fmla="*/ 0 w 182"/>
                <a:gd name="T23" fmla="*/ 0 h 93"/>
                <a:gd name="T24" fmla="*/ 0 w 182"/>
                <a:gd name="T25" fmla="*/ 0 h 93"/>
                <a:gd name="T26" fmla="*/ 0 w 182"/>
                <a:gd name="T27" fmla="*/ 0 h 93"/>
                <a:gd name="T28" fmla="*/ 0 w 182"/>
                <a:gd name="T29" fmla="*/ 0 h 93"/>
                <a:gd name="T30" fmla="*/ 0 w 182"/>
                <a:gd name="T31" fmla="*/ 0 h 93"/>
                <a:gd name="T32" fmla="*/ 0 w 182"/>
                <a:gd name="T33" fmla="*/ 0 h 93"/>
                <a:gd name="T34" fmla="*/ 0 w 182"/>
                <a:gd name="T35" fmla="*/ 0 h 93"/>
                <a:gd name="T36" fmla="*/ 0 w 182"/>
                <a:gd name="T37" fmla="*/ 0 h 93"/>
                <a:gd name="T38" fmla="*/ 0 w 182"/>
                <a:gd name="T39" fmla="*/ 0 h 93"/>
                <a:gd name="T40" fmla="*/ 0 w 182"/>
                <a:gd name="T41" fmla="*/ 0 h 93"/>
                <a:gd name="T42" fmla="*/ 0 w 182"/>
                <a:gd name="T43" fmla="*/ 0 h 93"/>
                <a:gd name="T44" fmla="*/ 0 w 182"/>
                <a:gd name="T45" fmla="*/ 0 h 93"/>
                <a:gd name="T46" fmla="*/ 0 w 182"/>
                <a:gd name="T47" fmla="*/ 0 h 93"/>
                <a:gd name="T48" fmla="*/ 0 w 182"/>
                <a:gd name="T49" fmla="*/ 0 h 93"/>
                <a:gd name="T50" fmla="*/ 0 w 182"/>
                <a:gd name="T51" fmla="*/ 0 h 93"/>
                <a:gd name="T52" fmla="*/ 0 w 182"/>
                <a:gd name="T53" fmla="*/ 0 h 93"/>
                <a:gd name="T54" fmla="*/ 0 w 182"/>
                <a:gd name="T55" fmla="*/ 0 h 93"/>
                <a:gd name="T56" fmla="*/ 0 w 182"/>
                <a:gd name="T57" fmla="*/ 0 h 93"/>
                <a:gd name="T58" fmla="*/ 0 w 182"/>
                <a:gd name="T59" fmla="*/ 0 h 93"/>
                <a:gd name="T60" fmla="*/ 0 w 182"/>
                <a:gd name="T61" fmla="*/ 0 h 93"/>
                <a:gd name="T62" fmla="*/ 0 w 182"/>
                <a:gd name="T63" fmla="*/ 0 h 93"/>
                <a:gd name="T64" fmla="*/ 0 w 182"/>
                <a:gd name="T65" fmla="*/ 0 h 93"/>
                <a:gd name="T66" fmla="*/ 0 w 182"/>
                <a:gd name="T67" fmla="*/ 0 h 93"/>
                <a:gd name="T68" fmla="*/ 0 w 182"/>
                <a:gd name="T69" fmla="*/ 0 h 93"/>
                <a:gd name="T70" fmla="*/ 0 w 182"/>
                <a:gd name="T71" fmla="*/ 0 h 93"/>
                <a:gd name="T72" fmla="*/ 0 w 182"/>
                <a:gd name="T73" fmla="*/ 0 h 93"/>
                <a:gd name="T74" fmla="*/ 0 w 182"/>
                <a:gd name="T75" fmla="*/ 0 h 93"/>
                <a:gd name="T76" fmla="*/ 0 w 182"/>
                <a:gd name="T77" fmla="*/ 0 h 93"/>
                <a:gd name="T78" fmla="*/ 0 w 182"/>
                <a:gd name="T79" fmla="*/ 0 h 93"/>
                <a:gd name="T80" fmla="*/ 0 w 182"/>
                <a:gd name="T81" fmla="*/ 0 h 93"/>
                <a:gd name="T82" fmla="*/ 0 w 182"/>
                <a:gd name="T83" fmla="*/ 0 h 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2" h="93">
                  <a:moveTo>
                    <a:pt x="4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9"/>
                  </a:lnTo>
                  <a:lnTo>
                    <a:pt x="2" y="25"/>
                  </a:lnTo>
                  <a:lnTo>
                    <a:pt x="2" y="31"/>
                  </a:lnTo>
                  <a:lnTo>
                    <a:pt x="3" y="36"/>
                  </a:lnTo>
                  <a:lnTo>
                    <a:pt x="5" y="43"/>
                  </a:lnTo>
                  <a:lnTo>
                    <a:pt x="8" y="49"/>
                  </a:lnTo>
                  <a:lnTo>
                    <a:pt x="10" y="55"/>
                  </a:lnTo>
                  <a:lnTo>
                    <a:pt x="14" y="61"/>
                  </a:lnTo>
                  <a:lnTo>
                    <a:pt x="18" y="66"/>
                  </a:lnTo>
                  <a:lnTo>
                    <a:pt x="22" y="70"/>
                  </a:lnTo>
                  <a:lnTo>
                    <a:pt x="26" y="75"/>
                  </a:lnTo>
                  <a:lnTo>
                    <a:pt x="30" y="80"/>
                  </a:lnTo>
                  <a:lnTo>
                    <a:pt x="35" y="84"/>
                  </a:lnTo>
                  <a:lnTo>
                    <a:pt x="40" y="88"/>
                  </a:lnTo>
                  <a:lnTo>
                    <a:pt x="46" y="91"/>
                  </a:lnTo>
                  <a:lnTo>
                    <a:pt x="53" y="92"/>
                  </a:lnTo>
                  <a:lnTo>
                    <a:pt x="61" y="93"/>
                  </a:lnTo>
                  <a:lnTo>
                    <a:pt x="68" y="93"/>
                  </a:lnTo>
                  <a:lnTo>
                    <a:pt x="76" y="92"/>
                  </a:lnTo>
                  <a:lnTo>
                    <a:pt x="84" y="90"/>
                  </a:lnTo>
                  <a:lnTo>
                    <a:pt x="91" y="88"/>
                  </a:lnTo>
                  <a:lnTo>
                    <a:pt x="100" y="86"/>
                  </a:lnTo>
                  <a:lnTo>
                    <a:pt x="107" y="83"/>
                  </a:lnTo>
                  <a:lnTo>
                    <a:pt x="115" y="79"/>
                  </a:lnTo>
                  <a:lnTo>
                    <a:pt x="122" y="75"/>
                  </a:lnTo>
                  <a:lnTo>
                    <a:pt x="129" y="71"/>
                  </a:lnTo>
                  <a:lnTo>
                    <a:pt x="137" y="65"/>
                  </a:lnTo>
                  <a:lnTo>
                    <a:pt x="144" y="61"/>
                  </a:lnTo>
                  <a:lnTo>
                    <a:pt x="150" y="57"/>
                  </a:lnTo>
                  <a:lnTo>
                    <a:pt x="155" y="54"/>
                  </a:lnTo>
                  <a:lnTo>
                    <a:pt x="162" y="50"/>
                  </a:lnTo>
                  <a:lnTo>
                    <a:pt x="168" y="47"/>
                  </a:lnTo>
                  <a:lnTo>
                    <a:pt x="175" y="43"/>
                  </a:lnTo>
                  <a:lnTo>
                    <a:pt x="179" y="41"/>
                  </a:lnTo>
                  <a:lnTo>
                    <a:pt x="182" y="3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2" name="Line 2020"/>
            <p:cNvSpPr>
              <a:spLocks noChangeShapeType="1"/>
            </p:cNvSpPr>
            <p:nvPr/>
          </p:nvSpPr>
          <p:spPr bwMode="auto">
            <a:xfrm>
              <a:off x="3447" y="2313"/>
              <a:ext cx="1" cy="8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3" name="Line 2021"/>
            <p:cNvSpPr>
              <a:spLocks noChangeShapeType="1"/>
            </p:cNvSpPr>
            <p:nvPr/>
          </p:nvSpPr>
          <p:spPr bwMode="auto">
            <a:xfrm>
              <a:off x="3567" y="2244"/>
              <a:ext cx="1" cy="14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4" name="Line 2022"/>
            <p:cNvSpPr>
              <a:spLocks noChangeShapeType="1"/>
            </p:cNvSpPr>
            <p:nvPr/>
          </p:nvSpPr>
          <p:spPr bwMode="auto">
            <a:xfrm>
              <a:off x="3447" y="2402"/>
              <a:ext cx="8" cy="1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5" name="Line 2023"/>
            <p:cNvSpPr>
              <a:spLocks noChangeShapeType="1"/>
            </p:cNvSpPr>
            <p:nvPr/>
          </p:nvSpPr>
          <p:spPr bwMode="auto">
            <a:xfrm>
              <a:off x="3455" y="2416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6" name="Line 2024"/>
            <p:cNvSpPr>
              <a:spLocks noChangeShapeType="1"/>
            </p:cNvSpPr>
            <p:nvPr/>
          </p:nvSpPr>
          <p:spPr bwMode="auto">
            <a:xfrm flipV="1">
              <a:off x="3478" y="2404"/>
              <a:ext cx="24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7" name="Freeform 2025"/>
            <p:cNvSpPr>
              <a:spLocks/>
            </p:cNvSpPr>
            <p:nvPr/>
          </p:nvSpPr>
          <p:spPr bwMode="auto">
            <a:xfrm>
              <a:off x="3502" y="2382"/>
              <a:ext cx="69" cy="41"/>
            </a:xfrm>
            <a:custGeom>
              <a:avLst/>
              <a:gdLst>
                <a:gd name="T0" fmla="*/ 0 w 207"/>
                <a:gd name="T1" fmla="*/ 0 h 125"/>
                <a:gd name="T2" fmla="*/ 0 w 207"/>
                <a:gd name="T3" fmla="*/ 0 h 125"/>
                <a:gd name="T4" fmla="*/ 0 w 207"/>
                <a:gd name="T5" fmla="*/ 0 h 125"/>
                <a:gd name="T6" fmla="*/ 0 w 207"/>
                <a:gd name="T7" fmla="*/ 0 h 125"/>
                <a:gd name="T8" fmla="*/ 0 w 207"/>
                <a:gd name="T9" fmla="*/ 0 h 125"/>
                <a:gd name="T10" fmla="*/ 0 w 207"/>
                <a:gd name="T11" fmla="*/ 0 h 125"/>
                <a:gd name="T12" fmla="*/ 0 w 207"/>
                <a:gd name="T13" fmla="*/ 0 h 125"/>
                <a:gd name="T14" fmla="*/ 0 w 207"/>
                <a:gd name="T15" fmla="*/ 0 h 125"/>
                <a:gd name="T16" fmla="*/ 0 w 207"/>
                <a:gd name="T17" fmla="*/ 0 h 125"/>
                <a:gd name="T18" fmla="*/ 0 w 207"/>
                <a:gd name="T19" fmla="*/ 0 h 125"/>
                <a:gd name="T20" fmla="*/ 0 w 207"/>
                <a:gd name="T21" fmla="*/ 0 h 125"/>
                <a:gd name="T22" fmla="*/ 0 w 207"/>
                <a:gd name="T23" fmla="*/ 0 h 125"/>
                <a:gd name="T24" fmla="*/ 0 w 207"/>
                <a:gd name="T25" fmla="*/ 0 h 125"/>
                <a:gd name="T26" fmla="*/ 0 w 207"/>
                <a:gd name="T27" fmla="*/ 0 h 125"/>
                <a:gd name="T28" fmla="*/ 0 w 207"/>
                <a:gd name="T29" fmla="*/ 0 h 125"/>
                <a:gd name="T30" fmla="*/ 0 w 207"/>
                <a:gd name="T31" fmla="*/ 0 h 125"/>
                <a:gd name="T32" fmla="*/ 0 w 207"/>
                <a:gd name="T33" fmla="*/ 0 h 125"/>
                <a:gd name="T34" fmla="*/ 0 w 207"/>
                <a:gd name="T35" fmla="*/ 0 h 125"/>
                <a:gd name="T36" fmla="*/ 0 w 207"/>
                <a:gd name="T37" fmla="*/ 0 h 125"/>
                <a:gd name="T38" fmla="*/ 0 w 207"/>
                <a:gd name="T39" fmla="*/ 0 h 125"/>
                <a:gd name="T40" fmla="*/ 0 w 207"/>
                <a:gd name="T41" fmla="*/ 0 h 125"/>
                <a:gd name="T42" fmla="*/ 0 w 207"/>
                <a:gd name="T43" fmla="*/ 0 h 125"/>
                <a:gd name="T44" fmla="*/ 0 w 207"/>
                <a:gd name="T45" fmla="*/ 0 h 125"/>
                <a:gd name="T46" fmla="*/ 0 w 207"/>
                <a:gd name="T47" fmla="*/ 0 h 125"/>
                <a:gd name="T48" fmla="*/ 0 w 207"/>
                <a:gd name="T49" fmla="*/ 0 h 125"/>
                <a:gd name="T50" fmla="*/ 0 w 207"/>
                <a:gd name="T51" fmla="*/ 0 h 125"/>
                <a:gd name="T52" fmla="*/ 0 w 207"/>
                <a:gd name="T53" fmla="*/ 0 h 125"/>
                <a:gd name="T54" fmla="*/ 0 w 207"/>
                <a:gd name="T55" fmla="*/ 0 h 125"/>
                <a:gd name="T56" fmla="*/ 0 w 207"/>
                <a:gd name="T57" fmla="*/ 0 h 125"/>
                <a:gd name="T58" fmla="*/ 0 w 207"/>
                <a:gd name="T59" fmla="*/ 0 h 125"/>
                <a:gd name="T60" fmla="*/ 0 w 207"/>
                <a:gd name="T61" fmla="*/ 0 h 125"/>
                <a:gd name="T62" fmla="*/ 0 w 207"/>
                <a:gd name="T63" fmla="*/ 0 h 125"/>
                <a:gd name="T64" fmla="*/ 0 w 207"/>
                <a:gd name="T65" fmla="*/ 0 h 125"/>
                <a:gd name="T66" fmla="*/ 0 w 207"/>
                <a:gd name="T67" fmla="*/ 0 h 125"/>
                <a:gd name="T68" fmla="*/ 0 w 207"/>
                <a:gd name="T69" fmla="*/ 0 h 125"/>
                <a:gd name="T70" fmla="*/ 0 w 207"/>
                <a:gd name="T71" fmla="*/ 0 h 125"/>
                <a:gd name="T72" fmla="*/ 0 w 207"/>
                <a:gd name="T73" fmla="*/ 0 h 125"/>
                <a:gd name="T74" fmla="*/ 0 w 207"/>
                <a:gd name="T75" fmla="*/ 0 h 125"/>
                <a:gd name="T76" fmla="*/ 0 w 207"/>
                <a:gd name="T77" fmla="*/ 0 h 125"/>
                <a:gd name="T78" fmla="*/ 0 w 207"/>
                <a:gd name="T79" fmla="*/ 0 h 125"/>
                <a:gd name="T80" fmla="*/ 0 w 207"/>
                <a:gd name="T81" fmla="*/ 0 h 125"/>
                <a:gd name="T82" fmla="*/ 0 w 207"/>
                <a:gd name="T83" fmla="*/ 0 h 125"/>
                <a:gd name="T84" fmla="*/ 0 w 207"/>
                <a:gd name="T85" fmla="*/ 0 h 125"/>
                <a:gd name="T86" fmla="*/ 0 w 207"/>
                <a:gd name="T87" fmla="*/ 0 h 125"/>
                <a:gd name="T88" fmla="*/ 0 w 207"/>
                <a:gd name="T89" fmla="*/ 0 h 12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25">
                  <a:moveTo>
                    <a:pt x="160" y="125"/>
                  </a:moveTo>
                  <a:lnTo>
                    <a:pt x="127" y="125"/>
                  </a:lnTo>
                  <a:lnTo>
                    <a:pt x="114" y="125"/>
                  </a:lnTo>
                  <a:lnTo>
                    <a:pt x="113" y="124"/>
                  </a:lnTo>
                  <a:lnTo>
                    <a:pt x="112" y="124"/>
                  </a:lnTo>
                  <a:lnTo>
                    <a:pt x="111" y="124"/>
                  </a:lnTo>
                  <a:lnTo>
                    <a:pt x="110" y="124"/>
                  </a:lnTo>
                  <a:lnTo>
                    <a:pt x="109" y="124"/>
                  </a:lnTo>
                  <a:lnTo>
                    <a:pt x="101" y="123"/>
                  </a:lnTo>
                  <a:lnTo>
                    <a:pt x="94" y="121"/>
                  </a:lnTo>
                  <a:lnTo>
                    <a:pt x="87" y="120"/>
                  </a:lnTo>
                  <a:lnTo>
                    <a:pt x="80" y="119"/>
                  </a:lnTo>
                  <a:lnTo>
                    <a:pt x="74" y="117"/>
                  </a:lnTo>
                  <a:lnTo>
                    <a:pt x="67" y="115"/>
                  </a:lnTo>
                  <a:lnTo>
                    <a:pt x="43" y="96"/>
                  </a:lnTo>
                  <a:lnTo>
                    <a:pt x="15" y="74"/>
                  </a:lnTo>
                  <a:lnTo>
                    <a:pt x="0" y="67"/>
                  </a:lnTo>
                  <a:lnTo>
                    <a:pt x="44" y="35"/>
                  </a:lnTo>
                  <a:lnTo>
                    <a:pt x="91" y="0"/>
                  </a:lnTo>
                  <a:lnTo>
                    <a:pt x="160" y="0"/>
                  </a:lnTo>
                  <a:lnTo>
                    <a:pt x="207" y="19"/>
                  </a:lnTo>
                  <a:lnTo>
                    <a:pt x="207" y="66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6" y="76"/>
                  </a:lnTo>
                  <a:lnTo>
                    <a:pt x="206" y="79"/>
                  </a:lnTo>
                  <a:lnTo>
                    <a:pt x="205" y="82"/>
                  </a:lnTo>
                  <a:lnTo>
                    <a:pt x="205" y="84"/>
                  </a:lnTo>
                  <a:lnTo>
                    <a:pt x="204" y="87"/>
                  </a:lnTo>
                  <a:lnTo>
                    <a:pt x="203" y="89"/>
                  </a:lnTo>
                  <a:lnTo>
                    <a:pt x="202" y="91"/>
                  </a:lnTo>
                  <a:lnTo>
                    <a:pt x="201" y="93"/>
                  </a:lnTo>
                  <a:lnTo>
                    <a:pt x="200" y="95"/>
                  </a:lnTo>
                  <a:lnTo>
                    <a:pt x="198" y="96"/>
                  </a:lnTo>
                  <a:lnTo>
                    <a:pt x="196" y="98"/>
                  </a:lnTo>
                  <a:lnTo>
                    <a:pt x="193" y="100"/>
                  </a:lnTo>
                  <a:lnTo>
                    <a:pt x="191" y="102"/>
                  </a:lnTo>
                  <a:lnTo>
                    <a:pt x="188" y="104"/>
                  </a:lnTo>
                  <a:lnTo>
                    <a:pt x="187" y="105"/>
                  </a:lnTo>
                  <a:lnTo>
                    <a:pt x="186" y="107"/>
                  </a:lnTo>
                  <a:lnTo>
                    <a:pt x="184" y="108"/>
                  </a:lnTo>
                  <a:lnTo>
                    <a:pt x="183" y="109"/>
                  </a:lnTo>
                  <a:lnTo>
                    <a:pt x="182" y="111"/>
                  </a:lnTo>
                  <a:lnTo>
                    <a:pt x="180" y="112"/>
                  </a:lnTo>
                  <a:lnTo>
                    <a:pt x="160" y="125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8" name="Line 2026"/>
            <p:cNvSpPr>
              <a:spLocks noChangeShapeType="1"/>
            </p:cNvSpPr>
            <p:nvPr/>
          </p:nvSpPr>
          <p:spPr bwMode="auto">
            <a:xfrm flipV="1">
              <a:off x="3502" y="2393"/>
              <a:ext cx="14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59" name="Line 2027"/>
            <p:cNvSpPr>
              <a:spLocks noChangeShapeType="1"/>
            </p:cNvSpPr>
            <p:nvPr/>
          </p:nvSpPr>
          <p:spPr bwMode="auto">
            <a:xfrm flipV="1">
              <a:off x="3516" y="2382"/>
              <a:ext cx="16" cy="1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0" name="Line 2028"/>
            <p:cNvSpPr>
              <a:spLocks noChangeShapeType="1"/>
            </p:cNvSpPr>
            <p:nvPr/>
          </p:nvSpPr>
          <p:spPr bwMode="auto">
            <a:xfrm>
              <a:off x="3532" y="2382"/>
              <a:ext cx="2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1" name="Line 2029"/>
            <p:cNvSpPr>
              <a:spLocks noChangeShapeType="1"/>
            </p:cNvSpPr>
            <p:nvPr/>
          </p:nvSpPr>
          <p:spPr bwMode="auto">
            <a:xfrm>
              <a:off x="3555" y="2382"/>
              <a:ext cx="16" cy="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2" name="Line 2030"/>
            <p:cNvSpPr>
              <a:spLocks noChangeShapeType="1"/>
            </p:cNvSpPr>
            <p:nvPr/>
          </p:nvSpPr>
          <p:spPr bwMode="auto">
            <a:xfrm>
              <a:off x="3571" y="2388"/>
              <a:ext cx="1" cy="1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3" name="Line 2031"/>
            <p:cNvSpPr>
              <a:spLocks noChangeShapeType="1"/>
            </p:cNvSpPr>
            <p:nvPr/>
          </p:nvSpPr>
          <p:spPr bwMode="auto">
            <a:xfrm flipH="1">
              <a:off x="3570" y="2404"/>
              <a:ext cx="1" cy="10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4" name="Line 2032"/>
            <p:cNvSpPr>
              <a:spLocks noChangeShapeType="1"/>
            </p:cNvSpPr>
            <p:nvPr/>
          </p:nvSpPr>
          <p:spPr bwMode="auto">
            <a:xfrm flipH="1">
              <a:off x="3555" y="2414"/>
              <a:ext cx="15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5" name="Line 2033"/>
            <p:cNvSpPr>
              <a:spLocks noChangeShapeType="1"/>
            </p:cNvSpPr>
            <p:nvPr/>
          </p:nvSpPr>
          <p:spPr bwMode="auto">
            <a:xfrm flipH="1">
              <a:off x="3544" y="2423"/>
              <a:ext cx="1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6" name="Line 2034"/>
            <p:cNvSpPr>
              <a:spLocks noChangeShapeType="1"/>
            </p:cNvSpPr>
            <p:nvPr/>
          </p:nvSpPr>
          <p:spPr bwMode="auto">
            <a:xfrm flipH="1">
              <a:off x="3528" y="2423"/>
              <a:ext cx="1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7" name="Line 2035"/>
            <p:cNvSpPr>
              <a:spLocks noChangeShapeType="1"/>
            </p:cNvSpPr>
            <p:nvPr/>
          </p:nvSpPr>
          <p:spPr bwMode="auto">
            <a:xfrm flipH="1" flipV="1">
              <a:off x="3516" y="2414"/>
              <a:ext cx="12" cy="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8" name="Line 2036"/>
            <p:cNvSpPr>
              <a:spLocks noChangeShapeType="1"/>
            </p:cNvSpPr>
            <p:nvPr/>
          </p:nvSpPr>
          <p:spPr bwMode="auto">
            <a:xfrm flipH="1" flipV="1">
              <a:off x="3507" y="2406"/>
              <a:ext cx="9" cy="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69" name="Line 2037"/>
            <p:cNvSpPr>
              <a:spLocks noChangeShapeType="1"/>
            </p:cNvSpPr>
            <p:nvPr/>
          </p:nvSpPr>
          <p:spPr bwMode="auto">
            <a:xfrm flipH="1" flipV="1">
              <a:off x="3502" y="2404"/>
              <a:ext cx="5" cy="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0" name="Freeform 2038"/>
            <p:cNvSpPr>
              <a:spLocks/>
            </p:cNvSpPr>
            <p:nvPr/>
          </p:nvSpPr>
          <p:spPr bwMode="auto">
            <a:xfrm>
              <a:off x="3502" y="2404"/>
              <a:ext cx="69" cy="20"/>
            </a:xfrm>
            <a:custGeom>
              <a:avLst/>
              <a:gdLst>
                <a:gd name="T0" fmla="*/ 0 w 207"/>
                <a:gd name="T1" fmla="*/ 0 h 61"/>
                <a:gd name="T2" fmla="*/ 0 w 207"/>
                <a:gd name="T3" fmla="*/ 0 h 61"/>
                <a:gd name="T4" fmla="*/ 0 w 207"/>
                <a:gd name="T5" fmla="*/ 0 h 61"/>
                <a:gd name="T6" fmla="*/ 0 w 207"/>
                <a:gd name="T7" fmla="*/ 0 h 61"/>
                <a:gd name="T8" fmla="*/ 0 w 207"/>
                <a:gd name="T9" fmla="*/ 0 h 61"/>
                <a:gd name="T10" fmla="*/ 0 w 207"/>
                <a:gd name="T11" fmla="*/ 0 h 61"/>
                <a:gd name="T12" fmla="*/ 0 w 207"/>
                <a:gd name="T13" fmla="*/ 0 h 61"/>
                <a:gd name="T14" fmla="*/ 0 w 207"/>
                <a:gd name="T15" fmla="*/ 0 h 61"/>
                <a:gd name="T16" fmla="*/ 0 w 207"/>
                <a:gd name="T17" fmla="*/ 0 h 61"/>
                <a:gd name="T18" fmla="*/ 0 w 207"/>
                <a:gd name="T19" fmla="*/ 0 h 61"/>
                <a:gd name="T20" fmla="*/ 0 w 207"/>
                <a:gd name="T21" fmla="*/ 0 h 61"/>
                <a:gd name="T22" fmla="*/ 0 w 207"/>
                <a:gd name="T23" fmla="*/ 0 h 61"/>
                <a:gd name="T24" fmla="*/ 0 w 207"/>
                <a:gd name="T25" fmla="*/ 0 h 61"/>
                <a:gd name="T26" fmla="*/ 0 w 207"/>
                <a:gd name="T27" fmla="*/ 0 h 61"/>
                <a:gd name="T28" fmla="*/ 0 w 207"/>
                <a:gd name="T29" fmla="*/ 0 h 61"/>
                <a:gd name="T30" fmla="*/ 0 w 207"/>
                <a:gd name="T31" fmla="*/ 0 h 61"/>
                <a:gd name="T32" fmla="*/ 0 w 207"/>
                <a:gd name="T33" fmla="*/ 0 h 61"/>
                <a:gd name="T34" fmla="*/ 0 w 207"/>
                <a:gd name="T35" fmla="*/ 0 h 61"/>
                <a:gd name="T36" fmla="*/ 0 w 207"/>
                <a:gd name="T37" fmla="*/ 0 h 61"/>
                <a:gd name="T38" fmla="*/ 0 w 207"/>
                <a:gd name="T39" fmla="*/ 0 h 61"/>
                <a:gd name="T40" fmla="*/ 0 w 207"/>
                <a:gd name="T41" fmla="*/ 0 h 61"/>
                <a:gd name="T42" fmla="*/ 0 w 207"/>
                <a:gd name="T43" fmla="*/ 0 h 61"/>
                <a:gd name="T44" fmla="*/ 0 w 207"/>
                <a:gd name="T45" fmla="*/ 0 h 61"/>
                <a:gd name="T46" fmla="*/ 0 w 207"/>
                <a:gd name="T47" fmla="*/ 0 h 61"/>
                <a:gd name="T48" fmla="*/ 0 w 207"/>
                <a:gd name="T49" fmla="*/ 0 h 61"/>
                <a:gd name="T50" fmla="*/ 0 w 207"/>
                <a:gd name="T51" fmla="*/ 0 h 61"/>
                <a:gd name="T52" fmla="*/ 0 w 207"/>
                <a:gd name="T53" fmla="*/ 0 h 61"/>
                <a:gd name="T54" fmla="*/ 0 w 207"/>
                <a:gd name="T55" fmla="*/ 0 h 61"/>
                <a:gd name="T56" fmla="*/ 0 w 207"/>
                <a:gd name="T57" fmla="*/ 0 h 61"/>
                <a:gd name="T58" fmla="*/ 0 w 207"/>
                <a:gd name="T59" fmla="*/ 0 h 61"/>
                <a:gd name="T60" fmla="*/ 0 w 207"/>
                <a:gd name="T61" fmla="*/ 0 h 61"/>
                <a:gd name="T62" fmla="*/ 0 w 207"/>
                <a:gd name="T63" fmla="*/ 0 h 61"/>
                <a:gd name="T64" fmla="*/ 0 w 207"/>
                <a:gd name="T65" fmla="*/ 0 h 61"/>
                <a:gd name="T66" fmla="*/ 0 w 207"/>
                <a:gd name="T67" fmla="*/ 0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07" h="61">
                  <a:moveTo>
                    <a:pt x="207" y="0"/>
                  </a:moveTo>
                  <a:lnTo>
                    <a:pt x="207" y="5"/>
                  </a:lnTo>
                  <a:lnTo>
                    <a:pt x="206" y="9"/>
                  </a:lnTo>
                  <a:lnTo>
                    <a:pt x="206" y="14"/>
                  </a:lnTo>
                  <a:lnTo>
                    <a:pt x="205" y="18"/>
                  </a:lnTo>
                  <a:lnTo>
                    <a:pt x="204" y="22"/>
                  </a:lnTo>
                  <a:lnTo>
                    <a:pt x="202" y="25"/>
                  </a:lnTo>
                  <a:lnTo>
                    <a:pt x="199" y="29"/>
                  </a:lnTo>
                  <a:lnTo>
                    <a:pt x="196" y="33"/>
                  </a:lnTo>
                  <a:lnTo>
                    <a:pt x="191" y="36"/>
                  </a:lnTo>
                  <a:lnTo>
                    <a:pt x="187" y="39"/>
                  </a:lnTo>
                  <a:lnTo>
                    <a:pt x="183" y="43"/>
                  </a:lnTo>
                  <a:lnTo>
                    <a:pt x="178" y="48"/>
                  </a:lnTo>
                  <a:lnTo>
                    <a:pt x="174" y="52"/>
                  </a:lnTo>
                  <a:lnTo>
                    <a:pt x="168" y="56"/>
                  </a:lnTo>
                  <a:lnTo>
                    <a:pt x="162" y="58"/>
                  </a:lnTo>
                  <a:lnTo>
                    <a:pt x="154" y="60"/>
                  </a:lnTo>
                  <a:lnTo>
                    <a:pt x="146" y="61"/>
                  </a:lnTo>
                  <a:lnTo>
                    <a:pt x="137" y="61"/>
                  </a:lnTo>
                  <a:lnTo>
                    <a:pt x="128" y="60"/>
                  </a:lnTo>
                  <a:lnTo>
                    <a:pt x="118" y="59"/>
                  </a:lnTo>
                  <a:lnTo>
                    <a:pt x="110" y="58"/>
                  </a:lnTo>
                  <a:lnTo>
                    <a:pt x="96" y="56"/>
                  </a:lnTo>
                  <a:lnTo>
                    <a:pt x="84" y="54"/>
                  </a:lnTo>
                  <a:lnTo>
                    <a:pt x="73" y="51"/>
                  </a:lnTo>
                  <a:lnTo>
                    <a:pt x="62" y="47"/>
                  </a:lnTo>
                  <a:lnTo>
                    <a:pt x="51" y="42"/>
                  </a:lnTo>
                  <a:lnTo>
                    <a:pt x="41" y="37"/>
                  </a:lnTo>
                  <a:lnTo>
                    <a:pt x="32" y="31"/>
                  </a:lnTo>
                  <a:lnTo>
                    <a:pt x="23" y="25"/>
                  </a:lnTo>
                  <a:lnTo>
                    <a:pt x="15" y="18"/>
                  </a:lnTo>
                  <a:lnTo>
                    <a:pt x="9" y="12"/>
                  </a:lnTo>
                  <a:lnTo>
                    <a:pt x="4" y="7"/>
                  </a:lnTo>
                  <a:lnTo>
                    <a:pt x="0" y="1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1" name="Line 2039"/>
            <p:cNvSpPr>
              <a:spLocks noChangeShapeType="1"/>
            </p:cNvSpPr>
            <p:nvPr/>
          </p:nvSpPr>
          <p:spPr bwMode="auto">
            <a:xfrm flipV="1">
              <a:off x="3447" y="2244"/>
              <a:ext cx="120" cy="69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2" name="Line 2040"/>
            <p:cNvSpPr>
              <a:spLocks noChangeShapeType="1"/>
            </p:cNvSpPr>
            <p:nvPr/>
          </p:nvSpPr>
          <p:spPr bwMode="auto">
            <a:xfrm flipV="1">
              <a:off x="2984" y="1050"/>
              <a:ext cx="77" cy="258"/>
            </a:xfrm>
            <a:prstGeom prst="line">
              <a:avLst/>
            </a:prstGeom>
            <a:noFill/>
            <a:ln w="1428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3" name="Freeform 2041"/>
            <p:cNvSpPr>
              <a:spLocks/>
            </p:cNvSpPr>
            <p:nvPr/>
          </p:nvSpPr>
          <p:spPr bwMode="auto">
            <a:xfrm>
              <a:off x="2984" y="1222"/>
              <a:ext cx="38" cy="86"/>
            </a:xfrm>
            <a:custGeom>
              <a:avLst/>
              <a:gdLst>
                <a:gd name="T0" fmla="*/ 0 w 114"/>
                <a:gd name="T1" fmla="*/ 0 h 256"/>
                <a:gd name="T2" fmla="*/ 0 w 114"/>
                <a:gd name="T3" fmla="*/ 0 h 256"/>
                <a:gd name="T4" fmla="*/ 0 w 114"/>
                <a:gd name="T5" fmla="*/ 0 h 256"/>
                <a:gd name="T6" fmla="*/ 0 w 114"/>
                <a:gd name="T7" fmla="*/ 0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4" h="256">
                  <a:moveTo>
                    <a:pt x="114" y="24"/>
                  </a:moveTo>
                  <a:lnTo>
                    <a:pt x="0" y="256"/>
                  </a:lnTo>
                  <a:lnTo>
                    <a:pt x="32" y="0"/>
                  </a:lnTo>
                  <a:lnTo>
                    <a:pt x="114" y="2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4" name="Rectangle 2042"/>
            <p:cNvSpPr>
              <a:spLocks noChangeArrowheads="1"/>
            </p:cNvSpPr>
            <p:nvPr/>
          </p:nvSpPr>
          <p:spPr bwMode="auto">
            <a:xfrm>
              <a:off x="2969" y="969"/>
              <a:ext cx="30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PIER CAP</a:t>
              </a:r>
              <a:endParaRPr lang="en-US" altLang="en-US"/>
            </a:p>
          </p:txBody>
        </p:sp>
        <p:sp>
          <p:nvSpPr>
            <p:cNvPr id="38275" name="Line 2043"/>
            <p:cNvSpPr>
              <a:spLocks noChangeShapeType="1"/>
            </p:cNvSpPr>
            <p:nvPr/>
          </p:nvSpPr>
          <p:spPr bwMode="auto">
            <a:xfrm flipH="1" flipV="1">
              <a:off x="2340" y="1553"/>
              <a:ext cx="105" cy="91"/>
            </a:xfrm>
            <a:prstGeom prst="line">
              <a:avLst/>
            </a:prstGeom>
            <a:noFill/>
            <a:ln w="1428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6" name="Freeform 2044"/>
            <p:cNvSpPr>
              <a:spLocks/>
            </p:cNvSpPr>
            <p:nvPr/>
          </p:nvSpPr>
          <p:spPr bwMode="auto">
            <a:xfrm>
              <a:off x="2372" y="1578"/>
              <a:ext cx="73" cy="66"/>
            </a:xfrm>
            <a:custGeom>
              <a:avLst/>
              <a:gdLst>
                <a:gd name="T0" fmla="*/ 0 w 219"/>
                <a:gd name="T1" fmla="*/ 0 h 198"/>
                <a:gd name="T2" fmla="*/ 0 w 219"/>
                <a:gd name="T3" fmla="*/ 0 h 198"/>
                <a:gd name="T4" fmla="*/ 0 w 219"/>
                <a:gd name="T5" fmla="*/ 0 h 198"/>
                <a:gd name="T6" fmla="*/ 0 w 219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9" h="198">
                  <a:moveTo>
                    <a:pt x="55" y="0"/>
                  </a:moveTo>
                  <a:lnTo>
                    <a:pt x="219" y="198"/>
                  </a:lnTo>
                  <a:lnTo>
                    <a:pt x="0" y="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7" name="Line 2045"/>
            <p:cNvSpPr>
              <a:spLocks noChangeShapeType="1"/>
            </p:cNvSpPr>
            <p:nvPr/>
          </p:nvSpPr>
          <p:spPr bwMode="auto">
            <a:xfrm flipH="1">
              <a:off x="2086" y="1553"/>
              <a:ext cx="254" cy="1"/>
            </a:xfrm>
            <a:prstGeom prst="line">
              <a:avLst/>
            </a:prstGeom>
            <a:noFill/>
            <a:ln w="1428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78" name="Rectangle 2046"/>
            <p:cNvSpPr>
              <a:spLocks noChangeArrowheads="1"/>
            </p:cNvSpPr>
            <p:nvPr/>
          </p:nvSpPr>
          <p:spPr bwMode="auto">
            <a:xfrm>
              <a:off x="1713" y="1522"/>
              <a:ext cx="38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CAP SPLICE</a:t>
              </a:r>
              <a:endParaRPr lang="en-US" altLang="en-US"/>
            </a:p>
          </p:txBody>
        </p:sp>
        <p:sp>
          <p:nvSpPr>
            <p:cNvPr id="38279" name="Freeform 2047"/>
            <p:cNvSpPr>
              <a:spLocks/>
            </p:cNvSpPr>
            <p:nvPr/>
          </p:nvSpPr>
          <p:spPr bwMode="auto">
            <a:xfrm>
              <a:off x="2744" y="1722"/>
              <a:ext cx="65" cy="39"/>
            </a:xfrm>
            <a:custGeom>
              <a:avLst/>
              <a:gdLst>
                <a:gd name="T0" fmla="*/ 0 w 195"/>
                <a:gd name="T1" fmla="*/ 0 h 116"/>
                <a:gd name="T2" fmla="*/ 0 w 195"/>
                <a:gd name="T3" fmla="*/ 0 h 116"/>
                <a:gd name="T4" fmla="*/ 0 w 195"/>
                <a:gd name="T5" fmla="*/ 0 h 116"/>
                <a:gd name="T6" fmla="*/ 0 w 195"/>
                <a:gd name="T7" fmla="*/ 0 h 116"/>
                <a:gd name="T8" fmla="*/ 0 w 195"/>
                <a:gd name="T9" fmla="*/ 0 h 116"/>
                <a:gd name="T10" fmla="*/ 0 w 195"/>
                <a:gd name="T11" fmla="*/ 0 h 116"/>
                <a:gd name="T12" fmla="*/ 0 w 195"/>
                <a:gd name="T13" fmla="*/ 0 h 116"/>
                <a:gd name="T14" fmla="*/ 0 w 195"/>
                <a:gd name="T15" fmla="*/ 0 h 116"/>
                <a:gd name="T16" fmla="*/ 0 w 195"/>
                <a:gd name="T17" fmla="*/ 0 h 116"/>
                <a:gd name="T18" fmla="*/ 0 w 195"/>
                <a:gd name="T19" fmla="*/ 0 h 116"/>
                <a:gd name="T20" fmla="*/ 0 w 195"/>
                <a:gd name="T21" fmla="*/ 0 h 116"/>
                <a:gd name="T22" fmla="*/ 0 w 195"/>
                <a:gd name="T23" fmla="*/ 0 h 116"/>
                <a:gd name="T24" fmla="*/ 0 w 195"/>
                <a:gd name="T25" fmla="*/ 0 h 116"/>
                <a:gd name="T26" fmla="*/ 0 w 195"/>
                <a:gd name="T27" fmla="*/ 0 h 116"/>
                <a:gd name="T28" fmla="*/ 0 w 195"/>
                <a:gd name="T29" fmla="*/ 0 h 116"/>
                <a:gd name="T30" fmla="*/ 0 w 195"/>
                <a:gd name="T31" fmla="*/ 0 h 116"/>
                <a:gd name="T32" fmla="*/ 0 w 195"/>
                <a:gd name="T33" fmla="*/ 0 h 116"/>
                <a:gd name="T34" fmla="*/ 0 w 195"/>
                <a:gd name="T35" fmla="*/ 0 h 116"/>
                <a:gd name="T36" fmla="*/ 0 w 195"/>
                <a:gd name="T37" fmla="*/ 0 h 116"/>
                <a:gd name="T38" fmla="*/ 0 w 195"/>
                <a:gd name="T39" fmla="*/ 0 h 116"/>
                <a:gd name="T40" fmla="*/ 0 w 195"/>
                <a:gd name="T41" fmla="*/ 0 h 116"/>
                <a:gd name="T42" fmla="*/ 0 w 195"/>
                <a:gd name="T43" fmla="*/ 0 h 116"/>
                <a:gd name="T44" fmla="*/ 0 w 195"/>
                <a:gd name="T45" fmla="*/ 0 h 116"/>
                <a:gd name="T46" fmla="*/ 0 w 195"/>
                <a:gd name="T47" fmla="*/ 0 h 11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5" h="116">
                  <a:moveTo>
                    <a:pt x="0" y="116"/>
                  </a:moveTo>
                  <a:lnTo>
                    <a:pt x="1" y="106"/>
                  </a:lnTo>
                  <a:lnTo>
                    <a:pt x="3" y="97"/>
                  </a:lnTo>
                  <a:lnTo>
                    <a:pt x="6" y="88"/>
                  </a:lnTo>
                  <a:lnTo>
                    <a:pt x="9" y="80"/>
                  </a:lnTo>
                  <a:lnTo>
                    <a:pt x="13" y="73"/>
                  </a:lnTo>
                  <a:lnTo>
                    <a:pt x="19" y="65"/>
                  </a:lnTo>
                  <a:lnTo>
                    <a:pt x="26" y="58"/>
                  </a:lnTo>
                  <a:lnTo>
                    <a:pt x="34" y="52"/>
                  </a:lnTo>
                  <a:lnTo>
                    <a:pt x="42" y="47"/>
                  </a:lnTo>
                  <a:lnTo>
                    <a:pt x="51" y="42"/>
                  </a:lnTo>
                  <a:lnTo>
                    <a:pt x="61" y="38"/>
                  </a:lnTo>
                  <a:lnTo>
                    <a:pt x="71" y="34"/>
                  </a:lnTo>
                  <a:lnTo>
                    <a:pt x="81" y="32"/>
                  </a:lnTo>
                  <a:lnTo>
                    <a:pt x="98" y="29"/>
                  </a:lnTo>
                  <a:lnTo>
                    <a:pt x="115" y="27"/>
                  </a:lnTo>
                  <a:lnTo>
                    <a:pt x="132" y="25"/>
                  </a:lnTo>
                  <a:lnTo>
                    <a:pt x="149" y="22"/>
                  </a:lnTo>
                  <a:lnTo>
                    <a:pt x="164" y="19"/>
                  </a:lnTo>
                  <a:lnTo>
                    <a:pt x="171" y="16"/>
                  </a:lnTo>
                  <a:lnTo>
                    <a:pt x="178" y="13"/>
                  </a:lnTo>
                  <a:lnTo>
                    <a:pt x="184" y="9"/>
                  </a:lnTo>
                  <a:lnTo>
                    <a:pt x="190" y="5"/>
                  </a:lnTo>
                  <a:lnTo>
                    <a:pt x="195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0" name="Line 2048"/>
            <p:cNvSpPr>
              <a:spLocks noChangeShapeType="1"/>
            </p:cNvSpPr>
            <p:nvPr/>
          </p:nvSpPr>
          <p:spPr bwMode="auto">
            <a:xfrm flipH="1" flipV="1">
              <a:off x="2660" y="1428"/>
              <a:ext cx="97" cy="310"/>
            </a:xfrm>
            <a:prstGeom prst="line">
              <a:avLst/>
            </a:prstGeom>
            <a:noFill/>
            <a:ln w="1428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1" name="Freeform 2049"/>
            <p:cNvSpPr>
              <a:spLocks/>
            </p:cNvSpPr>
            <p:nvPr/>
          </p:nvSpPr>
          <p:spPr bwMode="auto">
            <a:xfrm>
              <a:off x="2718" y="1653"/>
              <a:ext cx="39" cy="85"/>
            </a:xfrm>
            <a:custGeom>
              <a:avLst/>
              <a:gdLst>
                <a:gd name="T0" fmla="*/ 0 w 116"/>
                <a:gd name="T1" fmla="*/ 0 h 256"/>
                <a:gd name="T2" fmla="*/ 0 w 116"/>
                <a:gd name="T3" fmla="*/ 0 h 256"/>
                <a:gd name="T4" fmla="*/ 0 w 116"/>
                <a:gd name="T5" fmla="*/ 0 h 256"/>
                <a:gd name="T6" fmla="*/ 0 w 116"/>
                <a:gd name="T7" fmla="*/ 0 h 2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256">
                  <a:moveTo>
                    <a:pt x="81" y="0"/>
                  </a:moveTo>
                  <a:lnTo>
                    <a:pt x="116" y="256"/>
                  </a:lnTo>
                  <a:lnTo>
                    <a:pt x="0" y="2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2" name="Line 2050"/>
            <p:cNvSpPr>
              <a:spLocks noChangeShapeType="1"/>
            </p:cNvSpPr>
            <p:nvPr/>
          </p:nvSpPr>
          <p:spPr bwMode="auto">
            <a:xfrm flipH="1">
              <a:off x="2406" y="1428"/>
              <a:ext cx="254" cy="1"/>
            </a:xfrm>
            <a:prstGeom prst="line">
              <a:avLst/>
            </a:prstGeom>
            <a:noFill/>
            <a:ln w="1428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3" name="Rectangle 2051"/>
            <p:cNvSpPr>
              <a:spLocks noChangeArrowheads="1"/>
            </p:cNvSpPr>
            <p:nvPr/>
          </p:nvSpPr>
          <p:spPr bwMode="auto">
            <a:xfrm>
              <a:off x="2110" y="1389"/>
              <a:ext cx="282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SUB CAP</a:t>
              </a:r>
              <a:endParaRPr lang="en-US" altLang="en-US"/>
            </a:p>
          </p:txBody>
        </p:sp>
        <p:sp>
          <p:nvSpPr>
            <p:cNvPr id="38284" name="Line 2052"/>
            <p:cNvSpPr>
              <a:spLocks noChangeShapeType="1"/>
            </p:cNvSpPr>
            <p:nvPr/>
          </p:nvSpPr>
          <p:spPr bwMode="auto">
            <a:xfrm>
              <a:off x="1715" y="3476"/>
              <a:ext cx="1" cy="27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5" name="Line 2053"/>
            <p:cNvSpPr>
              <a:spLocks noChangeShapeType="1"/>
            </p:cNvSpPr>
            <p:nvPr/>
          </p:nvSpPr>
          <p:spPr bwMode="auto">
            <a:xfrm>
              <a:off x="3790" y="2222"/>
              <a:ext cx="1" cy="36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6" name="Line 2054"/>
            <p:cNvSpPr>
              <a:spLocks noChangeShapeType="1"/>
            </p:cNvSpPr>
            <p:nvPr/>
          </p:nvSpPr>
          <p:spPr bwMode="auto">
            <a:xfrm flipV="1">
              <a:off x="1715" y="2423"/>
              <a:ext cx="2075" cy="119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7" name="Line 2055"/>
            <p:cNvSpPr>
              <a:spLocks noChangeShapeType="1"/>
            </p:cNvSpPr>
            <p:nvPr/>
          </p:nvSpPr>
          <p:spPr bwMode="auto">
            <a:xfrm flipV="1">
              <a:off x="1715" y="3529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Line 2056"/>
            <p:cNvSpPr>
              <a:spLocks noChangeShapeType="1"/>
            </p:cNvSpPr>
            <p:nvPr/>
          </p:nvSpPr>
          <p:spPr bwMode="auto">
            <a:xfrm flipV="1">
              <a:off x="1715" y="3552"/>
              <a:ext cx="137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Line 2057"/>
            <p:cNvSpPr>
              <a:spLocks noChangeShapeType="1"/>
            </p:cNvSpPr>
            <p:nvPr/>
          </p:nvSpPr>
          <p:spPr bwMode="auto">
            <a:xfrm flipV="1">
              <a:off x="1715" y="3529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Line 2058"/>
            <p:cNvSpPr>
              <a:spLocks noChangeShapeType="1"/>
            </p:cNvSpPr>
            <p:nvPr/>
          </p:nvSpPr>
          <p:spPr bwMode="auto">
            <a:xfrm flipV="1">
              <a:off x="1715" y="3552"/>
              <a:ext cx="137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1" name="Line 2059"/>
            <p:cNvSpPr>
              <a:spLocks noChangeShapeType="1"/>
            </p:cNvSpPr>
            <p:nvPr/>
          </p:nvSpPr>
          <p:spPr bwMode="auto">
            <a:xfrm flipH="1" flipV="1">
              <a:off x="3936" y="1874"/>
              <a:ext cx="13" cy="1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2" name="Line 2060"/>
            <p:cNvSpPr>
              <a:spLocks noChangeShapeType="1"/>
            </p:cNvSpPr>
            <p:nvPr/>
          </p:nvSpPr>
          <p:spPr bwMode="auto">
            <a:xfrm flipV="1">
              <a:off x="3949" y="1874"/>
              <a:ext cx="13" cy="1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3" name="Line 2061"/>
            <p:cNvSpPr>
              <a:spLocks noChangeShapeType="1"/>
            </p:cNvSpPr>
            <p:nvPr/>
          </p:nvSpPr>
          <p:spPr bwMode="auto">
            <a:xfrm flipH="1" flipV="1">
              <a:off x="3936" y="1874"/>
              <a:ext cx="13" cy="1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4" name="Line 2062"/>
            <p:cNvSpPr>
              <a:spLocks noChangeShapeType="1"/>
            </p:cNvSpPr>
            <p:nvPr/>
          </p:nvSpPr>
          <p:spPr bwMode="auto">
            <a:xfrm flipV="1">
              <a:off x="3949" y="1874"/>
              <a:ext cx="13" cy="1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5" name="Line 2063"/>
            <p:cNvSpPr>
              <a:spLocks noChangeShapeType="1"/>
            </p:cNvSpPr>
            <p:nvPr/>
          </p:nvSpPr>
          <p:spPr bwMode="auto">
            <a:xfrm>
              <a:off x="3949" y="899"/>
              <a:ext cx="13" cy="1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6" name="Line 2064"/>
            <p:cNvSpPr>
              <a:spLocks noChangeShapeType="1"/>
            </p:cNvSpPr>
            <p:nvPr/>
          </p:nvSpPr>
          <p:spPr bwMode="auto">
            <a:xfrm flipH="1">
              <a:off x="3936" y="899"/>
              <a:ext cx="13" cy="1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7" name="Line 2065"/>
            <p:cNvSpPr>
              <a:spLocks noChangeShapeType="1"/>
            </p:cNvSpPr>
            <p:nvPr/>
          </p:nvSpPr>
          <p:spPr bwMode="auto">
            <a:xfrm>
              <a:off x="3949" y="899"/>
              <a:ext cx="13" cy="1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8" name="Line 2066"/>
            <p:cNvSpPr>
              <a:spLocks noChangeShapeType="1"/>
            </p:cNvSpPr>
            <p:nvPr/>
          </p:nvSpPr>
          <p:spPr bwMode="auto">
            <a:xfrm flipH="1">
              <a:off x="3936" y="899"/>
              <a:ext cx="13" cy="1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299" name="Line 2067"/>
            <p:cNvSpPr>
              <a:spLocks noChangeShapeType="1"/>
            </p:cNvSpPr>
            <p:nvPr/>
          </p:nvSpPr>
          <p:spPr bwMode="auto">
            <a:xfrm flipH="1">
              <a:off x="3666" y="2423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0" name="Line 2068"/>
            <p:cNvSpPr>
              <a:spLocks noChangeShapeType="1"/>
            </p:cNvSpPr>
            <p:nvPr/>
          </p:nvSpPr>
          <p:spPr bwMode="auto">
            <a:xfrm flipH="1">
              <a:off x="3653" y="2423"/>
              <a:ext cx="137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1" name="Line 2069"/>
            <p:cNvSpPr>
              <a:spLocks noChangeShapeType="1"/>
            </p:cNvSpPr>
            <p:nvPr/>
          </p:nvSpPr>
          <p:spPr bwMode="auto">
            <a:xfrm flipH="1">
              <a:off x="3666" y="2423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2" name="Line 2070"/>
            <p:cNvSpPr>
              <a:spLocks noChangeShapeType="1"/>
            </p:cNvSpPr>
            <p:nvPr/>
          </p:nvSpPr>
          <p:spPr bwMode="auto">
            <a:xfrm flipH="1">
              <a:off x="3653" y="2423"/>
              <a:ext cx="137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3" name="Line 2071"/>
            <p:cNvSpPr>
              <a:spLocks noChangeShapeType="1"/>
            </p:cNvSpPr>
            <p:nvPr/>
          </p:nvSpPr>
          <p:spPr bwMode="auto">
            <a:xfrm flipV="1">
              <a:off x="2608" y="3016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4" name="Line 2072"/>
            <p:cNvSpPr>
              <a:spLocks noChangeShapeType="1"/>
            </p:cNvSpPr>
            <p:nvPr/>
          </p:nvSpPr>
          <p:spPr bwMode="auto">
            <a:xfrm flipV="1">
              <a:off x="2608" y="3038"/>
              <a:ext cx="137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5" name="Line 2073"/>
            <p:cNvSpPr>
              <a:spLocks noChangeShapeType="1"/>
            </p:cNvSpPr>
            <p:nvPr/>
          </p:nvSpPr>
          <p:spPr bwMode="auto">
            <a:xfrm flipV="1">
              <a:off x="2608" y="3016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6" name="Line 2074"/>
            <p:cNvSpPr>
              <a:spLocks noChangeShapeType="1"/>
            </p:cNvSpPr>
            <p:nvPr/>
          </p:nvSpPr>
          <p:spPr bwMode="auto">
            <a:xfrm flipV="1">
              <a:off x="2608" y="3038"/>
              <a:ext cx="137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307" name="Line 2075"/>
            <p:cNvSpPr>
              <a:spLocks noChangeShapeType="1"/>
            </p:cNvSpPr>
            <p:nvPr/>
          </p:nvSpPr>
          <p:spPr bwMode="auto">
            <a:xfrm flipH="1">
              <a:off x="2476" y="3106"/>
              <a:ext cx="124" cy="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8094" name="Line 2077"/>
          <p:cNvSpPr>
            <a:spLocks noChangeShapeType="1"/>
          </p:cNvSpPr>
          <p:nvPr/>
        </p:nvSpPr>
        <p:spPr bwMode="auto">
          <a:xfrm flipH="1">
            <a:off x="3910013" y="4930775"/>
            <a:ext cx="217487" cy="101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5" name="Line 2078"/>
          <p:cNvSpPr>
            <a:spLocks noChangeShapeType="1"/>
          </p:cNvSpPr>
          <p:nvPr/>
        </p:nvSpPr>
        <p:spPr bwMode="auto">
          <a:xfrm flipH="1">
            <a:off x="3930650" y="4930775"/>
            <a:ext cx="196850" cy="136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6" name="Line 2079"/>
          <p:cNvSpPr>
            <a:spLocks noChangeShapeType="1"/>
          </p:cNvSpPr>
          <p:nvPr/>
        </p:nvSpPr>
        <p:spPr bwMode="auto">
          <a:xfrm flipH="1">
            <a:off x="3910013" y="4930775"/>
            <a:ext cx="217487" cy="101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097" name="Rectangle 2080"/>
          <p:cNvSpPr>
            <a:spLocks noChangeArrowheads="1"/>
          </p:cNvSpPr>
          <p:nvPr/>
        </p:nvSpPr>
        <p:spPr bwMode="auto">
          <a:xfrm rot="-1800000">
            <a:off x="2901950" y="5402263"/>
            <a:ext cx="1079500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WITH SWAY BRACING</a:t>
            </a:r>
            <a:endParaRPr lang="en-US" altLang="en-US"/>
          </a:p>
        </p:txBody>
      </p:sp>
      <p:sp>
        <p:nvSpPr>
          <p:cNvPr id="38098" name="Rectangle 2081"/>
          <p:cNvSpPr>
            <a:spLocks noChangeArrowheads="1"/>
          </p:cNvSpPr>
          <p:nvPr/>
        </p:nvSpPr>
        <p:spPr bwMode="auto">
          <a:xfrm rot="-2040000">
            <a:off x="4608513" y="4471988"/>
            <a:ext cx="803275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WITH PLANKING</a:t>
            </a:r>
            <a:endParaRPr lang="en-US" altLang="en-US"/>
          </a:p>
        </p:txBody>
      </p:sp>
      <p:sp>
        <p:nvSpPr>
          <p:cNvPr id="38099" name="Rectangle 2082"/>
          <p:cNvSpPr>
            <a:spLocks noChangeArrowheads="1"/>
          </p:cNvSpPr>
          <p:nvPr/>
        </p:nvSpPr>
        <p:spPr bwMode="auto">
          <a:xfrm>
            <a:off x="5240338" y="1304925"/>
            <a:ext cx="40640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STRUTS</a:t>
            </a:r>
            <a:endParaRPr lang="en-US" altLang="en-US"/>
          </a:p>
        </p:txBody>
      </p:sp>
      <p:sp>
        <p:nvSpPr>
          <p:cNvPr id="38100" name="Line 2083"/>
          <p:cNvSpPr>
            <a:spLocks noChangeShapeType="1"/>
          </p:cNvSpPr>
          <p:nvPr/>
        </p:nvSpPr>
        <p:spPr bwMode="auto">
          <a:xfrm flipV="1">
            <a:off x="6072188" y="1263650"/>
            <a:ext cx="392112" cy="2270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101" name="Line 2084"/>
          <p:cNvSpPr>
            <a:spLocks noChangeShapeType="1"/>
          </p:cNvSpPr>
          <p:nvPr/>
        </p:nvSpPr>
        <p:spPr bwMode="auto">
          <a:xfrm flipV="1">
            <a:off x="6072188" y="3101975"/>
            <a:ext cx="392112" cy="2238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102" name="Line 2085"/>
          <p:cNvSpPr>
            <a:spLocks noChangeShapeType="1"/>
          </p:cNvSpPr>
          <p:nvPr/>
        </p:nvSpPr>
        <p:spPr bwMode="auto">
          <a:xfrm>
            <a:off x="6269038" y="1376363"/>
            <a:ext cx="1587" cy="1838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103" name="Rectangle 2086"/>
          <p:cNvSpPr>
            <a:spLocks noChangeArrowheads="1"/>
          </p:cNvSpPr>
          <p:nvPr/>
        </p:nvSpPr>
        <p:spPr bwMode="auto">
          <a:xfrm rot="-5400000">
            <a:off x="5632451" y="2363787"/>
            <a:ext cx="1096962" cy="106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MAXIMUM HEIGHT FOR A</a:t>
            </a:r>
            <a:endParaRPr lang="en-US" altLang="en-US"/>
          </a:p>
        </p:txBody>
      </p:sp>
      <p:sp>
        <p:nvSpPr>
          <p:cNvPr id="38104" name="Rectangle 2087"/>
          <p:cNvSpPr>
            <a:spLocks noChangeArrowheads="1"/>
          </p:cNvSpPr>
          <p:nvPr/>
        </p:nvSpPr>
        <p:spPr bwMode="auto">
          <a:xfrm rot="-5400000">
            <a:off x="5647531" y="2210595"/>
            <a:ext cx="1406525" cy="106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700">
                <a:latin typeface="Arial" charset="0"/>
              </a:rPr>
              <a:t>SINGLE ROW OF PILING IS 3.0 m</a:t>
            </a:r>
            <a:endParaRPr lang="en-US" altLang="en-US"/>
          </a:p>
        </p:txBody>
      </p:sp>
      <p:sp>
        <p:nvSpPr>
          <p:cNvPr id="38105" name="Line 2088"/>
          <p:cNvSpPr>
            <a:spLocks noChangeShapeType="1"/>
          </p:cNvSpPr>
          <p:nvPr/>
        </p:nvSpPr>
        <p:spPr bwMode="auto">
          <a:xfrm flipH="1" flipV="1">
            <a:off x="5638800" y="1465263"/>
            <a:ext cx="34925" cy="744537"/>
          </a:xfrm>
          <a:prstGeom prst="line">
            <a:avLst/>
          </a:prstGeom>
          <a:noFill/>
          <a:ln w="1428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106" name="Freeform 2089"/>
          <p:cNvSpPr>
            <a:spLocks/>
          </p:cNvSpPr>
          <p:nvPr/>
        </p:nvSpPr>
        <p:spPr bwMode="auto">
          <a:xfrm>
            <a:off x="5645150" y="2074863"/>
            <a:ext cx="44450" cy="134937"/>
          </a:xfrm>
          <a:custGeom>
            <a:avLst/>
            <a:gdLst>
              <a:gd name="T0" fmla="*/ 2147483647 w 85"/>
              <a:gd name="T1" fmla="*/ 0 h 257"/>
              <a:gd name="T2" fmla="*/ 2147483647 w 85"/>
              <a:gd name="T3" fmla="*/ 2147483647 h 257"/>
              <a:gd name="T4" fmla="*/ 0 w 85"/>
              <a:gd name="T5" fmla="*/ 2147483647 h 257"/>
              <a:gd name="T6" fmla="*/ 2147483647 w 85"/>
              <a:gd name="T7" fmla="*/ 0 h 2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5" h="257">
                <a:moveTo>
                  <a:pt x="85" y="0"/>
                </a:moveTo>
                <a:lnTo>
                  <a:pt x="55" y="257"/>
                </a:lnTo>
                <a:lnTo>
                  <a:pt x="0" y="4"/>
                </a:lnTo>
                <a:lnTo>
                  <a:pt x="85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107" name="Line 2090"/>
          <p:cNvSpPr>
            <a:spLocks noChangeShapeType="1"/>
          </p:cNvSpPr>
          <p:nvPr/>
        </p:nvSpPr>
        <p:spPr bwMode="auto">
          <a:xfrm flipH="1">
            <a:off x="5233988" y="1465263"/>
            <a:ext cx="404812" cy="1587"/>
          </a:xfrm>
          <a:prstGeom prst="line">
            <a:avLst/>
          </a:prstGeom>
          <a:noFill/>
          <a:ln w="1428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771" name="Rectangle 1627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  <p:sp>
        <p:nvSpPr>
          <p:cNvPr id="38915" name="AutoShape 1629"/>
          <p:cNvSpPr>
            <a:spLocks noChangeAspect="1" noChangeArrowheads="1" noTextEdit="1"/>
          </p:cNvSpPr>
          <p:nvPr/>
        </p:nvSpPr>
        <p:spPr bwMode="auto">
          <a:xfrm>
            <a:off x="1193800" y="1427163"/>
            <a:ext cx="7015163" cy="4643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6" name="Freeform 1632"/>
          <p:cNvSpPr>
            <a:spLocks/>
          </p:cNvSpPr>
          <p:nvPr/>
        </p:nvSpPr>
        <p:spPr bwMode="auto">
          <a:xfrm>
            <a:off x="2047875" y="3508375"/>
            <a:ext cx="169863" cy="144463"/>
          </a:xfrm>
          <a:custGeom>
            <a:avLst/>
            <a:gdLst>
              <a:gd name="T0" fmla="*/ 0 w 322"/>
              <a:gd name="T1" fmla="*/ 2147483647 h 274"/>
              <a:gd name="T2" fmla="*/ 2147483647 w 322"/>
              <a:gd name="T3" fmla="*/ 2147483647 h 274"/>
              <a:gd name="T4" fmla="*/ 2147483647 w 322"/>
              <a:gd name="T5" fmla="*/ 2147483647 h 274"/>
              <a:gd name="T6" fmla="*/ 2147483647 w 322"/>
              <a:gd name="T7" fmla="*/ 2147483647 h 274"/>
              <a:gd name="T8" fmla="*/ 2147483647 w 322"/>
              <a:gd name="T9" fmla="*/ 2147483647 h 274"/>
              <a:gd name="T10" fmla="*/ 2147483647 w 322"/>
              <a:gd name="T11" fmla="*/ 2147483647 h 274"/>
              <a:gd name="T12" fmla="*/ 2147483647 w 322"/>
              <a:gd name="T13" fmla="*/ 2147483647 h 274"/>
              <a:gd name="T14" fmla="*/ 2147483647 w 322"/>
              <a:gd name="T15" fmla="*/ 2147483647 h 274"/>
              <a:gd name="T16" fmla="*/ 2147483647 w 322"/>
              <a:gd name="T17" fmla="*/ 2147483647 h 274"/>
              <a:gd name="T18" fmla="*/ 2147483647 w 322"/>
              <a:gd name="T19" fmla="*/ 2147483647 h 274"/>
              <a:gd name="T20" fmla="*/ 2147483647 w 322"/>
              <a:gd name="T21" fmla="*/ 2147483647 h 274"/>
              <a:gd name="T22" fmla="*/ 2147483647 w 322"/>
              <a:gd name="T23" fmla="*/ 2147483647 h 274"/>
              <a:gd name="T24" fmla="*/ 2147483647 w 322"/>
              <a:gd name="T25" fmla="*/ 2147483647 h 274"/>
              <a:gd name="T26" fmla="*/ 2147483647 w 322"/>
              <a:gd name="T27" fmla="*/ 2147483647 h 274"/>
              <a:gd name="T28" fmla="*/ 2147483647 w 322"/>
              <a:gd name="T29" fmla="*/ 2147483647 h 274"/>
              <a:gd name="T30" fmla="*/ 2147483647 w 322"/>
              <a:gd name="T31" fmla="*/ 2147483647 h 274"/>
              <a:gd name="T32" fmla="*/ 2147483647 w 322"/>
              <a:gd name="T33" fmla="*/ 2147483647 h 274"/>
              <a:gd name="T34" fmla="*/ 2147483647 w 322"/>
              <a:gd name="T35" fmla="*/ 0 h 274"/>
              <a:gd name="T36" fmla="*/ 2147483647 w 322"/>
              <a:gd name="T37" fmla="*/ 0 h 274"/>
              <a:gd name="T38" fmla="*/ 2147483647 w 322"/>
              <a:gd name="T39" fmla="*/ 2147483647 h 274"/>
              <a:gd name="T40" fmla="*/ 2147483647 w 322"/>
              <a:gd name="T41" fmla="*/ 2147483647 h 274"/>
              <a:gd name="T42" fmla="*/ 2147483647 w 322"/>
              <a:gd name="T43" fmla="*/ 2147483647 h 274"/>
              <a:gd name="T44" fmla="*/ 2147483647 w 322"/>
              <a:gd name="T45" fmla="*/ 2147483647 h 274"/>
              <a:gd name="T46" fmla="*/ 2147483647 w 322"/>
              <a:gd name="T47" fmla="*/ 2147483647 h 274"/>
              <a:gd name="T48" fmla="*/ 2147483647 w 322"/>
              <a:gd name="T49" fmla="*/ 2147483647 h 274"/>
              <a:gd name="T50" fmla="*/ 2147483647 w 322"/>
              <a:gd name="T51" fmla="*/ 2147483647 h 274"/>
              <a:gd name="T52" fmla="*/ 2147483647 w 322"/>
              <a:gd name="T53" fmla="*/ 2147483647 h 274"/>
              <a:gd name="T54" fmla="*/ 2147483647 w 322"/>
              <a:gd name="T55" fmla="*/ 2147483647 h 274"/>
              <a:gd name="T56" fmla="*/ 2147483647 w 322"/>
              <a:gd name="T57" fmla="*/ 2147483647 h 274"/>
              <a:gd name="T58" fmla="*/ 0 w 322"/>
              <a:gd name="T59" fmla="*/ 2147483647 h 274"/>
              <a:gd name="T60" fmla="*/ 0 w 322"/>
              <a:gd name="T61" fmla="*/ 2147483647 h 274"/>
              <a:gd name="T62" fmla="*/ 2147483647 w 322"/>
              <a:gd name="T63" fmla="*/ 2147483647 h 274"/>
              <a:gd name="T64" fmla="*/ 0 w 322"/>
              <a:gd name="T65" fmla="*/ 2147483647 h 274"/>
              <a:gd name="T66" fmla="*/ 0 w 322"/>
              <a:gd name="T67" fmla="*/ 2147483647 h 2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2" h="274">
                <a:moveTo>
                  <a:pt x="0" y="271"/>
                </a:moveTo>
                <a:lnTo>
                  <a:pt x="16" y="270"/>
                </a:lnTo>
                <a:lnTo>
                  <a:pt x="33" y="268"/>
                </a:lnTo>
                <a:lnTo>
                  <a:pt x="48" y="267"/>
                </a:lnTo>
                <a:lnTo>
                  <a:pt x="64" y="266"/>
                </a:lnTo>
                <a:lnTo>
                  <a:pt x="80" y="264"/>
                </a:lnTo>
                <a:lnTo>
                  <a:pt x="96" y="263"/>
                </a:lnTo>
                <a:lnTo>
                  <a:pt x="122" y="263"/>
                </a:lnTo>
                <a:lnTo>
                  <a:pt x="146" y="263"/>
                </a:lnTo>
                <a:lnTo>
                  <a:pt x="172" y="263"/>
                </a:lnTo>
                <a:lnTo>
                  <a:pt x="197" y="263"/>
                </a:lnTo>
                <a:lnTo>
                  <a:pt x="222" y="264"/>
                </a:lnTo>
                <a:lnTo>
                  <a:pt x="247" y="267"/>
                </a:lnTo>
                <a:lnTo>
                  <a:pt x="272" y="268"/>
                </a:lnTo>
                <a:lnTo>
                  <a:pt x="296" y="271"/>
                </a:lnTo>
                <a:lnTo>
                  <a:pt x="322" y="274"/>
                </a:lnTo>
                <a:lnTo>
                  <a:pt x="322" y="144"/>
                </a:lnTo>
                <a:lnTo>
                  <a:pt x="322" y="0"/>
                </a:lnTo>
                <a:lnTo>
                  <a:pt x="293" y="0"/>
                </a:lnTo>
                <a:lnTo>
                  <a:pt x="266" y="1"/>
                </a:lnTo>
                <a:lnTo>
                  <a:pt x="239" y="1"/>
                </a:lnTo>
                <a:lnTo>
                  <a:pt x="212" y="2"/>
                </a:lnTo>
                <a:lnTo>
                  <a:pt x="185" y="5"/>
                </a:lnTo>
                <a:lnTo>
                  <a:pt x="158" y="6"/>
                </a:lnTo>
                <a:lnTo>
                  <a:pt x="131" y="8"/>
                </a:lnTo>
                <a:lnTo>
                  <a:pt x="104" y="10"/>
                </a:lnTo>
                <a:lnTo>
                  <a:pt x="79" y="13"/>
                </a:lnTo>
                <a:lnTo>
                  <a:pt x="52" y="14"/>
                </a:lnTo>
                <a:lnTo>
                  <a:pt x="26" y="17"/>
                </a:lnTo>
                <a:lnTo>
                  <a:pt x="0" y="18"/>
                </a:lnTo>
                <a:lnTo>
                  <a:pt x="0" y="77"/>
                </a:lnTo>
                <a:lnTo>
                  <a:pt x="38" y="105"/>
                </a:lnTo>
                <a:lnTo>
                  <a:pt x="0" y="156"/>
                </a:lnTo>
                <a:lnTo>
                  <a:pt x="0" y="27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7" name="Freeform 1633"/>
          <p:cNvSpPr>
            <a:spLocks/>
          </p:cNvSpPr>
          <p:nvPr/>
        </p:nvSpPr>
        <p:spPr bwMode="auto">
          <a:xfrm>
            <a:off x="2019300" y="3549650"/>
            <a:ext cx="28575" cy="104775"/>
          </a:xfrm>
          <a:custGeom>
            <a:avLst/>
            <a:gdLst>
              <a:gd name="T0" fmla="*/ 2147483647 w 54"/>
              <a:gd name="T1" fmla="*/ 0 h 198"/>
              <a:gd name="T2" fmla="*/ 2147483647 w 54"/>
              <a:gd name="T3" fmla="*/ 2147483647 h 198"/>
              <a:gd name="T4" fmla="*/ 2147483647 w 54"/>
              <a:gd name="T5" fmla="*/ 2147483647 h 198"/>
              <a:gd name="T6" fmla="*/ 2147483647 w 54"/>
              <a:gd name="T7" fmla="*/ 2147483647 h 198"/>
              <a:gd name="T8" fmla="*/ 2147483647 w 54"/>
              <a:gd name="T9" fmla="*/ 2147483647 h 198"/>
              <a:gd name="T10" fmla="*/ 2147483647 w 54"/>
              <a:gd name="T11" fmla="*/ 2147483647 h 198"/>
              <a:gd name="T12" fmla="*/ 2147483647 w 54"/>
              <a:gd name="T13" fmla="*/ 2147483647 h 198"/>
              <a:gd name="T14" fmla="*/ 0 w 54"/>
              <a:gd name="T15" fmla="*/ 2147483647 h 198"/>
              <a:gd name="T16" fmla="*/ 0 w 54"/>
              <a:gd name="T17" fmla="*/ 2147483647 h 198"/>
              <a:gd name="T18" fmla="*/ 2147483647 w 54"/>
              <a:gd name="T19" fmla="*/ 0 h 19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198">
                <a:moveTo>
                  <a:pt x="54" y="0"/>
                </a:moveTo>
                <a:lnTo>
                  <a:pt x="54" y="194"/>
                </a:lnTo>
                <a:lnTo>
                  <a:pt x="45" y="194"/>
                </a:lnTo>
                <a:lnTo>
                  <a:pt x="37" y="195"/>
                </a:lnTo>
                <a:lnTo>
                  <a:pt x="27" y="195"/>
                </a:lnTo>
                <a:lnTo>
                  <a:pt x="18" y="197"/>
                </a:lnTo>
                <a:lnTo>
                  <a:pt x="10" y="197"/>
                </a:lnTo>
                <a:lnTo>
                  <a:pt x="0" y="198"/>
                </a:lnTo>
                <a:lnTo>
                  <a:pt x="0" y="72"/>
                </a:lnTo>
                <a:lnTo>
                  <a:pt x="5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8" name="Freeform 1634"/>
          <p:cNvSpPr>
            <a:spLocks/>
          </p:cNvSpPr>
          <p:nvPr/>
        </p:nvSpPr>
        <p:spPr bwMode="auto">
          <a:xfrm>
            <a:off x="2019300" y="3517900"/>
            <a:ext cx="28575" cy="31750"/>
          </a:xfrm>
          <a:custGeom>
            <a:avLst/>
            <a:gdLst>
              <a:gd name="T0" fmla="*/ 2147483647 w 54"/>
              <a:gd name="T1" fmla="*/ 2147483647 h 59"/>
              <a:gd name="T2" fmla="*/ 0 w 54"/>
              <a:gd name="T3" fmla="*/ 2147483647 h 59"/>
              <a:gd name="T4" fmla="*/ 0 w 54"/>
              <a:gd name="T5" fmla="*/ 2147483647 h 59"/>
              <a:gd name="T6" fmla="*/ 2147483647 w 54"/>
              <a:gd name="T7" fmla="*/ 2147483647 h 59"/>
              <a:gd name="T8" fmla="*/ 2147483647 w 54"/>
              <a:gd name="T9" fmla="*/ 2147483647 h 59"/>
              <a:gd name="T10" fmla="*/ 2147483647 w 54"/>
              <a:gd name="T11" fmla="*/ 2147483647 h 59"/>
              <a:gd name="T12" fmla="*/ 2147483647 w 54"/>
              <a:gd name="T13" fmla="*/ 2147483647 h 59"/>
              <a:gd name="T14" fmla="*/ 2147483647 w 54"/>
              <a:gd name="T15" fmla="*/ 2147483647 h 59"/>
              <a:gd name="T16" fmla="*/ 2147483647 w 54"/>
              <a:gd name="T17" fmla="*/ 0 h 59"/>
              <a:gd name="T18" fmla="*/ 2147483647 w 54"/>
              <a:gd name="T19" fmla="*/ 2147483647 h 59"/>
              <a:gd name="T20" fmla="*/ 2147483647 w 54"/>
              <a:gd name="T21" fmla="*/ 2147483647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59">
                <a:moveTo>
                  <a:pt x="23" y="37"/>
                </a:moveTo>
                <a:lnTo>
                  <a:pt x="0" y="19"/>
                </a:lnTo>
                <a:lnTo>
                  <a:pt x="0" y="5"/>
                </a:lnTo>
                <a:lnTo>
                  <a:pt x="10" y="5"/>
                </a:lnTo>
                <a:lnTo>
                  <a:pt x="18" y="3"/>
                </a:lnTo>
                <a:lnTo>
                  <a:pt x="27" y="3"/>
                </a:lnTo>
                <a:lnTo>
                  <a:pt x="37" y="2"/>
                </a:lnTo>
                <a:lnTo>
                  <a:pt x="45" y="2"/>
                </a:lnTo>
                <a:lnTo>
                  <a:pt x="54" y="0"/>
                </a:lnTo>
                <a:lnTo>
                  <a:pt x="54" y="59"/>
                </a:lnTo>
                <a:lnTo>
                  <a:pt x="23" y="3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9" name="Freeform 1635"/>
          <p:cNvSpPr>
            <a:spLocks/>
          </p:cNvSpPr>
          <p:nvPr/>
        </p:nvSpPr>
        <p:spPr bwMode="auto">
          <a:xfrm>
            <a:off x="2047875" y="3549650"/>
            <a:ext cx="19050" cy="41275"/>
          </a:xfrm>
          <a:custGeom>
            <a:avLst/>
            <a:gdLst>
              <a:gd name="T0" fmla="*/ 0 w 38"/>
              <a:gd name="T1" fmla="*/ 0 h 79"/>
              <a:gd name="T2" fmla="*/ 0 w 38"/>
              <a:gd name="T3" fmla="*/ 2147483647 h 79"/>
              <a:gd name="T4" fmla="*/ 2147483647 w 38"/>
              <a:gd name="T5" fmla="*/ 2147483647 h 79"/>
              <a:gd name="T6" fmla="*/ 0 w 38"/>
              <a:gd name="T7" fmla="*/ 0 h 7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8" h="79">
                <a:moveTo>
                  <a:pt x="0" y="0"/>
                </a:moveTo>
                <a:lnTo>
                  <a:pt x="0" y="79"/>
                </a:lnTo>
                <a:lnTo>
                  <a:pt x="38" y="2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0" name="Line 1636"/>
          <p:cNvSpPr>
            <a:spLocks noChangeShapeType="1"/>
          </p:cNvSpPr>
          <p:nvPr/>
        </p:nvSpPr>
        <p:spPr bwMode="auto">
          <a:xfrm>
            <a:off x="2047875" y="3486150"/>
            <a:ext cx="1588" cy="169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1" name="Freeform 1637"/>
          <p:cNvSpPr>
            <a:spLocks/>
          </p:cNvSpPr>
          <p:nvPr/>
        </p:nvSpPr>
        <p:spPr bwMode="auto">
          <a:xfrm>
            <a:off x="3644900" y="2355850"/>
            <a:ext cx="1295400" cy="60325"/>
          </a:xfrm>
          <a:custGeom>
            <a:avLst/>
            <a:gdLst>
              <a:gd name="T0" fmla="*/ 2147483647 w 2448"/>
              <a:gd name="T1" fmla="*/ 2147483647 h 115"/>
              <a:gd name="T2" fmla="*/ 0 w 2448"/>
              <a:gd name="T3" fmla="*/ 2147483647 h 115"/>
              <a:gd name="T4" fmla="*/ 0 w 2448"/>
              <a:gd name="T5" fmla="*/ 2147483647 h 115"/>
              <a:gd name="T6" fmla="*/ 2147483647 w 2448"/>
              <a:gd name="T7" fmla="*/ 0 h 115"/>
              <a:gd name="T8" fmla="*/ 2147483647 w 2448"/>
              <a:gd name="T9" fmla="*/ 0 h 115"/>
              <a:gd name="T10" fmla="*/ 2147483647 w 2448"/>
              <a:gd name="T11" fmla="*/ 2147483647 h 115"/>
              <a:gd name="T12" fmla="*/ 2147483647 w 2448"/>
              <a:gd name="T13" fmla="*/ 2147483647 h 1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8" h="115">
                <a:moveTo>
                  <a:pt x="2428" y="46"/>
                </a:moveTo>
                <a:lnTo>
                  <a:pt x="0" y="115"/>
                </a:lnTo>
                <a:lnTo>
                  <a:pt x="0" y="68"/>
                </a:lnTo>
                <a:lnTo>
                  <a:pt x="2440" y="0"/>
                </a:lnTo>
                <a:lnTo>
                  <a:pt x="2448" y="0"/>
                </a:lnTo>
                <a:lnTo>
                  <a:pt x="2448" y="47"/>
                </a:lnTo>
                <a:lnTo>
                  <a:pt x="2428" y="4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2" name="Freeform 1638"/>
          <p:cNvSpPr>
            <a:spLocks/>
          </p:cNvSpPr>
          <p:nvPr/>
        </p:nvSpPr>
        <p:spPr bwMode="auto">
          <a:xfrm>
            <a:off x="4940300" y="2355850"/>
            <a:ext cx="379413" cy="36513"/>
          </a:xfrm>
          <a:custGeom>
            <a:avLst/>
            <a:gdLst>
              <a:gd name="T0" fmla="*/ 2147483647 w 719"/>
              <a:gd name="T1" fmla="*/ 2147483647 h 69"/>
              <a:gd name="T2" fmla="*/ 0 w 719"/>
              <a:gd name="T3" fmla="*/ 2147483647 h 69"/>
              <a:gd name="T4" fmla="*/ 0 w 719"/>
              <a:gd name="T5" fmla="*/ 0 h 69"/>
              <a:gd name="T6" fmla="*/ 2147483647 w 719"/>
              <a:gd name="T7" fmla="*/ 2147483647 h 69"/>
              <a:gd name="T8" fmla="*/ 2147483647 w 719"/>
              <a:gd name="T9" fmla="*/ 2147483647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9" h="69">
                <a:moveTo>
                  <a:pt x="719" y="69"/>
                </a:moveTo>
                <a:lnTo>
                  <a:pt x="0" y="47"/>
                </a:lnTo>
                <a:lnTo>
                  <a:pt x="0" y="0"/>
                </a:lnTo>
                <a:lnTo>
                  <a:pt x="719" y="20"/>
                </a:lnTo>
                <a:lnTo>
                  <a:pt x="719" y="6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3" name="Freeform 1639"/>
          <p:cNvSpPr>
            <a:spLocks/>
          </p:cNvSpPr>
          <p:nvPr/>
        </p:nvSpPr>
        <p:spPr bwMode="auto">
          <a:xfrm>
            <a:off x="5319713" y="2366963"/>
            <a:ext cx="782637" cy="47625"/>
          </a:xfrm>
          <a:custGeom>
            <a:avLst/>
            <a:gdLst>
              <a:gd name="T0" fmla="*/ 2147483647 w 1478"/>
              <a:gd name="T1" fmla="*/ 2147483647 h 92"/>
              <a:gd name="T2" fmla="*/ 0 w 1478"/>
              <a:gd name="T3" fmla="*/ 2147483647 h 92"/>
              <a:gd name="T4" fmla="*/ 0 w 1478"/>
              <a:gd name="T5" fmla="*/ 0 h 92"/>
              <a:gd name="T6" fmla="*/ 2147483647 w 1478"/>
              <a:gd name="T7" fmla="*/ 2147483647 h 92"/>
              <a:gd name="T8" fmla="*/ 2147483647 w 1478"/>
              <a:gd name="T9" fmla="*/ 2147483647 h 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78" h="92">
                <a:moveTo>
                  <a:pt x="1478" y="92"/>
                </a:moveTo>
                <a:lnTo>
                  <a:pt x="0" y="49"/>
                </a:lnTo>
                <a:lnTo>
                  <a:pt x="0" y="0"/>
                </a:lnTo>
                <a:lnTo>
                  <a:pt x="1478" y="43"/>
                </a:lnTo>
                <a:lnTo>
                  <a:pt x="1478" y="9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4" name="Freeform 1640"/>
          <p:cNvSpPr>
            <a:spLocks/>
          </p:cNvSpPr>
          <p:nvPr/>
        </p:nvSpPr>
        <p:spPr bwMode="auto">
          <a:xfrm>
            <a:off x="6126163" y="2390775"/>
            <a:ext cx="768350" cy="49213"/>
          </a:xfrm>
          <a:custGeom>
            <a:avLst/>
            <a:gdLst>
              <a:gd name="T0" fmla="*/ 2147483647 w 1453"/>
              <a:gd name="T1" fmla="*/ 2147483647 h 93"/>
              <a:gd name="T2" fmla="*/ 0 w 1453"/>
              <a:gd name="T3" fmla="*/ 2147483647 h 93"/>
              <a:gd name="T4" fmla="*/ 0 w 1453"/>
              <a:gd name="T5" fmla="*/ 0 h 93"/>
              <a:gd name="T6" fmla="*/ 2147483647 w 1453"/>
              <a:gd name="T7" fmla="*/ 2147483647 h 93"/>
              <a:gd name="T8" fmla="*/ 2147483647 w 1453"/>
              <a:gd name="T9" fmla="*/ 2147483647 h 93"/>
              <a:gd name="T10" fmla="*/ 2147483647 w 1453"/>
              <a:gd name="T11" fmla="*/ 2147483647 h 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3" h="93">
                <a:moveTo>
                  <a:pt x="311" y="58"/>
                </a:moveTo>
                <a:lnTo>
                  <a:pt x="0" y="48"/>
                </a:lnTo>
                <a:lnTo>
                  <a:pt x="0" y="0"/>
                </a:lnTo>
                <a:lnTo>
                  <a:pt x="1453" y="42"/>
                </a:lnTo>
                <a:lnTo>
                  <a:pt x="1453" y="93"/>
                </a:lnTo>
                <a:lnTo>
                  <a:pt x="311" y="5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5" name="Freeform 1641"/>
          <p:cNvSpPr>
            <a:spLocks/>
          </p:cNvSpPr>
          <p:nvPr/>
        </p:nvSpPr>
        <p:spPr bwMode="auto">
          <a:xfrm>
            <a:off x="6911975" y="2413000"/>
            <a:ext cx="279400" cy="34925"/>
          </a:xfrm>
          <a:custGeom>
            <a:avLst/>
            <a:gdLst>
              <a:gd name="T0" fmla="*/ 2147483647 w 528"/>
              <a:gd name="T1" fmla="*/ 2147483647 h 66"/>
              <a:gd name="T2" fmla="*/ 0 w 528"/>
              <a:gd name="T3" fmla="*/ 2147483647 h 66"/>
              <a:gd name="T4" fmla="*/ 0 w 528"/>
              <a:gd name="T5" fmla="*/ 0 h 66"/>
              <a:gd name="T6" fmla="*/ 2147483647 w 528"/>
              <a:gd name="T7" fmla="*/ 2147483647 h 66"/>
              <a:gd name="T8" fmla="*/ 2147483647 w 528"/>
              <a:gd name="T9" fmla="*/ 2147483647 h 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8" h="66">
                <a:moveTo>
                  <a:pt x="528" y="66"/>
                </a:moveTo>
                <a:lnTo>
                  <a:pt x="0" y="50"/>
                </a:lnTo>
                <a:lnTo>
                  <a:pt x="0" y="0"/>
                </a:lnTo>
                <a:lnTo>
                  <a:pt x="527" y="15"/>
                </a:lnTo>
                <a:lnTo>
                  <a:pt x="528" y="6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6" name="Freeform 1642"/>
          <p:cNvSpPr>
            <a:spLocks/>
          </p:cNvSpPr>
          <p:nvPr/>
        </p:nvSpPr>
        <p:spPr bwMode="auto">
          <a:xfrm>
            <a:off x="6126163" y="2390775"/>
            <a:ext cx="768350" cy="49213"/>
          </a:xfrm>
          <a:custGeom>
            <a:avLst/>
            <a:gdLst>
              <a:gd name="T0" fmla="*/ 0 w 1453"/>
              <a:gd name="T1" fmla="*/ 2147483647 h 93"/>
              <a:gd name="T2" fmla="*/ 0 w 1453"/>
              <a:gd name="T3" fmla="*/ 0 h 93"/>
              <a:gd name="T4" fmla="*/ 2147483647 w 1453"/>
              <a:gd name="T5" fmla="*/ 2147483647 h 93"/>
              <a:gd name="T6" fmla="*/ 2147483647 w 1453"/>
              <a:gd name="T7" fmla="*/ 2147483647 h 93"/>
              <a:gd name="T8" fmla="*/ 2147483647 w 1453"/>
              <a:gd name="T9" fmla="*/ 2147483647 h 93"/>
              <a:gd name="T10" fmla="*/ 0 w 1453"/>
              <a:gd name="T11" fmla="*/ 2147483647 h 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3" h="93">
                <a:moveTo>
                  <a:pt x="0" y="48"/>
                </a:moveTo>
                <a:lnTo>
                  <a:pt x="0" y="0"/>
                </a:lnTo>
                <a:lnTo>
                  <a:pt x="1453" y="42"/>
                </a:lnTo>
                <a:lnTo>
                  <a:pt x="1453" y="93"/>
                </a:lnTo>
                <a:lnTo>
                  <a:pt x="311" y="58"/>
                </a:lnTo>
                <a:lnTo>
                  <a:pt x="0" y="4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7" name="Freeform 1643"/>
          <p:cNvSpPr>
            <a:spLocks/>
          </p:cNvSpPr>
          <p:nvPr/>
        </p:nvSpPr>
        <p:spPr bwMode="auto">
          <a:xfrm>
            <a:off x="4500563" y="2249488"/>
            <a:ext cx="439737" cy="119062"/>
          </a:xfrm>
          <a:custGeom>
            <a:avLst/>
            <a:gdLst>
              <a:gd name="T0" fmla="*/ 2147483647 w 830"/>
              <a:gd name="T1" fmla="*/ 2147483647 h 223"/>
              <a:gd name="T2" fmla="*/ 0 w 830"/>
              <a:gd name="T3" fmla="*/ 2147483647 h 223"/>
              <a:gd name="T4" fmla="*/ 0 w 830"/>
              <a:gd name="T5" fmla="*/ 0 h 223"/>
              <a:gd name="T6" fmla="*/ 2147483647 w 830"/>
              <a:gd name="T7" fmla="*/ 0 h 223"/>
              <a:gd name="T8" fmla="*/ 2147483647 w 830"/>
              <a:gd name="T9" fmla="*/ 2147483647 h 223"/>
              <a:gd name="T10" fmla="*/ 2147483647 w 830"/>
              <a:gd name="T11" fmla="*/ 2147483647 h 2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30" h="223">
                <a:moveTo>
                  <a:pt x="822" y="200"/>
                </a:moveTo>
                <a:lnTo>
                  <a:pt x="0" y="223"/>
                </a:lnTo>
                <a:lnTo>
                  <a:pt x="0" y="0"/>
                </a:lnTo>
                <a:lnTo>
                  <a:pt x="830" y="0"/>
                </a:lnTo>
                <a:lnTo>
                  <a:pt x="830" y="200"/>
                </a:lnTo>
                <a:lnTo>
                  <a:pt x="822" y="20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8" name="Line 1644"/>
          <p:cNvSpPr>
            <a:spLocks noChangeShapeType="1"/>
          </p:cNvSpPr>
          <p:nvPr/>
        </p:nvSpPr>
        <p:spPr bwMode="auto">
          <a:xfrm flipH="1" flipV="1">
            <a:off x="4935538" y="2355850"/>
            <a:ext cx="2254250" cy="650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9" name="Freeform 1645"/>
          <p:cNvSpPr>
            <a:spLocks/>
          </p:cNvSpPr>
          <p:nvPr/>
        </p:nvSpPr>
        <p:spPr bwMode="auto">
          <a:xfrm>
            <a:off x="2851150" y="2392363"/>
            <a:ext cx="771525" cy="46037"/>
          </a:xfrm>
          <a:custGeom>
            <a:avLst/>
            <a:gdLst>
              <a:gd name="T0" fmla="*/ 2147483647 w 1458"/>
              <a:gd name="T1" fmla="*/ 2147483647 h 88"/>
              <a:gd name="T2" fmla="*/ 0 w 1458"/>
              <a:gd name="T3" fmla="*/ 2147483647 h 88"/>
              <a:gd name="T4" fmla="*/ 0 w 1458"/>
              <a:gd name="T5" fmla="*/ 2147483647 h 88"/>
              <a:gd name="T6" fmla="*/ 2147483647 w 1458"/>
              <a:gd name="T7" fmla="*/ 0 h 88"/>
              <a:gd name="T8" fmla="*/ 2147483647 w 1458"/>
              <a:gd name="T9" fmla="*/ 2147483647 h 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58" h="88">
                <a:moveTo>
                  <a:pt x="1458" y="46"/>
                </a:moveTo>
                <a:lnTo>
                  <a:pt x="0" y="88"/>
                </a:lnTo>
                <a:lnTo>
                  <a:pt x="0" y="40"/>
                </a:lnTo>
                <a:lnTo>
                  <a:pt x="1458" y="0"/>
                </a:lnTo>
                <a:lnTo>
                  <a:pt x="1458" y="4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0" name="Freeform 1646"/>
          <p:cNvSpPr>
            <a:spLocks/>
          </p:cNvSpPr>
          <p:nvPr/>
        </p:nvSpPr>
        <p:spPr bwMode="auto">
          <a:xfrm>
            <a:off x="3622675" y="2392363"/>
            <a:ext cx="22225" cy="23812"/>
          </a:xfrm>
          <a:custGeom>
            <a:avLst/>
            <a:gdLst>
              <a:gd name="T0" fmla="*/ 0 w 41"/>
              <a:gd name="T1" fmla="*/ 2147483647 h 47"/>
              <a:gd name="T2" fmla="*/ 0 w 41"/>
              <a:gd name="T3" fmla="*/ 2147483647 h 47"/>
              <a:gd name="T4" fmla="*/ 2147483647 w 41"/>
              <a:gd name="T5" fmla="*/ 0 h 47"/>
              <a:gd name="T6" fmla="*/ 2147483647 w 41"/>
              <a:gd name="T7" fmla="*/ 2147483647 h 47"/>
              <a:gd name="T8" fmla="*/ 0 w 41"/>
              <a:gd name="T9" fmla="*/ 2147483647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47">
                <a:moveTo>
                  <a:pt x="0" y="47"/>
                </a:moveTo>
                <a:lnTo>
                  <a:pt x="0" y="1"/>
                </a:lnTo>
                <a:lnTo>
                  <a:pt x="41" y="0"/>
                </a:lnTo>
                <a:lnTo>
                  <a:pt x="41" y="47"/>
                </a:lnTo>
                <a:lnTo>
                  <a:pt x="0" y="4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1" name="Freeform 1647"/>
          <p:cNvSpPr>
            <a:spLocks/>
          </p:cNvSpPr>
          <p:nvPr/>
        </p:nvSpPr>
        <p:spPr bwMode="auto">
          <a:xfrm>
            <a:off x="2592388" y="2413000"/>
            <a:ext cx="258762" cy="33338"/>
          </a:xfrm>
          <a:custGeom>
            <a:avLst/>
            <a:gdLst>
              <a:gd name="T0" fmla="*/ 2147483647 w 489"/>
              <a:gd name="T1" fmla="*/ 0 h 61"/>
              <a:gd name="T2" fmla="*/ 0 w 489"/>
              <a:gd name="T3" fmla="*/ 2147483647 h 61"/>
              <a:gd name="T4" fmla="*/ 2147483647 w 489"/>
              <a:gd name="T5" fmla="*/ 2147483647 h 61"/>
              <a:gd name="T6" fmla="*/ 2147483647 w 489"/>
              <a:gd name="T7" fmla="*/ 2147483647 h 61"/>
              <a:gd name="T8" fmla="*/ 2147483647 w 489"/>
              <a:gd name="T9" fmla="*/ 0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9" h="61">
                <a:moveTo>
                  <a:pt x="489" y="0"/>
                </a:moveTo>
                <a:lnTo>
                  <a:pt x="0" y="14"/>
                </a:lnTo>
                <a:lnTo>
                  <a:pt x="2" y="61"/>
                </a:lnTo>
                <a:lnTo>
                  <a:pt x="489" y="48"/>
                </a:lnTo>
                <a:lnTo>
                  <a:pt x="48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2" name="Freeform 1648"/>
          <p:cNvSpPr>
            <a:spLocks/>
          </p:cNvSpPr>
          <p:nvPr/>
        </p:nvSpPr>
        <p:spPr bwMode="auto">
          <a:xfrm>
            <a:off x="4337050" y="2249488"/>
            <a:ext cx="163513" cy="122237"/>
          </a:xfrm>
          <a:custGeom>
            <a:avLst/>
            <a:gdLst>
              <a:gd name="T0" fmla="*/ 2147483647 w 309"/>
              <a:gd name="T1" fmla="*/ 2147483647 h 231"/>
              <a:gd name="T2" fmla="*/ 0 w 309"/>
              <a:gd name="T3" fmla="*/ 2147483647 h 231"/>
              <a:gd name="T4" fmla="*/ 0 w 309"/>
              <a:gd name="T5" fmla="*/ 0 h 231"/>
              <a:gd name="T6" fmla="*/ 2147483647 w 309"/>
              <a:gd name="T7" fmla="*/ 0 h 231"/>
              <a:gd name="T8" fmla="*/ 2147483647 w 309"/>
              <a:gd name="T9" fmla="*/ 2147483647 h 2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9" h="231">
                <a:moveTo>
                  <a:pt x="309" y="223"/>
                </a:moveTo>
                <a:lnTo>
                  <a:pt x="0" y="231"/>
                </a:lnTo>
                <a:lnTo>
                  <a:pt x="0" y="0"/>
                </a:lnTo>
                <a:lnTo>
                  <a:pt x="309" y="0"/>
                </a:lnTo>
                <a:lnTo>
                  <a:pt x="309" y="2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3" name="Freeform 1649"/>
          <p:cNvSpPr>
            <a:spLocks/>
          </p:cNvSpPr>
          <p:nvPr/>
        </p:nvSpPr>
        <p:spPr bwMode="auto">
          <a:xfrm>
            <a:off x="3708400" y="2249488"/>
            <a:ext cx="628650" cy="141287"/>
          </a:xfrm>
          <a:custGeom>
            <a:avLst/>
            <a:gdLst>
              <a:gd name="T0" fmla="*/ 2147483647 w 1189"/>
              <a:gd name="T1" fmla="*/ 2147483647 h 265"/>
              <a:gd name="T2" fmla="*/ 0 w 1189"/>
              <a:gd name="T3" fmla="*/ 2147483647 h 265"/>
              <a:gd name="T4" fmla="*/ 0 w 1189"/>
              <a:gd name="T5" fmla="*/ 0 h 265"/>
              <a:gd name="T6" fmla="*/ 2147483647 w 1189"/>
              <a:gd name="T7" fmla="*/ 0 h 265"/>
              <a:gd name="T8" fmla="*/ 2147483647 w 1189"/>
              <a:gd name="T9" fmla="*/ 2147483647 h 2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89" h="265">
                <a:moveTo>
                  <a:pt x="1189" y="231"/>
                </a:moveTo>
                <a:lnTo>
                  <a:pt x="0" y="265"/>
                </a:lnTo>
                <a:lnTo>
                  <a:pt x="0" y="0"/>
                </a:lnTo>
                <a:lnTo>
                  <a:pt x="1189" y="0"/>
                </a:lnTo>
                <a:lnTo>
                  <a:pt x="1189" y="23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4" name="Freeform 1650"/>
          <p:cNvSpPr>
            <a:spLocks/>
          </p:cNvSpPr>
          <p:nvPr/>
        </p:nvSpPr>
        <p:spPr bwMode="auto">
          <a:xfrm>
            <a:off x="3560763" y="2249488"/>
            <a:ext cx="147637" cy="144462"/>
          </a:xfrm>
          <a:custGeom>
            <a:avLst/>
            <a:gdLst>
              <a:gd name="T0" fmla="*/ 2147483647 w 277"/>
              <a:gd name="T1" fmla="*/ 2147483647 h 272"/>
              <a:gd name="T2" fmla="*/ 0 w 277"/>
              <a:gd name="T3" fmla="*/ 2147483647 h 272"/>
              <a:gd name="T4" fmla="*/ 0 w 277"/>
              <a:gd name="T5" fmla="*/ 0 h 272"/>
              <a:gd name="T6" fmla="*/ 2147483647 w 277"/>
              <a:gd name="T7" fmla="*/ 0 h 272"/>
              <a:gd name="T8" fmla="*/ 2147483647 w 277"/>
              <a:gd name="T9" fmla="*/ 2147483647 h 2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7" h="272">
                <a:moveTo>
                  <a:pt x="277" y="265"/>
                </a:moveTo>
                <a:lnTo>
                  <a:pt x="0" y="272"/>
                </a:lnTo>
                <a:lnTo>
                  <a:pt x="0" y="0"/>
                </a:lnTo>
                <a:lnTo>
                  <a:pt x="277" y="0"/>
                </a:lnTo>
                <a:lnTo>
                  <a:pt x="277" y="26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5" name="Freeform 1651"/>
          <p:cNvSpPr>
            <a:spLocks/>
          </p:cNvSpPr>
          <p:nvPr/>
        </p:nvSpPr>
        <p:spPr bwMode="auto">
          <a:xfrm>
            <a:off x="2932113" y="2249488"/>
            <a:ext cx="628650" cy="161925"/>
          </a:xfrm>
          <a:custGeom>
            <a:avLst/>
            <a:gdLst>
              <a:gd name="T0" fmla="*/ 2147483647 w 1188"/>
              <a:gd name="T1" fmla="*/ 2147483647 h 305"/>
              <a:gd name="T2" fmla="*/ 0 w 1188"/>
              <a:gd name="T3" fmla="*/ 2147483647 h 305"/>
              <a:gd name="T4" fmla="*/ 0 w 1188"/>
              <a:gd name="T5" fmla="*/ 0 h 305"/>
              <a:gd name="T6" fmla="*/ 2147483647 w 1188"/>
              <a:gd name="T7" fmla="*/ 0 h 305"/>
              <a:gd name="T8" fmla="*/ 2147483647 w 1188"/>
              <a:gd name="T9" fmla="*/ 2147483647 h 3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88" h="305">
                <a:moveTo>
                  <a:pt x="1188" y="272"/>
                </a:moveTo>
                <a:lnTo>
                  <a:pt x="0" y="305"/>
                </a:lnTo>
                <a:lnTo>
                  <a:pt x="0" y="0"/>
                </a:lnTo>
                <a:lnTo>
                  <a:pt x="1188" y="0"/>
                </a:lnTo>
                <a:lnTo>
                  <a:pt x="1188" y="27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6" name="Freeform 1652"/>
          <p:cNvSpPr>
            <a:spLocks/>
          </p:cNvSpPr>
          <p:nvPr/>
        </p:nvSpPr>
        <p:spPr bwMode="auto">
          <a:xfrm>
            <a:off x="2768600" y="2249488"/>
            <a:ext cx="163513" cy="166687"/>
          </a:xfrm>
          <a:custGeom>
            <a:avLst/>
            <a:gdLst>
              <a:gd name="T0" fmla="*/ 2147483647 w 309"/>
              <a:gd name="T1" fmla="*/ 0 h 313"/>
              <a:gd name="T2" fmla="*/ 2147483647 w 309"/>
              <a:gd name="T3" fmla="*/ 2147483647 h 313"/>
              <a:gd name="T4" fmla="*/ 0 w 309"/>
              <a:gd name="T5" fmla="*/ 2147483647 h 313"/>
              <a:gd name="T6" fmla="*/ 0 w 309"/>
              <a:gd name="T7" fmla="*/ 0 h 313"/>
              <a:gd name="T8" fmla="*/ 2147483647 w 309"/>
              <a:gd name="T9" fmla="*/ 0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9" h="313">
                <a:moveTo>
                  <a:pt x="309" y="0"/>
                </a:moveTo>
                <a:lnTo>
                  <a:pt x="309" y="305"/>
                </a:lnTo>
                <a:lnTo>
                  <a:pt x="0" y="313"/>
                </a:lnTo>
                <a:lnTo>
                  <a:pt x="0" y="0"/>
                </a:lnTo>
                <a:lnTo>
                  <a:pt x="309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7" name="Freeform 1653"/>
          <p:cNvSpPr>
            <a:spLocks/>
          </p:cNvSpPr>
          <p:nvPr/>
        </p:nvSpPr>
        <p:spPr bwMode="auto">
          <a:xfrm>
            <a:off x="2217738" y="2249488"/>
            <a:ext cx="550862" cy="171450"/>
          </a:xfrm>
          <a:custGeom>
            <a:avLst/>
            <a:gdLst>
              <a:gd name="T0" fmla="*/ 2147483647 w 1042"/>
              <a:gd name="T1" fmla="*/ 2147483647 h 323"/>
              <a:gd name="T2" fmla="*/ 0 w 1042"/>
              <a:gd name="T3" fmla="*/ 2147483647 h 323"/>
              <a:gd name="T4" fmla="*/ 0 w 1042"/>
              <a:gd name="T5" fmla="*/ 0 h 323"/>
              <a:gd name="T6" fmla="*/ 2147483647 w 1042"/>
              <a:gd name="T7" fmla="*/ 0 h 323"/>
              <a:gd name="T8" fmla="*/ 2147483647 w 1042"/>
              <a:gd name="T9" fmla="*/ 2147483647 h 323"/>
              <a:gd name="T10" fmla="*/ 2147483647 w 1042"/>
              <a:gd name="T11" fmla="*/ 2147483647 h 3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42" h="323">
                <a:moveTo>
                  <a:pt x="708" y="323"/>
                </a:moveTo>
                <a:lnTo>
                  <a:pt x="0" y="323"/>
                </a:lnTo>
                <a:lnTo>
                  <a:pt x="0" y="0"/>
                </a:lnTo>
                <a:lnTo>
                  <a:pt x="1042" y="0"/>
                </a:lnTo>
                <a:lnTo>
                  <a:pt x="1042" y="313"/>
                </a:lnTo>
                <a:lnTo>
                  <a:pt x="708" y="3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8" name="Line 1654"/>
          <p:cNvSpPr>
            <a:spLocks noChangeShapeType="1"/>
          </p:cNvSpPr>
          <p:nvPr/>
        </p:nvSpPr>
        <p:spPr bwMode="auto">
          <a:xfrm flipH="1">
            <a:off x="2592388" y="2355850"/>
            <a:ext cx="2343150" cy="650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9" name="Freeform 1655"/>
          <p:cNvSpPr>
            <a:spLocks/>
          </p:cNvSpPr>
          <p:nvPr/>
        </p:nvSpPr>
        <p:spPr bwMode="auto">
          <a:xfrm>
            <a:off x="2593975" y="2438400"/>
            <a:ext cx="244475" cy="133350"/>
          </a:xfrm>
          <a:custGeom>
            <a:avLst/>
            <a:gdLst>
              <a:gd name="T0" fmla="*/ 2147483647 w 463"/>
              <a:gd name="T1" fmla="*/ 2147483647 h 251"/>
              <a:gd name="T2" fmla="*/ 2147483647 w 463"/>
              <a:gd name="T3" fmla="*/ 0 h 251"/>
              <a:gd name="T4" fmla="*/ 0 w 463"/>
              <a:gd name="T5" fmla="*/ 2147483647 h 251"/>
              <a:gd name="T6" fmla="*/ 2147483647 w 463"/>
              <a:gd name="T7" fmla="*/ 2147483647 h 251"/>
              <a:gd name="T8" fmla="*/ 2147483647 w 463"/>
              <a:gd name="T9" fmla="*/ 2147483647 h 2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3" h="251">
                <a:moveTo>
                  <a:pt x="463" y="239"/>
                </a:moveTo>
                <a:lnTo>
                  <a:pt x="463" y="0"/>
                </a:lnTo>
                <a:lnTo>
                  <a:pt x="0" y="13"/>
                </a:lnTo>
                <a:lnTo>
                  <a:pt x="6" y="251"/>
                </a:lnTo>
                <a:lnTo>
                  <a:pt x="463" y="2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0" name="Freeform 1656"/>
          <p:cNvSpPr>
            <a:spLocks/>
          </p:cNvSpPr>
          <p:nvPr/>
        </p:nvSpPr>
        <p:spPr bwMode="auto">
          <a:xfrm>
            <a:off x="2597150" y="2565400"/>
            <a:ext cx="241300" cy="26988"/>
          </a:xfrm>
          <a:custGeom>
            <a:avLst/>
            <a:gdLst>
              <a:gd name="T0" fmla="*/ 2147483647 w 457"/>
              <a:gd name="T1" fmla="*/ 2147483647 h 50"/>
              <a:gd name="T2" fmla="*/ 2147483647 w 457"/>
              <a:gd name="T3" fmla="*/ 2147483647 h 50"/>
              <a:gd name="T4" fmla="*/ 2147483647 w 457"/>
              <a:gd name="T5" fmla="*/ 0 h 50"/>
              <a:gd name="T6" fmla="*/ 0 w 457"/>
              <a:gd name="T7" fmla="*/ 2147483647 h 50"/>
              <a:gd name="T8" fmla="*/ 2147483647 w 457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57" h="50">
                <a:moveTo>
                  <a:pt x="2" y="50"/>
                </a:moveTo>
                <a:lnTo>
                  <a:pt x="457" y="36"/>
                </a:lnTo>
                <a:lnTo>
                  <a:pt x="457" y="0"/>
                </a:lnTo>
                <a:lnTo>
                  <a:pt x="0" y="12"/>
                </a:lnTo>
                <a:lnTo>
                  <a:pt x="2" y="5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1" name="Freeform 1657"/>
          <p:cNvSpPr>
            <a:spLocks/>
          </p:cNvSpPr>
          <p:nvPr/>
        </p:nvSpPr>
        <p:spPr bwMode="auto">
          <a:xfrm>
            <a:off x="2217738" y="2420938"/>
            <a:ext cx="376237" cy="14287"/>
          </a:xfrm>
          <a:custGeom>
            <a:avLst/>
            <a:gdLst>
              <a:gd name="T0" fmla="*/ 0 w 710"/>
              <a:gd name="T1" fmla="*/ 2147483647 h 26"/>
              <a:gd name="T2" fmla="*/ 2147483647 w 710"/>
              <a:gd name="T3" fmla="*/ 2147483647 h 26"/>
              <a:gd name="T4" fmla="*/ 2147483647 w 710"/>
              <a:gd name="T5" fmla="*/ 0 h 26"/>
              <a:gd name="T6" fmla="*/ 0 w 710"/>
              <a:gd name="T7" fmla="*/ 0 h 26"/>
              <a:gd name="T8" fmla="*/ 0 w 710"/>
              <a:gd name="T9" fmla="*/ 2147483647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0" h="26">
                <a:moveTo>
                  <a:pt x="0" y="26"/>
                </a:moveTo>
                <a:lnTo>
                  <a:pt x="710" y="26"/>
                </a:lnTo>
                <a:lnTo>
                  <a:pt x="708" y="0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37314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2" name="Freeform 1658"/>
          <p:cNvSpPr>
            <a:spLocks/>
          </p:cNvSpPr>
          <p:nvPr/>
        </p:nvSpPr>
        <p:spPr bwMode="auto">
          <a:xfrm>
            <a:off x="2217738" y="2435225"/>
            <a:ext cx="533400" cy="182563"/>
          </a:xfrm>
          <a:custGeom>
            <a:avLst/>
            <a:gdLst>
              <a:gd name="T0" fmla="*/ 2147483647 w 1008"/>
              <a:gd name="T1" fmla="*/ 2147483647 h 345"/>
              <a:gd name="T2" fmla="*/ 0 w 1008"/>
              <a:gd name="T3" fmla="*/ 2147483647 h 345"/>
              <a:gd name="T4" fmla="*/ 0 w 1008"/>
              <a:gd name="T5" fmla="*/ 0 h 345"/>
              <a:gd name="T6" fmla="*/ 2147483647 w 1008"/>
              <a:gd name="T7" fmla="*/ 0 h 345"/>
              <a:gd name="T8" fmla="*/ 2147483647 w 1008"/>
              <a:gd name="T9" fmla="*/ 2147483647 h 345"/>
              <a:gd name="T10" fmla="*/ 2147483647 w 1008"/>
              <a:gd name="T11" fmla="*/ 2147483647 h 345"/>
              <a:gd name="T12" fmla="*/ 2147483647 w 1008"/>
              <a:gd name="T13" fmla="*/ 2147483647 h 3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08" h="345">
                <a:moveTo>
                  <a:pt x="1008" y="345"/>
                </a:moveTo>
                <a:lnTo>
                  <a:pt x="0" y="341"/>
                </a:lnTo>
                <a:lnTo>
                  <a:pt x="0" y="0"/>
                </a:lnTo>
                <a:lnTo>
                  <a:pt x="710" y="0"/>
                </a:lnTo>
                <a:lnTo>
                  <a:pt x="718" y="297"/>
                </a:lnTo>
                <a:lnTo>
                  <a:pt x="1008" y="288"/>
                </a:lnTo>
                <a:lnTo>
                  <a:pt x="1008" y="34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3" name="Line 1659"/>
          <p:cNvSpPr>
            <a:spLocks noChangeShapeType="1"/>
          </p:cNvSpPr>
          <p:nvPr/>
        </p:nvSpPr>
        <p:spPr bwMode="auto">
          <a:xfrm>
            <a:off x="2592388" y="2420938"/>
            <a:ext cx="4762" cy="171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4" name="Freeform 1660"/>
          <p:cNvSpPr>
            <a:spLocks/>
          </p:cNvSpPr>
          <p:nvPr/>
        </p:nvSpPr>
        <p:spPr bwMode="auto">
          <a:xfrm>
            <a:off x="4319588" y="2541588"/>
            <a:ext cx="87312" cy="960437"/>
          </a:xfrm>
          <a:custGeom>
            <a:avLst/>
            <a:gdLst>
              <a:gd name="T0" fmla="*/ 0 w 163"/>
              <a:gd name="T1" fmla="*/ 2147483647 h 1817"/>
              <a:gd name="T2" fmla="*/ 2147483647 w 163"/>
              <a:gd name="T3" fmla="*/ 2147483647 h 1817"/>
              <a:gd name="T4" fmla="*/ 2147483647 w 163"/>
              <a:gd name="T5" fmla="*/ 2147483647 h 1817"/>
              <a:gd name="T6" fmla="*/ 2147483647 w 163"/>
              <a:gd name="T7" fmla="*/ 2147483647 h 1817"/>
              <a:gd name="T8" fmla="*/ 2147483647 w 163"/>
              <a:gd name="T9" fmla="*/ 2147483647 h 1817"/>
              <a:gd name="T10" fmla="*/ 2147483647 w 163"/>
              <a:gd name="T11" fmla="*/ 2147483647 h 1817"/>
              <a:gd name="T12" fmla="*/ 2147483647 w 163"/>
              <a:gd name="T13" fmla="*/ 2147483647 h 1817"/>
              <a:gd name="T14" fmla="*/ 2147483647 w 163"/>
              <a:gd name="T15" fmla="*/ 2147483647 h 1817"/>
              <a:gd name="T16" fmla="*/ 2147483647 w 163"/>
              <a:gd name="T17" fmla="*/ 2147483647 h 1817"/>
              <a:gd name="T18" fmla="*/ 2147483647 w 163"/>
              <a:gd name="T19" fmla="*/ 2147483647 h 1817"/>
              <a:gd name="T20" fmla="*/ 2147483647 w 163"/>
              <a:gd name="T21" fmla="*/ 2147483647 h 1817"/>
              <a:gd name="T22" fmla="*/ 2147483647 w 163"/>
              <a:gd name="T23" fmla="*/ 2147483647 h 1817"/>
              <a:gd name="T24" fmla="*/ 2147483647 w 163"/>
              <a:gd name="T25" fmla="*/ 2147483647 h 1817"/>
              <a:gd name="T26" fmla="*/ 2147483647 w 163"/>
              <a:gd name="T27" fmla="*/ 2147483647 h 1817"/>
              <a:gd name="T28" fmla="*/ 2147483647 w 163"/>
              <a:gd name="T29" fmla="*/ 0 h 1817"/>
              <a:gd name="T30" fmla="*/ 0 w 163"/>
              <a:gd name="T31" fmla="*/ 2147483647 h 1817"/>
              <a:gd name="T32" fmla="*/ 0 w 163"/>
              <a:gd name="T33" fmla="*/ 2147483647 h 18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3" h="1817">
                <a:moveTo>
                  <a:pt x="0" y="1806"/>
                </a:moveTo>
                <a:lnTo>
                  <a:pt x="17" y="1807"/>
                </a:lnTo>
                <a:lnTo>
                  <a:pt x="35" y="1809"/>
                </a:lnTo>
                <a:lnTo>
                  <a:pt x="54" y="1811"/>
                </a:lnTo>
                <a:lnTo>
                  <a:pt x="71" y="1813"/>
                </a:lnTo>
                <a:lnTo>
                  <a:pt x="89" y="1814"/>
                </a:lnTo>
                <a:lnTo>
                  <a:pt x="108" y="1815"/>
                </a:lnTo>
                <a:lnTo>
                  <a:pt x="113" y="1815"/>
                </a:lnTo>
                <a:lnTo>
                  <a:pt x="118" y="1815"/>
                </a:lnTo>
                <a:lnTo>
                  <a:pt x="124" y="1817"/>
                </a:lnTo>
                <a:lnTo>
                  <a:pt x="129" y="1817"/>
                </a:lnTo>
                <a:lnTo>
                  <a:pt x="135" y="1817"/>
                </a:lnTo>
                <a:lnTo>
                  <a:pt x="140" y="1817"/>
                </a:lnTo>
                <a:lnTo>
                  <a:pt x="163" y="1810"/>
                </a:lnTo>
                <a:lnTo>
                  <a:pt x="163" y="0"/>
                </a:lnTo>
                <a:lnTo>
                  <a:pt x="0" y="5"/>
                </a:lnTo>
                <a:lnTo>
                  <a:pt x="0" y="180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5" name="Freeform 1661"/>
          <p:cNvSpPr>
            <a:spLocks/>
          </p:cNvSpPr>
          <p:nvPr/>
        </p:nvSpPr>
        <p:spPr bwMode="auto">
          <a:xfrm>
            <a:off x="4406900" y="2538413"/>
            <a:ext cx="101600" cy="966787"/>
          </a:xfrm>
          <a:custGeom>
            <a:avLst/>
            <a:gdLst>
              <a:gd name="T0" fmla="*/ 2147483647 w 194"/>
              <a:gd name="T1" fmla="*/ 2147483647 h 1827"/>
              <a:gd name="T2" fmla="*/ 2147483647 w 194"/>
              <a:gd name="T3" fmla="*/ 2147483647 h 1827"/>
              <a:gd name="T4" fmla="*/ 2147483647 w 194"/>
              <a:gd name="T5" fmla="*/ 2147483647 h 1827"/>
              <a:gd name="T6" fmla="*/ 2147483647 w 194"/>
              <a:gd name="T7" fmla="*/ 2147483647 h 1827"/>
              <a:gd name="T8" fmla="*/ 2147483647 w 194"/>
              <a:gd name="T9" fmla="*/ 2147483647 h 1827"/>
              <a:gd name="T10" fmla="*/ 2147483647 w 194"/>
              <a:gd name="T11" fmla="*/ 2147483647 h 1827"/>
              <a:gd name="T12" fmla="*/ 2147483647 w 194"/>
              <a:gd name="T13" fmla="*/ 2147483647 h 1827"/>
              <a:gd name="T14" fmla="*/ 2147483647 w 194"/>
              <a:gd name="T15" fmla="*/ 0 h 1827"/>
              <a:gd name="T16" fmla="*/ 0 w 194"/>
              <a:gd name="T17" fmla="*/ 2147483647 h 1827"/>
              <a:gd name="T18" fmla="*/ 0 w 194"/>
              <a:gd name="T19" fmla="*/ 2147483647 h 1827"/>
              <a:gd name="T20" fmla="*/ 2147483647 w 194"/>
              <a:gd name="T21" fmla="*/ 2147483647 h 1827"/>
              <a:gd name="T22" fmla="*/ 2147483647 w 194"/>
              <a:gd name="T23" fmla="*/ 2147483647 h 18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94" h="1827">
                <a:moveTo>
                  <a:pt x="39" y="1825"/>
                </a:moveTo>
                <a:lnTo>
                  <a:pt x="65" y="1825"/>
                </a:lnTo>
                <a:lnTo>
                  <a:pt x="90" y="1827"/>
                </a:lnTo>
                <a:lnTo>
                  <a:pt x="116" y="1827"/>
                </a:lnTo>
                <a:lnTo>
                  <a:pt x="142" y="1827"/>
                </a:lnTo>
                <a:lnTo>
                  <a:pt x="169" y="1827"/>
                </a:lnTo>
                <a:lnTo>
                  <a:pt x="194" y="1827"/>
                </a:lnTo>
                <a:lnTo>
                  <a:pt x="194" y="0"/>
                </a:lnTo>
                <a:lnTo>
                  <a:pt x="0" y="6"/>
                </a:lnTo>
                <a:lnTo>
                  <a:pt x="0" y="1816"/>
                </a:lnTo>
                <a:lnTo>
                  <a:pt x="39" y="1805"/>
                </a:lnTo>
                <a:lnTo>
                  <a:pt x="39" y="18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6" name="Freeform 1662"/>
          <p:cNvSpPr>
            <a:spLocks/>
          </p:cNvSpPr>
          <p:nvPr/>
        </p:nvSpPr>
        <p:spPr bwMode="auto">
          <a:xfrm>
            <a:off x="4319588" y="2541588"/>
            <a:ext cx="87312" cy="960437"/>
          </a:xfrm>
          <a:custGeom>
            <a:avLst/>
            <a:gdLst>
              <a:gd name="T0" fmla="*/ 0 w 163"/>
              <a:gd name="T1" fmla="*/ 2147483647 h 1817"/>
              <a:gd name="T2" fmla="*/ 2147483647 w 163"/>
              <a:gd name="T3" fmla="*/ 2147483647 h 1817"/>
              <a:gd name="T4" fmla="*/ 2147483647 w 163"/>
              <a:gd name="T5" fmla="*/ 2147483647 h 1817"/>
              <a:gd name="T6" fmla="*/ 2147483647 w 163"/>
              <a:gd name="T7" fmla="*/ 2147483647 h 1817"/>
              <a:gd name="T8" fmla="*/ 2147483647 w 163"/>
              <a:gd name="T9" fmla="*/ 2147483647 h 1817"/>
              <a:gd name="T10" fmla="*/ 2147483647 w 163"/>
              <a:gd name="T11" fmla="*/ 2147483647 h 1817"/>
              <a:gd name="T12" fmla="*/ 2147483647 w 163"/>
              <a:gd name="T13" fmla="*/ 2147483647 h 1817"/>
              <a:gd name="T14" fmla="*/ 2147483647 w 163"/>
              <a:gd name="T15" fmla="*/ 2147483647 h 1817"/>
              <a:gd name="T16" fmla="*/ 2147483647 w 163"/>
              <a:gd name="T17" fmla="*/ 2147483647 h 1817"/>
              <a:gd name="T18" fmla="*/ 2147483647 w 163"/>
              <a:gd name="T19" fmla="*/ 2147483647 h 1817"/>
              <a:gd name="T20" fmla="*/ 2147483647 w 163"/>
              <a:gd name="T21" fmla="*/ 2147483647 h 1817"/>
              <a:gd name="T22" fmla="*/ 2147483647 w 163"/>
              <a:gd name="T23" fmla="*/ 2147483647 h 1817"/>
              <a:gd name="T24" fmla="*/ 2147483647 w 163"/>
              <a:gd name="T25" fmla="*/ 2147483647 h 1817"/>
              <a:gd name="T26" fmla="*/ 2147483647 w 163"/>
              <a:gd name="T27" fmla="*/ 2147483647 h 1817"/>
              <a:gd name="T28" fmla="*/ 2147483647 w 163"/>
              <a:gd name="T29" fmla="*/ 0 h 1817"/>
              <a:gd name="T30" fmla="*/ 0 w 163"/>
              <a:gd name="T31" fmla="*/ 2147483647 h 1817"/>
              <a:gd name="T32" fmla="*/ 0 w 163"/>
              <a:gd name="T33" fmla="*/ 2147483647 h 18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3" h="1817">
                <a:moveTo>
                  <a:pt x="0" y="1806"/>
                </a:moveTo>
                <a:lnTo>
                  <a:pt x="17" y="1807"/>
                </a:lnTo>
                <a:lnTo>
                  <a:pt x="35" y="1809"/>
                </a:lnTo>
                <a:lnTo>
                  <a:pt x="54" y="1811"/>
                </a:lnTo>
                <a:lnTo>
                  <a:pt x="71" y="1813"/>
                </a:lnTo>
                <a:lnTo>
                  <a:pt x="89" y="1814"/>
                </a:lnTo>
                <a:lnTo>
                  <a:pt x="108" y="1815"/>
                </a:lnTo>
                <a:lnTo>
                  <a:pt x="113" y="1815"/>
                </a:lnTo>
                <a:lnTo>
                  <a:pt x="118" y="1815"/>
                </a:lnTo>
                <a:lnTo>
                  <a:pt x="124" y="1817"/>
                </a:lnTo>
                <a:lnTo>
                  <a:pt x="129" y="1817"/>
                </a:lnTo>
                <a:lnTo>
                  <a:pt x="135" y="1817"/>
                </a:lnTo>
                <a:lnTo>
                  <a:pt x="140" y="1817"/>
                </a:lnTo>
                <a:lnTo>
                  <a:pt x="163" y="1810"/>
                </a:lnTo>
                <a:lnTo>
                  <a:pt x="163" y="0"/>
                </a:lnTo>
                <a:lnTo>
                  <a:pt x="0" y="5"/>
                </a:lnTo>
                <a:lnTo>
                  <a:pt x="0" y="180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7" name="Freeform 1663"/>
          <p:cNvSpPr>
            <a:spLocks/>
          </p:cNvSpPr>
          <p:nvPr/>
        </p:nvSpPr>
        <p:spPr bwMode="auto">
          <a:xfrm>
            <a:off x="3641725" y="2559050"/>
            <a:ext cx="92075" cy="965200"/>
          </a:xfrm>
          <a:custGeom>
            <a:avLst/>
            <a:gdLst>
              <a:gd name="T0" fmla="*/ 0 w 176"/>
              <a:gd name="T1" fmla="*/ 2147483647 h 1824"/>
              <a:gd name="T2" fmla="*/ 0 w 176"/>
              <a:gd name="T3" fmla="*/ 2147483647 h 1824"/>
              <a:gd name="T4" fmla="*/ 2147483647 w 176"/>
              <a:gd name="T5" fmla="*/ 2147483647 h 1824"/>
              <a:gd name="T6" fmla="*/ 2147483647 w 176"/>
              <a:gd name="T7" fmla="*/ 2147483647 h 1824"/>
              <a:gd name="T8" fmla="*/ 2147483647 w 176"/>
              <a:gd name="T9" fmla="*/ 2147483647 h 1824"/>
              <a:gd name="T10" fmla="*/ 2147483647 w 176"/>
              <a:gd name="T11" fmla="*/ 2147483647 h 1824"/>
              <a:gd name="T12" fmla="*/ 2147483647 w 176"/>
              <a:gd name="T13" fmla="*/ 2147483647 h 1824"/>
              <a:gd name="T14" fmla="*/ 2147483647 w 176"/>
              <a:gd name="T15" fmla="*/ 2147483647 h 1824"/>
              <a:gd name="T16" fmla="*/ 2147483647 w 176"/>
              <a:gd name="T17" fmla="*/ 2147483647 h 1824"/>
              <a:gd name="T18" fmla="*/ 2147483647 w 176"/>
              <a:gd name="T19" fmla="*/ 2147483647 h 1824"/>
              <a:gd name="T20" fmla="*/ 2147483647 w 176"/>
              <a:gd name="T21" fmla="*/ 0 h 1824"/>
              <a:gd name="T22" fmla="*/ 0 w 176"/>
              <a:gd name="T23" fmla="*/ 2147483647 h 18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824">
                <a:moveTo>
                  <a:pt x="0" y="5"/>
                </a:moveTo>
                <a:lnTo>
                  <a:pt x="0" y="1824"/>
                </a:lnTo>
                <a:lnTo>
                  <a:pt x="30" y="1824"/>
                </a:lnTo>
                <a:lnTo>
                  <a:pt x="60" y="1824"/>
                </a:lnTo>
                <a:lnTo>
                  <a:pt x="78" y="1822"/>
                </a:lnTo>
                <a:lnTo>
                  <a:pt x="99" y="1822"/>
                </a:lnTo>
                <a:lnTo>
                  <a:pt x="118" y="1821"/>
                </a:lnTo>
                <a:lnTo>
                  <a:pt x="136" y="1821"/>
                </a:lnTo>
                <a:lnTo>
                  <a:pt x="157" y="1820"/>
                </a:lnTo>
                <a:lnTo>
                  <a:pt x="176" y="1817"/>
                </a:lnTo>
                <a:lnTo>
                  <a:pt x="176" y="0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8" name="Freeform 1664"/>
          <p:cNvSpPr>
            <a:spLocks/>
          </p:cNvSpPr>
          <p:nvPr/>
        </p:nvSpPr>
        <p:spPr bwMode="auto">
          <a:xfrm>
            <a:off x="3544888" y="2563813"/>
            <a:ext cx="77787" cy="960437"/>
          </a:xfrm>
          <a:custGeom>
            <a:avLst/>
            <a:gdLst>
              <a:gd name="T0" fmla="*/ 2147483647 w 147"/>
              <a:gd name="T1" fmla="*/ 0 h 1817"/>
              <a:gd name="T2" fmla="*/ 2147483647 w 147"/>
              <a:gd name="T3" fmla="*/ 2147483647 h 1817"/>
              <a:gd name="T4" fmla="*/ 2147483647 w 147"/>
              <a:gd name="T5" fmla="*/ 2147483647 h 1817"/>
              <a:gd name="T6" fmla="*/ 2147483647 w 147"/>
              <a:gd name="T7" fmla="*/ 2147483647 h 1817"/>
              <a:gd name="T8" fmla="*/ 0 w 147"/>
              <a:gd name="T9" fmla="*/ 2147483647 h 1817"/>
              <a:gd name="T10" fmla="*/ 0 w 147"/>
              <a:gd name="T11" fmla="*/ 2147483647 h 1817"/>
              <a:gd name="T12" fmla="*/ 2147483647 w 147"/>
              <a:gd name="T13" fmla="*/ 0 h 18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7" h="1817">
                <a:moveTo>
                  <a:pt x="147" y="0"/>
                </a:moveTo>
                <a:lnTo>
                  <a:pt x="147" y="1817"/>
                </a:lnTo>
                <a:lnTo>
                  <a:pt x="98" y="1817"/>
                </a:lnTo>
                <a:lnTo>
                  <a:pt x="49" y="1817"/>
                </a:lnTo>
                <a:lnTo>
                  <a:pt x="0" y="1817"/>
                </a:lnTo>
                <a:lnTo>
                  <a:pt x="0" y="4"/>
                </a:lnTo>
                <a:lnTo>
                  <a:pt x="14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9" name="Freeform 1665"/>
          <p:cNvSpPr>
            <a:spLocks/>
          </p:cNvSpPr>
          <p:nvPr/>
        </p:nvSpPr>
        <p:spPr bwMode="auto">
          <a:xfrm>
            <a:off x="3622675" y="2562225"/>
            <a:ext cx="19050" cy="587375"/>
          </a:xfrm>
          <a:custGeom>
            <a:avLst/>
            <a:gdLst>
              <a:gd name="T0" fmla="*/ 2147483647 w 36"/>
              <a:gd name="T1" fmla="*/ 0 h 1111"/>
              <a:gd name="T2" fmla="*/ 2147483647 w 36"/>
              <a:gd name="T3" fmla="*/ 2147483647 h 1111"/>
              <a:gd name="T4" fmla="*/ 0 w 36"/>
              <a:gd name="T5" fmla="*/ 2147483647 h 1111"/>
              <a:gd name="T6" fmla="*/ 0 w 36"/>
              <a:gd name="T7" fmla="*/ 2147483647 h 1111"/>
              <a:gd name="T8" fmla="*/ 2147483647 w 36"/>
              <a:gd name="T9" fmla="*/ 0 h 1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1111">
                <a:moveTo>
                  <a:pt x="36" y="0"/>
                </a:moveTo>
                <a:lnTo>
                  <a:pt x="36" y="1111"/>
                </a:lnTo>
                <a:lnTo>
                  <a:pt x="0" y="1111"/>
                </a:lnTo>
                <a:lnTo>
                  <a:pt x="0" y="2"/>
                </a:lnTo>
                <a:lnTo>
                  <a:pt x="3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0" name="Freeform 1666"/>
          <p:cNvSpPr>
            <a:spLocks/>
          </p:cNvSpPr>
          <p:nvPr/>
        </p:nvSpPr>
        <p:spPr bwMode="auto">
          <a:xfrm>
            <a:off x="3641725" y="2559050"/>
            <a:ext cx="92075" cy="965200"/>
          </a:xfrm>
          <a:custGeom>
            <a:avLst/>
            <a:gdLst>
              <a:gd name="T0" fmla="*/ 0 w 176"/>
              <a:gd name="T1" fmla="*/ 2147483647 h 1824"/>
              <a:gd name="T2" fmla="*/ 0 w 176"/>
              <a:gd name="T3" fmla="*/ 2147483647 h 1824"/>
              <a:gd name="T4" fmla="*/ 2147483647 w 176"/>
              <a:gd name="T5" fmla="*/ 2147483647 h 1824"/>
              <a:gd name="T6" fmla="*/ 2147483647 w 176"/>
              <a:gd name="T7" fmla="*/ 2147483647 h 1824"/>
              <a:gd name="T8" fmla="*/ 2147483647 w 176"/>
              <a:gd name="T9" fmla="*/ 2147483647 h 1824"/>
              <a:gd name="T10" fmla="*/ 2147483647 w 176"/>
              <a:gd name="T11" fmla="*/ 2147483647 h 1824"/>
              <a:gd name="T12" fmla="*/ 2147483647 w 176"/>
              <a:gd name="T13" fmla="*/ 2147483647 h 1824"/>
              <a:gd name="T14" fmla="*/ 2147483647 w 176"/>
              <a:gd name="T15" fmla="*/ 2147483647 h 1824"/>
              <a:gd name="T16" fmla="*/ 2147483647 w 176"/>
              <a:gd name="T17" fmla="*/ 2147483647 h 1824"/>
              <a:gd name="T18" fmla="*/ 2147483647 w 176"/>
              <a:gd name="T19" fmla="*/ 2147483647 h 1824"/>
              <a:gd name="T20" fmla="*/ 2147483647 w 176"/>
              <a:gd name="T21" fmla="*/ 0 h 1824"/>
              <a:gd name="T22" fmla="*/ 0 w 176"/>
              <a:gd name="T23" fmla="*/ 2147483647 h 182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824">
                <a:moveTo>
                  <a:pt x="0" y="5"/>
                </a:moveTo>
                <a:lnTo>
                  <a:pt x="0" y="1824"/>
                </a:lnTo>
                <a:lnTo>
                  <a:pt x="30" y="1824"/>
                </a:lnTo>
                <a:lnTo>
                  <a:pt x="60" y="1824"/>
                </a:lnTo>
                <a:lnTo>
                  <a:pt x="78" y="1822"/>
                </a:lnTo>
                <a:lnTo>
                  <a:pt x="99" y="1822"/>
                </a:lnTo>
                <a:lnTo>
                  <a:pt x="118" y="1821"/>
                </a:lnTo>
                <a:lnTo>
                  <a:pt x="136" y="1821"/>
                </a:lnTo>
                <a:lnTo>
                  <a:pt x="157" y="1820"/>
                </a:lnTo>
                <a:lnTo>
                  <a:pt x="176" y="1817"/>
                </a:lnTo>
                <a:lnTo>
                  <a:pt x="176" y="0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1" name="Freeform 1667"/>
          <p:cNvSpPr>
            <a:spLocks/>
          </p:cNvSpPr>
          <p:nvPr/>
        </p:nvSpPr>
        <p:spPr bwMode="auto">
          <a:xfrm>
            <a:off x="2851150" y="2565400"/>
            <a:ext cx="693738" cy="996950"/>
          </a:xfrm>
          <a:custGeom>
            <a:avLst/>
            <a:gdLst>
              <a:gd name="T0" fmla="*/ 0 w 1310"/>
              <a:gd name="T1" fmla="*/ 2147483647 h 1883"/>
              <a:gd name="T2" fmla="*/ 0 w 1310"/>
              <a:gd name="T3" fmla="*/ 2147483647 h 1883"/>
              <a:gd name="T4" fmla="*/ 2147483647 w 1310"/>
              <a:gd name="T5" fmla="*/ 2147483647 h 1883"/>
              <a:gd name="T6" fmla="*/ 2147483647 w 1310"/>
              <a:gd name="T7" fmla="*/ 2147483647 h 1883"/>
              <a:gd name="T8" fmla="*/ 2147483647 w 1310"/>
              <a:gd name="T9" fmla="*/ 2147483647 h 1883"/>
              <a:gd name="T10" fmla="*/ 2147483647 w 1310"/>
              <a:gd name="T11" fmla="*/ 2147483647 h 1883"/>
              <a:gd name="T12" fmla="*/ 2147483647 w 1310"/>
              <a:gd name="T13" fmla="*/ 2147483647 h 1883"/>
              <a:gd name="T14" fmla="*/ 2147483647 w 1310"/>
              <a:gd name="T15" fmla="*/ 2147483647 h 1883"/>
              <a:gd name="T16" fmla="*/ 2147483647 w 1310"/>
              <a:gd name="T17" fmla="*/ 2147483647 h 1883"/>
              <a:gd name="T18" fmla="*/ 2147483647 w 1310"/>
              <a:gd name="T19" fmla="*/ 2147483647 h 1883"/>
              <a:gd name="T20" fmla="*/ 2147483647 w 1310"/>
              <a:gd name="T21" fmla="*/ 2147483647 h 1883"/>
              <a:gd name="T22" fmla="*/ 2147483647 w 1310"/>
              <a:gd name="T23" fmla="*/ 2147483647 h 1883"/>
              <a:gd name="T24" fmla="*/ 2147483647 w 1310"/>
              <a:gd name="T25" fmla="*/ 2147483647 h 1883"/>
              <a:gd name="T26" fmla="*/ 2147483647 w 1310"/>
              <a:gd name="T27" fmla="*/ 2147483647 h 1883"/>
              <a:gd name="T28" fmla="*/ 2147483647 w 1310"/>
              <a:gd name="T29" fmla="*/ 0 h 1883"/>
              <a:gd name="T30" fmla="*/ 0 w 1310"/>
              <a:gd name="T31" fmla="*/ 2147483647 h 188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0" h="1883">
                <a:moveTo>
                  <a:pt x="0" y="36"/>
                </a:moveTo>
                <a:lnTo>
                  <a:pt x="0" y="1883"/>
                </a:lnTo>
                <a:lnTo>
                  <a:pt x="22" y="1880"/>
                </a:lnTo>
                <a:lnTo>
                  <a:pt x="43" y="1877"/>
                </a:lnTo>
                <a:lnTo>
                  <a:pt x="63" y="1875"/>
                </a:lnTo>
                <a:lnTo>
                  <a:pt x="96" y="1871"/>
                </a:lnTo>
                <a:lnTo>
                  <a:pt x="127" y="1865"/>
                </a:lnTo>
                <a:lnTo>
                  <a:pt x="159" y="1861"/>
                </a:lnTo>
                <a:lnTo>
                  <a:pt x="190" y="1856"/>
                </a:lnTo>
                <a:lnTo>
                  <a:pt x="194" y="1856"/>
                </a:lnTo>
                <a:lnTo>
                  <a:pt x="198" y="1856"/>
                </a:lnTo>
                <a:lnTo>
                  <a:pt x="203" y="1854"/>
                </a:lnTo>
                <a:lnTo>
                  <a:pt x="203" y="66"/>
                </a:lnTo>
                <a:lnTo>
                  <a:pt x="1310" y="66"/>
                </a:lnTo>
                <a:lnTo>
                  <a:pt x="1310" y="0"/>
                </a:lnTo>
                <a:lnTo>
                  <a:pt x="0" y="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2" name="Freeform 1668"/>
          <p:cNvSpPr>
            <a:spLocks/>
          </p:cNvSpPr>
          <p:nvPr/>
        </p:nvSpPr>
        <p:spPr bwMode="auto">
          <a:xfrm>
            <a:off x="2751138" y="2584450"/>
            <a:ext cx="87312" cy="982663"/>
          </a:xfrm>
          <a:custGeom>
            <a:avLst/>
            <a:gdLst>
              <a:gd name="T0" fmla="*/ 2147483647 w 165"/>
              <a:gd name="T1" fmla="*/ 0 h 1858"/>
              <a:gd name="T2" fmla="*/ 2147483647 w 165"/>
              <a:gd name="T3" fmla="*/ 2147483647 h 1858"/>
              <a:gd name="T4" fmla="*/ 2147483647 w 165"/>
              <a:gd name="T5" fmla="*/ 2147483647 h 1858"/>
              <a:gd name="T6" fmla="*/ 2147483647 w 165"/>
              <a:gd name="T7" fmla="*/ 2147483647 h 1858"/>
              <a:gd name="T8" fmla="*/ 2147483647 w 165"/>
              <a:gd name="T9" fmla="*/ 2147483647 h 1858"/>
              <a:gd name="T10" fmla="*/ 2147483647 w 165"/>
              <a:gd name="T11" fmla="*/ 2147483647 h 1858"/>
              <a:gd name="T12" fmla="*/ 2147483647 w 165"/>
              <a:gd name="T13" fmla="*/ 2147483647 h 1858"/>
              <a:gd name="T14" fmla="*/ 0 w 165"/>
              <a:gd name="T15" fmla="*/ 2147483647 h 1858"/>
              <a:gd name="T16" fmla="*/ 0 w 165"/>
              <a:gd name="T17" fmla="*/ 2147483647 h 1858"/>
              <a:gd name="T18" fmla="*/ 2147483647 w 165"/>
              <a:gd name="T19" fmla="*/ 0 h 18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5" h="1858">
                <a:moveTo>
                  <a:pt x="165" y="0"/>
                </a:moveTo>
                <a:lnTo>
                  <a:pt x="165" y="1850"/>
                </a:lnTo>
                <a:lnTo>
                  <a:pt x="138" y="1851"/>
                </a:lnTo>
                <a:lnTo>
                  <a:pt x="111" y="1854"/>
                </a:lnTo>
                <a:lnTo>
                  <a:pt x="82" y="1855"/>
                </a:lnTo>
                <a:lnTo>
                  <a:pt x="55" y="1856"/>
                </a:lnTo>
                <a:lnTo>
                  <a:pt x="27" y="1856"/>
                </a:lnTo>
                <a:lnTo>
                  <a:pt x="0" y="1858"/>
                </a:lnTo>
                <a:lnTo>
                  <a:pt x="0" y="5"/>
                </a:lnTo>
                <a:lnTo>
                  <a:pt x="16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3" name="Freeform 1669"/>
          <p:cNvSpPr>
            <a:spLocks/>
          </p:cNvSpPr>
          <p:nvPr/>
        </p:nvSpPr>
        <p:spPr bwMode="auto">
          <a:xfrm>
            <a:off x="2838450" y="2584450"/>
            <a:ext cx="12700" cy="979488"/>
          </a:xfrm>
          <a:custGeom>
            <a:avLst/>
            <a:gdLst>
              <a:gd name="T0" fmla="*/ 0 w 24"/>
              <a:gd name="T1" fmla="*/ 0 h 1850"/>
              <a:gd name="T2" fmla="*/ 0 w 24"/>
              <a:gd name="T3" fmla="*/ 2147483647 h 1850"/>
              <a:gd name="T4" fmla="*/ 2147483647 w 24"/>
              <a:gd name="T5" fmla="*/ 2147483647 h 1850"/>
              <a:gd name="T6" fmla="*/ 2147483647 w 24"/>
              <a:gd name="T7" fmla="*/ 2147483647 h 1850"/>
              <a:gd name="T8" fmla="*/ 2147483647 w 24"/>
              <a:gd name="T9" fmla="*/ 2147483647 h 1850"/>
              <a:gd name="T10" fmla="*/ 2147483647 w 24"/>
              <a:gd name="T11" fmla="*/ 2147483647 h 1850"/>
              <a:gd name="T12" fmla="*/ 2147483647 w 24"/>
              <a:gd name="T13" fmla="*/ 2147483647 h 1850"/>
              <a:gd name="T14" fmla="*/ 2147483647 w 24"/>
              <a:gd name="T15" fmla="*/ 2147483647 h 1850"/>
              <a:gd name="T16" fmla="*/ 2147483647 w 24"/>
              <a:gd name="T17" fmla="*/ 2147483647 h 1850"/>
              <a:gd name="T18" fmla="*/ 2147483647 w 24"/>
              <a:gd name="T19" fmla="*/ 2147483647 h 1850"/>
              <a:gd name="T20" fmla="*/ 2147483647 w 24"/>
              <a:gd name="T21" fmla="*/ 2147483647 h 1850"/>
              <a:gd name="T22" fmla="*/ 2147483647 w 24"/>
              <a:gd name="T23" fmla="*/ 2147483647 h 1850"/>
              <a:gd name="T24" fmla="*/ 2147483647 w 24"/>
              <a:gd name="T25" fmla="*/ 2147483647 h 1850"/>
              <a:gd name="T26" fmla="*/ 2147483647 w 24"/>
              <a:gd name="T27" fmla="*/ 2147483647 h 1850"/>
              <a:gd name="T28" fmla="*/ 2147483647 w 24"/>
              <a:gd name="T29" fmla="*/ 0 h 1850"/>
              <a:gd name="T30" fmla="*/ 0 w 24"/>
              <a:gd name="T31" fmla="*/ 0 h 18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" h="1850">
                <a:moveTo>
                  <a:pt x="0" y="0"/>
                </a:moveTo>
                <a:lnTo>
                  <a:pt x="0" y="1850"/>
                </a:lnTo>
                <a:lnTo>
                  <a:pt x="1" y="1850"/>
                </a:lnTo>
                <a:lnTo>
                  <a:pt x="4" y="1848"/>
                </a:lnTo>
                <a:lnTo>
                  <a:pt x="6" y="1848"/>
                </a:lnTo>
                <a:lnTo>
                  <a:pt x="9" y="1848"/>
                </a:lnTo>
                <a:lnTo>
                  <a:pt x="11" y="1848"/>
                </a:lnTo>
                <a:lnTo>
                  <a:pt x="13" y="1848"/>
                </a:lnTo>
                <a:lnTo>
                  <a:pt x="15" y="1848"/>
                </a:lnTo>
                <a:lnTo>
                  <a:pt x="17" y="1847"/>
                </a:lnTo>
                <a:lnTo>
                  <a:pt x="19" y="1847"/>
                </a:lnTo>
                <a:lnTo>
                  <a:pt x="20" y="1847"/>
                </a:lnTo>
                <a:lnTo>
                  <a:pt x="23" y="1847"/>
                </a:lnTo>
                <a:lnTo>
                  <a:pt x="24" y="1847"/>
                </a:lnTo>
                <a:lnTo>
                  <a:pt x="2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4" name="Freeform 1670"/>
          <p:cNvSpPr>
            <a:spLocks/>
          </p:cNvSpPr>
          <p:nvPr/>
        </p:nvSpPr>
        <p:spPr bwMode="auto">
          <a:xfrm>
            <a:off x="2851150" y="2506663"/>
            <a:ext cx="2089150" cy="77787"/>
          </a:xfrm>
          <a:custGeom>
            <a:avLst/>
            <a:gdLst>
              <a:gd name="T0" fmla="*/ 0 w 3947"/>
              <a:gd name="T1" fmla="*/ 2147483647 h 147"/>
              <a:gd name="T2" fmla="*/ 2147483647 w 3947"/>
              <a:gd name="T3" fmla="*/ 2147483647 h 147"/>
              <a:gd name="T4" fmla="*/ 2147483647 w 3947"/>
              <a:gd name="T5" fmla="*/ 0 h 147"/>
              <a:gd name="T6" fmla="*/ 0 w 3947"/>
              <a:gd name="T7" fmla="*/ 2147483647 h 147"/>
              <a:gd name="T8" fmla="*/ 0 w 3947"/>
              <a:gd name="T9" fmla="*/ 2147483647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47" h="147">
                <a:moveTo>
                  <a:pt x="0" y="147"/>
                </a:moveTo>
                <a:lnTo>
                  <a:pt x="3947" y="36"/>
                </a:lnTo>
                <a:lnTo>
                  <a:pt x="3947" y="0"/>
                </a:lnTo>
                <a:lnTo>
                  <a:pt x="0" y="109"/>
                </a:lnTo>
                <a:lnTo>
                  <a:pt x="0" y="14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5" name="Freeform 1671"/>
          <p:cNvSpPr>
            <a:spLocks/>
          </p:cNvSpPr>
          <p:nvPr/>
        </p:nvSpPr>
        <p:spPr bwMode="auto">
          <a:xfrm>
            <a:off x="4940300" y="2506663"/>
            <a:ext cx="379413" cy="28575"/>
          </a:xfrm>
          <a:custGeom>
            <a:avLst/>
            <a:gdLst>
              <a:gd name="T0" fmla="*/ 2147483647 w 719"/>
              <a:gd name="T1" fmla="*/ 0 h 54"/>
              <a:gd name="T2" fmla="*/ 2147483647 w 719"/>
              <a:gd name="T3" fmla="*/ 2147483647 h 54"/>
              <a:gd name="T4" fmla="*/ 2147483647 w 719"/>
              <a:gd name="T5" fmla="*/ 2147483647 h 54"/>
              <a:gd name="T6" fmla="*/ 2147483647 w 719"/>
              <a:gd name="T7" fmla="*/ 2147483647 h 54"/>
              <a:gd name="T8" fmla="*/ 0 w 719"/>
              <a:gd name="T9" fmla="*/ 2147483647 h 54"/>
              <a:gd name="T10" fmla="*/ 0 w 719"/>
              <a:gd name="T11" fmla="*/ 0 h 54"/>
              <a:gd name="T12" fmla="*/ 2147483647 w 719"/>
              <a:gd name="T13" fmla="*/ 0 h 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19" h="54">
                <a:moveTo>
                  <a:pt x="10" y="0"/>
                </a:moveTo>
                <a:lnTo>
                  <a:pt x="719" y="20"/>
                </a:lnTo>
                <a:lnTo>
                  <a:pt x="719" y="54"/>
                </a:lnTo>
                <a:lnTo>
                  <a:pt x="64" y="35"/>
                </a:lnTo>
                <a:lnTo>
                  <a:pt x="0" y="36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6" name="Freeform 1672"/>
          <p:cNvSpPr>
            <a:spLocks/>
          </p:cNvSpPr>
          <p:nvPr/>
        </p:nvSpPr>
        <p:spPr bwMode="auto">
          <a:xfrm>
            <a:off x="4508500" y="2525713"/>
            <a:ext cx="431800" cy="77787"/>
          </a:xfrm>
          <a:custGeom>
            <a:avLst/>
            <a:gdLst>
              <a:gd name="T0" fmla="*/ 0 w 814"/>
              <a:gd name="T1" fmla="*/ 2147483647 h 147"/>
              <a:gd name="T2" fmla="*/ 2147483647 w 814"/>
              <a:gd name="T3" fmla="*/ 0 h 147"/>
              <a:gd name="T4" fmla="*/ 2147483647 w 814"/>
              <a:gd name="T5" fmla="*/ 2147483647 h 147"/>
              <a:gd name="T6" fmla="*/ 0 w 814"/>
              <a:gd name="T7" fmla="*/ 2147483647 h 147"/>
              <a:gd name="T8" fmla="*/ 0 w 814"/>
              <a:gd name="T9" fmla="*/ 2147483647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4" h="147">
                <a:moveTo>
                  <a:pt x="0" y="23"/>
                </a:moveTo>
                <a:lnTo>
                  <a:pt x="814" y="0"/>
                </a:lnTo>
                <a:lnTo>
                  <a:pt x="814" y="147"/>
                </a:lnTo>
                <a:lnTo>
                  <a:pt x="0" y="147"/>
                </a:lnTo>
                <a:lnTo>
                  <a:pt x="0" y="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7" name="Freeform 1673"/>
          <p:cNvSpPr>
            <a:spLocks/>
          </p:cNvSpPr>
          <p:nvPr/>
        </p:nvSpPr>
        <p:spPr bwMode="auto">
          <a:xfrm>
            <a:off x="3733800" y="2543175"/>
            <a:ext cx="585788" cy="57150"/>
          </a:xfrm>
          <a:custGeom>
            <a:avLst/>
            <a:gdLst>
              <a:gd name="T0" fmla="*/ 0 w 1107"/>
              <a:gd name="T1" fmla="*/ 2147483647 h 107"/>
              <a:gd name="T2" fmla="*/ 2147483647 w 1107"/>
              <a:gd name="T3" fmla="*/ 0 h 107"/>
              <a:gd name="T4" fmla="*/ 2147483647 w 1107"/>
              <a:gd name="T5" fmla="*/ 2147483647 h 107"/>
              <a:gd name="T6" fmla="*/ 0 w 1107"/>
              <a:gd name="T7" fmla="*/ 2147483647 h 107"/>
              <a:gd name="T8" fmla="*/ 0 w 1107"/>
              <a:gd name="T9" fmla="*/ 2147483647 h 1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7" h="107">
                <a:moveTo>
                  <a:pt x="0" y="30"/>
                </a:moveTo>
                <a:lnTo>
                  <a:pt x="1107" y="0"/>
                </a:lnTo>
                <a:lnTo>
                  <a:pt x="1107" y="107"/>
                </a:lnTo>
                <a:lnTo>
                  <a:pt x="0" y="107"/>
                </a:lnTo>
                <a:lnTo>
                  <a:pt x="0" y="3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8" name="Line 1674"/>
          <p:cNvSpPr>
            <a:spLocks noChangeShapeType="1"/>
          </p:cNvSpPr>
          <p:nvPr/>
        </p:nvSpPr>
        <p:spPr bwMode="auto">
          <a:xfrm flipV="1">
            <a:off x="2597150" y="2525713"/>
            <a:ext cx="2376488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9" name="Freeform 1675"/>
          <p:cNvSpPr>
            <a:spLocks/>
          </p:cNvSpPr>
          <p:nvPr/>
        </p:nvSpPr>
        <p:spPr bwMode="auto">
          <a:xfrm>
            <a:off x="6911975" y="2582863"/>
            <a:ext cx="88900" cy="2271712"/>
          </a:xfrm>
          <a:custGeom>
            <a:avLst/>
            <a:gdLst>
              <a:gd name="T0" fmla="*/ 2147483647 w 168"/>
              <a:gd name="T1" fmla="*/ 2147483647 h 4292"/>
              <a:gd name="T2" fmla="*/ 2147483647 w 168"/>
              <a:gd name="T3" fmla="*/ 2147483647 h 4292"/>
              <a:gd name="T4" fmla="*/ 2147483647 w 168"/>
              <a:gd name="T5" fmla="*/ 2147483647 h 4292"/>
              <a:gd name="T6" fmla="*/ 2147483647 w 168"/>
              <a:gd name="T7" fmla="*/ 2147483647 h 4292"/>
              <a:gd name="T8" fmla="*/ 2147483647 w 168"/>
              <a:gd name="T9" fmla="*/ 2147483647 h 4292"/>
              <a:gd name="T10" fmla="*/ 2147483647 w 168"/>
              <a:gd name="T11" fmla="*/ 2147483647 h 4292"/>
              <a:gd name="T12" fmla="*/ 2147483647 w 168"/>
              <a:gd name="T13" fmla="*/ 2147483647 h 4292"/>
              <a:gd name="T14" fmla="*/ 2147483647 w 168"/>
              <a:gd name="T15" fmla="*/ 2147483647 h 4292"/>
              <a:gd name="T16" fmla="*/ 2147483647 w 168"/>
              <a:gd name="T17" fmla="*/ 2147483647 h 4292"/>
              <a:gd name="T18" fmla="*/ 2147483647 w 168"/>
              <a:gd name="T19" fmla="*/ 2147483647 h 4292"/>
              <a:gd name="T20" fmla="*/ 2147483647 w 168"/>
              <a:gd name="T21" fmla="*/ 2147483647 h 4292"/>
              <a:gd name="T22" fmla="*/ 2147483647 w 168"/>
              <a:gd name="T23" fmla="*/ 2147483647 h 4292"/>
              <a:gd name="T24" fmla="*/ 2147483647 w 168"/>
              <a:gd name="T25" fmla="*/ 2147483647 h 4292"/>
              <a:gd name="T26" fmla="*/ 2147483647 w 168"/>
              <a:gd name="T27" fmla="*/ 2147483647 h 4292"/>
              <a:gd name="T28" fmla="*/ 0 w 168"/>
              <a:gd name="T29" fmla="*/ 2147483647 h 4292"/>
              <a:gd name="T30" fmla="*/ 0 w 168"/>
              <a:gd name="T31" fmla="*/ 0 h 4292"/>
              <a:gd name="T32" fmla="*/ 2147483647 w 168"/>
              <a:gd name="T33" fmla="*/ 2147483647 h 42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8" h="4292">
                <a:moveTo>
                  <a:pt x="168" y="6"/>
                </a:moveTo>
                <a:lnTo>
                  <a:pt x="168" y="4292"/>
                </a:lnTo>
                <a:lnTo>
                  <a:pt x="146" y="4288"/>
                </a:lnTo>
                <a:lnTo>
                  <a:pt x="125" y="4283"/>
                </a:lnTo>
                <a:lnTo>
                  <a:pt x="103" y="4278"/>
                </a:lnTo>
                <a:lnTo>
                  <a:pt x="81" y="4274"/>
                </a:lnTo>
                <a:lnTo>
                  <a:pt x="67" y="4272"/>
                </a:lnTo>
                <a:lnTo>
                  <a:pt x="50" y="4270"/>
                </a:lnTo>
                <a:lnTo>
                  <a:pt x="36" y="4268"/>
                </a:lnTo>
                <a:lnTo>
                  <a:pt x="30" y="4268"/>
                </a:lnTo>
                <a:lnTo>
                  <a:pt x="25" y="4266"/>
                </a:lnTo>
                <a:lnTo>
                  <a:pt x="18" y="4266"/>
                </a:lnTo>
                <a:lnTo>
                  <a:pt x="13" y="4265"/>
                </a:lnTo>
                <a:lnTo>
                  <a:pt x="7" y="4265"/>
                </a:lnTo>
                <a:lnTo>
                  <a:pt x="0" y="4265"/>
                </a:lnTo>
                <a:lnTo>
                  <a:pt x="0" y="0"/>
                </a:lnTo>
                <a:lnTo>
                  <a:pt x="168" y="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0" name="Freeform 1676"/>
          <p:cNvSpPr>
            <a:spLocks/>
          </p:cNvSpPr>
          <p:nvPr/>
        </p:nvSpPr>
        <p:spPr bwMode="auto">
          <a:xfrm>
            <a:off x="6807200" y="2579688"/>
            <a:ext cx="87313" cy="2259012"/>
          </a:xfrm>
          <a:custGeom>
            <a:avLst/>
            <a:gdLst>
              <a:gd name="T0" fmla="*/ 2147483647 w 165"/>
              <a:gd name="T1" fmla="*/ 2147483647 h 4267"/>
              <a:gd name="T2" fmla="*/ 2147483647 w 165"/>
              <a:gd name="T3" fmla="*/ 2147483647 h 4267"/>
              <a:gd name="T4" fmla="*/ 2147483647 w 165"/>
              <a:gd name="T5" fmla="*/ 2147483647 h 4267"/>
              <a:gd name="T6" fmla="*/ 2147483647 w 165"/>
              <a:gd name="T7" fmla="*/ 2147483647 h 4267"/>
              <a:gd name="T8" fmla="*/ 2147483647 w 165"/>
              <a:gd name="T9" fmla="*/ 2147483647 h 4267"/>
              <a:gd name="T10" fmla="*/ 2147483647 w 165"/>
              <a:gd name="T11" fmla="*/ 2147483647 h 4267"/>
              <a:gd name="T12" fmla="*/ 2147483647 w 165"/>
              <a:gd name="T13" fmla="*/ 2147483647 h 4267"/>
              <a:gd name="T14" fmla="*/ 2147483647 w 165"/>
              <a:gd name="T15" fmla="*/ 2147483647 h 4267"/>
              <a:gd name="T16" fmla="*/ 2147483647 w 165"/>
              <a:gd name="T17" fmla="*/ 2147483647 h 4267"/>
              <a:gd name="T18" fmla="*/ 0 w 165"/>
              <a:gd name="T19" fmla="*/ 2147483647 h 4267"/>
              <a:gd name="T20" fmla="*/ 0 w 165"/>
              <a:gd name="T21" fmla="*/ 0 h 4267"/>
              <a:gd name="T22" fmla="*/ 2147483647 w 165"/>
              <a:gd name="T23" fmla="*/ 2147483647 h 426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65" h="4267">
                <a:moveTo>
                  <a:pt x="165" y="4"/>
                </a:moveTo>
                <a:lnTo>
                  <a:pt x="165" y="4267"/>
                </a:lnTo>
                <a:lnTo>
                  <a:pt x="146" y="4266"/>
                </a:lnTo>
                <a:lnTo>
                  <a:pt x="127" y="4266"/>
                </a:lnTo>
                <a:lnTo>
                  <a:pt x="107" y="4266"/>
                </a:lnTo>
                <a:lnTo>
                  <a:pt x="88" y="4265"/>
                </a:lnTo>
                <a:lnTo>
                  <a:pt x="49" y="4265"/>
                </a:lnTo>
                <a:lnTo>
                  <a:pt x="33" y="4263"/>
                </a:lnTo>
                <a:lnTo>
                  <a:pt x="17" y="4263"/>
                </a:lnTo>
                <a:lnTo>
                  <a:pt x="0" y="4263"/>
                </a:lnTo>
                <a:lnTo>
                  <a:pt x="0" y="0"/>
                </a:lnTo>
                <a:lnTo>
                  <a:pt x="165" y="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1" name="Freeform 1677"/>
          <p:cNvSpPr>
            <a:spLocks/>
          </p:cNvSpPr>
          <p:nvPr/>
        </p:nvSpPr>
        <p:spPr bwMode="auto">
          <a:xfrm>
            <a:off x="6894513" y="2582863"/>
            <a:ext cx="17462" cy="2257425"/>
          </a:xfrm>
          <a:custGeom>
            <a:avLst/>
            <a:gdLst>
              <a:gd name="T0" fmla="*/ 2147483647 w 32"/>
              <a:gd name="T1" fmla="*/ 2147483647 h 4266"/>
              <a:gd name="T2" fmla="*/ 2147483647 w 32"/>
              <a:gd name="T3" fmla="*/ 2147483647 h 4266"/>
              <a:gd name="T4" fmla="*/ 0 w 32"/>
              <a:gd name="T5" fmla="*/ 0 h 4266"/>
              <a:gd name="T6" fmla="*/ 0 w 32"/>
              <a:gd name="T7" fmla="*/ 2147483647 h 4266"/>
              <a:gd name="T8" fmla="*/ 2147483647 w 32"/>
              <a:gd name="T9" fmla="*/ 2147483647 h 4266"/>
              <a:gd name="T10" fmla="*/ 2147483647 w 32"/>
              <a:gd name="T11" fmla="*/ 2147483647 h 4266"/>
              <a:gd name="T12" fmla="*/ 2147483647 w 32"/>
              <a:gd name="T13" fmla="*/ 2147483647 h 4266"/>
              <a:gd name="T14" fmla="*/ 2147483647 w 32"/>
              <a:gd name="T15" fmla="*/ 2147483647 h 4266"/>
              <a:gd name="T16" fmla="*/ 2147483647 w 32"/>
              <a:gd name="T17" fmla="*/ 2147483647 h 4266"/>
              <a:gd name="T18" fmla="*/ 2147483647 w 32"/>
              <a:gd name="T19" fmla="*/ 2147483647 h 426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4266">
                <a:moveTo>
                  <a:pt x="32" y="4266"/>
                </a:moveTo>
                <a:lnTo>
                  <a:pt x="32" y="1"/>
                </a:lnTo>
                <a:lnTo>
                  <a:pt x="0" y="0"/>
                </a:lnTo>
                <a:lnTo>
                  <a:pt x="0" y="4263"/>
                </a:lnTo>
                <a:lnTo>
                  <a:pt x="5" y="4263"/>
                </a:lnTo>
                <a:lnTo>
                  <a:pt x="11" y="4263"/>
                </a:lnTo>
                <a:lnTo>
                  <a:pt x="16" y="4265"/>
                </a:lnTo>
                <a:lnTo>
                  <a:pt x="22" y="4265"/>
                </a:lnTo>
                <a:lnTo>
                  <a:pt x="27" y="4265"/>
                </a:lnTo>
                <a:lnTo>
                  <a:pt x="32" y="426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2" name="Freeform 1678"/>
          <p:cNvSpPr>
            <a:spLocks/>
          </p:cNvSpPr>
          <p:nvPr/>
        </p:nvSpPr>
        <p:spPr bwMode="auto">
          <a:xfrm>
            <a:off x="6126163" y="2559050"/>
            <a:ext cx="95250" cy="2308225"/>
          </a:xfrm>
          <a:custGeom>
            <a:avLst/>
            <a:gdLst>
              <a:gd name="T0" fmla="*/ 2147483647 w 178"/>
              <a:gd name="T1" fmla="*/ 2147483647 h 4360"/>
              <a:gd name="T2" fmla="*/ 2147483647 w 178"/>
              <a:gd name="T3" fmla="*/ 2147483647 h 4360"/>
              <a:gd name="T4" fmla="*/ 0 w 178"/>
              <a:gd name="T5" fmla="*/ 0 h 4360"/>
              <a:gd name="T6" fmla="*/ 0 w 178"/>
              <a:gd name="T7" fmla="*/ 2147483647 h 4360"/>
              <a:gd name="T8" fmla="*/ 2147483647 w 178"/>
              <a:gd name="T9" fmla="*/ 2147483647 h 4360"/>
              <a:gd name="T10" fmla="*/ 2147483647 w 178"/>
              <a:gd name="T11" fmla="*/ 2147483647 h 4360"/>
              <a:gd name="T12" fmla="*/ 2147483647 w 178"/>
              <a:gd name="T13" fmla="*/ 2147483647 h 4360"/>
              <a:gd name="T14" fmla="*/ 2147483647 w 178"/>
              <a:gd name="T15" fmla="*/ 2147483647 h 4360"/>
              <a:gd name="T16" fmla="*/ 2147483647 w 178"/>
              <a:gd name="T17" fmla="*/ 2147483647 h 4360"/>
              <a:gd name="T18" fmla="*/ 2147483647 w 178"/>
              <a:gd name="T19" fmla="*/ 2147483647 h 43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8" h="4360">
                <a:moveTo>
                  <a:pt x="178" y="4360"/>
                </a:moveTo>
                <a:lnTo>
                  <a:pt x="178" y="5"/>
                </a:lnTo>
                <a:lnTo>
                  <a:pt x="0" y="0"/>
                </a:lnTo>
                <a:lnTo>
                  <a:pt x="0" y="4355"/>
                </a:lnTo>
                <a:lnTo>
                  <a:pt x="28" y="4356"/>
                </a:lnTo>
                <a:lnTo>
                  <a:pt x="58" y="4358"/>
                </a:lnTo>
                <a:lnTo>
                  <a:pt x="88" y="4358"/>
                </a:lnTo>
                <a:lnTo>
                  <a:pt x="117" y="4359"/>
                </a:lnTo>
                <a:lnTo>
                  <a:pt x="147" y="4359"/>
                </a:lnTo>
                <a:lnTo>
                  <a:pt x="178" y="436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3" name="Freeform 1679"/>
          <p:cNvSpPr>
            <a:spLocks/>
          </p:cNvSpPr>
          <p:nvPr/>
        </p:nvSpPr>
        <p:spPr bwMode="auto">
          <a:xfrm>
            <a:off x="6015038" y="2555875"/>
            <a:ext cx="87312" cy="2306638"/>
          </a:xfrm>
          <a:custGeom>
            <a:avLst/>
            <a:gdLst>
              <a:gd name="T0" fmla="*/ 2147483647 w 166"/>
              <a:gd name="T1" fmla="*/ 2147483647 h 4358"/>
              <a:gd name="T2" fmla="*/ 2147483647 w 166"/>
              <a:gd name="T3" fmla="*/ 2147483647 h 4358"/>
              <a:gd name="T4" fmla="*/ 0 w 166"/>
              <a:gd name="T5" fmla="*/ 0 h 4358"/>
              <a:gd name="T6" fmla="*/ 0 w 166"/>
              <a:gd name="T7" fmla="*/ 2147483647 h 4358"/>
              <a:gd name="T8" fmla="*/ 2147483647 w 166"/>
              <a:gd name="T9" fmla="*/ 2147483647 h 4358"/>
              <a:gd name="T10" fmla="*/ 2147483647 w 166"/>
              <a:gd name="T11" fmla="*/ 2147483647 h 4358"/>
              <a:gd name="T12" fmla="*/ 2147483647 w 166"/>
              <a:gd name="T13" fmla="*/ 2147483647 h 4358"/>
              <a:gd name="T14" fmla="*/ 2147483647 w 166"/>
              <a:gd name="T15" fmla="*/ 2147483647 h 4358"/>
              <a:gd name="T16" fmla="*/ 2147483647 w 166"/>
              <a:gd name="T17" fmla="*/ 2147483647 h 4358"/>
              <a:gd name="T18" fmla="*/ 2147483647 w 166"/>
              <a:gd name="T19" fmla="*/ 2147483647 h 4358"/>
              <a:gd name="T20" fmla="*/ 2147483647 w 166"/>
              <a:gd name="T21" fmla="*/ 2147483647 h 4358"/>
              <a:gd name="T22" fmla="*/ 2147483647 w 166"/>
              <a:gd name="T23" fmla="*/ 2147483647 h 4358"/>
              <a:gd name="T24" fmla="*/ 2147483647 w 166"/>
              <a:gd name="T25" fmla="*/ 2147483647 h 4358"/>
              <a:gd name="T26" fmla="*/ 2147483647 w 166"/>
              <a:gd name="T27" fmla="*/ 2147483647 h 4358"/>
              <a:gd name="T28" fmla="*/ 2147483647 w 166"/>
              <a:gd name="T29" fmla="*/ 2147483647 h 4358"/>
              <a:gd name="T30" fmla="*/ 2147483647 w 166"/>
              <a:gd name="T31" fmla="*/ 2147483647 h 435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6" h="4358">
                <a:moveTo>
                  <a:pt x="166" y="4358"/>
                </a:moveTo>
                <a:lnTo>
                  <a:pt x="166" y="4"/>
                </a:lnTo>
                <a:lnTo>
                  <a:pt x="0" y="0"/>
                </a:lnTo>
                <a:lnTo>
                  <a:pt x="0" y="4345"/>
                </a:lnTo>
                <a:lnTo>
                  <a:pt x="4" y="4345"/>
                </a:lnTo>
                <a:lnTo>
                  <a:pt x="7" y="4345"/>
                </a:lnTo>
                <a:lnTo>
                  <a:pt x="9" y="4345"/>
                </a:lnTo>
                <a:lnTo>
                  <a:pt x="13" y="4345"/>
                </a:lnTo>
                <a:lnTo>
                  <a:pt x="16" y="4345"/>
                </a:lnTo>
                <a:lnTo>
                  <a:pt x="19" y="4346"/>
                </a:lnTo>
                <a:lnTo>
                  <a:pt x="44" y="4347"/>
                </a:lnTo>
                <a:lnTo>
                  <a:pt x="69" y="4350"/>
                </a:lnTo>
                <a:lnTo>
                  <a:pt x="93" y="4351"/>
                </a:lnTo>
                <a:lnTo>
                  <a:pt x="117" y="4354"/>
                </a:lnTo>
                <a:lnTo>
                  <a:pt x="142" y="4355"/>
                </a:lnTo>
                <a:lnTo>
                  <a:pt x="166" y="435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4" name="Freeform 1680"/>
          <p:cNvSpPr>
            <a:spLocks/>
          </p:cNvSpPr>
          <p:nvPr/>
        </p:nvSpPr>
        <p:spPr bwMode="auto">
          <a:xfrm>
            <a:off x="6102350" y="2559050"/>
            <a:ext cx="23813" cy="2305050"/>
          </a:xfrm>
          <a:custGeom>
            <a:avLst/>
            <a:gdLst>
              <a:gd name="T0" fmla="*/ 2147483647 w 46"/>
              <a:gd name="T1" fmla="*/ 2147483647 h 4357"/>
              <a:gd name="T2" fmla="*/ 2147483647 w 46"/>
              <a:gd name="T3" fmla="*/ 2147483647 h 4357"/>
              <a:gd name="T4" fmla="*/ 0 w 46"/>
              <a:gd name="T5" fmla="*/ 0 h 4357"/>
              <a:gd name="T6" fmla="*/ 0 w 46"/>
              <a:gd name="T7" fmla="*/ 2147483647 h 4357"/>
              <a:gd name="T8" fmla="*/ 2147483647 w 46"/>
              <a:gd name="T9" fmla="*/ 2147483647 h 4357"/>
              <a:gd name="T10" fmla="*/ 2147483647 w 46"/>
              <a:gd name="T11" fmla="*/ 2147483647 h 4357"/>
              <a:gd name="T12" fmla="*/ 2147483647 w 46"/>
              <a:gd name="T13" fmla="*/ 2147483647 h 4357"/>
              <a:gd name="T14" fmla="*/ 2147483647 w 46"/>
              <a:gd name="T15" fmla="*/ 2147483647 h 4357"/>
              <a:gd name="T16" fmla="*/ 2147483647 w 46"/>
              <a:gd name="T17" fmla="*/ 2147483647 h 4357"/>
              <a:gd name="T18" fmla="*/ 2147483647 w 46"/>
              <a:gd name="T19" fmla="*/ 2147483647 h 4357"/>
              <a:gd name="T20" fmla="*/ 2147483647 w 46"/>
              <a:gd name="T21" fmla="*/ 2147483647 h 435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6" h="4357">
                <a:moveTo>
                  <a:pt x="46" y="4357"/>
                </a:moveTo>
                <a:lnTo>
                  <a:pt x="46" y="2"/>
                </a:lnTo>
                <a:lnTo>
                  <a:pt x="0" y="0"/>
                </a:lnTo>
                <a:lnTo>
                  <a:pt x="0" y="4354"/>
                </a:lnTo>
                <a:lnTo>
                  <a:pt x="7" y="4354"/>
                </a:lnTo>
                <a:lnTo>
                  <a:pt x="15" y="4354"/>
                </a:lnTo>
                <a:lnTo>
                  <a:pt x="21" y="4356"/>
                </a:lnTo>
                <a:lnTo>
                  <a:pt x="30" y="4356"/>
                </a:lnTo>
                <a:lnTo>
                  <a:pt x="36" y="4357"/>
                </a:lnTo>
                <a:lnTo>
                  <a:pt x="44" y="4357"/>
                </a:lnTo>
                <a:lnTo>
                  <a:pt x="46" y="435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5" name="Freeform 1681"/>
          <p:cNvSpPr>
            <a:spLocks/>
          </p:cNvSpPr>
          <p:nvPr/>
        </p:nvSpPr>
        <p:spPr bwMode="auto">
          <a:xfrm>
            <a:off x="5227638" y="2533650"/>
            <a:ext cx="92075" cy="2359025"/>
          </a:xfrm>
          <a:custGeom>
            <a:avLst/>
            <a:gdLst>
              <a:gd name="T0" fmla="*/ 2147483647 w 176"/>
              <a:gd name="T1" fmla="*/ 2147483647 h 4459"/>
              <a:gd name="T2" fmla="*/ 2147483647 w 176"/>
              <a:gd name="T3" fmla="*/ 2147483647 h 4459"/>
              <a:gd name="T4" fmla="*/ 0 w 176"/>
              <a:gd name="T5" fmla="*/ 0 h 4459"/>
              <a:gd name="T6" fmla="*/ 0 w 176"/>
              <a:gd name="T7" fmla="*/ 2147483647 h 4459"/>
              <a:gd name="T8" fmla="*/ 2147483647 w 176"/>
              <a:gd name="T9" fmla="*/ 2147483647 h 4459"/>
              <a:gd name="T10" fmla="*/ 2147483647 w 176"/>
              <a:gd name="T11" fmla="*/ 2147483647 h 4459"/>
              <a:gd name="T12" fmla="*/ 2147483647 w 176"/>
              <a:gd name="T13" fmla="*/ 2147483647 h 4459"/>
              <a:gd name="T14" fmla="*/ 2147483647 w 176"/>
              <a:gd name="T15" fmla="*/ 2147483647 h 4459"/>
              <a:gd name="T16" fmla="*/ 2147483647 w 176"/>
              <a:gd name="T17" fmla="*/ 2147483647 h 4459"/>
              <a:gd name="T18" fmla="*/ 2147483647 w 176"/>
              <a:gd name="T19" fmla="*/ 2147483647 h 4459"/>
              <a:gd name="T20" fmla="*/ 2147483647 w 176"/>
              <a:gd name="T21" fmla="*/ 2147483647 h 4459"/>
              <a:gd name="T22" fmla="*/ 2147483647 w 176"/>
              <a:gd name="T23" fmla="*/ 2147483647 h 4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4459">
                <a:moveTo>
                  <a:pt x="176" y="4456"/>
                </a:moveTo>
                <a:lnTo>
                  <a:pt x="176" y="4"/>
                </a:lnTo>
                <a:lnTo>
                  <a:pt x="0" y="0"/>
                </a:lnTo>
                <a:lnTo>
                  <a:pt x="0" y="4458"/>
                </a:lnTo>
                <a:lnTo>
                  <a:pt x="19" y="4458"/>
                </a:lnTo>
                <a:lnTo>
                  <a:pt x="39" y="4459"/>
                </a:lnTo>
                <a:lnTo>
                  <a:pt x="58" y="4459"/>
                </a:lnTo>
                <a:lnTo>
                  <a:pt x="77" y="4459"/>
                </a:lnTo>
                <a:lnTo>
                  <a:pt x="97" y="4459"/>
                </a:lnTo>
                <a:lnTo>
                  <a:pt x="116" y="4459"/>
                </a:lnTo>
                <a:lnTo>
                  <a:pt x="146" y="4458"/>
                </a:lnTo>
                <a:lnTo>
                  <a:pt x="176" y="445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6" name="Freeform 1682"/>
          <p:cNvSpPr>
            <a:spLocks/>
          </p:cNvSpPr>
          <p:nvPr/>
        </p:nvSpPr>
        <p:spPr bwMode="auto">
          <a:xfrm>
            <a:off x="5338763" y="2535238"/>
            <a:ext cx="93662" cy="2354262"/>
          </a:xfrm>
          <a:custGeom>
            <a:avLst/>
            <a:gdLst>
              <a:gd name="T0" fmla="*/ 2147483647 w 178"/>
              <a:gd name="T1" fmla="*/ 2147483647 h 4448"/>
              <a:gd name="T2" fmla="*/ 2147483647 w 178"/>
              <a:gd name="T3" fmla="*/ 2147483647 h 4448"/>
              <a:gd name="T4" fmla="*/ 0 w 178"/>
              <a:gd name="T5" fmla="*/ 0 h 4448"/>
              <a:gd name="T6" fmla="*/ 0 w 178"/>
              <a:gd name="T7" fmla="*/ 2147483647 h 4448"/>
              <a:gd name="T8" fmla="*/ 2147483647 w 178"/>
              <a:gd name="T9" fmla="*/ 2147483647 h 4448"/>
              <a:gd name="T10" fmla="*/ 2147483647 w 178"/>
              <a:gd name="T11" fmla="*/ 2147483647 h 4448"/>
              <a:gd name="T12" fmla="*/ 2147483647 w 178"/>
              <a:gd name="T13" fmla="*/ 2147483647 h 4448"/>
              <a:gd name="T14" fmla="*/ 2147483647 w 178"/>
              <a:gd name="T15" fmla="*/ 2147483647 h 4448"/>
              <a:gd name="T16" fmla="*/ 2147483647 w 178"/>
              <a:gd name="T17" fmla="*/ 2147483647 h 4448"/>
              <a:gd name="T18" fmla="*/ 2147483647 w 178"/>
              <a:gd name="T19" fmla="*/ 2147483647 h 4448"/>
              <a:gd name="T20" fmla="*/ 2147483647 w 178"/>
              <a:gd name="T21" fmla="*/ 2147483647 h 4448"/>
              <a:gd name="T22" fmla="*/ 2147483647 w 178"/>
              <a:gd name="T23" fmla="*/ 2147483647 h 4448"/>
              <a:gd name="T24" fmla="*/ 2147483647 w 178"/>
              <a:gd name="T25" fmla="*/ 2147483647 h 4448"/>
              <a:gd name="T26" fmla="*/ 2147483647 w 178"/>
              <a:gd name="T27" fmla="*/ 2147483647 h 4448"/>
              <a:gd name="T28" fmla="*/ 2147483647 w 178"/>
              <a:gd name="T29" fmla="*/ 2147483647 h 444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8" h="4448">
                <a:moveTo>
                  <a:pt x="178" y="4435"/>
                </a:moveTo>
                <a:lnTo>
                  <a:pt x="178" y="6"/>
                </a:lnTo>
                <a:lnTo>
                  <a:pt x="0" y="0"/>
                </a:lnTo>
                <a:lnTo>
                  <a:pt x="0" y="4448"/>
                </a:lnTo>
                <a:lnTo>
                  <a:pt x="20" y="4447"/>
                </a:lnTo>
                <a:lnTo>
                  <a:pt x="39" y="4446"/>
                </a:lnTo>
                <a:lnTo>
                  <a:pt x="58" y="4444"/>
                </a:lnTo>
                <a:lnTo>
                  <a:pt x="77" y="4443"/>
                </a:lnTo>
                <a:lnTo>
                  <a:pt x="97" y="4442"/>
                </a:lnTo>
                <a:lnTo>
                  <a:pt x="116" y="4440"/>
                </a:lnTo>
                <a:lnTo>
                  <a:pt x="136" y="4439"/>
                </a:lnTo>
                <a:lnTo>
                  <a:pt x="147" y="4438"/>
                </a:lnTo>
                <a:lnTo>
                  <a:pt x="158" y="4436"/>
                </a:lnTo>
                <a:lnTo>
                  <a:pt x="168" y="4436"/>
                </a:lnTo>
                <a:lnTo>
                  <a:pt x="178" y="44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7" name="Freeform 1683"/>
          <p:cNvSpPr>
            <a:spLocks/>
          </p:cNvSpPr>
          <p:nvPr/>
        </p:nvSpPr>
        <p:spPr bwMode="auto">
          <a:xfrm>
            <a:off x="5319713" y="2535238"/>
            <a:ext cx="19050" cy="2355850"/>
          </a:xfrm>
          <a:custGeom>
            <a:avLst/>
            <a:gdLst>
              <a:gd name="T0" fmla="*/ 2147483647 w 35"/>
              <a:gd name="T1" fmla="*/ 2147483647 h 4452"/>
              <a:gd name="T2" fmla="*/ 2147483647 w 35"/>
              <a:gd name="T3" fmla="*/ 2147483647 h 4452"/>
              <a:gd name="T4" fmla="*/ 0 w 35"/>
              <a:gd name="T5" fmla="*/ 0 h 4452"/>
              <a:gd name="T6" fmla="*/ 0 w 35"/>
              <a:gd name="T7" fmla="*/ 2147483647 h 4452"/>
              <a:gd name="T8" fmla="*/ 2147483647 w 35"/>
              <a:gd name="T9" fmla="*/ 2147483647 h 4452"/>
              <a:gd name="T10" fmla="*/ 2147483647 w 35"/>
              <a:gd name="T11" fmla="*/ 2147483647 h 4452"/>
              <a:gd name="T12" fmla="*/ 2147483647 w 35"/>
              <a:gd name="T13" fmla="*/ 2147483647 h 4452"/>
              <a:gd name="T14" fmla="*/ 2147483647 w 35"/>
              <a:gd name="T15" fmla="*/ 2147483647 h 4452"/>
              <a:gd name="T16" fmla="*/ 2147483647 w 35"/>
              <a:gd name="T17" fmla="*/ 2147483647 h 4452"/>
              <a:gd name="T18" fmla="*/ 2147483647 w 35"/>
              <a:gd name="T19" fmla="*/ 2147483647 h 44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452">
                <a:moveTo>
                  <a:pt x="35" y="4449"/>
                </a:moveTo>
                <a:lnTo>
                  <a:pt x="35" y="1"/>
                </a:lnTo>
                <a:lnTo>
                  <a:pt x="0" y="0"/>
                </a:lnTo>
                <a:lnTo>
                  <a:pt x="0" y="4452"/>
                </a:lnTo>
                <a:lnTo>
                  <a:pt x="5" y="4452"/>
                </a:lnTo>
                <a:lnTo>
                  <a:pt x="12" y="4452"/>
                </a:lnTo>
                <a:lnTo>
                  <a:pt x="17" y="4451"/>
                </a:lnTo>
                <a:lnTo>
                  <a:pt x="23" y="4451"/>
                </a:lnTo>
                <a:lnTo>
                  <a:pt x="29" y="4451"/>
                </a:lnTo>
                <a:lnTo>
                  <a:pt x="35" y="444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8" name="Freeform 1684"/>
          <p:cNvSpPr>
            <a:spLocks/>
          </p:cNvSpPr>
          <p:nvPr/>
        </p:nvSpPr>
        <p:spPr bwMode="auto">
          <a:xfrm>
            <a:off x="5338763" y="2517775"/>
            <a:ext cx="1555750" cy="65088"/>
          </a:xfrm>
          <a:custGeom>
            <a:avLst/>
            <a:gdLst>
              <a:gd name="T0" fmla="*/ 0 w 2940"/>
              <a:gd name="T1" fmla="*/ 2147483647 h 122"/>
              <a:gd name="T2" fmla="*/ 2147483647 w 2940"/>
              <a:gd name="T3" fmla="*/ 2147483647 h 122"/>
              <a:gd name="T4" fmla="*/ 2147483647 w 2940"/>
              <a:gd name="T5" fmla="*/ 2147483647 h 122"/>
              <a:gd name="T6" fmla="*/ 0 w 2940"/>
              <a:gd name="T7" fmla="*/ 0 h 122"/>
              <a:gd name="T8" fmla="*/ 0 w 2940"/>
              <a:gd name="T9" fmla="*/ 2147483647 h 1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40" h="122">
                <a:moveTo>
                  <a:pt x="0" y="34"/>
                </a:moveTo>
                <a:lnTo>
                  <a:pt x="2940" y="122"/>
                </a:lnTo>
                <a:lnTo>
                  <a:pt x="2940" y="88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9" name="Freeform 1685"/>
          <p:cNvSpPr>
            <a:spLocks/>
          </p:cNvSpPr>
          <p:nvPr/>
        </p:nvSpPr>
        <p:spPr bwMode="auto">
          <a:xfrm>
            <a:off x="6911975" y="2565400"/>
            <a:ext cx="282575" cy="26988"/>
          </a:xfrm>
          <a:custGeom>
            <a:avLst/>
            <a:gdLst>
              <a:gd name="T0" fmla="*/ 0 w 536"/>
              <a:gd name="T1" fmla="*/ 0 h 50"/>
              <a:gd name="T2" fmla="*/ 2147483647 w 536"/>
              <a:gd name="T3" fmla="*/ 2147483647 h 50"/>
              <a:gd name="T4" fmla="*/ 2147483647 w 536"/>
              <a:gd name="T5" fmla="*/ 2147483647 h 50"/>
              <a:gd name="T6" fmla="*/ 0 w 536"/>
              <a:gd name="T7" fmla="*/ 2147483647 h 50"/>
              <a:gd name="T8" fmla="*/ 0 w 536"/>
              <a:gd name="T9" fmla="*/ 0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0">
                <a:moveTo>
                  <a:pt x="0" y="0"/>
                </a:moveTo>
                <a:lnTo>
                  <a:pt x="535" y="16"/>
                </a:lnTo>
                <a:lnTo>
                  <a:pt x="536" y="50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0" name="Freeform 1686"/>
          <p:cNvSpPr>
            <a:spLocks/>
          </p:cNvSpPr>
          <p:nvPr/>
        </p:nvSpPr>
        <p:spPr bwMode="auto">
          <a:xfrm>
            <a:off x="6911975" y="2565400"/>
            <a:ext cx="282575" cy="26988"/>
          </a:xfrm>
          <a:custGeom>
            <a:avLst/>
            <a:gdLst>
              <a:gd name="T0" fmla="*/ 0 w 536"/>
              <a:gd name="T1" fmla="*/ 0 h 50"/>
              <a:gd name="T2" fmla="*/ 2147483647 w 536"/>
              <a:gd name="T3" fmla="*/ 2147483647 h 50"/>
              <a:gd name="T4" fmla="*/ 2147483647 w 536"/>
              <a:gd name="T5" fmla="*/ 2147483647 h 50"/>
              <a:gd name="T6" fmla="*/ 0 w 536"/>
              <a:gd name="T7" fmla="*/ 2147483647 h 50"/>
              <a:gd name="T8" fmla="*/ 0 w 536"/>
              <a:gd name="T9" fmla="*/ 0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6" h="50">
                <a:moveTo>
                  <a:pt x="0" y="0"/>
                </a:moveTo>
                <a:lnTo>
                  <a:pt x="535" y="16"/>
                </a:lnTo>
                <a:lnTo>
                  <a:pt x="536" y="50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1" name="Line 1687"/>
          <p:cNvSpPr>
            <a:spLocks noChangeShapeType="1"/>
          </p:cNvSpPr>
          <p:nvPr/>
        </p:nvSpPr>
        <p:spPr bwMode="auto">
          <a:xfrm>
            <a:off x="4973638" y="2525713"/>
            <a:ext cx="2220912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2" name="Freeform 1688"/>
          <p:cNvSpPr>
            <a:spLocks/>
          </p:cNvSpPr>
          <p:nvPr/>
        </p:nvSpPr>
        <p:spPr bwMode="auto">
          <a:xfrm>
            <a:off x="6911975" y="2439988"/>
            <a:ext cx="282575" cy="133350"/>
          </a:xfrm>
          <a:custGeom>
            <a:avLst/>
            <a:gdLst>
              <a:gd name="T0" fmla="*/ 0 w 535"/>
              <a:gd name="T1" fmla="*/ 2147483647 h 254"/>
              <a:gd name="T2" fmla="*/ 0 w 535"/>
              <a:gd name="T3" fmla="*/ 0 h 254"/>
              <a:gd name="T4" fmla="*/ 2147483647 w 535"/>
              <a:gd name="T5" fmla="*/ 2147483647 h 254"/>
              <a:gd name="T6" fmla="*/ 2147483647 w 535"/>
              <a:gd name="T7" fmla="*/ 2147483647 h 254"/>
              <a:gd name="T8" fmla="*/ 0 w 535"/>
              <a:gd name="T9" fmla="*/ 2147483647 h 2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254">
                <a:moveTo>
                  <a:pt x="0" y="238"/>
                </a:moveTo>
                <a:lnTo>
                  <a:pt x="0" y="0"/>
                </a:lnTo>
                <a:lnTo>
                  <a:pt x="528" y="16"/>
                </a:lnTo>
                <a:lnTo>
                  <a:pt x="535" y="254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3" name="Line 1689"/>
          <p:cNvSpPr>
            <a:spLocks noChangeShapeType="1"/>
          </p:cNvSpPr>
          <p:nvPr/>
        </p:nvSpPr>
        <p:spPr bwMode="auto">
          <a:xfrm flipH="1" flipV="1">
            <a:off x="7189788" y="2420938"/>
            <a:ext cx="4762" cy="171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4" name="Freeform 1690"/>
          <p:cNvSpPr>
            <a:spLocks/>
          </p:cNvSpPr>
          <p:nvPr/>
        </p:nvSpPr>
        <p:spPr bwMode="auto">
          <a:xfrm>
            <a:off x="6126163" y="2416175"/>
            <a:ext cx="768350" cy="147638"/>
          </a:xfrm>
          <a:custGeom>
            <a:avLst/>
            <a:gdLst>
              <a:gd name="T0" fmla="*/ 0 w 1453"/>
              <a:gd name="T1" fmla="*/ 2147483647 h 281"/>
              <a:gd name="T2" fmla="*/ 2147483647 w 1453"/>
              <a:gd name="T3" fmla="*/ 2147483647 h 281"/>
              <a:gd name="T4" fmla="*/ 2147483647 w 1453"/>
              <a:gd name="T5" fmla="*/ 2147483647 h 281"/>
              <a:gd name="T6" fmla="*/ 2147483647 w 1453"/>
              <a:gd name="T7" fmla="*/ 2147483647 h 281"/>
              <a:gd name="T8" fmla="*/ 0 w 1453"/>
              <a:gd name="T9" fmla="*/ 0 h 281"/>
              <a:gd name="T10" fmla="*/ 0 w 1453"/>
              <a:gd name="T11" fmla="*/ 2147483647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3" h="281">
                <a:moveTo>
                  <a:pt x="0" y="238"/>
                </a:moveTo>
                <a:lnTo>
                  <a:pt x="1453" y="281"/>
                </a:lnTo>
                <a:lnTo>
                  <a:pt x="1453" y="45"/>
                </a:lnTo>
                <a:lnTo>
                  <a:pt x="311" y="10"/>
                </a:lnTo>
                <a:lnTo>
                  <a:pt x="0" y="0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5" name="Freeform 1691"/>
          <p:cNvSpPr>
            <a:spLocks/>
          </p:cNvSpPr>
          <p:nvPr/>
        </p:nvSpPr>
        <p:spPr bwMode="auto">
          <a:xfrm>
            <a:off x="6126163" y="2416175"/>
            <a:ext cx="768350" cy="147638"/>
          </a:xfrm>
          <a:custGeom>
            <a:avLst/>
            <a:gdLst>
              <a:gd name="T0" fmla="*/ 2147483647 w 1453"/>
              <a:gd name="T1" fmla="*/ 2147483647 h 281"/>
              <a:gd name="T2" fmla="*/ 2147483647 w 1453"/>
              <a:gd name="T3" fmla="*/ 2147483647 h 281"/>
              <a:gd name="T4" fmla="*/ 2147483647 w 1453"/>
              <a:gd name="T5" fmla="*/ 2147483647 h 281"/>
              <a:gd name="T6" fmla="*/ 0 w 1453"/>
              <a:gd name="T7" fmla="*/ 0 h 281"/>
              <a:gd name="T8" fmla="*/ 0 w 1453"/>
              <a:gd name="T9" fmla="*/ 2147483647 h 281"/>
              <a:gd name="T10" fmla="*/ 2147483647 w 1453"/>
              <a:gd name="T11" fmla="*/ 2147483647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3" h="281">
                <a:moveTo>
                  <a:pt x="1453" y="281"/>
                </a:moveTo>
                <a:lnTo>
                  <a:pt x="1453" y="45"/>
                </a:lnTo>
                <a:lnTo>
                  <a:pt x="311" y="10"/>
                </a:lnTo>
                <a:lnTo>
                  <a:pt x="0" y="0"/>
                </a:lnTo>
                <a:lnTo>
                  <a:pt x="0" y="238"/>
                </a:lnTo>
                <a:lnTo>
                  <a:pt x="1453" y="2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6" name="Freeform 1692"/>
          <p:cNvSpPr>
            <a:spLocks/>
          </p:cNvSpPr>
          <p:nvPr/>
        </p:nvSpPr>
        <p:spPr bwMode="auto">
          <a:xfrm>
            <a:off x="6894513" y="2439988"/>
            <a:ext cx="17462" cy="125412"/>
          </a:xfrm>
          <a:custGeom>
            <a:avLst/>
            <a:gdLst>
              <a:gd name="T0" fmla="*/ 0 w 32"/>
              <a:gd name="T1" fmla="*/ 2147483647 h 238"/>
              <a:gd name="T2" fmla="*/ 0 w 32"/>
              <a:gd name="T3" fmla="*/ 0 h 238"/>
              <a:gd name="T4" fmla="*/ 2147483647 w 32"/>
              <a:gd name="T5" fmla="*/ 0 h 238"/>
              <a:gd name="T6" fmla="*/ 2147483647 w 32"/>
              <a:gd name="T7" fmla="*/ 2147483647 h 238"/>
              <a:gd name="T8" fmla="*/ 0 w 32"/>
              <a:gd name="T9" fmla="*/ 2147483647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8">
                <a:moveTo>
                  <a:pt x="0" y="236"/>
                </a:moveTo>
                <a:lnTo>
                  <a:pt x="0" y="0"/>
                </a:lnTo>
                <a:lnTo>
                  <a:pt x="32" y="0"/>
                </a:lnTo>
                <a:lnTo>
                  <a:pt x="32" y="238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7" name="Line 1693"/>
          <p:cNvSpPr>
            <a:spLocks noChangeShapeType="1"/>
          </p:cNvSpPr>
          <p:nvPr/>
        </p:nvSpPr>
        <p:spPr bwMode="auto">
          <a:xfrm flipH="1" flipV="1">
            <a:off x="6289675" y="2420938"/>
            <a:ext cx="901700" cy="26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8" name="Freeform 1694"/>
          <p:cNvSpPr>
            <a:spLocks/>
          </p:cNvSpPr>
          <p:nvPr/>
        </p:nvSpPr>
        <p:spPr bwMode="auto">
          <a:xfrm>
            <a:off x="4430713" y="2379663"/>
            <a:ext cx="509587" cy="141287"/>
          </a:xfrm>
          <a:custGeom>
            <a:avLst/>
            <a:gdLst>
              <a:gd name="T0" fmla="*/ 0 w 961"/>
              <a:gd name="T1" fmla="*/ 2147483647 h 266"/>
              <a:gd name="T2" fmla="*/ 2147483647 w 961"/>
              <a:gd name="T3" fmla="*/ 2147483647 h 266"/>
              <a:gd name="T4" fmla="*/ 2147483647 w 961"/>
              <a:gd name="T5" fmla="*/ 2147483647 h 266"/>
              <a:gd name="T6" fmla="*/ 2147483647 w 961"/>
              <a:gd name="T7" fmla="*/ 0 h 266"/>
              <a:gd name="T8" fmla="*/ 0 w 961"/>
              <a:gd name="T9" fmla="*/ 2147483647 h 266"/>
              <a:gd name="T10" fmla="*/ 0 w 961"/>
              <a:gd name="T11" fmla="*/ 2147483647 h 2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61" h="266">
                <a:moveTo>
                  <a:pt x="0" y="266"/>
                </a:moveTo>
                <a:lnTo>
                  <a:pt x="961" y="239"/>
                </a:lnTo>
                <a:lnTo>
                  <a:pt x="961" y="1"/>
                </a:lnTo>
                <a:lnTo>
                  <a:pt x="941" y="0"/>
                </a:lnTo>
                <a:lnTo>
                  <a:pt x="0" y="27"/>
                </a:lnTo>
                <a:lnTo>
                  <a:pt x="0" y="26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9" name="Freeform 1695"/>
          <p:cNvSpPr>
            <a:spLocks/>
          </p:cNvSpPr>
          <p:nvPr/>
        </p:nvSpPr>
        <p:spPr bwMode="auto">
          <a:xfrm>
            <a:off x="4940300" y="2381250"/>
            <a:ext cx="379413" cy="136525"/>
          </a:xfrm>
          <a:custGeom>
            <a:avLst/>
            <a:gdLst>
              <a:gd name="T0" fmla="*/ 2147483647 w 719"/>
              <a:gd name="T1" fmla="*/ 2147483647 h 258"/>
              <a:gd name="T2" fmla="*/ 2147483647 w 719"/>
              <a:gd name="T3" fmla="*/ 2147483647 h 258"/>
              <a:gd name="T4" fmla="*/ 2147483647 w 719"/>
              <a:gd name="T5" fmla="*/ 2147483647 h 258"/>
              <a:gd name="T6" fmla="*/ 0 w 719"/>
              <a:gd name="T7" fmla="*/ 0 h 258"/>
              <a:gd name="T8" fmla="*/ 0 w 719"/>
              <a:gd name="T9" fmla="*/ 2147483647 h 258"/>
              <a:gd name="T10" fmla="*/ 2147483647 w 719"/>
              <a:gd name="T11" fmla="*/ 2147483647 h 2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19" h="258">
                <a:moveTo>
                  <a:pt x="10" y="238"/>
                </a:moveTo>
                <a:lnTo>
                  <a:pt x="719" y="258"/>
                </a:lnTo>
                <a:lnTo>
                  <a:pt x="719" y="22"/>
                </a:lnTo>
                <a:lnTo>
                  <a:pt x="0" y="0"/>
                </a:lnTo>
                <a:lnTo>
                  <a:pt x="0" y="238"/>
                </a:lnTo>
                <a:lnTo>
                  <a:pt x="1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0" name="Freeform 1696"/>
          <p:cNvSpPr>
            <a:spLocks/>
          </p:cNvSpPr>
          <p:nvPr/>
        </p:nvSpPr>
        <p:spPr bwMode="auto">
          <a:xfrm>
            <a:off x="4940300" y="2381250"/>
            <a:ext cx="379413" cy="136525"/>
          </a:xfrm>
          <a:custGeom>
            <a:avLst/>
            <a:gdLst>
              <a:gd name="T0" fmla="*/ 2147483647 w 719"/>
              <a:gd name="T1" fmla="*/ 2147483647 h 258"/>
              <a:gd name="T2" fmla="*/ 2147483647 w 719"/>
              <a:gd name="T3" fmla="*/ 2147483647 h 258"/>
              <a:gd name="T4" fmla="*/ 2147483647 w 719"/>
              <a:gd name="T5" fmla="*/ 2147483647 h 258"/>
              <a:gd name="T6" fmla="*/ 0 w 719"/>
              <a:gd name="T7" fmla="*/ 0 h 258"/>
              <a:gd name="T8" fmla="*/ 0 w 719"/>
              <a:gd name="T9" fmla="*/ 2147483647 h 258"/>
              <a:gd name="T10" fmla="*/ 2147483647 w 719"/>
              <a:gd name="T11" fmla="*/ 2147483647 h 2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19" h="258">
                <a:moveTo>
                  <a:pt x="10" y="238"/>
                </a:moveTo>
                <a:lnTo>
                  <a:pt x="719" y="258"/>
                </a:lnTo>
                <a:lnTo>
                  <a:pt x="719" y="22"/>
                </a:lnTo>
                <a:lnTo>
                  <a:pt x="0" y="0"/>
                </a:lnTo>
                <a:lnTo>
                  <a:pt x="0" y="238"/>
                </a:lnTo>
                <a:lnTo>
                  <a:pt x="1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1" name="Freeform 1697"/>
          <p:cNvSpPr>
            <a:spLocks/>
          </p:cNvSpPr>
          <p:nvPr/>
        </p:nvSpPr>
        <p:spPr bwMode="auto">
          <a:xfrm>
            <a:off x="5338763" y="2392363"/>
            <a:ext cx="763587" cy="149225"/>
          </a:xfrm>
          <a:custGeom>
            <a:avLst/>
            <a:gdLst>
              <a:gd name="T0" fmla="*/ 0 w 1443"/>
              <a:gd name="T1" fmla="*/ 2147483647 h 280"/>
              <a:gd name="T2" fmla="*/ 2147483647 w 1443"/>
              <a:gd name="T3" fmla="*/ 2147483647 h 280"/>
              <a:gd name="T4" fmla="*/ 2147483647 w 1443"/>
              <a:gd name="T5" fmla="*/ 2147483647 h 280"/>
              <a:gd name="T6" fmla="*/ 0 w 1443"/>
              <a:gd name="T7" fmla="*/ 0 h 280"/>
              <a:gd name="T8" fmla="*/ 0 w 1443"/>
              <a:gd name="T9" fmla="*/ 2147483647 h 2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43" h="280">
                <a:moveTo>
                  <a:pt x="0" y="236"/>
                </a:moveTo>
                <a:lnTo>
                  <a:pt x="1443" y="280"/>
                </a:lnTo>
                <a:lnTo>
                  <a:pt x="1443" y="42"/>
                </a:lnTo>
                <a:lnTo>
                  <a:pt x="0" y="0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2" name="Freeform 1698"/>
          <p:cNvSpPr>
            <a:spLocks/>
          </p:cNvSpPr>
          <p:nvPr/>
        </p:nvSpPr>
        <p:spPr bwMode="auto">
          <a:xfrm>
            <a:off x="5319713" y="2392363"/>
            <a:ext cx="19050" cy="125412"/>
          </a:xfrm>
          <a:custGeom>
            <a:avLst/>
            <a:gdLst>
              <a:gd name="T0" fmla="*/ 0 w 35"/>
              <a:gd name="T1" fmla="*/ 2147483647 h 237"/>
              <a:gd name="T2" fmla="*/ 0 w 35"/>
              <a:gd name="T3" fmla="*/ 0 h 237"/>
              <a:gd name="T4" fmla="*/ 2147483647 w 35"/>
              <a:gd name="T5" fmla="*/ 2147483647 h 237"/>
              <a:gd name="T6" fmla="*/ 2147483647 w 35"/>
              <a:gd name="T7" fmla="*/ 2147483647 h 237"/>
              <a:gd name="T8" fmla="*/ 0 w 35"/>
              <a:gd name="T9" fmla="*/ 2147483647 h 2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237">
                <a:moveTo>
                  <a:pt x="0" y="236"/>
                </a:moveTo>
                <a:lnTo>
                  <a:pt x="0" y="0"/>
                </a:lnTo>
                <a:lnTo>
                  <a:pt x="35" y="1"/>
                </a:lnTo>
                <a:lnTo>
                  <a:pt x="35" y="237"/>
                </a:lnTo>
                <a:lnTo>
                  <a:pt x="0" y="2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3" name="Freeform 1699"/>
          <p:cNvSpPr>
            <a:spLocks/>
          </p:cNvSpPr>
          <p:nvPr/>
        </p:nvSpPr>
        <p:spPr bwMode="auto">
          <a:xfrm>
            <a:off x="5338763" y="2392363"/>
            <a:ext cx="763587" cy="149225"/>
          </a:xfrm>
          <a:custGeom>
            <a:avLst/>
            <a:gdLst>
              <a:gd name="T0" fmla="*/ 2147483647 w 1443"/>
              <a:gd name="T1" fmla="*/ 2147483647 h 280"/>
              <a:gd name="T2" fmla="*/ 2147483647 w 1443"/>
              <a:gd name="T3" fmla="*/ 2147483647 h 280"/>
              <a:gd name="T4" fmla="*/ 0 w 1443"/>
              <a:gd name="T5" fmla="*/ 0 h 280"/>
              <a:gd name="T6" fmla="*/ 0 w 1443"/>
              <a:gd name="T7" fmla="*/ 2147483647 h 280"/>
              <a:gd name="T8" fmla="*/ 2147483647 w 1443"/>
              <a:gd name="T9" fmla="*/ 2147483647 h 2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43" h="280">
                <a:moveTo>
                  <a:pt x="1443" y="280"/>
                </a:moveTo>
                <a:lnTo>
                  <a:pt x="1443" y="42"/>
                </a:lnTo>
                <a:lnTo>
                  <a:pt x="0" y="0"/>
                </a:lnTo>
                <a:lnTo>
                  <a:pt x="0" y="236"/>
                </a:lnTo>
                <a:lnTo>
                  <a:pt x="1443" y="28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4" name="Freeform 1700"/>
          <p:cNvSpPr>
            <a:spLocks/>
          </p:cNvSpPr>
          <p:nvPr/>
        </p:nvSpPr>
        <p:spPr bwMode="auto">
          <a:xfrm>
            <a:off x="6102350" y="2414588"/>
            <a:ext cx="23813" cy="127000"/>
          </a:xfrm>
          <a:custGeom>
            <a:avLst/>
            <a:gdLst>
              <a:gd name="T0" fmla="*/ 0 w 44"/>
              <a:gd name="T1" fmla="*/ 2147483647 h 239"/>
              <a:gd name="T2" fmla="*/ 0 w 44"/>
              <a:gd name="T3" fmla="*/ 0 h 239"/>
              <a:gd name="T4" fmla="*/ 2147483647 w 44"/>
              <a:gd name="T5" fmla="*/ 2147483647 h 239"/>
              <a:gd name="T6" fmla="*/ 2147483647 w 44"/>
              <a:gd name="T7" fmla="*/ 2147483647 h 239"/>
              <a:gd name="T8" fmla="*/ 0 w 44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239">
                <a:moveTo>
                  <a:pt x="0" y="238"/>
                </a:moveTo>
                <a:lnTo>
                  <a:pt x="0" y="0"/>
                </a:lnTo>
                <a:lnTo>
                  <a:pt x="44" y="1"/>
                </a:lnTo>
                <a:lnTo>
                  <a:pt x="44" y="239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5" name="Freeform 1701"/>
          <p:cNvSpPr>
            <a:spLocks/>
          </p:cNvSpPr>
          <p:nvPr/>
        </p:nvSpPr>
        <p:spPr bwMode="auto">
          <a:xfrm>
            <a:off x="6102350" y="2414588"/>
            <a:ext cx="23813" cy="127000"/>
          </a:xfrm>
          <a:custGeom>
            <a:avLst/>
            <a:gdLst>
              <a:gd name="T0" fmla="*/ 2147483647 w 44"/>
              <a:gd name="T1" fmla="*/ 2147483647 h 239"/>
              <a:gd name="T2" fmla="*/ 2147483647 w 44"/>
              <a:gd name="T3" fmla="*/ 2147483647 h 239"/>
              <a:gd name="T4" fmla="*/ 0 w 44"/>
              <a:gd name="T5" fmla="*/ 0 h 239"/>
              <a:gd name="T6" fmla="*/ 0 w 44"/>
              <a:gd name="T7" fmla="*/ 2147483647 h 239"/>
              <a:gd name="T8" fmla="*/ 2147483647 w 44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239">
                <a:moveTo>
                  <a:pt x="44" y="239"/>
                </a:moveTo>
                <a:lnTo>
                  <a:pt x="44" y="1"/>
                </a:lnTo>
                <a:lnTo>
                  <a:pt x="0" y="0"/>
                </a:lnTo>
                <a:lnTo>
                  <a:pt x="0" y="238"/>
                </a:lnTo>
                <a:lnTo>
                  <a:pt x="44" y="2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6" name="Line 1702"/>
          <p:cNvSpPr>
            <a:spLocks noChangeShapeType="1"/>
          </p:cNvSpPr>
          <p:nvPr/>
        </p:nvSpPr>
        <p:spPr bwMode="auto">
          <a:xfrm flipH="1" flipV="1">
            <a:off x="4929188" y="2379663"/>
            <a:ext cx="1360487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7" name="Freeform 1703"/>
          <p:cNvSpPr>
            <a:spLocks/>
          </p:cNvSpPr>
          <p:nvPr/>
        </p:nvSpPr>
        <p:spPr bwMode="auto">
          <a:xfrm>
            <a:off x="3644900" y="2395538"/>
            <a:ext cx="762000" cy="146050"/>
          </a:xfrm>
          <a:custGeom>
            <a:avLst/>
            <a:gdLst>
              <a:gd name="T0" fmla="*/ 2147483647 w 1440"/>
              <a:gd name="T1" fmla="*/ 0 h 278"/>
              <a:gd name="T2" fmla="*/ 0 w 1440"/>
              <a:gd name="T3" fmla="*/ 2147483647 h 278"/>
              <a:gd name="T4" fmla="*/ 0 w 1440"/>
              <a:gd name="T5" fmla="*/ 2147483647 h 278"/>
              <a:gd name="T6" fmla="*/ 2147483647 w 1440"/>
              <a:gd name="T7" fmla="*/ 2147483647 h 278"/>
              <a:gd name="T8" fmla="*/ 2147483647 w 1440"/>
              <a:gd name="T9" fmla="*/ 0 h 2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40" h="278">
                <a:moveTo>
                  <a:pt x="1440" y="0"/>
                </a:moveTo>
                <a:lnTo>
                  <a:pt x="0" y="41"/>
                </a:lnTo>
                <a:lnTo>
                  <a:pt x="0" y="278"/>
                </a:lnTo>
                <a:lnTo>
                  <a:pt x="1440" y="239"/>
                </a:lnTo>
                <a:lnTo>
                  <a:pt x="144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8" name="Freeform 1704"/>
          <p:cNvSpPr>
            <a:spLocks/>
          </p:cNvSpPr>
          <p:nvPr/>
        </p:nvSpPr>
        <p:spPr bwMode="auto">
          <a:xfrm>
            <a:off x="2851150" y="2416175"/>
            <a:ext cx="771525" cy="147638"/>
          </a:xfrm>
          <a:custGeom>
            <a:avLst/>
            <a:gdLst>
              <a:gd name="T0" fmla="*/ 0 w 1458"/>
              <a:gd name="T1" fmla="*/ 2147483647 h 279"/>
              <a:gd name="T2" fmla="*/ 2147483647 w 1458"/>
              <a:gd name="T3" fmla="*/ 2147483647 h 279"/>
              <a:gd name="T4" fmla="*/ 2147483647 w 1458"/>
              <a:gd name="T5" fmla="*/ 0 h 279"/>
              <a:gd name="T6" fmla="*/ 0 w 1458"/>
              <a:gd name="T7" fmla="*/ 2147483647 h 279"/>
              <a:gd name="T8" fmla="*/ 0 w 1458"/>
              <a:gd name="T9" fmla="*/ 2147483647 h 2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58" h="279">
                <a:moveTo>
                  <a:pt x="0" y="279"/>
                </a:moveTo>
                <a:lnTo>
                  <a:pt x="1458" y="239"/>
                </a:lnTo>
                <a:lnTo>
                  <a:pt x="1458" y="0"/>
                </a:lnTo>
                <a:lnTo>
                  <a:pt x="0" y="42"/>
                </a:lnTo>
                <a:lnTo>
                  <a:pt x="0" y="27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9" name="Freeform 1705"/>
          <p:cNvSpPr>
            <a:spLocks/>
          </p:cNvSpPr>
          <p:nvPr/>
        </p:nvSpPr>
        <p:spPr bwMode="auto">
          <a:xfrm>
            <a:off x="3622675" y="2416175"/>
            <a:ext cx="22225" cy="127000"/>
          </a:xfrm>
          <a:custGeom>
            <a:avLst/>
            <a:gdLst>
              <a:gd name="T0" fmla="*/ 2147483647 w 41"/>
              <a:gd name="T1" fmla="*/ 2147483647 h 239"/>
              <a:gd name="T2" fmla="*/ 2147483647 w 41"/>
              <a:gd name="T3" fmla="*/ 0 h 239"/>
              <a:gd name="T4" fmla="*/ 0 w 41"/>
              <a:gd name="T5" fmla="*/ 0 h 239"/>
              <a:gd name="T6" fmla="*/ 0 w 41"/>
              <a:gd name="T7" fmla="*/ 2147483647 h 239"/>
              <a:gd name="T8" fmla="*/ 2147483647 w 41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39">
                <a:moveTo>
                  <a:pt x="41" y="237"/>
                </a:moveTo>
                <a:lnTo>
                  <a:pt x="41" y="0"/>
                </a:lnTo>
                <a:lnTo>
                  <a:pt x="0" y="0"/>
                </a:lnTo>
                <a:lnTo>
                  <a:pt x="0" y="239"/>
                </a:lnTo>
                <a:lnTo>
                  <a:pt x="41" y="23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0" name="Freeform 1706"/>
          <p:cNvSpPr>
            <a:spLocks/>
          </p:cNvSpPr>
          <p:nvPr/>
        </p:nvSpPr>
        <p:spPr bwMode="auto">
          <a:xfrm>
            <a:off x="4406900" y="2393950"/>
            <a:ext cx="23813" cy="127000"/>
          </a:xfrm>
          <a:custGeom>
            <a:avLst/>
            <a:gdLst>
              <a:gd name="T0" fmla="*/ 0 w 47"/>
              <a:gd name="T1" fmla="*/ 2147483647 h 240"/>
              <a:gd name="T2" fmla="*/ 0 w 47"/>
              <a:gd name="T3" fmla="*/ 2147483647 h 240"/>
              <a:gd name="T4" fmla="*/ 2147483647 w 47"/>
              <a:gd name="T5" fmla="*/ 2147483647 h 240"/>
              <a:gd name="T6" fmla="*/ 2147483647 w 47"/>
              <a:gd name="T7" fmla="*/ 0 h 240"/>
              <a:gd name="T8" fmla="*/ 0 w 47"/>
              <a:gd name="T9" fmla="*/ 2147483647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240">
                <a:moveTo>
                  <a:pt x="0" y="1"/>
                </a:moveTo>
                <a:lnTo>
                  <a:pt x="0" y="240"/>
                </a:lnTo>
                <a:lnTo>
                  <a:pt x="47" y="239"/>
                </a:lnTo>
                <a:lnTo>
                  <a:pt x="47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1" name="Freeform 1707"/>
          <p:cNvSpPr>
            <a:spLocks/>
          </p:cNvSpPr>
          <p:nvPr/>
        </p:nvSpPr>
        <p:spPr bwMode="auto">
          <a:xfrm>
            <a:off x="2851150" y="2416175"/>
            <a:ext cx="771525" cy="147638"/>
          </a:xfrm>
          <a:custGeom>
            <a:avLst/>
            <a:gdLst>
              <a:gd name="T0" fmla="*/ 0 w 1458"/>
              <a:gd name="T1" fmla="*/ 2147483647 h 279"/>
              <a:gd name="T2" fmla="*/ 0 w 1458"/>
              <a:gd name="T3" fmla="*/ 2147483647 h 279"/>
              <a:gd name="T4" fmla="*/ 2147483647 w 1458"/>
              <a:gd name="T5" fmla="*/ 0 h 279"/>
              <a:gd name="T6" fmla="*/ 2147483647 w 1458"/>
              <a:gd name="T7" fmla="*/ 2147483647 h 279"/>
              <a:gd name="T8" fmla="*/ 0 w 1458"/>
              <a:gd name="T9" fmla="*/ 2147483647 h 2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58" h="279">
                <a:moveTo>
                  <a:pt x="0" y="279"/>
                </a:moveTo>
                <a:lnTo>
                  <a:pt x="0" y="42"/>
                </a:lnTo>
                <a:lnTo>
                  <a:pt x="1458" y="0"/>
                </a:lnTo>
                <a:lnTo>
                  <a:pt x="1458" y="239"/>
                </a:lnTo>
                <a:lnTo>
                  <a:pt x="0" y="27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2" name="Freeform 1708"/>
          <p:cNvSpPr>
            <a:spLocks/>
          </p:cNvSpPr>
          <p:nvPr/>
        </p:nvSpPr>
        <p:spPr bwMode="auto">
          <a:xfrm>
            <a:off x="2838450" y="2438400"/>
            <a:ext cx="12700" cy="127000"/>
          </a:xfrm>
          <a:custGeom>
            <a:avLst/>
            <a:gdLst>
              <a:gd name="T0" fmla="*/ 2147483647 w 24"/>
              <a:gd name="T1" fmla="*/ 2147483647 h 239"/>
              <a:gd name="T2" fmla="*/ 2147483647 w 24"/>
              <a:gd name="T3" fmla="*/ 0 h 239"/>
              <a:gd name="T4" fmla="*/ 0 w 24"/>
              <a:gd name="T5" fmla="*/ 0 h 239"/>
              <a:gd name="T6" fmla="*/ 0 w 24"/>
              <a:gd name="T7" fmla="*/ 2147483647 h 239"/>
              <a:gd name="T8" fmla="*/ 2147483647 w 24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9">
                <a:moveTo>
                  <a:pt x="24" y="237"/>
                </a:moveTo>
                <a:lnTo>
                  <a:pt x="24" y="0"/>
                </a:lnTo>
                <a:lnTo>
                  <a:pt x="0" y="0"/>
                </a:lnTo>
                <a:lnTo>
                  <a:pt x="0" y="239"/>
                </a:lnTo>
                <a:lnTo>
                  <a:pt x="24" y="23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3" name="Line 1709"/>
          <p:cNvSpPr>
            <a:spLocks noChangeShapeType="1"/>
          </p:cNvSpPr>
          <p:nvPr/>
        </p:nvSpPr>
        <p:spPr bwMode="auto">
          <a:xfrm flipH="1">
            <a:off x="2593975" y="2379663"/>
            <a:ext cx="2335213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4" name="Line 1710"/>
          <p:cNvSpPr>
            <a:spLocks noChangeShapeType="1"/>
          </p:cNvSpPr>
          <p:nvPr/>
        </p:nvSpPr>
        <p:spPr bwMode="auto">
          <a:xfrm flipV="1">
            <a:off x="2597150" y="2506663"/>
            <a:ext cx="2347913" cy="650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5" name="Line 1711"/>
          <p:cNvSpPr>
            <a:spLocks noChangeShapeType="1"/>
          </p:cNvSpPr>
          <p:nvPr/>
        </p:nvSpPr>
        <p:spPr bwMode="auto">
          <a:xfrm>
            <a:off x="4945063" y="2506663"/>
            <a:ext cx="2249487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6" name="Freeform 1712"/>
          <p:cNvSpPr>
            <a:spLocks/>
          </p:cNvSpPr>
          <p:nvPr/>
        </p:nvSpPr>
        <p:spPr bwMode="auto">
          <a:xfrm>
            <a:off x="6807200" y="4835525"/>
            <a:ext cx="87313" cy="130175"/>
          </a:xfrm>
          <a:custGeom>
            <a:avLst/>
            <a:gdLst>
              <a:gd name="T0" fmla="*/ 2147483647 w 165"/>
              <a:gd name="T1" fmla="*/ 2147483647 h 245"/>
              <a:gd name="T2" fmla="*/ 2147483647 w 165"/>
              <a:gd name="T3" fmla="*/ 2147483647 h 245"/>
              <a:gd name="T4" fmla="*/ 2147483647 w 165"/>
              <a:gd name="T5" fmla="*/ 2147483647 h 245"/>
              <a:gd name="T6" fmla="*/ 2147483647 w 165"/>
              <a:gd name="T7" fmla="*/ 2147483647 h 245"/>
              <a:gd name="T8" fmla="*/ 2147483647 w 165"/>
              <a:gd name="T9" fmla="*/ 2147483647 h 245"/>
              <a:gd name="T10" fmla="*/ 2147483647 w 165"/>
              <a:gd name="T11" fmla="*/ 2147483647 h 245"/>
              <a:gd name="T12" fmla="*/ 2147483647 w 165"/>
              <a:gd name="T13" fmla="*/ 2147483647 h 245"/>
              <a:gd name="T14" fmla="*/ 2147483647 w 165"/>
              <a:gd name="T15" fmla="*/ 2147483647 h 245"/>
              <a:gd name="T16" fmla="*/ 2147483647 w 165"/>
              <a:gd name="T17" fmla="*/ 2147483647 h 245"/>
              <a:gd name="T18" fmla="*/ 2147483647 w 165"/>
              <a:gd name="T19" fmla="*/ 2147483647 h 245"/>
              <a:gd name="T20" fmla="*/ 2147483647 w 165"/>
              <a:gd name="T21" fmla="*/ 2147483647 h 245"/>
              <a:gd name="T22" fmla="*/ 2147483647 w 165"/>
              <a:gd name="T23" fmla="*/ 0 h 245"/>
              <a:gd name="T24" fmla="*/ 2147483647 w 165"/>
              <a:gd name="T25" fmla="*/ 0 h 245"/>
              <a:gd name="T26" fmla="*/ 0 w 165"/>
              <a:gd name="T27" fmla="*/ 0 h 245"/>
              <a:gd name="T28" fmla="*/ 0 w 165"/>
              <a:gd name="T29" fmla="*/ 2147483647 h 245"/>
              <a:gd name="T30" fmla="*/ 2147483647 w 165"/>
              <a:gd name="T31" fmla="*/ 2147483647 h 24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5" h="245">
                <a:moveTo>
                  <a:pt x="29" y="145"/>
                </a:moveTo>
                <a:lnTo>
                  <a:pt x="165" y="245"/>
                </a:lnTo>
                <a:lnTo>
                  <a:pt x="165" y="131"/>
                </a:lnTo>
                <a:lnTo>
                  <a:pt x="160" y="127"/>
                </a:lnTo>
                <a:lnTo>
                  <a:pt x="165" y="120"/>
                </a:lnTo>
                <a:lnTo>
                  <a:pt x="165" y="4"/>
                </a:lnTo>
                <a:lnTo>
                  <a:pt x="146" y="3"/>
                </a:lnTo>
                <a:lnTo>
                  <a:pt x="127" y="3"/>
                </a:lnTo>
                <a:lnTo>
                  <a:pt x="107" y="3"/>
                </a:lnTo>
                <a:lnTo>
                  <a:pt x="88" y="2"/>
                </a:lnTo>
                <a:lnTo>
                  <a:pt x="49" y="2"/>
                </a:lnTo>
                <a:lnTo>
                  <a:pt x="33" y="0"/>
                </a:lnTo>
                <a:lnTo>
                  <a:pt x="17" y="0"/>
                </a:lnTo>
                <a:lnTo>
                  <a:pt x="0" y="0"/>
                </a:lnTo>
                <a:lnTo>
                  <a:pt x="0" y="182"/>
                </a:lnTo>
                <a:lnTo>
                  <a:pt x="29" y="14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7" name="Freeform 1713"/>
          <p:cNvSpPr>
            <a:spLocks/>
          </p:cNvSpPr>
          <p:nvPr/>
        </p:nvSpPr>
        <p:spPr bwMode="auto">
          <a:xfrm>
            <a:off x="6807200" y="4913313"/>
            <a:ext cx="87313" cy="266700"/>
          </a:xfrm>
          <a:custGeom>
            <a:avLst/>
            <a:gdLst>
              <a:gd name="T0" fmla="*/ 2147483647 w 165"/>
              <a:gd name="T1" fmla="*/ 0 h 506"/>
              <a:gd name="T2" fmla="*/ 2147483647 w 165"/>
              <a:gd name="T3" fmla="*/ 2147483647 h 506"/>
              <a:gd name="T4" fmla="*/ 2147483647 w 165"/>
              <a:gd name="T5" fmla="*/ 2147483647 h 506"/>
              <a:gd name="T6" fmla="*/ 2147483647 w 165"/>
              <a:gd name="T7" fmla="*/ 2147483647 h 506"/>
              <a:gd name="T8" fmla="*/ 2147483647 w 165"/>
              <a:gd name="T9" fmla="*/ 2147483647 h 506"/>
              <a:gd name="T10" fmla="*/ 0 w 165"/>
              <a:gd name="T11" fmla="*/ 2147483647 h 506"/>
              <a:gd name="T12" fmla="*/ 0 w 165"/>
              <a:gd name="T13" fmla="*/ 2147483647 h 506"/>
              <a:gd name="T14" fmla="*/ 2147483647 w 165"/>
              <a:gd name="T15" fmla="*/ 0 h 5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5" h="506">
                <a:moveTo>
                  <a:pt x="29" y="0"/>
                </a:moveTo>
                <a:lnTo>
                  <a:pt x="165" y="100"/>
                </a:lnTo>
                <a:lnTo>
                  <a:pt x="165" y="484"/>
                </a:lnTo>
                <a:lnTo>
                  <a:pt x="138" y="456"/>
                </a:lnTo>
                <a:lnTo>
                  <a:pt x="84" y="506"/>
                </a:lnTo>
                <a:lnTo>
                  <a:pt x="0" y="506"/>
                </a:lnTo>
                <a:lnTo>
                  <a:pt x="0" y="37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8" name="Freeform 1714"/>
          <p:cNvSpPr>
            <a:spLocks/>
          </p:cNvSpPr>
          <p:nvPr/>
        </p:nvSpPr>
        <p:spPr bwMode="auto">
          <a:xfrm>
            <a:off x="6807200" y="4835525"/>
            <a:ext cx="87313" cy="130175"/>
          </a:xfrm>
          <a:custGeom>
            <a:avLst/>
            <a:gdLst>
              <a:gd name="T0" fmla="*/ 2147483647 w 165"/>
              <a:gd name="T1" fmla="*/ 2147483647 h 245"/>
              <a:gd name="T2" fmla="*/ 2147483647 w 165"/>
              <a:gd name="T3" fmla="*/ 2147483647 h 245"/>
              <a:gd name="T4" fmla="*/ 2147483647 w 165"/>
              <a:gd name="T5" fmla="*/ 2147483647 h 245"/>
              <a:gd name="T6" fmla="*/ 2147483647 w 165"/>
              <a:gd name="T7" fmla="*/ 2147483647 h 245"/>
              <a:gd name="T8" fmla="*/ 2147483647 w 165"/>
              <a:gd name="T9" fmla="*/ 2147483647 h 245"/>
              <a:gd name="T10" fmla="*/ 2147483647 w 165"/>
              <a:gd name="T11" fmla="*/ 2147483647 h 245"/>
              <a:gd name="T12" fmla="*/ 0 w 165"/>
              <a:gd name="T13" fmla="*/ 2147483647 h 245"/>
              <a:gd name="T14" fmla="*/ 0 w 165"/>
              <a:gd name="T15" fmla="*/ 0 h 245"/>
              <a:gd name="T16" fmla="*/ 2147483647 w 165"/>
              <a:gd name="T17" fmla="*/ 0 h 245"/>
              <a:gd name="T18" fmla="*/ 2147483647 w 165"/>
              <a:gd name="T19" fmla="*/ 0 h 245"/>
              <a:gd name="T20" fmla="*/ 2147483647 w 165"/>
              <a:gd name="T21" fmla="*/ 2147483647 h 245"/>
              <a:gd name="T22" fmla="*/ 2147483647 w 165"/>
              <a:gd name="T23" fmla="*/ 2147483647 h 245"/>
              <a:gd name="T24" fmla="*/ 2147483647 w 165"/>
              <a:gd name="T25" fmla="*/ 2147483647 h 245"/>
              <a:gd name="T26" fmla="*/ 2147483647 w 165"/>
              <a:gd name="T27" fmla="*/ 2147483647 h 245"/>
              <a:gd name="T28" fmla="*/ 2147483647 w 165"/>
              <a:gd name="T29" fmla="*/ 2147483647 h 245"/>
              <a:gd name="T30" fmla="*/ 2147483647 w 165"/>
              <a:gd name="T31" fmla="*/ 2147483647 h 24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5" h="245">
                <a:moveTo>
                  <a:pt x="165" y="4"/>
                </a:moveTo>
                <a:lnTo>
                  <a:pt x="165" y="120"/>
                </a:lnTo>
                <a:lnTo>
                  <a:pt x="160" y="127"/>
                </a:lnTo>
                <a:lnTo>
                  <a:pt x="165" y="131"/>
                </a:lnTo>
                <a:lnTo>
                  <a:pt x="165" y="245"/>
                </a:lnTo>
                <a:lnTo>
                  <a:pt x="29" y="145"/>
                </a:lnTo>
                <a:lnTo>
                  <a:pt x="0" y="182"/>
                </a:lnTo>
                <a:lnTo>
                  <a:pt x="0" y="0"/>
                </a:lnTo>
                <a:lnTo>
                  <a:pt x="17" y="0"/>
                </a:lnTo>
                <a:lnTo>
                  <a:pt x="33" y="0"/>
                </a:lnTo>
                <a:lnTo>
                  <a:pt x="49" y="2"/>
                </a:lnTo>
                <a:lnTo>
                  <a:pt x="88" y="2"/>
                </a:lnTo>
                <a:lnTo>
                  <a:pt x="107" y="3"/>
                </a:lnTo>
                <a:lnTo>
                  <a:pt x="127" y="3"/>
                </a:lnTo>
                <a:lnTo>
                  <a:pt x="146" y="3"/>
                </a:lnTo>
                <a:lnTo>
                  <a:pt x="165" y="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9" name="Freeform 1715"/>
          <p:cNvSpPr>
            <a:spLocks/>
          </p:cNvSpPr>
          <p:nvPr/>
        </p:nvSpPr>
        <p:spPr bwMode="auto">
          <a:xfrm>
            <a:off x="6894513" y="4838700"/>
            <a:ext cx="17462" cy="60325"/>
          </a:xfrm>
          <a:custGeom>
            <a:avLst/>
            <a:gdLst>
              <a:gd name="T0" fmla="*/ 0 w 32"/>
              <a:gd name="T1" fmla="*/ 0 h 116"/>
              <a:gd name="T2" fmla="*/ 0 w 32"/>
              <a:gd name="T3" fmla="*/ 2147483647 h 116"/>
              <a:gd name="T4" fmla="*/ 2147483647 w 32"/>
              <a:gd name="T5" fmla="*/ 2147483647 h 116"/>
              <a:gd name="T6" fmla="*/ 2147483647 w 32"/>
              <a:gd name="T7" fmla="*/ 2147483647 h 116"/>
              <a:gd name="T8" fmla="*/ 2147483647 w 32"/>
              <a:gd name="T9" fmla="*/ 2147483647 h 116"/>
              <a:gd name="T10" fmla="*/ 2147483647 w 32"/>
              <a:gd name="T11" fmla="*/ 2147483647 h 116"/>
              <a:gd name="T12" fmla="*/ 2147483647 w 32"/>
              <a:gd name="T13" fmla="*/ 2147483647 h 116"/>
              <a:gd name="T14" fmla="*/ 2147483647 w 32"/>
              <a:gd name="T15" fmla="*/ 0 h 116"/>
              <a:gd name="T16" fmla="*/ 2147483647 w 32"/>
              <a:gd name="T17" fmla="*/ 0 h 116"/>
              <a:gd name="T18" fmla="*/ 0 w 32"/>
              <a:gd name="T19" fmla="*/ 0 h 1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116">
                <a:moveTo>
                  <a:pt x="0" y="0"/>
                </a:moveTo>
                <a:lnTo>
                  <a:pt x="0" y="116"/>
                </a:lnTo>
                <a:lnTo>
                  <a:pt x="32" y="75"/>
                </a:lnTo>
                <a:lnTo>
                  <a:pt x="32" y="3"/>
                </a:lnTo>
                <a:lnTo>
                  <a:pt x="27" y="2"/>
                </a:lnTo>
                <a:lnTo>
                  <a:pt x="22" y="2"/>
                </a:lnTo>
                <a:lnTo>
                  <a:pt x="16" y="2"/>
                </a:lnTo>
                <a:lnTo>
                  <a:pt x="11" y="0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0" name="Freeform 1716"/>
          <p:cNvSpPr>
            <a:spLocks/>
          </p:cNvSpPr>
          <p:nvPr/>
        </p:nvSpPr>
        <p:spPr bwMode="auto">
          <a:xfrm>
            <a:off x="6894513" y="4905375"/>
            <a:ext cx="17462" cy="73025"/>
          </a:xfrm>
          <a:custGeom>
            <a:avLst/>
            <a:gdLst>
              <a:gd name="T0" fmla="*/ 2147483647 w 32"/>
              <a:gd name="T1" fmla="*/ 2147483647 h 138"/>
              <a:gd name="T2" fmla="*/ 0 w 32"/>
              <a:gd name="T3" fmla="*/ 0 h 138"/>
              <a:gd name="T4" fmla="*/ 0 w 32"/>
              <a:gd name="T5" fmla="*/ 2147483647 h 138"/>
              <a:gd name="T6" fmla="*/ 2147483647 w 32"/>
              <a:gd name="T7" fmla="*/ 2147483647 h 138"/>
              <a:gd name="T8" fmla="*/ 2147483647 w 32"/>
              <a:gd name="T9" fmla="*/ 2147483647 h 1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138">
                <a:moveTo>
                  <a:pt x="32" y="26"/>
                </a:moveTo>
                <a:lnTo>
                  <a:pt x="0" y="0"/>
                </a:lnTo>
                <a:lnTo>
                  <a:pt x="0" y="114"/>
                </a:lnTo>
                <a:lnTo>
                  <a:pt x="32" y="138"/>
                </a:lnTo>
                <a:lnTo>
                  <a:pt x="32" y="2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1" name="Freeform 1717"/>
          <p:cNvSpPr>
            <a:spLocks/>
          </p:cNvSpPr>
          <p:nvPr/>
        </p:nvSpPr>
        <p:spPr bwMode="auto">
          <a:xfrm>
            <a:off x="6894513" y="4965700"/>
            <a:ext cx="17462" cy="214313"/>
          </a:xfrm>
          <a:custGeom>
            <a:avLst/>
            <a:gdLst>
              <a:gd name="T0" fmla="*/ 2147483647 w 32"/>
              <a:gd name="T1" fmla="*/ 2147483647 h 406"/>
              <a:gd name="T2" fmla="*/ 2147483647 w 32"/>
              <a:gd name="T3" fmla="*/ 2147483647 h 406"/>
              <a:gd name="T4" fmla="*/ 2147483647 w 32"/>
              <a:gd name="T5" fmla="*/ 2147483647 h 406"/>
              <a:gd name="T6" fmla="*/ 0 w 32"/>
              <a:gd name="T7" fmla="*/ 2147483647 h 406"/>
              <a:gd name="T8" fmla="*/ 0 w 32"/>
              <a:gd name="T9" fmla="*/ 0 h 406"/>
              <a:gd name="T10" fmla="*/ 2147483647 w 32"/>
              <a:gd name="T11" fmla="*/ 2147483647 h 40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406">
                <a:moveTo>
                  <a:pt x="32" y="24"/>
                </a:moveTo>
                <a:lnTo>
                  <a:pt x="32" y="406"/>
                </a:lnTo>
                <a:lnTo>
                  <a:pt x="20" y="406"/>
                </a:lnTo>
                <a:lnTo>
                  <a:pt x="0" y="384"/>
                </a:lnTo>
                <a:lnTo>
                  <a:pt x="0" y="0"/>
                </a:lnTo>
                <a:lnTo>
                  <a:pt x="32" y="2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2" name="Freeform 1718"/>
          <p:cNvSpPr>
            <a:spLocks/>
          </p:cNvSpPr>
          <p:nvPr/>
        </p:nvSpPr>
        <p:spPr bwMode="auto">
          <a:xfrm>
            <a:off x="6894513" y="4878388"/>
            <a:ext cx="17462" cy="41275"/>
          </a:xfrm>
          <a:custGeom>
            <a:avLst/>
            <a:gdLst>
              <a:gd name="T0" fmla="*/ 0 w 32"/>
              <a:gd name="T1" fmla="*/ 2147483647 h 78"/>
              <a:gd name="T2" fmla="*/ 2147483647 w 32"/>
              <a:gd name="T3" fmla="*/ 0 h 78"/>
              <a:gd name="T4" fmla="*/ 2147483647 w 32"/>
              <a:gd name="T5" fmla="*/ 2147483647 h 78"/>
              <a:gd name="T6" fmla="*/ 0 w 32"/>
              <a:gd name="T7" fmla="*/ 2147483647 h 78"/>
              <a:gd name="T8" fmla="*/ 0 w 32"/>
              <a:gd name="T9" fmla="*/ 2147483647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78">
                <a:moveTo>
                  <a:pt x="0" y="41"/>
                </a:moveTo>
                <a:lnTo>
                  <a:pt x="32" y="0"/>
                </a:lnTo>
                <a:lnTo>
                  <a:pt x="32" y="78"/>
                </a:lnTo>
                <a:lnTo>
                  <a:pt x="0" y="52"/>
                </a:lnTo>
                <a:lnTo>
                  <a:pt x="0" y="4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3" name="Line 1719"/>
          <p:cNvSpPr>
            <a:spLocks noChangeShapeType="1"/>
          </p:cNvSpPr>
          <p:nvPr/>
        </p:nvSpPr>
        <p:spPr bwMode="auto">
          <a:xfrm>
            <a:off x="6894513" y="25828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4" name="Line 1720"/>
          <p:cNvSpPr>
            <a:spLocks noChangeShapeType="1"/>
          </p:cNvSpPr>
          <p:nvPr/>
        </p:nvSpPr>
        <p:spPr bwMode="auto">
          <a:xfrm>
            <a:off x="6894513" y="288131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5" name="Line 1721"/>
          <p:cNvSpPr>
            <a:spLocks noChangeShapeType="1"/>
          </p:cNvSpPr>
          <p:nvPr/>
        </p:nvSpPr>
        <p:spPr bwMode="auto">
          <a:xfrm>
            <a:off x="6894513" y="31813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6" name="Line 1722"/>
          <p:cNvSpPr>
            <a:spLocks noChangeShapeType="1"/>
          </p:cNvSpPr>
          <p:nvPr/>
        </p:nvSpPr>
        <p:spPr bwMode="auto">
          <a:xfrm>
            <a:off x="6894513" y="34798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7" name="Line 1723"/>
          <p:cNvSpPr>
            <a:spLocks noChangeShapeType="1"/>
          </p:cNvSpPr>
          <p:nvPr/>
        </p:nvSpPr>
        <p:spPr bwMode="auto">
          <a:xfrm>
            <a:off x="6894513" y="37798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8" name="Line 1724"/>
          <p:cNvSpPr>
            <a:spLocks noChangeShapeType="1"/>
          </p:cNvSpPr>
          <p:nvPr/>
        </p:nvSpPr>
        <p:spPr bwMode="auto">
          <a:xfrm>
            <a:off x="6894513" y="407828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9" name="Line 1725"/>
          <p:cNvSpPr>
            <a:spLocks noChangeShapeType="1"/>
          </p:cNvSpPr>
          <p:nvPr/>
        </p:nvSpPr>
        <p:spPr bwMode="auto">
          <a:xfrm>
            <a:off x="6894513" y="437832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0" name="Line 1726"/>
          <p:cNvSpPr>
            <a:spLocks noChangeShapeType="1"/>
          </p:cNvSpPr>
          <p:nvPr/>
        </p:nvSpPr>
        <p:spPr bwMode="auto">
          <a:xfrm>
            <a:off x="6894513" y="46783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1" name="Line 1727"/>
          <p:cNvSpPr>
            <a:spLocks noChangeShapeType="1"/>
          </p:cNvSpPr>
          <p:nvPr/>
        </p:nvSpPr>
        <p:spPr bwMode="auto">
          <a:xfrm>
            <a:off x="6894513" y="49784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2" name="Line 1728"/>
          <p:cNvSpPr>
            <a:spLocks noChangeShapeType="1"/>
          </p:cNvSpPr>
          <p:nvPr/>
        </p:nvSpPr>
        <p:spPr bwMode="auto">
          <a:xfrm flipV="1">
            <a:off x="6911975" y="46402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3" name="Line 1729"/>
          <p:cNvSpPr>
            <a:spLocks noChangeShapeType="1"/>
          </p:cNvSpPr>
          <p:nvPr/>
        </p:nvSpPr>
        <p:spPr bwMode="auto">
          <a:xfrm flipV="1">
            <a:off x="6911975" y="434022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4" name="Line 1730"/>
          <p:cNvSpPr>
            <a:spLocks noChangeShapeType="1"/>
          </p:cNvSpPr>
          <p:nvPr/>
        </p:nvSpPr>
        <p:spPr bwMode="auto">
          <a:xfrm flipV="1">
            <a:off x="6911975" y="404177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5" name="Line 1731"/>
          <p:cNvSpPr>
            <a:spLocks noChangeShapeType="1"/>
          </p:cNvSpPr>
          <p:nvPr/>
        </p:nvSpPr>
        <p:spPr bwMode="auto">
          <a:xfrm flipV="1">
            <a:off x="6911975" y="374173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6" name="Line 1732"/>
          <p:cNvSpPr>
            <a:spLocks noChangeShapeType="1"/>
          </p:cNvSpPr>
          <p:nvPr/>
        </p:nvSpPr>
        <p:spPr bwMode="auto">
          <a:xfrm flipV="1">
            <a:off x="6911975" y="344170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7" name="Line 1733"/>
          <p:cNvSpPr>
            <a:spLocks noChangeShapeType="1"/>
          </p:cNvSpPr>
          <p:nvPr/>
        </p:nvSpPr>
        <p:spPr bwMode="auto">
          <a:xfrm flipV="1">
            <a:off x="6911975" y="3143250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8" name="Line 1734"/>
          <p:cNvSpPr>
            <a:spLocks noChangeShapeType="1"/>
          </p:cNvSpPr>
          <p:nvPr/>
        </p:nvSpPr>
        <p:spPr bwMode="auto">
          <a:xfrm flipV="1">
            <a:off x="6911975" y="284321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9" name="Line 1735"/>
          <p:cNvSpPr>
            <a:spLocks noChangeShapeType="1"/>
          </p:cNvSpPr>
          <p:nvPr/>
        </p:nvSpPr>
        <p:spPr bwMode="auto">
          <a:xfrm flipV="1">
            <a:off x="6911975" y="2582863"/>
            <a:ext cx="1588" cy="1603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0" name="Line 1736"/>
          <p:cNvSpPr>
            <a:spLocks noChangeShapeType="1"/>
          </p:cNvSpPr>
          <p:nvPr/>
        </p:nvSpPr>
        <p:spPr bwMode="auto">
          <a:xfrm flipV="1">
            <a:off x="6894513" y="2413000"/>
            <a:ext cx="1587" cy="169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1" name="Line 1737"/>
          <p:cNvSpPr>
            <a:spLocks noChangeShapeType="1"/>
          </p:cNvSpPr>
          <p:nvPr/>
        </p:nvSpPr>
        <p:spPr bwMode="auto">
          <a:xfrm flipV="1">
            <a:off x="6911975" y="2413000"/>
            <a:ext cx="1588" cy="169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2" name="Freeform 1738"/>
          <p:cNvSpPr>
            <a:spLocks/>
          </p:cNvSpPr>
          <p:nvPr/>
        </p:nvSpPr>
        <p:spPr bwMode="auto">
          <a:xfrm>
            <a:off x="7000875" y="3543300"/>
            <a:ext cx="69850" cy="1323975"/>
          </a:xfrm>
          <a:custGeom>
            <a:avLst/>
            <a:gdLst>
              <a:gd name="T0" fmla="*/ 0 w 132"/>
              <a:gd name="T1" fmla="*/ 0 h 2500"/>
              <a:gd name="T2" fmla="*/ 0 w 132"/>
              <a:gd name="T3" fmla="*/ 2147483647 h 2500"/>
              <a:gd name="T4" fmla="*/ 2147483647 w 132"/>
              <a:gd name="T5" fmla="*/ 2147483647 h 2500"/>
              <a:gd name="T6" fmla="*/ 2147483647 w 132"/>
              <a:gd name="T7" fmla="*/ 2147483647 h 2500"/>
              <a:gd name="T8" fmla="*/ 2147483647 w 132"/>
              <a:gd name="T9" fmla="*/ 2147483647 h 2500"/>
              <a:gd name="T10" fmla="*/ 2147483647 w 132"/>
              <a:gd name="T11" fmla="*/ 2147483647 h 2500"/>
              <a:gd name="T12" fmla="*/ 2147483647 w 132"/>
              <a:gd name="T13" fmla="*/ 2147483647 h 2500"/>
              <a:gd name="T14" fmla="*/ 2147483647 w 132"/>
              <a:gd name="T15" fmla="*/ 2147483647 h 2500"/>
              <a:gd name="T16" fmla="*/ 2147483647 w 132"/>
              <a:gd name="T17" fmla="*/ 2147483647 h 2500"/>
              <a:gd name="T18" fmla="*/ 2147483647 w 132"/>
              <a:gd name="T19" fmla="*/ 0 h 2500"/>
              <a:gd name="T20" fmla="*/ 0 w 132"/>
              <a:gd name="T21" fmla="*/ 0 h 25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2500">
                <a:moveTo>
                  <a:pt x="0" y="0"/>
                </a:moveTo>
                <a:lnTo>
                  <a:pt x="0" y="2476"/>
                </a:lnTo>
                <a:lnTo>
                  <a:pt x="21" y="2481"/>
                </a:lnTo>
                <a:lnTo>
                  <a:pt x="43" y="2485"/>
                </a:lnTo>
                <a:lnTo>
                  <a:pt x="65" y="2489"/>
                </a:lnTo>
                <a:lnTo>
                  <a:pt x="86" y="2494"/>
                </a:lnTo>
                <a:lnTo>
                  <a:pt x="101" y="2496"/>
                </a:lnTo>
                <a:lnTo>
                  <a:pt x="116" y="2498"/>
                </a:lnTo>
                <a:lnTo>
                  <a:pt x="132" y="2500"/>
                </a:lnTo>
                <a:lnTo>
                  <a:pt x="1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3" name="Line 1739"/>
          <p:cNvSpPr>
            <a:spLocks noChangeShapeType="1"/>
          </p:cNvSpPr>
          <p:nvPr/>
        </p:nvSpPr>
        <p:spPr bwMode="auto">
          <a:xfrm>
            <a:off x="7000875" y="2584450"/>
            <a:ext cx="1588" cy="2270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4" name="Freeform 1740"/>
          <p:cNvSpPr>
            <a:spLocks/>
          </p:cNvSpPr>
          <p:nvPr/>
        </p:nvSpPr>
        <p:spPr bwMode="auto">
          <a:xfrm>
            <a:off x="6221413" y="3425825"/>
            <a:ext cx="585787" cy="323850"/>
          </a:xfrm>
          <a:custGeom>
            <a:avLst/>
            <a:gdLst>
              <a:gd name="T0" fmla="*/ 0 w 1108"/>
              <a:gd name="T1" fmla="*/ 2147483647 h 613"/>
              <a:gd name="T2" fmla="*/ 2147483647 w 1108"/>
              <a:gd name="T3" fmla="*/ 0 h 613"/>
              <a:gd name="T4" fmla="*/ 2147483647 w 1108"/>
              <a:gd name="T5" fmla="*/ 2147483647 h 613"/>
              <a:gd name="T6" fmla="*/ 0 w 1108"/>
              <a:gd name="T7" fmla="*/ 2147483647 h 613"/>
              <a:gd name="T8" fmla="*/ 0 w 1108"/>
              <a:gd name="T9" fmla="*/ 2147483647 h 6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8" h="613">
                <a:moveTo>
                  <a:pt x="0" y="456"/>
                </a:moveTo>
                <a:lnTo>
                  <a:pt x="1108" y="0"/>
                </a:lnTo>
                <a:lnTo>
                  <a:pt x="1108" y="155"/>
                </a:lnTo>
                <a:lnTo>
                  <a:pt x="0" y="613"/>
                </a:lnTo>
                <a:lnTo>
                  <a:pt x="0" y="45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5" name="Freeform 1741"/>
          <p:cNvSpPr>
            <a:spLocks/>
          </p:cNvSpPr>
          <p:nvPr/>
        </p:nvSpPr>
        <p:spPr bwMode="auto">
          <a:xfrm>
            <a:off x="6221413" y="3506788"/>
            <a:ext cx="585787" cy="304800"/>
          </a:xfrm>
          <a:custGeom>
            <a:avLst/>
            <a:gdLst>
              <a:gd name="T0" fmla="*/ 0 w 1108"/>
              <a:gd name="T1" fmla="*/ 2147483647 h 574"/>
              <a:gd name="T2" fmla="*/ 2147483647 w 1108"/>
              <a:gd name="T3" fmla="*/ 2147483647 h 574"/>
              <a:gd name="T4" fmla="*/ 2147483647 w 1108"/>
              <a:gd name="T5" fmla="*/ 0 h 574"/>
              <a:gd name="T6" fmla="*/ 0 w 1108"/>
              <a:gd name="T7" fmla="*/ 2147483647 h 574"/>
              <a:gd name="T8" fmla="*/ 0 w 1108"/>
              <a:gd name="T9" fmla="*/ 2147483647 h 5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8" h="574">
                <a:moveTo>
                  <a:pt x="0" y="574"/>
                </a:moveTo>
                <a:lnTo>
                  <a:pt x="1108" y="118"/>
                </a:lnTo>
                <a:lnTo>
                  <a:pt x="1108" y="0"/>
                </a:lnTo>
                <a:lnTo>
                  <a:pt x="0" y="458"/>
                </a:lnTo>
                <a:lnTo>
                  <a:pt x="0" y="57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6" name="Line 1742"/>
          <p:cNvSpPr>
            <a:spLocks noChangeShapeType="1"/>
          </p:cNvSpPr>
          <p:nvPr/>
        </p:nvSpPr>
        <p:spPr bwMode="auto">
          <a:xfrm flipV="1">
            <a:off x="6807200" y="2579688"/>
            <a:ext cx="1588" cy="2600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7" name="Line 1743"/>
          <p:cNvSpPr>
            <a:spLocks noChangeShapeType="1"/>
          </p:cNvSpPr>
          <p:nvPr/>
        </p:nvSpPr>
        <p:spPr bwMode="auto">
          <a:xfrm>
            <a:off x="7000875" y="3543300"/>
            <a:ext cx="698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8" name="Line 1744"/>
          <p:cNvSpPr>
            <a:spLocks noChangeShapeType="1"/>
          </p:cNvSpPr>
          <p:nvPr/>
        </p:nvSpPr>
        <p:spPr bwMode="auto">
          <a:xfrm>
            <a:off x="7070725" y="3543300"/>
            <a:ext cx="1588" cy="13239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9" name="Freeform 1745"/>
          <p:cNvSpPr>
            <a:spLocks/>
          </p:cNvSpPr>
          <p:nvPr/>
        </p:nvSpPr>
        <p:spPr bwMode="auto">
          <a:xfrm>
            <a:off x="6126163" y="4864100"/>
            <a:ext cx="95250" cy="315913"/>
          </a:xfrm>
          <a:custGeom>
            <a:avLst/>
            <a:gdLst>
              <a:gd name="T0" fmla="*/ 2147483647 w 178"/>
              <a:gd name="T1" fmla="*/ 2147483647 h 598"/>
              <a:gd name="T2" fmla="*/ 2147483647 w 178"/>
              <a:gd name="T3" fmla="*/ 2147483647 h 598"/>
              <a:gd name="T4" fmla="*/ 0 w 178"/>
              <a:gd name="T5" fmla="*/ 2147483647 h 598"/>
              <a:gd name="T6" fmla="*/ 0 w 178"/>
              <a:gd name="T7" fmla="*/ 2147483647 h 598"/>
              <a:gd name="T8" fmla="*/ 2147483647 w 178"/>
              <a:gd name="T9" fmla="*/ 2147483647 h 598"/>
              <a:gd name="T10" fmla="*/ 2147483647 w 178"/>
              <a:gd name="T11" fmla="*/ 2147483647 h 598"/>
              <a:gd name="T12" fmla="*/ 2147483647 w 178"/>
              <a:gd name="T13" fmla="*/ 2147483647 h 598"/>
              <a:gd name="T14" fmla="*/ 2147483647 w 178"/>
              <a:gd name="T15" fmla="*/ 2147483647 h 598"/>
              <a:gd name="T16" fmla="*/ 2147483647 w 178"/>
              <a:gd name="T17" fmla="*/ 2147483647 h 598"/>
              <a:gd name="T18" fmla="*/ 2147483647 w 178"/>
              <a:gd name="T19" fmla="*/ 2147483647 h 598"/>
              <a:gd name="T20" fmla="*/ 2147483647 w 178"/>
              <a:gd name="T21" fmla="*/ 2147483647 h 598"/>
              <a:gd name="T22" fmla="*/ 0 w 178"/>
              <a:gd name="T23" fmla="*/ 0 h 598"/>
              <a:gd name="T24" fmla="*/ 0 w 178"/>
              <a:gd name="T25" fmla="*/ 2147483647 h 598"/>
              <a:gd name="T26" fmla="*/ 2147483647 w 178"/>
              <a:gd name="T27" fmla="*/ 2147483647 h 59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8" h="598">
                <a:moveTo>
                  <a:pt x="31" y="100"/>
                </a:moveTo>
                <a:lnTo>
                  <a:pt x="61" y="124"/>
                </a:lnTo>
                <a:lnTo>
                  <a:pt x="0" y="198"/>
                </a:lnTo>
                <a:lnTo>
                  <a:pt x="0" y="598"/>
                </a:lnTo>
                <a:lnTo>
                  <a:pt x="178" y="598"/>
                </a:lnTo>
                <a:lnTo>
                  <a:pt x="178" y="5"/>
                </a:lnTo>
                <a:lnTo>
                  <a:pt x="147" y="4"/>
                </a:lnTo>
                <a:lnTo>
                  <a:pt x="117" y="4"/>
                </a:lnTo>
                <a:lnTo>
                  <a:pt x="88" y="3"/>
                </a:lnTo>
                <a:lnTo>
                  <a:pt x="58" y="3"/>
                </a:lnTo>
                <a:lnTo>
                  <a:pt x="28" y="1"/>
                </a:lnTo>
                <a:lnTo>
                  <a:pt x="0" y="0"/>
                </a:lnTo>
                <a:lnTo>
                  <a:pt x="0" y="139"/>
                </a:lnTo>
                <a:lnTo>
                  <a:pt x="31" y="10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0" name="Line 1746"/>
          <p:cNvSpPr>
            <a:spLocks noChangeShapeType="1"/>
          </p:cNvSpPr>
          <p:nvPr/>
        </p:nvSpPr>
        <p:spPr bwMode="auto">
          <a:xfrm flipV="1">
            <a:off x="6221413" y="2562225"/>
            <a:ext cx="1587" cy="26177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1" name="Freeform 1747"/>
          <p:cNvSpPr>
            <a:spLocks/>
          </p:cNvSpPr>
          <p:nvPr/>
        </p:nvSpPr>
        <p:spPr bwMode="auto">
          <a:xfrm>
            <a:off x="6015038" y="4856163"/>
            <a:ext cx="87312" cy="141287"/>
          </a:xfrm>
          <a:custGeom>
            <a:avLst/>
            <a:gdLst>
              <a:gd name="T0" fmla="*/ 2147483647 w 166"/>
              <a:gd name="T1" fmla="*/ 2147483647 h 267"/>
              <a:gd name="T2" fmla="*/ 2147483647 w 166"/>
              <a:gd name="T3" fmla="*/ 2147483647 h 267"/>
              <a:gd name="T4" fmla="*/ 2147483647 w 166"/>
              <a:gd name="T5" fmla="*/ 2147483647 h 267"/>
              <a:gd name="T6" fmla="*/ 2147483647 w 166"/>
              <a:gd name="T7" fmla="*/ 2147483647 h 267"/>
              <a:gd name="T8" fmla="*/ 2147483647 w 166"/>
              <a:gd name="T9" fmla="*/ 2147483647 h 267"/>
              <a:gd name="T10" fmla="*/ 2147483647 w 166"/>
              <a:gd name="T11" fmla="*/ 2147483647 h 267"/>
              <a:gd name="T12" fmla="*/ 2147483647 w 166"/>
              <a:gd name="T13" fmla="*/ 2147483647 h 267"/>
              <a:gd name="T14" fmla="*/ 2147483647 w 166"/>
              <a:gd name="T15" fmla="*/ 2147483647 h 267"/>
              <a:gd name="T16" fmla="*/ 2147483647 w 166"/>
              <a:gd name="T17" fmla="*/ 0 h 267"/>
              <a:gd name="T18" fmla="*/ 2147483647 w 166"/>
              <a:gd name="T19" fmla="*/ 0 h 267"/>
              <a:gd name="T20" fmla="*/ 2147483647 w 166"/>
              <a:gd name="T21" fmla="*/ 0 h 267"/>
              <a:gd name="T22" fmla="*/ 2147483647 w 166"/>
              <a:gd name="T23" fmla="*/ 0 h 267"/>
              <a:gd name="T24" fmla="*/ 2147483647 w 166"/>
              <a:gd name="T25" fmla="*/ 0 h 267"/>
              <a:gd name="T26" fmla="*/ 0 w 166"/>
              <a:gd name="T27" fmla="*/ 0 h 267"/>
              <a:gd name="T28" fmla="*/ 0 w 166"/>
              <a:gd name="T29" fmla="*/ 2147483647 h 267"/>
              <a:gd name="T30" fmla="*/ 2147483647 w 166"/>
              <a:gd name="T31" fmla="*/ 2147483647 h 267"/>
              <a:gd name="T32" fmla="*/ 2147483647 w 166"/>
              <a:gd name="T33" fmla="*/ 2147483647 h 2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267">
                <a:moveTo>
                  <a:pt x="166" y="212"/>
                </a:moveTo>
                <a:lnTo>
                  <a:pt x="166" y="13"/>
                </a:lnTo>
                <a:lnTo>
                  <a:pt x="142" y="10"/>
                </a:lnTo>
                <a:lnTo>
                  <a:pt x="117" y="9"/>
                </a:lnTo>
                <a:lnTo>
                  <a:pt x="93" y="6"/>
                </a:lnTo>
                <a:lnTo>
                  <a:pt x="69" y="5"/>
                </a:lnTo>
                <a:lnTo>
                  <a:pt x="44" y="2"/>
                </a:lnTo>
                <a:lnTo>
                  <a:pt x="19" y="1"/>
                </a:lnTo>
                <a:lnTo>
                  <a:pt x="16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4" y="0"/>
                </a:lnTo>
                <a:lnTo>
                  <a:pt x="0" y="0"/>
                </a:lnTo>
                <a:lnTo>
                  <a:pt x="0" y="170"/>
                </a:lnTo>
                <a:lnTo>
                  <a:pt x="120" y="267"/>
                </a:lnTo>
                <a:lnTo>
                  <a:pt x="166" y="2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2" name="Freeform 1748"/>
          <p:cNvSpPr>
            <a:spLocks/>
          </p:cNvSpPr>
          <p:nvPr/>
        </p:nvSpPr>
        <p:spPr bwMode="auto">
          <a:xfrm>
            <a:off x="6015038" y="4945063"/>
            <a:ext cx="87312" cy="234950"/>
          </a:xfrm>
          <a:custGeom>
            <a:avLst/>
            <a:gdLst>
              <a:gd name="T0" fmla="*/ 2147483647 w 166"/>
              <a:gd name="T1" fmla="*/ 2147483647 h 444"/>
              <a:gd name="T2" fmla="*/ 2147483647 w 166"/>
              <a:gd name="T3" fmla="*/ 2147483647 h 444"/>
              <a:gd name="T4" fmla="*/ 2147483647 w 166"/>
              <a:gd name="T5" fmla="*/ 2147483647 h 444"/>
              <a:gd name="T6" fmla="*/ 0 w 166"/>
              <a:gd name="T7" fmla="*/ 0 h 444"/>
              <a:gd name="T8" fmla="*/ 0 w 166"/>
              <a:gd name="T9" fmla="*/ 2147483647 h 444"/>
              <a:gd name="T10" fmla="*/ 2147483647 w 166"/>
              <a:gd name="T11" fmla="*/ 2147483647 h 444"/>
              <a:gd name="T12" fmla="*/ 2147483647 w 166"/>
              <a:gd name="T13" fmla="*/ 2147483647 h 444"/>
              <a:gd name="T14" fmla="*/ 2147483647 w 166"/>
              <a:gd name="T15" fmla="*/ 2147483647 h 44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6" h="444">
                <a:moveTo>
                  <a:pt x="166" y="395"/>
                </a:moveTo>
                <a:lnTo>
                  <a:pt x="166" y="42"/>
                </a:lnTo>
                <a:lnTo>
                  <a:pt x="120" y="97"/>
                </a:lnTo>
                <a:lnTo>
                  <a:pt x="0" y="0"/>
                </a:lnTo>
                <a:lnTo>
                  <a:pt x="0" y="444"/>
                </a:lnTo>
                <a:lnTo>
                  <a:pt x="111" y="444"/>
                </a:lnTo>
                <a:lnTo>
                  <a:pt x="165" y="394"/>
                </a:lnTo>
                <a:lnTo>
                  <a:pt x="166" y="39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3" name="Freeform 1749"/>
          <p:cNvSpPr>
            <a:spLocks/>
          </p:cNvSpPr>
          <p:nvPr/>
        </p:nvSpPr>
        <p:spPr bwMode="auto">
          <a:xfrm>
            <a:off x="5432425" y="3751263"/>
            <a:ext cx="582613" cy="322262"/>
          </a:xfrm>
          <a:custGeom>
            <a:avLst/>
            <a:gdLst>
              <a:gd name="T0" fmla="*/ 2147483647 w 1099"/>
              <a:gd name="T1" fmla="*/ 0 h 609"/>
              <a:gd name="T2" fmla="*/ 0 w 1099"/>
              <a:gd name="T3" fmla="*/ 2147483647 h 609"/>
              <a:gd name="T4" fmla="*/ 0 w 1099"/>
              <a:gd name="T5" fmla="*/ 2147483647 h 609"/>
              <a:gd name="T6" fmla="*/ 2147483647 w 1099"/>
              <a:gd name="T7" fmla="*/ 2147483647 h 609"/>
              <a:gd name="T8" fmla="*/ 2147483647 w 1099"/>
              <a:gd name="T9" fmla="*/ 0 h 6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9" h="609">
                <a:moveTo>
                  <a:pt x="1099" y="0"/>
                </a:moveTo>
                <a:lnTo>
                  <a:pt x="0" y="454"/>
                </a:lnTo>
                <a:lnTo>
                  <a:pt x="0" y="609"/>
                </a:lnTo>
                <a:lnTo>
                  <a:pt x="1099" y="157"/>
                </a:lnTo>
                <a:lnTo>
                  <a:pt x="109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4" name="Freeform 1750"/>
          <p:cNvSpPr>
            <a:spLocks/>
          </p:cNvSpPr>
          <p:nvPr/>
        </p:nvSpPr>
        <p:spPr bwMode="auto">
          <a:xfrm>
            <a:off x="5432425" y="3835400"/>
            <a:ext cx="582613" cy="300038"/>
          </a:xfrm>
          <a:custGeom>
            <a:avLst/>
            <a:gdLst>
              <a:gd name="T0" fmla="*/ 2147483647 w 1099"/>
              <a:gd name="T1" fmla="*/ 2147483647 h 569"/>
              <a:gd name="T2" fmla="*/ 0 w 1099"/>
              <a:gd name="T3" fmla="*/ 2147483647 h 569"/>
              <a:gd name="T4" fmla="*/ 0 w 1099"/>
              <a:gd name="T5" fmla="*/ 2147483647 h 569"/>
              <a:gd name="T6" fmla="*/ 2147483647 w 1099"/>
              <a:gd name="T7" fmla="*/ 0 h 569"/>
              <a:gd name="T8" fmla="*/ 2147483647 w 1099"/>
              <a:gd name="T9" fmla="*/ 2147483647 h 5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9" h="569">
                <a:moveTo>
                  <a:pt x="1099" y="116"/>
                </a:moveTo>
                <a:lnTo>
                  <a:pt x="0" y="569"/>
                </a:lnTo>
                <a:lnTo>
                  <a:pt x="0" y="452"/>
                </a:lnTo>
                <a:lnTo>
                  <a:pt x="1099" y="0"/>
                </a:lnTo>
                <a:lnTo>
                  <a:pt x="1099" y="11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5" name="Line 1751"/>
          <p:cNvSpPr>
            <a:spLocks noChangeShapeType="1"/>
          </p:cNvSpPr>
          <p:nvPr/>
        </p:nvSpPr>
        <p:spPr bwMode="auto">
          <a:xfrm flipV="1">
            <a:off x="6015038" y="2555875"/>
            <a:ext cx="1587" cy="2624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6" name="Line 1752"/>
          <p:cNvSpPr>
            <a:spLocks noChangeShapeType="1"/>
          </p:cNvSpPr>
          <p:nvPr/>
        </p:nvSpPr>
        <p:spPr bwMode="auto">
          <a:xfrm flipV="1">
            <a:off x="6221413" y="3425825"/>
            <a:ext cx="585787" cy="241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7" name="Line 1753"/>
          <p:cNvSpPr>
            <a:spLocks noChangeShapeType="1"/>
          </p:cNvSpPr>
          <p:nvPr/>
        </p:nvSpPr>
        <p:spPr bwMode="auto">
          <a:xfrm flipV="1">
            <a:off x="6221413" y="3570288"/>
            <a:ext cx="585787" cy="241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8" name="Line 1754"/>
          <p:cNvSpPr>
            <a:spLocks noChangeShapeType="1"/>
          </p:cNvSpPr>
          <p:nvPr/>
        </p:nvSpPr>
        <p:spPr bwMode="auto">
          <a:xfrm flipH="1">
            <a:off x="6623050" y="3506788"/>
            <a:ext cx="184150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9" name="Line 1755"/>
          <p:cNvSpPr>
            <a:spLocks noChangeShapeType="1"/>
          </p:cNvSpPr>
          <p:nvPr/>
        </p:nvSpPr>
        <p:spPr bwMode="auto">
          <a:xfrm flipH="1">
            <a:off x="6345238" y="3621088"/>
            <a:ext cx="185737" cy="76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0" name="Line 1756"/>
          <p:cNvSpPr>
            <a:spLocks noChangeShapeType="1"/>
          </p:cNvSpPr>
          <p:nvPr/>
        </p:nvSpPr>
        <p:spPr bwMode="auto">
          <a:xfrm flipH="1">
            <a:off x="6221413" y="3735388"/>
            <a:ext cx="31750" cy="14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1" name="Freeform 1757"/>
          <p:cNvSpPr>
            <a:spLocks/>
          </p:cNvSpPr>
          <p:nvPr/>
        </p:nvSpPr>
        <p:spPr bwMode="auto">
          <a:xfrm>
            <a:off x="5338763" y="4883150"/>
            <a:ext cx="93662" cy="280988"/>
          </a:xfrm>
          <a:custGeom>
            <a:avLst/>
            <a:gdLst>
              <a:gd name="T0" fmla="*/ 0 w 178"/>
              <a:gd name="T1" fmla="*/ 2147483647 h 533"/>
              <a:gd name="T2" fmla="*/ 0 w 178"/>
              <a:gd name="T3" fmla="*/ 2147483647 h 533"/>
              <a:gd name="T4" fmla="*/ 2147483647 w 178"/>
              <a:gd name="T5" fmla="*/ 2147483647 h 533"/>
              <a:gd name="T6" fmla="*/ 2147483647 w 178"/>
              <a:gd name="T7" fmla="*/ 2147483647 h 533"/>
              <a:gd name="T8" fmla="*/ 2147483647 w 178"/>
              <a:gd name="T9" fmla="*/ 2147483647 h 533"/>
              <a:gd name="T10" fmla="*/ 2147483647 w 178"/>
              <a:gd name="T11" fmla="*/ 2147483647 h 533"/>
              <a:gd name="T12" fmla="*/ 2147483647 w 178"/>
              <a:gd name="T13" fmla="*/ 2147483647 h 533"/>
              <a:gd name="T14" fmla="*/ 2147483647 w 178"/>
              <a:gd name="T15" fmla="*/ 2147483647 h 533"/>
              <a:gd name="T16" fmla="*/ 2147483647 w 178"/>
              <a:gd name="T17" fmla="*/ 2147483647 h 533"/>
              <a:gd name="T18" fmla="*/ 2147483647 w 178"/>
              <a:gd name="T19" fmla="*/ 2147483647 h 533"/>
              <a:gd name="T20" fmla="*/ 2147483647 w 178"/>
              <a:gd name="T21" fmla="*/ 2147483647 h 533"/>
              <a:gd name="T22" fmla="*/ 2147483647 w 178"/>
              <a:gd name="T23" fmla="*/ 2147483647 h 533"/>
              <a:gd name="T24" fmla="*/ 2147483647 w 178"/>
              <a:gd name="T25" fmla="*/ 0 h 533"/>
              <a:gd name="T26" fmla="*/ 2147483647 w 178"/>
              <a:gd name="T27" fmla="*/ 2147483647 h 533"/>
              <a:gd name="T28" fmla="*/ 2147483647 w 178"/>
              <a:gd name="T29" fmla="*/ 2147483647 h 533"/>
              <a:gd name="T30" fmla="*/ 2147483647 w 178"/>
              <a:gd name="T31" fmla="*/ 2147483647 h 533"/>
              <a:gd name="T32" fmla="*/ 2147483647 w 178"/>
              <a:gd name="T33" fmla="*/ 2147483647 h 533"/>
              <a:gd name="T34" fmla="*/ 2147483647 w 178"/>
              <a:gd name="T35" fmla="*/ 2147483647 h 533"/>
              <a:gd name="T36" fmla="*/ 2147483647 w 178"/>
              <a:gd name="T37" fmla="*/ 2147483647 h 533"/>
              <a:gd name="T38" fmla="*/ 0 w 178"/>
              <a:gd name="T39" fmla="*/ 2147483647 h 53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78" h="533">
                <a:moveTo>
                  <a:pt x="0" y="512"/>
                </a:moveTo>
                <a:lnTo>
                  <a:pt x="0" y="13"/>
                </a:lnTo>
                <a:lnTo>
                  <a:pt x="20" y="12"/>
                </a:lnTo>
                <a:lnTo>
                  <a:pt x="39" y="11"/>
                </a:lnTo>
                <a:lnTo>
                  <a:pt x="58" y="9"/>
                </a:lnTo>
                <a:lnTo>
                  <a:pt x="77" y="8"/>
                </a:lnTo>
                <a:lnTo>
                  <a:pt x="97" y="7"/>
                </a:lnTo>
                <a:lnTo>
                  <a:pt x="116" y="5"/>
                </a:lnTo>
                <a:lnTo>
                  <a:pt x="136" y="4"/>
                </a:lnTo>
                <a:lnTo>
                  <a:pt x="147" y="3"/>
                </a:lnTo>
                <a:lnTo>
                  <a:pt x="158" y="1"/>
                </a:lnTo>
                <a:lnTo>
                  <a:pt x="168" y="1"/>
                </a:lnTo>
                <a:lnTo>
                  <a:pt x="178" y="0"/>
                </a:lnTo>
                <a:lnTo>
                  <a:pt x="178" y="178"/>
                </a:lnTo>
                <a:lnTo>
                  <a:pt x="163" y="184"/>
                </a:lnTo>
                <a:lnTo>
                  <a:pt x="178" y="238"/>
                </a:lnTo>
                <a:lnTo>
                  <a:pt x="178" y="533"/>
                </a:lnTo>
                <a:lnTo>
                  <a:pt x="77" y="533"/>
                </a:lnTo>
                <a:lnTo>
                  <a:pt x="29" y="483"/>
                </a:lnTo>
                <a:lnTo>
                  <a:pt x="0" y="5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2" name="Line 1758"/>
          <p:cNvSpPr>
            <a:spLocks noChangeShapeType="1"/>
          </p:cNvSpPr>
          <p:nvPr/>
        </p:nvSpPr>
        <p:spPr bwMode="auto">
          <a:xfrm flipV="1">
            <a:off x="5432425" y="2538413"/>
            <a:ext cx="1588" cy="2625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3" name="Freeform 1759"/>
          <p:cNvSpPr>
            <a:spLocks/>
          </p:cNvSpPr>
          <p:nvPr/>
        </p:nvSpPr>
        <p:spPr bwMode="auto">
          <a:xfrm>
            <a:off x="5227638" y="4895850"/>
            <a:ext cx="92075" cy="268288"/>
          </a:xfrm>
          <a:custGeom>
            <a:avLst/>
            <a:gdLst>
              <a:gd name="T0" fmla="*/ 2147483647 w 176"/>
              <a:gd name="T1" fmla="*/ 2147483647 h 509"/>
              <a:gd name="T2" fmla="*/ 2147483647 w 176"/>
              <a:gd name="T3" fmla="*/ 2147483647 h 509"/>
              <a:gd name="T4" fmla="*/ 0 w 176"/>
              <a:gd name="T5" fmla="*/ 0 h 509"/>
              <a:gd name="T6" fmla="*/ 0 w 176"/>
              <a:gd name="T7" fmla="*/ 2147483647 h 509"/>
              <a:gd name="T8" fmla="*/ 2147483647 w 176"/>
              <a:gd name="T9" fmla="*/ 2147483647 h 5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6" h="509">
                <a:moveTo>
                  <a:pt x="176" y="509"/>
                </a:moveTo>
                <a:lnTo>
                  <a:pt x="176" y="130"/>
                </a:lnTo>
                <a:lnTo>
                  <a:pt x="0" y="0"/>
                </a:lnTo>
                <a:lnTo>
                  <a:pt x="0" y="509"/>
                </a:lnTo>
                <a:lnTo>
                  <a:pt x="176" y="50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4" name="Freeform 1760"/>
          <p:cNvSpPr>
            <a:spLocks/>
          </p:cNvSpPr>
          <p:nvPr/>
        </p:nvSpPr>
        <p:spPr bwMode="auto">
          <a:xfrm>
            <a:off x="5227638" y="4895850"/>
            <a:ext cx="92075" cy="268288"/>
          </a:xfrm>
          <a:custGeom>
            <a:avLst/>
            <a:gdLst>
              <a:gd name="T0" fmla="*/ 2147483647 w 176"/>
              <a:gd name="T1" fmla="*/ 2147483647 h 509"/>
              <a:gd name="T2" fmla="*/ 2147483647 w 176"/>
              <a:gd name="T3" fmla="*/ 2147483647 h 509"/>
              <a:gd name="T4" fmla="*/ 0 w 176"/>
              <a:gd name="T5" fmla="*/ 0 h 509"/>
              <a:gd name="T6" fmla="*/ 0 w 176"/>
              <a:gd name="T7" fmla="*/ 2147483647 h 509"/>
              <a:gd name="T8" fmla="*/ 2147483647 w 176"/>
              <a:gd name="T9" fmla="*/ 2147483647 h 5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6" h="509">
                <a:moveTo>
                  <a:pt x="176" y="509"/>
                </a:moveTo>
                <a:lnTo>
                  <a:pt x="176" y="130"/>
                </a:lnTo>
                <a:lnTo>
                  <a:pt x="0" y="0"/>
                </a:lnTo>
                <a:lnTo>
                  <a:pt x="0" y="509"/>
                </a:lnTo>
                <a:lnTo>
                  <a:pt x="176" y="50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5" name="Freeform 1761"/>
          <p:cNvSpPr>
            <a:spLocks/>
          </p:cNvSpPr>
          <p:nvPr/>
        </p:nvSpPr>
        <p:spPr bwMode="auto">
          <a:xfrm>
            <a:off x="5227638" y="4891088"/>
            <a:ext cx="92075" cy="73025"/>
          </a:xfrm>
          <a:custGeom>
            <a:avLst/>
            <a:gdLst>
              <a:gd name="T0" fmla="*/ 0 w 176"/>
              <a:gd name="T1" fmla="*/ 2147483647 h 138"/>
              <a:gd name="T2" fmla="*/ 2147483647 w 176"/>
              <a:gd name="T3" fmla="*/ 2147483647 h 138"/>
              <a:gd name="T4" fmla="*/ 2147483647 w 176"/>
              <a:gd name="T5" fmla="*/ 0 h 138"/>
              <a:gd name="T6" fmla="*/ 2147483647 w 176"/>
              <a:gd name="T7" fmla="*/ 2147483647 h 138"/>
              <a:gd name="T8" fmla="*/ 2147483647 w 176"/>
              <a:gd name="T9" fmla="*/ 2147483647 h 138"/>
              <a:gd name="T10" fmla="*/ 2147483647 w 176"/>
              <a:gd name="T11" fmla="*/ 2147483647 h 138"/>
              <a:gd name="T12" fmla="*/ 2147483647 w 176"/>
              <a:gd name="T13" fmla="*/ 2147483647 h 138"/>
              <a:gd name="T14" fmla="*/ 2147483647 w 176"/>
              <a:gd name="T15" fmla="*/ 2147483647 h 138"/>
              <a:gd name="T16" fmla="*/ 2147483647 w 176"/>
              <a:gd name="T17" fmla="*/ 2147483647 h 138"/>
              <a:gd name="T18" fmla="*/ 2147483647 w 176"/>
              <a:gd name="T19" fmla="*/ 2147483647 h 138"/>
              <a:gd name="T20" fmla="*/ 0 w 176"/>
              <a:gd name="T21" fmla="*/ 2147483647 h 138"/>
              <a:gd name="T22" fmla="*/ 0 w 176"/>
              <a:gd name="T23" fmla="*/ 2147483647 h 1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38">
                <a:moveTo>
                  <a:pt x="0" y="8"/>
                </a:moveTo>
                <a:lnTo>
                  <a:pt x="176" y="138"/>
                </a:lnTo>
                <a:lnTo>
                  <a:pt x="176" y="0"/>
                </a:lnTo>
                <a:lnTo>
                  <a:pt x="146" y="2"/>
                </a:lnTo>
                <a:lnTo>
                  <a:pt x="116" y="3"/>
                </a:lnTo>
                <a:lnTo>
                  <a:pt x="97" y="3"/>
                </a:lnTo>
                <a:lnTo>
                  <a:pt x="77" y="3"/>
                </a:lnTo>
                <a:lnTo>
                  <a:pt x="58" y="3"/>
                </a:lnTo>
                <a:lnTo>
                  <a:pt x="39" y="3"/>
                </a:lnTo>
                <a:lnTo>
                  <a:pt x="19" y="2"/>
                </a:lnTo>
                <a:lnTo>
                  <a:pt x="0" y="2"/>
                </a:lnTo>
                <a:lnTo>
                  <a:pt x="0" y="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6" name="Freeform 1762"/>
          <p:cNvSpPr>
            <a:spLocks/>
          </p:cNvSpPr>
          <p:nvPr/>
        </p:nvSpPr>
        <p:spPr bwMode="auto">
          <a:xfrm>
            <a:off x="4940300" y="4076700"/>
            <a:ext cx="287338" cy="201613"/>
          </a:xfrm>
          <a:custGeom>
            <a:avLst/>
            <a:gdLst>
              <a:gd name="T0" fmla="*/ 2147483647 w 543"/>
              <a:gd name="T1" fmla="*/ 2147483647 h 380"/>
              <a:gd name="T2" fmla="*/ 2147483647 w 543"/>
              <a:gd name="T3" fmla="*/ 0 h 380"/>
              <a:gd name="T4" fmla="*/ 0 w 543"/>
              <a:gd name="T5" fmla="*/ 2147483647 h 380"/>
              <a:gd name="T6" fmla="*/ 0 w 543"/>
              <a:gd name="T7" fmla="*/ 2147483647 h 380"/>
              <a:gd name="T8" fmla="*/ 2147483647 w 543"/>
              <a:gd name="T9" fmla="*/ 2147483647 h 3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3" h="380">
                <a:moveTo>
                  <a:pt x="543" y="155"/>
                </a:moveTo>
                <a:lnTo>
                  <a:pt x="543" y="0"/>
                </a:lnTo>
                <a:lnTo>
                  <a:pt x="0" y="223"/>
                </a:lnTo>
                <a:lnTo>
                  <a:pt x="0" y="380"/>
                </a:lnTo>
                <a:lnTo>
                  <a:pt x="543" y="15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7" name="Freeform 1763"/>
          <p:cNvSpPr>
            <a:spLocks/>
          </p:cNvSpPr>
          <p:nvPr/>
        </p:nvSpPr>
        <p:spPr bwMode="auto">
          <a:xfrm>
            <a:off x="4940300" y="4159250"/>
            <a:ext cx="287338" cy="179388"/>
          </a:xfrm>
          <a:custGeom>
            <a:avLst/>
            <a:gdLst>
              <a:gd name="T0" fmla="*/ 2147483647 w 543"/>
              <a:gd name="T1" fmla="*/ 2147483647 h 341"/>
              <a:gd name="T2" fmla="*/ 0 w 543"/>
              <a:gd name="T3" fmla="*/ 2147483647 h 341"/>
              <a:gd name="T4" fmla="*/ 0 w 543"/>
              <a:gd name="T5" fmla="*/ 2147483647 h 341"/>
              <a:gd name="T6" fmla="*/ 2147483647 w 543"/>
              <a:gd name="T7" fmla="*/ 0 h 341"/>
              <a:gd name="T8" fmla="*/ 2147483647 w 543"/>
              <a:gd name="T9" fmla="*/ 2147483647 h 3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3" h="341">
                <a:moveTo>
                  <a:pt x="543" y="118"/>
                </a:moveTo>
                <a:lnTo>
                  <a:pt x="0" y="341"/>
                </a:lnTo>
                <a:lnTo>
                  <a:pt x="0" y="225"/>
                </a:lnTo>
                <a:lnTo>
                  <a:pt x="543" y="0"/>
                </a:lnTo>
                <a:lnTo>
                  <a:pt x="543" y="11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8" name="Line 1764"/>
          <p:cNvSpPr>
            <a:spLocks noChangeShapeType="1"/>
          </p:cNvSpPr>
          <p:nvPr/>
        </p:nvSpPr>
        <p:spPr bwMode="auto">
          <a:xfrm flipV="1">
            <a:off x="5227638" y="2533650"/>
            <a:ext cx="1587" cy="26304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9" name="Freeform 1765"/>
          <p:cNvSpPr>
            <a:spLocks/>
          </p:cNvSpPr>
          <p:nvPr/>
        </p:nvSpPr>
        <p:spPr bwMode="auto">
          <a:xfrm>
            <a:off x="6102350" y="4937125"/>
            <a:ext cx="23813" cy="242888"/>
          </a:xfrm>
          <a:custGeom>
            <a:avLst/>
            <a:gdLst>
              <a:gd name="T0" fmla="*/ 0 w 46"/>
              <a:gd name="T1" fmla="*/ 2147483647 h 459"/>
              <a:gd name="T2" fmla="*/ 0 w 46"/>
              <a:gd name="T3" fmla="*/ 2147483647 h 459"/>
              <a:gd name="T4" fmla="*/ 2147483647 w 46"/>
              <a:gd name="T5" fmla="*/ 0 h 459"/>
              <a:gd name="T6" fmla="*/ 2147483647 w 46"/>
              <a:gd name="T7" fmla="*/ 2147483647 h 459"/>
              <a:gd name="T8" fmla="*/ 2147483647 w 46"/>
              <a:gd name="T9" fmla="*/ 2147483647 h 459"/>
              <a:gd name="T10" fmla="*/ 0 w 46"/>
              <a:gd name="T11" fmla="*/ 2147483647 h 4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6" h="459">
                <a:moveTo>
                  <a:pt x="0" y="410"/>
                </a:moveTo>
                <a:lnTo>
                  <a:pt x="0" y="57"/>
                </a:lnTo>
                <a:lnTo>
                  <a:pt x="46" y="0"/>
                </a:lnTo>
                <a:lnTo>
                  <a:pt x="46" y="459"/>
                </a:lnTo>
                <a:lnTo>
                  <a:pt x="44" y="459"/>
                </a:lnTo>
                <a:lnTo>
                  <a:pt x="0" y="41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0" name="Freeform 1766"/>
          <p:cNvSpPr>
            <a:spLocks/>
          </p:cNvSpPr>
          <p:nvPr/>
        </p:nvSpPr>
        <p:spPr bwMode="auto">
          <a:xfrm>
            <a:off x="6102350" y="4862513"/>
            <a:ext cx="23813" cy="80962"/>
          </a:xfrm>
          <a:custGeom>
            <a:avLst/>
            <a:gdLst>
              <a:gd name="T0" fmla="*/ 2147483647 w 46"/>
              <a:gd name="T1" fmla="*/ 2147483647 h 153"/>
              <a:gd name="T2" fmla="*/ 2147483647 w 46"/>
              <a:gd name="T3" fmla="*/ 2147483647 h 153"/>
              <a:gd name="T4" fmla="*/ 2147483647 w 46"/>
              <a:gd name="T5" fmla="*/ 2147483647 h 153"/>
              <a:gd name="T6" fmla="*/ 2147483647 w 46"/>
              <a:gd name="T7" fmla="*/ 2147483647 h 153"/>
              <a:gd name="T8" fmla="*/ 2147483647 w 46"/>
              <a:gd name="T9" fmla="*/ 2147483647 h 153"/>
              <a:gd name="T10" fmla="*/ 2147483647 w 46"/>
              <a:gd name="T11" fmla="*/ 2147483647 h 153"/>
              <a:gd name="T12" fmla="*/ 2147483647 w 46"/>
              <a:gd name="T13" fmla="*/ 0 h 153"/>
              <a:gd name="T14" fmla="*/ 2147483647 w 46"/>
              <a:gd name="T15" fmla="*/ 0 h 153"/>
              <a:gd name="T16" fmla="*/ 0 w 46"/>
              <a:gd name="T17" fmla="*/ 0 h 153"/>
              <a:gd name="T18" fmla="*/ 0 w 46"/>
              <a:gd name="T19" fmla="*/ 2147483647 h 153"/>
              <a:gd name="T20" fmla="*/ 2147483647 w 46"/>
              <a:gd name="T21" fmla="*/ 2147483647 h 153"/>
              <a:gd name="T22" fmla="*/ 2147483647 w 46"/>
              <a:gd name="T23" fmla="*/ 2147483647 h 1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6" h="153">
                <a:moveTo>
                  <a:pt x="46" y="142"/>
                </a:moveTo>
                <a:lnTo>
                  <a:pt x="46" y="3"/>
                </a:lnTo>
                <a:lnTo>
                  <a:pt x="44" y="3"/>
                </a:lnTo>
                <a:lnTo>
                  <a:pt x="36" y="3"/>
                </a:lnTo>
                <a:lnTo>
                  <a:pt x="30" y="2"/>
                </a:lnTo>
                <a:lnTo>
                  <a:pt x="21" y="2"/>
                </a:lnTo>
                <a:lnTo>
                  <a:pt x="15" y="0"/>
                </a:lnTo>
                <a:lnTo>
                  <a:pt x="7" y="0"/>
                </a:lnTo>
                <a:lnTo>
                  <a:pt x="0" y="0"/>
                </a:lnTo>
                <a:lnTo>
                  <a:pt x="0" y="122"/>
                </a:lnTo>
                <a:lnTo>
                  <a:pt x="36" y="153"/>
                </a:lnTo>
                <a:lnTo>
                  <a:pt x="46" y="14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1" name="Freeform 1767"/>
          <p:cNvSpPr>
            <a:spLocks/>
          </p:cNvSpPr>
          <p:nvPr/>
        </p:nvSpPr>
        <p:spPr bwMode="auto">
          <a:xfrm>
            <a:off x="6102350" y="4927600"/>
            <a:ext cx="19050" cy="39688"/>
          </a:xfrm>
          <a:custGeom>
            <a:avLst/>
            <a:gdLst>
              <a:gd name="T0" fmla="*/ 0 w 36"/>
              <a:gd name="T1" fmla="*/ 2147483647 h 77"/>
              <a:gd name="T2" fmla="*/ 0 w 36"/>
              <a:gd name="T3" fmla="*/ 0 h 77"/>
              <a:gd name="T4" fmla="*/ 2147483647 w 36"/>
              <a:gd name="T5" fmla="*/ 2147483647 h 77"/>
              <a:gd name="T6" fmla="*/ 0 w 36"/>
              <a:gd name="T7" fmla="*/ 2147483647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" h="77">
                <a:moveTo>
                  <a:pt x="0" y="77"/>
                </a:moveTo>
                <a:lnTo>
                  <a:pt x="0" y="0"/>
                </a:lnTo>
                <a:lnTo>
                  <a:pt x="36" y="31"/>
                </a:lnTo>
                <a:lnTo>
                  <a:pt x="0" y="7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2" name="Line 1768"/>
          <p:cNvSpPr>
            <a:spLocks noChangeShapeType="1"/>
          </p:cNvSpPr>
          <p:nvPr/>
        </p:nvSpPr>
        <p:spPr bwMode="auto">
          <a:xfrm flipV="1">
            <a:off x="6102350" y="4981575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3" name="Line 1769"/>
          <p:cNvSpPr>
            <a:spLocks noChangeShapeType="1"/>
          </p:cNvSpPr>
          <p:nvPr/>
        </p:nvSpPr>
        <p:spPr bwMode="auto">
          <a:xfrm flipV="1">
            <a:off x="6102350" y="468153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4" name="Line 1770"/>
          <p:cNvSpPr>
            <a:spLocks noChangeShapeType="1"/>
          </p:cNvSpPr>
          <p:nvPr/>
        </p:nvSpPr>
        <p:spPr bwMode="auto">
          <a:xfrm flipV="1">
            <a:off x="6102350" y="4383088"/>
            <a:ext cx="1588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5" name="Line 1771"/>
          <p:cNvSpPr>
            <a:spLocks noChangeShapeType="1"/>
          </p:cNvSpPr>
          <p:nvPr/>
        </p:nvSpPr>
        <p:spPr bwMode="auto">
          <a:xfrm flipV="1">
            <a:off x="6102350" y="408305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6" name="Line 1772"/>
          <p:cNvSpPr>
            <a:spLocks noChangeShapeType="1"/>
          </p:cNvSpPr>
          <p:nvPr/>
        </p:nvSpPr>
        <p:spPr bwMode="auto">
          <a:xfrm flipV="1">
            <a:off x="6102350" y="3784600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7" name="Line 1773"/>
          <p:cNvSpPr>
            <a:spLocks noChangeShapeType="1"/>
          </p:cNvSpPr>
          <p:nvPr/>
        </p:nvSpPr>
        <p:spPr bwMode="auto">
          <a:xfrm flipV="1">
            <a:off x="6102350" y="34845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8" name="Line 1774"/>
          <p:cNvSpPr>
            <a:spLocks noChangeShapeType="1"/>
          </p:cNvSpPr>
          <p:nvPr/>
        </p:nvSpPr>
        <p:spPr bwMode="auto">
          <a:xfrm flipV="1">
            <a:off x="6102350" y="318452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9" name="Line 1775"/>
          <p:cNvSpPr>
            <a:spLocks noChangeShapeType="1"/>
          </p:cNvSpPr>
          <p:nvPr/>
        </p:nvSpPr>
        <p:spPr bwMode="auto">
          <a:xfrm flipV="1">
            <a:off x="6102350" y="2886075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0" name="Line 1776"/>
          <p:cNvSpPr>
            <a:spLocks noChangeShapeType="1"/>
          </p:cNvSpPr>
          <p:nvPr/>
        </p:nvSpPr>
        <p:spPr bwMode="auto">
          <a:xfrm flipV="1">
            <a:off x="6102350" y="258603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1" name="Freeform 1777"/>
          <p:cNvSpPr>
            <a:spLocks/>
          </p:cNvSpPr>
          <p:nvPr/>
        </p:nvSpPr>
        <p:spPr bwMode="auto">
          <a:xfrm>
            <a:off x="5319713" y="4964113"/>
            <a:ext cx="19050" cy="200025"/>
          </a:xfrm>
          <a:custGeom>
            <a:avLst/>
            <a:gdLst>
              <a:gd name="T0" fmla="*/ 2147483647 w 35"/>
              <a:gd name="T1" fmla="*/ 2147483647 h 379"/>
              <a:gd name="T2" fmla="*/ 2147483647 w 35"/>
              <a:gd name="T3" fmla="*/ 2147483647 h 379"/>
              <a:gd name="T4" fmla="*/ 0 w 35"/>
              <a:gd name="T5" fmla="*/ 0 h 379"/>
              <a:gd name="T6" fmla="*/ 0 w 35"/>
              <a:gd name="T7" fmla="*/ 2147483647 h 379"/>
              <a:gd name="T8" fmla="*/ 2147483647 w 35"/>
              <a:gd name="T9" fmla="*/ 2147483647 h 379"/>
              <a:gd name="T10" fmla="*/ 2147483647 w 35"/>
              <a:gd name="T11" fmla="*/ 2147483647 h 37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379">
                <a:moveTo>
                  <a:pt x="35" y="358"/>
                </a:moveTo>
                <a:lnTo>
                  <a:pt x="35" y="27"/>
                </a:lnTo>
                <a:lnTo>
                  <a:pt x="0" y="0"/>
                </a:lnTo>
                <a:lnTo>
                  <a:pt x="0" y="379"/>
                </a:lnTo>
                <a:lnTo>
                  <a:pt x="10" y="379"/>
                </a:lnTo>
                <a:lnTo>
                  <a:pt x="35" y="35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2" name="Freeform 1778"/>
          <p:cNvSpPr>
            <a:spLocks/>
          </p:cNvSpPr>
          <p:nvPr/>
        </p:nvSpPr>
        <p:spPr bwMode="auto">
          <a:xfrm>
            <a:off x="5319713" y="4889500"/>
            <a:ext cx="19050" cy="88900"/>
          </a:xfrm>
          <a:custGeom>
            <a:avLst/>
            <a:gdLst>
              <a:gd name="T0" fmla="*/ 2147483647 w 35"/>
              <a:gd name="T1" fmla="*/ 2147483647 h 168"/>
              <a:gd name="T2" fmla="*/ 2147483647 w 35"/>
              <a:gd name="T3" fmla="*/ 0 h 168"/>
              <a:gd name="T4" fmla="*/ 2147483647 w 35"/>
              <a:gd name="T5" fmla="*/ 2147483647 h 168"/>
              <a:gd name="T6" fmla="*/ 2147483647 w 35"/>
              <a:gd name="T7" fmla="*/ 2147483647 h 168"/>
              <a:gd name="T8" fmla="*/ 2147483647 w 35"/>
              <a:gd name="T9" fmla="*/ 2147483647 h 168"/>
              <a:gd name="T10" fmla="*/ 2147483647 w 35"/>
              <a:gd name="T11" fmla="*/ 2147483647 h 168"/>
              <a:gd name="T12" fmla="*/ 2147483647 w 35"/>
              <a:gd name="T13" fmla="*/ 2147483647 h 168"/>
              <a:gd name="T14" fmla="*/ 0 w 35"/>
              <a:gd name="T15" fmla="*/ 2147483647 h 168"/>
              <a:gd name="T16" fmla="*/ 0 w 35"/>
              <a:gd name="T17" fmla="*/ 2147483647 h 168"/>
              <a:gd name="T18" fmla="*/ 2147483647 w 35"/>
              <a:gd name="T19" fmla="*/ 2147483647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168">
                <a:moveTo>
                  <a:pt x="35" y="168"/>
                </a:moveTo>
                <a:lnTo>
                  <a:pt x="35" y="0"/>
                </a:lnTo>
                <a:lnTo>
                  <a:pt x="29" y="2"/>
                </a:lnTo>
                <a:lnTo>
                  <a:pt x="23" y="2"/>
                </a:lnTo>
                <a:lnTo>
                  <a:pt x="17" y="2"/>
                </a:lnTo>
                <a:lnTo>
                  <a:pt x="12" y="3"/>
                </a:lnTo>
                <a:lnTo>
                  <a:pt x="5" y="3"/>
                </a:lnTo>
                <a:lnTo>
                  <a:pt x="0" y="3"/>
                </a:lnTo>
                <a:lnTo>
                  <a:pt x="0" y="141"/>
                </a:lnTo>
                <a:lnTo>
                  <a:pt x="35" y="16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3" name="Line 1779"/>
          <p:cNvSpPr>
            <a:spLocks noChangeShapeType="1"/>
          </p:cNvSpPr>
          <p:nvPr/>
        </p:nvSpPr>
        <p:spPr bwMode="auto">
          <a:xfrm flipV="1">
            <a:off x="5319713" y="49657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4" name="Line 1780"/>
          <p:cNvSpPr>
            <a:spLocks noChangeShapeType="1"/>
          </p:cNvSpPr>
          <p:nvPr/>
        </p:nvSpPr>
        <p:spPr bwMode="auto">
          <a:xfrm flipV="1">
            <a:off x="5319713" y="46656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5" name="Line 1781"/>
          <p:cNvSpPr>
            <a:spLocks noChangeShapeType="1"/>
          </p:cNvSpPr>
          <p:nvPr/>
        </p:nvSpPr>
        <p:spPr bwMode="auto">
          <a:xfrm flipV="1">
            <a:off x="5319713" y="4367213"/>
            <a:ext cx="1587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6" name="Line 1782"/>
          <p:cNvSpPr>
            <a:spLocks noChangeShapeType="1"/>
          </p:cNvSpPr>
          <p:nvPr/>
        </p:nvSpPr>
        <p:spPr bwMode="auto">
          <a:xfrm flipV="1">
            <a:off x="5319713" y="406717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7" name="Line 1783"/>
          <p:cNvSpPr>
            <a:spLocks noChangeShapeType="1"/>
          </p:cNvSpPr>
          <p:nvPr/>
        </p:nvSpPr>
        <p:spPr bwMode="auto">
          <a:xfrm flipV="1">
            <a:off x="5319713" y="3768725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8" name="Line 1784"/>
          <p:cNvSpPr>
            <a:spLocks noChangeShapeType="1"/>
          </p:cNvSpPr>
          <p:nvPr/>
        </p:nvSpPr>
        <p:spPr bwMode="auto">
          <a:xfrm flipV="1">
            <a:off x="5319713" y="346868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9" name="Line 1785"/>
          <p:cNvSpPr>
            <a:spLocks noChangeShapeType="1"/>
          </p:cNvSpPr>
          <p:nvPr/>
        </p:nvSpPr>
        <p:spPr bwMode="auto">
          <a:xfrm flipV="1">
            <a:off x="5319713" y="3170238"/>
            <a:ext cx="1587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0" name="Line 1786"/>
          <p:cNvSpPr>
            <a:spLocks noChangeShapeType="1"/>
          </p:cNvSpPr>
          <p:nvPr/>
        </p:nvSpPr>
        <p:spPr bwMode="auto">
          <a:xfrm flipV="1">
            <a:off x="5319713" y="28702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1" name="Line 1787"/>
          <p:cNvSpPr>
            <a:spLocks noChangeShapeType="1"/>
          </p:cNvSpPr>
          <p:nvPr/>
        </p:nvSpPr>
        <p:spPr bwMode="auto">
          <a:xfrm flipV="1">
            <a:off x="5319713" y="25701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2" name="Freeform 1788"/>
          <p:cNvSpPr>
            <a:spLocks/>
          </p:cNvSpPr>
          <p:nvPr/>
        </p:nvSpPr>
        <p:spPr bwMode="auto">
          <a:xfrm>
            <a:off x="6126163" y="4916488"/>
            <a:ext cx="33337" cy="52387"/>
          </a:xfrm>
          <a:custGeom>
            <a:avLst/>
            <a:gdLst>
              <a:gd name="T0" fmla="*/ 2147483647 w 61"/>
              <a:gd name="T1" fmla="*/ 2147483647 h 98"/>
              <a:gd name="T2" fmla="*/ 0 w 61"/>
              <a:gd name="T3" fmla="*/ 2147483647 h 98"/>
              <a:gd name="T4" fmla="*/ 0 w 61"/>
              <a:gd name="T5" fmla="*/ 2147483647 h 98"/>
              <a:gd name="T6" fmla="*/ 2147483647 w 61"/>
              <a:gd name="T7" fmla="*/ 0 h 98"/>
              <a:gd name="T8" fmla="*/ 2147483647 w 61"/>
              <a:gd name="T9" fmla="*/ 2147483647 h 9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98">
                <a:moveTo>
                  <a:pt x="61" y="24"/>
                </a:moveTo>
                <a:lnTo>
                  <a:pt x="0" y="98"/>
                </a:lnTo>
                <a:lnTo>
                  <a:pt x="0" y="39"/>
                </a:lnTo>
                <a:lnTo>
                  <a:pt x="31" y="0"/>
                </a:lnTo>
                <a:lnTo>
                  <a:pt x="61" y="2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3" name="Line 1789"/>
          <p:cNvSpPr>
            <a:spLocks noChangeShapeType="1"/>
          </p:cNvSpPr>
          <p:nvPr/>
        </p:nvSpPr>
        <p:spPr bwMode="auto">
          <a:xfrm flipV="1">
            <a:off x="6126163" y="4981575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4" name="Line 1790"/>
          <p:cNvSpPr>
            <a:spLocks noChangeShapeType="1"/>
          </p:cNvSpPr>
          <p:nvPr/>
        </p:nvSpPr>
        <p:spPr bwMode="auto">
          <a:xfrm flipV="1">
            <a:off x="6126163" y="46815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5" name="Line 1791"/>
          <p:cNvSpPr>
            <a:spLocks noChangeShapeType="1"/>
          </p:cNvSpPr>
          <p:nvPr/>
        </p:nvSpPr>
        <p:spPr bwMode="auto">
          <a:xfrm flipV="1">
            <a:off x="6126163" y="4383088"/>
            <a:ext cx="1587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6" name="Line 1792"/>
          <p:cNvSpPr>
            <a:spLocks noChangeShapeType="1"/>
          </p:cNvSpPr>
          <p:nvPr/>
        </p:nvSpPr>
        <p:spPr bwMode="auto">
          <a:xfrm flipV="1">
            <a:off x="6126163" y="40830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7" name="Line 1793"/>
          <p:cNvSpPr>
            <a:spLocks noChangeShapeType="1"/>
          </p:cNvSpPr>
          <p:nvPr/>
        </p:nvSpPr>
        <p:spPr bwMode="auto">
          <a:xfrm flipV="1">
            <a:off x="6126163" y="37846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8" name="Line 1794"/>
          <p:cNvSpPr>
            <a:spLocks noChangeShapeType="1"/>
          </p:cNvSpPr>
          <p:nvPr/>
        </p:nvSpPr>
        <p:spPr bwMode="auto">
          <a:xfrm flipV="1">
            <a:off x="6126163" y="34845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9" name="Line 1795"/>
          <p:cNvSpPr>
            <a:spLocks noChangeShapeType="1"/>
          </p:cNvSpPr>
          <p:nvPr/>
        </p:nvSpPr>
        <p:spPr bwMode="auto">
          <a:xfrm flipV="1">
            <a:off x="6126163" y="318452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0" name="Line 1796"/>
          <p:cNvSpPr>
            <a:spLocks noChangeShapeType="1"/>
          </p:cNvSpPr>
          <p:nvPr/>
        </p:nvSpPr>
        <p:spPr bwMode="auto">
          <a:xfrm flipV="1">
            <a:off x="6126163" y="2886075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1" name="Line 1797"/>
          <p:cNvSpPr>
            <a:spLocks noChangeShapeType="1"/>
          </p:cNvSpPr>
          <p:nvPr/>
        </p:nvSpPr>
        <p:spPr bwMode="auto">
          <a:xfrm flipV="1">
            <a:off x="6126163" y="25860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2" name="Line 1798"/>
          <p:cNvSpPr>
            <a:spLocks noChangeShapeType="1"/>
          </p:cNvSpPr>
          <p:nvPr/>
        </p:nvSpPr>
        <p:spPr bwMode="auto">
          <a:xfrm flipV="1">
            <a:off x="5338763" y="49657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3" name="Line 1799"/>
          <p:cNvSpPr>
            <a:spLocks noChangeShapeType="1"/>
          </p:cNvSpPr>
          <p:nvPr/>
        </p:nvSpPr>
        <p:spPr bwMode="auto">
          <a:xfrm flipV="1">
            <a:off x="5338763" y="46656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4" name="Line 1800"/>
          <p:cNvSpPr>
            <a:spLocks noChangeShapeType="1"/>
          </p:cNvSpPr>
          <p:nvPr/>
        </p:nvSpPr>
        <p:spPr bwMode="auto">
          <a:xfrm flipV="1">
            <a:off x="5338763" y="4367213"/>
            <a:ext cx="1587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5" name="Line 1801"/>
          <p:cNvSpPr>
            <a:spLocks noChangeShapeType="1"/>
          </p:cNvSpPr>
          <p:nvPr/>
        </p:nvSpPr>
        <p:spPr bwMode="auto">
          <a:xfrm flipV="1">
            <a:off x="5338763" y="406717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6" name="Line 1802"/>
          <p:cNvSpPr>
            <a:spLocks noChangeShapeType="1"/>
          </p:cNvSpPr>
          <p:nvPr/>
        </p:nvSpPr>
        <p:spPr bwMode="auto">
          <a:xfrm flipV="1">
            <a:off x="5338763" y="3768725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7" name="Line 1803"/>
          <p:cNvSpPr>
            <a:spLocks noChangeShapeType="1"/>
          </p:cNvSpPr>
          <p:nvPr/>
        </p:nvSpPr>
        <p:spPr bwMode="auto">
          <a:xfrm flipV="1">
            <a:off x="5338763" y="346868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8" name="Line 1804"/>
          <p:cNvSpPr>
            <a:spLocks noChangeShapeType="1"/>
          </p:cNvSpPr>
          <p:nvPr/>
        </p:nvSpPr>
        <p:spPr bwMode="auto">
          <a:xfrm flipV="1">
            <a:off x="5338763" y="3170238"/>
            <a:ext cx="1587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9" name="Line 1805"/>
          <p:cNvSpPr>
            <a:spLocks noChangeShapeType="1"/>
          </p:cNvSpPr>
          <p:nvPr/>
        </p:nvSpPr>
        <p:spPr bwMode="auto">
          <a:xfrm flipV="1">
            <a:off x="5338763" y="28702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0" name="Line 1806"/>
          <p:cNvSpPr>
            <a:spLocks noChangeShapeType="1"/>
          </p:cNvSpPr>
          <p:nvPr/>
        </p:nvSpPr>
        <p:spPr bwMode="auto">
          <a:xfrm flipV="1">
            <a:off x="5338763" y="25701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1" name="Line 1807"/>
          <p:cNvSpPr>
            <a:spLocks noChangeShapeType="1"/>
          </p:cNvSpPr>
          <p:nvPr/>
        </p:nvSpPr>
        <p:spPr bwMode="auto">
          <a:xfrm flipV="1">
            <a:off x="5319713" y="2366963"/>
            <a:ext cx="1587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2" name="Line 1808"/>
          <p:cNvSpPr>
            <a:spLocks noChangeShapeType="1"/>
          </p:cNvSpPr>
          <p:nvPr/>
        </p:nvSpPr>
        <p:spPr bwMode="auto">
          <a:xfrm flipV="1">
            <a:off x="5338763" y="2378075"/>
            <a:ext cx="1587" cy="139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3" name="Line 1809"/>
          <p:cNvSpPr>
            <a:spLocks noChangeShapeType="1"/>
          </p:cNvSpPr>
          <p:nvPr/>
        </p:nvSpPr>
        <p:spPr bwMode="auto">
          <a:xfrm flipH="1" flipV="1">
            <a:off x="6102350" y="2389188"/>
            <a:ext cx="1588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4" name="Line 1810"/>
          <p:cNvSpPr>
            <a:spLocks noChangeShapeType="1"/>
          </p:cNvSpPr>
          <p:nvPr/>
        </p:nvSpPr>
        <p:spPr bwMode="auto">
          <a:xfrm flipV="1">
            <a:off x="6126163" y="2390775"/>
            <a:ext cx="1587" cy="1666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5" name="Rectangle 1811"/>
          <p:cNvSpPr>
            <a:spLocks noChangeArrowheads="1"/>
          </p:cNvSpPr>
          <p:nvPr/>
        </p:nvSpPr>
        <p:spPr bwMode="auto">
          <a:xfrm>
            <a:off x="1812925" y="2230438"/>
            <a:ext cx="206375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096" name="Rectangle 1812"/>
          <p:cNvSpPr>
            <a:spLocks noChangeArrowheads="1"/>
          </p:cNvSpPr>
          <p:nvPr/>
        </p:nvSpPr>
        <p:spPr bwMode="auto">
          <a:xfrm>
            <a:off x="1812925" y="2420938"/>
            <a:ext cx="206375" cy="14287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097" name="Freeform 1813"/>
          <p:cNvSpPr>
            <a:spLocks/>
          </p:cNvSpPr>
          <p:nvPr/>
        </p:nvSpPr>
        <p:spPr bwMode="auto">
          <a:xfrm>
            <a:off x="1812925" y="2601913"/>
            <a:ext cx="206375" cy="12700"/>
          </a:xfrm>
          <a:custGeom>
            <a:avLst/>
            <a:gdLst>
              <a:gd name="T0" fmla="*/ 2147483647 w 390"/>
              <a:gd name="T1" fmla="*/ 2147483647 h 25"/>
              <a:gd name="T2" fmla="*/ 0 w 390"/>
              <a:gd name="T3" fmla="*/ 2147483647 h 25"/>
              <a:gd name="T4" fmla="*/ 0 w 390"/>
              <a:gd name="T5" fmla="*/ 0 h 25"/>
              <a:gd name="T6" fmla="*/ 2147483647 w 390"/>
              <a:gd name="T7" fmla="*/ 0 h 25"/>
              <a:gd name="T8" fmla="*/ 2147483647 w 390"/>
              <a:gd name="T9" fmla="*/ 2147483647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0" h="25">
                <a:moveTo>
                  <a:pt x="390" y="25"/>
                </a:moveTo>
                <a:lnTo>
                  <a:pt x="0" y="23"/>
                </a:lnTo>
                <a:lnTo>
                  <a:pt x="0" y="0"/>
                </a:lnTo>
                <a:lnTo>
                  <a:pt x="390" y="0"/>
                </a:lnTo>
                <a:lnTo>
                  <a:pt x="390" y="25"/>
                </a:lnTo>
                <a:close/>
              </a:path>
            </a:pathLst>
          </a:custGeom>
          <a:solidFill>
            <a:srgbClr val="37314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8" name="Rectangle 1814"/>
          <p:cNvSpPr>
            <a:spLocks noChangeArrowheads="1"/>
          </p:cNvSpPr>
          <p:nvPr/>
        </p:nvSpPr>
        <p:spPr bwMode="auto">
          <a:xfrm>
            <a:off x="1812925" y="2781300"/>
            <a:ext cx="206375" cy="14288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099" name="Rectangle 1815"/>
          <p:cNvSpPr>
            <a:spLocks noChangeArrowheads="1"/>
          </p:cNvSpPr>
          <p:nvPr/>
        </p:nvSpPr>
        <p:spPr bwMode="auto">
          <a:xfrm>
            <a:off x="1812925" y="2963863"/>
            <a:ext cx="206375" cy="174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0" name="Rectangle 1816"/>
          <p:cNvSpPr>
            <a:spLocks noChangeArrowheads="1"/>
          </p:cNvSpPr>
          <p:nvPr/>
        </p:nvSpPr>
        <p:spPr bwMode="auto">
          <a:xfrm>
            <a:off x="1812925" y="3144838"/>
            <a:ext cx="206375" cy="20637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1" name="Rectangle 1817"/>
          <p:cNvSpPr>
            <a:spLocks noChangeArrowheads="1"/>
          </p:cNvSpPr>
          <p:nvPr/>
        </p:nvSpPr>
        <p:spPr bwMode="auto">
          <a:xfrm>
            <a:off x="1812925" y="3333750"/>
            <a:ext cx="206375" cy="17463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2" name="Rectangle 1818"/>
          <p:cNvSpPr>
            <a:spLocks noChangeArrowheads="1"/>
          </p:cNvSpPr>
          <p:nvPr/>
        </p:nvSpPr>
        <p:spPr bwMode="auto">
          <a:xfrm>
            <a:off x="1812925" y="2435225"/>
            <a:ext cx="206375" cy="16668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3" name="Rectangle 1819"/>
          <p:cNvSpPr>
            <a:spLocks noChangeArrowheads="1"/>
          </p:cNvSpPr>
          <p:nvPr/>
        </p:nvSpPr>
        <p:spPr bwMode="auto">
          <a:xfrm>
            <a:off x="1812925" y="2249488"/>
            <a:ext cx="206375" cy="17145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4" name="Freeform 1820"/>
          <p:cNvSpPr>
            <a:spLocks/>
          </p:cNvSpPr>
          <p:nvPr/>
        </p:nvSpPr>
        <p:spPr bwMode="auto">
          <a:xfrm>
            <a:off x="1812925" y="2141538"/>
            <a:ext cx="206375" cy="88900"/>
          </a:xfrm>
          <a:custGeom>
            <a:avLst/>
            <a:gdLst>
              <a:gd name="T0" fmla="*/ 2147483647 w 390"/>
              <a:gd name="T1" fmla="*/ 2147483647 h 170"/>
              <a:gd name="T2" fmla="*/ 0 w 390"/>
              <a:gd name="T3" fmla="*/ 2147483647 h 170"/>
              <a:gd name="T4" fmla="*/ 0 w 390"/>
              <a:gd name="T5" fmla="*/ 2147483647 h 170"/>
              <a:gd name="T6" fmla="*/ 2147483647 w 390"/>
              <a:gd name="T7" fmla="*/ 0 h 170"/>
              <a:gd name="T8" fmla="*/ 2147483647 w 390"/>
              <a:gd name="T9" fmla="*/ 2147483647 h 1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0" h="170">
                <a:moveTo>
                  <a:pt x="390" y="170"/>
                </a:moveTo>
                <a:lnTo>
                  <a:pt x="0" y="170"/>
                </a:lnTo>
                <a:lnTo>
                  <a:pt x="0" y="9"/>
                </a:lnTo>
                <a:lnTo>
                  <a:pt x="390" y="0"/>
                </a:lnTo>
                <a:lnTo>
                  <a:pt x="390" y="17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5" name="Freeform 1821"/>
          <p:cNvSpPr>
            <a:spLocks/>
          </p:cNvSpPr>
          <p:nvPr/>
        </p:nvSpPr>
        <p:spPr bwMode="auto">
          <a:xfrm>
            <a:off x="1812925" y="2613025"/>
            <a:ext cx="206375" cy="168275"/>
          </a:xfrm>
          <a:custGeom>
            <a:avLst/>
            <a:gdLst>
              <a:gd name="T0" fmla="*/ 2147483647 w 390"/>
              <a:gd name="T1" fmla="*/ 2147483647 h 316"/>
              <a:gd name="T2" fmla="*/ 0 w 390"/>
              <a:gd name="T3" fmla="*/ 0 h 316"/>
              <a:gd name="T4" fmla="*/ 0 w 390"/>
              <a:gd name="T5" fmla="*/ 2147483647 h 316"/>
              <a:gd name="T6" fmla="*/ 2147483647 w 390"/>
              <a:gd name="T7" fmla="*/ 2147483647 h 316"/>
              <a:gd name="T8" fmla="*/ 2147483647 w 390"/>
              <a:gd name="T9" fmla="*/ 2147483647 h 3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0" h="316">
                <a:moveTo>
                  <a:pt x="390" y="2"/>
                </a:moveTo>
                <a:lnTo>
                  <a:pt x="0" y="0"/>
                </a:lnTo>
                <a:lnTo>
                  <a:pt x="0" y="316"/>
                </a:lnTo>
                <a:lnTo>
                  <a:pt x="390" y="316"/>
                </a:lnTo>
                <a:lnTo>
                  <a:pt x="390" y="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6" name="Rectangle 1822"/>
          <p:cNvSpPr>
            <a:spLocks noChangeArrowheads="1"/>
          </p:cNvSpPr>
          <p:nvPr/>
        </p:nvSpPr>
        <p:spPr bwMode="auto">
          <a:xfrm>
            <a:off x="1812925" y="2795588"/>
            <a:ext cx="206375" cy="16827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7" name="Rectangle 1823"/>
          <p:cNvSpPr>
            <a:spLocks noChangeArrowheads="1"/>
          </p:cNvSpPr>
          <p:nvPr/>
        </p:nvSpPr>
        <p:spPr bwMode="auto">
          <a:xfrm>
            <a:off x="1812925" y="2981325"/>
            <a:ext cx="206375" cy="163513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8" name="Rectangle 1824"/>
          <p:cNvSpPr>
            <a:spLocks noChangeArrowheads="1"/>
          </p:cNvSpPr>
          <p:nvPr/>
        </p:nvSpPr>
        <p:spPr bwMode="auto">
          <a:xfrm>
            <a:off x="1812925" y="3165475"/>
            <a:ext cx="206375" cy="16827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39109" name="Freeform 1825"/>
          <p:cNvSpPr>
            <a:spLocks/>
          </p:cNvSpPr>
          <p:nvPr/>
        </p:nvSpPr>
        <p:spPr bwMode="auto">
          <a:xfrm>
            <a:off x="1812925" y="3351213"/>
            <a:ext cx="206375" cy="169862"/>
          </a:xfrm>
          <a:custGeom>
            <a:avLst/>
            <a:gdLst>
              <a:gd name="T0" fmla="*/ 0 w 390"/>
              <a:gd name="T1" fmla="*/ 0 h 322"/>
              <a:gd name="T2" fmla="*/ 0 w 390"/>
              <a:gd name="T3" fmla="*/ 2147483647 h 322"/>
              <a:gd name="T4" fmla="*/ 2147483647 w 390"/>
              <a:gd name="T5" fmla="*/ 2147483647 h 322"/>
              <a:gd name="T6" fmla="*/ 2147483647 w 390"/>
              <a:gd name="T7" fmla="*/ 2147483647 h 322"/>
              <a:gd name="T8" fmla="*/ 2147483647 w 390"/>
              <a:gd name="T9" fmla="*/ 2147483647 h 322"/>
              <a:gd name="T10" fmla="*/ 2147483647 w 390"/>
              <a:gd name="T11" fmla="*/ 2147483647 h 322"/>
              <a:gd name="T12" fmla="*/ 2147483647 w 390"/>
              <a:gd name="T13" fmla="*/ 2147483647 h 322"/>
              <a:gd name="T14" fmla="*/ 2147483647 w 390"/>
              <a:gd name="T15" fmla="*/ 2147483647 h 322"/>
              <a:gd name="T16" fmla="*/ 2147483647 w 390"/>
              <a:gd name="T17" fmla="*/ 2147483647 h 322"/>
              <a:gd name="T18" fmla="*/ 2147483647 w 390"/>
              <a:gd name="T19" fmla="*/ 2147483647 h 322"/>
              <a:gd name="T20" fmla="*/ 2147483647 w 390"/>
              <a:gd name="T21" fmla="*/ 2147483647 h 322"/>
              <a:gd name="T22" fmla="*/ 2147483647 w 390"/>
              <a:gd name="T23" fmla="*/ 2147483647 h 322"/>
              <a:gd name="T24" fmla="*/ 2147483647 w 390"/>
              <a:gd name="T25" fmla="*/ 2147483647 h 322"/>
              <a:gd name="T26" fmla="*/ 2147483647 w 390"/>
              <a:gd name="T27" fmla="*/ 2147483647 h 322"/>
              <a:gd name="T28" fmla="*/ 2147483647 w 390"/>
              <a:gd name="T29" fmla="*/ 2147483647 h 322"/>
              <a:gd name="T30" fmla="*/ 2147483647 w 390"/>
              <a:gd name="T31" fmla="*/ 2147483647 h 322"/>
              <a:gd name="T32" fmla="*/ 2147483647 w 390"/>
              <a:gd name="T33" fmla="*/ 0 h 322"/>
              <a:gd name="T34" fmla="*/ 0 w 390"/>
              <a:gd name="T35" fmla="*/ 0 h 32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90" h="322">
                <a:moveTo>
                  <a:pt x="0" y="0"/>
                </a:moveTo>
                <a:lnTo>
                  <a:pt x="0" y="276"/>
                </a:lnTo>
                <a:lnTo>
                  <a:pt x="27" y="286"/>
                </a:lnTo>
                <a:lnTo>
                  <a:pt x="53" y="294"/>
                </a:lnTo>
                <a:lnTo>
                  <a:pt x="80" y="299"/>
                </a:lnTo>
                <a:lnTo>
                  <a:pt x="105" y="306"/>
                </a:lnTo>
                <a:lnTo>
                  <a:pt x="131" y="310"/>
                </a:lnTo>
                <a:lnTo>
                  <a:pt x="158" y="314"/>
                </a:lnTo>
                <a:lnTo>
                  <a:pt x="184" y="317"/>
                </a:lnTo>
                <a:lnTo>
                  <a:pt x="209" y="320"/>
                </a:lnTo>
                <a:lnTo>
                  <a:pt x="235" y="321"/>
                </a:lnTo>
                <a:lnTo>
                  <a:pt x="262" y="322"/>
                </a:lnTo>
                <a:lnTo>
                  <a:pt x="293" y="322"/>
                </a:lnTo>
                <a:lnTo>
                  <a:pt x="325" y="322"/>
                </a:lnTo>
                <a:lnTo>
                  <a:pt x="358" y="321"/>
                </a:lnTo>
                <a:lnTo>
                  <a:pt x="390" y="320"/>
                </a:lnTo>
                <a:lnTo>
                  <a:pt x="390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0" name="Line 1826"/>
          <p:cNvSpPr>
            <a:spLocks noChangeShapeType="1"/>
          </p:cNvSpPr>
          <p:nvPr/>
        </p:nvSpPr>
        <p:spPr bwMode="auto">
          <a:xfrm>
            <a:off x="1812925" y="2146300"/>
            <a:ext cx="1588" cy="15128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1" name="Freeform 1827"/>
          <p:cNvSpPr>
            <a:spLocks/>
          </p:cNvSpPr>
          <p:nvPr/>
        </p:nvSpPr>
        <p:spPr bwMode="auto">
          <a:xfrm>
            <a:off x="2019300" y="3536950"/>
            <a:ext cx="28575" cy="50800"/>
          </a:xfrm>
          <a:custGeom>
            <a:avLst/>
            <a:gdLst>
              <a:gd name="T0" fmla="*/ 2147483647 w 54"/>
              <a:gd name="T1" fmla="*/ 2147483647 h 94"/>
              <a:gd name="T2" fmla="*/ 0 w 54"/>
              <a:gd name="T3" fmla="*/ 2147483647 h 94"/>
              <a:gd name="T4" fmla="*/ 0 w 54"/>
              <a:gd name="T5" fmla="*/ 2147483647 h 94"/>
              <a:gd name="T6" fmla="*/ 2147483647 w 54"/>
              <a:gd name="T7" fmla="*/ 0 h 94"/>
              <a:gd name="T8" fmla="*/ 2147483647 w 54"/>
              <a:gd name="T9" fmla="*/ 2147483647 h 9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94">
                <a:moveTo>
                  <a:pt x="54" y="22"/>
                </a:moveTo>
                <a:lnTo>
                  <a:pt x="0" y="94"/>
                </a:lnTo>
                <a:lnTo>
                  <a:pt x="0" y="30"/>
                </a:lnTo>
                <a:lnTo>
                  <a:pt x="23" y="0"/>
                </a:lnTo>
                <a:lnTo>
                  <a:pt x="54" y="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2" name="Freeform 1828"/>
          <p:cNvSpPr>
            <a:spLocks/>
          </p:cNvSpPr>
          <p:nvPr/>
        </p:nvSpPr>
        <p:spPr bwMode="auto">
          <a:xfrm>
            <a:off x="2019300" y="2139950"/>
            <a:ext cx="92075" cy="1381125"/>
          </a:xfrm>
          <a:custGeom>
            <a:avLst/>
            <a:gdLst>
              <a:gd name="T0" fmla="*/ 0 w 176"/>
              <a:gd name="T1" fmla="*/ 2147483647 h 2610"/>
              <a:gd name="T2" fmla="*/ 0 w 176"/>
              <a:gd name="T3" fmla="*/ 2147483647 h 2610"/>
              <a:gd name="T4" fmla="*/ 2147483647 w 176"/>
              <a:gd name="T5" fmla="*/ 2147483647 h 2610"/>
              <a:gd name="T6" fmla="*/ 2147483647 w 176"/>
              <a:gd name="T7" fmla="*/ 2147483647 h 2610"/>
              <a:gd name="T8" fmla="*/ 2147483647 w 176"/>
              <a:gd name="T9" fmla="*/ 2147483647 h 2610"/>
              <a:gd name="T10" fmla="*/ 2147483647 w 176"/>
              <a:gd name="T11" fmla="*/ 2147483647 h 2610"/>
              <a:gd name="T12" fmla="*/ 2147483647 w 176"/>
              <a:gd name="T13" fmla="*/ 2147483647 h 2610"/>
              <a:gd name="T14" fmla="*/ 2147483647 w 176"/>
              <a:gd name="T15" fmla="*/ 2147483647 h 2610"/>
              <a:gd name="T16" fmla="*/ 2147483647 w 176"/>
              <a:gd name="T17" fmla="*/ 0 h 2610"/>
              <a:gd name="T18" fmla="*/ 0 w 176"/>
              <a:gd name="T19" fmla="*/ 2147483647 h 26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6" h="2610">
                <a:moveTo>
                  <a:pt x="0" y="3"/>
                </a:moveTo>
                <a:lnTo>
                  <a:pt x="0" y="2610"/>
                </a:lnTo>
                <a:lnTo>
                  <a:pt x="30" y="2608"/>
                </a:lnTo>
                <a:lnTo>
                  <a:pt x="58" y="2605"/>
                </a:lnTo>
                <a:lnTo>
                  <a:pt x="88" y="2603"/>
                </a:lnTo>
                <a:lnTo>
                  <a:pt x="116" y="2601"/>
                </a:lnTo>
                <a:lnTo>
                  <a:pt x="146" y="2599"/>
                </a:lnTo>
                <a:lnTo>
                  <a:pt x="176" y="2596"/>
                </a:lnTo>
                <a:lnTo>
                  <a:pt x="176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3" name="Freeform 1829"/>
          <p:cNvSpPr>
            <a:spLocks/>
          </p:cNvSpPr>
          <p:nvPr/>
        </p:nvSpPr>
        <p:spPr bwMode="auto">
          <a:xfrm>
            <a:off x="2019300" y="3648075"/>
            <a:ext cx="92075" cy="231775"/>
          </a:xfrm>
          <a:custGeom>
            <a:avLst/>
            <a:gdLst>
              <a:gd name="T0" fmla="*/ 2147483647 w 176"/>
              <a:gd name="T1" fmla="*/ 2147483647 h 439"/>
              <a:gd name="T2" fmla="*/ 2147483647 w 176"/>
              <a:gd name="T3" fmla="*/ 0 h 439"/>
              <a:gd name="T4" fmla="*/ 2147483647 w 176"/>
              <a:gd name="T5" fmla="*/ 0 h 439"/>
              <a:gd name="T6" fmla="*/ 2147483647 w 176"/>
              <a:gd name="T7" fmla="*/ 0 h 439"/>
              <a:gd name="T8" fmla="*/ 2147483647 w 176"/>
              <a:gd name="T9" fmla="*/ 0 h 439"/>
              <a:gd name="T10" fmla="*/ 2147483647 w 176"/>
              <a:gd name="T11" fmla="*/ 0 h 439"/>
              <a:gd name="T12" fmla="*/ 2147483647 w 176"/>
              <a:gd name="T13" fmla="*/ 0 h 439"/>
              <a:gd name="T14" fmla="*/ 2147483647 w 176"/>
              <a:gd name="T15" fmla="*/ 0 h 439"/>
              <a:gd name="T16" fmla="*/ 2147483647 w 176"/>
              <a:gd name="T17" fmla="*/ 2147483647 h 439"/>
              <a:gd name="T18" fmla="*/ 2147483647 w 176"/>
              <a:gd name="T19" fmla="*/ 2147483647 h 439"/>
              <a:gd name="T20" fmla="*/ 2147483647 w 176"/>
              <a:gd name="T21" fmla="*/ 2147483647 h 439"/>
              <a:gd name="T22" fmla="*/ 2147483647 w 176"/>
              <a:gd name="T23" fmla="*/ 2147483647 h 439"/>
              <a:gd name="T24" fmla="*/ 2147483647 w 176"/>
              <a:gd name="T25" fmla="*/ 2147483647 h 439"/>
              <a:gd name="T26" fmla="*/ 2147483647 w 176"/>
              <a:gd name="T27" fmla="*/ 2147483647 h 439"/>
              <a:gd name="T28" fmla="*/ 0 w 176"/>
              <a:gd name="T29" fmla="*/ 2147483647 h 439"/>
              <a:gd name="T30" fmla="*/ 0 w 176"/>
              <a:gd name="T31" fmla="*/ 2147483647 h 439"/>
              <a:gd name="T32" fmla="*/ 2147483647 w 176"/>
              <a:gd name="T33" fmla="*/ 2147483647 h 439"/>
              <a:gd name="T34" fmla="*/ 2147483647 w 176"/>
              <a:gd name="T35" fmla="*/ 2147483647 h 439"/>
              <a:gd name="T36" fmla="*/ 2147483647 w 176"/>
              <a:gd name="T37" fmla="*/ 2147483647 h 43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6" h="439">
                <a:moveTo>
                  <a:pt x="176" y="425"/>
                </a:moveTo>
                <a:lnTo>
                  <a:pt x="176" y="0"/>
                </a:lnTo>
                <a:lnTo>
                  <a:pt x="172" y="0"/>
                </a:lnTo>
                <a:lnTo>
                  <a:pt x="168" y="0"/>
                </a:lnTo>
                <a:lnTo>
                  <a:pt x="162" y="0"/>
                </a:lnTo>
                <a:lnTo>
                  <a:pt x="158" y="0"/>
                </a:lnTo>
                <a:lnTo>
                  <a:pt x="154" y="0"/>
                </a:lnTo>
                <a:lnTo>
                  <a:pt x="150" y="0"/>
                </a:lnTo>
                <a:lnTo>
                  <a:pt x="134" y="1"/>
                </a:lnTo>
                <a:lnTo>
                  <a:pt x="116" y="3"/>
                </a:lnTo>
                <a:lnTo>
                  <a:pt x="100" y="4"/>
                </a:lnTo>
                <a:lnTo>
                  <a:pt x="76" y="5"/>
                </a:lnTo>
                <a:lnTo>
                  <a:pt x="50" y="8"/>
                </a:lnTo>
                <a:lnTo>
                  <a:pt x="26" y="9"/>
                </a:lnTo>
                <a:lnTo>
                  <a:pt x="0" y="12"/>
                </a:lnTo>
                <a:lnTo>
                  <a:pt x="0" y="439"/>
                </a:lnTo>
                <a:lnTo>
                  <a:pt x="88" y="439"/>
                </a:lnTo>
                <a:lnTo>
                  <a:pt x="142" y="389"/>
                </a:lnTo>
                <a:lnTo>
                  <a:pt x="176" y="4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4" name="Line 1830"/>
          <p:cNvSpPr>
            <a:spLocks noChangeShapeType="1"/>
          </p:cNvSpPr>
          <p:nvPr/>
        </p:nvSpPr>
        <p:spPr bwMode="auto">
          <a:xfrm>
            <a:off x="2019300" y="2141538"/>
            <a:ext cx="1588" cy="17383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39115" name="Group 2032"/>
          <p:cNvGrpSpPr>
            <a:grpSpLocks/>
          </p:cNvGrpSpPr>
          <p:nvPr/>
        </p:nvGrpSpPr>
        <p:grpSpPr bwMode="auto">
          <a:xfrm>
            <a:off x="1809750" y="1947863"/>
            <a:ext cx="4205288" cy="3543300"/>
            <a:chOff x="1140" y="1227"/>
            <a:chExt cx="2649" cy="2232"/>
          </a:xfrm>
        </p:grpSpPr>
        <p:sp>
          <p:nvSpPr>
            <p:cNvPr id="39560" name="Freeform 1832"/>
            <p:cNvSpPr>
              <a:spLocks/>
            </p:cNvSpPr>
            <p:nvPr/>
          </p:nvSpPr>
          <p:spPr bwMode="auto">
            <a:xfrm>
              <a:off x="1341" y="1346"/>
              <a:ext cx="56" cy="866"/>
            </a:xfrm>
            <a:custGeom>
              <a:avLst/>
              <a:gdLst>
                <a:gd name="T0" fmla="*/ 0 w 168"/>
                <a:gd name="T1" fmla="*/ 1 h 2598"/>
                <a:gd name="T2" fmla="*/ 0 w 168"/>
                <a:gd name="T3" fmla="*/ 0 h 2598"/>
                <a:gd name="T4" fmla="*/ 0 w 168"/>
                <a:gd name="T5" fmla="*/ 0 h 2598"/>
                <a:gd name="T6" fmla="*/ 0 w 168"/>
                <a:gd name="T7" fmla="*/ 1 h 2598"/>
                <a:gd name="T8" fmla="*/ 0 w 168"/>
                <a:gd name="T9" fmla="*/ 1 h 2598"/>
                <a:gd name="T10" fmla="*/ 0 w 168"/>
                <a:gd name="T11" fmla="*/ 1 h 2598"/>
                <a:gd name="T12" fmla="*/ 0 w 168"/>
                <a:gd name="T13" fmla="*/ 1 h 2598"/>
                <a:gd name="T14" fmla="*/ 0 w 168"/>
                <a:gd name="T15" fmla="*/ 1 h 2598"/>
                <a:gd name="T16" fmla="*/ 0 w 168"/>
                <a:gd name="T17" fmla="*/ 1 h 2598"/>
                <a:gd name="T18" fmla="*/ 0 w 168"/>
                <a:gd name="T19" fmla="*/ 1 h 2598"/>
                <a:gd name="T20" fmla="*/ 0 w 168"/>
                <a:gd name="T21" fmla="*/ 1 h 2598"/>
                <a:gd name="T22" fmla="*/ 0 w 168"/>
                <a:gd name="T23" fmla="*/ 1 h 2598"/>
                <a:gd name="T24" fmla="*/ 0 w 168"/>
                <a:gd name="T25" fmla="*/ 1 h 25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2598">
                  <a:moveTo>
                    <a:pt x="0" y="2598"/>
                  </a:moveTo>
                  <a:lnTo>
                    <a:pt x="0" y="4"/>
                  </a:lnTo>
                  <a:lnTo>
                    <a:pt x="168" y="0"/>
                  </a:lnTo>
                  <a:lnTo>
                    <a:pt x="168" y="2592"/>
                  </a:lnTo>
                  <a:lnTo>
                    <a:pt x="139" y="2592"/>
                  </a:lnTo>
                  <a:lnTo>
                    <a:pt x="112" y="2593"/>
                  </a:lnTo>
                  <a:lnTo>
                    <a:pt x="85" y="2593"/>
                  </a:lnTo>
                  <a:lnTo>
                    <a:pt x="58" y="2594"/>
                  </a:lnTo>
                  <a:lnTo>
                    <a:pt x="31" y="2597"/>
                  </a:lnTo>
                  <a:lnTo>
                    <a:pt x="4" y="2598"/>
                  </a:lnTo>
                  <a:lnTo>
                    <a:pt x="3" y="2598"/>
                  </a:lnTo>
                  <a:lnTo>
                    <a:pt x="2" y="2598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1" name="Rectangle 1833"/>
            <p:cNvSpPr>
              <a:spLocks noChangeArrowheads="1"/>
            </p:cNvSpPr>
            <p:nvPr/>
          </p:nvSpPr>
          <p:spPr bwMode="auto">
            <a:xfrm>
              <a:off x="1397" y="1405"/>
              <a:ext cx="347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2" name="Rectangle 1834"/>
            <p:cNvSpPr>
              <a:spLocks noChangeArrowheads="1"/>
            </p:cNvSpPr>
            <p:nvPr/>
          </p:nvSpPr>
          <p:spPr bwMode="auto">
            <a:xfrm>
              <a:off x="1397" y="1752"/>
              <a:ext cx="336" cy="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3" name="Rectangle 1835"/>
            <p:cNvSpPr>
              <a:spLocks noChangeArrowheads="1"/>
            </p:cNvSpPr>
            <p:nvPr/>
          </p:nvSpPr>
          <p:spPr bwMode="auto">
            <a:xfrm>
              <a:off x="1397" y="1867"/>
              <a:ext cx="336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4" name="Rectangle 1836"/>
            <p:cNvSpPr>
              <a:spLocks noChangeArrowheads="1"/>
            </p:cNvSpPr>
            <p:nvPr/>
          </p:nvSpPr>
          <p:spPr bwMode="auto">
            <a:xfrm>
              <a:off x="1397" y="1981"/>
              <a:ext cx="336" cy="13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5" name="Rectangle 1837"/>
            <p:cNvSpPr>
              <a:spLocks noChangeArrowheads="1"/>
            </p:cNvSpPr>
            <p:nvPr/>
          </p:nvSpPr>
          <p:spPr bwMode="auto">
            <a:xfrm>
              <a:off x="1397" y="2100"/>
              <a:ext cx="336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6" name="Freeform 1838"/>
            <p:cNvSpPr>
              <a:spLocks/>
            </p:cNvSpPr>
            <p:nvPr/>
          </p:nvSpPr>
          <p:spPr bwMode="auto">
            <a:xfrm>
              <a:off x="1397" y="1647"/>
              <a:ext cx="336" cy="105"/>
            </a:xfrm>
            <a:custGeom>
              <a:avLst/>
              <a:gdLst>
                <a:gd name="T0" fmla="*/ 0 w 1008"/>
                <a:gd name="T1" fmla="*/ 0 h 313"/>
                <a:gd name="T2" fmla="*/ 0 w 1008"/>
                <a:gd name="T3" fmla="*/ 0 h 313"/>
                <a:gd name="T4" fmla="*/ 0 w 1008"/>
                <a:gd name="T5" fmla="*/ 0 h 313"/>
                <a:gd name="T6" fmla="*/ 0 w 1008"/>
                <a:gd name="T7" fmla="*/ 0 h 313"/>
                <a:gd name="T8" fmla="*/ 0 w 1008"/>
                <a:gd name="T9" fmla="*/ 0 h 3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8" h="313">
                  <a:moveTo>
                    <a:pt x="1008" y="4"/>
                  </a:moveTo>
                  <a:lnTo>
                    <a:pt x="1008" y="313"/>
                  </a:lnTo>
                  <a:lnTo>
                    <a:pt x="0" y="313"/>
                  </a:lnTo>
                  <a:lnTo>
                    <a:pt x="0" y="0"/>
                  </a:lnTo>
                  <a:lnTo>
                    <a:pt x="1008" y="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67" name="Rectangle 1839"/>
            <p:cNvSpPr>
              <a:spLocks noChangeArrowheads="1"/>
            </p:cNvSpPr>
            <p:nvPr/>
          </p:nvSpPr>
          <p:spPr bwMode="auto">
            <a:xfrm>
              <a:off x="1397" y="1761"/>
              <a:ext cx="336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8" name="Rectangle 1840"/>
            <p:cNvSpPr>
              <a:spLocks noChangeArrowheads="1"/>
            </p:cNvSpPr>
            <p:nvPr/>
          </p:nvSpPr>
          <p:spPr bwMode="auto">
            <a:xfrm>
              <a:off x="1397" y="1878"/>
              <a:ext cx="336" cy="10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69" name="Freeform 1841"/>
            <p:cNvSpPr>
              <a:spLocks/>
            </p:cNvSpPr>
            <p:nvPr/>
          </p:nvSpPr>
          <p:spPr bwMode="auto">
            <a:xfrm>
              <a:off x="1397" y="1338"/>
              <a:ext cx="347" cy="67"/>
            </a:xfrm>
            <a:custGeom>
              <a:avLst/>
              <a:gdLst>
                <a:gd name="T0" fmla="*/ 0 w 1042"/>
                <a:gd name="T1" fmla="*/ 0 h 201"/>
                <a:gd name="T2" fmla="*/ 0 w 1042"/>
                <a:gd name="T3" fmla="*/ 0 h 201"/>
                <a:gd name="T4" fmla="*/ 0 w 1042"/>
                <a:gd name="T5" fmla="*/ 0 h 201"/>
                <a:gd name="T6" fmla="*/ 0 w 1042"/>
                <a:gd name="T7" fmla="*/ 0 h 201"/>
                <a:gd name="T8" fmla="*/ 0 w 1042"/>
                <a:gd name="T9" fmla="*/ 0 h 2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2" h="201">
                  <a:moveTo>
                    <a:pt x="1042" y="201"/>
                  </a:moveTo>
                  <a:lnTo>
                    <a:pt x="0" y="201"/>
                  </a:lnTo>
                  <a:lnTo>
                    <a:pt x="0" y="23"/>
                  </a:lnTo>
                  <a:lnTo>
                    <a:pt x="1042" y="0"/>
                  </a:lnTo>
                  <a:lnTo>
                    <a:pt x="1042" y="20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0" name="Rectangle 1842"/>
            <p:cNvSpPr>
              <a:spLocks noChangeArrowheads="1"/>
            </p:cNvSpPr>
            <p:nvPr/>
          </p:nvSpPr>
          <p:spPr bwMode="auto">
            <a:xfrm>
              <a:off x="1397" y="1994"/>
              <a:ext cx="336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71" name="Freeform 1843"/>
            <p:cNvSpPr>
              <a:spLocks/>
            </p:cNvSpPr>
            <p:nvPr/>
          </p:nvSpPr>
          <p:spPr bwMode="auto">
            <a:xfrm>
              <a:off x="1397" y="2111"/>
              <a:ext cx="336" cy="136"/>
            </a:xfrm>
            <a:custGeom>
              <a:avLst/>
              <a:gdLst>
                <a:gd name="T0" fmla="*/ 0 w 1008"/>
                <a:gd name="T1" fmla="*/ 0 h 409"/>
                <a:gd name="T2" fmla="*/ 0 w 1008"/>
                <a:gd name="T3" fmla="*/ 0 h 409"/>
                <a:gd name="T4" fmla="*/ 0 w 1008"/>
                <a:gd name="T5" fmla="*/ 0 h 409"/>
                <a:gd name="T6" fmla="*/ 0 w 1008"/>
                <a:gd name="T7" fmla="*/ 0 h 409"/>
                <a:gd name="T8" fmla="*/ 0 w 1008"/>
                <a:gd name="T9" fmla="*/ 0 h 409"/>
                <a:gd name="T10" fmla="*/ 0 w 1008"/>
                <a:gd name="T11" fmla="*/ 0 h 409"/>
                <a:gd name="T12" fmla="*/ 0 w 1008"/>
                <a:gd name="T13" fmla="*/ 0 h 409"/>
                <a:gd name="T14" fmla="*/ 0 w 1008"/>
                <a:gd name="T15" fmla="*/ 0 h 409"/>
                <a:gd name="T16" fmla="*/ 0 w 1008"/>
                <a:gd name="T17" fmla="*/ 0 h 409"/>
                <a:gd name="T18" fmla="*/ 0 w 1008"/>
                <a:gd name="T19" fmla="*/ 0 h 409"/>
                <a:gd name="T20" fmla="*/ 0 w 1008"/>
                <a:gd name="T21" fmla="*/ 0 h 409"/>
                <a:gd name="T22" fmla="*/ 0 w 1008"/>
                <a:gd name="T23" fmla="*/ 0 h 409"/>
                <a:gd name="T24" fmla="*/ 0 w 1008"/>
                <a:gd name="T25" fmla="*/ 0 h 409"/>
                <a:gd name="T26" fmla="*/ 0 w 1008"/>
                <a:gd name="T27" fmla="*/ 0 h 409"/>
                <a:gd name="T28" fmla="*/ 0 w 1008"/>
                <a:gd name="T29" fmla="*/ 0 h 409"/>
                <a:gd name="T30" fmla="*/ 0 w 1008"/>
                <a:gd name="T31" fmla="*/ 0 h 409"/>
                <a:gd name="T32" fmla="*/ 0 w 1008"/>
                <a:gd name="T33" fmla="*/ 0 h 409"/>
                <a:gd name="T34" fmla="*/ 0 w 1008"/>
                <a:gd name="T35" fmla="*/ 0 h 409"/>
                <a:gd name="T36" fmla="*/ 0 w 1008"/>
                <a:gd name="T37" fmla="*/ 0 h 409"/>
                <a:gd name="T38" fmla="*/ 0 w 1008"/>
                <a:gd name="T39" fmla="*/ 0 h 409"/>
                <a:gd name="T40" fmla="*/ 0 w 1008"/>
                <a:gd name="T41" fmla="*/ 0 h 409"/>
                <a:gd name="T42" fmla="*/ 0 w 1008"/>
                <a:gd name="T43" fmla="*/ 0 h 409"/>
                <a:gd name="T44" fmla="*/ 0 w 1008"/>
                <a:gd name="T45" fmla="*/ 0 h 409"/>
                <a:gd name="T46" fmla="*/ 0 w 1008"/>
                <a:gd name="T47" fmla="*/ 0 h 409"/>
                <a:gd name="T48" fmla="*/ 0 w 1008"/>
                <a:gd name="T49" fmla="*/ 0 h 409"/>
                <a:gd name="T50" fmla="*/ 0 w 1008"/>
                <a:gd name="T51" fmla="*/ 0 h 409"/>
                <a:gd name="T52" fmla="*/ 0 w 1008"/>
                <a:gd name="T53" fmla="*/ 0 h 409"/>
                <a:gd name="T54" fmla="*/ 0 w 1008"/>
                <a:gd name="T55" fmla="*/ 0 h 409"/>
                <a:gd name="T56" fmla="*/ 0 w 1008"/>
                <a:gd name="T57" fmla="*/ 0 h 409"/>
                <a:gd name="T58" fmla="*/ 0 w 1008"/>
                <a:gd name="T59" fmla="*/ 0 h 409"/>
                <a:gd name="T60" fmla="*/ 0 w 1008"/>
                <a:gd name="T61" fmla="*/ 0 h 409"/>
                <a:gd name="T62" fmla="*/ 0 w 1008"/>
                <a:gd name="T63" fmla="*/ 0 h 409"/>
                <a:gd name="T64" fmla="*/ 0 w 1008"/>
                <a:gd name="T65" fmla="*/ 0 h 409"/>
                <a:gd name="T66" fmla="*/ 0 w 1008"/>
                <a:gd name="T67" fmla="*/ 0 h 409"/>
                <a:gd name="T68" fmla="*/ 0 w 1008"/>
                <a:gd name="T69" fmla="*/ 0 h 409"/>
                <a:gd name="T70" fmla="*/ 0 w 1008"/>
                <a:gd name="T71" fmla="*/ 0 h 409"/>
                <a:gd name="T72" fmla="*/ 0 w 1008"/>
                <a:gd name="T73" fmla="*/ 0 h 409"/>
                <a:gd name="T74" fmla="*/ 0 w 1008"/>
                <a:gd name="T75" fmla="*/ 0 h 409"/>
                <a:gd name="T76" fmla="*/ 0 w 1008"/>
                <a:gd name="T77" fmla="*/ 0 h 409"/>
                <a:gd name="T78" fmla="*/ 0 w 1008"/>
                <a:gd name="T79" fmla="*/ 0 h 409"/>
                <a:gd name="T80" fmla="*/ 0 w 1008"/>
                <a:gd name="T81" fmla="*/ 0 h 409"/>
                <a:gd name="T82" fmla="*/ 0 w 1008"/>
                <a:gd name="T83" fmla="*/ 0 h 4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008" h="409">
                  <a:moveTo>
                    <a:pt x="1008" y="0"/>
                  </a:moveTo>
                  <a:lnTo>
                    <a:pt x="0" y="0"/>
                  </a:lnTo>
                  <a:lnTo>
                    <a:pt x="0" y="297"/>
                  </a:lnTo>
                  <a:lnTo>
                    <a:pt x="32" y="295"/>
                  </a:lnTo>
                  <a:lnTo>
                    <a:pt x="64" y="297"/>
                  </a:lnTo>
                  <a:lnTo>
                    <a:pt x="98" y="297"/>
                  </a:lnTo>
                  <a:lnTo>
                    <a:pt x="131" y="298"/>
                  </a:lnTo>
                  <a:lnTo>
                    <a:pt x="163" y="299"/>
                  </a:lnTo>
                  <a:lnTo>
                    <a:pt x="195" y="302"/>
                  </a:lnTo>
                  <a:lnTo>
                    <a:pt x="226" y="305"/>
                  </a:lnTo>
                  <a:lnTo>
                    <a:pt x="257" y="309"/>
                  </a:lnTo>
                  <a:lnTo>
                    <a:pt x="288" y="313"/>
                  </a:lnTo>
                  <a:lnTo>
                    <a:pt x="320" y="317"/>
                  </a:lnTo>
                  <a:lnTo>
                    <a:pt x="349" y="322"/>
                  </a:lnTo>
                  <a:lnTo>
                    <a:pt x="379" y="328"/>
                  </a:lnTo>
                  <a:lnTo>
                    <a:pt x="407" y="334"/>
                  </a:lnTo>
                  <a:lnTo>
                    <a:pt x="437" y="341"/>
                  </a:lnTo>
                  <a:lnTo>
                    <a:pt x="467" y="347"/>
                  </a:lnTo>
                  <a:lnTo>
                    <a:pt x="496" y="353"/>
                  </a:lnTo>
                  <a:lnTo>
                    <a:pt x="526" y="360"/>
                  </a:lnTo>
                  <a:lnTo>
                    <a:pt x="556" y="365"/>
                  </a:lnTo>
                  <a:lnTo>
                    <a:pt x="581" y="371"/>
                  </a:lnTo>
                  <a:lnTo>
                    <a:pt x="608" y="375"/>
                  </a:lnTo>
                  <a:lnTo>
                    <a:pt x="634" y="380"/>
                  </a:lnTo>
                  <a:lnTo>
                    <a:pt x="661" y="384"/>
                  </a:lnTo>
                  <a:lnTo>
                    <a:pt x="688" y="387"/>
                  </a:lnTo>
                  <a:lnTo>
                    <a:pt x="715" y="391"/>
                  </a:lnTo>
                  <a:lnTo>
                    <a:pt x="742" y="394"/>
                  </a:lnTo>
                  <a:lnTo>
                    <a:pt x="770" y="398"/>
                  </a:lnTo>
                  <a:lnTo>
                    <a:pt x="797" y="399"/>
                  </a:lnTo>
                  <a:lnTo>
                    <a:pt x="807" y="398"/>
                  </a:lnTo>
                  <a:lnTo>
                    <a:pt x="807" y="401"/>
                  </a:lnTo>
                  <a:lnTo>
                    <a:pt x="828" y="402"/>
                  </a:lnTo>
                  <a:lnTo>
                    <a:pt x="851" y="403"/>
                  </a:lnTo>
                  <a:lnTo>
                    <a:pt x="874" y="405"/>
                  </a:lnTo>
                  <a:lnTo>
                    <a:pt x="896" y="406"/>
                  </a:lnTo>
                  <a:lnTo>
                    <a:pt x="919" y="407"/>
                  </a:lnTo>
                  <a:lnTo>
                    <a:pt x="941" y="407"/>
                  </a:lnTo>
                  <a:lnTo>
                    <a:pt x="963" y="409"/>
                  </a:lnTo>
                  <a:lnTo>
                    <a:pt x="985" y="409"/>
                  </a:lnTo>
                  <a:lnTo>
                    <a:pt x="1008" y="409"/>
                  </a:lnTo>
                  <a:lnTo>
                    <a:pt x="1008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2" name="Line 1844"/>
            <p:cNvSpPr>
              <a:spLocks noChangeShapeType="1"/>
            </p:cNvSpPr>
            <p:nvPr/>
          </p:nvSpPr>
          <p:spPr bwMode="auto">
            <a:xfrm>
              <a:off x="1397" y="1346"/>
              <a:ext cx="1" cy="107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3" name="Rectangle 1845"/>
            <p:cNvSpPr>
              <a:spLocks noChangeArrowheads="1"/>
            </p:cNvSpPr>
            <p:nvPr/>
          </p:nvSpPr>
          <p:spPr bwMode="auto">
            <a:xfrm>
              <a:off x="1744" y="1405"/>
              <a:ext cx="103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74" name="Freeform 1846"/>
            <p:cNvSpPr>
              <a:spLocks/>
            </p:cNvSpPr>
            <p:nvPr/>
          </p:nvSpPr>
          <p:spPr bwMode="auto">
            <a:xfrm>
              <a:off x="1744" y="1336"/>
              <a:ext cx="103" cy="69"/>
            </a:xfrm>
            <a:custGeom>
              <a:avLst/>
              <a:gdLst>
                <a:gd name="T0" fmla="*/ 0 w 309"/>
                <a:gd name="T1" fmla="*/ 0 h 208"/>
                <a:gd name="T2" fmla="*/ 0 w 309"/>
                <a:gd name="T3" fmla="*/ 0 h 208"/>
                <a:gd name="T4" fmla="*/ 0 w 309"/>
                <a:gd name="T5" fmla="*/ 0 h 208"/>
                <a:gd name="T6" fmla="*/ 0 w 309"/>
                <a:gd name="T7" fmla="*/ 0 h 208"/>
                <a:gd name="T8" fmla="*/ 0 w 309"/>
                <a:gd name="T9" fmla="*/ 0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9" h="208">
                  <a:moveTo>
                    <a:pt x="309" y="0"/>
                  </a:moveTo>
                  <a:lnTo>
                    <a:pt x="309" y="208"/>
                  </a:lnTo>
                  <a:lnTo>
                    <a:pt x="0" y="208"/>
                  </a:lnTo>
                  <a:lnTo>
                    <a:pt x="0" y="7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5" name="Line 1847"/>
            <p:cNvSpPr>
              <a:spLocks noChangeShapeType="1"/>
            </p:cNvSpPr>
            <p:nvPr/>
          </p:nvSpPr>
          <p:spPr bwMode="auto">
            <a:xfrm>
              <a:off x="1744" y="133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6" name="Rectangle 1848"/>
            <p:cNvSpPr>
              <a:spLocks noChangeArrowheads="1"/>
            </p:cNvSpPr>
            <p:nvPr/>
          </p:nvSpPr>
          <p:spPr bwMode="auto">
            <a:xfrm>
              <a:off x="1847" y="1405"/>
              <a:ext cx="396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77" name="Freeform 1849"/>
            <p:cNvSpPr>
              <a:spLocks/>
            </p:cNvSpPr>
            <p:nvPr/>
          </p:nvSpPr>
          <p:spPr bwMode="auto">
            <a:xfrm>
              <a:off x="1847" y="1327"/>
              <a:ext cx="396" cy="78"/>
            </a:xfrm>
            <a:custGeom>
              <a:avLst/>
              <a:gdLst>
                <a:gd name="T0" fmla="*/ 1 w 1188"/>
                <a:gd name="T1" fmla="*/ 0 h 234"/>
                <a:gd name="T2" fmla="*/ 0 w 1188"/>
                <a:gd name="T3" fmla="*/ 0 h 234"/>
                <a:gd name="T4" fmla="*/ 0 w 1188"/>
                <a:gd name="T5" fmla="*/ 0 h 234"/>
                <a:gd name="T6" fmla="*/ 1 w 1188"/>
                <a:gd name="T7" fmla="*/ 0 h 234"/>
                <a:gd name="T8" fmla="*/ 1 w 1188"/>
                <a:gd name="T9" fmla="*/ 0 h 2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8" h="234">
                  <a:moveTo>
                    <a:pt x="1188" y="234"/>
                  </a:moveTo>
                  <a:lnTo>
                    <a:pt x="0" y="234"/>
                  </a:lnTo>
                  <a:lnTo>
                    <a:pt x="0" y="26"/>
                  </a:lnTo>
                  <a:lnTo>
                    <a:pt x="1188" y="0"/>
                  </a:lnTo>
                  <a:lnTo>
                    <a:pt x="1188" y="23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8" name="Line 1850"/>
            <p:cNvSpPr>
              <a:spLocks noChangeShapeType="1"/>
            </p:cNvSpPr>
            <p:nvPr/>
          </p:nvSpPr>
          <p:spPr bwMode="auto">
            <a:xfrm>
              <a:off x="1847" y="1336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79" name="Rectangle 1851"/>
            <p:cNvSpPr>
              <a:spLocks noChangeArrowheads="1"/>
            </p:cNvSpPr>
            <p:nvPr/>
          </p:nvSpPr>
          <p:spPr bwMode="auto">
            <a:xfrm>
              <a:off x="2243" y="1405"/>
              <a:ext cx="93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80" name="Freeform 1852"/>
            <p:cNvSpPr>
              <a:spLocks/>
            </p:cNvSpPr>
            <p:nvPr/>
          </p:nvSpPr>
          <p:spPr bwMode="auto">
            <a:xfrm>
              <a:off x="2243" y="1326"/>
              <a:ext cx="93" cy="79"/>
            </a:xfrm>
            <a:custGeom>
              <a:avLst/>
              <a:gdLst>
                <a:gd name="T0" fmla="*/ 0 w 277"/>
                <a:gd name="T1" fmla="*/ 0 h 239"/>
                <a:gd name="T2" fmla="*/ 0 w 277"/>
                <a:gd name="T3" fmla="*/ 0 h 239"/>
                <a:gd name="T4" fmla="*/ 0 w 277"/>
                <a:gd name="T5" fmla="*/ 0 h 239"/>
                <a:gd name="T6" fmla="*/ 0 w 277"/>
                <a:gd name="T7" fmla="*/ 0 h 239"/>
                <a:gd name="T8" fmla="*/ 0 w 277"/>
                <a:gd name="T9" fmla="*/ 0 h 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239">
                  <a:moveTo>
                    <a:pt x="277" y="0"/>
                  </a:moveTo>
                  <a:lnTo>
                    <a:pt x="277" y="239"/>
                  </a:lnTo>
                  <a:lnTo>
                    <a:pt x="0" y="239"/>
                  </a:lnTo>
                  <a:lnTo>
                    <a:pt x="0" y="5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1" name="Line 1853"/>
            <p:cNvSpPr>
              <a:spLocks noChangeShapeType="1"/>
            </p:cNvSpPr>
            <p:nvPr/>
          </p:nvSpPr>
          <p:spPr bwMode="auto">
            <a:xfrm>
              <a:off x="2243" y="1327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2" name="Rectangle 1854"/>
            <p:cNvSpPr>
              <a:spLocks noChangeArrowheads="1"/>
            </p:cNvSpPr>
            <p:nvPr/>
          </p:nvSpPr>
          <p:spPr bwMode="auto">
            <a:xfrm>
              <a:off x="2336" y="1405"/>
              <a:ext cx="396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83" name="Freeform 1855"/>
            <p:cNvSpPr>
              <a:spLocks/>
            </p:cNvSpPr>
            <p:nvPr/>
          </p:nvSpPr>
          <p:spPr bwMode="auto">
            <a:xfrm>
              <a:off x="2336" y="1317"/>
              <a:ext cx="396" cy="88"/>
            </a:xfrm>
            <a:custGeom>
              <a:avLst/>
              <a:gdLst>
                <a:gd name="T0" fmla="*/ 0 w 1189"/>
                <a:gd name="T1" fmla="*/ 0 h 266"/>
                <a:gd name="T2" fmla="*/ 1 w 1189"/>
                <a:gd name="T3" fmla="*/ 0 h 266"/>
                <a:gd name="T4" fmla="*/ 1 w 1189"/>
                <a:gd name="T5" fmla="*/ 0 h 266"/>
                <a:gd name="T6" fmla="*/ 0 w 1189"/>
                <a:gd name="T7" fmla="*/ 0 h 266"/>
                <a:gd name="T8" fmla="*/ 0 w 1189"/>
                <a:gd name="T9" fmla="*/ 0 h 2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9" h="266">
                  <a:moveTo>
                    <a:pt x="0" y="27"/>
                  </a:moveTo>
                  <a:lnTo>
                    <a:pt x="1189" y="0"/>
                  </a:lnTo>
                  <a:lnTo>
                    <a:pt x="1189" y="266"/>
                  </a:lnTo>
                  <a:lnTo>
                    <a:pt x="0" y="266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4" name="Line 1856"/>
            <p:cNvSpPr>
              <a:spLocks noChangeShapeType="1"/>
            </p:cNvSpPr>
            <p:nvPr/>
          </p:nvSpPr>
          <p:spPr bwMode="auto">
            <a:xfrm>
              <a:off x="2336" y="1326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5" name="Rectangle 1857"/>
            <p:cNvSpPr>
              <a:spLocks noChangeArrowheads="1"/>
            </p:cNvSpPr>
            <p:nvPr/>
          </p:nvSpPr>
          <p:spPr bwMode="auto">
            <a:xfrm>
              <a:off x="2732" y="1405"/>
              <a:ext cx="103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86" name="Rectangle 1858"/>
            <p:cNvSpPr>
              <a:spLocks noChangeArrowheads="1"/>
            </p:cNvSpPr>
            <p:nvPr/>
          </p:nvSpPr>
          <p:spPr bwMode="auto">
            <a:xfrm>
              <a:off x="2732" y="1309"/>
              <a:ext cx="103" cy="9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87" name="Line 1859"/>
            <p:cNvSpPr>
              <a:spLocks noChangeShapeType="1"/>
            </p:cNvSpPr>
            <p:nvPr/>
          </p:nvSpPr>
          <p:spPr bwMode="auto">
            <a:xfrm>
              <a:off x="2732" y="1309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88" name="Rectangle 1860"/>
            <p:cNvSpPr>
              <a:spLocks noChangeArrowheads="1"/>
            </p:cNvSpPr>
            <p:nvPr/>
          </p:nvSpPr>
          <p:spPr bwMode="auto">
            <a:xfrm>
              <a:off x="2835" y="1405"/>
              <a:ext cx="277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89" name="Rectangle 1861"/>
            <p:cNvSpPr>
              <a:spLocks noChangeArrowheads="1"/>
            </p:cNvSpPr>
            <p:nvPr/>
          </p:nvSpPr>
          <p:spPr bwMode="auto">
            <a:xfrm>
              <a:off x="2835" y="1309"/>
              <a:ext cx="277" cy="9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0" name="Line 1862"/>
            <p:cNvSpPr>
              <a:spLocks noChangeShapeType="1"/>
            </p:cNvSpPr>
            <p:nvPr/>
          </p:nvSpPr>
          <p:spPr bwMode="auto">
            <a:xfrm>
              <a:off x="2835" y="1309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91" name="Rectangle 1863"/>
            <p:cNvSpPr>
              <a:spLocks noChangeArrowheads="1"/>
            </p:cNvSpPr>
            <p:nvPr/>
          </p:nvSpPr>
          <p:spPr bwMode="auto">
            <a:xfrm>
              <a:off x="2840" y="1752"/>
              <a:ext cx="272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2" name="Rectangle 1864"/>
            <p:cNvSpPr>
              <a:spLocks noChangeArrowheads="1"/>
            </p:cNvSpPr>
            <p:nvPr/>
          </p:nvSpPr>
          <p:spPr bwMode="auto">
            <a:xfrm>
              <a:off x="2840" y="1867"/>
              <a:ext cx="272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3" name="Rectangle 1865"/>
            <p:cNvSpPr>
              <a:spLocks noChangeArrowheads="1"/>
            </p:cNvSpPr>
            <p:nvPr/>
          </p:nvSpPr>
          <p:spPr bwMode="auto">
            <a:xfrm>
              <a:off x="2840" y="1985"/>
              <a:ext cx="272" cy="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4" name="Rectangle 1866"/>
            <p:cNvSpPr>
              <a:spLocks noChangeArrowheads="1"/>
            </p:cNvSpPr>
            <p:nvPr/>
          </p:nvSpPr>
          <p:spPr bwMode="auto">
            <a:xfrm>
              <a:off x="2840" y="2098"/>
              <a:ext cx="272" cy="16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5" name="Rectangle 1867"/>
            <p:cNvSpPr>
              <a:spLocks noChangeArrowheads="1"/>
            </p:cNvSpPr>
            <p:nvPr/>
          </p:nvSpPr>
          <p:spPr bwMode="auto">
            <a:xfrm>
              <a:off x="2840" y="1640"/>
              <a:ext cx="272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6" name="Rectangle 1868"/>
            <p:cNvSpPr>
              <a:spLocks noChangeArrowheads="1"/>
            </p:cNvSpPr>
            <p:nvPr/>
          </p:nvSpPr>
          <p:spPr bwMode="auto">
            <a:xfrm>
              <a:off x="2840" y="1651"/>
              <a:ext cx="272" cy="10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7" name="Rectangle 1869"/>
            <p:cNvSpPr>
              <a:spLocks noChangeArrowheads="1"/>
            </p:cNvSpPr>
            <p:nvPr/>
          </p:nvSpPr>
          <p:spPr bwMode="auto">
            <a:xfrm>
              <a:off x="2840" y="1763"/>
              <a:ext cx="272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8" name="Rectangle 1870"/>
            <p:cNvSpPr>
              <a:spLocks noChangeArrowheads="1"/>
            </p:cNvSpPr>
            <p:nvPr/>
          </p:nvSpPr>
          <p:spPr bwMode="auto">
            <a:xfrm>
              <a:off x="2840" y="1878"/>
              <a:ext cx="272" cy="10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599" name="Rectangle 1871"/>
            <p:cNvSpPr>
              <a:spLocks noChangeArrowheads="1"/>
            </p:cNvSpPr>
            <p:nvPr/>
          </p:nvSpPr>
          <p:spPr bwMode="auto">
            <a:xfrm>
              <a:off x="2840" y="1994"/>
              <a:ext cx="272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00" name="Freeform 1872"/>
            <p:cNvSpPr>
              <a:spLocks/>
            </p:cNvSpPr>
            <p:nvPr/>
          </p:nvSpPr>
          <p:spPr bwMode="auto">
            <a:xfrm>
              <a:off x="2840" y="2114"/>
              <a:ext cx="272" cy="97"/>
            </a:xfrm>
            <a:custGeom>
              <a:avLst/>
              <a:gdLst>
                <a:gd name="T0" fmla="*/ 0 w 814"/>
                <a:gd name="T1" fmla="*/ 0 h 289"/>
                <a:gd name="T2" fmla="*/ 0 w 814"/>
                <a:gd name="T3" fmla="*/ 0 h 289"/>
                <a:gd name="T4" fmla="*/ 0 w 814"/>
                <a:gd name="T5" fmla="*/ 0 h 289"/>
                <a:gd name="T6" fmla="*/ 0 w 814"/>
                <a:gd name="T7" fmla="*/ 0 h 289"/>
                <a:gd name="T8" fmla="*/ 0 w 814"/>
                <a:gd name="T9" fmla="*/ 0 h 289"/>
                <a:gd name="T10" fmla="*/ 0 w 814"/>
                <a:gd name="T11" fmla="*/ 0 h 289"/>
                <a:gd name="T12" fmla="*/ 0 w 814"/>
                <a:gd name="T13" fmla="*/ 0 h 289"/>
                <a:gd name="T14" fmla="*/ 0 w 814"/>
                <a:gd name="T15" fmla="*/ 0 h 289"/>
                <a:gd name="T16" fmla="*/ 0 w 814"/>
                <a:gd name="T17" fmla="*/ 0 h 289"/>
                <a:gd name="T18" fmla="*/ 0 w 814"/>
                <a:gd name="T19" fmla="*/ 0 h 289"/>
                <a:gd name="T20" fmla="*/ 0 w 814"/>
                <a:gd name="T21" fmla="*/ 0 h 289"/>
                <a:gd name="T22" fmla="*/ 0 w 814"/>
                <a:gd name="T23" fmla="*/ 0 h 289"/>
                <a:gd name="T24" fmla="*/ 0 w 814"/>
                <a:gd name="T25" fmla="*/ 0 h 289"/>
                <a:gd name="T26" fmla="*/ 0 w 814"/>
                <a:gd name="T27" fmla="*/ 0 h 289"/>
                <a:gd name="T28" fmla="*/ 0 w 814"/>
                <a:gd name="T29" fmla="*/ 0 h 289"/>
                <a:gd name="T30" fmla="*/ 0 w 814"/>
                <a:gd name="T31" fmla="*/ 0 h 289"/>
                <a:gd name="T32" fmla="*/ 0 w 814"/>
                <a:gd name="T33" fmla="*/ 0 h 289"/>
                <a:gd name="T34" fmla="*/ 0 w 814"/>
                <a:gd name="T35" fmla="*/ 0 h 289"/>
                <a:gd name="T36" fmla="*/ 0 w 814"/>
                <a:gd name="T37" fmla="*/ 0 h 289"/>
                <a:gd name="T38" fmla="*/ 0 w 814"/>
                <a:gd name="T39" fmla="*/ 0 h 289"/>
                <a:gd name="T40" fmla="*/ 0 w 814"/>
                <a:gd name="T41" fmla="*/ 0 h 289"/>
                <a:gd name="T42" fmla="*/ 0 w 814"/>
                <a:gd name="T43" fmla="*/ 0 h 289"/>
                <a:gd name="T44" fmla="*/ 0 w 814"/>
                <a:gd name="T45" fmla="*/ 0 h 289"/>
                <a:gd name="T46" fmla="*/ 0 w 814"/>
                <a:gd name="T47" fmla="*/ 0 h 2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14" h="289">
                  <a:moveTo>
                    <a:pt x="0" y="0"/>
                  </a:moveTo>
                  <a:lnTo>
                    <a:pt x="814" y="0"/>
                  </a:lnTo>
                  <a:lnTo>
                    <a:pt x="814" y="108"/>
                  </a:lnTo>
                  <a:lnTo>
                    <a:pt x="573" y="246"/>
                  </a:lnTo>
                  <a:lnTo>
                    <a:pt x="678" y="281"/>
                  </a:lnTo>
                  <a:lnTo>
                    <a:pt x="661" y="284"/>
                  </a:lnTo>
                  <a:lnTo>
                    <a:pt x="642" y="287"/>
                  </a:lnTo>
                  <a:lnTo>
                    <a:pt x="623" y="288"/>
                  </a:lnTo>
                  <a:lnTo>
                    <a:pt x="604" y="289"/>
                  </a:lnTo>
                  <a:lnTo>
                    <a:pt x="578" y="289"/>
                  </a:lnTo>
                  <a:lnTo>
                    <a:pt x="553" y="288"/>
                  </a:lnTo>
                  <a:lnTo>
                    <a:pt x="526" y="287"/>
                  </a:lnTo>
                  <a:lnTo>
                    <a:pt x="485" y="284"/>
                  </a:lnTo>
                  <a:lnTo>
                    <a:pt x="445" y="281"/>
                  </a:lnTo>
                  <a:lnTo>
                    <a:pt x="408" y="280"/>
                  </a:lnTo>
                  <a:lnTo>
                    <a:pt x="370" y="277"/>
                  </a:lnTo>
                  <a:lnTo>
                    <a:pt x="334" y="277"/>
                  </a:lnTo>
                  <a:lnTo>
                    <a:pt x="297" y="276"/>
                  </a:lnTo>
                  <a:lnTo>
                    <a:pt x="247" y="276"/>
                  </a:lnTo>
                  <a:lnTo>
                    <a:pt x="197" y="277"/>
                  </a:lnTo>
                  <a:lnTo>
                    <a:pt x="149" y="277"/>
                  </a:lnTo>
                  <a:lnTo>
                    <a:pt x="75" y="278"/>
                  </a:lnTo>
                  <a:lnTo>
                    <a:pt x="0" y="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1" name="Line 1873"/>
            <p:cNvSpPr>
              <a:spLocks noChangeShapeType="1"/>
            </p:cNvSpPr>
            <p:nvPr/>
          </p:nvSpPr>
          <p:spPr bwMode="auto">
            <a:xfrm>
              <a:off x="3112" y="1227"/>
              <a:ext cx="1" cy="9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2" name="Line 1874"/>
            <p:cNvSpPr>
              <a:spLocks noChangeShapeType="1"/>
            </p:cNvSpPr>
            <p:nvPr/>
          </p:nvSpPr>
          <p:spPr bwMode="auto">
            <a:xfrm>
              <a:off x="3112" y="2253"/>
              <a:ext cx="1" cy="120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3" name="Freeform 1875"/>
            <p:cNvSpPr>
              <a:spLocks/>
            </p:cNvSpPr>
            <p:nvPr/>
          </p:nvSpPr>
          <p:spPr bwMode="auto">
            <a:xfrm>
              <a:off x="1733" y="2333"/>
              <a:ext cx="55" cy="289"/>
            </a:xfrm>
            <a:custGeom>
              <a:avLst/>
              <a:gdLst>
                <a:gd name="T0" fmla="*/ 0 w 165"/>
                <a:gd name="T1" fmla="*/ 0 h 867"/>
                <a:gd name="T2" fmla="*/ 0 w 165"/>
                <a:gd name="T3" fmla="*/ 0 h 867"/>
                <a:gd name="T4" fmla="*/ 0 w 165"/>
                <a:gd name="T5" fmla="*/ 0 h 867"/>
                <a:gd name="T6" fmla="*/ 0 w 165"/>
                <a:gd name="T7" fmla="*/ 0 h 867"/>
                <a:gd name="T8" fmla="*/ 0 w 165"/>
                <a:gd name="T9" fmla="*/ 0 h 867"/>
                <a:gd name="T10" fmla="*/ 0 w 165"/>
                <a:gd name="T11" fmla="*/ 0 h 867"/>
                <a:gd name="T12" fmla="*/ 0 w 165"/>
                <a:gd name="T13" fmla="*/ 0 h 867"/>
                <a:gd name="T14" fmla="*/ 0 w 165"/>
                <a:gd name="T15" fmla="*/ 0 h 867"/>
                <a:gd name="T16" fmla="*/ 0 w 165"/>
                <a:gd name="T17" fmla="*/ 0 h 867"/>
                <a:gd name="T18" fmla="*/ 0 w 165"/>
                <a:gd name="T19" fmla="*/ 0 h 867"/>
                <a:gd name="T20" fmla="*/ 0 w 165"/>
                <a:gd name="T21" fmla="*/ 0 h 867"/>
                <a:gd name="T22" fmla="*/ 0 w 165"/>
                <a:gd name="T23" fmla="*/ 0 h 867"/>
                <a:gd name="T24" fmla="*/ 0 w 165"/>
                <a:gd name="T25" fmla="*/ 0 h 8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5" h="867">
                  <a:moveTo>
                    <a:pt x="165" y="0"/>
                  </a:moveTo>
                  <a:lnTo>
                    <a:pt x="165" y="867"/>
                  </a:lnTo>
                  <a:lnTo>
                    <a:pt x="138" y="867"/>
                  </a:lnTo>
                  <a:lnTo>
                    <a:pt x="92" y="816"/>
                  </a:lnTo>
                  <a:lnTo>
                    <a:pt x="36" y="867"/>
                  </a:lnTo>
                  <a:lnTo>
                    <a:pt x="0" y="867"/>
                  </a:lnTo>
                  <a:lnTo>
                    <a:pt x="0" y="3"/>
                  </a:lnTo>
                  <a:lnTo>
                    <a:pt x="27" y="3"/>
                  </a:lnTo>
                  <a:lnTo>
                    <a:pt x="54" y="3"/>
                  </a:lnTo>
                  <a:lnTo>
                    <a:pt x="82" y="1"/>
                  </a:lnTo>
                  <a:lnTo>
                    <a:pt x="109" y="1"/>
                  </a:lnTo>
                  <a:lnTo>
                    <a:pt x="136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4" name="Freeform 1876"/>
            <p:cNvSpPr>
              <a:spLocks/>
            </p:cNvSpPr>
            <p:nvPr/>
          </p:nvSpPr>
          <p:spPr bwMode="auto">
            <a:xfrm>
              <a:off x="1733" y="2284"/>
              <a:ext cx="55" cy="50"/>
            </a:xfrm>
            <a:custGeom>
              <a:avLst/>
              <a:gdLst>
                <a:gd name="T0" fmla="*/ 0 w 165"/>
                <a:gd name="T1" fmla="*/ 0 h 150"/>
                <a:gd name="T2" fmla="*/ 0 w 165"/>
                <a:gd name="T3" fmla="*/ 0 h 150"/>
                <a:gd name="T4" fmla="*/ 0 w 165"/>
                <a:gd name="T5" fmla="*/ 0 h 150"/>
                <a:gd name="T6" fmla="*/ 0 w 165"/>
                <a:gd name="T7" fmla="*/ 0 h 150"/>
                <a:gd name="T8" fmla="*/ 0 w 165"/>
                <a:gd name="T9" fmla="*/ 0 h 150"/>
                <a:gd name="T10" fmla="*/ 0 w 165"/>
                <a:gd name="T11" fmla="*/ 0 h 150"/>
                <a:gd name="T12" fmla="*/ 0 w 165"/>
                <a:gd name="T13" fmla="*/ 0 h 150"/>
                <a:gd name="T14" fmla="*/ 0 w 165"/>
                <a:gd name="T15" fmla="*/ 0 h 150"/>
                <a:gd name="T16" fmla="*/ 0 w 165"/>
                <a:gd name="T17" fmla="*/ 0 h 150"/>
                <a:gd name="T18" fmla="*/ 0 w 165"/>
                <a:gd name="T19" fmla="*/ 0 h 150"/>
                <a:gd name="T20" fmla="*/ 0 w 165"/>
                <a:gd name="T21" fmla="*/ 0 h 1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150">
                  <a:moveTo>
                    <a:pt x="157" y="116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54" y="150"/>
                  </a:lnTo>
                  <a:lnTo>
                    <a:pt x="82" y="148"/>
                  </a:lnTo>
                  <a:lnTo>
                    <a:pt x="109" y="148"/>
                  </a:lnTo>
                  <a:lnTo>
                    <a:pt x="136" y="147"/>
                  </a:lnTo>
                  <a:lnTo>
                    <a:pt x="165" y="147"/>
                  </a:lnTo>
                  <a:lnTo>
                    <a:pt x="165" y="105"/>
                  </a:lnTo>
                  <a:lnTo>
                    <a:pt x="157" y="11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5" name="Freeform 1877"/>
            <p:cNvSpPr>
              <a:spLocks/>
            </p:cNvSpPr>
            <p:nvPr/>
          </p:nvSpPr>
          <p:spPr bwMode="auto">
            <a:xfrm>
              <a:off x="1733" y="2245"/>
              <a:ext cx="55" cy="77"/>
            </a:xfrm>
            <a:custGeom>
              <a:avLst/>
              <a:gdLst>
                <a:gd name="T0" fmla="*/ 0 w 165"/>
                <a:gd name="T1" fmla="*/ 0 h 233"/>
                <a:gd name="T2" fmla="*/ 0 w 165"/>
                <a:gd name="T3" fmla="*/ 0 h 233"/>
                <a:gd name="T4" fmla="*/ 0 w 165"/>
                <a:gd name="T5" fmla="*/ 0 h 233"/>
                <a:gd name="T6" fmla="*/ 0 w 165"/>
                <a:gd name="T7" fmla="*/ 0 h 233"/>
                <a:gd name="T8" fmla="*/ 0 w 165"/>
                <a:gd name="T9" fmla="*/ 0 h 233"/>
                <a:gd name="T10" fmla="*/ 0 w 165"/>
                <a:gd name="T11" fmla="*/ 0 h 233"/>
                <a:gd name="T12" fmla="*/ 0 w 165"/>
                <a:gd name="T13" fmla="*/ 0 h 233"/>
                <a:gd name="T14" fmla="*/ 0 w 165"/>
                <a:gd name="T15" fmla="*/ 0 h 233"/>
                <a:gd name="T16" fmla="*/ 0 w 165"/>
                <a:gd name="T17" fmla="*/ 0 h 233"/>
                <a:gd name="T18" fmla="*/ 0 w 165"/>
                <a:gd name="T19" fmla="*/ 0 h 233"/>
                <a:gd name="T20" fmla="*/ 0 w 165"/>
                <a:gd name="T21" fmla="*/ 0 h 2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233">
                  <a:moveTo>
                    <a:pt x="157" y="233"/>
                  </a:moveTo>
                  <a:lnTo>
                    <a:pt x="0" y="117"/>
                  </a:lnTo>
                  <a:lnTo>
                    <a:pt x="0" y="8"/>
                  </a:lnTo>
                  <a:lnTo>
                    <a:pt x="27" y="6"/>
                  </a:lnTo>
                  <a:lnTo>
                    <a:pt x="55" y="6"/>
                  </a:lnTo>
                  <a:lnTo>
                    <a:pt x="82" y="5"/>
                  </a:lnTo>
                  <a:lnTo>
                    <a:pt x="111" y="4"/>
                  </a:lnTo>
                  <a:lnTo>
                    <a:pt x="138" y="1"/>
                  </a:lnTo>
                  <a:lnTo>
                    <a:pt x="165" y="0"/>
                  </a:lnTo>
                  <a:lnTo>
                    <a:pt x="165" y="222"/>
                  </a:lnTo>
                  <a:lnTo>
                    <a:pt x="157" y="23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6" name="Freeform 1878"/>
            <p:cNvSpPr>
              <a:spLocks/>
            </p:cNvSpPr>
            <p:nvPr/>
          </p:nvSpPr>
          <p:spPr bwMode="auto">
            <a:xfrm>
              <a:off x="1733" y="2245"/>
              <a:ext cx="55" cy="77"/>
            </a:xfrm>
            <a:custGeom>
              <a:avLst/>
              <a:gdLst>
                <a:gd name="T0" fmla="*/ 0 w 165"/>
                <a:gd name="T1" fmla="*/ 0 h 233"/>
                <a:gd name="T2" fmla="*/ 0 w 165"/>
                <a:gd name="T3" fmla="*/ 0 h 233"/>
                <a:gd name="T4" fmla="*/ 0 w 165"/>
                <a:gd name="T5" fmla="*/ 0 h 233"/>
                <a:gd name="T6" fmla="*/ 0 w 165"/>
                <a:gd name="T7" fmla="*/ 0 h 233"/>
                <a:gd name="T8" fmla="*/ 0 w 165"/>
                <a:gd name="T9" fmla="*/ 0 h 233"/>
                <a:gd name="T10" fmla="*/ 0 w 165"/>
                <a:gd name="T11" fmla="*/ 0 h 233"/>
                <a:gd name="T12" fmla="*/ 0 w 165"/>
                <a:gd name="T13" fmla="*/ 0 h 233"/>
                <a:gd name="T14" fmla="*/ 0 w 165"/>
                <a:gd name="T15" fmla="*/ 0 h 233"/>
                <a:gd name="T16" fmla="*/ 0 w 165"/>
                <a:gd name="T17" fmla="*/ 0 h 233"/>
                <a:gd name="T18" fmla="*/ 0 w 165"/>
                <a:gd name="T19" fmla="*/ 0 h 233"/>
                <a:gd name="T20" fmla="*/ 0 w 165"/>
                <a:gd name="T21" fmla="*/ 0 h 2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5" h="233">
                  <a:moveTo>
                    <a:pt x="165" y="0"/>
                  </a:moveTo>
                  <a:lnTo>
                    <a:pt x="165" y="222"/>
                  </a:lnTo>
                  <a:lnTo>
                    <a:pt x="157" y="233"/>
                  </a:lnTo>
                  <a:lnTo>
                    <a:pt x="0" y="117"/>
                  </a:lnTo>
                  <a:lnTo>
                    <a:pt x="0" y="8"/>
                  </a:lnTo>
                  <a:lnTo>
                    <a:pt x="27" y="6"/>
                  </a:lnTo>
                  <a:lnTo>
                    <a:pt x="55" y="6"/>
                  </a:lnTo>
                  <a:lnTo>
                    <a:pt x="82" y="5"/>
                  </a:lnTo>
                  <a:lnTo>
                    <a:pt x="111" y="4"/>
                  </a:lnTo>
                  <a:lnTo>
                    <a:pt x="138" y="1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7" name="Line 1879"/>
            <p:cNvSpPr>
              <a:spLocks noChangeShapeType="1"/>
            </p:cNvSpPr>
            <p:nvPr/>
          </p:nvSpPr>
          <p:spPr bwMode="auto">
            <a:xfrm>
              <a:off x="1733" y="1630"/>
              <a:ext cx="1" cy="99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8" name="Freeform 1880"/>
            <p:cNvSpPr>
              <a:spLocks/>
            </p:cNvSpPr>
            <p:nvPr/>
          </p:nvSpPr>
          <p:spPr bwMode="auto">
            <a:xfrm>
              <a:off x="1796" y="2329"/>
              <a:ext cx="68" cy="293"/>
            </a:xfrm>
            <a:custGeom>
              <a:avLst/>
              <a:gdLst>
                <a:gd name="T0" fmla="*/ 0 w 203"/>
                <a:gd name="T1" fmla="*/ 0 h 878"/>
                <a:gd name="T2" fmla="*/ 0 w 203"/>
                <a:gd name="T3" fmla="*/ 0 h 878"/>
                <a:gd name="T4" fmla="*/ 0 w 203"/>
                <a:gd name="T5" fmla="*/ 0 h 878"/>
                <a:gd name="T6" fmla="*/ 0 w 203"/>
                <a:gd name="T7" fmla="*/ 0 h 878"/>
                <a:gd name="T8" fmla="*/ 0 w 203"/>
                <a:gd name="T9" fmla="*/ 0 h 878"/>
                <a:gd name="T10" fmla="*/ 0 w 203"/>
                <a:gd name="T11" fmla="*/ 0 h 878"/>
                <a:gd name="T12" fmla="*/ 0 w 203"/>
                <a:gd name="T13" fmla="*/ 0 h 878"/>
                <a:gd name="T14" fmla="*/ 0 w 203"/>
                <a:gd name="T15" fmla="*/ 0 h 878"/>
                <a:gd name="T16" fmla="*/ 0 w 203"/>
                <a:gd name="T17" fmla="*/ 0 h 878"/>
                <a:gd name="T18" fmla="*/ 0 w 203"/>
                <a:gd name="T19" fmla="*/ 0 h 8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3" h="878">
                  <a:moveTo>
                    <a:pt x="203" y="0"/>
                  </a:moveTo>
                  <a:lnTo>
                    <a:pt x="203" y="878"/>
                  </a:lnTo>
                  <a:lnTo>
                    <a:pt x="0" y="878"/>
                  </a:lnTo>
                  <a:lnTo>
                    <a:pt x="0" y="10"/>
                  </a:lnTo>
                  <a:lnTo>
                    <a:pt x="34" y="8"/>
                  </a:lnTo>
                  <a:lnTo>
                    <a:pt x="68" y="7"/>
                  </a:lnTo>
                  <a:lnTo>
                    <a:pt x="101" y="6"/>
                  </a:lnTo>
                  <a:lnTo>
                    <a:pt x="135" y="4"/>
                  </a:lnTo>
                  <a:lnTo>
                    <a:pt x="169" y="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09" name="Freeform 1881"/>
            <p:cNvSpPr>
              <a:spLocks/>
            </p:cNvSpPr>
            <p:nvPr/>
          </p:nvSpPr>
          <p:spPr bwMode="auto">
            <a:xfrm>
              <a:off x="1796" y="2234"/>
              <a:ext cx="68" cy="65"/>
            </a:xfrm>
            <a:custGeom>
              <a:avLst/>
              <a:gdLst>
                <a:gd name="T0" fmla="*/ 0 w 203"/>
                <a:gd name="T1" fmla="*/ 0 h 196"/>
                <a:gd name="T2" fmla="*/ 0 w 203"/>
                <a:gd name="T3" fmla="*/ 0 h 196"/>
                <a:gd name="T4" fmla="*/ 0 w 203"/>
                <a:gd name="T5" fmla="*/ 0 h 196"/>
                <a:gd name="T6" fmla="*/ 0 w 203"/>
                <a:gd name="T7" fmla="*/ 0 h 196"/>
                <a:gd name="T8" fmla="*/ 0 w 203"/>
                <a:gd name="T9" fmla="*/ 0 h 196"/>
                <a:gd name="T10" fmla="*/ 0 w 203"/>
                <a:gd name="T11" fmla="*/ 0 h 196"/>
                <a:gd name="T12" fmla="*/ 0 w 203"/>
                <a:gd name="T13" fmla="*/ 0 h 196"/>
                <a:gd name="T14" fmla="*/ 0 w 203"/>
                <a:gd name="T15" fmla="*/ 0 h 196"/>
                <a:gd name="T16" fmla="*/ 0 w 203"/>
                <a:gd name="T17" fmla="*/ 0 h 196"/>
                <a:gd name="T18" fmla="*/ 0 w 203"/>
                <a:gd name="T19" fmla="*/ 0 h 196"/>
                <a:gd name="T20" fmla="*/ 0 w 203"/>
                <a:gd name="T21" fmla="*/ 0 h 196"/>
                <a:gd name="T22" fmla="*/ 0 w 203"/>
                <a:gd name="T23" fmla="*/ 0 h 196"/>
                <a:gd name="T24" fmla="*/ 0 w 203"/>
                <a:gd name="T25" fmla="*/ 0 h 196"/>
                <a:gd name="T26" fmla="*/ 0 w 203"/>
                <a:gd name="T27" fmla="*/ 0 h 196"/>
                <a:gd name="T28" fmla="*/ 0 w 203"/>
                <a:gd name="T29" fmla="*/ 0 h 196"/>
                <a:gd name="T30" fmla="*/ 0 w 203"/>
                <a:gd name="T31" fmla="*/ 0 h 19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3" h="196">
                  <a:moveTo>
                    <a:pt x="82" y="108"/>
                  </a:moveTo>
                  <a:lnTo>
                    <a:pt x="203" y="196"/>
                  </a:lnTo>
                  <a:lnTo>
                    <a:pt x="203" y="0"/>
                  </a:lnTo>
                  <a:lnTo>
                    <a:pt x="198" y="2"/>
                  </a:lnTo>
                  <a:lnTo>
                    <a:pt x="194" y="2"/>
                  </a:lnTo>
                  <a:lnTo>
                    <a:pt x="190" y="2"/>
                  </a:lnTo>
                  <a:lnTo>
                    <a:pt x="159" y="7"/>
                  </a:lnTo>
                  <a:lnTo>
                    <a:pt x="127" y="11"/>
                  </a:lnTo>
                  <a:lnTo>
                    <a:pt x="96" y="17"/>
                  </a:lnTo>
                  <a:lnTo>
                    <a:pt x="63" y="21"/>
                  </a:lnTo>
                  <a:lnTo>
                    <a:pt x="43" y="23"/>
                  </a:lnTo>
                  <a:lnTo>
                    <a:pt x="22" y="26"/>
                  </a:lnTo>
                  <a:lnTo>
                    <a:pt x="0" y="29"/>
                  </a:lnTo>
                  <a:lnTo>
                    <a:pt x="0" y="127"/>
                  </a:lnTo>
                  <a:lnTo>
                    <a:pt x="45" y="160"/>
                  </a:lnTo>
                  <a:lnTo>
                    <a:pt x="82" y="10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10" name="Freeform 1882"/>
            <p:cNvSpPr>
              <a:spLocks/>
            </p:cNvSpPr>
            <p:nvPr/>
          </p:nvSpPr>
          <p:spPr bwMode="auto">
            <a:xfrm>
              <a:off x="1796" y="2270"/>
              <a:ext cx="68" cy="62"/>
            </a:xfrm>
            <a:custGeom>
              <a:avLst/>
              <a:gdLst>
                <a:gd name="T0" fmla="*/ 0 w 203"/>
                <a:gd name="T1" fmla="*/ 0 h 187"/>
                <a:gd name="T2" fmla="*/ 0 w 203"/>
                <a:gd name="T3" fmla="*/ 0 h 187"/>
                <a:gd name="T4" fmla="*/ 0 w 203"/>
                <a:gd name="T5" fmla="*/ 0 h 187"/>
                <a:gd name="T6" fmla="*/ 0 w 203"/>
                <a:gd name="T7" fmla="*/ 0 h 187"/>
                <a:gd name="T8" fmla="*/ 0 w 203"/>
                <a:gd name="T9" fmla="*/ 0 h 187"/>
                <a:gd name="T10" fmla="*/ 0 w 203"/>
                <a:gd name="T11" fmla="*/ 0 h 187"/>
                <a:gd name="T12" fmla="*/ 0 w 203"/>
                <a:gd name="T13" fmla="*/ 0 h 187"/>
                <a:gd name="T14" fmla="*/ 0 w 203"/>
                <a:gd name="T15" fmla="*/ 0 h 187"/>
                <a:gd name="T16" fmla="*/ 0 w 203"/>
                <a:gd name="T17" fmla="*/ 0 h 187"/>
                <a:gd name="T18" fmla="*/ 0 w 203"/>
                <a:gd name="T19" fmla="*/ 0 h 187"/>
                <a:gd name="T20" fmla="*/ 0 w 203"/>
                <a:gd name="T21" fmla="*/ 0 h 187"/>
                <a:gd name="T22" fmla="*/ 0 w 203"/>
                <a:gd name="T23" fmla="*/ 0 h 187"/>
                <a:gd name="T24" fmla="*/ 0 w 203"/>
                <a:gd name="T25" fmla="*/ 0 h 187"/>
                <a:gd name="T26" fmla="*/ 0 w 203"/>
                <a:gd name="T27" fmla="*/ 0 h 1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3" h="187">
                  <a:moveTo>
                    <a:pt x="0" y="187"/>
                  </a:moveTo>
                  <a:lnTo>
                    <a:pt x="34" y="185"/>
                  </a:lnTo>
                  <a:lnTo>
                    <a:pt x="68" y="184"/>
                  </a:lnTo>
                  <a:lnTo>
                    <a:pt x="101" y="183"/>
                  </a:lnTo>
                  <a:lnTo>
                    <a:pt x="135" y="181"/>
                  </a:lnTo>
                  <a:lnTo>
                    <a:pt x="169" y="180"/>
                  </a:lnTo>
                  <a:lnTo>
                    <a:pt x="203" y="177"/>
                  </a:lnTo>
                  <a:lnTo>
                    <a:pt x="203" y="95"/>
                  </a:lnTo>
                  <a:lnTo>
                    <a:pt x="200" y="95"/>
                  </a:lnTo>
                  <a:lnTo>
                    <a:pt x="203" y="92"/>
                  </a:lnTo>
                  <a:lnTo>
                    <a:pt x="203" y="88"/>
                  </a:lnTo>
                  <a:lnTo>
                    <a:pt x="82" y="0"/>
                  </a:lnTo>
                  <a:lnTo>
                    <a:pt x="0" y="113"/>
                  </a:lnTo>
                  <a:lnTo>
                    <a:pt x="0" y="18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11" name="Rectangle 1883"/>
            <p:cNvSpPr>
              <a:spLocks noChangeArrowheads="1"/>
            </p:cNvSpPr>
            <p:nvPr/>
          </p:nvSpPr>
          <p:spPr bwMode="auto">
            <a:xfrm>
              <a:off x="1864" y="1638"/>
              <a:ext cx="36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2" name="Rectangle 1884"/>
            <p:cNvSpPr>
              <a:spLocks noChangeArrowheads="1"/>
            </p:cNvSpPr>
            <p:nvPr/>
          </p:nvSpPr>
          <p:spPr bwMode="auto">
            <a:xfrm>
              <a:off x="1864" y="2098"/>
              <a:ext cx="369" cy="16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3" name="Rectangle 1885"/>
            <p:cNvSpPr>
              <a:spLocks noChangeArrowheads="1"/>
            </p:cNvSpPr>
            <p:nvPr/>
          </p:nvSpPr>
          <p:spPr bwMode="auto">
            <a:xfrm>
              <a:off x="1864" y="1984"/>
              <a:ext cx="369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4" name="Rectangle 1886"/>
            <p:cNvSpPr>
              <a:spLocks noChangeArrowheads="1"/>
            </p:cNvSpPr>
            <p:nvPr/>
          </p:nvSpPr>
          <p:spPr bwMode="auto">
            <a:xfrm>
              <a:off x="1864" y="1867"/>
              <a:ext cx="36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5" name="Rectangle 1887"/>
            <p:cNvSpPr>
              <a:spLocks noChangeArrowheads="1"/>
            </p:cNvSpPr>
            <p:nvPr/>
          </p:nvSpPr>
          <p:spPr bwMode="auto">
            <a:xfrm>
              <a:off x="1864" y="1752"/>
              <a:ext cx="369" cy="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6" name="Rectangle 1888"/>
            <p:cNvSpPr>
              <a:spLocks noChangeArrowheads="1"/>
            </p:cNvSpPr>
            <p:nvPr/>
          </p:nvSpPr>
          <p:spPr bwMode="auto">
            <a:xfrm>
              <a:off x="1864" y="1648"/>
              <a:ext cx="369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7" name="Rectangle 1889"/>
            <p:cNvSpPr>
              <a:spLocks noChangeArrowheads="1"/>
            </p:cNvSpPr>
            <p:nvPr/>
          </p:nvSpPr>
          <p:spPr bwMode="auto">
            <a:xfrm>
              <a:off x="1864" y="1761"/>
              <a:ext cx="369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8" name="Rectangle 1890"/>
            <p:cNvSpPr>
              <a:spLocks noChangeArrowheads="1"/>
            </p:cNvSpPr>
            <p:nvPr/>
          </p:nvSpPr>
          <p:spPr bwMode="auto">
            <a:xfrm>
              <a:off x="1864" y="1877"/>
              <a:ext cx="369" cy="10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19" name="Rectangle 1891"/>
            <p:cNvSpPr>
              <a:spLocks noChangeArrowheads="1"/>
            </p:cNvSpPr>
            <p:nvPr/>
          </p:nvSpPr>
          <p:spPr bwMode="auto">
            <a:xfrm>
              <a:off x="1864" y="1995"/>
              <a:ext cx="369" cy="10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20" name="Freeform 1892"/>
            <p:cNvSpPr>
              <a:spLocks/>
            </p:cNvSpPr>
            <p:nvPr/>
          </p:nvSpPr>
          <p:spPr bwMode="auto">
            <a:xfrm>
              <a:off x="1864" y="2114"/>
              <a:ext cx="369" cy="120"/>
            </a:xfrm>
            <a:custGeom>
              <a:avLst/>
              <a:gdLst>
                <a:gd name="T0" fmla="*/ 0 w 1107"/>
                <a:gd name="T1" fmla="*/ 0 h 359"/>
                <a:gd name="T2" fmla="*/ 1 w 1107"/>
                <a:gd name="T3" fmla="*/ 0 h 359"/>
                <a:gd name="T4" fmla="*/ 1 w 1107"/>
                <a:gd name="T5" fmla="*/ 0 h 359"/>
                <a:gd name="T6" fmla="*/ 0 w 1107"/>
                <a:gd name="T7" fmla="*/ 0 h 359"/>
                <a:gd name="T8" fmla="*/ 0 w 1107"/>
                <a:gd name="T9" fmla="*/ 0 h 359"/>
                <a:gd name="T10" fmla="*/ 0 w 1107"/>
                <a:gd name="T11" fmla="*/ 0 h 359"/>
                <a:gd name="T12" fmla="*/ 0 w 1107"/>
                <a:gd name="T13" fmla="*/ 0 h 359"/>
                <a:gd name="T14" fmla="*/ 0 w 1107"/>
                <a:gd name="T15" fmla="*/ 0 h 359"/>
                <a:gd name="T16" fmla="*/ 0 w 1107"/>
                <a:gd name="T17" fmla="*/ 0 h 359"/>
                <a:gd name="T18" fmla="*/ 0 w 1107"/>
                <a:gd name="T19" fmla="*/ 0 h 359"/>
                <a:gd name="T20" fmla="*/ 0 w 1107"/>
                <a:gd name="T21" fmla="*/ 0 h 359"/>
                <a:gd name="T22" fmla="*/ 0 w 1107"/>
                <a:gd name="T23" fmla="*/ 0 h 359"/>
                <a:gd name="T24" fmla="*/ 0 w 1107"/>
                <a:gd name="T25" fmla="*/ 0 h 359"/>
                <a:gd name="T26" fmla="*/ 0 w 1107"/>
                <a:gd name="T27" fmla="*/ 0 h 359"/>
                <a:gd name="T28" fmla="*/ 0 w 1107"/>
                <a:gd name="T29" fmla="*/ 0 h 359"/>
                <a:gd name="T30" fmla="*/ 0 w 1107"/>
                <a:gd name="T31" fmla="*/ 0 h 359"/>
                <a:gd name="T32" fmla="*/ 0 w 1107"/>
                <a:gd name="T33" fmla="*/ 0 h 3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7" h="359">
                  <a:moveTo>
                    <a:pt x="0" y="0"/>
                  </a:moveTo>
                  <a:lnTo>
                    <a:pt x="1107" y="0"/>
                  </a:lnTo>
                  <a:lnTo>
                    <a:pt x="1107" y="318"/>
                  </a:lnTo>
                  <a:lnTo>
                    <a:pt x="981" y="316"/>
                  </a:lnTo>
                  <a:lnTo>
                    <a:pt x="854" y="316"/>
                  </a:lnTo>
                  <a:lnTo>
                    <a:pt x="729" y="316"/>
                  </a:lnTo>
                  <a:lnTo>
                    <a:pt x="654" y="318"/>
                  </a:lnTo>
                  <a:lnTo>
                    <a:pt x="580" y="319"/>
                  </a:lnTo>
                  <a:lnTo>
                    <a:pt x="504" y="322"/>
                  </a:lnTo>
                  <a:lnTo>
                    <a:pt x="432" y="324"/>
                  </a:lnTo>
                  <a:lnTo>
                    <a:pt x="357" y="327"/>
                  </a:lnTo>
                  <a:lnTo>
                    <a:pt x="284" y="331"/>
                  </a:lnTo>
                  <a:lnTo>
                    <a:pt x="213" y="337"/>
                  </a:lnTo>
                  <a:lnTo>
                    <a:pt x="140" y="343"/>
                  </a:lnTo>
                  <a:lnTo>
                    <a:pt x="70" y="351"/>
                  </a:lnTo>
                  <a:lnTo>
                    <a:pt x="0" y="3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1" name="Line 1893"/>
            <p:cNvSpPr>
              <a:spLocks noChangeShapeType="1"/>
            </p:cNvSpPr>
            <p:nvPr/>
          </p:nvSpPr>
          <p:spPr bwMode="auto">
            <a:xfrm>
              <a:off x="1864" y="1628"/>
              <a:ext cx="1" cy="99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2" name="Freeform 1894"/>
            <p:cNvSpPr>
              <a:spLocks/>
            </p:cNvSpPr>
            <p:nvPr/>
          </p:nvSpPr>
          <p:spPr bwMode="auto">
            <a:xfrm>
              <a:off x="2233" y="2341"/>
              <a:ext cx="49" cy="281"/>
            </a:xfrm>
            <a:custGeom>
              <a:avLst/>
              <a:gdLst>
                <a:gd name="T0" fmla="*/ 0 w 147"/>
                <a:gd name="T1" fmla="*/ 0 h 841"/>
                <a:gd name="T2" fmla="*/ 0 w 147"/>
                <a:gd name="T3" fmla="*/ 0 h 841"/>
                <a:gd name="T4" fmla="*/ 0 w 147"/>
                <a:gd name="T5" fmla="*/ 0 h 841"/>
                <a:gd name="T6" fmla="*/ 0 w 147"/>
                <a:gd name="T7" fmla="*/ 0 h 841"/>
                <a:gd name="T8" fmla="*/ 0 w 147"/>
                <a:gd name="T9" fmla="*/ 0 h 841"/>
                <a:gd name="T10" fmla="*/ 0 w 147"/>
                <a:gd name="T11" fmla="*/ 0 h 841"/>
                <a:gd name="T12" fmla="*/ 0 w 147"/>
                <a:gd name="T13" fmla="*/ 0 h 841"/>
                <a:gd name="T14" fmla="*/ 0 w 147"/>
                <a:gd name="T15" fmla="*/ 0 h 841"/>
                <a:gd name="T16" fmla="*/ 0 w 147"/>
                <a:gd name="T17" fmla="*/ 0 h 841"/>
                <a:gd name="T18" fmla="*/ 0 w 147"/>
                <a:gd name="T19" fmla="*/ 0 h 841"/>
                <a:gd name="T20" fmla="*/ 0 w 147"/>
                <a:gd name="T21" fmla="*/ 0 h 8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7" h="841">
                  <a:moveTo>
                    <a:pt x="147" y="17"/>
                  </a:moveTo>
                  <a:lnTo>
                    <a:pt x="147" y="817"/>
                  </a:lnTo>
                  <a:lnTo>
                    <a:pt x="121" y="841"/>
                  </a:lnTo>
                  <a:lnTo>
                    <a:pt x="0" y="841"/>
                  </a:lnTo>
                  <a:lnTo>
                    <a:pt x="0" y="0"/>
                  </a:lnTo>
                  <a:lnTo>
                    <a:pt x="25" y="4"/>
                  </a:lnTo>
                  <a:lnTo>
                    <a:pt x="49" y="7"/>
                  </a:lnTo>
                  <a:lnTo>
                    <a:pt x="74" y="9"/>
                  </a:lnTo>
                  <a:lnTo>
                    <a:pt x="98" y="12"/>
                  </a:lnTo>
                  <a:lnTo>
                    <a:pt x="122" y="15"/>
                  </a:lnTo>
                  <a:lnTo>
                    <a:pt x="147" y="1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3" name="Freeform 1895"/>
            <p:cNvSpPr>
              <a:spLocks/>
            </p:cNvSpPr>
            <p:nvPr/>
          </p:nvSpPr>
          <p:spPr bwMode="auto">
            <a:xfrm>
              <a:off x="2233" y="2220"/>
              <a:ext cx="49" cy="127"/>
            </a:xfrm>
            <a:custGeom>
              <a:avLst/>
              <a:gdLst>
                <a:gd name="T0" fmla="*/ 0 w 147"/>
                <a:gd name="T1" fmla="*/ 0 h 380"/>
                <a:gd name="T2" fmla="*/ 0 w 147"/>
                <a:gd name="T3" fmla="*/ 0 h 380"/>
                <a:gd name="T4" fmla="*/ 0 w 147"/>
                <a:gd name="T5" fmla="*/ 0 h 380"/>
                <a:gd name="T6" fmla="*/ 0 w 147"/>
                <a:gd name="T7" fmla="*/ 0 h 380"/>
                <a:gd name="T8" fmla="*/ 0 w 147"/>
                <a:gd name="T9" fmla="*/ 0 h 380"/>
                <a:gd name="T10" fmla="*/ 0 w 147"/>
                <a:gd name="T11" fmla="*/ 0 h 380"/>
                <a:gd name="T12" fmla="*/ 0 w 147"/>
                <a:gd name="T13" fmla="*/ 0 h 380"/>
                <a:gd name="T14" fmla="*/ 0 w 147"/>
                <a:gd name="T15" fmla="*/ 0 h 380"/>
                <a:gd name="T16" fmla="*/ 0 w 147"/>
                <a:gd name="T17" fmla="*/ 0 h 380"/>
                <a:gd name="T18" fmla="*/ 0 w 147"/>
                <a:gd name="T19" fmla="*/ 0 h 380"/>
                <a:gd name="T20" fmla="*/ 0 w 147"/>
                <a:gd name="T21" fmla="*/ 0 h 380"/>
                <a:gd name="T22" fmla="*/ 0 w 147"/>
                <a:gd name="T23" fmla="*/ 0 h 380"/>
                <a:gd name="T24" fmla="*/ 0 w 147"/>
                <a:gd name="T25" fmla="*/ 0 h 3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380">
                  <a:moveTo>
                    <a:pt x="147" y="0"/>
                  </a:moveTo>
                  <a:lnTo>
                    <a:pt x="147" y="380"/>
                  </a:lnTo>
                  <a:lnTo>
                    <a:pt x="122" y="378"/>
                  </a:lnTo>
                  <a:lnTo>
                    <a:pt x="98" y="375"/>
                  </a:lnTo>
                  <a:lnTo>
                    <a:pt x="74" y="372"/>
                  </a:lnTo>
                  <a:lnTo>
                    <a:pt x="49" y="370"/>
                  </a:lnTo>
                  <a:lnTo>
                    <a:pt x="25" y="367"/>
                  </a:lnTo>
                  <a:lnTo>
                    <a:pt x="0" y="363"/>
                  </a:lnTo>
                  <a:lnTo>
                    <a:pt x="0" y="9"/>
                  </a:lnTo>
                  <a:lnTo>
                    <a:pt x="21" y="0"/>
                  </a:lnTo>
                  <a:lnTo>
                    <a:pt x="63" y="0"/>
                  </a:lnTo>
                  <a:lnTo>
                    <a:pt x="105" y="0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4" name="Line 1896"/>
            <p:cNvSpPr>
              <a:spLocks noChangeShapeType="1"/>
            </p:cNvSpPr>
            <p:nvPr/>
          </p:nvSpPr>
          <p:spPr bwMode="auto">
            <a:xfrm flipV="1">
              <a:off x="2233" y="1616"/>
              <a:ext cx="1" cy="100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5" name="Freeform 1897"/>
            <p:cNvSpPr>
              <a:spLocks/>
            </p:cNvSpPr>
            <p:nvPr/>
          </p:nvSpPr>
          <p:spPr bwMode="auto">
            <a:xfrm>
              <a:off x="2294" y="2348"/>
              <a:ext cx="58" cy="274"/>
            </a:xfrm>
            <a:custGeom>
              <a:avLst/>
              <a:gdLst>
                <a:gd name="T0" fmla="*/ 0 w 176"/>
                <a:gd name="T1" fmla="*/ 0 h 821"/>
                <a:gd name="T2" fmla="*/ 0 w 176"/>
                <a:gd name="T3" fmla="*/ 0 h 821"/>
                <a:gd name="T4" fmla="*/ 0 w 176"/>
                <a:gd name="T5" fmla="*/ 0 h 821"/>
                <a:gd name="T6" fmla="*/ 0 w 176"/>
                <a:gd name="T7" fmla="*/ 0 h 821"/>
                <a:gd name="T8" fmla="*/ 0 w 176"/>
                <a:gd name="T9" fmla="*/ 0 h 821"/>
                <a:gd name="T10" fmla="*/ 0 w 176"/>
                <a:gd name="T11" fmla="*/ 0 h 821"/>
                <a:gd name="T12" fmla="*/ 0 w 176"/>
                <a:gd name="T13" fmla="*/ 0 h 821"/>
                <a:gd name="T14" fmla="*/ 0 w 176"/>
                <a:gd name="T15" fmla="*/ 0 h 821"/>
                <a:gd name="T16" fmla="*/ 0 w 176"/>
                <a:gd name="T17" fmla="*/ 0 h 821"/>
                <a:gd name="T18" fmla="*/ 0 w 176"/>
                <a:gd name="T19" fmla="*/ 0 h 821"/>
                <a:gd name="T20" fmla="*/ 0 w 176"/>
                <a:gd name="T21" fmla="*/ 0 h 821"/>
                <a:gd name="T22" fmla="*/ 0 w 176"/>
                <a:gd name="T23" fmla="*/ 0 h 821"/>
                <a:gd name="T24" fmla="*/ 0 w 176"/>
                <a:gd name="T25" fmla="*/ 0 h 8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6" h="821">
                  <a:moveTo>
                    <a:pt x="176" y="821"/>
                  </a:moveTo>
                  <a:lnTo>
                    <a:pt x="176" y="7"/>
                  </a:lnTo>
                  <a:lnTo>
                    <a:pt x="155" y="7"/>
                  </a:lnTo>
                  <a:lnTo>
                    <a:pt x="136" y="7"/>
                  </a:lnTo>
                  <a:lnTo>
                    <a:pt x="118" y="7"/>
                  </a:lnTo>
                  <a:lnTo>
                    <a:pt x="97" y="7"/>
                  </a:lnTo>
                  <a:lnTo>
                    <a:pt x="78" y="5"/>
                  </a:lnTo>
                  <a:lnTo>
                    <a:pt x="60" y="4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779"/>
                  </a:lnTo>
                  <a:lnTo>
                    <a:pt x="39" y="821"/>
                  </a:lnTo>
                  <a:lnTo>
                    <a:pt x="176" y="82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6" name="Freeform 1898"/>
            <p:cNvSpPr>
              <a:spLocks/>
            </p:cNvSpPr>
            <p:nvPr/>
          </p:nvSpPr>
          <p:spPr bwMode="auto">
            <a:xfrm>
              <a:off x="2294" y="2218"/>
              <a:ext cx="58" cy="94"/>
            </a:xfrm>
            <a:custGeom>
              <a:avLst/>
              <a:gdLst>
                <a:gd name="T0" fmla="*/ 0 w 176"/>
                <a:gd name="T1" fmla="*/ 0 h 281"/>
                <a:gd name="T2" fmla="*/ 0 w 176"/>
                <a:gd name="T3" fmla="*/ 0 h 281"/>
                <a:gd name="T4" fmla="*/ 0 w 176"/>
                <a:gd name="T5" fmla="*/ 0 h 281"/>
                <a:gd name="T6" fmla="*/ 0 w 176"/>
                <a:gd name="T7" fmla="*/ 0 h 281"/>
                <a:gd name="T8" fmla="*/ 0 w 176"/>
                <a:gd name="T9" fmla="*/ 0 h 281"/>
                <a:gd name="T10" fmla="*/ 0 w 176"/>
                <a:gd name="T11" fmla="*/ 0 h 281"/>
                <a:gd name="T12" fmla="*/ 0 w 176"/>
                <a:gd name="T13" fmla="*/ 0 h 281"/>
                <a:gd name="T14" fmla="*/ 0 w 176"/>
                <a:gd name="T15" fmla="*/ 0 h 281"/>
                <a:gd name="T16" fmla="*/ 0 w 176"/>
                <a:gd name="T17" fmla="*/ 0 h 281"/>
                <a:gd name="T18" fmla="*/ 0 w 176"/>
                <a:gd name="T19" fmla="*/ 0 h 281"/>
                <a:gd name="T20" fmla="*/ 0 w 176"/>
                <a:gd name="T21" fmla="*/ 0 h 281"/>
                <a:gd name="T22" fmla="*/ 0 w 176"/>
                <a:gd name="T23" fmla="*/ 0 h 281"/>
                <a:gd name="T24" fmla="*/ 0 w 176"/>
                <a:gd name="T25" fmla="*/ 0 h 2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6" h="281">
                  <a:moveTo>
                    <a:pt x="0" y="7"/>
                  </a:moveTo>
                  <a:lnTo>
                    <a:pt x="0" y="204"/>
                  </a:lnTo>
                  <a:lnTo>
                    <a:pt x="105" y="281"/>
                  </a:lnTo>
                  <a:lnTo>
                    <a:pt x="176" y="188"/>
                  </a:lnTo>
                  <a:lnTo>
                    <a:pt x="176" y="0"/>
                  </a:lnTo>
                  <a:lnTo>
                    <a:pt x="157" y="3"/>
                  </a:lnTo>
                  <a:lnTo>
                    <a:pt x="136" y="4"/>
                  </a:lnTo>
                  <a:lnTo>
                    <a:pt x="118" y="4"/>
                  </a:lnTo>
                  <a:lnTo>
                    <a:pt x="99" y="5"/>
                  </a:lnTo>
                  <a:lnTo>
                    <a:pt x="78" y="5"/>
                  </a:lnTo>
                  <a:lnTo>
                    <a:pt x="60" y="7"/>
                  </a:lnTo>
                  <a:lnTo>
                    <a:pt x="3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7" name="Freeform 1899"/>
            <p:cNvSpPr>
              <a:spLocks/>
            </p:cNvSpPr>
            <p:nvPr/>
          </p:nvSpPr>
          <p:spPr bwMode="auto">
            <a:xfrm>
              <a:off x="2294" y="2281"/>
              <a:ext cx="58" cy="69"/>
            </a:xfrm>
            <a:custGeom>
              <a:avLst/>
              <a:gdLst>
                <a:gd name="T0" fmla="*/ 0 w 176"/>
                <a:gd name="T1" fmla="*/ 0 h 209"/>
                <a:gd name="T2" fmla="*/ 0 w 176"/>
                <a:gd name="T3" fmla="*/ 0 h 209"/>
                <a:gd name="T4" fmla="*/ 0 w 176"/>
                <a:gd name="T5" fmla="*/ 0 h 209"/>
                <a:gd name="T6" fmla="*/ 0 w 176"/>
                <a:gd name="T7" fmla="*/ 0 h 209"/>
                <a:gd name="T8" fmla="*/ 0 w 176"/>
                <a:gd name="T9" fmla="*/ 0 h 209"/>
                <a:gd name="T10" fmla="*/ 0 w 176"/>
                <a:gd name="T11" fmla="*/ 0 h 209"/>
                <a:gd name="T12" fmla="*/ 0 w 176"/>
                <a:gd name="T13" fmla="*/ 0 h 209"/>
                <a:gd name="T14" fmla="*/ 0 w 176"/>
                <a:gd name="T15" fmla="*/ 0 h 209"/>
                <a:gd name="T16" fmla="*/ 0 w 176"/>
                <a:gd name="T17" fmla="*/ 0 h 209"/>
                <a:gd name="T18" fmla="*/ 0 w 176"/>
                <a:gd name="T19" fmla="*/ 0 h 209"/>
                <a:gd name="T20" fmla="*/ 0 w 176"/>
                <a:gd name="T21" fmla="*/ 0 h 209"/>
                <a:gd name="T22" fmla="*/ 0 w 176"/>
                <a:gd name="T23" fmla="*/ 0 h 209"/>
                <a:gd name="T24" fmla="*/ 0 w 176"/>
                <a:gd name="T25" fmla="*/ 0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6" h="209">
                  <a:moveTo>
                    <a:pt x="69" y="141"/>
                  </a:moveTo>
                  <a:lnTo>
                    <a:pt x="176" y="0"/>
                  </a:lnTo>
                  <a:lnTo>
                    <a:pt x="176" y="209"/>
                  </a:lnTo>
                  <a:lnTo>
                    <a:pt x="155" y="209"/>
                  </a:lnTo>
                  <a:lnTo>
                    <a:pt x="136" y="209"/>
                  </a:lnTo>
                  <a:lnTo>
                    <a:pt x="118" y="209"/>
                  </a:lnTo>
                  <a:lnTo>
                    <a:pt x="97" y="209"/>
                  </a:lnTo>
                  <a:lnTo>
                    <a:pt x="78" y="207"/>
                  </a:lnTo>
                  <a:lnTo>
                    <a:pt x="60" y="206"/>
                  </a:lnTo>
                  <a:lnTo>
                    <a:pt x="30" y="205"/>
                  </a:lnTo>
                  <a:lnTo>
                    <a:pt x="0" y="202"/>
                  </a:lnTo>
                  <a:lnTo>
                    <a:pt x="0" y="91"/>
                  </a:lnTo>
                  <a:lnTo>
                    <a:pt x="69" y="14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28" name="Rectangle 1900"/>
            <p:cNvSpPr>
              <a:spLocks noChangeArrowheads="1"/>
            </p:cNvSpPr>
            <p:nvPr/>
          </p:nvSpPr>
          <p:spPr bwMode="auto">
            <a:xfrm>
              <a:off x="2352" y="1638"/>
              <a:ext cx="36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29" name="Rectangle 1901"/>
            <p:cNvSpPr>
              <a:spLocks noChangeArrowheads="1"/>
            </p:cNvSpPr>
            <p:nvPr/>
          </p:nvSpPr>
          <p:spPr bwMode="auto">
            <a:xfrm>
              <a:off x="2352" y="2098"/>
              <a:ext cx="369" cy="16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0" name="Rectangle 1902"/>
            <p:cNvSpPr>
              <a:spLocks noChangeArrowheads="1"/>
            </p:cNvSpPr>
            <p:nvPr/>
          </p:nvSpPr>
          <p:spPr bwMode="auto">
            <a:xfrm>
              <a:off x="2352" y="1984"/>
              <a:ext cx="369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1" name="Rectangle 1903"/>
            <p:cNvSpPr>
              <a:spLocks noChangeArrowheads="1"/>
            </p:cNvSpPr>
            <p:nvPr/>
          </p:nvSpPr>
          <p:spPr bwMode="auto">
            <a:xfrm>
              <a:off x="2352" y="1867"/>
              <a:ext cx="36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2" name="Rectangle 1904"/>
            <p:cNvSpPr>
              <a:spLocks noChangeArrowheads="1"/>
            </p:cNvSpPr>
            <p:nvPr/>
          </p:nvSpPr>
          <p:spPr bwMode="auto">
            <a:xfrm>
              <a:off x="2352" y="1752"/>
              <a:ext cx="369" cy="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3" name="Rectangle 1905"/>
            <p:cNvSpPr>
              <a:spLocks noChangeArrowheads="1"/>
            </p:cNvSpPr>
            <p:nvPr/>
          </p:nvSpPr>
          <p:spPr bwMode="auto">
            <a:xfrm>
              <a:off x="2352" y="1995"/>
              <a:ext cx="369" cy="10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4" name="Rectangle 1906"/>
            <p:cNvSpPr>
              <a:spLocks noChangeArrowheads="1"/>
            </p:cNvSpPr>
            <p:nvPr/>
          </p:nvSpPr>
          <p:spPr bwMode="auto">
            <a:xfrm>
              <a:off x="2352" y="1877"/>
              <a:ext cx="369" cy="10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5" name="Rectangle 1907"/>
            <p:cNvSpPr>
              <a:spLocks noChangeArrowheads="1"/>
            </p:cNvSpPr>
            <p:nvPr/>
          </p:nvSpPr>
          <p:spPr bwMode="auto">
            <a:xfrm>
              <a:off x="2352" y="1761"/>
              <a:ext cx="369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6" name="Rectangle 1908"/>
            <p:cNvSpPr>
              <a:spLocks noChangeArrowheads="1"/>
            </p:cNvSpPr>
            <p:nvPr/>
          </p:nvSpPr>
          <p:spPr bwMode="auto">
            <a:xfrm>
              <a:off x="2352" y="1648"/>
              <a:ext cx="369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637" name="Freeform 1909"/>
            <p:cNvSpPr>
              <a:spLocks/>
            </p:cNvSpPr>
            <p:nvPr/>
          </p:nvSpPr>
          <p:spPr bwMode="auto">
            <a:xfrm>
              <a:off x="2352" y="2114"/>
              <a:ext cx="369" cy="104"/>
            </a:xfrm>
            <a:custGeom>
              <a:avLst/>
              <a:gdLst>
                <a:gd name="T0" fmla="*/ 0 w 1107"/>
                <a:gd name="T1" fmla="*/ 0 h 311"/>
                <a:gd name="T2" fmla="*/ 0 w 1107"/>
                <a:gd name="T3" fmla="*/ 0 h 311"/>
                <a:gd name="T4" fmla="*/ 0 w 1107"/>
                <a:gd name="T5" fmla="*/ 0 h 311"/>
                <a:gd name="T6" fmla="*/ 0 w 1107"/>
                <a:gd name="T7" fmla="*/ 0 h 311"/>
                <a:gd name="T8" fmla="*/ 0 w 1107"/>
                <a:gd name="T9" fmla="*/ 0 h 311"/>
                <a:gd name="T10" fmla="*/ 0 w 1107"/>
                <a:gd name="T11" fmla="*/ 0 h 311"/>
                <a:gd name="T12" fmla="*/ 0 w 1107"/>
                <a:gd name="T13" fmla="*/ 0 h 311"/>
                <a:gd name="T14" fmla="*/ 0 w 1107"/>
                <a:gd name="T15" fmla="*/ 0 h 311"/>
                <a:gd name="T16" fmla="*/ 0 w 1107"/>
                <a:gd name="T17" fmla="*/ 0 h 311"/>
                <a:gd name="T18" fmla="*/ 0 w 1107"/>
                <a:gd name="T19" fmla="*/ 0 h 311"/>
                <a:gd name="T20" fmla="*/ 0 w 1107"/>
                <a:gd name="T21" fmla="*/ 0 h 311"/>
                <a:gd name="T22" fmla="*/ 0 w 1107"/>
                <a:gd name="T23" fmla="*/ 0 h 311"/>
                <a:gd name="T24" fmla="*/ 0 w 1107"/>
                <a:gd name="T25" fmla="*/ 0 h 311"/>
                <a:gd name="T26" fmla="*/ 0 w 1107"/>
                <a:gd name="T27" fmla="*/ 0 h 311"/>
                <a:gd name="T28" fmla="*/ 0 w 1107"/>
                <a:gd name="T29" fmla="*/ 0 h 311"/>
                <a:gd name="T30" fmla="*/ 0 w 1107"/>
                <a:gd name="T31" fmla="*/ 0 h 311"/>
                <a:gd name="T32" fmla="*/ 0 w 1107"/>
                <a:gd name="T33" fmla="*/ 0 h 311"/>
                <a:gd name="T34" fmla="*/ 0 w 1107"/>
                <a:gd name="T35" fmla="*/ 0 h 311"/>
                <a:gd name="T36" fmla="*/ 0 w 1107"/>
                <a:gd name="T37" fmla="*/ 0 h 311"/>
                <a:gd name="T38" fmla="*/ 0 w 1107"/>
                <a:gd name="T39" fmla="*/ 0 h 311"/>
                <a:gd name="T40" fmla="*/ 0 w 1107"/>
                <a:gd name="T41" fmla="*/ 0 h 311"/>
                <a:gd name="T42" fmla="*/ 0 w 1107"/>
                <a:gd name="T43" fmla="*/ 0 h 311"/>
                <a:gd name="T44" fmla="*/ 0 w 1107"/>
                <a:gd name="T45" fmla="*/ 0 h 311"/>
                <a:gd name="T46" fmla="*/ 0 w 1107"/>
                <a:gd name="T47" fmla="*/ 0 h 311"/>
                <a:gd name="T48" fmla="*/ 0 w 1107"/>
                <a:gd name="T49" fmla="*/ 0 h 311"/>
                <a:gd name="T50" fmla="*/ 0 w 1107"/>
                <a:gd name="T51" fmla="*/ 0 h 311"/>
                <a:gd name="T52" fmla="*/ 0 w 1107"/>
                <a:gd name="T53" fmla="*/ 0 h 311"/>
                <a:gd name="T54" fmla="*/ 0 w 1107"/>
                <a:gd name="T55" fmla="*/ 0 h 311"/>
                <a:gd name="T56" fmla="*/ 0 w 1107"/>
                <a:gd name="T57" fmla="*/ 0 h 311"/>
                <a:gd name="T58" fmla="*/ 0 w 1107"/>
                <a:gd name="T59" fmla="*/ 0 h 311"/>
                <a:gd name="T60" fmla="*/ 0 w 1107"/>
                <a:gd name="T61" fmla="*/ 0 h 311"/>
                <a:gd name="T62" fmla="*/ 0 w 1107"/>
                <a:gd name="T63" fmla="*/ 0 h 311"/>
                <a:gd name="T64" fmla="*/ 0 w 1107"/>
                <a:gd name="T65" fmla="*/ 0 h 311"/>
                <a:gd name="T66" fmla="*/ 0 w 1107"/>
                <a:gd name="T67" fmla="*/ 0 h 311"/>
                <a:gd name="T68" fmla="*/ 0 w 1107"/>
                <a:gd name="T69" fmla="*/ 0 h 311"/>
                <a:gd name="T70" fmla="*/ 0 w 1107"/>
                <a:gd name="T71" fmla="*/ 0 h 311"/>
                <a:gd name="T72" fmla="*/ 0 w 1107"/>
                <a:gd name="T73" fmla="*/ 0 h 311"/>
                <a:gd name="T74" fmla="*/ 1 w 1107"/>
                <a:gd name="T75" fmla="*/ 0 h 311"/>
                <a:gd name="T76" fmla="*/ 1 w 1107"/>
                <a:gd name="T77" fmla="*/ 0 h 311"/>
                <a:gd name="T78" fmla="*/ 0 w 1107"/>
                <a:gd name="T79" fmla="*/ 0 h 311"/>
                <a:gd name="T80" fmla="*/ 0 w 1107"/>
                <a:gd name="T81" fmla="*/ 0 h 31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107" h="311">
                  <a:moveTo>
                    <a:pt x="0" y="311"/>
                  </a:moveTo>
                  <a:lnTo>
                    <a:pt x="6" y="311"/>
                  </a:lnTo>
                  <a:lnTo>
                    <a:pt x="13" y="310"/>
                  </a:lnTo>
                  <a:lnTo>
                    <a:pt x="20" y="310"/>
                  </a:lnTo>
                  <a:lnTo>
                    <a:pt x="27" y="308"/>
                  </a:lnTo>
                  <a:lnTo>
                    <a:pt x="33" y="307"/>
                  </a:lnTo>
                  <a:lnTo>
                    <a:pt x="40" y="307"/>
                  </a:lnTo>
                  <a:lnTo>
                    <a:pt x="66" y="301"/>
                  </a:lnTo>
                  <a:lnTo>
                    <a:pt x="91" y="297"/>
                  </a:lnTo>
                  <a:lnTo>
                    <a:pt x="117" y="291"/>
                  </a:lnTo>
                  <a:lnTo>
                    <a:pt x="143" y="285"/>
                  </a:lnTo>
                  <a:lnTo>
                    <a:pt x="167" y="278"/>
                  </a:lnTo>
                  <a:lnTo>
                    <a:pt x="193" y="272"/>
                  </a:lnTo>
                  <a:lnTo>
                    <a:pt x="218" y="265"/>
                  </a:lnTo>
                  <a:lnTo>
                    <a:pt x="244" y="260"/>
                  </a:lnTo>
                  <a:lnTo>
                    <a:pt x="270" y="253"/>
                  </a:lnTo>
                  <a:lnTo>
                    <a:pt x="302" y="247"/>
                  </a:lnTo>
                  <a:lnTo>
                    <a:pt x="334" y="241"/>
                  </a:lnTo>
                  <a:lnTo>
                    <a:pt x="368" y="237"/>
                  </a:lnTo>
                  <a:lnTo>
                    <a:pt x="401" y="231"/>
                  </a:lnTo>
                  <a:lnTo>
                    <a:pt x="434" y="229"/>
                  </a:lnTo>
                  <a:lnTo>
                    <a:pt x="478" y="224"/>
                  </a:lnTo>
                  <a:lnTo>
                    <a:pt x="519" y="222"/>
                  </a:lnTo>
                  <a:lnTo>
                    <a:pt x="563" y="220"/>
                  </a:lnTo>
                  <a:lnTo>
                    <a:pt x="604" y="219"/>
                  </a:lnTo>
                  <a:lnTo>
                    <a:pt x="648" y="220"/>
                  </a:lnTo>
                  <a:lnTo>
                    <a:pt x="689" y="220"/>
                  </a:lnTo>
                  <a:lnTo>
                    <a:pt x="731" y="223"/>
                  </a:lnTo>
                  <a:lnTo>
                    <a:pt x="773" y="226"/>
                  </a:lnTo>
                  <a:lnTo>
                    <a:pt x="811" y="229"/>
                  </a:lnTo>
                  <a:lnTo>
                    <a:pt x="849" y="233"/>
                  </a:lnTo>
                  <a:lnTo>
                    <a:pt x="887" y="237"/>
                  </a:lnTo>
                  <a:lnTo>
                    <a:pt x="923" y="241"/>
                  </a:lnTo>
                  <a:lnTo>
                    <a:pt x="959" y="246"/>
                  </a:lnTo>
                  <a:lnTo>
                    <a:pt x="996" y="250"/>
                  </a:lnTo>
                  <a:lnTo>
                    <a:pt x="1034" y="256"/>
                  </a:lnTo>
                  <a:lnTo>
                    <a:pt x="1070" y="260"/>
                  </a:lnTo>
                  <a:lnTo>
                    <a:pt x="1107" y="265"/>
                  </a:lnTo>
                  <a:lnTo>
                    <a:pt x="1107" y="0"/>
                  </a:lnTo>
                  <a:lnTo>
                    <a:pt x="0" y="0"/>
                  </a:lnTo>
                  <a:lnTo>
                    <a:pt x="0" y="31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8" name="Line 1910"/>
            <p:cNvSpPr>
              <a:spLocks noChangeShapeType="1"/>
            </p:cNvSpPr>
            <p:nvPr/>
          </p:nvSpPr>
          <p:spPr bwMode="auto">
            <a:xfrm flipV="1">
              <a:off x="2352" y="1612"/>
              <a:ext cx="1" cy="10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39" name="Freeform 1911"/>
            <p:cNvSpPr>
              <a:spLocks/>
            </p:cNvSpPr>
            <p:nvPr/>
          </p:nvSpPr>
          <p:spPr bwMode="auto">
            <a:xfrm>
              <a:off x="2721" y="2302"/>
              <a:ext cx="55" cy="320"/>
            </a:xfrm>
            <a:custGeom>
              <a:avLst/>
              <a:gdLst>
                <a:gd name="T0" fmla="*/ 0 w 163"/>
                <a:gd name="T1" fmla="*/ 0 h 959"/>
                <a:gd name="T2" fmla="*/ 0 w 163"/>
                <a:gd name="T3" fmla="*/ 0 h 959"/>
                <a:gd name="T4" fmla="*/ 0 w 163"/>
                <a:gd name="T5" fmla="*/ 0 h 959"/>
                <a:gd name="T6" fmla="*/ 0 w 163"/>
                <a:gd name="T7" fmla="*/ 0 h 959"/>
                <a:gd name="T8" fmla="*/ 0 w 163"/>
                <a:gd name="T9" fmla="*/ 0 h 959"/>
                <a:gd name="T10" fmla="*/ 0 w 163"/>
                <a:gd name="T11" fmla="*/ 0 h 959"/>
                <a:gd name="T12" fmla="*/ 0 w 163"/>
                <a:gd name="T13" fmla="*/ 0 h 959"/>
                <a:gd name="T14" fmla="*/ 0 w 163"/>
                <a:gd name="T15" fmla="*/ 0 h 959"/>
                <a:gd name="T16" fmla="*/ 0 w 163"/>
                <a:gd name="T17" fmla="*/ 0 h 959"/>
                <a:gd name="T18" fmla="*/ 0 w 163"/>
                <a:gd name="T19" fmla="*/ 0 h 959"/>
                <a:gd name="T20" fmla="*/ 0 w 163"/>
                <a:gd name="T21" fmla="*/ 0 h 959"/>
                <a:gd name="T22" fmla="*/ 0 w 163"/>
                <a:gd name="T23" fmla="*/ 0 h 9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3" h="959">
                  <a:moveTo>
                    <a:pt x="0" y="959"/>
                  </a:moveTo>
                  <a:lnTo>
                    <a:pt x="0" y="3"/>
                  </a:lnTo>
                  <a:lnTo>
                    <a:pt x="27" y="2"/>
                  </a:lnTo>
                  <a:lnTo>
                    <a:pt x="54" y="2"/>
                  </a:lnTo>
                  <a:lnTo>
                    <a:pt x="81" y="0"/>
                  </a:lnTo>
                  <a:lnTo>
                    <a:pt x="109" y="0"/>
                  </a:lnTo>
                  <a:lnTo>
                    <a:pt x="136" y="0"/>
                  </a:lnTo>
                  <a:lnTo>
                    <a:pt x="163" y="0"/>
                  </a:lnTo>
                  <a:lnTo>
                    <a:pt x="163" y="949"/>
                  </a:lnTo>
                  <a:lnTo>
                    <a:pt x="125" y="908"/>
                  </a:lnTo>
                  <a:lnTo>
                    <a:pt x="71" y="959"/>
                  </a:lnTo>
                  <a:lnTo>
                    <a:pt x="0" y="95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0" name="Freeform 1912"/>
            <p:cNvSpPr>
              <a:spLocks/>
            </p:cNvSpPr>
            <p:nvPr/>
          </p:nvSpPr>
          <p:spPr bwMode="auto">
            <a:xfrm>
              <a:off x="2721" y="2249"/>
              <a:ext cx="55" cy="54"/>
            </a:xfrm>
            <a:custGeom>
              <a:avLst/>
              <a:gdLst>
                <a:gd name="T0" fmla="*/ 0 w 163"/>
                <a:gd name="T1" fmla="*/ 0 h 161"/>
                <a:gd name="T2" fmla="*/ 0 w 163"/>
                <a:gd name="T3" fmla="*/ 0 h 161"/>
                <a:gd name="T4" fmla="*/ 0 w 163"/>
                <a:gd name="T5" fmla="*/ 0 h 161"/>
                <a:gd name="T6" fmla="*/ 0 w 163"/>
                <a:gd name="T7" fmla="*/ 0 h 161"/>
                <a:gd name="T8" fmla="*/ 0 w 163"/>
                <a:gd name="T9" fmla="*/ 0 h 161"/>
                <a:gd name="T10" fmla="*/ 0 w 163"/>
                <a:gd name="T11" fmla="*/ 0 h 161"/>
                <a:gd name="T12" fmla="*/ 0 w 163"/>
                <a:gd name="T13" fmla="*/ 0 h 161"/>
                <a:gd name="T14" fmla="*/ 0 w 163"/>
                <a:gd name="T15" fmla="*/ 0 h 161"/>
                <a:gd name="T16" fmla="*/ 0 w 163"/>
                <a:gd name="T17" fmla="*/ 0 h 161"/>
                <a:gd name="T18" fmla="*/ 0 w 163"/>
                <a:gd name="T19" fmla="*/ 0 h 161"/>
                <a:gd name="T20" fmla="*/ 0 w 163"/>
                <a:gd name="T21" fmla="*/ 0 h 161"/>
                <a:gd name="T22" fmla="*/ 0 w 163"/>
                <a:gd name="T23" fmla="*/ 0 h 161"/>
                <a:gd name="T24" fmla="*/ 0 w 163"/>
                <a:gd name="T25" fmla="*/ 0 h 1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" h="161">
                  <a:moveTo>
                    <a:pt x="163" y="0"/>
                  </a:moveTo>
                  <a:lnTo>
                    <a:pt x="163" y="158"/>
                  </a:lnTo>
                  <a:lnTo>
                    <a:pt x="136" y="158"/>
                  </a:lnTo>
                  <a:lnTo>
                    <a:pt x="109" y="158"/>
                  </a:lnTo>
                  <a:lnTo>
                    <a:pt x="81" y="158"/>
                  </a:lnTo>
                  <a:lnTo>
                    <a:pt x="54" y="160"/>
                  </a:lnTo>
                  <a:lnTo>
                    <a:pt x="27" y="160"/>
                  </a:lnTo>
                  <a:lnTo>
                    <a:pt x="0" y="161"/>
                  </a:lnTo>
                  <a:lnTo>
                    <a:pt x="0" y="112"/>
                  </a:lnTo>
                  <a:lnTo>
                    <a:pt x="60" y="96"/>
                  </a:lnTo>
                  <a:lnTo>
                    <a:pt x="43" y="34"/>
                  </a:lnTo>
                  <a:lnTo>
                    <a:pt x="127" y="1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1" name="Freeform 1913"/>
            <p:cNvSpPr>
              <a:spLocks/>
            </p:cNvSpPr>
            <p:nvPr/>
          </p:nvSpPr>
          <p:spPr bwMode="auto">
            <a:xfrm>
              <a:off x="2721" y="2203"/>
              <a:ext cx="47" cy="82"/>
            </a:xfrm>
            <a:custGeom>
              <a:avLst/>
              <a:gdLst>
                <a:gd name="T0" fmla="*/ 0 w 140"/>
                <a:gd name="T1" fmla="*/ 0 h 246"/>
                <a:gd name="T2" fmla="*/ 0 w 140"/>
                <a:gd name="T3" fmla="*/ 0 h 246"/>
                <a:gd name="T4" fmla="*/ 0 w 140"/>
                <a:gd name="T5" fmla="*/ 0 h 246"/>
                <a:gd name="T6" fmla="*/ 0 w 140"/>
                <a:gd name="T7" fmla="*/ 0 h 246"/>
                <a:gd name="T8" fmla="*/ 0 w 140"/>
                <a:gd name="T9" fmla="*/ 0 h 246"/>
                <a:gd name="T10" fmla="*/ 0 w 140"/>
                <a:gd name="T11" fmla="*/ 0 h 246"/>
                <a:gd name="T12" fmla="*/ 0 w 140"/>
                <a:gd name="T13" fmla="*/ 0 h 246"/>
                <a:gd name="T14" fmla="*/ 0 w 140"/>
                <a:gd name="T15" fmla="*/ 0 h 246"/>
                <a:gd name="T16" fmla="*/ 0 w 140"/>
                <a:gd name="T17" fmla="*/ 0 h 246"/>
                <a:gd name="T18" fmla="*/ 0 w 140"/>
                <a:gd name="T19" fmla="*/ 0 h 246"/>
                <a:gd name="T20" fmla="*/ 0 w 140"/>
                <a:gd name="T21" fmla="*/ 0 h 246"/>
                <a:gd name="T22" fmla="*/ 0 w 140"/>
                <a:gd name="T23" fmla="*/ 0 h 246"/>
                <a:gd name="T24" fmla="*/ 0 w 140"/>
                <a:gd name="T25" fmla="*/ 0 h 246"/>
                <a:gd name="T26" fmla="*/ 0 w 140"/>
                <a:gd name="T27" fmla="*/ 0 h 246"/>
                <a:gd name="T28" fmla="*/ 0 w 140"/>
                <a:gd name="T29" fmla="*/ 0 h 246"/>
                <a:gd name="T30" fmla="*/ 0 w 140"/>
                <a:gd name="T31" fmla="*/ 0 h 246"/>
                <a:gd name="T32" fmla="*/ 0 w 140"/>
                <a:gd name="T33" fmla="*/ 0 h 246"/>
                <a:gd name="T34" fmla="*/ 0 w 140"/>
                <a:gd name="T35" fmla="*/ 0 h 2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0" h="246">
                  <a:moveTo>
                    <a:pt x="8" y="49"/>
                  </a:moveTo>
                  <a:lnTo>
                    <a:pt x="140" y="11"/>
                  </a:lnTo>
                  <a:lnTo>
                    <a:pt x="135" y="11"/>
                  </a:lnTo>
                  <a:lnTo>
                    <a:pt x="129" y="11"/>
                  </a:lnTo>
                  <a:lnTo>
                    <a:pt x="124" y="11"/>
                  </a:lnTo>
                  <a:lnTo>
                    <a:pt x="118" y="9"/>
                  </a:lnTo>
                  <a:lnTo>
                    <a:pt x="113" y="9"/>
                  </a:lnTo>
                  <a:lnTo>
                    <a:pt x="108" y="9"/>
                  </a:lnTo>
                  <a:lnTo>
                    <a:pt x="89" y="8"/>
                  </a:lnTo>
                  <a:lnTo>
                    <a:pt x="71" y="7"/>
                  </a:lnTo>
                  <a:lnTo>
                    <a:pt x="54" y="5"/>
                  </a:lnTo>
                  <a:lnTo>
                    <a:pt x="35" y="3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4" y="246"/>
                  </a:lnTo>
                  <a:lnTo>
                    <a:pt x="60" y="236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2" name="Line 1914"/>
            <p:cNvSpPr>
              <a:spLocks noChangeShapeType="1"/>
            </p:cNvSpPr>
            <p:nvPr/>
          </p:nvSpPr>
          <p:spPr bwMode="auto">
            <a:xfrm flipV="1">
              <a:off x="2721" y="1602"/>
              <a:ext cx="1" cy="10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3" name="Freeform 1915"/>
            <p:cNvSpPr>
              <a:spLocks/>
            </p:cNvSpPr>
            <p:nvPr/>
          </p:nvSpPr>
          <p:spPr bwMode="auto">
            <a:xfrm>
              <a:off x="2776" y="2302"/>
              <a:ext cx="64" cy="320"/>
            </a:xfrm>
            <a:custGeom>
              <a:avLst/>
              <a:gdLst>
                <a:gd name="T0" fmla="*/ 0 w 194"/>
                <a:gd name="T1" fmla="*/ 0 h 959"/>
                <a:gd name="T2" fmla="*/ 0 w 194"/>
                <a:gd name="T3" fmla="*/ 0 h 959"/>
                <a:gd name="T4" fmla="*/ 0 w 194"/>
                <a:gd name="T5" fmla="*/ 0 h 959"/>
                <a:gd name="T6" fmla="*/ 0 w 194"/>
                <a:gd name="T7" fmla="*/ 0 h 959"/>
                <a:gd name="T8" fmla="*/ 0 w 194"/>
                <a:gd name="T9" fmla="*/ 0 h 959"/>
                <a:gd name="T10" fmla="*/ 0 w 194"/>
                <a:gd name="T11" fmla="*/ 0 h 959"/>
                <a:gd name="T12" fmla="*/ 0 w 194"/>
                <a:gd name="T13" fmla="*/ 0 h 959"/>
                <a:gd name="T14" fmla="*/ 0 w 194"/>
                <a:gd name="T15" fmla="*/ 0 h 959"/>
                <a:gd name="T16" fmla="*/ 0 w 194"/>
                <a:gd name="T17" fmla="*/ 0 h 959"/>
                <a:gd name="T18" fmla="*/ 0 w 194"/>
                <a:gd name="T19" fmla="*/ 0 h 959"/>
                <a:gd name="T20" fmla="*/ 0 w 194"/>
                <a:gd name="T21" fmla="*/ 0 h 9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4" h="959">
                  <a:moveTo>
                    <a:pt x="194" y="959"/>
                  </a:moveTo>
                  <a:lnTo>
                    <a:pt x="194" y="0"/>
                  </a:lnTo>
                  <a:lnTo>
                    <a:pt x="162" y="0"/>
                  </a:lnTo>
                  <a:lnTo>
                    <a:pt x="130" y="0"/>
                  </a:lnTo>
                  <a:lnTo>
                    <a:pt x="97" y="0"/>
                  </a:lnTo>
                  <a:lnTo>
                    <a:pt x="65" y="0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949"/>
                  </a:lnTo>
                  <a:lnTo>
                    <a:pt x="8" y="959"/>
                  </a:lnTo>
                  <a:lnTo>
                    <a:pt x="194" y="95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4" name="Freeform 1916"/>
            <p:cNvSpPr>
              <a:spLocks/>
            </p:cNvSpPr>
            <p:nvPr/>
          </p:nvSpPr>
          <p:spPr bwMode="auto">
            <a:xfrm>
              <a:off x="2789" y="2207"/>
              <a:ext cx="51" cy="95"/>
            </a:xfrm>
            <a:custGeom>
              <a:avLst/>
              <a:gdLst>
                <a:gd name="T0" fmla="*/ 0 w 155"/>
                <a:gd name="T1" fmla="*/ 0 h 285"/>
                <a:gd name="T2" fmla="*/ 0 w 155"/>
                <a:gd name="T3" fmla="*/ 0 h 285"/>
                <a:gd name="T4" fmla="*/ 0 w 155"/>
                <a:gd name="T5" fmla="*/ 0 h 285"/>
                <a:gd name="T6" fmla="*/ 0 w 155"/>
                <a:gd name="T7" fmla="*/ 0 h 285"/>
                <a:gd name="T8" fmla="*/ 0 w 155"/>
                <a:gd name="T9" fmla="*/ 0 h 285"/>
                <a:gd name="T10" fmla="*/ 0 w 155"/>
                <a:gd name="T11" fmla="*/ 0 h 285"/>
                <a:gd name="T12" fmla="*/ 0 w 155"/>
                <a:gd name="T13" fmla="*/ 0 h 285"/>
                <a:gd name="T14" fmla="*/ 0 w 155"/>
                <a:gd name="T15" fmla="*/ 0 h 285"/>
                <a:gd name="T16" fmla="*/ 0 w 155"/>
                <a:gd name="T17" fmla="*/ 0 h 285"/>
                <a:gd name="T18" fmla="*/ 0 w 155"/>
                <a:gd name="T19" fmla="*/ 0 h 285"/>
                <a:gd name="T20" fmla="*/ 0 w 155"/>
                <a:gd name="T21" fmla="*/ 0 h 285"/>
                <a:gd name="T22" fmla="*/ 0 w 155"/>
                <a:gd name="T23" fmla="*/ 0 h 285"/>
                <a:gd name="T24" fmla="*/ 0 w 155"/>
                <a:gd name="T25" fmla="*/ 0 h 285"/>
                <a:gd name="T26" fmla="*/ 0 w 155"/>
                <a:gd name="T27" fmla="*/ 0 h 285"/>
                <a:gd name="T28" fmla="*/ 0 w 155"/>
                <a:gd name="T29" fmla="*/ 0 h 285"/>
                <a:gd name="T30" fmla="*/ 0 w 155"/>
                <a:gd name="T31" fmla="*/ 0 h 285"/>
                <a:gd name="T32" fmla="*/ 0 w 155"/>
                <a:gd name="T33" fmla="*/ 0 h 285"/>
                <a:gd name="T34" fmla="*/ 0 w 155"/>
                <a:gd name="T35" fmla="*/ 0 h 28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5" h="285">
                  <a:moveTo>
                    <a:pt x="155" y="285"/>
                  </a:moveTo>
                  <a:lnTo>
                    <a:pt x="155" y="111"/>
                  </a:lnTo>
                  <a:lnTo>
                    <a:pt x="127" y="90"/>
                  </a:lnTo>
                  <a:lnTo>
                    <a:pt x="155" y="53"/>
                  </a:lnTo>
                  <a:lnTo>
                    <a:pt x="155" y="2"/>
                  </a:lnTo>
                  <a:lnTo>
                    <a:pt x="130" y="2"/>
                  </a:lnTo>
                  <a:lnTo>
                    <a:pt x="103" y="2"/>
                  </a:lnTo>
                  <a:lnTo>
                    <a:pt x="77" y="2"/>
                  </a:lnTo>
                  <a:lnTo>
                    <a:pt x="51" y="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285"/>
                  </a:lnTo>
                  <a:lnTo>
                    <a:pt x="26" y="285"/>
                  </a:lnTo>
                  <a:lnTo>
                    <a:pt x="51" y="285"/>
                  </a:lnTo>
                  <a:lnTo>
                    <a:pt x="77" y="285"/>
                  </a:lnTo>
                  <a:lnTo>
                    <a:pt x="104" y="285"/>
                  </a:lnTo>
                  <a:lnTo>
                    <a:pt x="130" y="285"/>
                  </a:lnTo>
                  <a:lnTo>
                    <a:pt x="155" y="28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5" name="Line 1917"/>
            <p:cNvSpPr>
              <a:spLocks noChangeShapeType="1"/>
            </p:cNvSpPr>
            <p:nvPr/>
          </p:nvSpPr>
          <p:spPr bwMode="auto">
            <a:xfrm flipV="1">
              <a:off x="2840" y="1599"/>
              <a:ext cx="1" cy="10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6" name="Line 1918"/>
            <p:cNvSpPr>
              <a:spLocks noChangeShapeType="1"/>
            </p:cNvSpPr>
            <p:nvPr/>
          </p:nvSpPr>
          <p:spPr bwMode="auto">
            <a:xfrm>
              <a:off x="2776" y="1499"/>
              <a:ext cx="1" cy="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7" name="Line 1919"/>
            <p:cNvSpPr>
              <a:spLocks noChangeShapeType="1"/>
            </p:cNvSpPr>
            <p:nvPr/>
          </p:nvSpPr>
          <p:spPr bwMode="auto">
            <a:xfrm>
              <a:off x="2791" y="1499"/>
              <a:ext cx="1" cy="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8" name="Line 1920"/>
            <p:cNvSpPr>
              <a:spLocks noChangeShapeType="1"/>
            </p:cNvSpPr>
            <p:nvPr/>
          </p:nvSpPr>
          <p:spPr bwMode="auto">
            <a:xfrm flipV="1">
              <a:off x="2282" y="1507"/>
              <a:ext cx="1" cy="9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49" name="Line 1921"/>
            <p:cNvSpPr>
              <a:spLocks noChangeShapeType="1"/>
            </p:cNvSpPr>
            <p:nvPr/>
          </p:nvSpPr>
          <p:spPr bwMode="auto">
            <a:xfrm flipV="1">
              <a:off x="2296" y="1507"/>
              <a:ext cx="1" cy="9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0" name="Line 1922"/>
            <p:cNvSpPr>
              <a:spLocks noChangeShapeType="1"/>
            </p:cNvSpPr>
            <p:nvPr/>
          </p:nvSpPr>
          <p:spPr bwMode="auto">
            <a:xfrm flipV="1">
              <a:off x="1788" y="1536"/>
              <a:ext cx="1" cy="9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1" name="Line 1923"/>
            <p:cNvSpPr>
              <a:spLocks noChangeShapeType="1"/>
            </p:cNvSpPr>
            <p:nvPr/>
          </p:nvSpPr>
          <p:spPr bwMode="auto">
            <a:xfrm flipV="1">
              <a:off x="1796" y="1520"/>
              <a:ext cx="1" cy="10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2" name="Freeform 1924"/>
            <p:cNvSpPr>
              <a:spLocks/>
            </p:cNvSpPr>
            <p:nvPr/>
          </p:nvSpPr>
          <p:spPr bwMode="auto">
            <a:xfrm>
              <a:off x="1788" y="2244"/>
              <a:ext cx="8" cy="32"/>
            </a:xfrm>
            <a:custGeom>
              <a:avLst/>
              <a:gdLst>
                <a:gd name="T0" fmla="*/ 0 w 24"/>
                <a:gd name="T1" fmla="*/ 0 h 98"/>
                <a:gd name="T2" fmla="*/ 0 w 24"/>
                <a:gd name="T3" fmla="*/ 0 h 98"/>
                <a:gd name="T4" fmla="*/ 0 w 24"/>
                <a:gd name="T5" fmla="*/ 0 h 98"/>
                <a:gd name="T6" fmla="*/ 0 w 24"/>
                <a:gd name="T7" fmla="*/ 0 h 98"/>
                <a:gd name="T8" fmla="*/ 0 w 24"/>
                <a:gd name="T9" fmla="*/ 0 h 98"/>
                <a:gd name="T10" fmla="*/ 0 w 24"/>
                <a:gd name="T11" fmla="*/ 0 h 98"/>
                <a:gd name="T12" fmla="*/ 0 w 24"/>
                <a:gd name="T13" fmla="*/ 0 h 98"/>
                <a:gd name="T14" fmla="*/ 0 w 24"/>
                <a:gd name="T15" fmla="*/ 0 h 98"/>
                <a:gd name="T16" fmla="*/ 0 w 24"/>
                <a:gd name="T17" fmla="*/ 0 h 98"/>
                <a:gd name="T18" fmla="*/ 0 w 24"/>
                <a:gd name="T19" fmla="*/ 0 h 98"/>
                <a:gd name="T20" fmla="*/ 0 w 24"/>
                <a:gd name="T21" fmla="*/ 0 h 98"/>
                <a:gd name="T22" fmla="*/ 0 w 24"/>
                <a:gd name="T23" fmla="*/ 0 h 98"/>
                <a:gd name="T24" fmla="*/ 0 w 24"/>
                <a:gd name="T25" fmla="*/ 0 h 98"/>
                <a:gd name="T26" fmla="*/ 0 w 24"/>
                <a:gd name="T27" fmla="*/ 0 h 98"/>
                <a:gd name="T28" fmla="*/ 0 w 24"/>
                <a:gd name="T29" fmla="*/ 0 h 98"/>
                <a:gd name="T30" fmla="*/ 0 w 24"/>
                <a:gd name="T31" fmla="*/ 0 h 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4" h="98">
                  <a:moveTo>
                    <a:pt x="0" y="3"/>
                  </a:moveTo>
                  <a:lnTo>
                    <a:pt x="0" y="79"/>
                  </a:lnTo>
                  <a:lnTo>
                    <a:pt x="24" y="98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1"/>
                  </a:lnTo>
                  <a:lnTo>
                    <a:pt x="4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3" name="Freeform 1925"/>
            <p:cNvSpPr>
              <a:spLocks/>
            </p:cNvSpPr>
            <p:nvPr/>
          </p:nvSpPr>
          <p:spPr bwMode="auto">
            <a:xfrm>
              <a:off x="1788" y="2332"/>
              <a:ext cx="8" cy="290"/>
            </a:xfrm>
            <a:custGeom>
              <a:avLst/>
              <a:gdLst>
                <a:gd name="T0" fmla="*/ 0 w 24"/>
                <a:gd name="T1" fmla="*/ 0 h 868"/>
                <a:gd name="T2" fmla="*/ 0 w 24"/>
                <a:gd name="T3" fmla="*/ 0 h 868"/>
                <a:gd name="T4" fmla="*/ 0 w 24"/>
                <a:gd name="T5" fmla="*/ 0 h 868"/>
                <a:gd name="T6" fmla="*/ 0 w 24"/>
                <a:gd name="T7" fmla="*/ 0 h 868"/>
                <a:gd name="T8" fmla="*/ 0 w 24"/>
                <a:gd name="T9" fmla="*/ 0 h 868"/>
                <a:gd name="T10" fmla="*/ 0 w 24"/>
                <a:gd name="T11" fmla="*/ 0 h 868"/>
                <a:gd name="T12" fmla="*/ 0 w 24"/>
                <a:gd name="T13" fmla="*/ 0 h 8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868">
                  <a:moveTo>
                    <a:pt x="24" y="0"/>
                  </a:moveTo>
                  <a:lnTo>
                    <a:pt x="24" y="868"/>
                  </a:lnTo>
                  <a:lnTo>
                    <a:pt x="0" y="868"/>
                  </a:lnTo>
                  <a:lnTo>
                    <a:pt x="0" y="1"/>
                  </a:lnTo>
                  <a:lnTo>
                    <a:pt x="8" y="1"/>
                  </a:lnTo>
                  <a:lnTo>
                    <a:pt x="16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4" name="Freeform 1926"/>
            <p:cNvSpPr>
              <a:spLocks/>
            </p:cNvSpPr>
            <p:nvPr/>
          </p:nvSpPr>
          <p:spPr bwMode="auto">
            <a:xfrm>
              <a:off x="1788" y="2270"/>
              <a:ext cx="8" cy="35"/>
            </a:xfrm>
            <a:custGeom>
              <a:avLst/>
              <a:gdLst>
                <a:gd name="T0" fmla="*/ 0 w 24"/>
                <a:gd name="T1" fmla="*/ 0 h 106"/>
                <a:gd name="T2" fmla="*/ 0 w 24"/>
                <a:gd name="T3" fmla="*/ 0 h 106"/>
                <a:gd name="T4" fmla="*/ 0 w 24"/>
                <a:gd name="T5" fmla="*/ 0 h 106"/>
                <a:gd name="T6" fmla="*/ 0 w 24"/>
                <a:gd name="T7" fmla="*/ 0 h 106"/>
                <a:gd name="T8" fmla="*/ 0 w 24"/>
                <a:gd name="T9" fmla="*/ 0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06">
                  <a:moveTo>
                    <a:pt x="24" y="19"/>
                  </a:moveTo>
                  <a:lnTo>
                    <a:pt x="24" y="106"/>
                  </a:lnTo>
                  <a:lnTo>
                    <a:pt x="0" y="88"/>
                  </a:lnTo>
                  <a:lnTo>
                    <a:pt x="0" y="0"/>
                  </a:lnTo>
                  <a:lnTo>
                    <a:pt x="24" y="1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5" name="Freeform 1927"/>
            <p:cNvSpPr>
              <a:spLocks/>
            </p:cNvSpPr>
            <p:nvPr/>
          </p:nvSpPr>
          <p:spPr bwMode="auto">
            <a:xfrm>
              <a:off x="1788" y="2299"/>
              <a:ext cx="8" cy="20"/>
            </a:xfrm>
            <a:custGeom>
              <a:avLst/>
              <a:gdLst>
                <a:gd name="T0" fmla="*/ 0 w 24"/>
                <a:gd name="T1" fmla="*/ 0 h 58"/>
                <a:gd name="T2" fmla="*/ 0 w 24"/>
                <a:gd name="T3" fmla="*/ 0 h 58"/>
                <a:gd name="T4" fmla="*/ 0 w 24"/>
                <a:gd name="T5" fmla="*/ 0 h 58"/>
                <a:gd name="T6" fmla="*/ 0 w 24"/>
                <a:gd name="T7" fmla="*/ 0 h 58"/>
                <a:gd name="T8" fmla="*/ 0 w 24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24" y="18"/>
                  </a:moveTo>
                  <a:lnTo>
                    <a:pt x="0" y="0"/>
                  </a:lnTo>
                  <a:lnTo>
                    <a:pt x="0" y="58"/>
                  </a:lnTo>
                  <a:lnTo>
                    <a:pt x="24" y="25"/>
                  </a:lnTo>
                  <a:lnTo>
                    <a:pt x="24" y="1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6" name="Freeform 1928"/>
            <p:cNvSpPr>
              <a:spLocks/>
            </p:cNvSpPr>
            <p:nvPr/>
          </p:nvSpPr>
          <p:spPr bwMode="auto">
            <a:xfrm>
              <a:off x="1788" y="2308"/>
              <a:ext cx="8" cy="25"/>
            </a:xfrm>
            <a:custGeom>
              <a:avLst/>
              <a:gdLst>
                <a:gd name="T0" fmla="*/ 0 w 24"/>
                <a:gd name="T1" fmla="*/ 0 h 75"/>
                <a:gd name="T2" fmla="*/ 0 w 24"/>
                <a:gd name="T3" fmla="*/ 0 h 75"/>
                <a:gd name="T4" fmla="*/ 0 w 24"/>
                <a:gd name="T5" fmla="*/ 0 h 75"/>
                <a:gd name="T6" fmla="*/ 0 w 24"/>
                <a:gd name="T7" fmla="*/ 0 h 75"/>
                <a:gd name="T8" fmla="*/ 0 w 24"/>
                <a:gd name="T9" fmla="*/ 0 h 75"/>
                <a:gd name="T10" fmla="*/ 0 w 24"/>
                <a:gd name="T11" fmla="*/ 0 h 75"/>
                <a:gd name="T12" fmla="*/ 0 w 24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75">
                  <a:moveTo>
                    <a:pt x="24" y="0"/>
                  </a:moveTo>
                  <a:lnTo>
                    <a:pt x="24" y="74"/>
                  </a:lnTo>
                  <a:lnTo>
                    <a:pt x="16" y="74"/>
                  </a:lnTo>
                  <a:lnTo>
                    <a:pt x="8" y="75"/>
                  </a:lnTo>
                  <a:lnTo>
                    <a:pt x="0" y="75"/>
                  </a:lnTo>
                  <a:lnTo>
                    <a:pt x="0" y="3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7" name="Line 1929"/>
            <p:cNvSpPr>
              <a:spLocks noChangeShapeType="1"/>
            </p:cNvSpPr>
            <p:nvPr/>
          </p:nvSpPr>
          <p:spPr bwMode="auto">
            <a:xfrm>
              <a:off x="1788" y="162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8" name="Line 1930"/>
            <p:cNvSpPr>
              <a:spLocks noChangeShapeType="1"/>
            </p:cNvSpPr>
            <p:nvPr/>
          </p:nvSpPr>
          <p:spPr bwMode="auto">
            <a:xfrm>
              <a:off x="1788" y="1817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59" name="Line 1931"/>
            <p:cNvSpPr>
              <a:spLocks noChangeShapeType="1"/>
            </p:cNvSpPr>
            <p:nvPr/>
          </p:nvSpPr>
          <p:spPr bwMode="auto">
            <a:xfrm>
              <a:off x="1788" y="2005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0" name="Line 1932"/>
            <p:cNvSpPr>
              <a:spLocks noChangeShapeType="1"/>
            </p:cNvSpPr>
            <p:nvPr/>
          </p:nvSpPr>
          <p:spPr bwMode="auto">
            <a:xfrm>
              <a:off x="1788" y="2194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1" name="Line 1933"/>
            <p:cNvSpPr>
              <a:spLocks noChangeShapeType="1"/>
            </p:cNvSpPr>
            <p:nvPr/>
          </p:nvSpPr>
          <p:spPr bwMode="auto">
            <a:xfrm>
              <a:off x="1788" y="2382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2" name="Line 1934"/>
            <p:cNvSpPr>
              <a:spLocks noChangeShapeType="1"/>
            </p:cNvSpPr>
            <p:nvPr/>
          </p:nvSpPr>
          <p:spPr bwMode="auto">
            <a:xfrm>
              <a:off x="1788" y="2571"/>
              <a:ext cx="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3" name="Freeform 1935"/>
            <p:cNvSpPr>
              <a:spLocks/>
            </p:cNvSpPr>
            <p:nvPr/>
          </p:nvSpPr>
          <p:spPr bwMode="auto">
            <a:xfrm>
              <a:off x="1796" y="2276"/>
              <a:ext cx="15" cy="30"/>
            </a:xfrm>
            <a:custGeom>
              <a:avLst/>
              <a:gdLst>
                <a:gd name="T0" fmla="*/ 0 w 45"/>
                <a:gd name="T1" fmla="*/ 0 h 89"/>
                <a:gd name="T2" fmla="*/ 0 w 45"/>
                <a:gd name="T3" fmla="*/ 0 h 89"/>
                <a:gd name="T4" fmla="*/ 0 w 45"/>
                <a:gd name="T5" fmla="*/ 0 h 89"/>
                <a:gd name="T6" fmla="*/ 0 w 45"/>
                <a:gd name="T7" fmla="*/ 0 h 89"/>
                <a:gd name="T8" fmla="*/ 0 w 45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9">
                  <a:moveTo>
                    <a:pt x="0" y="0"/>
                  </a:moveTo>
                  <a:lnTo>
                    <a:pt x="0" y="87"/>
                  </a:lnTo>
                  <a:lnTo>
                    <a:pt x="3" y="89"/>
                  </a:lnTo>
                  <a:lnTo>
                    <a:pt x="45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4" name="Line 1936"/>
            <p:cNvSpPr>
              <a:spLocks noChangeShapeType="1"/>
            </p:cNvSpPr>
            <p:nvPr/>
          </p:nvSpPr>
          <p:spPr bwMode="auto">
            <a:xfrm>
              <a:off x="1796" y="162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5" name="Line 1937"/>
            <p:cNvSpPr>
              <a:spLocks noChangeShapeType="1"/>
            </p:cNvSpPr>
            <p:nvPr/>
          </p:nvSpPr>
          <p:spPr bwMode="auto">
            <a:xfrm>
              <a:off x="1796" y="1817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6" name="Line 1938"/>
            <p:cNvSpPr>
              <a:spLocks noChangeShapeType="1"/>
            </p:cNvSpPr>
            <p:nvPr/>
          </p:nvSpPr>
          <p:spPr bwMode="auto">
            <a:xfrm>
              <a:off x="1796" y="2005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7" name="Line 1939"/>
            <p:cNvSpPr>
              <a:spLocks noChangeShapeType="1"/>
            </p:cNvSpPr>
            <p:nvPr/>
          </p:nvSpPr>
          <p:spPr bwMode="auto">
            <a:xfrm>
              <a:off x="1796" y="2194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8" name="Line 1940"/>
            <p:cNvSpPr>
              <a:spLocks noChangeShapeType="1"/>
            </p:cNvSpPr>
            <p:nvPr/>
          </p:nvSpPr>
          <p:spPr bwMode="auto">
            <a:xfrm>
              <a:off x="1796" y="2382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69" name="Line 1941"/>
            <p:cNvSpPr>
              <a:spLocks noChangeShapeType="1"/>
            </p:cNvSpPr>
            <p:nvPr/>
          </p:nvSpPr>
          <p:spPr bwMode="auto">
            <a:xfrm>
              <a:off x="1796" y="2571"/>
              <a:ext cx="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0" name="Line 1942"/>
            <p:cNvSpPr>
              <a:spLocks noChangeShapeType="1"/>
            </p:cNvSpPr>
            <p:nvPr/>
          </p:nvSpPr>
          <p:spPr bwMode="auto">
            <a:xfrm flipH="1">
              <a:off x="2840" y="1651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1" name="Line 1943"/>
            <p:cNvSpPr>
              <a:spLocks noChangeShapeType="1"/>
            </p:cNvSpPr>
            <p:nvPr/>
          </p:nvSpPr>
          <p:spPr bwMode="auto">
            <a:xfrm flipH="1">
              <a:off x="2840" y="1640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2" name="Line 1944"/>
            <p:cNvSpPr>
              <a:spLocks noChangeShapeType="1"/>
            </p:cNvSpPr>
            <p:nvPr/>
          </p:nvSpPr>
          <p:spPr bwMode="auto">
            <a:xfrm flipH="1">
              <a:off x="2840" y="1763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3" name="Line 1945"/>
            <p:cNvSpPr>
              <a:spLocks noChangeShapeType="1"/>
            </p:cNvSpPr>
            <p:nvPr/>
          </p:nvSpPr>
          <p:spPr bwMode="auto">
            <a:xfrm flipH="1">
              <a:off x="2840" y="1752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4" name="Line 1946"/>
            <p:cNvSpPr>
              <a:spLocks noChangeShapeType="1"/>
            </p:cNvSpPr>
            <p:nvPr/>
          </p:nvSpPr>
          <p:spPr bwMode="auto">
            <a:xfrm flipH="1">
              <a:off x="2840" y="1878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5" name="Line 1947"/>
            <p:cNvSpPr>
              <a:spLocks noChangeShapeType="1"/>
            </p:cNvSpPr>
            <p:nvPr/>
          </p:nvSpPr>
          <p:spPr bwMode="auto">
            <a:xfrm flipH="1">
              <a:off x="2840" y="1867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6" name="Line 1948"/>
            <p:cNvSpPr>
              <a:spLocks noChangeShapeType="1"/>
            </p:cNvSpPr>
            <p:nvPr/>
          </p:nvSpPr>
          <p:spPr bwMode="auto">
            <a:xfrm flipH="1">
              <a:off x="2840" y="1994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7" name="Line 1949"/>
            <p:cNvSpPr>
              <a:spLocks noChangeShapeType="1"/>
            </p:cNvSpPr>
            <p:nvPr/>
          </p:nvSpPr>
          <p:spPr bwMode="auto">
            <a:xfrm flipH="1">
              <a:off x="2840" y="1985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8" name="Line 1950"/>
            <p:cNvSpPr>
              <a:spLocks noChangeShapeType="1"/>
            </p:cNvSpPr>
            <p:nvPr/>
          </p:nvSpPr>
          <p:spPr bwMode="auto">
            <a:xfrm flipH="1">
              <a:off x="2840" y="2098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79" name="Line 1951"/>
            <p:cNvSpPr>
              <a:spLocks noChangeShapeType="1"/>
            </p:cNvSpPr>
            <p:nvPr/>
          </p:nvSpPr>
          <p:spPr bwMode="auto">
            <a:xfrm>
              <a:off x="1864" y="2114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0" name="Line 1952"/>
            <p:cNvSpPr>
              <a:spLocks noChangeShapeType="1"/>
            </p:cNvSpPr>
            <p:nvPr/>
          </p:nvSpPr>
          <p:spPr bwMode="auto">
            <a:xfrm flipH="1">
              <a:off x="2352" y="1995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1" name="Line 1953"/>
            <p:cNvSpPr>
              <a:spLocks noChangeShapeType="1"/>
            </p:cNvSpPr>
            <p:nvPr/>
          </p:nvSpPr>
          <p:spPr bwMode="auto">
            <a:xfrm flipH="1">
              <a:off x="2352" y="1984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2" name="Line 1954"/>
            <p:cNvSpPr>
              <a:spLocks noChangeShapeType="1"/>
            </p:cNvSpPr>
            <p:nvPr/>
          </p:nvSpPr>
          <p:spPr bwMode="auto">
            <a:xfrm flipH="1">
              <a:off x="2352" y="1877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3" name="Line 1955"/>
            <p:cNvSpPr>
              <a:spLocks noChangeShapeType="1"/>
            </p:cNvSpPr>
            <p:nvPr/>
          </p:nvSpPr>
          <p:spPr bwMode="auto">
            <a:xfrm flipH="1">
              <a:off x="2352" y="1867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4" name="Line 1956"/>
            <p:cNvSpPr>
              <a:spLocks noChangeShapeType="1"/>
            </p:cNvSpPr>
            <p:nvPr/>
          </p:nvSpPr>
          <p:spPr bwMode="auto">
            <a:xfrm flipH="1">
              <a:off x="2352" y="1761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5" name="Line 1957"/>
            <p:cNvSpPr>
              <a:spLocks noChangeShapeType="1"/>
            </p:cNvSpPr>
            <p:nvPr/>
          </p:nvSpPr>
          <p:spPr bwMode="auto">
            <a:xfrm flipH="1">
              <a:off x="2352" y="1752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6" name="Line 1958"/>
            <p:cNvSpPr>
              <a:spLocks noChangeShapeType="1"/>
            </p:cNvSpPr>
            <p:nvPr/>
          </p:nvSpPr>
          <p:spPr bwMode="auto">
            <a:xfrm flipH="1">
              <a:off x="2352" y="164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7" name="Line 1959"/>
            <p:cNvSpPr>
              <a:spLocks noChangeShapeType="1"/>
            </p:cNvSpPr>
            <p:nvPr/>
          </p:nvSpPr>
          <p:spPr bwMode="auto">
            <a:xfrm>
              <a:off x="1864" y="163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8" name="Line 1960"/>
            <p:cNvSpPr>
              <a:spLocks noChangeShapeType="1"/>
            </p:cNvSpPr>
            <p:nvPr/>
          </p:nvSpPr>
          <p:spPr bwMode="auto">
            <a:xfrm flipH="1">
              <a:off x="1397" y="2111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89" name="Line 1961"/>
            <p:cNvSpPr>
              <a:spLocks noChangeShapeType="1"/>
            </p:cNvSpPr>
            <p:nvPr/>
          </p:nvSpPr>
          <p:spPr bwMode="auto">
            <a:xfrm>
              <a:off x="1142" y="2100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0" name="Line 1962"/>
            <p:cNvSpPr>
              <a:spLocks noChangeShapeType="1"/>
            </p:cNvSpPr>
            <p:nvPr/>
          </p:nvSpPr>
          <p:spPr bwMode="auto">
            <a:xfrm flipH="1">
              <a:off x="1397" y="1994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1" name="Line 1963"/>
            <p:cNvSpPr>
              <a:spLocks noChangeShapeType="1"/>
            </p:cNvSpPr>
            <p:nvPr/>
          </p:nvSpPr>
          <p:spPr bwMode="auto">
            <a:xfrm>
              <a:off x="1142" y="1981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2" name="Line 1964"/>
            <p:cNvSpPr>
              <a:spLocks noChangeShapeType="1"/>
            </p:cNvSpPr>
            <p:nvPr/>
          </p:nvSpPr>
          <p:spPr bwMode="auto">
            <a:xfrm flipH="1">
              <a:off x="1397" y="1878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3" name="Line 1965"/>
            <p:cNvSpPr>
              <a:spLocks noChangeShapeType="1"/>
            </p:cNvSpPr>
            <p:nvPr/>
          </p:nvSpPr>
          <p:spPr bwMode="auto">
            <a:xfrm>
              <a:off x="1142" y="1867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4" name="Line 1966"/>
            <p:cNvSpPr>
              <a:spLocks noChangeShapeType="1"/>
            </p:cNvSpPr>
            <p:nvPr/>
          </p:nvSpPr>
          <p:spPr bwMode="auto">
            <a:xfrm flipH="1">
              <a:off x="1397" y="1761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5" name="Line 1967"/>
            <p:cNvSpPr>
              <a:spLocks noChangeShapeType="1"/>
            </p:cNvSpPr>
            <p:nvPr/>
          </p:nvSpPr>
          <p:spPr bwMode="auto">
            <a:xfrm>
              <a:off x="1142" y="1752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6" name="Line 1968"/>
            <p:cNvSpPr>
              <a:spLocks noChangeShapeType="1"/>
            </p:cNvSpPr>
            <p:nvPr/>
          </p:nvSpPr>
          <p:spPr bwMode="auto">
            <a:xfrm flipH="1" flipV="1">
              <a:off x="1397" y="1647"/>
              <a:ext cx="336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7" name="Line 1969"/>
            <p:cNvSpPr>
              <a:spLocks noChangeShapeType="1"/>
            </p:cNvSpPr>
            <p:nvPr/>
          </p:nvSpPr>
          <p:spPr bwMode="auto">
            <a:xfrm>
              <a:off x="1142" y="1639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8" name="Line 1970"/>
            <p:cNvSpPr>
              <a:spLocks noChangeShapeType="1"/>
            </p:cNvSpPr>
            <p:nvPr/>
          </p:nvSpPr>
          <p:spPr bwMode="auto">
            <a:xfrm>
              <a:off x="1142" y="1534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699" name="Line 1971"/>
            <p:cNvSpPr>
              <a:spLocks noChangeShapeType="1"/>
            </p:cNvSpPr>
            <p:nvPr/>
          </p:nvSpPr>
          <p:spPr bwMode="auto">
            <a:xfrm flipH="1">
              <a:off x="1397" y="1525"/>
              <a:ext cx="2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0" name="Line 1972"/>
            <p:cNvSpPr>
              <a:spLocks noChangeShapeType="1"/>
            </p:cNvSpPr>
            <p:nvPr/>
          </p:nvSpPr>
          <p:spPr bwMode="auto">
            <a:xfrm>
              <a:off x="1142" y="1417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1" name="Line 1973"/>
            <p:cNvSpPr>
              <a:spLocks noChangeShapeType="1"/>
            </p:cNvSpPr>
            <p:nvPr/>
          </p:nvSpPr>
          <p:spPr bwMode="auto">
            <a:xfrm flipH="1">
              <a:off x="1397" y="1405"/>
              <a:ext cx="171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2" name="Freeform 1974"/>
            <p:cNvSpPr>
              <a:spLocks/>
            </p:cNvSpPr>
            <p:nvPr/>
          </p:nvSpPr>
          <p:spPr bwMode="auto">
            <a:xfrm>
              <a:off x="2282" y="2347"/>
              <a:ext cx="12" cy="267"/>
            </a:xfrm>
            <a:custGeom>
              <a:avLst/>
              <a:gdLst>
                <a:gd name="T0" fmla="*/ 0 w 36"/>
                <a:gd name="T1" fmla="*/ 0 h 800"/>
                <a:gd name="T2" fmla="*/ 0 w 36"/>
                <a:gd name="T3" fmla="*/ 0 h 800"/>
                <a:gd name="T4" fmla="*/ 0 w 36"/>
                <a:gd name="T5" fmla="*/ 0 h 800"/>
                <a:gd name="T6" fmla="*/ 0 w 36"/>
                <a:gd name="T7" fmla="*/ 0 h 800"/>
                <a:gd name="T8" fmla="*/ 0 w 36"/>
                <a:gd name="T9" fmla="*/ 0 h 800"/>
                <a:gd name="T10" fmla="*/ 0 w 36"/>
                <a:gd name="T11" fmla="*/ 0 h 800"/>
                <a:gd name="T12" fmla="*/ 0 w 36"/>
                <a:gd name="T13" fmla="*/ 0 h 800"/>
                <a:gd name="T14" fmla="*/ 0 w 36"/>
                <a:gd name="T15" fmla="*/ 0 h 800"/>
                <a:gd name="T16" fmla="*/ 0 w 36"/>
                <a:gd name="T17" fmla="*/ 0 h 800"/>
                <a:gd name="T18" fmla="*/ 0 w 36"/>
                <a:gd name="T19" fmla="*/ 0 h 800"/>
                <a:gd name="T20" fmla="*/ 0 w 36"/>
                <a:gd name="T21" fmla="*/ 0 h 8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800">
                  <a:moveTo>
                    <a:pt x="36" y="3"/>
                  </a:moveTo>
                  <a:lnTo>
                    <a:pt x="36" y="782"/>
                  </a:lnTo>
                  <a:lnTo>
                    <a:pt x="29" y="773"/>
                  </a:lnTo>
                  <a:lnTo>
                    <a:pt x="0" y="80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31" y="3"/>
                  </a:lnTo>
                  <a:lnTo>
                    <a:pt x="36" y="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3" name="Freeform 1975"/>
            <p:cNvSpPr>
              <a:spLocks/>
            </p:cNvSpPr>
            <p:nvPr/>
          </p:nvSpPr>
          <p:spPr bwMode="auto">
            <a:xfrm>
              <a:off x="2282" y="2220"/>
              <a:ext cx="12" cy="66"/>
            </a:xfrm>
            <a:custGeom>
              <a:avLst/>
              <a:gdLst>
                <a:gd name="T0" fmla="*/ 0 w 36"/>
                <a:gd name="T1" fmla="*/ 0 h 197"/>
                <a:gd name="T2" fmla="*/ 0 w 36"/>
                <a:gd name="T3" fmla="*/ 0 h 197"/>
                <a:gd name="T4" fmla="*/ 0 w 36"/>
                <a:gd name="T5" fmla="*/ 0 h 197"/>
                <a:gd name="T6" fmla="*/ 0 w 36"/>
                <a:gd name="T7" fmla="*/ 0 h 197"/>
                <a:gd name="T8" fmla="*/ 0 w 36"/>
                <a:gd name="T9" fmla="*/ 0 h 197"/>
                <a:gd name="T10" fmla="*/ 0 w 36"/>
                <a:gd name="T11" fmla="*/ 0 h 197"/>
                <a:gd name="T12" fmla="*/ 0 w 36"/>
                <a:gd name="T13" fmla="*/ 0 h 197"/>
                <a:gd name="T14" fmla="*/ 0 w 36"/>
                <a:gd name="T15" fmla="*/ 0 h 197"/>
                <a:gd name="T16" fmla="*/ 0 w 36"/>
                <a:gd name="T17" fmla="*/ 0 h 197"/>
                <a:gd name="T18" fmla="*/ 0 w 36"/>
                <a:gd name="T19" fmla="*/ 0 h 1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197">
                  <a:moveTo>
                    <a:pt x="36" y="0"/>
                  </a:moveTo>
                  <a:lnTo>
                    <a:pt x="36" y="197"/>
                  </a:lnTo>
                  <a:lnTo>
                    <a:pt x="0" y="170"/>
                  </a:lnTo>
                  <a:lnTo>
                    <a:pt x="0" y="0"/>
                  </a:lnTo>
                  <a:lnTo>
                    <a:pt x="6" y="0"/>
                  </a:lnTo>
                  <a:lnTo>
                    <a:pt x="12" y="0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31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4" name="Freeform 1976"/>
            <p:cNvSpPr>
              <a:spLocks/>
            </p:cNvSpPr>
            <p:nvPr/>
          </p:nvSpPr>
          <p:spPr bwMode="auto">
            <a:xfrm>
              <a:off x="2282" y="2302"/>
              <a:ext cx="12" cy="46"/>
            </a:xfrm>
            <a:custGeom>
              <a:avLst/>
              <a:gdLst>
                <a:gd name="T0" fmla="*/ 0 w 36"/>
                <a:gd name="T1" fmla="*/ 0 h 138"/>
                <a:gd name="T2" fmla="*/ 0 w 36"/>
                <a:gd name="T3" fmla="*/ 0 h 138"/>
                <a:gd name="T4" fmla="*/ 0 w 36"/>
                <a:gd name="T5" fmla="*/ 0 h 138"/>
                <a:gd name="T6" fmla="*/ 0 w 36"/>
                <a:gd name="T7" fmla="*/ 0 h 138"/>
                <a:gd name="T8" fmla="*/ 0 w 36"/>
                <a:gd name="T9" fmla="*/ 0 h 138"/>
                <a:gd name="T10" fmla="*/ 0 w 36"/>
                <a:gd name="T11" fmla="*/ 0 h 138"/>
                <a:gd name="T12" fmla="*/ 0 w 36"/>
                <a:gd name="T13" fmla="*/ 0 h 138"/>
                <a:gd name="T14" fmla="*/ 0 w 36"/>
                <a:gd name="T15" fmla="*/ 0 h 138"/>
                <a:gd name="T16" fmla="*/ 0 w 36"/>
                <a:gd name="T17" fmla="*/ 0 h 138"/>
                <a:gd name="T18" fmla="*/ 0 w 36"/>
                <a:gd name="T19" fmla="*/ 0 h 1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138">
                  <a:moveTo>
                    <a:pt x="36" y="27"/>
                  </a:moveTo>
                  <a:lnTo>
                    <a:pt x="36" y="138"/>
                  </a:lnTo>
                  <a:lnTo>
                    <a:pt x="31" y="138"/>
                  </a:lnTo>
                  <a:lnTo>
                    <a:pt x="24" y="138"/>
                  </a:lnTo>
                  <a:lnTo>
                    <a:pt x="19" y="137"/>
                  </a:lnTo>
                  <a:lnTo>
                    <a:pt x="12" y="137"/>
                  </a:lnTo>
                  <a:lnTo>
                    <a:pt x="6" y="135"/>
                  </a:lnTo>
                  <a:lnTo>
                    <a:pt x="0" y="135"/>
                  </a:lnTo>
                  <a:lnTo>
                    <a:pt x="0" y="0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5" name="Freeform 1977"/>
            <p:cNvSpPr>
              <a:spLocks/>
            </p:cNvSpPr>
            <p:nvPr/>
          </p:nvSpPr>
          <p:spPr bwMode="auto">
            <a:xfrm>
              <a:off x="2282" y="2277"/>
              <a:ext cx="12" cy="34"/>
            </a:xfrm>
            <a:custGeom>
              <a:avLst/>
              <a:gdLst>
                <a:gd name="T0" fmla="*/ 0 w 36"/>
                <a:gd name="T1" fmla="*/ 0 h 102"/>
                <a:gd name="T2" fmla="*/ 0 w 36"/>
                <a:gd name="T3" fmla="*/ 0 h 102"/>
                <a:gd name="T4" fmla="*/ 0 w 36"/>
                <a:gd name="T5" fmla="*/ 0 h 102"/>
                <a:gd name="T6" fmla="*/ 0 w 36"/>
                <a:gd name="T7" fmla="*/ 0 h 102"/>
                <a:gd name="T8" fmla="*/ 0 w 36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02">
                  <a:moveTo>
                    <a:pt x="36" y="27"/>
                  </a:moveTo>
                  <a:lnTo>
                    <a:pt x="36" y="102"/>
                  </a:lnTo>
                  <a:lnTo>
                    <a:pt x="0" y="75"/>
                  </a:lnTo>
                  <a:lnTo>
                    <a:pt x="0" y="0"/>
                  </a:lnTo>
                  <a:lnTo>
                    <a:pt x="36" y="2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6" name="Freeform 1978"/>
            <p:cNvSpPr>
              <a:spLocks/>
            </p:cNvSpPr>
            <p:nvPr/>
          </p:nvSpPr>
          <p:spPr bwMode="auto">
            <a:xfrm>
              <a:off x="2282" y="2114"/>
              <a:ext cx="12" cy="106"/>
            </a:xfrm>
            <a:custGeom>
              <a:avLst/>
              <a:gdLst>
                <a:gd name="T0" fmla="*/ 0 w 36"/>
                <a:gd name="T1" fmla="*/ 0 h 318"/>
                <a:gd name="T2" fmla="*/ 0 w 36"/>
                <a:gd name="T3" fmla="*/ 0 h 318"/>
                <a:gd name="T4" fmla="*/ 0 w 36"/>
                <a:gd name="T5" fmla="*/ 0 h 318"/>
                <a:gd name="T6" fmla="*/ 0 w 36"/>
                <a:gd name="T7" fmla="*/ 0 h 318"/>
                <a:gd name="T8" fmla="*/ 0 w 36"/>
                <a:gd name="T9" fmla="*/ 0 h 318"/>
                <a:gd name="T10" fmla="*/ 0 w 36"/>
                <a:gd name="T11" fmla="*/ 0 h 318"/>
                <a:gd name="T12" fmla="*/ 0 w 36"/>
                <a:gd name="T13" fmla="*/ 0 h 318"/>
                <a:gd name="T14" fmla="*/ 0 w 36"/>
                <a:gd name="T15" fmla="*/ 0 h 318"/>
                <a:gd name="T16" fmla="*/ 0 w 36"/>
                <a:gd name="T17" fmla="*/ 0 h 318"/>
                <a:gd name="T18" fmla="*/ 0 w 36"/>
                <a:gd name="T19" fmla="*/ 0 h 3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318">
                  <a:moveTo>
                    <a:pt x="36" y="0"/>
                  </a:moveTo>
                  <a:lnTo>
                    <a:pt x="36" y="318"/>
                  </a:lnTo>
                  <a:lnTo>
                    <a:pt x="31" y="318"/>
                  </a:lnTo>
                  <a:lnTo>
                    <a:pt x="24" y="318"/>
                  </a:lnTo>
                  <a:lnTo>
                    <a:pt x="19" y="318"/>
                  </a:lnTo>
                  <a:lnTo>
                    <a:pt x="12" y="318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07" name="Rectangle 1979"/>
            <p:cNvSpPr>
              <a:spLocks noChangeArrowheads="1"/>
            </p:cNvSpPr>
            <p:nvPr/>
          </p:nvSpPr>
          <p:spPr bwMode="auto">
            <a:xfrm>
              <a:off x="2282" y="1995"/>
              <a:ext cx="12" cy="10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708" name="Rectangle 1980"/>
            <p:cNvSpPr>
              <a:spLocks noChangeArrowheads="1"/>
            </p:cNvSpPr>
            <p:nvPr/>
          </p:nvSpPr>
          <p:spPr bwMode="auto">
            <a:xfrm>
              <a:off x="2282" y="2098"/>
              <a:ext cx="12" cy="16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709" name="Rectangle 1981"/>
            <p:cNvSpPr>
              <a:spLocks noChangeArrowheads="1"/>
            </p:cNvSpPr>
            <p:nvPr/>
          </p:nvSpPr>
          <p:spPr bwMode="auto">
            <a:xfrm>
              <a:off x="2282" y="1984"/>
              <a:ext cx="12" cy="11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39710" name="Line 1982"/>
            <p:cNvSpPr>
              <a:spLocks noChangeShapeType="1"/>
            </p:cNvSpPr>
            <p:nvPr/>
          </p:nvSpPr>
          <p:spPr bwMode="auto">
            <a:xfrm>
              <a:off x="2282" y="1614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1" name="Line 1983"/>
            <p:cNvSpPr>
              <a:spLocks noChangeShapeType="1"/>
            </p:cNvSpPr>
            <p:nvPr/>
          </p:nvSpPr>
          <p:spPr bwMode="auto">
            <a:xfrm>
              <a:off x="2282" y="1802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2" name="Line 1984"/>
            <p:cNvSpPr>
              <a:spLocks noChangeShapeType="1"/>
            </p:cNvSpPr>
            <p:nvPr/>
          </p:nvSpPr>
          <p:spPr bwMode="auto">
            <a:xfrm>
              <a:off x="2282" y="1991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3" name="Line 1985"/>
            <p:cNvSpPr>
              <a:spLocks noChangeShapeType="1"/>
            </p:cNvSpPr>
            <p:nvPr/>
          </p:nvSpPr>
          <p:spPr bwMode="auto">
            <a:xfrm>
              <a:off x="2282" y="2179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4" name="Line 1986"/>
            <p:cNvSpPr>
              <a:spLocks noChangeShapeType="1"/>
            </p:cNvSpPr>
            <p:nvPr/>
          </p:nvSpPr>
          <p:spPr bwMode="auto">
            <a:xfrm>
              <a:off x="2282" y="2368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5" name="Line 1987"/>
            <p:cNvSpPr>
              <a:spLocks noChangeShapeType="1"/>
            </p:cNvSpPr>
            <p:nvPr/>
          </p:nvSpPr>
          <p:spPr bwMode="auto">
            <a:xfrm>
              <a:off x="2282" y="2556"/>
              <a:ext cx="1" cy="5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6" name="Freeform 1988"/>
            <p:cNvSpPr>
              <a:spLocks/>
            </p:cNvSpPr>
            <p:nvPr/>
          </p:nvSpPr>
          <p:spPr bwMode="auto">
            <a:xfrm>
              <a:off x="2294" y="2286"/>
              <a:ext cx="35" cy="42"/>
            </a:xfrm>
            <a:custGeom>
              <a:avLst/>
              <a:gdLst>
                <a:gd name="T0" fmla="*/ 0 w 105"/>
                <a:gd name="T1" fmla="*/ 0 h 125"/>
                <a:gd name="T2" fmla="*/ 0 w 105"/>
                <a:gd name="T3" fmla="*/ 0 h 125"/>
                <a:gd name="T4" fmla="*/ 0 w 105"/>
                <a:gd name="T5" fmla="*/ 0 h 125"/>
                <a:gd name="T6" fmla="*/ 0 w 105"/>
                <a:gd name="T7" fmla="*/ 0 h 125"/>
                <a:gd name="T8" fmla="*/ 0 w 105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25">
                  <a:moveTo>
                    <a:pt x="105" y="77"/>
                  </a:moveTo>
                  <a:lnTo>
                    <a:pt x="0" y="0"/>
                  </a:lnTo>
                  <a:lnTo>
                    <a:pt x="0" y="75"/>
                  </a:lnTo>
                  <a:lnTo>
                    <a:pt x="69" y="125"/>
                  </a:lnTo>
                  <a:lnTo>
                    <a:pt x="105" y="7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7" name="Line 1989"/>
            <p:cNvSpPr>
              <a:spLocks noChangeShapeType="1"/>
            </p:cNvSpPr>
            <p:nvPr/>
          </p:nvSpPr>
          <p:spPr bwMode="auto">
            <a:xfrm>
              <a:off x="2294" y="1612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8" name="Line 1990"/>
            <p:cNvSpPr>
              <a:spLocks noChangeShapeType="1"/>
            </p:cNvSpPr>
            <p:nvPr/>
          </p:nvSpPr>
          <p:spPr bwMode="auto">
            <a:xfrm>
              <a:off x="2294" y="1801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19" name="Line 1991"/>
            <p:cNvSpPr>
              <a:spLocks noChangeShapeType="1"/>
            </p:cNvSpPr>
            <p:nvPr/>
          </p:nvSpPr>
          <p:spPr bwMode="auto">
            <a:xfrm>
              <a:off x="2294" y="1989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0" name="Line 1992"/>
            <p:cNvSpPr>
              <a:spLocks noChangeShapeType="1"/>
            </p:cNvSpPr>
            <p:nvPr/>
          </p:nvSpPr>
          <p:spPr bwMode="auto">
            <a:xfrm>
              <a:off x="2294" y="217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1" name="Line 1993"/>
            <p:cNvSpPr>
              <a:spLocks noChangeShapeType="1"/>
            </p:cNvSpPr>
            <p:nvPr/>
          </p:nvSpPr>
          <p:spPr bwMode="auto">
            <a:xfrm>
              <a:off x="2294" y="2367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2" name="Line 1994"/>
            <p:cNvSpPr>
              <a:spLocks noChangeShapeType="1"/>
            </p:cNvSpPr>
            <p:nvPr/>
          </p:nvSpPr>
          <p:spPr bwMode="auto">
            <a:xfrm>
              <a:off x="2294" y="2555"/>
              <a:ext cx="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3" name="Freeform 1995"/>
            <p:cNvSpPr>
              <a:spLocks/>
            </p:cNvSpPr>
            <p:nvPr/>
          </p:nvSpPr>
          <p:spPr bwMode="auto">
            <a:xfrm>
              <a:off x="2776" y="2207"/>
              <a:ext cx="13" cy="95"/>
            </a:xfrm>
            <a:custGeom>
              <a:avLst/>
              <a:gdLst>
                <a:gd name="T0" fmla="*/ 0 w 39"/>
                <a:gd name="T1" fmla="*/ 0 h 286"/>
                <a:gd name="T2" fmla="*/ 0 w 39"/>
                <a:gd name="T3" fmla="*/ 0 h 286"/>
                <a:gd name="T4" fmla="*/ 0 w 39"/>
                <a:gd name="T5" fmla="*/ 0 h 286"/>
                <a:gd name="T6" fmla="*/ 0 w 39"/>
                <a:gd name="T7" fmla="*/ 0 h 286"/>
                <a:gd name="T8" fmla="*/ 0 w 39"/>
                <a:gd name="T9" fmla="*/ 0 h 286"/>
                <a:gd name="T10" fmla="*/ 0 w 39"/>
                <a:gd name="T11" fmla="*/ 0 h 286"/>
                <a:gd name="T12" fmla="*/ 0 w 39"/>
                <a:gd name="T13" fmla="*/ 0 h 286"/>
                <a:gd name="T14" fmla="*/ 0 w 39"/>
                <a:gd name="T15" fmla="*/ 0 h 286"/>
                <a:gd name="T16" fmla="*/ 0 w 39"/>
                <a:gd name="T17" fmla="*/ 0 h 286"/>
                <a:gd name="T18" fmla="*/ 0 w 39"/>
                <a:gd name="T19" fmla="*/ 0 h 286"/>
                <a:gd name="T20" fmla="*/ 0 w 39"/>
                <a:gd name="T21" fmla="*/ 0 h 286"/>
                <a:gd name="T22" fmla="*/ 0 w 39"/>
                <a:gd name="T23" fmla="*/ 0 h 2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286">
                  <a:moveTo>
                    <a:pt x="39" y="1"/>
                  </a:moveTo>
                  <a:lnTo>
                    <a:pt x="39" y="286"/>
                  </a:lnTo>
                  <a:lnTo>
                    <a:pt x="26" y="286"/>
                  </a:lnTo>
                  <a:lnTo>
                    <a:pt x="13" y="286"/>
                  </a:lnTo>
                  <a:lnTo>
                    <a:pt x="0" y="286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9" y="1"/>
                  </a:lnTo>
                  <a:lnTo>
                    <a:pt x="26" y="1"/>
                  </a:lnTo>
                  <a:lnTo>
                    <a:pt x="32" y="1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4" name="Line 1996"/>
            <p:cNvSpPr>
              <a:spLocks noChangeShapeType="1"/>
            </p:cNvSpPr>
            <p:nvPr/>
          </p:nvSpPr>
          <p:spPr bwMode="auto">
            <a:xfrm>
              <a:off x="2789" y="1601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5" name="Line 1997"/>
            <p:cNvSpPr>
              <a:spLocks noChangeShapeType="1"/>
            </p:cNvSpPr>
            <p:nvPr/>
          </p:nvSpPr>
          <p:spPr bwMode="auto">
            <a:xfrm>
              <a:off x="2789" y="1789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6" name="Line 1998"/>
            <p:cNvSpPr>
              <a:spLocks noChangeShapeType="1"/>
            </p:cNvSpPr>
            <p:nvPr/>
          </p:nvSpPr>
          <p:spPr bwMode="auto">
            <a:xfrm>
              <a:off x="2789" y="1978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7" name="Line 1999"/>
            <p:cNvSpPr>
              <a:spLocks noChangeShapeType="1"/>
            </p:cNvSpPr>
            <p:nvPr/>
          </p:nvSpPr>
          <p:spPr bwMode="auto">
            <a:xfrm>
              <a:off x="2789" y="2166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8" name="Line 2000"/>
            <p:cNvSpPr>
              <a:spLocks noChangeShapeType="1"/>
            </p:cNvSpPr>
            <p:nvPr/>
          </p:nvSpPr>
          <p:spPr bwMode="auto">
            <a:xfrm>
              <a:off x="2789" y="2355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29" name="Line 2001"/>
            <p:cNvSpPr>
              <a:spLocks noChangeShapeType="1"/>
            </p:cNvSpPr>
            <p:nvPr/>
          </p:nvSpPr>
          <p:spPr bwMode="auto">
            <a:xfrm>
              <a:off x="2789" y="2543"/>
              <a:ext cx="1" cy="6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0" name="Line 2002"/>
            <p:cNvSpPr>
              <a:spLocks noChangeShapeType="1"/>
            </p:cNvSpPr>
            <p:nvPr/>
          </p:nvSpPr>
          <p:spPr bwMode="auto">
            <a:xfrm flipH="1">
              <a:off x="3031" y="2150"/>
              <a:ext cx="81" cy="4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1" name="Line 2003"/>
            <p:cNvSpPr>
              <a:spLocks noChangeShapeType="1"/>
            </p:cNvSpPr>
            <p:nvPr/>
          </p:nvSpPr>
          <p:spPr bwMode="auto">
            <a:xfrm>
              <a:off x="3031" y="2196"/>
              <a:ext cx="115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2" name="Line 2004"/>
            <p:cNvSpPr>
              <a:spLocks noChangeShapeType="1"/>
            </p:cNvSpPr>
            <p:nvPr/>
          </p:nvSpPr>
          <p:spPr bwMode="auto">
            <a:xfrm flipH="1">
              <a:off x="3112" y="2234"/>
              <a:ext cx="34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3" name="Line 2005"/>
            <p:cNvSpPr>
              <a:spLocks noChangeShapeType="1"/>
            </p:cNvSpPr>
            <p:nvPr/>
          </p:nvSpPr>
          <p:spPr bwMode="auto">
            <a:xfrm flipH="1">
              <a:off x="3422" y="2363"/>
              <a:ext cx="367" cy="1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4" name="Line 2006"/>
            <p:cNvSpPr>
              <a:spLocks noChangeShapeType="1"/>
            </p:cNvSpPr>
            <p:nvPr/>
          </p:nvSpPr>
          <p:spPr bwMode="auto">
            <a:xfrm flipH="1">
              <a:off x="3112" y="2568"/>
              <a:ext cx="181" cy="7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5" name="Line 2007"/>
            <p:cNvSpPr>
              <a:spLocks noChangeShapeType="1"/>
            </p:cNvSpPr>
            <p:nvPr/>
          </p:nvSpPr>
          <p:spPr bwMode="auto">
            <a:xfrm flipH="1">
              <a:off x="3422" y="2454"/>
              <a:ext cx="367" cy="1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6" name="Line 2008"/>
            <p:cNvSpPr>
              <a:spLocks noChangeShapeType="1"/>
            </p:cNvSpPr>
            <p:nvPr/>
          </p:nvSpPr>
          <p:spPr bwMode="auto">
            <a:xfrm flipH="1">
              <a:off x="3112" y="2659"/>
              <a:ext cx="181" cy="7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7" name="Line 2009"/>
            <p:cNvSpPr>
              <a:spLocks noChangeShapeType="1"/>
            </p:cNvSpPr>
            <p:nvPr/>
          </p:nvSpPr>
          <p:spPr bwMode="auto">
            <a:xfrm flipH="1">
              <a:off x="3673" y="2416"/>
              <a:ext cx="116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8" name="Line 2010"/>
            <p:cNvSpPr>
              <a:spLocks noChangeShapeType="1"/>
            </p:cNvSpPr>
            <p:nvPr/>
          </p:nvSpPr>
          <p:spPr bwMode="auto">
            <a:xfrm flipH="1">
              <a:off x="3498" y="2487"/>
              <a:ext cx="116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39" name="Line 2011"/>
            <p:cNvSpPr>
              <a:spLocks noChangeShapeType="1"/>
            </p:cNvSpPr>
            <p:nvPr/>
          </p:nvSpPr>
          <p:spPr bwMode="auto">
            <a:xfrm flipH="1">
              <a:off x="3422" y="2559"/>
              <a:ext cx="18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0" name="Line 2012"/>
            <p:cNvSpPr>
              <a:spLocks noChangeShapeType="1"/>
            </p:cNvSpPr>
            <p:nvPr/>
          </p:nvSpPr>
          <p:spPr bwMode="auto">
            <a:xfrm flipH="1">
              <a:off x="3177" y="2620"/>
              <a:ext cx="116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1" name="Line 2013"/>
            <p:cNvSpPr>
              <a:spLocks noChangeShapeType="1"/>
            </p:cNvSpPr>
            <p:nvPr/>
          </p:nvSpPr>
          <p:spPr bwMode="auto">
            <a:xfrm flipH="1">
              <a:off x="3112" y="2692"/>
              <a:ext cx="7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2" name="Freeform 2014"/>
            <p:cNvSpPr>
              <a:spLocks/>
            </p:cNvSpPr>
            <p:nvPr/>
          </p:nvSpPr>
          <p:spPr bwMode="auto">
            <a:xfrm>
              <a:off x="2724" y="2206"/>
              <a:ext cx="52" cy="32"/>
            </a:xfrm>
            <a:custGeom>
              <a:avLst/>
              <a:gdLst>
                <a:gd name="T0" fmla="*/ 0 w 155"/>
                <a:gd name="T1" fmla="*/ 0 h 96"/>
                <a:gd name="T2" fmla="*/ 0 w 155"/>
                <a:gd name="T3" fmla="*/ 0 h 96"/>
                <a:gd name="T4" fmla="*/ 0 w 155"/>
                <a:gd name="T5" fmla="*/ 0 h 96"/>
                <a:gd name="T6" fmla="*/ 0 w 155"/>
                <a:gd name="T7" fmla="*/ 0 h 96"/>
                <a:gd name="T8" fmla="*/ 0 w 155"/>
                <a:gd name="T9" fmla="*/ 0 h 96"/>
                <a:gd name="T10" fmla="*/ 0 w 155"/>
                <a:gd name="T11" fmla="*/ 0 h 96"/>
                <a:gd name="T12" fmla="*/ 0 w 155"/>
                <a:gd name="T13" fmla="*/ 0 h 96"/>
                <a:gd name="T14" fmla="*/ 0 w 155"/>
                <a:gd name="T15" fmla="*/ 0 h 96"/>
                <a:gd name="T16" fmla="*/ 0 w 155"/>
                <a:gd name="T17" fmla="*/ 0 h 96"/>
                <a:gd name="T18" fmla="*/ 0 w 155"/>
                <a:gd name="T19" fmla="*/ 0 h 96"/>
                <a:gd name="T20" fmla="*/ 0 w 155"/>
                <a:gd name="T21" fmla="*/ 0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5" h="96">
                  <a:moveTo>
                    <a:pt x="16" y="96"/>
                  </a:moveTo>
                  <a:lnTo>
                    <a:pt x="155" y="56"/>
                  </a:lnTo>
                  <a:lnTo>
                    <a:pt x="155" y="1"/>
                  </a:lnTo>
                  <a:lnTo>
                    <a:pt x="151" y="1"/>
                  </a:lnTo>
                  <a:lnTo>
                    <a:pt x="147" y="1"/>
                  </a:lnTo>
                  <a:lnTo>
                    <a:pt x="143" y="1"/>
                  </a:lnTo>
                  <a:lnTo>
                    <a:pt x="139" y="1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0" y="38"/>
                  </a:lnTo>
                  <a:lnTo>
                    <a:pt x="16" y="9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3" name="Freeform 2015"/>
            <p:cNvSpPr>
              <a:spLocks/>
            </p:cNvSpPr>
            <p:nvPr/>
          </p:nvSpPr>
          <p:spPr bwMode="auto">
            <a:xfrm>
              <a:off x="1330" y="1347"/>
              <a:ext cx="11" cy="866"/>
            </a:xfrm>
            <a:custGeom>
              <a:avLst/>
              <a:gdLst>
                <a:gd name="T0" fmla="*/ 0 w 32"/>
                <a:gd name="T1" fmla="*/ 1 h 2597"/>
                <a:gd name="T2" fmla="*/ 0 w 32"/>
                <a:gd name="T3" fmla="*/ 0 h 2597"/>
                <a:gd name="T4" fmla="*/ 0 w 32"/>
                <a:gd name="T5" fmla="*/ 0 h 2597"/>
                <a:gd name="T6" fmla="*/ 0 w 32"/>
                <a:gd name="T7" fmla="*/ 1 h 2597"/>
                <a:gd name="T8" fmla="*/ 0 w 32"/>
                <a:gd name="T9" fmla="*/ 1 h 2597"/>
                <a:gd name="T10" fmla="*/ 0 w 32"/>
                <a:gd name="T11" fmla="*/ 1 h 2597"/>
                <a:gd name="T12" fmla="*/ 0 w 32"/>
                <a:gd name="T13" fmla="*/ 1 h 2597"/>
                <a:gd name="T14" fmla="*/ 0 w 32"/>
                <a:gd name="T15" fmla="*/ 1 h 2597"/>
                <a:gd name="T16" fmla="*/ 0 w 32"/>
                <a:gd name="T17" fmla="*/ 1 h 2597"/>
                <a:gd name="T18" fmla="*/ 0 w 32"/>
                <a:gd name="T19" fmla="*/ 1 h 25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" h="2597">
                  <a:moveTo>
                    <a:pt x="0" y="2597"/>
                  </a:moveTo>
                  <a:lnTo>
                    <a:pt x="0" y="1"/>
                  </a:lnTo>
                  <a:lnTo>
                    <a:pt x="32" y="0"/>
                  </a:lnTo>
                  <a:lnTo>
                    <a:pt x="32" y="2594"/>
                  </a:lnTo>
                  <a:lnTo>
                    <a:pt x="27" y="2594"/>
                  </a:lnTo>
                  <a:lnTo>
                    <a:pt x="21" y="2596"/>
                  </a:lnTo>
                  <a:lnTo>
                    <a:pt x="16" y="2596"/>
                  </a:lnTo>
                  <a:lnTo>
                    <a:pt x="11" y="2596"/>
                  </a:lnTo>
                  <a:lnTo>
                    <a:pt x="5" y="2597"/>
                  </a:lnTo>
                  <a:lnTo>
                    <a:pt x="0" y="259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4" name="Freeform 2016"/>
            <p:cNvSpPr>
              <a:spLocks/>
            </p:cNvSpPr>
            <p:nvPr/>
          </p:nvSpPr>
          <p:spPr bwMode="auto">
            <a:xfrm>
              <a:off x="1140" y="2203"/>
              <a:ext cx="125" cy="15"/>
            </a:xfrm>
            <a:custGeom>
              <a:avLst/>
              <a:gdLst>
                <a:gd name="T0" fmla="*/ 0 w 373"/>
                <a:gd name="T1" fmla="*/ 0 h 47"/>
                <a:gd name="T2" fmla="*/ 0 w 373"/>
                <a:gd name="T3" fmla="*/ 0 h 47"/>
                <a:gd name="T4" fmla="*/ 0 w 373"/>
                <a:gd name="T5" fmla="*/ 0 h 47"/>
                <a:gd name="T6" fmla="*/ 0 w 373"/>
                <a:gd name="T7" fmla="*/ 0 h 47"/>
                <a:gd name="T8" fmla="*/ 0 w 373"/>
                <a:gd name="T9" fmla="*/ 0 h 47"/>
                <a:gd name="T10" fmla="*/ 0 w 373"/>
                <a:gd name="T11" fmla="*/ 0 h 47"/>
                <a:gd name="T12" fmla="*/ 0 w 373"/>
                <a:gd name="T13" fmla="*/ 0 h 47"/>
                <a:gd name="T14" fmla="*/ 0 w 373"/>
                <a:gd name="T15" fmla="*/ 0 h 47"/>
                <a:gd name="T16" fmla="*/ 0 w 373"/>
                <a:gd name="T17" fmla="*/ 0 h 47"/>
                <a:gd name="T18" fmla="*/ 0 w 373"/>
                <a:gd name="T19" fmla="*/ 0 h 47"/>
                <a:gd name="T20" fmla="*/ 0 w 373"/>
                <a:gd name="T21" fmla="*/ 0 h 47"/>
                <a:gd name="T22" fmla="*/ 0 w 373"/>
                <a:gd name="T23" fmla="*/ 0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3" h="47">
                  <a:moveTo>
                    <a:pt x="0" y="0"/>
                  </a:moveTo>
                  <a:lnTo>
                    <a:pt x="30" y="11"/>
                  </a:lnTo>
                  <a:lnTo>
                    <a:pt x="58" y="19"/>
                  </a:lnTo>
                  <a:lnTo>
                    <a:pt x="88" y="26"/>
                  </a:lnTo>
                  <a:lnTo>
                    <a:pt x="116" y="32"/>
                  </a:lnTo>
                  <a:lnTo>
                    <a:pt x="146" y="36"/>
                  </a:lnTo>
                  <a:lnTo>
                    <a:pt x="174" y="40"/>
                  </a:lnTo>
                  <a:lnTo>
                    <a:pt x="203" y="43"/>
                  </a:lnTo>
                  <a:lnTo>
                    <a:pt x="246" y="46"/>
                  </a:lnTo>
                  <a:lnTo>
                    <a:pt x="289" y="47"/>
                  </a:lnTo>
                  <a:lnTo>
                    <a:pt x="332" y="47"/>
                  </a:lnTo>
                  <a:lnTo>
                    <a:pt x="373" y="4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5" name="Freeform 2017"/>
            <p:cNvSpPr>
              <a:spLocks/>
            </p:cNvSpPr>
            <p:nvPr/>
          </p:nvSpPr>
          <p:spPr bwMode="auto">
            <a:xfrm>
              <a:off x="1327" y="2210"/>
              <a:ext cx="126" cy="3"/>
            </a:xfrm>
            <a:custGeom>
              <a:avLst/>
              <a:gdLst>
                <a:gd name="T0" fmla="*/ 0 w 377"/>
                <a:gd name="T1" fmla="*/ 0 h 10"/>
                <a:gd name="T2" fmla="*/ 0 w 377"/>
                <a:gd name="T3" fmla="*/ 0 h 10"/>
                <a:gd name="T4" fmla="*/ 0 w 377"/>
                <a:gd name="T5" fmla="*/ 0 h 10"/>
                <a:gd name="T6" fmla="*/ 0 w 377"/>
                <a:gd name="T7" fmla="*/ 0 h 10"/>
                <a:gd name="T8" fmla="*/ 0 w 377"/>
                <a:gd name="T9" fmla="*/ 0 h 10"/>
                <a:gd name="T10" fmla="*/ 0 w 377"/>
                <a:gd name="T11" fmla="*/ 0 h 10"/>
                <a:gd name="T12" fmla="*/ 0 w 377"/>
                <a:gd name="T13" fmla="*/ 0 h 10"/>
                <a:gd name="T14" fmla="*/ 0 w 377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7" h="10">
                  <a:moveTo>
                    <a:pt x="0" y="10"/>
                  </a:moveTo>
                  <a:lnTo>
                    <a:pt x="46" y="6"/>
                  </a:lnTo>
                  <a:lnTo>
                    <a:pt x="103" y="2"/>
                  </a:lnTo>
                  <a:lnTo>
                    <a:pt x="161" y="1"/>
                  </a:lnTo>
                  <a:lnTo>
                    <a:pt x="218" y="0"/>
                  </a:lnTo>
                  <a:lnTo>
                    <a:pt x="276" y="0"/>
                  </a:lnTo>
                  <a:lnTo>
                    <a:pt x="334" y="1"/>
                  </a:lnTo>
                  <a:lnTo>
                    <a:pt x="377" y="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6" name="Freeform 2018"/>
            <p:cNvSpPr>
              <a:spLocks/>
            </p:cNvSpPr>
            <p:nvPr/>
          </p:nvSpPr>
          <p:spPr bwMode="auto">
            <a:xfrm>
              <a:off x="1515" y="2219"/>
              <a:ext cx="124" cy="23"/>
            </a:xfrm>
            <a:custGeom>
              <a:avLst/>
              <a:gdLst>
                <a:gd name="T0" fmla="*/ 0 w 372"/>
                <a:gd name="T1" fmla="*/ 0 h 68"/>
                <a:gd name="T2" fmla="*/ 0 w 372"/>
                <a:gd name="T3" fmla="*/ 0 h 68"/>
                <a:gd name="T4" fmla="*/ 0 w 372"/>
                <a:gd name="T5" fmla="*/ 0 h 68"/>
                <a:gd name="T6" fmla="*/ 0 w 372"/>
                <a:gd name="T7" fmla="*/ 0 h 68"/>
                <a:gd name="T8" fmla="*/ 0 w 372"/>
                <a:gd name="T9" fmla="*/ 0 h 68"/>
                <a:gd name="T10" fmla="*/ 0 w 372"/>
                <a:gd name="T11" fmla="*/ 0 h 68"/>
                <a:gd name="T12" fmla="*/ 0 w 372"/>
                <a:gd name="T13" fmla="*/ 0 h 68"/>
                <a:gd name="T14" fmla="*/ 0 w 372"/>
                <a:gd name="T15" fmla="*/ 0 h 68"/>
                <a:gd name="T16" fmla="*/ 0 w 372"/>
                <a:gd name="T17" fmla="*/ 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2" h="68">
                  <a:moveTo>
                    <a:pt x="0" y="0"/>
                  </a:moveTo>
                  <a:lnTo>
                    <a:pt x="7" y="1"/>
                  </a:lnTo>
                  <a:lnTo>
                    <a:pt x="68" y="13"/>
                  </a:lnTo>
                  <a:lnTo>
                    <a:pt x="129" y="27"/>
                  </a:lnTo>
                  <a:lnTo>
                    <a:pt x="189" y="39"/>
                  </a:lnTo>
                  <a:lnTo>
                    <a:pt x="251" y="51"/>
                  </a:lnTo>
                  <a:lnTo>
                    <a:pt x="315" y="60"/>
                  </a:lnTo>
                  <a:lnTo>
                    <a:pt x="369" y="68"/>
                  </a:lnTo>
                  <a:lnTo>
                    <a:pt x="372" y="6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7" name="Freeform 2019"/>
            <p:cNvSpPr>
              <a:spLocks/>
            </p:cNvSpPr>
            <p:nvPr/>
          </p:nvSpPr>
          <p:spPr bwMode="auto">
            <a:xfrm>
              <a:off x="1701" y="2240"/>
              <a:ext cx="126" cy="7"/>
            </a:xfrm>
            <a:custGeom>
              <a:avLst/>
              <a:gdLst>
                <a:gd name="T0" fmla="*/ 0 w 377"/>
                <a:gd name="T1" fmla="*/ 0 h 23"/>
                <a:gd name="T2" fmla="*/ 0 w 377"/>
                <a:gd name="T3" fmla="*/ 0 h 23"/>
                <a:gd name="T4" fmla="*/ 0 w 377"/>
                <a:gd name="T5" fmla="*/ 0 h 23"/>
                <a:gd name="T6" fmla="*/ 0 w 377"/>
                <a:gd name="T7" fmla="*/ 0 h 23"/>
                <a:gd name="T8" fmla="*/ 0 w 377"/>
                <a:gd name="T9" fmla="*/ 0 h 23"/>
                <a:gd name="T10" fmla="*/ 0 w 377"/>
                <a:gd name="T11" fmla="*/ 0 h 23"/>
                <a:gd name="T12" fmla="*/ 0 w 37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23">
                  <a:moveTo>
                    <a:pt x="0" y="21"/>
                  </a:moveTo>
                  <a:lnTo>
                    <a:pt x="29" y="21"/>
                  </a:lnTo>
                  <a:lnTo>
                    <a:pt x="83" y="23"/>
                  </a:lnTo>
                  <a:lnTo>
                    <a:pt x="137" y="21"/>
                  </a:lnTo>
                  <a:lnTo>
                    <a:pt x="224" y="17"/>
                  </a:lnTo>
                  <a:lnTo>
                    <a:pt x="311" y="9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8" name="Freeform 2020"/>
            <p:cNvSpPr>
              <a:spLocks/>
            </p:cNvSpPr>
            <p:nvPr/>
          </p:nvSpPr>
          <p:spPr bwMode="auto">
            <a:xfrm>
              <a:off x="1889" y="2222"/>
              <a:ext cx="125" cy="9"/>
            </a:xfrm>
            <a:custGeom>
              <a:avLst/>
              <a:gdLst>
                <a:gd name="T0" fmla="*/ 0 w 377"/>
                <a:gd name="T1" fmla="*/ 0 h 27"/>
                <a:gd name="T2" fmla="*/ 0 w 377"/>
                <a:gd name="T3" fmla="*/ 0 h 27"/>
                <a:gd name="T4" fmla="*/ 0 w 377"/>
                <a:gd name="T5" fmla="*/ 0 h 27"/>
                <a:gd name="T6" fmla="*/ 0 w 377"/>
                <a:gd name="T7" fmla="*/ 0 h 27"/>
                <a:gd name="T8" fmla="*/ 0 w 377"/>
                <a:gd name="T9" fmla="*/ 0 h 27"/>
                <a:gd name="T10" fmla="*/ 0 w 377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7" h="27">
                  <a:moveTo>
                    <a:pt x="0" y="27"/>
                  </a:moveTo>
                  <a:lnTo>
                    <a:pt x="85" y="19"/>
                  </a:lnTo>
                  <a:lnTo>
                    <a:pt x="172" y="11"/>
                  </a:lnTo>
                  <a:lnTo>
                    <a:pt x="258" y="5"/>
                  </a:lnTo>
                  <a:lnTo>
                    <a:pt x="354" y="1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49" name="Freeform 2021"/>
            <p:cNvSpPr>
              <a:spLocks/>
            </p:cNvSpPr>
            <p:nvPr/>
          </p:nvSpPr>
          <p:spPr bwMode="auto">
            <a:xfrm>
              <a:off x="2077" y="2220"/>
              <a:ext cx="126" cy="1"/>
            </a:xfrm>
            <a:custGeom>
              <a:avLst/>
              <a:gdLst>
                <a:gd name="T0" fmla="*/ 0 w 378"/>
                <a:gd name="T1" fmla="*/ 1 h 2"/>
                <a:gd name="T2" fmla="*/ 0 w 378"/>
                <a:gd name="T3" fmla="*/ 0 h 2"/>
                <a:gd name="T4" fmla="*/ 0 w 378"/>
                <a:gd name="T5" fmla="*/ 0 h 2"/>
                <a:gd name="T6" fmla="*/ 0 w 378"/>
                <a:gd name="T7" fmla="*/ 0 h 2"/>
                <a:gd name="T8" fmla="*/ 0 w 378"/>
                <a:gd name="T9" fmla="*/ 0 h 2"/>
                <a:gd name="T10" fmla="*/ 0 w 378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8" h="2">
                  <a:moveTo>
                    <a:pt x="0" y="2"/>
                  </a:moveTo>
                  <a:lnTo>
                    <a:pt x="79" y="0"/>
                  </a:lnTo>
                  <a:lnTo>
                    <a:pt x="177" y="0"/>
                  </a:lnTo>
                  <a:lnTo>
                    <a:pt x="274" y="0"/>
                  </a:lnTo>
                  <a:lnTo>
                    <a:pt x="335" y="0"/>
                  </a:lnTo>
                  <a:lnTo>
                    <a:pt x="37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0" name="Freeform 2022"/>
            <p:cNvSpPr>
              <a:spLocks/>
            </p:cNvSpPr>
            <p:nvPr/>
          </p:nvSpPr>
          <p:spPr bwMode="auto">
            <a:xfrm>
              <a:off x="2265" y="2212"/>
              <a:ext cx="125" cy="8"/>
            </a:xfrm>
            <a:custGeom>
              <a:avLst/>
              <a:gdLst>
                <a:gd name="T0" fmla="*/ 0 w 375"/>
                <a:gd name="T1" fmla="*/ 0 h 26"/>
                <a:gd name="T2" fmla="*/ 0 w 375"/>
                <a:gd name="T3" fmla="*/ 0 h 26"/>
                <a:gd name="T4" fmla="*/ 0 w 375"/>
                <a:gd name="T5" fmla="*/ 0 h 26"/>
                <a:gd name="T6" fmla="*/ 0 w 375"/>
                <a:gd name="T7" fmla="*/ 0 h 26"/>
                <a:gd name="T8" fmla="*/ 0 w 375"/>
                <a:gd name="T9" fmla="*/ 0 h 26"/>
                <a:gd name="T10" fmla="*/ 0 w 375"/>
                <a:gd name="T11" fmla="*/ 0 h 26"/>
                <a:gd name="T12" fmla="*/ 0 w 375"/>
                <a:gd name="T13" fmla="*/ 0 h 26"/>
                <a:gd name="T14" fmla="*/ 0 w 375"/>
                <a:gd name="T15" fmla="*/ 0 h 26"/>
                <a:gd name="T16" fmla="*/ 0 w 375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5" h="26">
                  <a:moveTo>
                    <a:pt x="0" y="26"/>
                  </a:moveTo>
                  <a:lnTo>
                    <a:pt x="10" y="26"/>
                  </a:lnTo>
                  <a:lnTo>
                    <a:pt x="69" y="26"/>
                  </a:lnTo>
                  <a:lnTo>
                    <a:pt x="128" y="26"/>
                  </a:lnTo>
                  <a:lnTo>
                    <a:pt x="188" y="24"/>
                  </a:lnTo>
                  <a:lnTo>
                    <a:pt x="247" y="20"/>
                  </a:lnTo>
                  <a:lnTo>
                    <a:pt x="304" y="13"/>
                  </a:lnTo>
                  <a:lnTo>
                    <a:pt x="355" y="4"/>
                  </a:lnTo>
                  <a:lnTo>
                    <a:pt x="37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1" name="Freeform 2023"/>
            <p:cNvSpPr>
              <a:spLocks/>
            </p:cNvSpPr>
            <p:nvPr/>
          </p:nvSpPr>
          <p:spPr bwMode="auto">
            <a:xfrm>
              <a:off x="2452" y="2187"/>
              <a:ext cx="125" cy="10"/>
            </a:xfrm>
            <a:custGeom>
              <a:avLst/>
              <a:gdLst>
                <a:gd name="T0" fmla="*/ 0 w 375"/>
                <a:gd name="T1" fmla="*/ 0 h 28"/>
                <a:gd name="T2" fmla="*/ 0 w 375"/>
                <a:gd name="T3" fmla="*/ 0 h 28"/>
                <a:gd name="T4" fmla="*/ 0 w 375"/>
                <a:gd name="T5" fmla="*/ 0 h 28"/>
                <a:gd name="T6" fmla="*/ 0 w 375"/>
                <a:gd name="T7" fmla="*/ 0 h 28"/>
                <a:gd name="T8" fmla="*/ 0 w 375"/>
                <a:gd name="T9" fmla="*/ 0 h 28"/>
                <a:gd name="T10" fmla="*/ 0 w 375"/>
                <a:gd name="T11" fmla="*/ 0 h 28"/>
                <a:gd name="T12" fmla="*/ 0 w 375"/>
                <a:gd name="T13" fmla="*/ 0 h 28"/>
                <a:gd name="T14" fmla="*/ 0 w 375"/>
                <a:gd name="T15" fmla="*/ 0 h 28"/>
                <a:gd name="T16" fmla="*/ 0 w 375"/>
                <a:gd name="T17" fmla="*/ 0 h 28"/>
                <a:gd name="T18" fmla="*/ 0 w 375"/>
                <a:gd name="T19" fmla="*/ 0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5" h="28">
                  <a:moveTo>
                    <a:pt x="0" y="28"/>
                  </a:moveTo>
                  <a:lnTo>
                    <a:pt x="1" y="28"/>
                  </a:lnTo>
                  <a:lnTo>
                    <a:pt x="55" y="19"/>
                  </a:lnTo>
                  <a:lnTo>
                    <a:pt x="105" y="12"/>
                  </a:lnTo>
                  <a:lnTo>
                    <a:pt x="155" y="7"/>
                  </a:lnTo>
                  <a:lnTo>
                    <a:pt x="207" y="4"/>
                  </a:lnTo>
                  <a:lnTo>
                    <a:pt x="258" y="1"/>
                  </a:lnTo>
                  <a:lnTo>
                    <a:pt x="309" y="0"/>
                  </a:lnTo>
                  <a:lnTo>
                    <a:pt x="360" y="1"/>
                  </a:lnTo>
                  <a:lnTo>
                    <a:pt x="375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2" name="Freeform 2024"/>
            <p:cNvSpPr>
              <a:spLocks/>
            </p:cNvSpPr>
            <p:nvPr/>
          </p:nvSpPr>
          <p:spPr bwMode="auto">
            <a:xfrm>
              <a:off x="2639" y="2192"/>
              <a:ext cx="125" cy="14"/>
            </a:xfrm>
            <a:custGeom>
              <a:avLst/>
              <a:gdLst>
                <a:gd name="T0" fmla="*/ 0 w 375"/>
                <a:gd name="T1" fmla="*/ 0 h 42"/>
                <a:gd name="T2" fmla="*/ 0 w 375"/>
                <a:gd name="T3" fmla="*/ 0 h 42"/>
                <a:gd name="T4" fmla="*/ 0 w 375"/>
                <a:gd name="T5" fmla="*/ 0 h 42"/>
                <a:gd name="T6" fmla="*/ 0 w 375"/>
                <a:gd name="T7" fmla="*/ 0 h 42"/>
                <a:gd name="T8" fmla="*/ 0 w 375"/>
                <a:gd name="T9" fmla="*/ 0 h 42"/>
                <a:gd name="T10" fmla="*/ 0 w 375"/>
                <a:gd name="T11" fmla="*/ 0 h 42"/>
                <a:gd name="T12" fmla="*/ 0 w 375"/>
                <a:gd name="T13" fmla="*/ 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42">
                  <a:moveTo>
                    <a:pt x="0" y="0"/>
                  </a:moveTo>
                  <a:lnTo>
                    <a:pt x="51" y="5"/>
                  </a:lnTo>
                  <a:lnTo>
                    <a:pt x="125" y="15"/>
                  </a:lnTo>
                  <a:lnTo>
                    <a:pt x="200" y="26"/>
                  </a:lnTo>
                  <a:lnTo>
                    <a:pt x="274" y="34"/>
                  </a:lnTo>
                  <a:lnTo>
                    <a:pt x="350" y="40"/>
                  </a:lnTo>
                  <a:lnTo>
                    <a:pt x="375" y="4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3" name="Freeform 2025"/>
            <p:cNvSpPr>
              <a:spLocks/>
            </p:cNvSpPr>
            <p:nvPr/>
          </p:nvSpPr>
          <p:spPr bwMode="auto">
            <a:xfrm>
              <a:off x="2827" y="2206"/>
              <a:ext cx="126" cy="2"/>
            </a:xfrm>
            <a:custGeom>
              <a:avLst/>
              <a:gdLst>
                <a:gd name="T0" fmla="*/ 0 w 377"/>
                <a:gd name="T1" fmla="*/ 1 h 4"/>
                <a:gd name="T2" fmla="*/ 0 w 377"/>
                <a:gd name="T3" fmla="*/ 1 h 4"/>
                <a:gd name="T4" fmla="*/ 0 w 377"/>
                <a:gd name="T5" fmla="*/ 1 h 4"/>
                <a:gd name="T6" fmla="*/ 0 w 377"/>
                <a:gd name="T7" fmla="*/ 1 h 4"/>
                <a:gd name="T8" fmla="*/ 0 w 377"/>
                <a:gd name="T9" fmla="*/ 0 h 4"/>
                <a:gd name="T10" fmla="*/ 0 w 377"/>
                <a:gd name="T11" fmla="*/ 0 h 4"/>
                <a:gd name="T12" fmla="*/ 0 w 377"/>
                <a:gd name="T13" fmla="*/ 1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4">
                  <a:moveTo>
                    <a:pt x="0" y="4"/>
                  </a:moveTo>
                  <a:lnTo>
                    <a:pt x="19" y="4"/>
                  </a:lnTo>
                  <a:lnTo>
                    <a:pt x="99" y="2"/>
                  </a:lnTo>
                  <a:lnTo>
                    <a:pt x="178" y="1"/>
                  </a:lnTo>
                  <a:lnTo>
                    <a:pt x="258" y="0"/>
                  </a:lnTo>
                  <a:lnTo>
                    <a:pt x="338" y="0"/>
                  </a:lnTo>
                  <a:lnTo>
                    <a:pt x="377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4" name="Freeform 2026"/>
            <p:cNvSpPr>
              <a:spLocks/>
            </p:cNvSpPr>
            <p:nvPr/>
          </p:nvSpPr>
          <p:spPr bwMode="auto">
            <a:xfrm>
              <a:off x="3016" y="2207"/>
              <a:ext cx="54" cy="3"/>
            </a:xfrm>
            <a:custGeom>
              <a:avLst/>
              <a:gdLst>
                <a:gd name="T0" fmla="*/ 0 w 162"/>
                <a:gd name="T1" fmla="*/ 0 h 10"/>
                <a:gd name="T2" fmla="*/ 0 w 162"/>
                <a:gd name="T3" fmla="*/ 0 h 10"/>
                <a:gd name="T4" fmla="*/ 0 w 162"/>
                <a:gd name="T5" fmla="*/ 0 h 10"/>
                <a:gd name="T6" fmla="*/ 0 w 162"/>
                <a:gd name="T7" fmla="*/ 0 h 10"/>
                <a:gd name="T8" fmla="*/ 0 w 162"/>
                <a:gd name="T9" fmla="*/ 0 h 10"/>
                <a:gd name="T10" fmla="*/ 0 w 162"/>
                <a:gd name="T11" fmla="*/ 0 h 10"/>
                <a:gd name="T12" fmla="*/ 0 w 162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10">
                  <a:moveTo>
                    <a:pt x="0" y="9"/>
                  </a:moveTo>
                  <a:lnTo>
                    <a:pt x="36" y="10"/>
                  </a:lnTo>
                  <a:lnTo>
                    <a:pt x="86" y="10"/>
                  </a:lnTo>
                  <a:lnTo>
                    <a:pt x="105" y="10"/>
                  </a:lnTo>
                  <a:lnTo>
                    <a:pt x="125" y="7"/>
                  </a:lnTo>
                  <a:lnTo>
                    <a:pt x="144" y="5"/>
                  </a:lnTo>
                  <a:lnTo>
                    <a:pt x="162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5" name="Freeform 2027"/>
            <p:cNvSpPr>
              <a:spLocks/>
            </p:cNvSpPr>
            <p:nvPr/>
          </p:nvSpPr>
          <p:spPr bwMode="auto">
            <a:xfrm>
              <a:off x="1341" y="2298"/>
              <a:ext cx="56" cy="146"/>
            </a:xfrm>
            <a:custGeom>
              <a:avLst/>
              <a:gdLst>
                <a:gd name="T0" fmla="*/ 0 w 168"/>
                <a:gd name="T1" fmla="*/ 0 h 439"/>
                <a:gd name="T2" fmla="*/ 0 w 168"/>
                <a:gd name="T3" fmla="*/ 0 h 439"/>
                <a:gd name="T4" fmla="*/ 0 w 168"/>
                <a:gd name="T5" fmla="*/ 0 h 439"/>
                <a:gd name="T6" fmla="*/ 0 w 168"/>
                <a:gd name="T7" fmla="*/ 0 h 439"/>
                <a:gd name="T8" fmla="*/ 0 w 168"/>
                <a:gd name="T9" fmla="*/ 0 h 439"/>
                <a:gd name="T10" fmla="*/ 0 w 168"/>
                <a:gd name="T11" fmla="*/ 0 h 439"/>
                <a:gd name="T12" fmla="*/ 0 w 168"/>
                <a:gd name="T13" fmla="*/ 0 h 439"/>
                <a:gd name="T14" fmla="*/ 0 w 168"/>
                <a:gd name="T15" fmla="*/ 0 h 439"/>
                <a:gd name="T16" fmla="*/ 0 w 168"/>
                <a:gd name="T17" fmla="*/ 0 h 439"/>
                <a:gd name="T18" fmla="*/ 0 w 168"/>
                <a:gd name="T19" fmla="*/ 0 h 439"/>
                <a:gd name="T20" fmla="*/ 0 w 168"/>
                <a:gd name="T21" fmla="*/ 0 h 439"/>
                <a:gd name="T22" fmla="*/ 0 w 168"/>
                <a:gd name="T23" fmla="*/ 0 h 439"/>
                <a:gd name="T24" fmla="*/ 0 w 168"/>
                <a:gd name="T25" fmla="*/ 0 h 4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8" h="439">
                  <a:moveTo>
                    <a:pt x="168" y="11"/>
                  </a:moveTo>
                  <a:lnTo>
                    <a:pt x="168" y="439"/>
                  </a:lnTo>
                  <a:lnTo>
                    <a:pt x="0" y="439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7" y="0"/>
                  </a:lnTo>
                  <a:lnTo>
                    <a:pt x="56" y="1"/>
                  </a:lnTo>
                  <a:lnTo>
                    <a:pt x="74" y="3"/>
                  </a:lnTo>
                  <a:lnTo>
                    <a:pt x="93" y="4"/>
                  </a:lnTo>
                  <a:lnTo>
                    <a:pt x="112" y="5"/>
                  </a:lnTo>
                  <a:lnTo>
                    <a:pt x="130" y="7"/>
                  </a:lnTo>
                  <a:lnTo>
                    <a:pt x="149" y="9"/>
                  </a:lnTo>
                  <a:lnTo>
                    <a:pt x="168" y="1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6" name="Freeform 2028"/>
            <p:cNvSpPr>
              <a:spLocks/>
            </p:cNvSpPr>
            <p:nvPr/>
          </p:nvSpPr>
          <p:spPr bwMode="auto">
            <a:xfrm>
              <a:off x="1330" y="2298"/>
              <a:ext cx="11" cy="146"/>
            </a:xfrm>
            <a:custGeom>
              <a:avLst/>
              <a:gdLst>
                <a:gd name="T0" fmla="*/ 0 w 32"/>
                <a:gd name="T1" fmla="*/ 0 h 439"/>
                <a:gd name="T2" fmla="*/ 0 w 32"/>
                <a:gd name="T3" fmla="*/ 0 h 439"/>
                <a:gd name="T4" fmla="*/ 0 w 32"/>
                <a:gd name="T5" fmla="*/ 0 h 439"/>
                <a:gd name="T6" fmla="*/ 0 w 32"/>
                <a:gd name="T7" fmla="*/ 0 h 439"/>
                <a:gd name="T8" fmla="*/ 0 w 32"/>
                <a:gd name="T9" fmla="*/ 0 h 439"/>
                <a:gd name="T10" fmla="*/ 0 w 32"/>
                <a:gd name="T11" fmla="*/ 0 h 439"/>
                <a:gd name="T12" fmla="*/ 0 w 32"/>
                <a:gd name="T13" fmla="*/ 0 h 439"/>
                <a:gd name="T14" fmla="*/ 0 w 32"/>
                <a:gd name="T15" fmla="*/ 0 h 439"/>
                <a:gd name="T16" fmla="*/ 0 w 32"/>
                <a:gd name="T17" fmla="*/ 0 h 439"/>
                <a:gd name="T18" fmla="*/ 0 w 32"/>
                <a:gd name="T19" fmla="*/ 0 h 439"/>
                <a:gd name="T20" fmla="*/ 0 w 32"/>
                <a:gd name="T21" fmla="*/ 0 h 4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439">
                  <a:moveTo>
                    <a:pt x="32" y="439"/>
                  </a:move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25"/>
                  </a:lnTo>
                  <a:lnTo>
                    <a:pt x="12" y="439"/>
                  </a:lnTo>
                  <a:lnTo>
                    <a:pt x="32" y="43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7" name="Freeform 2029"/>
            <p:cNvSpPr>
              <a:spLocks/>
            </p:cNvSpPr>
            <p:nvPr/>
          </p:nvSpPr>
          <p:spPr bwMode="auto">
            <a:xfrm>
              <a:off x="1140" y="2301"/>
              <a:ext cx="126" cy="5"/>
            </a:xfrm>
            <a:custGeom>
              <a:avLst/>
              <a:gdLst>
                <a:gd name="T0" fmla="*/ 0 w 377"/>
                <a:gd name="T1" fmla="*/ 0 h 15"/>
                <a:gd name="T2" fmla="*/ 0 w 377"/>
                <a:gd name="T3" fmla="*/ 0 h 15"/>
                <a:gd name="T4" fmla="*/ 0 w 377"/>
                <a:gd name="T5" fmla="*/ 0 h 15"/>
                <a:gd name="T6" fmla="*/ 0 w 377"/>
                <a:gd name="T7" fmla="*/ 0 h 15"/>
                <a:gd name="T8" fmla="*/ 0 w 377"/>
                <a:gd name="T9" fmla="*/ 0 h 15"/>
                <a:gd name="T10" fmla="*/ 0 w 377"/>
                <a:gd name="T11" fmla="*/ 0 h 15"/>
                <a:gd name="T12" fmla="*/ 0 w 377"/>
                <a:gd name="T13" fmla="*/ 0 h 15"/>
                <a:gd name="T14" fmla="*/ 0 w 377"/>
                <a:gd name="T15" fmla="*/ 0 h 15"/>
                <a:gd name="T16" fmla="*/ 0 w 377"/>
                <a:gd name="T17" fmla="*/ 0 h 15"/>
                <a:gd name="T18" fmla="*/ 0 w 377"/>
                <a:gd name="T19" fmla="*/ 0 h 15"/>
                <a:gd name="T20" fmla="*/ 0 w 377"/>
                <a:gd name="T21" fmla="*/ 0 h 15"/>
                <a:gd name="T22" fmla="*/ 0 w 377"/>
                <a:gd name="T23" fmla="*/ 0 h 15"/>
                <a:gd name="T24" fmla="*/ 0 w 377"/>
                <a:gd name="T25" fmla="*/ 0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7" h="15">
                  <a:moveTo>
                    <a:pt x="0" y="15"/>
                  </a:moveTo>
                  <a:lnTo>
                    <a:pt x="22" y="10"/>
                  </a:lnTo>
                  <a:lnTo>
                    <a:pt x="43" y="7"/>
                  </a:lnTo>
                  <a:lnTo>
                    <a:pt x="65" y="4"/>
                  </a:lnTo>
                  <a:lnTo>
                    <a:pt x="86" y="2"/>
                  </a:lnTo>
                  <a:lnTo>
                    <a:pt x="109" y="2"/>
                  </a:lnTo>
                  <a:lnTo>
                    <a:pt x="146" y="0"/>
                  </a:lnTo>
                  <a:lnTo>
                    <a:pt x="182" y="2"/>
                  </a:lnTo>
                  <a:lnTo>
                    <a:pt x="219" y="3"/>
                  </a:lnTo>
                  <a:lnTo>
                    <a:pt x="255" y="4"/>
                  </a:lnTo>
                  <a:lnTo>
                    <a:pt x="293" y="6"/>
                  </a:lnTo>
                  <a:lnTo>
                    <a:pt x="350" y="6"/>
                  </a:lnTo>
                  <a:lnTo>
                    <a:pt x="377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8" name="Freeform 2030"/>
            <p:cNvSpPr>
              <a:spLocks/>
            </p:cNvSpPr>
            <p:nvPr/>
          </p:nvSpPr>
          <p:spPr bwMode="auto">
            <a:xfrm>
              <a:off x="1328" y="2298"/>
              <a:ext cx="125" cy="12"/>
            </a:xfrm>
            <a:custGeom>
              <a:avLst/>
              <a:gdLst>
                <a:gd name="T0" fmla="*/ 0 w 374"/>
                <a:gd name="T1" fmla="*/ 0 h 38"/>
                <a:gd name="T2" fmla="*/ 0 w 374"/>
                <a:gd name="T3" fmla="*/ 0 h 38"/>
                <a:gd name="T4" fmla="*/ 0 w 374"/>
                <a:gd name="T5" fmla="*/ 0 h 38"/>
                <a:gd name="T6" fmla="*/ 0 w 374"/>
                <a:gd name="T7" fmla="*/ 0 h 38"/>
                <a:gd name="T8" fmla="*/ 0 w 374"/>
                <a:gd name="T9" fmla="*/ 0 h 38"/>
                <a:gd name="T10" fmla="*/ 0 w 374"/>
                <a:gd name="T11" fmla="*/ 0 h 38"/>
                <a:gd name="T12" fmla="*/ 0 w 374"/>
                <a:gd name="T13" fmla="*/ 0 h 38"/>
                <a:gd name="T14" fmla="*/ 0 w 374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4" h="38">
                  <a:moveTo>
                    <a:pt x="0" y="0"/>
                  </a:moveTo>
                  <a:lnTo>
                    <a:pt x="6" y="0"/>
                  </a:lnTo>
                  <a:lnTo>
                    <a:pt x="58" y="0"/>
                  </a:lnTo>
                  <a:lnTo>
                    <a:pt x="111" y="1"/>
                  </a:lnTo>
                  <a:lnTo>
                    <a:pt x="189" y="9"/>
                  </a:lnTo>
                  <a:lnTo>
                    <a:pt x="268" y="19"/>
                  </a:lnTo>
                  <a:lnTo>
                    <a:pt x="345" y="32"/>
                  </a:lnTo>
                  <a:lnTo>
                    <a:pt x="374" y="3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759" name="Freeform 2031"/>
            <p:cNvSpPr>
              <a:spLocks/>
            </p:cNvSpPr>
            <p:nvPr/>
          </p:nvSpPr>
          <p:spPr bwMode="auto">
            <a:xfrm>
              <a:off x="1515" y="2321"/>
              <a:ext cx="125" cy="11"/>
            </a:xfrm>
            <a:custGeom>
              <a:avLst/>
              <a:gdLst>
                <a:gd name="T0" fmla="*/ 0 w 375"/>
                <a:gd name="T1" fmla="*/ 0 h 35"/>
                <a:gd name="T2" fmla="*/ 0 w 375"/>
                <a:gd name="T3" fmla="*/ 0 h 35"/>
                <a:gd name="T4" fmla="*/ 0 w 375"/>
                <a:gd name="T5" fmla="*/ 0 h 35"/>
                <a:gd name="T6" fmla="*/ 0 w 375"/>
                <a:gd name="T7" fmla="*/ 0 h 35"/>
                <a:gd name="T8" fmla="*/ 0 w 375"/>
                <a:gd name="T9" fmla="*/ 0 h 35"/>
                <a:gd name="T10" fmla="*/ 0 w 375"/>
                <a:gd name="T11" fmla="*/ 0 h 35"/>
                <a:gd name="T12" fmla="*/ 0 w 375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35">
                  <a:moveTo>
                    <a:pt x="0" y="0"/>
                  </a:moveTo>
                  <a:lnTo>
                    <a:pt x="17" y="2"/>
                  </a:lnTo>
                  <a:lnTo>
                    <a:pt x="97" y="13"/>
                  </a:lnTo>
                  <a:lnTo>
                    <a:pt x="178" y="21"/>
                  </a:lnTo>
                  <a:lnTo>
                    <a:pt x="260" y="28"/>
                  </a:lnTo>
                  <a:lnTo>
                    <a:pt x="344" y="33"/>
                  </a:lnTo>
                  <a:lnTo>
                    <a:pt x="375" y="3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116" name="Group 2233"/>
          <p:cNvGrpSpPr>
            <a:grpSpLocks/>
          </p:cNvGrpSpPr>
          <p:nvPr/>
        </p:nvGrpSpPr>
        <p:grpSpPr bwMode="auto">
          <a:xfrm>
            <a:off x="1858963" y="2541588"/>
            <a:ext cx="5378450" cy="2495550"/>
            <a:chOff x="1171" y="1601"/>
            <a:chExt cx="3388" cy="1572"/>
          </a:xfrm>
        </p:grpSpPr>
        <p:sp>
          <p:nvSpPr>
            <p:cNvPr id="39360" name="Freeform 2033"/>
            <p:cNvSpPr>
              <a:spLocks/>
            </p:cNvSpPr>
            <p:nvPr/>
          </p:nvSpPr>
          <p:spPr bwMode="auto">
            <a:xfrm>
              <a:off x="1703" y="2331"/>
              <a:ext cx="126" cy="3"/>
            </a:xfrm>
            <a:custGeom>
              <a:avLst/>
              <a:gdLst>
                <a:gd name="T0" fmla="*/ 0 w 377"/>
                <a:gd name="T1" fmla="*/ 0 h 8"/>
                <a:gd name="T2" fmla="*/ 0 w 377"/>
                <a:gd name="T3" fmla="*/ 0 h 8"/>
                <a:gd name="T4" fmla="*/ 0 w 377"/>
                <a:gd name="T5" fmla="*/ 0 h 8"/>
                <a:gd name="T6" fmla="*/ 0 w 377"/>
                <a:gd name="T7" fmla="*/ 0 h 8"/>
                <a:gd name="T8" fmla="*/ 0 w 377"/>
                <a:gd name="T9" fmla="*/ 0 h 8"/>
                <a:gd name="T10" fmla="*/ 0 w 377"/>
                <a:gd name="T11" fmla="*/ 0 h 8"/>
                <a:gd name="T12" fmla="*/ 0 w 377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8">
                  <a:moveTo>
                    <a:pt x="0" y="8"/>
                  </a:moveTo>
                  <a:lnTo>
                    <a:pt x="32" y="8"/>
                  </a:lnTo>
                  <a:lnTo>
                    <a:pt x="117" y="8"/>
                  </a:lnTo>
                  <a:lnTo>
                    <a:pt x="202" y="6"/>
                  </a:lnTo>
                  <a:lnTo>
                    <a:pt x="289" y="4"/>
                  </a:lnTo>
                  <a:lnTo>
                    <a:pt x="374" y="0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2034"/>
            <p:cNvSpPr>
              <a:spLocks/>
            </p:cNvSpPr>
            <p:nvPr/>
          </p:nvSpPr>
          <p:spPr bwMode="auto">
            <a:xfrm>
              <a:off x="1891" y="2321"/>
              <a:ext cx="126" cy="7"/>
            </a:xfrm>
            <a:custGeom>
              <a:avLst/>
              <a:gdLst>
                <a:gd name="T0" fmla="*/ 0 w 377"/>
                <a:gd name="T1" fmla="*/ 0 h 19"/>
                <a:gd name="T2" fmla="*/ 0 w 377"/>
                <a:gd name="T3" fmla="*/ 0 h 19"/>
                <a:gd name="T4" fmla="*/ 0 w 377"/>
                <a:gd name="T5" fmla="*/ 0 h 19"/>
                <a:gd name="T6" fmla="*/ 0 w 377"/>
                <a:gd name="T7" fmla="*/ 0 h 19"/>
                <a:gd name="T8" fmla="*/ 0 w 377"/>
                <a:gd name="T9" fmla="*/ 0 h 19"/>
                <a:gd name="T10" fmla="*/ 0 w 377"/>
                <a:gd name="T11" fmla="*/ 0 h 19"/>
                <a:gd name="T12" fmla="*/ 0 w 37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19">
                  <a:moveTo>
                    <a:pt x="0" y="19"/>
                  </a:moveTo>
                  <a:lnTo>
                    <a:pt x="38" y="17"/>
                  </a:lnTo>
                  <a:lnTo>
                    <a:pt x="112" y="11"/>
                  </a:lnTo>
                  <a:lnTo>
                    <a:pt x="188" y="7"/>
                  </a:lnTo>
                  <a:lnTo>
                    <a:pt x="262" y="3"/>
                  </a:lnTo>
                  <a:lnTo>
                    <a:pt x="336" y="0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2035"/>
            <p:cNvSpPr>
              <a:spLocks/>
            </p:cNvSpPr>
            <p:nvPr/>
          </p:nvSpPr>
          <p:spPr bwMode="auto">
            <a:xfrm>
              <a:off x="2080" y="2323"/>
              <a:ext cx="125" cy="15"/>
            </a:xfrm>
            <a:custGeom>
              <a:avLst/>
              <a:gdLst>
                <a:gd name="T0" fmla="*/ 0 w 374"/>
                <a:gd name="T1" fmla="*/ 0 h 45"/>
                <a:gd name="T2" fmla="*/ 0 w 374"/>
                <a:gd name="T3" fmla="*/ 0 h 45"/>
                <a:gd name="T4" fmla="*/ 0 w 374"/>
                <a:gd name="T5" fmla="*/ 0 h 45"/>
                <a:gd name="T6" fmla="*/ 0 w 374"/>
                <a:gd name="T7" fmla="*/ 0 h 45"/>
                <a:gd name="T8" fmla="*/ 0 w 374"/>
                <a:gd name="T9" fmla="*/ 0 h 45"/>
                <a:gd name="T10" fmla="*/ 0 w 374"/>
                <a:gd name="T11" fmla="*/ 0 h 45"/>
                <a:gd name="T12" fmla="*/ 0 w 374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4" h="45">
                  <a:moveTo>
                    <a:pt x="0" y="0"/>
                  </a:moveTo>
                  <a:lnTo>
                    <a:pt x="70" y="6"/>
                  </a:lnTo>
                  <a:lnTo>
                    <a:pt x="146" y="14"/>
                  </a:lnTo>
                  <a:lnTo>
                    <a:pt x="219" y="23"/>
                  </a:lnTo>
                  <a:lnTo>
                    <a:pt x="291" y="33"/>
                  </a:lnTo>
                  <a:lnTo>
                    <a:pt x="364" y="44"/>
                  </a:lnTo>
                  <a:lnTo>
                    <a:pt x="374" y="4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2036"/>
            <p:cNvSpPr>
              <a:spLocks/>
            </p:cNvSpPr>
            <p:nvPr/>
          </p:nvSpPr>
          <p:spPr bwMode="auto">
            <a:xfrm>
              <a:off x="2267" y="2345"/>
              <a:ext cx="126" cy="5"/>
            </a:xfrm>
            <a:custGeom>
              <a:avLst/>
              <a:gdLst>
                <a:gd name="T0" fmla="*/ 0 w 377"/>
                <a:gd name="T1" fmla="*/ 0 h 15"/>
                <a:gd name="T2" fmla="*/ 0 w 377"/>
                <a:gd name="T3" fmla="*/ 0 h 15"/>
                <a:gd name="T4" fmla="*/ 0 w 377"/>
                <a:gd name="T5" fmla="*/ 0 h 15"/>
                <a:gd name="T6" fmla="*/ 0 w 377"/>
                <a:gd name="T7" fmla="*/ 0 h 15"/>
                <a:gd name="T8" fmla="*/ 0 w 377"/>
                <a:gd name="T9" fmla="*/ 0 h 15"/>
                <a:gd name="T10" fmla="*/ 0 w 377"/>
                <a:gd name="T11" fmla="*/ 0 h 15"/>
                <a:gd name="T12" fmla="*/ 0 w 377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15">
                  <a:moveTo>
                    <a:pt x="0" y="0"/>
                  </a:moveTo>
                  <a:lnTo>
                    <a:pt x="19" y="3"/>
                  </a:lnTo>
                  <a:lnTo>
                    <a:pt x="91" y="9"/>
                  </a:lnTo>
                  <a:lnTo>
                    <a:pt x="162" y="13"/>
                  </a:lnTo>
                  <a:lnTo>
                    <a:pt x="237" y="15"/>
                  </a:lnTo>
                  <a:lnTo>
                    <a:pt x="310" y="13"/>
                  </a:lnTo>
                  <a:lnTo>
                    <a:pt x="377" y="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2037"/>
            <p:cNvSpPr>
              <a:spLocks/>
            </p:cNvSpPr>
            <p:nvPr/>
          </p:nvSpPr>
          <p:spPr bwMode="auto">
            <a:xfrm>
              <a:off x="2454" y="2313"/>
              <a:ext cx="124" cy="23"/>
            </a:xfrm>
            <a:custGeom>
              <a:avLst/>
              <a:gdLst>
                <a:gd name="T0" fmla="*/ 0 w 370"/>
                <a:gd name="T1" fmla="*/ 0 h 68"/>
                <a:gd name="T2" fmla="*/ 0 w 370"/>
                <a:gd name="T3" fmla="*/ 0 h 68"/>
                <a:gd name="T4" fmla="*/ 0 w 370"/>
                <a:gd name="T5" fmla="*/ 0 h 68"/>
                <a:gd name="T6" fmla="*/ 0 w 370"/>
                <a:gd name="T7" fmla="*/ 0 h 68"/>
                <a:gd name="T8" fmla="*/ 0 w 370"/>
                <a:gd name="T9" fmla="*/ 0 h 68"/>
                <a:gd name="T10" fmla="*/ 0 w 370"/>
                <a:gd name="T11" fmla="*/ 0 h 68"/>
                <a:gd name="T12" fmla="*/ 0 w 370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0" h="68">
                  <a:moveTo>
                    <a:pt x="0" y="68"/>
                  </a:moveTo>
                  <a:lnTo>
                    <a:pt x="31" y="61"/>
                  </a:lnTo>
                  <a:lnTo>
                    <a:pt x="103" y="45"/>
                  </a:lnTo>
                  <a:lnTo>
                    <a:pt x="174" y="30"/>
                  </a:lnTo>
                  <a:lnTo>
                    <a:pt x="247" y="18"/>
                  </a:lnTo>
                  <a:lnTo>
                    <a:pt x="320" y="5"/>
                  </a:lnTo>
                  <a:lnTo>
                    <a:pt x="37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2038"/>
            <p:cNvSpPr>
              <a:spLocks/>
            </p:cNvSpPr>
            <p:nvPr/>
          </p:nvSpPr>
          <p:spPr bwMode="auto">
            <a:xfrm>
              <a:off x="2640" y="2302"/>
              <a:ext cx="126" cy="5"/>
            </a:xfrm>
            <a:custGeom>
              <a:avLst/>
              <a:gdLst>
                <a:gd name="T0" fmla="*/ 0 w 376"/>
                <a:gd name="T1" fmla="*/ 0 h 15"/>
                <a:gd name="T2" fmla="*/ 0 w 376"/>
                <a:gd name="T3" fmla="*/ 0 h 15"/>
                <a:gd name="T4" fmla="*/ 0 w 376"/>
                <a:gd name="T5" fmla="*/ 0 h 15"/>
                <a:gd name="T6" fmla="*/ 0 w 376"/>
                <a:gd name="T7" fmla="*/ 0 h 15"/>
                <a:gd name="T8" fmla="*/ 0 w 376"/>
                <a:gd name="T9" fmla="*/ 0 h 15"/>
                <a:gd name="T10" fmla="*/ 0 w 376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6" h="15">
                  <a:moveTo>
                    <a:pt x="0" y="15"/>
                  </a:moveTo>
                  <a:lnTo>
                    <a:pt x="60" y="11"/>
                  </a:lnTo>
                  <a:lnTo>
                    <a:pt x="149" y="6"/>
                  </a:lnTo>
                  <a:lnTo>
                    <a:pt x="239" y="3"/>
                  </a:lnTo>
                  <a:lnTo>
                    <a:pt x="329" y="0"/>
                  </a:lnTo>
                  <a:lnTo>
                    <a:pt x="37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2039"/>
            <p:cNvSpPr>
              <a:spLocks/>
            </p:cNvSpPr>
            <p:nvPr/>
          </p:nvSpPr>
          <p:spPr bwMode="auto">
            <a:xfrm>
              <a:off x="2829" y="2302"/>
              <a:ext cx="125" cy="3"/>
            </a:xfrm>
            <a:custGeom>
              <a:avLst/>
              <a:gdLst>
                <a:gd name="T0" fmla="*/ 0 w 377"/>
                <a:gd name="T1" fmla="*/ 0 h 10"/>
                <a:gd name="T2" fmla="*/ 0 w 377"/>
                <a:gd name="T3" fmla="*/ 0 h 10"/>
                <a:gd name="T4" fmla="*/ 0 w 377"/>
                <a:gd name="T5" fmla="*/ 0 h 10"/>
                <a:gd name="T6" fmla="*/ 0 w 377"/>
                <a:gd name="T7" fmla="*/ 0 h 10"/>
                <a:gd name="T8" fmla="*/ 0 w 37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7" h="10">
                  <a:moveTo>
                    <a:pt x="0" y="0"/>
                  </a:moveTo>
                  <a:lnTo>
                    <a:pt x="37" y="0"/>
                  </a:lnTo>
                  <a:lnTo>
                    <a:pt x="127" y="3"/>
                  </a:lnTo>
                  <a:lnTo>
                    <a:pt x="219" y="4"/>
                  </a:lnTo>
                  <a:lnTo>
                    <a:pt x="377" y="1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Freeform 2040"/>
            <p:cNvSpPr>
              <a:spLocks/>
            </p:cNvSpPr>
            <p:nvPr/>
          </p:nvSpPr>
          <p:spPr bwMode="auto">
            <a:xfrm>
              <a:off x="3017" y="2308"/>
              <a:ext cx="104" cy="2"/>
            </a:xfrm>
            <a:custGeom>
              <a:avLst/>
              <a:gdLst>
                <a:gd name="T0" fmla="*/ 0 w 312"/>
                <a:gd name="T1" fmla="*/ 0 h 6"/>
                <a:gd name="T2" fmla="*/ 0 w 312"/>
                <a:gd name="T3" fmla="*/ 0 h 6"/>
                <a:gd name="T4" fmla="*/ 0 w 312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2" h="6">
                  <a:moveTo>
                    <a:pt x="0" y="0"/>
                  </a:moveTo>
                  <a:lnTo>
                    <a:pt x="148" y="4"/>
                  </a:lnTo>
                  <a:lnTo>
                    <a:pt x="312" y="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Line 2041"/>
            <p:cNvSpPr>
              <a:spLocks noChangeShapeType="1"/>
            </p:cNvSpPr>
            <p:nvPr/>
          </p:nvSpPr>
          <p:spPr bwMode="auto">
            <a:xfrm>
              <a:off x="3039" y="2215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Line 2042"/>
            <p:cNvSpPr>
              <a:spLocks noChangeShapeType="1"/>
            </p:cNvSpPr>
            <p:nvPr/>
          </p:nvSpPr>
          <p:spPr bwMode="auto">
            <a:xfrm flipH="1">
              <a:off x="3000" y="2215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Line 2043"/>
            <p:cNvSpPr>
              <a:spLocks noChangeShapeType="1"/>
            </p:cNvSpPr>
            <p:nvPr/>
          </p:nvSpPr>
          <p:spPr bwMode="auto">
            <a:xfrm>
              <a:off x="3027" y="2232"/>
              <a:ext cx="48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Line 2044"/>
            <p:cNvSpPr>
              <a:spLocks noChangeShapeType="1"/>
            </p:cNvSpPr>
            <p:nvPr/>
          </p:nvSpPr>
          <p:spPr bwMode="auto">
            <a:xfrm>
              <a:off x="3013" y="2250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Line 2045"/>
            <p:cNvSpPr>
              <a:spLocks noChangeShapeType="1"/>
            </p:cNvSpPr>
            <p:nvPr/>
          </p:nvSpPr>
          <p:spPr bwMode="auto">
            <a:xfrm>
              <a:off x="3000" y="2267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Line 2046"/>
            <p:cNvSpPr>
              <a:spLocks noChangeShapeType="1"/>
            </p:cNvSpPr>
            <p:nvPr/>
          </p:nvSpPr>
          <p:spPr bwMode="auto">
            <a:xfrm>
              <a:off x="3036" y="2267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Line 2047"/>
            <p:cNvSpPr>
              <a:spLocks noChangeShapeType="1"/>
            </p:cNvSpPr>
            <p:nvPr/>
          </p:nvSpPr>
          <p:spPr bwMode="auto">
            <a:xfrm flipH="1" flipV="1">
              <a:off x="2954" y="2234"/>
              <a:ext cx="46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Line 2048"/>
            <p:cNvSpPr>
              <a:spLocks noChangeShapeType="1"/>
            </p:cNvSpPr>
            <p:nvPr/>
          </p:nvSpPr>
          <p:spPr bwMode="auto">
            <a:xfrm flipV="1">
              <a:off x="2990" y="2215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Line 2049"/>
            <p:cNvSpPr>
              <a:spLocks noChangeShapeType="1"/>
            </p:cNvSpPr>
            <p:nvPr/>
          </p:nvSpPr>
          <p:spPr bwMode="auto">
            <a:xfrm flipV="1">
              <a:off x="2977" y="2215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Line 2050"/>
            <p:cNvSpPr>
              <a:spLocks noChangeShapeType="1"/>
            </p:cNvSpPr>
            <p:nvPr/>
          </p:nvSpPr>
          <p:spPr bwMode="auto">
            <a:xfrm flipV="1">
              <a:off x="2960" y="2215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Line 2051"/>
            <p:cNvSpPr>
              <a:spLocks noChangeShapeType="1"/>
            </p:cNvSpPr>
            <p:nvPr/>
          </p:nvSpPr>
          <p:spPr bwMode="auto">
            <a:xfrm>
              <a:off x="2910" y="2215"/>
              <a:ext cx="70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Line 2052"/>
            <p:cNvSpPr>
              <a:spLocks noChangeShapeType="1"/>
            </p:cNvSpPr>
            <p:nvPr/>
          </p:nvSpPr>
          <p:spPr bwMode="auto">
            <a:xfrm flipH="1">
              <a:off x="2871" y="2215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Line 2053"/>
            <p:cNvSpPr>
              <a:spLocks noChangeShapeType="1"/>
            </p:cNvSpPr>
            <p:nvPr/>
          </p:nvSpPr>
          <p:spPr bwMode="auto">
            <a:xfrm>
              <a:off x="2898" y="2231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Line 2054"/>
            <p:cNvSpPr>
              <a:spLocks noChangeShapeType="1"/>
            </p:cNvSpPr>
            <p:nvPr/>
          </p:nvSpPr>
          <p:spPr bwMode="auto">
            <a:xfrm>
              <a:off x="2884" y="2250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2" name="Line 2055"/>
            <p:cNvSpPr>
              <a:spLocks noChangeShapeType="1"/>
            </p:cNvSpPr>
            <p:nvPr/>
          </p:nvSpPr>
          <p:spPr bwMode="auto">
            <a:xfrm>
              <a:off x="2871" y="2267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Line 2056"/>
            <p:cNvSpPr>
              <a:spLocks noChangeShapeType="1"/>
            </p:cNvSpPr>
            <p:nvPr/>
          </p:nvSpPr>
          <p:spPr bwMode="auto">
            <a:xfrm>
              <a:off x="2907" y="2267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Line 2057"/>
            <p:cNvSpPr>
              <a:spLocks noChangeShapeType="1"/>
            </p:cNvSpPr>
            <p:nvPr/>
          </p:nvSpPr>
          <p:spPr bwMode="auto">
            <a:xfrm flipH="1" flipV="1">
              <a:off x="2826" y="2233"/>
              <a:ext cx="45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Line 2058"/>
            <p:cNvSpPr>
              <a:spLocks noChangeShapeType="1"/>
            </p:cNvSpPr>
            <p:nvPr/>
          </p:nvSpPr>
          <p:spPr bwMode="auto">
            <a:xfrm flipV="1">
              <a:off x="2861" y="2215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Line 2059"/>
            <p:cNvSpPr>
              <a:spLocks noChangeShapeType="1"/>
            </p:cNvSpPr>
            <p:nvPr/>
          </p:nvSpPr>
          <p:spPr bwMode="auto">
            <a:xfrm flipV="1">
              <a:off x="2848" y="2215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Line 2060"/>
            <p:cNvSpPr>
              <a:spLocks noChangeShapeType="1"/>
            </p:cNvSpPr>
            <p:nvPr/>
          </p:nvSpPr>
          <p:spPr bwMode="auto">
            <a:xfrm flipV="1">
              <a:off x="2831" y="2215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Line 2061"/>
            <p:cNvSpPr>
              <a:spLocks noChangeShapeType="1"/>
            </p:cNvSpPr>
            <p:nvPr/>
          </p:nvSpPr>
          <p:spPr bwMode="auto">
            <a:xfrm>
              <a:off x="2611" y="2208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Line 2062"/>
            <p:cNvSpPr>
              <a:spLocks noChangeShapeType="1"/>
            </p:cNvSpPr>
            <p:nvPr/>
          </p:nvSpPr>
          <p:spPr bwMode="auto">
            <a:xfrm flipH="1">
              <a:off x="2572" y="2208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Line 2063"/>
            <p:cNvSpPr>
              <a:spLocks noChangeShapeType="1"/>
            </p:cNvSpPr>
            <p:nvPr/>
          </p:nvSpPr>
          <p:spPr bwMode="auto">
            <a:xfrm>
              <a:off x="2599" y="2224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Line 2064"/>
            <p:cNvSpPr>
              <a:spLocks noChangeShapeType="1"/>
            </p:cNvSpPr>
            <p:nvPr/>
          </p:nvSpPr>
          <p:spPr bwMode="auto">
            <a:xfrm>
              <a:off x="2585" y="2243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Line 2065"/>
            <p:cNvSpPr>
              <a:spLocks noChangeShapeType="1"/>
            </p:cNvSpPr>
            <p:nvPr/>
          </p:nvSpPr>
          <p:spPr bwMode="auto">
            <a:xfrm>
              <a:off x="2572" y="2260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Line 2066"/>
            <p:cNvSpPr>
              <a:spLocks noChangeShapeType="1"/>
            </p:cNvSpPr>
            <p:nvPr/>
          </p:nvSpPr>
          <p:spPr bwMode="auto">
            <a:xfrm>
              <a:off x="2608" y="2260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Line 2067"/>
            <p:cNvSpPr>
              <a:spLocks noChangeShapeType="1"/>
            </p:cNvSpPr>
            <p:nvPr/>
          </p:nvSpPr>
          <p:spPr bwMode="auto">
            <a:xfrm flipH="1" flipV="1">
              <a:off x="2527" y="2226"/>
              <a:ext cx="45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Line 2068"/>
            <p:cNvSpPr>
              <a:spLocks noChangeShapeType="1"/>
            </p:cNvSpPr>
            <p:nvPr/>
          </p:nvSpPr>
          <p:spPr bwMode="auto">
            <a:xfrm flipV="1">
              <a:off x="2562" y="2208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Line 2069"/>
            <p:cNvSpPr>
              <a:spLocks noChangeShapeType="1"/>
            </p:cNvSpPr>
            <p:nvPr/>
          </p:nvSpPr>
          <p:spPr bwMode="auto">
            <a:xfrm flipV="1">
              <a:off x="2550" y="2208"/>
              <a:ext cx="25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7" name="Line 2070"/>
            <p:cNvSpPr>
              <a:spLocks noChangeShapeType="1"/>
            </p:cNvSpPr>
            <p:nvPr/>
          </p:nvSpPr>
          <p:spPr bwMode="auto">
            <a:xfrm flipV="1">
              <a:off x="2532" y="2208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Line 2071"/>
            <p:cNvSpPr>
              <a:spLocks noChangeShapeType="1"/>
            </p:cNvSpPr>
            <p:nvPr/>
          </p:nvSpPr>
          <p:spPr bwMode="auto">
            <a:xfrm>
              <a:off x="2489" y="2236"/>
              <a:ext cx="70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Line 2072"/>
            <p:cNvSpPr>
              <a:spLocks noChangeShapeType="1"/>
            </p:cNvSpPr>
            <p:nvPr/>
          </p:nvSpPr>
          <p:spPr bwMode="auto">
            <a:xfrm flipH="1">
              <a:off x="2450" y="2236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0" name="Line 2073"/>
            <p:cNvSpPr>
              <a:spLocks noChangeShapeType="1"/>
            </p:cNvSpPr>
            <p:nvPr/>
          </p:nvSpPr>
          <p:spPr bwMode="auto">
            <a:xfrm>
              <a:off x="2476" y="2252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1" name="Line 2074"/>
            <p:cNvSpPr>
              <a:spLocks noChangeShapeType="1"/>
            </p:cNvSpPr>
            <p:nvPr/>
          </p:nvSpPr>
          <p:spPr bwMode="auto">
            <a:xfrm>
              <a:off x="2462" y="2271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2" name="Line 2075"/>
            <p:cNvSpPr>
              <a:spLocks noChangeShapeType="1"/>
            </p:cNvSpPr>
            <p:nvPr/>
          </p:nvSpPr>
          <p:spPr bwMode="auto">
            <a:xfrm>
              <a:off x="2450" y="2288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3" name="Line 2076"/>
            <p:cNvSpPr>
              <a:spLocks noChangeShapeType="1"/>
            </p:cNvSpPr>
            <p:nvPr/>
          </p:nvSpPr>
          <p:spPr bwMode="auto">
            <a:xfrm>
              <a:off x="2485" y="2288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4" name="Line 2077"/>
            <p:cNvSpPr>
              <a:spLocks noChangeShapeType="1"/>
            </p:cNvSpPr>
            <p:nvPr/>
          </p:nvSpPr>
          <p:spPr bwMode="auto">
            <a:xfrm flipH="1" flipV="1">
              <a:off x="2404" y="2254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5" name="Line 2078"/>
            <p:cNvSpPr>
              <a:spLocks noChangeShapeType="1"/>
            </p:cNvSpPr>
            <p:nvPr/>
          </p:nvSpPr>
          <p:spPr bwMode="auto">
            <a:xfrm flipV="1">
              <a:off x="2440" y="2236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Line 2079"/>
            <p:cNvSpPr>
              <a:spLocks noChangeShapeType="1"/>
            </p:cNvSpPr>
            <p:nvPr/>
          </p:nvSpPr>
          <p:spPr bwMode="auto">
            <a:xfrm flipV="1">
              <a:off x="2427" y="2236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Line 2080"/>
            <p:cNvSpPr>
              <a:spLocks noChangeShapeType="1"/>
            </p:cNvSpPr>
            <p:nvPr/>
          </p:nvSpPr>
          <p:spPr bwMode="auto">
            <a:xfrm flipV="1">
              <a:off x="2409" y="2236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Line 2081"/>
            <p:cNvSpPr>
              <a:spLocks noChangeShapeType="1"/>
            </p:cNvSpPr>
            <p:nvPr/>
          </p:nvSpPr>
          <p:spPr bwMode="auto">
            <a:xfrm flipH="1" flipV="1">
              <a:off x="2246" y="2276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Line 2082"/>
            <p:cNvSpPr>
              <a:spLocks noChangeShapeType="1"/>
            </p:cNvSpPr>
            <p:nvPr/>
          </p:nvSpPr>
          <p:spPr bwMode="auto">
            <a:xfrm flipV="1">
              <a:off x="2317" y="2276"/>
              <a:ext cx="38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Line 2083"/>
            <p:cNvSpPr>
              <a:spLocks noChangeShapeType="1"/>
            </p:cNvSpPr>
            <p:nvPr/>
          </p:nvSpPr>
          <p:spPr bwMode="auto">
            <a:xfrm flipH="1" flipV="1">
              <a:off x="2280" y="2276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Line 2084"/>
            <p:cNvSpPr>
              <a:spLocks noChangeShapeType="1"/>
            </p:cNvSpPr>
            <p:nvPr/>
          </p:nvSpPr>
          <p:spPr bwMode="auto">
            <a:xfrm flipH="1" flipV="1">
              <a:off x="2320" y="2276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Line 2085"/>
            <p:cNvSpPr>
              <a:spLocks noChangeShapeType="1"/>
            </p:cNvSpPr>
            <p:nvPr/>
          </p:nvSpPr>
          <p:spPr bwMode="auto">
            <a:xfrm flipH="1" flipV="1">
              <a:off x="2343" y="2267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3" name="Line 2086"/>
            <p:cNvSpPr>
              <a:spLocks noChangeShapeType="1"/>
            </p:cNvSpPr>
            <p:nvPr/>
          </p:nvSpPr>
          <p:spPr bwMode="auto">
            <a:xfrm flipH="1" flipV="1">
              <a:off x="2307" y="2267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Line 2087"/>
            <p:cNvSpPr>
              <a:spLocks noChangeShapeType="1"/>
            </p:cNvSpPr>
            <p:nvPr/>
          </p:nvSpPr>
          <p:spPr bwMode="auto">
            <a:xfrm>
              <a:off x="2355" y="2276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Line 2088"/>
            <p:cNvSpPr>
              <a:spLocks noChangeShapeType="1"/>
            </p:cNvSpPr>
            <p:nvPr/>
          </p:nvSpPr>
          <p:spPr bwMode="auto">
            <a:xfrm flipH="1">
              <a:off x="2332" y="2283"/>
              <a:ext cx="34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Line 2089"/>
            <p:cNvSpPr>
              <a:spLocks noChangeShapeType="1"/>
            </p:cNvSpPr>
            <p:nvPr/>
          </p:nvSpPr>
          <p:spPr bwMode="auto">
            <a:xfrm flipH="1">
              <a:off x="2352" y="2293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Line 2090"/>
            <p:cNvSpPr>
              <a:spLocks noChangeShapeType="1"/>
            </p:cNvSpPr>
            <p:nvPr/>
          </p:nvSpPr>
          <p:spPr bwMode="auto">
            <a:xfrm flipH="1">
              <a:off x="2378" y="2306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Line 2091"/>
            <p:cNvSpPr>
              <a:spLocks noChangeShapeType="1"/>
            </p:cNvSpPr>
            <p:nvPr/>
          </p:nvSpPr>
          <p:spPr bwMode="auto">
            <a:xfrm flipH="1" flipV="1">
              <a:off x="1975" y="2253"/>
              <a:ext cx="70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Line 2092"/>
            <p:cNvSpPr>
              <a:spLocks noChangeShapeType="1"/>
            </p:cNvSpPr>
            <p:nvPr/>
          </p:nvSpPr>
          <p:spPr bwMode="auto">
            <a:xfrm flipV="1">
              <a:off x="2045" y="2253"/>
              <a:ext cx="39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Line 2093"/>
            <p:cNvSpPr>
              <a:spLocks noChangeShapeType="1"/>
            </p:cNvSpPr>
            <p:nvPr/>
          </p:nvSpPr>
          <p:spPr bwMode="auto">
            <a:xfrm flipH="1" flipV="1">
              <a:off x="2009" y="2253"/>
              <a:ext cx="48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Line 2094"/>
            <p:cNvSpPr>
              <a:spLocks noChangeShapeType="1"/>
            </p:cNvSpPr>
            <p:nvPr/>
          </p:nvSpPr>
          <p:spPr bwMode="auto">
            <a:xfrm flipH="1" flipV="1">
              <a:off x="2048" y="2253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Line 2095"/>
            <p:cNvSpPr>
              <a:spLocks noChangeShapeType="1"/>
            </p:cNvSpPr>
            <p:nvPr/>
          </p:nvSpPr>
          <p:spPr bwMode="auto">
            <a:xfrm flipH="1" flipV="1">
              <a:off x="2071" y="2243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Line 2096"/>
            <p:cNvSpPr>
              <a:spLocks noChangeShapeType="1"/>
            </p:cNvSpPr>
            <p:nvPr/>
          </p:nvSpPr>
          <p:spPr bwMode="auto">
            <a:xfrm flipH="1" flipV="1">
              <a:off x="2035" y="2243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Line 2097"/>
            <p:cNvSpPr>
              <a:spLocks noChangeShapeType="1"/>
            </p:cNvSpPr>
            <p:nvPr/>
          </p:nvSpPr>
          <p:spPr bwMode="auto">
            <a:xfrm>
              <a:off x="2084" y="2253"/>
              <a:ext cx="45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Line 2098"/>
            <p:cNvSpPr>
              <a:spLocks noChangeShapeType="1"/>
            </p:cNvSpPr>
            <p:nvPr/>
          </p:nvSpPr>
          <p:spPr bwMode="auto">
            <a:xfrm flipH="1">
              <a:off x="2061" y="2260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Line 2099"/>
            <p:cNvSpPr>
              <a:spLocks noChangeShapeType="1"/>
            </p:cNvSpPr>
            <p:nvPr/>
          </p:nvSpPr>
          <p:spPr bwMode="auto">
            <a:xfrm flipH="1">
              <a:off x="2080" y="2269"/>
              <a:ext cx="27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Line 2100"/>
            <p:cNvSpPr>
              <a:spLocks noChangeShapeType="1"/>
            </p:cNvSpPr>
            <p:nvPr/>
          </p:nvSpPr>
          <p:spPr bwMode="auto">
            <a:xfrm flipH="1">
              <a:off x="2107" y="2282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Line 2101"/>
            <p:cNvSpPr>
              <a:spLocks noChangeShapeType="1"/>
            </p:cNvSpPr>
            <p:nvPr/>
          </p:nvSpPr>
          <p:spPr bwMode="auto">
            <a:xfrm flipV="1">
              <a:off x="2724" y="2195"/>
              <a:ext cx="85" cy="2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29" name="Freeform 2102"/>
            <p:cNvSpPr>
              <a:spLocks/>
            </p:cNvSpPr>
            <p:nvPr/>
          </p:nvSpPr>
          <p:spPr bwMode="auto">
            <a:xfrm>
              <a:off x="2729" y="2225"/>
              <a:ext cx="47" cy="36"/>
            </a:xfrm>
            <a:custGeom>
              <a:avLst/>
              <a:gdLst>
                <a:gd name="T0" fmla="*/ 0 w 139"/>
                <a:gd name="T1" fmla="*/ 0 h 107"/>
                <a:gd name="T2" fmla="*/ 0 w 139"/>
                <a:gd name="T3" fmla="*/ 0 h 107"/>
                <a:gd name="T4" fmla="*/ 0 w 139"/>
                <a:gd name="T5" fmla="*/ 0 h 107"/>
                <a:gd name="T6" fmla="*/ 0 w 139"/>
                <a:gd name="T7" fmla="*/ 0 h 107"/>
                <a:gd name="T8" fmla="*/ 0 w 139"/>
                <a:gd name="T9" fmla="*/ 0 h 107"/>
                <a:gd name="T10" fmla="*/ 0 w 139"/>
                <a:gd name="T11" fmla="*/ 0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07">
                  <a:moveTo>
                    <a:pt x="19" y="107"/>
                  </a:moveTo>
                  <a:lnTo>
                    <a:pt x="103" y="84"/>
                  </a:lnTo>
                  <a:lnTo>
                    <a:pt x="139" y="73"/>
                  </a:lnTo>
                  <a:lnTo>
                    <a:pt x="139" y="0"/>
                  </a:lnTo>
                  <a:lnTo>
                    <a:pt x="0" y="40"/>
                  </a:lnTo>
                  <a:lnTo>
                    <a:pt x="19" y="10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Line 2103"/>
            <p:cNvSpPr>
              <a:spLocks noChangeShapeType="1"/>
            </p:cNvSpPr>
            <p:nvPr/>
          </p:nvSpPr>
          <p:spPr bwMode="auto">
            <a:xfrm>
              <a:off x="2724" y="2219"/>
              <a:ext cx="17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Line 2104"/>
            <p:cNvSpPr>
              <a:spLocks noChangeShapeType="1"/>
            </p:cNvSpPr>
            <p:nvPr/>
          </p:nvSpPr>
          <p:spPr bwMode="auto">
            <a:xfrm flipV="1">
              <a:off x="2729" y="2222"/>
              <a:ext cx="58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Line 2105"/>
            <p:cNvSpPr>
              <a:spLocks noChangeShapeType="1"/>
            </p:cNvSpPr>
            <p:nvPr/>
          </p:nvSpPr>
          <p:spPr bwMode="auto">
            <a:xfrm flipV="1">
              <a:off x="2736" y="2253"/>
              <a:ext cx="28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Line 2106"/>
            <p:cNvSpPr>
              <a:spLocks noChangeShapeType="1"/>
            </p:cNvSpPr>
            <p:nvPr/>
          </p:nvSpPr>
          <p:spPr bwMode="auto">
            <a:xfrm flipV="1">
              <a:off x="2741" y="2277"/>
              <a:ext cx="16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4" name="Line 2107"/>
            <p:cNvSpPr>
              <a:spLocks noChangeShapeType="1"/>
            </p:cNvSpPr>
            <p:nvPr/>
          </p:nvSpPr>
          <p:spPr bwMode="auto">
            <a:xfrm flipV="1">
              <a:off x="2764" y="2249"/>
              <a:ext cx="14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5" name="Line 2108"/>
            <p:cNvSpPr>
              <a:spLocks noChangeShapeType="1"/>
            </p:cNvSpPr>
            <p:nvPr/>
          </p:nvSpPr>
          <p:spPr bwMode="auto">
            <a:xfrm flipH="1">
              <a:off x="2687" y="2281"/>
              <a:ext cx="54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6" name="Line 2109"/>
            <p:cNvSpPr>
              <a:spLocks noChangeShapeType="1"/>
            </p:cNvSpPr>
            <p:nvPr/>
          </p:nvSpPr>
          <p:spPr bwMode="auto">
            <a:xfrm flipH="1" flipV="1">
              <a:off x="2714" y="2231"/>
              <a:ext cx="15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7" name="Line 2110"/>
            <p:cNvSpPr>
              <a:spLocks noChangeShapeType="1"/>
            </p:cNvSpPr>
            <p:nvPr/>
          </p:nvSpPr>
          <p:spPr bwMode="auto">
            <a:xfrm flipH="1" flipV="1">
              <a:off x="2702" y="2247"/>
              <a:ext cx="12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Line 2111"/>
            <p:cNvSpPr>
              <a:spLocks noChangeShapeType="1"/>
            </p:cNvSpPr>
            <p:nvPr/>
          </p:nvSpPr>
          <p:spPr bwMode="auto">
            <a:xfrm flipH="1" flipV="1">
              <a:off x="2686" y="2267"/>
              <a:ext cx="7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Line 2112"/>
            <p:cNvSpPr>
              <a:spLocks noChangeShapeType="1"/>
            </p:cNvSpPr>
            <p:nvPr/>
          </p:nvSpPr>
          <p:spPr bwMode="auto">
            <a:xfrm flipV="1">
              <a:off x="2169" y="2216"/>
              <a:ext cx="78" cy="3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Line 2113"/>
            <p:cNvSpPr>
              <a:spLocks noChangeShapeType="1"/>
            </p:cNvSpPr>
            <p:nvPr/>
          </p:nvSpPr>
          <p:spPr bwMode="auto">
            <a:xfrm>
              <a:off x="2169" y="2255"/>
              <a:ext cx="28" cy="5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Line 2114"/>
            <p:cNvSpPr>
              <a:spLocks noChangeShapeType="1"/>
            </p:cNvSpPr>
            <p:nvPr/>
          </p:nvSpPr>
          <p:spPr bwMode="auto">
            <a:xfrm flipV="1">
              <a:off x="2177" y="2247"/>
              <a:ext cx="55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Line 2115"/>
            <p:cNvSpPr>
              <a:spLocks noChangeShapeType="1"/>
            </p:cNvSpPr>
            <p:nvPr/>
          </p:nvSpPr>
          <p:spPr bwMode="auto">
            <a:xfrm flipV="1">
              <a:off x="2188" y="2281"/>
              <a:ext cx="25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Line 2116"/>
            <p:cNvSpPr>
              <a:spLocks noChangeShapeType="1"/>
            </p:cNvSpPr>
            <p:nvPr/>
          </p:nvSpPr>
          <p:spPr bwMode="auto">
            <a:xfrm flipV="1">
              <a:off x="2197" y="2306"/>
              <a:ext cx="1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Line 2117"/>
            <p:cNvSpPr>
              <a:spLocks noChangeShapeType="1"/>
            </p:cNvSpPr>
            <p:nvPr/>
          </p:nvSpPr>
          <p:spPr bwMode="auto">
            <a:xfrm flipV="1">
              <a:off x="2213" y="2275"/>
              <a:ext cx="14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Line 2118"/>
            <p:cNvSpPr>
              <a:spLocks noChangeShapeType="1"/>
            </p:cNvSpPr>
            <p:nvPr/>
          </p:nvSpPr>
          <p:spPr bwMode="auto">
            <a:xfrm flipH="1">
              <a:off x="2146" y="2313"/>
              <a:ext cx="51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Line 2119"/>
            <p:cNvSpPr>
              <a:spLocks noChangeShapeType="1"/>
            </p:cNvSpPr>
            <p:nvPr/>
          </p:nvSpPr>
          <p:spPr bwMode="auto">
            <a:xfrm flipH="1" flipV="1">
              <a:off x="2161" y="2269"/>
              <a:ext cx="24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Line 2120"/>
            <p:cNvSpPr>
              <a:spLocks noChangeShapeType="1"/>
            </p:cNvSpPr>
            <p:nvPr/>
          </p:nvSpPr>
          <p:spPr bwMode="auto">
            <a:xfrm flipH="1" flipV="1">
              <a:off x="2152" y="2286"/>
              <a:ext cx="19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Line 2121"/>
            <p:cNvSpPr>
              <a:spLocks noChangeShapeType="1"/>
            </p:cNvSpPr>
            <p:nvPr/>
          </p:nvSpPr>
          <p:spPr bwMode="auto">
            <a:xfrm flipH="1" flipV="1">
              <a:off x="2140" y="2309"/>
              <a:ext cx="12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Line 2122"/>
            <p:cNvSpPr>
              <a:spLocks noChangeShapeType="1"/>
            </p:cNvSpPr>
            <p:nvPr/>
          </p:nvSpPr>
          <p:spPr bwMode="auto">
            <a:xfrm flipH="1">
              <a:off x="1544" y="2317"/>
              <a:ext cx="86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Line 2123"/>
            <p:cNvSpPr>
              <a:spLocks noChangeShapeType="1"/>
            </p:cNvSpPr>
            <p:nvPr/>
          </p:nvSpPr>
          <p:spPr bwMode="auto">
            <a:xfrm flipH="1" flipV="1">
              <a:off x="1616" y="2254"/>
              <a:ext cx="14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Line 2124"/>
            <p:cNvSpPr>
              <a:spLocks noChangeShapeType="1"/>
            </p:cNvSpPr>
            <p:nvPr/>
          </p:nvSpPr>
          <p:spPr bwMode="auto">
            <a:xfrm flipH="1">
              <a:off x="1567" y="2298"/>
              <a:ext cx="59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Line 2125"/>
            <p:cNvSpPr>
              <a:spLocks noChangeShapeType="1"/>
            </p:cNvSpPr>
            <p:nvPr/>
          </p:nvSpPr>
          <p:spPr bwMode="auto">
            <a:xfrm flipH="1">
              <a:off x="1593" y="2275"/>
              <a:ext cx="28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Line 2126"/>
            <p:cNvSpPr>
              <a:spLocks noChangeShapeType="1"/>
            </p:cNvSpPr>
            <p:nvPr/>
          </p:nvSpPr>
          <p:spPr bwMode="auto">
            <a:xfrm flipH="1">
              <a:off x="1601" y="2254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Line 2127"/>
            <p:cNvSpPr>
              <a:spLocks noChangeShapeType="1"/>
            </p:cNvSpPr>
            <p:nvPr/>
          </p:nvSpPr>
          <p:spPr bwMode="auto">
            <a:xfrm flipH="1">
              <a:off x="1578" y="2281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Line 2128"/>
            <p:cNvSpPr>
              <a:spLocks noChangeShapeType="1"/>
            </p:cNvSpPr>
            <p:nvPr/>
          </p:nvSpPr>
          <p:spPr bwMode="auto">
            <a:xfrm flipV="1">
              <a:off x="1616" y="2242"/>
              <a:ext cx="56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Line 2129"/>
            <p:cNvSpPr>
              <a:spLocks noChangeShapeType="1"/>
            </p:cNvSpPr>
            <p:nvPr/>
          </p:nvSpPr>
          <p:spPr bwMode="auto">
            <a:xfrm>
              <a:off x="1629" y="2251"/>
              <a:ext cx="11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Line 2130"/>
            <p:cNvSpPr>
              <a:spLocks noChangeShapeType="1"/>
            </p:cNvSpPr>
            <p:nvPr/>
          </p:nvSpPr>
          <p:spPr bwMode="auto">
            <a:xfrm>
              <a:off x="1644" y="2248"/>
              <a:ext cx="9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Line 2131"/>
            <p:cNvSpPr>
              <a:spLocks noChangeShapeType="1"/>
            </p:cNvSpPr>
            <p:nvPr/>
          </p:nvSpPr>
          <p:spPr bwMode="auto">
            <a:xfrm>
              <a:off x="1666" y="2244"/>
              <a:ext cx="5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Line 2132"/>
            <p:cNvSpPr>
              <a:spLocks noChangeShapeType="1"/>
            </p:cNvSpPr>
            <p:nvPr/>
          </p:nvSpPr>
          <p:spPr bwMode="auto">
            <a:xfrm flipH="1" flipV="1">
              <a:off x="1715" y="2270"/>
              <a:ext cx="70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Line 2133"/>
            <p:cNvSpPr>
              <a:spLocks noChangeShapeType="1"/>
            </p:cNvSpPr>
            <p:nvPr/>
          </p:nvSpPr>
          <p:spPr bwMode="auto">
            <a:xfrm flipV="1">
              <a:off x="1785" y="2270"/>
              <a:ext cx="38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Line 2134"/>
            <p:cNvSpPr>
              <a:spLocks noChangeShapeType="1"/>
            </p:cNvSpPr>
            <p:nvPr/>
          </p:nvSpPr>
          <p:spPr bwMode="auto">
            <a:xfrm flipH="1" flipV="1">
              <a:off x="1748" y="2270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Line 2135"/>
            <p:cNvSpPr>
              <a:spLocks noChangeShapeType="1"/>
            </p:cNvSpPr>
            <p:nvPr/>
          </p:nvSpPr>
          <p:spPr bwMode="auto">
            <a:xfrm flipH="1" flipV="1">
              <a:off x="1788" y="2270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Line 2136"/>
            <p:cNvSpPr>
              <a:spLocks noChangeShapeType="1"/>
            </p:cNvSpPr>
            <p:nvPr/>
          </p:nvSpPr>
          <p:spPr bwMode="auto">
            <a:xfrm flipH="1" flipV="1">
              <a:off x="1811" y="2261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Line 2137"/>
            <p:cNvSpPr>
              <a:spLocks noChangeShapeType="1"/>
            </p:cNvSpPr>
            <p:nvPr/>
          </p:nvSpPr>
          <p:spPr bwMode="auto">
            <a:xfrm flipH="1" flipV="1">
              <a:off x="1775" y="2261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Line 2138"/>
            <p:cNvSpPr>
              <a:spLocks noChangeShapeType="1"/>
            </p:cNvSpPr>
            <p:nvPr/>
          </p:nvSpPr>
          <p:spPr bwMode="auto">
            <a:xfrm>
              <a:off x="1823" y="2270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Line 2139"/>
            <p:cNvSpPr>
              <a:spLocks noChangeShapeType="1"/>
            </p:cNvSpPr>
            <p:nvPr/>
          </p:nvSpPr>
          <p:spPr bwMode="auto">
            <a:xfrm flipH="1">
              <a:off x="1801" y="2278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Line 2140"/>
            <p:cNvSpPr>
              <a:spLocks noChangeShapeType="1"/>
            </p:cNvSpPr>
            <p:nvPr/>
          </p:nvSpPr>
          <p:spPr bwMode="auto">
            <a:xfrm flipH="1">
              <a:off x="1820" y="2287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Line 2141"/>
            <p:cNvSpPr>
              <a:spLocks noChangeShapeType="1"/>
            </p:cNvSpPr>
            <p:nvPr/>
          </p:nvSpPr>
          <p:spPr bwMode="auto">
            <a:xfrm flipH="1">
              <a:off x="1846" y="2300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Line 2142"/>
            <p:cNvSpPr>
              <a:spLocks noChangeShapeType="1"/>
            </p:cNvSpPr>
            <p:nvPr/>
          </p:nvSpPr>
          <p:spPr bwMode="auto">
            <a:xfrm flipH="1" flipV="1">
              <a:off x="1356" y="2254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Line 2143"/>
            <p:cNvSpPr>
              <a:spLocks noChangeShapeType="1"/>
            </p:cNvSpPr>
            <p:nvPr/>
          </p:nvSpPr>
          <p:spPr bwMode="auto">
            <a:xfrm flipV="1">
              <a:off x="1427" y="2254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Line 2144"/>
            <p:cNvSpPr>
              <a:spLocks noChangeShapeType="1"/>
            </p:cNvSpPr>
            <p:nvPr/>
          </p:nvSpPr>
          <p:spPr bwMode="auto">
            <a:xfrm flipH="1" flipV="1">
              <a:off x="1391" y="2254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Line 2145"/>
            <p:cNvSpPr>
              <a:spLocks noChangeShapeType="1"/>
            </p:cNvSpPr>
            <p:nvPr/>
          </p:nvSpPr>
          <p:spPr bwMode="auto">
            <a:xfrm flipH="1" flipV="1">
              <a:off x="1430" y="2254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Line 2146"/>
            <p:cNvSpPr>
              <a:spLocks noChangeShapeType="1"/>
            </p:cNvSpPr>
            <p:nvPr/>
          </p:nvSpPr>
          <p:spPr bwMode="auto">
            <a:xfrm flipH="1" flipV="1">
              <a:off x="1453" y="2244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Line 2147"/>
            <p:cNvSpPr>
              <a:spLocks noChangeShapeType="1"/>
            </p:cNvSpPr>
            <p:nvPr/>
          </p:nvSpPr>
          <p:spPr bwMode="auto">
            <a:xfrm flipH="1" flipV="1">
              <a:off x="1418" y="2245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Line 2148"/>
            <p:cNvSpPr>
              <a:spLocks noChangeShapeType="1"/>
            </p:cNvSpPr>
            <p:nvPr/>
          </p:nvSpPr>
          <p:spPr bwMode="auto">
            <a:xfrm>
              <a:off x="1466" y="2254"/>
              <a:ext cx="45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Line 2149"/>
            <p:cNvSpPr>
              <a:spLocks noChangeShapeType="1"/>
            </p:cNvSpPr>
            <p:nvPr/>
          </p:nvSpPr>
          <p:spPr bwMode="auto">
            <a:xfrm flipH="1">
              <a:off x="1443" y="2261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Line 2150"/>
            <p:cNvSpPr>
              <a:spLocks noChangeShapeType="1"/>
            </p:cNvSpPr>
            <p:nvPr/>
          </p:nvSpPr>
          <p:spPr bwMode="auto">
            <a:xfrm flipH="1">
              <a:off x="1463" y="2271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Line 2151"/>
            <p:cNvSpPr>
              <a:spLocks noChangeShapeType="1"/>
            </p:cNvSpPr>
            <p:nvPr/>
          </p:nvSpPr>
          <p:spPr bwMode="auto">
            <a:xfrm flipH="1">
              <a:off x="1489" y="2283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Line 2152"/>
            <p:cNvSpPr>
              <a:spLocks noChangeShapeType="1"/>
            </p:cNvSpPr>
            <p:nvPr/>
          </p:nvSpPr>
          <p:spPr bwMode="auto">
            <a:xfrm flipH="1" flipV="1">
              <a:off x="1171" y="2228"/>
              <a:ext cx="70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Line 2153"/>
            <p:cNvSpPr>
              <a:spLocks noChangeShapeType="1"/>
            </p:cNvSpPr>
            <p:nvPr/>
          </p:nvSpPr>
          <p:spPr bwMode="auto">
            <a:xfrm flipV="1">
              <a:off x="1241" y="2228"/>
              <a:ext cx="38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Line 2154"/>
            <p:cNvSpPr>
              <a:spLocks noChangeShapeType="1"/>
            </p:cNvSpPr>
            <p:nvPr/>
          </p:nvSpPr>
          <p:spPr bwMode="auto">
            <a:xfrm flipH="1" flipV="1">
              <a:off x="1204" y="2228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Line 2155"/>
            <p:cNvSpPr>
              <a:spLocks noChangeShapeType="1"/>
            </p:cNvSpPr>
            <p:nvPr/>
          </p:nvSpPr>
          <p:spPr bwMode="auto">
            <a:xfrm flipH="1" flipV="1">
              <a:off x="1244" y="2228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Line 2156"/>
            <p:cNvSpPr>
              <a:spLocks noChangeShapeType="1"/>
            </p:cNvSpPr>
            <p:nvPr/>
          </p:nvSpPr>
          <p:spPr bwMode="auto">
            <a:xfrm flipH="1" flipV="1">
              <a:off x="1267" y="221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Line 2157"/>
            <p:cNvSpPr>
              <a:spLocks noChangeShapeType="1"/>
            </p:cNvSpPr>
            <p:nvPr/>
          </p:nvSpPr>
          <p:spPr bwMode="auto">
            <a:xfrm flipH="1" flipV="1">
              <a:off x="1231" y="2219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Line 2158"/>
            <p:cNvSpPr>
              <a:spLocks noChangeShapeType="1"/>
            </p:cNvSpPr>
            <p:nvPr/>
          </p:nvSpPr>
          <p:spPr bwMode="auto">
            <a:xfrm>
              <a:off x="1279" y="2228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Line 2159"/>
            <p:cNvSpPr>
              <a:spLocks noChangeShapeType="1"/>
            </p:cNvSpPr>
            <p:nvPr/>
          </p:nvSpPr>
          <p:spPr bwMode="auto">
            <a:xfrm flipH="1">
              <a:off x="1257" y="2236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Line 2160"/>
            <p:cNvSpPr>
              <a:spLocks noChangeShapeType="1"/>
            </p:cNvSpPr>
            <p:nvPr/>
          </p:nvSpPr>
          <p:spPr bwMode="auto">
            <a:xfrm flipH="1">
              <a:off x="1276" y="2245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Line 2161"/>
            <p:cNvSpPr>
              <a:spLocks noChangeShapeType="1"/>
            </p:cNvSpPr>
            <p:nvPr/>
          </p:nvSpPr>
          <p:spPr bwMode="auto">
            <a:xfrm flipH="1">
              <a:off x="1302" y="2258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Line 2162"/>
            <p:cNvSpPr>
              <a:spLocks noChangeShapeType="1"/>
            </p:cNvSpPr>
            <p:nvPr/>
          </p:nvSpPr>
          <p:spPr bwMode="auto">
            <a:xfrm flipH="1">
              <a:off x="1840" y="2309"/>
              <a:ext cx="86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Line 2163"/>
            <p:cNvSpPr>
              <a:spLocks noChangeShapeType="1"/>
            </p:cNvSpPr>
            <p:nvPr/>
          </p:nvSpPr>
          <p:spPr bwMode="auto">
            <a:xfrm flipH="1" flipV="1">
              <a:off x="1912" y="2246"/>
              <a:ext cx="14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Line 2164"/>
            <p:cNvSpPr>
              <a:spLocks noChangeShapeType="1"/>
            </p:cNvSpPr>
            <p:nvPr/>
          </p:nvSpPr>
          <p:spPr bwMode="auto">
            <a:xfrm flipH="1">
              <a:off x="1863" y="2290"/>
              <a:ext cx="59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Line 2165"/>
            <p:cNvSpPr>
              <a:spLocks noChangeShapeType="1"/>
            </p:cNvSpPr>
            <p:nvPr/>
          </p:nvSpPr>
          <p:spPr bwMode="auto">
            <a:xfrm flipH="1">
              <a:off x="1889" y="2267"/>
              <a:ext cx="28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Line 2166"/>
            <p:cNvSpPr>
              <a:spLocks noChangeShapeType="1"/>
            </p:cNvSpPr>
            <p:nvPr/>
          </p:nvSpPr>
          <p:spPr bwMode="auto">
            <a:xfrm flipH="1">
              <a:off x="1897" y="2246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Line 2167"/>
            <p:cNvSpPr>
              <a:spLocks noChangeShapeType="1"/>
            </p:cNvSpPr>
            <p:nvPr/>
          </p:nvSpPr>
          <p:spPr bwMode="auto">
            <a:xfrm flipH="1">
              <a:off x="1873" y="2272"/>
              <a:ext cx="16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Line 2168"/>
            <p:cNvSpPr>
              <a:spLocks noChangeShapeType="1"/>
            </p:cNvSpPr>
            <p:nvPr/>
          </p:nvSpPr>
          <p:spPr bwMode="auto">
            <a:xfrm flipV="1">
              <a:off x="1912" y="2234"/>
              <a:ext cx="56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Line 2169"/>
            <p:cNvSpPr>
              <a:spLocks noChangeShapeType="1"/>
            </p:cNvSpPr>
            <p:nvPr/>
          </p:nvSpPr>
          <p:spPr bwMode="auto">
            <a:xfrm>
              <a:off x="1925" y="2243"/>
              <a:ext cx="11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Line 2170"/>
            <p:cNvSpPr>
              <a:spLocks noChangeShapeType="1"/>
            </p:cNvSpPr>
            <p:nvPr/>
          </p:nvSpPr>
          <p:spPr bwMode="auto">
            <a:xfrm>
              <a:off x="1940" y="2240"/>
              <a:ext cx="9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Line 2171"/>
            <p:cNvSpPr>
              <a:spLocks noChangeShapeType="1"/>
            </p:cNvSpPr>
            <p:nvPr/>
          </p:nvSpPr>
          <p:spPr bwMode="auto">
            <a:xfrm>
              <a:off x="1962" y="2236"/>
              <a:ext cx="5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499" name="Line 2172"/>
            <p:cNvSpPr>
              <a:spLocks noChangeShapeType="1"/>
            </p:cNvSpPr>
            <p:nvPr/>
          </p:nvSpPr>
          <p:spPr bwMode="auto">
            <a:xfrm>
              <a:off x="2683" y="2622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Line 2173"/>
            <p:cNvSpPr>
              <a:spLocks noChangeShapeType="1"/>
            </p:cNvSpPr>
            <p:nvPr/>
          </p:nvSpPr>
          <p:spPr bwMode="auto">
            <a:xfrm flipV="1">
              <a:off x="2745" y="2605"/>
              <a:ext cx="18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Line 2174"/>
            <p:cNvSpPr>
              <a:spLocks noChangeShapeType="1"/>
            </p:cNvSpPr>
            <p:nvPr/>
          </p:nvSpPr>
          <p:spPr bwMode="auto">
            <a:xfrm>
              <a:off x="2763" y="2605"/>
              <a:ext cx="15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Line 2175"/>
            <p:cNvSpPr>
              <a:spLocks noChangeShapeType="1"/>
            </p:cNvSpPr>
            <p:nvPr/>
          </p:nvSpPr>
          <p:spPr bwMode="auto">
            <a:xfrm>
              <a:off x="2778" y="2622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Line 2176"/>
            <p:cNvSpPr>
              <a:spLocks noChangeShapeType="1"/>
            </p:cNvSpPr>
            <p:nvPr/>
          </p:nvSpPr>
          <p:spPr bwMode="auto">
            <a:xfrm>
              <a:off x="2211" y="2622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Line 2177"/>
            <p:cNvSpPr>
              <a:spLocks noChangeShapeType="1"/>
            </p:cNvSpPr>
            <p:nvPr/>
          </p:nvSpPr>
          <p:spPr bwMode="auto">
            <a:xfrm flipV="1">
              <a:off x="2273" y="2605"/>
              <a:ext cx="18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Line 2178"/>
            <p:cNvSpPr>
              <a:spLocks noChangeShapeType="1"/>
            </p:cNvSpPr>
            <p:nvPr/>
          </p:nvSpPr>
          <p:spPr bwMode="auto">
            <a:xfrm>
              <a:off x="2291" y="2605"/>
              <a:ext cx="16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Line 2179"/>
            <p:cNvSpPr>
              <a:spLocks noChangeShapeType="1"/>
            </p:cNvSpPr>
            <p:nvPr/>
          </p:nvSpPr>
          <p:spPr bwMode="auto">
            <a:xfrm>
              <a:off x="2307" y="2622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Line 2180"/>
            <p:cNvSpPr>
              <a:spLocks noChangeShapeType="1"/>
            </p:cNvSpPr>
            <p:nvPr/>
          </p:nvSpPr>
          <p:spPr bwMode="auto">
            <a:xfrm>
              <a:off x="1683" y="2622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Line 2181"/>
            <p:cNvSpPr>
              <a:spLocks noChangeShapeType="1"/>
            </p:cNvSpPr>
            <p:nvPr/>
          </p:nvSpPr>
          <p:spPr bwMode="auto">
            <a:xfrm flipV="1">
              <a:off x="1745" y="2605"/>
              <a:ext cx="19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Line 2182"/>
            <p:cNvSpPr>
              <a:spLocks noChangeShapeType="1"/>
            </p:cNvSpPr>
            <p:nvPr/>
          </p:nvSpPr>
          <p:spPr bwMode="auto">
            <a:xfrm>
              <a:off x="1764" y="2605"/>
              <a:ext cx="15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Line 2183"/>
            <p:cNvSpPr>
              <a:spLocks noChangeShapeType="1"/>
            </p:cNvSpPr>
            <p:nvPr/>
          </p:nvSpPr>
          <p:spPr bwMode="auto">
            <a:xfrm>
              <a:off x="1779" y="2622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Line 2184"/>
            <p:cNvSpPr>
              <a:spLocks noChangeShapeType="1"/>
            </p:cNvSpPr>
            <p:nvPr/>
          </p:nvSpPr>
          <p:spPr bwMode="auto">
            <a:xfrm>
              <a:off x="2840" y="2114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Line 2185"/>
            <p:cNvSpPr>
              <a:spLocks noChangeShapeType="1"/>
            </p:cNvSpPr>
            <p:nvPr/>
          </p:nvSpPr>
          <p:spPr bwMode="auto">
            <a:xfrm flipH="1">
              <a:off x="2352" y="209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Line 2186"/>
            <p:cNvSpPr>
              <a:spLocks noChangeShapeType="1"/>
            </p:cNvSpPr>
            <p:nvPr/>
          </p:nvSpPr>
          <p:spPr bwMode="auto">
            <a:xfrm>
              <a:off x="2352" y="2114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Line 2187"/>
            <p:cNvSpPr>
              <a:spLocks noChangeShapeType="1"/>
            </p:cNvSpPr>
            <p:nvPr/>
          </p:nvSpPr>
          <p:spPr bwMode="auto">
            <a:xfrm flipH="1">
              <a:off x="2282" y="2098"/>
              <a:ext cx="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Line 2188"/>
            <p:cNvSpPr>
              <a:spLocks noChangeShapeType="1"/>
            </p:cNvSpPr>
            <p:nvPr/>
          </p:nvSpPr>
          <p:spPr bwMode="auto">
            <a:xfrm flipH="1">
              <a:off x="1864" y="209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Line 2189"/>
            <p:cNvSpPr>
              <a:spLocks noChangeShapeType="1"/>
            </p:cNvSpPr>
            <p:nvPr/>
          </p:nvSpPr>
          <p:spPr bwMode="auto">
            <a:xfrm>
              <a:off x="2282" y="2114"/>
              <a:ext cx="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Line 2190"/>
            <p:cNvSpPr>
              <a:spLocks noChangeShapeType="1"/>
            </p:cNvSpPr>
            <p:nvPr/>
          </p:nvSpPr>
          <p:spPr bwMode="auto">
            <a:xfrm flipH="1">
              <a:off x="1864" y="1995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Line 2191"/>
            <p:cNvSpPr>
              <a:spLocks noChangeShapeType="1"/>
            </p:cNvSpPr>
            <p:nvPr/>
          </p:nvSpPr>
          <p:spPr bwMode="auto">
            <a:xfrm flipH="1">
              <a:off x="1864" y="1984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Line 2192"/>
            <p:cNvSpPr>
              <a:spLocks noChangeShapeType="1"/>
            </p:cNvSpPr>
            <p:nvPr/>
          </p:nvSpPr>
          <p:spPr bwMode="auto">
            <a:xfrm flipH="1">
              <a:off x="2282" y="1995"/>
              <a:ext cx="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Line 2193"/>
            <p:cNvSpPr>
              <a:spLocks noChangeShapeType="1"/>
            </p:cNvSpPr>
            <p:nvPr/>
          </p:nvSpPr>
          <p:spPr bwMode="auto">
            <a:xfrm flipH="1">
              <a:off x="2282" y="1984"/>
              <a:ext cx="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Line 2194"/>
            <p:cNvSpPr>
              <a:spLocks noChangeShapeType="1"/>
            </p:cNvSpPr>
            <p:nvPr/>
          </p:nvSpPr>
          <p:spPr bwMode="auto">
            <a:xfrm flipH="1">
              <a:off x="1864" y="1867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Line 2195"/>
            <p:cNvSpPr>
              <a:spLocks noChangeShapeType="1"/>
            </p:cNvSpPr>
            <p:nvPr/>
          </p:nvSpPr>
          <p:spPr bwMode="auto">
            <a:xfrm flipH="1">
              <a:off x="1864" y="1877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3" name="Line 2196"/>
            <p:cNvSpPr>
              <a:spLocks noChangeShapeType="1"/>
            </p:cNvSpPr>
            <p:nvPr/>
          </p:nvSpPr>
          <p:spPr bwMode="auto">
            <a:xfrm flipH="1">
              <a:off x="1864" y="1761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4" name="Line 2197"/>
            <p:cNvSpPr>
              <a:spLocks noChangeShapeType="1"/>
            </p:cNvSpPr>
            <p:nvPr/>
          </p:nvSpPr>
          <p:spPr bwMode="auto">
            <a:xfrm flipH="1">
              <a:off x="1864" y="1752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5" name="Line 2198"/>
            <p:cNvSpPr>
              <a:spLocks noChangeShapeType="1"/>
            </p:cNvSpPr>
            <p:nvPr/>
          </p:nvSpPr>
          <p:spPr bwMode="auto">
            <a:xfrm flipH="1">
              <a:off x="1864" y="164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6" name="Line 2199"/>
            <p:cNvSpPr>
              <a:spLocks noChangeShapeType="1"/>
            </p:cNvSpPr>
            <p:nvPr/>
          </p:nvSpPr>
          <p:spPr bwMode="auto">
            <a:xfrm>
              <a:off x="2352" y="1638"/>
              <a:ext cx="3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7" name="Line 2200"/>
            <p:cNvSpPr>
              <a:spLocks noChangeShapeType="1"/>
            </p:cNvSpPr>
            <p:nvPr/>
          </p:nvSpPr>
          <p:spPr bwMode="auto">
            <a:xfrm>
              <a:off x="2776" y="1601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8" name="Line 2201"/>
            <p:cNvSpPr>
              <a:spLocks noChangeShapeType="1"/>
            </p:cNvSpPr>
            <p:nvPr/>
          </p:nvSpPr>
          <p:spPr bwMode="auto">
            <a:xfrm>
              <a:off x="2776" y="1789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29" name="Line 2202"/>
            <p:cNvSpPr>
              <a:spLocks noChangeShapeType="1"/>
            </p:cNvSpPr>
            <p:nvPr/>
          </p:nvSpPr>
          <p:spPr bwMode="auto">
            <a:xfrm>
              <a:off x="2776" y="197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0" name="Line 2203"/>
            <p:cNvSpPr>
              <a:spLocks noChangeShapeType="1"/>
            </p:cNvSpPr>
            <p:nvPr/>
          </p:nvSpPr>
          <p:spPr bwMode="auto">
            <a:xfrm>
              <a:off x="2776" y="2166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1" name="Line 2204"/>
            <p:cNvSpPr>
              <a:spLocks noChangeShapeType="1"/>
            </p:cNvSpPr>
            <p:nvPr/>
          </p:nvSpPr>
          <p:spPr bwMode="auto">
            <a:xfrm>
              <a:off x="2776" y="2355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2" name="Line 2205"/>
            <p:cNvSpPr>
              <a:spLocks noChangeShapeType="1"/>
            </p:cNvSpPr>
            <p:nvPr/>
          </p:nvSpPr>
          <p:spPr bwMode="auto">
            <a:xfrm>
              <a:off x="2776" y="2543"/>
              <a:ext cx="1" cy="7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3" name="Freeform 2206"/>
            <p:cNvSpPr>
              <a:spLocks/>
            </p:cNvSpPr>
            <p:nvPr/>
          </p:nvSpPr>
          <p:spPr bwMode="auto">
            <a:xfrm>
              <a:off x="4354" y="3049"/>
              <a:ext cx="56" cy="70"/>
            </a:xfrm>
            <a:custGeom>
              <a:avLst/>
              <a:gdLst>
                <a:gd name="T0" fmla="*/ 0 w 168"/>
                <a:gd name="T1" fmla="*/ 0 h 211"/>
                <a:gd name="T2" fmla="*/ 0 w 168"/>
                <a:gd name="T3" fmla="*/ 0 h 211"/>
                <a:gd name="T4" fmla="*/ 0 w 168"/>
                <a:gd name="T5" fmla="*/ 0 h 211"/>
                <a:gd name="T6" fmla="*/ 0 w 168"/>
                <a:gd name="T7" fmla="*/ 0 h 211"/>
                <a:gd name="T8" fmla="*/ 0 w 168"/>
                <a:gd name="T9" fmla="*/ 0 h 211"/>
                <a:gd name="T10" fmla="*/ 0 w 168"/>
                <a:gd name="T11" fmla="*/ 0 h 211"/>
                <a:gd name="T12" fmla="*/ 0 w 168"/>
                <a:gd name="T13" fmla="*/ 0 h 211"/>
                <a:gd name="T14" fmla="*/ 0 w 168"/>
                <a:gd name="T15" fmla="*/ 0 h 211"/>
                <a:gd name="T16" fmla="*/ 0 w 168"/>
                <a:gd name="T17" fmla="*/ 0 h 211"/>
                <a:gd name="T18" fmla="*/ 0 w 168"/>
                <a:gd name="T19" fmla="*/ 0 h 211"/>
                <a:gd name="T20" fmla="*/ 0 w 168"/>
                <a:gd name="T21" fmla="*/ 0 h 211"/>
                <a:gd name="T22" fmla="*/ 0 w 168"/>
                <a:gd name="T23" fmla="*/ 0 h 211"/>
                <a:gd name="T24" fmla="*/ 0 w 168"/>
                <a:gd name="T25" fmla="*/ 0 h 211"/>
                <a:gd name="T26" fmla="*/ 0 w 168"/>
                <a:gd name="T27" fmla="*/ 0 h 211"/>
                <a:gd name="T28" fmla="*/ 0 w 168"/>
                <a:gd name="T29" fmla="*/ 0 h 211"/>
                <a:gd name="T30" fmla="*/ 0 w 168"/>
                <a:gd name="T31" fmla="*/ 0 h 211"/>
                <a:gd name="T32" fmla="*/ 0 w 168"/>
                <a:gd name="T33" fmla="*/ 0 h 211"/>
                <a:gd name="T34" fmla="*/ 0 w 168"/>
                <a:gd name="T35" fmla="*/ 0 h 2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8" h="211">
                  <a:moveTo>
                    <a:pt x="168" y="96"/>
                  </a:moveTo>
                  <a:lnTo>
                    <a:pt x="83" y="211"/>
                  </a:lnTo>
                  <a:lnTo>
                    <a:pt x="0" y="150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8" y="1"/>
                  </a:lnTo>
                  <a:lnTo>
                    <a:pt x="25" y="1"/>
                  </a:lnTo>
                  <a:lnTo>
                    <a:pt x="30" y="3"/>
                  </a:lnTo>
                  <a:lnTo>
                    <a:pt x="36" y="3"/>
                  </a:lnTo>
                  <a:lnTo>
                    <a:pt x="50" y="5"/>
                  </a:lnTo>
                  <a:lnTo>
                    <a:pt x="67" y="7"/>
                  </a:lnTo>
                  <a:lnTo>
                    <a:pt x="81" y="9"/>
                  </a:lnTo>
                  <a:lnTo>
                    <a:pt x="103" y="13"/>
                  </a:lnTo>
                  <a:lnTo>
                    <a:pt x="125" y="18"/>
                  </a:lnTo>
                  <a:lnTo>
                    <a:pt x="146" y="23"/>
                  </a:lnTo>
                  <a:lnTo>
                    <a:pt x="168" y="27"/>
                  </a:lnTo>
                  <a:lnTo>
                    <a:pt x="168" y="9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4" name="Freeform 2207"/>
            <p:cNvSpPr>
              <a:spLocks/>
            </p:cNvSpPr>
            <p:nvPr/>
          </p:nvSpPr>
          <p:spPr bwMode="auto">
            <a:xfrm>
              <a:off x="3056" y="3046"/>
              <a:ext cx="1503" cy="36"/>
            </a:xfrm>
            <a:custGeom>
              <a:avLst/>
              <a:gdLst>
                <a:gd name="T0" fmla="*/ 0 w 4507"/>
                <a:gd name="T1" fmla="*/ 0 h 109"/>
                <a:gd name="T2" fmla="*/ 0 w 4507"/>
                <a:gd name="T3" fmla="*/ 0 h 109"/>
                <a:gd name="T4" fmla="*/ 0 w 4507"/>
                <a:gd name="T5" fmla="*/ 0 h 109"/>
                <a:gd name="T6" fmla="*/ 0 w 4507"/>
                <a:gd name="T7" fmla="*/ 0 h 109"/>
                <a:gd name="T8" fmla="*/ 0 w 4507"/>
                <a:gd name="T9" fmla="*/ 0 h 109"/>
                <a:gd name="T10" fmla="*/ 0 w 4507"/>
                <a:gd name="T11" fmla="*/ 0 h 109"/>
                <a:gd name="T12" fmla="*/ 0 w 4507"/>
                <a:gd name="T13" fmla="*/ 0 h 109"/>
                <a:gd name="T14" fmla="*/ 0 w 4507"/>
                <a:gd name="T15" fmla="*/ 0 h 109"/>
                <a:gd name="T16" fmla="*/ 0 w 4507"/>
                <a:gd name="T17" fmla="*/ 0 h 109"/>
                <a:gd name="T18" fmla="*/ 0 w 4507"/>
                <a:gd name="T19" fmla="*/ 0 h 109"/>
                <a:gd name="T20" fmla="*/ 0 w 4507"/>
                <a:gd name="T21" fmla="*/ 0 h 109"/>
                <a:gd name="T22" fmla="*/ 0 w 4507"/>
                <a:gd name="T23" fmla="*/ 0 h 109"/>
                <a:gd name="T24" fmla="*/ 0 w 4507"/>
                <a:gd name="T25" fmla="*/ 0 h 109"/>
                <a:gd name="T26" fmla="*/ 1 w 4507"/>
                <a:gd name="T27" fmla="*/ 0 h 109"/>
                <a:gd name="T28" fmla="*/ 1 w 4507"/>
                <a:gd name="T29" fmla="*/ 0 h 109"/>
                <a:gd name="T30" fmla="*/ 1 w 4507"/>
                <a:gd name="T31" fmla="*/ 0 h 109"/>
                <a:gd name="T32" fmla="*/ 1 w 4507"/>
                <a:gd name="T33" fmla="*/ 0 h 109"/>
                <a:gd name="T34" fmla="*/ 1 w 4507"/>
                <a:gd name="T35" fmla="*/ 0 h 109"/>
                <a:gd name="T36" fmla="*/ 1 w 4507"/>
                <a:gd name="T37" fmla="*/ 0 h 109"/>
                <a:gd name="T38" fmla="*/ 1 w 4507"/>
                <a:gd name="T39" fmla="*/ 0 h 109"/>
                <a:gd name="T40" fmla="*/ 1 w 4507"/>
                <a:gd name="T41" fmla="*/ 0 h 109"/>
                <a:gd name="T42" fmla="*/ 1 w 4507"/>
                <a:gd name="T43" fmla="*/ 0 h 109"/>
                <a:gd name="T44" fmla="*/ 1 w 4507"/>
                <a:gd name="T45" fmla="*/ 0 h 109"/>
                <a:gd name="T46" fmla="*/ 1 w 4507"/>
                <a:gd name="T47" fmla="*/ 0 h 109"/>
                <a:gd name="T48" fmla="*/ 1 w 4507"/>
                <a:gd name="T49" fmla="*/ 0 h 109"/>
                <a:gd name="T50" fmla="*/ 1 w 4507"/>
                <a:gd name="T51" fmla="*/ 0 h 109"/>
                <a:gd name="T52" fmla="*/ 1 w 4507"/>
                <a:gd name="T53" fmla="*/ 0 h 109"/>
                <a:gd name="T54" fmla="*/ 1 w 4507"/>
                <a:gd name="T55" fmla="*/ 0 h 109"/>
                <a:gd name="T56" fmla="*/ 1 w 4507"/>
                <a:gd name="T57" fmla="*/ 0 h 109"/>
                <a:gd name="T58" fmla="*/ 1 w 4507"/>
                <a:gd name="T59" fmla="*/ 0 h 109"/>
                <a:gd name="T60" fmla="*/ 1 w 4507"/>
                <a:gd name="T61" fmla="*/ 0 h 109"/>
                <a:gd name="T62" fmla="*/ 1 w 4507"/>
                <a:gd name="T63" fmla="*/ 0 h 109"/>
                <a:gd name="T64" fmla="*/ 1 w 4507"/>
                <a:gd name="T65" fmla="*/ 0 h 109"/>
                <a:gd name="T66" fmla="*/ 2 w 4507"/>
                <a:gd name="T67" fmla="*/ 0 h 109"/>
                <a:gd name="T68" fmla="*/ 2 w 4507"/>
                <a:gd name="T69" fmla="*/ 0 h 109"/>
                <a:gd name="T70" fmla="*/ 2 w 4507"/>
                <a:gd name="T71" fmla="*/ 0 h 109"/>
                <a:gd name="T72" fmla="*/ 2 w 4507"/>
                <a:gd name="T73" fmla="*/ 0 h 109"/>
                <a:gd name="T74" fmla="*/ 2 w 4507"/>
                <a:gd name="T75" fmla="*/ 0 h 109"/>
                <a:gd name="T76" fmla="*/ 2 w 4507"/>
                <a:gd name="T77" fmla="*/ 0 h 109"/>
                <a:gd name="T78" fmla="*/ 2 w 4507"/>
                <a:gd name="T79" fmla="*/ 0 h 109"/>
                <a:gd name="T80" fmla="*/ 2 w 4507"/>
                <a:gd name="T81" fmla="*/ 0 h 109"/>
                <a:gd name="T82" fmla="*/ 2 w 4507"/>
                <a:gd name="T83" fmla="*/ 0 h 109"/>
                <a:gd name="T84" fmla="*/ 2 w 4507"/>
                <a:gd name="T85" fmla="*/ 0 h 109"/>
                <a:gd name="T86" fmla="*/ 2 w 4507"/>
                <a:gd name="T87" fmla="*/ 0 h 109"/>
                <a:gd name="T88" fmla="*/ 2 w 4507"/>
                <a:gd name="T89" fmla="*/ 0 h 109"/>
                <a:gd name="T90" fmla="*/ 2 w 4507"/>
                <a:gd name="T91" fmla="*/ 0 h 109"/>
                <a:gd name="T92" fmla="*/ 2 w 4507"/>
                <a:gd name="T93" fmla="*/ 0 h 109"/>
                <a:gd name="T94" fmla="*/ 2 w 4507"/>
                <a:gd name="T95" fmla="*/ 0 h 10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507" h="109">
                  <a:moveTo>
                    <a:pt x="0" y="43"/>
                  </a:moveTo>
                  <a:lnTo>
                    <a:pt x="25" y="39"/>
                  </a:lnTo>
                  <a:lnTo>
                    <a:pt x="48" y="36"/>
                  </a:lnTo>
                  <a:lnTo>
                    <a:pt x="72" y="35"/>
                  </a:lnTo>
                  <a:lnTo>
                    <a:pt x="104" y="32"/>
                  </a:lnTo>
                  <a:lnTo>
                    <a:pt x="138" y="29"/>
                  </a:lnTo>
                  <a:lnTo>
                    <a:pt x="170" y="29"/>
                  </a:lnTo>
                  <a:lnTo>
                    <a:pt x="204" y="29"/>
                  </a:lnTo>
                  <a:lnTo>
                    <a:pt x="237" y="32"/>
                  </a:lnTo>
                  <a:lnTo>
                    <a:pt x="269" y="35"/>
                  </a:lnTo>
                  <a:lnTo>
                    <a:pt x="300" y="39"/>
                  </a:lnTo>
                  <a:lnTo>
                    <a:pt x="357" y="47"/>
                  </a:lnTo>
                  <a:lnTo>
                    <a:pt x="412" y="58"/>
                  </a:lnTo>
                  <a:lnTo>
                    <a:pt x="467" y="70"/>
                  </a:lnTo>
                  <a:lnTo>
                    <a:pt x="523" y="81"/>
                  </a:lnTo>
                  <a:lnTo>
                    <a:pt x="578" y="91"/>
                  </a:lnTo>
                  <a:lnTo>
                    <a:pt x="635" y="101"/>
                  </a:lnTo>
                  <a:lnTo>
                    <a:pt x="677" y="105"/>
                  </a:lnTo>
                  <a:lnTo>
                    <a:pt x="719" y="108"/>
                  </a:lnTo>
                  <a:lnTo>
                    <a:pt x="762" y="109"/>
                  </a:lnTo>
                  <a:lnTo>
                    <a:pt x="805" y="109"/>
                  </a:lnTo>
                  <a:lnTo>
                    <a:pt x="848" y="108"/>
                  </a:lnTo>
                  <a:lnTo>
                    <a:pt x="891" y="106"/>
                  </a:lnTo>
                  <a:lnTo>
                    <a:pt x="936" y="103"/>
                  </a:lnTo>
                  <a:lnTo>
                    <a:pt x="979" y="99"/>
                  </a:lnTo>
                  <a:lnTo>
                    <a:pt x="1029" y="95"/>
                  </a:lnTo>
                  <a:lnTo>
                    <a:pt x="1078" y="91"/>
                  </a:lnTo>
                  <a:lnTo>
                    <a:pt x="1126" y="87"/>
                  </a:lnTo>
                  <a:lnTo>
                    <a:pt x="1174" y="82"/>
                  </a:lnTo>
                  <a:lnTo>
                    <a:pt x="1221" y="74"/>
                  </a:lnTo>
                  <a:lnTo>
                    <a:pt x="1256" y="68"/>
                  </a:lnTo>
                  <a:lnTo>
                    <a:pt x="1291" y="60"/>
                  </a:lnTo>
                  <a:lnTo>
                    <a:pt x="1325" y="54"/>
                  </a:lnTo>
                  <a:lnTo>
                    <a:pt x="1360" y="47"/>
                  </a:lnTo>
                  <a:lnTo>
                    <a:pt x="1395" y="41"/>
                  </a:lnTo>
                  <a:lnTo>
                    <a:pt x="1441" y="37"/>
                  </a:lnTo>
                  <a:lnTo>
                    <a:pt x="1487" y="35"/>
                  </a:lnTo>
                  <a:lnTo>
                    <a:pt x="1534" y="33"/>
                  </a:lnTo>
                  <a:lnTo>
                    <a:pt x="1581" y="33"/>
                  </a:lnTo>
                  <a:lnTo>
                    <a:pt x="1630" y="33"/>
                  </a:lnTo>
                  <a:lnTo>
                    <a:pt x="1677" y="33"/>
                  </a:lnTo>
                  <a:lnTo>
                    <a:pt x="1727" y="32"/>
                  </a:lnTo>
                  <a:lnTo>
                    <a:pt x="1813" y="31"/>
                  </a:lnTo>
                  <a:lnTo>
                    <a:pt x="1900" y="31"/>
                  </a:lnTo>
                  <a:lnTo>
                    <a:pt x="1986" y="31"/>
                  </a:lnTo>
                  <a:lnTo>
                    <a:pt x="2071" y="32"/>
                  </a:lnTo>
                  <a:lnTo>
                    <a:pt x="2140" y="35"/>
                  </a:lnTo>
                  <a:lnTo>
                    <a:pt x="2208" y="39"/>
                  </a:lnTo>
                  <a:lnTo>
                    <a:pt x="2274" y="44"/>
                  </a:lnTo>
                  <a:lnTo>
                    <a:pt x="2339" y="49"/>
                  </a:lnTo>
                  <a:lnTo>
                    <a:pt x="2405" y="55"/>
                  </a:lnTo>
                  <a:lnTo>
                    <a:pt x="2475" y="58"/>
                  </a:lnTo>
                  <a:lnTo>
                    <a:pt x="2548" y="59"/>
                  </a:lnTo>
                  <a:lnTo>
                    <a:pt x="2623" y="62"/>
                  </a:lnTo>
                  <a:lnTo>
                    <a:pt x="2698" y="63"/>
                  </a:lnTo>
                  <a:lnTo>
                    <a:pt x="2748" y="64"/>
                  </a:lnTo>
                  <a:lnTo>
                    <a:pt x="2798" y="66"/>
                  </a:lnTo>
                  <a:lnTo>
                    <a:pt x="2846" y="66"/>
                  </a:lnTo>
                  <a:lnTo>
                    <a:pt x="2896" y="66"/>
                  </a:lnTo>
                  <a:lnTo>
                    <a:pt x="2943" y="64"/>
                  </a:lnTo>
                  <a:lnTo>
                    <a:pt x="2992" y="62"/>
                  </a:lnTo>
                  <a:lnTo>
                    <a:pt x="3045" y="56"/>
                  </a:lnTo>
                  <a:lnTo>
                    <a:pt x="3096" y="48"/>
                  </a:lnTo>
                  <a:lnTo>
                    <a:pt x="3147" y="39"/>
                  </a:lnTo>
                  <a:lnTo>
                    <a:pt x="3197" y="28"/>
                  </a:lnTo>
                  <a:lnTo>
                    <a:pt x="3247" y="18"/>
                  </a:lnTo>
                  <a:lnTo>
                    <a:pt x="3298" y="10"/>
                  </a:lnTo>
                  <a:lnTo>
                    <a:pt x="3352" y="5"/>
                  </a:lnTo>
                  <a:lnTo>
                    <a:pt x="3400" y="2"/>
                  </a:lnTo>
                  <a:lnTo>
                    <a:pt x="3447" y="0"/>
                  </a:lnTo>
                  <a:lnTo>
                    <a:pt x="3496" y="0"/>
                  </a:lnTo>
                  <a:lnTo>
                    <a:pt x="3544" y="0"/>
                  </a:lnTo>
                  <a:lnTo>
                    <a:pt x="3593" y="0"/>
                  </a:lnTo>
                  <a:lnTo>
                    <a:pt x="3643" y="1"/>
                  </a:lnTo>
                  <a:lnTo>
                    <a:pt x="3691" y="2"/>
                  </a:lnTo>
                  <a:lnTo>
                    <a:pt x="3740" y="4"/>
                  </a:lnTo>
                  <a:lnTo>
                    <a:pt x="3787" y="4"/>
                  </a:lnTo>
                  <a:lnTo>
                    <a:pt x="3834" y="5"/>
                  </a:lnTo>
                  <a:lnTo>
                    <a:pt x="3880" y="8"/>
                  </a:lnTo>
                  <a:lnTo>
                    <a:pt x="3925" y="12"/>
                  </a:lnTo>
                  <a:lnTo>
                    <a:pt x="3968" y="17"/>
                  </a:lnTo>
                  <a:lnTo>
                    <a:pt x="4006" y="25"/>
                  </a:lnTo>
                  <a:lnTo>
                    <a:pt x="4045" y="33"/>
                  </a:lnTo>
                  <a:lnTo>
                    <a:pt x="4083" y="41"/>
                  </a:lnTo>
                  <a:lnTo>
                    <a:pt x="4122" y="49"/>
                  </a:lnTo>
                  <a:lnTo>
                    <a:pt x="4161" y="56"/>
                  </a:lnTo>
                  <a:lnTo>
                    <a:pt x="4202" y="60"/>
                  </a:lnTo>
                  <a:lnTo>
                    <a:pt x="4234" y="63"/>
                  </a:lnTo>
                  <a:lnTo>
                    <a:pt x="4268" y="64"/>
                  </a:lnTo>
                  <a:lnTo>
                    <a:pt x="4303" y="64"/>
                  </a:lnTo>
                  <a:lnTo>
                    <a:pt x="4338" y="64"/>
                  </a:lnTo>
                  <a:lnTo>
                    <a:pt x="4373" y="63"/>
                  </a:lnTo>
                  <a:lnTo>
                    <a:pt x="4408" y="63"/>
                  </a:lnTo>
                  <a:lnTo>
                    <a:pt x="4442" y="62"/>
                  </a:lnTo>
                  <a:lnTo>
                    <a:pt x="4474" y="62"/>
                  </a:lnTo>
                  <a:lnTo>
                    <a:pt x="4507" y="6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5" name="Line 2208"/>
            <p:cNvSpPr>
              <a:spLocks noChangeShapeType="1"/>
            </p:cNvSpPr>
            <p:nvPr/>
          </p:nvSpPr>
          <p:spPr bwMode="auto">
            <a:xfrm>
              <a:off x="3293" y="3084"/>
              <a:ext cx="70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6" name="Line 2209"/>
            <p:cNvSpPr>
              <a:spLocks noChangeShapeType="1"/>
            </p:cNvSpPr>
            <p:nvPr/>
          </p:nvSpPr>
          <p:spPr bwMode="auto">
            <a:xfrm flipH="1">
              <a:off x="3254" y="3084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7" name="Line 2210"/>
            <p:cNvSpPr>
              <a:spLocks noChangeShapeType="1"/>
            </p:cNvSpPr>
            <p:nvPr/>
          </p:nvSpPr>
          <p:spPr bwMode="auto">
            <a:xfrm>
              <a:off x="3281" y="3100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8" name="Line 2211"/>
            <p:cNvSpPr>
              <a:spLocks noChangeShapeType="1"/>
            </p:cNvSpPr>
            <p:nvPr/>
          </p:nvSpPr>
          <p:spPr bwMode="auto">
            <a:xfrm>
              <a:off x="3267" y="3119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39" name="Line 2212"/>
            <p:cNvSpPr>
              <a:spLocks noChangeShapeType="1"/>
            </p:cNvSpPr>
            <p:nvPr/>
          </p:nvSpPr>
          <p:spPr bwMode="auto">
            <a:xfrm>
              <a:off x="3254" y="3136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0" name="Line 2213"/>
            <p:cNvSpPr>
              <a:spLocks noChangeShapeType="1"/>
            </p:cNvSpPr>
            <p:nvPr/>
          </p:nvSpPr>
          <p:spPr bwMode="auto">
            <a:xfrm>
              <a:off x="3290" y="3136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1" name="Line 2214"/>
            <p:cNvSpPr>
              <a:spLocks noChangeShapeType="1"/>
            </p:cNvSpPr>
            <p:nvPr/>
          </p:nvSpPr>
          <p:spPr bwMode="auto">
            <a:xfrm flipH="1" flipV="1">
              <a:off x="3208" y="3102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2" name="Line 2215"/>
            <p:cNvSpPr>
              <a:spLocks noChangeShapeType="1"/>
            </p:cNvSpPr>
            <p:nvPr/>
          </p:nvSpPr>
          <p:spPr bwMode="auto">
            <a:xfrm flipV="1">
              <a:off x="3244" y="3084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3" name="Line 2216"/>
            <p:cNvSpPr>
              <a:spLocks noChangeShapeType="1"/>
            </p:cNvSpPr>
            <p:nvPr/>
          </p:nvSpPr>
          <p:spPr bwMode="auto">
            <a:xfrm flipV="1">
              <a:off x="3231" y="3084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4" name="Line 2217"/>
            <p:cNvSpPr>
              <a:spLocks noChangeShapeType="1"/>
            </p:cNvSpPr>
            <p:nvPr/>
          </p:nvSpPr>
          <p:spPr bwMode="auto">
            <a:xfrm flipV="1">
              <a:off x="3214" y="3084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5" name="Line 2218"/>
            <p:cNvSpPr>
              <a:spLocks noChangeShapeType="1"/>
            </p:cNvSpPr>
            <p:nvPr/>
          </p:nvSpPr>
          <p:spPr bwMode="auto">
            <a:xfrm>
              <a:off x="3170" y="3112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6" name="Line 2219"/>
            <p:cNvSpPr>
              <a:spLocks noChangeShapeType="1"/>
            </p:cNvSpPr>
            <p:nvPr/>
          </p:nvSpPr>
          <p:spPr bwMode="auto">
            <a:xfrm flipH="1">
              <a:off x="3132" y="3112"/>
              <a:ext cx="38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7" name="Line 2220"/>
            <p:cNvSpPr>
              <a:spLocks noChangeShapeType="1"/>
            </p:cNvSpPr>
            <p:nvPr/>
          </p:nvSpPr>
          <p:spPr bwMode="auto">
            <a:xfrm>
              <a:off x="3158" y="3128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8" name="Line 2221"/>
            <p:cNvSpPr>
              <a:spLocks noChangeShapeType="1"/>
            </p:cNvSpPr>
            <p:nvPr/>
          </p:nvSpPr>
          <p:spPr bwMode="auto">
            <a:xfrm>
              <a:off x="3144" y="3147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49" name="Line 2222"/>
            <p:cNvSpPr>
              <a:spLocks noChangeShapeType="1"/>
            </p:cNvSpPr>
            <p:nvPr/>
          </p:nvSpPr>
          <p:spPr bwMode="auto">
            <a:xfrm>
              <a:off x="3132" y="3164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0" name="Line 2223"/>
            <p:cNvSpPr>
              <a:spLocks noChangeShapeType="1"/>
            </p:cNvSpPr>
            <p:nvPr/>
          </p:nvSpPr>
          <p:spPr bwMode="auto">
            <a:xfrm>
              <a:off x="3167" y="3164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1" name="Line 2224"/>
            <p:cNvSpPr>
              <a:spLocks noChangeShapeType="1"/>
            </p:cNvSpPr>
            <p:nvPr/>
          </p:nvSpPr>
          <p:spPr bwMode="auto">
            <a:xfrm flipH="1" flipV="1">
              <a:off x="3086" y="3130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2" name="Line 2225"/>
            <p:cNvSpPr>
              <a:spLocks noChangeShapeType="1"/>
            </p:cNvSpPr>
            <p:nvPr/>
          </p:nvSpPr>
          <p:spPr bwMode="auto">
            <a:xfrm flipV="1">
              <a:off x="3121" y="3112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3" name="Line 2226"/>
            <p:cNvSpPr>
              <a:spLocks noChangeShapeType="1"/>
            </p:cNvSpPr>
            <p:nvPr/>
          </p:nvSpPr>
          <p:spPr bwMode="auto">
            <a:xfrm flipV="1">
              <a:off x="3109" y="3112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4" name="Line 2227"/>
            <p:cNvSpPr>
              <a:spLocks noChangeShapeType="1"/>
            </p:cNvSpPr>
            <p:nvPr/>
          </p:nvSpPr>
          <p:spPr bwMode="auto">
            <a:xfrm flipV="1">
              <a:off x="3091" y="3112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5" name="Line 2228"/>
            <p:cNvSpPr>
              <a:spLocks noChangeShapeType="1"/>
            </p:cNvSpPr>
            <p:nvPr/>
          </p:nvSpPr>
          <p:spPr bwMode="auto">
            <a:xfrm>
              <a:off x="3406" y="3095"/>
              <a:ext cx="17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6" name="Line 2229"/>
            <p:cNvSpPr>
              <a:spLocks noChangeShapeType="1"/>
            </p:cNvSpPr>
            <p:nvPr/>
          </p:nvSpPr>
          <p:spPr bwMode="auto">
            <a:xfrm flipV="1">
              <a:off x="3417" y="3129"/>
              <a:ext cx="28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7" name="Line 2230"/>
            <p:cNvSpPr>
              <a:spLocks noChangeShapeType="1"/>
            </p:cNvSpPr>
            <p:nvPr/>
          </p:nvSpPr>
          <p:spPr bwMode="auto">
            <a:xfrm flipV="1">
              <a:off x="3423" y="3153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8" name="Line 2231"/>
            <p:cNvSpPr>
              <a:spLocks noChangeShapeType="1"/>
            </p:cNvSpPr>
            <p:nvPr/>
          </p:nvSpPr>
          <p:spPr bwMode="auto">
            <a:xfrm flipH="1">
              <a:off x="3368" y="3157"/>
              <a:ext cx="55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559" name="Line 2232"/>
            <p:cNvSpPr>
              <a:spLocks noChangeShapeType="1"/>
            </p:cNvSpPr>
            <p:nvPr/>
          </p:nvSpPr>
          <p:spPr bwMode="auto">
            <a:xfrm flipH="1" flipV="1">
              <a:off x="3396" y="3107"/>
              <a:ext cx="15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117" name="Group 2434"/>
          <p:cNvGrpSpPr>
            <a:grpSpLocks/>
          </p:cNvGrpSpPr>
          <p:nvPr/>
        </p:nvGrpSpPr>
        <p:grpSpPr bwMode="auto">
          <a:xfrm>
            <a:off x="1812925" y="1673225"/>
            <a:ext cx="6170613" cy="4062413"/>
            <a:chOff x="1142" y="1054"/>
            <a:chExt cx="3887" cy="2559"/>
          </a:xfrm>
        </p:grpSpPr>
        <p:sp>
          <p:nvSpPr>
            <p:cNvPr id="39160" name="Line 2234"/>
            <p:cNvSpPr>
              <a:spLocks noChangeShapeType="1"/>
            </p:cNvSpPr>
            <p:nvPr/>
          </p:nvSpPr>
          <p:spPr bwMode="auto">
            <a:xfrm flipH="1" flipV="1">
              <a:off x="3384" y="3122"/>
              <a:ext cx="12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Line 2235"/>
            <p:cNvSpPr>
              <a:spLocks noChangeShapeType="1"/>
            </p:cNvSpPr>
            <p:nvPr/>
          </p:nvSpPr>
          <p:spPr bwMode="auto">
            <a:xfrm flipH="1" flipV="1">
              <a:off x="3368" y="3143"/>
              <a:ext cx="7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Line 2236"/>
            <p:cNvSpPr>
              <a:spLocks noChangeShapeType="1"/>
            </p:cNvSpPr>
            <p:nvPr/>
          </p:nvSpPr>
          <p:spPr bwMode="auto">
            <a:xfrm>
              <a:off x="4420" y="3067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2237"/>
            <p:cNvSpPr>
              <a:spLocks/>
            </p:cNvSpPr>
            <p:nvPr/>
          </p:nvSpPr>
          <p:spPr bwMode="auto">
            <a:xfrm>
              <a:off x="4354" y="3099"/>
              <a:ext cx="56" cy="164"/>
            </a:xfrm>
            <a:custGeom>
              <a:avLst/>
              <a:gdLst>
                <a:gd name="T0" fmla="*/ 0 w 168"/>
                <a:gd name="T1" fmla="*/ 0 h 494"/>
                <a:gd name="T2" fmla="*/ 0 w 168"/>
                <a:gd name="T3" fmla="*/ 0 h 494"/>
                <a:gd name="T4" fmla="*/ 0 w 168"/>
                <a:gd name="T5" fmla="*/ 0 h 494"/>
                <a:gd name="T6" fmla="*/ 0 w 168"/>
                <a:gd name="T7" fmla="*/ 0 h 494"/>
                <a:gd name="T8" fmla="*/ 0 w 168"/>
                <a:gd name="T9" fmla="*/ 0 h 494"/>
                <a:gd name="T10" fmla="*/ 0 w 168"/>
                <a:gd name="T11" fmla="*/ 0 h 494"/>
                <a:gd name="T12" fmla="*/ 0 w 168"/>
                <a:gd name="T13" fmla="*/ 0 h 4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8" h="494">
                  <a:moveTo>
                    <a:pt x="0" y="0"/>
                  </a:moveTo>
                  <a:lnTo>
                    <a:pt x="0" y="494"/>
                  </a:lnTo>
                  <a:lnTo>
                    <a:pt x="168" y="494"/>
                  </a:lnTo>
                  <a:lnTo>
                    <a:pt x="168" y="43"/>
                  </a:lnTo>
                  <a:lnTo>
                    <a:pt x="122" y="9"/>
                  </a:lnTo>
                  <a:lnTo>
                    <a:pt x="83" y="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2238"/>
            <p:cNvSpPr>
              <a:spLocks/>
            </p:cNvSpPr>
            <p:nvPr/>
          </p:nvSpPr>
          <p:spPr bwMode="auto">
            <a:xfrm>
              <a:off x="4394" y="3083"/>
              <a:ext cx="16" cy="30"/>
            </a:xfrm>
            <a:custGeom>
              <a:avLst/>
              <a:gdLst>
                <a:gd name="T0" fmla="*/ 0 w 46"/>
                <a:gd name="T1" fmla="*/ 0 h 90"/>
                <a:gd name="T2" fmla="*/ 0 w 46"/>
                <a:gd name="T3" fmla="*/ 0 h 90"/>
                <a:gd name="T4" fmla="*/ 0 w 46"/>
                <a:gd name="T5" fmla="*/ 0 h 90"/>
                <a:gd name="T6" fmla="*/ 0 w 46"/>
                <a:gd name="T7" fmla="*/ 0 h 90"/>
                <a:gd name="T8" fmla="*/ 0 w 46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0">
                  <a:moveTo>
                    <a:pt x="46" y="4"/>
                  </a:moveTo>
                  <a:lnTo>
                    <a:pt x="46" y="90"/>
                  </a:lnTo>
                  <a:lnTo>
                    <a:pt x="0" y="56"/>
                  </a:lnTo>
                  <a:lnTo>
                    <a:pt x="40" y="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Line 2239"/>
            <p:cNvSpPr>
              <a:spLocks noChangeShapeType="1"/>
            </p:cNvSpPr>
            <p:nvPr/>
          </p:nvSpPr>
          <p:spPr bwMode="auto">
            <a:xfrm flipH="1">
              <a:off x="4381" y="3067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Line 2240"/>
            <p:cNvSpPr>
              <a:spLocks noChangeShapeType="1"/>
            </p:cNvSpPr>
            <p:nvPr/>
          </p:nvSpPr>
          <p:spPr bwMode="auto">
            <a:xfrm>
              <a:off x="4408" y="3083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Line 2241"/>
            <p:cNvSpPr>
              <a:spLocks noChangeShapeType="1"/>
            </p:cNvSpPr>
            <p:nvPr/>
          </p:nvSpPr>
          <p:spPr bwMode="auto">
            <a:xfrm>
              <a:off x="4394" y="3102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Line 2242"/>
            <p:cNvSpPr>
              <a:spLocks noChangeShapeType="1"/>
            </p:cNvSpPr>
            <p:nvPr/>
          </p:nvSpPr>
          <p:spPr bwMode="auto">
            <a:xfrm>
              <a:off x="4381" y="3119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69" name="Line 2243"/>
            <p:cNvSpPr>
              <a:spLocks noChangeShapeType="1"/>
            </p:cNvSpPr>
            <p:nvPr/>
          </p:nvSpPr>
          <p:spPr bwMode="auto">
            <a:xfrm>
              <a:off x="4417" y="311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Line 2244"/>
            <p:cNvSpPr>
              <a:spLocks noChangeShapeType="1"/>
            </p:cNvSpPr>
            <p:nvPr/>
          </p:nvSpPr>
          <p:spPr bwMode="auto">
            <a:xfrm flipH="1" flipV="1">
              <a:off x="4336" y="3085"/>
              <a:ext cx="45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Line 2245"/>
            <p:cNvSpPr>
              <a:spLocks noChangeShapeType="1"/>
            </p:cNvSpPr>
            <p:nvPr/>
          </p:nvSpPr>
          <p:spPr bwMode="auto">
            <a:xfrm flipV="1">
              <a:off x="4371" y="3067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Line 2246"/>
            <p:cNvSpPr>
              <a:spLocks noChangeShapeType="1"/>
            </p:cNvSpPr>
            <p:nvPr/>
          </p:nvSpPr>
          <p:spPr bwMode="auto">
            <a:xfrm flipV="1">
              <a:off x="4359" y="3067"/>
              <a:ext cx="25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Line 2247"/>
            <p:cNvSpPr>
              <a:spLocks noChangeShapeType="1"/>
            </p:cNvSpPr>
            <p:nvPr/>
          </p:nvSpPr>
          <p:spPr bwMode="auto">
            <a:xfrm flipV="1">
              <a:off x="4341" y="3067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Line 2248"/>
            <p:cNvSpPr>
              <a:spLocks noChangeShapeType="1"/>
            </p:cNvSpPr>
            <p:nvPr/>
          </p:nvSpPr>
          <p:spPr bwMode="auto">
            <a:xfrm>
              <a:off x="4298" y="3095"/>
              <a:ext cx="70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Line 2249"/>
            <p:cNvSpPr>
              <a:spLocks noChangeShapeType="1"/>
            </p:cNvSpPr>
            <p:nvPr/>
          </p:nvSpPr>
          <p:spPr bwMode="auto">
            <a:xfrm flipH="1">
              <a:off x="4259" y="3095"/>
              <a:ext cx="39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Line 2250"/>
            <p:cNvSpPr>
              <a:spLocks noChangeShapeType="1"/>
            </p:cNvSpPr>
            <p:nvPr/>
          </p:nvSpPr>
          <p:spPr bwMode="auto">
            <a:xfrm>
              <a:off x="4285" y="3111"/>
              <a:ext cx="49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Line 2251"/>
            <p:cNvSpPr>
              <a:spLocks noChangeShapeType="1"/>
            </p:cNvSpPr>
            <p:nvPr/>
          </p:nvSpPr>
          <p:spPr bwMode="auto">
            <a:xfrm>
              <a:off x="4271" y="3129"/>
              <a:ext cx="24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Line 2252"/>
            <p:cNvSpPr>
              <a:spLocks noChangeShapeType="1"/>
            </p:cNvSpPr>
            <p:nvPr/>
          </p:nvSpPr>
          <p:spPr bwMode="auto">
            <a:xfrm>
              <a:off x="4259" y="3146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Line 2253"/>
            <p:cNvSpPr>
              <a:spLocks noChangeShapeType="1"/>
            </p:cNvSpPr>
            <p:nvPr/>
          </p:nvSpPr>
          <p:spPr bwMode="auto">
            <a:xfrm>
              <a:off x="4295" y="3146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Line 2254"/>
            <p:cNvSpPr>
              <a:spLocks noChangeShapeType="1"/>
            </p:cNvSpPr>
            <p:nvPr/>
          </p:nvSpPr>
          <p:spPr bwMode="auto">
            <a:xfrm flipH="1" flipV="1">
              <a:off x="4213" y="3113"/>
              <a:ext cx="46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Line 2255"/>
            <p:cNvSpPr>
              <a:spLocks noChangeShapeType="1"/>
            </p:cNvSpPr>
            <p:nvPr/>
          </p:nvSpPr>
          <p:spPr bwMode="auto">
            <a:xfrm flipV="1">
              <a:off x="4249" y="3095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Line 2256"/>
            <p:cNvSpPr>
              <a:spLocks noChangeShapeType="1"/>
            </p:cNvSpPr>
            <p:nvPr/>
          </p:nvSpPr>
          <p:spPr bwMode="auto">
            <a:xfrm flipV="1">
              <a:off x="4236" y="3095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Line 2257"/>
            <p:cNvSpPr>
              <a:spLocks noChangeShapeType="1"/>
            </p:cNvSpPr>
            <p:nvPr/>
          </p:nvSpPr>
          <p:spPr bwMode="auto">
            <a:xfrm flipV="1">
              <a:off x="4218" y="3095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Line 2258"/>
            <p:cNvSpPr>
              <a:spLocks noChangeShapeType="1"/>
            </p:cNvSpPr>
            <p:nvPr/>
          </p:nvSpPr>
          <p:spPr bwMode="auto">
            <a:xfrm>
              <a:off x="4533" y="3077"/>
              <a:ext cx="17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Line 2259"/>
            <p:cNvSpPr>
              <a:spLocks noChangeShapeType="1"/>
            </p:cNvSpPr>
            <p:nvPr/>
          </p:nvSpPr>
          <p:spPr bwMode="auto">
            <a:xfrm flipV="1">
              <a:off x="4545" y="3112"/>
              <a:ext cx="28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Line 2260"/>
            <p:cNvSpPr>
              <a:spLocks noChangeShapeType="1"/>
            </p:cNvSpPr>
            <p:nvPr/>
          </p:nvSpPr>
          <p:spPr bwMode="auto">
            <a:xfrm flipV="1">
              <a:off x="4550" y="3136"/>
              <a:ext cx="16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Line 2261"/>
            <p:cNvSpPr>
              <a:spLocks noChangeShapeType="1"/>
            </p:cNvSpPr>
            <p:nvPr/>
          </p:nvSpPr>
          <p:spPr bwMode="auto">
            <a:xfrm flipH="1">
              <a:off x="4496" y="3140"/>
              <a:ext cx="54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Line 2262"/>
            <p:cNvSpPr>
              <a:spLocks noChangeShapeType="1"/>
            </p:cNvSpPr>
            <p:nvPr/>
          </p:nvSpPr>
          <p:spPr bwMode="auto">
            <a:xfrm flipH="1" flipV="1">
              <a:off x="4523" y="3090"/>
              <a:ext cx="15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Line 2263"/>
            <p:cNvSpPr>
              <a:spLocks noChangeShapeType="1"/>
            </p:cNvSpPr>
            <p:nvPr/>
          </p:nvSpPr>
          <p:spPr bwMode="auto">
            <a:xfrm flipH="1" flipV="1">
              <a:off x="4511" y="3105"/>
              <a:ext cx="12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Line 2264"/>
            <p:cNvSpPr>
              <a:spLocks noChangeShapeType="1"/>
            </p:cNvSpPr>
            <p:nvPr/>
          </p:nvSpPr>
          <p:spPr bwMode="auto">
            <a:xfrm flipH="1" flipV="1">
              <a:off x="4495" y="3126"/>
              <a:ext cx="7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Line 2265"/>
            <p:cNvSpPr>
              <a:spLocks noChangeShapeType="1"/>
            </p:cNvSpPr>
            <p:nvPr/>
          </p:nvSpPr>
          <p:spPr bwMode="auto">
            <a:xfrm flipH="1" flipV="1">
              <a:off x="4002" y="3094"/>
              <a:ext cx="68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Line 2266"/>
            <p:cNvSpPr>
              <a:spLocks noChangeShapeType="1"/>
            </p:cNvSpPr>
            <p:nvPr/>
          </p:nvSpPr>
          <p:spPr bwMode="auto">
            <a:xfrm flipV="1">
              <a:off x="4070" y="3099"/>
              <a:ext cx="41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Line 2267"/>
            <p:cNvSpPr>
              <a:spLocks noChangeShapeType="1"/>
            </p:cNvSpPr>
            <p:nvPr/>
          </p:nvSpPr>
          <p:spPr bwMode="auto">
            <a:xfrm flipH="1" flipV="1">
              <a:off x="4036" y="3095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4" name="Line 2268"/>
            <p:cNvSpPr>
              <a:spLocks noChangeShapeType="1"/>
            </p:cNvSpPr>
            <p:nvPr/>
          </p:nvSpPr>
          <p:spPr bwMode="auto">
            <a:xfrm flipH="1" flipV="1">
              <a:off x="4075" y="3097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Line 2269"/>
            <p:cNvSpPr>
              <a:spLocks noChangeShapeType="1"/>
            </p:cNvSpPr>
            <p:nvPr/>
          </p:nvSpPr>
          <p:spPr bwMode="auto">
            <a:xfrm flipH="1" flipV="1">
              <a:off x="4099" y="3089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Line 2270"/>
            <p:cNvSpPr>
              <a:spLocks noChangeShapeType="1"/>
            </p:cNvSpPr>
            <p:nvPr/>
          </p:nvSpPr>
          <p:spPr bwMode="auto">
            <a:xfrm flipH="1" flipV="1">
              <a:off x="4064" y="3087"/>
              <a:ext cx="11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Line 2271"/>
            <p:cNvSpPr>
              <a:spLocks noChangeShapeType="1"/>
            </p:cNvSpPr>
            <p:nvPr/>
          </p:nvSpPr>
          <p:spPr bwMode="auto">
            <a:xfrm>
              <a:off x="4111" y="3099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Line 2272"/>
            <p:cNvSpPr>
              <a:spLocks noChangeShapeType="1"/>
            </p:cNvSpPr>
            <p:nvPr/>
          </p:nvSpPr>
          <p:spPr bwMode="auto">
            <a:xfrm flipH="1">
              <a:off x="4086" y="3107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Line 2273"/>
            <p:cNvSpPr>
              <a:spLocks noChangeShapeType="1"/>
            </p:cNvSpPr>
            <p:nvPr/>
          </p:nvSpPr>
          <p:spPr bwMode="auto">
            <a:xfrm flipH="1">
              <a:off x="4106" y="3117"/>
              <a:ext cx="27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Line 2274"/>
            <p:cNvSpPr>
              <a:spLocks noChangeShapeType="1"/>
            </p:cNvSpPr>
            <p:nvPr/>
          </p:nvSpPr>
          <p:spPr bwMode="auto">
            <a:xfrm flipH="1">
              <a:off x="4132" y="3131"/>
              <a:ext cx="18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Line 2275"/>
            <p:cNvSpPr>
              <a:spLocks noChangeShapeType="1"/>
            </p:cNvSpPr>
            <p:nvPr/>
          </p:nvSpPr>
          <p:spPr bwMode="auto">
            <a:xfrm flipH="1" flipV="1">
              <a:off x="4126" y="3072"/>
              <a:ext cx="68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Line 2276"/>
            <p:cNvSpPr>
              <a:spLocks noChangeShapeType="1"/>
            </p:cNvSpPr>
            <p:nvPr/>
          </p:nvSpPr>
          <p:spPr bwMode="auto">
            <a:xfrm flipV="1">
              <a:off x="4194" y="3077"/>
              <a:ext cx="41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Line 2277"/>
            <p:cNvSpPr>
              <a:spLocks noChangeShapeType="1"/>
            </p:cNvSpPr>
            <p:nvPr/>
          </p:nvSpPr>
          <p:spPr bwMode="auto">
            <a:xfrm flipH="1" flipV="1">
              <a:off x="4160" y="3073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Line 2278"/>
            <p:cNvSpPr>
              <a:spLocks noChangeShapeType="1"/>
            </p:cNvSpPr>
            <p:nvPr/>
          </p:nvSpPr>
          <p:spPr bwMode="auto">
            <a:xfrm flipH="1" flipV="1">
              <a:off x="4199" y="3075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Line 2279"/>
            <p:cNvSpPr>
              <a:spLocks noChangeShapeType="1"/>
            </p:cNvSpPr>
            <p:nvPr/>
          </p:nvSpPr>
          <p:spPr bwMode="auto">
            <a:xfrm flipH="1" flipV="1">
              <a:off x="4223" y="3067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Line 2280"/>
            <p:cNvSpPr>
              <a:spLocks noChangeShapeType="1"/>
            </p:cNvSpPr>
            <p:nvPr/>
          </p:nvSpPr>
          <p:spPr bwMode="auto">
            <a:xfrm flipH="1" flipV="1">
              <a:off x="4187" y="3065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Line 2281"/>
            <p:cNvSpPr>
              <a:spLocks noChangeShapeType="1"/>
            </p:cNvSpPr>
            <p:nvPr/>
          </p:nvSpPr>
          <p:spPr bwMode="auto">
            <a:xfrm>
              <a:off x="4235" y="3077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Line 2282"/>
            <p:cNvSpPr>
              <a:spLocks noChangeShapeType="1"/>
            </p:cNvSpPr>
            <p:nvPr/>
          </p:nvSpPr>
          <p:spPr bwMode="auto">
            <a:xfrm flipH="1">
              <a:off x="4210" y="3085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Line 2283"/>
            <p:cNvSpPr>
              <a:spLocks noChangeShapeType="1"/>
            </p:cNvSpPr>
            <p:nvPr/>
          </p:nvSpPr>
          <p:spPr bwMode="auto">
            <a:xfrm flipH="1">
              <a:off x="4230" y="3095"/>
              <a:ext cx="27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Line 2284"/>
            <p:cNvSpPr>
              <a:spLocks noChangeShapeType="1"/>
            </p:cNvSpPr>
            <p:nvPr/>
          </p:nvSpPr>
          <p:spPr bwMode="auto">
            <a:xfrm flipH="1">
              <a:off x="4255" y="3109"/>
              <a:ext cx="19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Line 2285"/>
            <p:cNvSpPr>
              <a:spLocks noChangeShapeType="1"/>
            </p:cNvSpPr>
            <p:nvPr/>
          </p:nvSpPr>
          <p:spPr bwMode="auto">
            <a:xfrm flipH="1" flipV="1">
              <a:off x="3943" y="3070"/>
              <a:ext cx="15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Line 2286"/>
            <p:cNvSpPr>
              <a:spLocks noChangeShapeType="1"/>
            </p:cNvSpPr>
            <p:nvPr/>
          </p:nvSpPr>
          <p:spPr bwMode="auto">
            <a:xfrm flipH="1">
              <a:off x="3920" y="3091"/>
              <a:ext cx="28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Line 2287"/>
            <p:cNvSpPr>
              <a:spLocks noChangeShapeType="1"/>
            </p:cNvSpPr>
            <p:nvPr/>
          </p:nvSpPr>
          <p:spPr bwMode="auto">
            <a:xfrm flipH="1">
              <a:off x="3928" y="3070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Line 2288"/>
            <p:cNvSpPr>
              <a:spLocks noChangeShapeType="1"/>
            </p:cNvSpPr>
            <p:nvPr/>
          </p:nvSpPr>
          <p:spPr bwMode="auto">
            <a:xfrm flipV="1">
              <a:off x="3943" y="3057"/>
              <a:ext cx="56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Line 2289"/>
            <p:cNvSpPr>
              <a:spLocks noChangeShapeType="1"/>
            </p:cNvSpPr>
            <p:nvPr/>
          </p:nvSpPr>
          <p:spPr bwMode="auto">
            <a:xfrm>
              <a:off x="3956" y="3067"/>
              <a:ext cx="12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Line 2290"/>
            <p:cNvSpPr>
              <a:spLocks noChangeShapeType="1"/>
            </p:cNvSpPr>
            <p:nvPr/>
          </p:nvSpPr>
          <p:spPr bwMode="auto">
            <a:xfrm>
              <a:off x="3971" y="3064"/>
              <a:ext cx="10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Line 2291"/>
            <p:cNvSpPr>
              <a:spLocks noChangeShapeType="1"/>
            </p:cNvSpPr>
            <p:nvPr/>
          </p:nvSpPr>
          <p:spPr bwMode="auto">
            <a:xfrm>
              <a:off x="3992" y="3059"/>
              <a:ext cx="6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Line 2292"/>
            <p:cNvSpPr>
              <a:spLocks noChangeShapeType="1"/>
            </p:cNvSpPr>
            <p:nvPr/>
          </p:nvSpPr>
          <p:spPr bwMode="auto">
            <a:xfrm flipH="1" flipV="1">
              <a:off x="3637" y="3114"/>
              <a:ext cx="68" cy="5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Line 2293"/>
            <p:cNvSpPr>
              <a:spLocks noChangeShapeType="1"/>
            </p:cNvSpPr>
            <p:nvPr/>
          </p:nvSpPr>
          <p:spPr bwMode="auto">
            <a:xfrm flipV="1">
              <a:off x="3705" y="3119"/>
              <a:ext cx="4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Line 2294"/>
            <p:cNvSpPr>
              <a:spLocks noChangeShapeType="1"/>
            </p:cNvSpPr>
            <p:nvPr/>
          </p:nvSpPr>
          <p:spPr bwMode="auto">
            <a:xfrm flipH="1" flipV="1">
              <a:off x="3671" y="3116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Line 2295"/>
            <p:cNvSpPr>
              <a:spLocks noChangeShapeType="1"/>
            </p:cNvSpPr>
            <p:nvPr/>
          </p:nvSpPr>
          <p:spPr bwMode="auto">
            <a:xfrm flipH="1" flipV="1">
              <a:off x="3710" y="3118"/>
              <a:ext cx="22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Line 2296"/>
            <p:cNvSpPr>
              <a:spLocks noChangeShapeType="1"/>
            </p:cNvSpPr>
            <p:nvPr/>
          </p:nvSpPr>
          <p:spPr bwMode="auto">
            <a:xfrm flipH="1" flipV="1">
              <a:off x="3734" y="3109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Line 2297"/>
            <p:cNvSpPr>
              <a:spLocks noChangeShapeType="1"/>
            </p:cNvSpPr>
            <p:nvPr/>
          </p:nvSpPr>
          <p:spPr bwMode="auto">
            <a:xfrm flipH="1" flipV="1">
              <a:off x="3698" y="3108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Line 2298"/>
            <p:cNvSpPr>
              <a:spLocks noChangeShapeType="1"/>
            </p:cNvSpPr>
            <p:nvPr/>
          </p:nvSpPr>
          <p:spPr bwMode="auto">
            <a:xfrm>
              <a:off x="3746" y="3119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Line 2299"/>
            <p:cNvSpPr>
              <a:spLocks noChangeShapeType="1"/>
            </p:cNvSpPr>
            <p:nvPr/>
          </p:nvSpPr>
          <p:spPr bwMode="auto">
            <a:xfrm flipH="1">
              <a:off x="3721" y="3127"/>
              <a:ext cx="35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Line 2300"/>
            <p:cNvSpPr>
              <a:spLocks noChangeShapeType="1"/>
            </p:cNvSpPr>
            <p:nvPr/>
          </p:nvSpPr>
          <p:spPr bwMode="auto">
            <a:xfrm flipH="1">
              <a:off x="3740" y="3137"/>
              <a:ext cx="28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Line 2301"/>
            <p:cNvSpPr>
              <a:spLocks noChangeShapeType="1"/>
            </p:cNvSpPr>
            <p:nvPr/>
          </p:nvSpPr>
          <p:spPr bwMode="auto">
            <a:xfrm flipH="1">
              <a:off x="3767" y="3151"/>
              <a:ext cx="18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Line 2302"/>
            <p:cNvSpPr>
              <a:spLocks noChangeShapeType="1"/>
            </p:cNvSpPr>
            <p:nvPr/>
          </p:nvSpPr>
          <p:spPr bwMode="auto">
            <a:xfrm flipH="1" flipV="1">
              <a:off x="3761" y="3092"/>
              <a:ext cx="68" cy="5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Line 2303"/>
            <p:cNvSpPr>
              <a:spLocks noChangeShapeType="1"/>
            </p:cNvSpPr>
            <p:nvPr/>
          </p:nvSpPr>
          <p:spPr bwMode="auto">
            <a:xfrm flipV="1">
              <a:off x="3829" y="3097"/>
              <a:ext cx="4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Line 2304"/>
            <p:cNvSpPr>
              <a:spLocks noChangeShapeType="1"/>
            </p:cNvSpPr>
            <p:nvPr/>
          </p:nvSpPr>
          <p:spPr bwMode="auto">
            <a:xfrm flipH="1" flipV="1">
              <a:off x="3795" y="3094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Line 2305"/>
            <p:cNvSpPr>
              <a:spLocks noChangeShapeType="1"/>
            </p:cNvSpPr>
            <p:nvPr/>
          </p:nvSpPr>
          <p:spPr bwMode="auto">
            <a:xfrm flipH="1" flipV="1">
              <a:off x="3834" y="3095"/>
              <a:ext cx="22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Line 2306"/>
            <p:cNvSpPr>
              <a:spLocks noChangeShapeType="1"/>
            </p:cNvSpPr>
            <p:nvPr/>
          </p:nvSpPr>
          <p:spPr bwMode="auto">
            <a:xfrm flipH="1" flipV="1">
              <a:off x="3822" y="3086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Line 2307"/>
            <p:cNvSpPr>
              <a:spLocks noChangeShapeType="1"/>
            </p:cNvSpPr>
            <p:nvPr/>
          </p:nvSpPr>
          <p:spPr bwMode="auto">
            <a:xfrm>
              <a:off x="3870" y="3097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Line 2308"/>
            <p:cNvSpPr>
              <a:spLocks noChangeShapeType="1"/>
            </p:cNvSpPr>
            <p:nvPr/>
          </p:nvSpPr>
          <p:spPr bwMode="auto">
            <a:xfrm flipH="1">
              <a:off x="3844" y="3105"/>
              <a:ext cx="36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Line 2309"/>
            <p:cNvSpPr>
              <a:spLocks noChangeShapeType="1"/>
            </p:cNvSpPr>
            <p:nvPr/>
          </p:nvSpPr>
          <p:spPr bwMode="auto">
            <a:xfrm flipH="1">
              <a:off x="3864" y="3115"/>
              <a:ext cx="28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Line 2310"/>
            <p:cNvSpPr>
              <a:spLocks noChangeShapeType="1"/>
            </p:cNvSpPr>
            <p:nvPr/>
          </p:nvSpPr>
          <p:spPr bwMode="auto">
            <a:xfrm flipH="1">
              <a:off x="3890" y="3129"/>
              <a:ext cx="19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Line 2311"/>
            <p:cNvSpPr>
              <a:spLocks noChangeShapeType="1"/>
            </p:cNvSpPr>
            <p:nvPr/>
          </p:nvSpPr>
          <p:spPr bwMode="auto">
            <a:xfrm flipH="1" flipV="1">
              <a:off x="3578" y="3091"/>
              <a:ext cx="15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Line 2312"/>
            <p:cNvSpPr>
              <a:spLocks noChangeShapeType="1"/>
            </p:cNvSpPr>
            <p:nvPr/>
          </p:nvSpPr>
          <p:spPr bwMode="auto">
            <a:xfrm flipH="1">
              <a:off x="3555" y="3111"/>
              <a:ext cx="28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Line 2313"/>
            <p:cNvSpPr>
              <a:spLocks noChangeShapeType="1"/>
            </p:cNvSpPr>
            <p:nvPr/>
          </p:nvSpPr>
          <p:spPr bwMode="auto">
            <a:xfrm flipH="1">
              <a:off x="3563" y="3091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Line 2314"/>
            <p:cNvSpPr>
              <a:spLocks noChangeShapeType="1"/>
            </p:cNvSpPr>
            <p:nvPr/>
          </p:nvSpPr>
          <p:spPr bwMode="auto">
            <a:xfrm flipV="1">
              <a:off x="3578" y="3077"/>
              <a:ext cx="56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Line 2315"/>
            <p:cNvSpPr>
              <a:spLocks noChangeShapeType="1"/>
            </p:cNvSpPr>
            <p:nvPr/>
          </p:nvSpPr>
          <p:spPr bwMode="auto">
            <a:xfrm>
              <a:off x="3591" y="3087"/>
              <a:ext cx="12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Line 2316"/>
            <p:cNvSpPr>
              <a:spLocks noChangeShapeType="1"/>
            </p:cNvSpPr>
            <p:nvPr/>
          </p:nvSpPr>
          <p:spPr bwMode="auto">
            <a:xfrm>
              <a:off x="3606" y="3084"/>
              <a:ext cx="10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Line 2317"/>
            <p:cNvSpPr>
              <a:spLocks noChangeShapeType="1"/>
            </p:cNvSpPr>
            <p:nvPr/>
          </p:nvSpPr>
          <p:spPr bwMode="auto">
            <a:xfrm>
              <a:off x="3627" y="3079"/>
              <a:ext cx="6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Line 2318"/>
            <p:cNvSpPr>
              <a:spLocks noChangeShapeType="1"/>
            </p:cNvSpPr>
            <p:nvPr/>
          </p:nvSpPr>
          <p:spPr bwMode="auto">
            <a:xfrm flipV="1">
              <a:off x="3638" y="3086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Line 2319"/>
            <p:cNvSpPr>
              <a:spLocks noChangeShapeType="1"/>
            </p:cNvSpPr>
            <p:nvPr/>
          </p:nvSpPr>
          <p:spPr bwMode="auto">
            <a:xfrm flipH="1">
              <a:off x="3556" y="3114"/>
              <a:ext cx="39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Line 2320"/>
            <p:cNvSpPr>
              <a:spLocks noChangeShapeType="1"/>
            </p:cNvSpPr>
            <p:nvPr/>
          </p:nvSpPr>
          <p:spPr bwMode="auto">
            <a:xfrm>
              <a:off x="3583" y="3131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Line 2321"/>
            <p:cNvSpPr>
              <a:spLocks noChangeShapeType="1"/>
            </p:cNvSpPr>
            <p:nvPr/>
          </p:nvSpPr>
          <p:spPr bwMode="auto">
            <a:xfrm>
              <a:off x="3569" y="3149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Line 2322"/>
            <p:cNvSpPr>
              <a:spLocks noChangeShapeType="1"/>
            </p:cNvSpPr>
            <p:nvPr/>
          </p:nvSpPr>
          <p:spPr bwMode="auto">
            <a:xfrm>
              <a:off x="3556" y="3167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Line 2323"/>
            <p:cNvSpPr>
              <a:spLocks noChangeShapeType="1"/>
            </p:cNvSpPr>
            <p:nvPr/>
          </p:nvSpPr>
          <p:spPr bwMode="auto">
            <a:xfrm>
              <a:off x="3592" y="3167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Line 2324"/>
            <p:cNvSpPr>
              <a:spLocks noChangeShapeType="1"/>
            </p:cNvSpPr>
            <p:nvPr/>
          </p:nvSpPr>
          <p:spPr bwMode="auto">
            <a:xfrm flipH="1" flipV="1">
              <a:off x="3510" y="3133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Line 2325"/>
            <p:cNvSpPr>
              <a:spLocks noChangeShapeType="1"/>
            </p:cNvSpPr>
            <p:nvPr/>
          </p:nvSpPr>
          <p:spPr bwMode="auto">
            <a:xfrm flipV="1">
              <a:off x="3546" y="3114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Line 2326"/>
            <p:cNvSpPr>
              <a:spLocks noChangeShapeType="1"/>
            </p:cNvSpPr>
            <p:nvPr/>
          </p:nvSpPr>
          <p:spPr bwMode="auto">
            <a:xfrm flipV="1">
              <a:off x="3533" y="3114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Line 2327"/>
            <p:cNvSpPr>
              <a:spLocks noChangeShapeType="1"/>
            </p:cNvSpPr>
            <p:nvPr/>
          </p:nvSpPr>
          <p:spPr bwMode="auto">
            <a:xfrm flipV="1">
              <a:off x="3516" y="3114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Line 2328"/>
            <p:cNvSpPr>
              <a:spLocks noChangeShapeType="1"/>
            </p:cNvSpPr>
            <p:nvPr/>
          </p:nvSpPr>
          <p:spPr bwMode="auto">
            <a:xfrm flipH="1">
              <a:off x="3429" y="3150"/>
              <a:ext cx="19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Line 2329"/>
            <p:cNvSpPr>
              <a:spLocks noChangeShapeType="1"/>
            </p:cNvSpPr>
            <p:nvPr/>
          </p:nvSpPr>
          <p:spPr bwMode="auto">
            <a:xfrm flipV="1">
              <a:off x="3491" y="3097"/>
              <a:ext cx="41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Line 2330"/>
            <p:cNvSpPr>
              <a:spLocks noChangeShapeType="1"/>
            </p:cNvSpPr>
            <p:nvPr/>
          </p:nvSpPr>
          <p:spPr bwMode="auto">
            <a:xfrm flipH="1" flipV="1">
              <a:off x="3457" y="3093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Line 2331"/>
            <p:cNvSpPr>
              <a:spLocks noChangeShapeType="1"/>
            </p:cNvSpPr>
            <p:nvPr/>
          </p:nvSpPr>
          <p:spPr bwMode="auto">
            <a:xfrm flipH="1" flipV="1">
              <a:off x="3497" y="3095"/>
              <a:ext cx="22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Line 2332"/>
            <p:cNvSpPr>
              <a:spLocks noChangeShapeType="1"/>
            </p:cNvSpPr>
            <p:nvPr/>
          </p:nvSpPr>
          <p:spPr bwMode="auto">
            <a:xfrm flipH="1" flipV="1">
              <a:off x="3520" y="3087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Line 2333"/>
            <p:cNvSpPr>
              <a:spLocks noChangeShapeType="1"/>
            </p:cNvSpPr>
            <p:nvPr/>
          </p:nvSpPr>
          <p:spPr bwMode="auto">
            <a:xfrm flipH="1" flipV="1">
              <a:off x="3484" y="3085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Line 2334"/>
            <p:cNvSpPr>
              <a:spLocks noChangeShapeType="1"/>
            </p:cNvSpPr>
            <p:nvPr/>
          </p:nvSpPr>
          <p:spPr bwMode="auto">
            <a:xfrm>
              <a:off x="3532" y="3097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Line 2335"/>
            <p:cNvSpPr>
              <a:spLocks noChangeShapeType="1"/>
            </p:cNvSpPr>
            <p:nvPr/>
          </p:nvSpPr>
          <p:spPr bwMode="auto">
            <a:xfrm flipH="1">
              <a:off x="3507" y="3105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Line 2336"/>
            <p:cNvSpPr>
              <a:spLocks noChangeShapeType="1"/>
            </p:cNvSpPr>
            <p:nvPr/>
          </p:nvSpPr>
          <p:spPr bwMode="auto">
            <a:xfrm flipH="1">
              <a:off x="3527" y="3115"/>
              <a:ext cx="27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3" name="Line 2337"/>
            <p:cNvSpPr>
              <a:spLocks noChangeShapeType="1"/>
            </p:cNvSpPr>
            <p:nvPr/>
          </p:nvSpPr>
          <p:spPr bwMode="auto">
            <a:xfrm flipH="1">
              <a:off x="3553" y="3128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4" name="Line 2338"/>
            <p:cNvSpPr>
              <a:spLocks noChangeShapeType="1"/>
            </p:cNvSpPr>
            <p:nvPr/>
          </p:nvSpPr>
          <p:spPr bwMode="auto">
            <a:xfrm flipH="1">
              <a:off x="1142" y="2111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5" name="Line 2339"/>
            <p:cNvSpPr>
              <a:spLocks noChangeShapeType="1"/>
            </p:cNvSpPr>
            <p:nvPr/>
          </p:nvSpPr>
          <p:spPr bwMode="auto">
            <a:xfrm>
              <a:off x="1397" y="2100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Line 2340"/>
            <p:cNvSpPr>
              <a:spLocks noChangeShapeType="1"/>
            </p:cNvSpPr>
            <p:nvPr/>
          </p:nvSpPr>
          <p:spPr bwMode="auto">
            <a:xfrm flipH="1">
              <a:off x="1142" y="1994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Line 2341"/>
            <p:cNvSpPr>
              <a:spLocks noChangeShapeType="1"/>
            </p:cNvSpPr>
            <p:nvPr/>
          </p:nvSpPr>
          <p:spPr bwMode="auto">
            <a:xfrm>
              <a:off x="1397" y="1981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Line 2342"/>
            <p:cNvSpPr>
              <a:spLocks noChangeShapeType="1"/>
            </p:cNvSpPr>
            <p:nvPr/>
          </p:nvSpPr>
          <p:spPr bwMode="auto">
            <a:xfrm flipH="1">
              <a:off x="1142" y="1878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Line 2343"/>
            <p:cNvSpPr>
              <a:spLocks noChangeShapeType="1"/>
            </p:cNvSpPr>
            <p:nvPr/>
          </p:nvSpPr>
          <p:spPr bwMode="auto">
            <a:xfrm>
              <a:off x="1397" y="1867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Line 2344"/>
            <p:cNvSpPr>
              <a:spLocks noChangeShapeType="1"/>
            </p:cNvSpPr>
            <p:nvPr/>
          </p:nvSpPr>
          <p:spPr bwMode="auto">
            <a:xfrm flipH="1">
              <a:off x="1142" y="1761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Line 2345"/>
            <p:cNvSpPr>
              <a:spLocks noChangeShapeType="1"/>
            </p:cNvSpPr>
            <p:nvPr/>
          </p:nvSpPr>
          <p:spPr bwMode="auto">
            <a:xfrm>
              <a:off x="1397" y="1752"/>
              <a:ext cx="33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Line 2346"/>
            <p:cNvSpPr>
              <a:spLocks noChangeShapeType="1"/>
            </p:cNvSpPr>
            <p:nvPr/>
          </p:nvSpPr>
          <p:spPr bwMode="auto">
            <a:xfrm flipH="1" flipV="1">
              <a:off x="1142" y="1646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Line 2347"/>
            <p:cNvSpPr>
              <a:spLocks noChangeShapeType="1"/>
            </p:cNvSpPr>
            <p:nvPr/>
          </p:nvSpPr>
          <p:spPr bwMode="auto">
            <a:xfrm>
              <a:off x="1397" y="1639"/>
              <a:ext cx="3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Line 2348"/>
            <p:cNvSpPr>
              <a:spLocks noChangeShapeType="1"/>
            </p:cNvSpPr>
            <p:nvPr/>
          </p:nvSpPr>
          <p:spPr bwMode="auto">
            <a:xfrm>
              <a:off x="1397" y="1534"/>
              <a:ext cx="2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Line 2349"/>
            <p:cNvSpPr>
              <a:spLocks noChangeShapeType="1"/>
            </p:cNvSpPr>
            <p:nvPr/>
          </p:nvSpPr>
          <p:spPr bwMode="auto">
            <a:xfrm flipH="1">
              <a:off x="1142" y="1525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Line 2350"/>
            <p:cNvSpPr>
              <a:spLocks noChangeShapeType="1"/>
            </p:cNvSpPr>
            <p:nvPr/>
          </p:nvSpPr>
          <p:spPr bwMode="auto">
            <a:xfrm>
              <a:off x="1397" y="1417"/>
              <a:ext cx="171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Line 2351"/>
            <p:cNvSpPr>
              <a:spLocks noChangeShapeType="1"/>
            </p:cNvSpPr>
            <p:nvPr/>
          </p:nvSpPr>
          <p:spPr bwMode="auto">
            <a:xfrm flipH="1">
              <a:off x="1142" y="1405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Line 2352"/>
            <p:cNvSpPr>
              <a:spLocks noChangeShapeType="1"/>
            </p:cNvSpPr>
            <p:nvPr/>
          </p:nvSpPr>
          <p:spPr bwMode="auto">
            <a:xfrm>
              <a:off x="3293" y="3253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Line 2353"/>
            <p:cNvSpPr>
              <a:spLocks noChangeShapeType="1"/>
            </p:cNvSpPr>
            <p:nvPr/>
          </p:nvSpPr>
          <p:spPr bwMode="auto">
            <a:xfrm flipV="1">
              <a:off x="3355" y="3237"/>
              <a:ext cx="18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Line 2354"/>
            <p:cNvSpPr>
              <a:spLocks noChangeShapeType="1"/>
            </p:cNvSpPr>
            <p:nvPr/>
          </p:nvSpPr>
          <p:spPr bwMode="auto">
            <a:xfrm>
              <a:off x="3373" y="3237"/>
              <a:ext cx="16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Line 2355"/>
            <p:cNvSpPr>
              <a:spLocks noChangeShapeType="1"/>
            </p:cNvSpPr>
            <p:nvPr/>
          </p:nvSpPr>
          <p:spPr bwMode="auto">
            <a:xfrm>
              <a:off x="3389" y="3253"/>
              <a:ext cx="10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Line 2356"/>
            <p:cNvSpPr>
              <a:spLocks noChangeShapeType="1"/>
            </p:cNvSpPr>
            <p:nvPr/>
          </p:nvSpPr>
          <p:spPr bwMode="auto">
            <a:xfrm>
              <a:off x="3763" y="3263"/>
              <a:ext cx="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Line 2357"/>
            <p:cNvSpPr>
              <a:spLocks noChangeShapeType="1"/>
            </p:cNvSpPr>
            <p:nvPr/>
          </p:nvSpPr>
          <p:spPr bwMode="auto">
            <a:xfrm flipV="1">
              <a:off x="3826" y="3247"/>
              <a:ext cx="18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Line 2358"/>
            <p:cNvSpPr>
              <a:spLocks noChangeShapeType="1"/>
            </p:cNvSpPr>
            <p:nvPr/>
          </p:nvSpPr>
          <p:spPr bwMode="auto">
            <a:xfrm>
              <a:off x="3844" y="3247"/>
              <a:ext cx="15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Line 2359"/>
            <p:cNvSpPr>
              <a:spLocks noChangeShapeType="1"/>
            </p:cNvSpPr>
            <p:nvPr/>
          </p:nvSpPr>
          <p:spPr bwMode="auto">
            <a:xfrm>
              <a:off x="3859" y="3263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Line 2360"/>
            <p:cNvSpPr>
              <a:spLocks noChangeShapeType="1"/>
            </p:cNvSpPr>
            <p:nvPr/>
          </p:nvSpPr>
          <p:spPr bwMode="auto">
            <a:xfrm>
              <a:off x="4254" y="3263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Line 2361"/>
            <p:cNvSpPr>
              <a:spLocks noChangeShapeType="1"/>
            </p:cNvSpPr>
            <p:nvPr/>
          </p:nvSpPr>
          <p:spPr bwMode="auto">
            <a:xfrm flipV="1">
              <a:off x="4316" y="3247"/>
              <a:ext cx="18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Line 2362"/>
            <p:cNvSpPr>
              <a:spLocks noChangeShapeType="1"/>
            </p:cNvSpPr>
            <p:nvPr/>
          </p:nvSpPr>
          <p:spPr bwMode="auto">
            <a:xfrm>
              <a:off x="4334" y="3247"/>
              <a:ext cx="16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Line 2363"/>
            <p:cNvSpPr>
              <a:spLocks noChangeShapeType="1"/>
            </p:cNvSpPr>
            <p:nvPr/>
          </p:nvSpPr>
          <p:spPr bwMode="auto">
            <a:xfrm>
              <a:off x="4350" y="3263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Line 2364"/>
            <p:cNvSpPr>
              <a:spLocks noChangeShapeType="1"/>
            </p:cNvSpPr>
            <p:nvPr/>
          </p:nvSpPr>
          <p:spPr bwMode="auto">
            <a:xfrm>
              <a:off x="1397" y="2258"/>
              <a:ext cx="1" cy="18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Rectangle 2365"/>
            <p:cNvSpPr>
              <a:spLocks noChangeArrowheads="1"/>
            </p:cNvSpPr>
            <p:nvPr/>
          </p:nvSpPr>
          <p:spPr bwMode="auto">
            <a:xfrm>
              <a:off x="3655" y="1054"/>
              <a:ext cx="570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DECK SURFACE</a:t>
              </a:r>
              <a:endParaRPr lang="en-US" altLang="en-US"/>
            </a:p>
          </p:txBody>
        </p:sp>
        <p:sp>
          <p:nvSpPr>
            <p:cNvPr id="39292" name="Rectangle 2366"/>
            <p:cNvSpPr>
              <a:spLocks noChangeArrowheads="1"/>
            </p:cNvSpPr>
            <p:nvPr/>
          </p:nvSpPr>
          <p:spPr bwMode="auto">
            <a:xfrm>
              <a:off x="4573" y="3336"/>
              <a:ext cx="456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STEEL NOSE</a:t>
              </a:r>
              <a:endParaRPr lang="en-US" altLang="en-US"/>
            </a:p>
          </p:txBody>
        </p:sp>
        <p:sp>
          <p:nvSpPr>
            <p:cNvPr id="39293" name="Line 2367"/>
            <p:cNvSpPr>
              <a:spLocks noChangeShapeType="1"/>
            </p:cNvSpPr>
            <p:nvPr/>
          </p:nvSpPr>
          <p:spPr bwMode="auto">
            <a:xfrm>
              <a:off x="4454" y="2769"/>
              <a:ext cx="259" cy="533"/>
            </a:xfrm>
            <a:prstGeom prst="line">
              <a:avLst/>
            </a:prstGeom>
            <a:noFill/>
            <a:ln w="2063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4" name="Freeform 2368"/>
            <p:cNvSpPr>
              <a:spLocks/>
            </p:cNvSpPr>
            <p:nvPr/>
          </p:nvSpPr>
          <p:spPr bwMode="auto">
            <a:xfrm>
              <a:off x="4454" y="2769"/>
              <a:ext cx="67" cy="110"/>
            </a:xfrm>
            <a:custGeom>
              <a:avLst/>
              <a:gdLst>
                <a:gd name="T0" fmla="*/ 0 w 201"/>
                <a:gd name="T1" fmla="*/ 0 h 332"/>
                <a:gd name="T2" fmla="*/ 0 w 201"/>
                <a:gd name="T3" fmla="*/ 0 h 332"/>
                <a:gd name="T4" fmla="*/ 0 w 201"/>
                <a:gd name="T5" fmla="*/ 0 h 332"/>
                <a:gd name="T6" fmla="*/ 0 w 201"/>
                <a:gd name="T7" fmla="*/ 0 h 3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1" h="332">
                  <a:moveTo>
                    <a:pt x="99" y="332"/>
                  </a:moveTo>
                  <a:lnTo>
                    <a:pt x="0" y="0"/>
                  </a:lnTo>
                  <a:lnTo>
                    <a:pt x="201" y="282"/>
                  </a:lnTo>
                  <a:lnTo>
                    <a:pt x="99" y="33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Rectangle 2369"/>
            <p:cNvSpPr>
              <a:spLocks noChangeArrowheads="1"/>
            </p:cNvSpPr>
            <p:nvPr/>
          </p:nvSpPr>
          <p:spPr bwMode="auto">
            <a:xfrm>
              <a:off x="2253" y="2686"/>
              <a:ext cx="582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STEEL BRACING</a:t>
              </a:r>
              <a:endParaRPr lang="en-US" altLang="en-US"/>
            </a:p>
          </p:txBody>
        </p:sp>
        <p:sp>
          <p:nvSpPr>
            <p:cNvPr id="39296" name="Line 2370"/>
            <p:cNvSpPr>
              <a:spLocks noChangeShapeType="1"/>
            </p:cNvSpPr>
            <p:nvPr/>
          </p:nvSpPr>
          <p:spPr bwMode="auto">
            <a:xfrm flipH="1">
              <a:off x="2909" y="2814"/>
              <a:ext cx="384" cy="182"/>
            </a:xfrm>
            <a:prstGeom prst="line">
              <a:avLst/>
            </a:prstGeom>
            <a:noFill/>
            <a:ln w="20638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2371"/>
            <p:cNvSpPr>
              <a:spLocks/>
            </p:cNvSpPr>
            <p:nvPr/>
          </p:nvSpPr>
          <p:spPr bwMode="auto">
            <a:xfrm>
              <a:off x="3182" y="2814"/>
              <a:ext cx="111" cy="66"/>
            </a:xfrm>
            <a:custGeom>
              <a:avLst/>
              <a:gdLst>
                <a:gd name="T0" fmla="*/ 0 w 333"/>
                <a:gd name="T1" fmla="*/ 0 h 199"/>
                <a:gd name="T2" fmla="*/ 0 w 333"/>
                <a:gd name="T3" fmla="*/ 0 h 199"/>
                <a:gd name="T4" fmla="*/ 0 w 333"/>
                <a:gd name="T5" fmla="*/ 0 h 199"/>
                <a:gd name="T6" fmla="*/ 0 w 333"/>
                <a:gd name="T7" fmla="*/ 0 h 1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3" h="199">
                  <a:moveTo>
                    <a:pt x="0" y="96"/>
                  </a:moveTo>
                  <a:lnTo>
                    <a:pt x="333" y="0"/>
                  </a:lnTo>
                  <a:lnTo>
                    <a:pt x="48" y="199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Rectangle 2372"/>
            <p:cNvSpPr>
              <a:spLocks noChangeArrowheads="1"/>
            </p:cNvSpPr>
            <p:nvPr/>
          </p:nvSpPr>
          <p:spPr bwMode="auto">
            <a:xfrm>
              <a:off x="2219" y="2980"/>
              <a:ext cx="711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GALVANIZED STEEL</a:t>
              </a:r>
              <a:endParaRPr lang="en-US" altLang="en-US"/>
            </a:p>
          </p:txBody>
        </p:sp>
        <p:sp>
          <p:nvSpPr>
            <p:cNvPr id="39299" name="Rectangle 2373"/>
            <p:cNvSpPr>
              <a:spLocks noChangeArrowheads="1"/>
            </p:cNvSpPr>
            <p:nvPr/>
          </p:nvSpPr>
          <p:spPr bwMode="auto">
            <a:xfrm>
              <a:off x="2219" y="3052"/>
              <a:ext cx="283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H-PILES</a:t>
              </a:r>
              <a:endParaRPr lang="en-US" altLang="en-US"/>
            </a:p>
          </p:txBody>
        </p:sp>
        <p:sp>
          <p:nvSpPr>
            <p:cNvPr id="39300" name="Line 2374"/>
            <p:cNvSpPr>
              <a:spLocks noChangeShapeType="1"/>
            </p:cNvSpPr>
            <p:nvPr/>
          </p:nvSpPr>
          <p:spPr bwMode="auto">
            <a:xfrm>
              <a:off x="1142" y="2407"/>
              <a:ext cx="1" cy="10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Line 2375"/>
            <p:cNvSpPr>
              <a:spLocks noChangeShapeType="1"/>
            </p:cNvSpPr>
            <p:nvPr/>
          </p:nvSpPr>
          <p:spPr bwMode="auto">
            <a:xfrm>
              <a:off x="1142" y="3459"/>
              <a:ext cx="339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Line 2376"/>
            <p:cNvSpPr>
              <a:spLocks noChangeShapeType="1"/>
            </p:cNvSpPr>
            <p:nvPr/>
          </p:nvSpPr>
          <p:spPr bwMode="auto">
            <a:xfrm>
              <a:off x="4532" y="2910"/>
              <a:ext cx="1" cy="5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Line 2377"/>
            <p:cNvSpPr>
              <a:spLocks noChangeShapeType="1"/>
            </p:cNvSpPr>
            <p:nvPr/>
          </p:nvSpPr>
          <p:spPr bwMode="auto">
            <a:xfrm flipV="1">
              <a:off x="3155" y="3442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Line 2378"/>
            <p:cNvSpPr>
              <a:spLocks noChangeShapeType="1"/>
            </p:cNvSpPr>
            <p:nvPr/>
          </p:nvSpPr>
          <p:spPr bwMode="auto">
            <a:xfrm>
              <a:off x="3155" y="3459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Line 2379"/>
            <p:cNvSpPr>
              <a:spLocks noChangeShapeType="1"/>
            </p:cNvSpPr>
            <p:nvPr/>
          </p:nvSpPr>
          <p:spPr bwMode="auto">
            <a:xfrm flipV="1">
              <a:off x="3155" y="3442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6" name="Line 2380"/>
            <p:cNvSpPr>
              <a:spLocks noChangeShapeType="1"/>
            </p:cNvSpPr>
            <p:nvPr/>
          </p:nvSpPr>
          <p:spPr bwMode="auto">
            <a:xfrm>
              <a:off x="3155" y="3459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Line 2381"/>
            <p:cNvSpPr>
              <a:spLocks noChangeShapeType="1"/>
            </p:cNvSpPr>
            <p:nvPr/>
          </p:nvSpPr>
          <p:spPr bwMode="auto">
            <a:xfrm flipH="1">
              <a:off x="4330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Line 2382"/>
            <p:cNvSpPr>
              <a:spLocks noChangeShapeType="1"/>
            </p:cNvSpPr>
            <p:nvPr/>
          </p:nvSpPr>
          <p:spPr bwMode="auto">
            <a:xfrm flipH="1" flipV="1">
              <a:off x="4330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Line 2383"/>
            <p:cNvSpPr>
              <a:spLocks noChangeShapeType="1"/>
            </p:cNvSpPr>
            <p:nvPr/>
          </p:nvSpPr>
          <p:spPr bwMode="auto">
            <a:xfrm flipH="1">
              <a:off x="4330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Line 2384"/>
            <p:cNvSpPr>
              <a:spLocks noChangeShapeType="1"/>
            </p:cNvSpPr>
            <p:nvPr/>
          </p:nvSpPr>
          <p:spPr bwMode="auto">
            <a:xfrm flipH="1" flipV="1">
              <a:off x="4330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Line 2385"/>
            <p:cNvSpPr>
              <a:spLocks noChangeShapeType="1"/>
            </p:cNvSpPr>
            <p:nvPr/>
          </p:nvSpPr>
          <p:spPr bwMode="auto">
            <a:xfrm flipV="1">
              <a:off x="3155" y="3442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Line 2386"/>
            <p:cNvSpPr>
              <a:spLocks noChangeShapeType="1"/>
            </p:cNvSpPr>
            <p:nvPr/>
          </p:nvSpPr>
          <p:spPr bwMode="auto">
            <a:xfrm>
              <a:off x="3155" y="3459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Line 2387"/>
            <p:cNvSpPr>
              <a:spLocks noChangeShapeType="1"/>
            </p:cNvSpPr>
            <p:nvPr/>
          </p:nvSpPr>
          <p:spPr bwMode="auto">
            <a:xfrm flipV="1">
              <a:off x="3155" y="3442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Line 2388"/>
            <p:cNvSpPr>
              <a:spLocks noChangeShapeType="1"/>
            </p:cNvSpPr>
            <p:nvPr/>
          </p:nvSpPr>
          <p:spPr bwMode="auto">
            <a:xfrm>
              <a:off x="3155" y="3459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Line 2389"/>
            <p:cNvSpPr>
              <a:spLocks noChangeShapeType="1"/>
            </p:cNvSpPr>
            <p:nvPr/>
          </p:nvSpPr>
          <p:spPr bwMode="auto">
            <a:xfrm flipH="1">
              <a:off x="4330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Line 2390"/>
            <p:cNvSpPr>
              <a:spLocks noChangeShapeType="1"/>
            </p:cNvSpPr>
            <p:nvPr/>
          </p:nvSpPr>
          <p:spPr bwMode="auto">
            <a:xfrm flipH="1" flipV="1">
              <a:off x="4330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Line 2391"/>
            <p:cNvSpPr>
              <a:spLocks noChangeShapeType="1"/>
            </p:cNvSpPr>
            <p:nvPr/>
          </p:nvSpPr>
          <p:spPr bwMode="auto">
            <a:xfrm flipH="1">
              <a:off x="4330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Line 2392"/>
            <p:cNvSpPr>
              <a:spLocks noChangeShapeType="1"/>
            </p:cNvSpPr>
            <p:nvPr/>
          </p:nvSpPr>
          <p:spPr bwMode="auto">
            <a:xfrm flipH="1" flipV="1">
              <a:off x="4330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Line 2393"/>
            <p:cNvSpPr>
              <a:spLocks noChangeShapeType="1"/>
            </p:cNvSpPr>
            <p:nvPr/>
          </p:nvSpPr>
          <p:spPr bwMode="auto">
            <a:xfrm flipV="1">
              <a:off x="1142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Line 2394"/>
            <p:cNvSpPr>
              <a:spLocks noChangeShapeType="1"/>
            </p:cNvSpPr>
            <p:nvPr/>
          </p:nvSpPr>
          <p:spPr bwMode="auto">
            <a:xfrm>
              <a:off x="1142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Line 2395"/>
            <p:cNvSpPr>
              <a:spLocks noChangeShapeType="1"/>
            </p:cNvSpPr>
            <p:nvPr/>
          </p:nvSpPr>
          <p:spPr bwMode="auto">
            <a:xfrm flipV="1">
              <a:off x="1142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Line 2396"/>
            <p:cNvSpPr>
              <a:spLocks noChangeShapeType="1"/>
            </p:cNvSpPr>
            <p:nvPr/>
          </p:nvSpPr>
          <p:spPr bwMode="auto">
            <a:xfrm>
              <a:off x="1142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Line 2397"/>
            <p:cNvSpPr>
              <a:spLocks noChangeShapeType="1"/>
            </p:cNvSpPr>
            <p:nvPr/>
          </p:nvSpPr>
          <p:spPr bwMode="auto">
            <a:xfrm flipH="1">
              <a:off x="2848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Line 2398"/>
            <p:cNvSpPr>
              <a:spLocks noChangeShapeType="1"/>
            </p:cNvSpPr>
            <p:nvPr/>
          </p:nvSpPr>
          <p:spPr bwMode="auto">
            <a:xfrm flipH="1" flipV="1">
              <a:off x="2848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Line 2399"/>
            <p:cNvSpPr>
              <a:spLocks noChangeShapeType="1"/>
            </p:cNvSpPr>
            <p:nvPr/>
          </p:nvSpPr>
          <p:spPr bwMode="auto">
            <a:xfrm flipH="1">
              <a:off x="2848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Line 2400"/>
            <p:cNvSpPr>
              <a:spLocks noChangeShapeType="1"/>
            </p:cNvSpPr>
            <p:nvPr/>
          </p:nvSpPr>
          <p:spPr bwMode="auto">
            <a:xfrm flipH="1" flipV="1">
              <a:off x="2848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Line 2401"/>
            <p:cNvSpPr>
              <a:spLocks noChangeShapeType="1"/>
            </p:cNvSpPr>
            <p:nvPr/>
          </p:nvSpPr>
          <p:spPr bwMode="auto">
            <a:xfrm flipV="1">
              <a:off x="1142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Line 2402"/>
            <p:cNvSpPr>
              <a:spLocks noChangeShapeType="1"/>
            </p:cNvSpPr>
            <p:nvPr/>
          </p:nvSpPr>
          <p:spPr bwMode="auto">
            <a:xfrm>
              <a:off x="1142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Line 2403"/>
            <p:cNvSpPr>
              <a:spLocks noChangeShapeType="1"/>
            </p:cNvSpPr>
            <p:nvPr/>
          </p:nvSpPr>
          <p:spPr bwMode="auto">
            <a:xfrm flipV="1">
              <a:off x="1142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Line 2404"/>
            <p:cNvSpPr>
              <a:spLocks noChangeShapeType="1"/>
            </p:cNvSpPr>
            <p:nvPr/>
          </p:nvSpPr>
          <p:spPr bwMode="auto">
            <a:xfrm>
              <a:off x="1142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Line 2405"/>
            <p:cNvSpPr>
              <a:spLocks noChangeShapeType="1"/>
            </p:cNvSpPr>
            <p:nvPr/>
          </p:nvSpPr>
          <p:spPr bwMode="auto">
            <a:xfrm flipH="1">
              <a:off x="2848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Line 2406"/>
            <p:cNvSpPr>
              <a:spLocks noChangeShapeType="1"/>
            </p:cNvSpPr>
            <p:nvPr/>
          </p:nvSpPr>
          <p:spPr bwMode="auto">
            <a:xfrm flipH="1" flipV="1">
              <a:off x="2848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Line 2407"/>
            <p:cNvSpPr>
              <a:spLocks noChangeShapeType="1"/>
            </p:cNvSpPr>
            <p:nvPr/>
          </p:nvSpPr>
          <p:spPr bwMode="auto">
            <a:xfrm flipH="1">
              <a:off x="2848" y="3459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Line 2408"/>
            <p:cNvSpPr>
              <a:spLocks noChangeShapeType="1"/>
            </p:cNvSpPr>
            <p:nvPr/>
          </p:nvSpPr>
          <p:spPr bwMode="auto">
            <a:xfrm flipH="1" flipV="1">
              <a:off x="2848" y="3442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Rectangle 2409"/>
            <p:cNvSpPr>
              <a:spLocks noChangeArrowheads="1"/>
            </p:cNvSpPr>
            <p:nvPr/>
          </p:nvSpPr>
          <p:spPr bwMode="auto">
            <a:xfrm>
              <a:off x="1467" y="3324"/>
              <a:ext cx="1345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HIGH BACKWALL ABUTMENT</a:t>
              </a:r>
              <a:endParaRPr lang="en-US" altLang="en-US"/>
            </a:p>
          </p:txBody>
        </p:sp>
        <p:sp>
          <p:nvSpPr>
            <p:cNvPr id="39336" name="Rectangle 2410"/>
            <p:cNvSpPr>
              <a:spLocks noChangeArrowheads="1"/>
            </p:cNvSpPr>
            <p:nvPr/>
          </p:nvSpPr>
          <p:spPr bwMode="auto">
            <a:xfrm>
              <a:off x="3652" y="3317"/>
              <a:ext cx="2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PIER</a:t>
              </a:r>
              <a:endParaRPr lang="en-US" altLang="en-US"/>
            </a:p>
          </p:txBody>
        </p:sp>
        <p:sp>
          <p:nvSpPr>
            <p:cNvPr id="39337" name="Rectangle 2411"/>
            <p:cNvSpPr>
              <a:spLocks noChangeArrowheads="1"/>
            </p:cNvSpPr>
            <p:nvPr/>
          </p:nvSpPr>
          <p:spPr bwMode="auto">
            <a:xfrm>
              <a:off x="1697" y="3497"/>
              <a:ext cx="87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(HALF VIEW ONLY)</a:t>
              </a:r>
              <a:endParaRPr lang="en-US" altLang="en-US"/>
            </a:p>
          </p:txBody>
        </p:sp>
        <p:sp>
          <p:nvSpPr>
            <p:cNvPr id="39338" name="Rectangle 2412"/>
            <p:cNvSpPr>
              <a:spLocks noChangeArrowheads="1"/>
            </p:cNvSpPr>
            <p:nvPr/>
          </p:nvSpPr>
          <p:spPr bwMode="auto">
            <a:xfrm>
              <a:off x="3429" y="3497"/>
              <a:ext cx="87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(HALF VIEW ONLY)</a:t>
              </a:r>
              <a:endParaRPr lang="en-US" altLang="en-US"/>
            </a:p>
          </p:txBody>
        </p:sp>
        <p:sp>
          <p:nvSpPr>
            <p:cNvPr id="39339" name="Line 2413"/>
            <p:cNvSpPr>
              <a:spLocks noChangeShapeType="1"/>
            </p:cNvSpPr>
            <p:nvPr/>
          </p:nvSpPr>
          <p:spPr bwMode="auto">
            <a:xfrm>
              <a:off x="4410" y="3081"/>
              <a:ext cx="1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Line 2414"/>
            <p:cNvSpPr>
              <a:spLocks noChangeShapeType="1"/>
            </p:cNvSpPr>
            <p:nvPr/>
          </p:nvSpPr>
          <p:spPr bwMode="auto">
            <a:xfrm>
              <a:off x="4354" y="3049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Line 2415"/>
            <p:cNvSpPr>
              <a:spLocks noChangeShapeType="1"/>
            </p:cNvSpPr>
            <p:nvPr/>
          </p:nvSpPr>
          <p:spPr bwMode="auto">
            <a:xfrm>
              <a:off x="4354" y="3237"/>
              <a:ext cx="1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Line 2416"/>
            <p:cNvSpPr>
              <a:spLocks noChangeShapeType="1"/>
            </p:cNvSpPr>
            <p:nvPr/>
          </p:nvSpPr>
          <p:spPr bwMode="auto">
            <a:xfrm>
              <a:off x="4410" y="3058"/>
              <a:ext cx="1" cy="20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Line 2417"/>
            <p:cNvSpPr>
              <a:spLocks noChangeShapeType="1"/>
            </p:cNvSpPr>
            <p:nvPr/>
          </p:nvSpPr>
          <p:spPr bwMode="auto">
            <a:xfrm flipV="1">
              <a:off x="1142" y="1317"/>
              <a:ext cx="1590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Line 2418"/>
            <p:cNvSpPr>
              <a:spLocks noChangeShapeType="1"/>
            </p:cNvSpPr>
            <p:nvPr/>
          </p:nvSpPr>
          <p:spPr bwMode="auto">
            <a:xfrm>
              <a:off x="2732" y="1309"/>
              <a:ext cx="38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Line 2419"/>
            <p:cNvSpPr>
              <a:spLocks noChangeShapeType="1"/>
            </p:cNvSpPr>
            <p:nvPr/>
          </p:nvSpPr>
          <p:spPr bwMode="auto">
            <a:xfrm>
              <a:off x="1238" y="2444"/>
              <a:ext cx="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Line 2420"/>
            <p:cNvSpPr>
              <a:spLocks noChangeShapeType="1"/>
            </p:cNvSpPr>
            <p:nvPr/>
          </p:nvSpPr>
          <p:spPr bwMode="auto">
            <a:xfrm flipV="1">
              <a:off x="1301" y="2427"/>
              <a:ext cx="18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Line 2421"/>
            <p:cNvSpPr>
              <a:spLocks noChangeShapeType="1"/>
            </p:cNvSpPr>
            <p:nvPr/>
          </p:nvSpPr>
          <p:spPr bwMode="auto">
            <a:xfrm>
              <a:off x="1319" y="2427"/>
              <a:ext cx="15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Line 2422"/>
            <p:cNvSpPr>
              <a:spLocks noChangeShapeType="1"/>
            </p:cNvSpPr>
            <p:nvPr/>
          </p:nvSpPr>
          <p:spPr bwMode="auto">
            <a:xfrm>
              <a:off x="1334" y="2444"/>
              <a:ext cx="1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Line 2423"/>
            <p:cNvSpPr>
              <a:spLocks noChangeShapeType="1"/>
            </p:cNvSpPr>
            <p:nvPr/>
          </p:nvSpPr>
          <p:spPr bwMode="auto">
            <a:xfrm flipV="1">
              <a:off x="1330" y="2314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Line 2424"/>
            <p:cNvSpPr>
              <a:spLocks noChangeShapeType="1"/>
            </p:cNvSpPr>
            <p:nvPr/>
          </p:nvSpPr>
          <p:spPr bwMode="auto">
            <a:xfrm flipV="1">
              <a:off x="1330" y="2125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Line 2425"/>
            <p:cNvSpPr>
              <a:spLocks noChangeShapeType="1"/>
            </p:cNvSpPr>
            <p:nvPr/>
          </p:nvSpPr>
          <p:spPr bwMode="auto">
            <a:xfrm flipV="1">
              <a:off x="1330" y="1937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Line 2426"/>
            <p:cNvSpPr>
              <a:spLocks noChangeShapeType="1"/>
            </p:cNvSpPr>
            <p:nvPr/>
          </p:nvSpPr>
          <p:spPr bwMode="auto">
            <a:xfrm flipV="1">
              <a:off x="1330" y="174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Line 2427"/>
            <p:cNvSpPr>
              <a:spLocks noChangeShapeType="1"/>
            </p:cNvSpPr>
            <p:nvPr/>
          </p:nvSpPr>
          <p:spPr bwMode="auto">
            <a:xfrm flipV="1">
              <a:off x="1330" y="1560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Line 2428"/>
            <p:cNvSpPr>
              <a:spLocks noChangeShapeType="1"/>
            </p:cNvSpPr>
            <p:nvPr/>
          </p:nvSpPr>
          <p:spPr bwMode="auto">
            <a:xfrm flipV="1">
              <a:off x="1330" y="1371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Line 2429"/>
            <p:cNvSpPr>
              <a:spLocks noChangeShapeType="1"/>
            </p:cNvSpPr>
            <p:nvPr/>
          </p:nvSpPr>
          <p:spPr bwMode="auto">
            <a:xfrm flipV="1">
              <a:off x="1341" y="2318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Line 2430"/>
            <p:cNvSpPr>
              <a:spLocks noChangeShapeType="1"/>
            </p:cNvSpPr>
            <p:nvPr/>
          </p:nvSpPr>
          <p:spPr bwMode="auto">
            <a:xfrm flipV="1">
              <a:off x="1341" y="2130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Line 2431"/>
            <p:cNvSpPr>
              <a:spLocks noChangeShapeType="1"/>
            </p:cNvSpPr>
            <p:nvPr/>
          </p:nvSpPr>
          <p:spPr bwMode="auto">
            <a:xfrm flipV="1">
              <a:off x="1341" y="1941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Line 2432"/>
            <p:cNvSpPr>
              <a:spLocks noChangeShapeType="1"/>
            </p:cNvSpPr>
            <p:nvPr/>
          </p:nvSpPr>
          <p:spPr bwMode="auto">
            <a:xfrm flipV="1">
              <a:off x="1341" y="1753"/>
              <a:ext cx="1" cy="1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Line 2433"/>
            <p:cNvSpPr>
              <a:spLocks noChangeShapeType="1"/>
            </p:cNvSpPr>
            <p:nvPr/>
          </p:nvSpPr>
          <p:spPr bwMode="auto">
            <a:xfrm flipV="1">
              <a:off x="1341" y="1564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118" name="Line 2435"/>
          <p:cNvSpPr>
            <a:spLocks noChangeShapeType="1"/>
          </p:cNvSpPr>
          <p:nvPr/>
        </p:nvSpPr>
        <p:spPr bwMode="auto">
          <a:xfrm flipV="1">
            <a:off x="2128838" y="21844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9" name="Line 2436"/>
          <p:cNvSpPr>
            <a:spLocks noChangeShapeType="1"/>
          </p:cNvSpPr>
          <p:nvPr/>
        </p:nvSpPr>
        <p:spPr bwMode="auto">
          <a:xfrm>
            <a:off x="5165725" y="2078038"/>
            <a:ext cx="1354138" cy="285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0" name="Rectangle 2437"/>
          <p:cNvSpPr>
            <a:spLocks noChangeArrowheads="1"/>
          </p:cNvSpPr>
          <p:nvPr/>
        </p:nvSpPr>
        <p:spPr bwMode="auto">
          <a:xfrm>
            <a:off x="5778500" y="2209800"/>
            <a:ext cx="63500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STEEL CAP</a:t>
            </a:r>
            <a:endParaRPr lang="en-US" altLang="en-US"/>
          </a:p>
        </p:txBody>
      </p:sp>
      <p:sp>
        <p:nvSpPr>
          <p:cNvPr id="39121" name="Rectangle 2438"/>
          <p:cNvSpPr>
            <a:spLocks noChangeArrowheads="1"/>
          </p:cNvSpPr>
          <p:nvPr/>
        </p:nvSpPr>
        <p:spPr bwMode="auto">
          <a:xfrm>
            <a:off x="3305175" y="1576388"/>
            <a:ext cx="1109663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STEEL H PILE SCAB</a:t>
            </a:r>
            <a:endParaRPr lang="en-US" altLang="en-US"/>
          </a:p>
        </p:txBody>
      </p:sp>
      <p:sp>
        <p:nvSpPr>
          <p:cNvPr id="39122" name="Rectangle 2439"/>
          <p:cNvSpPr>
            <a:spLocks noChangeArrowheads="1"/>
          </p:cNvSpPr>
          <p:nvPr/>
        </p:nvSpPr>
        <p:spPr bwMode="auto">
          <a:xfrm>
            <a:off x="6359525" y="5302250"/>
            <a:ext cx="7508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STREAM BED</a:t>
            </a:r>
            <a:endParaRPr lang="en-US" altLang="en-US"/>
          </a:p>
        </p:txBody>
      </p:sp>
      <p:sp>
        <p:nvSpPr>
          <p:cNvPr id="39123" name="Line 2440"/>
          <p:cNvSpPr>
            <a:spLocks noChangeShapeType="1"/>
          </p:cNvSpPr>
          <p:nvPr/>
        </p:nvSpPr>
        <p:spPr bwMode="auto">
          <a:xfrm>
            <a:off x="6469063" y="4916488"/>
            <a:ext cx="182562" cy="330200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4" name="Freeform 2441"/>
          <p:cNvSpPr>
            <a:spLocks/>
          </p:cNvSpPr>
          <p:nvPr/>
        </p:nvSpPr>
        <p:spPr bwMode="auto">
          <a:xfrm>
            <a:off x="6469063" y="4916488"/>
            <a:ext cx="114300" cy="173037"/>
          </a:xfrm>
          <a:custGeom>
            <a:avLst/>
            <a:gdLst>
              <a:gd name="T0" fmla="*/ 2147483647 w 216"/>
              <a:gd name="T1" fmla="*/ 2147483647 h 328"/>
              <a:gd name="T2" fmla="*/ 0 w 216"/>
              <a:gd name="T3" fmla="*/ 0 h 328"/>
              <a:gd name="T4" fmla="*/ 2147483647 w 216"/>
              <a:gd name="T5" fmla="*/ 2147483647 h 328"/>
              <a:gd name="T6" fmla="*/ 2147483647 w 216"/>
              <a:gd name="T7" fmla="*/ 2147483647 h 3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" h="328">
                <a:moveTo>
                  <a:pt x="115" y="328"/>
                </a:moveTo>
                <a:lnTo>
                  <a:pt x="0" y="0"/>
                </a:lnTo>
                <a:lnTo>
                  <a:pt x="216" y="273"/>
                </a:lnTo>
                <a:lnTo>
                  <a:pt x="115" y="32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5" name="Line 2442"/>
          <p:cNvSpPr>
            <a:spLocks noChangeShapeType="1"/>
          </p:cNvSpPr>
          <p:nvPr/>
        </p:nvSpPr>
        <p:spPr bwMode="auto">
          <a:xfrm flipH="1">
            <a:off x="1274763" y="2157413"/>
            <a:ext cx="45561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6" name="Line 2443"/>
          <p:cNvSpPr>
            <a:spLocks noChangeShapeType="1"/>
          </p:cNvSpPr>
          <p:nvPr/>
        </p:nvSpPr>
        <p:spPr bwMode="auto">
          <a:xfrm flipH="1">
            <a:off x="1285875" y="3521075"/>
            <a:ext cx="4556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7" name="Line 2444"/>
          <p:cNvSpPr>
            <a:spLocks noChangeShapeType="1"/>
          </p:cNvSpPr>
          <p:nvPr/>
        </p:nvSpPr>
        <p:spPr bwMode="auto">
          <a:xfrm>
            <a:off x="1503363" y="2157413"/>
            <a:ext cx="1587" cy="13636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8" name="Line 2445"/>
          <p:cNvSpPr>
            <a:spLocks noChangeShapeType="1"/>
          </p:cNvSpPr>
          <p:nvPr/>
        </p:nvSpPr>
        <p:spPr bwMode="auto">
          <a:xfrm>
            <a:off x="1503363" y="2157413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9" name="Line 2446"/>
          <p:cNvSpPr>
            <a:spLocks noChangeShapeType="1"/>
          </p:cNvSpPr>
          <p:nvPr/>
        </p:nvSpPr>
        <p:spPr bwMode="auto">
          <a:xfrm flipH="1">
            <a:off x="1474788" y="2157413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0" name="Line 2447"/>
          <p:cNvSpPr>
            <a:spLocks noChangeShapeType="1"/>
          </p:cNvSpPr>
          <p:nvPr/>
        </p:nvSpPr>
        <p:spPr bwMode="auto">
          <a:xfrm>
            <a:off x="1503363" y="2157413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1" name="Line 2448"/>
          <p:cNvSpPr>
            <a:spLocks noChangeShapeType="1"/>
          </p:cNvSpPr>
          <p:nvPr/>
        </p:nvSpPr>
        <p:spPr bwMode="auto">
          <a:xfrm flipH="1">
            <a:off x="1474788" y="2157413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2" name="Line 2449"/>
          <p:cNvSpPr>
            <a:spLocks noChangeShapeType="1"/>
          </p:cNvSpPr>
          <p:nvPr/>
        </p:nvSpPr>
        <p:spPr bwMode="auto">
          <a:xfrm flipH="1" flipV="1">
            <a:off x="1474788" y="32004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3" name="Line 2450"/>
          <p:cNvSpPr>
            <a:spLocks noChangeShapeType="1"/>
          </p:cNvSpPr>
          <p:nvPr/>
        </p:nvSpPr>
        <p:spPr bwMode="auto">
          <a:xfrm flipV="1">
            <a:off x="1503363" y="3200400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4" name="Line 2451"/>
          <p:cNvSpPr>
            <a:spLocks noChangeShapeType="1"/>
          </p:cNvSpPr>
          <p:nvPr/>
        </p:nvSpPr>
        <p:spPr bwMode="auto">
          <a:xfrm flipH="1" flipV="1">
            <a:off x="1474788" y="32004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5" name="Line 2452"/>
          <p:cNvSpPr>
            <a:spLocks noChangeShapeType="1"/>
          </p:cNvSpPr>
          <p:nvPr/>
        </p:nvSpPr>
        <p:spPr bwMode="auto">
          <a:xfrm flipV="1">
            <a:off x="1503363" y="3200400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6" name="Line 2453"/>
          <p:cNvSpPr>
            <a:spLocks noChangeShapeType="1"/>
          </p:cNvSpPr>
          <p:nvPr/>
        </p:nvSpPr>
        <p:spPr bwMode="auto">
          <a:xfrm>
            <a:off x="7191375" y="2120900"/>
            <a:ext cx="7223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7" name="Line 2454"/>
          <p:cNvSpPr>
            <a:spLocks noChangeShapeType="1"/>
          </p:cNvSpPr>
          <p:nvPr/>
        </p:nvSpPr>
        <p:spPr bwMode="auto">
          <a:xfrm>
            <a:off x="7375525" y="4857750"/>
            <a:ext cx="3016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8" name="Line 2455"/>
          <p:cNvSpPr>
            <a:spLocks noChangeShapeType="1"/>
          </p:cNvSpPr>
          <p:nvPr/>
        </p:nvSpPr>
        <p:spPr bwMode="auto">
          <a:xfrm>
            <a:off x="7391400" y="2120900"/>
            <a:ext cx="1588" cy="2736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9" name="Line 2456"/>
          <p:cNvSpPr>
            <a:spLocks noChangeShapeType="1"/>
          </p:cNvSpPr>
          <p:nvPr/>
        </p:nvSpPr>
        <p:spPr bwMode="auto">
          <a:xfrm flipH="1" flipV="1">
            <a:off x="4376738" y="1760538"/>
            <a:ext cx="36512" cy="317500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0" name="Freeform 2457"/>
          <p:cNvSpPr>
            <a:spLocks/>
          </p:cNvSpPr>
          <p:nvPr/>
        </p:nvSpPr>
        <p:spPr bwMode="auto">
          <a:xfrm>
            <a:off x="4362450" y="1893888"/>
            <a:ext cx="60325" cy="184150"/>
          </a:xfrm>
          <a:custGeom>
            <a:avLst/>
            <a:gdLst>
              <a:gd name="T0" fmla="*/ 2147483647 w 113"/>
              <a:gd name="T1" fmla="*/ 0 h 347"/>
              <a:gd name="T2" fmla="*/ 2147483647 w 113"/>
              <a:gd name="T3" fmla="*/ 2147483647 h 347"/>
              <a:gd name="T4" fmla="*/ 0 w 113"/>
              <a:gd name="T5" fmla="*/ 2147483647 h 347"/>
              <a:gd name="T6" fmla="*/ 2147483647 w 113"/>
              <a:gd name="T7" fmla="*/ 0 h 3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3" h="347">
                <a:moveTo>
                  <a:pt x="113" y="0"/>
                </a:moveTo>
                <a:lnTo>
                  <a:pt x="95" y="347"/>
                </a:lnTo>
                <a:lnTo>
                  <a:pt x="0" y="13"/>
                </a:lnTo>
                <a:lnTo>
                  <a:pt x="113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1" name="Line 2458"/>
          <p:cNvSpPr>
            <a:spLocks noChangeShapeType="1"/>
          </p:cNvSpPr>
          <p:nvPr/>
        </p:nvSpPr>
        <p:spPr bwMode="auto">
          <a:xfrm flipH="1">
            <a:off x="3833813" y="1760538"/>
            <a:ext cx="542925" cy="1587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2" name="Line 2459"/>
          <p:cNvSpPr>
            <a:spLocks noChangeShapeType="1"/>
          </p:cNvSpPr>
          <p:nvPr/>
        </p:nvSpPr>
        <p:spPr bwMode="auto">
          <a:xfrm flipV="1">
            <a:off x="6169025" y="1831975"/>
            <a:ext cx="552450" cy="266700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3" name="Freeform 2460"/>
          <p:cNvSpPr>
            <a:spLocks/>
          </p:cNvSpPr>
          <p:nvPr/>
        </p:nvSpPr>
        <p:spPr bwMode="auto">
          <a:xfrm>
            <a:off x="6169025" y="1992313"/>
            <a:ext cx="176213" cy="106362"/>
          </a:xfrm>
          <a:custGeom>
            <a:avLst/>
            <a:gdLst>
              <a:gd name="T0" fmla="*/ 2147483647 w 332"/>
              <a:gd name="T1" fmla="*/ 2147483647 h 201"/>
              <a:gd name="T2" fmla="*/ 0 w 332"/>
              <a:gd name="T3" fmla="*/ 2147483647 h 201"/>
              <a:gd name="T4" fmla="*/ 2147483647 w 332"/>
              <a:gd name="T5" fmla="*/ 0 h 201"/>
              <a:gd name="T6" fmla="*/ 2147483647 w 332"/>
              <a:gd name="T7" fmla="*/ 2147483647 h 2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2" h="201">
                <a:moveTo>
                  <a:pt x="332" y="103"/>
                </a:moveTo>
                <a:lnTo>
                  <a:pt x="0" y="201"/>
                </a:lnTo>
                <a:lnTo>
                  <a:pt x="283" y="0"/>
                </a:lnTo>
                <a:lnTo>
                  <a:pt x="332" y="10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4" name="Line 2461"/>
          <p:cNvSpPr>
            <a:spLocks noChangeShapeType="1"/>
          </p:cNvSpPr>
          <p:nvPr/>
        </p:nvSpPr>
        <p:spPr bwMode="auto">
          <a:xfrm flipH="1">
            <a:off x="6178550" y="1831975"/>
            <a:ext cx="542925" cy="15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5" name="Line 2462"/>
          <p:cNvSpPr>
            <a:spLocks noChangeShapeType="1"/>
          </p:cNvSpPr>
          <p:nvPr/>
        </p:nvSpPr>
        <p:spPr bwMode="auto">
          <a:xfrm flipV="1">
            <a:off x="6640513" y="2251075"/>
            <a:ext cx="295275" cy="1539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6" name="Freeform 2463"/>
          <p:cNvSpPr>
            <a:spLocks/>
          </p:cNvSpPr>
          <p:nvPr/>
        </p:nvSpPr>
        <p:spPr bwMode="auto">
          <a:xfrm>
            <a:off x="6640513" y="2293938"/>
            <a:ext cx="174625" cy="111125"/>
          </a:xfrm>
          <a:custGeom>
            <a:avLst/>
            <a:gdLst>
              <a:gd name="T0" fmla="*/ 2147483647 w 329"/>
              <a:gd name="T1" fmla="*/ 2147483647 h 209"/>
              <a:gd name="T2" fmla="*/ 0 w 329"/>
              <a:gd name="T3" fmla="*/ 2147483647 h 209"/>
              <a:gd name="T4" fmla="*/ 2147483647 w 329"/>
              <a:gd name="T5" fmla="*/ 0 h 209"/>
              <a:gd name="T6" fmla="*/ 2147483647 w 329"/>
              <a:gd name="T7" fmla="*/ 2147483647 h 20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9" h="209">
                <a:moveTo>
                  <a:pt x="329" y="101"/>
                </a:moveTo>
                <a:lnTo>
                  <a:pt x="0" y="209"/>
                </a:lnTo>
                <a:lnTo>
                  <a:pt x="277" y="0"/>
                </a:lnTo>
                <a:lnTo>
                  <a:pt x="329" y="10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7" name="Line 2464"/>
          <p:cNvSpPr>
            <a:spLocks noChangeShapeType="1"/>
          </p:cNvSpPr>
          <p:nvPr/>
        </p:nvSpPr>
        <p:spPr bwMode="auto">
          <a:xfrm flipH="1">
            <a:off x="6392863" y="2251075"/>
            <a:ext cx="542925" cy="15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8" name="Line 2465"/>
          <p:cNvSpPr>
            <a:spLocks noChangeShapeType="1"/>
          </p:cNvSpPr>
          <p:nvPr/>
        </p:nvSpPr>
        <p:spPr bwMode="auto">
          <a:xfrm flipH="1">
            <a:off x="4446588" y="4278313"/>
            <a:ext cx="493712" cy="28575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9" name="Freeform 2466"/>
          <p:cNvSpPr>
            <a:spLocks/>
          </p:cNvSpPr>
          <p:nvPr/>
        </p:nvSpPr>
        <p:spPr bwMode="auto">
          <a:xfrm>
            <a:off x="4757738" y="4257675"/>
            <a:ext cx="182562" cy="60325"/>
          </a:xfrm>
          <a:custGeom>
            <a:avLst/>
            <a:gdLst>
              <a:gd name="T0" fmla="*/ 0 w 344"/>
              <a:gd name="T1" fmla="*/ 0 h 113"/>
              <a:gd name="T2" fmla="*/ 2147483647 w 344"/>
              <a:gd name="T3" fmla="*/ 2147483647 h 113"/>
              <a:gd name="T4" fmla="*/ 2147483647 w 344"/>
              <a:gd name="T5" fmla="*/ 2147483647 h 113"/>
              <a:gd name="T6" fmla="*/ 0 w 344"/>
              <a:gd name="T7" fmla="*/ 0 h 11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4" h="113">
                <a:moveTo>
                  <a:pt x="0" y="0"/>
                </a:moveTo>
                <a:lnTo>
                  <a:pt x="344" y="37"/>
                </a:lnTo>
                <a:lnTo>
                  <a:pt x="7" y="11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0" name="Line 2467"/>
          <p:cNvSpPr>
            <a:spLocks noChangeShapeType="1"/>
          </p:cNvSpPr>
          <p:nvPr/>
        </p:nvSpPr>
        <p:spPr bwMode="auto">
          <a:xfrm>
            <a:off x="7391400" y="2120900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1" name="Line 2468"/>
          <p:cNvSpPr>
            <a:spLocks noChangeShapeType="1"/>
          </p:cNvSpPr>
          <p:nvPr/>
        </p:nvSpPr>
        <p:spPr bwMode="auto">
          <a:xfrm flipH="1">
            <a:off x="7362825" y="21209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2" name="Line 2469"/>
          <p:cNvSpPr>
            <a:spLocks noChangeShapeType="1"/>
          </p:cNvSpPr>
          <p:nvPr/>
        </p:nvSpPr>
        <p:spPr bwMode="auto">
          <a:xfrm>
            <a:off x="7391400" y="2120900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3" name="Line 2470"/>
          <p:cNvSpPr>
            <a:spLocks noChangeShapeType="1"/>
          </p:cNvSpPr>
          <p:nvPr/>
        </p:nvSpPr>
        <p:spPr bwMode="auto">
          <a:xfrm flipH="1">
            <a:off x="7362825" y="21209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4" name="Line 2471"/>
          <p:cNvSpPr>
            <a:spLocks noChangeShapeType="1"/>
          </p:cNvSpPr>
          <p:nvPr/>
        </p:nvSpPr>
        <p:spPr bwMode="auto">
          <a:xfrm flipH="1" flipV="1">
            <a:off x="7362825" y="4537075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5" name="Line 2472"/>
          <p:cNvSpPr>
            <a:spLocks noChangeShapeType="1"/>
          </p:cNvSpPr>
          <p:nvPr/>
        </p:nvSpPr>
        <p:spPr bwMode="auto">
          <a:xfrm flipV="1">
            <a:off x="7391400" y="4537075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6" name="Line 2473"/>
          <p:cNvSpPr>
            <a:spLocks noChangeShapeType="1"/>
          </p:cNvSpPr>
          <p:nvPr/>
        </p:nvSpPr>
        <p:spPr bwMode="auto">
          <a:xfrm flipH="1" flipV="1">
            <a:off x="7362825" y="4537075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7" name="Line 2474"/>
          <p:cNvSpPr>
            <a:spLocks noChangeShapeType="1"/>
          </p:cNvSpPr>
          <p:nvPr/>
        </p:nvSpPr>
        <p:spPr bwMode="auto">
          <a:xfrm flipV="1">
            <a:off x="7391400" y="4537075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8" name="Text Box 2475"/>
          <p:cNvSpPr txBox="1">
            <a:spLocks noChangeArrowheads="1"/>
          </p:cNvSpPr>
          <p:nvPr/>
        </p:nvSpPr>
        <p:spPr bwMode="auto">
          <a:xfrm rot="-5400000">
            <a:off x="893763" y="2811462"/>
            <a:ext cx="844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1000">
                <a:latin typeface="Arial" charset="0"/>
              </a:rPr>
              <a:t>3.0 m MAX.</a:t>
            </a:r>
            <a:endParaRPr lang="en-US" altLang="en-US" sz="1000">
              <a:latin typeface="Arial" charset="0"/>
            </a:endParaRPr>
          </a:p>
        </p:txBody>
      </p:sp>
      <p:sp>
        <p:nvSpPr>
          <p:cNvPr id="39159" name="Text Box 2476"/>
          <p:cNvSpPr txBox="1">
            <a:spLocks noChangeArrowheads="1"/>
          </p:cNvSpPr>
          <p:nvPr/>
        </p:nvSpPr>
        <p:spPr bwMode="auto">
          <a:xfrm rot="-5400000">
            <a:off x="7181851" y="3470275"/>
            <a:ext cx="84455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1000">
                <a:latin typeface="Arial" charset="0"/>
              </a:rPr>
              <a:t>6.0 m MAX.</a:t>
            </a:r>
            <a:endParaRPr lang="en-US" altLang="en-US" sz="1000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reeform 1633"/>
          <p:cNvSpPr>
            <a:spLocks/>
          </p:cNvSpPr>
          <p:nvPr/>
        </p:nvSpPr>
        <p:spPr bwMode="auto">
          <a:xfrm>
            <a:off x="3944938" y="2060575"/>
            <a:ext cx="439737" cy="117475"/>
          </a:xfrm>
          <a:custGeom>
            <a:avLst/>
            <a:gdLst>
              <a:gd name="T0" fmla="*/ 0 w 831"/>
              <a:gd name="T1" fmla="*/ 0 h 222"/>
              <a:gd name="T2" fmla="*/ 2147483647 w 831"/>
              <a:gd name="T3" fmla="*/ 0 h 222"/>
              <a:gd name="T4" fmla="*/ 2147483647 w 831"/>
              <a:gd name="T5" fmla="*/ 2147483647 h 222"/>
              <a:gd name="T6" fmla="*/ 2147483647 w 831"/>
              <a:gd name="T7" fmla="*/ 2147483647 h 222"/>
              <a:gd name="T8" fmla="*/ 0 w 831"/>
              <a:gd name="T9" fmla="*/ 2147483647 h 222"/>
              <a:gd name="T10" fmla="*/ 0 w 831"/>
              <a:gd name="T11" fmla="*/ 0 h 2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31" h="222">
                <a:moveTo>
                  <a:pt x="0" y="0"/>
                </a:moveTo>
                <a:lnTo>
                  <a:pt x="831" y="0"/>
                </a:lnTo>
                <a:lnTo>
                  <a:pt x="831" y="199"/>
                </a:lnTo>
                <a:lnTo>
                  <a:pt x="822" y="199"/>
                </a:lnTo>
                <a:lnTo>
                  <a:pt x="0" y="22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39" name="Freeform 1634"/>
          <p:cNvSpPr>
            <a:spLocks/>
          </p:cNvSpPr>
          <p:nvPr/>
        </p:nvSpPr>
        <p:spPr bwMode="auto">
          <a:xfrm>
            <a:off x="4764088" y="2178050"/>
            <a:ext cx="784225" cy="47625"/>
          </a:xfrm>
          <a:custGeom>
            <a:avLst/>
            <a:gdLst>
              <a:gd name="T0" fmla="*/ 2147483647 w 1481"/>
              <a:gd name="T1" fmla="*/ 2147483647 h 91"/>
              <a:gd name="T2" fmla="*/ 0 w 1481"/>
              <a:gd name="T3" fmla="*/ 0 h 91"/>
              <a:gd name="T4" fmla="*/ 0 w 1481"/>
              <a:gd name="T5" fmla="*/ 2147483647 h 91"/>
              <a:gd name="T6" fmla="*/ 2147483647 w 1481"/>
              <a:gd name="T7" fmla="*/ 2147483647 h 91"/>
              <a:gd name="T8" fmla="*/ 2147483647 w 1481"/>
              <a:gd name="T9" fmla="*/ 2147483647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81" h="91">
                <a:moveTo>
                  <a:pt x="1481" y="42"/>
                </a:moveTo>
                <a:lnTo>
                  <a:pt x="0" y="0"/>
                </a:lnTo>
                <a:lnTo>
                  <a:pt x="0" y="47"/>
                </a:lnTo>
                <a:lnTo>
                  <a:pt x="1481" y="91"/>
                </a:lnTo>
                <a:lnTo>
                  <a:pt x="1481" y="4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0" name="Freeform 1635"/>
          <p:cNvSpPr>
            <a:spLocks/>
          </p:cNvSpPr>
          <p:nvPr/>
        </p:nvSpPr>
        <p:spPr bwMode="auto">
          <a:xfrm>
            <a:off x="4384675" y="2165350"/>
            <a:ext cx="379413" cy="36513"/>
          </a:xfrm>
          <a:custGeom>
            <a:avLst/>
            <a:gdLst>
              <a:gd name="T0" fmla="*/ 2147483647 w 718"/>
              <a:gd name="T1" fmla="*/ 2147483647 h 69"/>
              <a:gd name="T2" fmla="*/ 0 w 718"/>
              <a:gd name="T3" fmla="*/ 2147483647 h 69"/>
              <a:gd name="T4" fmla="*/ 0 w 718"/>
              <a:gd name="T5" fmla="*/ 0 h 69"/>
              <a:gd name="T6" fmla="*/ 2147483647 w 718"/>
              <a:gd name="T7" fmla="*/ 2147483647 h 69"/>
              <a:gd name="T8" fmla="*/ 2147483647 w 718"/>
              <a:gd name="T9" fmla="*/ 2147483647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8" h="69">
                <a:moveTo>
                  <a:pt x="718" y="69"/>
                </a:moveTo>
                <a:lnTo>
                  <a:pt x="0" y="48"/>
                </a:lnTo>
                <a:lnTo>
                  <a:pt x="0" y="0"/>
                </a:lnTo>
                <a:lnTo>
                  <a:pt x="718" y="22"/>
                </a:lnTo>
                <a:lnTo>
                  <a:pt x="718" y="6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1" name="Freeform 1636"/>
          <p:cNvSpPr>
            <a:spLocks/>
          </p:cNvSpPr>
          <p:nvPr/>
        </p:nvSpPr>
        <p:spPr bwMode="auto">
          <a:xfrm>
            <a:off x="5572125" y="2200275"/>
            <a:ext cx="768350" cy="49213"/>
          </a:xfrm>
          <a:custGeom>
            <a:avLst/>
            <a:gdLst>
              <a:gd name="T0" fmla="*/ 2147483647 w 1452"/>
              <a:gd name="T1" fmla="*/ 2147483647 h 93"/>
              <a:gd name="T2" fmla="*/ 0 w 1452"/>
              <a:gd name="T3" fmla="*/ 0 h 93"/>
              <a:gd name="T4" fmla="*/ 0 w 1452"/>
              <a:gd name="T5" fmla="*/ 2147483647 h 93"/>
              <a:gd name="T6" fmla="*/ 2147483647 w 1452"/>
              <a:gd name="T7" fmla="*/ 2147483647 h 93"/>
              <a:gd name="T8" fmla="*/ 2147483647 w 1452"/>
              <a:gd name="T9" fmla="*/ 2147483647 h 93"/>
              <a:gd name="T10" fmla="*/ 2147483647 w 1452"/>
              <a:gd name="T11" fmla="*/ 2147483647 h 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2" h="93">
                <a:moveTo>
                  <a:pt x="1452" y="43"/>
                </a:moveTo>
                <a:lnTo>
                  <a:pt x="0" y="0"/>
                </a:lnTo>
                <a:lnTo>
                  <a:pt x="0" y="49"/>
                </a:lnTo>
                <a:lnTo>
                  <a:pt x="310" y="59"/>
                </a:lnTo>
                <a:lnTo>
                  <a:pt x="1452" y="93"/>
                </a:lnTo>
                <a:lnTo>
                  <a:pt x="1452" y="4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2" name="Freeform 1637"/>
          <p:cNvSpPr>
            <a:spLocks/>
          </p:cNvSpPr>
          <p:nvPr/>
        </p:nvSpPr>
        <p:spPr bwMode="auto">
          <a:xfrm>
            <a:off x="5548313" y="2200275"/>
            <a:ext cx="23812" cy="25400"/>
          </a:xfrm>
          <a:custGeom>
            <a:avLst/>
            <a:gdLst>
              <a:gd name="T0" fmla="*/ 2147483647 w 46"/>
              <a:gd name="T1" fmla="*/ 2147483647 h 50"/>
              <a:gd name="T2" fmla="*/ 2147483647 w 46"/>
              <a:gd name="T3" fmla="*/ 2147483647 h 50"/>
              <a:gd name="T4" fmla="*/ 0 w 46"/>
              <a:gd name="T5" fmla="*/ 0 h 50"/>
              <a:gd name="T6" fmla="*/ 0 w 46"/>
              <a:gd name="T7" fmla="*/ 2147483647 h 50"/>
              <a:gd name="T8" fmla="*/ 2147483647 w 46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" h="50">
                <a:moveTo>
                  <a:pt x="46" y="50"/>
                </a:moveTo>
                <a:lnTo>
                  <a:pt x="46" y="1"/>
                </a:lnTo>
                <a:lnTo>
                  <a:pt x="0" y="0"/>
                </a:lnTo>
                <a:lnTo>
                  <a:pt x="0" y="49"/>
                </a:lnTo>
                <a:lnTo>
                  <a:pt x="46" y="5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3" name="Freeform 1638"/>
          <p:cNvSpPr>
            <a:spLocks/>
          </p:cNvSpPr>
          <p:nvPr/>
        </p:nvSpPr>
        <p:spPr bwMode="auto">
          <a:xfrm>
            <a:off x="6357938" y="2224088"/>
            <a:ext cx="280987" cy="33337"/>
          </a:xfrm>
          <a:custGeom>
            <a:avLst/>
            <a:gdLst>
              <a:gd name="T0" fmla="*/ 2147483647 w 529"/>
              <a:gd name="T1" fmla="*/ 2147483647 h 65"/>
              <a:gd name="T2" fmla="*/ 0 w 529"/>
              <a:gd name="T3" fmla="*/ 2147483647 h 65"/>
              <a:gd name="T4" fmla="*/ 0 w 529"/>
              <a:gd name="T5" fmla="*/ 0 h 65"/>
              <a:gd name="T6" fmla="*/ 2147483647 w 529"/>
              <a:gd name="T7" fmla="*/ 2147483647 h 65"/>
              <a:gd name="T8" fmla="*/ 2147483647 w 529"/>
              <a:gd name="T9" fmla="*/ 2147483647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9" h="65">
                <a:moveTo>
                  <a:pt x="529" y="65"/>
                </a:moveTo>
                <a:lnTo>
                  <a:pt x="0" y="50"/>
                </a:lnTo>
                <a:lnTo>
                  <a:pt x="0" y="0"/>
                </a:lnTo>
                <a:lnTo>
                  <a:pt x="527" y="15"/>
                </a:lnTo>
                <a:lnTo>
                  <a:pt x="529" y="6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4" name="Freeform 1639"/>
          <p:cNvSpPr>
            <a:spLocks/>
          </p:cNvSpPr>
          <p:nvPr/>
        </p:nvSpPr>
        <p:spPr bwMode="auto">
          <a:xfrm>
            <a:off x="6340475" y="2222500"/>
            <a:ext cx="17463" cy="26988"/>
          </a:xfrm>
          <a:custGeom>
            <a:avLst/>
            <a:gdLst>
              <a:gd name="T0" fmla="*/ 2147483647 w 34"/>
              <a:gd name="T1" fmla="*/ 2147483647 h 51"/>
              <a:gd name="T2" fmla="*/ 2147483647 w 34"/>
              <a:gd name="T3" fmla="*/ 2147483647 h 51"/>
              <a:gd name="T4" fmla="*/ 0 w 34"/>
              <a:gd name="T5" fmla="*/ 0 h 51"/>
              <a:gd name="T6" fmla="*/ 0 w 34"/>
              <a:gd name="T7" fmla="*/ 2147483647 h 51"/>
              <a:gd name="T8" fmla="*/ 2147483647 w 34"/>
              <a:gd name="T9" fmla="*/ 2147483647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51">
                <a:moveTo>
                  <a:pt x="34" y="51"/>
                </a:moveTo>
                <a:lnTo>
                  <a:pt x="34" y="1"/>
                </a:lnTo>
                <a:lnTo>
                  <a:pt x="0" y="0"/>
                </a:lnTo>
                <a:lnTo>
                  <a:pt x="0" y="50"/>
                </a:lnTo>
                <a:lnTo>
                  <a:pt x="34" y="5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5" name="Freeform 1640"/>
          <p:cNvSpPr>
            <a:spLocks/>
          </p:cNvSpPr>
          <p:nvPr/>
        </p:nvSpPr>
        <p:spPr bwMode="auto">
          <a:xfrm>
            <a:off x="3086100" y="2165350"/>
            <a:ext cx="1298575" cy="60325"/>
          </a:xfrm>
          <a:custGeom>
            <a:avLst/>
            <a:gdLst>
              <a:gd name="T0" fmla="*/ 2147483647 w 2454"/>
              <a:gd name="T1" fmla="*/ 0 h 114"/>
              <a:gd name="T2" fmla="*/ 0 w 2454"/>
              <a:gd name="T3" fmla="*/ 2147483647 h 114"/>
              <a:gd name="T4" fmla="*/ 0 w 2454"/>
              <a:gd name="T5" fmla="*/ 2147483647 h 114"/>
              <a:gd name="T6" fmla="*/ 2147483647 w 2454"/>
              <a:gd name="T7" fmla="*/ 2147483647 h 114"/>
              <a:gd name="T8" fmla="*/ 2147483647 w 2454"/>
              <a:gd name="T9" fmla="*/ 2147483647 h 114"/>
              <a:gd name="T10" fmla="*/ 2147483647 w 2454"/>
              <a:gd name="T11" fmla="*/ 0 h 114"/>
              <a:gd name="T12" fmla="*/ 2147483647 w 2454"/>
              <a:gd name="T13" fmla="*/ 0 h 1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54" h="114">
                <a:moveTo>
                  <a:pt x="2445" y="0"/>
                </a:moveTo>
                <a:lnTo>
                  <a:pt x="0" y="68"/>
                </a:lnTo>
                <a:lnTo>
                  <a:pt x="0" y="114"/>
                </a:lnTo>
                <a:lnTo>
                  <a:pt x="2432" y="48"/>
                </a:lnTo>
                <a:lnTo>
                  <a:pt x="2454" y="48"/>
                </a:lnTo>
                <a:lnTo>
                  <a:pt x="2454" y="0"/>
                </a:lnTo>
                <a:lnTo>
                  <a:pt x="244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6" name="Line 1641"/>
          <p:cNvSpPr>
            <a:spLocks noChangeShapeType="1"/>
          </p:cNvSpPr>
          <p:nvPr/>
        </p:nvSpPr>
        <p:spPr bwMode="auto">
          <a:xfrm flipH="1" flipV="1">
            <a:off x="4379913" y="2165350"/>
            <a:ext cx="2257425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7" name="Freeform 1642"/>
          <p:cNvSpPr>
            <a:spLocks/>
          </p:cNvSpPr>
          <p:nvPr/>
        </p:nvSpPr>
        <p:spPr bwMode="auto">
          <a:xfrm>
            <a:off x="1657350" y="2060575"/>
            <a:ext cx="552450" cy="171450"/>
          </a:xfrm>
          <a:custGeom>
            <a:avLst/>
            <a:gdLst>
              <a:gd name="T0" fmla="*/ 2147483647 w 1044"/>
              <a:gd name="T1" fmla="*/ 2147483647 h 323"/>
              <a:gd name="T2" fmla="*/ 0 w 1044"/>
              <a:gd name="T3" fmla="*/ 2147483647 h 323"/>
              <a:gd name="T4" fmla="*/ 0 w 1044"/>
              <a:gd name="T5" fmla="*/ 0 h 323"/>
              <a:gd name="T6" fmla="*/ 2147483647 w 1044"/>
              <a:gd name="T7" fmla="*/ 0 h 323"/>
              <a:gd name="T8" fmla="*/ 2147483647 w 1044"/>
              <a:gd name="T9" fmla="*/ 2147483647 h 323"/>
              <a:gd name="T10" fmla="*/ 2147483647 w 1044"/>
              <a:gd name="T11" fmla="*/ 2147483647 h 3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44" h="323">
                <a:moveTo>
                  <a:pt x="711" y="323"/>
                </a:moveTo>
                <a:lnTo>
                  <a:pt x="0" y="323"/>
                </a:lnTo>
                <a:lnTo>
                  <a:pt x="0" y="0"/>
                </a:lnTo>
                <a:lnTo>
                  <a:pt x="1044" y="0"/>
                </a:lnTo>
                <a:lnTo>
                  <a:pt x="1044" y="313"/>
                </a:lnTo>
                <a:lnTo>
                  <a:pt x="711" y="323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8" name="Freeform 1643"/>
          <p:cNvSpPr>
            <a:spLocks/>
          </p:cNvSpPr>
          <p:nvPr/>
        </p:nvSpPr>
        <p:spPr bwMode="auto">
          <a:xfrm>
            <a:off x="2209800" y="2060575"/>
            <a:ext cx="163513" cy="165100"/>
          </a:xfrm>
          <a:custGeom>
            <a:avLst/>
            <a:gdLst>
              <a:gd name="T0" fmla="*/ 0 w 310"/>
              <a:gd name="T1" fmla="*/ 0 h 313"/>
              <a:gd name="T2" fmla="*/ 0 w 310"/>
              <a:gd name="T3" fmla="*/ 2147483647 h 313"/>
              <a:gd name="T4" fmla="*/ 2147483647 w 310"/>
              <a:gd name="T5" fmla="*/ 2147483647 h 313"/>
              <a:gd name="T6" fmla="*/ 2147483647 w 310"/>
              <a:gd name="T7" fmla="*/ 0 h 313"/>
              <a:gd name="T8" fmla="*/ 0 w 310"/>
              <a:gd name="T9" fmla="*/ 0 h 3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0" h="313">
                <a:moveTo>
                  <a:pt x="0" y="0"/>
                </a:moveTo>
                <a:lnTo>
                  <a:pt x="0" y="313"/>
                </a:lnTo>
                <a:lnTo>
                  <a:pt x="310" y="305"/>
                </a:lnTo>
                <a:lnTo>
                  <a:pt x="310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9" name="Freeform 1644"/>
          <p:cNvSpPr>
            <a:spLocks/>
          </p:cNvSpPr>
          <p:nvPr/>
        </p:nvSpPr>
        <p:spPr bwMode="auto">
          <a:xfrm>
            <a:off x="2373313" y="2060575"/>
            <a:ext cx="630237" cy="161925"/>
          </a:xfrm>
          <a:custGeom>
            <a:avLst/>
            <a:gdLst>
              <a:gd name="T0" fmla="*/ 2147483647 w 1190"/>
              <a:gd name="T1" fmla="*/ 2147483647 h 305"/>
              <a:gd name="T2" fmla="*/ 0 w 1190"/>
              <a:gd name="T3" fmla="*/ 2147483647 h 305"/>
              <a:gd name="T4" fmla="*/ 0 w 1190"/>
              <a:gd name="T5" fmla="*/ 0 h 305"/>
              <a:gd name="T6" fmla="*/ 2147483647 w 1190"/>
              <a:gd name="T7" fmla="*/ 0 h 305"/>
              <a:gd name="T8" fmla="*/ 2147483647 w 1190"/>
              <a:gd name="T9" fmla="*/ 2147483647 h 3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90" h="305">
                <a:moveTo>
                  <a:pt x="1190" y="271"/>
                </a:moveTo>
                <a:lnTo>
                  <a:pt x="0" y="305"/>
                </a:lnTo>
                <a:lnTo>
                  <a:pt x="0" y="0"/>
                </a:lnTo>
                <a:lnTo>
                  <a:pt x="1190" y="0"/>
                </a:lnTo>
                <a:lnTo>
                  <a:pt x="1190" y="27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0" name="Freeform 1645"/>
          <p:cNvSpPr>
            <a:spLocks/>
          </p:cNvSpPr>
          <p:nvPr/>
        </p:nvSpPr>
        <p:spPr bwMode="auto">
          <a:xfrm>
            <a:off x="3003550" y="2060575"/>
            <a:ext cx="146050" cy="142875"/>
          </a:xfrm>
          <a:custGeom>
            <a:avLst/>
            <a:gdLst>
              <a:gd name="T0" fmla="*/ 0 w 277"/>
              <a:gd name="T1" fmla="*/ 0 h 271"/>
              <a:gd name="T2" fmla="*/ 2147483647 w 277"/>
              <a:gd name="T3" fmla="*/ 0 h 271"/>
              <a:gd name="T4" fmla="*/ 2147483647 w 277"/>
              <a:gd name="T5" fmla="*/ 2147483647 h 271"/>
              <a:gd name="T6" fmla="*/ 0 w 277"/>
              <a:gd name="T7" fmla="*/ 2147483647 h 271"/>
              <a:gd name="T8" fmla="*/ 0 w 277"/>
              <a:gd name="T9" fmla="*/ 0 h 2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7" h="271">
                <a:moveTo>
                  <a:pt x="0" y="0"/>
                </a:moveTo>
                <a:lnTo>
                  <a:pt x="277" y="0"/>
                </a:lnTo>
                <a:lnTo>
                  <a:pt x="277" y="264"/>
                </a:lnTo>
                <a:lnTo>
                  <a:pt x="0" y="27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1" name="Freeform 1646"/>
          <p:cNvSpPr>
            <a:spLocks/>
          </p:cNvSpPr>
          <p:nvPr/>
        </p:nvSpPr>
        <p:spPr bwMode="auto">
          <a:xfrm>
            <a:off x="3149600" y="2060575"/>
            <a:ext cx="630238" cy="139700"/>
          </a:xfrm>
          <a:custGeom>
            <a:avLst/>
            <a:gdLst>
              <a:gd name="T0" fmla="*/ 2147483647 w 1190"/>
              <a:gd name="T1" fmla="*/ 2147483647 h 264"/>
              <a:gd name="T2" fmla="*/ 0 w 1190"/>
              <a:gd name="T3" fmla="*/ 2147483647 h 264"/>
              <a:gd name="T4" fmla="*/ 0 w 1190"/>
              <a:gd name="T5" fmla="*/ 0 h 264"/>
              <a:gd name="T6" fmla="*/ 2147483647 w 1190"/>
              <a:gd name="T7" fmla="*/ 0 h 264"/>
              <a:gd name="T8" fmla="*/ 2147483647 w 1190"/>
              <a:gd name="T9" fmla="*/ 2147483647 h 2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90" h="264">
                <a:moveTo>
                  <a:pt x="1190" y="230"/>
                </a:moveTo>
                <a:lnTo>
                  <a:pt x="0" y="264"/>
                </a:lnTo>
                <a:lnTo>
                  <a:pt x="0" y="0"/>
                </a:lnTo>
                <a:lnTo>
                  <a:pt x="1190" y="0"/>
                </a:lnTo>
                <a:lnTo>
                  <a:pt x="1190" y="23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2" name="Freeform 1647"/>
          <p:cNvSpPr>
            <a:spLocks/>
          </p:cNvSpPr>
          <p:nvPr/>
        </p:nvSpPr>
        <p:spPr bwMode="auto">
          <a:xfrm>
            <a:off x="3779838" y="2060575"/>
            <a:ext cx="165100" cy="122238"/>
          </a:xfrm>
          <a:custGeom>
            <a:avLst/>
            <a:gdLst>
              <a:gd name="T0" fmla="*/ 0 w 311"/>
              <a:gd name="T1" fmla="*/ 0 h 230"/>
              <a:gd name="T2" fmla="*/ 2147483647 w 311"/>
              <a:gd name="T3" fmla="*/ 0 h 230"/>
              <a:gd name="T4" fmla="*/ 2147483647 w 311"/>
              <a:gd name="T5" fmla="*/ 2147483647 h 230"/>
              <a:gd name="T6" fmla="*/ 0 w 311"/>
              <a:gd name="T7" fmla="*/ 2147483647 h 230"/>
              <a:gd name="T8" fmla="*/ 0 w 311"/>
              <a:gd name="T9" fmla="*/ 0 h 2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1" h="230">
                <a:moveTo>
                  <a:pt x="0" y="0"/>
                </a:moveTo>
                <a:lnTo>
                  <a:pt x="311" y="0"/>
                </a:lnTo>
                <a:lnTo>
                  <a:pt x="311" y="222"/>
                </a:lnTo>
                <a:lnTo>
                  <a:pt x="0" y="23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3" name="Freeform 1648"/>
          <p:cNvSpPr>
            <a:spLocks/>
          </p:cNvSpPr>
          <p:nvPr/>
        </p:nvSpPr>
        <p:spPr bwMode="auto">
          <a:xfrm>
            <a:off x="2292350" y="2201863"/>
            <a:ext cx="773113" cy="47625"/>
          </a:xfrm>
          <a:custGeom>
            <a:avLst/>
            <a:gdLst>
              <a:gd name="T0" fmla="*/ 2147483647 w 1460"/>
              <a:gd name="T1" fmla="*/ 2147483647 h 88"/>
              <a:gd name="T2" fmla="*/ 0 w 1460"/>
              <a:gd name="T3" fmla="*/ 2147483647 h 88"/>
              <a:gd name="T4" fmla="*/ 0 w 1460"/>
              <a:gd name="T5" fmla="*/ 2147483647 h 88"/>
              <a:gd name="T6" fmla="*/ 2147483647 w 1460"/>
              <a:gd name="T7" fmla="*/ 0 h 88"/>
              <a:gd name="T8" fmla="*/ 2147483647 w 1460"/>
              <a:gd name="T9" fmla="*/ 2147483647 h 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60" h="88">
                <a:moveTo>
                  <a:pt x="1460" y="47"/>
                </a:moveTo>
                <a:lnTo>
                  <a:pt x="0" y="88"/>
                </a:lnTo>
                <a:lnTo>
                  <a:pt x="0" y="41"/>
                </a:lnTo>
                <a:lnTo>
                  <a:pt x="1460" y="0"/>
                </a:lnTo>
                <a:lnTo>
                  <a:pt x="1460" y="4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4" name="Freeform 1649"/>
          <p:cNvSpPr>
            <a:spLocks/>
          </p:cNvSpPr>
          <p:nvPr/>
        </p:nvSpPr>
        <p:spPr bwMode="auto">
          <a:xfrm>
            <a:off x="3065463" y="2201863"/>
            <a:ext cx="20637" cy="25400"/>
          </a:xfrm>
          <a:custGeom>
            <a:avLst/>
            <a:gdLst>
              <a:gd name="T0" fmla="*/ 0 w 39"/>
              <a:gd name="T1" fmla="*/ 2147483647 h 48"/>
              <a:gd name="T2" fmla="*/ 0 w 39"/>
              <a:gd name="T3" fmla="*/ 2147483647 h 48"/>
              <a:gd name="T4" fmla="*/ 2147483647 w 39"/>
              <a:gd name="T5" fmla="*/ 0 h 48"/>
              <a:gd name="T6" fmla="*/ 2147483647 w 39"/>
              <a:gd name="T7" fmla="*/ 2147483647 h 48"/>
              <a:gd name="T8" fmla="*/ 0 w 39"/>
              <a:gd name="T9" fmla="*/ 214748364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8">
                <a:moveTo>
                  <a:pt x="0" y="48"/>
                </a:moveTo>
                <a:lnTo>
                  <a:pt x="0" y="1"/>
                </a:lnTo>
                <a:lnTo>
                  <a:pt x="39" y="0"/>
                </a:lnTo>
                <a:lnTo>
                  <a:pt x="39" y="46"/>
                </a:lnTo>
                <a:lnTo>
                  <a:pt x="0" y="4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5" name="Freeform 1650"/>
          <p:cNvSpPr>
            <a:spLocks/>
          </p:cNvSpPr>
          <p:nvPr/>
        </p:nvSpPr>
        <p:spPr bwMode="auto">
          <a:xfrm>
            <a:off x="2033588" y="2224088"/>
            <a:ext cx="258762" cy="31750"/>
          </a:xfrm>
          <a:custGeom>
            <a:avLst/>
            <a:gdLst>
              <a:gd name="T0" fmla="*/ 2147483647 w 489"/>
              <a:gd name="T1" fmla="*/ 2147483647 h 60"/>
              <a:gd name="T2" fmla="*/ 2147483647 w 489"/>
              <a:gd name="T3" fmla="*/ 2147483647 h 60"/>
              <a:gd name="T4" fmla="*/ 0 w 489"/>
              <a:gd name="T5" fmla="*/ 2147483647 h 60"/>
              <a:gd name="T6" fmla="*/ 2147483647 w 489"/>
              <a:gd name="T7" fmla="*/ 0 h 60"/>
              <a:gd name="T8" fmla="*/ 2147483647 w 489"/>
              <a:gd name="T9" fmla="*/ 2147483647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9" h="60">
                <a:moveTo>
                  <a:pt x="489" y="47"/>
                </a:moveTo>
                <a:lnTo>
                  <a:pt x="1" y="60"/>
                </a:lnTo>
                <a:lnTo>
                  <a:pt x="0" y="14"/>
                </a:lnTo>
                <a:lnTo>
                  <a:pt x="489" y="0"/>
                </a:lnTo>
                <a:lnTo>
                  <a:pt x="489" y="4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6" name="Line 1651"/>
          <p:cNvSpPr>
            <a:spLocks noChangeShapeType="1"/>
          </p:cNvSpPr>
          <p:nvPr/>
        </p:nvSpPr>
        <p:spPr bwMode="auto">
          <a:xfrm flipH="1">
            <a:off x="2033588" y="2165350"/>
            <a:ext cx="2346325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7" name="Freeform 1652"/>
          <p:cNvSpPr>
            <a:spLocks/>
          </p:cNvSpPr>
          <p:nvPr/>
        </p:nvSpPr>
        <p:spPr bwMode="auto">
          <a:xfrm>
            <a:off x="1657350" y="2244725"/>
            <a:ext cx="528638" cy="166688"/>
          </a:xfrm>
          <a:custGeom>
            <a:avLst/>
            <a:gdLst>
              <a:gd name="T0" fmla="*/ 0 w 999"/>
              <a:gd name="T1" fmla="*/ 0 h 316"/>
              <a:gd name="T2" fmla="*/ 2147483647 w 999"/>
              <a:gd name="T3" fmla="*/ 0 h 316"/>
              <a:gd name="T4" fmla="*/ 2147483647 w 999"/>
              <a:gd name="T5" fmla="*/ 2147483647 h 316"/>
              <a:gd name="T6" fmla="*/ 2147483647 w 999"/>
              <a:gd name="T7" fmla="*/ 2147483647 h 316"/>
              <a:gd name="T8" fmla="*/ 2147483647 w 999"/>
              <a:gd name="T9" fmla="*/ 2147483647 h 316"/>
              <a:gd name="T10" fmla="*/ 0 w 999"/>
              <a:gd name="T11" fmla="*/ 2147483647 h 316"/>
              <a:gd name="T12" fmla="*/ 0 w 999"/>
              <a:gd name="T13" fmla="*/ 0 h 3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99" h="316">
                <a:moveTo>
                  <a:pt x="0" y="0"/>
                </a:moveTo>
                <a:lnTo>
                  <a:pt x="712" y="0"/>
                </a:lnTo>
                <a:lnTo>
                  <a:pt x="720" y="297"/>
                </a:lnTo>
                <a:lnTo>
                  <a:pt x="999" y="290"/>
                </a:lnTo>
                <a:lnTo>
                  <a:pt x="999" y="316"/>
                </a:lnTo>
                <a:lnTo>
                  <a:pt x="0" y="316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8" name="Freeform 1653"/>
          <p:cNvSpPr>
            <a:spLocks/>
          </p:cNvSpPr>
          <p:nvPr/>
        </p:nvSpPr>
        <p:spPr bwMode="auto">
          <a:xfrm>
            <a:off x="2033588" y="2249488"/>
            <a:ext cx="246062" cy="133350"/>
          </a:xfrm>
          <a:custGeom>
            <a:avLst/>
            <a:gdLst>
              <a:gd name="T0" fmla="*/ 2147483647 w 463"/>
              <a:gd name="T1" fmla="*/ 2147483647 h 251"/>
              <a:gd name="T2" fmla="*/ 2147483647 w 463"/>
              <a:gd name="T3" fmla="*/ 2147483647 h 251"/>
              <a:gd name="T4" fmla="*/ 2147483647 w 463"/>
              <a:gd name="T5" fmla="*/ 0 h 251"/>
              <a:gd name="T6" fmla="*/ 0 w 463"/>
              <a:gd name="T7" fmla="*/ 2147483647 h 251"/>
              <a:gd name="T8" fmla="*/ 2147483647 w 463"/>
              <a:gd name="T9" fmla="*/ 2147483647 h 2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3" h="251">
                <a:moveTo>
                  <a:pt x="7" y="251"/>
                </a:moveTo>
                <a:lnTo>
                  <a:pt x="463" y="239"/>
                </a:lnTo>
                <a:lnTo>
                  <a:pt x="463" y="0"/>
                </a:lnTo>
                <a:lnTo>
                  <a:pt x="0" y="12"/>
                </a:lnTo>
                <a:lnTo>
                  <a:pt x="7" y="25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9" name="Freeform 1654"/>
          <p:cNvSpPr>
            <a:spLocks/>
          </p:cNvSpPr>
          <p:nvPr/>
        </p:nvSpPr>
        <p:spPr bwMode="auto">
          <a:xfrm>
            <a:off x="2038350" y="2374900"/>
            <a:ext cx="254000" cy="26988"/>
          </a:xfrm>
          <a:custGeom>
            <a:avLst/>
            <a:gdLst>
              <a:gd name="T0" fmla="*/ 0 w 481"/>
              <a:gd name="T1" fmla="*/ 2147483647 h 50"/>
              <a:gd name="T2" fmla="*/ 2147483647 w 481"/>
              <a:gd name="T3" fmla="*/ 0 h 50"/>
              <a:gd name="T4" fmla="*/ 2147483647 w 481"/>
              <a:gd name="T5" fmla="*/ 2147483647 h 50"/>
              <a:gd name="T6" fmla="*/ 2147483647 w 481"/>
              <a:gd name="T7" fmla="*/ 2147483647 h 50"/>
              <a:gd name="T8" fmla="*/ 0 w 481"/>
              <a:gd name="T9" fmla="*/ 2147483647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1" h="50">
                <a:moveTo>
                  <a:pt x="0" y="13"/>
                </a:moveTo>
                <a:lnTo>
                  <a:pt x="481" y="0"/>
                </a:lnTo>
                <a:lnTo>
                  <a:pt x="481" y="36"/>
                </a:lnTo>
                <a:lnTo>
                  <a:pt x="1" y="50"/>
                </a:lnTo>
                <a:lnTo>
                  <a:pt x="0" y="1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0" name="Freeform 1655"/>
          <p:cNvSpPr>
            <a:spLocks/>
          </p:cNvSpPr>
          <p:nvPr/>
        </p:nvSpPr>
        <p:spPr bwMode="auto">
          <a:xfrm>
            <a:off x="1657350" y="2232025"/>
            <a:ext cx="376238" cy="12700"/>
          </a:xfrm>
          <a:custGeom>
            <a:avLst/>
            <a:gdLst>
              <a:gd name="T0" fmla="*/ 2147483647 w 712"/>
              <a:gd name="T1" fmla="*/ 0 h 25"/>
              <a:gd name="T2" fmla="*/ 0 w 712"/>
              <a:gd name="T3" fmla="*/ 0 h 25"/>
              <a:gd name="T4" fmla="*/ 0 w 712"/>
              <a:gd name="T5" fmla="*/ 2147483647 h 25"/>
              <a:gd name="T6" fmla="*/ 2147483647 w 712"/>
              <a:gd name="T7" fmla="*/ 2147483647 h 25"/>
              <a:gd name="T8" fmla="*/ 2147483647 w 71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2" h="25">
                <a:moveTo>
                  <a:pt x="711" y="0"/>
                </a:moveTo>
                <a:lnTo>
                  <a:pt x="0" y="0"/>
                </a:lnTo>
                <a:lnTo>
                  <a:pt x="0" y="25"/>
                </a:lnTo>
                <a:lnTo>
                  <a:pt x="712" y="25"/>
                </a:lnTo>
                <a:lnTo>
                  <a:pt x="711" y="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1" name="Line 1656"/>
          <p:cNvSpPr>
            <a:spLocks noChangeShapeType="1"/>
          </p:cNvSpPr>
          <p:nvPr/>
        </p:nvSpPr>
        <p:spPr bwMode="auto">
          <a:xfrm>
            <a:off x="2033588" y="2232025"/>
            <a:ext cx="4762" cy="169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2" name="Freeform 1657"/>
          <p:cNvSpPr>
            <a:spLocks/>
          </p:cNvSpPr>
          <p:nvPr/>
        </p:nvSpPr>
        <p:spPr bwMode="auto">
          <a:xfrm>
            <a:off x="2185988" y="2392363"/>
            <a:ext cx="219075" cy="144462"/>
          </a:xfrm>
          <a:custGeom>
            <a:avLst/>
            <a:gdLst>
              <a:gd name="T0" fmla="*/ 2147483647 w 413"/>
              <a:gd name="T1" fmla="*/ 2147483647 h 274"/>
              <a:gd name="T2" fmla="*/ 0 w 413"/>
              <a:gd name="T3" fmla="*/ 2147483647 h 274"/>
              <a:gd name="T4" fmla="*/ 0 w 413"/>
              <a:gd name="T5" fmla="*/ 2147483647 h 274"/>
              <a:gd name="T6" fmla="*/ 2147483647 w 413"/>
              <a:gd name="T7" fmla="*/ 0 h 274"/>
              <a:gd name="T8" fmla="*/ 2147483647 w 413"/>
              <a:gd name="T9" fmla="*/ 2147483647 h 2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3" h="274">
                <a:moveTo>
                  <a:pt x="413" y="274"/>
                </a:moveTo>
                <a:lnTo>
                  <a:pt x="0" y="274"/>
                </a:lnTo>
                <a:lnTo>
                  <a:pt x="0" y="12"/>
                </a:lnTo>
                <a:lnTo>
                  <a:pt x="413" y="0"/>
                </a:lnTo>
                <a:lnTo>
                  <a:pt x="413" y="27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3" name="Freeform 1658"/>
          <p:cNvSpPr>
            <a:spLocks/>
          </p:cNvSpPr>
          <p:nvPr/>
        </p:nvSpPr>
        <p:spPr bwMode="auto">
          <a:xfrm>
            <a:off x="2979738" y="2370138"/>
            <a:ext cx="201612" cy="166687"/>
          </a:xfrm>
          <a:custGeom>
            <a:avLst/>
            <a:gdLst>
              <a:gd name="T0" fmla="*/ 2147483647 w 381"/>
              <a:gd name="T1" fmla="*/ 2147483647 h 315"/>
              <a:gd name="T2" fmla="*/ 2147483647 w 381"/>
              <a:gd name="T3" fmla="*/ 2147483647 h 315"/>
              <a:gd name="T4" fmla="*/ 0 w 381"/>
              <a:gd name="T5" fmla="*/ 2147483647 h 315"/>
              <a:gd name="T6" fmla="*/ 0 w 381"/>
              <a:gd name="T7" fmla="*/ 2147483647 h 315"/>
              <a:gd name="T8" fmla="*/ 2147483647 w 381"/>
              <a:gd name="T9" fmla="*/ 0 h 315"/>
              <a:gd name="T10" fmla="*/ 2147483647 w 381"/>
              <a:gd name="T11" fmla="*/ 2147483647 h 3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1" h="315">
                <a:moveTo>
                  <a:pt x="381" y="315"/>
                </a:moveTo>
                <a:lnTo>
                  <a:pt x="11" y="315"/>
                </a:lnTo>
                <a:lnTo>
                  <a:pt x="0" y="315"/>
                </a:lnTo>
                <a:lnTo>
                  <a:pt x="0" y="11"/>
                </a:lnTo>
                <a:lnTo>
                  <a:pt x="381" y="0"/>
                </a:lnTo>
                <a:lnTo>
                  <a:pt x="381" y="315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4" name="Freeform 1659"/>
          <p:cNvSpPr>
            <a:spLocks/>
          </p:cNvSpPr>
          <p:nvPr/>
        </p:nvSpPr>
        <p:spPr bwMode="auto">
          <a:xfrm>
            <a:off x="3757613" y="2347913"/>
            <a:ext cx="200025" cy="188912"/>
          </a:xfrm>
          <a:custGeom>
            <a:avLst/>
            <a:gdLst>
              <a:gd name="T0" fmla="*/ 2147483647 w 379"/>
              <a:gd name="T1" fmla="*/ 2147483647 h 356"/>
              <a:gd name="T2" fmla="*/ 2147483647 w 379"/>
              <a:gd name="T3" fmla="*/ 0 h 356"/>
              <a:gd name="T4" fmla="*/ 0 w 379"/>
              <a:gd name="T5" fmla="*/ 2147483647 h 356"/>
              <a:gd name="T6" fmla="*/ 0 w 379"/>
              <a:gd name="T7" fmla="*/ 2147483647 h 356"/>
              <a:gd name="T8" fmla="*/ 2147483647 w 379"/>
              <a:gd name="T9" fmla="*/ 2147483647 h 356"/>
              <a:gd name="T10" fmla="*/ 2147483647 w 379"/>
              <a:gd name="T11" fmla="*/ 2147483647 h 3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9" h="356">
                <a:moveTo>
                  <a:pt x="379" y="356"/>
                </a:moveTo>
                <a:lnTo>
                  <a:pt x="379" y="0"/>
                </a:lnTo>
                <a:lnTo>
                  <a:pt x="0" y="11"/>
                </a:lnTo>
                <a:lnTo>
                  <a:pt x="0" y="356"/>
                </a:lnTo>
                <a:lnTo>
                  <a:pt x="368" y="356"/>
                </a:lnTo>
                <a:lnTo>
                  <a:pt x="379" y="356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5" name="Freeform 1660"/>
          <p:cNvSpPr>
            <a:spLocks/>
          </p:cNvSpPr>
          <p:nvPr/>
        </p:nvSpPr>
        <p:spPr bwMode="auto">
          <a:xfrm>
            <a:off x="4384675" y="2335213"/>
            <a:ext cx="280988" cy="79375"/>
          </a:xfrm>
          <a:custGeom>
            <a:avLst/>
            <a:gdLst>
              <a:gd name="T0" fmla="*/ 0 w 532"/>
              <a:gd name="T1" fmla="*/ 2147483647 h 148"/>
              <a:gd name="T2" fmla="*/ 2147483647 w 532"/>
              <a:gd name="T3" fmla="*/ 2147483647 h 148"/>
              <a:gd name="T4" fmla="*/ 2147483647 w 532"/>
              <a:gd name="T5" fmla="*/ 2147483647 h 148"/>
              <a:gd name="T6" fmla="*/ 2147483647 w 532"/>
              <a:gd name="T7" fmla="*/ 0 h 148"/>
              <a:gd name="T8" fmla="*/ 0 w 532"/>
              <a:gd name="T9" fmla="*/ 2147483647 h 148"/>
              <a:gd name="T10" fmla="*/ 0 w 532"/>
              <a:gd name="T11" fmla="*/ 2147483647 h 1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2" h="148">
                <a:moveTo>
                  <a:pt x="0" y="148"/>
                </a:moveTo>
                <a:lnTo>
                  <a:pt x="532" y="148"/>
                </a:lnTo>
                <a:lnTo>
                  <a:pt x="532" y="15"/>
                </a:lnTo>
                <a:lnTo>
                  <a:pt x="63" y="0"/>
                </a:lnTo>
                <a:lnTo>
                  <a:pt x="0" y="2"/>
                </a:lnTo>
                <a:lnTo>
                  <a:pt x="0" y="14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6" name="Freeform 1661"/>
          <p:cNvSpPr>
            <a:spLocks/>
          </p:cNvSpPr>
          <p:nvPr/>
        </p:nvSpPr>
        <p:spPr bwMode="auto">
          <a:xfrm>
            <a:off x="3957638" y="2336800"/>
            <a:ext cx="427037" cy="77788"/>
          </a:xfrm>
          <a:custGeom>
            <a:avLst/>
            <a:gdLst>
              <a:gd name="T0" fmla="*/ 2147483647 w 805"/>
              <a:gd name="T1" fmla="*/ 2147483647 h 146"/>
              <a:gd name="T2" fmla="*/ 0 w 805"/>
              <a:gd name="T3" fmla="*/ 2147483647 h 146"/>
              <a:gd name="T4" fmla="*/ 0 w 805"/>
              <a:gd name="T5" fmla="*/ 2147483647 h 146"/>
              <a:gd name="T6" fmla="*/ 2147483647 w 805"/>
              <a:gd name="T7" fmla="*/ 0 h 146"/>
              <a:gd name="T8" fmla="*/ 2147483647 w 805"/>
              <a:gd name="T9" fmla="*/ 2147483647 h 1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5" h="146">
                <a:moveTo>
                  <a:pt x="805" y="146"/>
                </a:moveTo>
                <a:lnTo>
                  <a:pt x="0" y="146"/>
                </a:lnTo>
                <a:lnTo>
                  <a:pt x="0" y="22"/>
                </a:lnTo>
                <a:lnTo>
                  <a:pt x="805" y="0"/>
                </a:lnTo>
                <a:lnTo>
                  <a:pt x="805" y="14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7" name="Freeform 1662"/>
          <p:cNvSpPr>
            <a:spLocks/>
          </p:cNvSpPr>
          <p:nvPr/>
        </p:nvSpPr>
        <p:spPr bwMode="auto">
          <a:xfrm>
            <a:off x="3181350" y="2354263"/>
            <a:ext cx="576263" cy="55562"/>
          </a:xfrm>
          <a:custGeom>
            <a:avLst/>
            <a:gdLst>
              <a:gd name="T0" fmla="*/ 0 w 1088"/>
              <a:gd name="T1" fmla="*/ 2147483647 h 106"/>
              <a:gd name="T2" fmla="*/ 2147483647 w 1088"/>
              <a:gd name="T3" fmla="*/ 2147483647 h 106"/>
              <a:gd name="T4" fmla="*/ 2147483647 w 1088"/>
              <a:gd name="T5" fmla="*/ 0 h 106"/>
              <a:gd name="T6" fmla="*/ 0 w 1088"/>
              <a:gd name="T7" fmla="*/ 2147483647 h 106"/>
              <a:gd name="T8" fmla="*/ 0 w 1088"/>
              <a:gd name="T9" fmla="*/ 2147483647 h 1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8" h="106">
                <a:moveTo>
                  <a:pt x="0" y="106"/>
                </a:moveTo>
                <a:lnTo>
                  <a:pt x="1088" y="106"/>
                </a:lnTo>
                <a:lnTo>
                  <a:pt x="1088" y="0"/>
                </a:lnTo>
                <a:lnTo>
                  <a:pt x="0" y="30"/>
                </a:lnTo>
                <a:lnTo>
                  <a:pt x="0" y="106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8" name="Freeform 1663"/>
          <p:cNvSpPr>
            <a:spLocks/>
          </p:cNvSpPr>
          <p:nvPr/>
        </p:nvSpPr>
        <p:spPr bwMode="auto">
          <a:xfrm>
            <a:off x="2405063" y="2376488"/>
            <a:ext cx="574675" cy="33337"/>
          </a:xfrm>
          <a:custGeom>
            <a:avLst/>
            <a:gdLst>
              <a:gd name="T0" fmla="*/ 0 w 1088"/>
              <a:gd name="T1" fmla="*/ 2147483647 h 65"/>
              <a:gd name="T2" fmla="*/ 2147483647 w 1088"/>
              <a:gd name="T3" fmla="*/ 0 h 65"/>
              <a:gd name="T4" fmla="*/ 2147483647 w 1088"/>
              <a:gd name="T5" fmla="*/ 2147483647 h 65"/>
              <a:gd name="T6" fmla="*/ 0 w 1088"/>
              <a:gd name="T7" fmla="*/ 2147483647 h 65"/>
              <a:gd name="T8" fmla="*/ 0 w 1088"/>
              <a:gd name="T9" fmla="*/ 2147483647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8" h="65">
                <a:moveTo>
                  <a:pt x="0" y="30"/>
                </a:moveTo>
                <a:lnTo>
                  <a:pt x="1088" y="0"/>
                </a:lnTo>
                <a:lnTo>
                  <a:pt x="1088" y="65"/>
                </a:lnTo>
                <a:lnTo>
                  <a:pt x="0" y="65"/>
                </a:lnTo>
                <a:lnTo>
                  <a:pt x="0" y="3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69" name="Freeform 1664"/>
          <p:cNvSpPr>
            <a:spLocks/>
          </p:cNvSpPr>
          <p:nvPr/>
        </p:nvSpPr>
        <p:spPr bwMode="auto">
          <a:xfrm>
            <a:off x="4384675" y="2316163"/>
            <a:ext cx="379413" cy="30162"/>
          </a:xfrm>
          <a:custGeom>
            <a:avLst/>
            <a:gdLst>
              <a:gd name="T0" fmla="*/ 2147483647 w 718"/>
              <a:gd name="T1" fmla="*/ 0 h 56"/>
              <a:gd name="T2" fmla="*/ 2147483647 w 718"/>
              <a:gd name="T3" fmla="*/ 2147483647 h 56"/>
              <a:gd name="T4" fmla="*/ 2147483647 w 718"/>
              <a:gd name="T5" fmla="*/ 2147483647 h 56"/>
              <a:gd name="T6" fmla="*/ 2147483647 w 718"/>
              <a:gd name="T7" fmla="*/ 2147483647 h 56"/>
              <a:gd name="T8" fmla="*/ 0 w 718"/>
              <a:gd name="T9" fmla="*/ 2147483647 h 56"/>
              <a:gd name="T10" fmla="*/ 0 w 718"/>
              <a:gd name="T11" fmla="*/ 0 h 56"/>
              <a:gd name="T12" fmla="*/ 2147483647 w 718"/>
              <a:gd name="T13" fmla="*/ 0 h 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18" h="56">
                <a:moveTo>
                  <a:pt x="10" y="0"/>
                </a:moveTo>
                <a:lnTo>
                  <a:pt x="718" y="22"/>
                </a:lnTo>
                <a:lnTo>
                  <a:pt x="718" y="56"/>
                </a:lnTo>
                <a:lnTo>
                  <a:pt x="63" y="36"/>
                </a:lnTo>
                <a:lnTo>
                  <a:pt x="0" y="38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0" name="Freeform 1665"/>
          <p:cNvSpPr>
            <a:spLocks/>
          </p:cNvSpPr>
          <p:nvPr/>
        </p:nvSpPr>
        <p:spPr bwMode="auto">
          <a:xfrm>
            <a:off x="2292350" y="2316163"/>
            <a:ext cx="2092325" cy="77787"/>
          </a:xfrm>
          <a:custGeom>
            <a:avLst/>
            <a:gdLst>
              <a:gd name="T0" fmla="*/ 0 w 3953"/>
              <a:gd name="T1" fmla="*/ 2147483647 h 147"/>
              <a:gd name="T2" fmla="*/ 2147483647 w 3953"/>
              <a:gd name="T3" fmla="*/ 0 h 147"/>
              <a:gd name="T4" fmla="*/ 2147483647 w 3953"/>
              <a:gd name="T5" fmla="*/ 2147483647 h 147"/>
              <a:gd name="T6" fmla="*/ 0 w 3953"/>
              <a:gd name="T7" fmla="*/ 2147483647 h 147"/>
              <a:gd name="T8" fmla="*/ 0 w 3953"/>
              <a:gd name="T9" fmla="*/ 2147483647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3" h="147">
                <a:moveTo>
                  <a:pt x="0" y="111"/>
                </a:moveTo>
                <a:lnTo>
                  <a:pt x="3953" y="0"/>
                </a:lnTo>
                <a:lnTo>
                  <a:pt x="3953" y="38"/>
                </a:lnTo>
                <a:lnTo>
                  <a:pt x="0" y="147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1" name="Line 1666"/>
          <p:cNvSpPr>
            <a:spLocks noChangeShapeType="1"/>
          </p:cNvSpPr>
          <p:nvPr/>
        </p:nvSpPr>
        <p:spPr bwMode="auto">
          <a:xfrm flipV="1">
            <a:off x="2038350" y="2335213"/>
            <a:ext cx="2379663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2" name="Freeform 1667"/>
          <p:cNvSpPr>
            <a:spLocks/>
          </p:cNvSpPr>
          <p:nvPr/>
        </p:nvSpPr>
        <p:spPr bwMode="auto">
          <a:xfrm>
            <a:off x="4665663" y="2343150"/>
            <a:ext cx="217487" cy="193675"/>
          </a:xfrm>
          <a:custGeom>
            <a:avLst/>
            <a:gdLst>
              <a:gd name="T0" fmla="*/ 0 w 411"/>
              <a:gd name="T1" fmla="*/ 2147483647 h 365"/>
              <a:gd name="T2" fmla="*/ 0 w 411"/>
              <a:gd name="T3" fmla="*/ 0 h 365"/>
              <a:gd name="T4" fmla="*/ 2147483647 w 411"/>
              <a:gd name="T5" fmla="*/ 2147483647 h 365"/>
              <a:gd name="T6" fmla="*/ 2147483647 w 411"/>
              <a:gd name="T7" fmla="*/ 2147483647 h 365"/>
              <a:gd name="T8" fmla="*/ 2147483647 w 411"/>
              <a:gd name="T9" fmla="*/ 2147483647 h 365"/>
              <a:gd name="T10" fmla="*/ 0 w 411"/>
              <a:gd name="T11" fmla="*/ 2147483647 h 3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1" h="365">
                <a:moveTo>
                  <a:pt x="0" y="365"/>
                </a:moveTo>
                <a:lnTo>
                  <a:pt x="0" y="0"/>
                </a:lnTo>
                <a:lnTo>
                  <a:pt x="411" y="12"/>
                </a:lnTo>
                <a:lnTo>
                  <a:pt x="411" y="365"/>
                </a:lnTo>
                <a:lnTo>
                  <a:pt x="11" y="365"/>
                </a:lnTo>
                <a:lnTo>
                  <a:pt x="0" y="365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3" name="Freeform 1668"/>
          <p:cNvSpPr>
            <a:spLocks/>
          </p:cNvSpPr>
          <p:nvPr/>
        </p:nvSpPr>
        <p:spPr bwMode="auto">
          <a:xfrm>
            <a:off x="5454650" y="2366963"/>
            <a:ext cx="217488" cy="169862"/>
          </a:xfrm>
          <a:custGeom>
            <a:avLst/>
            <a:gdLst>
              <a:gd name="T0" fmla="*/ 2147483647 w 411"/>
              <a:gd name="T1" fmla="*/ 2147483647 h 322"/>
              <a:gd name="T2" fmla="*/ 2147483647 w 411"/>
              <a:gd name="T3" fmla="*/ 2147483647 h 322"/>
              <a:gd name="T4" fmla="*/ 0 w 411"/>
              <a:gd name="T5" fmla="*/ 2147483647 h 322"/>
              <a:gd name="T6" fmla="*/ 0 w 411"/>
              <a:gd name="T7" fmla="*/ 0 h 322"/>
              <a:gd name="T8" fmla="*/ 2147483647 w 411"/>
              <a:gd name="T9" fmla="*/ 2147483647 h 322"/>
              <a:gd name="T10" fmla="*/ 2147483647 w 411"/>
              <a:gd name="T11" fmla="*/ 2147483647 h 3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1" h="322">
                <a:moveTo>
                  <a:pt x="411" y="322"/>
                </a:moveTo>
                <a:lnTo>
                  <a:pt x="11" y="322"/>
                </a:lnTo>
                <a:lnTo>
                  <a:pt x="0" y="322"/>
                </a:lnTo>
                <a:lnTo>
                  <a:pt x="0" y="0"/>
                </a:lnTo>
                <a:lnTo>
                  <a:pt x="411" y="12"/>
                </a:lnTo>
                <a:lnTo>
                  <a:pt x="411" y="322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4" name="Freeform 1669"/>
          <p:cNvSpPr>
            <a:spLocks/>
          </p:cNvSpPr>
          <p:nvPr/>
        </p:nvSpPr>
        <p:spPr bwMode="auto">
          <a:xfrm>
            <a:off x="6248400" y="2390775"/>
            <a:ext cx="209550" cy="146050"/>
          </a:xfrm>
          <a:custGeom>
            <a:avLst/>
            <a:gdLst>
              <a:gd name="T0" fmla="*/ 0 w 397"/>
              <a:gd name="T1" fmla="*/ 0 h 277"/>
              <a:gd name="T2" fmla="*/ 2147483647 w 397"/>
              <a:gd name="T3" fmla="*/ 2147483647 h 277"/>
              <a:gd name="T4" fmla="*/ 2147483647 w 397"/>
              <a:gd name="T5" fmla="*/ 2147483647 h 277"/>
              <a:gd name="T6" fmla="*/ 2147483647 w 397"/>
              <a:gd name="T7" fmla="*/ 2147483647 h 277"/>
              <a:gd name="T8" fmla="*/ 2147483647 w 397"/>
              <a:gd name="T9" fmla="*/ 2147483647 h 277"/>
              <a:gd name="T10" fmla="*/ 0 w 397"/>
              <a:gd name="T11" fmla="*/ 2147483647 h 277"/>
              <a:gd name="T12" fmla="*/ 0 w 397"/>
              <a:gd name="T13" fmla="*/ 0 h 27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7" h="277">
                <a:moveTo>
                  <a:pt x="0" y="0"/>
                </a:moveTo>
                <a:lnTo>
                  <a:pt x="397" y="13"/>
                </a:lnTo>
                <a:lnTo>
                  <a:pt x="397" y="277"/>
                </a:lnTo>
                <a:lnTo>
                  <a:pt x="386" y="277"/>
                </a:lnTo>
                <a:lnTo>
                  <a:pt x="11" y="277"/>
                </a:ln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5" name="Freeform 1670"/>
          <p:cNvSpPr>
            <a:spLocks/>
          </p:cNvSpPr>
          <p:nvPr/>
        </p:nvSpPr>
        <p:spPr bwMode="auto">
          <a:xfrm>
            <a:off x="6457950" y="2397125"/>
            <a:ext cx="184150" cy="17463"/>
          </a:xfrm>
          <a:custGeom>
            <a:avLst/>
            <a:gdLst>
              <a:gd name="T0" fmla="*/ 0 w 348"/>
              <a:gd name="T1" fmla="*/ 2147483647 h 32"/>
              <a:gd name="T2" fmla="*/ 2147483647 w 348"/>
              <a:gd name="T3" fmla="*/ 2147483647 h 32"/>
              <a:gd name="T4" fmla="*/ 2147483647 w 348"/>
              <a:gd name="T5" fmla="*/ 2147483647 h 32"/>
              <a:gd name="T6" fmla="*/ 0 w 348"/>
              <a:gd name="T7" fmla="*/ 0 h 32"/>
              <a:gd name="T8" fmla="*/ 0 w 348"/>
              <a:gd name="T9" fmla="*/ 2147483647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8" h="32">
                <a:moveTo>
                  <a:pt x="0" y="32"/>
                </a:moveTo>
                <a:lnTo>
                  <a:pt x="348" y="32"/>
                </a:lnTo>
                <a:lnTo>
                  <a:pt x="348" y="9"/>
                </a:lnTo>
                <a:lnTo>
                  <a:pt x="0" y="0"/>
                </a:lnTo>
                <a:lnTo>
                  <a:pt x="0" y="3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6" name="Freeform 1671"/>
          <p:cNvSpPr>
            <a:spLocks/>
          </p:cNvSpPr>
          <p:nvPr/>
        </p:nvSpPr>
        <p:spPr bwMode="auto">
          <a:xfrm>
            <a:off x="5672138" y="2373313"/>
            <a:ext cx="576262" cy="41275"/>
          </a:xfrm>
          <a:custGeom>
            <a:avLst/>
            <a:gdLst>
              <a:gd name="T0" fmla="*/ 0 w 1089"/>
              <a:gd name="T1" fmla="*/ 2147483647 h 78"/>
              <a:gd name="T2" fmla="*/ 2147483647 w 1089"/>
              <a:gd name="T3" fmla="*/ 2147483647 h 78"/>
              <a:gd name="T4" fmla="*/ 2147483647 w 1089"/>
              <a:gd name="T5" fmla="*/ 2147483647 h 78"/>
              <a:gd name="T6" fmla="*/ 0 w 1089"/>
              <a:gd name="T7" fmla="*/ 0 h 78"/>
              <a:gd name="T8" fmla="*/ 0 w 1089"/>
              <a:gd name="T9" fmla="*/ 2147483647 h 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9" h="78">
                <a:moveTo>
                  <a:pt x="0" y="78"/>
                </a:moveTo>
                <a:lnTo>
                  <a:pt x="1089" y="78"/>
                </a:lnTo>
                <a:lnTo>
                  <a:pt x="1089" y="33"/>
                </a:lnTo>
                <a:lnTo>
                  <a:pt x="0" y="0"/>
                </a:lnTo>
                <a:lnTo>
                  <a:pt x="0" y="7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7" name="Freeform 1672"/>
          <p:cNvSpPr>
            <a:spLocks/>
          </p:cNvSpPr>
          <p:nvPr/>
        </p:nvSpPr>
        <p:spPr bwMode="auto">
          <a:xfrm>
            <a:off x="4883150" y="2349500"/>
            <a:ext cx="571500" cy="65088"/>
          </a:xfrm>
          <a:custGeom>
            <a:avLst/>
            <a:gdLst>
              <a:gd name="T0" fmla="*/ 0 w 1080"/>
              <a:gd name="T1" fmla="*/ 2147483647 h 121"/>
              <a:gd name="T2" fmla="*/ 2147483647 w 1080"/>
              <a:gd name="T3" fmla="*/ 2147483647 h 121"/>
              <a:gd name="T4" fmla="*/ 2147483647 w 1080"/>
              <a:gd name="T5" fmla="*/ 2147483647 h 121"/>
              <a:gd name="T6" fmla="*/ 0 w 1080"/>
              <a:gd name="T7" fmla="*/ 0 h 121"/>
              <a:gd name="T8" fmla="*/ 0 w 1080"/>
              <a:gd name="T9" fmla="*/ 2147483647 h 1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0" h="121">
                <a:moveTo>
                  <a:pt x="0" y="121"/>
                </a:moveTo>
                <a:lnTo>
                  <a:pt x="1080" y="121"/>
                </a:lnTo>
                <a:lnTo>
                  <a:pt x="1080" y="31"/>
                </a:lnTo>
                <a:lnTo>
                  <a:pt x="0" y="0"/>
                </a:lnTo>
                <a:lnTo>
                  <a:pt x="0" y="12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8" name="Freeform 1673"/>
          <p:cNvSpPr>
            <a:spLocks/>
          </p:cNvSpPr>
          <p:nvPr/>
        </p:nvSpPr>
        <p:spPr bwMode="auto">
          <a:xfrm>
            <a:off x="4764088" y="2328863"/>
            <a:ext cx="1576387" cy="65087"/>
          </a:xfrm>
          <a:custGeom>
            <a:avLst/>
            <a:gdLst>
              <a:gd name="T0" fmla="*/ 0 w 2979"/>
              <a:gd name="T1" fmla="*/ 0 h 123"/>
              <a:gd name="T2" fmla="*/ 2147483647 w 2979"/>
              <a:gd name="T3" fmla="*/ 2147483647 h 123"/>
              <a:gd name="T4" fmla="*/ 2147483647 w 2979"/>
              <a:gd name="T5" fmla="*/ 2147483647 h 123"/>
              <a:gd name="T6" fmla="*/ 0 w 2979"/>
              <a:gd name="T7" fmla="*/ 2147483647 h 123"/>
              <a:gd name="T8" fmla="*/ 0 w 2979"/>
              <a:gd name="T9" fmla="*/ 0 h 1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79" h="123">
                <a:moveTo>
                  <a:pt x="0" y="0"/>
                </a:moveTo>
                <a:lnTo>
                  <a:pt x="2979" y="89"/>
                </a:lnTo>
                <a:lnTo>
                  <a:pt x="2979" y="123"/>
                </a:lnTo>
                <a:lnTo>
                  <a:pt x="0" y="34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79" name="Freeform 1674"/>
          <p:cNvSpPr>
            <a:spLocks/>
          </p:cNvSpPr>
          <p:nvPr/>
        </p:nvSpPr>
        <p:spPr bwMode="auto">
          <a:xfrm>
            <a:off x="6357938" y="2376488"/>
            <a:ext cx="284162" cy="25400"/>
          </a:xfrm>
          <a:custGeom>
            <a:avLst/>
            <a:gdLst>
              <a:gd name="T0" fmla="*/ 0 w 537"/>
              <a:gd name="T1" fmla="*/ 0 h 49"/>
              <a:gd name="T2" fmla="*/ 2147483647 w 537"/>
              <a:gd name="T3" fmla="*/ 2147483647 h 49"/>
              <a:gd name="T4" fmla="*/ 2147483647 w 537"/>
              <a:gd name="T5" fmla="*/ 2147483647 h 49"/>
              <a:gd name="T6" fmla="*/ 0 w 537"/>
              <a:gd name="T7" fmla="*/ 2147483647 h 49"/>
              <a:gd name="T8" fmla="*/ 0 w 537"/>
              <a:gd name="T9" fmla="*/ 0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7" h="49">
                <a:moveTo>
                  <a:pt x="0" y="0"/>
                </a:moveTo>
                <a:lnTo>
                  <a:pt x="535" y="15"/>
                </a:lnTo>
                <a:lnTo>
                  <a:pt x="537" y="49"/>
                </a:lnTo>
                <a:lnTo>
                  <a:pt x="0" y="3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0" name="Freeform 1675"/>
          <p:cNvSpPr>
            <a:spLocks/>
          </p:cNvSpPr>
          <p:nvPr/>
        </p:nvSpPr>
        <p:spPr bwMode="auto">
          <a:xfrm>
            <a:off x="6340475" y="2374900"/>
            <a:ext cx="17463" cy="19050"/>
          </a:xfrm>
          <a:custGeom>
            <a:avLst/>
            <a:gdLst>
              <a:gd name="T0" fmla="*/ 0 w 34"/>
              <a:gd name="T1" fmla="*/ 2147483647 h 34"/>
              <a:gd name="T2" fmla="*/ 2147483647 w 34"/>
              <a:gd name="T3" fmla="*/ 2147483647 h 34"/>
              <a:gd name="T4" fmla="*/ 2147483647 w 34"/>
              <a:gd name="T5" fmla="*/ 2147483647 h 34"/>
              <a:gd name="T6" fmla="*/ 0 w 34"/>
              <a:gd name="T7" fmla="*/ 0 h 34"/>
              <a:gd name="T8" fmla="*/ 0 w 34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34">
                <a:moveTo>
                  <a:pt x="0" y="34"/>
                </a:moveTo>
                <a:lnTo>
                  <a:pt x="34" y="34"/>
                </a:lnTo>
                <a:lnTo>
                  <a:pt x="34" y="1"/>
                </a:lnTo>
                <a:lnTo>
                  <a:pt x="0" y="0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1" name="Line 1676"/>
          <p:cNvSpPr>
            <a:spLocks noChangeShapeType="1"/>
          </p:cNvSpPr>
          <p:nvPr/>
        </p:nvSpPr>
        <p:spPr bwMode="auto">
          <a:xfrm>
            <a:off x="4418013" y="2335213"/>
            <a:ext cx="2224087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2" name="Freeform 1677"/>
          <p:cNvSpPr>
            <a:spLocks/>
          </p:cNvSpPr>
          <p:nvPr/>
        </p:nvSpPr>
        <p:spPr bwMode="auto">
          <a:xfrm>
            <a:off x="6357938" y="2249488"/>
            <a:ext cx="284162" cy="134937"/>
          </a:xfrm>
          <a:custGeom>
            <a:avLst/>
            <a:gdLst>
              <a:gd name="T0" fmla="*/ 2147483647 w 535"/>
              <a:gd name="T1" fmla="*/ 2147483647 h 253"/>
              <a:gd name="T2" fmla="*/ 0 w 535"/>
              <a:gd name="T3" fmla="*/ 0 h 253"/>
              <a:gd name="T4" fmla="*/ 0 w 535"/>
              <a:gd name="T5" fmla="*/ 2147483647 h 253"/>
              <a:gd name="T6" fmla="*/ 2147483647 w 535"/>
              <a:gd name="T7" fmla="*/ 2147483647 h 253"/>
              <a:gd name="T8" fmla="*/ 2147483647 w 535"/>
              <a:gd name="T9" fmla="*/ 2147483647 h 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5" h="253">
                <a:moveTo>
                  <a:pt x="529" y="15"/>
                </a:moveTo>
                <a:lnTo>
                  <a:pt x="0" y="0"/>
                </a:lnTo>
                <a:lnTo>
                  <a:pt x="0" y="238"/>
                </a:lnTo>
                <a:lnTo>
                  <a:pt x="535" y="253"/>
                </a:lnTo>
                <a:lnTo>
                  <a:pt x="529" y="1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3" name="Line 1678"/>
          <p:cNvSpPr>
            <a:spLocks noChangeShapeType="1"/>
          </p:cNvSpPr>
          <p:nvPr/>
        </p:nvSpPr>
        <p:spPr bwMode="auto">
          <a:xfrm flipH="1" flipV="1">
            <a:off x="6637338" y="2232025"/>
            <a:ext cx="4762" cy="169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4" name="Freeform 1679"/>
          <p:cNvSpPr>
            <a:spLocks/>
          </p:cNvSpPr>
          <p:nvPr/>
        </p:nvSpPr>
        <p:spPr bwMode="auto">
          <a:xfrm>
            <a:off x="5572125" y="2225675"/>
            <a:ext cx="768350" cy="149225"/>
          </a:xfrm>
          <a:custGeom>
            <a:avLst/>
            <a:gdLst>
              <a:gd name="T0" fmla="*/ 2147483647 w 1453"/>
              <a:gd name="T1" fmla="*/ 2147483647 h 282"/>
              <a:gd name="T2" fmla="*/ 2147483647 w 1453"/>
              <a:gd name="T3" fmla="*/ 0 h 282"/>
              <a:gd name="T4" fmla="*/ 0 w 1453"/>
              <a:gd name="T5" fmla="*/ 2147483647 h 282"/>
              <a:gd name="T6" fmla="*/ 2147483647 w 1453"/>
              <a:gd name="T7" fmla="*/ 2147483647 h 282"/>
              <a:gd name="T8" fmla="*/ 2147483647 w 1453"/>
              <a:gd name="T9" fmla="*/ 2147483647 h 282"/>
              <a:gd name="T10" fmla="*/ 2147483647 w 1453"/>
              <a:gd name="T11" fmla="*/ 2147483647 h 28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53" h="282">
                <a:moveTo>
                  <a:pt x="311" y="10"/>
                </a:moveTo>
                <a:lnTo>
                  <a:pt x="1" y="0"/>
                </a:lnTo>
                <a:lnTo>
                  <a:pt x="0" y="238"/>
                </a:lnTo>
                <a:lnTo>
                  <a:pt x="1453" y="282"/>
                </a:lnTo>
                <a:lnTo>
                  <a:pt x="1453" y="44"/>
                </a:lnTo>
                <a:lnTo>
                  <a:pt x="311" y="1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5" name="Freeform 1680"/>
          <p:cNvSpPr>
            <a:spLocks/>
          </p:cNvSpPr>
          <p:nvPr/>
        </p:nvSpPr>
        <p:spPr bwMode="auto">
          <a:xfrm>
            <a:off x="6340475" y="2249488"/>
            <a:ext cx="17463" cy="127000"/>
          </a:xfrm>
          <a:custGeom>
            <a:avLst/>
            <a:gdLst>
              <a:gd name="T0" fmla="*/ 0 w 34"/>
              <a:gd name="T1" fmla="*/ 2147483647 h 239"/>
              <a:gd name="T2" fmla="*/ 0 w 34"/>
              <a:gd name="T3" fmla="*/ 0 h 239"/>
              <a:gd name="T4" fmla="*/ 2147483647 w 34"/>
              <a:gd name="T5" fmla="*/ 2147483647 h 239"/>
              <a:gd name="T6" fmla="*/ 2147483647 w 34"/>
              <a:gd name="T7" fmla="*/ 2147483647 h 239"/>
              <a:gd name="T8" fmla="*/ 0 w 34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239">
                <a:moveTo>
                  <a:pt x="0" y="238"/>
                </a:moveTo>
                <a:lnTo>
                  <a:pt x="0" y="0"/>
                </a:lnTo>
                <a:lnTo>
                  <a:pt x="34" y="1"/>
                </a:lnTo>
                <a:lnTo>
                  <a:pt x="34" y="239"/>
                </a:lnTo>
                <a:lnTo>
                  <a:pt x="0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6" name="Line 1681"/>
          <p:cNvSpPr>
            <a:spLocks noChangeShapeType="1"/>
          </p:cNvSpPr>
          <p:nvPr/>
        </p:nvSpPr>
        <p:spPr bwMode="auto">
          <a:xfrm flipH="1" flipV="1">
            <a:off x="5735638" y="2232025"/>
            <a:ext cx="903287" cy="254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7" name="Freeform 1682"/>
          <p:cNvSpPr>
            <a:spLocks/>
          </p:cNvSpPr>
          <p:nvPr/>
        </p:nvSpPr>
        <p:spPr bwMode="auto">
          <a:xfrm>
            <a:off x="3875088" y="2190750"/>
            <a:ext cx="509587" cy="139700"/>
          </a:xfrm>
          <a:custGeom>
            <a:avLst/>
            <a:gdLst>
              <a:gd name="T0" fmla="*/ 2147483647 w 963"/>
              <a:gd name="T1" fmla="*/ 0 h 264"/>
              <a:gd name="T2" fmla="*/ 0 w 963"/>
              <a:gd name="T3" fmla="*/ 2147483647 h 264"/>
              <a:gd name="T4" fmla="*/ 0 w 963"/>
              <a:gd name="T5" fmla="*/ 2147483647 h 264"/>
              <a:gd name="T6" fmla="*/ 2147483647 w 963"/>
              <a:gd name="T7" fmla="*/ 2147483647 h 264"/>
              <a:gd name="T8" fmla="*/ 2147483647 w 963"/>
              <a:gd name="T9" fmla="*/ 0 h 264"/>
              <a:gd name="T10" fmla="*/ 2147483647 w 963"/>
              <a:gd name="T11" fmla="*/ 0 h 2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63" h="264">
                <a:moveTo>
                  <a:pt x="941" y="0"/>
                </a:moveTo>
                <a:lnTo>
                  <a:pt x="0" y="25"/>
                </a:lnTo>
                <a:lnTo>
                  <a:pt x="0" y="264"/>
                </a:lnTo>
                <a:lnTo>
                  <a:pt x="963" y="237"/>
                </a:lnTo>
                <a:lnTo>
                  <a:pt x="963" y="0"/>
                </a:lnTo>
                <a:lnTo>
                  <a:pt x="9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8" name="Freeform 1683"/>
          <p:cNvSpPr>
            <a:spLocks/>
          </p:cNvSpPr>
          <p:nvPr/>
        </p:nvSpPr>
        <p:spPr bwMode="auto">
          <a:xfrm>
            <a:off x="4384675" y="2190750"/>
            <a:ext cx="379413" cy="138113"/>
          </a:xfrm>
          <a:custGeom>
            <a:avLst/>
            <a:gdLst>
              <a:gd name="T0" fmla="*/ 2147483647 w 718"/>
              <a:gd name="T1" fmla="*/ 2147483647 h 259"/>
              <a:gd name="T2" fmla="*/ 2147483647 w 718"/>
              <a:gd name="T3" fmla="*/ 2147483647 h 259"/>
              <a:gd name="T4" fmla="*/ 2147483647 w 718"/>
              <a:gd name="T5" fmla="*/ 2147483647 h 259"/>
              <a:gd name="T6" fmla="*/ 0 w 718"/>
              <a:gd name="T7" fmla="*/ 0 h 259"/>
              <a:gd name="T8" fmla="*/ 0 w 718"/>
              <a:gd name="T9" fmla="*/ 2147483647 h 259"/>
              <a:gd name="T10" fmla="*/ 2147483647 w 718"/>
              <a:gd name="T11" fmla="*/ 2147483647 h 2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18" h="259">
                <a:moveTo>
                  <a:pt x="10" y="237"/>
                </a:moveTo>
                <a:lnTo>
                  <a:pt x="718" y="259"/>
                </a:lnTo>
                <a:lnTo>
                  <a:pt x="718" y="21"/>
                </a:lnTo>
                <a:lnTo>
                  <a:pt x="0" y="0"/>
                </a:lnTo>
                <a:lnTo>
                  <a:pt x="0" y="237"/>
                </a:lnTo>
                <a:lnTo>
                  <a:pt x="10" y="23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89" name="Freeform 1684"/>
          <p:cNvSpPr>
            <a:spLocks/>
          </p:cNvSpPr>
          <p:nvPr/>
        </p:nvSpPr>
        <p:spPr bwMode="auto">
          <a:xfrm>
            <a:off x="4783138" y="2203450"/>
            <a:ext cx="765175" cy="147638"/>
          </a:xfrm>
          <a:custGeom>
            <a:avLst/>
            <a:gdLst>
              <a:gd name="T0" fmla="*/ 2147483647 w 1446"/>
              <a:gd name="T1" fmla="*/ 2147483647 h 280"/>
              <a:gd name="T2" fmla="*/ 0 w 1446"/>
              <a:gd name="T3" fmla="*/ 0 h 280"/>
              <a:gd name="T4" fmla="*/ 0 w 1446"/>
              <a:gd name="T5" fmla="*/ 2147483647 h 280"/>
              <a:gd name="T6" fmla="*/ 2147483647 w 1446"/>
              <a:gd name="T7" fmla="*/ 2147483647 h 280"/>
              <a:gd name="T8" fmla="*/ 2147483647 w 1446"/>
              <a:gd name="T9" fmla="*/ 2147483647 h 2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46" h="280">
                <a:moveTo>
                  <a:pt x="1445" y="42"/>
                </a:moveTo>
                <a:lnTo>
                  <a:pt x="0" y="0"/>
                </a:lnTo>
                <a:lnTo>
                  <a:pt x="0" y="236"/>
                </a:lnTo>
                <a:lnTo>
                  <a:pt x="1446" y="280"/>
                </a:lnTo>
                <a:lnTo>
                  <a:pt x="1445" y="4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0" name="Freeform 1685"/>
          <p:cNvSpPr>
            <a:spLocks/>
          </p:cNvSpPr>
          <p:nvPr/>
        </p:nvSpPr>
        <p:spPr bwMode="auto">
          <a:xfrm>
            <a:off x="4764088" y="2201863"/>
            <a:ext cx="19050" cy="127000"/>
          </a:xfrm>
          <a:custGeom>
            <a:avLst/>
            <a:gdLst>
              <a:gd name="T0" fmla="*/ 2147483647 w 36"/>
              <a:gd name="T1" fmla="*/ 2147483647 h 238"/>
              <a:gd name="T2" fmla="*/ 2147483647 w 36"/>
              <a:gd name="T3" fmla="*/ 2147483647 h 238"/>
              <a:gd name="T4" fmla="*/ 0 w 36"/>
              <a:gd name="T5" fmla="*/ 0 h 238"/>
              <a:gd name="T6" fmla="*/ 0 w 36"/>
              <a:gd name="T7" fmla="*/ 2147483647 h 238"/>
              <a:gd name="T8" fmla="*/ 2147483647 w 36"/>
              <a:gd name="T9" fmla="*/ 2147483647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238">
                <a:moveTo>
                  <a:pt x="36" y="238"/>
                </a:moveTo>
                <a:lnTo>
                  <a:pt x="36" y="2"/>
                </a:lnTo>
                <a:lnTo>
                  <a:pt x="0" y="0"/>
                </a:lnTo>
                <a:lnTo>
                  <a:pt x="0" y="238"/>
                </a:lnTo>
                <a:lnTo>
                  <a:pt x="36" y="2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1" name="Freeform 1686"/>
          <p:cNvSpPr>
            <a:spLocks/>
          </p:cNvSpPr>
          <p:nvPr/>
        </p:nvSpPr>
        <p:spPr bwMode="auto">
          <a:xfrm>
            <a:off x="5548313" y="2225675"/>
            <a:ext cx="23812" cy="127000"/>
          </a:xfrm>
          <a:custGeom>
            <a:avLst/>
            <a:gdLst>
              <a:gd name="T0" fmla="*/ 2147483647 w 46"/>
              <a:gd name="T1" fmla="*/ 2147483647 h 239"/>
              <a:gd name="T2" fmla="*/ 2147483647 w 46"/>
              <a:gd name="T3" fmla="*/ 2147483647 h 239"/>
              <a:gd name="T4" fmla="*/ 0 w 46"/>
              <a:gd name="T5" fmla="*/ 0 h 239"/>
              <a:gd name="T6" fmla="*/ 2147483647 w 46"/>
              <a:gd name="T7" fmla="*/ 2147483647 h 239"/>
              <a:gd name="T8" fmla="*/ 2147483647 w 46"/>
              <a:gd name="T9" fmla="*/ 2147483647 h 2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6" h="239">
                <a:moveTo>
                  <a:pt x="45" y="239"/>
                </a:moveTo>
                <a:lnTo>
                  <a:pt x="46" y="1"/>
                </a:lnTo>
                <a:lnTo>
                  <a:pt x="0" y="0"/>
                </a:lnTo>
                <a:lnTo>
                  <a:pt x="1" y="238"/>
                </a:lnTo>
                <a:lnTo>
                  <a:pt x="45" y="2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2" name="Line 1687"/>
          <p:cNvSpPr>
            <a:spLocks noChangeShapeType="1"/>
          </p:cNvSpPr>
          <p:nvPr/>
        </p:nvSpPr>
        <p:spPr bwMode="auto">
          <a:xfrm flipH="1" flipV="1">
            <a:off x="4371975" y="2190750"/>
            <a:ext cx="1363663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3" name="Freeform 1688"/>
          <p:cNvSpPr>
            <a:spLocks/>
          </p:cNvSpPr>
          <p:nvPr/>
        </p:nvSpPr>
        <p:spPr bwMode="auto">
          <a:xfrm>
            <a:off x="2292350" y="2227263"/>
            <a:ext cx="773113" cy="147637"/>
          </a:xfrm>
          <a:custGeom>
            <a:avLst/>
            <a:gdLst>
              <a:gd name="T0" fmla="*/ 0 w 1460"/>
              <a:gd name="T1" fmla="*/ 2147483647 h 280"/>
              <a:gd name="T2" fmla="*/ 2147483647 w 1460"/>
              <a:gd name="T3" fmla="*/ 2147483647 h 280"/>
              <a:gd name="T4" fmla="*/ 2147483647 w 1460"/>
              <a:gd name="T5" fmla="*/ 0 h 280"/>
              <a:gd name="T6" fmla="*/ 0 w 1460"/>
              <a:gd name="T7" fmla="*/ 2147483647 h 280"/>
              <a:gd name="T8" fmla="*/ 0 w 1460"/>
              <a:gd name="T9" fmla="*/ 2147483647 h 2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60" h="280">
                <a:moveTo>
                  <a:pt x="0" y="280"/>
                </a:moveTo>
                <a:lnTo>
                  <a:pt x="1460" y="239"/>
                </a:lnTo>
                <a:lnTo>
                  <a:pt x="1460" y="0"/>
                </a:lnTo>
                <a:lnTo>
                  <a:pt x="0" y="41"/>
                </a:lnTo>
                <a:lnTo>
                  <a:pt x="0" y="28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4" name="Freeform 1689"/>
          <p:cNvSpPr>
            <a:spLocks/>
          </p:cNvSpPr>
          <p:nvPr/>
        </p:nvSpPr>
        <p:spPr bwMode="auto">
          <a:xfrm>
            <a:off x="3086100" y="2205038"/>
            <a:ext cx="763588" cy="147637"/>
          </a:xfrm>
          <a:custGeom>
            <a:avLst/>
            <a:gdLst>
              <a:gd name="T0" fmla="*/ 2147483647 w 1444"/>
              <a:gd name="T1" fmla="*/ 0 h 278"/>
              <a:gd name="T2" fmla="*/ 0 w 1444"/>
              <a:gd name="T3" fmla="*/ 2147483647 h 278"/>
              <a:gd name="T4" fmla="*/ 0 w 1444"/>
              <a:gd name="T5" fmla="*/ 2147483647 h 278"/>
              <a:gd name="T6" fmla="*/ 2147483647 w 1444"/>
              <a:gd name="T7" fmla="*/ 2147483647 h 278"/>
              <a:gd name="T8" fmla="*/ 2147483647 w 1444"/>
              <a:gd name="T9" fmla="*/ 0 h 2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44" h="278">
                <a:moveTo>
                  <a:pt x="1444" y="0"/>
                </a:moveTo>
                <a:lnTo>
                  <a:pt x="0" y="39"/>
                </a:lnTo>
                <a:lnTo>
                  <a:pt x="0" y="278"/>
                </a:lnTo>
                <a:lnTo>
                  <a:pt x="1444" y="239"/>
                </a:lnTo>
                <a:lnTo>
                  <a:pt x="144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5" name="Freeform 1690"/>
          <p:cNvSpPr>
            <a:spLocks/>
          </p:cNvSpPr>
          <p:nvPr/>
        </p:nvSpPr>
        <p:spPr bwMode="auto">
          <a:xfrm>
            <a:off x="3849688" y="2205038"/>
            <a:ext cx="25400" cy="127000"/>
          </a:xfrm>
          <a:custGeom>
            <a:avLst/>
            <a:gdLst>
              <a:gd name="T0" fmla="*/ 2147483647 w 47"/>
              <a:gd name="T1" fmla="*/ 0 h 241"/>
              <a:gd name="T2" fmla="*/ 2147483647 w 47"/>
              <a:gd name="T3" fmla="*/ 2147483647 h 241"/>
              <a:gd name="T4" fmla="*/ 0 w 47"/>
              <a:gd name="T5" fmla="*/ 2147483647 h 241"/>
              <a:gd name="T6" fmla="*/ 0 w 47"/>
              <a:gd name="T7" fmla="*/ 2147483647 h 241"/>
              <a:gd name="T8" fmla="*/ 2147483647 w 47"/>
              <a:gd name="T9" fmla="*/ 0 h 2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241">
                <a:moveTo>
                  <a:pt x="47" y="0"/>
                </a:moveTo>
                <a:lnTo>
                  <a:pt x="47" y="239"/>
                </a:lnTo>
                <a:lnTo>
                  <a:pt x="0" y="241"/>
                </a:lnTo>
                <a:lnTo>
                  <a:pt x="0" y="2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6" name="Freeform 1691"/>
          <p:cNvSpPr>
            <a:spLocks/>
          </p:cNvSpPr>
          <p:nvPr/>
        </p:nvSpPr>
        <p:spPr bwMode="auto">
          <a:xfrm>
            <a:off x="3065463" y="2225675"/>
            <a:ext cx="20637" cy="128588"/>
          </a:xfrm>
          <a:custGeom>
            <a:avLst/>
            <a:gdLst>
              <a:gd name="T0" fmla="*/ 2147483647 w 39"/>
              <a:gd name="T1" fmla="*/ 2147483647 h 241"/>
              <a:gd name="T2" fmla="*/ 2147483647 w 39"/>
              <a:gd name="T3" fmla="*/ 0 h 241"/>
              <a:gd name="T4" fmla="*/ 0 w 39"/>
              <a:gd name="T5" fmla="*/ 2147483647 h 241"/>
              <a:gd name="T6" fmla="*/ 0 w 39"/>
              <a:gd name="T7" fmla="*/ 2147483647 h 241"/>
              <a:gd name="T8" fmla="*/ 2147483647 w 39"/>
              <a:gd name="T9" fmla="*/ 2147483647 h 2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241">
                <a:moveTo>
                  <a:pt x="39" y="239"/>
                </a:moveTo>
                <a:lnTo>
                  <a:pt x="39" y="0"/>
                </a:lnTo>
                <a:lnTo>
                  <a:pt x="0" y="2"/>
                </a:lnTo>
                <a:lnTo>
                  <a:pt x="0" y="241"/>
                </a:lnTo>
                <a:lnTo>
                  <a:pt x="39" y="2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7" name="Freeform 1692"/>
          <p:cNvSpPr>
            <a:spLocks/>
          </p:cNvSpPr>
          <p:nvPr/>
        </p:nvSpPr>
        <p:spPr bwMode="auto">
          <a:xfrm>
            <a:off x="2279650" y="2249488"/>
            <a:ext cx="12700" cy="127000"/>
          </a:xfrm>
          <a:custGeom>
            <a:avLst/>
            <a:gdLst>
              <a:gd name="T0" fmla="*/ 2147483647 w 25"/>
              <a:gd name="T1" fmla="*/ 2147483647 h 240"/>
              <a:gd name="T2" fmla="*/ 2147483647 w 25"/>
              <a:gd name="T3" fmla="*/ 0 h 240"/>
              <a:gd name="T4" fmla="*/ 0 w 25"/>
              <a:gd name="T5" fmla="*/ 2147483647 h 240"/>
              <a:gd name="T6" fmla="*/ 0 w 25"/>
              <a:gd name="T7" fmla="*/ 2147483647 h 240"/>
              <a:gd name="T8" fmla="*/ 2147483647 w 25"/>
              <a:gd name="T9" fmla="*/ 2147483647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240">
                <a:moveTo>
                  <a:pt x="25" y="239"/>
                </a:moveTo>
                <a:lnTo>
                  <a:pt x="25" y="0"/>
                </a:lnTo>
                <a:lnTo>
                  <a:pt x="0" y="1"/>
                </a:lnTo>
                <a:lnTo>
                  <a:pt x="0" y="240"/>
                </a:lnTo>
                <a:lnTo>
                  <a:pt x="25" y="2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8" name="Line 1693"/>
          <p:cNvSpPr>
            <a:spLocks noChangeShapeType="1"/>
          </p:cNvSpPr>
          <p:nvPr/>
        </p:nvSpPr>
        <p:spPr bwMode="auto">
          <a:xfrm flipH="1">
            <a:off x="2033588" y="2190750"/>
            <a:ext cx="2338387" cy="650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99" name="Line 1694"/>
          <p:cNvSpPr>
            <a:spLocks noChangeShapeType="1"/>
          </p:cNvSpPr>
          <p:nvPr/>
        </p:nvSpPr>
        <p:spPr bwMode="auto">
          <a:xfrm flipV="1">
            <a:off x="2038350" y="2316163"/>
            <a:ext cx="2351088" cy="66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0" name="Line 1695"/>
          <p:cNvSpPr>
            <a:spLocks noChangeShapeType="1"/>
          </p:cNvSpPr>
          <p:nvPr/>
        </p:nvSpPr>
        <p:spPr bwMode="auto">
          <a:xfrm>
            <a:off x="4389438" y="2316163"/>
            <a:ext cx="2252662" cy="682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1" name="Line 1696"/>
          <p:cNvSpPr>
            <a:spLocks noChangeShapeType="1"/>
          </p:cNvSpPr>
          <p:nvPr/>
        </p:nvSpPr>
        <p:spPr bwMode="auto">
          <a:xfrm flipV="1">
            <a:off x="6340475" y="2222500"/>
            <a:ext cx="1588" cy="171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2" name="Line 1697"/>
          <p:cNvSpPr>
            <a:spLocks noChangeShapeType="1"/>
          </p:cNvSpPr>
          <p:nvPr/>
        </p:nvSpPr>
        <p:spPr bwMode="auto">
          <a:xfrm flipV="1">
            <a:off x="6357938" y="2224088"/>
            <a:ext cx="1587" cy="1698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3" name="Freeform 1698"/>
          <p:cNvSpPr>
            <a:spLocks/>
          </p:cNvSpPr>
          <p:nvPr/>
        </p:nvSpPr>
        <p:spPr bwMode="auto">
          <a:xfrm>
            <a:off x="6254750" y="2536825"/>
            <a:ext cx="192088" cy="2132013"/>
          </a:xfrm>
          <a:custGeom>
            <a:avLst/>
            <a:gdLst>
              <a:gd name="T0" fmla="*/ 0 w 364"/>
              <a:gd name="T1" fmla="*/ 2147483647 h 4028"/>
              <a:gd name="T2" fmla="*/ 0 w 364"/>
              <a:gd name="T3" fmla="*/ 0 h 4028"/>
              <a:gd name="T4" fmla="*/ 2147483647 w 364"/>
              <a:gd name="T5" fmla="*/ 0 h 4028"/>
              <a:gd name="T6" fmla="*/ 2147483647 w 364"/>
              <a:gd name="T7" fmla="*/ 2147483647 h 4028"/>
              <a:gd name="T8" fmla="*/ 2147483647 w 364"/>
              <a:gd name="T9" fmla="*/ 2147483647 h 4028"/>
              <a:gd name="T10" fmla="*/ 2147483647 w 364"/>
              <a:gd name="T11" fmla="*/ 2147483647 h 4028"/>
              <a:gd name="T12" fmla="*/ 2147483647 w 364"/>
              <a:gd name="T13" fmla="*/ 2147483647 h 4028"/>
              <a:gd name="T14" fmla="*/ 2147483647 w 364"/>
              <a:gd name="T15" fmla="*/ 2147483647 h 4028"/>
              <a:gd name="T16" fmla="*/ 2147483647 w 364"/>
              <a:gd name="T17" fmla="*/ 2147483647 h 4028"/>
              <a:gd name="T18" fmla="*/ 2147483647 w 364"/>
              <a:gd name="T19" fmla="*/ 2147483647 h 4028"/>
              <a:gd name="T20" fmla="*/ 2147483647 w 364"/>
              <a:gd name="T21" fmla="*/ 2147483647 h 4028"/>
              <a:gd name="T22" fmla="*/ 2147483647 w 364"/>
              <a:gd name="T23" fmla="*/ 2147483647 h 4028"/>
              <a:gd name="T24" fmla="*/ 2147483647 w 364"/>
              <a:gd name="T25" fmla="*/ 2147483647 h 4028"/>
              <a:gd name="T26" fmla="*/ 2147483647 w 364"/>
              <a:gd name="T27" fmla="*/ 2147483647 h 4028"/>
              <a:gd name="T28" fmla="*/ 2147483647 w 364"/>
              <a:gd name="T29" fmla="*/ 2147483647 h 4028"/>
              <a:gd name="T30" fmla="*/ 2147483647 w 364"/>
              <a:gd name="T31" fmla="*/ 2147483647 h 4028"/>
              <a:gd name="T32" fmla="*/ 2147483647 w 364"/>
              <a:gd name="T33" fmla="*/ 2147483647 h 4028"/>
              <a:gd name="T34" fmla="*/ 2147483647 w 364"/>
              <a:gd name="T35" fmla="*/ 2147483647 h 4028"/>
              <a:gd name="T36" fmla="*/ 2147483647 w 364"/>
              <a:gd name="T37" fmla="*/ 2147483647 h 4028"/>
              <a:gd name="T38" fmla="*/ 2147483647 w 364"/>
              <a:gd name="T39" fmla="*/ 2147483647 h 4028"/>
              <a:gd name="T40" fmla="*/ 2147483647 w 364"/>
              <a:gd name="T41" fmla="*/ 2147483647 h 4028"/>
              <a:gd name="T42" fmla="*/ 0 w 364"/>
              <a:gd name="T43" fmla="*/ 2147483647 h 40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64" h="4028">
                <a:moveTo>
                  <a:pt x="0" y="3994"/>
                </a:moveTo>
                <a:lnTo>
                  <a:pt x="0" y="0"/>
                </a:lnTo>
                <a:lnTo>
                  <a:pt x="364" y="0"/>
                </a:lnTo>
                <a:lnTo>
                  <a:pt x="364" y="4028"/>
                </a:lnTo>
                <a:lnTo>
                  <a:pt x="343" y="4023"/>
                </a:lnTo>
                <a:lnTo>
                  <a:pt x="322" y="4018"/>
                </a:lnTo>
                <a:lnTo>
                  <a:pt x="300" y="4014"/>
                </a:lnTo>
                <a:lnTo>
                  <a:pt x="278" y="4010"/>
                </a:lnTo>
                <a:lnTo>
                  <a:pt x="263" y="4008"/>
                </a:lnTo>
                <a:lnTo>
                  <a:pt x="248" y="4005"/>
                </a:lnTo>
                <a:lnTo>
                  <a:pt x="232" y="4003"/>
                </a:lnTo>
                <a:lnTo>
                  <a:pt x="212" y="4001"/>
                </a:lnTo>
                <a:lnTo>
                  <a:pt x="193" y="3999"/>
                </a:lnTo>
                <a:lnTo>
                  <a:pt x="173" y="3998"/>
                </a:lnTo>
                <a:lnTo>
                  <a:pt x="152" y="3997"/>
                </a:lnTo>
                <a:lnTo>
                  <a:pt x="132" y="3997"/>
                </a:lnTo>
                <a:lnTo>
                  <a:pt x="111" y="3995"/>
                </a:lnTo>
                <a:lnTo>
                  <a:pt x="80" y="3995"/>
                </a:lnTo>
                <a:lnTo>
                  <a:pt x="49" y="3994"/>
                </a:lnTo>
                <a:lnTo>
                  <a:pt x="32" y="3994"/>
                </a:lnTo>
                <a:lnTo>
                  <a:pt x="16" y="3994"/>
                </a:lnTo>
                <a:lnTo>
                  <a:pt x="0" y="399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4" name="Rectangle 1699"/>
          <p:cNvSpPr>
            <a:spLocks noChangeArrowheads="1"/>
          </p:cNvSpPr>
          <p:nvPr/>
        </p:nvSpPr>
        <p:spPr bwMode="auto">
          <a:xfrm>
            <a:off x="5665788" y="2792413"/>
            <a:ext cx="588962" cy="1698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05" name="Rectangle 1700"/>
          <p:cNvSpPr>
            <a:spLocks noChangeArrowheads="1"/>
          </p:cNvSpPr>
          <p:nvPr/>
        </p:nvSpPr>
        <p:spPr bwMode="auto">
          <a:xfrm>
            <a:off x="5665788" y="2976563"/>
            <a:ext cx="588962" cy="1651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06" name="Rectangle 1701"/>
          <p:cNvSpPr>
            <a:spLocks noChangeArrowheads="1"/>
          </p:cNvSpPr>
          <p:nvPr/>
        </p:nvSpPr>
        <p:spPr bwMode="auto">
          <a:xfrm>
            <a:off x="5665788" y="3168650"/>
            <a:ext cx="588962" cy="1603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07" name="Rectangle 1702"/>
          <p:cNvSpPr>
            <a:spLocks noChangeArrowheads="1"/>
          </p:cNvSpPr>
          <p:nvPr/>
        </p:nvSpPr>
        <p:spPr bwMode="auto">
          <a:xfrm>
            <a:off x="5665788" y="2608263"/>
            <a:ext cx="588962" cy="1666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08" name="Freeform 1703"/>
          <p:cNvSpPr>
            <a:spLocks/>
          </p:cNvSpPr>
          <p:nvPr/>
        </p:nvSpPr>
        <p:spPr bwMode="auto">
          <a:xfrm>
            <a:off x="5665788" y="2430463"/>
            <a:ext cx="588962" cy="161925"/>
          </a:xfrm>
          <a:custGeom>
            <a:avLst/>
            <a:gdLst>
              <a:gd name="T0" fmla="*/ 0 w 1111"/>
              <a:gd name="T1" fmla="*/ 2147483647 h 305"/>
              <a:gd name="T2" fmla="*/ 2147483647 w 1111"/>
              <a:gd name="T3" fmla="*/ 2147483647 h 305"/>
              <a:gd name="T4" fmla="*/ 2147483647 w 1111"/>
              <a:gd name="T5" fmla="*/ 2147483647 h 305"/>
              <a:gd name="T6" fmla="*/ 2147483647 w 1111"/>
              <a:gd name="T7" fmla="*/ 2147483647 h 305"/>
              <a:gd name="T8" fmla="*/ 2147483647 w 1111"/>
              <a:gd name="T9" fmla="*/ 0 h 305"/>
              <a:gd name="T10" fmla="*/ 2147483647 w 1111"/>
              <a:gd name="T11" fmla="*/ 0 h 305"/>
              <a:gd name="T12" fmla="*/ 2147483647 w 1111"/>
              <a:gd name="T13" fmla="*/ 2147483647 h 305"/>
              <a:gd name="T14" fmla="*/ 0 w 1111"/>
              <a:gd name="T15" fmla="*/ 2147483647 h 305"/>
              <a:gd name="T16" fmla="*/ 0 w 1111"/>
              <a:gd name="T17" fmla="*/ 2147483647 h 3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1" h="305">
                <a:moveTo>
                  <a:pt x="0" y="305"/>
                </a:moveTo>
                <a:lnTo>
                  <a:pt x="1111" y="305"/>
                </a:lnTo>
                <a:lnTo>
                  <a:pt x="1111" y="200"/>
                </a:lnTo>
                <a:lnTo>
                  <a:pt x="1100" y="200"/>
                </a:lnTo>
                <a:lnTo>
                  <a:pt x="1100" y="0"/>
                </a:lnTo>
                <a:lnTo>
                  <a:pt x="11" y="0"/>
                </a:lnTo>
                <a:lnTo>
                  <a:pt x="11" y="200"/>
                </a:lnTo>
                <a:lnTo>
                  <a:pt x="0" y="20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09" name="Rectangle 1704"/>
          <p:cNvSpPr>
            <a:spLocks noChangeArrowheads="1"/>
          </p:cNvSpPr>
          <p:nvPr/>
        </p:nvSpPr>
        <p:spPr bwMode="auto">
          <a:xfrm>
            <a:off x="5665788" y="3351213"/>
            <a:ext cx="588962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0" name="Rectangle 1705"/>
          <p:cNvSpPr>
            <a:spLocks noChangeArrowheads="1"/>
          </p:cNvSpPr>
          <p:nvPr/>
        </p:nvSpPr>
        <p:spPr bwMode="auto">
          <a:xfrm>
            <a:off x="5665788" y="3521075"/>
            <a:ext cx="588962" cy="1476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1" name="Rectangle 1706"/>
          <p:cNvSpPr>
            <a:spLocks noChangeArrowheads="1"/>
          </p:cNvSpPr>
          <p:nvPr/>
        </p:nvSpPr>
        <p:spPr bwMode="auto">
          <a:xfrm>
            <a:off x="5665788" y="3694113"/>
            <a:ext cx="588962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2" name="Rectangle 1707"/>
          <p:cNvSpPr>
            <a:spLocks noChangeArrowheads="1"/>
          </p:cNvSpPr>
          <p:nvPr/>
        </p:nvSpPr>
        <p:spPr bwMode="auto">
          <a:xfrm>
            <a:off x="5665788" y="3868738"/>
            <a:ext cx="588962" cy="1444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3" name="Rectangle 1708"/>
          <p:cNvSpPr>
            <a:spLocks noChangeArrowheads="1"/>
          </p:cNvSpPr>
          <p:nvPr/>
        </p:nvSpPr>
        <p:spPr bwMode="auto">
          <a:xfrm>
            <a:off x="5665788" y="4032250"/>
            <a:ext cx="588962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4" name="Freeform 1709"/>
          <p:cNvSpPr>
            <a:spLocks/>
          </p:cNvSpPr>
          <p:nvPr/>
        </p:nvSpPr>
        <p:spPr bwMode="auto">
          <a:xfrm>
            <a:off x="5665788" y="4202113"/>
            <a:ext cx="588962" cy="147637"/>
          </a:xfrm>
          <a:custGeom>
            <a:avLst/>
            <a:gdLst>
              <a:gd name="T0" fmla="*/ 2147483647 w 1111"/>
              <a:gd name="T1" fmla="*/ 2147483647 h 278"/>
              <a:gd name="T2" fmla="*/ 0 w 1111"/>
              <a:gd name="T3" fmla="*/ 2147483647 h 278"/>
              <a:gd name="T4" fmla="*/ 0 w 1111"/>
              <a:gd name="T5" fmla="*/ 0 h 278"/>
              <a:gd name="T6" fmla="*/ 2147483647 w 1111"/>
              <a:gd name="T7" fmla="*/ 0 h 278"/>
              <a:gd name="T8" fmla="*/ 2147483647 w 1111"/>
              <a:gd name="T9" fmla="*/ 2147483647 h 278"/>
              <a:gd name="T10" fmla="*/ 2147483647 w 1111"/>
              <a:gd name="T11" fmla="*/ 2147483647 h 27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11" h="278">
                <a:moveTo>
                  <a:pt x="652" y="278"/>
                </a:moveTo>
                <a:lnTo>
                  <a:pt x="0" y="278"/>
                </a:lnTo>
                <a:lnTo>
                  <a:pt x="0" y="0"/>
                </a:lnTo>
                <a:lnTo>
                  <a:pt x="1111" y="0"/>
                </a:lnTo>
                <a:lnTo>
                  <a:pt x="1111" y="278"/>
                </a:lnTo>
                <a:lnTo>
                  <a:pt x="652" y="278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15" name="Rectangle 1710"/>
          <p:cNvSpPr>
            <a:spLocks noChangeArrowheads="1"/>
          </p:cNvSpPr>
          <p:nvPr/>
        </p:nvSpPr>
        <p:spPr bwMode="auto">
          <a:xfrm>
            <a:off x="5665788" y="4373563"/>
            <a:ext cx="588962" cy="14763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6" name="Freeform 1711"/>
          <p:cNvSpPr>
            <a:spLocks/>
          </p:cNvSpPr>
          <p:nvPr/>
        </p:nvSpPr>
        <p:spPr bwMode="auto">
          <a:xfrm>
            <a:off x="5665788" y="4546600"/>
            <a:ext cx="588962" cy="138113"/>
          </a:xfrm>
          <a:custGeom>
            <a:avLst/>
            <a:gdLst>
              <a:gd name="T0" fmla="*/ 2147483647 w 1111"/>
              <a:gd name="T1" fmla="*/ 2147483647 h 261"/>
              <a:gd name="T2" fmla="*/ 2147483647 w 1111"/>
              <a:gd name="T3" fmla="*/ 2147483647 h 261"/>
              <a:gd name="T4" fmla="*/ 2147483647 w 1111"/>
              <a:gd name="T5" fmla="*/ 2147483647 h 261"/>
              <a:gd name="T6" fmla="*/ 2147483647 w 1111"/>
              <a:gd name="T7" fmla="*/ 2147483647 h 261"/>
              <a:gd name="T8" fmla="*/ 2147483647 w 1111"/>
              <a:gd name="T9" fmla="*/ 2147483647 h 261"/>
              <a:gd name="T10" fmla="*/ 2147483647 w 1111"/>
              <a:gd name="T11" fmla="*/ 2147483647 h 261"/>
              <a:gd name="T12" fmla="*/ 2147483647 w 1111"/>
              <a:gd name="T13" fmla="*/ 2147483647 h 261"/>
              <a:gd name="T14" fmla="*/ 2147483647 w 1111"/>
              <a:gd name="T15" fmla="*/ 2147483647 h 261"/>
              <a:gd name="T16" fmla="*/ 2147483647 w 1111"/>
              <a:gd name="T17" fmla="*/ 2147483647 h 261"/>
              <a:gd name="T18" fmla="*/ 2147483647 w 1111"/>
              <a:gd name="T19" fmla="*/ 2147483647 h 261"/>
              <a:gd name="T20" fmla="*/ 2147483647 w 1111"/>
              <a:gd name="T21" fmla="*/ 2147483647 h 261"/>
              <a:gd name="T22" fmla="*/ 2147483647 w 1111"/>
              <a:gd name="T23" fmla="*/ 2147483647 h 261"/>
              <a:gd name="T24" fmla="*/ 2147483647 w 1111"/>
              <a:gd name="T25" fmla="*/ 2147483647 h 261"/>
              <a:gd name="T26" fmla="*/ 2147483647 w 1111"/>
              <a:gd name="T27" fmla="*/ 2147483647 h 261"/>
              <a:gd name="T28" fmla="*/ 2147483647 w 1111"/>
              <a:gd name="T29" fmla="*/ 2147483647 h 261"/>
              <a:gd name="T30" fmla="*/ 2147483647 w 1111"/>
              <a:gd name="T31" fmla="*/ 2147483647 h 261"/>
              <a:gd name="T32" fmla="*/ 2147483647 w 1111"/>
              <a:gd name="T33" fmla="*/ 2147483647 h 261"/>
              <a:gd name="T34" fmla="*/ 2147483647 w 1111"/>
              <a:gd name="T35" fmla="*/ 2147483647 h 261"/>
              <a:gd name="T36" fmla="*/ 2147483647 w 1111"/>
              <a:gd name="T37" fmla="*/ 2147483647 h 261"/>
              <a:gd name="T38" fmla="*/ 2147483647 w 1111"/>
              <a:gd name="T39" fmla="*/ 2147483647 h 261"/>
              <a:gd name="T40" fmla="*/ 2147483647 w 1111"/>
              <a:gd name="T41" fmla="*/ 2147483647 h 261"/>
              <a:gd name="T42" fmla="*/ 2147483647 w 1111"/>
              <a:gd name="T43" fmla="*/ 2147483647 h 261"/>
              <a:gd name="T44" fmla="*/ 2147483647 w 1111"/>
              <a:gd name="T45" fmla="*/ 2147483647 h 261"/>
              <a:gd name="T46" fmla="*/ 2147483647 w 1111"/>
              <a:gd name="T47" fmla="*/ 2147483647 h 261"/>
              <a:gd name="T48" fmla="*/ 2147483647 w 1111"/>
              <a:gd name="T49" fmla="*/ 2147483647 h 261"/>
              <a:gd name="T50" fmla="*/ 2147483647 w 1111"/>
              <a:gd name="T51" fmla="*/ 2147483647 h 261"/>
              <a:gd name="T52" fmla="*/ 2147483647 w 1111"/>
              <a:gd name="T53" fmla="*/ 2147483647 h 261"/>
              <a:gd name="T54" fmla="*/ 2147483647 w 1111"/>
              <a:gd name="T55" fmla="*/ 2147483647 h 261"/>
              <a:gd name="T56" fmla="*/ 2147483647 w 1111"/>
              <a:gd name="T57" fmla="*/ 2147483647 h 261"/>
              <a:gd name="T58" fmla="*/ 2147483647 w 1111"/>
              <a:gd name="T59" fmla="*/ 0 h 261"/>
              <a:gd name="T60" fmla="*/ 0 w 1111"/>
              <a:gd name="T61" fmla="*/ 0 h 261"/>
              <a:gd name="T62" fmla="*/ 0 w 1111"/>
              <a:gd name="T63" fmla="*/ 2147483647 h 261"/>
              <a:gd name="T64" fmla="*/ 2147483647 w 1111"/>
              <a:gd name="T65" fmla="*/ 2147483647 h 261"/>
              <a:gd name="T66" fmla="*/ 2147483647 w 1111"/>
              <a:gd name="T67" fmla="*/ 2147483647 h 261"/>
              <a:gd name="T68" fmla="*/ 2147483647 w 1111"/>
              <a:gd name="T69" fmla="*/ 2147483647 h 261"/>
              <a:gd name="T70" fmla="*/ 2147483647 w 1111"/>
              <a:gd name="T71" fmla="*/ 2147483647 h 261"/>
              <a:gd name="T72" fmla="*/ 2147483647 w 1111"/>
              <a:gd name="T73" fmla="*/ 2147483647 h 261"/>
              <a:gd name="T74" fmla="*/ 2147483647 w 1111"/>
              <a:gd name="T75" fmla="*/ 2147483647 h 261"/>
              <a:gd name="T76" fmla="*/ 2147483647 w 1111"/>
              <a:gd name="T77" fmla="*/ 2147483647 h 261"/>
              <a:gd name="T78" fmla="*/ 2147483647 w 1111"/>
              <a:gd name="T79" fmla="*/ 2147483647 h 261"/>
              <a:gd name="T80" fmla="*/ 2147483647 w 1111"/>
              <a:gd name="T81" fmla="*/ 2147483647 h 2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111" h="261">
                <a:moveTo>
                  <a:pt x="228" y="260"/>
                </a:moveTo>
                <a:lnTo>
                  <a:pt x="259" y="261"/>
                </a:lnTo>
                <a:lnTo>
                  <a:pt x="292" y="260"/>
                </a:lnTo>
                <a:lnTo>
                  <a:pt x="323" y="260"/>
                </a:lnTo>
                <a:lnTo>
                  <a:pt x="354" y="258"/>
                </a:lnTo>
                <a:lnTo>
                  <a:pt x="386" y="257"/>
                </a:lnTo>
                <a:lnTo>
                  <a:pt x="416" y="254"/>
                </a:lnTo>
                <a:lnTo>
                  <a:pt x="447" y="251"/>
                </a:lnTo>
                <a:lnTo>
                  <a:pt x="476" y="249"/>
                </a:lnTo>
                <a:lnTo>
                  <a:pt x="506" y="243"/>
                </a:lnTo>
                <a:lnTo>
                  <a:pt x="525" y="241"/>
                </a:lnTo>
                <a:lnTo>
                  <a:pt x="543" y="236"/>
                </a:lnTo>
                <a:lnTo>
                  <a:pt x="561" y="232"/>
                </a:lnTo>
                <a:lnTo>
                  <a:pt x="588" y="227"/>
                </a:lnTo>
                <a:lnTo>
                  <a:pt x="615" y="221"/>
                </a:lnTo>
                <a:lnTo>
                  <a:pt x="633" y="217"/>
                </a:lnTo>
                <a:lnTo>
                  <a:pt x="652" y="215"/>
                </a:lnTo>
                <a:lnTo>
                  <a:pt x="670" y="211"/>
                </a:lnTo>
                <a:lnTo>
                  <a:pt x="704" y="205"/>
                </a:lnTo>
                <a:lnTo>
                  <a:pt x="739" y="201"/>
                </a:lnTo>
                <a:lnTo>
                  <a:pt x="775" y="198"/>
                </a:lnTo>
                <a:lnTo>
                  <a:pt x="812" y="196"/>
                </a:lnTo>
                <a:lnTo>
                  <a:pt x="847" y="194"/>
                </a:lnTo>
                <a:lnTo>
                  <a:pt x="884" y="194"/>
                </a:lnTo>
                <a:lnTo>
                  <a:pt x="922" y="193"/>
                </a:lnTo>
                <a:lnTo>
                  <a:pt x="959" y="193"/>
                </a:lnTo>
                <a:lnTo>
                  <a:pt x="1010" y="194"/>
                </a:lnTo>
                <a:lnTo>
                  <a:pt x="1060" y="196"/>
                </a:lnTo>
                <a:lnTo>
                  <a:pt x="1111" y="197"/>
                </a:lnTo>
                <a:lnTo>
                  <a:pt x="1111" y="0"/>
                </a:lnTo>
                <a:lnTo>
                  <a:pt x="0" y="0"/>
                </a:lnTo>
                <a:lnTo>
                  <a:pt x="0" y="254"/>
                </a:lnTo>
                <a:lnTo>
                  <a:pt x="2" y="254"/>
                </a:lnTo>
                <a:lnTo>
                  <a:pt x="6" y="254"/>
                </a:lnTo>
                <a:lnTo>
                  <a:pt x="9" y="254"/>
                </a:lnTo>
                <a:lnTo>
                  <a:pt x="26" y="256"/>
                </a:lnTo>
                <a:lnTo>
                  <a:pt x="43" y="256"/>
                </a:lnTo>
                <a:lnTo>
                  <a:pt x="77" y="257"/>
                </a:lnTo>
                <a:lnTo>
                  <a:pt x="113" y="258"/>
                </a:lnTo>
                <a:lnTo>
                  <a:pt x="222" y="232"/>
                </a:lnTo>
                <a:lnTo>
                  <a:pt x="228" y="26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17" name="Rectangle 1712"/>
          <p:cNvSpPr>
            <a:spLocks noChangeArrowheads="1"/>
          </p:cNvSpPr>
          <p:nvPr/>
        </p:nvSpPr>
        <p:spPr bwMode="auto">
          <a:xfrm>
            <a:off x="5665788" y="2962275"/>
            <a:ext cx="588962" cy="1428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8" name="Rectangle 1713"/>
          <p:cNvSpPr>
            <a:spLocks noChangeArrowheads="1"/>
          </p:cNvSpPr>
          <p:nvPr/>
        </p:nvSpPr>
        <p:spPr bwMode="auto">
          <a:xfrm>
            <a:off x="5665788" y="2774950"/>
            <a:ext cx="588962" cy="17463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19" name="Rectangle 1714"/>
          <p:cNvSpPr>
            <a:spLocks noChangeArrowheads="1"/>
          </p:cNvSpPr>
          <p:nvPr/>
        </p:nvSpPr>
        <p:spPr bwMode="auto">
          <a:xfrm>
            <a:off x="5665788" y="2592388"/>
            <a:ext cx="588962" cy="1587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0" name="Rectangle 1715"/>
          <p:cNvSpPr>
            <a:spLocks noChangeArrowheads="1"/>
          </p:cNvSpPr>
          <p:nvPr/>
        </p:nvSpPr>
        <p:spPr bwMode="auto">
          <a:xfrm>
            <a:off x="5665788" y="3141663"/>
            <a:ext cx="588962" cy="2698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1" name="Rectangle 1716"/>
          <p:cNvSpPr>
            <a:spLocks noChangeArrowheads="1"/>
          </p:cNvSpPr>
          <p:nvPr/>
        </p:nvSpPr>
        <p:spPr bwMode="auto">
          <a:xfrm>
            <a:off x="5665788" y="3328988"/>
            <a:ext cx="588962" cy="2222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2" name="Rectangle 1717"/>
          <p:cNvSpPr>
            <a:spLocks noChangeArrowheads="1"/>
          </p:cNvSpPr>
          <p:nvPr/>
        </p:nvSpPr>
        <p:spPr bwMode="auto">
          <a:xfrm>
            <a:off x="5665788" y="3500438"/>
            <a:ext cx="588962" cy="2063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3" name="Rectangle 1718"/>
          <p:cNvSpPr>
            <a:spLocks noChangeArrowheads="1"/>
          </p:cNvSpPr>
          <p:nvPr/>
        </p:nvSpPr>
        <p:spPr bwMode="auto">
          <a:xfrm>
            <a:off x="5665788" y="3668713"/>
            <a:ext cx="588962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4" name="Rectangle 1719"/>
          <p:cNvSpPr>
            <a:spLocks noChangeArrowheads="1"/>
          </p:cNvSpPr>
          <p:nvPr/>
        </p:nvSpPr>
        <p:spPr bwMode="auto">
          <a:xfrm>
            <a:off x="5665788" y="3843338"/>
            <a:ext cx="588962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5" name="Rectangle 1720"/>
          <p:cNvSpPr>
            <a:spLocks noChangeArrowheads="1"/>
          </p:cNvSpPr>
          <p:nvPr/>
        </p:nvSpPr>
        <p:spPr bwMode="auto">
          <a:xfrm>
            <a:off x="5665788" y="4013200"/>
            <a:ext cx="588962" cy="1905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6" name="Rectangle 1721"/>
          <p:cNvSpPr>
            <a:spLocks noChangeArrowheads="1"/>
          </p:cNvSpPr>
          <p:nvPr/>
        </p:nvSpPr>
        <p:spPr bwMode="auto">
          <a:xfrm>
            <a:off x="5665788" y="4181475"/>
            <a:ext cx="588962" cy="2063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7" name="Freeform 1722"/>
          <p:cNvSpPr>
            <a:spLocks/>
          </p:cNvSpPr>
          <p:nvPr/>
        </p:nvSpPr>
        <p:spPr bwMode="auto">
          <a:xfrm>
            <a:off x="5665788" y="4349750"/>
            <a:ext cx="588962" cy="23813"/>
          </a:xfrm>
          <a:custGeom>
            <a:avLst/>
            <a:gdLst>
              <a:gd name="T0" fmla="*/ 2147483647 w 1111"/>
              <a:gd name="T1" fmla="*/ 2147483647 h 44"/>
              <a:gd name="T2" fmla="*/ 0 w 1111"/>
              <a:gd name="T3" fmla="*/ 2147483647 h 44"/>
              <a:gd name="T4" fmla="*/ 0 w 1111"/>
              <a:gd name="T5" fmla="*/ 0 h 44"/>
              <a:gd name="T6" fmla="*/ 2147483647 w 1111"/>
              <a:gd name="T7" fmla="*/ 0 h 44"/>
              <a:gd name="T8" fmla="*/ 2147483647 w 1111"/>
              <a:gd name="T9" fmla="*/ 0 h 44"/>
              <a:gd name="T10" fmla="*/ 2147483647 w 1111"/>
              <a:gd name="T11" fmla="*/ 2147483647 h 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11" h="44">
                <a:moveTo>
                  <a:pt x="1111" y="44"/>
                </a:moveTo>
                <a:lnTo>
                  <a:pt x="0" y="44"/>
                </a:lnTo>
                <a:lnTo>
                  <a:pt x="0" y="0"/>
                </a:lnTo>
                <a:lnTo>
                  <a:pt x="652" y="0"/>
                </a:lnTo>
                <a:lnTo>
                  <a:pt x="1111" y="0"/>
                </a:lnTo>
                <a:lnTo>
                  <a:pt x="1111" y="44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28" name="Rectangle 1723"/>
          <p:cNvSpPr>
            <a:spLocks noChangeArrowheads="1"/>
          </p:cNvSpPr>
          <p:nvPr/>
        </p:nvSpPr>
        <p:spPr bwMode="auto">
          <a:xfrm>
            <a:off x="5665788" y="4521200"/>
            <a:ext cx="588962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29" name="Freeform 1724"/>
          <p:cNvSpPr>
            <a:spLocks/>
          </p:cNvSpPr>
          <p:nvPr/>
        </p:nvSpPr>
        <p:spPr bwMode="auto">
          <a:xfrm>
            <a:off x="6254750" y="4649788"/>
            <a:ext cx="192088" cy="307975"/>
          </a:xfrm>
          <a:custGeom>
            <a:avLst/>
            <a:gdLst>
              <a:gd name="T0" fmla="*/ 0 w 364"/>
              <a:gd name="T1" fmla="*/ 2147483647 h 580"/>
              <a:gd name="T2" fmla="*/ 0 w 364"/>
              <a:gd name="T3" fmla="*/ 0 h 580"/>
              <a:gd name="T4" fmla="*/ 2147483647 w 364"/>
              <a:gd name="T5" fmla="*/ 0 h 580"/>
              <a:gd name="T6" fmla="*/ 2147483647 w 364"/>
              <a:gd name="T7" fmla="*/ 0 h 580"/>
              <a:gd name="T8" fmla="*/ 2147483647 w 364"/>
              <a:gd name="T9" fmla="*/ 0 h 580"/>
              <a:gd name="T10" fmla="*/ 2147483647 w 364"/>
              <a:gd name="T11" fmla="*/ 2147483647 h 580"/>
              <a:gd name="T12" fmla="*/ 2147483647 w 364"/>
              <a:gd name="T13" fmla="*/ 2147483647 h 580"/>
              <a:gd name="T14" fmla="*/ 2147483647 w 364"/>
              <a:gd name="T15" fmla="*/ 2147483647 h 580"/>
              <a:gd name="T16" fmla="*/ 2147483647 w 364"/>
              <a:gd name="T17" fmla="*/ 2147483647 h 580"/>
              <a:gd name="T18" fmla="*/ 2147483647 w 364"/>
              <a:gd name="T19" fmla="*/ 2147483647 h 580"/>
              <a:gd name="T20" fmla="*/ 2147483647 w 364"/>
              <a:gd name="T21" fmla="*/ 2147483647 h 580"/>
              <a:gd name="T22" fmla="*/ 2147483647 w 364"/>
              <a:gd name="T23" fmla="*/ 2147483647 h 580"/>
              <a:gd name="T24" fmla="*/ 2147483647 w 364"/>
              <a:gd name="T25" fmla="*/ 2147483647 h 580"/>
              <a:gd name="T26" fmla="*/ 2147483647 w 364"/>
              <a:gd name="T27" fmla="*/ 2147483647 h 580"/>
              <a:gd name="T28" fmla="*/ 2147483647 w 364"/>
              <a:gd name="T29" fmla="*/ 2147483647 h 580"/>
              <a:gd name="T30" fmla="*/ 2147483647 w 364"/>
              <a:gd name="T31" fmla="*/ 2147483647 h 580"/>
              <a:gd name="T32" fmla="*/ 2147483647 w 364"/>
              <a:gd name="T33" fmla="*/ 2147483647 h 580"/>
              <a:gd name="T34" fmla="*/ 2147483647 w 364"/>
              <a:gd name="T35" fmla="*/ 2147483647 h 580"/>
              <a:gd name="T36" fmla="*/ 2147483647 w 364"/>
              <a:gd name="T37" fmla="*/ 2147483647 h 580"/>
              <a:gd name="T38" fmla="*/ 2147483647 w 364"/>
              <a:gd name="T39" fmla="*/ 2147483647 h 580"/>
              <a:gd name="T40" fmla="*/ 2147483647 w 364"/>
              <a:gd name="T41" fmla="*/ 2147483647 h 580"/>
              <a:gd name="T42" fmla="*/ 2147483647 w 364"/>
              <a:gd name="T43" fmla="*/ 2147483647 h 580"/>
              <a:gd name="T44" fmla="*/ 2147483647 w 364"/>
              <a:gd name="T45" fmla="*/ 2147483647 h 580"/>
              <a:gd name="T46" fmla="*/ 2147483647 w 364"/>
              <a:gd name="T47" fmla="*/ 2147483647 h 580"/>
              <a:gd name="T48" fmla="*/ 2147483647 w 364"/>
              <a:gd name="T49" fmla="*/ 2147483647 h 580"/>
              <a:gd name="T50" fmla="*/ 2147483647 w 364"/>
              <a:gd name="T51" fmla="*/ 2147483647 h 580"/>
              <a:gd name="T52" fmla="*/ 2147483647 w 364"/>
              <a:gd name="T53" fmla="*/ 2147483647 h 580"/>
              <a:gd name="T54" fmla="*/ 2147483647 w 364"/>
              <a:gd name="T55" fmla="*/ 2147483647 h 580"/>
              <a:gd name="T56" fmla="*/ 2147483647 w 364"/>
              <a:gd name="T57" fmla="*/ 2147483647 h 580"/>
              <a:gd name="T58" fmla="*/ 2147483647 w 364"/>
              <a:gd name="T59" fmla="*/ 2147483647 h 580"/>
              <a:gd name="T60" fmla="*/ 2147483647 w 364"/>
              <a:gd name="T61" fmla="*/ 2147483647 h 580"/>
              <a:gd name="T62" fmla="*/ 2147483647 w 364"/>
              <a:gd name="T63" fmla="*/ 2147483647 h 580"/>
              <a:gd name="T64" fmla="*/ 2147483647 w 364"/>
              <a:gd name="T65" fmla="*/ 2147483647 h 580"/>
              <a:gd name="T66" fmla="*/ 2147483647 w 364"/>
              <a:gd name="T67" fmla="*/ 2147483647 h 580"/>
              <a:gd name="T68" fmla="*/ 2147483647 w 364"/>
              <a:gd name="T69" fmla="*/ 2147483647 h 580"/>
              <a:gd name="T70" fmla="*/ 2147483647 w 364"/>
              <a:gd name="T71" fmla="*/ 2147483647 h 580"/>
              <a:gd name="T72" fmla="*/ 2147483647 w 364"/>
              <a:gd name="T73" fmla="*/ 2147483647 h 580"/>
              <a:gd name="T74" fmla="*/ 2147483647 w 364"/>
              <a:gd name="T75" fmla="*/ 2147483647 h 580"/>
              <a:gd name="T76" fmla="*/ 2147483647 w 364"/>
              <a:gd name="T77" fmla="*/ 2147483647 h 580"/>
              <a:gd name="T78" fmla="*/ 2147483647 w 364"/>
              <a:gd name="T79" fmla="*/ 2147483647 h 580"/>
              <a:gd name="T80" fmla="*/ 2147483647 w 364"/>
              <a:gd name="T81" fmla="*/ 2147483647 h 580"/>
              <a:gd name="T82" fmla="*/ 2147483647 w 364"/>
              <a:gd name="T83" fmla="*/ 2147483647 h 580"/>
              <a:gd name="T84" fmla="*/ 2147483647 w 364"/>
              <a:gd name="T85" fmla="*/ 2147483647 h 580"/>
              <a:gd name="T86" fmla="*/ 2147483647 w 364"/>
              <a:gd name="T87" fmla="*/ 2147483647 h 580"/>
              <a:gd name="T88" fmla="*/ 2147483647 w 364"/>
              <a:gd name="T89" fmla="*/ 2147483647 h 580"/>
              <a:gd name="T90" fmla="*/ 2147483647 w 364"/>
              <a:gd name="T91" fmla="*/ 2147483647 h 580"/>
              <a:gd name="T92" fmla="*/ 2147483647 w 364"/>
              <a:gd name="T93" fmla="*/ 2147483647 h 580"/>
              <a:gd name="T94" fmla="*/ 2147483647 w 364"/>
              <a:gd name="T95" fmla="*/ 2147483647 h 580"/>
              <a:gd name="T96" fmla="*/ 2147483647 w 364"/>
              <a:gd name="T97" fmla="*/ 2147483647 h 580"/>
              <a:gd name="T98" fmla="*/ 2147483647 w 364"/>
              <a:gd name="T99" fmla="*/ 2147483647 h 580"/>
              <a:gd name="T100" fmla="*/ 2147483647 w 364"/>
              <a:gd name="T101" fmla="*/ 2147483647 h 580"/>
              <a:gd name="T102" fmla="*/ 2147483647 w 364"/>
              <a:gd name="T103" fmla="*/ 2147483647 h 580"/>
              <a:gd name="T104" fmla="*/ 2147483647 w 364"/>
              <a:gd name="T105" fmla="*/ 2147483647 h 580"/>
              <a:gd name="T106" fmla="*/ 2147483647 w 364"/>
              <a:gd name="T107" fmla="*/ 2147483647 h 580"/>
              <a:gd name="T108" fmla="*/ 2147483647 w 364"/>
              <a:gd name="T109" fmla="*/ 2147483647 h 580"/>
              <a:gd name="T110" fmla="*/ 2147483647 w 364"/>
              <a:gd name="T111" fmla="*/ 2147483647 h 580"/>
              <a:gd name="T112" fmla="*/ 2147483647 w 364"/>
              <a:gd name="T113" fmla="*/ 2147483647 h 580"/>
              <a:gd name="T114" fmla="*/ 2147483647 w 364"/>
              <a:gd name="T115" fmla="*/ 2147483647 h 580"/>
              <a:gd name="T116" fmla="*/ 2147483647 w 364"/>
              <a:gd name="T117" fmla="*/ 2147483647 h 580"/>
              <a:gd name="T118" fmla="*/ 2147483647 w 364"/>
              <a:gd name="T119" fmla="*/ 2147483647 h 580"/>
              <a:gd name="T120" fmla="*/ 2147483647 w 364"/>
              <a:gd name="T121" fmla="*/ 2147483647 h 580"/>
              <a:gd name="T122" fmla="*/ 2147483647 w 364"/>
              <a:gd name="T123" fmla="*/ 2147483647 h 580"/>
              <a:gd name="T124" fmla="*/ 0 w 364"/>
              <a:gd name="T125" fmla="*/ 2147483647 h 5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364" h="580">
                <a:moveTo>
                  <a:pt x="0" y="555"/>
                </a:moveTo>
                <a:lnTo>
                  <a:pt x="0" y="0"/>
                </a:lnTo>
                <a:lnTo>
                  <a:pt x="16" y="0"/>
                </a:lnTo>
                <a:lnTo>
                  <a:pt x="32" y="0"/>
                </a:lnTo>
                <a:lnTo>
                  <a:pt x="49" y="0"/>
                </a:lnTo>
                <a:lnTo>
                  <a:pt x="80" y="1"/>
                </a:lnTo>
                <a:lnTo>
                  <a:pt x="111" y="1"/>
                </a:lnTo>
                <a:lnTo>
                  <a:pt x="132" y="3"/>
                </a:lnTo>
                <a:lnTo>
                  <a:pt x="152" y="3"/>
                </a:lnTo>
                <a:lnTo>
                  <a:pt x="173" y="4"/>
                </a:lnTo>
                <a:lnTo>
                  <a:pt x="193" y="5"/>
                </a:lnTo>
                <a:lnTo>
                  <a:pt x="212" y="7"/>
                </a:lnTo>
                <a:lnTo>
                  <a:pt x="232" y="9"/>
                </a:lnTo>
                <a:lnTo>
                  <a:pt x="248" y="11"/>
                </a:lnTo>
                <a:lnTo>
                  <a:pt x="263" y="14"/>
                </a:lnTo>
                <a:lnTo>
                  <a:pt x="278" y="16"/>
                </a:lnTo>
                <a:lnTo>
                  <a:pt x="300" y="20"/>
                </a:lnTo>
                <a:lnTo>
                  <a:pt x="322" y="24"/>
                </a:lnTo>
                <a:lnTo>
                  <a:pt x="343" y="29"/>
                </a:lnTo>
                <a:lnTo>
                  <a:pt x="364" y="34"/>
                </a:lnTo>
                <a:lnTo>
                  <a:pt x="364" y="102"/>
                </a:lnTo>
                <a:lnTo>
                  <a:pt x="318" y="165"/>
                </a:lnTo>
                <a:lnTo>
                  <a:pt x="364" y="201"/>
                </a:lnTo>
                <a:lnTo>
                  <a:pt x="364" y="566"/>
                </a:lnTo>
                <a:lnTo>
                  <a:pt x="363" y="562"/>
                </a:lnTo>
                <a:lnTo>
                  <a:pt x="361" y="558"/>
                </a:lnTo>
                <a:lnTo>
                  <a:pt x="360" y="554"/>
                </a:lnTo>
                <a:lnTo>
                  <a:pt x="358" y="551"/>
                </a:lnTo>
                <a:lnTo>
                  <a:pt x="356" y="547"/>
                </a:lnTo>
                <a:lnTo>
                  <a:pt x="353" y="544"/>
                </a:lnTo>
                <a:lnTo>
                  <a:pt x="350" y="542"/>
                </a:lnTo>
                <a:lnTo>
                  <a:pt x="346" y="540"/>
                </a:lnTo>
                <a:lnTo>
                  <a:pt x="343" y="538"/>
                </a:lnTo>
                <a:lnTo>
                  <a:pt x="339" y="536"/>
                </a:lnTo>
                <a:lnTo>
                  <a:pt x="335" y="535"/>
                </a:lnTo>
                <a:lnTo>
                  <a:pt x="331" y="534"/>
                </a:lnTo>
                <a:lnTo>
                  <a:pt x="327" y="534"/>
                </a:lnTo>
                <a:lnTo>
                  <a:pt x="323" y="532"/>
                </a:lnTo>
                <a:lnTo>
                  <a:pt x="318" y="532"/>
                </a:lnTo>
                <a:lnTo>
                  <a:pt x="311" y="532"/>
                </a:lnTo>
                <a:lnTo>
                  <a:pt x="304" y="532"/>
                </a:lnTo>
                <a:lnTo>
                  <a:pt x="289" y="534"/>
                </a:lnTo>
                <a:lnTo>
                  <a:pt x="275" y="536"/>
                </a:lnTo>
                <a:lnTo>
                  <a:pt x="262" y="539"/>
                </a:lnTo>
                <a:lnTo>
                  <a:pt x="249" y="543"/>
                </a:lnTo>
                <a:lnTo>
                  <a:pt x="232" y="550"/>
                </a:lnTo>
                <a:lnTo>
                  <a:pt x="215" y="557"/>
                </a:lnTo>
                <a:lnTo>
                  <a:pt x="200" y="564"/>
                </a:lnTo>
                <a:lnTo>
                  <a:pt x="188" y="568"/>
                </a:lnTo>
                <a:lnTo>
                  <a:pt x="176" y="572"/>
                </a:lnTo>
                <a:lnTo>
                  <a:pt x="165" y="576"/>
                </a:lnTo>
                <a:lnTo>
                  <a:pt x="151" y="579"/>
                </a:lnTo>
                <a:lnTo>
                  <a:pt x="140" y="580"/>
                </a:lnTo>
                <a:lnTo>
                  <a:pt x="128" y="580"/>
                </a:lnTo>
                <a:lnTo>
                  <a:pt x="116" y="580"/>
                </a:lnTo>
                <a:lnTo>
                  <a:pt x="102" y="580"/>
                </a:lnTo>
                <a:lnTo>
                  <a:pt x="90" y="579"/>
                </a:lnTo>
                <a:lnTo>
                  <a:pt x="77" y="576"/>
                </a:lnTo>
                <a:lnTo>
                  <a:pt x="64" y="574"/>
                </a:lnTo>
                <a:lnTo>
                  <a:pt x="50" y="570"/>
                </a:lnTo>
                <a:lnTo>
                  <a:pt x="34" y="566"/>
                </a:lnTo>
                <a:lnTo>
                  <a:pt x="16" y="561"/>
                </a:lnTo>
                <a:lnTo>
                  <a:pt x="0" y="555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0" name="Line 1725"/>
          <p:cNvSpPr>
            <a:spLocks noChangeShapeType="1"/>
          </p:cNvSpPr>
          <p:nvPr/>
        </p:nvSpPr>
        <p:spPr bwMode="auto">
          <a:xfrm flipV="1">
            <a:off x="6254750" y="4745038"/>
            <a:ext cx="1588" cy="198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1" name="Line 1726"/>
          <p:cNvSpPr>
            <a:spLocks noChangeShapeType="1"/>
          </p:cNvSpPr>
          <p:nvPr/>
        </p:nvSpPr>
        <p:spPr bwMode="auto">
          <a:xfrm flipV="1">
            <a:off x="6254750" y="444500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2" name="Line 1727"/>
          <p:cNvSpPr>
            <a:spLocks noChangeShapeType="1"/>
          </p:cNvSpPr>
          <p:nvPr/>
        </p:nvSpPr>
        <p:spPr bwMode="auto">
          <a:xfrm flipV="1">
            <a:off x="6254750" y="41449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3" name="Line 1728"/>
          <p:cNvSpPr>
            <a:spLocks noChangeShapeType="1"/>
          </p:cNvSpPr>
          <p:nvPr/>
        </p:nvSpPr>
        <p:spPr bwMode="auto">
          <a:xfrm flipV="1">
            <a:off x="6254750" y="384492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4" name="Line 1729"/>
          <p:cNvSpPr>
            <a:spLocks noChangeShapeType="1"/>
          </p:cNvSpPr>
          <p:nvPr/>
        </p:nvSpPr>
        <p:spPr bwMode="auto">
          <a:xfrm flipV="1">
            <a:off x="6254750" y="354488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5" name="Line 1730"/>
          <p:cNvSpPr>
            <a:spLocks noChangeShapeType="1"/>
          </p:cNvSpPr>
          <p:nvPr/>
        </p:nvSpPr>
        <p:spPr bwMode="auto">
          <a:xfrm flipV="1">
            <a:off x="6254750" y="324485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6" name="Line 1731"/>
          <p:cNvSpPr>
            <a:spLocks noChangeShapeType="1"/>
          </p:cNvSpPr>
          <p:nvPr/>
        </p:nvSpPr>
        <p:spPr bwMode="auto">
          <a:xfrm flipV="1">
            <a:off x="6254750" y="294640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7" name="Line 1732"/>
          <p:cNvSpPr>
            <a:spLocks noChangeShapeType="1"/>
          </p:cNvSpPr>
          <p:nvPr/>
        </p:nvSpPr>
        <p:spPr bwMode="auto">
          <a:xfrm flipV="1">
            <a:off x="6254750" y="26463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8" name="Line 1733"/>
          <p:cNvSpPr>
            <a:spLocks noChangeShapeType="1"/>
          </p:cNvSpPr>
          <p:nvPr/>
        </p:nvSpPr>
        <p:spPr bwMode="auto">
          <a:xfrm flipV="1">
            <a:off x="6254750" y="2536825"/>
            <a:ext cx="1588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39" name="Freeform 1734"/>
          <p:cNvSpPr>
            <a:spLocks/>
          </p:cNvSpPr>
          <p:nvPr/>
        </p:nvSpPr>
        <p:spPr bwMode="auto">
          <a:xfrm>
            <a:off x="5461000" y="2536825"/>
            <a:ext cx="204788" cy="2143125"/>
          </a:xfrm>
          <a:custGeom>
            <a:avLst/>
            <a:gdLst>
              <a:gd name="T0" fmla="*/ 2147483647 w 389"/>
              <a:gd name="T1" fmla="*/ 2147483647 h 4051"/>
              <a:gd name="T2" fmla="*/ 2147483647 w 389"/>
              <a:gd name="T3" fmla="*/ 0 h 4051"/>
              <a:gd name="T4" fmla="*/ 0 w 389"/>
              <a:gd name="T5" fmla="*/ 0 h 4051"/>
              <a:gd name="T6" fmla="*/ 0 w 389"/>
              <a:gd name="T7" fmla="*/ 2147483647 h 4051"/>
              <a:gd name="T8" fmla="*/ 2147483647 w 389"/>
              <a:gd name="T9" fmla="*/ 2147483647 h 4051"/>
              <a:gd name="T10" fmla="*/ 2147483647 w 389"/>
              <a:gd name="T11" fmla="*/ 2147483647 h 4051"/>
              <a:gd name="T12" fmla="*/ 2147483647 w 389"/>
              <a:gd name="T13" fmla="*/ 2147483647 h 4051"/>
              <a:gd name="T14" fmla="*/ 2147483647 w 389"/>
              <a:gd name="T15" fmla="*/ 2147483647 h 4051"/>
              <a:gd name="T16" fmla="*/ 2147483647 w 389"/>
              <a:gd name="T17" fmla="*/ 2147483647 h 4051"/>
              <a:gd name="T18" fmla="*/ 2147483647 w 389"/>
              <a:gd name="T19" fmla="*/ 2147483647 h 4051"/>
              <a:gd name="T20" fmla="*/ 2147483647 w 389"/>
              <a:gd name="T21" fmla="*/ 2147483647 h 4051"/>
              <a:gd name="T22" fmla="*/ 2147483647 w 389"/>
              <a:gd name="T23" fmla="*/ 2147483647 h 4051"/>
              <a:gd name="T24" fmla="*/ 2147483647 w 389"/>
              <a:gd name="T25" fmla="*/ 2147483647 h 4051"/>
              <a:gd name="T26" fmla="*/ 2147483647 w 389"/>
              <a:gd name="T27" fmla="*/ 2147483647 h 4051"/>
              <a:gd name="T28" fmla="*/ 2147483647 w 389"/>
              <a:gd name="T29" fmla="*/ 2147483647 h 4051"/>
              <a:gd name="T30" fmla="*/ 2147483647 w 389"/>
              <a:gd name="T31" fmla="*/ 2147483647 h 4051"/>
              <a:gd name="T32" fmla="*/ 2147483647 w 389"/>
              <a:gd name="T33" fmla="*/ 2147483647 h 4051"/>
              <a:gd name="T34" fmla="*/ 2147483647 w 389"/>
              <a:gd name="T35" fmla="*/ 2147483647 h 4051"/>
              <a:gd name="T36" fmla="*/ 2147483647 w 389"/>
              <a:gd name="T37" fmla="*/ 2147483647 h 4051"/>
              <a:gd name="T38" fmla="*/ 2147483647 w 389"/>
              <a:gd name="T39" fmla="*/ 2147483647 h 4051"/>
              <a:gd name="T40" fmla="*/ 2147483647 w 389"/>
              <a:gd name="T41" fmla="*/ 2147483647 h 4051"/>
              <a:gd name="T42" fmla="*/ 2147483647 w 389"/>
              <a:gd name="T43" fmla="*/ 2147483647 h 40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89" h="4051">
                <a:moveTo>
                  <a:pt x="389" y="4051"/>
                </a:moveTo>
                <a:lnTo>
                  <a:pt x="389" y="0"/>
                </a:lnTo>
                <a:lnTo>
                  <a:pt x="0" y="0"/>
                </a:lnTo>
                <a:lnTo>
                  <a:pt x="0" y="4029"/>
                </a:lnTo>
                <a:lnTo>
                  <a:pt x="2" y="4029"/>
                </a:lnTo>
                <a:lnTo>
                  <a:pt x="5" y="4029"/>
                </a:lnTo>
                <a:lnTo>
                  <a:pt x="9" y="4031"/>
                </a:lnTo>
                <a:lnTo>
                  <a:pt x="12" y="4031"/>
                </a:lnTo>
                <a:lnTo>
                  <a:pt x="15" y="4031"/>
                </a:lnTo>
                <a:lnTo>
                  <a:pt x="19" y="4031"/>
                </a:lnTo>
                <a:lnTo>
                  <a:pt x="50" y="4033"/>
                </a:lnTo>
                <a:lnTo>
                  <a:pt x="83" y="4036"/>
                </a:lnTo>
                <a:lnTo>
                  <a:pt x="114" y="4039"/>
                </a:lnTo>
                <a:lnTo>
                  <a:pt x="146" y="4042"/>
                </a:lnTo>
                <a:lnTo>
                  <a:pt x="177" y="4044"/>
                </a:lnTo>
                <a:lnTo>
                  <a:pt x="210" y="4046"/>
                </a:lnTo>
                <a:lnTo>
                  <a:pt x="239" y="4047"/>
                </a:lnTo>
                <a:lnTo>
                  <a:pt x="269" y="4048"/>
                </a:lnTo>
                <a:lnTo>
                  <a:pt x="299" y="4050"/>
                </a:lnTo>
                <a:lnTo>
                  <a:pt x="329" y="4050"/>
                </a:lnTo>
                <a:lnTo>
                  <a:pt x="359" y="4051"/>
                </a:lnTo>
                <a:lnTo>
                  <a:pt x="389" y="405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0" name="Freeform 1735"/>
          <p:cNvSpPr>
            <a:spLocks/>
          </p:cNvSpPr>
          <p:nvPr/>
        </p:nvSpPr>
        <p:spPr bwMode="auto">
          <a:xfrm>
            <a:off x="5461000" y="4668838"/>
            <a:ext cx="204788" cy="303212"/>
          </a:xfrm>
          <a:custGeom>
            <a:avLst/>
            <a:gdLst>
              <a:gd name="T0" fmla="*/ 2147483647 w 389"/>
              <a:gd name="T1" fmla="*/ 2147483647 h 574"/>
              <a:gd name="T2" fmla="*/ 2147483647 w 389"/>
              <a:gd name="T3" fmla="*/ 2147483647 h 574"/>
              <a:gd name="T4" fmla="*/ 2147483647 w 389"/>
              <a:gd name="T5" fmla="*/ 2147483647 h 574"/>
              <a:gd name="T6" fmla="*/ 2147483647 w 389"/>
              <a:gd name="T7" fmla="*/ 2147483647 h 574"/>
              <a:gd name="T8" fmla="*/ 2147483647 w 389"/>
              <a:gd name="T9" fmla="*/ 2147483647 h 574"/>
              <a:gd name="T10" fmla="*/ 2147483647 w 389"/>
              <a:gd name="T11" fmla="*/ 2147483647 h 574"/>
              <a:gd name="T12" fmla="*/ 2147483647 w 389"/>
              <a:gd name="T13" fmla="*/ 2147483647 h 574"/>
              <a:gd name="T14" fmla="*/ 2147483647 w 389"/>
              <a:gd name="T15" fmla="*/ 2147483647 h 574"/>
              <a:gd name="T16" fmla="*/ 2147483647 w 389"/>
              <a:gd name="T17" fmla="*/ 0 h 574"/>
              <a:gd name="T18" fmla="*/ 0 w 389"/>
              <a:gd name="T19" fmla="*/ 0 h 574"/>
              <a:gd name="T20" fmla="*/ 2147483647 w 389"/>
              <a:gd name="T21" fmla="*/ 2147483647 h 574"/>
              <a:gd name="T22" fmla="*/ 2147483647 w 389"/>
              <a:gd name="T23" fmla="*/ 2147483647 h 574"/>
              <a:gd name="T24" fmla="*/ 2147483647 w 389"/>
              <a:gd name="T25" fmla="*/ 2147483647 h 574"/>
              <a:gd name="T26" fmla="*/ 2147483647 w 389"/>
              <a:gd name="T27" fmla="*/ 2147483647 h 574"/>
              <a:gd name="T28" fmla="*/ 2147483647 w 389"/>
              <a:gd name="T29" fmla="*/ 2147483647 h 574"/>
              <a:gd name="T30" fmla="*/ 2147483647 w 389"/>
              <a:gd name="T31" fmla="*/ 2147483647 h 574"/>
              <a:gd name="T32" fmla="*/ 2147483647 w 389"/>
              <a:gd name="T33" fmla="*/ 2147483647 h 574"/>
              <a:gd name="T34" fmla="*/ 2147483647 w 389"/>
              <a:gd name="T35" fmla="*/ 2147483647 h 574"/>
              <a:gd name="T36" fmla="*/ 2147483647 w 389"/>
              <a:gd name="T37" fmla="*/ 2147483647 h 574"/>
              <a:gd name="T38" fmla="*/ 2147483647 w 389"/>
              <a:gd name="T39" fmla="*/ 2147483647 h 574"/>
              <a:gd name="T40" fmla="*/ 2147483647 w 389"/>
              <a:gd name="T41" fmla="*/ 2147483647 h 574"/>
              <a:gd name="T42" fmla="*/ 2147483647 w 389"/>
              <a:gd name="T43" fmla="*/ 2147483647 h 574"/>
              <a:gd name="T44" fmla="*/ 2147483647 w 389"/>
              <a:gd name="T45" fmla="*/ 2147483647 h 574"/>
              <a:gd name="T46" fmla="*/ 2147483647 w 389"/>
              <a:gd name="T47" fmla="*/ 2147483647 h 574"/>
              <a:gd name="T48" fmla="*/ 2147483647 w 389"/>
              <a:gd name="T49" fmla="*/ 2147483647 h 574"/>
              <a:gd name="T50" fmla="*/ 2147483647 w 389"/>
              <a:gd name="T51" fmla="*/ 2147483647 h 574"/>
              <a:gd name="T52" fmla="*/ 2147483647 w 389"/>
              <a:gd name="T53" fmla="*/ 2147483647 h 574"/>
              <a:gd name="T54" fmla="*/ 2147483647 w 389"/>
              <a:gd name="T55" fmla="*/ 2147483647 h 574"/>
              <a:gd name="T56" fmla="*/ 2147483647 w 389"/>
              <a:gd name="T57" fmla="*/ 2147483647 h 574"/>
              <a:gd name="T58" fmla="*/ 2147483647 w 389"/>
              <a:gd name="T59" fmla="*/ 2147483647 h 574"/>
              <a:gd name="T60" fmla="*/ 2147483647 w 389"/>
              <a:gd name="T61" fmla="*/ 2147483647 h 574"/>
              <a:gd name="T62" fmla="*/ 2147483647 w 389"/>
              <a:gd name="T63" fmla="*/ 2147483647 h 574"/>
              <a:gd name="T64" fmla="*/ 2147483647 w 389"/>
              <a:gd name="T65" fmla="*/ 2147483647 h 574"/>
              <a:gd name="T66" fmla="*/ 2147483647 w 389"/>
              <a:gd name="T67" fmla="*/ 2147483647 h 574"/>
              <a:gd name="T68" fmla="*/ 2147483647 w 389"/>
              <a:gd name="T69" fmla="*/ 2147483647 h 574"/>
              <a:gd name="T70" fmla="*/ 2147483647 w 389"/>
              <a:gd name="T71" fmla="*/ 2147483647 h 574"/>
              <a:gd name="T72" fmla="*/ 2147483647 w 389"/>
              <a:gd name="T73" fmla="*/ 2147483647 h 574"/>
              <a:gd name="T74" fmla="*/ 2147483647 w 389"/>
              <a:gd name="T75" fmla="*/ 2147483647 h 5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89" h="574">
                <a:moveTo>
                  <a:pt x="389" y="559"/>
                </a:moveTo>
                <a:lnTo>
                  <a:pt x="389" y="22"/>
                </a:lnTo>
                <a:lnTo>
                  <a:pt x="359" y="22"/>
                </a:lnTo>
                <a:lnTo>
                  <a:pt x="329" y="21"/>
                </a:lnTo>
                <a:lnTo>
                  <a:pt x="299" y="21"/>
                </a:lnTo>
                <a:lnTo>
                  <a:pt x="269" y="19"/>
                </a:lnTo>
                <a:lnTo>
                  <a:pt x="239" y="18"/>
                </a:lnTo>
                <a:lnTo>
                  <a:pt x="210" y="17"/>
                </a:lnTo>
                <a:lnTo>
                  <a:pt x="177" y="15"/>
                </a:lnTo>
                <a:lnTo>
                  <a:pt x="146" y="13"/>
                </a:lnTo>
                <a:lnTo>
                  <a:pt x="114" y="10"/>
                </a:lnTo>
                <a:lnTo>
                  <a:pt x="83" y="7"/>
                </a:lnTo>
                <a:lnTo>
                  <a:pt x="50" y="4"/>
                </a:lnTo>
                <a:lnTo>
                  <a:pt x="19" y="2"/>
                </a:lnTo>
                <a:lnTo>
                  <a:pt x="15" y="2"/>
                </a:lnTo>
                <a:lnTo>
                  <a:pt x="12" y="2"/>
                </a:lnTo>
                <a:lnTo>
                  <a:pt x="9" y="2"/>
                </a:lnTo>
                <a:lnTo>
                  <a:pt x="5" y="0"/>
                </a:lnTo>
                <a:lnTo>
                  <a:pt x="2" y="0"/>
                </a:lnTo>
                <a:lnTo>
                  <a:pt x="0" y="0"/>
                </a:lnTo>
                <a:lnTo>
                  <a:pt x="0" y="556"/>
                </a:lnTo>
                <a:lnTo>
                  <a:pt x="8" y="557"/>
                </a:lnTo>
                <a:lnTo>
                  <a:pt x="17" y="560"/>
                </a:lnTo>
                <a:lnTo>
                  <a:pt x="26" y="561"/>
                </a:lnTo>
                <a:lnTo>
                  <a:pt x="35" y="563"/>
                </a:lnTo>
                <a:lnTo>
                  <a:pt x="45" y="564"/>
                </a:lnTo>
                <a:lnTo>
                  <a:pt x="54" y="565"/>
                </a:lnTo>
                <a:lnTo>
                  <a:pt x="67" y="568"/>
                </a:lnTo>
                <a:lnTo>
                  <a:pt x="80" y="570"/>
                </a:lnTo>
                <a:lnTo>
                  <a:pt x="94" y="571"/>
                </a:lnTo>
                <a:lnTo>
                  <a:pt x="108" y="572"/>
                </a:lnTo>
                <a:lnTo>
                  <a:pt x="121" y="574"/>
                </a:lnTo>
                <a:lnTo>
                  <a:pt x="135" y="574"/>
                </a:lnTo>
                <a:lnTo>
                  <a:pt x="144" y="572"/>
                </a:lnTo>
                <a:lnTo>
                  <a:pt x="154" y="571"/>
                </a:lnTo>
                <a:lnTo>
                  <a:pt x="163" y="570"/>
                </a:lnTo>
                <a:lnTo>
                  <a:pt x="172" y="567"/>
                </a:lnTo>
                <a:lnTo>
                  <a:pt x="178" y="564"/>
                </a:lnTo>
                <a:lnTo>
                  <a:pt x="184" y="561"/>
                </a:lnTo>
                <a:lnTo>
                  <a:pt x="189" y="559"/>
                </a:lnTo>
                <a:lnTo>
                  <a:pt x="199" y="554"/>
                </a:lnTo>
                <a:lnTo>
                  <a:pt x="207" y="549"/>
                </a:lnTo>
                <a:lnTo>
                  <a:pt x="215" y="545"/>
                </a:lnTo>
                <a:lnTo>
                  <a:pt x="224" y="539"/>
                </a:lnTo>
                <a:lnTo>
                  <a:pt x="230" y="535"/>
                </a:lnTo>
                <a:lnTo>
                  <a:pt x="239" y="531"/>
                </a:lnTo>
                <a:lnTo>
                  <a:pt x="247" y="527"/>
                </a:lnTo>
                <a:lnTo>
                  <a:pt x="255" y="523"/>
                </a:lnTo>
                <a:lnTo>
                  <a:pt x="260" y="522"/>
                </a:lnTo>
                <a:lnTo>
                  <a:pt x="266" y="519"/>
                </a:lnTo>
                <a:lnTo>
                  <a:pt x="273" y="518"/>
                </a:lnTo>
                <a:lnTo>
                  <a:pt x="278" y="516"/>
                </a:lnTo>
                <a:lnTo>
                  <a:pt x="284" y="515"/>
                </a:lnTo>
                <a:lnTo>
                  <a:pt x="290" y="514"/>
                </a:lnTo>
                <a:lnTo>
                  <a:pt x="299" y="512"/>
                </a:lnTo>
                <a:lnTo>
                  <a:pt x="308" y="511"/>
                </a:lnTo>
                <a:lnTo>
                  <a:pt x="315" y="511"/>
                </a:lnTo>
                <a:lnTo>
                  <a:pt x="320" y="511"/>
                </a:lnTo>
                <a:lnTo>
                  <a:pt x="327" y="511"/>
                </a:lnTo>
                <a:lnTo>
                  <a:pt x="334" y="511"/>
                </a:lnTo>
                <a:lnTo>
                  <a:pt x="340" y="512"/>
                </a:lnTo>
                <a:lnTo>
                  <a:pt x="345" y="514"/>
                </a:lnTo>
                <a:lnTo>
                  <a:pt x="350" y="514"/>
                </a:lnTo>
                <a:lnTo>
                  <a:pt x="356" y="516"/>
                </a:lnTo>
                <a:lnTo>
                  <a:pt x="361" y="518"/>
                </a:lnTo>
                <a:lnTo>
                  <a:pt x="367" y="520"/>
                </a:lnTo>
                <a:lnTo>
                  <a:pt x="371" y="524"/>
                </a:lnTo>
                <a:lnTo>
                  <a:pt x="375" y="527"/>
                </a:lnTo>
                <a:lnTo>
                  <a:pt x="378" y="530"/>
                </a:lnTo>
                <a:lnTo>
                  <a:pt x="379" y="534"/>
                </a:lnTo>
                <a:lnTo>
                  <a:pt x="382" y="537"/>
                </a:lnTo>
                <a:lnTo>
                  <a:pt x="383" y="539"/>
                </a:lnTo>
                <a:lnTo>
                  <a:pt x="385" y="544"/>
                </a:lnTo>
                <a:lnTo>
                  <a:pt x="386" y="548"/>
                </a:lnTo>
                <a:lnTo>
                  <a:pt x="387" y="552"/>
                </a:lnTo>
                <a:lnTo>
                  <a:pt x="389" y="554"/>
                </a:lnTo>
                <a:lnTo>
                  <a:pt x="389" y="55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1" name="Freeform 1736"/>
          <p:cNvSpPr>
            <a:spLocks/>
          </p:cNvSpPr>
          <p:nvPr/>
        </p:nvSpPr>
        <p:spPr bwMode="auto">
          <a:xfrm>
            <a:off x="5461000" y="4668838"/>
            <a:ext cx="204788" cy="303212"/>
          </a:xfrm>
          <a:custGeom>
            <a:avLst/>
            <a:gdLst>
              <a:gd name="T0" fmla="*/ 0 w 389"/>
              <a:gd name="T1" fmla="*/ 0 h 574"/>
              <a:gd name="T2" fmla="*/ 2147483647 w 389"/>
              <a:gd name="T3" fmla="*/ 0 h 574"/>
              <a:gd name="T4" fmla="*/ 2147483647 w 389"/>
              <a:gd name="T5" fmla="*/ 2147483647 h 574"/>
              <a:gd name="T6" fmla="*/ 2147483647 w 389"/>
              <a:gd name="T7" fmla="*/ 2147483647 h 574"/>
              <a:gd name="T8" fmla="*/ 2147483647 w 389"/>
              <a:gd name="T9" fmla="*/ 2147483647 h 574"/>
              <a:gd name="T10" fmla="*/ 2147483647 w 389"/>
              <a:gd name="T11" fmla="*/ 2147483647 h 574"/>
              <a:gd name="T12" fmla="*/ 2147483647 w 389"/>
              <a:gd name="T13" fmla="*/ 2147483647 h 574"/>
              <a:gd name="T14" fmla="*/ 2147483647 w 389"/>
              <a:gd name="T15" fmla="*/ 2147483647 h 574"/>
              <a:gd name="T16" fmla="*/ 2147483647 w 389"/>
              <a:gd name="T17" fmla="*/ 2147483647 h 574"/>
              <a:gd name="T18" fmla="*/ 2147483647 w 389"/>
              <a:gd name="T19" fmla="*/ 2147483647 h 574"/>
              <a:gd name="T20" fmla="*/ 2147483647 w 389"/>
              <a:gd name="T21" fmla="*/ 2147483647 h 574"/>
              <a:gd name="T22" fmla="*/ 2147483647 w 389"/>
              <a:gd name="T23" fmla="*/ 2147483647 h 574"/>
              <a:gd name="T24" fmla="*/ 2147483647 w 389"/>
              <a:gd name="T25" fmla="*/ 2147483647 h 574"/>
              <a:gd name="T26" fmla="*/ 2147483647 w 389"/>
              <a:gd name="T27" fmla="*/ 2147483647 h 574"/>
              <a:gd name="T28" fmla="*/ 2147483647 w 389"/>
              <a:gd name="T29" fmla="*/ 2147483647 h 574"/>
              <a:gd name="T30" fmla="*/ 2147483647 w 389"/>
              <a:gd name="T31" fmla="*/ 2147483647 h 574"/>
              <a:gd name="T32" fmla="*/ 2147483647 w 389"/>
              <a:gd name="T33" fmla="*/ 2147483647 h 574"/>
              <a:gd name="T34" fmla="*/ 2147483647 w 389"/>
              <a:gd name="T35" fmla="*/ 2147483647 h 574"/>
              <a:gd name="T36" fmla="*/ 2147483647 w 389"/>
              <a:gd name="T37" fmla="*/ 2147483647 h 574"/>
              <a:gd name="T38" fmla="*/ 2147483647 w 389"/>
              <a:gd name="T39" fmla="*/ 2147483647 h 574"/>
              <a:gd name="T40" fmla="*/ 2147483647 w 389"/>
              <a:gd name="T41" fmla="*/ 2147483647 h 574"/>
              <a:gd name="T42" fmla="*/ 2147483647 w 389"/>
              <a:gd name="T43" fmla="*/ 2147483647 h 574"/>
              <a:gd name="T44" fmla="*/ 2147483647 w 389"/>
              <a:gd name="T45" fmla="*/ 2147483647 h 574"/>
              <a:gd name="T46" fmla="*/ 2147483647 w 389"/>
              <a:gd name="T47" fmla="*/ 2147483647 h 574"/>
              <a:gd name="T48" fmla="*/ 2147483647 w 389"/>
              <a:gd name="T49" fmla="*/ 2147483647 h 574"/>
              <a:gd name="T50" fmla="*/ 2147483647 w 389"/>
              <a:gd name="T51" fmla="*/ 2147483647 h 574"/>
              <a:gd name="T52" fmla="*/ 2147483647 w 389"/>
              <a:gd name="T53" fmla="*/ 2147483647 h 574"/>
              <a:gd name="T54" fmla="*/ 2147483647 w 389"/>
              <a:gd name="T55" fmla="*/ 2147483647 h 574"/>
              <a:gd name="T56" fmla="*/ 2147483647 w 389"/>
              <a:gd name="T57" fmla="*/ 2147483647 h 574"/>
              <a:gd name="T58" fmla="*/ 2147483647 w 389"/>
              <a:gd name="T59" fmla="*/ 2147483647 h 574"/>
              <a:gd name="T60" fmla="*/ 2147483647 w 389"/>
              <a:gd name="T61" fmla="*/ 2147483647 h 574"/>
              <a:gd name="T62" fmla="*/ 2147483647 w 389"/>
              <a:gd name="T63" fmla="*/ 2147483647 h 574"/>
              <a:gd name="T64" fmla="*/ 2147483647 w 389"/>
              <a:gd name="T65" fmla="*/ 2147483647 h 574"/>
              <a:gd name="T66" fmla="*/ 2147483647 w 389"/>
              <a:gd name="T67" fmla="*/ 2147483647 h 574"/>
              <a:gd name="T68" fmla="*/ 2147483647 w 389"/>
              <a:gd name="T69" fmla="*/ 2147483647 h 574"/>
              <a:gd name="T70" fmla="*/ 2147483647 w 389"/>
              <a:gd name="T71" fmla="*/ 2147483647 h 574"/>
              <a:gd name="T72" fmla="*/ 2147483647 w 389"/>
              <a:gd name="T73" fmla="*/ 2147483647 h 574"/>
              <a:gd name="T74" fmla="*/ 2147483647 w 389"/>
              <a:gd name="T75" fmla="*/ 2147483647 h 5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389" h="574">
                <a:moveTo>
                  <a:pt x="0" y="556"/>
                </a:move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9" y="2"/>
                </a:lnTo>
                <a:lnTo>
                  <a:pt x="12" y="2"/>
                </a:lnTo>
                <a:lnTo>
                  <a:pt x="15" y="2"/>
                </a:lnTo>
                <a:lnTo>
                  <a:pt x="19" y="2"/>
                </a:lnTo>
                <a:lnTo>
                  <a:pt x="50" y="4"/>
                </a:lnTo>
                <a:lnTo>
                  <a:pt x="83" y="7"/>
                </a:lnTo>
                <a:lnTo>
                  <a:pt x="114" y="10"/>
                </a:lnTo>
                <a:lnTo>
                  <a:pt x="146" y="13"/>
                </a:lnTo>
                <a:lnTo>
                  <a:pt x="177" y="15"/>
                </a:lnTo>
                <a:lnTo>
                  <a:pt x="210" y="17"/>
                </a:lnTo>
                <a:lnTo>
                  <a:pt x="239" y="18"/>
                </a:lnTo>
                <a:lnTo>
                  <a:pt x="269" y="19"/>
                </a:lnTo>
                <a:lnTo>
                  <a:pt x="299" y="21"/>
                </a:lnTo>
                <a:lnTo>
                  <a:pt x="329" y="21"/>
                </a:lnTo>
                <a:lnTo>
                  <a:pt x="359" y="22"/>
                </a:lnTo>
                <a:lnTo>
                  <a:pt x="389" y="22"/>
                </a:lnTo>
                <a:lnTo>
                  <a:pt x="389" y="559"/>
                </a:lnTo>
                <a:lnTo>
                  <a:pt x="389" y="554"/>
                </a:lnTo>
                <a:lnTo>
                  <a:pt x="387" y="552"/>
                </a:lnTo>
                <a:lnTo>
                  <a:pt x="386" y="548"/>
                </a:lnTo>
                <a:lnTo>
                  <a:pt x="385" y="544"/>
                </a:lnTo>
                <a:lnTo>
                  <a:pt x="383" y="539"/>
                </a:lnTo>
                <a:lnTo>
                  <a:pt x="382" y="537"/>
                </a:lnTo>
                <a:lnTo>
                  <a:pt x="379" y="534"/>
                </a:lnTo>
                <a:lnTo>
                  <a:pt x="378" y="530"/>
                </a:lnTo>
                <a:lnTo>
                  <a:pt x="375" y="527"/>
                </a:lnTo>
                <a:lnTo>
                  <a:pt x="371" y="524"/>
                </a:lnTo>
                <a:lnTo>
                  <a:pt x="367" y="520"/>
                </a:lnTo>
                <a:lnTo>
                  <a:pt x="361" y="518"/>
                </a:lnTo>
                <a:lnTo>
                  <a:pt x="356" y="516"/>
                </a:lnTo>
                <a:lnTo>
                  <a:pt x="350" y="514"/>
                </a:lnTo>
                <a:lnTo>
                  <a:pt x="345" y="514"/>
                </a:lnTo>
                <a:lnTo>
                  <a:pt x="340" y="512"/>
                </a:lnTo>
                <a:lnTo>
                  <a:pt x="334" y="511"/>
                </a:lnTo>
                <a:lnTo>
                  <a:pt x="327" y="511"/>
                </a:lnTo>
                <a:lnTo>
                  <a:pt x="320" y="511"/>
                </a:lnTo>
                <a:lnTo>
                  <a:pt x="315" y="511"/>
                </a:lnTo>
                <a:lnTo>
                  <a:pt x="308" y="511"/>
                </a:lnTo>
                <a:lnTo>
                  <a:pt x="299" y="512"/>
                </a:lnTo>
                <a:lnTo>
                  <a:pt x="290" y="514"/>
                </a:lnTo>
                <a:lnTo>
                  <a:pt x="284" y="515"/>
                </a:lnTo>
                <a:lnTo>
                  <a:pt x="278" y="516"/>
                </a:lnTo>
                <a:lnTo>
                  <a:pt x="273" y="518"/>
                </a:lnTo>
                <a:lnTo>
                  <a:pt x="266" y="519"/>
                </a:lnTo>
                <a:lnTo>
                  <a:pt x="260" y="522"/>
                </a:lnTo>
                <a:lnTo>
                  <a:pt x="255" y="523"/>
                </a:lnTo>
                <a:lnTo>
                  <a:pt x="247" y="527"/>
                </a:lnTo>
                <a:lnTo>
                  <a:pt x="239" y="531"/>
                </a:lnTo>
                <a:lnTo>
                  <a:pt x="230" y="535"/>
                </a:lnTo>
                <a:lnTo>
                  <a:pt x="224" y="539"/>
                </a:lnTo>
                <a:lnTo>
                  <a:pt x="215" y="545"/>
                </a:lnTo>
                <a:lnTo>
                  <a:pt x="207" y="549"/>
                </a:lnTo>
                <a:lnTo>
                  <a:pt x="199" y="554"/>
                </a:lnTo>
                <a:lnTo>
                  <a:pt x="189" y="559"/>
                </a:lnTo>
                <a:lnTo>
                  <a:pt x="184" y="561"/>
                </a:lnTo>
                <a:lnTo>
                  <a:pt x="178" y="564"/>
                </a:lnTo>
                <a:lnTo>
                  <a:pt x="172" y="567"/>
                </a:lnTo>
                <a:lnTo>
                  <a:pt x="163" y="570"/>
                </a:lnTo>
                <a:lnTo>
                  <a:pt x="154" y="571"/>
                </a:lnTo>
                <a:lnTo>
                  <a:pt x="144" y="572"/>
                </a:lnTo>
                <a:lnTo>
                  <a:pt x="135" y="574"/>
                </a:lnTo>
                <a:lnTo>
                  <a:pt x="121" y="574"/>
                </a:lnTo>
                <a:lnTo>
                  <a:pt x="108" y="572"/>
                </a:lnTo>
                <a:lnTo>
                  <a:pt x="94" y="571"/>
                </a:lnTo>
                <a:lnTo>
                  <a:pt x="80" y="570"/>
                </a:lnTo>
                <a:lnTo>
                  <a:pt x="67" y="568"/>
                </a:lnTo>
                <a:lnTo>
                  <a:pt x="54" y="565"/>
                </a:lnTo>
                <a:lnTo>
                  <a:pt x="45" y="564"/>
                </a:lnTo>
                <a:lnTo>
                  <a:pt x="35" y="563"/>
                </a:lnTo>
                <a:lnTo>
                  <a:pt x="26" y="561"/>
                </a:lnTo>
                <a:lnTo>
                  <a:pt x="17" y="560"/>
                </a:lnTo>
                <a:lnTo>
                  <a:pt x="8" y="557"/>
                </a:lnTo>
                <a:lnTo>
                  <a:pt x="0" y="55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2" name="Line 1737"/>
          <p:cNvSpPr>
            <a:spLocks noChangeShapeType="1"/>
          </p:cNvSpPr>
          <p:nvPr/>
        </p:nvSpPr>
        <p:spPr bwMode="auto">
          <a:xfrm flipV="1">
            <a:off x="5665788" y="4772025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3" name="Line 1738"/>
          <p:cNvSpPr>
            <a:spLocks noChangeShapeType="1"/>
          </p:cNvSpPr>
          <p:nvPr/>
        </p:nvSpPr>
        <p:spPr bwMode="auto">
          <a:xfrm flipV="1">
            <a:off x="5665788" y="44704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4" name="Line 1739"/>
          <p:cNvSpPr>
            <a:spLocks noChangeShapeType="1"/>
          </p:cNvSpPr>
          <p:nvPr/>
        </p:nvSpPr>
        <p:spPr bwMode="auto">
          <a:xfrm flipV="1">
            <a:off x="5665788" y="41719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5" name="Line 1740"/>
          <p:cNvSpPr>
            <a:spLocks noChangeShapeType="1"/>
          </p:cNvSpPr>
          <p:nvPr/>
        </p:nvSpPr>
        <p:spPr bwMode="auto">
          <a:xfrm flipV="1">
            <a:off x="5665788" y="387191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6" name="Line 1741"/>
          <p:cNvSpPr>
            <a:spLocks noChangeShapeType="1"/>
          </p:cNvSpPr>
          <p:nvPr/>
        </p:nvSpPr>
        <p:spPr bwMode="auto">
          <a:xfrm flipV="1">
            <a:off x="5665788" y="357187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7" name="Line 1742"/>
          <p:cNvSpPr>
            <a:spLocks noChangeShapeType="1"/>
          </p:cNvSpPr>
          <p:nvPr/>
        </p:nvSpPr>
        <p:spPr bwMode="auto">
          <a:xfrm flipV="1">
            <a:off x="5665788" y="32718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8" name="Line 1743"/>
          <p:cNvSpPr>
            <a:spLocks noChangeShapeType="1"/>
          </p:cNvSpPr>
          <p:nvPr/>
        </p:nvSpPr>
        <p:spPr bwMode="auto">
          <a:xfrm flipV="1">
            <a:off x="5665788" y="29718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49" name="Line 1744"/>
          <p:cNvSpPr>
            <a:spLocks noChangeShapeType="1"/>
          </p:cNvSpPr>
          <p:nvPr/>
        </p:nvSpPr>
        <p:spPr bwMode="auto">
          <a:xfrm flipV="1">
            <a:off x="5665788" y="26733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50" name="Line 1745"/>
          <p:cNvSpPr>
            <a:spLocks noChangeShapeType="1"/>
          </p:cNvSpPr>
          <p:nvPr/>
        </p:nvSpPr>
        <p:spPr bwMode="auto">
          <a:xfrm flipV="1">
            <a:off x="5665788" y="2536825"/>
            <a:ext cx="1587" cy="365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51" name="Freeform 1746"/>
          <p:cNvSpPr>
            <a:spLocks/>
          </p:cNvSpPr>
          <p:nvPr/>
        </p:nvSpPr>
        <p:spPr bwMode="auto">
          <a:xfrm>
            <a:off x="4876800" y="2430463"/>
            <a:ext cx="584200" cy="161925"/>
          </a:xfrm>
          <a:custGeom>
            <a:avLst/>
            <a:gdLst>
              <a:gd name="T0" fmla="*/ 0 w 1102"/>
              <a:gd name="T1" fmla="*/ 2147483647 h 305"/>
              <a:gd name="T2" fmla="*/ 2147483647 w 1102"/>
              <a:gd name="T3" fmla="*/ 2147483647 h 305"/>
              <a:gd name="T4" fmla="*/ 2147483647 w 1102"/>
              <a:gd name="T5" fmla="*/ 2147483647 h 305"/>
              <a:gd name="T6" fmla="*/ 2147483647 w 1102"/>
              <a:gd name="T7" fmla="*/ 2147483647 h 305"/>
              <a:gd name="T8" fmla="*/ 2147483647 w 1102"/>
              <a:gd name="T9" fmla="*/ 0 h 305"/>
              <a:gd name="T10" fmla="*/ 2147483647 w 1102"/>
              <a:gd name="T11" fmla="*/ 0 h 305"/>
              <a:gd name="T12" fmla="*/ 2147483647 w 1102"/>
              <a:gd name="T13" fmla="*/ 2147483647 h 305"/>
              <a:gd name="T14" fmla="*/ 0 w 1102"/>
              <a:gd name="T15" fmla="*/ 2147483647 h 305"/>
              <a:gd name="T16" fmla="*/ 0 w 1102"/>
              <a:gd name="T17" fmla="*/ 2147483647 h 3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2" h="305">
                <a:moveTo>
                  <a:pt x="0" y="305"/>
                </a:moveTo>
                <a:lnTo>
                  <a:pt x="1102" y="305"/>
                </a:lnTo>
                <a:lnTo>
                  <a:pt x="1102" y="200"/>
                </a:lnTo>
                <a:lnTo>
                  <a:pt x="1091" y="200"/>
                </a:lnTo>
                <a:lnTo>
                  <a:pt x="1091" y="0"/>
                </a:lnTo>
                <a:lnTo>
                  <a:pt x="11" y="0"/>
                </a:lnTo>
                <a:lnTo>
                  <a:pt x="11" y="200"/>
                </a:lnTo>
                <a:lnTo>
                  <a:pt x="0" y="20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52" name="Rectangle 1747"/>
          <p:cNvSpPr>
            <a:spLocks noChangeArrowheads="1"/>
          </p:cNvSpPr>
          <p:nvPr/>
        </p:nvSpPr>
        <p:spPr bwMode="auto">
          <a:xfrm>
            <a:off x="4876800" y="2608263"/>
            <a:ext cx="584200" cy="1666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3" name="Rectangle 1748"/>
          <p:cNvSpPr>
            <a:spLocks noChangeArrowheads="1"/>
          </p:cNvSpPr>
          <p:nvPr/>
        </p:nvSpPr>
        <p:spPr bwMode="auto">
          <a:xfrm>
            <a:off x="4876800" y="2792413"/>
            <a:ext cx="584200" cy="1698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4" name="Rectangle 1749"/>
          <p:cNvSpPr>
            <a:spLocks noChangeArrowheads="1"/>
          </p:cNvSpPr>
          <p:nvPr/>
        </p:nvSpPr>
        <p:spPr bwMode="auto">
          <a:xfrm>
            <a:off x="4876800" y="2976563"/>
            <a:ext cx="584200" cy="1651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5" name="Rectangle 1750"/>
          <p:cNvSpPr>
            <a:spLocks noChangeArrowheads="1"/>
          </p:cNvSpPr>
          <p:nvPr/>
        </p:nvSpPr>
        <p:spPr bwMode="auto">
          <a:xfrm>
            <a:off x="4876800" y="3168650"/>
            <a:ext cx="584200" cy="1603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6" name="Rectangle 1751"/>
          <p:cNvSpPr>
            <a:spLocks noChangeArrowheads="1"/>
          </p:cNvSpPr>
          <p:nvPr/>
        </p:nvSpPr>
        <p:spPr bwMode="auto">
          <a:xfrm>
            <a:off x="4876800" y="3351213"/>
            <a:ext cx="584200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7" name="Rectangle 1752"/>
          <p:cNvSpPr>
            <a:spLocks noChangeArrowheads="1"/>
          </p:cNvSpPr>
          <p:nvPr/>
        </p:nvSpPr>
        <p:spPr bwMode="auto">
          <a:xfrm>
            <a:off x="4876800" y="3521075"/>
            <a:ext cx="584200" cy="1476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8" name="Rectangle 1753"/>
          <p:cNvSpPr>
            <a:spLocks noChangeArrowheads="1"/>
          </p:cNvSpPr>
          <p:nvPr/>
        </p:nvSpPr>
        <p:spPr bwMode="auto">
          <a:xfrm>
            <a:off x="4876800" y="3694113"/>
            <a:ext cx="584200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59" name="Rectangle 1754"/>
          <p:cNvSpPr>
            <a:spLocks noChangeArrowheads="1"/>
          </p:cNvSpPr>
          <p:nvPr/>
        </p:nvSpPr>
        <p:spPr bwMode="auto">
          <a:xfrm>
            <a:off x="4876800" y="3868738"/>
            <a:ext cx="584200" cy="1444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0" name="Rectangle 1755"/>
          <p:cNvSpPr>
            <a:spLocks noChangeArrowheads="1"/>
          </p:cNvSpPr>
          <p:nvPr/>
        </p:nvSpPr>
        <p:spPr bwMode="auto">
          <a:xfrm>
            <a:off x="4876800" y="4032250"/>
            <a:ext cx="584200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1" name="Rectangle 1756"/>
          <p:cNvSpPr>
            <a:spLocks noChangeArrowheads="1"/>
          </p:cNvSpPr>
          <p:nvPr/>
        </p:nvSpPr>
        <p:spPr bwMode="auto">
          <a:xfrm>
            <a:off x="4876800" y="4202113"/>
            <a:ext cx="584200" cy="14763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2" name="Rectangle 1757"/>
          <p:cNvSpPr>
            <a:spLocks noChangeArrowheads="1"/>
          </p:cNvSpPr>
          <p:nvPr/>
        </p:nvSpPr>
        <p:spPr bwMode="auto">
          <a:xfrm>
            <a:off x="4876800" y="4373563"/>
            <a:ext cx="584200" cy="14763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3" name="Freeform 1758"/>
          <p:cNvSpPr>
            <a:spLocks/>
          </p:cNvSpPr>
          <p:nvPr/>
        </p:nvSpPr>
        <p:spPr bwMode="auto">
          <a:xfrm>
            <a:off x="4876800" y="4546600"/>
            <a:ext cx="584200" cy="149225"/>
          </a:xfrm>
          <a:custGeom>
            <a:avLst/>
            <a:gdLst>
              <a:gd name="T0" fmla="*/ 2147483647 w 1102"/>
              <a:gd name="T1" fmla="*/ 0 h 284"/>
              <a:gd name="T2" fmla="*/ 0 w 1102"/>
              <a:gd name="T3" fmla="*/ 0 h 284"/>
              <a:gd name="T4" fmla="*/ 0 w 1102"/>
              <a:gd name="T5" fmla="*/ 2147483647 h 284"/>
              <a:gd name="T6" fmla="*/ 2147483647 w 1102"/>
              <a:gd name="T7" fmla="*/ 2147483647 h 284"/>
              <a:gd name="T8" fmla="*/ 2147483647 w 1102"/>
              <a:gd name="T9" fmla="*/ 2147483647 h 284"/>
              <a:gd name="T10" fmla="*/ 2147483647 w 1102"/>
              <a:gd name="T11" fmla="*/ 2147483647 h 284"/>
              <a:gd name="T12" fmla="*/ 2147483647 w 1102"/>
              <a:gd name="T13" fmla="*/ 2147483647 h 284"/>
              <a:gd name="T14" fmla="*/ 2147483647 w 1102"/>
              <a:gd name="T15" fmla="*/ 2147483647 h 284"/>
              <a:gd name="T16" fmla="*/ 2147483647 w 1102"/>
              <a:gd name="T17" fmla="*/ 2147483647 h 284"/>
              <a:gd name="T18" fmla="*/ 2147483647 w 1102"/>
              <a:gd name="T19" fmla="*/ 2147483647 h 284"/>
              <a:gd name="T20" fmla="*/ 2147483647 w 1102"/>
              <a:gd name="T21" fmla="*/ 2147483647 h 284"/>
              <a:gd name="T22" fmla="*/ 2147483647 w 1102"/>
              <a:gd name="T23" fmla="*/ 2147483647 h 284"/>
              <a:gd name="T24" fmla="*/ 2147483647 w 1102"/>
              <a:gd name="T25" fmla="*/ 2147483647 h 284"/>
              <a:gd name="T26" fmla="*/ 2147483647 w 1102"/>
              <a:gd name="T27" fmla="*/ 2147483647 h 284"/>
              <a:gd name="T28" fmla="*/ 2147483647 w 1102"/>
              <a:gd name="T29" fmla="*/ 2147483647 h 284"/>
              <a:gd name="T30" fmla="*/ 2147483647 w 1102"/>
              <a:gd name="T31" fmla="*/ 2147483647 h 284"/>
              <a:gd name="T32" fmla="*/ 2147483647 w 1102"/>
              <a:gd name="T33" fmla="*/ 2147483647 h 284"/>
              <a:gd name="T34" fmla="*/ 2147483647 w 1102"/>
              <a:gd name="T35" fmla="*/ 2147483647 h 284"/>
              <a:gd name="T36" fmla="*/ 2147483647 w 1102"/>
              <a:gd name="T37" fmla="*/ 2147483647 h 284"/>
              <a:gd name="T38" fmla="*/ 2147483647 w 1102"/>
              <a:gd name="T39" fmla="*/ 2147483647 h 284"/>
              <a:gd name="T40" fmla="*/ 2147483647 w 1102"/>
              <a:gd name="T41" fmla="*/ 2147483647 h 284"/>
              <a:gd name="T42" fmla="*/ 2147483647 w 1102"/>
              <a:gd name="T43" fmla="*/ 2147483647 h 284"/>
              <a:gd name="T44" fmla="*/ 2147483647 w 1102"/>
              <a:gd name="T45" fmla="*/ 2147483647 h 284"/>
              <a:gd name="T46" fmla="*/ 2147483647 w 1102"/>
              <a:gd name="T47" fmla="*/ 2147483647 h 284"/>
              <a:gd name="T48" fmla="*/ 2147483647 w 1102"/>
              <a:gd name="T49" fmla="*/ 2147483647 h 284"/>
              <a:gd name="T50" fmla="*/ 2147483647 w 1102"/>
              <a:gd name="T51" fmla="*/ 2147483647 h 284"/>
              <a:gd name="T52" fmla="*/ 2147483647 w 1102"/>
              <a:gd name="T53" fmla="*/ 2147483647 h 284"/>
              <a:gd name="T54" fmla="*/ 2147483647 w 1102"/>
              <a:gd name="T55" fmla="*/ 2147483647 h 284"/>
              <a:gd name="T56" fmla="*/ 2147483647 w 1102"/>
              <a:gd name="T57" fmla="*/ 2147483647 h 284"/>
              <a:gd name="T58" fmla="*/ 2147483647 w 1102"/>
              <a:gd name="T59" fmla="*/ 2147483647 h 284"/>
              <a:gd name="T60" fmla="*/ 2147483647 w 1102"/>
              <a:gd name="T61" fmla="*/ 2147483647 h 284"/>
              <a:gd name="T62" fmla="*/ 2147483647 w 1102"/>
              <a:gd name="T63" fmla="*/ 2147483647 h 284"/>
              <a:gd name="T64" fmla="*/ 2147483647 w 1102"/>
              <a:gd name="T65" fmla="*/ 2147483647 h 284"/>
              <a:gd name="T66" fmla="*/ 2147483647 w 1102"/>
              <a:gd name="T67" fmla="*/ 2147483647 h 284"/>
              <a:gd name="T68" fmla="*/ 2147483647 w 1102"/>
              <a:gd name="T69" fmla="*/ 2147483647 h 284"/>
              <a:gd name="T70" fmla="*/ 2147483647 w 1102"/>
              <a:gd name="T71" fmla="*/ 0 h 28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02" h="284">
                <a:moveTo>
                  <a:pt x="1102" y="0"/>
                </a:moveTo>
                <a:lnTo>
                  <a:pt x="0" y="0"/>
                </a:lnTo>
                <a:lnTo>
                  <a:pt x="0" y="284"/>
                </a:lnTo>
                <a:lnTo>
                  <a:pt x="21" y="283"/>
                </a:lnTo>
                <a:lnTo>
                  <a:pt x="41" y="280"/>
                </a:lnTo>
                <a:lnTo>
                  <a:pt x="62" y="277"/>
                </a:lnTo>
                <a:lnTo>
                  <a:pt x="82" y="275"/>
                </a:lnTo>
                <a:lnTo>
                  <a:pt x="103" y="272"/>
                </a:lnTo>
                <a:lnTo>
                  <a:pt x="123" y="269"/>
                </a:lnTo>
                <a:lnTo>
                  <a:pt x="144" y="265"/>
                </a:lnTo>
                <a:lnTo>
                  <a:pt x="164" y="261"/>
                </a:lnTo>
                <a:lnTo>
                  <a:pt x="185" y="257"/>
                </a:lnTo>
                <a:lnTo>
                  <a:pt x="215" y="250"/>
                </a:lnTo>
                <a:lnTo>
                  <a:pt x="246" y="245"/>
                </a:lnTo>
                <a:lnTo>
                  <a:pt x="266" y="241"/>
                </a:lnTo>
                <a:lnTo>
                  <a:pt x="287" y="238"/>
                </a:lnTo>
                <a:lnTo>
                  <a:pt x="307" y="235"/>
                </a:lnTo>
                <a:lnTo>
                  <a:pt x="325" y="232"/>
                </a:lnTo>
                <a:lnTo>
                  <a:pt x="342" y="231"/>
                </a:lnTo>
                <a:lnTo>
                  <a:pt x="359" y="230"/>
                </a:lnTo>
                <a:lnTo>
                  <a:pt x="377" y="230"/>
                </a:lnTo>
                <a:lnTo>
                  <a:pt x="395" y="228"/>
                </a:lnTo>
                <a:lnTo>
                  <a:pt x="412" y="228"/>
                </a:lnTo>
                <a:lnTo>
                  <a:pt x="438" y="228"/>
                </a:lnTo>
                <a:lnTo>
                  <a:pt x="466" y="228"/>
                </a:lnTo>
                <a:lnTo>
                  <a:pt x="535" y="227"/>
                </a:lnTo>
                <a:lnTo>
                  <a:pt x="606" y="227"/>
                </a:lnTo>
                <a:lnTo>
                  <a:pt x="679" y="226"/>
                </a:lnTo>
                <a:lnTo>
                  <a:pt x="750" y="226"/>
                </a:lnTo>
                <a:lnTo>
                  <a:pt x="822" y="224"/>
                </a:lnTo>
                <a:lnTo>
                  <a:pt x="893" y="226"/>
                </a:lnTo>
                <a:lnTo>
                  <a:pt x="946" y="226"/>
                </a:lnTo>
                <a:lnTo>
                  <a:pt x="998" y="227"/>
                </a:lnTo>
                <a:lnTo>
                  <a:pt x="1050" y="230"/>
                </a:lnTo>
                <a:lnTo>
                  <a:pt x="1102" y="232"/>
                </a:lnTo>
                <a:lnTo>
                  <a:pt x="1102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64" name="Rectangle 1759"/>
          <p:cNvSpPr>
            <a:spLocks noChangeArrowheads="1"/>
          </p:cNvSpPr>
          <p:nvPr/>
        </p:nvSpPr>
        <p:spPr bwMode="auto">
          <a:xfrm>
            <a:off x="4876800" y="3141663"/>
            <a:ext cx="584200" cy="2698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5" name="Rectangle 1760"/>
          <p:cNvSpPr>
            <a:spLocks noChangeArrowheads="1"/>
          </p:cNvSpPr>
          <p:nvPr/>
        </p:nvSpPr>
        <p:spPr bwMode="auto">
          <a:xfrm>
            <a:off x="4876800" y="3328988"/>
            <a:ext cx="584200" cy="2222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6" name="Rectangle 1761"/>
          <p:cNvSpPr>
            <a:spLocks noChangeArrowheads="1"/>
          </p:cNvSpPr>
          <p:nvPr/>
        </p:nvSpPr>
        <p:spPr bwMode="auto">
          <a:xfrm>
            <a:off x="4876800" y="3500438"/>
            <a:ext cx="584200" cy="2063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7" name="Rectangle 1762"/>
          <p:cNvSpPr>
            <a:spLocks noChangeArrowheads="1"/>
          </p:cNvSpPr>
          <p:nvPr/>
        </p:nvSpPr>
        <p:spPr bwMode="auto">
          <a:xfrm>
            <a:off x="4876800" y="2592388"/>
            <a:ext cx="584200" cy="1587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8" name="Rectangle 1763"/>
          <p:cNvSpPr>
            <a:spLocks noChangeArrowheads="1"/>
          </p:cNvSpPr>
          <p:nvPr/>
        </p:nvSpPr>
        <p:spPr bwMode="auto">
          <a:xfrm>
            <a:off x="4876800" y="2774950"/>
            <a:ext cx="584200" cy="17463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69" name="Rectangle 1764"/>
          <p:cNvSpPr>
            <a:spLocks noChangeArrowheads="1"/>
          </p:cNvSpPr>
          <p:nvPr/>
        </p:nvSpPr>
        <p:spPr bwMode="auto">
          <a:xfrm>
            <a:off x="4876800" y="2962275"/>
            <a:ext cx="584200" cy="1428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0" name="Rectangle 1765"/>
          <p:cNvSpPr>
            <a:spLocks noChangeArrowheads="1"/>
          </p:cNvSpPr>
          <p:nvPr/>
        </p:nvSpPr>
        <p:spPr bwMode="auto">
          <a:xfrm>
            <a:off x="4876800" y="3668713"/>
            <a:ext cx="584200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1" name="Rectangle 1766"/>
          <p:cNvSpPr>
            <a:spLocks noChangeArrowheads="1"/>
          </p:cNvSpPr>
          <p:nvPr/>
        </p:nvSpPr>
        <p:spPr bwMode="auto">
          <a:xfrm>
            <a:off x="4876800" y="4521200"/>
            <a:ext cx="584200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2" name="Rectangle 1767"/>
          <p:cNvSpPr>
            <a:spLocks noChangeArrowheads="1"/>
          </p:cNvSpPr>
          <p:nvPr/>
        </p:nvSpPr>
        <p:spPr bwMode="auto">
          <a:xfrm>
            <a:off x="4876800" y="4349750"/>
            <a:ext cx="584200" cy="23813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3" name="Rectangle 1768"/>
          <p:cNvSpPr>
            <a:spLocks noChangeArrowheads="1"/>
          </p:cNvSpPr>
          <p:nvPr/>
        </p:nvSpPr>
        <p:spPr bwMode="auto">
          <a:xfrm>
            <a:off x="4876800" y="4181475"/>
            <a:ext cx="584200" cy="2063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4" name="Rectangle 1769"/>
          <p:cNvSpPr>
            <a:spLocks noChangeArrowheads="1"/>
          </p:cNvSpPr>
          <p:nvPr/>
        </p:nvSpPr>
        <p:spPr bwMode="auto">
          <a:xfrm>
            <a:off x="4876800" y="4013200"/>
            <a:ext cx="584200" cy="1905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5" name="Rectangle 1770"/>
          <p:cNvSpPr>
            <a:spLocks noChangeArrowheads="1"/>
          </p:cNvSpPr>
          <p:nvPr/>
        </p:nvSpPr>
        <p:spPr bwMode="auto">
          <a:xfrm>
            <a:off x="4876800" y="3843338"/>
            <a:ext cx="584200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76" name="Line 1771"/>
          <p:cNvSpPr>
            <a:spLocks noChangeShapeType="1"/>
          </p:cNvSpPr>
          <p:nvPr/>
        </p:nvSpPr>
        <p:spPr bwMode="auto">
          <a:xfrm flipV="1">
            <a:off x="5461000" y="476250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77" name="Line 1772"/>
          <p:cNvSpPr>
            <a:spLocks noChangeShapeType="1"/>
          </p:cNvSpPr>
          <p:nvPr/>
        </p:nvSpPr>
        <p:spPr bwMode="auto">
          <a:xfrm flipV="1">
            <a:off x="5461000" y="44624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78" name="Line 1773"/>
          <p:cNvSpPr>
            <a:spLocks noChangeShapeType="1"/>
          </p:cNvSpPr>
          <p:nvPr/>
        </p:nvSpPr>
        <p:spPr bwMode="auto">
          <a:xfrm flipV="1">
            <a:off x="5461000" y="416401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79" name="Line 1774"/>
          <p:cNvSpPr>
            <a:spLocks noChangeShapeType="1"/>
          </p:cNvSpPr>
          <p:nvPr/>
        </p:nvSpPr>
        <p:spPr bwMode="auto">
          <a:xfrm flipV="1">
            <a:off x="5461000" y="3863975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0" name="Line 1775"/>
          <p:cNvSpPr>
            <a:spLocks noChangeShapeType="1"/>
          </p:cNvSpPr>
          <p:nvPr/>
        </p:nvSpPr>
        <p:spPr bwMode="auto">
          <a:xfrm flipV="1">
            <a:off x="5461000" y="356393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1" name="Line 1776"/>
          <p:cNvSpPr>
            <a:spLocks noChangeShapeType="1"/>
          </p:cNvSpPr>
          <p:nvPr/>
        </p:nvSpPr>
        <p:spPr bwMode="auto">
          <a:xfrm flipV="1">
            <a:off x="5461000" y="326390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2" name="Line 1777"/>
          <p:cNvSpPr>
            <a:spLocks noChangeShapeType="1"/>
          </p:cNvSpPr>
          <p:nvPr/>
        </p:nvSpPr>
        <p:spPr bwMode="auto">
          <a:xfrm flipV="1">
            <a:off x="5461000" y="29638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3" name="Line 1778"/>
          <p:cNvSpPr>
            <a:spLocks noChangeShapeType="1"/>
          </p:cNvSpPr>
          <p:nvPr/>
        </p:nvSpPr>
        <p:spPr bwMode="auto">
          <a:xfrm flipV="1">
            <a:off x="5461000" y="266382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4" name="Line 1779"/>
          <p:cNvSpPr>
            <a:spLocks noChangeShapeType="1"/>
          </p:cNvSpPr>
          <p:nvPr/>
        </p:nvSpPr>
        <p:spPr bwMode="auto">
          <a:xfrm flipV="1">
            <a:off x="5461000" y="2536825"/>
            <a:ext cx="1588" cy="269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5" name="Freeform 1780"/>
          <p:cNvSpPr>
            <a:spLocks/>
          </p:cNvSpPr>
          <p:nvPr/>
        </p:nvSpPr>
        <p:spPr bwMode="auto">
          <a:xfrm>
            <a:off x="4672013" y="2536825"/>
            <a:ext cx="204787" cy="2170113"/>
          </a:xfrm>
          <a:custGeom>
            <a:avLst/>
            <a:gdLst>
              <a:gd name="T0" fmla="*/ 0 w 389"/>
              <a:gd name="T1" fmla="*/ 2147483647 h 4100"/>
              <a:gd name="T2" fmla="*/ 0 w 389"/>
              <a:gd name="T3" fmla="*/ 0 h 4100"/>
              <a:gd name="T4" fmla="*/ 2147483647 w 389"/>
              <a:gd name="T5" fmla="*/ 0 h 4100"/>
              <a:gd name="T6" fmla="*/ 2147483647 w 389"/>
              <a:gd name="T7" fmla="*/ 2147483647 h 4100"/>
              <a:gd name="T8" fmla="*/ 2147483647 w 389"/>
              <a:gd name="T9" fmla="*/ 2147483647 h 4100"/>
              <a:gd name="T10" fmla="*/ 2147483647 w 389"/>
              <a:gd name="T11" fmla="*/ 2147483647 h 4100"/>
              <a:gd name="T12" fmla="*/ 2147483647 w 389"/>
              <a:gd name="T13" fmla="*/ 2147483647 h 4100"/>
              <a:gd name="T14" fmla="*/ 2147483647 w 389"/>
              <a:gd name="T15" fmla="*/ 2147483647 h 4100"/>
              <a:gd name="T16" fmla="*/ 2147483647 w 389"/>
              <a:gd name="T17" fmla="*/ 2147483647 h 4100"/>
              <a:gd name="T18" fmla="*/ 2147483647 w 389"/>
              <a:gd name="T19" fmla="*/ 2147483647 h 4100"/>
              <a:gd name="T20" fmla="*/ 2147483647 w 389"/>
              <a:gd name="T21" fmla="*/ 2147483647 h 4100"/>
              <a:gd name="T22" fmla="*/ 2147483647 w 389"/>
              <a:gd name="T23" fmla="*/ 2147483647 h 4100"/>
              <a:gd name="T24" fmla="*/ 2147483647 w 389"/>
              <a:gd name="T25" fmla="*/ 2147483647 h 4100"/>
              <a:gd name="T26" fmla="*/ 2147483647 w 389"/>
              <a:gd name="T27" fmla="*/ 2147483647 h 4100"/>
              <a:gd name="T28" fmla="*/ 2147483647 w 389"/>
              <a:gd name="T29" fmla="*/ 2147483647 h 4100"/>
              <a:gd name="T30" fmla="*/ 2147483647 w 389"/>
              <a:gd name="T31" fmla="*/ 2147483647 h 4100"/>
              <a:gd name="T32" fmla="*/ 2147483647 w 389"/>
              <a:gd name="T33" fmla="*/ 2147483647 h 4100"/>
              <a:gd name="T34" fmla="*/ 2147483647 w 389"/>
              <a:gd name="T35" fmla="*/ 2147483647 h 4100"/>
              <a:gd name="T36" fmla="*/ 0 w 389"/>
              <a:gd name="T37" fmla="*/ 2147483647 h 410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89" h="4100">
                <a:moveTo>
                  <a:pt x="0" y="4099"/>
                </a:moveTo>
                <a:lnTo>
                  <a:pt x="0" y="0"/>
                </a:lnTo>
                <a:lnTo>
                  <a:pt x="389" y="0"/>
                </a:lnTo>
                <a:lnTo>
                  <a:pt x="389" y="4081"/>
                </a:lnTo>
                <a:lnTo>
                  <a:pt x="380" y="4083"/>
                </a:lnTo>
                <a:lnTo>
                  <a:pt x="369" y="4083"/>
                </a:lnTo>
                <a:lnTo>
                  <a:pt x="358" y="4084"/>
                </a:lnTo>
                <a:lnTo>
                  <a:pt x="348" y="4085"/>
                </a:lnTo>
                <a:lnTo>
                  <a:pt x="327" y="4087"/>
                </a:lnTo>
                <a:lnTo>
                  <a:pt x="291" y="4089"/>
                </a:lnTo>
                <a:lnTo>
                  <a:pt x="254" y="4092"/>
                </a:lnTo>
                <a:lnTo>
                  <a:pt x="219" y="4095"/>
                </a:lnTo>
                <a:lnTo>
                  <a:pt x="182" y="4098"/>
                </a:lnTo>
                <a:lnTo>
                  <a:pt x="145" y="4099"/>
                </a:lnTo>
                <a:lnTo>
                  <a:pt x="108" y="4100"/>
                </a:lnTo>
                <a:lnTo>
                  <a:pt x="81" y="4100"/>
                </a:lnTo>
                <a:lnTo>
                  <a:pt x="54" y="4100"/>
                </a:lnTo>
                <a:lnTo>
                  <a:pt x="26" y="4100"/>
                </a:lnTo>
                <a:lnTo>
                  <a:pt x="0" y="4099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6" name="Freeform 1781"/>
          <p:cNvSpPr>
            <a:spLocks/>
          </p:cNvSpPr>
          <p:nvPr/>
        </p:nvSpPr>
        <p:spPr bwMode="auto">
          <a:xfrm>
            <a:off x="4672013" y="4695825"/>
            <a:ext cx="204787" cy="279400"/>
          </a:xfrm>
          <a:custGeom>
            <a:avLst/>
            <a:gdLst>
              <a:gd name="T0" fmla="*/ 2147483647 w 389"/>
              <a:gd name="T1" fmla="*/ 2147483647 h 526"/>
              <a:gd name="T2" fmla="*/ 2147483647 w 389"/>
              <a:gd name="T3" fmla="*/ 2147483647 h 526"/>
              <a:gd name="T4" fmla="*/ 2147483647 w 389"/>
              <a:gd name="T5" fmla="*/ 2147483647 h 526"/>
              <a:gd name="T6" fmla="*/ 2147483647 w 389"/>
              <a:gd name="T7" fmla="*/ 2147483647 h 526"/>
              <a:gd name="T8" fmla="*/ 2147483647 w 389"/>
              <a:gd name="T9" fmla="*/ 2147483647 h 526"/>
              <a:gd name="T10" fmla="*/ 2147483647 w 389"/>
              <a:gd name="T11" fmla="*/ 2147483647 h 526"/>
              <a:gd name="T12" fmla="*/ 2147483647 w 389"/>
              <a:gd name="T13" fmla="*/ 2147483647 h 526"/>
              <a:gd name="T14" fmla="*/ 2147483647 w 389"/>
              <a:gd name="T15" fmla="*/ 2147483647 h 526"/>
              <a:gd name="T16" fmla="*/ 2147483647 w 389"/>
              <a:gd name="T17" fmla="*/ 2147483647 h 526"/>
              <a:gd name="T18" fmla="*/ 2147483647 w 389"/>
              <a:gd name="T19" fmla="*/ 2147483647 h 526"/>
              <a:gd name="T20" fmla="*/ 2147483647 w 389"/>
              <a:gd name="T21" fmla="*/ 2147483647 h 526"/>
              <a:gd name="T22" fmla="*/ 2147483647 w 389"/>
              <a:gd name="T23" fmla="*/ 2147483647 h 526"/>
              <a:gd name="T24" fmla="*/ 2147483647 w 389"/>
              <a:gd name="T25" fmla="*/ 2147483647 h 526"/>
              <a:gd name="T26" fmla="*/ 2147483647 w 389"/>
              <a:gd name="T27" fmla="*/ 2147483647 h 526"/>
              <a:gd name="T28" fmla="*/ 2147483647 w 389"/>
              <a:gd name="T29" fmla="*/ 2147483647 h 526"/>
              <a:gd name="T30" fmla="*/ 2147483647 w 389"/>
              <a:gd name="T31" fmla="*/ 2147483647 h 526"/>
              <a:gd name="T32" fmla="*/ 2147483647 w 389"/>
              <a:gd name="T33" fmla="*/ 2147483647 h 526"/>
              <a:gd name="T34" fmla="*/ 2147483647 w 389"/>
              <a:gd name="T35" fmla="*/ 2147483647 h 526"/>
              <a:gd name="T36" fmla="*/ 2147483647 w 389"/>
              <a:gd name="T37" fmla="*/ 2147483647 h 526"/>
              <a:gd name="T38" fmla="*/ 2147483647 w 389"/>
              <a:gd name="T39" fmla="*/ 2147483647 h 526"/>
              <a:gd name="T40" fmla="*/ 2147483647 w 389"/>
              <a:gd name="T41" fmla="*/ 2147483647 h 526"/>
              <a:gd name="T42" fmla="*/ 2147483647 w 389"/>
              <a:gd name="T43" fmla="*/ 2147483647 h 526"/>
              <a:gd name="T44" fmla="*/ 2147483647 w 389"/>
              <a:gd name="T45" fmla="*/ 2147483647 h 526"/>
              <a:gd name="T46" fmla="*/ 2147483647 w 389"/>
              <a:gd name="T47" fmla="*/ 2147483647 h 526"/>
              <a:gd name="T48" fmla="*/ 2147483647 w 389"/>
              <a:gd name="T49" fmla="*/ 2147483647 h 526"/>
              <a:gd name="T50" fmla="*/ 2147483647 w 389"/>
              <a:gd name="T51" fmla="*/ 2147483647 h 526"/>
              <a:gd name="T52" fmla="*/ 2147483647 w 389"/>
              <a:gd name="T53" fmla="*/ 2147483647 h 526"/>
              <a:gd name="T54" fmla="*/ 2147483647 w 389"/>
              <a:gd name="T55" fmla="*/ 2147483647 h 526"/>
              <a:gd name="T56" fmla="*/ 2147483647 w 389"/>
              <a:gd name="T57" fmla="*/ 2147483647 h 526"/>
              <a:gd name="T58" fmla="*/ 2147483647 w 389"/>
              <a:gd name="T59" fmla="*/ 2147483647 h 526"/>
              <a:gd name="T60" fmla="*/ 2147483647 w 389"/>
              <a:gd name="T61" fmla="*/ 2147483647 h 526"/>
              <a:gd name="T62" fmla="*/ 2147483647 w 389"/>
              <a:gd name="T63" fmla="*/ 2147483647 h 526"/>
              <a:gd name="T64" fmla="*/ 2147483647 w 389"/>
              <a:gd name="T65" fmla="*/ 2147483647 h 526"/>
              <a:gd name="T66" fmla="*/ 2147483647 w 389"/>
              <a:gd name="T67" fmla="*/ 2147483647 h 526"/>
              <a:gd name="T68" fmla="*/ 2147483647 w 389"/>
              <a:gd name="T69" fmla="*/ 2147483647 h 526"/>
              <a:gd name="T70" fmla="*/ 2147483647 w 389"/>
              <a:gd name="T71" fmla="*/ 2147483647 h 526"/>
              <a:gd name="T72" fmla="*/ 2147483647 w 389"/>
              <a:gd name="T73" fmla="*/ 2147483647 h 526"/>
              <a:gd name="T74" fmla="*/ 2147483647 w 389"/>
              <a:gd name="T75" fmla="*/ 2147483647 h 526"/>
              <a:gd name="T76" fmla="*/ 2147483647 w 389"/>
              <a:gd name="T77" fmla="*/ 2147483647 h 526"/>
              <a:gd name="T78" fmla="*/ 2147483647 w 389"/>
              <a:gd name="T79" fmla="*/ 2147483647 h 526"/>
              <a:gd name="T80" fmla="*/ 2147483647 w 389"/>
              <a:gd name="T81" fmla="*/ 2147483647 h 526"/>
              <a:gd name="T82" fmla="*/ 2147483647 w 389"/>
              <a:gd name="T83" fmla="*/ 2147483647 h 526"/>
              <a:gd name="T84" fmla="*/ 2147483647 w 389"/>
              <a:gd name="T85" fmla="*/ 2147483647 h 526"/>
              <a:gd name="T86" fmla="*/ 2147483647 w 389"/>
              <a:gd name="T87" fmla="*/ 2147483647 h 526"/>
              <a:gd name="T88" fmla="*/ 2147483647 w 389"/>
              <a:gd name="T89" fmla="*/ 2147483647 h 526"/>
              <a:gd name="T90" fmla="*/ 2147483647 w 389"/>
              <a:gd name="T91" fmla="*/ 2147483647 h 526"/>
              <a:gd name="T92" fmla="*/ 2147483647 w 389"/>
              <a:gd name="T93" fmla="*/ 2147483647 h 526"/>
              <a:gd name="T94" fmla="*/ 2147483647 w 389"/>
              <a:gd name="T95" fmla="*/ 2147483647 h 526"/>
              <a:gd name="T96" fmla="*/ 2147483647 w 389"/>
              <a:gd name="T97" fmla="*/ 2147483647 h 526"/>
              <a:gd name="T98" fmla="*/ 2147483647 w 389"/>
              <a:gd name="T99" fmla="*/ 2147483647 h 526"/>
              <a:gd name="T100" fmla="*/ 0 w 389"/>
              <a:gd name="T101" fmla="*/ 2147483647 h 52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89" h="526">
                <a:moveTo>
                  <a:pt x="0" y="490"/>
                </a:moveTo>
                <a:lnTo>
                  <a:pt x="2" y="492"/>
                </a:lnTo>
                <a:lnTo>
                  <a:pt x="3" y="492"/>
                </a:lnTo>
                <a:lnTo>
                  <a:pt x="4" y="493"/>
                </a:lnTo>
                <a:lnTo>
                  <a:pt x="6" y="493"/>
                </a:lnTo>
                <a:lnTo>
                  <a:pt x="7" y="494"/>
                </a:lnTo>
                <a:lnTo>
                  <a:pt x="9" y="494"/>
                </a:lnTo>
                <a:lnTo>
                  <a:pt x="11" y="497"/>
                </a:lnTo>
                <a:lnTo>
                  <a:pt x="13" y="498"/>
                </a:lnTo>
                <a:lnTo>
                  <a:pt x="15" y="501"/>
                </a:lnTo>
                <a:lnTo>
                  <a:pt x="19" y="504"/>
                </a:lnTo>
                <a:lnTo>
                  <a:pt x="22" y="507"/>
                </a:lnTo>
                <a:lnTo>
                  <a:pt x="26" y="511"/>
                </a:lnTo>
                <a:lnTo>
                  <a:pt x="29" y="513"/>
                </a:lnTo>
                <a:lnTo>
                  <a:pt x="36" y="518"/>
                </a:lnTo>
                <a:lnTo>
                  <a:pt x="43" y="520"/>
                </a:lnTo>
                <a:lnTo>
                  <a:pt x="50" y="522"/>
                </a:lnTo>
                <a:lnTo>
                  <a:pt x="58" y="523"/>
                </a:lnTo>
                <a:lnTo>
                  <a:pt x="69" y="524"/>
                </a:lnTo>
                <a:lnTo>
                  <a:pt x="80" y="526"/>
                </a:lnTo>
                <a:lnTo>
                  <a:pt x="92" y="524"/>
                </a:lnTo>
                <a:lnTo>
                  <a:pt x="110" y="524"/>
                </a:lnTo>
                <a:lnTo>
                  <a:pt x="129" y="524"/>
                </a:lnTo>
                <a:lnTo>
                  <a:pt x="138" y="524"/>
                </a:lnTo>
                <a:lnTo>
                  <a:pt x="149" y="524"/>
                </a:lnTo>
                <a:lnTo>
                  <a:pt x="155" y="524"/>
                </a:lnTo>
                <a:lnTo>
                  <a:pt x="161" y="523"/>
                </a:lnTo>
                <a:lnTo>
                  <a:pt x="168" y="522"/>
                </a:lnTo>
                <a:lnTo>
                  <a:pt x="174" y="520"/>
                </a:lnTo>
                <a:lnTo>
                  <a:pt x="181" y="518"/>
                </a:lnTo>
                <a:lnTo>
                  <a:pt x="186" y="513"/>
                </a:lnTo>
                <a:lnTo>
                  <a:pt x="187" y="513"/>
                </a:lnTo>
                <a:lnTo>
                  <a:pt x="189" y="512"/>
                </a:lnTo>
                <a:lnTo>
                  <a:pt x="189" y="511"/>
                </a:lnTo>
                <a:lnTo>
                  <a:pt x="190" y="511"/>
                </a:lnTo>
                <a:lnTo>
                  <a:pt x="191" y="509"/>
                </a:lnTo>
                <a:lnTo>
                  <a:pt x="193" y="509"/>
                </a:lnTo>
                <a:lnTo>
                  <a:pt x="194" y="508"/>
                </a:lnTo>
                <a:lnTo>
                  <a:pt x="196" y="508"/>
                </a:lnTo>
                <a:lnTo>
                  <a:pt x="197" y="508"/>
                </a:lnTo>
                <a:lnTo>
                  <a:pt x="198" y="507"/>
                </a:lnTo>
                <a:lnTo>
                  <a:pt x="200" y="507"/>
                </a:lnTo>
                <a:lnTo>
                  <a:pt x="200" y="505"/>
                </a:lnTo>
                <a:lnTo>
                  <a:pt x="201" y="505"/>
                </a:lnTo>
                <a:lnTo>
                  <a:pt x="202" y="504"/>
                </a:lnTo>
                <a:lnTo>
                  <a:pt x="204" y="504"/>
                </a:lnTo>
                <a:lnTo>
                  <a:pt x="208" y="500"/>
                </a:lnTo>
                <a:lnTo>
                  <a:pt x="213" y="497"/>
                </a:lnTo>
                <a:lnTo>
                  <a:pt x="217" y="494"/>
                </a:lnTo>
                <a:lnTo>
                  <a:pt x="223" y="490"/>
                </a:lnTo>
                <a:lnTo>
                  <a:pt x="228" y="487"/>
                </a:lnTo>
                <a:lnTo>
                  <a:pt x="232" y="485"/>
                </a:lnTo>
                <a:lnTo>
                  <a:pt x="239" y="481"/>
                </a:lnTo>
                <a:lnTo>
                  <a:pt x="246" y="478"/>
                </a:lnTo>
                <a:lnTo>
                  <a:pt x="253" y="474"/>
                </a:lnTo>
                <a:lnTo>
                  <a:pt x="261" y="471"/>
                </a:lnTo>
                <a:lnTo>
                  <a:pt x="268" y="468"/>
                </a:lnTo>
                <a:lnTo>
                  <a:pt x="276" y="467"/>
                </a:lnTo>
                <a:lnTo>
                  <a:pt x="284" y="466"/>
                </a:lnTo>
                <a:lnTo>
                  <a:pt x="292" y="464"/>
                </a:lnTo>
                <a:lnTo>
                  <a:pt x="301" y="463"/>
                </a:lnTo>
                <a:lnTo>
                  <a:pt x="309" y="463"/>
                </a:lnTo>
                <a:lnTo>
                  <a:pt x="318" y="463"/>
                </a:lnTo>
                <a:lnTo>
                  <a:pt x="328" y="464"/>
                </a:lnTo>
                <a:lnTo>
                  <a:pt x="336" y="466"/>
                </a:lnTo>
                <a:lnTo>
                  <a:pt x="346" y="467"/>
                </a:lnTo>
                <a:lnTo>
                  <a:pt x="354" y="470"/>
                </a:lnTo>
                <a:lnTo>
                  <a:pt x="359" y="472"/>
                </a:lnTo>
                <a:lnTo>
                  <a:pt x="365" y="474"/>
                </a:lnTo>
                <a:lnTo>
                  <a:pt x="369" y="477"/>
                </a:lnTo>
                <a:lnTo>
                  <a:pt x="373" y="479"/>
                </a:lnTo>
                <a:lnTo>
                  <a:pt x="374" y="481"/>
                </a:lnTo>
                <a:lnTo>
                  <a:pt x="376" y="482"/>
                </a:lnTo>
                <a:lnTo>
                  <a:pt x="377" y="483"/>
                </a:lnTo>
                <a:lnTo>
                  <a:pt x="378" y="485"/>
                </a:lnTo>
                <a:lnTo>
                  <a:pt x="378" y="486"/>
                </a:lnTo>
                <a:lnTo>
                  <a:pt x="380" y="487"/>
                </a:lnTo>
                <a:lnTo>
                  <a:pt x="381" y="490"/>
                </a:lnTo>
                <a:lnTo>
                  <a:pt x="384" y="494"/>
                </a:lnTo>
                <a:lnTo>
                  <a:pt x="385" y="498"/>
                </a:lnTo>
                <a:lnTo>
                  <a:pt x="387" y="502"/>
                </a:lnTo>
                <a:lnTo>
                  <a:pt x="388" y="508"/>
                </a:lnTo>
                <a:lnTo>
                  <a:pt x="389" y="512"/>
                </a:lnTo>
                <a:lnTo>
                  <a:pt x="389" y="238"/>
                </a:lnTo>
                <a:lnTo>
                  <a:pt x="374" y="183"/>
                </a:lnTo>
                <a:lnTo>
                  <a:pt x="389" y="179"/>
                </a:lnTo>
                <a:lnTo>
                  <a:pt x="389" y="0"/>
                </a:lnTo>
                <a:lnTo>
                  <a:pt x="380" y="2"/>
                </a:lnTo>
                <a:lnTo>
                  <a:pt x="369" y="2"/>
                </a:lnTo>
                <a:lnTo>
                  <a:pt x="358" y="3"/>
                </a:lnTo>
                <a:lnTo>
                  <a:pt x="348" y="4"/>
                </a:lnTo>
                <a:lnTo>
                  <a:pt x="327" y="6"/>
                </a:lnTo>
                <a:lnTo>
                  <a:pt x="291" y="8"/>
                </a:lnTo>
                <a:lnTo>
                  <a:pt x="254" y="11"/>
                </a:lnTo>
                <a:lnTo>
                  <a:pt x="219" y="14"/>
                </a:lnTo>
                <a:lnTo>
                  <a:pt x="182" y="17"/>
                </a:lnTo>
                <a:lnTo>
                  <a:pt x="145" y="18"/>
                </a:lnTo>
                <a:lnTo>
                  <a:pt x="108" y="19"/>
                </a:lnTo>
                <a:lnTo>
                  <a:pt x="81" y="19"/>
                </a:lnTo>
                <a:lnTo>
                  <a:pt x="54" y="19"/>
                </a:lnTo>
                <a:lnTo>
                  <a:pt x="26" y="19"/>
                </a:lnTo>
                <a:lnTo>
                  <a:pt x="0" y="18"/>
                </a:lnTo>
                <a:lnTo>
                  <a:pt x="0" y="49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7" name="Freeform 1782"/>
          <p:cNvSpPr>
            <a:spLocks/>
          </p:cNvSpPr>
          <p:nvPr/>
        </p:nvSpPr>
        <p:spPr bwMode="auto">
          <a:xfrm>
            <a:off x="4672013" y="4695825"/>
            <a:ext cx="204787" cy="279400"/>
          </a:xfrm>
          <a:custGeom>
            <a:avLst/>
            <a:gdLst>
              <a:gd name="T0" fmla="*/ 2147483647 w 389"/>
              <a:gd name="T1" fmla="*/ 2147483647 h 526"/>
              <a:gd name="T2" fmla="*/ 2147483647 w 389"/>
              <a:gd name="T3" fmla="*/ 2147483647 h 526"/>
              <a:gd name="T4" fmla="*/ 2147483647 w 389"/>
              <a:gd name="T5" fmla="*/ 2147483647 h 526"/>
              <a:gd name="T6" fmla="*/ 2147483647 w 389"/>
              <a:gd name="T7" fmla="*/ 2147483647 h 526"/>
              <a:gd name="T8" fmla="*/ 2147483647 w 389"/>
              <a:gd name="T9" fmla="*/ 2147483647 h 526"/>
              <a:gd name="T10" fmla="*/ 2147483647 w 389"/>
              <a:gd name="T11" fmla="*/ 2147483647 h 526"/>
              <a:gd name="T12" fmla="*/ 2147483647 w 389"/>
              <a:gd name="T13" fmla="*/ 2147483647 h 526"/>
              <a:gd name="T14" fmla="*/ 2147483647 w 389"/>
              <a:gd name="T15" fmla="*/ 2147483647 h 526"/>
              <a:gd name="T16" fmla="*/ 2147483647 w 389"/>
              <a:gd name="T17" fmla="*/ 2147483647 h 526"/>
              <a:gd name="T18" fmla="*/ 2147483647 w 389"/>
              <a:gd name="T19" fmla="*/ 2147483647 h 526"/>
              <a:gd name="T20" fmla="*/ 2147483647 w 389"/>
              <a:gd name="T21" fmla="*/ 2147483647 h 526"/>
              <a:gd name="T22" fmla="*/ 2147483647 w 389"/>
              <a:gd name="T23" fmla="*/ 2147483647 h 526"/>
              <a:gd name="T24" fmla="*/ 2147483647 w 389"/>
              <a:gd name="T25" fmla="*/ 2147483647 h 526"/>
              <a:gd name="T26" fmla="*/ 2147483647 w 389"/>
              <a:gd name="T27" fmla="*/ 2147483647 h 526"/>
              <a:gd name="T28" fmla="*/ 2147483647 w 389"/>
              <a:gd name="T29" fmla="*/ 2147483647 h 526"/>
              <a:gd name="T30" fmla="*/ 2147483647 w 389"/>
              <a:gd name="T31" fmla="*/ 2147483647 h 526"/>
              <a:gd name="T32" fmla="*/ 2147483647 w 389"/>
              <a:gd name="T33" fmla="*/ 2147483647 h 526"/>
              <a:gd name="T34" fmla="*/ 2147483647 w 389"/>
              <a:gd name="T35" fmla="*/ 2147483647 h 526"/>
              <a:gd name="T36" fmla="*/ 2147483647 w 389"/>
              <a:gd name="T37" fmla="*/ 2147483647 h 526"/>
              <a:gd name="T38" fmla="*/ 2147483647 w 389"/>
              <a:gd name="T39" fmla="*/ 2147483647 h 526"/>
              <a:gd name="T40" fmla="*/ 2147483647 w 389"/>
              <a:gd name="T41" fmla="*/ 2147483647 h 526"/>
              <a:gd name="T42" fmla="*/ 2147483647 w 389"/>
              <a:gd name="T43" fmla="*/ 2147483647 h 526"/>
              <a:gd name="T44" fmla="*/ 2147483647 w 389"/>
              <a:gd name="T45" fmla="*/ 2147483647 h 526"/>
              <a:gd name="T46" fmla="*/ 2147483647 w 389"/>
              <a:gd name="T47" fmla="*/ 2147483647 h 526"/>
              <a:gd name="T48" fmla="*/ 2147483647 w 389"/>
              <a:gd name="T49" fmla="*/ 2147483647 h 526"/>
              <a:gd name="T50" fmla="*/ 2147483647 w 389"/>
              <a:gd name="T51" fmla="*/ 2147483647 h 526"/>
              <a:gd name="T52" fmla="*/ 2147483647 w 389"/>
              <a:gd name="T53" fmla="*/ 2147483647 h 526"/>
              <a:gd name="T54" fmla="*/ 2147483647 w 389"/>
              <a:gd name="T55" fmla="*/ 2147483647 h 526"/>
              <a:gd name="T56" fmla="*/ 2147483647 w 389"/>
              <a:gd name="T57" fmla="*/ 2147483647 h 526"/>
              <a:gd name="T58" fmla="*/ 2147483647 w 389"/>
              <a:gd name="T59" fmla="*/ 2147483647 h 526"/>
              <a:gd name="T60" fmla="*/ 2147483647 w 389"/>
              <a:gd name="T61" fmla="*/ 2147483647 h 526"/>
              <a:gd name="T62" fmla="*/ 2147483647 w 389"/>
              <a:gd name="T63" fmla="*/ 2147483647 h 526"/>
              <a:gd name="T64" fmla="*/ 2147483647 w 389"/>
              <a:gd name="T65" fmla="*/ 2147483647 h 526"/>
              <a:gd name="T66" fmla="*/ 2147483647 w 389"/>
              <a:gd name="T67" fmla="*/ 2147483647 h 526"/>
              <a:gd name="T68" fmla="*/ 2147483647 w 389"/>
              <a:gd name="T69" fmla="*/ 2147483647 h 526"/>
              <a:gd name="T70" fmla="*/ 2147483647 w 389"/>
              <a:gd name="T71" fmla="*/ 2147483647 h 526"/>
              <a:gd name="T72" fmla="*/ 2147483647 w 389"/>
              <a:gd name="T73" fmla="*/ 2147483647 h 526"/>
              <a:gd name="T74" fmla="*/ 2147483647 w 389"/>
              <a:gd name="T75" fmla="*/ 2147483647 h 526"/>
              <a:gd name="T76" fmla="*/ 2147483647 w 389"/>
              <a:gd name="T77" fmla="*/ 2147483647 h 526"/>
              <a:gd name="T78" fmla="*/ 2147483647 w 389"/>
              <a:gd name="T79" fmla="*/ 2147483647 h 526"/>
              <a:gd name="T80" fmla="*/ 2147483647 w 389"/>
              <a:gd name="T81" fmla="*/ 2147483647 h 526"/>
              <a:gd name="T82" fmla="*/ 2147483647 w 389"/>
              <a:gd name="T83" fmla="*/ 2147483647 h 526"/>
              <a:gd name="T84" fmla="*/ 2147483647 w 389"/>
              <a:gd name="T85" fmla="*/ 2147483647 h 526"/>
              <a:gd name="T86" fmla="*/ 2147483647 w 389"/>
              <a:gd name="T87" fmla="*/ 2147483647 h 526"/>
              <a:gd name="T88" fmla="*/ 2147483647 w 389"/>
              <a:gd name="T89" fmla="*/ 2147483647 h 526"/>
              <a:gd name="T90" fmla="*/ 2147483647 w 389"/>
              <a:gd name="T91" fmla="*/ 2147483647 h 526"/>
              <a:gd name="T92" fmla="*/ 2147483647 w 389"/>
              <a:gd name="T93" fmla="*/ 2147483647 h 526"/>
              <a:gd name="T94" fmla="*/ 2147483647 w 389"/>
              <a:gd name="T95" fmla="*/ 2147483647 h 526"/>
              <a:gd name="T96" fmla="*/ 2147483647 w 389"/>
              <a:gd name="T97" fmla="*/ 2147483647 h 526"/>
              <a:gd name="T98" fmla="*/ 2147483647 w 389"/>
              <a:gd name="T99" fmla="*/ 2147483647 h 526"/>
              <a:gd name="T100" fmla="*/ 0 w 389"/>
              <a:gd name="T101" fmla="*/ 2147483647 h 52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89" h="526">
                <a:moveTo>
                  <a:pt x="0" y="490"/>
                </a:moveTo>
                <a:lnTo>
                  <a:pt x="2" y="492"/>
                </a:lnTo>
                <a:lnTo>
                  <a:pt x="3" y="492"/>
                </a:lnTo>
                <a:lnTo>
                  <a:pt x="4" y="493"/>
                </a:lnTo>
                <a:lnTo>
                  <a:pt x="6" y="493"/>
                </a:lnTo>
                <a:lnTo>
                  <a:pt x="7" y="494"/>
                </a:lnTo>
                <a:lnTo>
                  <a:pt x="9" y="494"/>
                </a:lnTo>
                <a:lnTo>
                  <a:pt x="11" y="497"/>
                </a:lnTo>
                <a:lnTo>
                  <a:pt x="13" y="498"/>
                </a:lnTo>
                <a:lnTo>
                  <a:pt x="15" y="501"/>
                </a:lnTo>
                <a:lnTo>
                  <a:pt x="19" y="504"/>
                </a:lnTo>
                <a:lnTo>
                  <a:pt x="22" y="507"/>
                </a:lnTo>
                <a:lnTo>
                  <a:pt x="26" y="511"/>
                </a:lnTo>
                <a:lnTo>
                  <a:pt x="29" y="513"/>
                </a:lnTo>
                <a:lnTo>
                  <a:pt x="36" y="518"/>
                </a:lnTo>
                <a:lnTo>
                  <a:pt x="43" y="520"/>
                </a:lnTo>
                <a:lnTo>
                  <a:pt x="50" y="522"/>
                </a:lnTo>
                <a:lnTo>
                  <a:pt x="58" y="523"/>
                </a:lnTo>
                <a:lnTo>
                  <a:pt x="69" y="524"/>
                </a:lnTo>
                <a:lnTo>
                  <a:pt x="80" y="526"/>
                </a:lnTo>
                <a:lnTo>
                  <a:pt x="92" y="524"/>
                </a:lnTo>
                <a:lnTo>
                  <a:pt x="110" y="524"/>
                </a:lnTo>
                <a:lnTo>
                  <a:pt x="129" y="524"/>
                </a:lnTo>
                <a:lnTo>
                  <a:pt x="138" y="524"/>
                </a:lnTo>
                <a:lnTo>
                  <a:pt x="149" y="524"/>
                </a:lnTo>
                <a:lnTo>
                  <a:pt x="155" y="524"/>
                </a:lnTo>
                <a:lnTo>
                  <a:pt x="161" y="523"/>
                </a:lnTo>
                <a:lnTo>
                  <a:pt x="168" y="522"/>
                </a:lnTo>
                <a:lnTo>
                  <a:pt x="174" y="520"/>
                </a:lnTo>
                <a:lnTo>
                  <a:pt x="181" y="518"/>
                </a:lnTo>
                <a:lnTo>
                  <a:pt x="186" y="513"/>
                </a:lnTo>
                <a:lnTo>
                  <a:pt x="187" y="513"/>
                </a:lnTo>
                <a:lnTo>
                  <a:pt x="189" y="512"/>
                </a:lnTo>
                <a:lnTo>
                  <a:pt x="189" y="511"/>
                </a:lnTo>
                <a:lnTo>
                  <a:pt x="190" y="511"/>
                </a:lnTo>
                <a:lnTo>
                  <a:pt x="191" y="509"/>
                </a:lnTo>
                <a:lnTo>
                  <a:pt x="193" y="509"/>
                </a:lnTo>
                <a:lnTo>
                  <a:pt x="194" y="508"/>
                </a:lnTo>
                <a:lnTo>
                  <a:pt x="196" y="508"/>
                </a:lnTo>
                <a:lnTo>
                  <a:pt x="197" y="508"/>
                </a:lnTo>
                <a:lnTo>
                  <a:pt x="198" y="507"/>
                </a:lnTo>
                <a:lnTo>
                  <a:pt x="200" y="507"/>
                </a:lnTo>
                <a:lnTo>
                  <a:pt x="200" y="505"/>
                </a:lnTo>
                <a:lnTo>
                  <a:pt x="201" y="505"/>
                </a:lnTo>
                <a:lnTo>
                  <a:pt x="202" y="504"/>
                </a:lnTo>
                <a:lnTo>
                  <a:pt x="204" y="504"/>
                </a:lnTo>
                <a:lnTo>
                  <a:pt x="208" y="500"/>
                </a:lnTo>
                <a:lnTo>
                  <a:pt x="213" y="497"/>
                </a:lnTo>
                <a:lnTo>
                  <a:pt x="217" y="494"/>
                </a:lnTo>
                <a:lnTo>
                  <a:pt x="223" y="490"/>
                </a:lnTo>
                <a:lnTo>
                  <a:pt x="228" y="487"/>
                </a:lnTo>
                <a:lnTo>
                  <a:pt x="232" y="485"/>
                </a:lnTo>
                <a:lnTo>
                  <a:pt x="239" y="481"/>
                </a:lnTo>
                <a:lnTo>
                  <a:pt x="246" y="478"/>
                </a:lnTo>
                <a:lnTo>
                  <a:pt x="253" y="474"/>
                </a:lnTo>
                <a:lnTo>
                  <a:pt x="261" y="471"/>
                </a:lnTo>
                <a:lnTo>
                  <a:pt x="268" y="468"/>
                </a:lnTo>
                <a:lnTo>
                  <a:pt x="276" y="467"/>
                </a:lnTo>
                <a:lnTo>
                  <a:pt x="284" y="466"/>
                </a:lnTo>
                <a:lnTo>
                  <a:pt x="292" y="464"/>
                </a:lnTo>
                <a:lnTo>
                  <a:pt x="301" y="463"/>
                </a:lnTo>
                <a:lnTo>
                  <a:pt x="309" y="463"/>
                </a:lnTo>
                <a:lnTo>
                  <a:pt x="318" y="463"/>
                </a:lnTo>
                <a:lnTo>
                  <a:pt x="328" y="464"/>
                </a:lnTo>
                <a:lnTo>
                  <a:pt x="336" y="466"/>
                </a:lnTo>
                <a:lnTo>
                  <a:pt x="346" y="467"/>
                </a:lnTo>
                <a:lnTo>
                  <a:pt x="354" y="470"/>
                </a:lnTo>
                <a:lnTo>
                  <a:pt x="359" y="472"/>
                </a:lnTo>
                <a:lnTo>
                  <a:pt x="365" y="474"/>
                </a:lnTo>
                <a:lnTo>
                  <a:pt x="369" y="477"/>
                </a:lnTo>
                <a:lnTo>
                  <a:pt x="373" y="479"/>
                </a:lnTo>
                <a:lnTo>
                  <a:pt x="374" y="481"/>
                </a:lnTo>
                <a:lnTo>
                  <a:pt x="376" y="482"/>
                </a:lnTo>
                <a:lnTo>
                  <a:pt x="377" y="483"/>
                </a:lnTo>
                <a:lnTo>
                  <a:pt x="378" y="485"/>
                </a:lnTo>
                <a:lnTo>
                  <a:pt x="378" y="486"/>
                </a:lnTo>
                <a:lnTo>
                  <a:pt x="380" y="487"/>
                </a:lnTo>
                <a:lnTo>
                  <a:pt x="381" y="490"/>
                </a:lnTo>
                <a:lnTo>
                  <a:pt x="384" y="494"/>
                </a:lnTo>
                <a:lnTo>
                  <a:pt x="385" y="498"/>
                </a:lnTo>
                <a:lnTo>
                  <a:pt x="387" y="502"/>
                </a:lnTo>
                <a:lnTo>
                  <a:pt x="388" y="508"/>
                </a:lnTo>
                <a:lnTo>
                  <a:pt x="389" y="512"/>
                </a:lnTo>
                <a:lnTo>
                  <a:pt x="389" y="238"/>
                </a:lnTo>
                <a:lnTo>
                  <a:pt x="374" y="183"/>
                </a:lnTo>
                <a:lnTo>
                  <a:pt x="389" y="179"/>
                </a:lnTo>
                <a:lnTo>
                  <a:pt x="389" y="0"/>
                </a:lnTo>
                <a:lnTo>
                  <a:pt x="380" y="2"/>
                </a:lnTo>
                <a:lnTo>
                  <a:pt x="369" y="2"/>
                </a:lnTo>
                <a:lnTo>
                  <a:pt x="358" y="3"/>
                </a:lnTo>
                <a:lnTo>
                  <a:pt x="348" y="4"/>
                </a:lnTo>
                <a:lnTo>
                  <a:pt x="327" y="6"/>
                </a:lnTo>
                <a:lnTo>
                  <a:pt x="291" y="8"/>
                </a:lnTo>
                <a:lnTo>
                  <a:pt x="254" y="11"/>
                </a:lnTo>
                <a:lnTo>
                  <a:pt x="219" y="14"/>
                </a:lnTo>
                <a:lnTo>
                  <a:pt x="182" y="17"/>
                </a:lnTo>
                <a:lnTo>
                  <a:pt x="145" y="18"/>
                </a:lnTo>
                <a:lnTo>
                  <a:pt x="108" y="19"/>
                </a:lnTo>
                <a:lnTo>
                  <a:pt x="81" y="19"/>
                </a:lnTo>
                <a:lnTo>
                  <a:pt x="54" y="19"/>
                </a:lnTo>
                <a:lnTo>
                  <a:pt x="26" y="19"/>
                </a:lnTo>
                <a:lnTo>
                  <a:pt x="0" y="18"/>
                </a:lnTo>
                <a:lnTo>
                  <a:pt x="0" y="49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8" name="Line 1783"/>
          <p:cNvSpPr>
            <a:spLocks noChangeShapeType="1"/>
          </p:cNvSpPr>
          <p:nvPr/>
        </p:nvSpPr>
        <p:spPr bwMode="auto">
          <a:xfrm flipV="1">
            <a:off x="4876800" y="4779963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89" name="Line 1784"/>
          <p:cNvSpPr>
            <a:spLocks noChangeShapeType="1"/>
          </p:cNvSpPr>
          <p:nvPr/>
        </p:nvSpPr>
        <p:spPr bwMode="auto">
          <a:xfrm flipV="1">
            <a:off x="4876800" y="4479925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0" name="Line 1785"/>
          <p:cNvSpPr>
            <a:spLocks noChangeShapeType="1"/>
          </p:cNvSpPr>
          <p:nvPr/>
        </p:nvSpPr>
        <p:spPr bwMode="auto">
          <a:xfrm flipV="1">
            <a:off x="4876800" y="417988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1" name="Line 1786"/>
          <p:cNvSpPr>
            <a:spLocks noChangeShapeType="1"/>
          </p:cNvSpPr>
          <p:nvPr/>
        </p:nvSpPr>
        <p:spPr bwMode="auto">
          <a:xfrm flipV="1">
            <a:off x="4876800" y="3879850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2" name="Line 1787"/>
          <p:cNvSpPr>
            <a:spLocks noChangeShapeType="1"/>
          </p:cNvSpPr>
          <p:nvPr/>
        </p:nvSpPr>
        <p:spPr bwMode="auto">
          <a:xfrm flipV="1">
            <a:off x="4876800" y="3581400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3" name="Line 1788"/>
          <p:cNvSpPr>
            <a:spLocks noChangeShapeType="1"/>
          </p:cNvSpPr>
          <p:nvPr/>
        </p:nvSpPr>
        <p:spPr bwMode="auto">
          <a:xfrm flipV="1">
            <a:off x="4876800" y="3279775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4" name="Line 1789"/>
          <p:cNvSpPr>
            <a:spLocks noChangeShapeType="1"/>
          </p:cNvSpPr>
          <p:nvPr/>
        </p:nvSpPr>
        <p:spPr bwMode="auto">
          <a:xfrm flipV="1">
            <a:off x="4876800" y="297973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5" name="Line 1790"/>
          <p:cNvSpPr>
            <a:spLocks noChangeShapeType="1"/>
          </p:cNvSpPr>
          <p:nvPr/>
        </p:nvSpPr>
        <p:spPr bwMode="auto">
          <a:xfrm flipV="1">
            <a:off x="4876800" y="2681288"/>
            <a:ext cx="1588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6" name="Line 1791"/>
          <p:cNvSpPr>
            <a:spLocks noChangeShapeType="1"/>
          </p:cNvSpPr>
          <p:nvPr/>
        </p:nvSpPr>
        <p:spPr bwMode="auto">
          <a:xfrm flipV="1">
            <a:off x="4876800" y="2536825"/>
            <a:ext cx="1588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7" name="Freeform 1792"/>
          <p:cNvSpPr>
            <a:spLocks/>
          </p:cNvSpPr>
          <p:nvPr/>
        </p:nvSpPr>
        <p:spPr bwMode="auto">
          <a:xfrm>
            <a:off x="4384675" y="4546600"/>
            <a:ext cx="287338" cy="158750"/>
          </a:xfrm>
          <a:custGeom>
            <a:avLst/>
            <a:gdLst>
              <a:gd name="T0" fmla="*/ 0 w 543"/>
              <a:gd name="T1" fmla="*/ 2147483647 h 302"/>
              <a:gd name="T2" fmla="*/ 2147483647 w 543"/>
              <a:gd name="T3" fmla="*/ 2147483647 h 302"/>
              <a:gd name="T4" fmla="*/ 2147483647 w 543"/>
              <a:gd name="T5" fmla="*/ 2147483647 h 302"/>
              <a:gd name="T6" fmla="*/ 2147483647 w 543"/>
              <a:gd name="T7" fmla="*/ 2147483647 h 302"/>
              <a:gd name="T8" fmla="*/ 2147483647 w 543"/>
              <a:gd name="T9" fmla="*/ 2147483647 h 302"/>
              <a:gd name="T10" fmla="*/ 2147483647 w 543"/>
              <a:gd name="T11" fmla="*/ 2147483647 h 302"/>
              <a:gd name="T12" fmla="*/ 2147483647 w 543"/>
              <a:gd name="T13" fmla="*/ 2147483647 h 302"/>
              <a:gd name="T14" fmla="*/ 2147483647 w 543"/>
              <a:gd name="T15" fmla="*/ 2147483647 h 302"/>
              <a:gd name="T16" fmla="*/ 2147483647 w 543"/>
              <a:gd name="T17" fmla="*/ 2147483647 h 302"/>
              <a:gd name="T18" fmla="*/ 2147483647 w 543"/>
              <a:gd name="T19" fmla="*/ 2147483647 h 302"/>
              <a:gd name="T20" fmla="*/ 2147483647 w 543"/>
              <a:gd name="T21" fmla="*/ 2147483647 h 302"/>
              <a:gd name="T22" fmla="*/ 2147483647 w 543"/>
              <a:gd name="T23" fmla="*/ 2147483647 h 302"/>
              <a:gd name="T24" fmla="*/ 2147483647 w 543"/>
              <a:gd name="T25" fmla="*/ 2147483647 h 302"/>
              <a:gd name="T26" fmla="*/ 2147483647 w 543"/>
              <a:gd name="T27" fmla="*/ 2147483647 h 302"/>
              <a:gd name="T28" fmla="*/ 2147483647 w 543"/>
              <a:gd name="T29" fmla="*/ 2147483647 h 302"/>
              <a:gd name="T30" fmla="*/ 2147483647 w 543"/>
              <a:gd name="T31" fmla="*/ 2147483647 h 302"/>
              <a:gd name="T32" fmla="*/ 2147483647 w 543"/>
              <a:gd name="T33" fmla="*/ 2147483647 h 302"/>
              <a:gd name="T34" fmla="*/ 2147483647 w 543"/>
              <a:gd name="T35" fmla="*/ 2147483647 h 302"/>
              <a:gd name="T36" fmla="*/ 2147483647 w 543"/>
              <a:gd name="T37" fmla="*/ 2147483647 h 302"/>
              <a:gd name="T38" fmla="*/ 2147483647 w 543"/>
              <a:gd name="T39" fmla="*/ 2147483647 h 302"/>
              <a:gd name="T40" fmla="*/ 2147483647 w 543"/>
              <a:gd name="T41" fmla="*/ 2147483647 h 302"/>
              <a:gd name="T42" fmla="*/ 2147483647 w 543"/>
              <a:gd name="T43" fmla="*/ 2147483647 h 302"/>
              <a:gd name="T44" fmla="*/ 2147483647 w 543"/>
              <a:gd name="T45" fmla="*/ 2147483647 h 302"/>
              <a:gd name="T46" fmla="*/ 2147483647 w 543"/>
              <a:gd name="T47" fmla="*/ 2147483647 h 302"/>
              <a:gd name="T48" fmla="*/ 2147483647 w 543"/>
              <a:gd name="T49" fmla="*/ 2147483647 h 302"/>
              <a:gd name="T50" fmla="*/ 2147483647 w 543"/>
              <a:gd name="T51" fmla="*/ 2147483647 h 302"/>
              <a:gd name="T52" fmla="*/ 2147483647 w 543"/>
              <a:gd name="T53" fmla="*/ 0 h 302"/>
              <a:gd name="T54" fmla="*/ 0 w 543"/>
              <a:gd name="T55" fmla="*/ 0 h 302"/>
              <a:gd name="T56" fmla="*/ 0 w 543"/>
              <a:gd name="T57" fmla="*/ 2147483647 h 30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43" h="302">
                <a:moveTo>
                  <a:pt x="0" y="224"/>
                </a:moveTo>
                <a:lnTo>
                  <a:pt x="8" y="224"/>
                </a:lnTo>
                <a:lnTo>
                  <a:pt x="17" y="224"/>
                </a:lnTo>
                <a:lnTo>
                  <a:pt x="25" y="224"/>
                </a:lnTo>
                <a:lnTo>
                  <a:pt x="33" y="224"/>
                </a:lnTo>
                <a:lnTo>
                  <a:pt x="41" y="224"/>
                </a:lnTo>
                <a:lnTo>
                  <a:pt x="49" y="224"/>
                </a:lnTo>
                <a:lnTo>
                  <a:pt x="81" y="227"/>
                </a:lnTo>
                <a:lnTo>
                  <a:pt x="112" y="230"/>
                </a:lnTo>
                <a:lnTo>
                  <a:pt x="142" y="234"/>
                </a:lnTo>
                <a:lnTo>
                  <a:pt x="172" y="239"/>
                </a:lnTo>
                <a:lnTo>
                  <a:pt x="204" y="245"/>
                </a:lnTo>
                <a:lnTo>
                  <a:pt x="253" y="254"/>
                </a:lnTo>
                <a:lnTo>
                  <a:pt x="303" y="265"/>
                </a:lnTo>
                <a:lnTo>
                  <a:pt x="354" y="275"/>
                </a:lnTo>
                <a:lnTo>
                  <a:pt x="384" y="282"/>
                </a:lnTo>
                <a:lnTo>
                  <a:pt x="414" y="287"/>
                </a:lnTo>
                <a:lnTo>
                  <a:pt x="445" y="291"/>
                </a:lnTo>
                <a:lnTo>
                  <a:pt x="475" y="295"/>
                </a:lnTo>
                <a:lnTo>
                  <a:pt x="507" y="299"/>
                </a:lnTo>
                <a:lnTo>
                  <a:pt x="512" y="299"/>
                </a:lnTo>
                <a:lnTo>
                  <a:pt x="519" y="301"/>
                </a:lnTo>
                <a:lnTo>
                  <a:pt x="524" y="301"/>
                </a:lnTo>
                <a:lnTo>
                  <a:pt x="531" y="301"/>
                </a:lnTo>
                <a:lnTo>
                  <a:pt x="537" y="301"/>
                </a:lnTo>
                <a:lnTo>
                  <a:pt x="543" y="302"/>
                </a:lnTo>
                <a:lnTo>
                  <a:pt x="543" y="0"/>
                </a:lnTo>
                <a:lnTo>
                  <a:pt x="0" y="0"/>
                </a:lnTo>
                <a:lnTo>
                  <a:pt x="0" y="22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098" name="Rectangle 1793"/>
          <p:cNvSpPr>
            <a:spLocks noChangeArrowheads="1"/>
          </p:cNvSpPr>
          <p:nvPr/>
        </p:nvSpPr>
        <p:spPr bwMode="auto">
          <a:xfrm>
            <a:off x="4384675" y="4373563"/>
            <a:ext cx="287338" cy="14763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099" name="Rectangle 1794"/>
          <p:cNvSpPr>
            <a:spLocks noChangeArrowheads="1"/>
          </p:cNvSpPr>
          <p:nvPr/>
        </p:nvSpPr>
        <p:spPr bwMode="auto">
          <a:xfrm>
            <a:off x="4384675" y="4202113"/>
            <a:ext cx="287338" cy="14763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0" name="Rectangle 1795"/>
          <p:cNvSpPr>
            <a:spLocks noChangeArrowheads="1"/>
          </p:cNvSpPr>
          <p:nvPr/>
        </p:nvSpPr>
        <p:spPr bwMode="auto">
          <a:xfrm>
            <a:off x="4384675" y="4032250"/>
            <a:ext cx="287338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1" name="Rectangle 1796"/>
          <p:cNvSpPr>
            <a:spLocks noChangeArrowheads="1"/>
          </p:cNvSpPr>
          <p:nvPr/>
        </p:nvSpPr>
        <p:spPr bwMode="auto">
          <a:xfrm>
            <a:off x="4384675" y="3868738"/>
            <a:ext cx="287338" cy="1444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2" name="Rectangle 1797"/>
          <p:cNvSpPr>
            <a:spLocks noChangeArrowheads="1"/>
          </p:cNvSpPr>
          <p:nvPr/>
        </p:nvSpPr>
        <p:spPr bwMode="auto">
          <a:xfrm>
            <a:off x="4384675" y="3694113"/>
            <a:ext cx="287338" cy="1492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3" name="Rectangle 1798"/>
          <p:cNvSpPr>
            <a:spLocks noChangeArrowheads="1"/>
          </p:cNvSpPr>
          <p:nvPr/>
        </p:nvSpPr>
        <p:spPr bwMode="auto">
          <a:xfrm>
            <a:off x="4384675" y="3521075"/>
            <a:ext cx="287338" cy="1476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4" name="Freeform 1799"/>
          <p:cNvSpPr>
            <a:spLocks/>
          </p:cNvSpPr>
          <p:nvPr/>
        </p:nvSpPr>
        <p:spPr bwMode="auto">
          <a:xfrm>
            <a:off x="4384675" y="3351213"/>
            <a:ext cx="287338" cy="149225"/>
          </a:xfrm>
          <a:custGeom>
            <a:avLst/>
            <a:gdLst>
              <a:gd name="T0" fmla="*/ 2147483647 w 543"/>
              <a:gd name="T1" fmla="*/ 2147483647 h 281"/>
              <a:gd name="T2" fmla="*/ 0 w 543"/>
              <a:gd name="T3" fmla="*/ 2147483647 h 281"/>
              <a:gd name="T4" fmla="*/ 0 w 543"/>
              <a:gd name="T5" fmla="*/ 2147483647 h 281"/>
              <a:gd name="T6" fmla="*/ 2147483647 w 543"/>
              <a:gd name="T7" fmla="*/ 2147483647 h 281"/>
              <a:gd name="T8" fmla="*/ 2147483647 w 543"/>
              <a:gd name="T9" fmla="*/ 0 h 281"/>
              <a:gd name="T10" fmla="*/ 2147483647 w 543"/>
              <a:gd name="T11" fmla="*/ 0 h 281"/>
              <a:gd name="T12" fmla="*/ 2147483647 w 543"/>
              <a:gd name="T13" fmla="*/ 2147483647 h 2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3" h="281">
                <a:moveTo>
                  <a:pt x="543" y="281"/>
                </a:moveTo>
                <a:lnTo>
                  <a:pt x="0" y="281"/>
                </a:lnTo>
                <a:lnTo>
                  <a:pt x="0" y="70"/>
                </a:lnTo>
                <a:lnTo>
                  <a:pt x="101" y="12"/>
                </a:lnTo>
                <a:lnTo>
                  <a:pt x="62" y="0"/>
                </a:lnTo>
                <a:lnTo>
                  <a:pt x="543" y="0"/>
                </a:lnTo>
                <a:lnTo>
                  <a:pt x="543" y="28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05" name="Freeform 1800"/>
          <p:cNvSpPr>
            <a:spLocks/>
          </p:cNvSpPr>
          <p:nvPr/>
        </p:nvSpPr>
        <p:spPr bwMode="auto">
          <a:xfrm>
            <a:off x="4256088" y="3168650"/>
            <a:ext cx="415925" cy="160338"/>
          </a:xfrm>
          <a:custGeom>
            <a:avLst/>
            <a:gdLst>
              <a:gd name="T0" fmla="*/ 2147483647 w 786"/>
              <a:gd name="T1" fmla="*/ 2147483647 h 301"/>
              <a:gd name="T2" fmla="*/ 2147483647 w 786"/>
              <a:gd name="T3" fmla="*/ 2147483647 h 301"/>
              <a:gd name="T4" fmla="*/ 2147483647 w 786"/>
              <a:gd name="T5" fmla="*/ 0 h 301"/>
              <a:gd name="T6" fmla="*/ 2147483647 w 786"/>
              <a:gd name="T7" fmla="*/ 0 h 301"/>
              <a:gd name="T8" fmla="*/ 2147483647 w 786"/>
              <a:gd name="T9" fmla="*/ 2147483647 h 301"/>
              <a:gd name="T10" fmla="*/ 0 w 786"/>
              <a:gd name="T11" fmla="*/ 2147483647 h 301"/>
              <a:gd name="T12" fmla="*/ 2147483647 w 786"/>
              <a:gd name="T13" fmla="*/ 2147483647 h 3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86" h="301">
                <a:moveTo>
                  <a:pt x="172" y="301"/>
                </a:moveTo>
                <a:lnTo>
                  <a:pt x="786" y="301"/>
                </a:lnTo>
                <a:lnTo>
                  <a:pt x="786" y="0"/>
                </a:lnTo>
                <a:lnTo>
                  <a:pt x="243" y="0"/>
                </a:lnTo>
                <a:lnTo>
                  <a:pt x="243" y="107"/>
                </a:lnTo>
                <a:lnTo>
                  <a:pt x="0" y="245"/>
                </a:lnTo>
                <a:lnTo>
                  <a:pt x="172" y="30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06" name="Rectangle 1801"/>
          <p:cNvSpPr>
            <a:spLocks noChangeArrowheads="1"/>
          </p:cNvSpPr>
          <p:nvPr/>
        </p:nvSpPr>
        <p:spPr bwMode="auto">
          <a:xfrm>
            <a:off x="4384675" y="2976563"/>
            <a:ext cx="287338" cy="1651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7" name="Rectangle 1802"/>
          <p:cNvSpPr>
            <a:spLocks noChangeArrowheads="1"/>
          </p:cNvSpPr>
          <p:nvPr/>
        </p:nvSpPr>
        <p:spPr bwMode="auto">
          <a:xfrm>
            <a:off x="4384675" y="2792413"/>
            <a:ext cx="287338" cy="1698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8" name="Rectangle 1803"/>
          <p:cNvSpPr>
            <a:spLocks noChangeArrowheads="1"/>
          </p:cNvSpPr>
          <p:nvPr/>
        </p:nvSpPr>
        <p:spPr bwMode="auto">
          <a:xfrm>
            <a:off x="4384675" y="2608263"/>
            <a:ext cx="287338" cy="1666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09" name="Freeform 1804"/>
          <p:cNvSpPr>
            <a:spLocks/>
          </p:cNvSpPr>
          <p:nvPr/>
        </p:nvSpPr>
        <p:spPr bwMode="auto">
          <a:xfrm>
            <a:off x="4384675" y="2430463"/>
            <a:ext cx="287338" cy="161925"/>
          </a:xfrm>
          <a:custGeom>
            <a:avLst/>
            <a:gdLst>
              <a:gd name="T0" fmla="*/ 0 w 543"/>
              <a:gd name="T1" fmla="*/ 2147483647 h 305"/>
              <a:gd name="T2" fmla="*/ 2147483647 w 543"/>
              <a:gd name="T3" fmla="*/ 2147483647 h 305"/>
              <a:gd name="T4" fmla="*/ 2147483647 w 543"/>
              <a:gd name="T5" fmla="*/ 2147483647 h 305"/>
              <a:gd name="T6" fmla="*/ 2147483647 w 543"/>
              <a:gd name="T7" fmla="*/ 2147483647 h 305"/>
              <a:gd name="T8" fmla="*/ 2147483647 w 543"/>
              <a:gd name="T9" fmla="*/ 0 h 305"/>
              <a:gd name="T10" fmla="*/ 0 w 543"/>
              <a:gd name="T11" fmla="*/ 0 h 305"/>
              <a:gd name="T12" fmla="*/ 0 w 543"/>
              <a:gd name="T13" fmla="*/ 2147483647 h 30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3" h="305">
                <a:moveTo>
                  <a:pt x="0" y="305"/>
                </a:moveTo>
                <a:lnTo>
                  <a:pt x="543" y="305"/>
                </a:lnTo>
                <a:lnTo>
                  <a:pt x="543" y="200"/>
                </a:lnTo>
                <a:lnTo>
                  <a:pt x="532" y="200"/>
                </a:lnTo>
                <a:lnTo>
                  <a:pt x="532" y="0"/>
                </a:lnTo>
                <a:lnTo>
                  <a:pt x="0" y="0"/>
                </a:lnTo>
                <a:lnTo>
                  <a:pt x="0" y="30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10" name="Rectangle 1805"/>
          <p:cNvSpPr>
            <a:spLocks noChangeArrowheads="1"/>
          </p:cNvSpPr>
          <p:nvPr/>
        </p:nvSpPr>
        <p:spPr bwMode="auto">
          <a:xfrm>
            <a:off x="4384675" y="2592388"/>
            <a:ext cx="287338" cy="1587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1" name="Rectangle 1806"/>
          <p:cNvSpPr>
            <a:spLocks noChangeArrowheads="1"/>
          </p:cNvSpPr>
          <p:nvPr/>
        </p:nvSpPr>
        <p:spPr bwMode="auto">
          <a:xfrm>
            <a:off x="4384675" y="2774950"/>
            <a:ext cx="287338" cy="17463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2" name="Rectangle 1807"/>
          <p:cNvSpPr>
            <a:spLocks noChangeArrowheads="1"/>
          </p:cNvSpPr>
          <p:nvPr/>
        </p:nvSpPr>
        <p:spPr bwMode="auto">
          <a:xfrm>
            <a:off x="4384675" y="2962275"/>
            <a:ext cx="287338" cy="1428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3" name="Rectangle 1808"/>
          <p:cNvSpPr>
            <a:spLocks noChangeArrowheads="1"/>
          </p:cNvSpPr>
          <p:nvPr/>
        </p:nvSpPr>
        <p:spPr bwMode="auto">
          <a:xfrm>
            <a:off x="4384675" y="3141663"/>
            <a:ext cx="287338" cy="2698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4" name="Freeform 1809"/>
          <p:cNvSpPr>
            <a:spLocks/>
          </p:cNvSpPr>
          <p:nvPr/>
        </p:nvSpPr>
        <p:spPr bwMode="auto">
          <a:xfrm>
            <a:off x="4346575" y="3328988"/>
            <a:ext cx="325438" cy="22225"/>
          </a:xfrm>
          <a:custGeom>
            <a:avLst/>
            <a:gdLst>
              <a:gd name="T0" fmla="*/ 2147483647 w 614"/>
              <a:gd name="T1" fmla="*/ 2147483647 h 43"/>
              <a:gd name="T2" fmla="*/ 2147483647 w 614"/>
              <a:gd name="T3" fmla="*/ 2147483647 h 43"/>
              <a:gd name="T4" fmla="*/ 0 w 614"/>
              <a:gd name="T5" fmla="*/ 0 h 43"/>
              <a:gd name="T6" fmla="*/ 2147483647 w 614"/>
              <a:gd name="T7" fmla="*/ 0 h 43"/>
              <a:gd name="T8" fmla="*/ 2147483647 w 614"/>
              <a:gd name="T9" fmla="*/ 2147483647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4" h="43">
                <a:moveTo>
                  <a:pt x="614" y="43"/>
                </a:moveTo>
                <a:lnTo>
                  <a:pt x="133" y="43"/>
                </a:lnTo>
                <a:lnTo>
                  <a:pt x="0" y="0"/>
                </a:lnTo>
                <a:lnTo>
                  <a:pt x="614" y="0"/>
                </a:lnTo>
                <a:lnTo>
                  <a:pt x="614" y="4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15" name="Rectangle 1810"/>
          <p:cNvSpPr>
            <a:spLocks noChangeArrowheads="1"/>
          </p:cNvSpPr>
          <p:nvPr/>
        </p:nvSpPr>
        <p:spPr bwMode="auto">
          <a:xfrm>
            <a:off x="4384675" y="3500438"/>
            <a:ext cx="287338" cy="20637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6" name="Rectangle 1811"/>
          <p:cNvSpPr>
            <a:spLocks noChangeArrowheads="1"/>
          </p:cNvSpPr>
          <p:nvPr/>
        </p:nvSpPr>
        <p:spPr bwMode="auto">
          <a:xfrm>
            <a:off x="4384675" y="3668713"/>
            <a:ext cx="287338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7" name="Rectangle 1812"/>
          <p:cNvSpPr>
            <a:spLocks noChangeArrowheads="1"/>
          </p:cNvSpPr>
          <p:nvPr/>
        </p:nvSpPr>
        <p:spPr bwMode="auto">
          <a:xfrm>
            <a:off x="4384675" y="3843338"/>
            <a:ext cx="287338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8" name="Rectangle 1813"/>
          <p:cNvSpPr>
            <a:spLocks noChangeArrowheads="1"/>
          </p:cNvSpPr>
          <p:nvPr/>
        </p:nvSpPr>
        <p:spPr bwMode="auto">
          <a:xfrm>
            <a:off x="4384675" y="4013200"/>
            <a:ext cx="287338" cy="1905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19" name="Rectangle 1814"/>
          <p:cNvSpPr>
            <a:spLocks noChangeArrowheads="1"/>
          </p:cNvSpPr>
          <p:nvPr/>
        </p:nvSpPr>
        <p:spPr bwMode="auto">
          <a:xfrm>
            <a:off x="4384675" y="4181475"/>
            <a:ext cx="287338" cy="20638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20" name="Rectangle 1815"/>
          <p:cNvSpPr>
            <a:spLocks noChangeArrowheads="1"/>
          </p:cNvSpPr>
          <p:nvPr/>
        </p:nvSpPr>
        <p:spPr bwMode="auto">
          <a:xfrm>
            <a:off x="4384675" y="4349750"/>
            <a:ext cx="287338" cy="23813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21" name="Rectangle 1816"/>
          <p:cNvSpPr>
            <a:spLocks noChangeArrowheads="1"/>
          </p:cNvSpPr>
          <p:nvPr/>
        </p:nvSpPr>
        <p:spPr bwMode="auto">
          <a:xfrm>
            <a:off x="4384675" y="4521200"/>
            <a:ext cx="287338" cy="2540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22" name="Line 1817"/>
          <p:cNvSpPr>
            <a:spLocks noChangeShapeType="1"/>
          </p:cNvSpPr>
          <p:nvPr/>
        </p:nvSpPr>
        <p:spPr bwMode="auto">
          <a:xfrm flipV="1">
            <a:off x="4672013" y="47561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3" name="Line 1818"/>
          <p:cNvSpPr>
            <a:spLocks noChangeShapeType="1"/>
          </p:cNvSpPr>
          <p:nvPr/>
        </p:nvSpPr>
        <p:spPr bwMode="auto">
          <a:xfrm flipV="1">
            <a:off x="4672013" y="445611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4" name="Line 1819"/>
          <p:cNvSpPr>
            <a:spLocks noChangeShapeType="1"/>
          </p:cNvSpPr>
          <p:nvPr/>
        </p:nvSpPr>
        <p:spPr bwMode="auto">
          <a:xfrm flipV="1">
            <a:off x="4672013" y="415607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5" name="Line 1820"/>
          <p:cNvSpPr>
            <a:spLocks noChangeShapeType="1"/>
          </p:cNvSpPr>
          <p:nvPr/>
        </p:nvSpPr>
        <p:spPr bwMode="auto">
          <a:xfrm flipV="1">
            <a:off x="4672013" y="38560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6" name="Line 1821"/>
          <p:cNvSpPr>
            <a:spLocks noChangeShapeType="1"/>
          </p:cNvSpPr>
          <p:nvPr/>
        </p:nvSpPr>
        <p:spPr bwMode="auto">
          <a:xfrm flipV="1">
            <a:off x="4672013" y="3556000"/>
            <a:ext cx="1587" cy="201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7" name="Line 1822"/>
          <p:cNvSpPr>
            <a:spLocks noChangeShapeType="1"/>
          </p:cNvSpPr>
          <p:nvPr/>
        </p:nvSpPr>
        <p:spPr bwMode="auto">
          <a:xfrm flipV="1">
            <a:off x="4672013" y="325755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8" name="Line 1823"/>
          <p:cNvSpPr>
            <a:spLocks noChangeShapeType="1"/>
          </p:cNvSpPr>
          <p:nvPr/>
        </p:nvSpPr>
        <p:spPr bwMode="auto">
          <a:xfrm flipV="1">
            <a:off x="4672013" y="295751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29" name="Line 1824"/>
          <p:cNvSpPr>
            <a:spLocks noChangeShapeType="1"/>
          </p:cNvSpPr>
          <p:nvPr/>
        </p:nvSpPr>
        <p:spPr bwMode="auto">
          <a:xfrm flipV="1">
            <a:off x="4672013" y="265747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0" name="Line 1825"/>
          <p:cNvSpPr>
            <a:spLocks noChangeShapeType="1"/>
          </p:cNvSpPr>
          <p:nvPr/>
        </p:nvSpPr>
        <p:spPr bwMode="auto">
          <a:xfrm flipV="1">
            <a:off x="4672013" y="2536825"/>
            <a:ext cx="1587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1" name="Line 1826"/>
          <p:cNvSpPr>
            <a:spLocks noChangeShapeType="1"/>
          </p:cNvSpPr>
          <p:nvPr/>
        </p:nvSpPr>
        <p:spPr bwMode="auto">
          <a:xfrm flipV="1">
            <a:off x="4764088" y="2178050"/>
            <a:ext cx="1587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2" name="Line 1827"/>
          <p:cNvSpPr>
            <a:spLocks noChangeShapeType="1"/>
          </p:cNvSpPr>
          <p:nvPr/>
        </p:nvSpPr>
        <p:spPr bwMode="auto">
          <a:xfrm flipV="1">
            <a:off x="4783138" y="2187575"/>
            <a:ext cx="1587" cy="141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3" name="Line 1828"/>
          <p:cNvSpPr>
            <a:spLocks noChangeShapeType="1"/>
          </p:cNvSpPr>
          <p:nvPr/>
        </p:nvSpPr>
        <p:spPr bwMode="auto">
          <a:xfrm flipH="1" flipV="1">
            <a:off x="5548313" y="2200275"/>
            <a:ext cx="1587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4" name="Line 1829"/>
          <p:cNvSpPr>
            <a:spLocks noChangeShapeType="1"/>
          </p:cNvSpPr>
          <p:nvPr/>
        </p:nvSpPr>
        <p:spPr bwMode="auto">
          <a:xfrm flipV="1">
            <a:off x="5570538" y="2200275"/>
            <a:ext cx="1587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35" name="Rectangle 1830"/>
          <p:cNvSpPr>
            <a:spLocks noChangeArrowheads="1"/>
          </p:cNvSpPr>
          <p:nvPr/>
        </p:nvSpPr>
        <p:spPr bwMode="auto">
          <a:xfrm>
            <a:off x="1252538" y="2244725"/>
            <a:ext cx="206375" cy="16668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136" name="Freeform 1831"/>
          <p:cNvSpPr>
            <a:spLocks/>
          </p:cNvSpPr>
          <p:nvPr/>
        </p:nvSpPr>
        <p:spPr bwMode="auto">
          <a:xfrm>
            <a:off x="1252538" y="2424113"/>
            <a:ext cx="206375" cy="168275"/>
          </a:xfrm>
          <a:custGeom>
            <a:avLst/>
            <a:gdLst>
              <a:gd name="T0" fmla="*/ 2147483647 w 391"/>
              <a:gd name="T1" fmla="*/ 2147483647 h 317"/>
              <a:gd name="T2" fmla="*/ 2147483647 w 391"/>
              <a:gd name="T3" fmla="*/ 2147483647 h 317"/>
              <a:gd name="T4" fmla="*/ 0 w 391"/>
              <a:gd name="T5" fmla="*/ 2147483647 h 317"/>
              <a:gd name="T6" fmla="*/ 0 w 391"/>
              <a:gd name="T7" fmla="*/ 0 h 317"/>
              <a:gd name="T8" fmla="*/ 2147483647 w 391"/>
              <a:gd name="T9" fmla="*/ 2147483647 h 3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1" h="317">
                <a:moveTo>
                  <a:pt x="391" y="2"/>
                </a:moveTo>
                <a:lnTo>
                  <a:pt x="391" y="317"/>
                </a:lnTo>
                <a:lnTo>
                  <a:pt x="0" y="317"/>
                </a:lnTo>
                <a:lnTo>
                  <a:pt x="0" y="0"/>
                </a:lnTo>
                <a:lnTo>
                  <a:pt x="391" y="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0137" name="Group 2033"/>
          <p:cNvGrpSpPr>
            <a:grpSpLocks/>
          </p:cNvGrpSpPr>
          <p:nvPr/>
        </p:nvGrpSpPr>
        <p:grpSpPr bwMode="auto">
          <a:xfrm>
            <a:off x="1249363" y="1890713"/>
            <a:ext cx="3416300" cy="3414712"/>
            <a:chOff x="787" y="1191"/>
            <a:chExt cx="2152" cy="2151"/>
          </a:xfrm>
        </p:grpSpPr>
        <p:sp>
          <p:nvSpPr>
            <p:cNvPr id="40667" name="Rectangle 1833"/>
            <p:cNvSpPr>
              <a:spLocks noChangeArrowheads="1"/>
            </p:cNvSpPr>
            <p:nvPr/>
          </p:nvSpPr>
          <p:spPr bwMode="auto">
            <a:xfrm>
              <a:off x="789" y="1298"/>
              <a:ext cx="130" cy="10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68" name="Freeform 1834"/>
            <p:cNvSpPr>
              <a:spLocks/>
            </p:cNvSpPr>
            <p:nvPr/>
          </p:nvSpPr>
          <p:spPr bwMode="auto">
            <a:xfrm>
              <a:off x="789" y="1222"/>
              <a:ext cx="130" cy="64"/>
            </a:xfrm>
            <a:custGeom>
              <a:avLst/>
              <a:gdLst>
                <a:gd name="T0" fmla="*/ 0 w 391"/>
                <a:gd name="T1" fmla="*/ 0 h 191"/>
                <a:gd name="T2" fmla="*/ 0 w 391"/>
                <a:gd name="T3" fmla="*/ 0 h 191"/>
                <a:gd name="T4" fmla="*/ 0 w 391"/>
                <a:gd name="T5" fmla="*/ 0 h 191"/>
                <a:gd name="T6" fmla="*/ 0 w 391"/>
                <a:gd name="T7" fmla="*/ 0 h 191"/>
                <a:gd name="T8" fmla="*/ 0 w 391"/>
                <a:gd name="T9" fmla="*/ 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191">
                  <a:moveTo>
                    <a:pt x="391" y="191"/>
                  </a:moveTo>
                  <a:lnTo>
                    <a:pt x="0" y="191"/>
                  </a:lnTo>
                  <a:lnTo>
                    <a:pt x="0" y="7"/>
                  </a:lnTo>
                  <a:lnTo>
                    <a:pt x="391" y="0"/>
                  </a:lnTo>
                  <a:lnTo>
                    <a:pt x="391" y="19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9" name="Rectangle 1835"/>
            <p:cNvSpPr>
              <a:spLocks noChangeArrowheads="1"/>
            </p:cNvSpPr>
            <p:nvPr/>
          </p:nvSpPr>
          <p:spPr bwMode="auto">
            <a:xfrm>
              <a:off x="789" y="1642"/>
              <a:ext cx="130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0" name="Rectangle 1836"/>
            <p:cNvSpPr>
              <a:spLocks noChangeArrowheads="1"/>
            </p:cNvSpPr>
            <p:nvPr/>
          </p:nvSpPr>
          <p:spPr bwMode="auto">
            <a:xfrm>
              <a:off x="789" y="1759"/>
              <a:ext cx="130" cy="10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1" name="Rectangle 1837"/>
            <p:cNvSpPr>
              <a:spLocks noChangeArrowheads="1"/>
            </p:cNvSpPr>
            <p:nvPr/>
          </p:nvSpPr>
          <p:spPr bwMode="auto">
            <a:xfrm>
              <a:off x="789" y="1876"/>
              <a:ext cx="130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2" name="Rectangle 1838"/>
            <p:cNvSpPr>
              <a:spLocks noChangeArrowheads="1"/>
            </p:cNvSpPr>
            <p:nvPr/>
          </p:nvSpPr>
          <p:spPr bwMode="auto">
            <a:xfrm>
              <a:off x="789" y="1286"/>
              <a:ext cx="130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3" name="Rectangle 1839"/>
            <p:cNvSpPr>
              <a:spLocks noChangeArrowheads="1"/>
            </p:cNvSpPr>
            <p:nvPr/>
          </p:nvSpPr>
          <p:spPr bwMode="auto">
            <a:xfrm>
              <a:off x="789" y="1406"/>
              <a:ext cx="130" cy="8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4" name="Freeform 1840"/>
            <p:cNvSpPr>
              <a:spLocks/>
            </p:cNvSpPr>
            <p:nvPr/>
          </p:nvSpPr>
          <p:spPr bwMode="auto">
            <a:xfrm>
              <a:off x="789" y="1519"/>
              <a:ext cx="130" cy="9"/>
            </a:xfrm>
            <a:custGeom>
              <a:avLst/>
              <a:gdLst>
                <a:gd name="T0" fmla="*/ 0 w 391"/>
                <a:gd name="T1" fmla="*/ 0 h 25"/>
                <a:gd name="T2" fmla="*/ 0 w 391"/>
                <a:gd name="T3" fmla="*/ 0 h 25"/>
                <a:gd name="T4" fmla="*/ 0 w 391"/>
                <a:gd name="T5" fmla="*/ 0 h 25"/>
                <a:gd name="T6" fmla="*/ 0 w 391"/>
                <a:gd name="T7" fmla="*/ 0 h 25"/>
                <a:gd name="T8" fmla="*/ 0 w 391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25">
                  <a:moveTo>
                    <a:pt x="0" y="0"/>
                  </a:moveTo>
                  <a:lnTo>
                    <a:pt x="391" y="0"/>
                  </a:lnTo>
                  <a:lnTo>
                    <a:pt x="391" y="25"/>
                  </a:lnTo>
                  <a:lnTo>
                    <a:pt x="0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5" name="Rectangle 1841"/>
            <p:cNvSpPr>
              <a:spLocks noChangeArrowheads="1"/>
            </p:cNvSpPr>
            <p:nvPr/>
          </p:nvSpPr>
          <p:spPr bwMode="auto">
            <a:xfrm>
              <a:off x="789" y="1633"/>
              <a:ext cx="130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6" name="Rectangle 1842"/>
            <p:cNvSpPr>
              <a:spLocks noChangeArrowheads="1"/>
            </p:cNvSpPr>
            <p:nvPr/>
          </p:nvSpPr>
          <p:spPr bwMode="auto">
            <a:xfrm>
              <a:off x="789" y="1748"/>
              <a:ext cx="130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7" name="Rectangle 1843"/>
            <p:cNvSpPr>
              <a:spLocks noChangeArrowheads="1"/>
            </p:cNvSpPr>
            <p:nvPr/>
          </p:nvSpPr>
          <p:spPr bwMode="auto">
            <a:xfrm>
              <a:off x="789" y="1862"/>
              <a:ext cx="130" cy="14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78" name="Line 1844"/>
            <p:cNvSpPr>
              <a:spLocks noChangeShapeType="1"/>
            </p:cNvSpPr>
            <p:nvPr/>
          </p:nvSpPr>
          <p:spPr bwMode="auto">
            <a:xfrm>
              <a:off x="789" y="1225"/>
              <a:ext cx="1" cy="9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79" name="Freeform 1845"/>
            <p:cNvSpPr>
              <a:spLocks/>
            </p:cNvSpPr>
            <p:nvPr/>
          </p:nvSpPr>
          <p:spPr bwMode="auto">
            <a:xfrm>
              <a:off x="919" y="1220"/>
              <a:ext cx="125" cy="879"/>
            </a:xfrm>
            <a:custGeom>
              <a:avLst/>
              <a:gdLst>
                <a:gd name="T0" fmla="*/ 0 w 375"/>
                <a:gd name="T1" fmla="*/ 0 h 2637"/>
                <a:gd name="T2" fmla="*/ 0 w 375"/>
                <a:gd name="T3" fmla="*/ 1 h 2637"/>
                <a:gd name="T4" fmla="*/ 0 w 375"/>
                <a:gd name="T5" fmla="*/ 1 h 2637"/>
                <a:gd name="T6" fmla="*/ 0 w 375"/>
                <a:gd name="T7" fmla="*/ 1 h 2637"/>
                <a:gd name="T8" fmla="*/ 0 w 375"/>
                <a:gd name="T9" fmla="*/ 1 h 2637"/>
                <a:gd name="T10" fmla="*/ 0 w 375"/>
                <a:gd name="T11" fmla="*/ 1 h 2637"/>
                <a:gd name="T12" fmla="*/ 0 w 375"/>
                <a:gd name="T13" fmla="*/ 1 h 2637"/>
                <a:gd name="T14" fmla="*/ 0 w 375"/>
                <a:gd name="T15" fmla="*/ 1 h 2637"/>
                <a:gd name="T16" fmla="*/ 0 w 375"/>
                <a:gd name="T17" fmla="*/ 1 h 2637"/>
                <a:gd name="T18" fmla="*/ 0 w 375"/>
                <a:gd name="T19" fmla="*/ 1 h 2637"/>
                <a:gd name="T20" fmla="*/ 0 w 375"/>
                <a:gd name="T21" fmla="*/ 1 h 2637"/>
                <a:gd name="T22" fmla="*/ 0 w 375"/>
                <a:gd name="T23" fmla="*/ 1 h 2637"/>
                <a:gd name="T24" fmla="*/ 0 w 375"/>
                <a:gd name="T25" fmla="*/ 1 h 2637"/>
                <a:gd name="T26" fmla="*/ 0 w 375"/>
                <a:gd name="T27" fmla="*/ 1 h 2637"/>
                <a:gd name="T28" fmla="*/ 0 w 375"/>
                <a:gd name="T29" fmla="*/ 0 h 2637"/>
                <a:gd name="T30" fmla="*/ 0 w 375"/>
                <a:gd name="T31" fmla="*/ 0 h 26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75" h="2637">
                  <a:moveTo>
                    <a:pt x="375" y="0"/>
                  </a:moveTo>
                  <a:lnTo>
                    <a:pt x="375" y="2614"/>
                  </a:lnTo>
                  <a:lnTo>
                    <a:pt x="348" y="2614"/>
                  </a:lnTo>
                  <a:lnTo>
                    <a:pt x="320" y="2615"/>
                  </a:lnTo>
                  <a:lnTo>
                    <a:pt x="293" y="2617"/>
                  </a:lnTo>
                  <a:lnTo>
                    <a:pt x="266" y="2618"/>
                  </a:lnTo>
                  <a:lnTo>
                    <a:pt x="238" y="2619"/>
                  </a:lnTo>
                  <a:lnTo>
                    <a:pt x="211" y="2621"/>
                  </a:lnTo>
                  <a:lnTo>
                    <a:pt x="176" y="2623"/>
                  </a:lnTo>
                  <a:lnTo>
                    <a:pt x="140" y="2626"/>
                  </a:lnTo>
                  <a:lnTo>
                    <a:pt x="105" y="2629"/>
                  </a:lnTo>
                  <a:lnTo>
                    <a:pt x="69" y="2632"/>
                  </a:lnTo>
                  <a:lnTo>
                    <a:pt x="35" y="2634"/>
                  </a:lnTo>
                  <a:lnTo>
                    <a:pt x="0" y="2637"/>
                  </a:lnTo>
                  <a:lnTo>
                    <a:pt x="0" y="7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0" name="Freeform 1846"/>
            <p:cNvSpPr>
              <a:spLocks/>
            </p:cNvSpPr>
            <p:nvPr/>
          </p:nvSpPr>
          <p:spPr bwMode="auto">
            <a:xfrm>
              <a:off x="919" y="2091"/>
              <a:ext cx="125" cy="92"/>
            </a:xfrm>
            <a:custGeom>
              <a:avLst/>
              <a:gdLst>
                <a:gd name="T0" fmla="*/ 0 w 375"/>
                <a:gd name="T1" fmla="*/ 0 h 276"/>
                <a:gd name="T2" fmla="*/ 0 w 375"/>
                <a:gd name="T3" fmla="*/ 0 h 276"/>
                <a:gd name="T4" fmla="*/ 0 w 375"/>
                <a:gd name="T5" fmla="*/ 0 h 276"/>
                <a:gd name="T6" fmla="*/ 0 w 375"/>
                <a:gd name="T7" fmla="*/ 0 h 276"/>
                <a:gd name="T8" fmla="*/ 0 w 375"/>
                <a:gd name="T9" fmla="*/ 0 h 276"/>
                <a:gd name="T10" fmla="*/ 0 w 375"/>
                <a:gd name="T11" fmla="*/ 0 h 276"/>
                <a:gd name="T12" fmla="*/ 0 w 375"/>
                <a:gd name="T13" fmla="*/ 0 h 276"/>
                <a:gd name="T14" fmla="*/ 0 w 375"/>
                <a:gd name="T15" fmla="*/ 0 h 276"/>
                <a:gd name="T16" fmla="*/ 0 w 375"/>
                <a:gd name="T17" fmla="*/ 0 h 276"/>
                <a:gd name="T18" fmla="*/ 0 w 375"/>
                <a:gd name="T19" fmla="*/ 0 h 276"/>
                <a:gd name="T20" fmla="*/ 0 w 375"/>
                <a:gd name="T21" fmla="*/ 0 h 276"/>
                <a:gd name="T22" fmla="*/ 0 w 375"/>
                <a:gd name="T23" fmla="*/ 0 h 276"/>
                <a:gd name="T24" fmla="*/ 0 w 375"/>
                <a:gd name="T25" fmla="*/ 0 h 276"/>
                <a:gd name="T26" fmla="*/ 0 w 375"/>
                <a:gd name="T27" fmla="*/ 0 h 276"/>
                <a:gd name="T28" fmla="*/ 0 w 375"/>
                <a:gd name="T29" fmla="*/ 0 h 276"/>
                <a:gd name="T30" fmla="*/ 0 w 375"/>
                <a:gd name="T31" fmla="*/ 0 h 276"/>
                <a:gd name="T32" fmla="*/ 0 w 375"/>
                <a:gd name="T33" fmla="*/ 0 h 276"/>
                <a:gd name="T34" fmla="*/ 0 w 375"/>
                <a:gd name="T35" fmla="*/ 0 h 276"/>
                <a:gd name="T36" fmla="*/ 0 w 375"/>
                <a:gd name="T37" fmla="*/ 0 h 276"/>
                <a:gd name="T38" fmla="*/ 0 w 375"/>
                <a:gd name="T39" fmla="*/ 0 h 276"/>
                <a:gd name="T40" fmla="*/ 0 w 375"/>
                <a:gd name="T41" fmla="*/ 0 h 276"/>
                <a:gd name="T42" fmla="*/ 0 w 375"/>
                <a:gd name="T43" fmla="*/ 0 h 276"/>
                <a:gd name="T44" fmla="*/ 0 w 375"/>
                <a:gd name="T45" fmla="*/ 0 h 276"/>
                <a:gd name="T46" fmla="*/ 0 w 375"/>
                <a:gd name="T47" fmla="*/ 0 h 276"/>
                <a:gd name="T48" fmla="*/ 0 w 375"/>
                <a:gd name="T49" fmla="*/ 0 h 276"/>
                <a:gd name="T50" fmla="*/ 0 w 375"/>
                <a:gd name="T51" fmla="*/ 0 h 276"/>
                <a:gd name="T52" fmla="*/ 0 w 375"/>
                <a:gd name="T53" fmla="*/ 0 h 276"/>
                <a:gd name="T54" fmla="*/ 0 w 375"/>
                <a:gd name="T55" fmla="*/ 0 h 276"/>
                <a:gd name="T56" fmla="*/ 0 w 375"/>
                <a:gd name="T57" fmla="*/ 0 h 276"/>
                <a:gd name="T58" fmla="*/ 0 w 375"/>
                <a:gd name="T59" fmla="*/ 0 h 276"/>
                <a:gd name="T60" fmla="*/ 0 w 375"/>
                <a:gd name="T61" fmla="*/ 0 h 276"/>
                <a:gd name="T62" fmla="*/ 0 w 375"/>
                <a:gd name="T63" fmla="*/ 0 h 276"/>
                <a:gd name="T64" fmla="*/ 0 w 375"/>
                <a:gd name="T65" fmla="*/ 0 h 276"/>
                <a:gd name="T66" fmla="*/ 0 w 375"/>
                <a:gd name="T67" fmla="*/ 0 h 276"/>
                <a:gd name="T68" fmla="*/ 0 w 375"/>
                <a:gd name="T69" fmla="*/ 0 h 2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75" h="276">
                  <a:moveTo>
                    <a:pt x="0" y="276"/>
                  </a:move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1" name="Freeform 1847"/>
            <p:cNvSpPr>
              <a:spLocks/>
            </p:cNvSpPr>
            <p:nvPr/>
          </p:nvSpPr>
          <p:spPr bwMode="auto">
            <a:xfrm>
              <a:off x="919" y="2091"/>
              <a:ext cx="125" cy="92"/>
            </a:xfrm>
            <a:custGeom>
              <a:avLst/>
              <a:gdLst>
                <a:gd name="T0" fmla="*/ 0 w 375"/>
                <a:gd name="T1" fmla="*/ 0 h 276"/>
                <a:gd name="T2" fmla="*/ 0 w 375"/>
                <a:gd name="T3" fmla="*/ 0 h 276"/>
                <a:gd name="T4" fmla="*/ 0 w 375"/>
                <a:gd name="T5" fmla="*/ 0 h 276"/>
                <a:gd name="T6" fmla="*/ 0 w 375"/>
                <a:gd name="T7" fmla="*/ 0 h 276"/>
                <a:gd name="T8" fmla="*/ 0 w 375"/>
                <a:gd name="T9" fmla="*/ 0 h 276"/>
                <a:gd name="T10" fmla="*/ 0 w 375"/>
                <a:gd name="T11" fmla="*/ 0 h 276"/>
                <a:gd name="T12" fmla="*/ 0 w 375"/>
                <a:gd name="T13" fmla="*/ 0 h 276"/>
                <a:gd name="T14" fmla="*/ 0 w 375"/>
                <a:gd name="T15" fmla="*/ 0 h 276"/>
                <a:gd name="T16" fmla="*/ 0 w 375"/>
                <a:gd name="T17" fmla="*/ 0 h 276"/>
                <a:gd name="T18" fmla="*/ 0 w 375"/>
                <a:gd name="T19" fmla="*/ 0 h 276"/>
                <a:gd name="T20" fmla="*/ 0 w 375"/>
                <a:gd name="T21" fmla="*/ 0 h 276"/>
                <a:gd name="T22" fmla="*/ 0 w 375"/>
                <a:gd name="T23" fmla="*/ 0 h 276"/>
                <a:gd name="T24" fmla="*/ 0 w 375"/>
                <a:gd name="T25" fmla="*/ 0 h 276"/>
                <a:gd name="T26" fmla="*/ 0 w 375"/>
                <a:gd name="T27" fmla="*/ 0 h 276"/>
                <a:gd name="T28" fmla="*/ 0 w 375"/>
                <a:gd name="T29" fmla="*/ 0 h 276"/>
                <a:gd name="T30" fmla="*/ 0 w 375"/>
                <a:gd name="T31" fmla="*/ 0 h 276"/>
                <a:gd name="T32" fmla="*/ 0 w 375"/>
                <a:gd name="T33" fmla="*/ 0 h 276"/>
                <a:gd name="T34" fmla="*/ 0 w 375"/>
                <a:gd name="T35" fmla="*/ 0 h 276"/>
                <a:gd name="T36" fmla="*/ 0 w 375"/>
                <a:gd name="T37" fmla="*/ 0 h 276"/>
                <a:gd name="T38" fmla="*/ 0 w 375"/>
                <a:gd name="T39" fmla="*/ 0 h 276"/>
                <a:gd name="T40" fmla="*/ 0 w 375"/>
                <a:gd name="T41" fmla="*/ 0 h 276"/>
                <a:gd name="T42" fmla="*/ 0 w 375"/>
                <a:gd name="T43" fmla="*/ 0 h 276"/>
                <a:gd name="T44" fmla="*/ 0 w 375"/>
                <a:gd name="T45" fmla="*/ 0 h 276"/>
                <a:gd name="T46" fmla="*/ 0 w 375"/>
                <a:gd name="T47" fmla="*/ 0 h 276"/>
                <a:gd name="T48" fmla="*/ 0 w 375"/>
                <a:gd name="T49" fmla="*/ 0 h 276"/>
                <a:gd name="T50" fmla="*/ 0 w 375"/>
                <a:gd name="T51" fmla="*/ 0 h 276"/>
                <a:gd name="T52" fmla="*/ 0 w 375"/>
                <a:gd name="T53" fmla="*/ 0 h 276"/>
                <a:gd name="T54" fmla="*/ 0 w 375"/>
                <a:gd name="T55" fmla="*/ 0 h 276"/>
                <a:gd name="T56" fmla="*/ 0 w 375"/>
                <a:gd name="T57" fmla="*/ 0 h 276"/>
                <a:gd name="T58" fmla="*/ 0 w 375"/>
                <a:gd name="T59" fmla="*/ 0 h 276"/>
                <a:gd name="T60" fmla="*/ 0 w 375"/>
                <a:gd name="T61" fmla="*/ 0 h 276"/>
                <a:gd name="T62" fmla="*/ 0 w 375"/>
                <a:gd name="T63" fmla="*/ 0 h 276"/>
                <a:gd name="T64" fmla="*/ 0 w 375"/>
                <a:gd name="T65" fmla="*/ 0 h 276"/>
                <a:gd name="T66" fmla="*/ 0 w 375"/>
                <a:gd name="T67" fmla="*/ 0 h 276"/>
                <a:gd name="T68" fmla="*/ 0 w 375"/>
                <a:gd name="T69" fmla="*/ 0 h 2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75" h="276">
                  <a:moveTo>
                    <a:pt x="23" y="54"/>
                  </a:move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2" name="Freeform 1848"/>
            <p:cNvSpPr>
              <a:spLocks/>
            </p:cNvSpPr>
            <p:nvPr/>
          </p:nvSpPr>
          <p:spPr bwMode="auto">
            <a:xfrm>
              <a:off x="919" y="2179"/>
              <a:ext cx="125" cy="152"/>
            </a:xfrm>
            <a:custGeom>
              <a:avLst/>
              <a:gdLst>
                <a:gd name="T0" fmla="*/ 0 w 375"/>
                <a:gd name="T1" fmla="*/ 0 h 456"/>
                <a:gd name="T2" fmla="*/ 0 w 375"/>
                <a:gd name="T3" fmla="*/ 0 h 456"/>
                <a:gd name="T4" fmla="*/ 0 w 375"/>
                <a:gd name="T5" fmla="*/ 0 h 456"/>
                <a:gd name="T6" fmla="*/ 0 w 375"/>
                <a:gd name="T7" fmla="*/ 0 h 456"/>
                <a:gd name="T8" fmla="*/ 0 w 375"/>
                <a:gd name="T9" fmla="*/ 0 h 456"/>
                <a:gd name="T10" fmla="*/ 0 w 375"/>
                <a:gd name="T11" fmla="*/ 0 h 456"/>
                <a:gd name="T12" fmla="*/ 0 w 375"/>
                <a:gd name="T13" fmla="*/ 0 h 456"/>
                <a:gd name="T14" fmla="*/ 0 w 375"/>
                <a:gd name="T15" fmla="*/ 0 h 456"/>
                <a:gd name="T16" fmla="*/ 0 w 375"/>
                <a:gd name="T17" fmla="*/ 0 h 456"/>
                <a:gd name="T18" fmla="*/ 0 w 375"/>
                <a:gd name="T19" fmla="*/ 0 h 456"/>
                <a:gd name="T20" fmla="*/ 0 w 375"/>
                <a:gd name="T21" fmla="*/ 0 h 456"/>
                <a:gd name="T22" fmla="*/ 0 w 375"/>
                <a:gd name="T23" fmla="*/ 0 h 456"/>
                <a:gd name="T24" fmla="*/ 0 w 375"/>
                <a:gd name="T25" fmla="*/ 0 h 456"/>
                <a:gd name="T26" fmla="*/ 0 w 375"/>
                <a:gd name="T27" fmla="*/ 0 h 456"/>
                <a:gd name="T28" fmla="*/ 0 w 375"/>
                <a:gd name="T29" fmla="*/ 0 h 456"/>
                <a:gd name="T30" fmla="*/ 0 w 375"/>
                <a:gd name="T31" fmla="*/ 0 h 456"/>
                <a:gd name="T32" fmla="*/ 0 w 375"/>
                <a:gd name="T33" fmla="*/ 0 h 456"/>
                <a:gd name="T34" fmla="*/ 0 w 375"/>
                <a:gd name="T35" fmla="*/ 0 h 456"/>
                <a:gd name="T36" fmla="*/ 0 w 375"/>
                <a:gd name="T37" fmla="*/ 0 h 456"/>
                <a:gd name="T38" fmla="*/ 0 w 375"/>
                <a:gd name="T39" fmla="*/ 0 h 456"/>
                <a:gd name="T40" fmla="*/ 0 w 375"/>
                <a:gd name="T41" fmla="*/ 0 h 456"/>
                <a:gd name="T42" fmla="*/ 0 w 375"/>
                <a:gd name="T43" fmla="*/ 0 h 456"/>
                <a:gd name="T44" fmla="*/ 0 w 375"/>
                <a:gd name="T45" fmla="*/ 0 h 456"/>
                <a:gd name="T46" fmla="*/ 0 w 375"/>
                <a:gd name="T47" fmla="*/ 0 h 456"/>
                <a:gd name="T48" fmla="*/ 0 w 375"/>
                <a:gd name="T49" fmla="*/ 0 h 456"/>
                <a:gd name="T50" fmla="*/ 0 w 375"/>
                <a:gd name="T51" fmla="*/ 0 h 456"/>
                <a:gd name="T52" fmla="*/ 0 w 375"/>
                <a:gd name="T53" fmla="*/ 0 h 456"/>
                <a:gd name="T54" fmla="*/ 0 w 375"/>
                <a:gd name="T55" fmla="*/ 0 h 456"/>
                <a:gd name="T56" fmla="*/ 0 w 375"/>
                <a:gd name="T57" fmla="*/ 0 h 456"/>
                <a:gd name="T58" fmla="*/ 0 w 375"/>
                <a:gd name="T59" fmla="*/ 0 h 456"/>
                <a:gd name="T60" fmla="*/ 0 w 375"/>
                <a:gd name="T61" fmla="*/ 0 h 456"/>
                <a:gd name="T62" fmla="*/ 0 w 375"/>
                <a:gd name="T63" fmla="*/ 0 h 456"/>
                <a:gd name="T64" fmla="*/ 0 w 375"/>
                <a:gd name="T65" fmla="*/ 0 h 456"/>
                <a:gd name="T66" fmla="*/ 0 w 375"/>
                <a:gd name="T67" fmla="*/ 0 h 456"/>
                <a:gd name="T68" fmla="*/ 0 w 375"/>
                <a:gd name="T69" fmla="*/ 0 h 456"/>
                <a:gd name="T70" fmla="*/ 0 w 375"/>
                <a:gd name="T71" fmla="*/ 0 h 456"/>
                <a:gd name="T72" fmla="*/ 0 w 375"/>
                <a:gd name="T73" fmla="*/ 0 h 4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5" h="456">
                  <a:moveTo>
                    <a:pt x="0" y="13"/>
                  </a:moveTo>
                  <a:lnTo>
                    <a:pt x="0" y="423"/>
                  </a:lnTo>
                  <a:lnTo>
                    <a:pt x="5" y="426"/>
                  </a:lnTo>
                  <a:lnTo>
                    <a:pt x="11" y="430"/>
                  </a:lnTo>
                  <a:lnTo>
                    <a:pt x="16" y="433"/>
                  </a:lnTo>
                  <a:lnTo>
                    <a:pt x="21" y="436"/>
                  </a:lnTo>
                  <a:lnTo>
                    <a:pt x="27" y="438"/>
                  </a:lnTo>
                  <a:lnTo>
                    <a:pt x="32" y="441"/>
                  </a:lnTo>
                  <a:lnTo>
                    <a:pt x="39" y="444"/>
                  </a:lnTo>
                  <a:lnTo>
                    <a:pt x="45" y="445"/>
                  </a:lnTo>
                  <a:lnTo>
                    <a:pt x="51" y="448"/>
                  </a:lnTo>
                  <a:lnTo>
                    <a:pt x="58" y="449"/>
                  </a:lnTo>
                  <a:lnTo>
                    <a:pt x="66" y="452"/>
                  </a:lnTo>
                  <a:lnTo>
                    <a:pt x="73" y="453"/>
                  </a:lnTo>
                  <a:lnTo>
                    <a:pt x="81" y="455"/>
                  </a:lnTo>
                  <a:lnTo>
                    <a:pt x="90" y="456"/>
                  </a:lnTo>
                  <a:lnTo>
                    <a:pt x="96" y="456"/>
                  </a:lnTo>
                  <a:lnTo>
                    <a:pt x="105" y="456"/>
                  </a:lnTo>
                  <a:lnTo>
                    <a:pt x="113" y="456"/>
                  </a:lnTo>
                  <a:lnTo>
                    <a:pt x="120" y="456"/>
                  </a:lnTo>
                  <a:lnTo>
                    <a:pt x="127" y="455"/>
                  </a:lnTo>
                  <a:lnTo>
                    <a:pt x="133" y="453"/>
                  </a:lnTo>
                  <a:lnTo>
                    <a:pt x="140" y="452"/>
                  </a:lnTo>
                  <a:lnTo>
                    <a:pt x="146" y="449"/>
                  </a:lnTo>
                  <a:lnTo>
                    <a:pt x="152" y="448"/>
                  </a:lnTo>
                  <a:lnTo>
                    <a:pt x="159" y="445"/>
                  </a:lnTo>
                  <a:lnTo>
                    <a:pt x="167" y="441"/>
                  </a:lnTo>
                  <a:lnTo>
                    <a:pt x="177" y="437"/>
                  </a:lnTo>
                  <a:lnTo>
                    <a:pt x="185" y="433"/>
                  </a:lnTo>
                  <a:lnTo>
                    <a:pt x="193" y="429"/>
                  </a:lnTo>
                  <a:lnTo>
                    <a:pt x="202" y="425"/>
                  </a:lnTo>
                  <a:lnTo>
                    <a:pt x="211" y="421"/>
                  </a:lnTo>
                  <a:lnTo>
                    <a:pt x="219" y="418"/>
                  </a:lnTo>
                  <a:lnTo>
                    <a:pt x="227" y="414"/>
                  </a:lnTo>
                  <a:lnTo>
                    <a:pt x="236" y="412"/>
                  </a:lnTo>
                  <a:lnTo>
                    <a:pt x="244" y="410"/>
                  </a:lnTo>
                  <a:lnTo>
                    <a:pt x="253" y="408"/>
                  </a:lnTo>
                  <a:lnTo>
                    <a:pt x="262" y="407"/>
                  </a:lnTo>
                  <a:lnTo>
                    <a:pt x="271" y="404"/>
                  </a:lnTo>
                  <a:lnTo>
                    <a:pt x="281" y="404"/>
                  </a:lnTo>
                  <a:lnTo>
                    <a:pt x="290" y="403"/>
                  </a:lnTo>
                  <a:lnTo>
                    <a:pt x="301" y="401"/>
                  </a:lnTo>
                  <a:lnTo>
                    <a:pt x="308" y="401"/>
                  </a:lnTo>
                  <a:lnTo>
                    <a:pt x="313" y="400"/>
                  </a:lnTo>
                  <a:lnTo>
                    <a:pt x="320" y="400"/>
                  </a:lnTo>
                  <a:lnTo>
                    <a:pt x="327" y="400"/>
                  </a:lnTo>
                  <a:lnTo>
                    <a:pt x="333" y="401"/>
                  </a:lnTo>
                  <a:lnTo>
                    <a:pt x="339" y="401"/>
                  </a:lnTo>
                  <a:lnTo>
                    <a:pt x="345" y="403"/>
                  </a:lnTo>
                  <a:lnTo>
                    <a:pt x="349" y="404"/>
                  </a:lnTo>
                  <a:lnTo>
                    <a:pt x="354" y="407"/>
                  </a:lnTo>
                  <a:lnTo>
                    <a:pt x="359" y="408"/>
                  </a:lnTo>
                  <a:lnTo>
                    <a:pt x="363" y="411"/>
                  </a:lnTo>
                  <a:lnTo>
                    <a:pt x="367" y="414"/>
                  </a:lnTo>
                  <a:lnTo>
                    <a:pt x="369" y="418"/>
                  </a:lnTo>
                  <a:lnTo>
                    <a:pt x="372" y="422"/>
                  </a:lnTo>
                  <a:lnTo>
                    <a:pt x="375" y="426"/>
                  </a:lnTo>
                  <a:lnTo>
                    <a:pt x="375" y="11"/>
                  </a:lnTo>
                  <a:lnTo>
                    <a:pt x="350" y="8"/>
                  </a:lnTo>
                  <a:lnTo>
                    <a:pt x="326" y="7"/>
                  </a:lnTo>
                  <a:lnTo>
                    <a:pt x="301" y="4"/>
                  </a:lnTo>
                  <a:lnTo>
                    <a:pt x="277" y="3"/>
                  </a:lnTo>
                  <a:lnTo>
                    <a:pt x="251" y="2"/>
                  </a:lnTo>
                  <a:lnTo>
                    <a:pt x="226" y="0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50" y="2"/>
                  </a:lnTo>
                  <a:lnTo>
                    <a:pt x="133" y="2"/>
                  </a:lnTo>
                  <a:lnTo>
                    <a:pt x="117" y="3"/>
                  </a:lnTo>
                  <a:lnTo>
                    <a:pt x="101" y="4"/>
                  </a:lnTo>
                  <a:lnTo>
                    <a:pt x="76" y="7"/>
                  </a:lnTo>
                  <a:lnTo>
                    <a:pt x="50" y="8"/>
                  </a:lnTo>
                  <a:lnTo>
                    <a:pt x="26" y="1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3" name="Freeform 1849"/>
            <p:cNvSpPr>
              <a:spLocks/>
            </p:cNvSpPr>
            <p:nvPr/>
          </p:nvSpPr>
          <p:spPr bwMode="auto">
            <a:xfrm>
              <a:off x="919" y="2179"/>
              <a:ext cx="125" cy="152"/>
            </a:xfrm>
            <a:custGeom>
              <a:avLst/>
              <a:gdLst>
                <a:gd name="T0" fmla="*/ 0 w 375"/>
                <a:gd name="T1" fmla="*/ 0 h 456"/>
                <a:gd name="T2" fmla="*/ 0 w 375"/>
                <a:gd name="T3" fmla="*/ 0 h 456"/>
                <a:gd name="T4" fmla="*/ 0 w 375"/>
                <a:gd name="T5" fmla="*/ 0 h 456"/>
                <a:gd name="T6" fmla="*/ 0 w 375"/>
                <a:gd name="T7" fmla="*/ 0 h 456"/>
                <a:gd name="T8" fmla="*/ 0 w 375"/>
                <a:gd name="T9" fmla="*/ 0 h 456"/>
                <a:gd name="T10" fmla="*/ 0 w 375"/>
                <a:gd name="T11" fmla="*/ 0 h 456"/>
                <a:gd name="T12" fmla="*/ 0 w 375"/>
                <a:gd name="T13" fmla="*/ 0 h 456"/>
                <a:gd name="T14" fmla="*/ 0 w 375"/>
                <a:gd name="T15" fmla="*/ 0 h 456"/>
                <a:gd name="T16" fmla="*/ 0 w 375"/>
                <a:gd name="T17" fmla="*/ 0 h 456"/>
                <a:gd name="T18" fmla="*/ 0 w 375"/>
                <a:gd name="T19" fmla="*/ 0 h 456"/>
                <a:gd name="T20" fmla="*/ 0 w 375"/>
                <a:gd name="T21" fmla="*/ 0 h 456"/>
                <a:gd name="T22" fmla="*/ 0 w 375"/>
                <a:gd name="T23" fmla="*/ 0 h 456"/>
                <a:gd name="T24" fmla="*/ 0 w 375"/>
                <a:gd name="T25" fmla="*/ 0 h 456"/>
                <a:gd name="T26" fmla="*/ 0 w 375"/>
                <a:gd name="T27" fmla="*/ 0 h 456"/>
                <a:gd name="T28" fmla="*/ 0 w 375"/>
                <a:gd name="T29" fmla="*/ 0 h 456"/>
                <a:gd name="T30" fmla="*/ 0 w 375"/>
                <a:gd name="T31" fmla="*/ 0 h 456"/>
                <a:gd name="T32" fmla="*/ 0 w 375"/>
                <a:gd name="T33" fmla="*/ 0 h 456"/>
                <a:gd name="T34" fmla="*/ 0 w 375"/>
                <a:gd name="T35" fmla="*/ 0 h 456"/>
                <a:gd name="T36" fmla="*/ 0 w 375"/>
                <a:gd name="T37" fmla="*/ 0 h 456"/>
                <a:gd name="T38" fmla="*/ 0 w 375"/>
                <a:gd name="T39" fmla="*/ 0 h 456"/>
                <a:gd name="T40" fmla="*/ 0 w 375"/>
                <a:gd name="T41" fmla="*/ 0 h 456"/>
                <a:gd name="T42" fmla="*/ 0 w 375"/>
                <a:gd name="T43" fmla="*/ 0 h 456"/>
                <a:gd name="T44" fmla="*/ 0 w 375"/>
                <a:gd name="T45" fmla="*/ 0 h 456"/>
                <a:gd name="T46" fmla="*/ 0 w 375"/>
                <a:gd name="T47" fmla="*/ 0 h 456"/>
                <a:gd name="T48" fmla="*/ 0 w 375"/>
                <a:gd name="T49" fmla="*/ 0 h 456"/>
                <a:gd name="T50" fmla="*/ 0 w 375"/>
                <a:gd name="T51" fmla="*/ 0 h 456"/>
                <a:gd name="T52" fmla="*/ 0 w 375"/>
                <a:gd name="T53" fmla="*/ 0 h 456"/>
                <a:gd name="T54" fmla="*/ 0 w 375"/>
                <a:gd name="T55" fmla="*/ 0 h 456"/>
                <a:gd name="T56" fmla="*/ 0 w 375"/>
                <a:gd name="T57" fmla="*/ 0 h 456"/>
                <a:gd name="T58" fmla="*/ 0 w 375"/>
                <a:gd name="T59" fmla="*/ 0 h 456"/>
                <a:gd name="T60" fmla="*/ 0 w 375"/>
                <a:gd name="T61" fmla="*/ 0 h 456"/>
                <a:gd name="T62" fmla="*/ 0 w 375"/>
                <a:gd name="T63" fmla="*/ 0 h 456"/>
                <a:gd name="T64" fmla="*/ 0 w 375"/>
                <a:gd name="T65" fmla="*/ 0 h 456"/>
                <a:gd name="T66" fmla="*/ 0 w 375"/>
                <a:gd name="T67" fmla="*/ 0 h 456"/>
                <a:gd name="T68" fmla="*/ 0 w 375"/>
                <a:gd name="T69" fmla="*/ 0 h 456"/>
                <a:gd name="T70" fmla="*/ 0 w 375"/>
                <a:gd name="T71" fmla="*/ 0 h 456"/>
                <a:gd name="T72" fmla="*/ 0 w 375"/>
                <a:gd name="T73" fmla="*/ 0 h 4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5" h="456">
                  <a:moveTo>
                    <a:pt x="0" y="423"/>
                  </a:moveTo>
                  <a:lnTo>
                    <a:pt x="5" y="426"/>
                  </a:lnTo>
                  <a:lnTo>
                    <a:pt x="11" y="430"/>
                  </a:lnTo>
                  <a:lnTo>
                    <a:pt x="16" y="433"/>
                  </a:lnTo>
                  <a:lnTo>
                    <a:pt x="21" y="436"/>
                  </a:lnTo>
                  <a:lnTo>
                    <a:pt x="27" y="438"/>
                  </a:lnTo>
                  <a:lnTo>
                    <a:pt x="32" y="441"/>
                  </a:lnTo>
                  <a:lnTo>
                    <a:pt x="39" y="444"/>
                  </a:lnTo>
                  <a:lnTo>
                    <a:pt x="45" y="445"/>
                  </a:lnTo>
                  <a:lnTo>
                    <a:pt x="51" y="448"/>
                  </a:lnTo>
                  <a:lnTo>
                    <a:pt x="58" y="449"/>
                  </a:lnTo>
                  <a:lnTo>
                    <a:pt x="66" y="452"/>
                  </a:lnTo>
                  <a:lnTo>
                    <a:pt x="73" y="453"/>
                  </a:lnTo>
                  <a:lnTo>
                    <a:pt x="81" y="455"/>
                  </a:lnTo>
                  <a:lnTo>
                    <a:pt x="90" y="456"/>
                  </a:lnTo>
                  <a:lnTo>
                    <a:pt x="96" y="456"/>
                  </a:lnTo>
                  <a:lnTo>
                    <a:pt x="105" y="456"/>
                  </a:lnTo>
                  <a:lnTo>
                    <a:pt x="113" y="456"/>
                  </a:lnTo>
                  <a:lnTo>
                    <a:pt x="120" y="456"/>
                  </a:lnTo>
                  <a:lnTo>
                    <a:pt x="127" y="455"/>
                  </a:lnTo>
                  <a:lnTo>
                    <a:pt x="133" y="453"/>
                  </a:lnTo>
                  <a:lnTo>
                    <a:pt x="140" y="452"/>
                  </a:lnTo>
                  <a:lnTo>
                    <a:pt x="146" y="449"/>
                  </a:lnTo>
                  <a:lnTo>
                    <a:pt x="152" y="448"/>
                  </a:lnTo>
                  <a:lnTo>
                    <a:pt x="159" y="445"/>
                  </a:lnTo>
                  <a:lnTo>
                    <a:pt x="167" y="441"/>
                  </a:lnTo>
                  <a:lnTo>
                    <a:pt x="177" y="437"/>
                  </a:lnTo>
                  <a:lnTo>
                    <a:pt x="185" y="433"/>
                  </a:lnTo>
                  <a:lnTo>
                    <a:pt x="193" y="429"/>
                  </a:lnTo>
                  <a:lnTo>
                    <a:pt x="202" y="425"/>
                  </a:lnTo>
                  <a:lnTo>
                    <a:pt x="211" y="421"/>
                  </a:lnTo>
                  <a:lnTo>
                    <a:pt x="219" y="418"/>
                  </a:lnTo>
                  <a:lnTo>
                    <a:pt x="227" y="414"/>
                  </a:lnTo>
                  <a:lnTo>
                    <a:pt x="236" y="412"/>
                  </a:lnTo>
                  <a:lnTo>
                    <a:pt x="244" y="410"/>
                  </a:lnTo>
                  <a:lnTo>
                    <a:pt x="253" y="408"/>
                  </a:lnTo>
                  <a:lnTo>
                    <a:pt x="262" y="407"/>
                  </a:lnTo>
                  <a:lnTo>
                    <a:pt x="271" y="404"/>
                  </a:lnTo>
                  <a:lnTo>
                    <a:pt x="281" y="404"/>
                  </a:lnTo>
                  <a:lnTo>
                    <a:pt x="290" y="403"/>
                  </a:lnTo>
                  <a:lnTo>
                    <a:pt x="301" y="401"/>
                  </a:lnTo>
                  <a:lnTo>
                    <a:pt x="308" y="401"/>
                  </a:lnTo>
                  <a:lnTo>
                    <a:pt x="313" y="400"/>
                  </a:lnTo>
                  <a:lnTo>
                    <a:pt x="320" y="400"/>
                  </a:lnTo>
                  <a:lnTo>
                    <a:pt x="327" y="400"/>
                  </a:lnTo>
                  <a:lnTo>
                    <a:pt x="333" y="401"/>
                  </a:lnTo>
                  <a:lnTo>
                    <a:pt x="339" y="401"/>
                  </a:lnTo>
                  <a:lnTo>
                    <a:pt x="345" y="403"/>
                  </a:lnTo>
                  <a:lnTo>
                    <a:pt x="349" y="404"/>
                  </a:lnTo>
                  <a:lnTo>
                    <a:pt x="354" y="407"/>
                  </a:lnTo>
                  <a:lnTo>
                    <a:pt x="359" y="408"/>
                  </a:lnTo>
                  <a:lnTo>
                    <a:pt x="363" y="411"/>
                  </a:lnTo>
                  <a:lnTo>
                    <a:pt x="367" y="414"/>
                  </a:lnTo>
                  <a:lnTo>
                    <a:pt x="369" y="418"/>
                  </a:lnTo>
                  <a:lnTo>
                    <a:pt x="372" y="422"/>
                  </a:lnTo>
                  <a:lnTo>
                    <a:pt x="375" y="426"/>
                  </a:lnTo>
                  <a:lnTo>
                    <a:pt x="375" y="11"/>
                  </a:lnTo>
                  <a:lnTo>
                    <a:pt x="350" y="8"/>
                  </a:lnTo>
                  <a:lnTo>
                    <a:pt x="326" y="7"/>
                  </a:lnTo>
                  <a:lnTo>
                    <a:pt x="301" y="4"/>
                  </a:lnTo>
                  <a:lnTo>
                    <a:pt x="277" y="3"/>
                  </a:lnTo>
                  <a:lnTo>
                    <a:pt x="251" y="2"/>
                  </a:lnTo>
                  <a:lnTo>
                    <a:pt x="226" y="0"/>
                  </a:lnTo>
                  <a:lnTo>
                    <a:pt x="200" y="0"/>
                  </a:lnTo>
                  <a:lnTo>
                    <a:pt x="176" y="0"/>
                  </a:lnTo>
                  <a:lnTo>
                    <a:pt x="150" y="2"/>
                  </a:lnTo>
                  <a:lnTo>
                    <a:pt x="133" y="2"/>
                  </a:lnTo>
                  <a:lnTo>
                    <a:pt x="117" y="3"/>
                  </a:lnTo>
                  <a:lnTo>
                    <a:pt x="101" y="4"/>
                  </a:lnTo>
                  <a:lnTo>
                    <a:pt x="76" y="7"/>
                  </a:lnTo>
                  <a:lnTo>
                    <a:pt x="50" y="8"/>
                  </a:lnTo>
                  <a:lnTo>
                    <a:pt x="26" y="11"/>
                  </a:lnTo>
                  <a:lnTo>
                    <a:pt x="0" y="13"/>
                  </a:lnTo>
                  <a:lnTo>
                    <a:pt x="0" y="423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4" name="Freeform 1850"/>
            <p:cNvSpPr>
              <a:spLocks/>
            </p:cNvSpPr>
            <p:nvPr/>
          </p:nvSpPr>
          <p:spPr bwMode="auto">
            <a:xfrm>
              <a:off x="919" y="2091"/>
              <a:ext cx="125" cy="92"/>
            </a:xfrm>
            <a:custGeom>
              <a:avLst/>
              <a:gdLst>
                <a:gd name="T0" fmla="*/ 0 w 375"/>
                <a:gd name="T1" fmla="*/ 0 h 276"/>
                <a:gd name="T2" fmla="*/ 0 w 375"/>
                <a:gd name="T3" fmla="*/ 0 h 276"/>
                <a:gd name="T4" fmla="*/ 0 w 375"/>
                <a:gd name="T5" fmla="*/ 0 h 276"/>
                <a:gd name="T6" fmla="*/ 0 w 375"/>
                <a:gd name="T7" fmla="*/ 0 h 276"/>
                <a:gd name="T8" fmla="*/ 0 w 375"/>
                <a:gd name="T9" fmla="*/ 0 h 276"/>
                <a:gd name="T10" fmla="*/ 0 w 375"/>
                <a:gd name="T11" fmla="*/ 0 h 276"/>
                <a:gd name="T12" fmla="*/ 0 w 375"/>
                <a:gd name="T13" fmla="*/ 0 h 276"/>
                <a:gd name="T14" fmla="*/ 0 w 375"/>
                <a:gd name="T15" fmla="*/ 0 h 276"/>
                <a:gd name="T16" fmla="*/ 0 w 375"/>
                <a:gd name="T17" fmla="*/ 0 h 276"/>
                <a:gd name="T18" fmla="*/ 0 w 375"/>
                <a:gd name="T19" fmla="*/ 0 h 276"/>
                <a:gd name="T20" fmla="*/ 0 w 375"/>
                <a:gd name="T21" fmla="*/ 0 h 276"/>
                <a:gd name="T22" fmla="*/ 0 w 375"/>
                <a:gd name="T23" fmla="*/ 0 h 276"/>
                <a:gd name="T24" fmla="*/ 0 w 375"/>
                <a:gd name="T25" fmla="*/ 0 h 276"/>
                <a:gd name="T26" fmla="*/ 0 w 375"/>
                <a:gd name="T27" fmla="*/ 0 h 276"/>
                <a:gd name="T28" fmla="*/ 0 w 375"/>
                <a:gd name="T29" fmla="*/ 0 h 276"/>
                <a:gd name="T30" fmla="*/ 0 w 375"/>
                <a:gd name="T31" fmla="*/ 0 h 276"/>
                <a:gd name="T32" fmla="*/ 0 w 375"/>
                <a:gd name="T33" fmla="*/ 0 h 276"/>
                <a:gd name="T34" fmla="*/ 0 w 375"/>
                <a:gd name="T35" fmla="*/ 0 h 276"/>
                <a:gd name="T36" fmla="*/ 0 w 375"/>
                <a:gd name="T37" fmla="*/ 0 h 276"/>
                <a:gd name="T38" fmla="*/ 0 w 375"/>
                <a:gd name="T39" fmla="*/ 0 h 276"/>
                <a:gd name="T40" fmla="*/ 0 w 375"/>
                <a:gd name="T41" fmla="*/ 0 h 276"/>
                <a:gd name="T42" fmla="*/ 0 w 375"/>
                <a:gd name="T43" fmla="*/ 0 h 276"/>
                <a:gd name="T44" fmla="*/ 0 w 375"/>
                <a:gd name="T45" fmla="*/ 0 h 276"/>
                <a:gd name="T46" fmla="*/ 0 w 375"/>
                <a:gd name="T47" fmla="*/ 0 h 276"/>
                <a:gd name="T48" fmla="*/ 0 w 375"/>
                <a:gd name="T49" fmla="*/ 0 h 276"/>
                <a:gd name="T50" fmla="*/ 0 w 375"/>
                <a:gd name="T51" fmla="*/ 0 h 276"/>
                <a:gd name="T52" fmla="*/ 0 w 375"/>
                <a:gd name="T53" fmla="*/ 0 h 276"/>
                <a:gd name="T54" fmla="*/ 0 w 375"/>
                <a:gd name="T55" fmla="*/ 0 h 276"/>
                <a:gd name="T56" fmla="*/ 0 w 375"/>
                <a:gd name="T57" fmla="*/ 0 h 276"/>
                <a:gd name="T58" fmla="*/ 0 w 375"/>
                <a:gd name="T59" fmla="*/ 0 h 276"/>
                <a:gd name="T60" fmla="*/ 0 w 375"/>
                <a:gd name="T61" fmla="*/ 0 h 276"/>
                <a:gd name="T62" fmla="*/ 0 w 375"/>
                <a:gd name="T63" fmla="*/ 0 h 276"/>
                <a:gd name="T64" fmla="*/ 0 w 375"/>
                <a:gd name="T65" fmla="*/ 0 h 276"/>
                <a:gd name="T66" fmla="*/ 0 w 375"/>
                <a:gd name="T67" fmla="*/ 0 h 276"/>
                <a:gd name="T68" fmla="*/ 0 w 375"/>
                <a:gd name="T69" fmla="*/ 0 h 2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375" h="276">
                  <a:moveTo>
                    <a:pt x="0" y="276"/>
                  </a:moveTo>
                  <a:lnTo>
                    <a:pt x="26" y="274"/>
                  </a:lnTo>
                  <a:lnTo>
                    <a:pt x="50" y="271"/>
                  </a:lnTo>
                  <a:lnTo>
                    <a:pt x="76" y="270"/>
                  </a:lnTo>
                  <a:lnTo>
                    <a:pt x="101" y="267"/>
                  </a:lnTo>
                  <a:lnTo>
                    <a:pt x="117" y="266"/>
                  </a:lnTo>
                  <a:lnTo>
                    <a:pt x="133" y="265"/>
                  </a:lnTo>
                  <a:lnTo>
                    <a:pt x="150" y="265"/>
                  </a:lnTo>
                  <a:lnTo>
                    <a:pt x="176" y="263"/>
                  </a:lnTo>
                  <a:lnTo>
                    <a:pt x="200" y="263"/>
                  </a:lnTo>
                  <a:lnTo>
                    <a:pt x="226" y="263"/>
                  </a:lnTo>
                  <a:lnTo>
                    <a:pt x="251" y="265"/>
                  </a:lnTo>
                  <a:lnTo>
                    <a:pt x="277" y="266"/>
                  </a:lnTo>
                  <a:lnTo>
                    <a:pt x="301" y="267"/>
                  </a:lnTo>
                  <a:lnTo>
                    <a:pt x="326" y="270"/>
                  </a:lnTo>
                  <a:lnTo>
                    <a:pt x="350" y="271"/>
                  </a:lnTo>
                  <a:lnTo>
                    <a:pt x="375" y="274"/>
                  </a:lnTo>
                  <a:lnTo>
                    <a:pt x="375" y="0"/>
                  </a:lnTo>
                  <a:lnTo>
                    <a:pt x="348" y="0"/>
                  </a:lnTo>
                  <a:lnTo>
                    <a:pt x="320" y="1"/>
                  </a:lnTo>
                  <a:lnTo>
                    <a:pt x="293" y="3"/>
                  </a:lnTo>
                  <a:lnTo>
                    <a:pt x="266" y="4"/>
                  </a:lnTo>
                  <a:lnTo>
                    <a:pt x="238" y="5"/>
                  </a:lnTo>
                  <a:lnTo>
                    <a:pt x="211" y="7"/>
                  </a:lnTo>
                  <a:lnTo>
                    <a:pt x="176" y="9"/>
                  </a:lnTo>
                  <a:lnTo>
                    <a:pt x="140" y="12"/>
                  </a:lnTo>
                  <a:lnTo>
                    <a:pt x="105" y="15"/>
                  </a:lnTo>
                  <a:lnTo>
                    <a:pt x="69" y="18"/>
                  </a:lnTo>
                  <a:lnTo>
                    <a:pt x="35" y="20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54"/>
                  </a:lnTo>
                  <a:lnTo>
                    <a:pt x="54" y="78"/>
                  </a:lnTo>
                  <a:lnTo>
                    <a:pt x="0" y="15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5" name="Line 1851"/>
            <p:cNvSpPr>
              <a:spLocks noChangeShapeType="1"/>
            </p:cNvSpPr>
            <p:nvPr/>
          </p:nvSpPr>
          <p:spPr bwMode="auto">
            <a:xfrm>
              <a:off x="919" y="1222"/>
              <a:ext cx="1" cy="109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6" name="Freeform 1852"/>
            <p:cNvSpPr>
              <a:spLocks/>
            </p:cNvSpPr>
            <p:nvPr/>
          </p:nvSpPr>
          <p:spPr bwMode="auto">
            <a:xfrm>
              <a:off x="1044" y="1528"/>
              <a:ext cx="337" cy="105"/>
            </a:xfrm>
            <a:custGeom>
              <a:avLst/>
              <a:gdLst>
                <a:gd name="T0" fmla="*/ 0 w 1010"/>
                <a:gd name="T1" fmla="*/ 0 h 314"/>
                <a:gd name="T2" fmla="*/ 0 w 1010"/>
                <a:gd name="T3" fmla="*/ 0 h 314"/>
                <a:gd name="T4" fmla="*/ 0 w 1010"/>
                <a:gd name="T5" fmla="*/ 0 h 314"/>
                <a:gd name="T6" fmla="*/ 0 w 1010"/>
                <a:gd name="T7" fmla="*/ 0 h 314"/>
                <a:gd name="T8" fmla="*/ 0 w 1010"/>
                <a:gd name="T9" fmla="*/ 0 h 314"/>
                <a:gd name="T10" fmla="*/ 0 w 1010"/>
                <a:gd name="T11" fmla="*/ 0 h 314"/>
                <a:gd name="T12" fmla="*/ 0 w 1010"/>
                <a:gd name="T13" fmla="*/ 0 h 3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0" h="314">
                  <a:moveTo>
                    <a:pt x="0" y="314"/>
                  </a:moveTo>
                  <a:lnTo>
                    <a:pt x="1010" y="314"/>
                  </a:lnTo>
                  <a:lnTo>
                    <a:pt x="1010" y="210"/>
                  </a:lnTo>
                  <a:lnTo>
                    <a:pt x="999" y="210"/>
                  </a:lnTo>
                  <a:lnTo>
                    <a:pt x="999" y="4"/>
                  </a:lnTo>
                  <a:lnTo>
                    <a:pt x="0" y="0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7" name="Freeform 1853"/>
            <p:cNvSpPr>
              <a:spLocks/>
            </p:cNvSpPr>
            <p:nvPr/>
          </p:nvSpPr>
          <p:spPr bwMode="auto">
            <a:xfrm>
              <a:off x="1044" y="1214"/>
              <a:ext cx="348" cy="72"/>
            </a:xfrm>
            <a:custGeom>
              <a:avLst/>
              <a:gdLst>
                <a:gd name="T0" fmla="*/ 0 w 1044"/>
                <a:gd name="T1" fmla="*/ 0 h 216"/>
                <a:gd name="T2" fmla="*/ 0 w 1044"/>
                <a:gd name="T3" fmla="*/ 0 h 216"/>
                <a:gd name="T4" fmla="*/ 0 w 1044"/>
                <a:gd name="T5" fmla="*/ 0 h 216"/>
                <a:gd name="T6" fmla="*/ 0 w 1044"/>
                <a:gd name="T7" fmla="*/ 0 h 216"/>
                <a:gd name="T8" fmla="*/ 0 w 1044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4" h="216">
                  <a:moveTo>
                    <a:pt x="1044" y="216"/>
                  </a:moveTo>
                  <a:lnTo>
                    <a:pt x="0" y="216"/>
                  </a:lnTo>
                  <a:lnTo>
                    <a:pt x="0" y="18"/>
                  </a:lnTo>
                  <a:lnTo>
                    <a:pt x="1044" y="0"/>
                  </a:lnTo>
                  <a:lnTo>
                    <a:pt x="1044" y="21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88" name="Rectangle 1854"/>
            <p:cNvSpPr>
              <a:spLocks noChangeArrowheads="1"/>
            </p:cNvSpPr>
            <p:nvPr/>
          </p:nvSpPr>
          <p:spPr bwMode="auto">
            <a:xfrm>
              <a:off x="1044" y="1642"/>
              <a:ext cx="337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89" name="Rectangle 1855"/>
            <p:cNvSpPr>
              <a:spLocks noChangeArrowheads="1"/>
            </p:cNvSpPr>
            <p:nvPr/>
          </p:nvSpPr>
          <p:spPr bwMode="auto">
            <a:xfrm>
              <a:off x="1044" y="1876"/>
              <a:ext cx="337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0" name="Rectangle 1856"/>
            <p:cNvSpPr>
              <a:spLocks noChangeArrowheads="1"/>
            </p:cNvSpPr>
            <p:nvPr/>
          </p:nvSpPr>
          <p:spPr bwMode="auto">
            <a:xfrm>
              <a:off x="1044" y="1759"/>
              <a:ext cx="337" cy="10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1" name="Rectangle 1857"/>
            <p:cNvSpPr>
              <a:spLocks noChangeArrowheads="1"/>
            </p:cNvSpPr>
            <p:nvPr/>
          </p:nvSpPr>
          <p:spPr bwMode="auto">
            <a:xfrm>
              <a:off x="1044" y="1286"/>
              <a:ext cx="348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2" name="Freeform 1858"/>
            <p:cNvSpPr>
              <a:spLocks/>
            </p:cNvSpPr>
            <p:nvPr/>
          </p:nvSpPr>
          <p:spPr bwMode="auto">
            <a:xfrm>
              <a:off x="1044" y="1519"/>
              <a:ext cx="333" cy="10"/>
            </a:xfrm>
            <a:custGeom>
              <a:avLst/>
              <a:gdLst>
                <a:gd name="T0" fmla="*/ 0 w 999"/>
                <a:gd name="T1" fmla="*/ 0 h 30"/>
                <a:gd name="T2" fmla="*/ 0 w 999"/>
                <a:gd name="T3" fmla="*/ 0 h 30"/>
                <a:gd name="T4" fmla="*/ 0 w 999"/>
                <a:gd name="T5" fmla="*/ 0 h 30"/>
                <a:gd name="T6" fmla="*/ 0 w 999"/>
                <a:gd name="T7" fmla="*/ 0 h 30"/>
                <a:gd name="T8" fmla="*/ 0 w 999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9" h="30">
                  <a:moveTo>
                    <a:pt x="0" y="0"/>
                  </a:moveTo>
                  <a:lnTo>
                    <a:pt x="999" y="0"/>
                  </a:lnTo>
                  <a:lnTo>
                    <a:pt x="999" y="30"/>
                  </a:lnTo>
                  <a:lnTo>
                    <a:pt x="0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93" name="Rectangle 1859"/>
            <p:cNvSpPr>
              <a:spLocks noChangeArrowheads="1"/>
            </p:cNvSpPr>
            <p:nvPr/>
          </p:nvSpPr>
          <p:spPr bwMode="auto">
            <a:xfrm>
              <a:off x="1044" y="1633"/>
              <a:ext cx="337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4" name="Rectangle 1860"/>
            <p:cNvSpPr>
              <a:spLocks noChangeArrowheads="1"/>
            </p:cNvSpPr>
            <p:nvPr/>
          </p:nvSpPr>
          <p:spPr bwMode="auto">
            <a:xfrm>
              <a:off x="1044" y="1862"/>
              <a:ext cx="337" cy="14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5" name="Rectangle 1861"/>
            <p:cNvSpPr>
              <a:spLocks noChangeArrowheads="1"/>
            </p:cNvSpPr>
            <p:nvPr/>
          </p:nvSpPr>
          <p:spPr bwMode="auto">
            <a:xfrm>
              <a:off x="1044" y="1748"/>
              <a:ext cx="337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6" name="Line 1862"/>
            <p:cNvSpPr>
              <a:spLocks noChangeShapeType="1"/>
            </p:cNvSpPr>
            <p:nvPr/>
          </p:nvSpPr>
          <p:spPr bwMode="auto">
            <a:xfrm>
              <a:off x="1044" y="1220"/>
              <a:ext cx="1" cy="9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97" name="Freeform 1863"/>
            <p:cNvSpPr>
              <a:spLocks/>
            </p:cNvSpPr>
            <p:nvPr/>
          </p:nvSpPr>
          <p:spPr bwMode="auto">
            <a:xfrm>
              <a:off x="1392" y="1212"/>
              <a:ext cx="103" cy="74"/>
            </a:xfrm>
            <a:custGeom>
              <a:avLst/>
              <a:gdLst>
                <a:gd name="T0" fmla="*/ 0 w 310"/>
                <a:gd name="T1" fmla="*/ 0 h 221"/>
                <a:gd name="T2" fmla="*/ 0 w 310"/>
                <a:gd name="T3" fmla="*/ 0 h 221"/>
                <a:gd name="T4" fmla="*/ 0 w 310"/>
                <a:gd name="T5" fmla="*/ 0 h 221"/>
                <a:gd name="T6" fmla="*/ 0 w 310"/>
                <a:gd name="T7" fmla="*/ 0 h 221"/>
                <a:gd name="T8" fmla="*/ 0 w 310"/>
                <a:gd name="T9" fmla="*/ 0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0" h="221">
                  <a:moveTo>
                    <a:pt x="310" y="221"/>
                  </a:moveTo>
                  <a:lnTo>
                    <a:pt x="0" y="221"/>
                  </a:lnTo>
                  <a:lnTo>
                    <a:pt x="0" y="5"/>
                  </a:lnTo>
                  <a:lnTo>
                    <a:pt x="310" y="0"/>
                  </a:lnTo>
                  <a:lnTo>
                    <a:pt x="310" y="22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98" name="Rectangle 1864"/>
            <p:cNvSpPr>
              <a:spLocks noChangeArrowheads="1"/>
            </p:cNvSpPr>
            <p:nvPr/>
          </p:nvSpPr>
          <p:spPr bwMode="auto">
            <a:xfrm>
              <a:off x="1392" y="1286"/>
              <a:ext cx="103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699" name="Line 1865"/>
            <p:cNvSpPr>
              <a:spLocks noChangeShapeType="1"/>
            </p:cNvSpPr>
            <p:nvPr/>
          </p:nvSpPr>
          <p:spPr bwMode="auto">
            <a:xfrm>
              <a:off x="1392" y="1214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0" name="Freeform 1866"/>
            <p:cNvSpPr>
              <a:spLocks/>
            </p:cNvSpPr>
            <p:nvPr/>
          </p:nvSpPr>
          <p:spPr bwMode="auto">
            <a:xfrm>
              <a:off x="1495" y="1205"/>
              <a:ext cx="397" cy="81"/>
            </a:xfrm>
            <a:custGeom>
              <a:avLst/>
              <a:gdLst>
                <a:gd name="T0" fmla="*/ 0 w 1190"/>
                <a:gd name="T1" fmla="*/ 0 h 242"/>
                <a:gd name="T2" fmla="*/ 1 w 1190"/>
                <a:gd name="T3" fmla="*/ 0 h 242"/>
                <a:gd name="T4" fmla="*/ 1 w 1190"/>
                <a:gd name="T5" fmla="*/ 0 h 242"/>
                <a:gd name="T6" fmla="*/ 0 w 1190"/>
                <a:gd name="T7" fmla="*/ 0 h 242"/>
                <a:gd name="T8" fmla="*/ 0 w 1190"/>
                <a:gd name="T9" fmla="*/ 0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0" h="242">
                  <a:moveTo>
                    <a:pt x="0" y="21"/>
                  </a:moveTo>
                  <a:lnTo>
                    <a:pt x="1190" y="0"/>
                  </a:lnTo>
                  <a:lnTo>
                    <a:pt x="1190" y="242"/>
                  </a:lnTo>
                  <a:lnTo>
                    <a:pt x="0" y="24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1" name="Rectangle 1867"/>
            <p:cNvSpPr>
              <a:spLocks noChangeArrowheads="1"/>
            </p:cNvSpPr>
            <p:nvPr/>
          </p:nvSpPr>
          <p:spPr bwMode="auto">
            <a:xfrm>
              <a:off x="1495" y="1286"/>
              <a:ext cx="397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02" name="Line 1868"/>
            <p:cNvSpPr>
              <a:spLocks noChangeShapeType="1"/>
            </p:cNvSpPr>
            <p:nvPr/>
          </p:nvSpPr>
          <p:spPr bwMode="auto">
            <a:xfrm>
              <a:off x="1495" y="1212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3" name="Freeform 1869"/>
            <p:cNvSpPr>
              <a:spLocks/>
            </p:cNvSpPr>
            <p:nvPr/>
          </p:nvSpPr>
          <p:spPr bwMode="auto">
            <a:xfrm>
              <a:off x="1892" y="1204"/>
              <a:ext cx="92" cy="82"/>
            </a:xfrm>
            <a:custGeom>
              <a:avLst/>
              <a:gdLst>
                <a:gd name="T0" fmla="*/ 0 w 277"/>
                <a:gd name="T1" fmla="*/ 0 h 246"/>
                <a:gd name="T2" fmla="*/ 0 w 277"/>
                <a:gd name="T3" fmla="*/ 0 h 246"/>
                <a:gd name="T4" fmla="*/ 0 w 277"/>
                <a:gd name="T5" fmla="*/ 0 h 246"/>
                <a:gd name="T6" fmla="*/ 0 w 277"/>
                <a:gd name="T7" fmla="*/ 0 h 246"/>
                <a:gd name="T8" fmla="*/ 0 w 277"/>
                <a:gd name="T9" fmla="*/ 0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7" h="246">
                  <a:moveTo>
                    <a:pt x="0" y="4"/>
                  </a:moveTo>
                  <a:lnTo>
                    <a:pt x="277" y="0"/>
                  </a:lnTo>
                  <a:lnTo>
                    <a:pt x="277" y="246"/>
                  </a:lnTo>
                  <a:lnTo>
                    <a:pt x="0" y="24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4" name="Rectangle 1870"/>
            <p:cNvSpPr>
              <a:spLocks noChangeArrowheads="1"/>
            </p:cNvSpPr>
            <p:nvPr/>
          </p:nvSpPr>
          <p:spPr bwMode="auto">
            <a:xfrm>
              <a:off x="1892" y="1286"/>
              <a:ext cx="92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05" name="Line 1871"/>
            <p:cNvSpPr>
              <a:spLocks noChangeShapeType="1"/>
            </p:cNvSpPr>
            <p:nvPr/>
          </p:nvSpPr>
          <p:spPr bwMode="auto">
            <a:xfrm>
              <a:off x="1892" y="1205"/>
              <a:ext cx="1" cy="1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6" name="Freeform 1872"/>
            <p:cNvSpPr>
              <a:spLocks/>
            </p:cNvSpPr>
            <p:nvPr/>
          </p:nvSpPr>
          <p:spPr bwMode="auto">
            <a:xfrm>
              <a:off x="1984" y="1197"/>
              <a:ext cx="397" cy="89"/>
            </a:xfrm>
            <a:custGeom>
              <a:avLst/>
              <a:gdLst>
                <a:gd name="T0" fmla="*/ 1 w 1190"/>
                <a:gd name="T1" fmla="*/ 0 h 266"/>
                <a:gd name="T2" fmla="*/ 0 w 1190"/>
                <a:gd name="T3" fmla="*/ 0 h 266"/>
                <a:gd name="T4" fmla="*/ 0 w 1190"/>
                <a:gd name="T5" fmla="*/ 0 h 266"/>
                <a:gd name="T6" fmla="*/ 1 w 1190"/>
                <a:gd name="T7" fmla="*/ 0 h 266"/>
                <a:gd name="T8" fmla="*/ 1 w 1190"/>
                <a:gd name="T9" fmla="*/ 0 h 2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0" h="266">
                  <a:moveTo>
                    <a:pt x="1190" y="266"/>
                  </a:moveTo>
                  <a:lnTo>
                    <a:pt x="0" y="266"/>
                  </a:lnTo>
                  <a:lnTo>
                    <a:pt x="0" y="20"/>
                  </a:lnTo>
                  <a:lnTo>
                    <a:pt x="1190" y="0"/>
                  </a:lnTo>
                  <a:lnTo>
                    <a:pt x="1190" y="26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7" name="Rectangle 1873"/>
            <p:cNvSpPr>
              <a:spLocks noChangeArrowheads="1"/>
            </p:cNvSpPr>
            <p:nvPr/>
          </p:nvSpPr>
          <p:spPr bwMode="auto">
            <a:xfrm>
              <a:off x="1984" y="1286"/>
              <a:ext cx="397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08" name="Line 1874"/>
            <p:cNvSpPr>
              <a:spLocks noChangeShapeType="1"/>
            </p:cNvSpPr>
            <p:nvPr/>
          </p:nvSpPr>
          <p:spPr bwMode="auto">
            <a:xfrm>
              <a:off x="1984" y="1204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09" name="Freeform 1875"/>
            <p:cNvSpPr>
              <a:spLocks/>
            </p:cNvSpPr>
            <p:nvPr/>
          </p:nvSpPr>
          <p:spPr bwMode="auto">
            <a:xfrm>
              <a:off x="2381" y="1195"/>
              <a:ext cx="104" cy="91"/>
            </a:xfrm>
            <a:custGeom>
              <a:avLst/>
              <a:gdLst>
                <a:gd name="T0" fmla="*/ 0 w 311"/>
                <a:gd name="T1" fmla="*/ 0 h 272"/>
                <a:gd name="T2" fmla="*/ 0 w 311"/>
                <a:gd name="T3" fmla="*/ 0 h 272"/>
                <a:gd name="T4" fmla="*/ 0 w 311"/>
                <a:gd name="T5" fmla="*/ 0 h 272"/>
                <a:gd name="T6" fmla="*/ 0 w 311"/>
                <a:gd name="T7" fmla="*/ 0 h 272"/>
                <a:gd name="T8" fmla="*/ 0 w 311"/>
                <a:gd name="T9" fmla="*/ 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1" h="272">
                  <a:moveTo>
                    <a:pt x="311" y="272"/>
                  </a:moveTo>
                  <a:lnTo>
                    <a:pt x="0" y="272"/>
                  </a:lnTo>
                  <a:lnTo>
                    <a:pt x="0" y="6"/>
                  </a:lnTo>
                  <a:lnTo>
                    <a:pt x="311" y="0"/>
                  </a:lnTo>
                  <a:lnTo>
                    <a:pt x="311" y="27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10" name="Rectangle 1876"/>
            <p:cNvSpPr>
              <a:spLocks noChangeArrowheads="1"/>
            </p:cNvSpPr>
            <p:nvPr/>
          </p:nvSpPr>
          <p:spPr bwMode="auto">
            <a:xfrm>
              <a:off x="2381" y="1286"/>
              <a:ext cx="104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11" name="Line 1877"/>
            <p:cNvSpPr>
              <a:spLocks noChangeShapeType="1"/>
            </p:cNvSpPr>
            <p:nvPr/>
          </p:nvSpPr>
          <p:spPr bwMode="auto">
            <a:xfrm>
              <a:off x="2381" y="1197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12" name="Freeform 1878"/>
            <p:cNvSpPr>
              <a:spLocks/>
            </p:cNvSpPr>
            <p:nvPr/>
          </p:nvSpPr>
          <p:spPr bwMode="auto">
            <a:xfrm>
              <a:off x="2485" y="1191"/>
              <a:ext cx="277" cy="95"/>
            </a:xfrm>
            <a:custGeom>
              <a:avLst/>
              <a:gdLst>
                <a:gd name="T0" fmla="*/ 0 w 831"/>
                <a:gd name="T1" fmla="*/ 0 h 285"/>
                <a:gd name="T2" fmla="*/ 0 w 831"/>
                <a:gd name="T3" fmla="*/ 0 h 285"/>
                <a:gd name="T4" fmla="*/ 0 w 831"/>
                <a:gd name="T5" fmla="*/ 0 h 285"/>
                <a:gd name="T6" fmla="*/ 0 w 831"/>
                <a:gd name="T7" fmla="*/ 0 h 285"/>
                <a:gd name="T8" fmla="*/ 0 w 831"/>
                <a:gd name="T9" fmla="*/ 0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1" h="285">
                  <a:moveTo>
                    <a:pt x="0" y="13"/>
                  </a:moveTo>
                  <a:lnTo>
                    <a:pt x="0" y="285"/>
                  </a:lnTo>
                  <a:lnTo>
                    <a:pt x="831" y="285"/>
                  </a:lnTo>
                  <a:lnTo>
                    <a:pt x="831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13" name="Rectangle 1879"/>
            <p:cNvSpPr>
              <a:spLocks noChangeArrowheads="1"/>
            </p:cNvSpPr>
            <p:nvPr/>
          </p:nvSpPr>
          <p:spPr bwMode="auto">
            <a:xfrm>
              <a:off x="2485" y="1286"/>
              <a:ext cx="277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14" name="Line 1880"/>
            <p:cNvSpPr>
              <a:spLocks noChangeShapeType="1"/>
            </p:cNvSpPr>
            <p:nvPr/>
          </p:nvSpPr>
          <p:spPr bwMode="auto">
            <a:xfrm>
              <a:off x="2485" y="1195"/>
              <a:ext cx="1" cy="1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15" name="Freeform 1881"/>
            <p:cNvSpPr>
              <a:spLocks/>
            </p:cNvSpPr>
            <p:nvPr/>
          </p:nvSpPr>
          <p:spPr bwMode="auto">
            <a:xfrm>
              <a:off x="2490" y="1531"/>
              <a:ext cx="272" cy="102"/>
            </a:xfrm>
            <a:custGeom>
              <a:avLst/>
              <a:gdLst>
                <a:gd name="T0" fmla="*/ 0 w 816"/>
                <a:gd name="T1" fmla="*/ 0 h 305"/>
                <a:gd name="T2" fmla="*/ 0 w 816"/>
                <a:gd name="T3" fmla="*/ 0 h 305"/>
                <a:gd name="T4" fmla="*/ 0 w 816"/>
                <a:gd name="T5" fmla="*/ 0 h 305"/>
                <a:gd name="T6" fmla="*/ 0 w 816"/>
                <a:gd name="T7" fmla="*/ 0 h 305"/>
                <a:gd name="T8" fmla="*/ 0 w 816"/>
                <a:gd name="T9" fmla="*/ 0 h 305"/>
                <a:gd name="T10" fmla="*/ 0 w 816"/>
                <a:gd name="T11" fmla="*/ 0 h 305"/>
                <a:gd name="T12" fmla="*/ 0 w 816"/>
                <a:gd name="T13" fmla="*/ 0 h 3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6" h="305">
                  <a:moveTo>
                    <a:pt x="816" y="0"/>
                  </a:moveTo>
                  <a:lnTo>
                    <a:pt x="11" y="0"/>
                  </a:lnTo>
                  <a:lnTo>
                    <a:pt x="11" y="200"/>
                  </a:lnTo>
                  <a:lnTo>
                    <a:pt x="0" y="200"/>
                  </a:lnTo>
                  <a:lnTo>
                    <a:pt x="0" y="305"/>
                  </a:lnTo>
                  <a:lnTo>
                    <a:pt x="816" y="305"/>
                  </a:lnTo>
                  <a:lnTo>
                    <a:pt x="816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16" name="Rectangle 1882"/>
            <p:cNvSpPr>
              <a:spLocks noChangeArrowheads="1"/>
            </p:cNvSpPr>
            <p:nvPr/>
          </p:nvSpPr>
          <p:spPr bwMode="auto">
            <a:xfrm>
              <a:off x="2490" y="1643"/>
              <a:ext cx="272" cy="105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17" name="Rectangle 1883"/>
            <p:cNvSpPr>
              <a:spLocks noChangeArrowheads="1"/>
            </p:cNvSpPr>
            <p:nvPr/>
          </p:nvSpPr>
          <p:spPr bwMode="auto">
            <a:xfrm>
              <a:off x="2490" y="1759"/>
              <a:ext cx="272" cy="10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18" name="Rectangle 1884"/>
            <p:cNvSpPr>
              <a:spLocks noChangeArrowheads="1"/>
            </p:cNvSpPr>
            <p:nvPr/>
          </p:nvSpPr>
          <p:spPr bwMode="auto">
            <a:xfrm>
              <a:off x="2490" y="1875"/>
              <a:ext cx="272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19" name="Rectangle 1885"/>
            <p:cNvSpPr>
              <a:spLocks noChangeArrowheads="1"/>
            </p:cNvSpPr>
            <p:nvPr/>
          </p:nvSpPr>
          <p:spPr bwMode="auto">
            <a:xfrm>
              <a:off x="2493" y="1521"/>
              <a:ext cx="269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20" name="Rectangle 1886"/>
            <p:cNvSpPr>
              <a:spLocks noChangeArrowheads="1"/>
            </p:cNvSpPr>
            <p:nvPr/>
          </p:nvSpPr>
          <p:spPr bwMode="auto">
            <a:xfrm>
              <a:off x="2490" y="1633"/>
              <a:ext cx="272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21" name="Rectangle 1887"/>
            <p:cNvSpPr>
              <a:spLocks noChangeArrowheads="1"/>
            </p:cNvSpPr>
            <p:nvPr/>
          </p:nvSpPr>
          <p:spPr bwMode="auto">
            <a:xfrm>
              <a:off x="2762" y="1521"/>
              <a:ext cx="177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22" name="Rectangle 1888"/>
            <p:cNvSpPr>
              <a:spLocks noChangeArrowheads="1"/>
            </p:cNvSpPr>
            <p:nvPr/>
          </p:nvSpPr>
          <p:spPr bwMode="auto">
            <a:xfrm>
              <a:off x="2490" y="1866"/>
              <a:ext cx="272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23" name="Rectangle 1889"/>
            <p:cNvSpPr>
              <a:spLocks noChangeArrowheads="1"/>
            </p:cNvSpPr>
            <p:nvPr/>
          </p:nvSpPr>
          <p:spPr bwMode="auto">
            <a:xfrm>
              <a:off x="2490" y="1748"/>
              <a:ext cx="272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24" name="Line 1890"/>
            <p:cNvSpPr>
              <a:spLocks noChangeShapeType="1"/>
            </p:cNvSpPr>
            <p:nvPr/>
          </p:nvSpPr>
          <p:spPr bwMode="auto">
            <a:xfrm>
              <a:off x="2762" y="1191"/>
              <a:ext cx="1" cy="8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25" name="Line 1891"/>
            <p:cNvSpPr>
              <a:spLocks noChangeShapeType="1"/>
            </p:cNvSpPr>
            <p:nvPr/>
          </p:nvSpPr>
          <p:spPr bwMode="auto">
            <a:xfrm>
              <a:off x="2762" y="2134"/>
              <a:ext cx="1" cy="120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26" name="Freeform 1892"/>
            <p:cNvSpPr>
              <a:spLocks/>
            </p:cNvSpPr>
            <p:nvPr/>
          </p:nvSpPr>
          <p:spPr bwMode="auto">
            <a:xfrm>
              <a:off x="1881" y="1598"/>
              <a:ext cx="120" cy="504"/>
            </a:xfrm>
            <a:custGeom>
              <a:avLst/>
              <a:gdLst>
                <a:gd name="T0" fmla="*/ 0 w 359"/>
                <a:gd name="T1" fmla="*/ 1 h 1511"/>
                <a:gd name="T2" fmla="*/ 0 w 359"/>
                <a:gd name="T3" fmla="*/ 0 h 1511"/>
                <a:gd name="T4" fmla="*/ 0 w 359"/>
                <a:gd name="T5" fmla="*/ 0 h 1511"/>
                <a:gd name="T6" fmla="*/ 0 w 359"/>
                <a:gd name="T7" fmla="*/ 1 h 1511"/>
                <a:gd name="T8" fmla="*/ 0 w 359"/>
                <a:gd name="T9" fmla="*/ 1 h 1511"/>
                <a:gd name="T10" fmla="*/ 0 w 359"/>
                <a:gd name="T11" fmla="*/ 1 h 1511"/>
                <a:gd name="T12" fmla="*/ 0 w 359"/>
                <a:gd name="T13" fmla="*/ 1 h 1511"/>
                <a:gd name="T14" fmla="*/ 0 w 359"/>
                <a:gd name="T15" fmla="*/ 1 h 1511"/>
                <a:gd name="T16" fmla="*/ 0 w 359"/>
                <a:gd name="T17" fmla="*/ 1 h 1511"/>
                <a:gd name="T18" fmla="*/ 0 w 359"/>
                <a:gd name="T19" fmla="*/ 1 h 1511"/>
                <a:gd name="T20" fmla="*/ 0 w 359"/>
                <a:gd name="T21" fmla="*/ 1 h 1511"/>
                <a:gd name="T22" fmla="*/ 0 w 359"/>
                <a:gd name="T23" fmla="*/ 1 h 1511"/>
                <a:gd name="T24" fmla="*/ 0 w 359"/>
                <a:gd name="T25" fmla="*/ 1 h 1511"/>
                <a:gd name="T26" fmla="*/ 0 w 359"/>
                <a:gd name="T27" fmla="*/ 1 h 1511"/>
                <a:gd name="T28" fmla="*/ 0 w 359"/>
                <a:gd name="T29" fmla="*/ 1 h 15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9" h="1511">
                  <a:moveTo>
                    <a:pt x="359" y="1504"/>
                  </a:moveTo>
                  <a:lnTo>
                    <a:pt x="359" y="0"/>
                  </a:lnTo>
                  <a:lnTo>
                    <a:pt x="0" y="0"/>
                  </a:lnTo>
                  <a:lnTo>
                    <a:pt x="0" y="1511"/>
                  </a:lnTo>
                  <a:lnTo>
                    <a:pt x="56" y="1511"/>
                  </a:lnTo>
                  <a:lnTo>
                    <a:pt x="111" y="1511"/>
                  </a:lnTo>
                  <a:lnTo>
                    <a:pt x="167" y="1511"/>
                  </a:lnTo>
                  <a:lnTo>
                    <a:pt x="198" y="1511"/>
                  </a:lnTo>
                  <a:lnTo>
                    <a:pt x="231" y="1511"/>
                  </a:lnTo>
                  <a:lnTo>
                    <a:pt x="253" y="1511"/>
                  </a:lnTo>
                  <a:lnTo>
                    <a:pt x="274" y="1510"/>
                  </a:lnTo>
                  <a:lnTo>
                    <a:pt x="296" y="1510"/>
                  </a:lnTo>
                  <a:lnTo>
                    <a:pt x="317" y="1508"/>
                  </a:lnTo>
                  <a:lnTo>
                    <a:pt x="338" y="1507"/>
                  </a:lnTo>
                  <a:lnTo>
                    <a:pt x="359" y="150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27" name="Freeform 1893"/>
            <p:cNvSpPr>
              <a:spLocks/>
            </p:cNvSpPr>
            <p:nvPr/>
          </p:nvSpPr>
          <p:spPr bwMode="auto">
            <a:xfrm>
              <a:off x="1881" y="2099"/>
              <a:ext cx="120" cy="133"/>
            </a:xfrm>
            <a:custGeom>
              <a:avLst/>
              <a:gdLst>
                <a:gd name="T0" fmla="*/ 0 w 359"/>
                <a:gd name="T1" fmla="*/ 0 h 399"/>
                <a:gd name="T2" fmla="*/ 0 w 359"/>
                <a:gd name="T3" fmla="*/ 0 h 399"/>
                <a:gd name="T4" fmla="*/ 0 w 359"/>
                <a:gd name="T5" fmla="*/ 0 h 399"/>
                <a:gd name="T6" fmla="*/ 0 w 359"/>
                <a:gd name="T7" fmla="*/ 0 h 399"/>
                <a:gd name="T8" fmla="*/ 0 w 359"/>
                <a:gd name="T9" fmla="*/ 0 h 399"/>
                <a:gd name="T10" fmla="*/ 0 w 359"/>
                <a:gd name="T11" fmla="*/ 0 h 399"/>
                <a:gd name="T12" fmla="*/ 0 w 359"/>
                <a:gd name="T13" fmla="*/ 0 h 399"/>
                <a:gd name="T14" fmla="*/ 0 w 359"/>
                <a:gd name="T15" fmla="*/ 0 h 399"/>
                <a:gd name="T16" fmla="*/ 0 w 359"/>
                <a:gd name="T17" fmla="*/ 0 h 399"/>
                <a:gd name="T18" fmla="*/ 0 w 359"/>
                <a:gd name="T19" fmla="*/ 0 h 399"/>
                <a:gd name="T20" fmla="*/ 0 w 359"/>
                <a:gd name="T21" fmla="*/ 0 h 399"/>
                <a:gd name="T22" fmla="*/ 0 w 359"/>
                <a:gd name="T23" fmla="*/ 0 h 399"/>
                <a:gd name="T24" fmla="*/ 0 w 359"/>
                <a:gd name="T25" fmla="*/ 0 h 399"/>
                <a:gd name="T26" fmla="*/ 0 w 359"/>
                <a:gd name="T27" fmla="*/ 0 h 399"/>
                <a:gd name="T28" fmla="*/ 0 w 359"/>
                <a:gd name="T29" fmla="*/ 0 h 399"/>
                <a:gd name="T30" fmla="*/ 0 w 359"/>
                <a:gd name="T31" fmla="*/ 0 h 399"/>
                <a:gd name="T32" fmla="*/ 0 w 359"/>
                <a:gd name="T33" fmla="*/ 0 h 399"/>
                <a:gd name="T34" fmla="*/ 0 w 359"/>
                <a:gd name="T35" fmla="*/ 0 h 399"/>
                <a:gd name="T36" fmla="*/ 0 w 359"/>
                <a:gd name="T37" fmla="*/ 0 h 399"/>
                <a:gd name="T38" fmla="*/ 0 w 359"/>
                <a:gd name="T39" fmla="*/ 0 h 399"/>
                <a:gd name="T40" fmla="*/ 0 w 359"/>
                <a:gd name="T41" fmla="*/ 0 h 399"/>
                <a:gd name="T42" fmla="*/ 0 w 359"/>
                <a:gd name="T43" fmla="*/ 0 h 399"/>
                <a:gd name="T44" fmla="*/ 0 w 359"/>
                <a:gd name="T45" fmla="*/ 0 h 399"/>
                <a:gd name="T46" fmla="*/ 0 w 359"/>
                <a:gd name="T47" fmla="*/ 0 h 399"/>
                <a:gd name="T48" fmla="*/ 0 w 359"/>
                <a:gd name="T49" fmla="*/ 0 h 39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9" h="399">
                  <a:moveTo>
                    <a:pt x="22" y="7"/>
                  </a:moveTo>
                  <a:lnTo>
                    <a:pt x="70" y="7"/>
                  </a:lnTo>
                  <a:lnTo>
                    <a:pt x="117" y="7"/>
                  </a:lnTo>
                  <a:lnTo>
                    <a:pt x="167" y="7"/>
                  </a:lnTo>
                  <a:lnTo>
                    <a:pt x="198" y="7"/>
                  </a:lnTo>
                  <a:lnTo>
                    <a:pt x="231" y="7"/>
                  </a:lnTo>
                  <a:lnTo>
                    <a:pt x="253" y="7"/>
                  </a:lnTo>
                  <a:lnTo>
                    <a:pt x="274" y="6"/>
                  </a:lnTo>
                  <a:lnTo>
                    <a:pt x="296" y="6"/>
                  </a:lnTo>
                  <a:lnTo>
                    <a:pt x="317" y="4"/>
                  </a:lnTo>
                  <a:lnTo>
                    <a:pt x="338" y="3"/>
                  </a:lnTo>
                  <a:lnTo>
                    <a:pt x="359" y="0"/>
                  </a:lnTo>
                  <a:lnTo>
                    <a:pt x="359" y="399"/>
                  </a:lnTo>
                  <a:lnTo>
                    <a:pt x="330" y="399"/>
                  </a:lnTo>
                  <a:lnTo>
                    <a:pt x="300" y="398"/>
                  </a:lnTo>
                  <a:lnTo>
                    <a:pt x="270" y="398"/>
                  </a:lnTo>
                  <a:lnTo>
                    <a:pt x="242" y="396"/>
                  </a:lnTo>
                  <a:lnTo>
                    <a:pt x="202" y="393"/>
                  </a:lnTo>
                  <a:lnTo>
                    <a:pt x="161" y="389"/>
                  </a:lnTo>
                  <a:lnTo>
                    <a:pt x="122" y="385"/>
                  </a:lnTo>
                  <a:lnTo>
                    <a:pt x="82" y="381"/>
                  </a:lnTo>
                  <a:lnTo>
                    <a:pt x="41" y="377"/>
                  </a:lnTo>
                  <a:lnTo>
                    <a:pt x="0" y="372"/>
                  </a:lnTo>
                  <a:lnTo>
                    <a:pt x="0" y="1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28" name="Freeform 1894"/>
            <p:cNvSpPr>
              <a:spLocks/>
            </p:cNvSpPr>
            <p:nvPr/>
          </p:nvSpPr>
          <p:spPr bwMode="auto">
            <a:xfrm>
              <a:off x="1881" y="2223"/>
              <a:ext cx="120" cy="256"/>
            </a:xfrm>
            <a:custGeom>
              <a:avLst/>
              <a:gdLst>
                <a:gd name="T0" fmla="*/ 0 w 359"/>
                <a:gd name="T1" fmla="*/ 0 h 768"/>
                <a:gd name="T2" fmla="*/ 0 w 359"/>
                <a:gd name="T3" fmla="*/ 0 h 768"/>
                <a:gd name="T4" fmla="*/ 0 w 359"/>
                <a:gd name="T5" fmla="*/ 0 h 768"/>
                <a:gd name="T6" fmla="*/ 0 w 359"/>
                <a:gd name="T7" fmla="*/ 0 h 768"/>
                <a:gd name="T8" fmla="*/ 0 w 359"/>
                <a:gd name="T9" fmla="*/ 0 h 768"/>
                <a:gd name="T10" fmla="*/ 0 w 359"/>
                <a:gd name="T11" fmla="*/ 0 h 768"/>
                <a:gd name="T12" fmla="*/ 0 w 359"/>
                <a:gd name="T13" fmla="*/ 0 h 768"/>
                <a:gd name="T14" fmla="*/ 0 w 359"/>
                <a:gd name="T15" fmla="*/ 0 h 768"/>
                <a:gd name="T16" fmla="*/ 0 w 359"/>
                <a:gd name="T17" fmla="*/ 0 h 768"/>
                <a:gd name="T18" fmla="*/ 0 w 359"/>
                <a:gd name="T19" fmla="*/ 0 h 768"/>
                <a:gd name="T20" fmla="*/ 0 w 359"/>
                <a:gd name="T21" fmla="*/ 0 h 768"/>
                <a:gd name="T22" fmla="*/ 0 w 359"/>
                <a:gd name="T23" fmla="*/ 0 h 768"/>
                <a:gd name="T24" fmla="*/ 0 w 359"/>
                <a:gd name="T25" fmla="*/ 0 h 768"/>
                <a:gd name="T26" fmla="*/ 0 w 359"/>
                <a:gd name="T27" fmla="*/ 0 h 768"/>
                <a:gd name="T28" fmla="*/ 0 w 359"/>
                <a:gd name="T29" fmla="*/ 0 h 768"/>
                <a:gd name="T30" fmla="*/ 0 w 359"/>
                <a:gd name="T31" fmla="*/ 0 h 768"/>
                <a:gd name="T32" fmla="*/ 0 w 359"/>
                <a:gd name="T33" fmla="*/ 0 h 768"/>
                <a:gd name="T34" fmla="*/ 0 w 359"/>
                <a:gd name="T35" fmla="*/ 0 h 768"/>
                <a:gd name="T36" fmla="*/ 0 w 359"/>
                <a:gd name="T37" fmla="*/ 0 h 768"/>
                <a:gd name="T38" fmla="*/ 0 w 359"/>
                <a:gd name="T39" fmla="*/ 0 h 768"/>
                <a:gd name="T40" fmla="*/ 0 w 359"/>
                <a:gd name="T41" fmla="*/ 0 h 768"/>
                <a:gd name="T42" fmla="*/ 0 w 359"/>
                <a:gd name="T43" fmla="*/ 0 h 768"/>
                <a:gd name="T44" fmla="*/ 0 w 359"/>
                <a:gd name="T45" fmla="*/ 0 h 768"/>
                <a:gd name="T46" fmla="*/ 0 w 359"/>
                <a:gd name="T47" fmla="*/ 0 h 768"/>
                <a:gd name="T48" fmla="*/ 0 w 359"/>
                <a:gd name="T49" fmla="*/ 0 h 768"/>
                <a:gd name="T50" fmla="*/ 0 w 359"/>
                <a:gd name="T51" fmla="*/ 0 h 768"/>
                <a:gd name="T52" fmla="*/ 0 w 359"/>
                <a:gd name="T53" fmla="*/ 0 h 768"/>
                <a:gd name="T54" fmla="*/ 0 w 359"/>
                <a:gd name="T55" fmla="*/ 0 h 768"/>
                <a:gd name="T56" fmla="*/ 0 w 359"/>
                <a:gd name="T57" fmla="*/ 0 h 768"/>
                <a:gd name="T58" fmla="*/ 0 w 359"/>
                <a:gd name="T59" fmla="*/ 0 h 768"/>
                <a:gd name="T60" fmla="*/ 0 w 359"/>
                <a:gd name="T61" fmla="*/ 0 h 768"/>
                <a:gd name="T62" fmla="*/ 0 w 359"/>
                <a:gd name="T63" fmla="*/ 0 h 768"/>
                <a:gd name="T64" fmla="*/ 0 w 359"/>
                <a:gd name="T65" fmla="*/ 0 h 768"/>
                <a:gd name="T66" fmla="*/ 0 w 359"/>
                <a:gd name="T67" fmla="*/ 0 h 768"/>
                <a:gd name="T68" fmla="*/ 0 w 359"/>
                <a:gd name="T69" fmla="*/ 0 h 768"/>
                <a:gd name="T70" fmla="*/ 0 w 359"/>
                <a:gd name="T71" fmla="*/ 0 h 768"/>
                <a:gd name="T72" fmla="*/ 0 w 359"/>
                <a:gd name="T73" fmla="*/ 0 h 768"/>
                <a:gd name="T74" fmla="*/ 0 w 359"/>
                <a:gd name="T75" fmla="*/ 0 h 768"/>
                <a:gd name="T76" fmla="*/ 0 w 359"/>
                <a:gd name="T77" fmla="*/ 0 h 768"/>
                <a:gd name="T78" fmla="*/ 0 w 359"/>
                <a:gd name="T79" fmla="*/ 0 h 768"/>
                <a:gd name="T80" fmla="*/ 0 w 359"/>
                <a:gd name="T81" fmla="*/ 0 h 768"/>
                <a:gd name="T82" fmla="*/ 0 w 359"/>
                <a:gd name="T83" fmla="*/ 0 h 768"/>
                <a:gd name="T84" fmla="*/ 0 w 359"/>
                <a:gd name="T85" fmla="*/ 0 h 7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59" h="768">
                  <a:moveTo>
                    <a:pt x="0" y="0"/>
                  </a:moveTo>
                  <a:lnTo>
                    <a:pt x="41" y="5"/>
                  </a:lnTo>
                  <a:lnTo>
                    <a:pt x="82" y="9"/>
                  </a:lnTo>
                  <a:lnTo>
                    <a:pt x="122" y="13"/>
                  </a:lnTo>
                  <a:lnTo>
                    <a:pt x="161" y="17"/>
                  </a:lnTo>
                  <a:lnTo>
                    <a:pt x="202" y="21"/>
                  </a:lnTo>
                  <a:lnTo>
                    <a:pt x="242" y="24"/>
                  </a:lnTo>
                  <a:lnTo>
                    <a:pt x="270" y="26"/>
                  </a:lnTo>
                  <a:lnTo>
                    <a:pt x="300" y="26"/>
                  </a:lnTo>
                  <a:lnTo>
                    <a:pt x="330" y="27"/>
                  </a:lnTo>
                  <a:lnTo>
                    <a:pt x="359" y="27"/>
                  </a:lnTo>
                  <a:lnTo>
                    <a:pt x="359" y="768"/>
                  </a:lnTo>
                  <a:lnTo>
                    <a:pt x="359" y="764"/>
                  </a:lnTo>
                  <a:lnTo>
                    <a:pt x="358" y="761"/>
                  </a:lnTo>
                  <a:lnTo>
                    <a:pt x="356" y="758"/>
                  </a:lnTo>
                  <a:lnTo>
                    <a:pt x="356" y="756"/>
                  </a:lnTo>
                  <a:lnTo>
                    <a:pt x="355" y="754"/>
                  </a:lnTo>
                  <a:lnTo>
                    <a:pt x="354" y="752"/>
                  </a:lnTo>
                  <a:lnTo>
                    <a:pt x="352" y="750"/>
                  </a:lnTo>
                  <a:lnTo>
                    <a:pt x="351" y="749"/>
                  </a:lnTo>
                  <a:lnTo>
                    <a:pt x="349" y="748"/>
                  </a:lnTo>
                  <a:lnTo>
                    <a:pt x="347" y="746"/>
                  </a:lnTo>
                  <a:lnTo>
                    <a:pt x="345" y="745"/>
                  </a:lnTo>
                  <a:lnTo>
                    <a:pt x="343" y="742"/>
                  </a:lnTo>
                  <a:lnTo>
                    <a:pt x="341" y="742"/>
                  </a:lnTo>
                  <a:lnTo>
                    <a:pt x="341" y="741"/>
                  </a:lnTo>
                  <a:lnTo>
                    <a:pt x="341" y="739"/>
                  </a:lnTo>
                  <a:lnTo>
                    <a:pt x="343" y="739"/>
                  </a:lnTo>
                  <a:lnTo>
                    <a:pt x="343" y="738"/>
                  </a:lnTo>
                  <a:lnTo>
                    <a:pt x="341" y="738"/>
                  </a:lnTo>
                  <a:lnTo>
                    <a:pt x="340" y="737"/>
                  </a:lnTo>
                  <a:lnTo>
                    <a:pt x="338" y="737"/>
                  </a:lnTo>
                  <a:lnTo>
                    <a:pt x="330" y="733"/>
                  </a:lnTo>
                  <a:lnTo>
                    <a:pt x="322" y="730"/>
                  </a:lnTo>
                  <a:lnTo>
                    <a:pt x="314" y="728"/>
                  </a:lnTo>
                  <a:lnTo>
                    <a:pt x="306" y="727"/>
                  </a:lnTo>
                  <a:lnTo>
                    <a:pt x="296" y="727"/>
                  </a:lnTo>
                  <a:lnTo>
                    <a:pt x="288" y="727"/>
                  </a:lnTo>
                  <a:lnTo>
                    <a:pt x="278" y="728"/>
                  </a:lnTo>
                  <a:lnTo>
                    <a:pt x="270" y="730"/>
                  </a:lnTo>
                  <a:lnTo>
                    <a:pt x="258" y="731"/>
                  </a:lnTo>
                  <a:lnTo>
                    <a:pt x="247" y="734"/>
                  </a:lnTo>
                  <a:lnTo>
                    <a:pt x="236" y="737"/>
                  </a:lnTo>
                  <a:lnTo>
                    <a:pt x="232" y="737"/>
                  </a:lnTo>
                  <a:lnTo>
                    <a:pt x="228" y="738"/>
                  </a:lnTo>
                  <a:lnTo>
                    <a:pt x="224" y="738"/>
                  </a:lnTo>
                  <a:lnTo>
                    <a:pt x="220" y="739"/>
                  </a:lnTo>
                  <a:lnTo>
                    <a:pt x="217" y="741"/>
                  </a:lnTo>
                  <a:lnTo>
                    <a:pt x="212" y="742"/>
                  </a:lnTo>
                  <a:lnTo>
                    <a:pt x="210" y="742"/>
                  </a:lnTo>
                  <a:lnTo>
                    <a:pt x="209" y="742"/>
                  </a:lnTo>
                  <a:lnTo>
                    <a:pt x="207" y="743"/>
                  </a:lnTo>
                  <a:lnTo>
                    <a:pt x="206" y="743"/>
                  </a:lnTo>
                  <a:lnTo>
                    <a:pt x="199" y="745"/>
                  </a:lnTo>
                  <a:lnTo>
                    <a:pt x="192" y="746"/>
                  </a:lnTo>
                  <a:lnTo>
                    <a:pt x="186" y="748"/>
                  </a:lnTo>
                  <a:lnTo>
                    <a:pt x="175" y="750"/>
                  </a:lnTo>
                  <a:lnTo>
                    <a:pt x="165" y="753"/>
                  </a:lnTo>
                  <a:lnTo>
                    <a:pt x="156" y="757"/>
                  </a:lnTo>
                  <a:lnTo>
                    <a:pt x="146" y="760"/>
                  </a:lnTo>
                  <a:lnTo>
                    <a:pt x="142" y="761"/>
                  </a:lnTo>
                  <a:lnTo>
                    <a:pt x="138" y="763"/>
                  </a:lnTo>
                  <a:lnTo>
                    <a:pt x="132" y="763"/>
                  </a:lnTo>
                  <a:lnTo>
                    <a:pt x="128" y="764"/>
                  </a:lnTo>
                  <a:lnTo>
                    <a:pt x="124" y="764"/>
                  </a:lnTo>
                  <a:lnTo>
                    <a:pt x="119" y="764"/>
                  </a:lnTo>
                  <a:lnTo>
                    <a:pt x="116" y="764"/>
                  </a:lnTo>
                  <a:lnTo>
                    <a:pt x="112" y="764"/>
                  </a:lnTo>
                  <a:lnTo>
                    <a:pt x="109" y="764"/>
                  </a:lnTo>
                  <a:lnTo>
                    <a:pt x="106" y="764"/>
                  </a:lnTo>
                  <a:lnTo>
                    <a:pt x="102" y="763"/>
                  </a:lnTo>
                  <a:lnTo>
                    <a:pt x="100" y="763"/>
                  </a:lnTo>
                  <a:lnTo>
                    <a:pt x="86" y="760"/>
                  </a:lnTo>
                  <a:lnTo>
                    <a:pt x="72" y="758"/>
                  </a:lnTo>
                  <a:lnTo>
                    <a:pt x="60" y="756"/>
                  </a:lnTo>
                  <a:lnTo>
                    <a:pt x="46" y="754"/>
                  </a:lnTo>
                  <a:lnTo>
                    <a:pt x="38" y="752"/>
                  </a:lnTo>
                  <a:lnTo>
                    <a:pt x="30" y="750"/>
                  </a:lnTo>
                  <a:lnTo>
                    <a:pt x="21" y="748"/>
                  </a:lnTo>
                  <a:lnTo>
                    <a:pt x="16" y="746"/>
                  </a:lnTo>
                  <a:lnTo>
                    <a:pt x="14" y="746"/>
                  </a:lnTo>
                  <a:lnTo>
                    <a:pt x="10" y="745"/>
                  </a:lnTo>
                  <a:lnTo>
                    <a:pt x="7" y="743"/>
                  </a:lnTo>
                  <a:lnTo>
                    <a:pt x="3" y="742"/>
                  </a:lnTo>
                  <a:lnTo>
                    <a:pt x="0" y="7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29" name="Freeform 1895"/>
            <p:cNvSpPr>
              <a:spLocks/>
            </p:cNvSpPr>
            <p:nvPr/>
          </p:nvSpPr>
          <p:spPr bwMode="auto">
            <a:xfrm>
              <a:off x="1511" y="1528"/>
              <a:ext cx="370" cy="105"/>
            </a:xfrm>
            <a:custGeom>
              <a:avLst/>
              <a:gdLst>
                <a:gd name="T0" fmla="*/ 1 w 1110"/>
                <a:gd name="T1" fmla="*/ 0 h 314"/>
                <a:gd name="T2" fmla="*/ 0 w 1110"/>
                <a:gd name="T3" fmla="*/ 0 h 314"/>
                <a:gd name="T4" fmla="*/ 0 w 1110"/>
                <a:gd name="T5" fmla="*/ 0 h 314"/>
                <a:gd name="T6" fmla="*/ 0 w 1110"/>
                <a:gd name="T7" fmla="*/ 0 h 314"/>
                <a:gd name="T8" fmla="*/ 0 w 1110"/>
                <a:gd name="T9" fmla="*/ 0 h 314"/>
                <a:gd name="T10" fmla="*/ 1 w 1110"/>
                <a:gd name="T11" fmla="*/ 0 h 314"/>
                <a:gd name="T12" fmla="*/ 1 w 1110"/>
                <a:gd name="T13" fmla="*/ 0 h 314"/>
                <a:gd name="T14" fmla="*/ 1 w 1110"/>
                <a:gd name="T15" fmla="*/ 0 h 314"/>
                <a:gd name="T16" fmla="*/ 1 w 1110"/>
                <a:gd name="T17" fmla="*/ 0 h 3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0" h="314">
                  <a:moveTo>
                    <a:pt x="1110" y="314"/>
                  </a:moveTo>
                  <a:lnTo>
                    <a:pt x="0" y="314"/>
                  </a:lnTo>
                  <a:lnTo>
                    <a:pt x="0" y="209"/>
                  </a:lnTo>
                  <a:lnTo>
                    <a:pt x="11" y="209"/>
                  </a:lnTo>
                  <a:lnTo>
                    <a:pt x="11" y="0"/>
                  </a:lnTo>
                  <a:lnTo>
                    <a:pt x="1099" y="0"/>
                  </a:lnTo>
                  <a:lnTo>
                    <a:pt x="1099" y="209"/>
                  </a:lnTo>
                  <a:lnTo>
                    <a:pt x="1110" y="209"/>
                  </a:lnTo>
                  <a:lnTo>
                    <a:pt x="1110" y="31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30" name="Rectangle 1896"/>
            <p:cNvSpPr>
              <a:spLocks noChangeArrowheads="1"/>
            </p:cNvSpPr>
            <p:nvPr/>
          </p:nvSpPr>
          <p:spPr bwMode="auto">
            <a:xfrm>
              <a:off x="1511" y="1642"/>
              <a:ext cx="370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1" name="Rectangle 1897"/>
            <p:cNvSpPr>
              <a:spLocks noChangeArrowheads="1"/>
            </p:cNvSpPr>
            <p:nvPr/>
          </p:nvSpPr>
          <p:spPr bwMode="auto">
            <a:xfrm>
              <a:off x="1511" y="1758"/>
              <a:ext cx="370" cy="10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2" name="Rectangle 1898"/>
            <p:cNvSpPr>
              <a:spLocks noChangeArrowheads="1"/>
            </p:cNvSpPr>
            <p:nvPr/>
          </p:nvSpPr>
          <p:spPr bwMode="auto">
            <a:xfrm>
              <a:off x="1511" y="1877"/>
              <a:ext cx="370" cy="102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3" name="Rectangle 1899"/>
            <p:cNvSpPr>
              <a:spLocks noChangeArrowheads="1"/>
            </p:cNvSpPr>
            <p:nvPr/>
          </p:nvSpPr>
          <p:spPr bwMode="auto">
            <a:xfrm>
              <a:off x="1511" y="1633"/>
              <a:ext cx="370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4" name="Rectangle 1900"/>
            <p:cNvSpPr>
              <a:spLocks noChangeArrowheads="1"/>
            </p:cNvSpPr>
            <p:nvPr/>
          </p:nvSpPr>
          <p:spPr bwMode="auto">
            <a:xfrm>
              <a:off x="1511" y="1748"/>
              <a:ext cx="370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5" name="Rectangle 1901"/>
            <p:cNvSpPr>
              <a:spLocks noChangeArrowheads="1"/>
            </p:cNvSpPr>
            <p:nvPr/>
          </p:nvSpPr>
          <p:spPr bwMode="auto">
            <a:xfrm>
              <a:off x="1511" y="1866"/>
              <a:ext cx="370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36" name="Freeform 1902"/>
            <p:cNvSpPr>
              <a:spLocks/>
            </p:cNvSpPr>
            <p:nvPr/>
          </p:nvSpPr>
          <p:spPr bwMode="auto">
            <a:xfrm>
              <a:off x="1881" y="2099"/>
              <a:ext cx="120" cy="133"/>
            </a:xfrm>
            <a:custGeom>
              <a:avLst/>
              <a:gdLst>
                <a:gd name="T0" fmla="*/ 0 w 359"/>
                <a:gd name="T1" fmla="*/ 0 h 399"/>
                <a:gd name="T2" fmla="*/ 0 w 359"/>
                <a:gd name="T3" fmla="*/ 0 h 399"/>
                <a:gd name="T4" fmla="*/ 0 w 359"/>
                <a:gd name="T5" fmla="*/ 0 h 399"/>
                <a:gd name="T6" fmla="*/ 0 w 359"/>
                <a:gd name="T7" fmla="*/ 0 h 399"/>
                <a:gd name="T8" fmla="*/ 0 w 359"/>
                <a:gd name="T9" fmla="*/ 0 h 399"/>
                <a:gd name="T10" fmla="*/ 0 w 359"/>
                <a:gd name="T11" fmla="*/ 0 h 399"/>
                <a:gd name="T12" fmla="*/ 0 w 359"/>
                <a:gd name="T13" fmla="*/ 0 h 399"/>
                <a:gd name="T14" fmla="*/ 0 w 359"/>
                <a:gd name="T15" fmla="*/ 0 h 399"/>
                <a:gd name="T16" fmla="*/ 0 w 359"/>
                <a:gd name="T17" fmla="*/ 0 h 399"/>
                <a:gd name="T18" fmla="*/ 0 w 359"/>
                <a:gd name="T19" fmla="*/ 0 h 399"/>
                <a:gd name="T20" fmla="*/ 0 w 359"/>
                <a:gd name="T21" fmla="*/ 0 h 399"/>
                <a:gd name="T22" fmla="*/ 0 w 359"/>
                <a:gd name="T23" fmla="*/ 0 h 399"/>
                <a:gd name="T24" fmla="*/ 0 w 359"/>
                <a:gd name="T25" fmla="*/ 0 h 399"/>
                <a:gd name="T26" fmla="*/ 0 w 359"/>
                <a:gd name="T27" fmla="*/ 0 h 399"/>
                <a:gd name="T28" fmla="*/ 0 w 359"/>
                <a:gd name="T29" fmla="*/ 0 h 399"/>
                <a:gd name="T30" fmla="*/ 0 w 359"/>
                <a:gd name="T31" fmla="*/ 0 h 399"/>
                <a:gd name="T32" fmla="*/ 0 w 359"/>
                <a:gd name="T33" fmla="*/ 0 h 399"/>
                <a:gd name="T34" fmla="*/ 0 w 359"/>
                <a:gd name="T35" fmla="*/ 0 h 399"/>
                <a:gd name="T36" fmla="*/ 0 w 359"/>
                <a:gd name="T37" fmla="*/ 0 h 399"/>
                <a:gd name="T38" fmla="*/ 0 w 359"/>
                <a:gd name="T39" fmla="*/ 0 h 399"/>
                <a:gd name="T40" fmla="*/ 0 w 359"/>
                <a:gd name="T41" fmla="*/ 0 h 399"/>
                <a:gd name="T42" fmla="*/ 0 w 359"/>
                <a:gd name="T43" fmla="*/ 0 h 399"/>
                <a:gd name="T44" fmla="*/ 0 w 359"/>
                <a:gd name="T45" fmla="*/ 0 h 399"/>
                <a:gd name="T46" fmla="*/ 0 w 359"/>
                <a:gd name="T47" fmla="*/ 0 h 399"/>
                <a:gd name="T48" fmla="*/ 0 w 359"/>
                <a:gd name="T49" fmla="*/ 0 h 39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59" h="399">
                  <a:moveTo>
                    <a:pt x="359" y="399"/>
                  </a:moveTo>
                  <a:lnTo>
                    <a:pt x="359" y="0"/>
                  </a:lnTo>
                  <a:lnTo>
                    <a:pt x="338" y="3"/>
                  </a:lnTo>
                  <a:lnTo>
                    <a:pt x="317" y="4"/>
                  </a:lnTo>
                  <a:lnTo>
                    <a:pt x="296" y="6"/>
                  </a:lnTo>
                  <a:lnTo>
                    <a:pt x="274" y="6"/>
                  </a:lnTo>
                  <a:lnTo>
                    <a:pt x="253" y="7"/>
                  </a:lnTo>
                  <a:lnTo>
                    <a:pt x="231" y="7"/>
                  </a:lnTo>
                  <a:lnTo>
                    <a:pt x="198" y="7"/>
                  </a:lnTo>
                  <a:lnTo>
                    <a:pt x="167" y="7"/>
                  </a:lnTo>
                  <a:lnTo>
                    <a:pt x="117" y="7"/>
                  </a:lnTo>
                  <a:lnTo>
                    <a:pt x="70" y="7"/>
                  </a:lnTo>
                  <a:lnTo>
                    <a:pt x="22" y="7"/>
                  </a:lnTo>
                  <a:lnTo>
                    <a:pt x="0" y="17"/>
                  </a:lnTo>
                  <a:lnTo>
                    <a:pt x="0" y="372"/>
                  </a:lnTo>
                  <a:lnTo>
                    <a:pt x="41" y="377"/>
                  </a:lnTo>
                  <a:lnTo>
                    <a:pt x="82" y="381"/>
                  </a:lnTo>
                  <a:lnTo>
                    <a:pt x="122" y="385"/>
                  </a:lnTo>
                  <a:lnTo>
                    <a:pt x="161" y="389"/>
                  </a:lnTo>
                  <a:lnTo>
                    <a:pt x="202" y="393"/>
                  </a:lnTo>
                  <a:lnTo>
                    <a:pt x="242" y="396"/>
                  </a:lnTo>
                  <a:lnTo>
                    <a:pt x="270" y="398"/>
                  </a:lnTo>
                  <a:lnTo>
                    <a:pt x="300" y="398"/>
                  </a:lnTo>
                  <a:lnTo>
                    <a:pt x="330" y="399"/>
                  </a:lnTo>
                  <a:lnTo>
                    <a:pt x="359" y="399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37" name="Freeform 1903"/>
            <p:cNvSpPr>
              <a:spLocks/>
            </p:cNvSpPr>
            <p:nvPr/>
          </p:nvSpPr>
          <p:spPr bwMode="auto">
            <a:xfrm>
              <a:off x="1881" y="2223"/>
              <a:ext cx="120" cy="256"/>
            </a:xfrm>
            <a:custGeom>
              <a:avLst/>
              <a:gdLst>
                <a:gd name="T0" fmla="*/ 0 w 359"/>
                <a:gd name="T1" fmla="*/ 0 h 768"/>
                <a:gd name="T2" fmla="*/ 0 w 359"/>
                <a:gd name="T3" fmla="*/ 0 h 768"/>
                <a:gd name="T4" fmla="*/ 0 w 359"/>
                <a:gd name="T5" fmla="*/ 0 h 768"/>
                <a:gd name="T6" fmla="*/ 0 w 359"/>
                <a:gd name="T7" fmla="*/ 0 h 768"/>
                <a:gd name="T8" fmla="*/ 0 w 359"/>
                <a:gd name="T9" fmla="*/ 0 h 768"/>
                <a:gd name="T10" fmla="*/ 0 w 359"/>
                <a:gd name="T11" fmla="*/ 0 h 768"/>
                <a:gd name="T12" fmla="*/ 0 w 359"/>
                <a:gd name="T13" fmla="*/ 0 h 768"/>
                <a:gd name="T14" fmla="*/ 0 w 359"/>
                <a:gd name="T15" fmla="*/ 0 h 768"/>
                <a:gd name="T16" fmla="*/ 0 w 359"/>
                <a:gd name="T17" fmla="*/ 0 h 768"/>
                <a:gd name="T18" fmla="*/ 0 w 359"/>
                <a:gd name="T19" fmla="*/ 0 h 768"/>
                <a:gd name="T20" fmla="*/ 0 w 359"/>
                <a:gd name="T21" fmla="*/ 0 h 768"/>
                <a:gd name="T22" fmla="*/ 0 w 359"/>
                <a:gd name="T23" fmla="*/ 0 h 768"/>
                <a:gd name="T24" fmla="*/ 0 w 359"/>
                <a:gd name="T25" fmla="*/ 0 h 768"/>
                <a:gd name="T26" fmla="*/ 0 w 359"/>
                <a:gd name="T27" fmla="*/ 0 h 768"/>
                <a:gd name="T28" fmla="*/ 0 w 359"/>
                <a:gd name="T29" fmla="*/ 0 h 768"/>
                <a:gd name="T30" fmla="*/ 0 w 359"/>
                <a:gd name="T31" fmla="*/ 0 h 768"/>
                <a:gd name="T32" fmla="*/ 0 w 359"/>
                <a:gd name="T33" fmla="*/ 0 h 768"/>
                <a:gd name="T34" fmla="*/ 0 w 359"/>
                <a:gd name="T35" fmla="*/ 0 h 768"/>
                <a:gd name="T36" fmla="*/ 0 w 359"/>
                <a:gd name="T37" fmla="*/ 0 h 768"/>
                <a:gd name="T38" fmla="*/ 0 w 359"/>
                <a:gd name="T39" fmla="*/ 0 h 768"/>
                <a:gd name="T40" fmla="*/ 0 w 359"/>
                <a:gd name="T41" fmla="*/ 0 h 768"/>
                <a:gd name="T42" fmla="*/ 0 w 359"/>
                <a:gd name="T43" fmla="*/ 0 h 768"/>
                <a:gd name="T44" fmla="*/ 0 w 359"/>
                <a:gd name="T45" fmla="*/ 0 h 768"/>
                <a:gd name="T46" fmla="*/ 0 w 359"/>
                <a:gd name="T47" fmla="*/ 0 h 768"/>
                <a:gd name="T48" fmla="*/ 0 w 359"/>
                <a:gd name="T49" fmla="*/ 0 h 768"/>
                <a:gd name="T50" fmla="*/ 0 w 359"/>
                <a:gd name="T51" fmla="*/ 0 h 768"/>
                <a:gd name="T52" fmla="*/ 0 w 359"/>
                <a:gd name="T53" fmla="*/ 0 h 768"/>
                <a:gd name="T54" fmla="*/ 0 w 359"/>
                <a:gd name="T55" fmla="*/ 0 h 768"/>
                <a:gd name="T56" fmla="*/ 0 w 359"/>
                <a:gd name="T57" fmla="*/ 0 h 768"/>
                <a:gd name="T58" fmla="*/ 0 w 359"/>
                <a:gd name="T59" fmla="*/ 0 h 768"/>
                <a:gd name="T60" fmla="*/ 0 w 359"/>
                <a:gd name="T61" fmla="*/ 0 h 768"/>
                <a:gd name="T62" fmla="*/ 0 w 359"/>
                <a:gd name="T63" fmla="*/ 0 h 768"/>
                <a:gd name="T64" fmla="*/ 0 w 359"/>
                <a:gd name="T65" fmla="*/ 0 h 768"/>
                <a:gd name="T66" fmla="*/ 0 w 359"/>
                <a:gd name="T67" fmla="*/ 0 h 768"/>
                <a:gd name="T68" fmla="*/ 0 w 359"/>
                <a:gd name="T69" fmla="*/ 0 h 768"/>
                <a:gd name="T70" fmla="*/ 0 w 359"/>
                <a:gd name="T71" fmla="*/ 0 h 768"/>
                <a:gd name="T72" fmla="*/ 0 w 359"/>
                <a:gd name="T73" fmla="*/ 0 h 768"/>
                <a:gd name="T74" fmla="*/ 0 w 359"/>
                <a:gd name="T75" fmla="*/ 0 h 768"/>
                <a:gd name="T76" fmla="*/ 0 w 359"/>
                <a:gd name="T77" fmla="*/ 0 h 768"/>
                <a:gd name="T78" fmla="*/ 0 w 359"/>
                <a:gd name="T79" fmla="*/ 0 h 768"/>
                <a:gd name="T80" fmla="*/ 0 w 359"/>
                <a:gd name="T81" fmla="*/ 0 h 768"/>
                <a:gd name="T82" fmla="*/ 0 w 359"/>
                <a:gd name="T83" fmla="*/ 0 h 768"/>
                <a:gd name="T84" fmla="*/ 0 w 359"/>
                <a:gd name="T85" fmla="*/ 0 h 7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59" h="768">
                  <a:moveTo>
                    <a:pt x="0" y="741"/>
                  </a:moveTo>
                  <a:lnTo>
                    <a:pt x="0" y="0"/>
                  </a:lnTo>
                  <a:lnTo>
                    <a:pt x="41" y="5"/>
                  </a:lnTo>
                  <a:lnTo>
                    <a:pt x="82" y="9"/>
                  </a:lnTo>
                  <a:lnTo>
                    <a:pt x="122" y="13"/>
                  </a:lnTo>
                  <a:lnTo>
                    <a:pt x="161" y="17"/>
                  </a:lnTo>
                  <a:lnTo>
                    <a:pt x="202" y="21"/>
                  </a:lnTo>
                  <a:lnTo>
                    <a:pt x="242" y="24"/>
                  </a:lnTo>
                  <a:lnTo>
                    <a:pt x="270" y="26"/>
                  </a:lnTo>
                  <a:lnTo>
                    <a:pt x="300" y="26"/>
                  </a:lnTo>
                  <a:lnTo>
                    <a:pt x="330" y="27"/>
                  </a:lnTo>
                  <a:lnTo>
                    <a:pt x="359" y="27"/>
                  </a:lnTo>
                  <a:lnTo>
                    <a:pt x="359" y="768"/>
                  </a:lnTo>
                  <a:lnTo>
                    <a:pt x="359" y="764"/>
                  </a:lnTo>
                  <a:lnTo>
                    <a:pt x="358" y="761"/>
                  </a:lnTo>
                  <a:lnTo>
                    <a:pt x="356" y="758"/>
                  </a:lnTo>
                  <a:lnTo>
                    <a:pt x="356" y="756"/>
                  </a:lnTo>
                  <a:lnTo>
                    <a:pt x="355" y="754"/>
                  </a:lnTo>
                  <a:lnTo>
                    <a:pt x="354" y="752"/>
                  </a:lnTo>
                  <a:lnTo>
                    <a:pt x="352" y="750"/>
                  </a:lnTo>
                  <a:lnTo>
                    <a:pt x="351" y="749"/>
                  </a:lnTo>
                  <a:lnTo>
                    <a:pt x="349" y="748"/>
                  </a:lnTo>
                  <a:lnTo>
                    <a:pt x="347" y="746"/>
                  </a:lnTo>
                  <a:lnTo>
                    <a:pt x="345" y="745"/>
                  </a:lnTo>
                  <a:lnTo>
                    <a:pt x="343" y="742"/>
                  </a:lnTo>
                  <a:lnTo>
                    <a:pt x="341" y="742"/>
                  </a:lnTo>
                  <a:lnTo>
                    <a:pt x="341" y="741"/>
                  </a:lnTo>
                  <a:lnTo>
                    <a:pt x="341" y="739"/>
                  </a:lnTo>
                  <a:lnTo>
                    <a:pt x="343" y="739"/>
                  </a:lnTo>
                  <a:lnTo>
                    <a:pt x="343" y="738"/>
                  </a:lnTo>
                  <a:lnTo>
                    <a:pt x="341" y="738"/>
                  </a:lnTo>
                  <a:lnTo>
                    <a:pt x="340" y="737"/>
                  </a:lnTo>
                  <a:lnTo>
                    <a:pt x="338" y="737"/>
                  </a:lnTo>
                  <a:lnTo>
                    <a:pt x="330" y="733"/>
                  </a:lnTo>
                  <a:lnTo>
                    <a:pt x="322" y="730"/>
                  </a:lnTo>
                  <a:lnTo>
                    <a:pt x="314" y="728"/>
                  </a:lnTo>
                  <a:lnTo>
                    <a:pt x="306" y="727"/>
                  </a:lnTo>
                  <a:lnTo>
                    <a:pt x="296" y="727"/>
                  </a:lnTo>
                  <a:lnTo>
                    <a:pt x="288" y="727"/>
                  </a:lnTo>
                  <a:lnTo>
                    <a:pt x="278" y="728"/>
                  </a:lnTo>
                  <a:lnTo>
                    <a:pt x="270" y="730"/>
                  </a:lnTo>
                  <a:lnTo>
                    <a:pt x="258" y="731"/>
                  </a:lnTo>
                  <a:lnTo>
                    <a:pt x="247" y="734"/>
                  </a:lnTo>
                  <a:lnTo>
                    <a:pt x="236" y="737"/>
                  </a:lnTo>
                  <a:lnTo>
                    <a:pt x="232" y="737"/>
                  </a:lnTo>
                  <a:lnTo>
                    <a:pt x="228" y="738"/>
                  </a:lnTo>
                  <a:lnTo>
                    <a:pt x="224" y="738"/>
                  </a:lnTo>
                  <a:lnTo>
                    <a:pt x="220" y="739"/>
                  </a:lnTo>
                  <a:lnTo>
                    <a:pt x="217" y="741"/>
                  </a:lnTo>
                  <a:lnTo>
                    <a:pt x="212" y="742"/>
                  </a:lnTo>
                  <a:lnTo>
                    <a:pt x="210" y="742"/>
                  </a:lnTo>
                  <a:lnTo>
                    <a:pt x="209" y="742"/>
                  </a:lnTo>
                  <a:lnTo>
                    <a:pt x="207" y="743"/>
                  </a:lnTo>
                  <a:lnTo>
                    <a:pt x="206" y="743"/>
                  </a:lnTo>
                  <a:lnTo>
                    <a:pt x="199" y="745"/>
                  </a:lnTo>
                  <a:lnTo>
                    <a:pt x="192" y="746"/>
                  </a:lnTo>
                  <a:lnTo>
                    <a:pt x="186" y="748"/>
                  </a:lnTo>
                  <a:lnTo>
                    <a:pt x="175" y="750"/>
                  </a:lnTo>
                  <a:lnTo>
                    <a:pt x="165" y="753"/>
                  </a:lnTo>
                  <a:lnTo>
                    <a:pt x="156" y="757"/>
                  </a:lnTo>
                  <a:lnTo>
                    <a:pt x="146" y="760"/>
                  </a:lnTo>
                  <a:lnTo>
                    <a:pt x="142" y="761"/>
                  </a:lnTo>
                  <a:lnTo>
                    <a:pt x="138" y="763"/>
                  </a:lnTo>
                  <a:lnTo>
                    <a:pt x="132" y="763"/>
                  </a:lnTo>
                  <a:lnTo>
                    <a:pt x="128" y="764"/>
                  </a:lnTo>
                  <a:lnTo>
                    <a:pt x="124" y="764"/>
                  </a:lnTo>
                  <a:lnTo>
                    <a:pt x="119" y="764"/>
                  </a:lnTo>
                  <a:lnTo>
                    <a:pt x="116" y="764"/>
                  </a:lnTo>
                  <a:lnTo>
                    <a:pt x="112" y="764"/>
                  </a:lnTo>
                  <a:lnTo>
                    <a:pt x="109" y="764"/>
                  </a:lnTo>
                  <a:lnTo>
                    <a:pt x="106" y="764"/>
                  </a:lnTo>
                  <a:lnTo>
                    <a:pt x="102" y="763"/>
                  </a:lnTo>
                  <a:lnTo>
                    <a:pt x="100" y="763"/>
                  </a:lnTo>
                  <a:lnTo>
                    <a:pt x="86" y="760"/>
                  </a:lnTo>
                  <a:lnTo>
                    <a:pt x="72" y="758"/>
                  </a:lnTo>
                  <a:lnTo>
                    <a:pt x="60" y="756"/>
                  </a:lnTo>
                  <a:lnTo>
                    <a:pt x="46" y="754"/>
                  </a:lnTo>
                  <a:lnTo>
                    <a:pt x="38" y="752"/>
                  </a:lnTo>
                  <a:lnTo>
                    <a:pt x="30" y="750"/>
                  </a:lnTo>
                  <a:lnTo>
                    <a:pt x="21" y="748"/>
                  </a:lnTo>
                  <a:lnTo>
                    <a:pt x="16" y="746"/>
                  </a:lnTo>
                  <a:lnTo>
                    <a:pt x="14" y="746"/>
                  </a:lnTo>
                  <a:lnTo>
                    <a:pt x="10" y="745"/>
                  </a:lnTo>
                  <a:lnTo>
                    <a:pt x="7" y="743"/>
                  </a:lnTo>
                  <a:lnTo>
                    <a:pt x="3" y="742"/>
                  </a:lnTo>
                  <a:lnTo>
                    <a:pt x="0" y="741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38" name="Line 1904"/>
            <p:cNvSpPr>
              <a:spLocks noChangeShapeType="1"/>
            </p:cNvSpPr>
            <p:nvPr/>
          </p:nvSpPr>
          <p:spPr bwMode="auto">
            <a:xfrm flipV="1">
              <a:off x="1881" y="1598"/>
              <a:ext cx="1" cy="8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39" name="Rectangle 1905"/>
            <p:cNvSpPr>
              <a:spLocks noChangeArrowheads="1"/>
            </p:cNvSpPr>
            <p:nvPr/>
          </p:nvSpPr>
          <p:spPr bwMode="auto">
            <a:xfrm>
              <a:off x="2001" y="1877"/>
              <a:ext cx="370" cy="102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0" name="Rectangle 1906"/>
            <p:cNvSpPr>
              <a:spLocks noChangeArrowheads="1"/>
            </p:cNvSpPr>
            <p:nvPr/>
          </p:nvSpPr>
          <p:spPr bwMode="auto">
            <a:xfrm>
              <a:off x="2001" y="1758"/>
              <a:ext cx="370" cy="10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1" name="Rectangle 1907"/>
            <p:cNvSpPr>
              <a:spLocks noChangeArrowheads="1"/>
            </p:cNvSpPr>
            <p:nvPr/>
          </p:nvSpPr>
          <p:spPr bwMode="auto">
            <a:xfrm>
              <a:off x="2001" y="1642"/>
              <a:ext cx="370" cy="106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2" name="Freeform 1908"/>
            <p:cNvSpPr>
              <a:spLocks/>
            </p:cNvSpPr>
            <p:nvPr/>
          </p:nvSpPr>
          <p:spPr bwMode="auto">
            <a:xfrm>
              <a:off x="2001" y="1528"/>
              <a:ext cx="370" cy="105"/>
            </a:xfrm>
            <a:custGeom>
              <a:avLst/>
              <a:gdLst>
                <a:gd name="T0" fmla="*/ 1 w 1110"/>
                <a:gd name="T1" fmla="*/ 0 h 314"/>
                <a:gd name="T2" fmla="*/ 1 w 1110"/>
                <a:gd name="T3" fmla="*/ 0 h 314"/>
                <a:gd name="T4" fmla="*/ 0 w 1110"/>
                <a:gd name="T5" fmla="*/ 0 h 314"/>
                <a:gd name="T6" fmla="*/ 0 w 1110"/>
                <a:gd name="T7" fmla="*/ 0 h 314"/>
                <a:gd name="T8" fmla="*/ 0 w 1110"/>
                <a:gd name="T9" fmla="*/ 0 h 314"/>
                <a:gd name="T10" fmla="*/ 0 w 1110"/>
                <a:gd name="T11" fmla="*/ 0 h 314"/>
                <a:gd name="T12" fmla="*/ 1 w 1110"/>
                <a:gd name="T13" fmla="*/ 0 h 314"/>
                <a:gd name="T14" fmla="*/ 1 w 1110"/>
                <a:gd name="T15" fmla="*/ 0 h 314"/>
                <a:gd name="T16" fmla="*/ 1 w 1110"/>
                <a:gd name="T17" fmla="*/ 0 h 3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0" h="314">
                  <a:moveTo>
                    <a:pt x="1099" y="209"/>
                  </a:moveTo>
                  <a:lnTo>
                    <a:pt x="1099" y="0"/>
                  </a:lnTo>
                  <a:lnTo>
                    <a:pt x="11" y="0"/>
                  </a:lnTo>
                  <a:lnTo>
                    <a:pt x="11" y="209"/>
                  </a:lnTo>
                  <a:lnTo>
                    <a:pt x="0" y="209"/>
                  </a:lnTo>
                  <a:lnTo>
                    <a:pt x="0" y="314"/>
                  </a:lnTo>
                  <a:lnTo>
                    <a:pt x="1110" y="314"/>
                  </a:lnTo>
                  <a:lnTo>
                    <a:pt x="1110" y="209"/>
                  </a:lnTo>
                  <a:lnTo>
                    <a:pt x="1099" y="20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43" name="Rectangle 1909"/>
            <p:cNvSpPr>
              <a:spLocks noChangeArrowheads="1"/>
            </p:cNvSpPr>
            <p:nvPr/>
          </p:nvSpPr>
          <p:spPr bwMode="auto">
            <a:xfrm>
              <a:off x="2001" y="1633"/>
              <a:ext cx="370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4" name="Rectangle 1910"/>
            <p:cNvSpPr>
              <a:spLocks noChangeArrowheads="1"/>
            </p:cNvSpPr>
            <p:nvPr/>
          </p:nvSpPr>
          <p:spPr bwMode="auto">
            <a:xfrm>
              <a:off x="2001" y="1748"/>
              <a:ext cx="370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5" name="Rectangle 1911"/>
            <p:cNvSpPr>
              <a:spLocks noChangeArrowheads="1"/>
            </p:cNvSpPr>
            <p:nvPr/>
          </p:nvSpPr>
          <p:spPr bwMode="auto">
            <a:xfrm>
              <a:off x="2001" y="1866"/>
              <a:ext cx="370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46" name="Line 1912"/>
            <p:cNvSpPr>
              <a:spLocks noChangeShapeType="1"/>
            </p:cNvSpPr>
            <p:nvPr/>
          </p:nvSpPr>
          <p:spPr bwMode="auto">
            <a:xfrm flipV="1">
              <a:off x="2001" y="1598"/>
              <a:ext cx="1" cy="88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47" name="Freeform 1913"/>
            <p:cNvSpPr>
              <a:spLocks/>
            </p:cNvSpPr>
            <p:nvPr/>
          </p:nvSpPr>
          <p:spPr bwMode="auto">
            <a:xfrm>
              <a:off x="2371" y="1598"/>
              <a:ext cx="119" cy="491"/>
            </a:xfrm>
            <a:custGeom>
              <a:avLst/>
              <a:gdLst>
                <a:gd name="T0" fmla="*/ 0 w 357"/>
                <a:gd name="T1" fmla="*/ 1 h 1473"/>
                <a:gd name="T2" fmla="*/ 0 w 357"/>
                <a:gd name="T3" fmla="*/ 0 h 1473"/>
                <a:gd name="T4" fmla="*/ 0 w 357"/>
                <a:gd name="T5" fmla="*/ 0 h 1473"/>
                <a:gd name="T6" fmla="*/ 0 w 357"/>
                <a:gd name="T7" fmla="*/ 1 h 1473"/>
                <a:gd name="T8" fmla="*/ 0 w 357"/>
                <a:gd name="T9" fmla="*/ 1 h 1473"/>
                <a:gd name="T10" fmla="*/ 0 w 357"/>
                <a:gd name="T11" fmla="*/ 1 h 1473"/>
                <a:gd name="T12" fmla="*/ 0 w 357"/>
                <a:gd name="T13" fmla="*/ 1 h 1473"/>
                <a:gd name="T14" fmla="*/ 0 w 357"/>
                <a:gd name="T15" fmla="*/ 1 h 1473"/>
                <a:gd name="T16" fmla="*/ 0 w 357"/>
                <a:gd name="T17" fmla="*/ 1 h 1473"/>
                <a:gd name="T18" fmla="*/ 0 w 357"/>
                <a:gd name="T19" fmla="*/ 1 h 1473"/>
                <a:gd name="T20" fmla="*/ 0 w 357"/>
                <a:gd name="T21" fmla="*/ 1 h 1473"/>
                <a:gd name="T22" fmla="*/ 0 w 357"/>
                <a:gd name="T23" fmla="*/ 1 h 1473"/>
                <a:gd name="T24" fmla="*/ 0 w 357"/>
                <a:gd name="T25" fmla="*/ 1 h 1473"/>
                <a:gd name="T26" fmla="*/ 0 w 357"/>
                <a:gd name="T27" fmla="*/ 1 h 1473"/>
                <a:gd name="T28" fmla="*/ 0 w 357"/>
                <a:gd name="T29" fmla="*/ 1 h 1473"/>
                <a:gd name="T30" fmla="*/ 0 w 357"/>
                <a:gd name="T31" fmla="*/ 1 h 1473"/>
                <a:gd name="T32" fmla="*/ 0 w 357"/>
                <a:gd name="T33" fmla="*/ 1 h 1473"/>
                <a:gd name="T34" fmla="*/ 0 w 357"/>
                <a:gd name="T35" fmla="*/ 1 h 147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357" h="1473">
                  <a:moveTo>
                    <a:pt x="357" y="1473"/>
                  </a:moveTo>
                  <a:lnTo>
                    <a:pt x="357" y="0"/>
                  </a:lnTo>
                  <a:lnTo>
                    <a:pt x="0" y="0"/>
                  </a:lnTo>
                  <a:lnTo>
                    <a:pt x="0" y="1458"/>
                  </a:lnTo>
                  <a:lnTo>
                    <a:pt x="17" y="1459"/>
                  </a:lnTo>
                  <a:lnTo>
                    <a:pt x="35" y="1462"/>
                  </a:lnTo>
                  <a:lnTo>
                    <a:pt x="53" y="1463"/>
                  </a:lnTo>
                  <a:lnTo>
                    <a:pt x="70" y="1465"/>
                  </a:lnTo>
                  <a:lnTo>
                    <a:pt x="88" y="1466"/>
                  </a:lnTo>
                  <a:lnTo>
                    <a:pt x="107" y="1468"/>
                  </a:lnTo>
                  <a:lnTo>
                    <a:pt x="135" y="1469"/>
                  </a:lnTo>
                  <a:lnTo>
                    <a:pt x="162" y="1470"/>
                  </a:lnTo>
                  <a:lnTo>
                    <a:pt x="189" y="1472"/>
                  </a:lnTo>
                  <a:lnTo>
                    <a:pt x="217" y="1473"/>
                  </a:lnTo>
                  <a:lnTo>
                    <a:pt x="245" y="1473"/>
                  </a:lnTo>
                  <a:lnTo>
                    <a:pt x="272" y="1473"/>
                  </a:lnTo>
                  <a:lnTo>
                    <a:pt x="315" y="1473"/>
                  </a:lnTo>
                  <a:lnTo>
                    <a:pt x="357" y="147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48" name="Freeform 1914"/>
            <p:cNvSpPr>
              <a:spLocks/>
            </p:cNvSpPr>
            <p:nvPr/>
          </p:nvSpPr>
          <p:spPr bwMode="auto">
            <a:xfrm>
              <a:off x="2371" y="2088"/>
              <a:ext cx="119" cy="97"/>
            </a:xfrm>
            <a:custGeom>
              <a:avLst/>
              <a:gdLst>
                <a:gd name="T0" fmla="*/ 0 w 357"/>
                <a:gd name="T1" fmla="*/ 0 h 290"/>
                <a:gd name="T2" fmla="*/ 0 w 357"/>
                <a:gd name="T3" fmla="*/ 0 h 290"/>
                <a:gd name="T4" fmla="*/ 0 w 357"/>
                <a:gd name="T5" fmla="*/ 0 h 290"/>
                <a:gd name="T6" fmla="*/ 0 w 357"/>
                <a:gd name="T7" fmla="*/ 0 h 290"/>
                <a:gd name="T8" fmla="*/ 0 w 357"/>
                <a:gd name="T9" fmla="*/ 0 h 290"/>
                <a:gd name="T10" fmla="*/ 0 w 357"/>
                <a:gd name="T11" fmla="*/ 0 h 290"/>
                <a:gd name="T12" fmla="*/ 0 w 357"/>
                <a:gd name="T13" fmla="*/ 0 h 290"/>
                <a:gd name="T14" fmla="*/ 0 w 357"/>
                <a:gd name="T15" fmla="*/ 0 h 290"/>
                <a:gd name="T16" fmla="*/ 0 w 357"/>
                <a:gd name="T17" fmla="*/ 0 h 290"/>
                <a:gd name="T18" fmla="*/ 0 w 357"/>
                <a:gd name="T19" fmla="*/ 0 h 290"/>
                <a:gd name="T20" fmla="*/ 0 w 357"/>
                <a:gd name="T21" fmla="*/ 0 h 290"/>
                <a:gd name="T22" fmla="*/ 0 w 357"/>
                <a:gd name="T23" fmla="*/ 0 h 290"/>
                <a:gd name="T24" fmla="*/ 0 w 357"/>
                <a:gd name="T25" fmla="*/ 0 h 290"/>
                <a:gd name="T26" fmla="*/ 0 w 357"/>
                <a:gd name="T27" fmla="*/ 0 h 290"/>
                <a:gd name="T28" fmla="*/ 0 w 357"/>
                <a:gd name="T29" fmla="*/ 0 h 290"/>
                <a:gd name="T30" fmla="*/ 0 w 357"/>
                <a:gd name="T31" fmla="*/ 0 h 290"/>
                <a:gd name="T32" fmla="*/ 0 w 357"/>
                <a:gd name="T33" fmla="*/ 0 h 290"/>
                <a:gd name="T34" fmla="*/ 0 w 357"/>
                <a:gd name="T35" fmla="*/ 0 h 290"/>
                <a:gd name="T36" fmla="*/ 0 w 357"/>
                <a:gd name="T37" fmla="*/ 0 h 290"/>
                <a:gd name="T38" fmla="*/ 0 w 357"/>
                <a:gd name="T39" fmla="*/ 0 h 290"/>
                <a:gd name="T40" fmla="*/ 0 w 357"/>
                <a:gd name="T41" fmla="*/ 0 h 290"/>
                <a:gd name="T42" fmla="*/ 0 w 357"/>
                <a:gd name="T43" fmla="*/ 0 h 290"/>
                <a:gd name="T44" fmla="*/ 0 w 357"/>
                <a:gd name="T45" fmla="*/ 0 h 29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57" h="290">
                  <a:moveTo>
                    <a:pt x="0" y="290"/>
                  </a:moveTo>
                  <a:lnTo>
                    <a:pt x="39" y="288"/>
                  </a:lnTo>
                  <a:lnTo>
                    <a:pt x="79" y="288"/>
                  </a:lnTo>
                  <a:lnTo>
                    <a:pt x="118" y="287"/>
                  </a:lnTo>
                  <a:lnTo>
                    <a:pt x="178" y="287"/>
                  </a:lnTo>
                  <a:lnTo>
                    <a:pt x="237" y="287"/>
                  </a:lnTo>
                  <a:lnTo>
                    <a:pt x="297" y="287"/>
                  </a:lnTo>
                  <a:lnTo>
                    <a:pt x="357" y="288"/>
                  </a:lnTo>
                  <a:lnTo>
                    <a:pt x="357" y="114"/>
                  </a:lnTo>
                  <a:lnTo>
                    <a:pt x="328" y="92"/>
                  </a:lnTo>
                  <a:lnTo>
                    <a:pt x="357" y="55"/>
                  </a:lnTo>
                  <a:lnTo>
                    <a:pt x="357" y="3"/>
                  </a:lnTo>
                  <a:lnTo>
                    <a:pt x="320" y="3"/>
                  </a:lnTo>
                  <a:lnTo>
                    <a:pt x="283" y="3"/>
                  </a:lnTo>
                  <a:lnTo>
                    <a:pt x="248" y="3"/>
                  </a:lnTo>
                  <a:lnTo>
                    <a:pt x="211" y="3"/>
                  </a:lnTo>
                  <a:lnTo>
                    <a:pt x="186" y="2"/>
                  </a:lnTo>
                  <a:lnTo>
                    <a:pt x="163" y="0"/>
                  </a:lnTo>
                  <a:lnTo>
                    <a:pt x="139" y="0"/>
                  </a:lnTo>
                  <a:lnTo>
                    <a:pt x="8" y="37"/>
                  </a:lnTo>
                  <a:lnTo>
                    <a:pt x="60" y="224"/>
                  </a:lnTo>
                  <a:lnTo>
                    <a:pt x="0" y="242"/>
                  </a:lnTo>
                  <a:lnTo>
                    <a:pt x="0" y="29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49" name="Freeform 1915"/>
            <p:cNvSpPr>
              <a:spLocks/>
            </p:cNvSpPr>
            <p:nvPr/>
          </p:nvSpPr>
          <p:spPr bwMode="auto">
            <a:xfrm>
              <a:off x="2371" y="2084"/>
              <a:ext cx="46" cy="82"/>
            </a:xfrm>
            <a:custGeom>
              <a:avLst/>
              <a:gdLst>
                <a:gd name="T0" fmla="*/ 0 w 139"/>
                <a:gd name="T1" fmla="*/ 0 h 247"/>
                <a:gd name="T2" fmla="*/ 0 w 139"/>
                <a:gd name="T3" fmla="*/ 0 h 247"/>
                <a:gd name="T4" fmla="*/ 0 w 139"/>
                <a:gd name="T5" fmla="*/ 0 h 247"/>
                <a:gd name="T6" fmla="*/ 0 w 139"/>
                <a:gd name="T7" fmla="*/ 0 h 247"/>
                <a:gd name="T8" fmla="*/ 0 w 139"/>
                <a:gd name="T9" fmla="*/ 0 h 247"/>
                <a:gd name="T10" fmla="*/ 0 w 139"/>
                <a:gd name="T11" fmla="*/ 0 h 247"/>
                <a:gd name="T12" fmla="*/ 0 w 139"/>
                <a:gd name="T13" fmla="*/ 0 h 247"/>
                <a:gd name="T14" fmla="*/ 0 w 139"/>
                <a:gd name="T15" fmla="*/ 0 h 247"/>
                <a:gd name="T16" fmla="*/ 0 w 139"/>
                <a:gd name="T17" fmla="*/ 0 h 247"/>
                <a:gd name="T18" fmla="*/ 0 w 139"/>
                <a:gd name="T19" fmla="*/ 0 h 247"/>
                <a:gd name="T20" fmla="*/ 0 w 139"/>
                <a:gd name="T21" fmla="*/ 0 h 247"/>
                <a:gd name="T22" fmla="*/ 0 w 139"/>
                <a:gd name="T23" fmla="*/ 0 h 247"/>
                <a:gd name="T24" fmla="*/ 0 w 139"/>
                <a:gd name="T25" fmla="*/ 0 h 247"/>
                <a:gd name="T26" fmla="*/ 0 w 139"/>
                <a:gd name="T27" fmla="*/ 0 h 247"/>
                <a:gd name="T28" fmla="*/ 0 w 139"/>
                <a:gd name="T29" fmla="*/ 0 h 247"/>
                <a:gd name="T30" fmla="*/ 0 w 139"/>
                <a:gd name="T31" fmla="*/ 0 h 247"/>
                <a:gd name="T32" fmla="*/ 0 w 139"/>
                <a:gd name="T33" fmla="*/ 0 h 247"/>
                <a:gd name="T34" fmla="*/ 0 w 139"/>
                <a:gd name="T35" fmla="*/ 0 h 24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9" h="247">
                  <a:moveTo>
                    <a:pt x="8" y="49"/>
                  </a:moveTo>
                  <a:lnTo>
                    <a:pt x="139" y="12"/>
                  </a:lnTo>
                  <a:lnTo>
                    <a:pt x="133" y="11"/>
                  </a:lnTo>
                  <a:lnTo>
                    <a:pt x="128" y="11"/>
                  </a:lnTo>
                  <a:lnTo>
                    <a:pt x="122" y="11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07" y="10"/>
                  </a:lnTo>
                  <a:lnTo>
                    <a:pt x="88" y="8"/>
                  </a:lnTo>
                  <a:lnTo>
                    <a:pt x="70" y="7"/>
                  </a:lnTo>
                  <a:lnTo>
                    <a:pt x="53" y="5"/>
                  </a:lnTo>
                  <a:lnTo>
                    <a:pt x="35" y="4"/>
                  </a:lnTo>
                  <a:lnTo>
                    <a:pt x="17" y="1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3" y="247"/>
                  </a:lnTo>
                  <a:lnTo>
                    <a:pt x="60" y="236"/>
                  </a:lnTo>
                  <a:lnTo>
                    <a:pt x="8" y="49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0" name="Freeform 1916"/>
            <p:cNvSpPr>
              <a:spLocks/>
            </p:cNvSpPr>
            <p:nvPr/>
          </p:nvSpPr>
          <p:spPr bwMode="auto">
            <a:xfrm>
              <a:off x="2371" y="2184"/>
              <a:ext cx="119" cy="312"/>
            </a:xfrm>
            <a:custGeom>
              <a:avLst/>
              <a:gdLst>
                <a:gd name="T0" fmla="*/ 0 w 357"/>
                <a:gd name="T1" fmla="*/ 0 h 936"/>
                <a:gd name="T2" fmla="*/ 0 w 357"/>
                <a:gd name="T3" fmla="*/ 0 h 936"/>
                <a:gd name="T4" fmla="*/ 0 w 357"/>
                <a:gd name="T5" fmla="*/ 0 h 936"/>
                <a:gd name="T6" fmla="*/ 0 w 357"/>
                <a:gd name="T7" fmla="*/ 0 h 936"/>
                <a:gd name="T8" fmla="*/ 0 w 357"/>
                <a:gd name="T9" fmla="*/ 0 h 936"/>
                <a:gd name="T10" fmla="*/ 0 w 357"/>
                <a:gd name="T11" fmla="*/ 0 h 936"/>
                <a:gd name="T12" fmla="*/ 0 w 357"/>
                <a:gd name="T13" fmla="*/ 0 h 936"/>
                <a:gd name="T14" fmla="*/ 0 w 357"/>
                <a:gd name="T15" fmla="*/ 0 h 936"/>
                <a:gd name="T16" fmla="*/ 0 w 357"/>
                <a:gd name="T17" fmla="*/ 0 h 936"/>
                <a:gd name="T18" fmla="*/ 0 w 357"/>
                <a:gd name="T19" fmla="*/ 0 h 936"/>
                <a:gd name="T20" fmla="*/ 0 w 357"/>
                <a:gd name="T21" fmla="*/ 0 h 936"/>
                <a:gd name="T22" fmla="*/ 0 w 357"/>
                <a:gd name="T23" fmla="*/ 0 h 936"/>
                <a:gd name="T24" fmla="*/ 0 w 357"/>
                <a:gd name="T25" fmla="*/ 0 h 936"/>
                <a:gd name="T26" fmla="*/ 0 w 357"/>
                <a:gd name="T27" fmla="*/ 0 h 936"/>
                <a:gd name="T28" fmla="*/ 0 w 357"/>
                <a:gd name="T29" fmla="*/ 0 h 936"/>
                <a:gd name="T30" fmla="*/ 0 w 357"/>
                <a:gd name="T31" fmla="*/ 0 h 936"/>
                <a:gd name="T32" fmla="*/ 0 w 357"/>
                <a:gd name="T33" fmla="*/ 0 h 936"/>
                <a:gd name="T34" fmla="*/ 0 w 357"/>
                <a:gd name="T35" fmla="*/ 0 h 936"/>
                <a:gd name="T36" fmla="*/ 0 w 357"/>
                <a:gd name="T37" fmla="*/ 0 h 936"/>
                <a:gd name="T38" fmla="*/ 0 w 357"/>
                <a:gd name="T39" fmla="*/ 0 h 936"/>
                <a:gd name="T40" fmla="*/ 0 w 357"/>
                <a:gd name="T41" fmla="*/ 0 h 936"/>
                <a:gd name="T42" fmla="*/ 0 w 357"/>
                <a:gd name="T43" fmla="*/ 0 h 936"/>
                <a:gd name="T44" fmla="*/ 0 w 357"/>
                <a:gd name="T45" fmla="*/ 0 h 936"/>
                <a:gd name="T46" fmla="*/ 0 w 357"/>
                <a:gd name="T47" fmla="*/ 0 h 936"/>
                <a:gd name="T48" fmla="*/ 0 w 357"/>
                <a:gd name="T49" fmla="*/ 0 h 936"/>
                <a:gd name="T50" fmla="*/ 0 w 357"/>
                <a:gd name="T51" fmla="*/ 0 h 936"/>
                <a:gd name="T52" fmla="*/ 0 w 357"/>
                <a:gd name="T53" fmla="*/ 0 h 936"/>
                <a:gd name="T54" fmla="*/ 0 w 357"/>
                <a:gd name="T55" fmla="*/ 0 h 936"/>
                <a:gd name="T56" fmla="*/ 0 w 357"/>
                <a:gd name="T57" fmla="*/ 0 h 936"/>
                <a:gd name="T58" fmla="*/ 0 w 357"/>
                <a:gd name="T59" fmla="*/ 0 h 936"/>
                <a:gd name="T60" fmla="*/ 0 w 357"/>
                <a:gd name="T61" fmla="*/ 0 h 936"/>
                <a:gd name="T62" fmla="*/ 0 w 357"/>
                <a:gd name="T63" fmla="*/ 0 h 936"/>
                <a:gd name="T64" fmla="*/ 0 w 357"/>
                <a:gd name="T65" fmla="*/ 0 h 936"/>
                <a:gd name="T66" fmla="*/ 0 w 357"/>
                <a:gd name="T67" fmla="*/ 0 h 936"/>
                <a:gd name="T68" fmla="*/ 0 w 357"/>
                <a:gd name="T69" fmla="*/ 0 h 936"/>
                <a:gd name="T70" fmla="*/ 0 w 357"/>
                <a:gd name="T71" fmla="*/ 0 h 936"/>
                <a:gd name="T72" fmla="*/ 0 w 357"/>
                <a:gd name="T73" fmla="*/ 0 h 936"/>
                <a:gd name="T74" fmla="*/ 0 w 357"/>
                <a:gd name="T75" fmla="*/ 0 h 936"/>
                <a:gd name="T76" fmla="*/ 0 w 357"/>
                <a:gd name="T77" fmla="*/ 0 h 936"/>
                <a:gd name="T78" fmla="*/ 0 w 357"/>
                <a:gd name="T79" fmla="*/ 0 h 936"/>
                <a:gd name="T80" fmla="*/ 0 w 357"/>
                <a:gd name="T81" fmla="*/ 0 h 936"/>
                <a:gd name="T82" fmla="*/ 0 w 357"/>
                <a:gd name="T83" fmla="*/ 0 h 936"/>
                <a:gd name="T84" fmla="*/ 0 w 357"/>
                <a:gd name="T85" fmla="*/ 0 h 936"/>
                <a:gd name="T86" fmla="*/ 0 w 357"/>
                <a:gd name="T87" fmla="*/ 0 h 936"/>
                <a:gd name="T88" fmla="*/ 0 w 357"/>
                <a:gd name="T89" fmla="*/ 0 h 936"/>
                <a:gd name="T90" fmla="*/ 0 w 357"/>
                <a:gd name="T91" fmla="*/ 0 h 936"/>
                <a:gd name="T92" fmla="*/ 0 w 357"/>
                <a:gd name="T93" fmla="*/ 0 h 936"/>
                <a:gd name="T94" fmla="*/ 0 w 357"/>
                <a:gd name="T95" fmla="*/ 0 h 936"/>
                <a:gd name="T96" fmla="*/ 0 w 357"/>
                <a:gd name="T97" fmla="*/ 0 h 936"/>
                <a:gd name="T98" fmla="*/ 0 w 357"/>
                <a:gd name="T99" fmla="*/ 0 h 936"/>
                <a:gd name="T100" fmla="*/ 0 w 357"/>
                <a:gd name="T101" fmla="*/ 0 h 936"/>
                <a:gd name="T102" fmla="*/ 0 w 357"/>
                <a:gd name="T103" fmla="*/ 0 h 936"/>
                <a:gd name="T104" fmla="*/ 0 w 357"/>
                <a:gd name="T105" fmla="*/ 0 h 936"/>
                <a:gd name="T106" fmla="*/ 0 w 357"/>
                <a:gd name="T107" fmla="*/ 0 h 936"/>
                <a:gd name="T108" fmla="*/ 0 w 357"/>
                <a:gd name="T109" fmla="*/ 0 h 936"/>
                <a:gd name="T110" fmla="*/ 0 w 357"/>
                <a:gd name="T111" fmla="*/ 0 h 936"/>
                <a:gd name="T112" fmla="*/ 0 w 357"/>
                <a:gd name="T113" fmla="*/ 0 h 9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7" h="936">
                  <a:moveTo>
                    <a:pt x="357" y="913"/>
                  </a:moveTo>
                  <a:lnTo>
                    <a:pt x="357" y="1"/>
                  </a:lnTo>
                  <a:lnTo>
                    <a:pt x="297" y="0"/>
                  </a:lnTo>
                  <a:lnTo>
                    <a:pt x="237" y="0"/>
                  </a:lnTo>
                  <a:lnTo>
                    <a:pt x="178" y="0"/>
                  </a:lnTo>
                  <a:lnTo>
                    <a:pt x="118" y="0"/>
                  </a:lnTo>
                  <a:lnTo>
                    <a:pt x="79" y="1"/>
                  </a:lnTo>
                  <a:lnTo>
                    <a:pt x="39" y="1"/>
                  </a:lnTo>
                  <a:lnTo>
                    <a:pt x="0" y="3"/>
                  </a:lnTo>
                  <a:lnTo>
                    <a:pt x="0" y="927"/>
                  </a:lnTo>
                  <a:lnTo>
                    <a:pt x="4" y="928"/>
                  </a:lnTo>
                  <a:lnTo>
                    <a:pt x="8" y="929"/>
                  </a:lnTo>
                  <a:lnTo>
                    <a:pt x="12" y="929"/>
                  </a:lnTo>
                  <a:lnTo>
                    <a:pt x="17" y="931"/>
                  </a:lnTo>
                  <a:lnTo>
                    <a:pt x="21" y="931"/>
                  </a:lnTo>
                  <a:lnTo>
                    <a:pt x="27" y="932"/>
                  </a:lnTo>
                  <a:lnTo>
                    <a:pt x="43" y="933"/>
                  </a:lnTo>
                  <a:lnTo>
                    <a:pt x="61" y="935"/>
                  </a:lnTo>
                  <a:lnTo>
                    <a:pt x="79" y="936"/>
                  </a:lnTo>
                  <a:lnTo>
                    <a:pt x="92" y="936"/>
                  </a:lnTo>
                  <a:lnTo>
                    <a:pt x="106" y="936"/>
                  </a:lnTo>
                  <a:lnTo>
                    <a:pt x="120" y="935"/>
                  </a:lnTo>
                  <a:lnTo>
                    <a:pt x="133" y="933"/>
                  </a:lnTo>
                  <a:lnTo>
                    <a:pt x="147" y="932"/>
                  </a:lnTo>
                  <a:lnTo>
                    <a:pt x="159" y="929"/>
                  </a:lnTo>
                  <a:lnTo>
                    <a:pt x="171" y="927"/>
                  </a:lnTo>
                  <a:lnTo>
                    <a:pt x="184" y="923"/>
                  </a:lnTo>
                  <a:lnTo>
                    <a:pt x="191" y="920"/>
                  </a:lnTo>
                  <a:lnTo>
                    <a:pt x="197" y="917"/>
                  </a:lnTo>
                  <a:lnTo>
                    <a:pt x="204" y="913"/>
                  </a:lnTo>
                  <a:lnTo>
                    <a:pt x="211" y="910"/>
                  </a:lnTo>
                  <a:lnTo>
                    <a:pt x="218" y="908"/>
                  </a:lnTo>
                  <a:lnTo>
                    <a:pt x="225" y="905"/>
                  </a:lnTo>
                  <a:lnTo>
                    <a:pt x="233" y="901"/>
                  </a:lnTo>
                  <a:lnTo>
                    <a:pt x="242" y="898"/>
                  </a:lnTo>
                  <a:lnTo>
                    <a:pt x="251" y="895"/>
                  </a:lnTo>
                  <a:lnTo>
                    <a:pt x="260" y="892"/>
                  </a:lnTo>
                  <a:lnTo>
                    <a:pt x="270" y="891"/>
                  </a:lnTo>
                  <a:lnTo>
                    <a:pt x="279" y="890"/>
                  </a:lnTo>
                  <a:lnTo>
                    <a:pt x="289" y="890"/>
                  </a:lnTo>
                  <a:lnTo>
                    <a:pt x="298" y="888"/>
                  </a:lnTo>
                  <a:lnTo>
                    <a:pt x="309" y="890"/>
                  </a:lnTo>
                  <a:lnTo>
                    <a:pt x="313" y="890"/>
                  </a:lnTo>
                  <a:lnTo>
                    <a:pt x="319" y="890"/>
                  </a:lnTo>
                  <a:lnTo>
                    <a:pt x="324" y="891"/>
                  </a:lnTo>
                  <a:lnTo>
                    <a:pt x="328" y="891"/>
                  </a:lnTo>
                  <a:lnTo>
                    <a:pt x="334" y="892"/>
                  </a:lnTo>
                  <a:lnTo>
                    <a:pt x="338" y="894"/>
                  </a:lnTo>
                  <a:lnTo>
                    <a:pt x="342" y="895"/>
                  </a:lnTo>
                  <a:lnTo>
                    <a:pt x="346" y="898"/>
                  </a:lnTo>
                  <a:lnTo>
                    <a:pt x="349" y="901"/>
                  </a:lnTo>
                  <a:lnTo>
                    <a:pt x="350" y="902"/>
                  </a:lnTo>
                  <a:lnTo>
                    <a:pt x="353" y="905"/>
                  </a:lnTo>
                  <a:lnTo>
                    <a:pt x="354" y="906"/>
                  </a:lnTo>
                  <a:lnTo>
                    <a:pt x="356" y="909"/>
                  </a:lnTo>
                  <a:lnTo>
                    <a:pt x="357" y="910"/>
                  </a:lnTo>
                  <a:lnTo>
                    <a:pt x="357" y="91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1" name="Freeform 1917"/>
            <p:cNvSpPr>
              <a:spLocks/>
            </p:cNvSpPr>
            <p:nvPr/>
          </p:nvSpPr>
          <p:spPr bwMode="auto">
            <a:xfrm>
              <a:off x="2371" y="2184"/>
              <a:ext cx="119" cy="312"/>
            </a:xfrm>
            <a:custGeom>
              <a:avLst/>
              <a:gdLst>
                <a:gd name="T0" fmla="*/ 0 w 357"/>
                <a:gd name="T1" fmla="*/ 0 h 936"/>
                <a:gd name="T2" fmla="*/ 0 w 357"/>
                <a:gd name="T3" fmla="*/ 0 h 936"/>
                <a:gd name="T4" fmla="*/ 0 w 357"/>
                <a:gd name="T5" fmla="*/ 0 h 936"/>
                <a:gd name="T6" fmla="*/ 0 w 357"/>
                <a:gd name="T7" fmla="*/ 0 h 936"/>
                <a:gd name="T8" fmla="*/ 0 w 357"/>
                <a:gd name="T9" fmla="*/ 0 h 936"/>
                <a:gd name="T10" fmla="*/ 0 w 357"/>
                <a:gd name="T11" fmla="*/ 0 h 936"/>
                <a:gd name="T12" fmla="*/ 0 w 357"/>
                <a:gd name="T13" fmla="*/ 0 h 936"/>
                <a:gd name="T14" fmla="*/ 0 w 357"/>
                <a:gd name="T15" fmla="*/ 0 h 936"/>
                <a:gd name="T16" fmla="*/ 0 w 357"/>
                <a:gd name="T17" fmla="*/ 0 h 936"/>
                <a:gd name="T18" fmla="*/ 0 w 357"/>
                <a:gd name="T19" fmla="*/ 0 h 936"/>
                <a:gd name="T20" fmla="*/ 0 w 357"/>
                <a:gd name="T21" fmla="*/ 0 h 936"/>
                <a:gd name="T22" fmla="*/ 0 w 357"/>
                <a:gd name="T23" fmla="*/ 0 h 936"/>
                <a:gd name="T24" fmla="*/ 0 w 357"/>
                <a:gd name="T25" fmla="*/ 0 h 936"/>
                <a:gd name="T26" fmla="*/ 0 w 357"/>
                <a:gd name="T27" fmla="*/ 0 h 936"/>
                <a:gd name="T28" fmla="*/ 0 w 357"/>
                <a:gd name="T29" fmla="*/ 0 h 936"/>
                <a:gd name="T30" fmla="*/ 0 w 357"/>
                <a:gd name="T31" fmla="*/ 0 h 936"/>
                <a:gd name="T32" fmla="*/ 0 w 357"/>
                <a:gd name="T33" fmla="*/ 0 h 936"/>
                <a:gd name="T34" fmla="*/ 0 w 357"/>
                <a:gd name="T35" fmla="*/ 0 h 936"/>
                <a:gd name="T36" fmla="*/ 0 w 357"/>
                <a:gd name="T37" fmla="*/ 0 h 936"/>
                <a:gd name="T38" fmla="*/ 0 w 357"/>
                <a:gd name="T39" fmla="*/ 0 h 936"/>
                <a:gd name="T40" fmla="*/ 0 w 357"/>
                <a:gd name="T41" fmla="*/ 0 h 936"/>
                <a:gd name="T42" fmla="*/ 0 w 357"/>
                <a:gd name="T43" fmla="*/ 0 h 936"/>
                <a:gd name="T44" fmla="*/ 0 w 357"/>
                <a:gd name="T45" fmla="*/ 0 h 936"/>
                <a:gd name="T46" fmla="*/ 0 w 357"/>
                <a:gd name="T47" fmla="*/ 0 h 936"/>
                <a:gd name="T48" fmla="*/ 0 w 357"/>
                <a:gd name="T49" fmla="*/ 0 h 936"/>
                <a:gd name="T50" fmla="*/ 0 w 357"/>
                <a:gd name="T51" fmla="*/ 0 h 936"/>
                <a:gd name="T52" fmla="*/ 0 w 357"/>
                <a:gd name="T53" fmla="*/ 0 h 936"/>
                <a:gd name="T54" fmla="*/ 0 w 357"/>
                <a:gd name="T55" fmla="*/ 0 h 936"/>
                <a:gd name="T56" fmla="*/ 0 w 357"/>
                <a:gd name="T57" fmla="*/ 0 h 936"/>
                <a:gd name="T58" fmla="*/ 0 w 357"/>
                <a:gd name="T59" fmla="*/ 0 h 936"/>
                <a:gd name="T60" fmla="*/ 0 w 357"/>
                <a:gd name="T61" fmla="*/ 0 h 936"/>
                <a:gd name="T62" fmla="*/ 0 w 357"/>
                <a:gd name="T63" fmla="*/ 0 h 936"/>
                <a:gd name="T64" fmla="*/ 0 w 357"/>
                <a:gd name="T65" fmla="*/ 0 h 936"/>
                <a:gd name="T66" fmla="*/ 0 w 357"/>
                <a:gd name="T67" fmla="*/ 0 h 936"/>
                <a:gd name="T68" fmla="*/ 0 w 357"/>
                <a:gd name="T69" fmla="*/ 0 h 936"/>
                <a:gd name="T70" fmla="*/ 0 w 357"/>
                <a:gd name="T71" fmla="*/ 0 h 936"/>
                <a:gd name="T72" fmla="*/ 0 w 357"/>
                <a:gd name="T73" fmla="*/ 0 h 936"/>
                <a:gd name="T74" fmla="*/ 0 w 357"/>
                <a:gd name="T75" fmla="*/ 0 h 936"/>
                <a:gd name="T76" fmla="*/ 0 w 357"/>
                <a:gd name="T77" fmla="*/ 0 h 936"/>
                <a:gd name="T78" fmla="*/ 0 w 357"/>
                <a:gd name="T79" fmla="*/ 0 h 936"/>
                <a:gd name="T80" fmla="*/ 0 w 357"/>
                <a:gd name="T81" fmla="*/ 0 h 936"/>
                <a:gd name="T82" fmla="*/ 0 w 357"/>
                <a:gd name="T83" fmla="*/ 0 h 936"/>
                <a:gd name="T84" fmla="*/ 0 w 357"/>
                <a:gd name="T85" fmla="*/ 0 h 936"/>
                <a:gd name="T86" fmla="*/ 0 w 357"/>
                <a:gd name="T87" fmla="*/ 0 h 936"/>
                <a:gd name="T88" fmla="*/ 0 w 357"/>
                <a:gd name="T89" fmla="*/ 0 h 936"/>
                <a:gd name="T90" fmla="*/ 0 w 357"/>
                <a:gd name="T91" fmla="*/ 0 h 936"/>
                <a:gd name="T92" fmla="*/ 0 w 357"/>
                <a:gd name="T93" fmla="*/ 0 h 936"/>
                <a:gd name="T94" fmla="*/ 0 w 357"/>
                <a:gd name="T95" fmla="*/ 0 h 936"/>
                <a:gd name="T96" fmla="*/ 0 w 357"/>
                <a:gd name="T97" fmla="*/ 0 h 936"/>
                <a:gd name="T98" fmla="*/ 0 w 357"/>
                <a:gd name="T99" fmla="*/ 0 h 936"/>
                <a:gd name="T100" fmla="*/ 0 w 357"/>
                <a:gd name="T101" fmla="*/ 0 h 936"/>
                <a:gd name="T102" fmla="*/ 0 w 357"/>
                <a:gd name="T103" fmla="*/ 0 h 936"/>
                <a:gd name="T104" fmla="*/ 0 w 357"/>
                <a:gd name="T105" fmla="*/ 0 h 936"/>
                <a:gd name="T106" fmla="*/ 0 w 357"/>
                <a:gd name="T107" fmla="*/ 0 h 936"/>
                <a:gd name="T108" fmla="*/ 0 w 357"/>
                <a:gd name="T109" fmla="*/ 0 h 936"/>
                <a:gd name="T110" fmla="*/ 0 w 357"/>
                <a:gd name="T111" fmla="*/ 0 h 936"/>
                <a:gd name="T112" fmla="*/ 0 w 357"/>
                <a:gd name="T113" fmla="*/ 0 h 9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7" h="936">
                  <a:moveTo>
                    <a:pt x="0" y="927"/>
                  </a:moveTo>
                  <a:lnTo>
                    <a:pt x="0" y="3"/>
                  </a:lnTo>
                  <a:lnTo>
                    <a:pt x="39" y="1"/>
                  </a:lnTo>
                  <a:lnTo>
                    <a:pt x="79" y="1"/>
                  </a:lnTo>
                  <a:lnTo>
                    <a:pt x="118" y="0"/>
                  </a:lnTo>
                  <a:lnTo>
                    <a:pt x="178" y="0"/>
                  </a:lnTo>
                  <a:lnTo>
                    <a:pt x="237" y="0"/>
                  </a:lnTo>
                  <a:lnTo>
                    <a:pt x="297" y="0"/>
                  </a:lnTo>
                  <a:lnTo>
                    <a:pt x="357" y="1"/>
                  </a:lnTo>
                  <a:lnTo>
                    <a:pt x="357" y="913"/>
                  </a:lnTo>
                  <a:lnTo>
                    <a:pt x="357" y="910"/>
                  </a:lnTo>
                  <a:lnTo>
                    <a:pt x="356" y="909"/>
                  </a:lnTo>
                  <a:lnTo>
                    <a:pt x="354" y="906"/>
                  </a:lnTo>
                  <a:lnTo>
                    <a:pt x="353" y="905"/>
                  </a:lnTo>
                  <a:lnTo>
                    <a:pt x="350" y="902"/>
                  </a:lnTo>
                  <a:lnTo>
                    <a:pt x="349" y="901"/>
                  </a:lnTo>
                  <a:lnTo>
                    <a:pt x="346" y="898"/>
                  </a:lnTo>
                  <a:lnTo>
                    <a:pt x="342" y="895"/>
                  </a:lnTo>
                  <a:lnTo>
                    <a:pt x="338" y="894"/>
                  </a:lnTo>
                  <a:lnTo>
                    <a:pt x="334" y="892"/>
                  </a:lnTo>
                  <a:lnTo>
                    <a:pt x="328" y="891"/>
                  </a:lnTo>
                  <a:lnTo>
                    <a:pt x="324" y="891"/>
                  </a:lnTo>
                  <a:lnTo>
                    <a:pt x="319" y="890"/>
                  </a:lnTo>
                  <a:lnTo>
                    <a:pt x="313" y="890"/>
                  </a:lnTo>
                  <a:lnTo>
                    <a:pt x="309" y="890"/>
                  </a:lnTo>
                  <a:lnTo>
                    <a:pt x="298" y="888"/>
                  </a:lnTo>
                  <a:lnTo>
                    <a:pt x="289" y="890"/>
                  </a:lnTo>
                  <a:lnTo>
                    <a:pt x="279" y="890"/>
                  </a:lnTo>
                  <a:lnTo>
                    <a:pt x="270" y="891"/>
                  </a:lnTo>
                  <a:lnTo>
                    <a:pt x="260" y="892"/>
                  </a:lnTo>
                  <a:lnTo>
                    <a:pt x="251" y="895"/>
                  </a:lnTo>
                  <a:lnTo>
                    <a:pt x="242" y="898"/>
                  </a:lnTo>
                  <a:lnTo>
                    <a:pt x="233" y="901"/>
                  </a:lnTo>
                  <a:lnTo>
                    <a:pt x="225" y="905"/>
                  </a:lnTo>
                  <a:lnTo>
                    <a:pt x="218" y="908"/>
                  </a:lnTo>
                  <a:lnTo>
                    <a:pt x="211" y="910"/>
                  </a:lnTo>
                  <a:lnTo>
                    <a:pt x="204" y="913"/>
                  </a:lnTo>
                  <a:lnTo>
                    <a:pt x="197" y="917"/>
                  </a:lnTo>
                  <a:lnTo>
                    <a:pt x="191" y="920"/>
                  </a:lnTo>
                  <a:lnTo>
                    <a:pt x="184" y="923"/>
                  </a:lnTo>
                  <a:lnTo>
                    <a:pt x="171" y="927"/>
                  </a:lnTo>
                  <a:lnTo>
                    <a:pt x="159" y="929"/>
                  </a:lnTo>
                  <a:lnTo>
                    <a:pt x="147" y="932"/>
                  </a:lnTo>
                  <a:lnTo>
                    <a:pt x="133" y="933"/>
                  </a:lnTo>
                  <a:lnTo>
                    <a:pt x="120" y="935"/>
                  </a:lnTo>
                  <a:lnTo>
                    <a:pt x="106" y="936"/>
                  </a:lnTo>
                  <a:lnTo>
                    <a:pt x="92" y="936"/>
                  </a:lnTo>
                  <a:lnTo>
                    <a:pt x="79" y="936"/>
                  </a:lnTo>
                  <a:lnTo>
                    <a:pt x="61" y="935"/>
                  </a:lnTo>
                  <a:lnTo>
                    <a:pt x="43" y="933"/>
                  </a:lnTo>
                  <a:lnTo>
                    <a:pt x="27" y="932"/>
                  </a:lnTo>
                  <a:lnTo>
                    <a:pt x="21" y="931"/>
                  </a:lnTo>
                  <a:lnTo>
                    <a:pt x="17" y="931"/>
                  </a:lnTo>
                  <a:lnTo>
                    <a:pt x="12" y="929"/>
                  </a:lnTo>
                  <a:lnTo>
                    <a:pt x="8" y="929"/>
                  </a:lnTo>
                  <a:lnTo>
                    <a:pt x="4" y="928"/>
                  </a:lnTo>
                  <a:lnTo>
                    <a:pt x="0" y="92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2" name="Freeform 1918"/>
            <p:cNvSpPr>
              <a:spLocks/>
            </p:cNvSpPr>
            <p:nvPr/>
          </p:nvSpPr>
          <p:spPr bwMode="auto">
            <a:xfrm>
              <a:off x="2371" y="2088"/>
              <a:ext cx="119" cy="97"/>
            </a:xfrm>
            <a:custGeom>
              <a:avLst/>
              <a:gdLst>
                <a:gd name="T0" fmla="*/ 0 w 357"/>
                <a:gd name="T1" fmla="*/ 0 h 290"/>
                <a:gd name="T2" fmla="*/ 0 w 357"/>
                <a:gd name="T3" fmla="*/ 0 h 290"/>
                <a:gd name="T4" fmla="*/ 0 w 357"/>
                <a:gd name="T5" fmla="*/ 0 h 290"/>
                <a:gd name="T6" fmla="*/ 0 w 357"/>
                <a:gd name="T7" fmla="*/ 0 h 290"/>
                <a:gd name="T8" fmla="*/ 0 w 357"/>
                <a:gd name="T9" fmla="*/ 0 h 290"/>
                <a:gd name="T10" fmla="*/ 0 w 357"/>
                <a:gd name="T11" fmla="*/ 0 h 290"/>
                <a:gd name="T12" fmla="*/ 0 w 357"/>
                <a:gd name="T13" fmla="*/ 0 h 290"/>
                <a:gd name="T14" fmla="*/ 0 w 357"/>
                <a:gd name="T15" fmla="*/ 0 h 290"/>
                <a:gd name="T16" fmla="*/ 0 w 357"/>
                <a:gd name="T17" fmla="*/ 0 h 290"/>
                <a:gd name="T18" fmla="*/ 0 w 357"/>
                <a:gd name="T19" fmla="*/ 0 h 290"/>
                <a:gd name="T20" fmla="*/ 0 w 357"/>
                <a:gd name="T21" fmla="*/ 0 h 290"/>
                <a:gd name="T22" fmla="*/ 0 w 357"/>
                <a:gd name="T23" fmla="*/ 0 h 290"/>
                <a:gd name="T24" fmla="*/ 0 w 357"/>
                <a:gd name="T25" fmla="*/ 0 h 290"/>
                <a:gd name="T26" fmla="*/ 0 w 357"/>
                <a:gd name="T27" fmla="*/ 0 h 290"/>
                <a:gd name="T28" fmla="*/ 0 w 357"/>
                <a:gd name="T29" fmla="*/ 0 h 290"/>
                <a:gd name="T30" fmla="*/ 0 w 357"/>
                <a:gd name="T31" fmla="*/ 0 h 290"/>
                <a:gd name="T32" fmla="*/ 0 w 357"/>
                <a:gd name="T33" fmla="*/ 0 h 290"/>
                <a:gd name="T34" fmla="*/ 0 w 357"/>
                <a:gd name="T35" fmla="*/ 0 h 290"/>
                <a:gd name="T36" fmla="*/ 0 w 357"/>
                <a:gd name="T37" fmla="*/ 0 h 290"/>
                <a:gd name="T38" fmla="*/ 0 w 357"/>
                <a:gd name="T39" fmla="*/ 0 h 290"/>
                <a:gd name="T40" fmla="*/ 0 w 357"/>
                <a:gd name="T41" fmla="*/ 0 h 290"/>
                <a:gd name="T42" fmla="*/ 0 w 357"/>
                <a:gd name="T43" fmla="*/ 0 h 290"/>
                <a:gd name="T44" fmla="*/ 0 w 357"/>
                <a:gd name="T45" fmla="*/ 0 h 29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57" h="290">
                  <a:moveTo>
                    <a:pt x="0" y="290"/>
                  </a:moveTo>
                  <a:lnTo>
                    <a:pt x="39" y="288"/>
                  </a:lnTo>
                  <a:lnTo>
                    <a:pt x="79" y="288"/>
                  </a:lnTo>
                  <a:lnTo>
                    <a:pt x="118" y="287"/>
                  </a:lnTo>
                  <a:lnTo>
                    <a:pt x="178" y="287"/>
                  </a:lnTo>
                  <a:lnTo>
                    <a:pt x="237" y="287"/>
                  </a:lnTo>
                  <a:lnTo>
                    <a:pt x="297" y="287"/>
                  </a:lnTo>
                  <a:lnTo>
                    <a:pt x="357" y="288"/>
                  </a:lnTo>
                  <a:lnTo>
                    <a:pt x="357" y="114"/>
                  </a:lnTo>
                  <a:lnTo>
                    <a:pt x="328" y="92"/>
                  </a:lnTo>
                  <a:lnTo>
                    <a:pt x="357" y="55"/>
                  </a:lnTo>
                  <a:lnTo>
                    <a:pt x="357" y="3"/>
                  </a:lnTo>
                  <a:lnTo>
                    <a:pt x="320" y="3"/>
                  </a:lnTo>
                  <a:lnTo>
                    <a:pt x="283" y="3"/>
                  </a:lnTo>
                  <a:lnTo>
                    <a:pt x="248" y="3"/>
                  </a:lnTo>
                  <a:lnTo>
                    <a:pt x="211" y="3"/>
                  </a:lnTo>
                  <a:lnTo>
                    <a:pt x="186" y="2"/>
                  </a:lnTo>
                  <a:lnTo>
                    <a:pt x="163" y="0"/>
                  </a:lnTo>
                  <a:lnTo>
                    <a:pt x="139" y="0"/>
                  </a:lnTo>
                  <a:lnTo>
                    <a:pt x="8" y="37"/>
                  </a:lnTo>
                  <a:lnTo>
                    <a:pt x="60" y="224"/>
                  </a:lnTo>
                  <a:lnTo>
                    <a:pt x="0" y="242"/>
                  </a:lnTo>
                  <a:lnTo>
                    <a:pt x="0" y="29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3" name="Line 1919"/>
            <p:cNvSpPr>
              <a:spLocks noChangeShapeType="1"/>
            </p:cNvSpPr>
            <p:nvPr/>
          </p:nvSpPr>
          <p:spPr bwMode="auto">
            <a:xfrm flipV="1">
              <a:off x="2371" y="1598"/>
              <a:ext cx="1" cy="89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4" name="Freeform 1920"/>
            <p:cNvSpPr>
              <a:spLocks/>
            </p:cNvSpPr>
            <p:nvPr/>
          </p:nvSpPr>
          <p:spPr bwMode="auto">
            <a:xfrm>
              <a:off x="2429" y="2480"/>
              <a:ext cx="61" cy="28"/>
            </a:xfrm>
            <a:custGeom>
              <a:avLst/>
              <a:gdLst>
                <a:gd name="T0" fmla="*/ 0 w 181"/>
                <a:gd name="T1" fmla="*/ 0 h 86"/>
                <a:gd name="T2" fmla="*/ 0 w 181"/>
                <a:gd name="T3" fmla="*/ 0 h 86"/>
                <a:gd name="T4" fmla="*/ 0 w 181"/>
                <a:gd name="T5" fmla="*/ 0 h 86"/>
                <a:gd name="T6" fmla="*/ 0 w 181"/>
                <a:gd name="T7" fmla="*/ 0 h 86"/>
                <a:gd name="T8" fmla="*/ 0 w 181"/>
                <a:gd name="T9" fmla="*/ 0 h 86"/>
                <a:gd name="T10" fmla="*/ 0 w 181"/>
                <a:gd name="T11" fmla="*/ 0 h 86"/>
                <a:gd name="T12" fmla="*/ 0 w 181"/>
                <a:gd name="T13" fmla="*/ 0 h 86"/>
                <a:gd name="T14" fmla="*/ 0 w 181"/>
                <a:gd name="T15" fmla="*/ 0 h 86"/>
                <a:gd name="T16" fmla="*/ 0 w 181"/>
                <a:gd name="T17" fmla="*/ 0 h 86"/>
                <a:gd name="T18" fmla="*/ 0 w 181"/>
                <a:gd name="T19" fmla="*/ 0 h 86"/>
                <a:gd name="T20" fmla="*/ 0 w 181"/>
                <a:gd name="T21" fmla="*/ 0 h 86"/>
                <a:gd name="T22" fmla="*/ 0 w 181"/>
                <a:gd name="T23" fmla="*/ 0 h 86"/>
                <a:gd name="T24" fmla="*/ 0 w 181"/>
                <a:gd name="T25" fmla="*/ 0 h 86"/>
                <a:gd name="T26" fmla="*/ 0 w 181"/>
                <a:gd name="T27" fmla="*/ 0 h 86"/>
                <a:gd name="T28" fmla="*/ 0 w 181"/>
                <a:gd name="T29" fmla="*/ 0 h 86"/>
                <a:gd name="T30" fmla="*/ 0 w 181"/>
                <a:gd name="T31" fmla="*/ 0 h 86"/>
                <a:gd name="T32" fmla="*/ 0 w 181"/>
                <a:gd name="T33" fmla="*/ 0 h 86"/>
                <a:gd name="T34" fmla="*/ 0 w 181"/>
                <a:gd name="T35" fmla="*/ 0 h 86"/>
                <a:gd name="T36" fmla="*/ 0 w 181"/>
                <a:gd name="T37" fmla="*/ 0 h 86"/>
                <a:gd name="T38" fmla="*/ 0 w 181"/>
                <a:gd name="T39" fmla="*/ 0 h 86"/>
                <a:gd name="T40" fmla="*/ 0 w 181"/>
                <a:gd name="T41" fmla="*/ 0 h 86"/>
                <a:gd name="T42" fmla="*/ 0 w 181"/>
                <a:gd name="T43" fmla="*/ 0 h 86"/>
                <a:gd name="T44" fmla="*/ 0 w 181"/>
                <a:gd name="T45" fmla="*/ 0 h 86"/>
                <a:gd name="T46" fmla="*/ 0 w 181"/>
                <a:gd name="T47" fmla="*/ 0 h 86"/>
                <a:gd name="T48" fmla="*/ 0 w 181"/>
                <a:gd name="T49" fmla="*/ 0 h 86"/>
                <a:gd name="T50" fmla="*/ 0 w 181"/>
                <a:gd name="T51" fmla="*/ 0 h 86"/>
                <a:gd name="T52" fmla="*/ 0 w 181"/>
                <a:gd name="T53" fmla="*/ 0 h 86"/>
                <a:gd name="T54" fmla="*/ 0 w 181"/>
                <a:gd name="T55" fmla="*/ 0 h 86"/>
                <a:gd name="T56" fmla="*/ 0 w 181"/>
                <a:gd name="T57" fmla="*/ 0 h 86"/>
                <a:gd name="T58" fmla="*/ 0 w 181"/>
                <a:gd name="T59" fmla="*/ 0 h 86"/>
                <a:gd name="T60" fmla="*/ 0 w 181"/>
                <a:gd name="T61" fmla="*/ 0 h 86"/>
                <a:gd name="T62" fmla="*/ 0 w 181"/>
                <a:gd name="T63" fmla="*/ 0 h 86"/>
                <a:gd name="T64" fmla="*/ 0 w 181"/>
                <a:gd name="T65" fmla="*/ 0 h 86"/>
                <a:gd name="T66" fmla="*/ 0 w 181"/>
                <a:gd name="T67" fmla="*/ 0 h 86"/>
                <a:gd name="T68" fmla="*/ 0 w 181"/>
                <a:gd name="T69" fmla="*/ 0 h 86"/>
                <a:gd name="T70" fmla="*/ 0 w 181"/>
                <a:gd name="T71" fmla="*/ 0 h 8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81" h="86">
                  <a:moveTo>
                    <a:pt x="0" y="37"/>
                  </a:moveTo>
                  <a:lnTo>
                    <a:pt x="1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8" y="35"/>
                  </a:lnTo>
                  <a:lnTo>
                    <a:pt x="15" y="32"/>
                  </a:lnTo>
                  <a:lnTo>
                    <a:pt x="21" y="29"/>
                  </a:lnTo>
                  <a:lnTo>
                    <a:pt x="28" y="25"/>
                  </a:lnTo>
                  <a:lnTo>
                    <a:pt x="35" y="22"/>
                  </a:lnTo>
                  <a:lnTo>
                    <a:pt x="42" y="20"/>
                  </a:lnTo>
                  <a:lnTo>
                    <a:pt x="49" y="17"/>
                  </a:lnTo>
                  <a:lnTo>
                    <a:pt x="57" y="13"/>
                  </a:lnTo>
                  <a:lnTo>
                    <a:pt x="66" y="10"/>
                  </a:lnTo>
                  <a:lnTo>
                    <a:pt x="75" y="7"/>
                  </a:lnTo>
                  <a:lnTo>
                    <a:pt x="84" y="4"/>
                  </a:lnTo>
                  <a:lnTo>
                    <a:pt x="94" y="3"/>
                  </a:lnTo>
                  <a:lnTo>
                    <a:pt x="103" y="2"/>
                  </a:lnTo>
                  <a:lnTo>
                    <a:pt x="113" y="2"/>
                  </a:lnTo>
                  <a:lnTo>
                    <a:pt x="122" y="0"/>
                  </a:lnTo>
                  <a:lnTo>
                    <a:pt x="133" y="2"/>
                  </a:lnTo>
                  <a:lnTo>
                    <a:pt x="137" y="2"/>
                  </a:lnTo>
                  <a:lnTo>
                    <a:pt x="143" y="2"/>
                  </a:lnTo>
                  <a:lnTo>
                    <a:pt x="148" y="3"/>
                  </a:lnTo>
                  <a:lnTo>
                    <a:pt x="152" y="3"/>
                  </a:lnTo>
                  <a:lnTo>
                    <a:pt x="158" y="4"/>
                  </a:lnTo>
                  <a:lnTo>
                    <a:pt x="162" y="6"/>
                  </a:lnTo>
                  <a:lnTo>
                    <a:pt x="166" y="7"/>
                  </a:lnTo>
                  <a:lnTo>
                    <a:pt x="170" y="10"/>
                  </a:lnTo>
                  <a:lnTo>
                    <a:pt x="173" y="13"/>
                  </a:lnTo>
                  <a:lnTo>
                    <a:pt x="174" y="14"/>
                  </a:lnTo>
                  <a:lnTo>
                    <a:pt x="177" y="17"/>
                  </a:lnTo>
                  <a:lnTo>
                    <a:pt x="178" y="18"/>
                  </a:lnTo>
                  <a:lnTo>
                    <a:pt x="180" y="21"/>
                  </a:lnTo>
                  <a:lnTo>
                    <a:pt x="181" y="22"/>
                  </a:lnTo>
                  <a:lnTo>
                    <a:pt x="181" y="25"/>
                  </a:lnTo>
                  <a:lnTo>
                    <a:pt x="181" y="62"/>
                  </a:lnTo>
                  <a:lnTo>
                    <a:pt x="181" y="66"/>
                  </a:lnTo>
                  <a:lnTo>
                    <a:pt x="180" y="69"/>
                  </a:lnTo>
                  <a:lnTo>
                    <a:pt x="177" y="73"/>
                  </a:lnTo>
                  <a:lnTo>
                    <a:pt x="176" y="75"/>
                  </a:lnTo>
                  <a:lnTo>
                    <a:pt x="174" y="78"/>
                  </a:lnTo>
                  <a:lnTo>
                    <a:pt x="172" y="80"/>
                  </a:lnTo>
                  <a:lnTo>
                    <a:pt x="169" y="82"/>
                  </a:lnTo>
                  <a:lnTo>
                    <a:pt x="166" y="84"/>
                  </a:lnTo>
                  <a:lnTo>
                    <a:pt x="162" y="85"/>
                  </a:lnTo>
                  <a:lnTo>
                    <a:pt x="159" y="85"/>
                  </a:lnTo>
                  <a:lnTo>
                    <a:pt x="155" y="86"/>
                  </a:lnTo>
                  <a:lnTo>
                    <a:pt x="151" y="86"/>
                  </a:lnTo>
                  <a:lnTo>
                    <a:pt x="146" y="86"/>
                  </a:lnTo>
                  <a:lnTo>
                    <a:pt x="139" y="86"/>
                  </a:lnTo>
                  <a:lnTo>
                    <a:pt x="131" y="86"/>
                  </a:lnTo>
                  <a:lnTo>
                    <a:pt x="121" y="86"/>
                  </a:lnTo>
                  <a:lnTo>
                    <a:pt x="113" y="86"/>
                  </a:lnTo>
                  <a:lnTo>
                    <a:pt x="105" y="85"/>
                  </a:lnTo>
                  <a:lnTo>
                    <a:pt x="99" y="85"/>
                  </a:lnTo>
                  <a:lnTo>
                    <a:pt x="94" y="84"/>
                  </a:lnTo>
                  <a:lnTo>
                    <a:pt x="88" y="82"/>
                  </a:lnTo>
                  <a:lnTo>
                    <a:pt x="84" y="81"/>
                  </a:lnTo>
                  <a:lnTo>
                    <a:pt x="80" y="80"/>
                  </a:lnTo>
                  <a:lnTo>
                    <a:pt x="77" y="78"/>
                  </a:lnTo>
                  <a:lnTo>
                    <a:pt x="72" y="75"/>
                  </a:lnTo>
                  <a:lnTo>
                    <a:pt x="68" y="73"/>
                  </a:lnTo>
                  <a:lnTo>
                    <a:pt x="64" y="70"/>
                  </a:lnTo>
                  <a:lnTo>
                    <a:pt x="58" y="67"/>
                  </a:lnTo>
                  <a:lnTo>
                    <a:pt x="50" y="62"/>
                  </a:lnTo>
                  <a:lnTo>
                    <a:pt x="41" y="56"/>
                  </a:lnTo>
                  <a:lnTo>
                    <a:pt x="30" y="51"/>
                  </a:lnTo>
                  <a:lnTo>
                    <a:pt x="20" y="47"/>
                  </a:lnTo>
                  <a:lnTo>
                    <a:pt x="10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5" name="Line 1921"/>
            <p:cNvSpPr>
              <a:spLocks noChangeShapeType="1"/>
            </p:cNvSpPr>
            <p:nvPr/>
          </p:nvSpPr>
          <p:spPr bwMode="auto">
            <a:xfrm flipV="1">
              <a:off x="2490" y="1598"/>
              <a:ext cx="1" cy="90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6" name="Line 1922"/>
            <p:cNvSpPr>
              <a:spLocks noChangeShapeType="1"/>
            </p:cNvSpPr>
            <p:nvPr/>
          </p:nvSpPr>
          <p:spPr bwMode="auto">
            <a:xfrm>
              <a:off x="2425" y="1380"/>
              <a:ext cx="1" cy="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7" name="Line 1923"/>
            <p:cNvSpPr>
              <a:spLocks noChangeShapeType="1"/>
            </p:cNvSpPr>
            <p:nvPr/>
          </p:nvSpPr>
          <p:spPr bwMode="auto">
            <a:xfrm>
              <a:off x="2441" y="1380"/>
              <a:ext cx="1" cy="8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8" name="Line 1924"/>
            <p:cNvSpPr>
              <a:spLocks noChangeShapeType="1"/>
            </p:cNvSpPr>
            <p:nvPr/>
          </p:nvSpPr>
          <p:spPr bwMode="auto">
            <a:xfrm flipV="1">
              <a:off x="1931" y="1387"/>
              <a:ext cx="1" cy="9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59" name="Line 1925"/>
            <p:cNvSpPr>
              <a:spLocks noChangeShapeType="1"/>
            </p:cNvSpPr>
            <p:nvPr/>
          </p:nvSpPr>
          <p:spPr bwMode="auto">
            <a:xfrm flipV="1">
              <a:off x="1944" y="1387"/>
              <a:ext cx="1" cy="9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0" name="Line 1926"/>
            <p:cNvSpPr>
              <a:spLocks noChangeShapeType="1"/>
            </p:cNvSpPr>
            <p:nvPr/>
          </p:nvSpPr>
          <p:spPr bwMode="auto">
            <a:xfrm flipV="1">
              <a:off x="1436" y="1417"/>
              <a:ext cx="1" cy="9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1" name="Line 1927"/>
            <p:cNvSpPr>
              <a:spLocks noChangeShapeType="1"/>
            </p:cNvSpPr>
            <p:nvPr/>
          </p:nvSpPr>
          <p:spPr bwMode="auto">
            <a:xfrm flipV="1">
              <a:off x="1444" y="1401"/>
              <a:ext cx="1" cy="10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2" name="Line 1928"/>
            <p:cNvSpPr>
              <a:spLocks noChangeShapeType="1"/>
            </p:cNvSpPr>
            <p:nvPr/>
          </p:nvSpPr>
          <p:spPr bwMode="auto">
            <a:xfrm flipH="1">
              <a:off x="2493" y="1531"/>
              <a:ext cx="2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3" name="Line 1929"/>
            <p:cNvSpPr>
              <a:spLocks noChangeShapeType="1"/>
            </p:cNvSpPr>
            <p:nvPr/>
          </p:nvSpPr>
          <p:spPr bwMode="auto">
            <a:xfrm flipH="1">
              <a:off x="2493" y="1521"/>
              <a:ext cx="26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4" name="Line 1930"/>
            <p:cNvSpPr>
              <a:spLocks noChangeShapeType="1"/>
            </p:cNvSpPr>
            <p:nvPr/>
          </p:nvSpPr>
          <p:spPr bwMode="auto">
            <a:xfrm flipH="1">
              <a:off x="2490" y="1643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5" name="Line 1931"/>
            <p:cNvSpPr>
              <a:spLocks noChangeShapeType="1"/>
            </p:cNvSpPr>
            <p:nvPr/>
          </p:nvSpPr>
          <p:spPr bwMode="auto">
            <a:xfrm flipH="1">
              <a:off x="2490" y="1633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6" name="Line 1932"/>
            <p:cNvSpPr>
              <a:spLocks noChangeShapeType="1"/>
            </p:cNvSpPr>
            <p:nvPr/>
          </p:nvSpPr>
          <p:spPr bwMode="auto">
            <a:xfrm flipH="1">
              <a:off x="2490" y="1759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7" name="Line 1933"/>
            <p:cNvSpPr>
              <a:spLocks noChangeShapeType="1"/>
            </p:cNvSpPr>
            <p:nvPr/>
          </p:nvSpPr>
          <p:spPr bwMode="auto">
            <a:xfrm flipH="1">
              <a:off x="2490" y="1748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8" name="Line 1934"/>
            <p:cNvSpPr>
              <a:spLocks noChangeShapeType="1"/>
            </p:cNvSpPr>
            <p:nvPr/>
          </p:nvSpPr>
          <p:spPr bwMode="auto">
            <a:xfrm flipH="1">
              <a:off x="2490" y="1875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69" name="Line 1935"/>
            <p:cNvSpPr>
              <a:spLocks noChangeShapeType="1"/>
            </p:cNvSpPr>
            <p:nvPr/>
          </p:nvSpPr>
          <p:spPr bwMode="auto">
            <a:xfrm flipH="1">
              <a:off x="2490" y="1866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0" name="Line 1936"/>
            <p:cNvSpPr>
              <a:spLocks noChangeShapeType="1"/>
            </p:cNvSpPr>
            <p:nvPr/>
          </p:nvSpPr>
          <p:spPr bwMode="auto">
            <a:xfrm flipH="1">
              <a:off x="2490" y="1979"/>
              <a:ext cx="27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1" name="Line 1937"/>
            <p:cNvSpPr>
              <a:spLocks noChangeShapeType="1"/>
            </p:cNvSpPr>
            <p:nvPr/>
          </p:nvSpPr>
          <p:spPr bwMode="auto">
            <a:xfrm flipH="1">
              <a:off x="2001" y="1877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2" name="Line 1938"/>
            <p:cNvSpPr>
              <a:spLocks noChangeShapeType="1"/>
            </p:cNvSpPr>
            <p:nvPr/>
          </p:nvSpPr>
          <p:spPr bwMode="auto">
            <a:xfrm flipH="1">
              <a:off x="2001" y="1866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3" name="Line 1939"/>
            <p:cNvSpPr>
              <a:spLocks noChangeShapeType="1"/>
            </p:cNvSpPr>
            <p:nvPr/>
          </p:nvSpPr>
          <p:spPr bwMode="auto">
            <a:xfrm flipH="1">
              <a:off x="2001" y="1758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4" name="Line 1940"/>
            <p:cNvSpPr>
              <a:spLocks noChangeShapeType="1"/>
            </p:cNvSpPr>
            <p:nvPr/>
          </p:nvSpPr>
          <p:spPr bwMode="auto">
            <a:xfrm flipH="1">
              <a:off x="2001" y="1748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5" name="Line 1941"/>
            <p:cNvSpPr>
              <a:spLocks noChangeShapeType="1"/>
            </p:cNvSpPr>
            <p:nvPr/>
          </p:nvSpPr>
          <p:spPr bwMode="auto">
            <a:xfrm flipH="1">
              <a:off x="2001" y="1642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6" name="Line 1942"/>
            <p:cNvSpPr>
              <a:spLocks noChangeShapeType="1"/>
            </p:cNvSpPr>
            <p:nvPr/>
          </p:nvSpPr>
          <p:spPr bwMode="auto">
            <a:xfrm flipH="1">
              <a:off x="2001" y="1633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7" name="Rectangle 1943"/>
            <p:cNvSpPr>
              <a:spLocks noChangeArrowheads="1"/>
            </p:cNvSpPr>
            <p:nvPr/>
          </p:nvSpPr>
          <p:spPr bwMode="auto">
            <a:xfrm>
              <a:off x="2004" y="1518"/>
              <a:ext cx="363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78" name="Line 1944"/>
            <p:cNvSpPr>
              <a:spLocks noChangeShapeType="1"/>
            </p:cNvSpPr>
            <p:nvPr/>
          </p:nvSpPr>
          <p:spPr bwMode="auto">
            <a:xfrm flipH="1">
              <a:off x="2004" y="1528"/>
              <a:ext cx="3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79" name="Rectangle 1945"/>
            <p:cNvSpPr>
              <a:spLocks noChangeArrowheads="1"/>
            </p:cNvSpPr>
            <p:nvPr/>
          </p:nvSpPr>
          <p:spPr bwMode="auto">
            <a:xfrm>
              <a:off x="1515" y="1518"/>
              <a:ext cx="362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780" name="Line 1946"/>
            <p:cNvSpPr>
              <a:spLocks noChangeShapeType="1"/>
            </p:cNvSpPr>
            <p:nvPr/>
          </p:nvSpPr>
          <p:spPr bwMode="auto">
            <a:xfrm>
              <a:off x="1515" y="1518"/>
              <a:ext cx="3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1" name="Line 1947"/>
            <p:cNvSpPr>
              <a:spLocks noChangeShapeType="1"/>
            </p:cNvSpPr>
            <p:nvPr/>
          </p:nvSpPr>
          <p:spPr bwMode="auto">
            <a:xfrm>
              <a:off x="789" y="1982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2" name="Line 1948"/>
            <p:cNvSpPr>
              <a:spLocks noChangeShapeType="1"/>
            </p:cNvSpPr>
            <p:nvPr/>
          </p:nvSpPr>
          <p:spPr bwMode="auto">
            <a:xfrm flipH="1">
              <a:off x="1044" y="1876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3" name="Line 1949"/>
            <p:cNvSpPr>
              <a:spLocks noChangeShapeType="1"/>
            </p:cNvSpPr>
            <p:nvPr/>
          </p:nvSpPr>
          <p:spPr bwMode="auto">
            <a:xfrm>
              <a:off x="789" y="1862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4" name="Line 1950"/>
            <p:cNvSpPr>
              <a:spLocks noChangeShapeType="1"/>
            </p:cNvSpPr>
            <p:nvPr/>
          </p:nvSpPr>
          <p:spPr bwMode="auto">
            <a:xfrm flipH="1">
              <a:off x="1044" y="1759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5" name="Line 1951"/>
            <p:cNvSpPr>
              <a:spLocks noChangeShapeType="1"/>
            </p:cNvSpPr>
            <p:nvPr/>
          </p:nvSpPr>
          <p:spPr bwMode="auto">
            <a:xfrm>
              <a:off x="789" y="1748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6" name="Line 1952"/>
            <p:cNvSpPr>
              <a:spLocks noChangeShapeType="1"/>
            </p:cNvSpPr>
            <p:nvPr/>
          </p:nvSpPr>
          <p:spPr bwMode="auto">
            <a:xfrm flipH="1">
              <a:off x="1044" y="1642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7" name="Line 1953"/>
            <p:cNvSpPr>
              <a:spLocks noChangeShapeType="1"/>
            </p:cNvSpPr>
            <p:nvPr/>
          </p:nvSpPr>
          <p:spPr bwMode="auto">
            <a:xfrm>
              <a:off x="789" y="1633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8" name="Line 1954"/>
            <p:cNvSpPr>
              <a:spLocks noChangeShapeType="1"/>
            </p:cNvSpPr>
            <p:nvPr/>
          </p:nvSpPr>
          <p:spPr bwMode="auto">
            <a:xfrm flipH="1" flipV="1">
              <a:off x="1044" y="1528"/>
              <a:ext cx="3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89" name="Line 1955"/>
            <p:cNvSpPr>
              <a:spLocks noChangeShapeType="1"/>
            </p:cNvSpPr>
            <p:nvPr/>
          </p:nvSpPr>
          <p:spPr bwMode="auto">
            <a:xfrm>
              <a:off x="789" y="1519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0" name="Line 1956"/>
            <p:cNvSpPr>
              <a:spLocks noChangeShapeType="1"/>
            </p:cNvSpPr>
            <p:nvPr/>
          </p:nvSpPr>
          <p:spPr bwMode="auto">
            <a:xfrm>
              <a:off x="789" y="1414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1" name="Line 1957"/>
            <p:cNvSpPr>
              <a:spLocks noChangeShapeType="1"/>
            </p:cNvSpPr>
            <p:nvPr/>
          </p:nvSpPr>
          <p:spPr bwMode="auto">
            <a:xfrm flipH="1">
              <a:off x="1044" y="1406"/>
              <a:ext cx="2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2" name="Line 1958"/>
            <p:cNvSpPr>
              <a:spLocks noChangeShapeType="1"/>
            </p:cNvSpPr>
            <p:nvPr/>
          </p:nvSpPr>
          <p:spPr bwMode="auto">
            <a:xfrm>
              <a:off x="789" y="1298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3" name="Line 1959"/>
            <p:cNvSpPr>
              <a:spLocks noChangeShapeType="1"/>
            </p:cNvSpPr>
            <p:nvPr/>
          </p:nvSpPr>
          <p:spPr bwMode="auto">
            <a:xfrm flipH="1">
              <a:off x="1984" y="1286"/>
              <a:ext cx="77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4" name="Line 1960"/>
            <p:cNvSpPr>
              <a:spLocks noChangeShapeType="1"/>
            </p:cNvSpPr>
            <p:nvPr/>
          </p:nvSpPr>
          <p:spPr bwMode="auto">
            <a:xfrm flipH="1">
              <a:off x="2681" y="2032"/>
              <a:ext cx="81" cy="4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5" name="Line 1961"/>
            <p:cNvSpPr>
              <a:spLocks noChangeShapeType="1"/>
            </p:cNvSpPr>
            <p:nvPr/>
          </p:nvSpPr>
          <p:spPr bwMode="auto">
            <a:xfrm>
              <a:off x="2681" y="2078"/>
              <a:ext cx="114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6" name="Line 1962"/>
            <p:cNvSpPr>
              <a:spLocks noChangeShapeType="1"/>
            </p:cNvSpPr>
            <p:nvPr/>
          </p:nvSpPr>
          <p:spPr bwMode="auto">
            <a:xfrm flipH="1">
              <a:off x="2762" y="2115"/>
              <a:ext cx="33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7" name="Freeform 1963"/>
            <p:cNvSpPr>
              <a:spLocks/>
            </p:cNvSpPr>
            <p:nvPr/>
          </p:nvSpPr>
          <p:spPr bwMode="auto">
            <a:xfrm>
              <a:off x="1381" y="1598"/>
              <a:ext cx="130" cy="531"/>
            </a:xfrm>
            <a:custGeom>
              <a:avLst/>
              <a:gdLst>
                <a:gd name="T0" fmla="*/ 0 w 391"/>
                <a:gd name="T1" fmla="*/ 0 h 1592"/>
                <a:gd name="T2" fmla="*/ 0 w 391"/>
                <a:gd name="T3" fmla="*/ 1 h 1592"/>
                <a:gd name="T4" fmla="*/ 0 w 391"/>
                <a:gd name="T5" fmla="*/ 1 h 1592"/>
                <a:gd name="T6" fmla="*/ 0 w 391"/>
                <a:gd name="T7" fmla="*/ 1 h 1592"/>
                <a:gd name="T8" fmla="*/ 0 w 391"/>
                <a:gd name="T9" fmla="*/ 1 h 1592"/>
                <a:gd name="T10" fmla="*/ 0 w 391"/>
                <a:gd name="T11" fmla="*/ 1 h 1592"/>
                <a:gd name="T12" fmla="*/ 0 w 391"/>
                <a:gd name="T13" fmla="*/ 1 h 1592"/>
                <a:gd name="T14" fmla="*/ 0 w 391"/>
                <a:gd name="T15" fmla="*/ 1 h 1592"/>
                <a:gd name="T16" fmla="*/ 0 w 391"/>
                <a:gd name="T17" fmla="*/ 1 h 1592"/>
                <a:gd name="T18" fmla="*/ 0 w 391"/>
                <a:gd name="T19" fmla="*/ 1 h 1592"/>
                <a:gd name="T20" fmla="*/ 0 w 391"/>
                <a:gd name="T21" fmla="*/ 1 h 1592"/>
                <a:gd name="T22" fmla="*/ 0 w 391"/>
                <a:gd name="T23" fmla="*/ 1 h 1592"/>
                <a:gd name="T24" fmla="*/ 0 w 391"/>
                <a:gd name="T25" fmla="*/ 1 h 1592"/>
                <a:gd name="T26" fmla="*/ 0 w 391"/>
                <a:gd name="T27" fmla="*/ 1 h 1592"/>
                <a:gd name="T28" fmla="*/ 0 w 391"/>
                <a:gd name="T29" fmla="*/ 1 h 1592"/>
                <a:gd name="T30" fmla="*/ 0 w 391"/>
                <a:gd name="T31" fmla="*/ 1 h 1592"/>
                <a:gd name="T32" fmla="*/ 0 w 391"/>
                <a:gd name="T33" fmla="*/ 1 h 1592"/>
                <a:gd name="T34" fmla="*/ 0 w 391"/>
                <a:gd name="T35" fmla="*/ 1 h 1592"/>
                <a:gd name="T36" fmla="*/ 0 w 391"/>
                <a:gd name="T37" fmla="*/ 1 h 1592"/>
                <a:gd name="T38" fmla="*/ 0 w 391"/>
                <a:gd name="T39" fmla="*/ 1 h 1592"/>
                <a:gd name="T40" fmla="*/ 0 w 391"/>
                <a:gd name="T41" fmla="*/ 1 h 1592"/>
                <a:gd name="T42" fmla="*/ 0 w 391"/>
                <a:gd name="T43" fmla="*/ 0 h 1592"/>
                <a:gd name="T44" fmla="*/ 0 w 391"/>
                <a:gd name="T45" fmla="*/ 0 h 15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91" h="1592">
                  <a:moveTo>
                    <a:pt x="0" y="0"/>
                  </a:moveTo>
                  <a:lnTo>
                    <a:pt x="0" y="1592"/>
                  </a:lnTo>
                  <a:lnTo>
                    <a:pt x="20" y="1592"/>
                  </a:lnTo>
                  <a:lnTo>
                    <a:pt x="41" y="1592"/>
                  </a:lnTo>
                  <a:lnTo>
                    <a:pt x="60" y="1590"/>
                  </a:lnTo>
                  <a:lnTo>
                    <a:pt x="80" y="1590"/>
                  </a:lnTo>
                  <a:lnTo>
                    <a:pt x="101" y="1589"/>
                  </a:lnTo>
                  <a:lnTo>
                    <a:pt x="120" y="1588"/>
                  </a:lnTo>
                  <a:lnTo>
                    <a:pt x="140" y="1586"/>
                  </a:lnTo>
                  <a:lnTo>
                    <a:pt x="159" y="1585"/>
                  </a:lnTo>
                  <a:lnTo>
                    <a:pt x="179" y="1582"/>
                  </a:lnTo>
                  <a:lnTo>
                    <a:pt x="202" y="1579"/>
                  </a:lnTo>
                  <a:lnTo>
                    <a:pt x="225" y="1577"/>
                  </a:lnTo>
                  <a:lnTo>
                    <a:pt x="247" y="1574"/>
                  </a:lnTo>
                  <a:lnTo>
                    <a:pt x="281" y="1570"/>
                  </a:lnTo>
                  <a:lnTo>
                    <a:pt x="314" y="1564"/>
                  </a:lnTo>
                  <a:lnTo>
                    <a:pt x="348" y="1560"/>
                  </a:lnTo>
                  <a:lnTo>
                    <a:pt x="381" y="1555"/>
                  </a:lnTo>
                  <a:lnTo>
                    <a:pt x="385" y="1555"/>
                  </a:lnTo>
                  <a:lnTo>
                    <a:pt x="389" y="1554"/>
                  </a:lnTo>
                  <a:lnTo>
                    <a:pt x="391" y="1554"/>
                  </a:lnTo>
                  <a:lnTo>
                    <a:pt x="3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8" name="Freeform 1964"/>
            <p:cNvSpPr>
              <a:spLocks/>
            </p:cNvSpPr>
            <p:nvPr/>
          </p:nvSpPr>
          <p:spPr bwMode="auto">
            <a:xfrm>
              <a:off x="1381" y="2116"/>
              <a:ext cx="130" cy="88"/>
            </a:xfrm>
            <a:custGeom>
              <a:avLst/>
              <a:gdLst>
                <a:gd name="T0" fmla="*/ 0 w 391"/>
                <a:gd name="T1" fmla="*/ 0 h 264"/>
                <a:gd name="T2" fmla="*/ 0 w 391"/>
                <a:gd name="T3" fmla="*/ 0 h 264"/>
                <a:gd name="T4" fmla="*/ 0 w 391"/>
                <a:gd name="T5" fmla="*/ 0 h 264"/>
                <a:gd name="T6" fmla="*/ 0 w 391"/>
                <a:gd name="T7" fmla="*/ 0 h 264"/>
                <a:gd name="T8" fmla="*/ 0 w 391"/>
                <a:gd name="T9" fmla="*/ 0 h 264"/>
                <a:gd name="T10" fmla="*/ 0 w 391"/>
                <a:gd name="T11" fmla="*/ 0 h 264"/>
                <a:gd name="T12" fmla="*/ 0 w 391"/>
                <a:gd name="T13" fmla="*/ 0 h 264"/>
                <a:gd name="T14" fmla="*/ 0 w 391"/>
                <a:gd name="T15" fmla="*/ 0 h 264"/>
                <a:gd name="T16" fmla="*/ 0 w 391"/>
                <a:gd name="T17" fmla="*/ 0 h 264"/>
                <a:gd name="T18" fmla="*/ 0 w 391"/>
                <a:gd name="T19" fmla="*/ 0 h 264"/>
                <a:gd name="T20" fmla="*/ 0 w 391"/>
                <a:gd name="T21" fmla="*/ 0 h 264"/>
                <a:gd name="T22" fmla="*/ 0 w 391"/>
                <a:gd name="T23" fmla="*/ 0 h 264"/>
                <a:gd name="T24" fmla="*/ 0 w 391"/>
                <a:gd name="T25" fmla="*/ 0 h 264"/>
                <a:gd name="T26" fmla="*/ 0 w 391"/>
                <a:gd name="T27" fmla="*/ 0 h 264"/>
                <a:gd name="T28" fmla="*/ 0 w 391"/>
                <a:gd name="T29" fmla="*/ 0 h 264"/>
                <a:gd name="T30" fmla="*/ 0 w 391"/>
                <a:gd name="T31" fmla="*/ 0 h 264"/>
                <a:gd name="T32" fmla="*/ 0 w 391"/>
                <a:gd name="T33" fmla="*/ 0 h 264"/>
                <a:gd name="T34" fmla="*/ 0 w 391"/>
                <a:gd name="T35" fmla="*/ 0 h 264"/>
                <a:gd name="T36" fmla="*/ 0 w 391"/>
                <a:gd name="T37" fmla="*/ 0 h 264"/>
                <a:gd name="T38" fmla="*/ 0 w 391"/>
                <a:gd name="T39" fmla="*/ 0 h 264"/>
                <a:gd name="T40" fmla="*/ 0 w 391"/>
                <a:gd name="T41" fmla="*/ 0 h 264"/>
                <a:gd name="T42" fmla="*/ 0 w 391"/>
                <a:gd name="T43" fmla="*/ 0 h 264"/>
                <a:gd name="T44" fmla="*/ 0 w 391"/>
                <a:gd name="T45" fmla="*/ 0 h 264"/>
                <a:gd name="T46" fmla="*/ 0 w 391"/>
                <a:gd name="T47" fmla="*/ 0 h 264"/>
                <a:gd name="T48" fmla="*/ 0 w 391"/>
                <a:gd name="T49" fmla="*/ 0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1" h="264">
                  <a:moveTo>
                    <a:pt x="157" y="264"/>
                  </a:moveTo>
                  <a:lnTo>
                    <a:pt x="273" y="107"/>
                  </a:lnTo>
                  <a:lnTo>
                    <a:pt x="391" y="196"/>
                  </a:lnTo>
                  <a:lnTo>
                    <a:pt x="391" y="0"/>
                  </a:lnTo>
                  <a:lnTo>
                    <a:pt x="389" y="0"/>
                  </a:lnTo>
                  <a:lnTo>
                    <a:pt x="385" y="1"/>
                  </a:lnTo>
                  <a:lnTo>
                    <a:pt x="381" y="1"/>
                  </a:lnTo>
                  <a:lnTo>
                    <a:pt x="348" y="6"/>
                  </a:lnTo>
                  <a:lnTo>
                    <a:pt x="314" y="10"/>
                  </a:lnTo>
                  <a:lnTo>
                    <a:pt x="281" y="16"/>
                  </a:lnTo>
                  <a:lnTo>
                    <a:pt x="247" y="20"/>
                  </a:lnTo>
                  <a:lnTo>
                    <a:pt x="225" y="23"/>
                  </a:lnTo>
                  <a:lnTo>
                    <a:pt x="202" y="25"/>
                  </a:lnTo>
                  <a:lnTo>
                    <a:pt x="179" y="28"/>
                  </a:lnTo>
                  <a:lnTo>
                    <a:pt x="159" y="31"/>
                  </a:lnTo>
                  <a:lnTo>
                    <a:pt x="140" y="32"/>
                  </a:lnTo>
                  <a:lnTo>
                    <a:pt x="120" y="34"/>
                  </a:lnTo>
                  <a:lnTo>
                    <a:pt x="101" y="35"/>
                  </a:lnTo>
                  <a:lnTo>
                    <a:pt x="80" y="36"/>
                  </a:lnTo>
                  <a:lnTo>
                    <a:pt x="60" y="36"/>
                  </a:lnTo>
                  <a:lnTo>
                    <a:pt x="41" y="38"/>
                  </a:lnTo>
                  <a:lnTo>
                    <a:pt x="20" y="38"/>
                  </a:lnTo>
                  <a:lnTo>
                    <a:pt x="0" y="38"/>
                  </a:lnTo>
                  <a:lnTo>
                    <a:pt x="0" y="148"/>
                  </a:lnTo>
                  <a:lnTo>
                    <a:pt x="157" y="26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799" name="Freeform 1965"/>
            <p:cNvSpPr>
              <a:spLocks/>
            </p:cNvSpPr>
            <p:nvPr/>
          </p:nvSpPr>
          <p:spPr bwMode="auto">
            <a:xfrm>
              <a:off x="1381" y="2116"/>
              <a:ext cx="130" cy="88"/>
            </a:xfrm>
            <a:custGeom>
              <a:avLst/>
              <a:gdLst>
                <a:gd name="T0" fmla="*/ 0 w 391"/>
                <a:gd name="T1" fmla="*/ 0 h 264"/>
                <a:gd name="T2" fmla="*/ 0 w 391"/>
                <a:gd name="T3" fmla="*/ 0 h 264"/>
                <a:gd name="T4" fmla="*/ 0 w 391"/>
                <a:gd name="T5" fmla="*/ 0 h 264"/>
                <a:gd name="T6" fmla="*/ 0 w 391"/>
                <a:gd name="T7" fmla="*/ 0 h 264"/>
                <a:gd name="T8" fmla="*/ 0 w 391"/>
                <a:gd name="T9" fmla="*/ 0 h 264"/>
                <a:gd name="T10" fmla="*/ 0 w 391"/>
                <a:gd name="T11" fmla="*/ 0 h 264"/>
                <a:gd name="T12" fmla="*/ 0 w 391"/>
                <a:gd name="T13" fmla="*/ 0 h 264"/>
                <a:gd name="T14" fmla="*/ 0 w 391"/>
                <a:gd name="T15" fmla="*/ 0 h 264"/>
                <a:gd name="T16" fmla="*/ 0 w 391"/>
                <a:gd name="T17" fmla="*/ 0 h 264"/>
                <a:gd name="T18" fmla="*/ 0 w 391"/>
                <a:gd name="T19" fmla="*/ 0 h 264"/>
                <a:gd name="T20" fmla="*/ 0 w 391"/>
                <a:gd name="T21" fmla="*/ 0 h 264"/>
                <a:gd name="T22" fmla="*/ 0 w 391"/>
                <a:gd name="T23" fmla="*/ 0 h 264"/>
                <a:gd name="T24" fmla="*/ 0 w 391"/>
                <a:gd name="T25" fmla="*/ 0 h 264"/>
                <a:gd name="T26" fmla="*/ 0 w 391"/>
                <a:gd name="T27" fmla="*/ 0 h 264"/>
                <a:gd name="T28" fmla="*/ 0 w 391"/>
                <a:gd name="T29" fmla="*/ 0 h 264"/>
                <a:gd name="T30" fmla="*/ 0 w 391"/>
                <a:gd name="T31" fmla="*/ 0 h 264"/>
                <a:gd name="T32" fmla="*/ 0 w 391"/>
                <a:gd name="T33" fmla="*/ 0 h 264"/>
                <a:gd name="T34" fmla="*/ 0 w 391"/>
                <a:gd name="T35" fmla="*/ 0 h 264"/>
                <a:gd name="T36" fmla="*/ 0 w 391"/>
                <a:gd name="T37" fmla="*/ 0 h 264"/>
                <a:gd name="T38" fmla="*/ 0 w 391"/>
                <a:gd name="T39" fmla="*/ 0 h 264"/>
                <a:gd name="T40" fmla="*/ 0 w 391"/>
                <a:gd name="T41" fmla="*/ 0 h 264"/>
                <a:gd name="T42" fmla="*/ 0 w 391"/>
                <a:gd name="T43" fmla="*/ 0 h 264"/>
                <a:gd name="T44" fmla="*/ 0 w 391"/>
                <a:gd name="T45" fmla="*/ 0 h 264"/>
                <a:gd name="T46" fmla="*/ 0 w 391"/>
                <a:gd name="T47" fmla="*/ 0 h 264"/>
                <a:gd name="T48" fmla="*/ 0 w 391"/>
                <a:gd name="T49" fmla="*/ 0 h 26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91" h="264">
                  <a:moveTo>
                    <a:pt x="157" y="264"/>
                  </a:moveTo>
                  <a:lnTo>
                    <a:pt x="273" y="107"/>
                  </a:lnTo>
                  <a:lnTo>
                    <a:pt x="391" y="196"/>
                  </a:lnTo>
                  <a:lnTo>
                    <a:pt x="391" y="0"/>
                  </a:lnTo>
                  <a:lnTo>
                    <a:pt x="389" y="0"/>
                  </a:lnTo>
                  <a:lnTo>
                    <a:pt x="385" y="1"/>
                  </a:lnTo>
                  <a:lnTo>
                    <a:pt x="381" y="1"/>
                  </a:lnTo>
                  <a:lnTo>
                    <a:pt x="348" y="6"/>
                  </a:lnTo>
                  <a:lnTo>
                    <a:pt x="314" y="10"/>
                  </a:lnTo>
                  <a:lnTo>
                    <a:pt x="281" y="16"/>
                  </a:lnTo>
                  <a:lnTo>
                    <a:pt x="247" y="20"/>
                  </a:lnTo>
                  <a:lnTo>
                    <a:pt x="225" y="23"/>
                  </a:lnTo>
                  <a:lnTo>
                    <a:pt x="202" y="25"/>
                  </a:lnTo>
                  <a:lnTo>
                    <a:pt x="179" y="28"/>
                  </a:lnTo>
                  <a:lnTo>
                    <a:pt x="159" y="31"/>
                  </a:lnTo>
                  <a:lnTo>
                    <a:pt x="140" y="32"/>
                  </a:lnTo>
                  <a:lnTo>
                    <a:pt x="120" y="34"/>
                  </a:lnTo>
                  <a:lnTo>
                    <a:pt x="101" y="35"/>
                  </a:lnTo>
                  <a:lnTo>
                    <a:pt x="80" y="36"/>
                  </a:lnTo>
                  <a:lnTo>
                    <a:pt x="60" y="36"/>
                  </a:lnTo>
                  <a:lnTo>
                    <a:pt x="41" y="38"/>
                  </a:lnTo>
                  <a:lnTo>
                    <a:pt x="20" y="38"/>
                  </a:lnTo>
                  <a:lnTo>
                    <a:pt x="0" y="38"/>
                  </a:lnTo>
                  <a:lnTo>
                    <a:pt x="0" y="148"/>
                  </a:lnTo>
                  <a:lnTo>
                    <a:pt x="157" y="26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0" name="Freeform 1966"/>
            <p:cNvSpPr>
              <a:spLocks/>
            </p:cNvSpPr>
            <p:nvPr/>
          </p:nvSpPr>
          <p:spPr bwMode="auto">
            <a:xfrm>
              <a:off x="787" y="2084"/>
              <a:ext cx="125" cy="16"/>
            </a:xfrm>
            <a:custGeom>
              <a:avLst/>
              <a:gdLst>
                <a:gd name="T0" fmla="*/ 0 w 373"/>
                <a:gd name="T1" fmla="*/ 0 h 47"/>
                <a:gd name="T2" fmla="*/ 0 w 373"/>
                <a:gd name="T3" fmla="*/ 0 h 47"/>
                <a:gd name="T4" fmla="*/ 0 w 373"/>
                <a:gd name="T5" fmla="*/ 0 h 47"/>
                <a:gd name="T6" fmla="*/ 0 w 373"/>
                <a:gd name="T7" fmla="*/ 0 h 47"/>
                <a:gd name="T8" fmla="*/ 0 w 373"/>
                <a:gd name="T9" fmla="*/ 0 h 47"/>
                <a:gd name="T10" fmla="*/ 0 w 373"/>
                <a:gd name="T11" fmla="*/ 0 h 47"/>
                <a:gd name="T12" fmla="*/ 0 w 373"/>
                <a:gd name="T13" fmla="*/ 0 h 47"/>
                <a:gd name="T14" fmla="*/ 0 w 373"/>
                <a:gd name="T15" fmla="*/ 0 h 47"/>
                <a:gd name="T16" fmla="*/ 0 w 373"/>
                <a:gd name="T17" fmla="*/ 0 h 47"/>
                <a:gd name="T18" fmla="*/ 0 w 373"/>
                <a:gd name="T19" fmla="*/ 0 h 47"/>
                <a:gd name="T20" fmla="*/ 0 w 373"/>
                <a:gd name="T21" fmla="*/ 0 h 47"/>
                <a:gd name="T22" fmla="*/ 0 w 373"/>
                <a:gd name="T23" fmla="*/ 0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3" h="47">
                  <a:moveTo>
                    <a:pt x="0" y="0"/>
                  </a:moveTo>
                  <a:lnTo>
                    <a:pt x="30" y="10"/>
                  </a:lnTo>
                  <a:lnTo>
                    <a:pt x="59" y="18"/>
                  </a:lnTo>
                  <a:lnTo>
                    <a:pt x="88" y="25"/>
                  </a:lnTo>
                  <a:lnTo>
                    <a:pt x="118" y="32"/>
                  </a:lnTo>
                  <a:lnTo>
                    <a:pt x="146" y="36"/>
                  </a:lnTo>
                  <a:lnTo>
                    <a:pt x="175" y="40"/>
                  </a:lnTo>
                  <a:lnTo>
                    <a:pt x="204" y="43"/>
                  </a:lnTo>
                  <a:lnTo>
                    <a:pt x="246" y="47"/>
                  </a:lnTo>
                  <a:lnTo>
                    <a:pt x="289" y="47"/>
                  </a:lnTo>
                  <a:lnTo>
                    <a:pt x="333" y="47"/>
                  </a:lnTo>
                  <a:lnTo>
                    <a:pt x="373" y="4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1" name="Freeform 1967"/>
            <p:cNvSpPr>
              <a:spLocks/>
            </p:cNvSpPr>
            <p:nvPr/>
          </p:nvSpPr>
          <p:spPr bwMode="auto">
            <a:xfrm>
              <a:off x="974" y="2091"/>
              <a:ext cx="126" cy="4"/>
            </a:xfrm>
            <a:custGeom>
              <a:avLst/>
              <a:gdLst>
                <a:gd name="T0" fmla="*/ 0 w 377"/>
                <a:gd name="T1" fmla="*/ 0 h 11"/>
                <a:gd name="T2" fmla="*/ 0 w 377"/>
                <a:gd name="T3" fmla="*/ 0 h 11"/>
                <a:gd name="T4" fmla="*/ 0 w 377"/>
                <a:gd name="T5" fmla="*/ 0 h 11"/>
                <a:gd name="T6" fmla="*/ 0 w 377"/>
                <a:gd name="T7" fmla="*/ 0 h 11"/>
                <a:gd name="T8" fmla="*/ 0 w 377"/>
                <a:gd name="T9" fmla="*/ 0 h 11"/>
                <a:gd name="T10" fmla="*/ 0 w 377"/>
                <a:gd name="T11" fmla="*/ 0 h 11"/>
                <a:gd name="T12" fmla="*/ 0 w 377"/>
                <a:gd name="T13" fmla="*/ 0 h 11"/>
                <a:gd name="T14" fmla="*/ 0 w 377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7" h="11">
                  <a:moveTo>
                    <a:pt x="0" y="11"/>
                  </a:moveTo>
                  <a:lnTo>
                    <a:pt x="45" y="7"/>
                  </a:lnTo>
                  <a:lnTo>
                    <a:pt x="102" y="4"/>
                  </a:lnTo>
                  <a:lnTo>
                    <a:pt x="160" y="1"/>
                  </a:lnTo>
                  <a:lnTo>
                    <a:pt x="218" y="0"/>
                  </a:lnTo>
                  <a:lnTo>
                    <a:pt x="276" y="0"/>
                  </a:lnTo>
                  <a:lnTo>
                    <a:pt x="333" y="1"/>
                  </a:lnTo>
                  <a:lnTo>
                    <a:pt x="377" y="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2" name="Freeform 1968"/>
            <p:cNvSpPr>
              <a:spLocks/>
            </p:cNvSpPr>
            <p:nvPr/>
          </p:nvSpPr>
          <p:spPr bwMode="auto">
            <a:xfrm>
              <a:off x="1162" y="2100"/>
              <a:ext cx="124" cy="23"/>
            </a:xfrm>
            <a:custGeom>
              <a:avLst/>
              <a:gdLst>
                <a:gd name="T0" fmla="*/ 0 w 371"/>
                <a:gd name="T1" fmla="*/ 0 h 68"/>
                <a:gd name="T2" fmla="*/ 0 w 371"/>
                <a:gd name="T3" fmla="*/ 0 h 68"/>
                <a:gd name="T4" fmla="*/ 0 w 371"/>
                <a:gd name="T5" fmla="*/ 0 h 68"/>
                <a:gd name="T6" fmla="*/ 0 w 371"/>
                <a:gd name="T7" fmla="*/ 0 h 68"/>
                <a:gd name="T8" fmla="*/ 0 w 371"/>
                <a:gd name="T9" fmla="*/ 0 h 68"/>
                <a:gd name="T10" fmla="*/ 0 w 371"/>
                <a:gd name="T11" fmla="*/ 0 h 68"/>
                <a:gd name="T12" fmla="*/ 0 w 371"/>
                <a:gd name="T13" fmla="*/ 0 h 68"/>
                <a:gd name="T14" fmla="*/ 0 w 371"/>
                <a:gd name="T15" fmla="*/ 0 h 68"/>
                <a:gd name="T16" fmla="*/ 0 w 371"/>
                <a:gd name="T17" fmla="*/ 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1" h="68">
                  <a:moveTo>
                    <a:pt x="0" y="0"/>
                  </a:moveTo>
                  <a:lnTo>
                    <a:pt x="7" y="1"/>
                  </a:lnTo>
                  <a:lnTo>
                    <a:pt x="68" y="14"/>
                  </a:lnTo>
                  <a:lnTo>
                    <a:pt x="128" y="27"/>
                  </a:lnTo>
                  <a:lnTo>
                    <a:pt x="189" y="40"/>
                  </a:lnTo>
                  <a:lnTo>
                    <a:pt x="251" y="52"/>
                  </a:lnTo>
                  <a:lnTo>
                    <a:pt x="315" y="62"/>
                  </a:lnTo>
                  <a:lnTo>
                    <a:pt x="368" y="68"/>
                  </a:lnTo>
                  <a:lnTo>
                    <a:pt x="371" y="6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3" name="Freeform 1969"/>
            <p:cNvSpPr>
              <a:spLocks/>
            </p:cNvSpPr>
            <p:nvPr/>
          </p:nvSpPr>
          <p:spPr bwMode="auto">
            <a:xfrm>
              <a:off x="1349" y="2121"/>
              <a:ext cx="125" cy="8"/>
            </a:xfrm>
            <a:custGeom>
              <a:avLst/>
              <a:gdLst>
                <a:gd name="T0" fmla="*/ 0 w 377"/>
                <a:gd name="T1" fmla="*/ 0 h 22"/>
                <a:gd name="T2" fmla="*/ 0 w 377"/>
                <a:gd name="T3" fmla="*/ 0 h 22"/>
                <a:gd name="T4" fmla="*/ 0 w 377"/>
                <a:gd name="T5" fmla="*/ 0 h 22"/>
                <a:gd name="T6" fmla="*/ 0 w 377"/>
                <a:gd name="T7" fmla="*/ 0 h 22"/>
                <a:gd name="T8" fmla="*/ 0 w 377"/>
                <a:gd name="T9" fmla="*/ 0 h 22"/>
                <a:gd name="T10" fmla="*/ 0 w 377"/>
                <a:gd name="T11" fmla="*/ 0 h 22"/>
                <a:gd name="T12" fmla="*/ 0 w 377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22">
                  <a:moveTo>
                    <a:pt x="0" y="20"/>
                  </a:moveTo>
                  <a:lnTo>
                    <a:pt x="28" y="22"/>
                  </a:lnTo>
                  <a:lnTo>
                    <a:pt x="84" y="22"/>
                  </a:lnTo>
                  <a:lnTo>
                    <a:pt x="137" y="22"/>
                  </a:lnTo>
                  <a:lnTo>
                    <a:pt x="225" y="16"/>
                  </a:lnTo>
                  <a:lnTo>
                    <a:pt x="311" y="8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4" name="Freeform 1970"/>
            <p:cNvSpPr>
              <a:spLocks/>
            </p:cNvSpPr>
            <p:nvPr/>
          </p:nvSpPr>
          <p:spPr bwMode="auto">
            <a:xfrm>
              <a:off x="1537" y="2104"/>
              <a:ext cx="125" cy="9"/>
            </a:xfrm>
            <a:custGeom>
              <a:avLst/>
              <a:gdLst>
                <a:gd name="T0" fmla="*/ 0 w 377"/>
                <a:gd name="T1" fmla="*/ 0 h 27"/>
                <a:gd name="T2" fmla="*/ 0 w 377"/>
                <a:gd name="T3" fmla="*/ 0 h 27"/>
                <a:gd name="T4" fmla="*/ 0 w 377"/>
                <a:gd name="T5" fmla="*/ 0 h 27"/>
                <a:gd name="T6" fmla="*/ 0 w 377"/>
                <a:gd name="T7" fmla="*/ 0 h 27"/>
                <a:gd name="T8" fmla="*/ 0 w 377"/>
                <a:gd name="T9" fmla="*/ 0 h 27"/>
                <a:gd name="T10" fmla="*/ 0 w 377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7" h="27">
                  <a:moveTo>
                    <a:pt x="0" y="27"/>
                  </a:moveTo>
                  <a:lnTo>
                    <a:pt x="85" y="19"/>
                  </a:lnTo>
                  <a:lnTo>
                    <a:pt x="172" y="11"/>
                  </a:lnTo>
                  <a:lnTo>
                    <a:pt x="259" y="5"/>
                  </a:lnTo>
                  <a:lnTo>
                    <a:pt x="353" y="1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5" name="Freeform 1971"/>
            <p:cNvSpPr>
              <a:spLocks/>
            </p:cNvSpPr>
            <p:nvPr/>
          </p:nvSpPr>
          <p:spPr bwMode="auto">
            <a:xfrm>
              <a:off x="1725" y="2101"/>
              <a:ext cx="126" cy="1"/>
            </a:xfrm>
            <a:custGeom>
              <a:avLst/>
              <a:gdLst>
                <a:gd name="T0" fmla="*/ 0 w 378"/>
                <a:gd name="T1" fmla="*/ 1 h 1"/>
                <a:gd name="T2" fmla="*/ 0 w 378"/>
                <a:gd name="T3" fmla="*/ 1 h 1"/>
                <a:gd name="T4" fmla="*/ 0 w 378"/>
                <a:gd name="T5" fmla="*/ 0 h 1"/>
                <a:gd name="T6" fmla="*/ 0 w 378"/>
                <a:gd name="T7" fmla="*/ 0 h 1"/>
                <a:gd name="T8" fmla="*/ 0 w 378"/>
                <a:gd name="T9" fmla="*/ 0 h 1"/>
                <a:gd name="T10" fmla="*/ 0 w 378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8" h="1">
                  <a:moveTo>
                    <a:pt x="0" y="1"/>
                  </a:moveTo>
                  <a:lnTo>
                    <a:pt x="79" y="1"/>
                  </a:lnTo>
                  <a:lnTo>
                    <a:pt x="177" y="0"/>
                  </a:lnTo>
                  <a:lnTo>
                    <a:pt x="276" y="0"/>
                  </a:lnTo>
                  <a:lnTo>
                    <a:pt x="336" y="0"/>
                  </a:lnTo>
                  <a:lnTo>
                    <a:pt x="37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6" name="Freeform 1972"/>
            <p:cNvSpPr>
              <a:spLocks/>
            </p:cNvSpPr>
            <p:nvPr/>
          </p:nvSpPr>
          <p:spPr bwMode="auto">
            <a:xfrm>
              <a:off x="1914" y="2093"/>
              <a:ext cx="125" cy="9"/>
            </a:xfrm>
            <a:custGeom>
              <a:avLst/>
              <a:gdLst>
                <a:gd name="T0" fmla="*/ 0 w 375"/>
                <a:gd name="T1" fmla="*/ 0 h 26"/>
                <a:gd name="T2" fmla="*/ 0 w 375"/>
                <a:gd name="T3" fmla="*/ 0 h 26"/>
                <a:gd name="T4" fmla="*/ 0 w 375"/>
                <a:gd name="T5" fmla="*/ 0 h 26"/>
                <a:gd name="T6" fmla="*/ 0 w 375"/>
                <a:gd name="T7" fmla="*/ 0 h 26"/>
                <a:gd name="T8" fmla="*/ 0 w 375"/>
                <a:gd name="T9" fmla="*/ 0 h 26"/>
                <a:gd name="T10" fmla="*/ 0 w 375"/>
                <a:gd name="T11" fmla="*/ 0 h 26"/>
                <a:gd name="T12" fmla="*/ 0 w 375"/>
                <a:gd name="T13" fmla="*/ 0 h 26"/>
                <a:gd name="T14" fmla="*/ 0 w 375"/>
                <a:gd name="T15" fmla="*/ 0 h 26"/>
                <a:gd name="T16" fmla="*/ 0 w 375"/>
                <a:gd name="T17" fmla="*/ 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5" h="26">
                  <a:moveTo>
                    <a:pt x="0" y="26"/>
                  </a:moveTo>
                  <a:lnTo>
                    <a:pt x="8" y="26"/>
                  </a:lnTo>
                  <a:lnTo>
                    <a:pt x="68" y="26"/>
                  </a:lnTo>
                  <a:lnTo>
                    <a:pt x="128" y="26"/>
                  </a:lnTo>
                  <a:lnTo>
                    <a:pt x="187" y="25"/>
                  </a:lnTo>
                  <a:lnTo>
                    <a:pt x="245" y="21"/>
                  </a:lnTo>
                  <a:lnTo>
                    <a:pt x="303" y="14"/>
                  </a:lnTo>
                  <a:lnTo>
                    <a:pt x="355" y="4"/>
                  </a:lnTo>
                  <a:lnTo>
                    <a:pt x="37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7" name="Freeform 1973"/>
            <p:cNvSpPr>
              <a:spLocks/>
            </p:cNvSpPr>
            <p:nvPr/>
          </p:nvSpPr>
          <p:spPr bwMode="auto">
            <a:xfrm>
              <a:off x="2100" y="2069"/>
              <a:ext cx="126" cy="10"/>
            </a:xfrm>
            <a:custGeom>
              <a:avLst/>
              <a:gdLst>
                <a:gd name="T0" fmla="*/ 0 w 377"/>
                <a:gd name="T1" fmla="*/ 0 h 29"/>
                <a:gd name="T2" fmla="*/ 0 w 377"/>
                <a:gd name="T3" fmla="*/ 0 h 29"/>
                <a:gd name="T4" fmla="*/ 0 w 377"/>
                <a:gd name="T5" fmla="*/ 0 h 29"/>
                <a:gd name="T6" fmla="*/ 0 w 377"/>
                <a:gd name="T7" fmla="*/ 0 h 29"/>
                <a:gd name="T8" fmla="*/ 0 w 377"/>
                <a:gd name="T9" fmla="*/ 0 h 29"/>
                <a:gd name="T10" fmla="*/ 0 w 377"/>
                <a:gd name="T11" fmla="*/ 0 h 29"/>
                <a:gd name="T12" fmla="*/ 0 w 377"/>
                <a:gd name="T13" fmla="*/ 0 h 29"/>
                <a:gd name="T14" fmla="*/ 0 w 377"/>
                <a:gd name="T15" fmla="*/ 0 h 29"/>
                <a:gd name="T16" fmla="*/ 0 w 377"/>
                <a:gd name="T17" fmla="*/ 0 h 29"/>
                <a:gd name="T18" fmla="*/ 0 w 377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7" h="29">
                  <a:moveTo>
                    <a:pt x="0" y="29"/>
                  </a:moveTo>
                  <a:lnTo>
                    <a:pt x="3" y="27"/>
                  </a:lnTo>
                  <a:lnTo>
                    <a:pt x="56" y="19"/>
                  </a:lnTo>
                  <a:lnTo>
                    <a:pt x="106" y="12"/>
                  </a:lnTo>
                  <a:lnTo>
                    <a:pt x="157" y="7"/>
                  </a:lnTo>
                  <a:lnTo>
                    <a:pt x="207" y="3"/>
                  </a:lnTo>
                  <a:lnTo>
                    <a:pt x="259" y="1"/>
                  </a:lnTo>
                  <a:lnTo>
                    <a:pt x="311" y="0"/>
                  </a:lnTo>
                  <a:lnTo>
                    <a:pt x="362" y="0"/>
                  </a:lnTo>
                  <a:lnTo>
                    <a:pt x="377" y="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8" name="Freeform 1974"/>
            <p:cNvSpPr>
              <a:spLocks/>
            </p:cNvSpPr>
            <p:nvPr/>
          </p:nvSpPr>
          <p:spPr bwMode="auto">
            <a:xfrm>
              <a:off x="2289" y="2074"/>
              <a:ext cx="125" cy="14"/>
            </a:xfrm>
            <a:custGeom>
              <a:avLst/>
              <a:gdLst>
                <a:gd name="T0" fmla="*/ 0 w 375"/>
                <a:gd name="T1" fmla="*/ 0 h 41"/>
                <a:gd name="T2" fmla="*/ 0 w 375"/>
                <a:gd name="T3" fmla="*/ 0 h 41"/>
                <a:gd name="T4" fmla="*/ 0 w 375"/>
                <a:gd name="T5" fmla="*/ 0 h 41"/>
                <a:gd name="T6" fmla="*/ 0 w 375"/>
                <a:gd name="T7" fmla="*/ 0 h 41"/>
                <a:gd name="T8" fmla="*/ 0 w 375"/>
                <a:gd name="T9" fmla="*/ 0 h 41"/>
                <a:gd name="T10" fmla="*/ 0 w 375"/>
                <a:gd name="T11" fmla="*/ 0 h 41"/>
                <a:gd name="T12" fmla="*/ 0 w 375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41">
                  <a:moveTo>
                    <a:pt x="0" y="0"/>
                  </a:moveTo>
                  <a:lnTo>
                    <a:pt x="50" y="5"/>
                  </a:lnTo>
                  <a:lnTo>
                    <a:pt x="125" y="15"/>
                  </a:lnTo>
                  <a:lnTo>
                    <a:pt x="199" y="25"/>
                  </a:lnTo>
                  <a:lnTo>
                    <a:pt x="274" y="33"/>
                  </a:lnTo>
                  <a:lnTo>
                    <a:pt x="349" y="40"/>
                  </a:lnTo>
                  <a:lnTo>
                    <a:pt x="375" y="41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09" name="Freeform 1975"/>
            <p:cNvSpPr>
              <a:spLocks/>
            </p:cNvSpPr>
            <p:nvPr/>
          </p:nvSpPr>
          <p:spPr bwMode="auto">
            <a:xfrm>
              <a:off x="2477" y="2088"/>
              <a:ext cx="126" cy="1"/>
            </a:xfrm>
            <a:custGeom>
              <a:avLst/>
              <a:gdLst>
                <a:gd name="T0" fmla="*/ 0 w 378"/>
                <a:gd name="T1" fmla="*/ 0 h 3"/>
                <a:gd name="T2" fmla="*/ 0 w 378"/>
                <a:gd name="T3" fmla="*/ 0 h 3"/>
                <a:gd name="T4" fmla="*/ 0 w 378"/>
                <a:gd name="T5" fmla="*/ 0 h 3"/>
                <a:gd name="T6" fmla="*/ 0 w 378"/>
                <a:gd name="T7" fmla="*/ 0 h 3"/>
                <a:gd name="T8" fmla="*/ 0 w 378"/>
                <a:gd name="T9" fmla="*/ 0 h 3"/>
                <a:gd name="T10" fmla="*/ 0 w 378"/>
                <a:gd name="T11" fmla="*/ 0 h 3"/>
                <a:gd name="T12" fmla="*/ 0 w 378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8" h="3">
                  <a:moveTo>
                    <a:pt x="0" y="3"/>
                  </a:moveTo>
                  <a:lnTo>
                    <a:pt x="19" y="3"/>
                  </a:lnTo>
                  <a:lnTo>
                    <a:pt x="98" y="2"/>
                  </a:lnTo>
                  <a:lnTo>
                    <a:pt x="178" y="0"/>
                  </a:lnTo>
                  <a:lnTo>
                    <a:pt x="257" y="0"/>
                  </a:lnTo>
                  <a:lnTo>
                    <a:pt x="338" y="0"/>
                  </a:lnTo>
                  <a:lnTo>
                    <a:pt x="37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0" name="Freeform 1976"/>
            <p:cNvSpPr>
              <a:spLocks/>
            </p:cNvSpPr>
            <p:nvPr/>
          </p:nvSpPr>
          <p:spPr bwMode="auto">
            <a:xfrm>
              <a:off x="2665" y="2089"/>
              <a:ext cx="54" cy="3"/>
            </a:xfrm>
            <a:custGeom>
              <a:avLst/>
              <a:gdLst>
                <a:gd name="T0" fmla="*/ 0 w 162"/>
                <a:gd name="T1" fmla="*/ 0 h 11"/>
                <a:gd name="T2" fmla="*/ 0 w 162"/>
                <a:gd name="T3" fmla="*/ 0 h 11"/>
                <a:gd name="T4" fmla="*/ 0 w 162"/>
                <a:gd name="T5" fmla="*/ 0 h 11"/>
                <a:gd name="T6" fmla="*/ 0 w 162"/>
                <a:gd name="T7" fmla="*/ 0 h 11"/>
                <a:gd name="T8" fmla="*/ 0 w 162"/>
                <a:gd name="T9" fmla="*/ 0 h 11"/>
                <a:gd name="T10" fmla="*/ 0 w 162"/>
                <a:gd name="T11" fmla="*/ 0 h 11"/>
                <a:gd name="T12" fmla="*/ 0 w 162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11">
                  <a:moveTo>
                    <a:pt x="0" y="8"/>
                  </a:moveTo>
                  <a:lnTo>
                    <a:pt x="35" y="11"/>
                  </a:lnTo>
                  <a:lnTo>
                    <a:pt x="86" y="11"/>
                  </a:lnTo>
                  <a:lnTo>
                    <a:pt x="105" y="9"/>
                  </a:lnTo>
                  <a:lnTo>
                    <a:pt x="124" y="6"/>
                  </a:lnTo>
                  <a:lnTo>
                    <a:pt x="143" y="4"/>
                  </a:lnTo>
                  <a:lnTo>
                    <a:pt x="162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1" name="Freeform 1977"/>
            <p:cNvSpPr>
              <a:spLocks/>
            </p:cNvSpPr>
            <p:nvPr/>
          </p:nvSpPr>
          <p:spPr bwMode="auto">
            <a:xfrm>
              <a:off x="1381" y="2152"/>
              <a:ext cx="130" cy="63"/>
            </a:xfrm>
            <a:custGeom>
              <a:avLst/>
              <a:gdLst>
                <a:gd name="T0" fmla="*/ 0 w 391"/>
                <a:gd name="T1" fmla="*/ 0 h 191"/>
                <a:gd name="T2" fmla="*/ 0 w 391"/>
                <a:gd name="T3" fmla="*/ 0 h 191"/>
                <a:gd name="T4" fmla="*/ 0 w 391"/>
                <a:gd name="T5" fmla="*/ 0 h 191"/>
                <a:gd name="T6" fmla="*/ 0 w 391"/>
                <a:gd name="T7" fmla="*/ 0 h 191"/>
                <a:gd name="T8" fmla="*/ 0 w 391"/>
                <a:gd name="T9" fmla="*/ 0 h 191"/>
                <a:gd name="T10" fmla="*/ 0 w 391"/>
                <a:gd name="T11" fmla="*/ 0 h 191"/>
                <a:gd name="T12" fmla="*/ 0 w 391"/>
                <a:gd name="T13" fmla="*/ 0 h 191"/>
                <a:gd name="T14" fmla="*/ 0 w 391"/>
                <a:gd name="T15" fmla="*/ 0 h 191"/>
                <a:gd name="T16" fmla="*/ 0 w 391"/>
                <a:gd name="T17" fmla="*/ 0 h 191"/>
                <a:gd name="T18" fmla="*/ 0 w 391"/>
                <a:gd name="T19" fmla="*/ 0 h 191"/>
                <a:gd name="T20" fmla="*/ 0 w 391"/>
                <a:gd name="T21" fmla="*/ 0 h 191"/>
                <a:gd name="T22" fmla="*/ 0 w 391"/>
                <a:gd name="T23" fmla="*/ 0 h 191"/>
                <a:gd name="T24" fmla="*/ 0 w 391"/>
                <a:gd name="T25" fmla="*/ 0 h 191"/>
                <a:gd name="T26" fmla="*/ 0 w 391"/>
                <a:gd name="T27" fmla="*/ 0 h 191"/>
                <a:gd name="T28" fmla="*/ 0 w 391"/>
                <a:gd name="T29" fmla="*/ 0 h 191"/>
                <a:gd name="T30" fmla="*/ 0 w 391"/>
                <a:gd name="T31" fmla="*/ 0 h 191"/>
                <a:gd name="T32" fmla="*/ 0 w 391"/>
                <a:gd name="T33" fmla="*/ 0 h 1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1" h="191">
                  <a:moveTo>
                    <a:pt x="157" y="157"/>
                  </a:moveTo>
                  <a:lnTo>
                    <a:pt x="0" y="41"/>
                  </a:lnTo>
                  <a:lnTo>
                    <a:pt x="0" y="191"/>
                  </a:lnTo>
                  <a:lnTo>
                    <a:pt x="43" y="191"/>
                  </a:lnTo>
                  <a:lnTo>
                    <a:pt x="87" y="190"/>
                  </a:lnTo>
                  <a:lnTo>
                    <a:pt x="131" y="189"/>
                  </a:lnTo>
                  <a:lnTo>
                    <a:pt x="174" y="187"/>
                  </a:lnTo>
                  <a:lnTo>
                    <a:pt x="218" y="186"/>
                  </a:lnTo>
                  <a:lnTo>
                    <a:pt x="262" y="185"/>
                  </a:lnTo>
                  <a:lnTo>
                    <a:pt x="327" y="182"/>
                  </a:lnTo>
                  <a:lnTo>
                    <a:pt x="391" y="178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91" y="93"/>
                  </a:lnTo>
                  <a:lnTo>
                    <a:pt x="391" y="89"/>
                  </a:lnTo>
                  <a:lnTo>
                    <a:pt x="273" y="0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2" name="Freeform 1978"/>
            <p:cNvSpPr>
              <a:spLocks/>
            </p:cNvSpPr>
            <p:nvPr/>
          </p:nvSpPr>
          <p:spPr bwMode="auto">
            <a:xfrm>
              <a:off x="1381" y="2211"/>
              <a:ext cx="130" cy="285"/>
            </a:xfrm>
            <a:custGeom>
              <a:avLst/>
              <a:gdLst>
                <a:gd name="T0" fmla="*/ 0 w 391"/>
                <a:gd name="T1" fmla="*/ 0 h 856"/>
                <a:gd name="T2" fmla="*/ 0 w 391"/>
                <a:gd name="T3" fmla="*/ 0 h 856"/>
                <a:gd name="T4" fmla="*/ 0 w 391"/>
                <a:gd name="T5" fmla="*/ 0 h 856"/>
                <a:gd name="T6" fmla="*/ 0 w 391"/>
                <a:gd name="T7" fmla="*/ 0 h 856"/>
                <a:gd name="T8" fmla="*/ 0 w 391"/>
                <a:gd name="T9" fmla="*/ 0 h 856"/>
                <a:gd name="T10" fmla="*/ 0 w 391"/>
                <a:gd name="T11" fmla="*/ 0 h 856"/>
                <a:gd name="T12" fmla="*/ 0 w 391"/>
                <a:gd name="T13" fmla="*/ 0 h 856"/>
                <a:gd name="T14" fmla="*/ 0 w 391"/>
                <a:gd name="T15" fmla="*/ 0 h 856"/>
                <a:gd name="T16" fmla="*/ 0 w 391"/>
                <a:gd name="T17" fmla="*/ 0 h 856"/>
                <a:gd name="T18" fmla="*/ 0 w 391"/>
                <a:gd name="T19" fmla="*/ 0 h 856"/>
                <a:gd name="T20" fmla="*/ 0 w 391"/>
                <a:gd name="T21" fmla="*/ 0 h 856"/>
                <a:gd name="T22" fmla="*/ 0 w 391"/>
                <a:gd name="T23" fmla="*/ 0 h 856"/>
                <a:gd name="T24" fmla="*/ 0 w 391"/>
                <a:gd name="T25" fmla="*/ 0 h 856"/>
                <a:gd name="T26" fmla="*/ 0 w 391"/>
                <a:gd name="T27" fmla="*/ 0 h 856"/>
                <a:gd name="T28" fmla="*/ 0 w 391"/>
                <a:gd name="T29" fmla="*/ 0 h 856"/>
                <a:gd name="T30" fmla="*/ 0 w 391"/>
                <a:gd name="T31" fmla="*/ 0 h 856"/>
                <a:gd name="T32" fmla="*/ 0 w 391"/>
                <a:gd name="T33" fmla="*/ 0 h 856"/>
                <a:gd name="T34" fmla="*/ 0 w 391"/>
                <a:gd name="T35" fmla="*/ 0 h 856"/>
                <a:gd name="T36" fmla="*/ 0 w 391"/>
                <a:gd name="T37" fmla="*/ 0 h 856"/>
                <a:gd name="T38" fmla="*/ 0 w 391"/>
                <a:gd name="T39" fmla="*/ 0 h 856"/>
                <a:gd name="T40" fmla="*/ 0 w 391"/>
                <a:gd name="T41" fmla="*/ 0 h 856"/>
                <a:gd name="T42" fmla="*/ 0 w 391"/>
                <a:gd name="T43" fmla="*/ 0 h 856"/>
                <a:gd name="T44" fmla="*/ 0 w 391"/>
                <a:gd name="T45" fmla="*/ 0 h 856"/>
                <a:gd name="T46" fmla="*/ 0 w 391"/>
                <a:gd name="T47" fmla="*/ 0 h 856"/>
                <a:gd name="T48" fmla="*/ 0 w 391"/>
                <a:gd name="T49" fmla="*/ 0 h 856"/>
                <a:gd name="T50" fmla="*/ 0 w 391"/>
                <a:gd name="T51" fmla="*/ 0 h 856"/>
                <a:gd name="T52" fmla="*/ 0 w 391"/>
                <a:gd name="T53" fmla="*/ 0 h 856"/>
                <a:gd name="T54" fmla="*/ 0 w 391"/>
                <a:gd name="T55" fmla="*/ 0 h 856"/>
                <a:gd name="T56" fmla="*/ 0 w 391"/>
                <a:gd name="T57" fmla="*/ 0 h 856"/>
                <a:gd name="T58" fmla="*/ 0 w 391"/>
                <a:gd name="T59" fmla="*/ 0 h 856"/>
                <a:gd name="T60" fmla="*/ 0 w 391"/>
                <a:gd name="T61" fmla="*/ 0 h 856"/>
                <a:gd name="T62" fmla="*/ 0 w 391"/>
                <a:gd name="T63" fmla="*/ 0 h 856"/>
                <a:gd name="T64" fmla="*/ 0 w 391"/>
                <a:gd name="T65" fmla="*/ 0 h 856"/>
                <a:gd name="T66" fmla="*/ 0 w 391"/>
                <a:gd name="T67" fmla="*/ 0 h 856"/>
                <a:gd name="T68" fmla="*/ 0 w 391"/>
                <a:gd name="T69" fmla="*/ 0 h 856"/>
                <a:gd name="T70" fmla="*/ 0 w 391"/>
                <a:gd name="T71" fmla="*/ 0 h 856"/>
                <a:gd name="T72" fmla="*/ 0 w 391"/>
                <a:gd name="T73" fmla="*/ 0 h 856"/>
                <a:gd name="T74" fmla="*/ 0 w 391"/>
                <a:gd name="T75" fmla="*/ 0 h 856"/>
                <a:gd name="T76" fmla="*/ 0 w 391"/>
                <a:gd name="T77" fmla="*/ 0 h 856"/>
                <a:gd name="T78" fmla="*/ 0 w 391"/>
                <a:gd name="T79" fmla="*/ 0 h 856"/>
                <a:gd name="T80" fmla="*/ 0 w 391"/>
                <a:gd name="T81" fmla="*/ 0 h 856"/>
                <a:gd name="T82" fmla="*/ 0 w 391"/>
                <a:gd name="T83" fmla="*/ 0 h 856"/>
                <a:gd name="T84" fmla="*/ 0 w 391"/>
                <a:gd name="T85" fmla="*/ 0 h 856"/>
                <a:gd name="T86" fmla="*/ 0 w 391"/>
                <a:gd name="T87" fmla="*/ 0 h 856"/>
                <a:gd name="T88" fmla="*/ 0 w 391"/>
                <a:gd name="T89" fmla="*/ 0 h 856"/>
                <a:gd name="T90" fmla="*/ 0 w 391"/>
                <a:gd name="T91" fmla="*/ 0 h 856"/>
                <a:gd name="T92" fmla="*/ 0 w 391"/>
                <a:gd name="T93" fmla="*/ 0 h 856"/>
                <a:gd name="T94" fmla="*/ 0 w 391"/>
                <a:gd name="T95" fmla="*/ 0 h 856"/>
                <a:gd name="T96" fmla="*/ 0 w 391"/>
                <a:gd name="T97" fmla="*/ 0 h 856"/>
                <a:gd name="T98" fmla="*/ 0 w 391"/>
                <a:gd name="T99" fmla="*/ 0 h 856"/>
                <a:gd name="T100" fmla="*/ 0 w 391"/>
                <a:gd name="T101" fmla="*/ 0 h 856"/>
                <a:gd name="T102" fmla="*/ 0 w 391"/>
                <a:gd name="T103" fmla="*/ 0 h 856"/>
                <a:gd name="T104" fmla="*/ 0 w 391"/>
                <a:gd name="T105" fmla="*/ 0 h 856"/>
                <a:gd name="T106" fmla="*/ 0 w 391"/>
                <a:gd name="T107" fmla="*/ 0 h 856"/>
                <a:gd name="T108" fmla="*/ 0 w 391"/>
                <a:gd name="T109" fmla="*/ 0 h 856"/>
                <a:gd name="T110" fmla="*/ 0 w 391"/>
                <a:gd name="T111" fmla="*/ 0 h 856"/>
                <a:gd name="T112" fmla="*/ 0 w 391"/>
                <a:gd name="T113" fmla="*/ 0 h 856"/>
                <a:gd name="T114" fmla="*/ 0 w 391"/>
                <a:gd name="T115" fmla="*/ 0 h 856"/>
                <a:gd name="T116" fmla="*/ 0 w 391"/>
                <a:gd name="T117" fmla="*/ 0 h 856"/>
                <a:gd name="T118" fmla="*/ 0 w 391"/>
                <a:gd name="T119" fmla="*/ 0 h 8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91" h="856">
                  <a:moveTo>
                    <a:pt x="0" y="13"/>
                  </a:moveTo>
                  <a:lnTo>
                    <a:pt x="0" y="817"/>
                  </a:lnTo>
                  <a:lnTo>
                    <a:pt x="7" y="823"/>
                  </a:lnTo>
                  <a:lnTo>
                    <a:pt x="13" y="827"/>
                  </a:lnTo>
                  <a:lnTo>
                    <a:pt x="22" y="831"/>
                  </a:lnTo>
                  <a:lnTo>
                    <a:pt x="28" y="835"/>
                  </a:lnTo>
                  <a:lnTo>
                    <a:pt x="37" y="839"/>
                  </a:lnTo>
                  <a:lnTo>
                    <a:pt x="45" y="842"/>
                  </a:lnTo>
                  <a:lnTo>
                    <a:pt x="50" y="845"/>
                  </a:lnTo>
                  <a:lnTo>
                    <a:pt x="57" y="846"/>
                  </a:lnTo>
                  <a:lnTo>
                    <a:pt x="64" y="847"/>
                  </a:lnTo>
                  <a:lnTo>
                    <a:pt x="71" y="849"/>
                  </a:lnTo>
                  <a:lnTo>
                    <a:pt x="78" y="850"/>
                  </a:lnTo>
                  <a:lnTo>
                    <a:pt x="84" y="851"/>
                  </a:lnTo>
                  <a:lnTo>
                    <a:pt x="91" y="853"/>
                  </a:lnTo>
                  <a:lnTo>
                    <a:pt x="99" y="854"/>
                  </a:lnTo>
                  <a:lnTo>
                    <a:pt x="106" y="854"/>
                  </a:lnTo>
                  <a:lnTo>
                    <a:pt x="114" y="856"/>
                  </a:lnTo>
                  <a:lnTo>
                    <a:pt x="121" y="856"/>
                  </a:lnTo>
                  <a:lnTo>
                    <a:pt x="129" y="856"/>
                  </a:lnTo>
                  <a:lnTo>
                    <a:pt x="142" y="856"/>
                  </a:lnTo>
                  <a:lnTo>
                    <a:pt x="154" y="853"/>
                  </a:lnTo>
                  <a:lnTo>
                    <a:pt x="166" y="850"/>
                  </a:lnTo>
                  <a:lnTo>
                    <a:pt x="179" y="846"/>
                  </a:lnTo>
                  <a:lnTo>
                    <a:pt x="190" y="842"/>
                  </a:lnTo>
                  <a:lnTo>
                    <a:pt x="200" y="836"/>
                  </a:lnTo>
                  <a:lnTo>
                    <a:pt x="222" y="826"/>
                  </a:lnTo>
                  <a:lnTo>
                    <a:pt x="244" y="815"/>
                  </a:lnTo>
                  <a:lnTo>
                    <a:pt x="267" y="804"/>
                  </a:lnTo>
                  <a:lnTo>
                    <a:pt x="278" y="798"/>
                  </a:lnTo>
                  <a:lnTo>
                    <a:pt x="291" y="794"/>
                  </a:lnTo>
                  <a:lnTo>
                    <a:pt x="303" y="790"/>
                  </a:lnTo>
                  <a:lnTo>
                    <a:pt x="315" y="787"/>
                  </a:lnTo>
                  <a:lnTo>
                    <a:pt x="327" y="785"/>
                  </a:lnTo>
                  <a:lnTo>
                    <a:pt x="341" y="785"/>
                  </a:lnTo>
                  <a:lnTo>
                    <a:pt x="348" y="785"/>
                  </a:lnTo>
                  <a:lnTo>
                    <a:pt x="353" y="785"/>
                  </a:lnTo>
                  <a:lnTo>
                    <a:pt x="359" y="786"/>
                  </a:lnTo>
                  <a:lnTo>
                    <a:pt x="364" y="786"/>
                  </a:lnTo>
                  <a:lnTo>
                    <a:pt x="368" y="787"/>
                  </a:lnTo>
                  <a:lnTo>
                    <a:pt x="371" y="789"/>
                  </a:lnTo>
                  <a:lnTo>
                    <a:pt x="375" y="790"/>
                  </a:lnTo>
                  <a:lnTo>
                    <a:pt x="378" y="790"/>
                  </a:lnTo>
                  <a:lnTo>
                    <a:pt x="381" y="793"/>
                  </a:lnTo>
                  <a:lnTo>
                    <a:pt x="382" y="794"/>
                  </a:lnTo>
                  <a:lnTo>
                    <a:pt x="385" y="795"/>
                  </a:lnTo>
                  <a:lnTo>
                    <a:pt x="386" y="798"/>
                  </a:lnTo>
                  <a:lnTo>
                    <a:pt x="387" y="800"/>
                  </a:lnTo>
                  <a:lnTo>
                    <a:pt x="389" y="802"/>
                  </a:lnTo>
                  <a:lnTo>
                    <a:pt x="390" y="805"/>
                  </a:lnTo>
                  <a:lnTo>
                    <a:pt x="391" y="808"/>
                  </a:lnTo>
                  <a:lnTo>
                    <a:pt x="391" y="0"/>
                  </a:lnTo>
                  <a:lnTo>
                    <a:pt x="327" y="4"/>
                  </a:lnTo>
                  <a:lnTo>
                    <a:pt x="262" y="7"/>
                  </a:lnTo>
                  <a:lnTo>
                    <a:pt x="218" y="8"/>
                  </a:lnTo>
                  <a:lnTo>
                    <a:pt x="174" y="9"/>
                  </a:lnTo>
                  <a:lnTo>
                    <a:pt x="131" y="11"/>
                  </a:lnTo>
                  <a:lnTo>
                    <a:pt x="87" y="12"/>
                  </a:lnTo>
                  <a:lnTo>
                    <a:pt x="43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3" name="Freeform 1979"/>
            <p:cNvSpPr>
              <a:spLocks/>
            </p:cNvSpPr>
            <p:nvPr/>
          </p:nvSpPr>
          <p:spPr bwMode="auto">
            <a:xfrm>
              <a:off x="1381" y="2211"/>
              <a:ext cx="130" cy="285"/>
            </a:xfrm>
            <a:custGeom>
              <a:avLst/>
              <a:gdLst>
                <a:gd name="T0" fmla="*/ 0 w 391"/>
                <a:gd name="T1" fmla="*/ 0 h 856"/>
                <a:gd name="T2" fmla="*/ 0 w 391"/>
                <a:gd name="T3" fmla="*/ 0 h 856"/>
                <a:gd name="T4" fmla="*/ 0 w 391"/>
                <a:gd name="T5" fmla="*/ 0 h 856"/>
                <a:gd name="T6" fmla="*/ 0 w 391"/>
                <a:gd name="T7" fmla="*/ 0 h 856"/>
                <a:gd name="T8" fmla="*/ 0 w 391"/>
                <a:gd name="T9" fmla="*/ 0 h 856"/>
                <a:gd name="T10" fmla="*/ 0 w 391"/>
                <a:gd name="T11" fmla="*/ 0 h 856"/>
                <a:gd name="T12" fmla="*/ 0 w 391"/>
                <a:gd name="T13" fmla="*/ 0 h 856"/>
                <a:gd name="T14" fmla="*/ 0 w 391"/>
                <a:gd name="T15" fmla="*/ 0 h 856"/>
                <a:gd name="T16" fmla="*/ 0 w 391"/>
                <a:gd name="T17" fmla="*/ 0 h 856"/>
                <a:gd name="T18" fmla="*/ 0 w 391"/>
                <a:gd name="T19" fmla="*/ 0 h 856"/>
                <a:gd name="T20" fmla="*/ 0 w 391"/>
                <a:gd name="T21" fmla="*/ 0 h 856"/>
                <a:gd name="T22" fmla="*/ 0 w 391"/>
                <a:gd name="T23" fmla="*/ 0 h 856"/>
                <a:gd name="T24" fmla="*/ 0 w 391"/>
                <a:gd name="T25" fmla="*/ 0 h 856"/>
                <a:gd name="T26" fmla="*/ 0 w 391"/>
                <a:gd name="T27" fmla="*/ 0 h 856"/>
                <a:gd name="T28" fmla="*/ 0 w 391"/>
                <a:gd name="T29" fmla="*/ 0 h 856"/>
                <a:gd name="T30" fmla="*/ 0 w 391"/>
                <a:gd name="T31" fmla="*/ 0 h 856"/>
                <a:gd name="T32" fmla="*/ 0 w 391"/>
                <a:gd name="T33" fmla="*/ 0 h 856"/>
                <a:gd name="T34" fmla="*/ 0 w 391"/>
                <a:gd name="T35" fmla="*/ 0 h 856"/>
                <a:gd name="T36" fmla="*/ 0 w 391"/>
                <a:gd name="T37" fmla="*/ 0 h 856"/>
                <a:gd name="T38" fmla="*/ 0 w 391"/>
                <a:gd name="T39" fmla="*/ 0 h 856"/>
                <a:gd name="T40" fmla="*/ 0 w 391"/>
                <a:gd name="T41" fmla="*/ 0 h 856"/>
                <a:gd name="T42" fmla="*/ 0 w 391"/>
                <a:gd name="T43" fmla="*/ 0 h 856"/>
                <a:gd name="T44" fmla="*/ 0 w 391"/>
                <a:gd name="T45" fmla="*/ 0 h 856"/>
                <a:gd name="T46" fmla="*/ 0 w 391"/>
                <a:gd name="T47" fmla="*/ 0 h 856"/>
                <a:gd name="T48" fmla="*/ 0 w 391"/>
                <a:gd name="T49" fmla="*/ 0 h 856"/>
                <a:gd name="T50" fmla="*/ 0 w 391"/>
                <a:gd name="T51" fmla="*/ 0 h 856"/>
                <a:gd name="T52" fmla="*/ 0 w 391"/>
                <a:gd name="T53" fmla="*/ 0 h 856"/>
                <a:gd name="T54" fmla="*/ 0 w 391"/>
                <a:gd name="T55" fmla="*/ 0 h 856"/>
                <a:gd name="T56" fmla="*/ 0 w 391"/>
                <a:gd name="T57" fmla="*/ 0 h 856"/>
                <a:gd name="T58" fmla="*/ 0 w 391"/>
                <a:gd name="T59" fmla="*/ 0 h 856"/>
                <a:gd name="T60" fmla="*/ 0 w 391"/>
                <a:gd name="T61" fmla="*/ 0 h 856"/>
                <a:gd name="T62" fmla="*/ 0 w 391"/>
                <a:gd name="T63" fmla="*/ 0 h 856"/>
                <a:gd name="T64" fmla="*/ 0 w 391"/>
                <a:gd name="T65" fmla="*/ 0 h 856"/>
                <a:gd name="T66" fmla="*/ 0 w 391"/>
                <a:gd name="T67" fmla="*/ 0 h 856"/>
                <a:gd name="T68" fmla="*/ 0 w 391"/>
                <a:gd name="T69" fmla="*/ 0 h 856"/>
                <a:gd name="T70" fmla="*/ 0 w 391"/>
                <a:gd name="T71" fmla="*/ 0 h 856"/>
                <a:gd name="T72" fmla="*/ 0 w 391"/>
                <a:gd name="T73" fmla="*/ 0 h 856"/>
                <a:gd name="T74" fmla="*/ 0 w 391"/>
                <a:gd name="T75" fmla="*/ 0 h 856"/>
                <a:gd name="T76" fmla="*/ 0 w 391"/>
                <a:gd name="T77" fmla="*/ 0 h 856"/>
                <a:gd name="T78" fmla="*/ 0 w 391"/>
                <a:gd name="T79" fmla="*/ 0 h 856"/>
                <a:gd name="T80" fmla="*/ 0 w 391"/>
                <a:gd name="T81" fmla="*/ 0 h 856"/>
                <a:gd name="T82" fmla="*/ 0 w 391"/>
                <a:gd name="T83" fmla="*/ 0 h 856"/>
                <a:gd name="T84" fmla="*/ 0 w 391"/>
                <a:gd name="T85" fmla="*/ 0 h 856"/>
                <a:gd name="T86" fmla="*/ 0 w 391"/>
                <a:gd name="T87" fmla="*/ 0 h 856"/>
                <a:gd name="T88" fmla="*/ 0 w 391"/>
                <a:gd name="T89" fmla="*/ 0 h 856"/>
                <a:gd name="T90" fmla="*/ 0 w 391"/>
                <a:gd name="T91" fmla="*/ 0 h 856"/>
                <a:gd name="T92" fmla="*/ 0 w 391"/>
                <a:gd name="T93" fmla="*/ 0 h 856"/>
                <a:gd name="T94" fmla="*/ 0 w 391"/>
                <a:gd name="T95" fmla="*/ 0 h 856"/>
                <a:gd name="T96" fmla="*/ 0 w 391"/>
                <a:gd name="T97" fmla="*/ 0 h 856"/>
                <a:gd name="T98" fmla="*/ 0 w 391"/>
                <a:gd name="T99" fmla="*/ 0 h 856"/>
                <a:gd name="T100" fmla="*/ 0 w 391"/>
                <a:gd name="T101" fmla="*/ 0 h 856"/>
                <a:gd name="T102" fmla="*/ 0 w 391"/>
                <a:gd name="T103" fmla="*/ 0 h 856"/>
                <a:gd name="T104" fmla="*/ 0 w 391"/>
                <a:gd name="T105" fmla="*/ 0 h 856"/>
                <a:gd name="T106" fmla="*/ 0 w 391"/>
                <a:gd name="T107" fmla="*/ 0 h 856"/>
                <a:gd name="T108" fmla="*/ 0 w 391"/>
                <a:gd name="T109" fmla="*/ 0 h 856"/>
                <a:gd name="T110" fmla="*/ 0 w 391"/>
                <a:gd name="T111" fmla="*/ 0 h 856"/>
                <a:gd name="T112" fmla="*/ 0 w 391"/>
                <a:gd name="T113" fmla="*/ 0 h 856"/>
                <a:gd name="T114" fmla="*/ 0 w 391"/>
                <a:gd name="T115" fmla="*/ 0 h 856"/>
                <a:gd name="T116" fmla="*/ 0 w 391"/>
                <a:gd name="T117" fmla="*/ 0 h 856"/>
                <a:gd name="T118" fmla="*/ 0 w 391"/>
                <a:gd name="T119" fmla="*/ 0 h 8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91" h="856">
                  <a:moveTo>
                    <a:pt x="391" y="0"/>
                  </a:moveTo>
                  <a:lnTo>
                    <a:pt x="391" y="808"/>
                  </a:lnTo>
                  <a:lnTo>
                    <a:pt x="390" y="805"/>
                  </a:lnTo>
                  <a:lnTo>
                    <a:pt x="389" y="802"/>
                  </a:lnTo>
                  <a:lnTo>
                    <a:pt x="387" y="800"/>
                  </a:lnTo>
                  <a:lnTo>
                    <a:pt x="386" y="798"/>
                  </a:lnTo>
                  <a:lnTo>
                    <a:pt x="385" y="795"/>
                  </a:lnTo>
                  <a:lnTo>
                    <a:pt x="382" y="794"/>
                  </a:lnTo>
                  <a:lnTo>
                    <a:pt x="381" y="793"/>
                  </a:lnTo>
                  <a:lnTo>
                    <a:pt x="378" y="790"/>
                  </a:lnTo>
                  <a:lnTo>
                    <a:pt x="375" y="790"/>
                  </a:lnTo>
                  <a:lnTo>
                    <a:pt x="371" y="789"/>
                  </a:lnTo>
                  <a:lnTo>
                    <a:pt x="368" y="787"/>
                  </a:lnTo>
                  <a:lnTo>
                    <a:pt x="364" y="786"/>
                  </a:lnTo>
                  <a:lnTo>
                    <a:pt x="359" y="786"/>
                  </a:lnTo>
                  <a:lnTo>
                    <a:pt x="353" y="785"/>
                  </a:lnTo>
                  <a:lnTo>
                    <a:pt x="348" y="785"/>
                  </a:lnTo>
                  <a:lnTo>
                    <a:pt x="341" y="785"/>
                  </a:lnTo>
                  <a:lnTo>
                    <a:pt x="327" y="785"/>
                  </a:lnTo>
                  <a:lnTo>
                    <a:pt x="315" y="787"/>
                  </a:lnTo>
                  <a:lnTo>
                    <a:pt x="303" y="790"/>
                  </a:lnTo>
                  <a:lnTo>
                    <a:pt x="291" y="794"/>
                  </a:lnTo>
                  <a:lnTo>
                    <a:pt x="278" y="798"/>
                  </a:lnTo>
                  <a:lnTo>
                    <a:pt x="267" y="804"/>
                  </a:lnTo>
                  <a:lnTo>
                    <a:pt x="244" y="815"/>
                  </a:lnTo>
                  <a:lnTo>
                    <a:pt x="222" y="826"/>
                  </a:lnTo>
                  <a:lnTo>
                    <a:pt x="200" y="836"/>
                  </a:lnTo>
                  <a:lnTo>
                    <a:pt x="190" y="842"/>
                  </a:lnTo>
                  <a:lnTo>
                    <a:pt x="179" y="846"/>
                  </a:lnTo>
                  <a:lnTo>
                    <a:pt x="166" y="850"/>
                  </a:lnTo>
                  <a:lnTo>
                    <a:pt x="154" y="853"/>
                  </a:lnTo>
                  <a:lnTo>
                    <a:pt x="142" y="856"/>
                  </a:lnTo>
                  <a:lnTo>
                    <a:pt x="129" y="856"/>
                  </a:lnTo>
                  <a:lnTo>
                    <a:pt x="121" y="856"/>
                  </a:lnTo>
                  <a:lnTo>
                    <a:pt x="114" y="856"/>
                  </a:lnTo>
                  <a:lnTo>
                    <a:pt x="106" y="854"/>
                  </a:lnTo>
                  <a:lnTo>
                    <a:pt x="99" y="854"/>
                  </a:lnTo>
                  <a:lnTo>
                    <a:pt x="91" y="853"/>
                  </a:lnTo>
                  <a:lnTo>
                    <a:pt x="84" y="851"/>
                  </a:lnTo>
                  <a:lnTo>
                    <a:pt x="78" y="850"/>
                  </a:lnTo>
                  <a:lnTo>
                    <a:pt x="71" y="849"/>
                  </a:lnTo>
                  <a:lnTo>
                    <a:pt x="64" y="847"/>
                  </a:lnTo>
                  <a:lnTo>
                    <a:pt x="57" y="846"/>
                  </a:lnTo>
                  <a:lnTo>
                    <a:pt x="50" y="845"/>
                  </a:lnTo>
                  <a:lnTo>
                    <a:pt x="45" y="842"/>
                  </a:lnTo>
                  <a:lnTo>
                    <a:pt x="37" y="839"/>
                  </a:lnTo>
                  <a:lnTo>
                    <a:pt x="28" y="835"/>
                  </a:lnTo>
                  <a:lnTo>
                    <a:pt x="22" y="831"/>
                  </a:lnTo>
                  <a:lnTo>
                    <a:pt x="13" y="827"/>
                  </a:lnTo>
                  <a:lnTo>
                    <a:pt x="7" y="823"/>
                  </a:lnTo>
                  <a:lnTo>
                    <a:pt x="0" y="817"/>
                  </a:lnTo>
                  <a:lnTo>
                    <a:pt x="0" y="13"/>
                  </a:lnTo>
                  <a:lnTo>
                    <a:pt x="43" y="13"/>
                  </a:lnTo>
                  <a:lnTo>
                    <a:pt x="87" y="12"/>
                  </a:lnTo>
                  <a:lnTo>
                    <a:pt x="131" y="11"/>
                  </a:lnTo>
                  <a:lnTo>
                    <a:pt x="174" y="9"/>
                  </a:lnTo>
                  <a:lnTo>
                    <a:pt x="218" y="8"/>
                  </a:lnTo>
                  <a:lnTo>
                    <a:pt x="262" y="7"/>
                  </a:lnTo>
                  <a:lnTo>
                    <a:pt x="327" y="4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4" name="Freeform 1980"/>
            <p:cNvSpPr>
              <a:spLocks/>
            </p:cNvSpPr>
            <p:nvPr/>
          </p:nvSpPr>
          <p:spPr bwMode="auto">
            <a:xfrm>
              <a:off x="1381" y="2152"/>
              <a:ext cx="130" cy="63"/>
            </a:xfrm>
            <a:custGeom>
              <a:avLst/>
              <a:gdLst>
                <a:gd name="T0" fmla="*/ 0 w 391"/>
                <a:gd name="T1" fmla="*/ 0 h 191"/>
                <a:gd name="T2" fmla="*/ 0 w 391"/>
                <a:gd name="T3" fmla="*/ 0 h 191"/>
                <a:gd name="T4" fmla="*/ 0 w 391"/>
                <a:gd name="T5" fmla="*/ 0 h 191"/>
                <a:gd name="T6" fmla="*/ 0 w 391"/>
                <a:gd name="T7" fmla="*/ 0 h 191"/>
                <a:gd name="T8" fmla="*/ 0 w 391"/>
                <a:gd name="T9" fmla="*/ 0 h 191"/>
                <a:gd name="T10" fmla="*/ 0 w 391"/>
                <a:gd name="T11" fmla="*/ 0 h 191"/>
                <a:gd name="T12" fmla="*/ 0 w 391"/>
                <a:gd name="T13" fmla="*/ 0 h 191"/>
                <a:gd name="T14" fmla="*/ 0 w 391"/>
                <a:gd name="T15" fmla="*/ 0 h 191"/>
                <a:gd name="T16" fmla="*/ 0 w 391"/>
                <a:gd name="T17" fmla="*/ 0 h 191"/>
                <a:gd name="T18" fmla="*/ 0 w 391"/>
                <a:gd name="T19" fmla="*/ 0 h 191"/>
                <a:gd name="T20" fmla="*/ 0 w 391"/>
                <a:gd name="T21" fmla="*/ 0 h 191"/>
                <a:gd name="T22" fmla="*/ 0 w 391"/>
                <a:gd name="T23" fmla="*/ 0 h 191"/>
                <a:gd name="T24" fmla="*/ 0 w 391"/>
                <a:gd name="T25" fmla="*/ 0 h 191"/>
                <a:gd name="T26" fmla="*/ 0 w 391"/>
                <a:gd name="T27" fmla="*/ 0 h 191"/>
                <a:gd name="T28" fmla="*/ 0 w 391"/>
                <a:gd name="T29" fmla="*/ 0 h 191"/>
                <a:gd name="T30" fmla="*/ 0 w 391"/>
                <a:gd name="T31" fmla="*/ 0 h 191"/>
                <a:gd name="T32" fmla="*/ 0 w 391"/>
                <a:gd name="T33" fmla="*/ 0 h 1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1" h="191">
                  <a:moveTo>
                    <a:pt x="157" y="157"/>
                  </a:moveTo>
                  <a:lnTo>
                    <a:pt x="0" y="41"/>
                  </a:lnTo>
                  <a:lnTo>
                    <a:pt x="0" y="191"/>
                  </a:lnTo>
                  <a:lnTo>
                    <a:pt x="43" y="191"/>
                  </a:lnTo>
                  <a:lnTo>
                    <a:pt x="87" y="190"/>
                  </a:lnTo>
                  <a:lnTo>
                    <a:pt x="131" y="189"/>
                  </a:lnTo>
                  <a:lnTo>
                    <a:pt x="174" y="187"/>
                  </a:lnTo>
                  <a:lnTo>
                    <a:pt x="218" y="186"/>
                  </a:lnTo>
                  <a:lnTo>
                    <a:pt x="262" y="185"/>
                  </a:lnTo>
                  <a:lnTo>
                    <a:pt x="327" y="182"/>
                  </a:lnTo>
                  <a:lnTo>
                    <a:pt x="391" y="178"/>
                  </a:lnTo>
                  <a:lnTo>
                    <a:pt x="391" y="95"/>
                  </a:lnTo>
                  <a:lnTo>
                    <a:pt x="390" y="95"/>
                  </a:lnTo>
                  <a:lnTo>
                    <a:pt x="391" y="93"/>
                  </a:lnTo>
                  <a:lnTo>
                    <a:pt x="391" y="89"/>
                  </a:lnTo>
                  <a:lnTo>
                    <a:pt x="273" y="0"/>
                  </a:lnTo>
                  <a:lnTo>
                    <a:pt x="157" y="157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5" name="Freeform 1981"/>
            <p:cNvSpPr>
              <a:spLocks/>
            </p:cNvSpPr>
            <p:nvPr/>
          </p:nvSpPr>
          <p:spPr bwMode="auto">
            <a:xfrm>
              <a:off x="787" y="2183"/>
              <a:ext cx="126" cy="4"/>
            </a:xfrm>
            <a:custGeom>
              <a:avLst/>
              <a:gdLst>
                <a:gd name="T0" fmla="*/ 0 w 377"/>
                <a:gd name="T1" fmla="*/ 0 h 14"/>
                <a:gd name="T2" fmla="*/ 0 w 377"/>
                <a:gd name="T3" fmla="*/ 0 h 14"/>
                <a:gd name="T4" fmla="*/ 0 w 377"/>
                <a:gd name="T5" fmla="*/ 0 h 14"/>
                <a:gd name="T6" fmla="*/ 0 w 377"/>
                <a:gd name="T7" fmla="*/ 0 h 14"/>
                <a:gd name="T8" fmla="*/ 0 w 377"/>
                <a:gd name="T9" fmla="*/ 0 h 14"/>
                <a:gd name="T10" fmla="*/ 0 w 377"/>
                <a:gd name="T11" fmla="*/ 0 h 14"/>
                <a:gd name="T12" fmla="*/ 0 w 377"/>
                <a:gd name="T13" fmla="*/ 0 h 14"/>
                <a:gd name="T14" fmla="*/ 0 w 377"/>
                <a:gd name="T15" fmla="*/ 0 h 14"/>
                <a:gd name="T16" fmla="*/ 0 w 377"/>
                <a:gd name="T17" fmla="*/ 0 h 14"/>
                <a:gd name="T18" fmla="*/ 0 w 377"/>
                <a:gd name="T19" fmla="*/ 0 h 14"/>
                <a:gd name="T20" fmla="*/ 0 w 377"/>
                <a:gd name="T21" fmla="*/ 0 h 14"/>
                <a:gd name="T22" fmla="*/ 0 w 377"/>
                <a:gd name="T23" fmla="*/ 0 h 14"/>
                <a:gd name="T24" fmla="*/ 0 w 377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7" h="14">
                  <a:moveTo>
                    <a:pt x="0" y="14"/>
                  </a:moveTo>
                  <a:lnTo>
                    <a:pt x="22" y="10"/>
                  </a:lnTo>
                  <a:lnTo>
                    <a:pt x="42" y="6"/>
                  </a:lnTo>
                  <a:lnTo>
                    <a:pt x="64" y="3"/>
                  </a:lnTo>
                  <a:lnTo>
                    <a:pt x="88" y="2"/>
                  </a:lnTo>
                  <a:lnTo>
                    <a:pt x="109" y="0"/>
                  </a:lnTo>
                  <a:lnTo>
                    <a:pt x="146" y="0"/>
                  </a:lnTo>
                  <a:lnTo>
                    <a:pt x="182" y="0"/>
                  </a:lnTo>
                  <a:lnTo>
                    <a:pt x="219" y="2"/>
                  </a:lnTo>
                  <a:lnTo>
                    <a:pt x="257" y="3"/>
                  </a:lnTo>
                  <a:lnTo>
                    <a:pt x="294" y="4"/>
                  </a:lnTo>
                  <a:lnTo>
                    <a:pt x="350" y="4"/>
                  </a:lnTo>
                  <a:lnTo>
                    <a:pt x="377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6" name="Freeform 1982"/>
            <p:cNvSpPr>
              <a:spLocks/>
            </p:cNvSpPr>
            <p:nvPr/>
          </p:nvSpPr>
          <p:spPr bwMode="auto">
            <a:xfrm>
              <a:off x="976" y="2179"/>
              <a:ext cx="125" cy="13"/>
            </a:xfrm>
            <a:custGeom>
              <a:avLst/>
              <a:gdLst>
                <a:gd name="T0" fmla="*/ 0 w 375"/>
                <a:gd name="T1" fmla="*/ 0 h 38"/>
                <a:gd name="T2" fmla="*/ 0 w 375"/>
                <a:gd name="T3" fmla="*/ 0 h 38"/>
                <a:gd name="T4" fmla="*/ 0 w 375"/>
                <a:gd name="T5" fmla="*/ 0 h 38"/>
                <a:gd name="T6" fmla="*/ 0 w 375"/>
                <a:gd name="T7" fmla="*/ 0 h 38"/>
                <a:gd name="T8" fmla="*/ 0 w 375"/>
                <a:gd name="T9" fmla="*/ 0 h 38"/>
                <a:gd name="T10" fmla="*/ 0 w 375"/>
                <a:gd name="T11" fmla="*/ 0 h 38"/>
                <a:gd name="T12" fmla="*/ 0 w 375"/>
                <a:gd name="T13" fmla="*/ 0 h 38"/>
                <a:gd name="T14" fmla="*/ 0 w 375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5" h="38">
                  <a:moveTo>
                    <a:pt x="0" y="0"/>
                  </a:moveTo>
                  <a:lnTo>
                    <a:pt x="4" y="0"/>
                  </a:lnTo>
                  <a:lnTo>
                    <a:pt x="59" y="0"/>
                  </a:lnTo>
                  <a:lnTo>
                    <a:pt x="111" y="3"/>
                  </a:lnTo>
                  <a:lnTo>
                    <a:pt x="190" y="10"/>
                  </a:lnTo>
                  <a:lnTo>
                    <a:pt x="268" y="21"/>
                  </a:lnTo>
                  <a:lnTo>
                    <a:pt x="344" y="33"/>
                  </a:lnTo>
                  <a:lnTo>
                    <a:pt x="375" y="3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7" name="Freeform 1983"/>
            <p:cNvSpPr>
              <a:spLocks/>
            </p:cNvSpPr>
            <p:nvPr/>
          </p:nvSpPr>
          <p:spPr bwMode="auto">
            <a:xfrm>
              <a:off x="1163" y="2202"/>
              <a:ext cx="125" cy="12"/>
            </a:xfrm>
            <a:custGeom>
              <a:avLst/>
              <a:gdLst>
                <a:gd name="T0" fmla="*/ 0 w 375"/>
                <a:gd name="T1" fmla="*/ 0 h 35"/>
                <a:gd name="T2" fmla="*/ 0 w 375"/>
                <a:gd name="T3" fmla="*/ 0 h 35"/>
                <a:gd name="T4" fmla="*/ 0 w 375"/>
                <a:gd name="T5" fmla="*/ 0 h 35"/>
                <a:gd name="T6" fmla="*/ 0 w 375"/>
                <a:gd name="T7" fmla="*/ 0 h 35"/>
                <a:gd name="T8" fmla="*/ 0 w 375"/>
                <a:gd name="T9" fmla="*/ 0 h 35"/>
                <a:gd name="T10" fmla="*/ 0 w 375"/>
                <a:gd name="T11" fmla="*/ 0 h 35"/>
                <a:gd name="T12" fmla="*/ 0 w 375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5" h="35">
                  <a:moveTo>
                    <a:pt x="0" y="0"/>
                  </a:moveTo>
                  <a:lnTo>
                    <a:pt x="18" y="3"/>
                  </a:lnTo>
                  <a:lnTo>
                    <a:pt x="98" y="13"/>
                  </a:lnTo>
                  <a:lnTo>
                    <a:pt x="179" y="22"/>
                  </a:lnTo>
                  <a:lnTo>
                    <a:pt x="261" y="29"/>
                  </a:lnTo>
                  <a:lnTo>
                    <a:pt x="344" y="34"/>
                  </a:lnTo>
                  <a:lnTo>
                    <a:pt x="375" y="3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8" name="Freeform 1984"/>
            <p:cNvSpPr>
              <a:spLocks/>
            </p:cNvSpPr>
            <p:nvPr/>
          </p:nvSpPr>
          <p:spPr bwMode="auto">
            <a:xfrm>
              <a:off x="1351" y="2213"/>
              <a:ext cx="126" cy="2"/>
            </a:xfrm>
            <a:custGeom>
              <a:avLst/>
              <a:gdLst>
                <a:gd name="T0" fmla="*/ 0 w 377"/>
                <a:gd name="T1" fmla="*/ 0 h 8"/>
                <a:gd name="T2" fmla="*/ 0 w 377"/>
                <a:gd name="T3" fmla="*/ 0 h 8"/>
                <a:gd name="T4" fmla="*/ 0 w 377"/>
                <a:gd name="T5" fmla="*/ 0 h 8"/>
                <a:gd name="T6" fmla="*/ 0 w 377"/>
                <a:gd name="T7" fmla="*/ 0 h 8"/>
                <a:gd name="T8" fmla="*/ 0 w 377"/>
                <a:gd name="T9" fmla="*/ 0 h 8"/>
                <a:gd name="T10" fmla="*/ 0 w 377"/>
                <a:gd name="T11" fmla="*/ 0 h 8"/>
                <a:gd name="T12" fmla="*/ 0 w 377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7" h="8">
                  <a:moveTo>
                    <a:pt x="0" y="8"/>
                  </a:moveTo>
                  <a:lnTo>
                    <a:pt x="33" y="8"/>
                  </a:lnTo>
                  <a:lnTo>
                    <a:pt x="119" y="8"/>
                  </a:lnTo>
                  <a:lnTo>
                    <a:pt x="203" y="6"/>
                  </a:lnTo>
                  <a:lnTo>
                    <a:pt x="289" y="4"/>
                  </a:lnTo>
                  <a:lnTo>
                    <a:pt x="374" y="0"/>
                  </a:lnTo>
                  <a:lnTo>
                    <a:pt x="37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19" name="Freeform 1985"/>
            <p:cNvSpPr>
              <a:spLocks/>
            </p:cNvSpPr>
            <p:nvPr/>
          </p:nvSpPr>
          <p:spPr bwMode="auto">
            <a:xfrm>
              <a:off x="1539" y="2203"/>
              <a:ext cx="126" cy="6"/>
            </a:xfrm>
            <a:custGeom>
              <a:avLst/>
              <a:gdLst>
                <a:gd name="T0" fmla="*/ 0 w 378"/>
                <a:gd name="T1" fmla="*/ 0 h 19"/>
                <a:gd name="T2" fmla="*/ 0 w 378"/>
                <a:gd name="T3" fmla="*/ 0 h 19"/>
                <a:gd name="T4" fmla="*/ 0 w 378"/>
                <a:gd name="T5" fmla="*/ 0 h 19"/>
                <a:gd name="T6" fmla="*/ 0 w 378"/>
                <a:gd name="T7" fmla="*/ 0 h 19"/>
                <a:gd name="T8" fmla="*/ 0 w 378"/>
                <a:gd name="T9" fmla="*/ 0 h 19"/>
                <a:gd name="T10" fmla="*/ 0 w 378"/>
                <a:gd name="T11" fmla="*/ 0 h 19"/>
                <a:gd name="T12" fmla="*/ 0 w 37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8" h="19">
                  <a:moveTo>
                    <a:pt x="0" y="19"/>
                  </a:moveTo>
                  <a:lnTo>
                    <a:pt x="37" y="18"/>
                  </a:lnTo>
                  <a:lnTo>
                    <a:pt x="113" y="12"/>
                  </a:lnTo>
                  <a:lnTo>
                    <a:pt x="188" y="8"/>
                  </a:lnTo>
                  <a:lnTo>
                    <a:pt x="262" y="4"/>
                  </a:lnTo>
                  <a:lnTo>
                    <a:pt x="337" y="2"/>
                  </a:lnTo>
                  <a:lnTo>
                    <a:pt x="378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0" name="Freeform 1986"/>
            <p:cNvSpPr>
              <a:spLocks/>
            </p:cNvSpPr>
            <p:nvPr/>
          </p:nvSpPr>
          <p:spPr bwMode="auto">
            <a:xfrm>
              <a:off x="1728" y="2205"/>
              <a:ext cx="125" cy="14"/>
            </a:xfrm>
            <a:custGeom>
              <a:avLst/>
              <a:gdLst>
                <a:gd name="T0" fmla="*/ 0 w 376"/>
                <a:gd name="T1" fmla="*/ 0 h 43"/>
                <a:gd name="T2" fmla="*/ 0 w 376"/>
                <a:gd name="T3" fmla="*/ 0 h 43"/>
                <a:gd name="T4" fmla="*/ 0 w 376"/>
                <a:gd name="T5" fmla="*/ 0 h 43"/>
                <a:gd name="T6" fmla="*/ 0 w 376"/>
                <a:gd name="T7" fmla="*/ 0 h 43"/>
                <a:gd name="T8" fmla="*/ 0 w 376"/>
                <a:gd name="T9" fmla="*/ 0 h 43"/>
                <a:gd name="T10" fmla="*/ 0 w 376"/>
                <a:gd name="T11" fmla="*/ 0 h 43"/>
                <a:gd name="T12" fmla="*/ 0 w 376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6" h="43">
                  <a:moveTo>
                    <a:pt x="0" y="0"/>
                  </a:moveTo>
                  <a:lnTo>
                    <a:pt x="71" y="5"/>
                  </a:lnTo>
                  <a:lnTo>
                    <a:pt x="147" y="13"/>
                  </a:lnTo>
                  <a:lnTo>
                    <a:pt x="220" y="23"/>
                  </a:lnTo>
                  <a:lnTo>
                    <a:pt x="293" y="32"/>
                  </a:lnTo>
                  <a:lnTo>
                    <a:pt x="365" y="42"/>
                  </a:lnTo>
                  <a:lnTo>
                    <a:pt x="376" y="4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1" name="Freeform 1987"/>
            <p:cNvSpPr>
              <a:spLocks/>
            </p:cNvSpPr>
            <p:nvPr/>
          </p:nvSpPr>
          <p:spPr bwMode="auto">
            <a:xfrm>
              <a:off x="1916" y="2227"/>
              <a:ext cx="125" cy="5"/>
            </a:xfrm>
            <a:custGeom>
              <a:avLst/>
              <a:gdLst>
                <a:gd name="T0" fmla="*/ 0 w 376"/>
                <a:gd name="T1" fmla="*/ 0 h 15"/>
                <a:gd name="T2" fmla="*/ 0 w 376"/>
                <a:gd name="T3" fmla="*/ 0 h 15"/>
                <a:gd name="T4" fmla="*/ 0 w 376"/>
                <a:gd name="T5" fmla="*/ 0 h 15"/>
                <a:gd name="T6" fmla="*/ 0 w 376"/>
                <a:gd name="T7" fmla="*/ 0 h 15"/>
                <a:gd name="T8" fmla="*/ 0 w 376"/>
                <a:gd name="T9" fmla="*/ 0 h 15"/>
                <a:gd name="T10" fmla="*/ 0 w 376"/>
                <a:gd name="T11" fmla="*/ 0 h 15"/>
                <a:gd name="T12" fmla="*/ 0 w 376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6" h="15">
                  <a:moveTo>
                    <a:pt x="0" y="0"/>
                  </a:moveTo>
                  <a:lnTo>
                    <a:pt x="19" y="1"/>
                  </a:lnTo>
                  <a:lnTo>
                    <a:pt x="91" y="8"/>
                  </a:lnTo>
                  <a:lnTo>
                    <a:pt x="162" y="12"/>
                  </a:lnTo>
                  <a:lnTo>
                    <a:pt x="236" y="15"/>
                  </a:lnTo>
                  <a:lnTo>
                    <a:pt x="310" y="12"/>
                  </a:lnTo>
                  <a:lnTo>
                    <a:pt x="376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2" name="Freeform 1988"/>
            <p:cNvSpPr>
              <a:spLocks/>
            </p:cNvSpPr>
            <p:nvPr/>
          </p:nvSpPr>
          <p:spPr bwMode="auto">
            <a:xfrm>
              <a:off x="2103" y="2195"/>
              <a:ext cx="124" cy="23"/>
            </a:xfrm>
            <a:custGeom>
              <a:avLst/>
              <a:gdLst>
                <a:gd name="T0" fmla="*/ 0 w 371"/>
                <a:gd name="T1" fmla="*/ 0 h 68"/>
                <a:gd name="T2" fmla="*/ 0 w 371"/>
                <a:gd name="T3" fmla="*/ 0 h 68"/>
                <a:gd name="T4" fmla="*/ 0 w 371"/>
                <a:gd name="T5" fmla="*/ 0 h 68"/>
                <a:gd name="T6" fmla="*/ 0 w 371"/>
                <a:gd name="T7" fmla="*/ 0 h 68"/>
                <a:gd name="T8" fmla="*/ 0 w 371"/>
                <a:gd name="T9" fmla="*/ 0 h 68"/>
                <a:gd name="T10" fmla="*/ 0 w 371"/>
                <a:gd name="T11" fmla="*/ 0 h 68"/>
                <a:gd name="T12" fmla="*/ 0 w 371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1" h="68">
                  <a:moveTo>
                    <a:pt x="0" y="68"/>
                  </a:moveTo>
                  <a:lnTo>
                    <a:pt x="33" y="60"/>
                  </a:lnTo>
                  <a:lnTo>
                    <a:pt x="104" y="44"/>
                  </a:lnTo>
                  <a:lnTo>
                    <a:pt x="175" y="30"/>
                  </a:lnTo>
                  <a:lnTo>
                    <a:pt x="247" y="16"/>
                  </a:lnTo>
                  <a:lnTo>
                    <a:pt x="321" y="5"/>
                  </a:lnTo>
                  <a:lnTo>
                    <a:pt x="371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3" name="Freeform 1989"/>
            <p:cNvSpPr>
              <a:spLocks/>
            </p:cNvSpPr>
            <p:nvPr/>
          </p:nvSpPr>
          <p:spPr bwMode="auto">
            <a:xfrm>
              <a:off x="2290" y="2184"/>
              <a:ext cx="125" cy="5"/>
            </a:xfrm>
            <a:custGeom>
              <a:avLst/>
              <a:gdLst>
                <a:gd name="T0" fmla="*/ 0 w 376"/>
                <a:gd name="T1" fmla="*/ 0 h 15"/>
                <a:gd name="T2" fmla="*/ 0 w 376"/>
                <a:gd name="T3" fmla="*/ 0 h 15"/>
                <a:gd name="T4" fmla="*/ 0 w 376"/>
                <a:gd name="T5" fmla="*/ 0 h 15"/>
                <a:gd name="T6" fmla="*/ 0 w 376"/>
                <a:gd name="T7" fmla="*/ 0 h 15"/>
                <a:gd name="T8" fmla="*/ 0 w 376"/>
                <a:gd name="T9" fmla="*/ 0 h 15"/>
                <a:gd name="T10" fmla="*/ 0 w 376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6" h="15">
                  <a:moveTo>
                    <a:pt x="0" y="15"/>
                  </a:moveTo>
                  <a:lnTo>
                    <a:pt x="60" y="11"/>
                  </a:lnTo>
                  <a:lnTo>
                    <a:pt x="148" y="5"/>
                  </a:lnTo>
                  <a:lnTo>
                    <a:pt x="238" y="3"/>
                  </a:lnTo>
                  <a:lnTo>
                    <a:pt x="328" y="0"/>
                  </a:lnTo>
                  <a:lnTo>
                    <a:pt x="37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4" name="Freeform 1990"/>
            <p:cNvSpPr>
              <a:spLocks/>
            </p:cNvSpPr>
            <p:nvPr/>
          </p:nvSpPr>
          <p:spPr bwMode="auto">
            <a:xfrm>
              <a:off x="2478" y="2184"/>
              <a:ext cx="126" cy="3"/>
            </a:xfrm>
            <a:custGeom>
              <a:avLst/>
              <a:gdLst>
                <a:gd name="T0" fmla="*/ 0 w 378"/>
                <a:gd name="T1" fmla="*/ 0 h 9"/>
                <a:gd name="T2" fmla="*/ 0 w 378"/>
                <a:gd name="T3" fmla="*/ 0 h 9"/>
                <a:gd name="T4" fmla="*/ 0 w 378"/>
                <a:gd name="T5" fmla="*/ 0 h 9"/>
                <a:gd name="T6" fmla="*/ 0 w 378"/>
                <a:gd name="T7" fmla="*/ 0 h 9"/>
                <a:gd name="T8" fmla="*/ 0 w 378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9">
                  <a:moveTo>
                    <a:pt x="0" y="0"/>
                  </a:moveTo>
                  <a:lnTo>
                    <a:pt x="36" y="1"/>
                  </a:lnTo>
                  <a:lnTo>
                    <a:pt x="128" y="3"/>
                  </a:lnTo>
                  <a:lnTo>
                    <a:pt x="219" y="5"/>
                  </a:lnTo>
                  <a:lnTo>
                    <a:pt x="378" y="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5" name="Freeform 1991"/>
            <p:cNvSpPr>
              <a:spLocks/>
            </p:cNvSpPr>
            <p:nvPr/>
          </p:nvSpPr>
          <p:spPr bwMode="auto">
            <a:xfrm>
              <a:off x="2667" y="2189"/>
              <a:ext cx="104" cy="3"/>
            </a:xfrm>
            <a:custGeom>
              <a:avLst/>
              <a:gdLst>
                <a:gd name="T0" fmla="*/ 0 w 312"/>
                <a:gd name="T1" fmla="*/ 0 h 8"/>
                <a:gd name="T2" fmla="*/ 0 w 312"/>
                <a:gd name="T3" fmla="*/ 0 h 8"/>
                <a:gd name="T4" fmla="*/ 0 w 3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2" h="8">
                  <a:moveTo>
                    <a:pt x="0" y="0"/>
                  </a:moveTo>
                  <a:lnTo>
                    <a:pt x="149" y="4"/>
                  </a:lnTo>
                  <a:lnTo>
                    <a:pt x="312" y="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6" name="Line 1992"/>
            <p:cNvSpPr>
              <a:spLocks noChangeShapeType="1"/>
            </p:cNvSpPr>
            <p:nvPr/>
          </p:nvSpPr>
          <p:spPr bwMode="auto">
            <a:xfrm>
              <a:off x="2688" y="2097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7" name="Line 1993"/>
            <p:cNvSpPr>
              <a:spLocks noChangeShapeType="1"/>
            </p:cNvSpPr>
            <p:nvPr/>
          </p:nvSpPr>
          <p:spPr bwMode="auto">
            <a:xfrm flipH="1">
              <a:off x="2650" y="2097"/>
              <a:ext cx="38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8" name="Line 1994"/>
            <p:cNvSpPr>
              <a:spLocks noChangeShapeType="1"/>
            </p:cNvSpPr>
            <p:nvPr/>
          </p:nvSpPr>
          <p:spPr bwMode="auto">
            <a:xfrm>
              <a:off x="2676" y="2113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29" name="Line 1995"/>
            <p:cNvSpPr>
              <a:spLocks noChangeShapeType="1"/>
            </p:cNvSpPr>
            <p:nvPr/>
          </p:nvSpPr>
          <p:spPr bwMode="auto">
            <a:xfrm>
              <a:off x="2663" y="2132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0" name="Line 1996"/>
            <p:cNvSpPr>
              <a:spLocks noChangeShapeType="1"/>
            </p:cNvSpPr>
            <p:nvPr/>
          </p:nvSpPr>
          <p:spPr bwMode="auto">
            <a:xfrm>
              <a:off x="2650" y="2149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1" name="Line 1997"/>
            <p:cNvSpPr>
              <a:spLocks noChangeShapeType="1"/>
            </p:cNvSpPr>
            <p:nvPr/>
          </p:nvSpPr>
          <p:spPr bwMode="auto">
            <a:xfrm>
              <a:off x="2686" y="2149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2" name="Line 1998"/>
            <p:cNvSpPr>
              <a:spLocks noChangeShapeType="1"/>
            </p:cNvSpPr>
            <p:nvPr/>
          </p:nvSpPr>
          <p:spPr bwMode="auto">
            <a:xfrm flipH="1" flipV="1">
              <a:off x="2604" y="2115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3" name="Line 1999"/>
            <p:cNvSpPr>
              <a:spLocks noChangeShapeType="1"/>
            </p:cNvSpPr>
            <p:nvPr/>
          </p:nvSpPr>
          <p:spPr bwMode="auto">
            <a:xfrm flipV="1">
              <a:off x="2639" y="2097"/>
              <a:ext cx="34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4" name="Line 2000"/>
            <p:cNvSpPr>
              <a:spLocks noChangeShapeType="1"/>
            </p:cNvSpPr>
            <p:nvPr/>
          </p:nvSpPr>
          <p:spPr bwMode="auto">
            <a:xfrm flipV="1">
              <a:off x="2627" y="2097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5" name="Line 2001"/>
            <p:cNvSpPr>
              <a:spLocks noChangeShapeType="1"/>
            </p:cNvSpPr>
            <p:nvPr/>
          </p:nvSpPr>
          <p:spPr bwMode="auto">
            <a:xfrm flipV="1">
              <a:off x="2609" y="2097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6" name="Line 2002"/>
            <p:cNvSpPr>
              <a:spLocks noChangeShapeType="1"/>
            </p:cNvSpPr>
            <p:nvPr/>
          </p:nvSpPr>
          <p:spPr bwMode="auto">
            <a:xfrm>
              <a:off x="2559" y="2096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7" name="Line 2003"/>
            <p:cNvSpPr>
              <a:spLocks noChangeShapeType="1"/>
            </p:cNvSpPr>
            <p:nvPr/>
          </p:nvSpPr>
          <p:spPr bwMode="auto">
            <a:xfrm flipH="1">
              <a:off x="2521" y="2096"/>
              <a:ext cx="38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8" name="Line 2004"/>
            <p:cNvSpPr>
              <a:spLocks noChangeShapeType="1"/>
            </p:cNvSpPr>
            <p:nvPr/>
          </p:nvSpPr>
          <p:spPr bwMode="auto">
            <a:xfrm>
              <a:off x="2547" y="2113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39" name="Line 2005"/>
            <p:cNvSpPr>
              <a:spLocks noChangeShapeType="1"/>
            </p:cNvSpPr>
            <p:nvPr/>
          </p:nvSpPr>
          <p:spPr bwMode="auto">
            <a:xfrm>
              <a:off x="2533" y="2131"/>
              <a:ext cx="24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0" name="Line 2006"/>
            <p:cNvSpPr>
              <a:spLocks noChangeShapeType="1"/>
            </p:cNvSpPr>
            <p:nvPr/>
          </p:nvSpPr>
          <p:spPr bwMode="auto">
            <a:xfrm>
              <a:off x="2521" y="214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1" name="Line 2007"/>
            <p:cNvSpPr>
              <a:spLocks noChangeShapeType="1"/>
            </p:cNvSpPr>
            <p:nvPr/>
          </p:nvSpPr>
          <p:spPr bwMode="auto">
            <a:xfrm>
              <a:off x="2557" y="214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2" name="Line 2008"/>
            <p:cNvSpPr>
              <a:spLocks noChangeShapeType="1"/>
            </p:cNvSpPr>
            <p:nvPr/>
          </p:nvSpPr>
          <p:spPr bwMode="auto">
            <a:xfrm flipH="1" flipV="1">
              <a:off x="2475" y="2114"/>
              <a:ext cx="4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3" name="Line 2009"/>
            <p:cNvSpPr>
              <a:spLocks noChangeShapeType="1"/>
            </p:cNvSpPr>
            <p:nvPr/>
          </p:nvSpPr>
          <p:spPr bwMode="auto">
            <a:xfrm flipV="1">
              <a:off x="2510" y="2096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4" name="Line 2010"/>
            <p:cNvSpPr>
              <a:spLocks noChangeShapeType="1"/>
            </p:cNvSpPr>
            <p:nvPr/>
          </p:nvSpPr>
          <p:spPr bwMode="auto">
            <a:xfrm flipV="1">
              <a:off x="2498" y="2096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5" name="Line 2011"/>
            <p:cNvSpPr>
              <a:spLocks noChangeShapeType="1"/>
            </p:cNvSpPr>
            <p:nvPr/>
          </p:nvSpPr>
          <p:spPr bwMode="auto">
            <a:xfrm flipV="1">
              <a:off x="2480" y="2096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6" name="Line 2012"/>
            <p:cNvSpPr>
              <a:spLocks noChangeShapeType="1"/>
            </p:cNvSpPr>
            <p:nvPr/>
          </p:nvSpPr>
          <p:spPr bwMode="auto">
            <a:xfrm>
              <a:off x="2260" y="2089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7" name="Line 2013"/>
            <p:cNvSpPr>
              <a:spLocks noChangeShapeType="1"/>
            </p:cNvSpPr>
            <p:nvPr/>
          </p:nvSpPr>
          <p:spPr bwMode="auto">
            <a:xfrm flipH="1">
              <a:off x="2221" y="2089"/>
              <a:ext cx="39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8" name="Line 2014"/>
            <p:cNvSpPr>
              <a:spLocks noChangeShapeType="1"/>
            </p:cNvSpPr>
            <p:nvPr/>
          </p:nvSpPr>
          <p:spPr bwMode="auto">
            <a:xfrm>
              <a:off x="2248" y="2106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49" name="Line 2015"/>
            <p:cNvSpPr>
              <a:spLocks noChangeShapeType="1"/>
            </p:cNvSpPr>
            <p:nvPr/>
          </p:nvSpPr>
          <p:spPr bwMode="auto">
            <a:xfrm>
              <a:off x="2234" y="2124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0" name="Line 2016"/>
            <p:cNvSpPr>
              <a:spLocks noChangeShapeType="1"/>
            </p:cNvSpPr>
            <p:nvPr/>
          </p:nvSpPr>
          <p:spPr bwMode="auto">
            <a:xfrm>
              <a:off x="2221" y="2142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1" name="Line 2017"/>
            <p:cNvSpPr>
              <a:spLocks noChangeShapeType="1"/>
            </p:cNvSpPr>
            <p:nvPr/>
          </p:nvSpPr>
          <p:spPr bwMode="auto">
            <a:xfrm>
              <a:off x="2257" y="2142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2" name="Line 2018"/>
            <p:cNvSpPr>
              <a:spLocks noChangeShapeType="1"/>
            </p:cNvSpPr>
            <p:nvPr/>
          </p:nvSpPr>
          <p:spPr bwMode="auto">
            <a:xfrm flipH="1" flipV="1">
              <a:off x="2175" y="2108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3" name="Line 2019"/>
            <p:cNvSpPr>
              <a:spLocks noChangeShapeType="1"/>
            </p:cNvSpPr>
            <p:nvPr/>
          </p:nvSpPr>
          <p:spPr bwMode="auto">
            <a:xfrm flipV="1">
              <a:off x="2211" y="2089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4" name="Line 2020"/>
            <p:cNvSpPr>
              <a:spLocks noChangeShapeType="1"/>
            </p:cNvSpPr>
            <p:nvPr/>
          </p:nvSpPr>
          <p:spPr bwMode="auto">
            <a:xfrm flipV="1">
              <a:off x="2199" y="2089"/>
              <a:ext cx="25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5" name="Line 2021"/>
            <p:cNvSpPr>
              <a:spLocks noChangeShapeType="1"/>
            </p:cNvSpPr>
            <p:nvPr/>
          </p:nvSpPr>
          <p:spPr bwMode="auto">
            <a:xfrm flipV="1">
              <a:off x="2181" y="2089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6" name="Line 2022"/>
            <p:cNvSpPr>
              <a:spLocks noChangeShapeType="1"/>
            </p:cNvSpPr>
            <p:nvPr/>
          </p:nvSpPr>
          <p:spPr bwMode="auto">
            <a:xfrm>
              <a:off x="2137" y="2117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7" name="Line 2023"/>
            <p:cNvSpPr>
              <a:spLocks noChangeShapeType="1"/>
            </p:cNvSpPr>
            <p:nvPr/>
          </p:nvSpPr>
          <p:spPr bwMode="auto">
            <a:xfrm flipH="1">
              <a:off x="2098" y="2117"/>
              <a:ext cx="39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8" name="Line 2024"/>
            <p:cNvSpPr>
              <a:spLocks noChangeShapeType="1"/>
            </p:cNvSpPr>
            <p:nvPr/>
          </p:nvSpPr>
          <p:spPr bwMode="auto">
            <a:xfrm>
              <a:off x="2125" y="2134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59" name="Line 2025"/>
            <p:cNvSpPr>
              <a:spLocks noChangeShapeType="1"/>
            </p:cNvSpPr>
            <p:nvPr/>
          </p:nvSpPr>
          <p:spPr bwMode="auto">
            <a:xfrm>
              <a:off x="2111" y="2152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0" name="Line 2026"/>
            <p:cNvSpPr>
              <a:spLocks noChangeShapeType="1"/>
            </p:cNvSpPr>
            <p:nvPr/>
          </p:nvSpPr>
          <p:spPr bwMode="auto">
            <a:xfrm>
              <a:off x="2098" y="2170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1" name="Line 2027"/>
            <p:cNvSpPr>
              <a:spLocks noChangeShapeType="1"/>
            </p:cNvSpPr>
            <p:nvPr/>
          </p:nvSpPr>
          <p:spPr bwMode="auto">
            <a:xfrm>
              <a:off x="2134" y="2170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2" name="Line 2028"/>
            <p:cNvSpPr>
              <a:spLocks noChangeShapeType="1"/>
            </p:cNvSpPr>
            <p:nvPr/>
          </p:nvSpPr>
          <p:spPr bwMode="auto">
            <a:xfrm flipH="1" flipV="1">
              <a:off x="2053" y="2135"/>
              <a:ext cx="45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3" name="Line 2029"/>
            <p:cNvSpPr>
              <a:spLocks noChangeShapeType="1"/>
            </p:cNvSpPr>
            <p:nvPr/>
          </p:nvSpPr>
          <p:spPr bwMode="auto">
            <a:xfrm flipV="1">
              <a:off x="2088" y="2117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4" name="Line 2030"/>
            <p:cNvSpPr>
              <a:spLocks noChangeShapeType="1"/>
            </p:cNvSpPr>
            <p:nvPr/>
          </p:nvSpPr>
          <p:spPr bwMode="auto">
            <a:xfrm flipV="1">
              <a:off x="2076" y="2117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5" name="Line 2031"/>
            <p:cNvSpPr>
              <a:spLocks noChangeShapeType="1"/>
            </p:cNvSpPr>
            <p:nvPr/>
          </p:nvSpPr>
          <p:spPr bwMode="auto">
            <a:xfrm flipV="1">
              <a:off x="2058" y="2117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866" name="Line 2032"/>
            <p:cNvSpPr>
              <a:spLocks noChangeShapeType="1"/>
            </p:cNvSpPr>
            <p:nvPr/>
          </p:nvSpPr>
          <p:spPr bwMode="auto">
            <a:xfrm flipH="1" flipV="1">
              <a:off x="1895" y="2157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138" name="Group 2234"/>
          <p:cNvGrpSpPr>
            <a:grpSpLocks/>
          </p:cNvGrpSpPr>
          <p:nvPr/>
        </p:nvGrpSpPr>
        <p:grpSpPr bwMode="auto">
          <a:xfrm>
            <a:off x="1296988" y="2409825"/>
            <a:ext cx="5408612" cy="2441575"/>
            <a:chOff x="817" y="1518"/>
            <a:chExt cx="3407" cy="1538"/>
          </a:xfrm>
        </p:grpSpPr>
        <p:sp>
          <p:nvSpPr>
            <p:cNvPr id="40467" name="Line 2034"/>
            <p:cNvSpPr>
              <a:spLocks noChangeShapeType="1"/>
            </p:cNvSpPr>
            <p:nvPr/>
          </p:nvSpPr>
          <p:spPr bwMode="auto">
            <a:xfrm flipV="1">
              <a:off x="1966" y="2157"/>
              <a:ext cx="38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8" name="Line 2035"/>
            <p:cNvSpPr>
              <a:spLocks noChangeShapeType="1"/>
            </p:cNvSpPr>
            <p:nvPr/>
          </p:nvSpPr>
          <p:spPr bwMode="auto">
            <a:xfrm flipH="1" flipV="1">
              <a:off x="1929" y="2157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9" name="Line 2036"/>
            <p:cNvSpPr>
              <a:spLocks noChangeShapeType="1"/>
            </p:cNvSpPr>
            <p:nvPr/>
          </p:nvSpPr>
          <p:spPr bwMode="auto">
            <a:xfrm flipH="1" flipV="1">
              <a:off x="1968" y="2157"/>
              <a:ext cx="24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0" name="Line 2037"/>
            <p:cNvSpPr>
              <a:spLocks noChangeShapeType="1"/>
            </p:cNvSpPr>
            <p:nvPr/>
          </p:nvSpPr>
          <p:spPr bwMode="auto">
            <a:xfrm flipH="1" flipV="1">
              <a:off x="1992" y="2148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1" name="Line 2038"/>
            <p:cNvSpPr>
              <a:spLocks noChangeShapeType="1"/>
            </p:cNvSpPr>
            <p:nvPr/>
          </p:nvSpPr>
          <p:spPr bwMode="auto">
            <a:xfrm flipH="1" flipV="1">
              <a:off x="1956" y="2148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2" name="Line 2039"/>
            <p:cNvSpPr>
              <a:spLocks noChangeShapeType="1"/>
            </p:cNvSpPr>
            <p:nvPr/>
          </p:nvSpPr>
          <p:spPr bwMode="auto">
            <a:xfrm>
              <a:off x="2004" y="2157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3" name="Line 2040"/>
            <p:cNvSpPr>
              <a:spLocks noChangeShapeType="1"/>
            </p:cNvSpPr>
            <p:nvPr/>
          </p:nvSpPr>
          <p:spPr bwMode="auto">
            <a:xfrm flipH="1">
              <a:off x="1981" y="2165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4" name="Line 2041"/>
            <p:cNvSpPr>
              <a:spLocks noChangeShapeType="1"/>
            </p:cNvSpPr>
            <p:nvPr/>
          </p:nvSpPr>
          <p:spPr bwMode="auto">
            <a:xfrm flipH="1">
              <a:off x="2001" y="2175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5" name="Line 2042"/>
            <p:cNvSpPr>
              <a:spLocks noChangeShapeType="1"/>
            </p:cNvSpPr>
            <p:nvPr/>
          </p:nvSpPr>
          <p:spPr bwMode="auto">
            <a:xfrm flipH="1">
              <a:off x="2027" y="2187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6" name="Line 2043"/>
            <p:cNvSpPr>
              <a:spLocks noChangeShapeType="1"/>
            </p:cNvSpPr>
            <p:nvPr/>
          </p:nvSpPr>
          <p:spPr bwMode="auto">
            <a:xfrm flipH="1" flipV="1">
              <a:off x="1623" y="2134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7" name="Line 2044"/>
            <p:cNvSpPr>
              <a:spLocks noChangeShapeType="1"/>
            </p:cNvSpPr>
            <p:nvPr/>
          </p:nvSpPr>
          <p:spPr bwMode="auto">
            <a:xfrm flipV="1">
              <a:off x="1694" y="2134"/>
              <a:ext cx="38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8" name="Line 2045"/>
            <p:cNvSpPr>
              <a:spLocks noChangeShapeType="1"/>
            </p:cNvSpPr>
            <p:nvPr/>
          </p:nvSpPr>
          <p:spPr bwMode="auto">
            <a:xfrm flipH="1" flipV="1">
              <a:off x="1657" y="2134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79" name="Line 2046"/>
            <p:cNvSpPr>
              <a:spLocks noChangeShapeType="1"/>
            </p:cNvSpPr>
            <p:nvPr/>
          </p:nvSpPr>
          <p:spPr bwMode="auto">
            <a:xfrm flipH="1" flipV="1">
              <a:off x="1696" y="2134"/>
              <a:ext cx="24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0" name="Line 2047"/>
            <p:cNvSpPr>
              <a:spLocks noChangeShapeType="1"/>
            </p:cNvSpPr>
            <p:nvPr/>
          </p:nvSpPr>
          <p:spPr bwMode="auto">
            <a:xfrm flipH="1" flipV="1">
              <a:off x="1720" y="2124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1" name="Line 2048"/>
            <p:cNvSpPr>
              <a:spLocks noChangeShapeType="1"/>
            </p:cNvSpPr>
            <p:nvPr/>
          </p:nvSpPr>
          <p:spPr bwMode="auto">
            <a:xfrm flipH="1" flipV="1">
              <a:off x="1684" y="2125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2" name="Line 2049"/>
            <p:cNvSpPr>
              <a:spLocks noChangeShapeType="1"/>
            </p:cNvSpPr>
            <p:nvPr/>
          </p:nvSpPr>
          <p:spPr bwMode="auto">
            <a:xfrm>
              <a:off x="1732" y="2134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3" name="Line 2050"/>
            <p:cNvSpPr>
              <a:spLocks noChangeShapeType="1"/>
            </p:cNvSpPr>
            <p:nvPr/>
          </p:nvSpPr>
          <p:spPr bwMode="auto">
            <a:xfrm flipH="1">
              <a:off x="1709" y="2142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4" name="Line 2051"/>
            <p:cNvSpPr>
              <a:spLocks noChangeShapeType="1"/>
            </p:cNvSpPr>
            <p:nvPr/>
          </p:nvSpPr>
          <p:spPr bwMode="auto">
            <a:xfrm flipH="1">
              <a:off x="1729" y="2151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5" name="Line 2052"/>
            <p:cNvSpPr>
              <a:spLocks noChangeShapeType="1"/>
            </p:cNvSpPr>
            <p:nvPr/>
          </p:nvSpPr>
          <p:spPr bwMode="auto">
            <a:xfrm flipH="1">
              <a:off x="1755" y="2164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6" name="Line 2053"/>
            <p:cNvSpPr>
              <a:spLocks noChangeShapeType="1"/>
            </p:cNvSpPr>
            <p:nvPr/>
          </p:nvSpPr>
          <p:spPr bwMode="auto">
            <a:xfrm flipV="1">
              <a:off x="2373" y="2077"/>
              <a:ext cx="85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7" name="Line 2054"/>
            <p:cNvSpPr>
              <a:spLocks noChangeShapeType="1"/>
            </p:cNvSpPr>
            <p:nvPr/>
          </p:nvSpPr>
          <p:spPr bwMode="auto">
            <a:xfrm>
              <a:off x="2373" y="2100"/>
              <a:ext cx="18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8" name="Line 2055"/>
            <p:cNvSpPr>
              <a:spLocks noChangeShapeType="1"/>
            </p:cNvSpPr>
            <p:nvPr/>
          </p:nvSpPr>
          <p:spPr bwMode="auto">
            <a:xfrm flipV="1">
              <a:off x="2379" y="2104"/>
              <a:ext cx="58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89" name="Line 2056"/>
            <p:cNvSpPr>
              <a:spLocks noChangeShapeType="1"/>
            </p:cNvSpPr>
            <p:nvPr/>
          </p:nvSpPr>
          <p:spPr bwMode="auto">
            <a:xfrm flipV="1">
              <a:off x="2385" y="2134"/>
              <a:ext cx="28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0" name="Line 2057"/>
            <p:cNvSpPr>
              <a:spLocks noChangeShapeType="1"/>
            </p:cNvSpPr>
            <p:nvPr/>
          </p:nvSpPr>
          <p:spPr bwMode="auto">
            <a:xfrm flipV="1">
              <a:off x="2391" y="2159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1" name="Line 2058"/>
            <p:cNvSpPr>
              <a:spLocks noChangeShapeType="1"/>
            </p:cNvSpPr>
            <p:nvPr/>
          </p:nvSpPr>
          <p:spPr bwMode="auto">
            <a:xfrm flipV="1">
              <a:off x="2413" y="2130"/>
              <a:ext cx="14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2" name="Line 2059"/>
            <p:cNvSpPr>
              <a:spLocks noChangeShapeType="1"/>
            </p:cNvSpPr>
            <p:nvPr/>
          </p:nvSpPr>
          <p:spPr bwMode="auto">
            <a:xfrm flipH="1">
              <a:off x="2336" y="2163"/>
              <a:ext cx="55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3" name="Line 2060"/>
            <p:cNvSpPr>
              <a:spLocks noChangeShapeType="1"/>
            </p:cNvSpPr>
            <p:nvPr/>
          </p:nvSpPr>
          <p:spPr bwMode="auto">
            <a:xfrm flipH="1" flipV="1">
              <a:off x="2363" y="2113"/>
              <a:ext cx="15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4" name="Line 2061"/>
            <p:cNvSpPr>
              <a:spLocks noChangeShapeType="1"/>
            </p:cNvSpPr>
            <p:nvPr/>
          </p:nvSpPr>
          <p:spPr bwMode="auto">
            <a:xfrm flipH="1" flipV="1">
              <a:off x="2351" y="2128"/>
              <a:ext cx="12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5" name="Line 2062"/>
            <p:cNvSpPr>
              <a:spLocks noChangeShapeType="1"/>
            </p:cNvSpPr>
            <p:nvPr/>
          </p:nvSpPr>
          <p:spPr bwMode="auto">
            <a:xfrm flipH="1" flipV="1">
              <a:off x="2335" y="2149"/>
              <a:ext cx="7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6" name="Line 2063"/>
            <p:cNvSpPr>
              <a:spLocks noChangeShapeType="1"/>
            </p:cNvSpPr>
            <p:nvPr/>
          </p:nvSpPr>
          <p:spPr bwMode="auto">
            <a:xfrm flipV="1">
              <a:off x="1817" y="2098"/>
              <a:ext cx="79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7" name="Line 2064"/>
            <p:cNvSpPr>
              <a:spLocks noChangeShapeType="1"/>
            </p:cNvSpPr>
            <p:nvPr/>
          </p:nvSpPr>
          <p:spPr bwMode="auto">
            <a:xfrm>
              <a:off x="1817" y="2136"/>
              <a:ext cx="28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8" name="Line 2065"/>
            <p:cNvSpPr>
              <a:spLocks noChangeShapeType="1"/>
            </p:cNvSpPr>
            <p:nvPr/>
          </p:nvSpPr>
          <p:spPr bwMode="auto">
            <a:xfrm flipV="1">
              <a:off x="1826" y="2128"/>
              <a:ext cx="54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99" name="Line 2066"/>
            <p:cNvSpPr>
              <a:spLocks noChangeShapeType="1"/>
            </p:cNvSpPr>
            <p:nvPr/>
          </p:nvSpPr>
          <p:spPr bwMode="auto">
            <a:xfrm flipV="1">
              <a:off x="1836" y="2163"/>
              <a:ext cx="26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0" name="Line 2067"/>
            <p:cNvSpPr>
              <a:spLocks noChangeShapeType="1"/>
            </p:cNvSpPr>
            <p:nvPr/>
          </p:nvSpPr>
          <p:spPr bwMode="auto">
            <a:xfrm flipV="1">
              <a:off x="1845" y="2188"/>
              <a:ext cx="15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1" name="Line 2068"/>
            <p:cNvSpPr>
              <a:spLocks noChangeShapeType="1"/>
            </p:cNvSpPr>
            <p:nvPr/>
          </p:nvSpPr>
          <p:spPr bwMode="auto">
            <a:xfrm flipV="1">
              <a:off x="1862" y="2156"/>
              <a:ext cx="14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2" name="Line 2069"/>
            <p:cNvSpPr>
              <a:spLocks noChangeShapeType="1"/>
            </p:cNvSpPr>
            <p:nvPr/>
          </p:nvSpPr>
          <p:spPr bwMode="auto">
            <a:xfrm flipH="1">
              <a:off x="1794" y="2195"/>
              <a:ext cx="51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3" name="Line 2070"/>
            <p:cNvSpPr>
              <a:spLocks noChangeShapeType="1"/>
            </p:cNvSpPr>
            <p:nvPr/>
          </p:nvSpPr>
          <p:spPr bwMode="auto">
            <a:xfrm flipH="1" flipV="1">
              <a:off x="1810" y="2150"/>
              <a:ext cx="24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4" name="Line 2071"/>
            <p:cNvSpPr>
              <a:spLocks noChangeShapeType="1"/>
            </p:cNvSpPr>
            <p:nvPr/>
          </p:nvSpPr>
          <p:spPr bwMode="auto">
            <a:xfrm flipH="1" flipV="1">
              <a:off x="1800" y="2168"/>
              <a:ext cx="20" cy="3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5" name="Line 2072"/>
            <p:cNvSpPr>
              <a:spLocks noChangeShapeType="1"/>
            </p:cNvSpPr>
            <p:nvPr/>
          </p:nvSpPr>
          <p:spPr bwMode="auto">
            <a:xfrm flipH="1" flipV="1">
              <a:off x="1788" y="2191"/>
              <a:ext cx="12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6" name="Line 2073"/>
            <p:cNvSpPr>
              <a:spLocks noChangeShapeType="1"/>
            </p:cNvSpPr>
            <p:nvPr/>
          </p:nvSpPr>
          <p:spPr bwMode="auto">
            <a:xfrm flipH="1">
              <a:off x="1192" y="2199"/>
              <a:ext cx="86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7" name="Line 2074"/>
            <p:cNvSpPr>
              <a:spLocks noChangeShapeType="1"/>
            </p:cNvSpPr>
            <p:nvPr/>
          </p:nvSpPr>
          <p:spPr bwMode="auto">
            <a:xfrm flipH="1" flipV="1">
              <a:off x="1264" y="2135"/>
              <a:ext cx="14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8" name="Line 2075"/>
            <p:cNvSpPr>
              <a:spLocks noChangeShapeType="1"/>
            </p:cNvSpPr>
            <p:nvPr/>
          </p:nvSpPr>
          <p:spPr bwMode="auto">
            <a:xfrm flipH="1">
              <a:off x="1214" y="2179"/>
              <a:ext cx="59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09" name="Line 2076"/>
            <p:cNvSpPr>
              <a:spLocks noChangeShapeType="1"/>
            </p:cNvSpPr>
            <p:nvPr/>
          </p:nvSpPr>
          <p:spPr bwMode="auto">
            <a:xfrm flipH="1">
              <a:off x="1240" y="2156"/>
              <a:ext cx="29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0" name="Line 2077"/>
            <p:cNvSpPr>
              <a:spLocks noChangeShapeType="1"/>
            </p:cNvSpPr>
            <p:nvPr/>
          </p:nvSpPr>
          <p:spPr bwMode="auto">
            <a:xfrm flipH="1">
              <a:off x="1249" y="2135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1" name="Line 2078"/>
            <p:cNvSpPr>
              <a:spLocks noChangeShapeType="1"/>
            </p:cNvSpPr>
            <p:nvPr/>
          </p:nvSpPr>
          <p:spPr bwMode="auto">
            <a:xfrm flipH="1">
              <a:off x="1225" y="2162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2" name="Line 2079"/>
            <p:cNvSpPr>
              <a:spLocks noChangeShapeType="1"/>
            </p:cNvSpPr>
            <p:nvPr/>
          </p:nvSpPr>
          <p:spPr bwMode="auto">
            <a:xfrm flipV="1">
              <a:off x="1264" y="2124"/>
              <a:ext cx="56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3" name="Line 2080"/>
            <p:cNvSpPr>
              <a:spLocks noChangeShapeType="1"/>
            </p:cNvSpPr>
            <p:nvPr/>
          </p:nvSpPr>
          <p:spPr bwMode="auto">
            <a:xfrm>
              <a:off x="1277" y="2133"/>
              <a:ext cx="11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4" name="Line 2081"/>
            <p:cNvSpPr>
              <a:spLocks noChangeShapeType="1"/>
            </p:cNvSpPr>
            <p:nvPr/>
          </p:nvSpPr>
          <p:spPr bwMode="auto">
            <a:xfrm>
              <a:off x="1292" y="2129"/>
              <a:ext cx="9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5" name="Line 2082"/>
            <p:cNvSpPr>
              <a:spLocks noChangeShapeType="1"/>
            </p:cNvSpPr>
            <p:nvPr/>
          </p:nvSpPr>
          <p:spPr bwMode="auto">
            <a:xfrm>
              <a:off x="1313" y="2125"/>
              <a:ext cx="6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6" name="Line 2083"/>
            <p:cNvSpPr>
              <a:spLocks noChangeShapeType="1"/>
            </p:cNvSpPr>
            <p:nvPr/>
          </p:nvSpPr>
          <p:spPr bwMode="auto">
            <a:xfrm flipH="1" flipV="1">
              <a:off x="1362" y="2152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7" name="Line 2084"/>
            <p:cNvSpPr>
              <a:spLocks noChangeShapeType="1"/>
            </p:cNvSpPr>
            <p:nvPr/>
          </p:nvSpPr>
          <p:spPr bwMode="auto">
            <a:xfrm flipV="1">
              <a:off x="1433" y="2152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8" name="Line 2085"/>
            <p:cNvSpPr>
              <a:spLocks noChangeShapeType="1"/>
            </p:cNvSpPr>
            <p:nvPr/>
          </p:nvSpPr>
          <p:spPr bwMode="auto">
            <a:xfrm flipH="1" flipV="1">
              <a:off x="1397" y="2152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19" name="Line 2086"/>
            <p:cNvSpPr>
              <a:spLocks noChangeShapeType="1"/>
            </p:cNvSpPr>
            <p:nvPr/>
          </p:nvSpPr>
          <p:spPr bwMode="auto">
            <a:xfrm flipH="1" flipV="1">
              <a:off x="1436" y="2152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0" name="Line 2087"/>
            <p:cNvSpPr>
              <a:spLocks noChangeShapeType="1"/>
            </p:cNvSpPr>
            <p:nvPr/>
          </p:nvSpPr>
          <p:spPr bwMode="auto">
            <a:xfrm flipH="1" flipV="1">
              <a:off x="1459" y="2143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1" name="Line 2088"/>
            <p:cNvSpPr>
              <a:spLocks noChangeShapeType="1"/>
            </p:cNvSpPr>
            <p:nvPr/>
          </p:nvSpPr>
          <p:spPr bwMode="auto">
            <a:xfrm flipH="1" flipV="1">
              <a:off x="1423" y="2143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2" name="Line 2089"/>
            <p:cNvSpPr>
              <a:spLocks noChangeShapeType="1"/>
            </p:cNvSpPr>
            <p:nvPr/>
          </p:nvSpPr>
          <p:spPr bwMode="auto">
            <a:xfrm>
              <a:off x="1472" y="2152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3" name="Line 2090"/>
            <p:cNvSpPr>
              <a:spLocks noChangeShapeType="1"/>
            </p:cNvSpPr>
            <p:nvPr/>
          </p:nvSpPr>
          <p:spPr bwMode="auto">
            <a:xfrm flipH="1">
              <a:off x="1449" y="2160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4" name="Line 2091"/>
            <p:cNvSpPr>
              <a:spLocks noChangeShapeType="1"/>
            </p:cNvSpPr>
            <p:nvPr/>
          </p:nvSpPr>
          <p:spPr bwMode="auto">
            <a:xfrm flipH="1">
              <a:off x="1468" y="2169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5" name="Line 2092"/>
            <p:cNvSpPr>
              <a:spLocks noChangeShapeType="1"/>
            </p:cNvSpPr>
            <p:nvPr/>
          </p:nvSpPr>
          <p:spPr bwMode="auto">
            <a:xfrm flipH="1">
              <a:off x="1494" y="2182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6" name="Line 2093"/>
            <p:cNvSpPr>
              <a:spLocks noChangeShapeType="1"/>
            </p:cNvSpPr>
            <p:nvPr/>
          </p:nvSpPr>
          <p:spPr bwMode="auto">
            <a:xfrm flipH="1" flipV="1">
              <a:off x="1003" y="2135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7" name="Line 2094"/>
            <p:cNvSpPr>
              <a:spLocks noChangeShapeType="1"/>
            </p:cNvSpPr>
            <p:nvPr/>
          </p:nvSpPr>
          <p:spPr bwMode="auto">
            <a:xfrm flipV="1">
              <a:off x="1074" y="2135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8" name="Line 2095"/>
            <p:cNvSpPr>
              <a:spLocks noChangeShapeType="1"/>
            </p:cNvSpPr>
            <p:nvPr/>
          </p:nvSpPr>
          <p:spPr bwMode="auto">
            <a:xfrm flipH="1" flipV="1">
              <a:off x="1038" y="2135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29" name="Line 2096"/>
            <p:cNvSpPr>
              <a:spLocks noChangeShapeType="1"/>
            </p:cNvSpPr>
            <p:nvPr/>
          </p:nvSpPr>
          <p:spPr bwMode="auto">
            <a:xfrm flipH="1" flipV="1">
              <a:off x="1077" y="2135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0" name="Line 2097"/>
            <p:cNvSpPr>
              <a:spLocks noChangeShapeType="1"/>
            </p:cNvSpPr>
            <p:nvPr/>
          </p:nvSpPr>
          <p:spPr bwMode="auto">
            <a:xfrm flipH="1" flipV="1">
              <a:off x="1100" y="2126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1" name="Line 2098"/>
            <p:cNvSpPr>
              <a:spLocks noChangeShapeType="1"/>
            </p:cNvSpPr>
            <p:nvPr/>
          </p:nvSpPr>
          <p:spPr bwMode="auto">
            <a:xfrm flipH="1" flipV="1">
              <a:off x="1065" y="2126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2" name="Line 2099"/>
            <p:cNvSpPr>
              <a:spLocks noChangeShapeType="1"/>
            </p:cNvSpPr>
            <p:nvPr/>
          </p:nvSpPr>
          <p:spPr bwMode="auto">
            <a:xfrm>
              <a:off x="1113" y="2135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3" name="Line 2100"/>
            <p:cNvSpPr>
              <a:spLocks noChangeShapeType="1"/>
            </p:cNvSpPr>
            <p:nvPr/>
          </p:nvSpPr>
          <p:spPr bwMode="auto">
            <a:xfrm flipH="1">
              <a:off x="1090" y="2143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4" name="Line 2101"/>
            <p:cNvSpPr>
              <a:spLocks noChangeShapeType="1"/>
            </p:cNvSpPr>
            <p:nvPr/>
          </p:nvSpPr>
          <p:spPr bwMode="auto">
            <a:xfrm flipH="1">
              <a:off x="1110" y="2152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5" name="Line 2102"/>
            <p:cNvSpPr>
              <a:spLocks noChangeShapeType="1"/>
            </p:cNvSpPr>
            <p:nvPr/>
          </p:nvSpPr>
          <p:spPr bwMode="auto">
            <a:xfrm flipH="1">
              <a:off x="1136" y="2165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6" name="Line 2103"/>
            <p:cNvSpPr>
              <a:spLocks noChangeShapeType="1"/>
            </p:cNvSpPr>
            <p:nvPr/>
          </p:nvSpPr>
          <p:spPr bwMode="auto">
            <a:xfrm flipH="1" flipV="1">
              <a:off x="817" y="2109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7" name="Line 2104"/>
            <p:cNvSpPr>
              <a:spLocks noChangeShapeType="1"/>
            </p:cNvSpPr>
            <p:nvPr/>
          </p:nvSpPr>
          <p:spPr bwMode="auto">
            <a:xfrm flipV="1">
              <a:off x="888" y="2109"/>
              <a:ext cx="39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8" name="Line 2105"/>
            <p:cNvSpPr>
              <a:spLocks noChangeShapeType="1"/>
            </p:cNvSpPr>
            <p:nvPr/>
          </p:nvSpPr>
          <p:spPr bwMode="auto">
            <a:xfrm flipH="1" flipV="1">
              <a:off x="852" y="2109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39" name="Line 2106"/>
            <p:cNvSpPr>
              <a:spLocks noChangeShapeType="1"/>
            </p:cNvSpPr>
            <p:nvPr/>
          </p:nvSpPr>
          <p:spPr bwMode="auto">
            <a:xfrm flipH="1" flipV="1">
              <a:off x="891" y="2109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0" name="Line 2107"/>
            <p:cNvSpPr>
              <a:spLocks noChangeShapeType="1"/>
            </p:cNvSpPr>
            <p:nvPr/>
          </p:nvSpPr>
          <p:spPr bwMode="auto">
            <a:xfrm flipH="1" flipV="1">
              <a:off x="914" y="2100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1" name="Line 2108"/>
            <p:cNvSpPr>
              <a:spLocks noChangeShapeType="1"/>
            </p:cNvSpPr>
            <p:nvPr/>
          </p:nvSpPr>
          <p:spPr bwMode="auto">
            <a:xfrm flipH="1" flipV="1">
              <a:off x="878" y="2100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2" name="Line 2109"/>
            <p:cNvSpPr>
              <a:spLocks noChangeShapeType="1"/>
            </p:cNvSpPr>
            <p:nvPr/>
          </p:nvSpPr>
          <p:spPr bwMode="auto">
            <a:xfrm>
              <a:off x="927" y="2109"/>
              <a:ext cx="4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3" name="Line 2110"/>
            <p:cNvSpPr>
              <a:spLocks noChangeShapeType="1"/>
            </p:cNvSpPr>
            <p:nvPr/>
          </p:nvSpPr>
          <p:spPr bwMode="auto">
            <a:xfrm flipH="1">
              <a:off x="904" y="2117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4" name="Line 2111"/>
            <p:cNvSpPr>
              <a:spLocks noChangeShapeType="1"/>
            </p:cNvSpPr>
            <p:nvPr/>
          </p:nvSpPr>
          <p:spPr bwMode="auto">
            <a:xfrm flipH="1">
              <a:off x="923" y="2127"/>
              <a:ext cx="27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5" name="Line 2112"/>
            <p:cNvSpPr>
              <a:spLocks noChangeShapeType="1"/>
            </p:cNvSpPr>
            <p:nvPr/>
          </p:nvSpPr>
          <p:spPr bwMode="auto">
            <a:xfrm flipH="1">
              <a:off x="950" y="2139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6" name="Line 2113"/>
            <p:cNvSpPr>
              <a:spLocks noChangeShapeType="1"/>
            </p:cNvSpPr>
            <p:nvPr/>
          </p:nvSpPr>
          <p:spPr bwMode="auto">
            <a:xfrm flipH="1">
              <a:off x="1488" y="2191"/>
              <a:ext cx="86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7" name="Line 2114"/>
            <p:cNvSpPr>
              <a:spLocks noChangeShapeType="1"/>
            </p:cNvSpPr>
            <p:nvPr/>
          </p:nvSpPr>
          <p:spPr bwMode="auto">
            <a:xfrm flipH="1" flipV="1">
              <a:off x="1560" y="2127"/>
              <a:ext cx="14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8" name="Line 2115"/>
            <p:cNvSpPr>
              <a:spLocks noChangeShapeType="1"/>
            </p:cNvSpPr>
            <p:nvPr/>
          </p:nvSpPr>
          <p:spPr bwMode="auto">
            <a:xfrm flipH="1">
              <a:off x="1510" y="2171"/>
              <a:ext cx="59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49" name="Line 2116"/>
            <p:cNvSpPr>
              <a:spLocks noChangeShapeType="1"/>
            </p:cNvSpPr>
            <p:nvPr/>
          </p:nvSpPr>
          <p:spPr bwMode="auto">
            <a:xfrm flipH="1">
              <a:off x="1537" y="2148"/>
              <a:ext cx="28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0" name="Line 2117"/>
            <p:cNvSpPr>
              <a:spLocks noChangeShapeType="1"/>
            </p:cNvSpPr>
            <p:nvPr/>
          </p:nvSpPr>
          <p:spPr bwMode="auto">
            <a:xfrm flipH="1">
              <a:off x="1545" y="2127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1" name="Line 2118"/>
            <p:cNvSpPr>
              <a:spLocks noChangeShapeType="1"/>
            </p:cNvSpPr>
            <p:nvPr/>
          </p:nvSpPr>
          <p:spPr bwMode="auto">
            <a:xfrm flipH="1">
              <a:off x="1522" y="2154"/>
              <a:ext cx="15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2" name="Line 2119"/>
            <p:cNvSpPr>
              <a:spLocks noChangeShapeType="1"/>
            </p:cNvSpPr>
            <p:nvPr/>
          </p:nvSpPr>
          <p:spPr bwMode="auto">
            <a:xfrm flipV="1">
              <a:off x="1560" y="2115"/>
              <a:ext cx="56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3" name="Line 2120"/>
            <p:cNvSpPr>
              <a:spLocks noChangeShapeType="1"/>
            </p:cNvSpPr>
            <p:nvPr/>
          </p:nvSpPr>
          <p:spPr bwMode="auto">
            <a:xfrm>
              <a:off x="1573" y="2124"/>
              <a:ext cx="11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4" name="Line 2121"/>
            <p:cNvSpPr>
              <a:spLocks noChangeShapeType="1"/>
            </p:cNvSpPr>
            <p:nvPr/>
          </p:nvSpPr>
          <p:spPr bwMode="auto">
            <a:xfrm>
              <a:off x="1588" y="2121"/>
              <a:ext cx="9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5" name="Line 2122"/>
            <p:cNvSpPr>
              <a:spLocks noChangeShapeType="1"/>
            </p:cNvSpPr>
            <p:nvPr/>
          </p:nvSpPr>
          <p:spPr bwMode="auto">
            <a:xfrm>
              <a:off x="1609" y="2117"/>
              <a:ext cx="5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6" name="Line 2123"/>
            <p:cNvSpPr>
              <a:spLocks noChangeShapeType="1"/>
            </p:cNvSpPr>
            <p:nvPr/>
          </p:nvSpPr>
          <p:spPr bwMode="auto">
            <a:xfrm flipH="1">
              <a:off x="2001" y="1979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7" name="Line 2124"/>
            <p:cNvSpPr>
              <a:spLocks noChangeShapeType="1"/>
            </p:cNvSpPr>
            <p:nvPr/>
          </p:nvSpPr>
          <p:spPr bwMode="auto">
            <a:xfrm flipH="1">
              <a:off x="1511" y="1979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8" name="Line 2125"/>
            <p:cNvSpPr>
              <a:spLocks noChangeShapeType="1"/>
            </p:cNvSpPr>
            <p:nvPr/>
          </p:nvSpPr>
          <p:spPr bwMode="auto">
            <a:xfrm flipH="1">
              <a:off x="1511" y="1877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59" name="Line 2126"/>
            <p:cNvSpPr>
              <a:spLocks noChangeShapeType="1"/>
            </p:cNvSpPr>
            <p:nvPr/>
          </p:nvSpPr>
          <p:spPr bwMode="auto">
            <a:xfrm flipH="1">
              <a:off x="1511" y="1866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0" name="Line 2127"/>
            <p:cNvSpPr>
              <a:spLocks noChangeShapeType="1"/>
            </p:cNvSpPr>
            <p:nvPr/>
          </p:nvSpPr>
          <p:spPr bwMode="auto">
            <a:xfrm flipH="1">
              <a:off x="1511" y="1748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1" name="Line 2128"/>
            <p:cNvSpPr>
              <a:spLocks noChangeShapeType="1"/>
            </p:cNvSpPr>
            <p:nvPr/>
          </p:nvSpPr>
          <p:spPr bwMode="auto">
            <a:xfrm flipH="1">
              <a:off x="1511" y="1758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2" name="Line 2129"/>
            <p:cNvSpPr>
              <a:spLocks noChangeShapeType="1"/>
            </p:cNvSpPr>
            <p:nvPr/>
          </p:nvSpPr>
          <p:spPr bwMode="auto">
            <a:xfrm flipH="1">
              <a:off x="1511" y="1642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3" name="Line 2130"/>
            <p:cNvSpPr>
              <a:spLocks noChangeShapeType="1"/>
            </p:cNvSpPr>
            <p:nvPr/>
          </p:nvSpPr>
          <p:spPr bwMode="auto">
            <a:xfrm flipH="1">
              <a:off x="1511" y="1633"/>
              <a:ext cx="3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4" name="Line 2131"/>
            <p:cNvSpPr>
              <a:spLocks noChangeShapeType="1"/>
            </p:cNvSpPr>
            <p:nvPr/>
          </p:nvSpPr>
          <p:spPr bwMode="auto">
            <a:xfrm flipH="1">
              <a:off x="1515" y="1528"/>
              <a:ext cx="3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5" name="Line 2132"/>
            <p:cNvSpPr>
              <a:spLocks noChangeShapeType="1"/>
            </p:cNvSpPr>
            <p:nvPr/>
          </p:nvSpPr>
          <p:spPr bwMode="auto">
            <a:xfrm>
              <a:off x="2004" y="1518"/>
              <a:ext cx="3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6" name="Freeform 2133"/>
            <p:cNvSpPr>
              <a:spLocks/>
            </p:cNvSpPr>
            <p:nvPr/>
          </p:nvSpPr>
          <p:spPr bwMode="auto">
            <a:xfrm>
              <a:off x="4061" y="2864"/>
              <a:ext cx="123" cy="86"/>
            </a:xfrm>
            <a:custGeom>
              <a:avLst/>
              <a:gdLst>
                <a:gd name="T0" fmla="*/ 0 w 370"/>
                <a:gd name="T1" fmla="*/ 0 h 258"/>
                <a:gd name="T2" fmla="*/ 0 w 370"/>
                <a:gd name="T3" fmla="*/ 0 h 258"/>
                <a:gd name="T4" fmla="*/ 0 w 370"/>
                <a:gd name="T5" fmla="*/ 0 h 258"/>
                <a:gd name="T6" fmla="*/ 0 w 370"/>
                <a:gd name="T7" fmla="*/ 0 h 258"/>
                <a:gd name="T8" fmla="*/ 0 w 370"/>
                <a:gd name="T9" fmla="*/ 0 h 258"/>
                <a:gd name="T10" fmla="*/ 0 w 370"/>
                <a:gd name="T11" fmla="*/ 0 h 258"/>
                <a:gd name="T12" fmla="*/ 0 w 370"/>
                <a:gd name="T13" fmla="*/ 0 h 258"/>
                <a:gd name="T14" fmla="*/ 0 w 370"/>
                <a:gd name="T15" fmla="*/ 0 h 258"/>
                <a:gd name="T16" fmla="*/ 0 w 370"/>
                <a:gd name="T17" fmla="*/ 0 h 258"/>
                <a:gd name="T18" fmla="*/ 0 w 370"/>
                <a:gd name="T19" fmla="*/ 0 h 258"/>
                <a:gd name="T20" fmla="*/ 0 w 370"/>
                <a:gd name="T21" fmla="*/ 0 h 258"/>
                <a:gd name="T22" fmla="*/ 0 w 370"/>
                <a:gd name="T23" fmla="*/ 0 h 258"/>
                <a:gd name="T24" fmla="*/ 0 w 370"/>
                <a:gd name="T25" fmla="*/ 0 h 258"/>
                <a:gd name="T26" fmla="*/ 0 w 370"/>
                <a:gd name="T27" fmla="*/ 0 h 258"/>
                <a:gd name="T28" fmla="*/ 0 w 370"/>
                <a:gd name="T29" fmla="*/ 0 h 258"/>
                <a:gd name="T30" fmla="*/ 0 w 370"/>
                <a:gd name="T31" fmla="*/ 0 h 258"/>
                <a:gd name="T32" fmla="*/ 0 w 370"/>
                <a:gd name="T33" fmla="*/ 0 h 258"/>
                <a:gd name="T34" fmla="*/ 0 w 370"/>
                <a:gd name="T35" fmla="*/ 0 h 258"/>
                <a:gd name="T36" fmla="*/ 0 w 370"/>
                <a:gd name="T37" fmla="*/ 0 h 258"/>
                <a:gd name="T38" fmla="*/ 0 w 370"/>
                <a:gd name="T39" fmla="*/ 0 h 2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0" h="258">
                  <a:moveTo>
                    <a:pt x="370" y="0"/>
                  </a:moveTo>
                  <a:lnTo>
                    <a:pt x="0" y="0"/>
                  </a:lnTo>
                  <a:lnTo>
                    <a:pt x="0" y="231"/>
                  </a:lnTo>
                  <a:lnTo>
                    <a:pt x="25" y="235"/>
                  </a:lnTo>
                  <a:lnTo>
                    <a:pt x="49" y="241"/>
                  </a:lnTo>
                  <a:lnTo>
                    <a:pt x="65" y="243"/>
                  </a:lnTo>
                  <a:lnTo>
                    <a:pt x="82" y="247"/>
                  </a:lnTo>
                  <a:lnTo>
                    <a:pt x="98" y="250"/>
                  </a:lnTo>
                  <a:lnTo>
                    <a:pt x="115" y="251"/>
                  </a:lnTo>
                  <a:lnTo>
                    <a:pt x="132" y="254"/>
                  </a:lnTo>
                  <a:lnTo>
                    <a:pt x="150" y="256"/>
                  </a:lnTo>
                  <a:lnTo>
                    <a:pt x="173" y="257"/>
                  </a:lnTo>
                  <a:lnTo>
                    <a:pt x="196" y="258"/>
                  </a:lnTo>
                  <a:lnTo>
                    <a:pt x="221" y="258"/>
                  </a:lnTo>
                  <a:lnTo>
                    <a:pt x="246" y="258"/>
                  </a:lnTo>
                  <a:lnTo>
                    <a:pt x="270" y="258"/>
                  </a:lnTo>
                  <a:lnTo>
                    <a:pt x="295" y="258"/>
                  </a:lnTo>
                  <a:lnTo>
                    <a:pt x="332" y="257"/>
                  </a:lnTo>
                  <a:lnTo>
                    <a:pt x="370" y="25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7" name="Freeform 2134"/>
            <p:cNvSpPr>
              <a:spLocks/>
            </p:cNvSpPr>
            <p:nvPr/>
          </p:nvSpPr>
          <p:spPr bwMode="auto">
            <a:xfrm>
              <a:off x="2706" y="2928"/>
              <a:ext cx="1478" cy="37"/>
            </a:xfrm>
            <a:custGeom>
              <a:avLst/>
              <a:gdLst>
                <a:gd name="T0" fmla="*/ 0 w 4434"/>
                <a:gd name="T1" fmla="*/ 0 h 110"/>
                <a:gd name="T2" fmla="*/ 0 w 4434"/>
                <a:gd name="T3" fmla="*/ 0 h 110"/>
                <a:gd name="T4" fmla="*/ 0 w 4434"/>
                <a:gd name="T5" fmla="*/ 0 h 110"/>
                <a:gd name="T6" fmla="*/ 0 w 4434"/>
                <a:gd name="T7" fmla="*/ 0 h 110"/>
                <a:gd name="T8" fmla="*/ 0 w 4434"/>
                <a:gd name="T9" fmla="*/ 0 h 110"/>
                <a:gd name="T10" fmla="*/ 0 w 4434"/>
                <a:gd name="T11" fmla="*/ 0 h 110"/>
                <a:gd name="T12" fmla="*/ 0 w 4434"/>
                <a:gd name="T13" fmla="*/ 0 h 110"/>
                <a:gd name="T14" fmla="*/ 0 w 4434"/>
                <a:gd name="T15" fmla="*/ 0 h 110"/>
                <a:gd name="T16" fmla="*/ 0 w 4434"/>
                <a:gd name="T17" fmla="*/ 0 h 110"/>
                <a:gd name="T18" fmla="*/ 0 w 4434"/>
                <a:gd name="T19" fmla="*/ 0 h 110"/>
                <a:gd name="T20" fmla="*/ 0 w 4434"/>
                <a:gd name="T21" fmla="*/ 0 h 110"/>
                <a:gd name="T22" fmla="*/ 0 w 4434"/>
                <a:gd name="T23" fmla="*/ 0 h 110"/>
                <a:gd name="T24" fmla="*/ 0 w 4434"/>
                <a:gd name="T25" fmla="*/ 0 h 110"/>
                <a:gd name="T26" fmla="*/ 1 w 4434"/>
                <a:gd name="T27" fmla="*/ 0 h 110"/>
                <a:gd name="T28" fmla="*/ 1 w 4434"/>
                <a:gd name="T29" fmla="*/ 0 h 110"/>
                <a:gd name="T30" fmla="*/ 1 w 4434"/>
                <a:gd name="T31" fmla="*/ 0 h 110"/>
                <a:gd name="T32" fmla="*/ 1 w 4434"/>
                <a:gd name="T33" fmla="*/ 0 h 110"/>
                <a:gd name="T34" fmla="*/ 1 w 4434"/>
                <a:gd name="T35" fmla="*/ 0 h 110"/>
                <a:gd name="T36" fmla="*/ 1 w 4434"/>
                <a:gd name="T37" fmla="*/ 0 h 110"/>
                <a:gd name="T38" fmla="*/ 1 w 4434"/>
                <a:gd name="T39" fmla="*/ 0 h 110"/>
                <a:gd name="T40" fmla="*/ 1 w 4434"/>
                <a:gd name="T41" fmla="*/ 0 h 110"/>
                <a:gd name="T42" fmla="*/ 1 w 4434"/>
                <a:gd name="T43" fmla="*/ 0 h 110"/>
                <a:gd name="T44" fmla="*/ 1 w 4434"/>
                <a:gd name="T45" fmla="*/ 0 h 110"/>
                <a:gd name="T46" fmla="*/ 1 w 4434"/>
                <a:gd name="T47" fmla="*/ 0 h 110"/>
                <a:gd name="T48" fmla="*/ 1 w 4434"/>
                <a:gd name="T49" fmla="*/ 0 h 110"/>
                <a:gd name="T50" fmla="*/ 1 w 4434"/>
                <a:gd name="T51" fmla="*/ 0 h 110"/>
                <a:gd name="T52" fmla="*/ 1 w 4434"/>
                <a:gd name="T53" fmla="*/ 0 h 110"/>
                <a:gd name="T54" fmla="*/ 1 w 4434"/>
                <a:gd name="T55" fmla="*/ 0 h 110"/>
                <a:gd name="T56" fmla="*/ 1 w 4434"/>
                <a:gd name="T57" fmla="*/ 0 h 110"/>
                <a:gd name="T58" fmla="*/ 1 w 4434"/>
                <a:gd name="T59" fmla="*/ 0 h 110"/>
                <a:gd name="T60" fmla="*/ 1 w 4434"/>
                <a:gd name="T61" fmla="*/ 0 h 110"/>
                <a:gd name="T62" fmla="*/ 1 w 4434"/>
                <a:gd name="T63" fmla="*/ 0 h 110"/>
                <a:gd name="T64" fmla="*/ 1 w 4434"/>
                <a:gd name="T65" fmla="*/ 0 h 110"/>
                <a:gd name="T66" fmla="*/ 2 w 4434"/>
                <a:gd name="T67" fmla="*/ 0 h 110"/>
                <a:gd name="T68" fmla="*/ 2 w 4434"/>
                <a:gd name="T69" fmla="*/ 0 h 110"/>
                <a:gd name="T70" fmla="*/ 2 w 4434"/>
                <a:gd name="T71" fmla="*/ 0 h 110"/>
                <a:gd name="T72" fmla="*/ 2 w 4434"/>
                <a:gd name="T73" fmla="*/ 0 h 110"/>
                <a:gd name="T74" fmla="*/ 2 w 4434"/>
                <a:gd name="T75" fmla="*/ 0 h 110"/>
                <a:gd name="T76" fmla="*/ 2 w 4434"/>
                <a:gd name="T77" fmla="*/ 0 h 110"/>
                <a:gd name="T78" fmla="*/ 2 w 4434"/>
                <a:gd name="T79" fmla="*/ 0 h 110"/>
                <a:gd name="T80" fmla="*/ 2 w 4434"/>
                <a:gd name="T81" fmla="*/ 0 h 110"/>
                <a:gd name="T82" fmla="*/ 2 w 4434"/>
                <a:gd name="T83" fmla="*/ 0 h 110"/>
                <a:gd name="T84" fmla="*/ 2 w 4434"/>
                <a:gd name="T85" fmla="*/ 0 h 110"/>
                <a:gd name="T86" fmla="*/ 2 w 4434"/>
                <a:gd name="T87" fmla="*/ 0 h 110"/>
                <a:gd name="T88" fmla="*/ 2 w 4434"/>
                <a:gd name="T89" fmla="*/ 0 h 110"/>
                <a:gd name="T90" fmla="*/ 2 w 4434"/>
                <a:gd name="T91" fmla="*/ 0 h 11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434" h="110">
                  <a:moveTo>
                    <a:pt x="0" y="43"/>
                  </a:moveTo>
                  <a:lnTo>
                    <a:pt x="23" y="41"/>
                  </a:lnTo>
                  <a:lnTo>
                    <a:pt x="46" y="38"/>
                  </a:lnTo>
                  <a:lnTo>
                    <a:pt x="71" y="35"/>
                  </a:lnTo>
                  <a:lnTo>
                    <a:pt x="103" y="33"/>
                  </a:lnTo>
                  <a:lnTo>
                    <a:pt x="138" y="31"/>
                  </a:lnTo>
                  <a:lnTo>
                    <a:pt x="170" y="31"/>
                  </a:lnTo>
                  <a:lnTo>
                    <a:pt x="203" y="31"/>
                  </a:lnTo>
                  <a:lnTo>
                    <a:pt x="236" y="33"/>
                  </a:lnTo>
                  <a:lnTo>
                    <a:pt x="269" y="35"/>
                  </a:lnTo>
                  <a:lnTo>
                    <a:pt x="300" y="39"/>
                  </a:lnTo>
                  <a:lnTo>
                    <a:pt x="356" y="49"/>
                  </a:lnTo>
                  <a:lnTo>
                    <a:pt x="412" y="60"/>
                  </a:lnTo>
                  <a:lnTo>
                    <a:pt x="466" y="71"/>
                  </a:lnTo>
                  <a:lnTo>
                    <a:pt x="522" y="83"/>
                  </a:lnTo>
                  <a:lnTo>
                    <a:pt x="578" y="93"/>
                  </a:lnTo>
                  <a:lnTo>
                    <a:pt x="634" y="102"/>
                  </a:lnTo>
                  <a:lnTo>
                    <a:pt x="677" y="106"/>
                  </a:lnTo>
                  <a:lnTo>
                    <a:pt x="719" y="109"/>
                  </a:lnTo>
                  <a:lnTo>
                    <a:pt x="761" y="110"/>
                  </a:lnTo>
                  <a:lnTo>
                    <a:pt x="805" y="110"/>
                  </a:lnTo>
                  <a:lnTo>
                    <a:pt x="849" y="109"/>
                  </a:lnTo>
                  <a:lnTo>
                    <a:pt x="892" y="108"/>
                  </a:lnTo>
                  <a:lnTo>
                    <a:pt x="936" y="105"/>
                  </a:lnTo>
                  <a:lnTo>
                    <a:pt x="980" y="101"/>
                  </a:lnTo>
                  <a:lnTo>
                    <a:pt x="1029" y="97"/>
                  </a:lnTo>
                  <a:lnTo>
                    <a:pt x="1078" y="93"/>
                  </a:lnTo>
                  <a:lnTo>
                    <a:pt x="1127" y="89"/>
                  </a:lnTo>
                  <a:lnTo>
                    <a:pt x="1175" y="83"/>
                  </a:lnTo>
                  <a:lnTo>
                    <a:pt x="1223" y="76"/>
                  </a:lnTo>
                  <a:lnTo>
                    <a:pt x="1257" y="69"/>
                  </a:lnTo>
                  <a:lnTo>
                    <a:pt x="1291" y="63"/>
                  </a:lnTo>
                  <a:lnTo>
                    <a:pt x="1326" y="54"/>
                  </a:lnTo>
                  <a:lnTo>
                    <a:pt x="1360" y="48"/>
                  </a:lnTo>
                  <a:lnTo>
                    <a:pt x="1396" y="42"/>
                  </a:lnTo>
                  <a:lnTo>
                    <a:pt x="1441" y="38"/>
                  </a:lnTo>
                  <a:lnTo>
                    <a:pt x="1487" y="35"/>
                  </a:lnTo>
                  <a:lnTo>
                    <a:pt x="1535" y="35"/>
                  </a:lnTo>
                  <a:lnTo>
                    <a:pt x="1583" y="35"/>
                  </a:lnTo>
                  <a:lnTo>
                    <a:pt x="1631" y="34"/>
                  </a:lnTo>
                  <a:lnTo>
                    <a:pt x="1678" y="34"/>
                  </a:lnTo>
                  <a:lnTo>
                    <a:pt x="1727" y="34"/>
                  </a:lnTo>
                  <a:lnTo>
                    <a:pt x="1815" y="33"/>
                  </a:lnTo>
                  <a:lnTo>
                    <a:pt x="1901" y="33"/>
                  </a:lnTo>
                  <a:lnTo>
                    <a:pt x="1987" y="33"/>
                  </a:lnTo>
                  <a:lnTo>
                    <a:pt x="2073" y="34"/>
                  </a:lnTo>
                  <a:lnTo>
                    <a:pt x="2141" y="37"/>
                  </a:lnTo>
                  <a:lnTo>
                    <a:pt x="2209" y="41"/>
                  </a:lnTo>
                  <a:lnTo>
                    <a:pt x="2275" y="45"/>
                  </a:lnTo>
                  <a:lnTo>
                    <a:pt x="2340" y="52"/>
                  </a:lnTo>
                  <a:lnTo>
                    <a:pt x="2406" y="56"/>
                  </a:lnTo>
                  <a:lnTo>
                    <a:pt x="2478" y="58"/>
                  </a:lnTo>
                  <a:lnTo>
                    <a:pt x="2550" y="61"/>
                  </a:lnTo>
                  <a:lnTo>
                    <a:pt x="2625" y="63"/>
                  </a:lnTo>
                  <a:lnTo>
                    <a:pt x="2701" y="65"/>
                  </a:lnTo>
                  <a:lnTo>
                    <a:pt x="2751" y="67"/>
                  </a:lnTo>
                  <a:lnTo>
                    <a:pt x="2800" y="67"/>
                  </a:lnTo>
                  <a:lnTo>
                    <a:pt x="2849" y="68"/>
                  </a:lnTo>
                  <a:lnTo>
                    <a:pt x="2898" y="67"/>
                  </a:lnTo>
                  <a:lnTo>
                    <a:pt x="2946" y="65"/>
                  </a:lnTo>
                  <a:lnTo>
                    <a:pt x="2994" y="63"/>
                  </a:lnTo>
                  <a:lnTo>
                    <a:pt x="3049" y="57"/>
                  </a:lnTo>
                  <a:lnTo>
                    <a:pt x="3099" y="50"/>
                  </a:lnTo>
                  <a:lnTo>
                    <a:pt x="3150" y="39"/>
                  </a:lnTo>
                  <a:lnTo>
                    <a:pt x="3200" y="30"/>
                  </a:lnTo>
                  <a:lnTo>
                    <a:pt x="3251" y="19"/>
                  </a:lnTo>
                  <a:lnTo>
                    <a:pt x="3302" y="12"/>
                  </a:lnTo>
                  <a:lnTo>
                    <a:pt x="3356" y="7"/>
                  </a:lnTo>
                  <a:lnTo>
                    <a:pt x="3403" y="3"/>
                  </a:lnTo>
                  <a:lnTo>
                    <a:pt x="3451" y="1"/>
                  </a:lnTo>
                  <a:lnTo>
                    <a:pt x="3499" y="0"/>
                  </a:lnTo>
                  <a:lnTo>
                    <a:pt x="3548" y="0"/>
                  </a:lnTo>
                  <a:lnTo>
                    <a:pt x="3597" y="1"/>
                  </a:lnTo>
                  <a:lnTo>
                    <a:pt x="3646" y="3"/>
                  </a:lnTo>
                  <a:lnTo>
                    <a:pt x="3695" y="4"/>
                  </a:lnTo>
                  <a:lnTo>
                    <a:pt x="3743" y="4"/>
                  </a:lnTo>
                  <a:lnTo>
                    <a:pt x="3791" y="5"/>
                  </a:lnTo>
                  <a:lnTo>
                    <a:pt x="3839" y="7"/>
                  </a:lnTo>
                  <a:lnTo>
                    <a:pt x="3885" y="9"/>
                  </a:lnTo>
                  <a:lnTo>
                    <a:pt x="3929" y="12"/>
                  </a:lnTo>
                  <a:lnTo>
                    <a:pt x="3971" y="19"/>
                  </a:lnTo>
                  <a:lnTo>
                    <a:pt x="4013" y="27"/>
                  </a:lnTo>
                  <a:lnTo>
                    <a:pt x="4056" y="35"/>
                  </a:lnTo>
                  <a:lnTo>
                    <a:pt x="4097" y="45"/>
                  </a:lnTo>
                  <a:lnTo>
                    <a:pt x="4139" y="53"/>
                  </a:lnTo>
                  <a:lnTo>
                    <a:pt x="4183" y="60"/>
                  </a:lnTo>
                  <a:lnTo>
                    <a:pt x="4215" y="63"/>
                  </a:lnTo>
                  <a:lnTo>
                    <a:pt x="4250" y="65"/>
                  </a:lnTo>
                  <a:lnTo>
                    <a:pt x="4285" y="65"/>
                  </a:lnTo>
                  <a:lnTo>
                    <a:pt x="4322" y="65"/>
                  </a:lnTo>
                  <a:lnTo>
                    <a:pt x="4359" y="65"/>
                  </a:lnTo>
                  <a:lnTo>
                    <a:pt x="4396" y="64"/>
                  </a:lnTo>
                  <a:lnTo>
                    <a:pt x="4434" y="6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8" name="Line 2135"/>
            <p:cNvSpPr>
              <a:spLocks noChangeShapeType="1"/>
            </p:cNvSpPr>
            <p:nvPr/>
          </p:nvSpPr>
          <p:spPr bwMode="auto">
            <a:xfrm>
              <a:off x="2943" y="2967"/>
              <a:ext cx="70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69" name="Line 2136"/>
            <p:cNvSpPr>
              <a:spLocks noChangeShapeType="1"/>
            </p:cNvSpPr>
            <p:nvPr/>
          </p:nvSpPr>
          <p:spPr bwMode="auto">
            <a:xfrm flipH="1">
              <a:off x="2904" y="2967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0" name="Line 2137"/>
            <p:cNvSpPr>
              <a:spLocks noChangeShapeType="1"/>
            </p:cNvSpPr>
            <p:nvPr/>
          </p:nvSpPr>
          <p:spPr bwMode="auto">
            <a:xfrm>
              <a:off x="2931" y="2983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1" name="Line 2138"/>
            <p:cNvSpPr>
              <a:spLocks noChangeShapeType="1"/>
            </p:cNvSpPr>
            <p:nvPr/>
          </p:nvSpPr>
          <p:spPr bwMode="auto">
            <a:xfrm>
              <a:off x="2916" y="3002"/>
              <a:ext cx="24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2" name="Line 2139"/>
            <p:cNvSpPr>
              <a:spLocks noChangeShapeType="1"/>
            </p:cNvSpPr>
            <p:nvPr/>
          </p:nvSpPr>
          <p:spPr bwMode="auto">
            <a:xfrm>
              <a:off x="2904" y="301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3" name="Line 2140"/>
            <p:cNvSpPr>
              <a:spLocks noChangeShapeType="1"/>
            </p:cNvSpPr>
            <p:nvPr/>
          </p:nvSpPr>
          <p:spPr bwMode="auto">
            <a:xfrm>
              <a:off x="2940" y="301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4" name="Line 2141"/>
            <p:cNvSpPr>
              <a:spLocks noChangeShapeType="1"/>
            </p:cNvSpPr>
            <p:nvPr/>
          </p:nvSpPr>
          <p:spPr bwMode="auto">
            <a:xfrm flipH="1" flipV="1">
              <a:off x="2858" y="2985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5" name="Line 2142"/>
            <p:cNvSpPr>
              <a:spLocks noChangeShapeType="1"/>
            </p:cNvSpPr>
            <p:nvPr/>
          </p:nvSpPr>
          <p:spPr bwMode="auto">
            <a:xfrm flipV="1">
              <a:off x="2894" y="2967"/>
              <a:ext cx="33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6" name="Line 2143"/>
            <p:cNvSpPr>
              <a:spLocks noChangeShapeType="1"/>
            </p:cNvSpPr>
            <p:nvPr/>
          </p:nvSpPr>
          <p:spPr bwMode="auto">
            <a:xfrm flipV="1">
              <a:off x="2881" y="2967"/>
              <a:ext cx="26" cy="3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7" name="Line 2144"/>
            <p:cNvSpPr>
              <a:spLocks noChangeShapeType="1"/>
            </p:cNvSpPr>
            <p:nvPr/>
          </p:nvSpPr>
          <p:spPr bwMode="auto">
            <a:xfrm flipV="1">
              <a:off x="2864" y="2967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8" name="Line 2145"/>
            <p:cNvSpPr>
              <a:spLocks noChangeShapeType="1"/>
            </p:cNvSpPr>
            <p:nvPr/>
          </p:nvSpPr>
          <p:spPr bwMode="auto">
            <a:xfrm>
              <a:off x="2820" y="2994"/>
              <a:ext cx="70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79" name="Line 2146"/>
            <p:cNvSpPr>
              <a:spLocks noChangeShapeType="1"/>
            </p:cNvSpPr>
            <p:nvPr/>
          </p:nvSpPr>
          <p:spPr bwMode="auto">
            <a:xfrm flipH="1">
              <a:off x="2781" y="2994"/>
              <a:ext cx="39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0" name="Line 2147"/>
            <p:cNvSpPr>
              <a:spLocks noChangeShapeType="1"/>
            </p:cNvSpPr>
            <p:nvPr/>
          </p:nvSpPr>
          <p:spPr bwMode="auto">
            <a:xfrm>
              <a:off x="2808" y="3011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1" name="Line 2148"/>
            <p:cNvSpPr>
              <a:spLocks noChangeShapeType="1"/>
            </p:cNvSpPr>
            <p:nvPr/>
          </p:nvSpPr>
          <p:spPr bwMode="auto">
            <a:xfrm>
              <a:off x="2794" y="3030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2" name="Line 2149"/>
            <p:cNvSpPr>
              <a:spLocks noChangeShapeType="1"/>
            </p:cNvSpPr>
            <p:nvPr/>
          </p:nvSpPr>
          <p:spPr bwMode="auto">
            <a:xfrm>
              <a:off x="2781" y="3047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3" name="Line 2150"/>
            <p:cNvSpPr>
              <a:spLocks noChangeShapeType="1"/>
            </p:cNvSpPr>
            <p:nvPr/>
          </p:nvSpPr>
          <p:spPr bwMode="auto">
            <a:xfrm>
              <a:off x="2817" y="3047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4" name="Line 2151"/>
            <p:cNvSpPr>
              <a:spLocks noChangeShapeType="1"/>
            </p:cNvSpPr>
            <p:nvPr/>
          </p:nvSpPr>
          <p:spPr bwMode="auto">
            <a:xfrm flipH="1" flipV="1">
              <a:off x="2735" y="3013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5" name="Line 2152"/>
            <p:cNvSpPr>
              <a:spLocks noChangeShapeType="1"/>
            </p:cNvSpPr>
            <p:nvPr/>
          </p:nvSpPr>
          <p:spPr bwMode="auto">
            <a:xfrm flipV="1">
              <a:off x="2771" y="2994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6" name="Line 2153"/>
            <p:cNvSpPr>
              <a:spLocks noChangeShapeType="1"/>
            </p:cNvSpPr>
            <p:nvPr/>
          </p:nvSpPr>
          <p:spPr bwMode="auto">
            <a:xfrm flipV="1">
              <a:off x="2758" y="2994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7" name="Line 2154"/>
            <p:cNvSpPr>
              <a:spLocks noChangeShapeType="1"/>
            </p:cNvSpPr>
            <p:nvPr/>
          </p:nvSpPr>
          <p:spPr bwMode="auto">
            <a:xfrm flipV="1">
              <a:off x="2741" y="2994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8" name="Line 2155"/>
            <p:cNvSpPr>
              <a:spLocks noChangeShapeType="1"/>
            </p:cNvSpPr>
            <p:nvPr/>
          </p:nvSpPr>
          <p:spPr bwMode="auto">
            <a:xfrm>
              <a:off x="3056" y="2978"/>
              <a:ext cx="17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89" name="Line 2156"/>
            <p:cNvSpPr>
              <a:spLocks noChangeShapeType="1"/>
            </p:cNvSpPr>
            <p:nvPr/>
          </p:nvSpPr>
          <p:spPr bwMode="auto">
            <a:xfrm flipV="1">
              <a:off x="3067" y="3012"/>
              <a:ext cx="28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0" name="Line 2157"/>
            <p:cNvSpPr>
              <a:spLocks noChangeShapeType="1"/>
            </p:cNvSpPr>
            <p:nvPr/>
          </p:nvSpPr>
          <p:spPr bwMode="auto">
            <a:xfrm flipV="1">
              <a:off x="3073" y="3036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1" name="Line 2158"/>
            <p:cNvSpPr>
              <a:spLocks noChangeShapeType="1"/>
            </p:cNvSpPr>
            <p:nvPr/>
          </p:nvSpPr>
          <p:spPr bwMode="auto">
            <a:xfrm flipH="1">
              <a:off x="3018" y="3040"/>
              <a:ext cx="55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2" name="Line 2159"/>
            <p:cNvSpPr>
              <a:spLocks noChangeShapeType="1"/>
            </p:cNvSpPr>
            <p:nvPr/>
          </p:nvSpPr>
          <p:spPr bwMode="auto">
            <a:xfrm flipH="1" flipV="1">
              <a:off x="3046" y="2990"/>
              <a:ext cx="15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3" name="Line 2160"/>
            <p:cNvSpPr>
              <a:spLocks noChangeShapeType="1"/>
            </p:cNvSpPr>
            <p:nvPr/>
          </p:nvSpPr>
          <p:spPr bwMode="auto">
            <a:xfrm flipH="1" flipV="1">
              <a:off x="3034" y="3006"/>
              <a:ext cx="12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4" name="Line 2161"/>
            <p:cNvSpPr>
              <a:spLocks noChangeShapeType="1"/>
            </p:cNvSpPr>
            <p:nvPr/>
          </p:nvSpPr>
          <p:spPr bwMode="auto">
            <a:xfrm flipH="1" flipV="1">
              <a:off x="3018" y="3026"/>
              <a:ext cx="7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5" name="Line 2162"/>
            <p:cNvSpPr>
              <a:spLocks noChangeShapeType="1"/>
            </p:cNvSpPr>
            <p:nvPr/>
          </p:nvSpPr>
          <p:spPr bwMode="auto">
            <a:xfrm>
              <a:off x="4071" y="2949"/>
              <a:ext cx="71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6" name="Freeform 2163"/>
            <p:cNvSpPr>
              <a:spLocks/>
            </p:cNvSpPr>
            <p:nvPr/>
          </p:nvSpPr>
          <p:spPr bwMode="auto">
            <a:xfrm>
              <a:off x="4046" y="2966"/>
              <a:ext cx="15" cy="30"/>
            </a:xfrm>
            <a:custGeom>
              <a:avLst/>
              <a:gdLst>
                <a:gd name="T0" fmla="*/ 0 w 46"/>
                <a:gd name="T1" fmla="*/ 0 h 92"/>
                <a:gd name="T2" fmla="*/ 0 w 46"/>
                <a:gd name="T3" fmla="*/ 0 h 92"/>
                <a:gd name="T4" fmla="*/ 0 w 46"/>
                <a:gd name="T5" fmla="*/ 0 h 92"/>
                <a:gd name="T6" fmla="*/ 0 w 46"/>
                <a:gd name="T7" fmla="*/ 0 h 92"/>
                <a:gd name="T8" fmla="*/ 0 w 46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92">
                  <a:moveTo>
                    <a:pt x="46" y="4"/>
                  </a:moveTo>
                  <a:lnTo>
                    <a:pt x="46" y="92"/>
                  </a:lnTo>
                  <a:lnTo>
                    <a:pt x="0" y="56"/>
                  </a:lnTo>
                  <a:lnTo>
                    <a:pt x="42" y="0"/>
                  </a:lnTo>
                  <a:lnTo>
                    <a:pt x="46" y="4"/>
                  </a:lnTo>
                  <a:close/>
                </a:path>
              </a:pathLst>
            </a:custGeom>
            <a:solidFill>
              <a:srgbClr val="5F504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7" name="Line 2164"/>
            <p:cNvSpPr>
              <a:spLocks noChangeShapeType="1"/>
            </p:cNvSpPr>
            <p:nvPr/>
          </p:nvSpPr>
          <p:spPr bwMode="auto">
            <a:xfrm flipH="1">
              <a:off x="4033" y="2949"/>
              <a:ext cx="38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8" name="Line 2165"/>
            <p:cNvSpPr>
              <a:spLocks noChangeShapeType="1"/>
            </p:cNvSpPr>
            <p:nvPr/>
          </p:nvSpPr>
          <p:spPr bwMode="auto">
            <a:xfrm>
              <a:off x="4060" y="2966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599" name="Line 2166"/>
            <p:cNvSpPr>
              <a:spLocks noChangeShapeType="1"/>
            </p:cNvSpPr>
            <p:nvPr/>
          </p:nvSpPr>
          <p:spPr bwMode="auto">
            <a:xfrm>
              <a:off x="4046" y="2984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0" name="Line 2167"/>
            <p:cNvSpPr>
              <a:spLocks noChangeShapeType="1"/>
            </p:cNvSpPr>
            <p:nvPr/>
          </p:nvSpPr>
          <p:spPr bwMode="auto">
            <a:xfrm>
              <a:off x="4033" y="3002"/>
              <a:ext cx="13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1" name="Line 2168"/>
            <p:cNvSpPr>
              <a:spLocks noChangeShapeType="1"/>
            </p:cNvSpPr>
            <p:nvPr/>
          </p:nvSpPr>
          <p:spPr bwMode="auto">
            <a:xfrm>
              <a:off x="4069" y="3002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2" name="Line 2169"/>
            <p:cNvSpPr>
              <a:spLocks noChangeShapeType="1"/>
            </p:cNvSpPr>
            <p:nvPr/>
          </p:nvSpPr>
          <p:spPr bwMode="auto">
            <a:xfrm flipH="1" flipV="1">
              <a:off x="3987" y="2968"/>
              <a:ext cx="46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3" name="Line 2170"/>
            <p:cNvSpPr>
              <a:spLocks noChangeShapeType="1"/>
            </p:cNvSpPr>
            <p:nvPr/>
          </p:nvSpPr>
          <p:spPr bwMode="auto">
            <a:xfrm flipV="1">
              <a:off x="4023" y="2949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4" name="Line 2171"/>
            <p:cNvSpPr>
              <a:spLocks noChangeShapeType="1"/>
            </p:cNvSpPr>
            <p:nvPr/>
          </p:nvSpPr>
          <p:spPr bwMode="auto">
            <a:xfrm flipV="1">
              <a:off x="4010" y="2949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5" name="Line 2172"/>
            <p:cNvSpPr>
              <a:spLocks noChangeShapeType="1"/>
            </p:cNvSpPr>
            <p:nvPr/>
          </p:nvSpPr>
          <p:spPr bwMode="auto">
            <a:xfrm flipV="1">
              <a:off x="3992" y="2949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6" name="Line 2173"/>
            <p:cNvSpPr>
              <a:spLocks noChangeShapeType="1"/>
            </p:cNvSpPr>
            <p:nvPr/>
          </p:nvSpPr>
          <p:spPr bwMode="auto">
            <a:xfrm>
              <a:off x="3949" y="2977"/>
              <a:ext cx="71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7" name="Line 2174"/>
            <p:cNvSpPr>
              <a:spLocks noChangeShapeType="1"/>
            </p:cNvSpPr>
            <p:nvPr/>
          </p:nvSpPr>
          <p:spPr bwMode="auto">
            <a:xfrm flipH="1">
              <a:off x="3910" y="2977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8" name="Line 2175"/>
            <p:cNvSpPr>
              <a:spLocks noChangeShapeType="1"/>
            </p:cNvSpPr>
            <p:nvPr/>
          </p:nvSpPr>
          <p:spPr bwMode="auto">
            <a:xfrm>
              <a:off x="3937" y="2993"/>
              <a:ext cx="48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09" name="Line 2176"/>
            <p:cNvSpPr>
              <a:spLocks noChangeShapeType="1"/>
            </p:cNvSpPr>
            <p:nvPr/>
          </p:nvSpPr>
          <p:spPr bwMode="auto">
            <a:xfrm>
              <a:off x="3923" y="3012"/>
              <a:ext cx="23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0" name="Line 2177"/>
            <p:cNvSpPr>
              <a:spLocks noChangeShapeType="1"/>
            </p:cNvSpPr>
            <p:nvPr/>
          </p:nvSpPr>
          <p:spPr bwMode="auto">
            <a:xfrm>
              <a:off x="3910" y="3029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1" name="Line 2178"/>
            <p:cNvSpPr>
              <a:spLocks noChangeShapeType="1"/>
            </p:cNvSpPr>
            <p:nvPr/>
          </p:nvSpPr>
          <p:spPr bwMode="auto">
            <a:xfrm>
              <a:off x="3946" y="302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2" name="Line 2179"/>
            <p:cNvSpPr>
              <a:spLocks noChangeShapeType="1"/>
            </p:cNvSpPr>
            <p:nvPr/>
          </p:nvSpPr>
          <p:spPr bwMode="auto">
            <a:xfrm flipH="1" flipV="1">
              <a:off x="3864" y="2996"/>
              <a:ext cx="46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3" name="Line 2180"/>
            <p:cNvSpPr>
              <a:spLocks noChangeShapeType="1"/>
            </p:cNvSpPr>
            <p:nvPr/>
          </p:nvSpPr>
          <p:spPr bwMode="auto">
            <a:xfrm flipV="1">
              <a:off x="3900" y="2977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4" name="Line 2181"/>
            <p:cNvSpPr>
              <a:spLocks noChangeShapeType="1"/>
            </p:cNvSpPr>
            <p:nvPr/>
          </p:nvSpPr>
          <p:spPr bwMode="auto">
            <a:xfrm flipV="1">
              <a:off x="3887" y="2977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5" name="Line 2182"/>
            <p:cNvSpPr>
              <a:spLocks noChangeShapeType="1"/>
            </p:cNvSpPr>
            <p:nvPr/>
          </p:nvSpPr>
          <p:spPr bwMode="auto">
            <a:xfrm flipV="1">
              <a:off x="3870" y="2977"/>
              <a:ext cx="17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6" name="Line 2183"/>
            <p:cNvSpPr>
              <a:spLocks noChangeShapeType="1"/>
            </p:cNvSpPr>
            <p:nvPr/>
          </p:nvSpPr>
          <p:spPr bwMode="auto">
            <a:xfrm>
              <a:off x="4185" y="2960"/>
              <a:ext cx="17" cy="6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7" name="Line 2184"/>
            <p:cNvSpPr>
              <a:spLocks noChangeShapeType="1"/>
            </p:cNvSpPr>
            <p:nvPr/>
          </p:nvSpPr>
          <p:spPr bwMode="auto">
            <a:xfrm flipV="1">
              <a:off x="4197" y="2994"/>
              <a:ext cx="27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8" name="Line 2185"/>
            <p:cNvSpPr>
              <a:spLocks noChangeShapeType="1"/>
            </p:cNvSpPr>
            <p:nvPr/>
          </p:nvSpPr>
          <p:spPr bwMode="auto">
            <a:xfrm flipV="1">
              <a:off x="4202" y="3018"/>
              <a:ext cx="15" cy="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19" name="Line 2186"/>
            <p:cNvSpPr>
              <a:spLocks noChangeShapeType="1"/>
            </p:cNvSpPr>
            <p:nvPr/>
          </p:nvSpPr>
          <p:spPr bwMode="auto">
            <a:xfrm flipH="1">
              <a:off x="4147" y="3023"/>
              <a:ext cx="55" cy="1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0" name="Line 2187"/>
            <p:cNvSpPr>
              <a:spLocks noChangeShapeType="1"/>
            </p:cNvSpPr>
            <p:nvPr/>
          </p:nvSpPr>
          <p:spPr bwMode="auto">
            <a:xfrm flipH="1" flipV="1">
              <a:off x="4175" y="2973"/>
              <a:ext cx="15" cy="5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1" name="Line 2188"/>
            <p:cNvSpPr>
              <a:spLocks noChangeShapeType="1"/>
            </p:cNvSpPr>
            <p:nvPr/>
          </p:nvSpPr>
          <p:spPr bwMode="auto">
            <a:xfrm flipH="1" flipV="1">
              <a:off x="4163" y="2988"/>
              <a:ext cx="12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2" name="Line 2189"/>
            <p:cNvSpPr>
              <a:spLocks noChangeShapeType="1"/>
            </p:cNvSpPr>
            <p:nvPr/>
          </p:nvSpPr>
          <p:spPr bwMode="auto">
            <a:xfrm flipH="1" flipV="1">
              <a:off x="4147" y="3009"/>
              <a:ext cx="7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3" name="Line 2190"/>
            <p:cNvSpPr>
              <a:spLocks noChangeShapeType="1"/>
            </p:cNvSpPr>
            <p:nvPr/>
          </p:nvSpPr>
          <p:spPr bwMode="auto">
            <a:xfrm flipH="1" flipV="1">
              <a:off x="3653" y="2977"/>
              <a:ext cx="68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4" name="Line 2191"/>
            <p:cNvSpPr>
              <a:spLocks noChangeShapeType="1"/>
            </p:cNvSpPr>
            <p:nvPr/>
          </p:nvSpPr>
          <p:spPr bwMode="auto">
            <a:xfrm flipV="1">
              <a:off x="3721" y="2982"/>
              <a:ext cx="41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5" name="Line 2192"/>
            <p:cNvSpPr>
              <a:spLocks noChangeShapeType="1"/>
            </p:cNvSpPr>
            <p:nvPr/>
          </p:nvSpPr>
          <p:spPr bwMode="auto">
            <a:xfrm flipH="1" flipV="1">
              <a:off x="3687" y="2978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6" name="Line 2193"/>
            <p:cNvSpPr>
              <a:spLocks noChangeShapeType="1"/>
            </p:cNvSpPr>
            <p:nvPr/>
          </p:nvSpPr>
          <p:spPr bwMode="auto">
            <a:xfrm flipH="1" flipV="1">
              <a:off x="3727" y="2980"/>
              <a:ext cx="22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7" name="Line 2194"/>
            <p:cNvSpPr>
              <a:spLocks noChangeShapeType="1"/>
            </p:cNvSpPr>
            <p:nvPr/>
          </p:nvSpPr>
          <p:spPr bwMode="auto">
            <a:xfrm flipH="1" flipV="1">
              <a:off x="3750" y="2972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8" name="Line 2195"/>
            <p:cNvSpPr>
              <a:spLocks noChangeShapeType="1"/>
            </p:cNvSpPr>
            <p:nvPr/>
          </p:nvSpPr>
          <p:spPr bwMode="auto">
            <a:xfrm flipH="1" flipV="1">
              <a:off x="3714" y="2970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29" name="Line 2196"/>
            <p:cNvSpPr>
              <a:spLocks noChangeShapeType="1"/>
            </p:cNvSpPr>
            <p:nvPr/>
          </p:nvSpPr>
          <p:spPr bwMode="auto">
            <a:xfrm>
              <a:off x="3762" y="2982"/>
              <a:ext cx="45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0" name="Line 2197"/>
            <p:cNvSpPr>
              <a:spLocks noChangeShapeType="1"/>
            </p:cNvSpPr>
            <p:nvPr/>
          </p:nvSpPr>
          <p:spPr bwMode="auto">
            <a:xfrm flipH="1">
              <a:off x="3737" y="2989"/>
              <a:ext cx="35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1" name="Line 2198"/>
            <p:cNvSpPr>
              <a:spLocks noChangeShapeType="1"/>
            </p:cNvSpPr>
            <p:nvPr/>
          </p:nvSpPr>
          <p:spPr bwMode="auto">
            <a:xfrm flipH="1">
              <a:off x="3757" y="2999"/>
              <a:ext cx="27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2" name="Line 2199"/>
            <p:cNvSpPr>
              <a:spLocks noChangeShapeType="1"/>
            </p:cNvSpPr>
            <p:nvPr/>
          </p:nvSpPr>
          <p:spPr bwMode="auto">
            <a:xfrm flipH="1">
              <a:off x="3783" y="3013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3" name="Line 2200"/>
            <p:cNvSpPr>
              <a:spLocks noChangeShapeType="1"/>
            </p:cNvSpPr>
            <p:nvPr/>
          </p:nvSpPr>
          <p:spPr bwMode="auto">
            <a:xfrm flipH="1" flipV="1">
              <a:off x="3777" y="2954"/>
              <a:ext cx="68" cy="5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4" name="Line 2201"/>
            <p:cNvSpPr>
              <a:spLocks noChangeShapeType="1"/>
            </p:cNvSpPr>
            <p:nvPr/>
          </p:nvSpPr>
          <p:spPr bwMode="auto">
            <a:xfrm flipV="1">
              <a:off x="3845" y="2959"/>
              <a:ext cx="4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5" name="Line 2202"/>
            <p:cNvSpPr>
              <a:spLocks noChangeShapeType="1"/>
            </p:cNvSpPr>
            <p:nvPr/>
          </p:nvSpPr>
          <p:spPr bwMode="auto">
            <a:xfrm flipH="1" flipV="1">
              <a:off x="3811" y="2956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6" name="Line 2203"/>
            <p:cNvSpPr>
              <a:spLocks noChangeShapeType="1"/>
            </p:cNvSpPr>
            <p:nvPr/>
          </p:nvSpPr>
          <p:spPr bwMode="auto">
            <a:xfrm flipH="1" flipV="1">
              <a:off x="3850" y="2958"/>
              <a:ext cx="23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7" name="Line 2204"/>
            <p:cNvSpPr>
              <a:spLocks noChangeShapeType="1"/>
            </p:cNvSpPr>
            <p:nvPr/>
          </p:nvSpPr>
          <p:spPr bwMode="auto">
            <a:xfrm flipH="1" flipV="1">
              <a:off x="3874" y="2949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8" name="Line 2205"/>
            <p:cNvSpPr>
              <a:spLocks noChangeShapeType="1"/>
            </p:cNvSpPr>
            <p:nvPr/>
          </p:nvSpPr>
          <p:spPr bwMode="auto">
            <a:xfrm flipH="1" flipV="1">
              <a:off x="3839" y="2948"/>
              <a:ext cx="11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39" name="Line 2206"/>
            <p:cNvSpPr>
              <a:spLocks noChangeShapeType="1"/>
            </p:cNvSpPr>
            <p:nvPr/>
          </p:nvSpPr>
          <p:spPr bwMode="auto">
            <a:xfrm>
              <a:off x="3886" y="2959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0" name="Line 2207"/>
            <p:cNvSpPr>
              <a:spLocks noChangeShapeType="1"/>
            </p:cNvSpPr>
            <p:nvPr/>
          </p:nvSpPr>
          <p:spPr bwMode="auto">
            <a:xfrm flipH="1">
              <a:off x="3861" y="2968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1" name="Line 2208"/>
            <p:cNvSpPr>
              <a:spLocks noChangeShapeType="1"/>
            </p:cNvSpPr>
            <p:nvPr/>
          </p:nvSpPr>
          <p:spPr bwMode="auto">
            <a:xfrm flipH="1">
              <a:off x="3881" y="2978"/>
              <a:ext cx="27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2" name="Line 2209"/>
            <p:cNvSpPr>
              <a:spLocks noChangeShapeType="1"/>
            </p:cNvSpPr>
            <p:nvPr/>
          </p:nvSpPr>
          <p:spPr bwMode="auto">
            <a:xfrm flipH="1">
              <a:off x="3907" y="2991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3" name="Line 2210"/>
            <p:cNvSpPr>
              <a:spLocks noChangeShapeType="1"/>
            </p:cNvSpPr>
            <p:nvPr/>
          </p:nvSpPr>
          <p:spPr bwMode="auto">
            <a:xfrm flipH="1" flipV="1">
              <a:off x="3594" y="2952"/>
              <a:ext cx="15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4" name="Line 2211"/>
            <p:cNvSpPr>
              <a:spLocks noChangeShapeType="1"/>
            </p:cNvSpPr>
            <p:nvPr/>
          </p:nvSpPr>
          <p:spPr bwMode="auto">
            <a:xfrm flipH="1">
              <a:off x="3571" y="2973"/>
              <a:ext cx="28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5" name="Line 2212"/>
            <p:cNvSpPr>
              <a:spLocks noChangeShapeType="1"/>
            </p:cNvSpPr>
            <p:nvPr/>
          </p:nvSpPr>
          <p:spPr bwMode="auto">
            <a:xfrm flipH="1">
              <a:off x="3579" y="2952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6" name="Line 2213"/>
            <p:cNvSpPr>
              <a:spLocks noChangeShapeType="1"/>
            </p:cNvSpPr>
            <p:nvPr/>
          </p:nvSpPr>
          <p:spPr bwMode="auto">
            <a:xfrm flipV="1">
              <a:off x="3594" y="2940"/>
              <a:ext cx="56" cy="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7" name="Line 2214"/>
            <p:cNvSpPr>
              <a:spLocks noChangeShapeType="1"/>
            </p:cNvSpPr>
            <p:nvPr/>
          </p:nvSpPr>
          <p:spPr bwMode="auto">
            <a:xfrm>
              <a:off x="3607" y="2950"/>
              <a:ext cx="12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8" name="Line 2215"/>
            <p:cNvSpPr>
              <a:spLocks noChangeShapeType="1"/>
            </p:cNvSpPr>
            <p:nvPr/>
          </p:nvSpPr>
          <p:spPr bwMode="auto">
            <a:xfrm>
              <a:off x="3622" y="2946"/>
              <a:ext cx="10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49" name="Line 2216"/>
            <p:cNvSpPr>
              <a:spLocks noChangeShapeType="1"/>
            </p:cNvSpPr>
            <p:nvPr/>
          </p:nvSpPr>
          <p:spPr bwMode="auto">
            <a:xfrm>
              <a:off x="3643" y="2941"/>
              <a:ext cx="6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0" name="Line 2217"/>
            <p:cNvSpPr>
              <a:spLocks noChangeShapeType="1"/>
            </p:cNvSpPr>
            <p:nvPr/>
          </p:nvSpPr>
          <p:spPr bwMode="auto">
            <a:xfrm flipH="1" flipV="1">
              <a:off x="3287" y="2997"/>
              <a:ext cx="68" cy="5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1" name="Line 2218"/>
            <p:cNvSpPr>
              <a:spLocks noChangeShapeType="1"/>
            </p:cNvSpPr>
            <p:nvPr/>
          </p:nvSpPr>
          <p:spPr bwMode="auto">
            <a:xfrm flipV="1">
              <a:off x="3355" y="3002"/>
              <a:ext cx="4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2" name="Line 2219"/>
            <p:cNvSpPr>
              <a:spLocks noChangeShapeType="1"/>
            </p:cNvSpPr>
            <p:nvPr/>
          </p:nvSpPr>
          <p:spPr bwMode="auto">
            <a:xfrm flipH="1" flipV="1">
              <a:off x="3321" y="2999"/>
              <a:ext cx="48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3" name="Line 2220"/>
            <p:cNvSpPr>
              <a:spLocks noChangeShapeType="1"/>
            </p:cNvSpPr>
            <p:nvPr/>
          </p:nvSpPr>
          <p:spPr bwMode="auto">
            <a:xfrm flipH="1" flipV="1">
              <a:off x="3361" y="3001"/>
              <a:ext cx="22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4" name="Line 2221"/>
            <p:cNvSpPr>
              <a:spLocks noChangeShapeType="1"/>
            </p:cNvSpPr>
            <p:nvPr/>
          </p:nvSpPr>
          <p:spPr bwMode="auto">
            <a:xfrm flipH="1" flipV="1">
              <a:off x="3385" y="2992"/>
              <a:ext cx="11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5" name="Line 2222"/>
            <p:cNvSpPr>
              <a:spLocks noChangeShapeType="1"/>
            </p:cNvSpPr>
            <p:nvPr/>
          </p:nvSpPr>
          <p:spPr bwMode="auto">
            <a:xfrm flipH="1" flipV="1">
              <a:off x="3349" y="2991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6" name="Line 2223"/>
            <p:cNvSpPr>
              <a:spLocks noChangeShapeType="1"/>
            </p:cNvSpPr>
            <p:nvPr/>
          </p:nvSpPr>
          <p:spPr bwMode="auto">
            <a:xfrm>
              <a:off x="3396" y="3002"/>
              <a:ext cx="45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7" name="Line 2224"/>
            <p:cNvSpPr>
              <a:spLocks noChangeShapeType="1"/>
            </p:cNvSpPr>
            <p:nvPr/>
          </p:nvSpPr>
          <p:spPr bwMode="auto">
            <a:xfrm flipH="1">
              <a:off x="3371" y="3010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8" name="Line 2225"/>
            <p:cNvSpPr>
              <a:spLocks noChangeShapeType="1"/>
            </p:cNvSpPr>
            <p:nvPr/>
          </p:nvSpPr>
          <p:spPr bwMode="auto">
            <a:xfrm flipH="1">
              <a:off x="3391" y="3020"/>
              <a:ext cx="28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59" name="Line 2226"/>
            <p:cNvSpPr>
              <a:spLocks noChangeShapeType="1"/>
            </p:cNvSpPr>
            <p:nvPr/>
          </p:nvSpPr>
          <p:spPr bwMode="auto">
            <a:xfrm flipH="1">
              <a:off x="3417" y="3034"/>
              <a:ext cx="18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0" name="Line 2227"/>
            <p:cNvSpPr>
              <a:spLocks noChangeShapeType="1"/>
            </p:cNvSpPr>
            <p:nvPr/>
          </p:nvSpPr>
          <p:spPr bwMode="auto">
            <a:xfrm flipH="1" flipV="1">
              <a:off x="3411" y="2975"/>
              <a:ext cx="69" cy="5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1" name="Line 2228"/>
            <p:cNvSpPr>
              <a:spLocks noChangeShapeType="1"/>
            </p:cNvSpPr>
            <p:nvPr/>
          </p:nvSpPr>
          <p:spPr bwMode="auto">
            <a:xfrm flipV="1">
              <a:off x="3480" y="2980"/>
              <a:ext cx="41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2" name="Line 2229"/>
            <p:cNvSpPr>
              <a:spLocks noChangeShapeType="1"/>
            </p:cNvSpPr>
            <p:nvPr/>
          </p:nvSpPr>
          <p:spPr bwMode="auto">
            <a:xfrm flipH="1" flipV="1">
              <a:off x="3445" y="2977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3" name="Line 2230"/>
            <p:cNvSpPr>
              <a:spLocks noChangeShapeType="1"/>
            </p:cNvSpPr>
            <p:nvPr/>
          </p:nvSpPr>
          <p:spPr bwMode="auto">
            <a:xfrm flipH="1" flipV="1">
              <a:off x="3485" y="2978"/>
              <a:ext cx="22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4" name="Line 2231"/>
            <p:cNvSpPr>
              <a:spLocks noChangeShapeType="1"/>
            </p:cNvSpPr>
            <p:nvPr/>
          </p:nvSpPr>
          <p:spPr bwMode="auto">
            <a:xfrm flipH="1" flipV="1">
              <a:off x="3508" y="2970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5" name="Line 2232"/>
            <p:cNvSpPr>
              <a:spLocks noChangeShapeType="1"/>
            </p:cNvSpPr>
            <p:nvPr/>
          </p:nvSpPr>
          <p:spPr bwMode="auto">
            <a:xfrm flipH="1" flipV="1">
              <a:off x="3473" y="296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666" name="Line 2233"/>
            <p:cNvSpPr>
              <a:spLocks noChangeShapeType="1"/>
            </p:cNvSpPr>
            <p:nvPr/>
          </p:nvSpPr>
          <p:spPr bwMode="auto">
            <a:xfrm>
              <a:off x="3521" y="2980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139" name="Group 2435"/>
          <p:cNvGrpSpPr>
            <a:grpSpLocks/>
          </p:cNvGrpSpPr>
          <p:nvPr/>
        </p:nvGrpSpPr>
        <p:grpSpPr bwMode="auto">
          <a:xfrm>
            <a:off x="1252538" y="1973263"/>
            <a:ext cx="6313487" cy="3575050"/>
            <a:chOff x="789" y="1243"/>
            <a:chExt cx="3977" cy="2252"/>
          </a:xfrm>
        </p:grpSpPr>
        <p:sp>
          <p:nvSpPr>
            <p:cNvPr id="40267" name="Line 2235"/>
            <p:cNvSpPr>
              <a:spLocks noChangeShapeType="1"/>
            </p:cNvSpPr>
            <p:nvPr/>
          </p:nvSpPr>
          <p:spPr bwMode="auto">
            <a:xfrm flipH="1">
              <a:off x="3496" y="2988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68" name="Line 2236"/>
            <p:cNvSpPr>
              <a:spLocks noChangeShapeType="1"/>
            </p:cNvSpPr>
            <p:nvPr/>
          </p:nvSpPr>
          <p:spPr bwMode="auto">
            <a:xfrm flipH="1">
              <a:off x="3515" y="2998"/>
              <a:ext cx="28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69" name="Line 2237"/>
            <p:cNvSpPr>
              <a:spLocks noChangeShapeType="1"/>
            </p:cNvSpPr>
            <p:nvPr/>
          </p:nvSpPr>
          <p:spPr bwMode="auto">
            <a:xfrm flipH="1">
              <a:off x="3541" y="3012"/>
              <a:ext cx="19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0" name="Line 2238"/>
            <p:cNvSpPr>
              <a:spLocks noChangeShapeType="1"/>
            </p:cNvSpPr>
            <p:nvPr/>
          </p:nvSpPr>
          <p:spPr bwMode="auto">
            <a:xfrm flipH="1" flipV="1">
              <a:off x="3228" y="2973"/>
              <a:ext cx="15" cy="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1" name="Line 2239"/>
            <p:cNvSpPr>
              <a:spLocks noChangeShapeType="1"/>
            </p:cNvSpPr>
            <p:nvPr/>
          </p:nvSpPr>
          <p:spPr bwMode="auto">
            <a:xfrm flipH="1">
              <a:off x="3205" y="2994"/>
              <a:ext cx="28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2" name="Line 2240"/>
            <p:cNvSpPr>
              <a:spLocks noChangeShapeType="1"/>
            </p:cNvSpPr>
            <p:nvPr/>
          </p:nvSpPr>
          <p:spPr bwMode="auto">
            <a:xfrm flipH="1">
              <a:off x="3213" y="2973"/>
              <a:ext cx="15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3" name="Line 2241"/>
            <p:cNvSpPr>
              <a:spLocks noChangeShapeType="1"/>
            </p:cNvSpPr>
            <p:nvPr/>
          </p:nvSpPr>
          <p:spPr bwMode="auto">
            <a:xfrm flipV="1">
              <a:off x="3228" y="2960"/>
              <a:ext cx="56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4" name="Line 2242"/>
            <p:cNvSpPr>
              <a:spLocks noChangeShapeType="1"/>
            </p:cNvSpPr>
            <p:nvPr/>
          </p:nvSpPr>
          <p:spPr bwMode="auto">
            <a:xfrm>
              <a:off x="3241" y="2970"/>
              <a:ext cx="13" cy="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5" name="Line 2243"/>
            <p:cNvSpPr>
              <a:spLocks noChangeShapeType="1"/>
            </p:cNvSpPr>
            <p:nvPr/>
          </p:nvSpPr>
          <p:spPr bwMode="auto">
            <a:xfrm>
              <a:off x="3256" y="2967"/>
              <a:ext cx="10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6" name="Line 2244"/>
            <p:cNvSpPr>
              <a:spLocks noChangeShapeType="1"/>
            </p:cNvSpPr>
            <p:nvPr/>
          </p:nvSpPr>
          <p:spPr bwMode="auto">
            <a:xfrm>
              <a:off x="3278" y="2962"/>
              <a:ext cx="5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7" name="Line 2245"/>
            <p:cNvSpPr>
              <a:spLocks noChangeShapeType="1"/>
            </p:cNvSpPr>
            <p:nvPr/>
          </p:nvSpPr>
          <p:spPr bwMode="auto">
            <a:xfrm flipV="1">
              <a:off x="3289" y="2969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8" name="Line 2246"/>
            <p:cNvSpPr>
              <a:spLocks noChangeShapeType="1"/>
            </p:cNvSpPr>
            <p:nvPr/>
          </p:nvSpPr>
          <p:spPr bwMode="auto">
            <a:xfrm flipH="1">
              <a:off x="3206" y="2997"/>
              <a:ext cx="39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79" name="Line 2247"/>
            <p:cNvSpPr>
              <a:spLocks noChangeShapeType="1"/>
            </p:cNvSpPr>
            <p:nvPr/>
          </p:nvSpPr>
          <p:spPr bwMode="auto">
            <a:xfrm>
              <a:off x="3233" y="3013"/>
              <a:ext cx="49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0" name="Line 2248"/>
            <p:cNvSpPr>
              <a:spLocks noChangeShapeType="1"/>
            </p:cNvSpPr>
            <p:nvPr/>
          </p:nvSpPr>
          <p:spPr bwMode="auto">
            <a:xfrm>
              <a:off x="3219" y="3033"/>
              <a:ext cx="23" cy="1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1" name="Line 2249"/>
            <p:cNvSpPr>
              <a:spLocks noChangeShapeType="1"/>
            </p:cNvSpPr>
            <p:nvPr/>
          </p:nvSpPr>
          <p:spPr bwMode="auto">
            <a:xfrm>
              <a:off x="3206" y="3049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2" name="Line 2250"/>
            <p:cNvSpPr>
              <a:spLocks noChangeShapeType="1"/>
            </p:cNvSpPr>
            <p:nvPr/>
          </p:nvSpPr>
          <p:spPr bwMode="auto">
            <a:xfrm>
              <a:off x="3242" y="3049"/>
              <a:ext cx="12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3" name="Line 2251"/>
            <p:cNvSpPr>
              <a:spLocks noChangeShapeType="1"/>
            </p:cNvSpPr>
            <p:nvPr/>
          </p:nvSpPr>
          <p:spPr bwMode="auto">
            <a:xfrm flipH="1" flipV="1">
              <a:off x="3161" y="3016"/>
              <a:ext cx="45" cy="3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4" name="Line 2252"/>
            <p:cNvSpPr>
              <a:spLocks noChangeShapeType="1"/>
            </p:cNvSpPr>
            <p:nvPr/>
          </p:nvSpPr>
          <p:spPr bwMode="auto">
            <a:xfrm flipV="1">
              <a:off x="3196" y="2997"/>
              <a:ext cx="33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5" name="Line 2253"/>
            <p:cNvSpPr>
              <a:spLocks noChangeShapeType="1"/>
            </p:cNvSpPr>
            <p:nvPr/>
          </p:nvSpPr>
          <p:spPr bwMode="auto">
            <a:xfrm flipV="1">
              <a:off x="3183" y="2997"/>
              <a:ext cx="26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6" name="Line 2254"/>
            <p:cNvSpPr>
              <a:spLocks noChangeShapeType="1"/>
            </p:cNvSpPr>
            <p:nvPr/>
          </p:nvSpPr>
          <p:spPr bwMode="auto">
            <a:xfrm flipV="1">
              <a:off x="3166" y="2997"/>
              <a:ext cx="17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7" name="Line 2255"/>
            <p:cNvSpPr>
              <a:spLocks noChangeShapeType="1"/>
            </p:cNvSpPr>
            <p:nvPr/>
          </p:nvSpPr>
          <p:spPr bwMode="auto">
            <a:xfrm flipH="1">
              <a:off x="3079" y="3033"/>
              <a:ext cx="1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8" name="Line 2256"/>
            <p:cNvSpPr>
              <a:spLocks noChangeShapeType="1"/>
            </p:cNvSpPr>
            <p:nvPr/>
          </p:nvSpPr>
          <p:spPr bwMode="auto">
            <a:xfrm flipV="1">
              <a:off x="3142" y="2979"/>
              <a:ext cx="41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89" name="Line 2257"/>
            <p:cNvSpPr>
              <a:spLocks noChangeShapeType="1"/>
            </p:cNvSpPr>
            <p:nvPr/>
          </p:nvSpPr>
          <p:spPr bwMode="auto">
            <a:xfrm flipH="1" flipV="1">
              <a:off x="3107" y="2976"/>
              <a:ext cx="47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0" name="Line 2258"/>
            <p:cNvSpPr>
              <a:spLocks noChangeShapeType="1"/>
            </p:cNvSpPr>
            <p:nvPr/>
          </p:nvSpPr>
          <p:spPr bwMode="auto">
            <a:xfrm flipH="1" flipV="1">
              <a:off x="3147" y="2978"/>
              <a:ext cx="22" cy="1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1" name="Line 2259"/>
            <p:cNvSpPr>
              <a:spLocks noChangeShapeType="1"/>
            </p:cNvSpPr>
            <p:nvPr/>
          </p:nvSpPr>
          <p:spPr bwMode="auto">
            <a:xfrm flipH="1" flipV="1">
              <a:off x="3170" y="2969"/>
              <a:ext cx="13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2" name="Line 2260"/>
            <p:cNvSpPr>
              <a:spLocks noChangeShapeType="1"/>
            </p:cNvSpPr>
            <p:nvPr/>
          </p:nvSpPr>
          <p:spPr bwMode="auto">
            <a:xfrm flipH="1" flipV="1">
              <a:off x="3135" y="2968"/>
              <a:ext cx="12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3" name="Line 2261"/>
            <p:cNvSpPr>
              <a:spLocks noChangeShapeType="1"/>
            </p:cNvSpPr>
            <p:nvPr/>
          </p:nvSpPr>
          <p:spPr bwMode="auto">
            <a:xfrm>
              <a:off x="3183" y="2979"/>
              <a:ext cx="44" cy="3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4" name="Line 2262"/>
            <p:cNvSpPr>
              <a:spLocks noChangeShapeType="1"/>
            </p:cNvSpPr>
            <p:nvPr/>
          </p:nvSpPr>
          <p:spPr bwMode="auto">
            <a:xfrm flipH="1">
              <a:off x="3158" y="2988"/>
              <a:ext cx="3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5" name="Line 2263"/>
            <p:cNvSpPr>
              <a:spLocks noChangeShapeType="1"/>
            </p:cNvSpPr>
            <p:nvPr/>
          </p:nvSpPr>
          <p:spPr bwMode="auto">
            <a:xfrm flipH="1">
              <a:off x="3177" y="2998"/>
              <a:ext cx="28" cy="3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6" name="Line 2264"/>
            <p:cNvSpPr>
              <a:spLocks noChangeShapeType="1"/>
            </p:cNvSpPr>
            <p:nvPr/>
          </p:nvSpPr>
          <p:spPr bwMode="auto">
            <a:xfrm flipH="1">
              <a:off x="3203" y="3011"/>
              <a:ext cx="19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7" name="Line 2265"/>
            <p:cNvSpPr>
              <a:spLocks noChangeShapeType="1"/>
            </p:cNvSpPr>
            <p:nvPr/>
          </p:nvSpPr>
          <p:spPr bwMode="auto">
            <a:xfrm>
              <a:off x="1044" y="1982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8" name="Line 2266"/>
            <p:cNvSpPr>
              <a:spLocks noChangeShapeType="1"/>
            </p:cNvSpPr>
            <p:nvPr/>
          </p:nvSpPr>
          <p:spPr bwMode="auto">
            <a:xfrm flipH="1">
              <a:off x="789" y="1876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299" name="Line 2267"/>
            <p:cNvSpPr>
              <a:spLocks noChangeShapeType="1"/>
            </p:cNvSpPr>
            <p:nvPr/>
          </p:nvSpPr>
          <p:spPr bwMode="auto">
            <a:xfrm>
              <a:off x="1044" y="1862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0" name="Line 2268"/>
            <p:cNvSpPr>
              <a:spLocks noChangeShapeType="1"/>
            </p:cNvSpPr>
            <p:nvPr/>
          </p:nvSpPr>
          <p:spPr bwMode="auto">
            <a:xfrm flipH="1">
              <a:off x="789" y="1759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1" name="Line 2269"/>
            <p:cNvSpPr>
              <a:spLocks noChangeShapeType="1"/>
            </p:cNvSpPr>
            <p:nvPr/>
          </p:nvSpPr>
          <p:spPr bwMode="auto">
            <a:xfrm>
              <a:off x="1044" y="1748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2" name="Line 2270"/>
            <p:cNvSpPr>
              <a:spLocks noChangeShapeType="1"/>
            </p:cNvSpPr>
            <p:nvPr/>
          </p:nvSpPr>
          <p:spPr bwMode="auto">
            <a:xfrm flipH="1">
              <a:off x="789" y="1642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3" name="Line 2271"/>
            <p:cNvSpPr>
              <a:spLocks noChangeShapeType="1"/>
            </p:cNvSpPr>
            <p:nvPr/>
          </p:nvSpPr>
          <p:spPr bwMode="auto">
            <a:xfrm>
              <a:off x="1044" y="1633"/>
              <a:ext cx="3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4" name="Line 2272"/>
            <p:cNvSpPr>
              <a:spLocks noChangeShapeType="1"/>
            </p:cNvSpPr>
            <p:nvPr/>
          </p:nvSpPr>
          <p:spPr bwMode="auto">
            <a:xfrm flipH="1" flipV="1">
              <a:off x="789" y="1527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5" name="Line 2273"/>
            <p:cNvSpPr>
              <a:spLocks noChangeShapeType="1"/>
            </p:cNvSpPr>
            <p:nvPr/>
          </p:nvSpPr>
          <p:spPr bwMode="auto">
            <a:xfrm>
              <a:off x="1044" y="1519"/>
              <a:ext cx="33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6" name="Line 2274"/>
            <p:cNvSpPr>
              <a:spLocks noChangeShapeType="1"/>
            </p:cNvSpPr>
            <p:nvPr/>
          </p:nvSpPr>
          <p:spPr bwMode="auto">
            <a:xfrm>
              <a:off x="1044" y="1414"/>
              <a:ext cx="23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7" name="Line 2275"/>
            <p:cNvSpPr>
              <a:spLocks noChangeShapeType="1"/>
            </p:cNvSpPr>
            <p:nvPr/>
          </p:nvSpPr>
          <p:spPr bwMode="auto">
            <a:xfrm flipH="1">
              <a:off x="789" y="1406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8" name="Line 2276"/>
            <p:cNvSpPr>
              <a:spLocks noChangeShapeType="1"/>
            </p:cNvSpPr>
            <p:nvPr/>
          </p:nvSpPr>
          <p:spPr bwMode="auto">
            <a:xfrm>
              <a:off x="1044" y="1298"/>
              <a:ext cx="34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09" name="Line 2277"/>
            <p:cNvSpPr>
              <a:spLocks noChangeShapeType="1"/>
            </p:cNvSpPr>
            <p:nvPr/>
          </p:nvSpPr>
          <p:spPr bwMode="auto">
            <a:xfrm flipH="1">
              <a:off x="789" y="1286"/>
              <a:ext cx="13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0" name="Line 2278"/>
            <p:cNvSpPr>
              <a:spLocks noChangeShapeType="1"/>
            </p:cNvSpPr>
            <p:nvPr/>
          </p:nvSpPr>
          <p:spPr bwMode="auto">
            <a:xfrm>
              <a:off x="1044" y="2183"/>
              <a:ext cx="1" cy="1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1" name="Rectangle 2279"/>
            <p:cNvSpPr>
              <a:spLocks noChangeArrowheads="1"/>
            </p:cNvSpPr>
            <p:nvPr/>
          </p:nvSpPr>
          <p:spPr bwMode="auto">
            <a:xfrm>
              <a:off x="4366" y="1243"/>
              <a:ext cx="400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STEEL CAP</a:t>
              </a:r>
              <a:endParaRPr lang="en-US" altLang="en-US"/>
            </a:p>
          </p:txBody>
        </p:sp>
        <p:sp>
          <p:nvSpPr>
            <p:cNvPr id="40312" name="Line 2280"/>
            <p:cNvSpPr>
              <a:spLocks noChangeShapeType="1"/>
            </p:cNvSpPr>
            <p:nvPr/>
          </p:nvSpPr>
          <p:spPr bwMode="auto">
            <a:xfrm flipV="1">
              <a:off x="4133" y="1314"/>
              <a:ext cx="199" cy="9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3" name="Freeform 2281"/>
            <p:cNvSpPr>
              <a:spLocks/>
            </p:cNvSpPr>
            <p:nvPr/>
          </p:nvSpPr>
          <p:spPr bwMode="auto">
            <a:xfrm>
              <a:off x="4133" y="1340"/>
              <a:ext cx="112" cy="64"/>
            </a:xfrm>
            <a:custGeom>
              <a:avLst/>
              <a:gdLst>
                <a:gd name="T0" fmla="*/ 0 w 334"/>
                <a:gd name="T1" fmla="*/ 0 h 194"/>
                <a:gd name="T2" fmla="*/ 0 w 334"/>
                <a:gd name="T3" fmla="*/ 0 h 194"/>
                <a:gd name="T4" fmla="*/ 0 w 334"/>
                <a:gd name="T5" fmla="*/ 0 h 194"/>
                <a:gd name="T6" fmla="*/ 0 w 334"/>
                <a:gd name="T7" fmla="*/ 0 h 1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4" h="194">
                  <a:moveTo>
                    <a:pt x="334" y="104"/>
                  </a:moveTo>
                  <a:lnTo>
                    <a:pt x="0" y="194"/>
                  </a:lnTo>
                  <a:lnTo>
                    <a:pt x="288" y="0"/>
                  </a:lnTo>
                  <a:lnTo>
                    <a:pt x="334" y="104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4" name="Line 2282"/>
            <p:cNvSpPr>
              <a:spLocks noChangeShapeType="1"/>
            </p:cNvSpPr>
            <p:nvPr/>
          </p:nvSpPr>
          <p:spPr bwMode="auto">
            <a:xfrm flipH="1">
              <a:off x="2490" y="2682"/>
              <a:ext cx="453" cy="134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5" name="Freeform 2283"/>
            <p:cNvSpPr>
              <a:spLocks/>
            </p:cNvSpPr>
            <p:nvPr/>
          </p:nvSpPr>
          <p:spPr bwMode="auto">
            <a:xfrm>
              <a:off x="2828" y="2682"/>
              <a:ext cx="115" cy="50"/>
            </a:xfrm>
            <a:custGeom>
              <a:avLst/>
              <a:gdLst>
                <a:gd name="T0" fmla="*/ 0 w 345"/>
                <a:gd name="T1" fmla="*/ 0 h 152"/>
                <a:gd name="T2" fmla="*/ 0 w 345"/>
                <a:gd name="T3" fmla="*/ 0 h 152"/>
                <a:gd name="T4" fmla="*/ 0 w 345"/>
                <a:gd name="T5" fmla="*/ 0 h 152"/>
                <a:gd name="T6" fmla="*/ 0 w 345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5" h="152">
                  <a:moveTo>
                    <a:pt x="0" y="43"/>
                  </a:moveTo>
                  <a:lnTo>
                    <a:pt x="345" y="0"/>
                  </a:lnTo>
                  <a:lnTo>
                    <a:pt x="33" y="152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6" name="Rectangle 2284"/>
            <p:cNvSpPr>
              <a:spLocks noChangeArrowheads="1"/>
            </p:cNvSpPr>
            <p:nvPr/>
          </p:nvSpPr>
          <p:spPr bwMode="auto">
            <a:xfrm>
              <a:off x="2014" y="2788"/>
              <a:ext cx="501" cy="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900">
                  <a:latin typeface="Arial" charset="0"/>
                </a:rPr>
                <a:t>TIMBER PILES</a:t>
              </a:r>
              <a:endParaRPr lang="en-US" altLang="en-US"/>
            </a:p>
          </p:txBody>
        </p:sp>
        <p:sp>
          <p:nvSpPr>
            <p:cNvPr id="40317" name="Line 2285"/>
            <p:cNvSpPr>
              <a:spLocks noChangeShapeType="1"/>
            </p:cNvSpPr>
            <p:nvPr/>
          </p:nvSpPr>
          <p:spPr bwMode="auto">
            <a:xfrm>
              <a:off x="789" y="2288"/>
              <a:ext cx="1" cy="105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8" name="Line 2286"/>
            <p:cNvSpPr>
              <a:spLocks noChangeShapeType="1"/>
            </p:cNvSpPr>
            <p:nvPr/>
          </p:nvSpPr>
          <p:spPr bwMode="auto">
            <a:xfrm>
              <a:off x="789" y="3342"/>
              <a:ext cx="339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19" name="Line 2287"/>
            <p:cNvSpPr>
              <a:spLocks noChangeShapeType="1"/>
            </p:cNvSpPr>
            <p:nvPr/>
          </p:nvSpPr>
          <p:spPr bwMode="auto">
            <a:xfrm>
              <a:off x="4184" y="2793"/>
              <a:ext cx="1" cy="5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0" name="Line 2288"/>
            <p:cNvSpPr>
              <a:spLocks noChangeShapeType="1"/>
            </p:cNvSpPr>
            <p:nvPr/>
          </p:nvSpPr>
          <p:spPr bwMode="auto">
            <a:xfrm flipV="1">
              <a:off x="2805" y="3325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1" name="Line 2289"/>
            <p:cNvSpPr>
              <a:spLocks noChangeShapeType="1"/>
            </p:cNvSpPr>
            <p:nvPr/>
          </p:nvSpPr>
          <p:spPr bwMode="auto">
            <a:xfrm>
              <a:off x="2805" y="3342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2" name="Line 2290"/>
            <p:cNvSpPr>
              <a:spLocks noChangeShapeType="1"/>
            </p:cNvSpPr>
            <p:nvPr/>
          </p:nvSpPr>
          <p:spPr bwMode="auto">
            <a:xfrm flipV="1">
              <a:off x="2805" y="3325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3" name="Line 2291"/>
            <p:cNvSpPr>
              <a:spLocks noChangeShapeType="1"/>
            </p:cNvSpPr>
            <p:nvPr/>
          </p:nvSpPr>
          <p:spPr bwMode="auto">
            <a:xfrm>
              <a:off x="2805" y="3342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4" name="Line 2292"/>
            <p:cNvSpPr>
              <a:spLocks noChangeShapeType="1"/>
            </p:cNvSpPr>
            <p:nvPr/>
          </p:nvSpPr>
          <p:spPr bwMode="auto">
            <a:xfrm flipH="1">
              <a:off x="3982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5" name="Line 2293"/>
            <p:cNvSpPr>
              <a:spLocks noChangeShapeType="1"/>
            </p:cNvSpPr>
            <p:nvPr/>
          </p:nvSpPr>
          <p:spPr bwMode="auto">
            <a:xfrm flipH="1" flipV="1">
              <a:off x="3982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6" name="Line 2294"/>
            <p:cNvSpPr>
              <a:spLocks noChangeShapeType="1"/>
            </p:cNvSpPr>
            <p:nvPr/>
          </p:nvSpPr>
          <p:spPr bwMode="auto">
            <a:xfrm flipH="1">
              <a:off x="3982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7" name="Line 2295"/>
            <p:cNvSpPr>
              <a:spLocks noChangeShapeType="1"/>
            </p:cNvSpPr>
            <p:nvPr/>
          </p:nvSpPr>
          <p:spPr bwMode="auto">
            <a:xfrm flipH="1" flipV="1">
              <a:off x="3982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8" name="Line 2296"/>
            <p:cNvSpPr>
              <a:spLocks noChangeShapeType="1"/>
            </p:cNvSpPr>
            <p:nvPr/>
          </p:nvSpPr>
          <p:spPr bwMode="auto">
            <a:xfrm flipV="1">
              <a:off x="2805" y="3325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29" name="Line 2297"/>
            <p:cNvSpPr>
              <a:spLocks noChangeShapeType="1"/>
            </p:cNvSpPr>
            <p:nvPr/>
          </p:nvSpPr>
          <p:spPr bwMode="auto">
            <a:xfrm>
              <a:off x="2805" y="3342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0" name="Line 2298"/>
            <p:cNvSpPr>
              <a:spLocks noChangeShapeType="1"/>
            </p:cNvSpPr>
            <p:nvPr/>
          </p:nvSpPr>
          <p:spPr bwMode="auto">
            <a:xfrm flipV="1">
              <a:off x="2805" y="3325"/>
              <a:ext cx="203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1" name="Line 2299"/>
            <p:cNvSpPr>
              <a:spLocks noChangeShapeType="1"/>
            </p:cNvSpPr>
            <p:nvPr/>
          </p:nvSpPr>
          <p:spPr bwMode="auto">
            <a:xfrm>
              <a:off x="2805" y="3342"/>
              <a:ext cx="203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2" name="Line 2300"/>
            <p:cNvSpPr>
              <a:spLocks noChangeShapeType="1"/>
            </p:cNvSpPr>
            <p:nvPr/>
          </p:nvSpPr>
          <p:spPr bwMode="auto">
            <a:xfrm flipH="1">
              <a:off x="3982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3" name="Line 2301"/>
            <p:cNvSpPr>
              <a:spLocks noChangeShapeType="1"/>
            </p:cNvSpPr>
            <p:nvPr/>
          </p:nvSpPr>
          <p:spPr bwMode="auto">
            <a:xfrm flipH="1" flipV="1">
              <a:off x="3982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4" name="Line 2302"/>
            <p:cNvSpPr>
              <a:spLocks noChangeShapeType="1"/>
            </p:cNvSpPr>
            <p:nvPr/>
          </p:nvSpPr>
          <p:spPr bwMode="auto">
            <a:xfrm flipH="1">
              <a:off x="3982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5" name="Line 2303"/>
            <p:cNvSpPr>
              <a:spLocks noChangeShapeType="1"/>
            </p:cNvSpPr>
            <p:nvPr/>
          </p:nvSpPr>
          <p:spPr bwMode="auto">
            <a:xfrm flipH="1" flipV="1">
              <a:off x="3982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6" name="Line 2304"/>
            <p:cNvSpPr>
              <a:spLocks noChangeShapeType="1"/>
            </p:cNvSpPr>
            <p:nvPr/>
          </p:nvSpPr>
          <p:spPr bwMode="auto">
            <a:xfrm flipV="1">
              <a:off x="789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7" name="Line 2305"/>
            <p:cNvSpPr>
              <a:spLocks noChangeShapeType="1"/>
            </p:cNvSpPr>
            <p:nvPr/>
          </p:nvSpPr>
          <p:spPr bwMode="auto">
            <a:xfrm>
              <a:off x="789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8" name="Line 2306"/>
            <p:cNvSpPr>
              <a:spLocks noChangeShapeType="1"/>
            </p:cNvSpPr>
            <p:nvPr/>
          </p:nvSpPr>
          <p:spPr bwMode="auto">
            <a:xfrm flipV="1">
              <a:off x="789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39" name="Line 2307"/>
            <p:cNvSpPr>
              <a:spLocks noChangeShapeType="1"/>
            </p:cNvSpPr>
            <p:nvPr/>
          </p:nvSpPr>
          <p:spPr bwMode="auto">
            <a:xfrm>
              <a:off x="789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0" name="Line 2308"/>
            <p:cNvSpPr>
              <a:spLocks noChangeShapeType="1"/>
            </p:cNvSpPr>
            <p:nvPr/>
          </p:nvSpPr>
          <p:spPr bwMode="auto">
            <a:xfrm flipH="1">
              <a:off x="2497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1" name="Line 2309"/>
            <p:cNvSpPr>
              <a:spLocks noChangeShapeType="1"/>
            </p:cNvSpPr>
            <p:nvPr/>
          </p:nvSpPr>
          <p:spPr bwMode="auto">
            <a:xfrm flipH="1" flipV="1">
              <a:off x="2497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2" name="Line 2310"/>
            <p:cNvSpPr>
              <a:spLocks noChangeShapeType="1"/>
            </p:cNvSpPr>
            <p:nvPr/>
          </p:nvSpPr>
          <p:spPr bwMode="auto">
            <a:xfrm flipH="1">
              <a:off x="2497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3" name="Line 2311"/>
            <p:cNvSpPr>
              <a:spLocks noChangeShapeType="1"/>
            </p:cNvSpPr>
            <p:nvPr/>
          </p:nvSpPr>
          <p:spPr bwMode="auto">
            <a:xfrm flipH="1" flipV="1">
              <a:off x="2497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4" name="Line 2312"/>
            <p:cNvSpPr>
              <a:spLocks noChangeShapeType="1"/>
            </p:cNvSpPr>
            <p:nvPr/>
          </p:nvSpPr>
          <p:spPr bwMode="auto">
            <a:xfrm flipV="1">
              <a:off x="789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5" name="Line 2313"/>
            <p:cNvSpPr>
              <a:spLocks noChangeShapeType="1"/>
            </p:cNvSpPr>
            <p:nvPr/>
          </p:nvSpPr>
          <p:spPr bwMode="auto">
            <a:xfrm>
              <a:off x="789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6" name="Line 2314"/>
            <p:cNvSpPr>
              <a:spLocks noChangeShapeType="1"/>
            </p:cNvSpPr>
            <p:nvPr/>
          </p:nvSpPr>
          <p:spPr bwMode="auto">
            <a:xfrm flipV="1">
              <a:off x="789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7" name="Line 2315"/>
            <p:cNvSpPr>
              <a:spLocks noChangeShapeType="1"/>
            </p:cNvSpPr>
            <p:nvPr/>
          </p:nvSpPr>
          <p:spPr bwMode="auto">
            <a:xfrm>
              <a:off x="789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8" name="Line 2316"/>
            <p:cNvSpPr>
              <a:spLocks noChangeShapeType="1"/>
            </p:cNvSpPr>
            <p:nvPr/>
          </p:nvSpPr>
          <p:spPr bwMode="auto">
            <a:xfrm flipH="1">
              <a:off x="2497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49" name="Line 2317"/>
            <p:cNvSpPr>
              <a:spLocks noChangeShapeType="1"/>
            </p:cNvSpPr>
            <p:nvPr/>
          </p:nvSpPr>
          <p:spPr bwMode="auto">
            <a:xfrm flipH="1" flipV="1">
              <a:off x="2497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50" name="Line 2318"/>
            <p:cNvSpPr>
              <a:spLocks noChangeShapeType="1"/>
            </p:cNvSpPr>
            <p:nvPr/>
          </p:nvSpPr>
          <p:spPr bwMode="auto">
            <a:xfrm flipH="1">
              <a:off x="2497" y="3342"/>
              <a:ext cx="202" cy="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51" name="Line 2319"/>
            <p:cNvSpPr>
              <a:spLocks noChangeShapeType="1"/>
            </p:cNvSpPr>
            <p:nvPr/>
          </p:nvSpPr>
          <p:spPr bwMode="auto">
            <a:xfrm flipH="1" flipV="1">
              <a:off x="2497" y="3325"/>
              <a:ext cx="202" cy="1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52" name="Rectangle 2320"/>
            <p:cNvSpPr>
              <a:spLocks noChangeArrowheads="1"/>
            </p:cNvSpPr>
            <p:nvPr/>
          </p:nvSpPr>
          <p:spPr bwMode="auto">
            <a:xfrm>
              <a:off x="1114" y="3243"/>
              <a:ext cx="1330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SPILL THROUGH ABUTMENT</a:t>
              </a:r>
              <a:endParaRPr lang="en-US" altLang="en-US"/>
            </a:p>
          </p:txBody>
        </p:sp>
        <p:sp>
          <p:nvSpPr>
            <p:cNvPr id="40353" name="Rectangle 2321"/>
            <p:cNvSpPr>
              <a:spLocks noChangeArrowheads="1"/>
            </p:cNvSpPr>
            <p:nvPr/>
          </p:nvSpPr>
          <p:spPr bwMode="auto">
            <a:xfrm>
              <a:off x="3310" y="3243"/>
              <a:ext cx="226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PIER</a:t>
              </a:r>
              <a:endParaRPr lang="en-US" altLang="en-US"/>
            </a:p>
          </p:txBody>
        </p:sp>
        <p:sp>
          <p:nvSpPr>
            <p:cNvPr id="40354" name="Rectangle 2322"/>
            <p:cNvSpPr>
              <a:spLocks noChangeArrowheads="1"/>
            </p:cNvSpPr>
            <p:nvPr/>
          </p:nvSpPr>
          <p:spPr bwMode="auto">
            <a:xfrm>
              <a:off x="1345" y="3379"/>
              <a:ext cx="807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HALF VIEW ONLY</a:t>
              </a:r>
              <a:endParaRPr lang="en-US" altLang="en-US"/>
            </a:p>
          </p:txBody>
        </p:sp>
        <p:sp>
          <p:nvSpPr>
            <p:cNvPr id="40355" name="Rectangle 2323"/>
            <p:cNvSpPr>
              <a:spLocks noChangeArrowheads="1"/>
            </p:cNvSpPr>
            <p:nvPr/>
          </p:nvSpPr>
          <p:spPr bwMode="auto">
            <a:xfrm>
              <a:off x="3079" y="3379"/>
              <a:ext cx="807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>
                  <a:latin typeface="Arial" charset="0"/>
                </a:rPr>
                <a:t>HALF VIEW ONLY</a:t>
              </a:r>
              <a:endParaRPr lang="en-US" altLang="en-US"/>
            </a:p>
          </p:txBody>
        </p:sp>
        <p:sp>
          <p:nvSpPr>
            <p:cNvPr id="40356" name="Line 2324"/>
            <p:cNvSpPr>
              <a:spLocks noChangeShapeType="1"/>
            </p:cNvSpPr>
            <p:nvPr/>
          </p:nvSpPr>
          <p:spPr bwMode="auto">
            <a:xfrm>
              <a:off x="2762" y="1521"/>
              <a:ext cx="17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57" name="Freeform 2325"/>
            <p:cNvSpPr>
              <a:spLocks/>
            </p:cNvSpPr>
            <p:nvPr/>
          </p:nvSpPr>
          <p:spPr bwMode="auto">
            <a:xfrm>
              <a:off x="4061" y="1531"/>
              <a:ext cx="123" cy="102"/>
            </a:xfrm>
            <a:custGeom>
              <a:avLst/>
              <a:gdLst>
                <a:gd name="T0" fmla="*/ 0 w 370"/>
                <a:gd name="T1" fmla="*/ 0 h 305"/>
                <a:gd name="T2" fmla="*/ 0 w 370"/>
                <a:gd name="T3" fmla="*/ 0 h 305"/>
                <a:gd name="T4" fmla="*/ 0 w 370"/>
                <a:gd name="T5" fmla="*/ 0 h 305"/>
                <a:gd name="T6" fmla="*/ 0 w 370"/>
                <a:gd name="T7" fmla="*/ 0 h 305"/>
                <a:gd name="T8" fmla="*/ 0 w 370"/>
                <a:gd name="T9" fmla="*/ 0 h 305"/>
                <a:gd name="T10" fmla="*/ 0 w 370"/>
                <a:gd name="T11" fmla="*/ 0 h 305"/>
                <a:gd name="T12" fmla="*/ 0 w 370"/>
                <a:gd name="T13" fmla="*/ 0 h 305"/>
                <a:gd name="T14" fmla="*/ 0 w 370"/>
                <a:gd name="T15" fmla="*/ 0 h 3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0" h="305">
                  <a:moveTo>
                    <a:pt x="0" y="305"/>
                  </a:moveTo>
                  <a:lnTo>
                    <a:pt x="370" y="305"/>
                  </a:lnTo>
                  <a:lnTo>
                    <a:pt x="370" y="0"/>
                  </a:lnTo>
                  <a:lnTo>
                    <a:pt x="22" y="0"/>
                  </a:lnTo>
                  <a:lnTo>
                    <a:pt x="22" y="200"/>
                  </a:lnTo>
                  <a:lnTo>
                    <a:pt x="11" y="200"/>
                  </a:lnTo>
                  <a:lnTo>
                    <a:pt x="0" y="202"/>
                  </a:lnTo>
                  <a:lnTo>
                    <a:pt x="0" y="305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58" name="Rectangle 2326"/>
            <p:cNvSpPr>
              <a:spLocks noChangeArrowheads="1"/>
            </p:cNvSpPr>
            <p:nvPr/>
          </p:nvSpPr>
          <p:spPr bwMode="auto">
            <a:xfrm>
              <a:off x="4061" y="1643"/>
              <a:ext cx="123" cy="105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59" name="Rectangle 2327"/>
            <p:cNvSpPr>
              <a:spLocks noChangeArrowheads="1"/>
            </p:cNvSpPr>
            <p:nvPr/>
          </p:nvSpPr>
          <p:spPr bwMode="auto">
            <a:xfrm>
              <a:off x="4061" y="1759"/>
              <a:ext cx="123" cy="10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0" name="Rectangle 2328"/>
            <p:cNvSpPr>
              <a:spLocks noChangeArrowheads="1"/>
            </p:cNvSpPr>
            <p:nvPr/>
          </p:nvSpPr>
          <p:spPr bwMode="auto">
            <a:xfrm>
              <a:off x="4061" y="1875"/>
              <a:ext cx="123" cy="10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1" name="Rectangle 2329"/>
            <p:cNvSpPr>
              <a:spLocks noChangeArrowheads="1"/>
            </p:cNvSpPr>
            <p:nvPr/>
          </p:nvSpPr>
          <p:spPr bwMode="auto">
            <a:xfrm>
              <a:off x="4061" y="1996"/>
              <a:ext cx="123" cy="10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2" name="Rectangle 2330"/>
            <p:cNvSpPr>
              <a:spLocks noChangeArrowheads="1"/>
            </p:cNvSpPr>
            <p:nvPr/>
          </p:nvSpPr>
          <p:spPr bwMode="auto">
            <a:xfrm>
              <a:off x="4061" y="2111"/>
              <a:ext cx="123" cy="9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3" name="Rectangle 2331"/>
            <p:cNvSpPr>
              <a:spLocks noChangeArrowheads="1"/>
            </p:cNvSpPr>
            <p:nvPr/>
          </p:nvSpPr>
          <p:spPr bwMode="auto">
            <a:xfrm>
              <a:off x="4061" y="2218"/>
              <a:ext cx="123" cy="9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4" name="Rectangle 2332"/>
            <p:cNvSpPr>
              <a:spLocks noChangeArrowheads="1"/>
            </p:cNvSpPr>
            <p:nvPr/>
          </p:nvSpPr>
          <p:spPr bwMode="auto">
            <a:xfrm>
              <a:off x="4061" y="2327"/>
              <a:ext cx="123" cy="9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5" name="Rectangle 2333"/>
            <p:cNvSpPr>
              <a:spLocks noChangeArrowheads="1"/>
            </p:cNvSpPr>
            <p:nvPr/>
          </p:nvSpPr>
          <p:spPr bwMode="auto">
            <a:xfrm>
              <a:off x="4061" y="2437"/>
              <a:ext cx="123" cy="9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6" name="Rectangle 2334"/>
            <p:cNvSpPr>
              <a:spLocks noChangeArrowheads="1"/>
            </p:cNvSpPr>
            <p:nvPr/>
          </p:nvSpPr>
          <p:spPr bwMode="auto">
            <a:xfrm>
              <a:off x="4061" y="2540"/>
              <a:ext cx="123" cy="94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7" name="Rectangle 2335"/>
            <p:cNvSpPr>
              <a:spLocks noChangeArrowheads="1"/>
            </p:cNvSpPr>
            <p:nvPr/>
          </p:nvSpPr>
          <p:spPr bwMode="auto">
            <a:xfrm>
              <a:off x="4061" y="2647"/>
              <a:ext cx="123" cy="9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8" name="Rectangle 2336"/>
            <p:cNvSpPr>
              <a:spLocks noChangeArrowheads="1"/>
            </p:cNvSpPr>
            <p:nvPr/>
          </p:nvSpPr>
          <p:spPr bwMode="auto">
            <a:xfrm>
              <a:off x="4061" y="2755"/>
              <a:ext cx="123" cy="9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69" name="Rectangle 2337"/>
            <p:cNvSpPr>
              <a:spLocks noChangeArrowheads="1"/>
            </p:cNvSpPr>
            <p:nvPr/>
          </p:nvSpPr>
          <p:spPr bwMode="auto">
            <a:xfrm>
              <a:off x="4061" y="2848"/>
              <a:ext cx="123" cy="16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0" name="Rectangle 2338"/>
            <p:cNvSpPr>
              <a:spLocks noChangeArrowheads="1"/>
            </p:cNvSpPr>
            <p:nvPr/>
          </p:nvSpPr>
          <p:spPr bwMode="auto">
            <a:xfrm>
              <a:off x="4061" y="2740"/>
              <a:ext cx="123" cy="15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1" name="Rectangle 2339"/>
            <p:cNvSpPr>
              <a:spLocks noChangeArrowheads="1"/>
            </p:cNvSpPr>
            <p:nvPr/>
          </p:nvSpPr>
          <p:spPr bwMode="auto">
            <a:xfrm>
              <a:off x="4061" y="2634"/>
              <a:ext cx="123" cy="13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2" name="Rectangle 2340"/>
            <p:cNvSpPr>
              <a:spLocks noChangeArrowheads="1"/>
            </p:cNvSpPr>
            <p:nvPr/>
          </p:nvSpPr>
          <p:spPr bwMode="auto">
            <a:xfrm>
              <a:off x="4061" y="2528"/>
              <a:ext cx="123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3" name="Rectangle 2341"/>
            <p:cNvSpPr>
              <a:spLocks noChangeArrowheads="1"/>
            </p:cNvSpPr>
            <p:nvPr/>
          </p:nvSpPr>
          <p:spPr bwMode="auto">
            <a:xfrm>
              <a:off x="4061" y="2421"/>
              <a:ext cx="123" cy="16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4" name="Rectangle 2342"/>
            <p:cNvSpPr>
              <a:spLocks noChangeArrowheads="1"/>
            </p:cNvSpPr>
            <p:nvPr/>
          </p:nvSpPr>
          <p:spPr bwMode="auto">
            <a:xfrm>
              <a:off x="4061" y="2311"/>
              <a:ext cx="123" cy="16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5" name="Rectangle 2343"/>
            <p:cNvSpPr>
              <a:spLocks noChangeArrowheads="1"/>
            </p:cNvSpPr>
            <p:nvPr/>
          </p:nvSpPr>
          <p:spPr bwMode="auto">
            <a:xfrm>
              <a:off x="4061" y="2205"/>
              <a:ext cx="123" cy="13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6" name="Rectangle 2344"/>
            <p:cNvSpPr>
              <a:spLocks noChangeArrowheads="1"/>
            </p:cNvSpPr>
            <p:nvPr/>
          </p:nvSpPr>
          <p:spPr bwMode="auto">
            <a:xfrm>
              <a:off x="4061" y="2097"/>
              <a:ext cx="123" cy="14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7" name="Rectangle 2345"/>
            <p:cNvSpPr>
              <a:spLocks noChangeArrowheads="1"/>
            </p:cNvSpPr>
            <p:nvPr/>
          </p:nvSpPr>
          <p:spPr bwMode="auto">
            <a:xfrm>
              <a:off x="4068" y="1521"/>
              <a:ext cx="116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8" name="Rectangle 2346"/>
            <p:cNvSpPr>
              <a:spLocks noChangeArrowheads="1"/>
            </p:cNvSpPr>
            <p:nvPr/>
          </p:nvSpPr>
          <p:spPr bwMode="auto">
            <a:xfrm>
              <a:off x="4061" y="1633"/>
              <a:ext cx="123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79" name="Rectangle 2347"/>
            <p:cNvSpPr>
              <a:spLocks noChangeArrowheads="1"/>
            </p:cNvSpPr>
            <p:nvPr/>
          </p:nvSpPr>
          <p:spPr bwMode="auto">
            <a:xfrm>
              <a:off x="4061" y="1748"/>
              <a:ext cx="123" cy="11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80" name="Rectangle 2348"/>
            <p:cNvSpPr>
              <a:spLocks noChangeArrowheads="1"/>
            </p:cNvSpPr>
            <p:nvPr/>
          </p:nvSpPr>
          <p:spPr bwMode="auto">
            <a:xfrm>
              <a:off x="4061" y="1866"/>
              <a:ext cx="123" cy="9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81" name="Rectangle 2349"/>
            <p:cNvSpPr>
              <a:spLocks noChangeArrowheads="1"/>
            </p:cNvSpPr>
            <p:nvPr/>
          </p:nvSpPr>
          <p:spPr bwMode="auto">
            <a:xfrm>
              <a:off x="4061" y="1979"/>
              <a:ext cx="123" cy="17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82" name="Line 2350"/>
            <p:cNvSpPr>
              <a:spLocks noChangeShapeType="1"/>
            </p:cNvSpPr>
            <p:nvPr/>
          </p:nvSpPr>
          <p:spPr bwMode="auto">
            <a:xfrm>
              <a:off x="4184" y="1521"/>
              <a:ext cx="1" cy="14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3" name="Line 2351"/>
            <p:cNvSpPr>
              <a:spLocks noChangeShapeType="1"/>
            </p:cNvSpPr>
            <p:nvPr/>
          </p:nvSpPr>
          <p:spPr bwMode="auto">
            <a:xfrm>
              <a:off x="2762" y="1531"/>
              <a:ext cx="17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4" name="Line 2352"/>
            <p:cNvSpPr>
              <a:spLocks noChangeShapeType="1"/>
            </p:cNvSpPr>
            <p:nvPr/>
          </p:nvSpPr>
          <p:spPr bwMode="auto">
            <a:xfrm>
              <a:off x="2762" y="1633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5" name="Line 2353"/>
            <p:cNvSpPr>
              <a:spLocks noChangeShapeType="1"/>
            </p:cNvSpPr>
            <p:nvPr/>
          </p:nvSpPr>
          <p:spPr bwMode="auto">
            <a:xfrm>
              <a:off x="2762" y="1643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6" name="Line 2354"/>
            <p:cNvSpPr>
              <a:spLocks noChangeShapeType="1"/>
            </p:cNvSpPr>
            <p:nvPr/>
          </p:nvSpPr>
          <p:spPr bwMode="auto">
            <a:xfrm>
              <a:off x="2762" y="1748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7" name="Line 2355"/>
            <p:cNvSpPr>
              <a:spLocks noChangeShapeType="1"/>
            </p:cNvSpPr>
            <p:nvPr/>
          </p:nvSpPr>
          <p:spPr bwMode="auto">
            <a:xfrm>
              <a:off x="2762" y="1759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8" name="Line 2356"/>
            <p:cNvSpPr>
              <a:spLocks noChangeShapeType="1"/>
            </p:cNvSpPr>
            <p:nvPr/>
          </p:nvSpPr>
          <p:spPr bwMode="auto">
            <a:xfrm>
              <a:off x="2762" y="1866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89" name="Line 2357"/>
            <p:cNvSpPr>
              <a:spLocks noChangeShapeType="1"/>
            </p:cNvSpPr>
            <p:nvPr/>
          </p:nvSpPr>
          <p:spPr bwMode="auto">
            <a:xfrm>
              <a:off x="2762" y="1875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0" name="Line 2358"/>
            <p:cNvSpPr>
              <a:spLocks noChangeShapeType="1"/>
            </p:cNvSpPr>
            <p:nvPr/>
          </p:nvSpPr>
          <p:spPr bwMode="auto">
            <a:xfrm>
              <a:off x="2762" y="1979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1" name="Line 2359"/>
            <p:cNvSpPr>
              <a:spLocks noChangeShapeType="1"/>
            </p:cNvSpPr>
            <p:nvPr/>
          </p:nvSpPr>
          <p:spPr bwMode="auto">
            <a:xfrm>
              <a:off x="2762" y="1996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2" name="Rectangle 2360"/>
            <p:cNvSpPr>
              <a:spLocks noChangeArrowheads="1"/>
            </p:cNvSpPr>
            <p:nvPr/>
          </p:nvSpPr>
          <p:spPr bwMode="auto">
            <a:xfrm>
              <a:off x="3076" y="1521"/>
              <a:ext cx="360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393" name="Line 2361"/>
            <p:cNvSpPr>
              <a:spLocks noChangeShapeType="1"/>
            </p:cNvSpPr>
            <p:nvPr/>
          </p:nvSpPr>
          <p:spPr bwMode="auto">
            <a:xfrm>
              <a:off x="3076" y="1531"/>
              <a:ext cx="3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4" name="Line 2362"/>
            <p:cNvSpPr>
              <a:spLocks noChangeShapeType="1"/>
            </p:cNvSpPr>
            <p:nvPr/>
          </p:nvSpPr>
          <p:spPr bwMode="auto">
            <a:xfrm>
              <a:off x="3076" y="1521"/>
              <a:ext cx="36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5" name="Line 2363"/>
            <p:cNvSpPr>
              <a:spLocks noChangeShapeType="1"/>
            </p:cNvSpPr>
            <p:nvPr/>
          </p:nvSpPr>
          <p:spPr bwMode="auto">
            <a:xfrm>
              <a:off x="3072" y="1633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6" name="Line 2364"/>
            <p:cNvSpPr>
              <a:spLocks noChangeShapeType="1"/>
            </p:cNvSpPr>
            <p:nvPr/>
          </p:nvSpPr>
          <p:spPr bwMode="auto">
            <a:xfrm>
              <a:off x="3072" y="1643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7" name="Line 2365"/>
            <p:cNvSpPr>
              <a:spLocks noChangeShapeType="1"/>
            </p:cNvSpPr>
            <p:nvPr/>
          </p:nvSpPr>
          <p:spPr bwMode="auto">
            <a:xfrm>
              <a:off x="3072" y="1748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8" name="Line 2366"/>
            <p:cNvSpPr>
              <a:spLocks noChangeShapeType="1"/>
            </p:cNvSpPr>
            <p:nvPr/>
          </p:nvSpPr>
          <p:spPr bwMode="auto">
            <a:xfrm>
              <a:off x="3072" y="1759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399" name="Line 2367"/>
            <p:cNvSpPr>
              <a:spLocks noChangeShapeType="1"/>
            </p:cNvSpPr>
            <p:nvPr/>
          </p:nvSpPr>
          <p:spPr bwMode="auto">
            <a:xfrm>
              <a:off x="3072" y="1866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0" name="Line 2368"/>
            <p:cNvSpPr>
              <a:spLocks noChangeShapeType="1"/>
            </p:cNvSpPr>
            <p:nvPr/>
          </p:nvSpPr>
          <p:spPr bwMode="auto">
            <a:xfrm>
              <a:off x="3072" y="1875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1" name="Line 2369"/>
            <p:cNvSpPr>
              <a:spLocks noChangeShapeType="1"/>
            </p:cNvSpPr>
            <p:nvPr/>
          </p:nvSpPr>
          <p:spPr bwMode="auto">
            <a:xfrm>
              <a:off x="3072" y="1979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2" name="Line 2370"/>
            <p:cNvSpPr>
              <a:spLocks noChangeShapeType="1"/>
            </p:cNvSpPr>
            <p:nvPr/>
          </p:nvSpPr>
          <p:spPr bwMode="auto">
            <a:xfrm>
              <a:off x="3072" y="1996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3" name="Line 2371"/>
            <p:cNvSpPr>
              <a:spLocks noChangeShapeType="1"/>
            </p:cNvSpPr>
            <p:nvPr/>
          </p:nvSpPr>
          <p:spPr bwMode="auto">
            <a:xfrm>
              <a:off x="3569" y="1996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4" name="Line 2372"/>
            <p:cNvSpPr>
              <a:spLocks noChangeShapeType="1"/>
            </p:cNvSpPr>
            <p:nvPr/>
          </p:nvSpPr>
          <p:spPr bwMode="auto">
            <a:xfrm>
              <a:off x="3569" y="1979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5" name="Line 2373"/>
            <p:cNvSpPr>
              <a:spLocks noChangeShapeType="1"/>
            </p:cNvSpPr>
            <p:nvPr/>
          </p:nvSpPr>
          <p:spPr bwMode="auto">
            <a:xfrm>
              <a:off x="3569" y="1875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6" name="Line 2374"/>
            <p:cNvSpPr>
              <a:spLocks noChangeShapeType="1"/>
            </p:cNvSpPr>
            <p:nvPr/>
          </p:nvSpPr>
          <p:spPr bwMode="auto">
            <a:xfrm>
              <a:off x="3569" y="1866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7" name="Line 2375"/>
            <p:cNvSpPr>
              <a:spLocks noChangeShapeType="1"/>
            </p:cNvSpPr>
            <p:nvPr/>
          </p:nvSpPr>
          <p:spPr bwMode="auto">
            <a:xfrm>
              <a:off x="3569" y="1759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8" name="Line 2376"/>
            <p:cNvSpPr>
              <a:spLocks noChangeShapeType="1"/>
            </p:cNvSpPr>
            <p:nvPr/>
          </p:nvSpPr>
          <p:spPr bwMode="auto">
            <a:xfrm>
              <a:off x="3569" y="1748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09" name="Line 2377"/>
            <p:cNvSpPr>
              <a:spLocks noChangeShapeType="1"/>
            </p:cNvSpPr>
            <p:nvPr/>
          </p:nvSpPr>
          <p:spPr bwMode="auto">
            <a:xfrm>
              <a:off x="3569" y="1643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0" name="Line 2378"/>
            <p:cNvSpPr>
              <a:spLocks noChangeShapeType="1"/>
            </p:cNvSpPr>
            <p:nvPr/>
          </p:nvSpPr>
          <p:spPr bwMode="auto">
            <a:xfrm>
              <a:off x="3569" y="1633"/>
              <a:ext cx="3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1" name="Rectangle 2379"/>
            <p:cNvSpPr>
              <a:spLocks noChangeArrowheads="1"/>
            </p:cNvSpPr>
            <p:nvPr/>
          </p:nvSpPr>
          <p:spPr bwMode="auto">
            <a:xfrm>
              <a:off x="3573" y="1521"/>
              <a:ext cx="363" cy="10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0412" name="Line 2380"/>
            <p:cNvSpPr>
              <a:spLocks noChangeShapeType="1"/>
            </p:cNvSpPr>
            <p:nvPr/>
          </p:nvSpPr>
          <p:spPr bwMode="auto">
            <a:xfrm>
              <a:off x="3573" y="1531"/>
              <a:ext cx="3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3" name="Line 2381"/>
            <p:cNvSpPr>
              <a:spLocks noChangeShapeType="1"/>
            </p:cNvSpPr>
            <p:nvPr/>
          </p:nvSpPr>
          <p:spPr bwMode="auto">
            <a:xfrm>
              <a:off x="3573" y="1521"/>
              <a:ext cx="36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4" name="Line 2382"/>
            <p:cNvSpPr>
              <a:spLocks noChangeShapeType="1"/>
            </p:cNvSpPr>
            <p:nvPr/>
          </p:nvSpPr>
          <p:spPr bwMode="auto">
            <a:xfrm>
              <a:off x="4068" y="1531"/>
              <a:ext cx="1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5" name="Line 2383"/>
            <p:cNvSpPr>
              <a:spLocks noChangeShapeType="1"/>
            </p:cNvSpPr>
            <p:nvPr/>
          </p:nvSpPr>
          <p:spPr bwMode="auto">
            <a:xfrm>
              <a:off x="4068" y="1521"/>
              <a:ext cx="1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6" name="Line 2384"/>
            <p:cNvSpPr>
              <a:spLocks noChangeShapeType="1"/>
            </p:cNvSpPr>
            <p:nvPr/>
          </p:nvSpPr>
          <p:spPr bwMode="auto">
            <a:xfrm>
              <a:off x="4061" y="1633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7" name="Line 2385"/>
            <p:cNvSpPr>
              <a:spLocks noChangeShapeType="1"/>
            </p:cNvSpPr>
            <p:nvPr/>
          </p:nvSpPr>
          <p:spPr bwMode="auto">
            <a:xfrm>
              <a:off x="4061" y="1643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8" name="Line 2386"/>
            <p:cNvSpPr>
              <a:spLocks noChangeShapeType="1"/>
            </p:cNvSpPr>
            <p:nvPr/>
          </p:nvSpPr>
          <p:spPr bwMode="auto">
            <a:xfrm>
              <a:off x="4061" y="1748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19" name="Line 2387"/>
            <p:cNvSpPr>
              <a:spLocks noChangeShapeType="1"/>
            </p:cNvSpPr>
            <p:nvPr/>
          </p:nvSpPr>
          <p:spPr bwMode="auto">
            <a:xfrm>
              <a:off x="4061" y="1759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0" name="Line 2388"/>
            <p:cNvSpPr>
              <a:spLocks noChangeShapeType="1"/>
            </p:cNvSpPr>
            <p:nvPr/>
          </p:nvSpPr>
          <p:spPr bwMode="auto">
            <a:xfrm>
              <a:off x="4061" y="1866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1" name="Line 2389"/>
            <p:cNvSpPr>
              <a:spLocks noChangeShapeType="1"/>
            </p:cNvSpPr>
            <p:nvPr/>
          </p:nvSpPr>
          <p:spPr bwMode="auto">
            <a:xfrm>
              <a:off x="4061" y="1875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2" name="Line 2390"/>
            <p:cNvSpPr>
              <a:spLocks noChangeShapeType="1"/>
            </p:cNvSpPr>
            <p:nvPr/>
          </p:nvSpPr>
          <p:spPr bwMode="auto">
            <a:xfrm>
              <a:off x="4061" y="1979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3" name="Line 2391"/>
            <p:cNvSpPr>
              <a:spLocks noChangeShapeType="1"/>
            </p:cNvSpPr>
            <p:nvPr/>
          </p:nvSpPr>
          <p:spPr bwMode="auto">
            <a:xfrm>
              <a:off x="4061" y="1996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4" name="Line 2392"/>
            <p:cNvSpPr>
              <a:spLocks noChangeShapeType="1"/>
            </p:cNvSpPr>
            <p:nvPr/>
          </p:nvSpPr>
          <p:spPr bwMode="auto">
            <a:xfrm>
              <a:off x="2738" y="2097"/>
              <a:ext cx="20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5" name="Line 2393"/>
            <p:cNvSpPr>
              <a:spLocks noChangeShapeType="1"/>
            </p:cNvSpPr>
            <p:nvPr/>
          </p:nvSpPr>
          <p:spPr bwMode="auto">
            <a:xfrm flipH="1">
              <a:off x="4061" y="2111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6" name="Line 2394"/>
            <p:cNvSpPr>
              <a:spLocks noChangeShapeType="1"/>
            </p:cNvSpPr>
            <p:nvPr/>
          </p:nvSpPr>
          <p:spPr bwMode="auto">
            <a:xfrm flipH="1">
              <a:off x="4061" y="2205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7" name="Line 2395"/>
            <p:cNvSpPr>
              <a:spLocks noChangeShapeType="1"/>
            </p:cNvSpPr>
            <p:nvPr/>
          </p:nvSpPr>
          <p:spPr bwMode="auto">
            <a:xfrm flipH="1">
              <a:off x="4061" y="2218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8" name="Line 2396"/>
            <p:cNvSpPr>
              <a:spLocks noChangeShapeType="1"/>
            </p:cNvSpPr>
            <p:nvPr/>
          </p:nvSpPr>
          <p:spPr bwMode="auto">
            <a:xfrm flipH="1">
              <a:off x="4061" y="2311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29" name="Line 2397"/>
            <p:cNvSpPr>
              <a:spLocks noChangeShapeType="1"/>
            </p:cNvSpPr>
            <p:nvPr/>
          </p:nvSpPr>
          <p:spPr bwMode="auto">
            <a:xfrm flipH="1">
              <a:off x="4061" y="2327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0" name="Line 2398"/>
            <p:cNvSpPr>
              <a:spLocks noChangeShapeType="1"/>
            </p:cNvSpPr>
            <p:nvPr/>
          </p:nvSpPr>
          <p:spPr bwMode="auto">
            <a:xfrm flipH="1">
              <a:off x="4061" y="2421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1" name="Line 2399"/>
            <p:cNvSpPr>
              <a:spLocks noChangeShapeType="1"/>
            </p:cNvSpPr>
            <p:nvPr/>
          </p:nvSpPr>
          <p:spPr bwMode="auto">
            <a:xfrm flipH="1">
              <a:off x="4061" y="2437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2" name="Line 2400"/>
            <p:cNvSpPr>
              <a:spLocks noChangeShapeType="1"/>
            </p:cNvSpPr>
            <p:nvPr/>
          </p:nvSpPr>
          <p:spPr bwMode="auto">
            <a:xfrm flipH="1">
              <a:off x="4061" y="2528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3" name="Line 2401"/>
            <p:cNvSpPr>
              <a:spLocks noChangeShapeType="1"/>
            </p:cNvSpPr>
            <p:nvPr/>
          </p:nvSpPr>
          <p:spPr bwMode="auto">
            <a:xfrm flipH="1">
              <a:off x="4061" y="2540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4" name="Line 2402"/>
            <p:cNvSpPr>
              <a:spLocks noChangeShapeType="1"/>
            </p:cNvSpPr>
            <p:nvPr/>
          </p:nvSpPr>
          <p:spPr bwMode="auto">
            <a:xfrm flipH="1">
              <a:off x="4061" y="2634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5" name="Line 2403"/>
            <p:cNvSpPr>
              <a:spLocks noChangeShapeType="1"/>
            </p:cNvSpPr>
            <p:nvPr/>
          </p:nvSpPr>
          <p:spPr bwMode="auto">
            <a:xfrm flipH="1">
              <a:off x="4061" y="2647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6" name="Line 2404"/>
            <p:cNvSpPr>
              <a:spLocks noChangeShapeType="1"/>
            </p:cNvSpPr>
            <p:nvPr/>
          </p:nvSpPr>
          <p:spPr bwMode="auto">
            <a:xfrm flipH="1">
              <a:off x="4061" y="2755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7" name="Line 2405"/>
            <p:cNvSpPr>
              <a:spLocks noChangeShapeType="1"/>
            </p:cNvSpPr>
            <p:nvPr/>
          </p:nvSpPr>
          <p:spPr bwMode="auto">
            <a:xfrm flipH="1">
              <a:off x="4061" y="2848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8" name="Line 2406"/>
            <p:cNvSpPr>
              <a:spLocks noChangeShapeType="1"/>
            </p:cNvSpPr>
            <p:nvPr/>
          </p:nvSpPr>
          <p:spPr bwMode="auto">
            <a:xfrm flipH="1">
              <a:off x="4061" y="2864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39" name="Line 2407"/>
            <p:cNvSpPr>
              <a:spLocks noChangeShapeType="1"/>
            </p:cNvSpPr>
            <p:nvPr/>
          </p:nvSpPr>
          <p:spPr bwMode="auto">
            <a:xfrm flipH="1">
              <a:off x="3569" y="2740"/>
              <a:ext cx="21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0" name="Line 2408"/>
            <p:cNvSpPr>
              <a:spLocks noChangeShapeType="1"/>
            </p:cNvSpPr>
            <p:nvPr/>
          </p:nvSpPr>
          <p:spPr bwMode="auto">
            <a:xfrm>
              <a:off x="3787" y="2740"/>
              <a:ext cx="15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1" name="Line 2409"/>
            <p:cNvSpPr>
              <a:spLocks noChangeShapeType="1"/>
            </p:cNvSpPr>
            <p:nvPr/>
          </p:nvSpPr>
          <p:spPr bwMode="auto">
            <a:xfrm flipH="1">
              <a:off x="2762" y="2111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2" name="Line 2410"/>
            <p:cNvSpPr>
              <a:spLocks noChangeShapeType="1"/>
            </p:cNvSpPr>
            <p:nvPr/>
          </p:nvSpPr>
          <p:spPr bwMode="auto">
            <a:xfrm>
              <a:off x="3072" y="2097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3" name="Line 2411"/>
            <p:cNvSpPr>
              <a:spLocks noChangeShapeType="1"/>
            </p:cNvSpPr>
            <p:nvPr/>
          </p:nvSpPr>
          <p:spPr bwMode="auto">
            <a:xfrm flipH="1">
              <a:off x="2762" y="2205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4" name="Line 2412"/>
            <p:cNvSpPr>
              <a:spLocks noChangeShapeType="1"/>
            </p:cNvSpPr>
            <p:nvPr/>
          </p:nvSpPr>
          <p:spPr bwMode="auto">
            <a:xfrm flipH="1">
              <a:off x="2762" y="2218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5" name="Line 2413"/>
            <p:cNvSpPr>
              <a:spLocks noChangeShapeType="1"/>
            </p:cNvSpPr>
            <p:nvPr/>
          </p:nvSpPr>
          <p:spPr bwMode="auto">
            <a:xfrm flipH="1">
              <a:off x="2762" y="2311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6" name="Line 2414"/>
            <p:cNvSpPr>
              <a:spLocks noChangeShapeType="1"/>
            </p:cNvSpPr>
            <p:nvPr/>
          </p:nvSpPr>
          <p:spPr bwMode="auto">
            <a:xfrm flipH="1">
              <a:off x="2762" y="2327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7" name="Line 2415"/>
            <p:cNvSpPr>
              <a:spLocks noChangeShapeType="1"/>
            </p:cNvSpPr>
            <p:nvPr/>
          </p:nvSpPr>
          <p:spPr bwMode="auto">
            <a:xfrm flipH="1">
              <a:off x="2762" y="2421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8" name="Line 2416"/>
            <p:cNvSpPr>
              <a:spLocks noChangeShapeType="1"/>
            </p:cNvSpPr>
            <p:nvPr/>
          </p:nvSpPr>
          <p:spPr bwMode="auto">
            <a:xfrm flipH="1">
              <a:off x="2762" y="2437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49" name="Line 2417"/>
            <p:cNvSpPr>
              <a:spLocks noChangeShapeType="1"/>
            </p:cNvSpPr>
            <p:nvPr/>
          </p:nvSpPr>
          <p:spPr bwMode="auto">
            <a:xfrm flipH="1">
              <a:off x="2762" y="2528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0" name="Line 2418"/>
            <p:cNvSpPr>
              <a:spLocks noChangeShapeType="1"/>
            </p:cNvSpPr>
            <p:nvPr/>
          </p:nvSpPr>
          <p:spPr bwMode="auto">
            <a:xfrm flipH="1">
              <a:off x="2762" y="2540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1" name="Line 2419"/>
            <p:cNvSpPr>
              <a:spLocks noChangeShapeType="1"/>
            </p:cNvSpPr>
            <p:nvPr/>
          </p:nvSpPr>
          <p:spPr bwMode="auto">
            <a:xfrm flipH="1">
              <a:off x="2762" y="2634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2" name="Line 2420"/>
            <p:cNvSpPr>
              <a:spLocks noChangeShapeType="1"/>
            </p:cNvSpPr>
            <p:nvPr/>
          </p:nvSpPr>
          <p:spPr bwMode="auto">
            <a:xfrm flipH="1">
              <a:off x="2762" y="2647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3" name="Line 2421"/>
            <p:cNvSpPr>
              <a:spLocks noChangeShapeType="1"/>
            </p:cNvSpPr>
            <p:nvPr/>
          </p:nvSpPr>
          <p:spPr bwMode="auto">
            <a:xfrm flipH="1">
              <a:off x="2762" y="2740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4" name="Line 2422"/>
            <p:cNvSpPr>
              <a:spLocks noChangeShapeType="1"/>
            </p:cNvSpPr>
            <p:nvPr/>
          </p:nvSpPr>
          <p:spPr bwMode="auto">
            <a:xfrm flipH="1">
              <a:off x="2762" y="2755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5" name="Line 2423"/>
            <p:cNvSpPr>
              <a:spLocks noChangeShapeType="1"/>
            </p:cNvSpPr>
            <p:nvPr/>
          </p:nvSpPr>
          <p:spPr bwMode="auto">
            <a:xfrm flipH="1">
              <a:off x="2762" y="2848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6" name="Line 2424"/>
            <p:cNvSpPr>
              <a:spLocks noChangeShapeType="1"/>
            </p:cNvSpPr>
            <p:nvPr/>
          </p:nvSpPr>
          <p:spPr bwMode="auto">
            <a:xfrm flipH="1">
              <a:off x="2762" y="2864"/>
              <a:ext cx="18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7" name="Line 2425"/>
            <p:cNvSpPr>
              <a:spLocks noChangeShapeType="1"/>
            </p:cNvSpPr>
            <p:nvPr/>
          </p:nvSpPr>
          <p:spPr bwMode="auto">
            <a:xfrm flipH="1">
              <a:off x="3072" y="2864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8" name="Line 2426"/>
            <p:cNvSpPr>
              <a:spLocks noChangeShapeType="1"/>
            </p:cNvSpPr>
            <p:nvPr/>
          </p:nvSpPr>
          <p:spPr bwMode="auto">
            <a:xfrm flipH="1">
              <a:off x="3072" y="2848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59" name="Line 2427"/>
            <p:cNvSpPr>
              <a:spLocks noChangeShapeType="1"/>
            </p:cNvSpPr>
            <p:nvPr/>
          </p:nvSpPr>
          <p:spPr bwMode="auto">
            <a:xfrm flipH="1">
              <a:off x="3072" y="2755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0" name="Line 2428"/>
            <p:cNvSpPr>
              <a:spLocks noChangeShapeType="1"/>
            </p:cNvSpPr>
            <p:nvPr/>
          </p:nvSpPr>
          <p:spPr bwMode="auto">
            <a:xfrm flipH="1">
              <a:off x="3072" y="2740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1" name="Line 2429"/>
            <p:cNvSpPr>
              <a:spLocks noChangeShapeType="1"/>
            </p:cNvSpPr>
            <p:nvPr/>
          </p:nvSpPr>
          <p:spPr bwMode="auto">
            <a:xfrm flipH="1">
              <a:off x="3072" y="2647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2" name="Line 2430"/>
            <p:cNvSpPr>
              <a:spLocks noChangeShapeType="1"/>
            </p:cNvSpPr>
            <p:nvPr/>
          </p:nvSpPr>
          <p:spPr bwMode="auto">
            <a:xfrm flipH="1">
              <a:off x="3072" y="2634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3" name="Line 2431"/>
            <p:cNvSpPr>
              <a:spLocks noChangeShapeType="1"/>
            </p:cNvSpPr>
            <p:nvPr/>
          </p:nvSpPr>
          <p:spPr bwMode="auto">
            <a:xfrm flipH="1">
              <a:off x="3072" y="2540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4" name="Line 2432"/>
            <p:cNvSpPr>
              <a:spLocks noChangeShapeType="1"/>
            </p:cNvSpPr>
            <p:nvPr/>
          </p:nvSpPr>
          <p:spPr bwMode="auto">
            <a:xfrm flipH="1">
              <a:off x="3072" y="2528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5" name="Line 2433"/>
            <p:cNvSpPr>
              <a:spLocks noChangeShapeType="1"/>
            </p:cNvSpPr>
            <p:nvPr/>
          </p:nvSpPr>
          <p:spPr bwMode="auto">
            <a:xfrm flipH="1">
              <a:off x="3072" y="2437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466" name="Line 2434"/>
            <p:cNvSpPr>
              <a:spLocks noChangeShapeType="1"/>
            </p:cNvSpPr>
            <p:nvPr/>
          </p:nvSpPr>
          <p:spPr bwMode="auto">
            <a:xfrm flipH="1">
              <a:off x="3072" y="2421"/>
              <a:ext cx="36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0140" name="Line 2436"/>
          <p:cNvSpPr>
            <a:spLocks noChangeShapeType="1"/>
          </p:cNvSpPr>
          <p:nvPr/>
        </p:nvSpPr>
        <p:spPr bwMode="auto">
          <a:xfrm flipH="1">
            <a:off x="4876800" y="3694113"/>
            <a:ext cx="5842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1" name="Line 2437"/>
          <p:cNvSpPr>
            <a:spLocks noChangeShapeType="1"/>
          </p:cNvSpPr>
          <p:nvPr/>
        </p:nvSpPr>
        <p:spPr bwMode="auto">
          <a:xfrm flipH="1">
            <a:off x="4876800" y="3668713"/>
            <a:ext cx="5842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2" name="Line 2438"/>
          <p:cNvSpPr>
            <a:spLocks noChangeShapeType="1"/>
          </p:cNvSpPr>
          <p:nvPr/>
        </p:nvSpPr>
        <p:spPr bwMode="auto">
          <a:xfrm flipH="1">
            <a:off x="4876800" y="3521075"/>
            <a:ext cx="5842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3" name="Line 2439"/>
          <p:cNvSpPr>
            <a:spLocks noChangeShapeType="1"/>
          </p:cNvSpPr>
          <p:nvPr/>
        </p:nvSpPr>
        <p:spPr bwMode="auto">
          <a:xfrm flipH="1">
            <a:off x="4876800" y="3500438"/>
            <a:ext cx="5842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4" name="Line 2440"/>
          <p:cNvSpPr>
            <a:spLocks noChangeShapeType="1"/>
          </p:cNvSpPr>
          <p:nvPr/>
        </p:nvSpPr>
        <p:spPr bwMode="auto">
          <a:xfrm flipH="1">
            <a:off x="4876800" y="3351213"/>
            <a:ext cx="5842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5" name="Line 2441"/>
          <p:cNvSpPr>
            <a:spLocks noChangeShapeType="1"/>
          </p:cNvSpPr>
          <p:nvPr/>
        </p:nvSpPr>
        <p:spPr bwMode="auto">
          <a:xfrm>
            <a:off x="5665788" y="3328988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6" name="Line 2442"/>
          <p:cNvSpPr>
            <a:spLocks noChangeShapeType="1"/>
          </p:cNvSpPr>
          <p:nvPr/>
        </p:nvSpPr>
        <p:spPr bwMode="auto">
          <a:xfrm>
            <a:off x="6446838" y="3328988"/>
            <a:ext cx="1952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7" name="Line 2443"/>
          <p:cNvSpPr>
            <a:spLocks noChangeShapeType="1"/>
          </p:cNvSpPr>
          <p:nvPr/>
        </p:nvSpPr>
        <p:spPr bwMode="auto">
          <a:xfrm flipH="1">
            <a:off x="5665788" y="3351213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8" name="Line 2444"/>
          <p:cNvSpPr>
            <a:spLocks noChangeShapeType="1"/>
          </p:cNvSpPr>
          <p:nvPr/>
        </p:nvSpPr>
        <p:spPr bwMode="auto">
          <a:xfrm flipH="1">
            <a:off x="5665788" y="3500438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49" name="Line 2445"/>
          <p:cNvSpPr>
            <a:spLocks noChangeShapeType="1"/>
          </p:cNvSpPr>
          <p:nvPr/>
        </p:nvSpPr>
        <p:spPr bwMode="auto">
          <a:xfrm flipH="1">
            <a:off x="5665788" y="3521075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0" name="Line 2446"/>
          <p:cNvSpPr>
            <a:spLocks noChangeShapeType="1"/>
          </p:cNvSpPr>
          <p:nvPr/>
        </p:nvSpPr>
        <p:spPr bwMode="auto">
          <a:xfrm flipH="1">
            <a:off x="5665788" y="3668713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1" name="Line 2447"/>
          <p:cNvSpPr>
            <a:spLocks noChangeShapeType="1"/>
          </p:cNvSpPr>
          <p:nvPr/>
        </p:nvSpPr>
        <p:spPr bwMode="auto">
          <a:xfrm flipH="1">
            <a:off x="5665788" y="3694113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2" name="Line 2448"/>
          <p:cNvSpPr>
            <a:spLocks noChangeShapeType="1"/>
          </p:cNvSpPr>
          <p:nvPr/>
        </p:nvSpPr>
        <p:spPr bwMode="auto">
          <a:xfrm flipH="1">
            <a:off x="5665788" y="3843338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3" name="Line 2449"/>
          <p:cNvSpPr>
            <a:spLocks noChangeShapeType="1"/>
          </p:cNvSpPr>
          <p:nvPr/>
        </p:nvSpPr>
        <p:spPr bwMode="auto">
          <a:xfrm flipH="1">
            <a:off x="5665788" y="3868738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4" name="Line 2450"/>
          <p:cNvSpPr>
            <a:spLocks noChangeShapeType="1"/>
          </p:cNvSpPr>
          <p:nvPr/>
        </p:nvSpPr>
        <p:spPr bwMode="auto">
          <a:xfrm flipH="1">
            <a:off x="5665788" y="4013200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5" name="Line 2451"/>
          <p:cNvSpPr>
            <a:spLocks noChangeShapeType="1"/>
          </p:cNvSpPr>
          <p:nvPr/>
        </p:nvSpPr>
        <p:spPr bwMode="auto">
          <a:xfrm flipH="1">
            <a:off x="5665788" y="4032250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6" name="Line 2452"/>
          <p:cNvSpPr>
            <a:spLocks noChangeShapeType="1"/>
          </p:cNvSpPr>
          <p:nvPr/>
        </p:nvSpPr>
        <p:spPr bwMode="auto">
          <a:xfrm flipH="1">
            <a:off x="5665788" y="4181475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7" name="Line 2453"/>
          <p:cNvSpPr>
            <a:spLocks noChangeShapeType="1"/>
          </p:cNvSpPr>
          <p:nvPr/>
        </p:nvSpPr>
        <p:spPr bwMode="auto">
          <a:xfrm flipH="1">
            <a:off x="5665788" y="4202113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8" name="Line 2454"/>
          <p:cNvSpPr>
            <a:spLocks noChangeShapeType="1"/>
          </p:cNvSpPr>
          <p:nvPr/>
        </p:nvSpPr>
        <p:spPr bwMode="auto">
          <a:xfrm>
            <a:off x="6446838" y="4349750"/>
            <a:ext cx="1952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59" name="Line 2455"/>
          <p:cNvSpPr>
            <a:spLocks noChangeShapeType="1"/>
          </p:cNvSpPr>
          <p:nvPr/>
        </p:nvSpPr>
        <p:spPr bwMode="auto">
          <a:xfrm flipH="1">
            <a:off x="5665788" y="4373563"/>
            <a:ext cx="58896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0" name="Line 2456"/>
          <p:cNvSpPr>
            <a:spLocks noChangeShapeType="1"/>
          </p:cNvSpPr>
          <p:nvPr/>
        </p:nvSpPr>
        <p:spPr bwMode="auto">
          <a:xfrm flipH="1">
            <a:off x="5665788" y="4521200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1" name="Line 2457"/>
          <p:cNvSpPr>
            <a:spLocks noChangeShapeType="1"/>
          </p:cNvSpPr>
          <p:nvPr/>
        </p:nvSpPr>
        <p:spPr bwMode="auto">
          <a:xfrm flipH="1">
            <a:off x="5665788" y="4546600"/>
            <a:ext cx="5889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2" name="Freeform 2458"/>
          <p:cNvSpPr>
            <a:spLocks/>
          </p:cNvSpPr>
          <p:nvPr/>
        </p:nvSpPr>
        <p:spPr bwMode="auto">
          <a:xfrm>
            <a:off x="2289175" y="3925888"/>
            <a:ext cx="112713" cy="55562"/>
          </a:xfrm>
          <a:custGeom>
            <a:avLst/>
            <a:gdLst>
              <a:gd name="T0" fmla="*/ 2147483647 w 214"/>
              <a:gd name="T1" fmla="*/ 2147483647 h 105"/>
              <a:gd name="T2" fmla="*/ 2147483647 w 214"/>
              <a:gd name="T3" fmla="*/ 2147483647 h 105"/>
              <a:gd name="T4" fmla="*/ 2147483647 w 214"/>
              <a:gd name="T5" fmla="*/ 2147483647 h 105"/>
              <a:gd name="T6" fmla="*/ 2147483647 w 214"/>
              <a:gd name="T7" fmla="*/ 2147483647 h 105"/>
              <a:gd name="T8" fmla="*/ 2147483647 w 214"/>
              <a:gd name="T9" fmla="*/ 2147483647 h 105"/>
              <a:gd name="T10" fmla="*/ 2147483647 w 214"/>
              <a:gd name="T11" fmla="*/ 2147483647 h 105"/>
              <a:gd name="T12" fmla="*/ 2147483647 w 214"/>
              <a:gd name="T13" fmla="*/ 0 h 105"/>
              <a:gd name="T14" fmla="*/ 2147483647 w 214"/>
              <a:gd name="T15" fmla="*/ 0 h 105"/>
              <a:gd name="T16" fmla="*/ 2147483647 w 214"/>
              <a:gd name="T17" fmla="*/ 2147483647 h 105"/>
              <a:gd name="T18" fmla="*/ 2147483647 w 214"/>
              <a:gd name="T19" fmla="*/ 2147483647 h 105"/>
              <a:gd name="T20" fmla="*/ 2147483647 w 214"/>
              <a:gd name="T21" fmla="*/ 2147483647 h 105"/>
              <a:gd name="T22" fmla="*/ 2147483647 w 214"/>
              <a:gd name="T23" fmla="*/ 2147483647 h 105"/>
              <a:gd name="T24" fmla="*/ 2147483647 w 214"/>
              <a:gd name="T25" fmla="*/ 2147483647 h 105"/>
              <a:gd name="T26" fmla="*/ 2147483647 w 214"/>
              <a:gd name="T27" fmla="*/ 2147483647 h 105"/>
              <a:gd name="T28" fmla="*/ 2147483647 w 214"/>
              <a:gd name="T29" fmla="*/ 2147483647 h 105"/>
              <a:gd name="T30" fmla="*/ 2147483647 w 214"/>
              <a:gd name="T31" fmla="*/ 2147483647 h 105"/>
              <a:gd name="T32" fmla="*/ 2147483647 w 214"/>
              <a:gd name="T33" fmla="*/ 2147483647 h 105"/>
              <a:gd name="T34" fmla="*/ 2147483647 w 214"/>
              <a:gd name="T35" fmla="*/ 2147483647 h 105"/>
              <a:gd name="T36" fmla="*/ 2147483647 w 214"/>
              <a:gd name="T37" fmla="*/ 2147483647 h 105"/>
              <a:gd name="T38" fmla="*/ 2147483647 w 214"/>
              <a:gd name="T39" fmla="*/ 2147483647 h 105"/>
              <a:gd name="T40" fmla="*/ 2147483647 w 214"/>
              <a:gd name="T41" fmla="*/ 2147483647 h 105"/>
              <a:gd name="T42" fmla="*/ 2147483647 w 214"/>
              <a:gd name="T43" fmla="*/ 2147483647 h 105"/>
              <a:gd name="T44" fmla="*/ 2147483647 w 214"/>
              <a:gd name="T45" fmla="*/ 2147483647 h 105"/>
              <a:gd name="T46" fmla="*/ 2147483647 w 214"/>
              <a:gd name="T47" fmla="*/ 2147483647 h 105"/>
              <a:gd name="T48" fmla="*/ 2147483647 w 214"/>
              <a:gd name="T49" fmla="*/ 2147483647 h 105"/>
              <a:gd name="T50" fmla="*/ 2147483647 w 214"/>
              <a:gd name="T51" fmla="*/ 2147483647 h 105"/>
              <a:gd name="T52" fmla="*/ 2147483647 w 214"/>
              <a:gd name="T53" fmla="*/ 2147483647 h 105"/>
              <a:gd name="T54" fmla="*/ 2147483647 w 214"/>
              <a:gd name="T55" fmla="*/ 2147483647 h 105"/>
              <a:gd name="T56" fmla="*/ 2147483647 w 214"/>
              <a:gd name="T57" fmla="*/ 2147483647 h 105"/>
              <a:gd name="T58" fmla="*/ 2147483647 w 214"/>
              <a:gd name="T59" fmla="*/ 2147483647 h 105"/>
              <a:gd name="T60" fmla="*/ 2147483647 w 214"/>
              <a:gd name="T61" fmla="*/ 2147483647 h 105"/>
              <a:gd name="T62" fmla="*/ 2147483647 w 214"/>
              <a:gd name="T63" fmla="*/ 2147483647 h 105"/>
              <a:gd name="T64" fmla="*/ 2147483647 w 214"/>
              <a:gd name="T65" fmla="*/ 2147483647 h 105"/>
              <a:gd name="T66" fmla="*/ 2147483647 w 214"/>
              <a:gd name="T67" fmla="*/ 2147483647 h 105"/>
              <a:gd name="T68" fmla="*/ 2147483647 w 214"/>
              <a:gd name="T69" fmla="*/ 2147483647 h 105"/>
              <a:gd name="T70" fmla="*/ 2147483647 w 214"/>
              <a:gd name="T71" fmla="*/ 2147483647 h 105"/>
              <a:gd name="T72" fmla="*/ 2147483647 w 214"/>
              <a:gd name="T73" fmla="*/ 2147483647 h 105"/>
              <a:gd name="T74" fmla="*/ 2147483647 w 214"/>
              <a:gd name="T75" fmla="*/ 2147483647 h 105"/>
              <a:gd name="T76" fmla="*/ 2147483647 w 214"/>
              <a:gd name="T77" fmla="*/ 2147483647 h 105"/>
              <a:gd name="T78" fmla="*/ 2147483647 w 214"/>
              <a:gd name="T79" fmla="*/ 2147483647 h 105"/>
              <a:gd name="T80" fmla="*/ 2147483647 w 214"/>
              <a:gd name="T81" fmla="*/ 2147483647 h 105"/>
              <a:gd name="T82" fmla="*/ 2147483647 w 214"/>
              <a:gd name="T83" fmla="*/ 2147483647 h 105"/>
              <a:gd name="T84" fmla="*/ 2147483647 w 214"/>
              <a:gd name="T85" fmla="*/ 2147483647 h 10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14" h="105">
                <a:moveTo>
                  <a:pt x="0" y="60"/>
                </a:moveTo>
                <a:lnTo>
                  <a:pt x="12" y="54"/>
                </a:lnTo>
                <a:lnTo>
                  <a:pt x="24" y="49"/>
                </a:lnTo>
                <a:lnTo>
                  <a:pt x="37" y="42"/>
                </a:lnTo>
                <a:lnTo>
                  <a:pt x="49" y="35"/>
                </a:lnTo>
                <a:lnTo>
                  <a:pt x="62" y="30"/>
                </a:lnTo>
                <a:lnTo>
                  <a:pt x="75" y="23"/>
                </a:lnTo>
                <a:lnTo>
                  <a:pt x="87" y="16"/>
                </a:lnTo>
                <a:lnTo>
                  <a:pt x="101" y="10"/>
                </a:lnTo>
                <a:lnTo>
                  <a:pt x="112" y="8"/>
                </a:lnTo>
                <a:lnTo>
                  <a:pt x="123" y="4"/>
                </a:lnTo>
                <a:lnTo>
                  <a:pt x="133" y="1"/>
                </a:lnTo>
                <a:lnTo>
                  <a:pt x="146" y="0"/>
                </a:lnTo>
                <a:lnTo>
                  <a:pt x="158" y="0"/>
                </a:lnTo>
                <a:lnTo>
                  <a:pt x="165" y="0"/>
                </a:lnTo>
                <a:lnTo>
                  <a:pt x="170" y="0"/>
                </a:lnTo>
                <a:lnTo>
                  <a:pt x="176" y="1"/>
                </a:lnTo>
                <a:lnTo>
                  <a:pt x="181" y="1"/>
                </a:lnTo>
                <a:lnTo>
                  <a:pt x="185" y="2"/>
                </a:lnTo>
                <a:lnTo>
                  <a:pt x="188" y="4"/>
                </a:lnTo>
                <a:lnTo>
                  <a:pt x="192" y="5"/>
                </a:lnTo>
                <a:lnTo>
                  <a:pt x="195" y="6"/>
                </a:lnTo>
                <a:lnTo>
                  <a:pt x="198" y="8"/>
                </a:lnTo>
                <a:lnTo>
                  <a:pt x="200" y="9"/>
                </a:lnTo>
                <a:lnTo>
                  <a:pt x="203" y="12"/>
                </a:lnTo>
                <a:lnTo>
                  <a:pt x="204" y="15"/>
                </a:lnTo>
                <a:lnTo>
                  <a:pt x="206" y="17"/>
                </a:lnTo>
                <a:lnTo>
                  <a:pt x="208" y="20"/>
                </a:lnTo>
                <a:lnTo>
                  <a:pt x="210" y="24"/>
                </a:lnTo>
                <a:lnTo>
                  <a:pt x="210" y="28"/>
                </a:lnTo>
                <a:lnTo>
                  <a:pt x="211" y="32"/>
                </a:lnTo>
                <a:lnTo>
                  <a:pt x="213" y="38"/>
                </a:lnTo>
                <a:lnTo>
                  <a:pt x="213" y="43"/>
                </a:lnTo>
                <a:lnTo>
                  <a:pt x="214" y="49"/>
                </a:lnTo>
                <a:lnTo>
                  <a:pt x="214" y="54"/>
                </a:lnTo>
                <a:lnTo>
                  <a:pt x="214" y="60"/>
                </a:lnTo>
                <a:lnTo>
                  <a:pt x="213" y="65"/>
                </a:lnTo>
                <a:lnTo>
                  <a:pt x="213" y="69"/>
                </a:lnTo>
                <a:lnTo>
                  <a:pt x="211" y="75"/>
                </a:lnTo>
                <a:lnTo>
                  <a:pt x="210" y="77"/>
                </a:lnTo>
                <a:lnTo>
                  <a:pt x="208" y="81"/>
                </a:lnTo>
                <a:lnTo>
                  <a:pt x="207" y="84"/>
                </a:lnTo>
                <a:lnTo>
                  <a:pt x="204" y="87"/>
                </a:lnTo>
                <a:lnTo>
                  <a:pt x="203" y="90"/>
                </a:lnTo>
                <a:lnTo>
                  <a:pt x="200" y="91"/>
                </a:lnTo>
                <a:lnTo>
                  <a:pt x="198" y="94"/>
                </a:lnTo>
                <a:lnTo>
                  <a:pt x="195" y="95"/>
                </a:lnTo>
                <a:lnTo>
                  <a:pt x="191" y="96"/>
                </a:lnTo>
                <a:lnTo>
                  <a:pt x="188" y="98"/>
                </a:lnTo>
                <a:lnTo>
                  <a:pt x="184" y="99"/>
                </a:lnTo>
                <a:lnTo>
                  <a:pt x="180" y="99"/>
                </a:lnTo>
                <a:lnTo>
                  <a:pt x="173" y="101"/>
                </a:lnTo>
                <a:lnTo>
                  <a:pt x="166" y="101"/>
                </a:lnTo>
                <a:lnTo>
                  <a:pt x="159" y="101"/>
                </a:lnTo>
                <a:lnTo>
                  <a:pt x="153" y="102"/>
                </a:lnTo>
                <a:lnTo>
                  <a:pt x="146" y="102"/>
                </a:lnTo>
                <a:lnTo>
                  <a:pt x="138" y="103"/>
                </a:lnTo>
                <a:lnTo>
                  <a:pt x="131" y="105"/>
                </a:lnTo>
                <a:lnTo>
                  <a:pt x="123" y="105"/>
                </a:lnTo>
                <a:lnTo>
                  <a:pt x="118" y="105"/>
                </a:lnTo>
                <a:lnTo>
                  <a:pt x="113" y="105"/>
                </a:lnTo>
                <a:lnTo>
                  <a:pt x="109" y="105"/>
                </a:lnTo>
                <a:lnTo>
                  <a:pt x="103" y="105"/>
                </a:lnTo>
                <a:lnTo>
                  <a:pt x="99" y="103"/>
                </a:lnTo>
                <a:lnTo>
                  <a:pt x="95" y="103"/>
                </a:lnTo>
                <a:lnTo>
                  <a:pt x="90" y="101"/>
                </a:lnTo>
                <a:lnTo>
                  <a:pt x="83" y="99"/>
                </a:lnTo>
                <a:lnTo>
                  <a:pt x="77" y="96"/>
                </a:lnTo>
                <a:lnTo>
                  <a:pt x="72" y="94"/>
                </a:lnTo>
                <a:lnTo>
                  <a:pt x="68" y="91"/>
                </a:lnTo>
                <a:lnTo>
                  <a:pt x="62" y="88"/>
                </a:lnTo>
                <a:lnTo>
                  <a:pt x="58" y="86"/>
                </a:lnTo>
                <a:lnTo>
                  <a:pt x="54" y="83"/>
                </a:lnTo>
                <a:lnTo>
                  <a:pt x="49" y="80"/>
                </a:lnTo>
                <a:lnTo>
                  <a:pt x="45" y="77"/>
                </a:lnTo>
                <a:lnTo>
                  <a:pt x="39" y="75"/>
                </a:lnTo>
                <a:lnTo>
                  <a:pt x="35" y="72"/>
                </a:lnTo>
                <a:lnTo>
                  <a:pt x="30" y="71"/>
                </a:lnTo>
                <a:lnTo>
                  <a:pt x="26" y="69"/>
                </a:lnTo>
                <a:lnTo>
                  <a:pt x="20" y="66"/>
                </a:lnTo>
                <a:lnTo>
                  <a:pt x="16" y="65"/>
                </a:lnTo>
                <a:lnTo>
                  <a:pt x="13" y="65"/>
                </a:lnTo>
                <a:lnTo>
                  <a:pt x="11" y="64"/>
                </a:lnTo>
                <a:lnTo>
                  <a:pt x="7" y="64"/>
                </a:lnTo>
                <a:lnTo>
                  <a:pt x="4" y="62"/>
                </a:lnTo>
                <a:lnTo>
                  <a:pt x="1" y="61"/>
                </a:lnTo>
                <a:lnTo>
                  <a:pt x="0" y="6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3" name="Freeform 2459"/>
          <p:cNvSpPr>
            <a:spLocks/>
          </p:cNvSpPr>
          <p:nvPr/>
        </p:nvSpPr>
        <p:spPr bwMode="auto">
          <a:xfrm>
            <a:off x="2192338" y="3925888"/>
            <a:ext cx="209550" cy="55562"/>
          </a:xfrm>
          <a:custGeom>
            <a:avLst/>
            <a:gdLst>
              <a:gd name="T0" fmla="*/ 2147483647 w 397"/>
              <a:gd name="T1" fmla="*/ 2147483647 h 105"/>
              <a:gd name="T2" fmla="*/ 2147483647 w 397"/>
              <a:gd name="T3" fmla="*/ 2147483647 h 105"/>
              <a:gd name="T4" fmla="*/ 2147483647 w 397"/>
              <a:gd name="T5" fmla="*/ 2147483647 h 105"/>
              <a:gd name="T6" fmla="*/ 2147483647 w 397"/>
              <a:gd name="T7" fmla="*/ 2147483647 h 105"/>
              <a:gd name="T8" fmla="*/ 2147483647 w 397"/>
              <a:gd name="T9" fmla="*/ 2147483647 h 105"/>
              <a:gd name="T10" fmla="*/ 2147483647 w 397"/>
              <a:gd name="T11" fmla="*/ 2147483647 h 105"/>
              <a:gd name="T12" fmla="*/ 2147483647 w 397"/>
              <a:gd name="T13" fmla="*/ 2147483647 h 105"/>
              <a:gd name="T14" fmla="*/ 2147483647 w 397"/>
              <a:gd name="T15" fmla="*/ 2147483647 h 105"/>
              <a:gd name="T16" fmla="*/ 2147483647 w 397"/>
              <a:gd name="T17" fmla="*/ 2147483647 h 105"/>
              <a:gd name="T18" fmla="*/ 2147483647 w 397"/>
              <a:gd name="T19" fmla="*/ 2147483647 h 105"/>
              <a:gd name="T20" fmla="*/ 2147483647 w 397"/>
              <a:gd name="T21" fmla="*/ 2147483647 h 105"/>
              <a:gd name="T22" fmla="*/ 2147483647 w 397"/>
              <a:gd name="T23" fmla="*/ 2147483647 h 105"/>
              <a:gd name="T24" fmla="*/ 2147483647 w 397"/>
              <a:gd name="T25" fmla="*/ 0 h 105"/>
              <a:gd name="T26" fmla="*/ 2147483647 w 397"/>
              <a:gd name="T27" fmla="*/ 0 h 105"/>
              <a:gd name="T28" fmla="*/ 2147483647 w 397"/>
              <a:gd name="T29" fmla="*/ 2147483647 h 105"/>
              <a:gd name="T30" fmla="*/ 2147483647 w 397"/>
              <a:gd name="T31" fmla="*/ 2147483647 h 105"/>
              <a:gd name="T32" fmla="*/ 2147483647 w 397"/>
              <a:gd name="T33" fmla="*/ 2147483647 h 105"/>
              <a:gd name="T34" fmla="*/ 2147483647 w 397"/>
              <a:gd name="T35" fmla="*/ 2147483647 h 105"/>
              <a:gd name="T36" fmla="*/ 2147483647 w 397"/>
              <a:gd name="T37" fmla="*/ 2147483647 h 105"/>
              <a:gd name="T38" fmla="*/ 2147483647 w 397"/>
              <a:gd name="T39" fmla="*/ 2147483647 h 105"/>
              <a:gd name="T40" fmla="*/ 2147483647 w 397"/>
              <a:gd name="T41" fmla="*/ 2147483647 h 105"/>
              <a:gd name="T42" fmla="*/ 2147483647 w 397"/>
              <a:gd name="T43" fmla="*/ 2147483647 h 105"/>
              <a:gd name="T44" fmla="*/ 2147483647 w 397"/>
              <a:gd name="T45" fmla="*/ 2147483647 h 105"/>
              <a:gd name="T46" fmla="*/ 2147483647 w 397"/>
              <a:gd name="T47" fmla="*/ 2147483647 h 105"/>
              <a:gd name="T48" fmla="*/ 2147483647 w 397"/>
              <a:gd name="T49" fmla="*/ 2147483647 h 105"/>
              <a:gd name="T50" fmla="*/ 2147483647 w 397"/>
              <a:gd name="T51" fmla="*/ 2147483647 h 105"/>
              <a:gd name="T52" fmla="*/ 2147483647 w 397"/>
              <a:gd name="T53" fmla="*/ 2147483647 h 105"/>
              <a:gd name="T54" fmla="*/ 2147483647 w 397"/>
              <a:gd name="T55" fmla="*/ 2147483647 h 105"/>
              <a:gd name="T56" fmla="*/ 2147483647 w 397"/>
              <a:gd name="T57" fmla="*/ 2147483647 h 105"/>
              <a:gd name="T58" fmla="*/ 2147483647 w 397"/>
              <a:gd name="T59" fmla="*/ 2147483647 h 105"/>
              <a:gd name="T60" fmla="*/ 2147483647 w 397"/>
              <a:gd name="T61" fmla="*/ 2147483647 h 105"/>
              <a:gd name="T62" fmla="*/ 2147483647 w 397"/>
              <a:gd name="T63" fmla="*/ 2147483647 h 105"/>
              <a:gd name="T64" fmla="*/ 2147483647 w 397"/>
              <a:gd name="T65" fmla="*/ 2147483647 h 105"/>
              <a:gd name="T66" fmla="*/ 2147483647 w 397"/>
              <a:gd name="T67" fmla="*/ 2147483647 h 105"/>
              <a:gd name="T68" fmla="*/ 2147483647 w 397"/>
              <a:gd name="T69" fmla="*/ 2147483647 h 10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97" h="105">
                <a:moveTo>
                  <a:pt x="0" y="32"/>
                </a:moveTo>
                <a:lnTo>
                  <a:pt x="7" y="38"/>
                </a:lnTo>
                <a:lnTo>
                  <a:pt x="13" y="42"/>
                </a:lnTo>
                <a:lnTo>
                  <a:pt x="23" y="47"/>
                </a:lnTo>
                <a:lnTo>
                  <a:pt x="33" y="51"/>
                </a:lnTo>
                <a:lnTo>
                  <a:pt x="42" y="56"/>
                </a:lnTo>
                <a:lnTo>
                  <a:pt x="52" y="60"/>
                </a:lnTo>
                <a:lnTo>
                  <a:pt x="63" y="62"/>
                </a:lnTo>
                <a:lnTo>
                  <a:pt x="74" y="65"/>
                </a:lnTo>
                <a:lnTo>
                  <a:pt x="84" y="66"/>
                </a:lnTo>
                <a:lnTo>
                  <a:pt x="101" y="69"/>
                </a:lnTo>
                <a:lnTo>
                  <a:pt x="116" y="71"/>
                </a:lnTo>
                <a:lnTo>
                  <a:pt x="132" y="71"/>
                </a:lnTo>
                <a:lnTo>
                  <a:pt x="147" y="69"/>
                </a:lnTo>
                <a:lnTo>
                  <a:pt x="161" y="66"/>
                </a:lnTo>
                <a:lnTo>
                  <a:pt x="176" y="62"/>
                </a:lnTo>
                <a:lnTo>
                  <a:pt x="188" y="57"/>
                </a:lnTo>
                <a:lnTo>
                  <a:pt x="211" y="47"/>
                </a:lnTo>
                <a:lnTo>
                  <a:pt x="232" y="35"/>
                </a:lnTo>
                <a:lnTo>
                  <a:pt x="254" y="24"/>
                </a:lnTo>
                <a:lnTo>
                  <a:pt x="277" y="13"/>
                </a:lnTo>
                <a:lnTo>
                  <a:pt x="286" y="9"/>
                </a:lnTo>
                <a:lnTo>
                  <a:pt x="297" y="6"/>
                </a:lnTo>
                <a:lnTo>
                  <a:pt x="308" y="4"/>
                </a:lnTo>
                <a:lnTo>
                  <a:pt x="319" y="1"/>
                </a:lnTo>
                <a:lnTo>
                  <a:pt x="330" y="0"/>
                </a:lnTo>
                <a:lnTo>
                  <a:pt x="342" y="0"/>
                </a:lnTo>
                <a:lnTo>
                  <a:pt x="355" y="0"/>
                </a:lnTo>
                <a:lnTo>
                  <a:pt x="366" y="2"/>
                </a:lnTo>
                <a:lnTo>
                  <a:pt x="376" y="5"/>
                </a:lnTo>
                <a:lnTo>
                  <a:pt x="381" y="8"/>
                </a:lnTo>
                <a:lnTo>
                  <a:pt x="386" y="12"/>
                </a:lnTo>
                <a:lnTo>
                  <a:pt x="389" y="17"/>
                </a:lnTo>
                <a:lnTo>
                  <a:pt x="391" y="23"/>
                </a:lnTo>
                <a:lnTo>
                  <a:pt x="394" y="30"/>
                </a:lnTo>
                <a:lnTo>
                  <a:pt x="396" y="38"/>
                </a:lnTo>
                <a:lnTo>
                  <a:pt x="397" y="46"/>
                </a:lnTo>
                <a:lnTo>
                  <a:pt x="397" y="56"/>
                </a:lnTo>
                <a:lnTo>
                  <a:pt x="396" y="64"/>
                </a:lnTo>
                <a:lnTo>
                  <a:pt x="394" y="72"/>
                </a:lnTo>
                <a:lnTo>
                  <a:pt x="393" y="77"/>
                </a:lnTo>
                <a:lnTo>
                  <a:pt x="390" y="83"/>
                </a:lnTo>
                <a:lnTo>
                  <a:pt x="387" y="87"/>
                </a:lnTo>
                <a:lnTo>
                  <a:pt x="383" y="91"/>
                </a:lnTo>
                <a:lnTo>
                  <a:pt x="379" y="94"/>
                </a:lnTo>
                <a:lnTo>
                  <a:pt x="374" y="96"/>
                </a:lnTo>
                <a:lnTo>
                  <a:pt x="364" y="99"/>
                </a:lnTo>
                <a:lnTo>
                  <a:pt x="355" y="101"/>
                </a:lnTo>
                <a:lnTo>
                  <a:pt x="345" y="101"/>
                </a:lnTo>
                <a:lnTo>
                  <a:pt x="334" y="102"/>
                </a:lnTo>
                <a:lnTo>
                  <a:pt x="323" y="103"/>
                </a:lnTo>
                <a:lnTo>
                  <a:pt x="314" y="105"/>
                </a:lnTo>
                <a:lnTo>
                  <a:pt x="303" y="105"/>
                </a:lnTo>
                <a:lnTo>
                  <a:pt x="293" y="105"/>
                </a:lnTo>
                <a:lnTo>
                  <a:pt x="282" y="103"/>
                </a:lnTo>
                <a:lnTo>
                  <a:pt x="273" y="101"/>
                </a:lnTo>
                <a:lnTo>
                  <a:pt x="265" y="98"/>
                </a:lnTo>
                <a:lnTo>
                  <a:pt x="256" y="94"/>
                </a:lnTo>
                <a:lnTo>
                  <a:pt x="247" y="88"/>
                </a:lnTo>
                <a:lnTo>
                  <a:pt x="237" y="83"/>
                </a:lnTo>
                <a:lnTo>
                  <a:pt x="228" y="77"/>
                </a:lnTo>
                <a:lnTo>
                  <a:pt x="218" y="72"/>
                </a:lnTo>
                <a:lnTo>
                  <a:pt x="209" y="69"/>
                </a:lnTo>
                <a:lnTo>
                  <a:pt x="198" y="65"/>
                </a:lnTo>
                <a:lnTo>
                  <a:pt x="192" y="64"/>
                </a:lnTo>
                <a:lnTo>
                  <a:pt x="185" y="62"/>
                </a:lnTo>
                <a:lnTo>
                  <a:pt x="180" y="60"/>
                </a:lnTo>
                <a:lnTo>
                  <a:pt x="177" y="57"/>
                </a:lnTo>
                <a:lnTo>
                  <a:pt x="174" y="56"/>
                </a:lnTo>
                <a:lnTo>
                  <a:pt x="173" y="53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4" name="Freeform 2460"/>
          <p:cNvSpPr>
            <a:spLocks/>
          </p:cNvSpPr>
          <p:nvPr/>
        </p:nvSpPr>
        <p:spPr bwMode="auto">
          <a:xfrm>
            <a:off x="1552575" y="3670300"/>
            <a:ext cx="109538" cy="63500"/>
          </a:xfrm>
          <a:custGeom>
            <a:avLst/>
            <a:gdLst>
              <a:gd name="T0" fmla="*/ 2147483647 w 206"/>
              <a:gd name="T1" fmla="*/ 2147483647 h 120"/>
              <a:gd name="T2" fmla="*/ 2147483647 w 206"/>
              <a:gd name="T3" fmla="*/ 2147483647 h 120"/>
              <a:gd name="T4" fmla="*/ 2147483647 w 206"/>
              <a:gd name="T5" fmla="*/ 2147483647 h 120"/>
              <a:gd name="T6" fmla="*/ 2147483647 w 206"/>
              <a:gd name="T7" fmla="*/ 2147483647 h 120"/>
              <a:gd name="T8" fmla="*/ 2147483647 w 206"/>
              <a:gd name="T9" fmla="*/ 2147483647 h 120"/>
              <a:gd name="T10" fmla="*/ 2147483647 w 206"/>
              <a:gd name="T11" fmla="*/ 2147483647 h 120"/>
              <a:gd name="T12" fmla="*/ 2147483647 w 206"/>
              <a:gd name="T13" fmla="*/ 2147483647 h 120"/>
              <a:gd name="T14" fmla="*/ 2147483647 w 206"/>
              <a:gd name="T15" fmla="*/ 2147483647 h 120"/>
              <a:gd name="T16" fmla="*/ 2147483647 w 206"/>
              <a:gd name="T17" fmla="*/ 0 h 120"/>
              <a:gd name="T18" fmla="*/ 2147483647 w 206"/>
              <a:gd name="T19" fmla="*/ 2147483647 h 120"/>
              <a:gd name="T20" fmla="*/ 2147483647 w 206"/>
              <a:gd name="T21" fmla="*/ 2147483647 h 120"/>
              <a:gd name="T22" fmla="*/ 2147483647 w 206"/>
              <a:gd name="T23" fmla="*/ 2147483647 h 120"/>
              <a:gd name="T24" fmla="*/ 2147483647 w 206"/>
              <a:gd name="T25" fmla="*/ 2147483647 h 120"/>
              <a:gd name="T26" fmla="*/ 2147483647 w 206"/>
              <a:gd name="T27" fmla="*/ 2147483647 h 120"/>
              <a:gd name="T28" fmla="*/ 2147483647 w 206"/>
              <a:gd name="T29" fmla="*/ 2147483647 h 120"/>
              <a:gd name="T30" fmla="*/ 2147483647 w 206"/>
              <a:gd name="T31" fmla="*/ 2147483647 h 120"/>
              <a:gd name="T32" fmla="*/ 2147483647 w 206"/>
              <a:gd name="T33" fmla="*/ 2147483647 h 120"/>
              <a:gd name="T34" fmla="*/ 2147483647 w 206"/>
              <a:gd name="T35" fmla="*/ 2147483647 h 120"/>
              <a:gd name="T36" fmla="*/ 2147483647 w 206"/>
              <a:gd name="T37" fmla="*/ 2147483647 h 120"/>
              <a:gd name="T38" fmla="*/ 2147483647 w 206"/>
              <a:gd name="T39" fmla="*/ 2147483647 h 120"/>
              <a:gd name="T40" fmla="*/ 2147483647 w 206"/>
              <a:gd name="T41" fmla="*/ 2147483647 h 120"/>
              <a:gd name="T42" fmla="*/ 2147483647 w 206"/>
              <a:gd name="T43" fmla="*/ 2147483647 h 120"/>
              <a:gd name="T44" fmla="*/ 2147483647 w 206"/>
              <a:gd name="T45" fmla="*/ 2147483647 h 120"/>
              <a:gd name="T46" fmla="*/ 2147483647 w 206"/>
              <a:gd name="T47" fmla="*/ 2147483647 h 120"/>
              <a:gd name="T48" fmla="*/ 2147483647 w 206"/>
              <a:gd name="T49" fmla="*/ 2147483647 h 120"/>
              <a:gd name="T50" fmla="*/ 2147483647 w 206"/>
              <a:gd name="T51" fmla="*/ 2147483647 h 120"/>
              <a:gd name="T52" fmla="*/ 2147483647 w 206"/>
              <a:gd name="T53" fmla="*/ 2147483647 h 120"/>
              <a:gd name="T54" fmla="*/ 2147483647 w 206"/>
              <a:gd name="T55" fmla="*/ 2147483647 h 120"/>
              <a:gd name="T56" fmla="*/ 2147483647 w 206"/>
              <a:gd name="T57" fmla="*/ 2147483647 h 120"/>
              <a:gd name="T58" fmla="*/ 2147483647 w 206"/>
              <a:gd name="T59" fmla="*/ 2147483647 h 120"/>
              <a:gd name="T60" fmla="*/ 2147483647 w 206"/>
              <a:gd name="T61" fmla="*/ 2147483647 h 120"/>
              <a:gd name="T62" fmla="*/ 2147483647 w 206"/>
              <a:gd name="T63" fmla="*/ 2147483647 h 120"/>
              <a:gd name="T64" fmla="*/ 2147483647 w 206"/>
              <a:gd name="T65" fmla="*/ 2147483647 h 120"/>
              <a:gd name="T66" fmla="*/ 2147483647 w 206"/>
              <a:gd name="T67" fmla="*/ 2147483647 h 120"/>
              <a:gd name="T68" fmla="*/ 2147483647 w 206"/>
              <a:gd name="T69" fmla="*/ 2147483647 h 120"/>
              <a:gd name="T70" fmla="*/ 2147483647 w 206"/>
              <a:gd name="T71" fmla="*/ 2147483647 h 12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6" h="120">
                <a:moveTo>
                  <a:pt x="0" y="36"/>
                </a:moveTo>
                <a:lnTo>
                  <a:pt x="8" y="32"/>
                </a:lnTo>
                <a:lnTo>
                  <a:pt x="16" y="27"/>
                </a:lnTo>
                <a:lnTo>
                  <a:pt x="25" y="25"/>
                </a:lnTo>
                <a:lnTo>
                  <a:pt x="34" y="21"/>
                </a:lnTo>
                <a:lnTo>
                  <a:pt x="42" y="17"/>
                </a:lnTo>
                <a:lnTo>
                  <a:pt x="50" y="14"/>
                </a:lnTo>
                <a:lnTo>
                  <a:pt x="59" y="12"/>
                </a:lnTo>
                <a:lnTo>
                  <a:pt x="67" y="10"/>
                </a:lnTo>
                <a:lnTo>
                  <a:pt x="76" y="8"/>
                </a:lnTo>
                <a:lnTo>
                  <a:pt x="85" y="7"/>
                </a:lnTo>
                <a:lnTo>
                  <a:pt x="94" y="4"/>
                </a:lnTo>
                <a:lnTo>
                  <a:pt x="104" y="4"/>
                </a:lnTo>
                <a:lnTo>
                  <a:pt x="113" y="3"/>
                </a:lnTo>
                <a:lnTo>
                  <a:pt x="124" y="1"/>
                </a:lnTo>
                <a:lnTo>
                  <a:pt x="131" y="1"/>
                </a:lnTo>
                <a:lnTo>
                  <a:pt x="136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1"/>
                </a:lnTo>
                <a:lnTo>
                  <a:pt x="168" y="3"/>
                </a:lnTo>
                <a:lnTo>
                  <a:pt x="173" y="4"/>
                </a:lnTo>
                <a:lnTo>
                  <a:pt x="179" y="7"/>
                </a:lnTo>
                <a:lnTo>
                  <a:pt x="183" y="10"/>
                </a:lnTo>
                <a:lnTo>
                  <a:pt x="187" y="12"/>
                </a:lnTo>
                <a:lnTo>
                  <a:pt x="191" y="17"/>
                </a:lnTo>
                <a:lnTo>
                  <a:pt x="195" y="21"/>
                </a:lnTo>
                <a:lnTo>
                  <a:pt x="198" y="25"/>
                </a:lnTo>
                <a:lnTo>
                  <a:pt x="201" y="30"/>
                </a:lnTo>
                <a:lnTo>
                  <a:pt x="202" y="37"/>
                </a:lnTo>
                <a:lnTo>
                  <a:pt x="203" y="42"/>
                </a:lnTo>
                <a:lnTo>
                  <a:pt x="205" y="49"/>
                </a:lnTo>
                <a:lnTo>
                  <a:pt x="206" y="56"/>
                </a:lnTo>
                <a:lnTo>
                  <a:pt x="206" y="62"/>
                </a:lnTo>
                <a:lnTo>
                  <a:pt x="206" y="68"/>
                </a:lnTo>
                <a:lnTo>
                  <a:pt x="206" y="75"/>
                </a:lnTo>
                <a:lnTo>
                  <a:pt x="206" y="81"/>
                </a:lnTo>
                <a:lnTo>
                  <a:pt x="205" y="87"/>
                </a:lnTo>
                <a:lnTo>
                  <a:pt x="203" y="92"/>
                </a:lnTo>
                <a:lnTo>
                  <a:pt x="202" y="97"/>
                </a:lnTo>
                <a:lnTo>
                  <a:pt x="199" y="101"/>
                </a:lnTo>
                <a:lnTo>
                  <a:pt x="197" y="104"/>
                </a:lnTo>
                <a:lnTo>
                  <a:pt x="192" y="108"/>
                </a:lnTo>
                <a:lnTo>
                  <a:pt x="190" y="111"/>
                </a:lnTo>
                <a:lnTo>
                  <a:pt x="186" y="113"/>
                </a:lnTo>
                <a:lnTo>
                  <a:pt x="180" y="115"/>
                </a:lnTo>
                <a:lnTo>
                  <a:pt x="175" y="116"/>
                </a:lnTo>
                <a:lnTo>
                  <a:pt x="169" y="118"/>
                </a:lnTo>
                <a:lnTo>
                  <a:pt x="162" y="119"/>
                </a:lnTo>
                <a:lnTo>
                  <a:pt x="154" y="119"/>
                </a:lnTo>
                <a:lnTo>
                  <a:pt x="147" y="120"/>
                </a:lnTo>
                <a:lnTo>
                  <a:pt x="141" y="120"/>
                </a:lnTo>
                <a:lnTo>
                  <a:pt x="132" y="119"/>
                </a:lnTo>
                <a:lnTo>
                  <a:pt x="126" y="118"/>
                </a:lnTo>
                <a:lnTo>
                  <a:pt x="119" y="116"/>
                </a:lnTo>
                <a:lnTo>
                  <a:pt x="112" y="115"/>
                </a:lnTo>
                <a:lnTo>
                  <a:pt x="106" y="112"/>
                </a:lnTo>
                <a:lnTo>
                  <a:pt x="101" y="109"/>
                </a:lnTo>
                <a:lnTo>
                  <a:pt x="97" y="105"/>
                </a:lnTo>
                <a:lnTo>
                  <a:pt x="91" y="102"/>
                </a:lnTo>
                <a:lnTo>
                  <a:pt x="87" y="98"/>
                </a:lnTo>
                <a:lnTo>
                  <a:pt x="83" y="94"/>
                </a:lnTo>
                <a:lnTo>
                  <a:pt x="78" y="89"/>
                </a:lnTo>
                <a:lnTo>
                  <a:pt x="72" y="83"/>
                </a:lnTo>
                <a:lnTo>
                  <a:pt x="64" y="77"/>
                </a:lnTo>
                <a:lnTo>
                  <a:pt x="56" y="71"/>
                </a:lnTo>
                <a:lnTo>
                  <a:pt x="48" y="66"/>
                </a:lnTo>
                <a:lnTo>
                  <a:pt x="35" y="59"/>
                </a:lnTo>
                <a:lnTo>
                  <a:pt x="23" y="52"/>
                </a:lnTo>
                <a:lnTo>
                  <a:pt x="15" y="47"/>
                </a:lnTo>
                <a:lnTo>
                  <a:pt x="7" y="41"/>
                </a:lnTo>
                <a:lnTo>
                  <a:pt x="0" y="36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5" name="Freeform 2461"/>
          <p:cNvSpPr>
            <a:spLocks/>
          </p:cNvSpPr>
          <p:nvPr/>
        </p:nvSpPr>
        <p:spPr bwMode="auto">
          <a:xfrm>
            <a:off x="1458913" y="3670300"/>
            <a:ext cx="203200" cy="63500"/>
          </a:xfrm>
          <a:custGeom>
            <a:avLst/>
            <a:gdLst>
              <a:gd name="T0" fmla="*/ 2147483647 w 383"/>
              <a:gd name="T1" fmla="*/ 2147483647 h 120"/>
              <a:gd name="T2" fmla="*/ 2147483647 w 383"/>
              <a:gd name="T3" fmla="*/ 2147483647 h 120"/>
              <a:gd name="T4" fmla="*/ 2147483647 w 383"/>
              <a:gd name="T5" fmla="*/ 2147483647 h 120"/>
              <a:gd name="T6" fmla="*/ 2147483647 w 383"/>
              <a:gd name="T7" fmla="*/ 2147483647 h 120"/>
              <a:gd name="T8" fmla="*/ 2147483647 w 383"/>
              <a:gd name="T9" fmla="*/ 2147483647 h 120"/>
              <a:gd name="T10" fmla="*/ 2147483647 w 383"/>
              <a:gd name="T11" fmla="*/ 2147483647 h 120"/>
              <a:gd name="T12" fmla="*/ 2147483647 w 383"/>
              <a:gd name="T13" fmla="*/ 2147483647 h 120"/>
              <a:gd name="T14" fmla="*/ 2147483647 w 383"/>
              <a:gd name="T15" fmla="*/ 2147483647 h 120"/>
              <a:gd name="T16" fmla="*/ 2147483647 w 383"/>
              <a:gd name="T17" fmla="*/ 2147483647 h 120"/>
              <a:gd name="T18" fmla="*/ 2147483647 w 383"/>
              <a:gd name="T19" fmla="*/ 2147483647 h 120"/>
              <a:gd name="T20" fmla="*/ 2147483647 w 383"/>
              <a:gd name="T21" fmla="*/ 2147483647 h 120"/>
              <a:gd name="T22" fmla="*/ 2147483647 w 383"/>
              <a:gd name="T23" fmla="*/ 2147483647 h 120"/>
              <a:gd name="T24" fmla="*/ 2147483647 w 383"/>
              <a:gd name="T25" fmla="*/ 2147483647 h 120"/>
              <a:gd name="T26" fmla="*/ 2147483647 w 383"/>
              <a:gd name="T27" fmla="*/ 2147483647 h 120"/>
              <a:gd name="T28" fmla="*/ 2147483647 w 383"/>
              <a:gd name="T29" fmla="*/ 0 h 120"/>
              <a:gd name="T30" fmla="*/ 2147483647 w 383"/>
              <a:gd name="T31" fmla="*/ 2147483647 h 120"/>
              <a:gd name="T32" fmla="*/ 2147483647 w 383"/>
              <a:gd name="T33" fmla="*/ 2147483647 h 120"/>
              <a:gd name="T34" fmla="*/ 2147483647 w 383"/>
              <a:gd name="T35" fmla="*/ 2147483647 h 120"/>
              <a:gd name="T36" fmla="*/ 2147483647 w 383"/>
              <a:gd name="T37" fmla="*/ 2147483647 h 120"/>
              <a:gd name="T38" fmla="*/ 2147483647 w 383"/>
              <a:gd name="T39" fmla="*/ 2147483647 h 120"/>
              <a:gd name="T40" fmla="*/ 2147483647 w 383"/>
              <a:gd name="T41" fmla="*/ 2147483647 h 120"/>
              <a:gd name="T42" fmla="*/ 2147483647 w 383"/>
              <a:gd name="T43" fmla="*/ 2147483647 h 120"/>
              <a:gd name="T44" fmla="*/ 2147483647 w 383"/>
              <a:gd name="T45" fmla="*/ 2147483647 h 120"/>
              <a:gd name="T46" fmla="*/ 2147483647 w 383"/>
              <a:gd name="T47" fmla="*/ 2147483647 h 120"/>
              <a:gd name="T48" fmla="*/ 2147483647 w 383"/>
              <a:gd name="T49" fmla="*/ 2147483647 h 120"/>
              <a:gd name="T50" fmla="*/ 2147483647 w 383"/>
              <a:gd name="T51" fmla="*/ 2147483647 h 120"/>
              <a:gd name="T52" fmla="*/ 2147483647 w 383"/>
              <a:gd name="T53" fmla="*/ 2147483647 h 120"/>
              <a:gd name="T54" fmla="*/ 2147483647 w 383"/>
              <a:gd name="T55" fmla="*/ 2147483647 h 120"/>
              <a:gd name="T56" fmla="*/ 2147483647 w 383"/>
              <a:gd name="T57" fmla="*/ 2147483647 h 120"/>
              <a:gd name="T58" fmla="*/ 2147483647 w 383"/>
              <a:gd name="T59" fmla="*/ 2147483647 h 120"/>
              <a:gd name="T60" fmla="*/ 2147483647 w 383"/>
              <a:gd name="T61" fmla="*/ 2147483647 h 120"/>
              <a:gd name="T62" fmla="*/ 2147483647 w 383"/>
              <a:gd name="T63" fmla="*/ 2147483647 h 120"/>
              <a:gd name="T64" fmla="*/ 2147483647 w 383"/>
              <a:gd name="T65" fmla="*/ 2147483647 h 120"/>
              <a:gd name="T66" fmla="*/ 2147483647 w 383"/>
              <a:gd name="T67" fmla="*/ 2147483647 h 12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83" h="120">
                <a:moveTo>
                  <a:pt x="0" y="23"/>
                </a:moveTo>
                <a:lnTo>
                  <a:pt x="5" y="26"/>
                </a:lnTo>
                <a:lnTo>
                  <a:pt x="11" y="30"/>
                </a:lnTo>
                <a:lnTo>
                  <a:pt x="16" y="33"/>
                </a:lnTo>
                <a:lnTo>
                  <a:pt x="24" y="37"/>
                </a:lnTo>
                <a:lnTo>
                  <a:pt x="34" y="41"/>
                </a:lnTo>
                <a:lnTo>
                  <a:pt x="43" y="45"/>
                </a:lnTo>
                <a:lnTo>
                  <a:pt x="53" y="48"/>
                </a:lnTo>
                <a:lnTo>
                  <a:pt x="65" y="52"/>
                </a:lnTo>
                <a:lnTo>
                  <a:pt x="79" y="53"/>
                </a:lnTo>
                <a:lnTo>
                  <a:pt x="92" y="56"/>
                </a:lnTo>
                <a:lnTo>
                  <a:pt x="106" y="56"/>
                </a:lnTo>
                <a:lnTo>
                  <a:pt x="120" y="56"/>
                </a:lnTo>
                <a:lnTo>
                  <a:pt x="132" y="53"/>
                </a:lnTo>
                <a:lnTo>
                  <a:pt x="143" y="51"/>
                </a:lnTo>
                <a:lnTo>
                  <a:pt x="154" y="47"/>
                </a:lnTo>
                <a:lnTo>
                  <a:pt x="165" y="42"/>
                </a:lnTo>
                <a:lnTo>
                  <a:pt x="176" y="37"/>
                </a:lnTo>
                <a:lnTo>
                  <a:pt x="188" y="30"/>
                </a:lnTo>
                <a:lnTo>
                  <a:pt x="202" y="25"/>
                </a:lnTo>
                <a:lnTo>
                  <a:pt x="214" y="19"/>
                </a:lnTo>
                <a:lnTo>
                  <a:pt x="227" y="15"/>
                </a:lnTo>
                <a:lnTo>
                  <a:pt x="240" y="11"/>
                </a:lnTo>
                <a:lnTo>
                  <a:pt x="252" y="8"/>
                </a:lnTo>
                <a:lnTo>
                  <a:pt x="266" y="6"/>
                </a:lnTo>
                <a:lnTo>
                  <a:pt x="281" y="4"/>
                </a:lnTo>
                <a:lnTo>
                  <a:pt x="293" y="3"/>
                </a:lnTo>
                <a:lnTo>
                  <a:pt x="305" y="1"/>
                </a:lnTo>
                <a:lnTo>
                  <a:pt x="318" y="0"/>
                </a:lnTo>
                <a:lnTo>
                  <a:pt x="328" y="0"/>
                </a:lnTo>
                <a:lnTo>
                  <a:pt x="339" y="1"/>
                </a:lnTo>
                <a:lnTo>
                  <a:pt x="349" y="4"/>
                </a:lnTo>
                <a:lnTo>
                  <a:pt x="356" y="7"/>
                </a:lnTo>
                <a:lnTo>
                  <a:pt x="363" y="11"/>
                </a:lnTo>
                <a:lnTo>
                  <a:pt x="368" y="17"/>
                </a:lnTo>
                <a:lnTo>
                  <a:pt x="372" y="22"/>
                </a:lnTo>
                <a:lnTo>
                  <a:pt x="376" y="30"/>
                </a:lnTo>
                <a:lnTo>
                  <a:pt x="380" y="38"/>
                </a:lnTo>
                <a:lnTo>
                  <a:pt x="382" y="48"/>
                </a:lnTo>
                <a:lnTo>
                  <a:pt x="383" y="59"/>
                </a:lnTo>
                <a:lnTo>
                  <a:pt x="383" y="68"/>
                </a:lnTo>
                <a:lnTo>
                  <a:pt x="383" y="78"/>
                </a:lnTo>
                <a:lnTo>
                  <a:pt x="382" y="87"/>
                </a:lnTo>
                <a:lnTo>
                  <a:pt x="379" y="94"/>
                </a:lnTo>
                <a:lnTo>
                  <a:pt x="376" y="101"/>
                </a:lnTo>
                <a:lnTo>
                  <a:pt x="371" y="107"/>
                </a:lnTo>
                <a:lnTo>
                  <a:pt x="365" y="111"/>
                </a:lnTo>
                <a:lnTo>
                  <a:pt x="359" y="115"/>
                </a:lnTo>
                <a:lnTo>
                  <a:pt x="350" y="116"/>
                </a:lnTo>
                <a:lnTo>
                  <a:pt x="341" y="119"/>
                </a:lnTo>
                <a:lnTo>
                  <a:pt x="331" y="120"/>
                </a:lnTo>
                <a:lnTo>
                  <a:pt x="320" y="120"/>
                </a:lnTo>
                <a:lnTo>
                  <a:pt x="309" y="119"/>
                </a:lnTo>
                <a:lnTo>
                  <a:pt x="298" y="118"/>
                </a:lnTo>
                <a:lnTo>
                  <a:pt x="289" y="115"/>
                </a:lnTo>
                <a:lnTo>
                  <a:pt x="278" y="109"/>
                </a:lnTo>
                <a:lnTo>
                  <a:pt x="268" y="102"/>
                </a:lnTo>
                <a:lnTo>
                  <a:pt x="260" y="94"/>
                </a:lnTo>
                <a:lnTo>
                  <a:pt x="253" y="86"/>
                </a:lnTo>
                <a:lnTo>
                  <a:pt x="244" y="79"/>
                </a:lnTo>
                <a:lnTo>
                  <a:pt x="236" y="72"/>
                </a:lnTo>
                <a:lnTo>
                  <a:pt x="221" y="64"/>
                </a:lnTo>
                <a:lnTo>
                  <a:pt x="206" y="55"/>
                </a:lnTo>
                <a:lnTo>
                  <a:pt x="192" y="47"/>
                </a:lnTo>
                <a:lnTo>
                  <a:pt x="185" y="42"/>
                </a:lnTo>
                <a:lnTo>
                  <a:pt x="178" y="37"/>
                </a:lnTo>
                <a:lnTo>
                  <a:pt x="173" y="33"/>
                </a:lnTo>
                <a:lnTo>
                  <a:pt x="167" y="27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6" name="Freeform 2462"/>
          <p:cNvSpPr>
            <a:spLocks/>
          </p:cNvSpPr>
          <p:nvPr/>
        </p:nvSpPr>
        <p:spPr bwMode="auto">
          <a:xfrm>
            <a:off x="3089275" y="3914775"/>
            <a:ext cx="87313" cy="50800"/>
          </a:xfrm>
          <a:custGeom>
            <a:avLst/>
            <a:gdLst>
              <a:gd name="T0" fmla="*/ 2147483647 w 165"/>
              <a:gd name="T1" fmla="*/ 2147483647 h 97"/>
              <a:gd name="T2" fmla="*/ 2147483647 w 165"/>
              <a:gd name="T3" fmla="*/ 2147483647 h 97"/>
              <a:gd name="T4" fmla="*/ 2147483647 w 165"/>
              <a:gd name="T5" fmla="*/ 2147483647 h 97"/>
              <a:gd name="T6" fmla="*/ 2147483647 w 165"/>
              <a:gd name="T7" fmla="*/ 2147483647 h 97"/>
              <a:gd name="T8" fmla="*/ 2147483647 w 165"/>
              <a:gd name="T9" fmla="*/ 2147483647 h 97"/>
              <a:gd name="T10" fmla="*/ 2147483647 w 165"/>
              <a:gd name="T11" fmla="*/ 2147483647 h 97"/>
              <a:gd name="T12" fmla="*/ 2147483647 w 165"/>
              <a:gd name="T13" fmla="*/ 2147483647 h 97"/>
              <a:gd name="T14" fmla="*/ 2147483647 w 165"/>
              <a:gd name="T15" fmla="*/ 2147483647 h 97"/>
              <a:gd name="T16" fmla="*/ 2147483647 w 165"/>
              <a:gd name="T17" fmla="*/ 2147483647 h 97"/>
              <a:gd name="T18" fmla="*/ 2147483647 w 165"/>
              <a:gd name="T19" fmla="*/ 2147483647 h 97"/>
              <a:gd name="T20" fmla="*/ 2147483647 w 165"/>
              <a:gd name="T21" fmla="*/ 0 h 97"/>
              <a:gd name="T22" fmla="*/ 2147483647 w 165"/>
              <a:gd name="T23" fmla="*/ 0 h 97"/>
              <a:gd name="T24" fmla="*/ 2147483647 w 165"/>
              <a:gd name="T25" fmla="*/ 2147483647 h 97"/>
              <a:gd name="T26" fmla="*/ 2147483647 w 165"/>
              <a:gd name="T27" fmla="*/ 2147483647 h 97"/>
              <a:gd name="T28" fmla="*/ 2147483647 w 165"/>
              <a:gd name="T29" fmla="*/ 2147483647 h 97"/>
              <a:gd name="T30" fmla="*/ 2147483647 w 165"/>
              <a:gd name="T31" fmla="*/ 2147483647 h 97"/>
              <a:gd name="T32" fmla="*/ 2147483647 w 165"/>
              <a:gd name="T33" fmla="*/ 2147483647 h 97"/>
              <a:gd name="T34" fmla="*/ 2147483647 w 165"/>
              <a:gd name="T35" fmla="*/ 2147483647 h 97"/>
              <a:gd name="T36" fmla="*/ 2147483647 w 165"/>
              <a:gd name="T37" fmla="*/ 2147483647 h 97"/>
              <a:gd name="T38" fmla="*/ 2147483647 w 165"/>
              <a:gd name="T39" fmla="*/ 2147483647 h 97"/>
              <a:gd name="T40" fmla="*/ 2147483647 w 165"/>
              <a:gd name="T41" fmla="*/ 2147483647 h 97"/>
              <a:gd name="T42" fmla="*/ 2147483647 w 165"/>
              <a:gd name="T43" fmla="*/ 2147483647 h 97"/>
              <a:gd name="T44" fmla="*/ 2147483647 w 165"/>
              <a:gd name="T45" fmla="*/ 2147483647 h 97"/>
              <a:gd name="T46" fmla="*/ 2147483647 w 165"/>
              <a:gd name="T47" fmla="*/ 2147483647 h 97"/>
              <a:gd name="T48" fmla="*/ 2147483647 w 165"/>
              <a:gd name="T49" fmla="*/ 2147483647 h 97"/>
              <a:gd name="T50" fmla="*/ 2147483647 w 165"/>
              <a:gd name="T51" fmla="*/ 2147483647 h 97"/>
              <a:gd name="T52" fmla="*/ 2147483647 w 165"/>
              <a:gd name="T53" fmla="*/ 2147483647 h 97"/>
              <a:gd name="T54" fmla="*/ 2147483647 w 165"/>
              <a:gd name="T55" fmla="*/ 2147483647 h 97"/>
              <a:gd name="T56" fmla="*/ 2147483647 w 165"/>
              <a:gd name="T57" fmla="*/ 2147483647 h 97"/>
              <a:gd name="T58" fmla="*/ 2147483647 w 165"/>
              <a:gd name="T59" fmla="*/ 2147483647 h 97"/>
              <a:gd name="T60" fmla="*/ 2147483647 w 165"/>
              <a:gd name="T61" fmla="*/ 2147483647 h 97"/>
              <a:gd name="T62" fmla="*/ 2147483647 w 165"/>
              <a:gd name="T63" fmla="*/ 2147483647 h 97"/>
              <a:gd name="T64" fmla="*/ 2147483647 w 165"/>
              <a:gd name="T65" fmla="*/ 2147483647 h 97"/>
              <a:gd name="T66" fmla="*/ 2147483647 w 165"/>
              <a:gd name="T67" fmla="*/ 2147483647 h 97"/>
              <a:gd name="T68" fmla="*/ 2147483647 w 165"/>
              <a:gd name="T69" fmla="*/ 2147483647 h 97"/>
              <a:gd name="T70" fmla="*/ 2147483647 w 165"/>
              <a:gd name="T71" fmla="*/ 2147483647 h 97"/>
              <a:gd name="T72" fmla="*/ 2147483647 w 165"/>
              <a:gd name="T73" fmla="*/ 2147483647 h 97"/>
              <a:gd name="T74" fmla="*/ 2147483647 w 165"/>
              <a:gd name="T75" fmla="*/ 2147483647 h 97"/>
              <a:gd name="T76" fmla="*/ 2147483647 w 165"/>
              <a:gd name="T77" fmla="*/ 2147483647 h 97"/>
              <a:gd name="T78" fmla="*/ 2147483647 w 165"/>
              <a:gd name="T79" fmla="*/ 2147483647 h 97"/>
              <a:gd name="T80" fmla="*/ 2147483647 w 165"/>
              <a:gd name="T81" fmla="*/ 2147483647 h 97"/>
              <a:gd name="T82" fmla="*/ 2147483647 w 165"/>
              <a:gd name="T83" fmla="*/ 2147483647 h 97"/>
              <a:gd name="T84" fmla="*/ 2147483647 w 165"/>
              <a:gd name="T85" fmla="*/ 2147483647 h 97"/>
              <a:gd name="T86" fmla="*/ 2147483647 w 165"/>
              <a:gd name="T87" fmla="*/ 2147483647 h 97"/>
              <a:gd name="T88" fmla="*/ 2147483647 w 165"/>
              <a:gd name="T89" fmla="*/ 2147483647 h 97"/>
              <a:gd name="T90" fmla="*/ 2147483647 w 165"/>
              <a:gd name="T91" fmla="*/ 2147483647 h 97"/>
              <a:gd name="T92" fmla="*/ 2147483647 w 165"/>
              <a:gd name="T93" fmla="*/ 2147483647 h 97"/>
              <a:gd name="T94" fmla="*/ 2147483647 w 165"/>
              <a:gd name="T95" fmla="*/ 2147483647 h 97"/>
              <a:gd name="T96" fmla="*/ 2147483647 w 165"/>
              <a:gd name="T97" fmla="*/ 2147483647 h 97"/>
              <a:gd name="T98" fmla="*/ 2147483647 w 165"/>
              <a:gd name="T99" fmla="*/ 2147483647 h 97"/>
              <a:gd name="T100" fmla="*/ 2147483647 w 165"/>
              <a:gd name="T101" fmla="*/ 2147483647 h 97"/>
              <a:gd name="T102" fmla="*/ 2147483647 w 165"/>
              <a:gd name="T103" fmla="*/ 2147483647 h 97"/>
              <a:gd name="T104" fmla="*/ 2147483647 w 165"/>
              <a:gd name="T105" fmla="*/ 2147483647 h 97"/>
              <a:gd name="T106" fmla="*/ 2147483647 w 165"/>
              <a:gd name="T107" fmla="*/ 2147483647 h 97"/>
              <a:gd name="T108" fmla="*/ 2147483647 w 165"/>
              <a:gd name="T109" fmla="*/ 2147483647 h 97"/>
              <a:gd name="T110" fmla="*/ 0 w 165"/>
              <a:gd name="T111" fmla="*/ 2147483647 h 97"/>
              <a:gd name="T112" fmla="*/ 0 w 165"/>
              <a:gd name="T113" fmla="*/ 2147483647 h 9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5" h="97">
                <a:moveTo>
                  <a:pt x="0" y="18"/>
                </a:moveTo>
                <a:lnTo>
                  <a:pt x="2" y="18"/>
                </a:lnTo>
                <a:lnTo>
                  <a:pt x="3" y="18"/>
                </a:lnTo>
                <a:lnTo>
                  <a:pt x="6" y="16"/>
                </a:lnTo>
                <a:lnTo>
                  <a:pt x="7" y="16"/>
                </a:lnTo>
                <a:lnTo>
                  <a:pt x="8" y="16"/>
                </a:lnTo>
                <a:lnTo>
                  <a:pt x="11" y="16"/>
                </a:lnTo>
                <a:lnTo>
                  <a:pt x="12" y="16"/>
                </a:lnTo>
                <a:lnTo>
                  <a:pt x="14" y="15"/>
                </a:lnTo>
                <a:lnTo>
                  <a:pt x="15" y="15"/>
                </a:lnTo>
                <a:lnTo>
                  <a:pt x="17" y="15"/>
                </a:lnTo>
                <a:lnTo>
                  <a:pt x="22" y="14"/>
                </a:lnTo>
                <a:lnTo>
                  <a:pt x="25" y="12"/>
                </a:lnTo>
                <a:lnTo>
                  <a:pt x="29" y="11"/>
                </a:lnTo>
                <a:lnTo>
                  <a:pt x="33" y="11"/>
                </a:lnTo>
                <a:lnTo>
                  <a:pt x="37" y="10"/>
                </a:lnTo>
                <a:lnTo>
                  <a:pt x="41" y="10"/>
                </a:lnTo>
                <a:lnTo>
                  <a:pt x="52" y="7"/>
                </a:lnTo>
                <a:lnTo>
                  <a:pt x="63" y="4"/>
                </a:lnTo>
                <a:lnTo>
                  <a:pt x="75" y="3"/>
                </a:lnTo>
                <a:lnTo>
                  <a:pt x="83" y="1"/>
                </a:lnTo>
                <a:lnTo>
                  <a:pt x="93" y="0"/>
                </a:lnTo>
                <a:lnTo>
                  <a:pt x="101" y="0"/>
                </a:lnTo>
                <a:lnTo>
                  <a:pt x="111" y="0"/>
                </a:lnTo>
                <a:lnTo>
                  <a:pt x="119" y="1"/>
                </a:lnTo>
                <a:lnTo>
                  <a:pt x="127" y="3"/>
                </a:lnTo>
                <a:lnTo>
                  <a:pt x="135" y="6"/>
                </a:lnTo>
                <a:lnTo>
                  <a:pt x="143" y="10"/>
                </a:lnTo>
                <a:lnTo>
                  <a:pt x="145" y="10"/>
                </a:lnTo>
                <a:lnTo>
                  <a:pt x="146" y="11"/>
                </a:lnTo>
                <a:lnTo>
                  <a:pt x="148" y="11"/>
                </a:lnTo>
                <a:lnTo>
                  <a:pt x="148" y="12"/>
                </a:lnTo>
                <a:lnTo>
                  <a:pt x="146" y="12"/>
                </a:lnTo>
                <a:lnTo>
                  <a:pt x="146" y="14"/>
                </a:lnTo>
                <a:lnTo>
                  <a:pt x="146" y="15"/>
                </a:lnTo>
                <a:lnTo>
                  <a:pt x="148" y="15"/>
                </a:lnTo>
                <a:lnTo>
                  <a:pt x="150" y="18"/>
                </a:lnTo>
                <a:lnTo>
                  <a:pt x="152" y="19"/>
                </a:lnTo>
                <a:lnTo>
                  <a:pt x="154" y="21"/>
                </a:lnTo>
                <a:lnTo>
                  <a:pt x="156" y="22"/>
                </a:lnTo>
                <a:lnTo>
                  <a:pt x="157" y="23"/>
                </a:lnTo>
                <a:lnTo>
                  <a:pt x="159" y="25"/>
                </a:lnTo>
                <a:lnTo>
                  <a:pt x="160" y="29"/>
                </a:lnTo>
                <a:lnTo>
                  <a:pt x="163" y="33"/>
                </a:lnTo>
                <a:lnTo>
                  <a:pt x="164" y="38"/>
                </a:lnTo>
                <a:lnTo>
                  <a:pt x="164" y="44"/>
                </a:lnTo>
                <a:lnTo>
                  <a:pt x="165" y="49"/>
                </a:lnTo>
                <a:lnTo>
                  <a:pt x="165" y="55"/>
                </a:lnTo>
                <a:lnTo>
                  <a:pt x="164" y="59"/>
                </a:lnTo>
                <a:lnTo>
                  <a:pt x="164" y="63"/>
                </a:lnTo>
                <a:lnTo>
                  <a:pt x="163" y="66"/>
                </a:lnTo>
                <a:lnTo>
                  <a:pt x="160" y="70"/>
                </a:lnTo>
                <a:lnTo>
                  <a:pt x="159" y="71"/>
                </a:lnTo>
                <a:lnTo>
                  <a:pt x="157" y="74"/>
                </a:lnTo>
                <a:lnTo>
                  <a:pt x="154" y="75"/>
                </a:lnTo>
                <a:lnTo>
                  <a:pt x="150" y="78"/>
                </a:lnTo>
                <a:lnTo>
                  <a:pt x="148" y="81"/>
                </a:lnTo>
                <a:lnTo>
                  <a:pt x="143" y="83"/>
                </a:lnTo>
                <a:lnTo>
                  <a:pt x="139" y="86"/>
                </a:lnTo>
                <a:lnTo>
                  <a:pt x="138" y="87"/>
                </a:lnTo>
                <a:lnTo>
                  <a:pt x="137" y="89"/>
                </a:lnTo>
                <a:lnTo>
                  <a:pt x="134" y="92"/>
                </a:lnTo>
                <a:lnTo>
                  <a:pt x="133" y="93"/>
                </a:lnTo>
                <a:lnTo>
                  <a:pt x="130" y="94"/>
                </a:lnTo>
                <a:lnTo>
                  <a:pt x="127" y="96"/>
                </a:lnTo>
                <a:lnTo>
                  <a:pt x="126" y="97"/>
                </a:lnTo>
                <a:lnTo>
                  <a:pt x="123" y="97"/>
                </a:lnTo>
                <a:lnTo>
                  <a:pt x="120" y="97"/>
                </a:lnTo>
                <a:lnTo>
                  <a:pt x="116" y="97"/>
                </a:lnTo>
                <a:lnTo>
                  <a:pt x="113" y="97"/>
                </a:lnTo>
                <a:lnTo>
                  <a:pt x="109" y="97"/>
                </a:lnTo>
                <a:lnTo>
                  <a:pt x="105" y="97"/>
                </a:lnTo>
                <a:lnTo>
                  <a:pt x="101" y="96"/>
                </a:lnTo>
                <a:lnTo>
                  <a:pt x="98" y="94"/>
                </a:lnTo>
                <a:lnTo>
                  <a:pt x="94" y="93"/>
                </a:lnTo>
                <a:lnTo>
                  <a:pt x="92" y="92"/>
                </a:lnTo>
                <a:lnTo>
                  <a:pt x="89" y="90"/>
                </a:lnTo>
                <a:lnTo>
                  <a:pt x="86" y="89"/>
                </a:lnTo>
                <a:lnTo>
                  <a:pt x="78" y="85"/>
                </a:lnTo>
                <a:lnTo>
                  <a:pt x="70" y="81"/>
                </a:lnTo>
                <a:lnTo>
                  <a:pt x="64" y="78"/>
                </a:lnTo>
                <a:lnTo>
                  <a:pt x="59" y="75"/>
                </a:lnTo>
                <a:lnTo>
                  <a:pt x="53" y="72"/>
                </a:lnTo>
                <a:lnTo>
                  <a:pt x="48" y="70"/>
                </a:lnTo>
                <a:lnTo>
                  <a:pt x="44" y="66"/>
                </a:lnTo>
                <a:lnTo>
                  <a:pt x="40" y="63"/>
                </a:lnTo>
                <a:lnTo>
                  <a:pt x="38" y="60"/>
                </a:lnTo>
                <a:lnTo>
                  <a:pt x="37" y="57"/>
                </a:lnTo>
                <a:lnTo>
                  <a:pt x="36" y="56"/>
                </a:lnTo>
                <a:lnTo>
                  <a:pt x="33" y="53"/>
                </a:lnTo>
                <a:lnTo>
                  <a:pt x="32" y="53"/>
                </a:lnTo>
                <a:lnTo>
                  <a:pt x="30" y="52"/>
                </a:lnTo>
                <a:lnTo>
                  <a:pt x="27" y="51"/>
                </a:lnTo>
                <a:lnTo>
                  <a:pt x="26" y="51"/>
                </a:lnTo>
                <a:lnTo>
                  <a:pt x="25" y="49"/>
                </a:lnTo>
                <a:lnTo>
                  <a:pt x="23" y="49"/>
                </a:lnTo>
                <a:lnTo>
                  <a:pt x="21" y="46"/>
                </a:lnTo>
                <a:lnTo>
                  <a:pt x="18" y="45"/>
                </a:lnTo>
                <a:lnTo>
                  <a:pt x="17" y="44"/>
                </a:lnTo>
                <a:lnTo>
                  <a:pt x="15" y="40"/>
                </a:lnTo>
                <a:lnTo>
                  <a:pt x="14" y="37"/>
                </a:lnTo>
                <a:lnTo>
                  <a:pt x="12" y="34"/>
                </a:lnTo>
                <a:lnTo>
                  <a:pt x="11" y="33"/>
                </a:lnTo>
                <a:lnTo>
                  <a:pt x="10" y="31"/>
                </a:lnTo>
                <a:lnTo>
                  <a:pt x="8" y="30"/>
                </a:lnTo>
                <a:lnTo>
                  <a:pt x="7" y="29"/>
                </a:lnTo>
                <a:lnTo>
                  <a:pt x="6" y="27"/>
                </a:lnTo>
                <a:lnTo>
                  <a:pt x="4" y="27"/>
                </a:lnTo>
                <a:lnTo>
                  <a:pt x="3" y="26"/>
                </a:lnTo>
                <a:lnTo>
                  <a:pt x="2" y="23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0" y="18"/>
                </a:lnTo>
                <a:close/>
              </a:path>
            </a:pathLst>
          </a:custGeom>
          <a:solidFill>
            <a:srgbClr val="4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7" name="Freeform 2463"/>
          <p:cNvSpPr>
            <a:spLocks/>
          </p:cNvSpPr>
          <p:nvPr/>
        </p:nvSpPr>
        <p:spPr bwMode="auto">
          <a:xfrm>
            <a:off x="2986088" y="3914775"/>
            <a:ext cx="190500" cy="50800"/>
          </a:xfrm>
          <a:custGeom>
            <a:avLst/>
            <a:gdLst>
              <a:gd name="T0" fmla="*/ 2147483647 w 360"/>
              <a:gd name="T1" fmla="*/ 2147483647 h 97"/>
              <a:gd name="T2" fmla="*/ 2147483647 w 360"/>
              <a:gd name="T3" fmla="*/ 2147483647 h 97"/>
              <a:gd name="T4" fmla="*/ 2147483647 w 360"/>
              <a:gd name="T5" fmla="*/ 2147483647 h 97"/>
              <a:gd name="T6" fmla="*/ 2147483647 w 360"/>
              <a:gd name="T7" fmla="*/ 2147483647 h 97"/>
              <a:gd name="T8" fmla="*/ 2147483647 w 360"/>
              <a:gd name="T9" fmla="*/ 2147483647 h 97"/>
              <a:gd name="T10" fmla="*/ 2147483647 w 360"/>
              <a:gd name="T11" fmla="*/ 2147483647 h 97"/>
              <a:gd name="T12" fmla="*/ 2147483647 w 360"/>
              <a:gd name="T13" fmla="*/ 2147483647 h 97"/>
              <a:gd name="T14" fmla="*/ 2147483647 w 360"/>
              <a:gd name="T15" fmla="*/ 2147483647 h 97"/>
              <a:gd name="T16" fmla="*/ 2147483647 w 360"/>
              <a:gd name="T17" fmla="*/ 2147483647 h 97"/>
              <a:gd name="T18" fmla="*/ 2147483647 w 360"/>
              <a:gd name="T19" fmla="*/ 2147483647 h 97"/>
              <a:gd name="T20" fmla="*/ 2147483647 w 360"/>
              <a:gd name="T21" fmla="*/ 2147483647 h 97"/>
              <a:gd name="T22" fmla="*/ 2147483647 w 360"/>
              <a:gd name="T23" fmla="*/ 2147483647 h 97"/>
              <a:gd name="T24" fmla="*/ 2147483647 w 360"/>
              <a:gd name="T25" fmla="*/ 2147483647 h 97"/>
              <a:gd name="T26" fmla="*/ 2147483647 w 360"/>
              <a:gd name="T27" fmla="*/ 2147483647 h 97"/>
              <a:gd name="T28" fmla="*/ 2147483647 w 360"/>
              <a:gd name="T29" fmla="*/ 0 h 97"/>
              <a:gd name="T30" fmla="*/ 2147483647 w 360"/>
              <a:gd name="T31" fmla="*/ 0 h 97"/>
              <a:gd name="T32" fmla="*/ 2147483647 w 360"/>
              <a:gd name="T33" fmla="*/ 2147483647 h 97"/>
              <a:gd name="T34" fmla="*/ 2147483647 w 360"/>
              <a:gd name="T35" fmla="*/ 2147483647 h 97"/>
              <a:gd name="T36" fmla="*/ 2147483647 w 360"/>
              <a:gd name="T37" fmla="*/ 2147483647 h 97"/>
              <a:gd name="T38" fmla="*/ 2147483647 w 360"/>
              <a:gd name="T39" fmla="*/ 2147483647 h 97"/>
              <a:gd name="T40" fmla="*/ 2147483647 w 360"/>
              <a:gd name="T41" fmla="*/ 2147483647 h 97"/>
              <a:gd name="T42" fmla="*/ 2147483647 w 360"/>
              <a:gd name="T43" fmla="*/ 2147483647 h 97"/>
              <a:gd name="T44" fmla="*/ 2147483647 w 360"/>
              <a:gd name="T45" fmla="*/ 2147483647 h 97"/>
              <a:gd name="T46" fmla="*/ 2147483647 w 360"/>
              <a:gd name="T47" fmla="*/ 2147483647 h 97"/>
              <a:gd name="T48" fmla="*/ 2147483647 w 360"/>
              <a:gd name="T49" fmla="*/ 2147483647 h 97"/>
              <a:gd name="T50" fmla="*/ 2147483647 w 360"/>
              <a:gd name="T51" fmla="*/ 2147483647 h 97"/>
              <a:gd name="T52" fmla="*/ 2147483647 w 360"/>
              <a:gd name="T53" fmla="*/ 2147483647 h 97"/>
              <a:gd name="T54" fmla="*/ 2147483647 w 360"/>
              <a:gd name="T55" fmla="*/ 2147483647 h 97"/>
              <a:gd name="T56" fmla="*/ 2147483647 w 360"/>
              <a:gd name="T57" fmla="*/ 2147483647 h 97"/>
              <a:gd name="T58" fmla="*/ 2147483647 w 360"/>
              <a:gd name="T59" fmla="*/ 2147483647 h 97"/>
              <a:gd name="T60" fmla="*/ 2147483647 w 360"/>
              <a:gd name="T61" fmla="*/ 2147483647 h 97"/>
              <a:gd name="T62" fmla="*/ 2147483647 w 360"/>
              <a:gd name="T63" fmla="*/ 2147483647 h 97"/>
              <a:gd name="T64" fmla="*/ 2147483647 w 360"/>
              <a:gd name="T65" fmla="*/ 2147483647 h 97"/>
              <a:gd name="T66" fmla="*/ 2147483647 w 360"/>
              <a:gd name="T67" fmla="*/ 2147483647 h 97"/>
              <a:gd name="T68" fmla="*/ 2147483647 w 360"/>
              <a:gd name="T69" fmla="*/ 2147483647 h 97"/>
              <a:gd name="T70" fmla="*/ 2147483647 w 360"/>
              <a:gd name="T71" fmla="*/ 2147483647 h 97"/>
              <a:gd name="T72" fmla="*/ 2147483647 w 360"/>
              <a:gd name="T73" fmla="*/ 2147483647 h 97"/>
              <a:gd name="T74" fmla="*/ 2147483647 w 360"/>
              <a:gd name="T75" fmla="*/ 2147483647 h 97"/>
              <a:gd name="T76" fmla="*/ 2147483647 w 360"/>
              <a:gd name="T77" fmla="*/ 2147483647 h 97"/>
              <a:gd name="T78" fmla="*/ 2147483647 w 360"/>
              <a:gd name="T79" fmla="*/ 2147483647 h 97"/>
              <a:gd name="T80" fmla="*/ 2147483647 w 360"/>
              <a:gd name="T81" fmla="*/ 2147483647 h 97"/>
              <a:gd name="T82" fmla="*/ 2147483647 w 360"/>
              <a:gd name="T83" fmla="*/ 2147483647 h 97"/>
              <a:gd name="T84" fmla="*/ 2147483647 w 360"/>
              <a:gd name="T85" fmla="*/ 2147483647 h 97"/>
              <a:gd name="T86" fmla="*/ 2147483647 w 360"/>
              <a:gd name="T87" fmla="*/ 2147483647 h 97"/>
              <a:gd name="T88" fmla="*/ 2147483647 w 360"/>
              <a:gd name="T89" fmla="*/ 2147483647 h 97"/>
              <a:gd name="T90" fmla="*/ 2147483647 w 360"/>
              <a:gd name="T91" fmla="*/ 2147483647 h 97"/>
              <a:gd name="T92" fmla="*/ 2147483647 w 360"/>
              <a:gd name="T93" fmla="*/ 2147483647 h 9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60" h="97">
                <a:moveTo>
                  <a:pt x="0" y="14"/>
                </a:moveTo>
                <a:lnTo>
                  <a:pt x="3" y="15"/>
                </a:lnTo>
                <a:lnTo>
                  <a:pt x="7" y="16"/>
                </a:lnTo>
                <a:lnTo>
                  <a:pt x="18" y="21"/>
                </a:lnTo>
                <a:lnTo>
                  <a:pt x="29" y="23"/>
                </a:lnTo>
                <a:lnTo>
                  <a:pt x="40" y="26"/>
                </a:lnTo>
                <a:lnTo>
                  <a:pt x="53" y="29"/>
                </a:lnTo>
                <a:lnTo>
                  <a:pt x="66" y="30"/>
                </a:lnTo>
                <a:lnTo>
                  <a:pt x="79" y="33"/>
                </a:lnTo>
                <a:lnTo>
                  <a:pt x="89" y="34"/>
                </a:lnTo>
                <a:lnTo>
                  <a:pt x="100" y="36"/>
                </a:lnTo>
                <a:lnTo>
                  <a:pt x="111" y="37"/>
                </a:lnTo>
                <a:lnTo>
                  <a:pt x="122" y="37"/>
                </a:lnTo>
                <a:lnTo>
                  <a:pt x="131" y="37"/>
                </a:lnTo>
                <a:lnTo>
                  <a:pt x="139" y="34"/>
                </a:lnTo>
                <a:lnTo>
                  <a:pt x="149" y="33"/>
                </a:lnTo>
                <a:lnTo>
                  <a:pt x="157" y="30"/>
                </a:lnTo>
                <a:lnTo>
                  <a:pt x="167" y="26"/>
                </a:lnTo>
                <a:lnTo>
                  <a:pt x="176" y="23"/>
                </a:lnTo>
                <a:lnTo>
                  <a:pt x="187" y="21"/>
                </a:lnTo>
                <a:lnTo>
                  <a:pt x="194" y="18"/>
                </a:lnTo>
                <a:lnTo>
                  <a:pt x="202" y="16"/>
                </a:lnTo>
                <a:lnTo>
                  <a:pt x="209" y="15"/>
                </a:lnTo>
                <a:lnTo>
                  <a:pt x="214" y="14"/>
                </a:lnTo>
                <a:lnTo>
                  <a:pt x="220" y="12"/>
                </a:lnTo>
                <a:lnTo>
                  <a:pt x="232" y="10"/>
                </a:lnTo>
                <a:lnTo>
                  <a:pt x="246" y="7"/>
                </a:lnTo>
                <a:lnTo>
                  <a:pt x="261" y="4"/>
                </a:lnTo>
                <a:lnTo>
                  <a:pt x="272" y="1"/>
                </a:lnTo>
                <a:lnTo>
                  <a:pt x="284" y="0"/>
                </a:lnTo>
                <a:lnTo>
                  <a:pt x="295" y="0"/>
                </a:lnTo>
                <a:lnTo>
                  <a:pt x="306" y="0"/>
                </a:lnTo>
                <a:lnTo>
                  <a:pt x="315" y="1"/>
                </a:lnTo>
                <a:lnTo>
                  <a:pt x="325" y="3"/>
                </a:lnTo>
                <a:lnTo>
                  <a:pt x="333" y="7"/>
                </a:lnTo>
                <a:lnTo>
                  <a:pt x="341" y="11"/>
                </a:lnTo>
                <a:lnTo>
                  <a:pt x="343" y="11"/>
                </a:lnTo>
                <a:lnTo>
                  <a:pt x="341" y="12"/>
                </a:lnTo>
                <a:lnTo>
                  <a:pt x="341" y="14"/>
                </a:lnTo>
                <a:lnTo>
                  <a:pt x="343" y="15"/>
                </a:lnTo>
                <a:lnTo>
                  <a:pt x="344" y="16"/>
                </a:lnTo>
                <a:lnTo>
                  <a:pt x="345" y="18"/>
                </a:lnTo>
                <a:lnTo>
                  <a:pt x="347" y="18"/>
                </a:lnTo>
                <a:lnTo>
                  <a:pt x="351" y="22"/>
                </a:lnTo>
                <a:lnTo>
                  <a:pt x="354" y="25"/>
                </a:lnTo>
                <a:lnTo>
                  <a:pt x="355" y="29"/>
                </a:lnTo>
                <a:lnTo>
                  <a:pt x="358" y="33"/>
                </a:lnTo>
                <a:lnTo>
                  <a:pt x="359" y="40"/>
                </a:lnTo>
                <a:lnTo>
                  <a:pt x="360" y="45"/>
                </a:lnTo>
                <a:lnTo>
                  <a:pt x="360" y="52"/>
                </a:lnTo>
                <a:lnTo>
                  <a:pt x="359" y="59"/>
                </a:lnTo>
                <a:lnTo>
                  <a:pt x="358" y="64"/>
                </a:lnTo>
                <a:lnTo>
                  <a:pt x="355" y="70"/>
                </a:lnTo>
                <a:lnTo>
                  <a:pt x="351" y="74"/>
                </a:lnTo>
                <a:lnTo>
                  <a:pt x="347" y="78"/>
                </a:lnTo>
                <a:lnTo>
                  <a:pt x="343" y="81"/>
                </a:lnTo>
                <a:lnTo>
                  <a:pt x="337" y="83"/>
                </a:lnTo>
                <a:lnTo>
                  <a:pt x="334" y="87"/>
                </a:lnTo>
                <a:lnTo>
                  <a:pt x="330" y="90"/>
                </a:lnTo>
                <a:lnTo>
                  <a:pt x="326" y="93"/>
                </a:lnTo>
                <a:lnTo>
                  <a:pt x="322" y="96"/>
                </a:lnTo>
                <a:lnTo>
                  <a:pt x="317" y="97"/>
                </a:lnTo>
                <a:lnTo>
                  <a:pt x="311" y="97"/>
                </a:lnTo>
                <a:lnTo>
                  <a:pt x="306" y="97"/>
                </a:lnTo>
                <a:lnTo>
                  <a:pt x="300" y="96"/>
                </a:lnTo>
                <a:lnTo>
                  <a:pt x="292" y="94"/>
                </a:lnTo>
                <a:lnTo>
                  <a:pt x="285" y="90"/>
                </a:lnTo>
                <a:lnTo>
                  <a:pt x="278" y="87"/>
                </a:lnTo>
                <a:lnTo>
                  <a:pt x="270" y="83"/>
                </a:lnTo>
                <a:lnTo>
                  <a:pt x="263" y="81"/>
                </a:lnTo>
                <a:lnTo>
                  <a:pt x="257" y="77"/>
                </a:lnTo>
                <a:lnTo>
                  <a:pt x="250" y="74"/>
                </a:lnTo>
                <a:lnTo>
                  <a:pt x="243" y="70"/>
                </a:lnTo>
                <a:lnTo>
                  <a:pt x="238" y="64"/>
                </a:lnTo>
                <a:lnTo>
                  <a:pt x="232" y="59"/>
                </a:lnTo>
                <a:lnTo>
                  <a:pt x="227" y="53"/>
                </a:lnTo>
                <a:lnTo>
                  <a:pt x="224" y="51"/>
                </a:lnTo>
                <a:lnTo>
                  <a:pt x="220" y="49"/>
                </a:lnTo>
                <a:lnTo>
                  <a:pt x="216" y="48"/>
                </a:lnTo>
                <a:lnTo>
                  <a:pt x="213" y="45"/>
                </a:lnTo>
                <a:lnTo>
                  <a:pt x="210" y="41"/>
                </a:lnTo>
                <a:lnTo>
                  <a:pt x="209" y="37"/>
                </a:lnTo>
                <a:lnTo>
                  <a:pt x="207" y="33"/>
                </a:lnTo>
                <a:lnTo>
                  <a:pt x="205" y="31"/>
                </a:lnTo>
                <a:lnTo>
                  <a:pt x="202" y="29"/>
                </a:lnTo>
                <a:lnTo>
                  <a:pt x="199" y="27"/>
                </a:lnTo>
                <a:lnTo>
                  <a:pt x="197" y="25"/>
                </a:lnTo>
                <a:lnTo>
                  <a:pt x="195" y="22"/>
                </a:lnTo>
                <a:lnTo>
                  <a:pt x="195" y="21"/>
                </a:lnTo>
                <a:lnTo>
                  <a:pt x="195" y="18"/>
                </a:lnTo>
                <a:lnTo>
                  <a:pt x="195" y="16"/>
                </a:lnTo>
                <a:lnTo>
                  <a:pt x="195" y="15"/>
                </a:lnTo>
                <a:lnTo>
                  <a:pt x="197" y="15"/>
                </a:lnTo>
                <a:lnTo>
                  <a:pt x="197" y="14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8" name="Freeform 2464"/>
          <p:cNvSpPr>
            <a:spLocks/>
          </p:cNvSpPr>
          <p:nvPr/>
        </p:nvSpPr>
        <p:spPr bwMode="auto">
          <a:xfrm>
            <a:off x="3763963" y="3937000"/>
            <a:ext cx="190500" cy="44450"/>
          </a:xfrm>
          <a:custGeom>
            <a:avLst/>
            <a:gdLst>
              <a:gd name="T0" fmla="*/ 0 w 360"/>
              <a:gd name="T1" fmla="*/ 2147483647 h 86"/>
              <a:gd name="T2" fmla="*/ 2147483647 w 360"/>
              <a:gd name="T3" fmla="*/ 2147483647 h 86"/>
              <a:gd name="T4" fmla="*/ 2147483647 w 360"/>
              <a:gd name="T5" fmla="*/ 2147483647 h 86"/>
              <a:gd name="T6" fmla="*/ 2147483647 w 360"/>
              <a:gd name="T7" fmla="*/ 2147483647 h 86"/>
              <a:gd name="T8" fmla="*/ 2147483647 w 360"/>
              <a:gd name="T9" fmla="*/ 2147483647 h 86"/>
              <a:gd name="T10" fmla="*/ 2147483647 w 360"/>
              <a:gd name="T11" fmla="*/ 2147483647 h 86"/>
              <a:gd name="T12" fmla="*/ 2147483647 w 360"/>
              <a:gd name="T13" fmla="*/ 2147483647 h 86"/>
              <a:gd name="T14" fmla="*/ 2147483647 w 360"/>
              <a:gd name="T15" fmla="*/ 2147483647 h 86"/>
              <a:gd name="T16" fmla="*/ 2147483647 w 360"/>
              <a:gd name="T17" fmla="*/ 2147483647 h 86"/>
              <a:gd name="T18" fmla="*/ 2147483647 w 360"/>
              <a:gd name="T19" fmla="*/ 2147483647 h 86"/>
              <a:gd name="T20" fmla="*/ 2147483647 w 360"/>
              <a:gd name="T21" fmla="*/ 2147483647 h 86"/>
              <a:gd name="T22" fmla="*/ 2147483647 w 360"/>
              <a:gd name="T23" fmla="*/ 2147483647 h 86"/>
              <a:gd name="T24" fmla="*/ 2147483647 w 360"/>
              <a:gd name="T25" fmla="*/ 2147483647 h 86"/>
              <a:gd name="T26" fmla="*/ 2147483647 w 360"/>
              <a:gd name="T27" fmla="*/ 2147483647 h 86"/>
              <a:gd name="T28" fmla="*/ 2147483647 w 360"/>
              <a:gd name="T29" fmla="*/ 2147483647 h 86"/>
              <a:gd name="T30" fmla="*/ 2147483647 w 360"/>
              <a:gd name="T31" fmla="*/ 2147483647 h 86"/>
              <a:gd name="T32" fmla="*/ 2147483647 w 360"/>
              <a:gd name="T33" fmla="*/ 2147483647 h 86"/>
              <a:gd name="T34" fmla="*/ 2147483647 w 360"/>
              <a:gd name="T35" fmla="*/ 2147483647 h 86"/>
              <a:gd name="T36" fmla="*/ 2147483647 w 360"/>
              <a:gd name="T37" fmla="*/ 2147483647 h 86"/>
              <a:gd name="T38" fmla="*/ 2147483647 w 360"/>
              <a:gd name="T39" fmla="*/ 2147483647 h 86"/>
              <a:gd name="T40" fmla="*/ 2147483647 w 360"/>
              <a:gd name="T41" fmla="*/ 0 h 86"/>
              <a:gd name="T42" fmla="*/ 2147483647 w 360"/>
              <a:gd name="T43" fmla="*/ 0 h 86"/>
              <a:gd name="T44" fmla="*/ 2147483647 w 360"/>
              <a:gd name="T45" fmla="*/ 2147483647 h 86"/>
              <a:gd name="T46" fmla="*/ 2147483647 w 360"/>
              <a:gd name="T47" fmla="*/ 2147483647 h 86"/>
              <a:gd name="T48" fmla="*/ 2147483647 w 360"/>
              <a:gd name="T49" fmla="*/ 2147483647 h 86"/>
              <a:gd name="T50" fmla="*/ 2147483647 w 360"/>
              <a:gd name="T51" fmla="*/ 2147483647 h 86"/>
              <a:gd name="T52" fmla="*/ 2147483647 w 360"/>
              <a:gd name="T53" fmla="*/ 2147483647 h 86"/>
              <a:gd name="T54" fmla="*/ 2147483647 w 360"/>
              <a:gd name="T55" fmla="*/ 2147483647 h 86"/>
              <a:gd name="T56" fmla="*/ 2147483647 w 360"/>
              <a:gd name="T57" fmla="*/ 2147483647 h 86"/>
              <a:gd name="T58" fmla="*/ 2147483647 w 360"/>
              <a:gd name="T59" fmla="*/ 2147483647 h 86"/>
              <a:gd name="T60" fmla="*/ 2147483647 w 360"/>
              <a:gd name="T61" fmla="*/ 2147483647 h 86"/>
              <a:gd name="T62" fmla="*/ 2147483647 w 360"/>
              <a:gd name="T63" fmla="*/ 2147483647 h 86"/>
              <a:gd name="T64" fmla="*/ 2147483647 w 360"/>
              <a:gd name="T65" fmla="*/ 2147483647 h 86"/>
              <a:gd name="T66" fmla="*/ 2147483647 w 360"/>
              <a:gd name="T67" fmla="*/ 2147483647 h 86"/>
              <a:gd name="T68" fmla="*/ 2147483647 w 360"/>
              <a:gd name="T69" fmla="*/ 2147483647 h 86"/>
              <a:gd name="T70" fmla="*/ 2147483647 w 360"/>
              <a:gd name="T71" fmla="*/ 2147483647 h 86"/>
              <a:gd name="T72" fmla="*/ 2147483647 w 360"/>
              <a:gd name="T73" fmla="*/ 2147483647 h 86"/>
              <a:gd name="T74" fmla="*/ 2147483647 w 360"/>
              <a:gd name="T75" fmla="*/ 2147483647 h 86"/>
              <a:gd name="T76" fmla="*/ 2147483647 w 360"/>
              <a:gd name="T77" fmla="*/ 2147483647 h 86"/>
              <a:gd name="T78" fmla="*/ 2147483647 w 360"/>
              <a:gd name="T79" fmla="*/ 2147483647 h 86"/>
              <a:gd name="T80" fmla="*/ 2147483647 w 360"/>
              <a:gd name="T81" fmla="*/ 2147483647 h 86"/>
              <a:gd name="T82" fmla="*/ 2147483647 w 360"/>
              <a:gd name="T83" fmla="*/ 2147483647 h 86"/>
              <a:gd name="T84" fmla="*/ 2147483647 w 360"/>
              <a:gd name="T85" fmla="*/ 2147483647 h 86"/>
              <a:gd name="T86" fmla="*/ 2147483647 w 360"/>
              <a:gd name="T87" fmla="*/ 2147483647 h 86"/>
              <a:gd name="T88" fmla="*/ 2147483647 w 360"/>
              <a:gd name="T89" fmla="*/ 2147483647 h 86"/>
              <a:gd name="T90" fmla="*/ 2147483647 w 360"/>
              <a:gd name="T91" fmla="*/ 2147483647 h 86"/>
              <a:gd name="T92" fmla="*/ 2147483647 w 360"/>
              <a:gd name="T93" fmla="*/ 2147483647 h 86"/>
              <a:gd name="T94" fmla="*/ 2147483647 w 360"/>
              <a:gd name="T95" fmla="*/ 2147483647 h 86"/>
              <a:gd name="T96" fmla="*/ 2147483647 w 360"/>
              <a:gd name="T97" fmla="*/ 2147483647 h 86"/>
              <a:gd name="T98" fmla="*/ 2147483647 w 360"/>
              <a:gd name="T99" fmla="*/ 2147483647 h 86"/>
              <a:gd name="T100" fmla="*/ 2147483647 w 360"/>
              <a:gd name="T101" fmla="*/ 2147483647 h 86"/>
              <a:gd name="T102" fmla="*/ 2147483647 w 360"/>
              <a:gd name="T103" fmla="*/ 2147483647 h 86"/>
              <a:gd name="T104" fmla="*/ 2147483647 w 360"/>
              <a:gd name="T105" fmla="*/ 2147483647 h 86"/>
              <a:gd name="T106" fmla="*/ 2147483647 w 360"/>
              <a:gd name="T107" fmla="*/ 2147483647 h 86"/>
              <a:gd name="T108" fmla="*/ 2147483647 w 360"/>
              <a:gd name="T109" fmla="*/ 2147483647 h 86"/>
              <a:gd name="T110" fmla="*/ 2147483647 w 360"/>
              <a:gd name="T111" fmla="*/ 2147483647 h 86"/>
              <a:gd name="T112" fmla="*/ 2147483647 w 360"/>
              <a:gd name="T113" fmla="*/ 2147483647 h 86"/>
              <a:gd name="T114" fmla="*/ 2147483647 w 360"/>
              <a:gd name="T115" fmla="*/ 2147483647 h 86"/>
              <a:gd name="T116" fmla="*/ 2147483647 w 360"/>
              <a:gd name="T117" fmla="*/ 2147483647 h 8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60" h="86">
                <a:moveTo>
                  <a:pt x="0" y="39"/>
                </a:moveTo>
                <a:lnTo>
                  <a:pt x="4" y="40"/>
                </a:lnTo>
                <a:lnTo>
                  <a:pt x="8" y="41"/>
                </a:lnTo>
                <a:lnTo>
                  <a:pt x="21" y="43"/>
                </a:lnTo>
                <a:lnTo>
                  <a:pt x="36" y="45"/>
                </a:lnTo>
                <a:lnTo>
                  <a:pt x="51" y="47"/>
                </a:lnTo>
                <a:lnTo>
                  <a:pt x="68" y="47"/>
                </a:lnTo>
                <a:lnTo>
                  <a:pt x="84" y="48"/>
                </a:lnTo>
                <a:lnTo>
                  <a:pt x="101" y="48"/>
                </a:lnTo>
                <a:lnTo>
                  <a:pt x="118" y="47"/>
                </a:lnTo>
                <a:lnTo>
                  <a:pt x="135" y="45"/>
                </a:lnTo>
                <a:lnTo>
                  <a:pt x="150" y="43"/>
                </a:lnTo>
                <a:lnTo>
                  <a:pt x="169" y="39"/>
                </a:lnTo>
                <a:lnTo>
                  <a:pt x="186" y="33"/>
                </a:lnTo>
                <a:lnTo>
                  <a:pt x="203" y="26"/>
                </a:lnTo>
                <a:lnTo>
                  <a:pt x="219" y="18"/>
                </a:lnTo>
                <a:lnTo>
                  <a:pt x="237" y="11"/>
                </a:lnTo>
                <a:lnTo>
                  <a:pt x="251" y="7"/>
                </a:lnTo>
                <a:lnTo>
                  <a:pt x="264" y="4"/>
                </a:lnTo>
                <a:lnTo>
                  <a:pt x="279" y="2"/>
                </a:lnTo>
                <a:lnTo>
                  <a:pt x="294" y="0"/>
                </a:lnTo>
                <a:lnTo>
                  <a:pt x="304" y="0"/>
                </a:lnTo>
                <a:lnTo>
                  <a:pt x="313" y="2"/>
                </a:lnTo>
                <a:lnTo>
                  <a:pt x="323" y="3"/>
                </a:lnTo>
                <a:lnTo>
                  <a:pt x="333" y="4"/>
                </a:lnTo>
                <a:lnTo>
                  <a:pt x="341" y="7"/>
                </a:lnTo>
                <a:lnTo>
                  <a:pt x="348" y="11"/>
                </a:lnTo>
                <a:lnTo>
                  <a:pt x="352" y="15"/>
                </a:lnTo>
                <a:lnTo>
                  <a:pt x="356" y="20"/>
                </a:lnTo>
                <a:lnTo>
                  <a:pt x="357" y="25"/>
                </a:lnTo>
                <a:lnTo>
                  <a:pt x="360" y="30"/>
                </a:lnTo>
                <a:lnTo>
                  <a:pt x="360" y="37"/>
                </a:lnTo>
                <a:lnTo>
                  <a:pt x="360" y="44"/>
                </a:lnTo>
                <a:lnTo>
                  <a:pt x="360" y="51"/>
                </a:lnTo>
                <a:lnTo>
                  <a:pt x="358" y="58"/>
                </a:lnTo>
                <a:lnTo>
                  <a:pt x="357" y="63"/>
                </a:lnTo>
                <a:lnTo>
                  <a:pt x="354" y="70"/>
                </a:lnTo>
                <a:lnTo>
                  <a:pt x="352" y="74"/>
                </a:lnTo>
                <a:lnTo>
                  <a:pt x="349" y="80"/>
                </a:lnTo>
                <a:lnTo>
                  <a:pt x="343" y="82"/>
                </a:lnTo>
                <a:lnTo>
                  <a:pt x="338" y="85"/>
                </a:lnTo>
                <a:lnTo>
                  <a:pt x="333" y="86"/>
                </a:lnTo>
                <a:lnTo>
                  <a:pt x="326" y="86"/>
                </a:lnTo>
                <a:lnTo>
                  <a:pt x="319" y="86"/>
                </a:lnTo>
                <a:lnTo>
                  <a:pt x="311" y="86"/>
                </a:lnTo>
                <a:lnTo>
                  <a:pt x="300" y="86"/>
                </a:lnTo>
                <a:lnTo>
                  <a:pt x="289" y="86"/>
                </a:lnTo>
                <a:lnTo>
                  <a:pt x="277" y="85"/>
                </a:lnTo>
                <a:lnTo>
                  <a:pt x="267" y="84"/>
                </a:lnTo>
                <a:lnTo>
                  <a:pt x="257" y="80"/>
                </a:lnTo>
                <a:lnTo>
                  <a:pt x="248" y="75"/>
                </a:lnTo>
                <a:lnTo>
                  <a:pt x="241" y="71"/>
                </a:lnTo>
                <a:lnTo>
                  <a:pt x="233" y="66"/>
                </a:lnTo>
                <a:lnTo>
                  <a:pt x="225" y="60"/>
                </a:lnTo>
                <a:lnTo>
                  <a:pt x="215" y="55"/>
                </a:lnTo>
                <a:lnTo>
                  <a:pt x="204" y="50"/>
                </a:lnTo>
                <a:lnTo>
                  <a:pt x="193" y="45"/>
                </a:lnTo>
                <a:lnTo>
                  <a:pt x="182" y="40"/>
                </a:lnTo>
                <a:lnTo>
                  <a:pt x="171" y="35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69" name="Freeform 2465"/>
          <p:cNvSpPr>
            <a:spLocks/>
          </p:cNvSpPr>
          <p:nvPr/>
        </p:nvSpPr>
        <p:spPr bwMode="auto">
          <a:xfrm>
            <a:off x="6348413" y="4932363"/>
            <a:ext cx="98425" cy="55562"/>
          </a:xfrm>
          <a:custGeom>
            <a:avLst/>
            <a:gdLst>
              <a:gd name="T0" fmla="*/ 2147483647 w 186"/>
              <a:gd name="T1" fmla="*/ 2147483647 h 105"/>
              <a:gd name="T2" fmla="*/ 2147483647 w 186"/>
              <a:gd name="T3" fmla="*/ 2147483647 h 105"/>
              <a:gd name="T4" fmla="*/ 2147483647 w 186"/>
              <a:gd name="T5" fmla="*/ 2147483647 h 105"/>
              <a:gd name="T6" fmla="*/ 2147483647 w 186"/>
              <a:gd name="T7" fmla="*/ 2147483647 h 105"/>
              <a:gd name="T8" fmla="*/ 2147483647 w 186"/>
              <a:gd name="T9" fmla="*/ 2147483647 h 105"/>
              <a:gd name="T10" fmla="*/ 2147483647 w 186"/>
              <a:gd name="T11" fmla="*/ 0 h 105"/>
              <a:gd name="T12" fmla="*/ 2147483647 w 186"/>
              <a:gd name="T13" fmla="*/ 0 h 105"/>
              <a:gd name="T14" fmla="*/ 2147483647 w 186"/>
              <a:gd name="T15" fmla="*/ 2147483647 h 105"/>
              <a:gd name="T16" fmla="*/ 2147483647 w 186"/>
              <a:gd name="T17" fmla="*/ 2147483647 h 105"/>
              <a:gd name="T18" fmla="*/ 2147483647 w 186"/>
              <a:gd name="T19" fmla="*/ 2147483647 h 105"/>
              <a:gd name="T20" fmla="*/ 2147483647 w 186"/>
              <a:gd name="T21" fmla="*/ 2147483647 h 105"/>
              <a:gd name="T22" fmla="*/ 2147483647 w 186"/>
              <a:gd name="T23" fmla="*/ 2147483647 h 105"/>
              <a:gd name="T24" fmla="*/ 2147483647 w 186"/>
              <a:gd name="T25" fmla="*/ 2147483647 h 105"/>
              <a:gd name="T26" fmla="*/ 2147483647 w 186"/>
              <a:gd name="T27" fmla="*/ 2147483647 h 105"/>
              <a:gd name="T28" fmla="*/ 2147483647 w 186"/>
              <a:gd name="T29" fmla="*/ 2147483647 h 105"/>
              <a:gd name="T30" fmla="*/ 2147483647 w 186"/>
              <a:gd name="T31" fmla="*/ 2147483647 h 105"/>
              <a:gd name="T32" fmla="*/ 2147483647 w 186"/>
              <a:gd name="T33" fmla="*/ 2147483647 h 105"/>
              <a:gd name="T34" fmla="*/ 2147483647 w 186"/>
              <a:gd name="T35" fmla="*/ 2147483647 h 105"/>
              <a:gd name="T36" fmla="*/ 2147483647 w 186"/>
              <a:gd name="T37" fmla="*/ 2147483647 h 105"/>
              <a:gd name="T38" fmla="*/ 2147483647 w 186"/>
              <a:gd name="T39" fmla="*/ 2147483647 h 105"/>
              <a:gd name="T40" fmla="*/ 2147483647 w 186"/>
              <a:gd name="T41" fmla="*/ 2147483647 h 105"/>
              <a:gd name="T42" fmla="*/ 2147483647 w 186"/>
              <a:gd name="T43" fmla="*/ 2147483647 h 105"/>
              <a:gd name="T44" fmla="*/ 2147483647 w 186"/>
              <a:gd name="T45" fmla="*/ 2147483647 h 105"/>
              <a:gd name="T46" fmla="*/ 2147483647 w 186"/>
              <a:gd name="T47" fmla="*/ 2147483647 h 105"/>
              <a:gd name="T48" fmla="*/ 2147483647 w 186"/>
              <a:gd name="T49" fmla="*/ 2147483647 h 105"/>
              <a:gd name="T50" fmla="*/ 2147483647 w 186"/>
              <a:gd name="T51" fmla="*/ 2147483647 h 105"/>
              <a:gd name="T52" fmla="*/ 2147483647 w 186"/>
              <a:gd name="T53" fmla="*/ 2147483647 h 105"/>
              <a:gd name="T54" fmla="*/ 2147483647 w 186"/>
              <a:gd name="T55" fmla="*/ 2147483647 h 105"/>
              <a:gd name="T56" fmla="*/ 2147483647 w 186"/>
              <a:gd name="T57" fmla="*/ 2147483647 h 105"/>
              <a:gd name="T58" fmla="*/ 2147483647 w 186"/>
              <a:gd name="T59" fmla="*/ 2147483647 h 105"/>
              <a:gd name="T60" fmla="*/ 2147483647 w 186"/>
              <a:gd name="T61" fmla="*/ 2147483647 h 105"/>
              <a:gd name="T62" fmla="*/ 2147483647 w 186"/>
              <a:gd name="T63" fmla="*/ 2147483647 h 105"/>
              <a:gd name="T64" fmla="*/ 2147483647 w 186"/>
              <a:gd name="T65" fmla="*/ 2147483647 h 105"/>
              <a:gd name="T66" fmla="*/ 0 w 186"/>
              <a:gd name="T67" fmla="*/ 2147483647 h 10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6" h="105">
                <a:moveTo>
                  <a:pt x="0" y="40"/>
                </a:moveTo>
                <a:lnTo>
                  <a:pt x="13" y="34"/>
                </a:lnTo>
                <a:lnTo>
                  <a:pt x="26" y="29"/>
                </a:lnTo>
                <a:lnTo>
                  <a:pt x="39" y="23"/>
                </a:lnTo>
                <a:lnTo>
                  <a:pt x="52" y="18"/>
                </a:lnTo>
                <a:lnTo>
                  <a:pt x="66" y="14"/>
                </a:lnTo>
                <a:lnTo>
                  <a:pt x="79" y="8"/>
                </a:lnTo>
                <a:lnTo>
                  <a:pt x="90" y="6"/>
                </a:lnTo>
                <a:lnTo>
                  <a:pt x="103" y="3"/>
                </a:lnTo>
                <a:lnTo>
                  <a:pt x="114" y="2"/>
                </a:lnTo>
                <a:lnTo>
                  <a:pt x="126" y="0"/>
                </a:lnTo>
                <a:lnTo>
                  <a:pt x="133" y="0"/>
                </a:lnTo>
                <a:lnTo>
                  <a:pt x="140" y="0"/>
                </a:lnTo>
                <a:lnTo>
                  <a:pt x="145" y="0"/>
                </a:lnTo>
                <a:lnTo>
                  <a:pt x="149" y="2"/>
                </a:lnTo>
                <a:lnTo>
                  <a:pt x="153" y="2"/>
                </a:lnTo>
                <a:lnTo>
                  <a:pt x="157" y="3"/>
                </a:lnTo>
                <a:lnTo>
                  <a:pt x="161" y="4"/>
                </a:lnTo>
                <a:lnTo>
                  <a:pt x="165" y="6"/>
                </a:lnTo>
                <a:lnTo>
                  <a:pt x="168" y="8"/>
                </a:lnTo>
                <a:lnTo>
                  <a:pt x="172" y="10"/>
                </a:lnTo>
                <a:lnTo>
                  <a:pt x="175" y="12"/>
                </a:lnTo>
                <a:lnTo>
                  <a:pt x="178" y="15"/>
                </a:lnTo>
                <a:lnTo>
                  <a:pt x="180" y="19"/>
                </a:lnTo>
                <a:lnTo>
                  <a:pt x="182" y="22"/>
                </a:lnTo>
                <a:lnTo>
                  <a:pt x="183" y="26"/>
                </a:lnTo>
                <a:lnTo>
                  <a:pt x="185" y="30"/>
                </a:lnTo>
                <a:lnTo>
                  <a:pt x="186" y="34"/>
                </a:lnTo>
                <a:lnTo>
                  <a:pt x="186" y="62"/>
                </a:lnTo>
                <a:lnTo>
                  <a:pt x="186" y="63"/>
                </a:lnTo>
                <a:lnTo>
                  <a:pt x="186" y="66"/>
                </a:lnTo>
                <a:lnTo>
                  <a:pt x="185" y="67"/>
                </a:lnTo>
                <a:lnTo>
                  <a:pt x="185" y="68"/>
                </a:lnTo>
                <a:lnTo>
                  <a:pt x="183" y="71"/>
                </a:lnTo>
                <a:lnTo>
                  <a:pt x="182" y="73"/>
                </a:lnTo>
                <a:lnTo>
                  <a:pt x="178" y="79"/>
                </a:lnTo>
                <a:lnTo>
                  <a:pt x="174" y="85"/>
                </a:lnTo>
                <a:lnTo>
                  <a:pt x="168" y="90"/>
                </a:lnTo>
                <a:lnTo>
                  <a:pt x="161" y="94"/>
                </a:lnTo>
                <a:lnTo>
                  <a:pt x="153" y="98"/>
                </a:lnTo>
                <a:lnTo>
                  <a:pt x="146" y="101"/>
                </a:lnTo>
                <a:lnTo>
                  <a:pt x="138" y="104"/>
                </a:lnTo>
                <a:lnTo>
                  <a:pt x="130" y="105"/>
                </a:lnTo>
                <a:lnTo>
                  <a:pt x="122" y="105"/>
                </a:lnTo>
                <a:lnTo>
                  <a:pt x="114" y="105"/>
                </a:lnTo>
                <a:lnTo>
                  <a:pt x="105" y="105"/>
                </a:lnTo>
                <a:lnTo>
                  <a:pt x="97" y="104"/>
                </a:lnTo>
                <a:lnTo>
                  <a:pt x="90" y="101"/>
                </a:lnTo>
                <a:lnTo>
                  <a:pt x="84" y="98"/>
                </a:lnTo>
                <a:lnTo>
                  <a:pt x="77" y="94"/>
                </a:lnTo>
                <a:lnTo>
                  <a:pt x="74" y="92"/>
                </a:lnTo>
                <a:lnTo>
                  <a:pt x="71" y="89"/>
                </a:lnTo>
                <a:lnTo>
                  <a:pt x="69" y="86"/>
                </a:lnTo>
                <a:lnTo>
                  <a:pt x="64" y="83"/>
                </a:lnTo>
                <a:lnTo>
                  <a:pt x="60" y="79"/>
                </a:lnTo>
                <a:lnTo>
                  <a:pt x="59" y="77"/>
                </a:lnTo>
                <a:lnTo>
                  <a:pt x="56" y="74"/>
                </a:lnTo>
                <a:lnTo>
                  <a:pt x="54" y="73"/>
                </a:lnTo>
                <a:lnTo>
                  <a:pt x="47" y="68"/>
                </a:lnTo>
                <a:lnTo>
                  <a:pt x="41" y="64"/>
                </a:lnTo>
                <a:lnTo>
                  <a:pt x="34" y="62"/>
                </a:lnTo>
                <a:lnTo>
                  <a:pt x="28" y="59"/>
                </a:lnTo>
                <a:lnTo>
                  <a:pt x="21" y="57"/>
                </a:lnTo>
                <a:lnTo>
                  <a:pt x="14" y="53"/>
                </a:lnTo>
                <a:lnTo>
                  <a:pt x="10" y="51"/>
                </a:lnTo>
                <a:lnTo>
                  <a:pt x="6" y="48"/>
                </a:lnTo>
                <a:lnTo>
                  <a:pt x="3" y="44"/>
                </a:lnTo>
                <a:lnTo>
                  <a:pt x="0" y="40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0" name="Freeform 2466"/>
          <p:cNvSpPr>
            <a:spLocks/>
          </p:cNvSpPr>
          <p:nvPr/>
        </p:nvSpPr>
        <p:spPr bwMode="auto">
          <a:xfrm>
            <a:off x="6254750" y="4932363"/>
            <a:ext cx="193675" cy="55562"/>
          </a:xfrm>
          <a:custGeom>
            <a:avLst/>
            <a:gdLst>
              <a:gd name="T0" fmla="*/ 0 w 367"/>
              <a:gd name="T1" fmla="*/ 2147483647 h 105"/>
              <a:gd name="T2" fmla="*/ 2147483647 w 367"/>
              <a:gd name="T3" fmla="*/ 2147483647 h 105"/>
              <a:gd name="T4" fmla="*/ 2147483647 w 367"/>
              <a:gd name="T5" fmla="*/ 2147483647 h 105"/>
              <a:gd name="T6" fmla="*/ 2147483647 w 367"/>
              <a:gd name="T7" fmla="*/ 2147483647 h 105"/>
              <a:gd name="T8" fmla="*/ 2147483647 w 367"/>
              <a:gd name="T9" fmla="*/ 2147483647 h 105"/>
              <a:gd name="T10" fmla="*/ 2147483647 w 367"/>
              <a:gd name="T11" fmla="*/ 2147483647 h 105"/>
              <a:gd name="T12" fmla="*/ 2147483647 w 367"/>
              <a:gd name="T13" fmla="*/ 2147483647 h 105"/>
              <a:gd name="T14" fmla="*/ 2147483647 w 367"/>
              <a:gd name="T15" fmla="*/ 2147483647 h 105"/>
              <a:gd name="T16" fmla="*/ 2147483647 w 367"/>
              <a:gd name="T17" fmla="*/ 2147483647 h 105"/>
              <a:gd name="T18" fmla="*/ 2147483647 w 367"/>
              <a:gd name="T19" fmla="*/ 2147483647 h 105"/>
              <a:gd name="T20" fmla="*/ 2147483647 w 367"/>
              <a:gd name="T21" fmla="*/ 2147483647 h 105"/>
              <a:gd name="T22" fmla="*/ 2147483647 w 367"/>
              <a:gd name="T23" fmla="*/ 2147483647 h 105"/>
              <a:gd name="T24" fmla="*/ 2147483647 w 367"/>
              <a:gd name="T25" fmla="*/ 2147483647 h 105"/>
              <a:gd name="T26" fmla="*/ 2147483647 w 367"/>
              <a:gd name="T27" fmla="*/ 2147483647 h 105"/>
              <a:gd name="T28" fmla="*/ 2147483647 w 367"/>
              <a:gd name="T29" fmla="*/ 2147483647 h 105"/>
              <a:gd name="T30" fmla="*/ 2147483647 w 367"/>
              <a:gd name="T31" fmla="*/ 2147483647 h 105"/>
              <a:gd name="T32" fmla="*/ 2147483647 w 367"/>
              <a:gd name="T33" fmla="*/ 2147483647 h 105"/>
              <a:gd name="T34" fmla="*/ 2147483647 w 367"/>
              <a:gd name="T35" fmla="*/ 2147483647 h 105"/>
              <a:gd name="T36" fmla="*/ 2147483647 w 367"/>
              <a:gd name="T37" fmla="*/ 2147483647 h 105"/>
              <a:gd name="T38" fmla="*/ 2147483647 w 367"/>
              <a:gd name="T39" fmla="*/ 2147483647 h 105"/>
              <a:gd name="T40" fmla="*/ 2147483647 w 367"/>
              <a:gd name="T41" fmla="*/ 0 h 105"/>
              <a:gd name="T42" fmla="*/ 2147483647 w 367"/>
              <a:gd name="T43" fmla="*/ 0 h 105"/>
              <a:gd name="T44" fmla="*/ 2147483647 w 367"/>
              <a:gd name="T45" fmla="*/ 2147483647 h 105"/>
              <a:gd name="T46" fmla="*/ 2147483647 w 367"/>
              <a:gd name="T47" fmla="*/ 2147483647 h 105"/>
              <a:gd name="T48" fmla="*/ 2147483647 w 367"/>
              <a:gd name="T49" fmla="*/ 2147483647 h 105"/>
              <a:gd name="T50" fmla="*/ 2147483647 w 367"/>
              <a:gd name="T51" fmla="*/ 2147483647 h 105"/>
              <a:gd name="T52" fmla="*/ 2147483647 w 367"/>
              <a:gd name="T53" fmla="*/ 2147483647 h 105"/>
              <a:gd name="T54" fmla="*/ 2147483647 w 367"/>
              <a:gd name="T55" fmla="*/ 2147483647 h 105"/>
              <a:gd name="T56" fmla="*/ 2147483647 w 367"/>
              <a:gd name="T57" fmla="*/ 2147483647 h 105"/>
              <a:gd name="T58" fmla="*/ 2147483647 w 367"/>
              <a:gd name="T59" fmla="*/ 2147483647 h 105"/>
              <a:gd name="T60" fmla="*/ 2147483647 w 367"/>
              <a:gd name="T61" fmla="*/ 2147483647 h 105"/>
              <a:gd name="T62" fmla="*/ 2147483647 w 367"/>
              <a:gd name="T63" fmla="*/ 2147483647 h 105"/>
              <a:gd name="T64" fmla="*/ 2147483647 w 367"/>
              <a:gd name="T65" fmla="*/ 2147483647 h 105"/>
              <a:gd name="T66" fmla="*/ 2147483647 w 367"/>
              <a:gd name="T67" fmla="*/ 2147483647 h 105"/>
              <a:gd name="T68" fmla="*/ 2147483647 w 367"/>
              <a:gd name="T69" fmla="*/ 2147483647 h 105"/>
              <a:gd name="T70" fmla="*/ 2147483647 w 367"/>
              <a:gd name="T71" fmla="*/ 2147483647 h 105"/>
              <a:gd name="T72" fmla="*/ 2147483647 w 367"/>
              <a:gd name="T73" fmla="*/ 2147483647 h 105"/>
              <a:gd name="T74" fmla="*/ 2147483647 w 367"/>
              <a:gd name="T75" fmla="*/ 2147483647 h 105"/>
              <a:gd name="T76" fmla="*/ 2147483647 w 367"/>
              <a:gd name="T77" fmla="*/ 2147483647 h 105"/>
              <a:gd name="T78" fmla="*/ 2147483647 w 367"/>
              <a:gd name="T79" fmla="*/ 2147483647 h 105"/>
              <a:gd name="T80" fmla="*/ 2147483647 w 367"/>
              <a:gd name="T81" fmla="*/ 2147483647 h 105"/>
              <a:gd name="T82" fmla="*/ 2147483647 w 367"/>
              <a:gd name="T83" fmla="*/ 2147483647 h 105"/>
              <a:gd name="T84" fmla="*/ 2147483647 w 367"/>
              <a:gd name="T85" fmla="*/ 2147483647 h 105"/>
              <a:gd name="T86" fmla="*/ 2147483647 w 367"/>
              <a:gd name="T87" fmla="*/ 2147483647 h 105"/>
              <a:gd name="T88" fmla="*/ 2147483647 w 367"/>
              <a:gd name="T89" fmla="*/ 2147483647 h 105"/>
              <a:gd name="T90" fmla="*/ 2147483647 w 367"/>
              <a:gd name="T91" fmla="*/ 2147483647 h 105"/>
              <a:gd name="T92" fmla="*/ 2147483647 w 367"/>
              <a:gd name="T93" fmla="*/ 2147483647 h 105"/>
              <a:gd name="T94" fmla="*/ 2147483647 w 367"/>
              <a:gd name="T95" fmla="*/ 2147483647 h 105"/>
              <a:gd name="T96" fmla="*/ 2147483647 w 367"/>
              <a:gd name="T97" fmla="*/ 2147483647 h 105"/>
              <a:gd name="T98" fmla="*/ 2147483647 w 367"/>
              <a:gd name="T99" fmla="*/ 2147483647 h 105"/>
              <a:gd name="T100" fmla="*/ 2147483647 w 367"/>
              <a:gd name="T101" fmla="*/ 2147483647 h 105"/>
              <a:gd name="T102" fmla="*/ 2147483647 w 367"/>
              <a:gd name="T103" fmla="*/ 2147483647 h 105"/>
              <a:gd name="T104" fmla="*/ 2147483647 w 367"/>
              <a:gd name="T105" fmla="*/ 2147483647 h 105"/>
              <a:gd name="T106" fmla="*/ 2147483647 w 367"/>
              <a:gd name="T107" fmla="*/ 2147483647 h 105"/>
              <a:gd name="T108" fmla="*/ 2147483647 w 367"/>
              <a:gd name="T109" fmla="*/ 2147483647 h 105"/>
              <a:gd name="T110" fmla="*/ 2147483647 w 367"/>
              <a:gd name="T111" fmla="*/ 2147483647 h 105"/>
              <a:gd name="T112" fmla="*/ 2147483647 w 367"/>
              <a:gd name="T113" fmla="*/ 2147483647 h 105"/>
              <a:gd name="T114" fmla="*/ 2147483647 w 367"/>
              <a:gd name="T115" fmla="*/ 2147483647 h 10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367" h="105">
                <a:moveTo>
                  <a:pt x="0" y="23"/>
                </a:moveTo>
                <a:lnTo>
                  <a:pt x="16" y="29"/>
                </a:lnTo>
                <a:lnTo>
                  <a:pt x="34" y="34"/>
                </a:lnTo>
                <a:lnTo>
                  <a:pt x="50" y="38"/>
                </a:lnTo>
                <a:lnTo>
                  <a:pt x="66" y="42"/>
                </a:lnTo>
                <a:lnTo>
                  <a:pt x="81" y="45"/>
                </a:lnTo>
                <a:lnTo>
                  <a:pt x="96" y="47"/>
                </a:lnTo>
                <a:lnTo>
                  <a:pt x="111" y="48"/>
                </a:lnTo>
                <a:lnTo>
                  <a:pt x="126" y="48"/>
                </a:lnTo>
                <a:lnTo>
                  <a:pt x="141" y="48"/>
                </a:lnTo>
                <a:lnTo>
                  <a:pt x="155" y="45"/>
                </a:lnTo>
                <a:lnTo>
                  <a:pt x="177" y="40"/>
                </a:lnTo>
                <a:lnTo>
                  <a:pt x="196" y="32"/>
                </a:lnTo>
                <a:lnTo>
                  <a:pt x="217" y="23"/>
                </a:lnTo>
                <a:lnTo>
                  <a:pt x="238" y="15"/>
                </a:lnTo>
                <a:lnTo>
                  <a:pt x="260" y="8"/>
                </a:lnTo>
                <a:lnTo>
                  <a:pt x="268" y="6"/>
                </a:lnTo>
                <a:lnTo>
                  <a:pt x="278" y="4"/>
                </a:lnTo>
                <a:lnTo>
                  <a:pt x="288" y="2"/>
                </a:lnTo>
                <a:lnTo>
                  <a:pt x="298" y="2"/>
                </a:lnTo>
                <a:lnTo>
                  <a:pt x="308" y="0"/>
                </a:lnTo>
                <a:lnTo>
                  <a:pt x="319" y="0"/>
                </a:lnTo>
                <a:lnTo>
                  <a:pt x="330" y="2"/>
                </a:lnTo>
                <a:lnTo>
                  <a:pt x="339" y="4"/>
                </a:lnTo>
                <a:lnTo>
                  <a:pt x="348" y="8"/>
                </a:lnTo>
                <a:lnTo>
                  <a:pt x="354" y="14"/>
                </a:lnTo>
                <a:lnTo>
                  <a:pt x="358" y="21"/>
                </a:lnTo>
                <a:lnTo>
                  <a:pt x="363" y="27"/>
                </a:lnTo>
                <a:lnTo>
                  <a:pt x="365" y="36"/>
                </a:lnTo>
                <a:lnTo>
                  <a:pt x="367" y="45"/>
                </a:lnTo>
                <a:lnTo>
                  <a:pt x="365" y="53"/>
                </a:lnTo>
                <a:lnTo>
                  <a:pt x="364" y="62"/>
                </a:lnTo>
                <a:lnTo>
                  <a:pt x="361" y="70"/>
                </a:lnTo>
                <a:lnTo>
                  <a:pt x="357" y="77"/>
                </a:lnTo>
                <a:lnTo>
                  <a:pt x="353" y="83"/>
                </a:lnTo>
                <a:lnTo>
                  <a:pt x="345" y="90"/>
                </a:lnTo>
                <a:lnTo>
                  <a:pt x="337" y="96"/>
                </a:lnTo>
                <a:lnTo>
                  <a:pt x="328" y="100"/>
                </a:lnTo>
                <a:lnTo>
                  <a:pt x="319" y="103"/>
                </a:lnTo>
                <a:lnTo>
                  <a:pt x="309" y="105"/>
                </a:lnTo>
                <a:lnTo>
                  <a:pt x="298" y="105"/>
                </a:lnTo>
                <a:lnTo>
                  <a:pt x="289" y="105"/>
                </a:lnTo>
                <a:lnTo>
                  <a:pt x="279" y="104"/>
                </a:lnTo>
                <a:lnTo>
                  <a:pt x="268" y="101"/>
                </a:lnTo>
                <a:lnTo>
                  <a:pt x="259" y="97"/>
                </a:lnTo>
                <a:lnTo>
                  <a:pt x="251" y="90"/>
                </a:lnTo>
                <a:lnTo>
                  <a:pt x="244" y="83"/>
                </a:lnTo>
                <a:lnTo>
                  <a:pt x="237" y="77"/>
                </a:lnTo>
                <a:lnTo>
                  <a:pt x="229" y="71"/>
                </a:lnTo>
                <a:lnTo>
                  <a:pt x="221" y="66"/>
                </a:lnTo>
                <a:lnTo>
                  <a:pt x="214" y="63"/>
                </a:lnTo>
                <a:lnTo>
                  <a:pt x="206" y="60"/>
                </a:lnTo>
                <a:lnTo>
                  <a:pt x="199" y="56"/>
                </a:lnTo>
                <a:lnTo>
                  <a:pt x="192" y="53"/>
                </a:lnTo>
                <a:lnTo>
                  <a:pt x="187" y="51"/>
                </a:lnTo>
                <a:lnTo>
                  <a:pt x="182" y="47"/>
                </a:lnTo>
                <a:lnTo>
                  <a:pt x="180" y="42"/>
                </a:lnTo>
                <a:lnTo>
                  <a:pt x="177" y="37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1" name="Freeform 2467"/>
          <p:cNvSpPr>
            <a:spLocks/>
          </p:cNvSpPr>
          <p:nvPr/>
        </p:nvSpPr>
        <p:spPr bwMode="auto">
          <a:xfrm>
            <a:off x="4768850" y="4941888"/>
            <a:ext cx="109538" cy="63500"/>
          </a:xfrm>
          <a:custGeom>
            <a:avLst/>
            <a:gdLst>
              <a:gd name="T0" fmla="*/ 2147483647 w 207"/>
              <a:gd name="T1" fmla="*/ 2147483647 h 121"/>
              <a:gd name="T2" fmla="*/ 2147483647 w 207"/>
              <a:gd name="T3" fmla="*/ 2147483647 h 121"/>
              <a:gd name="T4" fmla="*/ 2147483647 w 207"/>
              <a:gd name="T5" fmla="*/ 2147483647 h 121"/>
              <a:gd name="T6" fmla="*/ 2147483647 w 207"/>
              <a:gd name="T7" fmla="*/ 2147483647 h 121"/>
              <a:gd name="T8" fmla="*/ 2147483647 w 207"/>
              <a:gd name="T9" fmla="*/ 2147483647 h 121"/>
              <a:gd name="T10" fmla="*/ 2147483647 w 207"/>
              <a:gd name="T11" fmla="*/ 2147483647 h 121"/>
              <a:gd name="T12" fmla="*/ 2147483647 w 207"/>
              <a:gd name="T13" fmla="*/ 2147483647 h 121"/>
              <a:gd name="T14" fmla="*/ 2147483647 w 207"/>
              <a:gd name="T15" fmla="*/ 2147483647 h 121"/>
              <a:gd name="T16" fmla="*/ 2147483647 w 207"/>
              <a:gd name="T17" fmla="*/ 2147483647 h 121"/>
              <a:gd name="T18" fmla="*/ 2147483647 w 207"/>
              <a:gd name="T19" fmla="*/ 2147483647 h 121"/>
              <a:gd name="T20" fmla="*/ 2147483647 w 207"/>
              <a:gd name="T21" fmla="*/ 2147483647 h 121"/>
              <a:gd name="T22" fmla="*/ 2147483647 w 207"/>
              <a:gd name="T23" fmla="*/ 2147483647 h 121"/>
              <a:gd name="T24" fmla="*/ 2147483647 w 207"/>
              <a:gd name="T25" fmla="*/ 2147483647 h 121"/>
              <a:gd name="T26" fmla="*/ 2147483647 w 207"/>
              <a:gd name="T27" fmla="*/ 2147483647 h 121"/>
              <a:gd name="T28" fmla="*/ 2147483647 w 207"/>
              <a:gd name="T29" fmla="*/ 2147483647 h 121"/>
              <a:gd name="T30" fmla="*/ 2147483647 w 207"/>
              <a:gd name="T31" fmla="*/ 2147483647 h 121"/>
              <a:gd name="T32" fmla="*/ 2147483647 w 207"/>
              <a:gd name="T33" fmla="*/ 0 h 121"/>
              <a:gd name="T34" fmla="*/ 2147483647 w 207"/>
              <a:gd name="T35" fmla="*/ 2147483647 h 121"/>
              <a:gd name="T36" fmla="*/ 2147483647 w 207"/>
              <a:gd name="T37" fmla="*/ 2147483647 h 121"/>
              <a:gd name="T38" fmla="*/ 2147483647 w 207"/>
              <a:gd name="T39" fmla="*/ 2147483647 h 121"/>
              <a:gd name="T40" fmla="*/ 2147483647 w 207"/>
              <a:gd name="T41" fmla="*/ 2147483647 h 121"/>
              <a:gd name="T42" fmla="*/ 2147483647 w 207"/>
              <a:gd name="T43" fmla="*/ 2147483647 h 121"/>
              <a:gd name="T44" fmla="*/ 2147483647 w 207"/>
              <a:gd name="T45" fmla="*/ 2147483647 h 121"/>
              <a:gd name="T46" fmla="*/ 2147483647 w 207"/>
              <a:gd name="T47" fmla="*/ 2147483647 h 121"/>
              <a:gd name="T48" fmla="*/ 2147483647 w 207"/>
              <a:gd name="T49" fmla="*/ 2147483647 h 121"/>
              <a:gd name="T50" fmla="*/ 2147483647 w 207"/>
              <a:gd name="T51" fmla="*/ 2147483647 h 121"/>
              <a:gd name="T52" fmla="*/ 2147483647 w 207"/>
              <a:gd name="T53" fmla="*/ 2147483647 h 121"/>
              <a:gd name="T54" fmla="*/ 2147483647 w 207"/>
              <a:gd name="T55" fmla="*/ 2147483647 h 121"/>
              <a:gd name="T56" fmla="*/ 2147483647 w 207"/>
              <a:gd name="T57" fmla="*/ 2147483647 h 121"/>
              <a:gd name="T58" fmla="*/ 2147483647 w 207"/>
              <a:gd name="T59" fmla="*/ 2147483647 h 121"/>
              <a:gd name="T60" fmla="*/ 2147483647 w 207"/>
              <a:gd name="T61" fmla="*/ 2147483647 h 121"/>
              <a:gd name="T62" fmla="*/ 2147483647 w 207"/>
              <a:gd name="T63" fmla="*/ 2147483647 h 121"/>
              <a:gd name="T64" fmla="*/ 2147483647 w 207"/>
              <a:gd name="T65" fmla="*/ 2147483647 h 121"/>
              <a:gd name="T66" fmla="*/ 2147483647 w 207"/>
              <a:gd name="T67" fmla="*/ 2147483647 h 121"/>
              <a:gd name="T68" fmla="*/ 2147483647 w 207"/>
              <a:gd name="T69" fmla="*/ 2147483647 h 121"/>
              <a:gd name="T70" fmla="*/ 2147483647 w 207"/>
              <a:gd name="T71" fmla="*/ 2147483647 h 121"/>
              <a:gd name="T72" fmla="*/ 2147483647 w 207"/>
              <a:gd name="T73" fmla="*/ 2147483647 h 121"/>
              <a:gd name="T74" fmla="*/ 2147483647 w 207"/>
              <a:gd name="T75" fmla="*/ 2147483647 h 121"/>
              <a:gd name="T76" fmla="*/ 2147483647 w 207"/>
              <a:gd name="T77" fmla="*/ 2147483647 h 121"/>
              <a:gd name="T78" fmla="*/ 2147483647 w 207"/>
              <a:gd name="T79" fmla="*/ 2147483647 h 121"/>
              <a:gd name="T80" fmla="*/ 2147483647 w 207"/>
              <a:gd name="T81" fmla="*/ 2147483647 h 121"/>
              <a:gd name="T82" fmla="*/ 2147483647 w 207"/>
              <a:gd name="T83" fmla="*/ 2147483647 h 121"/>
              <a:gd name="T84" fmla="*/ 2147483647 w 207"/>
              <a:gd name="T85" fmla="*/ 2147483647 h 121"/>
              <a:gd name="T86" fmla="*/ 2147483647 w 207"/>
              <a:gd name="T87" fmla="*/ 2147483647 h 121"/>
              <a:gd name="T88" fmla="*/ 2147483647 w 207"/>
              <a:gd name="T89" fmla="*/ 2147483647 h 121"/>
              <a:gd name="T90" fmla="*/ 2147483647 w 207"/>
              <a:gd name="T91" fmla="*/ 2147483647 h 121"/>
              <a:gd name="T92" fmla="*/ 2147483647 w 207"/>
              <a:gd name="T93" fmla="*/ 2147483647 h 121"/>
              <a:gd name="T94" fmla="*/ 2147483647 w 207"/>
              <a:gd name="T95" fmla="*/ 2147483647 h 121"/>
              <a:gd name="T96" fmla="*/ 2147483647 w 207"/>
              <a:gd name="T97" fmla="*/ 2147483647 h 121"/>
              <a:gd name="T98" fmla="*/ 2147483647 w 207"/>
              <a:gd name="T99" fmla="*/ 2147483647 h 121"/>
              <a:gd name="T100" fmla="*/ 2147483647 w 207"/>
              <a:gd name="T101" fmla="*/ 2147483647 h 121"/>
              <a:gd name="T102" fmla="*/ 2147483647 w 207"/>
              <a:gd name="T103" fmla="*/ 2147483647 h 121"/>
              <a:gd name="T104" fmla="*/ 0 w 207"/>
              <a:gd name="T105" fmla="*/ 2147483647 h 12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7" h="121">
                <a:moveTo>
                  <a:pt x="0" y="52"/>
                </a:moveTo>
                <a:lnTo>
                  <a:pt x="1" y="52"/>
                </a:lnTo>
                <a:lnTo>
                  <a:pt x="1" y="50"/>
                </a:lnTo>
                <a:lnTo>
                  <a:pt x="2" y="50"/>
                </a:lnTo>
                <a:lnTo>
                  <a:pt x="4" y="49"/>
                </a:lnTo>
                <a:lnTo>
                  <a:pt x="4" y="48"/>
                </a:lnTo>
                <a:lnTo>
                  <a:pt x="5" y="48"/>
                </a:lnTo>
                <a:lnTo>
                  <a:pt x="6" y="46"/>
                </a:lnTo>
                <a:lnTo>
                  <a:pt x="8" y="46"/>
                </a:lnTo>
                <a:lnTo>
                  <a:pt x="9" y="45"/>
                </a:lnTo>
                <a:lnTo>
                  <a:pt x="11" y="45"/>
                </a:lnTo>
                <a:lnTo>
                  <a:pt x="12" y="45"/>
                </a:lnTo>
                <a:lnTo>
                  <a:pt x="13" y="44"/>
                </a:lnTo>
                <a:lnTo>
                  <a:pt x="15" y="44"/>
                </a:lnTo>
                <a:lnTo>
                  <a:pt x="15" y="42"/>
                </a:lnTo>
                <a:lnTo>
                  <a:pt x="16" y="42"/>
                </a:lnTo>
                <a:lnTo>
                  <a:pt x="17" y="41"/>
                </a:lnTo>
                <a:lnTo>
                  <a:pt x="19" y="41"/>
                </a:lnTo>
                <a:lnTo>
                  <a:pt x="23" y="37"/>
                </a:lnTo>
                <a:lnTo>
                  <a:pt x="28" y="34"/>
                </a:lnTo>
                <a:lnTo>
                  <a:pt x="32" y="31"/>
                </a:lnTo>
                <a:lnTo>
                  <a:pt x="38" y="27"/>
                </a:lnTo>
                <a:lnTo>
                  <a:pt x="43" y="24"/>
                </a:lnTo>
                <a:lnTo>
                  <a:pt x="47" y="22"/>
                </a:lnTo>
                <a:lnTo>
                  <a:pt x="54" y="18"/>
                </a:lnTo>
                <a:lnTo>
                  <a:pt x="61" y="15"/>
                </a:lnTo>
                <a:lnTo>
                  <a:pt x="68" y="11"/>
                </a:lnTo>
                <a:lnTo>
                  <a:pt x="76" y="8"/>
                </a:lnTo>
                <a:lnTo>
                  <a:pt x="83" y="5"/>
                </a:lnTo>
                <a:lnTo>
                  <a:pt x="91" y="4"/>
                </a:lnTo>
                <a:lnTo>
                  <a:pt x="99" y="3"/>
                </a:lnTo>
                <a:lnTo>
                  <a:pt x="107" y="1"/>
                </a:lnTo>
                <a:lnTo>
                  <a:pt x="116" y="0"/>
                </a:lnTo>
                <a:lnTo>
                  <a:pt x="124" y="0"/>
                </a:lnTo>
                <a:lnTo>
                  <a:pt x="133" y="0"/>
                </a:lnTo>
                <a:lnTo>
                  <a:pt x="143" y="1"/>
                </a:lnTo>
                <a:lnTo>
                  <a:pt x="151" y="3"/>
                </a:lnTo>
                <a:lnTo>
                  <a:pt x="161" y="4"/>
                </a:lnTo>
                <a:lnTo>
                  <a:pt x="169" y="7"/>
                </a:lnTo>
                <a:lnTo>
                  <a:pt x="174" y="9"/>
                </a:lnTo>
                <a:lnTo>
                  <a:pt x="180" y="11"/>
                </a:lnTo>
                <a:lnTo>
                  <a:pt x="184" y="14"/>
                </a:lnTo>
                <a:lnTo>
                  <a:pt x="188" y="16"/>
                </a:lnTo>
                <a:lnTo>
                  <a:pt x="189" y="18"/>
                </a:lnTo>
                <a:lnTo>
                  <a:pt x="191" y="19"/>
                </a:lnTo>
                <a:lnTo>
                  <a:pt x="192" y="20"/>
                </a:lnTo>
                <a:lnTo>
                  <a:pt x="193" y="22"/>
                </a:lnTo>
                <a:lnTo>
                  <a:pt x="193" y="23"/>
                </a:lnTo>
                <a:lnTo>
                  <a:pt x="195" y="24"/>
                </a:lnTo>
                <a:lnTo>
                  <a:pt x="198" y="30"/>
                </a:lnTo>
                <a:lnTo>
                  <a:pt x="200" y="35"/>
                </a:lnTo>
                <a:lnTo>
                  <a:pt x="203" y="42"/>
                </a:lnTo>
                <a:lnTo>
                  <a:pt x="204" y="49"/>
                </a:lnTo>
                <a:lnTo>
                  <a:pt x="206" y="56"/>
                </a:lnTo>
                <a:lnTo>
                  <a:pt x="207" y="64"/>
                </a:lnTo>
                <a:lnTo>
                  <a:pt x="207" y="71"/>
                </a:lnTo>
                <a:lnTo>
                  <a:pt x="207" y="79"/>
                </a:lnTo>
                <a:lnTo>
                  <a:pt x="206" y="86"/>
                </a:lnTo>
                <a:lnTo>
                  <a:pt x="204" y="93"/>
                </a:lnTo>
                <a:lnTo>
                  <a:pt x="202" y="98"/>
                </a:lnTo>
                <a:lnTo>
                  <a:pt x="199" y="104"/>
                </a:lnTo>
                <a:lnTo>
                  <a:pt x="196" y="108"/>
                </a:lnTo>
                <a:lnTo>
                  <a:pt x="192" y="112"/>
                </a:lnTo>
                <a:lnTo>
                  <a:pt x="187" y="115"/>
                </a:lnTo>
                <a:lnTo>
                  <a:pt x="182" y="117"/>
                </a:lnTo>
                <a:lnTo>
                  <a:pt x="177" y="119"/>
                </a:lnTo>
                <a:lnTo>
                  <a:pt x="169" y="120"/>
                </a:lnTo>
                <a:lnTo>
                  <a:pt x="162" y="121"/>
                </a:lnTo>
                <a:lnTo>
                  <a:pt x="154" y="121"/>
                </a:lnTo>
                <a:lnTo>
                  <a:pt x="146" y="121"/>
                </a:lnTo>
                <a:lnTo>
                  <a:pt x="135" y="120"/>
                </a:lnTo>
                <a:lnTo>
                  <a:pt x="124" y="119"/>
                </a:lnTo>
                <a:lnTo>
                  <a:pt x="113" y="116"/>
                </a:lnTo>
                <a:lnTo>
                  <a:pt x="105" y="113"/>
                </a:lnTo>
                <a:lnTo>
                  <a:pt x="97" y="110"/>
                </a:lnTo>
                <a:lnTo>
                  <a:pt x="88" y="106"/>
                </a:lnTo>
                <a:lnTo>
                  <a:pt x="76" y="102"/>
                </a:lnTo>
                <a:lnTo>
                  <a:pt x="64" y="97"/>
                </a:lnTo>
                <a:lnTo>
                  <a:pt x="56" y="93"/>
                </a:lnTo>
                <a:lnTo>
                  <a:pt x="46" y="90"/>
                </a:lnTo>
                <a:lnTo>
                  <a:pt x="36" y="86"/>
                </a:lnTo>
                <a:lnTo>
                  <a:pt x="35" y="86"/>
                </a:lnTo>
                <a:lnTo>
                  <a:pt x="32" y="85"/>
                </a:lnTo>
                <a:lnTo>
                  <a:pt x="31" y="85"/>
                </a:lnTo>
                <a:lnTo>
                  <a:pt x="30" y="85"/>
                </a:lnTo>
                <a:lnTo>
                  <a:pt x="28" y="83"/>
                </a:lnTo>
                <a:lnTo>
                  <a:pt x="28" y="82"/>
                </a:lnTo>
                <a:lnTo>
                  <a:pt x="27" y="80"/>
                </a:lnTo>
                <a:lnTo>
                  <a:pt x="27" y="79"/>
                </a:lnTo>
                <a:lnTo>
                  <a:pt x="26" y="79"/>
                </a:lnTo>
                <a:lnTo>
                  <a:pt x="24" y="79"/>
                </a:lnTo>
                <a:lnTo>
                  <a:pt x="23" y="79"/>
                </a:lnTo>
                <a:lnTo>
                  <a:pt x="21" y="79"/>
                </a:lnTo>
                <a:lnTo>
                  <a:pt x="21" y="78"/>
                </a:lnTo>
                <a:lnTo>
                  <a:pt x="20" y="78"/>
                </a:lnTo>
                <a:lnTo>
                  <a:pt x="20" y="76"/>
                </a:lnTo>
                <a:lnTo>
                  <a:pt x="19" y="75"/>
                </a:lnTo>
                <a:lnTo>
                  <a:pt x="17" y="72"/>
                </a:lnTo>
                <a:lnTo>
                  <a:pt x="15" y="70"/>
                </a:lnTo>
                <a:lnTo>
                  <a:pt x="12" y="68"/>
                </a:lnTo>
                <a:lnTo>
                  <a:pt x="8" y="65"/>
                </a:lnTo>
                <a:lnTo>
                  <a:pt x="5" y="64"/>
                </a:lnTo>
                <a:lnTo>
                  <a:pt x="2" y="63"/>
                </a:lnTo>
                <a:lnTo>
                  <a:pt x="1" y="60"/>
                </a:lnTo>
                <a:lnTo>
                  <a:pt x="1" y="57"/>
                </a:lnTo>
                <a:lnTo>
                  <a:pt x="0" y="55"/>
                </a:lnTo>
                <a:lnTo>
                  <a:pt x="0" y="52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2" name="Freeform 2468"/>
          <p:cNvSpPr>
            <a:spLocks/>
          </p:cNvSpPr>
          <p:nvPr/>
        </p:nvSpPr>
        <p:spPr bwMode="auto">
          <a:xfrm>
            <a:off x="4672013" y="4941888"/>
            <a:ext cx="206375" cy="63500"/>
          </a:xfrm>
          <a:custGeom>
            <a:avLst/>
            <a:gdLst>
              <a:gd name="T0" fmla="*/ 2147483647 w 392"/>
              <a:gd name="T1" fmla="*/ 2147483647 h 121"/>
              <a:gd name="T2" fmla="*/ 2147483647 w 392"/>
              <a:gd name="T3" fmla="*/ 2147483647 h 121"/>
              <a:gd name="T4" fmla="*/ 2147483647 w 392"/>
              <a:gd name="T5" fmla="*/ 2147483647 h 121"/>
              <a:gd name="T6" fmla="*/ 2147483647 w 392"/>
              <a:gd name="T7" fmla="*/ 2147483647 h 121"/>
              <a:gd name="T8" fmla="*/ 2147483647 w 392"/>
              <a:gd name="T9" fmla="*/ 2147483647 h 121"/>
              <a:gd name="T10" fmla="*/ 2147483647 w 392"/>
              <a:gd name="T11" fmla="*/ 2147483647 h 121"/>
              <a:gd name="T12" fmla="*/ 2147483647 w 392"/>
              <a:gd name="T13" fmla="*/ 2147483647 h 121"/>
              <a:gd name="T14" fmla="*/ 2147483647 w 392"/>
              <a:gd name="T15" fmla="*/ 2147483647 h 121"/>
              <a:gd name="T16" fmla="*/ 2147483647 w 392"/>
              <a:gd name="T17" fmla="*/ 2147483647 h 121"/>
              <a:gd name="T18" fmla="*/ 2147483647 w 392"/>
              <a:gd name="T19" fmla="*/ 2147483647 h 121"/>
              <a:gd name="T20" fmla="*/ 2147483647 w 392"/>
              <a:gd name="T21" fmla="*/ 2147483647 h 121"/>
              <a:gd name="T22" fmla="*/ 2147483647 w 392"/>
              <a:gd name="T23" fmla="*/ 2147483647 h 121"/>
              <a:gd name="T24" fmla="*/ 2147483647 w 392"/>
              <a:gd name="T25" fmla="*/ 2147483647 h 121"/>
              <a:gd name="T26" fmla="*/ 2147483647 w 392"/>
              <a:gd name="T27" fmla="*/ 2147483647 h 121"/>
              <a:gd name="T28" fmla="*/ 2147483647 w 392"/>
              <a:gd name="T29" fmla="*/ 2147483647 h 121"/>
              <a:gd name="T30" fmla="*/ 2147483647 w 392"/>
              <a:gd name="T31" fmla="*/ 2147483647 h 121"/>
              <a:gd name="T32" fmla="*/ 2147483647 w 392"/>
              <a:gd name="T33" fmla="*/ 2147483647 h 121"/>
              <a:gd name="T34" fmla="*/ 2147483647 w 392"/>
              <a:gd name="T35" fmla="*/ 2147483647 h 121"/>
              <a:gd name="T36" fmla="*/ 2147483647 w 392"/>
              <a:gd name="T37" fmla="*/ 2147483647 h 121"/>
              <a:gd name="T38" fmla="*/ 2147483647 w 392"/>
              <a:gd name="T39" fmla="*/ 0 h 121"/>
              <a:gd name="T40" fmla="*/ 2147483647 w 392"/>
              <a:gd name="T41" fmla="*/ 2147483647 h 121"/>
              <a:gd name="T42" fmla="*/ 2147483647 w 392"/>
              <a:gd name="T43" fmla="*/ 2147483647 h 121"/>
              <a:gd name="T44" fmla="*/ 2147483647 w 392"/>
              <a:gd name="T45" fmla="*/ 2147483647 h 121"/>
              <a:gd name="T46" fmla="*/ 2147483647 w 392"/>
              <a:gd name="T47" fmla="*/ 2147483647 h 121"/>
              <a:gd name="T48" fmla="*/ 2147483647 w 392"/>
              <a:gd name="T49" fmla="*/ 2147483647 h 121"/>
              <a:gd name="T50" fmla="*/ 2147483647 w 392"/>
              <a:gd name="T51" fmla="*/ 2147483647 h 121"/>
              <a:gd name="T52" fmla="*/ 2147483647 w 392"/>
              <a:gd name="T53" fmla="*/ 2147483647 h 121"/>
              <a:gd name="T54" fmla="*/ 2147483647 w 392"/>
              <a:gd name="T55" fmla="*/ 2147483647 h 121"/>
              <a:gd name="T56" fmla="*/ 2147483647 w 392"/>
              <a:gd name="T57" fmla="*/ 2147483647 h 121"/>
              <a:gd name="T58" fmla="*/ 2147483647 w 392"/>
              <a:gd name="T59" fmla="*/ 2147483647 h 121"/>
              <a:gd name="T60" fmla="*/ 2147483647 w 392"/>
              <a:gd name="T61" fmla="*/ 2147483647 h 121"/>
              <a:gd name="T62" fmla="*/ 2147483647 w 392"/>
              <a:gd name="T63" fmla="*/ 2147483647 h 121"/>
              <a:gd name="T64" fmla="*/ 2147483647 w 392"/>
              <a:gd name="T65" fmla="*/ 2147483647 h 121"/>
              <a:gd name="T66" fmla="*/ 2147483647 w 392"/>
              <a:gd name="T67" fmla="*/ 2147483647 h 121"/>
              <a:gd name="T68" fmla="*/ 2147483647 w 392"/>
              <a:gd name="T69" fmla="*/ 2147483647 h 121"/>
              <a:gd name="T70" fmla="*/ 2147483647 w 392"/>
              <a:gd name="T71" fmla="*/ 2147483647 h 121"/>
              <a:gd name="T72" fmla="*/ 2147483647 w 392"/>
              <a:gd name="T73" fmla="*/ 2147483647 h 121"/>
              <a:gd name="T74" fmla="*/ 2147483647 w 392"/>
              <a:gd name="T75" fmla="*/ 2147483647 h 121"/>
              <a:gd name="T76" fmla="*/ 2147483647 w 392"/>
              <a:gd name="T77" fmla="*/ 2147483647 h 121"/>
              <a:gd name="T78" fmla="*/ 2147483647 w 392"/>
              <a:gd name="T79" fmla="*/ 2147483647 h 121"/>
              <a:gd name="T80" fmla="*/ 2147483647 w 392"/>
              <a:gd name="T81" fmla="*/ 2147483647 h 121"/>
              <a:gd name="T82" fmla="*/ 2147483647 w 392"/>
              <a:gd name="T83" fmla="*/ 2147483647 h 121"/>
              <a:gd name="T84" fmla="*/ 2147483647 w 392"/>
              <a:gd name="T85" fmla="*/ 2147483647 h 121"/>
              <a:gd name="T86" fmla="*/ 2147483647 w 392"/>
              <a:gd name="T87" fmla="*/ 2147483647 h 121"/>
              <a:gd name="T88" fmla="*/ 2147483647 w 392"/>
              <a:gd name="T89" fmla="*/ 2147483647 h 121"/>
              <a:gd name="T90" fmla="*/ 2147483647 w 392"/>
              <a:gd name="T91" fmla="*/ 2147483647 h 12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92" h="121">
                <a:moveTo>
                  <a:pt x="0" y="27"/>
                </a:moveTo>
                <a:lnTo>
                  <a:pt x="2" y="29"/>
                </a:lnTo>
                <a:lnTo>
                  <a:pt x="3" y="29"/>
                </a:lnTo>
                <a:lnTo>
                  <a:pt x="7" y="31"/>
                </a:lnTo>
                <a:lnTo>
                  <a:pt x="10" y="34"/>
                </a:lnTo>
                <a:lnTo>
                  <a:pt x="13" y="35"/>
                </a:lnTo>
                <a:lnTo>
                  <a:pt x="19" y="41"/>
                </a:lnTo>
                <a:lnTo>
                  <a:pt x="25" y="48"/>
                </a:lnTo>
                <a:lnTo>
                  <a:pt x="32" y="52"/>
                </a:lnTo>
                <a:lnTo>
                  <a:pt x="39" y="56"/>
                </a:lnTo>
                <a:lnTo>
                  <a:pt x="47" y="59"/>
                </a:lnTo>
                <a:lnTo>
                  <a:pt x="59" y="61"/>
                </a:lnTo>
                <a:lnTo>
                  <a:pt x="71" y="61"/>
                </a:lnTo>
                <a:lnTo>
                  <a:pt x="85" y="63"/>
                </a:lnTo>
                <a:lnTo>
                  <a:pt x="99" y="61"/>
                </a:lnTo>
                <a:lnTo>
                  <a:pt x="112" y="61"/>
                </a:lnTo>
                <a:lnTo>
                  <a:pt x="125" y="61"/>
                </a:lnTo>
                <a:lnTo>
                  <a:pt x="135" y="61"/>
                </a:lnTo>
                <a:lnTo>
                  <a:pt x="148" y="61"/>
                </a:lnTo>
                <a:lnTo>
                  <a:pt x="159" y="60"/>
                </a:lnTo>
                <a:lnTo>
                  <a:pt x="168" y="59"/>
                </a:lnTo>
                <a:lnTo>
                  <a:pt x="174" y="57"/>
                </a:lnTo>
                <a:lnTo>
                  <a:pt x="179" y="55"/>
                </a:lnTo>
                <a:lnTo>
                  <a:pt x="185" y="52"/>
                </a:lnTo>
                <a:lnTo>
                  <a:pt x="189" y="49"/>
                </a:lnTo>
                <a:lnTo>
                  <a:pt x="190" y="48"/>
                </a:lnTo>
                <a:lnTo>
                  <a:pt x="190" y="46"/>
                </a:lnTo>
                <a:lnTo>
                  <a:pt x="193" y="46"/>
                </a:lnTo>
                <a:lnTo>
                  <a:pt x="197" y="45"/>
                </a:lnTo>
                <a:lnTo>
                  <a:pt x="202" y="41"/>
                </a:lnTo>
                <a:lnTo>
                  <a:pt x="206" y="38"/>
                </a:lnTo>
                <a:lnTo>
                  <a:pt x="211" y="35"/>
                </a:lnTo>
                <a:lnTo>
                  <a:pt x="221" y="29"/>
                </a:lnTo>
                <a:lnTo>
                  <a:pt x="232" y="22"/>
                </a:lnTo>
                <a:lnTo>
                  <a:pt x="243" y="16"/>
                </a:lnTo>
                <a:lnTo>
                  <a:pt x="253" y="11"/>
                </a:lnTo>
                <a:lnTo>
                  <a:pt x="264" y="7"/>
                </a:lnTo>
                <a:lnTo>
                  <a:pt x="275" y="4"/>
                </a:lnTo>
                <a:lnTo>
                  <a:pt x="287" y="1"/>
                </a:lnTo>
                <a:lnTo>
                  <a:pt x="299" y="0"/>
                </a:lnTo>
                <a:lnTo>
                  <a:pt x="312" y="0"/>
                </a:lnTo>
                <a:lnTo>
                  <a:pt x="324" y="1"/>
                </a:lnTo>
                <a:lnTo>
                  <a:pt x="336" y="3"/>
                </a:lnTo>
                <a:lnTo>
                  <a:pt x="347" y="5"/>
                </a:lnTo>
                <a:lnTo>
                  <a:pt x="358" y="8"/>
                </a:lnTo>
                <a:lnTo>
                  <a:pt x="366" y="12"/>
                </a:lnTo>
                <a:lnTo>
                  <a:pt x="372" y="16"/>
                </a:lnTo>
                <a:lnTo>
                  <a:pt x="377" y="22"/>
                </a:lnTo>
                <a:lnTo>
                  <a:pt x="381" y="27"/>
                </a:lnTo>
                <a:lnTo>
                  <a:pt x="385" y="35"/>
                </a:lnTo>
                <a:lnTo>
                  <a:pt x="388" y="45"/>
                </a:lnTo>
                <a:lnTo>
                  <a:pt x="391" y="53"/>
                </a:lnTo>
                <a:lnTo>
                  <a:pt x="392" y="63"/>
                </a:lnTo>
                <a:lnTo>
                  <a:pt x="392" y="72"/>
                </a:lnTo>
                <a:lnTo>
                  <a:pt x="392" y="82"/>
                </a:lnTo>
                <a:lnTo>
                  <a:pt x="389" y="91"/>
                </a:lnTo>
                <a:lnTo>
                  <a:pt x="387" y="98"/>
                </a:lnTo>
                <a:lnTo>
                  <a:pt x="383" y="105"/>
                </a:lnTo>
                <a:lnTo>
                  <a:pt x="377" y="112"/>
                </a:lnTo>
                <a:lnTo>
                  <a:pt x="369" y="116"/>
                </a:lnTo>
                <a:lnTo>
                  <a:pt x="361" y="119"/>
                </a:lnTo>
                <a:lnTo>
                  <a:pt x="351" y="120"/>
                </a:lnTo>
                <a:lnTo>
                  <a:pt x="342" y="121"/>
                </a:lnTo>
                <a:lnTo>
                  <a:pt x="332" y="121"/>
                </a:lnTo>
                <a:lnTo>
                  <a:pt x="321" y="120"/>
                </a:lnTo>
                <a:lnTo>
                  <a:pt x="312" y="119"/>
                </a:lnTo>
                <a:lnTo>
                  <a:pt x="301" y="116"/>
                </a:lnTo>
                <a:lnTo>
                  <a:pt x="287" y="112"/>
                </a:lnTo>
                <a:lnTo>
                  <a:pt x="272" y="106"/>
                </a:lnTo>
                <a:lnTo>
                  <a:pt x="260" y="101"/>
                </a:lnTo>
                <a:lnTo>
                  <a:pt x="246" y="95"/>
                </a:lnTo>
                <a:lnTo>
                  <a:pt x="239" y="93"/>
                </a:lnTo>
                <a:lnTo>
                  <a:pt x="234" y="90"/>
                </a:lnTo>
                <a:lnTo>
                  <a:pt x="227" y="89"/>
                </a:lnTo>
                <a:lnTo>
                  <a:pt x="220" y="86"/>
                </a:lnTo>
                <a:lnTo>
                  <a:pt x="213" y="83"/>
                </a:lnTo>
                <a:lnTo>
                  <a:pt x="213" y="82"/>
                </a:lnTo>
                <a:lnTo>
                  <a:pt x="212" y="80"/>
                </a:lnTo>
                <a:lnTo>
                  <a:pt x="212" y="79"/>
                </a:lnTo>
                <a:lnTo>
                  <a:pt x="211" y="79"/>
                </a:lnTo>
                <a:lnTo>
                  <a:pt x="208" y="79"/>
                </a:lnTo>
                <a:lnTo>
                  <a:pt x="206" y="79"/>
                </a:lnTo>
                <a:lnTo>
                  <a:pt x="205" y="76"/>
                </a:lnTo>
                <a:lnTo>
                  <a:pt x="202" y="74"/>
                </a:lnTo>
                <a:lnTo>
                  <a:pt x="201" y="71"/>
                </a:lnTo>
                <a:lnTo>
                  <a:pt x="198" y="68"/>
                </a:lnTo>
                <a:lnTo>
                  <a:pt x="194" y="67"/>
                </a:lnTo>
                <a:lnTo>
                  <a:pt x="190" y="64"/>
                </a:lnTo>
                <a:lnTo>
                  <a:pt x="187" y="61"/>
                </a:lnTo>
                <a:lnTo>
                  <a:pt x="186" y="60"/>
                </a:lnTo>
                <a:lnTo>
                  <a:pt x="185" y="57"/>
                </a:lnTo>
                <a:lnTo>
                  <a:pt x="185" y="55"/>
                </a:lnTo>
                <a:lnTo>
                  <a:pt x="186" y="50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3" name="Freeform 2469"/>
          <p:cNvSpPr>
            <a:spLocks/>
          </p:cNvSpPr>
          <p:nvPr/>
        </p:nvSpPr>
        <p:spPr bwMode="auto">
          <a:xfrm>
            <a:off x="5556250" y="4938713"/>
            <a:ext cx="109538" cy="55562"/>
          </a:xfrm>
          <a:custGeom>
            <a:avLst/>
            <a:gdLst>
              <a:gd name="T0" fmla="*/ 2147483647 w 209"/>
              <a:gd name="T1" fmla="*/ 2147483647 h 105"/>
              <a:gd name="T2" fmla="*/ 2147483647 w 209"/>
              <a:gd name="T3" fmla="*/ 2147483647 h 105"/>
              <a:gd name="T4" fmla="*/ 2147483647 w 209"/>
              <a:gd name="T5" fmla="*/ 2147483647 h 105"/>
              <a:gd name="T6" fmla="*/ 2147483647 w 209"/>
              <a:gd name="T7" fmla="*/ 2147483647 h 105"/>
              <a:gd name="T8" fmla="*/ 2147483647 w 209"/>
              <a:gd name="T9" fmla="*/ 2147483647 h 105"/>
              <a:gd name="T10" fmla="*/ 2147483647 w 209"/>
              <a:gd name="T11" fmla="*/ 2147483647 h 105"/>
              <a:gd name="T12" fmla="*/ 2147483647 w 209"/>
              <a:gd name="T13" fmla="*/ 2147483647 h 105"/>
              <a:gd name="T14" fmla="*/ 2147483647 w 209"/>
              <a:gd name="T15" fmla="*/ 2147483647 h 105"/>
              <a:gd name="T16" fmla="*/ 2147483647 w 209"/>
              <a:gd name="T17" fmla="*/ 2147483647 h 105"/>
              <a:gd name="T18" fmla="*/ 2147483647 w 209"/>
              <a:gd name="T19" fmla="*/ 0 h 105"/>
              <a:gd name="T20" fmla="*/ 2147483647 w 209"/>
              <a:gd name="T21" fmla="*/ 0 h 105"/>
              <a:gd name="T22" fmla="*/ 2147483647 w 209"/>
              <a:gd name="T23" fmla="*/ 0 h 105"/>
              <a:gd name="T24" fmla="*/ 2147483647 w 209"/>
              <a:gd name="T25" fmla="*/ 2147483647 h 105"/>
              <a:gd name="T26" fmla="*/ 2147483647 w 209"/>
              <a:gd name="T27" fmla="*/ 2147483647 h 105"/>
              <a:gd name="T28" fmla="*/ 2147483647 w 209"/>
              <a:gd name="T29" fmla="*/ 2147483647 h 105"/>
              <a:gd name="T30" fmla="*/ 2147483647 w 209"/>
              <a:gd name="T31" fmla="*/ 2147483647 h 105"/>
              <a:gd name="T32" fmla="*/ 2147483647 w 209"/>
              <a:gd name="T33" fmla="*/ 2147483647 h 105"/>
              <a:gd name="T34" fmla="*/ 2147483647 w 209"/>
              <a:gd name="T35" fmla="*/ 2147483647 h 105"/>
              <a:gd name="T36" fmla="*/ 2147483647 w 209"/>
              <a:gd name="T37" fmla="*/ 2147483647 h 105"/>
              <a:gd name="T38" fmla="*/ 2147483647 w 209"/>
              <a:gd name="T39" fmla="*/ 2147483647 h 105"/>
              <a:gd name="T40" fmla="*/ 2147483647 w 209"/>
              <a:gd name="T41" fmla="*/ 2147483647 h 105"/>
              <a:gd name="T42" fmla="*/ 2147483647 w 209"/>
              <a:gd name="T43" fmla="*/ 2147483647 h 105"/>
              <a:gd name="T44" fmla="*/ 2147483647 w 209"/>
              <a:gd name="T45" fmla="*/ 2147483647 h 105"/>
              <a:gd name="T46" fmla="*/ 2147483647 w 209"/>
              <a:gd name="T47" fmla="*/ 2147483647 h 105"/>
              <a:gd name="T48" fmla="*/ 2147483647 w 209"/>
              <a:gd name="T49" fmla="*/ 2147483647 h 105"/>
              <a:gd name="T50" fmla="*/ 2147483647 w 209"/>
              <a:gd name="T51" fmla="*/ 2147483647 h 105"/>
              <a:gd name="T52" fmla="*/ 2147483647 w 209"/>
              <a:gd name="T53" fmla="*/ 2147483647 h 105"/>
              <a:gd name="T54" fmla="*/ 2147483647 w 209"/>
              <a:gd name="T55" fmla="*/ 2147483647 h 105"/>
              <a:gd name="T56" fmla="*/ 2147483647 w 209"/>
              <a:gd name="T57" fmla="*/ 2147483647 h 105"/>
              <a:gd name="T58" fmla="*/ 2147483647 w 209"/>
              <a:gd name="T59" fmla="*/ 2147483647 h 105"/>
              <a:gd name="T60" fmla="*/ 2147483647 w 209"/>
              <a:gd name="T61" fmla="*/ 2147483647 h 105"/>
              <a:gd name="T62" fmla="*/ 2147483647 w 209"/>
              <a:gd name="T63" fmla="*/ 2147483647 h 105"/>
              <a:gd name="T64" fmla="*/ 2147483647 w 209"/>
              <a:gd name="T65" fmla="*/ 2147483647 h 105"/>
              <a:gd name="T66" fmla="*/ 2147483647 w 209"/>
              <a:gd name="T67" fmla="*/ 2147483647 h 105"/>
              <a:gd name="T68" fmla="*/ 0 w 209"/>
              <a:gd name="T69" fmla="*/ 2147483647 h 10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09" h="105">
                <a:moveTo>
                  <a:pt x="0" y="53"/>
                </a:moveTo>
                <a:lnTo>
                  <a:pt x="5" y="50"/>
                </a:lnTo>
                <a:lnTo>
                  <a:pt x="9" y="48"/>
                </a:lnTo>
                <a:lnTo>
                  <a:pt x="15" y="45"/>
                </a:lnTo>
                <a:lnTo>
                  <a:pt x="22" y="41"/>
                </a:lnTo>
                <a:lnTo>
                  <a:pt x="28" y="37"/>
                </a:lnTo>
                <a:lnTo>
                  <a:pt x="35" y="33"/>
                </a:lnTo>
                <a:lnTo>
                  <a:pt x="44" y="28"/>
                </a:lnTo>
                <a:lnTo>
                  <a:pt x="50" y="24"/>
                </a:lnTo>
                <a:lnTo>
                  <a:pt x="59" y="20"/>
                </a:lnTo>
                <a:lnTo>
                  <a:pt x="67" y="16"/>
                </a:lnTo>
                <a:lnTo>
                  <a:pt x="75" y="12"/>
                </a:lnTo>
                <a:lnTo>
                  <a:pt x="80" y="11"/>
                </a:lnTo>
                <a:lnTo>
                  <a:pt x="86" y="8"/>
                </a:lnTo>
                <a:lnTo>
                  <a:pt x="93" y="7"/>
                </a:lnTo>
                <a:lnTo>
                  <a:pt x="98" y="5"/>
                </a:lnTo>
                <a:lnTo>
                  <a:pt x="104" y="4"/>
                </a:lnTo>
                <a:lnTo>
                  <a:pt x="110" y="3"/>
                </a:lnTo>
                <a:lnTo>
                  <a:pt x="119" y="1"/>
                </a:lnTo>
                <a:lnTo>
                  <a:pt x="128" y="0"/>
                </a:lnTo>
                <a:lnTo>
                  <a:pt x="135" y="0"/>
                </a:lnTo>
                <a:lnTo>
                  <a:pt x="140" y="0"/>
                </a:lnTo>
                <a:lnTo>
                  <a:pt x="147" y="0"/>
                </a:lnTo>
                <a:lnTo>
                  <a:pt x="154" y="0"/>
                </a:lnTo>
                <a:lnTo>
                  <a:pt x="160" y="1"/>
                </a:lnTo>
                <a:lnTo>
                  <a:pt x="165" y="3"/>
                </a:lnTo>
                <a:lnTo>
                  <a:pt x="170" y="3"/>
                </a:lnTo>
                <a:lnTo>
                  <a:pt x="176" y="5"/>
                </a:lnTo>
                <a:lnTo>
                  <a:pt x="181" y="7"/>
                </a:lnTo>
                <a:lnTo>
                  <a:pt x="187" y="9"/>
                </a:lnTo>
                <a:lnTo>
                  <a:pt x="191" y="13"/>
                </a:lnTo>
                <a:lnTo>
                  <a:pt x="195" y="16"/>
                </a:lnTo>
                <a:lnTo>
                  <a:pt x="198" y="20"/>
                </a:lnTo>
                <a:lnTo>
                  <a:pt x="202" y="26"/>
                </a:lnTo>
                <a:lnTo>
                  <a:pt x="205" y="30"/>
                </a:lnTo>
                <a:lnTo>
                  <a:pt x="206" y="35"/>
                </a:lnTo>
                <a:lnTo>
                  <a:pt x="207" y="41"/>
                </a:lnTo>
                <a:lnTo>
                  <a:pt x="209" y="46"/>
                </a:lnTo>
                <a:lnTo>
                  <a:pt x="209" y="52"/>
                </a:lnTo>
                <a:lnTo>
                  <a:pt x="209" y="57"/>
                </a:lnTo>
                <a:lnTo>
                  <a:pt x="209" y="63"/>
                </a:lnTo>
                <a:lnTo>
                  <a:pt x="207" y="68"/>
                </a:lnTo>
                <a:lnTo>
                  <a:pt x="205" y="74"/>
                </a:lnTo>
                <a:lnTo>
                  <a:pt x="200" y="79"/>
                </a:lnTo>
                <a:lnTo>
                  <a:pt x="196" y="83"/>
                </a:lnTo>
                <a:lnTo>
                  <a:pt x="192" y="87"/>
                </a:lnTo>
                <a:lnTo>
                  <a:pt x="185" y="93"/>
                </a:lnTo>
                <a:lnTo>
                  <a:pt x="177" y="95"/>
                </a:lnTo>
                <a:lnTo>
                  <a:pt x="169" y="99"/>
                </a:lnTo>
                <a:lnTo>
                  <a:pt x="161" y="102"/>
                </a:lnTo>
                <a:lnTo>
                  <a:pt x="151" y="104"/>
                </a:lnTo>
                <a:lnTo>
                  <a:pt x="143" y="105"/>
                </a:lnTo>
                <a:lnTo>
                  <a:pt x="134" y="105"/>
                </a:lnTo>
                <a:lnTo>
                  <a:pt x="124" y="105"/>
                </a:lnTo>
                <a:lnTo>
                  <a:pt x="116" y="105"/>
                </a:lnTo>
                <a:lnTo>
                  <a:pt x="106" y="104"/>
                </a:lnTo>
                <a:lnTo>
                  <a:pt x="98" y="101"/>
                </a:lnTo>
                <a:lnTo>
                  <a:pt x="90" y="98"/>
                </a:lnTo>
                <a:lnTo>
                  <a:pt x="79" y="95"/>
                </a:lnTo>
                <a:lnTo>
                  <a:pt x="69" y="90"/>
                </a:lnTo>
                <a:lnTo>
                  <a:pt x="59" y="86"/>
                </a:lnTo>
                <a:lnTo>
                  <a:pt x="44" y="78"/>
                </a:lnTo>
                <a:lnTo>
                  <a:pt x="28" y="71"/>
                </a:lnTo>
                <a:lnTo>
                  <a:pt x="23" y="68"/>
                </a:lnTo>
                <a:lnTo>
                  <a:pt x="18" y="65"/>
                </a:lnTo>
                <a:lnTo>
                  <a:pt x="13" y="63"/>
                </a:lnTo>
                <a:lnTo>
                  <a:pt x="8" y="60"/>
                </a:lnTo>
                <a:lnTo>
                  <a:pt x="5" y="57"/>
                </a:lnTo>
                <a:lnTo>
                  <a:pt x="3" y="54"/>
                </a:lnTo>
                <a:lnTo>
                  <a:pt x="0" y="53"/>
                </a:lnTo>
                <a:close/>
              </a:path>
            </a:pathLst>
          </a:custGeom>
          <a:solidFill>
            <a:srgbClr val="5F504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4" name="Freeform 2470"/>
          <p:cNvSpPr>
            <a:spLocks/>
          </p:cNvSpPr>
          <p:nvPr/>
        </p:nvSpPr>
        <p:spPr bwMode="auto">
          <a:xfrm>
            <a:off x="5461000" y="4938713"/>
            <a:ext cx="206375" cy="55562"/>
          </a:xfrm>
          <a:custGeom>
            <a:avLst/>
            <a:gdLst>
              <a:gd name="T0" fmla="*/ 0 w 390"/>
              <a:gd name="T1" fmla="*/ 2147483647 h 105"/>
              <a:gd name="T2" fmla="*/ 2147483647 w 390"/>
              <a:gd name="T3" fmla="*/ 2147483647 h 105"/>
              <a:gd name="T4" fmla="*/ 2147483647 w 390"/>
              <a:gd name="T5" fmla="*/ 2147483647 h 105"/>
              <a:gd name="T6" fmla="*/ 2147483647 w 390"/>
              <a:gd name="T7" fmla="*/ 2147483647 h 105"/>
              <a:gd name="T8" fmla="*/ 2147483647 w 390"/>
              <a:gd name="T9" fmla="*/ 2147483647 h 105"/>
              <a:gd name="T10" fmla="*/ 2147483647 w 390"/>
              <a:gd name="T11" fmla="*/ 2147483647 h 105"/>
              <a:gd name="T12" fmla="*/ 2147483647 w 390"/>
              <a:gd name="T13" fmla="*/ 2147483647 h 105"/>
              <a:gd name="T14" fmla="*/ 2147483647 w 390"/>
              <a:gd name="T15" fmla="*/ 2147483647 h 105"/>
              <a:gd name="T16" fmla="*/ 2147483647 w 390"/>
              <a:gd name="T17" fmla="*/ 2147483647 h 105"/>
              <a:gd name="T18" fmla="*/ 2147483647 w 390"/>
              <a:gd name="T19" fmla="*/ 2147483647 h 105"/>
              <a:gd name="T20" fmla="*/ 2147483647 w 390"/>
              <a:gd name="T21" fmla="*/ 2147483647 h 105"/>
              <a:gd name="T22" fmla="*/ 2147483647 w 390"/>
              <a:gd name="T23" fmla="*/ 2147483647 h 105"/>
              <a:gd name="T24" fmla="*/ 2147483647 w 390"/>
              <a:gd name="T25" fmla="*/ 2147483647 h 105"/>
              <a:gd name="T26" fmla="*/ 2147483647 w 390"/>
              <a:gd name="T27" fmla="*/ 2147483647 h 105"/>
              <a:gd name="T28" fmla="*/ 2147483647 w 390"/>
              <a:gd name="T29" fmla="*/ 2147483647 h 105"/>
              <a:gd name="T30" fmla="*/ 2147483647 w 390"/>
              <a:gd name="T31" fmla="*/ 2147483647 h 105"/>
              <a:gd name="T32" fmla="*/ 2147483647 w 390"/>
              <a:gd name="T33" fmla="*/ 2147483647 h 105"/>
              <a:gd name="T34" fmla="*/ 2147483647 w 390"/>
              <a:gd name="T35" fmla="*/ 2147483647 h 105"/>
              <a:gd name="T36" fmla="*/ 2147483647 w 390"/>
              <a:gd name="T37" fmla="*/ 2147483647 h 105"/>
              <a:gd name="T38" fmla="*/ 2147483647 w 390"/>
              <a:gd name="T39" fmla="*/ 2147483647 h 105"/>
              <a:gd name="T40" fmla="*/ 2147483647 w 390"/>
              <a:gd name="T41" fmla="*/ 2147483647 h 105"/>
              <a:gd name="T42" fmla="*/ 2147483647 w 390"/>
              <a:gd name="T43" fmla="*/ 2147483647 h 105"/>
              <a:gd name="T44" fmla="*/ 2147483647 w 390"/>
              <a:gd name="T45" fmla="*/ 2147483647 h 105"/>
              <a:gd name="T46" fmla="*/ 2147483647 w 390"/>
              <a:gd name="T47" fmla="*/ 0 h 105"/>
              <a:gd name="T48" fmla="*/ 2147483647 w 390"/>
              <a:gd name="T49" fmla="*/ 0 h 105"/>
              <a:gd name="T50" fmla="*/ 2147483647 w 390"/>
              <a:gd name="T51" fmla="*/ 2147483647 h 105"/>
              <a:gd name="T52" fmla="*/ 2147483647 w 390"/>
              <a:gd name="T53" fmla="*/ 2147483647 h 105"/>
              <a:gd name="T54" fmla="*/ 2147483647 w 390"/>
              <a:gd name="T55" fmla="*/ 2147483647 h 105"/>
              <a:gd name="T56" fmla="*/ 2147483647 w 390"/>
              <a:gd name="T57" fmla="*/ 2147483647 h 105"/>
              <a:gd name="T58" fmla="*/ 2147483647 w 390"/>
              <a:gd name="T59" fmla="*/ 2147483647 h 105"/>
              <a:gd name="T60" fmla="*/ 2147483647 w 390"/>
              <a:gd name="T61" fmla="*/ 2147483647 h 105"/>
              <a:gd name="T62" fmla="*/ 2147483647 w 390"/>
              <a:gd name="T63" fmla="*/ 2147483647 h 105"/>
              <a:gd name="T64" fmla="*/ 2147483647 w 390"/>
              <a:gd name="T65" fmla="*/ 2147483647 h 105"/>
              <a:gd name="T66" fmla="*/ 2147483647 w 390"/>
              <a:gd name="T67" fmla="*/ 2147483647 h 105"/>
              <a:gd name="T68" fmla="*/ 2147483647 w 390"/>
              <a:gd name="T69" fmla="*/ 2147483647 h 105"/>
              <a:gd name="T70" fmla="*/ 2147483647 w 390"/>
              <a:gd name="T71" fmla="*/ 2147483647 h 105"/>
              <a:gd name="T72" fmla="*/ 2147483647 w 390"/>
              <a:gd name="T73" fmla="*/ 2147483647 h 105"/>
              <a:gd name="T74" fmla="*/ 2147483647 w 390"/>
              <a:gd name="T75" fmla="*/ 2147483647 h 105"/>
              <a:gd name="T76" fmla="*/ 2147483647 w 390"/>
              <a:gd name="T77" fmla="*/ 2147483647 h 105"/>
              <a:gd name="T78" fmla="*/ 2147483647 w 390"/>
              <a:gd name="T79" fmla="*/ 2147483647 h 105"/>
              <a:gd name="T80" fmla="*/ 2147483647 w 390"/>
              <a:gd name="T81" fmla="*/ 2147483647 h 105"/>
              <a:gd name="T82" fmla="*/ 2147483647 w 390"/>
              <a:gd name="T83" fmla="*/ 2147483647 h 105"/>
              <a:gd name="T84" fmla="*/ 2147483647 w 390"/>
              <a:gd name="T85" fmla="*/ 2147483647 h 105"/>
              <a:gd name="T86" fmla="*/ 2147483647 w 390"/>
              <a:gd name="T87" fmla="*/ 2147483647 h 105"/>
              <a:gd name="T88" fmla="*/ 2147483647 w 390"/>
              <a:gd name="T89" fmla="*/ 2147483647 h 105"/>
              <a:gd name="T90" fmla="*/ 2147483647 w 390"/>
              <a:gd name="T91" fmla="*/ 2147483647 h 105"/>
              <a:gd name="T92" fmla="*/ 2147483647 w 390"/>
              <a:gd name="T93" fmla="*/ 2147483647 h 105"/>
              <a:gd name="T94" fmla="*/ 2147483647 w 390"/>
              <a:gd name="T95" fmla="*/ 2147483647 h 105"/>
              <a:gd name="T96" fmla="*/ 2147483647 w 390"/>
              <a:gd name="T97" fmla="*/ 2147483647 h 105"/>
              <a:gd name="T98" fmla="*/ 2147483647 w 390"/>
              <a:gd name="T99" fmla="*/ 2147483647 h 105"/>
              <a:gd name="T100" fmla="*/ 2147483647 w 390"/>
              <a:gd name="T101" fmla="*/ 2147483647 h 105"/>
              <a:gd name="T102" fmla="*/ 2147483647 w 390"/>
              <a:gd name="T103" fmla="*/ 2147483647 h 105"/>
              <a:gd name="T104" fmla="*/ 2147483647 w 390"/>
              <a:gd name="T105" fmla="*/ 2147483647 h 105"/>
              <a:gd name="T106" fmla="*/ 2147483647 w 390"/>
              <a:gd name="T107" fmla="*/ 2147483647 h 105"/>
              <a:gd name="T108" fmla="*/ 2147483647 w 390"/>
              <a:gd name="T109" fmla="*/ 2147483647 h 105"/>
              <a:gd name="T110" fmla="*/ 2147483647 w 390"/>
              <a:gd name="T111" fmla="*/ 2147483647 h 105"/>
              <a:gd name="T112" fmla="*/ 2147483647 w 390"/>
              <a:gd name="T113" fmla="*/ 2147483647 h 105"/>
              <a:gd name="T114" fmla="*/ 2147483647 w 390"/>
              <a:gd name="T115" fmla="*/ 2147483647 h 105"/>
              <a:gd name="T116" fmla="*/ 2147483647 w 390"/>
              <a:gd name="T117" fmla="*/ 2147483647 h 105"/>
              <a:gd name="T118" fmla="*/ 2147483647 w 390"/>
              <a:gd name="T119" fmla="*/ 2147483647 h 105"/>
              <a:gd name="T120" fmla="*/ 2147483647 w 390"/>
              <a:gd name="T121" fmla="*/ 2147483647 h 10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90" h="105">
                <a:moveTo>
                  <a:pt x="0" y="45"/>
                </a:moveTo>
                <a:lnTo>
                  <a:pt x="8" y="46"/>
                </a:lnTo>
                <a:lnTo>
                  <a:pt x="17" y="49"/>
                </a:lnTo>
                <a:lnTo>
                  <a:pt x="35" y="52"/>
                </a:lnTo>
                <a:lnTo>
                  <a:pt x="54" y="54"/>
                </a:lnTo>
                <a:lnTo>
                  <a:pt x="73" y="57"/>
                </a:lnTo>
                <a:lnTo>
                  <a:pt x="90" y="60"/>
                </a:lnTo>
                <a:lnTo>
                  <a:pt x="106" y="61"/>
                </a:lnTo>
                <a:lnTo>
                  <a:pt x="123" y="63"/>
                </a:lnTo>
                <a:lnTo>
                  <a:pt x="139" y="61"/>
                </a:lnTo>
                <a:lnTo>
                  <a:pt x="155" y="60"/>
                </a:lnTo>
                <a:lnTo>
                  <a:pt x="168" y="57"/>
                </a:lnTo>
                <a:lnTo>
                  <a:pt x="178" y="53"/>
                </a:lnTo>
                <a:lnTo>
                  <a:pt x="191" y="48"/>
                </a:lnTo>
                <a:lnTo>
                  <a:pt x="202" y="42"/>
                </a:lnTo>
                <a:lnTo>
                  <a:pt x="211" y="35"/>
                </a:lnTo>
                <a:lnTo>
                  <a:pt x="222" y="28"/>
                </a:lnTo>
                <a:lnTo>
                  <a:pt x="233" y="22"/>
                </a:lnTo>
                <a:lnTo>
                  <a:pt x="245" y="16"/>
                </a:lnTo>
                <a:lnTo>
                  <a:pt x="258" y="11"/>
                </a:lnTo>
                <a:lnTo>
                  <a:pt x="270" y="7"/>
                </a:lnTo>
                <a:lnTo>
                  <a:pt x="284" y="4"/>
                </a:lnTo>
                <a:lnTo>
                  <a:pt x="299" y="1"/>
                </a:lnTo>
                <a:lnTo>
                  <a:pt x="314" y="0"/>
                </a:lnTo>
                <a:lnTo>
                  <a:pt x="327" y="0"/>
                </a:lnTo>
                <a:lnTo>
                  <a:pt x="337" y="1"/>
                </a:lnTo>
                <a:lnTo>
                  <a:pt x="345" y="3"/>
                </a:lnTo>
                <a:lnTo>
                  <a:pt x="353" y="4"/>
                </a:lnTo>
                <a:lnTo>
                  <a:pt x="361" y="7"/>
                </a:lnTo>
                <a:lnTo>
                  <a:pt x="368" y="11"/>
                </a:lnTo>
                <a:lnTo>
                  <a:pt x="374" y="16"/>
                </a:lnTo>
                <a:lnTo>
                  <a:pt x="379" y="23"/>
                </a:lnTo>
                <a:lnTo>
                  <a:pt x="383" y="30"/>
                </a:lnTo>
                <a:lnTo>
                  <a:pt x="387" y="38"/>
                </a:lnTo>
                <a:lnTo>
                  <a:pt x="389" y="46"/>
                </a:lnTo>
                <a:lnTo>
                  <a:pt x="390" y="54"/>
                </a:lnTo>
                <a:lnTo>
                  <a:pt x="389" y="63"/>
                </a:lnTo>
                <a:lnTo>
                  <a:pt x="386" y="71"/>
                </a:lnTo>
                <a:lnTo>
                  <a:pt x="382" y="76"/>
                </a:lnTo>
                <a:lnTo>
                  <a:pt x="376" y="83"/>
                </a:lnTo>
                <a:lnTo>
                  <a:pt x="370" y="89"/>
                </a:lnTo>
                <a:lnTo>
                  <a:pt x="361" y="94"/>
                </a:lnTo>
                <a:lnTo>
                  <a:pt x="353" y="98"/>
                </a:lnTo>
                <a:lnTo>
                  <a:pt x="344" y="101"/>
                </a:lnTo>
                <a:lnTo>
                  <a:pt x="333" y="104"/>
                </a:lnTo>
                <a:lnTo>
                  <a:pt x="323" y="105"/>
                </a:lnTo>
                <a:lnTo>
                  <a:pt x="312" y="105"/>
                </a:lnTo>
                <a:lnTo>
                  <a:pt x="303" y="105"/>
                </a:lnTo>
                <a:lnTo>
                  <a:pt x="288" y="104"/>
                </a:lnTo>
                <a:lnTo>
                  <a:pt x="275" y="101"/>
                </a:lnTo>
                <a:lnTo>
                  <a:pt x="262" y="95"/>
                </a:lnTo>
                <a:lnTo>
                  <a:pt x="249" y="91"/>
                </a:lnTo>
                <a:lnTo>
                  <a:pt x="237" y="84"/>
                </a:lnTo>
                <a:lnTo>
                  <a:pt x="226" y="79"/>
                </a:lnTo>
                <a:lnTo>
                  <a:pt x="215" y="74"/>
                </a:lnTo>
                <a:lnTo>
                  <a:pt x="204" y="68"/>
                </a:lnTo>
                <a:lnTo>
                  <a:pt x="193" y="63"/>
                </a:lnTo>
                <a:lnTo>
                  <a:pt x="184" y="57"/>
                </a:lnTo>
                <a:lnTo>
                  <a:pt x="181" y="54"/>
                </a:lnTo>
                <a:lnTo>
                  <a:pt x="178" y="50"/>
                </a:lnTo>
                <a:lnTo>
                  <a:pt x="176" y="48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5" name="Line 2471"/>
          <p:cNvSpPr>
            <a:spLocks noChangeShapeType="1"/>
          </p:cNvSpPr>
          <p:nvPr/>
        </p:nvSpPr>
        <p:spPr bwMode="auto">
          <a:xfrm flipV="1">
            <a:off x="1252538" y="1890713"/>
            <a:ext cx="3132137" cy="539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6" name="Line 2472"/>
          <p:cNvSpPr>
            <a:spLocks noChangeShapeType="1"/>
          </p:cNvSpPr>
          <p:nvPr/>
        </p:nvSpPr>
        <p:spPr bwMode="auto">
          <a:xfrm>
            <a:off x="2209800" y="2060575"/>
            <a:ext cx="939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7" name="Line 2473"/>
          <p:cNvSpPr>
            <a:spLocks noChangeShapeType="1"/>
          </p:cNvSpPr>
          <p:nvPr/>
        </p:nvSpPr>
        <p:spPr bwMode="auto">
          <a:xfrm flipH="1">
            <a:off x="1657350" y="2041525"/>
            <a:ext cx="5524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8" name="Line 2474"/>
          <p:cNvSpPr>
            <a:spLocks noChangeShapeType="1"/>
          </p:cNvSpPr>
          <p:nvPr/>
        </p:nvSpPr>
        <p:spPr bwMode="auto">
          <a:xfrm>
            <a:off x="3149600" y="2060575"/>
            <a:ext cx="12350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79" name="Line 2475"/>
          <p:cNvSpPr>
            <a:spLocks noChangeShapeType="1"/>
          </p:cNvSpPr>
          <p:nvPr/>
        </p:nvSpPr>
        <p:spPr bwMode="auto">
          <a:xfrm flipH="1">
            <a:off x="2209800" y="2041525"/>
            <a:ext cx="939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0" name="Line 2476"/>
          <p:cNvSpPr>
            <a:spLocks noChangeShapeType="1"/>
          </p:cNvSpPr>
          <p:nvPr/>
        </p:nvSpPr>
        <p:spPr bwMode="auto">
          <a:xfrm flipH="1">
            <a:off x="6248400" y="2536825"/>
            <a:ext cx="2047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1" name="Line 2477"/>
          <p:cNvSpPr>
            <a:spLocks noChangeShapeType="1"/>
          </p:cNvSpPr>
          <p:nvPr/>
        </p:nvSpPr>
        <p:spPr bwMode="auto">
          <a:xfrm flipH="1">
            <a:off x="2185988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2" name="Line 2478"/>
          <p:cNvSpPr>
            <a:spLocks noChangeShapeType="1"/>
          </p:cNvSpPr>
          <p:nvPr/>
        </p:nvSpPr>
        <p:spPr bwMode="auto">
          <a:xfrm flipV="1">
            <a:off x="2185988" y="2398713"/>
            <a:ext cx="1587" cy="138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3" name="Line 2479"/>
          <p:cNvSpPr>
            <a:spLocks noChangeShapeType="1"/>
          </p:cNvSpPr>
          <p:nvPr/>
        </p:nvSpPr>
        <p:spPr bwMode="auto">
          <a:xfrm>
            <a:off x="2398713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4" name="Line 2480"/>
          <p:cNvSpPr>
            <a:spLocks noChangeShapeType="1"/>
          </p:cNvSpPr>
          <p:nvPr/>
        </p:nvSpPr>
        <p:spPr bwMode="auto">
          <a:xfrm flipV="1">
            <a:off x="2405063" y="2392363"/>
            <a:ext cx="1587" cy="1444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5" name="Line 2481"/>
          <p:cNvSpPr>
            <a:spLocks noChangeShapeType="1"/>
          </p:cNvSpPr>
          <p:nvPr/>
        </p:nvSpPr>
        <p:spPr bwMode="auto">
          <a:xfrm>
            <a:off x="3176588" y="2536825"/>
            <a:ext cx="47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6" name="Line 2482"/>
          <p:cNvSpPr>
            <a:spLocks noChangeShapeType="1"/>
          </p:cNvSpPr>
          <p:nvPr/>
        </p:nvSpPr>
        <p:spPr bwMode="auto">
          <a:xfrm flipV="1">
            <a:off x="3181350" y="2370138"/>
            <a:ext cx="1588" cy="166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7" name="Line 2483"/>
          <p:cNvSpPr>
            <a:spLocks noChangeShapeType="1"/>
          </p:cNvSpPr>
          <p:nvPr/>
        </p:nvSpPr>
        <p:spPr bwMode="auto">
          <a:xfrm flipH="1">
            <a:off x="2979738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8" name="Line 2484"/>
          <p:cNvSpPr>
            <a:spLocks noChangeShapeType="1"/>
          </p:cNvSpPr>
          <p:nvPr/>
        </p:nvSpPr>
        <p:spPr bwMode="auto">
          <a:xfrm flipV="1">
            <a:off x="2979738" y="2376488"/>
            <a:ext cx="1587" cy="1603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89" name="Line 2485"/>
          <p:cNvSpPr>
            <a:spLocks noChangeShapeType="1"/>
          </p:cNvSpPr>
          <p:nvPr/>
        </p:nvSpPr>
        <p:spPr bwMode="auto">
          <a:xfrm>
            <a:off x="3952875" y="2536825"/>
            <a:ext cx="476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0" name="Line 2486"/>
          <p:cNvSpPr>
            <a:spLocks noChangeShapeType="1"/>
          </p:cNvSpPr>
          <p:nvPr/>
        </p:nvSpPr>
        <p:spPr bwMode="auto">
          <a:xfrm flipV="1">
            <a:off x="3957638" y="2347913"/>
            <a:ext cx="1587" cy="1889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1" name="Line 2487"/>
          <p:cNvSpPr>
            <a:spLocks noChangeShapeType="1"/>
          </p:cNvSpPr>
          <p:nvPr/>
        </p:nvSpPr>
        <p:spPr bwMode="auto">
          <a:xfrm flipH="1">
            <a:off x="3757613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2" name="Line 2488"/>
          <p:cNvSpPr>
            <a:spLocks noChangeShapeType="1"/>
          </p:cNvSpPr>
          <p:nvPr/>
        </p:nvSpPr>
        <p:spPr bwMode="auto">
          <a:xfrm flipV="1">
            <a:off x="3757613" y="2354263"/>
            <a:ext cx="1587" cy="182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3" name="Line 2489"/>
          <p:cNvSpPr>
            <a:spLocks noChangeShapeType="1"/>
          </p:cNvSpPr>
          <p:nvPr/>
        </p:nvSpPr>
        <p:spPr bwMode="auto">
          <a:xfrm>
            <a:off x="4876800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4" name="Line 2490"/>
          <p:cNvSpPr>
            <a:spLocks noChangeShapeType="1"/>
          </p:cNvSpPr>
          <p:nvPr/>
        </p:nvSpPr>
        <p:spPr bwMode="auto">
          <a:xfrm flipV="1">
            <a:off x="4883150" y="2349500"/>
            <a:ext cx="1588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5" name="Line 2491"/>
          <p:cNvSpPr>
            <a:spLocks noChangeShapeType="1"/>
          </p:cNvSpPr>
          <p:nvPr/>
        </p:nvSpPr>
        <p:spPr bwMode="auto">
          <a:xfrm flipH="1">
            <a:off x="4665663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6" name="Line 2492"/>
          <p:cNvSpPr>
            <a:spLocks noChangeShapeType="1"/>
          </p:cNvSpPr>
          <p:nvPr/>
        </p:nvSpPr>
        <p:spPr bwMode="auto">
          <a:xfrm flipV="1">
            <a:off x="4665663" y="2343150"/>
            <a:ext cx="1587" cy="193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7" name="Line 2493"/>
          <p:cNvSpPr>
            <a:spLocks noChangeShapeType="1"/>
          </p:cNvSpPr>
          <p:nvPr/>
        </p:nvSpPr>
        <p:spPr bwMode="auto">
          <a:xfrm>
            <a:off x="5665788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8" name="Line 2494"/>
          <p:cNvSpPr>
            <a:spLocks noChangeShapeType="1"/>
          </p:cNvSpPr>
          <p:nvPr/>
        </p:nvSpPr>
        <p:spPr bwMode="auto">
          <a:xfrm flipV="1">
            <a:off x="5672138" y="2373313"/>
            <a:ext cx="1587" cy="163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199" name="Line 2495"/>
          <p:cNvSpPr>
            <a:spLocks noChangeShapeType="1"/>
          </p:cNvSpPr>
          <p:nvPr/>
        </p:nvSpPr>
        <p:spPr bwMode="auto">
          <a:xfrm flipH="1">
            <a:off x="5454650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0" name="Line 2496"/>
          <p:cNvSpPr>
            <a:spLocks noChangeShapeType="1"/>
          </p:cNvSpPr>
          <p:nvPr/>
        </p:nvSpPr>
        <p:spPr bwMode="auto">
          <a:xfrm flipV="1">
            <a:off x="5454650" y="2366963"/>
            <a:ext cx="1588" cy="1698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1" name="Line 2497"/>
          <p:cNvSpPr>
            <a:spLocks noChangeShapeType="1"/>
          </p:cNvSpPr>
          <p:nvPr/>
        </p:nvSpPr>
        <p:spPr bwMode="auto">
          <a:xfrm flipV="1">
            <a:off x="6446838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2" name="Line 2498"/>
          <p:cNvSpPr>
            <a:spLocks noChangeShapeType="1"/>
          </p:cNvSpPr>
          <p:nvPr/>
        </p:nvSpPr>
        <p:spPr bwMode="auto">
          <a:xfrm flipH="1">
            <a:off x="6248400" y="2536825"/>
            <a:ext cx="63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3" name="Line 2499"/>
          <p:cNvSpPr>
            <a:spLocks noChangeShapeType="1"/>
          </p:cNvSpPr>
          <p:nvPr/>
        </p:nvSpPr>
        <p:spPr bwMode="auto">
          <a:xfrm flipV="1">
            <a:off x="6248400" y="2390775"/>
            <a:ext cx="1588" cy="146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4" name="Line 2500"/>
          <p:cNvSpPr>
            <a:spLocks noChangeShapeType="1"/>
          </p:cNvSpPr>
          <p:nvPr/>
        </p:nvSpPr>
        <p:spPr bwMode="auto">
          <a:xfrm>
            <a:off x="6446838" y="253682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5" name="Line 2501"/>
          <p:cNvSpPr>
            <a:spLocks noChangeShapeType="1"/>
          </p:cNvSpPr>
          <p:nvPr/>
        </p:nvSpPr>
        <p:spPr bwMode="auto">
          <a:xfrm>
            <a:off x="6446838" y="28368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6" name="Line 2502"/>
          <p:cNvSpPr>
            <a:spLocks noChangeShapeType="1"/>
          </p:cNvSpPr>
          <p:nvPr/>
        </p:nvSpPr>
        <p:spPr bwMode="auto">
          <a:xfrm>
            <a:off x="6446838" y="31369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7" name="Line 2503"/>
          <p:cNvSpPr>
            <a:spLocks noChangeShapeType="1"/>
          </p:cNvSpPr>
          <p:nvPr/>
        </p:nvSpPr>
        <p:spPr bwMode="auto">
          <a:xfrm>
            <a:off x="6446838" y="343693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8" name="Line 2504"/>
          <p:cNvSpPr>
            <a:spLocks noChangeShapeType="1"/>
          </p:cNvSpPr>
          <p:nvPr/>
        </p:nvSpPr>
        <p:spPr bwMode="auto">
          <a:xfrm>
            <a:off x="6446838" y="3735388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09" name="Line 2505"/>
          <p:cNvSpPr>
            <a:spLocks noChangeShapeType="1"/>
          </p:cNvSpPr>
          <p:nvPr/>
        </p:nvSpPr>
        <p:spPr bwMode="auto">
          <a:xfrm>
            <a:off x="6446838" y="4035425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0" name="Line 2506"/>
          <p:cNvSpPr>
            <a:spLocks noChangeShapeType="1"/>
          </p:cNvSpPr>
          <p:nvPr/>
        </p:nvSpPr>
        <p:spPr bwMode="auto">
          <a:xfrm>
            <a:off x="6446838" y="4335463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1" name="Line 2507"/>
          <p:cNvSpPr>
            <a:spLocks noChangeShapeType="1"/>
          </p:cNvSpPr>
          <p:nvPr/>
        </p:nvSpPr>
        <p:spPr bwMode="auto">
          <a:xfrm>
            <a:off x="6446838" y="4635500"/>
            <a:ext cx="1587" cy="200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2" name="Line 2508"/>
          <p:cNvSpPr>
            <a:spLocks noChangeShapeType="1"/>
          </p:cNvSpPr>
          <p:nvPr/>
        </p:nvSpPr>
        <p:spPr bwMode="auto">
          <a:xfrm>
            <a:off x="6446838" y="4935538"/>
            <a:ext cx="1587" cy="285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3" name="Line 2509"/>
          <p:cNvSpPr>
            <a:spLocks noChangeShapeType="1"/>
          </p:cNvSpPr>
          <p:nvPr/>
        </p:nvSpPr>
        <p:spPr bwMode="auto">
          <a:xfrm>
            <a:off x="6453188" y="2536825"/>
            <a:ext cx="476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4" name="Line 2510"/>
          <p:cNvSpPr>
            <a:spLocks noChangeShapeType="1"/>
          </p:cNvSpPr>
          <p:nvPr/>
        </p:nvSpPr>
        <p:spPr bwMode="auto">
          <a:xfrm flipV="1">
            <a:off x="6457950" y="2397125"/>
            <a:ext cx="1588" cy="139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5" name="Line 2511"/>
          <p:cNvSpPr>
            <a:spLocks noChangeShapeType="1"/>
          </p:cNvSpPr>
          <p:nvPr/>
        </p:nvSpPr>
        <p:spPr bwMode="auto">
          <a:xfrm flipH="1">
            <a:off x="2185988" y="2536825"/>
            <a:ext cx="2190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6" name="Line 2512"/>
          <p:cNvSpPr>
            <a:spLocks noChangeShapeType="1"/>
          </p:cNvSpPr>
          <p:nvPr/>
        </p:nvSpPr>
        <p:spPr bwMode="auto">
          <a:xfrm>
            <a:off x="2192338" y="2536825"/>
            <a:ext cx="1587" cy="14049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7" name="Line 2513"/>
          <p:cNvSpPr>
            <a:spLocks noChangeShapeType="1"/>
          </p:cNvSpPr>
          <p:nvPr/>
        </p:nvSpPr>
        <p:spPr bwMode="auto">
          <a:xfrm>
            <a:off x="2398713" y="2536825"/>
            <a:ext cx="1587" cy="1411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8" name="Line 2514"/>
          <p:cNvSpPr>
            <a:spLocks noChangeShapeType="1"/>
          </p:cNvSpPr>
          <p:nvPr/>
        </p:nvSpPr>
        <p:spPr bwMode="auto">
          <a:xfrm>
            <a:off x="4651375" y="1895475"/>
            <a:ext cx="1933575" cy="33338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19" name="Line 2515"/>
          <p:cNvSpPr>
            <a:spLocks noChangeShapeType="1"/>
          </p:cNvSpPr>
          <p:nvPr/>
        </p:nvSpPr>
        <p:spPr bwMode="auto">
          <a:xfrm flipH="1">
            <a:off x="2979738" y="2536825"/>
            <a:ext cx="2016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0" name="Line 2516"/>
          <p:cNvSpPr>
            <a:spLocks noChangeShapeType="1"/>
          </p:cNvSpPr>
          <p:nvPr/>
        </p:nvSpPr>
        <p:spPr bwMode="auto">
          <a:xfrm flipH="1">
            <a:off x="3757613" y="2536825"/>
            <a:ext cx="2000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1" name="Line 2517"/>
          <p:cNvSpPr>
            <a:spLocks noChangeShapeType="1"/>
          </p:cNvSpPr>
          <p:nvPr/>
        </p:nvSpPr>
        <p:spPr bwMode="auto">
          <a:xfrm flipH="1">
            <a:off x="4665663" y="2536825"/>
            <a:ext cx="21748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2" name="Line 2518"/>
          <p:cNvSpPr>
            <a:spLocks noChangeShapeType="1"/>
          </p:cNvSpPr>
          <p:nvPr/>
        </p:nvSpPr>
        <p:spPr bwMode="auto">
          <a:xfrm flipH="1">
            <a:off x="5454650" y="2536825"/>
            <a:ext cx="2174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3" name="Line 2519"/>
          <p:cNvSpPr>
            <a:spLocks noChangeShapeType="1"/>
          </p:cNvSpPr>
          <p:nvPr/>
        </p:nvSpPr>
        <p:spPr bwMode="auto">
          <a:xfrm flipH="1" flipV="1">
            <a:off x="6642100" y="2384425"/>
            <a:ext cx="1588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4" name="Line 2520"/>
          <p:cNvSpPr>
            <a:spLocks noChangeShapeType="1"/>
          </p:cNvSpPr>
          <p:nvPr/>
        </p:nvSpPr>
        <p:spPr bwMode="auto">
          <a:xfrm flipV="1">
            <a:off x="5484813" y="1649413"/>
            <a:ext cx="696912" cy="26035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5" name="Freeform 2521"/>
          <p:cNvSpPr>
            <a:spLocks/>
          </p:cNvSpPr>
          <p:nvPr/>
        </p:nvSpPr>
        <p:spPr bwMode="auto">
          <a:xfrm>
            <a:off x="5484813" y="1817688"/>
            <a:ext cx="179387" cy="92075"/>
          </a:xfrm>
          <a:custGeom>
            <a:avLst/>
            <a:gdLst>
              <a:gd name="T0" fmla="*/ 2147483647 w 341"/>
              <a:gd name="T1" fmla="*/ 2147483647 h 173"/>
              <a:gd name="T2" fmla="*/ 0 w 341"/>
              <a:gd name="T3" fmla="*/ 2147483647 h 173"/>
              <a:gd name="T4" fmla="*/ 2147483647 w 341"/>
              <a:gd name="T5" fmla="*/ 0 h 173"/>
              <a:gd name="T6" fmla="*/ 2147483647 w 341"/>
              <a:gd name="T7" fmla="*/ 2147483647 h 17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1" h="173">
                <a:moveTo>
                  <a:pt x="341" y="106"/>
                </a:moveTo>
                <a:lnTo>
                  <a:pt x="0" y="173"/>
                </a:lnTo>
                <a:lnTo>
                  <a:pt x="301" y="0"/>
                </a:lnTo>
                <a:lnTo>
                  <a:pt x="341" y="10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6" name="Rectangle 2522"/>
          <p:cNvSpPr>
            <a:spLocks noChangeArrowheads="1"/>
          </p:cNvSpPr>
          <p:nvPr/>
        </p:nvSpPr>
        <p:spPr bwMode="auto">
          <a:xfrm>
            <a:off x="6234113" y="1560513"/>
            <a:ext cx="90487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DECK SURFACE</a:t>
            </a:r>
            <a:endParaRPr lang="en-US" altLang="en-US"/>
          </a:p>
        </p:txBody>
      </p:sp>
      <p:sp>
        <p:nvSpPr>
          <p:cNvPr id="40227" name="Rectangle 2523"/>
          <p:cNvSpPr>
            <a:spLocks noChangeArrowheads="1"/>
          </p:cNvSpPr>
          <p:nvPr/>
        </p:nvSpPr>
        <p:spPr bwMode="auto">
          <a:xfrm>
            <a:off x="6807200" y="3463925"/>
            <a:ext cx="1000125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PLANK SHEATING</a:t>
            </a:r>
            <a:endParaRPr lang="en-US" altLang="en-US"/>
          </a:p>
        </p:txBody>
      </p:sp>
      <p:sp>
        <p:nvSpPr>
          <p:cNvPr id="40228" name="Line 2524"/>
          <p:cNvSpPr>
            <a:spLocks noChangeShapeType="1"/>
          </p:cNvSpPr>
          <p:nvPr/>
        </p:nvSpPr>
        <p:spPr bwMode="auto">
          <a:xfrm>
            <a:off x="6642100" y="3059113"/>
            <a:ext cx="941388" cy="33178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29" name="Freeform 2525"/>
          <p:cNvSpPr>
            <a:spLocks/>
          </p:cNvSpPr>
          <p:nvPr/>
        </p:nvSpPr>
        <p:spPr bwMode="auto">
          <a:xfrm>
            <a:off x="6642100" y="3059113"/>
            <a:ext cx="180975" cy="88900"/>
          </a:xfrm>
          <a:custGeom>
            <a:avLst/>
            <a:gdLst>
              <a:gd name="T0" fmla="*/ 2147483647 w 342"/>
              <a:gd name="T1" fmla="*/ 2147483647 h 168"/>
              <a:gd name="T2" fmla="*/ 0 w 342"/>
              <a:gd name="T3" fmla="*/ 0 h 168"/>
              <a:gd name="T4" fmla="*/ 2147483647 w 342"/>
              <a:gd name="T5" fmla="*/ 2147483647 h 168"/>
              <a:gd name="T6" fmla="*/ 2147483647 w 342"/>
              <a:gd name="T7" fmla="*/ 2147483647 h 1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2" h="168">
                <a:moveTo>
                  <a:pt x="304" y="168"/>
                </a:moveTo>
                <a:lnTo>
                  <a:pt x="0" y="0"/>
                </a:lnTo>
                <a:lnTo>
                  <a:pt x="342" y="60"/>
                </a:lnTo>
                <a:lnTo>
                  <a:pt x="304" y="16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0" name="Line 2526"/>
          <p:cNvSpPr>
            <a:spLocks noChangeShapeType="1"/>
          </p:cNvSpPr>
          <p:nvPr/>
        </p:nvSpPr>
        <p:spPr bwMode="auto">
          <a:xfrm flipH="1">
            <a:off x="7038975" y="3390900"/>
            <a:ext cx="544513" cy="158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1" name="Line 2527"/>
          <p:cNvSpPr>
            <a:spLocks noChangeShapeType="1"/>
          </p:cNvSpPr>
          <p:nvPr/>
        </p:nvSpPr>
        <p:spPr bwMode="auto">
          <a:xfrm flipV="1">
            <a:off x="1563688" y="1608138"/>
            <a:ext cx="941387" cy="33020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2" name="Freeform 2528"/>
          <p:cNvSpPr>
            <a:spLocks/>
          </p:cNvSpPr>
          <p:nvPr/>
        </p:nvSpPr>
        <p:spPr bwMode="auto">
          <a:xfrm>
            <a:off x="1563688" y="1849438"/>
            <a:ext cx="180975" cy="88900"/>
          </a:xfrm>
          <a:custGeom>
            <a:avLst/>
            <a:gdLst>
              <a:gd name="T0" fmla="*/ 2147483647 w 342"/>
              <a:gd name="T1" fmla="*/ 2147483647 h 168"/>
              <a:gd name="T2" fmla="*/ 0 w 342"/>
              <a:gd name="T3" fmla="*/ 2147483647 h 168"/>
              <a:gd name="T4" fmla="*/ 2147483647 w 342"/>
              <a:gd name="T5" fmla="*/ 0 h 168"/>
              <a:gd name="T6" fmla="*/ 2147483647 w 342"/>
              <a:gd name="T7" fmla="*/ 2147483647 h 1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2" h="168">
                <a:moveTo>
                  <a:pt x="342" y="108"/>
                </a:moveTo>
                <a:lnTo>
                  <a:pt x="0" y="168"/>
                </a:lnTo>
                <a:lnTo>
                  <a:pt x="304" y="0"/>
                </a:lnTo>
                <a:lnTo>
                  <a:pt x="342" y="10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3" name="Line 2529"/>
          <p:cNvSpPr>
            <a:spLocks noChangeShapeType="1"/>
          </p:cNvSpPr>
          <p:nvPr/>
        </p:nvSpPr>
        <p:spPr bwMode="auto">
          <a:xfrm flipH="1">
            <a:off x="1960563" y="1608138"/>
            <a:ext cx="544512" cy="158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4" name="Rectangle 2530"/>
          <p:cNvSpPr>
            <a:spLocks noChangeArrowheads="1"/>
          </p:cNvSpPr>
          <p:nvPr/>
        </p:nvSpPr>
        <p:spPr bwMode="auto">
          <a:xfrm>
            <a:off x="1030288" y="1550988"/>
            <a:ext cx="91122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WINGWALL PILE</a:t>
            </a:r>
            <a:endParaRPr lang="en-US" altLang="en-US"/>
          </a:p>
        </p:txBody>
      </p:sp>
      <p:sp>
        <p:nvSpPr>
          <p:cNvPr id="40235" name="Line 2531"/>
          <p:cNvSpPr>
            <a:spLocks noChangeShapeType="1"/>
          </p:cNvSpPr>
          <p:nvPr/>
        </p:nvSpPr>
        <p:spPr bwMode="auto">
          <a:xfrm>
            <a:off x="6457950" y="2466975"/>
            <a:ext cx="958850" cy="19843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6" name="Freeform 2532"/>
          <p:cNvSpPr>
            <a:spLocks/>
          </p:cNvSpPr>
          <p:nvPr/>
        </p:nvSpPr>
        <p:spPr bwMode="auto">
          <a:xfrm>
            <a:off x="6457950" y="2466975"/>
            <a:ext cx="184150" cy="66675"/>
          </a:xfrm>
          <a:custGeom>
            <a:avLst/>
            <a:gdLst>
              <a:gd name="T0" fmla="*/ 2147483647 w 346"/>
              <a:gd name="T1" fmla="*/ 2147483647 h 125"/>
              <a:gd name="T2" fmla="*/ 0 w 346"/>
              <a:gd name="T3" fmla="*/ 0 h 125"/>
              <a:gd name="T4" fmla="*/ 2147483647 w 346"/>
              <a:gd name="T5" fmla="*/ 2147483647 h 125"/>
              <a:gd name="T6" fmla="*/ 2147483647 w 346"/>
              <a:gd name="T7" fmla="*/ 2147483647 h 1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6" h="125">
                <a:moveTo>
                  <a:pt x="323" y="125"/>
                </a:moveTo>
                <a:lnTo>
                  <a:pt x="0" y="0"/>
                </a:lnTo>
                <a:lnTo>
                  <a:pt x="346" y="14"/>
                </a:lnTo>
                <a:lnTo>
                  <a:pt x="323" y="12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7" name="Line 2533"/>
          <p:cNvSpPr>
            <a:spLocks noChangeShapeType="1"/>
          </p:cNvSpPr>
          <p:nvPr/>
        </p:nvSpPr>
        <p:spPr bwMode="auto">
          <a:xfrm flipH="1">
            <a:off x="6872288" y="2665413"/>
            <a:ext cx="544512" cy="158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38" name="Rectangle 2534"/>
          <p:cNvSpPr>
            <a:spLocks noChangeArrowheads="1"/>
          </p:cNvSpPr>
          <p:nvPr/>
        </p:nvSpPr>
        <p:spPr bwMode="auto">
          <a:xfrm>
            <a:off x="6815138" y="2686050"/>
            <a:ext cx="87788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STEEL CAPITAL</a:t>
            </a:r>
            <a:endParaRPr lang="en-US" altLang="en-US"/>
          </a:p>
        </p:txBody>
      </p:sp>
      <p:sp>
        <p:nvSpPr>
          <p:cNvPr id="40239" name="Line 2535"/>
          <p:cNvSpPr>
            <a:spLocks noChangeShapeType="1"/>
          </p:cNvSpPr>
          <p:nvPr/>
        </p:nvSpPr>
        <p:spPr bwMode="auto">
          <a:xfrm>
            <a:off x="5929313" y="4787900"/>
            <a:ext cx="1054100" cy="50323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0" name="Freeform 2536"/>
          <p:cNvSpPr>
            <a:spLocks/>
          </p:cNvSpPr>
          <p:nvPr/>
        </p:nvSpPr>
        <p:spPr bwMode="auto">
          <a:xfrm>
            <a:off x="5929313" y="4787900"/>
            <a:ext cx="176212" cy="104775"/>
          </a:xfrm>
          <a:custGeom>
            <a:avLst/>
            <a:gdLst>
              <a:gd name="T0" fmla="*/ 2147483647 w 333"/>
              <a:gd name="T1" fmla="*/ 2147483647 h 198"/>
              <a:gd name="T2" fmla="*/ 0 w 333"/>
              <a:gd name="T3" fmla="*/ 0 h 198"/>
              <a:gd name="T4" fmla="*/ 2147483647 w 333"/>
              <a:gd name="T5" fmla="*/ 2147483647 h 198"/>
              <a:gd name="T6" fmla="*/ 2147483647 w 333"/>
              <a:gd name="T7" fmla="*/ 2147483647 h 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3" h="198">
                <a:moveTo>
                  <a:pt x="284" y="198"/>
                </a:moveTo>
                <a:lnTo>
                  <a:pt x="0" y="0"/>
                </a:lnTo>
                <a:lnTo>
                  <a:pt x="333" y="96"/>
                </a:lnTo>
                <a:lnTo>
                  <a:pt x="284" y="19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1" name="Rectangle 2537"/>
          <p:cNvSpPr>
            <a:spLocks noChangeArrowheads="1"/>
          </p:cNvSpPr>
          <p:nvPr/>
        </p:nvSpPr>
        <p:spPr bwMode="auto">
          <a:xfrm>
            <a:off x="7015163" y="5326063"/>
            <a:ext cx="750887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STREAM BED</a:t>
            </a:r>
            <a:endParaRPr lang="en-US" altLang="en-US"/>
          </a:p>
        </p:txBody>
      </p:sp>
      <p:sp>
        <p:nvSpPr>
          <p:cNvPr id="40242" name="Line 2538"/>
          <p:cNvSpPr>
            <a:spLocks noChangeShapeType="1"/>
          </p:cNvSpPr>
          <p:nvPr/>
        </p:nvSpPr>
        <p:spPr bwMode="auto">
          <a:xfrm>
            <a:off x="6654800" y="1928813"/>
            <a:ext cx="12493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3" name="Line 2539"/>
          <p:cNvSpPr>
            <a:spLocks noChangeShapeType="1"/>
          </p:cNvSpPr>
          <p:nvPr/>
        </p:nvSpPr>
        <p:spPr bwMode="auto">
          <a:xfrm flipH="1">
            <a:off x="6856413" y="4681538"/>
            <a:ext cx="12588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4" name="Line 2540"/>
          <p:cNvSpPr>
            <a:spLocks noChangeShapeType="1"/>
          </p:cNvSpPr>
          <p:nvPr/>
        </p:nvSpPr>
        <p:spPr bwMode="auto">
          <a:xfrm>
            <a:off x="7826375" y="1928813"/>
            <a:ext cx="1588" cy="2752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5" name="Line 2541"/>
          <p:cNvSpPr>
            <a:spLocks noChangeShapeType="1"/>
          </p:cNvSpPr>
          <p:nvPr/>
        </p:nvSpPr>
        <p:spPr bwMode="auto">
          <a:xfrm>
            <a:off x="7826375" y="1928813"/>
            <a:ext cx="28575" cy="3222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6" name="Line 2542"/>
          <p:cNvSpPr>
            <a:spLocks noChangeShapeType="1"/>
          </p:cNvSpPr>
          <p:nvPr/>
        </p:nvSpPr>
        <p:spPr bwMode="auto">
          <a:xfrm flipH="1">
            <a:off x="7799388" y="1928813"/>
            <a:ext cx="26987" cy="3222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7" name="Line 2543"/>
          <p:cNvSpPr>
            <a:spLocks noChangeShapeType="1"/>
          </p:cNvSpPr>
          <p:nvPr/>
        </p:nvSpPr>
        <p:spPr bwMode="auto">
          <a:xfrm>
            <a:off x="7826375" y="1928813"/>
            <a:ext cx="28575" cy="3222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8" name="Line 2544"/>
          <p:cNvSpPr>
            <a:spLocks noChangeShapeType="1"/>
          </p:cNvSpPr>
          <p:nvPr/>
        </p:nvSpPr>
        <p:spPr bwMode="auto">
          <a:xfrm flipH="1">
            <a:off x="7799388" y="1928813"/>
            <a:ext cx="26987" cy="3222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49" name="Line 2545"/>
          <p:cNvSpPr>
            <a:spLocks noChangeShapeType="1"/>
          </p:cNvSpPr>
          <p:nvPr/>
        </p:nvSpPr>
        <p:spPr bwMode="auto">
          <a:xfrm flipH="1" flipV="1">
            <a:off x="7794625" y="4360863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0" name="Line 2546"/>
          <p:cNvSpPr>
            <a:spLocks noChangeShapeType="1"/>
          </p:cNvSpPr>
          <p:nvPr/>
        </p:nvSpPr>
        <p:spPr bwMode="auto">
          <a:xfrm flipV="1">
            <a:off x="7823200" y="4360863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1" name="Line 2547"/>
          <p:cNvSpPr>
            <a:spLocks noChangeShapeType="1"/>
          </p:cNvSpPr>
          <p:nvPr/>
        </p:nvSpPr>
        <p:spPr bwMode="auto">
          <a:xfrm flipH="1" flipV="1">
            <a:off x="7794625" y="4360863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2" name="Line 2548"/>
          <p:cNvSpPr>
            <a:spLocks noChangeShapeType="1"/>
          </p:cNvSpPr>
          <p:nvPr/>
        </p:nvSpPr>
        <p:spPr bwMode="auto">
          <a:xfrm flipV="1">
            <a:off x="7823200" y="4360863"/>
            <a:ext cx="26988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3" name="Line 2549"/>
          <p:cNvSpPr>
            <a:spLocks noChangeShapeType="1"/>
          </p:cNvSpPr>
          <p:nvPr/>
        </p:nvSpPr>
        <p:spPr bwMode="auto">
          <a:xfrm>
            <a:off x="836613" y="1955800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4" name="Line 2550"/>
          <p:cNvSpPr>
            <a:spLocks noChangeShapeType="1"/>
          </p:cNvSpPr>
          <p:nvPr/>
        </p:nvSpPr>
        <p:spPr bwMode="auto">
          <a:xfrm flipH="1">
            <a:off x="808038" y="19558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5" name="Line 2551"/>
          <p:cNvSpPr>
            <a:spLocks noChangeShapeType="1"/>
          </p:cNvSpPr>
          <p:nvPr/>
        </p:nvSpPr>
        <p:spPr bwMode="auto">
          <a:xfrm>
            <a:off x="836613" y="1955800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6" name="Line 2552"/>
          <p:cNvSpPr>
            <a:spLocks noChangeShapeType="1"/>
          </p:cNvSpPr>
          <p:nvPr/>
        </p:nvSpPr>
        <p:spPr bwMode="auto">
          <a:xfrm flipH="1">
            <a:off x="808038" y="1955800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7" name="Line 2553"/>
          <p:cNvSpPr>
            <a:spLocks noChangeShapeType="1"/>
          </p:cNvSpPr>
          <p:nvPr/>
        </p:nvSpPr>
        <p:spPr bwMode="auto">
          <a:xfrm flipH="1" flipV="1">
            <a:off x="808038" y="2987675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8" name="Line 2554"/>
          <p:cNvSpPr>
            <a:spLocks noChangeShapeType="1"/>
          </p:cNvSpPr>
          <p:nvPr/>
        </p:nvSpPr>
        <p:spPr bwMode="auto">
          <a:xfrm flipV="1">
            <a:off x="836613" y="2987675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59" name="Line 2555"/>
          <p:cNvSpPr>
            <a:spLocks noChangeShapeType="1"/>
          </p:cNvSpPr>
          <p:nvPr/>
        </p:nvSpPr>
        <p:spPr bwMode="auto">
          <a:xfrm flipH="1" flipV="1">
            <a:off x="808038" y="2987675"/>
            <a:ext cx="28575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60" name="Line 2556"/>
          <p:cNvSpPr>
            <a:spLocks noChangeShapeType="1"/>
          </p:cNvSpPr>
          <p:nvPr/>
        </p:nvSpPr>
        <p:spPr bwMode="auto">
          <a:xfrm flipV="1">
            <a:off x="836613" y="2987675"/>
            <a:ext cx="26987" cy="32067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61" name="Rectangle 2557"/>
          <p:cNvSpPr>
            <a:spLocks noChangeArrowheads="1"/>
          </p:cNvSpPr>
          <p:nvPr/>
        </p:nvSpPr>
        <p:spPr bwMode="auto">
          <a:xfrm rot="-5400000">
            <a:off x="7529512" y="3173413"/>
            <a:ext cx="828675" cy="13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3.5 m MAXIMIM</a:t>
            </a:r>
            <a:endParaRPr lang="en-US" altLang="en-US"/>
          </a:p>
        </p:txBody>
      </p:sp>
      <p:sp>
        <p:nvSpPr>
          <p:cNvPr id="40262" name="Rectangle 2558"/>
          <p:cNvSpPr>
            <a:spLocks noChangeArrowheads="1"/>
          </p:cNvSpPr>
          <p:nvPr/>
        </p:nvSpPr>
        <p:spPr bwMode="auto">
          <a:xfrm rot="-5400000">
            <a:off x="279400" y="2530476"/>
            <a:ext cx="892175" cy="13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1.25 m MAXIMIM</a:t>
            </a:r>
            <a:endParaRPr lang="en-US" altLang="en-US"/>
          </a:p>
        </p:txBody>
      </p:sp>
      <p:sp>
        <p:nvSpPr>
          <p:cNvPr id="40263" name="Line 2559"/>
          <p:cNvSpPr>
            <a:spLocks noChangeShapeType="1"/>
          </p:cNvSpPr>
          <p:nvPr/>
        </p:nvSpPr>
        <p:spPr bwMode="auto">
          <a:xfrm flipH="1">
            <a:off x="588963" y="1955800"/>
            <a:ext cx="4953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64" name="Line 2560"/>
          <p:cNvSpPr>
            <a:spLocks noChangeShapeType="1"/>
          </p:cNvSpPr>
          <p:nvPr/>
        </p:nvSpPr>
        <p:spPr bwMode="auto">
          <a:xfrm>
            <a:off x="665163" y="3308350"/>
            <a:ext cx="4476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265" name="Line 2561"/>
          <p:cNvSpPr>
            <a:spLocks noChangeShapeType="1"/>
          </p:cNvSpPr>
          <p:nvPr/>
        </p:nvSpPr>
        <p:spPr bwMode="auto">
          <a:xfrm>
            <a:off x="836613" y="1955800"/>
            <a:ext cx="1587" cy="1352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1826" name="Rectangle 256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Line 3"/>
          <p:cNvSpPr>
            <a:spLocks noChangeShapeType="1"/>
          </p:cNvSpPr>
          <p:nvPr/>
        </p:nvSpPr>
        <p:spPr bwMode="auto">
          <a:xfrm>
            <a:off x="5918200" y="4754563"/>
            <a:ext cx="1778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3" name="Line 4"/>
          <p:cNvSpPr>
            <a:spLocks noChangeShapeType="1"/>
          </p:cNvSpPr>
          <p:nvPr/>
        </p:nvSpPr>
        <p:spPr bwMode="auto">
          <a:xfrm flipH="1">
            <a:off x="6084888" y="4775200"/>
            <a:ext cx="12700" cy="333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4" name="Line 5"/>
          <p:cNvSpPr>
            <a:spLocks noChangeShapeType="1"/>
          </p:cNvSpPr>
          <p:nvPr/>
        </p:nvSpPr>
        <p:spPr bwMode="auto">
          <a:xfrm flipH="1">
            <a:off x="6049963" y="4808538"/>
            <a:ext cx="349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5" name="Line 6"/>
          <p:cNvSpPr>
            <a:spLocks noChangeShapeType="1"/>
          </p:cNvSpPr>
          <p:nvPr/>
        </p:nvSpPr>
        <p:spPr bwMode="auto">
          <a:xfrm flipH="1" flipV="1">
            <a:off x="5995988" y="4783138"/>
            <a:ext cx="53975" cy="25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6" name="Line 7"/>
          <p:cNvSpPr>
            <a:spLocks noChangeShapeType="1"/>
          </p:cNvSpPr>
          <p:nvPr/>
        </p:nvSpPr>
        <p:spPr bwMode="auto">
          <a:xfrm flipV="1">
            <a:off x="1374775" y="5327650"/>
            <a:ext cx="265113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7" name="Line 8"/>
          <p:cNvSpPr>
            <a:spLocks noChangeShapeType="1"/>
          </p:cNvSpPr>
          <p:nvPr/>
        </p:nvSpPr>
        <p:spPr bwMode="auto">
          <a:xfrm>
            <a:off x="1374775" y="5351463"/>
            <a:ext cx="265113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8" name="Line 9"/>
          <p:cNvSpPr>
            <a:spLocks noChangeShapeType="1"/>
          </p:cNvSpPr>
          <p:nvPr/>
        </p:nvSpPr>
        <p:spPr bwMode="auto">
          <a:xfrm flipV="1">
            <a:off x="1374775" y="5327650"/>
            <a:ext cx="265113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9" name="Line 10"/>
          <p:cNvSpPr>
            <a:spLocks noChangeShapeType="1"/>
          </p:cNvSpPr>
          <p:nvPr/>
        </p:nvSpPr>
        <p:spPr bwMode="auto">
          <a:xfrm>
            <a:off x="1374775" y="5351463"/>
            <a:ext cx="265113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0" name="Line 11"/>
          <p:cNvSpPr>
            <a:spLocks noChangeShapeType="1"/>
          </p:cNvSpPr>
          <p:nvPr/>
        </p:nvSpPr>
        <p:spPr bwMode="auto">
          <a:xfrm flipH="1">
            <a:off x="7329488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1" name="Line 12"/>
          <p:cNvSpPr>
            <a:spLocks noChangeShapeType="1"/>
          </p:cNvSpPr>
          <p:nvPr/>
        </p:nvSpPr>
        <p:spPr bwMode="auto">
          <a:xfrm flipH="1" flipV="1">
            <a:off x="7329488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2" name="Line 13"/>
          <p:cNvSpPr>
            <a:spLocks noChangeShapeType="1"/>
          </p:cNvSpPr>
          <p:nvPr/>
        </p:nvSpPr>
        <p:spPr bwMode="auto">
          <a:xfrm flipH="1">
            <a:off x="7329488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3" name="Line 14"/>
          <p:cNvSpPr>
            <a:spLocks noChangeShapeType="1"/>
          </p:cNvSpPr>
          <p:nvPr/>
        </p:nvSpPr>
        <p:spPr bwMode="auto">
          <a:xfrm flipH="1" flipV="1">
            <a:off x="7329488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4" name="Line 15"/>
          <p:cNvSpPr>
            <a:spLocks noChangeShapeType="1"/>
          </p:cNvSpPr>
          <p:nvPr/>
        </p:nvSpPr>
        <p:spPr bwMode="auto">
          <a:xfrm flipV="1">
            <a:off x="1374775" y="5327650"/>
            <a:ext cx="265113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5" name="Line 16"/>
          <p:cNvSpPr>
            <a:spLocks noChangeShapeType="1"/>
          </p:cNvSpPr>
          <p:nvPr/>
        </p:nvSpPr>
        <p:spPr bwMode="auto">
          <a:xfrm>
            <a:off x="1374775" y="5351463"/>
            <a:ext cx="265113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6" name="Line 17"/>
          <p:cNvSpPr>
            <a:spLocks noChangeShapeType="1"/>
          </p:cNvSpPr>
          <p:nvPr/>
        </p:nvSpPr>
        <p:spPr bwMode="auto">
          <a:xfrm flipV="1">
            <a:off x="1374775" y="5327650"/>
            <a:ext cx="265113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7" name="Line 18"/>
          <p:cNvSpPr>
            <a:spLocks noChangeShapeType="1"/>
          </p:cNvSpPr>
          <p:nvPr/>
        </p:nvSpPr>
        <p:spPr bwMode="auto">
          <a:xfrm>
            <a:off x="1374775" y="5351463"/>
            <a:ext cx="265113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8" name="Line 19"/>
          <p:cNvSpPr>
            <a:spLocks noChangeShapeType="1"/>
          </p:cNvSpPr>
          <p:nvPr/>
        </p:nvSpPr>
        <p:spPr bwMode="auto">
          <a:xfrm flipH="1">
            <a:off x="7329488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9" name="Line 20"/>
          <p:cNvSpPr>
            <a:spLocks noChangeShapeType="1"/>
          </p:cNvSpPr>
          <p:nvPr/>
        </p:nvSpPr>
        <p:spPr bwMode="auto">
          <a:xfrm flipH="1" flipV="1">
            <a:off x="7329488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0" name="Line 21"/>
          <p:cNvSpPr>
            <a:spLocks noChangeShapeType="1"/>
          </p:cNvSpPr>
          <p:nvPr/>
        </p:nvSpPr>
        <p:spPr bwMode="auto">
          <a:xfrm flipH="1">
            <a:off x="7329488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1" name="Line 22"/>
          <p:cNvSpPr>
            <a:spLocks noChangeShapeType="1"/>
          </p:cNvSpPr>
          <p:nvPr/>
        </p:nvSpPr>
        <p:spPr bwMode="auto">
          <a:xfrm flipH="1" flipV="1">
            <a:off x="7329488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2" name="Rectangle 23"/>
          <p:cNvSpPr>
            <a:spLocks noChangeArrowheads="1"/>
          </p:cNvSpPr>
          <p:nvPr/>
        </p:nvSpPr>
        <p:spPr bwMode="auto">
          <a:xfrm>
            <a:off x="2479675" y="5403850"/>
            <a:ext cx="11477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(HALF VIEW ONLY)</a:t>
            </a:r>
            <a:endParaRPr lang="en-US" altLang="en-US"/>
          </a:p>
        </p:txBody>
      </p:sp>
      <p:sp>
        <p:nvSpPr>
          <p:cNvPr id="40983" name="Freeform 24"/>
          <p:cNvSpPr>
            <a:spLocks noEditPoints="1"/>
          </p:cNvSpPr>
          <p:nvPr/>
        </p:nvSpPr>
        <p:spPr bwMode="auto">
          <a:xfrm>
            <a:off x="1374775" y="2027238"/>
            <a:ext cx="3232150" cy="704850"/>
          </a:xfrm>
          <a:custGeom>
            <a:avLst/>
            <a:gdLst>
              <a:gd name="T0" fmla="*/ 2147483647 w 6108"/>
              <a:gd name="T1" fmla="*/ 2147483647 h 1331"/>
              <a:gd name="T2" fmla="*/ 2147483647 w 6108"/>
              <a:gd name="T3" fmla="*/ 2147483647 h 1331"/>
              <a:gd name="T4" fmla="*/ 2147483647 w 6108"/>
              <a:gd name="T5" fmla="*/ 2147483647 h 1331"/>
              <a:gd name="T6" fmla="*/ 0 w 6108"/>
              <a:gd name="T7" fmla="*/ 2147483647 h 1331"/>
              <a:gd name="T8" fmla="*/ 2147483647 w 6108"/>
              <a:gd name="T9" fmla="*/ 0 h 1331"/>
              <a:gd name="T10" fmla="*/ 2147483647 w 6108"/>
              <a:gd name="T11" fmla="*/ 2147483647 h 1331"/>
              <a:gd name="T12" fmla="*/ 2147483647 w 6108"/>
              <a:gd name="T13" fmla="*/ 2147483647 h 1331"/>
              <a:gd name="T14" fmla="*/ 2147483647 w 6108"/>
              <a:gd name="T15" fmla="*/ 2147483647 h 1331"/>
              <a:gd name="T16" fmla="*/ 2147483647 w 6108"/>
              <a:gd name="T17" fmla="*/ 2147483647 h 1331"/>
              <a:gd name="T18" fmla="*/ 2147483647 w 6108"/>
              <a:gd name="T19" fmla="*/ 2147483647 h 1331"/>
              <a:gd name="T20" fmla="*/ 2147483647 w 6108"/>
              <a:gd name="T21" fmla="*/ 2147483647 h 1331"/>
              <a:gd name="T22" fmla="*/ 2147483647 w 6108"/>
              <a:gd name="T23" fmla="*/ 2147483647 h 1331"/>
              <a:gd name="T24" fmla="*/ 2147483647 w 6108"/>
              <a:gd name="T25" fmla="*/ 2147483647 h 1331"/>
              <a:gd name="T26" fmla="*/ 2147483647 w 6108"/>
              <a:gd name="T27" fmla="*/ 2147483647 h 1331"/>
              <a:gd name="T28" fmla="*/ 2147483647 w 6108"/>
              <a:gd name="T29" fmla="*/ 2147483647 h 1331"/>
              <a:gd name="T30" fmla="*/ 2147483647 w 6108"/>
              <a:gd name="T31" fmla="*/ 2147483647 h 1331"/>
              <a:gd name="T32" fmla="*/ 2147483647 w 6108"/>
              <a:gd name="T33" fmla="*/ 2147483647 h 1331"/>
              <a:gd name="T34" fmla="*/ 2147483647 w 6108"/>
              <a:gd name="T35" fmla="*/ 2147483647 h 1331"/>
              <a:gd name="T36" fmla="*/ 2147483647 w 6108"/>
              <a:gd name="T37" fmla="*/ 2147483647 h 1331"/>
              <a:gd name="T38" fmla="*/ 2147483647 w 6108"/>
              <a:gd name="T39" fmla="*/ 2147483647 h 1331"/>
              <a:gd name="T40" fmla="*/ 2147483647 w 6108"/>
              <a:gd name="T41" fmla="*/ 2147483647 h 1331"/>
              <a:gd name="T42" fmla="*/ 2147483647 w 6108"/>
              <a:gd name="T43" fmla="*/ 2147483647 h 1331"/>
              <a:gd name="T44" fmla="*/ 2147483647 w 6108"/>
              <a:gd name="T45" fmla="*/ 2147483647 h 1331"/>
              <a:gd name="T46" fmla="*/ 2147483647 w 6108"/>
              <a:gd name="T47" fmla="*/ 2147483647 h 1331"/>
              <a:gd name="T48" fmla="*/ 2147483647 w 6108"/>
              <a:gd name="T49" fmla="*/ 2147483647 h 1331"/>
              <a:gd name="T50" fmla="*/ 2147483647 w 6108"/>
              <a:gd name="T51" fmla="*/ 2147483647 h 1331"/>
              <a:gd name="T52" fmla="*/ 2147483647 w 6108"/>
              <a:gd name="T53" fmla="*/ 2147483647 h 1331"/>
              <a:gd name="T54" fmla="*/ 2147483647 w 6108"/>
              <a:gd name="T55" fmla="*/ 2147483647 h 1331"/>
              <a:gd name="T56" fmla="*/ 2147483647 w 6108"/>
              <a:gd name="T57" fmla="*/ 2147483647 h 1331"/>
              <a:gd name="T58" fmla="*/ 2147483647 w 6108"/>
              <a:gd name="T59" fmla="*/ 2147483647 h 1331"/>
              <a:gd name="T60" fmla="*/ 2147483647 w 6108"/>
              <a:gd name="T61" fmla="*/ 2147483647 h 1331"/>
              <a:gd name="T62" fmla="*/ 2147483647 w 6108"/>
              <a:gd name="T63" fmla="*/ 2147483647 h 1331"/>
              <a:gd name="T64" fmla="*/ 2147483647 w 6108"/>
              <a:gd name="T65" fmla="*/ 2147483647 h 1331"/>
              <a:gd name="T66" fmla="*/ 2147483647 w 6108"/>
              <a:gd name="T67" fmla="*/ 2147483647 h 1331"/>
              <a:gd name="T68" fmla="*/ 2147483647 w 6108"/>
              <a:gd name="T69" fmla="*/ 2147483647 h 1331"/>
              <a:gd name="T70" fmla="*/ 2147483647 w 6108"/>
              <a:gd name="T71" fmla="*/ 2147483647 h 1331"/>
              <a:gd name="T72" fmla="*/ 2147483647 w 6108"/>
              <a:gd name="T73" fmla="*/ 2147483647 h 1331"/>
              <a:gd name="T74" fmla="*/ 2147483647 w 6108"/>
              <a:gd name="T75" fmla="*/ 2147483647 h 1331"/>
              <a:gd name="T76" fmla="*/ 2147483647 w 6108"/>
              <a:gd name="T77" fmla="*/ 2147483647 h 1331"/>
              <a:gd name="T78" fmla="*/ 2147483647 w 6108"/>
              <a:gd name="T79" fmla="*/ 2147483647 h 1331"/>
              <a:gd name="T80" fmla="*/ 2147483647 w 6108"/>
              <a:gd name="T81" fmla="*/ 2147483647 h 1331"/>
              <a:gd name="T82" fmla="*/ 2147483647 w 6108"/>
              <a:gd name="T83" fmla="*/ 2147483647 h 1331"/>
              <a:gd name="T84" fmla="*/ 2147483647 w 6108"/>
              <a:gd name="T85" fmla="*/ 2147483647 h 1331"/>
              <a:gd name="T86" fmla="*/ 2147483647 w 6108"/>
              <a:gd name="T87" fmla="*/ 2147483647 h 133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08" h="1331">
                <a:moveTo>
                  <a:pt x="2573" y="665"/>
                </a:moveTo>
                <a:lnTo>
                  <a:pt x="6108" y="594"/>
                </a:lnTo>
                <a:lnTo>
                  <a:pt x="6108" y="1331"/>
                </a:lnTo>
                <a:lnTo>
                  <a:pt x="5876" y="1331"/>
                </a:lnTo>
                <a:lnTo>
                  <a:pt x="5702" y="1202"/>
                </a:lnTo>
                <a:lnTo>
                  <a:pt x="5606" y="1331"/>
                </a:lnTo>
                <a:lnTo>
                  <a:pt x="0" y="1331"/>
                </a:lnTo>
                <a:lnTo>
                  <a:pt x="0" y="594"/>
                </a:lnTo>
                <a:lnTo>
                  <a:pt x="776" y="0"/>
                </a:lnTo>
                <a:lnTo>
                  <a:pt x="2573" y="0"/>
                </a:lnTo>
                <a:lnTo>
                  <a:pt x="2573" y="594"/>
                </a:lnTo>
                <a:lnTo>
                  <a:pt x="2573" y="665"/>
                </a:lnTo>
                <a:close/>
                <a:moveTo>
                  <a:pt x="5043" y="1092"/>
                </a:moveTo>
                <a:lnTo>
                  <a:pt x="5036" y="1102"/>
                </a:lnTo>
                <a:lnTo>
                  <a:pt x="5041" y="1102"/>
                </a:lnTo>
                <a:lnTo>
                  <a:pt x="5044" y="1103"/>
                </a:lnTo>
                <a:lnTo>
                  <a:pt x="5049" y="1103"/>
                </a:lnTo>
                <a:lnTo>
                  <a:pt x="5052" y="1104"/>
                </a:lnTo>
                <a:lnTo>
                  <a:pt x="5057" y="1104"/>
                </a:lnTo>
                <a:lnTo>
                  <a:pt x="5060" y="1104"/>
                </a:lnTo>
                <a:lnTo>
                  <a:pt x="5043" y="1092"/>
                </a:lnTo>
                <a:close/>
                <a:moveTo>
                  <a:pt x="4677" y="1193"/>
                </a:moveTo>
                <a:lnTo>
                  <a:pt x="4681" y="1196"/>
                </a:lnTo>
                <a:lnTo>
                  <a:pt x="4635" y="1249"/>
                </a:lnTo>
                <a:lnTo>
                  <a:pt x="4677" y="1193"/>
                </a:lnTo>
                <a:close/>
                <a:moveTo>
                  <a:pt x="4609" y="1138"/>
                </a:moveTo>
                <a:lnTo>
                  <a:pt x="4647" y="1167"/>
                </a:lnTo>
                <a:lnTo>
                  <a:pt x="4587" y="1249"/>
                </a:lnTo>
                <a:lnTo>
                  <a:pt x="4544" y="1217"/>
                </a:lnTo>
                <a:lnTo>
                  <a:pt x="4609" y="1138"/>
                </a:lnTo>
                <a:close/>
                <a:moveTo>
                  <a:pt x="3425" y="1059"/>
                </a:moveTo>
                <a:lnTo>
                  <a:pt x="3485" y="1103"/>
                </a:lnTo>
                <a:lnTo>
                  <a:pt x="3470" y="1102"/>
                </a:lnTo>
                <a:lnTo>
                  <a:pt x="3455" y="1102"/>
                </a:lnTo>
                <a:lnTo>
                  <a:pt x="3440" y="1101"/>
                </a:lnTo>
                <a:lnTo>
                  <a:pt x="3425" y="1101"/>
                </a:lnTo>
                <a:lnTo>
                  <a:pt x="3410" y="1100"/>
                </a:lnTo>
                <a:lnTo>
                  <a:pt x="3395" y="1099"/>
                </a:lnTo>
                <a:lnTo>
                  <a:pt x="3343" y="1170"/>
                </a:lnTo>
                <a:lnTo>
                  <a:pt x="3225" y="1083"/>
                </a:lnTo>
                <a:lnTo>
                  <a:pt x="3199" y="1082"/>
                </a:lnTo>
                <a:lnTo>
                  <a:pt x="3172" y="1079"/>
                </a:lnTo>
                <a:lnTo>
                  <a:pt x="3146" y="1077"/>
                </a:lnTo>
                <a:lnTo>
                  <a:pt x="3075" y="1172"/>
                </a:lnTo>
                <a:lnTo>
                  <a:pt x="3062" y="1162"/>
                </a:lnTo>
                <a:lnTo>
                  <a:pt x="3017" y="1215"/>
                </a:lnTo>
                <a:lnTo>
                  <a:pt x="3059" y="1158"/>
                </a:lnTo>
                <a:lnTo>
                  <a:pt x="3028" y="1134"/>
                </a:lnTo>
                <a:lnTo>
                  <a:pt x="2968" y="1214"/>
                </a:lnTo>
                <a:lnTo>
                  <a:pt x="2925" y="1183"/>
                </a:lnTo>
                <a:lnTo>
                  <a:pt x="2990" y="1103"/>
                </a:lnTo>
                <a:lnTo>
                  <a:pt x="2966" y="1084"/>
                </a:lnTo>
                <a:lnTo>
                  <a:pt x="2938" y="1060"/>
                </a:lnTo>
                <a:lnTo>
                  <a:pt x="3007" y="1066"/>
                </a:lnTo>
                <a:lnTo>
                  <a:pt x="3077" y="1071"/>
                </a:lnTo>
                <a:lnTo>
                  <a:pt x="3112" y="1074"/>
                </a:lnTo>
                <a:lnTo>
                  <a:pt x="3146" y="1077"/>
                </a:lnTo>
                <a:lnTo>
                  <a:pt x="3171" y="1043"/>
                </a:lnTo>
                <a:lnTo>
                  <a:pt x="3225" y="1083"/>
                </a:lnTo>
                <a:lnTo>
                  <a:pt x="3240" y="1085"/>
                </a:lnTo>
                <a:lnTo>
                  <a:pt x="3255" y="1086"/>
                </a:lnTo>
                <a:lnTo>
                  <a:pt x="3270" y="1087"/>
                </a:lnTo>
                <a:lnTo>
                  <a:pt x="3286" y="1088"/>
                </a:lnTo>
                <a:lnTo>
                  <a:pt x="3300" y="1090"/>
                </a:lnTo>
                <a:lnTo>
                  <a:pt x="3315" y="1092"/>
                </a:lnTo>
                <a:lnTo>
                  <a:pt x="3342" y="1094"/>
                </a:lnTo>
                <a:lnTo>
                  <a:pt x="3355" y="1095"/>
                </a:lnTo>
                <a:lnTo>
                  <a:pt x="3368" y="1096"/>
                </a:lnTo>
                <a:lnTo>
                  <a:pt x="3382" y="1098"/>
                </a:lnTo>
                <a:lnTo>
                  <a:pt x="3395" y="1099"/>
                </a:lnTo>
                <a:lnTo>
                  <a:pt x="3425" y="1059"/>
                </a:lnTo>
                <a:close/>
                <a:moveTo>
                  <a:pt x="1458" y="1090"/>
                </a:moveTo>
                <a:lnTo>
                  <a:pt x="1460" y="1096"/>
                </a:lnTo>
                <a:lnTo>
                  <a:pt x="1455" y="1096"/>
                </a:lnTo>
                <a:lnTo>
                  <a:pt x="1450" y="1096"/>
                </a:lnTo>
                <a:lnTo>
                  <a:pt x="1447" y="1096"/>
                </a:lnTo>
                <a:lnTo>
                  <a:pt x="1442" y="1095"/>
                </a:lnTo>
                <a:lnTo>
                  <a:pt x="1438" y="1095"/>
                </a:lnTo>
                <a:lnTo>
                  <a:pt x="1433" y="1095"/>
                </a:lnTo>
                <a:lnTo>
                  <a:pt x="1458" y="1090"/>
                </a:lnTo>
                <a:close/>
                <a:moveTo>
                  <a:pt x="1362" y="1228"/>
                </a:moveTo>
                <a:lnTo>
                  <a:pt x="1358" y="1205"/>
                </a:lnTo>
                <a:lnTo>
                  <a:pt x="1349" y="1218"/>
                </a:lnTo>
                <a:lnTo>
                  <a:pt x="1362" y="1228"/>
                </a:lnTo>
                <a:close/>
                <a:moveTo>
                  <a:pt x="1315" y="1209"/>
                </a:moveTo>
                <a:lnTo>
                  <a:pt x="1320" y="1212"/>
                </a:lnTo>
                <a:lnTo>
                  <a:pt x="1274" y="1265"/>
                </a:lnTo>
                <a:lnTo>
                  <a:pt x="1315" y="1209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4" name="Line 25"/>
          <p:cNvSpPr>
            <a:spLocks noChangeShapeType="1"/>
          </p:cNvSpPr>
          <p:nvPr/>
        </p:nvSpPr>
        <p:spPr bwMode="auto">
          <a:xfrm flipV="1">
            <a:off x="1374775" y="2341563"/>
            <a:ext cx="1588" cy="3905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5" name="Line 26"/>
          <p:cNvSpPr>
            <a:spLocks noChangeShapeType="1"/>
          </p:cNvSpPr>
          <p:nvPr/>
        </p:nvSpPr>
        <p:spPr bwMode="auto">
          <a:xfrm flipV="1">
            <a:off x="1374775" y="2027238"/>
            <a:ext cx="411163" cy="3143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6" name="Line 27"/>
          <p:cNvSpPr>
            <a:spLocks noChangeShapeType="1"/>
          </p:cNvSpPr>
          <p:nvPr/>
        </p:nvSpPr>
        <p:spPr bwMode="auto">
          <a:xfrm>
            <a:off x="1785938" y="2027238"/>
            <a:ext cx="9509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7" name="Line 28"/>
          <p:cNvSpPr>
            <a:spLocks noChangeShapeType="1"/>
          </p:cNvSpPr>
          <p:nvPr/>
        </p:nvSpPr>
        <p:spPr bwMode="auto">
          <a:xfrm>
            <a:off x="2736850" y="2027238"/>
            <a:ext cx="1588" cy="3143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29"/>
          <p:cNvSpPr>
            <a:spLocks/>
          </p:cNvSpPr>
          <p:nvPr/>
        </p:nvSpPr>
        <p:spPr bwMode="auto">
          <a:xfrm>
            <a:off x="4606925" y="2341563"/>
            <a:ext cx="2987675" cy="390525"/>
          </a:xfrm>
          <a:custGeom>
            <a:avLst/>
            <a:gdLst>
              <a:gd name="T0" fmla="*/ 2147483647 w 5646"/>
              <a:gd name="T1" fmla="*/ 0 h 737"/>
              <a:gd name="T2" fmla="*/ 2147483647 w 5646"/>
              <a:gd name="T3" fmla="*/ 2147483647 h 737"/>
              <a:gd name="T4" fmla="*/ 2147483647 w 5646"/>
              <a:gd name="T5" fmla="*/ 2147483647 h 737"/>
              <a:gd name="T6" fmla="*/ 0 w 5646"/>
              <a:gd name="T7" fmla="*/ 2147483647 h 737"/>
              <a:gd name="T8" fmla="*/ 0 w 5646"/>
              <a:gd name="T9" fmla="*/ 0 h 737"/>
              <a:gd name="T10" fmla="*/ 2147483647 w 5646"/>
              <a:gd name="T11" fmla="*/ 0 h 7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646" h="737">
                <a:moveTo>
                  <a:pt x="1" y="0"/>
                </a:moveTo>
                <a:lnTo>
                  <a:pt x="5646" y="113"/>
                </a:lnTo>
                <a:lnTo>
                  <a:pt x="5646" y="737"/>
                </a:lnTo>
                <a:lnTo>
                  <a:pt x="0" y="737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Line 30"/>
          <p:cNvSpPr>
            <a:spLocks noChangeShapeType="1"/>
          </p:cNvSpPr>
          <p:nvPr/>
        </p:nvSpPr>
        <p:spPr bwMode="auto">
          <a:xfrm>
            <a:off x="4606925" y="2341563"/>
            <a:ext cx="1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0" name="Line 31"/>
          <p:cNvSpPr>
            <a:spLocks noChangeShapeType="1"/>
          </p:cNvSpPr>
          <p:nvPr/>
        </p:nvSpPr>
        <p:spPr bwMode="auto">
          <a:xfrm>
            <a:off x="7594600" y="2401888"/>
            <a:ext cx="1588" cy="3302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1" name="Freeform 32"/>
          <p:cNvSpPr>
            <a:spLocks/>
          </p:cNvSpPr>
          <p:nvPr/>
        </p:nvSpPr>
        <p:spPr bwMode="auto">
          <a:xfrm>
            <a:off x="2019300" y="2732088"/>
            <a:ext cx="184150" cy="1155700"/>
          </a:xfrm>
          <a:custGeom>
            <a:avLst/>
            <a:gdLst>
              <a:gd name="T0" fmla="*/ 0 w 349"/>
              <a:gd name="T1" fmla="*/ 0 h 2186"/>
              <a:gd name="T2" fmla="*/ 0 w 349"/>
              <a:gd name="T3" fmla="*/ 2147483647 h 2186"/>
              <a:gd name="T4" fmla="*/ 2147483647 w 349"/>
              <a:gd name="T5" fmla="*/ 2147483647 h 2186"/>
              <a:gd name="T6" fmla="*/ 2147483647 w 349"/>
              <a:gd name="T7" fmla="*/ 2147483647 h 2186"/>
              <a:gd name="T8" fmla="*/ 2147483647 w 349"/>
              <a:gd name="T9" fmla="*/ 2147483647 h 2186"/>
              <a:gd name="T10" fmla="*/ 2147483647 w 349"/>
              <a:gd name="T11" fmla="*/ 2147483647 h 2186"/>
              <a:gd name="T12" fmla="*/ 2147483647 w 349"/>
              <a:gd name="T13" fmla="*/ 0 h 2186"/>
              <a:gd name="T14" fmla="*/ 0 w 349"/>
              <a:gd name="T15" fmla="*/ 0 h 218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49" h="2186">
                <a:moveTo>
                  <a:pt x="0" y="0"/>
                </a:moveTo>
                <a:lnTo>
                  <a:pt x="0" y="2186"/>
                </a:lnTo>
                <a:lnTo>
                  <a:pt x="99" y="2186"/>
                </a:lnTo>
                <a:lnTo>
                  <a:pt x="144" y="2145"/>
                </a:lnTo>
                <a:lnTo>
                  <a:pt x="182" y="2186"/>
                </a:lnTo>
                <a:lnTo>
                  <a:pt x="349" y="2186"/>
                </a:lnTo>
                <a:lnTo>
                  <a:pt x="349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2" name="Freeform 33"/>
          <p:cNvSpPr>
            <a:spLocks/>
          </p:cNvSpPr>
          <p:nvPr/>
        </p:nvSpPr>
        <p:spPr bwMode="auto">
          <a:xfrm>
            <a:off x="2689225" y="2732088"/>
            <a:ext cx="177800" cy="1152525"/>
          </a:xfrm>
          <a:custGeom>
            <a:avLst/>
            <a:gdLst>
              <a:gd name="T0" fmla="*/ 0 w 335"/>
              <a:gd name="T1" fmla="*/ 0 h 2178"/>
              <a:gd name="T2" fmla="*/ 0 w 335"/>
              <a:gd name="T3" fmla="*/ 2147483647 h 2178"/>
              <a:gd name="T4" fmla="*/ 2147483647 w 335"/>
              <a:gd name="T5" fmla="*/ 2147483647 h 2178"/>
              <a:gd name="T6" fmla="*/ 2147483647 w 335"/>
              <a:gd name="T7" fmla="*/ 2147483647 h 2178"/>
              <a:gd name="T8" fmla="*/ 2147483647 w 335"/>
              <a:gd name="T9" fmla="*/ 2147483647 h 2178"/>
              <a:gd name="T10" fmla="*/ 2147483647 w 335"/>
              <a:gd name="T11" fmla="*/ 2147483647 h 2178"/>
              <a:gd name="T12" fmla="*/ 2147483647 w 335"/>
              <a:gd name="T13" fmla="*/ 0 h 2178"/>
              <a:gd name="T14" fmla="*/ 0 w 335"/>
              <a:gd name="T15" fmla="*/ 0 h 217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35" h="2178">
                <a:moveTo>
                  <a:pt x="0" y="0"/>
                </a:moveTo>
                <a:lnTo>
                  <a:pt x="0" y="2178"/>
                </a:lnTo>
                <a:lnTo>
                  <a:pt x="73" y="2178"/>
                </a:lnTo>
                <a:lnTo>
                  <a:pt x="118" y="2136"/>
                </a:lnTo>
                <a:lnTo>
                  <a:pt x="156" y="2178"/>
                </a:lnTo>
                <a:lnTo>
                  <a:pt x="335" y="2178"/>
                </a:lnTo>
                <a:lnTo>
                  <a:pt x="33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3" name="Freeform 34"/>
          <p:cNvSpPr>
            <a:spLocks/>
          </p:cNvSpPr>
          <p:nvPr/>
        </p:nvSpPr>
        <p:spPr bwMode="auto">
          <a:xfrm>
            <a:off x="3387725" y="2732088"/>
            <a:ext cx="77788" cy="1152525"/>
          </a:xfrm>
          <a:custGeom>
            <a:avLst/>
            <a:gdLst>
              <a:gd name="T0" fmla="*/ 2147483647 w 148"/>
              <a:gd name="T1" fmla="*/ 0 h 2178"/>
              <a:gd name="T2" fmla="*/ 2147483647 w 148"/>
              <a:gd name="T3" fmla="*/ 2147483647 h 2178"/>
              <a:gd name="T4" fmla="*/ 2147483647 w 148"/>
              <a:gd name="T5" fmla="*/ 2147483647 h 2178"/>
              <a:gd name="T6" fmla="*/ 2147483647 w 148"/>
              <a:gd name="T7" fmla="*/ 2147483647 h 2178"/>
              <a:gd name="T8" fmla="*/ 2147483647 w 148"/>
              <a:gd name="T9" fmla="*/ 2147483647 h 2178"/>
              <a:gd name="T10" fmla="*/ 0 w 148"/>
              <a:gd name="T11" fmla="*/ 2147483647 h 2178"/>
              <a:gd name="T12" fmla="*/ 0 w 148"/>
              <a:gd name="T13" fmla="*/ 0 h 2178"/>
              <a:gd name="T14" fmla="*/ 2147483647 w 148"/>
              <a:gd name="T15" fmla="*/ 0 h 217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8" h="2178">
                <a:moveTo>
                  <a:pt x="148" y="0"/>
                </a:moveTo>
                <a:lnTo>
                  <a:pt x="148" y="2178"/>
                </a:lnTo>
                <a:lnTo>
                  <a:pt x="105" y="2178"/>
                </a:lnTo>
                <a:lnTo>
                  <a:pt x="67" y="2136"/>
                </a:lnTo>
                <a:lnTo>
                  <a:pt x="22" y="2178"/>
                </a:lnTo>
                <a:lnTo>
                  <a:pt x="0" y="2178"/>
                </a:lnTo>
                <a:lnTo>
                  <a:pt x="0" y="0"/>
                </a:lnTo>
                <a:lnTo>
                  <a:pt x="14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4" name="Rectangle 35"/>
          <p:cNvSpPr>
            <a:spLocks noChangeArrowheads="1"/>
          </p:cNvSpPr>
          <p:nvPr/>
        </p:nvSpPr>
        <p:spPr bwMode="auto">
          <a:xfrm>
            <a:off x="3481388" y="2732088"/>
            <a:ext cx="82550" cy="115252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995" name="Rectangle 36"/>
          <p:cNvSpPr>
            <a:spLocks noChangeArrowheads="1"/>
          </p:cNvSpPr>
          <p:nvPr/>
        </p:nvSpPr>
        <p:spPr bwMode="auto">
          <a:xfrm>
            <a:off x="3465513" y="2732088"/>
            <a:ext cx="15875" cy="115252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996" name="Freeform 37"/>
          <p:cNvSpPr>
            <a:spLocks/>
          </p:cNvSpPr>
          <p:nvPr/>
        </p:nvSpPr>
        <p:spPr bwMode="auto">
          <a:xfrm>
            <a:off x="4090988" y="2732088"/>
            <a:ext cx="74612" cy="1155700"/>
          </a:xfrm>
          <a:custGeom>
            <a:avLst/>
            <a:gdLst>
              <a:gd name="T0" fmla="*/ 0 w 141"/>
              <a:gd name="T1" fmla="*/ 0 h 2185"/>
              <a:gd name="T2" fmla="*/ 0 w 141"/>
              <a:gd name="T3" fmla="*/ 2147483647 h 2185"/>
              <a:gd name="T4" fmla="*/ 2147483647 w 141"/>
              <a:gd name="T5" fmla="*/ 2147483647 h 2185"/>
              <a:gd name="T6" fmla="*/ 2147483647 w 141"/>
              <a:gd name="T7" fmla="*/ 2147483647 h 2185"/>
              <a:gd name="T8" fmla="*/ 2147483647 w 141"/>
              <a:gd name="T9" fmla="*/ 2147483647 h 2185"/>
              <a:gd name="T10" fmla="*/ 2147483647 w 141"/>
              <a:gd name="T11" fmla="*/ 2147483647 h 2185"/>
              <a:gd name="T12" fmla="*/ 2147483647 w 141"/>
              <a:gd name="T13" fmla="*/ 0 h 2185"/>
              <a:gd name="T14" fmla="*/ 0 w 141"/>
              <a:gd name="T15" fmla="*/ 0 h 2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1" h="2185">
                <a:moveTo>
                  <a:pt x="0" y="0"/>
                </a:moveTo>
                <a:lnTo>
                  <a:pt x="0" y="2185"/>
                </a:lnTo>
                <a:lnTo>
                  <a:pt x="54" y="2185"/>
                </a:lnTo>
                <a:lnTo>
                  <a:pt x="99" y="2143"/>
                </a:lnTo>
                <a:lnTo>
                  <a:pt x="138" y="2185"/>
                </a:lnTo>
                <a:lnTo>
                  <a:pt x="141" y="2185"/>
                </a:lnTo>
                <a:lnTo>
                  <a:pt x="141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7" name="Rectangle 38"/>
          <p:cNvSpPr>
            <a:spLocks noChangeArrowheads="1"/>
          </p:cNvSpPr>
          <p:nvPr/>
        </p:nvSpPr>
        <p:spPr bwMode="auto">
          <a:xfrm>
            <a:off x="4181475" y="2732088"/>
            <a:ext cx="88900" cy="11557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998" name="Rectangle 39"/>
          <p:cNvSpPr>
            <a:spLocks noChangeArrowheads="1"/>
          </p:cNvSpPr>
          <p:nvPr/>
        </p:nvSpPr>
        <p:spPr bwMode="auto">
          <a:xfrm>
            <a:off x="4165600" y="2732088"/>
            <a:ext cx="15875" cy="11557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0999" name="Freeform 40"/>
          <p:cNvSpPr>
            <a:spLocks/>
          </p:cNvSpPr>
          <p:nvPr/>
        </p:nvSpPr>
        <p:spPr bwMode="auto">
          <a:xfrm>
            <a:off x="6850063" y="2732088"/>
            <a:ext cx="158750" cy="2055812"/>
          </a:xfrm>
          <a:custGeom>
            <a:avLst/>
            <a:gdLst>
              <a:gd name="T0" fmla="*/ 2147483647 w 301"/>
              <a:gd name="T1" fmla="*/ 2147483647 h 3886"/>
              <a:gd name="T2" fmla="*/ 2147483647 w 301"/>
              <a:gd name="T3" fmla="*/ 2147483647 h 3886"/>
              <a:gd name="T4" fmla="*/ 2147483647 w 301"/>
              <a:gd name="T5" fmla="*/ 2147483647 h 3886"/>
              <a:gd name="T6" fmla="*/ 2147483647 w 301"/>
              <a:gd name="T7" fmla="*/ 2147483647 h 3886"/>
              <a:gd name="T8" fmla="*/ 2147483647 w 301"/>
              <a:gd name="T9" fmla="*/ 2147483647 h 3886"/>
              <a:gd name="T10" fmla="*/ 2147483647 w 301"/>
              <a:gd name="T11" fmla="*/ 2147483647 h 3886"/>
              <a:gd name="T12" fmla="*/ 2147483647 w 301"/>
              <a:gd name="T13" fmla="*/ 2147483647 h 3886"/>
              <a:gd name="T14" fmla="*/ 2147483647 w 301"/>
              <a:gd name="T15" fmla="*/ 2147483647 h 3886"/>
              <a:gd name="T16" fmla="*/ 2147483647 w 301"/>
              <a:gd name="T17" fmla="*/ 2147483647 h 3886"/>
              <a:gd name="T18" fmla="*/ 2147483647 w 301"/>
              <a:gd name="T19" fmla="*/ 2147483647 h 3886"/>
              <a:gd name="T20" fmla="*/ 2147483647 w 301"/>
              <a:gd name="T21" fmla="*/ 2147483647 h 3886"/>
              <a:gd name="T22" fmla="*/ 2147483647 w 301"/>
              <a:gd name="T23" fmla="*/ 2147483647 h 3886"/>
              <a:gd name="T24" fmla="*/ 2147483647 w 301"/>
              <a:gd name="T25" fmla="*/ 2147483647 h 3886"/>
              <a:gd name="T26" fmla="*/ 2147483647 w 301"/>
              <a:gd name="T27" fmla="*/ 2147483647 h 3886"/>
              <a:gd name="T28" fmla="*/ 2147483647 w 301"/>
              <a:gd name="T29" fmla="*/ 2147483647 h 3886"/>
              <a:gd name="T30" fmla="*/ 2147483647 w 301"/>
              <a:gd name="T31" fmla="*/ 2147483647 h 3886"/>
              <a:gd name="T32" fmla="*/ 2147483647 w 301"/>
              <a:gd name="T33" fmla="*/ 2147483647 h 3886"/>
              <a:gd name="T34" fmla="*/ 2147483647 w 301"/>
              <a:gd name="T35" fmla="*/ 2147483647 h 3886"/>
              <a:gd name="T36" fmla="*/ 2147483647 w 301"/>
              <a:gd name="T37" fmla="*/ 2147483647 h 3886"/>
              <a:gd name="T38" fmla="*/ 2147483647 w 301"/>
              <a:gd name="T39" fmla="*/ 2147483647 h 3886"/>
              <a:gd name="T40" fmla="*/ 2147483647 w 301"/>
              <a:gd name="T41" fmla="*/ 2147483647 h 3886"/>
              <a:gd name="T42" fmla="*/ 2147483647 w 301"/>
              <a:gd name="T43" fmla="*/ 2147483647 h 3886"/>
              <a:gd name="T44" fmla="*/ 2147483647 w 301"/>
              <a:gd name="T45" fmla="*/ 2147483647 h 3886"/>
              <a:gd name="T46" fmla="*/ 2147483647 w 301"/>
              <a:gd name="T47" fmla="*/ 2147483647 h 3886"/>
              <a:gd name="T48" fmla="*/ 2147483647 w 301"/>
              <a:gd name="T49" fmla="*/ 2147483647 h 3886"/>
              <a:gd name="T50" fmla="*/ 2147483647 w 301"/>
              <a:gd name="T51" fmla="*/ 2147483647 h 3886"/>
              <a:gd name="T52" fmla="*/ 2147483647 w 301"/>
              <a:gd name="T53" fmla="*/ 2147483647 h 3886"/>
              <a:gd name="T54" fmla="*/ 2147483647 w 301"/>
              <a:gd name="T55" fmla="*/ 2147483647 h 3886"/>
              <a:gd name="T56" fmla="*/ 2147483647 w 301"/>
              <a:gd name="T57" fmla="*/ 2147483647 h 3886"/>
              <a:gd name="T58" fmla="*/ 2147483647 w 301"/>
              <a:gd name="T59" fmla="*/ 2147483647 h 3886"/>
              <a:gd name="T60" fmla="*/ 2147483647 w 301"/>
              <a:gd name="T61" fmla="*/ 2147483647 h 3886"/>
              <a:gd name="T62" fmla="*/ 0 w 301"/>
              <a:gd name="T63" fmla="*/ 0 h 3886"/>
              <a:gd name="T64" fmla="*/ 2147483647 w 301"/>
              <a:gd name="T65" fmla="*/ 2147483647 h 3886"/>
              <a:gd name="T66" fmla="*/ 2147483647 w 301"/>
              <a:gd name="T67" fmla="*/ 2147483647 h 3886"/>
              <a:gd name="T68" fmla="*/ 2147483647 w 301"/>
              <a:gd name="T69" fmla="*/ 2147483647 h 38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301" h="3886">
                <a:moveTo>
                  <a:pt x="11" y="3872"/>
                </a:moveTo>
                <a:lnTo>
                  <a:pt x="12" y="3873"/>
                </a:lnTo>
                <a:lnTo>
                  <a:pt x="13" y="3874"/>
                </a:lnTo>
                <a:lnTo>
                  <a:pt x="15" y="3874"/>
                </a:lnTo>
                <a:lnTo>
                  <a:pt x="15" y="3875"/>
                </a:lnTo>
                <a:lnTo>
                  <a:pt x="17" y="3876"/>
                </a:lnTo>
                <a:lnTo>
                  <a:pt x="19" y="3878"/>
                </a:lnTo>
                <a:lnTo>
                  <a:pt x="20" y="3880"/>
                </a:lnTo>
                <a:lnTo>
                  <a:pt x="24" y="3881"/>
                </a:lnTo>
                <a:lnTo>
                  <a:pt x="27" y="3882"/>
                </a:lnTo>
                <a:lnTo>
                  <a:pt x="31" y="3883"/>
                </a:lnTo>
                <a:lnTo>
                  <a:pt x="34" y="3884"/>
                </a:lnTo>
                <a:lnTo>
                  <a:pt x="39" y="3885"/>
                </a:lnTo>
                <a:lnTo>
                  <a:pt x="42" y="3885"/>
                </a:lnTo>
                <a:lnTo>
                  <a:pt x="47" y="3885"/>
                </a:lnTo>
                <a:lnTo>
                  <a:pt x="51" y="3885"/>
                </a:lnTo>
                <a:lnTo>
                  <a:pt x="56" y="3886"/>
                </a:lnTo>
                <a:lnTo>
                  <a:pt x="60" y="3886"/>
                </a:lnTo>
                <a:lnTo>
                  <a:pt x="67" y="3886"/>
                </a:lnTo>
                <a:lnTo>
                  <a:pt x="74" y="3886"/>
                </a:lnTo>
                <a:lnTo>
                  <a:pt x="81" y="3886"/>
                </a:lnTo>
                <a:lnTo>
                  <a:pt x="88" y="3885"/>
                </a:lnTo>
                <a:lnTo>
                  <a:pt x="92" y="3885"/>
                </a:lnTo>
                <a:lnTo>
                  <a:pt x="97" y="3884"/>
                </a:lnTo>
                <a:lnTo>
                  <a:pt x="100" y="3883"/>
                </a:lnTo>
                <a:lnTo>
                  <a:pt x="106" y="3881"/>
                </a:lnTo>
                <a:lnTo>
                  <a:pt x="112" y="3878"/>
                </a:lnTo>
                <a:lnTo>
                  <a:pt x="118" y="3876"/>
                </a:lnTo>
                <a:lnTo>
                  <a:pt x="122" y="3873"/>
                </a:lnTo>
                <a:lnTo>
                  <a:pt x="128" y="3869"/>
                </a:lnTo>
                <a:lnTo>
                  <a:pt x="132" y="3866"/>
                </a:lnTo>
                <a:lnTo>
                  <a:pt x="139" y="3860"/>
                </a:lnTo>
                <a:lnTo>
                  <a:pt x="146" y="3854"/>
                </a:lnTo>
                <a:lnTo>
                  <a:pt x="153" y="3849"/>
                </a:lnTo>
                <a:lnTo>
                  <a:pt x="161" y="3844"/>
                </a:lnTo>
                <a:lnTo>
                  <a:pt x="168" y="3839"/>
                </a:lnTo>
                <a:lnTo>
                  <a:pt x="176" y="3835"/>
                </a:lnTo>
                <a:lnTo>
                  <a:pt x="184" y="3831"/>
                </a:lnTo>
                <a:lnTo>
                  <a:pt x="192" y="3829"/>
                </a:lnTo>
                <a:lnTo>
                  <a:pt x="200" y="3826"/>
                </a:lnTo>
                <a:lnTo>
                  <a:pt x="209" y="3825"/>
                </a:lnTo>
                <a:lnTo>
                  <a:pt x="220" y="3822"/>
                </a:lnTo>
                <a:lnTo>
                  <a:pt x="225" y="3822"/>
                </a:lnTo>
                <a:lnTo>
                  <a:pt x="231" y="3822"/>
                </a:lnTo>
                <a:lnTo>
                  <a:pt x="237" y="3821"/>
                </a:lnTo>
                <a:lnTo>
                  <a:pt x="242" y="3821"/>
                </a:lnTo>
                <a:lnTo>
                  <a:pt x="249" y="3822"/>
                </a:lnTo>
                <a:lnTo>
                  <a:pt x="255" y="3822"/>
                </a:lnTo>
                <a:lnTo>
                  <a:pt x="261" y="3822"/>
                </a:lnTo>
                <a:lnTo>
                  <a:pt x="266" y="3823"/>
                </a:lnTo>
                <a:lnTo>
                  <a:pt x="271" y="3823"/>
                </a:lnTo>
                <a:lnTo>
                  <a:pt x="274" y="3825"/>
                </a:lnTo>
                <a:lnTo>
                  <a:pt x="278" y="3826"/>
                </a:lnTo>
                <a:lnTo>
                  <a:pt x="281" y="3827"/>
                </a:lnTo>
                <a:lnTo>
                  <a:pt x="285" y="3828"/>
                </a:lnTo>
                <a:lnTo>
                  <a:pt x="288" y="3830"/>
                </a:lnTo>
                <a:lnTo>
                  <a:pt x="290" y="3831"/>
                </a:lnTo>
                <a:lnTo>
                  <a:pt x="293" y="3834"/>
                </a:lnTo>
                <a:lnTo>
                  <a:pt x="295" y="3836"/>
                </a:lnTo>
                <a:lnTo>
                  <a:pt x="297" y="3838"/>
                </a:lnTo>
                <a:lnTo>
                  <a:pt x="300" y="3841"/>
                </a:lnTo>
                <a:lnTo>
                  <a:pt x="301" y="3843"/>
                </a:lnTo>
                <a:lnTo>
                  <a:pt x="301" y="0"/>
                </a:lnTo>
                <a:lnTo>
                  <a:pt x="0" y="0"/>
                </a:lnTo>
                <a:lnTo>
                  <a:pt x="0" y="3852"/>
                </a:lnTo>
                <a:lnTo>
                  <a:pt x="1" y="3855"/>
                </a:lnTo>
                <a:lnTo>
                  <a:pt x="2" y="3859"/>
                </a:lnTo>
                <a:lnTo>
                  <a:pt x="4" y="3862"/>
                </a:lnTo>
                <a:lnTo>
                  <a:pt x="7" y="3865"/>
                </a:lnTo>
                <a:lnTo>
                  <a:pt x="9" y="3868"/>
                </a:lnTo>
                <a:lnTo>
                  <a:pt x="11" y="387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0" name="Freeform 41"/>
          <p:cNvSpPr>
            <a:spLocks/>
          </p:cNvSpPr>
          <p:nvPr/>
        </p:nvSpPr>
        <p:spPr bwMode="auto">
          <a:xfrm>
            <a:off x="5918200" y="2732088"/>
            <a:ext cx="177800" cy="2065337"/>
          </a:xfrm>
          <a:custGeom>
            <a:avLst/>
            <a:gdLst>
              <a:gd name="T0" fmla="*/ 0 w 336"/>
              <a:gd name="T1" fmla="*/ 2147483647 h 3905"/>
              <a:gd name="T2" fmla="*/ 0 w 336"/>
              <a:gd name="T3" fmla="*/ 2147483647 h 3905"/>
              <a:gd name="T4" fmla="*/ 0 w 336"/>
              <a:gd name="T5" fmla="*/ 2147483647 h 3905"/>
              <a:gd name="T6" fmla="*/ 2147483647 w 336"/>
              <a:gd name="T7" fmla="*/ 2147483647 h 3905"/>
              <a:gd name="T8" fmla="*/ 2147483647 w 336"/>
              <a:gd name="T9" fmla="*/ 2147483647 h 3905"/>
              <a:gd name="T10" fmla="*/ 2147483647 w 336"/>
              <a:gd name="T11" fmla="*/ 2147483647 h 3905"/>
              <a:gd name="T12" fmla="*/ 2147483647 w 336"/>
              <a:gd name="T13" fmla="*/ 2147483647 h 3905"/>
              <a:gd name="T14" fmla="*/ 2147483647 w 336"/>
              <a:gd name="T15" fmla="*/ 2147483647 h 3905"/>
              <a:gd name="T16" fmla="*/ 2147483647 w 336"/>
              <a:gd name="T17" fmla="*/ 2147483647 h 3905"/>
              <a:gd name="T18" fmla="*/ 2147483647 w 336"/>
              <a:gd name="T19" fmla="*/ 2147483647 h 3905"/>
              <a:gd name="T20" fmla="*/ 2147483647 w 336"/>
              <a:gd name="T21" fmla="*/ 2147483647 h 3905"/>
              <a:gd name="T22" fmla="*/ 2147483647 w 336"/>
              <a:gd name="T23" fmla="*/ 2147483647 h 3905"/>
              <a:gd name="T24" fmla="*/ 2147483647 w 336"/>
              <a:gd name="T25" fmla="*/ 2147483647 h 3905"/>
              <a:gd name="T26" fmla="*/ 2147483647 w 336"/>
              <a:gd name="T27" fmla="*/ 2147483647 h 3905"/>
              <a:gd name="T28" fmla="*/ 2147483647 w 336"/>
              <a:gd name="T29" fmla="*/ 2147483647 h 3905"/>
              <a:gd name="T30" fmla="*/ 2147483647 w 336"/>
              <a:gd name="T31" fmla="*/ 2147483647 h 3905"/>
              <a:gd name="T32" fmla="*/ 2147483647 w 336"/>
              <a:gd name="T33" fmla="*/ 2147483647 h 3905"/>
              <a:gd name="T34" fmla="*/ 2147483647 w 336"/>
              <a:gd name="T35" fmla="*/ 2147483647 h 3905"/>
              <a:gd name="T36" fmla="*/ 2147483647 w 336"/>
              <a:gd name="T37" fmla="*/ 2147483647 h 3905"/>
              <a:gd name="T38" fmla="*/ 2147483647 w 336"/>
              <a:gd name="T39" fmla="*/ 2147483647 h 3905"/>
              <a:gd name="T40" fmla="*/ 2147483647 w 336"/>
              <a:gd name="T41" fmla="*/ 2147483647 h 3905"/>
              <a:gd name="T42" fmla="*/ 2147483647 w 336"/>
              <a:gd name="T43" fmla="*/ 2147483647 h 3905"/>
              <a:gd name="T44" fmla="*/ 2147483647 w 336"/>
              <a:gd name="T45" fmla="*/ 2147483647 h 3905"/>
              <a:gd name="T46" fmla="*/ 2147483647 w 336"/>
              <a:gd name="T47" fmla="*/ 2147483647 h 3905"/>
              <a:gd name="T48" fmla="*/ 2147483647 w 336"/>
              <a:gd name="T49" fmla="*/ 2147483647 h 3905"/>
              <a:gd name="T50" fmla="*/ 2147483647 w 336"/>
              <a:gd name="T51" fmla="*/ 2147483647 h 3905"/>
              <a:gd name="T52" fmla="*/ 2147483647 w 336"/>
              <a:gd name="T53" fmla="*/ 2147483647 h 3905"/>
              <a:gd name="T54" fmla="*/ 2147483647 w 336"/>
              <a:gd name="T55" fmla="*/ 2147483647 h 3905"/>
              <a:gd name="T56" fmla="*/ 2147483647 w 336"/>
              <a:gd name="T57" fmla="*/ 2147483647 h 3905"/>
              <a:gd name="T58" fmla="*/ 2147483647 w 336"/>
              <a:gd name="T59" fmla="*/ 2147483647 h 3905"/>
              <a:gd name="T60" fmla="*/ 2147483647 w 336"/>
              <a:gd name="T61" fmla="*/ 2147483647 h 3905"/>
              <a:gd name="T62" fmla="*/ 0 w 336"/>
              <a:gd name="T63" fmla="*/ 0 h 390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36" h="3905">
                <a:moveTo>
                  <a:pt x="0" y="0"/>
                </a:moveTo>
                <a:lnTo>
                  <a:pt x="0" y="3822"/>
                </a:lnTo>
                <a:lnTo>
                  <a:pt x="0" y="3828"/>
                </a:lnTo>
                <a:lnTo>
                  <a:pt x="0" y="3835"/>
                </a:lnTo>
                <a:lnTo>
                  <a:pt x="0" y="3842"/>
                </a:lnTo>
                <a:lnTo>
                  <a:pt x="0" y="3849"/>
                </a:lnTo>
                <a:lnTo>
                  <a:pt x="1" y="3852"/>
                </a:lnTo>
                <a:lnTo>
                  <a:pt x="3" y="3857"/>
                </a:lnTo>
                <a:lnTo>
                  <a:pt x="4" y="3860"/>
                </a:lnTo>
                <a:lnTo>
                  <a:pt x="4" y="3863"/>
                </a:lnTo>
                <a:lnTo>
                  <a:pt x="6" y="3866"/>
                </a:lnTo>
                <a:lnTo>
                  <a:pt x="7" y="3869"/>
                </a:lnTo>
                <a:lnTo>
                  <a:pt x="8" y="3872"/>
                </a:lnTo>
                <a:lnTo>
                  <a:pt x="11" y="3874"/>
                </a:lnTo>
                <a:lnTo>
                  <a:pt x="12" y="3876"/>
                </a:lnTo>
                <a:lnTo>
                  <a:pt x="17" y="3881"/>
                </a:lnTo>
                <a:lnTo>
                  <a:pt x="22" y="3885"/>
                </a:lnTo>
                <a:lnTo>
                  <a:pt x="29" y="3890"/>
                </a:lnTo>
                <a:lnTo>
                  <a:pt x="35" y="3893"/>
                </a:lnTo>
                <a:lnTo>
                  <a:pt x="43" y="3897"/>
                </a:lnTo>
                <a:lnTo>
                  <a:pt x="52" y="3899"/>
                </a:lnTo>
                <a:lnTo>
                  <a:pt x="61" y="3902"/>
                </a:lnTo>
                <a:lnTo>
                  <a:pt x="71" y="3904"/>
                </a:lnTo>
                <a:lnTo>
                  <a:pt x="81" y="3905"/>
                </a:lnTo>
                <a:lnTo>
                  <a:pt x="92" y="3905"/>
                </a:lnTo>
                <a:lnTo>
                  <a:pt x="102" y="3905"/>
                </a:lnTo>
                <a:lnTo>
                  <a:pt x="112" y="3904"/>
                </a:lnTo>
                <a:lnTo>
                  <a:pt x="122" y="3901"/>
                </a:lnTo>
                <a:lnTo>
                  <a:pt x="131" y="3898"/>
                </a:lnTo>
                <a:lnTo>
                  <a:pt x="139" y="3894"/>
                </a:lnTo>
                <a:lnTo>
                  <a:pt x="147" y="3890"/>
                </a:lnTo>
                <a:lnTo>
                  <a:pt x="155" y="3885"/>
                </a:lnTo>
                <a:lnTo>
                  <a:pt x="165" y="3880"/>
                </a:lnTo>
                <a:lnTo>
                  <a:pt x="175" y="3873"/>
                </a:lnTo>
                <a:lnTo>
                  <a:pt x="185" y="3866"/>
                </a:lnTo>
                <a:lnTo>
                  <a:pt x="193" y="3860"/>
                </a:lnTo>
                <a:lnTo>
                  <a:pt x="201" y="3855"/>
                </a:lnTo>
                <a:lnTo>
                  <a:pt x="209" y="3852"/>
                </a:lnTo>
                <a:lnTo>
                  <a:pt x="217" y="3849"/>
                </a:lnTo>
                <a:lnTo>
                  <a:pt x="223" y="3845"/>
                </a:lnTo>
                <a:lnTo>
                  <a:pt x="231" y="3844"/>
                </a:lnTo>
                <a:lnTo>
                  <a:pt x="239" y="3842"/>
                </a:lnTo>
                <a:lnTo>
                  <a:pt x="247" y="3841"/>
                </a:lnTo>
                <a:lnTo>
                  <a:pt x="256" y="3839"/>
                </a:lnTo>
                <a:lnTo>
                  <a:pt x="265" y="3839"/>
                </a:lnTo>
                <a:lnTo>
                  <a:pt x="273" y="3838"/>
                </a:lnTo>
                <a:lnTo>
                  <a:pt x="281" y="3838"/>
                </a:lnTo>
                <a:lnTo>
                  <a:pt x="290" y="3838"/>
                </a:lnTo>
                <a:lnTo>
                  <a:pt x="296" y="3839"/>
                </a:lnTo>
                <a:lnTo>
                  <a:pt x="301" y="3839"/>
                </a:lnTo>
                <a:lnTo>
                  <a:pt x="306" y="3839"/>
                </a:lnTo>
                <a:lnTo>
                  <a:pt x="309" y="3841"/>
                </a:lnTo>
                <a:lnTo>
                  <a:pt x="313" y="3842"/>
                </a:lnTo>
                <a:lnTo>
                  <a:pt x="316" y="3842"/>
                </a:lnTo>
                <a:lnTo>
                  <a:pt x="320" y="3843"/>
                </a:lnTo>
                <a:lnTo>
                  <a:pt x="323" y="3845"/>
                </a:lnTo>
                <a:lnTo>
                  <a:pt x="325" y="3846"/>
                </a:lnTo>
                <a:lnTo>
                  <a:pt x="329" y="3849"/>
                </a:lnTo>
                <a:lnTo>
                  <a:pt x="330" y="3850"/>
                </a:lnTo>
                <a:lnTo>
                  <a:pt x="332" y="3852"/>
                </a:lnTo>
                <a:lnTo>
                  <a:pt x="335" y="3854"/>
                </a:lnTo>
                <a:lnTo>
                  <a:pt x="336" y="3857"/>
                </a:lnTo>
                <a:lnTo>
                  <a:pt x="33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1" name="Freeform 42"/>
          <p:cNvSpPr>
            <a:spLocks/>
          </p:cNvSpPr>
          <p:nvPr/>
        </p:nvSpPr>
        <p:spPr bwMode="auto">
          <a:xfrm>
            <a:off x="5002213" y="2732088"/>
            <a:ext cx="177800" cy="2041525"/>
          </a:xfrm>
          <a:custGeom>
            <a:avLst/>
            <a:gdLst>
              <a:gd name="T0" fmla="*/ 0 w 337"/>
              <a:gd name="T1" fmla="*/ 2147483647 h 3858"/>
              <a:gd name="T2" fmla="*/ 2147483647 w 337"/>
              <a:gd name="T3" fmla="*/ 2147483647 h 3858"/>
              <a:gd name="T4" fmla="*/ 2147483647 w 337"/>
              <a:gd name="T5" fmla="*/ 2147483647 h 3858"/>
              <a:gd name="T6" fmla="*/ 2147483647 w 337"/>
              <a:gd name="T7" fmla="*/ 2147483647 h 3858"/>
              <a:gd name="T8" fmla="*/ 2147483647 w 337"/>
              <a:gd name="T9" fmla="*/ 2147483647 h 3858"/>
              <a:gd name="T10" fmla="*/ 2147483647 w 337"/>
              <a:gd name="T11" fmla="*/ 2147483647 h 3858"/>
              <a:gd name="T12" fmla="*/ 2147483647 w 337"/>
              <a:gd name="T13" fmla="*/ 2147483647 h 3858"/>
              <a:gd name="T14" fmla="*/ 2147483647 w 337"/>
              <a:gd name="T15" fmla="*/ 2147483647 h 3858"/>
              <a:gd name="T16" fmla="*/ 2147483647 w 337"/>
              <a:gd name="T17" fmla="*/ 2147483647 h 3858"/>
              <a:gd name="T18" fmla="*/ 2147483647 w 337"/>
              <a:gd name="T19" fmla="*/ 2147483647 h 3858"/>
              <a:gd name="T20" fmla="*/ 2147483647 w 337"/>
              <a:gd name="T21" fmla="*/ 2147483647 h 3858"/>
              <a:gd name="T22" fmla="*/ 2147483647 w 337"/>
              <a:gd name="T23" fmla="*/ 2147483647 h 3858"/>
              <a:gd name="T24" fmla="*/ 2147483647 w 337"/>
              <a:gd name="T25" fmla="*/ 2147483647 h 3858"/>
              <a:gd name="T26" fmla="*/ 2147483647 w 337"/>
              <a:gd name="T27" fmla="*/ 2147483647 h 3858"/>
              <a:gd name="T28" fmla="*/ 2147483647 w 337"/>
              <a:gd name="T29" fmla="*/ 2147483647 h 3858"/>
              <a:gd name="T30" fmla="*/ 2147483647 w 337"/>
              <a:gd name="T31" fmla="*/ 2147483647 h 3858"/>
              <a:gd name="T32" fmla="*/ 2147483647 w 337"/>
              <a:gd name="T33" fmla="*/ 2147483647 h 3858"/>
              <a:gd name="T34" fmla="*/ 2147483647 w 337"/>
              <a:gd name="T35" fmla="*/ 2147483647 h 3858"/>
              <a:gd name="T36" fmla="*/ 2147483647 w 337"/>
              <a:gd name="T37" fmla="*/ 2147483647 h 3858"/>
              <a:gd name="T38" fmla="*/ 2147483647 w 337"/>
              <a:gd name="T39" fmla="*/ 2147483647 h 3858"/>
              <a:gd name="T40" fmla="*/ 2147483647 w 337"/>
              <a:gd name="T41" fmla="*/ 2147483647 h 3858"/>
              <a:gd name="T42" fmla="*/ 2147483647 w 337"/>
              <a:gd name="T43" fmla="*/ 2147483647 h 3858"/>
              <a:gd name="T44" fmla="*/ 2147483647 w 337"/>
              <a:gd name="T45" fmla="*/ 2147483647 h 3858"/>
              <a:gd name="T46" fmla="*/ 2147483647 w 337"/>
              <a:gd name="T47" fmla="*/ 2147483647 h 3858"/>
              <a:gd name="T48" fmla="*/ 2147483647 w 337"/>
              <a:gd name="T49" fmla="*/ 2147483647 h 3858"/>
              <a:gd name="T50" fmla="*/ 2147483647 w 337"/>
              <a:gd name="T51" fmla="*/ 2147483647 h 3858"/>
              <a:gd name="T52" fmla="*/ 2147483647 w 337"/>
              <a:gd name="T53" fmla="*/ 2147483647 h 3858"/>
              <a:gd name="T54" fmla="*/ 2147483647 w 337"/>
              <a:gd name="T55" fmla="*/ 2147483647 h 3858"/>
              <a:gd name="T56" fmla="*/ 2147483647 w 337"/>
              <a:gd name="T57" fmla="*/ 2147483647 h 3858"/>
              <a:gd name="T58" fmla="*/ 2147483647 w 337"/>
              <a:gd name="T59" fmla="*/ 2147483647 h 3858"/>
              <a:gd name="T60" fmla="*/ 2147483647 w 337"/>
              <a:gd name="T61" fmla="*/ 2147483647 h 3858"/>
              <a:gd name="T62" fmla="*/ 2147483647 w 337"/>
              <a:gd name="T63" fmla="*/ 2147483647 h 3858"/>
              <a:gd name="T64" fmla="*/ 2147483647 w 337"/>
              <a:gd name="T65" fmla="*/ 2147483647 h 3858"/>
              <a:gd name="T66" fmla="*/ 2147483647 w 337"/>
              <a:gd name="T67" fmla="*/ 2147483647 h 3858"/>
              <a:gd name="T68" fmla="*/ 2147483647 w 337"/>
              <a:gd name="T69" fmla="*/ 2147483647 h 3858"/>
              <a:gd name="T70" fmla="*/ 2147483647 w 337"/>
              <a:gd name="T71" fmla="*/ 0 h 38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37" h="3858">
                <a:moveTo>
                  <a:pt x="0" y="0"/>
                </a:moveTo>
                <a:lnTo>
                  <a:pt x="0" y="3809"/>
                </a:lnTo>
                <a:lnTo>
                  <a:pt x="2" y="3811"/>
                </a:lnTo>
                <a:lnTo>
                  <a:pt x="4" y="3812"/>
                </a:lnTo>
                <a:lnTo>
                  <a:pt x="7" y="3814"/>
                </a:lnTo>
                <a:lnTo>
                  <a:pt x="9" y="3817"/>
                </a:lnTo>
                <a:lnTo>
                  <a:pt x="11" y="3819"/>
                </a:lnTo>
                <a:lnTo>
                  <a:pt x="14" y="3820"/>
                </a:lnTo>
                <a:lnTo>
                  <a:pt x="17" y="3823"/>
                </a:lnTo>
                <a:lnTo>
                  <a:pt x="22" y="3827"/>
                </a:lnTo>
                <a:lnTo>
                  <a:pt x="26" y="3830"/>
                </a:lnTo>
                <a:lnTo>
                  <a:pt x="30" y="3834"/>
                </a:lnTo>
                <a:lnTo>
                  <a:pt x="34" y="3837"/>
                </a:lnTo>
                <a:lnTo>
                  <a:pt x="39" y="3839"/>
                </a:lnTo>
                <a:lnTo>
                  <a:pt x="45" y="3842"/>
                </a:lnTo>
                <a:lnTo>
                  <a:pt x="49" y="3844"/>
                </a:lnTo>
                <a:lnTo>
                  <a:pt x="54" y="3846"/>
                </a:lnTo>
                <a:lnTo>
                  <a:pt x="61" y="3849"/>
                </a:lnTo>
                <a:lnTo>
                  <a:pt x="66" y="3851"/>
                </a:lnTo>
                <a:lnTo>
                  <a:pt x="73" y="3853"/>
                </a:lnTo>
                <a:lnTo>
                  <a:pt x="80" y="3854"/>
                </a:lnTo>
                <a:lnTo>
                  <a:pt x="87" y="3855"/>
                </a:lnTo>
                <a:lnTo>
                  <a:pt x="94" y="3857"/>
                </a:lnTo>
                <a:lnTo>
                  <a:pt x="101" y="3858"/>
                </a:lnTo>
                <a:lnTo>
                  <a:pt x="108" y="3858"/>
                </a:lnTo>
                <a:lnTo>
                  <a:pt x="114" y="3858"/>
                </a:lnTo>
                <a:lnTo>
                  <a:pt x="121" y="3858"/>
                </a:lnTo>
                <a:lnTo>
                  <a:pt x="128" y="3858"/>
                </a:lnTo>
                <a:lnTo>
                  <a:pt x="135" y="3857"/>
                </a:lnTo>
                <a:lnTo>
                  <a:pt x="142" y="3855"/>
                </a:lnTo>
                <a:lnTo>
                  <a:pt x="148" y="3854"/>
                </a:lnTo>
                <a:lnTo>
                  <a:pt x="153" y="3852"/>
                </a:lnTo>
                <a:lnTo>
                  <a:pt x="159" y="3850"/>
                </a:lnTo>
                <a:lnTo>
                  <a:pt x="165" y="3847"/>
                </a:lnTo>
                <a:lnTo>
                  <a:pt x="169" y="3844"/>
                </a:lnTo>
                <a:lnTo>
                  <a:pt x="174" y="3842"/>
                </a:lnTo>
                <a:lnTo>
                  <a:pt x="177" y="3838"/>
                </a:lnTo>
                <a:lnTo>
                  <a:pt x="181" y="3835"/>
                </a:lnTo>
                <a:lnTo>
                  <a:pt x="185" y="3830"/>
                </a:lnTo>
                <a:lnTo>
                  <a:pt x="191" y="3825"/>
                </a:lnTo>
                <a:lnTo>
                  <a:pt x="196" y="3819"/>
                </a:lnTo>
                <a:lnTo>
                  <a:pt x="200" y="3813"/>
                </a:lnTo>
                <a:lnTo>
                  <a:pt x="204" y="3811"/>
                </a:lnTo>
                <a:lnTo>
                  <a:pt x="208" y="3807"/>
                </a:lnTo>
                <a:lnTo>
                  <a:pt x="212" y="3804"/>
                </a:lnTo>
                <a:lnTo>
                  <a:pt x="216" y="3802"/>
                </a:lnTo>
                <a:lnTo>
                  <a:pt x="221" y="3798"/>
                </a:lnTo>
                <a:lnTo>
                  <a:pt x="225" y="3796"/>
                </a:lnTo>
                <a:lnTo>
                  <a:pt x="230" y="3794"/>
                </a:lnTo>
                <a:lnTo>
                  <a:pt x="235" y="3791"/>
                </a:lnTo>
                <a:lnTo>
                  <a:pt x="240" y="3790"/>
                </a:lnTo>
                <a:lnTo>
                  <a:pt x="245" y="3788"/>
                </a:lnTo>
                <a:lnTo>
                  <a:pt x="251" y="3787"/>
                </a:lnTo>
                <a:lnTo>
                  <a:pt x="256" y="3786"/>
                </a:lnTo>
                <a:lnTo>
                  <a:pt x="261" y="3785"/>
                </a:lnTo>
                <a:lnTo>
                  <a:pt x="267" y="3783"/>
                </a:lnTo>
                <a:lnTo>
                  <a:pt x="272" y="3783"/>
                </a:lnTo>
                <a:lnTo>
                  <a:pt x="278" y="3782"/>
                </a:lnTo>
                <a:lnTo>
                  <a:pt x="285" y="3782"/>
                </a:lnTo>
                <a:lnTo>
                  <a:pt x="291" y="3782"/>
                </a:lnTo>
                <a:lnTo>
                  <a:pt x="296" y="3783"/>
                </a:lnTo>
                <a:lnTo>
                  <a:pt x="302" y="3783"/>
                </a:lnTo>
                <a:lnTo>
                  <a:pt x="308" y="3785"/>
                </a:lnTo>
                <a:lnTo>
                  <a:pt x="312" y="3786"/>
                </a:lnTo>
                <a:lnTo>
                  <a:pt x="318" y="3788"/>
                </a:lnTo>
                <a:lnTo>
                  <a:pt x="323" y="3790"/>
                </a:lnTo>
                <a:lnTo>
                  <a:pt x="327" y="3793"/>
                </a:lnTo>
                <a:lnTo>
                  <a:pt x="332" y="3796"/>
                </a:lnTo>
                <a:lnTo>
                  <a:pt x="335" y="3799"/>
                </a:lnTo>
                <a:lnTo>
                  <a:pt x="337" y="3799"/>
                </a:lnTo>
                <a:lnTo>
                  <a:pt x="337" y="3801"/>
                </a:lnTo>
                <a:lnTo>
                  <a:pt x="33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2" name="Line 43"/>
          <p:cNvSpPr>
            <a:spLocks noChangeShapeType="1"/>
          </p:cNvSpPr>
          <p:nvPr/>
        </p:nvSpPr>
        <p:spPr bwMode="auto">
          <a:xfrm flipH="1">
            <a:off x="1374775" y="2732088"/>
            <a:ext cx="62198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3" name="Line 44"/>
          <p:cNvSpPr>
            <a:spLocks noChangeShapeType="1"/>
          </p:cNvSpPr>
          <p:nvPr/>
        </p:nvSpPr>
        <p:spPr bwMode="auto">
          <a:xfrm>
            <a:off x="2019300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4" name="Line 45"/>
          <p:cNvSpPr>
            <a:spLocks noChangeShapeType="1"/>
          </p:cNvSpPr>
          <p:nvPr/>
        </p:nvSpPr>
        <p:spPr bwMode="auto">
          <a:xfrm>
            <a:off x="2203450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5" name="Line 46"/>
          <p:cNvSpPr>
            <a:spLocks noChangeShapeType="1"/>
          </p:cNvSpPr>
          <p:nvPr/>
        </p:nvSpPr>
        <p:spPr bwMode="auto">
          <a:xfrm>
            <a:off x="2689225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6" name="Line 47"/>
          <p:cNvSpPr>
            <a:spLocks noChangeShapeType="1"/>
          </p:cNvSpPr>
          <p:nvPr/>
        </p:nvSpPr>
        <p:spPr bwMode="auto">
          <a:xfrm>
            <a:off x="2867025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7" name="Line 48"/>
          <p:cNvSpPr>
            <a:spLocks noChangeShapeType="1"/>
          </p:cNvSpPr>
          <p:nvPr/>
        </p:nvSpPr>
        <p:spPr bwMode="auto">
          <a:xfrm>
            <a:off x="3387725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8" name="Line 49"/>
          <p:cNvSpPr>
            <a:spLocks noChangeShapeType="1"/>
          </p:cNvSpPr>
          <p:nvPr/>
        </p:nvSpPr>
        <p:spPr bwMode="auto">
          <a:xfrm>
            <a:off x="3563938" y="2732088"/>
            <a:ext cx="1587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9" name="Line 50"/>
          <p:cNvSpPr>
            <a:spLocks noChangeShapeType="1"/>
          </p:cNvSpPr>
          <p:nvPr/>
        </p:nvSpPr>
        <p:spPr bwMode="auto">
          <a:xfrm>
            <a:off x="4090988" y="2732088"/>
            <a:ext cx="1587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0" name="Line 51"/>
          <p:cNvSpPr>
            <a:spLocks noChangeShapeType="1"/>
          </p:cNvSpPr>
          <p:nvPr/>
        </p:nvSpPr>
        <p:spPr bwMode="auto">
          <a:xfrm>
            <a:off x="4270375" y="2732088"/>
            <a:ext cx="1588" cy="1155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1" name="Freeform 52"/>
          <p:cNvSpPr>
            <a:spLocks/>
          </p:cNvSpPr>
          <p:nvPr/>
        </p:nvSpPr>
        <p:spPr bwMode="auto">
          <a:xfrm>
            <a:off x="4606925" y="3689350"/>
            <a:ext cx="395288" cy="180975"/>
          </a:xfrm>
          <a:custGeom>
            <a:avLst/>
            <a:gdLst>
              <a:gd name="T0" fmla="*/ 2147483647 w 745"/>
              <a:gd name="T1" fmla="*/ 2147483647 h 342"/>
              <a:gd name="T2" fmla="*/ 0 w 745"/>
              <a:gd name="T3" fmla="*/ 2147483647 h 342"/>
              <a:gd name="T4" fmla="*/ 0 w 745"/>
              <a:gd name="T5" fmla="*/ 2147483647 h 342"/>
              <a:gd name="T6" fmla="*/ 2147483647 w 745"/>
              <a:gd name="T7" fmla="*/ 0 h 342"/>
              <a:gd name="T8" fmla="*/ 2147483647 w 745"/>
              <a:gd name="T9" fmla="*/ 2147483647 h 3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5" h="342">
                <a:moveTo>
                  <a:pt x="745" y="154"/>
                </a:moveTo>
                <a:lnTo>
                  <a:pt x="0" y="342"/>
                </a:lnTo>
                <a:lnTo>
                  <a:pt x="0" y="186"/>
                </a:lnTo>
                <a:lnTo>
                  <a:pt x="745" y="0"/>
                </a:lnTo>
                <a:lnTo>
                  <a:pt x="745" y="15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2" name="Freeform 53"/>
          <p:cNvSpPr>
            <a:spLocks/>
          </p:cNvSpPr>
          <p:nvPr/>
        </p:nvSpPr>
        <p:spPr bwMode="auto">
          <a:xfrm>
            <a:off x="4606925" y="3770313"/>
            <a:ext cx="395288" cy="176212"/>
          </a:xfrm>
          <a:custGeom>
            <a:avLst/>
            <a:gdLst>
              <a:gd name="T0" fmla="*/ 2147483647 w 745"/>
              <a:gd name="T1" fmla="*/ 0 h 332"/>
              <a:gd name="T2" fmla="*/ 0 w 745"/>
              <a:gd name="T3" fmla="*/ 2147483647 h 332"/>
              <a:gd name="T4" fmla="*/ 0 w 745"/>
              <a:gd name="T5" fmla="*/ 2147483647 h 332"/>
              <a:gd name="T6" fmla="*/ 2147483647 w 745"/>
              <a:gd name="T7" fmla="*/ 2147483647 h 332"/>
              <a:gd name="T8" fmla="*/ 2147483647 w 745"/>
              <a:gd name="T9" fmla="*/ 0 h 3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5" h="332">
                <a:moveTo>
                  <a:pt x="745" y="0"/>
                </a:moveTo>
                <a:lnTo>
                  <a:pt x="0" y="188"/>
                </a:lnTo>
                <a:lnTo>
                  <a:pt x="0" y="332"/>
                </a:lnTo>
                <a:lnTo>
                  <a:pt x="745" y="144"/>
                </a:lnTo>
                <a:lnTo>
                  <a:pt x="74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3" name="Line 54"/>
          <p:cNvSpPr>
            <a:spLocks noChangeShapeType="1"/>
          </p:cNvSpPr>
          <p:nvPr/>
        </p:nvSpPr>
        <p:spPr bwMode="auto">
          <a:xfrm>
            <a:off x="5002213" y="2732088"/>
            <a:ext cx="1587" cy="20145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4" name="Freeform 55"/>
          <p:cNvSpPr>
            <a:spLocks/>
          </p:cNvSpPr>
          <p:nvPr/>
        </p:nvSpPr>
        <p:spPr bwMode="auto">
          <a:xfrm>
            <a:off x="5180013" y="3459163"/>
            <a:ext cx="738187" cy="268287"/>
          </a:xfrm>
          <a:custGeom>
            <a:avLst/>
            <a:gdLst>
              <a:gd name="T0" fmla="*/ 2147483647 w 1396"/>
              <a:gd name="T1" fmla="*/ 2147483647 h 505"/>
              <a:gd name="T2" fmla="*/ 0 w 1396"/>
              <a:gd name="T3" fmla="*/ 2147483647 h 505"/>
              <a:gd name="T4" fmla="*/ 0 w 1396"/>
              <a:gd name="T5" fmla="*/ 2147483647 h 505"/>
              <a:gd name="T6" fmla="*/ 2147483647 w 1396"/>
              <a:gd name="T7" fmla="*/ 0 h 505"/>
              <a:gd name="T8" fmla="*/ 2147483647 w 1396"/>
              <a:gd name="T9" fmla="*/ 2147483647 h 50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96" h="505">
                <a:moveTo>
                  <a:pt x="1396" y="155"/>
                </a:moveTo>
                <a:lnTo>
                  <a:pt x="0" y="505"/>
                </a:lnTo>
                <a:lnTo>
                  <a:pt x="0" y="349"/>
                </a:lnTo>
                <a:lnTo>
                  <a:pt x="1396" y="0"/>
                </a:lnTo>
                <a:lnTo>
                  <a:pt x="1396" y="15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5" name="Freeform 56"/>
          <p:cNvSpPr>
            <a:spLocks/>
          </p:cNvSpPr>
          <p:nvPr/>
        </p:nvSpPr>
        <p:spPr bwMode="auto">
          <a:xfrm>
            <a:off x="5180013" y="3541713"/>
            <a:ext cx="738187" cy="260350"/>
          </a:xfrm>
          <a:custGeom>
            <a:avLst/>
            <a:gdLst>
              <a:gd name="T0" fmla="*/ 2147483647 w 1396"/>
              <a:gd name="T1" fmla="*/ 2147483647 h 492"/>
              <a:gd name="T2" fmla="*/ 0 w 1396"/>
              <a:gd name="T3" fmla="*/ 2147483647 h 492"/>
              <a:gd name="T4" fmla="*/ 0 w 1396"/>
              <a:gd name="T5" fmla="*/ 2147483647 h 492"/>
              <a:gd name="T6" fmla="*/ 2147483647 w 1396"/>
              <a:gd name="T7" fmla="*/ 0 h 492"/>
              <a:gd name="T8" fmla="*/ 2147483647 w 1396"/>
              <a:gd name="T9" fmla="*/ 2147483647 h 4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96" h="492">
                <a:moveTo>
                  <a:pt x="1396" y="140"/>
                </a:moveTo>
                <a:lnTo>
                  <a:pt x="0" y="492"/>
                </a:lnTo>
                <a:lnTo>
                  <a:pt x="0" y="350"/>
                </a:lnTo>
                <a:lnTo>
                  <a:pt x="1396" y="0"/>
                </a:lnTo>
                <a:lnTo>
                  <a:pt x="1396" y="14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6" name="Line 57"/>
          <p:cNvSpPr>
            <a:spLocks noChangeShapeType="1"/>
          </p:cNvSpPr>
          <p:nvPr/>
        </p:nvSpPr>
        <p:spPr bwMode="auto">
          <a:xfrm>
            <a:off x="5180013" y="2732088"/>
            <a:ext cx="1587" cy="20113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7" name="Line 58"/>
          <p:cNvSpPr>
            <a:spLocks noChangeShapeType="1"/>
          </p:cNvSpPr>
          <p:nvPr/>
        </p:nvSpPr>
        <p:spPr bwMode="auto">
          <a:xfrm>
            <a:off x="5918200" y="2732088"/>
            <a:ext cx="1588" cy="2044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8" name="Freeform 59"/>
          <p:cNvSpPr>
            <a:spLocks/>
          </p:cNvSpPr>
          <p:nvPr/>
        </p:nvSpPr>
        <p:spPr bwMode="auto">
          <a:xfrm>
            <a:off x="6002338" y="4762500"/>
            <a:ext cx="93662" cy="46038"/>
          </a:xfrm>
          <a:custGeom>
            <a:avLst/>
            <a:gdLst>
              <a:gd name="T0" fmla="*/ 2147483647 w 178"/>
              <a:gd name="T1" fmla="*/ 2147483647 h 87"/>
              <a:gd name="T2" fmla="*/ 0 w 178"/>
              <a:gd name="T3" fmla="*/ 2147483647 h 87"/>
              <a:gd name="T4" fmla="*/ 2147483647 w 178"/>
              <a:gd name="T5" fmla="*/ 2147483647 h 87"/>
              <a:gd name="T6" fmla="*/ 2147483647 w 178"/>
              <a:gd name="T7" fmla="*/ 2147483647 h 87"/>
              <a:gd name="T8" fmla="*/ 2147483647 w 178"/>
              <a:gd name="T9" fmla="*/ 2147483647 h 87"/>
              <a:gd name="T10" fmla="*/ 2147483647 w 178"/>
              <a:gd name="T11" fmla="*/ 2147483647 h 87"/>
              <a:gd name="T12" fmla="*/ 2147483647 w 178"/>
              <a:gd name="T13" fmla="*/ 2147483647 h 87"/>
              <a:gd name="T14" fmla="*/ 2147483647 w 178"/>
              <a:gd name="T15" fmla="*/ 2147483647 h 87"/>
              <a:gd name="T16" fmla="*/ 2147483647 w 178"/>
              <a:gd name="T17" fmla="*/ 2147483647 h 87"/>
              <a:gd name="T18" fmla="*/ 2147483647 w 178"/>
              <a:gd name="T19" fmla="*/ 2147483647 h 87"/>
              <a:gd name="T20" fmla="*/ 2147483647 w 178"/>
              <a:gd name="T21" fmla="*/ 2147483647 h 87"/>
              <a:gd name="T22" fmla="*/ 2147483647 w 178"/>
              <a:gd name="T23" fmla="*/ 2147483647 h 87"/>
              <a:gd name="T24" fmla="*/ 2147483647 w 178"/>
              <a:gd name="T25" fmla="*/ 2147483647 h 87"/>
              <a:gd name="T26" fmla="*/ 2147483647 w 178"/>
              <a:gd name="T27" fmla="*/ 2147483647 h 87"/>
              <a:gd name="T28" fmla="*/ 2147483647 w 178"/>
              <a:gd name="T29" fmla="*/ 2147483647 h 87"/>
              <a:gd name="T30" fmla="*/ 2147483647 w 178"/>
              <a:gd name="T31" fmla="*/ 2147483647 h 87"/>
              <a:gd name="T32" fmla="*/ 2147483647 w 178"/>
              <a:gd name="T33" fmla="*/ 0 h 87"/>
              <a:gd name="T34" fmla="*/ 2147483647 w 178"/>
              <a:gd name="T35" fmla="*/ 0 h 87"/>
              <a:gd name="T36" fmla="*/ 2147483647 w 178"/>
              <a:gd name="T37" fmla="*/ 0 h 87"/>
              <a:gd name="T38" fmla="*/ 2147483647 w 178"/>
              <a:gd name="T39" fmla="*/ 2147483647 h 87"/>
              <a:gd name="T40" fmla="*/ 2147483647 w 178"/>
              <a:gd name="T41" fmla="*/ 2147483647 h 87"/>
              <a:gd name="T42" fmla="*/ 2147483647 w 178"/>
              <a:gd name="T43" fmla="*/ 2147483647 h 87"/>
              <a:gd name="T44" fmla="*/ 2147483647 w 178"/>
              <a:gd name="T45" fmla="*/ 2147483647 h 87"/>
              <a:gd name="T46" fmla="*/ 2147483647 w 178"/>
              <a:gd name="T47" fmla="*/ 2147483647 h 87"/>
              <a:gd name="T48" fmla="*/ 2147483647 w 178"/>
              <a:gd name="T49" fmla="*/ 2147483647 h 87"/>
              <a:gd name="T50" fmla="*/ 2147483647 w 178"/>
              <a:gd name="T51" fmla="*/ 2147483647 h 87"/>
              <a:gd name="T52" fmla="*/ 2147483647 w 178"/>
              <a:gd name="T53" fmla="*/ 2147483647 h 87"/>
              <a:gd name="T54" fmla="*/ 2147483647 w 178"/>
              <a:gd name="T55" fmla="*/ 2147483647 h 87"/>
              <a:gd name="T56" fmla="*/ 2147483647 w 178"/>
              <a:gd name="T57" fmla="*/ 2147483647 h 87"/>
              <a:gd name="T58" fmla="*/ 2147483647 w 178"/>
              <a:gd name="T59" fmla="*/ 2147483647 h 87"/>
              <a:gd name="T60" fmla="*/ 2147483647 w 178"/>
              <a:gd name="T61" fmla="*/ 2147483647 h 87"/>
              <a:gd name="T62" fmla="*/ 2147483647 w 178"/>
              <a:gd name="T63" fmla="*/ 2147483647 h 87"/>
              <a:gd name="T64" fmla="*/ 2147483647 w 178"/>
              <a:gd name="T65" fmla="*/ 2147483647 h 87"/>
              <a:gd name="T66" fmla="*/ 2147483647 w 178"/>
              <a:gd name="T67" fmla="*/ 2147483647 h 87"/>
              <a:gd name="T68" fmla="*/ 2147483647 w 178"/>
              <a:gd name="T69" fmla="*/ 2147483647 h 87"/>
              <a:gd name="T70" fmla="*/ 2147483647 w 17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78" h="87">
                <a:moveTo>
                  <a:pt x="91" y="87"/>
                </a:moveTo>
                <a:lnTo>
                  <a:pt x="0" y="46"/>
                </a:lnTo>
                <a:lnTo>
                  <a:pt x="9" y="39"/>
                </a:lnTo>
                <a:lnTo>
                  <a:pt x="20" y="32"/>
                </a:lnTo>
                <a:lnTo>
                  <a:pt x="25" y="29"/>
                </a:lnTo>
                <a:lnTo>
                  <a:pt x="32" y="24"/>
                </a:lnTo>
                <a:lnTo>
                  <a:pt x="38" y="21"/>
                </a:lnTo>
                <a:lnTo>
                  <a:pt x="45" y="16"/>
                </a:lnTo>
                <a:lnTo>
                  <a:pt x="52" y="13"/>
                </a:lnTo>
                <a:lnTo>
                  <a:pt x="59" y="11"/>
                </a:lnTo>
                <a:lnTo>
                  <a:pt x="65" y="7"/>
                </a:lnTo>
                <a:lnTo>
                  <a:pt x="73" y="6"/>
                </a:lnTo>
                <a:lnTo>
                  <a:pt x="81" y="4"/>
                </a:lnTo>
                <a:lnTo>
                  <a:pt x="89" y="3"/>
                </a:lnTo>
                <a:lnTo>
                  <a:pt x="98" y="1"/>
                </a:lnTo>
                <a:lnTo>
                  <a:pt x="107" y="1"/>
                </a:lnTo>
                <a:lnTo>
                  <a:pt x="115" y="0"/>
                </a:lnTo>
                <a:lnTo>
                  <a:pt x="123" y="0"/>
                </a:lnTo>
                <a:lnTo>
                  <a:pt x="132" y="0"/>
                </a:lnTo>
                <a:lnTo>
                  <a:pt x="138" y="1"/>
                </a:lnTo>
                <a:lnTo>
                  <a:pt x="143" y="1"/>
                </a:lnTo>
                <a:lnTo>
                  <a:pt x="148" y="1"/>
                </a:lnTo>
                <a:lnTo>
                  <a:pt x="151" y="3"/>
                </a:lnTo>
                <a:lnTo>
                  <a:pt x="155" y="4"/>
                </a:lnTo>
                <a:lnTo>
                  <a:pt x="158" y="4"/>
                </a:lnTo>
                <a:lnTo>
                  <a:pt x="162" y="5"/>
                </a:lnTo>
                <a:lnTo>
                  <a:pt x="165" y="7"/>
                </a:lnTo>
                <a:lnTo>
                  <a:pt x="167" y="8"/>
                </a:lnTo>
                <a:lnTo>
                  <a:pt x="171" y="11"/>
                </a:lnTo>
                <a:lnTo>
                  <a:pt x="172" y="12"/>
                </a:lnTo>
                <a:lnTo>
                  <a:pt x="174" y="14"/>
                </a:lnTo>
                <a:lnTo>
                  <a:pt x="177" y="16"/>
                </a:lnTo>
                <a:lnTo>
                  <a:pt x="178" y="19"/>
                </a:lnTo>
                <a:lnTo>
                  <a:pt x="178" y="31"/>
                </a:lnTo>
                <a:lnTo>
                  <a:pt x="155" y="87"/>
                </a:lnTo>
                <a:lnTo>
                  <a:pt x="91" y="8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19" name="Freeform 60"/>
          <p:cNvSpPr>
            <a:spLocks/>
          </p:cNvSpPr>
          <p:nvPr/>
        </p:nvSpPr>
        <p:spPr bwMode="auto">
          <a:xfrm>
            <a:off x="6096000" y="3225800"/>
            <a:ext cx="754063" cy="271463"/>
          </a:xfrm>
          <a:custGeom>
            <a:avLst/>
            <a:gdLst>
              <a:gd name="T0" fmla="*/ 2147483647 w 1423"/>
              <a:gd name="T1" fmla="*/ 0 h 512"/>
              <a:gd name="T2" fmla="*/ 0 w 1423"/>
              <a:gd name="T3" fmla="*/ 2147483647 h 512"/>
              <a:gd name="T4" fmla="*/ 0 w 1423"/>
              <a:gd name="T5" fmla="*/ 2147483647 h 512"/>
              <a:gd name="T6" fmla="*/ 2147483647 w 1423"/>
              <a:gd name="T7" fmla="*/ 2147483647 h 512"/>
              <a:gd name="T8" fmla="*/ 2147483647 w 1423"/>
              <a:gd name="T9" fmla="*/ 0 h 5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23" h="512">
                <a:moveTo>
                  <a:pt x="1423" y="0"/>
                </a:moveTo>
                <a:lnTo>
                  <a:pt x="0" y="356"/>
                </a:lnTo>
                <a:lnTo>
                  <a:pt x="0" y="512"/>
                </a:lnTo>
                <a:lnTo>
                  <a:pt x="1423" y="155"/>
                </a:lnTo>
                <a:lnTo>
                  <a:pt x="142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0" name="Freeform 61"/>
          <p:cNvSpPr>
            <a:spLocks/>
          </p:cNvSpPr>
          <p:nvPr/>
        </p:nvSpPr>
        <p:spPr bwMode="auto">
          <a:xfrm>
            <a:off x="6096000" y="3308350"/>
            <a:ext cx="754063" cy="263525"/>
          </a:xfrm>
          <a:custGeom>
            <a:avLst/>
            <a:gdLst>
              <a:gd name="T0" fmla="*/ 2147483647 w 1423"/>
              <a:gd name="T1" fmla="*/ 0 h 497"/>
              <a:gd name="T2" fmla="*/ 0 w 1423"/>
              <a:gd name="T3" fmla="*/ 2147483647 h 497"/>
              <a:gd name="T4" fmla="*/ 0 w 1423"/>
              <a:gd name="T5" fmla="*/ 2147483647 h 497"/>
              <a:gd name="T6" fmla="*/ 2147483647 w 1423"/>
              <a:gd name="T7" fmla="*/ 2147483647 h 497"/>
              <a:gd name="T8" fmla="*/ 2147483647 w 1423"/>
              <a:gd name="T9" fmla="*/ 0 h 4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23" h="497">
                <a:moveTo>
                  <a:pt x="1423" y="0"/>
                </a:moveTo>
                <a:lnTo>
                  <a:pt x="0" y="357"/>
                </a:lnTo>
                <a:lnTo>
                  <a:pt x="0" y="497"/>
                </a:lnTo>
                <a:lnTo>
                  <a:pt x="1423" y="138"/>
                </a:lnTo>
                <a:lnTo>
                  <a:pt x="142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1" name="Line 62"/>
          <p:cNvSpPr>
            <a:spLocks noChangeShapeType="1"/>
          </p:cNvSpPr>
          <p:nvPr/>
        </p:nvSpPr>
        <p:spPr bwMode="auto">
          <a:xfrm>
            <a:off x="6096000" y="2732088"/>
            <a:ext cx="1588" cy="2057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2" name="Line 63"/>
          <p:cNvSpPr>
            <a:spLocks noChangeShapeType="1"/>
          </p:cNvSpPr>
          <p:nvPr/>
        </p:nvSpPr>
        <p:spPr bwMode="auto">
          <a:xfrm>
            <a:off x="6850063" y="2732088"/>
            <a:ext cx="1587" cy="2038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3" name="Freeform 64"/>
          <p:cNvSpPr>
            <a:spLocks/>
          </p:cNvSpPr>
          <p:nvPr/>
        </p:nvSpPr>
        <p:spPr bwMode="auto">
          <a:xfrm>
            <a:off x="6923088" y="4757738"/>
            <a:ext cx="85725" cy="34925"/>
          </a:xfrm>
          <a:custGeom>
            <a:avLst/>
            <a:gdLst>
              <a:gd name="T0" fmla="*/ 2147483647 w 163"/>
              <a:gd name="T1" fmla="*/ 0 h 68"/>
              <a:gd name="T2" fmla="*/ 2147483647 w 163"/>
              <a:gd name="T3" fmla="*/ 0 h 68"/>
              <a:gd name="T4" fmla="*/ 2147483647 w 163"/>
              <a:gd name="T5" fmla="*/ 0 h 68"/>
              <a:gd name="T6" fmla="*/ 2147483647 w 163"/>
              <a:gd name="T7" fmla="*/ 2147483647 h 68"/>
              <a:gd name="T8" fmla="*/ 2147483647 w 163"/>
              <a:gd name="T9" fmla="*/ 2147483647 h 68"/>
              <a:gd name="T10" fmla="*/ 2147483647 w 163"/>
              <a:gd name="T11" fmla="*/ 2147483647 h 68"/>
              <a:gd name="T12" fmla="*/ 2147483647 w 163"/>
              <a:gd name="T13" fmla="*/ 2147483647 h 68"/>
              <a:gd name="T14" fmla="*/ 2147483647 w 163"/>
              <a:gd name="T15" fmla="*/ 2147483647 h 68"/>
              <a:gd name="T16" fmla="*/ 2147483647 w 163"/>
              <a:gd name="T17" fmla="*/ 2147483647 h 68"/>
              <a:gd name="T18" fmla="*/ 2147483647 w 163"/>
              <a:gd name="T19" fmla="*/ 2147483647 h 68"/>
              <a:gd name="T20" fmla="*/ 2147483647 w 163"/>
              <a:gd name="T21" fmla="*/ 2147483647 h 68"/>
              <a:gd name="T22" fmla="*/ 2147483647 w 163"/>
              <a:gd name="T23" fmla="*/ 2147483647 h 68"/>
              <a:gd name="T24" fmla="*/ 2147483647 w 163"/>
              <a:gd name="T25" fmla="*/ 2147483647 h 68"/>
              <a:gd name="T26" fmla="*/ 2147483647 w 163"/>
              <a:gd name="T27" fmla="*/ 2147483647 h 68"/>
              <a:gd name="T28" fmla="*/ 2147483647 w 163"/>
              <a:gd name="T29" fmla="*/ 2147483647 h 68"/>
              <a:gd name="T30" fmla="*/ 2147483647 w 163"/>
              <a:gd name="T31" fmla="*/ 2147483647 h 68"/>
              <a:gd name="T32" fmla="*/ 2147483647 w 163"/>
              <a:gd name="T33" fmla="*/ 2147483647 h 68"/>
              <a:gd name="T34" fmla="*/ 2147483647 w 163"/>
              <a:gd name="T35" fmla="*/ 2147483647 h 68"/>
              <a:gd name="T36" fmla="*/ 2147483647 w 163"/>
              <a:gd name="T37" fmla="*/ 2147483647 h 68"/>
              <a:gd name="T38" fmla="*/ 2147483647 w 163"/>
              <a:gd name="T39" fmla="*/ 2147483647 h 68"/>
              <a:gd name="T40" fmla="*/ 2147483647 w 163"/>
              <a:gd name="T41" fmla="*/ 2147483647 h 68"/>
              <a:gd name="T42" fmla="*/ 2147483647 w 163"/>
              <a:gd name="T43" fmla="*/ 2147483647 h 68"/>
              <a:gd name="T44" fmla="*/ 2147483647 w 163"/>
              <a:gd name="T45" fmla="*/ 2147483647 h 68"/>
              <a:gd name="T46" fmla="*/ 2147483647 w 163"/>
              <a:gd name="T47" fmla="*/ 2147483647 h 68"/>
              <a:gd name="T48" fmla="*/ 2147483647 w 163"/>
              <a:gd name="T49" fmla="*/ 2147483647 h 68"/>
              <a:gd name="T50" fmla="*/ 2147483647 w 163"/>
              <a:gd name="T51" fmla="*/ 2147483647 h 68"/>
              <a:gd name="T52" fmla="*/ 2147483647 w 163"/>
              <a:gd name="T53" fmla="*/ 2147483647 h 68"/>
              <a:gd name="T54" fmla="*/ 2147483647 w 163"/>
              <a:gd name="T55" fmla="*/ 2147483647 h 68"/>
              <a:gd name="T56" fmla="*/ 2147483647 w 163"/>
              <a:gd name="T57" fmla="*/ 2147483647 h 68"/>
              <a:gd name="T58" fmla="*/ 2147483647 w 163"/>
              <a:gd name="T59" fmla="*/ 2147483647 h 68"/>
              <a:gd name="T60" fmla="*/ 2147483647 w 163"/>
              <a:gd name="T61" fmla="*/ 2147483647 h 68"/>
              <a:gd name="T62" fmla="*/ 2147483647 w 163"/>
              <a:gd name="T63" fmla="*/ 2147483647 h 68"/>
              <a:gd name="T64" fmla="*/ 2147483647 w 163"/>
              <a:gd name="T65" fmla="*/ 2147483647 h 68"/>
              <a:gd name="T66" fmla="*/ 2147483647 w 163"/>
              <a:gd name="T67" fmla="*/ 2147483647 h 68"/>
              <a:gd name="T68" fmla="*/ 2147483647 w 163"/>
              <a:gd name="T69" fmla="*/ 2147483647 h 68"/>
              <a:gd name="T70" fmla="*/ 2147483647 w 163"/>
              <a:gd name="T71" fmla="*/ 2147483647 h 68"/>
              <a:gd name="T72" fmla="*/ 2147483647 w 163"/>
              <a:gd name="T73" fmla="*/ 2147483647 h 68"/>
              <a:gd name="T74" fmla="*/ 0 w 163"/>
              <a:gd name="T75" fmla="*/ 2147483647 h 68"/>
              <a:gd name="T76" fmla="*/ 2147483647 w 163"/>
              <a:gd name="T77" fmla="*/ 2147483647 h 68"/>
              <a:gd name="T78" fmla="*/ 2147483647 w 163"/>
              <a:gd name="T79" fmla="*/ 2147483647 h 68"/>
              <a:gd name="T80" fmla="*/ 2147483647 w 163"/>
              <a:gd name="T81" fmla="*/ 2147483647 h 68"/>
              <a:gd name="T82" fmla="*/ 2147483647 w 163"/>
              <a:gd name="T83" fmla="*/ 2147483647 h 68"/>
              <a:gd name="T84" fmla="*/ 2147483647 w 163"/>
              <a:gd name="T85" fmla="*/ 2147483647 h 68"/>
              <a:gd name="T86" fmla="*/ 2147483647 w 163"/>
              <a:gd name="T87" fmla="*/ 2147483647 h 68"/>
              <a:gd name="T88" fmla="*/ 2147483647 w 163"/>
              <a:gd name="T89" fmla="*/ 2147483647 h 68"/>
              <a:gd name="T90" fmla="*/ 2147483647 w 163"/>
              <a:gd name="T91" fmla="*/ 2147483647 h 68"/>
              <a:gd name="T92" fmla="*/ 2147483647 w 163"/>
              <a:gd name="T93" fmla="*/ 2147483647 h 68"/>
              <a:gd name="T94" fmla="*/ 2147483647 w 163"/>
              <a:gd name="T95" fmla="*/ 2147483647 h 68"/>
              <a:gd name="T96" fmla="*/ 2147483647 w 163"/>
              <a:gd name="T97" fmla="*/ 2147483647 h 68"/>
              <a:gd name="T98" fmla="*/ 2147483647 w 163"/>
              <a:gd name="T99" fmla="*/ 2147483647 h 68"/>
              <a:gd name="T100" fmla="*/ 2147483647 w 163"/>
              <a:gd name="T101" fmla="*/ 2147483647 h 68"/>
              <a:gd name="T102" fmla="*/ 2147483647 w 163"/>
              <a:gd name="T103" fmla="*/ 2147483647 h 68"/>
              <a:gd name="T104" fmla="*/ 2147483647 w 163"/>
              <a:gd name="T105" fmla="*/ 0 h 6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3" h="68">
                <a:moveTo>
                  <a:pt x="56" y="0"/>
                </a:moveTo>
                <a:lnTo>
                  <a:pt x="147" y="0"/>
                </a:lnTo>
                <a:lnTo>
                  <a:pt x="148" y="0"/>
                </a:lnTo>
                <a:lnTo>
                  <a:pt x="149" y="1"/>
                </a:lnTo>
                <a:lnTo>
                  <a:pt x="150" y="1"/>
                </a:lnTo>
                <a:lnTo>
                  <a:pt x="150" y="2"/>
                </a:lnTo>
                <a:lnTo>
                  <a:pt x="152" y="3"/>
                </a:lnTo>
                <a:lnTo>
                  <a:pt x="155" y="6"/>
                </a:lnTo>
                <a:lnTo>
                  <a:pt x="157" y="8"/>
                </a:lnTo>
                <a:lnTo>
                  <a:pt x="159" y="10"/>
                </a:lnTo>
                <a:lnTo>
                  <a:pt x="162" y="13"/>
                </a:lnTo>
                <a:lnTo>
                  <a:pt x="163" y="15"/>
                </a:lnTo>
                <a:lnTo>
                  <a:pt x="163" y="49"/>
                </a:lnTo>
                <a:lnTo>
                  <a:pt x="162" y="50"/>
                </a:lnTo>
                <a:lnTo>
                  <a:pt x="162" y="52"/>
                </a:lnTo>
                <a:lnTo>
                  <a:pt x="160" y="53"/>
                </a:lnTo>
                <a:lnTo>
                  <a:pt x="157" y="56"/>
                </a:lnTo>
                <a:lnTo>
                  <a:pt x="155" y="58"/>
                </a:lnTo>
                <a:lnTo>
                  <a:pt x="151" y="61"/>
                </a:lnTo>
                <a:lnTo>
                  <a:pt x="148" y="63"/>
                </a:lnTo>
                <a:lnTo>
                  <a:pt x="142" y="64"/>
                </a:lnTo>
                <a:lnTo>
                  <a:pt x="138" y="65"/>
                </a:lnTo>
                <a:lnTo>
                  <a:pt x="132" y="66"/>
                </a:lnTo>
                <a:lnTo>
                  <a:pt x="126" y="68"/>
                </a:lnTo>
                <a:lnTo>
                  <a:pt x="119" y="68"/>
                </a:lnTo>
                <a:lnTo>
                  <a:pt x="114" y="68"/>
                </a:lnTo>
                <a:lnTo>
                  <a:pt x="103" y="66"/>
                </a:lnTo>
                <a:lnTo>
                  <a:pt x="92" y="66"/>
                </a:lnTo>
                <a:lnTo>
                  <a:pt x="82" y="65"/>
                </a:lnTo>
                <a:lnTo>
                  <a:pt x="70" y="63"/>
                </a:lnTo>
                <a:lnTo>
                  <a:pt x="60" y="61"/>
                </a:lnTo>
                <a:lnTo>
                  <a:pt x="49" y="58"/>
                </a:lnTo>
                <a:lnTo>
                  <a:pt x="40" y="55"/>
                </a:lnTo>
                <a:lnTo>
                  <a:pt x="31" y="52"/>
                </a:lnTo>
                <a:lnTo>
                  <a:pt x="22" y="47"/>
                </a:lnTo>
                <a:lnTo>
                  <a:pt x="14" y="44"/>
                </a:lnTo>
                <a:lnTo>
                  <a:pt x="7" y="38"/>
                </a:lnTo>
                <a:lnTo>
                  <a:pt x="0" y="33"/>
                </a:lnTo>
                <a:lnTo>
                  <a:pt x="1" y="32"/>
                </a:lnTo>
                <a:lnTo>
                  <a:pt x="3" y="31"/>
                </a:lnTo>
                <a:lnTo>
                  <a:pt x="4" y="30"/>
                </a:lnTo>
                <a:lnTo>
                  <a:pt x="6" y="29"/>
                </a:lnTo>
                <a:lnTo>
                  <a:pt x="7" y="27"/>
                </a:lnTo>
                <a:lnTo>
                  <a:pt x="8" y="26"/>
                </a:lnTo>
                <a:lnTo>
                  <a:pt x="13" y="23"/>
                </a:lnTo>
                <a:lnTo>
                  <a:pt x="19" y="19"/>
                </a:lnTo>
                <a:lnTo>
                  <a:pt x="23" y="16"/>
                </a:lnTo>
                <a:lnTo>
                  <a:pt x="29" y="13"/>
                </a:lnTo>
                <a:lnTo>
                  <a:pt x="33" y="9"/>
                </a:lnTo>
                <a:lnTo>
                  <a:pt x="39" y="7"/>
                </a:lnTo>
                <a:lnTo>
                  <a:pt x="45" y="5"/>
                </a:lnTo>
                <a:lnTo>
                  <a:pt x="51" y="2"/>
                </a:lnTo>
                <a:lnTo>
                  <a:pt x="5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4" name="Line 65"/>
          <p:cNvSpPr>
            <a:spLocks noChangeShapeType="1"/>
          </p:cNvSpPr>
          <p:nvPr/>
        </p:nvSpPr>
        <p:spPr bwMode="auto">
          <a:xfrm>
            <a:off x="7008813" y="2732088"/>
            <a:ext cx="1587" cy="2051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5" name="Line 66"/>
          <p:cNvSpPr>
            <a:spLocks noChangeShapeType="1"/>
          </p:cNvSpPr>
          <p:nvPr/>
        </p:nvSpPr>
        <p:spPr bwMode="auto">
          <a:xfrm flipH="1">
            <a:off x="6096000" y="3225800"/>
            <a:ext cx="754063" cy="188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6" name="Line 67"/>
          <p:cNvSpPr>
            <a:spLocks noChangeShapeType="1"/>
          </p:cNvSpPr>
          <p:nvPr/>
        </p:nvSpPr>
        <p:spPr bwMode="auto">
          <a:xfrm flipH="1">
            <a:off x="6096000" y="3381375"/>
            <a:ext cx="754063" cy="1905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7" name="Line 68"/>
          <p:cNvSpPr>
            <a:spLocks noChangeShapeType="1"/>
          </p:cNvSpPr>
          <p:nvPr/>
        </p:nvSpPr>
        <p:spPr bwMode="auto">
          <a:xfrm flipH="1">
            <a:off x="6688138" y="3308350"/>
            <a:ext cx="161925" cy="412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8" name="Line 69"/>
          <p:cNvSpPr>
            <a:spLocks noChangeShapeType="1"/>
          </p:cNvSpPr>
          <p:nvPr/>
        </p:nvSpPr>
        <p:spPr bwMode="auto">
          <a:xfrm flipH="1">
            <a:off x="6448425" y="3368675"/>
            <a:ext cx="160338" cy="39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9" name="Line 70"/>
          <p:cNvSpPr>
            <a:spLocks noChangeShapeType="1"/>
          </p:cNvSpPr>
          <p:nvPr/>
        </p:nvSpPr>
        <p:spPr bwMode="auto">
          <a:xfrm flipH="1">
            <a:off x="6208713" y="3429000"/>
            <a:ext cx="160337" cy="39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0" name="Line 71"/>
          <p:cNvSpPr>
            <a:spLocks noChangeShapeType="1"/>
          </p:cNvSpPr>
          <p:nvPr/>
        </p:nvSpPr>
        <p:spPr bwMode="auto">
          <a:xfrm flipH="1">
            <a:off x="6096000" y="3489325"/>
            <a:ext cx="33338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1" name="Line 72"/>
          <p:cNvSpPr>
            <a:spLocks noChangeShapeType="1"/>
          </p:cNvSpPr>
          <p:nvPr/>
        </p:nvSpPr>
        <p:spPr bwMode="auto">
          <a:xfrm>
            <a:off x="4181475" y="2732088"/>
            <a:ext cx="1588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2" name="Line 73"/>
          <p:cNvSpPr>
            <a:spLocks noChangeShapeType="1"/>
          </p:cNvSpPr>
          <p:nvPr/>
        </p:nvSpPr>
        <p:spPr bwMode="auto">
          <a:xfrm>
            <a:off x="4181475" y="2978150"/>
            <a:ext cx="1588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3" name="Line 74"/>
          <p:cNvSpPr>
            <a:spLocks noChangeShapeType="1"/>
          </p:cNvSpPr>
          <p:nvPr/>
        </p:nvSpPr>
        <p:spPr bwMode="auto">
          <a:xfrm>
            <a:off x="4181475" y="32258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4" name="Line 75"/>
          <p:cNvSpPr>
            <a:spLocks noChangeShapeType="1"/>
          </p:cNvSpPr>
          <p:nvPr/>
        </p:nvSpPr>
        <p:spPr bwMode="auto">
          <a:xfrm>
            <a:off x="4181475" y="347345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5" name="Line 76"/>
          <p:cNvSpPr>
            <a:spLocks noChangeShapeType="1"/>
          </p:cNvSpPr>
          <p:nvPr/>
        </p:nvSpPr>
        <p:spPr bwMode="auto">
          <a:xfrm>
            <a:off x="4181475" y="37211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6" name="Line 77"/>
          <p:cNvSpPr>
            <a:spLocks noChangeShapeType="1"/>
          </p:cNvSpPr>
          <p:nvPr/>
        </p:nvSpPr>
        <p:spPr bwMode="auto">
          <a:xfrm>
            <a:off x="4165600" y="2732088"/>
            <a:ext cx="1588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7" name="Line 78"/>
          <p:cNvSpPr>
            <a:spLocks noChangeShapeType="1"/>
          </p:cNvSpPr>
          <p:nvPr/>
        </p:nvSpPr>
        <p:spPr bwMode="auto">
          <a:xfrm>
            <a:off x="4165600" y="2978150"/>
            <a:ext cx="1588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8" name="Line 79"/>
          <p:cNvSpPr>
            <a:spLocks noChangeShapeType="1"/>
          </p:cNvSpPr>
          <p:nvPr/>
        </p:nvSpPr>
        <p:spPr bwMode="auto">
          <a:xfrm>
            <a:off x="4165600" y="32258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9" name="Line 80"/>
          <p:cNvSpPr>
            <a:spLocks noChangeShapeType="1"/>
          </p:cNvSpPr>
          <p:nvPr/>
        </p:nvSpPr>
        <p:spPr bwMode="auto">
          <a:xfrm>
            <a:off x="4165600" y="347345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0" name="Line 81"/>
          <p:cNvSpPr>
            <a:spLocks noChangeShapeType="1"/>
          </p:cNvSpPr>
          <p:nvPr/>
        </p:nvSpPr>
        <p:spPr bwMode="auto">
          <a:xfrm>
            <a:off x="4165600" y="37211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1" name="Line 82"/>
          <p:cNvSpPr>
            <a:spLocks noChangeShapeType="1"/>
          </p:cNvSpPr>
          <p:nvPr/>
        </p:nvSpPr>
        <p:spPr bwMode="auto">
          <a:xfrm>
            <a:off x="3465513" y="2732088"/>
            <a:ext cx="1587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2" name="Line 83"/>
          <p:cNvSpPr>
            <a:spLocks noChangeShapeType="1"/>
          </p:cNvSpPr>
          <p:nvPr/>
        </p:nvSpPr>
        <p:spPr bwMode="auto">
          <a:xfrm>
            <a:off x="3465513" y="2978150"/>
            <a:ext cx="1587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3" name="Line 84"/>
          <p:cNvSpPr>
            <a:spLocks noChangeShapeType="1"/>
          </p:cNvSpPr>
          <p:nvPr/>
        </p:nvSpPr>
        <p:spPr bwMode="auto">
          <a:xfrm>
            <a:off x="3465513" y="322580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4" name="Line 85"/>
          <p:cNvSpPr>
            <a:spLocks noChangeShapeType="1"/>
          </p:cNvSpPr>
          <p:nvPr/>
        </p:nvSpPr>
        <p:spPr bwMode="auto">
          <a:xfrm>
            <a:off x="3465513" y="347345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5" name="Line 86"/>
          <p:cNvSpPr>
            <a:spLocks noChangeShapeType="1"/>
          </p:cNvSpPr>
          <p:nvPr/>
        </p:nvSpPr>
        <p:spPr bwMode="auto">
          <a:xfrm>
            <a:off x="3465513" y="372110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6" name="Line 87"/>
          <p:cNvSpPr>
            <a:spLocks noChangeShapeType="1"/>
          </p:cNvSpPr>
          <p:nvPr/>
        </p:nvSpPr>
        <p:spPr bwMode="auto">
          <a:xfrm>
            <a:off x="3481388" y="2732088"/>
            <a:ext cx="1587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7" name="Line 88"/>
          <p:cNvSpPr>
            <a:spLocks noChangeShapeType="1"/>
          </p:cNvSpPr>
          <p:nvPr/>
        </p:nvSpPr>
        <p:spPr bwMode="auto">
          <a:xfrm>
            <a:off x="3481388" y="2978150"/>
            <a:ext cx="1587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8" name="Line 89"/>
          <p:cNvSpPr>
            <a:spLocks noChangeShapeType="1"/>
          </p:cNvSpPr>
          <p:nvPr/>
        </p:nvSpPr>
        <p:spPr bwMode="auto">
          <a:xfrm>
            <a:off x="3481388" y="322580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9" name="Line 90"/>
          <p:cNvSpPr>
            <a:spLocks noChangeShapeType="1"/>
          </p:cNvSpPr>
          <p:nvPr/>
        </p:nvSpPr>
        <p:spPr bwMode="auto">
          <a:xfrm>
            <a:off x="3481388" y="347345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0" name="Line 91"/>
          <p:cNvSpPr>
            <a:spLocks noChangeShapeType="1"/>
          </p:cNvSpPr>
          <p:nvPr/>
        </p:nvSpPr>
        <p:spPr bwMode="auto">
          <a:xfrm>
            <a:off x="3481388" y="3721100"/>
            <a:ext cx="1587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1" name="Line 92"/>
          <p:cNvSpPr>
            <a:spLocks noChangeShapeType="1"/>
          </p:cNvSpPr>
          <p:nvPr/>
        </p:nvSpPr>
        <p:spPr bwMode="auto">
          <a:xfrm>
            <a:off x="2762250" y="2732088"/>
            <a:ext cx="1588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2" name="Line 93"/>
          <p:cNvSpPr>
            <a:spLocks noChangeShapeType="1"/>
          </p:cNvSpPr>
          <p:nvPr/>
        </p:nvSpPr>
        <p:spPr bwMode="auto">
          <a:xfrm>
            <a:off x="2762250" y="2978150"/>
            <a:ext cx="1588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3" name="Line 94"/>
          <p:cNvSpPr>
            <a:spLocks noChangeShapeType="1"/>
          </p:cNvSpPr>
          <p:nvPr/>
        </p:nvSpPr>
        <p:spPr bwMode="auto">
          <a:xfrm>
            <a:off x="2762250" y="32258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4" name="Line 95"/>
          <p:cNvSpPr>
            <a:spLocks noChangeShapeType="1"/>
          </p:cNvSpPr>
          <p:nvPr/>
        </p:nvSpPr>
        <p:spPr bwMode="auto">
          <a:xfrm>
            <a:off x="2762250" y="347345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5" name="Line 96"/>
          <p:cNvSpPr>
            <a:spLocks noChangeShapeType="1"/>
          </p:cNvSpPr>
          <p:nvPr/>
        </p:nvSpPr>
        <p:spPr bwMode="auto">
          <a:xfrm>
            <a:off x="2762250" y="3721100"/>
            <a:ext cx="1588" cy="146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6" name="Line 97"/>
          <p:cNvSpPr>
            <a:spLocks noChangeShapeType="1"/>
          </p:cNvSpPr>
          <p:nvPr/>
        </p:nvSpPr>
        <p:spPr bwMode="auto">
          <a:xfrm>
            <a:off x="2778125" y="2732088"/>
            <a:ext cx="1588" cy="163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7" name="Line 98"/>
          <p:cNvSpPr>
            <a:spLocks noChangeShapeType="1"/>
          </p:cNvSpPr>
          <p:nvPr/>
        </p:nvSpPr>
        <p:spPr bwMode="auto">
          <a:xfrm>
            <a:off x="2778125" y="2978150"/>
            <a:ext cx="1588" cy="1666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8" name="Line 99"/>
          <p:cNvSpPr>
            <a:spLocks noChangeShapeType="1"/>
          </p:cNvSpPr>
          <p:nvPr/>
        </p:nvSpPr>
        <p:spPr bwMode="auto">
          <a:xfrm>
            <a:off x="2778125" y="322580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9" name="Line 100"/>
          <p:cNvSpPr>
            <a:spLocks noChangeShapeType="1"/>
          </p:cNvSpPr>
          <p:nvPr/>
        </p:nvSpPr>
        <p:spPr bwMode="auto">
          <a:xfrm>
            <a:off x="2778125" y="3473450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0" name="Line 101"/>
          <p:cNvSpPr>
            <a:spLocks noChangeShapeType="1"/>
          </p:cNvSpPr>
          <p:nvPr/>
        </p:nvSpPr>
        <p:spPr bwMode="auto">
          <a:xfrm>
            <a:off x="2778125" y="3721100"/>
            <a:ext cx="1588" cy="146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1" name="Freeform 102"/>
          <p:cNvSpPr>
            <a:spLocks/>
          </p:cNvSpPr>
          <p:nvPr/>
        </p:nvSpPr>
        <p:spPr bwMode="auto">
          <a:xfrm>
            <a:off x="1371600" y="2557463"/>
            <a:ext cx="3228975" cy="57150"/>
          </a:xfrm>
          <a:custGeom>
            <a:avLst/>
            <a:gdLst>
              <a:gd name="T0" fmla="*/ 2147483647 w 6101"/>
              <a:gd name="T1" fmla="*/ 2147483647 h 106"/>
              <a:gd name="T2" fmla="*/ 2147483647 w 6101"/>
              <a:gd name="T3" fmla="*/ 2147483647 h 106"/>
              <a:gd name="T4" fmla="*/ 2147483647 w 6101"/>
              <a:gd name="T5" fmla="*/ 2147483647 h 106"/>
              <a:gd name="T6" fmla="*/ 2147483647 w 6101"/>
              <a:gd name="T7" fmla="*/ 2147483647 h 106"/>
              <a:gd name="T8" fmla="*/ 2147483647 w 6101"/>
              <a:gd name="T9" fmla="*/ 2147483647 h 106"/>
              <a:gd name="T10" fmla="*/ 2147483647 w 6101"/>
              <a:gd name="T11" fmla="*/ 2147483647 h 106"/>
              <a:gd name="T12" fmla="*/ 2147483647 w 6101"/>
              <a:gd name="T13" fmla="*/ 2147483647 h 106"/>
              <a:gd name="T14" fmla="*/ 2147483647 w 6101"/>
              <a:gd name="T15" fmla="*/ 2147483647 h 106"/>
              <a:gd name="T16" fmla="*/ 2147483647 w 6101"/>
              <a:gd name="T17" fmla="*/ 2147483647 h 106"/>
              <a:gd name="T18" fmla="*/ 2147483647 w 6101"/>
              <a:gd name="T19" fmla="*/ 2147483647 h 106"/>
              <a:gd name="T20" fmla="*/ 2147483647 w 6101"/>
              <a:gd name="T21" fmla="*/ 2147483647 h 106"/>
              <a:gd name="T22" fmla="*/ 2147483647 w 6101"/>
              <a:gd name="T23" fmla="*/ 2147483647 h 106"/>
              <a:gd name="T24" fmla="*/ 2147483647 w 6101"/>
              <a:gd name="T25" fmla="*/ 2147483647 h 106"/>
              <a:gd name="T26" fmla="*/ 2147483647 w 6101"/>
              <a:gd name="T27" fmla="*/ 2147483647 h 106"/>
              <a:gd name="T28" fmla="*/ 2147483647 w 6101"/>
              <a:gd name="T29" fmla="*/ 2147483647 h 106"/>
              <a:gd name="T30" fmla="*/ 2147483647 w 6101"/>
              <a:gd name="T31" fmla="*/ 2147483647 h 106"/>
              <a:gd name="T32" fmla="*/ 2147483647 w 6101"/>
              <a:gd name="T33" fmla="*/ 2147483647 h 106"/>
              <a:gd name="T34" fmla="*/ 2147483647 w 6101"/>
              <a:gd name="T35" fmla="*/ 2147483647 h 106"/>
              <a:gd name="T36" fmla="*/ 2147483647 w 6101"/>
              <a:gd name="T37" fmla="*/ 2147483647 h 106"/>
              <a:gd name="T38" fmla="*/ 2147483647 w 6101"/>
              <a:gd name="T39" fmla="*/ 2147483647 h 106"/>
              <a:gd name="T40" fmla="*/ 2147483647 w 6101"/>
              <a:gd name="T41" fmla="*/ 2147483647 h 106"/>
              <a:gd name="T42" fmla="*/ 2147483647 w 6101"/>
              <a:gd name="T43" fmla="*/ 2147483647 h 106"/>
              <a:gd name="T44" fmla="*/ 2147483647 w 6101"/>
              <a:gd name="T45" fmla="*/ 2147483647 h 106"/>
              <a:gd name="T46" fmla="*/ 2147483647 w 6101"/>
              <a:gd name="T47" fmla="*/ 2147483647 h 106"/>
              <a:gd name="T48" fmla="*/ 2147483647 w 6101"/>
              <a:gd name="T49" fmla="*/ 2147483647 h 106"/>
              <a:gd name="T50" fmla="*/ 2147483647 w 6101"/>
              <a:gd name="T51" fmla="*/ 2147483647 h 106"/>
              <a:gd name="T52" fmla="*/ 2147483647 w 6101"/>
              <a:gd name="T53" fmla="*/ 2147483647 h 106"/>
              <a:gd name="T54" fmla="*/ 2147483647 w 6101"/>
              <a:gd name="T55" fmla="*/ 2147483647 h 106"/>
              <a:gd name="T56" fmla="*/ 2147483647 w 6101"/>
              <a:gd name="T57" fmla="*/ 2147483647 h 106"/>
              <a:gd name="T58" fmla="*/ 2147483647 w 6101"/>
              <a:gd name="T59" fmla="*/ 2147483647 h 106"/>
              <a:gd name="T60" fmla="*/ 2147483647 w 6101"/>
              <a:gd name="T61" fmla="*/ 2147483647 h 106"/>
              <a:gd name="T62" fmla="*/ 2147483647 w 6101"/>
              <a:gd name="T63" fmla="*/ 2147483647 h 106"/>
              <a:gd name="T64" fmla="*/ 2147483647 w 6101"/>
              <a:gd name="T65" fmla="*/ 2147483647 h 106"/>
              <a:gd name="T66" fmla="*/ 2147483647 w 6101"/>
              <a:gd name="T67" fmla="*/ 2147483647 h 106"/>
              <a:gd name="T68" fmla="*/ 2147483647 w 6101"/>
              <a:gd name="T69" fmla="*/ 2147483647 h 106"/>
              <a:gd name="T70" fmla="*/ 2147483647 w 6101"/>
              <a:gd name="T71" fmla="*/ 2147483647 h 106"/>
              <a:gd name="T72" fmla="*/ 2147483647 w 6101"/>
              <a:gd name="T73" fmla="*/ 2147483647 h 106"/>
              <a:gd name="T74" fmla="*/ 2147483647 w 6101"/>
              <a:gd name="T75" fmla="*/ 0 h 106"/>
              <a:gd name="T76" fmla="*/ 2147483647 w 6101"/>
              <a:gd name="T77" fmla="*/ 2147483647 h 106"/>
              <a:gd name="T78" fmla="*/ 2147483647 w 6101"/>
              <a:gd name="T79" fmla="*/ 2147483647 h 106"/>
              <a:gd name="T80" fmla="*/ 2147483647 w 6101"/>
              <a:gd name="T81" fmla="*/ 2147483647 h 106"/>
              <a:gd name="T82" fmla="*/ 2147483647 w 6101"/>
              <a:gd name="T83" fmla="*/ 2147483647 h 106"/>
              <a:gd name="T84" fmla="*/ 2147483647 w 6101"/>
              <a:gd name="T85" fmla="*/ 2147483647 h 106"/>
              <a:gd name="T86" fmla="*/ 2147483647 w 6101"/>
              <a:gd name="T87" fmla="*/ 2147483647 h 106"/>
              <a:gd name="T88" fmla="*/ 2147483647 w 6101"/>
              <a:gd name="T89" fmla="*/ 2147483647 h 106"/>
              <a:gd name="T90" fmla="*/ 2147483647 w 6101"/>
              <a:gd name="T91" fmla="*/ 2147483647 h 106"/>
              <a:gd name="T92" fmla="*/ 2147483647 w 6101"/>
              <a:gd name="T93" fmla="*/ 2147483647 h 106"/>
              <a:gd name="T94" fmla="*/ 2147483647 w 6101"/>
              <a:gd name="T95" fmla="*/ 2147483647 h 106"/>
              <a:gd name="T96" fmla="*/ 2147483647 w 6101"/>
              <a:gd name="T97" fmla="*/ 2147483647 h 106"/>
              <a:gd name="T98" fmla="*/ 2147483647 w 6101"/>
              <a:gd name="T99" fmla="*/ 2147483647 h 106"/>
              <a:gd name="T100" fmla="*/ 2147483647 w 6101"/>
              <a:gd name="T101" fmla="*/ 2147483647 h 106"/>
              <a:gd name="T102" fmla="*/ 2147483647 w 6101"/>
              <a:gd name="T103" fmla="*/ 2147483647 h 106"/>
              <a:gd name="T104" fmla="*/ 2147483647 w 6101"/>
              <a:gd name="T105" fmla="*/ 2147483647 h 106"/>
              <a:gd name="T106" fmla="*/ 2147483647 w 6101"/>
              <a:gd name="T107" fmla="*/ 2147483647 h 106"/>
              <a:gd name="T108" fmla="*/ 2147483647 w 6101"/>
              <a:gd name="T109" fmla="*/ 2147483647 h 106"/>
              <a:gd name="T110" fmla="*/ 2147483647 w 6101"/>
              <a:gd name="T111" fmla="*/ 2147483647 h 106"/>
              <a:gd name="T112" fmla="*/ 2147483647 w 6101"/>
              <a:gd name="T113" fmla="*/ 2147483647 h 106"/>
              <a:gd name="T114" fmla="*/ 2147483647 w 6101"/>
              <a:gd name="T115" fmla="*/ 2147483647 h 10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101" h="106">
                <a:moveTo>
                  <a:pt x="0" y="76"/>
                </a:moveTo>
                <a:lnTo>
                  <a:pt x="31" y="80"/>
                </a:lnTo>
                <a:lnTo>
                  <a:pt x="62" y="81"/>
                </a:lnTo>
                <a:lnTo>
                  <a:pt x="92" y="82"/>
                </a:lnTo>
                <a:lnTo>
                  <a:pt x="120" y="82"/>
                </a:lnTo>
                <a:lnTo>
                  <a:pt x="149" y="81"/>
                </a:lnTo>
                <a:lnTo>
                  <a:pt x="176" y="80"/>
                </a:lnTo>
                <a:lnTo>
                  <a:pt x="228" y="75"/>
                </a:lnTo>
                <a:lnTo>
                  <a:pt x="278" y="68"/>
                </a:lnTo>
                <a:lnTo>
                  <a:pt x="328" y="60"/>
                </a:lnTo>
                <a:lnTo>
                  <a:pt x="377" y="53"/>
                </a:lnTo>
                <a:lnTo>
                  <a:pt x="427" y="45"/>
                </a:lnTo>
                <a:lnTo>
                  <a:pt x="478" y="37"/>
                </a:lnTo>
                <a:lnTo>
                  <a:pt x="527" y="32"/>
                </a:lnTo>
                <a:lnTo>
                  <a:pt x="577" y="27"/>
                </a:lnTo>
                <a:lnTo>
                  <a:pt x="629" y="24"/>
                </a:lnTo>
                <a:lnTo>
                  <a:pt x="681" y="21"/>
                </a:lnTo>
                <a:lnTo>
                  <a:pt x="733" y="20"/>
                </a:lnTo>
                <a:lnTo>
                  <a:pt x="786" y="20"/>
                </a:lnTo>
                <a:lnTo>
                  <a:pt x="837" y="22"/>
                </a:lnTo>
                <a:lnTo>
                  <a:pt x="887" y="26"/>
                </a:lnTo>
                <a:lnTo>
                  <a:pt x="952" y="32"/>
                </a:lnTo>
                <a:lnTo>
                  <a:pt x="1013" y="40"/>
                </a:lnTo>
                <a:lnTo>
                  <a:pt x="1073" y="49"/>
                </a:lnTo>
                <a:lnTo>
                  <a:pt x="1132" y="59"/>
                </a:lnTo>
                <a:lnTo>
                  <a:pt x="1193" y="69"/>
                </a:lnTo>
                <a:lnTo>
                  <a:pt x="1255" y="77"/>
                </a:lnTo>
                <a:lnTo>
                  <a:pt x="1318" y="84"/>
                </a:lnTo>
                <a:lnTo>
                  <a:pt x="1372" y="89"/>
                </a:lnTo>
                <a:lnTo>
                  <a:pt x="1427" y="92"/>
                </a:lnTo>
                <a:lnTo>
                  <a:pt x="1480" y="93"/>
                </a:lnTo>
                <a:lnTo>
                  <a:pt x="1535" y="95"/>
                </a:lnTo>
                <a:lnTo>
                  <a:pt x="1590" y="93"/>
                </a:lnTo>
                <a:lnTo>
                  <a:pt x="1645" y="92"/>
                </a:lnTo>
                <a:lnTo>
                  <a:pt x="1700" y="89"/>
                </a:lnTo>
                <a:lnTo>
                  <a:pt x="1763" y="83"/>
                </a:lnTo>
                <a:lnTo>
                  <a:pt x="1825" y="76"/>
                </a:lnTo>
                <a:lnTo>
                  <a:pt x="1887" y="67"/>
                </a:lnTo>
                <a:lnTo>
                  <a:pt x="1946" y="56"/>
                </a:lnTo>
                <a:lnTo>
                  <a:pt x="2006" y="45"/>
                </a:lnTo>
                <a:lnTo>
                  <a:pt x="2067" y="36"/>
                </a:lnTo>
                <a:lnTo>
                  <a:pt x="2127" y="29"/>
                </a:lnTo>
                <a:lnTo>
                  <a:pt x="2189" y="25"/>
                </a:lnTo>
                <a:lnTo>
                  <a:pt x="2252" y="21"/>
                </a:lnTo>
                <a:lnTo>
                  <a:pt x="2314" y="20"/>
                </a:lnTo>
                <a:lnTo>
                  <a:pt x="2378" y="20"/>
                </a:lnTo>
                <a:lnTo>
                  <a:pt x="2441" y="22"/>
                </a:lnTo>
                <a:lnTo>
                  <a:pt x="2505" y="25"/>
                </a:lnTo>
                <a:lnTo>
                  <a:pt x="2568" y="28"/>
                </a:lnTo>
                <a:lnTo>
                  <a:pt x="2632" y="33"/>
                </a:lnTo>
                <a:lnTo>
                  <a:pt x="2696" y="37"/>
                </a:lnTo>
                <a:lnTo>
                  <a:pt x="2759" y="42"/>
                </a:lnTo>
                <a:lnTo>
                  <a:pt x="2924" y="56"/>
                </a:lnTo>
                <a:lnTo>
                  <a:pt x="3084" y="68"/>
                </a:lnTo>
                <a:lnTo>
                  <a:pt x="3245" y="82"/>
                </a:lnTo>
                <a:lnTo>
                  <a:pt x="3284" y="85"/>
                </a:lnTo>
                <a:lnTo>
                  <a:pt x="3322" y="89"/>
                </a:lnTo>
                <a:lnTo>
                  <a:pt x="3363" y="92"/>
                </a:lnTo>
                <a:lnTo>
                  <a:pt x="3401" y="96"/>
                </a:lnTo>
                <a:lnTo>
                  <a:pt x="3442" y="98"/>
                </a:lnTo>
                <a:lnTo>
                  <a:pt x="3480" y="100"/>
                </a:lnTo>
                <a:lnTo>
                  <a:pt x="3519" y="99"/>
                </a:lnTo>
                <a:lnTo>
                  <a:pt x="3558" y="98"/>
                </a:lnTo>
                <a:lnTo>
                  <a:pt x="3596" y="93"/>
                </a:lnTo>
                <a:lnTo>
                  <a:pt x="3635" y="88"/>
                </a:lnTo>
                <a:lnTo>
                  <a:pt x="3688" y="76"/>
                </a:lnTo>
                <a:lnTo>
                  <a:pt x="3742" y="64"/>
                </a:lnTo>
                <a:lnTo>
                  <a:pt x="3795" y="51"/>
                </a:lnTo>
                <a:lnTo>
                  <a:pt x="3848" y="37"/>
                </a:lnTo>
                <a:lnTo>
                  <a:pt x="3902" y="24"/>
                </a:lnTo>
                <a:lnTo>
                  <a:pt x="3956" y="13"/>
                </a:lnTo>
                <a:lnTo>
                  <a:pt x="3989" y="8"/>
                </a:lnTo>
                <a:lnTo>
                  <a:pt x="4022" y="3"/>
                </a:lnTo>
                <a:lnTo>
                  <a:pt x="4055" y="1"/>
                </a:lnTo>
                <a:lnTo>
                  <a:pt x="4090" y="0"/>
                </a:lnTo>
                <a:lnTo>
                  <a:pt x="4124" y="0"/>
                </a:lnTo>
                <a:lnTo>
                  <a:pt x="4158" y="1"/>
                </a:lnTo>
                <a:lnTo>
                  <a:pt x="4191" y="2"/>
                </a:lnTo>
                <a:lnTo>
                  <a:pt x="4226" y="5"/>
                </a:lnTo>
                <a:lnTo>
                  <a:pt x="4260" y="8"/>
                </a:lnTo>
                <a:lnTo>
                  <a:pt x="4293" y="12"/>
                </a:lnTo>
                <a:lnTo>
                  <a:pt x="4368" y="20"/>
                </a:lnTo>
                <a:lnTo>
                  <a:pt x="4441" y="29"/>
                </a:lnTo>
                <a:lnTo>
                  <a:pt x="4513" y="38"/>
                </a:lnTo>
                <a:lnTo>
                  <a:pt x="4586" y="45"/>
                </a:lnTo>
                <a:lnTo>
                  <a:pt x="4657" y="52"/>
                </a:lnTo>
                <a:lnTo>
                  <a:pt x="4730" y="59"/>
                </a:lnTo>
                <a:lnTo>
                  <a:pt x="4803" y="67"/>
                </a:lnTo>
                <a:lnTo>
                  <a:pt x="4876" y="75"/>
                </a:lnTo>
                <a:lnTo>
                  <a:pt x="4913" y="80"/>
                </a:lnTo>
                <a:lnTo>
                  <a:pt x="4948" y="85"/>
                </a:lnTo>
                <a:lnTo>
                  <a:pt x="4984" y="91"/>
                </a:lnTo>
                <a:lnTo>
                  <a:pt x="5020" y="96"/>
                </a:lnTo>
                <a:lnTo>
                  <a:pt x="5057" y="100"/>
                </a:lnTo>
                <a:lnTo>
                  <a:pt x="5092" y="105"/>
                </a:lnTo>
                <a:lnTo>
                  <a:pt x="5128" y="106"/>
                </a:lnTo>
                <a:lnTo>
                  <a:pt x="5163" y="106"/>
                </a:lnTo>
                <a:lnTo>
                  <a:pt x="5206" y="101"/>
                </a:lnTo>
                <a:lnTo>
                  <a:pt x="5247" y="95"/>
                </a:lnTo>
                <a:lnTo>
                  <a:pt x="5287" y="85"/>
                </a:lnTo>
                <a:lnTo>
                  <a:pt x="5328" y="76"/>
                </a:lnTo>
                <a:lnTo>
                  <a:pt x="5369" y="67"/>
                </a:lnTo>
                <a:lnTo>
                  <a:pt x="5412" y="60"/>
                </a:lnTo>
                <a:lnTo>
                  <a:pt x="5454" y="54"/>
                </a:lnTo>
                <a:lnTo>
                  <a:pt x="5497" y="51"/>
                </a:lnTo>
                <a:lnTo>
                  <a:pt x="5540" y="49"/>
                </a:lnTo>
                <a:lnTo>
                  <a:pt x="5586" y="49"/>
                </a:lnTo>
                <a:lnTo>
                  <a:pt x="5631" y="49"/>
                </a:lnTo>
                <a:lnTo>
                  <a:pt x="5676" y="51"/>
                </a:lnTo>
                <a:lnTo>
                  <a:pt x="5722" y="53"/>
                </a:lnTo>
                <a:lnTo>
                  <a:pt x="5767" y="57"/>
                </a:lnTo>
                <a:lnTo>
                  <a:pt x="5813" y="60"/>
                </a:lnTo>
                <a:lnTo>
                  <a:pt x="5858" y="65"/>
                </a:lnTo>
                <a:lnTo>
                  <a:pt x="5920" y="72"/>
                </a:lnTo>
                <a:lnTo>
                  <a:pt x="5982" y="77"/>
                </a:lnTo>
                <a:lnTo>
                  <a:pt x="6042" y="84"/>
                </a:lnTo>
                <a:lnTo>
                  <a:pt x="6101" y="89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2" name="Line 103"/>
          <p:cNvSpPr>
            <a:spLocks noChangeShapeType="1"/>
          </p:cNvSpPr>
          <p:nvPr/>
        </p:nvSpPr>
        <p:spPr bwMode="auto">
          <a:xfrm>
            <a:off x="4606925" y="1981200"/>
            <a:ext cx="1588" cy="3370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3" name="Line 104"/>
          <p:cNvSpPr>
            <a:spLocks noChangeShapeType="1"/>
          </p:cNvSpPr>
          <p:nvPr/>
        </p:nvSpPr>
        <p:spPr bwMode="auto">
          <a:xfrm>
            <a:off x="1989138" y="3887788"/>
            <a:ext cx="825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4" name="Line 105"/>
          <p:cNvSpPr>
            <a:spLocks noChangeShapeType="1"/>
          </p:cNvSpPr>
          <p:nvPr/>
        </p:nvSpPr>
        <p:spPr bwMode="auto">
          <a:xfrm flipV="1">
            <a:off x="2071688" y="3867150"/>
            <a:ext cx="23812" cy="206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5" name="Line 106"/>
          <p:cNvSpPr>
            <a:spLocks noChangeShapeType="1"/>
          </p:cNvSpPr>
          <p:nvPr/>
        </p:nvSpPr>
        <p:spPr bwMode="auto">
          <a:xfrm>
            <a:off x="2095500" y="3867150"/>
            <a:ext cx="19050" cy="206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6" name="Line 107"/>
          <p:cNvSpPr>
            <a:spLocks noChangeShapeType="1"/>
          </p:cNvSpPr>
          <p:nvPr/>
        </p:nvSpPr>
        <p:spPr bwMode="auto">
          <a:xfrm>
            <a:off x="2114550" y="3887788"/>
            <a:ext cx="142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7" name="Line 108"/>
          <p:cNvSpPr>
            <a:spLocks noChangeShapeType="1"/>
          </p:cNvSpPr>
          <p:nvPr/>
        </p:nvSpPr>
        <p:spPr bwMode="auto">
          <a:xfrm>
            <a:off x="2101850" y="2733675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8" name="Line 109"/>
          <p:cNvSpPr>
            <a:spLocks noChangeShapeType="1"/>
          </p:cNvSpPr>
          <p:nvPr/>
        </p:nvSpPr>
        <p:spPr bwMode="auto">
          <a:xfrm>
            <a:off x="2101850" y="2981325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9" name="Line 110"/>
          <p:cNvSpPr>
            <a:spLocks noChangeShapeType="1"/>
          </p:cNvSpPr>
          <p:nvPr/>
        </p:nvSpPr>
        <p:spPr bwMode="auto">
          <a:xfrm>
            <a:off x="2101850" y="3228975"/>
            <a:ext cx="1588" cy="163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0" name="Line 111"/>
          <p:cNvSpPr>
            <a:spLocks noChangeShapeType="1"/>
          </p:cNvSpPr>
          <p:nvPr/>
        </p:nvSpPr>
        <p:spPr bwMode="auto">
          <a:xfrm>
            <a:off x="2101850" y="3476625"/>
            <a:ext cx="1588" cy="163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1" name="Line 112"/>
          <p:cNvSpPr>
            <a:spLocks noChangeShapeType="1"/>
          </p:cNvSpPr>
          <p:nvPr/>
        </p:nvSpPr>
        <p:spPr bwMode="auto">
          <a:xfrm>
            <a:off x="2101850" y="3722688"/>
            <a:ext cx="1588" cy="146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2" name="Line 113"/>
          <p:cNvSpPr>
            <a:spLocks noChangeShapeType="1"/>
          </p:cNvSpPr>
          <p:nvPr/>
        </p:nvSpPr>
        <p:spPr bwMode="auto">
          <a:xfrm>
            <a:off x="2117725" y="2733675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3" name="Line 114"/>
          <p:cNvSpPr>
            <a:spLocks noChangeShapeType="1"/>
          </p:cNvSpPr>
          <p:nvPr/>
        </p:nvSpPr>
        <p:spPr bwMode="auto">
          <a:xfrm>
            <a:off x="2117725" y="2981325"/>
            <a:ext cx="1588" cy="165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4" name="Line 115"/>
          <p:cNvSpPr>
            <a:spLocks noChangeShapeType="1"/>
          </p:cNvSpPr>
          <p:nvPr/>
        </p:nvSpPr>
        <p:spPr bwMode="auto">
          <a:xfrm>
            <a:off x="2117725" y="3228975"/>
            <a:ext cx="1588" cy="163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5" name="Line 116"/>
          <p:cNvSpPr>
            <a:spLocks noChangeShapeType="1"/>
          </p:cNvSpPr>
          <p:nvPr/>
        </p:nvSpPr>
        <p:spPr bwMode="auto">
          <a:xfrm>
            <a:off x="2117725" y="3476625"/>
            <a:ext cx="1588" cy="163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6" name="Line 117"/>
          <p:cNvSpPr>
            <a:spLocks noChangeShapeType="1"/>
          </p:cNvSpPr>
          <p:nvPr/>
        </p:nvSpPr>
        <p:spPr bwMode="auto">
          <a:xfrm>
            <a:off x="2117725" y="3722688"/>
            <a:ext cx="1588" cy="146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7" name="Line 118"/>
          <p:cNvSpPr>
            <a:spLocks noChangeShapeType="1"/>
          </p:cNvSpPr>
          <p:nvPr/>
        </p:nvSpPr>
        <p:spPr bwMode="auto">
          <a:xfrm>
            <a:off x="2646363" y="3884613"/>
            <a:ext cx="8096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8" name="Line 119"/>
          <p:cNvSpPr>
            <a:spLocks noChangeShapeType="1"/>
          </p:cNvSpPr>
          <p:nvPr/>
        </p:nvSpPr>
        <p:spPr bwMode="auto">
          <a:xfrm flipV="1">
            <a:off x="2727325" y="3862388"/>
            <a:ext cx="2381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9" name="Line 120"/>
          <p:cNvSpPr>
            <a:spLocks noChangeShapeType="1"/>
          </p:cNvSpPr>
          <p:nvPr/>
        </p:nvSpPr>
        <p:spPr bwMode="auto">
          <a:xfrm>
            <a:off x="2751138" y="3862388"/>
            <a:ext cx="20637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0" name="Line 121"/>
          <p:cNvSpPr>
            <a:spLocks noChangeShapeType="1"/>
          </p:cNvSpPr>
          <p:nvPr/>
        </p:nvSpPr>
        <p:spPr bwMode="auto">
          <a:xfrm>
            <a:off x="2771775" y="3884613"/>
            <a:ext cx="142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1" name="Line 122"/>
          <p:cNvSpPr>
            <a:spLocks noChangeShapeType="1"/>
          </p:cNvSpPr>
          <p:nvPr/>
        </p:nvSpPr>
        <p:spPr bwMode="auto">
          <a:xfrm>
            <a:off x="3317875" y="3884613"/>
            <a:ext cx="8096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2" name="Line 123"/>
          <p:cNvSpPr>
            <a:spLocks noChangeShapeType="1"/>
          </p:cNvSpPr>
          <p:nvPr/>
        </p:nvSpPr>
        <p:spPr bwMode="auto">
          <a:xfrm flipV="1">
            <a:off x="3398838" y="3862388"/>
            <a:ext cx="2381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3" name="Line 124"/>
          <p:cNvSpPr>
            <a:spLocks noChangeShapeType="1"/>
          </p:cNvSpPr>
          <p:nvPr/>
        </p:nvSpPr>
        <p:spPr bwMode="auto">
          <a:xfrm>
            <a:off x="3422650" y="3862388"/>
            <a:ext cx="20638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4" name="Line 125"/>
          <p:cNvSpPr>
            <a:spLocks noChangeShapeType="1"/>
          </p:cNvSpPr>
          <p:nvPr/>
        </p:nvSpPr>
        <p:spPr bwMode="auto">
          <a:xfrm>
            <a:off x="3443288" y="3884613"/>
            <a:ext cx="142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5" name="Line 126"/>
          <p:cNvSpPr>
            <a:spLocks noChangeShapeType="1"/>
          </p:cNvSpPr>
          <p:nvPr/>
        </p:nvSpPr>
        <p:spPr bwMode="auto">
          <a:xfrm>
            <a:off x="4038600" y="3887788"/>
            <a:ext cx="8096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6" name="Line 127"/>
          <p:cNvSpPr>
            <a:spLocks noChangeShapeType="1"/>
          </p:cNvSpPr>
          <p:nvPr/>
        </p:nvSpPr>
        <p:spPr bwMode="auto">
          <a:xfrm flipV="1">
            <a:off x="4119563" y="3865563"/>
            <a:ext cx="2381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7" name="Line 128"/>
          <p:cNvSpPr>
            <a:spLocks noChangeShapeType="1"/>
          </p:cNvSpPr>
          <p:nvPr/>
        </p:nvSpPr>
        <p:spPr bwMode="auto">
          <a:xfrm>
            <a:off x="4143375" y="3865563"/>
            <a:ext cx="20638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8" name="Line 129"/>
          <p:cNvSpPr>
            <a:spLocks noChangeShapeType="1"/>
          </p:cNvSpPr>
          <p:nvPr/>
        </p:nvSpPr>
        <p:spPr bwMode="auto">
          <a:xfrm>
            <a:off x="4164013" y="3887788"/>
            <a:ext cx="142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9" name="Freeform 130"/>
          <p:cNvSpPr>
            <a:spLocks/>
          </p:cNvSpPr>
          <p:nvPr/>
        </p:nvSpPr>
        <p:spPr bwMode="auto">
          <a:xfrm>
            <a:off x="6854825" y="4752975"/>
            <a:ext cx="155575" cy="39688"/>
          </a:xfrm>
          <a:custGeom>
            <a:avLst/>
            <a:gdLst>
              <a:gd name="T0" fmla="*/ 2147483647 w 294"/>
              <a:gd name="T1" fmla="*/ 2147483647 h 75"/>
              <a:gd name="T2" fmla="*/ 2147483647 w 294"/>
              <a:gd name="T3" fmla="*/ 2147483647 h 75"/>
              <a:gd name="T4" fmla="*/ 2147483647 w 294"/>
              <a:gd name="T5" fmla="*/ 2147483647 h 75"/>
              <a:gd name="T6" fmla="*/ 2147483647 w 294"/>
              <a:gd name="T7" fmla="*/ 2147483647 h 75"/>
              <a:gd name="T8" fmla="*/ 2147483647 w 294"/>
              <a:gd name="T9" fmla="*/ 2147483647 h 75"/>
              <a:gd name="T10" fmla="*/ 2147483647 w 294"/>
              <a:gd name="T11" fmla="*/ 2147483647 h 75"/>
              <a:gd name="T12" fmla="*/ 2147483647 w 294"/>
              <a:gd name="T13" fmla="*/ 2147483647 h 75"/>
              <a:gd name="T14" fmla="*/ 2147483647 w 294"/>
              <a:gd name="T15" fmla="*/ 2147483647 h 75"/>
              <a:gd name="T16" fmla="*/ 2147483647 w 294"/>
              <a:gd name="T17" fmla="*/ 2147483647 h 75"/>
              <a:gd name="T18" fmla="*/ 2147483647 w 294"/>
              <a:gd name="T19" fmla="*/ 2147483647 h 75"/>
              <a:gd name="T20" fmla="*/ 2147483647 w 294"/>
              <a:gd name="T21" fmla="*/ 2147483647 h 75"/>
              <a:gd name="T22" fmla="*/ 2147483647 w 294"/>
              <a:gd name="T23" fmla="*/ 2147483647 h 75"/>
              <a:gd name="T24" fmla="*/ 2147483647 w 294"/>
              <a:gd name="T25" fmla="*/ 2147483647 h 75"/>
              <a:gd name="T26" fmla="*/ 2147483647 w 294"/>
              <a:gd name="T27" fmla="*/ 2147483647 h 75"/>
              <a:gd name="T28" fmla="*/ 2147483647 w 294"/>
              <a:gd name="T29" fmla="*/ 2147483647 h 75"/>
              <a:gd name="T30" fmla="*/ 2147483647 w 294"/>
              <a:gd name="T31" fmla="*/ 0 h 75"/>
              <a:gd name="T32" fmla="*/ 2147483647 w 294"/>
              <a:gd name="T33" fmla="*/ 2147483647 h 75"/>
              <a:gd name="T34" fmla="*/ 2147483647 w 294"/>
              <a:gd name="T35" fmla="*/ 2147483647 h 75"/>
              <a:gd name="T36" fmla="*/ 2147483647 w 294"/>
              <a:gd name="T37" fmla="*/ 2147483647 h 75"/>
              <a:gd name="T38" fmla="*/ 2147483647 w 294"/>
              <a:gd name="T39" fmla="*/ 2147483647 h 75"/>
              <a:gd name="T40" fmla="*/ 2147483647 w 294"/>
              <a:gd name="T41" fmla="*/ 2147483647 h 75"/>
              <a:gd name="T42" fmla="*/ 2147483647 w 294"/>
              <a:gd name="T43" fmla="*/ 2147483647 h 75"/>
              <a:gd name="T44" fmla="*/ 2147483647 w 294"/>
              <a:gd name="T45" fmla="*/ 2147483647 h 75"/>
              <a:gd name="T46" fmla="*/ 2147483647 w 294"/>
              <a:gd name="T47" fmla="*/ 2147483647 h 75"/>
              <a:gd name="T48" fmla="*/ 2147483647 w 294"/>
              <a:gd name="T49" fmla="*/ 2147483647 h 75"/>
              <a:gd name="T50" fmla="*/ 2147483647 w 294"/>
              <a:gd name="T51" fmla="*/ 2147483647 h 75"/>
              <a:gd name="T52" fmla="*/ 2147483647 w 294"/>
              <a:gd name="T53" fmla="*/ 2147483647 h 75"/>
              <a:gd name="T54" fmla="*/ 2147483647 w 294"/>
              <a:gd name="T55" fmla="*/ 2147483647 h 75"/>
              <a:gd name="T56" fmla="*/ 2147483647 w 294"/>
              <a:gd name="T57" fmla="*/ 2147483647 h 75"/>
              <a:gd name="T58" fmla="*/ 2147483647 w 294"/>
              <a:gd name="T59" fmla="*/ 2147483647 h 75"/>
              <a:gd name="T60" fmla="*/ 2147483647 w 294"/>
              <a:gd name="T61" fmla="*/ 2147483647 h 75"/>
              <a:gd name="T62" fmla="*/ 2147483647 w 294"/>
              <a:gd name="T63" fmla="*/ 2147483647 h 75"/>
              <a:gd name="T64" fmla="*/ 2147483647 w 294"/>
              <a:gd name="T65" fmla="*/ 2147483647 h 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94" h="75">
                <a:moveTo>
                  <a:pt x="0" y="51"/>
                </a:moveTo>
                <a:lnTo>
                  <a:pt x="1" y="52"/>
                </a:lnTo>
                <a:lnTo>
                  <a:pt x="4" y="54"/>
                </a:lnTo>
                <a:lnTo>
                  <a:pt x="6" y="56"/>
                </a:lnTo>
                <a:lnTo>
                  <a:pt x="8" y="57"/>
                </a:lnTo>
                <a:lnTo>
                  <a:pt x="12" y="60"/>
                </a:lnTo>
                <a:lnTo>
                  <a:pt x="15" y="61"/>
                </a:lnTo>
                <a:lnTo>
                  <a:pt x="20" y="62"/>
                </a:lnTo>
                <a:lnTo>
                  <a:pt x="23" y="63"/>
                </a:lnTo>
                <a:lnTo>
                  <a:pt x="30" y="64"/>
                </a:lnTo>
                <a:lnTo>
                  <a:pt x="38" y="64"/>
                </a:lnTo>
                <a:lnTo>
                  <a:pt x="46" y="65"/>
                </a:lnTo>
                <a:lnTo>
                  <a:pt x="54" y="65"/>
                </a:lnTo>
                <a:lnTo>
                  <a:pt x="63" y="65"/>
                </a:lnTo>
                <a:lnTo>
                  <a:pt x="71" y="65"/>
                </a:lnTo>
                <a:lnTo>
                  <a:pt x="80" y="64"/>
                </a:lnTo>
                <a:lnTo>
                  <a:pt x="88" y="63"/>
                </a:lnTo>
                <a:lnTo>
                  <a:pt x="95" y="60"/>
                </a:lnTo>
                <a:lnTo>
                  <a:pt x="105" y="55"/>
                </a:lnTo>
                <a:lnTo>
                  <a:pt x="116" y="49"/>
                </a:lnTo>
                <a:lnTo>
                  <a:pt x="124" y="42"/>
                </a:lnTo>
                <a:lnTo>
                  <a:pt x="133" y="34"/>
                </a:lnTo>
                <a:lnTo>
                  <a:pt x="142" y="28"/>
                </a:lnTo>
                <a:lnTo>
                  <a:pt x="151" y="22"/>
                </a:lnTo>
                <a:lnTo>
                  <a:pt x="160" y="16"/>
                </a:lnTo>
                <a:lnTo>
                  <a:pt x="171" y="12"/>
                </a:lnTo>
                <a:lnTo>
                  <a:pt x="180" y="8"/>
                </a:lnTo>
                <a:lnTo>
                  <a:pt x="191" y="5"/>
                </a:lnTo>
                <a:lnTo>
                  <a:pt x="200" y="2"/>
                </a:lnTo>
                <a:lnTo>
                  <a:pt x="211" y="1"/>
                </a:lnTo>
                <a:lnTo>
                  <a:pt x="222" y="0"/>
                </a:lnTo>
                <a:lnTo>
                  <a:pt x="233" y="0"/>
                </a:lnTo>
                <a:lnTo>
                  <a:pt x="244" y="1"/>
                </a:lnTo>
                <a:lnTo>
                  <a:pt x="251" y="1"/>
                </a:lnTo>
                <a:lnTo>
                  <a:pt x="258" y="2"/>
                </a:lnTo>
                <a:lnTo>
                  <a:pt x="265" y="4"/>
                </a:lnTo>
                <a:lnTo>
                  <a:pt x="271" y="6"/>
                </a:lnTo>
                <a:lnTo>
                  <a:pt x="277" y="8"/>
                </a:lnTo>
                <a:lnTo>
                  <a:pt x="282" y="13"/>
                </a:lnTo>
                <a:lnTo>
                  <a:pt x="286" y="17"/>
                </a:lnTo>
                <a:lnTo>
                  <a:pt x="290" y="22"/>
                </a:lnTo>
                <a:lnTo>
                  <a:pt x="292" y="28"/>
                </a:lnTo>
                <a:lnTo>
                  <a:pt x="294" y="33"/>
                </a:lnTo>
                <a:lnTo>
                  <a:pt x="294" y="39"/>
                </a:lnTo>
                <a:lnTo>
                  <a:pt x="294" y="46"/>
                </a:lnTo>
                <a:lnTo>
                  <a:pt x="292" y="52"/>
                </a:lnTo>
                <a:lnTo>
                  <a:pt x="289" y="57"/>
                </a:lnTo>
                <a:lnTo>
                  <a:pt x="285" y="62"/>
                </a:lnTo>
                <a:lnTo>
                  <a:pt x="282" y="65"/>
                </a:lnTo>
                <a:lnTo>
                  <a:pt x="275" y="69"/>
                </a:lnTo>
                <a:lnTo>
                  <a:pt x="268" y="72"/>
                </a:lnTo>
                <a:lnTo>
                  <a:pt x="260" y="73"/>
                </a:lnTo>
                <a:lnTo>
                  <a:pt x="251" y="75"/>
                </a:lnTo>
                <a:lnTo>
                  <a:pt x="242" y="75"/>
                </a:lnTo>
                <a:lnTo>
                  <a:pt x="234" y="75"/>
                </a:lnTo>
                <a:lnTo>
                  <a:pt x="225" y="73"/>
                </a:lnTo>
                <a:lnTo>
                  <a:pt x="215" y="72"/>
                </a:lnTo>
                <a:lnTo>
                  <a:pt x="203" y="71"/>
                </a:lnTo>
                <a:lnTo>
                  <a:pt x="190" y="69"/>
                </a:lnTo>
                <a:lnTo>
                  <a:pt x="178" y="65"/>
                </a:lnTo>
                <a:lnTo>
                  <a:pt x="166" y="62"/>
                </a:lnTo>
                <a:lnTo>
                  <a:pt x="156" y="57"/>
                </a:lnTo>
                <a:lnTo>
                  <a:pt x="147" y="53"/>
                </a:lnTo>
                <a:lnTo>
                  <a:pt x="139" y="48"/>
                </a:lnTo>
                <a:lnTo>
                  <a:pt x="131" y="44"/>
                </a:lnTo>
                <a:lnTo>
                  <a:pt x="125" y="3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0" name="Freeform 131"/>
          <p:cNvSpPr>
            <a:spLocks/>
          </p:cNvSpPr>
          <p:nvPr/>
        </p:nvSpPr>
        <p:spPr bwMode="auto">
          <a:xfrm>
            <a:off x="6846888" y="4754563"/>
            <a:ext cx="11112" cy="28575"/>
          </a:xfrm>
          <a:custGeom>
            <a:avLst/>
            <a:gdLst>
              <a:gd name="T0" fmla="*/ 2147483647 w 20"/>
              <a:gd name="T1" fmla="*/ 2147483647 h 53"/>
              <a:gd name="T2" fmla="*/ 2147483647 w 20"/>
              <a:gd name="T3" fmla="*/ 2147483647 h 53"/>
              <a:gd name="T4" fmla="*/ 2147483647 w 20"/>
              <a:gd name="T5" fmla="*/ 2147483647 h 53"/>
              <a:gd name="T6" fmla="*/ 2147483647 w 20"/>
              <a:gd name="T7" fmla="*/ 2147483647 h 53"/>
              <a:gd name="T8" fmla="*/ 2147483647 w 20"/>
              <a:gd name="T9" fmla="*/ 2147483647 h 53"/>
              <a:gd name="T10" fmla="*/ 2147483647 w 20"/>
              <a:gd name="T11" fmla="*/ 2147483647 h 53"/>
              <a:gd name="T12" fmla="*/ 2147483647 w 20"/>
              <a:gd name="T13" fmla="*/ 2147483647 h 53"/>
              <a:gd name="T14" fmla="*/ 0 w 20"/>
              <a:gd name="T15" fmla="*/ 2147483647 h 53"/>
              <a:gd name="T16" fmla="*/ 0 w 20"/>
              <a:gd name="T17" fmla="*/ 2147483647 h 53"/>
              <a:gd name="T18" fmla="*/ 0 w 20"/>
              <a:gd name="T19" fmla="*/ 2147483647 h 53"/>
              <a:gd name="T20" fmla="*/ 2147483647 w 20"/>
              <a:gd name="T21" fmla="*/ 0 h 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0" h="53">
                <a:moveTo>
                  <a:pt x="20" y="53"/>
                </a:moveTo>
                <a:lnTo>
                  <a:pt x="15" y="49"/>
                </a:lnTo>
                <a:lnTo>
                  <a:pt x="12" y="44"/>
                </a:lnTo>
                <a:lnTo>
                  <a:pt x="8" y="38"/>
                </a:lnTo>
                <a:lnTo>
                  <a:pt x="5" y="34"/>
                </a:lnTo>
                <a:lnTo>
                  <a:pt x="3" y="28"/>
                </a:lnTo>
                <a:lnTo>
                  <a:pt x="1" y="21"/>
                </a:lnTo>
                <a:lnTo>
                  <a:pt x="0" y="16"/>
                </a:lnTo>
                <a:lnTo>
                  <a:pt x="0" y="12"/>
                </a:lnTo>
                <a:lnTo>
                  <a:pt x="0" y="6"/>
                </a:lnTo>
                <a:lnTo>
                  <a:pt x="1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1" name="Freeform 132"/>
          <p:cNvSpPr>
            <a:spLocks/>
          </p:cNvSpPr>
          <p:nvPr/>
        </p:nvSpPr>
        <p:spPr bwMode="auto">
          <a:xfrm>
            <a:off x="5918200" y="4754563"/>
            <a:ext cx="180975" cy="57150"/>
          </a:xfrm>
          <a:custGeom>
            <a:avLst/>
            <a:gdLst>
              <a:gd name="T0" fmla="*/ 0 w 340"/>
              <a:gd name="T1" fmla="*/ 2147483647 h 110"/>
              <a:gd name="T2" fmla="*/ 0 w 340"/>
              <a:gd name="T3" fmla="*/ 2147483647 h 110"/>
              <a:gd name="T4" fmla="*/ 2147483647 w 340"/>
              <a:gd name="T5" fmla="*/ 2147483647 h 110"/>
              <a:gd name="T6" fmla="*/ 2147483647 w 340"/>
              <a:gd name="T7" fmla="*/ 2147483647 h 110"/>
              <a:gd name="T8" fmla="*/ 2147483647 w 340"/>
              <a:gd name="T9" fmla="*/ 2147483647 h 110"/>
              <a:gd name="T10" fmla="*/ 2147483647 w 340"/>
              <a:gd name="T11" fmla="*/ 2147483647 h 110"/>
              <a:gd name="T12" fmla="*/ 2147483647 w 340"/>
              <a:gd name="T13" fmla="*/ 2147483647 h 110"/>
              <a:gd name="T14" fmla="*/ 2147483647 w 340"/>
              <a:gd name="T15" fmla="*/ 2147483647 h 110"/>
              <a:gd name="T16" fmla="*/ 2147483647 w 340"/>
              <a:gd name="T17" fmla="*/ 2147483647 h 110"/>
              <a:gd name="T18" fmla="*/ 2147483647 w 340"/>
              <a:gd name="T19" fmla="*/ 2147483647 h 110"/>
              <a:gd name="T20" fmla="*/ 2147483647 w 340"/>
              <a:gd name="T21" fmla="*/ 2147483647 h 110"/>
              <a:gd name="T22" fmla="*/ 2147483647 w 340"/>
              <a:gd name="T23" fmla="*/ 2147483647 h 110"/>
              <a:gd name="T24" fmla="*/ 2147483647 w 340"/>
              <a:gd name="T25" fmla="*/ 2147483647 h 110"/>
              <a:gd name="T26" fmla="*/ 2147483647 w 340"/>
              <a:gd name="T27" fmla="*/ 2147483647 h 110"/>
              <a:gd name="T28" fmla="*/ 2147483647 w 340"/>
              <a:gd name="T29" fmla="*/ 2147483647 h 110"/>
              <a:gd name="T30" fmla="*/ 2147483647 w 340"/>
              <a:gd name="T31" fmla="*/ 2147483647 h 110"/>
              <a:gd name="T32" fmla="*/ 2147483647 w 340"/>
              <a:gd name="T33" fmla="*/ 2147483647 h 110"/>
              <a:gd name="T34" fmla="*/ 2147483647 w 340"/>
              <a:gd name="T35" fmla="*/ 2147483647 h 110"/>
              <a:gd name="T36" fmla="*/ 2147483647 w 340"/>
              <a:gd name="T37" fmla="*/ 2147483647 h 110"/>
              <a:gd name="T38" fmla="*/ 2147483647 w 340"/>
              <a:gd name="T39" fmla="*/ 2147483647 h 110"/>
              <a:gd name="T40" fmla="*/ 2147483647 w 340"/>
              <a:gd name="T41" fmla="*/ 2147483647 h 110"/>
              <a:gd name="T42" fmla="*/ 2147483647 w 340"/>
              <a:gd name="T43" fmla="*/ 2147483647 h 110"/>
              <a:gd name="T44" fmla="*/ 2147483647 w 340"/>
              <a:gd name="T45" fmla="*/ 2147483647 h 110"/>
              <a:gd name="T46" fmla="*/ 2147483647 w 340"/>
              <a:gd name="T47" fmla="*/ 2147483647 h 110"/>
              <a:gd name="T48" fmla="*/ 2147483647 w 340"/>
              <a:gd name="T49" fmla="*/ 2147483647 h 110"/>
              <a:gd name="T50" fmla="*/ 2147483647 w 340"/>
              <a:gd name="T51" fmla="*/ 2147483647 h 110"/>
              <a:gd name="T52" fmla="*/ 2147483647 w 340"/>
              <a:gd name="T53" fmla="*/ 2147483647 h 110"/>
              <a:gd name="T54" fmla="*/ 2147483647 w 340"/>
              <a:gd name="T55" fmla="*/ 2147483647 h 110"/>
              <a:gd name="T56" fmla="*/ 2147483647 w 340"/>
              <a:gd name="T57" fmla="*/ 2147483647 h 110"/>
              <a:gd name="T58" fmla="*/ 2147483647 w 340"/>
              <a:gd name="T59" fmla="*/ 2147483647 h 110"/>
              <a:gd name="T60" fmla="*/ 2147483647 w 340"/>
              <a:gd name="T61" fmla="*/ 2147483647 h 110"/>
              <a:gd name="T62" fmla="*/ 2147483647 w 340"/>
              <a:gd name="T63" fmla="*/ 2147483647 h 110"/>
              <a:gd name="T64" fmla="*/ 2147483647 w 340"/>
              <a:gd name="T65" fmla="*/ 2147483647 h 110"/>
              <a:gd name="T66" fmla="*/ 2147483647 w 340"/>
              <a:gd name="T67" fmla="*/ 2147483647 h 110"/>
              <a:gd name="T68" fmla="*/ 2147483647 w 340"/>
              <a:gd name="T69" fmla="*/ 2147483647 h 110"/>
              <a:gd name="T70" fmla="*/ 2147483647 w 340"/>
              <a:gd name="T71" fmla="*/ 2147483647 h 1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40" h="110">
                <a:moveTo>
                  <a:pt x="0" y="0"/>
                </a:moveTo>
                <a:lnTo>
                  <a:pt x="0" y="6"/>
                </a:lnTo>
                <a:lnTo>
                  <a:pt x="0" y="13"/>
                </a:lnTo>
                <a:lnTo>
                  <a:pt x="0" y="20"/>
                </a:lnTo>
                <a:lnTo>
                  <a:pt x="1" y="27"/>
                </a:lnTo>
                <a:lnTo>
                  <a:pt x="1" y="33"/>
                </a:lnTo>
                <a:lnTo>
                  <a:pt x="4" y="41"/>
                </a:lnTo>
                <a:lnTo>
                  <a:pt x="7" y="48"/>
                </a:lnTo>
                <a:lnTo>
                  <a:pt x="12" y="54"/>
                </a:lnTo>
                <a:lnTo>
                  <a:pt x="16" y="59"/>
                </a:lnTo>
                <a:lnTo>
                  <a:pt x="22" y="63"/>
                </a:lnTo>
                <a:lnTo>
                  <a:pt x="29" y="68"/>
                </a:lnTo>
                <a:lnTo>
                  <a:pt x="36" y="71"/>
                </a:lnTo>
                <a:lnTo>
                  <a:pt x="47" y="76"/>
                </a:lnTo>
                <a:lnTo>
                  <a:pt x="59" y="79"/>
                </a:lnTo>
                <a:lnTo>
                  <a:pt x="71" y="82"/>
                </a:lnTo>
                <a:lnTo>
                  <a:pt x="84" y="83"/>
                </a:lnTo>
                <a:lnTo>
                  <a:pt x="96" y="83"/>
                </a:lnTo>
                <a:lnTo>
                  <a:pt x="109" y="82"/>
                </a:lnTo>
                <a:lnTo>
                  <a:pt x="120" y="79"/>
                </a:lnTo>
                <a:lnTo>
                  <a:pt x="134" y="75"/>
                </a:lnTo>
                <a:lnTo>
                  <a:pt x="147" y="69"/>
                </a:lnTo>
                <a:lnTo>
                  <a:pt x="158" y="61"/>
                </a:lnTo>
                <a:lnTo>
                  <a:pt x="170" y="54"/>
                </a:lnTo>
                <a:lnTo>
                  <a:pt x="181" y="46"/>
                </a:lnTo>
                <a:lnTo>
                  <a:pt x="194" y="38"/>
                </a:lnTo>
                <a:lnTo>
                  <a:pt x="205" y="31"/>
                </a:lnTo>
                <a:lnTo>
                  <a:pt x="215" y="27"/>
                </a:lnTo>
                <a:lnTo>
                  <a:pt x="227" y="23"/>
                </a:lnTo>
                <a:lnTo>
                  <a:pt x="238" y="20"/>
                </a:lnTo>
                <a:lnTo>
                  <a:pt x="251" y="19"/>
                </a:lnTo>
                <a:lnTo>
                  <a:pt x="264" y="17"/>
                </a:lnTo>
                <a:lnTo>
                  <a:pt x="276" y="16"/>
                </a:lnTo>
                <a:lnTo>
                  <a:pt x="284" y="16"/>
                </a:lnTo>
                <a:lnTo>
                  <a:pt x="293" y="16"/>
                </a:lnTo>
                <a:lnTo>
                  <a:pt x="301" y="17"/>
                </a:lnTo>
                <a:lnTo>
                  <a:pt x="309" y="19"/>
                </a:lnTo>
                <a:lnTo>
                  <a:pt x="316" y="20"/>
                </a:lnTo>
                <a:lnTo>
                  <a:pt x="323" y="23"/>
                </a:lnTo>
                <a:lnTo>
                  <a:pt x="328" y="25"/>
                </a:lnTo>
                <a:lnTo>
                  <a:pt x="331" y="29"/>
                </a:lnTo>
                <a:lnTo>
                  <a:pt x="335" y="33"/>
                </a:lnTo>
                <a:lnTo>
                  <a:pt x="337" y="37"/>
                </a:lnTo>
                <a:lnTo>
                  <a:pt x="339" y="43"/>
                </a:lnTo>
                <a:lnTo>
                  <a:pt x="340" y="47"/>
                </a:lnTo>
                <a:lnTo>
                  <a:pt x="339" y="53"/>
                </a:lnTo>
                <a:lnTo>
                  <a:pt x="338" y="59"/>
                </a:lnTo>
                <a:lnTo>
                  <a:pt x="337" y="66"/>
                </a:lnTo>
                <a:lnTo>
                  <a:pt x="335" y="71"/>
                </a:lnTo>
                <a:lnTo>
                  <a:pt x="332" y="77"/>
                </a:lnTo>
                <a:lnTo>
                  <a:pt x="329" y="84"/>
                </a:lnTo>
                <a:lnTo>
                  <a:pt x="325" y="91"/>
                </a:lnTo>
                <a:lnTo>
                  <a:pt x="321" y="96"/>
                </a:lnTo>
                <a:lnTo>
                  <a:pt x="316" y="101"/>
                </a:lnTo>
                <a:lnTo>
                  <a:pt x="310" y="104"/>
                </a:lnTo>
                <a:lnTo>
                  <a:pt x="304" y="107"/>
                </a:lnTo>
                <a:lnTo>
                  <a:pt x="296" y="109"/>
                </a:lnTo>
                <a:lnTo>
                  <a:pt x="288" y="110"/>
                </a:lnTo>
                <a:lnTo>
                  <a:pt x="278" y="110"/>
                </a:lnTo>
                <a:lnTo>
                  <a:pt x="269" y="109"/>
                </a:lnTo>
                <a:lnTo>
                  <a:pt x="260" y="108"/>
                </a:lnTo>
                <a:lnTo>
                  <a:pt x="251" y="104"/>
                </a:lnTo>
                <a:lnTo>
                  <a:pt x="243" y="101"/>
                </a:lnTo>
                <a:lnTo>
                  <a:pt x="236" y="98"/>
                </a:lnTo>
                <a:lnTo>
                  <a:pt x="228" y="94"/>
                </a:lnTo>
                <a:lnTo>
                  <a:pt x="219" y="90"/>
                </a:lnTo>
                <a:lnTo>
                  <a:pt x="210" y="85"/>
                </a:lnTo>
                <a:lnTo>
                  <a:pt x="201" y="80"/>
                </a:lnTo>
                <a:lnTo>
                  <a:pt x="191" y="77"/>
                </a:lnTo>
                <a:lnTo>
                  <a:pt x="182" y="71"/>
                </a:lnTo>
                <a:lnTo>
                  <a:pt x="175" y="68"/>
                </a:lnTo>
                <a:lnTo>
                  <a:pt x="166" y="6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2" name="Line 133"/>
          <p:cNvSpPr>
            <a:spLocks noChangeShapeType="1"/>
          </p:cNvSpPr>
          <p:nvPr/>
        </p:nvSpPr>
        <p:spPr bwMode="auto">
          <a:xfrm flipH="1">
            <a:off x="5180013" y="3616325"/>
            <a:ext cx="738187" cy="185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3" name="Line 134"/>
          <p:cNvSpPr>
            <a:spLocks noChangeShapeType="1"/>
          </p:cNvSpPr>
          <p:nvPr/>
        </p:nvSpPr>
        <p:spPr bwMode="auto">
          <a:xfrm flipH="1">
            <a:off x="5757863" y="3541713"/>
            <a:ext cx="160337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4" name="Line 135"/>
          <p:cNvSpPr>
            <a:spLocks noChangeShapeType="1"/>
          </p:cNvSpPr>
          <p:nvPr/>
        </p:nvSpPr>
        <p:spPr bwMode="auto">
          <a:xfrm flipH="1">
            <a:off x="5518150" y="3602038"/>
            <a:ext cx="160338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5" name="Line 136"/>
          <p:cNvSpPr>
            <a:spLocks noChangeShapeType="1"/>
          </p:cNvSpPr>
          <p:nvPr/>
        </p:nvSpPr>
        <p:spPr bwMode="auto">
          <a:xfrm flipH="1">
            <a:off x="5278438" y="3662363"/>
            <a:ext cx="160337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6" name="Line 137"/>
          <p:cNvSpPr>
            <a:spLocks noChangeShapeType="1"/>
          </p:cNvSpPr>
          <p:nvPr/>
        </p:nvSpPr>
        <p:spPr bwMode="auto">
          <a:xfrm flipH="1">
            <a:off x="5180013" y="3722688"/>
            <a:ext cx="19050" cy="47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7" name="Line 138"/>
          <p:cNvSpPr>
            <a:spLocks noChangeShapeType="1"/>
          </p:cNvSpPr>
          <p:nvPr/>
        </p:nvSpPr>
        <p:spPr bwMode="auto">
          <a:xfrm flipH="1">
            <a:off x="5180013" y="3459163"/>
            <a:ext cx="738187" cy="1857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8" name="Line 139"/>
          <p:cNvSpPr>
            <a:spLocks noChangeShapeType="1"/>
          </p:cNvSpPr>
          <p:nvPr/>
        </p:nvSpPr>
        <p:spPr bwMode="auto">
          <a:xfrm>
            <a:off x="6097588" y="477520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9" name="Line 140"/>
          <p:cNvSpPr>
            <a:spLocks noChangeShapeType="1"/>
          </p:cNvSpPr>
          <p:nvPr/>
        </p:nvSpPr>
        <p:spPr bwMode="auto">
          <a:xfrm flipH="1">
            <a:off x="4605338" y="3846513"/>
            <a:ext cx="396875" cy="1016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0" name="Line 141"/>
          <p:cNvSpPr>
            <a:spLocks noChangeShapeType="1"/>
          </p:cNvSpPr>
          <p:nvPr/>
        </p:nvSpPr>
        <p:spPr bwMode="auto">
          <a:xfrm flipH="1">
            <a:off x="4841875" y="3770313"/>
            <a:ext cx="160338" cy="412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1" name="Line 142"/>
          <p:cNvSpPr>
            <a:spLocks noChangeShapeType="1"/>
          </p:cNvSpPr>
          <p:nvPr/>
        </p:nvSpPr>
        <p:spPr bwMode="auto">
          <a:xfrm flipH="1">
            <a:off x="4603750" y="3832225"/>
            <a:ext cx="158750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2" name="Line 143"/>
          <p:cNvSpPr>
            <a:spLocks noChangeShapeType="1"/>
          </p:cNvSpPr>
          <p:nvPr/>
        </p:nvSpPr>
        <p:spPr bwMode="auto">
          <a:xfrm flipH="1">
            <a:off x="4606925" y="3689350"/>
            <a:ext cx="395288" cy="984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3" name="Freeform 144"/>
          <p:cNvSpPr>
            <a:spLocks/>
          </p:cNvSpPr>
          <p:nvPr/>
        </p:nvSpPr>
        <p:spPr bwMode="auto">
          <a:xfrm>
            <a:off x="5092700" y="4732338"/>
            <a:ext cx="92075" cy="55562"/>
          </a:xfrm>
          <a:custGeom>
            <a:avLst/>
            <a:gdLst>
              <a:gd name="T0" fmla="*/ 2147483647 w 175"/>
              <a:gd name="T1" fmla="*/ 2147483647 h 104"/>
              <a:gd name="T2" fmla="*/ 2147483647 w 175"/>
              <a:gd name="T3" fmla="*/ 2147483647 h 104"/>
              <a:gd name="T4" fmla="*/ 2147483647 w 175"/>
              <a:gd name="T5" fmla="*/ 2147483647 h 104"/>
              <a:gd name="T6" fmla="*/ 2147483647 w 175"/>
              <a:gd name="T7" fmla="*/ 2147483647 h 104"/>
              <a:gd name="T8" fmla="*/ 2147483647 w 175"/>
              <a:gd name="T9" fmla="*/ 2147483647 h 104"/>
              <a:gd name="T10" fmla="*/ 2147483647 w 175"/>
              <a:gd name="T11" fmla="*/ 2147483647 h 104"/>
              <a:gd name="T12" fmla="*/ 2147483647 w 175"/>
              <a:gd name="T13" fmla="*/ 2147483647 h 104"/>
              <a:gd name="T14" fmla="*/ 2147483647 w 175"/>
              <a:gd name="T15" fmla="*/ 2147483647 h 104"/>
              <a:gd name="T16" fmla="*/ 2147483647 w 175"/>
              <a:gd name="T17" fmla="*/ 2147483647 h 104"/>
              <a:gd name="T18" fmla="*/ 2147483647 w 175"/>
              <a:gd name="T19" fmla="*/ 2147483647 h 104"/>
              <a:gd name="T20" fmla="*/ 2147483647 w 175"/>
              <a:gd name="T21" fmla="*/ 2147483647 h 104"/>
              <a:gd name="T22" fmla="*/ 2147483647 w 175"/>
              <a:gd name="T23" fmla="*/ 0 h 104"/>
              <a:gd name="T24" fmla="*/ 2147483647 w 175"/>
              <a:gd name="T25" fmla="*/ 0 h 104"/>
              <a:gd name="T26" fmla="*/ 2147483647 w 175"/>
              <a:gd name="T27" fmla="*/ 2147483647 h 104"/>
              <a:gd name="T28" fmla="*/ 2147483647 w 175"/>
              <a:gd name="T29" fmla="*/ 2147483647 h 104"/>
              <a:gd name="T30" fmla="*/ 2147483647 w 175"/>
              <a:gd name="T31" fmla="*/ 2147483647 h 104"/>
              <a:gd name="T32" fmla="*/ 2147483647 w 175"/>
              <a:gd name="T33" fmla="*/ 2147483647 h 104"/>
              <a:gd name="T34" fmla="*/ 2147483647 w 175"/>
              <a:gd name="T35" fmla="*/ 2147483647 h 104"/>
              <a:gd name="T36" fmla="*/ 2147483647 w 175"/>
              <a:gd name="T37" fmla="*/ 2147483647 h 104"/>
              <a:gd name="T38" fmla="*/ 2147483647 w 175"/>
              <a:gd name="T39" fmla="*/ 2147483647 h 104"/>
              <a:gd name="T40" fmla="*/ 2147483647 w 175"/>
              <a:gd name="T41" fmla="*/ 2147483647 h 104"/>
              <a:gd name="T42" fmla="*/ 2147483647 w 175"/>
              <a:gd name="T43" fmla="*/ 2147483647 h 104"/>
              <a:gd name="T44" fmla="*/ 2147483647 w 175"/>
              <a:gd name="T45" fmla="*/ 2147483647 h 104"/>
              <a:gd name="T46" fmla="*/ 2147483647 w 175"/>
              <a:gd name="T47" fmla="*/ 2147483647 h 104"/>
              <a:gd name="T48" fmla="*/ 2147483647 w 175"/>
              <a:gd name="T49" fmla="*/ 2147483647 h 104"/>
              <a:gd name="T50" fmla="*/ 2147483647 w 175"/>
              <a:gd name="T51" fmla="*/ 2147483647 h 104"/>
              <a:gd name="T52" fmla="*/ 2147483647 w 175"/>
              <a:gd name="T53" fmla="*/ 2147483647 h 104"/>
              <a:gd name="T54" fmla="*/ 2147483647 w 175"/>
              <a:gd name="T55" fmla="*/ 2147483647 h 104"/>
              <a:gd name="T56" fmla="*/ 2147483647 w 175"/>
              <a:gd name="T57" fmla="*/ 2147483647 h 104"/>
              <a:gd name="T58" fmla="*/ 2147483647 w 175"/>
              <a:gd name="T59" fmla="*/ 2147483647 h 104"/>
              <a:gd name="T60" fmla="*/ 2147483647 w 175"/>
              <a:gd name="T61" fmla="*/ 2147483647 h 104"/>
              <a:gd name="T62" fmla="*/ 2147483647 w 175"/>
              <a:gd name="T63" fmla="*/ 2147483647 h 104"/>
              <a:gd name="T64" fmla="*/ 2147483647 w 175"/>
              <a:gd name="T65" fmla="*/ 2147483647 h 104"/>
              <a:gd name="T66" fmla="*/ 2147483647 w 175"/>
              <a:gd name="T67" fmla="*/ 2147483647 h 104"/>
              <a:gd name="T68" fmla="*/ 0 w 175"/>
              <a:gd name="T69" fmla="*/ 2147483647 h 10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5" h="104">
                <a:moveTo>
                  <a:pt x="0" y="61"/>
                </a:moveTo>
                <a:lnTo>
                  <a:pt x="3" y="59"/>
                </a:lnTo>
                <a:lnTo>
                  <a:pt x="7" y="55"/>
                </a:lnTo>
                <a:lnTo>
                  <a:pt x="10" y="52"/>
                </a:lnTo>
                <a:lnTo>
                  <a:pt x="15" y="47"/>
                </a:lnTo>
                <a:lnTo>
                  <a:pt x="19" y="41"/>
                </a:lnTo>
                <a:lnTo>
                  <a:pt x="24" y="37"/>
                </a:lnTo>
                <a:lnTo>
                  <a:pt x="28" y="31"/>
                </a:lnTo>
                <a:lnTo>
                  <a:pt x="32" y="29"/>
                </a:lnTo>
                <a:lnTo>
                  <a:pt x="36" y="25"/>
                </a:lnTo>
                <a:lnTo>
                  <a:pt x="40" y="22"/>
                </a:lnTo>
                <a:lnTo>
                  <a:pt x="44" y="20"/>
                </a:lnTo>
                <a:lnTo>
                  <a:pt x="49" y="16"/>
                </a:lnTo>
                <a:lnTo>
                  <a:pt x="53" y="14"/>
                </a:lnTo>
                <a:lnTo>
                  <a:pt x="58" y="12"/>
                </a:lnTo>
                <a:lnTo>
                  <a:pt x="63" y="9"/>
                </a:lnTo>
                <a:lnTo>
                  <a:pt x="68" y="8"/>
                </a:lnTo>
                <a:lnTo>
                  <a:pt x="73" y="6"/>
                </a:lnTo>
                <a:lnTo>
                  <a:pt x="79" y="5"/>
                </a:lnTo>
                <a:lnTo>
                  <a:pt x="84" y="4"/>
                </a:lnTo>
                <a:lnTo>
                  <a:pt x="89" y="3"/>
                </a:lnTo>
                <a:lnTo>
                  <a:pt x="95" y="1"/>
                </a:lnTo>
                <a:lnTo>
                  <a:pt x="100" y="1"/>
                </a:lnTo>
                <a:lnTo>
                  <a:pt x="106" y="0"/>
                </a:lnTo>
                <a:lnTo>
                  <a:pt x="113" y="0"/>
                </a:lnTo>
                <a:lnTo>
                  <a:pt x="119" y="0"/>
                </a:lnTo>
                <a:lnTo>
                  <a:pt x="124" y="1"/>
                </a:lnTo>
                <a:lnTo>
                  <a:pt x="130" y="1"/>
                </a:lnTo>
                <a:lnTo>
                  <a:pt x="136" y="3"/>
                </a:lnTo>
                <a:lnTo>
                  <a:pt x="140" y="4"/>
                </a:lnTo>
                <a:lnTo>
                  <a:pt x="146" y="6"/>
                </a:lnTo>
                <a:lnTo>
                  <a:pt x="151" y="8"/>
                </a:lnTo>
                <a:lnTo>
                  <a:pt x="155" y="11"/>
                </a:lnTo>
                <a:lnTo>
                  <a:pt x="160" y="14"/>
                </a:lnTo>
                <a:lnTo>
                  <a:pt x="163" y="17"/>
                </a:lnTo>
                <a:lnTo>
                  <a:pt x="166" y="21"/>
                </a:lnTo>
                <a:lnTo>
                  <a:pt x="169" y="24"/>
                </a:lnTo>
                <a:lnTo>
                  <a:pt x="170" y="29"/>
                </a:lnTo>
                <a:lnTo>
                  <a:pt x="173" y="35"/>
                </a:lnTo>
                <a:lnTo>
                  <a:pt x="174" y="39"/>
                </a:lnTo>
                <a:lnTo>
                  <a:pt x="174" y="44"/>
                </a:lnTo>
                <a:lnTo>
                  <a:pt x="175" y="49"/>
                </a:lnTo>
                <a:lnTo>
                  <a:pt x="174" y="54"/>
                </a:lnTo>
                <a:lnTo>
                  <a:pt x="174" y="60"/>
                </a:lnTo>
                <a:lnTo>
                  <a:pt x="173" y="65"/>
                </a:lnTo>
                <a:lnTo>
                  <a:pt x="171" y="70"/>
                </a:lnTo>
                <a:lnTo>
                  <a:pt x="169" y="76"/>
                </a:lnTo>
                <a:lnTo>
                  <a:pt x="167" y="80"/>
                </a:lnTo>
                <a:lnTo>
                  <a:pt x="163" y="85"/>
                </a:lnTo>
                <a:lnTo>
                  <a:pt x="160" y="88"/>
                </a:lnTo>
                <a:lnTo>
                  <a:pt x="156" y="92"/>
                </a:lnTo>
                <a:lnTo>
                  <a:pt x="152" y="95"/>
                </a:lnTo>
                <a:lnTo>
                  <a:pt x="147" y="98"/>
                </a:lnTo>
                <a:lnTo>
                  <a:pt x="142" y="100"/>
                </a:lnTo>
                <a:lnTo>
                  <a:pt x="137" y="101"/>
                </a:lnTo>
                <a:lnTo>
                  <a:pt x="131" y="102"/>
                </a:lnTo>
                <a:lnTo>
                  <a:pt x="126" y="103"/>
                </a:lnTo>
                <a:lnTo>
                  <a:pt x="120" y="104"/>
                </a:lnTo>
                <a:lnTo>
                  <a:pt x="114" y="104"/>
                </a:lnTo>
                <a:lnTo>
                  <a:pt x="106" y="104"/>
                </a:lnTo>
                <a:lnTo>
                  <a:pt x="97" y="104"/>
                </a:lnTo>
                <a:lnTo>
                  <a:pt x="89" y="103"/>
                </a:lnTo>
                <a:lnTo>
                  <a:pt x="81" y="103"/>
                </a:lnTo>
                <a:lnTo>
                  <a:pt x="75" y="102"/>
                </a:lnTo>
                <a:lnTo>
                  <a:pt x="71" y="102"/>
                </a:lnTo>
                <a:lnTo>
                  <a:pt x="65" y="101"/>
                </a:lnTo>
                <a:lnTo>
                  <a:pt x="60" y="100"/>
                </a:lnTo>
                <a:lnTo>
                  <a:pt x="56" y="98"/>
                </a:lnTo>
                <a:lnTo>
                  <a:pt x="50" y="96"/>
                </a:lnTo>
                <a:lnTo>
                  <a:pt x="0" y="6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4" name="Freeform 145"/>
          <p:cNvSpPr>
            <a:spLocks/>
          </p:cNvSpPr>
          <p:nvPr/>
        </p:nvSpPr>
        <p:spPr bwMode="auto">
          <a:xfrm>
            <a:off x="5002213" y="4732338"/>
            <a:ext cx="182562" cy="55562"/>
          </a:xfrm>
          <a:custGeom>
            <a:avLst/>
            <a:gdLst>
              <a:gd name="T0" fmla="*/ 2147483647 w 347"/>
              <a:gd name="T1" fmla="*/ 2147483647 h 104"/>
              <a:gd name="T2" fmla="*/ 2147483647 w 347"/>
              <a:gd name="T3" fmla="*/ 2147483647 h 104"/>
              <a:gd name="T4" fmla="*/ 2147483647 w 347"/>
              <a:gd name="T5" fmla="*/ 2147483647 h 104"/>
              <a:gd name="T6" fmla="*/ 2147483647 w 347"/>
              <a:gd name="T7" fmla="*/ 2147483647 h 104"/>
              <a:gd name="T8" fmla="*/ 2147483647 w 347"/>
              <a:gd name="T9" fmla="*/ 2147483647 h 104"/>
              <a:gd name="T10" fmla="*/ 2147483647 w 347"/>
              <a:gd name="T11" fmla="*/ 2147483647 h 104"/>
              <a:gd name="T12" fmla="*/ 2147483647 w 347"/>
              <a:gd name="T13" fmla="*/ 2147483647 h 104"/>
              <a:gd name="T14" fmla="*/ 2147483647 w 347"/>
              <a:gd name="T15" fmla="*/ 2147483647 h 104"/>
              <a:gd name="T16" fmla="*/ 2147483647 w 347"/>
              <a:gd name="T17" fmla="*/ 2147483647 h 104"/>
              <a:gd name="T18" fmla="*/ 2147483647 w 347"/>
              <a:gd name="T19" fmla="*/ 2147483647 h 104"/>
              <a:gd name="T20" fmla="*/ 2147483647 w 347"/>
              <a:gd name="T21" fmla="*/ 2147483647 h 104"/>
              <a:gd name="T22" fmla="*/ 2147483647 w 347"/>
              <a:gd name="T23" fmla="*/ 2147483647 h 104"/>
              <a:gd name="T24" fmla="*/ 2147483647 w 347"/>
              <a:gd name="T25" fmla="*/ 2147483647 h 104"/>
              <a:gd name="T26" fmla="*/ 2147483647 w 347"/>
              <a:gd name="T27" fmla="*/ 2147483647 h 104"/>
              <a:gd name="T28" fmla="*/ 2147483647 w 347"/>
              <a:gd name="T29" fmla="*/ 2147483647 h 104"/>
              <a:gd name="T30" fmla="*/ 2147483647 w 347"/>
              <a:gd name="T31" fmla="*/ 2147483647 h 104"/>
              <a:gd name="T32" fmla="*/ 2147483647 w 347"/>
              <a:gd name="T33" fmla="*/ 2147483647 h 104"/>
              <a:gd name="T34" fmla="*/ 2147483647 w 347"/>
              <a:gd name="T35" fmla="*/ 0 h 104"/>
              <a:gd name="T36" fmla="*/ 2147483647 w 347"/>
              <a:gd name="T37" fmla="*/ 2147483647 h 104"/>
              <a:gd name="T38" fmla="*/ 2147483647 w 347"/>
              <a:gd name="T39" fmla="*/ 2147483647 h 104"/>
              <a:gd name="T40" fmla="*/ 2147483647 w 347"/>
              <a:gd name="T41" fmla="*/ 2147483647 h 104"/>
              <a:gd name="T42" fmla="*/ 2147483647 w 347"/>
              <a:gd name="T43" fmla="*/ 2147483647 h 104"/>
              <a:gd name="T44" fmla="*/ 2147483647 w 347"/>
              <a:gd name="T45" fmla="*/ 2147483647 h 104"/>
              <a:gd name="T46" fmla="*/ 2147483647 w 347"/>
              <a:gd name="T47" fmla="*/ 2147483647 h 104"/>
              <a:gd name="T48" fmla="*/ 2147483647 w 347"/>
              <a:gd name="T49" fmla="*/ 2147483647 h 104"/>
              <a:gd name="T50" fmla="*/ 2147483647 w 347"/>
              <a:gd name="T51" fmla="*/ 2147483647 h 104"/>
              <a:gd name="T52" fmla="*/ 2147483647 w 347"/>
              <a:gd name="T53" fmla="*/ 2147483647 h 104"/>
              <a:gd name="T54" fmla="*/ 2147483647 w 347"/>
              <a:gd name="T55" fmla="*/ 2147483647 h 104"/>
              <a:gd name="T56" fmla="*/ 2147483647 w 347"/>
              <a:gd name="T57" fmla="*/ 2147483647 h 104"/>
              <a:gd name="T58" fmla="*/ 2147483647 w 347"/>
              <a:gd name="T59" fmla="*/ 2147483647 h 104"/>
              <a:gd name="T60" fmla="*/ 2147483647 w 347"/>
              <a:gd name="T61" fmla="*/ 2147483647 h 104"/>
              <a:gd name="T62" fmla="*/ 2147483647 w 347"/>
              <a:gd name="T63" fmla="*/ 2147483647 h 104"/>
              <a:gd name="T64" fmla="*/ 2147483647 w 347"/>
              <a:gd name="T65" fmla="*/ 2147483647 h 104"/>
              <a:gd name="T66" fmla="*/ 2147483647 w 347"/>
              <a:gd name="T67" fmla="*/ 2147483647 h 104"/>
              <a:gd name="T68" fmla="*/ 2147483647 w 347"/>
              <a:gd name="T69" fmla="*/ 2147483647 h 104"/>
              <a:gd name="T70" fmla="*/ 2147483647 w 347"/>
              <a:gd name="T71" fmla="*/ 2147483647 h 104"/>
              <a:gd name="T72" fmla="*/ 2147483647 w 347"/>
              <a:gd name="T73" fmla="*/ 2147483647 h 10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47" h="104">
                <a:moveTo>
                  <a:pt x="0" y="27"/>
                </a:moveTo>
                <a:lnTo>
                  <a:pt x="2" y="29"/>
                </a:lnTo>
                <a:lnTo>
                  <a:pt x="4" y="30"/>
                </a:lnTo>
                <a:lnTo>
                  <a:pt x="10" y="36"/>
                </a:lnTo>
                <a:lnTo>
                  <a:pt x="16" y="40"/>
                </a:lnTo>
                <a:lnTo>
                  <a:pt x="22" y="45"/>
                </a:lnTo>
                <a:lnTo>
                  <a:pt x="30" y="52"/>
                </a:lnTo>
                <a:lnTo>
                  <a:pt x="38" y="56"/>
                </a:lnTo>
                <a:lnTo>
                  <a:pt x="47" y="61"/>
                </a:lnTo>
                <a:lnTo>
                  <a:pt x="56" y="65"/>
                </a:lnTo>
                <a:lnTo>
                  <a:pt x="67" y="69"/>
                </a:lnTo>
                <a:lnTo>
                  <a:pt x="79" y="72"/>
                </a:lnTo>
                <a:lnTo>
                  <a:pt x="90" y="75"/>
                </a:lnTo>
                <a:lnTo>
                  <a:pt x="103" y="76"/>
                </a:lnTo>
                <a:lnTo>
                  <a:pt x="114" y="76"/>
                </a:lnTo>
                <a:lnTo>
                  <a:pt x="125" y="76"/>
                </a:lnTo>
                <a:lnTo>
                  <a:pt x="134" y="75"/>
                </a:lnTo>
                <a:lnTo>
                  <a:pt x="143" y="73"/>
                </a:lnTo>
                <a:lnTo>
                  <a:pt x="152" y="71"/>
                </a:lnTo>
                <a:lnTo>
                  <a:pt x="160" y="68"/>
                </a:lnTo>
                <a:lnTo>
                  <a:pt x="167" y="63"/>
                </a:lnTo>
                <a:lnTo>
                  <a:pt x="175" y="59"/>
                </a:lnTo>
                <a:lnTo>
                  <a:pt x="182" y="52"/>
                </a:lnTo>
                <a:lnTo>
                  <a:pt x="188" y="45"/>
                </a:lnTo>
                <a:lnTo>
                  <a:pt x="195" y="38"/>
                </a:lnTo>
                <a:lnTo>
                  <a:pt x="200" y="31"/>
                </a:lnTo>
                <a:lnTo>
                  <a:pt x="207" y="25"/>
                </a:lnTo>
                <a:lnTo>
                  <a:pt x="214" y="21"/>
                </a:lnTo>
                <a:lnTo>
                  <a:pt x="222" y="15"/>
                </a:lnTo>
                <a:lnTo>
                  <a:pt x="231" y="12"/>
                </a:lnTo>
                <a:lnTo>
                  <a:pt x="240" y="8"/>
                </a:lnTo>
                <a:lnTo>
                  <a:pt x="249" y="5"/>
                </a:lnTo>
                <a:lnTo>
                  <a:pt x="260" y="3"/>
                </a:lnTo>
                <a:lnTo>
                  <a:pt x="269" y="1"/>
                </a:lnTo>
                <a:lnTo>
                  <a:pt x="279" y="0"/>
                </a:lnTo>
                <a:lnTo>
                  <a:pt x="291" y="0"/>
                </a:lnTo>
                <a:lnTo>
                  <a:pt x="298" y="1"/>
                </a:lnTo>
                <a:lnTo>
                  <a:pt x="304" y="3"/>
                </a:lnTo>
                <a:lnTo>
                  <a:pt x="311" y="4"/>
                </a:lnTo>
                <a:lnTo>
                  <a:pt x="318" y="6"/>
                </a:lnTo>
                <a:lnTo>
                  <a:pt x="324" y="8"/>
                </a:lnTo>
                <a:lnTo>
                  <a:pt x="330" y="12"/>
                </a:lnTo>
                <a:lnTo>
                  <a:pt x="334" y="16"/>
                </a:lnTo>
                <a:lnTo>
                  <a:pt x="339" y="22"/>
                </a:lnTo>
                <a:lnTo>
                  <a:pt x="342" y="28"/>
                </a:lnTo>
                <a:lnTo>
                  <a:pt x="345" y="33"/>
                </a:lnTo>
                <a:lnTo>
                  <a:pt x="346" y="40"/>
                </a:lnTo>
                <a:lnTo>
                  <a:pt x="347" y="47"/>
                </a:lnTo>
                <a:lnTo>
                  <a:pt x="346" y="54"/>
                </a:lnTo>
                <a:lnTo>
                  <a:pt x="346" y="61"/>
                </a:lnTo>
                <a:lnTo>
                  <a:pt x="343" y="69"/>
                </a:lnTo>
                <a:lnTo>
                  <a:pt x="341" y="76"/>
                </a:lnTo>
                <a:lnTo>
                  <a:pt x="338" y="83"/>
                </a:lnTo>
                <a:lnTo>
                  <a:pt x="333" y="88"/>
                </a:lnTo>
                <a:lnTo>
                  <a:pt x="327" y="93"/>
                </a:lnTo>
                <a:lnTo>
                  <a:pt x="320" y="98"/>
                </a:lnTo>
                <a:lnTo>
                  <a:pt x="312" y="100"/>
                </a:lnTo>
                <a:lnTo>
                  <a:pt x="304" y="102"/>
                </a:lnTo>
                <a:lnTo>
                  <a:pt x="295" y="103"/>
                </a:lnTo>
                <a:lnTo>
                  <a:pt x="286" y="104"/>
                </a:lnTo>
                <a:lnTo>
                  <a:pt x="276" y="104"/>
                </a:lnTo>
                <a:lnTo>
                  <a:pt x="267" y="104"/>
                </a:lnTo>
                <a:lnTo>
                  <a:pt x="256" y="103"/>
                </a:lnTo>
                <a:lnTo>
                  <a:pt x="246" y="102"/>
                </a:lnTo>
                <a:lnTo>
                  <a:pt x="237" y="101"/>
                </a:lnTo>
                <a:lnTo>
                  <a:pt x="227" y="98"/>
                </a:lnTo>
                <a:lnTo>
                  <a:pt x="217" y="94"/>
                </a:lnTo>
                <a:lnTo>
                  <a:pt x="209" y="91"/>
                </a:lnTo>
                <a:lnTo>
                  <a:pt x="200" y="85"/>
                </a:lnTo>
                <a:lnTo>
                  <a:pt x="192" y="80"/>
                </a:lnTo>
                <a:lnTo>
                  <a:pt x="185" y="75"/>
                </a:lnTo>
                <a:lnTo>
                  <a:pt x="181" y="71"/>
                </a:lnTo>
                <a:lnTo>
                  <a:pt x="176" y="68"/>
                </a:lnTo>
                <a:lnTo>
                  <a:pt x="172" y="6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5" name="Line 146"/>
          <p:cNvSpPr>
            <a:spLocks noChangeShapeType="1"/>
          </p:cNvSpPr>
          <p:nvPr/>
        </p:nvSpPr>
        <p:spPr bwMode="auto">
          <a:xfrm>
            <a:off x="5092700" y="4765675"/>
            <a:ext cx="26988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6" name="Freeform 147"/>
          <p:cNvSpPr>
            <a:spLocks/>
          </p:cNvSpPr>
          <p:nvPr/>
        </p:nvSpPr>
        <p:spPr bwMode="auto">
          <a:xfrm>
            <a:off x="4606925" y="4146550"/>
            <a:ext cx="2711450" cy="79375"/>
          </a:xfrm>
          <a:custGeom>
            <a:avLst/>
            <a:gdLst>
              <a:gd name="T0" fmla="*/ 2147483647 w 5123"/>
              <a:gd name="T1" fmla="*/ 2147483647 h 149"/>
              <a:gd name="T2" fmla="*/ 2147483647 w 5123"/>
              <a:gd name="T3" fmla="*/ 2147483647 h 149"/>
              <a:gd name="T4" fmla="*/ 2147483647 w 5123"/>
              <a:gd name="T5" fmla="*/ 2147483647 h 149"/>
              <a:gd name="T6" fmla="*/ 2147483647 w 5123"/>
              <a:gd name="T7" fmla="*/ 2147483647 h 149"/>
              <a:gd name="T8" fmla="*/ 2147483647 w 5123"/>
              <a:gd name="T9" fmla="*/ 2147483647 h 149"/>
              <a:gd name="T10" fmla="*/ 2147483647 w 5123"/>
              <a:gd name="T11" fmla="*/ 2147483647 h 149"/>
              <a:gd name="T12" fmla="*/ 2147483647 w 5123"/>
              <a:gd name="T13" fmla="*/ 2147483647 h 149"/>
              <a:gd name="T14" fmla="*/ 2147483647 w 5123"/>
              <a:gd name="T15" fmla="*/ 2147483647 h 149"/>
              <a:gd name="T16" fmla="*/ 2147483647 w 5123"/>
              <a:gd name="T17" fmla="*/ 2147483647 h 149"/>
              <a:gd name="T18" fmla="*/ 2147483647 w 5123"/>
              <a:gd name="T19" fmla="*/ 2147483647 h 149"/>
              <a:gd name="T20" fmla="*/ 2147483647 w 5123"/>
              <a:gd name="T21" fmla="*/ 2147483647 h 149"/>
              <a:gd name="T22" fmla="*/ 2147483647 w 5123"/>
              <a:gd name="T23" fmla="*/ 2147483647 h 149"/>
              <a:gd name="T24" fmla="*/ 2147483647 w 5123"/>
              <a:gd name="T25" fmla="*/ 2147483647 h 149"/>
              <a:gd name="T26" fmla="*/ 2147483647 w 5123"/>
              <a:gd name="T27" fmla="*/ 2147483647 h 149"/>
              <a:gd name="T28" fmla="*/ 2147483647 w 5123"/>
              <a:gd name="T29" fmla="*/ 2147483647 h 149"/>
              <a:gd name="T30" fmla="*/ 2147483647 w 5123"/>
              <a:gd name="T31" fmla="*/ 2147483647 h 149"/>
              <a:gd name="T32" fmla="*/ 2147483647 w 5123"/>
              <a:gd name="T33" fmla="*/ 2147483647 h 149"/>
              <a:gd name="T34" fmla="*/ 2147483647 w 5123"/>
              <a:gd name="T35" fmla="*/ 2147483647 h 149"/>
              <a:gd name="T36" fmla="*/ 2147483647 w 5123"/>
              <a:gd name="T37" fmla="*/ 2147483647 h 149"/>
              <a:gd name="T38" fmla="*/ 2147483647 w 5123"/>
              <a:gd name="T39" fmla="*/ 2147483647 h 149"/>
              <a:gd name="T40" fmla="*/ 2147483647 w 5123"/>
              <a:gd name="T41" fmla="*/ 2147483647 h 149"/>
              <a:gd name="T42" fmla="*/ 2147483647 w 5123"/>
              <a:gd name="T43" fmla="*/ 2147483647 h 149"/>
              <a:gd name="T44" fmla="*/ 2147483647 w 5123"/>
              <a:gd name="T45" fmla="*/ 2147483647 h 149"/>
              <a:gd name="T46" fmla="*/ 2147483647 w 5123"/>
              <a:gd name="T47" fmla="*/ 2147483647 h 149"/>
              <a:gd name="T48" fmla="*/ 2147483647 w 5123"/>
              <a:gd name="T49" fmla="*/ 2147483647 h 149"/>
              <a:gd name="T50" fmla="*/ 2147483647 w 5123"/>
              <a:gd name="T51" fmla="*/ 2147483647 h 149"/>
              <a:gd name="T52" fmla="*/ 2147483647 w 5123"/>
              <a:gd name="T53" fmla="*/ 2147483647 h 149"/>
              <a:gd name="T54" fmla="*/ 2147483647 w 5123"/>
              <a:gd name="T55" fmla="*/ 2147483647 h 149"/>
              <a:gd name="T56" fmla="*/ 2147483647 w 5123"/>
              <a:gd name="T57" fmla="*/ 2147483647 h 149"/>
              <a:gd name="T58" fmla="*/ 2147483647 w 5123"/>
              <a:gd name="T59" fmla="*/ 2147483647 h 149"/>
              <a:gd name="T60" fmla="*/ 2147483647 w 5123"/>
              <a:gd name="T61" fmla="*/ 2147483647 h 149"/>
              <a:gd name="T62" fmla="*/ 2147483647 w 5123"/>
              <a:gd name="T63" fmla="*/ 2147483647 h 149"/>
              <a:gd name="T64" fmla="*/ 2147483647 w 5123"/>
              <a:gd name="T65" fmla="*/ 2147483647 h 149"/>
              <a:gd name="T66" fmla="*/ 2147483647 w 5123"/>
              <a:gd name="T67" fmla="*/ 2147483647 h 149"/>
              <a:gd name="T68" fmla="*/ 2147483647 w 5123"/>
              <a:gd name="T69" fmla="*/ 2147483647 h 149"/>
              <a:gd name="T70" fmla="*/ 2147483647 w 5123"/>
              <a:gd name="T71" fmla="*/ 2147483647 h 149"/>
              <a:gd name="T72" fmla="*/ 2147483647 w 5123"/>
              <a:gd name="T73" fmla="*/ 2147483647 h 149"/>
              <a:gd name="T74" fmla="*/ 2147483647 w 5123"/>
              <a:gd name="T75" fmla="*/ 2147483647 h 149"/>
              <a:gd name="T76" fmla="*/ 2147483647 w 5123"/>
              <a:gd name="T77" fmla="*/ 2147483647 h 149"/>
              <a:gd name="T78" fmla="*/ 2147483647 w 5123"/>
              <a:gd name="T79" fmla="*/ 2147483647 h 149"/>
              <a:gd name="T80" fmla="*/ 2147483647 w 5123"/>
              <a:gd name="T81" fmla="*/ 2147483647 h 149"/>
              <a:gd name="T82" fmla="*/ 2147483647 w 5123"/>
              <a:gd name="T83" fmla="*/ 2147483647 h 149"/>
              <a:gd name="T84" fmla="*/ 2147483647 w 5123"/>
              <a:gd name="T85" fmla="*/ 2147483647 h 149"/>
              <a:gd name="T86" fmla="*/ 2147483647 w 5123"/>
              <a:gd name="T87" fmla="*/ 2147483647 h 149"/>
              <a:gd name="T88" fmla="*/ 2147483647 w 5123"/>
              <a:gd name="T89" fmla="*/ 2147483647 h 149"/>
              <a:gd name="T90" fmla="*/ 2147483647 w 5123"/>
              <a:gd name="T91" fmla="*/ 2147483647 h 149"/>
              <a:gd name="T92" fmla="*/ 2147483647 w 5123"/>
              <a:gd name="T93" fmla="*/ 2147483647 h 149"/>
              <a:gd name="T94" fmla="*/ 2147483647 w 5123"/>
              <a:gd name="T95" fmla="*/ 2147483647 h 149"/>
              <a:gd name="T96" fmla="*/ 2147483647 w 5123"/>
              <a:gd name="T97" fmla="*/ 2147483647 h 149"/>
              <a:gd name="T98" fmla="*/ 2147483647 w 5123"/>
              <a:gd name="T99" fmla="*/ 2147483647 h 149"/>
              <a:gd name="T100" fmla="*/ 2147483647 w 5123"/>
              <a:gd name="T101" fmla="*/ 2147483647 h 149"/>
              <a:gd name="T102" fmla="*/ 2147483647 w 5123"/>
              <a:gd name="T103" fmla="*/ 2147483647 h 149"/>
              <a:gd name="T104" fmla="*/ 2147483647 w 5123"/>
              <a:gd name="T105" fmla="*/ 0 h 149"/>
              <a:gd name="T106" fmla="*/ 2147483647 w 5123"/>
              <a:gd name="T107" fmla="*/ 2147483647 h 1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123" h="149">
                <a:moveTo>
                  <a:pt x="0" y="93"/>
                </a:moveTo>
                <a:lnTo>
                  <a:pt x="24" y="97"/>
                </a:lnTo>
                <a:lnTo>
                  <a:pt x="48" y="102"/>
                </a:lnTo>
                <a:lnTo>
                  <a:pt x="97" y="110"/>
                </a:lnTo>
                <a:lnTo>
                  <a:pt x="146" y="118"/>
                </a:lnTo>
                <a:lnTo>
                  <a:pt x="198" y="125"/>
                </a:lnTo>
                <a:lnTo>
                  <a:pt x="249" y="131"/>
                </a:lnTo>
                <a:lnTo>
                  <a:pt x="303" y="135"/>
                </a:lnTo>
                <a:lnTo>
                  <a:pt x="352" y="139"/>
                </a:lnTo>
                <a:lnTo>
                  <a:pt x="403" y="141"/>
                </a:lnTo>
                <a:lnTo>
                  <a:pt x="453" y="143"/>
                </a:lnTo>
                <a:lnTo>
                  <a:pt x="503" y="143"/>
                </a:lnTo>
                <a:lnTo>
                  <a:pt x="554" y="142"/>
                </a:lnTo>
                <a:lnTo>
                  <a:pt x="604" y="141"/>
                </a:lnTo>
                <a:lnTo>
                  <a:pt x="654" y="138"/>
                </a:lnTo>
                <a:lnTo>
                  <a:pt x="717" y="132"/>
                </a:lnTo>
                <a:lnTo>
                  <a:pt x="779" y="125"/>
                </a:lnTo>
                <a:lnTo>
                  <a:pt x="840" y="116"/>
                </a:lnTo>
                <a:lnTo>
                  <a:pt x="901" y="105"/>
                </a:lnTo>
                <a:lnTo>
                  <a:pt x="960" y="94"/>
                </a:lnTo>
                <a:lnTo>
                  <a:pt x="1020" y="85"/>
                </a:lnTo>
                <a:lnTo>
                  <a:pt x="1082" y="78"/>
                </a:lnTo>
                <a:lnTo>
                  <a:pt x="1143" y="73"/>
                </a:lnTo>
                <a:lnTo>
                  <a:pt x="1206" y="70"/>
                </a:lnTo>
                <a:lnTo>
                  <a:pt x="1268" y="69"/>
                </a:lnTo>
                <a:lnTo>
                  <a:pt x="1331" y="70"/>
                </a:lnTo>
                <a:lnTo>
                  <a:pt x="1395" y="71"/>
                </a:lnTo>
                <a:lnTo>
                  <a:pt x="1459" y="73"/>
                </a:lnTo>
                <a:lnTo>
                  <a:pt x="1522" y="77"/>
                </a:lnTo>
                <a:lnTo>
                  <a:pt x="1586" y="81"/>
                </a:lnTo>
                <a:lnTo>
                  <a:pt x="1650" y="86"/>
                </a:lnTo>
                <a:lnTo>
                  <a:pt x="1713" y="91"/>
                </a:lnTo>
                <a:lnTo>
                  <a:pt x="1878" y="104"/>
                </a:lnTo>
                <a:lnTo>
                  <a:pt x="2039" y="117"/>
                </a:lnTo>
                <a:lnTo>
                  <a:pt x="2199" y="131"/>
                </a:lnTo>
                <a:lnTo>
                  <a:pt x="2238" y="134"/>
                </a:lnTo>
                <a:lnTo>
                  <a:pt x="2277" y="138"/>
                </a:lnTo>
                <a:lnTo>
                  <a:pt x="2317" y="141"/>
                </a:lnTo>
                <a:lnTo>
                  <a:pt x="2356" y="144"/>
                </a:lnTo>
                <a:lnTo>
                  <a:pt x="2395" y="147"/>
                </a:lnTo>
                <a:lnTo>
                  <a:pt x="2435" y="149"/>
                </a:lnTo>
                <a:lnTo>
                  <a:pt x="2474" y="149"/>
                </a:lnTo>
                <a:lnTo>
                  <a:pt x="2513" y="147"/>
                </a:lnTo>
                <a:lnTo>
                  <a:pt x="2550" y="142"/>
                </a:lnTo>
                <a:lnTo>
                  <a:pt x="2589" y="136"/>
                </a:lnTo>
                <a:lnTo>
                  <a:pt x="2642" y="126"/>
                </a:lnTo>
                <a:lnTo>
                  <a:pt x="2696" y="112"/>
                </a:lnTo>
                <a:lnTo>
                  <a:pt x="2748" y="100"/>
                </a:lnTo>
                <a:lnTo>
                  <a:pt x="2802" y="86"/>
                </a:lnTo>
                <a:lnTo>
                  <a:pt x="2856" y="72"/>
                </a:lnTo>
                <a:lnTo>
                  <a:pt x="2910" y="62"/>
                </a:lnTo>
                <a:lnTo>
                  <a:pt x="2943" y="56"/>
                </a:lnTo>
                <a:lnTo>
                  <a:pt x="2976" y="52"/>
                </a:lnTo>
                <a:lnTo>
                  <a:pt x="3009" y="49"/>
                </a:lnTo>
                <a:lnTo>
                  <a:pt x="3044" y="48"/>
                </a:lnTo>
                <a:lnTo>
                  <a:pt x="3078" y="48"/>
                </a:lnTo>
                <a:lnTo>
                  <a:pt x="3112" y="49"/>
                </a:lnTo>
                <a:lnTo>
                  <a:pt x="3146" y="51"/>
                </a:lnTo>
                <a:lnTo>
                  <a:pt x="3180" y="54"/>
                </a:lnTo>
                <a:lnTo>
                  <a:pt x="3213" y="57"/>
                </a:lnTo>
                <a:lnTo>
                  <a:pt x="3248" y="61"/>
                </a:lnTo>
                <a:lnTo>
                  <a:pt x="3322" y="69"/>
                </a:lnTo>
                <a:lnTo>
                  <a:pt x="3395" y="78"/>
                </a:lnTo>
                <a:lnTo>
                  <a:pt x="3467" y="87"/>
                </a:lnTo>
                <a:lnTo>
                  <a:pt x="3541" y="94"/>
                </a:lnTo>
                <a:lnTo>
                  <a:pt x="3612" y="101"/>
                </a:lnTo>
                <a:lnTo>
                  <a:pt x="3683" y="108"/>
                </a:lnTo>
                <a:lnTo>
                  <a:pt x="3755" y="116"/>
                </a:lnTo>
                <a:lnTo>
                  <a:pt x="3786" y="119"/>
                </a:lnTo>
                <a:lnTo>
                  <a:pt x="3817" y="123"/>
                </a:lnTo>
                <a:lnTo>
                  <a:pt x="3847" y="126"/>
                </a:lnTo>
                <a:lnTo>
                  <a:pt x="3878" y="131"/>
                </a:lnTo>
                <a:lnTo>
                  <a:pt x="3910" y="135"/>
                </a:lnTo>
                <a:lnTo>
                  <a:pt x="3940" y="138"/>
                </a:lnTo>
                <a:lnTo>
                  <a:pt x="3970" y="138"/>
                </a:lnTo>
                <a:lnTo>
                  <a:pt x="3987" y="136"/>
                </a:lnTo>
                <a:lnTo>
                  <a:pt x="4004" y="135"/>
                </a:lnTo>
                <a:lnTo>
                  <a:pt x="4021" y="134"/>
                </a:lnTo>
                <a:lnTo>
                  <a:pt x="4039" y="133"/>
                </a:lnTo>
                <a:lnTo>
                  <a:pt x="4064" y="129"/>
                </a:lnTo>
                <a:lnTo>
                  <a:pt x="4090" y="127"/>
                </a:lnTo>
                <a:lnTo>
                  <a:pt x="4118" y="125"/>
                </a:lnTo>
                <a:lnTo>
                  <a:pt x="4147" y="124"/>
                </a:lnTo>
                <a:lnTo>
                  <a:pt x="4177" y="124"/>
                </a:lnTo>
                <a:lnTo>
                  <a:pt x="4200" y="125"/>
                </a:lnTo>
                <a:lnTo>
                  <a:pt x="4224" y="125"/>
                </a:lnTo>
                <a:lnTo>
                  <a:pt x="4247" y="124"/>
                </a:lnTo>
                <a:lnTo>
                  <a:pt x="4284" y="123"/>
                </a:lnTo>
                <a:lnTo>
                  <a:pt x="4318" y="117"/>
                </a:lnTo>
                <a:lnTo>
                  <a:pt x="4352" y="110"/>
                </a:lnTo>
                <a:lnTo>
                  <a:pt x="4388" y="102"/>
                </a:lnTo>
                <a:lnTo>
                  <a:pt x="4423" y="94"/>
                </a:lnTo>
                <a:lnTo>
                  <a:pt x="4461" y="87"/>
                </a:lnTo>
                <a:lnTo>
                  <a:pt x="4499" y="78"/>
                </a:lnTo>
                <a:lnTo>
                  <a:pt x="4538" y="70"/>
                </a:lnTo>
                <a:lnTo>
                  <a:pt x="4577" y="62"/>
                </a:lnTo>
                <a:lnTo>
                  <a:pt x="4634" y="51"/>
                </a:lnTo>
                <a:lnTo>
                  <a:pt x="4691" y="40"/>
                </a:lnTo>
                <a:lnTo>
                  <a:pt x="4748" y="30"/>
                </a:lnTo>
                <a:lnTo>
                  <a:pt x="4806" y="21"/>
                </a:lnTo>
                <a:lnTo>
                  <a:pt x="4862" y="14"/>
                </a:lnTo>
                <a:lnTo>
                  <a:pt x="4902" y="9"/>
                </a:lnTo>
                <a:lnTo>
                  <a:pt x="4941" y="5"/>
                </a:lnTo>
                <a:lnTo>
                  <a:pt x="4980" y="2"/>
                </a:lnTo>
                <a:lnTo>
                  <a:pt x="5017" y="1"/>
                </a:lnTo>
                <a:lnTo>
                  <a:pt x="5053" y="0"/>
                </a:lnTo>
                <a:lnTo>
                  <a:pt x="5088" y="1"/>
                </a:lnTo>
                <a:lnTo>
                  <a:pt x="5123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7" name="Line 148"/>
          <p:cNvSpPr>
            <a:spLocks noChangeShapeType="1"/>
          </p:cNvSpPr>
          <p:nvPr/>
        </p:nvSpPr>
        <p:spPr bwMode="auto">
          <a:xfrm flipH="1">
            <a:off x="4503738" y="2627313"/>
            <a:ext cx="49212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8" name="Line 149"/>
          <p:cNvSpPr>
            <a:spLocks noChangeShapeType="1"/>
          </p:cNvSpPr>
          <p:nvPr/>
        </p:nvSpPr>
        <p:spPr bwMode="auto">
          <a:xfrm>
            <a:off x="4519613" y="2673350"/>
            <a:ext cx="3016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9" name="Line 150"/>
          <p:cNvSpPr>
            <a:spLocks noChangeShapeType="1"/>
          </p:cNvSpPr>
          <p:nvPr/>
        </p:nvSpPr>
        <p:spPr bwMode="auto">
          <a:xfrm>
            <a:off x="4503738" y="2695575"/>
            <a:ext cx="15875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0" name="Line 151"/>
          <p:cNvSpPr>
            <a:spLocks noChangeShapeType="1"/>
          </p:cNvSpPr>
          <p:nvPr/>
        </p:nvSpPr>
        <p:spPr bwMode="auto">
          <a:xfrm flipH="1" flipV="1">
            <a:off x="4441825" y="2651125"/>
            <a:ext cx="61913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1" name="Line 152"/>
          <p:cNvSpPr>
            <a:spLocks noChangeShapeType="1"/>
          </p:cNvSpPr>
          <p:nvPr/>
        </p:nvSpPr>
        <p:spPr bwMode="auto">
          <a:xfrm flipV="1">
            <a:off x="4489450" y="2627313"/>
            <a:ext cx="42863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2" name="Line 153"/>
          <p:cNvSpPr>
            <a:spLocks noChangeShapeType="1"/>
          </p:cNvSpPr>
          <p:nvPr/>
        </p:nvSpPr>
        <p:spPr bwMode="auto">
          <a:xfrm flipV="1">
            <a:off x="4471988" y="2627313"/>
            <a:ext cx="34925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3" name="Line 154"/>
          <p:cNvSpPr>
            <a:spLocks noChangeShapeType="1"/>
          </p:cNvSpPr>
          <p:nvPr/>
        </p:nvSpPr>
        <p:spPr bwMode="auto">
          <a:xfrm flipV="1">
            <a:off x="4449763" y="2627313"/>
            <a:ext cx="22225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4" name="Line 155"/>
          <p:cNvSpPr>
            <a:spLocks noChangeShapeType="1"/>
          </p:cNvSpPr>
          <p:nvPr/>
        </p:nvSpPr>
        <p:spPr bwMode="auto">
          <a:xfrm>
            <a:off x="4392613" y="2663825"/>
            <a:ext cx="92075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5" name="Line 156"/>
          <p:cNvSpPr>
            <a:spLocks noChangeShapeType="1"/>
          </p:cNvSpPr>
          <p:nvPr/>
        </p:nvSpPr>
        <p:spPr bwMode="auto">
          <a:xfrm flipH="1">
            <a:off x="4341813" y="2663825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6" name="Line 157"/>
          <p:cNvSpPr>
            <a:spLocks noChangeShapeType="1"/>
          </p:cNvSpPr>
          <p:nvPr/>
        </p:nvSpPr>
        <p:spPr bwMode="auto">
          <a:xfrm>
            <a:off x="4376738" y="2684463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7" name="Line 158"/>
          <p:cNvSpPr>
            <a:spLocks noChangeShapeType="1"/>
          </p:cNvSpPr>
          <p:nvPr/>
        </p:nvSpPr>
        <p:spPr bwMode="auto">
          <a:xfrm>
            <a:off x="4357688" y="2709863"/>
            <a:ext cx="3016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8" name="Line 159"/>
          <p:cNvSpPr>
            <a:spLocks noChangeShapeType="1"/>
          </p:cNvSpPr>
          <p:nvPr/>
        </p:nvSpPr>
        <p:spPr bwMode="auto">
          <a:xfrm>
            <a:off x="4341813" y="2732088"/>
            <a:ext cx="15875" cy="111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9" name="Line 160"/>
          <p:cNvSpPr>
            <a:spLocks noChangeShapeType="1"/>
          </p:cNvSpPr>
          <p:nvPr/>
        </p:nvSpPr>
        <p:spPr bwMode="auto">
          <a:xfrm>
            <a:off x="4387850" y="2732088"/>
            <a:ext cx="17463" cy="111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0" name="Line 161"/>
          <p:cNvSpPr>
            <a:spLocks noChangeShapeType="1"/>
          </p:cNvSpPr>
          <p:nvPr/>
        </p:nvSpPr>
        <p:spPr bwMode="auto">
          <a:xfrm flipH="1" flipV="1">
            <a:off x="4281488" y="2687638"/>
            <a:ext cx="603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1" name="Line 162"/>
          <p:cNvSpPr>
            <a:spLocks noChangeShapeType="1"/>
          </p:cNvSpPr>
          <p:nvPr/>
        </p:nvSpPr>
        <p:spPr bwMode="auto">
          <a:xfrm flipV="1">
            <a:off x="4329113" y="2663825"/>
            <a:ext cx="42862" cy="58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2" name="Line 163"/>
          <p:cNvSpPr>
            <a:spLocks noChangeShapeType="1"/>
          </p:cNvSpPr>
          <p:nvPr/>
        </p:nvSpPr>
        <p:spPr bwMode="auto">
          <a:xfrm flipV="1">
            <a:off x="4311650" y="2663825"/>
            <a:ext cx="34925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3" name="Line 164"/>
          <p:cNvSpPr>
            <a:spLocks noChangeShapeType="1"/>
          </p:cNvSpPr>
          <p:nvPr/>
        </p:nvSpPr>
        <p:spPr bwMode="auto">
          <a:xfrm flipV="1">
            <a:off x="4287838" y="2663825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4" name="Line 165"/>
          <p:cNvSpPr>
            <a:spLocks noChangeShapeType="1"/>
          </p:cNvSpPr>
          <p:nvPr/>
        </p:nvSpPr>
        <p:spPr bwMode="auto">
          <a:xfrm>
            <a:off x="4043363" y="2605088"/>
            <a:ext cx="93662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5" name="Line 166"/>
          <p:cNvSpPr>
            <a:spLocks noChangeShapeType="1"/>
          </p:cNvSpPr>
          <p:nvPr/>
        </p:nvSpPr>
        <p:spPr bwMode="auto">
          <a:xfrm flipH="1">
            <a:off x="3994150" y="2605088"/>
            <a:ext cx="49213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6" name="Line 167"/>
          <p:cNvSpPr>
            <a:spLocks noChangeShapeType="1"/>
          </p:cNvSpPr>
          <p:nvPr/>
        </p:nvSpPr>
        <p:spPr bwMode="auto">
          <a:xfrm>
            <a:off x="4027488" y="2627313"/>
            <a:ext cx="6350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7" name="Line 168"/>
          <p:cNvSpPr>
            <a:spLocks noChangeShapeType="1"/>
          </p:cNvSpPr>
          <p:nvPr/>
        </p:nvSpPr>
        <p:spPr bwMode="auto">
          <a:xfrm>
            <a:off x="4010025" y="2651125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8" name="Line 169"/>
          <p:cNvSpPr>
            <a:spLocks noChangeShapeType="1"/>
          </p:cNvSpPr>
          <p:nvPr/>
        </p:nvSpPr>
        <p:spPr bwMode="auto">
          <a:xfrm>
            <a:off x="4040188" y="2673350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9" name="Line 170"/>
          <p:cNvSpPr>
            <a:spLocks noChangeShapeType="1"/>
          </p:cNvSpPr>
          <p:nvPr/>
        </p:nvSpPr>
        <p:spPr bwMode="auto">
          <a:xfrm flipH="1" flipV="1">
            <a:off x="3771900" y="2665413"/>
            <a:ext cx="603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0" name="Line 171"/>
          <p:cNvSpPr>
            <a:spLocks noChangeShapeType="1"/>
          </p:cNvSpPr>
          <p:nvPr/>
        </p:nvSpPr>
        <p:spPr bwMode="auto">
          <a:xfrm flipV="1">
            <a:off x="3819525" y="2641600"/>
            <a:ext cx="42863" cy="58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1" name="Line 172"/>
          <p:cNvSpPr>
            <a:spLocks noChangeShapeType="1"/>
          </p:cNvSpPr>
          <p:nvPr/>
        </p:nvSpPr>
        <p:spPr bwMode="auto">
          <a:xfrm flipV="1">
            <a:off x="3802063" y="2641600"/>
            <a:ext cx="34925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2" name="Line 173"/>
          <p:cNvSpPr>
            <a:spLocks noChangeShapeType="1"/>
          </p:cNvSpPr>
          <p:nvPr/>
        </p:nvSpPr>
        <p:spPr bwMode="auto">
          <a:xfrm flipV="1">
            <a:off x="3779838" y="2641600"/>
            <a:ext cx="22225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3" name="Line 174"/>
          <p:cNvSpPr>
            <a:spLocks noChangeShapeType="1"/>
          </p:cNvSpPr>
          <p:nvPr/>
        </p:nvSpPr>
        <p:spPr bwMode="auto">
          <a:xfrm>
            <a:off x="4192588" y="2619375"/>
            <a:ext cx="22225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4" name="Line 175"/>
          <p:cNvSpPr>
            <a:spLocks noChangeShapeType="1"/>
          </p:cNvSpPr>
          <p:nvPr/>
        </p:nvSpPr>
        <p:spPr bwMode="auto">
          <a:xfrm flipV="1">
            <a:off x="4208463" y="2663825"/>
            <a:ext cx="36512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5" name="Line 176"/>
          <p:cNvSpPr>
            <a:spLocks noChangeShapeType="1"/>
          </p:cNvSpPr>
          <p:nvPr/>
        </p:nvSpPr>
        <p:spPr bwMode="auto">
          <a:xfrm flipV="1">
            <a:off x="4214813" y="2695575"/>
            <a:ext cx="20637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6" name="Line 177"/>
          <p:cNvSpPr>
            <a:spLocks noChangeShapeType="1"/>
          </p:cNvSpPr>
          <p:nvPr/>
        </p:nvSpPr>
        <p:spPr bwMode="auto">
          <a:xfrm flipH="1">
            <a:off x="4143375" y="2701925"/>
            <a:ext cx="71438" cy="206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7" name="Line 178"/>
          <p:cNvSpPr>
            <a:spLocks noChangeShapeType="1"/>
          </p:cNvSpPr>
          <p:nvPr/>
        </p:nvSpPr>
        <p:spPr bwMode="auto">
          <a:xfrm flipH="1" flipV="1">
            <a:off x="4179888" y="2635250"/>
            <a:ext cx="19050" cy="714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8" name="Line 179"/>
          <p:cNvSpPr>
            <a:spLocks noChangeShapeType="1"/>
          </p:cNvSpPr>
          <p:nvPr/>
        </p:nvSpPr>
        <p:spPr bwMode="auto">
          <a:xfrm flipH="1" flipV="1">
            <a:off x="4164013" y="2655888"/>
            <a:ext cx="15875" cy="555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9" name="Line 180"/>
          <p:cNvSpPr>
            <a:spLocks noChangeShapeType="1"/>
          </p:cNvSpPr>
          <p:nvPr/>
        </p:nvSpPr>
        <p:spPr bwMode="auto">
          <a:xfrm flipH="1" flipV="1">
            <a:off x="4143375" y="2682875"/>
            <a:ext cx="7938" cy="36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0" name="Line 181"/>
          <p:cNvSpPr>
            <a:spLocks noChangeShapeType="1"/>
          </p:cNvSpPr>
          <p:nvPr/>
        </p:nvSpPr>
        <p:spPr bwMode="auto">
          <a:xfrm flipV="1">
            <a:off x="3584575" y="2647950"/>
            <a:ext cx="53975" cy="650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1" name="Line 182"/>
          <p:cNvSpPr>
            <a:spLocks noChangeShapeType="1"/>
          </p:cNvSpPr>
          <p:nvPr/>
        </p:nvSpPr>
        <p:spPr bwMode="auto">
          <a:xfrm flipH="1" flipV="1">
            <a:off x="3592513" y="2644775"/>
            <a:ext cx="28575" cy="23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2" name="Line 183"/>
          <p:cNvSpPr>
            <a:spLocks noChangeShapeType="1"/>
          </p:cNvSpPr>
          <p:nvPr/>
        </p:nvSpPr>
        <p:spPr bwMode="auto">
          <a:xfrm flipH="1" flipV="1">
            <a:off x="3622675" y="2633663"/>
            <a:ext cx="15875" cy="142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3" name="Line 184"/>
          <p:cNvSpPr>
            <a:spLocks noChangeShapeType="1"/>
          </p:cNvSpPr>
          <p:nvPr/>
        </p:nvSpPr>
        <p:spPr bwMode="auto">
          <a:xfrm flipH="1" flipV="1">
            <a:off x="3576638" y="263207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4" name="Line 185"/>
          <p:cNvSpPr>
            <a:spLocks noChangeShapeType="1"/>
          </p:cNvSpPr>
          <p:nvPr/>
        </p:nvSpPr>
        <p:spPr bwMode="auto">
          <a:xfrm>
            <a:off x="3638550" y="2647950"/>
            <a:ext cx="58738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5" name="Line 186"/>
          <p:cNvSpPr>
            <a:spLocks noChangeShapeType="1"/>
          </p:cNvSpPr>
          <p:nvPr/>
        </p:nvSpPr>
        <p:spPr bwMode="auto">
          <a:xfrm flipH="1">
            <a:off x="3605213" y="2657475"/>
            <a:ext cx="46037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6" name="Line 187"/>
          <p:cNvSpPr>
            <a:spLocks noChangeShapeType="1"/>
          </p:cNvSpPr>
          <p:nvPr/>
        </p:nvSpPr>
        <p:spPr bwMode="auto">
          <a:xfrm flipH="1">
            <a:off x="3632200" y="2671763"/>
            <a:ext cx="349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7" name="Line 188"/>
          <p:cNvSpPr>
            <a:spLocks noChangeShapeType="1"/>
          </p:cNvSpPr>
          <p:nvPr/>
        </p:nvSpPr>
        <p:spPr bwMode="auto">
          <a:xfrm flipH="1">
            <a:off x="3665538" y="2689225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8" name="Line 189"/>
          <p:cNvSpPr>
            <a:spLocks noChangeShapeType="1"/>
          </p:cNvSpPr>
          <p:nvPr/>
        </p:nvSpPr>
        <p:spPr bwMode="auto">
          <a:xfrm flipH="1" flipV="1">
            <a:off x="3657600" y="2611438"/>
            <a:ext cx="90488" cy="73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49" name="Line 190"/>
          <p:cNvSpPr>
            <a:spLocks noChangeShapeType="1"/>
          </p:cNvSpPr>
          <p:nvPr/>
        </p:nvSpPr>
        <p:spPr bwMode="auto">
          <a:xfrm flipV="1">
            <a:off x="3748088" y="2617788"/>
            <a:ext cx="53975" cy="666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0" name="Line 191"/>
          <p:cNvSpPr>
            <a:spLocks noChangeShapeType="1"/>
          </p:cNvSpPr>
          <p:nvPr/>
        </p:nvSpPr>
        <p:spPr bwMode="auto">
          <a:xfrm flipH="1" flipV="1">
            <a:off x="3702050" y="2614613"/>
            <a:ext cx="61913" cy="492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1" name="Line 192"/>
          <p:cNvSpPr>
            <a:spLocks noChangeShapeType="1"/>
          </p:cNvSpPr>
          <p:nvPr/>
        </p:nvSpPr>
        <p:spPr bwMode="auto">
          <a:xfrm flipH="1" flipV="1">
            <a:off x="3754438" y="2616200"/>
            <a:ext cx="30162" cy="23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2" name="Line 193"/>
          <p:cNvSpPr>
            <a:spLocks noChangeShapeType="1"/>
          </p:cNvSpPr>
          <p:nvPr/>
        </p:nvSpPr>
        <p:spPr bwMode="auto">
          <a:xfrm flipH="1" flipV="1">
            <a:off x="3784600" y="2605088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3" name="Line 194"/>
          <p:cNvSpPr>
            <a:spLocks noChangeShapeType="1"/>
          </p:cNvSpPr>
          <p:nvPr/>
        </p:nvSpPr>
        <p:spPr bwMode="auto">
          <a:xfrm flipH="1" flipV="1">
            <a:off x="3738563" y="2603500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4" name="Line 195"/>
          <p:cNvSpPr>
            <a:spLocks noChangeShapeType="1"/>
          </p:cNvSpPr>
          <p:nvPr/>
        </p:nvSpPr>
        <p:spPr bwMode="auto">
          <a:xfrm>
            <a:off x="3802063" y="2617788"/>
            <a:ext cx="5715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5" name="Line 196"/>
          <p:cNvSpPr>
            <a:spLocks noChangeShapeType="1"/>
          </p:cNvSpPr>
          <p:nvPr/>
        </p:nvSpPr>
        <p:spPr bwMode="auto">
          <a:xfrm flipH="1">
            <a:off x="3768725" y="2628900"/>
            <a:ext cx="46038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6" name="Line 197"/>
          <p:cNvSpPr>
            <a:spLocks noChangeShapeType="1"/>
          </p:cNvSpPr>
          <p:nvPr/>
        </p:nvSpPr>
        <p:spPr bwMode="auto">
          <a:xfrm flipH="1">
            <a:off x="3827463" y="2660650"/>
            <a:ext cx="25400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7" name="Line 198"/>
          <p:cNvSpPr>
            <a:spLocks noChangeShapeType="1"/>
          </p:cNvSpPr>
          <p:nvPr/>
        </p:nvSpPr>
        <p:spPr bwMode="auto">
          <a:xfrm>
            <a:off x="3910013" y="2597150"/>
            <a:ext cx="92075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8" name="Line 199"/>
          <p:cNvSpPr>
            <a:spLocks noChangeShapeType="1"/>
          </p:cNvSpPr>
          <p:nvPr/>
        </p:nvSpPr>
        <p:spPr bwMode="auto">
          <a:xfrm flipH="1">
            <a:off x="3859213" y="2597150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59" name="Line 200"/>
          <p:cNvSpPr>
            <a:spLocks noChangeShapeType="1"/>
          </p:cNvSpPr>
          <p:nvPr/>
        </p:nvSpPr>
        <p:spPr bwMode="auto">
          <a:xfrm>
            <a:off x="3894138" y="2617788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0" name="Line 201"/>
          <p:cNvSpPr>
            <a:spLocks noChangeShapeType="1"/>
          </p:cNvSpPr>
          <p:nvPr/>
        </p:nvSpPr>
        <p:spPr bwMode="auto">
          <a:xfrm>
            <a:off x="3876675" y="2643188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1161" name="Group 202"/>
          <p:cNvGrpSpPr>
            <a:grpSpLocks/>
          </p:cNvGrpSpPr>
          <p:nvPr/>
        </p:nvGrpSpPr>
        <p:grpSpPr bwMode="auto">
          <a:xfrm>
            <a:off x="3416300" y="2589213"/>
            <a:ext cx="3968750" cy="1790700"/>
            <a:chOff x="2113" y="1717"/>
            <a:chExt cx="2500" cy="1128"/>
          </a:xfrm>
        </p:grpSpPr>
        <p:sp>
          <p:nvSpPr>
            <p:cNvPr id="41357" name="Line 203"/>
            <p:cNvSpPr>
              <a:spLocks noChangeShapeType="1"/>
            </p:cNvSpPr>
            <p:nvPr/>
          </p:nvSpPr>
          <p:spPr bwMode="auto">
            <a:xfrm>
              <a:off x="2422" y="1765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58" name="Line 204"/>
            <p:cNvSpPr>
              <a:spLocks noChangeShapeType="1"/>
            </p:cNvSpPr>
            <p:nvPr/>
          </p:nvSpPr>
          <p:spPr bwMode="auto">
            <a:xfrm flipH="1" flipV="1">
              <a:off x="2486" y="1771"/>
              <a:ext cx="6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59" name="Freeform 205"/>
            <p:cNvSpPr>
              <a:spLocks/>
            </p:cNvSpPr>
            <p:nvPr/>
          </p:nvSpPr>
          <p:spPr bwMode="auto">
            <a:xfrm>
              <a:off x="3432" y="2750"/>
              <a:ext cx="17" cy="27"/>
            </a:xfrm>
            <a:custGeom>
              <a:avLst/>
              <a:gdLst>
                <a:gd name="T0" fmla="*/ 0 w 51"/>
                <a:gd name="T1" fmla="*/ 0 h 81"/>
                <a:gd name="T2" fmla="*/ 0 w 51"/>
                <a:gd name="T3" fmla="*/ 0 h 81"/>
                <a:gd name="T4" fmla="*/ 0 w 51"/>
                <a:gd name="T5" fmla="*/ 0 h 81"/>
                <a:gd name="T6" fmla="*/ 0 w 51"/>
                <a:gd name="T7" fmla="*/ 0 h 81"/>
                <a:gd name="T8" fmla="*/ 0 w 51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81">
                  <a:moveTo>
                    <a:pt x="51" y="19"/>
                  </a:moveTo>
                  <a:lnTo>
                    <a:pt x="0" y="81"/>
                  </a:lnTo>
                  <a:lnTo>
                    <a:pt x="0" y="31"/>
                  </a:lnTo>
                  <a:lnTo>
                    <a:pt x="26" y="0"/>
                  </a:lnTo>
                  <a:lnTo>
                    <a:pt x="51" y="19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0" name="Line 206"/>
            <p:cNvSpPr>
              <a:spLocks noChangeShapeType="1"/>
            </p:cNvSpPr>
            <p:nvPr/>
          </p:nvSpPr>
          <p:spPr bwMode="auto">
            <a:xfrm flipH="1">
              <a:off x="2962" y="2775"/>
              <a:ext cx="44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1" name="Line 207"/>
            <p:cNvSpPr>
              <a:spLocks noChangeShapeType="1"/>
            </p:cNvSpPr>
            <p:nvPr/>
          </p:nvSpPr>
          <p:spPr bwMode="auto">
            <a:xfrm>
              <a:off x="2977" y="2795"/>
              <a:ext cx="13" cy="2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2" name="Line 208"/>
            <p:cNvSpPr>
              <a:spLocks noChangeShapeType="1"/>
            </p:cNvSpPr>
            <p:nvPr/>
          </p:nvSpPr>
          <p:spPr bwMode="auto">
            <a:xfrm>
              <a:off x="2962" y="2805"/>
              <a:ext cx="8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3" name="Line 209"/>
            <p:cNvSpPr>
              <a:spLocks noChangeShapeType="1"/>
            </p:cNvSpPr>
            <p:nvPr/>
          </p:nvSpPr>
          <p:spPr bwMode="auto">
            <a:xfrm flipH="1" flipV="1">
              <a:off x="2935" y="2766"/>
              <a:ext cx="27" cy="3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4" name="Line 210"/>
            <p:cNvSpPr>
              <a:spLocks noChangeShapeType="1"/>
            </p:cNvSpPr>
            <p:nvPr/>
          </p:nvSpPr>
          <p:spPr bwMode="auto">
            <a:xfrm flipV="1">
              <a:off x="2956" y="2771"/>
              <a:ext cx="38" cy="2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5" name="Line 211"/>
            <p:cNvSpPr>
              <a:spLocks noChangeShapeType="1"/>
            </p:cNvSpPr>
            <p:nvPr/>
          </p:nvSpPr>
          <p:spPr bwMode="auto">
            <a:xfrm flipV="1">
              <a:off x="2949" y="2765"/>
              <a:ext cx="29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6" name="Line 212"/>
            <p:cNvSpPr>
              <a:spLocks noChangeShapeType="1"/>
            </p:cNvSpPr>
            <p:nvPr/>
          </p:nvSpPr>
          <p:spPr bwMode="auto">
            <a:xfrm flipV="1">
              <a:off x="2939" y="2758"/>
              <a:ext cx="19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7" name="Line 213"/>
            <p:cNvSpPr>
              <a:spLocks noChangeShapeType="1"/>
            </p:cNvSpPr>
            <p:nvPr/>
          </p:nvSpPr>
          <p:spPr bwMode="auto">
            <a:xfrm>
              <a:off x="2903" y="2764"/>
              <a:ext cx="41" cy="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8" name="Line 214"/>
            <p:cNvSpPr>
              <a:spLocks noChangeShapeType="1"/>
            </p:cNvSpPr>
            <p:nvPr/>
          </p:nvSpPr>
          <p:spPr bwMode="auto">
            <a:xfrm flipH="1">
              <a:off x="2859" y="2764"/>
              <a:ext cx="44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69" name="Line 215"/>
            <p:cNvSpPr>
              <a:spLocks noChangeShapeType="1"/>
            </p:cNvSpPr>
            <p:nvPr/>
          </p:nvSpPr>
          <p:spPr bwMode="auto">
            <a:xfrm>
              <a:off x="2889" y="2773"/>
              <a:ext cx="29" cy="4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0" name="Line 216"/>
            <p:cNvSpPr>
              <a:spLocks noChangeShapeType="1"/>
            </p:cNvSpPr>
            <p:nvPr/>
          </p:nvSpPr>
          <p:spPr bwMode="auto">
            <a:xfrm>
              <a:off x="2874" y="2784"/>
              <a:ext cx="13" cy="2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1" name="Line 217"/>
            <p:cNvSpPr>
              <a:spLocks noChangeShapeType="1"/>
            </p:cNvSpPr>
            <p:nvPr/>
          </p:nvSpPr>
          <p:spPr bwMode="auto">
            <a:xfrm>
              <a:off x="2859" y="2794"/>
              <a:ext cx="7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2" name="Line 218"/>
            <p:cNvSpPr>
              <a:spLocks noChangeShapeType="1"/>
            </p:cNvSpPr>
            <p:nvPr/>
          </p:nvSpPr>
          <p:spPr bwMode="auto">
            <a:xfrm>
              <a:off x="2887" y="2804"/>
              <a:ext cx="7" cy="1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3" name="Line 219"/>
            <p:cNvSpPr>
              <a:spLocks noChangeShapeType="1"/>
            </p:cNvSpPr>
            <p:nvPr/>
          </p:nvSpPr>
          <p:spPr bwMode="auto">
            <a:xfrm flipH="1" flipV="1">
              <a:off x="2832" y="2756"/>
              <a:ext cx="27" cy="3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4" name="Line 220"/>
            <p:cNvSpPr>
              <a:spLocks noChangeShapeType="1"/>
            </p:cNvSpPr>
            <p:nvPr/>
          </p:nvSpPr>
          <p:spPr bwMode="auto">
            <a:xfrm flipV="1">
              <a:off x="2853" y="2759"/>
              <a:ext cx="38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5" name="Line 221"/>
            <p:cNvSpPr>
              <a:spLocks noChangeShapeType="1"/>
            </p:cNvSpPr>
            <p:nvPr/>
          </p:nvSpPr>
          <p:spPr bwMode="auto">
            <a:xfrm flipV="1">
              <a:off x="2846" y="2755"/>
              <a:ext cx="29" cy="2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6" name="Line 222"/>
            <p:cNvSpPr>
              <a:spLocks noChangeShapeType="1"/>
            </p:cNvSpPr>
            <p:nvPr/>
          </p:nvSpPr>
          <p:spPr bwMode="auto">
            <a:xfrm flipV="1">
              <a:off x="2835" y="2747"/>
              <a:ext cx="20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7" name="Line 223"/>
            <p:cNvSpPr>
              <a:spLocks noChangeShapeType="1"/>
            </p:cNvSpPr>
            <p:nvPr/>
          </p:nvSpPr>
          <p:spPr bwMode="auto">
            <a:xfrm flipV="1">
              <a:off x="3104" y="2806"/>
              <a:ext cx="23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8" name="Line 224"/>
            <p:cNvSpPr>
              <a:spLocks noChangeShapeType="1"/>
            </p:cNvSpPr>
            <p:nvPr/>
          </p:nvSpPr>
          <p:spPr bwMode="auto">
            <a:xfrm flipV="1">
              <a:off x="3109" y="2825"/>
              <a:ext cx="12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79" name="Line 225"/>
            <p:cNvSpPr>
              <a:spLocks noChangeShapeType="1"/>
            </p:cNvSpPr>
            <p:nvPr/>
          </p:nvSpPr>
          <p:spPr bwMode="auto">
            <a:xfrm>
              <a:off x="3933" y="2754"/>
              <a:ext cx="58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0" name="Line 226"/>
            <p:cNvSpPr>
              <a:spLocks noChangeShapeType="1"/>
            </p:cNvSpPr>
            <p:nvPr/>
          </p:nvSpPr>
          <p:spPr bwMode="auto">
            <a:xfrm flipH="1">
              <a:off x="3901" y="2754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1" name="Line 227"/>
            <p:cNvSpPr>
              <a:spLocks noChangeShapeType="1"/>
            </p:cNvSpPr>
            <p:nvPr/>
          </p:nvSpPr>
          <p:spPr bwMode="auto">
            <a:xfrm>
              <a:off x="3923" y="2767"/>
              <a:ext cx="40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2" name="Line 228"/>
            <p:cNvSpPr>
              <a:spLocks noChangeShapeType="1"/>
            </p:cNvSpPr>
            <p:nvPr/>
          </p:nvSpPr>
          <p:spPr bwMode="auto">
            <a:xfrm>
              <a:off x="3912" y="2783"/>
              <a:ext cx="19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3" name="Line 229"/>
            <p:cNvSpPr>
              <a:spLocks noChangeShapeType="1"/>
            </p:cNvSpPr>
            <p:nvPr/>
          </p:nvSpPr>
          <p:spPr bwMode="auto">
            <a:xfrm>
              <a:off x="3931" y="2797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4" name="Line 230"/>
            <p:cNvSpPr>
              <a:spLocks noChangeShapeType="1"/>
            </p:cNvSpPr>
            <p:nvPr/>
          </p:nvSpPr>
          <p:spPr bwMode="auto">
            <a:xfrm flipH="1" flipV="1">
              <a:off x="3762" y="2792"/>
              <a:ext cx="38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5" name="Line 231"/>
            <p:cNvSpPr>
              <a:spLocks noChangeShapeType="1"/>
            </p:cNvSpPr>
            <p:nvPr/>
          </p:nvSpPr>
          <p:spPr bwMode="auto">
            <a:xfrm flipV="1">
              <a:off x="3791" y="2777"/>
              <a:ext cx="27" cy="3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6" name="Line 232"/>
            <p:cNvSpPr>
              <a:spLocks noChangeShapeType="1"/>
            </p:cNvSpPr>
            <p:nvPr/>
          </p:nvSpPr>
          <p:spPr bwMode="auto">
            <a:xfrm flipV="1">
              <a:off x="3781" y="2777"/>
              <a:ext cx="21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7" name="Line 233"/>
            <p:cNvSpPr>
              <a:spLocks noChangeShapeType="1"/>
            </p:cNvSpPr>
            <p:nvPr/>
          </p:nvSpPr>
          <p:spPr bwMode="auto">
            <a:xfrm flipV="1">
              <a:off x="3766" y="2777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8" name="Line 234"/>
            <p:cNvSpPr>
              <a:spLocks noChangeShapeType="1"/>
            </p:cNvSpPr>
            <p:nvPr/>
          </p:nvSpPr>
          <p:spPr bwMode="auto">
            <a:xfrm>
              <a:off x="4026" y="2763"/>
              <a:ext cx="15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89" name="Line 235"/>
            <p:cNvSpPr>
              <a:spLocks noChangeShapeType="1"/>
            </p:cNvSpPr>
            <p:nvPr/>
          </p:nvSpPr>
          <p:spPr bwMode="auto">
            <a:xfrm flipV="1">
              <a:off x="4036" y="2791"/>
              <a:ext cx="23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0" name="Line 236"/>
            <p:cNvSpPr>
              <a:spLocks noChangeShapeType="1"/>
            </p:cNvSpPr>
            <p:nvPr/>
          </p:nvSpPr>
          <p:spPr bwMode="auto">
            <a:xfrm flipV="1">
              <a:off x="4041" y="2811"/>
              <a:ext cx="12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1" name="Line 237"/>
            <p:cNvSpPr>
              <a:spLocks noChangeShapeType="1"/>
            </p:cNvSpPr>
            <p:nvPr/>
          </p:nvSpPr>
          <p:spPr bwMode="auto">
            <a:xfrm flipH="1">
              <a:off x="3995" y="2815"/>
              <a:ext cx="46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2" name="Line 238"/>
            <p:cNvSpPr>
              <a:spLocks noChangeShapeType="1"/>
            </p:cNvSpPr>
            <p:nvPr/>
          </p:nvSpPr>
          <p:spPr bwMode="auto">
            <a:xfrm flipH="1" flipV="1">
              <a:off x="4018" y="2773"/>
              <a:ext cx="13" cy="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3" name="Line 239"/>
            <p:cNvSpPr>
              <a:spLocks noChangeShapeType="1"/>
            </p:cNvSpPr>
            <p:nvPr/>
          </p:nvSpPr>
          <p:spPr bwMode="auto">
            <a:xfrm flipH="1" flipV="1">
              <a:off x="4008" y="2786"/>
              <a:ext cx="10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4" name="Line 240"/>
            <p:cNvSpPr>
              <a:spLocks noChangeShapeType="1"/>
            </p:cNvSpPr>
            <p:nvPr/>
          </p:nvSpPr>
          <p:spPr bwMode="auto">
            <a:xfrm flipH="1" flipV="1">
              <a:off x="3995" y="2803"/>
              <a:ext cx="6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5" name="Line 241"/>
            <p:cNvSpPr>
              <a:spLocks noChangeShapeType="1"/>
            </p:cNvSpPr>
            <p:nvPr/>
          </p:nvSpPr>
          <p:spPr bwMode="auto">
            <a:xfrm flipH="1" flipV="1">
              <a:off x="3588" y="2776"/>
              <a:ext cx="56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6" name="Line 242"/>
            <p:cNvSpPr>
              <a:spLocks noChangeShapeType="1"/>
            </p:cNvSpPr>
            <p:nvPr/>
          </p:nvSpPr>
          <p:spPr bwMode="auto">
            <a:xfrm flipV="1">
              <a:off x="3644" y="2780"/>
              <a:ext cx="34" cy="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7" name="Line 243"/>
            <p:cNvSpPr>
              <a:spLocks noChangeShapeType="1"/>
            </p:cNvSpPr>
            <p:nvPr/>
          </p:nvSpPr>
          <p:spPr bwMode="auto">
            <a:xfrm flipH="1" flipV="1">
              <a:off x="3616" y="2778"/>
              <a:ext cx="38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8" name="Line 244"/>
            <p:cNvSpPr>
              <a:spLocks noChangeShapeType="1"/>
            </p:cNvSpPr>
            <p:nvPr/>
          </p:nvSpPr>
          <p:spPr bwMode="auto">
            <a:xfrm flipH="1" flipV="1">
              <a:off x="3648" y="2779"/>
              <a:ext cx="19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399" name="Line 245"/>
            <p:cNvSpPr>
              <a:spLocks noChangeShapeType="1"/>
            </p:cNvSpPr>
            <p:nvPr/>
          </p:nvSpPr>
          <p:spPr bwMode="auto">
            <a:xfrm flipH="1" flipV="1">
              <a:off x="3668" y="2772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0" name="Line 246"/>
            <p:cNvSpPr>
              <a:spLocks noChangeShapeType="1"/>
            </p:cNvSpPr>
            <p:nvPr/>
          </p:nvSpPr>
          <p:spPr bwMode="auto">
            <a:xfrm flipH="1" flipV="1">
              <a:off x="3638" y="2771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1" name="Line 247"/>
            <p:cNvSpPr>
              <a:spLocks noChangeShapeType="1"/>
            </p:cNvSpPr>
            <p:nvPr/>
          </p:nvSpPr>
          <p:spPr bwMode="auto">
            <a:xfrm>
              <a:off x="3678" y="2780"/>
              <a:ext cx="36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2" name="Line 248"/>
            <p:cNvSpPr>
              <a:spLocks noChangeShapeType="1"/>
            </p:cNvSpPr>
            <p:nvPr/>
          </p:nvSpPr>
          <p:spPr bwMode="auto">
            <a:xfrm flipH="1">
              <a:off x="3657" y="2787"/>
              <a:ext cx="29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3" name="Line 249"/>
            <p:cNvSpPr>
              <a:spLocks noChangeShapeType="1"/>
            </p:cNvSpPr>
            <p:nvPr/>
          </p:nvSpPr>
          <p:spPr bwMode="auto">
            <a:xfrm flipH="1">
              <a:off x="3673" y="2795"/>
              <a:ext cx="23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4" name="Line 250"/>
            <p:cNvSpPr>
              <a:spLocks noChangeShapeType="1"/>
            </p:cNvSpPr>
            <p:nvPr/>
          </p:nvSpPr>
          <p:spPr bwMode="auto">
            <a:xfrm flipH="1">
              <a:off x="3694" y="2807"/>
              <a:ext cx="16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5" name="Line 251"/>
            <p:cNvSpPr>
              <a:spLocks noChangeShapeType="1"/>
            </p:cNvSpPr>
            <p:nvPr/>
          </p:nvSpPr>
          <p:spPr bwMode="auto">
            <a:xfrm flipH="1" flipV="1">
              <a:off x="3690" y="2758"/>
              <a:ext cx="56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6" name="Line 252"/>
            <p:cNvSpPr>
              <a:spLocks noChangeShapeType="1"/>
            </p:cNvSpPr>
            <p:nvPr/>
          </p:nvSpPr>
          <p:spPr bwMode="auto">
            <a:xfrm flipV="1">
              <a:off x="3746" y="2763"/>
              <a:ext cx="34" cy="4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7" name="Line 253"/>
            <p:cNvSpPr>
              <a:spLocks noChangeShapeType="1"/>
            </p:cNvSpPr>
            <p:nvPr/>
          </p:nvSpPr>
          <p:spPr bwMode="auto">
            <a:xfrm flipH="1" flipV="1">
              <a:off x="3718" y="2759"/>
              <a:ext cx="39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8" name="Line 254"/>
            <p:cNvSpPr>
              <a:spLocks noChangeShapeType="1"/>
            </p:cNvSpPr>
            <p:nvPr/>
          </p:nvSpPr>
          <p:spPr bwMode="auto">
            <a:xfrm flipH="1" flipV="1">
              <a:off x="3750" y="2761"/>
              <a:ext cx="19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09" name="Line 255"/>
            <p:cNvSpPr>
              <a:spLocks noChangeShapeType="1"/>
            </p:cNvSpPr>
            <p:nvPr/>
          </p:nvSpPr>
          <p:spPr bwMode="auto">
            <a:xfrm flipH="1" flipV="1">
              <a:off x="3770" y="2754"/>
              <a:ext cx="10" cy="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0" name="Line 256"/>
            <p:cNvSpPr>
              <a:spLocks noChangeShapeType="1"/>
            </p:cNvSpPr>
            <p:nvPr/>
          </p:nvSpPr>
          <p:spPr bwMode="auto">
            <a:xfrm flipH="1" flipV="1">
              <a:off x="3741" y="2753"/>
              <a:ext cx="9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1" name="Line 257"/>
            <p:cNvSpPr>
              <a:spLocks noChangeShapeType="1"/>
            </p:cNvSpPr>
            <p:nvPr/>
          </p:nvSpPr>
          <p:spPr bwMode="auto">
            <a:xfrm>
              <a:off x="3780" y="2763"/>
              <a:ext cx="36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2" name="Line 258"/>
            <p:cNvSpPr>
              <a:spLocks noChangeShapeType="1"/>
            </p:cNvSpPr>
            <p:nvPr/>
          </p:nvSpPr>
          <p:spPr bwMode="auto">
            <a:xfrm flipH="1">
              <a:off x="3759" y="2769"/>
              <a:ext cx="29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3" name="Line 259"/>
            <p:cNvSpPr>
              <a:spLocks noChangeShapeType="1"/>
            </p:cNvSpPr>
            <p:nvPr/>
          </p:nvSpPr>
          <p:spPr bwMode="auto">
            <a:xfrm flipH="1">
              <a:off x="3797" y="2788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4" name="Line 260"/>
            <p:cNvSpPr>
              <a:spLocks noChangeShapeType="1"/>
            </p:cNvSpPr>
            <p:nvPr/>
          </p:nvSpPr>
          <p:spPr bwMode="auto">
            <a:xfrm flipH="1" flipV="1">
              <a:off x="3539" y="2757"/>
              <a:ext cx="12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5" name="Line 261"/>
            <p:cNvSpPr>
              <a:spLocks noChangeShapeType="1"/>
            </p:cNvSpPr>
            <p:nvPr/>
          </p:nvSpPr>
          <p:spPr bwMode="auto">
            <a:xfrm flipH="1">
              <a:off x="3520" y="2774"/>
              <a:ext cx="23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6" name="Line 262"/>
            <p:cNvSpPr>
              <a:spLocks noChangeShapeType="1"/>
            </p:cNvSpPr>
            <p:nvPr/>
          </p:nvSpPr>
          <p:spPr bwMode="auto">
            <a:xfrm flipH="1">
              <a:off x="3526" y="2757"/>
              <a:ext cx="13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7" name="Line 263"/>
            <p:cNvSpPr>
              <a:spLocks noChangeShapeType="1"/>
            </p:cNvSpPr>
            <p:nvPr/>
          </p:nvSpPr>
          <p:spPr bwMode="auto">
            <a:xfrm flipV="1">
              <a:off x="3539" y="2746"/>
              <a:ext cx="46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8" name="Line 264"/>
            <p:cNvSpPr>
              <a:spLocks noChangeShapeType="1"/>
            </p:cNvSpPr>
            <p:nvPr/>
          </p:nvSpPr>
          <p:spPr bwMode="auto">
            <a:xfrm>
              <a:off x="3549" y="2755"/>
              <a:ext cx="10" cy="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19" name="Line 265"/>
            <p:cNvSpPr>
              <a:spLocks noChangeShapeType="1"/>
            </p:cNvSpPr>
            <p:nvPr/>
          </p:nvSpPr>
          <p:spPr bwMode="auto">
            <a:xfrm>
              <a:off x="3562" y="2751"/>
              <a:ext cx="8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0" name="Line 266"/>
            <p:cNvSpPr>
              <a:spLocks noChangeShapeType="1"/>
            </p:cNvSpPr>
            <p:nvPr/>
          </p:nvSpPr>
          <p:spPr bwMode="auto">
            <a:xfrm flipH="1" flipV="1">
              <a:off x="3286" y="2793"/>
              <a:ext cx="56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1" name="Line 267"/>
            <p:cNvSpPr>
              <a:spLocks noChangeShapeType="1"/>
            </p:cNvSpPr>
            <p:nvPr/>
          </p:nvSpPr>
          <p:spPr bwMode="auto">
            <a:xfrm flipV="1">
              <a:off x="3342" y="2798"/>
              <a:ext cx="34" cy="4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2" name="Line 268"/>
            <p:cNvSpPr>
              <a:spLocks noChangeShapeType="1"/>
            </p:cNvSpPr>
            <p:nvPr/>
          </p:nvSpPr>
          <p:spPr bwMode="auto">
            <a:xfrm flipH="1" flipV="1">
              <a:off x="3314" y="2795"/>
              <a:ext cx="38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3" name="Line 269"/>
            <p:cNvSpPr>
              <a:spLocks noChangeShapeType="1"/>
            </p:cNvSpPr>
            <p:nvPr/>
          </p:nvSpPr>
          <p:spPr bwMode="auto">
            <a:xfrm flipH="1" flipV="1">
              <a:off x="3346" y="2796"/>
              <a:ext cx="19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4" name="Line 270"/>
            <p:cNvSpPr>
              <a:spLocks noChangeShapeType="1"/>
            </p:cNvSpPr>
            <p:nvPr/>
          </p:nvSpPr>
          <p:spPr bwMode="auto">
            <a:xfrm flipH="1" flipV="1">
              <a:off x="3366" y="2790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5" name="Line 271"/>
            <p:cNvSpPr>
              <a:spLocks noChangeShapeType="1"/>
            </p:cNvSpPr>
            <p:nvPr/>
          </p:nvSpPr>
          <p:spPr bwMode="auto">
            <a:xfrm flipH="1" flipV="1">
              <a:off x="3336" y="2788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6" name="Line 272"/>
            <p:cNvSpPr>
              <a:spLocks noChangeShapeType="1"/>
            </p:cNvSpPr>
            <p:nvPr/>
          </p:nvSpPr>
          <p:spPr bwMode="auto">
            <a:xfrm>
              <a:off x="3376" y="2798"/>
              <a:ext cx="36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7" name="Line 273"/>
            <p:cNvSpPr>
              <a:spLocks noChangeShapeType="1"/>
            </p:cNvSpPr>
            <p:nvPr/>
          </p:nvSpPr>
          <p:spPr bwMode="auto">
            <a:xfrm flipH="1">
              <a:off x="3355" y="2805"/>
              <a:ext cx="29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8" name="Line 274"/>
            <p:cNvSpPr>
              <a:spLocks noChangeShapeType="1"/>
            </p:cNvSpPr>
            <p:nvPr/>
          </p:nvSpPr>
          <p:spPr bwMode="auto">
            <a:xfrm flipH="1">
              <a:off x="3371" y="2813"/>
              <a:ext cx="23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29" name="Line 275"/>
            <p:cNvSpPr>
              <a:spLocks noChangeShapeType="1"/>
            </p:cNvSpPr>
            <p:nvPr/>
          </p:nvSpPr>
          <p:spPr bwMode="auto">
            <a:xfrm flipH="1">
              <a:off x="3393" y="2824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0" name="Line 276"/>
            <p:cNvSpPr>
              <a:spLocks noChangeShapeType="1"/>
            </p:cNvSpPr>
            <p:nvPr/>
          </p:nvSpPr>
          <p:spPr bwMode="auto">
            <a:xfrm flipH="1" flipV="1">
              <a:off x="3388" y="2775"/>
              <a:ext cx="56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1" name="Line 277"/>
            <p:cNvSpPr>
              <a:spLocks noChangeShapeType="1"/>
            </p:cNvSpPr>
            <p:nvPr/>
          </p:nvSpPr>
          <p:spPr bwMode="auto">
            <a:xfrm>
              <a:off x="3440" y="2750"/>
              <a:ext cx="37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2" name="Line 278"/>
            <p:cNvSpPr>
              <a:spLocks noChangeShapeType="1"/>
            </p:cNvSpPr>
            <p:nvPr/>
          </p:nvSpPr>
          <p:spPr bwMode="auto">
            <a:xfrm flipH="1">
              <a:off x="3420" y="2757"/>
              <a:ext cx="29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3" name="Line 279"/>
            <p:cNvSpPr>
              <a:spLocks noChangeShapeType="1"/>
            </p:cNvSpPr>
            <p:nvPr/>
          </p:nvSpPr>
          <p:spPr bwMode="auto">
            <a:xfrm flipH="1">
              <a:off x="3436" y="2765"/>
              <a:ext cx="23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4" name="Line 280"/>
            <p:cNvSpPr>
              <a:spLocks noChangeShapeType="1"/>
            </p:cNvSpPr>
            <p:nvPr/>
          </p:nvSpPr>
          <p:spPr bwMode="auto">
            <a:xfrm flipH="1">
              <a:off x="3457" y="2776"/>
              <a:ext cx="16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5" name="Line 281"/>
            <p:cNvSpPr>
              <a:spLocks noChangeShapeType="1"/>
            </p:cNvSpPr>
            <p:nvPr/>
          </p:nvSpPr>
          <p:spPr bwMode="auto">
            <a:xfrm flipH="1" flipV="1">
              <a:off x="3237" y="2774"/>
              <a:ext cx="12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6" name="Line 282"/>
            <p:cNvSpPr>
              <a:spLocks noChangeShapeType="1"/>
            </p:cNvSpPr>
            <p:nvPr/>
          </p:nvSpPr>
          <p:spPr bwMode="auto">
            <a:xfrm flipH="1">
              <a:off x="3218" y="2791"/>
              <a:ext cx="23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7" name="Line 283"/>
            <p:cNvSpPr>
              <a:spLocks noChangeShapeType="1"/>
            </p:cNvSpPr>
            <p:nvPr/>
          </p:nvSpPr>
          <p:spPr bwMode="auto">
            <a:xfrm flipH="1">
              <a:off x="3224" y="2774"/>
              <a:ext cx="13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8" name="Line 284"/>
            <p:cNvSpPr>
              <a:spLocks noChangeShapeType="1"/>
            </p:cNvSpPr>
            <p:nvPr/>
          </p:nvSpPr>
          <p:spPr bwMode="auto">
            <a:xfrm flipV="1">
              <a:off x="3237" y="2763"/>
              <a:ext cx="46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39" name="Line 285"/>
            <p:cNvSpPr>
              <a:spLocks noChangeShapeType="1"/>
            </p:cNvSpPr>
            <p:nvPr/>
          </p:nvSpPr>
          <p:spPr bwMode="auto">
            <a:xfrm>
              <a:off x="3247" y="2771"/>
              <a:ext cx="10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0" name="Line 286"/>
            <p:cNvSpPr>
              <a:spLocks noChangeShapeType="1"/>
            </p:cNvSpPr>
            <p:nvPr/>
          </p:nvSpPr>
          <p:spPr bwMode="auto">
            <a:xfrm>
              <a:off x="3260" y="2769"/>
              <a:ext cx="8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1" name="Line 287"/>
            <p:cNvSpPr>
              <a:spLocks noChangeShapeType="1"/>
            </p:cNvSpPr>
            <p:nvPr/>
          </p:nvSpPr>
          <p:spPr bwMode="auto">
            <a:xfrm>
              <a:off x="3278" y="2764"/>
              <a:ext cx="4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2" name="Line 288"/>
            <p:cNvSpPr>
              <a:spLocks noChangeShapeType="1"/>
            </p:cNvSpPr>
            <p:nvPr/>
          </p:nvSpPr>
          <p:spPr bwMode="auto">
            <a:xfrm flipV="1">
              <a:off x="3287" y="2771"/>
              <a:ext cx="14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3" name="Line 289"/>
            <p:cNvSpPr>
              <a:spLocks noChangeShapeType="1"/>
            </p:cNvSpPr>
            <p:nvPr/>
          </p:nvSpPr>
          <p:spPr bwMode="auto">
            <a:xfrm flipH="1">
              <a:off x="3219" y="2794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4" name="Line 290"/>
            <p:cNvSpPr>
              <a:spLocks noChangeShapeType="1"/>
            </p:cNvSpPr>
            <p:nvPr/>
          </p:nvSpPr>
          <p:spPr bwMode="auto">
            <a:xfrm>
              <a:off x="3241" y="2807"/>
              <a:ext cx="40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5" name="Line 291"/>
            <p:cNvSpPr>
              <a:spLocks noChangeShapeType="1"/>
            </p:cNvSpPr>
            <p:nvPr/>
          </p:nvSpPr>
          <p:spPr bwMode="auto">
            <a:xfrm>
              <a:off x="3229" y="2823"/>
              <a:ext cx="19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6" name="Line 292"/>
            <p:cNvSpPr>
              <a:spLocks noChangeShapeType="1"/>
            </p:cNvSpPr>
            <p:nvPr/>
          </p:nvSpPr>
          <p:spPr bwMode="auto">
            <a:xfrm>
              <a:off x="3219" y="2837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7" name="Line 293"/>
            <p:cNvSpPr>
              <a:spLocks noChangeShapeType="1"/>
            </p:cNvSpPr>
            <p:nvPr/>
          </p:nvSpPr>
          <p:spPr bwMode="auto">
            <a:xfrm>
              <a:off x="3248" y="2837"/>
              <a:ext cx="11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8" name="Line 294"/>
            <p:cNvSpPr>
              <a:spLocks noChangeShapeType="1"/>
            </p:cNvSpPr>
            <p:nvPr/>
          </p:nvSpPr>
          <p:spPr bwMode="auto">
            <a:xfrm flipV="1">
              <a:off x="3210" y="2794"/>
              <a:ext cx="28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49" name="Line 295"/>
            <p:cNvSpPr>
              <a:spLocks noChangeShapeType="1"/>
            </p:cNvSpPr>
            <p:nvPr/>
          </p:nvSpPr>
          <p:spPr bwMode="auto">
            <a:xfrm flipV="1">
              <a:off x="3200" y="2794"/>
              <a:ext cx="22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0" name="Line 296"/>
            <p:cNvSpPr>
              <a:spLocks noChangeShapeType="1"/>
            </p:cNvSpPr>
            <p:nvPr/>
          </p:nvSpPr>
          <p:spPr bwMode="auto">
            <a:xfrm flipV="1">
              <a:off x="3185" y="2794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1" name="Line 297"/>
            <p:cNvSpPr>
              <a:spLocks noChangeShapeType="1"/>
            </p:cNvSpPr>
            <p:nvPr/>
          </p:nvSpPr>
          <p:spPr bwMode="auto">
            <a:xfrm flipH="1">
              <a:off x="3114" y="2824"/>
              <a:ext cx="15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2" name="Line 298"/>
            <p:cNvSpPr>
              <a:spLocks noChangeShapeType="1"/>
            </p:cNvSpPr>
            <p:nvPr/>
          </p:nvSpPr>
          <p:spPr bwMode="auto">
            <a:xfrm flipV="1">
              <a:off x="3165" y="2779"/>
              <a:ext cx="34" cy="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3" name="Line 299"/>
            <p:cNvSpPr>
              <a:spLocks noChangeShapeType="1"/>
            </p:cNvSpPr>
            <p:nvPr/>
          </p:nvSpPr>
          <p:spPr bwMode="auto">
            <a:xfrm flipH="1" flipV="1">
              <a:off x="3137" y="2776"/>
              <a:ext cx="39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4" name="Line 300"/>
            <p:cNvSpPr>
              <a:spLocks noChangeShapeType="1"/>
            </p:cNvSpPr>
            <p:nvPr/>
          </p:nvSpPr>
          <p:spPr bwMode="auto">
            <a:xfrm flipH="1" flipV="1">
              <a:off x="3189" y="2771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5" name="Line 301"/>
            <p:cNvSpPr>
              <a:spLocks noChangeShapeType="1"/>
            </p:cNvSpPr>
            <p:nvPr/>
          </p:nvSpPr>
          <p:spPr bwMode="auto">
            <a:xfrm flipH="1" flipV="1">
              <a:off x="3160" y="2769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6" name="Line 302"/>
            <p:cNvSpPr>
              <a:spLocks noChangeShapeType="1"/>
            </p:cNvSpPr>
            <p:nvPr/>
          </p:nvSpPr>
          <p:spPr bwMode="auto">
            <a:xfrm>
              <a:off x="3199" y="2779"/>
              <a:ext cx="37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7" name="Line 303"/>
            <p:cNvSpPr>
              <a:spLocks noChangeShapeType="1"/>
            </p:cNvSpPr>
            <p:nvPr/>
          </p:nvSpPr>
          <p:spPr bwMode="auto">
            <a:xfrm flipH="1">
              <a:off x="3194" y="2794"/>
              <a:ext cx="23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8" name="Line 304"/>
            <p:cNvSpPr>
              <a:spLocks noChangeShapeType="1"/>
            </p:cNvSpPr>
            <p:nvPr/>
          </p:nvSpPr>
          <p:spPr bwMode="auto">
            <a:xfrm flipH="1">
              <a:off x="3216" y="2805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59" name="Line 305"/>
            <p:cNvSpPr>
              <a:spLocks noChangeShapeType="1"/>
            </p:cNvSpPr>
            <p:nvPr/>
          </p:nvSpPr>
          <p:spPr bwMode="auto">
            <a:xfrm>
              <a:off x="3848" y="2749"/>
              <a:ext cx="59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0" name="Line 306"/>
            <p:cNvSpPr>
              <a:spLocks noChangeShapeType="1"/>
            </p:cNvSpPr>
            <p:nvPr/>
          </p:nvSpPr>
          <p:spPr bwMode="auto">
            <a:xfrm flipH="1">
              <a:off x="3816" y="2749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1" name="Line 307"/>
            <p:cNvSpPr>
              <a:spLocks noChangeShapeType="1"/>
            </p:cNvSpPr>
            <p:nvPr/>
          </p:nvSpPr>
          <p:spPr bwMode="auto">
            <a:xfrm>
              <a:off x="3838" y="2763"/>
              <a:ext cx="40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2" name="Line 308"/>
            <p:cNvSpPr>
              <a:spLocks noChangeShapeType="1"/>
            </p:cNvSpPr>
            <p:nvPr/>
          </p:nvSpPr>
          <p:spPr bwMode="auto">
            <a:xfrm>
              <a:off x="3827" y="2778"/>
              <a:ext cx="19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3" name="Line 309"/>
            <p:cNvSpPr>
              <a:spLocks noChangeShapeType="1"/>
            </p:cNvSpPr>
            <p:nvPr/>
          </p:nvSpPr>
          <p:spPr bwMode="auto">
            <a:xfrm>
              <a:off x="3846" y="2792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4" name="Line 310"/>
            <p:cNvSpPr>
              <a:spLocks noChangeShapeType="1"/>
            </p:cNvSpPr>
            <p:nvPr/>
          </p:nvSpPr>
          <p:spPr bwMode="auto">
            <a:xfrm flipH="1" flipV="1">
              <a:off x="3910" y="2798"/>
              <a:ext cx="6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5" name="Line 311"/>
            <p:cNvSpPr>
              <a:spLocks noChangeShapeType="1"/>
            </p:cNvSpPr>
            <p:nvPr/>
          </p:nvSpPr>
          <p:spPr bwMode="auto">
            <a:xfrm>
              <a:off x="3057" y="2749"/>
              <a:ext cx="58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6" name="Line 312"/>
            <p:cNvSpPr>
              <a:spLocks noChangeShapeType="1"/>
            </p:cNvSpPr>
            <p:nvPr/>
          </p:nvSpPr>
          <p:spPr bwMode="auto">
            <a:xfrm flipH="1">
              <a:off x="3022" y="2774"/>
              <a:ext cx="43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7" name="Line 313"/>
            <p:cNvSpPr>
              <a:spLocks noChangeShapeType="1"/>
            </p:cNvSpPr>
            <p:nvPr/>
          </p:nvSpPr>
          <p:spPr bwMode="auto">
            <a:xfrm>
              <a:off x="3047" y="2763"/>
              <a:ext cx="40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8" name="Line 314"/>
            <p:cNvSpPr>
              <a:spLocks noChangeShapeType="1"/>
            </p:cNvSpPr>
            <p:nvPr/>
          </p:nvSpPr>
          <p:spPr bwMode="auto">
            <a:xfrm>
              <a:off x="3036" y="2795"/>
              <a:ext cx="13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69" name="Line 315"/>
            <p:cNvSpPr>
              <a:spLocks noChangeShapeType="1"/>
            </p:cNvSpPr>
            <p:nvPr/>
          </p:nvSpPr>
          <p:spPr bwMode="auto">
            <a:xfrm>
              <a:off x="3049" y="2814"/>
              <a:ext cx="8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0" name="Line 316"/>
            <p:cNvSpPr>
              <a:spLocks noChangeShapeType="1"/>
            </p:cNvSpPr>
            <p:nvPr/>
          </p:nvSpPr>
          <p:spPr bwMode="auto">
            <a:xfrm flipH="1" flipV="1">
              <a:off x="3119" y="2798"/>
              <a:ext cx="6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1" name="Line 317"/>
            <p:cNvSpPr>
              <a:spLocks noChangeShapeType="1"/>
            </p:cNvSpPr>
            <p:nvPr/>
          </p:nvSpPr>
          <p:spPr bwMode="auto">
            <a:xfrm flipH="1">
              <a:off x="4198" y="2758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2" name="Line 318"/>
            <p:cNvSpPr>
              <a:spLocks noChangeShapeType="1"/>
            </p:cNvSpPr>
            <p:nvPr/>
          </p:nvSpPr>
          <p:spPr bwMode="auto">
            <a:xfrm>
              <a:off x="4208" y="2787"/>
              <a:ext cx="20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3" name="Line 319"/>
            <p:cNvSpPr>
              <a:spLocks noChangeShapeType="1"/>
            </p:cNvSpPr>
            <p:nvPr/>
          </p:nvSpPr>
          <p:spPr bwMode="auto">
            <a:xfrm>
              <a:off x="4198" y="2801"/>
              <a:ext cx="10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4" name="Line 320"/>
            <p:cNvSpPr>
              <a:spLocks noChangeShapeType="1"/>
            </p:cNvSpPr>
            <p:nvPr/>
          </p:nvSpPr>
          <p:spPr bwMode="auto">
            <a:xfrm flipH="1" flipV="1">
              <a:off x="4160" y="2772"/>
              <a:ext cx="38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5" name="Line 321"/>
            <p:cNvSpPr>
              <a:spLocks noChangeShapeType="1"/>
            </p:cNvSpPr>
            <p:nvPr/>
          </p:nvSpPr>
          <p:spPr bwMode="auto">
            <a:xfrm flipV="1">
              <a:off x="4190" y="2758"/>
              <a:ext cx="27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6" name="Line 322"/>
            <p:cNvSpPr>
              <a:spLocks noChangeShapeType="1"/>
            </p:cNvSpPr>
            <p:nvPr/>
          </p:nvSpPr>
          <p:spPr bwMode="auto">
            <a:xfrm flipV="1">
              <a:off x="4179" y="2758"/>
              <a:ext cx="22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7" name="Line 323"/>
            <p:cNvSpPr>
              <a:spLocks noChangeShapeType="1"/>
            </p:cNvSpPr>
            <p:nvPr/>
          </p:nvSpPr>
          <p:spPr bwMode="auto">
            <a:xfrm flipV="1">
              <a:off x="4165" y="2758"/>
              <a:ext cx="14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8" name="Line 324"/>
            <p:cNvSpPr>
              <a:spLocks noChangeShapeType="1"/>
            </p:cNvSpPr>
            <p:nvPr/>
          </p:nvSpPr>
          <p:spPr bwMode="auto">
            <a:xfrm>
              <a:off x="4129" y="2780"/>
              <a:ext cx="58" cy="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79" name="Line 325"/>
            <p:cNvSpPr>
              <a:spLocks noChangeShapeType="1"/>
            </p:cNvSpPr>
            <p:nvPr/>
          </p:nvSpPr>
          <p:spPr bwMode="auto">
            <a:xfrm flipH="1">
              <a:off x="4097" y="2780"/>
              <a:ext cx="32" cy="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0" name="Line 326"/>
            <p:cNvSpPr>
              <a:spLocks noChangeShapeType="1"/>
            </p:cNvSpPr>
            <p:nvPr/>
          </p:nvSpPr>
          <p:spPr bwMode="auto">
            <a:xfrm>
              <a:off x="4119" y="2794"/>
              <a:ext cx="40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1" name="Line 327"/>
            <p:cNvSpPr>
              <a:spLocks noChangeShapeType="1"/>
            </p:cNvSpPr>
            <p:nvPr/>
          </p:nvSpPr>
          <p:spPr bwMode="auto">
            <a:xfrm>
              <a:off x="4107" y="2809"/>
              <a:ext cx="19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2" name="Line 328"/>
            <p:cNvSpPr>
              <a:spLocks noChangeShapeType="1"/>
            </p:cNvSpPr>
            <p:nvPr/>
          </p:nvSpPr>
          <p:spPr bwMode="auto">
            <a:xfrm>
              <a:off x="4097" y="2824"/>
              <a:ext cx="10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3" name="Line 329"/>
            <p:cNvSpPr>
              <a:spLocks noChangeShapeType="1"/>
            </p:cNvSpPr>
            <p:nvPr/>
          </p:nvSpPr>
          <p:spPr bwMode="auto">
            <a:xfrm>
              <a:off x="4126" y="2824"/>
              <a:ext cx="11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4" name="Line 330"/>
            <p:cNvSpPr>
              <a:spLocks noChangeShapeType="1"/>
            </p:cNvSpPr>
            <p:nvPr/>
          </p:nvSpPr>
          <p:spPr bwMode="auto">
            <a:xfrm flipH="1" flipV="1">
              <a:off x="4059" y="2795"/>
              <a:ext cx="38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5" name="Line 331"/>
            <p:cNvSpPr>
              <a:spLocks noChangeShapeType="1"/>
            </p:cNvSpPr>
            <p:nvPr/>
          </p:nvSpPr>
          <p:spPr bwMode="auto">
            <a:xfrm flipV="1">
              <a:off x="4088" y="2780"/>
              <a:ext cx="28" cy="3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6" name="Line 332"/>
            <p:cNvSpPr>
              <a:spLocks noChangeShapeType="1"/>
            </p:cNvSpPr>
            <p:nvPr/>
          </p:nvSpPr>
          <p:spPr bwMode="auto">
            <a:xfrm flipV="1">
              <a:off x="4078" y="2780"/>
              <a:ext cx="21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7" name="Line 333"/>
            <p:cNvSpPr>
              <a:spLocks noChangeShapeType="1"/>
            </p:cNvSpPr>
            <p:nvPr/>
          </p:nvSpPr>
          <p:spPr bwMode="auto">
            <a:xfrm flipV="1">
              <a:off x="4063" y="2780"/>
              <a:ext cx="15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8" name="Line 334"/>
            <p:cNvSpPr>
              <a:spLocks noChangeShapeType="1"/>
            </p:cNvSpPr>
            <p:nvPr/>
          </p:nvSpPr>
          <p:spPr bwMode="auto">
            <a:xfrm flipV="1">
              <a:off x="4333" y="2795"/>
              <a:ext cx="23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89" name="Line 335"/>
            <p:cNvSpPr>
              <a:spLocks noChangeShapeType="1"/>
            </p:cNvSpPr>
            <p:nvPr/>
          </p:nvSpPr>
          <p:spPr bwMode="auto">
            <a:xfrm flipV="1">
              <a:off x="4338" y="2814"/>
              <a:ext cx="12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0" name="Line 336"/>
            <p:cNvSpPr>
              <a:spLocks noChangeShapeType="1"/>
            </p:cNvSpPr>
            <p:nvPr/>
          </p:nvSpPr>
          <p:spPr bwMode="auto">
            <a:xfrm>
              <a:off x="4001" y="2719"/>
              <a:ext cx="58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1" name="Line 337"/>
            <p:cNvSpPr>
              <a:spLocks noChangeShapeType="1"/>
            </p:cNvSpPr>
            <p:nvPr/>
          </p:nvSpPr>
          <p:spPr bwMode="auto">
            <a:xfrm flipH="1">
              <a:off x="3969" y="2719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2" name="Line 338"/>
            <p:cNvSpPr>
              <a:spLocks noChangeShapeType="1"/>
            </p:cNvSpPr>
            <p:nvPr/>
          </p:nvSpPr>
          <p:spPr bwMode="auto">
            <a:xfrm>
              <a:off x="3991" y="2732"/>
              <a:ext cx="40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3" name="Line 339"/>
            <p:cNvSpPr>
              <a:spLocks noChangeShapeType="1"/>
            </p:cNvSpPr>
            <p:nvPr/>
          </p:nvSpPr>
          <p:spPr bwMode="auto">
            <a:xfrm>
              <a:off x="3979" y="2748"/>
              <a:ext cx="20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4" name="Line 340"/>
            <p:cNvSpPr>
              <a:spLocks noChangeShapeType="1"/>
            </p:cNvSpPr>
            <p:nvPr/>
          </p:nvSpPr>
          <p:spPr bwMode="auto">
            <a:xfrm>
              <a:off x="3999" y="2762"/>
              <a:ext cx="9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5" name="Line 341"/>
            <p:cNvSpPr>
              <a:spLocks noChangeShapeType="1"/>
            </p:cNvSpPr>
            <p:nvPr/>
          </p:nvSpPr>
          <p:spPr bwMode="auto">
            <a:xfrm flipH="1" flipV="1">
              <a:off x="3326" y="2770"/>
              <a:ext cx="38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6" name="Line 342"/>
            <p:cNvSpPr>
              <a:spLocks noChangeShapeType="1"/>
            </p:cNvSpPr>
            <p:nvPr/>
          </p:nvSpPr>
          <p:spPr bwMode="auto">
            <a:xfrm flipV="1">
              <a:off x="3355" y="2755"/>
              <a:ext cx="28" cy="3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7" name="Line 343"/>
            <p:cNvSpPr>
              <a:spLocks noChangeShapeType="1"/>
            </p:cNvSpPr>
            <p:nvPr/>
          </p:nvSpPr>
          <p:spPr bwMode="auto">
            <a:xfrm flipV="1">
              <a:off x="3345" y="2755"/>
              <a:ext cx="22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8" name="Line 344"/>
            <p:cNvSpPr>
              <a:spLocks noChangeShapeType="1"/>
            </p:cNvSpPr>
            <p:nvPr/>
          </p:nvSpPr>
          <p:spPr bwMode="auto">
            <a:xfrm flipV="1">
              <a:off x="3331" y="2755"/>
              <a:ext cx="14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499" name="Line 345"/>
            <p:cNvSpPr>
              <a:spLocks noChangeShapeType="1"/>
            </p:cNvSpPr>
            <p:nvPr/>
          </p:nvSpPr>
          <p:spPr bwMode="auto">
            <a:xfrm>
              <a:off x="4094" y="2727"/>
              <a:ext cx="14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0" name="Line 346"/>
            <p:cNvSpPr>
              <a:spLocks noChangeShapeType="1"/>
            </p:cNvSpPr>
            <p:nvPr/>
          </p:nvSpPr>
          <p:spPr bwMode="auto">
            <a:xfrm flipV="1">
              <a:off x="4104" y="2756"/>
              <a:ext cx="23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1" name="Line 347"/>
            <p:cNvSpPr>
              <a:spLocks noChangeShapeType="1"/>
            </p:cNvSpPr>
            <p:nvPr/>
          </p:nvSpPr>
          <p:spPr bwMode="auto">
            <a:xfrm flipV="1">
              <a:off x="4108" y="2776"/>
              <a:ext cx="13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2" name="Line 348"/>
            <p:cNvSpPr>
              <a:spLocks noChangeShapeType="1"/>
            </p:cNvSpPr>
            <p:nvPr/>
          </p:nvSpPr>
          <p:spPr bwMode="auto">
            <a:xfrm flipH="1">
              <a:off x="4063" y="2779"/>
              <a:ext cx="45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3" name="Line 349"/>
            <p:cNvSpPr>
              <a:spLocks noChangeShapeType="1"/>
            </p:cNvSpPr>
            <p:nvPr/>
          </p:nvSpPr>
          <p:spPr bwMode="auto">
            <a:xfrm flipH="1" flipV="1">
              <a:off x="4086" y="2738"/>
              <a:ext cx="12" cy="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4" name="Line 350"/>
            <p:cNvSpPr>
              <a:spLocks noChangeShapeType="1"/>
            </p:cNvSpPr>
            <p:nvPr/>
          </p:nvSpPr>
          <p:spPr bwMode="auto">
            <a:xfrm flipH="1" flipV="1">
              <a:off x="4076" y="2751"/>
              <a:ext cx="10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5" name="Line 351"/>
            <p:cNvSpPr>
              <a:spLocks noChangeShapeType="1"/>
            </p:cNvSpPr>
            <p:nvPr/>
          </p:nvSpPr>
          <p:spPr bwMode="auto">
            <a:xfrm flipH="1" flipV="1">
              <a:off x="4063" y="2767"/>
              <a:ext cx="5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6" name="Line 352"/>
            <p:cNvSpPr>
              <a:spLocks noChangeShapeType="1"/>
            </p:cNvSpPr>
            <p:nvPr/>
          </p:nvSpPr>
          <p:spPr bwMode="auto">
            <a:xfrm flipH="1" flipV="1">
              <a:off x="4514" y="2710"/>
              <a:ext cx="57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7" name="Line 353"/>
            <p:cNvSpPr>
              <a:spLocks noChangeShapeType="1"/>
            </p:cNvSpPr>
            <p:nvPr/>
          </p:nvSpPr>
          <p:spPr bwMode="auto">
            <a:xfrm flipV="1">
              <a:off x="2140" y="1739"/>
              <a:ext cx="34" cy="4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8" name="Line 354"/>
            <p:cNvSpPr>
              <a:spLocks noChangeShapeType="1"/>
            </p:cNvSpPr>
            <p:nvPr/>
          </p:nvSpPr>
          <p:spPr bwMode="auto">
            <a:xfrm flipH="1" flipV="1">
              <a:off x="2113" y="1736"/>
              <a:ext cx="38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09" name="Line 355"/>
            <p:cNvSpPr>
              <a:spLocks noChangeShapeType="1"/>
            </p:cNvSpPr>
            <p:nvPr/>
          </p:nvSpPr>
          <p:spPr bwMode="auto">
            <a:xfrm flipH="1" flipV="1">
              <a:off x="2145" y="1738"/>
              <a:ext cx="18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0" name="Line 356"/>
            <p:cNvSpPr>
              <a:spLocks noChangeShapeType="1"/>
            </p:cNvSpPr>
            <p:nvPr/>
          </p:nvSpPr>
          <p:spPr bwMode="auto">
            <a:xfrm flipH="1" flipV="1">
              <a:off x="2164" y="1731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1" name="Line 357"/>
            <p:cNvSpPr>
              <a:spLocks noChangeShapeType="1"/>
            </p:cNvSpPr>
            <p:nvPr/>
          </p:nvSpPr>
          <p:spPr bwMode="auto">
            <a:xfrm flipH="1" flipV="1">
              <a:off x="2135" y="1730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2" name="Line 358"/>
            <p:cNvSpPr>
              <a:spLocks noChangeShapeType="1"/>
            </p:cNvSpPr>
            <p:nvPr/>
          </p:nvSpPr>
          <p:spPr bwMode="auto">
            <a:xfrm>
              <a:off x="2174" y="1739"/>
              <a:ext cx="37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3" name="Line 359"/>
            <p:cNvSpPr>
              <a:spLocks noChangeShapeType="1"/>
            </p:cNvSpPr>
            <p:nvPr/>
          </p:nvSpPr>
          <p:spPr bwMode="auto">
            <a:xfrm flipH="1">
              <a:off x="2153" y="1746"/>
              <a:ext cx="29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4" name="Line 360"/>
            <p:cNvSpPr>
              <a:spLocks noChangeShapeType="1"/>
            </p:cNvSpPr>
            <p:nvPr/>
          </p:nvSpPr>
          <p:spPr bwMode="auto">
            <a:xfrm flipH="1">
              <a:off x="2170" y="1754"/>
              <a:ext cx="23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5" name="Line 361"/>
            <p:cNvSpPr>
              <a:spLocks noChangeShapeType="1"/>
            </p:cNvSpPr>
            <p:nvPr/>
          </p:nvSpPr>
          <p:spPr bwMode="auto">
            <a:xfrm flipH="1">
              <a:off x="2191" y="1765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6" name="Line 362"/>
            <p:cNvSpPr>
              <a:spLocks noChangeShapeType="1"/>
            </p:cNvSpPr>
            <p:nvPr/>
          </p:nvSpPr>
          <p:spPr bwMode="auto">
            <a:xfrm flipH="1" flipV="1">
              <a:off x="2187" y="1717"/>
              <a:ext cx="56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7" name="Line 363"/>
            <p:cNvSpPr>
              <a:spLocks noChangeShapeType="1"/>
            </p:cNvSpPr>
            <p:nvPr/>
          </p:nvSpPr>
          <p:spPr bwMode="auto">
            <a:xfrm flipV="1">
              <a:off x="3310" y="2740"/>
              <a:ext cx="34" cy="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8" name="Line 364"/>
            <p:cNvSpPr>
              <a:spLocks noChangeShapeType="1"/>
            </p:cNvSpPr>
            <p:nvPr/>
          </p:nvSpPr>
          <p:spPr bwMode="auto">
            <a:xfrm flipH="1" flipV="1">
              <a:off x="3282" y="2737"/>
              <a:ext cx="39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19" name="Line 365"/>
            <p:cNvSpPr>
              <a:spLocks noChangeShapeType="1"/>
            </p:cNvSpPr>
            <p:nvPr/>
          </p:nvSpPr>
          <p:spPr bwMode="auto">
            <a:xfrm flipH="1" flipV="1">
              <a:off x="3315" y="2739"/>
              <a:ext cx="18" cy="1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0" name="Line 366"/>
            <p:cNvSpPr>
              <a:spLocks noChangeShapeType="1"/>
            </p:cNvSpPr>
            <p:nvPr/>
          </p:nvSpPr>
          <p:spPr bwMode="auto">
            <a:xfrm flipH="1" flipV="1">
              <a:off x="3334" y="2732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1" name="Line 367"/>
            <p:cNvSpPr>
              <a:spLocks noChangeShapeType="1"/>
            </p:cNvSpPr>
            <p:nvPr/>
          </p:nvSpPr>
          <p:spPr bwMode="auto">
            <a:xfrm flipH="1" flipV="1">
              <a:off x="3305" y="2731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2" name="Line 368"/>
            <p:cNvSpPr>
              <a:spLocks noChangeShapeType="1"/>
            </p:cNvSpPr>
            <p:nvPr/>
          </p:nvSpPr>
          <p:spPr bwMode="auto">
            <a:xfrm>
              <a:off x="3344" y="2740"/>
              <a:ext cx="37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3" name="Line 369"/>
            <p:cNvSpPr>
              <a:spLocks noChangeShapeType="1"/>
            </p:cNvSpPr>
            <p:nvPr/>
          </p:nvSpPr>
          <p:spPr bwMode="auto">
            <a:xfrm flipH="1">
              <a:off x="3323" y="2747"/>
              <a:ext cx="29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4" name="Line 370"/>
            <p:cNvSpPr>
              <a:spLocks noChangeShapeType="1"/>
            </p:cNvSpPr>
            <p:nvPr/>
          </p:nvSpPr>
          <p:spPr bwMode="auto">
            <a:xfrm flipH="1">
              <a:off x="3361" y="2767"/>
              <a:ext cx="15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5" name="Line 371"/>
            <p:cNvSpPr>
              <a:spLocks noChangeShapeType="1"/>
            </p:cNvSpPr>
            <p:nvPr/>
          </p:nvSpPr>
          <p:spPr bwMode="auto">
            <a:xfrm flipH="1" flipV="1">
              <a:off x="4434" y="2730"/>
              <a:ext cx="12" cy="5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6" name="Line 372"/>
            <p:cNvSpPr>
              <a:spLocks noChangeShapeType="1"/>
            </p:cNvSpPr>
            <p:nvPr/>
          </p:nvSpPr>
          <p:spPr bwMode="auto">
            <a:xfrm flipH="1">
              <a:off x="4422" y="2730"/>
              <a:ext cx="12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7" name="Line 373"/>
            <p:cNvSpPr>
              <a:spLocks noChangeShapeType="1"/>
            </p:cNvSpPr>
            <p:nvPr/>
          </p:nvSpPr>
          <p:spPr bwMode="auto">
            <a:xfrm flipV="1">
              <a:off x="4434" y="2720"/>
              <a:ext cx="46" cy="1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8" name="Line 374"/>
            <p:cNvSpPr>
              <a:spLocks noChangeShapeType="1"/>
            </p:cNvSpPr>
            <p:nvPr/>
          </p:nvSpPr>
          <p:spPr bwMode="auto">
            <a:xfrm>
              <a:off x="4444" y="2728"/>
              <a:ext cx="11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29" name="Line 375"/>
            <p:cNvSpPr>
              <a:spLocks noChangeShapeType="1"/>
            </p:cNvSpPr>
            <p:nvPr/>
          </p:nvSpPr>
          <p:spPr bwMode="auto">
            <a:xfrm>
              <a:off x="4457" y="2725"/>
              <a:ext cx="8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0" name="Line 376"/>
            <p:cNvSpPr>
              <a:spLocks noChangeShapeType="1"/>
            </p:cNvSpPr>
            <p:nvPr/>
          </p:nvSpPr>
          <p:spPr bwMode="auto">
            <a:xfrm flipH="1" flipV="1">
              <a:off x="4546" y="2742"/>
              <a:ext cx="56" cy="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1" name="Line 377"/>
            <p:cNvSpPr>
              <a:spLocks noChangeShapeType="1"/>
            </p:cNvSpPr>
            <p:nvPr/>
          </p:nvSpPr>
          <p:spPr bwMode="auto">
            <a:xfrm flipH="1" flipV="1">
              <a:off x="4574" y="2743"/>
              <a:ext cx="39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2" name="Line 378"/>
            <p:cNvSpPr>
              <a:spLocks noChangeShapeType="1"/>
            </p:cNvSpPr>
            <p:nvPr/>
          </p:nvSpPr>
          <p:spPr bwMode="auto">
            <a:xfrm flipH="1" flipV="1">
              <a:off x="4466" y="2763"/>
              <a:ext cx="12" cy="5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3" name="Line 379"/>
            <p:cNvSpPr>
              <a:spLocks noChangeShapeType="1"/>
            </p:cNvSpPr>
            <p:nvPr/>
          </p:nvSpPr>
          <p:spPr bwMode="auto">
            <a:xfrm flipH="1">
              <a:off x="4447" y="2780"/>
              <a:ext cx="23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4" name="Line 380"/>
            <p:cNvSpPr>
              <a:spLocks noChangeShapeType="1"/>
            </p:cNvSpPr>
            <p:nvPr/>
          </p:nvSpPr>
          <p:spPr bwMode="auto">
            <a:xfrm flipH="1">
              <a:off x="4453" y="2763"/>
              <a:ext cx="13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5" name="Line 381"/>
            <p:cNvSpPr>
              <a:spLocks noChangeShapeType="1"/>
            </p:cNvSpPr>
            <p:nvPr/>
          </p:nvSpPr>
          <p:spPr bwMode="auto">
            <a:xfrm flipV="1">
              <a:off x="4466" y="2752"/>
              <a:ext cx="46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6" name="Line 382"/>
            <p:cNvSpPr>
              <a:spLocks noChangeShapeType="1"/>
            </p:cNvSpPr>
            <p:nvPr/>
          </p:nvSpPr>
          <p:spPr bwMode="auto">
            <a:xfrm>
              <a:off x="4508" y="2720"/>
              <a:ext cx="10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7" name="Line 383"/>
            <p:cNvSpPr>
              <a:spLocks noChangeShapeType="1"/>
            </p:cNvSpPr>
            <p:nvPr/>
          </p:nvSpPr>
          <p:spPr bwMode="auto">
            <a:xfrm>
              <a:off x="4521" y="2717"/>
              <a:ext cx="8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8" name="Line 384"/>
            <p:cNvSpPr>
              <a:spLocks noChangeShapeType="1"/>
            </p:cNvSpPr>
            <p:nvPr/>
          </p:nvSpPr>
          <p:spPr bwMode="auto">
            <a:xfrm>
              <a:off x="4538" y="2713"/>
              <a:ext cx="5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39" name="Line 385"/>
            <p:cNvSpPr>
              <a:spLocks noChangeShapeType="1"/>
            </p:cNvSpPr>
            <p:nvPr/>
          </p:nvSpPr>
          <p:spPr bwMode="auto">
            <a:xfrm flipV="1">
              <a:off x="4547" y="2719"/>
              <a:ext cx="15" cy="1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0" name="Line 386"/>
            <p:cNvSpPr>
              <a:spLocks noChangeShapeType="1"/>
            </p:cNvSpPr>
            <p:nvPr/>
          </p:nvSpPr>
          <p:spPr bwMode="auto">
            <a:xfrm flipH="1">
              <a:off x="4448" y="2783"/>
              <a:ext cx="32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1" name="Line 387"/>
            <p:cNvSpPr>
              <a:spLocks noChangeShapeType="1"/>
            </p:cNvSpPr>
            <p:nvPr/>
          </p:nvSpPr>
          <p:spPr bwMode="auto">
            <a:xfrm>
              <a:off x="4501" y="2756"/>
              <a:ext cx="40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2" name="Line 388"/>
            <p:cNvSpPr>
              <a:spLocks noChangeShapeType="1"/>
            </p:cNvSpPr>
            <p:nvPr/>
          </p:nvSpPr>
          <p:spPr bwMode="auto">
            <a:xfrm>
              <a:off x="4458" y="2812"/>
              <a:ext cx="19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3" name="Line 389"/>
            <p:cNvSpPr>
              <a:spLocks noChangeShapeType="1"/>
            </p:cNvSpPr>
            <p:nvPr/>
          </p:nvSpPr>
          <p:spPr bwMode="auto">
            <a:xfrm>
              <a:off x="4448" y="2826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4" name="Line 390"/>
            <p:cNvSpPr>
              <a:spLocks noChangeShapeType="1"/>
            </p:cNvSpPr>
            <p:nvPr/>
          </p:nvSpPr>
          <p:spPr bwMode="auto">
            <a:xfrm>
              <a:off x="4509" y="2785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5" name="Line 391"/>
            <p:cNvSpPr>
              <a:spLocks noChangeShapeType="1"/>
            </p:cNvSpPr>
            <p:nvPr/>
          </p:nvSpPr>
          <p:spPr bwMode="auto">
            <a:xfrm flipV="1">
              <a:off x="4439" y="2783"/>
              <a:ext cx="28" cy="3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6" name="Line 392"/>
            <p:cNvSpPr>
              <a:spLocks noChangeShapeType="1"/>
            </p:cNvSpPr>
            <p:nvPr/>
          </p:nvSpPr>
          <p:spPr bwMode="auto">
            <a:xfrm flipV="1">
              <a:off x="4429" y="2783"/>
              <a:ext cx="21" cy="2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7" name="Line 393"/>
            <p:cNvSpPr>
              <a:spLocks noChangeShapeType="1"/>
            </p:cNvSpPr>
            <p:nvPr/>
          </p:nvSpPr>
          <p:spPr bwMode="auto">
            <a:xfrm flipV="1">
              <a:off x="4414" y="2783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8" name="Line 394"/>
            <p:cNvSpPr>
              <a:spLocks noChangeShapeType="1"/>
            </p:cNvSpPr>
            <p:nvPr/>
          </p:nvSpPr>
          <p:spPr bwMode="auto">
            <a:xfrm flipH="1">
              <a:off x="4343" y="2813"/>
              <a:ext cx="15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49" name="Line 395"/>
            <p:cNvSpPr>
              <a:spLocks noChangeShapeType="1"/>
            </p:cNvSpPr>
            <p:nvPr/>
          </p:nvSpPr>
          <p:spPr bwMode="auto">
            <a:xfrm flipV="1">
              <a:off x="4394" y="2768"/>
              <a:ext cx="34" cy="4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0" name="Line 396"/>
            <p:cNvSpPr>
              <a:spLocks noChangeShapeType="1"/>
            </p:cNvSpPr>
            <p:nvPr/>
          </p:nvSpPr>
          <p:spPr bwMode="auto">
            <a:xfrm flipH="1" flipV="1">
              <a:off x="4366" y="2765"/>
              <a:ext cx="39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1" name="Line 397"/>
            <p:cNvSpPr>
              <a:spLocks noChangeShapeType="1"/>
            </p:cNvSpPr>
            <p:nvPr/>
          </p:nvSpPr>
          <p:spPr bwMode="auto">
            <a:xfrm flipH="1" flipV="1">
              <a:off x="4418" y="2760"/>
              <a:ext cx="10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2" name="Line 398"/>
            <p:cNvSpPr>
              <a:spLocks noChangeShapeType="1"/>
            </p:cNvSpPr>
            <p:nvPr/>
          </p:nvSpPr>
          <p:spPr bwMode="auto">
            <a:xfrm flipH="1" flipV="1">
              <a:off x="4389" y="2759"/>
              <a:ext cx="9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3" name="Line 399"/>
            <p:cNvSpPr>
              <a:spLocks noChangeShapeType="1"/>
            </p:cNvSpPr>
            <p:nvPr/>
          </p:nvSpPr>
          <p:spPr bwMode="auto">
            <a:xfrm>
              <a:off x="4428" y="2768"/>
              <a:ext cx="36" cy="3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4" name="Line 400"/>
            <p:cNvSpPr>
              <a:spLocks noChangeShapeType="1"/>
            </p:cNvSpPr>
            <p:nvPr/>
          </p:nvSpPr>
          <p:spPr bwMode="auto">
            <a:xfrm flipH="1">
              <a:off x="4423" y="2783"/>
              <a:ext cx="23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5" name="Line 401"/>
            <p:cNvSpPr>
              <a:spLocks noChangeShapeType="1"/>
            </p:cNvSpPr>
            <p:nvPr/>
          </p:nvSpPr>
          <p:spPr bwMode="auto">
            <a:xfrm flipH="1">
              <a:off x="4445" y="2794"/>
              <a:ext cx="15" cy="1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556" name="Line 402"/>
            <p:cNvSpPr>
              <a:spLocks noChangeShapeType="1"/>
            </p:cNvSpPr>
            <p:nvPr/>
          </p:nvSpPr>
          <p:spPr bwMode="auto">
            <a:xfrm>
              <a:off x="3916" y="2713"/>
              <a:ext cx="58" cy="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162" name="Line 403"/>
          <p:cNvSpPr>
            <a:spLocks noChangeShapeType="1"/>
          </p:cNvSpPr>
          <p:nvPr/>
        </p:nvSpPr>
        <p:spPr bwMode="auto">
          <a:xfrm flipH="1">
            <a:off x="5429250" y="4192588"/>
            <a:ext cx="50800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3" name="Line 404"/>
          <p:cNvSpPr>
            <a:spLocks noChangeShapeType="1"/>
          </p:cNvSpPr>
          <p:nvPr/>
        </p:nvSpPr>
        <p:spPr bwMode="auto">
          <a:xfrm>
            <a:off x="6262688" y="4192588"/>
            <a:ext cx="6350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4" name="Line 405"/>
          <p:cNvSpPr>
            <a:spLocks noChangeShapeType="1"/>
          </p:cNvSpPr>
          <p:nvPr/>
        </p:nvSpPr>
        <p:spPr bwMode="auto">
          <a:xfrm>
            <a:off x="6245225" y="4216400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5" name="Line 406"/>
          <p:cNvSpPr>
            <a:spLocks noChangeShapeType="1"/>
          </p:cNvSpPr>
          <p:nvPr/>
        </p:nvSpPr>
        <p:spPr bwMode="auto">
          <a:xfrm>
            <a:off x="6275388" y="423862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6" name="Line 407"/>
          <p:cNvSpPr>
            <a:spLocks noChangeShapeType="1"/>
          </p:cNvSpPr>
          <p:nvPr/>
        </p:nvSpPr>
        <p:spPr bwMode="auto">
          <a:xfrm flipH="1" flipV="1">
            <a:off x="6376988" y="4249738"/>
            <a:ext cx="9525" cy="349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7" name="Line 408"/>
          <p:cNvSpPr>
            <a:spLocks noChangeShapeType="1"/>
          </p:cNvSpPr>
          <p:nvPr/>
        </p:nvSpPr>
        <p:spPr bwMode="auto">
          <a:xfrm>
            <a:off x="6865938" y="4210050"/>
            <a:ext cx="92075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8" name="Line 409"/>
          <p:cNvSpPr>
            <a:spLocks noChangeShapeType="1"/>
          </p:cNvSpPr>
          <p:nvPr/>
        </p:nvSpPr>
        <p:spPr bwMode="auto">
          <a:xfrm flipH="1">
            <a:off x="6815138" y="4210050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69" name="Line 410"/>
          <p:cNvSpPr>
            <a:spLocks noChangeShapeType="1"/>
          </p:cNvSpPr>
          <p:nvPr/>
        </p:nvSpPr>
        <p:spPr bwMode="auto">
          <a:xfrm>
            <a:off x="6850063" y="4230688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0" name="Line 411"/>
          <p:cNvSpPr>
            <a:spLocks noChangeShapeType="1"/>
          </p:cNvSpPr>
          <p:nvPr/>
        </p:nvSpPr>
        <p:spPr bwMode="auto">
          <a:xfrm>
            <a:off x="6831013" y="4256088"/>
            <a:ext cx="31750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1" name="Line 412"/>
          <p:cNvSpPr>
            <a:spLocks noChangeShapeType="1"/>
          </p:cNvSpPr>
          <p:nvPr/>
        </p:nvSpPr>
        <p:spPr bwMode="auto">
          <a:xfrm>
            <a:off x="6862763" y="427831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2" name="Line 413"/>
          <p:cNvSpPr>
            <a:spLocks noChangeShapeType="1"/>
          </p:cNvSpPr>
          <p:nvPr/>
        </p:nvSpPr>
        <p:spPr bwMode="auto">
          <a:xfrm flipH="1" flipV="1">
            <a:off x="6964363" y="4287838"/>
            <a:ext cx="9525" cy="36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3" name="Freeform 414"/>
          <p:cNvSpPr>
            <a:spLocks/>
          </p:cNvSpPr>
          <p:nvPr/>
        </p:nvSpPr>
        <p:spPr bwMode="auto">
          <a:xfrm>
            <a:off x="2451100" y="2627313"/>
            <a:ext cx="26988" cy="44450"/>
          </a:xfrm>
          <a:custGeom>
            <a:avLst/>
            <a:gdLst>
              <a:gd name="T0" fmla="*/ 2147483647 w 51"/>
              <a:gd name="T1" fmla="*/ 2147483647 h 83"/>
              <a:gd name="T2" fmla="*/ 0 w 51"/>
              <a:gd name="T3" fmla="*/ 2147483647 h 83"/>
              <a:gd name="T4" fmla="*/ 0 w 51"/>
              <a:gd name="T5" fmla="*/ 2147483647 h 83"/>
              <a:gd name="T6" fmla="*/ 2147483647 w 51"/>
              <a:gd name="T7" fmla="*/ 0 h 83"/>
              <a:gd name="T8" fmla="*/ 2147483647 w 51"/>
              <a:gd name="T9" fmla="*/ 2147483647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3">
                <a:moveTo>
                  <a:pt x="51" y="21"/>
                </a:moveTo>
                <a:lnTo>
                  <a:pt x="0" y="83"/>
                </a:lnTo>
                <a:lnTo>
                  <a:pt x="0" y="32"/>
                </a:lnTo>
                <a:lnTo>
                  <a:pt x="27" y="0"/>
                </a:lnTo>
                <a:lnTo>
                  <a:pt x="51" y="21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4" name="Line 415"/>
          <p:cNvSpPr>
            <a:spLocks noChangeShapeType="1"/>
          </p:cNvSpPr>
          <p:nvPr/>
        </p:nvSpPr>
        <p:spPr bwMode="auto">
          <a:xfrm flipH="1">
            <a:off x="1657350" y="2609850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5" name="Line 416"/>
          <p:cNvSpPr>
            <a:spLocks noChangeShapeType="1"/>
          </p:cNvSpPr>
          <p:nvPr/>
        </p:nvSpPr>
        <p:spPr bwMode="auto">
          <a:xfrm>
            <a:off x="1673225" y="2655888"/>
            <a:ext cx="31750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6" name="Line 417"/>
          <p:cNvSpPr>
            <a:spLocks noChangeShapeType="1"/>
          </p:cNvSpPr>
          <p:nvPr/>
        </p:nvSpPr>
        <p:spPr bwMode="auto">
          <a:xfrm>
            <a:off x="1657350" y="267811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7" name="Line 418"/>
          <p:cNvSpPr>
            <a:spLocks noChangeShapeType="1"/>
          </p:cNvSpPr>
          <p:nvPr/>
        </p:nvSpPr>
        <p:spPr bwMode="auto">
          <a:xfrm flipH="1" flipV="1">
            <a:off x="1597025" y="2633663"/>
            <a:ext cx="603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8" name="Line 419"/>
          <p:cNvSpPr>
            <a:spLocks noChangeShapeType="1"/>
          </p:cNvSpPr>
          <p:nvPr/>
        </p:nvSpPr>
        <p:spPr bwMode="auto">
          <a:xfrm flipV="1">
            <a:off x="1644650" y="2609850"/>
            <a:ext cx="42863" cy="58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79" name="Line 420"/>
          <p:cNvSpPr>
            <a:spLocks noChangeShapeType="1"/>
          </p:cNvSpPr>
          <p:nvPr/>
        </p:nvSpPr>
        <p:spPr bwMode="auto">
          <a:xfrm flipV="1">
            <a:off x="1627188" y="2609850"/>
            <a:ext cx="34925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0" name="Line 421"/>
          <p:cNvSpPr>
            <a:spLocks noChangeShapeType="1"/>
          </p:cNvSpPr>
          <p:nvPr/>
        </p:nvSpPr>
        <p:spPr bwMode="auto">
          <a:xfrm flipV="1">
            <a:off x="1604963" y="2609850"/>
            <a:ext cx="22225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1" name="Line 422"/>
          <p:cNvSpPr>
            <a:spLocks noChangeShapeType="1"/>
          </p:cNvSpPr>
          <p:nvPr/>
        </p:nvSpPr>
        <p:spPr bwMode="auto">
          <a:xfrm>
            <a:off x="1547813" y="2646363"/>
            <a:ext cx="92075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2" name="Line 423"/>
          <p:cNvSpPr>
            <a:spLocks noChangeShapeType="1"/>
          </p:cNvSpPr>
          <p:nvPr/>
        </p:nvSpPr>
        <p:spPr bwMode="auto">
          <a:xfrm flipH="1">
            <a:off x="1497013" y="2646363"/>
            <a:ext cx="50800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3" name="Line 424"/>
          <p:cNvSpPr>
            <a:spLocks noChangeShapeType="1"/>
          </p:cNvSpPr>
          <p:nvPr/>
        </p:nvSpPr>
        <p:spPr bwMode="auto">
          <a:xfrm>
            <a:off x="1531938" y="2668588"/>
            <a:ext cx="6350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4" name="Line 425"/>
          <p:cNvSpPr>
            <a:spLocks noChangeShapeType="1"/>
          </p:cNvSpPr>
          <p:nvPr/>
        </p:nvSpPr>
        <p:spPr bwMode="auto">
          <a:xfrm>
            <a:off x="1512888" y="2692400"/>
            <a:ext cx="3016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5" name="Line 426"/>
          <p:cNvSpPr>
            <a:spLocks noChangeShapeType="1"/>
          </p:cNvSpPr>
          <p:nvPr/>
        </p:nvSpPr>
        <p:spPr bwMode="auto">
          <a:xfrm>
            <a:off x="1497013" y="271462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6" name="Line 427"/>
          <p:cNvSpPr>
            <a:spLocks noChangeShapeType="1"/>
          </p:cNvSpPr>
          <p:nvPr/>
        </p:nvSpPr>
        <p:spPr bwMode="auto">
          <a:xfrm>
            <a:off x="1543050" y="2714625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7" name="Line 428"/>
          <p:cNvSpPr>
            <a:spLocks noChangeShapeType="1"/>
          </p:cNvSpPr>
          <p:nvPr/>
        </p:nvSpPr>
        <p:spPr bwMode="auto">
          <a:xfrm flipH="1" flipV="1">
            <a:off x="1436688" y="2670175"/>
            <a:ext cx="603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8" name="Line 429"/>
          <p:cNvSpPr>
            <a:spLocks noChangeShapeType="1"/>
          </p:cNvSpPr>
          <p:nvPr/>
        </p:nvSpPr>
        <p:spPr bwMode="auto">
          <a:xfrm flipV="1">
            <a:off x="1482725" y="2646363"/>
            <a:ext cx="44450" cy="587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89" name="Line 430"/>
          <p:cNvSpPr>
            <a:spLocks noChangeShapeType="1"/>
          </p:cNvSpPr>
          <p:nvPr/>
        </p:nvSpPr>
        <p:spPr bwMode="auto">
          <a:xfrm flipV="1">
            <a:off x="1466850" y="2646363"/>
            <a:ext cx="33338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0" name="Line 431"/>
          <p:cNvSpPr>
            <a:spLocks noChangeShapeType="1"/>
          </p:cNvSpPr>
          <p:nvPr/>
        </p:nvSpPr>
        <p:spPr bwMode="auto">
          <a:xfrm flipV="1">
            <a:off x="1443038" y="2646363"/>
            <a:ext cx="23812" cy="301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1" name="Line 432"/>
          <p:cNvSpPr>
            <a:spLocks noChangeShapeType="1"/>
          </p:cNvSpPr>
          <p:nvPr/>
        </p:nvSpPr>
        <p:spPr bwMode="auto">
          <a:xfrm flipV="1">
            <a:off x="1871663" y="2668588"/>
            <a:ext cx="36512" cy="111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2" name="Line 433"/>
          <p:cNvSpPr>
            <a:spLocks noChangeShapeType="1"/>
          </p:cNvSpPr>
          <p:nvPr/>
        </p:nvSpPr>
        <p:spPr bwMode="auto">
          <a:xfrm flipV="1">
            <a:off x="1879600" y="2700338"/>
            <a:ext cx="19050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3" name="Line 434"/>
          <p:cNvSpPr>
            <a:spLocks noChangeShapeType="1"/>
          </p:cNvSpPr>
          <p:nvPr/>
        </p:nvSpPr>
        <p:spPr bwMode="auto">
          <a:xfrm>
            <a:off x="3187700" y="2587625"/>
            <a:ext cx="92075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4" name="Line 435"/>
          <p:cNvSpPr>
            <a:spLocks noChangeShapeType="1"/>
          </p:cNvSpPr>
          <p:nvPr/>
        </p:nvSpPr>
        <p:spPr bwMode="auto">
          <a:xfrm flipH="1">
            <a:off x="3136900" y="2587625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5" name="Line 436"/>
          <p:cNvSpPr>
            <a:spLocks noChangeShapeType="1"/>
          </p:cNvSpPr>
          <p:nvPr/>
        </p:nvSpPr>
        <p:spPr bwMode="auto">
          <a:xfrm>
            <a:off x="3171825" y="2608263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6" name="Line 437"/>
          <p:cNvSpPr>
            <a:spLocks noChangeShapeType="1"/>
          </p:cNvSpPr>
          <p:nvPr/>
        </p:nvSpPr>
        <p:spPr bwMode="auto">
          <a:xfrm>
            <a:off x="3152775" y="2633663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7" name="Line 438"/>
          <p:cNvSpPr>
            <a:spLocks noChangeShapeType="1"/>
          </p:cNvSpPr>
          <p:nvPr/>
        </p:nvSpPr>
        <p:spPr bwMode="auto">
          <a:xfrm>
            <a:off x="3182938" y="2655888"/>
            <a:ext cx="17462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8" name="Line 439"/>
          <p:cNvSpPr>
            <a:spLocks noChangeShapeType="1"/>
          </p:cNvSpPr>
          <p:nvPr/>
        </p:nvSpPr>
        <p:spPr bwMode="auto">
          <a:xfrm flipH="1" flipV="1">
            <a:off x="2916238" y="2647950"/>
            <a:ext cx="603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9" name="Line 440"/>
          <p:cNvSpPr>
            <a:spLocks noChangeShapeType="1"/>
          </p:cNvSpPr>
          <p:nvPr/>
        </p:nvSpPr>
        <p:spPr bwMode="auto">
          <a:xfrm flipV="1">
            <a:off x="2962275" y="2624138"/>
            <a:ext cx="44450" cy="587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0" name="Line 441"/>
          <p:cNvSpPr>
            <a:spLocks noChangeShapeType="1"/>
          </p:cNvSpPr>
          <p:nvPr/>
        </p:nvSpPr>
        <p:spPr bwMode="auto">
          <a:xfrm flipV="1">
            <a:off x="2946400" y="2624138"/>
            <a:ext cx="33338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1" name="Line 442"/>
          <p:cNvSpPr>
            <a:spLocks noChangeShapeType="1"/>
          </p:cNvSpPr>
          <p:nvPr/>
        </p:nvSpPr>
        <p:spPr bwMode="auto">
          <a:xfrm flipV="1">
            <a:off x="2922588" y="2624138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2" name="Line 443"/>
          <p:cNvSpPr>
            <a:spLocks noChangeShapeType="1"/>
          </p:cNvSpPr>
          <p:nvPr/>
        </p:nvSpPr>
        <p:spPr bwMode="auto">
          <a:xfrm>
            <a:off x="3335338" y="2601913"/>
            <a:ext cx="23812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3" name="Line 444"/>
          <p:cNvSpPr>
            <a:spLocks noChangeShapeType="1"/>
          </p:cNvSpPr>
          <p:nvPr/>
        </p:nvSpPr>
        <p:spPr bwMode="auto">
          <a:xfrm flipV="1">
            <a:off x="3351213" y="2646363"/>
            <a:ext cx="36512" cy="95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4" name="Line 445"/>
          <p:cNvSpPr>
            <a:spLocks noChangeShapeType="1"/>
          </p:cNvSpPr>
          <p:nvPr/>
        </p:nvSpPr>
        <p:spPr bwMode="auto">
          <a:xfrm flipV="1">
            <a:off x="3359150" y="2678113"/>
            <a:ext cx="19050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5" name="Line 446"/>
          <p:cNvSpPr>
            <a:spLocks noChangeShapeType="1"/>
          </p:cNvSpPr>
          <p:nvPr/>
        </p:nvSpPr>
        <p:spPr bwMode="auto">
          <a:xfrm flipH="1">
            <a:off x="3286125" y="2684463"/>
            <a:ext cx="73025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6" name="Line 447"/>
          <p:cNvSpPr>
            <a:spLocks noChangeShapeType="1"/>
          </p:cNvSpPr>
          <p:nvPr/>
        </p:nvSpPr>
        <p:spPr bwMode="auto">
          <a:xfrm flipH="1" flipV="1">
            <a:off x="3322638" y="2617788"/>
            <a:ext cx="20637" cy="698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7" name="Line 448"/>
          <p:cNvSpPr>
            <a:spLocks noChangeShapeType="1"/>
          </p:cNvSpPr>
          <p:nvPr/>
        </p:nvSpPr>
        <p:spPr bwMode="auto">
          <a:xfrm flipH="1" flipV="1">
            <a:off x="3306763" y="2638425"/>
            <a:ext cx="15875" cy="55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8" name="Line 449"/>
          <p:cNvSpPr>
            <a:spLocks noChangeShapeType="1"/>
          </p:cNvSpPr>
          <p:nvPr/>
        </p:nvSpPr>
        <p:spPr bwMode="auto">
          <a:xfrm flipH="1" flipV="1">
            <a:off x="3286125" y="2665413"/>
            <a:ext cx="9525" cy="365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9" name="Line 450"/>
          <p:cNvSpPr>
            <a:spLocks noChangeShapeType="1"/>
          </p:cNvSpPr>
          <p:nvPr/>
        </p:nvSpPr>
        <p:spPr bwMode="auto">
          <a:xfrm flipH="1" flipV="1">
            <a:off x="2638425" y="2622550"/>
            <a:ext cx="90488" cy="73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0" name="Line 451"/>
          <p:cNvSpPr>
            <a:spLocks noChangeShapeType="1"/>
          </p:cNvSpPr>
          <p:nvPr/>
        </p:nvSpPr>
        <p:spPr bwMode="auto">
          <a:xfrm flipV="1">
            <a:off x="2728913" y="2628900"/>
            <a:ext cx="53975" cy="666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1" name="Line 452"/>
          <p:cNvSpPr>
            <a:spLocks noChangeShapeType="1"/>
          </p:cNvSpPr>
          <p:nvPr/>
        </p:nvSpPr>
        <p:spPr bwMode="auto">
          <a:xfrm flipH="1" flipV="1">
            <a:off x="2684463" y="2625725"/>
            <a:ext cx="61912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2" name="Line 453"/>
          <p:cNvSpPr>
            <a:spLocks noChangeShapeType="1"/>
          </p:cNvSpPr>
          <p:nvPr/>
        </p:nvSpPr>
        <p:spPr bwMode="auto">
          <a:xfrm flipH="1" flipV="1">
            <a:off x="2735263" y="2627313"/>
            <a:ext cx="30162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3" name="Line 454"/>
          <p:cNvSpPr>
            <a:spLocks noChangeShapeType="1"/>
          </p:cNvSpPr>
          <p:nvPr/>
        </p:nvSpPr>
        <p:spPr bwMode="auto">
          <a:xfrm flipH="1" flipV="1">
            <a:off x="2765425" y="2616200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4" name="Line 455"/>
          <p:cNvSpPr>
            <a:spLocks noChangeShapeType="1"/>
          </p:cNvSpPr>
          <p:nvPr/>
        </p:nvSpPr>
        <p:spPr bwMode="auto">
          <a:xfrm flipH="1" flipV="1">
            <a:off x="2719388" y="261461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5" name="Line 456"/>
          <p:cNvSpPr>
            <a:spLocks noChangeShapeType="1"/>
          </p:cNvSpPr>
          <p:nvPr/>
        </p:nvSpPr>
        <p:spPr bwMode="auto">
          <a:xfrm>
            <a:off x="2782888" y="2628900"/>
            <a:ext cx="5715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6" name="Line 457"/>
          <p:cNvSpPr>
            <a:spLocks noChangeShapeType="1"/>
          </p:cNvSpPr>
          <p:nvPr/>
        </p:nvSpPr>
        <p:spPr bwMode="auto">
          <a:xfrm flipH="1">
            <a:off x="2749550" y="2640013"/>
            <a:ext cx="46038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7" name="Line 458"/>
          <p:cNvSpPr>
            <a:spLocks noChangeShapeType="1"/>
          </p:cNvSpPr>
          <p:nvPr/>
        </p:nvSpPr>
        <p:spPr bwMode="auto">
          <a:xfrm flipH="1">
            <a:off x="2774950" y="2652713"/>
            <a:ext cx="36513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8" name="Line 459"/>
          <p:cNvSpPr>
            <a:spLocks noChangeShapeType="1"/>
          </p:cNvSpPr>
          <p:nvPr/>
        </p:nvSpPr>
        <p:spPr bwMode="auto">
          <a:xfrm flipH="1">
            <a:off x="2809875" y="2671763"/>
            <a:ext cx="23813" cy="269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9" name="Line 460"/>
          <p:cNvSpPr>
            <a:spLocks noChangeShapeType="1"/>
          </p:cNvSpPr>
          <p:nvPr/>
        </p:nvSpPr>
        <p:spPr bwMode="auto">
          <a:xfrm flipH="1" flipV="1">
            <a:off x="2801938" y="2593975"/>
            <a:ext cx="88900" cy="73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0" name="Line 461"/>
          <p:cNvSpPr>
            <a:spLocks noChangeShapeType="1"/>
          </p:cNvSpPr>
          <p:nvPr/>
        </p:nvSpPr>
        <p:spPr bwMode="auto">
          <a:xfrm flipV="1">
            <a:off x="2890838" y="2600325"/>
            <a:ext cx="53975" cy="666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1" name="Line 462"/>
          <p:cNvSpPr>
            <a:spLocks noChangeShapeType="1"/>
          </p:cNvSpPr>
          <p:nvPr/>
        </p:nvSpPr>
        <p:spPr bwMode="auto">
          <a:xfrm flipH="1" flipV="1">
            <a:off x="2846388" y="2595563"/>
            <a:ext cx="61912" cy="508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2" name="Line 463"/>
          <p:cNvSpPr>
            <a:spLocks noChangeShapeType="1"/>
          </p:cNvSpPr>
          <p:nvPr/>
        </p:nvSpPr>
        <p:spPr bwMode="auto">
          <a:xfrm flipH="1" flipV="1">
            <a:off x="2897188" y="2598738"/>
            <a:ext cx="30162" cy="238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3" name="Line 464"/>
          <p:cNvSpPr>
            <a:spLocks noChangeShapeType="1"/>
          </p:cNvSpPr>
          <p:nvPr/>
        </p:nvSpPr>
        <p:spPr bwMode="auto">
          <a:xfrm flipH="1" flipV="1">
            <a:off x="2928938" y="258762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4" name="Line 465"/>
          <p:cNvSpPr>
            <a:spLocks noChangeShapeType="1"/>
          </p:cNvSpPr>
          <p:nvPr/>
        </p:nvSpPr>
        <p:spPr bwMode="auto">
          <a:xfrm flipH="1" flipV="1">
            <a:off x="2881313" y="2586038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5" name="Line 466"/>
          <p:cNvSpPr>
            <a:spLocks noChangeShapeType="1"/>
          </p:cNvSpPr>
          <p:nvPr/>
        </p:nvSpPr>
        <p:spPr bwMode="auto">
          <a:xfrm>
            <a:off x="2944813" y="2600325"/>
            <a:ext cx="5715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6" name="Line 467"/>
          <p:cNvSpPr>
            <a:spLocks noChangeShapeType="1"/>
          </p:cNvSpPr>
          <p:nvPr/>
        </p:nvSpPr>
        <p:spPr bwMode="auto">
          <a:xfrm flipH="1">
            <a:off x="2911475" y="2611438"/>
            <a:ext cx="46038" cy="555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7" name="Line 468"/>
          <p:cNvSpPr>
            <a:spLocks noChangeShapeType="1"/>
          </p:cNvSpPr>
          <p:nvPr/>
        </p:nvSpPr>
        <p:spPr bwMode="auto">
          <a:xfrm flipH="1">
            <a:off x="2971800" y="2641600"/>
            <a:ext cx="23813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8" name="Line 469"/>
          <p:cNvSpPr>
            <a:spLocks noChangeShapeType="1"/>
          </p:cNvSpPr>
          <p:nvPr/>
        </p:nvSpPr>
        <p:spPr bwMode="auto">
          <a:xfrm flipH="1" flipV="1">
            <a:off x="2562225" y="2592388"/>
            <a:ext cx="19050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9" name="Line 470"/>
          <p:cNvSpPr>
            <a:spLocks noChangeShapeType="1"/>
          </p:cNvSpPr>
          <p:nvPr/>
        </p:nvSpPr>
        <p:spPr bwMode="auto">
          <a:xfrm flipH="1">
            <a:off x="2532063" y="2619375"/>
            <a:ext cx="36512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0" name="Line 471"/>
          <p:cNvSpPr>
            <a:spLocks noChangeShapeType="1"/>
          </p:cNvSpPr>
          <p:nvPr/>
        </p:nvSpPr>
        <p:spPr bwMode="auto">
          <a:xfrm flipH="1">
            <a:off x="2541588" y="2592388"/>
            <a:ext cx="20637" cy="31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1" name="Line 472"/>
          <p:cNvSpPr>
            <a:spLocks noChangeShapeType="1"/>
          </p:cNvSpPr>
          <p:nvPr/>
        </p:nvSpPr>
        <p:spPr bwMode="auto">
          <a:xfrm flipV="1">
            <a:off x="2562225" y="2574925"/>
            <a:ext cx="73025" cy="17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2" name="Line 473"/>
          <p:cNvSpPr>
            <a:spLocks noChangeShapeType="1"/>
          </p:cNvSpPr>
          <p:nvPr/>
        </p:nvSpPr>
        <p:spPr bwMode="auto">
          <a:xfrm>
            <a:off x="2578100" y="2587625"/>
            <a:ext cx="15875" cy="714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3" name="Line 474"/>
          <p:cNvSpPr>
            <a:spLocks noChangeShapeType="1"/>
          </p:cNvSpPr>
          <p:nvPr/>
        </p:nvSpPr>
        <p:spPr bwMode="auto">
          <a:xfrm>
            <a:off x="2598738" y="2582863"/>
            <a:ext cx="12700" cy="555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4" name="Line 475"/>
          <p:cNvSpPr>
            <a:spLocks noChangeShapeType="1"/>
          </p:cNvSpPr>
          <p:nvPr/>
        </p:nvSpPr>
        <p:spPr bwMode="auto">
          <a:xfrm flipH="1" flipV="1">
            <a:off x="2159000" y="2649538"/>
            <a:ext cx="90488" cy="73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5" name="Line 476"/>
          <p:cNvSpPr>
            <a:spLocks noChangeShapeType="1"/>
          </p:cNvSpPr>
          <p:nvPr/>
        </p:nvSpPr>
        <p:spPr bwMode="auto">
          <a:xfrm flipV="1">
            <a:off x="2249488" y="2655888"/>
            <a:ext cx="53975" cy="666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6" name="Line 477"/>
          <p:cNvSpPr>
            <a:spLocks noChangeShapeType="1"/>
          </p:cNvSpPr>
          <p:nvPr/>
        </p:nvSpPr>
        <p:spPr bwMode="auto">
          <a:xfrm flipH="1" flipV="1">
            <a:off x="2205038" y="2652713"/>
            <a:ext cx="61912" cy="492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7" name="Line 478"/>
          <p:cNvSpPr>
            <a:spLocks noChangeShapeType="1"/>
          </p:cNvSpPr>
          <p:nvPr/>
        </p:nvSpPr>
        <p:spPr bwMode="auto">
          <a:xfrm flipH="1" flipV="1">
            <a:off x="2255838" y="2654300"/>
            <a:ext cx="28575" cy="23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8" name="Line 479"/>
          <p:cNvSpPr>
            <a:spLocks noChangeShapeType="1"/>
          </p:cNvSpPr>
          <p:nvPr/>
        </p:nvSpPr>
        <p:spPr bwMode="auto">
          <a:xfrm flipH="1" flipV="1">
            <a:off x="2287588" y="2643188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9" name="Line 480"/>
          <p:cNvSpPr>
            <a:spLocks noChangeShapeType="1"/>
          </p:cNvSpPr>
          <p:nvPr/>
        </p:nvSpPr>
        <p:spPr bwMode="auto">
          <a:xfrm flipH="1" flipV="1">
            <a:off x="2239963" y="2641600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0" name="Line 481"/>
          <p:cNvSpPr>
            <a:spLocks noChangeShapeType="1"/>
          </p:cNvSpPr>
          <p:nvPr/>
        </p:nvSpPr>
        <p:spPr bwMode="auto">
          <a:xfrm>
            <a:off x="2303463" y="2655888"/>
            <a:ext cx="5715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1" name="Line 482"/>
          <p:cNvSpPr>
            <a:spLocks noChangeShapeType="1"/>
          </p:cNvSpPr>
          <p:nvPr/>
        </p:nvSpPr>
        <p:spPr bwMode="auto">
          <a:xfrm flipH="1">
            <a:off x="2270125" y="2667000"/>
            <a:ext cx="46038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2" name="Line 483"/>
          <p:cNvSpPr>
            <a:spLocks noChangeShapeType="1"/>
          </p:cNvSpPr>
          <p:nvPr/>
        </p:nvSpPr>
        <p:spPr bwMode="auto">
          <a:xfrm flipH="1">
            <a:off x="2295525" y="2679700"/>
            <a:ext cx="36513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3" name="Line 484"/>
          <p:cNvSpPr>
            <a:spLocks noChangeShapeType="1"/>
          </p:cNvSpPr>
          <p:nvPr/>
        </p:nvSpPr>
        <p:spPr bwMode="auto">
          <a:xfrm flipH="1">
            <a:off x="2330450" y="2698750"/>
            <a:ext cx="23813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4" name="Line 485"/>
          <p:cNvSpPr>
            <a:spLocks noChangeShapeType="1"/>
          </p:cNvSpPr>
          <p:nvPr/>
        </p:nvSpPr>
        <p:spPr bwMode="auto">
          <a:xfrm flipH="1" flipV="1">
            <a:off x="2322513" y="2620963"/>
            <a:ext cx="88900" cy="73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5" name="Line 486"/>
          <p:cNvSpPr>
            <a:spLocks noChangeShapeType="1"/>
          </p:cNvSpPr>
          <p:nvPr/>
        </p:nvSpPr>
        <p:spPr bwMode="auto">
          <a:xfrm>
            <a:off x="2465388" y="2627313"/>
            <a:ext cx="5715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6" name="Line 487"/>
          <p:cNvSpPr>
            <a:spLocks noChangeShapeType="1"/>
          </p:cNvSpPr>
          <p:nvPr/>
        </p:nvSpPr>
        <p:spPr bwMode="auto">
          <a:xfrm flipH="1">
            <a:off x="2432050" y="2638425"/>
            <a:ext cx="46038" cy="55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7" name="Line 488"/>
          <p:cNvSpPr>
            <a:spLocks noChangeShapeType="1"/>
          </p:cNvSpPr>
          <p:nvPr/>
        </p:nvSpPr>
        <p:spPr bwMode="auto">
          <a:xfrm flipH="1">
            <a:off x="2459038" y="2651125"/>
            <a:ext cx="349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8" name="Line 489"/>
          <p:cNvSpPr>
            <a:spLocks noChangeShapeType="1"/>
          </p:cNvSpPr>
          <p:nvPr/>
        </p:nvSpPr>
        <p:spPr bwMode="auto">
          <a:xfrm flipH="1">
            <a:off x="2492375" y="2668588"/>
            <a:ext cx="23813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9" name="Line 490"/>
          <p:cNvSpPr>
            <a:spLocks noChangeShapeType="1"/>
          </p:cNvSpPr>
          <p:nvPr/>
        </p:nvSpPr>
        <p:spPr bwMode="auto">
          <a:xfrm flipH="1" flipV="1">
            <a:off x="2082800" y="2619375"/>
            <a:ext cx="19050" cy="825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0" name="Line 491"/>
          <p:cNvSpPr>
            <a:spLocks noChangeShapeType="1"/>
          </p:cNvSpPr>
          <p:nvPr/>
        </p:nvSpPr>
        <p:spPr bwMode="auto">
          <a:xfrm flipH="1">
            <a:off x="2052638" y="2646363"/>
            <a:ext cx="36512" cy="79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1" name="Line 492"/>
          <p:cNvSpPr>
            <a:spLocks noChangeShapeType="1"/>
          </p:cNvSpPr>
          <p:nvPr/>
        </p:nvSpPr>
        <p:spPr bwMode="auto">
          <a:xfrm flipH="1">
            <a:off x="2062163" y="2619375"/>
            <a:ext cx="20637" cy="31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2" name="Line 493"/>
          <p:cNvSpPr>
            <a:spLocks noChangeShapeType="1"/>
          </p:cNvSpPr>
          <p:nvPr/>
        </p:nvSpPr>
        <p:spPr bwMode="auto">
          <a:xfrm flipV="1">
            <a:off x="2082800" y="2601913"/>
            <a:ext cx="73025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3" name="Line 494"/>
          <p:cNvSpPr>
            <a:spLocks noChangeShapeType="1"/>
          </p:cNvSpPr>
          <p:nvPr/>
        </p:nvSpPr>
        <p:spPr bwMode="auto">
          <a:xfrm>
            <a:off x="2098675" y="2614613"/>
            <a:ext cx="17463" cy="714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4" name="Line 495"/>
          <p:cNvSpPr>
            <a:spLocks noChangeShapeType="1"/>
          </p:cNvSpPr>
          <p:nvPr/>
        </p:nvSpPr>
        <p:spPr bwMode="auto">
          <a:xfrm>
            <a:off x="2119313" y="2609850"/>
            <a:ext cx="12700" cy="55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5" name="Line 496"/>
          <p:cNvSpPr>
            <a:spLocks noChangeShapeType="1"/>
          </p:cNvSpPr>
          <p:nvPr/>
        </p:nvSpPr>
        <p:spPr bwMode="auto">
          <a:xfrm>
            <a:off x="2146300" y="2603500"/>
            <a:ext cx="7938" cy="36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6" name="Line 497"/>
          <p:cNvSpPr>
            <a:spLocks noChangeShapeType="1"/>
          </p:cNvSpPr>
          <p:nvPr/>
        </p:nvSpPr>
        <p:spPr bwMode="auto">
          <a:xfrm flipV="1">
            <a:off x="2162175" y="2613025"/>
            <a:ext cx="22225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7" name="Line 498"/>
          <p:cNvSpPr>
            <a:spLocks noChangeShapeType="1"/>
          </p:cNvSpPr>
          <p:nvPr/>
        </p:nvSpPr>
        <p:spPr bwMode="auto">
          <a:xfrm flipH="1">
            <a:off x="2054225" y="2651125"/>
            <a:ext cx="50800" cy="68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8" name="Line 499"/>
          <p:cNvSpPr>
            <a:spLocks noChangeShapeType="1"/>
          </p:cNvSpPr>
          <p:nvPr/>
        </p:nvSpPr>
        <p:spPr bwMode="auto">
          <a:xfrm>
            <a:off x="2089150" y="2671763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9" name="Line 500"/>
          <p:cNvSpPr>
            <a:spLocks noChangeShapeType="1"/>
          </p:cNvSpPr>
          <p:nvPr/>
        </p:nvSpPr>
        <p:spPr bwMode="auto">
          <a:xfrm>
            <a:off x="2070100" y="2697163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0" name="Line 501"/>
          <p:cNvSpPr>
            <a:spLocks noChangeShapeType="1"/>
          </p:cNvSpPr>
          <p:nvPr/>
        </p:nvSpPr>
        <p:spPr bwMode="auto">
          <a:xfrm>
            <a:off x="2054225" y="2719388"/>
            <a:ext cx="15875" cy="111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1" name="Line 502"/>
          <p:cNvSpPr>
            <a:spLocks noChangeShapeType="1"/>
          </p:cNvSpPr>
          <p:nvPr/>
        </p:nvSpPr>
        <p:spPr bwMode="auto">
          <a:xfrm>
            <a:off x="2100263" y="2719388"/>
            <a:ext cx="17462" cy="111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2" name="Line 503"/>
          <p:cNvSpPr>
            <a:spLocks noChangeShapeType="1"/>
          </p:cNvSpPr>
          <p:nvPr/>
        </p:nvSpPr>
        <p:spPr bwMode="auto">
          <a:xfrm flipV="1">
            <a:off x="2039938" y="2651125"/>
            <a:ext cx="44450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3" name="Line 504"/>
          <p:cNvSpPr>
            <a:spLocks noChangeShapeType="1"/>
          </p:cNvSpPr>
          <p:nvPr/>
        </p:nvSpPr>
        <p:spPr bwMode="auto">
          <a:xfrm flipV="1">
            <a:off x="2024063" y="2651125"/>
            <a:ext cx="33337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4" name="Line 505"/>
          <p:cNvSpPr>
            <a:spLocks noChangeShapeType="1"/>
          </p:cNvSpPr>
          <p:nvPr/>
        </p:nvSpPr>
        <p:spPr bwMode="auto">
          <a:xfrm flipV="1">
            <a:off x="2001838" y="2651125"/>
            <a:ext cx="22225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5" name="Line 506"/>
          <p:cNvSpPr>
            <a:spLocks noChangeShapeType="1"/>
          </p:cNvSpPr>
          <p:nvPr/>
        </p:nvSpPr>
        <p:spPr bwMode="auto">
          <a:xfrm flipH="1">
            <a:off x="1887538" y="2697163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6" name="Line 507"/>
          <p:cNvSpPr>
            <a:spLocks noChangeShapeType="1"/>
          </p:cNvSpPr>
          <p:nvPr/>
        </p:nvSpPr>
        <p:spPr bwMode="auto">
          <a:xfrm flipV="1">
            <a:off x="1968500" y="2627313"/>
            <a:ext cx="53975" cy="650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7" name="Line 508"/>
          <p:cNvSpPr>
            <a:spLocks noChangeShapeType="1"/>
          </p:cNvSpPr>
          <p:nvPr/>
        </p:nvSpPr>
        <p:spPr bwMode="auto">
          <a:xfrm flipH="1" flipV="1">
            <a:off x="1924050" y="2622550"/>
            <a:ext cx="61913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8" name="Line 509"/>
          <p:cNvSpPr>
            <a:spLocks noChangeShapeType="1"/>
          </p:cNvSpPr>
          <p:nvPr/>
        </p:nvSpPr>
        <p:spPr bwMode="auto">
          <a:xfrm flipH="1" flipV="1">
            <a:off x="2006600" y="261461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9" name="Line 510"/>
          <p:cNvSpPr>
            <a:spLocks noChangeShapeType="1"/>
          </p:cNvSpPr>
          <p:nvPr/>
        </p:nvSpPr>
        <p:spPr bwMode="auto">
          <a:xfrm flipH="1" flipV="1">
            <a:off x="1960563" y="2611438"/>
            <a:ext cx="14287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0" name="Line 511"/>
          <p:cNvSpPr>
            <a:spLocks noChangeShapeType="1"/>
          </p:cNvSpPr>
          <p:nvPr/>
        </p:nvSpPr>
        <p:spPr bwMode="auto">
          <a:xfrm>
            <a:off x="2022475" y="2627313"/>
            <a:ext cx="5715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1" name="Line 512"/>
          <p:cNvSpPr>
            <a:spLocks noChangeShapeType="1"/>
          </p:cNvSpPr>
          <p:nvPr/>
        </p:nvSpPr>
        <p:spPr bwMode="auto">
          <a:xfrm flipH="1">
            <a:off x="2014538" y="2651125"/>
            <a:ext cx="36512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2" name="Line 513"/>
          <p:cNvSpPr>
            <a:spLocks noChangeShapeType="1"/>
          </p:cNvSpPr>
          <p:nvPr/>
        </p:nvSpPr>
        <p:spPr bwMode="auto">
          <a:xfrm flipH="1">
            <a:off x="2049463" y="2668588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3" name="Line 514"/>
          <p:cNvSpPr>
            <a:spLocks noChangeShapeType="1"/>
          </p:cNvSpPr>
          <p:nvPr/>
        </p:nvSpPr>
        <p:spPr bwMode="auto">
          <a:xfrm>
            <a:off x="3052763" y="2579688"/>
            <a:ext cx="93662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4" name="Line 515"/>
          <p:cNvSpPr>
            <a:spLocks noChangeShapeType="1"/>
          </p:cNvSpPr>
          <p:nvPr/>
        </p:nvSpPr>
        <p:spPr bwMode="auto">
          <a:xfrm flipH="1">
            <a:off x="3001963" y="2579688"/>
            <a:ext cx="50800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5" name="Line 516"/>
          <p:cNvSpPr>
            <a:spLocks noChangeShapeType="1"/>
          </p:cNvSpPr>
          <p:nvPr/>
        </p:nvSpPr>
        <p:spPr bwMode="auto">
          <a:xfrm>
            <a:off x="3036888" y="2600325"/>
            <a:ext cx="65087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6" name="Line 517"/>
          <p:cNvSpPr>
            <a:spLocks noChangeShapeType="1"/>
          </p:cNvSpPr>
          <p:nvPr/>
        </p:nvSpPr>
        <p:spPr bwMode="auto">
          <a:xfrm>
            <a:off x="3019425" y="2625725"/>
            <a:ext cx="30163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7" name="Line 518"/>
          <p:cNvSpPr>
            <a:spLocks noChangeShapeType="1"/>
          </p:cNvSpPr>
          <p:nvPr/>
        </p:nvSpPr>
        <p:spPr bwMode="auto">
          <a:xfrm>
            <a:off x="3049588" y="2647950"/>
            <a:ext cx="15875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8" name="Line 519"/>
          <p:cNvSpPr>
            <a:spLocks noChangeShapeType="1"/>
          </p:cNvSpPr>
          <p:nvPr/>
        </p:nvSpPr>
        <p:spPr bwMode="auto">
          <a:xfrm flipH="1" flipV="1">
            <a:off x="3152775" y="2657475"/>
            <a:ext cx="7938" cy="36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9" name="Line 520"/>
          <p:cNvSpPr>
            <a:spLocks noChangeShapeType="1"/>
          </p:cNvSpPr>
          <p:nvPr/>
        </p:nvSpPr>
        <p:spPr bwMode="auto">
          <a:xfrm>
            <a:off x="1797050" y="2579688"/>
            <a:ext cx="92075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0" name="Line 521"/>
          <p:cNvSpPr>
            <a:spLocks noChangeShapeType="1"/>
          </p:cNvSpPr>
          <p:nvPr/>
        </p:nvSpPr>
        <p:spPr bwMode="auto">
          <a:xfrm flipH="1">
            <a:off x="1746250" y="2579688"/>
            <a:ext cx="50800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1" name="Line 522"/>
          <p:cNvSpPr>
            <a:spLocks noChangeShapeType="1"/>
          </p:cNvSpPr>
          <p:nvPr/>
        </p:nvSpPr>
        <p:spPr bwMode="auto">
          <a:xfrm>
            <a:off x="1781175" y="2600325"/>
            <a:ext cx="63500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2" name="Line 523"/>
          <p:cNvSpPr>
            <a:spLocks noChangeShapeType="1"/>
          </p:cNvSpPr>
          <p:nvPr/>
        </p:nvSpPr>
        <p:spPr bwMode="auto">
          <a:xfrm>
            <a:off x="1763713" y="2625725"/>
            <a:ext cx="30162" cy="222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3" name="Line 524"/>
          <p:cNvSpPr>
            <a:spLocks noChangeShapeType="1"/>
          </p:cNvSpPr>
          <p:nvPr/>
        </p:nvSpPr>
        <p:spPr bwMode="auto">
          <a:xfrm>
            <a:off x="1793875" y="2647950"/>
            <a:ext cx="15875" cy="111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4" name="Line 525"/>
          <p:cNvSpPr>
            <a:spLocks noChangeShapeType="1"/>
          </p:cNvSpPr>
          <p:nvPr/>
        </p:nvSpPr>
        <p:spPr bwMode="auto">
          <a:xfrm flipH="1" flipV="1">
            <a:off x="1895475" y="2657475"/>
            <a:ext cx="9525" cy="365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5" name="Line 526"/>
          <p:cNvSpPr>
            <a:spLocks noChangeShapeType="1"/>
          </p:cNvSpPr>
          <p:nvPr/>
        </p:nvSpPr>
        <p:spPr bwMode="auto">
          <a:xfrm>
            <a:off x="1374775" y="3014663"/>
            <a:ext cx="1588" cy="23368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6" name="Line 527"/>
          <p:cNvSpPr>
            <a:spLocks noChangeShapeType="1"/>
          </p:cNvSpPr>
          <p:nvPr/>
        </p:nvSpPr>
        <p:spPr bwMode="auto">
          <a:xfrm>
            <a:off x="7594600" y="2941638"/>
            <a:ext cx="1588" cy="2197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7" name="Line 528"/>
          <p:cNvSpPr>
            <a:spLocks noChangeShapeType="1"/>
          </p:cNvSpPr>
          <p:nvPr/>
        </p:nvSpPr>
        <p:spPr bwMode="auto">
          <a:xfrm>
            <a:off x="7594600" y="5138738"/>
            <a:ext cx="1588" cy="212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8" name="Line 529"/>
          <p:cNvSpPr>
            <a:spLocks noChangeShapeType="1"/>
          </p:cNvSpPr>
          <p:nvPr/>
        </p:nvSpPr>
        <p:spPr bwMode="auto">
          <a:xfrm flipH="1">
            <a:off x="1374775" y="5351463"/>
            <a:ext cx="62198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9" name="Line 530"/>
          <p:cNvSpPr>
            <a:spLocks noChangeShapeType="1"/>
          </p:cNvSpPr>
          <p:nvPr/>
        </p:nvSpPr>
        <p:spPr bwMode="auto">
          <a:xfrm flipV="1">
            <a:off x="46466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0" name="Line 531"/>
          <p:cNvSpPr>
            <a:spLocks noChangeShapeType="1"/>
          </p:cNvSpPr>
          <p:nvPr/>
        </p:nvSpPr>
        <p:spPr bwMode="auto">
          <a:xfrm>
            <a:off x="46466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1" name="Line 532"/>
          <p:cNvSpPr>
            <a:spLocks noChangeShapeType="1"/>
          </p:cNvSpPr>
          <p:nvPr/>
        </p:nvSpPr>
        <p:spPr bwMode="auto">
          <a:xfrm flipV="1">
            <a:off x="46466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2" name="Line 533"/>
          <p:cNvSpPr>
            <a:spLocks noChangeShapeType="1"/>
          </p:cNvSpPr>
          <p:nvPr/>
        </p:nvSpPr>
        <p:spPr bwMode="auto">
          <a:xfrm>
            <a:off x="46466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3" name="Line 534"/>
          <p:cNvSpPr>
            <a:spLocks noChangeShapeType="1"/>
          </p:cNvSpPr>
          <p:nvPr/>
        </p:nvSpPr>
        <p:spPr bwMode="auto">
          <a:xfrm flipV="1">
            <a:off x="46466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4" name="Line 535"/>
          <p:cNvSpPr>
            <a:spLocks noChangeShapeType="1"/>
          </p:cNvSpPr>
          <p:nvPr/>
        </p:nvSpPr>
        <p:spPr bwMode="auto">
          <a:xfrm>
            <a:off x="46466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5" name="Line 536"/>
          <p:cNvSpPr>
            <a:spLocks noChangeShapeType="1"/>
          </p:cNvSpPr>
          <p:nvPr/>
        </p:nvSpPr>
        <p:spPr bwMode="auto">
          <a:xfrm flipV="1">
            <a:off x="46466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6" name="Line 537"/>
          <p:cNvSpPr>
            <a:spLocks noChangeShapeType="1"/>
          </p:cNvSpPr>
          <p:nvPr/>
        </p:nvSpPr>
        <p:spPr bwMode="auto">
          <a:xfrm>
            <a:off x="46466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7" name="Line 538"/>
          <p:cNvSpPr>
            <a:spLocks noChangeShapeType="1"/>
          </p:cNvSpPr>
          <p:nvPr/>
        </p:nvSpPr>
        <p:spPr bwMode="auto">
          <a:xfrm flipH="1">
            <a:off x="42910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8" name="Line 539"/>
          <p:cNvSpPr>
            <a:spLocks noChangeShapeType="1"/>
          </p:cNvSpPr>
          <p:nvPr/>
        </p:nvSpPr>
        <p:spPr bwMode="auto">
          <a:xfrm flipH="1" flipV="1">
            <a:off x="42910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9" name="Line 540"/>
          <p:cNvSpPr>
            <a:spLocks noChangeShapeType="1"/>
          </p:cNvSpPr>
          <p:nvPr/>
        </p:nvSpPr>
        <p:spPr bwMode="auto">
          <a:xfrm flipH="1">
            <a:off x="42910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0" name="Line 541"/>
          <p:cNvSpPr>
            <a:spLocks noChangeShapeType="1"/>
          </p:cNvSpPr>
          <p:nvPr/>
        </p:nvSpPr>
        <p:spPr bwMode="auto">
          <a:xfrm flipH="1" flipV="1">
            <a:off x="42910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1" name="Line 542"/>
          <p:cNvSpPr>
            <a:spLocks noChangeShapeType="1"/>
          </p:cNvSpPr>
          <p:nvPr/>
        </p:nvSpPr>
        <p:spPr bwMode="auto">
          <a:xfrm flipH="1">
            <a:off x="42910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2" name="Line 543"/>
          <p:cNvSpPr>
            <a:spLocks noChangeShapeType="1"/>
          </p:cNvSpPr>
          <p:nvPr/>
        </p:nvSpPr>
        <p:spPr bwMode="auto">
          <a:xfrm flipH="1" flipV="1">
            <a:off x="42910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3" name="Line 544"/>
          <p:cNvSpPr>
            <a:spLocks noChangeShapeType="1"/>
          </p:cNvSpPr>
          <p:nvPr/>
        </p:nvSpPr>
        <p:spPr bwMode="auto">
          <a:xfrm flipH="1">
            <a:off x="4291013" y="5351463"/>
            <a:ext cx="265112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4" name="Line 545"/>
          <p:cNvSpPr>
            <a:spLocks noChangeShapeType="1"/>
          </p:cNvSpPr>
          <p:nvPr/>
        </p:nvSpPr>
        <p:spPr bwMode="auto">
          <a:xfrm flipH="1" flipV="1">
            <a:off x="4291013" y="5327650"/>
            <a:ext cx="265112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5" name="Rectangle 546"/>
          <p:cNvSpPr>
            <a:spLocks noChangeArrowheads="1"/>
          </p:cNvSpPr>
          <p:nvPr/>
        </p:nvSpPr>
        <p:spPr bwMode="auto">
          <a:xfrm>
            <a:off x="5632450" y="5399088"/>
            <a:ext cx="11477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(HALF VIEW ONLY)</a:t>
            </a:r>
            <a:endParaRPr lang="en-US" altLang="en-US"/>
          </a:p>
        </p:txBody>
      </p:sp>
      <p:sp>
        <p:nvSpPr>
          <p:cNvPr id="41306" name="Rectangle 547"/>
          <p:cNvSpPr>
            <a:spLocks noChangeArrowheads="1"/>
          </p:cNvSpPr>
          <p:nvPr/>
        </p:nvSpPr>
        <p:spPr bwMode="auto">
          <a:xfrm>
            <a:off x="5976938" y="5149850"/>
            <a:ext cx="2952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PIER</a:t>
            </a:r>
            <a:endParaRPr lang="en-US" altLang="en-US"/>
          </a:p>
        </p:txBody>
      </p:sp>
      <p:sp>
        <p:nvSpPr>
          <p:cNvPr id="41307" name="Rectangle 548"/>
          <p:cNvSpPr>
            <a:spLocks noChangeArrowheads="1"/>
          </p:cNvSpPr>
          <p:nvPr/>
        </p:nvSpPr>
        <p:spPr bwMode="auto">
          <a:xfrm>
            <a:off x="2617788" y="5168900"/>
            <a:ext cx="7143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 b="1">
                <a:latin typeface="Arial" charset="0"/>
              </a:rPr>
              <a:t>ABUTMENT</a:t>
            </a:r>
            <a:endParaRPr lang="en-US" altLang="en-US"/>
          </a:p>
        </p:txBody>
      </p:sp>
      <p:sp>
        <p:nvSpPr>
          <p:cNvPr id="41308" name="Line 549"/>
          <p:cNvSpPr>
            <a:spLocks noChangeShapeType="1"/>
          </p:cNvSpPr>
          <p:nvPr/>
        </p:nvSpPr>
        <p:spPr bwMode="auto">
          <a:xfrm>
            <a:off x="7796213" y="4179888"/>
            <a:ext cx="5603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9" name="Line 550"/>
          <p:cNvSpPr>
            <a:spLocks noChangeShapeType="1"/>
          </p:cNvSpPr>
          <p:nvPr/>
        </p:nvSpPr>
        <p:spPr bwMode="auto">
          <a:xfrm>
            <a:off x="8021638" y="1885950"/>
            <a:ext cx="1587" cy="2293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0" name="Line 551"/>
          <p:cNvSpPr>
            <a:spLocks noChangeShapeType="1"/>
          </p:cNvSpPr>
          <p:nvPr/>
        </p:nvSpPr>
        <p:spPr bwMode="auto">
          <a:xfrm flipH="1">
            <a:off x="677863" y="2027238"/>
            <a:ext cx="4810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1" name="Line 552"/>
          <p:cNvSpPr>
            <a:spLocks noChangeShapeType="1"/>
          </p:cNvSpPr>
          <p:nvPr/>
        </p:nvSpPr>
        <p:spPr bwMode="auto">
          <a:xfrm flipH="1">
            <a:off x="700088" y="2732088"/>
            <a:ext cx="4587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2" name="Line 553"/>
          <p:cNvSpPr>
            <a:spLocks noChangeShapeType="1"/>
          </p:cNvSpPr>
          <p:nvPr/>
        </p:nvSpPr>
        <p:spPr bwMode="auto">
          <a:xfrm>
            <a:off x="919163" y="2027238"/>
            <a:ext cx="1587" cy="7048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3" name="Line 554"/>
          <p:cNvSpPr>
            <a:spLocks noChangeShapeType="1"/>
          </p:cNvSpPr>
          <p:nvPr/>
        </p:nvSpPr>
        <p:spPr bwMode="auto">
          <a:xfrm>
            <a:off x="2736850" y="2341563"/>
            <a:ext cx="1588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4" name="Line 555"/>
          <p:cNvSpPr>
            <a:spLocks noChangeShapeType="1"/>
          </p:cNvSpPr>
          <p:nvPr/>
        </p:nvSpPr>
        <p:spPr bwMode="auto">
          <a:xfrm flipV="1">
            <a:off x="2736850" y="2341563"/>
            <a:ext cx="1870075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5" name="Line 556"/>
          <p:cNvSpPr>
            <a:spLocks noChangeShapeType="1"/>
          </p:cNvSpPr>
          <p:nvPr/>
        </p:nvSpPr>
        <p:spPr bwMode="auto">
          <a:xfrm>
            <a:off x="4608513" y="2341563"/>
            <a:ext cx="2986087" cy="603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6" name="Line 557"/>
          <p:cNvSpPr>
            <a:spLocks noChangeShapeType="1"/>
          </p:cNvSpPr>
          <p:nvPr/>
        </p:nvSpPr>
        <p:spPr bwMode="auto">
          <a:xfrm>
            <a:off x="5440363" y="1843088"/>
            <a:ext cx="1790700" cy="34925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7" name="Line 558"/>
          <p:cNvSpPr>
            <a:spLocks noChangeShapeType="1"/>
          </p:cNvSpPr>
          <p:nvPr/>
        </p:nvSpPr>
        <p:spPr bwMode="auto">
          <a:xfrm>
            <a:off x="7616825" y="1885950"/>
            <a:ext cx="79216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8" name="Rectangle 559"/>
          <p:cNvSpPr>
            <a:spLocks noChangeArrowheads="1"/>
          </p:cNvSpPr>
          <p:nvPr/>
        </p:nvSpPr>
        <p:spPr bwMode="auto">
          <a:xfrm>
            <a:off x="7265988" y="1554163"/>
            <a:ext cx="90487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DECK SURFACE</a:t>
            </a:r>
            <a:endParaRPr lang="en-US" altLang="en-US"/>
          </a:p>
        </p:txBody>
      </p:sp>
      <p:sp>
        <p:nvSpPr>
          <p:cNvPr id="41319" name="Line 560"/>
          <p:cNvSpPr>
            <a:spLocks noChangeShapeType="1"/>
          </p:cNvSpPr>
          <p:nvPr/>
        </p:nvSpPr>
        <p:spPr bwMode="auto">
          <a:xfrm flipV="1">
            <a:off x="6680200" y="1619250"/>
            <a:ext cx="512763" cy="249238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0" name="Freeform 561"/>
          <p:cNvSpPr>
            <a:spLocks/>
          </p:cNvSpPr>
          <p:nvPr/>
        </p:nvSpPr>
        <p:spPr bwMode="auto">
          <a:xfrm>
            <a:off x="6680200" y="1779588"/>
            <a:ext cx="146050" cy="88900"/>
          </a:xfrm>
          <a:custGeom>
            <a:avLst/>
            <a:gdLst>
              <a:gd name="T0" fmla="*/ 2147483647 w 275"/>
              <a:gd name="T1" fmla="*/ 2147483647 h 166"/>
              <a:gd name="T2" fmla="*/ 0 w 275"/>
              <a:gd name="T3" fmla="*/ 2147483647 h 166"/>
              <a:gd name="T4" fmla="*/ 2147483647 w 275"/>
              <a:gd name="T5" fmla="*/ 0 h 166"/>
              <a:gd name="T6" fmla="*/ 2147483647 w 275"/>
              <a:gd name="T7" fmla="*/ 2147483647 h 16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5" h="166">
                <a:moveTo>
                  <a:pt x="275" y="84"/>
                </a:moveTo>
                <a:lnTo>
                  <a:pt x="0" y="166"/>
                </a:lnTo>
                <a:lnTo>
                  <a:pt x="234" y="0"/>
                </a:lnTo>
                <a:lnTo>
                  <a:pt x="275" y="8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1" name="Rectangle 562"/>
          <p:cNvSpPr>
            <a:spLocks noChangeArrowheads="1"/>
          </p:cNvSpPr>
          <p:nvPr/>
        </p:nvSpPr>
        <p:spPr bwMode="auto">
          <a:xfrm>
            <a:off x="1920875" y="4208463"/>
            <a:ext cx="1128713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GALVANIZED STEEL</a:t>
            </a:r>
            <a:endParaRPr lang="en-US" altLang="en-US"/>
          </a:p>
        </p:txBody>
      </p:sp>
      <p:sp>
        <p:nvSpPr>
          <p:cNvPr id="41322" name="Rectangle 563"/>
          <p:cNvSpPr>
            <a:spLocks noChangeArrowheads="1"/>
          </p:cNvSpPr>
          <p:nvPr/>
        </p:nvSpPr>
        <p:spPr bwMode="auto">
          <a:xfrm>
            <a:off x="1920875" y="4321175"/>
            <a:ext cx="449263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H-PILES</a:t>
            </a:r>
            <a:endParaRPr lang="en-US" altLang="en-US"/>
          </a:p>
        </p:txBody>
      </p:sp>
      <p:sp>
        <p:nvSpPr>
          <p:cNvPr id="41323" name="Line 564"/>
          <p:cNvSpPr>
            <a:spLocks noChangeShapeType="1"/>
          </p:cNvSpPr>
          <p:nvPr/>
        </p:nvSpPr>
        <p:spPr bwMode="auto">
          <a:xfrm flipH="1">
            <a:off x="2836863" y="3771900"/>
            <a:ext cx="550862" cy="377825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4" name="Freeform 565"/>
          <p:cNvSpPr>
            <a:spLocks/>
          </p:cNvSpPr>
          <p:nvPr/>
        </p:nvSpPr>
        <p:spPr bwMode="auto">
          <a:xfrm>
            <a:off x="3249613" y="3771900"/>
            <a:ext cx="138112" cy="106363"/>
          </a:xfrm>
          <a:custGeom>
            <a:avLst/>
            <a:gdLst>
              <a:gd name="T0" fmla="*/ 0 w 260"/>
              <a:gd name="T1" fmla="*/ 2147483647 h 199"/>
              <a:gd name="T2" fmla="*/ 2147483647 w 260"/>
              <a:gd name="T3" fmla="*/ 0 h 199"/>
              <a:gd name="T4" fmla="*/ 2147483647 w 260"/>
              <a:gd name="T5" fmla="*/ 2147483647 h 199"/>
              <a:gd name="T6" fmla="*/ 0 w 260"/>
              <a:gd name="T7" fmla="*/ 2147483647 h 19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0" h="199">
                <a:moveTo>
                  <a:pt x="0" y="121"/>
                </a:moveTo>
                <a:lnTo>
                  <a:pt x="260" y="0"/>
                </a:lnTo>
                <a:lnTo>
                  <a:pt x="53" y="199"/>
                </a:lnTo>
                <a:lnTo>
                  <a:pt x="0" y="12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5" name="Rectangle 566"/>
          <p:cNvSpPr>
            <a:spLocks noChangeArrowheads="1"/>
          </p:cNvSpPr>
          <p:nvPr/>
        </p:nvSpPr>
        <p:spPr bwMode="auto">
          <a:xfrm>
            <a:off x="6529388" y="4967288"/>
            <a:ext cx="102552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GALVANIZED PIPE</a:t>
            </a:r>
            <a:endParaRPr lang="en-US" altLang="en-US"/>
          </a:p>
        </p:txBody>
      </p:sp>
      <p:sp>
        <p:nvSpPr>
          <p:cNvPr id="41326" name="Rectangle 567"/>
          <p:cNvSpPr>
            <a:spLocks noChangeArrowheads="1"/>
          </p:cNvSpPr>
          <p:nvPr/>
        </p:nvSpPr>
        <p:spPr bwMode="auto">
          <a:xfrm>
            <a:off x="6529388" y="5080000"/>
            <a:ext cx="327025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PILES</a:t>
            </a:r>
            <a:endParaRPr lang="en-US" altLang="en-US"/>
          </a:p>
        </p:txBody>
      </p:sp>
      <p:sp>
        <p:nvSpPr>
          <p:cNvPr id="41327" name="Line 568"/>
          <p:cNvSpPr>
            <a:spLocks noChangeShapeType="1"/>
          </p:cNvSpPr>
          <p:nvPr/>
        </p:nvSpPr>
        <p:spPr bwMode="auto">
          <a:xfrm>
            <a:off x="6096000" y="4605338"/>
            <a:ext cx="508000" cy="295275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8" name="Freeform 569"/>
          <p:cNvSpPr>
            <a:spLocks/>
          </p:cNvSpPr>
          <p:nvPr/>
        </p:nvSpPr>
        <p:spPr bwMode="auto">
          <a:xfrm>
            <a:off x="6096000" y="4605338"/>
            <a:ext cx="142875" cy="96837"/>
          </a:xfrm>
          <a:custGeom>
            <a:avLst/>
            <a:gdLst>
              <a:gd name="T0" fmla="*/ 2147483647 w 268"/>
              <a:gd name="T1" fmla="*/ 2147483647 h 183"/>
              <a:gd name="T2" fmla="*/ 0 w 268"/>
              <a:gd name="T3" fmla="*/ 0 h 183"/>
              <a:gd name="T4" fmla="*/ 2147483647 w 268"/>
              <a:gd name="T5" fmla="*/ 2147483647 h 183"/>
              <a:gd name="T6" fmla="*/ 2147483647 w 268"/>
              <a:gd name="T7" fmla="*/ 2147483647 h 18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8" h="183">
                <a:moveTo>
                  <a:pt x="221" y="183"/>
                </a:moveTo>
                <a:lnTo>
                  <a:pt x="0" y="0"/>
                </a:lnTo>
                <a:lnTo>
                  <a:pt x="268" y="101"/>
                </a:lnTo>
                <a:lnTo>
                  <a:pt x="221" y="18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9" name="Rectangle 570"/>
          <p:cNvSpPr>
            <a:spLocks noChangeArrowheads="1"/>
          </p:cNvSpPr>
          <p:nvPr/>
        </p:nvSpPr>
        <p:spPr bwMode="auto">
          <a:xfrm>
            <a:off x="3152775" y="1770063"/>
            <a:ext cx="1308100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CONCRETE WINGWALL</a:t>
            </a:r>
            <a:endParaRPr lang="en-US" altLang="en-US"/>
          </a:p>
        </p:txBody>
      </p:sp>
      <p:sp>
        <p:nvSpPr>
          <p:cNvPr id="41330" name="Line 571"/>
          <p:cNvSpPr>
            <a:spLocks noChangeShapeType="1"/>
          </p:cNvSpPr>
          <p:nvPr/>
        </p:nvSpPr>
        <p:spPr bwMode="auto">
          <a:xfrm flipV="1">
            <a:off x="2736850" y="1935163"/>
            <a:ext cx="423863" cy="249237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1" name="Freeform 572"/>
          <p:cNvSpPr>
            <a:spLocks/>
          </p:cNvSpPr>
          <p:nvPr/>
        </p:nvSpPr>
        <p:spPr bwMode="auto">
          <a:xfrm>
            <a:off x="2736850" y="2087563"/>
            <a:ext cx="141288" cy="96837"/>
          </a:xfrm>
          <a:custGeom>
            <a:avLst/>
            <a:gdLst>
              <a:gd name="T0" fmla="*/ 2147483647 w 268"/>
              <a:gd name="T1" fmla="*/ 2147483647 h 183"/>
              <a:gd name="T2" fmla="*/ 0 w 268"/>
              <a:gd name="T3" fmla="*/ 2147483647 h 183"/>
              <a:gd name="T4" fmla="*/ 2147483647 w 268"/>
              <a:gd name="T5" fmla="*/ 0 h 183"/>
              <a:gd name="T6" fmla="*/ 2147483647 w 268"/>
              <a:gd name="T7" fmla="*/ 2147483647 h 18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8" h="183">
                <a:moveTo>
                  <a:pt x="268" y="81"/>
                </a:moveTo>
                <a:lnTo>
                  <a:pt x="0" y="183"/>
                </a:lnTo>
                <a:lnTo>
                  <a:pt x="220" y="0"/>
                </a:lnTo>
                <a:lnTo>
                  <a:pt x="268" y="8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2" name="Rectangle 573"/>
          <p:cNvSpPr>
            <a:spLocks noChangeArrowheads="1"/>
          </p:cNvSpPr>
          <p:nvPr/>
        </p:nvSpPr>
        <p:spPr bwMode="auto">
          <a:xfrm>
            <a:off x="6221413" y="2068513"/>
            <a:ext cx="1217612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CONCRETE PIER CAP</a:t>
            </a:r>
            <a:endParaRPr lang="en-US" altLang="en-US"/>
          </a:p>
        </p:txBody>
      </p:sp>
      <p:sp>
        <p:nvSpPr>
          <p:cNvPr id="41333" name="Line 574"/>
          <p:cNvSpPr>
            <a:spLocks noChangeShapeType="1"/>
          </p:cNvSpPr>
          <p:nvPr/>
        </p:nvSpPr>
        <p:spPr bwMode="auto">
          <a:xfrm flipV="1">
            <a:off x="5748338" y="2152650"/>
            <a:ext cx="398462" cy="211138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4" name="Freeform 575"/>
          <p:cNvSpPr>
            <a:spLocks/>
          </p:cNvSpPr>
          <p:nvPr/>
        </p:nvSpPr>
        <p:spPr bwMode="auto">
          <a:xfrm>
            <a:off x="5748338" y="2271713"/>
            <a:ext cx="144462" cy="92075"/>
          </a:xfrm>
          <a:custGeom>
            <a:avLst/>
            <a:gdLst>
              <a:gd name="T0" fmla="*/ 2147483647 w 271"/>
              <a:gd name="T1" fmla="*/ 2147483647 h 174"/>
              <a:gd name="T2" fmla="*/ 0 w 271"/>
              <a:gd name="T3" fmla="*/ 2147483647 h 174"/>
              <a:gd name="T4" fmla="*/ 2147483647 w 271"/>
              <a:gd name="T5" fmla="*/ 0 h 174"/>
              <a:gd name="T6" fmla="*/ 2147483647 w 271"/>
              <a:gd name="T7" fmla="*/ 2147483647 h 1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1" h="174">
                <a:moveTo>
                  <a:pt x="271" y="83"/>
                </a:moveTo>
                <a:lnTo>
                  <a:pt x="0" y="174"/>
                </a:lnTo>
                <a:lnTo>
                  <a:pt x="226" y="0"/>
                </a:lnTo>
                <a:lnTo>
                  <a:pt x="271" y="8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5" name="Rectangle 576"/>
          <p:cNvSpPr>
            <a:spLocks noChangeArrowheads="1"/>
          </p:cNvSpPr>
          <p:nvPr/>
        </p:nvSpPr>
        <p:spPr bwMode="auto">
          <a:xfrm>
            <a:off x="3802063" y="4846638"/>
            <a:ext cx="750887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STREAM BED</a:t>
            </a:r>
            <a:endParaRPr lang="en-US" altLang="en-US"/>
          </a:p>
        </p:txBody>
      </p:sp>
      <p:sp>
        <p:nvSpPr>
          <p:cNvPr id="41336" name="Line 577"/>
          <p:cNvSpPr>
            <a:spLocks noChangeShapeType="1"/>
          </p:cNvSpPr>
          <p:nvPr/>
        </p:nvSpPr>
        <p:spPr bwMode="auto">
          <a:xfrm flipH="1">
            <a:off x="4429125" y="4330700"/>
            <a:ext cx="473075" cy="439738"/>
          </a:xfrm>
          <a:prstGeom prst="line">
            <a:avLst/>
          </a:prstGeom>
          <a:noFill/>
          <a:ln w="1587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7" name="Freeform 578"/>
          <p:cNvSpPr>
            <a:spLocks/>
          </p:cNvSpPr>
          <p:nvPr/>
        </p:nvSpPr>
        <p:spPr bwMode="auto">
          <a:xfrm>
            <a:off x="4776788" y="4330700"/>
            <a:ext cx="125412" cy="120650"/>
          </a:xfrm>
          <a:custGeom>
            <a:avLst/>
            <a:gdLst>
              <a:gd name="T0" fmla="*/ 0 w 239"/>
              <a:gd name="T1" fmla="*/ 2147483647 h 227"/>
              <a:gd name="T2" fmla="*/ 2147483647 w 239"/>
              <a:gd name="T3" fmla="*/ 0 h 227"/>
              <a:gd name="T4" fmla="*/ 2147483647 w 239"/>
              <a:gd name="T5" fmla="*/ 2147483647 h 227"/>
              <a:gd name="T6" fmla="*/ 0 w 239"/>
              <a:gd name="T7" fmla="*/ 2147483647 h 2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9" h="227">
                <a:moveTo>
                  <a:pt x="0" y="157"/>
                </a:moveTo>
                <a:lnTo>
                  <a:pt x="239" y="0"/>
                </a:lnTo>
                <a:lnTo>
                  <a:pt x="64" y="227"/>
                </a:lnTo>
                <a:lnTo>
                  <a:pt x="0" y="15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8" name="Line 579"/>
          <p:cNvSpPr>
            <a:spLocks noChangeShapeType="1"/>
          </p:cNvSpPr>
          <p:nvPr/>
        </p:nvSpPr>
        <p:spPr bwMode="auto">
          <a:xfrm flipH="1" flipV="1">
            <a:off x="895350" y="2466975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9" name="Line 580"/>
          <p:cNvSpPr>
            <a:spLocks noChangeShapeType="1"/>
          </p:cNvSpPr>
          <p:nvPr/>
        </p:nvSpPr>
        <p:spPr bwMode="auto">
          <a:xfrm flipV="1">
            <a:off x="919163" y="2466975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0" name="Line 581"/>
          <p:cNvSpPr>
            <a:spLocks noChangeShapeType="1"/>
          </p:cNvSpPr>
          <p:nvPr/>
        </p:nvSpPr>
        <p:spPr bwMode="auto">
          <a:xfrm flipH="1" flipV="1">
            <a:off x="895350" y="2466975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1" name="Line 582"/>
          <p:cNvSpPr>
            <a:spLocks noChangeShapeType="1"/>
          </p:cNvSpPr>
          <p:nvPr/>
        </p:nvSpPr>
        <p:spPr bwMode="auto">
          <a:xfrm flipV="1">
            <a:off x="919163" y="2466975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2" name="Line 583"/>
          <p:cNvSpPr>
            <a:spLocks noChangeShapeType="1"/>
          </p:cNvSpPr>
          <p:nvPr/>
        </p:nvSpPr>
        <p:spPr bwMode="auto">
          <a:xfrm>
            <a:off x="919163" y="2027238"/>
            <a:ext cx="22225" cy="265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3" name="Line 584"/>
          <p:cNvSpPr>
            <a:spLocks noChangeShapeType="1"/>
          </p:cNvSpPr>
          <p:nvPr/>
        </p:nvSpPr>
        <p:spPr bwMode="auto">
          <a:xfrm flipH="1">
            <a:off x="895350" y="2027238"/>
            <a:ext cx="23813" cy="265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4" name="Line 585"/>
          <p:cNvSpPr>
            <a:spLocks noChangeShapeType="1"/>
          </p:cNvSpPr>
          <p:nvPr/>
        </p:nvSpPr>
        <p:spPr bwMode="auto">
          <a:xfrm>
            <a:off x="919163" y="2027238"/>
            <a:ext cx="22225" cy="265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5" name="Line 586"/>
          <p:cNvSpPr>
            <a:spLocks noChangeShapeType="1"/>
          </p:cNvSpPr>
          <p:nvPr/>
        </p:nvSpPr>
        <p:spPr bwMode="auto">
          <a:xfrm flipH="1">
            <a:off x="895350" y="2027238"/>
            <a:ext cx="23813" cy="2651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6" name="Line 587"/>
          <p:cNvSpPr>
            <a:spLocks noChangeShapeType="1"/>
          </p:cNvSpPr>
          <p:nvPr/>
        </p:nvSpPr>
        <p:spPr bwMode="auto">
          <a:xfrm flipH="1" flipV="1">
            <a:off x="8004175" y="3914775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7" name="Line 588"/>
          <p:cNvSpPr>
            <a:spLocks noChangeShapeType="1"/>
          </p:cNvSpPr>
          <p:nvPr/>
        </p:nvSpPr>
        <p:spPr bwMode="auto">
          <a:xfrm flipV="1">
            <a:off x="8026400" y="3914775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8" name="Line 589"/>
          <p:cNvSpPr>
            <a:spLocks noChangeShapeType="1"/>
          </p:cNvSpPr>
          <p:nvPr/>
        </p:nvSpPr>
        <p:spPr bwMode="auto">
          <a:xfrm flipH="1" flipV="1">
            <a:off x="8004175" y="3914775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9" name="Line 590"/>
          <p:cNvSpPr>
            <a:spLocks noChangeShapeType="1"/>
          </p:cNvSpPr>
          <p:nvPr/>
        </p:nvSpPr>
        <p:spPr bwMode="auto">
          <a:xfrm flipV="1">
            <a:off x="8026400" y="3914775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0" name="Line 591"/>
          <p:cNvSpPr>
            <a:spLocks noChangeShapeType="1"/>
          </p:cNvSpPr>
          <p:nvPr/>
        </p:nvSpPr>
        <p:spPr bwMode="auto">
          <a:xfrm>
            <a:off x="8021638" y="1885950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1" name="Line 592"/>
          <p:cNvSpPr>
            <a:spLocks noChangeShapeType="1"/>
          </p:cNvSpPr>
          <p:nvPr/>
        </p:nvSpPr>
        <p:spPr bwMode="auto">
          <a:xfrm flipH="1">
            <a:off x="7997825" y="1885950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2" name="Line 593"/>
          <p:cNvSpPr>
            <a:spLocks noChangeShapeType="1"/>
          </p:cNvSpPr>
          <p:nvPr/>
        </p:nvSpPr>
        <p:spPr bwMode="auto">
          <a:xfrm>
            <a:off x="8021638" y="1885950"/>
            <a:ext cx="22225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3" name="Line 594"/>
          <p:cNvSpPr>
            <a:spLocks noChangeShapeType="1"/>
          </p:cNvSpPr>
          <p:nvPr/>
        </p:nvSpPr>
        <p:spPr bwMode="auto">
          <a:xfrm flipH="1">
            <a:off x="7997825" y="1885950"/>
            <a:ext cx="23813" cy="2651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4" name="Text Box 595"/>
          <p:cNvSpPr txBox="1">
            <a:spLocks noChangeArrowheads="1"/>
          </p:cNvSpPr>
          <p:nvPr/>
        </p:nvSpPr>
        <p:spPr bwMode="auto">
          <a:xfrm rot="-5400000">
            <a:off x="535781" y="2186782"/>
            <a:ext cx="43973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1.0 m</a:t>
            </a:r>
          </a:p>
          <a:p>
            <a:r>
              <a:rPr lang="en-CA" altLang="en-US" sz="800">
                <a:latin typeface="Arial" charset="0"/>
              </a:rPr>
              <a:t> MAX</a:t>
            </a:r>
            <a:endParaRPr lang="en-US" altLang="en-US" sz="800">
              <a:latin typeface="Arial" charset="0"/>
            </a:endParaRPr>
          </a:p>
        </p:txBody>
      </p:sp>
      <p:sp>
        <p:nvSpPr>
          <p:cNvPr id="41355" name="Text Box 596"/>
          <p:cNvSpPr txBox="1">
            <a:spLocks noChangeArrowheads="1"/>
          </p:cNvSpPr>
          <p:nvPr/>
        </p:nvSpPr>
        <p:spPr bwMode="auto">
          <a:xfrm rot="-5400000">
            <a:off x="7662069" y="2845594"/>
            <a:ext cx="43973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>
                <a:latin typeface="Arial" charset="0"/>
              </a:rPr>
              <a:t>6.0 m</a:t>
            </a:r>
          </a:p>
          <a:p>
            <a:r>
              <a:rPr lang="en-CA" altLang="en-US" sz="800">
                <a:latin typeface="Arial" charset="0"/>
              </a:rPr>
              <a:t> MAX</a:t>
            </a:r>
            <a:endParaRPr lang="en-US" altLang="en-US" sz="800">
              <a:latin typeface="Arial" charset="0"/>
            </a:endParaRPr>
          </a:p>
        </p:txBody>
      </p:sp>
      <p:sp>
        <p:nvSpPr>
          <p:cNvPr id="208469" name="Rectangle 597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>
                <a:latin typeface="+mj-lt"/>
              </a:rPr>
              <a:t>Substructure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620" name="Rectangle 596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  <p:sp>
        <p:nvSpPr>
          <p:cNvPr id="41987" name="Text Box 2421"/>
          <p:cNvSpPr txBox="1">
            <a:spLocks noChangeArrowheads="1"/>
          </p:cNvSpPr>
          <p:nvPr/>
        </p:nvSpPr>
        <p:spPr bwMode="auto">
          <a:xfrm rot="-5400000">
            <a:off x="250031" y="3004344"/>
            <a:ext cx="446088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 b="1">
                <a:latin typeface="Arial" charset="0"/>
              </a:rPr>
              <a:t>2.5 m</a:t>
            </a:r>
          </a:p>
          <a:p>
            <a:r>
              <a:rPr lang="en-CA" altLang="en-US" sz="800" b="1">
                <a:latin typeface="Arial" charset="0"/>
              </a:rPr>
              <a:t> MAX</a:t>
            </a:r>
            <a:endParaRPr lang="en-US" altLang="en-US" sz="800" b="1">
              <a:latin typeface="Arial" charset="0"/>
            </a:endParaRPr>
          </a:p>
        </p:txBody>
      </p:sp>
      <p:sp>
        <p:nvSpPr>
          <p:cNvPr id="263419" name="Text Box 3323"/>
          <p:cNvSpPr txBox="1">
            <a:spLocks noChangeArrowheads="1"/>
          </p:cNvSpPr>
          <p:nvPr/>
        </p:nvSpPr>
        <p:spPr bwMode="auto">
          <a:xfrm>
            <a:off x="779463" y="5103813"/>
            <a:ext cx="7926387" cy="708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CA" sz="2000" b="1">
                <a:latin typeface="+mj-lt"/>
              </a:rPr>
              <a:t>SC PRESTRESSED CONCRETE GIRDER BRIDGE WITH STEEL SUBSTRUCTURE</a:t>
            </a:r>
          </a:p>
          <a:p>
            <a:pPr algn="ctr">
              <a:defRPr/>
            </a:pPr>
            <a:r>
              <a:rPr lang="en-CA" sz="2000" b="1">
                <a:latin typeface="+mj-lt"/>
              </a:rPr>
              <a:t>HIGH ABUTMENT BACKWALL (ELEVATION)</a:t>
            </a:r>
            <a:endParaRPr lang="en-US" sz="2000" b="1">
              <a:latin typeface="+mj-lt"/>
            </a:endParaRPr>
          </a:p>
        </p:txBody>
      </p:sp>
      <p:sp>
        <p:nvSpPr>
          <p:cNvPr id="41989" name="Freeform 3328"/>
          <p:cNvSpPr>
            <a:spLocks/>
          </p:cNvSpPr>
          <p:nvPr/>
        </p:nvSpPr>
        <p:spPr bwMode="auto">
          <a:xfrm>
            <a:off x="1247775" y="3708400"/>
            <a:ext cx="192088" cy="165100"/>
          </a:xfrm>
          <a:custGeom>
            <a:avLst/>
            <a:gdLst>
              <a:gd name="T0" fmla="*/ 0 w 244"/>
              <a:gd name="T1" fmla="*/ 2147483647 h 209"/>
              <a:gd name="T2" fmla="*/ 2147483647 w 244"/>
              <a:gd name="T3" fmla="*/ 2147483647 h 209"/>
              <a:gd name="T4" fmla="*/ 2147483647 w 244"/>
              <a:gd name="T5" fmla="*/ 2147483647 h 209"/>
              <a:gd name="T6" fmla="*/ 2147483647 w 244"/>
              <a:gd name="T7" fmla="*/ 2147483647 h 209"/>
              <a:gd name="T8" fmla="*/ 2147483647 w 244"/>
              <a:gd name="T9" fmla="*/ 2147483647 h 209"/>
              <a:gd name="T10" fmla="*/ 2147483647 w 244"/>
              <a:gd name="T11" fmla="*/ 2147483647 h 209"/>
              <a:gd name="T12" fmla="*/ 2147483647 w 244"/>
              <a:gd name="T13" fmla="*/ 2147483647 h 209"/>
              <a:gd name="T14" fmla="*/ 2147483647 w 244"/>
              <a:gd name="T15" fmla="*/ 2147483647 h 209"/>
              <a:gd name="T16" fmla="*/ 2147483647 w 244"/>
              <a:gd name="T17" fmla="*/ 2147483647 h 209"/>
              <a:gd name="T18" fmla="*/ 2147483647 w 244"/>
              <a:gd name="T19" fmla="*/ 2147483647 h 209"/>
              <a:gd name="T20" fmla="*/ 2147483647 w 244"/>
              <a:gd name="T21" fmla="*/ 2147483647 h 209"/>
              <a:gd name="T22" fmla="*/ 2147483647 w 244"/>
              <a:gd name="T23" fmla="*/ 2147483647 h 209"/>
              <a:gd name="T24" fmla="*/ 2147483647 w 244"/>
              <a:gd name="T25" fmla="*/ 2147483647 h 209"/>
              <a:gd name="T26" fmla="*/ 2147483647 w 244"/>
              <a:gd name="T27" fmla="*/ 2147483647 h 209"/>
              <a:gd name="T28" fmla="*/ 2147483647 w 244"/>
              <a:gd name="T29" fmla="*/ 2147483647 h 209"/>
              <a:gd name="T30" fmla="*/ 2147483647 w 244"/>
              <a:gd name="T31" fmla="*/ 2147483647 h 209"/>
              <a:gd name="T32" fmla="*/ 2147483647 w 244"/>
              <a:gd name="T33" fmla="*/ 2147483647 h 209"/>
              <a:gd name="T34" fmla="*/ 2147483647 w 244"/>
              <a:gd name="T35" fmla="*/ 0 h 209"/>
              <a:gd name="T36" fmla="*/ 2147483647 w 244"/>
              <a:gd name="T37" fmla="*/ 0 h 209"/>
              <a:gd name="T38" fmla="*/ 2147483647 w 244"/>
              <a:gd name="T39" fmla="*/ 2147483647 h 209"/>
              <a:gd name="T40" fmla="*/ 2147483647 w 244"/>
              <a:gd name="T41" fmla="*/ 2147483647 h 209"/>
              <a:gd name="T42" fmla="*/ 2147483647 w 244"/>
              <a:gd name="T43" fmla="*/ 2147483647 h 209"/>
              <a:gd name="T44" fmla="*/ 2147483647 w 244"/>
              <a:gd name="T45" fmla="*/ 2147483647 h 209"/>
              <a:gd name="T46" fmla="*/ 2147483647 w 244"/>
              <a:gd name="T47" fmla="*/ 2147483647 h 209"/>
              <a:gd name="T48" fmla="*/ 2147483647 w 244"/>
              <a:gd name="T49" fmla="*/ 2147483647 h 209"/>
              <a:gd name="T50" fmla="*/ 2147483647 w 244"/>
              <a:gd name="T51" fmla="*/ 2147483647 h 209"/>
              <a:gd name="T52" fmla="*/ 2147483647 w 244"/>
              <a:gd name="T53" fmla="*/ 2147483647 h 209"/>
              <a:gd name="T54" fmla="*/ 2147483647 w 244"/>
              <a:gd name="T55" fmla="*/ 2147483647 h 209"/>
              <a:gd name="T56" fmla="*/ 2147483647 w 244"/>
              <a:gd name="T57" fmla="*/ 2147483647 h 209"/>
              <a:gd name="T58" fmla="*/ 0 w 244"/>
              <a:gd name="T59" fmla="*/ 2147483647 h 209"/>
              <a:gd name="T60" fmla="*/ 0 w 244"/>
              <a:gd name="T61" fmla="*/ 2147483647 h 209"/>
              <a:gd name="T62" fmla="*/ 2147483647 w 244"/>
              <a:gd name="T63" fmla="*/ 2147483647 h 209"/>
              <a:gd name="T64" fmla="*/ 0 w 244"/>
              <a:gd name="T65" fmla="*/ 2147483647 h 209"/>
              <a:gd name="T66" fmla="*/ 0 w 244"/>
              <a:gd name="T67" fmla="*/ 2147483647 h 2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44" h="209">
                <a:moveTo>
                  <a:pt x="0" y="206"/>
                </a:moveTo>
                <a:lnTo>
                  <a:pt x="13" y="205"/>
                </a:lnTo>
                <a:lnTo>
                  <a:pt x="25" y="203"/>
                </a:lnTo>
                <a:lnTo>
                  <a:pt x="37" y="202"/>
                </a:lnTo>
                <a:lnTo>
                  <a:pt x="49" y="202"/>
                </a:lnTo>
                <a:lnTo>
                  <a:pt x="61" y="201"/>
                </a:lnTo>
                <a:lnTo>
                  <a:pt x="73" y="200"/>
                </a:lnTo>
                <a:lnTo>
                  <a:pt x="92" y="200"/>
                </a:lnTo>
                <a:lnTo>
                  <a:pt x="112" y="199"/>
                </a:lnTo>
                <a:lnTo>
                  <a:pt x="130" y="200"/>
                </a:lnTo>
                <a:lnTo>
                  <a:pt x="150" y="200"/>
                </a:lnTo>
                <a:lnTo>
                  <a:pt x="168" y="201"/>
                </a:lnTo>
                <a:lnTo>
                  <a:pt x="188" y="202"/>
                </a:lnTo>
                <a:lnTo>
                  <a:pt x="207" y="205"/>
                </a:lnTo>
                <a:lnTo>
                  <a:pt x="225" y="207"/>
                </a:lnTo>
                <a:lnTo>
                  <a:pt x="244" y="209"/>
                </a:lnTo>
                <a:lnTo>
                  <a:pt x="244" y="110"/>
                </a:lnTo>
                <a:lnTo>
                  <a:pt x="244" y="0"/>
                </a:lnTo>
                <a:lnTo>
                  <a:pt x="223" y="0"/>
                </a:lnTo>
                <a:lnTo>
                  <a:pt x="203" y="1"/>
                </a:lnTo>
                <a:lnTo>
                  <a:pt x="182" y="3"/>
                </a:lnTo>
                <a:lnTo>
                  <a:pt x="161" y="4"/>
                </a:lnTo>
                <a:lnTo>
                  <a:pt x="141" y="5"/>
                </a:lnTo>
                <a:lnTo>
                  <a:pt x="120" y="6"/>
                </a:lnTo>
                <a:lnTo>
                  <a:pt x="99" y="7"/>
                </a:lnTo>
                <a:lnTo>
                  <a:pt x="80" y="9"/>
                </a:lnTo>
                <a:lnTo>
                  <a:pt x="60" y="11"/>
                </a:lnTo>
                <a:lnTo>
                  <a:pt x="40" y="12"/>
                </a:lnTo>
                <a:lnTo>
                  <a:pt x="20" y="14"/>
                </a:lnTo>
                <a:lnTo>
                  <a:pt x="0" y="15"/>
                </a:lnTo>
                <a:lnTo>
                  <a:pt x="0" y="59"/>
                </a:lnTo>
                <a:lnTo>
                  <a:pt x="29" y="81"/>
                </a:lnTo>
                <a:lnTo>
                  <a:pt x="0" y="120"/>
                </a:lnTo>
                <a:lnTo>
                  <a:pt x="0" y="20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0" name="Freeform 3329"/>
          <p:cNvSpPr>
            <a:spLocks/>
          </p:cNvSpPr>
          <p:nvPr/>
        </p:nvSpPr>
        <p:spPr bwMode="auto">
          <a:xfrm>
            <a:off x="1216025" y="3756025"/>
            <a:ext cx="31750" cy="119063"/>
          </a:xfrm>
          <a:custGeom>
            <a:avLst/>
            <a:gdLst>
              <a:gd name="T0" fmla="*/ 2147483647 w 40"/>
              <a:gd name="T1" fmla="*/ 0 h 151"/>
              <a:gd name="T2" fmla="*/ 2147483647 w 40"/>
              <a:gd name="T3" fmla="*/ 2147483647 h 151"/>
              <a:gd name="T4" fmla="*/ 2147483647 w 40"/>
              <a:gd name="T5" fmla="*/ 2147483647 h 151"/>
              <a:gd name="T6" fmla="*/ 2147483647 w 40"/>
              <a:gd name="T7" fmla="*/ 2147483647 h 151"/>
              <a:gd name="T8" fmla="*/ 2147483647 w 40"/>
              <a:gd name="T9" fmla="*/ 2147483647 h 151"/>
              <a:gd name="T10" fmla="*/ 2147483647 w 40"/>
              <a:gd name="T11" fmla="*/ 2147483647 h 151"/>
              <a:gd name="T12" fmla="*/ 2147483647 w 40"/>
              <a:gd name="T13" fmla="*/ 2147483647 h 151"/>
              <a:gd name="T14" fmla="*/ 0 w 40"/>
              <a:gd name="T15" fmla="*/ 2147483647 h 151"/>
              <a:gd name="T16" fmla="*/ 0 w 40"/>
              <a:gd name="T17" fmla="*/ 2147483647 h 151"/>
              <a:gd name="T18" fmla="*/ 2147483647 w 40"/>
              <a:gd name="T19" fmla="*/ 0 h 15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0" h="151">
                <a:moveTo>
                  <a:pt x="40" y="0"/>
                </a:moveTo>
                <a:lnTo>
                  <a:pt x="40" y="147"/>
                </a:lnTo>
                <a:lnTo>
                  <a:pt x="33" y="148"/>
                </a:lnTo>
                <a:lnTo>
                  <a:pt x="27" y="149"/>
                </a:lnTo>
                <a:lnTo>
                  <a:pt x="20" y="149"/>
                </a:lnTo>
                <a:lnTo>
                  <a:pt x="14" y="150"/>
                </a:lnTo>
                <a:lnTo>
                  <a:pt x="6" y="150"/>
                </a:lnTo>
                <a:lnTo>
                  <a:pt x="0" y="151"/>
                </a:lnTo>
                <a:lnTo>
                  <a:pt x="0" y="55"/>
                </a:lnTo>
                <a:lnTo>
                  <a:pt x="4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1" name="Freeform 3330"/>
          <p:cNvSpPr>
            <a:spLocks/>
          </p:cNvSpPr>
          <p:nvPr/>
        </p:nvSpPr>
        <p:spPr bwMode="auto">
          <a:xfrm>
            <a:off x="1216025" y="3719513"/>
            <a:ext cx="31750" cy="36512"/>
          </a:xfrm>
          <a:custGeom>
            <a:avLst/>
            <a:gdLst>
              <a:gd name="T0" fmla="*/ 2147483647 w 40"/>
              <a:gd name="T1" fmla="*/ 2147483647 h 44"/>
              <a:gd name="T2" fmla="*/ 0 w 40"/>
              <a:gd name="T3" fmla="*/ 2147483647 h 44"/>
              <a:gd name="T4" fmla="*/ 0 w 40"/>
              <a:gd name="T5" fmla="*/ 2147483647 h 44"/>
              <a:gd name="T6" fmla="*/ 2147483647 w 40"/>
              <a:gd name="T7" fmla="*/ 2147483647 h 44"/>
              <a:gd name="T8" fmla="*/ 2147483647 w 40"/>
              <a:gd name="T9" fmla="*/ 2147483647 h 44"/>
              <a:gd name="T10" fmla="*/ 2147483647 w 40"/>
              <a:gd name="T11" fmla="*/ 2147483647 h 44"/>
              <a:gd name="T12" fmla="*/ 2147483647 w 40"/>
              <a:gd name="T13" fmla="*/ 2147483647 h 44"/>
              <a:gd name="T14" fmla="*/ 2147483647 w 40"/>
              <a:gd name="T15" fmla="*/ 2147483647 h 44"/>
              <a:gd name="T16" fmla="*/ 2147483647 w 40"/>
              <a:gd name="T17" fmla="*/ 0 h 44"/>
              <a:gd name="T18" fmla="*/ 2147483647 w 40"/>
              <a:gd name="T19" fmla="*/ 2147483647 h 44"/>
              <a:gd name="T20" fmla="*/ 2147483647 w 40"/>
              <a:gd name="T21" fmla="*/ 2147483647 h 4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0" h="44">
                <a:moveTo>
                  <a:pt x="17" y="27"/>
                </a:moveTo>
                <a:lnTo>
                  <a:pt x="0" y="14"/>
                </a:lnTo>
                <a:lnTo>
                  <a:pt x="0" y="3"/>
                </a:lnTo>
                <a:lnTo>
                  <a:pt x="6" y="2"/>
                </a:lnTo>
                <a:lnTo>
                  <a:pt x="14" y="2"/>
                </a:lnTo>
                <a:lnTo>
                  <a:pt x="20" y="2"/>
                </a:lnTo>
                <a:lnTo>
                  <a:pt x="27" y="1"/>
                </a:lnTo>
                <a:lnTo>
                  <a:pt x="33" y="1"/>
                </a:lnTo>
                <a:lnTo>
                  <a:pt x="40" y="0"/>
                </a:lnTo>
                <a:lnTo>
                  <a:pt x="40" y="44"/>
                </a:lnTo>
                <a:lnTo>
                  <a:pt x="17" y="2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2" name="Freeform 3331"/>
          <p:cNvSpPr>
            <a:spLocks/>
          </p:cNvSpPr>
          <p:nvPr/>
        </p:nvSpPr>
        <p:spPr bwMode="auto">
          <a:xfrm>
            <a:off x="1247775" y="3756025"/>
            <a:ext cx="22225" cy="47625"/>
          </a:xfrm>
          <a:custGeom>
            <a:avLst/>
            <a:gdLst>
              <a:gd name="T0" fmla="*/ 0 w 29"/>
              <a:gd name="T1" fmla="*/ 0 h 61"/>
              <a:gd name="T2" fmla="*/ 0 w 29"/>
              <a:gd name="T3" fmla="*/ 2147483647 h 61"/>
              <a:gd name="T4" fmla="*/ 2147483647 w 29"/>
              <a:gd name="T5" fmla="*/ 2147483647 h 61"/>
              <a:gd name="T6" fmla="*/ 0 w 29"/>
              <a:gd name="T7" fmla="*/ 0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61">
                <a:moveTo>
                  <a:pt x="0" y="0"/>
                </a:moveTo>
                <a:lnTo>
                  <a:pt x="0" y="61"/>
                </a:lnTo>
                <a:lnTo>
                  <a:pt x="29" y="22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3" name="Line 3332"/>
          <p:cNvSpPr>
            <a:spLocks noChangeShapeType="1"/>
          </p:cNvSpPr>
          <p:nvPr/>
        </p:nvSpPr>
        <p:spPr bwMode="auto">
          <a:xfrm>
            <a:off x="1247775" y="3684588"/>
            <a:ext cx="1588" cy="1920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4" name="Freeform 3333"/>
          <p:cNvSpPr>
            <a:spLocks/>
          </p:cNvSpPr>
          <p:nvPr/>
        </p:nvSpPr>
        <p:spPr bwMode="auto">
          <a:xfrm>
            <a:off x="2162175" y="2439988"/>
            <a:ext cx="877888" cy="50800"/>
          </a:xfrm>
          <a:custGeom>
            <a:avLst/>
            <a:gdLst>
              <a:gd name="T0" fmla="*/ 2147483647 w 1106"/>
              <a:gd name="T1" fmla="*/ 2147483647 h 66"/>
              <a:gd name="T2" fmla="*/ 0 w 1106"/>
              <a:gd name="T3" fmla="*/ 2147483647 h 66"/>
              <a:gd name="T4" fmla="*/ 0 w 1106"/>
              <a:gd name="T5" fmla="*/ 2147483647 h 66"/>
              <a:gd name="T6" fmla="*/ 2147483647 w 1106"/>
              <a:gd name="T7" fmla="*/ 0 h 66"/>
              <a:gd name="T8" fmla="*/ 2147483647 w 1106"/>
              <a:gd name="T9" fmla="*/ 2147483647 h 6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6" h="66">
                <a:moveTo>
                  <a:pt x="1106" y="35"/>
                </a:moveTo>
                <a:lnTo>
                  <a:pt x="0" y="66"/>
                </a:lnTo>
                <a:lnTo>
                  <a:pt x="0" y="31"/>
                </a:lnTo>
                <a:lnTo>
                  <a:pt x="1106" y="0"/>
                </a:lnTo>
                <a:lnTo>
                  <a:pt x="1106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5" name="Freeform 3334"/>
          <p:cNvSpPr>
            <a:spLocks/>
          </p:cNvSpPr>
          <p:nvPr/>
        </p:nvSpPr>
        <p:spPr bwMode="auto">
          <a:xfrm>
            <a:off x="3040063" y="2438400"/>
            <a:ext cx="25400" cy="28575"/>
          </a:xfrm>
          <a:custGeom>
            <a:avLst/>
            <a:gdLst>
              <a:gd name="T0" fmla="*/ 0 w 31"/>
              <a:gd name="T1" fmla="*/ 2147483647 h 36"/>
              <a:gd name="T2" fmla="*/ 0 w 31"/>
              <a:gd name="T3" fmla="*/ 2147483647 h 36"/>
              <a:gd name="T4" fmla="*/ 2147483647 w 31"/>
              <a:gd name="T5" fmla="*/ 0 h 36"/>
              <a:gd name="T6" fmla="*/ 2147483647 w 31"/>
              <a:gd name="T7" fmla="*/ 2147483647 h 36"/>
              <a:gd name="T8" fmla="*/ 0 w 31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36">
                <a:moveTo>
                  <a:pt x="0" y="36"/>
                </a:moveTo>
                <a:lnTo>
                  <a:pt x="0" y="1"/>
                </a:lnTo>
                <a:lnTo>
                  <a:pt x="31" y="0"/>
                </a:lnTo>
                <a:lnTo>
                  <a:pt x="31" y="35"/>
                </a:lnTo>
                <a:lnTo>
                  <a:pt x="0" y="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6" name="Freeform 3335"/>
          <p:cNvSpPr>
            <a:spLocks/>
          </p:cNvSpPr>
          <p:nvPr/>
        </p:nvSpPr>
        <p:spPr bwMode="auto">
          <a:xfrm>
            <a:off x="1868488" y="2463800"/>
            <a:ext cx="293687" cy="36513"/>
          </a:xfrm>
          <a:custGeom>
            <a:avLst/>
            <a:gdLst>
              <a:gd name="T0" fmla="*/ 2147483647 w 370"/>
              <a:gd name="T1" fmla="*/ 0 h 45"/>
              <a:gd name="T2" fmla="*/ 0 w 370"/>
              <a:gd name="T3" fmla="*/ 2147483647 h 45"/>
              <a:gd name="T4" fmla="*/ 2147483647 w 370"/>
              <a:gd name="T5" fmla="*/ 2147483647 h 45"/>
              <a:gd name="T6" fmla="*/ 2147483647 w 370"/>
              <a:gd name="T7" fmla="*/ 2147483647 h 45"/>
              <a:gd name="T8" fmla="*/ 2147483647 w 370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0" h="45">
                <a:moveTo>
                  <a:pt x="370" y="0"/>
                </a:moveTo>
                <a:lnTo>
                  <a:pt x="0" y="10"/>
                </a:lnTo>
                <a:lnTo>
                  <a:pt x="1" y="45"/>
                </a:lnTo>
                <a:lnTo>
                  <a:pt x="370" y="35"/>
                </a:lnTo>
                <a:lnTo>
                  <a:pt x="37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7" name="Freeform 3336"/>
          <p:cNvSpPr>
            <a:spLocks/>
          </p:cNvSpPr>
          <p:nvPr/>
        </p:nvSpPr>
        <p:spPr bwMode="auto">
          <a:xfrm>
            <a:off x="3065463" y="2397125"/>
            <a:ext cx="1474787" cy="69850"/>
          </a:xfrm>
          <a:custGeom>
            <a:avLst/>
            <a:gdLst>
              <a:gd name="T0" fmla="*/ 2147483647 w 1859"/>
              <a:gd name="T1" fmla="*/ 2147483647 h 87"/>
              <a:gd name="T2" fmla="*/ 0 w 1859"/>
              <a:gd name="T3" fmla="*/ 2147483647 h 87"/>
              <a:gd name="T4" fmla="*/ 0 w 1859"/>
              <a:gd name="T5" fmla="*/ 2147483647 h 87"/>
              <a:gd name="T6" fmla="*/ 2147483647 w 1859"/>
              <a:gd name="T7" fmla="*/ 0 h 87"/>
              <a:gd name="T8" fmla="*/ 2147483647 w 1859"/>
              <a:gd name="T9" fmla="*/ 2147483647 h 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59" h="87">
                <a:moveTo>
                  <a:pt x="1859" y="36"/>
                </a:moveTo>
                <a:lnTo>
                  <a:pt x="0" y="87"/>
                </a:lnTo>
                <a:lnTo>
                  <a:pt x="0" y="52"/>
                </a:lnTo>
                <a:lnTo>
                  <a:pt x="1859" y="0"/>
                </a:lnTo>
                <a:lnTo>
                  <a:pt x="1859" y="3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8" name="Freeform 3337"/>
          <p:cNvSpPr>
            <a:spLocks/>
          </p:cNvSpPr>
          <p:nvPr/>
        </p:nvSpPr>
        <p:spPr bwMode="auto">
          <a:xfrm>
            <a:off x="1439863" y="2278063"/>
            <a:ext cx="3100387" cy="193675"/>
          </a:xfrm>
          <a:custGeom>
            <a:avLst/>
            <a:gdLst>
              <a:gd name="T0" fmla="*/ 0 w 3905"/>
              <a:gd name="T1" fmla="*/ 0 h 244"/>
              <a:gd name="T2" fmla="*/ 2147483647 w 3905"/>
              <a:gd name="T3" fmla="*/ 0 h 244"/>
              <a:gd name="T4" fmla="*/ 2147483647 w 3905"/>
              <a:gd name="T5" fmla="*/ 2147483647 h 244"/>
              <a:gd name="T6" fmla="*/ 2147483647 w 3905"/>
              <a:gd name="T7" fmla="*/ 2147483647 h 244"/>
              <a:gd name="T8" fmla="*/ 0 w 3905"/>
              <a:gd name="T9" fmla="*/ 2147483647 h 244"/>
              <a:gd name="T10" fmla="*/ 0 w 3905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05" h="244">
                <a:moveTo>
                  <a:pt x="0" y="0"/>
                </a:moveTo>
                <a:lnTo>
                  <a:pt x="3905" y="0"/>
                </a:lnTo>
                <a:lnTo>
                  <a:pt x="3905" y="150"/>
                </a:lnTo>
                <a:lnTo>
                  <a:pt x="539" y="244"/>
                </a:lnTo>
                <a:lnTo>
                  <a:pt x="0" y="244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9" name="Line 3338"/>
          <p:cNvSpPr>
            <a:spLocks noChangeShapeType="1"/>
          </p:cNvSpPr>
          <p:nvPr/>
        </p:nvSpPr>
        <p:spPr bwMode="auto">
          <a:xfrm flipH="1">
            <a:off x="1868488" y="2397125"/>
            <a:ext cx="2671762" cy="74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0" name="Freeform 3339"/>
          <p:cNvSpPr>
            <a:spLocks/>
          </p:cNvSpPr>
          <p:nvPr/>
        </p:nvSpPr>
        <p:spPr bwMode="auto">
          <a:xfrm>
            <a:off x="1868488" y="2492375"/>
            <a:ext cx="279400" cy="150813"/>
          </a:xfrm>
          <a:custGeom>
            <a:avLst/>
            <a:gdLst>
              <a:gd name="T0" fmla="*/ 2147483647 w 350"/>
              <a:gd name="T1" fmla="*/ 2147483647 h 191"/>
              <a:gd name="T2" fmla="*/ 2147483647 w 350"/>
              <a:gd name="T3" fmla="*/ 0 h 191"/>
              <a:gd name="T4" fmla="*/ 0 w 350"/>
              <a:gd name="T5" fmla="*/ 2147483647 h 191"/>
              <a:gd name="T6" fmla="*/ 2147483647 w 350"/>
              <a:gd name="T7" fmla="*/ 2147483647 h 191"/>
              <a:gd name="T8" fmla="*/ 2147483647 w 350"/>
              <a:gd name="T9" fmla="*/ 2147483647 h 1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0" h="191">
                <a:moveTo>
                  <a:pt x="350" y="180"/>
                </a:moveTo>
                <a:lnTo>
                  <a:pt x="350" y="0"/>
                </a:lnTo>
                <a:lnTo>
                  <a:pt x="0" y="9"/>
                </a:lnTo>
                <a:lnTo>
                  <a:pt x="5" y="191"/>
                </a:lnTo>
                <a:lnTo>
                  <a:pt x="350" y="18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1" name="Freeform 3340"/>
          <p:cNvSpPr>
            <a:spLocks/>
          </p:cNvSpPr>
          <p:nvPr/>
        </p:nvSpPr>
        <p:spPr bwMode="auto">
          <a:xfrm>
            <a:off x="1873250" y="2635250"/>
            <a:ext cx="274638" cy="30163"/>
          </a:xfrm>
          <a:custGeom>
            <a:avLst/>
            <a:gdLst>
              <a:gd name="T0" fmla="*/ 0 w 345"/>
              <a:gd name="T1" fmla="*/ 2147483647 h 38"/>
              <a:gd name="T2" fmla="*/ 2147483647 w 345"/>
              <a:gd name="T3" fmla="*/ 2147483647 h 38"/>
              <a:gd name="T4" fmla="*/ 2147483647 w 345"/>
              <a:gd name="T5" fmla="*/ 2147483647 h 38"/>
              <a:gd name="T6" fmla="*/ 2147483647 w 345"/>
              <a:gd name="T7" fmla="*/ 0 h 38"/>
              <a:gd name="T8" fmla="*/ 0 w 345"/>
              <a:gd name="T9" fmla="*/ 2147483647 h 38"/>
              <a:gd name="T10" fmla="*/ 0 w 345"/>
              <a:gd name="T11" fmla="*/ 2147483647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5" h="38">
                <a:moveTo>
                  <a:pt x="0" y="38"/>
                </a:moveTo>
                <a:lnTo>
                  <a:pt x="345" y="29"/>
                </a:lnTo>
                <a:lnTo>
                  <a:pt x="345" y="28"/>
                </a:lnTo>
                <a:lnTo>
                  <a:pt x="345" y="0"/>
                </a:lnTo>
                <a:lnTo>
                  <a:pt x="0" y="11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2" name="Rectangle 3341"/>
          <p:cNvSpPr>
            <a:spLocks noChangeArrowheads="1"/>
          </p:cNvSpPr>
          <p:nvPr/>
        </p:nvSpPr>
        <p:spPr bwMode="auto">
          <a:xfrm>
            <a:off x="1439863" y="2471738"/>
            <a:ext cx="428625" cy="15875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03" name="Freeform 3342"/>
          <p:cNvSpPr>
            <a:spLocks/>
          </p:cNvSpPr>
          <p:nvPr/>
        </p:nvSpPr>
        <p:spPr bwMode="auto">
          <a:xfrm>
            <a:off x="1439863" y="2487613"/>
            <a:ext cx="608012" cy="206375"/>
          </a:xfrm>
          <a:custGeom>
            <a:avLst/>
            <a:gdLst>
              <a:gd name="T0" fmla="*/ 2147483647 w 765"/>
              <a:gd name="T1" fmla="*/ 2147483647 h 261"/>
              <a:gd name="T2" fmla="*/ 0 w 765"/>
              <a:gd name="T3" fmla="*/ 2147483647 h 261"/>
              <a:gd name="T4" fmla="*/ 0 w 765"/>
              <a:gd name="T5" fmla="*/ 0 h 261"/>
              <a:gd name="T6" fmla="*/ 2147483647 w 765"/>
              <a:gd name="T7" fmla="*/ 0 h 261"/>
              <a:gd name="T8" fmla="*/ 2147483647 w 765"/>
              <a:gd name="T9" fmla="*/ 2147483647 h 261"/>
              <a:gd name="T10" fmla="*/ 2147483647 w 765"/>
              <a:gd name="T11" fmla="*/ 2147483647 h 261"/>
              <a:gd name="T12" fmla="*/ 2147483647 w 765"/>
              <a:gd name="T13" fmla="*/ 2147483647 h 2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65" h="261">
                <a:moveTo>
                  <a:pt x="765" y="261"/>
                </a:moveTo>
                <a:lnTo>
                  <a:pt x="0" y="259"/>
                </a:lnTo>
                <a:lnTo>
                  <a:pt x="0" y="0"/>
                </a:lnTo>
                <a:lnTo>
                  <a:pt x="539" y="0"/>
                </a:lnTo>
                <a:lnTo>
                  <a:pt x="545" y="224"/>
                </a:lnTo>
                <a:lnTo>
                  <a:pt x="765" y="218"/>
                </a:lnTo>
                <a:lnTo>
                  <a:pt x="765" y="261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4" name="Line 3343"/>
          <p:cNvSpPr>
            <a:spLocks noChangeShapeType="1"/>
          </p:cNvSpPr>
          <p:nvPr/>
        </p:nvSpPr>
        <p:spPr bwMode="auto">
          <a:xfrm>
            <a:off x="1868488" y="2471738"/>
            <a:ext cx="4762" cy="193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5" name="Freeform 3344"/>
          <p:cNvSpPr>
            <a:spLocks/>
          </p:cNvSpPr>
          <p:nvPr/>
        </p:nvSpPr>
        <p:spPr bwMode="auto">
          <a:xfrm>
            <a:off x="3833813" y="2608263"/>
            <a:ext cx="98425" cy="1093787"/>
          </a:xfrm>
          <a:custGeom>
            <a:avLst/>
            <a:gdLst>
              <a:gd name="T0" fmla="*/ 0 w 124"/>
              <a:gd name="T1" fmla="*/ 2147483647 h 1378"/>
              <a:gd name="T2" fmla="*/ 2147483647 w 124"/>
              <a:gd name="T3" fmla="*/ 2147483647 h 1378"/>
              <a:gd name="T4" fmla="*/ 2147483647 w 124"/>
              <a:gd name="T5" fmla="*/ 2147483647 h 1378"/>
              <a:gd name="T6" fmla="*/ 2147483647 w 124"/>
              <a:gd name="T7" fmla="*/ 2147483647 h 1378"/>
              <a:gd name="T8" fmla="*/ 2147483647 w 124"/>
              <a:gd name="T9" fmla="*/ 2147483647 h 1378"/>
              <a:gd name="T10" fmla="*/ 2147483647 w 124"/>
              <a:gd name="T11" fmla="*/ 2147483647 h 1378"/>
              <a:gd name="T12" fmla="*/ 2147483647 w 124"/>
              <a:gd name="T13" fmla="*/ 2147483647 h 1378"/>
              <a:gd name="T14" fmla="*/ 2147483647 w 124"/>
              <a:gd name="T15" fmla="*/ 2147483647 h 1378"/>
              <a:gd name="T16" fmla="*/ 2147483647 w 124"/>
              <a:gd name="T17" fmla="*/ 2147483647 h 1378"/>
              <a:gd name="T18" fmla="*/ 2147483647 w 124"/>
              <a:gd name="T19" fmla="*/ 2147483647 h 1378"/>
              <a:gd name="T20" fmla="*/ 2147483647 w 124"/>
              <a:gd name="T21" fmla="*/ 2147483647 h 1378"/>
              <a:gd name="T22" fmla="*/ 2147483647 w 124"/>
              <a:gd name="T23" fmla="*/ 2147483647 h 1378"/>
              <a:gd name="T24" fmla="*/ 2147483647 w 124"/>
              <a:gd name="T25" fmla="*/ 2147483647 h 1378"/>
              <a:gd name="T26" fmla="*/ 2147483647 w 124"/>
              <a:gd name="T27" fmla="*/ 2147483647 h 1378"/>
              <a:gd name="T28" fmla="*/ 2147483647 w 124"/>
              <a:gd name="T29" fmla="*/ 0 h 1378"/>
              <a:gd name="T30" fmla="*/ 0 w 124"/>
              <a:gd name="T31" fmla="*/ 2147483647 h 1378"/>
              <a:gd name="T32" fmla="*/ 0 w 124"/>
              <a:gd name="T33" fmla="*/ 2147483647 h 13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4" h="1378">
                <a:moveTo>
                  <a:pt x="0" y="1370"/>
                </a:moveTo>
                <a:lnTo>
                  <a:pt x="14" y="1371"/>
                </a:lnTo>
                <a:lnTo>
                  <a:pt x="27" y="1372"/>
                </a:lnTo>
                <a:lnTo>
                  <a:pt x="40" y="1374"/>
                </a:lnTo>
                <a:lnTo>
                  <a:pt x="55" y="1375"/>
                </a:lnTo>
                <a:lnTo>
                  <a:pt x="68" y="1376"/>
                </a:lnTo>
                <a:lnTo>
                  <a:pt x="82" y="1377"/>
                </a:lnTo>
                <a:lnTo>
                  <a:pt x="86" y="1377"/>
                </a:lnTo>
                <a:lnTo>
                  <a:pt x="90" y="1377"/>
                </a:lnTo>
                <a:lnTo>
                  <a:pt x="94" y="1378"/>
                </a:lnTo>
                <a:lnTo>
                  <a:pt x="98" y="1378"/>
                </a:lnTo>
                <a:lnTo>
                  <a:pt x="102" y="1378"/>
                </a:lnTo>
                <a:lnTo>
                  <a:pt x="106" y="1378"/>
                </a:lnTo>
                <a:lnTo>
                  <a:pt x="124" y="1374"/>
                </a:lnTo>
                <a:lnTo>
                  <a:pt x="124" y="0"/>
                </a:lnTo>
                <a:lnTo>
                  <a:pt x="0" y="3"/>
                </a:lnTo>
                <a:lnTo>
                  <a:pt x="0" y="137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6" name="Freeform 3345"/>
          <p:cNvSpPr>
            <a:spLocks/>
          </p:cNvSpPr>
          <p:nvPr/>
        </p:nvSpPr>
        <p:spPr bwMode="auto">
          <a:xfrm>
            <a:off x="3932238" y="2605088"/>
            <a:ext cx="117475" cy="1100137"/>
          </a:xfrm>
          <a:custGeom>
            <a:avLst/>
            <a:gdLst>
              <a:gd name="T0" fmla="*/ 2147483647 w 148"/>
              <a:gd name="T1" fmla="*/ 2147483647 h 1385"/>
              <a:gd name="T2" fmla="*/ 2147483647 w 148"/>
              <a:gd name="T3" fmla="*/ 2147483647 h 1385"/>
              <a:gd name="T4" fmla="*/ 2147483647 w 148"/>
              <a:gd name="T5" fmla="*/ 2147483647 h 1385"/>
              <a:gd name="T6" fmla="*/ 2147483647 w 148"/>
              <a:gd name="T7" fmla="*/ 2147483647 h 1385"/>
              <a:gd name="T8" fmla="*/ 2147483647 w 148"/>
              <a:gd name="T9" fmla="*/ 2147483647 h 1385"/>
              <a:gd name="T10" fmla="*/ 2147483647 w 148"/>
              <a:gd name="T11" fmla="*/ 2147483647 h 1385"/>
              <a:gd name="T12" fmla="*/ 2147483647 w 148"/>
              <a:gd name="T13" fmla="*/ 2147483647 h 1385"/>
              <a:gd name="T14" fmla="*/ 2147483647 w 148"/>
              <a:gd name="T15" fmla="*/ 0 h 1385"/>
              <a:gd name="T16" fmla="*/ 0 w 148"/>
              <a:gd name="T17" fmla="*/ 2147483647 h 1385"/>
              <a:gd name="T18" fmla="*/ 0 w 148"/>
              <a:gd name="T19" fmla="*/ 2147483647 h 1385"/>
              <a:gd name="T20" fmla="*/ 2147483647 w 148"/>
              <a:gd name="T21" fmla="*/ 2147483647 h 1385"/>
              <a:gd name="T22" fmla="*/ 2147483647 w 148"/>
              <a:gd name="T23" fmla="*/ 2147483647 h 138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8" h="1385">
                <a:moveTo>
                  <a:pt x="30" y="1384"/>
                </a:moveTo>
                <a:lnTo>
                  <a:pt x="49" y="1385"/>
                </a:lnTo>
                <a:lnTo>
                  <a:pt x="69" y="1385"/>
                </a:lnTo>
                <a:lnTo>
                  <a:pt x="89" y="1385"/>
                </a:lnTo>
                <a:lnTo>
                  <a:pt x="108" y="1385"/>
                </a:lnTo>
                <a:lnTo>
                  <a:pt x="128" y="1385"/>
                </a:lnTo>
                <a:lnTo>
                  <a:pt x="148" y="1385"/>
                </a:lnTo>
                <a:lnTo>
                  <a:pt x="148" y="0"/>
                </a:lnTo>
                <a:lnTo>
                  <a:pt x="0" y="4"/>
                </a:lnTo>
                <a:lnTo>
                  <a:pt x="0" y="1378"/>
                </a:lnTo>
                <a:lnTo>
                  <a:pt x="30" y="1370"/>
                </a:lnTo>
                <a:lnTo>
                  <a:pt x="30" y="138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7" name="Freeform 3346"/>
          <p:cNvSpPr>
            <a:spLocks/>
          </p:cNvSpPr>
          <p:nvPr/>
        </p:nvSpPr>
        <p:spPr bwMode="auto">
          <a:xfrm>
            <a:off x="3833813" y="2608263"/>
            <a:ext cx="98425" cy="1093787"/>
          </a:xfrm>
          <a:custGeom>
            <a:avLst/>
            <a:gdLst>
              <a:gd name="T0" fmla="*/ 0 w 124"/>
              <a:gd name="T1" fmla="*/ 2147483647 h 1378"/>
              <a:gd name="T2" fmla="*/ 2147483647 w 124"/>
              <a:gd name="T3" fmla="*/ 2147483647 h 1378"/>
              <a:gd name="T4" fmla="*/ 2147483647 w 124"/>
              <a:gd name="T5" fmla="*/ 2147483647 h 1378"/>
              <a:gd name="T6" fmla="*/ 2147483647 w 124"/>
              <a:gd name="T7" fmla="*/ 2147483647 h 1378"/>
              <a:gd name="T8" fmla="*/ 2147483647 w 124"/>
              <a:gd name="T9" fmla="*/ 2147483647 h 1378"/>
              <a:gd name="T10" fmla="*/ 2147483647 w 124"/>
              <a:gd name="T11" fmla="*/ 2147483647 h 1378"/>
              <a:gd name="T12" fmla="*/ 2147483647 w 124"/>
              <a:gd name="T13" fmla="*/ 2147483647 h 1378"/>
              <a:gd name="T14" fmla="*/ 2147483647 w 124"/>
              <a:gd name="T15" fmla="*/ 2147483647 h 1378"/>
              <a:gd name="T16" fmla="*/ 2147483647 w 124"/>
              <a:gd name="T17" fmla="*/ 2147483647 h 1378"/>
              <a:gd name="T18" fmla="*/ 2147483647 w 124"/>
              <a:gd name="T19" fmla="*/ 2147483647 h 1378"/>
              <a:gd name="T20" fmla="*/ 2147483647 w 124"/>
              <a:gd name="T21" fmla="*/ 2147483647 h 1378"/>
              <a:gd name="T22" fmla="*/ 2147483647 w 124"/>
              <a:gd name="T23" fmla="*/ 2147483647 h 1378"/>
              <a:gd name="T24" fmla="*/ 2147483647 w 124"/>
              <a:gd name="T25" fmla="*/ 2147483647 h 1378"/>
              <a:gd name="T26" fmla="*/ 2147483647 w 124"/>
              <a:gd name="T27" fmla="*/ 2147483647 h 1378"/>
              <a:gd name="T28" fmla="*/ 2147483647 w 124"/>
              <a:gd name="T29" fmla="*/ 0 h 1378"/>
              <a:gd name="T30" fmla="*/ 0 w 124"/>
              <a:gd name="T31" fmla="*/ 2147483647 h 1378"/>
              <a:gd name="T32" fmla="*/ 0 w 124"/>
              <a:gd name="T33" fmla="*/ 2147483647 h 13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4" h="1378">
                <a:moveTo>
                  <a:pt x="0" y="1370"/>
                </a:moveTo>
                <a:lnTo>
                  <a:pt x="14" y="1371"/>
                </a:lnTo>
                <a:lnTo>
                  <a:pt x="27" y="1372"/>
                </a:lnTo>
                <a:lnTo>
                  <a:pt x="40" y="1374"/>
                </a:lnTo>
                <a:lnTo>
                  <a:pt x="55" y="1375"/>
                </a:lnTo>
                <a:lnTo>
                  <a:pt x="68" y="1376"/>
                </a:lnTo>
                <a:lnTo>
                  <a:pt x="82" y="1377"/>
                </a:lnTo>
                <a:lnTo>
                  <a:pt x="86" y="1377"/>
                </a:lnTo>
                <a:lnTo>
                  <a:pt x="90" y="1377"/>
                </a:lnTo>
                <a:lnTo>
                  <a:pt x="94" y="1378"/>
                </a:lnTo>
                <a:lnTo>
                  <a:pt x="98" y="1378"/>
                </a:lnTo>
                <a:lnTo>
                  <a:pt x="102" y="1378"/>
                </a:lnTo>
                <a:lnTo>
                  <a:pt x="106" y="1378"/>
                </a:lnTo>
                <a:lnTo>
                  <a:pt x="124" y="1374"/>
                </a:lnTo>
                <a:lnTo>
                  <a:pt x="124" y="0"/>
                </a:lnTo>
                <a:lnTo>
                  <a:pt x="0" y="3"/>
                </a:lnTo>
                <a:lnTo>
                  <a:pt x="0" y="137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8" name="Freeform 3347"/>
          <p:cNvSpPr>
            <a:spLocks/>
          </p:cNvSpPr>
          <p:nvPr/>
        </p:nvSpPr>
        <p:spPr bwMode="auto">
          <a:xfrm>
            <a:off x="3062288" y="2630488"/>
            <a:ext cx="104775" cy="1096962"/>
          </a:xfrm>
          <a:custGeom>
            <a:avLst/>
            <a:gdLst>
              <a:gd name="T0" fmla="*/ 0 w 133"/>
              <a:gd name="T1" fmla="*/ 2147483647 h 1383"/>
              <a:gd name="T2" fmla="*/ 0 w 133"/>
              <a:gd name="T3" fmla="*/ 2147483647 h 1383"/>
              <a:gd name="T4" fmla="*/ 2147483647 w 133"/>
              <a:gd name="T5" fmla="*/ 2147483647 h 1383"/>
              <a:gd name="T6" fmla="*/ 2147483647 w 133"/>
              <a:gd name="T7" fmla="*/ 2147483647 h 1383"/>
              <a:gd name="T8" fmla="*/ 2147483647 w 133"/>
              <a:gd name="T9" fmla="*/ 2147483647 h 1383"/>
              <a:gd name="T10" fmla="*/ 2147483647 w 133"/>
              <a:gd name="T11" fmla="*/ 2147483647 h 1383"/>
              <a:gd name="T12" fmla="*/ 2147483647 w 133"/>
              <a:gd name="T13" fmla="*/ 2147483647 h 1383"/>
              <a:gd name="T14" fmla="*/ 2147483647 w 133"/>
              <a:gd name="T15" fmla="*/ 2147483647 h 1383"/>
              <a:gd name="T16" fmla="*/ 2147483647 w 133"/>
              <a:gd name="T17" fmla="*/ 2147483647 h 1383"/>
              <a:gd name="T18" fmla="*/ 2147483647 w 133"/>
              <a:gd name="T19" fmla="*/ 2147483647 h 1383"/>
              <a:gd name="T20" fmla="*/ 2147483647 w 133"/>
              <a:gd name="T21" fmla="*/ 0 h 1383"/>
              <a:gd name="T22" fmla="*/ 0 w 133"/>
              <a:gd name="T23" fmla="*/ 2147483647 h 138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3" h="1383">
                <a:moveTo>
                  <a:pt x="0" y="3"/>
                </a:moveTo>
                <a:lnTo>
                  <a:pt x="0" y="1383"/>
                </a:lnTo>
                <a:lnTo>
                  <a:pt x="23" y="1383"/>
                </a:lnTo>
                <a:lnTo>
                  <a:pt x="45" y="1383"/>
                </a:lnTo>
                <a:lnTo>
                  <a:pt x="60" y="1382"/>
                </a:lnTo>
                <a:lnTo>
                  <a:pt x="74" y="1382"/>
                </a:lnTo>
                <a:lnTo>
                  <a:pt x="90" y="1381"/>
                </a:lnTo>
                <a:lnTo>
                  <a:pt x="104" y="1381"/>
                </a:lnTo>
                <a:lnTo>
                  <a:pt x="119" y="1380"/>
                </a:lnTo>
                <a:lnTo>
                  <a:pt x="133" y="1378"/>
                </a:lnTo>
                <a:lnTo>
                  <a:pt x="133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9" name="Freeform 3348"/>
          <p:cNvSpPr>
            <a:spLocks/>
          </p:cNvSpPr>
          <p:nvPr/>
        </p:nvSpPr>
        <p:spPr bwMode="auto">
          <a:xfrm>
            <a:off x="2951163" y="2633663"/>
            <a:ext cx="88900" cy="1093787"/>
          </a:xfrm>
          <a:custGeom>
            <a:avLst/>
            <a:gdLst>
              <a:gd name="T0" fmla="*/ 2147483647 w 111"/>
              <a:gd name="T1" fmla="*/ 0 h 1379"/>
              <a:gd name="T2" fmla="*/ 2147483647 w 111"/>
              <a:gd name="T3" fmla="*/ 2147483647 h 1379"/>
              <a:gd name="T4" fmla="*/ 2147483647 w 111"/>
              <a:gd name="T5" fmla="*/ 2147483647 h 1379"/>
              <a:gd name="T6" fmla="*/ 2147483647 w 111"/>
              <a:gd name="T7" fmla="*/ 2147483647 h 1379"/>
              <a:gd name="T8" fmla="*/ 0 w 111"/>
              <a:gd name="T9" fmla="*/ 2147483647 h 1379"/>
              <a:gd name="T10" fmla="*/ 0 w 111"/>
              <a:gd name="T11" fmla="*/ 2147483647 h 1379"/>
              <a:gd name="T12" fmla="*/ 2147483647 w 111"/>
              <a:gd name="T13" fmla="*/ 0 h 13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1" h="1379">
                <a:moveTo>
                  <a:pt x="111" y="0"/>
                </a:moveTo>
                <a:lnTo>
                  <a:pt x="111" y="1379"/>
                </a:lnTo>
                <a:lnTo>
                  <a:pt x="74" y="1379"/>
                </a:lnTo>
                <a:lnTo>
                  <a:pt x="37" y="1379"/>
                </a:lnTo>
                <a:lnTo>
                  <a:pt x="0" y="1379"/>
                </a:lnTo>
                <a:lnTo>
                  <a:pt x="0" y="3"/>
                </a:lnTo>
                <a:lnTo>
                  <a:pt x="11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0" name="Freeform 3349"/>
          <p:cNvSpPr>
            <a:spLocks/>
          </p:cNvSpPr>
          <p:nvPr/>
        </p:nvSpPr>
        <p:spPr bwMode="auto">
          <a:xfrm>
            <a:off x="3040063" y="2632075"/>
            <a:ext cx="22225" cy="669925"/>
          </a:xfrm>
          <a:custGeom>
            <a:avLst/>
            <a:gdLst>
              <a:gd name="T0" fmla="*/ 2147483647 w 28"/>
              <a:gd name="T1" fmla="*/ 0 h 843"/>
              <a:gd name="T2" fmla="*/ 2147483647 w 28"/>
              <a:gd name="T3" fmla="*/ 2147483647 h 843"/>
              <a:gd name="T4" fmla="*/ 0 w 28"/>
              <a:gd name="T5" fmla="*/ 2147483647 h 843"/>
              <a:gd name="T6" fmla="*/ 0 w 28"/>
              <a:gd name="T7" fmla="*/ 2147483647 h 843"/>
              <a:gd name="T8" fmla="*/ 2147483647 w 28"/>
              <a:gd name="T9" fmla="*/ 0 h 8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843">
                <a:moveTo>
                  <a:pt x="28" y="0"/>
                </a:moveTo>
                <a:lnTo>
                  <a:pt x="28" y="843"/>
                </a:lnTo>
                <a:lnTo>
                  <a:pt x="0" y="843"/>
                </a:lnTo>
                <a:lnTo>
                  <a:pt x="0" y="1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1" name="Freeform 3350"/>
          <p:cNvSpPr>
            <a:spLocks/>
          </p:cNvSpPr>
          <p:nvPr/>
        </p:nvSpPr>
        <p:spPr bwMode="auto">
          <a:xfrm>
            <a:off x="3062288" y="2630488"/>
            <a:ext cx="104775" cy="1096962"/>
          </a:xfrm>
          <a:custGeom>
            <a:avLst/>
            <a:gdLst>
              <a:gd name="T0" fmla="*/ 0 w 133"/>
              <a:gd name="T1" fmla="*/ 2147483647 h 1383"/>
              <a:gd name="T2" fmla="*/ 0 w 133"/>
              <a:gd name="T3" fmla="*/ 2147483647 h 1383"/>
              <a:gd name="T4" fmla="*/ 2147483647 w 133"/>
              <a:gd name="T5" fmla="*/ 2147483647 h 1383"/>
              <a:gd name="T6" fmla="*/ 2147483647 w 133"/>
              <a:gd name="T7" fmla="*/ 2147483647 h 1383"/>
              <a:gd name="T8" fmla="*/ 2147483647 w 133"/>
              <a:gd name="T9" fmla="*/ 2147483647 h 1383"/>
              <a:gd name="T10" fmla="*/ 2147483647 w 133"/>
              <a:gd name="T11" fmla="*/ 2147483647 h 1383"/>
              <a:gd name="T12" fmla="*/ 2147483647 w 133"/>
              <a:gd name="T13" fmla="*/ 2147483647 h 1383"/>
              <a:gd name="T14" fmla="*/ 2147483647 w 133"/>
              <a:gd name="T15" fmla="*/ 2147483647 h 1383"/>
              <a:gd name="T16" fmla="*/ 2147483647 w 133"/>
              <a:gd name="T17" fmla="*/ 2147483647 h 1383"/>
              <a:gd name="T18" fmla="*/ 2147483647 w 133"/>
              <a:gd name="T19" fmla="*/ 2147483647 h 1383"/>
              <a:gd name="T20" fmla="*/ 2147483647 w 133"/>
              <a:gd name="T21" fmla="*/ 0 h 1383"/>
              <a:gd name="T22" fmla="*/ 0 w 133"/>
              <a:gd name="T23" fmla="*/ 2147483647 h 138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3" h="1383">
                <a:moveTo>
                  <a:pt x="0" y="3"/>
                </a:moveTo>
                <a:lnTo>
                  <a:pt x="0" y="1383"/>
                </a:lnTo>
                <a:lnTo>
                  <a:pt x="23" y="1383"/>
                </a:lnTo>
                <a:lnTo>
                  <a:pt x="45" y="1383"/>
                </a:lnTo>
                <a:lnTo>
                  <a:pt x="60" y="1382"/>
                </a:lnTo>
                <a:lnTo>
                  <a:pt x="74" y="1382"/>
                </a:lnTo>
                <a:lnTo>
                  <a:pt x="90" y="1381"/>
                </a:lnTo>
                <a:lnTo>
                  <a:pt x="104" y="1381"/>
                </a:lnTo>
                <a:lnTo>
                  <a:pt x="119" y="1380"/>
                </a:lnTo>
                <a:lnTo>
                  <a:pt x="133" y="1378"/>
                </a:lnTo>
                <a:lnTo>
                  <a:pt x="133" y="0"/>
                </a:lnTo>
                <a:lnTo>
                  <a:pt x="0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2" name="Freeform 3351"/>
          <p:cNvSpPr>
            <a:spLocks/>
          </p:cNvSpPr>
          <p:nvPr/>
        </p:nvSpPr>
        <p:spPr bwMode="auto">
          <a:xfrm>
            <a:off x="2162175" y="2635250"/>
            <a:ext cx="788988" cy="1133475"/>
          </a:xfrm>
          <a:custGeom>
            <a:avLst/>
            <a:gdLst>
              <a:gd name="T0" fmla="*/ 0 w 994"/>
              <a:gd name="T1" fmla="*/ 2147483647 h 1429"/>
              <a:gd name="T2" fmla="*/ 0 w 994"/>
              <a:gd name="T3" fmla="*/ 2147483647 h 1429"/>
              <a:gd name="T4" fmla="*/ 2147483647 w 994"/>
              <a:gd name="T5" fmla="*/ 2147483647 h 1429"/>
              <a:gd name="T6" fmla="*/ 2147483647 w 994"/>
              <a:gd name="T7" fmla="*/ 2147483647 h 1429"/>
              <a:gd name="T8" fmla="*/ 2147483647 w 994"/>
              <a:gd name="T9" fmla="*/ 2147483647 h 1429"/>
              <a:gd name="T10" fmla="*/ 2147483647 w 994"/>
              <a:gd name="T11" fmla="*/ 2147483647 h 1429"/>
              <a:gd name="T12" fmla="*/ 2147483647 w 994"/>
              <a:gd name="T13" fmla="*/ 2147483647 h 1429"/>
              <a:gd name="T14" fmla="*/ 2147483647 w 994"/>
              <a:gd name="T15" fmla="*/ 2147483647 h 1429"/>
              <a:gd name="T16" fmla="*/ 2147483647 w 994"/>
              <a:gd name="T17" fmla="*/ 2147483647 h 1429"/>
              <a:gd name="T18" fmla="*/ 2147483647 w 994"/>
              <a:gd name="T19" fmla="*/ 2147483647 h 1429"/>
              <a:gd name="T20" fmla="*/ 2147483647 w 994"/>
              <a:gd name="T21" fmla="*/ 2147483647 h 1429"/>
              <a:gd name="T22" fmla="*/ 2147483647 w 994"/>
              <a:gd name="T23" fmla="*/ 2147483647 h 1429"/>
              <a:gd name="T24" fmla="*/ 2147483647 w 994"/>
              <a:gd name="T25" fmla="*/ 2147483647 h 1429"/>
              <a:gd name="T26" fmla="*/ 2147483647 w 994"/>
              <a:gd name="T27" fmla="*/ 2147483647 h 1429"/>
              <a:gd name="T28" fmla="*/ 2147483647 w 994"/>
              <a:gd name="T29" fmla="*/ 0 h 1429"/>
              <a:gd name="T30" fmla="*/ 0 w 994"/>
              <a:gd name="T31" fmla="*/ 2147483647 h 14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4" h="1429">
                <a:moveTo>
                  <a:pt x="0" y="28"/>
                </a:moveTo>
                <a:lnTo>
                  <a:pt x="0" y="1429"/>
                </a:lnTo>
                <a:lnTo>
                  <a:pt x="17" y="1428"/>
                </a:lnTo>
                <a:lnTo>
                  <a:pt x="33" y="1426"/>
                </a:lnTo>
                <a:lnTo>
                  <a:pt x="48" y="1423"/>
                </a:lnTo>
                <a:lnTo>
                  <a:pt x="73" y="1419"/>
                </a:lnTo>
                <a:lnTo>
                  <a:pt x="97" y="1416"/>
                </a:lnTo>
                <a:lnTo>
                  <a:pt x="121" y="1412"/>
                </a:lnTo>
                <a:lnTo>
                  <a:pt x="144" y="1409"/>
                </a:lnTo>
                <a:lnTo>
                  <a:pt x="147" y="1409"/>
                </a:lnTo>
                <a:lnTo>
                  <a:pt x="151" y="1408"/>
                </a:lnTo>
                <a:lnTo>
                  <a:pt x="154" y="1408"/>
                </a:lnTo>
                <a:lnTo>
                  <a:pt x="154" y="51"/>
                </a:lnTo>
                <a:lnTo>
                  <a:pt x="994" y="51"/>
                </a:lnTo>
                <a:lnTo>
                  <a:pt x="994" y="0"/>
                </a:lnTo>
                <a:lnTo>
                  <a:pt x="0" y="2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3" name="Freeform 3352"/>
          <p:cNvSpPr>
            <a:spLocks/>
          </p:cNvSpPr>
          <p:nvPr/>
        </p:nvSpPr>
        <p:spPr bwMode="auto">
          <a:xfrm>
            <a:off x="2047875" y="2659063"/>
            <a:ext cx="100013" cy="1116012"/>
          </a:xfrm>
          <a:custGeom>
            <a:avLst/>
            <a:gdLst>
              <a:gd name="T0" fmla="*/ 2147483647 w 125"/>
              <a:gd name="T1" fmla="*/ 0 h 1408"/>
              <a:gd name="T2" fmla="*/ 2147483647 w 125"/>
              <a:gd name="T3" fmla="*/ 2147483647 h 1408"/>
              <a:gd name="T4" fmla="*/ 2147483647 w 125"/>
              <a:gd name="T5" fmla="*/ 2147483647 h 1408"/>
              <a:gd name="T6" fmla="*/ 2147483647 w 125"/>
              <a:gd name="T7" fmla="*/ 2147483647 h 1408"/>
              <a:gd name="T8" fmla="*/ 2147483647 w 125"/>
              <a:gd name="T9" fmla="*/ 2147483647 h 1408"/>
              <a:gd name="T10" fmla="*/ 2147483647 w 125"/>
              <a:gd name="T11" fmla="*/ 2147483647 h 1408"/>
              <a:gd name="T12" fmla="*/ 2147483647 w 125"/>
              <a:gd name="T13" fmla="*/ 2147483647 h 1408"/>
              <a:gd name="T14" fmla="*/ 0 w 125"/>
              <a:gd name="T15" fmla="*/ 2147483647 h 1408"/>
              <a:gd name="T16" fmla="*/ 0 w 125"/>
              <a:gd name="T17" fmla="*/ 2147483647 h 1408"/>
              <a:gd name="T18" fmla="*/ 2147483647 w 125"/>
              <a:gd name="T19" fmla="*/ 0 h 140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5" h="1408">
                <a:moveTo>
                  <a:pt x="125" y="0"/>
                </a:moveTo>
                <a:lnTo>
                  <a:pt x="125" y="1402"/>
                </a:lnTo>
                <a:lnTo>
                  <a:pt x="105" y="1404"/>
                </a:lnTo>
                <a:lnTo>
                  <a:pt x="84" y="1405"/>
                </a:lnTo>
                <a:lnTo>
                  <a:pt x="64" y="1407"/>
                </a:lnTo>
                <a:lnTo>
                  <a:pt x="42" y="1407"/>
                </a:lnTo>
                <a:lnTo>
                  <a:pt x="21" y="1408"/>
                </a:lnTo>
                <a:lnTo>
                  <a:pt x="0" y="1408"/>
                </a:lnTo>
                <a:lnTo>
                  <a:pt x="0" y="3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Freeform 3353"/>
          <p:cNvSpPr>
            <a:spLocks/>
          </p:cNvSpPr>
          <p:nvPr/>
        </p:nvSpPr>
        <p:spPr bwMode="auto">
          <a:xfrm>
            <a:off x="2147888" y="2657475"/>
            <a:ext cx="14287" cy="1112838"/>
          </a:xfrm>
          <a:custGeom>
            <a:avLst/>
            <a:gdLst>
              <a:gd name="T0" fmla="*/ 0 w 19"/>
              <a:gd name="T1" fmla="*/ 2147483647 h 1403"/>
              <a:gd name="T2" fmla="*/ 0 w 19"/>
              <a:gd name="T3" fmla="*/ 2147483647 h 1403"/>
              <a:gd name="T4" fmla="*/ 2147483647 w 19"/>
              <a:gd name="T5" fmla="*/ 2147483647 h 1403"/>
              <a:gd name="T6" fmla="*/ 2147483647 w 19"/>
              <a:gd name="T7" fmla="*/ 2147483647 h 1403"/>
              <a:gd name="T8" fmla="*/ 2147483647 w 19"/>
              <a:gd name="T9" fmla="*/ 2147483647 h 1403"/>
              <a:gd name="T10" fmla="*/ 2147483647 w 19"/>
              <a:gd name="T11" fmla="*/ 2147483647 h 1403"/>
              <a:gd name="T12" fmla="*/ 2147483647 w 19"/>
              <a:gd name="T13" fmla="*/ 2147483647 h 1403"/>
              <a:gd name="T14" fmla="*/ 2147483647 w 19"/>
              <a:gd name="T15" fmla="*/ 2147483647 h 1403"/>
              <a:gd name="T16" fmla="*/ 2147483647 w 19"/>
              <a:gd name="T17" fmla="*/ 2147483647 h 1403"/>
              <a:gd name="T18" fmla="*/ 2147483647 w 19"/>
              <a:gd name="T19" fmla="*/ 2147483647 h 1403"/>
              <a:gd name="T20" fmla="*/ 2147483647 w 19"/>
              <a:gd name="T21" fmla="*/ 2147483647 h 1403"/>
              <a:gd name="T22" fmla="*/ 2147483647 w 19"/>
              <a:gd name="T23" fmla="*/ 2147483647 h 1403"/>
              <a:gd name="T24" fmla="*/ 2147483647 w 19"/>
              <a:gd name="T25" fmla="*/ 2147483647 h 1403"/>
              <a:gd name="T26" fmla="*/ 2147483647 w 19"/>
              <a:gd name="T27" fmla="*/ 2147483647 h 1403"/>
              <a:gd name="T28" fmla="*/ 2147483647 w 19"/>
              <a:gd name="T29" fmla="*/ 0 h 1403"/>
              <a:gd name="T30" fmla="*/ 0 w 19"/>
              <a:gd name="T31" fmla="*/ 2147483647 h 140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1403">
                <a:moveTo>
                  <a:pt x="0" y="1"/>
                </a:moveTo>
                <a:lnTo>
                  <a:pt x="0" y="1403"/>
                </a:lnTo>
                <a:lnTo>
                  <a:pt x="3" y="1403"/>
                </a:lnTo>
                <a:lnTo>
                  <a:pt x="4" y="1403"/>
                </a:lnTo>
                <a:lnTo>
                  <a:pt x="6" y="1403"/>
                </a:lnTo>
                <a:lnTo>
                  <a:pt x="8" y="1403"/>
                </a:lnTo>
                <a:lnTo>
                  <a:pt x="9" y="1402"/>
                </a:lnTo>
                <a:lnTo>
                  <a:pt x="11" y="1402"/>
                </a:lnTo>
                <a:lnTo>
                  <a:pt x="12" y="1402"/>
                </a:lnTo>
                <a:lnTo>
                  <a:pt x="14" y="1402"/>
                </a:lnTo>
                <a:lnTo>
                  <a:pt x="15" y="1402"/>
                </a:lnTo>
                <a:lnTo>
                  <a:pt x="16" y="1402"/>
                </a:lnTo>
                <a:lnTo>
                  <a:pt x="18" y="1402"/>
                </a:lnTo>
                <a:lnTo>
                  <a:pt x="19" y="1401"/>
                </a:lnTo>
                <a:lnTo>
                  <a:pt x="19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5" name="Freeform 3354"/>
          <p:cNvSpPr>
            <a:spLocks/>
          </p:cNvSpPr>
          <p:nvPr/>
        </p:nvSpPr>
        <p:spPr bwMode="auto">
          <a:xfrm>
            <a:off x="2162175" y="2568575"/>
            <a:ext cx="2378075" cy="88900"/>
          </a:xfrm>
          <a:custGeom>
            <a:avLst/>
            <a:gdLst>
              <a:gd name="T0" fmla="*/ 0 w 2996"/>
              <a:gd name="T1" fmla="*/ 2147483647 h 111"/>
              <a:gd name="T2" fmla="*/ 2147483647 w 2996"/>
              <a:gd name="T3" fmla="*/ 2147483647 h 111"/>
              <a:gd name="T4" fmla="*/ 2147483647 w 2996"/>
              <a:gd name="T5" fmla="*/ 0 h 111"/>
              <a:gd name="T6" fmla="*/ 0 w 2996"/>
              <a:gd name="T7" fmla="*/ 2147483647 h 111"/>
              <a:gd name="T8" fmla="*/ 0 w 2996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96" h="111">
                <a:moveTo>
                  <a:pt x="0" y="111"/>
                </a:moveTo>
                <a:lnTo>
                  <a:pt x="2996" y="28"/>
                </a:lnTo>
                <a:lnTo>
                  <a:pt x="2996" y="0"/>
                </a:lnTo>
                <a:lnTo>
                  <a:pt x="0" y="83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6" name="Freeform 3355"/>
          <p:cNvSpPr>
            <a:spLocks/>
          </p:cNvSpPr>
          <p:nvPr/>
        </p:nvSpPr>
        <p:spPr bwMode="auto">
          <a:xfrm>
            <a:off x="4049713" y="2590800"/>
            <a:ext cx="490537" cy="88900"/>
          </a:xfrm>
          <a:custGeom>
            <a:avLst/>
            <a:gdLst>
              <a:gd name="T0" fmla="*/ 0 w 618"/>
              <a:gd name="T1" fmla="*/ 2147483647 h 111"/>
              <a:gd name="T2" fmla="*/ 2147483647 w 618"/>
              <a:gd name="T3" fmla="*/ 0 h 111"/>
              <a:gd name="T4" fmla="*/ 2147483647 w 618"/>
              <a:gd name="T5" fmla="*/ 2147483647 h 111"/>
              <a:gd name="T6" fmla="*/ 0 w 618"/>
              <a:gd name="T7" fmla="*/ 2147483647 h 111"/>
              <a:gd name="T8" fmla="*/ 0 w 618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8" h="111">
                <a:moveTo>
                  <a:pt x="0" y="17"/>
                </a:moveTo>
                <a:lnTo>
                  <a:pt x="618" y="0"/>
                </a:lnTo>
                <a:lnTo>
                  <a:pt x="618" y="111"/>
                </a:lnTo>
                <a:lnTo>
                  <a:pt x="0" y="111"/>
                </a:lnTo>
                <a:lnTo>
                  <a:pt x="0" y="17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7" name="Freeform 3356"/>
          <p:cNvSpPr>
            <a:spLocks/>
          </p:cNvSpPr>
          <p:nvPr/>
        </p:nvSpPr>
        <p:spPr bwMode="auto">
          <a:xfrm>
            <a:off x="3167063" y="2611438"/>
            <a:ext cx="666750" cy="63500"/>
          </a:xfrm>
          <a:custGeom>
            <a:avLst/>
            <a:gdLst>
              <a:gd name="T0" fmla="*/ 0 w 840"/>
              <a:gd name="T1" fmla="*/ 2147483647 h 82"/>
              <a:gd name="T2" fmla="*/ 2147483647 w 840"/>
              <a:gd name="T3" fmla="*/ 0 h 82"/>
              <a:gd name="T4" fmla="*/ 2147483647 w 840"/>
              <a:gd name="T5" fmla="*/ 2147483647 h 82"/>
              <a:gd name="T6" fmla="*/ 0 w 840"/>
              <a:gd name="T7" fmla="*/ 2147483647 h 82"/>
              <a:gd name="T8" fmla="*/ 0 w 840"/>
              <a:gd name="T9" fmla="*/ 2147483647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40" h="82">
                <a:moveTo>
                  <a:pt x="0" y="24"/>
                </a:moveTo>
                <a:lnTo>
                  <a:pt x="840" y="0"/>
                </a:lnTo>
                <a:lnTo>
                  <a:pt x="840" y="82"/>
                </a:lnTo>
                <a:lnTo>
                  <a:pt x="0" y="82"/>
                </a:lnTo>
                <a:lnTo>
                  <a:pt x="0" y="24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8" name="Line 3357"/>
          <p:cNvSpPr>
            <a:spLocks noChangeShapeType="1"/>
          </p:cNvSpPr>
          <p:nvPr/>
        </p:nvSpPr>
        <p:spPr bwMode="auto">
          <a:xfrm flipV="1">
            <a:off x="1873250" y="2590800"/>
            <a:ext cx="2705100" cy="74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9" name="Freeform 3358"/>
          <p:cNvSpPr>
            <a:spLocks/>
          </p:cNvSpPr>
          <p:nvPr/>
        </p:nvSpPr>
        <p:spPr bwMode="auto">
          <a:xfrm>
            <a:off x="3065463" y="2443163"/>
            <a:ext cx="866775" cy="166687"/>
          </a:xfrm>
          <a:custGeom>
            <a:avLst/>
            <a:gdLst>
              <a:gd name="T0" fmla="*/ 2147483647 w 1093"/>
              <a:gd name="T1" fmla="*/ 0 h 211"/>
              <a:gd name="T2" fmla="*/ 0 w 1093"/>
              <a:gd name="T3" fmla="*/ 2147483647 h 211"/>
              <a:gd name="T4" fmla="*/ 0 w 1093"/>
              <a:gd name="T5" fmla="*/ 2147483647 h 211"/>
              <a:gd name="T6" fmla="*/ 2147483647 w 1093"/>
              <a:gd name="T7" fmla="*/ 2147483647 h 211"/>
              <a:gd name="T8" fmla="*/ 2147483647 w 1093"/>
              <a:gd name="T9" fmla="*/ 0 h 2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3" h="211">
                <a:moveTo>
                  <a:pt x="1093" y="0"/>
                </a:moveTo>
                <a:lnTo>
                  <a:pt x="0" y="30"/>
                </a:lnTo>
                <a:lnTo>
                  <a:pt x="0" y="211"/>
                </a:lnTo>
                <a:lnTo>
                  <a:pt x="1093" y="181"/>
                </a:lnTo>
                <a:lnTo>
                  <a:pt x="109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0" name="Freeform 3359"/>
          <p:cNvSpPr>
            <a:spLocks/>
          </p:cNvSpPr>
          <p:nvPr/>
        </p:nvSpPr>
        <p:spPr bwMode="auto">
          <a:xfrm>
            <a:off x="2162175" y="2466975"/>
            <a:ext cx="877888" cy="168275"/>
          </a:xfrm>
          <a:custGeom>
            <a:avLst/>
            <a:gdLst>
              <a:gd name="T0" fmla="*/ 0 w 1106"/>
              <a:gd name="T1" fmla="*/ 2147483647 h 212"/>
              <a:gd name="T2" fmla="*/ 2147483647 w 1106"/>
              <a:gd name="T3" fmla="*/ 2147483647 h 212"/>
              <a:gd name="T4" fmla="*/ 2147483647 w 1106"/>
              <a:gd name="T5" fmla="*/ 0 h 212"/>
              <a:gd name="T6" fmla="*/ 0 w 1106"/>
              <a:gd name="T7" fmla="*/ 2147483647 h 212"/>
              <a:gd name="T8" fmla="*/ 0 w 1106"/>
              <a:gd name="T9" fmla="*/ 2147483647 h 2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6" h="212">
                <a:moveTo>
                  <a:pt x="0" y="212"/>
                </a:moveTo>
                <a:lnTo>
                  <a:pt x="1106" y="181"/>
                </a:lnTo>
                <a:lnTo>
                  <a:pt x="1106" y="0"/>
                </a:lnTo>
                <a:lnTo>
                  <a:pt x="0" y="31"/>
                </a:lnTo>
                <a:lnTo>
                  <a:pt x="0" y="2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1" name="Freeform 3360"/>
          <p:cNvSpPr>
            <a:spLocks/>
          </p:cNvSpPr>
          <p:nvPr/>
        </p:nvSpPr>
        <p:spPr bwMode="auto">
          <a:xfrm>
            <a:off x="3040063" y="2466975"/>
            <a:ext cx="25400" cy="144463"/>
          </a:xfrm>
          <a:custGeom>
            <a:avLst/>
            <a:gdLst>
              <a:gd name="T0" fmla="*/ 2147483647 w 31"/>
              <a:gd name="T1" fmla="*/ 2147483647 h 182"/>
              <a:gd name="T2" fmla="*/ 2147483647 w 31"/>
              <a:gd name="T3" fmla="*/ 0 h 182"/>
              <a:gd name="T4" fmla="*/ 0 w 31"/>
              <a:gd name="T5" fmla="*/ 2147483647 h 182"/>
              <a:gd name="T6" fmla="*/ 0 w 31"/>
              <a:gd name="T7" fmla="*/ 2147483647 h 182"/>
              <a:gd name="T8" fmla="*/ 2147483647 w 31"/>
              <a:gd name="T9" fmla="*/ 2147483647 h 1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" h="182">
                <a:moveTo>
                  <a:pt x="31" y="181"/>
                </a:moveTo>
                <a:lnTo>
                  <a:pt x="31" y="0"/>
                </a:lnTo>
                <a:lnTo>
                  <a:pt x="0" y="1"/>
                </a:lnTo>
                <a:lnTo>
                  <a:pt x="0" y="182"/>
                </a:lnTo>
                <a:lnTo>
                  <a:pt x="31" y="1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2" name="Freeform 3361"/>
          <p:cNvSpPr>
            <a:spLocks/>
          </p:cNvSpPr>
          <p:nvPr/>
        </p:nvSpPr>
        <p:spPr bwMode="auto">
          <a:xfrm>
            <a:off x="3932238" y="2441575"/>
            <a:ext cx="28575" cy="144463"/>
          </a:xfrm>
          <a:custGeom>
            <a:avLst/>
            <a:gdLst>
              <a:gd name="T0" fmla="*/ 0 w 36"/>
              <a:gd name="T1" fmla="*/ 2147483647 h 182"/>
              <a:gd name="T2" fmla="*/ 0 w 36"/>
              <a:gd name="T3" fmla="*/ 2147483647 h 182"/>
              <a:gd name="T4" fmla="*/ 2147483647 w 36"/>
              <a:gd name="T5" fmla="*/ 2147483647 h 182"/>
              <a:gd name="T6" fmla="*/ 2147483647 w 36"/>
              <a:gd name="T7" fmla="*/ 0 h 182"/>
              <a:gd name="T8" fmla="*/ 0 w 36"/>
              <a:gd name="T9" fmla="*/ 2147483647 h 1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182">
                <a:moveTo>
                  <a:pt x="0" y="1"/>
                </a:moveTo>
                <a:lnTo>
                  <a:pt x="0" y="182"/>
                </a:lnTo>
                <a:lnTo>
                  <a:pt x="36" y="180"/>
                </a:lnTo>
                <a:lnTo>
                  <a:pt x="36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3" name="Freeform 3362"/>
          <p:cNvSpPr>
            <a:spLocks/>
          </p:cNvSpPr>
          <p:nvPr/>
        </p:nvSpPr>
        <p:spPr bwMode="auto">
          <a:xfrm>
            <a:off x="2162175" y="2466975"/>
            <a:ext cx="877888" cy="168275"/>
          </a:xfrm>
          <a:custGeom>
            <a:avLst/>
            <a:gdLst>
              <a:gd name="T0" fmla="*/ 0 w 1106"/>
              <a:gd name="T1" fmla="*/ 2147483647 h 212"/>
              <a:gd name="T2" fmla="*/ 0 w 1106"/>
              <a:gd name="T3" fmla="*/ 2147483647 h 212"/>
              <a:gd name="T4" fmla="*/ 2147483647 w 1106"/>
              <a:gd name="T5" fmla="*/ 0 h 212"/>
              <a:gd name="T6" fmla="*/ 2147483647 w 1106"/>
              <a:gd name="T7" fmla="*/ 2147483647 h 212"/>
              <a:gd name="T8" fmla="*/ 0 w 1106"/>
              <a:gd name="T9" fmla="*/ 2147483647 h 2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6" h="212">
                <a:moveTo>
                  <a:pt x="0" y="212"/>
                </a:moveTo>
                <a:lnTo>
                  <a:pt x="0" y="31"/>
                </a:lnTo>
                <a:lnTo>
                  <a:pt x="1106" y="0"/>
                </a:lnTo>
                <a:lnTo>
                  <a:pt x="1106" y="181"/>
                </a:lnTo>
                <a:lnTo>
                  <a:pt x="0" y="2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4" name="Freeform 3363"/>
          <p:cNvSpPr>
            <a:spLocks/>
          </p:cNvSpPr>
          <p:nvPr/>
        </p:nvSpPr>
        <p:spPr bwMode="auto">
          <a:xfrm>
            <a:off x="2147888" y="2490788"/>
            <a:ext cx="14287" cy="144462"/>
          </a:xfrm>
          <a:custGeom>
            <a:avLst/>
            <a:gdLst>
              <a:gd name="T0" fmla="*/ 2147483647 w 19"/>
              <a:gd name="T1" fmla="*/ 2147483647 h 181"/>
              <a:gd name="T2" fmla="*/ 2147483647 w 19"/>
              <a:gd name="T3" fmla="*/ 0 h 181"/>
              <a:gd name="T4" fmla="*/ 0 w 19"/>
              <a:gd name="T5" fmla="*/ 2147483647 h 181"/>
              <a:gd name="T6" fmla="*/ 0 w 19"/>
              <a:gd name="T7" fmla="*/ 2147483647 h 181"/>
              <a:gd name="T8" fmla="*/ 2147483647 w 19"/>
              <a:gd name="T9" fmla="*/ 2147483647 h 1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81">
                <a:moveTo>
                  <a:pt x="19" y="181"/>
                </a:moveTo>
                <a:lnTo>
                  <a:pt x="19" y="0"/>
                </a:lnTo>
                <a:lnTo>
                  <a:pt x="0" y="1"/>
                </a:lnTo>
                <a:lnTo>
                  <a:pt x="0" y="181"/>
                </a:lnTo>
                <a:lnTo>
                  <a:pt x="19" y="1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5" name="Freeform 3364"/>
          <p:cNvSpPr>
            <a:spLocks/>
          </p:cNvSpPr>
          <p:nvPr/>
        </p:nvSpPr>
        <p:spPr bwMode="auto">
          <a:xfrm>
            <a:off x="3960813" y="2425700"/>
            <a:ext cx="579437" cy="158750"/>
          </a:xfrm>
          <a:custGeom>
            <a:avLst/>
            <a:gdLst>
              <a:gd name="T0" fmla="*/ 0 w 730"/>
              <a:gd name="T1" fmla="*/ 2147483647 h 200"/>
              <a:gd name="T2" fmla="*/ 2147483647 w 730"/>
              <a:gd name="T3" fmla="*/ 2147483647 h 200"/>
              <a:gd name="T4" fmla="*/ 2147483647 w 730"/>
              <a:gd name="T5" fmla="*/ 0 h 200"/>
              <a:gd name="T6" fmla="*/ 0 w 730"/>
              <a:gd name="T7" fmla="*/ 2147483647 h 200"/>
              <a:gd name="T8" fmla="*/ 0 w 730"/>
              <a:gd name="T9" fmla="*/ 2147483647 h 2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0" h="200">
                <a:moveTo>
                  <a:pt x="0" y="200"/>
                </a:moveTo>
                <a:lnTo>
                  <a:pt x="730" y="181"/>
                </a:lnTo>
                <a:lnTo>
                  <a:pt x="730" y="0"/>
                </a:lnTo>
                <a:lnTo>
                  <a:pt x="0" y="20"/>
                </a:lnTo>
                <a:lnTo>
                  <a:pt x="0" y="20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6" name="Line 3365"/>
          <p:cNvSpPr>
            <a:spLocks noChangeShapeType="1"/>
          </p:cNvSpPr>
          <p:nvPr/>
        </p:nvSpPr>
        <p:spPr bwMode="auto">
          <a:xfrm flipH="1">
            <a:off x="1868488" y="2425700"/>
            <a:ext cx="2671762" cy="74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7" name="Line 3366"/>
          <p:cNvSpPr>
            <a:spLocks noChangeShapeType="1"/>
          </p:cNvSpPr>
          <p:nvPr/>
        </p:nvSpPr>
        <p:spPr bwMode="auto">
          <a:xfrm flipV="1">
            <a:off x="1873250" y="2568575"/>
            <a:ext cx="2673350" cy="74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8" name="Rectangle 3367"/>
          <p:cNvSpPr>
            <a:spLocks noChangeArrowheads="1"/>
          </p:cNvSpPr>
          <p:nvPr/>
        </p:nvSpPr>
        <p:spPr bwMode="auto">
          <a:xfrm>
            <a:off x="979488" y="2255838"/>
            <a:ext cx="236537" cy="22225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29" name="Rectangle 3368"/>
          <p:cNvSpPr>
            <a:spLocks noChangeArrowheads="1"/>
          </p:cNvSpPr>
          <p:nvPr/>
        </p:nvSpPr>
        <p:spPr bwMode="auto">
          <a:xfrm>
            <a:off x="979488" y="2471738"/>
            <a:ext cx="236537" cy="15875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0" name="Freeform 3369"/>
          <p:cNvSpPr>
            <a:spLocks/>
          </p:cNvSpPr>
          <p:nvPr/>
        </p:nvSpPr>
        <p:spPr bwMode="auto">
          <a:xfrm>
            <a:off x="979488" y="2676525"/>
            <a:ext cx="236537" cy="15875"/>
          </a:xfrm>
          <a:custGeom>
            <a:avLst/>
            <a:gdLst>
              <a:gd name="T0" fmla="*/ 2147483647 w 297"/>
              <a:gd name="T1" fmla="*/ 2147483647 h 18"/>
              <a:gd name="T2" fmla="*/ 0 w 297"/>
              <a:gd name="T3" fmla="*/ 2147483647 h 18"/>
              <a:gd name="T4" fmla="*/ 0 w 297"/>
              <a:gd name="T5" fmla="*/ 0 h 18"/>
              <a:gd name="T6" fmla="*/ 2147483647 w 297"/>
              <a:gd name="T7" fmla="*/ 0 h 18"/>
              <a:gd name="T8" fmla="*/ 2147483647 w 297"/>
              <a:gd name="T9" fmla="*/ 2147483647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7" h="18">
                <a:moveTo>
                  <a:pt x="297" y="18"/>
                </a:moveTo>
                <a:lnTo>
                  <a:pt x="0" y="16"/>
                </a:lnTo>
                <a:lnTo>
                  <a:pt x="0" y="0"/>
                </a:lnTo>
                <a:lnTo>
                  <a:pt x="297" y="0"/>
                </a:lnTo>
                <a:lnTo>
                  <a:pt x="297" y="18"/>
                </a:lnTo>
                <a:close/>
              </a:path>
            </a:pathLst>
          </a:custGeom>
          <a:solidFill>
            <a:srgbClr val="373146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Rectangle 3370"/>
          <p:cNvSpPr>
            <a:spLocks noChangeArrowheads="1"/>
          </p:cNvSpPr>
          <p:nvPr/>
        </p:nvSpPr>
        <p:spPr bwMode="auto">
          <a:xfrm>
            <a:off x="979488" y="2881313"/>
            <a:ext cx="236537" cy="174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2" name="Rectangle 3371"/>
          <p:cNvSpPr>
            <a:spLocks noChangeArrowheads="1"/>
          </p:cNvSpPr>
          <p:nvPr/>
        </p:nvSpPr>
        <p:spPr bwMode="auto">
          <a:xfrm>
            <a:off x="979488" y="3089275"/>
            <a:ext cx="236537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3" name="Rectangle 3372"/>
          <p:cNvSpPr>
            <a:spLocks noChangeArrowheads="1"/>
          </p:cNvSpPr>
          <p:nvPr/>
        </p:nvSpPr>
        <p:spPr bwMode="auto">
          <a:xfrm>
            <a:off x="979488" y="3295650"/>
            <a:ext cx="236537" cy="23813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4" name="Rectangle 3373"/>
          <p:cNvSpPr>
            <a:spLocks noChangeArrowheads="1"/>
          </p:cNvSpPr>
          <p:nvPr/>
        </p:nvSpPr>
        <p:spPr bwMode="auto">
          <a:xfrm>
            <a:off x="979488" y="3511550"/>
            <a:ext cx="236537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5" name="Rectangle 3374"/>
          <p:cNvSpPr>
            <a:spLocks noChangeArrowheads="1"/>
          </p:cNvSpPr>
          <p:nvPr/>
        </p:nvSpPr>
        <p:spPr bwMode="auto">
          <a:xfrm>
            <a:off x="979488" y="2487613"/>
            <a:ext cx="236537" cy="18891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6" name="Rectangle 3375"/>
          <p:cNvSpPr>
            <a:spLocks noChangeArrowheads="1"/>
          </p:cNvSpPr>
          <p:nvPr/>
        </p:nvSpPr>
        <p:spPr bwMode="auto">
          <a:xfrm>
            <a:off x="979488" y="2278063"/>
            <a:ext cx="236537" cy="19367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37" name="Freeform 3376"/>
          <p:cNvSpPr>
            <a:spLocks/>
          </p:cNvSpPr>
          <p:nvPr/>
        </p:nvSpPr>
        <p:spPr bwMode="auto">
          <a:xfrm>
            <a:off x="979488" y="2152650"/>
            <a:ext cx="236537" cy="103188"/>
          </a:xfrm>
          <a:custGeom>
            <a:avLst/>
            <a:gdLst>
              <a:gd name="T0" fmla="*/ 2147483647 w 297"/>
              <a:gd name="T1" fmla="*/ 2147483647 h 130"/>
              <a:gd name="T2" fmla="*/ 0 w 297"/>
              <a:gd name="T3" fmla="*/ 2147483647 h 130"/>
              <a:gd name="T4" fmla="*/ 0 w 297"/>
              <a:gd name="T5" fmla="*/ 2147483647 h 130"/>
              <a:gd name="T6" fmla="*/ 2147483647 w 297"/>
              <a:gd name="T7" fmla="*/ 0 h 130"/>
              <a:gd name="T8" fmla="*/ 2147483647 w 297"/>
              <a:gd name="T9" fmla="*/ 2147483647 h 1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7" h="130">
                <a:moveTo>
                  <a:pt x="297" y="130"/>
                </a:moveTo>
                <a:lnTo>
                  <a:pt x="0" y="130"/>
                </a:lnTo>
                <a:lnTo>
                  <a:pt x="0" y="8"/>
                </a:lnTo>
                <a:lnTo>
                  <a:pt x="297" y="0"/>
                </a:lnTo>
                <a:lnTo>
                  <a:pt x="297" y="13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8" name="Freeform 3377"/>
          <p:cNvSpPr>
            <a:spLocks/>
          </p:cNvSpPr>
          <p:nvPr/>
        </p:nvSpPr>
        <p:spPr bwMode="auto">
          <a:xfrm>
            <a:off x="979488" y="2690813"/>
            <a:ext cx="236537" cy="190500"/>
          </a:xfrm>
          <a:custGeom>
            <a:avLst/>
            <a:gdLst>
              <a:gd name="T0" fmla="*/ 2147483647 w 297"/>
              <a:gd name="T1" fmla="*/ 2147483647 h 242"/>
              <a:gd name="T2" fmla="*/ 0 w 297"/>
              <a:gd name="T3" fmla="*/ 0 h 242"/>
              <a:gd name="T4" fmla="*/ 0 w 297"/>
              <a:gd name="T5" fmla="*/ 2147483647 h 242"/>
              <a:gd name="T6" fmla="*/ 2147483647 w 297"/>
              <a:gd name="T7" fmla="*/ 2147483647 h 242"/>
              <a:gd name="T8" fmla="*/ 2147483647 w 297"/>
              <a:gd name="T9" fmla="*/ 2147483647 h 2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7" h="242">
                <a:moveTo>
                  <a:pt x="297" y="2"/>
                </a:moveTo>
                <a:lnTo>
                  <a:pt x="0" y="0"/>
                </a:lnTo>
                <a:lnTo>
                  <a:pt x="0" y="242"/>
                </a:lnTo>
                <a:lnTo>
                  <a:pt x="297" y="242"/>
                </a:lnTo>
                <a:lnTo>
                  <a:pt x="297" y="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9" name="Rectangle 3378"/>
          <p:cNvSpPr>
            <a:spLocks noChangeArrowheads="1"/>
          </p:cNvSpPr>
          <p:nvPr/>
        </p:nvSpPr>
        <p:spPr bwMode="auto">
          <a:xfrm>
            <a:off x="979488" y="2898775"/>
            <a:ext cx="236537" cy="1905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40" name="Rectangle 3379"/>
          <p:cNvSpPr>
            <a:spLocks noChangeArrowheads="1"/>
          </p:cNvSpPr>
          <p:nvPr/>
        </p:nvSpPr>
        <p:spPr bwMode="auto">
          <a:xfrm>
            <a:off x="979488" y="3108325"/>
            <a:ext cx="236537" cy="1873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41" name="Rectangle 3380"/>
          <p:cNvSpPr>
            <a:spLocks noChangeArrowheads="1"/>
          </p:cNvSpPr>
          <p:nvPr/>
        </p:nvSpPr>
        <p:spPr bwMode="auto">
          <a:xfrm>
            <a:off x="979488" y="3319463"/>
            <a:ext cx="236537" cy="1920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42" name="Freeform 3381"/>
          <p:cNvSpPr>
            <a:spLocks/>
          </p:cNvSpPr>
          <p:nvPr/>
        </p:nvSpPr>
        <p:spPr bwMode="auto">
          <a:xfrm>
            <a:off x="979488" y="3530600"/>
            <a:ext cx="236537" cy="193675"/>
          </a:xfrm>
          <a:custGeom>
            <a:avLst/>
            <a:gdLst>
              <a:gd name="T0" fmla="*/ 0 w 297"/>
              <a:gd name="T1" fmla="*/ 0 h 244"/>
              <a:gd name="T2" fmla="*/ 0 w 297"/>
              <a:gd name="T3" fmla="*/ 2147483647 h 244"/>
              <a:gd name="T4" fmla="*/ 2147483647 w 297"/>
              <a:gd name="T5" fmla="*/ 2147483647 h 244"/>
              <a:gd name="T6" fmla="*/ 2147483647 w 297"/>
              <a:gd name="T7" fmla="*/ 2147483647 h 244"/>
              <a:gd name="T8" fmla="*/ 2147483647 w 297"/>
              <a:gd name="T9" fmla="*/ 2147483647 h 244"/>
              <a:gd name="T10" fmla="*/ 2147483647 w 297"/>
              <a:gd name="T11" fmla="*/ 2147483647 h 244"/>
              <a:gd name="T12" fmla="*/ 2147483647 w 297"/>
              <a:gd name="T13" fmla="*/ 2147483647 h 244"/>
              <a:gd name="T14" fmla="*/ 2147483647 w 297"/>
              <a:gd name="T15" fmla="*/ 2147483647 h 244"/>
              <a:gd name="T16" fmla="*/ 2147483647 w 297"/>
              <a:gd name="T17" fmla="*/ 2147483647 h 244"/>
              <a:gd name="T18" fmla="*/ 2147483647 w 297"/>
              <a:gd name="T19" fmla="*/ 2147483647 h 244"/>
              <a:gd name="T20" fmla="*/ 2147483647 w 297"/>
              <a:gd name="T21" fmla="*/ 2147483647 h 244"/>
              <a:gd name="T22" fmla="*/ 2147483647 w 297"/>
              <a:gd name="T23" fmla="*/ 2147483647 h 244"/>
              <a:gd name="T24" fmla="*/ 2147483647 w 297"/>
              <a:gd name="T25" fmla="*/ 2147483647 h 244"/>
              <a:gd name="T26" fmla="*/ 2147483647 w 297"/>
              <a:gd name="T27" fmla="*/ 2147483647 h 244"/>
              <a:gd name="T28" fmla="*/ 2147483647 w 297"/>
              <a:gd name="T29" fmla="*/ 2147483647 h 244"/>
              <a:gd name="T30" fmla="*/ 2147483647 w 297"/>
              <a:gd name="T31" fmla="*/ 2147483647 h 244"/>
              <a:gd name="T32" fmla="*/ 2147483647 w 297"/>
              <a:gd name="T33" fmla="*/ 0 h 244"/>
              <a:gd name="T34" fmla="*/ 0 w 297"/>
              <a:gd name="T35" fmla="*/ 0 h 2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97" h="244">
                <a:moveTo>
                  <a:pt x="0" y="0"/>
                </a:moveTo>
                <a:lnTo>
                  <a:pt x="0" y="209"/>
                </a:lnTo>
                <a:lnTo>
                  <a:pt x="21" y="216"/>
                </a:lnTo>
                <a:lnTo>
                  <a:pt x="41" y="222"/>
                </a:lnTo>
                <a:lnTo>
                  <a:pt x="60" y="228"/>
                </a:lnTo>
                <a:lnTo>
                  <a:pt x="81" y="232"/>
                </a:lnTo>
                <a:lnTo>
                  <a:pt x="100" y="235"/>
                </a:lnTo>
                <a:lnTo>
                  <a:pt x="120" y="238"/>
                </a:lnTo>
                <a:lnTo>
                  <a:pt x="139" y="240"/>
                </a:lnTo>
                <a:lnTo>
                  <a:pt x="159" y="242"/>
                </a:lnTo>
                <a:lnTo>
                  <a:pt x="179" y="243"/>
                </a:lnTo>
                <a:lnTo>
                  <a:pt x="198" y="244"/>
                </a:lnTo>
                <a:lnTo>
                  <a:pt x="223" y="244"/>
                </a:lnTo>
                <a:lnTo>
                  <a:pt x="248" y="244"/>
                </a:lnTo>
                <a:lnTo>
                  <a:pt x="272" y="243"/>
                </a:lnTo>
                <a:lnTo>
                  <a:pt x="297" y="242"/>
                </a:lnTo>
                <a:lnTo>
                  <a:pt x="297" y="0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3" name="Line 3382"/>
          <p:cNvSpPr>
            <a:spLocks noChangeShapeType="1"/>
          </p:cNvSpPr>
          <p:nvPr/>
        </p:nvSpPr>
        <p:spPr bwMode="auto">
          <a:xfrm>
            <a:off x="979488" y="2159000"/>
            <a:ext cx="1587" cy="1722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4" name="Freeform 3383"/>
          <p:cNvSpPr>
            <a:spLocks/>
          </p:cNvSpPr>
          <p:nvPr/>
        </p:nvSpPr>
        <p:spPr bwMode="auto">
          <a:xfrm>
            <a:off x="1216025" y="3741738"/>
            <a:ext cx="31750" cy="57150"/>
          </a:xfrm>
          <a:custGeom>
            <a:avLst/>
            <a:gdLst>
              <a:gd name="T0" fmla="*/ 2147483647 w 40"/>
              <a:gd name="T1" fmla="*/ 2147483647 h 72"/>
              <a:gd name="T2" fmla="*/ 0 w 40"/>
              <a:gd name="T3" fmla="*/ 2147483647 h 72"/>
              <a:gd name="T4" fmla="*/ 0 w 40"/>
              <a:gd name="T5" fmla="*/ 2147483647 h 72"/>
              <a:gd name="T6" fmla="*/ 2147483647 w 40"/>
              <a:gd name="T7" fmla="*/ 0 h 72"/>
              <a:gd name="T8" fmla="*/ 2147483647 w 40"/>
              <a:gd name="T9" fmla="*/ 2147483647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72">
                <a:moveTo>
                  <a:pt x="40" y="17"/>
                </a:moveTo>
                <a:lnTo>
                  <a:pt x="0" y="72"/>
                </a:lnTo>
                <a:lnTo>
                  <a:pt x="0" y="23"/>
                </a:lnTo>
                <a:lnTo>
                  <a:pt x="17" y="0"/>
                </a:lnTo>
                <a:lnTo>
                  <a:pt x="40" y="1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5" name="Freeform 3384"/>
          <p:cNvSpPr>
            <a:spLocks/>
          </p:cNvSpPr>
          <p:nvPr/>
        </p:nvSpPr>
        <p:spPr bwMode="auto">
          <a:xfrm>
            <a:off x="1216025" y="2151063"/>
            <a:ext cx="104775" cy="1571625"/>
          </a:xfrm>
          <a:custGeom>
            <a:avLst/>
            <a:gdLst>
              <a:gd name="T0" fmla="*/ 0 w 132"/>
              <a:gd name="T1" fmla="*/ 2147483647 h 1980"/>
              <a:gd name="T2" fmla="*/ 0 w 132"/>
              <a:gd name="T3" fmla="*/ 2147483647 h 1980"/>
              <a:gd name="T4" fmla="*/ 2147483647 w 132"/>
              <a:gd name="T5" fmla="*/ 2147483647 h 1980"/>
              <a:gd name="T6" fmla="*/ 2147483647 w 132"/>
              <a:gd name="T7" fmla="*/ 2147483647 h 1980"/>
              <a:gd name="T8" fmla="*/ 2147483647 w 132"/>
              <a:gd name="T9" fmla="*/ 2147483647 h 1980"/>
              <a:gd name="T10" fmla="*/ 2147483647 w 132"/>
              <a:gd name="T11" fmla="*/ 2147483647 h 1980"/>
              <a:gd name="T12" fmla="*/ 2147483647 w 132"/>
              <a:gd name="T13" fmla="*/ 2147483647 h 1980"/>
              <a:gd name="T14" fmla="*/ 2147483647 w 132"/>
              <a:gd name="T15" fmla="*/ 2147483647 h 1980"/>
              <a:gd name="T16" fmla="*/ 2147483647 w 132"/>
              <a:gd name="T17" fmla="*/ 0 h 1980"/>
              <a:gd name="T18" fmla="*/ 0 w 132"/>
              <a:gd name="T19" fmla="*/ 2147483647 h 198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2" h="1980">
                <a:moveTo>
                  <a:pt x="0" y="2"/>
                </a:moveTo>
                <a:lnTo>
                  <a:pt x="0" y="1980"/>
                </a:lnTo>
                <a:lnTo>
                  <a:pt x="22" y="1979"/>
                </a:lnTo>
                <a:lnTo>
                  <a:pt x="44" y="1977"/>
                </a:lnTo>
                <a:lnTo>
                  <a:pt x="66" y="1975"/>
                </a:lnTo>
                <a:lnTo>
                  <a:pt x="88" y="1974"/>
                </a:lnTo>
                <a:lnTo>
                  <a:pt x="111" y="1972"/>
                </a:lnTo>
                <a:lnTo>
                  <a:pt x="132" y="1970"/>
                </a:lnTo>
                <a:lnTo>
                  <a:pt x="132" y="0"/>
                </a:lnTo>
                <a:lnTo>
                  <a:pt x="0" y="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6" name="Freeform 3385"/>
          <p:cNvSpPr>
            <a:spLocks/>
          </p:cNvSpPr>
          <p:nvPr/>
        </p:nvSpPr>
        <p:spPr bwMode="auto">
          <a:xfrm>
            <a:off x="1216025" y="3867150"/>
            <a:ext cx="104775" cy="265113"/>
          </a:xfrm>
          <a:custGeom>
            <a:avLst/>
            <a:gdLst>
              <a:gd name="T0" fmla="*/ 2147483647 w 132"/>
              <a:gd name="T1" fmla="*/ 2147483647 h 333"/>
              <a:gd name="T2" fmla="*/ 2147483647 w 132"/>
              <a:gd name="T3" fmla="*/ 0 h 333"/>
              <a:gd name="T4" fmla="*/ 2147483647 w 132"/>
              <a:gd name="T5" fmla="*/ 0 h 333"/>
              <a:gd name="T6" fmla="*/ 2147483647 w 132"/>
              <a:gd name="T7" fmla="*/ 0 h 333"/>
              <a:gd name="T8" fmla="*/ 2147483647 w 132"/>
              <a:gd name="T9" fmla="*/ 0 h 333"/>
              <a:gd name="T10" fmla="*/ 2147483647 w 132"/>
              <a:gd name="T11" fmla="*/ 0 h 333"/>
              <a:gd name="T12" fmla="*/ 2147483647 w 132"/>
              <a:gd name="T13" fmla="*/ 0 h 333"/>
              <a:gd name="T14" fmla="*/ 2147483647 w 132"/>
              <a:gd name="T15" fmla="*/ 0 h 333"/>
              <a:gd name="T16" fmla="*/ 2147483647 w 132"/>
              <a:gd name="T17" fmla="*/ 2147483647 h 333"/>
              <a:gd name="T18" fmla="*/ 2147483647 w 132"/>
              <a:gd name="T19" fmla="*/ 2147483647 h 333"/>
              <a:gd name="T20" fmla="*/ 2147483647 w 132"/>
              <a:gd name="T21" fmla="*/ 2147483647 h 333"/>
              <a:gd name="T22" fmla="*/ 2147483647 w 132"/>
              <a:gd name="T23" fmla="*/ 2147483647 h 333"/>
              <a:gd name="T24" fmla="*/ 2147483647 w 132"/>
              <a:gd name="T25" fmla="*/ 2147483647 h 333"/>
              <a:gd name="T26" fmla="*/ 2147483647 w 132"/>
              <a:gd name="T27" fmla="*/ 2147483647 h 333"/>
              <a:gd name="T28" fmla="*/ 0 w 132"/>
              <a:gd name="T29" fmla="*/ 2147483647 h 333"/>
              <a:gd name="T30" fmla="*/ 0 w 132"/>
              <a:gd name="T31" fmla="*/ 2147483647 h 333"/>
              <a:gd name="T32" fmla="*/ 2147483647 w 132"/>
              <a:gd name="T33" fmla="*/ 2147483647 h 333"/>
              <a:gd name="T34" fmla="*/ 2147483647 w 132"/>
              <a:gd name="T35" fmla="*/ 2147483647 h 333"/>
              <a:gd name="T36" fmla="*/ 2147483647 w 132"/>
              <a:gd name="T37" fmla="*/ 2147483647 h 33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333">
                <a:moveTo>
                  <a:pt x="132" y="323"/>
                </a:moveTo>
                <a:lnTo>
                  <a:pt x="132" y="0"/>
                </a:lnTo>
                <a:lnTo>
                  <a:pt x="129" y="0"/>
                </a:lnTo>
                <a:lnTo>
                  <a:pt x="126" y="0"/>
                </a:lnTo>
                <a:lnTo>
                  <a:pt x="123" y="0"/>
                </a:lnTo>
                <a:lnTo>
                  <a:pt x="120" y="0"/>
                </a:lnTo>
                <a:lnTo>
                  <a:pt x="117" y="0"/>
                </a:lnTo>
                <a:lnTo>
                  <a:pt x="113" y="0"/>
                </a:lnTo>
                <a:lnTo>
                  <a:pt x="100" y="1"/>
                </a:lnTo>
                <a:lnTo>
                  <a:pt x="88" y="2"/>
                </a:lnTo>
                <a:lnTo>
                  <a:pt x="75" y="3"/>
                </a:lnTo>
                <a:lnTo>
                  <a:pt x="57" y="5"/>
                </a:lnTo>
                <a:lnTo>
                  <a:pt x="38" y="7"/>
                </a:lnTo>
                <a:lnTo>
                  <a:pt x="19" y="8"/>
                </a:lnTo>
                <a:lnTo>
                  <a:pt x="0" y="10"/>
                </a:lnTo>
                <a:lnTo>
                  <a:pt x="0" y="333"/>
                </a:lnTo>
                <a:lnTo>
                  <a:pt x="65" y="333"/>
                </a:lnTo>
                <a:lnTo>
                  <a:pt x="106" y="295"/>
                </a:lnTo>
                <a:lnTo>
                  <a:pt x="132" y="32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7" name="Line 3386"/>
          <p:cNvSpPr>
            <a:spLocks noChangeShapeType="1"/>
          </p:cNvSpPr>
          <p:nvPr/>
        </p:nvSpPr>
        <p:spPr bwMode="auto">
          <a:xfrm>
            <a:off x="1216025" y="2152650"/>
            <a:ext cx="1588" cy="1979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8" name="Freeform 3387"/>
          <p:cNvSpPr>
            <a:spLocks/>
          </p:cNvSpPr>
          <p:nvPr/>
        </p:nvSpPr>
        <p:spPr bwMode="auto">
          <a:xfrm>
            <a:off x="1339850" y="2147888"/>
            <a:ext cx="100013" cy="1565275"/>
          </a:xfrm>
          <a:custGeom>
            <a:avLst/>
            <a:gdLst>
              <a:gd name="T0" fmla="*/ 0 w 127"/>
              <a:gd name="T1" fmla="*/ 2147483647 h 1972"/>
              <a:gd name="T2" fmla="*/ 0 w 127"/>
              <a:gd name="T3" fmla="*/ 2147483647 h 1972"/>
              <a:gd name="T4" fmla="*/ 2147483647 w 127"/>
              <a:gd name="T5" fmla="*/ 0 h 1972"/>
              <a:gd name="T6" fmla="*/ 2147483647 w 127"/>
              <a:gd name="T7" fmla="*/ 2147483647 h 1972"/>
              <a:gd name="T8" fmla="*/ 2147483647 w 127"/>
              <a:gd name="T9" fmla="*/ 2147483647 h 1972"/>
              <a:gd name="T10" fmla="*/ 2147483647 w 127"/>
              <a:gd name="T11" fmla="*/ 2147483647 h 1972"/>
              <a:gd name="T12" fmla="*/ 2147483647 w 127"/>
              <a:gd name="T13" fmla="*/ 2147483647 h 1972"/>
              <a:gd name="T14" fmla="*/ 2147483647 w 127"/>
              <a:gd name="T15" fmla="*/ 2147483647 h 1972"/>
              <a:gd name="T16" fmla="*/ 2147483647 w 127"/>
              <a:gd name="T17" fmla="*/ 2147483647 h 1972"/>
              <a:gd name="T18" fmla="*/ 2147483647 w 127"/>
              <a:gd name="T19" fmla="*/ 2147483647 h 1972"/>
              <a:gd name="T20" fmla="*/ 2147483647 w 127"/>
              <a:gd name="T21" fmla="*/ 2147483647 h 1972"/>
              <a:gd name="T22" fmla="*/ 2147483647 w 127"/>
              <a:gd name="T23" fmla="*/ 2147483647 h 1972"/>
              <a:gd name="T24" fmla="*/ 0 w 127"/>
              <a:gd name="T25" fmla="*/ 2147483647 h 19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7" h="1972">
                <a:moveTo>
                  <a:pt x="0" y="1972"/>
                </a:moveTo>
                <a:lnTo>
                  <a:pt x="0" y="3"/>
                </a:lnTo>
                <a:lnTo>
                  <a:pt x="127" y="0"/>
                </a:lnTo>
                <a:lnTo>
                  <a:pt x="127" y="1966"/>
                </a:lnTo>
                <a:lnTo>
                  <a:pt x="106" y="1966"/>
                </a:lnTo>
                <a:lnTo>
                  <a:pt x="86" y="1967"/>
                </a:lnTo>
                <a:lnTo>
                  <a:pt x="65" y="1969"/>
                </a:lnTo>
                <a:lnTo>
                  <a:pt x="44" y="1970"/>
                </a:lnTo>
                <a:lnTo>
                  <a:pt x="24" y="1971"/>
                </a:lnTo>
                <a:lnTo>
                  <a:pt x="3" y="1972"/>
                </a:lnTo>
                <a:lnTo>
                  <a:pt x="2" y="1972"/>
                </a:lnTo>
                <a:lnTo>
                  <a:pt x="1" y="1972"/>
                </a:lnTo>
                <a:lnTo>
                  <a:pt x="0" y="197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9" name="Rectangle 3388"/>
          <p:cNvSpPr>
            <a:spLocks noChangeArrowheads="1"/>
          </p:cNvSpPr>
          <p:nvPr/>
        </p:nvSpPr>
        <p:spPr bwMode="auto">
          <a:xfrm>
            <a:off x="1439863" y="2881313"/>
            <a:ext cx="608012" cy="174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0" name="Rectangle 3389"/>
          <p:cNvSpPr>
            <a:spLocks noChangeArrowheads="1"/>
          </p:cNvSpPr>
          <p:nvPr/>
        </p:nvSpPr>
        <p:spPr bwMode="auto">
          <a:xfrm>
            <a:off x="1439863" y="3089275"/>
            <a:ext cx="608012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1" name="Rectangle 3390"/>
          <p:cNvSpPr>
            <a:spLocks noChangeArrowheads="1"/>
          </p:cNvSpPr>
          <p:nvPr/>
        </p:nvSpPr>
        <p:spPr bwMode="auto">
          <a:xfrm>
            <a:off x="1439863" y="3295650"/>
            <a:ext cx="608012" cy="23813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2" name="Rectangle 3391"/>
          <p:cNvSpPr>
            <a:spLocks noChangeArrowheads="1"/>
          </p:cNvSpPr>
          <p:nvPr/>
        </p:nvSpPr>
        <p:spPr bwMode="auto">
          <a:xfrm>
            <a:off x="1439863" y="3511550"/>
            <a:ext cx="608012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3" name="Freeform 3392"/>
          <p:cNvSpPr>
            <a:spLocks/>
          </p:cNvSpPr>
          <p:nvPr/>
        </p:nvSpPr>
        <p:spPr bwMode="auto">
          <a:xfrm>
            <a:off x="1439863" y="2692400"/>
            <a:ext cx="608012" cy="188913"/>
          </a:xfrm>
          <a:custGeom>
            <a:avLst/>
            <a:gdLst>
              <a:gd name="T0" fmla="*/ 2147483647 w 765"/>
              <a:gd name="T1" fmla="*/ 2147483647 h 238"/>
              <a:gd name="T2" fmla="*/ 2147483647 w 765"/>
              <a:gd name="T3" fmla="*/ 2147483647 h 238"/>
              <a:gd name="T4" fmla="*/ 0 w 765"/>
              <a:gd name="T5" fmla="*/ 2147483647 h 238"/>
              <a:gd name="T6" fmla="*/ 0 w 765"/>
              <a:gd name="T7" fmla="*/ 0 h 238"/>
              <a:gd name="T8" fmla="*/ 2147483647 w 765"/>
              <a:gd name="T9" fmla="*/ 2147483647 h 2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5" h="238">
                <a:moveTo>
                  <a:pt x="765" y="2"/>
                </a:moveTo>
                <a:lnTo>
                  <a:pt x="765" y="238"/>
                </a:lnTo>
                <a:lnTo>
                  <a:pt x="0" y="238"/>
                </a:lnTo>
                <a:lnTo>
                  <a:pt x="0" y="0"/>
                </a:lnTo>
                <a:lnTo>
                  <a:pt x="765" y="2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4" name="Rectangle 3393"/>
          <p:cNvSpPr>
            <a:spLocks noChangeArrowheads="1"/>
          </p:cNvSpPr>
          <p:nvPr/>
        </p:nvSpPr>
        <p:spPr bwMode="auto">
          <a:xfrm>
            <a:off x="1439863" y="2898775"/>
            <a:ext cx="608012" cy="1905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5" name="Rectangle 3394"/>
          <p:cNvSpPr>
            <a:spLocks noChangeArrowheads="1"/>
          </p:cNvSpPr>
          <p:nvPr/>
        </p:nvSpPr>
        <p:spPr bwMode="auto">
          <a:xfrm>
            <a:off x="1439863" y="3108325"/>
            <a:ext cx="608012" cy="1873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6" name="Rectangle 3395"/>
          <p:cNvSpPr>
            <a:spLocks noChangeArrowheads="1"/>
          </p:cNvSpPr>
          <p:nvPr/>
        </p:nvSpPr>
        <p:spPr bwMode="auto">
          <a:xfrm>
            <a:off x="1439863" y="3319463"/>
            <a:ext cx="608012" cy="1920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57" name="Freeform 3396"/>
          <p:cNvSpPr>
            <a:spLocks/>
          </p:cNvSpPr>
          <p:nvPr/>
        </p:nvSpPr>
        <p:spPr bwMode="auto">
          <a:xfrm>
            <a:off x="1439863" y="3530600"/>
            <a:ext cx="608012" cy="244475"/>
          </a:xfrm>
          <a:custGeom>
            <a:avLst/>
            <a:gdLst>
              <a:gd name="T0" fmla="*/ 2147483647 w 765"/>
              <a:gd name="T1" fmla="*/ 0 h 309"/>
              <a:gd name="T2" fmla="*/ 0 w 765"/>
              <a:gd name="T3" fmla="*/ 0 h 309"/>
              <a:gd name="T4" fmla="*/ 0 w 765"/>
              <a:gd name="T5" fmla="*/ 2147483647 h 309"/>
              <a:gd name="T6" fmla="*/ 2147483647 w 765"/>
              <a:gd name="T7" fmla="*/ 2147483647 h 309"/>
              <a:gd name="T8" fmla="*/ 2147483647 w 765"/>
              <a:gd name="T9" fmla="*/ 2147483647 h 309"/>
              <a:gd name="T10" fmla="*/ 2147483647 w 765"/>
              <a:gd name="T11" fmla="*/ 2147483647 h 309"/>
              <a:gd name="T12" fmla="*/ 2147483647 w 765"/>
              <a:gd name="T13" fmla="*/ 2147483647 h 309"/>
              <a:gd name="T14" fmla="*/ 2147483647 w 765"/>
              <a:gd name="T15" fmla="*/ 2147483647 h 309"/>
              <a:gd name="T16" fmla="*/ 2147483647 w 765"/>
              <a:gd name="T17" fmla="*/ 2147483647 h 309"/>
              <a:gd name="T18" fmla="*/ 2147483647 w 765"/>
              <a:gd name="T19" fmla="*/ 2147483647 h 309"/>
              <a:gd name="T20" fmla="*/ 2147483647 w 765"/>
              <a:gd name="T21" fmla="*/ 2147483647 h 309"/>
              <a:gd name="T22" fmla="*/ 2147483647 w 765"/>
              <a:gd name="T23" fmla="*/ 2147483647 h 309"/>
              <a:gd name="T24" fmla="*/ 2147483647 w 765"/>
              <a:gd name="T25" fmla="*/ 2147483647 h 309"/>
              <a:gd name="T26" fmla="*/ 2147483647 w 765"/>
              <a:gd name="T27" fmla="*/ 2147483647 h 309"/>
              <a:gd name="T28" fmla="*/ 2147483647 w 765"/>
              <a:gd name="T29" fmla="*/ 2147483647 h 309"/>
              <a:gd name="T30" fmla="*/ 2147483647 w 765"/>
              <a:gd name="T31" fmla="*/ 2147483647 h 309"/>
              <a:gd name="T32" fmla="*/ 2147483647 w 765"/>
              <a:gd name="T33" fmla="*/ 2147483647 h 309"/>
              <a:gd name="T34" fmla="*/ 2147483647 w 765"/>
              <a:gd name="T35" fmla="*/ 2147483647 h 309"/>
              <a:gd name="T36" fmla="*/ 2147483647 w 765"/>
              <a:gd name="T37" fmla="*/ 2147483647 h 309"/>
              <a:gd name="T38" fmla="*/ 2147483647 w 765"/>
              <a:gd name="T39" fmla="*/ 2147483647 h 309"/>
              <a:gd name="T40" fmla="*/ 2147483647 w 765"/>
              <a:gd name="T41" fmla="*/ 2147483647 h 309"/>
              <a:gd name="T42" fmla="*/ 2147483647 w 765"/>
              <a:gd name="T43" fmla="*/ 2147483647 h 309"/>
              <a:gd name="T44" fmla="*/ 2147483647 w 765"/>
              <a:gd name="T45" fmla="*/ 2147483647 h 309"/>
              <a:gd name="T46" fmla="*/ 2147483647 w 765"/>
              <a:gd name="T47" fmla="*/ 2147483647 h 309"/>
              <a:gd name="T48" fmla="*/ 2147483647 w 765"/>
              <a:gd name="T49" fmla="*/ 2147483647 h 309"/>
              <a:gd name="T50" fmla="*/ 2147483647 w 765"/>
              <a:gd name="T51" fmla="*/ 2147483647 h 309"/>
              <a:gd name="T52" fmla="*/ 2147483647 w 765"/>
              <a:gd name="T53" fmla="*/ 2147483647 h 309"/>
              <a:gd name="T54" fmla="*/ 2147483647 w 765"/>
              <a:gd name="T55" fmla="*/ 2147483647 h 309"/>
              <a:gd name="T56" fmla="*/ 2147483647 w 765"/>
              <a:gd name="T57" fmla="*/ 2147483647 h 309"/>
              <a:gd name="T58" fmla="*/ 2147483647 w 765"/>
              <a:gd name="T59" fmla="*/ 2147483647 h 309"/>
              <a:gd name="T60" fmla="*/ 2147483647 w 765"/>
              <a:gd name="T61" fmla="*/ 2147483647 h 309"/>
              <a:gd name="T62" fmla="*/ 2147483647 w 765"/>
              <a:gd name="T63" fmla="*/ 2147483647 h 309"/>
              <a:gd name="T64" fmla="*/ 2147483647 w 765"/>
              <a:gd name="T65" fmla="*/ 2147483647 h 309"/>
              <a:gd name="T66" fmla="*/ 2147483647 w 765"/>
              <a:gd name="T67" fmla="*/ 2147483647 h 309"/>
              <a:gd name="T68" fmla="*/ 2147483647 w 765"/>
              <a:gd name="T69" fmla="*/ 2147483647 h 309"/>
              <a:gd name="T70" fmla="*/ 2147483647 w 765"/>
              <a:gd name="T71" fmla="*/ 2147483647 h 309"/>
              <a:gd name="T72" fmla="*/ 2147483647 w 765"/>
              <a:gd name="T73" fmla="*/ 2147483647 h 309"/>
              <a:gd name="T74" fmla="*/ 2147483647 w 765"/>
              <a:gd name="T75" fmla="*/ 2147483647 h 309"/>
              <a:gd name="T76" fmla="*/ 2147483647 w 765"/>
              <a:gd name="T77" fmla="*/ 2147483647 h 309"/>
              <a:gd name="T78" fmla="*/ 2147483647 w 765"/>
              <a:gd name="T79" fmla="*/ 2147483647 h 309"/>
              <a:gd name="T80" fmla="*/ 2147483647 w 765"/>
              <a:gd name="T81" fmla="*/ 2147483647 h 309"/>
              <a:gd name="T82" fmla="*/ 2147483647 w 765"/>
              <a:gd name="T83" fmla="*/ 0 h 3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65" h="309">
                <a:moveTo>
                  <a:pt x="765" y="0"/>
                </a:moveTo>
                <a:lnTo>
                  <a:pt x="0" y="0"/>
                </a:lnTo>
                <a:lnTo>
                  <a:pt x="0" y="224"/>
                </a:lnTo>
                <a:lnTo>
                  <a:pt x="24" y="223"/>
                </a:lnTo>
                <a:lnTo>
                  <a:pt x="50" y="224"/>
                </a:lnTo>
                <a:lnTo>
                  <a:pt x="75" y="224"/>
                </a:lnTo>
                <a:lnTo>
                  <a:pt x="100" y="225"/>
                </a:lnTo>
                <a:lnTo>
                  <a:pt x="124" y="227"/>
                </a:lnTo>
                <a:lnTo>
                  <a:pt x="148" y="229"/>
                </a:lnTo>
                <a:lnTo>
                  <a:pt x="173" y="231"/>
                </a:lnTo>
                <a:lnTo>
                  <a:pt x="197" y="234"/>
                </a:lnTo>
                <a:lnTo>
                  <a:pt x="220" y="237"/>
                </a:lnTo>
                <a:lnTo>
                  <a:pt x="243" y="240"/>
                </a:lnTo>
                <a:lnTo>
                  <a:pt x="266" y="244"/>
                </a:lnTo>
                <a:lnTo>
                  <a:pt x="288" y="248"/>
                </a:lnTo>
                <a:lnTo>
                  <a:pt x="310" y="253"/>
                </a:lnTo>
                <a:lnTo>
                  <a:pt x="333" y="258"/>
                </a:lnTo>
                <a:lnTo>
                  <a:pt x="354" y="263"/>
                </a:lnTo>
                <a:lnTo>
                  <a:pt x="377" y="268"/>
                </a:lnTo>
                <a:lnTo>
                  <a:pt x="400" y="273"/>
                </a:lnTo>
                <a:lnTo>
                  <a:pt x="422" y="277"/>
                </a:lnTo>
                <a:lnTo>
                  <a:pt x="442" y="281"/>
                </a:lnTo>
                <a:lnTo>
                  <a:pt x="462" y="284"/>
                </a:lnTo>
                <a:lnTo>
                  <a:pt x="482" y="287"/>
                </a:lnTo>
                <a:lnTo>
                  <a:pt x="503" y="290"/>
                </a:lnTo>
                <a:lnTo>
                  <a:pt x="523" y="294"/>
                </a:lnTo>
                <a:lnTo>
                  <a:pt x="544" y="297"/>
                </a:lnTo>
                <a:lnTo>
                  <a:pt x="565" y="299"/>
                </a:lnTo>
                <a:lnTo>
                  <a:pt x="585" y="301"/>
                </a:lnTo>
                <a:lnTo>
                  <a:pt x="606" y="303"/>
                </a:lnTo>
                <a:lnTo>
                  <a:pt x="612" y="302"/>
                </a:lnTo>
                <a:lnTo>
                  <a:pt x="613" y="304"/>
                </a:lnTo>
                <a:lnTo>
                  <a:pt x="630" y="305"/>
                </a:lnTo>
                <a:lnTo>
                  <a:pt x="647" y="306"/>
                </a:lnTo>
                <a:lnTo>
                  <a:pt x="664" y="307"/>
                </a:lnTo>
                <a:lnTo>
                  <a:pt x="680" y="308"/>
                </a:lnTo>
                <a:lnTo>
                  <a:pt x="698" y="308"/>
                </a:lnTo>
                <a:lnTo>
                  <a:pt x="714" y="309"/>
                </a:lnTo>
                <a:lnTo>
                  <a:pt x="732" y="309"/>
                </a:lnTo>
                <a:lnTo>
                  <a:pt x="748" y="309"/>
                </a:lnTo>
                <a:lnTo>
                  <a:pt x="765" y="309"/>
                </a:lnTo>
                <a:lnTo>
                  <a:pt x="765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8" name="Freeform 3397"/>
          <p:cNvSpPr>
            <a:spLocks/>
          </p:cNvSpPr>
          <p:nvPr/>
        </p:nvSpPr>
        <p:spPr bwMode="auto">
          <a:xfrm>
            <a:off x="1439863" y="2081213"/>
            <a:ext cx="3100387" cy="174625"/>
          </a:xfrm>
          <a:custGeom>
            <a:avLst/>
            <a:gdLst>
              <a:gd name="T0" fmla="*/ 2147483647 w 3905"/>
              <a:gd name="T1" fmla="*/ 2147483647 h 220"/>
              <a:gd name="T2" fmla="*/ 0 w 3905"/>
              <a:gd name="T3" fmla="*/ 2147483647 h 220"/>
              <a:gd name="T4" fmla="*/ 0 w 3905"/>
              <a:gd name="T5" fmla="*/ 2147483647 h 220"/>
              <a:gd name="T6" fmla="*/ 2147483647 w 3905"/>
              <a:gd name="T7" fmla="*/ 0 h 220"/>
              <a:gd name="T8" fmla="*/ 2147483647 w 3905"/>
              <a:gd name="T9" fmla="*/ 2147483647 h 2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05" h="220">
                <a:moveTo>
                  <a:pt x="3905" y="220"/>
                </a:moveTo>
                <a:lnTo>
                  <a:pt x="0" y="220"/>
                </a:lnTo>
                <a:lnTo>
                  <a:pt x="0" y="84"/>
                </a:lnTo>
                <a:lnTo>
                  <a:pt x="3905" y="0"/>
                </a:lnTo>
                <a:lnTo>
                  <a:pt x="3905" y="22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9" name="Rectangle 3398"/>
          <p:cNvSpPr>
            <a:spLocks noChangeArrowheads="1"/>
          </p:cNvSpPr>
          <p:nvPr/>
        </p:nvSpPr>
        <p:spPr bwMode="auto">
          <a:xfrm>
            <a:off x="1439863" y="2255838"/>
            <a:ext cx="3100387" cy="22225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0" name="Line 3399"/>
          <p:cNvSpPr>
            <a:spLocks noChangeShapeType="1"/>
          </p:cNvSpPr>
          <p:nvPr/>
        </p:nvSpPr>
        <p:spPr bwMode="auto">
          <a:xfrm>
            <a:off x="1439863" y="2147888"/>
            <a:ext cx="1587" cy="1939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1" name="Rectangle 3400"/>
          <p:cNvSpPr>
            <a:spLocks noChangeArrowheads="1"/>
          </p:cNvSpPr>
          <p:nvPr/>
        </p:nvSpPr>
        <p:spPr bwMode="auto">
          <a:xfrm>
            <a:off x="4049713" y="2881313"/>
            <a:ext cx="490537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2" name="Rectangle 3401"/>
          <p:cNvSpPr>
            <a:spLocks noChangeArrowheads="1"/>
          </p:cNvSpPr>
          <p:nvPr/>
        </p:nvSpPr>
        <p:spPr bwMode="auto">
          <a:xfrm>
            <a:off x="4049713" y="3089275"/>
            <a:ext cx="490537" cy="20638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3" name="Rectangle 3402"/>
          <p:cNvSpPr>
            <a:spLocks noChangeArrowheads="1"/>
          </p:cNvSpPr>
          <p:nvPr/>
        </p:nvSpPr>
        <p:spPr bwMode="auto">
          <a:xfrm>
            <a:off x="4049713" y="3302000"/>
            <a:ext cx="490537" cy="15875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4" name="Rectangle 3403"/>
          <p:cNvSpPr>
            <a:spLocks noChangeArrowheads="1"/>
          </p:cNvSpPr>
          <p:nvPr/>
        </p:nvSpPr>
        <p:spPr bwMode="auto">
          <a:xfrm>
            <a:off x="4049713" y="3506788"/>
            <a:ext cx="490537" cy="301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5" name="Rectangle 3404"/>
          <p:cNvSpPr>
            <a:spLocks noChangeArrowheads="1"/>
          </p:cNvSpPr>
          <p:nvPr/>
        </p:nvSpPr>
        <p:spPr bwMode="auto">
          <a:xfrm>
            <a:off x="4049713" y="2679700"/>
            <a:ext cx="490537" cy="19050"/>
          </a:xfrm>
          <a:prstGeom prst="rect">
            <a:avLst/>
          </a:prstGeom>
          <a:solidFill>
            <a:srgbClr val="5F504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6" name="Rectangle 3405"/>
          <p:cNvSpPr>
            <a:spLocks noChangeArrowheads="1"/>
          </p:cNvSpPr>
          <p:nvPr/>
        </p:nvSpPr>
        <p:spPr bwMode="auto">
          <a:xfrm>
            <a:off x="4049713" y="2698750"/>
            <a:ext cx="490537" cy="182563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7" name="Rectangle 3406"/>
          <p:cNvSpPr>
            <a:spLocks noChangeArrowheads="1"/>
          </p:cNvSpPr>
          <p:nvPr/>
        </p:nvSpPr>
        <p:spPr bwMode="auto">
          <a:xfrm>
            <a:off x="4049713" y="2900363"/>
            <a:ext cx="490537" cy="18891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8" name="Rectangle 3407"/>
          <p:cNvSpPr>
            <a:spLocks noChangeArrowheads="1"/>
          </p:cNvSpPr>
          <p:nvPr/>
        </p:nvSpPr>
        <p:spPr bwMode="auto">
          <a:xfrm>
            <a:off x="4049713" y="3109913"/>
            <a:ext cx="490537" cy="192087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69" name="Rectangle 3408"/>
          <p:cNvSpPr>
            <a:spLocks noChangeArrowheads="1"/>
          </p:cNvSpPr>
          <p:nvPr/>
        </p:nvSpPr>
        <p:spPr bwMode="auto">
          <a:xfrm>
            <a:off x="4049713" y="3317875"/>
            <a:ext cx="490537" cy="188913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70" name="Freeform 3409"/>
          <p:cNvSpPr>
            <a:spLocks/>
          </p:cNvSpPr>
          <p:nvPr/>
        </p:nvSpPr>
        <p:spPr bwMode="auto">
          <a:xfrm>
            <a:off x="4049713" y="3536950"/>
            <a:ext cx="490537" cy="173038"/>
          </a:xfrm>
          <a:custGeom>
            <a:avLst/>
            <a:gdLst>
              <a:gd name="T0" fmla="*/ 0 w 618"/>
              <a:gd name="T1" fmla="*/ 0 h 219"/>
              <a:gd name="T2" fmla="*/ 2147483647 w 618"/>
              <a:gd name="T3" fmla="*/ 0 h 219"/>
              <a:gd name="T4" fmla="*/ 2147483647 w 618"/>
              <a:gd name="T5" fmla="*/ 2147483647 h 219"/>
              <a:gd name="T6" fmla="*/ 2147483647 w 618"/>
              <a:gd name="T7" fmla="*/ 2147483647 h 219"/>
              <a:gd name="T8" fmla="*/ 2147483647 w 618"/>
              <a:gd name="T9" fmla="*/ 2147483647 h 219"/>
              <a:gd name="T10" fmla="*/ 2147483647 w 618"/>
              <a:gd name="T11" fmla="*/ 2147483647 h 219"/>
              <a:gd name="T12" fmla="*/ 2147483647 w 618"/>
              <a:gd name="T13" fmla="*/ 2147483647 h 219"/>
              <a:gd name="T14" fmla="*/ 2147483647 w 618"/>
              <a:gd name="T15" fmla="*/ 2147483647 h 219"/>
              <a:gd name="T16" fmla="*/ 2147483647 w 618"/>
              <a:gd name="T17" fmla="*/ 2147483647 h 219"/>
              <a:gd name="T18" fmla="*/ 2147483647 w 618"/>
              <a:gd name="T19" fmla="*/ 2147483647 h 219"/>
              <a:gd name="T20" fmla="*/ 2147483647 w 618"/>
              <a:gd name="T21" fmla="*/ 2147483647 h 219"/>
              <a:gd name="T22" fmla="*/ 2147483647 w 618"/>
              <a:gd name="T23" fmla="*/ 2147483647 h 219"/>
              <a:gd name="T24" fmla="*/ 2147483647 w 618"/>
              <a:gd name="T25" fmla="*/ 2147483647 h 219"/>
              <a:gd name="T26" fmla="*/ 2147483647 w 618"/>
              <a:gd name="T27" fmla="*/ 2147483647 h 219"/>
              <a:gd name="T28" fmla="*/ 2147483647 w 618"/>
              <a:gd name="T29" fmla="*/ 2147483647 h 219"/>
              <a:gd name="T30" fmla="*/ 2147483647 w 618"/>
              <a:gd name="T31" fmla="*/ 2147483647 h 219"/>
              <a:gd name="T32" fmla="*/ 2147483647 w 618"/>
              <a:gd name="T33" fmla="*/ 2147483647 h 219"/>
              <a:gd name="T34" fmla="*/ 2147483647 w 618"/>
              <a:gd name="T35" fmla="*/ 2147483647 h 219"/>
              <a:gd name="T36" fmla="*/ 2147483647 w 618"/>
              <a:gd name="T37" fmla="*/ 2147483647 h 219"/>
              <a:gd name="T38" fmla="*/ 2147483647 w 618"/>
              <a:gd name="T39" fmla="*/ 2147483647 h 219"/>
              <a:gd name="T40" fmla="*/ 2147483647 w 618"/>
              <a:gd name="T41" fmla="*/ 2147483647 h 219"/>
              <a:gd name="T42" fmla="*/ 2147483647 w 618"/>
              <a:gd name="T43" fmla="*/ 2147483647 h 219"/>
              <a:gd name="T44" fmla="*/ 0 w 618"/>
              <a:gd name="T45" fmla="*/ 2147483647 h 219"/>
              <a:gd name="T46" fmla="*/ 0 w 618"/>
              <a:gd name="T47" fmla="*/ 0 h 2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18" h="219">
                <a:moveTo>
                  <a:pt x="0" y="0"/>
                </a:moveTo>
                <a:lnTo>
                  <a:pt x="618" y="0"/>
                </a:lnTo>
                <a:lnTo>
                  <a:pt x="618" y="81"/>
                </a:lnTo>
                <a:lnTo>
                  <a:pt x="433" y="187"/>
                </a:lnTo>
                <a:lnTo>
                  <a:pt x="514" y="212"/>
                </a:lnTo>
                <a:lnTo>
                  <a:pt x="500" y="214"/>
                </a:lnTo>
                <a:lnTo>
                  <a:pt x="486" y="216"/>
                </a:lnTo>
                <a:lnTo>
                  <a:pt x="473" y="217"/>
                </a:lnTo>
                <a:lnTo>
                  <a:pt x="458" y="219"/>
                </a:lnTo>
                <a:lnTo>
                  <a:pt x="439" y="219"/>
                </a:lnTo>
                <a:lnTo>
                  <a:pt x="419" y="217"/>
                </a:lnTo>
                <a:lnTo>
                  <a:pt x="398" y="216"/>
                </a:lnTo>
                <a:lnTo>
                  <a:pt x="367" y="214"/>
                </a:lnTo>
                <a:lnTo>
                  <a:pt x="336" y="212"/>
                </a:lnTo>
                <a:lnTo>
                  <a:pt x="309" y="211"/>
                </a:lnTo>
                <a:lnTo>
                  <a:pt x="281" y="210"/>
                </a:lnTo>
                <a:lnTo>
                  <a:pt x="253" y="209"/>
                </a:lnTo>
                <a:lnTo>
                  <a:pt x="225" y="209"/>
                </a:lnTo>
                <a:lnTo>
                  <a:pt x="187" y="208"/>
                </a:lnTo>
                <a:lnTo>
                  <a:pt x="150" y="209"/>
                </a:lnTo>
                <a:lnTo>
                  <a:pt x="112" y="209"/>
                </a:lnTo>
                <a:lnTo>
                  <a:pt x="56" y="210"/>
                </a:lnTo>
                <a:lnTo>
                  <a:pt x="0" y="211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1" name="Line 3410"/>
          <p:cNvSpPr>
            <a:spLocks noChangeShapeType="1"/>
          </p:cNvSpPr>
          <p:nvPr/>
        </p:nvSpPr>
        <p:spPr bwMode="auto">
          <a:xfrm>
            <a:off x="4540250" y="1933575"/>
            <a:ext cx="1588" cy="16684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2" name="Freeform 3411"/>
          <p:cNvSpPr>
            <a:spLocks/>
          </p:cNvSpPr>
          <p:nvPr/>
        </p:nvSpPr>
        <p:spPr bwMode="auto">
          <a:xfrm>
            <a:off x="2047875" y="3930650"/>
            <a:ext cx="100013" cy="522288"/>
          </a:xfrm>
          <a:custGeom>
            <a:avLst/>
            <a:gdLst>
              <a:gd name="T0" fmla="*/ 2147483647 w 125"/>
              <a:gd name="T1" fmla="*/ 0 h 657"/>
              <a:gd name="T2" fmla="*/ 2147483647 w 125"/>
              <a:gd name="T3" fmla="*/ 2147483647 h 657"/>
              <a:gd name="T4" fmla="*/ 2147483647 w 125"/>
              <a:gd name="T5" fmla="*/ 2147483647 h 657"/>
              <a:gd name="T6" fmla="*/ 2147483647 w 125"/>
              <a:gd name="T7" fmla="*/ 2147483647 h 657"/>
              <a:gd name="T8" fmla="*/ 2147483647 w 125"/>
              <a:gd name="T9" fmla="*/ 2147483647 h 657"/>
              <a:gd name="T10" fmla="*/ 0 w 125"/>
              <a:gd name="T11" fmla="*/ 2147483647 h 657"/>
              <a:gd name="T12" fmla="*/ 0 w 125"/>
              <a:gd name="T13" fmla="*/ 2147483647 h 657"/>
              <a:gd name="T14" fmla="*/ 2147483647 w 125"/>
              <a:gd name="T15" fmla="*/ 2147483647 h 657"/>
              <a:gd name="T16" fmla="*/ 2147483647 w 125"/>
              <a:gd name="T17" fmla="*/ 2147483647 h 657"/>
              <a:gd name="T18" fmla="*/ 2147483647 w 125"/>
              <a:gd name="T19" fmla="*/ 2147483647 h 657"/>
              <a:gd name="T20" fmla="*/ 2147483647 w 125"/>
              <a:gd name="T21" fmla="*/ 2147483647 h 657"/>
              <a:gd name="T22" fmla="*/ 2147483647 w 125"/>
              <a:gd name="T23" fmla="*/ 2147483647 h 657"/>
              <a:gd name="T24" fmla="*/ 2147483647 w 125"/>
              <a:gd name="T25" fmla="*/ 0 h 65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5" h="657">
                <a:moveTo>
                  <a:pt x="125" y="0"/>
                </a:moveTo>
                <a:lnTo>
                  <a:pt x="125" y="657"/>
                </a:lnTo>
                <a:lnTo>
                  <a:pt x="105" y="657"/>
                </a:lnTo>
                <a:lnTo>
                  <a:pt x="70" y="619"/>
                </a:lnTo>
                <a:lnTo>
                  <a:pt x="29" y="657"/>
                </a:lnTo>
                <a:lnTo>
                  <a:pt x="0" y="657"/>
                </a:lnTo>
                <a:lnTo>
                  <a:pt x="0" y="3"/>
                </a:lnTo>
                <a:lnTo>
                  <a:pt x="21" y="2"/>
                </a:lnTo>
                <a:lnTo>
                  <a:pt x="42" y="2"/>
                </a:lnTo>
                <a:lnTo>
                  <a:pt x="63" y="2"/>
                </a:lnTo>
                <a:lnTo>
                  <a:pt x="83" y="1"/>
                </a:lnTo>
                <a:lnTo>
                  <a:pt x="105" y="1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3" name="Freeform 3412"/>
          <p:cNvSpPr>
            <a:spLocks/>
          </p:cNvSpPr>
          <p:nvPr/>
        </p:nvSpPr>
        <p:spPr bwMode="auto">
          <a:xfrm>
            <a:off x="2047875" y="3841750"/>
            <a:ext cx="100013" cy="90488"/>
          </a:xfrm>
          <a:custGeom>
            <a:avLst/>
            <a:gdLst>
              <a:gd name="T0" fmla="*/ 2147483647 w 125"/>
              <a:gd name="T1" fmla="*/ 2147483647 h 115"/>
              <a:gd name="T2" fmla="*/ 0 w 125"/>
              <a:gd name="T3" fmla="*/ 0 h 115"/>
              <a:gd name="T4" fmla="*/ 0 w 125"/>
              <a:gd name="T5" fmla="*/ 2147483647 h 115"/>
              <a:gd name="T6" fmla="*/ 2147483647 w 125"/>
              <a:gd name="T7" fmla="*/ 2147483647 h 115"/>
              <a:gd name="T8" fmla="*/ 2147483647 w 125"/>
              <a:gd name="T9" fmla="*/ 2147483647 h 115"/>
              <a:gd name="T10" fmla="*/ 2147483647 w 125"/>
              <a:gd name="T11" fmla="*/ 2147483647 h 115"/>
              <a:gd name="T12" fmla="*/ 2147483647 w 125"/>
              <a:gd name="T13" fmla="*/ 2147483647 h 115"/>
              <a:gd name="T14" fmla="*/ 2147483647 w 125"/>
              <a:gd name="T15" fmla="*/ 2147483647 h 115"/>
              <a:gd name="T16" fmla="*/ 2147483647 w 125"/>
              <a:gd name="T17" fmla="*/ 2147483647 h 115"/>
              <a:gd name="T18" fmla="*/ 2147483647 w 125"/>
              <a:gd name="T19" fmla="*/ 2147483647 h 115"/>
              <a:gd name="T20" fmla="*/ 2147483647 w 125"/>
              <a:gd name="T21" fmla="*/ 2147483647 h 11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5" h="115">
                <a:moveTo>
                  <a:pt x="119" y="89"/>
                </a:moveTo>
                <a:lnTo>
                  <a:pt x="0" y="0"/>
                </a:lnTo>
                <a:lnTo>
                  <a:pt x="0" y="115"/>
                </a:lnTo>
                <a:lnTo>
                  <a:pt x="21" y="114"/>
                </a:lnTo>
                <a:lnTo>
                  <a:pt x="42" y="114"/>
                </a:lnTo>
                <a:lnTo>
                  <a:pt x="63" y="114"/>
                </a:lnTo>
                <a:lnTo>
                  <a:pt x="83" y="113"/>
                </a:lnTo>
                <a:lnTo>
                  <a:pt x="105" y="113"/>
                </a:lnTo>
                <a:lnTo>
                  <a:pt x="125" y="112"/>
                </a:lnTo>
                <a:lnTo>
                  <a:pt x="125" y="80"/>
                </a:lnTo>
                <a:lnTo>
                  <a:pt x="119" y="8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4" name="Freeform 3413"/>
          <p:cNvSpPr>
            <a:spLocks/>
          </p:cNvSpPr>
          <p:nvPr/>
        </p:nvSpPr>
        <p:spPr bwMode="auto">
          <a:xfrm>
            <a:off x="2047875" y="3770313"/>
            <a:ext cx="100013" cy="142875"/>
          </a:xfrm>
          <a:custGeom>
            <a:avLst/>
            <a:gdLst>
              <a:gd name="T0" fmla="*/ 2147483647 w 125"/>
              <a:gd name="T1" fmla="*/ 2147483647 h 178"/>
              <a:gd name="T2" fmla="*/ 0 w 125"/>
              <a:gd name="T3" fmla="*/ 2147483647 h 178"/>
              <a:gd name="T4" fmla="*/ 0 w 125"/>
              <a:gd name="T5" fmla="*/ 2147483647 h 178"/>
              <a:gd name="T6" fmla="*/ 2147483647 w 125"/>
              <a:gd name="T7" fmla="*/ 2147483647 h 178"/>
              <a:gd name="T8" fmla="*/ 2147483647 w 125"/>
              <a:gd name="T9" fmla="*/ 2147483647 h 178"/>
              <a:gd name="T10" fmla="*/ 2147483647 w 125"/>
              <a:gd name="T11" fmla="*/ 2147483647 h 178"/>
              <a:gd name="T12" fmla="*/ 2147483647 w 125"/>
              <a:gd name="T13" fmla="*/ 2147483647 h 178"/>
              <a:gd name="T14" fmla="*/ 2147483647 w 125"/>
              <a:gd name="T15" fmla="*/ 2147483647 h 178"/>
              <a:gd name="T16" fmla="*/ 2147483647 w 125"/>
              <a:gd name="T17" fmla="*/ 0 h 178"/>
              <a:gd name="T18" fmla="*/ 2147483647 w 125"/>
              <a:gd name="T19" fmla="*/ 2147483647 h 178"/>
              <a:gd name="T20" fmla="*/ 2147483647 w 125"/>
              <a:gd name="T21" fmla="*/ 2147483647 h 1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5" h="178">
                <a:moveTo>
                  <a:pt x="119" y="178"/>
                </a:moveTo>
                <a:lnTo>
                  <a:pt x="0" y="89"/>
                </a:lnTo>
                <a:lnTo>
                  <a:pt x="0" y="6"/>
                </a:lnTo>
                <a:lnTo>
                  <a:pt x="21" y="6"/>
                </a:lnTo>
                <a:lnTo>
                  <a:pt x="42" y="5"/>
                </a:lnTo>
                <a:lnTo>
                  <a:pt x="64" y="5"/>
                </a:lnTo>
                <a:lnTo>
                  <a:pt x="84" y="3"/>
                </a:lnTo>
                <a:lnTo>
                  <a:pt x="105" y="2"/>
                </a:lnTo>
                <a:lnTo>
                  <a:pt x="125" y="0"/>
                </a:lnTo>
                <a:lnTo>
                  <a:pt x="125" y="169"/>
                </a:lnTo>
                <a:lnTo>
                  <a:pt x="119" y="17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5" name="Freeform 3414"/>
          <p:cNvSpPr>
            <a:spLocks/>
          </p:cNvSpPr>
          <p:nvPr/>
        </p:nvSpPr>
        <p:spPr bwMode="auto">
          <a:xfrm>
            <a:off x="2047875" y="3770313"/>
            <a:ext cx="100013" cy="142875"/>
          </a:xfrm>
          <a:custGeom>
            <a:avLst/>
            <a:gdLst>
              <a:gd name="T0" fmla="*/ 2147483647 w 125"/>
              <a:gd name="T1" fmla="*/ 0 h 178"/>
              <a:gd name="T2" fmla="*/ 2147483647 w 125"/>
              <a:gd name="T3" fmla="*/ 2147483647 h 178"/>
              <a:gd name="T4" fmla="*/ 2147483647 w 125"/>
              <a:gd name="T5" fmla="*/ 2147483647 h 178"/>
              <a:gd name="T6" fmla="*/ 0 w 125"/>
              <a:gd name="T7" fmla="*/ 2147483647 h 178"/>
              <a:gd name="T8" fmla="*/ 0 w 125"/>
              <a:gd name="T9" fmla="*/ 2147483647 h 178"/>
              <a:gd name="T10" fmla="*/ 2147483647 w 125"/>
              <a:gd name="T11" fmla="*/ 2147483647 h 178"/>
              <a:gd name="T12" fmla="*/ 2147483647 w 125"/>
              <a:gd name="T13" fmla="*/ 2147483647 h 178"/>
              <a:gd name="T14" fmla="*/ 2147483647 w 125"/>
              <a:gd name="T15" fmla="*/ 2147483647 h 178"/>
              <a:gd name="T16" fmla="*/ 2147483647 w 125"/>
              <a:gd name="T17" fmla="*/ 2147483647 h 178"/>
              <a:gd name="T18" fmla="*/ 2147483647 w 125"/>
              <a:gd name="T19" fmla="*/ 2147483647 h 178"/>
              <a:gd name="T20" fmla="*/ 2147483647 w 125"/>
              <a:gd name="T21" fmla="*/ 0 h 1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5" h="178">
                <a:moveTo>
                  <a:pt x="125" y="0"/>
                </a:moveTo>
                <a:lnTo>
                  <a:pt x="125" y="169"/>
                </a:lnTo>
                <a:lnTo>
                  <a:pt x="119" y="178"/>
                </a:lnTo>
                <a:lnTo>
                  <a:pt x="0" y="89"/>
                </a:lnTo>
                <a:lnTo>
                  <a:pt x="0" y="6"/>
                </a:lnTo>
                <a:lnTo>
                  <a:pt x="21" y="6"/>
                </a:lnTo>
                <a:lnTo>
                  <a:pt x="42" y="5"/>
                </a:lnTo>
                <a:lnTo>
                  <a:pt x="64" y="5"/>
                </a:lnTo>
                <a:lnTo>
                  <a:pt x="84" y="3"/>
                </a:lnTo>
                <a:lnTo>
                  <a:pt x="105" y="2"/>
                </a:lnTo>
                <a:lnTo>
                  <a:pt x="12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6" name="Line 3415"/>
          <p:cNvSpPr>
            <a:spLocks noChangeShapeType="1"/>
          </p:cNvSpPr>
          <p:nvPr/>
        </p:nvSpPr>
        <p:spPr bwMode="auto">
          <a:xfrm>
            <a:off x="2047875" y="2660650"/>
            <a:ext cx="1588" cy="1792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7" name="Freeform 3416"/>
          <p:cNvSpPr>
            <a:spLocks/>
          </p:cNvSpPr>
          <p:nvPr/>
        </p:nvSpPr>
        <p:spPr bwMode="auto">
          <a:xfrm>
            <a:off x="2162175" y="3924300"/>
            <a:ext cx="122238" cy="528638"/>
          </a:xfrm>
          <a:custGeom>
            <a:avLst/>
            <a:gdLst>
              <a:gd name="T0" fmla="*/ 2147483647 w 154"/>
              <a:gd name="T1" fmla="*/ 0 h 664"/>
              <a:gd name="T2" fmla="*/ 2147483647 w 154"/>
              <a:gd name="T3" fmla="*/ 2147483647 h 664"/>
              <a:gd name="T4" fmla="*/ 0 w 154"/>
              <a:gd name="T5" fmla="*/ 2147483647 h 664"/>
              <a:gd name="T6" fmla="*/ 0 w 154"/>
              <a:gd name="T7" fmla="*/ 2147483647 h 664"/>
              <a:gd name="T8" fmla="*/ 2147483647 w 154"/>
              <a:gd name="T9" fmla="*/ 2147483647 h 664"/>
              <a:gd name="T10" fmla="*/ 2147483647 w 154"/>
              <a:gd name="T11" fmla="*/ 2147483647 h 664"/>
              <a:gd name="T12" fmla="*/ 2147483647 w 154"/>
              <a:gd name="T13" fmla="*/ 2147483647 h 664"/>
              <a:gd name="T14" fmla="*/ 2147483647 w 154"/>
              <a:gd name="T15" fmla="*/ 2147483647 h 664"/>
              <a:gd name="T16" fmla="*/ 2147483647 w 154"/>
              <a:gd name="T17" fmla="*/ 2147483647 h 664"/>
              <a:gd name="T18" fmla="*/ 2147483647 w 154"/>
              <a:gd name="T19" fmla="*/ 0 h 6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4" h="664">
                <a:moveTo>
                  <a:pt x="154" y="0"/>
                </a:moveTo>
                <a:lnTo>
                  <a:pt x="154" y="664"/>
                </a:lnTo>
                <a:lnTo>
                  <a:pt x="0" y="664"/>
                </a:lnTo>
                <a:lnTo>
                  <a:pt x="0" y="6"/>
                </a:lnTo>
                <a:lnTo>
                  <a:pt x="26" y="6"/>
                </a:lnTo>
                <a:lnTo>
                  <a:pt x="52" y="5"/>
                </a:lnTo>
                <a:lnTo>
                  <a:pt x="76" y="3"/>
                </a:lnTo>
                <a:lnTo>
                  <a:pt x="102" y="2"/>
                </a:lnTo>
                <a:lnTo>
                  <a:pt x="128" y="1"/>
                </a:lnTo>
                <a:lnTo>
                  <a:pt x="15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8" name="Freeform 3417"/>
          <p:cNvSpPr>
            <a:spLocks/>
          </p:cNvSpPr>
          <p:nvPr/>
        </p:nvSpPr>
        <p:spPr bwMode="auto">
          <a:xfrm>
            <a:off x="2162175" y="3752850"/>
            <a:ext cx="122238" cy="117475"/>
          </a:xfrm>
          <a:custGeom>
            <a:avLst/>
            <a:gdLst>
              <a:gd name="T0" fmla="*/ 2147483647 w 154"/>
              <a:gd name="T1" fmla="*/ 2147483647 h 149"/>
              <a:gd name="T2" fmla="*/ 2147483647 w 154"/>
              <a:gd name="T3" fmla="*/ 2147483647 h 149"/>
              <a:gd name="T4" fmla="*/ 2147483647 w 154"/>
              <a:gd name="T5" fmla="*/ 0 h 149"/>
              <a:gd name="T6" fmla="*/ 2147483647 w 154"/>
              <a:gd name="T7" fmla="*/ 0 h 149"/>
              <a:gd name="T8" fmla="*/ 2147483647 w 154"/>
              <a:gd name="T9" fmla="*/ 2147483647 h 149"/>
              <a:gd name="T10" fmla="*/ 2147483647 w 154"/>
              <a:gd name="T11" fmla="*/ 2147483647 h 149"/>
              <a:gd name="T12" fmla="*/ 2147483647 w 154"/>
              <a:gd name="T13" fmla="*/ 2147483647 h 149"/>
              <a:gd name="T14" fmla="*/ 2147483647 w 154"/>
              <a:gd name="T15" fmla="*/ 2147483647 h 149"/>
              <a:gd name="T16" fmla="*/ 2147483647 w 154"/>
              <a:gd name="T17" fmla="*/ 2147483647 h 149"/>
              <a:gd name="T18" fmla="*/ 2147483647 w 154"/>
              <a:gd name="T19" fmla="*/ 2147483647 h 149"/>
              <a:gd name="T20" fmla="*/ 2147483647 w 154"/>
              <a:gd name="T21" fmla="*/ 2147483647 h 149"/>
              <a:gd name="T22" fmla="*/ 2147483647 w 154"/>
              <a:gd name="T23" fmla="*/ 2147483647 h 149"/>
              <a:gd name="T24" fmla="*/ 0 w 154"/>
              <a:gd name="T25" fmla="*/ 2147483647 h 149"/>
              <a:gd name="T26" fmla="*/ 0 w 154"/>
              <a:gd name="T27" fmla="*/ 2147483647 h 149"/>
              <a:gd name="T28" fmla="*/ 2147483647 w 154"/>
              <a:gd name="T29" fmla="*/ 2147483647 h 149"/>
              <a:gd name="T30" fmla="*/ 2147483647 w 154"/>
              <a:gd name="T31" fmla="*/ 2147483647 h 1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4" h="149">
                <a:moveTo>
                  <a:pt x="63" y="82"/>
                </a:moveTo>
                <a:lnTo>
                  <a:pt x="154" y="149"/>
                </a:lnTo>
                <a:lnTo>
                  <a:pt x="154" y="0"/>
                </a:lnTo>
                <a:lnTo>
                  <a:pt x="151" y="0"/>
                </a:lnTo>
                <a:lnTo>
                  <a:pt x="147" y="1"/>
                </a:lnTo>
                <a:lnTo>
                  <a:pt x="144" y="1"/>
                </a:lnTo>
                <a:lnTo>
                  <a:pt x="121" y="4"/>
                </a:lnTo>
                <a:lnTo>
                  <a:pt x="97" y="8"/>
                </a:lnTo>
                <a:lnTo>
                  <a:pt x="73" y="11"/>
                </a:lnTo>
                <a:lnTo>
                  <a:pt x="48" y="15"/>
                </a:lnTo>
                <a:lnTo>
                  <a:pt x="33" y="18"/>
                </a:lnTo>
                <a:lnTo>
                  <a:pt x="17" y="20"/>
                </a:lnTo>
                <a:lnTo>
                  <a:pt x="0" y="21"/>
                </a:lnTo>
                <a:lnTo>
                  <a:pt x="0" y="96"/>
                </a:lnTo>
                <a:lnTo>
                  <a:pt x="34" y="121"/>
                </a:lnTo>
                <a:lnTo>
                  <a:pt x="63" y="8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9" name="Freeform 3418"/>
          <p:cNvSpPr>
            <a:spLocks/>
          </p:cNvSpPr>
          <p:nvPr/>
        </p:nvSpPr>
        <p:spPr bwMode="auto">
          <a:xfrm>
            <a:off x="2162175" y="3817938"/>
            <a:ext cx="122238" cy="111125"/>
          </a:xfrm>
          <a:custGeom>
            <a:avLst/>
            <a:gdLst>
              <a:gd name="T0" fmla="*/ 0 w 154"/>
              <a:gd name="T1" fmla="*/ 2147483647 h 141"/>
              <a:gd name="T2" fmla="*/ 2147483647 w 154"/>
              <a:gd name="T3" fmla="*/ 2147483647 h 141"/>
              <a:gd name="T4" fmla="*/ 2147483647 w 154"/>
              <a:gd name="T5" fmla="*/ 2147483647 h 141"/>
              <a:gd name="T6" fmla="*/ 2147483647 w 154"/>
              <a:gd name="T7" fmla="*/ 2147483647 h 141"/>
              <a:gd name="T8" fmla="*/ 2147483647 w 154"/>
              <a:gd name="T9" fmla="*/ 2147483647 h 141"/>
              <a:gd name="T10" fmla="*/ 2147483647 w 154"/>
              <a:gd name="T11" fmla="*/ 2147483647 h 141"/>
              <a:gd name="T12" fmla="*/ 2147483647 w 154"/>
              <a:gd name="T13" fmla="*/ 2147483647 h 141"/>
              <a:gd name="T14" fmla="*/ 2147483647 w 154"/>
              <a:gd name="T15" fmla="*/ 2147483647 h 141"/>
              <a:gd name="T16" fmla="*/ 2147483647 w 154"/>
              <a:gd name="T17" fmla="*/ 2147483647 h 141"/>
              <a:gd name="T18" fmla="*/ 2147483647 w 154"/>
              <a:gd name="T19" fmla="*/ 2147483647 h 141"/>
              <a:gd name="T20" fmla="*/ 2147483647 w 154"/>
              <a:gd name="T21" fmla="*/ 2147483647 h 141"/>
              <a:gd name="T22" fmla="*/ 2147483647 w 154"/>
              <a:gd name="T23" fmla="*/ 0 h 141"/>
              <a:gd name="T24" fmla="*/ 0 w 154"/>
              <a:gd name="T25" fmla="*/ 2147483647 h 141"/>
              <a:gd name="T26" fmla="*/ 0 w 154"/>
              <a:gd name="T27" fmla="*/ 2147483647 h 1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141">
                <a:moveTo>
                  <a:pt x="0" y="141"/>
                </a:moveTo>
                <a:lnTo>
                  <a:pt x="26" y="141"/>
                </a:lnTo>
                <a:lnTo>
                  <a:pt x="52" y="140"/>
                </a:lnTo>
                <a:lnTo>
                  <a:pt x="76" y="138"/>
                </a:lnTo>
                <a:lnTo>
                  <a:pt x="102" y="137"/>
                </a:lnTo>
                <a:lnTo>
                  <a:pt x="128" y="136"/>
                </a:lnTo>
                <a:lnTo>
                  <a:pt x="154" y="135"/>
                </a:lnTo>
                <a:lnTo>
                  <a:pt x="154" y="72"/>
                </a:lnTo>
                <a:lnTo>
                  <a:pt x="152" y="72"/>
                </a:lnTo>
                <a:lnTo>
                  <a:pt x="154" y="70"/>
                </a:lnTo>
                <a:lnTo>
                  <a:pt x="154" y="67"/>
                </a:lnTo>
                <a:lnTo>
                  <a:pt x="63" y="0"/>
                </a:lnTo>
                <a:lnTo>
                  <a:pt x="0" y="85"/>
                </a:lnTo>
                <a:lnTo>
                  <a:pt x="0" y="14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0" name="Rectangle 3419"/>
          <p:cNvSpPr>
            <a:spLocks noChangeArrowheads="1"/>
          </p:cNvSpPr>
          <p:nvPr/>
        </p:nvSpPr>
        <p:spPr bwMode="auto">
          <a:xfrm>
            <a:off x="2284413" y="2674938"/>
            <a:ext cx="666750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1" name="Rectangle 3420"/>
          <p:cNvSpPr>
            <a:spLocks noChangeArrowheads="1"/>
          </p:cNvSpPr>
          <p:nvPr/>
        </p:nvSpPr>
        <p:spPr bwMode="auto">
          <a:xfrm>
            <a:off x="2284413" y="3506788"/>
            <a:ext cx="666750" cy="301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2" name="Rectangle 3421"/>
          <p:cNvSpPr>
            <a:spLocks noChangeArrowheads="1"/>
          </p:cNvSpPr>
          <p:nvPr/>
        </p:nvSpPr>
        <p:spPr bwMode="auto">
          <a:xfrm>
            <a:off x="2284413" y="3302000"/>
            <a:ext cx="666750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3" name="Rectangle 3422"/>
          <p:cNvSpPr>
            <a:spLocks noChangeArrowheads="1"/>
          </p:cNvSpPr>
          <p:nvPr/>
        </p:nvSpPr>
        <p:spPr bwMode="auto">
          <a:xfrm>
            <a:off x="2284413" y="3089275"/>
            <a:ext cx="666750" cy="17463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4" name="Rectangle 3423"/>
          <p:cNvSpPr>
            <a:spLocks noChangeArrowheads="1"/>
          </p:cNvSpPr>
          <p:nvPr/>
        </p:nvSpPr>
        <p:spPr bwMode="auto">
          <a:xfrm>
            <a:off x="2284413" y="2881313"/>
            <a:ext cx="666750" cy="174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5" name="Rectangle 3424"/>
          <p:cNvSpPr>
            <a:spLocks noChangeArrowheads="1"/>
          </p:cNvSpPr>
          <p:nvPr/>
        </p:nvSpPr>
        <p:spPr bwMode="auto">
          <a:xfrm>
            <a:off x="2284413" y="2693988"/>
            <a:ext cx="666750" cy="1873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6" name="Rectangle 3425"/>
          <p:cNvSpPr>
            <a:spLocks noChangeArrowheads="1"/>
          </p:cNvSpPr>
          <p:nvPr/>
        </p:nvSpPr>
        <p:spPr bwMode="auto">
          <a:xfrm>
            <a:off x="2284413" y="2898775"/>
            <a:ext cx="666750" cy="1905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7" name="Rectangle 3426"/>
          <p:cNvSpPr>
            <a:spLocks noChangeArrowheads="1"/>
          </p:cNvSpPr>
          <p:nvPr/>
        </p:nvSpPr>
        <p:spPr bwMode="auto">
          <a:xfrm>
            <a:off x="2284413" y="3106738"/>
            <a:ext cx="666750" cy="1952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8" name="Rectangle 3427"/>
          <p:cNvSpPr>
            <a:spLocks noChangeArrowheads="1"/>
          </p:cNvSpPr>
          <p:nvPr/>
        </p:nvSpPr>
        <p:spPr bwMode="auto">
          <a:xfrm>
            <a:off x="2284413" y="3321050"/>
            <a:ext cx="666750" cy="1857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89" name="Freeform 3428"/>
          <p:cNvSpPr>
            <a:spLocks/>
          </p:cNvSpPr>
          <p:nvPr/>
        </p:nvSpPr>
        <p:spPr bwMode="auto">
          <a:xfrm>
            <a:off x="2284413" y="3536950"/>
            <a:ext cx="666750" cy="215900"/>
          </a:xfrm>
          <a:custGeom>
            <a:avLst/>
            <a:gdLst>
              <a:gd name="T0" fmla="*/ 0 w 840"/>
              <a:gd name="T1" fmla="*/ 0 h 272"/>
              <a:gd name="T2" fmla="*/ 2147483647 w 840"/>
              <a:gd name="T3" fmla="*/ 0 h 272"/>
              <a:gd name="T4" fmla="*/ 2147483647 w 840"/>
              <a:gd name="T5" fmla="*/ 2147483647 h 272"/>
              <a:gd name="T6" fmla="*/ 2147483647 w 840"/>
              <a:gd name="T7" fmla="*/ 2147483647 h 272"/>
              <a:gd name="T8" fmla="*/ 2147483647 w 840"/>
              <a:gd name="T9" fmla="*/ 2147483647 h 272"/>
              <a:gd name="T10" fmla="*/ 2147483647 w 840"/>
              <a:gd name="T11" fmla="*/ 2147483647 h 272"/>
              <a:gd name="T12" fmla="*/ 2147483647 w 840"/>
              <a:gd name="T13" fmla="*/ 2147483647 h 272"/>
              <a:gd name="T14" fmla="*/ 2147483647 w 840"/>
              <a:gd name="T15" fmla="*/ 2147483647 h 272"/>
              <a:gd name="T16" fmla="*/ 2147483647 w 840"/>
              <a:gd name="T17" fmla="*/ 2147483647 h 272"/>
              <a:gd name="T18" fmla="*/ 2147483647 w 840"/>
              <a:gd name="T19" fmla="*/ 2147483647 h 272"/>
              <a:gd name="T20" fmla="*/ 2147483647 w 840"/>
              <a:gd name="T21" fmla="*/ 2147483647 h 272"/>
              <a:gd name="T22" fmla="*/ 2147483647 w 840"/>
              <a:gd name="T23" fmla="*/ 2147483647 h 272"/>
              <a:gd name="T24" fmla="*/ 2147483647 w 840"/>
              <a:gd name="T25" fmla="*/ 2147483647 h 272"/>
              <a:gd name="T26" fmla="*/ 2147483647 w 840"/>
              <a:gd name="T27" fmla="*/ 2147483647 h 272"/>
              <a:gd name="T28" fmla="*/ 0 w 840"/>
              <a:gd name="T29" fmla="*/ 2147483647 h 272"/>
              <a:gd name="T30" fmla="*/ 0 w 840"/>
              <a:gd name="T31" fmla="*/ 0 h 2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40" h="272">
                <a:moveTo>
                  <a:pt x="0" y="0"/>
                </a:moveTo>
                <a:lnTo>
                  <a:pt x="840" y="0"/>
                </a:lnTo>
                <a:lnTo>
                  <a:pt x="840" y="240"/>
                </a:lnTo>
                <a:lnTo>
                  <a:pt x="744" y="239"/>
                </a:lnTo>
                <a:lnTo>
                  <a:pt x="648" y="239"/>
                </a:lnTo>
                <a:lnTo>
                  <a:pt x="553" y="239"/>
                </a:lnTo>
                <a:lnTo>
                  <a:pt x="482" y="240"/>
                </a:lnTo>
                <a:lnTo>
                  <a:pt x="412" y="242"/>
                </a:lnTo>
                <a:lnTo>
                  <a:pt x="341" y="244"/>
                </a:lnTo>
                <a:lnTo>
                  <a:pt x="272" y="247"/>
                </a:lnTo>
                <a:lnTo>
                  <a:pt x="216" y="250"/>
                </a:lnTo>
                <a:lnTo>
                  <a:pt x="161" y="255"/>
                </a:lnTo>
                <a:lnTo>
                  <a:pt x="107" y="260"/>
                </a:lnTo>
                <a:lnTo>
                  <a:pt x="52" y="265"/>
                </a:lnTo>
                <a:lnTo>
                  <a:pt x="0" y="272"/>
                </a:lnTo>
                <a:lnTo>
                  <a:pt x="0" y="0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0" name="Line 3429"/>
          <p:cNvSpPr>
            <a:spLocks noChangeShapeType="1"/>
          </p:cNvSpPr>
          <p:nvPr/>
        </p:nvSpPr>
        <p:spPr bwMode="auto">
          <a:xfrm>
            <a:off x="2284413" y="2657475"/>
            <a:ext cx="1587" cy="17954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1" name="Freeform 3430"/>
          <p:cNvSpPr>
            <a:spLocks/>
          </p:cNvSpPr>
          <p:nvPr/>
        </p:nvSpPr>
        <p:spPr bwMode="auto">
          <a:xfrm>
            <a:off x="2951163" y="3946525"/>
            <a:ext cx="88900" cy="506413"/>
          </a:xfrm>
          <a:custGeom>
            <a:avLst/>
            <a:gdLst>
              <a:gd name="T0" fmla="*/ 2147483647 w 111"/>
              <a:gd name="T1" fmla="*/ 2147483647 h 638"/>
              <a:gd name="T2" fmla="*/ 2147483647 w 111"/>
              <a:gd name="T3" fmla="*/ 2147483647 h 638"/>
              <a:gd name="T4" fmla="*/ 2147483647 w 111"/>
              <a:gd name="T5" fmla="*/ 2147483647 h 638"/>
              <a:gd name="T6" fmla="*/ 0 w 111"/>
              <a:gd name="T7" fmla="*/ 2147483647 h 638"/>
              <a:gd name="T8" fmla="*/ 0 w 111"/>
              <a:gd name="T9" fmla="*/ 0 h 638"/>
              <a:gd name="T10" fmla="*/ 2147483647 w 111"/>
              <a:gd name="T11" fmla="*/ 2147483647 h 638"/>
              <a:gd name="T12" fmla="*/ 2147483647 w 111"/>
              <a:gd name="T13" fmla="*/ 2147483647 h 638"/>
              <a:gd name="T14" fmla="*/ 2147483647 w 111"/>
              <a:gd name="T15" fmla="*/ 2147483647 h 638"/>
              <a:gd name="T16" fmla="*/ 2147483647 w 111"/>
              <a:gd name="T17" fmla="*/ 2147483647 h 638"/>
              <a:gd name="T18" fmla="*/ 2147483647 w 111"/>
              <a:gd name="T19" fmla="*/ 2147483647 h 638"/>
              <a:gd name="T20" fmla="*/ 2147483647 w 111"/>
              <a:gd name="T21" fmla="*/ 2147483647 h 63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1" h="638">
                <a:moveTo>
                  <a:pt x="111" y="14"/>
                </a:moveTo>
                <a:lnTo>
                  <a:pt x="111" y="621"/>
                </a:lnTo>
                <a:lnTo>
                  <a:pt x="93" y="638"/>
                </a:lnTo>
                <a:lnTo>
                  <a:pt x="0" y="638"/>
                </a:lnTo>
                <a:lnTo>
                  <a:pt x="0" y="0"/>
                </a:lnTo>
                <a:lnTo>
                  <a:pt x="18" y="3"/>
                </a:lnTo>
                <a:lnTo>
                  <a:pt x="37" y="5"/>
                </a:lnTo>
                <a:lnTo>
                  <a:pt x="56" y="8"/>
                </a:lnTo>
                <a:lnTo>
                  <a:pt x="74" y="10"/>
                </a:lnTo>
                <a:lnTo>
                  <a:pt x="93" y="12"/>
                </a:lnTo>
                <a:lnTo>
                  <a:pt x="111" y="1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2" name="Freeform 3431"/>
          <p:cNvSpPr>
            <a:spLocks/>
          </p:cNvSpPr>
          <p:nvPr/>
        </p:nvSpPr>
        <p:spPr bwMode="auto">
          <a:xfrm>
            <a:off x="2951163" y="3727450"/>
            <a:ext cx="88900" cy="228600"/>
          </a:xfrm>
          <a:custGeom>
            <a:avLst/>
            <a:gdLst>
              <a:gd name="T0" fmla="*/ 2147483647 w 111"/>
              <a:gd name="T1" fmla="*/ 0 h 289"/>
              <a:gd name="T2" fmla="*/ 2147483647 w 111"/>
              <a:gd name="T3" fmla="*/ 2147483647 h 289"/>
              <a:gd name="T4" fmla="*/ 2147483647 w 111"/>
              <a:gd name="T5" fmla="*/ 2147483647 h 289"/>
              <a:gd name="T6" fmla="*/ 2147483647 w 111"/>
              <a:gd name="T7" fmla="*/ 2147483647 h 289"/>
              <a:gd name="T8" fmla="*/ 2147483647 w 111"/>
              <a:gd name="T9" fmla="*/ 2147483647 h 289"/>
              <a:gd name="T10" fmla="*/ 2147483647 w 111"/>
              <a:gd name="T11" fmla="*/ 2147483647 h 289"/>
              <a:gd name="T12" fmla="*/ 2147483647 w 111"/>
              <a:gd name="T13" fmla="*/ 2147483647 h 289"/>
              <a:gd name="T14" fmla="*/ 0 w 111"/>
              <a:gd name="T15" fmla="*/ 2147483647 h 289"/>
              <a:gd name="T16" fmla="*/ 0 w 111"/>
              <a:gd name="T17" fmla="*/ 2147483647 h 289"/>
              <a:gd name="T18" fmla="*/ 2147483647 w 111"/>
              <a:gd name="T19" fmla="*/ 0 h 289"/>
              <a:gd name="T20" fmla="*/ 2147483647 w 111"/>
              <a:gd name="T21" fmla="*/ 0 h 289"/>
              <a:gd name="T22" fmla="*/ 2147483647 w 111"/>
              <a:gd name="T23" fmla="*/ 0 h 289"/>
              <a:gd name="T24" fmla="*/ 2147483647 w 111"/>
              <a:gd name="T25" fmla="*/ 0 h 2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1" h="289">
                <a:moveTo>
                  <a:pt x="111" y="0"/>
                </a:moveTo>
                <a:lnTo>
                  <a:pt x="111" y="289"/>
                </a:lnTo>
                <a:lnTo>
                  <a:pt x="93" y="287"/>
                </a:lnTo>
                <a:lnTo>
                  <a:pt x="74" y="285"/>
                </a:lnTo>
                <a:lnTo>
                  <a:pt x="56" y="283"/>
                </a:lnTo>
                <a:lnTo>
                  <a:pt x="37" y="280"/>
                </a:lnTo>
                <a:lnTo>
                  <a:pt x="18" y="278"/>
                </a:lnTo>
                <a:lnTo>
                  <a:pt x="0" y="275"/>
                </a:lnTo>
                <a:lnTo>
                  <a:pt x="0" y="7"/>
                </a:lnTo>
                <a:lnTo>
                  <a:pt x="16" y="0"/>
                </a:lnTo>
                <a:lnTo>
                  <a:pt x="48" y="0"/>
                </a:lnTo>
                <a:lnTo>
                  <a:pt x="79" y="0"/>
                </a:lnTo>
                <a:lnTo>
                  <a:pt x="11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3" name="Line 3432"/>
          <p:cNvSpPr>
            <a:spLocks noChangeShapeType="1"/>
          </p:cNvSpPr>
          <p:nvPr/>
        </p:nvSpPr>
        <p:spPr bwMode="auto">
          <a:xfrm flipV="1">
            <a:off x="2951163" y="2635250"/>
            <a:ext cx="1587" cy="18176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4" name="Freeform 3433"/>
          <p:cNvSpPr>
            <a:spLocks/>
          </p:cNvSpPr>
          <p:nvPr/>
        </p:nvSpPr>
        <p:spPr bwMode="auto">
          <a:xfrm>
            <a:off x="3062288" y="3957638"/>
            <a:ext cx="104775" cy="495300"/>
          </a:xfrm>
          <a:custGeom>
            <a:avLst/>
            <a:gdLst>
              <a:gd name="T0" fmla="*/ 2147483647 w 133"/>
              <a:gd name="T1" fmla="*/ 2147483647 h 622"/>
              <a:gd name="T2" fmla="*/ 2147483647 w 133"/>
              <a:gd name="T3" fmla="*/ 2147483647 h 622"/>
              <a:gd name="T4" fmla="*/ 2147483647 w 133"/>
              <a:gd name="T5" fmla="*/ 2147483647 h 622"/>
              <a:gd name="T6" fmla="*/ 2147483647 w 133"/>
              <a:gd name="T7" fmla="*/ 2147483647 h 622"/>
              <a:gd name="T8" fmla="*/ 2147483647 w 133"/>
              <a:gd name="T9" fmla="*/ 2147483647 h 622"/>
              <a:gd name="T10" fmla="*/ 2147483647 w 133"/>
              <a:gd name="T11" fmla="*/ 2147483647 h 622"/>
              <a:gd name="T12" fmla="*/ 2147483647 w 133"/>
              <a:gd name="T13" fmla="*/ 2147483647 h 622"/>
              <a:gd name="T14" fmla="*/ 2147483647 w 133"/>
              <a:gd name="T15" fmla="*/ 2147483647 h 622"/>
              <a:gd name="T16" fmla="*/ 2147483647 w 133"/>
              <a:gd name="T17" fmla="*/ 2147483647 h 622"/>
              <a:gd name="T18" fmla="*/ 0 w 133"/>
              <a:gd name="T19" fmla="*/ 0 h 622"/>
              <a:gd name="T20" fmla="*/ 0 w 133"/>
              <a:gd name="T21" fmla="*/ 2147483647 h 622"/>
              <a:gd name="T22" fmla="*/ 2147483647 w 133"/>
              <a:gd name="T23" fmla="*/ 2147483647 h 622"/>
              <a:gd name="T24" fmla="*/ 2147483647 w 133"/>
              <a:gd name="T25" fmla="*/ 2147483647 h 6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3" h="622">
                <a:moveTo>
                  <a:pt x="133" y="622"/>
                </a:moveTo>
                <a:lnTo>
                  <a:pt x="133" y="5"/>
                </a:lnTo>
                <a:lnTo>
                  <a:pt x="119" y="5"/>
                </a:lnTo>
                <a:lnTo>
                  <a:pt x="104" y="5"/>
                </a:lnTo>
                <a:lnTo>
                  <a:pt x="89" y="5"/>
                </a:lnTo>
                <a:lnTo>
                  <a:pt x="74" y="5"/>
                </a:lnTo>
                <a:lnTo>
                  <a:pt x="60" y="4"/>
                </a:lnTo>
                <a:lnTo>
                  <a:pt x="44" y="3"/>
                </a:lnTo>
                <a:lnTo>
                  <a:pt x="23" y="2"/>
                </a:lnTo>
                <a:lnTo>
                  <a:pt x="0" y="0"/>
                </a:lnTo>
                <a:lnTo>
                  <a:pt x="0" y="590"/>
                </a:lnTo>
                <a:lnTo>
                  <a:pt x="30" y="622"/>
                </a:lnTo>
                <a:lnTo>
                  <a:pt x="133" y="6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5" name="Freeform 3434"/>
          <p:cNvSpPr>
            <a:spLocks/>
          </p:cNvSpPr>
          <p:nvPr/>
        </p:nvSpPr>
        <p:spPr bwMode="auto">
          <a:xfrm>
            <a:off x="3062288" y="3724275"/>
            <a:ext cx="104775" cy="168275"/>
          </a:xfrm>
          <a:custGeom>
            <a:avLst/>
            <a:gdLst>
              <a:gd name="T0" fmla="*/ 0 w 133"/>
              <a:gd name="T1" fmla="*/ 2147483647 h 213"/>
              <a:gd name="T2" fmla="*/ 0 w 133"/>
              <a:gd name="T3" fmla="*/ 2147483647 h 213"/>
              <a:gd name="T4" fmla="*/ 2147483647 w 133"/>
              <a:gd name="T5" fmla="*/ 2147483647 h 213"/>
              <a:gd name="T6" fmla="*/ 2147483647 w 133"/>
              <a:gd name="T7" fmla="*/ 2147483647 h 213"/>
              <a:gd name="T8" fmla="*/ 2147483647 w 133"/>
              <a:gd name="T9" fmla="*/ 0 h 213"/>
              <a:gd name="T10" fmla="*/ 2147483647 w 133"/>
              <a:gd name="T11" fmla="*/ 2147483647 h 213"/>
              <a:gd name="T12" fmla="*/ 2147483647 w 133"/>
              <a:gd name="T13" fmla="*/ 2147483647 h 213"/>
              <a:gd name="T14" fmla="*/ 2147483647 w 133"/>
              <a:gd name="T15" fmla="*/ 2147483647 h 213"/>
              <a:gd name="T16" fmla="*/ 2147483647 w 133"/>
              <a:gd name="T17" fmla="*/ 2147483647 h 213"/>
              <a:gd name="T18" fmla="*/ 2147483647 w 133"/>
              <a:gd name="T19" fmla="*/ 2147483647 h 213"/>
              <a:gd name="T20" fmla="*/ 2147483647 w 133"/>
              <a:gd name="T21" fmla="*/ 2147483647 h 213"/>
              <a:gd name="T22" fmla="*/ 2147483647 w 133"/>
              <a:gd name="T23" fmla="*/ 2147483647 h 213"/>
              <a:gd name="T24" fmla="*/ 0 w 133"/>
              <a:gd name="T25" fmla="*/ 2147483647 h 2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3" h="213">
                <a:moveTo>
                  <a:pt x="0" y="5"/>
                </a:moveTo>
                <a:lnTo>
                  <a:pt x="0" y="155"/>
                </a:lnTo>
                <a:lnTo>
                  <a:pt x="80" y="213"/>
                </a:lnTo>
                <a:lnTo>
                  <a:pt x="133" y="142"/>
                </a:lnTo>
                <a:lnTo>
                  <a:pt x="133" y="0"/>
                </a:lnTo>
                <a:lnTo>
                  <a:pt x="119" y="2"/>
                </a:lnTo>
                <a:lnTo>
                  <a:pt x="104" y="3"/>
                </a:lnTo>
                <a:lnTo>
                  <a:pt x="90" y="3"/>
                </a:lnTo>
                <a:lnTo>
                  <a:pt x="74" y="4"/>
                </a:lnTo>
                <a:lnTo>
                  <a:pt x="60" y="4"/>
                </a:lnTo>
                <a:lnTo>
                  <a:pt x="45" y="5"/>
                </a:lnTo>
                <a:lnTo>
                  <a:pt x="23" y="5"/>
                </a:lnTo>
                <a:lnTo>
                  <a:pt x="0" y="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6" name="Freeform 3435"/>
          <p:cNvSpPr>
            <a:spLocks/>
          </p:cNvSpPr>
          <p:nvPr/>
        </p:nvSpPr>
        <p:spPr bwMode="auto">
          <a:xfrm>
            <a:off x="3062288" y="3836988"/>
            <a:ext cx="104775" cy="125412"/>
          </a:xfrm>
          <a:custGeom>
            <a:avLst/>
            <a:gdLst>
              <a:gd name="T0" fmla="*/ 2147483647 w 133"/>
              <a:gd name="T1" fmla="*/ 2147483647 h 159"/>
              <a:gd name="T2" fmla="*/ 2147483647 w 133"/>
              <a:gd name="T3" fmla="*/ 0 h 159"/>
              <a:gd name="T4" fmla="*/ 2147483647 w 133"/>
              <a:gd name="T5" fmla="*/ 2147483647 h 159"/>
              <a:gd name="T6" fmla="*/ 2147483647 w 133"/>
              <a:gd name="T7" fmla="*/ 2147483647 h 159"/>
              <a:gd name="T8" fmla="*/ 2147483647 w 133"/>
              <a:gd name="T9" fmla="*/ 2147483647 h 159"/>
              <a:gd name="T10" fmla="*/ 2147483647 w 133"/>
              <a:gd name="T11" fmla="*/ 2147483647 h 159"/>
              <a:gd name="T12" fmla="*/ 2147483647 w 133"/>
              <a:gd name="T13" fmla="*/ 2147483647 h 159"/>
              <a:gd name="T14" fmla="*/ 2147483647 w 133"/>
              <a:gd name="T15" fmla="*/ 2147483647 h 159"/>
              <a:gd name="T16" fmla="*/ 2147483647 w 133"/>
              <a:gd name="T17" fmla="*/ 2147483647 h 159"/>
              <a:gd name="T18" fmla="*/ 2147483647 w 133"/>
              <a:gd name="T19" fmla="*/ 2147483647 h 159"/>
              <a:gd name="T20" fmla="*/ 0 w 133"/>
              <a:gd name="T21" fmla="*/ 2147483647 h 159"/>
              <a:gd name="T22" fmla="*/ 0 w 133"/>
              <a:gd name="T23" fmla="*/ 2147483647 h 159"/>
              <a:gd name="T24" fmla="*/ 2147483647 w 133"/>
              <a:gd name="T25" fmla="*/ 2147483647 h 1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3" h="159">
                <a:moveTo>
                  <a:pt x="53" y="108"/>
                </a:moveTo>
                <a:lnTo>
                  <a:pt x="133" y="0"/>
                </a:lnTo>
                <a:lnTo>
                  <a:pt x="133" y="159"/>
                </a:lnTo>
                <a:lnTo>
                  <a:pt x="119" y="159"/>
                </a:lnTo>
                <a:lnTo>
                  <a:pt x="104" y="159"/>
                </a:lnTo>
                <a:lnTo>
                  <a:pt x="89" y="159"/>
                </a:lnTo>
                <a:lnTo>
                  <a:pt x="74" y="159"/>
                </a:lnTo>
                <a:lnTo>
                  <a:pt x="60" y="158"/>
                </a:lnTo>
                <a:lnTo>
                  <a:pt x="44" y="157"/>
                </a:lnTo>
                <a:lnTo>
                  <a:pt x="23" y="156"/>
                </a:lnTo>
                <a:lnTo>
                  <a:pt x="0" y="154"/>
                </a:lnTo>
                <a:lnTo>
                  <a:pt x="0" y="69"/>
                </a:lnTo>
                <a:lnTo>
                  <a:pt x="53" y="10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7" name="Rectangle 3436"/>
          <p:cNvSpPr>
            <a:spLocks noChangeArrowheads="1"/>
          </p:cNvSpPr>
          <p:nvPr/>
        </p:nvSpPr>
        <p:spPr bwMode="auto">
          <a:xfrm>
            <a:off x="3167063" y="2674938"/>
            <a:ext cx="666750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98" name="Rectangle 3437"/>
          <p:cNvSpPr>
            <a:spLocks noChangeArrowheads="1"/>
          </p:cNvSpPr>
          <p:nvPr/>
        </p:nvSpPr>
        <p:spPr bwMode="auto">
          <a:xfrm>
            <a:off x="3167063" y="3506788"/>
            <a:ext cx="666750" cy="301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099" name="Rectangle 3438"/>
          <p:cNvSpPr>
            <a:spLocks noChangeArrowheads="1"/>
          </p:cNvSpPr>
          <p:nvPr/>
        </p:nvSpPr>
        <p:spPr bwMode="auto">
          <a:xfrm>
            <a:off x="3167063" y="3302000"/>
            <a:ext cx="666750" cy="19050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0" name="Rectangle 3439"/>
          <p:cNvSpPr>
            <a:spLocks noChangeArrowheads="1"/>
          </p:cNvSpPr>
          <p:nvPr/>
        </p:nvSpPr>
        <p:spPr bwMode="auto">
          <a:xfrm>
            <a:off x="3167063" y="3089275"/>
            <a:ext cx="666750" cy="17463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1" name="Rectangle 3440"/>
          <p:cNvSpPr>
            <a:spLocks noChangeArrowheads="1"/>
          </p:cNvSpPr>
          <p:nvPr/>
        </p:nvSpPr>
        <p:spPr bwMode="auto">
          <a:xfrm>
            <a:off x="3167063" y="2881313"/>
            <a:ext cx="666750" cy="17462"/>
          </a:xfrm>
          <a:prstGeom prst="rect">
            <a:avLst/>
          </a:prstGeom>
          <a:solidFill>
            <a:srgbClr val="373146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2" name="Rectangle 3441"/>
          <p:cNvSpPr>
            <a:spLocks noChangeArrowheads="1"/>
          </p:cNvSpPr>
          <p:nvPr/>
        </p:nvSpPr>
        <p:spPr bwMode="auto">
          <a:xfrm>
            <a:off x="3167063" y="3321050"/>
            <a:ext cx="666750" cy="185738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3" name="Rectangle 3442"/>
          <p:cNvSpPr>
            <a:spLocks noChangeArrowheads="1"/>
          </p:cNvSpPr>
          <p:nvPr/>
        </p:nvSpPr>
        <p:spPr bwMode="auto">
          <a:xfrm>
            <a:off x="3167063" y="3106738"/>
            <a:ext cx="666750" cy="195262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4" name="Rectangle 3443"/>
          <p:cNvSpPr>
            <a:spLocks noChangeArrowheads="1"/>
          </p:cNvSpPr>
          <p:nvPr/>
        </p:nvSpPr>
        <p:spPr bwMode="auto">
          <a:xfrm>
            <a:off x="3167063" y="2898775"/>
            <a:ext cx="666750" cy="190500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5" name="Rectangle 3444"/>
          <p:cNvSpPr>
            <a:spLocks noChangeArrowheads="1"/>
          </p:cNvSpPr>
          <p:nvPr/>
        </p:nvSpPr>
        <p:spPr bwMode="auto">
          <a:xfrm>
            <a:off x="3167063" y="2693988"/>
            <a:ext cx="666750" cy="187325"/>
          </a:xfrm>
          <a:prstGeom prst="rect">
            <a:avLst/>
          </a:prstGeom>
          <a:solidFill>
            <a:srgbClr val="826F6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06" name="Freeform 3445"/>
          <p:cNvSpPr>
            <a:spLocks/>
          </p:cNvSpPr>
          <p:nvPr/>
        </p:nvSpPr>
        <p:spPr bwMode="auto">
          <a:xfrm>
            <a:off x="3167063" y="3536950"/>
            <a:ext cx="666750" cy="187325"/>
          </a:xfrm>
          <a:custGeom>
            <a:avLst/>
            <a:gdLst>
              <a:gd name="T0" fmla="*/ 0 w 840"/>
              <a:gd name="T1" fmla="*/ 2147483647 h 235"/>
              <a:gd name="T2" fmla="*/ 2147483647 w 840"/>
              <a:gd name="T3" fmla="*/ 2147483647 h 235"/>
              <a:gd name="T4" fmla="*/ 2147483647 w 840"/>
              <a:gd name="T5" fmla="*/ 2147483647 h 235"/>
              <a:gd name="T6" fmla="*/ 2147483647 w 840"/>
              <a:gd name="T7" fmla="*/ 2147483647 h 235"/>
              <a:gd name="T8" fmla="*/ 2147483647 w 840"/>
              <a:gd name="T9" fmla="*/ 2147483647 h 235"/>
              <a:gd name="T10" fmla="*/ 2147483647 w 840"/>
              <a:gd name="T11" fmla="*/ 2147483647 h 235"/>
              <a:gd name="T12" fmla="*/ 2147483647 w 840"/>
              <a:gd name="T13" fmla="*/ 2147483647 h 235"/>
              <a:gd name="T14" fmla="*/ 2147483647 w 840"/>
              <a:gd name="T15" fmla="*/ 2147483647 h 235"/>
              <a:gd name="T16" fmla="*/ 2147483647 w 840"/>
              <a:gd name="T17" fmla="*/ 2147483647 h 235"/>
              <a:gd name="T18" fmla="*/ 2147483647 w 840"/>
              <a:gd name="T19" fmla="*/ 2147483647 h 235"/>
              <a:gd name="T20" fmla="*/ 2147483647 w 840"/>
              <a:gd name="T21" fmla="*/ 2147483647 h 235"/>
              <a:gd name="T22" fmla="*/ 2147483647 w 840"/>
              <a:gd name="T23" fmla="*/ 2147483647 h 235"/>
              <a:gd name="T24" fmla="*/ 2147483647 w 840"/>
              <a:gd name="T25" fmla="*/ 2147483647 h 235"/>
              <a:gd name="T26" fmla="*/ 2147483647 w 840"/>
              <a:gd name="T27" fmla="*/ 2147483647 h 235"/>
              <a:gd name="T28" fmla="*/ 2147483647 w 840"/>
              <a:gd name="T29" fmla="*/ 2147483647 h 235"/>
              <a:gd name="T30" fmla="*/ 2147483647 w 840"/>
              <a:gd name="T31" fmla="*/ 2147483647 h 235"/>
              <a:gd name="T32" fmla="*/ 2147483647 w 840"/>
              <a:gd name="T33" fmla="*/ 2147483647 h 235"/>
              <a:gd name="T34" fmla="*/ 2147483647 w 840"/>
              <a:gd name="T35" fmla="*/ 2147483647 h 235"/>
              <a:gd name="T36" fmla="*/ 2147483647 w 840"/>
              <a:gd name="T37" fmla="*/ 2147483647 h 235"/>
              <a:gd name="T38" fmla="*/ 2147483647 w 840"/>
              <a:gd name="T39" fmla="*/ 2147483647 h 235"/>
              <a:gd name="T40" fmla="*/ 2147483647 w 840"/>
              <a:gd name="T41" fmla="*/ 2147483647 h 235"/>
              <a:gd name="T42" fmla="*/ 2147483647 w 840"/>
              <a:gd name="T43" fmla="*/ 2147483647 h 235"/>
              <a:gd name="T44" fmla="*/ 2147483647 w 840"/>
              <a:gd name="T45" fmla="*/ 2147483647 h 235"/>
              <a:gd name="T46" fmla="*/ 2147483647 w 840"/>
              <a:gd name="T47" fmla="*/ 2147483647 h 235"/>
              <a:gd name="T48" fmla="*/ 2147483647 w 840"/>
              <a:gd name="T49" fmla="*/ 2147483647 h 235"/>
              <a:gd name="T50" fmla="*/ 2147483647 w 840"/>
              <a:gd name="T51" fmla="*/ 2147483647 h 235"/>
              <a:gd name="T52" fmla="*/ 2147483647 w 840"/>
              <a:gd name="T53" fmla="*/ 2147483647 h 235"/>
              <a:gd name="T54" fmla="*/ 2147483647 w 840"/>
              <a:gd name="T55" fmla="*/ 2147483647 h 235"/>
              <a:gd name="T56" fmla="*/ 2147483647 w 840"/>
              <a:gd name="T57" fmla="*/ 2147483647 h 235"/>
              <a:gd name="T58" fmla="*/ 2147483647 w 840"/>
              <a:gd name="T59" fmla="*/ 2147483647 h 235"/>
              <a:gd name="T60" fmla="*/ 2147483647 w 840"/>
              <a:gd name="T61" fmla="*/ 2147483647 h 235"/>
              <a:gd name="T62" fmla="*/ 2147483647 w 840"/>
              <a:gd name="T63" fmla="*/ 2147483647 h 235"/>
              <a:gd name="T64" fmla="*/ 2147483647 w 840"/>
              <a:gd name="T65" fmla="*/ 2147483647 h 235"/>
              <a:gd name="T66" fmla="*/ 2147483647 w 840"/>
              <a:gd name="T67" fmla="*/ 2147483647 h 235"/>
              <a:gd name="T68" fmla="*/ 2147483647 w 840"/>
              <a:gd name="T69" fmla="*/ 2147483647 h 235"/>
              <a:gd name="T70" fmla="*/ 2147483647 w 840"/>
              <a:gd name="T71" fmla="*/ 2147483647 h 235"/>
              <a:gd name="T72" fmla="*/ 2147483647 w 840"/>
              <a:gd name="T73" fmla="*/ 2147483647 h 235"/>
              <a:gd name="T74" fmla="*/ 2147483647 w 840"/>
              <a:gd name="T75" fmla="*/ 2147483647 h 235"/>
              <a:gd name="T76" fmla="*/ 2147483647 w 840"/>
              <a:gd name="T77" fmla="*/ 0 h 235"/>
              <a:gd name="T78" fmla="*/ 0 w 840"/>
              <a:gd name="T79" fmla="*/ 0 h 235"/>
              <a:gd name="T80" fmla="*/ 0 w 840"/>
              <a:gd name="T81" fmla="*/ 2147483647 h 23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40" h="235">
                <a:moveTo>
                  <a:pt x="0" y="235"/>
                </a:moveTo>
                <a:lnTo>
                  <a:pt x="5" y="235"/>
                </a:lnTo>
                <a:lnTo>
                  <a:pt x="10" y="234"/>
                </a:lnTo>
                <a:lnTo>
                  <a:pt x="15" y="234"/>
                </a:lnTo>
                <a:lnTo>
                  <a:pt x="21" y="233"/>
                </a:lnTo>
                <a:lnTo>
                  <a:pt x="26" y="232"/>
                </a:lnTo>
                <a:lnTo>
                  <a:pt x="31" y="232"/>
                </a:lnTo>
                <a:lnTo>
                  <a:pt x="51" y="228"/>
                </a:lnTo>
                <a:lnTo>
                  <a:pt x="70" y="225"/>
                </a:lnTo>
                <a:lnTo>
                  <a:pt x="89" y="220"/>
                </a:lnTo>
                <a:lnTo>
                  <a:pt x="108" y="215"/>
                </a:lnTo>
                <a:lnTo>
                  <a:pt x="128" y="210"/>
                </a:lnTo>
                <a:lnTo>
                  <a:pt x="146" y="205"/>
                </a:lnTo>
                <a:lnTo>
                  <a:pt x="166" y="201"/>
                </a:lnTo>
                <a:lnTo>
                  <a:pt x="186" y="196"/>
                </a:lnTo>
                <a:lnTo>
                  <a:pt x="205" y="192"/>
                </a:lnTo>
                <a:lnTo>
                  <a:pt x="230" y="187"/>
                </a:lnTo>
                <a:lnTo>
                  <a:pt x="255" y="182"/>
                </a:lnTo>
                <a:lnTo>
                  <a:pt x="279" y="178"/>
                </a:lnTo>
                <a:lnTo>
                  <a:pt x="305" y="175"/>
                </a:lnTo>
                <a:lnTo>
                  <a:pt x="331" y="172"/>
                </a:lnTo>
                <a:lnTo>
                  <a:pt x="363" y="169"/>
                </a:lnTo>
                <a:lnTo>
                  <a:pt x="395" y="167"/>
                </a:lnTo>
                <a:lnTo>
                  <a:pt x="427" y="166"/>
                </a:lnTo>
                <a:lnTo>
                  <a:pt x="460" y="166"/>
                </a:lnTo>
                <a:lnTo>
                  <a:pt x="492" y="166"/>
                </a:lnTo>
                <a:lnTo>
                  <a:pt x="524" y="167"/>
                </a:lnTo>
                <a:lnTo>
                  <a:pt x="556" y="168"/>
                </a:lnTo>
                <a:lnTo>
                  <a:pt x="588" y="170"/>
                </a:lnTo>
                <a:lnTo>
                  <a:pt x="617" y="173"/>
                </a:lnTo>
                <a:lnTo>
                  <a:pt x="644" y="175"/>
                </a:lnTo>
                <a:lnTo>
                  <a:pt x="673" y="178"/>
                </a:lnTo>
                <a:lnTo>
                  <a:pt x="701" y="182"/>
                </a:lnTo>
                <a:lnTo>
                  <a:pt x="729" y="186"/>
                </a:lnTo>
                <a:lnTo>
                  <a:pt x="757" y="190"/>
                </a:lnTo>
                <a:lnTo>
                  <a:pt x="785" y="193"/>
                </a:lnTo>
                <a:lnTo>
                  <a:pt x="812" y="197"/>
                </a:lnTo>
                <a:lnTo>
                  <a:pt x="840" y="200"/>
                </a:lnTo>
                <a:lnTo>
                  <a:pt x="840" y="0"/>
                </a:lnTo>
                <a:lnTo>
                  <a:pt x="0" y="0"/>
                </a:lnTo>
                <a:lnTo>
                  <a:pt x="0" y="235"/>
                </a:lnTo>
                <a:close/>
              </a:path>
            </a:pathLst>
          </a:custGeom>
          <a:solidFill>
            <a:srgbClr val="826F6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7" name="Line 3446"/>
          <p:cNvSpPr>
            <a:spLocks noChangeShapeType="1"/>
          </p:cNvSpPr>
          <p:nvPr/>
        </p:nvSpPr>
        <p:spPr bwMode="auto">
          <a:xfrm flipV="1">
            <a:off x="3167063" y="2630488"/>
            <a:ext cx="1587" cy="1822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8" name="Freeform 3447"/>
          <p:cNvSpPr>
            <a:spLocks/>
          </p:cNvSpPr>
          <p:nvPr/>
        </p:nvSpPr>
        <p:spPr bwMode="auto">
          <a:xfrm>
            <a:off x="3833813" y="3875088"/>
            <a:ext cx="98425" cy="577850"/>
          </a:xfrm>
          <a:custGeom>
            <a:avLst/>
            <a:gdLst>
              <a:gd name="T0" fmla="*/ 0 w 124"/>
              <a:gd name="T1" fmla="*/ 2147483647 h 727"/>
              <a:gd name="T2" fmla="*/ 0 w 124"/>
              <a:gd name="T3" fmla="*/ 2147483647 h 727"/>
              <a:gd name="T4" fmla="*/ 2147483647 w 124"/>
              <a:gd name="T5" fmla="*/ 2147483647 h 727"/>
              <a:gd name="T6" fmla="*/ 2147483647 w 124"/>
              <a:gd name="T7" fmla="*/ 2147483647 h 727"/>
              <a:gd name="T8" fmla="*/ 2147483647 w 124"/>
              <a:gd name="T9" fmla="*/ 2147483647 h 727"/>
              <a:gd name="T10" fmla="*/ 2147483647 w 124"/>
              <a:gd name="T11" fmla="*/ 2147483647 h 727"/>
              <a:gd name="T12" fmla="*/ 2147483647 w 124"/>
              <a:gd name="T13" fmla="*/ 0 h 727"/>
              <a:gd name="T14" fmla="*/ 2147483647 w 124"/>
              <a:gd name="T15" fmla="*/ 0 h 727"/>
              <a:gd name="T16" fmla="*/ 2147483647 w 124"/>
              <a:gd name="T17" fmla="*/ 2147483647 h 727"/>
              <a:gd name="T18" fmla="*/ 2147483647 w 124"/>
              <a:gd name="T19" fmla="*/ 2147483647 h 727"/>
              <a:gd name="T20" fmla="*/ 2147483647 w 124"/>
              <a:gd name="T21" fmla="*/ 2147483647 h 727"/>
              <a:gd name="T22" fmla="*/ 0 w 124"/>
              <a:gd name="T23" fmla="*/ 2147483647 h 72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4" h="727">
                <a:moveTo>
                  <a:pt x="0" y="727"/>
                </a:moveTo>
                <a:lnTo>
                  <a:pt x="0" y="2"/>
                </a:lnTo>
                <a:lnTo>
                  <a:pt x="21" y="2"/>
                </a:lnTo>
                <a:lnTo>
                  <a:pt x="41" y="1"/>
                </a:lnTo>
                <a:lnTo>
                  <a:pt x="62" y="1"/>
                </a:lnTo>
                <a:lnTo>
                  <a:pt x="83" y="1"/>
                </a:lnTo>
                <a:lnTo>
                  <a:pt x="103" y="0"/>
                </a:lnTo>
                <a:lnTo>
                  <a:pt x="124" y="0"/>
                </a:lnTo>
                <a:lnTo>
                  <a:pt x="124" y="720"/>
                </a:lnTo>
                <a:lnTo>
                  <a:pt x="95" y="689"/>
                </a:lnTo>
                <a:lnTo>
                  <a:pt x="54" y="727"/>
                </a:lnTo>
                <a:lnTo>
                  <a:pt x="0" y="72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9" name="Freeform 3448"/>
          <p:cNvSpPr>
            <a:spLocks/>
          </p:cNvSpPr>
          <p:nvPr/>
        </p:nvSpPr>
        <p:spPr bwMode="auto">
          <a:xfrm>
            <a:off x="3833813" y="3781425"/>
            <a:ext cx="98425" cy="95250"/>
          </a:xfrm>
          <a:custGeom>
            <a:avLst/>
            <a:gdLst>
              <a:gd name="T0" fmla="*/ 2147483647 w 124"/>
              <a:gd name="T1" fmla="*/ 0 h 121"/>
              <a:gd name="T2" fmla="*/ 2147483647 w 124"/>
              <a:gd name="T3" fmla="*/ 2147483647 h 121"/>
              <a:gd name="T4" fmla="*/ 2147483647 w 124"/>
              <a:gd name="T5" fmla="*/ 2147483647 h 121"/>
              <a:gd name="T6" fmla="*/ 2147483647 w 124"/>
              <a:gd name="T7" fmla="*/ 2147483647 h 121"/>
              <a:gd name="T8" fmla="*/ 2147483647 w 124"/>
              <a:gd name="T9" fmla="*/ 2147483647 h 121"/>
              <a:gd name="T10" fmla="*/ 2147483647 w 124"/>
              <a:gd name="T11" fmla="*/ 2147483647 h 121"/>
              <a:gd name="T12" fmla="*/ 2147483647 w 124"/>
              <a:gd name="T13" fmla="*/ 2147483647 h 121"/>
              <a:gd name="T14" fmla="*/ 0 w 124"/>
              <a:gd name="T15" fmla="*/ 2147483647 h 121"/>
              <a:gd name="T16" fmla="*/ 0 w 124"/>
              <a:gd name="T17" fmla="*/ 2147483647 h 121"/>
              <a:gd name="T18" fmla="*/ 2147483647 w 124"/>
              <a:gd name="T19" fmla="*/ 2147483647 h 121"/>
              <a:gd name="T20" fmla="*/ 2147483647 w 124"/>
              <a:gd name="T21" fmla="*/ 2147483647 h 121"/>
              <a:gd name="T22" fmla="*/ 2147483647 w 124"/>
              <a:gd name="T23" fmla="*/ 2147483647 h 121"/>
              <a:gd name="T24" fmla="*/ 2147483647 w 124"/>
              <a:gd name="T25" fmla="*/ 0 h 12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4" h="121">
                <a:moveTo>
                  <a:pt x="124" y="0"/>
                </a:moveTo>
                <a:lnTo>
                  <a:pt x="124" y="119"/>
                </a:lnTo>
                <a:lnTo>
                  <a:pt x="103" y="119"/>
                </a:lnTo>
                <a:lnTo>
                  <a:pt x="83" y="120"/>
                </a:lnTo>
                <a:lnTo>
                  <a:pt x="62" y="120"/>
                </a:lnTo>
                <a:lnTo>
                  <a:pt x="41" y="120"/>
                </a:lnTo>
                <a:lnTo>
                  <a:pt x="21" y="121"/>
                </a:lnTo>
                <a:lnTo>
                  <a:pt x="0" y="121"/>
                </a:lnTo>
                <a:lnTo>
                  <a:pt x="0" y="85"/>
                </a:lnTo>
                <a:lnTo>
                  <a:pt x="47" y="72"/>
                </a:lnTo>
                <a:lnTo>
                  <a:pt x="33" y="25"/>
                </a:lnTo>
                <a:lnTo>
                  <a:pt x="96" y="7"/>
                </a:lnTo>
                <a:lnTo>
                  <a:pt x="12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0" name="Freeform 3449"/>
          <p:cNvSpPr>
            <a:spLocks/>
          </p:cNvSpPr>
          <p:nvPr/>
        </p:nvSpPr>
        <p:spPr bwMode="auto">
          <a:xfrm>
            <a:off x="3833813" y="3695700"/>
            <a:ext cx="84137" cy="147638"/>
          </a:xfrm>
          <a:custGeom>
            <a:avLst/>
            <a:gdLst>
              <a:gd name="T0" fmla="*/ 2147483647 w 106"/>
              <a:gd name="T1" fmla="*/ 2147483647 h 186"/>
              <a:gd name="T2" fmla="*/ 2147483647 w 106"/>
              <a:gd name="T3" fmla="*/ 2147483647 h 186"/>
              <a:gd name="T4" fmla="*/ 2147483647 w 106"/>
              <a:gd name="T5" fmla="*/ 2147483647 h 186"/>
              <a:gd name="T6" fmla="*/ 2147483647 w 106"/>
              <a:gd name="T7" fmla="*/ 2147483647 h 186"/>
              <a:gd name="T8" fmla="*/ 2147483647 w 106"/>
              <a:gd name="T9" fmla="*/ 2147483647 h 186"/>
              <a:gd name="T10" fmla="*/ 2147483647 w 106"/>
              <a:gd name="T11" fmla="*/ 2147483647 h 186"/>
              <a:gd name="T12" fmla="*/ 2147483647 w 106"/>
              <a:gd name="T13" fmla="*/ 2147483647 h 186"/>
              <a:gd name="T14" fmla="*/ 2147483647 w 106"/>
              <a:gd name="T15" fmla="*/ 2147483647 h 186"/>
              <a:gd name="T16" fmla="*/ 2147483647 w 106"/>
              <a:gd name="T17" fmla="*/ 2147483647 h 186"/>
              <a:gd name="T18" fmla="*/ 2147483647 w 106"/>
              <a:gd name="T19" fmla="*/ 2147483647 h 186"/>
              <a:gd name="T20" fmla="*/ 2147483647 w 106"/>
              <a:gd name="T21" fmla="*/ 2147483647 h 186"/>
              <a:gd name="T22" fmla="*/ 2147483647 w 106"/>
              <a:gd name="T23" fmla="*/ 2147483647 h 186"/>
              <a:gd name="T24" fmla="*/ 2147483647 w 106"/>
              <a:gd name="T25" fmla="*/ 2147483647 h 186"/>
              <a:gd name="T26" fmla="*/ 0 w 106"/>
              <a:gd name="T27" fmla="*/ 0 h 186"/>
              <a:gd name="T28" fmla="*/ 0 w 106"/>
              <a:gd name="T29" fmla="*/ 2147483647 h 186"/>
              <a:gd name="T30" fmla="*/ 2147483647 w 106"/>
              <a:gd name="T31" fmla="*/ 2147483647 h 186"/>
              <a:gd name="T32" fmla="*/ 2147483647 w 106"/>
              <a:gd name="T33" fmla="*/ 2147483647 h 186"/>
              <a:gd name="T34" fmla="*/ 2147483647 w 106"/>
              <a:gd name="T35" fmla="*/ 2147483647 h 18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86">
                <a:moveTo>
                  <a:pt x="6" y="37"/>
                </a:moveTo>
                <a:lnTo>
                  <a:pt x="106" y="8"/>
                </a:lnTo>
                <a:lnTo>
                  <a:pt x="102" y="8"/>
                </a:lnTo>
                <a:lnTo>
                  <a:pt x="98" y="8"/>
                </a:lnTo>
                <a:lnTo>
                  <a:pt x="94" y="8"/>
                </a:lnTo>
                <a:lnTo>
                  <a:pt x="90" y="7"/>
                </a:lnTo>
                <a:lnTo>
                  <a:pt x="86" y="7"/>
                </a:lnTo>
                <a:lnTo>
                  <a:pt x="82" y="7"/>
                </a:lnTo>
                <a:lnTo>
                  <a:pt x="68" y="6"/>
                </a:lnTo>
                <a:lnTo>
                  <a:pt x="55" y="5"/>
                </a:lnTo>
                <a:lnTo>
                  <a:pt x="40" y="4"/>
                </a:lnTo>
                <a:lnTo>
                  <a:pt x="27" y="2"/>
                </a:lnTo>
                <a:lnTo>
                  <a:pt x="14" y="1"/>
                </a:lnTo>
                <a:lnTo>
                  <a:pt x="0" y="0"/>
                </a:lnTo>
                <a:lnTo>
                  <a:pt x="0" y="122"/>
                </a:lnTo>
                <a:lnTo>
                  <a:pt x="19" y="186"/>
                </a:lnTo>
                <a:lnTo>
                  <a:pt x="47" y="179"/>
                </a:lnTo>
                <a:lnTo>
                  <a:pt x="6" y="3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1" name="Line 3450"/>
          <p:cNvSpPr>
            <a:spLocks noChangeShapeType="1"/>
          </p:cNvSpPr>
          <p:nvPr/>
        </p:nvSpPr>
        <p:spPr bwMode="auto">
          <a:xfrm flipV="1">
            <a:off x="3833813" y="2611438"/>
            <a:ext cx="1587" cy="1841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2" name="Freeform 3451"/>
          <p:cNvSpPr>
            <a:spLocks/>
          </p:cNvSpPr>
          <p:nvPr/>
        </p:nvSpPr>
        <p:spPr bwMode="auto">
          <a:xfrm>
            <a:off x="3932238" y="3875088"/>
            <a:ext cx="117475" cy="577850"/>
          </a:xfrm>
          <a:custGeom>
            <a:avLst/>
            <a:gdLst>
              <a:gd name="T0" fmla="*/ 2147483647 w 148"/>
              <a:gd name="T1" fmla="*/ 2147483647 h 727"/>
              <a:gd name="T2" fmla="*/ 2147483647 w 148"/>
              <a:gd name="T3" fmla="*/ 2147483647 h 727"/>
              <a:gd name="T4" fmla="*/ 2147483647 w 148"/>
              <a:gd name="T5" fmla="*/ 2147483647 h 727"/>
              <a:gd name="T6" fmla="*/ 2147483647 w 148"/>
              <a:gd name="T7" fmla="*/ 2147483647 h 727"/>
              <a:gd name="T8" fmla="*/ 2147483647 w 148"/>
              <a:gd name="T9" fmla="*/ 0 h 727"/>
              <a:gd name="T10" fmla="*/ 2147483647 w 148"/>
              <a:gd name="T11" fmla="*/ 0 h 727"/>
              <a:gd name="T12" fmla="*/ 2147483647 w 148"/>
              <a:gd name="T13" fmla="*/ 0 h 727"/>
              <a:gd name="T14" fmla="*/ 0 w 148"/>
              <a:gd name="T15" fmla="*/ 0 h 727"/>
              <a:gd name="T16" fmla="*/ 0 w 148"/>
              <a:gd name="T17" fmla="*/ 2147483647 h 727"/>
              <a:gd name="T18" fmla="*/ 2147483647 w 148"/>
              <a:gd name="T19" fmla="*/ 2147483647 h 727"/>
              <a:gd name="T20" fmla="*/ 2147483647 w 148"/>
              <a:gd name="T21" fmla="*/ 2147483647 h 72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8" h="727">
                <a:moveTo>
                  <a:pt x="148" y="727"/>
                </a:moveTo>
                <a:lnTo>
                  <a:pt x="148" y="1"/>
                </a:lnTo>
                <a:lnTo>
                  <a:pt x="124" y="1"/>
                </a:lnTo>
                <a:lnTo>
                  <a:pt x="99" y="1"/>
                </a:lnTo>
                <a:lnTo>
                  <a:pt x="74" y="0"/>
                </a:lnTo>
                <a:lnTo>
                  <a:pt x="49" y="0"/>
                </a:lnTo>
                <a:lnTo>
                  <a:pt x="25" y="0"/>
                </a:lnTo>
                <a:lnTo>
                  <a:pt x="0" y="0"/>
                </a:lnTo>
                <a:lnTo>
                  <a:pt x="0" y="720"/>
                </a:lnTo>
                <a:lnTo>
                  <a:pt x="6" y="727"/>
                </a:lnTo>
                <a:lnTo>
                  <a:pt x="148" y="72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3" name="Freeform 3452"/>
          <p:cNvSpPr>
            <a:spLocks/>
          </p:cNvSpPr>
          <p:nvPr/>
        </p:nvSpPr>
        <p:spPr bwMode="auto">
          <a:xfrm>
            <a:off x="3956050" y="3703638"/>
            <a:ext cx="93663" cy="171450"/>
          </a:xfrm>
          <a:custGeom>
            <a:avLst/>
            <a:gdLst>
              <a:gd name="T0" fmla="*/ 2147483647 w 118"/>
              <a:gd name="T1" fmla="*/ 2147483647 h 217"/>
              <a:gd name="T2" fmla="*/ 2147483647 w 118"/>
              <a:gd name="T3" fmla="*/ 2147483647 h 217"/>
              <a:gd name="T4" fmla="*/ 2147483647 w 118"/>
              <a:gd name="T5" fmla="*/ 2147483647 h 217"/>
              <a:gd name="T6" fmla="*/ 2147483647 w 118"/>
              <a:gd name="T7" fmla="*/ 2147483647 h 217"/>
              <a:gd name="T8" fmla="*/ 2147483647 w 118"/>
              <a:gd name="T9" fmla="*/ 2147483647 h 217"/>
              <a:gd name="T10" fmla="*/ 2147483647 w 118"/>
              <a:gd name="T11" fmla="*/ 2147483647 h 217"/>
              <a:gd name="T12" fmla="*/ 2147483647 w 118"/>
              <a:gd name="T13" fmla="*/ 2147483647 h 217"/>
              <a:gd name="T14" fmla="*/ 2147483647 w 118"/>
              <a:gd name="T15" fmla="*/ 2147483647 h 217"/>
              <a:gd name="T16" fmla="*/ 2147483647 w 118"/>
              <a:gd name="T17" fmla="*/ 2147483647 h 217"/>
              <a:gd name="T18" fmla="*/ 2147483647 w 118"/>
              <a:gd name="T19" fmla="*/ 2147483647 h 217"/>
              <a:gd name="T20" fmla="*/ 0 w 118"/>
              <a:gd name="T21" fmla="*/ 0 h 217"/>
              <a:gd name="T22" fmla="*/ 0 w 118"/>
              <a:gd name="T23" fmla="*/ 2147483647 h 217"/>
              <a:gd name="T24" fmla="*/ 2147483647 w 118"/>
              <a:gd name="T25" fmla="*/ 2147483647 h 217"/>
              <a:gd name="T26" fmla="*/ 2147483647 w 118"/>
              <a:gd name="T27" fmla="*/ 2147483647 h 217"/>
              <a:gd name="T28" fmla="*/ 2147483647 w 118"/>
              <a:gd name="T29" fmla="*/ 2147483647 h 217"/>
              <a:gd name="T30" fmla="*/ 2147483647 w 118"/>
              <a:gd name="T31" fmla="*/ 2147483647 h 217"/>
              <a:gd name="T32" fmla="*/ 2147483647 w 118"/>
              <a:gd name="T33" fmla="*/ 2147483647 h 217"/>
              <a:gd name="T34" fmla="*/ 2147483647 w 118"/>
              <a:gd name="T35" fmla="*/ 2147483647 h 21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8" h="217">
                <a:moveTo>
                  <a:pt x="118" y="217"/>
                </a:moveTo>
                <a:lnTo>
                  <a:pt x="118" y="85"/>
                </a:lnTo>
                <a:lnTo>
                  <a:pt x="96" y="68"/>
                </a:lnTo>
                <a:lnTo>
                  <a:pt x="118" y="39"/>
                </a:lnTo>
                <a:lnTo>
                  <a:pt x="118" y="1"/>
                </a:lnTo>
                <a:lnTo>
                  <a:pt x="98" y="1"/>
                </a:lnTo>
                <a:lnTo>
                  <a:pt x="78" y="1"/>
                </a:lnTo>
                <a:lnTo>
                  <a:pt x="59" y="1"/>
                </a:lnTo>
                <a:lnTo>
                  <a:pt x="39" y="1"/>
                </a:lnTo>
                <a:lnTo>
                  <a:pt x="19" y="1"/>
                </a:lnTo>
                <a:lnTo>
                  <a:pt x="0" y="0"/>
                </a:lnTo>
                <a:lnTo>
                  <a:pt x="0" y="216"/>
                </a:lnTo>
                <a:lnTo>
                  <a:pt x="19" y="216"/>
                </a:lnTo>
                <a:lnTo>
                  <a:pt x="39" y="216"/>
                </a:lnTo>
                <a:lnTo>
                  <a:pt x="59" y="217"/>
                </a:lnTo>
                <a:lnTo>
                  <a:pt x="78" y="217"/>
                </a:lnTo>
                <a:lnTo>
                  <a:pt x="98" y="217"/>
                </a:lnTo>
                <a:lnTo>
                  <a:pt x="118" y="21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4" name="Line 3453"/>
          <p:cNvSpPr>
            <a:spLocks noChangeShapeType="1"/>
          </p:cNvSpPr>
          <p:nvPr/>
        </p:nvSpPr>
        <p:spPr bwMode="auto">
          <a:xfrm flipV="1">
            <a:off x="4049713" y="2605088"/>
            <a:ext cx="1587" cy="1847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5" name="Line 3454"/>
          <p:cNvSpPr>
            <a:spLocks noChangeShapeType="1"/>
          </p:cNvSpPr>
          <p:nvPr/>
        </p:nvSpPr>
        <p:spPr bwMode="auto">
          <a:xfrm>
            <a:off x="3932238" y="2425700"/>
            <a:ext cx="1587" cy="1603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6" name="Line 3455"/>
          <p:cNvSpPr>
            <a:spLocks noChangeShapeType="1"/>
          </p:cNvSpPr>
          <p:nvPr/>
        </p:nvSpPr>
        <p:spPr bwMode="auto">
          <a:xfrm>
            <a:off x="3960813" y="2425700"/>
            <a:ext cx="1587" cy="158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7" name="Line 3456"/>
          <p:cNvSpPr>
            <a:spLocks noChangeShapeType="1"/>
          </p:cNvSpPr>
          <p:nvPr/>
        </p:nvSpPr>
        <p:spPr bwMode="auto">
          <a:xfrm flipV="1">
            <a:off x="3040063" y="2439988"/>
            <a:ext cx="1587" cy="171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8" name="Line 3457"/>
          <p:cNvSpPr>
            <a:spLocks noChangeShapeType="1"/>
          </p:cNvSpPr>
          <p:nvPr/>
        </p:nvSpPr>
        <p:spPr bwMode="auto">
          <a:xfrm flipV="1">
            <a:off x="3065463" y="2438400"/>
            <a:ext cx="1587" cy="171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9" name="Line 3458"/>
          <p:cNvSpPr>
            <a:spLocks noChangeShapeType="1"/>
          </p:cNvSpPr>
          <p:nvPr/>
        </p:nvSpPr>
        <p:spPr bwMode="auto">
          <a:xfrm flipV="1">
            <a:off x="2147888" y="2492375"/>
            <a:ext cx="1587" cy="1651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0" name="Line 3459"/>
          <p:cNvSpPr>
            <a:spLocks noChangeShapeType="1"/>
          </p:cNvSpPr>
          <p:nvPr/>
        </p:nvSpPr>
        <p:spPr bwMode="auto">
          <a:xfrm flipV="1">
            <a:off x="2162175" y="2463800"/>
            <a:ext cx="1588" cy="1936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1" name="Freeform 3460"/>
          <p:cNvSpPr>
            <a:spLocks/>
          </p:cNvSpPr>
          <p:nvPr/>
        </p:nvSpPr>
        <p:spPr bwMode="auto">
          <a:xfrm>
            <a:off x="2147888" y="3768725"/>
            <a:ext cx="14287" cy="60325"/>
          </a:xfrm>
          <a:custGeom>
            <a:avLst/>
            <a:gdLst>
              <a:gd name="T0" fmla="*/ 0 w 19"/>
              <a:gd name="T1" fmla="*/ 2147483647 h 75"/>
              <a:gd name="T2" fmla="*/ 0 w 19"/>
              <a:gd name="T3" fmla="*/ 2147483647 h 75"/>
              <a:gd name="T4" fmla="*/ 2147483647 w 19"/>
              <a:gd name="T5" fmla="*/ 2147483647 h 75"/>
              <a:gd name="T6" fmla="*/ 2147483647 w 19"/>
              <a:gd name="T7" fmla="*/ 0 h 75"/>
              <a:gd name="T8" fmla="*/ 2147483647 w 19"/>
              <a:gd name="T9" fmla="*/ 2147483647 h 75"/>
              <a:gd name="T10" fmla="*/ 2147483647 w 19"/>
              <a:gd name="T11" fmla="*/ 2147483647 h 75"/>
              <a:gd name="T12" fmla="*/ 2147483647 w 19"/>
              <a:gd name="T13" fmla="*/ 2147483647 h 75"/>
              <a:gd name="T14" fmla="*/ 2147483647 w 19"/>
              <a:gd name="T15" fmla="*/ 2147483647 h 75"/>
              <a:gd name="T16" fmla="*/ 2147483647 w 19"/>
              <a:gd name="T17" fmla="*/ 2147483647 h 75"/>
              <a:gd name="T18" fmla="*/ 2147483647 w 19"/>
              <a:gd name="T19" fmla="*/ 2147483647 h 75"/>
              <a:gd name="T20" fmla="*/ 2147483647 w 19"/>
              <a:gd name="T21" fmla="*/ 2147483647 h 75"/>
              <a:gd name="T22" fmla="*/ 2147483647 w 19"/>
              <a:gd name="T23" fmla="*/ 2147483647 h 75"/>
              <a:gd name="T24" fmla="*/ 2147483647 w 19"/>
              <a:gd name="T25" fmla="*/ 2147483647 h 75"/>
              <a:gd name="T26" fmla="*/ 2147483647 w 19"/>
              <a:gd name="T27" fmla="*/ 2147483647 h 75"/>
              <a:gd name="T28" fmla="*/ 2147483647 w 19"/>
              <a:gd name="T29" fmla="*/ 2147483647 h 75"/>
              <a:gd name="T30" fmla="*/ 0 w 19"/>
              <a:gd name="T31" fmla="*/ 2147483647 h 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75">
                <a:moveTo>
                  <a:pt x="0" y="2"/>
                </a:moveTo>
                <a:lnTo>
                  <a:pt x="0" y="61"/>
                </a:lnTo>
                <a:lnTo>
                  <a:pt x="19" y="75"/>
                </a:lnTo>
                <a:lnTo>
                  <a:pt x="19" y="0"/>
                </a:lnTo>
                <a:lnTo>
                  <a:pt x="18" y="1"/>
                </a:lnTo>
                <a:lnTo>
                  <a:pt x="16" y="1"/>
                </a:lnTo>
                <a:lnTo>
                  <a:pt x="15" y="1"/>
                </a:lnTo>
                <a:lnTo>
                  <a:pt x="14" y="1"/>
                </a:lnTo>
                <a:lnTo>
                  <a:pt x="12" y="1"/>
                </a:lnTo>
                <a:lnTo>
                  <a:pt x="11" y="1"/>
                </a:lnTo>
                <a:lnTo>
                  <a:pt x="9" y="1"/>
                </a:lnTo>
                <a:lnTo>
                  <a:pt x="8" y="2"/>
                </a:lnTo>
                <a:lnTo>
                  <a:pt x="6" y="2"/>
                </a:lnTo>
                <a:lnTo>
                  <a:pt x="4" y="2"/>
                </a:lnTo>
                <a:lnTo>
                  <a:pt x="3" y="2"/>
                </a:lnTo>
                <a:lnTo>
                  <a:pt x="0" y="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2" name="Freeform 3461"/>
          <p:cNvSpPr>
            <a:spLocks/>
          </p:cNvSpPr>
          <p:nvPr/>
        </p:nvSpPr>
        <p:spPr bwMode="auto">
          <a:xfrm>
            <a:off x="2147888" y="3929063"/>
            <a:ext cx="14287" cy="523875"/>
          </a:xfrm>
          <a:custGeom>
            <a:avLst/>
            <a:gdLst>
              <a:gd name="T0" fmla="*/ 2147483647 w 19"/>
              <a:gd name="T1" fmla="*/ 0 h 658"/>
              <a:gd name="T2" fmla="*/ 2147483647 w 19"/>
              <a:gd name="T3" fmla="*/ 2147483647 h 658"/>
              <a:gd name="T4" fmla="*/ 0 w 19"/>
              <a:gd name="T5" fmla="*/ 2147483647 h 658"/>
              <a:gd name="T6" fmla="*/ 0 w 19"/>
              <a:gd name="T7" fmla="*/ 2147483647 h 658"/>
              <a:gd name="T8" fmla="*/ 2147483647 w 19"/>
              <a:gd name="T9" fmla="*/ 2147483647 h 658"/>
              <a:gd name="T10" fmla="*/ 2147483647 w 19"/>
              <a:gd name="T11" fmla="*/ 2147483647 h 658"/>
              <a:gd name="T12" fmla="*/ 2147483647 w 19"/>
              <a:gd name="T13" fmla="*/ 0 h 65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658">
                <a:moveTo>
                  <a:pt x="19" y="0"/>
                </a:moveTo>
                <a:lnTo>
                  <a:pt x="19" y="658"/>
                </a:lnTo>
                <a:lnTo>
                  <a:pt x="0" y="658"/>
                </a:lnTo>
                <a:lnTo>
                  <a:pt x="0" y="1"/>
                </a:lnTo>
                <a:lnTo>
                  <a:pt x="7" y="1"/>
                </a:lnTo>
                <a:lnTo>
                  <a:pt x="13" y="1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3" name="Freeform 3462"/>
          <p:cNvSpPr>
            <a:spLocks/>
          </p:cNvSpPr>
          <p:nvPr/>
        </p:nvSpPr>
        <p:spPr bwMode="auto">
          <a:xfrm>
            <a:off x="2147888" y="3817938"/>
            <a:ext cx="14287" cy="63500"/>
          </a:xfrm>
          <a:custGeom>
            <a:avLst/>
            <a:gdLst>
              <a:gd name="T0" fmla="*/ 2147483647 w 19"/>
              <a:gd name="T1" fmla="*/ 2147483647 h 80"/>
              <a:gd name="T2" fmla="*/ 2147483647 w 19"/>
              <a:gd name="T3" fmla="*/ 2147483647 h 80"/>
              <a:gd name="T4" fmla="*/ 0 w 19"/>
              <a:gd name="T5" fmla="*/ 2147483647 h 80"/>
              <a:gd name="T6" fmla="*/ 0 w 19"/>
              <a:gd name="T7" fmla="*/ 0 h 80"/>
              <a:gd name="T8" fmla="*/ 2147483647 w 19"/>
              <a:gd name="T9" fmla="*/ 2147483647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80">
                <a:moveTo>
                  <a:pt x="19" y="14"/>
                </a:moveTo>
                <a:lnTo>
                  <a:pt x="19" y="80"/>
                </a:lnTo>
                <a:lnTo>
                  <a:pt x="0" y="65"/>
                </a:lnTo>
                <a:lnTo>
                  <a:pt x="0" y="0"/>
                </a:lnTo>
                <a:lnTo>
                  <a:pt x="19" y="1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4" name="Freeform 3463"/>
          <p:cNvSpPr>
            <a:spLocks/>
          </p:cNvSpPr>
          <p:nvPr/>
        </p:nvSpPr>
        <p:spPr bwMode="auto">
          <a:xfrm>
            <a:off x="2147888" y="3870325"/>
            <a:ext cx="14287" cy="34925"/>
          </a:xfrm>
          <a:custGeom>
            <a:avLst/>
            <a:gdLst>
              <a:gd name="T0" fmla="*/ 2147483647 w 19"/>
              <a:gd name="T1" fmla="*/ 2147483647 h 45"/>
              <a:gd name="T2" fmla="*/ 0 w 19"/>
              <a:gd name="T3" fmla="*/ 0 h 45"/>
              <a:gd name="T4" fmla="*/ 0 w 19"/>
              <a:gd name="T5" fmla="*/ 2147483647 h 45"/>
              <a:gd name="T6" fmla="*/ 2147483647 w 19"/>
              <a:gd name="T7" fmla="*/ 2147483647 h 45"/>
              <a:gd name="T8" fmla="*/ 2147483647 w 19"/>
              <a:gd name="T9" fmla="*/ 2147483647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45">
                <a:moveTo>
                  <a:pt x="19" y="15"/>
                </a:moveTo>
                <a:lnTo>
                  <a:pt x="0" y="0"/>
                </a:lnTo>
                <a:lnTo>
                  <a:pt x="0" y="45"/>
                </a:lnTo>
                <a:lnTo>
                  <a:pt x="19" y="20"/>
                </a:lnTo>
                <a:lnTo>
                  <a:pt x="19" y="1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5" name="Freeform 3464"/>
          <p:cNvSpPr>
            <a:spLocks/>
          </p:cNvSpPr>
          <p:nvPr/>
        </p:nvSpPr>
        <p:spPr bwMode="auto">
          <a:xfrm>
            <a:off x="2147888" y="3886200"/>
            <a:ext cx="14287" cy="44450"/>
          </a:xfrm>
          <a:custGeom>
            <a:avLst/>
            <a:gdLst>
              <a:gd name="T0" fmla="*/ 2147483647 w 19"/>
              <a:gd name="T1" fmla="*/ 0 h 57"/>
              <a:gd name="T2" fmla="*/ 2147483647 w 19"/>
              <a:gd name="T3" fmla="*/ 2147483647 h 57"/>
              <a:gd name="T4" fmla="*/ 2147483647 w 19"/>
              <a:gd name="T5" fmla="*/ 2147483647 h 57"/>
              <a:gd name="T6" fmla="*/ 2147483647 w 19"/>
              <a:gd name="T7" fmla="*/ 2147483647 h 57"/>
              <a:gd name="T8" fmla="*/ 0 w 19"/>
              <a:gd name="T9" fmla="*/ 2147483647 h 57"/>
              <a:gd name="T10" fmla="*/ 0 w 19"/>
              <a:gd name="T11" fmla="*/ 2147483647 h 57"/>
              <a:gd name="T12" fmla="*/ 2147483647 w 19"/>
              <a:gd name="T13" fmla="*/ 0 h 5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57">
                <a:moveTo>
                  <a:pt x="19" y="0"/>
                </a:moveTo>
                <a:lnTo>
                  <a:pt x="19" y="56"/>
                </a:lnTo>
                <a:lnTo>
                  <a:pt x="13" y="57"/>
                </a:lnTo>
                <a:lnTo>
                  <a:pt x="7" y="57"/>
                </a:lnTo>
                <a:lnTo>
                  <a:pt x="0" y="57"/>
                </a:lnTo>
                <a:lnTo>
                  <a:pt x="0" y="25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6" name="Line 3465"/>
          <p:cNvSpPr>
            <a:spLocks noChangeShapeType="1"/>
          </p:cNvSpPr>
          <p:nvPr/>
        </p:nvSpPr>
        <p:spPr bwMode="auto">
          <a:xfrm>
            <a:off x="2147888" y="2657475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7" name="Line 3466"/>
          <p:cNvSpPr>
            <a:spLocks noChangeShapeType="1"/>
          </p:cNvSpPr>
          <p:nvPr/>
        </p:nvSpPr>
        <p:spPr bwMode="auto">
          <a:xfrm>
            <a:off x="2147888" y="2998788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8" name="Line 3467"/>
          <p:cNvSpPr>
            <a:spLocks noChangeShapeType="1"/>
          </p:cNvSpPr>
          <p:nvPr/>
        </p:nvSpPr>
        <p:spPr bwMode="auto">
          <a:xfrm>
            <a:off x="2147888" y="3338513"/>
            <a:ext cx="1587" cy="228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9" name="Line 3468"/>
          <p:cNvSpPr>
            <a:spLocks noChangeShapeType="1"/>
          </p:cNvSpPr>
          <p:nvPr/>
        </p:nvSpPr>
        <p:spPr bwMode="auto">
          <a:xfrm>
            <a:off x="2147888" y="3679825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0" name="Line 3469"/>
          <p:cNvSpPr>
            <a:spLocks noChangeShapeType="1"/>
          </p:cNvSpPr>
          <p:nvPr/>
        </p:nvSpPr>
        <p:spPr bwMode="auto">
          <a:xfrm>
            <a:off x="2147888" y="402113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1" name="Line 3470"/>
          <p:cNvSpPr>
            <a:spLocks noChangeShapeType="1"/>
          </p:cNvSpPr>
          <p:nvPr/>
        </p:nvSpPr>
        <p:spPr bwMode="auto">
          <a:xfrm>
            <a:off x="2147888" y="4360863"/>
            <a:ext cx="1587" cy="920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2" name="Freeform 3471"/>
          <p:cNvSpPr>
            <a:spLocks/>
          </p:cNvSpPr>
          <p:nvPr/>
        </p:nvSpPr>
        <p:spPr bwMode="auto">
          <a:xfrm>
            <a:off x="2162175" y="3829050"/>
            <a:ext cx="26988" cy="52388"/>
          </a:xfrm>
          <a:custGeom>
            <a:avLst/>
            <a:gdLst>
              <a:gd name="T0" fmla="*/ 0 w 34"/>
              <a:gd name="T1" fmla="*/ 0 h 67"/>
              <a:gd name="T2" fmla="*/ 0 w 34"/>
              <a:gd name="T3" fmla="*/ 2147483647 h 67"/>
              <a:gd name="T4" fmla="*/ 2147483647 w 34"/>
              <a:gd name="T5" fmla="*/ 2147483647 h 67"/>
              <a:gd name="T6" fmla="*/ 2147483647 w 34"/>
              <a:gd name="T7" fmla="*/ 2147483647 h 67"/>
              <a:gd name="T8" fmla="*/ 0 w 34"/>
              <a:gd name="T9" fmla="*/ 0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67">
                <a:moveTo>
                  <a:pt x="0" y="0"/>
                </a:moveTo>
                <a:lnTo>
                  <a:pt x="0" y="66"/>
                </a:lnTo>
                <a:lnTo>
                  <a:pt x="2" y="67"/>
                </a:lnTo>
                <a:lnTo>
                  <a:pt x="34" y="25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3" name="Line 3472"/>
          <p:cNvSpPr>
            <a:spLocks noChangeShapeType="1"/>
          </p:cNvSpPr>
          <p:nvPr/>
        </p:nvSpPr>
        <p:spPr bwMode="auto">
          <a:xfrm>
            <a:off x="2162175" y="2657475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4" name="Line 3473"/>
          <p:cNvSpPr>
            <a:spLocks noChangeShapeType="1"/>
          </p:cNvSpPr>
          <p:nvPr/>
        </p:nvSpPr>
        <p:spPr bwMode="auto">
          <a:xfrm>
            <a:off x="2162175" y="2998788"/>
            <a:ext cx="1588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5" name="Line 3474"/>
          <p:cNvSpPr>
            <a:spLocks noChangeShapeType="1"/>
          </p:cNvSpPr>
          <p:nvPr/>
        </p:nvSpPr>
        <p:spPr bwMode="auto">
          <a:xfrm>
            <a:off x="2162175" y="3338513"/>
            <a:ext cx="1588" cy="228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6" name="Line 3475"/>
          <p:cNvSpPr>
            <a:spLocks noChangeShapeType="1"/>
          </p:cNvSpPr>
          <p:nvPr/>
        </p:nvSpPr>
        <p:spPr bwMode="auto">
          <a:xfrm>
            <a:off x="2162175" y="3679825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7" name="Line 3476"/>
          <p:cNvSpPr>
            <a:spLocks noChangeShapeType="1"/>
          </p:cNvSpPr>
          <p:nvPr/>
        </p:nvSpPr>
        <p:spPr bwMode="auto">
          <a:xfrm>
            <a:off x="2162175" y="4021138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8" name="Line 3477"/>
          <p:cNvSpPr>
            <a:spLocks noChangeShapeType="1"/>
          </p:cNvSpPr>
          <p:nvPr/>
        </p:nvSpPr>
        <p:spPr bwMode="auto">
          <a:xfrm>
            <a:off x="2162175" y="4360863"/>
            <a:ext cx="1588" cy="920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9" name="Line 3478"/>
          <p:cNvSpPr>
            <a:spLocks noChangeShapeType="1"/>
          </p:cNvSpPr>
          <p:nvPr/>
        </p:nvSpPr>
        <p:spPr bwMode="auto">
          <a:xfrm flipH="1">
            <a:off x="4049713" y="2698750"/>
            <a:ext cx="490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0" name="Line 3479"/>
          <p:cNvSpPr>
            <a:spLocks noChangeShapeType="1"/>
          </p:cNvSpPr>
          <p:nvPr/>
        </p:nvSpPr>
        <p:spPr bwMode="auto">
          <a:xfrm flipH="1">
            <a:off x="4049713" y="2679700"/>
            <a:ext cx="490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1" name="Line 3480"/>
          <p:cNvSpPr>
            <a:spLocks noChangeShapeType="1"/>
          </p:cNvSpPr>
          <p:nvPr/>
        </p:nvSpPr>
        <p:spPr bwMode="auto">
          <a:xfrm flipH="1">
            <a:off x="4049713" y="2900363"/>
            <a:ext cx="490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2" name="Line 3481"/>
          <p:cNvSpPr>
            <a:spLocks noChangeShapeType="1"/>
          </p:cNvSpPr>
          <p:nvPr/>
        </p:nvSpPr>
        <p:spPr bwMode="auto">
          <a:xfrm flipH="1">
            <a:off x="4049713" y="2881313"/>
            <a:ext cx="490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3" name="Line 3482"/>
          <p:cNvSpPr>
            <a:spLocks noChangeShapeType="1"/>
          </p:cNvSpPr>
          <p:nvPr/>
        </p:nvSpPr>
        <p:spPr bwMode="auto">
          <a:xfrm flipH="1">
            <a:off x="4049713" y="3109913"/>
            <a:ext cx="490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4" name="Line 3483"/>
          <p:cNvSpPr>
            <a:spLocks noChangeShapeType="1"/>
          </p:cNvSpPr>
          <p:nvPr/>
        </p:nvSpPr>
        <p:spPr bwMode="auto">
          <a:xfrm flipH="1">
            <a:off x="4049713" y="3089275"/>
            <a:ext cx="490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5" name="Line 3484"/>
          <p:cNvSpPr>
            <a:spLocks noChangeShapeType="1"/>
          </p:cNvSpPr>
          <p:nvPr/>
        </p:nvSpPr>
        <p:spPr bwMode="auto">
          <a:xfrm flipH="1">
            <a:off x="4049713" y="3317875"/>
            <a:ext cx="490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6" name="Line 3485"/>
          <p:cNvSpPr>
            <a:spLocks noChangeShapeType="1"/>
          </p:cNvSpPr>
          <p:nvPr/>
        </p:nvSpPr>
        <p:spPr bwMode="auto">
          <a:xfrm flipH="1">
            <a:off x="4049713" y="3302000"/>
            <a:ext cx="490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7" name="Line 3486"/>
          <p:cNvSpPr>
            <a:spLocks noChangeShapeType="1"/>
          </p:cNvSpPr>
          <p:nvPr/>
        </p:nvSpPr>
        <p:spPr bwMode="auto">
          <a:xfrm flipH="1">
            <a:off x="4049713" y="3506788"/>
            <a:ext cx="490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8" name="Line 3487"/>
          <p:cNvSpPr>
            <a:spLocks noChangeShapeType="1"/>
          </p:cNvSpPr>
          <p:nvPr/>
        </p:nvSpPr>
        <p:spPr bwMode="auto">
          <a:xfrm>
            <a:off x="2284413" y="353695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9" name="Line 3488"/>
          <p:cNvSpPr>
            <a:spLocks noChangeShapeType="1"/>
          </p:cNvSpPr>
          <p:nvPr/>
        </p:nvSpPr>
        <p:spPr bwMode="auto">
          <a:xfrm flipH="1">
            <a:off x="3167063" y="332105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0" name="Line 3489"/>
          <p:cNvSpPr>
            <a:spLocks noChangeShapeType="1"/>
          </p:cNvSpPr>
          <p:nvPr/>
        </p:nvSpPr>
        <p:spPr bwMode="auto">
          <a:xfrm flipH="1">
            <a:off x="3167063" y="330200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1" name="Line 3490"/>
          <p:cNvSpPr>
            <a:spLocks noChangeShapeType="1"/>
          </p:cNvSpPr>
          <p:nvPr/>
        </p:nvSpPr>
        <p:spPr bwMode="auto">
          <a:xfrm flipH="1">
            <a:off x="3167063" y="310673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2" name="Line 3491"/>
          <p:cNvSpPr>
            <a:spLocks noChangeShapeType="1"/>
          </p:cNvSpPr>
          <p:nvPr/>
        </p:nvSpPr>
        <p:spPr bwMode="auto">
          <a:xfrm flipH="1">
            <a:off x="3167063" y="3089275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3" name="Line 3492"/>
          <p:cNvSpPr>
            <a:spLocks noChangeShapeType="1"/>
          </p:cNvSpPr>
          <p:nvPr/>
        </p:nvSpPr>
        <p:spPr bwMode="auto">
          <a:xfrm flipH="1">
            <a:off x="3167063" y="2898775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4" name="Line 3493"/>
          <p:cNvSpPr>
            <a:spLocks noChangeShapeType="1"/>
          </p:cNvSpPr>
          <p:nvPr/>
        </p:nvSpPr>
        <p:spPr bwMode="auto">
          <a:xfrm flipH="1">
            <a:off x="3167063" y="2881313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5" name="Line 3494"/>
          <p:cNvSpPr>
            <a:spLocks noChangeShapeType="1"/>
          </p:cNvSpPr>
          <p:nvPr/>
        </p:nvSpPr>
        <p:spPr bwMode="auto">
          <a:xfrm flipH="1">
            <a:off x="3167063" y="269398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6" name="Line 3495"/>
          <p:cNvSpPr>
            <a:spLocks noChangeShapeType="1"/>
          </p:cNvSpPr>
          <p:nvPr/>
        </p:nvSpPr>
        <p:spPr bwMode="auto">
          <a:xfrm>
            <a:off x="2284413" y="267493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7" name="Line 3496"/>
          <p:cNvSpPr>
            <a:spLocks noChangeShapeType="1"/>
          </p:cNvSpPr>
          <p:nvPr/>
        </p:nvSpPr>
        <p:spPr bwMode="auto">
          <a:xfrm flipH="1">
            <a:off x="1439863" y="3530600"/>
            <a:ext cx="6080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8" name="Line 3497"/>
          <p:cNvSpPr>
            <a:spLocks noChangeShapeType="1"/>
          </p:cNvSpPr>
          <p:nvPr/>
        </p:nvSpPr>
        <p:spPr bwMode="auto">
          <a:xfrm>
            <a:off x="979488" y="3511550"/>
            <a:ext cx="236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9" name="Line 3498"/>
          <p:cNvSpPr>
            <a:spLocks noChangeShapeType="1"/>
          </p:cNvSpPr>
          <p:nvPr/>
        </p:nvSpPr>
        <p:spPr bwMode="auto">
          <a:xfrm flipH="1">
            <a:off x="1439863" y="3319463"/>
            <a:ext cx="60801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0" name="Line 3499"/>
          <p:cNvSpPr>
            <a:spLocks noChangeShapeType="1"/>
          </p:cNvSpPr>
          <p:nvPr/>
        </p:nvSpPr>
        <p:spPr bwMode="auto">
          <a:xfrm>
            <a:off x="979488" y="3295650"/>
            <a:ext cx="236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1" name="Line 3500"/>
          <p:cNvSpPr>
            <a:spLocks noChangeShapeType="1"/>
          </p:cNvSpPr>
          <p:nvPr/>
        </p:nvSpPr>
        <p:spPr bwMode="auto">
          <a:xfrm flipH="1">
            <a:off x="1439863" y="3108325"/>
            <a:ext cx="6080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2" name="Line 3501"/>
          <p:cNvSpPr>
            <a:spLocks noChangeShapeType="1"/>
          </p:cNvSpPr>
          <p:nvPr/>
        </p:nvSpPr>
        <p:spPr bwMode="auto">
          <a:xfrm>
            <a:off x="979488" y="3089275"/>
            <a:ext cx="236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3" name="Line 3502"/>
          <p:cNvSpPr>
            <a:spLocks noChangeShapeType="1"/>
          </p:cNvSpPr>
          <p:nvPr/>
        </p:nvSpPr>
        <p:spPr bwMode="auto">
          <a:xfrm flipH="1">
            <a:off x="1439863" y="2898775"/>
            <a:ext cx="6080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4" name="Line 3503"/>
          <p:cNvSpPr>
            <a:spLocks noChangeShapeType="1"/>
          </p:cNvSpPr>
          <p:nvPr/>
        </p:nvSpPr>
        <p:spPr bwMode="auto">
          <a:xfrm>
            <a:off x="979488" y="2881313"/>
            <a:ext cx="236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5" name="Line 3504"/>
          <p:cNvSpPr>
            <a:spLocks noChangeShapeType="1"/>
          </p:cNvSpPr>
          <p:nvPr/>
        </p:nvSpPr>
        <p:spPr bwMode="auto">
          <a:xfrm flipH="1" flipV="1">
            <a:off x="1439863" y="2692400"/>
            <a:ext cx="6080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6" name="Line 3505"/>
          <p:cNvSpPr>
            <a:spLocks noChangeShapeType="1"/>
          </p:cNvSpPr>
          <p:nvPr/>
        </p:nvSpPr>
        <p:spPr bwMode="auto">
          <a:xfrm>
            <a:off x="979488" y="2676525"/>
            <a:ext cx="23653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7" name="Line 3506"/>
          <p:cNvSpPr>
            <a:spLocks noChangeShapeType="1"/>
          </p:cNvSpPr>
          <p:nvPr/>
        </p:nvSpPr>
        <p:spPr bwMode="auto">
          <a:xfrm>
            <a:off x="979488" y="2487613"/>
            <a:ext cx="236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8" name="Line 3507"/>
          <p:cNvSpPr>
            <a:spLocks noChangeShapeType="1"/>
          </p:cNvSpPr>
          <p:nvPr/>
        </p:nvSpPr>
        <p:spPr bwMode="auto">
          <a:xfrm flipH="1">
            <a:off x="1439863" y="2471738"/>
            <a:ext cx="428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9" name="Line 3508"/>
          <p:cNvSpPr>
            <a:spLocks noChangeShapeType="1"/>
          </p:cNvSpPr>
          <p:nvPr/>
        </p:nvSpPr>
        <p:spPr bwMode="auto">
          <a:xfrm>
            <a:off x="979488" y="2278063"/>
            <a:ext cx="2365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0" name="Line 3509"/>
          <p:cNvSpPr>
            <a:spLocks noChangeShapeType="1"/>
          </p:cNvSpPr>
          <p:nvPr/>
        </p:nvSpPr>
        <p:spPr bwMode="auto">
          <a:xfrm flipH="1">
            <a:off x="1439863" y="2255838"/>
            <a:ext cx="31003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1" name="Freeform 3510"/>
          <p:cNvSpPr>
            <a:spLocks/>
          </p:cNvSpPr>
          <p:nvPr/>
        </p:nvSpPr>
        <p:spPr bwMode="auto">
          <a:xfrm>
            <a:off x="3040063" y="3956050"/>
            <a:ext cx="22225" cy="482600"/>
          </a:xfrm>
          <a:custGeom>
            <a:avLst/>
            <a:gdLst>
              <a:gd name="T0" fmla="*/ 2147483647 w 28"/>
              <a:gd name="T1" fmla="*/ 2147483647 h 607"/>
              <a:gd name="T2" fmla="*/ 2147483647 w 28"/>
              <a:gd name="T3" fmla="*/ 2147483647 h 607"/>
              <a:gd name="T4" fmla="*/ 2147483647 w 28"/>
              <a:gd name="T5" fmla="*/ 2147483647 h 607"/>
              <a:gd name="T6" fmla="*/ 0 w 28"/>
              <a:gd name="T7" fmla="*/ 2147483647 h 607"/>
              <a:gd name="T8" fmla="*/ 0 w 28"/>
              <a:gd name="T9" fmla="*/ 0 h 607"/>
              <a:gd name="T10" fmla="*/ 2147483647 w 28"/>
              <a:gd name="T11" fmla="*/ 0 h 607"/>
              <a:gd name="T12" fmla="*/ 2147483647 w 28"/>
              <a:gd name="T13" fmla="*/ 2147483647 h 607"/>
              <a:gd name="T14" fmla="*/ 2147483647 w 28"/>
              <a:gd name="T15" fmla="*/ 2147483647 h 607"/>
              <a:gd name="T16" fmla="*/ 2147483647 w 28"/>
              <a:gd name="T17" fmla="*/ 2147483647 h 607"/>
              <a:gd name="T18" fmla="*/ 2147483647 w 28"/>
              <a:gd name="T19" fmla="*/ 2147483647 h 607"/>
              <a:gd name="T20" fmla="*/ 2147483647 w 28"/>
              <a:gd name="T21" fmla="*/ 2147483647 h 60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07">
                <a:moveTo>
                  <a:pt x="28" y="2"/>
                </a:moveTo>
                <a:lnTo>
                  <a:pt x="28" y="592"/>
                </a:lnTo>
                <a:lnTo>
                  <a:pt x="23" y="586"/>
                </a:lnTo>
                <a:lnTo>
                  <a:pt x="0" y="607"/>
                </a:lnTo>
                <a:lnTo>
                  <a:pt x="0" y="0"/>
                </a:lnTo>
                <a:lnTo>
                  <a:pt x="5" y="0"/>
                </a:lnTo>
                <a:lnTo>
                  <a:pt x="9" y="1"/>
                </a:lnTo>
                <a:lnTo>
                  <a:pt x="15" y="1"/>
                </a:lnTo>
                <a:lnTo>
                  <a:pt x="19" y="2"/>
                </a:lnTo>
                <a:lnTo>
                  <a:pt x="24" y="2"/>
                </a:lnTo>
                <a:lnTo>
                  <a:pt x="28" y="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2" name="Freeform 3511"/>
          <p:cNvSpPr>
            <a:spLocks/>
          </p:cNvSpPr>
          <p:nvPr/>
        </p:nvSpPr>
        <p:spPr bwMode="auto">
          <a:xfrm>
            <a:off x="3040063" y="3727450"/>
            <a:ext cx="22225" cy="119063"/>
          </a:xfrm>
          <a:custGeom>
            <a:avLst/>
            <a:gdLst>
              <a:gd name="T0" fmla="*/ 2147483647 w 28"/>
              <a:gd name="T1" fmla="*/ 0 h 150"/>
              <a:gd name="T2" fmla="*/ 2147483647 w 28"/>
              <a:gd name="T3" fmla="*/ 2147483647 h 150"/>
              <a:gd name="T4" fmla="*/ 0 w 28"/>
              <a:gd name="T5" fmla="*/ 2147483647 h 150"/>
              <a:gd name="T6" fmla="*/ 0 w 28"/>
              <a:gd name="T7" fmla="*/ 0 h 150"/>
              <a:gd name="T8" fmla="*/ 2147483647 w 28"/>
              <a:gd name="T9" fmla="*/ 0 h 150"/>
              <a:gd name="T10" fmla="*/ 2147483647 w 28"/>
              <a:gd name="T11" fmla="*/ 0 h 150"/>
              <a:gd name="T12" fmla="*/ 2147483647 w 28"/>
              <a:gd name="T13" fmla="*/ 0 h 150"/>
              <a:gd name="T14" fmla="*/ 2147483647 w 28"/>
              <a:gd name="T15" fmla="*/ 0 h 150"/>
              <a:gd name="T16" fmla="*/ 2147483647 w 28"/>
              <a:gd name="T17" fmla="*/ 0 h 150"/>
              <a:gd name="T18" fmla="*/ 2147483647 w 28"/>
              <a:gd name="T19" fmla="*/ 0 h 15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150">
                <a:moveTo>
                  <a:pt x="28" y="0"/>
                </a:moveTo>
                <a:lnTo>
                  <a:pt x="28" y="150"/>
                </a:lnTo>
                <a:lnTo>
                  <a:pt x="0" y="129"/>
                </a:lnTo>
                <a:lnTo>
                  <a:pt x="0" y="0"/>
                </a:lnTo>
                <a:lnTo>
                  <a:pt x="5" y="0"/>
                </a:lnTo>
                <a:lnTo>
                  <a:pt x="9" y="0"/>
                </a:lnTo>
                <a:lnTo>
                  <a:pt x="15" y="0"/>
                </a:lnTo>
                <a:lnTo>
                  <a:pt x="19" y="0"/>
                </a:lnTo>
                <a:lnTo>
                  <a:pt x="24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3" name="Freeform 3512"/>
          <p:cNvSpPr>
            <a:spLocks/>
          </p:cNvSpPr>
          <p:nvPr/>
        </p:nvSpPr>
        <p:spPr bwMode="auto">
          <a:xfrm>
            <a:off x="3040063" y="3875088"/>
            <a:ext cx="22225" cy="82550"/>
          </a:xfrm>
          <a:custGeom>
            <a:avLst/>
            <a:gdLst>
              <a:gd name="T0" fmla="*/ 2147483647 w 28"/>
              <a:gd name="T1" fmla="*/ 2147483647 h 105"/>
              <a:gd name="T2" fmla="*/ 2147483647 w 28"/>
              <a:gd name="T3" fmla="*/ 2147483647 h 105"/>
              <a:gd name="T4" fmla="*/ 2147483647 w 28"/>
              <a:gd name="T5" fmla="*/ 2147483647 h 105"/>
              <a:gd name="T6" fmla="*/ 2147483647 w 28"/>
              <a:gd name="T7" fmla="*/ 2147483647 h 105"/>
              <a:gd name="T8" fmla="*/ 2147483647 w 28"/>
              <a:gd name="T9" fmla="*/ 2147483647 h 105"/>
              <a:gd name="T10" fmla="*/ 2147483647 w 28"/>
              <a:gd name="T11" fmla="*/ 2147483647 h 105"/>
              <a:gd name="T12" fmla="*/ 2147483647 w 28"/>
              <a:gd name="T13" fmla="*/ 2147483647 h 105"/>
              <a:gd name="T14" fmla="*/ 0 w 28"/>
              <a:gd name="T15" fmla="*/ 2147483647 h 105"/>
              <a:gd name="T16" fmla="*/ 0 w 28"/>
              <a:gd name="T17" fmla="*/ 0 h 105"/>
              <a:gd name="T18" fmla="*/ 2147483647 w 28"/>
              <a:gd name="T19" fmla="*/ 2147483647 h 10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105">
                <a:moveTo>
                  <a:pt x="28" y="20"/>
                </a:moveTo>
                <a:lnTo>
                  <a:pt x="28" y="105"/>
                </a:lnTo>
                <a:lnTo>
                  <a:pt x="24" y="105"/>
                </a:lnTo>
                <a:lnTo>
                  <a:pt x="19" y="105"/>
                </a:lnTo>
                <a:lnTo>
                  <a:pt x="15" y="104"/>
                </a:lnTo>
                <a:lnTo>
                  <a:pt x="9" y="104"/>
                </a:lnTo>
                <a:lnTo>
                  <a:pt x="5" y="103"/>
                </a:lnTo>
                <a:lnTo>
                  <a:pt x="0" y="103"/>
                </a:lnTo>
                <a:lnTo>
                  <a:pt x="0" y="0"/>
                </a:lnTo>
                <a:lnTo>
                  <a:pt x="28" y="2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4" name="Freeform 3513"/>
          <p:cNvSpPr>
            <a:spLocks/>
          </p:cNvSpPr>
          <p:nvPr/>
        </p:nvSpPr>
        <p:spPr bwMode="auto">
          <a:xfrm>
            <a:off x="3040063" y="3829050"/>
            <a:ext cx="22225" cy="61913"/>
          </a:xfrm>
          <a:custGeom>
            <a:avLst/>
            <a:gdLst>
              <a:gd name="T0" fmla="*/ 2147483647 w 28"/>
              <a:gd name="T1" fmla="*/ 2147483647 h 77"/>
              <a:gd name="T2" fmla="*/ 2147483647 w 28"/>
              <a:gd name="T3" fmla="*/ 2147483647 h 77"/>
              <a:gd name="T4" fmla="*/ 0 w 28"/>
              <a:gd name="T5" fmla="*/ 2147483647 h 77"/>
              <a:gd name="T6" fmla="*/ 0 w 28"/>
              <a:gd name="T7" fmla="*/ 0 h 77"/>
              <a:gd name="T8" fmla="*/ 2147483647 w 28"/>
              <a:gd name="T9" fmla="*/ 2147483647 h 7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77">
                <a:moveTo>
                  <a:pt x="28" y="21"/>
                </a:moveTo>
                <a:lnTo>
                  <a:pt x="28" y="77"/>
                </a:lnTo>
                <a:lnTo>
                  <a:pt x="0" y="57"/>
                </a:lnTo>
                <a:lnTo>
                  <a:pt x="0" y="0"/>
                </a:lnTo>
                <a:lnTo>
                  <a:pt x="28" y="2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5" name="Freeform 3514"/>
          <p:cNvSpPr>
            <a:spLocks/>
          </p:cNvSpPr>
          <p:nvPr/>
        </p:nvSpPr>
        <p:spPr bwMode="auto">
          <a:xfrm>
            <a:off x="3040063" y="3536950"/>
            <a:ext cx="22225" cy="190500"/>
          </a:xfrm>
          <a:custGeom>
            <a:avLst/>
            <a:gdLst>
              <a:gd name="T0" fmla="*/ 2147483647 w 28"/>
              <a:gd name="T1" fmla="*/ 0 h 240"/>
              <a:gd name="T2" fmla="*/ 2147483647 w 28"/>
              <a:gd name="T3" fmla="*/ 2147483647 h 240"/>
              <a:gd name="T4" fmla="*/ 2147483647 w 28"/>
              <a:gd name="T5" fmla="*/ 2147483647 h 240"/>
              <a:gd name="T6" fmla="*/ 2147483647 w 28"/>
              <a:gd name="T7" fmla="*/ 2147483647 h 240"/>
              <a:gd name="T8" fmla="*/ 2147483647 w 28"/>
              <a:gd name="T9" fmla="*/ 2147483647 h 240"/>
              <a:gd name="T10" fmla="*/ 2147483647 w 28"/>
              <a:gd name="T11" fmla="*/ 2147483647 h 240"/>
              <a:gd name="T12" fmla="*/ 2147483647 w 28"/>
              <a:gd name="T13" fmla="*/ 2147483647 h 240"/>
              <a:gd name="T14" fmla="*/ 0 w 28"/>
              <a:gd name="T15" fmla="*/ 2147483647 h 240"/>
              <a:gd name="T16" fmla="*/ 0 w 28"/>
              <a:gd name="T17" fmla="*/ 0 h 240"/>
              <a:gd name="T18" fmla="*/ 2147483647 w 28"/>
              <a:gd name="T19" fmla="*/ 0 h 24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240">
                <a:moveTo>
                  <a:pt x="28" y="0"/>
                </a:moveTo>
                <a:lnTo>
                  <a:pt x="28" y="240"/>
                </a:lnTo>
                <a:lnTo>
                  <a:pt x="24" y="240"/>
                </a:lnTo>
                <a:lnTo>
                  <a:pt x="19" y="240"/>
                </a:lnTo>
                <a:lnTo>
                  <a:pt x="15" y="240"/>
                </a:lnTo>
                <a:lnTo>
                  <a:pt x="9" y="240"/>
                </a:lnTo>
                <a:lnTo>
                  <a:pt x="5" y="240"/>
                </a:lnTo>
                <a:lnTo>
                  <a:pt x="0" y="240"/>
                </a:lnTo>
                <a:lnTo>
                  <a:pt x="0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6" name="Rectangle 3515"/>
          <p:cNvSpPr>
            <a:spLocks noChangeArrowheads="1"/>
          </p:cNvSpPr>
          <p:nvPr/>
        </p:nvSpPr>
        <p:spPr bwMode="auto">
          <a:xfrm>
            <a:off x="3040063" y="3321050"/>
            <a:ext cx="22225" cy="18573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77" name="Rectangle 3516"/>
          <p:cNvSpPr>
            <a:spLocks noChangeArrowheads="1"/>
          </p:cNvSpPr>
          <p:nvPr/>
        </p:nvSpPr>
        <p:spPr bwMode="auto">
          <a:xfrm>
            <a:off x="3040063" y="3506788"/>
            <a:ext cx="22225" cy="3016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78" name="Rectangle 3517"/>
          <p:cNvSpPr>
            <a:spLocks noChangeArrowheads="1"/>
          </p:cNvSpPr>
          <p:nvPr/>
        </p:nvSpPr>
        <p:spPr bwMode="auto">
          <a:xfrm>
            <a:off x="3040063" y="3302000"/>
            <a:ext cx="22225" cy="190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2179" name="Line 3518"/>
          <p:cNvSpPr>
            <a:spLocks noChangeShapeType="1"/>
          </p:cNvSpPr>
          <p:nvPr/>
        </p:nvSpPr>
        <p:spPr bwMode="auto">
          <a:xfrm>
            <a:off x="3040063" y="2632075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0" name="Line 3519"/>
          <p:cNvSpPr>
            <a:spLocks noChangeShapeType="1"/>
          </p:cNvSpPr>
          <p:nvPr/>
        </p:nvSpPr>
        <p:spPr bwMode="auto">
          <a:xfrm>
            <a:off x="3040063" y="2971800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1" name="Line 3520"/>
          <p:cNvSpPr>
            <a:spLocks noChangeShapeType="1"/>
          </p:cNvSpPr>
          <p:nvPr/>
        </p:nvSpPr>
        <p:spPr bwMode="auto">
          <a:xfrm>
            <a:off x="3040063" y="3313113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2" name="Line 3521"/>
          <p:cNvSpPr>
            <a:spLocks noChangeShapeType="1"/>
          </p:cNvSpPr>
          <p:nvPr/>
        </p:nvSpPr>
        <p:spPr bwMode="auto">
          <a:xfrm>
            <a:off x="3040063" y="3652838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3" name="Line 3522"/>
          <p:cNvSpPr>
            <a:spLocks noChangeShapeType="1"/>
          </p:cNvSpPr>
          <p:nvPr/>
        </p:nvSpPr>
        <p:spPr bwMode="auto">
          <a:xfrm>
            <a:off x="3040063" y="3994150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4" name="Line 3523"/>
          <p:cNvSpPr>
            <a:spLocks noChangeShapeType="1"/>
          </p:cNvSpPr>
          <p:nvPr/>
        </p:nvSpPr>
        <p:spPr bwMode="auto">
          <a:xfrm>
            <a:off x="3040063" y="4333875"/>
            <a:ext cx="1587" cy="1047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5" name="Freeform 3524"/>
          <p:cNvSpPr>
            <a:spLocks/>
          </p:cNvSpPr>
          <p:nvPr/>
        </p:nvSpPr>
        <p:spPr bwMode="auto">
          <a:xfrm>
            <a:off x="3062288" y="3846513"/>
            <a:ext cx="63500" cy="76200"/>
          </a:xfrm>
          <a:custGeom>
            <a:avLst/>
            <a:gdLst>
              <a:gd name="T0" fmla="*/ 2147483647 w 80"/>
              <a:gd name="T1" fmla="*/ 2147483647 h 95"/>
              <a:gd name="T2" fmla="*/ 0 w 80"/>
              <a:gd name="T3" fmla="*/ 0 h 95"/>
              <a:gd name="T4" fmla="*/ 0 w 80"/>
              <a:gd name="T5" fmla="*/ 2147483647 h 95"/>
              <a:gd name="T6" fmla="*/ 2147483647 w 80"/>
              <a:gd name="T7" fmla="*/ 2147483647 h 95"/>
              <a:gd name="T8" fmla="*/ 2147483647 w 80"/>
              <a:gd name="T9" fmla="*/ 2147483647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" h="95">
                <a:moveTo>
                  <a:pt x="80" y="58"/>
                </a:moveTo>
                <a:lnTo>
                  <a:pt x="0" y="0"/>
                </a:lnTo>
                <a:lnTo>
                  <a:pt x="0" y="56"/>
                </a:lnTo>
                <a:lnTo>
                  <a:pt x="53" y="95"/>
                </a:lnTo>
                <a:lnTo>
                  <a:pt x="80" y="5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6" name="Line 3525"/>
          <p:cNvSpPr>
            <a:spLocks noChangeShapeType="1"/>
          </p:cNvSpPr>
          <p:nvPr/>
        </p:nvSpPr>
        <p:spPr bwMode="auto">
          <a:xfrm>
            <a:off x="3062288" y="263048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7" name="Line 3526"/>
          <p:cNvSpPr>
            <a:spLocks noChangeShapeType="1"/>
          </p:cNvSpPr>
          <p:nvPr/>
        </p:nvSpPr>
        <p:spPr bwMode="auto">
          <a:xfrm>
            <a:off x="3062288" y="2970213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2188" name="Group 3728"/>
          <p:cNvGrpSpPr>
            <a:grpSpLocks/>
          </p:cNvGrpSpPr>
          <p:nvPr/>
        </p:nvGrpSpPr>
        <p:grpSpPr bwMode="auto">
          <a:xfrm>
            <a:off x="977900" y="2151063"/>
            <a:ext cx="3708400" cy="2303462"/>
            <a:chOff x="616" y="1355"/>
            <a:chExt cx="2336" cy="1451"/>
          </a:xfrm>
        </p:grpSpPr>
        <p:sp>
          <p:nvSpPr>
            <p:cNvPr id="42684" name="Line 3528"/>
            <p:cNvSpPr>
              <a:spLocks noChangeShapeType="1"/>
            </p:cNvSpPr>
            <p:nvPr/>
          </p:nvSpPr>
          <p:spPr bwMode="auto">
            <a:xfrm>
              <a:off x="1929" y="208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5" name="Line 3529"/>
            <p:cNvSpPr>
              <a:spLocks noChangeShapeType="1"/>
            </p:cNvSpPr>
            <p:nvPr/>
          </p:nvSpPr>
          <p:spPr bwMode="auto">
            <a:xfrm>
              <a:off x="1929" y="2300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6" name="Line 3530"/>
            <p:cNvSpPr>
              <a:spLocks noChangeShapeType="1"/>
            </p:cNvSpPr>
            <p:nvPr/>
          </p:nvSpPr>
          <p:spPr bwMode="auto">
            <a:xfrm>
              <a:off x="1929" y="2515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7" name="Line 3531"/>
            <p:cNvSpPr>
              <a:spLocks noChangeShapeType="1"/>
            </p:cNvSpPr>
            <p:nvPr/>
          </p:nvSpPr>
          <p:spPr bwMode="auto">
            <a:xfrm>
              <a:off x="1929" y="2729"/>
              <a:ext cx="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8" name="Freeform 3532"/>
            <p:cNvSpPr>
              <a:spLocks/>
            </p:cNvSpPr>
            <p:nvPr/>
          </p:nvSpPr>
          <p:spPr bwMode="auto">
            <a:xfrm>
              <a:off x="2477" y="2333"/>
              <a:ext cx="15" cy="108"/>
            </a:xfrm>
            <a:custGeom>
              <a:avLst/>
              <a:gdLst>
                <a:gd name="T0" fmla="*/ 1 w 30"/>
                <a:gd name="T1" fmla="*/ 0 h 217"/>
                <a:gd name="T2" fmla="*/ 1 w 30"/>
                <a:gd name="T3" fmla="*/ 1 h 217"/>
                <a:gd name="T4" fmla="*/ 1 w 30"/>
                <a:gd name="T5" fmla="*/ 1 h 217"/>
                <a:gd name="T6" fmla="*/ 1 w 30"/>
                <a:gd name="T7" fmla="*/ 1 h 217"/>
                <a:gd name="T8" fmla="*/ 0 w 30"/>
                <a:gd name="T9" fmla="*/ 1 h 217"/>
                <a:gd name="T10" fmla="*/ 0 w 30"/>
                <a:gd name="T11" fmla="*/ 0 h 217"/>
                <a:gd name="T12" fmla="*/ 1 w 30"/>
                <a:gd name="T13" fmla="*/ 0 h 217"/>
                <a:gd name="T14" fmla="*/ 1 w 30"/>
                <a:gd name="T15" fmla="*/ 0 h 217"/>
                <a:gd name="T16" fmla="*/ 1 w 30"/>
                <a:gd name="T17" fmla="*/ 0 h 217"/>
                <a:gd name="T18" fmla="*/ 1 w 30"/>
                <a:gd name="T19" fmla="*/ 0 h 217"/>
                <a:gd name="T20" fmla="*/ 1 w 30"/>
                <a:gd name="T21" fmla="*/ 0 h 217"/>
                <a:gd name="T22" fmla="*/ 1 w 30"/>
                <a:gd name="T23" fmla="*/ 0 h 2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217">
                  <a:moveTo>
                    <a:pt x="30" y="1"/>
                  </a:moveTo>
                  <a:lnTo>
                    <a:pt x="30" y="217"/>
                  </a:lnTo>
                  <a:lnTo>
                    <a:pt x="20" y="217"/>
                  </a:lnTo>
                  <a:lnTo>
                    <a:pt x="10" y="217"/>
                  </a:lnTo>
                  <a:lnTo>
                    <a:pt x="0" y="217"/>
                  </a:lnTo>
                  <a:lnTo>
                    <a:pt x="0" y="0"/>
                  </a:lnTo>
                  <a:lnTo>
                    <a:pt x="5" y="0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0" y="1"/>
                  </a:lnTo>
                  <a:lnTo>
                    <a:pt x="25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9" name="Line 3533"/>
            <p:cNvSpPr>
              <a:spLocks noChangeShapeType="1"/>
            </p:cNvSpPr>
            <p:nvPr/>
          </p:nvSpPr>
          <p:spPr bwMode="auto">
            <a:xfrm>
              <a:off x="2492" y="1643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0" name="Line 3534"/>
            <p:cNvSpPr>
              <a:spLocks noChangeShapeType="1"/>
            </p:cNvSpPr>
            <p:nvPr/>
          </p:nvSpPr>
          <p:spPr bwMode="auto">
            <a:xfrm>
              <a:off x="2492" y="1858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1" name="Line 3535"/>
            <p:cNvSpPr>
              <a:spLocks noChangeShapeType="1"/>
            </p:cNvSpPr>
            <p:nvPr/>
          </p:nvSpPr>
          <p:spPr bwMode="auto">
            <a:xfrm>
              <a:off x="2492" y="2072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2" name="Line 3536"/>
            <p:cNvSpPr>
              <a:spLocks noChangeShapeType="1"/>
            </p:cNvSpPr>
            <p:nvPr/>
          </p:nvSpPr>
          <p:spPr bwMode="auto">
            <a:xfrm>
              <a:off x="2492" y="228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3" name="Line 3537"/>
            <p:cNvSpPr>
              <a:spLocks noChangeShapeType="1"/>
            </p:cNvSpPr>
            <p:nvPr/>
          </p:nvSpPr>
          <p:spPr bwMode="auto">
            <a:xfrm>
              <a:off x="2492" y="250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4" name="Line 3538"/>
            <p:cNvSpPr>
              <a:spLocks noChangeShapeType="1"/>
            </p:cNvSpPr>
            <p:nvPr/>
          </p:nvSpPr>
          <p:spPr bwMode="auto">
            <a:xfrm>
              <a:off x="2492" y="2715"/>
              <a:ext cx="1" cy="7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5" name="Freeform 3539"/>
            <p:cNvSpPr>
              <a:spLocks/>
            </p:cNvSpPr>
            <p:nvPr/>
          </p:nvSpPr>
          <p:spPr bwMode="auto">
            <a:xfrm>
              <a:off x="2768" y="2269"/>
              <a:ext cx="184" cy="82"/>
            </a:xfrm>
            <a:custGeom>
              <a:avLst/>
              <a:gdLst>
                <a:gd name="T0" fmla="*/ 2 w 369"/>
                <a:gd name="T1" fmla="*/ 1 h 164"/>
                <a:gd name="T2" fmla="*/ 1 w 369"/>
                <a:gd name="T3" fmla="*/ 2 h 164"/>
                <a:gd name="T4" fmla="*/ 0 w 369"/>
                <a:gd name="T5" fmla="*/ 1 h 164"/>
                <a:gd name="T6" fmla="*/ 1 w 369"/>
                <a:gd name="T7" fmla="*/ 0 h 164"/>
                <a:gd name="T8" fmla="*/ 2 w 369"/>
                <a:gd name="T9" fmla="*/ 1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9" h="164">
                  <a:moveTo>
                    <a:pt x="369" y="106"/>
                  </a:moveTo>
                  <a:lnTo>
                    <a:pt x="185" y="164"/>
                  </a:lnTo>
                  <a:lnTo>
                    <a:pt x="0" y="106"/>
                  </a:lnTo>
                  <a:lnTo>
                    <a:pt x="185" y="0"/>
                  </a:lnTo>
                  <a:lnTo>
                    <a:pt x="369" y="106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6" name="Line 3540"/>
            <p:cNvSpPr>
              <a:spLocks noChangeShapeType="1"/>
            </p:cNvSpPr>
            <p:nvPr/>
          </p:nvSpPr>
          <p:spPr bwMode="auto">
            <a:xfrm flipH="1">
              <a:off x="2768" y="2269"/>
              <a:ext cx="92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7" name="Line 3541"/>
            <p:cNvSpPr>
              <a:spLocks noChangeShapeType="1"/>
            </p:cNvSpPr>
            <p:nvPr/>
          </p:nvSpPr>
          <p:spPr bwMode="auto">
            <a:xfrm>
              <a:off x="2768" y="2321"/>
              <a:ext cx="130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8" name="Line 3542"/>
            <p:cNvSpPr>
              <a:spLocks noChangeShapeType="1"/>
            </p:cNvSpPr>
            <p:nvPr/>
          </p:nvSpPr>
          <p:spPr bwMode="auto">
            <a:xfrm flipH="1">
              <a:off x="2860" y="2363"/>
              <a:ext cx="3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99" name="Freeform 3543"/>
            <p:cNvSpPr>
              <a:spLocks/>
            </p:cNvSpPr>
            <p:nvPr/>
          </p:nvSpPr>
          <p:spPr bwMode="auto">
            <a:xfrm>
              <a:off x="2418" y="2332"/>
              <a:ext cx="59" cy="37"/>
            </a:xfrm>
            <a:custGeom>
              <a:avLst/>
              <a:gdLst>
                <a:gd name="T0" fmla="*/ 1 w 118"/>
                <a:gd name="T1" fmla="*/ 1 h 73"/>
                <a:gd name="T2" fmla="*/ 1 w 118"/>
                <a:gd name="T3" fmla="*/ 1 h 73"/>
                <a:gd name="T4" fmla="*/ 1 w 118"/>
                <a:gd name="T5" fmla="*/ 1 h 73"/>
                <a:gd name="T6" fmla="*/ 1 w 118"/>
                <a:gd name="T7" fmla="*/ 1 h 73"/>
                <a:gd name="T8" fmla="*/ 1 w 118"/>
                <a:gd name="T9" fmla="*/ 1 h 73"/>
                <a:gd name="T10" fmla="*/ 1 w 118"/>
                <a:gd name="T11" fmla="*/ 1 h 73"/>
                <a:gd name="T12" fmla="*/ 1 w 118"/>
                <a:gd name="T13" fmla="*/ 1 h 73"/>
                <a:gd name="T14" fmla="*/ 1 w 118"/>
                <a:gd name="T15" fmla="*/ 1 h 73"/>
                <a:gd name="T16" fmla="*/ 1 w 118"/>
                <a:gd name="T17" fmla="*/ 0 h 73"/>
                <a:gd name="T18" fmla="*/ 0 w 118"/>
                <a:gd name="T19" fmla="*/ 1 h 73"/>
                <a:gd name="T20" fmla="*/ 1 w 118"/>
                <a:gd name="T21" fmla="*/ 1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8" h="73">
                  <a:moveTo>
                    <a:pt x="13" y="73"/>
                  </a:moveTo>
                  <a:lnTo>
                    <a:pt x="118" y="43"/>
                  </a:lnTo>
                  <a:lnTo>
                    <a:pt x="118" y="1"/>
                  </a:lnTo>
                  <a:lnTo>
                    <a:pt x="115" y="1"/>
                  </a:lnTo>
                  <a:lnTo>
                    <a:pt x="113" y="1"/>
                  </a:lnTo>
                  <a:lnTo>
                    <a:pt x="110" y="1"/>
                  </a:lnTo>
                  <a:lnTo>
                    <a:pt x="107" y="1"/>
                  </a:lnTo>
                  <a:lnTo>
                    <a:pt x="104" y="1"/>
                  </a:lnTo>
                  <a:lnTo>
                    <a:pt x="100" y="0"/>
                  </a:lnTo>
                  <a:lnTo>
                    <a:pt x="0" y="29"/>
                  </a:lnTo>
                  <a:lnTo>
                    <a:pt x="13" y="7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0" name="Freeform 3544"/>
            <p:cNvSpPr>
              <a:spLocks/>
            </p:cNvSpPr>
            <p:nvPr/>
          </p:nvSpPr>
          <p:spPr bwMode="auto">
            <a:xfrm>
              <a:off x="832" y="1355"/>
              <a:ext cx="12" cy="985"/>
            </a:xfrm>
            <a:custGeom>
              <a:avLst/>
              <a:gdLst>
                <a:gd name="T0" fmla="*/ 0 w 25"/>
                <a:gd name="T1" fmla="*/ 15 h 1971"/>
                <a:gd name="T2" fmla="*/ 0 w 25"/>
                <a:gd name="T3" fmla="*/ 0 h 1971"/>
                <a:gd name="T4" fmla="*/ 0 w 25"/>
                <a:gd name="T5" fmla="*/ 0 h 1971"/>
                <a:gd name="T6" fmla="*/ 0 w 25"/>
                <a:gd name="T7" fmla="*/ 15 h 1971"/>
                <a:gd name="T8" fmla="*/ 0 w 25"/>
                <a:gd name="T9" fmla="*/ 15 h 1971"/>
                <a:gd name="T10" fmla="*/ 0 w 25"/>
                <a:gd name="T11" fmla="*/ 15 h 1971"/>
                <a:gd name="T12" fmla="*/ 0 w 25"/>
                <a:gd name="T13" fmla="*/ 15 h 1971"/>
                <a:gd name="T14" fmla="*/ 0 w 25"/>
                <a:gd name="T15" fmla="*/ 15 h 1971"/>
                <a:gd name="T16" fmla="*/ 0 w 25"/>
                <a:gd name="T17" fmla="*/ 15 h 1971"/>
                <a:gd name="T18" fmla="*/ 0 w 25"/>
                <a:gd name="T19" fmla="*/ 15 h 19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1971">
                  <a:moveTo>
                    <a:pt x="0" y="1971"/>
                  </a:moveTo>
                  <a:lnTo>
                    <a:pt x="0" y="1"/>
                  </a:lnTo>
                  <a:lnTo>
                    <a:pt x="25" y="0"/>
                  </a:lnTo>
                  <a:lnTo>
                    <a:pt x="25" y="1969"/>
                  </a:lnTo>
                  <a:lnTo>
                    <a:pt x="21" y="1970"/>
                  </a:lnTo>
                  <a:lnTo>
                    <a:pt x="17" y="1970"/>
                  </a:lnTo>
                  <a:lnTo>
                    <a:pt x="13" y="1970"/>
                  </a:lnTo>
                  <a:lnTo>
                    <a:pt x="8" y="1970"/>
                  </a:lnTo>
                  <a:lnTo>
                    <a:pt x="4" y="1971"/>
                  </a:lnTo>
                  <a:lnTo>
                    <a:pt x="0" y="197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1" name="Freeform 3545"/>
            <p:cNvSpPr>
              <a:spLocks/>
            </p:cNvSpPr>
            <p:nvPr/>
          </p:nvSpPr>
          <p:spPr bwMode="auto">
            <a:xfrm>
              <a:off x="616" y="2328"/>
              <a:ext cx="141" cy="18"/>
            </a:xfrm>
            <a:custGeom>
              <a:avLst/>
              <a:gdLst>
                <a:gd name="T0" fmla="*/ 0 w 283"/>
                <a:gd name="T1" fmla="*/ 0 h 36"/>
                <a:gd name="T2" fmla="*/ 0 w 283"/>
                <a:gd name="T3" fmla="*/ 1 h 36"/>
                <a:gd name="T4" fmla="*/ 0 w 283"/>
                <a:gd name="T5" fmla="*/ 1 h 36"/>
                <a:gd name="T6" fmla="*/ 0 w 283"/>
                <a:gd name="T7" fmla="*/ 1 h 36"/>
                <a:gd name="T8" fmla="*/ 0 w 283"/>
                <a:gd name="T9" fmla="*/ 1 h 36"/>
                <a:gd name="T10" fmla="*/ 0 w 283"/>
                <a:gd name="T11" fmla="*/ 1 h 36"/>
                <a:gd name="T12" fmla="*/ 1 w 283"/>
                <a:gd name="T13" fmla="*/ 1 h 36"/>
                <a:gd name="T14" fmla="*/ 1 w 283"/>
                <a:gd name="T15" fmla="*/ 1 h 36"/>
                <a:gd name="T16" fmla="*/ 1 w 283"/>
                <a:gd name="T17" fmla="*/ 1 h 36"/>
                <a:gd name="T18" fmla="*/ 1 w 283"/>
                <a:gd name="T19" fmla="*/ 1 h 36"/>
                <a:gd name="T20" fmla="*/ 1 w 283"/>
                <a:gd name="T21" fmla="*/ 1 h 36"/>
                <a:gd name="T22" fmla="*/ 2 w 283"/>
                <a:gd name="T23" fmla="*/ 1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3" h="36">
                  <a:moveTo>
                    <a:pt x="0" y="0"/>
                  </a:moveTo>
                  <a:lnTo>
                    <a:pt x="23" y="8"/>
                  </a:lnTo>
                  <a:lnTo>
                    <a:pt x="45" y="14"/>
                  </a:lnTo>
                  <a:lnTo>
                    <a:pt x="67" y="20"/>
                  </a:lnTo>
                  <a:lnTo>
                    <a:pt x="89" y="25"/>
                  </a:lnTo>
                  <a:lnTo>
                    <a:pt x="111" y="28"/>
                  </a:lnTo>
                  <a:lnTo>
                    <a:pt x="132" y="31"/>
                  </a:lnTo>
                  <a:lnTo>
                    <a:pt x="154" y="33"/>
                  </a:lnTo>
                  <a:lnTo>
                    <a:pt x="187" y="35"/>
                  </a:lnTo>
                  <a:lnTo>
                    <a:pt x="220" y="36"/>
                  </a:lnTo>
                  <a:lnTo>
                    <a:pt x="253" y="36"/>
                  </a:lnTo>
                  <a:lnTo>
                    <a:pt x="283" y="3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2" name="Freeform 3546"/>
            <p:cNvSpPr>
              <a:spLocks/>
            </p:cNvSpPr>
            <p:nvPr/>
          </p:nvSpPr>
          <p:spPr bwMode="auto">
            <a:xfrm>
              <a:off x="828" y="2336"/>
              <a:ext cx="143" cy="4"/>
            </a:xfrm>
            <a:custGeom>
              <a:avLst/>
              <a:gdLst>
                <a:gd name="T0" fmla="*/ 0 w 287"/>
                <a:gd name="T1" fmla="*/ 0 h 9"/>
                <a:gd name="T2" fmla="*/ 0 w 287"/>
                <a:gd name="T3" fmla="*/ 0 h 9"/>
                <a:gd name="T4" fmla="*/ 0 w 287"/>
                <a:gd name="T5" fmla="*/ 0 h 9"/>
                <a:gd name="T6" fmla="*/ 0 w 287"/>
                <a:gd name="T7" fmla="*/ 0 h 9"/>
                <a:gd name="T8" fmla="*/ 1 w 287"/>
                <a:gd name="T9" fmla="*/ 0 h 9"/>
                <a:gd name="T10" fmla="*/ 1 w 287"/>
                <a:gd name="T11" fmla="*/ 0 h 9"/>
                <a:gd name="T12" fmla="*/ 1 w 287"/>
                <a:gd name="T13" fmla="*/ 0 h 9"/>
                <a:gd name="T14" fmla="*/ 2 w 287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7" h="9">
                  <a:moveTo>
                    <a:pt x="0" y="9"/>
                  </a:moveTo>
                  <a:lnTo>
                    <a:pt x="35" y="6"/>
                  </a:lnTo>
                  <a:lnTo>
                    <a:pt x="78" y="3"/>
                  </a:lnTo>
                  <a:lnTo>
                    <a:pt x="122" y="1"/>
                  </a:lnTo>
                  <a:lnTo>
                    <a:pt x="166" y="0"/>
                  </a:lnTo>
                  <a:lnTo>
                    <a:pt x="209" y="0"/>
                  </a:lnTo>
                  <a:lnTo>
                    <a:pt x="254" y="1"/>
                  </a:lnTo>
                  <a:lnTo>
                    <a:pt x="287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3" name="Freeform 3547"/>
            <p:cNvSpPr>
              <a:spLocks/>
            </p:cNvSpPr>
            <p:nvPr/>
          </p:nvSpPr>
          <p:spPr bwMode="auto">
            <a:xfrm>
              <a:off x="1042" y="2347"/>
              <a:ext cx="141" cy="25"/>
            </a:xfrm>
            <a:custGeom>
              <a:avLst/>
              <a:gdLst>
                <a:gd name="T0" fmla="*/ 0 w 281"/>
                <a:gd name="T1" fmla="*/ 0 h 52"/>
                <a:gd name="T2" fmla="*/ 1 w 281"/>
                <a:gd name="T3" fmla="*/ 0 h 52"/>
                <a:gd name="T4" fmla="*/ 1 w 281"/>
                <a:gd name="T5" fmla="*/ 0 h 52"/>
                <a:gd name="T6" fmla="*/ 1 w 281"/>
                <a:gd name="T7" fmla="*/ 0 h 52"/>
                <a:gd name="T8" fmla="*/ 2 w 281"/>
                <a:gd name="T9" fmla="*/ 0 h 52"/>
                <a:gd name="T10" fmla="*/ 2 w 281"/>
                <a:gd name="T11" fmla="*/ 0 h 52"/>
                <a:gd name="T12" fmla="*/ 2 w 281"/>
                <a:gd name="T13" fmla="*/ 0 h 52"/>
                <a:gd name="T14" fmla="*/ 3 w 281"/>
                <a:gd name="T15" fmla="*/ 0 h 52"/>
                <a:gd name="T16" fmla="*/ 3 w 281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1" h="52">
                  <a:moveTo>
                    <a:pt x="0" y="0"/>
                  </a:moveTo>
                  <a:lnTo>
                    <a:pt x="5" y="1"/>
                  </a:lnTo>
                  <a:lnTo>
                    <a:pt x="51" y="10"/>
                  </a:lnTo>
                  <a:lnTo>
                    <a:pt x="97" y="21"/>
                  </a:lnTo>
                  <a:lnTo>
                    <a:pt x="143" y="30"/>
                  </a:lnTo>
                  <a:lnTo>
                    <a:pt x="191" y="39"/>
                  </a:lnTo>
                  <a:lnTo>
                    <a:pt x="239" y="46"/>
                  </a:lnTo>
                  <a:lnTo>
                    <a:pt x="279" y="52"/>
                  </a:lnTo>
                  <a:lnTo>
                    <a:pt x="281" y="5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4" name="Freeform 3548"/>
            <p:cNvSpPr>
              <a:spLocks/>
            </p:cNvSpPr>
            <p:nvPr/>
          </p:nvSpPr>
          <p:spPr bwMode="auto">
            <a:xfrm>
              <a:off x="1254" y="2370"/>
              <a:ext cx="143" cy="8"/>
            </a:xfrm>
            <a:custGeom>
              <a:avLst/>
              <a:gdLst>
                <a:gd name="T0" fmla="*/ 0 w 285"/>
                <a:gd name="T1" fmla="*/ 0 h 17"/>
                <a:gd name="T2" fmla="*/ 1 w 285"/>
                <a:gd name="T3" fmla="*/ 0 h 17"/>
                <a:gd name="T4" fmla="*/ 1 w 285"/>
                <a:gd name="T5" fmla="*/ 0 h 17"/>
                <a:gd name="T6" fmla="*/ 1 w 285"/>
                <a:gd name="T7" fmla="*/ 0 h 17"/>
                <a:gd name="T8" fmla="*/ 2 w 285"/>
                <a:gd name="T9" fmla="*/ 0 h 17"/>
                <a:gd name="T10" fmla="*/ 2 w 285"/>
                <a:gd name="T11" fmla="*/ 0 h 17"/>
                <a:gd name="T12" fmla="*/ 3 w 285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17">
                  <a:moveTo>
                    <a:pt x="0" y="16"/>
                  </a:moveTo>
                  <a:lnTo>
                    <a:pt x="21" y="17"/>
                  </a:lnTo>
                  <a:lnTo>
                    <a:pt x="62" y="17"/>
                  </a:lnTo>
                  <a:lnTo>
                    <a:pt x="104" y="17"/>
                  </a:lnTo>
                  <a:lnTo>
                    <a:pt x="171" y="13"/>
                  </a:lnTo>
                  <a:lnTo>
                    <a:pt x="236" y="7"/>
                  </a:lnTo>
                  <a:lnTo>
                    <a:pt x="28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5" name="Freeform 3549"/>
            <p:cNvSpPr>
              <a:spLocks/>
            </p:cNvSpPr>
            <p:nvPr/>
          </p:nvSpPr>
          <p:spPr bwMode="auto">
            <a:xfrm>
              <a:off x="1468" y="2350"/>
              <a:ext cx="142" cy="10"/>
            </a:xfrm>
            <a:custGeom>
              <a:avLst/>
              <a:gdLst>
                <a:gd name="T0" fmla="*/ 0 w 286"/>
                <a:gd name="T1" fmla="*/ 0 h 21"/>
                <a:gd name="T2" fmla="*/ 0 w 286"/>
                <a:gd name="T3" fmla="*/ 0 h 21"/>
                <a:gd name="T4" fmla="*/ 1 w 286"/>
                <a:gd name="T5" fmla="*/ 0 h 21"/>
                <a:gd name="T6" fmla="*/ 1 w 286"/>
                <a:gd name="T7" fmla="*/ 0 h 21"/>
                <a:gd name="T8" fmla="*/ 2 w 286"/>
                <a:gd name="T9" fmla="*/ 0 h 21"/>
                <a:gd name="T10" fmla="*/ 2 w 28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21">
                  <a:moveTo>
                    <a:pt x="0" y="21"/>
                  </a:moveTo>
                  <a:lnTo>
                    <a:pt x="64" y="14"/>
                  </a:lnTo>
                  <a:lnTo>
                    <a:pt x="130" y="9"/>
                  </a:lnTo>
                  <a:lnTo>
                    <a:pt x="196" y="4"/>
                  </a:lnTo>
                  <a:lnTo>
                    <a:pt x="268" y="0"/>
                  </a:lnTo>
                  <a:lnTo>
                    <a:pt x="28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6" name="Freeform 3550"/>
            <p:cNvSpPr>
              <a:spLocks/>
            </p:cNvSpPr>
            <p:nvPr/>
          </p:nvSpPr>
          <p:spPr bwMode="auto">
            <a:xfrm>
              <a:off x="1682" y="2348"/>
              <a:ext cx="143" cy="1"/>
            </a:xfrm>
            <a:custGeom>
              <a:avLst/>
              <a:gdLst>
                <a:gd name="T0" fmla="*/ 0 w 287"/>
                <a:gd name="T1" fmla="*/ 1 h 1"/>
                <a:gd name="T2" fmla="*/ 0 w 287"/>
                <a:gd name="T3" fmla="*/ 0 h 1"/>
                <a:gd name="T4" fmla="*/ 1 w 287"/>
                <a:gd name="T5" fmla="*/ 0 h 1"/>
                <a:gd name="T6" fmla="*/ 1 w 287"/>
                <a:gd name="T7" fmla="*/ 0 h 1"/>
                <a:gd name="T8" fmla="*/ 1 w 287"/>
                <a:gd name="T9" fmla="*/ 0 h 1"/>
                <a:gd name="T10" fmla="*/ 2 w 287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7" h="1">
                  <a:moveTo>
                    <a:pt x="0" y="1"/>
                  </a:moveTo>
                  <a:lnTo>
                    <a:pt x="60" y="0"/>
                  </a:lnTo>
                  <a:lnTo>
                    <a:pt x="134" y="0"/>
                  </a:lnTo>
                  <a:lnTo>
                    <a:pt x="208" y="0"/>
                  </a:lnTo>
                  <a:lnTo>
                    <a:pt x="254" y="0"/>
                  </a:lnTo>
                  <a:lnTo>
                    <a:pt x="28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7" name="Freeform 3551"/>
            <p:cNvSpPr>
              <a:spLocks/>
            </p:cNvSpPr>
            <p:nvPr/>
          </p:nvSpPr>
          <p:spPr bwMode="auto">
            <a:xfrm>
              <a:off x="1897" y="2338"/>
              <a:ext cx="142" cy="10"/>
            </a:xfrm>
            <a:custGeom>
              <a:avLst/>
              <a:gdLst>
                <a:gd name="T0" fmla="*/ 0 w 285"/>
                <a:gd name="T1" fmla="*/ 1 h 19"/>
                <a:gd name="T2" fmla="*/ 0 w 285"/>
                <a:gd name="T3" fmla="*/ 1 h 19"/>
                <a:gd name="T4" fmla="*/ 0 w 285"/>
                <a:gd name="T5" fmla="*/ 1 h 19"/>
                <a:gd name="T6" fmla="*/ 0 w 285"/>
                <a:gd name="T7" fmla="*/ 1 h 19"/>
                <a:gd name="T8" fmla="*/ 1 w 285"/>
                <a:gd name="T9" fmla="*/ 1 h 19"/>
                <a:gd name="T10" fmla="*/ 1 w 285"/>
                <a:gd name="T11" fmla="*/ 1 h 19"/>
                <a:gd name="T12" fmla="*/ 1 w 285"/>
                <a:gd name="T13" fmla="*/ 1 h 19"/>
                <a:gd name="T14" fmla="*/ 2 w 285"/>
                <a:gd name="T15" fmla="*/ 1 h 19"/>
                <a:gd name="T16" fmla="*/ 2 w 28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" h="19">
                  <a:moveTo>
                    <a:pt x="0" y="19"/>
                  </a:moveTo>
                  <a:lnTo>
                    <a:pt x="6" y="19"/>
                  </a:lnTo>
                  <a:lnTo>
                    <a:pt x="52" y="19"/>
                  </a:lnTo>
                  <a:lnTo>
                    <a:pt x="97" y="19"/>
                  </a:lnTo>
                  <a:lnTo>
                    <a:pt x="142" y="18"/>
                  </a:lnTo>
                  <a:lnTo>
                    <a:pt x="187" y="15"/>
                  </a:lnTo>
                  <a:lnTo>
                    <a:pt x="230" y="10"/>
                  </a:lnTo>
                  <a:lnTo>
                    <a:pt x="269" y="3"/>
                  </a:lnTo>
                  <a:lnTo>
                    <a:pt x="28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8" name="Freeform 3552"/>
            <p:cNvSpPr>
              <a:spLocks/>
            </p:cNvSpPr>
            <p:nvPr/>
          </p:nvSpPr>
          <p:spPr bwMode="auto">
            <a:xfrm>
              <a:off x="2108" y="2311"/>
              <a:ext cx="143" cy="10"/>
            </a:xfrm>
            <a:custGeom>
              <a:avLst/>
              <a:gdLst>
                <a:gd name="T0" fmla="*/ 0 w 284"/>
                <a:gd name="T1" fmla="*/ 0 h 21"/>
                <a:gd name="T2" fmla="*/ 1 w 284"/>
                <a:gd name="T3" fmla="*/ 0 h 21"/>
                <a:gd name="T4" fmla="*/ 1 w 284"/>
                <a:gd name="T5" fmla="*/ 0 h 21"/>
                <a:gd name="T6" fmla="*/ 1 w 284"/>
                <a:gd name="T7" fmla="*/ 0 h 21"/>
                <a:gd name="T8" fmla="*/ 1 w 284"/>
                <a:gd name="T9" fmla="*/ 0 h 21"/>
                <a:gd name="T10" fmla="*/ 2 w 284"/>
                <a:gd name="T11" fmla="*/ 0 h 21"/>
                <a:gd name="T12" fmla="*/ 2 w 284"/>
                <a:gd name="T13" fmla="*/ 0 h 21"/>
                <a:gd name="T14" fmla="*/ 2 w 284"/>
                <a:gd name="T15" fmla="*/ 0 h 21"/>
                <a:gd name="T16" fmla="*/ 3 w 284"/>
                <a:gd name="T17" fmla="*/ 0 h 21"/>
                <a:gd name="T18" fmla="*/ 3 w 284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4" h="21">
                  <a:moveTo>
                    <a:pt x="0" y="21"/>
                  </a:moveTo>
                  <a:lnTo>
                    <a:pt x="1" y="21"/>
                  </a:lnTo>
                  <a:lnTo>
                    <a:pt x="41" y="13"/>
                  </a:lnTo>
                  <a:lnTo>
                    <a:pt x="79" y="8"/>
                  </a:lnTo>
                  <a:lnTo>
                    <a:pt x="118" y="5"/>
                  </a:lnTo>
                  <a:lnTo>
                    <a:pt x="157" y="2"/>
                  </a:lnTo>
                  <a:lnTo>
                    <a:pt x="196" y="0"/>
                  </a:lnTo>
                  <a:lnTo>
                    <a:pt x="235" y="0"/>
                  </a:lnTo>
                  <a:lnTo>
                    <a:pt x="273" y="0"/>
                  </a:lnTo>
                  <a:lnTo>
                    <a:pt x="28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09" name="Freeform 3553"/>
            <p:cNvSpPr>
              <a:spLocks/>
            </p:cNvSpPr>
            <p:nvPr/>
          </p:nvSpPr>
          <p:spPr bwMode="auto">
            <a:xfrm>
              <a:off x="2322" y="2316"/>
              <a:ext cx="142" cy="16"/>
            </a:xfrm>
            <a:custGeom>
              <a:avLst/>
              <a:gdLst>
                <a:gd name="T0" fmla="*/ 0 w 283"/>
                <a:gd name="T1" fmla="*/ 0 h 32"/>
                <a:gd name="T2" fmla="*/ 1 w 283"/>
                <a:gd name="T3" fmla="*/ 1 h 32"/>
                <a:gd name="T4" fmla="*/ 1 w 283"/>
                <a:gd name="T5" fmla="*/ 1 h 32"/>
                <a:gd name="T6" fmla="*/ 2 w 283"/>
                <a:gd name="T7" fmla="*/ 1 h 32"/>
                <a:gd name="T8" fmla="*/ 2 w 283"/>
                <a:gd name="T9" fmla="*/ 1 h 32"/>
                <a:gd name="T10" fmla="*/ 3 w 283"/>
                <a:gd name="T11" fmla="*/ 1 h 32"/>
                <a:gd name="T12" fmla="*/ 3 w 283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3" h="32">
                  <a:moveTo>
                    <a:pt x="0" y="0"/>
                  </a:moveTo>
                  <a:lnTo>
                    <a:pt x="38" y="5"/>
                  </a:lnTo>
                  <a:lnTo>
                    <a:pt x="95" y="13"/>
                  </a:lnTo>
                  <a:lnTo>
                    <a:pt x="150" y="20"/>
                  </a:lnTo>
                  <a:lnTo>
                    <a:pt x="207" y="26"/>
                  </a:lnTo>
                  <a:lnTo>
                    <a:pt x="265" y="31"/>
                  </a:lnTo>
                  <a:lnTo>
                    <a:pt x="283" y="3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0" name="Freeform 3554"/>
            <p:cNvSpPr>
              <a:spLocks/>
            </p:cNvSpPr>
            <p:nvPr/>
          </p:nvSpPr>
          <p:spPr bwMode="auto">
            <a:xfrm>
              <a:off x="2536" y="2333"/>
              <a:ext cx="143" cy="1"/>
            </a:xfrm>
            <a:custGeom>
              <a:avLst/>
              <a:gdLst>
                <a:gd name="T0" fmla="*/ 0 w 287"/>
                <a:gd name="T1" fmla="*/ 1 h 2"/>
                <a:gd name="T2" fmla="*/ 0 w 287"/>
                <a:gd name="T3" fmla="*/ 1 h 2"/>
                <a:gd name="T4" fmla="*/ 0 w 287"/>
                <a:gd name="T5" fmla="*/ 1 h 2"/>
                <a:gd name="T6" fmla="*/ 1 w 287"/>
                <a:gd name="T7" fmla="*/ 0 h 2"/>
                <a:gd name="T8" fmla="*/ 1 w 287"/>
                <a:gd name="T9" fmla="*/ 0 h 2"/>
                <a:gd name="T10" fmla="*/ 2 w 287"/>
                <a:gd name="T11" fmla="*/ 0 h 2"/>
                <a:gd name="T12" fmla="*/ 2 w 287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7" h="2">
                  <a:moveTo>
                    <a:pt x="0" y="2"/>
                  </a:moveTo>
                  <a:lnTo>
                    <a:pt x="15" y="2"/>
                  </a:lnTo>
                  <a:lnTo>
                    <a:pt x="76" y="1"/>
                  </a:lnTo>
                  <a:lnTo>
                    <a:pt x="136" y="0"/>
                  </a:lnTo>
                  <a:lnTo>
                    <a:pt x="196" y="0"/>
                  </a:lnTo>
                  <a:lnTo>
                    <a:pt x="257" y="0"/>
                  </a:lnTo>
                  <a:lnTo>
                    <a:pt x="287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1" name="Freeform 3555"/>
            <p:cNvSpPr>
              <a:spLocks/>
            </p:cNvSpPr>
            <p:nvPr/>
          </p:nvSpPr>
          <p:spPr bwMode="auto">
            <a:xfrm>
              <a:off x="2750" y="2333"/>
              <a:ext cx="62" cy="4"/>
            </a:xfrm>
            <a:custGeom>
              <a:avLst/>
              <a:gdLst>
                <a:gd name="T0" fmla="*/ 0 w 124"/>
                <a:gd name="T1" fmla="*/ 1 h 7"/>
                <a:gd name="T2" fmla="*/ 1 w 124"/>
                <a:gd name="T3" fmla="*/ 1 h 7"/>
                <a:gd name="T4" fmla="*/ 1 w 124"/>
                <a:gd name="T5" fmla="*/ 1 h 7"/>
                <a:gd name="T6" fmla="*/ 1 w 124"/>
                <a:gd name="T7" fmla="*/ 1 h 7"/>
                <a:gd name="T8" fmla="*/ 1 w 124"/>
                <a:gd name="T9" fmla="*/ 1 h 7"/>
                <a:gd name="T10" fmla="*/ 1 w 124"/>
                <a:gd name="T11" fmla="*/ 1 h 7"/>
                <a:gd name="T12" fmla="*/ 1 w 12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7">
                  <a:moveTo>
                    <a:pt x="0" y="6"/>
                  </a:moveTo>
                  <a:lnTo>
                    <a:pt x="28" y="7"/>
                  </a:lnTo>
                  <a:lnTo>
                    <a:pt x="65" y="7"/>
                  </a:lnTo>
                  <a:lnTo>
                    <a:pt x="81" y="7"/>
                  </a:lnTo>
                  <a:lnTo>
                    <a:pt x="95" y="5"/>
                  </a:lnTo>
                  <a:lnTo>
                    <a:pt x="110" y="3"/>
                  </a:lnTo>
                  <a:lnTo>
                    <a:pt x="124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2" name="Freeform 3556"/>
            <p:cNvSpPr>
              <a:spLocks/>
            </p:cNvSpPr>
            <p:nvPr/>
          </p:nvSpPr>
          <p:spPr bwMode="auto">
            <a:xfrm>
              <a:off x="844" y="2436"/>
              <a:ext cx="63" cy="167"/>
            </a:xfrm>
            <a:custGeom>
              <a:avLst/>
              <a:gdLst>
                <a:gd name="T0" fmla="*/ 0 w 127"/>
                <a:gd name="T1" fmla="*/ 1 h 334"/>
                <a:gd name="T2" fmla="*/ 0 w 127"/>
                <a:gd name="T3" fmla="*/ 3 h 334"/>
                <a:gd name="T4" fmla="*/ 0 w 127"/>
                <a:gd name="T5" fmla="*/ 3 h 334"/>
                <a:gd name="T6" fmla="*/ 0 w 127"/>
                <a:gd name="T7" fmla="*/ 0 h 334"/>
                <a:gd name="T8" fmla="*/ 0 w 127"/>
                <a:gd name="T9" fmla="*/ 1 h 334"/>
                <a:gd name="T10" fmla="*/ 0 w 127"/>
                <a:gd name="T11" fmla="*/ 1 h 334"/>
                <a:gd name="T12" fmla="*/ 0 w 127"/>
                <a:gd name="T13" fmla="*/ 1 h 334"/>
                <a:gd name="T14" fmla="*/ 0 w 127"/>
                <a:gd name="T15" fmla="*/ 1 h 334"/>
                <a:gd name="T16" fmla="*/ 0 w 127"/>
                <a:gd name="T17" fmla="*/ 1 h 334"/>
                <a:gd name="T18" fmla="*/ 0 w 127"/>
                <a:gd name="T19" fmla="*/ 1 h 334"/>
                <a:gd name="T20" fmla="*/ 0 w 127"/>
                <a:gd name="T21" fmla="*/ 1 h 334"/>
                <a:gd name="T22" fmla="*/ 0 w 127"/>
                <a:gd name="T23" fmla="*/ 1 h 334"/>
                <a:gd name="T24" fmla="*/ 0 w 127"/>
                <a:gd name="T25" fmla="*/ 1 h 3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7" h="334">
                  <a:moveTo>
                    <a:pt x="127" y="10"/>
                  </a:moveTo>
                  <a:lnTo>
                    <a:pt x="127" y="334"/>
                  </a:lnTo>
                  <a:lnTo>
                    <a:pt x="0" y="334"/>
                  </a:lnTo>
                  <a:lnTo>
                    <a:pt x="0" y="0"/>
                  </a:lnTo>
                  <a:lnTo>
                    <a:pt x="14" y="1"/>
                  </a:lnTo>
                  <a:lnTo>
                    <a:pt x="29" y="1"/>
                  </a:lnTo>
                  <a:lnTo>
                    <a:pt x="42" y="2"/>
                  </a:lnTo>
                  <a:lnTo>
                    <a:pt x="57" y="2"/>
                  </a:lnTo>
                  <a:lnTo>
                    <a:pt x="71" y="3"/>
                  </a:lnTo>
                  <a:lnTo>
                    <a:pt x="86" y="6"/>
                  </a:lnTo>
                  <a:lnTo>
                    <a:pt x="99" y="7"/>
                  </a:lnTo>
                  <a:lnTo>
                    <a:pt x="113" y="8"/>
                  </a:lnTo>
                  <a:lnTo>
                    <a:pt x="127" y="1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3" name="Freeform 3557"/>
            <p:cNvSpPr>
              <a:spLocks/>
            </p:cNvSpPr>
            <p:nvPr/>
          </p:nvSpPr>
          <p:spPr bwMode="auto">
            <a:xfrm>
              <a:off x="832" y="2436"/>
              <a:ext cx="12" cy="167"/>
            </a:xfrm>
            <a:custGeom>
              <a:avLst/>
              <a:gdLst>
                <a:gd name="T0" fmla="*/ 0 w 25"/>
                <a:gd name="T1" fmla="*/ 3 h 334"/>
                <a:gd name="T2" fmla="*/ 0 w 25"/>
                <a:gd name="T3" fmla="*/ 0 h 334"/>
                <a:gd name="T4" fmla="*/ 0 w 25"/>
                <a:gd name="T5" fmla="*/ 0 h 334"/>
                <a:gd name="T6" fmla="*/ 0 w 25"/>
                <a:gd name="T7" fmla="*/ 0 h 334"/>
                <a:gd name="T8" fmla="*/ 0 w 25"/>
                <a:gd name="T9" fmla="*/ 0 h 334"/>
                <a:gd name="T10" fmla="*/ 0 w 25"/>
                <a:gd name="T11" fmla="*/ 0 h 334"/>
                <a:gd name="T12" fmla="*/ 0 w 25"/>
                <a:gd name="T13" fmla="*/ 0 h 334"/>
                <a:gd name="T14" fmla="*/ 0 w 25"/>
                <a:gd name="T15" fmla="*/ 1 h 334"/>
                <a:gd name="T16" fmla="*/ 0 w 25"/>
                <a:gd name="T17" fmla="*/ 3 h 334"/>
                <a:gd name="T18" fmla="*/ 0 w 25"/>
                <a:gd name="T19" fmla="*/ 3 h 334"/>
                <a:gd name="T20" fmla="*/ 0 w 25"/>
                <a:gd name="T21" fmla="*/ 3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334">
                  <a:moveTo>
                    <a:pt x="25" y="334"/>
                  </a:moveTo>
                  <a:lnTo>
                    <a:pt x="25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324"/>
                  </a:lnTo>
                  <a:lnTo>
                    <a:pt x="10" y="334"/>
                  </a:lnTo>
                  <a:lnTo>
                    <a:pt x="25" y="33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4" name="Freeform 3558"/>
            <p:cNvSpPr>
              <a:spLocks/>
            </p:cNvSpPr>
            <p:nvPr/>
          </p:nvSpPr>
          <p:spPr bwMode="auto">
            <a:xfrm>
              <a:off x="616" y="2440"/>
              <a:ext cx="142" cy="5"/>
            </a:xfrm>
            <a:custGeom>
              <a:avLst/>
              <a:gdLst>
                <a:gd name="T0" fmla="*/ 0 w 286"/>
                <a:gd name="T1" fmla="*/ 0 h 11"/>
                <a:gd name="T2" fmla="*/ 0 w 286"/>
                <a:gd name="T3" fmla="*/ 0 h 11"/>
                <a:gd name="T4" fmla="*/ 0 w 286"/>
                <a:gd name="T5" fmla="*/ 0 h 11"/>
                <a:gd name="T6" fmla="*/ 0 w 286"/>
                <a:gd name="T7" fmla="*/ 0 h 11"/>
                <a:gd name="T8" fmla="*/ 0 w 286"/>
                <a:gd name="T9" fmla="*/ 0 h 11"/>
                <a:gd name="T10" fmla="*/ 0 w 286"/>
                <a:gd name="T11" fmla="*/ 0 h 11"/>
                <a:gd name="T12" fmla="*/ 0 w 286"/>
                <a:gd name="T13" fmla="*/ 0 h 11"/>
                <a:gd name="T14" fmla="*/ 1 w 286"/>
                <a:gd name="T15" fmla="*/ 0 h 11"/>
                <a:gd name="T16" fmla="*/ 1 w 286"/>
                <a:gd name="T17" fmla="*/ 0 h 11"/>
                <a:gd name="T18" fmla="*/ 1 w 286"/>
                <a:gd name="T19" fmla="*/ 0 h 11"/>
                <a:gd name="T20" fmla="*/ 1 w 286"/>
                <a:gd name="T21" fmla="*/ 0 h 11"/>
                <a:gd name="T22" fmla="*/ 2 w 286"/>
                <a:gd name="T23" fmla="*/ 0 h 11"/>
                <a:gd name="T24" fmla="*/ 2 w 286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6" h="11">
                  <a:moveTo>
                    <a:pt x="0" y="11"/>
                  </a:moveTo>
                  <a:lnTo>
                    <a:pt x="17" y="7"/>
                  </a:lnTo>
                  <a:lnTo>
                    <a:pt x="33" y="4"/>
                  </a:lnTo>
                  <a:lnTo>
                    <a:pt x="50" y="2"/>
                  </a:lnTo>
                  <a:lnTo>
                    <a:pt x="66" y="1"/>
                  </a:lnTo>
                  <a:lnTo>
                    <a:pt x="83" y="0"/>
                  </a:lnTo>
                  <a:lnTo>
                    <a:pt x="111" y="0"/>
                  </a:lnTo>
                  <a:lnTo>
                    <a:pt x="138" y="1"/>
                  </a:lnTo>
                  <a:lnTo>
                    <a:pt x="166" y="2"/>
                  </a:lnTo>
                  <a:lnTo>
                    <a:pt x="194" y="3"/>
                  </a:lnTo>
                  <a:lnTo>
                    <a:pt x="223" y="4"/>
                  </a:lnTo>
                  <a:lnTo>
                    <a:pt x="265" y="3"/>
                  </a:lnTo>
                  <a:lnTo>
                    <a:pt x="286" y="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5" name="Freeform 3559"/>
            <p:cNvSpPr>
              <a:spLocks/>
            </p:cNvSpPr>
            <p:nvPr/>
          </p:nvSpPr>
          <p:spPr bwMode="auto">
            <a:xfrm>
              <a:off x="830" y="2436"/>
              <a:ext cx="142" cy="14"/>
            </a:xfrm>
            <a:custGeom>
              <a:avLst/>
              <a:gdLst>
                <a:gd name="T0" fmla="*/ 0 w 285"/>
                <a:gd name="T1" fmla="*/ 0 h 28"/>
                <a:gd name="T2" fmla="*/ 0 w 285"/>
                <a:gd name="T3" fmla="*/ 0 h 28"/>
                <a:gd name="T4" fmla="*/ 0 w 285"/>
                <a:gd name="T5" fmla="*/ 0 h 28"/>
                <a:gd name="T6" fmla="*/ 0 w 285"/>
                <a:gd name="T7" fmla="*/ 1 h 28"/>
                <a:gd name="T8" fmla="*/ 1 w 285"/>
                <a:gd name="T9" fmla="*/ 1 h 28"/>
                <a:gd name="T10" fmla="*/ 1 w 285"/>
                <a:gd name="T11" fmla="*/ 1 h 28"/>
                <a:gd name="T12" fmla="*/ 2 w 285"/>
                <a:gd name="T13" fmla="*/ 1 h 28"/>
                <a:gd name="T14" fmla="*/ 2 w 285"/>
                <a:gd name="T15" fmla="*/ 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28">
                  <a:moveTo>
                    <a:pt x="0" y="0"/>
                  </a:moveTo>
                  <a:lnTo>
                    <a:pt x="4" y="0"/>
                  </a:lnTo>
                  <a:lnTo>
                    <a:pt x="44" y="0"/>
                  </a:lnTo>
                  <a:lnTo>
                    <a:pt x="85" y="1"/>
                  </a:lnTo>
                  <a:lnTo>
                    <a:pt x="144" y="8"/>
                  </a:lnTo>
                  <a:lnTo>
                    <a:pt x="203" y="15"/>
                  </a:lnTo>
                  <a:lnTo>
                    <a:pt x="262" y="25"/>
                  </a:lnTo>
                  <a:lnTo>
                    <a:pt x="285" y="2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6" name="Freeform 3560"/>
            <p:cNvSpPr>
              <a:spLocks/>
            </p:cNvSpPr>
            <p:nvPr/>
          </p:nvSpPr>
          <p:spPr bwMode="auto">
            <a:xfrm>
              <a:off x="1042" y="2462"/>
              <a:ext cx="143" cy="13"/>
            </a:xfrm>
            <a:custGeom>
              <a:avLst/>
              <a:gdLst>
                <a:gd name="T0" fmla="*/ 0 w 284"/>
                <a:gd name="T1" fmla="*/ 0 h 26"/>
                <a:gd name="T2" fmla="*/ 1 w 284"/>
                <a:gd name="T3" fmla="*/ 1 h 26"/>
                <a:gd name="T4" fmla="*/ 1 w 284"/>
                <a:gd name="T5" fmla="*/ 1 h 26"/>
                <a:gd name="T6" fmla="*/ 2 w 284"/>
                <a:gd name="T7" fmla="*/ 1 h 26"/>
                <a:gd name="T8" fmla="*/ 2 w 284"/>
                <a:gd name="T9" fmla="*/ 1 h 26"/>
                <a:gd name="T10" fmla="*/ 3 w 284"/>
                <a:gd name="T11" fmla="*/ 1 h 26"/>
                <a:gd name="T12" fmla="*/ 3 w 284"/>
                <a:gd name="T13" fmla="*/ 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26">
                  <a:moveTo>
                    <a:pt x="0" y="0"/>
                  </a:moveTo>
                  <a:lnTo>
                    <a:pt x="13" y="2"/>
                  </a:lnTo>
                  <a:lnTo>
                    <a:pt x="74" y="9"/>
                  </a:lnTo>
                  <a:lnTo>
                    <a:pt x="135" y="16"/>
                  </a:lnTo>
                  <a:lnTo>
                    <a:pt x="198" y="22"/>
                  </a:lnTo>
                  <a:lnTo>
                    <a:pt x="261" y="25"/>
                  </a:lnTo>
                  <a:lnTo>
                    <a:pt x="284" y="2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7" name="Freeform 3561"/>
            <p:cNvSpPr>
              <a:spLocks/>
            </p:cNvSpPr>
            <p:nvPr/>
          </p:nvSpPr>
          <p:spPr bwMode="auto">
            <a:xfrm>
              <a:off x="1256" y="2474"/>
              <a:ext cx="143" cy="3"/>
            </a:xfrm>
            <a:custGeom>
              <a:avLst/>
              <a:gdLst>
                <a:gd name="T0" fmla="*/ 0 w 285"/>
                <a:gd name="T1" fmla="*/ 0 h 7"/>
                <a:gd name="T2" fmla="*/ 1 w 285"/>
                <a:gd name="T3" fmla="*/ 0 h 7"/>
                <a:gd name="T4" fmla="*/ 1 w 285"/>
                <a:gd name="T5" fmla="*/ 0 h 7"/>
                <a:gd name="T6" fmla="*/ 2 w 285"/>
                <a:gd name="T7" fmla="*/ 0 h 7"/>
                <a:gd name="T8" fmla="*/ 2 w 285"/>
                <a:gd name="T9" fmla="*/ 0 h 7"/>
                <a:gd name="T10" fmla="*/ 3 w 285"/>
                <a:gd name="T11" fmla="*/ 0 h 7"/>
                <a:gd name="T12" fmla="*/ 3 w 285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7">
                  <a:moveTo>
                    <a:pt x="0" y="7"/>
                  </a:moveTo>
                  <a:lnTo>
                    <a:pt x="24" y="7"/>
                  </a:lnTo>
                  <a:lnTo>
                    <a:pt x="89" y="6"/>
                  </a:lnTo>
                  <a:lnTo>
                    <a:pt x="154" y="5"/>
                  </a:lnTo>
                  <a:lnTo>
                    <a:pt x="218" y="3"/>
                  </a:lnTo>
                  <a:lnTo>
                    <a:pt x="283" y="1"/>
                  </a:lnTo>
                  <a:lnTo>
                    <a:pt x="28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8" name="Freeform 3562"/>
            <p:cNvSpPr>
              <a:spLocks/>
            </p:cNvSpPr>
            <p:nvPr/>
          </p:nvSpPr>
          <p:spPr bwMode="auto">
            <a:xfrm>
              <a:off x="1471" y="2463"/>
              <a:ext cx="143" cy="7"/>
            </a:xfrm>
            <a:custGeom>
              <a:avLst/>
              <a:gdLst>
                <a:gd name="T0" fmla="*/ 0 w 285"/>
                <a:gd name="T1" fmla="*/ 1 h 14"/>
                <a:gd name="T2" fmla="*/ 1 w 285"/>
                <a:gd name="T3" fmla="*/ 1 h 14"/>
                <a:gd name="T4" fmla="*/ 1 w 285"/>
                <a:gd name="T5" fmla="*/ 1 h 14"/>
                <a:gd name="T6" fmla="*/ 2 w 285"/>
                <a:gd name="T7" fmla="*/ 1 h 14"/>
                <a:gd name="T8" fmla="*/ 2 w 285"/>
                <a:gd name="T9" fmla="*/ 1 h 14"/>
                <a:gd name="T10" fmla="*/ 2 w 285"/>
                <a:gd name="T11" fmla="*/ 0 h 14"/>
                <a:gd name="T12" fmla="*/ 3 w 285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14">
                  <a:moveTo>
                    <a:pt x="0" y="14"/>
                  </a:moveTo>
                  <a:lnTo>
                    <a:pt x="27" y="12"/>
                  </a:lnTo>
                  <a:lnTo>
                    <a:pt x="85" y="9"/>
                  </a:lnTo>
                  <a:lnTo>
                    <a:pt x="142" y="5"/>
                  </a:lnTo>
                  <a:lnTo>
                    <a:pt x="199" y="3"/>
                  </a:lnTo>
                  <a:lnTo>
                    <a:pt x="254" y="0"/>
                  </a:lnTo>
                  <a:lnTo>
                    <a:pt x="285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19" name="Freeform 3563"/>
            <p:cNvSpPr>
              <a:spLocks/>
            </p:cNvSpPr>
            <p:nvPr/>
          </p:nvSpPr>
          <p:spPr bwMode="auto">
            <a:xfrm>
              <a:off x="1685" y="2465"/>
              <a:ext cx="142" cy="17"/>
            </a:xfrm>
            <a:custGeom>
              <a:avLst/>
              <a:gdLst>
                <a:gd name="T0" fmla="*/ 0 w 285"/>
                <a:gd name="T1" fmla="*/ 0 h 34"/>
                <a:gd name="T2" fmla="*/ 0 w 285"/>
                <a:gd name="T3" fmla="*/ 1 h 34"/>
                <a:gd name="T4" fmla="*/ 0 w 285"/>
                <a:gd name="T5" fmla="*/ 1 h 34"/>
                <a:gd name="T6" fmla="*/ 1 w 285"/>
                <a:gd name="T7" fmla="*/ 1 h 34"/>
                <a:gd name="T8" fmla="*/ 1 w 285"/>
                <a:gd name="T9" fmla="*/ 1 h 34"/>
                <a:gd name="T10" fmla="*/ 2 w 285"/>
                <a:gd name="T11" fmla="*/ 1 h 34"/>
                <a:gd name="T12" fmla="*/ 2 w 285"/>
                <a:gd name="T13" fmla="*/ 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34">
                  <a:moveTo>
                    <a:pt x="0" y="0"/>
                  </a:moveTo>
                  <a:lnTo>
                    <a:pt x="54" y="5"/>
                  </a:lnTo>
                  <a:lnTo>
                    <a:pt x="111" y="10"/>
                  </a:lnTo>
                  <a:lnTo>
                    <a:pt x="166" y="18"/>
                  </a:lnTo>
                  <a:lnTo>
                    <a:pt x="222" y="25"/>
                  </a:lnTo>
                  <a:lnTo>
                    <a:pt x="277" y="33"/>
                  </a:lnTo>
                  <a:lnTo>
                    <a:pt x="285" y="3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0" name="Freeform 3564"/>
            <p:cNvSpPr>
              <a:spLocks/>
            </p:cNvSpPr>
            <p:nvPr/>
          </p:nvSpPr>
          <p:spPr bwMode="auto">
            <a:xfrm>
              <a:off x="1898" y="2491"/>
              <a:ext cx="143" cy="5"/>
            </a:xfrm>
            <a:custGeom>
              <a:avLst/>
              <a:gdLst>
                <a:gd name="T0" fmla="*/ 0 w 286"/>
                <a:gd name="T1" fmla="*/ 0 h 10"/>
                <a:gd name="T2" fmla="*/ 1 w 286"/>
                <a:gd name="T3" fmla="*/ 1 h 10"/>
                <a:gd name="T4" fmla="*/ 1 w 286"/>
                <a:gd name="T5" fmla="*/ 1 h 10"/>
                <a:gd name="T6" fmla="*/ 1 w 286"/>
                <a:gd name="T7" fmla="*/ 1 h 10"/>
                <a:gd name="T8" fmla="*/ 2 w 286"/>
                <a:gd name="T9" fmla="*/ 1 h 10"/>
                <a:gd name="T10" fmla="*/ 2 w 286"/>
                <a:gd name="T11" fmla="*/ 1 h 10"/>
                <a:gd name="T12" fmla="*/ 3 w 286"/>
                <a:gd name="T13" fmla="*/ 1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6" h="10">
                  <a:moveTo>
                    <a:pt x="0" y="0"/>
                  </a:moveTo>
                  <a:lnTo>
                    <a:pt x="16" y="1"/>
                  </a:lnTo>
                  <a:lnTo>
                    <a:pt x="69" y="6"/>
                  </a:lnTo>
                  <a:lnTo>
                    <a:pt x="123" y="9"/>
                  </a:lnTo>
                  <a:lnTo>
                    <a:pt x="180" y="10"/>
                  </a:lnTo>
                  <a:lnTo>
                    <a:pt x="235" y="9"/>
                  </a:lnTo>
                  <a:lnTo>
                    <a:pt x="286" y="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1" name="Freeform 3565"/>
            <p:cNvSpPr>
              <a:spLocks/>
            </p:cNvSpPr>
            <p:nvPr/>
          </p:nvSpPr>
          <p:spPr bwMode="auto">
            <a:xfrm>
              <a:off x="2111" y="2454"/>
              <a:ext cx="141" cy="26"/>
            </a:xfrm>
            <a:custGeom>
              <a:avLst/>
              <a:gdLst>
                <a:gd name="T0" fmla="*/ 0 w 281"/>
                <a:gd name="T1" fmla="*/ 0 h 53"/>
                <a:gd name="T2" fmla="*/ 1 w 281"/>
                <a:gd name="T3" fmla="*/ 0 h 53"/>
                <a:gd name="T4" fmla="*/ 1 w 281"/>
                <a:gd name="T5" fmla="*/ 0 h 53"/>
                <a:gd name="T6" fmla="*/ 2 w 281"/>
                <a:gd name="T7" fmla="*/ 0 h 53"/>
                <a:gd name="T8" fmla="*/ 2 w 281"/>
                <a:gd name="T9" fmla="*/ 0 h 53"/>
                <a:gd name="T10" fmla="*/ 2 w 281"/>
                <a:gd name="T11" fmla="*/ 0 h 53"/>
                <a:gd name="T12" fmla="*/ 3 w 281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53">
                  <a:moveTo>
                    <a:pt x="0" y="53"/>
                  </a:moveTo>
                  <a:lnTo>
                    <a:pt x="25" y="47"/>
                  </a:lnTo>
                  <a:lnTo>
                    <a:pt x="78" y="34"/>
                  </a:lnTo>
                  <a:lnTo>
                    <a:pt x="133" y="23"/>
                  </a:lnTo>
                  <a:lnTo>
                    <a:pt x="188" y="14"/>
                  </a:lnTo>
                  <a:lnTo>
                    <a:pt x="243" y="6"/>
                  </a:lnTo>
                  <a:lnTo>
                    <a:pt x="281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2" name="Freeform 3566"/>
            <p:cNvSpPr>
              <a:spLocks/>
            </p:cNvSpPr>
            <p:nvPr/>
          </p:nvSpPr>
          <p:spPr bwMode="auto">
            <a:xfrm>
              <a:off x="2323" y="2441"/>
              <a:ext cx="143" cy="5"/>
            </a:xfrm>
            <a:custGeom>
              <a:avLst/>
              <a:gdLst>
                <a:gd name="T0" fmla="*/ 0 w 286"/>
                <a:gd name="T1" fmla="*/ 1 h 10"/>
                <a:gd name="T2" fmla="*/ 1 w 286"/>
                <a:gd name="T3" fmla="*/ 1 h 10"/>
                <a:gd name="T4" fmla="*/ 1 w 286"/>
                <a:gd name="T5" fmla="*/ 1 h 10"/>
                <a:gd name="T6" fmla="*/ 2 w 286"/>
                <a:gd name="T7" fmla="*/ 1 h 10"/>
                <a:gd name="T8" fmla="*/ 2 w 286"/>
                <a:gd name="T9" fmla="*/ 0 h 10"/>
                <a:gd name="T10" fmla="*/ 3 w 28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10">
                  <a:moveTo>
                    <a:pt x="0" y="10"/>
                  </a:moveTo>
                  <a:lnTo>
                    <a:pt x="46" y="7"/>
                  </a:lnTo>
                  <a:lnTo>
                    <a:pt x="113" y="4"/>
                  </a:lnTo>
                  <a:lnTo>
                    <a:pt x="181" y="1"/>
                  </a:lnTo>
                  <a:lnTo>
                    <a:pt x="249" y="0"/>
                  </a:lnTo>
                  <a:lnTo>
                    <a:pt x="286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3" name="Freeform 3567"/>
            <p:cNvSpPr>
              <a:spLocks/>
            </p:cNvSpPr>
            <p:nvPr/>
          </p:nvSpPr>
          <p:spPr bwMode="auto">
            <a:xfrm>
              <a:off x="2537" y="2441"/>
              <a:ext cx="144" cy="4"/>
            </a:xfrm>
            <a:custGeom>
              <a:avLst/>
              <a:gdLst>
                <a:gd name="T0" fmla="*/ 0 w 286"/>
                <a:gd name="T1" fmla="*/ 0 h 7"/>
                <a:gd name="T2" fmla="*/ 1 w 286"/>
                <a:gd name="T3" fmla="*/ 0 h 7"/>
                <a:gd name="T4" fmla="*/ 1 w 286"/>
                <a:gd name="T5" fmla="*/ 1 h 7"/>
                <a:gd name="T6" fmla="*/ 2 w 286"/>
                <a:gd name="T7" fmla="*/ 1 h 7"/>
                <a:gd name="T8" fmla="*/ 3 w 286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7">
                  <a:moveTo>
                    <a:pt x="0" y="0"/>
                  </a:moveTo>
                  <a:lnTo>
                    <a:pt x="27" y="0"/>
                  </a:lnTo>
                  <a:lnTo>
                    <a:pt x="96" y="1"/>
                  </a:lnTo>
                  <a:lnTo>
                    <a:pt x="167" y="3"/>
                  </a:lnTo>
                  <a:lnTo>
                    <a:pt x="286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4" name="Freeform 3568"/>
            <p:cNvSpPr>
              <a:spLocks/>
            </p:cNvSpPr>
            <p:nvPr/>
          </p:nvSpPr>
          <p:spPr bwMode="auto">
            <a:xfrm>
              <a:off x="2752" y="2447"/>
              <a:ext cx="118" cy="3"/>
            </a:xfrm>
            <a:custGeom>
              <a:avLst/>
              <a:gdLst>
                <a:gd name="T0" fmla="*/ 0 w 237"/>
                <a:gd name="T1" fmla="*/ 0 h 6"/>
                <a:gd name="T2" fmla="*/ 0 w 237"/>
                <a:gd name="T3" fmla="*/ 1 h 6"/>
                <a:gd name="T4" fmla="*/ 1 w 237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6">
                  <a:moveTo>
                    <a:pt x="0" y="0"/>
                  </a:moveTo>
                  <a:lnTo>
                    <a:pt x="113" y="4"/>
                  </a:lnTo>
                  <a:lnTo>
                    <a:pt x="237" y="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5" name="Line 3569"/>
            <p:cNvSpPr>
              <a:spLocks noChangeShapeType="1"/>
            </p:cNvSpPr>
            <p:nvPr/>
          </p:nvSpPr>
          <p:spPr bwMode="auto">
            <a:xfrm>
              <a:off x="2776" y="2342"/>
              <a:ext cx="8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6" name="Line 3570"/>
            <p:cNvSpPr>
              <a:spLocks noChangeShapeType="1"/>
            </p:cNvSpPr>
            <p:nvPr/>
          </p:nvSpPr>
          <p:spPr bwMode="auto">
            <a:xfrm flipH="1">
              <a:off x="2733" y="2342"/>
              <a:ext cx="43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7" name="Line 3571"/>
            <p:cNvSpPr>
              <a:spLocks noChangeShapeType="1"/>
            </p:cNvSpPr>
            <p:nvPr/>
          </p:nvSpPr>
          <p:spPr bwMode="auto">
            <a:xfrm>
              <a:off x="2763" y="2361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8" name="Line 3572"/>
            <p:cNvSpPr>
              <a:spLocks noChangeShapeType="1"/>
            </p:cNvSpPr>
            <p:nvPr/>
          </p:nvSpPr>
          <p:spPr bwMode="auto">
            <a:xfrm>
              <a:off x="2747" y="2383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29" name="Line 3573"/>
            <p:cNvSpPr>
              <a:spLocks noChangeShapeType="1"/>
            </p:cNvSpPr>
            <p:nvPr/>
          </p:nvSpPr>
          <p:spPr bwMode="auto">
            <a:xfrm>
              <a:off x="2733" y="2402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0" name="Line 3574"/>
            <p:cNvSpPr>
              <a:spLocks noChangeShapeType="1"/>
            </p:cNvSpPr>
            <p:nvPr/>
          </p:nvSpPr>
          <p:spPr bwMode="auto">
            <a:xfrm>
              <a:off x="2773" y="2402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1" name="Line 3575"/>
            <p:cNvSpPr>
              <a:spLocks noChangeShapeType="1"/>
            </p:cNvSpPr>
            <p:nvPr/>
          </p:nvSpPr>
          <p:spPr bwMode="auto">
            <a:xfrm flipH="1" flipV="1">
              <a:off x="2681" y="2364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2" name="Line 3576"/>
            <p:cNvSpPr>
              <a:spLocks noChangeShapeType="1"/>
            </p:cNvSpPr>
            <p:nvPr/>
          </p:nvSpPr>
          <p:spPr bwMode="auto">
            <a:xfrm flipV="1">
              <a:off x="2721" y="2342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3" name="Line 3577"/>
            <p:cNvSpPr>
              <a:spLocks noChangeShapeType="1"/>
            </p:cNvSpPr>
            <p:nvPr/>
          </p:nvSpPr>
          <p:spPr bwMode="auto">
            <a:xfrm flipV="1">
              <a:off x="2707" y="2342"/>
              <a:ext cx="29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4" name="Line 3578"/>
            <p:cNvSpPr>
              <a:spLocks noChangeShapeType="1"/>
            </p:cNvSpPr>
            <p:nvPr/>
          </p:nvSpPr>
          <p:spPr bwMode="auto">
            <a:xfrm flipV="1">
              <a:off x="2687" y="2342"/>
              <a:ext cx="20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5" name="Line 3579"/>
            <p:cNvSpPr>
              <a:spLocks noChangeShapeType="1"/>
            </p:cNvSpPr>
            <p:nvPr/>
          </p:nvSpPr>
          <p:spPr bwMode="auto">
            <a:xfrm>
              <a:off x="2630" y="2342"/>
              <a:ext cx="80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6" name="Line 3580"/>
            <p:cNvSpPr>
              <a:spLocks noChangeShapeType="1"/>
            </p:cNvSpPr>
            <p:nvPr/>
          </p:nvSpPr>
          <p:spPr bwMode="auto">
            <a:xfrm flipH="1">
              <a:off x="2586" y="2342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7" name="Line 3581"/>
            <p:cNvSpPr>
              <a:spLocks noChangeShapeType="1"/>
            </p:cNvSpPr>
            <p:nvPr/>
          </p:nvSpPr>
          <p:spPr bwMode="auto">
            <a:xfrm>
              <a:off x="2616" y="2360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8" name="Line 3582"/>
            <p:cNvSpPr>
              <a:spLocks noChangeShapeType="1"/>
            </p:cNvSpPr>
            <p:nvPr/>
          </p:nvSpPr>
          <p:spPr bwMode="auto">
            <a:xfrm>
              <a:off x="2600" y="2382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39" name="Line 3583"/>
            <p:cNvSpPr>
              <a:spLocks noChangeShapeType="1"/>
            </p:cNvSpPr>
            <p:nvPr/>
          </p:nvSpPr>
          <p:spPr bwMode="auto">
            <a:xfrm>
              <a:off x="2586" y="2401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0" name="Line 3584"/>
            <p:cNvSpPr>
              <a:spLocks noChangeShapeType="1"/>
            </p:cNvSpPr>
            <p:nvPr/>
          </p:nvSpPr>
          <p:spPr bwMode="auto">
            <a:xfrm>
              <a:off x="2626" y="2401"/>
              <a:ext cx="15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1" name="Line 3585"/>
            <p:cNvSpPr>
              <a:spLocks noChangeShapeType="1"/>
            </p:cNvSpPr>
            <p:nvPr/>
          </p:nvSpPr>
          <p:spPr bwMode="auto">
            <a:xfrm flipH="1" flipV="1">
              <a:off x="2534" y="2363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2" name="Line 3586"/>
            <p:cNvSpPr>
              <a:spLocks noChangeShapeType="1"/>
            </p:cNvSpPr>
            <p:nvPr/>
          </p:nvSpPr>
          <p:spPr bwMode="auto">
            <a:xfrm flipV="1">
              <a:off x="2574" y="2342"/>
              <a:ext cx="38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3" name="Line 3587"/>
            <p:cNvSpPr>
              <a:spLocks noChangeShapeType="1"/>
            </p:cNvSpPr>
            <p:nvPr/>
          </p:nvSpPr>
          <p:spPr bwMode="auto">
            <a:xfrm flipV="1">
              <a:off x="2560" y="2342"/>
              <a:ext cx="29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4" name="Line 3588"/>
            <p:cNvSpPr>
              <a:spLocks noChangeShapeType="1"/>
            </p:cNvSpPr>
            <p:nvPr/>
          </p:nvSpPr>
          <p:spPr bwMode="auto">
            <a:xfrm flipV="1">
              <a:off x="2540" y="2342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5" name="Line 3589"/>
            <p:cNvSpPr>
              <a:spLocks noChangeShapeType="1"/>
            </p:cNvSpPr>
            <p:nvPr/>
          </p:nvSpPr>
          <p:spPr bwMode="auto">
            <a:xfrm>
              <a:off x="2290" y="2334"/>
              <a:ext cx="80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6" name="Line 3590"/>
            <p:cNvSpPr>
              <a:spLocks noChangeShapeType="1"/>
            </p:cNvSpPr>
            <p:nvPr/>
          </p:nvSpPr>
          <p:spPr bwMode="auto">
            <a:xfrm flipH="1">
              <a:off x="2246" y="2334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7" name="Line 3591"/>
            <p:cNvSpPr>
              <a:spLocks noChangeShapeType="1"/>
            </p:cNvSpPr>
            <p:nvPr/>
          </p:nvSpPr>
          <p:spPr bwMode="auto">
            <a:xfrm>
              <a:off x="2276" y="2353"/>
              <a:ext cx="55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8" name="Line 3592"/>
            <p:cNvSpPr>
              <a:spLocks noChangeShapeType="1"/>
            </p:cNvSpPr>
            <p:nvPr/>
          </p:nvSpPr>
          <p:spPr bwMode="auto">
            <a:xfrm>
              <a:off x="2260" y="2374"/>
              <a:ext cx="2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49" name="Line 3593"/>
            <p:cNvSpPr>
              <a:spLocks noChangeShapeType="1"/>
            </p:cNvSpPr>
            <p:nvPr/>
          </p:nvSpPr>
          <p:spPr bwMode="auto">
            <a:xfrm>
              <a:off x="2246" y="2393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0" name="Line 3594"/>
            <p:cNvSpPr>
              <a:spLocks noChangeShapeType="1"/>
            </p:cNvSpPr>
            <p:nvPr/>
          </p:nvSpPr>
          <p:spPr bwMode="auto">
            <a:xfrm>
              <a:off x="2287" y="2393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1" name="Line 3595"/>
            <p:cNvSpPr>
              <a:spLocks noChangeShapeType="1"/>
            </p:cNvSpPr>
            <p:nvPr/>
          </p:nvSpPr>
          <p:spPr bwMode="auto">
            <a:xfrm flipH="1" flipV="1">
              <a:off x="2193" y="2355"/>
              <a:ext cx="53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2" name="Line 3596"/>
            <p:cNvSpPr>
              <a:spLocks noChangeShapeType="1"/>
            </p:cNvSpPr>
            <p:nvPr/>
          </p:nvSpPr>
          <p:spPr bwMode="auto">
            <a:xfrm flipV="1">
              <a:off x="2234" y="2334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3" name="Line 3597"/>
            <p:cNvSpPr>
              <a:spLocks noChangeShapeType="1"/>
            </p:cNvSpPr>
            <p:nvPr/>
          </p:nvSpPr>
          <p:spPr bwMode="auto">
            <a:xfrm flipV="1">
              <a:off x="2220" y="2334"/>
              <a:ext cx="29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4" name="Line 3598"/>
            <p:cNvSpPr>
              <a:spLocks noChangeShapeType="1"/>
            </p:cNvSpPr>
            <p:nvPr/>
          </p:nvSpPr>
          <p:spPr bwMode="auto">
            <a:xfrm flipV="1">
              <a:off x="2200" y="2334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5" name="Line 3599"/>
            <p:cNvSpPr>
              <a:spLocks noChangeShapeType="1"/>
            </p:cNvSpPr>
            <p:nvPr/>
          </p:nvSpPr>
          <p:spPr bwMode="auto">
            <a:xfrm>
              <a:off x="2150" y="2366"/>
              <a:ext cx="81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6" name="Line 3600"/>
            <p:cNvSpPr>
              <a:spLocks noChangeShapeType="1"/>
            </p:cNvSpPr>
            <p:nvPr/>
          </p:nvSpPr>
          <p:spPr bwMode="auto">
            <a:xfrm flipH="1">
              <a:off x="2106" y="2366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7" name="Line 3601"/>
            <p:cNvSpPr>
              <a:spLocks noChangeShapeType="1"/>
            </p:cNvSpPr>
            <p:nvPr/>
          </p:nvSpPr>
          <p:spPr bwMode="auto">
            <a:xfrm>
              <a:off x="2136" y="2384"/>
              <a:ext cx="56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8" name="Line 3602"/>
            <p:cNvSpPr>
              <a:spLocks noChangeShapeType="1"/>
            </p:cNvSpPr>
            <p:nvPr/>
          </p:nvSpPr>
          <p:spPr bwMode="auto">
            <a:xfrm>
              <a:off x="2121" y="2406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59" name="Line 3603"/>
            <p:cNvSpPr>
              <a:spLocks noChangeShapeType="1"/>
            </p:cNvSpPr>
            <p:nvPr/>
          </p:nvSpPr>
          <p:spPr bwMode="auto">
            <a:xfrm>
              <a:off x="2106" y="2425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0" name="Line 3604"/>
            <p:cNvSpPr>
              <a:spLocks noChangeShapeType="1"/>
            </p:cNvSpPr>
            <p:nvPr/>
          </p:nvSpPr>
          <p:spPr bwMode="auto">
            <a:xfrm>
              <a:off x="2147" y="2425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1" name="Line 3605"/>
            <p:cNvSpPr>
              <a:spLocks noChangeShapeType="1"/>
            </p:cNvSpPr>
            <p:nvPr/>
          </p:nvSpPr>
          <p:spPr bwMode="auto">
            <a:xfrm flipH="1" flipV="1">
              <a:off x="2054" y="2387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2" name="Line 3606"/>
            <p:cNvSpPr>
              <a:spLocks noChangeShapeType="1"/>
            </p:cNvSpPr>
            <p:nvPr/>
          </p:nvSpPr>
          <p:spPr bwMode="auto">
            <a:xfrm flipV="1">
              <a:off x="2094" y="2366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3" name="Line 3607"/>
            <p:cNvSpPr>
              <a:spLocks noChangeShapeType="1"/>
            </p:cNvSpPr>
            <p:nvPr/>
          </p:nvSpPr>
          <p:spPr bwMode="auto">
            <a:xfrm flipV="1">
              <a:off x="2080" y="2366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4" name="Line 3608"/>
            <p:cNvSpPr>
              <a:spLocks noChangeShapeType="1"/>
            </p:cNvSpPr>
            <p:nvPr/>
          </p:nvSpPr>
          <p:spPr bwMode="auto">
            <a:xfrm flipV="1">
              <a:off x="2060" y="2366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5" name="Line 3609"/>
            <p:cNvSpPr>
              <a:spLocks noChangeShapeType="1"/>
            </p:cNvSpPr>
            <p:nvPr/>
          </p:nvSpPr>
          <p:spPr bwMode="auto">
            <a:xfrm flipH="1" flipV="1">
              <a:off x="1874" y="2411"/>
              <a:ext cx="8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6" name="Line 3610"/>
            <p:cNvSpPr>
              <a:spLocks noChangeShapeType="1"/>
            </p:cNvSpPr>
            <p:nvPr/>
          </p:nvSpPr>
          <p:spPr bwMode="auto">
            <a:xfrm flipV="1">
              <a:off x="1955" y="2411"/>
              <a:ext cx="4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7" name="Line 3611"/>
            <p:cNvSpPr>
              <a:spLocks noChangeShapeType="1"/>
            </p:cNvSpPr>
            <p:nvPr/>
          </p:nvSpPr>
          <p:spPr bwMode="auto">
            <a:xfrm flipH="1" flipV="1">
              <a:off x="1914" y="2411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8" name="Line 3612"/>
            <p:cNvSpPr>
              <a:spLocks noChangeShapeType="1"/>
            </p:cNvSpPr>
            <p:nvPr/>
          </p:nvSpPr>
          <p:spPr bwMode="auto">
            <a:xfrm flipH="1" flipV="1">
              <a:off x="1958" y="2411"/>
              <a:ext cx="26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69" name="Line 3613"/>
            <p:cNvSpPr>
              <a:spLocks noChangeShapeType="1"/>
            </p:cNvSpPr>
            <p:nvPr/>
          </p:nvSpPr>
          <p:spPr bwMode="auto">
            <a:xfrm flipH="1" flipV="1">
              <a:off x="1984" y="2401"/>
              <a:ext cx="15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0" name="Line 3614"/>
            <p:cNvSpPr>
              <a:spLocks noChangeShapeType="1"/>
            </p:cNvSpPr>
            <p:nvPr/>
          </p:nvSpPr>
          <p:spPr bwMode="auto">
            <a:xfrm flipH="1" flipV="1">
              <a:off x="1944" y="2401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1" name="Line 3615"/>
            <p:cNvSpPr>
              <a:spLocks noChangeShapeType="1"/>
            </p:cNvSpPr>
            <p:nvPr/>
          </p:nvSpPr>
          <p:spPr bwMode="auto">
            <a:xfrm>
              <a:off x="1999" y="2411"/>
              <a:ext cx="52" cy="3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2" name="Line 3616"/>
            <p:cNvSpPr>
              <a:spLocks noChangeShapeType="1"/>
            </p:cNvSpPr>
            <p:nvPr/>
          </p:nvSpPr>
          <p:spPr bwMode="auto">
            <a:xfrm flipH="1">
              <a:off x="1973" y="2420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3" name="Line 3617"/>
            <p:cNvSpPr>
              <a:spLocks noChangeShapeType="1"/>
            </p:cNvSpPr>
            <p:nvPr/>
          </p:nvSpPr>
          <p:spPr bwMode="auto">
            <a:xfrm flipH="1">
              <a:off x="1995" y="2431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4" name="Line 3618"/>
            <p:cNvSpPr>
              <a:spLocks noChangeShapeType="1"/>
            </p:cNvSpPr>
            <p:nvPr/>
          </p:nvSpPr>
          <p:spPr bwMode="auto">
            <a:xfrm flipH="1">
              <a:off x="2025" y="2445"/>
              <a:ext cx="19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5" name="Line 3619"/>
            <p:cNvSpPr>
              <a:spLocks noChangeShapeType="1"/>
            </p:cNvSpPr>
            <p:nvPr/>
          </p:nvSpPr>
          <p:spPr bwMode="auto">
            <a:xfrm flipH="1" flipV="1">
              <a:off x="1565" y="2385"/>
              <a:ext cx="81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6" name="Line 3620"/>
            <p:cNvSpPr>
              <a:spLocks noChangeShapeType="1"/>
            </p:cNvSpPr>
            <p:nvPr/>
          </p:nvSpPr>
          <p:spPr bwMode="auto">
            <a:xfrm flipV="1">
              <a:off x="1646" y="2385"/>
              <a:ext cx="43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7" name="Line 3621"/>
            <p:cNvSpPr>
              <a:spLocks noChangeShapeType="1"/>
            </p:cNvSpPr>
            <p:nvPr/>
          </p:nvSpPr>
          <p:spPr bwMode="auto">
            <a:xfrm flipH="1" flipV="1">
              <a:off x="1604" y="2385"/>
              <a:ext cx="55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8" name="Line 3622"/>
            <p:cNvSpPr>
              <a:spLocks noChangeShapeType="1"/>
            </p:cNvSpPr>
            <p:nvPr/>
          </p:nvSpPr>
          <p:spPr bwMode="auto">
            <a:xfrm flipH="1" flipV="1">
              <a:off x="1649" y="2385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79" name="Line 3623"/>
            <p:cNvSpPr>
              <a:spLocks noChangeShapeType="1"/>
            </p:cNvSpPr>
            <p:nvPr/>
          </p:nvSpPr>
          <p:spPr bwMode="auto">
            <a:xfrm flipH="1" flipV="1">
              <a:off x="1675" y="237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0" name="Line 3624"/>
            <p:cNvSpPr>
              <a:spLocks noChangeShapeType="1"/>
            </p:cNvSpPr>
            <p:nvPr/>
          </p:nvSpPr>
          <p:spPr bwMode="auto">
            <a:xfrm flipH="1" flipV="1">
              <a:off x="1635" y="237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1" name="Line 3625"/>
            <p:cNvSpPr>
              <a:spLocks noChangeShapeType="1"/>
            </p:cNvSpPr>
            <p:nvPr/>
          </p:nvSpPr>
          <p:spPr bwMode="auto">
            <a:xfrm>
              <a:off x="1689" y="2385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2" name="Line 3626"/>
            <p:cNvSpPr>
              <a:spLocks noChangeShapeType="1"/>
            </p:cNvSpPr>
            <p:nvPr/>
          </p:nvSpPr>
          <p:spPr bwMode="auto">
            <a:xfrm flipH="1">
              <a:off x="1664" y="2393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3" name="Line 3627"/>
            <p:cNvSpPr>
              <a:spLocks noChangeShapeType="1"/>
            </p:cNvSpPr>
            <p:nvPr/>
          </p:nvSpPr>
          <p:spPr bwMode="auto">
            <a:xfrm flipH="1">
              <a:off x="1686" y="2404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4" name="Line 3628"/>
            <p:cNvSpPr>
              <a:spLocks noChangeShapeType="1"/>
            </p:cNvSpPr>
            <p:nvPr/>
          </p:nvSpPr>
          <p:spPr bwMode="auto">
            <a:xfrm flipH="1">
              <a:off x="1716" y="2419"/>
              <a:ext cx="19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5" name="Line 3629"/>
            <p:cNvSpPr>
              <a:spLocks noChangeShapeType="1"/>
            </p:cNvSpPr>
            <p:nvPr/>
          </p:nvSpPr>
          <p:spPr bwMode="auto">
            <a:xfrm flipV="1">
              <a:off x="2418" y="2319"/>
              <a:ext cx="97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6" name="Freeform 3630"/>
            <p:cNvSpPr>
              <a:spLocks/>
            </p:cNvSpPr>
            <p:nvPr/>
          </p:nvSpPr>
          <p:spPr bwMode="auto">
            <a:xfrm>
              <a:off x="2424" y="2354"/>
              <a:ext cx="53" cy="40"/>
            </a:xfrm>
            <a:custGeom>
              <a:avLst/>
              <a:gdLst>
                <a:gd name="T0" fmla="*/ 1 w 105"/>
                <a:gd name="T1" fmla="*/ 0 h 81"/>
                <a:gd name="T2" fmla="*/ 1 w 105"/>
                <a:gd name="T3" fmla="*/ 0 h 81"/>
                <a:gd name="T4" fmla="*/ 1 w 105"/>
                <a:gd name="T5" fmla="*/ 0 h 81"/>
                <a:gd name="T6" fmla="*/ 1 w 105"/>
                <a:gd name="T7" fmla="*/ 0 h 81"/>
                <a:gd name="T8" fmla="*/ 0 w 105"/>
                <a:gd name="T9" fmla="*/ 0 h 81"/>
                <a:gd name="T10" fmla="*/ 1 w 105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1">
                  <a:moveTo>
                    <a:pt x="14" y="81"/>
                  </a:moveTo>
                  <a:lnTo>
                    <a:pt x="77" y="63"/>
                  </a:lnTo>
                  <a:lnTo>
                    <a:pt x="105" y="56"/>
                  </a:lnTo>
                  <a:lnTo>
                    <a:pt x="105" y="0"/>
                  </a:lnTo>
                  <a:lnTo>
                    <a:pt x="0" y="30"/>
                  </a:lnTo>
                  <a:lnTo>
                    <a:pt x="14" y="8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7" name="Line 3631"/>
            <p:cNvSpPr>
              <a:spLocks noChangeShapeType="1"/>
            </p:cNvSpPr>
            <p:nvPr/>
          </p:nvSpPr>
          <p:spPr bwMode="auto">
            <a:xfrm>
              <a:off x="2418" y="2347"/>
              <a:ext cx="20" cy="7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8" name="Line 3632"/>
            <p:cNvSpPr>
              <a:spLocks noChangeShapeType="1"/>
            </p:cNvSpPr>
            <p:nvPr/>
          </p:nvSpPr>
          <p:spPr bwMode="auto">
            <a:xfrm flipV="1">
              <a:off x="2424" y="2350"/>
              <a:ext cx="6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89" name="Line 3633"/>
            <p:cNvSpPr>
              <a:spLocks noChangeShapeType="1"/>
            </p:cNvSpPr>
            <p:nvPr/>
          </p:nvSpPr>
          <p:spPr bwMode="auto">
            <a:xfrm flipV="1">
              <a:off x="2432" y="2385"/>
              <a:ext cx="31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0" name="Line 3634"/>
            <p:cNvSpPr>
              <a:spLocks noChangeShapeType="1"/>
            </p:cNvSpPr>
            <p:nvPr/>
          </p:nvSpPr>
          <p:spPr bwMode="auto">
            <a:xfrm flipV="1">
              <a:off x="2438" y="2412"/>
              <a:ext cx="17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1" name="Line 3635"/>
            <p:cNvSpPr>
              <a:spLocks noChangeShapeType="1"/>
            </p:cNvSpPr>
            <p:nvPr/>
          </p:nvSpPr>
          <p:spPr bwMode="auto">
            <a:xfrm flipV="1">
              <a:off x="2463" y="2381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2" name="Line 3636"/>
            <p:cNvSpPr>
              <a:spLocks noChangeShapeType="1"/>
            </p:cNvSpPr>
            <p:nvPr/>
          </p:nvSpPr>
          <p:spPr bwMode="auto">
            <a:xfrm flipH="1">
              <a:off x="2376" y="2418"/>
              <a:ext cx="62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3" name="Line 3637"/>
            <p:cNvSpPr>
              <a:spLocks noChangeShapeType="1"/>
            </p:cNvSpPr>
            <p:nvPr/>
          </p:nvSpPr>
          <p:spPr bwMode="auto">
            <a:xfrm flipH="1" flipV="1">
              <a:off x="2407" y="2360"/>
              <a:ext cx="17" cy="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4" name="Line 3638"/>
            <p:cNvSpPr>
              <a:spLocks noChangeShapeType="1"/>
            </p:cNvSpPr>
            <p:nvPr/>
          </p:nvSpPr>
          <p:spPr bwMode="auto">
            <a:xfrm flipH="1" flipV="1">
              <a:off x="2393" y="2378"/>
              <a:ext cx="14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5" name="Line 3639"/>
            <p:cNvSpPr>
              <a:spLocks noChangeShapeType="1"/>
            </p:cNvSpPr>
            <p:nvPr/>
          </p:nvSpPr>
          <p:spPr bwMode="auto">
            <a:xfrm flipH="1" flipV="1">
              <a:off x="2375" y="2402"/>
              <a:ext cx="8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6" name="Line 3640"/>
            <p:cNvSpPr>
              <a:spLocks noChangeShapeType="1"/>
            </p:cNvSpPr>
            <p:nvPr/>
          </p:nvSpPr>
          <p:spPr bwMode="auto">
            <a:xfrm flipV="1">
              <a:off x="1786" y="2343"/>
              <a:ext cx="90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7" name="Line 3641"/>
            <p:cNvSpPr>
              <a:spLocks noChangeShapeType="1"/>
            </p:cNvSpPr>
            <p:nvPr/>
          </p:nvSpPr>
          <p:spPr bwMode="auto">
            <a:xfrm>
              <a:off x="1786" y="2387"/>
              <a:ext cx="32" cy="6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8" name="Line 3642"/>
            <p:cNvSpPr>
              <a:spLocks noChangeShapeType="1"/>
            </p:cNvSpPr>
            <p:nvPr/>
          </p:nvSpPr>
          <p:spPr bwMode="auto">
            <a:xfrm flipV="1">
              <a:off x="1796" y="2378"/>
              <a:ext cx="62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799" name="Line 3643"/>
            <p:cNvSpPr>
              <a:spLocks noChangeShapeType="1"/>
            </p:cNvSpPr>
            <p:nvPr/>
          </p:nvSpPr>
          <p:spPr bwMode="auto">
            <a:xfrm flipV="1">
              <a:off x="1808" y="2418"/>
              <a:ext cx="29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0" name="Line 3644"/>
            <p:cNvSpPr>
              <a:spLocks noChangeShapeType="1"/>
            </p:cNvSpPr>
            <p:nvPr/>
          </p:nvSpPr>
          <p:spPr bwMode="auto">
            <a:xfrm flipV="1">
              <a:off x="1818" y="2446"/>
              <a:ext cx="16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1" name="Line 3645"/>
            <p:cNvSpPr>
              <a:spLocks noChangeShapeType="1"/>
            </p:cNvSpPr>
            <p:nvPr/>
          </p:nvSpPr>
          <p:spPr bwMode="auto">
            <a:xfrm flipV="1">
              <a:off x="1837" y="2410"/>
              <a:ext cx="16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2" name="Line 3646"/>
            <p:cNvSpPr>
              <a:spLocks noChangeShapeType="1"/>
            </p:cNvSpPr>
            <p:nvPr/>
          </p:nvSpPr>
          <p:spPr bwMode="auto">
            <a:xfrm flipH="1">
              <a:off x="1760" y="2454"/>
              <a:ext cx="58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3" name="Line 3647"/>
            <p:cNvSpPr>
              <a:spLocks noChangeShapeType="1"/>
            </p:cNvSpPr>
            <p:nvPr/>
          </p:nvSpPr>
          <p:spPr bwMode="auto">
            <a:xfrm flipH="1" flipV="1">
              <a:off x="1777" y="2403"/>
              <a:ext cx="28" cy="5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4" name="Line 3648"/>
            <p:cNvSpPr>
              <a:spLocks noChangeShapeType="1"/>
            </p:cNvSpPr>
            <p:nvPr/>
          </p:nvSpPr>
          <p:spPr bwMode="auto">
            <a:xfrm flipH="1" flipV="1">
              <a:off x="1767" y="2423"/>
              <a:ext cx="22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5" name="Line 3649"/>
            <p:cNvSpPr>
              <a:spLocks noChangeShapeType="1"/>
            </p:cNvSpPr>
            <p:nvPr/>
          </p:nvSpPr>
          <p:spPr bwMode="auto">
            <a:xfrm flipH="1" flipV="1">
              <a:off x="1754" y="2450"/>
              <a:ext cx="13" cy="2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6" name="Line 3650"/>
            <p:cNvSpPr>
              <a:spLocks noChangeShapeType="1"/>
            </p:cNvSpPr>
            <p:nvPr/>
          </p:nvSpPr>
          <p:spPr bwMode="auto">
            <a:xfrm flipH="1">
              <a:off x="1075" y="2459"/>
              <a:ext cx="98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7" name="Line 3651"/>
            <p:cNvSpPr>
              <a:spLocks noChangeShapeType="1"/>
            </p:cNvSpPr>
            <p:nvPr/>
          </p:nvSpPr>
          <p:spPr bwMode="auto">
            <a:xfrm flipH="1" flipV="1">
              <a:off x="1158" y="2387"/>
              <a:ext cx="15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8" name="Line 3652"/>
            <p:cNvSpPr>
              <a:spLocks noChangeShapeType="1"/>
            </p:cNvSpPr>
            <p:nvPr/>
          </p:nvSpPr>
          <p:spPr bwMode="auto">
            <a:xfrm flipH="1">
              <a:off x="1101" y="2436"/>
              <a:ext cx="67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09" name="Line 3653"/>
            <p:cNvSpPr>
              <a:spLocks noChangeShapeType="1"/>
            </p:cNvSpPr>
            <p:nvPr/>
          </p:nvSpPr>
          <p:spPr bwMode="auto">
            <a:xfrm flipH="1">
              <a:off x="1131" y="2410"/>
              <a:ext cx="3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0" name="Line 3654"/>
            <p:cNvSpPr>
              <a:spLocks noChangeShapeType="1"/>
            </p:cNvSpPr>
            <p:nvPr/>
          </p:nvSpPr>
          <p:spPr bwMode="auto">
            <a:xfrm flipH="1">
              <a:off x="1140" y="2387"/>
              <a:ext cx="18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1" name="Line 3655"/>
            <p:cNvSpPr>
              <a:spLocks noChangeShapeType="1"/>
            </p:cNvSpPr>
            <p:nvPr/>
          </p:nvSpPr>
          <p:spPr bwMode="auto">
            <a:xfrm flipH="1">
              <a:off x="1114" y="2417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2" name="Line 3656"/>
            <p:cNvSpPr>
              <a:spLocks noChangeShapeType="1"/>
            </p:cNvSpPr>
            <p:nvPr/>
          </p:nvSpPr>
          <p:spPr bwMode="auto">
            <a:xfrm flipV="1">
              <a:off x="1158" y="2373"/>
              <a:ext cx="63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3" name="Line 3657"/>
            <p:cNvSpPr>
              <a:spLocks noChangeShapeType="1"/>
            </p:cNvSpPr>
            <p:nvPr/>
          </p:nvSpPr>
          <p:spPr bwMode="auto">
            <a:xfrm>
              <a:off x="1172" y="2384"/>
              <a:ext cx="13" cy="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4" name="Line 3658"/>
            <p:cNvSpPr>
              <a:spLocks noChangeShapeType="1"/>
            </p:cNvSpPr>
            <p:nvPr/>
          </p:nvSpPr>
          <p:spPr bwMode="auto">
            <a:xfrm>
              <a:off x="1189" y="2380"/>
              <a:ext cx="11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5" name="Line 3659"/>
            <p:cNvSpPr>
              <a:spLocks noChangeShapeType="1"/>
            </p:cNvSpPr>
            <p:nvPr/>
          </p:nvSpPr>
          <p:spPr bwMode="auto">
            <a:xfrm>
              <a:off x="1214" y="2375"/>
              <a:ext cx="6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6" name="Line 3660"/>
            <p:cNvSpPr>
              <a:spLocks noChangeShapeType="1"/>
            </p:cNvSpPr>
            <p:nvPr/>
          </p:nvSpPr>
          <p:spPr bwMode="auto">
            <a:xfrm flipH="1" flipV="1">
              <a:off x="1269" y="2405"/>
              <a:ext cx="8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7" name="Line 3661"/>
            <p:cNvSpPr>
              <a:spLocks noChangeShapeType="1"/>
            </p:cNvSpPr>
            <p:nvPr/>
          </p:nvSpPr>
          <p:spPr bwMode="auto">
            <a:xfrm flipV="1">
              <a:off x="1350" y="2405"/>
              <a:ext cx="43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8" name="Line 3662"/>
            <p:cNvSpPr>
              <a:spLocks noChangeShapeType="1"/>
            </p:cNvSpPr>
            <p:nvPr/>
          </p:nvSpPr>
          <p:spPr bwMode="auto">
            <a:xfrm flipH="1" flipV="1">
              <a:off x="1308" y="2405"/>
              <a:ext cx="55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19" name="Line 3663"/>
            <p:cNvSpPr>
              <a:spLocks noChangeShapeType="1"/>
            </p:cNvSpPr>
            <p:nvPr/>
          </p:nvSpPr>
          <p:spPr bwMode="auto">
            <a:xfrm flipH="1" flipV="1">
              <a:off x="1353" y="2405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0" name="Line 3664"/>
            <p:cNvSpPr>
              <a:spLocks noChangeShapeType="1"/>
            </p:cNvSpPr>
            <p:nvPr/>
          </p:nvSpPr>
          <p:spPr bwMode="auto">
            <a:xfrm flipH="1" flipV="1">
              <a:off x="1379" y="239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1" name="Line 3665"/>
            <p:cNvSpPr>
              <a:spLocks noChangeShapeType="1"/>
            </p:cNvSpPr>
            <p:nvPr/>
          </p:nvSpPr>
          <p:spPr bwMode="auto">
            <a:xfrm flipH="1" flipV="1">
              <a:off x="1339" y="239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2" name="Line 3666"/>
            <p:cNvSpPr>
              <a:spLocks noChangeShapeType="1"/>
            </p:cNvSpPr>
            <p:nvPr/>
          </p:nvSpPr>
          <p:spPr bwMode="auto">
            <a:xfrm>
              <a:off x="1393" y="2405"/>
              <a:ext cx="53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3" name="Line 3667"/>
            <p:cNvSpPr>
              <a:spLocks noChangeShapeType="1"/>
            </p:cNvSpPr>
            <p:nvPr/>
          </p:nvSpPr>
          <p:spPr bwMode="auto">
            <a:xfrm flipH="1">
              <a:off x="1368" y="2414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4" name="Line 3668"/>
            <p:cNvSpPr>
              <a:spLocks noChangeShapeType="1"/>
            </p:cNvSpPr>
            <p:nvPr/>
          </p:nvSpPr>
          <p:spPr bwMode="auto">
            <a:xfrm flipH="1">
              <a:off x="1390" y="2424"/>
              <a:ext cx="29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5" name="Line 3669"/>
            <p:cNvSpPr>
              <a:spLocks noChangeShapeType="1"/>
            </p:cNvSpPr>
            <p:nvPr/>
          </p:nvSpPr>
          <p:spPr bwMode="auto">
            <a:xfrm flipH="1">
              <a:off x="1419" y="2439"/>
              <a:ext cx="20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6" name="Line 3670"/>
            <p:cNvSpPr>
              <a:spLocks noChangeShapeType="1"/>
            </p:cNvSpPr>
            <p:nvPr/>
          </p:nvSpPr>
          <p:spPr bwMode="auto">
            <a:xfrm flipH="1" flipV="1">
              <a:off x="861" y="2386"/>
              <a:ext cx="81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7" name="Line 3671"/>
            <p:cNvSpPr>
              <a:spLocks noChangeShapeType="1"/>
            </p:cNvSpPr>
            <p:nvPr/>
          </p:nvSpPr>
          <p:spPr bwMode="auto">
            <a:xfrm flipV="1">
              <a:off x="942" y="2386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8" name="Line 3672"/>
            <p:cNvSpPr>
              <a:spLocks noChangeShapeType="1"/>
            </p:cNvSpPr>
            <p:nvPr/>
          </p:nvSpPr>
          <p:spPr bwMode="auto">
            <a:xfrm flipH="1" flipV="1">
              <a:off x="901" y="2386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29" name="Line 3673"/>
            <p:cNvSpPr>
              <a:spLocks noChangeShapeType="1"/>
            </p:cNvSpPr>
            <p:nvPr/>
          </p:nvSpPr>
          <p:spPr bwMode="auto">
            <a:xfrm flipH="1" flipV="1">
              <a:off x="945" y="2386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0" name="Line 3674"/>
            <p:cNvSpPr>
              <a:spLocks noChangeShapeType="1"/>
            </p:cNvSpPr>
            <p:nvPr/>
          </p:nvSpPr>
          <p:spPr bwMode="auto">
            <a:xfrm flipH="1" flipV="1">
              <a:off x="971" y="2375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1" name="Line 3675"/>
            <p:cNvSpPr>
              <a:spLocks noChangeShapeType="1"/>
            </p:cNvSpPr>
            <p:nvPr/>
          </p:nvSpPr>
          <p:spPr bwMode="auto">
            <a:xfrm flipH="1" flipV="1">
              <a:off x="931" y="2375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2" name="Line 3676"/>
            <p:cNvSpPr>
              <a:spLocks noChangeShapeType="1"/>
            </p:cNvSpPr>
            <p:nvPr/>
          </p:nvSpPr>
          <p:spPr bwMode="auto">
            <a:xfrm>
              <a:off x="986" y="2386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3" name="Line 3677"/>
            <p:cNvSpPr>
              <a:spLocks noChangeShapeType="1"/>
            </p:cNvSpPr>
            <p:nvPr/>
          </p:nvSpPr>
          <p:spPr bwMode="auto">
            <a:xfrm flipH="1">
              <a:off x="960" y="2394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4" name="Line 3678"/>
            <p:cNvSpPr>
              <a:spLocks noChangeShapeType="1"/>
            </p:cNvSpPr>
            <p:nvPr/>
          </p:nvSpPr>
          <p:spPr bwMode="auto">
            <a:xfrm flipH="1">
              <a:off x="982" y="2405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5" name="Line 3679"/>
            <p:cNvSpPr>
              <a:spLocks noChangeShapeType="1"/>
            </p:cNvSpPr>
            <p:nvPr/>
          </p:nvSpPr>
          <p:spPr bwMode="auto">
            <a:xfrm flipH="1">
              <a:off x="1012" y="2420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6" name="Line 3680"/>
            <p:cNvSpPr>
              <a:spLocks noChangeShapeType="1"/>
            </p:cNvSpPr>
            <p:nvPr/>
          </p:nvSpPr>
          <p:spPr bwMode="auto">
            <a:xfrm flipH="1" flipV="1">
              <a:off x="650" y="2357"/>
              <a:ext cx="80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7" name="Line 3681"/>
            <p:cNvSpPr>
              <a:spLocks noChangeShapeType="1"/>
            </p:cNvSpPr>
            <p:nvPr/>
          </p:nvSpPr>
          <p:spPr bwMode="auto">
            <a:xfrm flipV="1">
              <a:off x="730" y="2357"/>
              <a:ext cx="4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8" name="Line 3682"/>
            <p:cNvSpPr>
              <a:spLocks noChangeShapeType="1"/>
            </p:cNvSpPr>
            <p:nvPr/>
          </p:nvSpPr>
          <p:spPr bwMode="auto">
            <a:xfrm flipH="1" flipV="1">
              <a:off x="689" y="2357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39" name="Line 3683"/>
            <p:cNvSpPr>
              <a:spLocks noChangeShapeType="1"/>
            </p:cNvSpPr>
            <p:nvPr/>
          </p:nvSpPr>
          <p:spPr bwMode="auto">
            <a:xfrm flipH="1" flipV="1">
              <a:off x="733" y="2357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0" name="Line 3684"/>
            <p:cNvSpPr>
              <a:spLocks noChangeShapeType="1"/>
            </p:cNvSpPr>
            <p:nvPr/>
          </p:nvSpPr>
          <p:spPr bwMode="auto">
            <a:xfrm flipH="1" flipV="1">
              <a:off x="759" y="2347"/>
              <a:ext cx="15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1" name="Line 3685"/>
            <p:cNvSpPr>
              <a:spLocks noChangeShapeType="1"/>
            </p:cNvSpPr>
            <p:nvPr/>
          </p:nvSpPr>
          <p:spPr bwMode="auto">
            <a:xfrm flipH="1" flipV="1">
              <a:off x="719" y="2347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2" name="Line 3686"/>
            <p:cNvSpPr>
              <a:spLocks noChangeShapeType="1"/>
            </p:cNvSpPr>
            <p:nvPr/>
          </p:nvSpPr>
          <p:spPr bwMode="auto">
            <a:xfrm>
              <a:off x="774" y="2357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3" name="Line 3687"/>
            <p:cNvSpPr>
              <a:spLocks noChangeShapeType="1"/>
            </p:cNvSpPr>
            <p:nvPr/>
          </p:nvSpPr>
          <p:spPr bwMode="auto">
            <a:xfrm flipH="1">
              <a:off x="748" y="2366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4" name="Line 3688"/>
            <p:cNvSpPr>
              <a:spLocks noChangeShapeType="1"/>
            </p:cNvSpPr>
            <p:nvPr/>
          </p:nvSpPr>
          <p:spPr bwMode="auto">
            <a:xfrm flipH="1">
              <a:off x="770" y="2376"/>
              <a:ext cx="30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5" name="Line 3689"/>
            <p:cNvSpPr>
              <a:spLocks noChangeShapeType="1"/>
            </p:cNvSpPr>
            <p:nvPr/>
          </p:nvSpPr>
          <p:spPr bwMode="auto">
            <a:xfrm flipH="1">
              <a:off x="800" y="2391"/>
              <a:ext cx="20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6" name="Line 3690"/>
            <p:cNvSpPr>
              <a:spLocks noChangeShapeType="1"/>
            </p:cNvSpPr>
            <p:nvPr/>
          </p:nvSpPr>
          <p:spPr bwMode="auto">
            <a:xfrm flipH="1">
              <a:off x="1412" y="2449"/>
              <a:ext cx="97" cy="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7" name="Line 3691"/>
            <p:cNvSpPr>
              <a:spLocks noChangeShapeType="1"/>
            </p:cNvSpPr>
            <p:nvPr/>
          </p:nvSpPr>
          <p:spPr bwMode="auto">
            <a:xfrm flipH="1" flipV="1">
              <a:off x="1494" y="2377"/>
              <a:ext cx="15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8" name="Line 3692"/>
            <p:cNvSpPr>
              <a:spLocks noChangeShapeType="1"/>
            </p:cNvSpPr>
            <p:nvPr/>
          </p:nvSpPr>
          <p:spPr bwMode="auto">
            <a:xfrm flipH="1">
              <a:off x="1438" y="2427"/>
              <a:ext cx="67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49" name="Line 3693"/>
            <p:cNvSpPr>
              <a:spLocks noChangeShapeType="1"/>
            </p:cNvSpPr>
            <p:nvPr/>
          </p:nvSpPr>
          <p:spPr bwMode="auto">
            <a:xfrm flipH="1">
              <a:off x="1467" y="2401"/>
              <a:ext cx="32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0" name="Line 3694"/>
            <p:cNvSpPr>
              <a:spLocks noChangeShapeType="1"/>
            </p:cNvSpPr>
            <p:nvPr/>
          </p:nvSpPr>
          <p:spPr bwMode="auto">
            <a:xfrm flipH="1">
              <a:off x="1477" y="2377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1" name="Line 3695"/>
            <p:cNvSpPr>
              <a:spLocks noChangeShapeType="1"/>
            </p:cNvSpPr>
            <p:nvPr/>
          </p:nvSpPr>
          <p:spPr bwMode="auto">
            <a:xfrm flipH="1">
              <a:off x="1450" y="2407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2" name="Line 3696"/>
            <p:cNvSpPr>
              <a:spLocks noChangeShapeType="1"/>
            </p:cNvSpPr>
            <p:nvPr/>
          </p:nvSpPr>
          <p:spPr bwMode="auto">
            <a:xfrm flipV="1">
              <a:off x="1494" y="2364"/>
              <a:ext cx="64" cy="1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3" name="Line 3697"/>
            <p:cNvSpPr>
              <a:spLocks noChangeShapeType="1"/>
            </p:cNvSpPr>
            <p:nvPr/>
          </p:nvSpPr>
          <p:spPr bwMode="auto">
            <a:xfrm>
              <a:off x="1508" y="2374"/>
              <a:ext cx="14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4" name="Line 3698"/>
            <p:cNvSpPr>
              <a:spLocks noChangeShapeType="1"/>
            </p:cNvSpPr>
            <p:nvPr/>
          </p:nvSpPr>
          <p:spPr bwMode="auto">
            <a:xfrm>
              <a:off x="1526" y="2370"/>
              <a:ext cx="10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5" name="Line 3699"/>
            <p:cNvSpPr>
              <a:spLocks noChangeShapeType="1"/>
            </p:cNvSpPr>
            <p:nvPr/>
          </p:nvSpPr>
          <p:spPr bwMode="auto">
            <a:xfrm>
              <a:off x="1550" y="2365"/>
              <a:ext cx="6" cy="3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6" name="Line 3700"/>
            <p:cNvSpPr>
              <a:spLocks noChangeShapeType="1"/>
            </p:cNvSpPr>
            <p:nvPr/>
          </p:nvSpPr>
          <p:spPr bwMode="auto">
            <a:xfrm>
              <a:off x="2371" y="2805"/>
              <a:ext cx="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7" name="Line 3701"/>
            <p:cNvSpPr>
              <a:spLocks noChangeShapeType="1"/>
            </p:cNvSpPr>
            <p:nvPr/>
          </p:nvSpPr>
          <p:spPr bwMode="auto">
            <a:xfrm flipV="1">
              <a:off x="2442" y="2786"/>
              <a:ext cx="21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8" name="Line 3702"/>
            <p:cNvSpPr>
              <a:spLocks noChangeShapeType="1"/>
            </p:cNvSpPr>
            <p:nvPr/>
          </p:nvSpPr>
          <p:spPr bwMode="auto">
            <a:xfrm>
              <a:off x="2463" y="2786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59" name="Line 3703"/>
            <p:cNvSpPr>
              <a:spLocks noChangeShapeType="1"/>
            </p:cNvSpPr>
            <p:nvPr/>
          </p:nvSpPr>
          <p:spPr bwMode="auto">
            <a:xfrm>
              <a:off x="2480" y="2805"/>
              <a:ext cx="12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0" name="Line 3704"/>
            <p:cNvSpPr>
              <a:spLocks noChangeShapeType="1"/>
            </p:cNvSpPr>
            <p:nvPr/>
          </p:nvSpPr>
          <p:spPr bwMode="auto">
            <a:xfrm>
              <a:off x="1834" y="2805"/>
              <a:ext cx="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1" name="Line 3705"/>
            <p:cNvSpPr>
              <a:spLocks noChangeShapeType="1"/>
            </p:cNvSpPr>
            <p:nvPr/>
          </p:nvSpPr>
          <p:spPr bwMode="auto">
            <a:xfrm flipV="1">
              <a:off x="1905" y="2786"/>
              <a:ext cx="21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2" name="Line 3706"/>
            <p:cNvSpPr>
              <a:spLocks noChangeShapeType="1"/>
            </p:cNvSpPr>
            <p:nvPr/>
          </p:nvSpPr>
          <p:spPr bwMode="auto">
            <a:xfrm>
              <a:off x="1926" y="2786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3" name="Line 3707"/>
            <p:cNvSpPr>
              <a:spLocks noChangeShapeType="1"/>
            </p:cNvSpPr>
            <p:nvPr/>
          </p:nvSpPr>
          <p:spPr bwMode="auto">
            <a:xfrm>
              <a:off x="1943" y="2805"/>
              <a:ext cx="12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4" name="Line 3708"/>
            <p:cNvSpPr>
              <a:spLocks noChangeShapeType="1"/>
            </p:cNvSpPr>
            <p:nvPr/>
          </p:nvSpPr>
          <p:spPr bwMode="auto">
            <a:xfrm>
              <a:off x="1234" y="2805"/>
              <a:ext cx="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5" name="Line 3709"/>
            <p:cNvSpPr>
              <a:spLocks noChangeShapeType="1"/>
            </p:cNvSpPr>
            <p:nvPr/>
          </p:nvSpPr>
          <p:spPr bwMode="auto">
            <a:xfrm flipV="1">
              <a:off x="1304" y="2786"/>
              <a:ext cx="21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6" name="Line 3710"/>
            <p:cNvSpPr>
              <a:spLocks noChangeShapeType="1"/>
            </p:cNvSpPr>
            <p:nvPr/>
          </p:nvSpPr>
          <p:spPr bwMode="auto">
            <a:xfrm>
              <a:off x="1325" y="2786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7" name="Line 3711"/>
            <p:cNvSpPr>
              <a:spLocks noChangeShapeType="1"/>
            </p:cNvSpPr>
            <p:nvPr/>
          </p:nvSpPr>
          <p:spPr bwMode="auto">
            <a:xfrm>
              <a:off x="1342" y="2805"/>
              <a:ext cx="12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8" name="Line 3712"/>
            <p:cNvSpPr>
              <a:spLocks noChangeShapeType="1"/>
            </p:cNvSpPr>
            <p:nvPr/>
          </p:nvSpPr>
          <p:spPr bwMode="auto">
            <a:xfrm>
              <a:off x="2551" y="2228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69" name="Line 3713"/>
            <p:cNvSpPr>
              <a:spLocks noChangeShapeType="1"/>
            </p:cNvSpPr>
            <p:nvPr/>
          </p:nvSpPr>
          <p:spPr bwMode="auto">
            <a:xfrm flipH="1">
              <a:off x="1995" y="2209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0" name="Line 3714"/>
            <p:cNvSpPr>
              <a:spLocks noChangeShapeType="1"/>
            </p:cNvSpPr>
            <p:nvPr/>
          </p:nvSpPr>
          <p:spPr bwMode="auto">
            <a:xfrm>
              <a:off x="1995" y="2228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1" name="Line 3715"/>
            <p:cNvSpPr>
              <a:spLocks noChangeShapeType="1"/>
            </p:cNvSpPr>
            <p:nvPr/>
          </p:nvSpPr>
          <p:spPr bwMode="auto">
            <a:xfrm flipH="1">
              <a:off x="1915" y="2209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2" name="Line 3716"/>
            <p:cNvSpPr>
              <a:spLocks noChangeShapeType="1"/>
            </p:cNvSpPr>
            <p:nvPr/>
          </p:nvSpPr>
          <p:spPr bwMode="auto">
            <a:xfrm flipH="1">
              <a:off x="1439" y="2209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3" name="Line 3717"/>
            <p:cNvSpPr>
              <a:spLocks noChangeShapeType="1"/>
            </p:cNvSpPr>
            <p:nvPr/>
          </p:nvSpPr>
          <p:spPr bwMode="auto">
            <a:xfrm>
              <a:off x="1915" y="2228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4" name="Line 3718"/>
            <p:cNvSpPr>
              <a:spLocks noChangeShapeType="1"/>
            </p:cNvSpPr>
            <p:nvPr/>
          </p:nvSpPr>
          <p:spPr bwMode="auto">
            <a:xfrm flipH="1">
              <a:off x="1439" y="2092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5" name="Line 3719"/>
            <p:cNvSpPr>
              <a:spLocks noChangeShapeType="1"/>
            </p:cNvSpPr>
            <p:nvPr/>
          </p:nvSpPr>
          <p:spPr bwMode="auto">
            <a:xfrm flipH="1">
              <a:off x="1439" y="2080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6" name="Line 3720"/>
            <p:cNvSpPr>
              <a:spLocks noChangeShapeType="1"/>
            </p:cNvSpPr>
            <p:nvPr/>
          </p:nvSpPr>
          <p:spPr bwMode="auto">
            <a:xfrm flipH="1">
              <a:off x="1915" y="2092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7" name="Line 3721"/>
            <p:cNvSpPr>
              <a:spLocks noChangeShapeType="1"/>
            </p:cNvSpPr>
            <p:nvPr/>
          </p:nvSpPr>
          <p:spPr bwMode="auto">
            <a:xfrm flipH="1">
              <a:off x="1915" y="2080"/>
              <a:ext cx="1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8" name="Line 3722"/>
            <p:cNvSpPr>
              <a:spLocks noChangeShapeType="1"/>
            </p:cNvSpPr>
            <p:nvPr/>
          </p:nvSpPr>
          <p:spPr bwMode="auto">
            <a:xfrm flipH="1">
              <a:off x="1439" y="1946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79" name="Line 3723"/>
            <p:cNvSpPr>
              <a:spLocks noChangeShapeType="1"/>
            </p:cNvSpPr>
            <p:nvPr/>
          </p:nvSpPr>
          <p:spPr bwMode="auto">
            <a:xfrm flipH="1">
              <a:off x="1439" y="1957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80" name="Line 3724"/>
            <p:cNvSpPr>
              <a:spLocks noChangeShapeType="1"/>
            </p:cNvSpPr>
            <p:nvPr/>
          </p:nvSpPr>
          <p:spPr bwMode="auto">
            <a:xfrm flipH="1">
              <a:off x="1439" y="1826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81" name="Line 3725"/>
            <p:cNvSpPr>
              <a:spLocks noChangeShapeType="1"/>
            </p:cNvSpPr>
            <p:nvPr/>
          </p:nvSpPr>
          <p:spPr bwMode="auto">
            <a:xfrm flipH="1">
              <a:off x="1439" y="1815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82" name="Line 3726"/>
            <p:cNvSpPr>
              <a:spLocks noChangeShapeType="1"/>
            </p:cNvSpPr>
            <p:nvPr/>
          </p:nvSpPr>
          <p:spPr bwMode="auto">
            <a:xfrm flipH="1">
              <a:off x="1439" y="1697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883" name="Line 3727"/>
            <p:cNvSpPr>
              <a:spLocks noChangeShapeType="1"/>
            </p:cNvSpPr>
            <p:nvPr/>
          </p:nvSpPr>
          <p:spPr bwMode="auto">
            <a:xfrm>
              <a:off x="1995" y="1685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189" name="Group 3929"/>
          <p:cNvGrpSpPr>
            <a:grpSpLocks/>
          </p:cNvGrpSpPr>
          <p:nvPr/>
        </p:nvGrpSpPr>
        <p:grpSpPr bwMode="auto">
          <a:xfrm>
            <a:off x="381000" y="1933575"/>
            <a:ext cx="8524875" cy="2600325"/>
            <a:chOff x="240" y="1218"/>
            <a:chExt cx="5370" cy="1638"/>
          </a:xfrm>
        </p:grpSpPr>
        <p:sp>
          <p:nvSpPr>
            <p:cNvPr id="42484" name="Line 3729"/>
            <p:cNvSpPr>
              <a:spLocks noChangeShapeType="1"/>
            </p:cNvSpPr>
            <p:nvPr/>
          </p:nvSpPr>
          <p:spPr bwMode="auto">
            <a:xfrm>
              <a:off x="2477" y="1643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5" name="Line 3730"/>
            <p:cNvSpPr>
              <a:spLocks noChangeShapeType="1"/>
            </p:cNvSpPr>
            <p:nvPr/>
          </p:nvSpPr>
          <p:spPr bwMode="auto">
            <a:xfrm>
              <a:off x="2477" y="1858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6" name="Line 3731"/>
            <p:cNvSpPr>
              <a:spLocks noChangeShapeType="1"/>
            </p:cNvSpPr>
            <p:nvPr/>
          </p:nvSpPr>
          <p:spPr bwMode="auto">
            <a:xfrm>
              <a:off x="2477" y="2072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7" name="Line 3732"/>
            <p:cNvSpPr>
              <a:spLocks noChangeShapeType="1"/>
            </p:cNvSpPr>
            <p:nvPr/>
          </p:nvSpPr>
          <p:spPr bwMode="auto">
            <a:xfrm>
              <a:off x="2477" y="2287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8" name="Line 3733"/>
            <p:cNvSpPr>
              <a:spLocks noChangeShapeType="1"/>
            </p:cNvSpPr>
            <p:nvPr/>
          </p:nvSpPr>
          <p:spPr bwMode="auto">
            <a:xfrm>
              <a:off x="2477" y="250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9" name="Line 3734"/>
            <p:cNvSpPr>
              <a:spLocks noChangeShapeType="1"/>
            </p:cNvSpPr>
            <p:nvPr/>
          </p:nvSpPr>
          <p:spPr bwMode="auto">
            <a:xfrm>
              <a:off x="2477" y="2716"/>
              <a:ext cx="1" cy="8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0" name="Line 3735"/>
            <p:cNvSpPr>
              <a:spLocks noChangeShapeType="1"/>
            </p:cNvSpPr>
            <p:nvPr/>
          </p:nvSpPr>
          <p:spPr bwMode="auto">
            <a:xfrm flipH="1">
              <a:off x="617" y="2224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1" name="Line 3736"/>
            <p:cNvSpPr>
              <a:spLocks noChangeShapeType="1"/>
            </p:cNvSpPr>
            <p:nvPr/>
          </p:nvSpPr>
          <p:spPr bwMode="auto">
            <a:xfrm>
              <a:off x="907" y="2212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2" name="Line 3737"/>
            <p:cNvSpPr>
              <a:spLocks noChangeShapeType="1"/>
            </p:cNvSpPr>
            <p:nvPr/>
          </p:nvSpPr>
          <p:spPr bwMode="auto">
            <a:xfrm flipH="1">
              <a:off x="617" y="2091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3" name="Line 3738"/>
            <p:cNvSpPr>
              <a:spLocks noChangeShapeType="1"/>
            </p:cNvSpPr>
            <p:nvPr/>
          </p:nvSpPr>
          <p:spPr bwMode="auto">
            <a:xfrm>
              <a:off x="907" y="2076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4" name="Line 3739"/>
            <p:cNvSpPr>
              <a:spLocks noChangeShapeType="1"/>
            </p:cNvSpPr>
            <p:nvPr/>
          </p:nvSpPr>
          <p:spPr bwMode="auto">
            <a:xfrm flipH="1">
              <a:off x="617" y="1958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5" name="Line 3740"/>
            <p:cNvSpPr>
              <a:spLocks noChangeShapeType="1"/>
            </p:cNvSpPr>
            <p:nvPr/>
          </p:nvSpPr>
          <p:spPr bwMode="auto">
            <a:xfrm>
              <a:off x="907" y="1946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6" name="Line 3741"/>
            <p:cNvSpPr>
              <a:spLocks noChangeShapeType="1"/>
            </p:cNvSpPr>
            <p:nvPr/>
          </p:nvSpPr>
          <p:spPr bwMode="auto">
            <a:xfrm flipH="1">
              <a:off x="617" y="1826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7" name="Line 3742"/>
            <p:cNvSpPr>
              <a:spLocks noChangeShapeType="1"/>
            </p:cNvSpPr>
            <p:nvPr/>
          </p:nvSpPr>
          <p:spPr bwMode="auto">
            <a:xfrm>
              <a:off x="907" y="1815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8" name="Line 3743"/>
            <p:cNvSpPr>
              <a:spLocks noChangeShapeType="1"/>
            </p:cNvSpPr>
            <p:nvPr/>
          </p:nvSpPr>
          <p:spPr bwMode="auto">
            <a:xfrm flipH="1" flipV="1">
              <a:off x="617" y="1695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99" name="Line 3744"/>
            <p:cNvSpPr>
              <a:spLocks noChangeShapeType="1"/>
            </p:cNvSpPr>
            <p:nvPr/>
          </p:nvSpPr>
          <p:spPr bwMode="auto">
            <a:xfrm>
              <a:off x="907" y="1686"/>
              <a:ext cx="37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0" name="Line 3745"/>
            <p:cNvSpPr>
              <a:spLocks noChangeShapeType="1"/>
            </p:cNvSpPr>
            <p:nvPr/>
          </p:nvSpPr>
          <p:spPr bwMode="auto">
            <a:xfrm>
              <a:off x="907" y="1567"/>
              <a:ext cx="2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1" name="Line 3746"/>
            <p:cNvSpPr>
              <a:spLocks noChangeShapeType="1"/>
            </p:cNvSpPr>
            <p:nvPr/>
          </p:nvSpPr>
          <p:spPr bwMode="auto">
            <a:xfrm flipH="1">
              <a:off x="617" y="1557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2" name="Line 3747"/>
            <p:cNvSpPr>
              <a:spLocks noChangeShapeType="1"/>
            </p:cNvSpPr>
            <p:nvPr/>
          </p:nvSpPr>
          <p:spPr bwMode="auto">
            <a:xfrm>
              <a:off x="907" y="1435"/>
              <a:ext cx="195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3" name="Line 3748"/>
            <p:cNvSpPr>
              <a:spLocks noChangeShapeType="1"/>
            </p:cNvSpPr>
            <p:nvPr/>
          </p:nvSpPr>
          <p:spPr bwMode="auto">
            <a:xfrm flipH="1">
              <a:off x="617" y="1421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4" name="Line 3749"/>
            <p:cNvSpPr>
              <a:spLocks noChangeShapeType="1"/>
            </p:cNvSpPr>
            <p:nvPr/>
          </p:nvSpPr>
          <p:spPr bwMode="auto">
            <a:xfrm>
              <a:off x="907" y="2391"/>
              <a:ext cx="1" cy="21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5" name="Rectangle 3750"/>
            <p:cNvSpPr>
              <a:spLocks noChangeArrowheads="1"/>
            </p:cNvSpPr>
            <p:nvPr/>
          </p:nvSpPr>
          <p:spPr bwMode="auto">
            <a:xfrm>
              <a:off x="4831" y="2679"/>
              <a:ext cx="7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GALVANIZED STEEL</a:t>
              </a:r>
              <a:endParaRPr lang="en-US" altLang="en-US"/>
            </a:p>
          </p:txBody>
        </p:sp>
        <p:sp>
          <p:nvSpPr>
            <p:cNvPr id="42506" name="Rectangle 3751"/>
            <p:cNvSpPr>
              <a:spLocks noChangeArrowheads="1"/>
            </p:cNvSpPr>
            <p:nvPr/>
          </p:nvSpPr>
          <p:spPr bwMode="auto">
            <a:xfrm>
              <a:off x="4831" y="2760"/>
              <a:ext cx="310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H-PILES</a:t>
              </a:r>
              <a:endParaRPr lang="en-US" altLang="en-US"/>
            </a:p>
          </p:txBody>
        </p:sp>
        <p:sp>
          <p:nvSpPr>
            <p:cNvPr id="42507" name="Line 3752"/>
            <p:cNvSpPr>
              <a:spLocks noChangeShapeType="1"/>
            </p:cNvSpPr>
            <p:nvPr/>
          </p:nvSpPr>
          <p:spPr bwMode="auto">
            <a:xfrm flipV="1">
              <a:off x="617" y="1311"/>
              <a:ext cx="2243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8" name="Line 3753"/>
            <p:cNvSpPr>
              <a:spLocks noChangeShapeType="1"/>
            </p:cNvSpPr>
            <p:nvPr/>
          </p:nvSpPr>
          <p:spPr bwMode="auto">
            <a:xfrm>
              <a:off x="727" y="2603"/>
              <a:ext cx="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09" name="Line 3754"/>
            <p:cNvSpPr>
              <a:spLocks noChangeShapeType="1"/>
            </p:cNvSpPr>
            <p:nvPr/>
          </p:nvSpPr>
          <p:spPr bwMode="auto">
            <a:xfrm flipV="1">
              <a:off x="798" y="2584"/>
              <a:ext cx="21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0" name="Line 3755"/>
            <p:cNvSpPr>
              <a:spLocks noChangeShapeType="1"/>
            </p:cNvSpPr>
            <p:nvPr/>
          </p:nvSpPr>
          <p:spPr bwMode="auto">
            <a:xfrm>
              <a:off x="819" y="2584"/>
              <a:ext cx="18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1" name="Line 3756"/>
            <p:cNvSpPr>
              <a:spLocks noChangeShapeType="1"/>
            </p:cNvSpPr>
            <p:nvPr/>
          </p:nvSpPr>
          <p:spPr bwMode="auto">
            <a:xfrm>
              <a:off x="837" y="2603"/>
              <a:ext cx="12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2" name="Line 3757"/>
            <p:cNvSpPr>
              <a:spLocks noChangeShapeType="1"/>
            </p:cNvSpPr>
            <p:nvPr/>
          </p:nvSpPr>
          <p:spPr bwMode="auto">
            <a:xfrm flipV="1">
              <a:off x="832" y="2455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3" name="Line 3758"/>
            <p:cNvSpPr>
              <a:spLocks noChangeShapeType="1"/>
            </p:cNvSpPr>
            <p:nvPr/>
          </p:nvSpPr>
          <p:spPr bwMode="auto">
            <a:xfrm flipV="1">
              <a:off x="832" y="2240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4" name="Line 3759"/>
            <p:cNvSpPr>
              <a:spLocks noChangeShapeType="1"/>
            </p:cNvSpPr>
            <p:nvPr/>
          </p:nvSpPr>
          <p:spPr bwMode="auto">
            <a:xfrm flipV="1">
              <a:off x="832" y="2026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5" name="Line 3760"/>
            <p:cNvSpPr>
              <a:spLocks noChangeShapeType="1"/>
            </p:cNvSpPr>
            <p:nvPr/>
          </p:nvSpPr>
          <p:spPr bwMode="auto">
            <a:xfrm flipV="1">
              <a:off x="832" y="181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6" name="Line 3761"/>
            <p:cNvSpPr>
              <a:spLocks noChangeShapeType="1"/>
            </p:cNvSpPr>
            <p:nvPr/>
          </p:nvSpPr>
          <p:spPr bwMode="auto">
            <a:xfrm flipV="1">
              <a:off x="832" y="1596"/>
              <a:ext cx="1" cy="1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7" name="Line 3762"/>
            <p:cNvSpPr>
              <a:spLocks noChangeShapeType="1"/>
            </p:cNvSpPr>
            <p:nvPr/>
          </p:nvSpPr>
          <p:spPr bwMode="auto">
            <a:xfrm flipV="1">
              <a:off x="832" y="1382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8" name="Line 3763"/>
            <p:cNvSpPr>
              <a:spLocks noChangeShapeType="1"/>
            </p:cNvSpPr>
            <p:nvPr/>
          </p:nvSpPr>
          <p:spPr bwMode="auto">
            <a:xfrm flipV="1">
              <a:off x="844" y="2460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19" name="Line 3764"/>
            <p:cNvSpPr>
              <a:spLocks noChangeShapeType="1"/>
            </p:cNvSpPr>
            <p:nvPr/>
          </p:nvSpPr>
          <p:spPr bwMode="auto">
            <a:xfrm flipV="1">
              <a:off x="844" y="2245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0" name="Line 3765"/>
            <p:cNvSpPr>
              <a:spLocks noChangeShapeType="1"/>
            </p:cNvSpPr>
            <p:nvPr/>
          </p:nvSpPr>
          <p:spPr bwMode="auto">
            <a:xfrm flipV="1">
              <a:off x="844" y="2031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1" name="Line 3766"/>
            <p:cNvSpPr>
              <a:spLocks noChangeShapeType="1"/>
            </p:cNvSpPr>
            <p:nvPr/>
          </p:nvSpPr>
          <p:spPr bwMode="auto">
            <a:xfrm flipV="1">
              <a:off x="844" y="181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2" name="Line 3767"/>
            <p:cNvSpPr>
              <a:spLocks noChangeShapeType="1"/>
            </p:cNvSpPr>
            <p:nvPr/>
          </p:nvSpPr>
          <p:spPr bwMode="auto">
            <a:xfrm flipV="1">
              <a:off x="844" y="1601"/>
              <a:ext cx="1" cy="1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3" name="Line 3768"/>
            <p:cNvSpPr>
              <a:spLocks noChangeShapeType="1"/>
            </p:cNvSpPr>
            <p:nvPr/>
          </p:nvSpPr>
          <p:spPr bwMode="auto">
            <a:xfrm flipV="1">
              <a:off x="844" y="1387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4" name="Line 3769"/>
            <p:cNvSpPr>
              <a:spLocks noChangeShapeType="1"/>
            </p:cNvSpPr>
            <p:nvPr/>
          </p:nvSpPr>
          <p:spPr bwMode="auto">
            <a:xfrm flipH="1">
              <a:off x="240" y="2346"/>
              <a:ext cx="32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5" name="Line 3770"/>
            <p:cNvSpPr>
              <a:spLocks noChangeShapeType="1"/>
            </p:cNvSpPr>
            <p:nvPr/>
          </p:nvSpPr>
          <p:spPr bwMode="auto">
            <a:xfrm>
              <a:off x="396" y="1565"/>
              <a:ext cx="1" cy="78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6" name="Line 3771"/>
            <p:cNvSpPr>
              <a:spLocks noChangeShapeType="1"/>
            </p:cNvSpPr>
            <p:nvPr/>
          </p:nvSpPr>
          <p:spPr bwMode="auto">
            <a:xfrm>
              <a:off x="396" y="1565"/>
              <a:ext cx="20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7" name="Line 3772"/>
            <p:cNvSpPr>
              <a:spLocks noChangeShapeType="1"/>
            </p:cNvSpPr>
            <p:nvPr/>
          </p:nvSpPr>
          <p:spPr bwMode="auto">
            <a:xfrm flipH="1">
              <a:off x="375" y="1565"/>
              <a:ext cx="21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8" name="Line 3773"/>
            <p:cNvSpPr>
              <a:spLocks noChangeShapeType="1"/>
            </p:cNvSpPr>
            <p:nvPr/>
          </p:nvSpPr>
          <p:spPr bwMode="auto">
            <a:xfrm>
              <a:off x="396" y="1565"/>
              <a:ext cx="20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29" name="Line 3774"/>
            <p:cNvSpPr>
              <a:spLocks noChangeShapeType="1"/>
            </p:cNvSpPr>
            <p:nvPr/>
          </p:nvSpPr>
          <p:spPr bwMode="auto">
            <a:xfrm flipH="1">
              <a:off x="375" y="1565"/>
              <a:ext cx="21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0" name="Line 3775"/>
            <p:cNvSpPr>
              <a:spLocks noChangeShapeType="1"/>
            </p:cNvSpPr>
            <p:nvPr/>
          </p:nvSpPr>
          <p:spPr bwMode="auto">
            <a:xfrm flipH="1" flipV="1">
              <a:off x="375" y="2116"/>
              <a:ext cx="21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1" name="Line 3776"/>
            <p:cNvSpPr>
              <a:spLocks noChangeShapeType="1"/>
            </p:cNvSpPr>
            <p:nvPr/>
          </p:nvSpPr>
          <p:spPr bwMode="auto">
            <a:xfrm flipV="1">
              <a:off x="396" y="2116"/>
              <a:ext cx="20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2" name="Line 3777"/>
            <p:cNvSpPr>
              <a:spLocks noChangeShapeType="1"/>
            </p:cNvSpPr>
            <p:nvPr/>
          </p:nvSpPr>
          <p:spPr bwMode="auto">
            <a:xfrm flipH="1" flipV="1">
              <a:off x="375" y="2116"/>
              <a:ext cx="21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3" name="Line 3778"/>
            <p:cNvSpPr>
              <a:spLocks noChangeShapeType="1"/>
            </p:cNvSpPr>
            <p:nvPr/>
          </p:nvSpPr>
          <p:spPr bwMode="auto">
            <a:xfrm flipV="1">
              <a:off x="396" y="2116"/>
              <a:ext cx="20" cy="23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4" name="Freeform 3779"/>
            <p:cNvSpPr>
              <a:spLocks/>
            </p:cNvSpPr>
            <p:nvPr/>
          </p:nvSpPr>
          <p:spPr bwMode="auto">
            <a:xfrm>
              <a:off x="4813" y="2336"/>
              <a:ext cx="121" cy="104"/>
            </a:xfrm>
            <a:custGeom>
              <a:avLst/>
              <a:gdLst>
                <a:gd name="T0" fmla="*/ 1 w 243"/>
                <a:gd name="T1" fmla="*/ 1 h 209"/>
                <a:gd name="T2" fmla="*/ 1 w 243"/>
                <a:gd name="T3" fmla="*/ 1 h 209"/>
                <a:gd name="T4" fmla="*/ 1 w 243"/>
                <a:gd name="T5" fmla="*/ 1 h 209"/>
                <a:gd name="T6" fmla="*/ 1 w 243"/>
                <a:gd name="T7" fmla="*/ 1 h 209"/>
                <a:gd name="T8" fmla="*/ 1 w 243"/>
                <a:gd name="T9" fmla="*/ 1 h 209"/>
                <a:gd name="T10" fmla="*/ 1 w 243"/>
                <a:gd name="T11" fmla="*/ 1 h 209"/>
                <a:gd name="T12" fmla="*/ 1 w 243"/>
                <a:gd name="T13" fmla="*/ 1 h 209"/>
                <a:gd name="T14" fmla="*/ 1 w 243"/>
                <a:gd name="T15" fmla="*/ 1 h 209"/>
                <a:gd name="T16" fmla="*/ 1 w 243"/>
                <a:gd name="T17" fmla="*/ 1 h 209"/>
                <a:gd name="T18" fmla="*/ 0 w 243"/>
                <a:gd name="T19" fmla="*/ 1 h 209"/>
                <a:gd name="T20" fmla="*/ 0 w 243"/>
                <a:gd name="T21" fmla="*/ 1 h 209"/>
                <a:gd name="T22" fmla="*/ 0 w 243"/>
                <a:gd name="T23" fmla="*/ 1 h 209"/>
                <a:gd name="T24" fmla="*/ 0 w 243"/>
                <a:gd name="T25" fmla="*/ 1 h 209"/>
                <a:gd name="T26" fmla="*/ 0 w 243"/>
                <a:gd name="T27" fmla="*/ 1 h 209"/>
                <a:gd name="T28" fmla="*/ 0 w 243"/>
                <a:gd name="T29" fmla="*/ 1 h 209"/>
                <a:gd name="T30" fmla="*/ 0 w 243"/>
                <a:gd name="T31" fmla="*/ 1 h 209"/>
                <a:gd name="T32" fmla="*/ 0 w 243"/>
                <a:gd name="T33" fmla="*/ 0 h 209"/>
                <a:gd name="T34" fmla="*/ 0 w 243"/>
                <a:gd name="T35" fmla="*/ 0 h 209"/>
                <a:gd name="T36" fmla="*/ 0 w 243"/>
                <a:gd name="T37" fmla="*/ 0 h 209"/>
                <a:gd name="T38" fmla="*/ 0 w 243"/>
                <a:gd name="T39" fmla="*/ 0 h 209"/>
                <a:gd name="T40" fmla="*/ 0 w 243"/>
                <a:gd name="T41" fmla="*/ 0 h 209"/>
                <a:gd name="T42" fmla="*/ 0 w 243"/>
                <a:gd name="T43" fmla="*/ 0 h 209"/>
                <a:gd name="T44" fmla="*/ 0 w 243"/>
                <a:gd name="T45" fmla="*/ 0 h 209"/>
                <a:gd name="T46" fmla="*/ 0 w 243"/>
                <a:gd name="T47" fmla="*/ 0 h 209"/>
                <a:gd name="T48" fmla="*/ 1 w 243"/>
                <a:gd name="T49" fmla="*/ 0 h 209"/>
                <a:gd name="T50" fmla="*/ 1 w 243"/>
                <a:gd name="T51" fmla="*/ 0 h 209"/>
                <a:gd name="T52" fmla="*/ 1 w 243"/>
                <a:gd name="T53" fmla="*/ 0 h 209"/>
                <a:gd name="T54" fmla="*/ 1 w 243"/>
                <a:gd name="T55" fmla="*/ 0 h 209"/>
                <a:gd name="T56" fmla="*/ 1 w 243"/>
                <a:gd name="T57" fmla="*/ 0 h 209"/>
                <a:gd name="T58" fmla="*/ 1 w 243"/>
                <a:gd name="T59" fmla="*/ 0 h 209"/>
                <a:gd name="T60" fmla="*/ 1 w 243"/>
                <a:gd name="T61" fmla="*/ 0 h 209"/>
                <a:gd name="T62" fmla="*/ 1 w 243"/>
                <a:gd name="T63" fmla="*/ 0 h 209"/>
                <a:gd name="T64" fmla="*/ 1 w 243"/>
                <a:gd name="T65" fmla="*/ 0 h 209"/>
                <a:gd name="T66" fmla="*/ 1 w 243"/>
                <a:gd name="T67" fmla="*/ 1 h 20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3" h="209">
                  <a:moveTo>
                    <a:pt x="243" y="206"/>
                  </a:moveTo>
                  <a:lnTo>
                    <a:pt x="231" y="205"/>
                  </a:lnTo>
                  <a:lnTo>
                    <a:pt x="219" y="203"/>
                  </a:lnTo>
                  <a:lnTo>
                    <a:pt x="207" y="202"/>
                  </a:lnTo>
                  <a:lnTo>
                    <a:pt x="195" y="202"/>
                  </a:lnTo>
                  <a:lnTo>
                    <a:pt x="183" y="201"/>
                  </a:lnTo>
                  <a:lnTo>
                    <a:pt x="171" y="200"/>
                  </a:lnTo>
                  <a:lnTo>
                    <a:pt x="152" y="200"/>
                  </a:lnTo>
                  <a:lnTo>
                    <a:pt x="132" y="199"/>
                  </a:lnTo>
                  <a:lnTo>
                    <a:pt x="113" y="200"/>
                  </a:lnTo>
                  <a:lnTo>
                    <a:pt x="94" y="200"/>
                  </a:lnTo>
                  <a:lnTo>
                    <a:pt x="74" y="201"/>
                  </a:lnTo>
                  <a:lnTo>
                    <a:pt x="56" y="202"/>
                  </a:lnTo>
                  <a:lnTo>
                    <a:pt x="37" y="205"/>
                  </a:lnTo>
                  <a:lnTo>
                    <a:pt x="19" y="207"/>
                  </a:lnTo>
                  <a:lnTo>
                    <a:pt x="0" y="209"/>
                  </a:lnTo>
                  <a:lnTo>
                    <a:pt x="0" y="110"/>
                  </a:lnTo>
                  <a:lnTo>
                    <a:pt x="0" y="0"/>
                  </a:lnTo>
                  <a:lnTo>
                    <a:pt x="21" y="0"/>
                  </a:lnTo>
                  <a:lnTo>
                    <a:pt x="41" y="1"/>
                  </a:lnTo>
                  <a:lnTo>
                    <a:pt x="62" y="3"/>
                  </a:lnTo>
                  <a:lnTo>
                    <a:pt x="83" y="4"/>
                  </a:lnTo>
                  <a:lnTo>
                    <a:pt x="103" y="5"/>
                  </a:lnTo>
                  <a:lnTo>
                    <a:pt x="124" y="6"/>
                  </a:lnTo>
                  <a:lnTo>
                    <a:pt x="143" y="7"/>
                  </a:lnTo>
                  <a:lnTo>
                    <a:pt x="164" y="9"/>
                  </a:lnTo>
                  <a:lnTo>
                    <a:pt x="184" y="11"/>
                  </a:lnTo>
                  <a:lnTo>
                    <a:pt x="204" y="12"/>
                  </a:lnTo>
                  <a:lnTo>
                    <a:pt x="224" y="14"/>
                  </a:lnTo>
                  <a:lnTo>
                    <a:pt x="243" y="15"/>
                  </a:lnTo>
                  <a:lnTo>
                    <a:pt x="243" y="59"/>
                  </a:lnTo>
                  <a:lnTo>
                    <a:pt x="215" y="81"/>
                  </a:lnTo>
                  <a:lnTo>
                    <a:pt x="243" y="120"/>
                  </a:lnTo>
                  <a:lnTo>
                    <a:pt x="243" y="20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5" name="Freeform 3780"/>
            <p:cNvSpPr>
              <a:spLocks/>
            </p:cNvSpPr>
            <p:nvPr/>
          </p:nvSpPr>
          <p:spPr bwMode="auto">
            <a:xfrm>
              <a:off x="4934" y="2366"/>
              <a:ext cx="20" cy="75"/>
            </a:xfrm>
            <a:custGeom>
              <a:avLst/>
              <a:gdLst>
                <a:gd name="T0" fmla="*/ 0 w 41"/>
                <a:gd name="T1" fmla="*/ 0 h 151"/>
                <a:gd name="T2" fmla="*/ 0 w 41"/>
                <a:gd name="T3" fmla="*/ 1 h 151"/>
                <a:gd name="T4" fmla="*/ 0 w 41"/>
                <a:gd name="T5" fmla="*/ 1 h 151"/>
                <a:gd name="T6" fmla="*/ 0 w 41"/>
                <a:gd name="T7" fmla="*/ 1 h 151"/>
                <a:gd name="T8" fmla="*/ 0 w 41"/>
                <a:gd name="T9" fmla="*/ 1 h 151"/>
                <a:gd name="T10" fmla="*/ 0 w 41"/>
                <a:gd name="T11" fmla="*/ 1 h 151"/>
                <a:gd name="T12" fmla="*/ 0 w 41"/>
                <a:gd name="T13" fmla="*/ 1 h 151"/>
                <a:gd name="T14" fmla="*/ 0 w 41"/>
                <a:gd name="T15" fmla="*/ 1 h 151"/>
                <a:gd name="T16" fmla="*/ 0 w 41"/>
                <a:gd name="T17" fmla="*/ 0 h 151"/>
                <a:gd name="T18" fmla="*/ 0 w 41"/>
                <a:gd name="T19" fmla="*/ 0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151">
                  <a:moveTo>
                    <a:pt x="0" y="0"/>
                  </a:moveTo>
                  <a:lnTo>
                    <a:pt x="0" y="147"/>
                  </a:lnTo>
                  <a:lnTo>
                    <a:pt x="7" y="148"/>
                  </a:lnTo>
                  <a:lnTo>
                    <a:pt x="14" y="149"/>
                  </a:lnTo>
                  <a:lnTo>
                    <a:pt x="21" y="149"/>
                  </a:lnTo>
                  <a:lnTo>
                    <a:pt x="27" y="150"/>
                  </a:lnTo>
                  <a:lnTo>
                    <a:pt x="34" y="150"/>
                  </a:lnTo>
                  <a:lnTo>
                    <a:pt x="41" y="151"/>
                  </a:lnTo>
                  <a:lnTo>
                    <a:pt x="41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6" name="Freeform 3781"/>
            <p:cNvSpPr>
              <a:spLocks/>
            </p:cNvSpPr>
            <p:nvPr/>
          </p:nvSpPr>
          <p:spPr bwMode="auto">
            <a:xfrm>
              <a:off x="4934" y="2343"/>
              <a:ext cx="20" cy="23"/>
            </a:xfrm>
            <a:custGeom>
              <a:avLst/>
              <a:gdLst>
                <a:gd name="T0" fmla="*/ 0 w 41"/>
                <a:gd name="T1" fmla="*/ 1 h 44"/>
                <a:gd name="T2" fmla="*/ 0 w 41"/>
                <a:gd name="T3" fmla="*/ 1 h 44"/>
                <a:gd name="T4" fmla="*/ 0 w 41"/>
                <a:gd name="T5" fmla="*/ 1 h 44"/>
                <a:gd name="T6" fmla="*/ 0 w 41"/>
                <a:gd name="T7" fmla="*/ 1 h 44"/>
                <a:gd name="T8" fmla="*/ 0 w 41"/>
                <a:gd name="T9" fmla="*/ 1 h 44"/>
                <a:gd name="T10" fmla="*/ 0 w 41"/>
                <a:gd name="T11" fmla="*/ 1 h 44"/>
                <a:gd name="T12" fmla="*/ 0 w 41"/>
                <a:gd name="T13" fmla="*/ 1 h 44"/>
                <a:gd name="T14" fmla="*/ 0 w 41"/>
                <a:gd name="T15" fmla="*/ 1 h 44"/>
                <a:gd name="T16" fmla="*/ 0 w 41"/>
                <a:gd name="T17" fmla="*/ 0 h 44"/>
                <a:gd name="T18" fmla="*/ 0 w 41"/>
                <a:gd name="T19" fmla="*/ 1 h 44"/>
                <a:gd name="T20" fmla="*/ 0 w 41"/>
                <a:gd name="T21" fmla="*/ 1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44">
                  <a:moveTo>
                    <a:pt x="24" y="27"/>
                  </a:moveTo>
                  <a:lnTo>
                    <a:pt x="41" y="14"/>
                  </a:lnTo>
                  <a:lnTo>
                    <a:pt x="41" y="3"/>
                  </a:lnTo>
                  <a:lnTo>
                    <a:pt x="34" y="2"/>
                  </a:lnTo>
                  <a:lnTo>
                    <a:pt x="27" y="2"/>
                  </a:lnTo>
                  <a:lnTo>
                    <a:pt x="21" y="2"/>
                  </a:lnTo>
                  <a:lnTo>
                    <a:pt x="14" y="1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44"/>
                  </a:lnTo>
                  <a:lnTo>
                    <a:pt x="24" y="2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7" name="Freeform 3782"/>
            <p:cNvSpPr>
              <a:spLocks/>
            </p:cNvSpPr>
            <p:nvPr/>
          </p:nvSpPr>
          <p:spPr bwMode="auto">
            <a:xfrm>
              <a:off x="4920" y="2366"/>
              <a:ext cx="14" cy="30"/>
            </a:xfrm>
            <a:custGeom>
              <a:avLst/>
              <a:gdLst>
                <a:gd name="T0" fmla="*/ 1 w 28"/>
                <a:gd name="T1" fmla="*/ 0 h 61"/>
                <a:gd name="T2" fmla="*/ 1 w 28"/>
                <a:gd name="T3" fmla="*/ 0 h 61"/>
                <a:gd name="T4" fmla="*/ 0 w 28"/>
                <a:gd name="T5" fmla="*/ 0 h 61"/>
                <a:gd name="T6" fmla="*/ 1 w 28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1">
                  <a:moveTo>
                    <a:pt x="28" y="0"/>
                  </a:moveTo>
                  <a:lnTo>
                    <a:pt x="28" y="61"/>
                  </a:lnTo>
                  <a:lnTo>
                    <a:pt x="0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8" name="Line 3783"/>
            <p:cNvSpPr>
              <a:spLocks noChangeShapeType="1"/>
            </p:cNvSpPr>
            <p:nvPr/>
          </p:nvSpPr>
          <p:spPr bwMode="auto">
            <a:xfrm>
              <a:off x="4934" y="2321"/>
              <a:ext cx="1" cy="12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39" name="Freeform 3784"/>
            <p:cNvSpPr>
              <a:spLocks/>
            </p:cNvSpPr>
            <p:nvPr/>
          </p:nvSpPr>
          <p:spPr bwMode="auto">
            <a:xfrm>
              <a:off x="3805" y="1537"/>
              <a:ext cx="553" cy="32"/>
            </a:xfrm>
            <a:custGeom>
              <a:avLst/>
              <a:gdLst>
                <a:gd name="T0" fmla="*/ 0 w 1106"/>
                <a:gd name="T1" fmla="*/ 0 h 66"/>
                <a:gd name="T2" fmla="*/ 9 w 1106"/>
                <a:gd name="T3" fmla="*/ 0 h 66"/>
                <a:gd name="T4" fmla="*/ 9 w 1106"/>
                <a:gd name="T5" fmla="*/ 0 h 66"/>
                <a:gd name="T6" fmla="*/ 0 w 1106"/>
                <a:gd name="T7" fmla="*/ 0 h 66"/>
                <a:gd name="T8" fmla="*/ 0 w 1106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6" h="66">
                  <a:moveTo>
                    <a:pt x="0" y="35"/>
                  </a:moveTo>
                  <a:lnTo>
                    <a:pt x="1106" y="66"/>
                  </a:lnTo>
                  <a:lnTo>
                    <a:pt x="1106" y="31"/>
                  </a:lnTo>
                  <a:lnTo>
                    <a:pt x="0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0" name="Freeform 3785"/>
            <p:cNvSpPr>
              <a:spLocks/>
            </p:cNvSpPr>
            <p:nvPr/>
          </p:nvSpPr>
          <p:spPr bwMode="auto">
            <a:xfrm>
              <a:off x="3789" y="1536"/>
              <a:ext cx="16" cy="18"/>
            </a:xfrm>
            <a:custGeom>
              <a:avLst/>
              <a:gdLst>
                <a:gd name="T0" fmla="*/ 1 w 31"/>
                <a:gd name="T1" fmla="*/ 1 h 36"/>
                <a:gd name="T2" fmla="*/ 1 w 31"/>
                <a:gd name="T3" fmla="*/ 1 h 36"/>
                <a:gd name="T4" fmla="*/ 0 w 31"/>
                <a:gd name="T5" fmla="*/ 0 h 36"/>
                <a:gd name="T6" fmla="*/ 0 w 31"/>
                <a:gd name="T7" fmla="*/ 1 h 36"/>
                <a:gd name="T8" fmla="*/ 1 w 31"/>
                <a:gd name="T9" fmla="*/ 1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6">
                  <a:moveTo>
                    <a:pt x="31" y="36"/>
                  </a:moveTo>
                  <a:lnTo>
                    <a:pt x="31" y="1"/>
                  </a:lnTo>
                  <a:lnTo>
                    <a:pt x="0" y="0"/>
                  </a:lnTo>
                  <a:lnTo>
                    <a:pt x="0" y="35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1" name="Freeform 3786"/>
            <p:cNvSpPr>
              <a:spLocks/>
            </p:cNvSpPr>
            <p:nvPr/>
          </p:nvSpPr>
          <p:spPr bwMode="auto">
            <a:xfrm>
              <a:off x="4358" y="1552"/>
              <a:ext cx="185" cy="23"/>
            </a:xfrm>
            <a:custGeom>
              <a:avLst/>
              <a:gdLst>
                <a:gd name="T0" fmla="*/ 0 w 370"/>
                <a:gd name="T1" fmla="*/ 0 h 45"/>
                <a:gd name="T2" fmla="*/ 3 w 370"/>
                <a:gd name="T3" fmla="*/ 1 h 45"/>
                <a:gd name="T4" fmla="*/ 3 w 370"/>
                <a:gd name="T5" fmla="*/ 1 h 45"/>
                <a:gd name="T6" fmla="*/ 0 w 370"/>
                <a:gd name="T7" fmla="*/ 1 h 45"/>
                <a:gd name="T8" fmla="*/ 0 w 370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45">
                  <a:moveTo>
                    <a:pt x="0" y="0"/>
                  </a:moveTo>
                  <a:lnTo>
                    <a:pt x="370" y="10"/>
                  </a:lnTo>
                  <a:lnTo>
                    <a:pt x="369" y="45"/>
                  </a:lnTo>
                  <a:lnTo>
                    <a:pt x="0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2" name="Freeform 3787"/>
            <p:cNvSpPr>
              <a:spLocks/>
            </p:cNvSpPr>
            <p:nvPr/>
          </p:nvSpPr>
          <p:spPr bwMode="auto">
            <a:xfrm>
              <a:off x="2860" y="1510"/>
              <a:ext cx="929" cy="44"/>
            </a:xfrm>
            <a:custGeom>
              <a:avLst/>
              <a:gdLst>
                <a:gd name="T0" fmla="*/ 0 w 1859"/>
                <a:gd name="T1" fmla="*/ 1 h 87"/>
                <a:gd name="T2" fmla="*/ 14 w 1859"/>
                <a:gd name="T3" fmla="*/ 1 h 87"/>
                <a:gd name="T4" fmla="*/ 14 w 1859"/>
                <a:gd name="T5" fmla="*/ 1 h 87"/>
                <a:gd name="T6" fmla="*/ 0 w 1859"/>
                <a:gd name="T7" fmla="*/ 0 h 87"/>
                <a:gd name="T8" fmla="*/ 0 w 1859"/>
                <a:gd name="T9" fmla="*/ 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59" h="87">
                  <a:moveTo>
                    <a:pt x="0" y="36"/>
                  </a:moveTo>
                  <a:lnTo>
                    <a:pt x="1859" y="87"/>
                  </a:lnTo>
                  <a:lnTo>
                    <a:pt x="1859" y="52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3" name="Freeform 3788"/>
            <p:cNvSpPr>
              <a:spLocks/>
            </p:cNvSpPr>
            <p:nvPr/>
          </p:nvSpPr>
          <p:spPr bwMode="auto">
            <a:xfrm>
              <a:off x="2860" y="1435"/>
              <a:ext cx="1953" cy="122"/>
            </a:xfrm>
            <a:custGeom>
              <a:avLst/>
              <a:gdLst>
                <a:gd name="T0" fmla="*/ 31 w 3905"/>
                <a:gd name="T1" fmla="*/ 0 h 244"/>
                <a:gd name="T2" fmla="*/ 0 w 3905"/>
                <a:gd name="T3" fmla="*/ 0 h 244"/>
                <a:gd name="T4" fmla="*/ 0 w 3905"/>
                <a:gd name="T5" fmla="*/ 2 h 244"/>
                <a:gd name="T6" fmla="*/ 27 w 3905"/>
                <a:gd name="T7" fmla="*/ 2 h 244"/>
                <a:gd name="T8" fmla="*/ 31 w 3905"/>
                <a:gd name="T9" fmla="*/ 2 h 244"/>
                <a:gd name="T10" fmla="*/ 31 w 3905"/>
                <a:gd name="T11" fmla="*/ 0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05" h="244">
                  <a:moveTo>
                    <a:pt x="3905" y="0"/>
                  </a:moveTo>
                  <a:lnTo>
                    <a:pt x="0" y="0"/>
                  </a:lnTo>
                  <a:lnTo>
                    <a:pt x="0" y="150"/>
                  </a:lnTo>
                  <a:lnTo>
                    <a:pt x="3366" y="244"/>
                  </a:lnTo>
                  <a:lnTo>
                    <a:pt x="3905" y="244"/>
                  </a:lnTo>
                  <a:lnTo>
                    <a:pt x="3905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4" name="Line 3789"/>
            <p:cNvSpPr>
              <a:spLocks noChangeShapeType="1"/>
            </p:cNvSpPr>
            <p:nvPr/>
          </p:nvSpPr>
          <p:spPr bwMode="auto">
            <a:xfrm>
              <a:off x="2860" y="1510"/>
              <a:ext cx="1683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5" name="Freeform 3790"/>
            <p:cNvSpPr>
              <a:spLocks/>
            </p:cNvSpPr>
            <p:nvPr/>
          </p:nvSpPr>
          <p:spPr bwMode="auto">
            <a:xfrm>
              <a:off x="4367" y="1570"/>
              <a:ext cx="175" cy="95"/>
            </a:xfrm>
            <a:custGeom>
              <a:avLst/>
              <a:gdLst>
                <a:gd name="T0" fmla="*/ 0 w 351"/>
                <a:gd name="T1" fmla="*/ 1 h 191"/>
                <a:gd name="T2" fmla="*/ 0 w 351"/>
                <a:gd name="T3" fmla="*/ 0 h 191"/>
                <a:gd name="T4" fmla="*/ 2 w 351"/>
                <a:gd name="T5" fmla="*/ 0 h 191"/>
                <a:gd name="T6" fmla="*/ 2 w 351"/>
                <a:gd name="T7" fmla="*/ 1 h 191"/>
                <a:gd name="T8" fmla="*/ 0 w 351"/>
                <a:gd name="T9" fmla="*/ 1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1" h="191">
                  <a:moveTo>
                    <a:pt x="0" y="180"/>
                  </a:moveTo>
                  <a:lnTo>
                    <a:pt x="0" y="0"/>
                  </a:lnTo>
                  <a:lnTo>
                    <a:pt x="351" y="9"/>
                  </a:lnTo>
                  <a:lnTo>
                    <a:pt x="346" y="191"/>
                  </a:lnTo>
                  <a:lnTo>
                    <a:pt x="0" y="18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6" name="Freeform 3791"/>
            <p:cNvSpPr>
              <a:spLocks/>
            </p:cNvSpPr>
            <p:nvPr/>
          </p:nvSpPr>
          <p:spPr bwMode="auto">
            <a:xfrm>
              <a:off x="4367" y="1660"/>
              <a:ext cx="173" cy="19"/>
            </a:xfrm>
            <a:custGeom>
              <a:avLst/>
              <a:gdLst>
                <a:gd name="T0" fmla="*/ 3 w 346"/>
                <a:gd name="T1" fmla="*/ 1 h 38"/>
                <a:gd name="T2" fmla="*/ 0 w 346"/>
                <a:gd name="T3" fmla="*/ 1 h 38"/>
                <a:gd name="T4" fmla="*/ 0 w 346"/>
                <a:gd name="T5" fmla="*/ 1 h 38"/>
                <a:gd name="T6" fmla="*/ 0 w 346"/>
                <a:gd name="T7" fmla="*/ 0 h 38"/>
                <a:gd name="T8" fmla="*/ 3 w 346"/>
                <a:gd name="T9" fmla="*/ 1 h 38"/>
                <a:gd name="T10" fmla="*/ 3 w 346"/>
                <a:gd name="T11" fmla="*/ 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6" h="38">
                  <a:moveTo>
                    <a:pt x="346" y="38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0"/>
                  </a:lnTo>
                  <a:lnTo>
                    <a:pt x="346" y="11"/>
                  </a:lnTo>
                  <a:lnTo>
                    <a:pt x="346" y="3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7" name="Rectangle 3792"/>
            <p:cNvSpPr>
              <a:spLocks noChangeArrowheads="1"/>
            </p:cNvSpPr>
            <p:nvPr/>
          </p:nvSpPr>
          <p:spPr bwMode="auto">
            <a:xfrm>
              <a:off x="4543" y="1557"/>
              <a:ext cx="270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48" name="Freeform 3793"/>
            <p:cNvSpPr>
              <a:spLocks/>
            </p:cNvSpPr>
            <p:nvPr/>
          </p:nvSpPr>
          <p:spPr bwMode="auto">
            <a:xfrm>
              <a:off x="4430" y="1567"/>
              <a:ext cx="383" cy="130"/>
            </a:xfrm>
            <a:custGeom>
              <a:avLst/>
              <a:gdLst>
                <a:gd name="T0" fmla="*/ 0 w 766"/>
                <a:gd name="T1" fmla="*/ 2 h 261"/>
                <a:gd name="T2" fmla="*/ 6 w 766"/>
                <a:gd name="T3" fmla="*/ 2 h 261"/>
                <a:gd name="T4" fmla="*/ 6 w 766"/>
                <a:gd name="T5" fmla="*/ 0 h 261"/>
                <a:gd name="T6" fmla="*/ 2 w 766"/>
                <a:gd name="T7" fmla="*/ 0 h 261"/>
                <a:gd name="T8" fmla="*/ 2 w 766"/>
                <a:gd name="T9" fmla="*/ 1 h 261"/>
                <a:gd name="T10" fmla="*/ 0 w 766"/>
                <a:gd name="T11" fmla="*/ 1 h 261"/>
                <a:gd name="T12" fmla="*/ 0 w 766"/>
                <a:gd name="T13" fmla="*/ 2 h 2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6" h="261">
                  <a:moveTo>
                    <a:pt x="0" y="261"/>
                  </a:moveTo>
                  <a:lnTo>
                    <a:pt x="766" y="259"/>
                  </a:lnTo>
                  <a:lnTo>
                    <a:pt x="766" y="0"/>
                  </a:lnTo>
                  <a:lnTo>
                    <a:pt x="227" y="0"/>
                  </a:lnTo>
                  <a:lnTo>
                    <a:pt x="221" y="224"/>
                  </a:lnTo>
                  <a:lnTo>
                    <a:pt x="0" y="218"/>
                  </a:lnTo>
                  <a:lnTo>
                    <a:pt x="0" y="261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49" name="Line 3794"/>
            <p:cNvSpPr>
              <a:spLocks noChangeShapeType="1"/>
            </p:cNvSpPr>
            <p:nvPr/>
          </p:nvSpPr>
          <p:spPr bwMode="auto">
            <a:xfrm flipH="1">
              <a:off x="4540" y="1557"/>
              <a:ext cx="3" cy="1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0" name="Freeform 3795"/>
            <p:cNvSpPr>
              <a:spLocks/>
            </p:cNvSpPr>
            <p:nvPr/>
          </p:nvSpPr>
          <p:spPr bwMode="auto">
            <a:xfrm>
              <a:off x="3243" y="1643"/>
              <a:ext cx="62" cy="689"/>
            </a:xfrm>
            <a:custGeom>
              <a:avLst/>
              <a:gdLst>
                <a:gd name="T0" fmla="*/ 1 w 124"/>
                <a:gd name="T1" fmla="*/ 11 h 1378"/>
                <a:gd name="T2" fmla="*/ 1 w 124"/>
                <a:gd name="T3" fmla="*/ 11 h 1378"/>
                <a:gd name="T4" fmla="*/ 1 w 124"/>
                <a:gd name="T5" fmla="*/ 11 h 1378"/>
                <a:gd name="T6" fmla="*/ 1 w 124"/>
                <a:gd name="T7" fmla="*/ 11 h 1378"/>
                <a:gd name="T8" fmla="*/ 1 w 124"/>
                <a:gd name="T9" fmla="*/ 11 h 1378"/>
                <a:gd name="T10" fmla="*/ 1 w 124"/>
                <a:gd name="T11" fmla="*/ 11 h 1378"/>
                <a:gd name="T12" fmla="*/ 1 w 124"/>
                <a:gd name="T13" fmla="*/ 11 h 1378"/>
                <a:gd name="T14" fmla="*/ 1 w 124"/>
                <a:gd name="T15" fmla="*/ 11 h 1378"/>
                <a:gd name="T16" fmla="*/ 1 w 124"/>
                <a:gd name="T17" fmla="*/ 11 h 1378"/>
                <a:gd name="T18" fmla="*/ 1 w 124"/>
                <a:gd name="T19" fmla="*/ 11 h 1378"/>
                <a:gd name="T20" fmla="*/ 1 w 124"/>
                <a:gd name="T21" fmla="*/ 11 h 1378"/>
                <a:gd name="T22" fmla="*/ 1 w 124"/>
                <a:gd name="T23" fmla="*/ 11 h 1378"/>
                <a:gd name="T24" fmla="*/ 1 w 124"/>
                <a:gd name="T25" fmla="*/ 11 h 1378"/>
                <a:gd name="T26" fmla="*/ 0 w 124"/>
                <a:gd name="T27" fmla="*/ 11 h 1378"/>
                <a:gd name="T28" fmla="*/ 0 w 124"/>
                <a:gd name="T29" fmla="*/ 0 h 1378"/>
                <a:gd name="T30" fmla="*/ 1 w 124"/>
                <a:gd name="T31" fmla="*/ 1 h 1378"/>
                <a:gd name="T32" fmla="*/ 1 w 124"/>
                <a:gd name="T33" fmla="*/ 11 h 13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1378">
                  <a:moveTo>
                    <a:pt x="124" y="1370"/>
                  </a:moveTo>
                  <a:lnTo>
                    <a:pt x="110" y="1371"/>
                  </a:lnTo>
                  <a:lnTo>
                    <a:pt x="97" y="1372"/>
                  </a:lnTo>
                  <a:lnTo>
                    <a:pt x="83" y="1374"/>
                  </a:lnTo>
                  <a:lnTo>
                    <a:pt x="69" y="1375"/>
                  </a:lnTo>
                  <a:lnTo>
                    <a:pt x="56" y="1376"/>
                  </a:lnTo>
                  <a:lnTo>
                    <a:pt x="42" y="1377"/>
                  </a:lnTo>
                  <a:lnTo>
                    <a:pt x="38" y="1377"/>
                  </a:lnTo>
                  <a:lnTo>
                    <a:pt x="34" y="1377"/>
                  </a:lnTo>
                  <a:lnTo>
                    <a:pt x="30" y="1378"/>
                  </a:lnTo>
                  <a:lnTo>
                    <a:pt x="26" y="1378"/>
                  </a:lnTo>
                  <a:lnTo>
                    <a:pt x="22" y="1378"/>
                  </a:lnTo>
                  <a:lnTo>
                    <a:pt x="17" y="1378"/>
                  </a:lnTo>
                  <a:lnTo>
                    <a:pt x="0" y="1374"/>
                  </a:lnTo>
                  <a:lnTo>
                    <a:pt x="0" y="0"/>
                  </a:lnTo>
                  <a:lnTo>
                    <a:pt x="124" y="3"/>
                  </a:lnTo>
                  <a:lnTo>
                    <a:pt x="124" y="137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1" name="Freeform 3796"/>
            <p:cNvSpPr>
              <a:spLocks/>
            </p:cNvSpPr>
            <p:nvPr/>
          </p:nvSpPr>
          <p:spPr bwMode="auto">
            <a:xfrm>
              <a:off x="3169" y="1641"/>
              <a:ext cx="74" cy="693"/>
            </a:xfrm>
            <a:custGeom>
              <a:avLst/>
              <a:gdLst>
                <a:gd name="T0" fmla="*/ 0 w 149"/>
                <a:gd name="T1" fmla="*/ 11 h 1385"/>
                <a:gd name="T2" fmla="*/ 0 w 149"/>
                <a:gd name="T3" fmla="*/ 11 h 1385"/>
                <a:gd name="T4" fmla="*/ 0 w 149"/>
                <a:gd name="T5" fmla="*/ 11 h 1385"/>
                <a:gd name="T6" fmla="*/ 0 w 149"/>
                <a:gd name="T7" fmla="*/ 11 h 1385"/>
                <a:gd name="T8" fmla="*/ 0 w 149"/>
                <a:gd name="T9" fmla="*/ 11 h 1385"/>
                <a:gd name="T10" fmla="*/ 0 w 149"/>
                <a:gd name="T11" fmla="*/ 11 h 1385"/>
                <a:gd name="T12" fmla="*/ 0 w 149"/>
                <a:gd name="T13" fmla="*/ 11 h 1385"/>
                <a:gd name="T14" fmla="*/ 0 w 149"/>
                <a:gd name="T15" fmla="*/ 0 h 1385"/>
                <a:gd name="T16" fmla="*/ 1 w 149"/>
                <a:gd name="T17" fmla="*/ 1 h 1385"/>
                <a:gd name="T18" fmla="*/ 1 w 149"/>
                <a:gd name="T19" fmla="*/ 11 h 1385"/>
                <a:gd name="T20" fmla="*/ 0 w 149"/>
                <a:gd name="T21" fmla="*/ 11 h 1385"/>
                <a:gd name="T22" fmla="*/ 0 w 149"/>
                <a:gd name="T23" fmla="*/ 11 h 13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9" h="1385">
                  <a:moveTo>
                    <a:pt x="119" y="1384"/>
                  </a:moveTo>
                  <a:lnTo>
                    <a:pt x="99" y="1385"/>
                  </a:lnTo>
                  <a:lnTo>
                    <a:pt x="80" y="1385"/>
                  </a:lnTo>
                  <a:lnTo>
                    <a:pt x="60" y="1385"/>
                  </a:lnTo>
                  <a:lnTo>
                    <a:pt x="41" y="1385"/>
                  </a:lnTo>
                  <a:lnTo>
                    <a:pt x="21" y="1385"/>
                  </a:lnTo>
                  <a:lnTo>
                    <a:pt x="0" y="1385"/>
                  </a:lnTo>
                  <a:lnTo>
                    <a:pt x="0" y="0"/>
                  </a:lnTo>
                  <a:lnTo>
                    <a:pt x="149" y="4"/>
                  </a:lnTo>
                  <a:lnTo>
                    <a:pt x="149" y="1378"/>
                  </a:lnTo>
                  <a:lnTo>
                    <a:pt x="119" y="1370"/>
                  </a:lnTo>
                  <a:lnTo>
                    <a:pt x="119" y="138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2" name="Freeform 3797"/>
            <p:cNvSpPr>
              <a:spLocks/>
            </p:cNvSpPr>
            <p:nvPr/>
          </p:nvSpPr>
          <p:spPr bwMode="auto">
            <a:xfrm>
              <a:off x="3243" y="1643"/>
              <a:ext cx="62" cy="689"/>
            </a:xfrm>
            <a:custGeom>
              <a:avLst/>
              <a:gdLst>
                <a:gd name="T0" fmla="*/ 1 w 124"/>
                <a:gd name="T1" fmla="*/ 11 h 1378"/>
                <a:gd name="T2" fmla="*/ 1 w 124"/>
                <a:gd name="T3" fmla="*/ 11 h 1378"/>
                <a:gd name="T4" fmla="*/ 1 w 124"/>
                <a:gd name="T5" fmla="*/ 11 h 1378"/>
                <a:gd name="T6" fmla="*/ 1 w 124"/>
                <a:gd name="T7" fmla="*/ 11 h 1378"/>
                <a:gd name="T8" fmla="*/ 1 w 124"/>
                <a:gd name="T9" fmla="*/ 11 h 1378"/>
                <a:gd name="T10" fmla="*/ 1 w 124"/>
                <a:gd name="T11" fmla="*/ 11 h 1378"/>
                <a:gd name="T12" fmla="*/ 1 w 124"/>
                <a:gd name="T13" fmla="*/ 11 h 1378"/>
                <a:gd name="T14" fmla="*/ 1 w 124"/>
                <a:gd name="T15" fmla="*/ 11 h 1378"/>
                <a:gd name="T16" fmla="*/ 1 w 124"/>
                <a:gd name="T17" fmla="*/ 11 h 1378"/>
                <a:gd name="T18" fmla="*/ 1 w 124"/>
                <a:gd name="T19" fmla="*/ 11 h 1378"/>
                <a:gd name="T20" fmla="*/ 1 w 124"/>
                <a:gd name="T21" fmla="*/ 11 h 1378"/>
                <a:gd name="T22" fmla="*/ 1 w 124"/>
                <a:gd name="T23" fmla="*/ 11 h 1378"/>
                <a:gd name="T24" fmla="*/ 1 w 124"/>
                <a:gd name="T25" fmla="*/ 11 h 1378"/>
                <a:gd name="T26" fmla="*/ 0 w 124"/>
                <a:gd name="T27" fmla="*/ 11 h 1378"/>
                <a:gd name="T28" fmla="*/ 0 w 124"/>
                <a:gd name="T29" fmla="*/ 0 h 1378"/>
                <a:gd name="T30" fmla="*/ 1 w 124"/>
                <a:gd name="T31" fmla="*/ 1 h 1378"/>
                <a:gd name="T32" fmla="*/ 1 w 124"/>
                <a:gd name="T33" fmla="*/ 11 h 13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1378">
                  <a:moveTo>
                    <a:pt x="124" y="1370"/>
                  </a:moveTo>
                  <a:lnTo>
                    <a:pt x="110" y="1371"/>
                  </a:lnTo>
                  <a:lnTo>
                    <a:pt x="97" y="1372"/>
                  </a:lnTo>
                  <a:lnTo>
                    <a:pt x="83" y="1374"/>
                  </a:lnTo>
                  <a:lnTo>
                    <a:pt x="69" y="1375"/>
                  </a:lnTo>
                  <a:lnTo>
                    <a:pt x="56" y="1376"/>
                  </a:lnTo>
                  <a:lnTo>
                    <a:pt x="42" y="1377"/>
                  </a:lnTo>
                  <a:lnTo>
                    <a:pt x="38" y="1377"/>
                  </a:lnTo>
                  <a:lnTo>
                    <a:pt x="34" y="1377"/>
                  </a:lnTo>
                  <a:lnTo>
                    <a:pt x="30" y="1378"/>
                  </a:lnTo>
                  <a:lnTo>
                    <a:pt x="26" y="1378"/>
                  </a:lnTo>
                  <a:lnTo>
                    <a:pt x="22" y="1378"/>
                  </a:lnTo>
                  <a:lnTo>
                    <a:pt x="17" y="1378"/>
                  </a:lnTo>
                  <a:lnTo>
                    <a:pt x="0" y="1374"/>
                  </a:lnTo>
                  <a:lnTo>
                    <a:pt x="0" y="0"/>
                  </a:lnTo>
                  <a:lnTo>
                    <a:pt x="124" y="3"/>
                  </a:lnTo>
                  <a:lnTo>
                    <a:pt x="124" y="137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3" name="Freeform 3798"/>
            <p:cNvSpPr>
              <a:spLocks/>
            </p:cNvSpPr>
            <p:nvPr/>
          </p:nvSpPr>
          <p:spPr bwMode="auto">
            <a:xfrm>
              <a:off x="3725" y="1657"/>
              <a:ext cx="66" cy="691"/>
            </a:xfrm>
            <a:custGeom>
              <a:avLst/>
              <a:gdLst>
                <a:gd name="T0" fmla="*/ 1 w 133"/>
                <a:gd name="T1" fmla="*/ 0 h 1383"/>
                <a:gd name="T2" fmla="*/ 1 w 133"/>
                <a:gd name="T3" fmla="*/ 10 h 1383"/>
                <a:gd name="T4" fmla="*/ 0 w 133"/>
                <a:gd name="T5" fmla="*/ 10 h 1383"/>
                <a:gd name="T6" fmla="*/ 0 w 133"/>
                <a:gd name="T7" fmla="*/ 10 h 1383"/>
                <a:gd name="T8" fmla="*/ 0 w 133"/>
                <a:gd name="T9" fmla="*/ 10 h 1383"/>
                <a:gd name="T10" fmla="*/ 0 w 133"/>
                <a:gd name="T11" fmla="*/ 10 h 1383"/>
                <a:gd name="T12" fmla="*/ 0 w 133"/>
                <a:gd name="T13" fmla="*/ 10 h 1383"/>
                <a:gd name="T14" fmla="*/ 0 w 133"/>
                <a:gd name="T15" fmla="*/ 10 h 1383"/>
                <a:gd name="T16" fmla="*/ 0 w 133"/>
                <a:gd name="T17" fmla="*/ 10 h 1383"/>
                <a:gd name="T18" fmla="*/ 0 w 133"/>
                <a:gd name="T19" fmla="*/ 10 h 1383"/>
                <a:gd name="T20" fmla="*/ 0 w 133"/>
                <a:gd name="T21" fmla="*/ 0 h 1383"/>
                <a:gd name="T22" fmla="*/ 1 w 133"/>
                <a:gd name="T23" fmla="*/ 0 h 13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1383">
                  <a:moveTo>
                    <a:pt x="133" y="3"/>
                  </a:moveTo>
                  <a:lnTo>
                    <a:pt x="133" y="1383"/>
                  </a:lnTo>
                  <a:lnTo>
                    <a:pt x="110" y="1383"/>
                  </a:lnTo>
                  <a:lnTo>
                    <a:pt x="87" y="1383"/>
                  </a:lnTo>
                  <a:lnTo>
                    <a:pt x="73" y="1382"/>
                  </a:lnTo>
                  <a:lnTo>
                    <a:pt x="59" y="1382"/>
                  </a:lnTo>
                  <a:lnTo>
                    <a:pt x="43" y="1381"/>
                  </a:lnTo>
                  <a:lnTo>
                    <a:pt x="29" y="1381"/>
                  </a:lnTo>
                  <a:lnTo>
                    <a:pt x="14" y="1380"/>
                  </a:lnTo>
                  <a:lnTo>
                    <a:pt x="0" y="1378"/>
                  </a:lnTo>
                  <a:lnTo>
                    <a:pt x="0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4" name="Freeform 3799"/>
            <p:cNvSpPr>
              <a:spLocks/>
            </p:cNvSpPr>
            <p:nvPr/>
          </p:nvSpPr>
          <p:spPr bwMode="auto">
            <a:xfrm>
              <a:off x="3805" y="1659"/>
              <a:ext cx="56" cy="689"/>
            </a:xfrm>
            <a:custGeom>
              <a:avLst/>
              <a:gdLst>
                <a:gd name="T0" fmla="*/ 0 w 111"/>
                <a:gd name="T1" fmla="*/ 0 h 1379"/>
                <a:gd name="T2" fmla="*/ 0 w 111"/>
                <a:gd name="T3" fmla="*/ 10 h 1379"/>
                <a:gd name="T4" fmla="*/ 1 w 111"/>
                <a:gd name="T5" fmla="*/ 10 h 1379"/>
                <a:gd name="T6" fmla="*/ 1 w 111"/>
                <a:gd name="T7" fmla="*/ 10 h 1379"/>
                <a:gd name="T8" fmla="*/ 1 w 111"/>
                <a:gd name="T9" fmla="*/ 10 h 1379"/>
                <a:gd name="T10" fmla="*/ 1 w 111"/>
                <a:gd name="T11" fmla="*/ 0 h 1379"/>
                <a:gd name="T12" fmla="*/ 0 w 111"/>
                <a:gd name="T13" fmla="*/ 0 h 13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1" h="1379">
                  <a:moveTo>
                    <a:pt x="0" y="0"/>
                  </a:moveTo>
                  <a:lnTo>
                    <a:pt x="0" y="1379"/>
                  </a:lnTo>
                  <a:lnTo>
                    <a:pt x="37" y="1379"/>
                  </a:lnTo>
                  <a:lnTo>
                    <a:pt x="74" y="1379"/>
                  </a:lnTo>
                  <a:lnTo>
                    <a:pt x="111" y="1379"/>
                  </a:lnTo>
                  <a:lnTo>
                    <a:pt x="11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5" name="Freeform 3800"/>
            <p:cNvSpPr>
              <a:spLocks/>
            </p:cNvSpPr>
            <p:nvPr/>
          </p:nvSpPr>
          <p:spPr bwMode="auto">
            <a:xfrm>
              <a:off x="3791" y="1658"/>
              <a:ext cx="14" cy="422"/>
            </a:xfrm>
            <a:custGeom>
              <a:avLst/>
              <a:gdLst>
                <a:gd name="T0" fmla="*/ 0 w 28"/>
                <a:gd name="T1" fmla="*/ 0 h 843"/>
                <a:gd name="T2" fmla="*/ 0 w 28"/>
                <a:gd name="T3" fmla="*/ 7 h 843"/>
                <a:gd name="T4" fmla="*/ 1 w 28"/>
                <a:gd name="T5" fmla="*/ 7 h 843"/>
                <a:gd name="T6" fmla="*/ 1 w 28"/>
                <a:gd name="T7" fmla="*/ 1 h 843"/>
                <a:gd name="T8" fmla="*/ 0 w 28"/>
                <a:gd name="T9" fmla="*/ 0 h 8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843">
                  <a:moveTo>
                    <a:pt x="0" y="0"/>
                  </a:moveTo>
                  <a:lnTo>
                    <a:pt x="0" y="843"/>
                  </a:lnTo>
                  <a:lnTo>
                    <a:pt x="28" y="843"/>
                  </a:lnTo>
                  <a:lnTo>
                    <a:pt x="2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6" name="Freeform 3801"/>
            <p:cNvSpPr>
              <a:spLocks/>
            </p:cNvSpPr>
            <p:nvPr/>
          </p:nvSpPr>
          <p:spPr bwMode="auto">
            <a:xfrm>
              <a:off x="3725" y="1657"/>
              <a:ext cx="66" cy="691"/>
            </a:xfrm>
            <a:custGeom>
              <a:avLst/>
              <a:gdLst>
                <a:gd name="T0" fmla="*/ 1 w 133"/>
                <a:gd name="T1" fmla="*/ 0 h 1383"/>
                <a:gd name="T2" fmla="*/ 1 w 133"/>
                <a:gd name="T3" fmla="*/ 10 h 1383"/>
                <a:gd name="T4" fmla="*/ 0 w 133"/>
                <a:gd name="T5" fmla="*/ 10 h 1383"/>
                <a:gd name="T6" fmla="*/ 0 w 133"/>
                <a:gd name="T7" fmla="*/ 10 h 1383"/>
                <a:gd name="T8" fmla="*/ 0 w 133"/>
                <a:gd name="T9" fmla="*/ 10 h 1383"/>
                <a:gd name="T10" fmla="*/ 0 w 133"/>
                <a:gd name="T11" fmla="*/ 10 h 1383"/>
                <a:gd name="T12" fmla="*/ 0 w 133"/>
                <a:gd name="T13" fmla="*/ 10 h 1383"/>
                <a:gd name="T14" fmla="*/ 0 w 133"/>
                <a:gd name="T15" fmla="*/ 10 h 1383"/>
                <a:gd name="T16" fmla="*/ 0 w 133"/>
                <a:gd name="T17" fmla="*/ 10 h 1383"/>
                <a:gd name="T18" fmla="*/ 0 w 133"/>
                <a:gd name="T19" fmla="*/ 10 h 1383"/>
                <a:gd name="T20" fmla="*/ 0 w 133"/>
                <a:gd name="T21" fmla="*/ 0 h 1383"/>
                <a:gd name="T22" fmla="*/ 1 w 133"/>
                <a:gd name="T23" fmla="*/ 0 h 13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1383">
                  <a:moveTo>
                    <a:pt x="133" y="3"/>
                  </a:moveTo>
                  <a:lnTo>
                    <a:pt x="133" y="1383"/>
                  </a:lnTo>
                  <a:lnTo>
                    <a:pt x="110" y="1383"/>
                  </a:lnTo>
                  <a:lnTo>
                    <a:pt x="87" y="1383"/>
                  </a:lnTo>
                  <a:lnTo>
                    <a:pt x="73" y="1382"/>
                  </a:lnTo>
                  <a:lnTo>
                    <a:pt x="59" y="1382"/>
                  </a:lnTo>
                  <a:lnTo>
                    <a:pt x="43" y="1381"/>
                  </a:lnTo>
                  <a:lnTo>
                    <a:pt x="29" y="1381"/>
                  </a:lnTo>
                  <a:lnTo>
                    <a:pt x="14" y="1380"/>
                  </a:lnTo>
                  <a:lnTo>
                    <a:pt x="0" y="1378"/>
                  </a:lnTo>
                  <a:lnTo>
                    <a:pt x="0" y="0"/>
                  </a:lnTo>
                  <a:lnTo>
                    <a:pt x="133" y="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7" name="Freeform 3802"/>
            <p:cNvSpPr>
              <a:spLocks/>
            </p:cNvSpPr>
            <p:nvPr/>
          </p:nvSpPr>
          <p:spPr bwMode="auto">
            <a:xfrm>
              <a:off x="3861" y="1660"/>
              <a:ext cx="497" cy="714"/>
            </a:xfrm>
            <a:custGeom>
              <a:avLst/>
              <a:gdLst>
                <a:gd name="T0" fmla="*/ 8 w 994"/>
                <a:gd name="T1" fmla="*/ 0 h 1429"/>
                <a:gd name="T2" fmla="*/ 8 w 994"/>
                <a:gd name="T3" fmla="*/ 11 h 1429"/>
                <a:gd name="T4" fmla="*/ 8 w 994"/>
                <a:gd name="T5" fmla="*/ 11 h 1429"/>
                <a:gd name="T6" fmla="*/ 8 w 994"/>
                <a:gd name="T7" fmla="*/ 11 h 1429"/>
                <a:gd name="T8" fmla="*/ 8 w 994"/>
                <a:gd name="T9" fmla="*/ 11 h 1429"/>
                <a:gd name="T10" fmla="*/ 8 w 994"/>
                <a:gd name="T11" fmla="*/ 11 h 1429"/>
                <a:gd name="T12" fmla="*/ 8 w 994"/>
                <a:gd name="T13" fmla="*/ 11 h 1429"/>
                <a:gd name="T14" fmla="*/ 7 w 994"/>
                <a:gd name="T15" fmla="*/ 11 h 1429"/>
                <a:gd name="T16" fmla="*/ 7 w 994"/>
                <a:gd name="T17" fmla="*/ 11 h 1429"/>
                <a:gd name="T18" fmla="*/ 7 w 994"/>
                <a:gd name="T19" fmla="*/ 11 h 1429"/>
                <a:gd name="T20" fmla="*/ 7 w 994"/>
                <a:gd name="T21" fmla="*/ 11 h 1429"/>
                <a:gd name="T22" fmla="*/ 7 w 994"/>
                <a:gd name="T23" fmla="*/ 11 h 1429"/>
                <a:gd name="T24" fmla="*/ 7 w 994"/>
                <a:gd name="T25" fmla="*/ 0 h 1429"/>
                <a:gd name="T26" fmla="*/ 0 w 994"/>
                <a:gd name="T27" fmla="*/ 0 h 1429"/>
                <a:gd name="T28" fmla="*/ 0 w 994"/>
                <a:gd name="T29" fmla="*/ 0 h 1429"/>
                <a:gd name="T30" fmla="*/ 8 w 994"/>
                <a:gd name="T31" fmla="*/ 0 h 14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4" h="1429">
                  <a:moveTo>
                    <a:pt x="994" y="28"/>
                  </a:moveTo>
                  <a:lnTo>
                    <a:pt x="994" y="1429"/>
                  </a:lnTo>
                  <a:lnTo>
                    <a:pt x="977" y="1428"/>
                  </a:lnTo>
                  <a:lnTo>
                    <a:pt x="961" y="1426"/>
                  </a:lnTo>
                  <a:lnTo>
                    <a:pt x="945" y="1423"/>
                  </a:lnTo>
                  <a:lnTo>
                    <a:pt x="921" y="1419"/>
                  </a:lnTo>
                  <a:lnTo>
                    <a:pt x="897" y="1416"/>
                  </a:lnTo>
                  <a:lnTo>
                    <a:pt x="873" y="1412"/>
                  </a:lnTo>
                  <a:lnTo>
                    <a:pt x="848" y="1409"/>
                  </a:lnTo>
                  <a:lnTo>
                    <a:pt x="846" y="1409"/>
                  </a:lnTo>
                  <a:lnTo>
                    <a:pt x="843" y="1408"/>
                  </a:lnTo>
                  <a:lnTo>
                    <a:pt x="840" y="1408"/>
                  </a:lnTo>
                  <a:lnTo>
                    <a:pt x="840" y="51"/>
                  </a:lnTo>
                  <a:lnTo>
                    <a:pt x="0" y="51"/>
                  </a:lnTo>
                  <a:lnTo>
                    <a:pt x="0" y="0"/>
                  </a:lnTo>
                  <a:lnTo>
                    <a:pt x="994" y="2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8" name="Freeform 3803"/>
            <p:cNvSpPr>
              <a:spLocks/>
            </p:cNvSpPr>
            <p:nvPr/>
          </p:nvSpPr>
          <p:spPr bwMode="auto">
            <a:xfrm>
              <a:off x="4367" y="1675"/>
              <a:ext cx="63" cy="703"/>
            </a:xfrm>
            <a:custGeom>
              <a:avLst/>
              <a:gdLst>
                <a:gd name="T0" fmla="*/ 0 w 125"/>
                <a:gd name="T1" fmla="*/ 0 h 1408"/>
                <a:gd name="T2" fmla="*/ 0 w 125"/>
                <a:gd name="T3" fmla="*/ 10 h 1408"/>
                <a:gd name="T4" fmla="*/ 1 w 125"/>
                <a:gd name="T5" fmla="*/ 10 h 1408"/>
                <a:gd name="T6" fmla="*/ 1 w 125"/>
                <a:gd name="T7" fmla="*/ 10 h 1408"/>
                <a:gd name="T8" fmla="*/ 1 w 125"/>
                <a:gd name="T9" fmla="*/ 10 h 1408"/>
                <a:gd name="T10" fmla="*/ 1 w 125"/>
                <a:gd name="T11" fmla="*/ 10 h 1408"/>
                <a:gd name="T12" fmla="*/ 1 w 125"/>
                <a:gd name="T13" fmla="*/ 10 h 1408"/>
                <a:gd name="T14" fmla="*/ 1 w 125"/>
                <a:gd name="T15" fmla="*/ 10 h 1408"/>
                <a:gd name="T16" fmla="*/ 1 w 125"/>
                <a:gd name="T17" fmla="*/ 0 h 1408"/>
                <a:gd name="T18" fmla="*/ 0 w 125"/>
                <a:gd name="T19" fmla="*/ 0 h 14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" h="1408">
                  <a:moveTo>
                    <a:pt x="0" y="0"/>
                  </a:moveTo>
                  <a:lnTo>
                    <a:pt x="0" y="1402"/>
                  </a:lnTo>
                  <a:lnTo>
                    <a:pt x="21" y="1404"/>
                  </a:lnTo>
                  <a:lnTo>
                    <a:pt x="42" y="1405"/>
                  </a:lnTo>
                  <a:lnTo>
                    <a:pt x="62" y="1407"/>
                  </a:lnTo>
                  <a:lnTo>
                    <a:pt x="83" y="1407"/>
                  </a:lnTo>
                  <a:lnTo>
                    <a:pt x="105" y="1408"/>
                  </a:lnTo>
                  <a:lnTo>
                    <a:pt x="125" y="1408"/>
                  </a:lnTo>
                  <a:lnTo>
                    <a:pt x="12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59" name="Freeform 3804"/>
            <p:cNvSpPr>
              <a:spLocks/>
            </p:cNvSpPr>
            <p:nvPr/>
          </p:nvSpPr>
          <p:spPr bwMode="auto">
            <a:xfrm>
              <a:off x="4358" y="1674"/>
              <a:ext cx="9" cy="701"/>
            </a:xfrm>
            <a:custGeom>
              <a:avLst/>
              <a:gdLst>
                <a:gd name="T0" fmla="*/ 1 w 18"/>
                <a:gd name="T1" fmla="*/ 0 h 1403"/>
                <a:gd name="T2" fmla="*/ 1 w 18"/>
                <a:gd name="T3" fmla="*/ 10 h 1403"/>
                <a:gd name="T4" fmla="*/ 1 w 18"/>
                <a:gd name="T5" fmla="*/ 10 h 1403"/>
                <a:gd name="T6" fmla="*/ 1 w 18"/>
                <a:gd name="T7" fmla="*/ 10 h 1403"/>
                <a:gd name="T8" fmla="*/ 1 w 18"/>
                <a:gd name="T9" fmla="*/ 10 h 1403"/>
                <a:gd name="T10" fmla="*/ 1 w 18"/>
                <a:gd name="T11" fmla="*/ 10 h 1403"/>
                <a:gd name="T12" fmla="*/ 1 w 18"/>
                <a:gd name="T13" fmla="*/ 10 h 1403"/>
                <a:gd name="T14" fmla="*/ 1 w 18"/>
                <a:gd name="T15" fmla="*/ 10 h 1403"/>
                <a:gd name="T16" fmla="*/ 1 w 18"/>
                <a:gd name="T17" fmla="*/ 10 h 1403"/>
                <a:gd name="T18" fmla="*/ 1 w 18"/>
                <a:gd name="T19" fmla="*/ 10 h 1403"/>
                <a:gd name="T20" fmla="*/ 1 w 18"/>
                <a:gd name="T21" fmla="*/ 10 h 1403"/>
                <a:gd name="T22" fmla="*/ 1 w 18"/>
                <a:gd name="T23" fmla="*/ 10 h 1403"/>
                <a:gd name="T24" fmla="*/ 1 w 18"/>
                <a:gd name="T25" fmla="*/ 10 h 1403"/>
                <a:gd name="T26" fmla="*/ 0 w 18"/>
                <a:gd name="T27" fmla="*/ 10 h 1403"/>
                <a:gd name="T28" fmla="*/ 0 w 18"/>
                <a:gd name="T29" fmla="*/ 0 h 1403"/>
                <a:gd name="T30" fmla="*/ 1 w 18"/>
                <a:gd name="T31" fmla="*/ 0 h 14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" h="1403">
                  <a:moveTo>
                    <a:pt x="18" y="1"/>
                  </a:moveTo>
                  <a:lnTo>
                    <a:pt x="18" y="1403"/>
                  </a:lnTo>
                  <a:lnTo>
                    <a:pt x="16" y="1403"/>
                  </a:lnTo>
                  <a:lnTo>
                    <a:pt x="15" y="1403"/>
                  </a:lnTo>
                  <a:lnTo>
                    <a:pt x="13" y="1403"/>
                  </a:lnTo>
                  <a:lnTo>
                    <a:pt x="11" y="1403"/>
                  </a:lnTo>
                  <a:lnTo>
                    <a:pt x="10" y="1402"/>
                  </a:lnTo>
                  <a:lnTo>
                    <a:pt x="8" y="1402"/>
                  </a:lnTo>
                  <a:lnTo>
                    <a:pt x="6" y="1402"/>
                  </a:lnTo>
                  <a:lnTo>
                    <a:pt x="5" y="1402"/>
                  </a:lnTo>
                  <a:lnTo>
                    <a:pt x="4" y="1402"/>
                  </a:lnTo>
                  <a:lnTo>
                    <a:pt x="3" y="1402"/>
                  </a:lnTo>
                  <a:lnTo>
                    <a:pt x="1" y="1402"/>
                  </a:lnTo>
                  <a:lnTo>
                    <a:pt x="0" y="1401"/>
                  </a:lnTo>
                  <a:lnTo>
                    <a:pt x="0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0" name="Freeform 3805"/>
            <p:cNvSpPr>
              <a:spLocks/>
            </p:cNvSpPr>
            <p:nvPr/>
          </p:nvSpPr>
          <p:spPr bwMode="auto">
            <a:xfrm>
              <a:off x="2860" y="1618"/>
              <a:ext cx="1498" cy="56"/>
            </a:xfrm>
            <a:custGeom>
              <a:avLst/>
              <a:gdLst>
                <a:gd name="T0" fmla="*/ 24 w 2996"/>
                <a:gd name="T1" fmla="*/ 1 h 111"/>
                <a:gd name="T2" fmla="*/ 0 w 2996"/>
                <a:gd name="T3" fmla="*/ 1 h 111"/>
                <a:gd name="T4" fmla="*/ 0 w 2996"/>
                <a:gd name="T5" fmla="*/ 0 h 111"/>
                <a:gd name="T6" fmla="*/ 24 w 2996"/>
                <a:gd name="T7" fmla="*/ 1 h 111"/>
                <a:gd name="T8" fmla="*/ 24 w 2996"/>
                <a:gd name="T9" fmla="*/ 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6" h="111">
                  <a:moveTo>
                    <a:pt x="2996" y="111"/>
                  </a:moveTo>
                  <a:lnTo>
                    <a:pt x="0" y="28"/>
                  </a:lnTo>
                  <a:lnTo>
                    <a:pt x="0" y="0"/>
                  </a:lnTo>
                  <a:lnTo>
                    <a:pt x="2996" y="83"/>
                  </a:lnTo>
                  <a:lnTo>
                    <a:pt x="2996" y="11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1" name="Freeform 3806"/>
            <p:cNvSpPr>
              <a:spLocks/>
            </p:cNvSpPr>
            <p:nvPr/>
          </p:nvSpPr>
          <p:spPr bwMode="auto">
            <a:xfrm>
              <a:off x="2860" y="1632"/>
              <a:ext cx="309" cy="56"/>
            </a:xfrm>
            <a:custGeom>
              <a:avLst/>
              <a:gdLst>
                <a:gd name="T0" fmla="*/ 5 w 617"/>
                <a:gd name="T1" fmla="*/ 1 h 111"/>
                <a:gd name="T2" fmla="*/ 0 w 617"/>
                <a:gd name="T3" fmla="*/ 0 h 111"/>
                <a:gd name="T4" fmla="*/ 0 w 617"/>
                <a:gd name="T5" fmla="*/ 1 h 111"/>
                <a:gd name="T6" fmla="*/ 5 w 617"/>
                <a:gd name="T7" fmla="*/ 1 h 111"/>
                <a:gd name="T8" fmla="*/ 5 w 617"/>
                <a:gd name="T9" fmla="*/ 1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7" h="111">
                  <a:moveTo>
                    <a:pt x="617" y="17"/>
                  </a:moveTo>
                  <a:lnTo>
                    <a:pt x="0" y="0"/>
                  </a:lnTo>
                  <a:lnTo>
                    <a:pt x="0" y="111"/>
                  </a:lnTo>
                  <a:lnTo>
                    <a:pt x="617" y="111"/>
                  </a:lnTo>
                  <a:lnTo>
                    <a:pt x="617" y="17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2" name="Freeform 3807"/>
            <p:cNvSpPr>
              <a:spLocks/>
            </p:cNvSpPr>
            <p:nvPr/>
          </p:nvSpPr>
          <p:spPr bwMode="auto">
            <a:xfrm>
              <a:off x="3305" y="1645"/>
              <a:ext cx="420" cy="40"/>
            </a:xfrm>
            <a:custGeom>
              <a:avLst/>
              <a:gdLst>
                <a:gd name="T0" fmla="*/ 7 w 840"/>
                <a:gd name="T1" fmla="*/ 0 h 82"/>
                <a:gd name="T2" fmla="*/ 0 w 840"/>
                <a:gd name="T3" fmla="*/ 0 h 82"/>
                <a:gd name="T4" fmla="*/ 0 w 840"/>
                <a:gd name="T5" fmla="*/ 0 h 82"/>
                <a:gd name="T6" fmla="*/ 7 w 840"/>
                <a:gd name="T7" fmla="*/ 0 h 82"/>
                <a:gd name="T8" fmla="*/ 7 w 840"/>
                <a:gd name="T9" fmla="*/ 0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0" h="82">
                  <a:moveTo>
                    <a:pt x="840" y="24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840" y="82"/>
                  </a:lnTo>
                  <a:lnTo>
                    <a:pt x="840" y="2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3" name="Line 3808"/>
            <p:cNvSpPr>
              <a:spLocks noChangeShapeType="1"/>
            </p:cNvSpPr>
            <p:nvPr/>
          </p:nvSpPr>
          <p:spPr bwMode="auto">
            <a:xfrm flipH="1" flipV="1">
              <a:off x="2836" y="1632"/>
              <a:ext cx="1704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4" name="Freeform 3809"/>
            <p:cNvSpPr>
              <a:spLocks/>
            </p:cNvSpPr>
            <p:nvPr/>
          </p:nvSpPr>
          <p:spPr bwMode="auto">
            <a:xfrm>
              <a:off x="3243" y="1539"/>
              <a:ext cx="546" cy="105"/>
            </a:xfrm>
            <a:custGeom>
              <a:avLst/>
              <a:gdLst>
                <a:gd name="T0" fmla="*/ 0 w 1093"/>
                <a:gd name="T1" fmla="*/ 0 h 211"/>
                <a:gd name="T2" fmla="*/ 8 w 1093"/>
                <a:gd name="T3" fmla="*/ 0 h 211"/>
                <a:gd name="T4" fmla="*/ 8 w 1093"/>
                <a:gd name="T5" fmla="*/ 1 h 211"/>
                <a:gd name="T6" fmla="*/ 0 w 1093"/>
                <a:gd name="T7" fmla="*/ 1 h 211"/>
                <a:gd name="T8" fmla="*/ 0 w 1093"/>
                <a:gd name="T9" fmla="*/ 0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3" h="211">
                  <a:moveTo>
                    <a:pt x="0" y="0"/>
                  </a:moveTo>
                  <a:lnTo>
                    <a:pt x="1093" y="30"/>
                  </a:lnTo>
                  <a:lnTo>
                    <a:pt x="1093" y="211"/>
                  </a:lnTo>
                  <a:lnTo>
                    <a:pt x="0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5" name="Freeform 3810"/>
            <p:cNvSpPr>
              <a:spLocks/>
            </p:cNvSpPr>
            <p:nvPr/>
          </p:nvSpPr>
          <p:spPr bwMode="auto">
            <a:xfrm>
              <a:off x="3805" y="1554"/>
              <a:ext cx="553" cy="106"/>
            </a:xfrm>
            <a:custGeom>
              <a:avLst/>
              <a:gdLst>
                <a:gd name="T0" fmla="*/ 9 w 1106"/>
                <a:gd name="T1" fmla="*/ 2 h 212"/>
                <a:gd name="T2" fmla="*/ 0 w 1106"/>
                <a:gd name="T3" fmla="*/ 2 h 212"/>
                <a:gd name="T4" fmla="*/ 0 w 1106"/>
                <a:gd name="T5" fmla="*/ 0 h 212"/>
                <a:gd name="T6" fmla="*/ 9 w 1106"/>
                <a:gd name="T7" fmla="*/ 1 h 212"/>
                <a:gd name="T8" fmla="*/ 9 w 1106"/>
                <a:gd name="T9" fmla="*/ 2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6" h="212">
                  <a:moveTo>
                    <a:pt x="1106" y="212"/>
                  </a:moveTo>
                  <a:lnTo>
                    <a:pt x="0" y="181"/>
                  </a:lnTo>
                  <a:lnTo>
                    <a:pt x="0" y="0"/>
                  </a:lnTo>
                  <a:lnTo>
                    <a:pt x="1106" y="31"/>
                  </a:lnTo>
                  <a:lnTo>
                    <a:pt x="1106" y="21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6" name="Freeform 3811"/>
            <p:cNvSpPr>
              <a:spLocks/>
            </p:cNvSpPr>
            <p:nvPr/>
          </p:nvSpPr>
          <p:spPr bwMode="auto">
            <a:xfrm>
              <a:off x="3789" y="1554"/>
              <a:ext cx="16" cy="91"/>
            </a:xfrm>
            <a:custGeom>
              <a:avLst/>
              <a:gdLst>
                <a:gd name="T0" fmla="*/ 0 w 31"/>
                <a:gd name="T1" fmla="*/ 2 h 182"/>
                <a:gd name="T2" fmla="*/ 0 w 31"/>
                <a:gd name="T3" fmla="*/ 0 h 182"/>
                <a:gd name="T4" fmla="*/ 1 w 31"/>
                <a:gd name="T5" fmla="*/ 1 h 182"/>
                <a:gd name="T6" fmla="*/ 1 w 31"/>
                <a:gd name="T7" fmla="*/ 2 h 182"/>
                <a:gd name="T8" fmla="*/ 0 w 31"/>
                <a:gd name="T9" fmla="*/ 2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2">
                  <a:moveTo>
                    <a:pt x="0" y="181"/>
                  </a:moveTo>
                  <a:lnTo>
                    <a:pt x="0" y="0"/>
                  </a:lnTo>
                  <a:lnTo>
                    <a:pt x="31" y="1"/>
                  </a:lnTo>
                  <a:lnTo>
                    <a:pt x="31" y="182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7" name="Freeform 3812"/>
            <p:cNvSpPr>
              <a:spLocks/>
            </p:cNvSpPr>
            <p:nvPr/>
          </p:nvSpPr>
          <p:spPr bwMode="auto">
            <a:xfrm>
              <a:off x="3225" y="1538"/>
              <a:ext cx="18" cy="91"/>
            </a:xfrm>
            <a:custGeom>
              <a:avLst/>
              <a:gdLst>
                <a:gd name="T0" fmla="*/ 1 w 36"/>
                <a:gd name="T1" fmla="*/ 1 h 182"/>
                <a:gd name="T2" fmla="*/ 1 w 36"/>
                <a:gd name="T3" fmla="*/ 2 h 182"/>
                <a:gd name="T4" fmla="*/ 0 w 36"/>
                <a:gd name="T5" fmla="*/ 2 h 182"/>
                <a:gd name="T6" fmla="*/ 0 w 36"/>
                <a:gd name="T7" fmla="*/ 0 h 182"/>
                <a:gd name="T8" fmla="*/ 1 w 36"/>
                <a:gd name="T9" fmla="*/ 1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82">
                  <a:moveTo>
                    <a:pt x="36" y="1"/>
                  </a:moveTo>
                  <a:lnTo>
                    <a:pt x="36" y="182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8" name="Freeform 3813"/>
            <p:cNvSpPr>
              <a:spLocks/>
            </p:cNvSpPr>
            <p:nvPr/>
          </p:nvSpPr>
          <p:spPr bwMode="auto">
            <a:xfrm>
              <a:off x="3805" y="1554"/>
              <a:ext cx="553" cy="106"/>
            </a:xfrm>
            <a:custGeom>
              <a:avLst/>
              <a:gdLst>
                <a:gd name="T0" fmla="*/ 9 w 1106"/>
                <a:gd name="T1" fmla="*/ 2 h 212"/>
                <a:gd name="T2" fmla="*/ 9 w 1106"/>
                <a:gd name="T3" fmla="*/ 1 h 212"/>
                <a:gd name="T4" fmla="*/ 0 w 1106"/>
                <a:gd name="T5" fmla="*/ 0 h 212"/>
                <a:gd name="T6" fmla="*/ 0 w 1106"/>
                <a:gd name="T7" fmla="*/ 2 h 212"/>
                <a:gd name="T8" fmla="*/ 9 w 1106"/>
                <a:gd name="T9" fmla="*/ 2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6" h="212">
                  <a:moveTo>
                    <a:pt x="1106" y="212"/>
                  </a:moveTo>
                  <a:lnTo>
                    <a:pt x="1106" y="31"/>
                  </a:lnTo>
                  <a:lnTo>
                    <a:pt x="0" y="0"/>
                  </a:lnTo>
                  <a:lnTo>
                    <a:pt x="0" y="181"/>
                  </a:lnTo>
                  <a:lnTo>
                    <a:pt x="1106" y="21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69" name="Freeform 3814"/>
            <p:cNvSpPr>
              <a:spLocks/>
            </p:cNvSpPr>
            <p:nvPr/>
          </p:nvSpPr>
          <p:spPr bwMode="auto">
            <a:xfrm>
              <a:off x="4358" y="1569"/>
              <a:ext cx="9" cy="91"/>
            </a:xfrm>
            <a:custGeom>
              <a:avLst/>
              <a:gdLst>
                <a:gd name="T0" fmla="*/ 0 w 18"/>
                <a:gd name="T1" fmla="*/ 2 h 181"/>
                <a:gd name="T2" fmla="*/ 0 w 18"/>
                <a:gd name="T3" fmla="*/ 0 h 181"/>
                <a:gd name="T4" fmla="*/ 1 w 18"/>
                <a:gd name="T5" fmla="*/ 1 h 181"/>
                <a:gd name="T6" fmla="*/ 1 w 18"/>
                <a:gd name="T7" fmla="*/ 2 h 181"/>
                <a:gd name="T8" fmla="*/ 0 w 18"/>
                <a:gd name="T9" fmla="*/ 2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1">
                  <a:moveTo>
                    <a:pt x="0" y="181"/>
                  </a:moveTo>
                  <a:lnTo>
                    <a:pt x="0" y="0"/>
                  </a:lnTo>
                  <a:lnTo>
                    <a:pt x="18" y="1"/>
                  </a:lnTo>
                  <a:lnTo>
                    <a:pt x="18" y="181"/>
                  </a:lnTo>
                  <a:lnTo>
                    <a:pt x="0" y="18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70" name="Freeform 3815"/>
            <p:cNvSpPr>
              <a:spLocks/>
            </p:cNvSpPr>
            <p:nvPr/>
          </p:nvSpPr>
          <p:spPr bwMode="auto">
            <a:xfrm>
              <a:off x="2860" y="1528"/>
              <a:ext cx="365" cy="100"/>
            </a:xfrm>
            <a:custGeom>
              <a:avLst/>
              <a:gdLst>
                <a:gd name="T0" fmla="*/ 0 w 730"/>
                <a:gd name="T1" fmla="*/ 0 h 200"/>
                <a:gd name="T2" fmla="*/ 6 w 730"/>
                <a:gd name="T3" fmla="*/ 1 h 200"/>
                <a:gd name="T4" fmla="*/ 6 w 730"/>
                <a:gd name="T5" fmla="*/ 2 h 200"/>
                <a:gd name="T6" fmla="*/ 0 w 730"/>
                <a:gd name="T7" fmla="*/ 2 h 200"/>
                <a:gd name="T8" fmla="*/ 0 w 730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0" h="200">
                  <a:moveTo>
                    <a:pt x="0" y="0"/>
                  </a:moveTo>
                  <a:lnTo>
                    <a:pt x="730" y="20"/>
                  </a:lnTo>
                  <a:lnTo>
                    <a:pt x="730" y="200"/>
                  </a:lnTo>
                  <a:lnTo>
                    <a:pt x="0" y="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71" name="Line 3816"/>
            <p:cNvSpPr>
              <a:spLocks noChangeShapeType="1"/>
            </p:cNvSpPr>
            <p:nvPr/>
          </p:nvSpPr>
          <p:spPr bwMode="auto">
            <a:xfrm>
              <a:off x="2860" y="1528"/>
              <a:ext cx="1682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72" name="Line 3817"/>
            <p:cNvSpPr>
              <a:spLocks noChangeShapeType="1"/>
            </p:cNvSpPr>
            <p:nvPr/>
          </p:nvSpPr>
          <p:spPr bwMode="auto">
            <a:xfrm flipH="1" flipV="1">
              <a:off x="2856" y="1618"/>
              <a:ext cx="1684" cy="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73" name="Rectangle 3818"/>
            <p:cNvSpPr>
              <a:spLocks noChangeArrowheads="1"/>
            </p:cNvSpPr>
            <p:nvPr/>
          </p:nvSpPr>
          <p:spPr bwMode="auto">
            <a:xfrm>
              <a:off x="4954" y="1421"/>
              <a:ext cx="149" cy="14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74" name="Rectangle 3819"/>
            <p:cNvSpPr>
              <a:spLocks noChangeArrowheads="1"/>
            </p:cNvSpPr>
            <p:nvPr/>
          </p:nvSpPr>
          <p:spPr bwMode="auto">
            <a:xfrm>
              <a:off x="4954" y="1557"/>
              <a:ext cx="14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75" name="Freeform 3820"/>
            <p:cNvSpPr>
              <a:spLocks/>
            </p:cNvSpPr>
            <p:nvPr/>
          </p:nvSpPr>
          <p:spPr bwMode="auto">
            <a:xfrm>
              <a:off x="4954" y="1686"/>
              <a:ext cx="149" cy="10"/>
            </a:xfrm>
            <a:custGeom>
              <a:avLst/>
              <a:gdLst>
                <a:gd name="T0" fmla="*/ 0 w 297"/>
                <a:gd name="T1" fmla="*/ 1 h 18"/>
                <a:gd name="T2" fmla="*/ 3 w 297"/>
                <a:gd name="T3" fmla="*/ 1 h 18"/>
                <a:gd name="T4" fmla="*/ 3 w 297"/>
                <a:gd name="T5" fmla="*/ 0 h 18"/>
                <a:gd name="T6" fmla="*/ 0 w 297"/>
                <a:gd name="T7" fmla="*/ 0 h 18"/>
                <a:gd name="T8" fmla="*/ 0 w 297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18">
                  <a:moveTo>
                    <a:pt x="0" y="18"/>
                  </a:moveTo>
                  <a:lnTo>
                    <a:pt x="297" y="16"/>
                  </a:lnTo>
                  <a:lnTo>
                    <a:pt x="297" y="0"/>
                  </a:lnTo>
                  <a:lnTo>
                    <a:pt x="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37314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76" name="Rectangle 3821"/>
            <p:cNvSpPr>
              <a:spLocks noChangeArrowheads="1"/>
            </p:cNvSpPr>
            <p:nvPr/>
          </p:nvSpPr>
          <p:spPr bwMode="auto">
            <a:xfrm>
              <a:off x="4954" y="1815"/>
              <a:ext cx="149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77" name="Rectangle 3822"/>
            <p:cNvSpPr>
              <a:spLocks noChangeArrowheads="1"/>
            </p:cNvSpPr>
            <p:nvPr/>
          </p:nvSpPr>
          <p:spPr bwMode="auto">
            <a:xfrm>
              <a:off x="4954" y="1946"/>
              <a:ext cx="149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78" name="Rectangle 3823"/>
            <p:cNvSpPr>
              <a:spLocks noChangeArrowheads="1"/>
            </p:cNvSpPr>
            <p:nvPr/>
          </p:nvSpPr>
          <p:spPr bwMode="auto">
            <a:xfrm>
              <a:off x="4954" y="2076"/>
              <a:ext cx="149" cy="15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79" name="Rectangle 3824"/>
            <p:cNvSpPr>
              <a:spLocks noChangeArrowheads="1"/>
            </p:cNvSpPr>
            <p:nvPr/>
          </p:nvSpPr>
          <p:spPr bwMode="auto">
            <a:xfrm>
              <a:off x="4954" y="2212"/>
              <a:ext cx="149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0" name="Rectangle 3825"/>
            <p:cNvSpPr>
              <a:spLocks noChangeArrowheads="1"/>
            </p:cNvSpPr>
            <p:nvPr/>
          </p:nvSpPr>
          <p:spPr bwMode="auto">
            <a:xfrm>
              <a:off x="4954" y="1567"/>
              <a:ext cx="149" cy="119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1" name="Rectangle 3826"/>
            <p:cNvSpPr>
              <a:spLocks noChangeArrowheads="1"/>
            </p:cNvSpPr>
            <p:nvPr/>
          </p:nvSpPr>
          <p:spPr bwMode="auto">
            <a:xfrm>
              <a:off x="4954" y="1435"/>
              <a:ext cx="149" cy="122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2" name="Freeform 3827"/>
            <p:cNvSpPr>
              <a:spLocks/>
            </p:cNvSpPr>
            <p:nvPr/>
          </p:nvSpPr>
          <p:spPr bwMode="auto">
            <a:xfrm>
              <a:off x="4954" y="1356"/>
              <a:ext cx="149" cy="65"/>
            </a:xfrm>
            <a:custGeom>
              <a:avLst/>
              <a:gdLst>
                <a:gd name="T0" fmla="*/ 0 w 297"/>
                <a:gd name="T1" fmla="*/ 2 h 130"/>
                <a:gd name="T2" fmla="*/ 3 w 297"/>
                <a:gd name="T3" fmla="*/ 2 h 130"/>
                <a:gd name="T4" fmla="*/ 3 w 297"/>
                <a:gd name="T5" fmla="*/ 1 h 130"/>
                <a:gd name="T6" fmla="*/ 0 w 297"/>
                <a:gd name="T7" fmla="*/ 0 h 130"/>
                <a:gd name="T8" fmla="*/ 0 w 297"/>
                <a:gd name="T9" fmla="*/ 2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130">
                  <a:moveTo>
                    <a:pt x="0" y="130"/>
                  </a:moveTo>
                  <a:lnTo>
                    <a:pt x="297" y="130"/>
                  </a:lnTo>
                  <a:lnTo>
                    <a:pt x="297" y="8"/>
                  </a:lnTo>
                  <a:lnTo>
                    <a:pt x="0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83" name="Freeform 3828"/>
            <p:cNvSpPr>
              <a:spLocks/>
            </p:cNvSpPr>
            <p:nvPr/>
          </p:nvSpPr>
          <p:spPr bwMode="auto">
            <a:xfrm>
              <a:off x="4954" y="1695"/>
              <a:ext cx="149" cy="120"/>
            </a:xfrm>
            <a:custGeom>
              <a:avLst/>
              <a:gdLst>
                <a:gd name="T0" fmla="*/ 0 w 297"/>
                <a:gd name="T1" fmla="*/ 0 h 242"/>
                <a:gd name="T2" fmla="*/ 3 w 297"/>
                <a:gd name="T3" fmla="*/ 0 h 242"/>
                <a:gd name="T4" fmla="*/ 3 w 297"/>
                <a:gd name="T5" fmla="*/ 1 h 242"/>
                <a:gd name="T6" fmla="*/ 0 w 297"/>
                <a:gd name="T7" fmla="*/ 1 h 242"/>
                <a:gd name="T8" fmla="*/ 0 w 297"/>
                <a:gd name="T9" fmla="*/ 0 h 2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242">
                  <a:moveTo>
                    <a:pt x="0" y="2"/>
                  </a:moveTo>
                  <a:lnTo>
                    <a:pt x="297" y="0"/>
                  </a:lnTo>
                  <a:lnTo>
                    <a:pt x="297" y="242"/>
                  </a:lnTo>
                  <a:lnTo>
                    <a:pt x="0" y="24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84" name="Rectangle 3829"/>
            <p:cNvSpPr>
              <a:spLocks noChangeArrowheads="1"/>
            </p:cNvSpPr>
            <p:nvPr/>
          </p:nvSpPr>
          <p:spPr bwMode="auto">
            <a:xfrm>
              <a:off x="4954" y="1826"/>
              <a:ext cx="149" cy="120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5" name="Rectangle 3830"/>
            <p:cNvSpPr>
              <a:spLocks noChangeArrowheads="1"/>
            </p:cNvSpPr>
            <p:nvPr/>
          </p:nvSpPr>
          <p:spPr bwMode="auto">
            <a:xfrm>
              <a:off x="4954" y="1958"/>
              <a:ext cx="149" cy="11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6" name="Rectangle 3831"/>
            <p:cNvSpPr>
              <a:spLocks noChangeArrowheads="1"/>
            </p:cNvSpPr>
            <p:nvPr/>
          </p:nvSpPr>
          <p:spPr bwMode="auto">
            <a:xfrm>
              <a:off x="4954" y="2091"/>
              <a:ext cx="149" cy="12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87" name="Freeform 3832"/>
            <p:cNvSpPr>
              <a:spLocks/>
            </p:cNvSpPr>
            <p:nvPr/>
          </p:nvSpPr>
          <p:spPr bwMode="auto">
            <a:xfrm>
              <a:off x="4954" y="2224"/>
              <a:ext cx="149" cy="122"/>
            </a:xfrm>
            <a:custGeom>
              <a:avLst/>
              <a:gdLst>
                <a:gd name="T0" fmla="*/ 3 w 297"/>
                <a:gd name="T1" fmla="*/ 0 h 244"/>
                <a:gd name="T2" fmla="*/ 3 w 297"/>
                <a:gd name="T3" fmla="*/ 2 h 244"/>
                <a:gd name="T4" fmla="*/ 3 w 297"/>
                <a:gd name="T5" fmla="*/ 2 h 244"/>
                <a:gd name="T6" fmla="*/ 2 w 297"/>
                <a:gd name="T7" fmla="*/ 2 h 244"/>
                <a:gd name="T8" fmla="*/ 2 w 297"/>
                <a:gd name="T9" fmla="*/ 2 h 244"/>
                <a:gd name="T10" fmla="*/ 2 w 297"/>
                <a:gd name="T11" fmla="*/ 2 h 244"/>
                <a:gd name="T12" fmla="*/ 2 w 297"/>
                <a:gd name="T13" fmla="*/ 2 h 244"/>
                <a:gd name="T14" fmla="*/ 2 w 297"/>
                <a:gd name="T15" fmla="*/ 2 h 244"/>
                <a:gd name="T16" fmla="*/ 2 w 297"/>
                <a:gd name="T17" fmla="*/ 2 h 244"/>
                <a:gd name="T18" fmla="*/ 2 w 297"/>
                <a:gd name="T19" fmla="*/ 2 h 244"/>
                <a:gd name="T20" fmla="*/ 1 w 297"/>
                <a:gd name="T21" fmla="*/ 2 h 244"/>
                <a:gd name="T22" fmla="*/ 1 w 297"/>
                <a:gd name="T23" fmla="*/ 2 h 244"/>
                <a:gd name="T24" fmla="*/ 1 w 297"/>
                <a:gd name="T25" fmla="*/ 2 h 244"/>
                <a:gd name="T26" fmla="*/ 1 w 297"/>
                <a:gd name="T27" fmla="*/ 2 h 244"/>
                <a:gd name="T28" fmla="*/ 1 w 297"/>
                <a:gd name="T29" fmla="*/ 2 h 244"/>
                <a:gd name="T30" fmla="*/ 0 w 297"/>
                <a:gd name="T31" fmla="*/ 2 h 244"/>
                <a:gd name="T32" fmla="*/ 0 w 297"/>
                <a:gd name="T33" fmla="*/ 0 h 244"/>
                <a:gd name="T34" fmla="*/ 3 w 297"/>
                <a:gd name="T35" fmla="*/ 0 h 2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97" h="244">
                  <a:moveTo>
                    <a:pt x="297" y="0"/>
                  </a:moveTo>
                  <a:lnTo>
                    <a:pt x="297" y="209"/>
                  </a:lnTo>
                  <a:lnTo>
                    <a:pt x="276" y="216"/>
                  </a:lnTo>
                  <a:lnTo>
                    <a:pt x="256" y="222"/>
                  </a:lnTo>
                  <a:lnTo>
                    <a:pt x="236" y="228"/>
                  </a:lnTo>
                  <a:lnTo>
                    <a:pt x="216" y="232"/>
                  </a:lnTo>
                  <a:lnTo>
                    <a:pt x="197" y="235"/>
                  </a:lnTo>
                  <a:lnTo>
                    <a:pt x="177" y="238"/>
                  </a:lnTo>
                  <a:lnTo>
                    <a:pt x="157" y="240"/>
                  </a:lnTo>
                  <a:lnTo>
                    <a:pt x="137" y="242"/>
                  </a:lnTo>
                  <a:lnTo>
                    <a:pt x="117" y="243"/>
                  </a:lnTo>
                  <a:lnTo>
                    <a:pt x="98" y="244"/>
                  </a:lnTo>
                  <a:lnTo>
                    <a:pt x="74" y="244"/>
                  </a:lnTo>
                  <a:lnTo>
                    <a:pt x="49" y="244"/>
                  </a:lnTo>
                  <a:lnTo>
                    <a:pt x="24" y="243"/>
                  </a:lnTo>
                  <a:lnTo>
                    <a:pt x="0" y="242"/>
                  </a:lnTo>
                  <a:lnTo>
                    <a:pt x="0" y="0"/>
                  </a:lnTo>
                  <a:lnTo>
                    <a:pt x="297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88" name="Line 3833"/>
            <p:cNvSpPr>
              <a:spLocks noChangeShapeType="1"/>
            </p:cNvSpPr>
            <p:nvPr/>
          </p:nvSpPr>
          <p:spPr bwMode="auto">
            <a:xfrm>
              <a:off x="5103" y="1360"/>
              <a:ext cx="1" cy="108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89" name="Freeform 3834"/>
            <p:cNvSpPr>
              <a:spLocks/>
            </p:cNvSpPr>
            <p:nvPr/>
          </p:nvSpPr>
          <p:spPr bwMode="auto">
            <a:xfrm>
              <a:off x="4934" y="2357"/>
              <a:ext cx="20" cy="36"/>
            </a:xfrm>
            <a:custGeom>
              <a:avLst/>
              <a:gdLst>
                <a:gd name="T0" fmla="*/ 0 w 41"/>
                <a:gd name="T1" fmla="*/ 1 h 72"/>
                <a:gd name="T2" fmla="*/ 0 w 41"/>
                <a:gd name="T3" fmla="*/ 1 h 72"/>
                <a:gd name="T4" fmla="*/ 0 w 41"/>
                <a:gd name="T5" fmla="*/ 1 h 72"/>
                <a:gd name="T6" fmla="*/ 0 w 41"/>
                <a:gd name="T7" fmla="*/ 0 h 72"/>
                <a:gd name="T8" fmla="*/ 0 w 41"/>
                <a:gd name="T9" fmla="*/ 1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72">
                  <a:moveTo>
                    <a:pt x="0" y="17"/>
                  </a:moveTo>
                  <a:lnTo>
                    <a:pt x="41" y="72"/>
                  </a:lnTo>
                  <a:lnTo>
                    <a:pt x="41" y="23"/>
                  </a:lnTo>
                  <a:lnTo>
                    <a:pt x="24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0" name="Freeform 3835"/>
            <p:cNvSpPr>
              <a:spLocks/>
            </p:cNvSpPr>
            <p:nvPr/>
          </p:nvSpPr>
          <p:spPr bwMode="auto">
            <a:xfrm>
              <a:off x="4888" y="1355"/>
              <a:ext cx="66" cy="990"/>
            </a:xfrm>
            <a:custGeom>
              <a:avLst/>
              <a:gdLst>
                <a:gd name="T0" fmla="*/ 1 w 133"/>
                <a:gd name="T1" fmla="*/ 1 h 1980"/>
                <a:gd name="T2" fmla="*/ 1 w 133"/>
                <a:gd name="T3" fmla="*/ 16 h 1980"/>
                <a:gd name="T4" fmla="*/ 0 w 133"/>
                <a:gd name="T5" fmla="*/ 16 h 1980"/>
                <a:gd name="T6" fmla="*/ 0 w 133"/>
                <a:gd name="T7" fmla="*/ 16 h 1980"/>
                <a:gd name="T8" fmla="*/ 0 w 133"/>
                <a:gd name="T9" fmla="*/ 16 h 1980"/>
                <a:gd name="T10" fmla="*/ 0 w 133"/>
                <a:gd name="T11" fmla="*/ 16 h 1980"/>
                <a:gd name="T12" fmla="*/ 0 w 133"/>
                <a:gd name="T13" fmla="*/ 16 h 1980"/>
                <a:gd name="T14" fmla="*/ 0 w 133"/>
                <a:gd name="T15" fmla="*/ 16 h 1980"/>
                <a:gd name="T16" fmla="*/ 0 w 133"/>
                <a:gd name="T17" fmla="*/ 0 h 1980"/>
                <a:gd name="T18" fmla="*/ 1 w 133"/>
                <a:gd name="T19" fmla="*/ 1 h 19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1980">
                  <a:moveTo>
                    <a:pt x="133" y="2"/>
                  </a:moveTo>
                  <a:lnTo>
                    <a:pt x="133" y="1980"/>
                  </a:lnTo>
                  <a:lnTo>
                    <a:pt x="111" y="1979"/>
                  </a:lnTo>
                  <a:lnTo>
                    <a:pt x="89" y="1977"/>
                  </a:lnTo>
                  <a:lnTo>
                    <a:pt x="67" y="1975"/>
                  </a:lnTo>
                  <a:lnTo>
                    <a:pt x="45" y="1974"/>
                  </a:lnTo>
                  <a:lnTo>
                    <a:pt x="22" y="1972"/>
                  </a:lnTo>
                  <a:lnTo>
                    <a:pt x="0" y="1970"/>
                  </a:lnTo>
                  <a:lnTo>
                    <a:pt x="0" y="0"/>
                  </a:lnTo>
                  <a:lnTo>
                    <a:pt x="133" y="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1" name="Freeform 3836"/>
            <p:cNvSpPr>
              <a:spLocks/>
            </p:cNvSpPr>
            <p:nvPr/>
          </p:nvSpPr>
          <p:spPr bwMode="auto">
            <a:xfrm>
              <a:off x="4888" y="2436"/>
              <a:ext cx="66" cy="167"/>
            </a:xfrm>
            <a:custGeom>
              <a:avLst/>
              <a:gdLst>
                <a:gd name="T0" fmla="*/ 0 w 133"/>
                <a:gd name="T1" fmla="*/ 3 h 333"/>
                <a:gd name="T2" fmla="*/ 0 w 133"/>
                <a:gd name="T3" fmla="*/ 0 h 333"/>
                <a:gd name="T4" fmla="*/ 0 w 133"/>
                <a:gd name="T5" fmla="*/ 0 h 333"/>
                <a:gd name="T6" fmla="*/ 0 w 133"/>
                <a:gd name="T7" fmla="*/ 0 h 333"/>
                <a:gd name="T8" fmla="*/ 0 w 133"/>
                <a:gd name="T9" fmla="*/ 0 h 333"/>
                <a:gd name="T10" fmla="*/ 0 w 133"/>
                <a:gd name="T11" fmla="*/ 0 h 333"/>
                <a:gd name="T12" fmla="*/ 0 w 133"/>
                <a:gd name="T13" fmla="*/ 0 h 333"/>
                <a:gd name="T14" fmla="*/ 0 w 133"/>
                <a:gd name="T15" fmla="*/ 0 h 333"/>
                <a:gd name="T16" fmla="*/ 0 w 133"/>
                <a:gd name="T17" fmla="*/ 1 h 333"/>
                <a:gd name="T18" fmla="*/ 0 w 133"/>
                <a:gd name="T19" fmla="*/ 1 h 333"/>
                <a:gd name="T20" fmla="*/ 0 w 133"/>
                <a:gd name="T21" fmla="*/ 1 h 333"/>
                <a:gd name="T22" fmla="*/ 0 w 133"/>
                <a:gd name="T23" fmla="*/ 1 h 333"/>
                <a:gd name="T24" fmla="*/ 0 w 133"/>
                <a:gd name="T25" fmla="*/ 1 h 333"/>
                <a:gd name="T26" fmla="*/ 0 w 133"/>
                <a:gd name="T27" fmla="*/ 1 h 333"/>
                <a:gd name="T28" fmla="*/ 1 w 133"/>
                <a:gd name="T29" fmla="*/ 1 h 333"/>
                <a:gd name="T30" fmla="*/ 1 w 133"/>
                <a:gd name="T31" fmla="*/ 3 h 333"/>
                <a:gd name="T32" fmla="*/ 0 w 133"/>
                <a:gd name="T33" fmla="*/ 3 h 333"/>
                <a:gd name="T34" fmla="*/ 0 w 133"/>
                <a:gd name="T35" fmla="*/ 3 h 333"/>
                <a:gd name="T36" fmla="*/ 0 w 133"/>
                <a:gd name="T37" fmla="*/ 3 h 3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3" h="333">
                  <a:moveTo>
                    <a:pt x="0" y="323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33" y="1"/>
                  </a:lnTo>
                  <a:lnTo>
                    <a:pt x="45" y="2"/>
                  </a:lnTo>
                  <a:lnTo>
                    <a:pt x="57" y="3"/>
                  </a:lnTo>
                  <a:lnTo>
                    <a:pt x="76" y="5"/>
                  </a:lnTo>
                  <a:lnTo>
                    <a:pt x="94" y="7"/>
                  </a:lnTo>
                  <a:lnTo>
                    <a:pt x="114" y="8"/>
                  </a:lnTo>
                  <a:lnTo>
                    <a:pt x="133" y="10"/>
                  </a:lnTo>
                  <a:lnTo>
                    <a:pt x="133" y="333"/>
                  </a:lnTo>
                  <a:lnTo>
                    <a:pt x="67" y="333"/>
                  </a:lnTo>
                  <a:lnTo>
                    <a:pt x="26" y="295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2" name="Line 3837"/>
            <p:cNvSpPr>
              <a:spLocks noChangeShapeType="1"/>
            </p:cNvSpPr>
            <p:nvPr/>
          </p:nvSpPr>
          <p:spPr bwMode="auto">
            <a:xfrm>
              <a:off x="4954" y="1356"/>
              <a:ext cx="1" cy="124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3" name="Freeform 3838"/>
            <p:cNvSpPr>
              <a:spLocks/>
            </p:cNvSpPr>
            <p:nvPr/>
          </p:nvSpPr>
          <p:spPr bwMode="auto">
            <a:xfrm>
              <a:off x="4813" y="1353"/>
              <a:ext cx="63" cy="986"/>
            </a:xfrm>
            <a:custGeom>
              <a:avLst/>
              <a:gdLst>
                <a:gd name="T0" fmla="*/ 0 w 127"/>
                <a:gd name="T1" fmla="*/ 16 h 1972"/>
                <a:gd name="T2" fmla="*/ 0 w 127"/>
                <a:gd name="T3" fmla="*/ 1 h 1972"/>
                <a:gd name="T4" fmla="*/ 0 w 127"/>
                <a:gd name="T5" fmla="*/ 0 h 1972"/>
                <a:gd name="T6" fmla="*/ 0 w 127"/>
                <a:gd name="T7" fmla="*/ 16 h 1972"/>
                <a:gd name="T8" fmla="*/ 0 w 127"/>
                <a:gd name="T9" fmla="*/ 16 h 1972"/>
                <a:gd name="T10" fmla="*/ 0 w 127"/>
                <a:gd name="T11" fmla="*/ 16 h 1972"/>
                <a:gd name="T12" fmla="*/ 0 w 127"/>
                <a:gd name="T13" fmla="*/ 16 h 1972"/>
                <a:gd name="T14" fmla="*/ 0 w 127"/>
                <a:gd name="T15" fmla="*/ 16 h 1972"/>
                <a:gd name="T16" fmla="*/ 0 w 127"/>
                <a:gd name="T17" fmla="*/ 16 h 1972"/>
                <a:gd name="T18" fmla="*/ 0 w 127"/>
                <a:gd name="T19" fmla="*/ 16 h 1972"/>
                <a:gd name="T20" fmla="*/ 0 w 127"/>
                <a:gd name="T21" fmla="*/ 16 h 1972"/>
                <a:gd name="T22" fmla="*/ 0 w 127"/>
                <a:gd name="T23" fmla="*/ 16 h 1972"/>
                <a:gd name="T24" fmla="*/ 0 w 127"/>
                <a:gd name="T25" fmla="*/ 16 h 19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7" h="1972">
                  <a:moveTo>
                    <a:pt x="127" y="1972"/>
                  </a:moveTo>
                  <a:lnTo>
                    <a:pt x="127" y="3"/>
                  </a:lnTo>
                  <a:lnTo>
                    <a:pt x="0" y="0"/>
                  </a:lnTo>
                  <a:lnTo>
                    <a:pt x="0" y="1966"/>
                  </a:lnTo>
                  <a:lnTo>
                    <a:pt x="21" y="1966"/>
                  </a:lnTo>
                  <a:lnTo>
                    <a:pt x="41" y="1967"/>
                  </a:lnTo>
                  <a:lnTo>
                    <a:pt x="62" y="1969"/>
                  </a:lnTo>
                  <a:lnTo>
                    <a:pt x="83" y="1970"/>
                  </a:lnTo>
                  <a:lnTo>
                    <a:pt x="103" y="1971"/>
                  </a:lnTo>
                  <a:lnTo>
                    <a:pt x="124" y="1972"/>
                  </a:lnTo>
                  <a:lnTo>
                    <a:pt x="125" y="1972"/>
                  </a:lnTo>
                  <a:lnTo>
                    <a:pt x="126" y="1972"/>
                  </a:lnTo>
                  <a:lnTo>
                    <a:pt x="127" y="197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4" name="Rectangle 3839"/>
            <p:cNvSpPr>
              <a:spLocks noChangeArrowheads="1"/>
            </p:cNvSpPr>
            <p:nvPr/>
          </p:nvSpPr>
          <p:spPr bwMode="auto">
            <a:xfrm>
              <a:off x="4430" y="1815"/>
              <a:ext cx="383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95" name="Rectangle 3840"/>
            <p:cNvSpPr>
              <a:spLocks noChangeArrowheads="1"/>
            </p:cNvSpPr>
            <p:nvPr/>
          </p:nvSpPr>
          <p:spPr bwMode="auto">
            <a:xfrm>
              <a:off x="4430" y="1946"/>
              <a:ext cx="383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96" name="Rectangle 3841"/>
            <p:cNvSpPr>
              <a:spLocks noChangeArrowheads="1"/>
            </p:cNvSpPr>
            <p:nvPr/>
          </p:nvSpPr>
          <p:spPr bwMode="auto">
            <a:xfrm>
              <a:off x="4430" y="2076"/>
              <a:ext cx="383" cy="15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97" name="Rectangle 3842"/>
            <p:cNvSpPr>
              <a:spLocks noChangeArrowheads="1"/>
            </p:cNvSpPr>
            <p:nvPr/>
          </p:nvSpPr>
          <p:spPr bwMode="auto">
            <a:xfrm>
              <a:off x="4430" y="2212"/>
              <a:ext cx="383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598" name="Freeform 3843"/>
            <p:cNvSpPr>
              <a:spLocks/>
            </p:cNvSpPr>
            <p:nvPr/>
          </p:nvSpPr>
          <p:spPr bwMode="auto">
            <a:xfrm>
              <a:off x="4430" y="1696"/>
              <a:ext cx="383" cy="119"/>
            </a:xfrm>
            <a:custGeom>
              <a:avLst/>
              <a:gdLst>
                <a:gd name="T0" fmla="*/ 0 w 766"/>
                <a:gd name="T1" fmla="*/ 1 h 238"/>
                <a:gd name="T2" fmla="*/ 0 w 766"/>
                <a:gd name="T3" fmla="*/ 2 h 238"/>
                <a:gd name="T4" fmla="*/ 6 w 766"/>
                <a:gd name="T5" fmla="*/ 2 h 238"/>
                <a:gd name="T6" fmla="*/ 6 w 766"/>
                <a:gd name="T7" fmla="*/ 0 h 238"/>
                <a:gd name="T8" fmla="*/ 0 w 766"/>
                <a:gd name="T9" fmla="*/ 1 h 2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6" h="238">
                  <a:moveTo>
                    <a:pt x="0" y="2"/>
                  </a:moveTo>
                  <a:lnTo>
                    <a:pt x="0" y="238"/>
                  </a:lnTo>
                  <a:lnTo>
                    <a:pt x="766" y="238"/>
                  </a:lnTo>
                  <a:lnTo>
                    <a:pt x="76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599" name="Rectangle 3844"/>
            <p:cNvSpPr>
              <a:spLocks noChangeArrowheads="1"/>
            </p:cNvSpPr>
            <p:nvPr/>
          </p:nvSpPr>
          <p:spPr bwMode="auto">
            <a:xfrm>
              <a:off x="4430" y="1826"/>
              <a:ext cx="383" cy="120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0" name="Rectangle 3845"/>
            <p:cNvSpPr>
              <a:spLocks noChangeArrowheads="1"/>
            </p:cNvSpPr>
            <p:nvPr/>
          </p:nvSpPr>
          <p:spPr bwMode="auto">
            <a:xfrm>
              <a:off x="4430" y="1958"/>
              <a:ext cx="383" cy="11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1" name="Rectangle 3846"/>
            <p:cNvSpPr>
              <a:spLocks noChangeArrowheads="1"/>
            </p:cNvSpPr>
            <p:nvPr/>
          </p:nvSpPr>
          <p:spPr bwMode="auto">
            <a:xfrm>
              <a:off x="4430" y="2091"/>
              <a:ext cx="383" cy="12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2" name="Freeform 3847"/>
            <p:cNvSpPr>
              <a:spLocks/>
            </p:cNvSpPr>
            <p:nvPr/>
          </p:nvSpPr>
          <p:spPr bwMode="auto">
            <a:xfrm>
              <a:off x="4430" y="2224"/>
              <a:ext cx="383" cy="154"/>
            </a:xfrm>
            <a:custGeom>
              <a:avLst/>
              <a:gdLst>
                <a:gd name="T0" fmla="*/ 0 w 766"/>
                <a:gd name="T1" fmla="*/ 0 h 309"/>
                <a:gd name="T2" fmla="*/ 6 w 766"/>
                <a:gd name="T3" fmla="*/ 0 h 309"/>
                <a:gd name="T4" fmla="*/ 6 w 766"/>
                <a:gd name="T5" fmla="*/ 1 h 309"/>
                <a:gd name="T6" fmla="*/ 6 w 766"/>
                <a:gd name="T7" fmla="*/ 1 h 309"/>
                <a:gd name="T8" fmla="*/ 6 w 766"/>
                <a:gd name="T9" fmla="*/ 1 h 309"/>
                <a:gd name="T10" fmla="*/ 6 w 766"/>
                <a:gd name="T11" fmla="*/ 1 h 309"/>
                <a:gd name="T12" fmla="*/ 6 w 766"/>
                <a:gd name="T13" fmla="*/ 1 h 309"/>
                <a:gd name="T14" fmla="*/ 6 w 766"/>
                <a:gd name="T15" fmla="*/ 1 h 309"/>
                <a:gd name="T16" fmla="*/ 5 w 766"/>
                <a:gd name="T17" fmla="*/ 1 h 309"/>
                <a:gd name="T18" fmla="*/ 5 w 766"/>
                <a:gd name="T19" fmla="*/ 1 h 309"/>
                <a:gd name="T20" fmla="*/ 5 w 766"/>
                <a:gd name="T21" fmla="*/ 1 h 309"/>
                <a:gd name="T22" fmla="*/ 5 w 766"/>
                <a:gd name="T23" fmla="*/ 1 h 309"/>
                <a:gd name="T24" fmla="*/ 5 w 766"/>
                <a:gd name="T25" fmla="*/ 1 h 309"/>
                <a:gd name="T26" fmla="*/ 4 w 766"/>
                <a:gd name="T27" fmla="*/ 1 h 309"/>
                <a:gd name="T28" fmla="*/ 4 w 766"/>
                <a:gd name="T29" fmla="*/ 1 h 309"/>
                <a:gd name="T30" fmla="*/ 4 w 766"/>
                <a:gd name="T31" fmla="*/ 1 h 309"/>
                <a:gd name="T32" fmla="*/ 4 w 766"/>
                <a:gd name="T33" fmla="*/ 2 h 309"/>
                <a:gd name="T34" fmla="*/ 4 w 766"/>
                <a:gd name="T35" fmla="*/ 2 h 309"/>
                <a:gd name="T36" fmla="*/ 4 w 766"/>
                <a:gd name="T37" fmla="*/ 2 h 309"/>
                <a:gd name="T38" fmla="*/ 3 w 766"/>
                <a:gd name="T39" fmla="*/ 2 h 309"/>
                <a:gd name="T40" fmla="*/ 3 w 766"/>
                <a:gd name="T41" fmla="*/ 2 h 309"/>
                <a:gd name="T42" fmla="*/ 3 w 766"/>
                <a:gd name="T43" fmla="*/ 2 h 309"/>
                <a:gd name="T44" fmla="*/ 3 w 766"/>
                <a:gd name="T45" fmla="*/ 2 h 309"/>
                <a:gd name="T46" fmla="*/ 3 w 766"/>
                <a:gd name="T47" fmla="*/ 2 h 309"/>
                <a:gd name="T48" fmla="*/ 3 w 766"/>
                <a:gd name="T49" fmla="*/ 2 h 309"/>
                <a:gd name="T50" fmla="*/ 2 w 766"/>
                <a:gd name="T51" fmla="*/ 2 h 309"/>
                <a:gd name="T52" fmla="*/ 2 w 766"/>
                <a:gd name="T53" fmla="*/ 2 h 309"/>
                <a:gd name="T54" fmla="*/ 2 w 766"/>
                <a:gd name="T55" fmla="*/ 2 h 309"/>
                <a:gd name="T56" fmla="*/ 2 w 766"/>
                <a:gd name="T57" fmla="*/ 2 h 309"/>
                <a:gd name="T58" fmla="*/ 2 w 766"/>
                <a:gd name="T59" fmla="*/ 2 h 309"/>
                <a:gd name="T60" fmla="*/ 2 w 766"/>
                <a:gd name="T61" fmla="*/ 2 h 309"/>
                <a:gd name="T62" fmla="*/ 2 w 766"/>
                <a:gd name="T63" fmla="*/ 2 h 309"/>
                <a:gd name="T64" fmla="*/ 2 w 766"/>
                <a:gd name="T65" fmla="*/ 2 h 309"/>
                <a:gd name="T66" fmla="*/ 1 w 766"/>
                <a:gd name="T67" fmla="*/ 2 h 309"/>
                <a:gd name="T68" fmla="*/ 1 w 766"/>
                <a:gd name="T69" fmla="*/ 2 h 309"/>
                <a:gd name="T70" fmla="*/ 1 w 766"/>
                <a:gd name="T71" fmla="*/ 2 h 309"/>
                <a:gd name="T72" fmla="*/ 1 w 766"/>
                <a:gd name="T73" fmla="*/ 2 h 309"/>
                <a:gd name="T74" fmla="*/ 1 w 766"/>
                <a:gd name="T75" fmla="*/ 2 h 309"/>
                <a:gd name="T76" fmla="*/ 1 w 766"/>
                <a:gd name="T77" fmla="*/ 2 h 309"/>
                <a:gd name="T78" fmla="*/ 1 w 766"/>
                <a:gd name="T79" fmla="*/ 2 h 309"/>
                <a:gd name="T80" fmla="*/ 0 w 766"/>
                <a:gd name="T81" fmla="*/ 2 h 309"/>
                <a:gd name="T82" fmla="*/ 0 w 766"/>
                <a:gd name="T83" fmla="*/ 0 h 30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766" h="309">
                  <a:moveTo>
                    <a:pt x="0" y="0"/>
                  </a:moveTo>
                  <a:lnTo>
                    <a:pt x="766" y="0"/>
                  </a:lnTo>
                  <a:lnTo>
                    <a:pt x="766" y="224"/>
                  </a:lnTo>
                  <a:lnTo>
                    <a:pt x="740" y="223"/>
                  </a:lnTo>
                  <a:lnTo>
                    <a:pt x="716" y="224"/>
                  </a:lnTo>
                  <a:lnTo>
                    <a:pt x="691" y="224"/>
                  </a:lnTo>
                  <a:lnTo>
                    <a:pt x="666" y="225"/>
                  </a:lnTo>
                  <a:lnTo>
                    <a:pt x="641" y="227"/>
                  </a:lnTo>
                  <a:lnTo>
                    <a:pt x="618" y="229"/>
                  </a:lnTo>
                  <a:lnTo>
                    <a:pt x="593" y="231"/>
                  </a:lnTo>
                  <a:lnTo>
                    <a:pt x="569" y="234"/>
                  </a:lnTo>
                  <a:lnTo>
                    <a:pt x="546" y="237"/>
                  </a:lnTo>
                  <a:lnTo>
                    <a:pt x="523" y="240"/>
                  </a:lnTo>
                  <a:lnTo>
                    <a:pt x="500" y="244"/>
                  </a:lnTo>
                  <a:lnTo>
                    <a:pt x="477" y="248"/>
                  </a:lnTo>
                  <a:lnTo>
                    <a:pt x="456" y="253"/>
                  </a:lnTo>
                  <a:lnTo>
                    <a:pt x="433" y="258"/>
                  </a:lnTo>
                  <a:lnTo>
                    <a:pt x="411" y="263"/>
                  </a:lnTo>
                  <a:lnTo>
                    <a:pt x="389" y="268"/>
                  </a:lnTo>
                  <a:lnTo>
                    <a:pt x="366" y="273"/>
                  </a:lnTo>
                  <a:lnTo>
                    <a:pt x="343" y="277"/>
                  </a:lnTo>
                  <a:lnTo>
                    <a:pt x="324" y="281"/>
                  </a:lnTo>
                  <a:lnTo>
                    <a:pt x="303" y="284"/>
                  </a:lnTo>
                  <a:lnTo>
                    <a:pt x="284" y="287"/>
                  </a:lnTo>
                  <a:lnTo>
                    <a:pt x="263" y="290"/>
                  </a:lnTo>
                  <a:lnTo>
                    <a:pt x="242" y="294"/>
                  </a:lnTo>
                  <a:lnTo>
                    <a:pt x="222" y="297"/>
                  </a:lnTo>
                  <a:lnTo>
                    <a:pt x="201" y="299"/>
                  </a:lnTo>
                  <a:lnTo>
                    <a:pt x="181" y="301"/>
                  </a:lnTo>
                  <a:lnTo>
                    <a:pt x="160" y="303"/>
                  </a:lnTo>
                  <a:lnTo>
                    <a:pt x="153" y="302"/>
                  </a:lnTo>
                  <a:lnTo>
                    <a:pt x="153" y="304"/>
                  </a:lnTo>
                  <a:lnTo>
                    <a:pt x="136" y="305"/>
                  </a:lnTo>
                  <a:lnTo>
                    <a:pt x="119" y="306"/>
                  </a:lnTo>
                  <a:lnTo>
                    <a:pt x="102" y="307"/>
                  </a:lnTo>
                  <a:lnTo>
                    <a:pt x="85" y="308"/>
                  </a:lnTo>
                  <a:lnTo>
                    <a:pt x="68" y="308"/>
                  </a:lnTo>
                  <a:lnTo>
                    <a:pt x="52" y="309"/>
                  </a:lnTo>
                  <a:lnTo>
                    <a:pt x="34" y="309"/>
                  </a:lnTo>
                  <a:lnTo>
                    <a:pt x="18" y="309"/>
                  </a:lnTo>
                  <a:lnTo>
                    <a:pt x="0" y="3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03" name="Freeform 3848"/>
            <p:cNvSpPr>
              <a:spLocks/>
            </p:cNvSpPr>
            <p:nvPr/>
          </p:nvSpPr>
          <p:spPr bwMode="auto">
            <a:xfrm>
              <a:off x="2860" y="1311"/>
              <a:ext cx="1953" cy="110"/>
            </a:xfrm>
            <a:custGeom>
              <a:avLst/>
              <a:gdLst>
                <a:gd name="T0" fmla="*/ 31 w 3905"/>
                <a:gd name="T1" fmla="*/ 1 h 220"/>
                <a:gd name="T2" fmla="*/ 0 w 3905"/>
                <a:gd name="T3" fmla="*/ 0 h 220"/>
                <a:gd name="T4" fmla="*/ 0 w 3905"/>
                <a:gd name="T5" fmla="*/ 2 h 220"/>
                <a:gd name="T6" fmla="*/ 31 w 3905"/>
                <a:gd name="T7" fmla="*/ 2 h 220"/>
                <a:gd name="T8" fmla="*/ 31 w 3905"/>
                <a:gd name="T9" fmla="*/ 1 h 2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05" h="220">
                  <a:moveTo>
                    <a:pt x="3905" y="84"/>
                  </a:moveTo>
                  <a:lnTo>
                    <a:pt x="0" y="0"/>
                  </a:lnTo>
                  <a:lnTo>
                    <a:pt x="0" y="220"/>
                  </a:lnTo>
                  <a:lnTo>
                    <a:pt x="3905" y="220"/>
                  </a:lnTo>
                  <a:lnTo>
                    <a:pt x="3905" y="84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04" name="Rectangle 3849"/>
            <p:cNvSpPr>
              <a:spLocks noChangeArrowheads="1"/>
            </p:cNvSpPr>
            <p:nvPr/>
          </p:nvSpPr>
          <p:spPr bwMode="auto">
            <a:xfrm>
              <a:off x="2860" y="1421"/>
              <a:ext cx="1953" cy="14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5" name="Line 3850"/>
            <p:cNvSpPr>
              <a:spLocks noChangeShapeType="1"/>
            </p:cNvSpPr>
            <p:nvPr/>
          </p:nvSpPr>
          <p:spPr bwMode="auto">
            <a:xfrm>
              <a:off x="4813" y="1353"/>
              <a:ext cx="1" cy="12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06" name="Rectangle 3851"/>
            <p:cNvSpPr>
              <a:spLocks noChangeArrowheads="1"/>
            </p:cNvSpPr>
            <p:nvPr/>
          </p:nvSpPr>
          <p:spPr bwMode="auto">
            <a:xfrm>
              <a:off x="2860" y="1815"/>
              <a:ext cx="309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7" name="Rectangle 3852"/>
            <p:cNvSpPr>
              <a:spLocks noChangeArrowheads="1"/>
            </p:cNvSpPr>
            <p:nvPr/>
          </p:nvSpPr>
          <p:spPr bwMode="auto">
            <a:xfrm>
              <a:off x="2860" y="1946"/>
              <a:ext cx="309" cy="13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8" name="Rectangle 3853"/>
            <p:cNvSpPr>
              <a:spLocks noChangeArrowheads="1"/>
            </p:cNvSpPr>
            <p:nvPr/>
          </p:nvSpPr>
          <p:spPr bwMode="auto">
            <a:xfrm>
              <a:off x="2860" y="2080"/>
              <a:ext cx="309" cy="10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09" name="Rectangle 3854"/>
            <p:cNvSpPr>
              <a:spLocks noChangeArrowheads="1"/>
            </p:cNvSpPr>
            <p:nvPr/>
          </p:nvSpPr>
          <p:spPr bwMode="auto">
            <a:xfrm>
              <a:off x="2860" y="2209"/>
              <a:ext cx="309" cy="1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0" name="Rectangle 3855"/>
            <p:cNvSpPr>
              <a:spLocks noChangeArrowheads="1"/>
            </p:cNvSpPr>
            <p:nvPr/>
          </p:nvSpPr>
          <p:spPr bwMode="auto">
            <a:xfrm>
              <a:off x="2860" y="1688"/>
              <a:ext cx="309" cy="12"/>
            </a:xfrm>
            <a:prstGeom prst="rect">
              <a:avLst/>
            </a:prstGeom>
            <a:solidFill>
              <a:srgbClr val="5F504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1" name="Rectangle 3856"/>
            <p:cNvSpPr>
              <a:spLocks noChangeArrowheads="1"/>
            </p:cNvSpPr>
            <p:nvPr/>
          </p:nvSpPr>
          <p:spPr bwMode="auto">
            <a:xfrm>
              <a:off x="2860" y="1700"/>
              <a:ext cx="309" cy="115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2" name="Rectangle 3857"/>
            <p:cNvSpPr>
              <a:spLocks noChangeArrowheads="1"/>
            </p:cNvSpPr>
            <p:nvPr/>
          </p:nvSpPr>
          <p:spPr bwMode="auto">
            <a:xfrm>
              <a:off x="2860" y="1827"/>
              <a:ext cx="309" cy="119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3" name="Rectangle 3858"/>
            <p:cNvSpPr>
              <a:spLocks noChangeArrowheads="1"/>
            </p:cNvSpPr>
            <p:nvPr/>
          </p:nvSpPr>
          <p:spPr bwMode="auto">
            <a:xfrm>
              <a:off x="2860" y="1959"/>
              <a:ext cx="309" cy="121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4" name="Rectangle 3859"/>
            <p:cNvSpPr>
              <a:spLocks noChangeArrowheads="1"/>
            </p:cNvSpPr>
            <p:nvPr/>
          </p:nvSpPr>
          <p:spPr bwMode="auto">
            <a:xfrm>
              <a:off x="2860" y="2090"/>
              <a:ext cx="309" cy="119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15" name="Freeform 3860"/>
            <p:cNvSpPr>
              <a:spLocks/>
            </p:cNvSpPr>
            <p:nvPr/>
          </p:nvSpPr>
          <p:spPr bwMode="auto">
            <a:xfrm>
              <a:off x="2860" y="2228"/>
              <a:ext cx="309" cy="109"/>
            </a:xfrm>
            <a:custGeom>
              <a:avLst/>
              <a:gdLst>
                <a:gd name="T0" fmla="*/ 5 w 617"/>
                <a:gd name="T1" fmla="*/ 0 h 219"/>
                <a:gd name="T2" fmla="*/ 0 w 617"/>
                <a:gd name="T3" fmla="*/ 0 h 219"/>
                <a:gd name="T4" fmla="*/ 0 w 617"/>
                <a:gd name="T5" fmla="*/ 0 h 219"/>
                <a:gd name="T6" fmla="*/ 2 w 617"/>
                <a:gd name="T7" fmla="*/ 1 h 219"/>
                <a:gd name="T8" fmla="*/ 1 w 617"/>
                <a:gd name="T9" fmla="*/ 1 h 219"/>
                <a:gd name="T10" fmla="*/ 1 w 617"/>
                <a:gd name="T11" fmla="*/ 1 h 219"/>
                <a:gd name="T12" fmla="*/ 2 w 617"/>
                <a:gd name="T13" fmla="*/ 1 h 219"/>
                <a:gd name="T14" fmla="*/ 2 w 617"/>
                <a:gd name="T15" fmla="*/ 1 h 219"/>
                <a:gd name="T16" fmla="*/ 2 w 617"/>
                <a:gd name="T17" fmla="*/ 1 h 219"/>
                <a:gd name="T18" fmla="*/ 2 w 617"/>
                <a:gd name="T19" fmla="*/ 1 h 219"/>
                <a:gd name="T20" fmla="*/ 2 w 617"/>
                <a:gd name="T21" fmla="*/ 1 h 219"/>
                <a:gd name="T22" fmla="*/ 2 w 617"/>
                <a:gd name="T23" fmla="*/ 1 h 219"/>
                <a:gd name="T24" fmla="*/ 2 w 617"/>
                <a:gd name="T25" fmla="*/ 1 h 219"/>
                <a:gd name="T26" fmla="*/ 3 w 617"/>
                <a:gd name="T27" fmla="*/ 1 h 219"/>
                <a:gd name="T28" fmla="*/ 3 w 617"/>
                <a:gd name="T29" fmla="*/ 1 h 219"/>
                <a:gd name="T30" fmla="*/ 3 w 617"/>
                <a:gd name="T31" fmla="*/ 1 h 219"/>
                <a:gd name="T32" fmla="*/ 3 w 617"/>
                <a:gd name="T33" fmla="*/ 1 h 219"/>
                <a:gd name="T34" fmla="*/ 4 w 617"/>
                <a:gd name="T35" fmla="*/ 1 h 219"/>
                <a:gd name="T36" fmla="*/ 4 w 617"/>
                <a:gd name="T37" fmla="*/ 1 h 219"/>
                <a:gd name="T38" fmla="*/ 4 w 617"/>
                <a:gd name="T39" fmla="*/ 1 h 219"/>
                <a:gd name="T40" fmla="*/ 4 w 617"/>
                <a:gd name="T41" fmla="*/ 1 h 219"/>
                <a:gd name="T42" fmla="*/ 5 w 617"/>
                <a:gd name="T43" fmla="*/ 1 h 219"/>
                <a:gd name="T44" fmla="*/ 5 w 617"/>
                <a:gd name="T45" fmla="*/ 1 h 219"/>
                <a:gd name="T46" fmla="*/ 5 w 617"/>
                <a:gd name="T47" fmla="*/ 0 h 2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617" h="219">
                  <a:moveTo>
                    <a:pt x="617" y="0"/>
                  </a:moveTo>
                  <a:lnTo>
                    <a:pt x="0" y="0"/>
                  </a:lnTo>
                  <a:lnTo>
                    <a:pt x="0" y="81"/>
                  </a:lnTo>
                  <a:lnTo>
                    <a:pt x="184" y="187"/>
                  </a:lnTo>
                  <a:lnTo>
                    <a:pt x="104" y="212"/>
                  </a:lnTo>
                  <a:lnTo>
                    <a:pt x="117" y="214"/>
                  </a:lnTo>
                  <a:lnTo>
                    <a:pt x="131" y="216"/>
                  </a:lnTo>
                  <a:lnTo>
                    <a:pt x="145" y="217"/>
                  </a:lnTo>
                  <a:lnTo>
                    <a:pt x="160" y="219"/>
                  </a:lnTo>
                  <a:lnTo>
                    <a:pt x="179" y="219"/>
                  </a:lnTo>
                  <a:lnTo>
                    <a:pt x="199" y="217"/>
                  </a:lnTo>
                  <a:lnTo>
                    <a:pt x="220" y="216"/>
                  </a:lnTo>
                  <a:lnTo>
                    <a:pt x="250" y="214"/>
                  </a:lnTo>
                  <a:lnTo>
                    <a:pt x="281" y="212"/>
                  </a:lnTo>
                  <a:lnTo>
                    <a:pt x="309" y="211"/>
                  </a:lnTo>
                  <a:lnTo>
                    <a:pt x="337" y="210"/>
                  </a:lnTo>
                  <a:lnTo>
                    <a:pt x="365" y="209"/>
                  </a:lnTo>
                  <a:lnTo>
                    <a:pt x="393" y="209"/>
                  </a:lnTo>
                  <a:lnTo>
                    <a:pt x="431" y="208"/>
                  </a:lnTo>
                  <a:lnTo>
                    <a:pt x="468" y="209"/>
                  </a:lnTo>
                  <a:lnTo>
                    <a:pt x="505" y="209"/>
                  </a:lnTo>
                  <a:lnTo>
                    <a:pt x="562" y="210"/>
                  </a:lnTo>
                  <a:lnTo>
                    <a:pt x="617" y="211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16" name="Line 3861"/>
            <p:cNvSpPr>
              <a:spLocks noChangeShapeType="1"/>
            </p:cNvSpPr>
            <p:nvPr/>
          </p:nvSpPr>
          <p:spPr bwMode="auto">
            <a:xfrm>
              <a:off x="2860" y="1218"/>
              <a:ext cx="1" cy="10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17" name="Freeform 3862"/>
            <p:cNvSpPr>
              <a:spLocks/>
            </p:cNvSpPr>
            <p:nvPr/>
          </p:nvSpPr>
          <p:spPr bwMode="auto">
            <a:xfrm>
              <a:off x="4367" y="2476"/>
              <a:ext cx="63" cy="329"/>
            </a:xfrm>
            <a:custGeom>
              <a:avLst/>
              <a:gdLst>
                <a:gd name="T0" fmla="*/ 0 w 125"/>
                <a:gd name="T1" fmla="*/ 0 h 657"/>
                <a:gd name="T2" fmla="*/ 0 w 125"/>
                <a:gd name="T3" fmla="*/ 6 h 657"/>
                <a:gd name="T4" fmla="*/ 1 w 125"/>
                <a:gd name="T5" fmla="*/ 6 h 657"/>
                <a:gd name="T6" fmla="*/ 1 w 125"/>
                <a:gd name="T7" fmla="*/ 5 h 657"/>
                <a:gd name="T8" fmla="*/ 1 w 125"/>
                <a:gd name="T9" fmla="*/ 6 h 657"/>
                <a:gd name="T10" fmla="*/ 1 w 125"/>
                <a:gd name="T11" fmla="*/ 6 h 657"/>
                <a:gd name="T12" fmla="*/ 1 w 125"/>
                <a:gd name="T13" fmla="*/ 1 h 657"/>
                <a:gd name="T14" fmla="*/ 1 w 125"/>
                <a:gd name="T15" fmla="*/ 1 h 657"/>
                <a:gd name="T16" fmla="*/ 1 w 125"/>
                <a:gd name="T17" fmla="*/ 1 h 657"/>
                <a:gd name="T18" fmla="*/ 1 w 125"/>
                <a:gd name="T19" fmla="*/ 1 h 657"/>
                <a:gd name="T20" fmla="*/ 1 w 125"/>
                <a:gd name="T21" fmla="*/ 1 h 657"/>
                <a:gd name="T22" fmla="*/ 1 w 125"/>
                <a:gd name="T23" fmla="*/ 1 h 657"/>
                <a:gd name="T24" fmla="*/ 0 w 125"/>
                <a:gd name="T25" fmla="*/ 0 h 65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5" h="657">
                  <a:moveTo>
                    <a:pt x="0" y="0"/>
                  </a:moveTo>
                  <a:lnTo>
                    <a:pt x="0" y="657"/>
                  </a:lnTo>
                  <a:lnTo>
                    <a:pt x="21" y="657"/>
                  </a:lnTo>
                  <a:lnTo>
                    <a:pt x="56" y="619"/>
                  </a:lnTo>
                  <a:lnTo>
                    <a:pt x="97" y="657"/>
                  </a:lnTo>
                  <a:lnTo>
                    <a:pt x="125" y="657"/>
                  </a:lnTo>
                  <a:lnTo>
                    <a:pt x="125" y="3"/>
                  </a:lnTo>
                  <a:lnTo>
                    <a:pt x="105" y="2"/>
                  </a:lnTo>
                  <a:lnTo>
                    <a:pt x="84" y="2"/>
                  </a:lnTo>
                  <a:lnTo>
                    <a:pt x="63" y="2"/>
                  </a:lnTo>
                  <a:lnTo>
                    <a:pt x="43" y="1"/>
                  </a:lnTo>
                  <a:lnTo>
                    <a:pt x="2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18" name="Freeform 3863"/>
            <p:cNvSpPr>
              <a:spLocks/>
            </p:cNvSpPr>
            <p:nvPr/>
          </p:nvSpPr>
          <p:spPr bwMode="auto">
            <a:xfrm>
              <a:off x="4367" y="2420"/>
              <a:ext cx="63" cy="57"/>
            </a:xfrm>
            <a:custGeom>
              <a:avLst/>
              <a:gdLst>
                <a:gd name="T0" fmla="*/ 1 w 125"/>
                <a:gd name="T1" fmla="*/ 0 h 115"/>
                <a:gd name="T2" fmla="*/ 1 w 125"/>
                <a:gd name="T3" fmla="*/ 0 h 115"/>
                <a:gd name="T4" fmla="*/ 1 w 125"/>
                <a:gd name="T5" fmla="*/ 0 h 115"/>
                <a:gd name="T6" fmla="*/ 1 w 125"/>
                <a:gd name="T7" fmla="*/ 0 h 115"/>
                <a:gd name="T8" fmla="*/ 1 w 125"/>
                <a:gd name="T9" fmla="*/ 0 h 115"/>
                <a:gd name="T10" fmla="*/ 1 w 125"/>
                <a:gd name="T11" fmla="*/ 0 h 115"/>
                <a:gd name="T12" fmla="*/ 1 w 125"/>
                <a:gd name="T13" fmla="*/ 0 h 115"/>
                <a:gd name="T14" fmla="*/ 1 w 125"/>
                <a:gd name="T15" fmla="*/ 0 h 115"/>
                <a:gd name="T16" fmla="*/ 0 w 125"/>
                <a:gd name="T17" fmla="*/ 0 h 115"/>
                <a:gd name="T18" fmla="*/ 0 w 125"/>
                <a:gd name="T19" fmla="*/ 0 h 115"/>
                <a:gd name="T20" fmla="*/ 1 w 125"/>
                <a:gd name="T21" fmla="*/ 0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115">
                  <a:moveTo>
                    <a:pt x="7" y="89"/>
                  </a:moveTo>
                  <a:lnTo>
                    <a:pt x="125" y="0"/>
                  </a:lnTo>
                  <a:lnTo>
                    <a:pt x="125" y="115"/>
                  </a:lnTo>
                  <a:lnTo>
                    <a:pt x="105" y="114"/>
                  </a:lnTo>
                  <a:lnTo>
                    <a:pt x="84" y="114"/>
                  </a:lnTo>
                  <a:lnTo>
                    <a:pt x="63" y="114"/>
                  </a:lnTo>
                  <a:lnTo>
                    <a:pt x="43" y="113"/>
                  </a:lnTo>
                  <a:lnTo>
                    <a:pt x="21" y="113"/>
                  </a:lnTo>
                  <a:lnTo>
                    <a:pt x="0" y="112"/>
                  </a:lnTo>
                  <a:lnTo>
                    <a:pt x="0" y="80"/>
                  </a:lnTo>
                  <a:lnTo>
                    <a:pt x="7" y="8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19" name="Freeform 3864"/>
            <p:cNvSpPr>
              <a:spLocks/>
            </p:cNvSpPr>
            <p:nvPr/>
          </p:nvSpPr>
          <p:spPr bwMode="auto">
            <a:xfrm>
              <a:off x="4367" y="2375"/>
              <a:ext cx="63" cy="90"/>
            </a:xfrm>
            <a:custGeom>
              <a:avLst/>
              <a:gdLst>
                <a:gd name="T0" fmla="*/ 1 w 125"/>
                <a:gd name="T1" fmla="*/ 2 h 178"/>
                <a:gd name="T2" fmla="*/ 1 w 125"/>
                <a:gd name="T3" fmla="*/ 1 h 178"/>
                <a:gd name="T4" fmla="*/ 1 w 125"/>
                <a:gd name="T5" fmla="*/ 1 h 178"/>
                <a:gd name="T6" fmla="*/ 1 w 125"/>
                <a:gd name="T7" fmla="*/ 1 h 178"/>
                <a:gd name="T8" fmla="*/ 1 w 125"/>
                <a:gd name="T9" fmla="*/ 1 h 178"/>
                <a:gd name="T10" fmla="*/ 1 w 125"/>
                <a:gd name="T11" fmla="*/ 1 h 178"/>
                <a:gd name="T12" fmla="*/ 1 w 125"/>
                <a:gd name="T13" fmla="*/ 1 h 178"/>
                <a:gd name="T14" fmla="*/ 1 w 125"/>
                <a:gd name="T15" fmla="*/ 1 h 178"/>
                <a:gd name="T16" fmla="*/ 0 w 125"/>
                <a:gd name="T17" fmla="*/ 0 h 178"/>
                <a:gd name="T18" fmla="*/ 0 w 125"/>
                <a:gd name="T19" fmla="*/ 2 h 178"/>
                <a:gd name="T20" fmla="*/ 1 w 125"/>
                <a:gd name="T21" fmla="*/ 2 h 1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178">
                  <a:moveTo>
                    <a:pt x="7" y="178"/>
                  </a:moveTo>
                  <a:lnTo>
                    <a:pt x="125" y="89"/>
                  </a:lnTo>
                  <a:lnTo>
                    <a:pt x="125" y="6"/>
                  </a:lnTo>
                  <a:lnTo>
                    <a:pt x="105" y="6"/>
                  </a:lnTo>
                  <a:lnTo>
                    <a:pt x="83" y="5"/>
                  </a:lnTo>
                  <a:lnTo>
                    <a:pt x="62" y="5"/>
                  </a:lnTo>
                  <a:lnTo>
                    <a:pt x="42" y="3"/>
                  </a:lnTo>
                  <a:lnTo>
                    <a:pt x="21" y="2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7" y="17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0" name="Freeform 3865"/>
            <p:cNvSpPr>
              <a:spLocks/>
            </p:cNvSpPr>
            <p:nvPr/>
          </p:nvSpPr>
          <p:spPr bwMode="auto">
            <a:xfrm>
              <a:off x="4367" y="2375"/>
              <a:ext cx="63" cy="90"/>
            </a:xfrm>
            <a:custGeom>
              <a:avLst/>
              <a:gdLst>
                <a:gd name="T0" fmla="*/ 0 w 125"/>
                <a:gd name="T1" fmla="*/ 0 h 178"/>
                <a:gd name="T2" fmla="*/ 0 w 125"/>
                <a:gd name="T3" fmla="*/ 2 h 178"/>
                <a:gd name="T4" fmla="*/ 1 w 125"/>
                <a:gd name="T5" fmla="*/ 2 h 178"/>
                <a:gd name="T6" fmla="*/ 1 w 125"/>
                <a:gd name="T7" fmla="*/ 1 h 178"/>
                <a:gd name="T8" fmla="*/ 1 w 125"/>
                <a:gd name="T9" fmla="*/ 1 h 178"/>
                <a:gd name="T10" fmla="*/ 1 w 125"/>
                <a:gd name="T11" fmla="*/ 1 h 178"/>
                <a:gd name="T12" fmla="*/ 1 w 125"/>
                <a:gd name="T13" fmla="*/ 1 h 178"/>
                <a:gd name="T14" fmla="*/ 1 w 125"/>
                <a:gd name="T15" fmla="*/ 1 h 178"/>
                <a:gd name="T16" fmla="*/ 1 w 125"/>
                <a:gd name="T17" fmla="*/ 1 h 178"/>
                <a:gd name="T18" fmla="*/ 1 w 125"/>
                <a:gd name="T19" fmla="*/ 1 h 178"/>
                <a:gd name="T20" fmla="*/ 0 w 125"/>
                <a:gd name="T21" fmla="*/ 0 h 1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178">
                  <a:moveTo>
                    <a:pt x="0" y="0"/>
                  </a:moveTo>
                  <a:lnTo>
                    <a:pt x="0" y="169"/>
                  </a:lnTo>
                  <a:lnTo>
                    <a:pt x="7" y="178"/>
                  </a:lnTo>
                  <a:lnTo>
                    <a:pt x="125" y="89"/>
                  </a:lnTo>
                  <a:lnTo>
                    <a:pt x="125" y="6"/>
                  </a:lnTo>
                  <a:lnTo>
                    <a:pt x="105" y="6"/>
                  </a:lnTo>
                  <a:lnTo>
                    <a:pt x="83" y="5"/>
                  </a:lnTo>
                  <a:lnTo>
                    <a:pt x="62" y="5"/>
                  </a:lnTo>
                  <a:lnTo>
                    <a:pt x="42" y="3"/>
                  </a:lnTo>
                  <a:lnTo>
                    <a:pt x="21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1" name="Line 3866"/>
            <p:cNvSpPr>
              <a:spLocks noChangeShapeType="1"/>
            </p:cNvSpPr>
            <p:nvPr/>
          </p:nvSpPr>
          <p:spPr bwMode="auto">
            <a:xfrm>
              <a:off x="4430" y="1676"/>
              <a:ext cx="1" cy="112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2" name="Freeform 3867"/>
            <p:cNvSpPr>
              <a:spLocks/>
            </p:cNvSpPr>
            <p:nvPr/>
          </p:nvSpPr>
          <p:spPr bwMode="auto">
            <a:xfrm>
              <a:off x="4281" y="2472"/>
              <a:ext cx="77" cy="333"/>
            </a:xfrm>
            <a:custGeom>
              <a:avLst/>
              <a:gdLst>
                <a:gd name="T0" fmla="*/ 0 w 154"/>
                <a:gd name="T1" fmla="*/ 0 h 664"/>
                <a:gd name="T2" fmla="*/ 0 w 154"/>
                <a:gd name="T3" fmla="*/ 6 h 664"/>
                <a:gd name="T4" fmla="*/ 2 w 154"/>
                <a:gd name="T5" fmla="*/ 6 h 664"/>
                <a:gd name="T6" fmla="*/ 2 w 154"/>
                <a:gd name="T7" fmla="*/ 1 h 664"/>
                <a:gd name="T8" fmla="*/ 1 w 154"/>
                <a:gd name="T9" fmla="*/ 1 h 664"/>
                <a:gd name="T10" fmla="*/ 1 w 154"/>
                <a:gd name="T11" fmla="*/ 1 h 664"/>
                <a:gd name="T12" fmla="*/ 1 w 154"/>
                <a:gd name="T13" fmla="*/ 1 h 664"/>
                <a:gd name="T14" fmla="*/ 1 w 154"/>
                <a:gd name="T15" fmla="*/ 1 h 664"/>
                <a:gd name="T16" fmla="*/ 1 w 154"/>
                <a:gd name="T17" fmla="*/ 1 h 664"/>
                <a:gd name="T18" fmla="*/ 0 w 154"/>
                <a:gd name="T19" fmla="*/ 0 h 6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664">
                  <a:moveTo>
                    <a:pt x="0" y="0"/>
                  </a:moveTo>
                  <a:lnTo>
                    <a:pt x="0" y="664"/>
                  </a:lnTo>
                  <a:lnTo>
                    <a:pt x="154" y="664"/>
                  </a:lnTo>
                  <a:lnTo>
                    <a:pt x="154" y="6"/>
                  </a:lnTo>
                  <a:lnTo>
                    <a:pt x="128" y="6"/>
                  </a:lnTo>
                  <a:lnTo>
                    <a:pt x="102" y="5"/>
                  </a:lnTo>
                  <a:lnTo>
                    <a:pt x="77" y="3"/>
                  </a:lnTo>
                  <a:lnTo>
                    <a:pt x="52" y="2"/>
                  </a:lnTo>
                  <a:lnTo>
                    <a:pt x="2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3" name="Freeform 3868"/>
            <p:cNvSpPr>
              <a:spLocks/>
            </p:cNvSpPr>
            <p:nvPr/>
          </p:nvSpPr>
          <p:spPr bwMode="auto">
            <a:xfrm>
              <a:off x="4281" y="2364"/>
              <a:ext cx="77" cy="74"/>
            </a:xfrm>
            <a:custGeom>
              <a:avLst/>
              <a:gdLst>
                <a:gd name="T0" fmla="*/ 1 w 154"/>
                <a:gd name="T1" fmla="*/ 0 h 149"/>
                <a:gd name="T2" fmla="*/ 0 w 154"/>
                <a:gd name="T3" fmla="*/ 1 h 149"/>
                <a:gd name="T4" fmla="*/ 0 w 154"/>
                <a:gd name="T5" fmla="*/ 0 h 149"/>
                <a:gd name="T6" fmla="*/ 1 w 154"/>
                <a:gd name="T7" fmla="*/ 0 h 149"/>
                <a:gd name="T8" fmla="*/ 1 w 154"/>
                <a:gd name="T9" fmla="*/ 0 h 149"/>
                <a:gd name="T10" fmla="*/ 1 w 154"/>
                <a:gd name="T11" fmla="*/ 0 h 149"/>
                <a:gd name="T12" fmla="*/ 1 w 154"/>
                <a:gd name="T13" fmla="*/ 0 h 149"/>
                <a:gd name="T14" fmla="*/ 1 w 154"/>
                <a:gd name="T15" fmla="*/ 0 h 149"/>
                <a:gd name="T16" fmla="*/ 1 w 154"/>
                <a:gd name="T17" fmla="*/ 0 h 149"/>
                <a:gd name="T18" fmla="*/ 1 w 154"/>
                <a:gd name="T19" fmla="*/ 0 h 149"/>
                <a:gd name="T20" fmla="*/ 1 w 154"/>
                <a:gd name="T21" fmla="*/ 0 h 149"/>
                <a:gd name="T22" fmla="*/ 2 w 154"/>
                <a:gd name="T23" fmla="*/ 0 h 149"/>
                <a:gd name="T24" fmla="*/ 2 w 154"/>
                <a:gd name="T25" fmla="*/ 0 h 149"/>
                <a:gd name="T26" fmla="*/ 2 w 154"/>
                <a:gd name="T27" fmla="*/ 0 h 149"/>
                <a:gd name="T28" fmla="*/ 1 w 154"/>
                <a:gd name="T29" fmla="*/ 0 h 149"/>
                <a:gd name="T30" fmla="*/ 1 w 154"/>
                <a:gd name="T31" fmla="*/ 0 h 1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4" h="149">
                  <a:moveTo>
                    <a:pt x="91" y="82"/>
                  </a:moveTo>
                  <a:lnTo>
                    <a:pt x="0" y="149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33" y="4"/>
                  </a:lnTo>
                  <a:lnTo>
                    <a:pt x="57" y="8"/>
                  </a:lnTo>
                  <a:lnTo>
                    <a:pt x="81" y="11"/>
                  </a:lnTo>
                  <a:lnTo>
                    <a:pt x="105" y="15"/>
                  </a:lnTo>
                  <a:lnTo>
                    <a:pt x="121" y="18"/>
                  </a:lnTo>
                  <a:lnTo>
                    <a:pt x="137" y="20"/>
                  </a:lnTo>
                  <a:lnTo>
                    <a:pt x="154" y="21"/>
                  </a:lnTo>
                  <a:lnTo>
                    <a:pt x="154" y="96"/>
                  </a:lnTo>
                  <a:lnTo>
                    <a:pt x="120" y="121"/>
                  </a:lnTo>
                  <a:lnTo>
                    <a:pt x="91" y="8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4" name="Freeform 3869"/>
            <p:cNvSpPr>
              <a:spLocks/>
            </p:cNvSpPr>
            <p:nvPr/>
          </p:nvSpPr>
          <p:spPr bwMode="auto">
            <a:xfrm>
              <a:off x="4281" y="2405"/>
              <a:ext cx="77" cy="70"/>
            </a:xfrm>
            <a:custGeom>
              <a:avLst/>
              <a:gdLst>
                <a:gd name="T0" fmla="*/ 2 w 154"/>
                <a:gd name="T1" fmla="*/ 1 h 141"/>
                <a:gd name="T2" fmla="*/ 1 w 154"/>
                <a:gd name="T3" fmla="*/ 1 h 141"/>
                <a:gd name="T4" fmla="*/ 1 w 154"/>
                <a:gd name="T5" fmla="*/ 1 h 141"/>
                <a:gd name="T6" fmla="*/ 1 w 154"/>
                <a:gd name="T7" fmla="*/ 1 h 141"/>
                <a:gd name="T8" fmla="*/ 1 w 154"/>
                <a:gd name="T9" fmla="*/ 1 h 141"/>
                <a:gd name="T10" fmla="*/ 1 w 154"/>
                <a:gd name="T11" fmla="*/ 1 h 141"/>
                <a:gd name="T12" fmla="*/ 0 w 154"/>
                <a:gd name="T13" fmla="*/ 1 h 141"/>
                <a:gd name="T14" fmla="*/ 0 w 154"/>
                <a:gd name="T15" fmla="*/ 0 h 141"/>
                <a:gd name="T16" fmla="*/ 1 w 154"/>
                <a:gd name="T17" fmla="*/ 0 h 141"/>
                <a:gd name="T18" fmla="*/ 0 w 154"/>
                <a:gd name="T19" fmla="*/ 0 h 141"/>
                <a:gd name="T20" fmla="*/ 0 w 154"/>
                <a:gd name="T21" fmla="*/ 0 h 141"/>
                <a:gd name="T22" fmla="*/ 1 w 154"/>
                <a:gd name="T23" fmla="*/ 0 h 141"/>
                <a:gd name="T24" fmla="*/ 2 w 154"/>
                <a:gd name="T25" fmla="*/ 0 h 141"/>
                <a:gd name="T26" fmla="*/ 2 w 154"/>
                <a:gd name="T27" fmla="*/ 1 h 1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" h="141">
                  <a:moveTo>
                    <a:pt x="154" y="141"/>
                  </a:moveTo>
                  <a:lnTo>
                    <a:pt x="128" y="141"/>
                  </a:lnTo>
                  <a:lnTo>
                    <a:pt x="102" y="140"/>
                  </a:lnTo>
                  <a:lnTo>
                    <a:pt x="77" y="138"/>
                  </a:lnTo>
                  <a:lnTo>
                    <a:pt x="52" y="137"/>
                  </a:lnTo>
                  <a:lnTo>
                    <a:pt x="26" y="136"/>
                  </a:lnTo>
                  <a:lnTo>
                    <a:pt x="0" y="135"/>
                  </a:lnTo>
                  <a:lnTo>
                    <a:pt x="0" y="72"/>
                  </a:lnTo>
                  <a:lnTo>
                    <a:pt x="2" y="72"/>
                  </a:lnTo>
                  <a:lnTo>
                    <a:pt x="0" y="70"/>
                  </a:lnTo>
                  <a:lnTo>
                    <a:pt x="0" y="67"/>
                  </a:lnTo>
                  <a:lnTo>
                    <a:pt x="91" y="0"/>
                  </a:lnTo>
                  <a:lnTo>
                    <a:pt x="154" y="85"/>
                  </a:lnTo>
                  <a:lnTo>
                    <a:pt x="154" y="14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25" name="Rectangle 3870"/>
            <p:cNvSpPr>
              <a:spLocks noChangeArrowheads="1"/>
            </p:cNvSpPr>
            <p:nvPr/>
          </p:nvSpPr>
          <p:spPr bwMode="auto">
            <a:xfrm>
              <a:off x="3861" y="1685"/>
              <a:ext cx="420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26" name="Rectangle 3871"/>
            <p:cNvSpPr>
              <a:spLocks noChangeArrowheads="1"/>
            </p:cNvSpPr>
            <p:nvPr/>
          </p:nvSpPr>
          <p:spPr bwMode="auto">
            <a:xfrm>
              <a:off x="3861" y="2209"/>
              <a:ext cx="420" cy="1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27" name="Rectangle 3872"/>
            <p:cNvSpPr>
              <a:spLocks noChangeArrowheads="1"/>
            </p:cNvSpPr>
            <p:nvPr/>
          </p:nvSpPr>
          <p:spPr bwMode="auto">
            <a:xfrm>
              <a:off x="3861" y="2080"/>
              <a:ext cx="420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28" name="Rectangle 3873"/>
            <p:cNvSpPr>
              <a:spLocks noChangeArrowheads="1"/>
            </p:cNvSpPr>
            <p:nvPr/>
          </p:nvSpPr>
          <p:spPr bwMode="auto">
            <a:xfrm>
              <a:off x="3861" y="1946"/>
              <a:ext cx="420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29" name="Rectangle 3874"/>
            <p:cNvSpPr>
              <a:spLocks noChangeArrowheads="1"/>
            </p:cNvSpPr>
            <p:nvPr/>
          </p:nvSpPr>
          <p:spPr bwMode="auto">
            <a:xfrm>
              <a:off x="3861" y="1815"/>
              <a:ext cx="420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30" name="Rectangle 3875"/>
            <p:cNvSpPr>
              <a:spLocks noChangeArrowheads="1"/>
            </p:cNvSpPr>
            <p:nvPr/>
          </p:nvSpPr>
          <p:spPr bwMode="auto">
            <a:xfrm>
              <a:off x="3861" y="1697"/>
              <a:ext cx="420" cy="11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31" name="Rectangle 3876"/>
            <p:cNvSpPr>
              <a:spLocks noChangeArrowheads="1"/>
            </p:cNvSpPr>
            <p:nvPr/>
          </p:nvSpPr>
          <p:spPr bwMode="auto">
            <a:xfrm>
              <a:off x="3861" y="1826"/>
              <a:ext cx="420" cy="120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32" name="Rectangle 3877"/>
            <p:cNvSpPr>
              <a:spLocks noChangeArrowheads="1"/>
            </p:cNvSpPr>
            <p:nvPr/>
          </p:nvSpPr>
          <p:spPr bwMode="auto">
            <a:xfrm>
              <a:off x="3861" y="1957"/>
              <a:ext cx="420" cy="12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33" name="Rectangle 3878"/>
            <p:cNvSpPr>
              <a:spLocks noChangeArrowheads="1"/>
            </p:cNvSpPr>
            <p:nvPr/>
          </p:nvSpPr>
          <p:spPr bwMode="auto">
            <a:xfrm>
              <a:off x="3861" y="2092"/>
              <a:ext cx="420" cy="11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34" name="Freeform 3879"/>
            <p:cNvSpPr>
              <a:spLocks/>
            </p:cNvSpPr>
            <p:nvPr/>
          </p:nvSpPr>
          <p:spPr bwMode="auto">
            <a:xfrm>
              <a:off x="3861" y="2228"/>
              <a:ext cx="420" cy="136"/>
            </a:xfrm>
            <a:custGeom>
              <a:avLst/>
              <a:gdLst>
                <a:gd name="T0" fmla="*/ 7 w 840"/>
                <a:gd name="T1" fmla="*/ 0 h 272"/>
                <a:gd name="T2" fmla="*/ 0 w 840"/>
                <a:gd name="T3" fmla="*/ 0 h 272"/>
                <a:gd name="T4" fmla="*/ 0 w 840"/>
                <a:gd name="T5" fmla="*/ 2 h 272"/>
                <a:gd name="T6" fmla="*/ 1 w 840"/>
                <a:gd name="T7" fmla="*/ 2 h 272"/>
                <a:gd name="T8" fmla="*/ 2 w 840"/>
                <a:gd name="T9" fmla="*/ 2 h 272"/>
                <a:gd name="T10" fmla="*/ 3 w 840"/>
                <a:gd name="T11" fmla="*/ 2 h 272"/>
                <a:gd name="T12" fmla="*/ 3 w 840"/>
                <a:gd name="T13" fmla="*/ 2 h 272"/>
                <a:gd name="T14" fmla="*/ 4 w 840"/>
                <a:gd name="T15" fmla="*/ 2 h 272"/>
                <a:gd name="T16" fmla="*/ 4 w 840"/>
                <a:gd name="T17" fmla="*/ 2 h 272"/>
                <a:gd name="T18" fmla="*/ 5 w 840"/>
                <a:gd name="T19" fmla="*/ 2 h 272"/>
                <a:gd name="T20" fmla="*/ 5 w 840"/>
                <a:gd name="T21" fmla="*/ 2 h 272"/>
                <a:gd name="T22" fmla="*/ 6 w 840"/>
                <a:gd name="T23" fmla="*/ 2 h 272"/>
                <a:gd name="T24" fmla="*/ 6 w 840"/>
                <a:gd name="T25" fmla="*/ 3 h 272"/>
                <a:gd name="T26" fmla="*/ 7 w 840"/>
                <a:gd name="T27" fmla="*/ 3 h 272"/>
                <a:gd name="T28" fmla="*/ 7 w 840"/>
                <a:gd name="T29" fmla="*/ 3 h 272"/>
                <a:gd name="T30" fmla="*/ 7 w 840"/>
                <a:gd name="T31" fmla="*/ 0 h 2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40" h="272">
                  <a:moveTo>
                    <a:pt x="840" y="0"/>
                  </a:moveTo>
                  <a:lnTo>
                    <a:pt x="0" y="0"/>
                  </a:lnTo>
                  <a:lnTo>
                    <a:pt x="0" y="240"/>
                  </a:lnTo>
                  <a:lnTo>
                    <a:pt x="96" y="239"/>
                  </a:lnTo>
                  <a:lnTo>
                    <a:pt x="191" y="239"/>
                  </a:lnTo>
                  <a:lnTo>
                    <a:pt x="287" y="239"/>
                  </a:lnTo>
                  <a:lnTo>
                    <a:pt x="358" y="240"/>
                  </a:lnTo>
                  <a:lnTo>
                    <a:pt x="428" y="242"/>
                  </a:lnTo>
                  <a:lnTo>
                    <a:pt x="499" y="244"/>
                  </a:lnTo>
                  <a:lnTo>
                    <a:pt x="568" y="247"/>
                  </a:lnTo>
                  <a:lnTo>
                    <a:pt x="624" y="250"/>
                  </a:lnTo>
                  <a:lnTo>
                    <a:pt x="678" y="255"/>
                  </a:lnTo>
                  <a:lnTo>
                    <a:pt x="733" y="260"/>
                  </a:lnTo>
                  <a:lnTo>
                    <a:pt x="787" y="265"/>
                  </a:lnTo>
                  <a:lnTo>
                    <a:pt x="840" y="2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35" name="Line 3880"/>
            <p:cNvSpPr>
              <a:spLocks noChangeShapeType="1"/>
            </p:cNvSpPr>
            <p:nvPr/>
          </p:nvSpPr>
          <p:spPr bwMode="auto">
            <a:xfrm>
              <a:off x="4281" y="1674"/>
              <a:ext cx="1" cy="11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36" name="Freeform 3881"/>
            <p:cNvSpPr>
              <a:spLocks/>
            </p:cNvSpPr>
            <p:nvPr/>
          </p:nvSpPr>
          <p:spPr bwMode="auto">
            <a:xfrm>
              <a:off x="3805" y="2486"/>
              <a:ext cx="56" cy="319"/>
            </a:xfrm>
            <a:custGeom>
              <a:avLst/>
              <a:gdLst>
                <a:gd name="T0" fmla="*/ 0 w 111"/>
                <a:gd name="T1" fmla="*/ 1 h 638"/>
                <a:gd name="T2" fmla="*/ 0 w 111"/>
                <a:gd name="T3" fmla="*/ 5 h 638"/>
                <a:gd name="T4" fmla="*/ 1 w 111"/>
                <a:gd name="T5" fmla="*/ 5 h 638"/>
                <a:gd name="T6" fmla="*/ 1 w 111"/>
                <a:gd name="T7" fmla="*/ 5 h 638"/>
                <a:gd name="T8" fmla="*/ 1 w 111"/>
                <a:gd name="T9" fmla="*/ 0 h 638"/>
                <a:gd name="T10" fmla="*/ 1 w 111"/>
                <a:gd name="T11" fmla="*/ 1 h 638"/>
                <a:gd name="T12" fmla="*/ 1 w 111"/>
                <a:gd name="T13" fmla="*/ 1 h 638"/>
                <a:gd name="T14" fmla="*/ 1 w 111"/>
                <a:gd name="T15" fmla="*/ 1 h 638"/>
                <a:gd name="T16" fmla="*/ 1 w 111"/>
                <a:gd name="T17" fmla="*/ 1 h 638"/>
                <a:gd name="T18" fmla="*/ 1 w 111"/>
                <a:gd name="T19" fmla="*/ 1 h 638"/>
                <a:gd name="T20" fmla="*/ 0 w 111"/>
                <a:gd name="T21" fmla="*/ 1 h 6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1" h="638">
                  <a:moveTo>
                    <a:pt x="0" y="14"/>
                  </a:moveTo>
                  <a:lnTo>
                    <a:pt x="0" y="621"/>
                  </a:lnTo>
                  <a:lnTo>
                    <a:pt x="18" y="638"/>
                  </a:lnTo>
                  <a:lnTo>
                    <a:pt x="111" y="638"/>
                  </a:lnTo>
                  <a:lnTo>
                    <a:pt x="111" y="0"/>
                  </a:lnTo>
                  <a:lnTo>
                    <a:pt x="92" y="3"/>
                  </a:lnTo>
                  <a:lnTo>
                    <a:pt x="73" y="5"/>
                  </a:lnTo>
                  <a:lnTo>
                    <a:pt x="54" y="8"/>
                  </a:lnTo>
                  <a:lnTo>
                    <a:pt x="36" y="10"/>
                  </a:lnTo>
                  <a:lnTo>
                    <a:pt x="18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37" name="Freeform 3882"/>
            <p:cNvSpPr>
              <a:spLocks/>
            </p:cNvSpPr>
            <p:nvPr/>
          </p:nvSpPr>
          <p:spPr bwMode="auto">
            <a:xfrm>
              <a:off x="3805" y="2348"/>
              <a:ext cx="56" cy="144"/>
            </a:xfrm>
            <a:custGeom>
              <a:avLst/>
              <a:gdLst>
                <a:gd name="T0" fmla="*/ 0 w 111"/>
                <a:gd name="T1" fmla="*/ 0 h 289"/>
                <a:gd name="T2" fmla="*/ 0 w 111"/>
                <a:gd name="T3" fmla="*/ 2 h 289"/>
                <a:gd name="T4" fmla="*/ 1 w 111"/>
                <a:gd name="T5" fmla="*/ 2 h 289"/>
                <a:gd name="T6" fmla="*/ 1 w 111"/>
                <a:gd name="T7" fmla="*/ 2 h 289"/>
                <a:gd name="T8" fmla="*/ 1 w 111"/>
                <a:gd name="T9" fmla="*/ 2 h 289"/>
                <a:gd name="T10" fmla="*/ 1 w 111"/>
                <a:gd name="T11" fmla="*/ 2 h 289"/>
                <a:gd name="T12" fmla="*/ 1 w 111"/>
                <a:gd name="T13" fmla="*/ 2 h 289"/>
                <a:gd name="T14" fmla="*/ 1 w 111"/>
                <a:gd name="T15" fmla="*/ 2 h 289"/>
                <a:gd name="T16" fmla="*/ 1 w 111"/>
                <a:gd name="T17" fmla="*/ 0 h 289"/>
                <a:gd name="T18" fmla="*/ 1 w 111"/>
                <a:gd name="T19" fmla="*/ 0 h 289"/>
                <a:gd name="T20" fmla="*/ 1 w 111"/>
                <a:gd name="T21" fmla="*/ 0 h 289"/>
                <a:gd name="T22" fmla="*/ 1 w 111"/>
                <a:gd name="T23" fmla="*/ 0 h 289"/>
                <a:gd name="T24" fmla="*/ 0 w 111"/>
                <a:gd name="T25" fmla="*/ 0 h 2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1" h="289">
                  <a:moveTo>
                    <a:pt x="0" y="0"/>
                  </a:moveTo>
                  <a:lnTo>
                    <a:pt x="0" y="289"/>
                  </a:lnTo>
                  <a:lnTo>
                    <a:pt x="18" y="287"/>
                  </a:lnTo>
                  <a:lnTo>
                    <a:pt x="36" y="285"/>
                  </a:lnTo>
                  <a:lnTo>
                    <a:pt x="54" y="283"/>
                  </a:lnTo>
                  <a:lnTo>
                    <a:pt x="73" y="280"/>
                  </a:lnTo>
                  <a:lnTo>
                    <a:pt x="92" y="278"/>
                  </a:lnTo>
                  <a:lnTo>
                    <a:pt x="111" y="275"/>
                  </a:lnTo>
                  <a:lnTo>
                    <a:pt x="111" y="7"/>
                  </a:lnTo>
                  <a:lnTo>
                    <a:pt x="95" y="0"/>
                  </a:lnTo>
                  <a:lnTo>
                    <a:pt x="63" y="0"/>
                  </a:lnTo>
                  <a:lnTo>
                    <a:pt x="3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38" name="Line 3883"/>
            <p:cNvSpPr>
              <a:spLocks noChangeShapeType="1"/>
            </p:cNvSpPr>
            <p:nvPr/>
          </p:nvSpPr>
          <p:spPr bwMode="auto">
            <a:xfrm flipV="1">
              <a:off x="3861" y="1660"/>
              <a:ext cx="1" cy="11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39" name="Freeform 3884"/>
            <p:cNvSpPr>
              <a:spLocks/>
            </p:cNvSpPr>
            <p:nvPr/>
          </p:nvSpPr>
          <p:spPr bwMode="auto">
            <a:xfrm>
              <a:off x="3725" y="2493"/>
              <a:ext cx="66" cy="312"/>
            </a:xfrm>
            <a:custGeom>
              <a:avLst/>
              <a:gdLst>
                <a:gd name="T0" fmla="*/ 0 w 133"/>
                <a:gd name="T1" fmla="*/ 5 h 622"/>
                <a:gd name="T2" fmla="*/ 0 w 133"/>
                <a:gd name="T3" fmla="*/ 1 h 622"/>
                <a:gd name="T4" fmla="*/ 0 w 133"/>
                <a:gd name="T5" fmla="*/ 1 h 622"/>
                <a:gd name="T6" fmla="*/ 0 w 133"/>
                <a:gd name="T7" fmla="*/ 1 h 622"/>
                <a:gd name="T8" fmla="*/ 0 w 133"/>
                <a:gd name="T9" fmla="*/ 1 h 622"/>
                <a:gd name="T10" fmla="*/ 0 w 133"/>
                <a:gd name="T11" fmla="*/ 1 h 622"/>
                <a:gd name="T12" fmla="*/ 0 w 133"/>
                <a:gd name="T13" fmla="*/ 1 h 622"/>
                <a:gd name="T14" fmla="*/ 0 w 133"/>
                <a:gd name="T15" fmla="*/ 1 h 622"/>
                <a:gd name="T16" fmla="*/ 0 w 133"/>
                <a:gd name="T17" fmla="*/ 1 h 622"/>
                <a:gd name="T18" fmla="*/ 1 w 133"/>
                <a:gd name="T19" fmla="*/ 0 h 622"/>
                <a:gd name="T20" fmla="*/ 1 w 133"/>
                <a:gd name="T21" fmla="*/ 5 h 622"/>
                <a:gd name="T22" fmla="*/ 0 w 133"/>
                <a:gd name="T23" fmla="*/ 5 h 622"/>
                <a:gd name="T24" fmla="*/ 0 w 133"/>
                <a:gd name="T25" fmla="*/ 5 h 6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3" h="622">
                  <a:moveTo>
                    <a:pt x="0" y="622"/>
                  </a:moveTo>
                  <a:lnTo>
                    <a:pt x="0" y="5"/>
                  </a:lnTo>
                  <a:lnTo>
                    <a:pt x="14" y="5"/>
                  </a:lnTo>
                  <a:lnTo>
                    <a:pt x="29" y="5"/>
                  </a:lnTo>
                  <a:lnTo>
                    <a:pt x="44" y="5"/>
                  </a:lnTo>
                  <a:lnTo>
                    <a:pt x="59" y="5"/>
                  </a:lnTo>
                  <a:lnTo>
                    <a:pt x="73" y="4"/>
                  </a:lnTo>
                  <a:lnTo>
                    <a:pt x="87" y="3"/>
                  </a:lnTo>
                  <a:lnTo>
                    <a:pt x="110" y="2"/>
                  </a:lnTo>
                  <a:lnTo>
                    <a:pt x="133" y="0"/>
                  </a:lnTo>
                  <a:lnTo>
                    <a:pt x="133" y="590"/>
                  </a:lnTo>
                  <a:lnTo>
                    <a:pt x="103" y="622"/>
                  </a:lnTo>
                  <a:lnTo>
                    <a:pt x="0" y="62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40" name="Freeform 3885"/>
            <p:cNvSpPr>
              <a:spLocks/>
            </p:cNvSpPr>
            <p:nvPr/>
          </p:nvSpPr>
          <p:spPr bwMode="auto">
            <a:xfrm>
              <a:off x="3725" y="2346"/>
              <a:ext cx="66" cy="106"/>
            </a:xfrm>
            <a:custGeom>
              <a:avLst/>
              <a:gdLst>
                <a:gd name="T0" fmla="*/ 1 w 133"/>
                <a:gd name="T1" fmla="*/ 0 h 213"/>
                <a:gd name="T2" fmla="*/ 1 w 133"/>
                <a:gd name="T3" fmla="*/ 1 h 213"/>
                <a:gd name="T4" fmla="*/ 0 w 133"/>
                <a:gd name="T5" fmla="*/ 1 h 213"/>
                <a:gd name="T6" fmla="*/ 0 w 133"/>
                <a:gd name="T7" fmla="*/ 1 h 213"/>
                <a:gd name="T8" fmla="*/ 0 w 133"/>
                <a:gd name="T9" fmla="*/ 0 h 213"/>
                <a:gd name="T10" fmla="*/ 0 w 133"/>
                <a:gd name="T11" fmla="*/ 0 h 213"/>
                <a:gd name="T12" fmla="*/ 0 w 133"/>
                <a:gd name="T13" fmla="*/ 0 h 213"/>
                <a:gd name="T14" fmla="*/ 0 w 133"/>
                <a:gd name="T15" fmla="*/ 0 h 213"/>
                <a:gd name="T16" fmla="*/ 0 w 133"/>
                <a:gd name="T17" fmla="*/ 0 h 213"/>
                <a:gd name="T18" fmla="*/ 0 w 133"/>
                <a:gd name="T19" fmla="*/ 0 h 213"/>
                <a:gd name="T20" fmla="*/ 0 w 133"/>
                <a:gd name="T21" fmla="*/ 0 h 213"/>
                <a:gd name="T22" fmla="*/ 0 w 133"/>
                <a:gd name="T23" fmla="*/ 0 h 213"/>
                <a:gd name="T24" fmla="*/ 1 w 133"/>
                <a:gd name="T25" fmla="*/ 0 h 2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3" h="213">
                  <a:moveTo>
                    <a:pt x="133" y="5"/>
                  </a:moveTo>
                  <a:lnTo>
                    <a:pt x="133" y="155"/>
                  </a:lnTo>
                  <a:lnTo>
                    <a:pt x="52" y="213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9" y="3"/>
                  </a:lnTo>
                  <a:lnTo>
                    <a:pt x="43" y="3"/>
                  </a:lnTo>
                  <a:lnTo>
                    <a:pt x="59" y="4"/>
                  </a:lnTo>
                  <a:lnTo>
                    <a:pt x="73" y="4"/>
                  </a:lnTo>
                  <a:lnTo>
                    <a:pt x="87" y="5"/>
                  </a:lnTo>
                  <a:lnTo>
                    <a:pt x="110" y="5"/>
                  </a:lnTo>
                  <a:lnTo>
                    <a:pt x="133" y="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41" name="Freeform 3886"/>
            <p:cNvSpPr>
              <a:spLocks/>
            </p:cNvSpPr>
            <p:nvPr/>
          </p:nvSpPr>
          <p:spPr bwMode="auto">
            <a:xfrm>
              <a:off x="3725" y="2417"/>
              <a:ext cx="66" cy="79"/>
            </a:xfrm>
            <a:custGeom>
              <a:avLst/>
              <a:gdLst>
                <a:gd name="T0" fmla="*/ 0 w 133"/>
                <a:gd name="T1" fmla="*/ 0 h 159"/>
                <a:gd name="T2" fmla="*/ 0 w 133"/>
                <a:gd name="T3" fmla="*/ 0 h 159"/>
                <a:gd name="T4" fmla="*/ 0 w 133"/>
                <a:gd name="T5" fmla="*/ 1 h 159"/>
                <a:gd name="T6" fmla="*/ 0 w 133"/>
                <a:gd name="T7" fmla="*/ 1 h 159"/>
                <a:gd name="T8" fmla="*/ 0 w 133"/>
                <a:gd name="T9" fmla="*/ 1 h 159"/>
                <a:gd name="T10" fmla="*/ 0 w 133"/>
                <a:gd name="T11" fmla="*/ 1 h 159"/>
                <a:gd name="T12" fmla="*/ 0 w 133"/>
                <a:gd name="T13" fmla="*/ 1 h 159"/>
                <a:gd name="T14" fmla="*/ 0 w 133"/>
                <a:gd name="T15" fmla="*/ 1 h 159"/>
                <a:gd name="T16" fmla="*/ 0 w 133"/>
                <a:gd name="T17" fmla="*/ 1 h 159"/>
                <a:gd name="T18" fmla="*/ 0 w 133"/>
                <a:gd name="T19" fmla="*/ 1 h 159"/>
                <a:gd name="T20" fmla="*/ 1 w 133"/>
                <a:gd name="T21" fmla="*/ 1 h 159"/>
                <a:gd name="T22" fmla="*/ 1 w 133"/>
                <a:gd name="T23" fmla="*/ 0 h 159"/>
                <a:gd name="T24" fmla="*/ 0 w 133"/>
                <a:gd name="T25" fmla="*/ 0 h 1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3" h="159">
                  <a:moveTo>
                    <a:pt x="80" y="108"/>
                  </a:moveTo>
                  <a:lnTo>
                    <a:pt x="0" y="0"/>
                  </a:lnTo>
                  <a:lnTo>
                    <a:pt x="0" y="159"/>
                  </a:lnTo>
                  <a:lnTo>
                    <a:pt x="14" y="159"/>
                  </a:lnTo>
                  <a:lnTo>
                    <a:pt x="29" y="159"/>
                  </a:lnTo>
                  <a:lnTo>
                    <a:pt x="44" y="159"/>
                  </a:lnTo>
                  <a:lnTo>
                    <a:pt x="59" y="159"/>
                  </a:lnTo>
                  <a:lnTo>
                    <a:pt x="73" y="158"/>
                  </a:lnTo>
                  <a:lnTo>
                    <a:pt x="87" y="157"/>
                  </a:lnTo>
                  <a:lnTo>
                    <a:pt x="110" y="156"/>
                  </a:lnTo>
                  <a:lnTo>
                    <a:pt x="133" y="154"/>
                  </a:lnTo>
                  <a:lnTo>
                    <a:pt x="133" y="69"/>
                  </a:lnTo>
                  <a:lnTo>
                    <a:pt x="80" y="10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42" name="Rectangle 3887"/>
            <p:cNvSpPr>
              <a:spLocks noChangeArrowheads="1"/>
            </p:cNvSpPr>
            <p:nvPr/>
          </p:nvSpPr>
          <p:spPr bwMode="auto">
            <a:xfrm>
              <a:off x="3305" y="1685"/>
              <a:ext cx="420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3" name="Rectangle 3888"/>
            <p:cNvSpPr>
              <a:spLocks noChangeArrowheads="1"/>
            </p:cNvSpPr>
            <p:nvPr/>
          </p:nvSpPr>
          <p:spPr bwMode="auto">
            <a:xfrm>
              <a:off x="3305" y="2209"/>
              <a:ext cx="420" cy="19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4" name="Rectangle 3889"/>
            <p:cNvSpPr>
              <a:spLocks noChangeArrowheads="1"/>
            </p:cNvSpPr>
            <p:nvPr/>
          </p:nvSpPr>
          <p:spPr bwMode="auto">
            <a:xfrm>
              <a:off x="3305" y="2080"/>
              <a:ext cx="420" cy="12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5" name="Rectangle 3890"/>
            <p:cNvSpPr>
              <a:spLocks noChangeArrowheads="1"/>
            </p:cNvSpPr>
            <p:nvPr/>
          </p:nvSpPr>
          <p:spPr bwMode="auto">
            <a:xfrm>
              <a:off x="3305" y="1946"/>
              <a:ext cx="420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6" name="Rectangle 3891"/>
            <p:cNvSpPr>
              <a:spLocks noChangeArrowheads="1"/>
            </p:cNvSpPr>
            <p:nvPr/>
          </p:nvSpPr>
          <p:spPr bwMode="auto">
            <a:xfrm>
              <a:off x="3305" y="1815"/>
              <a:ext cx="420" cy="11"/>
            </a:xfrm>
            <a:prstGeom prst="rect">
              <a:avLst/>
            </a:prstGeom>
            <a:solidFill>
              <a:srgbClr val="373146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7" name="Rectangle 3892"/>
            <p:cNvSpPr>
              <a:spLocks noChangeArrowheads="1"/>
            </p:cNvSpPr>
            <p:nvPr/>
          </p:nvSpPr>
          <p:spPr bwMode="auto">
            <a:xfrm>
              <a:off x="3305" y="2092"/>
              <a:ext cx="420" cy="117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8" name="Rectangle 3893"/>
            <p:cNvSpPr>
              <a:spLocks noChangeArrowheads="1"/>
            </p:cNvSpPr>
            <p:nvPr/>
          </p:nvSpPr>
          <p:spPr bwMode="auto">
            <a:xfrm>
              <a:off x="3305" y="1957"/>
              <a:ext cx="420" cy="123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49" name="Rectangle 3894"/>
            <p:cNvSpPr>
              <a:spLocks noChangeArrowheads="1"/>
            </p:cNvSpPr>
            <p:nvPr/>
          </p:nvSpPr>
          <p:spPr bwMode="auto">
            <a:xfrm>
              <a:off x="3305" y="1826"/>
              <a:ext cx="420" cy="120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50" name="Rectangle 3895"/>
            <p:cNvSpPr>
              <a:spLocks noChangeArrowheads="1"/>
            </p:cNvSpPr>
            <p:nvPr/>
          </p:nvSpPr>
          <p:spPr bwMode="auto">
            <a:xfrm>
              <a:off x="3305" y="1697"/>
              <a:ext cx="420" cy="118"/>
            </a:xfrm>
            <a:prstGeom prst="rect">
              <a:avLst/>
            </a:prstGeom>
            <a:solidFill>
              <a:srgbClr val="826F6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651" name="Freeform 3896"/>
            <p:cNvSpPr>
              <a:spLocks/>
            </p:cNvSpPr>
            <p:nvPr/>
          </p:nvSpPr>
          <p:spPr bwMode="auto">
            <a:xfrm>
              <a:off x="3305" y="2228"/>
              <a:ext cx="420" cy="118"/>
            </a:xfrm>
            <a:custGeom>
              <a:avLst/>
              <a:gdLst>
                <a:gd name="T0" fmla="*/ 7 w 840"/>
                <a:gd name="T1" fmla="*/ 2 h 235"/>
                <a:gd name="T2" fmla="*/ 7 w 840"/>
                <a:gd name="T3" fmla="*/ 2 h 235"/>
                <a:gd name="T4" fmla="*/ 7 w 840"/>
                <a:gd name="T5" fmla="*/ 2 h 235"/>
                <a:gd name="T6" fmla="*/ 7 w 840"/>
                <a:gd name="T7" fmla="*/ 2 h 235"/>
                <a:gd name="T8" fmla="*/ 7 w 840"/>
                <a:gd name="T9" fmla="*/ 2 h 235"/>
                <a:gd name="T10" fmla="*/ 7 w 840"/>
                <a:gd name="T11" fmla="*/ 2 h 235"/>
                <a:gd name="T12" fmla="*/ 7 w 840"/>
                <a:gd name="T13" fmla="*/ 2 h 235"/>
                <a:gd name="T14" fmla="*/ 7 w 840"/>
                <a:gd name="T15" fmla="*/ 2 h 235"/>
                <a:gd name="T16" fmla="*/ 7 w 840"/>
                <a:gd name="T17" fmla="*/ 2 h 235"/>
                <a:gd name="T18" fmla="*/ 6 w 840"/>
                <a:gd name="T19" fmla="*/ 2 h 235"/>
                <a:gd name="T20" fmla="*/ 6 w 840"/>
                <a:gd name="T21" fmla="*/ 2 h 235"/>
                <a:gd name="T22" fmla="*/ 6 w 840"/>
                <a:gd name="T23" fmla="*/ 2 h 235"/>
                <a:gd name="T24" fmla="*/ 6 w 840"/>
                <a:gd name="T25" fmla="*/ 2 h 235"/>
                <a:gd name="T26" fmla="*/ 6 w 840"/>
                <a:gd name="T27" fmla="*/ 2 h 235"/>
                <a:gd name="T28" fmla="*/ 6 w 840"/>
                <a:gd name="T29" fmla="*/ 2 h 235"/>
                <a:gd name="T30" fmla="*/ 5 w 840"/>
                <a:gd name="T31" fmla="*/ 2 h 235"/>
                <a:gd name="T32" fmla="*/ 5 w 840"/>
                <a:gd name="T33" fmla="*/ 2 h 235"/>
                <a:gd name="T34" fmla="*/ 5 w 840"/>
                <a:gd name="T35" fmla="*/ 2 h 235"/>
                <a:gd name="T36" fmla="*/ 5 w 840"/>
                <a:gd name="T37" fmla="*/ 2 h 235"/>
                <a:gd name="T38" fmla="*/ 5 w 840"/>
                <a:gd name="T39" fmla="*/ 2 h 235"/>
                <a:gd name="T40" fmla="*/ 4 w 840"/>
                <a:gd name="T41" fmla="*/ 2 h 235"/>
                <a:gd name="T42" fmla="*/ 4 w 840"/>
                <a:gd name="T43" fmla="*/ 2 h 235"/>
                <a:gd name="T44" fmla="*/ 4 w 840"/>
                <a:gd name="T45" fmla="*/ 2 h 235"/>
                <a:gd name="T46" fmla="*/ 4 w 840"/>
                <a:gd name="T47" fmla="*/ 2 h 235"/>
                <a:gd name="T48" fmla="*/ 3 w 840"/>
                <a:gd name="T49" fmla="*/ 2 h 235"/>
                <a:gd name="T50" fmla="*/ 3 w 840"/>
                <a:gd name="T51" fmla="*/ 2 h 235"/>
                <a:gd name="T52" fmla="*/ 3 w 840"/>
                <a:gd name="T53" fmla="*/ 2 h 235"/>
                <a:gd name="T54" fmla="*/ 3 w 840"/>
                <a:gd name="T55" fmla="*/ 2 h 235"/>
                <a:gd name="T56" fmla="*/ 2 w 840"/>
                <a:gd name="T57" fmla="*/ 2 h 235"/>
                <a:gd name="T58" fmla="*/ 2 w 840"/>
                <a:gd name="T59" fmla="*/ 2 h 235"/>
                <a:gd name="T60" fmla="*/ 2 w 840"/>
                <a:gd name="T61" fmla="*/ 2 h 235"/>
                <a:gd name="T62" fmla="*/ 2 w 840"/>
                <a:gd name="T63" fmla="*/ 2 h 235"/>
                <a:gd name="T64" fmla="*/ 2 w 840"/>
                <a:gd name="T65" fmla="*/ 2 h 235"/>
                <a:gd name="T66" fmla="*/ 1 w 840"/>
                <a:gd name="T67" fmla="*/ 2 h 235"/>
                <a:gd name="T68" fmla="*/ 1 w 840"/>
                <a:gd name="T69" fmla="*/ 2 h 235"/>
                <a:gd name="T70" fmla="*/ 1 w 840"/>
                <a:gd name="T71" fmla="*/ 2 h 235"/>
                <a:gd name="T72" fmla="*/ 1 w 840"/>
                <a:gd name="T73" fmla="*/ 2 h 235"/>
                <a:gd name="T74" fmla="*/ 0 w 840"/>
                <a:gd name="T75" fmla="*/ 2 h 235"/>
                <a:gd name="T76" fmla="*/ 0 w 840"/>
                <a:gd name="T77" fmla="*/ 0 h 235"/>
                <a:gd name="T78" fmla="*/ 7 w 840"/>
                <a:gd name="T79" fmla="*/ 0 h 235"/>
                <a:gd name="T80" fmla="*/ 7 w 840"/>
                <a:gd name="T81" fmla="*/ 2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840" h="235">
                  <a:moveTo>
                    <a:pt x="840" y="235"/>
                  </a:moveTo>
                  <a:lnTo>
                    <a:pt x="835" y="235"/>
                  </a:lnTo>
                  <a:lnTo>
                    <a:pt x="830" y="234"/>
                  </a:lnTo>
                  <a:lnTo>
                    <a:pt x="824" y="234"/>
                  </a:lnTo>
                  <a:lnTo>
                    <a:pt x="819" y="233"/>
                  </a:lnTo>
                  <a:lnTo>
                    <a:pt x="814" y="232"/>
                  </a:lnTo>
                  <a:lnTo>
                    <a:pt x="809" y="232"/>
                  </a:lnTo>
                  <a:lnTo>
                    <a:pt x="789" y="228"/>
                  </a:lnTo>
                  <a:lnTo>
                    <a:pt x="770" y="225"/>
                  </a:lnTo>
                  <a:lnTo>
                    <a:pt x="750" y="220"/>
                  </a:lnTo>
                  <a:lnTo>
                    <a:pt x="732" y="215"/>
                  </a:lnTo>
                  <a:lnTo>
                    <a:pt x="712" y="210"/>
                  </a:lnTo>
                  <a:lnTo>
                    <a:pt x="692" y="205"/>
                  </a:lnTo>
                  <a:lnTo>
                    <a:pt x="674" y="201"/>
                  </a:lnTo>
                  <a:lnTo>
                    <a:pt x="654" y="196"/>
                  </a:lnTo>
                  <a:lnTo>
                    <a:pt x="635" y="192"/>
                  </a:lnTo>
                  <a:lnTo>
                    <a:pt x="610" y="187"/>
                  </a:lnTo>
                  <a:lnTo>
                    <a:pt x="585" y="182"/>
                  </a:lnTo>
                  <a:lnTo>
                    <a:pt x="560" y="178"/>
                  </a:lnTo>
                  <a:lnTo>
                    <a:pt x="535" y="175"/>
                  </a:lnTo>
                  <a:lnTo>
                    <a:pt x="509" y="172"/>
                  </a:lnTo>
                  <a:lnTo>
                    <a:pt x="477" y="169"/>
                  </a:lnTo>
                  <a:lnTo>
                    <a:pt x="445" y="167"/>
                  </a:lnTo>
                  <a:lnTo>
                    <a:pt x="412" y="166"/>
                  </a:lnTo>
                  <a:lnTo>
                    <a:pt x="380" y="166"/>
                  </a:lnTo>
                  <a:lnTo>
                    <a:pt x="348" y="166"/>
                  </a:lnTo>
                  <a:lnTo>
                    <a:pt x="316" y="167"/>
                  </a:lnTo>
                  <a:lnTo>
                    <a:pt x="284" y="168"/>
                  </a:lnTo>
                  <a:lnTo>
                    <a:pt x="252" y="170"/>
                  </a:lnTo>
                  <a:lnTo>
                    <a:pt x="223" y="173"/>
                  </a:lnTo>
                  <a:lnTo>
                    <a:pt x="196" y="175"/>
                  </a:lnTo>
                  <a:lnTo>
                    <a:pt x="167" y="178"/>
                  </a:lnTo>
                  <a:lnTo>
                    <a:pt x="139" y="182"/>
                  </a:lnTo>
                  <a:lnTo>
                    <a:pt x="111" y="186"/>
                  </a:lnTo>
                  <a:lnTo>
                    <a:pt x="83" y="190"/>
                  </a:lnTo>
                  <a:lnTo>
                    <a:pt x="55" y="193"/>
                  </a:lnTo>
                  <a:lnTo>
                    <a:pt x="27" y="197"/>
                  </a:lnTo>
                  <a:lnTo>
                    <a:pt x="0" y="200"/>
                  </a:lnTo>
                  <a:lnTo>
                    <a:pt x="0" y="0"/>
                  </a:lnTo>
                  <a:lnTo>
                    <a:pt x="840" y="0"/>
                  </a:lnTo>
                  <a:lnTo>
                    <a:pt x="840" y="235"/>
                  </a:lnTo>
                  <a:close/>
                </a:path>
              </a:pathLst>
            </a:custGeom>
            <a:solidFill>
              <a:srgbClr val="826F6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2" name="Line 3897"/>
            <p:cNvSpPr>
              <a:spLocks noChangeShapeType="1"/>
            </p:cNvSpPr>
            <p:nvPr/>
          </p:nvSpPr>
          <p:spPr bwMode="auto">
            <a:xfrm flipV="1">
              <a:off x="3725" y="1657"/>
              <a:ext cx="1" cy="11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3" name="Freeform 3898"/>
            <p:cNvSpPr>
              <a:spLocks/>
            </p:cNvSpPr>
            <p:nvPr/>
          </p:nvSpPr>
          <p:spPr bwMode="auto">
            <a:xfrm>
              <a:off x="3243" y="2441"/>
              <a:ext cx="62" cy="364"/>
            </a:xfrm>
            <a:custGeom>
              <a:avLst/>
              <a:gdLst>
                <a:gd name="T0" fmla="*/ 1 w 124"/>
                <a:gd name="T1" fmla="*/ 6 h 727"/>
                <a:gd name="T2" fmla="*/ 1 w 124"/>
                <a:gd name="T3" fmla="*/ 1 h 727"/>
                <a:gd name="T4" fmla="*/ 1 w 124"/>
                <a:gd name="T5" fmla="*/ 1 h 727"/>
                <a:gd name="T6" fmla="*/ 1 w 124"/>
                <a:gd name="T7" fmla="*/ 1 h 727"/>
                <a:gd name="T8" fmla="*/ 1 w 124"/>
                <a:gd name="T9" fmla="*/ 1 h 727"/>
                <a:gd name="T10" fmla="*/ 1 w 124"/>
                <a:gd name="T11" fmla="*/ 1 h 727"/>
                <a:gd name="T12" fmla="*/ 1 w 124"/>
                <a:gd name="T13" fmla="*/ 0 h 727"/>
                <a:gd name="T14" fmla="*/ 0 w 124"/>
                <a:gd name="T15" fmla="*/ 0 h 727"/>
                <a:gd name="T16" fmla="*/ 0 w 124"/>
                <a:gd name="T17" fmla="*/ 6 h 727"/>
                <a:gd name="T18" fmla="*/ 1 w 124"/>
                <a:gd name="T19" fmla="*/ 6 h 727"/>
                <a:gd name="T20" fmla="*/ 1 w 124"/>
                <a:gd name="T21" fmla="*/ 6 h 727"/>
                <a:gd name="T22" fmla="*/ 1 w 124"/>
                <a:gd name="T23" fmla="*/ 6 h 7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727">
                  <a:moveTo>
                    <a:pt x="124" y="727"/>
                  </a:moveTo>
                  <a:lnTo>
                    <a:pt x="124" y="2"/>
                  </a:lnTo>
                  <a:lnTo>
                    <a:pt x="103" y="2"/>
                  </a:lnTo>
                  <a:lnTo>
                    <a:pt x="82" y="1"/>
                  </a:lnTo>
                  <a:lnTo>
                    <a:pt x="62" y="1"/>
                  </a:lnTo>
                  <a:lnTo>
                    <a:pt x="41" y="1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720"/>
                  </a:lnTo>
                  <a:lnTo>
                    <a:pt x="29" y="689"/>
                  </a:lnTo>
                  <a:lnTo>
                    <a:pt x="70" y="727"/>
                  </a:lnTo>
                  <a:lnTo>
                    <a:pt x="124" y="72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4" name="Freeform 3899"/>
            <p:cNvSpPr>
              <a:spLocks/>
            </p:cNvSpPr>
            <p:nvPr/>
          </p:nvSpPr>
          <p:spPr bwMode="auto">
            <a:xfrm>
              <a:off x="3243" y="2382"/>
              <a:ext cx="62" cy="60"/>
            </a:xfrm>
            <a:custGeom>
              <a:avLst/>
              <a:gdLst>
                <a:gd name="T0" fmla="*/ 0 w 124"/>
                <a:gd name="T1" fmla="*/ 0 h 121"/>
                <a:gd name="T2" fmla="*/ 0 w 124"/>
                <a:gd name="T3" fmla="*/ 0 h 121"/>
                <a:gd name="T4" fmla="*/ 1 w 124"/>
                <a:gd name="T5" fmla="*/ 0 h 121"/>
                <a:gd name="T6" fmla="*/ 1 w 124"/>
                <a:gd name="T7" fmla="*/ 0 h 121"/>
                <a:gd name="T8" fmla="*/ 1 w 124"/>
                <a:gd name="T9" fmla="*/ 0 h 121"/>
                <a:gd name="T10" fmla="*/ 1 w 124"/>
                <a:gd name="T11" fmla="*/ 0 h 121"/>
                <a:gd name="T12" fmla="*/ 1 w 124"/>
                <a:gd name="T13" fmla="*/ 0 h 121"/>
                <a:gd name="T14" fmla="*/ 1 w 124"/>
                <a:gd name="T15" fmla="*/ 0 h 121"/>
                <a:gd name="T16" fmla="*/ 1 w 124"/>
                <a:gd name="T17" fmla="*/ 0 h 121"/>
                <a:gd name="T18" fmla="*/ 1 w 124"/>
                <a:gd name="T19" fmla="*/ 0 h 121"/>
                <a:gd name="T20" fmla="*/ 1 w 124"/>
                <a:gd name="T21" fmla="*/ 0 h 121"/>
                <a:gd name="T22" fmla="*/ 1 w 124"/>
                <a:gd name="T23" fmla="*/ 0 h 121"/>
                <a:gd name="T24" fmla="*/ 0 w 124"/>
                <a:gd name="T25" fmla="*/ 0 h 1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4" h="121">
                  <a:moveTo>
                    <a:pt x="0" y="0"/>
                  </a:moveTo>
                  <a:lnTo>
                    <a:pt x="0" y="119"/>
                  </a:lnTo>
                  <a:lnTo>
                    <a:pt x="21" y="119"/>
                  </a:lnTo>
                  <a:lnTo>
                    <a:pt x="41" y="120"/>
                  </a:lnTo>
                  <a:lnTo>
                    <a:pt x="62" y="120"/>
                  </a:lnTo>
                  <a:lnTo>
                    <a:pt x="82" y="120"/>
                  </a:lnTo>
                  <a:lnTo>
                    <a:pt x="103" y="121"/>
                  </a:lnTo>
                  <a:lnTo>
                    <a:pt x="124" y="121"/>
                  </a:lnTo>
                  <a:lnTo>
                    <a:pt x="124" y="85"/>
                  </a:lnTo>
                  <a:lnTo>
                    <a:pt x="77" y="72"/>
                  </a:lnTo>
                  <a:lnTo>
                    <a:pt x="91" y="25"/>
                  </a:lnTo>
                  <a:lnTo>
                    <a:pt x="2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5" name="Freeform 3900"/>
            <p:cNvSpPr>
              <a:spLocks/>
            </p:cNvSpPr>
            <p:nvPr/>
          </p:nvSpPr>
          <p:spPr bwMode="auto">
            <a:xfrm>
              <a:off x="3252" y="2328"/>
              <a:ext cx="53" cy="93"/>
            </a:xfrm>
            <a:custGeom>
              <a:avLst/>
              <a:gdLst>
                <a:gd name="T0" fmla="*/ 0 w 107"/>
                <a:gd name="T1" fmla="*/ 1 h 186"/>
                <a:gd name="T2" fmla="*/ 0 w 107"/>
                <a:gd name="T3" fmla="*/ 1 h 186"/>
                <a:gd name="T4" fmla="*/ 0 w 107"/>
                <a:gd name="T5" fmla="*/ 1 h 186"/>
                <a:gd name="T6" fmla="*/ 0 w 107"/>
                <a:gd name="T7" fmla="*/ 1 h 186"/>
                <a:gd name="T8" fmla="*/ 0 w 107"/>
                <a:gd name="T9" fmla="*/ 1 h 186"/>
                <a:gd name="T10" fmla="*/ 0 w 107"/>
                <a:gd name="T11" fmla="*/ 1 h 186"/>
                <a:gd name="T12" fmla="*/ 0 w 107"/>
                <a:gd name="T13" fmla="*/ 1 h 186"/>
                <a:gd name="T14" fmla="*/ 0 w 107"/>
                <a:gd name="T15" fmla="*/ 1 h 186"/>
                <a:gd name="T16" fmla="*/ 0 w 107"/>
                <a:gd name="T17" fmla="*/ 1 h 186"/>
                <a:gd name="T18" fmla="*/ 0 w 107"/>
                <a:gd name="T19" fmla="*/ 1 h 186"/>
                <a:gd name="T20" fmla="*/ 0 w 107"/>
                <a:gd name="T21" fmla="*/ 1 h 186"/>
                <a:gd name="T22" fmla="*/ 0 w 107"/>
                <a:gd name="T23" fmla="*/ 1 h 186"/>
                <a:gd name="T24" fmla="*/ 0 w 107"/>
                <a:gd name="T25" fmla="*/ 1 h 186"/>
                <a:gd name="T26" fmla="*/ 0 w 107"/>
                <a:gd name="T27" fmla="*/ 0 h 186"/>
                <a:gd name="T28" fmla="*/ 0 w 107"/>
                <a:gd name="T29" fmla="*/ 1 h 186"/>
                <a:gd name="T30" fmla="*/ 0 w 107"/>
                <a:gd name="T31" fmla="*/ 2 h 186"/>
                <a:gd name="T32" fmla="*/ 0 w 107"/>
                <a:gd name="T33" fmla="*/ 2 h 186"/>
                <a:gd name="T34" fmla="*/ 0 w 107"/>
                <a:gd name="T35" fmla="*/ 1 h 1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7" h="186">
                  <a:moveTo>
                    <a:pt x="100" y="37"/>
                  </a:moveTo>
                  <a:lnTo>
                    <a:pt x="0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13" y="8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5" y="7"/>
                  </a:lnTo>
                  <a:lnTo>
                    <a:pt x="39" y="6"/>
                  </a:lnTo>
                  <a:lnTo>
                    <a:pt x="52" y="5"/>
                  </a:lnTo>
                  <a:lnTo>
                    <a:pt x="66" y="4"/>
                  </a:lnTo>
                  <a:lnTo>
                    <a:pt x="80" y="2"/>
                  </a:lnTo>
                  <a:lnTo>
                    <a:pt x="93" y="1"/>
                  </a:lnTo>
                  <a:lnTo>
                    <a:pt x="107" y="0"/>
                  </a:lnTo>
                  <a:lnTo>
                    <a:pt x="107" y="122"/>
                  </a:lnTo>
                  <a:lnTo>
                    <a:pt x="88" y="186"/>
                  </a:lnTo>
                  <a:lnTo>
                    <a:pt x="60" y="179"/>
                  </a:lnTo>
                  <a:lnTo>
                    <a:pt x="100" y="3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6" name="Line 3901"/>
            <p:cNvSpPr>
              <a:spLocks noChangeShapeType="1"/>
            </p:cNvSpPr>
            <p:nvPr/>
          </p:nvSpPr>
          <p:spPr bwMode="auto">
            <a:xfrm flipV="1">
              <a:off x="3305" y="1645"/>
              <a:ext cx="1" cy="11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7" name="Freeform 3902"/>
            <p:cNvSpPr>
              <a:spLocks/>
            </p:cNvSpPr>
            <p:nvPr/>
          </p:nvSpPr>
          <p:spPr bwMode="auto">
            <a:xfrm>
              <a:off x="3169" y="2441"/>
              <a:ext cx="74" cy="364"/>
            </a:xfrm>
            <a:custGeom>
              <a:avLst/>
              <a:gdLst>
                <a:gd name="T0" fmla="*/ 0 w 149"/>
                <a:gd name="T1" fmla="*/ 6 h 727"/>
                <a:gd name="T2" fmla="*/ 0 w 149"/>
                <a:gd name="T3" fmla="*/ 1 h 727"/>
                <a:gd name="T4" fmla="*/ 0 w 149"/>
                <a:gd name="T5" fmla="*/ 1 h 727"/>
                <a:gd name="T6" fmla="*/ 0 w 149"/>
                <a:gd name="T7" fmla="*/ 1 h 727"/>
                <a:gd name="T8" fmla="*/ 0 w 149"/>
                <a:gd name="T9" fmla="*/ 0 h 727"/>
                <a:gd name="T10" fmla="*/ 0 w 149"/>
                <a:gd name="T11" fmla="*/ 0 h 727"/>
                <a:gd name="T12" fmla="*/ 0 w 149"/>
                <a:gd name="T13" fmla="*/ 0 h 727"/>
                <a:gd name="T14" fmla="*/ 1 w 149"/>
                <a:gd name="T15" fmla="*/ 0 h 727"/>
                <a:gd name="T16" fmla="*/ 1 w 149"/>
                <a:gd name="T17" fmla="*/ 6 h 727"/>
                <a:gd name="T18" fmla="*/ 1 w 149"/>
                <a:gd name="T19" fmla="*/ 6 h 727"/>
                <a:gd name="T20" fmla="*/ 0 w 149"/>
                <a:gd name="T21" fmla="*/ 6 h 7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727">
                  <a:moveTo>
                    <a:pt x="0" y="727"/>
                  </a:moveTo>
                  <a:lnTo>
                    <a:pt x="0" y="1"/>
                  </a:lnTo>
                  <a:lnTo>
                    <a:pt x="25" y="1"/>
                  </a:lnTo>
                  <a:lnTo>
                    <a:pt x="50" y="1"/>
                  </a:lnTo>
                  <a:lnTo>
                    <a:pt x="75" y="0"/>
                  </a:lnTo>
                  <a:lnTo>
                    <a:pt x="99" y="0"/>
                  </a:lnTo>
                  <a:lnTo>
                    <a:pt x="124" y="0"/>
                  </a:lnTo>
                  <a:lnTo>
                    <a:pt x="149" y="0"/>
                  </a:lnTo>
                  <a:lnTo>
                    <a:pt x="149" y="720"/>
                  </a:lnTo>
                  <a:lnTo>
                    <a:pt x="142" y="727"/>
                  </a:lnTo>
                  <a:lnTo>
                    <a:pt x="0" y="72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8" name="Freeform 3903"/>
            <p:cNvSpPr>
              <a:spLocks/>
            </p:cNvSpPr>
            <p:nvPr/>
          </p:nvSpPr>
          <p:spPr bwMode="auto">
            <a:xfrm>
              <a:off x="3169" y="2333"/>
              <a:ext cx="59" cy="108"/>
            </a:xfrm>
            <a:custGeom>
              <a:avLst/>
              <a:gdLst>
                <a:gd name="T0" fmla="*/ 0 w 119"/>
                <a:gd name="T1" fmla="*/ 1 h 217"/>
                <a:gd name="T2" fmla="*/ 0 w 119"/>
                <a:gd name="T3" fmla="*/ 0 h 217"/>
                <a:gd name="T4" fmla="*/ 0 w 119"/>
                <a:gd name="T5" fmla="*/ 0 h 217"/>
                <a:gd name="T6" fmla="*/ 0 w 119"/>
                <a:gd name="T7" fmla="*/ 0 h 217"/>
                <a:gd name="T8" fmla="*/ 0 w 119"/>
                <a:gd name="T9" fmla="*/ 0 h 217"/>
                <a:gd name="T10" fmla="*/ 0 w 119"/>
                <a:gd name="T11" fmla="*/ 0 h 217"/>
                <a:gd name="T12" fmla="*/ 0 w 119"/>
                <a:gd name="T13" fmla="*/ 0 h 217"/>
                <a:gd name="T14" fmla="*/ 0 w 119"/>
                <a:gd name="T15" fmla="*/ 0 h 217"/>
                <a:gd name="T16" fmla="*/ 0 w 119"/>
                <a:gd name="T17" fmla="*/ 0 h 217"/>
                <a:gd name="T18" fmla="*/ 0 w 119"/>
                <a:gd name="T19" fmla="*/ 0 h 217"/>
                <a:gd name="T20" fmla="*/ 0 w 119"/>
                <a:gd name="T21" fmla="*/ 0 h 217"/>
                <a:gd name="T22" fmla="*/ 0 w 119"/>
                <a:gd name="T23" fmla="*/ 1 h 217"/>
                <a:gd name="T24" fmla="*/ 0 w 119"/>
                <a:gd name="T25" fmla="*/ 1 h 217"/>
                <a:gd name="T26" fmla="*/ 0 w 119"/>
                <a:gd name="T27" fmla="*/ 1 h 217"/>
                <a:gd name="T28" fmla="*/ 0 w 119"/>
                <a:gd name="T29" fmla="*/ 1 h 217"/>
                <a:gd name="T30" fmla="*/ 0 w 119"/>
                <a:gd name="T31" fmla="*/ 1 h 217"/>
                <a:gd name="T32" fmla="*/ 0 w 119"/>
                <a:gd name="T33" fmla="*/ 1 h 217"/>
                <a:gd name="T34" fmla="*/ 0 w 119"/>
                <a:gd name="T35" fmla="*/ 1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19" h="217">
                  <a:moveTo>
                    <a:pt x="0" y="217"/>
                  </a:moveTo>
                  <a:lnTo>
                    <a:pt x="0" y="85"/>
                  </a:lnTo>
                  <a:lnTo>
                    <a:pt x="23" y="68"/>
                  </a:lnTo>
                  <a:lnTo>
                    <a:pt x="0" y="39"/>
                  </a:lnTo>
                  <a:lnTo>
                    <a:pt x="0" y="1"/>
                  </a:lnTo>
                  <a:lnTo>
                    <a:pt x="21" y="1"/>
                  </a:lnTo>
                  <a:lnTo>
                    <a:pt x="41" y="1"/>
                  </a:lnTo>
                  <a:lnTo>
                    <a:pt x="60" y="1"/>
                  </a:lnTo>
                  <a:lnTo>
                    <a:pt x="80" y="1"/>
                  </a:lnTo>
                  <a:lnTo>
                    <a:pt x="99" y="1"/>
                  </a:lnTo>
                  <a:lnTo>
                    <a:pt x="119" y="0"/>
                  </a:lnTo>
                  <a:lnTo>
                    <a:pt x="119" y="216"/>
                  </a:lnTo>
                  <a:lnTo>
                    <a:pt x="99" y="216"/>
                  </a:lnTo>
                  <a:lnTo>
                    <a:pt x="80" y="216"/>
                  </a:lnTo>
                  <a:lnTo>
                    <a:pt x="60" y="217"/>
                  </a:lnTo>
                  <a:lnTo>
                    <a:pt x="41" y="217"/>
                  </a:lnTo>
                  <a:lnTo>
                    <a:pt x="20" y="217"/>
                  </a:lnTo>
                  <a:lnTo>
                    <a:pt x="0" y="21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59" name="Line 3904"/>
            <p:cNvSpPr>
              <a:spLocks noChangeShapeType="1"/>
            </p:cNvSpPr>
            <p:nvPr/>
          </p:nvSpPr>
          <p:spPr bwMode="auto">
            <a:xfrm flipV="1">
              <a:off x="3169" y="1641"/>
              <a:ext cx="1" cy="116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0" name="Line 3905"/>
            <p:cNvSpPr>
              <a:spLocks noChangeShapeType="1"/>
            </p:cNvSpPr>
            <p:nvPr/>
          </p:nvSpPr>
          <p:spPr bwMode="auto">
            <a:xfrm>
              <a:off x="3243" y="1528"/>
              <a:ext cx="1" cy="10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1" name="Line 3906"/>
            <p:cNvSpPr>
              <a:spLocks noChangeShapeType="1"/>
            </p:cNvSpPr>
            <p:nvPr/>
          </p:nvSpPr>
          <p:spPr bwMode="auto">
            <a:xfrm>
              <a:off x="3225" y="1528"/>
              <a:ext cx="1" cy="1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2" name="Line 3907"/>
            <p:cNvSpPr>
              <a:spLocks noChangeShapeType="1"/>
            </p:cNvSpPr>
            <p:nvPr/>
          </p:nvSpPr>
          <p:spPr bwMode="auto">
            <a:xfrm flipV="1">
              <a:off x="3805" y="1537"/>
              <a:ext cx="1" cy="10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3" name="Line 3908"/>
            <p:cNvSpPr>
              <a:spLocks noChangeShapeType="1"/>
            </p:cNvSpPr>
            <p:nvPr/>
          </p:nvSpPr>
          <p:spPr bwMode="auto">
            <a:xfrm flipV="1">
              <a:off x="3789" y="1536"/>
              <a:ext cx="1" cy="10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4" name="Line 3909"/>
            <p:cNvSpPr>
              <a:spLocks noChangeShapeType="1"/>
            </p:cNvSpPr>
            <p:nvPr/>
          </p:nvSpPr>
          <p:spPr bwMode="auto">
            <a:xfrm flipV="1">
              <a:off x="4367" y="1570"/>
              <a:ext cx="1" cy="10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5" name="Line 3910"/>
            <p:cNvSpPr>
              <a:spLocks noChangeShapeType="1"/>
            </p:cNvSpPr>
            <p:nvPr/>
          </p:nvSpPr>
          <p:spPr bwMode="auto">
            <a:xfrm flipV="1">
              <a:off x="4358" y="1552"/>
              <a:ext cx="1" cy="1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6" name="Freeform 3911"/>
            <p:cNvSpPr>
              <a:spLocks/>
            </p:cNvSpPr>
            <p:nvPr/>
          </p:nvSpPr>
          <p:spPr bwMode="auto">
            <a:xfrm>
              <a:off x="4358" y="2374"/>
              <a:ext cx="9" cy="38"/>
            </a:xfrm>
            <a:custGeom>
              <a:avLst/>
              <a:gdLst>
                <a:gd name="T0" fmla="*/ 1 w 18"/>
                <a:gd name="T1" fmla="*/ 1 h 75"/>
                <a:gd name="T2" fmla="*/ 1 w 18"/>
                <a:gd name="T3" fmla="*/ 1 h 75"/>
                <a:gd name="T4" fmla="*/ 0 w 18"/>
                <a:gd name="T5" fmla="*/ 1 h 75"/>
                <a:gd name="T6" fmla="*/ 0 w 18"/>
                <a:gd name="T7" fmla="*/ 0 h 75"/>
                <a:gd name="T8" fmla="*/ 1 w 18"/>
                <a:gd name="T9" fmla="*/ 1 h 75"/>
                <a:gd name="T10" fmla="*/ 1 w 18"/>
                <a:gd name="T11" fmla="*/ 1 h 75"/>
                <a:gd name="T12" fmla="*/ 1 w 18"/>
                <a:gd name="T13" fmla="*/ 1 h 75"/>
                <a:gd name="T14" fmla="*/ 1 w 18"/>
                <a:gd name="T15" fmla="*/ 1 h 75"/>
                <a:gd name="T16" fmla="*/ 1 w 18"/>
                <a:gd name="T17" fmla="*/ 1 h 75"/>
                <a:gd name="T18" fmla="*/ 1 w 18"/>
                <a:gd name="T19" fmla="*/ 1 h 75"/>
                <a:gd name="T20" fmla="*/ 1 w 18"/>
                <a:gd name="T21" fmla="*/ 1 h 75"/>
                <a:gd name="T22" fmla="*/ 1 w 18"/>
                <a:gd name="T23" fmla="*/ 1 h 75"/>
                <a:gd name="T24" fmla="*/ 1 w 18"/>
                <a:gd name="T25" fmla="*/ 1 h 75"/>
                <a:gd name="T26" fmla="*/ 1 w 18"/>
                <a:gd name="T27" fmla="*/ 1 h 75"/>
                <a:gd name="T28" fmla="*/ 1 w 18"/>
                <a:gd name="T29" fmla="*/ 1 h 75"/>
                <a:gd name="T30" fmla="*/ 1 w 18"/>
                <a:gd name="T31" fmla="*/ 1 h 7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" h="75">
                  <a:moveTo>
                    <a:pt x="18" y="2"/>
                  </a:moveTo>
                  <a:lnTo>
                    <a:pt x="18" y="61"/>
                  </a:lnTo>
                  <a:lnTo>
                    <a:pt x="0" y="75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7" name="Freeform 3912"/>
            <p:cNvSpPr>
              <a:spLocks/>
            </p:cNvSpPr>
            <p:nvPr/>
          </p:nvSpPr>
          <p:spPr bwMode="auto">
            <a:xfrm>
              <a:off x="4358" y="2475"/>
              <a:ext cx="9" cy="330"/>
            </a:xfrm>
            <a:custGeom>
              <a:avLst/>
              <a:gdLst>
                <a:gd name="T0" fmla="*/ 0 w 18"/>
                <a:gd name="T1" fmla="*/ 0 h 658"/>
                <a:gd name="T2" fmla="*/ 0 w 18"/>
                <a:gd name="T3" fmla="*/ 6 h 658"/>
                <a:gd name="T4" fmla="*/ 1 w 18"/>
                <a:gd name="T5" fmla="*/ 6 h 658"/>
                <a:gd name="T6" fmla="*/ 1 w 18"/>
                <a:gd name="T7" fmla="*/ 1 h 658"/>
                <a:gd name="T8" fmla="*/ 1 w 18"/>
                <a:gd name="T9" fmla="*/ 1 h 658"/>
                <a:gd name="T10" fmla="*/ 1 w 18"/>
                <a:gd name="T11" fmla="*/ 1 h 658"/>
                <a:gd name="T12" fmla="*/ 0 w 18"/>
                <a:gd name="T13" fmla="*/ 0 h 6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658">
                  <a:moveTo>
                    <a:pt x="0" y="0"/>
                  </a:moveTo>
                  <a:lnTo>
                    <a:pt x="0" y="658"/>
                  </a:lnTo>
                  <a:lnTo>
                    <a:pt x="18" y="658"/>
                  </a:lnTo>
                  <a:lnTo>
                    <a:pt x="18" y="1"/>
                  </a:lnTo>
                  <a:lnTo>
                    <a:pt x="12" y="1"/>
                  </a:lnTo>
                  <a:lnTo>
                    <a:pt x="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8" name="Freeform 3913"/>
            <p:cNvSpPr>
              <a:spLocks/>
            </p:cNvSpPr>
            <p:nvPr/>
          </p:nvSpPr>
          <p:spPr bwMode="auto">
            <a:xfrm>
              <a:off x="4358" y="2405"/>
              <a:ext cx="9" cy="40"/>
            </a:xfrm>
            <a:custGeom>
              <a:avLst/>
              <a:gdLst>
                <a:gd name="T0" fmla="*/ 0 w 18"/>
                <a:gd name="T1" fmla="*/ 1 h 80"/>
                <a:gd name="T2" fmla="*/ 0 w 18"/>
                <a:gd name="T3" fmla="*/ 1 h 80"/>
                <a:gd name="T4" fmla="*/ 1 w 18"/>
                <a:gd name="T5" fmla="*/ 1 h 80"/>
                <a:gd name="T6" fmla="*/ 1 w 18"/>
                <a:gd name="T7" fmla="*/ 0 h 80"/>
                <a:gd name="T8" fmla="*/ 0 w 18"/>
                <a:gd name="T9" fmla="*/ 1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80">
                  <a:moveTo>
                    <a:pt x="0" y="14"/>
                  </a:moveTo>
                  <a:lnTo>
                    <a:pt x="0" y="80"/>
                  </a:lnTo>
                  <a:lnTo>
                    <a:pt x="18" y="65"/>
                  </a:lnTo>
                  <a:lnTo>
                    <a:pt x="18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69" name="Freeform 3914"/>
            <p:cNvSpPr>
              <a:spLocks/>
            </p:cNvSpPr>
            <p:nvPr/>
          </p:nvSpPr>
          <p:spPr bwMode="auto">
            <a:xfrm>
              <a:off x="4358" y="2438"/>
              <a:ext cx="9" cy="22"/>
            </a:xfrm>
            <a:custGeom>
              <a:avLst/>
              <a:gdLst>
                <a:gd name="T0" fmla="*/ 0 w 18"/>
                <a:gd name="T1" fmla="*/ 0 h 45"/>
                <a:gd name="T2" fmla="*/ 1 w 18"/>
                <a:gd name="T3" fmla="*/ 0 h 45"/>
                <a:gd name="T4" fmla="*/ 1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5">
                  <a:moveTo>
                    <a:pt x="0" y="15"/>
                  </a:moveTo>
                  <a:lnTo>
                    <a:pt x="18" y="0"/>
                  </a:lnTo>
                  <a:lnTo>
                    <a:pt x="18" y="45"/>
                  </a:lnTo>
                  <a:lnTo>
                    <a:pt x="0" y="2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0" name="Freeform 3915"/>
            <p:cNvSpPr>
              <a:spLocks/>
            </p:cNvSpPr>
            <p:nvPr/>
          </p:nvSpPr>
          <p:spPr bwMode="auto">
            <a:xfrm>
              <a:off x="4358" y="2448"/>
              <a:ext cx="9" cy="28"/>
            </a:xfrm>
            <a:custGeom>
              <a:avLst/>
              <a:gdLst>
                <a:gd name="T0" fmla="*/ 0 w 18"/>
                <a:gd name="T1" fmla="*/ 0 h 57"/>
                <a:gd name="T2" fmla="*/ 0 w 18"/>
                <a:gd name="T3" fmla="*/ 0 h 57"/>
                <a:gd name="T4" fmla="*/ 1 w 18"/>
                <a:gd name="T5" fmla="*/ 0 h 57"/>
                <a:gd name="T6" fmla="*/ 1 w 18"/>
                <a:gd name="T7" fmla="*/ 0 h 57"/>
                <a:gd name="T8" fmla="*/ 1 w 18"/>
                <a:gd name="T9" fmla="*/ 0 h 57"/>
                <a:gd name="T10" fmla="*/ 1 w 18"/>
                <a:gd name="T11" fmla="*/ 0 h 57"/>
                <a:gd name="T12" fmla="*/ 0 w 18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57">
                  <a:moveTo>
                    <a:pt x="0" y="0"/>
                  </a:moveTo>
                  <a:lnTo>
                    <a:pt x="0" y="56"/>
                  </a:lnTo>
                  <a:lnTo>
                    <a:pt x="6" y="57"/>
                  </a:lnTo>
                  <a:lnTo>
                    <a:pt x="12" y="57"/>
                  </a:lnTo>
                  <a:lnTo>
                    <a:pt x="18" y="57"/>
                  </a:lnTo>
                  <a:lnTo>
                    <a:pt x="18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1" name="Line 3916"/>
            <p:cNvSpPr>
              <a:spLocks noChangeShapeType="1"/>
            </p:cNvSpPr>
            <p:nvPr/>
          </p:nvSpPr>
          <p:spPr bwMode="auto">
            <a:xfrm>
              <a:off x="4367" y="1674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2" name="Line 3917"/>
            <p:cNvSpPr>
              <a:spLocks noChangeShapeType="1"/>
            </p:cNvSpPr>
            <p:nvPr/>
          </p:nvSpPr>
          <p:spPr bwMode="auto">
            <a:xfrm>
              <a:off x="4367" y="1889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3" name="Line 3918"/>
            <p:cNvSpPr>
              <a:spLocks noChangeShapeType="1"/>
            </p:cNvSpPr>
            <p:nvPr/>
          </p:nvSpPr>
          <p:spPr bwMode="auto">
            <a:xfrm>
              <a:off x="4367" y="2103"/>
              <a:ext cx="1" cy="1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4" name="Line 3919"/>
            <p:cNvSpPr>
              <a:spLocks noChangeShapeType="1"/>
            </p:cNvSpPr>
            <p:nvPr/>
          </p:nvSpPr>
          <p:spPr bwMode="auto">
            <a:xfrm>
              <a:off x="4367" y="2318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5" name="Line 3920"/>
            <p:cNvSpPr>
              <a:spLocks noChangeShapeType="1"/>
            </p:cNvSpPr>
            <p:nvPr/>
          </p:nvSpPr>
          <p:spPr bwMode="auto">
            <a:xfrm>
              <a:off x="4367" y="2533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6" name="Line 3921"/>
            <p:cNvSpPr>
              <a:spLocks noChangeShapeType="1"/>
            </p:cNvSpPr>
            <p:nvPr/>
          </p:nvSpPr>
          <p:spPr bwMode="auto">
            <a:xfrm>
              <a:off x="4367" y="2747"/>
              <a:ext cx="1" cy="5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7" name="Freeform 3922"/>
            <p:cNvSpPr>
              <a:spLocks/>
            </p:cNvSpPr>
            <p:nvPr/>
          </p:nvSpPr>
          <p:spPr bwMode="auto">
            <a:xfrm>
              <a:off x="4341" y="2412"/>
              <a:ext cx="17" cy="33"/>
            </a:xfrm>
            <a:custGeom>
              <a:avLst/>
              <a:gdLst>
                <a:gd name="T0" fmla="*/ 1 w 34"/>
                <a:gd name="T1" fmla="*/ 0 h 67"/>
                <a:gd name="T2" fmla="*/ 1 w 34"/>
                <a:gd name="T3" fmla="*/ 0 h 67"/>
                <a:gd name="T4" fmla="*/ 1 w 34"/>
                <a:gd name="T5" fmla="*/ 0 h 67"/>
                <a:gd name="T6" fmla="*/ 0 w 34"/>
                <a:gd name="T7" fmla="*/ 0 h 67"/>
                <a:gd name="T8" fmla="*/ 1 w 34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67">
                  <a:moveTo>
                    <a:pt x="34" y="0"/>
                  </a:moveTo>
                  <a:lnTo>
                    <a:pt x="34" y="66"/>
                  </a:lnTo>
                  <a:lnTo>
                    <a:pt x="32" y="67"/>
                  </a:lnTo>
                  <a:lnTo>
                    <a:pt x="0" y="25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8" name="Line 3923"/>
            <p:cNvSpPr>
              <a:spLocks noChangeShapeType="1"/>
            </p:cNvSpPr>
            <p:nvPr/>
          </p:nvSpPr>
          <p:spPr bwMode="auto">
            <a:xfrm>
              <a:off x="4358" y="1674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79" name="Line 3924"/>
            <p:cNvSpPr>
              <a:spLocks noChangeShapeType="1"/>
            </p:cNvSpPr>
            <p:nvPr/>
          </p:nvSpPr>
          <p:spPr bwMode="auto">
            <a:xfrm>
              <a:off x="4358" y="1889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0" name="Line 3925"/>
            <p:cNvSpPr>
              <a:spLocks noChangeShapeType="1"/>
            </p:cNvSpPr>
            <p:nvPr/>
          </p:nvSpPr>
          <p:spPr bwMode="auto">
            <a:xfrm>
              <a:off x="4358" y="2103"/>
              <a:ext cx="1" cy="1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1" name="Line 3926"/>
            <p:cNvSpPr>
              <a:spLocks noChangeShapeType="1"/>
            </p:cNvSpPr>
            <p:nvPr/>
          </p:nvSpPr>
          <p:spPr bwMode="auto">
            <a:xfrm>
              <a:off x="4358" y="2318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2" name="Line 3927"/>
            <p:cNvSpPr>
              <a:spLocks noChangeShapeType="1"/>
            </p:cNvSpPr>
            <p:nvPr/>
          </p:nvSpPr>
          <p:spPr bwMode="auto">
            <a:xfrm>
              <a:off x="4358" y="2533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683" name="Line 3928"/>
            <p:cNvSpPr>
              <a:spLocks noChangeShapeType="1"/>
            </p:cNvSpPr>
            <p:nvPr/>
          </p:nvSpPr>
          <p:spPr bwMode="auto">
            <a:xfrm>
              <a:off x="4358" y="2747"/>
              <a:ext cx="1" cy="5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190" name="Group 4130"/>
          <p:cNvGrpSpPr>
            <a:grpSpLocks/>
          </p:cNvGrpSpPr>
          <p:nvPr/>
        </p:nvGrpSpPr>
        <p:grpSpPr bwMode="auto">
          <a:xfrm>
            <a:off x="4479925" y="2151063"/>
            <a:ext cx="3622675" cy="2287587"/>
            <a:chOff x="2822" y="1355"/>
            <a:chExt cx="2282" cy="1441"/>
          </a:xfrm>
        </p:grpSpPr>
        <p:sp>
          <p:nvSpPr>
            <p:cNvPr id="42284" name="Line 3930"/>
            <p:cNvSpPr>
              <a:spLocks noChangeShapeType="1"/>
            </p:cNvSpPr>
            <p:nvPr/>
          </p:nvSpPr>
          <p:spPr bwMode="auto">
            <a:xfrm>
              <a:off x="2860" y="1700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85" name="Line 3931"/>
            <p:cNvSpPr>
              <a:spLocks noChangeShapeType="1"/>
            </p:cNvSpPr>
            <p:nvPr/>
          </p:nvSpPr>
          <p:spPr bwMode="auto">
            <a:xfrm>
              <a:off x="2860" y="1688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86" name="Line 3932"/>
            <p:cNvSpPr>
              <a:spLocks noChangeShapeType="1"/>
            </p:cNvSpPr>
            <p:nvPr/>
          </p:nvSpPr>
          <p:spPr bwMode="auto">
            <a:xfrm>
              <a:off x="2860" y="1827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87" name="Line 3933"/>
            <p:cNvSpPr>
              <a:spLocks noChangeShapeType="1"/>
            </p:cNvSpPr>
            <p:nvPr/>
          </p:nvSpPr>
          <p:spPr bwMode="auto">
            <a:xfrm>
              <a:off x="2860" y="1815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88" name="Line 3934"/>
            <p:cNvSpPr>
              <a:spLocks noChangeShapeType="1"/>
            </p:cNvSpPr>
            <p:nvPr/>
          </p:nvSpPr>
          <p:spPr bwMode="auto">
            <a:xfrm>
              <a:off x="2860" y="1959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89" name="Line 3935"/>
            <p:cNvSpPr>
              <a:spLocks noChangeShapeType="1"/>
            </p:cNvSpPr>
            <p:nvPr/>
          </p:nvSpPr>
          <p:spPr bwMode="auto">
            <a:xfrm>
              <a:off x="2860" y="1946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0" name="Line 3936"/>
            <p:cNvSpPr>
              <a:spLocks noChangeShapeType="1"/>
            </p:cNvSpPr>
            <p:nvPr/>
          </p:nvSpPr>
          <p:spPr bwMode="auto">
            <a:xfrm>
              <a:off x="2860" y="2090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1" name="Line 3937"/>
            <p:cNvSpPr>
              <a:spLocks noChangeShapeType="1"/>
            </p:cNvSpPr>
            <p:nvPr/>
          </p:nvSpPr>
          <p:spPr bwMode="auto">
            <a:xfrm>
              <a:off x="2860" y="2080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2" name="Line 3938"/>
            <p:cNvSpPr>
              <a:spLocks noChangeShapeType="1"/>
            </p:cNvSpPr>
            <p:nvPr/>
          </p:nvSpPr>
          <p:spPr bwMode="auto">
            <a:xfrm>
              <a:off x="2860" y="2209"/>
              <a:ext cx="30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3" name="Line 3939"/>
            <p:cNvSpPr>
              <a:spLocks noChangeShapeType="1"/>
            </p:cNvSpPr>
            <p:nvPr/>
          </p:nvSpPr>
          <p:spPr bwMode="auto">
            <a:xfrm flipH="1">
              <a:off x="3861" y="2228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4" name="Line 3940"/>
            <p:cNvSpPr>
              <a:spLocks noChangeShapeType="1"/>
            </p:cNvSpPr>
            <p:nvPr/>
          </p:nvSpPr>
          <p:spPr bwMode="auto">
            <a:xfrm>
              <a:off x="3305" y="2092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5" name="Line 3941"/>
            <p:cNvSpPr>
              <a:spLocks noChangeShapeType="1"/>
            </p:cNvSpPr>
            <p:nvPr/>
          </p:nvSpPr>
          <p:spPr bwMode="auto">
            <a:xfrm>
              <a:off x="3305" y="2080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6" name="Line 3942"/>
            <p:cNvSpPr>
              <a:spLocks noChangeShapeType="1"/>
            </p:cNvSpPr>
            <p:nvPr/>
          </p:nvSpPr>
          <p:spPr bwMode="auto">
            <a:xfrm>
              <a:off x="3305" y="1957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7" name="Line 3943"/>
            <p:cNvSpPr>
              <a:spLocks noChangeShapeType="1"/>
            </p:cNvSpPr>
            <p:nvPr/>
          </p:nvSpPr>
          <p:spPr bwMode="auto">
            <a:xfrm>
              <a:off x="3305" y="1946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8" name="Line 3944"/>
            <p:cNvSpPr>
              <a:spLocks noChangeShapeType="1"/>
            </p:cNvSpPr>
            <p:nvPr/>
          </p:nvSpPr>
          <p:spPr bwMode="auto">
            <a:xfrm>
              <a:off x="3305" y="1826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299" name="Line 3945"/>
            <p:cNvSpPr>
              <a:spLocks noChangeShapeType="1"/>
            </p:cNvSpPr>
            <p:nvPr/>
          </p:nvSpPr>
          <p:spPr bwMode="auto">
            <a:xfrm>
              <a:off x="3305" y="1815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0" name="Line 3946"/>
            <p:cNvSpPr>
              <a:spLocks noChangeShapeType="1"/>
            </p:cNvSpPr>
            <p:nvPr/>
          </p:nvSpPr>
          <p:spPr bwMode="auto">
            <a:xfrm>
              <a:off x="3305" y="1697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1" name="Line 3947"/>
            <p:cNvSpPr>
              <a:spLocks noChangeShapeType="1"/>
            </p:cNvSpPr>
            <p:nvPr/>
          </p:nvSpPr>
          <p:spPr bwMode="auto">
            <a:xfrm flipH="1">
              <a:off x="3861" y="1685"/>
              <a:ext cx="42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2" name="Line 3948"/>
            <p:cNvSpPr>
              <a:spLocks noChangeShapeType="1"/>
            </p:cNvSpPr>
            <p:nvPr/>
          </p:nvSpPr>
          <p:spPr bwMode="auto">
            <a:xfrm>
              <a:off x="4430" y="2224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3" name="Line 3949"/>
            <p:cNvSpPr>
              <a:spLocks noChangeShapeType="1"/>
            </p:cNvSpPr>
            <p:nvPr/>
          </p:nvSpPr>
          <p:spPr bwMode="auto">
            <a:xfrm flipH="1">
              <a:off x="4954" y="2212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4" name="Line 3950"/>
            <p:cNvSpPr>
              <a:spLocks noChangeShapeType="1"/>
            </p:cNvSpPr>
            <p:nvPr/>
          </p:nvSpPr>
          <p:spPr bwMode="auto">
            <a:xfrm>
              <a:off x="4430" y="2091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5" name="Line 3951"/>
            <p:cNvSpPr>
              <a:spLocks noChangeShapeType="1"/>
            </p:cNvSpPr>
            <p:nvPr/>
          </p:nvSpPr>
          <p:spPr bwMode="auto">
            <a:xfrm flipH="1">
              <a:off x="4954" y="2076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6" name="Line 3952"/>
            <p:cNvSpPr>
              <a:spLocks noChangeShapeType="1"/>
            </p:cNvSpPr>
            <p:nvPr/>
          </p:nvSpPr>
          <p:spPr bwMode="auto">
            <a:xfrm>
              <a:off x="4430" y="1958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7" name="Line 3953"/>
            <p:cNvSpPr>
              <a:spLocks noChangeShapeType="1"/>
            </p:cNvSpPr>
            <p:nvPr/>
          </p:nvSpPr>
          <p:spPr bwMode="auto">
            <a:xfrm flipH="1">
              <a:off x="4954" y="1946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8" name="Line 3954"/>
            <p:cNvSpPr>
              <a:spLocks noChangeShapeType="1"/>
            </p:cNvSpPr>
            <p:nvPr/>
          </p:nvSpPr>
          <p:spPr bwMode="auto">
            <a:xfrm>
              <a:off x="4430" y="1826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09" name="Line 3955"/>
            <p:cNvSpPr>
              <a:spLocks noChangeShapeType="1"/>
            </p:cNvSpPr>
            <p:nvPr/>
          </p:nvSpPr>
          <p:spPr bwMode="auto">
            <a:xfrm flipH="1">
              <a:off x="4954" y="1815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0" name="Line 3956"/>
            <p:cNvSpPr>
              <a:spLocks noChangeShapeType="1"/>
            </p:cNvSpPr>
            <p:nvPr/>
          </p:nvSpPr>
          <p:spPr bwMode="auto">
            <a:xfrm flipV="1">
              <a:off x="4430" y="1696"/>
              <a:ext cx="38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1" name="Line 3957"/>
            <p:cNvSpPr>
              <a:spLocks noChangeShapeType="1"/>
            </p:cNvSpPr>
            <p:nvPr/>
          </p:nvSpPr>
          <p:spPr bwMode="auto">
            <a:xfrm flipH="1">
              <a:off x="4954" y="1686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2" name="Line 3958"/>
            <p:cNvSpPr>
              <a:spLocks noChangeShapeType="1"/>
            </p:cNvSpPr>
            <p:nvPr/>
          </p:nvSpPr>
          <p:spPr bwMode="auto">
            <a:xfrm flipH="1">
              <a:off x="4954" y="1567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3" name="Line 3959"/>
            <p:cNvSpPr>
              <a:spLocks noChangeShapeType="1"/>
            </p:cNvSpPr>
            <p:nvPr/>
          </p:nvSpPr>
          <p:spPr bwMode="auto">
            <a:xfrm>
              <a:off x="4543" y="1557"/>
              <a:ext cx="270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4" name="Line 3960"/>
            <p:cNvSpPr>
              <a:spLocks noChangeShapeType="1"/>
            </p:cNvSpPr>
            <p:nvPr/>
          </p:nvSpPr>
          <p:spPr bwMode="auto">
            <a:xfrm flipH="1">
              <a:off x="4954" y="1435"/>
              <a:ext cx="149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5" name="Line 3961"/>
            <p:cNvSpPr>
              <a:spLocks noChangeShapeType="1"/>
            </p:cNvSpPr>
            <p:nvPr/>
          </p:nvSpPr>
          <p:spPr bwMode="auto">
            <a:xfrm>
              <a:off x="2860" y="1421"/>
              <a:ext cx="1953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6" name="Freeform 3962"/>
            <p:cNvSpPr>
              <a:spLocks/>
            </p:cNvSpPr>
            <p:nvPr/>
          </p:nvSpPr>
          <p:spPr bwMode="auto">
            <a:xfrm>
              <a:off x="3791" y="2492"/>
              <a:ext cx="14" cy="304"/>
            </a:xfrm>
            <a:custGeom>
              <a:avLst/>
              <a:gdLst>
                <a:gd name="T0" fmla="*/ 0 w 28"/>
                <a:gd name="T1" fmla="*/ 1 h 607"/>
                <a:gd name="T2" fmla="*/ 0 w 28"/>
                <a:gd name="T3" fmla="*/ 5 h 607"/>
                <a:gd name="T4" fmla="*/ 1 w 28"/>
                <a:gd name="T5" fmla="*/ 5 h 607"/>
                <a:gd name="T6" fmla="*/ 1 w 28"/>
                <a:gd name="T7" fmla="*/ 5 h 607"/>
                <a:gd name="T8" fmla="*/ 1 w 28"/>
                <a:gd name="T9" fmla="*/ 0 h 607"/>
                <a:gd name="T10" fmla="*/ 1 w 28"/>
                <a:gd name="T11" fmla="*/ 0 h 607"/>
                <a:gd name="T12" fmla="*/ 1 w 28"/>
                <a:gd name="T13" fmla="*/ 1 h 607"/>
                <a:gd name="T14" fmla="*/ 1 w 28"/>
                <a:gd name="T15" fmla="*/ 1 h 607"/>
                <a:gd name="T16" fmla="*/ 1 w 28"/>
                <a:gd name="T17" fmla="*/ 1 h 607"/>
                <a:gd name="T18" fmla="*/ 1 w 28"/>
                <a:gd name="T19" fmla="*/ 1 h 607"/>
                <a:gd name="T20" fmla="*/ 0 w 28"/>
                <a:gd name="T21" fmla="*/ 1 h 60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607">
                  <a:moveTo>
                    <a:pt x="0" y="2"/>
                  </a:moveTo>
                  <a:lnTo>
                    <a:pt x="0" y="592"/>
                  </a:lnTo>
                  <a:lnTo>
                    <a:pt x="5" y="586"/>
                  </a:lnTo>
                  <a:lnTo>
                    <a:pt x="28" y="607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3" y="1"/>
                  </a:lnTo>
                  <a:lnTo>
                    <a:pt x="9" y="2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7" name="Freeform 3963"/>
            <p:cNvSpPr>
              <a:spLocks/>
            </p:cNvSpPr>
            <p:nvPr/>
          </p:nvSpPr>
          <p:spPr bwMode="auto">
            <a:xfrm>
              <a:off x="3791" y="2348"/>
              <a:ext cx="14" cy="75"/>
            </a:xfrm>
            <a:custGeom>
              <a:avLst/>
              <a:gdLst>
                <a:gd name="T0" fmla="*/ 0 w 28"/>
                <a:gd name="T1" fmla="*/ 0 h 150"/>
                <a:gd name="T2" fmla="*/ 0 w 28"/>
                <a:gd name="T3" fmla="*/ 2 h 150"/>
                <a:gd name="T4" fmla="*/ 1 w 28"/>
                <a:gd name="T5" fmla="*/ 2 h 150"/>
                <a:gd name="T6" fmla="*/ 1 w 28"/>
                <a:gd name="T7" fmla="*/ 0 h 150"/>
                <a:gd name="T8" fmla="*/ 1 w 28"/>
                <a:gd name="T9" fmla="*/ 0 h 150"/>
                <a:gd name="T10" fmla="*/ 1 w 28"/>
                <a:gd name="T11" fmla="*/ 0 h 150"/>
                <a:gd name="T12" fmla="*/ 1 w 28"/>
                <a:gd name="T13" fmla="*/ 0 h 150"/>
                <a:gd name="T14" fmla="*/ 1 w 28"/>
                <a:gd name="T15" fmla="*/ 0 h 150"/>
                <a:gd name="T16" fmla="*/ 1 w 28"/>
                <a:gd name="T17" fmla="*/ 0 h 150"/>
                <a:gd name="T18" fmla="*/ 0 w 28"/>
                <a:gd name="T19" fmla="*/ 0 h 15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50">
                  <a:moveTo>
                    <a:pt x="0" y="0"/>
                  </a:moveTo>
                  <a:lnTo>
                    <a:pt x="0" y="150"/>
                  </a:lnTo>
                  <a:lnTo>
                    <a:pt x="28" y="129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8" name="Freeform 3964"/>
            <p:cNvSpPr>
              <a:spLocks/>
            </p:cNvSpPr>
            <p:nvPr/>
          </p:nvSpPr>
          <p:spPr bwMode="auto">
            <a:xfrm>
              <a:off x="3791" y="2441"/>
              <a:ext cx="14" cy="52"/>
            </a:xfrm>
            <a:custGeom>
              <a:avLst/>
              <a:gdLst>
                <a:gd name="T0" fmla="*/ 0 w 28"/>
                <a:gd name="T1" fmla="*/ 0 h 105"/>
                <a:gd name="T2" fmla="*/ 0 w 28"/>
                <a:gd name="T3" fmla="*/ 0 h 105"/>
                <a:gd name="T4" fmla="*/ 1 w 28"/>
                <a:gd name="T5" fmla="*/ 0 h 105"/>
                <a:gd name="T6" fmla="*/ 1 w 28"/>
                <a:gd name="T7" fmla="*/ 0 h 105"/>
                <a:gd name="T8" fmla="*/ 1 w 28"/>
                <a:gd name="T9" fmla="*/ 0 h 105"/>
                <a:gd name="T10" fmla="*/ 1 w 28"/>
                <a:gd name="T11" fmla="*/ 0 h 105"/>
                <a:gd name="T12" fmla="*/ 1 w 28"/>
                <a:gd name="T13" fmla="*/ 0 h 105"/>
                <a:gd name="T14" fmla="*/ 1 w 28"/>
                <a:gd name="T15" fmla="*/ 0 h 105"/>
                <a:gd name="T16" fmla="*/ 1 w 28"/>
                <a:gd name="T17" fmla="*/ 0 h 105"/>
                <a:gd name="T18" fmla="*/ 0 w 28"/>
                <a:gd name="T19" fmla="*/ 0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105">
                  <a:moveTo>
                    <a:pt x="0" y="20"/>
                  </a:moveTo>
                  <a:lnTo>
                    <a:pt x="0" y="105"/>
                  </a:lnTo>
                  <a:lnTo>
                    <a:pt x="4" y="105"/>
                  </a:lnTo>
                  <a:lnTo>
                    <a:pt x="9" y="105"/>
                  </a:lnTo>
                  <a:lnTo>
                    <a:pt x="13" y="104"/>
                  </a:lnTo>
                  <a:lnTo>
                    <a:pt x="18" y="104"/>
                  </a:lnTo>
                  <a:lnTo>
                    <a:pt x="23" y="103"/>
                  </a:lnTo>
                  <a:lnTo>
                    <a:pt x="28" y="103"/>
                  </a:lnTo>
                  <a:lnTo>
                    <a:pt x="28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19" name="Freeform 3965"/>
            <p:cNvSpPr>
              <a:spLocks/>
            </p:cNvSpPr>
            <p:nvPr/>
          </p:nvSpPr>
          <p:spPr bwMode="auto">
            <a:xfrm>
              <a:off x="3791" y="2412"/>
              <a:ext cx="14" cy="39"/>
            </a:xfrm>
            <a:custGeom>
              <a:avLst/>
              <a:gdLst>
                <a:gd name="T0" fmla="*/ 0 w 28"/>
                <a:gd name="T1" fmla="*/ 1 h 77"/>
                <a:gd name="T2" fmla="*/ 0 w 28"/>
                <a:gd name="T3" fmla="*/ 1 h 77"/>
                <a:gd name="T4" fmla="*/ 1 w 28"/>
                <a:gd name="T5" fmla="*/ 1 h 77"/>
                <a:gd name="T6" fmla="*/ 1 w 28"/>
                <a:gd name="T7" fmla="*/ 0 h 77"/>
                <a:gd name="T8" fmla="*/ 0 w 28"/>
                <a:gd name="T9" fmla="*/ 1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7">
                  <a:moveTo>
                    <a:pt x="0" y="21"/>
                  </a:moveTo>
                  <a:lnTo>
                    <a:pt x="0" y="77"/>
                  </a:lnTo>
                  <a:lnTo>
                    <a:pt x="28" y="57"/>
                  </a:lnTo>
                  <a:lnTo>
                    <a:pt x="2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0" name="Freeform 3966"/>
            <p:cNvSpPr>
              <a:spLocks/>
            </p:cNvSpPr>
            <p:nvPr/>
          </p:nvSpPr>
          <p:spPr bwMode="auto">
            <a:xfrm>
              <a:off x="3791" y="2228"/>
              <a:ext cx="14" cy="120"/>
            </a:xfrm>
            <a:custGeom>
              <a:avLst/>
              <a:gdLst>
                <a:gd name="T0" fmla="*/ 0 w 28"/>
                <a:gd name="T1" fmla="*/ 0 h 240"/>
                <a:gd name="T2" fmla="*/ 0 w 28"/>
                <a:gd name="T3" fmla="*/ 2 h 240"/>
                <a:gd name="T4" fmla="*/ 1 w 28"/>
                <a:gd name="T5" fmla="*/ 2 h 240"/>
                <a:gd name="T6" fmla="*/ 1 w 28"/>
                <a:gd name="T7" fmla="*/ 2 h 240"/>
                <a:gd name="T8" fmla="*/ 1 w 28"/>
                <a:gd name="T9" fmla="*/ 2 h 240"/>
                <a:gd name="T10" fmla="*/ 1 w 28"/>
                <a:gd name="T11" fmla="*/ 2 h 240"/>
                <a:gd name="T12" fmla="*/ 1 w 28"/>
                <a:gd name="T13" fmla="*/ 2 h 240"/>
                <a:gd name="T14" fmla="*/ 1 w 28"/>
                <a:gd name="T15" fmla="*/ 2 h 240"/>
                <a:gd name="T16" fmla="*/ 1 w 28"/>
                <a:gd name="T17" fmla="*/ 0 h 240"/>
                <a:gd name="T18" fmla="*/ 0 w 28"/>
                <a:gd name="T19" fmla="*/ 0 h 2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240">
                  <a:moveTo>
                    <a:pt x="0" y="0"/>
                  </a:moveTo>
                  <a:lnTo>
                    <a:pt x="0" y="240"/>
                  </a:lnTo>
                  <a:lnTo>
                    <a:pt x="4" y="240"/>
                  </a:lnTo>
                  <a:lnTo>
                    <a:pt x="9" y="240"/>
                  </a:lnTo>
                  <a:lnTo>
                    <a:pt x="13" y="240"/>
                  </a:lnTo>
                  <a:lnTo>
                    <a:pt x="18" y="240"/>
                  </a:lnTo>
                  <a:lnTo>
                    <a:pt x="23" y="240"/>
                  </a:lnTo>
                  <a:lnTo>
                    <a:pt x="28" y="24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1" name="Rectangle 3967"/>
            <p:cNvSpPr>
              <a:spLocks noChangeArrowheads="1"/>
            </p:cNvSpPr>
            <p:nvPr/>
          </p:nvSpPr>
          <p:spPr bwMode="auto">
            <a:xfrm>
              <a:off x="3791" y="2092"/>
              <a:ext cx="14" cy="117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322" name="Rectangle 3968"/>
            <p:cNvSpPr>
              <a:spLocks noChangeArrowheads="1"/>
            </p:cNvSpPr>
            <p:nvPr/>
          </p:nvSpPr>
          <p:spPr bwMode="auto">
            <a:xfrm>
              <a:off x="3791" y="2209"/>
              <a:ext cx="14" cy="19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323" name="Rectangle 3969"/>
            <p:cNvSpPr>
              <a:spLocks noChangeArrowheads="1"/>
            </p:cNvSpPr>
            <p:nvPr/>
          </p:nvSpPr>
          <p:spPr bwMode="auto">
            <a:xfrm>
              <a:off x="3791" y="2080"/>
              <a:ext cx="14" cy="12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42324" name="Line 3970"/>
            <p:cNvSpPr>
              <a:spLocks noChangeShapeType="1"/>
            </p:cNvSpPr>
            <p:nvPr/>
          </p:nvSpPr>
          <p:spPr bwMode="auto">
            <a:xfrm>
              <a:off x="3805" y="1658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5" name="Line 3971"/>
            <p:cNvSpPr>
              <a:spLocks noChangeShapeType="1"/>
            </p:cNvSpPr>
            <p:nvPr/>
          </p:nvSpPr>
          <p:spPr bwMode="auto">
            <a:xfrm>
              <a:off x="3805" y="1872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6" name="Line 3972"/>
            <p:cNvSpPr>
              <a:spLocks noChangeShapeType="1"/>
            </p:cNvSpPr>
            <p:nvPr/>
          </p:nvSpPr>
          <p:spPr bwMode="auto">
            <a:xfrm>
              <a:off x="3805" y="2087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7" name="Line 3973"/>
            <p:cNvSpPr>
              <a:spLocks noChangeShapeType="1"/>
            </p:cNvSpPr>
            <p:nvPr/>
          </p:nvSpPr>
          <p:spPr bwMode="auto">
            <a:xfrm>
              <a:off x="3805" y="230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8" name="Line 3974"/>
            <p:cNvSpPr>
              <a:spLocks noChangeShapeType="1"/>
            </p:cNvSpPr>
            <p:nvPr/>
          </p:nvSpPr>
          <p:spPr bwMode="auto">
            <a:xfrm>
              <a:off x="3805" y="251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29" name="Line 3975"/>
            <p:cNvSpPr>
              <a:spLocks noChangeShapeType="1"/>
            </p:cNvSpPr>
            <p:nvPr/>
          </p:nvSpPr>
          <p:spPr bwMode="auto">
            <a:xfrm>
              <a:off x="3805" y="2730"/>
              <a:ext cx="1" cy="6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0" name="Freeform 3976"/>
            <p:cNvSpPr>
              <a:spLocks/>
            </p:cNvSpPr>
            <p:nvPr/>
          </p:nvSpPr>
          <p:spPr bwMode="auto">
            <a:xfrm>
              <a:off x="3751" y="2423"/>
              <a:ext cx="40" cy="48"/>
            </a:xfrm>
            <a:custGeom>
              <a:avLst/>
              <a:gdLst>
                <a:gd name="T0" fmla="*/ 0 w 81"/>
                <a:gd name="T1" fmla="*/ 1 h 95"/>
                <a:gd name="T2" fmla="*/ 0 w 81"/>
                <a:gd name="T3" fmla="*/ 0 h 95"/>
                <a:gd name="T4" fmla="*/ 0 w 81"/>
                <a:gd name="T5" fmla="*/ 1 h 95"/>
                <a:gd name="T6" fmla="*/ 0 w 81"/>
                <a:gd name="T7" fmla="*/ 1 h 95"/>
                <a:gd name="T8" fmla="*/ 0 w 81"/>
                <a:gd name="T9" fmla="*/ 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95">
                  <a:moveTo>
                    <a:pt x="0" y="58"/>
                  </a:moveTo>
                  <a:lnTo>
                    <a:pt x="81" y="0"/>
                  </a:lnTo>
                  <a:lnTo>
                    <a:pt x="81" y="56"/>
                  </a:lnTo>
                  <a:lnTo>
                    <a:pt x="28" y="95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1" name="Line 3977"/>
            <p:cNvSpPr>
              <a:spLocks noChangeShapeType="1"/>
            </p:cNvSpPr>
            <p:nvPr/>
          </p:nvSpPr>
          <p:spPr bwMode="auto">
            <a:xfrm>
              <a:off x="3791" y="1657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2" name="Line 3978"/>
            <p:cNvSpPr>
              <a:spLocks noChangeShapeType="1"/>
            </p:cNvSpPr>
            <p:nvPr/>
          </p:nvSpPr>
          <p:spPr bwMode="auto">
            <a:xfrm>
              <a:off x="3791" y="187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3" name="Line 3979"/>
            <p:cNvSpPr>
              <a:spLocks noChangeShapeType="1"/>
            </p:cNvSpPr>
            <p:nvPr/>
          </p:nvSpPr>
          <p:spPr bwMode="auto">
            <a:xfrm>
              <a:off x="3791" y="208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4" name="Line 3980"/>
            <p:cNvSpPr>
              <a:spLocks noChangeShapeType="1"/>
            </p:cNvSpPr>
            <p:nvPr/>
          </p:nvSpPr>
          <p:spPr bwMode="auto">
            <a:xfrm>
              <a:off x="3791" y="2300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5" name="Line 3981"/>
            <p:cNvSpPr>
              <a:spLocks noChangeShapeType="1"/>
            </p:cNvSpPr>
            <p:nvPr/>
          </p:nvSpPr>
          <p:spPr bwMode="auto">
            <a:xfrm>
              <a:off x="3791" y="2515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6" name="Line 3982"/>
            <p:cNvSpPr>
              <a:spLocks noChangeShapeType="1"/>
            </p:cNvSpPr>
            <p:nvPr/>
          </p:nvSpPr>
          <p:spPr bwMode="auto">
            <a:xfrm>
              <a:off x="3791" y="2729"/>
              <a:ext cx="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7" name="Freeform 3983"/>
            <p:cNvSpPr>
              <a:spLocks/>
            </p:cNvSpPr>
            <p:nvPr/>
          </p:nvSpPr>
          <p:spPr bwMode="auto">
            <a:xfrm>
              <a:off x="3228" y="2333"/>
              <a:ext cx="15" cy="108"/>
            </a:xfrm>
            <a:custGeom>
              <a:avLst/>
              <a:gdLst>
                <a:gd name="T0" fmla="*/ 0 w 30"/>
                <a:gd name="T1" fmla="*/ 0 h 217"/>
                <a:gd name="T2" fmla="*/ 0 w 30"/>
                <a:gd name="T3" fmla="*/ 1 h 217"/>
                <a:gd name="T4" fmla="*/ 1 w 30"/>
                <a:gd name="T5" fmla="*/ 1 h 217"/>
                <a:gd name="T6" fmla="*/ 1 w 30"/>
                <a:gd name="T7" fmla="*/ 1 h 217"/>
                <a:gd name="T8" fmla="*/ 1 w 30"/>
                <a:gd name="T9" fmla="*/ 1 h 217"/>
                <a:gd name="T10" fmla="*/ 1 w 30"/>
                <a:gd name="T11" fmla="*/ 0 h 217"/>
                <a:gd name="T12" fmla="*/ 1 w 30"/>
                <a:gd name="T13" fmla="*/ 0 h 217"/>
                <a:gd name="T14" fmla="*/ 1 w 30"/>
                <a:gd name="T15" fmla="*/ 0 h 217"/>
                <a:gd name="T16" fmla="*/ 1 w 30"/>
                <a:gd name="T17" fmla="*/ 0 h 217"/>
                <a:gd name="T18" fmla="*/ 1 w 30"/>
                <a:gd name="T19" fmla="*/ 0 h 217"/>
                <a:gd name="T20" fmla="*/ 1 w 30"/>
                <a:gd name="T21" fmla="*/ 0 h 217"/>
                <a:gd name="T22" fmla="*/ 0 w 30"/>
                <a:gd name="T23" fmla="*/ 0 h 2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" h="217">
                  <a:moveTo>
                    <a:pt x="0" y="1"/>
                  </a:moveTo>
                  <a:lnTo>
                    <a:pt x="0" y="217"/>
                  </a:lnTo>
                  <a:lnTo>
                    <a:pt x="10" y="217"/>
                  </a:lnTo>
                  <a:lnTo>
                    <a:pt x="20" y="217"/>
                  </a:lnTo>
                  <a:lnTo>
                    <a:pt x="30" y="217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4" y="1"/>
                  </a:lnTo>
                  <a:lnTo>
                    <a:pt x="10" y="1"/>
                  </a:lnTo>
                  <a:lnTo>
                    <a:pt x="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Line 3984"/>
            <p:cNvSpPr>
              <a:spLocks noChangeShapeType="1"/>
            </p:cNvSpPr>
            <p:nvPr/>
          </p:nvSpPr>
          <p:spPr bwMode="auto">
            <a:xfrm>
              <a:off x="3228" y="1643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39" name="Line 3985"/>
            <p:cNvSpPr>
              <a:spLocks noChangeShapeType="1"/>
            </p:cNvSpPr>
            <p:nvPr/>
          </p:nvSpPr>
          <p:spPr bwMode="auto">
            <a:xfrm>
              <a:off x="3228" y="1858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0" name="Line 3986"/>
            <p:cNvSpPr>
              <a:spLocks noChangeShapeType="1"/>
            </p:cNvSpPr>
            <p:nvPr/>
          </p:nvSpPr>
          <p:spPr bwMode="auto">
            <a:xfrm>
              <a:off x="3228" y="2072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1" name="Line 3987"/>
            <p:cNvSpPr>
              <a:spLocks noChangeShapeType="1"/>
            </p:cNvSpPr>
            <p:nvPr/>
          </p:nvSpPr>
          <p:spPr bwMode="auto">
            <a:xfrm>
              <a:off x="3228" y="2286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Line 3988"/>
            <p:cNvSpPr>
              <a:spLocks noChangeShapeType="1"/>
            </p:cNvSpPr>
            <p:nvPr/>
          </p:nvSpPr>
          <p:spPr bwMode="auto">
            <a:xfrm>
              <a:off x="3228" y="2501"/>
              <a:ext cx="1" cy="1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3" name="Line 3989"/>
            <p:cNvSpPr>
              <a:spLocks noChangeShapeType="1"/>
            </p:cNvSpPr>
            <p:nvPr/>
          </p:nvSpPr>
          <p:spPr bwMode="auto">
            <a:xfrm>
              <a:off x="3228" y="2715"/>
              <a:ext cx="1" cy="7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4" name="Line 3990"/>
            <p:cNvSpPr>
              <a:spLocks noChangeShapeType="1"/>
            </p:cNvSpPr>
            <p:nvPr/>
          </p:nvSpPr>
          <p:spPr bwMode="auto">
            <a:xfrm>
              <a:off x="2860" y="2269"/>
              <a:ext cx="92" cy="5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5" name="Line 3991"/>
            <p:cNvSpPr>
              <a:spLocks noChangeShapeType="1"/>
            </p:cNvSpPr>
            <p:nvPr/>
          </p:nvSpPr>
          <p:spPr bwMode="auto">
            <a:xfrm flipH="1">
              <a:off x="2822" y="2321"/>
              <a:ext cx="130" cy="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Line 3992"/>
            <p:cNvSpPr>
              <a:spLocks noChangeShapeType="1"/>
            </p:cNvSpPr>
            <p:nvPr/>
          </p:nvSpPr>
          <p:spPr bwMode="auto">
            <a:xfrm>
              <a:off x="2822" y="2363"/>
              <a:ext cx="38" cy="2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7" name="Freeform 3993"/>
            <p:cNvSpPr>
              <a:spLocks/>
            </p:cNvSpPr>
            <p:nvPr/>
          </p:nvSpPr>
          <p:spPr bwMode="auto">
            <a:xfrm>
              <a:off x="3243" y="2332"/>
              <a:ext cx="59" cy="37"/>
            </a:xfrm>
            <a:custGeom>
              <a:avLst/>
              <a:gdLst>
                <a:gd name="T0" fmla="*/ 1 w 117"/>
                <a:gd name="T1" fmla="*/ 1 h 73"/>
                <a:gd name="T2" fmla="*/ 0 w 117"/>
                <a:gd name="T3" fmla="*/ 1 h 73"/>
                <a:gd name="T4" fmla="*/ 0 w 117"/>
                <a:gd name="T5" fmla="*/ 1 h 73"/>
                <a:gd name="T6" fmla="*/ 1 w 117"/>
                <a:gd name="T7" fmla="*/ 1 h 73"/>
                <a:gd name="T8" fmla="*/ 1 w 117"/>
                <a:gd name="T9" fmla="*/ 1 h 73"/>
                <a:gd name="T10" fmla="*/ 1 w 117"/>
                <a:gd name="T11" fmla="*/ 1 h 73"/>
                <a:gd name="T12" fmla="*/ 1 w 117"/>
                <a:gd name="T13" fmla="*/ 1 h 73"/>
                <a:gd name="T14" fmla="*/ 1 w 117"/>
                <a:gd name="T15" fmla="*/ 1 h 73"/>
                <a:gd name="T16" fmla="*/ 1 w 117"/>
                <a:gd name="T17" fmla="*/ 0 h 73"/>
                <a:gd name="T18" fmla="*/ 1 w 117"/>
                <a:gd name="T19" fmla="*/ 1 h 73"/>
                <a:gd name="T20" fmla="*/ 1 w 117"/>
                <a:gd name="T21" fmla="*/ 1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7" h="73">
                  <a:moveTo>
                    <a:pt x="105" y="73"/>
                  </a:moveTo>
                  <a:lnTo>
                    <a:pt x="0" y="43"/>
                  </a:lnTo>
                  <a:lnTo>
                    <a:pt x="0" y="1"/>
                  </a:lnTo>
                  <a:lnTo>
                    <a:pt x="2" y="1"/>
                  </a:lnTo>
                  <a:lnTo>
                    <a:pt x="5" y="1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17" y="29"/>
                  </a:lnTo>
                  <a:lnTo>
                    <a:pt x="105" y="7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8" name="Freeform 3994"/>
            <p:cNvSpPr>
              <a:spLocks/>
            </p:cNvSpPr>
            <p:nvPr/>
          </p:nvSpPr>
          <p:spPr bwMode="auto">
            <a:xfrm>
              <a:off x="4876" y="1355"/>
              <a:ext cx="12" cy="985"/>
            </a:xfrm>
            <a:custGeom>
              <a:avLst/>
              <a:gdLst>
                <a:gd name="T0" fmla="*/ 1 w 24"/>
                <a:gd name="T1" fmla="*/ 15 h 1971"/>
                <a:gd name="T2" fmla="*/ 1 w 24"/>
                <a:gd name="T3" fmla="*/ 0 h 1971"/>
                <a:gd name="T4" fmla="*/ 0 w 24"/>
                <a:gd name="T5" fmla="*/ 0 h 1971"/>
                <a:gd name="T6" fmla="*/ 0 w 24"/>
                <a:gd name="T7" fmla="*/ 15 h 1971"/>
                <a:gd name="T8" fmla="*/ 1 w 24"/>
                <a:gd name="T9" fmla="*/ 15 h 1971"/>
                <a:gd name="T10" fmla="*/ 1 w 24"/>
                <a:gd name="T11" fmla="*/ 15 h 1971"/>
                <a:gd name="T12" fmla="*/ 1 w 24"/>
                <a:gd name="T13" fmla="*/ 15 h 1971"/>
                <a:gd name="T14" fmla="*/ 1 w 24"/>
                <a:gd name="T15" fmla="*/ 15 h 1971"/>
                <a:gd name="T16" fmla="*/ 1 w 24"/>
                <a:gd name="T17" fmla="*/ 15 h 1971"/>
                <a:gd name="T18" fmla="*/ 1 w 24"/>
                <a:gd name="T19" fmla="*/ 15 h 19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1971">
                  <a:moveTo>
                    <a:pt x="24" y="1971"/>
                  </a:moveTo>
                  <a:lnTo>
                    <a:pt x="24" y="1"/>
                  </a:lnTo>
                  <a:lnTo>
                    <a:pt x="0" y="0"/>
                  </a:lnTo>
                  <a:lnTo>
                    <a:pt x="0" y="1969"/>
                  </a:lnTo>
                  <a:lnTo>
                    <a:pt x="4" y="1970"/>
                  </a:lnTo>
                  <a:lnTo>
                    <a:pt x="8" y="1970"/>
                  </a:lnTo>
                  <a:lnTo>
                    <a:pt x="12" y="1970"/>
                  </a:lnTo>
                  <a:lnTo>
                    <a:pt x="16" y="1970"/>
                  </a:lnTo>
                  <a:lnTo>
                    <a:pt x="21" y="1971"/>
                  </a:lnTo>
                  <a:lnTo>
                    <a:pt x="24" y="197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49" name="Freeform 3995"/>
            <p:cNvSpPr>
              <a:spLocks/>
            </p:cNvSpPr>
            <p:nvPr/>
          </p:nvSpPr>
          <p:spPr bwMode="auto">
            <a:xfrm>
              <a:off x="4963" y="2328"/>
              <a:ext cx="141" cy="18"/>
            </a:xfrm>
            <a:custGeom>
              <a:avLst/>
              <a:gdLst>
                <a:gd name="T0" fmla="*/ 2 w 283"/>
                <a:gd name="T1" fmla="*/ 0 h 36"/>
                <a:gd name="T2" fmla="*/ 2 w 283"/>
                <a:gd name="T3" fmla="*/ 1 h 36"/>
                <a:gd name="T4" fmla="*/ 1 w 283"/>
                <a:gd name="T5" fmla="*/ 1 h 36"/>
                <a:gd name="T6" fmla="*/ 1 w 283"/>
                <a:gd name="T7" fmla="*/ 1 h 36"/>
                <a:gd name="T8" fmla="*/ 1 w 283"/>
                <a:gd name="T9" fmla="*/ 1 h 36"/>
                <a:gd name="T10" fmla="*/ 1 w 283"/>
                <a:gd name="T11" fmla="*/ 1 h 36"/>
                <a:gd name="T12" fmla="*/ 1 w 283"/>
                <a:gd name="T13" fmla="*/ 1 h 36"/>
                <a:gd name="T14" fmla="*/ 1 w 283"/>
                <a:gd name="T15" fmla="*/ 1 h 36"/>
                <a:gd name="T16" fmla="*/ 0 w 283"/>
                <a:gd name="T17" fmla="*/ 1 h 36"/>
                <a:gd name="T18" fmla="*/ 0 w 283"/>
                <a:gd name="T19" fmla="*/ 1 h 36"/>
                <a:gd name="T20" fmla="*/ 0 w 283"/>
                <a:gd name="T21" fmla="*/ 1 h 36"/>
                <a:gd name="T22" fmla="*/ 0 w 283"/>
                <a:gd name="T23" fmla="*/ 1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3" h="36">
                  <a:moveTo>
                    <a:pt x="283" y="0"/>
                  </a:moveTo>
                  <a:lnTo>
                    <a:pt x="260" y="8"/>
                  </a:lnTo>
                  <a:lnTo>
                    <a:pt x="237" y="14"/>
                  </a:lnTo>
                  <a:lnTo>
                    <a:pt x="216" y="20"/>
                  </a:lnTo>
                  <a:lnTo>
                    <a:pt x="194" y="25"/>
                  </a:lnTo>
                  <a:lnTo>
                    <a:pt x="172" y="28"/>
                  </a:lnTo>
                  <a:lnTo>
                    <a:pt x="150" y="31"/>
                  </a:lnTo>
                  <a:lnTo>
                    <a:pt x="128" y="33"/>
                  </a:lnTo>
                  <a:lnTo>
                    <a:pt x="96" y="35"/>
                  </a:lnTo>
                  <a:lnTo>
                    <a:pt x="63" y="36"/>
                  </a:lnTo>
                  <a:lnTo>
                    <a:pt x="30" y="36"/>
                  </a:lnTo>
                  <a:lnTo>
                    <a:pt x="0" y="3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Freeform 3996"/>
            <p:cNvSpPr>
              <a:spLocks/>
            </p:cNvSpPr>
            <p:nvPr/>
          </p:nvSpPr>
          <p:spPr bwMode="auto">
            <a:xfrm>
              <a:off x="4749" y="2336"/>
              <a:ext cx="143" cy="4"/>
            </a:xfrm>
            <a:custGeom>
              <a:avLst/>
              <a:gdLst>
                <a:gd name="T0" fmla="*/ 2 w 287"/>
                <a:gd name="T1" fmla="*/ 0 h 9"/>
                <a:gd name="T2" fmla="*/ 1 w 287"/>
                <a:gd name="T3" fmla="*/ 0 h 9"/>
                <a:gd name="T4" fmla="*/ 1 w 287"/>
                <a:gd name="T5" fmla="*/ 0 h 9"/>
                <a:gd name="T6" fmla="*/ 1 w 287"/>
                <a:gd name="T7" fmla="*/ 0 h 9"/>
                <a:gd name="T8" fmla="*/ 0 w 287"/>
                <a:gd name="T9" fmla="*/ 0 h 9"/>
                <a:gd name="T10" fmla="*/ 0 w 287"/>
                <a:gd name="T11" fmla="*/ 0 h 9"/>
                <a:gd name="T12" fmla="*/ 0 w 287"/>
                <a:gd name="T13" fmla="*/ 0 h 9"/>
                <a:gd name="T14" fmla="*/ 0 w 287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7" h="9">
                  <a:moveTo>
                    <a:pt x="287" y="9"/>
                  </a:moveTo>
                  <a:lnTo>
                    <a:pt x="252" y="6"/>
                  </a:lnTo>
                  <a:lnTo>
                    <a:pt x="209" y="3"/>
                  </a:lnTo>
                  <a:lnTo>
                    <a:pt x="164" y="1"/>
                  </a:lnTo>
                  <a:lnTo>
                    <a:pt x="121" y="0"/>
                  </a:lnTo>
                  <a:lnTo>
                    <a:pt x="77" y="0"/>
                  </a:lnTo>
                  <a:lnTo>
                    <a:pt x="33" y="1"/>
                  </a:lnTo>
                  <a:lnTo>
                    <a:pt x="0" y="3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1" name="Freeform 3997"/>
            <p:cNvSpPr>
              <a:spLocks/>
            </p:cNvSpPr>
            <p:nvPr/>
          </p:nvSpPr>
          <p:spPr bwMode="auto">
            <a:xfrm>
              <a:off x="4537" y="2347"/>
              <a:ext cx="141" cy="25"/>
            </a:xfrm>
            <a:custGeom>
              <a:avLst/>
              <a:gdLst>
                <a:gd name="T0" fmla="*/ 3 w 281"/>
                <a:gd name="T1" fmla="*/ 0 h 52"/>
                <a:gd name="T2" fmla="*/ 3 w 281"/>
                <a:gd name="T3" fmla="*/ 0 h 52"/>
                <a:gd name="T4" fmla="*/ 2 w 281"/>
                <a:gd name="T5" fmla="*/ 0 h 52"/>
                <a:gd name="T6" fmla="*/ 2 w 281"/>
                <a:gd name="T7" fmla="*/ 0 h 52"/>
                <a:gd name="T8" fmla="*/ 2 w 281"/>
                <a:gd name="T9" fmla="*/ 0 h 52"/>
                <a:gd name="T10" fmla="*/ 1 w 281"/>
                <a:gd name="T11" fmla="*/ 0 h 52"/>
                <a:gd name="T12" fmla="*/ 1 w 281"/>
                <a:gd name="T13" fmla="*/ 0 h 52"/>
                <a:gd name="T14" fmla="*/ 1 w 281"/>
                <a:gd name="T15" fmla="*/ 0 h 52"/>
                <a:gd name="T16" fmla="*/ 0 w 281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1" h="52">
                  <a:moveTo>
                    <a:pt x="281" y="0"/>
                  </a:moveTo>
                  <a:lnTo>
                    <a:pt x="276" y="1"/>
                  </a:lnTo>
                  <a:lnTo>
                    <a:pt x="230" y="10"/>
                  </a:lnTo>
                  <a:lnTo>
                    <a:pt x="184" y="21"/>
                  </a:lnTo>
                  <a:lnTo>
                    <a:pt x="138" y="30"/>
                  </a:lnTo>
                  <a:lnTo>
                    <a:pt x="90" y="39"/>
                  </a:lnTo>
                  <a:lnTo>
                    <a:pt x="42" y="46"/>
                  </a:lnTo>
                  <a:lnTo>
                    <a:pt x="2" y="52"/>
                  </a:lnTo>
                  <a:lnTo>
                    <a:pt x="0" y="5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2" name="Freeform 3998"/>
            <p:cNvSpPr>
              <a:spLocks/>
            </p:cNvSpPr>
            <p:nvPr/>
          </p:nvSpPr>
          <p:spPr bwMode="auto">
            <a:xfrm>
              <a:off x="4323" y="2370"/>
              <a:ext cx="143" cy="8"/>
            </a:xfrm>
            <a:custGeom>
              <a:avLst/>
              <a:gdLst>
                <a:gd name="T0" fmla="*/ 3 w 284"/>
                <a:gd name="T1" fmla="*/ 0 h 17"/>
                <a:gd name="T2" fmla="*/ 3 w 284"/>
                <a:gd name="T3" fmla="*/ 0 h 17"/>
                <a:gd name="T4" fmla="*/ 2 w 284"/>
                <a:gd name="T5" fmla="*/ 0 h 17"/>
                <a:gd name="T6" fmla="*/ 2 w 284"/>
                <a:gd name="T7" fmla="*/ 0 h 17"/>
                <a:gd name="T8" fmla="*/ 1 w 284"/>
                <a:gd name="T9" fmla="*/ 0 h 17"/>
                <a:gd name="T10" fmla="*/ 1 w 284"/>
                <a:gd name="T11" fmla="*/ 0 h 17"/>
                <a:gd name="T12" fmla="*/ 0 w 284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17">
                  <a:moveTo>
                    <a:pt x="284" y="16"/>
                  </a:moveTo>
                  <a:lnTo>
                    <a:pt x="264" y="17"/>
                  </a:lnTo>
                  <a:lnTo>
                    <a:pt x="222" y="17"/>
                  </a:lnTo>
                  <a:lnTo>
                    <a:pt x="181" y="17"/>
                  </a:lnTo>
                  <a:lnTo>
                    <a:pt x="114" y="13"/>
                  </a:lnTo>
                  <a:lnTo>
                    <a:pt x="49" y="7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3" name="Freeform 3999"/>
            <p:cNvSpPr>
              <a:spLocks/>
            </p:cNvSpPr>
            <p:nvPr/>
          </p:nvSpPr>
          <p:spPr bwMode="auto">
            <a:xfrm>
              <a:off x="4109" y="2350"/>
              <a:ext cx="143" cy="10"/>
            </a:xfrm>
            <a:custGeom>
              <a:avLst/>
              <a:gdLst>
                <a:gd name="T0" fmla="*/ 3 w 286"/>
                <a:gd name="T1" fmla="*/ 0 h 21"/>
                <a:gd name="T2" fmla="*/ 2 w 286"/>
                <a:gd name="T3" fmla="*/ 0 h 21"/>
                <a:gd name="T4" fmla="*/ 2 w 286"/>
                <a:gd name="T5" fmla="*/ 0 h 21"/>
                <a:gd name="T6" fmla="*/ 1 w 286"/>
                <a:gd name="T7" fmla="*/ 0 h 21"/>
                <a:gd name="T8" fmla="*/ 1 w 286"/>
                <a:gd name="T9" fmla="*/ 0 h 21"/>
                <a:gd name="T10" fmla="*/ 0 w 286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21">
                  <a:moveTo>
                    <a:pt x="286" y="21"/>
                  </a:moveTo>
                  <a:lnTo>
                    <a:pt x="222" y="14"/>
                  </a:lnTo>
                  <a:lnTo>
                    <a:pt x="156" y="9"/>
                  </a:lnTo>
                  <a:lnTo>
                    <a:pt x="90" y="4"/>
                  </a:lnTo>
                  <a:lnTo>
                    <a:pt x="17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Freeform 4000"/>
            <p:cNvSpPr>
              <a:spLocks/>
            </p:cNvSpPr>
            <p:nvPr/>
          </p:nvSpPr>
          <p:spPr bwMode="auto">
            <a:xfrm>
              <a:off x="3895" y="2348"/>
              <a:ext cx="143" cy="1"/>
            </a:xfrm>
            <a:custGeom>
              <a:avLst/>
              <a:gdLst>
                <a:gd name="T0" fmla="*/ 2 w 287"/>
                <a:gd name="T1" fmla="*/ 1 h 1"/>
                <a:gd name="T2" fmla="*/ 1 w 287"/>
                <a:gd name="T3" fmla="*/ 0 h 1"/>
                <a:gd name="T4" fmla="*/ 1 w 287"/>
                <a:gd name="T5" fmla="*/ 0 h 1"/>
                <a:gd name="T6" fmla="*/ 0 w 287"/>
                <a:gd name="T7" fmla="*/ 0 h 1"/>
                <a:gd name="T8" fmla="*/ 0 w 287"/>
                <a:gd name="T9" fmla="*/ 0 h 1"/>
                <a:gd name="T10" fmla="*/ 0 w 287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7" h="1">
                  <a:moveTo>
                    <a:pt x="287" y="1"/>
                  </a:moveTo>
                  <a:lnTo>
                    <a:pt x="227" y="0"/>
                  </a:lnTo>
                  <a:lnTo>
                    <a:pt x="153" y="0"/>
                  </a:lnTo>
                  <a:lnTo>
                    <a:pt x="78" y="0"/>
                  </a:lnTo>
                  <a:lnTo>
                    <a:pt x="33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5" name="Freeform 4001"/>
            <p:cNvSpPr>
              <a:spLocks/>
            </p:cNvSpPr>
            <p:nvPr/>
          </p:nvSpPr>
          <p:spPr bwMode="auto">
            <a:xfrm>
              <a:off x="3681" y="2338"/>
              <a:ext cx="142" cy="10"/>
            </a:xfrm>
            <a:custGeom>
              <a:avLst/>
              <a:gdLst>
                <a:gd name="T0" fmla="*/ 2 w 285"/>
                <a:gd name="T1" fmla="*/ 1 h 19"/>
                <a:gd name="T2" fmla="*/ 2 w 285"/>
                <a:gd name="T3" fmla="*/ 1 h 19"/>
                <a:gd name="T4" fmla="*/ 1 w 285"/>
                <a:gd name="T5" fmla="*/ 1 h 19"/>
                <a:gd name="T6" fmla="*/ 1 w 285"/>
                <a:gd name="T7" fmla="*/ 1 h 19"/>
                <a:gd name="T8" fmla="*/ 1 w 285"/>
                <a:gd name="T9" fmla="*/ 1 h 19"/>
                <a:gd name="T10" fmla="*/ 0 w 285"/>
                <a:gd name="T11" fmla="*/ 1 h 19"/>
                <a:gd name="T12" fmla="*/ 0 w 285"/>
                <a:gd name="T13" fmla="*/ 1 h 19"/>
                <a:gd name="T14" fmla="*/ 0 w 285"/>
                <a:gd name="T15" fmla="*/ 1 h 19"/>
                <a:gd name="T16" fmla="*/ 0 w 28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" h="19">
                  <a:moveTo>
                    <a:pt x="285" y="19"/>
                  </a:moveTo>
                  <a:lnTo>
                    <a:pt x="279" y="19"/>
                  </a:lnTo>
                  <a:lnTo>
                    <a:pt x="233" y="19"/>
                  </a:lnTo>
                  <a:lnTo>
                    <a:pt x="188" y="19"/>
                  </a:lnTo>
                  <a:lnTo>
                    <a:pt x="142" y="18"/>
                  </a:lnTo>
                  <a:lnTo>
                    <a:pt x="98" y="15"/>
                  </a:lnTo>
                  <a:lnTo>
                    <a:pt x="55" y="10"/>
                  </a:lnTo>
                  <a:lnTo>
                    <a:pt x="16" y="3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6" name="Freeform 4002"/>
            <p:cNvSpPr>
              <a:spLocks/>
            </p:cNvSpPr>
            <p:nvPr/>
          </p:nvSpPr>
          <p:spPr bwMode="auto">
            <a:xfrm>
              <a:off x="3469" y="2311"/>
              <a:ext cx="143" cy="10"/>
            </a:xfrm>
            <a:custGeom>
              <a:avLst/>
              <a:gdLst>
                <a:gd name="T0" fmla="*/ 3 w 284"/>
                <a:gd name="T1" fmla="*/ 0 h 21"/>
                <a:gd name="T2" fmla="*/ 3 w 284"/>
                <a:gd name="T3" fmla="*/ 0 h 21"/>
                <a:gd name="T4" fmla="*/ 2 w 284"/>
                <a:gd name="T5" fmla="*/ 0 h 21"/>
                <a:gd name="T6" fmla="*/ 2 w 284"/>
                <a:gd name="T7" fmla="*/ 0 h 21"/>
                <a:gd name="T8" fmla="*/ 2 w 284"/>
                <a:gd name="T9" fmla="*/ 0 h 21"/>
                <a:gd name="T10" fmla="*/ 1 w 284"/>
                <a:gd name="T11" fmla="*/ 0 h 21"/>
                <a:gd name="T12" fmla="*/ 1 w 284"/>
                <a:gd name="T13" fmla="*/ 0 h 21"/>
                <a:gd name="T14" fmla="*/ 1 w 284"/>
                <a:gd name="T15" fmla="*/ 0 h 21"/>
                <a:gd name="T16" fmla="*/ 1 w 284"/>
                <a:gd name="T17" fmla="*/ 0 h 21"/>
                <a:gd name="T18" fmla="*/ 0 w 284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4" h="21">
                  <a:moveTo>
                    <a:pt x="284" y="21"/>
                  </a:moveTo>
                  <a:lnTo>
                    <a:pt x="283" y="21"/>
                  </a:lnTo>
                  <a:lnTo>
                    <a:pt x="242" y="13"/>
                  </a:lnTo>
                  <a:lnTo>
                    <a:pt x="205" y="8"/>
                  </a:lnTo>
                  <a:lnTo>
                    <a:pt x="165" y="5"/>
                  </a:lnTo>
                  <a:lnTo>
                    <a:pt x="127" y="2"/>
                  </a:lnTo>
                  <a:lnTo>
                    <a:pt x="88" y="0"/>
                  </a:lnTo>
                  <a:lnTo>
                    <a:pt x="49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7" name="Freeform 4003"/>
            <p:cNvSpPr>
              <a:spLocks/>
            </p:cNvSpPr>
            <p:nvPr/>
          </p:nvSpPr>
          <p:spPr bwMode="auto">
            <a:xfrm>
              <a:off x="3255" y="2316"/>
              <a:ext cx="143" cy="16"/>
            </a:xfrm>
            <a:custGeom>
              <a:avLst/>
              <a:gdLst>
                <a:gd name="T0" fmla="*/ 3 w 284"/>
                <a:gd name="T1" fmla="*/ 0 h 32"/>
                <a:gd name="T2" fmla="*/ 2 w 284"/>
                <a:gd name="T3" fmla="*/ 1 h 32"/>
                <a:gd name="T4" fmla="*/ 2 w 284"/>
                <a:gd name="T5" fmla="*/ 1 h 32"/>
                <a:gd name="T6" fmla="*/ 2 w 284"/>
                <a:gd name="T7" fmla="*/ 1 h 32"/>
                <a:gd name="T8" fmla="*/ 1 w 284"/>
                <a:gd name="T9" fmla="*/ 1 h 32"/>
                <a:gd name="T10" fmla="*/ 1 w 284"/>
                <a:gd name="T11" fmla="*/ 1 h 32"/>
                <a:gd name="T12" fmla="*/ 0 w 284"/>
                <a:gd name="T13" fmla="*/ 1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32">
                  <a:moveTo>
                    <a:pt x="284" y="0"/>
                  </a:moveTo>
                  <a:lnTo>
                    <a:pt x="246" y="5"/>
                  </a:lnTo>
                  <a:lnTo>
                    <a:pt x="189" y="13"/>
                  </a:lnTo>
                  <a:lnTo>
                    <a:pt x="133" y="20"/>
                  </a:lnTo>
                  <a:lnTo>
                    <a:pt x="77" y="26"/>
                  </a:lnTo>
                  <a:lnTo>
                    <a:pt x="19" y="31"/>
                  </a:lnTo>
                  <a:lnTo>
                    <a:pt x="0" y="3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Freeform 4004"/>
            <p:cNvSpPr>
              <a:spLocks/>
            </p:cNvSpPr>
            <p:nvPr/>
          </p:nvSpPr>
          <p:spPr bwMode="auto">
            <a:xfrm>
              <a:off x="3041" y="2333"/>
              <a:ext cx="143" cy="1"/>
            </a:xfrm>
            <a:custGeom>
              <a:avLst/>
              <a:gdLst>
                <a:gd name="T0" fmla="*/ 3 w 286"/>
                <a:gd name="T1" fmla="*/ 1 h 2"/>
                <a:gd name="T2" fmla="*/ 3 w 286"/>
                <a:gd name="T3" fmla="*/ 1 h 2"/>
                <a:gd name="T4" fmla="*/ 2 w 286"/>
                <a:gd name="T5" fmla="*/ 1 h 2"/>
                <a:gd name="T6" fmla="*/ 2 w 286"/>
                <a:gd name="T7" fmla="*/ 0 h 2"/>
                <a:gd name="T8" fmla="*/ 1 w 286"/>
                <a:gd name="T9" fmla="*/ 0 h 2"/>
                <a:gd name="T10" fmla="*/ 1 w 286"/>
                <a:gd name="T11" fmla="*/ 0 h 2"/>
                <a:gd name="T12" fmla="*/ 0 w 28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6" h="2">
                  <a:moveTo>
                    <a:pt x="286" y="2"/>
                  </a:moveTo>
                  <a:lnTo>
                    <a:pt x="272" y="2"/>
                  </a:lnTo>
                  <a:lnTo>
                    <a:pt x="211" y="1"/>
                  </a:lnTo>
                  <a:lnTo>
                    <a:pt x="151" y="0"/>
                  </a:lnTo>
                  <a:lnTo>
                    <a:pt x="91" y="0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59" name="Freeform 4005"/>
            <p:cNvSpPr>
              <a:spLocks/>
            </p:cNvSpPr>
            <p:nvPr/>
          </p:nvSpPr>
          <p:spPr bwMode="auto">
            <a:xfrm>
              <a:off x="2908" y="2333"/>
              <a:ext cx="62" cy="4"/>
            </a:xfrm>
            <a:custGeom>
              <a:avLst/>
              <a:gdLst>
                <a:gd name="T0" fmla="*/ 1 w 124"/>
                <a:gd name="T1" fmla="*/ 1 h 7"/>
                <a:gd name="T2" fmla="*/ 1 w 124"/>
                <a:gd name="T3" fmla="*/ 1 h 7"/>
                <a:gd name="T4" fmla="*/ 1 w 124"/>
                <a:gd name="T5" fmla="*/ 1 h 7"/>
                <a:gd name="T6" fmla="*/ 1 w 124"/>
                <a:gd name="T7" fmla="*/ 1 h 7"/>
                <a:gd name="T8" fmla="*/ 1 w 124"/>
                <a:gd name="T9" fmla="*/ 1 h 7"/>
                <a:gd name="T10" fmla="*/ 1 w 124"/>
                <a:gd name="T11" fmla="*/ 1 h 7"/>
                <a:gd name="T12" fmla="*/ 0 w 12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7">
                  <a:moveTo>
                    <a:pt x="124" y="6"/>
                  </a:moveTo>
                  <a:lnTo>
                    <a:pt x="96" y="7"/>
                  </a:lnTo>
                  <a:lnTo>
                    <a:pt x="59" y="7"/>
                  </a:lnTo>
                  <a:lnTo>
                    <a:pt x="43" y="7"/>
                  </a:lnTo>
                  <a:lnTo>
                    <a:pt x="29" y="5"/>
                  </a:lnTo>
                  <a:lnTo>
                    <a:pt x="14" y="3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0" name="Freeform 4006"/>
            <p:cNvSpPr>
              <a:spLocks/>
            </p:cNvSpPr>
            <p:nvPr/>
          </p:nvSpPr>
          <p:spPr bwMode="auto">
            <a:xfrm>
              <a:off x="4813" y="2436"/>
              <a:ext cx="63" cy="167"/>
            </a:xfrm>
            <a:custGeom>
              <a:avLst/>
              <a:gdLst>
                <a:gd name="T0" fmla="*/ 0 w 127"/>
                <a:gd name="T1" fmla="*/ 1 h 334"/>
                <a:gd name="T2" fmla="*/ 0 w 127"/>
                <a:gd name="T3" fmla="*/ 3 h 334"/>
                <a:gd name="T4" fmla="*/ 0 w 127"/>
                <a:gd name="T5" fmla="*/ 3 h 334"/>
                <a:gd name="T6" fmla="*/ 0 w 127"/>
                <a:gd name="T7" fmla="*/ 0 h 334"/>
                <a:gd name="T8" fmla="*/ 0 w 127"/>
                <a:gd name="T9" fmla="*/ 1 h 334"/>
                <a:gd name="T10" fmla="*/ 0 w 127"/>
                <a:gd name="T11" fmla="*/ 1 h 334"/>
                <a:gd name="T12" fmla="*/ 0 w 127"/>
                <a:gd name="T13" fmla="*/ 1 h 334"/>
                <a:gd name="T14" fmla="*/ 0 w 127"/>
                <a:gd name="T15" fmla="*/ 1 h 334"/>
                <a:gd name="T16" fmla="*/ 0 w 127"/>
                <a:gd name="T17" fmla="*/ 1 h 334"/>
                <a:gd name="T18" fmla="*/ 0 w 127"/>
                <a:gd name="T19" fmla="*/ 1 h 334"/>
                <a:gd name="T20" fmla="*/ 0 w 127"/>
                <a:gd name="T21" fmla="*/ 1 h 334"/>
                <a:gd name="T22" fmla="*/ 0 w 127"/>
                <a:gd name="T23" fmla="*/ 1 h 334"/>
                <a:gd name="T24" fmla="*/ 0 w 127"/>
                <a:gd name="T25" fmla="*/ 1 h 3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7" h="334">
                  <a:moveTo>
                    <a:pt x="0" y="10"/>
                  </a:moveTo>
                  <a:lnTo>
                    <a:pt x="0" y="334"/>
                  </a:lnTo>
                  <a:lnTo>
                    <a:pt x="127" y="334"/>
                  </a:lnTo>
                  <a:lnTo>
                    <a:pt x="127" y="0"/>
                  </a:lnTo>
                  <a:lnTo>
                    <a:pt x="113" y="1"/>
                  </a:lnTo>
                  <a:lnTo>
                    <a:pt x="98" y="1"/>
                  </a:lnTo>
                  <a:lnTo>
                    <a:pt x="84" y="2"/>
                  </a:lnTo>
                  <a:lnTo>
                    <a:pt x="70" y="2"/>
                  </a:lnTo>
                  <a:lnTo>
                    <a:pt x="56" y="3"/>
                  </a:lnTo>
                  <a:lnTo>
                    <a:pt x="41" y="6"/>
                  </a:lnTo>
                  <a:lnTo>
                    <a:pt x="28" y="7"/>
                  </a:lnTo>
                  <a:lnTo>
                    <a:pt x="14" y="8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1" name="Freeform 4007"/>
            <p:cNvSpPr>
              <a:spLocks/>
            </p:cNvSpPr>
            <p:nvPr/>
          </p:nvSpPr>
          <p:spPr bwMode="auto">
            <a:xfrm>
              <a:off x="4876" y="2436"/>
              <a:ext cx="12" cy="167"/>
            </a:xfrm>
            <a:custGeom>
              <a:avLst/>
              <a:gdLst>
                <a:gd name="T0" fmla="*/ 0 w 24"/>
                <a:gd name="T1" fmla="*/ 3 h 334"/>
                <a:gd name="T2" fmla="*/ 0 w 24"/>
                <a:gd name="T3" fmla="*/ 0 h 334"/>
                <a:gd name="T4" fmla="*/ 1 w 24"/>
                <a:gd name="T5" fmla="*/ 0 h 334"/>
                <a:gd name="T6" fmla="*/ 1 w 24"/>
                <a:gd name="T7" fmla="*/ 0 h 334"/>
                <a:gd name="T8" fmla="*/ 1 w 24"/>
                <a:gd name="T9" fmla="*/ 0 h 334"/>
                <a:gd name="T10" fmla="*/ 1 w 24"/>
                <a:gd name="T11" fmla="*/ 0 h 334"/>
                <a:gd name="T12" fmla="*/ 1 w 24"/>
                <a:gd name="T13" fmla="*/ 0 h 334"/>
                <a:gd name="T14" fmla="*/ 1 w 24"/>
                <a:gd name="T15" fmla="*/ 1 h 334"/>
                <a:gd name="T16" fmla="*/ 1 w 24"/>
                <a:gd name="T17" fmla="*/ 3 h 334"/>
                <a:gd name="T18" fmla="*/ 1 w 24"/>
                <a:gd name="T19" fmla="*/ 3 h 334"/>
                <a:gd name="T20" fmla="*/ 0 w 24"/>
                <a:gd name="T21" fmla="*/ 3 h 3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334">
                  <a:moveTo>
                    <a:pt x="0" y="33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1" y="0"/>
                  </a:lnTo>
                  <a:lnTo>
                    <a:pt x="24" y="1"/>
                  </a:lnTo>
                  <a:lnTo>
                    <a:pt x="24" y="324"/>
                  </a:lnTo>
                  <a:lnTo>
                    <a:pt x="14" y="334"/>
                  </a:lnTo>
                  <a:lnTo>
                    <a:pt x="0" y="33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2" name="Freeform 4008"/>
            <p:cNvSpPr>
              <a:spLocks/>
            </p:cNvSpPr>
            <p:nvPr/>
          </p:nvSpPr>
          <p:spPr bwMode="auto">
            <a:xfrm>
              <a:off x="4962" y="2440"/>
              <a:ext cx="142" cy="5"/>
            </a:xfrm>
            <a:custGeom>
              <a:avLst/>
              <a:gdLst>
                <a:gd name="T0" fmla="*/ 2 w 286"/>
                <a:gd name="T1" fmla="*/ 0 h 11"/>
                <a:gd name="T2" fmla="*/ 2 w 286"/>
                <a:gd name="T3" fmla="*/ 0 h 11"/>
                <a:gd name="T4" fmla="*/ 1 w 286"/>
                <a:gd name="T5" fmla="*/ 0 h 11"/>
                <a:gd name="T6" fmla="*/ 1 w 286"/>
                <a:gd name="T7" fmla="*/ 0 h 11"/>
                <a:gd name="T8" fmla="*/ 1 w 286"/>
                <a:gd name="T9" fmla="*/ 0 h 11"/>
                <a:gd name="T10" fmla="*/ 1 w 286"/>
                <a:gd name="T11" fmla="*/ 0 h 11"/>
                <a:gd name="T12" fmla="*/ 1 w 286"/>
                <a:gd name="T13" fmla="*/ 0 h 11"/>
                <a:gd name="T14" fmla="*/ 1 w 286"/>
                <a:gd name="T15" fmla="*/ 0 h 11"/>
                <a:gd name="T16" fmla="*/ 0 w 286"/>
                <a:gd name="T17" fmla="*/ 0 h 11"/>
                <a:gd name="T18" fmla="*/ 0 w 286"/>
                <a:gd name="T19" fmla="*/ 0 h 11"/>
                <a:gd name="T20" fmla="*/ 0 w 286"/>
                <a:gd name="T21" fmla="*/ 0 h 11"/>
                <a:gd name="T22" fmla="*/ 0 w 286"/>
                <a:gd name="T23" fmla="*/ 0 h 11"/>
                <a:gd name="T24" fmla="*/ 0 w 286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6" h="11">
                  <a:moveTo>
                    <a:pt x="286" y="11"/>
                  </a:moveTo>
                  <a:lnTo>
                    <a:pt x="269" y="7"/>
                  </a:lnTo>
                  <a:lnTo>
                    <a:pt x="253" y="4"/>
                  </a:lnTo>
                  <a:lnTo>
                    <a:pt x="236" y="2"/>
                  </a:lnTo>
                  <a:lnTo>
                    <a:pt x="220" y="1"/>
                  </a:lnTo>
                  <a:lnTo>
                    <a:pt x="202" y="0"/>
                  </a:lnTo>
                  <a:lnTo>
                    <a:pt x="175" y="0"/>
                  </a:lnTo>
                  <a:lnTo>
                    <a:pt x="147" y="1"/>
                  </a:lnTo>
                  <a:lnTo>
                    <a:pt x="120" y="2"/>
                  </a:lnTo>
                  <a:lnTo>
                    <a:pt x="91" y="3"/>
                  </a:lnTo>
                  <a:lnTo>
                    <a:pt x="63" y="4"/>
                  </a:lnTo>
                  <a:lnTo>
                    <a:pt x="21" y="3"/>
                  </a:lnTo>
                  <a:lnTo>
                    <a:pt x="0" y="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3" name="Freeform 4009"/>
            <p:cNvSpPr>
              <a:spLocks/>
            </p:cNvSpPr>
            <p:nvPr/>
          </p:nvSpPr>
          <p:spPr bwMode="auto">
            <a:xfrm>
              <a:off x="4748" y="2436"/>
              <a:ext cx="142" cy="14"/>
            </a:xfrm>
            <a:custGeom>
              <a:avLst/>
              <a:gdLst>
                <a:gd name="T0" fmla="*/ 2 w 285"/>
                <a:gd name="T1" fmla="*/ 0 h 28"/>
                <a:gd name="T2" fmla="*/ 2 w 285"/>
                <a:gd name="T3" fmla="*/ 0 h 28"/>
                <a:gd name="T4" fmla="*/ 1 w 285"/>
                <a:gd name="T5" fmla="*/ 0 h 28"/>
                <a:gd name="T6" fmla="*/ 1 w 285"/>
                <a:gd name="T7" fmla="*/ 1 h 28"/>
                <a:gd name="T8" fmla="*/ 1 w 285"/>
                <a:gd name="T9" fmla="*/ 1 h 28"/>
                <a:gd name="T10" fmla="*/ 0 w 285"/>
                <a:gd name="T11" fmla="*/ 1 h 28"/>
                <a:gd name="T12" fmla="*/ 0 w 285"/>
                <a:gd name="T13" fmla="*/ 1 h 28"/>
                <a:gd name="T14" fmla="*/ 0 w 285"/>
                <a:gd name="T15" fmla="*/ 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5" h="28">
                  <a:moveTo>
                    <a:pt x="285" y="0"/>
                  </a:moveTo>
                  <a:lnTo>
                    <a:pt x="281" y="0"/>
                  </a:lnTo>
                  <a:lnTo>
                    <a:pt x="240" y="0"/>
                  </a:lnTo>
                  <a:lnTo>
                    <a:pt x="200" y="1"/>
                  </a:lnTo>
                  <a:lnTo>
                    <a:pt x="140" y="8"/>
                  </a:lnTo>
                  <a:lnTo>
                    <a:pt x="82" y="15"/>
                  </a:lnTo>
                  <a:lnTo>
                    <a:pt x="23" y="25"/>
                  </a:lnTo>
                  <a:lnTo>
                    <a:pt x="0" y="28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4" name="Freeform 4010"/>
            <p:cNvSpPr>
              <a:spLocks/>
            </p:cNvSpPr>
            <p:nvPr/>
          </p:nvSpPr>
          <p:spPr bwMode="auto">
            <a:xfrm>
              <a:off x="4535" y="2462"/>
              <a:ext cx="143" cy="13"/>
            </a:xfrm>
            <a:custGeom>
              <a:avLst/>
              <a:gdLst>
                <a:gd name="T0" fmla="*/ 3 w 285"/>
                <a:gd name="T1" fmla="*/ 0 h 26"/>
                <a:gd name="T2" fmla="*/ 3 w 285"/>
                <a:gd name="T3" fmla="*/ 1 h 26"/>
                <a:gd name="T4" fmla="*/ 2 w 285"/>
                <a:gd name="T5" fmla="*/ 1 h 26"/>
                <a:gd name="T6" fmla="*/ 2 w 285"/>
                <a:gd name="T7" fmla="*/ 1 h 26"/>
                <a:gd name="T8" fmla="*/ 1 w 285"/>
                <a:gd name="T9" fmla="*/ 1 h 26"/>
                <a:gd name="T10" fmla="*/ 1 w 285"/>
                <a:gd name="T11" fmla="*/ 1 h 26"/>
                <a:gd name="T12" fmla="*/ 0 w 285"/>
                <a:gd name="T13" fmla="*/ 1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26">
                  <a:moveTo>
                    <a:pt x="285" y="0"/>
                  </a:moveTo>
                  <a:lnTo>
                    <a:pt x="272" y="2"/>
                  </a:lnTo>
                  <a:lnTo>
                    <a:pt x="211" y="9"/>
                  </a:lnTo>
                  <a:lnTo>
                    <a:pt x="150" y="16"/>
                  </a:lnTo>
                  <a:lnTo>
                    <a:pt x="87" y="22"/>
                  </a:lnTo>
                  <a:lnTo>
                    <a:pt x="24" y="25"/>
                  </a:lnTo>
                  <a:lnTo>
                    <a:pt x="0" y="2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5" name="Freeform 4011"/>
            <p:cNvSpPr>
              <a:spLocks/>
            </p:cNvSpPr>
            <p:nvPr/>
          </p:nvSpPr>
          <p:spPr bwMode="auto">
            <a:xfrm>
              <a:off x="4320" y="2474"/>
              <a:ext cx="144" cy="3"/>
            </a:xfrm>
            <a:custGeom>
              <a:avLst/>
              <a:gdLst>
                <a:gd name="T0" fmla="*/ 3 w 286"/>
                <a:gd name="T1" fmla="*/ 0 h 7"/>
                <a:gd name="T2" fmla="*/ 3 w 286"/>
                <a:gd name="T3" fmla="*/ 0 h 7"/>
                <a:gd name="T4" fmla="*/ 2 w 286"/>
                <a:gd name="T5" fmla="*/ 0 h 7"/>
                <a:gd name="T6" fmla="*/ 2 w 286"/>
                <a:gd name="T7" fmla="*/ 0 h 7"/>
                <a:gd name="T8" fmla="*/ 1 w 286"/>
                <a:gd name="T9" fmla="*/ 0 h 7"/>
                <a:gd name="T10" fmla="*/ 1 w 286"/>
                <a:gd name="T11" fmla="*/ 0 h 7"/>
                <a:gd name="T12" fmla="*/ 0 w 286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6" h="7">
                  <a:moveTo>
                    <a:pt x="286" y="7"/>
                  </a:moveTo>
                  <a:lnTo>
                    <a:pt x="260" y="7"/>
                  </a:lnTo>
                  <a:lnTo>
                    <a:pt x="196" y="6"/>
                  </a:lnTo>
                  <a:lnTo>
                    <a:pt x="132" y="5"/>
                  </a:lnTo>
                  <a:lnTo>
                    <a:pt x="67" y="3"/>
                  </a:lnTo>
                  <a:lnTo>
                    <a:pt x="3" y="1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6" name="Freeform 4012"/>
            <p:cNvSpPr>
              <a:spLocks/>
            </p:cNvSpPr>
            <p:nvPr/>
          </p:nvSpPr>
          <p:spPr bwMode="auto">
            <a:xfrm>
              <a:off x="4106" y="2463"/>
              <a:ext cx="143" cy="7"/>
            </a:xfrm>
            <a:custGeom>
              <a:avLst/>
              <a:gdLst>
                <a:gd name="T0" fmla="*/ 3 w 285"/>
                <a:gd name="T1" fmla="*/ 1 h 14"/>
                <a:gd name="T2" fmla="*/ 3 w 285"/>
                <a:gd name="T3" fmla="*/ 1 h 14"/>
                <a:gd name="T4" fmla="*/ 2 w 285"/>
                <a:gd name="T5" fmla="*/ 1 h 14"/>
                <a:gd name="T6" fmla="*/ 2 w 285"/>
                <a:gd name="T7" fmla="*/ 1 h 14"/>
                <a:gd name="T8" fmla="*/ 1 w 285"/>
                <a:gd name="T9" fmla="*/ 1 h 14"/>
                <a:gd name="T10" fmla="*/ 1 w 285"/>
                <a:gd name="T11" fmla="*/ 0 h 14"/>
                <a:gd name="T12" fmla="*/ 0 w 285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14">
                  <a:moveTo>
                    <a:pt x="285" y="14"/>
                  </a:moveTo>
                  <a:lnTo>
                    <a:pt x="257" y="12"/>
                  </a:lnTo>
                  <a:lnTo>
                    <a:pt x="200" y="9"/>
                  </a:lnTo>
                  <a:lnTo>
                    <a:pt x="143" y="5"/>
                  </a:lnTo>
                  <a:lnTo>
                    <a:pt x="86" y="3"/>
                  </a:lnTo>
                  <a:lnTo>
                    <a:pt x="30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7" name="Freeform 4013"/>
            <p:cNvSpPr>
              <a:spLocks/>
            </p:cNvSpPr>
            <p:nvPr/>
          </p:nvSpPr>
          <p:spPr bwMode="auto">
            <a:xfrm>
              <a:off x="3892" y="2465"/>
              <a:ext cx="143" cy="17"/>
            </a:xfrm>
            <a:custGeom>
              <a:avLst/>
              <a:gdLst>
                <a:gd name="T0" fmla="*/ 3 w 284"/>
                <a:gd name="T1" fmla="*/ 0 h 34"/>
                <a:gd name="T2" fmla="*/ 2 w 284"/>
                <a:gd name="T3" fmla="*/ 1 h 34"/>
                <a:gd name="T4" fmla="*/ 2 w 284"/>
                <a:gd name="T5" fmla="*/ 1 h 34"/>
                <a:gd name="T6" fmla="*/ 1 w 284"/>
                <a:gd name="T7" fmla="*/ 1 h 34"/>
                <a:gd name="T8" fmla="*/ 1 w 284"/>
                <a:gd name="T9" fmla="*/ 1 h 34"/>
                <a:gd name="T10" fmla="*/ 1 w 284"/>
                <a:gd name="T11" fmla="*/ 1 h 34"/>
                <a:gd name="T12" fmla="*/ 0 w 284"/>
                <a:gd name="T13" fmla="*/ 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4" h="34">
                  <a:moveTo>
                    <a:pt x="284" y="0"/>
                  </a:moveTo>
                  <a:lnTo>
                    <a:pt x="231" y="5"/>
                  </a:lnTo>
                  <a:lnTo>
                    <a:pt x="174" y="10"/>
                  </a:lnTo>
                  <a:lnTo>
                    <a:pt x="118" y="18"/>
                  </a:lnTo>
                  <a:lnTo>
                    <a:pt x="63" y="25"/>
                  </a:lnTo>
                  <a:lnTo>
                    <a:pt x="8" y="33"/>
                  </a:lnTo>
                  <a:lnTo>
                    <a:pt x="0" y="34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8" name="Freeform 4014"/>
            <p:cNvSpPr>
              <a:spLocks/>
            </p:cNvSpPr>
            <p:nvPr/>
          </p:nvSpPr>
          <p:spPr bwMode="auto">
            <a:xfrm>
              <a:off x="3679" y="2491"/>
              <a:ext cx="143" cy="5"/>
            </a:xfrm>
            <a:custGeom>
              <a:avLst/>
              <a:gdLst>
                <a:gd name="T0" fmla="*/ 3 w 286"/>
                <a:gd name="T1" fmla="*/ 0 h 10"/>
                <a:gd name="T2" fmla="*/ 3 w 286"/>
                <a:gd name="T3" fmla="*/ 1 h 10"/>
                <a:gd name="T4" fmla="*/ 2 w 286"/>
                <a:gd name="T5" fmla="*/ 1 h 10"/>
                <a:gd name="T6" fmla="*/ 2 w 286"/>
                <a:gd name="T7" fmla="*/ 1 h 10"/>
                <a:gd name="T8" fmla="*/ 1 w 286"/>
                <a:gd name="T9" fmla="*/ 1 h 10"/>
                <a:gd name="T10" fmla="*/ 1 w 286"/>
                <a:gd name="T11" fmla="*/ 1 h 10"/>
                <a:gd name="T12" fmla="*/ 0 w 286"/>
                <a:gd name="T13" fmla="*/ 1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6" h="10">
                  <a:moveTo>
                    <a:pt x="286" y="0"/>
                  </a:moveTo>
                  <a:lnTo>
                    <a:pt x="270" y="1"/>
                  </a:lnTo>
                  <a:lnTo>
                    <a:pt x="217" y="6"/>
                  </a:lnTo>
                  <a:lnTo>
                    <a:pt x="163" y="9"/>
                  </a:lnTo>
                  <a:lnTo>
                    <a:pt x="106" y="10"/>
                  </a:lnTo>
                  <a:lnTo>
                    <a:pt x="51" y="9"/>
                  </a:lnTo>
                  <a:lnTo>
                    <a:pt x="0" y="5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69" name="Freeform 4015"/>
            <p:cNvSpPr>
              <a:spLocks/>
            </p:cNvSpPr>
            <p:nvPr/>
          </p:nvSpPr>
          <p:spPr bwMode="auto">
            <a:xfrm>
              <a:off x="3468" y="2454"/>
              <a:ext cx="140" cy="26"/>
            </a:xfrm>
            <a:custGeom>
              <a:avLst/>
              <a:gdLst>
                <a:gd name="T0" fmla="*/ 2 w 281"/>
                <a:gd name="T1" fmla="*/ 0 h 53"/>
                <a:gd name="T2" fmla="*/ 2 w 281"/>
                <a:gd name="T3" fmla="*/ 0 h 53"/>
                <a:gd name="T4" fmla="*/ 1 w 281"/>
                <a:gd name="T5" fmla="*/ 0 h 53"/>
                <a:gd name="T6" fmla="*/ 1 w 281"/>
                <a:gd name="T7" fmla="*/ 0 h 53"/>
                <a:gd name="T8" fmla="*/ 0 w 281"/>
                <a:gd name="T9" fmla="*/ 0 h 53"/>
                <a:gd name="T10" fmla="*/ 0 w 281"/>
                <a:gd name="T11" fmla="*/ 0 h 53"/>
                <a:gd name="T12" fmla="*/ 0 w 281"/>
                <a:gd name="T13" fmla="*/ 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1" h="53">
                  <a:moveTo>
                    <a:pt x="281" y="53"/>
                  </a:moveTo>
                  <a:lnTo>
                    <a:pt x="257" y="47"/>
                  </a:lnTo>
                  <a:lnTo>
                    <a:pt x="204" y="34"/>
                  </a:lnTo>
                  <a:lnTo>
                    <a:pt x="149" y="23"/>
                  </a:lnTo>
                  <a:lnTo>
                    <a:pt x="94" y="14"/>
                  </a:lnTo>
                  <a:lnTo>
                    <a:pt x="39" y="6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0" name="Freeform 4016"/>
            <p:cNvSpPr>
              <a:spLocks/>
            </p:cNvSpPr>
            <p:nvPr/>
          </p:nvSpPr>
          <p:spPr bwMode="auto">
            <a:xfrm>
              <a:off x="3254" y="2441"/>
              <a:ext cx="143" cy="5"/>
            </a:xfrm>
            <a:custGeom>
              <a:avLst/>
              <a:gdLst>
                <a:gd name="T0" fmla="*/ 3 w 286"/>
                <a:gd name="T1" fmla="*/ 1 h 10"/>
                <a:gd name="T2" fmla="*/ 2 w 286"/>
                <a:gd name="T3" fmla="*/ 1 h 10"/>
                <a:gd name="T4" fmla="*/ 2 w 286"/>
                <a:gd name="T5" fmla="*/ 1 h 10"/>
                <a:gd name="T6" fmla="*/ 1 w 286"/>
                <a:gd name="T7" fmla="*/ 1 h 10"/>
                <a:gd name="T8" fmla="*/ 1 w 286"/>
                <a:gd name="T9" fmla="*/ 0 h 10"/>
                <a:gd name="T10" fmla="*/ 0 w 28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10">
                  <a:moveTo>
                    <a:pt x="286" y="10"/>
                  </a:moveTo>
                  <a:lnTo>
                    <a:pt x="240" y="7"/>
                  </a:lnTo>
                  <a:lnTo>
                    <a:pt x="173" y="4"/>
                  </a:lnTo>
                  <a:lnTo>
                    <a:pt x="105" y="1"/>
                  </a:lnTo>
                  <a:lnTo>
                    <a:pt x="36" y="0"/>
                  </a:lnTo>
                  <a:lnTo>
                    <a:pt x="0" y="0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1" name="Freeform 4017"/>
            <p:cNvSpPr>
              <a:spLocks/>
            </p:cNvSpPr>
            <p:nvPr/>
          </p:nvSpPr>
          <p:spPr bwMode="auto">
            <a:xfrm>
              <a:off x="3039" y="2441"/>
              <a:ext cx="143" cy="4"/>
            </a:xfrm>
            <a:custGeom>
              <a:avLst/>
              <a:gdLst>
                <a:gd name="T0" fmla="*/ 3 w 285"/>
                <a:gd name="T1" fmla="*/ 0 h 7"/>
                <a:gd name="T2" fmla="*/ 3 w 285"/>
                <a:gd name="T3" fmla="*/ 0 h 7"/>
                <a:gd name="T4" fmla="*/ 2 w 285"/>
                <a:gd name="T5" fmla="*/ 1 h 7"/>
                <a:gd name="T6" fmla="*/ 1 w 285"/>
                <a:gd name="T7" fmla="*/ 1 h 7"/>
                <a:gd name="T8" fmla="*/ 0 w 285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5" h="7">
                  <a:moveTo>
                    <a:pt x="285" y="0"/>
                  </a:moveTo>
                  <a:lnTo>
                    <a:pt x="258" y="0"/>
                  </a:lnTo>
                  <a:lnTo>
                    <a:pt x="189" y="1"/>
                  </a:lnTo>
                  <a:lnTo>
                    <a:pt x="119" y="3"/>
                  </a:lnTo>
                  <a:lnTo>
                    <a:pt x="0" y="7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2" name="Freeform 4018"/>
            <p:cNvSpPr>
              <a:spLocks/>
            </p:cNvSpPr>
            <p:nvPr/>
          </p:nvSpPr>
          <p:spPr bwMode="auto">
            <a:xfrm>
              <a:off x="2849" y="2447"/>
              <a:ext cx="119" cy="3"/>
            </a:xfrm>
            <a:custGeom>
              <a:avLst/>
              <a:gdLst>
                <a:gd name="T0" fmla="*/ 2 w 237"/>
                <a:gd name="T1" fmla="*/ 0 h 6"/>
                <a:gd name="T2" fmla="*/ 1 w 237"/>
                <a:gd name="T3" fmla="*/ 1 h 6"/>
                <a:gd name="T4" fmla="*/ 0 w 237"/>
                <a:gd name="T5" fmla="*/ 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7" h="6">
                  <a:moveTo>
                    <a:pt x="237" y="0"/>
                  </a:moveTo>
                  <a:lnTo>
                    <a:pt x="125" y="4"/>
                  </a:lnTo>
                  <a:lnTo>
                    <a:pt x="0" y="6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3" name="Line 4019"/>
            <p:cNvSpPr>
              <a:spLocks noChangeShapeType="1"/>
            </p:cNvSpPr>
            <p:nvPr/>
          </p:nvSpPr>
          <p:spPr bwMode="auto">
            <a:xfrm flipH="1">
              <a:off x="2863" y="2342"/>
              <a:ext cx="80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4" name="Line 4020"/>
            <p:cNvSpPr>
              <a:spLocks noChangeShapeType="1"/>
            </p:cNvSpPr>
            <p:nvPr/>
          </p:nvSpPr>
          <p:spPr bwMode="auto">
            <a:xfrm>
              <a:off x="2943" y="2342"/>
              <a:ext cx="4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5" name="Line 4021"/>
            <p:cNvSpPr>
              <a:spLocks noChangeShapeType="1"/>
            </p:cNvSpPr>
            <p:nvPr/>
          </p:nvSpPr>
          <p:spPr bwMode="auto">
            <a:xfrm flipH="1">
              <a:off x="2902" y="2361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6" name="Line 4022"/>
            <p:cNvSpPr>
              <a:spLocks noChangeShapeType="1"/>
            </p:cNvSpPr>
            <p:nvPr/>
          </p:nvSpPr>
          <p:spPr bwMode="auto">
            <a:xfrm flipH="1">
              <a:off x="2947" y="2383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7" name="Line 4023"/>
            <p:cNvSpPr>
              <a:spLocks noChangeShapeType="1"/>
            </p:cNvSpPr>
            <p:nvPr/>
          </p:nvSpPr>
          <p:spPr bwMode="auto">
            <a:xfrm flipH="1">
              <a:off x="2973" y="2402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8" name="Line 4024"/>
            <p:cNvSpPr>
              <a:spLocks noChangeShapeType="1"/>
            </p:cNvSpPr>
            <p:nvPr/>
          </p:nvSpPr>
          <p:spPr bwMode="auto">
            <a:xfrm flipH="1">
              <a:off x="2932" y="2402"/>
              <a:ext cx="15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79" name="Line 4025"/>
            <p:cNvSpPr>
              <a:spLocks noChangeShapeType="1"/>
            </p:cNvSpPr>
            <p:nvPr/>
          </p:nvSpPr>
          <p:spPr bwMode="auto">
            <a:xfrm flipV="1">
              <a:off x="2987" y="2364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0" name="Line 4026"/>
            <p:cNvSpPr>
              <a:spLocks noChangeShapeType="1"/>
            </p:cNvSpPr>
            <p:nvPr/>
          </p:nvSpPr>
          <p:spPr bwMode="auto">
            <a:xfrm flipH="1" flipV="1">
              <a:off x="2961" y="2342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1" name="Line 4027"/>
            <p:cNvSpPr>
              <a:spLocks noChangeShapeType="1"/>
            </p:cNvSpPr>
            <p:nvPr/>
          </p:nvSpPr>
          <p:spPr bwMode="auto">
            <a:xfrm flipH="1" flipV="1">
              <a:off x="2984" y="2342"/>
              <a:ext cx="29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2" name="Line 4028"/>
            <p:cNvSpPr>
              <a:spLocks noChangeShapeType="1"/>
            </p:cNvSpPr>
            <p:nvPr/>
          </p:nvSpPr>
          <p:spPr bwMode="auto">
            <a:xfrm flipH="1" flipV="1">
              <a:off x="3013" y="2342"/>
              <a:ext cx="20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3" name="Line 4029"/>
            <p:cNvSpPr>
              <a:spLocks noChangeShapeType="1"/>
            </p:cNvSpPr>
            <p:nvPr/>
          </p:nvSpPr>
          <p:spPr bwMode="auto">
            <a:xfrm flipH="1">
              <a:off x="3010" y="2342"/>
              <a:ext cx="80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4" name="Line 4030"/>
            <p:cNvSpPr>
              <a:spLocks noChangeShapeType="1"/>
            </p:cNvSpPr>
            <p:nvPr/>
          </p:nvSpPr>
          <p:spPr bwMode="auto">
            <a:xfrm>
              <a:off x="3090" y="2342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5" name="Line 4031"/>
            <p:cNvSpPr>
              <a:spLocks noChangeShapeType="1"/>
            </p:cNvSpPr>
            <p:nvPr/>
          </p:nvSpPr>
          <p:spPr bwMode="auto">
            <a:xfrm flipH="1">
              <a:off x="3049" y="2360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6" name="Line 4032"/>
            <p:cNvSpPr>
              <a:spLocks noChangeShapeType="1"/>
            </p:cNvSpPr>
            <p:nvPr/>
          </p:nvSpPr>
          <p:spPr bwMode="auto">
            <a:xfrm flipH="1">
              <a:off x="3093" y="2382"/>
              <a:ext cx="2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7" name="Line 4033"/>
            <p:cNvSpPr>
              <a:spLocks noChangeShapeType="1"/>
            </p:cNvSpPr>
            <p:nvPr/>
          </p:nvSpPr>
          <p:spPr bwMode="auto">
            <a:xfrm flipH="1">
              <a:off x="3120" y="2401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8" name="Line 4034"/>
            <p:cNvSpPr>
              <a:spLocks noChangeShapeType="1"/>
            </p:cNvSpPr>
            <p:nvPr/>
          </p:nvSpPr>
          <p:spPr bwMode="auto">
            <a:xfrm flipH="1">
              <a:off x="3079" y="2401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89" name="Line 4035"/>
            <p:cNvSpPr>
              <a:spLocks noChangeShapeType="1"/>
            </p:cNvSpPr>
            <p:nvPr/>
          </p:nvSpPr>
          <p:spPr bwMode="auto">
            <a:xfrm flipV="1">
              <a:off x="3134" y="2363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0" name="Line 4036"/>
            <p:cNvSpPr>
              <a:spLocks noChangeShapeType="1"/>
            </p:cNvSpPr>
            <p:nvPr/>
          </p:nvSpPr>
          <p:spPr bwMode="auto">
            <a:xfrm flipH="1" flipV="1">
              <a:off x="3108" y="2342"/>
              <a:ext cx="38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1" name="Line 4037"/>
            <p:cNvSpPr>
              <a:spLocks noChangeShapeType="1"/>
            </p:cNvSpPr>
            <p:nvPr/>
          </p:nvSpPr>
          <p:spPr bwMode="auto">
            <a:xfrm flipH="1" flipV="1">
              <a:off x="3131" y="2342"/>
              <a:ext cx="29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2" name="Line 4038"/>
            <p:cNvSpPr>
              <a:spLocks noChangeShapeType="1"/>
            </p:cNvSpPr>
            <p:nvPr/>
          </p:nvSpPr>
          <p:spPr bwMode="auto">
            <a:xfrm flipH="1" flipV="1">
              <a:off x="3160" y="2342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3" name="Line 4039"/>
            <p:cNvSpPr>
              <a:spLocks noChangeShapeType="1"/>
            </p:cNvSpPr>
            <p:nvPr/>
          </p:nvSpPr>
          <p:spPr bwMode="auto">
            <a:xfrm flipH="1">
              <a:off x="3350" y="2334"/>
              <a:ext cx="80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4" name="Line 4040"/>
            <p:cNvSpPr>
              <a:spLocks noChangeShapeType="1"/>
            </p:cNvSpPr>
            <p:nvPr/>
          </p:nvSpPr>
          <p:spPr bwMode="auto">
            <a:xfrm>
              <a:off x="3430" y="2334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5" name="Line 4041"/>
            <p:cNvSpPr>
              <a:spLocks noChangeShapeType="1"/>
            </p:cNvSpPr>
            <p:nvPr/>
          </p:nvSpPr>
          <p:spPr bwMode="auto">
            <a:xfrm flipH="1">
              <a:off x="3389" y="2353"/>
              <a:ext cx="55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6" name="Line 4042"/>
            <p:cNvSpPr>
              <a:spLocks noChangeShapeType="1"/>
            </p:cNvSpPr>
            <p:nvPr/>
          </p:nvSpPr>
          <p:spPr bwMode="auto">
            <a:xfrm flipH="1">
              <a:off x="3433" y="2374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7" name="Line 4043"/>
            <p:cNvSpPr>
              <a:spLocks noChangeShapeType="1"/>
            </p:cNvSpPr>
            <p:nvPr/>
          </p:nvSpPr>
          <p:spPr bwMode="auto">
            <a:xfrm flipH="1">
              <a:off x="3459" y="2393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8" name="Line 4044"/>
            <p:cNvSpPr>
              <a:spLocks noChangeShapeType="1"/>
            </p:cNvSpPr>
            <p:nvPr/>
          </p:nvSpPr>
          <p:spPr bwMode="auto">
            <a:xfrm flipH="1">
              <a:off x="3419" y="2393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399" name="Line 4045"/>
            <p:cNvSpPr>
              <a:spLocks noChangeShapeType="1"/>
            </p:cNvSpPr>
            <p:nvPr/>
          </p:nvSpPr>
          <p:spPr bwMode="auto">
            <a:xfrm flipV="1">
              <a:off x="3474" y="2355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0" name="Line 4046"/>
            <p:cNvSpPr>
              <a:spLocks noChangeShapeType="1"/>
            </p:cNvSpPr>
            <p:nvPr/>
          </p:nvSpPr>
          <p:spPr bwMode="auto">
            <a:xfrm flipH="1" flipV="1">
              <a:off x="3448" y="2334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1" name="Line 4047"/>
            <p:cNvSpPr>
              <a:spLocks noChangeShapeType="1"/>
            </p:cNvSpPr>
            <p:nvPr/>
          </p:nvSpPr>
          <p:spPr bwMode="auto">
            <a:xfrm flipH="1" flipV="1">
              <a:off x="3470" y="2334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2" name="Line 4048"/>
            <p:cNvSpPr>
              <a:spLocks noChangeShapeType="1"/>
            </p:cNvSpPr>
            <p:nvPr/>
          </p:nvSpPr>
          <p:spPr bwMode="auto">
            <a:xfrm flipH="1" flipV="1">
              <a:off x="3500" y="2334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3" name="Line 4049"/>
            <p:cNvSpPr>
              <a:spLocks noChangeShapeType="1"/>
            </p:cNvSpPr>
            <p:nvPr/>
          </p:nvSpPr>
          <p:spPr bwMode="auto">
            <a:xfrm flipH="1">
              <a:off x="3489" y="2366"/>
              <a:ext cx="81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4" name="Line 4050"/>
            <p:cNvSpPr>
              <a:spLocks noChangeShapeType="1"/>
            </p:cNvSpPr>
            <p:nvPr/>
          </p:nvSpPr>
          <p:spPr bwMode="auto">
            <a:xfrm>
              <a:off x="3570" y="2366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5" name="Line 4051"/>
            <p:cNvSpPr>
              <a:spLocks noChangeShapeType="1"/>
            </p:cNvSpPr>
            <p:nvPr/>
          </p:nvSpPr>
          <p:spPr bwMode="auto">
            <a:xfrm flipH="1">
              <a:off x="3528" y="2384"/>
              <a:ext cx="56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6" name="Line 4052"/>
            <p:cNvSpPr>
              <a:spLocks noChangeShapeType="1"/>
            </p:cNvSpPr>
            <p:nvPr/>
          </p:nvSpPr>
          <p:spPr bwMode="auto">
            <a:xfrm flipH="1">
              <a:off x="3573" y="2406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7" name="Line 4053"/>
            <p:cNvSpPr>
              <a:spLocks noChangeShapeType="1"/>
            </p:cNvSpPr>
            <p:nvPr/>
          </p:nvSpPr>
          <p:spPr bwMode="auto">
            <a:xfrm flipH="1">
              <a:off x="3599" y="2425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8" name="Line 4054"/>
            <p:cNvSpPr>
              <a:spLocks noChangeShapeType="1"/>
            </p:cNvSpPr>
            <p:nvPr/>
          </p:nvSpPr>
          <p:spPr bwMode="auto">
            <a:xfrm flipH="1">
              <a:off x="3559" y="2425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09" name="Line 4055"/>
            <p:cNvSpPr>
              <a:spLocks noChangeShapeType="1"/>
            </p:cNvSpPr>
            <p:nvPr/>
          </p:nvSpPr>
          <p:spPr bwMode="auto">
            <a:xfrm flipV="1">
              <a:off x="3614" y="2387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0" name="Line 4056"/>
            <p:cNvSpPr>
              <a:spLocks noChangeShapeType="1"/>
            </p:cNvSpPr>
            <p:nvPr/>
          </p:nvSpPr>
          <p:spPr bwMode="auto">
            <a:xfrm flipH="1" flipV="1">
              <a:off x="3588" y="2366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1" name="Line 4057"/>
            <p:cNvSpPr>
              <a:spLocks noChangeShapeType="1"/>
            </p:cNvSpPr>
            <p:nvPr/>
          </p:nvSpPr>
          <p:spPr bwMode="auto">
            <a:xfrm flipH="1" flipV="1">
              <a:off x="3610" y="2366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2" name="Line 4058"/>
            <p:cNvSpPr>
              <a:spLocks noChangeShapeType="1"/>
            </p:cNvSpPr>
            <p:nvPr/>
          </p:nvSpPr>
          <p:spPr bwMode="auto">
            <a:xfrm flipH="1" flipV="1">
              <a:off x="3640" y="2366"/>
              <a:ext cx="19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3" name="Line 4059"/>
            <p:cNvSpPr>
              <a:spLocks noChangeShapeType="1"/>
            </p:cNvSpPr>
            <p:nvPr/>
          </p:nvSpPr>
          <p:spPr bwMode="auto">
            <a:xfrm flipV="1">
              <a:off x="3765" y="2411"/>
              <a:ext cx="8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4" name="Line 4060"/>
            <p:cNvSpPr>
              <a:spLocks noChangeShapeType="1"/>
            </p:cNvSpPr>
            <p:nvPr/>
          </p:nvSpPr>
          <p:spPr bwMode="auto">
            <a:xfrm flipH="1" flipV="1">
              <a:off x="3721" y="2411"/>
              <a:ext cx="4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5" name="Line 4061"/>
            <p:cNvSpPr>
              <a:spLocks noChangeShapeType="1"/>
            </p:cNvSpPr>
            <p:nvPr/>
          </p:nvSpPr>
          <p:spPr bwMode="auto">
            <a:xfrm flipV="1">
              <a:off x="3751" y="2411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6" name="Line 4062"/>
            <p:cNvSpPr>
              <a:spLocks noChangeShapeType="1"/>
            </p:cNvSpPr>
            <p:nvPr/>
          </p:nvSpPr>
          <p:spPr bwMode="auto">
            <a:xfrm flipV="1">
              <a:off x="3736" y="2411"/>
              <a:ext cx="26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7" name="Line 4063"/>
            <p:cNvSpPr>
              <a:spLocks noChangeShapeType="1"/>
            </p:cNvSpPr>
            <p:nvPr/>
          </p:nvSpPr>
          <p:spPr bwMode="auto">
            <a:xfrm flipV="1">
              <a:off x="3721" y="2401"/>
              <a:ext cx="15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8" name="Line 4064"/>
            <p:cNvSpPr>
              <a:spLocks noChangeShapeType="1"/>
            </p:cNvSpPr>
            <p:nvPr/>
          </p:nvSpPr>
          <p:spPr bwMode="auto">
            <a:xfrm flipV="1">
              <a:off x="3762" y="2401"/>
              <a:ext cx="14" cy="1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19" name="Line 4065"/>
            <p:cNvSpPr>
              <a:spLocks noChangeShapeType="1"/>
            </p:cNvSpPr>
            <p:nvPr/>
          </p:nvSpPr>
          <p:spPr bwMode="auto">
            <a:xfrm flipH="1">
              <a:off x="3669" y="2411"/>
              <a:ext cx="52" cy="3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0" name="Line 4066"/>
            <p:cNvSpPr>
              <a:spLocks noChangeShapeType="1"/>
            </p:cNvSpPr>
            <p:nvPr/>
          </p:nvSpPr>
          <p:spPr bwMode="auto">
            <a:xfrm>
              <a:off x="3709" y="2420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1" name="Line 4067"/>
            <p:cNvSpPr>
              <a:spLocks noChangeShapeType="1"/>
            </p:cNvSpPr>
            <p:nvPr/>
          </p:nvSpPr>
          <p:spPr bwMode="auto">
            <a:xfrm>
              <a:off x="3695" y="2431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2" name="Line 4068"/>
            <p:cNvSpPr>
              <a:spLocks noChangeShapeType="1"/>
            </p:cNvSpPr>
            <p:nvPr/>
          </p:nvSpPr>
          <p:spPr bwMode="auto">
            <a:xfrm>
              <a:off x="3675" y="2445"/>
              <a:ext cx="20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3" name="Line 4069"/>
            <p:cNvSpPr>
              <a:spLocks noChangeShapeType="1"/>
            </p:cNvSpPr>
            <p:nvPr/>
          </p:nvSpPr>
          <p:spPr bwMode="auto">
            <a:xfrm flipV="1">
              <a:off x="4074" y="2385"/>
              <a:ext cx="81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4" name="Line 4070"/>
            <p:cNvSpPr>
              <a:spLocks noChangeShapeType="1"/>
            </p:cNvSpPr>
            <p:nvPr/>
          </p:nvSpPr>
          <p:spPr bwMode="auto">
            <a:xfrm flipH="1" flipV="1">
              <a:off x="4031" y="2385"/>
              <a:ext cx="43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5" name="Line 4071"/>
            <p:cNvSpPr>
              <a:spLocks noChangeShapeType="1"/>
            </p:cNvSpPr>
            <p:nvPr/>
          </p:nvSpPr>
          <p:spPr bwMode="auto">
            <a:xfrm flipV="1">
              <a:off x="4060" y="2385"/>
              <a:ext cx="56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6" name="Line 4072"/>
            <p:cNvSpPr>
              <a:spLocks noChangeShapeType="1"/>
            </p:cNvSpPr>
            <p:nvPr/>
          </p:nvSpPr>
          <p:spPr bwMode="auto">
            <a:xfrm flipV="1">
              <a:off x="4045" y="2385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7" name="Line 4073"/>
            <p:cNvSpPr>
              <a:spLocks noChangeShapeType="1"/>
            </p:cNvSpPr>
            <p:nvPr/>
          </p:nvSpPr>
          <p:spPr bwMode="auto">
            <a:xfrm flipV="1">
              <a:off x="4031" y="237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8" name="Line 4074"/>
            <p:cNvSpPr>
              <a:spLocks noChangeShapeType="1"/>
            </p:cNvSpPr>
            <p:nvPr/>
          </p:nvSpPr>
          <p:spPr bwMode="auto">
            <a:xfrm flipV="1">
              <a:off x="4071" y="237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29" name="Line 4075"/>
            <p:cNvSpPr>
              <a:spLocks noChangeShapeType="1"/>
            </p:cNvSpPr>
            <p:nvPr/>
          </p:nvSpPr>
          <p:spPr bwMode="auto">
            <a:xfrm flipH="1">
              <a:off x="3978" y="2385"/>
              <a:ext cx="53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0" name="Line 4076"/>
            <p:cNvSpPr>
              <a:spLocks noChangeShapeType="1"/>
            </p:cNvSpPr>
            <p:nvPr/>
          </p:nvSpPr>
          <p:spPr bwMode="auto">
            <a:xfrm>
              <a:off x="4019" y="2393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1" name="Line 4077"/>
            <p:cNvSpPr>
              <a:spLocks noChangeShapeType="1"/>
            </p:cNvSpPr>
            <p:nvPr/>
          </p:nvSpPr>
          <p:spPr bwMode="auto">
            <a:xfrm>
              <a:off x="4004" y="2404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2" name="Line 4078"/>
            <p:cNvSpPr>
              <a:spLocks noChangeShapeType="1"/>
            </p:cNvSpPr>
            <p:nvPr/>
          </p:nvSpPr>
          <p:spPr bwMode="auto">
            <a:xfrm>
              <a:off x="3984" y="2419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3" name="Line 4079"/>
            <p:cNvSpPr>
              <a:spLocks noChangeShapeType="1"/>
            </p:cNvSpPr>
            <p:nvPr/>
          </p:nvSpPr>
          <p:spPr bwMode="auto">
            <a:xfrm flipH="1" flipV="1">
              <a:off x="3205" y="2319"/>
              <a:ext cx="97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4" name="Freeform 4080"/>
            <p:cNvSpPr>
              <a:spLocks/>
            </p:cNvSpPr>
            <p:nvPr/>
          </p:nvSpPr>
          <p:spPr bwMode="auto">
            <a:xfrm>
              <a:off x="3243" y="2354"/>
              <a:ext cx="53" cy="40"/>
            </a:xfrm>
            <a:custGeom>
              <a:avLst/>
              <a:gdLst>
                <a:gd name="T0" fmla="*/ 1 w 105"/>
                <a:gd name="T1" fmla="*/ 0 h 81"/>
                <a:gd name="T2" fmla="*/ 1 w 105"/>
                <a:gd name="T3" fmla="*/ 0 h 81"/>
                <a:gd name="T4" fmla="*/ 0 w 105"/>
                <a:gd name="T5" fmla="*/ 0 h 81"/>
                <a:gd name="T6" fmla="*/ 0 w 105"/>
                <a:gd name="T7" fmla="*/ 0 h 81"/>
                <a:gd name="T8" fmla="*/ 1 w 105"/>
                <a:gd name="T9" fmla="*/ 0 h 81"/>
                <a:gd name="T10" fmla="*/ 1 w 105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1">
                  <a:moveTo>
                    <a:pt x="91" y="81"/>
                  </a:moveTo>
                  <a:lnTo>
                    <a:pt x="28" y="63"/>
                  </a:lnTo>
                  <a:lnTo>
                    <a:pt x="0" y="56"/>
                  </a:lnTo>
                  <a:lnTo>
                    <a:pt x="0" y="0"/>
                  </a:lnTo>
                  <a:lnTo>
                    <a:pt x="105" y="30"/>
                  </a:lnTo>
                  <a:lnTo>
                    <a:pt x="91" y="8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5" name="Line 4081"/>
            <p:cNvSpPr>
              <a:spLocks noChangeShapeType="1"/>
            </p:cNvSpPr>
            <p:nvPr/>
          </p:nvSpPr>
          <p:spPr bwMode="auto">
            <a:xfrm flipH="1">
              <a:off x="3282" y="2347"/>
              <a:ext cx="20" cy="7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6" name="Line 4082"/>
            <p:cNvSpPr>
              <a:spLocks noChangeShapeType="1"/>
            </p:cNvSpPr>
            <p:nvPr/>
          </p:nvSpPr>
          <p:spPr bwMode="auto">
            <a:xfrm flipH="1" flipV="1">
              <a:off x="3229" y="2350"/>
              <a:ext cx="6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7" name="Line 4083"/>
            <p:cNvSpPr>
              <a:spLocks noChangeShapeType="1"/>
            </p:cNvSpPr>
            <p:nvPr/>
          </p:nvSpPr>
          <p:spPr bwMode="auto">
            <a:xfrm flipH="1" flipV="1">
              <a:off x="3257" y="2385"/>
              <a:ext cx="31" cy="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8" name="Line 4084"/>
            <p:cNvSpPr>
              <a:spLocks noChangeShapeType="1"/>
            </p:cNvSpPr>
            <p:nvPr/>
          </p:nvSpPr>
          <p:spPr bwMode="auto">
            <a:xfrm flipH="1" flipV="1">
              <a:off x="3265" y="2412"/>
              <a:ext cx="17" cy="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39" name="Line 4085"/>
            <p:cNvSpPr>
              <a:spLocks noChangeShapeType="1"/>
            </p:cNvSpPr>
            <p:nvPr/>
          </p:nvSpPr>
          <p:spPr bwMode="auto">
            <a:xfrm flipH="1" flipV="1">
              <a:off x="3240" y="2381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0" name="Line 4086"/>
            <p:cNvSpPr>
              <a:spLocks noChangeShapeType="1"/>
            </p:cNvSpPr>
            <p:nvPr/>
          </p:nvSpPr>
          <p:spPr bwMode="auto">
            <a:xfrm>
              <a:off x="3282" y="2418"/>
              <a:ext cx="62" cy="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1" name="Line 4087"/>
            <p:cNvSpPr>
              <a:spLocks noChangeShapeType="1"/>
            </p:cNvSpPr>
            <p:nvPr/>
          </p:nvSpPr>
          <p:spPr bwMode="auto">
            <a:xfrm flipV="1">
              <a:off x="3296" y="2360"/>
              <a:ext cx="17" cy="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2" name="Line 4088"/>
            <p:cNvSpPr>
              <a:spLocks noChangeShapeType="1"/>
            </p:cNvSpPr>
            <p:nvPr/>
          </p:nvSpPr>
          <p:spPr bwMode="auto">
            <a:xfrm flipV="1">
              <a:off x="3313" y="2378"/>
              <a:ext cx="13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3" name="Line 4089"/>
            <p:cNvSpPr>
              <a:spLocks noChangeShapeType="1"/>
            </p:cNvSpPr>
            <p:nvPr/>
          </p:nvSpPr>
          <p:spPr bwMode="auto">
            <a:xfrm flipV="1">
              <a:off x="3337" y="2402"/>
              <a:ext cx="8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4" name="Line 4090"/>
            <p:cNvSpPr>
              <a:spLocks noChangeShapeType="1"/>
            </p:cNvSpPr>
            <p:nvPr/>
          </p:nvSpPr>
          <p:spPr bwMode="auto">
            <a:xfrm flipH="1" flipV="1">
              <a:off x="3844" y="2343"/>
              <a:ext cx="90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5" name="Line 4091"/>
            <p:cNvSpPr>
              <a:spLocks noChangeShapeType="1"/>
            </p:cNvSpPr>
            <p:nvPr/>
          </p:nvSpPr>
          <p:spPr bwMode="auto">
            <a:xfrm flipH="1">
              <a:off x="3902" y="2387"/>
              <a:ext cx="32" cy="6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6" name="Line 4092"/>
            <p:cNvSpPr>
              <a:spLocks noChangeShapeType="1"/>
            </p:cNvSpPr>
            <p:nvPr/>
          </p:nvSpPr>
          <p:spPr bwMode="auto">
            <a:xfrm flipH="1" flipV="1">
              <a:off x="3862" y="2378"/>
              <a:ext cx="62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7" name="Line 4093"/>
            <p:cNvSpPr>
              <a:spLocks noChangeShapeType="1"/>
            </p:cNvSpPr>
            <p:nvPr/>
          </p:nvSpPr>
          <p:spPr bwMode="auto">
            <a:xfrm flipH="1" flipV="1">
              <a:off x="3883" y="2418"/>
              <a:ext cx="29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8" name="Line 4094"/>
            <p:cNvSpPr>
              <a:spLocks noChangeShapeType="1"/>
            </p:cNvSpPr>
            <p:nvPr/>
          </p:nvSpPr>
          <p:spPr bwMode="auto">
            <a:xfrm flipH="1" flipV="1">
              <a:off x="3886" y="2446"/>
              <a:ext cx="16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49" name="Line 4095"/>
            <p:cNvSpPr>
              <a:spLocks noChangeShapeType="1"/>
            </p:cNvSpPr>
            <p:nvPr/>
          </p:nvSpPr>
          <p:spPr bwMode="auto">
            <a:xfrm flipH="1" flipV="1">
              <a:off x="3867" y="2410"/>
              <a:ext cx="16" cy="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0" name="Line 4096"/>
            <p:cNvSpPr>
              <a:spLocks noChangeShapeType="1"/>
            </p:cNvSpPr>
            <p:nvPr/>
          </p:nvSpPr>
          <p:spPr bwMode="auto">
            <a:xfrm>
              <a:off x="3902" y="2454"/>
              <a:ext cx="58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1" name="Line 4097"/>
            <p:cNvSpPr>
              <a:spLocks noChangeShapeType="1"/>
            </p:cNvSpPr>
            <p:nvPr/>
          </p:nvSpPr>
          <p:spPr bwMode="auto">
            <a:xfrm flipV="1">
              <a:off x="3915" y="2403"/>
              <a:ext cx="27" cy="5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2" name="Line 4098"/>
            <p:cNvSpPr>
              <a:spLocks noChangeShapeType="1"/>
            </p:cNvSpPr>
            <p:nvPr/>
          </p:nvSpPr>
          <p:spPr bwMode="auto">
            <a:xfrm flipV="1">
              <a:off x="3931" y="2423"/>
              <a:ext cx="22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3" name="Line 4099"/>
            <p:cNvSpPr>
              <a:spLocks noChangeShapeType="1"/>
            </p:cNvSpPr>
            <p:nvPr/>
          </p:nvSpPr>
          <p:spPr bwMode="auto">
            <a:xfrm flipV="1">
              <a:off x="3953" y="2450"/>
              <a:ext cx="13" cy="2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4" name="Line 4100"/>
            <p:cNvSpPr>
              <a:spLocks noChangeShapeType="1"/>
            </p:cNvSpPr>
            <p:nvPr/>
          </p:nvSpPr>
          <p:spPr bwMode="auto">
            <a:xfrm>
              <a:off x="4547" y="2459"/>
              <a:ext cx="98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5" name="Line 4101"/>
            <p:cNvSpPr>
              <a:spLocks noChangeShapeType="1"/>
            </p:cNvSpPr>
            <p:nvPr/>
          </p:nvSpPr>
          <p:spPr bwMode="auto">
            <a:xfrm flipV="1">
              <a:off x="4547" y="2387"/>
              <a:ext cx="15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6" name="Line 4102"/>
            <p:cNvSpPr>
              <a:spLocks noChangeShapeType="1"/>
            </p:cNvSpPr>
            <p:nvPr/>
          </p:nvSpPr>
          <p:spPr bwMode="auto">
            <a:xfrm>
              <a:off x="4552" y="2436"/>
              <a:ext cx="67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7" name="Line 4103"/>
            <p:cNvSpPr>
              <a:spLocks noChangeShapeType="1"/>
            </p:cNvSpPr>
            <p:nvPr/>
          </p:nvSpPr>
          <p:spPr bwMode="auto">
            <a:xfrm>
              <a:off x="4557" y="2410"/>
              <a:ext cx="32" cy="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8" name="Line 4104"/>
            <p:cNvSpPr>
              <a:spLocks noChangeShapeType="1"/>
            </p:cNvSpPr>
            <p:nvPr/>
          </p:nvSpPr>
          <p:spPr bwMode="auto">
            <a:xfrm>
              <a:off x="4562" y="2387"/>
              <a:ext cx="18" cy="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59" name="Line 4105"/>
            <p:cNvSpPr>
              <a:spLocks noChangeShapeType="1"/>
            </p:cNvSpPr>
            <p:nvPr/>
          </p:nvSpPr>
          <p:spPr bwMode="auto">
            <a:xfrm>
              <a:off x="4589" y="2417"/>
              <a:ext cx="17" cy="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0" name="Line 4106"/>
            <p:cNvSpPr>
              <a:spLocks noChangeShapeType="1"/>
            </p:cNvSpPr>
            <p:nvPr/>
          </p:nvSpPr>
          <p:spPr bwMode="auto">
            <a:xfrm flipH="1" flipV="1">
              <a:off x="4499" y="2373"/>
              <a:ext cx="63" cy="1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1" name="Line 4107"/>
            <p:cNvSpPr>
              <a:spLocks noChangeShapeType="1"/>
            </p:cNvSpPr>
            <p:nvPr/>
          </p:nvSpPr>
          <p:spPr bwMode="auto">
            <a:xfrm flipH="1">
              <a:off x="4535" y="2384"/>
              <a:ext cx="13" cy="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2" name="Line 4108"/>
            <p:cNvSpPr>
              <a:spLocks noChangeShapeType="1"/>
            </p:cNvSpPr>
            <p:nvPr/>
          </p:nvSpPr>
          <p:spPr bwMode="auto">
            <a:xfrm flipH="1">
              <a:off x="4520" y="2380"/>
              <a:ext cx="11" cy="4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3" name="Line 4109"/>
            <p:cNvSpPr>
              <a:spLocks noChangeShapeType="1"/>
            </p:cNvSpPr>
            <p:nvPr/>
          </p:nvSpPr>
          <p:spPr bwMode="auto">
            <a:xfrm flipH="1">
              <a:off x="4500" y="2375"/>
              <a:ext cx="6" cy="3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4" name="Line 4110"/>
            <p:cNvSpPr>
              <a:spLocks noChangeShapeType="1"/>
            </p:cNvSpPr>
            <p:nvPr/>
          </p:nvSpPr>
          <p:spPr bwMode="auto">
            <a:xfrm flipV="1">
              <a:off x="4370" y="2405"/>
              <a:ext cx="81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5" name="Line 4111"/>
            <p:cNvSpPr>
              <a:spLocks noChangeShapeType="1"/>
            </p:cNvSpPr>
            <p:nvPr/>
          </p:nvSpPr>
          <p:spPr bwMode="auto">
            <a:xfrm flipH="1" flipV="1">
              <a:off x="4326" y="2405"/>
              <a:ext cx="4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6" name="Line 4112"/>
            <p:cNvSpPr>
              <a:spLocks noChangeShapeType="1"/>
            </p:cNvSpPr>
            <p:nvPr/>
          </p:nvSpPr>
          <p:spPr bwMode="auto">
            <a:xfrm flipV="1">
              <a:off x="4357" y="2405"/>
              <a:ext cx="55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7" name="Line 4113"/>
            <p:cNvSpPr>
              <a:spLocks noChangeShapeType="1"/>
            </p:cNvSpPr>
            <p:nvPr/>
          </p:nvSpPr>
          <p:spPr bwMode="auto">
            <a:xfrm flipV="1">
              <a:off x="4341" y="2405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8" name="Line 4114"/>
            <p:cNvSpPr>
              <a:spLocks noChangeShapeType="1"/>
            </p:cNvSpPr>
            <p:nvPr/>
          </p:nvSpPr>
          <p:spPr bwMode="auto">
            <a:xfrm flipV="1">
              <a:off x="4326" y="2394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69" name="Line 4115"/>
            <p:cNvSpPr>
              <a:spLocks noChangeShapeType="1"/>
            </p:cNvSpPr>
            <p:nvPr/>
          </p:nvSpPr>
          <p:spPr bwMode="auto">
            <a:xfrm flipV="1">
              <a:off x="4367" y="2394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0" name="Line 4116"/>
            <p:cNvSpPr>
              <a:spLocks noChangeShapeType="1"/>
            </p:cNvSpPr>
            <p:nvPr/>
          </p:nvSpPr>
          <p:spPr bwMode="auto">
            <a:xfrm flipH="1">
              <a:off x="4274" y="2405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1" name="Line 4117"/>
            <p:cNvSpPr>
              <a:spLocks noChangeShapeType="1"/>
            </p:cNvSpPr>
            <p:nvPr/>
          </p:nvSpPr>
          <p:spPr bwMode="auto">
            <a:xfrm>
              <a:off x="4315" y="2414"/>
              <a:ext cx="37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2" name="Line 4118"/>
            <p:cNvSpPr>
              <a:spLocks noChangeShapeType="1"/>
            </p:cNvSpPr>
            <p:nvPr/>
          </p:nvSpPr>
          <p:spPr bwMode="auto">
            <a:xfrm>
              <a:off x="4300" y="2424"/>
              <a:ext cx="30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3" name="Line 4119"/>
            <p:cNvSpPr>
              <a:spLocks noChangeShapeType="1"/>
            </p:cNvSpPr>
            <p:nvPr/>
          </p:nvSpPr>
          <p:spPr bwMode="auto">
            <a:xfrm>
              <a:off x="4281" y="2439"/>
              <a:ext cx="19" cy="2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4" name="Line 4120"/>
            <p:cNvSpPr>
              <a:spLocks noChangeShapeType="1"/>
            </p:cNvSpPr>
            <p:nvPr/>
          </p:nvSpPr>
          <p:spPr bwMode="auto">
            <a:xfrm flipV="1">
              <a:off x="4778" y="2386"/>
              <a:ext cx="80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5" name="Line 4121"/>
            <p:cNvSpPr>
              <a:spLocks noChangeShapeType="1"/>
            </p:cNvSpPr>
            <p:nvPr/>
          </p:nvSpPr>
          <p:spPr bwMode="auto">
            <a:xfrm flipH="1" flipV="1">
              <a:off x="4734" y="2386"/>
              <a:ext cx="4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6" name="Line 4122"/>
            <p:cNvSpPr>
              <a:spLocks noChangeShapeType="1"/>
            </p:cNvSpPr>
            <p:nvPr/>
          </p:nvSpPr>
          <p:spPr bwMode="auto">
            <a:xfrm flipV="1">
              <a:off x="4764" y="2386"/>
              <a:ext cx="55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7" name="Line 4123"/>
            <p:cNvSpPr>
              <a:spLocks noChangeShapeType="1"/>
            </p:cNvSpPr>
            <p:nvPr/>
          </p:nvSpPr>
          <p:spPr bwMode="auto">
            <a:xfrm flipV="1">
              <a:off x="4749" y="2386"/>
              <a:ext cx="26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8" name="Line 4124"/>
            <p:cNvSpPr>
              <a:spLocks noChangeShapeType="1"/>
            </p:cNvSpPr>
            <p:nvPr/>
          </p:nvSpPr>
          <p:spPr bwMode="auto">
            <a:xfrm flipV="1">
              <a:off x="4734" y="2375"/>
              <a:ext cx="15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79" name="Line 4125"/>
            <p:cNvSpPr>
              <a:spLocks noChangeShapeType="1"/>
            </p:cNvSpPr>
            <p:nvPr/>
          </p:nvSpPr>
          <p:spPr bwMode="auto">
            <a:xfrm flipV="1">
              <a:off x="4775" y="2375"/>
              <a:ext cx="14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0" name="Line 4126"/>
            <p:cNvSpPr>
              <a:spLocks noChangeShapeType="1"/>
            </p:cNvSpPr>
            <p:nvPr/>
          </p:nvSpPr>
          <p:spPr bwMode="auto">
            <a:xfrm flipH="1">
              <a:off x="4682" y="2386"/>
              <a:ext cx="52" cy="3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1" name="Line 4127"/>
            <p:cNvSpPr>
              <a:spLocks noChangeShapeType="1"/>
            </p:cNvSpPr>
            <p:nvPr/>
          </p:nvSpPr>
          <p:spPr bwMode="auto">
            <a:xfrm>
              <a:off x="4722" y="2394"/>
              <a:ext cx="38" cy="5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2" name="Line 4128"/>
            <p:cNvSpPr>
              <a:spLocks noChangeShapeType="1"/>
            </p:cNvSpPr>
            <p:nvPr/>
          </p:nvSpPr>
          <p:spPr bwMode="auto">
            <a:xfrm>
              <a:off x="4708" y="2405"/>
              <a:ext cx="3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2483" name="Line 4129"/>
            <p:cNvSpPr>
              <a:spLocks noChangeShapeType="1"/>
            </p:cNvSpPr>
            <p:nvPr/>
          </p:nvSpPr>
          <p:spPr bwMode="auto">
            <a:xfrm>
              <a:off x="4688" y="2420"/>
              <a:ext cx="20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191" name="Line 4131"/>
          <p:cNvSpPr>
            <a:spLocks noChangeShapeType="1"/>
          </p:cNvSpPr>
          <p:nvPr/>
        </p:nvSpPr>
        <p:spPr bwMode="auto">
          <a:xfrm flipV="1">
            <a:off x="7921625" y="3741738"/>
            <a:ext cx="127000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2" name="Line 4132"/>
          <p:cNvSpPr>
            <a:spLocks noChangeShapeType="1"/>
          </p:cNvSpPr>
          <p:nvPr/>
        </p:nvSpPr>
        <p:spPr bwMode="auto">
          <a:xfrm flipH="1" flipV="1">
            <a:off x="7851775" y="3741738"/>
            <a:ext cx="69850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3" name="Line 4133"/>
          <p:cNvSpPr>
            <a:spLocks noChangeShapeType="1"/>
          </p:cNvSpPr>
          <p:nvPr/>
        </p:nvSpPr>
        <p:spPr bwMode="auto">
          <a:xfrm flipV="1">
            <a:off x="7899400" y="3741738"/>
            <a:ext cx="87313" cy="650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4" name="Line 4134"/>
          <p:cNvSpPr>
            <a:spLocks noChangeShapeType="1"/>
          </p:cNvSpPr>
          <p:nvPr/>
        </p:nvSpPr>
        <p:spPr bwMode="auto">
          <a:xfrm flipV="1">
            <a:off x="7874000" y="3741738"/>
            <a:ext cx="42863" cy="301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5" name="Line 4135"/>
          <p:cNvSpPr>
            <a:spLocks noChangeShapeType="1"/>
          </p:cNvSpPr>
          <p:nvPr/>
        </p:nvSpPr>
        <p:spPr bwMode="auto">
          <a:xfrm flipV="1">
            <a:off x="7851775" y="3725863"/>
            <a:ext cx="22225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6" name="Line 4136"/>
          <p:cNvSpPr>
            <a:spLocks noChangeShapeType="1"/>
          </p:cNvSpPr>
          <p:nvPr/>
        </p:nvSpPr>
        <p:spPr bwMode="auto">
          <a:xfrm flipV="1">
            <a:off x="7916863" y="3725863"/>
            <a:ext cx="22225" cy="158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7" name="Line 4137"/>
          <p:cNvSpPr>
            <a:spLocks noChangeShapeType="1"/>
          </p:cNvSpPr>
          <p:nvPr/>
        </p:nvSpPr>
        <p:spPr bwMode="auto">
          <a:xfrm flipH="1">
            <a:off x="7767638" y="3741738"/>
            <a:ext cx="84137" cy="60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8" name="Line 4138"/>
          <p:cNvSpPr>
            <a:spLocks noChangeShapeType="1"/>
          </p:cNvSpPr>
          <p:nvPr/>
        </p:nvSpPr>
        <p:spPr bwMode="auto">
          <a:xfrm>
            <a:off x="7832725" y="3756025"/>
            <a:ext cx="60325" cy="809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9" name="Line 4139"/>
          <p:cNvSpPr>
            <a:spLocks noChangeShapeType="1"/>
          </p:cNvSpPr>
          <p:nvPr/>
        </p:nvSpPr>
        <p:spPr bwMode="auto">
          <a:xfrm>
            <a:off x="7810500" y="3771900"/>
            <a:ext cx="46038" cy="650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0" name="Line 4140"/>
          <p:cNvSpPr>
            <a:spLocks noChangeShapeType="1"/>
          </p:cNvSpPr>
          <p:nvPr/>
        </p:nvSpPr>
        <p:spPr bwMode="auto">
          <a:xfrm>
            <a:off x="7778750" y="3795713"/>
            <a:ext cx="31750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1" name="Line 4141"/>
          <p:cNvSpPr>
            <a:spLocks noChangeShapeType="1"/>
          </p:cNvSpPr>
          <p:nvPr/>
        </p:nvSpPr>
        <p:spPr bwMode="auto">
          <a:xfrm>
            <a:off x="6683375" y="3887788"/>
            <a:ext cx="155575" cy="333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2" name="Line 4142"/>
          <p:cNvSpPr>
            <a:spLocks noChangeShapeType="1"/>
          </p:cNvSpPr>
          <p:nvPr/>
        </p:nvSpPr>
        <p:spPr bwMode="auto">
          <a:xfrm flipV="1">
            <a:off x="6683375" y="3773488"/>
            <a:ext cx="23813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3" name="Line 4143"/>
          <p:cNvSpPr>
            <a:spLocks noChangeShapeType="1"/>
          </p:cNvSpPr>
          <p:nvPr/>
        </p:nvSpPr>
        <p:spPr bwMode="auto">
          <a:xfrm>
            <a:off x="6691313" y="3852863"/>
            <a:ext cx="106362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4" name="Line 4144"/>
          <p:cNvSpPr>
            <a:spLocks noChangeShapeType="1"/>
          </p:cNvSpPr>
          <p:nvPr/>
        </p:nvSpPr>
        <p:spPr bwMode="auto">
          <a:xfrm>
            <a:off x="6699250" y="3811588"/>
            <a:ext cx="52388" cy="9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5" name="Line 4145"/>
          <p:cNvSpPr>
            <a:spLocks noChangeShapeType="1"/>
          </p:cNvSpPr>
          <p:nvPr/>
        </p:nvSpPr>
        <p:spPr bwMode="auto">
          <a:xfrm>
            <a:off x="6707188" y="3773488"/>
            <a:ext cx="28575" cy="63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6" name="Line 4146"/>
          <p:cNvSpPr>
            <a:spLocks noChangeShapeType="1"/>
          </p:cNvSpPr>
          <p:nvPr/>
        </p:nvSpPr>
        <p:spPr bwMode="auto">
          <a:xfrm>
            <a:off x="6751638" y="3821113"/>
            <a:ext cx="26987" cy="63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7" name="Line 4147"/>
          <p:cNvSpPr>
            <a:spLocks noChangeShapeType="1"/>
          </p:cNvSpPr>
          <p:nvPr/>
        </p:nvSpPr>
        <p:spPr bwMode="auto">
          <a:xfrm flipH="1" flipV="1">
            <a:off x="6607175" y="3752850"/>
            <a:ext cx="100013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8" name="Line 4148"/>
          <p:cNvSpPr>
            <a:spLocks noChangeShapeType="1"/>
          </p:cNvSpPr>
          <p:nvPr/>
        </p:nvSpPr>
        <p:spPr bwMode="auto">
          <a:xfrm flipH="1">
            <a:off x="6664325" y="3768725"/>
            <a:ext cx="22225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9" name="Line 4149"/>
          <p:cNvSpPr>
            <a:spLocks noChangeShapeType="1"/>
          </p:cNvSpPr>
          <p:nvPr/>
        </p:nvSpPr>
        <p:spPr bwMode="auto">
          <a:xfrm flipH="1">
            <a:off x="6642100" y="3762375"/>
            <a:ext cx="15875" cy="777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0" name="Line 4150"/>
          <p:cNvSpPr>
            <a:spLocks noChangeShapeType="1"/>
          </p:cNvSpPr>
          <p:nvPr/>
        </p:nvSpPr>
        <p:spPr bwMode="auto">
          <a:xfrm flipH="1">
            <a:off x="6610350" y="3754438"/>
            <a:ext cx="9525" cy="508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1" name="Line 4151"/>
          <p:cNvSpPr>
            <a:spLocks noChangeShapeType="1"/>
          </p:cNvSpPr>
          <p:nvPr/>
        </p:nvSpPr>
        <p:spPr bwMode="auto">
          <a:xfrm flipH="1">
            <a:off x="5203825" y="4452938"/>
            <a:ext cx="11271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2" name="Line 4152"/>
          <p:cNvSpPr>
            <a:spLocks noChangeShapeType="1"/>
          </p:cNvSpPr>
          <p:nvPr/>
        </p:nvSpPr>
        <p:spPr bwMode="auto">
          <a:xfrm flipH="1" flipV="1">
            <a:off x="5170488" y="4422775"/>
            <a:ext cx="33337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3" name="Line 4153"/>
          <p:cNvSpPr>
            <a:spLocks noChangeShapeType="1"/>
          </p:cNvSpPr>
          <p:nvPr/>
        </p:nvSpPr>
        <p:spPr bwMode="auto">
          <a:xfrm flipH="1">
            <a:off x="5141913" y="4422775"/>
            <a:ext cx="28575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4" name="Line 4154"/>
          <p:cNvSpPr>
            <a:spLocks noChangeShapeType="1"/>
          </p:cNvSpPr>
          <p:nvPr/>
        </p:nvSpPr>
        <p:spPr bwMode="auto">
          <a:xfrm flipH="1">
            <a:off x="4946650" y="4452938"/>
            <a:ext cx="19526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5" name="Line 4155"/>
          <p:cNvSpPr>
            <a:spLocks noChangeShapeType="1"/>
          </p:cNvSpPr>
          <p:nvPr/>
        </p:nvSpPr>
        <p:spPr bwMode="auto">
          <a:xfrm flipH="1">
            <a:off x="6056313" y="4452938"/>
            <a:ext cx="1111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6" name="Line 4156"/>
          <p:cNvSpPr>
            <a:spLocks noChangeShapeType="1"/>
          </p:cNvSpPr>
          <p:nvPr/>
        </p:nvSpPr>
        <p:spPr bwMode="auto">
          <a:xfrm flipH="1" flipV="1">
            <a:off x="6022975" y="4422775"/>
            <a:ext cx="33338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7" name="Line 4157"/>
          <p:cNvSpPr>
            <a:spLocks noChangeShapeType="1"/>
          </p:cNvSpPr>
          <p:nvPr/>
        </p:nvSpPr>
        <p:spPr bwMode="auto">
          <a:xfrm flipH="1">
            <a:off x="5994400" y="4422775"/>
            <a:ext cx="28575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8" name="Line 4158"/>
          <p:cNvSpPr>
            <a:spLocks noChangeShapeType="1"/>
          </p:cNvSpPr>
          <p:nvPr/>
        </p:nvSpPr>
        <p:spPr bwMode="auto">
          <a:xfrm flipH="1">
            <a:off x="5797550" y="4452938"/>
            <a:ext cx="1968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9" name="Line 4159"/>
          <p:cNvSpPr>
            <a:spLocks noChangeShapeType="1"/>
          </p:cNvSpPr>
          <p:nvPr/>
        </p:nvSpPr>
        <p:spPr bwMode="auto">
          <a:xfrm flipH="1">
            <a:off x="7010400" y="4452938"/>
            <a:ext cx="1111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0" name="Line 4160"/>
          <p:cNvSpPr>
            <a:spLocks noChangeShapeType="1"/>
          </p:cNvSpPr>
          <p:nvPr/>
        </p:nvSpPr>
        <p:spPr bwMode="auto">
          <a:xfrm flipH="1" flipV="1">
            <a:off x="6977063" y="4422775"/>
            <a:ext cx="33337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1" name="Line 4161"/>
          <p:cNvSpPr>
            <a:spLocks noChangeShapeType="1"/>
          </p:cNvSpPr>
          <p:nvPr/>
        </p:nvSpPr>
        <p:spPr bwMode="auto">
          <a:xfrm flipH="1">
            <a:off x="6950075" y="4422775"/>
            <a:ext cx="26988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2" name="Line 4162"/>
          <p:cNvSpPr>
            <a:spLocks noChangeShapeType="1"/>
          </p:cNvSpPr>
          <p:nvPr/>
        </p:nvSpPr>
        <p:spPr bwMode="auto">
          <a:xfrm flipH="1">
            <a:off x="6751638" y="4452938"/>
            <a:ext cx="19843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3" name="Line 4163"/>
          <p:cNvSpPr>
            <a:spLocks noChangeShapeType="1"/>
          </p:cNvSpPr>
          <p:nvPr/>
        </p:nvSpPr>
        <p:spPr bwMode="auto">
          <a:xfrm flipH="1">
            <a:off x="4540250" y="3536950"/>
            <a:ext cx="4905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4" name="Line 4164"/>
          <p:cNvSpPr>
            <a:spLocks noChangeShapeType="1"/>
          </p:cNvSpPr>
          <p:nvPr/>
        </p:nvSpPr>
        <p:spPr bwMode="auto">
          <a:xfrm>
            <a:off x="5246688" y="350678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5" name="Line 4165"/>
          <p:cNvSpPr>
            <a:spLocks noChangeShapeType="1"/>
          </p:cNvSpPr>
          <p:nvPr/>
        </p:nvSpPr>
        <p:spPr bwMode="auto">
          <a:xfrm flipH="1">
            <a:off x="5246688" y="353695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6" name="Line 4166"/>
          <p:cNvSpPr>
            <a:spLocks noChangeShapeType="1"/>
          </p:cNvSpPr>
          <p:nvPr/>
        </p:nvSpPr>
        <p:spPr bwMode="auto">
          <a:xfrm>
            <a:off x="6018213" y="3506788"/>
            <a:ext cx="222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7" name="Line 4167"/>
          <p:cNvSpPr>
            <a:spLocks noChangeShapeType="1"/>
          </p:cNvSpPr>
          <p:nvPr/>
        </p:nvSpPr>
        <p:spPr bwMode="auto">
          <a:xfrm>
            <a:off x="6129338" y="350678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8" name="Line 4168"/>
          <p:cNvSpPr>
            <a:spLocks noChangeShapeType="1"/>
          </p:cNvSpPr>
          <p:nvPr/>
        </p:nvSpPr>
        <p:spPr bwMode="auto">
          <a:xfrm flipH="1">
            <a:off x="6018213" y="353695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9" name="Line 4169"/>
          <p:cNvSpPr>
            <a:spLocks noChangeShapeType="1"/>
          </p:cNvSpPr>
          <p:nvPr/>
        </p:nvSpPr>
        <p:spPr bwMode="auto">
          <a:xfrm>
            <a:off x="6129338" y="332105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0" name="Line 4170"/>
          <p:cNvSpPr>
            <a:spLocks noChangeShapeType="1"/>
          </p:cNvSpPr>
          <p:nvPr/>
        </p:nvSpPr>
        <p:spPr bwMode="auto">
          <a:xfrm>
            <a:off x="6129338" y="3302000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1" name="Line 4171"/>
          <p:cNvSpPr>
            <a:spLocks noChangeShapeType="1"/>
          </p:cNvSpPr>
          <p:nvPr/>
        </p:nvSpPr>
        <p:spPr bwMode="auto">
          <a:xfrm>
            <a:off x="6018213" y="332105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2" name="Line 4172"/>
          <p:cNvSpPr>
            <a:spLocks noChangeShapeType="1"/>
          </p:cNvSpPr>
          <p:nvPr/>
        </p:nvSpPr>
        <p:spPr bwMode="auto">
          <a:xfrm>
            <a:off x="6018213" y="3302000"/>
            <a:ext cx="222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3" name="Line 4173"/>
          <p:cNvSpPr>
            <a:spLocks noChangeShapeType="1"/>
          </p:cNvSpPr>
          <p:nvPr/>
        </p:nvSpPr>
        <p:spPr bwMode="auto">
          <a:xfrm>
            <a:off x="6129338" y="3089275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4" name="Line 4174"/>
          <p:cNvSpPr>
            <a:spLocks noChangeShapeType="1"/>
          </p:cNvSpPr>
          <p:nvPr/>
        </p:nvSpPr>
        <p:spPr bwMode="auto">
          <a:xfrm>
            <a:off x="6129338" y="310673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5" name="Line 4175"/>
          <p:cNvSpPr>
            <a:spLocks noChangeShapeType="1"/>
          </p:cNvSpPr>
          <p:nvPr/>
        </p:nvSpPr>
        <p:spPr bwMode="auto">
          <a:xfrm>
            <a:off x="6129338" y="2898775"/>
            <a:ext cx="6667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6" name="Line 4176"/>
          <p:cNvSpPr>
            <a:spLocks noChangeShapeType="1"/>
          </p:cNvSpPr>
          <p:nvPr/>
        </p:nvSpPr>
        <p:spPr bwMode="auto">
          <a:xfrm>
            <a:off x="6129338" y="2881313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7" name="Line 4177"/>
          <p:cNvSpPr>
            <a:spLocks noChangeShapeType="1"/>
          </p:cNvSpPr>
          <p:nvPr/>
        </p:nvSpPr>
        <p:spPr bwMode="auto">
          <a:xfrm>
            <a:off x="6129338" y="269398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8" name="Line 4178"/>
          <p:cNvSpPr>
            <a:spLocks noChangeShapeType="1"/>
          </p:cNvSpPr>
          <p:nvPr/>
        </p:nvSpPr>
        <p:spPr bwMode="auto">
          <a:xfrm flipH="1">
            <a:off x="5246688" y="2674938"/>
            <a:ext cx="6667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9" name="Line 4179"/>
          <p:cNvSpPr>
            <a:spLocks noChangeShapeType="1"/>
          </p:cNvSpPr>
          <p:nvPr/>
        </p:nvSpPr>
        <p:spPr bwMode="auto">
          <a:xfrm>
            <a:off x="5148263" y="2608263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0" name="Line 4180"/>
          <p:cNvSpPr>
            <a:spLocks noChangeShapeType="1"/>
          </p:cNvSpPr>
          <p:nvPr/>
        </p:nvSpPr>
        <p:spPr bwMode="auto">
          <a:xfrm>
            <a:off x="5148263" y="2949575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1" name="Line 4181"/>
          <p:cNvSpPr>
            <a:spLocks noChangeShapeType="1"/>
          </p:cNvSpPr>
          <p:nvPr/>
        </p:nvSpPr>
        <p:spPr bwMode="auto">
          <a:xfrm>
            <a:off x="5148263" y="3289300"/>
            <a:ext cx="1587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2" name="Line 4182"/>
          <p:cNvSpPr>
            <a:spLocks noChangeShapeType="1"/>
          </p:cNvSpPr>
          <p:nvPr/>
        </p:nvSpPr>
        <p:spPr bwMode="auto">
          <a:xfrm>
            <a:off x="5148263" y="3630613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3" name="Line 4183"/>
          <p:cNvSpPr>
            <a:spLocks noChangeShapeType="1"/>
          </p:cNvSpPr>
          <p:nvPr/>
        </p:nvSpPr>
        <p:spPr bwMode="auto">
          <a:xfrm>
            <a:off x="5148263" y="3970338"/>
            <a:ext cx="1587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4" name="Line 4184"/>
          <p:cNvSpPr>
            <a:spLocks noChangeShapeType="1"/>
          </p:cNvSpPr>
          <p:nvPr/>
        </p:nvSpPr>
        <p:spPr bwMode="auto">
          <a:xfrm>
            <a:off x="5148263" y="4311650"/>
            <a:ext cx="1587" cy="141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5" name="Line 4185"/>
          <p:cNvSpPr>
            <a:spLocks noChangeShapeType="1"/>
          </p:cNvSpPr>
          <p:nvPr/>
        </p:nvSpPr>
        <p:spPr bwMode="auto">
          <a:xfrm>
            <a:off x="7864475" y="3530600"/>
            <a:ext cx="2365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6" name="Line 4186"/>
          <p:cNvSpPr>
            <a:spLocks noChangeShapeType="1"/>
          </p:cNvSpPr>
          <p:nvPr/>
        </p:nvSpPr>
        <p:spPr bwMode="auto">
          <a:xfrm flipH="1">
            <a:off x="7032625" y="3511550"/>
            <a:ext cx="6080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7" name="Line 4187"/>
          <p:cNvSpPr>
            <a:spLocks noChangeShapeType="1"/>
          </p:cNvSpPr>
          <p:nvPr/>
        </p:nvSpPr>
        <p:spPr bwMode="auto">
          <a:xfrm>
            <a:off x="7864475" y="3319463"/>
            <a:ext cx="23653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8" name="Line 4188"/>
          <p:cNvSpPr>
            <a:spLocks noChangeShapeType="1"/>
          </p:cNvSpPr>
          <p:nvPr/>
        </p:nvSpPr>
        <p:spPr bwMode="auto">
          <a:xfrm flipH="1">
            <a:off x="7032625" y="3295650"/>
            <a:ext cx="6080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9" name="Line 4189"/>
          <p:cNvSpPr>
            <a:spLocks noChangeShapeType="1"/>
          </p:cNvSpPr>
          <p:nvPr/>
        </p:nvSpPr>
        <p:spPr bwMode="auto">
          <a:xfrm>
            <a:off x="7864475" y="3108325"/>
            <a:ext cx="2365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0" name="Line 4190"/>
          <p:cNvSpPr>
            <a:spLocks noChangeShapeType="1"/>
          </p:cNvSpPr>
          <p:nvPr/>
        </p:nvSpPr>
        <p:spPr bwMode="auto">
          <a:xfrm flipH="1">
            <a:off x="7032625" y="3089275"/>
            <a:ext cx="6080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1" name="Line 4191"/>
          <p:cNvSpPr>
            <a:spLocks noChangeShapeType="1"/>
          </p:cNvSpPr>
          <p:nvPr/>
        </p:nvSpPr>
        <p:spPr bwMode="auto">
          <a:xfrm>
            <a:off x="7864475" y="2898775"/>
            <a:ext cx="2365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2" name="Line 4192"/>
          <p:cNvSpPr>
            <a:spLocks noChangeShapeType="1"/>
          </p:cNvSpPr>
          <p:nvPr/>
        </p:nvSpPr>
        <p:spPr bwMode="auto">
          <a:xfrm flipH="1">
            <a:off x="7032625" y="2881313"/>
            <a:ext cx="60801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3" name="Line 4193"/>
          <p:cNvSpPr>
            <a:spLocks noChangeShapeType="1"/>
          </p:cNvSpPr>
          <p:nvPr/>
        </p:nvSpPr>
        <p:spPr bwMode="auto">
          <a:xfrm flipV="1">
            <a:off x="7864475" y="2690813"/>
            <a:ext cx="23653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4" name="Line 4194"/>
          <p:cNvSpPr>
            <a:spLocks noChangeShapeType="1"/>
          </p:cNvSpPr>
          <p:nvPr/>
        </p:nvSpPr>
        <p:spPr bwMode="auto">
          <a:xfrm flipH="1">
            <a:off x="7043738" y="2676525"/>
            <a:ext cx="5969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5" name="Line 4195"/>
          <p:cNvSpPr>
            <a:spLocks noChangeShapeType="1"/>
          </p:cNvSpPr>
          <p:nvPr/>
        </p:nvSpPr>
        <p:spPr bwMode="auto">
          <a:xfrm flipH="1">
            <a:off x="7212013" y="2487613"/>
            <a:ext cx="42862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6" name="Line 4196"/>
          <p:cNvSpPr>
            <a:spLocks noChangeShapeType="1"/>
          </p:cNvSpPr>
          <p:nvPr/>
        </p:nvSpPr>
        <p:spPr bwMode="auto">
          <a:xfrm>
            <a:off x="7864475" y="2471738"/>
            <a:ext cx="23653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7" name="Line 4197"/>
          <p:cNvSpPr>
            <a:spLocks noChangeShapeType="1"/>
          </p:cNvSpPr>
          <p:nvPr/>
        </p:nvSpPr>
        <p:spPr bwMode="auto">
          <a:xfrm flipH="1">
            <a:off x="4540250" y="2278063"/>
            <a:ext cx="310038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8" name="Line 4198"/>
          <p:cNvSpPr>
            <a:spLocks noChangeShapeType="1"/>
          </p:cNvSpPr>
          <p:nvPr/>
        </p:nvSpPr>
        <p:spPr bwMode="auto">
          <a:xfrm>
            <a:off x="7864475" y="2255838"/>
            <a:ext cx="23653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9" name="Line 4199"/>
          <p:cNvSpPr>
            <a:spLocks noChangeShapeType="1"/>
          </p:cNvSpPr>
          <p:nvPr/>
        </p:nvSpPr>
        <p:spPr bwMode="auto">
          <a:xfrm>
            <a:off x="7640638" y="3795713"/>
            <a:ext cx="1587" cy="33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0" name="Line 4200"/>
          <p:cNvSpPr>
            <a:spLocks noChangeShapeType="1"/>
          </p:cNvSpPr>
          <p:nvPr/>
        </p:nvSpPr>
        <p:spPr bwMode="auto">
          <a:xfrm flipH="1" flipV="1">
            <a:off x="4540250" y="2081213"/>
            <a:ext cx="3560763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1" name="Line 4201"/>
          <p:cNvSpPr>
            <a:spLocks noChangeShapeType="1"/>
          </p:cNvSpPr>
          <p:nvPr/>
        </p:nvSpPr>
        <p:spPr bwMode="auto">
          <a:xfrm flipH="1">
            <a:off x="7812088" y="4132263"/>
            <a:ext cx="11271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2" name="Line 4202"/>
          <p:cNvSpPr>
            <a:spLocks noChangeShapeType="1"/>
          </p:cNvSpPr>
          <p:nvPr/>
        </p:nvSpPr>
        <p:spPr bwMode="auto">
          <a:xfrm flipH="1" flipV="1">
            <a:off x="7780338" y="4102100"/>
            <a:ext cx="31750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3" name="Line 4203"/>
          <p:cNvSpPr>
            <a:spLocks noChangeShapeType="1"/>
          </p:cNvSpPr>
          <p:nvPr/>
        </p:nvSpPr>
        <p:spPr bwMode="auto">
          <a:xfrm flipH="1">
            <a:off x="7751763" y="4102100"/>
            <a:ext cx="28575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4" name="Line 4204"/>
          <p:cNvSpPr>
            <a:spLocks noChangeShapeType="1"/>
          </p:cNvSpPr>
          <p:nvPr/>
        </p:nvSpPr>
        <p:spPr bwMode="auto">
          <a:xfrm flipH="1">
            <a:off x="7554913" y="4132263"/>
            <a:ext cx="19685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5" name="Line 4205"/>
          <p:cNvSpPr>
            <a:spLocks noChangeShapeType="1"/>
          </p:cNvSpPr>
          <p:nvPr/>
        </p:nvSpPr>
        <p:spPr bwMode="auto">
          <a:xfrm flipV="1">
            <a:off x="7759700" y="3897313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6" name="Line 4206"/>
          <p:cNvSpPr>
            <a:spLocks noChangeShapeType="1"/>
          </p:cNvSpPr>
          <p:nvPr/>
        </p:nvSpPr>
        <p:spPr bwMode="auto">
          <a:xfrm flipV="1">
            <a:off x="7759700" y="3556000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7" name="Line 4207"/>
          <p:cNvSpPr>
            <a:spLocks noChangeShapeType="1"/>
          </p:cNvSpPr>
          <p:nvPr/>
        </p:nvSpPr>
        <p:spPr bwMode="auto">
          <a:xfrm flipV="1">
            <a:off x="7759700" y="321627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8" name="Line 4208"/>
          <p:cNvSpPr>
            <a:spLocks noChangeShapeType="1"/>
          </p:cNvSpPr>
          <p:nvPr/>
        </p:nvSpPr>
        <p:spPr bwMode="auto">
          <a:xfrm flipV="1">
            <a:off x="7759700" y="2874963"/>
            <a:ext cx="1588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9" name="Line 4209"/>
          <p:cNvSpPr>
            <a:spLocks noChangeShapeType="1"/>
          </p:cNvSpPr>
          <p:nvPr/>
        </p:nvSpPr>
        <p:spPr bwMode="auto">
          <a:xfrm flipV="1">
            <a:off x="7759700" y="2533650"/>
            <a:ext cx="1588" cy="228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0" name="Line 4210"/>
          <p:cNvSpPr>
            <a:spLocks noChangeShapeType="1"/>
          </p:cNvSpPr>
          <p:nvPr/>
        </p:nvSpPr>
        <p:spPr bwMode="auto">
          <a:xfrm flipV="1">
            <a:off x="7759700" y="2193925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1" name="Line 4211"/>
          <p:cNvSpPr>
            <a:spLocks noChangeShapeType="1"/>
          </p:cNvSpPr>
          <p:nvPr/>
        </p:nvSpPr>
        <p:spPr bwMode="auto">
          <a:xfrm flipV="1">
            <a:off x="7740650" y="3905250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2" name="Line 4212"/>
          <p:cNvSpPr>
            <a:spLocks noChangeShapeType="1"/>
          </p:cNvSpPr>
          <p:nvPr/>
        </p:nvSpPr>
        <p:spPr bwMode="auto">
          <a:xfrm flipV="1">
            <a:off x="7740650" y="3563938"/>
            <a:ext cx="1588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3" name="Line 4213"/>
          <p:cNvSpPr>
            <a:spLocks noChangeShapeType="1"/>
          </p:cNvSpPr>
          <p:nvPr/>
        </p:nvSpPr>
        <p:spPr bwMode="auto">
          <a:xfrm flipV="1">
            <a:off x="7740650" y="3224213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4" name="Line 4214"/>
          <p:cNvSpPr>
            <a:spLocks noChangeShapeType="1"/>
          </p:cNvSpPr>
          <p:nvPr/>
        </p:nvSpPr>
        <p:spPr bwMode="auto">
          <a:xfrm flipV="1">
            <a:off x="7740650" y="2882900"/>
            <a:ext cx="1588" cy="2270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5" name="Line 4215"/>
          <p:cNvSpPr>
            <a:spLocks noChangeShapeType="1"/>
          </p:cNvSpPr>
          <p:nvPr/>
        </p:nvSpPr>
        <p:spPr bwMode="auto">
          <a:xfrm flipV="1">
            <a:off x="7740650" y="2541588"/>
            <a:ext cx="1588" cy="2286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6" name="Line 4216"/>
          <p:cNvSpPr>
            <a:spLocks noChangeShapeType="1"/>
          </p:cNvSpPr>
          <p:nvPr/>
        </p:nvSpPr>
        <p:spPr bwMode="auto">
          <a:xfrm flipV="1">
            <a:off x="7740650" y="2201863"/>
            <a:ext cx="1588" cy="2270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7" name="Line 4217"/>
          <p:cNvSpPr>
            <a:spLocks noChangeShapeType="1"/>
          </p:cNvSpPr>
          <p:nvPr/>
        </p:nvSpPr>
        <p:spPr bwMode="auto">
          <a:xfrm flipV="1">
            <a:off x="5537200" y="1758950"/>
            <a:ext cx="1011238" cy="666750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8" name="Freeform 4218"/>
          <p:cNvSpPr>
            <a:spLocks/>
          </p:cNvSpPr>
          <p:nvPr/>
        </p:nvSpPr>
        <p:spPr bwMode="auto">
          <a:xfrm>
            <a:off x="5537200" y="2282825"/>
            <a:ext cx="190500" cy="142875"/>
          </a:xfrm>
          <a:custGeom>
            <a:avLst/>
            <a:gdLst>
              <a:gd name="T0" fmla="*/ 2147483647 w 240"/>
              <a:gd name="T1" fmla="*/ 2147483647 h 180"/>
              <a:gd name="T2" fmla="*/ 0 w 240"/>
              <a:gd name="T3" fmla="*/ 2147483647 h 180"/>
              <a:gd name="T4" fmla="*/ 2147483647 w 240"/>
              <a:gd name="T5" fmla="*/ 0 h 180"/>
              <a:gd name="T6" fmla="*/ 2147483647 w 240"/>
              <a:gd name="T7" fmla="*/ 2147483647 h 18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0" h="180">
                <a:moveTo>
                  <a:pt x="240" y="72"/>
                </a:moveTo>
                <a:lnTo>
                  <a:pt x="0" y="180"/>
                </a:lnTo>
                <a:lnTo>
                  <a:pt x="192" y="0"/>
                </a:lnTo>
                <a:lnTo>
                  <a:pt x="240" y="7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9" name="Line 4219"/>
          <p:cNvSpPr>
            <a:spLocks noChangeShapeType="1"/>
          </p:cNvSpPr>
          <p:nvPr/>
        </p:nvSpPr>
        <p:spPr bwMode="auto">
          <a:xfrm flipH="1">
            <a:off x="5929313" y="1758950"/>
            <a:ext cx="619125" cy="1588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0" name="Rectangle 4220"/>
          <p:cNvSpPr>
            <a:spLocks noChangeArrowheads="1"/>
          </p:cNvSpPr>
          <p:nvPr/>
        </p:nvSpPr>
        <p:spPr bwMode="auto">
          <a:xfrm>
            <a:off x="4332288" y="1690688"/>
            <a:ext cx="154622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GALVANIZED STEEL CAP</a:t>
            </a:r>
            <a:endParaRPr lang="en-US" altLang="en-US"/>
          </a:p>
        </p:txBody>
      </p:sp>
      <p:sp>
        <p:nvSpPr>
          <p:cNvPr id="42281" name="Line 4221"/>
          <p:cNvSpPr>
            <a:spLocks noChangeShapeType="1"/>
          </p:cNvSpPr>
          <p:nvPr/>
        </p:nvSpPr>
        <p:spPr bwMode="auto">
          <a:xfrm flipH="1">
            <a:off x="360363" y="2487613"/>
            <a:ext cx="5207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2" name="Line 4222"/>
          <p:cNvSpPr>
            <a:spLocks noChangeShapeType="1"/>
          </p:cNvSpPr>
          <p:nvPr/>
        </p:nvSpPr>
        <p:spPr bwMode="auto">
          <a:xfrm>
            <a:off x="7032625" y="4248150"/>
            <a:ext cx="636588" cy="69850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3" name="Freeform 4223"/>
          <p:cNvSpPr>
            <a:spLocks/>
          </p:cNvSpPr>
          <p:nvPr/>
        </p:nvSpPr>
        <p:spPr bwMode="auto">
          <a:xfrm>
            <a:off x="7032625" y="4237038"/>
            <a:ext cx="207963" cy="66675"/>
          </a:xfrm>
          <a:custGeom>
            <a:avLst/>
            <a:gdLst>
              <a:gd name="T0" fmla="*/ 2147483647 w 263"/>
              <a:gd name="T1" fmla="*/ 2147483647 h 86"/>
              <a:gd name="T2" fmla="*/ 0 w 263"/>
              <a:gd name="T3" fmla="*/ 2147483647 h 86"/>
              <a:gd name="T4" fmla="*/ 2147483647 w 263"/>
              <a:gd name="T5" fmla="*/ 0 h 86"/>
              <a:gd name="T6" fmla="*/ 2147483647 w 263"/>
              <a:gd name="T7" fmla="*/ 2147483647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3" h="86">
                <a:moveTo>
                  <a:pt x="254" y="86"/>
                </a:moveTo>
                <a:lnTo>
                  <a:pt x="0" y="15"/>
                </a:lnTo>
                <a:lnTo>
                  <a:pt x="263" y="0"/>
                </a:lnTo>
                <a:lnTo>
                  <a:pt x="254" y="8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11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Standard Bridges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-Any bridge which is built using standard components and according to standard drawings (plans).</a:t>
            </a:r>
          </a:p>
          <a:p>
            <a:pPr>
              <a:defRPr/>
            </a:pPr>
            <a:r>
              <a:rPr lang="en-US" altLang="en-US" dirty="0" smtClean="0"/>
              <a:t>-Exception is </a:t>
            </a:r>
            <a:r>
              <a:rPr lang="en-US" altLang="en-US" dirty="0" smtClean="0"/>
              <a:t>standard girder </a:t>
            </a:r>
            <a:r>
              <a:rPr lang="en-US" altLang="en-US" dirty="0" smtClean="0"/>
              <a:t>bridges </a:t>
            </a:r>
            <a:r>
              <a:rPr lang="en-US" altLang="en-US" dirty="0" smtClean="0"/>
              <a:t>with composite decks (</a:t>
            </a:r>
            <a:r>
              <a:rPr lang="en-US" altLang="en-US" dirty="0" smtClean="0"/>
              <a:t>e.g. – SMC, SCC</a:t>
            </a:r>
            <a:r>
              <a:rPr lang="en-US" altLang="en-US" smtClean="0"/>
              <a:t>, SLC) </a:t>
            </a:r>
            <a:r>
              <a:rPr lang="en-US" altLang="en-US" smtClean="0"/>
              <a:t>which </a:t>
            </a:r>
            <a:r>
              <a:rPr lang="en-US" altLang="en-US" dirty="0" smtClean="0"/>
              <a:t>are currently classified as major bridges</a:t>
            </a:r>
          </a:p>
          <a:p>
            <a:pPr>
              <a:defRPr/>
            </a:pPr>
            <a:r>
              <a:rPr lang="en-US" altLang="en-US" dirty="0" smtClean="0"/>
              <a:t>-For inspection purposes standard bridges are divided into two basic features:</a:t>
            </a:r>
          </a:p>
          <a:p>
            <a:pPr lvl="1">
              <a:defRPr/>
            </a:pPr>
            <a:r>
              <a:rPr lang="en-US" altLang="en-US" dirty="0" smtClean="0"/>
              <a:t>Superstructure</a:t>
            </a:r>
          </a:p>
          <a:p>
            <a:pPr lvl="1">
              <a:defRPr/>
            </a:pPr>
            <a:r>
              <a:rPr lang="en-US" altLang="en-US" dirty="0" smtClean="0"/>
              <a:t>Substructure</a:t>
            </a:r>
          </a:p>
          <a:p>
            <a:pPr>
              <a:defRPr/>
            </a:pPr>
            <a:endParaRPr lang="en-CA" dirty="0"/>
          </a:p>
        </p:txBody>
      </p:sp>
      <p:sp>
        <p:nvSpPr>
          <p:cNvPr id="9220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9221" name="Line 9"/>
          <p:cNvSpPr>
            <a:spLocks noChangeShapeType="1"/>
          </p:cNvSpPr>
          <p:nvPr/>
        </p:nvSpPr>
        <p:spPr bwMode="auto">
          <a:xfrm>
            <a:off x="304800" y="685800"/>
            <a:ext cx="8534400" cy="0"/>
          </a:xfrm>
          <a:prstGeom prst="line">
            <a:avLst/>
          </a:prstGeom>
          <a:noFill/>
          <a:ln w="38100" cmpd="dbl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"/>
          <p:cNvSpPr>
            <a:spLocks noChangeArrowheads="1"/>
          </p:cNvSpPr>
          <p:nvPr/>
        </p:nvSpPr>
        <p:spPr bwMode="auto">
          <a:xfrm>
            <a:off x="304800" y="79375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>
                <a:latin typeface="+mj-lt"/>
              </a:rPr>
              <a:t>Substructure Elements</a:t>
            </a:r>
          </a:p>
        </p:txBody>
      </p:sp>
      <p:sp>
        <p:nvSpPr>
          <p:cNvPr id="258051" name="Text Box 3"/>
          <p:cNvSpPr txBox="1">
            <a:spLocks noChangeArrowheads="1"/>
          </p:cNvSpPr>
          <p:nvPr/>
        </p:nvSpPr>
        <p:spPr bwMode="auto">
          <a:xfrm>
            <a:off x="1065213" y="5426075"/>
            <a:ext cx="7364412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CA" sz="2000" b="1" dirty="0">
                <a:latin typeface="+mj-lt"/>
              </a:rPr>
              <a:t>SC PRECAST GIRDER BRIDGE WITH STEEL SUBSTRUCTURE (SECTION)</a:t>
            </a:r>
          </a:p>
        </p:txBody>
      </p:sp>
      <p:sp>
        <p:nvSpPr>
          <p:cNvPr id="43012" name="Rectangle 741"/>
          <p:cNvSpPr>
            <a:spLocks noChangeArrowheads="1"/>
          </p:cNvSpPr>
          <p:nvPr/>
        </p:nvSpPr>
        <p:spPr bwMode="auto">
          <a:xfrm>
            <a:off x="5329238" y="3768725"/>
            <a:ext cx="139858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GALVANIZED STEEL CAP</a:t>
            </a:r>
            <a:endParaRPr lang="en-US" altLang="en-US"/>
          </a:p>
        </p:txBody>
      </p:sp>
      <p:sp>
        <p:nvSpPr>
          <p:cNvPr id="43013" name="Rectangle 742"/>
          <p:cNvSpPr>
            <a:spLocks noChangeArrowheads="1"/>
          </p:cNvSpPr>
          <p:nvPr/>
        </p:nvSpPr>
        <p:spPr bwMode="auto">
          <a:xfrm>
            <a:off x="5329238" y="3886200"/>
            <a:ext cx="65405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HP 310 X 94</a:t>
            </a:r>
            <a:endParaRPr lang="en-US" altLang="en-US"/>
          </a:p>
        </p:txBody>
      </p:sp>
      <p:sp>
        <p:nvSpPr>
          <p:cNvPr id="43014" name="Freeform 743"/>
          <p:cNvSpPr>
            <a:spLocks/>
          </p:cNvSpPr>
          <p:nvPr/>
        </p:nvSpPr>
        <p:spPr bwMode="auto">
          <a:xfrm>
            <a:off x="4349750" y="3902075"/>
            <a:ext cx="541338" cy="1022350"/>
          </a:xfrm>
          <a:custGeom>
            <a:avLst/>
            <a:gdLst>
              <a:gd name="T0" fmla="*/ 2147483647 w 1023"/>
              <a:gd name="T1" fmla="*/ 2147483647 h 1931"/>
              <a:gd name="T2" fmla="*/ 2147483647 w 1023"/>
              <a:gd name="T3" fmla="*/ 2147483647 h 1931"/>
              <a:gd name="T4" fmla="*/ 2147483647 w 1023"/>
              <a:gd name="T5" fmla="*/ 2147483647 h 1931"/>
              <a:gd name="T6" fmla="*/ 2147483647 w 1023"/>
              <a:gd name="T7" fmla="*/ 2147483647 h 1931"/>
              <a:gd name="T8" fmla="*/ 2147483647 w 1023"/>
              <a:gd name="T9" fmla="*/ 2147483647 h 1931"/>
              <a:gd name="T10" fmla="*/ 2147483647 w 1023"/>
              <a:gd name="T11" fmla="*/ 2147483647 h 1931"/>
              <a:gd name="T12" fmla="*/ 2147483647 w 1023"/>
              <a:gd name="T13" fmla="*/ 2147483647 h 1931"/>
              <a:gd name="T14" fmla="*/ 2147483647 w 1023"/>
              <a:gd name="T15" fmla="*/ 2147483647 h 1931"/>
              <a:gd name="T16" fmla="*/ 2147483647 w 1023"/>
              <a:gd name="T17" fmla="*/ 2147483647 h 1931"/>
              <a:gd name="T18" fmla="*/ 2147483647 w 1023"/>
              <a:gd name="T19" fmla="*/ 2147483647 h 1931"/>
              <a:gd name="T20" fmla="*/ 2147483647 w 1023"/>
              <a:gd name="T21" fmla="*/ 2147483647 h 1931"/>
              <a:gd name="T22" fmla="*/ 2147483647 w 1023"/>
              <a:gd name="T23" fmla="*/ 2147483647 h 1931"/>
              <a:gd name="T24" fmla="*/ 2147483647 w 1023"/>
              <a:gd name="T25" fmla="*/ 2147483647 h 1931"/>
              <a:gd name="T26" fmla="*/ 2147483647 w 1023"/>
              <a:gd name="T27" fmla="*/ 2147483647 h 1931"/>
              <a:gd name="T28" fmla="*/ 2147483647 w 1023"/>
              <a:gd name="T29" fmla="*/ 2147483647 h 1931"/>
              <a:gd name="T30" fmla="*/ 2147483647 w 1023"/>
              <a:gd name="T31" fmla="*/ 2147483647 h 1931"/>
              <a:gd name="T32" fmla="*/ 2147483647 w 1023"/>
              <a:gd name="T33" fmla="*/ 2147483647 h 1931"/>
              <a:gd name="T34" fmla="*/ 2147483647 w 1023"/>
              <a:gd name="T35" fmla="*/ 2147483647 h 1931"/>
              <a:gd name="T36" fmla="*/ 2147483647 w 1023"/>
              <a:gd name="T37" fmla="*/ 2147483647 h 1931"/>
              <a:gd name="T38" fmla="*/ 2147483647 w 1023"/>
              <a:gd name="T39" fmla="*/ 2147483647 h 1931"/>
              <a:gd name="T40" fmla="*/ 2147483647 w 1023"/>
              <a:gd name="T41" fmla="*/ 2147483647 h 1931"/>
              <a:gd name="T42" fmla="*/ 2147483647 w 1023"/>
              <a:gd name="T43" fmla="*/ 2147483647 h 1931"/>
              <a:gd name="T44" fmla="*/ 2147483647 w 1023"/>
              <a:gd name="T45" fmla="*/ 2147483647 h 1931"/>
              <a:gd name="T46" fmla="*/ 2147483647 w 1023"/>
              <a:gd name="T47" fmla="*/ 2147483647 h 1931"/>
              <a:gd name="T48" fmla="*/ 2147483647 w 1023"/>
              <a:gd name="T49" fmla="*/ 2147483647 h 1931"/>
              <a:gd name="T50" fmla="*/ 2147483647 w 1023"/>
              <a:gd name="T51" fmla="*/ 2147483647 h 1931"/>
              <a:gd name="T52" fmla="*/ 2147483647 w 1023"/>
              <a:gd name="T53" fmla="*/ 2147483647 h 1931"/>
              <a:gd name="T54" fmla="*/ 2147483647 w 1023"/>
              <a:gd name="T55" fmla="*/ 2147483647 h 1931"/>
              <a:gd name="T56" fmla="*/ 2147483647 w 1023"/>
              <a:gd name="T57" fmla="*/ 2147483647 h 1931"/>
              <a:gd name="T58" fmla="*/ 2147483647 w 1023"/>
              <a:gd name="T59" fmla="*/ 2147483647 h 1931"/>
              <a:gd name="T60" fmla="*/ 2147483647 w 1023"/>
              <a:gd name="T61" fmla="*/ 2147483647 h 1931"/>
              <a:gd name="T62" fmla="*/ 2147483647 w 1023"/>
              <a:gd name="T63" fmla="*/ 2147483647 h 1931"/>
              <a:gd name="T64" fmla="*/ 2147483647 w 1023"/>
              <a:gd name="T65" fmla="*/ 2147483647 h 1931"/>
              <a:gd name="T66" fmla="*/ 2147483647 w 1023"/>
              <a:gd name="T67" fmla="*/ 2147483647 h 1931"/>
              <a:gd name="T68" fmla="*/ 0 w 1023"/>
              <a:gd name="T69" fmla="*/ 0 h 193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23" h="1931">
                <a:moveTo>
                  <a:pt x="1023" y="0"/>
                </a:moveTo>
                <a:lnTo>
                  <a:pt x="1023" y="1838"/>
                </a:lnTo>
                <a:lnTo>
                  <a:pt x="494" y="1838"/>
                </a:lnTo>
                <a:lnTo>
                  <a:pt x="493" y="1842"/>
                </a:lnTo>
                <a:lnTo>
                  <a:pt x="492" y="1846"/>
                </a:lnTo>
                <a:lnTo>
                  <a:pt x="490" y="1850"/>
                </a:lnTo>
                <a:lnTo>
                  <a:pt x="489" y="1855"/>
                </a:lnTo>
                <a:lnTo>
                  <a:pt x="489" y="1859"/>
                </a:lnTo>
                <a:lnTo>
                  <a:pt x="488" y="1864"/>
                </a:lnTo>
                <a:lnTo>
                  <a:pt x="486" y="1874"/>
                </a:lnTo>
                <a:lnTo>
                  <a:pt x="485" y="1882"/>
                </a:lnTo>
                <a:lnTo>
                  <a:pt x="484" y="1891"/>
                </a:lnTo>
                <a:lnTo>
                  <a:pt x="482" y="1905"/>
                </a:lnTo>
                <a:lnTo>
                  <a:pt x="481" y="1917"/>
                </a:lnTo>
                <a:lnTo>
                  <a:pt x="480" y="1923"/>
                </a:lnTo>
                <a:lnTo>
                  <a:pt x="480" y="1927"/>
                </a:lnTo>
                <a:lnTo>
                  <a:pt x="480" y="1930"/>
                </a:lnTo>
                <a:lnTo>
                  <a:pt x="478" y="1931"/>
                </a:lnTo>
                <a:lnTo>
                  <a:pt x="478" y="1930"/>
                </a:lnTo>
                <a:lnTo>
                  <a:pt x="478" y="1929"/>
                </a:lnTo>
                <a:lnTo>
                  <a:pt x="478" y="1927"/>
                </a:lnTo>
                <a:lnTo>
                  <a:pt x="477" y="1926"/>
                </a:lnTo>
                <a:lnTo>
                  <a:pt x="477" y="1917"/>
                </a:lnTo>
                <a:lnTo>
                  <a:pt x="476" y="1905"/>
                </a:lnTo>
                <a:lnTo>
                  <a:pt x="476" y="1897"/>
                </a:lnTo>
                <a:lnTo>
                  <a:pt x="474" y="1887"/>
                </a:lnTo>
                <a:lnTo>
                  <a:pt x="473" y="1879"/>
                </a:lnTo>
                <a:lnTo>
                  <a:pt x="472" y="1868"/>
                </a:lnTo>
                <a:lnTo>
                  <a:pt x="470" y="1860"/>
                </a:lnTo>
                <a:lnTo>
                  <a:pt x="469" y="1851"/>
                </a:lnTo>
                <a:lnTo>
                  <a:pt x="466" y="1843"/>
                </a:lnTo>
                <a:lnTo>
                  <a:pt x="465" y="1835"/>
                </a:lnTo>
                <a:lnTo>
                  <a:pt x="464" y="1826"/>
                </a:lnTo>
                <a:lnTo>
                  <a:pt x="462" y="1818"/>
                </a:lnTo>
                <a:lnTo>
                  <a:pt x="462" y="1808"/>
                </a:lnTo>
                <a:lnTo>
                  <a:pt x="461" y="1799"/>
                </a:lnTo>
                <a:lnTo>
                  <a:pt x="461" y="1788"/>
                </a:lnTo>
                <a:lnTo>
                  <a:pt x="460" y="1782"/>
                </a:lnTo>
                <a:lnTo>
                  <a:pt x="458" y="1775"/>
                </a:lnTo>
                <a:lnTo>
                  <a:pt x="458" y="1768"/>
                </a:lnTo>
                <a:lnTo>
                  <a:pt x="456" y="1760"/>
                </a:lnTo>
                <a:lnTo>
                  <a:pt x="453" y="1751"/>
                </a:lnTo>
                <a:lnTo>
                  <a:pt x="450" y="1743"/>
                </a:lnTo>
                <a:lnTo>
                  <a:pt x="448" y="1737"/>
                </a:lnTo>
                <a:lnTo>
                  <a:pt x="446" y="1733"/>
                </a:lnTo>
                <a:lnTo>
                  <a:pt x="443" y="1729"/>
                </a:lnTo>
                <a:lnTo>
                  <a:pt x="441" y="1725"/>
                </a:lnTo>
                <a:lnTo>
                  <a:pt x="438" y="1724"/>
                </a:lnTo>
                <a:lnTo>
                  <a:pt x="437" y="1723"/>
                </a:lnTo>
                <a:lnTo>
                  <a:pt x="435" y="1723"/>
                </a:lnTo>
                <a:lnTo>
                  <a:pt x="433" y="1724"/>
                </a:lnTo>
                <a:lnTo>
                  <a:pt x="431" y="1725"/>
                </a:lnTo>
                <a:lnTo>
                  <a:pt x="430" y="1728"/>
                </a:lnTo>
                <a:lnTo>
                  <a:pt x="429" y="1732"/>
                </a:lnTo>
                <a:lnTo>
                  <a:pt x="426" y="1737"/>
                </a:lnTo>
                <a:lnTo>
                  <a:pt x="425" y="1743"/>
                </a:lnTo>
                <a:lnTo>
                  <a:pt x="423" y="1752"/>
                </a:lnTo>
                <a:lnTo>
                  <a:pt x="422" y="1761"/>
                </a:lnTo>
                <a:lnTo>
                  <a:pt x="421" y="1771"/>
                </a:lnTo>
                <a:lnTo>
                  <a:pt x="418" y="1782"/>
                </a:lnTo>
                <a:lnTo>
                  <a:pt x="417" y="1791"/>
                </a:lnTo>
                <a:lnTo>
                  <a:pt x="414" y="1802"/>
                </a:lnTo>
                <a:lnTo>
                  <a:pt x="411" y="1808"/>
                </a:lnTo>
                <a:lnTo>
                  <a:pt x="410" y="1815"/>
                </a:lnTo>
                <a:lnTo>
                  <a:pt x="407" y="1822"/>
                </a:lnTo>
                <a:lnTo>
                  <a:pt x="403" y="1827"/>
                </a:lnTo>
                <a:lnTo>
                  <a:pt x="401" y="1832"/>
                </a:lnTo>
                <a:lnTo>
                  <a:pt x="398" y="1838"/>
                </a:lnTo>
                <a:lnTo>
                  <a:pt x="0" y="1838"/>
                </a:lnTo>
                <a:lnTo>
                  <a:pt x="0" y="0"/>
                </a:lnTo>
                <a:lnTo>
                  <a:pt x="102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5" name="Rectangle 744"/>
          <p:cNvSpPr>
            <a:spLocks noChangeArrowheads="1"/>
          </p:cNvSpPr>
          <p:nvPr/>
        </p:nvSpPr>
        <p:spPr bwMode="auto">
          <a:xfrm>
            <a:off x="4891088" y="3902075"/>
            <a:ext cx="44450" cy="97313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16" name="Rectangle 745"/>
          <p:cNvSpPr>
            <a:spLocks noChangeArrowheads="1"/>
          </p:cNvSpPr>
          <p:nvPr/>
        </p:nvSpPr>
        <p:spPr bwMode="auto">
          <a:xfrm>
            <a:off x="4305300" y="3902075"/>
            <a:ext cx="44450" cy="97313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17" name="Freeform 746"/>
          <p:cNvSpPr>
            <a:spLocks/>
          </p:cNvSpPr>
          <p:nvPr/>
        </p:nvSpPr>
        <p:spPr bwMode="auto">
          <a:xfrm>
            <a:off x="4305300" y="3071813"/>
            <a:ext cx="630238" cy="830262"/>
          </a:xfrm>
          <a:custGeom>
            <a:avLst/>
            <a:gdLst>
              <a:gd name="T0" fmla="*/ 2147483647 w 1189"/>
              <a:gd name="T1" fmla="*/ 2147483647 h 1570"/>
              <a:gd name="T2" fmla="*/ 2147483647 w 1189"/>
              <a:gd name="T3" fmla="*/ 2147483647 h 1570"/>
              <a:gd name="T4" fmla="*/ 2147483647 w 1189"/>
              <a:gd name="T5" fmla="*/ 0 h 1570"/>
              <a:gd name="T6" fmla="*/ 2147483647 w 1189"/>
              <a:gd name="T7" fmla="*/ 0 h 1570"/>
              <a:gd name="T8" fmla="*/ 2147483647 w 1189"/>
              <a:gd name="T9" fmla="*/ 2147483647 h 1570"/>
              <a:gd name="T10" fmla="*/ 2147483647 w 1189"/>
              <a:gd name="T11" fmla="*/ 2147483647 h 1570"/>
              <a:gd name="T12" fmla="*/ 2147483647 w 1189"/>
              <a:gd name="T13" fmla="*/ 2147483647 h 1570"/>
              <a:gd name="T14" fmla="*/ 0 w 1189"/>
              <a:gd name="T15" fmla="*/ 2147483647 h 1570"/>
              <a:gd name="T16" fmla="*/ 0 w 1189"/>
              <a:gd name="T17" fmla="*/ 2147483647 h 1570"/>
              <a:gd name="T18" fmla="*/ 2147483647 w 1189"/>
              <a:gd name="T19" fmla="*/ 2147483647 h 1570"/>
              <a:gd name="T20" fmla="*/ 2147483647 w 1189"/>
              <a:gd name="T21" fmla="*/ 2147483647 h 1570"/>
              <a:gd name="T22" fmla="*/ 2147483647 w 1189"/>
              <a:gd name="T23" fmla="*/ 2147483647 h 1570"/>
              <a:gd name="T24" fmla="*/ 2147483647 w 1189"/>
              <a:gd name="T25" fmla="*/ 2147483647 h 157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89" h="1570">
                <a:moveTo>
                  <a:pt x="663" y="1460"/>
                </a:moveTo>
                <a:lnTo>
                  <a:pt x="663" y="32"/>
                </a:lnTo>
                <a:lnTo>
                  <a:pt x="696" y="0"/>
                </a:lnTo>
                <a:lnTo>
                  <a:pt x="548" y="0"/>
                </a:lnTo>
                <a:lnTo>
                  <a:pt x="580" y="32"/>
                </a:lnTo>
                <a:lnTo>
                  <a:pt x="580" y="1460"/>
                </a:lnTo>
                <a:lnTo>
                  <a:pt x="548" y="1493"/>
                </a:lnTo>
                <a:lnTo>
                  <a:pt x="0" y="1493"/>
                </a:lnTo>
                <a:lnTo>
                  <a:pt x="0" y="1570"/>
                </a:lnTo>
                <a:lnTo>
                  <a:pt x="1189" y="1570"/>
                </a:lnTo>
                <a:lnTo>
                  <a:pt x="1189" y="1493"/>
                </a:lnTo>
                <a:lnTo>
                  <a:pt x="696" y="1493"/>
                </a:lnTo>
                <a:lnTo>
                  <a:pt x="663" y="146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8" name="Line 747"/>
          <p:cNvSpPr>
            <a:spLocks noChangeShapeType="1"/>
          </p:cNvSpPr>
          <p:nvPr/>
        </p:nvSpPr>
        <p:spPr bwMode="auto">
          <a:xfrm>
            <a:off x="4305300" y="3902075"/>
            <a:ext cx="6302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9" name="Freeform 748"/>
          <p:cNvSpPr>
            <a:spLocks/>
          </p:cNvSpPr>
          <p:nvPr/>
        </p:nvSpPr>
        <p:spPr bwMode="auto">
          <a:xfrm>
            <a:off x="4656138" y="3817938"/>
            <a:ext cx="44450" cy="42862"/>
          </a:xfrm>
          <a:custGeom>
            <a:avLst/>
            <a:gdLst>
              <a:gd name="T0" fmla="*/ 2147483647 w 83"/>
              <a:gd name="T1" fmla="*/ 2147483647 h 83"/>
              <a:gd name="T2" fmla="*/ 0 w 83"/>
              <a:gd name="T3" fmla="*/ 2147483647 h 83"/>
              <a:gd name="T4" fmla="*/ 0 w 83"/>
              <a:gd name="T5" fmla="*/ 0 h 83"/>
              <a:gd name="T6" fmla="*/ 2147483647 w 83"/>
              <a:gd name="T7" fmla="*/ 2147483647 h 83"/>
              <a:gd name="T8" fmla="*/ 2147483647 w 83"/>
              <a:gd name="T9" fmla="*/ 2147483647 h 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" h="83">
                <a:moveTo>
                  <a:pt x="33" y="83"/>
                </a:moveTo>
                <a:lnTo>
                  <a:pt x="0" y="50"/>
                </a:lnTo>
                <a:lnTo>
                  <a:pt x="0" y="0"/>
                </a:lnTo>
                <a:lnTo>
                  <a:pt x="83" y="83"/>
                </a:lnTo>
                <a:lnTo>
                  <a:pt x="33" y="8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0" name="Freeform 749"/>
          <p:cNvSpPr>
            <a:spLocks/>
          </p:cNvSpPr>
          <p:nvPr/>
        </p:nvSpPr>
        <p:spPr bwMode="auto">
          <a:xfrm>
            <a:off x="4656138" y="3071813"/>
            <a:ext cx="44450" cy="42862"/>
          </a:xfrm>
          <a:custGeom>
            <a:avLst/>
            <a:gdLst>
              <a:gd name="T0" fmla="*/ 2147483647 w 83"/>
              <a:gd name="T1" fmla="*/ 0 h 82"/>
              <a:gd name="T2" fmla="*/ 0 w 83"/>
              <a:gd name="T3" fmla="*/ 2147483647 h 82"/>
              <a:gd name="T4" fmla="*/ 0 w 83"/>
              <a:gd name="T5" fmla="*/ 2147483647 h 82"/>
              <a:gd name="T6" fmla="*/ 2147483647 w 83"/>
              <a:gd name="T7" fmla="*/ 0 h 82"/>
              <a:gd name="T8" fmla="*/ 2147483647 w 83"/>
              <a:gd name="T9" fmla="*/ 0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" h="82">
                <a:moveTo>
                  <a:pt x="33" y="0"/>
                </a:moveTo>
                <a:lnTo>
                  <a:pt x="0" y="32"/>
                </a:lnTo>
                <a:lnTo>
                  <a:pt x="0" y="82"/>
                </a:lnTo>
                <a:lnTo>
                  <a:pt x="83" y="0"/>
                </a:lnTo>
                <a:lnTo>
                  <a:pt x="3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1" name="Freeform 750"/>
          <p:cNvSpPr>
            <a:spLocks/>
          </p:cNvSpPr>
          <p:nvPr/>
        </p:nvSpPr>
        <p:spPr bwMode="auto">
          <a:xfrm>
            <a:off x="4656138" y="3071813"/>
            <a:ext cx="63500" cy="788987"/>
          </a:xfrm>
          <a:custGeom>
            <a:avLst/>
            <a:gdLst>
              <a:gd name="T0" fmla="*/ 0 w 119"/>
              <a:gd name="T1" fmla="*/ 2147483647 h 1493"/>
              <a:gd name="T2" fmla="*/ 0 w 119"/>
              <a:gd name="T3" fmla="*/ 2147483647 h 1493"/>
              <a:gd name="T4" fmla="*/ 2147483647 w 119"/>
              <a:gd name="T5" fmla="*/ 0 h 1493"/>
              <a:gd name="T6" fmla="*/ 2147483647 w 119"/>
              <a:gd name="T7" fmla="*/ 0 h 1493"/>
              <a:gd name="T8" fmla="*/ 2147483647 w 119"/>
              <a:gd name="T9" fmla="*/ 2147483647 h 1493"/>
              <a:gd name="T10" fmla="*/ 2147483647 w 119"/>
              <a:gd name="T11" fmla="*/ 2147483647 h 1493"/>
              <a:gd name="T12" fmla="*/ 0 w 119"/>
              <a:gd name="T13" fmla="*/ 2147483647 h 14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9" h="1493">
                <a:moveTo>
                  <a:pt x="0" y="1410"/>
                </a:moveTo>
                <a:lnTo>
                  <a:pt x="0" y="82"/>
                </a:lnTo>
                <a:lnTo>
                  <a:pt x="83" y="0"/>
                </a:lnTo>
                <a:lnTo>
                  <a:pt x="119" y="0"/>
                </a:lnTo>
                <a:lnTo>
                  <a:pt x="119" y="1493"/>
                </a:lnTo>
                <a:lnTo>
                  <a:pt x="83" y="1493"/>
                </a:lnTo>
                <a:lnTo>
                  <a:pt x="0" y="141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2" name="Line 751"/>
          <p:cNvSpPr>
            <a:spLocks noChangeShapeType="1"/>
          </p:cNvSpPr>
          <p:nvPr/>
        </p:nvSpPr>
        <p:spPr bwMode="auto">
          <a:xfrm flipV="1">
            <a:off x="4656138" y="3087688"/>
            <a:ext cx="1587" cy="7556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3" name="Freeform 752"/>
          <p:cNvSpPr>
            <a:spLocks/>
          </p:cNvSpPr>
          <p:nvPr/>
        </p:nvSpPr>
        <p:spPr bwMode="auto">
          <a:xfrm>
            <a:off x="4567238" y="3817938"/>
            <a:ext cx="46037" cy="42862"/>
          </a:xfrm>
          <a:custGeom>
            <a:avLst/>
            <a:gdLst>
              <a:gd name="T0" fmla="*/ 2147483647 w 86"/>
              <a:gd name="T1" fmla="*/ 2147483647 h 83"/>
              <a:gd name="T2" fmla="*/ 2147483647 w 86"/>
              <a:gd name="T3" fmla="*/ 2147483647 h 83"/>
              <a:gd name="T4" fmla="*/ 2147483647 w 86"/>
              <a:gd name="T5" fmla="*/ 0 h 83"/>
              <a:gd name="T6" fmla="*/ 2147483647 w 86"/>
              <a:gd name="T7" fmla="*/ 0 h 83"/>
              <a:gd name="T8" fmla="*/ 0 w 86"/>
              <a:gd name="T9" fmla="*/ 2147483647 h 83"/>
              <a:gd name="T10" fmla="*/ 2147483647 w 86"/>
              <a:gd name="T11" fmla="*/ 2147483647 h 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86" h="83">
                <a:moveTo>
                  <a:pt x="54" y="83"/>
                </a:moveTo>
                <a:lnTo>
                  <a:pt x="86" y="50"/>
                </a:lnTo>
                <a:lnTo>
                  <a:pt x="86" y="0"/>
                </a:lnTo>
                <a:lnTo>
                  <a:pt x="82" y="0"/>
                </a:lnTo>
                <a:lnTo>
                  <a:pt x="0" y="83"/>
                </a:lnTo>
                <a:lnTo>
                  <a:pt x="54" y="8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4" name="Freeform 753"/>
          <p:cNvSpPr>
            <a:spLocks/>
          </p:cNvSpPr>
          <p:nvPr/>
        </p:nvSpPr>
        <p:spPr bwMode="auto">
          <a:xfrm>
            <a:off x="4568825" y="3071813"/>
            <a:ext cx="44450" cy="42862"/>
          </a:xfrm>
          <a:custGeom>
            <a:avLst/>
            <a:gdLst>
              <a:gd name="T0" fmla="*/ 2147483647 w 82"/>
              <a:gd name="T1" fmla="*/ 0 h 82"/>
              <a:gd name="T2" fmla="*/ 2147483647 w 82"/>
              <a:gd name="T3" fmla="*/ 2147483647 h 82"/>
              <a:gd name="T4" fmla="*/ 2147483647 w 82"/>
              <a:gd name="T5" fmla="*/ 2147483647 h 82"/>
              <a:gd name="T6" fmla="*/ 0 w 82"/>
              <a:gd name="T7" fmla="*/ 0 h 82"/>
              <a:gd name="T8" fmla="*/ 2147483647 w 82"/>
              <a:gd name="T9" fmla="*/ 0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82">
                <a:moveTo>
                  <a:pt x="50" y="0"/>
                </a:moveTo>
                <a:lnTo>
                  <a:pt x="82" y="32"/>
                </a:lnTo>
                <a:lnTo>
                  <a:pt x="82" y="82"/>
                </a:lnTo>
                <a:lnTo>
                  <a:pt x="0" y="0"/>
                </a:lnTo>
                <a:lnTo>
                  <a:pt x="5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5" name="Freeform 754"/>
          <p:cNvSpPr>
            <a:spLocks/>
          </p:cNvSpPr>
          <p:nvPr/>
        </p:nvSpPr>
        <p:spPr bwMode="auto">
          <a:xfrm>
            <a:off x="4341813" y="3071813"/>
            <a:ext cx="271462" cy="788987"/>
          </a:xfrm>
          <a:custGeom>
            <a:avLst/>
            <a:gdLst>
              <a:gd name="T0" fmla="*/ 2147483647 w 511"/>
              <a:gd name="T1" fmla="*/ 2147483647 h 1493"/>
              <a:gd name="T2" fmla="*/ 2147483647 w 511"/>
              <a:gd name="T3" fmla="*/ 2147483647 h 1493"/>
              <a:gd name="T4" fmla="*/ 2147483647 w 511"/>
              <a:gd name="T5" fmla="*/ 0 h 1493"/>
              <a:gd name="T6" fmla="*/ 0 w 511"/>
              <a:gd name="T7" fmla="*/ 0 h 1493"/>
              <a:gd name="T8" fmla="*/ 0 w 511"/>
              <a:gd name="T9" fmla="*/ 2147483647 h 1493"/>
              <a:gd name="T10" fmla="*/ 2147483647 w 511"/>
              <a:gd name="T11" fmla="*/ 2147483647 h 1493"/>
              <a:gd name="T12" fmla="*/ 2147483647 w 511"/>
              <a:gd name="T13" fmla="*/ 2147483647 h 1493"/>
              <a:gd name="T14" fmla="*/ 2147483647 w 511"/>
              <a:gd name="T15" fmla="*/ 2147483647 h 14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1" h="1493">
                <a:moveTo>
                  <a:pt x="511" y="1410"/>
                </a:moveTo>
                <a:lnTo>
                  <a:pt x="511" y="82"/>
                </a:lnTo>
                <a:lnTo>
                  <a:pt x="429" y="0"/>
                </a:lnTo>
                <a:lnTo>
                  <a:pt x="0" y="0"/>
                </a:lnTo>
                <a:lnTo>
                  <a:pt x="0" y="1493"/>
                </a:lnTo>
                <a:lnTo>
                  <a:pt x="425" y="1493"/>
                </a:lnTo>
                <a:lnTo>
                  <a:pt x="507" y="1410"/>
                </a:lnTo>
                <a:lnTo>
                  <a:pt x="511" y="141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6" name="Line 755"/>
          <p:cNvSpPr>
            <a:spLocks noChangeShapeType="1"/>
          </p:cNvSpPr>
          <p:nvPr/>
        </p:nvSpPr>
        <p:spPr bwMode="auto">
          <a:xfrm flipV="1">
            <a:off x="4613275" y="3087688"/>
            <a:ext cx="1588" cy="7556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7" name="Rectangle 756"/>
          <p:cNvSpPr>
            <a:spLocks noChangeArrowheads="1"/>
          </p:cNvSpPr>
          <p:nvPr/>
        </p:nvSpPr>
        <p:spPr bwMode="auto">
          <a:xfrm>
            <a:off x="4795838" y="3071813"/>
            <a:ext cx="101600" cy="7889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28" name="Line 757"/>
          <p:cNvSpPr>
            <a:spLocks noChangeShapeType="1"/>
          </p:cNvSpPr>
          <p:nvPr/>
        </p:nvSpPr>
        <p:spPr bwMode="auto">
          <a:xfrm>
            <a:off x="4897438" y="3071813"/>
            <a:ext cx="1587" cy="7889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9" name="Rectangle 758"/>
          <p:cNvSpPr>
            <a:spLocks noChangeArrowheads="1"/>
          </p:cNvSpPr>
          <p:nvPr/>
        </p:nvSpPr>
        <p:spPr bwMode="auto">
          <a:xfrm>
            <a:off x="4719638" y="3024188"/>
            <a:ext cx="76200" cy="47625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30" name="Rectangle 759"/>
          <p:cNvSpPr>
            <a:spLocks noChangeArrowheads="1"/>
          </p:cNvSpPr>
          <p:nvPr/>
        </p:nvSpPr>
        <p:spPr bwMode="auto">
          <a:xfrm>
            <a:off x="4719638" y="3071813"/>
            <a:ext cx="76200" cy="788987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31" name="Freeform 760"/>
          <p:cNvSpPr>
            <a:spLocks/>
          </p:cNvSpPr>
          <p:nvPr/>
        </p:nvSpPr>
        <p:spPr bwMode="auto">
          <a:xfrm>
            <a:off x="4305300" y="3024188"/>
            <a:ext cx="330200" cy="47625"/>
          </a:xfrm>
          <a:custGeom>
            <a:avLst/>
            <a:gdLst>
              <a:gd name="T0" fmla="*/ 0 w 622"/>
              <a:gd name="T1" fmla="*/ 2147483647 h 89"/>
              <a:gd name="T2" fmla="*/ 2147483647 w 622"/>
              <a:gd name="T3" fmla="*/ 2147483647 h 89"/>
              <a:gd name="T4" fmla="*/ 2147483647 w 622"/>
              <a:gd name="T5" fmla="*/ 2147483647 h 89"/>
              <a:gd name="T6" fmla="*/ 2147483647 w 622"/>
              <a:gd name="T7" fmla="*/ 0 h 89"/>
              <a:gd name="T8" fmla="*/ 0 w 622"/>
              <a:gd name="T9" fmla="*/ 0 h 89"/>
              <a:gd name="T10" fmla="*/ 0 w 622"/>
              <a:gd name="T11" fmla="*/ 2147483647 h 8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2" h="89">
                <a:moveTo>
                  <a:pt x="0" y="89"/>
                </a:moveTo>
                <a:lnTo>
                  <a:pt x="548" y="89"/>
                </a:lnTo>
                <a:lnTo>
                  <a:pt x="622" y="89"/>
                </a:lnTo>
                <a:lnTo>
                  <a:pt x="622" y="0"/>
                </a:lnTo>
                <a:lnTo>
                  <a:pt x="0" y="0"/>
                </a:lnTo>
                <a:lnTo>
                  <a:pt x="0" y="8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2" name="Rectangle 761"/>
          <p:cNvSpPr>
            <a:spLocks noChangeArrowheads="1"/>
          </p:cNvSpPr>
          <p:nvPr/>
        </p:nvSpPr>
        <p:spPr bwMode="auto">
          <a:xfrm>
            <a:off x="4795838" y="3024188"/>
            <a:ext cx="139700" cy="4762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33" name="Rectangle 762"/>
          <p:cNvSpPr>
            <a:spLocks noChangeArrowheads="1"/>
          </p:cNvSpPr>
          <p:nvPr/>
        </p:nvSpPr>
        <p:spPr bwMode="auto">
          <a:xfrm>
            <a:off x="4635500" y="3024188"/>
            <a:ext cx="84138" cy="4762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34" name="Line 763"/>
          <p:cNvSpPr>
            <a:spLocks noChangeShapeType="1"/>
          </p:cNvSpPr>
          <p:nvPr/>
        </p:nvSpPr>
        <p:spPr bwMode="auto">
          <a:xfrm>
            <a:off x="4595813" y="3071813"/>
            <a:ext cx="3397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5" name="Line 764"/>
          <p:cNvSpPr>
            <a:spLocks noChangeShapeType="1"/>
          </p:cNvSpPr>
          <p:nvPr/>
        </p:nvSpPr>
        <p:spPr bwMode="auto">
          <a:xfrm>
            <a:off x="4673600" y="3860800"/>
            <a:ext cx="2619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6" name="Line 765"/>
          <p:cNvSpPr>
            <a:spLocks noChangeShapeType="1"/>
          </p:cNvSpPr>
          <p:nvPr/>
        </p:nvSpPr>
        <p:spPr bwMode="auto">
          <a:xfrm>
            <a:off x="4305300" y="3860800"/>
            <a:ext cx="29051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7" name="Line 766"/>
          <p:cNvSpPr>
            <a:spLocks noChangeShapeType="1"/>
          </p:cNvSpPr>
          <p:nvPr/>
        </p:nvSpPr>
        <p:spPr bwMode="auto">
          <a:xfrm>
            <a:off x="4595813" y="3071813"/>
            <a:ext cx="17462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8" name="Line 767"/>
          <p:cNvSpPr>
            <a:spLocks noChangeShapeType="1"/>
          </p:cNvSpPr>
          <p:nvPr/>
        </p:nvSpPr>
        <p:spPr bwMode="auto">
          <a:xfrm flipH="1">
            <a:off x="4656138" y="3071813"/>
            <a:ext cx="17462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9" name="Line 768"/>
          <p:cNvSpPr>
            <a:spLocks noChangeShapeType="1"/>
          </p:cNvSpPr>
          <p:nvPr/>
        </p:nvSpPr>
        <p:spPr bwMode="auto">
          <a:xfrm flipH="1" flipV="1">
            <a:off x="4656138" y="3843338"/>
            <a:ext cx="17462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0" name="Line 769"/>
          <p:cNvSpPr>
            <a:spLocks noChangeShapeType="1"/>
          </p:cNvSpPr>
          <p:nvPr/>
        </p:nvSpPr>
        <p:spPr bwMode="auto">
          <a:xfrm flipV="1">
            <a:off x="4595813" y="3843338"/>
            <a:ext cx="17462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1" name="Line 770"/>
          <p:cNvSpPr>
            <a:spLocks noChangeShapeType="1"/>
          </p:cNvSpPr>
          <p:nvPr/>
        </p:nvSpPr>
        <p:spPr bwMode="auto">
          <a:xfrm flipV="1">
            <a:off x="4656138" y="3071813"/>
            <a:ext cx="44450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2" name="Line 771"/>
          <p:cNvSpPr>
            <a:spLocks noChangeShapeType="1"/>
          </p:cNvSpPr>
          <p:nvPr/>
        </p:nvSpPr>
        <p:spPr bwMode="auto">
          <a:xfrm flipH="1" flipV="1">
            <a:off x="4568825" y="3071813"/>
            <a:ext cx="44450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3" name="Line 772"/>
          <p:cNvSpPr>
            <a:spLocks noChangeShapeType="1"/>
          </p:cNvSpPr>
          <p:nvPr/>
        </p:nvSpPr>
        <p:spPr bwMode="auto">
          <a:xfrm flipH="1">
            <a:off x="4567238" y="3817938"/>
            <a:ext cx="42862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4" name="Line 773"/>
          <p:cNvSpPr>
            <a:spLocks noChangeShapeType="1"/>
          </p:cNvSpPr>
          <p:nvPr/>
        </p:nvSpPr>
        <p:spPr bwMode="auto">
          <a:xfrm>
            <a:off x="4656138" y="3817938"/>
            <a:ext cx="44450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5" name="Line 774"/>
          <p:cNvSpPr>
            <a:spLocks noChangeShapeType="1"/>
          </p:cNvSpPr>
          <p:nvPr/>
        </p:nvSpPr>
        <p:spPr bwMode="auto">
          <a:xfrm>
            <a:off x="4610100" y="3817938"/>
            <a:ext cx="31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6" name="Freeform 775"/>
          <p:cNvSpPr>
            <a:spLocks/>
          </p:cNvSpPr>
          <p:nvPr/>
        </p:nvSpPr>
        <p:spPr bwMode="auto">
          <a:xfrm>
            <a:off x="4132263" y="3024188"/>
            <a:ext cx="173037" cy="1922462"/>
          </a:xfrm>
          <a:custGeom>
            <a:avLst/>
            <a:gdLst>
              <a:gd name="T0" fmla="*/ 2147483647 w 327"/>
              <a:gd name="T1" fmla="*/ 0 h 3633"/>
              <a:gd name="T2" fmla="*/ 0 w 327"/>
              <a:gd name="T3" fmla="*/ 2147483647 h 3633"/>
              <a:gd name="T4" fmla="*/ 2147483647 w 327"/>
              <a:gd name="T5" fmla="*/ 2147483647 h 3633"/>
              <a:gd name="T6" fmla="*/ 2147483647 w 327"/>
              <a:gd name="T7" fmla="*/ 2147483647 h 3633"/>
              <a:gd name="T8" fmla="*/ 2147483647 w 327"/>
              <a:gd name="T9" fmla="*/ 2147483647 h 3633"/>
              <a:gd name="T10" fmla="*/ 2147483647 w 327"/>
              <a:gd name="T11" fmla="*/ 2147483647 h 3633"/>
              <a:gd name="T12" fmla="*/ 2147483647 w 327"/>
              <a:gd name="T13" fmla="*/ 2147483647 h 3633"/>
              <a:gd name="T14" fmla="*/ 2147483647 w 327"/>
              <a:gd name="T15" fmla="*/ 2147483647 h 3633"/>
              <a:gd name="T16" fmla="*/ 2147483647 w 327"/>
              <a:gd name="T17" fmla="*/ 2147483647 h 3633"/>
              <a:gd name="T18" fmla="*/ 2147483647 w 327"/>
              <a:gd name="T19" fmla="*/ 2147483647 h 3633"/>
              <a:gd name="T20" fmla="*/ 2147483647 w 327"/>
              <a:gd name="T21" fmla="*/ 2147483647 h 3633"/>
              <a:gd name="T22" fmla="*/ 2147483647 w 327"/>
              <a:gd name="T23" fmla="*/ 2147483647 h 3633"/>
              <a:gd name="T24" fmla="*/ 2147483647 w 327"/>
              <a:gd name="T25" fmla="*/ 2147483647 h 3633"/>
              <a:gd name="T26" fmla="*/ 2147483647 w 327"/>
              <a:gd name="T27" fmla="*/ 2147483647 h 3633"/>
              <a:gd name="T28" fmla="*/ 2147483647 w 327"/>
              <a:gd name="T29" fmla="*/ 2147483647 h 3633"/>
              <a:gd name="T30" fmla="*/ 2147483647 w 327"/>
              <a:gd name="T31" fmla="*/ 2147483647 h 3633"/>
              <a:gd name="T32" fmla="*/ 2147483647 w 327"/>
              <a:gd name="T33" fmla="*/ 2147483647 h 3633"/>
              <a:gd name="T34" fmla="*/ 2147483647 w 327"/>
              <a:gd name="T35" fmla="*/ 2147483647 h 3633"/>
              <a:gd name="T36" fmla="*/ 2147483647 w 327"/>
              <a:gd name="T37" fmla="*/ 2147483647 h 3633"/>
              <a:gd name="T38" fmla="*/ 2147483647 w 327"/>
              <a:gd name="T39" fmla="*/ 2147483647 h 3633"/>
              <a:gd name="T40" fmla="*/ 2147483647 w 327"/>
              <a:gd name="T41" fmla="*/ 2147483647 h 3633"/>
              <a:gd name="T42" fmla="*/ 2147483647 w 327"/>
              <a:gd name="T43" fmla="*/ 2147483647 h 3633"/>
              <a:gd name="T44" fmla="*/ 2147483647 w 327"/>
              <a:gd name="T45" fmla="*/ 2147483647 h 3633"/>
              <a:gd name="T46" fmla="*/ 2147483647 w 327"/>
              <a:gd name="T47" fmla="*/ 2147483647 h 3633"/>
              <a:gd name="T48" fmla="*/ 2147483647 w 327"/>
              <a:gd name="T49" fmla="*/ 2147483647 h 3633"/>
              <a:gd name="T50" fmla="*/ 2147483647 w 327"/>
              <a:gd name="T51" fmla="*/ 2147483647 h 3633"/>
              <a:gd name="T52" fmla="*/ 2147483647 w 327"/>
              <a:gd name="T53" fmla="*/ 2147483647 h 3633"/>
              <a:gd name="T54" fmla="*/ 2147483647 w 327"/>
              <a:gd name="T55" fmla="*/ 2147483647 h 3633"/>
              <a:gd name="T56" fmla="*/ 2147483647 w 327"/>
              <a:gd name="T57" fmla="*/ 2147483647 h 3633"/>
              <a:gd name="T58" fmla="*/ 2147483647 w 327"/>
              <a:gd name="T59" fmla="*/ 2147483647 h 3633"/>
              <a:gd name="T60" fmla="*/ 2147483647 w 327"/>
              <a:gd name="T61" fmla="*/ 2147483647 h 3633"/>
              <a:gd name="T62" fmla="*/ 2147483647 w 327"/>
              <a:gd name="T63" fmla="*/ 2147483647 h 3633"/>
              <a:gd name="T64" fmla="*/ 2147483647 w 327"/>
              <a:gd name="T65" fmla="*/ 2147483647 h 363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27" h="3633">
                <a:moveTo>
                  <a:pt x="327" y="1582"/>
                </a:moveTo>
                <a:lnTo>
                  <a:pt x="327" y="0"/>
                </a:lnTo>
                <a:lnTo>
                  <a:pt x="0" y="0"/>
                </a:lnTo>
                <a:lnTo>
                  <a:pt x="0" y="3428"/>
                </a:lnTo>
                <a:lnTo>
                  <a:pt x="6" y="3419"/>
                </a:lnTo>
                <a:lnTo>
                  <a:pt x="12" y="3410"/>
                </a:lnTo>
                <a:lnTo>
                  <a:pt x="16" y="3403"/>
                </a:lnTo>
                <a:lnTo>
                  <a:pt x="20" y="3396"/>
                </a:lnTo>
                <a:lnTo>
                  <a:pt x="24" y="3390"/>
                </a:lnTo>
                <a:lnTo>
                  <a:pt x="26" y="3383"/>
                </a:lnTo>
                <a:lnTo>
                  <a:pt x="29" y="3376"/>
                </a:lnTo>
                <a:lnTo>
                  <a:pt x="32" y="3368"/>
                </a:lnTo>
                <a:lnTo>
                  <a:pt x="34" y="3364"/>
                </a:lnTo>
                <a:lnTo>
                  <a:pt x="36" y="3359"/>
                </a:lnTo>
                <a:lnTo>
                  <a:pt x="37" y="3355"/>
                </a:lnTo>
                <a:lnTo>
                  <a:pt x="37" y="3352"/>
                </a:lnTo>
                <a:lnTo>
                  <a:pt x="38" y="3350"/>
                </a:lnTo>
                <a:lnTo>
                  <a:pt x="38" y="3348"/>
                </a:lnTo>
                <a:lnTo>
                  <a:pt x="40" y="3348"/>
                </a:lnTo>
                <a:lnTo>
                  <a:pt x="41" y="3348"/>
                </a:lnTo>
                <a:lnTo>
                  <a:pt x="41" y="3350"/>
                </a:lnTo>
                <a:lnTo>
                  <a:pt x="41" y="3351"/>
                </a:lnTo>
                <a:lnTo>
                  <a:pt x="41" y="3354"/>
                </a:lnTo>
                <a:lnTo>
                  <a:pt x="42" y="3358"/>
                </a:lnTo>
                <a:lnTo>
                  <a:pt x="42" y="3363"/>
                </a:lnTo>
                <a:lnTo>
                  <a:pt x="42" y="3370"/>
                </a:lnTo>
                <a:lnTo>
                  <a:pt x="44" y="3379"/>
                </a:lnTo>
                <a:lnTo>
                  <a:pt x="44" y="3390"/>
                </a:lnTo>
                <a:lnTo>
                  <a:pt x="46" y="3419"/>
                </a:lnTo>
                <a:lnTo>
                  <a:pt x="49" y="3445"/>
                </a:lnTo>
                <a:lnTo>
                  <a:pt x="52" y="3469"/>
                </a:lnTo>
                <a:lnTo>
                  <a:pt x="56" y="3491"/>
                </a:lnTo>
                <a:lnTo>
                  <a:pt x="58" y="3513"/>
                </a:lnTo>
                <a:lnTo>
                  <a:pt x="62" y="3534"/>
                </a:lnTo>
                <a:lnTo>
                  <a:pt x="66" y="3557"/>
                </a:lnTo>
                <a:lnTo>
                  <a:pt x="70" y="3580"/>
                </a:lnTo>
                <a:lnTo>
                  <a:pt x="76" y="3605"/>
                </a:lnTo>
                <a:lnTo>
                  <a:pt x="76" y="3612"/>
                </a:lnTo>
                <a:lnTo>
                  <a:pt x="77" y="3617"/>
                </a:lnTo>
                <a:lnTo>
                  <a:pt x="79" y="3621"/>
                </a:lnTo>
                <a:lnTo>
                  <a:pt x="79" y="3625"/>
                </a:lnTo>
                <a:lnTo>
                  <a:pt x="80" y="3628"/>
                </a:lnTo>
                <a:lnTo>
                  <a:pt x="80" y="3630"/>
                </a:lnTo>
                <a:lnTo>
                  <a:pt x="81" y="3632"/>
                </a:lnTo>
                <a:lnTo>
                  <a:pt x="83" y="3632"/>
                </a:lnTo>
                <a:lnTo>
                  <a:pt x="83" y="3633"/>
                </a:lnTo>
                <a:lnTo>
                  <a:pt x="84" y="3633"/>
                </a:lnTo>
                <a:lnTo>
                  <a:pt x="84" y="3632"/>
                </a:lnTo>
                <a:lnTo>
                  <a:pt x="85" y="3632"/>
                </a:lnTo>
                <a:lnTo>
                  <a:pt x="87" y="3630"/>
                </a:lnTo>
                <a:lnTo>
                  <a:pt x="88" y="3626"/>
                </a:lnTo>
                <a:lnTo>
                  <a:pt x="89" y="3622"/>
                </a:lnTo>
                <a:lnTo>
                  <a:pt x="92" y="3617"/>
                </a:lnTo>
                <a:lnTo>
                  <a:pt x="93" y="3613"/>
                </a:lnTo>
                <a:lnTo>
                  <a:pt x="100" y="3600"/>
                </a:lnTo>
                <a:lnTo>
                  <a:pt x="107" y="3586"/>
                </a:lnTo>
                <a:lnTo>
                  <a:pt x="113" y="3574"/>
                </a:lnTo>
                <a:lnTo>
                  <a:pt x="120" y="3562"/>
                </a:lnTo>
                <a:lnTo>
                  <a:pt x="127" y="3550"/>
                </a:lnTo>
                <a:lnTo>
                  <a:pt x="132" y="3538"/>
                </a:lnTo>
                <a:lnTo>
                  <a:pt x="136" y="3529"/>
                </a:lnTo>
                <a:lnTo>
                  <a:pt x="139" y="3518"/>
                </a:lnTo>
                <a:lnTo>
                  <a:pt x="141" y="3507"/>
                </a:lnTo>
                <a:lnTo>
                  <a:pt x="144" y="3497"/>
                </a:lnTo>
                <a:lnTo>
                  <a:pt x="327" y="3497"/>
                </a:lnTo>
                <a:lnTo>
                  <a:pt x="327" y="1659"/>
                </a:lnTo>
                <a:lnTo>
                  <a:pt x="327" y="1582"/>
                </a:lnTo>
                <a:close/>
              </a:path>
            </a:pathLst>
          </a:custGeom>
          <a:solidFill>
            <a:srgbClr val="A3966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7" name="Line 776"/>
          <p:cNvSpPr>
            <a:spLocks noChangeShapeType="1"/>
          </p:cNvSpPr>
          <p:nvPr/>
        </p:nvSpPr>
        <p:spPr bwMode="auto">
          <a:xfrm>
            <a:off x="4305300" y="3902075"/>
            <a:ext cx="1588" cy="973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8" name="Line 777"/>
          <p:cNvSpPr>
            <a:spLocks noChangeShapeType="1"/>
          </p:cNvSpPr>
          <p:nvPr/>
        </p:nvSpPr>
        <p:spPr bwMode="auto">
          <a:xfrm>
            <a:off x="4935538" y="3902075"/>
            <a:ext cx="1587" cy="973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9" name="Line 778"/>
          <p:cNvSpPr>
            <a:spLocks noChangeShapeType="1"/>
          </p:cNvSpPr>
          <p:nvPr/>
        </p:nvSpPr>
        <p:spPr bwMode="auto">
          <a:xfrm>
            <a:off x="4891088" y="3902075"/>
            <a:ext cx="1587" cy="973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0" name="Line 779"/>
          <p:cNvSpPr>
            <a:spLocks noChangeShapeType="1"/>
          </p:cNvSpPr>
          <p:nvPr/>
        </p:nvSpPr>
        <p:spPr bwMode="auto">
          <a:xfrm>
            <a:off x="4349750" y="3902075"/>
            <a:ext cx="1588" cy="973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1" name="Freeform 780"/>
          <p:cNvSpPr>
            <a:spLocks/>
          </p:cNvSpPr>
          <p:nvPr/>
        </p:nvSpPr>
        <p:spPr bwMode="auto">
          <a:xfrm>
            <a:off x="4795838" y="2114550"/>
            <a:ext cx="1982787" cy="865188"/>
          </a:xfrm>
          <a:custGeom>
            <a:avLst/>
            <a:gdLst>
              <a:gd name="T0" fmla="*/ 2147483647 w 3745"/>
              <a:gd name="T1" fmla="*/ 2147483647 h 1633"/>
              <a:gd name="T2" fmla="*/ 2147483647 w 3745"/>
              <a:gd name="T3" fmla="*/ 2147483647 h 1633"/>
              <a:gd name="T4" fmla="*/ 2147483647 w 3745"/>
              <a:gd name="T5" fmla="*/ 2147483647 h 1633"/>
              <a:gd name="T6" fmla="*/ 2147483647 w 3745"/>
              <a:gd name="T7" fmla="*/ 2147483647 h 1633"/>
              <a:gd name="T8" fmla="*/ 2147483647 w 3745"/>
              <a:gd name="T9" fmla="*/ 2147483647 h 1633"/>
              <a:gd name="T10" fmla="*/ 2147483647 w 3745"/>
              <a:gd name="T11" fmla="*/ 2147483647 h 1633"/>
              <a:gd name="T12" fmla="*/ 2147483647 w 3745"/>
              <a:gd name="T13" fmla="*/ 2147483647 h 1633"/>
              <a:gd name="T14" fmla="*/ 2147483647 w 3745"/>
              <a:gd name="T15" fmla="*/ 2147483647 h 1633"/>
              <a:gd name="T16" fmla="*/ 2147483647 w 3745"/>
              <a:gd name="T17" fmla="*/ 2147483647 h 1633"/>
              <a:gd name="T18" fmla="*/ 2147483647 w 3745"/>
              <a:gd name="T19" fmla="*/ 2147483647 h 1633"/>
              <a:gd name="T20" fmla="*/ 2147483647 w 3745"/>
              <a:gd name="T21" fmla="*/ 2147483647 h 1633"/>
              <a:gd name="T22" fmla="*/ 2147483647 w 3745"/>
              <a:gd name="T23" fmla="*/ 2147483647 h 1633"/>
              <a:gd name="T24" fmla="*/ 2147483647 w 3745"/>
              <a:gd name="T25" fmla="*/ 2147483647 h 1633"/>
              <a:gd name="T26" fmla="*/ 2147483647 w 3745"/>
              <a:gd name="T27" fmla="*/ 2147483647 h 1633"/>
              <a:gd name="T28" fmla="*/ 2147483647 w 3745"/>
              <a:gd name="T29" fmla="*/ 2147483647 h 1633"/>
              <a:gd name="T30" fmla="*/ 2147483647 w 3745"/>
              <a:gd name="T31" fmla="*/ 2147483647 h 1633"/>
              <a:gd name="T32" fmla="*/ 2147483647 w 3745"/>
              <a:gd name="T33" fmla="*/ 2147483647 h 1633"/>
              <a:gd name="T34" fmla="*/ 2147483647 w 3745"/>
              <a:gd name="T35" fmla="*/ 2147483647 h 1633"/>
              <a:gd name="T36" fmla="*/ 2147483647 w 3745"/>
              <a:gd name="T37" fmla="*/ 2147483647 h 1633"/>
              <a:gd name="T38" fmla="*/ 2147483647 w 3745"/>
              <a:gd name="T39" fmla="*/ 2147483647 h 1633"/>
              <a:gd name="T40" fmla="*/ 2147483647 w 3745"/>
              <a:gd name="T41" fmla="*/ 2147483647 h 1633"/>
              <a:gd name="T42" fmla="*/ 2147483647 w 3745"/>
              <a:gd name="T43" fmla="*/ 2147483647 h 1633"/>
              <a:gd name="T44" fmla="*/ 2147483647 w 3745"/>
              <a:gd name="T45" fmla="*/ 2147483647 h 1633"/>
              <a:gd name="T46" fmla="*/ 2147483647 w 3745"/>
              <a:gd name="T47" fmla="*/ 2147483647 h 1633"/>
              <a:gd name="T48" fmla="*/ 2147483647 w 3745"/>
              <a:gd name="T49" fmla="*/ 2147483647 h 1633"/>
              <a:gd name="T50" fmla="*/ 2147483647 w 3745"/>
              <a:gd name="T51" fmla="*/ 2147483647 h 1633"/>
              <a:gd name="T52" fmla="*/ 2147483647 w 3745"/>
              <a:gd name="T53" fmla="*/ 2147483647 h 1633"/>
              <a:gd name="T54" fmla="*/ 2147483647 w 3745"/>
              <a:gd name="T55" fmla="*/ 2147483647 h 1633"/>
              <a:gd name="T56" fmla="*/ 2147483647 w 3745"/>
              <a:gd name="T57" fmla="*/ 2147483647 h 1633"/>
              <a:gd name="T58" fmla="*/ 2147483647 w 3745"/>
              <a:gd name="T59" fmla="*/ 2147483647 h 1633"/>
              <a:gd name="T60" fmla="*/ 2147483647 w 3745"/>
              <a:gd name="T61" fmla="*/ 2147483647 h 1633"/>
              <a:gd name="T62" fmla="*/ 2147483647 w 3745"/>
              <a:gd name="T63" fmla="*/ 2147483647 h 1633"/>
              <a:gd name="T64" fmla="*/ 2147483647 w 3745"/>
              <a:gd name="T65" fmla="*/ 2147483647 h 1633"/>
              <a:gd name="T66" fmla="*/ 2147483647 w 3745"/>
              <a:gd name="T67" fmla="*/ 2147483647 h 1633"/>
              <a:gd name="T68" fmla="*/ 2147483647 w 3745"/>
              <a:gd name="T69" fmla="*/ 2147483647 h 1633"/>
              <a:gd name="T70" fmla="*/ 2147483647 w 3745"/>
              <a:gd name="T71" fmla="*/ 2147483647 h 1633"/>
              <a:gd name="T72" fmla="*/ 2147483647 w 3745"/>
              <a:gd name="T73" fmla="*/ 2147483647 h 1633"/>
              <a:gd name="T74" fmla="*/ 2147483647 w 3745"/>
              <a:gd name="T75" fmla="*/ 2147483647 h 1633"/>
              <a:gd name="T76" fmla="*/ 2147483647 w 3745"/>
              <a:gd name="T77" fmla="*/ 2147483647 h 1633"/>
              <a:gd name="T78" fmla="*/ 2147483647 w 3745"/>
              <a:gd name="T79" fmla="*/ 2147483647 h 1633"/>
              <a:gd name="T80" fmla="*/ 2147483647 w 3745"/>
              <a:gd name="T81" fmla="*/ 2147483647 h 1633"/>
              <a:gd name="T82" fmla="*/ 2147483647 w 3745"/>
              <a:gd name="T83" fmla="*/ 2147483647 h 1633"/>
              <a:gd name="T84" fmla="*/ 2147483647 w 3745"/>
              <a:gd name="T85" fmla="*/ 2147483647 h 1633"/>
              <a:gd name="T86" fmla="*/ 2147483647 w 3745"/>
              <a:gd name="T87" fmla="*/ 2147483647 h 1633"/>
              <a:gd name="T88" fmla="*/ 2147483647 w 3745"/>
              <a:gd name="T89" fmla="*/ 2147483647 h 1633"/>
              <a:gd name="T90" fmla="*/ 2147483647 w 3745"/>
              <a:gd name="T91" fmla="*/ 2147483647 h 1633"/>
              <a:gd name="T92" fmla="*/ 0 w 3745"/>
              <a:gd name="T93" fmla="*/ 2147483647 h 163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745" h="1633">
                <a:moveTo>
                  <a:pt x="0" y="1633"/>
                </a:moveTo>
                <a:lnTo>
                  <a:pt x="3632" y="1633"/>
                </a:lnTo>
                <a:lnTo>
                  <a:pt x="3632" y="1330"/>
                </a:lnTo>
                <a:lnTo>
                  <a:pt x="3656" y="1327"/>
                </a:lnTo>
                <a:lnTo>
                  <a:pt x="3680" y="1324"/>
                </a:lnTo>
                <a:lnTo>
                  <a:pt x="3693" y="1323"/>
                </a:lnTo>
                <a:lnTo>
                  <a:pt x="3703" y="1322"/>
                </a:lnTo>
                <a:lnTo>
                  <a:pt x="3713" y="1319"/>
                </a:lnTo>
                <a:lnTo>
                  <a:pt x="3722" y="1316"/>
                </a:lnTo>
                <a:lnTo>
                  <a:pt x="3727" y="1314"/>
                </a:lnTo>
                <a:lnTo>
                  <a:pt x="3734" y="1310"/>
                </a:lnTo>
                <a:lnTo>
                  <a:pt x="3738" y="1306"/>
                </a:lnTo>
                <a:lnTo>
                  <a:pt x="3742" y="1302"/>
                </a:lnTo>
                <a:lnTo>
                  <a:pt x="3743" y="1296"/>
                </a:lnTo>
                <a:lnTo>
                  <a:pt x="3745" y="1292"/>
                </a:lnTo>
                <a:lnTo>
                  <a:pt x="3745" y="1287"/>
                </a:lnTo>
                <a:lnTo>
                  <a:pt x="3745" y="1281"/>
                </a:lnTo>
                <a:lnTo>
                  <a:pt x="3745" y="1277"/>
                </a:lnTo>
                <a:lnTo>
                  <a:pt x="3743" y="1272"/>
                </a:lnTo>
                <a:lnTo>
                  <a:pt x="3741" y="1267"/>
                </a:lnTo>
                <a:lnTo>
                  <a:pt x="3739" y="1261"/>
                </a:lnTo>
                <a:lnTo>
                  <a:pt x="3737" y="1256"/>
                </a:lnTo>
                <a:lnTo>
                  <a:pt x="3734" y="1251"/>
                </a:lnTo>
                <a:lnTo>
                  <a:pt x="3729" y="1243"/>
                </a:lnTo>
                <a:lnTo>
                  <a:pt x="3723" y="1236"/>
                </a:lnTo>
                <a:lnTo>
                  <a:pt x="3717" y="1229"/>
                </a:lnTo>
                <a:lnTo>
                  <a:pt x="3709" y="1224"/>
                </a:lnTo>
                <a:lnTo>
                  <a:pt x="3702" y="1219"/>
                </a:lnTo>
                <a:lnTo>
                  <a:pt x="3694" y="1215"/>
                </a:lnTo>
                <a:lnTo>
                  <a:pt x="3684" y="1211"/>
                </a:lnTo>
                <a:lnTo>
                  <a:pt x="3675" y="1207"/>
                </a:lnTo>
                <a:lnTo>
                  <a:pt x="3663" y="1203"/>
                </a:lnTo>
                <a:lnTo>
                  <a:pt x="3648" y="1199"/>
                </a:lnTo>
                <a:lnTo>
                  <a:pt x="3635" y="1196"/>
                </a:lnTo>
                <a:lnTo>
                  <a:pt x="3623" y="1193"/>
                </a:lnTo>
                <a:lnTo>
                  <a:pt x="3611" y="1192"/>
                </a:lnTo>
                <a:lnTo>
                  <a:pt x="3603" y="1189"/>
                </a:lnTo>
                <a:lnTo>
                  <a:pt x="3596" y="1188"/>
                </a:lnTo>
                <a:lnTo>
                  <a:pt x="3589" y="1185"/>
                </a:lnTo>
                <a:lnTo>
                  <a:pt x="3584" y="1182"/>
                </a:lnTo>
                <a:lnTo>
                  <a:pt x="3580" y="1180"/>
                </a:lnTo>
                <a:lnTo>
                  <a:pt x="3576" y="1177"/>
                </a:lnTo>
                <a:lnTo>
                  <a:pt x="3572" y="1173"/>
                </a:lnTo>
                <a:lnTo>
                  <a:pt x="3568" y="1169"/>
                </a:lnTo>
                <a:lnTo>
                  <a:pt x="3565" y="1164"/>
                </a:lnTo>
                <a:lnTo>
                  <a:pt x="3564" y="1158"/>
                </a:lnTo>
                <a:lnTo>
                  <a:pt x="3563" y="1153"/>
                </a:lnTo>
                <a:lnTo>
                  <a:pt x="3561" y="1146"/>
                </a:lnTo>
                <a:lnTo>
                  <a:pt x="3561" y="1141"/>
                </a:lnTo>
                <a:lnTo>
                  <a:pt x="3563" y="1137"/>
                </a:lnTo>
                <a:lnTo>
                  <a:pt x="3564" y="1133"/>
                </a:lnTo>
                <a:lnTo>
                  <a:pt x="3565" y="1129"/>
                </a:lnTo>
                <a:lnTo>
                  <a:pt x="3567" y="1125"/>
                </a:lnTo>
                <a:lnTo>
                  <a:pt x="3571" y="1121"/>
                </a:lnTo>
                <a:lnTo>
                  <a:pt x="3575" y="1118"/>
                </a:lnTo>
                <a:lnTo>
                  <a:pt x="3579" y="1114"/>
                </a:lnTo>
                <a:lnTo>
                  <a:pt x="3584" y="1112"/>
                </a:lnTo>
                <a:lnTo>
                  <a:pt x="3591" y="1108"/>
                </a:lnTo>
                <a:lnTo>
                  <a:pt x="3597" y="1104"/>
                </a:lnTo>
                <a:lnTo>
                  <a:pt x="3604" y="1101"/>
                </a:lnTo>
                <a:lnTo>
                  <a:pt x="3610" y="1097"/>
                </a:lnTo>
                <a:lnTo>
                  <a:pt x="3615" y="1094"/>
                </a:lnTo>
                <a:lnTo>
                  <a:pt x="3619" y="1090"/>
                </a:lnTo>
                <a:lnTo>
                  <a:pt x="3623" y="1087"/>
                </a:lnTo>
                <a:lnTo>
                  <a:pt x="3626" y="1085"/>
                </a:lnTo>
                <a:lnTo>
                  <a:pt x="3627" y="1082"/>
                </a:lnTo>
                <a:lnTo>
                  <a:pt x="3628" y="1079"/>
                </a:lnTo>
                <a:lnTo>
                  <a:pt x="3630" y="1077"/>
                </a:lnTo>
                <a:lnTo>
                  <a:pt x="3631" y="1074"/>
                </a:lnTo>
                <a:lnTo>
                  <a:pt x="3632" y="1070"/>
                </a:lnTo>
                <a:lnTo>
                  <a:pt x="3632" y="460"/>
                </a:lnTo>
                <a:lnTo>
                  <a:pt x="3656" y="457"/>
                </a:lnTo>
                <a:lnTo>
                  <a:pt x="3680" y="455"/>
                </a:lnTo>
                <a:lnTo>
                  <a:pt x="3693" y="452"/>
                </a:lnTo>
                <a:lnTo>
                  <a:pt x="3703" y="451"/>
                </a:lnTo>
                <a:lnTo>
                  <a:pt x="3713" y="448"/>
                </a:lnTo>
                <a:lnTo>
                  <a:pt x="3722" y="445"/>
                </a:lnTo>
                <a:lnTo>
                  <a:pt x="3727" y="443"/>
                </a:lnTo>
                <a:lnTo>
                  <a:pt x="3734" y="439"/>
                </a:lnTo>
                <a:lnTo>
                  <a:pt x="3738" y="435"/>
                </a:lnTo>
                <a:lnTo>
                  <a:pt x="3742" y="431"/>
                </a:lnTo>
                <a:lnTo>
                  <a:pt x="3743" y="425"/>
                </a:lnTo>
                <a:lnTo>
                  <a:pt x="3745" y="421"/>
                </a:lnTo>
                <a:lnTo>
                  <a:pt x="3745" y="416"/>
                </a:lnTo>
                <a:lnTo>
                  <a:pt x="3745" y="412"/>
                </a:lnTo>
                <a:lnTo>
                  <a:pt x="3745" y="407"/>
                </a:lnTo>
                <a:lnTo>
                  <a:pt x="3743" y="401"/>
                </a:lnTo>
                <a:lnTo>
                  <a:pt x="3741" y="396"/>
                </a:lnTo>
                <a:lnTo>
                  <a:pt x="3739" y="390"/>
                </a:lnTo>
                <a:lnTo>
                  <a:pt x="3737" y="385"/>
                </a:lnTo>
                <a:lnTo>
                  <a:pt x="3734" y="380"/>
                </a:lnTo>
                <a:lnTo>
                  <a:pt x="3729" y="372"/>
                </a:lnTo>
                <a:lnTo>
                  <a:pt x="3723" y="365"/>
                </a:lnTo>
                <a:lnTo>
                  <a:pt x="3717" y="358"/>
                </a:lnTo>
                <a:lnTo>
                  <a:pt x="3709" y="353"/>
                </a:lnTo>
                <a:lnTo>
                  <a:pt x="3702" y="348"/>
                </a:lnTo>
                <a:lnTo>
                  <a:pt x="3694" y="344"/>
                </a:lnTo>
                <a:lnTo>
                  <a:pt x="3684" y="340"/>
                </a:lnTo>
                <a:lnTo>
                  <a:pt x="3675" y="336"/>
                </a:lnTo>
                <a:lnTo>
                  <a:pt x="3663" y="332"/>
                </a:lnTo>
                <a:lnTo>
                  <a:pt x="3648" y="329"/>
                </a:lnTo>
                <a:lnTo>
                  <a:pt x="3635" y="325"/>
                </a:lnTo>
                <a:lnTo>
                  <a:pt x="3623" y="324"/>
                </a:lnTo>
                <a:lnTo>
                  <a:pt x="3611" y="321"/>
                </a:lnTo>
                <a:lnTo>
                  <a:pt x="3603" y="320"/>
                </a:lnTo>
                <a:lnTo>
                  <a:pt x="3596" y="317"/>
                </a:lnTo>
                <a:lnTo>
                  <a:pt x="3589" y="314"/>
                </a:lnTo>
                <a:lnTo>
                  <a:pt x="3584" y="312"/>
                </a:lnTo>
                <a:lnTo>
                  <a:pt x="3580" y="309"/>
                </a:lnTo>
                <a:lnTo>
                  <a:pt x="3576" y="306"/>
                </a:lnTo>
                <a:lnTo>
                  <a:pt x="3572" y="302"/>
                </a:lnTo>
                <a:lnTo>
                  <a:pt x="3568" y="298"/>
                </a:lnTo>
                <a:lnTo>
                  <a:pt x="3565" y="293"/>
                </a:lnTo>
                <a:lnTo>
                  <a:pt x="3564" y="287"/>
                </a:lnTo>
                <a:lnTo>
                  <a:pt x="3563" y="282"/>
                </a:lnTo>
                <a:lnTo>
                  <a:pt x="3561" y="277"/>
                </a:lnTo>
                <a:lnTo>
                  <a:pt x="3561" y="270"/>
                </a:lnTo>
                <a:lnTo>
                  <a:pt x="3563" y="266"/>
                </a:lnTo>
                <a:lnTo>
                  <a:pt x="3564" y="262"/>
                </a:lnTo>
                <a:lnTo>
                  <a:pt x="3565" y="258"/>
                </a:lnTo>
                <a:lnTo>
                  <a:pt x="3567" y="255"/>
                </a:lnTo>
                <a:lnTo>
                  <a:pt x="3571" y="251"/>
                </a:lnTo>
                <a:lnTo>
                  <a:pt x="3575" y="247"/>
                </a:lnTo>
                <a:lnTo>
                  <a:pt x="3579" y="245"/>
                </a:lnTo>
                <a:lnTo>
                  <a:pt x="3584" y="241"/>
                </a:lnTo>
                <a:lnTo>
                  <a:pt x="3591" y="238"/>
                </a:lnTo>
                <a:lnTo>
                  <a:pt x="3597" y="234"/>
                </a:lnTo>
                <a:lnTo>
                  <a:pt x="3604" y="230"/>
                </a:lnTo>
                <a:lnTo>
                  <a:pt x="3610" y="227"/>
                </a:lnTo>
                <a:lnTo>
                  <a:pt x="3615" y="223"/>
                </a:lnTo>
                <a:lnTo>
                  <a:pt x="3619" y="221"/>
                </a:lnTo>
                <a:lnTo>
                  <a:pt x="3623" y="217"/>
                </a:lnTo>
                <a:lnTo>
                  <a:pt x="3626" y="214"/>
                </a:lnTo>
                <a:lnTo>
                  <a:pt x="3627" y="211"/>
                </a:lnTo>
                <a:lnTo>
                  <a:pt x="3628" y="209"/>
                </a:lnTo>
                <a:lnTo>
                  <a:pt x="3630" y="206"/>
                </a:lnTo>
                <a:lnTo>
                  <a:pt x="3631" y="203"/>
                </a:lnTo>
                <a:lnTo>
                  <a:pt x="3632" y="200"/>
                </a:lnTo>
                <a:lnTo>
                  <a:pt x="3632" y="0"/>
                </a:lnTo>
                <a:lnTo>
                  <a:pt x="0" y="0"/>
                </a:lnTo>
                <a:lnTo>
                  <a:pt x="0" y="1633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2" name="Rectangle 781"/>
          <p:cNvSpPr>
            <a:spLocks noChangeArrowheads="1"/>
          </p:cNvSpPr>
          <p:nvPr/>
        </p:nvSpPr>
        <p:spPr bwMode="auto">
          <a:xfrm>
            <a:off x="4635500" y="2114550"/>
            <a:ext cx="84138" cy="865188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53" name="Freeform 782"/>
          <p:cNvSpPr>
            <a:spLocks/>
          </p:cNvSpPr>
          <p:nvPr/>
        </p:nvSpPr>
        <p:spPr bwMode="auto">
          <a:xfrm>
            <a:off x="4305300" y="2114550"/>
            <a:ext cx="330200" cy="865188"/>
          </a:xfrm>
          <a:custGeom>
            <a:avLst/>
            <a:gdLst>
              <a:gd name="T0" fmla="*/ 0 w 622"/>
              <a:gd name="T1" fmla="*/ 2147483647 h 1633"/>
              <a:gd name="T2" fmla="*/ 0 w 622"/>
              <a:gd name="T3" fmla="*/ 0 h 1633"/>
              <a:gd name="T4" fmla="*/ 2147483647 w 622"/>
              <a:gd name="T5" fmla="*/ 0 h 1633"/>
              <a:gd name="T6" fmla="*/ 2147483647 w 622"/>
              <a:gd name="T7" fmla="*/ 2147483647 h 1633"/>
              <a:gd name="T8" fmla="*/ 2147483647 w 622"/>
              <a:gd name="T9" fmla="*/ 2147483647 h 1633"/>
              <a:gd name="T10" fmla="*/ 2147483647 w 622"/>
              <a:gd name="T11" fmla="*/ 2147483647 h 1633"/>
              <a:gd name="T12" fmla="*/ 0 w 622"/>
              <a:gd name="T13" fmla="*/ 2147483647 h 16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22" h="1633">
                <a:moveTo>
                  <a:pt x="0" y="1633"/>
                </a:moveTo>
                <a:lnTo>
                  <a:pt x="0" y="0"/>
                </a:lnTo>
                <a:lnTo>
                  <a:pt x="622" y="0"/>
                </a:lnTo>
                <a:lnTo>
                  <a:pt x="622" y="1633"/>
                </a:lnTo>
                <a:lnTo>
                  <a:pt x="595" y="1633"/>
                </a:lnTo>
                <a:lnTo>
                  <a:pt x="549" y="1633"/>
                </a:lnTo>
                <a:lnTo>
                  <a:pt x="0" y="1633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4" name="Line 783"/>
          <p:cNvSpPr>
            <a:spLocks noChangeShapeType="1"/>
          </p:cNvSpPr>
          <p:nvPr/>
        </p:nvSpPr>
        <p:spPr bwMode="auto">
          <a:xfrm>
            <a:off x="4132263" y="2114550"/>
            <a:ext cx="25860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5" name="Rectangle 784"/>
          <p:cNvSpPr>
            <a:spLocks noChangeArrowheads="1"/>
          </p:cNvSpPr>
          <p:nvPr/>
        </p:nvSpPr>
        <p:spPr bwMode="auto">
          <a:xfrm>
            <a:off x="4795838" y="2979738"/>
            <a:ext cx="68262" cy="444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56" name="Line 785"/>
          <p:cNvSpPr>
            <a:spLocks noChangeShapeType="1"/>
          </p:cNvSpPr>
          <p:nvPr/>
        </p:nvSpPr>
        <p:spPr bwMode="auto">
          <a:xfrm>
            <a:off x="4864100" y="2979738"/>
            <a:ext cx="1588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7" name="Freeform 786"/>
          <p:cNvSpPr>
            <a:spLocks/>
          </p:cNvSpPr>
          <p:nvPr/>
        </p:nvSpPr>
        <p:spPr bwMode="auto">
          <a:xfrm>
            <a:off x="4341813" y="2979738"/>
            <a:ext cx="293687" cy="44450"/>
          </a:xfrm>
          <a:custGeom>
            <a:avLst/>
            <a:gdLst>
              <a:gd name="T0" fmla="*/ 0 w 553"/>
              <a:gd name="T1" fmla="*/ 2147483647 h 85"/>
              <a:gd name="T2" fmla="*/ 2147483647 w 553"/>
              <a:gd name="T3" fmla="*/ 2147483647 h 85"/>
              <a:gd name="T4" fmla="*/ 2147483647 w 553"/>
              <a:gd name="T5" fmla="*/ 0 h 85"/>
              <a:gd name="T6" fmla="*/ 2147483647 w 553"/>
              <a:gd name="T7" fmla="*/ 0 h 85"/>
              <a:gd name="T8" fmla="*/ 2147483647 w 553"/>
              <a:gd name="T9" fmla="*/ 0 h 85"/>
              <a:gd name="T10" fmla="*/ 0 w 553"/>
              <a:gd name="T11" fmla="*/ 0 h 85"/>
              <a:gd name="T12" fmla="*/ 0 w 553"/>
              <a:gd name="T13" fmla="*/ 2147483647 h 8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53" h="85">
                <a:moveTo>
                  <a:pt x="0" y="85"/>
                </a:moveTo>
                <a:lnTo>
                  <a:pt x="553" y="85"/>
                </a:lnTo>
                <a:lnTo>
                  <a:pt x="553" y="0"/>
                </a:lnTo>
                <a:lnTo>
                  <a:pt x="526" y="0"/>
                </a:lnTo>
                <a:lnTo>
                  <a:pt x="480" y="0"/>
                </a:lnTo>
                <a:lnTo>
                  <a:pt x="0" y="0"/>
                </a:lnTo>
                <a:lnTo>
                  <a:pt x="0" y="8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8" name="Line 787"/>
          <p:cNvSpPr>
            <a:spLocks noChangeShapeType="1"/>
          </p:cNvSpPr>
          <p:nvPr/>
        </p:nvSpPr>
        <p:spPr bwMode="auto">
          <a:xfrm>
            <a:off x="4305300" y="2979738"/>
            <a:ext cx="3302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9" name="Line 788"/>
          <p:cNvSpPr>
            <a:spLocks noChangeShapeType="1"/>
          </p:cNvSpPr>
          <p:nvPr/>
        </p:nvSpPr>
        <p:spPr bwMode="auto">
          <a:xfrm>
            <a:off x="4595813" y="2979738"/>
            <a:ext cx="2682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0" name="Rectangle 789"/>
          <p:cNvSpPr>
            <a:spLocks noChangeArrowheads="1"/>
          </p:cNvSpPr>
          <p:nvPr/>
        </p:nvSpPr>
        <p:spPr bwMode="auto">
          <a:xfrm>
            <a:off x="4719638" y="2185988"/>
            <a:ext cx="76200" cy="793750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61" name="Rectangle 790"/>
          <p:cNvSpPr>
            <a:spLocks noChangeArrowheads="1"/>
          </p:cNvSpPr>
          <p:nvPr/>
        </p:nvSpPr>
        <p:spPr bwMode="auto">
          <a:xfrm>
            <a:off x="4719638" y="2979738"/>
            <a:ext cx="76200" cy="44450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62" name="Rectangle 791"/>
          <p:cNvSpPr>
            <a:spLocks noChangeArrowheads="1"/>
          </p:cNvSpPr>
          <p:nvPr/>
        </p:nvSpPr>
        <p:spPr bwMode="auto">
          <a:xfrm>
            <a:off x="4635500" y="2979738"/>
            <a:ext cx="84138" cy="444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063" name="Line 792"/>
          <p:cNvSpPr>
            <a:spLocks noChangeShapeType="1"/>
          </p:cNvSpPr>
          <p:nvPr/>
        </p:nvSpPr>
        <p:spPr bwMode="auto">
          <a:xfrm>
            <a:off x="4621213" y="2979738"/>
            <a:ext cx="20970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4" name="Line 793"/>
          <p:cNvSpPr>
            <a:spLocks noChangeShapeType="1"/>
          </p:cNvSpPr>
          <p:nvPr/>
        </p:nvSpPr>
        <p:spPr bwMode="auto">
          <a:xfrm>
            <a:off x="6718300" y="2114550"/>
            <a:ext cx="1588" cy="1063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5" name="Freeform 794"/>
          <p:cNvSpPr>
            <a:spLocks/>
          </p:cNvSpPr>
          <p:nvPr/>
        </p:nvSpPr>
        <p:spPr bwMode="auto">
          <a:xfrm>
            <a:off x="6680200" y="2220913"/>
            <a:ext cx="98425" cy="138112"/>
          </a:xfrm>
          <a:custGeom>
            <a:avLst/>
            <a:gdLst>
              <a:gd name="T0" fmla="*/ 2147483647 w 184"/>
              <a:gd name="T1" fmla="*/ 0 h 260"/>
              <a:gd name="T2" fmla="*/ 2147483647 w 184"/>
              <a:gd name="T3" fmla="*/ 2147483647 h 260"/>
              <a:gd name="T4" fmla="*/ 2147483647 w 184"/>
              <a:gd name="T5" fmla="*/ 2147483647 h 260"/>
              <a:gd name="T6" fmla="*/ 2147483647 w 184"/>
              <a:gd name="T7" fmla="*/ 2147483647 h 260"/>
              <a:gd name="T8" fmla="*/ 2147483647 w 184"/>
              <a:gd name="T9" fmla="*/ 2147483647 h 260"/>
              <a:gd name="T10" fmla="*/ 2147483647 w 184"/>
              <a:gd name="T11" fmla="*/ 2147483647 h 260"/>
              <a:gd name="T12" fmla="*/ 2147483647 w 184"/>
              <a:gd name="T13" fmla="*/ 2147483647 h 260"/>
              <a:gd name="T14" fmla="*/ 2147483647 w 184"/>
              <a:gd name="T15" fmla="*/ 2147483647 h 260"/>
              <a:gd name="T16" fmla="*/ 2147483647 w 184"/>
              <a:gd name="T17" fmla="*/ 2147483647 h 260"/>
              <a:gd name="T18" fmla="*/ 2147483647 w 184"/>
              <a:gd name="T19" fmla="*/ 2147483647 h 260"/>
              <a:gd name="T20" fmla="*/ 2147483647 w 184"/>
              <a:gd name="T21" fmla="*/ 2147483647 h 260"/>
              <a:gd name="T22" fmla="*/ 2147483647 w 184"/>
              <a:gd name="T23" fmla="*/ 2147483647 h 260"/>
              <a:gd name="T24" fmla="*/ 2147483647 w 184"/>
              <a:gd name="T25" fmla="*/ 2147483647 h 260"/>
              <a:gd name="T26" fmla="*/ 2147483647 w 184"/>
              <a:gd name="T27" fmla="*/ 2147483647 h 260"/>
              <a:gd name="T28" fmla="*/ 0 w 184"/>
              <a:gd name="T29" fmla="*/ 2147483647 h 260"/>
              <a:gd name="T30" fmla="*/ 0 w 184"/>
              <a:gd name="T31" fmla="*/ 2147483647 h 260"/>
              <a:gd name="T32" fmla="*/ 2147483647 w 184"/>
              <a:gd name="T33" fmla="*/ 2147483647 h 260"/>
              <a:gd name="T34" fmla="*/ 2147483647 w 184"/>
              <a:gd name="T35" fmla="*/ 2147483647 h 260"/>
              <a:gd name="T36" fmla="*/ 2147483647 w 184"/>
              <a:gd name="T37" fmla="*/ 2147483647 h 260"/>
              <a:gd name="T38" fmla="*/ 2147483647 w 184"/>
              <a:gd name="T39" fmla="*/ 2147483647 h 260"/>
              <a:gd name="T40" fmla="*/ 2147483647 w 184"/>
              <a:gd name="T41" fmla="*/ 2147483647 h 260"/>
              <a:gd name="T42" fmla="*/ 2147483647 w 184"/>
              <a:gd name="T43" fmla="*/ 2147483647 h 260"/>
              <a:gd name="T44" fmla="*/ 2147483647 w 184"/>
              <a:gd name="T45" fmla="*/ 2147483647 h 260"/>
              <a:gd name="T46" fmla="*/ 2147483647 w 184"/>
              <a:gd name="T47" fmla="*/ 2147483647 h 260"/>
              <a:gd name="T48" fmla="*/ 2147483647 w 184"/>
              <a:gd name="T49" fmla="*/ 2147483647 h 260"/>
              <a:gd name="T50" fmla="*/ 2147483647 w 184"/>
              <a:gd name="T51" fmla="*/ 2147483647 h 260"/>
              <a:gd name="T52" fmla="*/ 2147483647 w 184"/>
              <a:gd name="T53" fmla="*/ 2147483647 h 260"/>
              <a:gd name="T54" fmla="*/ 2147483647 w 184"/>
              <a:gd name="T55" fmla="*/ 2147483647 h 260"/>
              <a:gd name="T56" fmla="*/ 2147483647 w 184"/>
              <a:gd name="T57" fmla="*/ 2147483647 h 260"/>
              <a:gd name="T58" fmla="*/ 2147483647 w 184"/>
              <a:gd name="T59" fmla="*/ 2147483647 h 260"/>
              <a:gd name="T60" fmla="*/ 2147483647 w 184"/>
              <a:gd name="T61" fmla="*/ 2147483647 h 260"/>
              <a:gd name="T62" fmla="*/ 2147483647 w 184"/>
              <a:gd name="T63" fmla="*/ 2147483647 h 260"/>
              <a:gd name="T64" fmla="*/ 2147483647 w 184"/>
              <a:gd name="T65" fmla="*/ 2147483647 h 260"/>
              <a:gd name="T66" fmla="*/ 2147483647 w 184"/>
              <a:gd name="T67" fmla="*/ 2147483647 h 260"/>
              <a:gd name="T68" fmla="*/ 2147483647 w 184"/>
              <a:gd name="T69" fmla="*/ 2147483647 h 260"/>
              <a:gd name="T70" fmla="*/ 2147483647 w 184"/>
              <a:gd name="T71" fmla="*/ 2147483647 h 260"/>
              <a:gd name="T72" fmla="*/ 2147483647 w 184"/>
              <a:gd name="T73" fmla="*/ 2147483647 h 260"/>
              <a:gd name="T74" fmla="*/ 2147483647 w 184"/>
              <a:gd name="T75" fmla="*/ 2147483647 h 260"/>
              <a:gd name="T76" fmla="*/ 2147483647 w 184"/>
              <a:gd name="T77" fmla="*/ 2147483647 h 260"/>
              <a:gd name="T78" fmla="*/ 2147483647 w 184"/>
              <a:gd name="T79" fmla="*/ 2147483647 h 260"/>
              <a:gd name="T80" fmla="*/ 2147483647 w 184"/>
              <a:gd name="T81" fmla="*/ 2147483647 h 260"/>
              <a:gd name="T82" fmla="*/ 2147483647 w 184"/>
              <a:gd name="T83" fmla="*/ 2147483647 h 260"/>
              <a:gd name="T84" fmla="*/ 2147483647 w 184"/>
              <a:gd name="T85" fmla="*/ 2147483647 h 260"/>
              <a:gd name="T86" fmla="*/ 2147483647 w 184"/>
              <a:gd name="T87" fmla="*/ 2147483647 h 260"/>
              <a:gd name="T88" fmla="*/ 2147483647 w 184"/>
              <a:gd name="T89" fmla="*/ 2147483647 h 260"/>
              <a:gd name="T90" fmla="*/ 2147483647 w 184"/>
              <a:gd name="T91" fmla="*/ 2147483647 h 260"/>
              <a:gd name="T92" fmla="*/ 2147483647 w 184"/>
              <a:gd name="T93" fmla="*/ 2147483647 h 260"/>
              <a:gd name="T94" fmla="*/ 2147483647 w 184"/>
              <a:gd name="T95" fmla="*/ 2147483647 h 260"/>
              <a:gd name="T96" fmla="*/ 2147483647 w 184"/>
              <a:gd name="T97" fmla="*/ 2147483647 h 260"/>
              <a:gd name="T98" fmla="*/ 2147483647 w 184"/>
              <a:gd name="T99" fmla="*/ 2147483647 h 260"/>
              <a:gd name="T100" fmla="*/ 2147483647 w 184"/>
              <a:gd name="T101" fmla="*/ 2147483647 h 260"/>
              <a:gd name="T102" fmla="*/ 2147483647 w 184"/>
              <a:gd name="T103" fmla="*/ 2147483647 h 260"/>
              <a:gd name="T104" fmla="*/ 2147483647 w 184"/>
              <a:gd name="T105" fmla="*/ 2147483647 h 2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4" h="260">
                <a:moveTo>
                  <a:pt x="71" y="0"/>
                </a:moveTo>
                <a:lnTo>
                  <a:pt x="70" y="3"/>
                </a:lnTo>
                <a:lnTo>
                  <a:pt x="69" y="6"/>
                </a:lnTo>
                <a:lnTo>
                  <a:pt x="66" y="13"/>
                </a:lnTo>
                <a:lnTo>
                  <a:pt x="61" y="18"/>
                </a:lnTo>
                <a:lnTo>
                  <a:pt x="55" y="22"/>
                </a:lnTo>
                <a:lnTo>
                  <a:pt x="50" y="26"/>
                </a:lnTo>
                <a:lnTo>
                  <a:pt x="40" y="31"/>
                </a:lnTo>
                <a:lnTo>
                  <a:pt x="32" y="37"/>
                </a:lnTo>
                <a:lnTo>
                  <a:pt x="23" y="41"/>
                </a:lnTo>
                <a:lnTo>
                  <a:pt x="15" y="46"/>
                </a:lnTo>
                <a:lnTo>
                  <a:pt x="8" y="51"/>
                </a:lnTo>
                <a:lnTo>
                  <a:pt x="4" y="58"/>
                </a:lnTo>
                <a:lnTo>
                  <a:pt x="2" y="65"/>
                </a:lnTo>
                <a:lnTo>
                  <a:pt x="0" y="71"/>
                </a:lnTo>
                <a:lnTo>
                  <a:pt x="0" y="78"/>
                </a:lnTo>
                <a:lnTo>
                  <a:pt x="2" y="86"/>
                </a:lnTo>
                <a:lnTo>
                  <a:pt x="4" y="93"/>
                </a:lnTo>
                <a:lnTo>
                  <a:pt x="8" y="99"/>
                </a:lnTo>
                <a:lnTo>
                  <a:pt x="14" y="105"/>
                </a:lnTo>
                <a:lnTo>
                  <a:pt x="20" y="110"/>
                </a:lnTo>
                <a:lnTo>
                  <a:pt x="30" y="116"/>
                </a:lnTo>
                <a:lnTo>
                  <a:pt x="39" y="118"/>
                </a:lnTo>
                <a:lnTo>
                  <a:pt x="50" y="121"/>
                </a:lnTo>
                <a:lnTo>
                  <a:pt x="61" y="124"/>
                </a:lnTo>
                <a:lnTo>
                  <a:pt x="73" y="125"/>
                </a:lnTo>
                <a:lnTo>
                  <a:pt x="83" y="128"/>
                </a:lnTo>
                <a:lnTo>
                  <a:pt x="93" y="129"/>
                </a:lnTo>
                <a:lnTo>
                  <a:pt x="106" y="133"/>
                </a:lnTo>
                <a:lnTo>
                  <a:pt x="118" y="137"/>
                </a:lnTo>
                <a:lnTo>
                  <a:pt x="130" y="142"/>
                </a:lnTo>
                <a:lnTo>
                  <a:pt x="141" y="149"/>
                </a:lnTo>
                <a:lnTo>
                  <a:pt x="152" y="156"/>
                </a:lnTo>
                <a:lnTo>
                  <a:pt x="160" y="164"/>
                </a:lnTo>
                <a:lnTo>
                  <a:pt x="165" y="169"/>
                </a:lnTo>
                <a:lnTo>
                  <a:pt x="170" y="176"/>
                </a:lnTo>
                <a:lnTo>
                  <a:pt x="174" y="182"/>
                </a:lnTo>
                <a:lnTo>
                  <a:pt x="178" y="190"/>
                </a:lnTo>
                <a:lnTo>
                  <a:pt x="181" y="198"/>
                </a:lnTo>
                <a:lnTo>
                  <a:pt x="184" y="207"/>
                </a:lnTo>
                <a:lnTo>
                  <a:pt x="184" y="215"/>
                </a:lnTo>
                <a:lnTo>
                  <a:pt x="184" y="221"/>
                </a:lnTo>
                <a:lnTo>
                  <a:pt x="182" y="228"/>
                </a:lnTo>
                <a:lnTo>
                  <a:pt x="178" y="233"/>
                </a:lnTo>
                <a:lnTo>
                  <a:pt x="174" y="239"/>
                </a:lnTo>
                <a:lnTo>
                  <a:pt x="168" y="243"/>
                </a:lnTo>
                <a:lnTo>
                  <a:pt x="160" y="245"/>
                </a:lnTo>
                <a:lnTo>
                  <a:pt x="150" y="248"/>
                </a:lnTo>
                <a:lnTo>
                  <a:pt x="141" y="251"/>
                </a:lnTo>
                <a:lnTo>
                  <a:pt x="130" y="253"/>
                </a:lnTo>
                <a:lnTo>
                  <a:pt x="119" y="255"/>
                </a:lnTo>
                <a:lnTo>
                  <a:pt x="95" y="257"/>
                </a:lnTo>
                <a:lnTo>
                  <a:pt x="71" y="26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6" name="Freeform 795"/>
          <p:cNvSpPr>
            <a:spLocks/>
          </p:cNvSpPr>
          <p:nvPr/>
        </p:nvSpPr>
        <p:spPr bwMode="auto">
          <a:xfrm>
            <a:off x="6680200" y="2681288"/>
            <a:ext cx="98425" cy="138112"/>
          </a:xfrm>
          <a:custGeom>
            <a:avLst/>
            <a:gdLst>
              <a:gd name="T0" fmla="*/ 2147483647 w 184"/>
              <a:gd name="T1" fmla="*/ 0 h 260"/>
              <a:gd name="T2" fmla="*/ 2147483647 w 184"/>
              <a:gd name="T3" fmla="*/ 2147483647 h 260"/>
              <a:gd name="T4" fmla="*/ 2147483647 w 184"/>
              <a:gd name="T5" fmla="*/ 2147483647 h 260"/>
              <a:gd name="T6" fmla="*/ 2147483647 w 184"/>
              <a:gd name="T7" fmla="*/ 2147483647 h 260"/>
              <a:gd name="T8" fmla="*/ 2147483647 w 184"/>
              <a:gd name="T9" fmla="*/ 2147483647 h 260"/>
              <a:gd name="T10" fmla="*/ 2147483647 w 184"/>
              <a:gd name="T11" fmla="*/ 2147483647 h 260"/>
              <a:gd name="T12" fmla="*/ 2147483647 w 184"/>
              <a:gd name="T13" fmla="*/ 2147483647 h 260"/>
              <a:gd name="T14" fmla="*/ 2147483647 w 184"/>
              <a:gd name="T15" fmla="*/ 2147483647 h 260"/>
              <a:gd name="T16" fmla="*/ 2147483647 w 184"/>
              <a:gd name="T17" fmla="*/ 2147483647 h 260"/>
              <a:gd name="T18" fmla="*/ 2147483647 w 184"/>
              <a:gd name="T19" fmla="*/ 2147483647 h 260"/>
              <a:gd name="T20" fmla="*/ 2147483647 w 184"/>
              <a:gd name="T21" fmla="*/ 2147483647 h 260"/>
              <a:gd name="T22" fmla="*/ 2147483647 w 184"/>
              <a:gd name="T23" fmla="*/ 2147483647 h 260"/>
              <a:gd name="T24" fmla="*/ 2147483647 w 184"/>
              <a:gd name="T25" fmla="*/ 2147483647 h 260"/>
              <a:gd name="T26" fmla="*/ 2147483647 w 184"/>
              <a:gd name="T27" fmla="*/ 2147483647 h 260"/>
              <a:gd name="T28" fmla="*/ 0 w 184"/>
              <a:gd name="T29" fmla="*/ 2147483647 h 260"/>
              <a:gd name="T30" fmla="*/ 0 w 184"/>
              <a:gd name="T31" fmla="*/ 2147483647 h 260"/>
              <a:gd name="T32" fmla="*/ 2147483647 w 184"/>
              <a:gd name="T33" fmla="*/ 2147483647 h 260"/>
              <a:gd name="T34" fmla="*/ 2147483647 w 184"/>
              <a:gd name="T35" fmla="*/ 2147483647 h 260"/>
              <a:gd name="T36" fmla="*/ 2147483647 w 184"/>
              <a:gd name="T37" fmla="*/ 2147483647 h 260"/>
              <a:gd name="T38" fmla="*/ 2147483647 w 184"/>
              <a:gd name="T39" fmla="*/ 2147483647 h 260"/>
              <a:gd name="T40" fmla="*/ 2147483647 w 184"/>
              <a:gd name="T41" fmla="*/ 2147483647 h 260"/>
              <a:gd name="T42" fmla="*/ 2147483647 w 184"/>
              <a:gd name="T43" fmla="*/ 2147483647 h 260"/>
              <a:gd name="T44" fmla="*/ 2147483647 w 184"/>
              <a:gd name="T45" fmla="*/ 2147483647 h 260"/>
              <a:gd name="T46" fmla="*/ 2147483647 w 184"/>
              <a:gd name="T47" fmla="*/ 2147483647 h 260"/>
              <a:gd name="T48" fmla="*/ 2147483647 w 184"/>
              <a:gd name="T49" fmla="*/ 2147483647 h 260"/>
              <a:gd name="T50" fmla="*/ 2147483647 w 184"/>
              <a:gd name="T51" fmla="*/ 2147483647 h 260"/>
              <a:gd name="T52" fmla="*/ 2147483647 w 184"/>
              <a:gd name="T53" fmla="*/ 2147483647 h 260"/>
              <a:gd name="T54" fmla="*/ 2147483647 w 184"/>
              <a:gd name="T55" fmla="*/ 2147483647 h 260"/>
              <a:gd name="T56" fmla="*/ 2147483647 w 184"/>
              <a:gd name="T57" fmla="*/ 2147483647 h 260"/>
              <a:gd name="T58" fmla="*/ 2147483647 w 184"/>
              <a:gd name="T59" fmla="*/ 2147483647 h 260"/>
              <a:gd name="T60" fmla="*/ 2147483647 w 184"/>
              <a:gd name="T61" fmla="*/ 2147483647 h 260"/>
              <a:gd name="T62" fmla="*/ 2147483647 w 184"/>
              <a:gd name="T63" fmla="*/ 2147483647 h 260"/>
              <a:gd name="T64" fmla="*/ 2147483647 w 184"/>
              <a:gd name="T65" fmla="*/ 2147483647 h 260"/>
              <a:gd name="T66" fmla="*/ 2147483647 w 184"/>
              <a:gd name="T67" fmla="*/ 2147483647 h 260"/>
              <a:gd name="T68" fmla="*/ 2147483647 w 184"/>
              <a:gd name="T69" fmla="*/ 2147483647 h 260"/>
              <a:gd name="T70" fmla="*/ 2147483647 w 184"/>
              <a:gd name="T71" fmla="*/ 2147483647 h 260"/>
              <a:gd name="T72" fmla="*/ 2147483647 w 184"/>
              <a:gd name="T73" fmla="*/ 2147483647 h 260"/>
              <a:gd name="T74" fmla="*/ 2147483647 w 184"/>
              <a:gd name="T75" fmla="*/ 2147483647 h 260"/>
              <a:gd name="T76" fmla="*/ 2147483647 w 184"/>
              <a:gd name="T77" fmla="*/ 2147483647 h 260"/>
              <a:gd name="T78" fmla="*/ 2147483647 w 184"/>
              <a:gd name="T79" fmla="*/ 2147483647 h 260"/>
              <a:gd name="T80" fmla="*/ 2147483647 w 184"/>
              <a:gd name="T81" fmla="*/ 2147483647 h 260"/>
              <a:gd name="T82" fmla="*/ 2147483647 w 184"/>
              <a:gd name="T83" fmla="*/ 2147483647 h 260"/>
              <a:gd name="T84" fmla="*/ 2147483647 w 184"/>
              <a:gd name="T85" fmla="*/ 2147483647 h 260"/>
              <a:gd name="T86" fmla="*/ 2147483647 w 184"/>
              <a:gd name="T87" fmla="*/ 2147483647 h 260"/>
              <a:gd name="T88" fmla="*/ 2147483647 w 184"/>
              <a:gd name="T89" fmla="*/ 2147483647 h 260"/>
              <a:gd name="T90" fmla="*/ 2147483647 w 184"/>
              <a:gd name="T91" fmla="*/ 2147483647 h 260"/>
              <a:gd name="T92" fmla="*/ 2147483647 w 184"/>
              <a:gd name="T93" fmla="*/ 2147483647 h 260"/>
              <a:gd name="T94" fmla="*/ 2147483647 w 184"/>
              <a:gd name="T95" fmla="*/ 2147483647 h 260"/>
              <a:gd name="T96" fmla="*/ 2147483647 w 184"/>
              <a:gd name="T97" fmla="*/ 2147483647 h 260"/>
              <a:gd name="T98" fmla="*/ 2147483647 w 184"/>
              <a:gd name="T99" fmla="*/ 2147483647 h 260"/>
              <a:gd name="T100" fmla="*/ 2147483647 w 184"/>
              <a:gd name="T101" fmla="*/ 2147483647 h 260"/>
              <a:gd name="T102" fmla="*/ 2147483647 w 184"/>
              <a:gd name="T103" fmla="*/ 2147483647 h 260"/>
              <a:gd name="T104" fmla="*/ 2147483647 w 184"/>
              <a:gd name="T105" fmla="*/ 2147483647 h 26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4" h="260">
                <a:moveTo>
                  <a:pt x="71" y="0"/>
                </a:moveTo>
                <a:lnTo>
                  <a:pt x="70" y="4"/>
                </a:lnTo>
                <a:lnTo>
                  <a:pt x="69" y="7"/>
                </a:lnTo>
                <a:lnTo>
                  <a:pt x="66" y="12"/>
                </a:lnTo>
                <a:lnTo>
                  <a:pt x="61" y="17"/>
                </a:lnTo>
                <a:lnTo>
                  <a:pt x="55" y="23"/>
                </a:lnTo>
                <a:lnTo>
                  <a:pt x="50" y="27"/>
                </a:lnTo>
                <a:lnTo>
                  <a:pt x="40" y="32"/>
                </a:lnTo>
                <a:lnTo>
                  <a:pt x="32" y="36"/>
                </a:lnTo>
                <a:lnTo>
                  <a:pt x="23" y="42"/>
                </a:lnTo>
                <a:lnTo>
                  <a:pt x="15" y="47"/>
                </a:lnTo>
                <a:lnTo>
                  <a:pt x="8" y="52"/>
                </a:lnTo>
                <a:lnTo>
                  <a:pt x="4" y="58"/>
                </a:lnTo>
                <a:lnTo>
                  <a:pt x="2" y="64"/>
                </a:lnTo>
                <a:lnTo>
                  <a:pt x="0" y="72"/>
                </a:lnTo>
                <a:lnTo>
                  <a:pt x="0" y="79"/>
                </a:lnTo>
                <a:lnTo>
                  <a:pt x="2" y="87"/>
                </a:lnTo>
                <a:lnTo>
                  <a:pt x="4" y="94"/>
                </a:lnTo>
                <a:lnTo>
                  <a:pt x="8" y="100"/>
                </a:lnTo>
                <a:lnTo>
                  <a:pt x="14" y="106"/>
                </a:lnTo>
                <a:lnTo>
                  <a:pt x="20" y="111"/>
                </a:lnTo>
                <a:lnTo>
                  <a:pt x="30" y="115"/>
                </a:lnTo>
                <a:lnTo>
                  <a:pt x="39" y="119"/>
                </a:lnTo>
                <a:lnTo>
                  <a:pt x="50" y="122"/>
                </a:lnTo>
                <a:lnTo>
                  <a:pt x="61" y="123"/>
                </a:lnTo>
                <a:lnTo>
                  <a:pt x="73" y="126"/>
                </a:lnTo>
                <a:lnTo>
                  <a:pt x="83" y="127"/>
                </a:lnTo>
                <a:lnTo>
                  <a:pt x="93" y="130"/>
                </a:lnTo>
                <a:lnTo>
                  <a:pt x="106" y="134"/>
                </a:lnTo>
                <a:lnTo>
                  <a:pt x="118" y="138"/>
                </a:lnTo>
                <a:lnTo>
                  <a:pt x="130" y="143"/>
                </a:lnTo>
                <a:lnTo>
                  <a:pt x="141" y="149"/>
                </a:lnTo>
                <a:lnTo>
                  <a:pt x="152" y="155"/>
                </a:lnTo>
                <a:lnTo>
                  <a:pt x="160" y="163"/>
                </a:lnTo>
                <a:lnTo>
                  <a:pt x="165" y="170"/>
                </a:lnTo>
                <a:lnTo>
                  <a:pt x="170" y="177"/>
                </a:lnTo>
                <a:lnTo>
                  <a:pt x="174" y="183"/>
                </a:lnTo>
                <a:lnTo>
                  <a:pt x="178" y="191"/>
                </a:lnTo>
                <a:lnTo>
                  <a:pt x="181" y="199"/>
                </a:lnTo>
                <a:lnTo>
                  <a:pt x="184" y="207"/>
                </a:lnTo>
                <a:lnTo>
                  <a:pt x="184" y="214"/>
                </a:lnTo>
                <a:lnTo>
                  <a:pt x="184" y="222"/>
                </a:lnTo>
                <a:lnTo>
                  <a:pt x="182" y="229"/>
                </a:lnTo>
                <a:lnTo>
                  <a:pt x="178" y="234"/>
                </a:lnTo>
                <a:lnTo>
                  <a:pt x="174" y="238"/>
                </a:lnTo>
                <a:lnTo>
                  <a:pt x="168" y="242"/>
                </a:lnTo>
                <a:lnTo>
                  <a:pt x="160" y="246"/>
                </a:lnTo>
                <a:lnTo>
                  <a:pt x="150" y="249"/>
                </a:lnTo>
                <a:lnTo>
                  <a:pt x="141" y="252"/>
                </a:lnTo>
                <a:lnTo>
                  <a:pt x="130" y="253"/>
                </a:lnTo>
                <a:lnTo>
                  <a:pt x="119" y="254"/>
                </a:lnTo>
                <a:lnTo>
                  <a:pt x="95" y="257"/>
                </a:lnTo>
                <a:lnTo>
                  <a:pt x="71" y="26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7" name="Line 796"/>
          <p:cNvSpPr>
            <a:spLocks noChangeShapeType="1"/>
          </p:cNvSpPr>
          <p:nvPr/>
        </p:nvSpPr>
        <p:spPr bwMode="auto">
          <a:xfrm>
            <a:off x="6718300" y="2359025"/>
            <a:ext cx="1588" cy="3222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8" name="Line 797"/>
          <p:cNvSpPr>
            <a:spLocks noChangeShapeType="1"/>
          </p:cNvSpPr>
          <p:nvPr/>
        </p:nvSpPr>
        <p:spPr bwMode="auto">
          <a:xfrm>
            <a:off x="6718300" y="2819400"/>
            <a:ext cx="1588" cy="1603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9" name="Freeform 798"/>
          <p:cNvSpPr>
            <a:spLocks/>
          </p:cNvSpPr>
          <p:nvPr/>
        </p:nvSpPr>
        <p:spPr bwMode="auto">
          <a:xfrm>
            <a:off x="3959225" y="4394200"/>
            <a:ext cx="173038" cy="481013"/>
          </a:xfrm>
          <a:custGeom>
            <a:avLst/>
            <a:gdLst>
              <a:gd name="T0" fmla="*/ 0 w 327"/>
              <a:gd name="T1" fmla="*/ 0 h 909"/>
              <a:gd name="T2" fmla="*/ 2147483647 w 327"/>
              <a:gd name="T3" fmla="*/ 0 h 909"/>
              <a:gd name="T4" fmla="*/ 2147483647 w 327"/>
              <a:gd name="T5" fmla="*/ 2147483647 h 909"/>
              <a:gd name="T6" fmla="*/ 2147483647 w 327"/>
              <a:gd name="T7" fmla="*/ 2147483647 h 909"/>
              <a:gd name="T8" fmla="*/ 2147483647 w 327"/>
              <a:gd name="T9" fmla="*/ 2147483647 h 909"/>
              <a:gd name="T10" fmla="*/ 2147483647 w 327"/>
              <a:gd name="T11" fmla="*/ 2147483647 h 909"/>
              <a:gd name="T12" fmla="*/ 2147483647 w 327"/>
              <a:gd name="T13" fmla="*/ 2147483647 h 909"/>
              <a:gd name="T14" fmla="*/ 2147483647 w 327"/>
              <a:gd name="T15" fmla="*/ 2147483647 h 909"/>
              <a:gd name="T16" fmla="*/ 2147483647 w 327"/>
              <a:gd name="T17" fmla="*/ 2147483647 h 909"/>
              <a:gd name="T18" fmla="*/ 2147483647 w 327"/>
              <a:gd name="T19" fmla="*/ 2147483647 h 909"/>
              <a:gd name="T20" fmla="*/ 2147483647 w 327"/>
              <a:gd name="T21" fmla="*/ 2147483647 h 909"/>
              <a:gd name="T22" fmla="*/ 2147483647 w 327"/>
              <a:gd name="T23" fmla="*/ 2147483647 h 909"/>
              <a:gd name="T24" fmla="*/ 2147483647 w 327"/>
              <a:gd name="T25" fmla="*/ 2147483647 h 909"/>
              <a:gd name="T26" fmla="*/ 2147483647 w 327"/>
              <a:gd name="T27" fmla="*/ 2147483647 h 909"/>
              <a:gd name="T28" fmla="*/ 2147483647 w 327"/>
              <a:gd name="T29" fmla="*/ 2147483647 h 909"/>
              <a:gd name="T30" fmla="*/ 0 w 327"/>
              <a:gd name="T31" fmla="*/ 2147483647 h 909"/>
              <a:gd name="T32" fmla="*/ 0 w 327"/>
              <a:gd name="T33" fmla="*/ 0 h 90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27" h="909">
                <a:moveTo>
                  <a:pt x="0" y="0"/>
                </a:moveTo>
                <a:lnTo>
                  <a:pt x="327" y="0"/>
                </a:lnTo>
                <a:lnTo>
                  <a:pt x="327" y="840"/>
                </a:lnTo>
                <a:lnTo>
                  <a:pt x="325" y="843"/>
                </a:lnTo>
                <a:lnTo>
                  <a:pt x="324" y="846"/>
                </a:lnTo>
                <a:lnTo>
                  <a:pt x="323" y="849"/>
                </a:lnTo>
                <a:lnTo>
                  <a:pt x="320" y="851"/>
                </a:lnTo>
                <a:lnTo>
                  <a:pt x="319" y="854"/>
                </a:lnTo>
                <a:lnTo>
                  <a:pt x="317" y="857"/>
                </a:lnTo>
                <a:lnTo>
                  <a:pt x="313" y="865"/>
                </a:lnTo>
                <a:lnTo>
                  <a:pt x="309" y="873"/>
                </a:lnTo>
                <a:lnTo>
                  <a:pt x="305" y="882"/>
                </a:lnTo>
                <a:lnTo>
                  <a:pt x="302" y="890"/>
                </a:lnTo>
                <a:lnTo>
                  <a:pt x="298" y="899"/>
                </a:lnTo>
                <a:lnTo>
                  <a:pt x="296" y="909"/>
                </a:lnTo>
                <a:lnTo>
                  <a:pt x="0" y="909"/>
                </a:lnTo>
                <a:lnTo>
                  <a:pt x="0" y="0"/>
                </a:lnTo>
                <a:close/>
              </a:path>
            </a:pathLst>
          </a:custGeom>
          <a:solidFill>
            <a:srgbClr val="A3966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0" name="Line 799"/>
          <p:cNvSpPr>
            <a:spLocks noChangeShapeType="1"/>
          </p:cNvSpPr>
          <p:nvPr/>
        </p:nvSpPr>
        <p:spPr bwMode="auto">
          <a:xfrm>
            <a:off x="3838575" y="4875213"/>
            <a:ext cx="2778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1" name="Freeform 800"/>
          <p:cNvSpPr>
            <a:spLocks/>
          </p:cNvSpPr>
          <p:nvPr/>
        </p:nvSpPr>
        <p:spPr bwMode="auto">
          <a:xfrm>
            <a:off x="4560888" y="4813300"/>
            <a:ext cx="50800" cy="111125"/>
          </a:xfrm>
          <a:custGeom>
            <a:avLst/>
            <a:gdLst>
              <a:gd name="T0" fmla="*/ 2147483647 w 96"/>
              <a:gd name="T1" fmla="*/ 2147483647 h 208"/>
              <a:gd name="T2" fmla="*/ 2147483647 w 96"/>
              <a:gd name="T3" fmla="*/ 2147483647 h 208"/>
              <a:gd name="T4" fmla="*/ 2147483647 w 96"/>
              <a:gd name="T5" fmla="*/ 2147483647 h 208"/>
              <a:gd name="T6" fmla="*/ 2147483647 w 96"/>
              <a:gd name="T7" fmla="*/ 2147483647 h 208"/>
              <a:gd name="T8" fmla="*/ 2147483647 w 96"/>
              <a:gd name="T9" fmla="*/ 2147483647 h 208"/>
              <a:gd name="T10" fmla="*/ 2147483647 w 96"/>
              <a:gd name="T11" fmla="*/ 2147483647 h 208"/>
              <a:gd name="T12" fmla="*/ 2147483647 w 96"/>
              <a:gd name="T13" fmla="*/ 2147483647 h 208"/>
              <a:gd name="T14" fmla="*/ 2147483647 w 96"/>
              <a:gd name="T15" fmla="*/ 0 h 208"/>
              <a:gd name="T16" fmla="*/ 2147483647 w 96"/>
              <a:gd name="T17" fmla="*/ 2147483647 h 208"/>
              <a:gd name="T18" fmla="*/ 2147483647 w 96"/>
              <a:gd name="T19" fmla="*/ 2147483647 h 208"/>
              <a:gd name="T20" fmla="*/ 2147483647 w 96"/>
              <a:gd name="T21" fmla="*/ 2147483647 h 208"/>
              <a:gd name="T22" fmla="*/ 2147483647 w 96"/>
              <a:gd name="T23" fmla="*/ 2147483647 h 208"/>
              <a:gd name="T24" fmla="*/ 2147483647 w 96"/>
              <a:gd name="T25" fmla="*/ 2147483647 h 208"/>
              <a:gd name="T26" fmla="*/ 2147483647 w 96"/>
              <a:gd name="T27" fmla="*/ 2147483647 h 208"/>
              <a:gd name="T28" fmla="*/ 2147483647 w 96"/>
              <a:gd name="T29" fmla="*/ 2147483647 h 208"/>
              <a:gd name="T30" fmla="*/ 2147483647 w 96"/>
              <a:gd name="T31" fmla="*/ 2147483647 h 208"/>
              <a:gd name="T32" fmla="*/ 2147483647 w 96"/>
              <a:gd name="T33" fmla="*/ 2147483647 h 208"/>
              <a:gd name="T34" fmla="*/ 2147483647 w 96"/>
              <a:gd name="T35" fmla="*/ 2147483647 h 208"/>
              <a:gd name="T36" fmla="*/ 2147483647 w 96"/>
              <a:gd name="T37" fmla="*/ 2147483647 h 208"/>
              <a:gd name="T38" fmla="*/ 2147483647 w 96"/>
              <a:gd name="T39" fmla="*/ 2147483647 h 208"/>
              <a:gd name="T40" fmla="*/ 2147483647 w 96"/>
              <a:gd name="T41" fmla="*/ 2147483647 h 208"/>
              <a:gd name="T42" fmla="*/ 2147483647 w 96"/>
              <a:gd name="T43" fmla="*/ 2147483647 h 208"/>
              <a:gd name="T44" fmla="*/ 2147483647 w 96"/>
              <a:gd name="T45" fmla="*/ 2147483647 h 208"/>
              <a:gd name="T46" fmla="*/ 2147483647 w 96"/>
              <a:gd name="T47" fmla="*/ 2147483647 h 208"/>
              <a:gd name="T48" fmla="*/ 2147483647 w 96"/>
              <a:gd name="T49" fmla="*/ 2147483647 h 208"/>
              <a:gd name="T50" fmla="*/ 2147483647 w 96"/>
              <a:gd name="T51" fmla="*/ 2147483647 h 208"/>
              <a:gd name="T52" fmla="*/ 2147483647 w 96"/>
              <a:gd name="T53" fmla="*/ 2147483647 h 208"/>
              <a:gd name="T54" fmla="*/ 2147483647 w 96"/>
              <a:gd name="T55" fmla="*/ 2147483647 h 208"/>
              <a:gd name="T56" fmla="*/ 2147483647 w 96"/>
              <a:gd name="T57" fmla="*/ 2147483647 h 208"/>
              <a:gd name="T58" fmla="*/ 2147483647 w 96"/>
              <a:gd name="T59" fmla="*/ 2147483647 h 208"/>
              <a:gd name="T60" fmla="*/ 2147483647 w 96"/>
              <a:gd name="T61" fmla="*/ 2147483647 h 208"/>
              <a:gd name="T62" fmla="*/ 2147483647 w 96"/>
              <a:gd name="T63" fmla="*/ 2147483647 h 208"/>
              <a:gd name="T64" fmla="*/ 2147483647 w 96"/>
              <a:gd name="T65" fmla="*/ 2147483647 h 2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6" h="208">
                <a:moveTo>
                  <a:pt x="0" y="115"/>
                </a:moveTo>
                <a:lnTo>
                  <a:pt x="3" y="109"/>
                </a:lnTo>
                <a:lnTo>
                  <a:pt x="5" y="104"/>
                </a:lnTo>
                <a:lnTo>
                  <a:pt x="9" y="96"/>
                </a:lnTo>
                <a:lnTo>
                  <a:pt x="13" y="88"/>
                </a:lnTo>
                <a:lnTo>
                  <a:pt x="16" y="77"/>
                </a:lnTo>
                <a:lnTo>
                  <a:pt x="19" y="67"/>
                </a:lnTo>
                <a:lnTo>
                  <a:pt x="21" y="56"/>
                </a:lnTo>
                <a:lnTo>
                  <a:pt x="23" y="45"/>
                </a:lnTo>
                <a:lnTo>
                  <a:pt x="24" y="36"/>
                </a:lnTo>
                <a:lnTo>
                  <a:pt x="25" y="26"/>
                </a:lnTo>
                <a:lnTo>
                  <a:pt x="28" y="17"/>
                </a:lnTo>
                <a:lnTo>
                  <a:pt x="29" y="10"/>
                </a:lnTo>
                <a:lnTo>
                  <a:pt x="32" y="5"/>
                </a:lnTo>
                <a:lnTo>
                  <a:pt x="35" y="1"/>
                </a:lnTo>
                <a:lnTo>
                  <a:pt x="36" y="0"/>
                </a:lnTo>
                <a:lnTo>
                  <a:pt x="37" y="0"/>
                </a:lnTo>
                <a:lnTo>
                  <a:pt x="40" y="1"/>
                </a:lnTo>
                <a:lnTo>
                  <a:pt x="41" y="2"/>
                </a:lnTo>
                <a:lnTo>
                  <a:pt x="44" y="4"/>
                </a:lnTo>
                <a:lnTo>
                  <a:pt x="45" y="6"/>
                </a:lnTo>
                <a:lnTo>
                  <a:pt x="48" y="10"/>
                </a:lnTo>
                <a:lnTo>
                  <a:pt x="50" y="14"/>
                </a:lnTo>
                <a:lnTo>
                  <a:pt x="52" y="18"/>
                </a:lnTo>
                <a:lnTo>
                  <a:pt x="54" y="22"/>
                </a:lnTo>
                <a:lnTo>
                  <a:pt x="55" y="28"/>
                </a:lnTo>
                <a:lnTo>
                  <a:pt x="56" y="33"/>
                </a:lnTo>
                <a:lnTo>
                  <a:pt x="58" y="38"/>
                </a:lnTo>
                <a:lnTo>
                  <a:pt x="62" y="56"/>
                </a:lnTo>
                <a:lnTo>
                  <a:pt x="63" y="72"/>
                </a:lnTo>
                <a:lnTo>
                  <a:pt x="64" y="88"/>
                </a:lnTo>
                <a:lnTo>
                  <a:pt x="66" y="103"/>
                </a:lnTo>
                <a:lnTo>
                  <a:pt x="68" y="121"/>
                </a:lnTo>
                <a:lnTo>
                  <a:pt x="72" y="139"/>
                </a:lnTo>
                <a:lnTo>
                  <a:pt x="76" y="160"/>
                </a:lnTo>
                <a:lnTo>
                  <a:pt x="76" y="163"/>
                </a:lnTo>
                <a:lnTo>
                  <a:pt x="76" y="166"/>
                </a:lnTo>
                <a:lnTo>
                  <a:pt x="76" y="168"/>
                </a:lnTo>
                <a:lnTo>
                  <a:pt x="78" y="171"/>
                </a:lnTo>
                <a:lnTo>
                  <a:pt x="78" y="174"/>
                </a:lnTo>
                <a:lnTo>
                  <a:pt x="78" y="178"/>
                </a:lnTo>
                <a:lnTo>
                  <a:pt x="78" y="180"/>
                </a:lnTo>
                <a:lnTo>
                  <a:pt x="78" y="183"/>
                </a:lnTo>
                <a:lnTo>
                  <a:pt x="78" y="186"/>
                </a:lnTo>
                <a:lnTo>
                  <a:pt x="79" y="188"/>
                </a:lnTo>
                <a:lnTo>
                  <a:pt x="79" y="190"/>
                </a:lnTo>
                <a:lnTo>
                  <a:pt x="79" y="192"/>
                </a:lnTo>
                <a:lnTo>
                  <a:pt x="79" y="195"/>
                </a:lnTo>
                <a:lnTo>
                  <a:pt x="79" y="198"/>
                </a:lnTo>
                <a:lnTo>
                  <a:pt x="79" y="199"/>
                </a:lnTo>
                <a:lnTo>
                  <a:pt x="79" y="200"/>
                </a:lnTo>
                <a:lnTo>
                  <a:pt x="79" y="203"/>
                </a:lnTo>
                <a:lnTo>
                  <a:pt x="80" y="204"/>
                </a:lnTo>
                <a:lnTo>
                  <a:pt x="80" y="206"/>
                </a:lnTo>
                <a:lnTo>
                  <a:pt x="80" y="207"/>
                </a:lnTo>
                <a:lnTo>
                  <a:pt x="80" y="208"/>
                </a:lnTo>
                <a:lnTo>
                  <a:pt x="82" y="206"/>
                </a:lnTo>
                <a:lnTo>
                  <a:pt x="82" y="199"/>
                </a:lnTo>
                <a:lnTo>
                  <a:pt x="83" y="191"/>
                </a:lnTo>
                <a:lnTo>
                  <a:pt x="84" y="180"/>
                </a:lnTo>
                <a:lnTo>
                  <a:pt x="86" y="168"/>
                </a:lnTo>
                <a:lnTo>
                  <a:pt x="87" y="156"/>
                </a:lnTo>
                <a:lnTo>
                  <a:pt x="90" y="144"/>
                </a:lnTo>
                <a:lnTo>
                  <a:pt x="91" y="132"/>
                </a:lnTo>
                <a:lnTo>
                  <a:pt x="94" y="123"/>
                </a:lnTo>
                <a:lnTo>
                  <a:pt x="95" y="119"/>
                </a:lnTo>
                <a:lnTo>
                  <a:pt x="96" y="115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2" name="Freeform 801"/>
          <p:cNvSpPr>
            <a:spLocks/>
          </p:cNvSpPr>
          <p:nvPr/>
        </p:nvSpPr>
        <p:spPr bwMode="auto">
          <a:xfrm>
            <a:off x="4116388" y="4795838"/>
            <a:ext cx="92075" cy="150812"/>
          </a:xfrm>
          <a:custGeom>
            <a:avLst/>
            <a:gdLst>
              <a:gd name="T0" fmla="*/ 2147483647 w 175"/>
              <a:gd name="T1" fmla="*/ 2147483647 h 285"/>
              <a:gd name="T2" fmla="*/ 2147483647 w 175"/>
              <a:gd name="T3" fmla="*/ 2147483647 h 285"/>
              <a:gd name="T4" fmla="*/ 2147483647 w 175"/>
              <a:gd name="T5" fmla="*/ 2147483647 h 285"/>
              <a:gd name="T6" fmla="*/ 2147483647 w 175"/>
              <a:gd name="T7" fmla="*/ 2147483647 h 285"/>
              <a:gd name="T8" fmla="*/ 2147483647 w 175"/>
              <a:gd name="T9" fmla="*/ 2147483647 h 285"/>
              <a:gd name="T10" fmla="*/ 2147483647 w 175"/>
              <a:gd name="T11" fmla="*/ 2147483647 h 285"/>
              <a:gd name="T12" fmla="*/ 2147483647 w 175"/>
              <a:gd name="T13" fmla="*/ 2147483647 h 285"/>
              <a:gd name="T14" fmla="*/ 2147483647 w 175"/>
              <a:gd name="T15" fmla="*/ 2147483647 h 285"/>
              <a:gd name="T16" fmla="*/ 2147483647 w 175"/>
              <a:gd name="T17" fmla="*/ 2147483647 h 285"/>
              <a:gd name="T18" fmla="*/ 2147483647 w 175"/>
              <a:gd name="T19" fmla="*/ 2147483647 h 285"/>
              <a:gd name="T20" fmla="*/ 2147483647 w 175"/>
              <a:gd name="T21" fmla="*/ 2147483647 h 285"/>
              <a:gd name="T22" fmla="*/ 2147483647 w 175"/>
              <a:gd name="T23" fmla="*/ 2147483647 h 285"/>
              <a:gd name="T24" fmla="*/ 2147483647 w 175"/>
              <a:gd name="T25" fmla="*/ 2147483647 h 285"/>
              <a:gd name="T26" fmla="*/ 2147483647 w 175"/>
              <a:gd name="T27" fmla="*/ 0 h 285"/>
              <a:gd name="T28" fmla="*/ 2147483647 w 175"/>
              <a:gd name="T29" fmla="*/ 2147483647 h 285"/>
              <a:gd name="T30" fmla="*/ 2147483647 w 175"/>
              <a:gd name="T31" fmla="*/ 2147483647 h 285"/>
              <a:gd name="T32" fmla="*/ 2147483647 w 175"/>
              <a:gd name="T33" fmla="*/ 2147483647 h 285"/>
              <a:gd name="T34" fmla="*/ 2147483647 w 175"/>
              <a:gd name="T35" fmla="*/ 2147483647 h 285"/>
              <a:gd name="T36" fmla="*/ 2147483647 w 175"/>
              <a:gd name="T37" fmla="*/ 2147483647 h 285"/>
              <a:gd name="T38" fmla="*/ 2147483647 w 175"/>
              <a:gd name="T39" fmla="*/ 2147483647 h 285"/>
              <a:gd name="T40" fmla="*/ 2147483647 w 175"/>
              <a:gd name="T41" fmla="*/ 2147483647 h 285"/>
              <a:gd name="T42" fmla="*/ 2147483647 w 175"/>
              <a:gd name="T43" fmla="*/ 2147483647 h 285"/>
              <a:gd name="T44" fmla="*/ 2147483647 w 175"/>
              <a:gd name="T45" fmla="*/ 2147483647 h 285"/>
              <a:gd name="T46" fmla="*/ 2147483647 w 175"/>
              <a:gd name="T47" fmla="*/ 2147483647 h 285"/>
              <a:gd name="T48" fmla="*/ 2147483647 w 175"/>
              <a:gd name="T49" fmla="*/ 2147483647 h 285"/>
              <a:gd name="T50" fmla="*/ 2147483647 w 175"/>
              <a:gd name="T51" fmla="*/ 2147483647 h 285"/>
              <a:gd name="T52" fmla="*/ 2147483647 w 175"/>
              <a:gd name="T53" fmla="*/ 2147483647 h 285"/>
              <a:gd name="T54" fmla="*/ 2147483647 w 175"/>
              <a:gd name="T55" fmla="*/ 2147483647 h 285"/>
              <a:gd name="T56" fmla="*/ 2147483647 w 175"/>
              <a:gd name="T57" fmla="*/ 2147483647 h 285"/>
              <a:gd name="T58" fmla="*/ 2147483647 w 175"/>
              <a:gd name="T59" fmla="*/ 2147483647 h 285"/>
              <a:gd name="T60" fmla="*/ 2147483647 w 175"/>
              <a:gd name="T61" fmla="*/ 2147483647 h 285"/>
              <a:gd name="T62" fmla="*/ 2147483647 w 175"/>
              <a:gd name="T63" fmla="*/ 2147483647 h 285"/>
              <a:gd name="T64" fmla="*/ 2147483647 w 175"/>
              <a:gd name="T65" fmla="*/ 2147483647 h 285"/>
              <a:gd name="T66" fmla="*/ 2147483647 w 175"/>
              <a:gd name="T67" fmla="*/ 2147483647 h 2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5" h="285">
                <a:moveTo>
                  <a:pt x="0" y="149"/>
                </a:moveTo>
                <a:lnTo>
                  <a:pt x="2" y="139"/>
                </a:lnTo>
                <a:lnTo>
                  <a:pt x="6" y="130"/>
                </a:lnTo>
                <a:lnTo>
                  <a:pt x="10" y="119"/>
                </a:lnTo>
                <a:lnTo>
                  <a:pt x="14" y="109"/>
                </a:lnTo>
                <a:lnTo>
                  <a:pt x="20" y="98"/>
                </a:lnTo>
                <a:lnTo>
                  <a:pt x="27" y="89"/>
                </a:lnTo>
                <a:lnTo>
                  <a:pt x="33" y="76"/>
                </a:lnTo>
                <a:lnTo>
                  <a:pt x="41" y="64"/>
                </a:lnTo>
                <a:lnTo>
                  <a:pt x="49" y="51"/>
                </a:lnTo>
                <a:lnTo>
                  <a:pt x="56" y="39"/>
                </a:lnTo>
                <a:lnTo>
                  <a:pt x="57" y="36"/>
                </a:lnTo>
                <a:lnTo>
                  <a:pt x="59" y="34"/>
                </a:lnTo>
                <a:lnTo>
                  <a:pt x="59" y="31"/>
                </a:lnTo>
                <a:lnTo>
                  <a:pt x="60" y="28"/>
                </a:lnTo>
                <a:lnTo>
                  <a:pt x="61" y="26"/>
                </a:lnTo>
                <a:lnTo>
                  <a:pt x="63" y="23"/>
                </a:lnTo>
                <a:lnTo>
                  <a:pt x="64" y="20"/>
                </a:lnTo>
                <a:lnTo>
                  <a:pt x="64" y="16"/>
                </a:lnTo>
                <a:lnTo>
                  <a:pt x="65" y="14"/>
                </a:lnTo>
                <a:lnTo>
                  <a:pt x="67" y="11"/>
                </a:lnTo>
                <a:lnTo>
                  <a:pt x="67" y="8"/>
                </a:lnTo>
                <a:lnTo>
                  <a:pt x="68" y="7"/>
                </a:lnTo>
                <a:lnTo>
                  <a:pt x="68" y="4"/>
                </a:lnTo>
                <a:lnTo>
                  <a:pt x="69" y="3"/>
                </a:lnTo>
                <a:lnTo>
                  <a:pt x="69" y="2"/>
                </a:lnTo>
                <a:lnTo>
                  <a:pt x="71" y="0"/>
                </a:lnTo>
                <a:lnTo>
                  <a:pt x="72" y="0"/>
                </a:lnTo>
                <a:lnTo>
                  <a:pt x="73" y="7"/>
                </a:lnTo>
                <a:lnTo>
                  <a:pt x="73" y="19"/>
                </a:lnTo>
                <a:lnTo>
                  <a:pt x="75" y="34"/>
                </a:lnTo>
                <a:lnTo>
                  <a:pt x="76" y="50"/>
                </a:lnTo>
                <a:lnTo>
                  <a:pt x="76" y="64"/>
                </a:lnTo>
                <a:lnTo>
                  <a:pt x="77" y="78"/>
                </a:lnTo>
                <a:lnTo>
                  <a:pt x="79" y="91"/>
                </a:lnTo>
                <a:lnTo>
                  <a:pt x="80" y="103"/>
                </a:lnTo>
                <a:lnTo>
                  <a:pt x="85" y="137"/>
                </a:lnTo>
                <a:lnTo>
                  <a:pt x="91" y="167"/>
                </a:lnTo>
                <a:lnTo>
                  <a:pt x="96" y="198"/>
                </a:lnTo>
                <a:lnTo>
                  <a:pt x="97" y="206"/>
                </a:lnTo>
                <a:lnTo>
                  <a:pt x="99" y="214"/>
                </a:lnTo>
                <a:lnTo>
                  <a:pt x="100" y="222"/>
                </a:lnTo>
                <a:lnTo>
                  <a:pt x="101" y="230"/>
                </a:lnTo>
                <a:lnTo>
                  <a:pt x="103" y="240"/>
                </a:lnTo>
                <a:lnTo>
                  <a:pt x="106" y="249"/>
                </a:lnTo>
                <a:lnTo>
                  <a:pt x="107" y="258"/>
                </a:lnTo>
                <a:lnTo>
                  <a:pt x="108" y="268"/>
                </a:lnTo>
                <a:lnTo>
                  <a:pt x="110" y="276"/>
                </a:lnTo>
                <a:lnTo>
                  <a:pt x="111" y="281"/>
                </a:lnTo>
                <a:lnTo>
                  <a:pt x="114" y="285"/>
                </a:lnTo>
                <a:lnTo>
                  <a:pt x="115" y="285"/>
                </a:lnTo>
                <a:lnTo>
                  <a:pt x="116" y="282"/>
                </a:lnTo>
                <a:lnTo>
                  <a:pt x="119" y="280"/>
                </a:lnTo>
                <a:lnTo>
                  <a:pt x="120" y="274"/>
                </a:lnTo>
                <a:lnTo>
                  <a:pt x="123" y="270"/>
                </a:lnTo>
                <a:lnTo>
                  <a:pt x="124" y="265"/>
                </a:lnTo>
                <a:lnTo>
                  <a:pt x="127" y="260"/>
                </a:lnTo>
                <a:lnTo>
                  <a:pt x="130" y="254"/>
                </a:lnTo>
                <a:lnTo>
                  <a:pt x="132" y="250"/>
                </a:lnTo>
                <a:lnTo>
                  <a:pt x="134" y="245"/>
                </a:lnTo>
                <a:lnTo>
                  <a:pt x="136" y="241"/>
                </a:lnTo>
                <a:lnTo>
                  <a:pt x="139" y="236"/>
                </a:lnTo>
                <a:lnTo>
                  <a:pt x="147" y="221"/>
                </a:lnTo>
                <a:lnTo>
                  <a:pt x="155" y="206"/>
                </a:lnTo>
                <a:lnTo>
                  <a:pt x="163" y="190"/>
                </a:lnTo>
                <a:lnTo>
                  <a:pt x="167" y="181"/>
                </a:lnTo>
                <a:lnTo>
                  <a:pt x="170" y="170"/>
                </a:lnTo>
                <a:lnTo>
                  <a:pt x="172" y="159"/>
                </a:lnTo>
                <a:lnTo>
                  <a:pt x="175" y="149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3" name="Line 802"/>
          <p:cNvSpPr>
            <a:spLocks noChangeShapeType="1"/>
          </p:cNvSpPr>
          <p:nvPr/>
        </p:nvSpPr>
        <p:spPr bwMode="auto">
          <a:xfrm>
            <a:off x="4611688" y="4875213"/>
            <a:ext cx="3238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4" name="Line 803"/>
          <p:cNvSpPr>
            <a:spLocks noChangeShapeType="1"/>
          </p:cNvSpPr>
          <p:nvPr/>
        </p:nvSpPr>
        <p:spPr bwMode="auto">
          <a:xfrm>
            <a:off x="4208463" y="4875213"/>
            <a:ext cx="3524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5" name="Line 804"/>
          <p:cNvSpPr>
            <a:spLocks noChangeShapeType="1"/>
          </p:cNvSpPr>
          <p:nvPr/>
        </p:nvSpPr>
        <p:spPr bwMode="auto">
          <a:xfrm flipH="1">
            <a:off x="2133600" y="2114550"/>
            <a:ext cx="199866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6" name="Line 805"/>
          <p:cNvSpPr>
            <a:spLocks noChangeShapeType="1"/>
          </p:cNvSpPr>
          <p:nvPr/>
        </p:nvSpPr>
        <p:spPr bwMode="auto">
          <a:xfrm flipV="1">
            <a:off x="3159125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7" name="Line 806"/>
          <p:cNvSpPr>
            <a:spLocks noChangeShapeType="1"/>
          </p:cNvSpPr>
          <p:nvPr/>
        </p:nvSpPr>
        <p:spPr bwMode="auto">
          <a:xfrm>
            <a:off x="3268663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8" name="Line 807"/>
          <p:cNvSpPr>
            <a:spLocks noChangeShapeType="1"/>
          </p:cNvSpPr>
          <p:nvPr/>
        </p:nvSpPr>
        <p:spPr bwMode="auto">
          <a:xfrm flipV="1">
            <a:off x="3444875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9" name="Line 808"/>
          <p:cNvSpPr>
            <a:spLocks noChangeShapeType="1"/>
          </p:cNvSpPr>
          <p:nvPr/>
        </p:nvSpPr>
        <p:spPr bwMode="auto">
          <a:xfrm>
            <a:off x="3554413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0" name="Line 809"/>
          <p:cNvSpPr>
            <a:spLocks noChangeShapeType="1"/>
          </p:cNvSpPr>
          <p:nvPr/>
        </p:nvSpPr>
        <p:spPr bwMode="auto">
          <a:xfrm flipV="1">
            <a:off x="3730625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1" name="Line 810"/>
          <p:cNvSpPr>
            <a:spLocks noChangeShapeType="1"/>
          </p:cNvSpPr>
          <p:nvPr/>
        </p:nvSpPr>
        <p:spPr bwMode="auto">
          <a:xfrm>
            <a:off x="3840163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2" name="Line 811"/>
          <p:cNvSpPr>
            <a:spLocks noChangeShapeType="1"/>
          </p:cNvSpPr>
          <p:nvPr/>
        </p:nvSpPr>
        <p:spPr bwMode="auto">
          <a:xfrm flipV="1">
            <a:off x="4016375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3" name="Line 812"/>
          <p:cNvSpPr>
            <a:spLocks noChangeShapeType="1"/>
          </p:cNvSpPr>
          <p:nvPr/>
        </p:nvSpPr>
        <p:spPr bwMode="auto">
          <a:xfrm flipH="1">
            <a:off x="3987800" y="2125663"/>
            <a:ext cx="92075" cy="117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4" name="Line 813"/>
          <p:cNvSpPr>
            <a:spLocks noChangeShapeType="1"/>
          </p:cNvSpPr>
          <p:nvPr/>
        </p:nvSpPr>
        <p:spPr bwMode="auto">
          <a:xfrm flipH="1">
            <a:off x="3949700" y="2125663"/>
            <a:ext cx="66675" cy="85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5" name="Line 814"/>
          <p:cNvSpPr>
            <a:spLocks noChangeShapeType="1"/>
          </p:cNvSpPr>
          <p:nvPr/>
        </p:nvSpPr>
        <p:spPr bwMode="auto">
          <a:xfrm flipH="1">
            <a:off x="3906838" y="2125663"/>
            <a:ext cx="42862" cy="523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6" name="Line 815"/>
          <p:cNvSpPr>
            <a:spLocks noChangeShapeType="1"/>
          </p:cNvSpPr>
          <p:nvPr/>
        </p:nvSpPr>
        <p:spPr bwMode="auto">
          <a:xfrm>
            <a:off x="3822700" y="2147888"/>
            <a:ext cx="147638" cy="117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7" name="Line 816"/>
          <p:cNvSpPr>
            <a:spLocks noChangeShapeType="1"/>
          </p:cNvSpPr>
          <p:nvPr/>
        </p:nvSpPr>
        <p:spPr bwMode="auto">
          <a:xfrm>
            <a:off x="3798888" y="2178050"/>
            <a:ext cx="109537" cy="873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8" name="Line 817"/>
          <p:cNvSpPr>
            <a:spLocks noChangeShapeType="1"/>
          </p:cNvSpPr>
          <p:nvPr/>
        </p:nvSpPr>
        <p:spPr bwMode="auto">
          <a:xfrm>
            <a:off x="3773488" y="2211388"/>
            <a:ext cx="66675" cy="539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9" name="Line 818"/>
          <p:cNvSpPr>
            <a:spLocks noChangeShapeType="1"/>
          </p:cNvSpPr>
          <p:nvPr/>
        </p:nvSpPr>
        <p:spPr bwMode="auto">
          <a:xfrm flipH="1">
            <a:off x="3705225" y="2125663"/>
            <a:ext cx="93663" cy="1190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0" name="Line 819"/>
          <p:cNvSpPr>
            <a:spLocks noChangeShapeType="1"/>
          </p:cNvSpPr>
          <p:nvPr/>
        </p:nvSpPr>
        <p:spPr bwMode="auto">
          <a:xfrm flipH="1">
            <a:off x="3675063" y="2125663"/>
            <a:ext cx="76200" cy="95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1" name="Line 820"/>
          <p:cNvSpPr>
            <a:spLocks noChangeShapeType="1"/>
          </p:cNvSpPr>
          <p:nvPr/>
        </p:nvSpPr>
        <p:spPr bwMode="auto">
          <a:xfrm flipH="1">
            <a:off x="3644900" y="2125663"/>
            <a:ext cx="44450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2" name="Line 821"/>
          <p:cNvSpPr>
            <a:spLocks noChangeShapeType="1"/>
          </p:cNvSpPr>
          <p:nvPr/>
        </p:nvSpPr>
        <p:spPr bwMode="auto">
          <a:xfrm flipH="1">
            <a:off x="3602038" y="2125663"/>
            <a:ext cx="30162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3" name="Line 822"/>
          <p:cNvSpPr>
            <a:spLocks noChangeShapeType="1"/>
          </p:cNvSpPr>
          <p:nvPr/>
        </p:nvSpPr>
        <p:spPr bwMode="auto">
          <a:xfrm>
            <a:off x="3535363" y="2151063"/>
            <a:ext cx="144462" cy="1143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4" name="Line 823"/>
          <p:cNvSpPr>
            <a:spLocks noChangeShapeType="1"/>
          </p:cNvSpPr>
          <p:nvPr/>
        </p:nvSpPr>
        <p:spPr bwMode="auto">
          <a:xfrm>
            <a:off x="3513138" y="2179638"/>
            <a:ext cx="107950" cy="85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5" name="Line 824"/>
          <p:cNvSpPr>
            <a:spLocks noChangeShapeType="1"/>
          </p:cNvSpPr>
          <p:nvPr/>
        </p:nvSpPr>
        <p:spPr bwMode="auto">
          <a:xfrm>
            <a:off x="3487738" y="2211388"/>
            <a:ext cx="66675" cy="539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6" name="Line 825"/>
          <p:cNvSpPr>
            <a:spLocks noChangeShapeType="1"/>
          </p:cNvSpPr>
          <p:nvPr/>
        </p:nvSpPr>
        <p:spPr bwMode="auto">
          <a:xfrm flipH="1">
            <a:off x="3419475" y="2125663"/>
            <a:ext cx="93663" cy="1190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7" name="Line 826"/>
          <p:cNvSpPr>
            <a:spLocks noChangeShapeType="1"/>
          </p:cNvSpPr>
          <p:nvPr/>
        </p:nvSpPr>
        <p:spPr bwMode="auto">
          <a:xfrm flipH="1">
            <a:off x="3387725" y="2125663"/>
            <a:ext cx="74613" cy="95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8" name="Line 827"/>
          <p:cNvSpPr>
            <a:spLocks noChangeShapeType="1"/>
          </p:cNvSpPr>
          <p:nvPr/>
        </p:nvSpPr>
        <p:spPr bwMode="auto">
          <a:xfrm flipH="1">
            <a:off x="3357563" y="2125663"/>
            <a:ext cx="46037" cy="698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9" name="Line 828"/>
          <p:cNvSpPr>
            <a:spLocks noChangeShapeType="1"/>
          </p:cNvSpPr>
          <p:nvPr/>
        </p:nvSpPr>
        <p:spPr bwMode="auto">
          <a:xfrm flipH="1">
            <a:off x="3324225" y="2125663"/>
            <a:ext cx="33338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0" name="Line 829"/>
          <p:cNvSpPr>
            <a:spLocks noChangeShapeType="1"/>
          </p:cNvSpPr>
          <p:nvPr/>
        </p:nvSpPr>
        <p:spPr bwMode="auto">
          <a:xfrm>
            <a:off x="3251200" y="2149475"/>
            <a:ext cx="146050" cy="1158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1" name="Line 830"/>
          <p:cNvSpPr>
            <a:spLocks noChangeShapeType="1"/>
          </p:cNvSpPr>
          <p:nvPr/>
        </p:nvSpPr>
        <p:spPr bwMode="auto">
          <a:xfrm>
            <a:off x="3225800" y="2181225"/>
            <a:ext cx="106363" cy="84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2" name="Line 831"/>
          <p:cNvSpPr>
            <a:spLocks noChangeShapeType="1"/>
          </p:cNvSpPr>
          <p:nvPr/>
        </p:nvSpPr>
        <p:spPr bwMode="auto">
          <a:xfrm>
            <a:off x="3198813" y="2216150"/>
            <a:ext cx="61912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3" name="Line 832"/>
          <p:cNvSpPr>
            <a:spLocks noChangeShapeType="1"/>
          </p:cNvSpPr>
          <p:nvPr/>
        </p:nvSpPr>
        <p:spPr bwMode="auto">
          <a:xfrm flipV="1">
            <a:off x="2247900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4" name="Line 833"/>
          <p:cNvSpPr>
            <a:spLocks noChangeShapeType="1"/>
          </p:cNvSpPr>
          <p:nvPr/>
        </p:nvSpPr>
        <p:spPr bwMode="auto">
          <a:xfrm>
            <a:off x="2357438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5" name="Line 834"/>
          <p:cNvSpPr>
            <a:spLocks noChangeShapeType="1"/>
          </p:cNvSpPr>
          <p:nvPr/>
        </p:nvSpPr>
        <p:spPr bwMode="auto">
          <a:xfrm flipV="1">
            <a:off x="2533650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6" name="Line 835"/>
          <p:cNvSpPr>
            <a:spLocks noChangeShapeType="1"/>
          </p:cNvSpPr>
          <p:nvPr/>
        </p:nvSpPr>
        <p:spPr bwMode="auto">
          <a:xfrm>
            <a:off x="2643188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7" name="Line 836"/>
          <p:cNvSpPr>
            <a:spLocks noChangeShapeType="1"/>
          </p:cNvSpPr>
          <p:nvPr/>
        </p:nvSpPr>
        <p:spPr bwMode="auto">
          <a:xfrm flipV="1">
            <a:off x="2819400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8" name="Line 837"/>
          <p:cNvSpPr>
            <a:spLocks noChangeShapeType="1"/>
          </p:cNvSpPr>
          <p:nvPr/>
        </p:nvSpPr>
        <p:spPr bwMode="auto">
          <a:xfrm>
            <a:off x="2928938" y="2125663"/>
            <a:ext cx="176212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9" name="Line 838"/>
          <p:cNvSpPr>
            <a:spLocks noChangeShapeType="1"/>
          </p:cNvSpPr>
          <p:nvPr/>
        </p:nvSpPr>
        <p:spPr bwMode="auto">
          <a:xfrm flipV="1">
            <a:off x="3105150" y="2125663"/>
            <a:ext cx="10953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0" name="Line 839"/>
          <p:cNvSpPr>
            <a:spLocks noChangeShapeType="1"/>
          </p:cNvSpPr>
          <p:nvPr/>
        </p:nvSpPr>
        <p:spPr bwMode="auto">
          <a:xfrm flipH="1">
            <a:off x="3076575" y="2125663"/>
            <a:ext cx="92075" cy="117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1" name="Line 840"/>
          <p:cNvSpPr>
            <a:spLocks noChangeShapeType="1"/>
          </p:cNvSpPr>
          <p:nvPr/>
        </p:nvSpPr>
        <p:spPr bwMode="auto">
          <a:xfrm flipH="1">
            <a:off x="3036888" y="2125663"/>
            <a:ext cx="68262" cy="85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2" name="Line 841"/>
          <p:cNvSpPr>
            <a:spLocks noChangeShapeType="1"/>
          </p:cNvSpPr>
          <p:nvPr/>
        </p:nvSpPr>
        <p:spPr bwMode="auto">
          <a:xfrm flipH="1">
            <a:off x="2995613" y="2125663"/>
            <a:ext cx="41275" cy="523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3" name="Line 842"/>
          <p:cNvSpPr>
            <a:spLocks noChangeShapeType="1"/>
          </p:cNvSpPr>
          <p:nvPr/>
        </p:nvSpPr>
        <p:spPr bwMode="auto">
          <a:xfrm>
            <a:off x="2911475" y="2147888"/>
            <a:ext cx="147638" cy="1174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4" name="Line 843"/>
          <p:cNvSpPr>
            <a:spLocks noChangeShapeType="1"/>
          </p:cNvSpPr>
          <p:nvPr/>
        </p:nvSpPr>
        <p:spPr bwMode="auto">
          <a:xfrm>
            <a:off x="2887663" y="2178050"/>
            <a:ext cx="109537" cy="873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5" name="Line 844"/>
          <p:cNvSpPr>
            <a:spLocks noChangeShapeType="1"/>
          </p:cNvSpPr>
          <p:nvPr/>
        </p:nvSpPr>
        <p:spPr bwMode="auto">
          <a:xfrm>
            <a:off x="2862263" y="2211388"/>
            <a:ext cx="66675" cy="539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6" name="Line 845"/>
          <p:cNvSpPr>
            <a:spLocks noChangeShapeType="1"/>
          </p:cNvSpPr>
          <p:nvPr/>
        </p:nvSpPr>
        <p:spPr bwMode="auto">
          <a:xfrm flipH="1">
            <a:off x="2794000" y="2125663"/>
            <a:ext cx="93663" cy="1190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7" name="Line 846"/>
          <p:cNvSpPr>
            <a:spLocks noChangeShapeType="1"/>
          </p:cNvSpPr>
          <p:nvPr/>
        </p:nvSpPr>
        <p:spPr bwMode="auto">
          <a:xfrm flipH="1">
            <a:off x="2763838" y="2125663"/>
            <a:ext cx="76200" cy="95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8" name="Line 847"/>
          <p:cNvSpPr>
            <a:spLocks noChangeShapeType="1"/>
          </p:cNvSpPr>
          <p:nvPr/>
        </p:nvSpPr>
        <p:spPr bwMode="auto">
          <a:xfrm flipH="1">
            <a:off x="2733675" y="2125663"/>
            <a:ext cx="44450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9" name="Line 848"/>
          <p:cNvSpPr>
            <a:spLocks noChangeShapeType="1"/>
          </p:cNvSpPr>
          <p:nvPr/>
        </p:nvSpPr>
        <p:spPr bwMode="auto">
          <a:xfrm flipH="1">
            <a:off x="2690813" y="2125663"/>
            <a:ext cx="30162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0" name="Line 849"/>
          <p:cNvSpPr>
            <a:spLocks noChangeShapeType="1"/>
          </p:cNvSpPr>
          <p:nvPr/>
        </p:nvSpPr>
        <p:spPr bwMode="auto">
          <a:xfrm>
            <a:off x="2622550" y="2151063"/>
            <a:ext cx="144463" cy="1143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1" name="Line 850"/>
          <p:cNvSpPr>
            <a:spLocks noChangeShapeType="1"/>
          </p:cNvSpPr>
          <p:nvPr/>
        </p:nvSpPr>
        <p:spPr bwMode="auto">
          <a:xfrm>
            <a:off x="2601913" y="2179638"/>
            <a:ext cx="107950" cy="85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2" name="Line 851"/>
          <p:cNvSpPr>
            <a:spLocks noChangeShapeType="1"/>
          </p:cNvSpPr>
          <p:nvPr/>
        </p:nvSpPr>
        <p:spPr bwMode="auto">
          <a:xfrm>
            <a:off x="2576513" y="2211388"/>
            <a:ext cx="66675" cy="539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3" name="Line 852"/>
          <p:cNvSpPr>
            <a:spLocks noChangeShapeType="1"/>
          </p:cNvSpPr>
          <p:nvPr/>
        </p:nvSpPr>
        <p:spPr bwMode="auto">
          <a:xfrm flipH="1">
            <a:off x="2508250" y="2125663"/>
            <a:ext cx="93663" cy="1190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4" name="Line 853"/>
          <p:cNvSpPr>
            <a:spLocks noChangeShapeType="1"/>
          </p:cNvSpPr>
          <p:nvPr/>
        </p:nvSpPr>
        <p:spPr bwMode="auto">
          <a:xfrm flipH="1">
            <a:off x="2478088" y="2125663"/>
            <a:ext cx="73025" cy="95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5" name="Line 854"/>
          <p:cNvSpPr>
            <a:spLocks noChangeShapeType="1"/>
          </p:cNvSpPr>
          <p:nvPr/>
        </p:nvSpPr>
        <p:spPr bwMode="auto">
          <a:xfrm flipH="1">
            <a:off x="2446338" y="2125663"/>
            <a:ext cx="46037" cy="698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6" name="Line 855"/>
          <p:cNvSpPr>
            <a:spLocks noChangeShapeType="1"/>
          </p:cNvSpPr>
          <p:nvPr/>
        </p:nvSpPr>
        <p:spPr bwMode="auto">
          <a:xfrm flipH="1">
            <a:off x="2411413" y="2125663"/>
            <a:ext cx="34925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7" name="Line 856"/>
          <p:cNvSpPr>
            <a:spLocks noChangeShapeType="1"/>
          </p:cNvSpPr>
          <p:nvPr/>
        </p:nvSpPr>
        <p:spPr bwMode="auto">
          <a:xfrm>
            <a:off x="2339975" y="2149475"/>
            <a:ext cx="144463" cy="1158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8" name="Line 857"/>
          <p:cNvSpPr>
            <a:spLocks noChangeShapeType="1"/>
          </p:cNvSpPr>
          <p:nvPr/>
        </p:nvSpPr>
        <p:spPr bwMode="auto">
          <a:xfrm>
            <a:off x="2314575" y="2181225"/>
            <a:ext cx="106363" cy="841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9" name="Line 858"/>
          <p:cNvSpPr>
            <a:spLocks noChangeShapeType="1"/>
          </p:cNvSpPr>
          <p:nvPr/>
        </p:nvSpPr>
        <p:spPr bwMode="auto">
          <a:xfrm>
            <a:off x="2287588" y="2216150"/>
            <a:ext cx="61912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30" name="Rectangle 859"/>
          <p:cNvSpPr>
            <a:spLocks noChangeArrowheads="1"/>
          </p:cNvSpPr>
          <p:nvPr/>
        </p:nvSpPr>
        <p:spPr bwMode="auto">
          <a:xfrm>
            <a:off x="2714625" y="4954588"/>
            <a:ext cx="103822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T.T NAILING STRIP</a:t>
            </a:r>
            <a:endParaRPr lang="en-US" altLang="en-US"/>
          </a:p>
        </p:txBody>
      </p:sp>
      <p:sp>
        <p:nvSpPr>
          <p:cNvPr id="43131" name="Rectangle 860"/>
          <p:cNvSpPr>
            <a:spLocks noChangeArrowheads="1"/>
          </p:cNvSpPr>
          <p:nvPr/>
        </p:nvSpPr>
        <p:spPr bwMode="auto">
          <a:xfrm>
            <a:off x="2714625" y="5072063"/>
            <a:ext cx="93662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BOLTED TO PILE</a:t>
            </a:r>
            <a:endParaRPr lang="en-US" altLang="en-US"/>
          </a:p>
        </p:txBody>
      </p:sp>
      <p:sp>
        <p:nvSpPr>
          <p:cNvPr id="43132" name="Rectangle 861"/>
          <p:cNvSpPr>
            <a:spLocks noChangeArrowheads="1"/>
          </p:cNvSpPr>
          <p:nvPr/>
        </p:nvSpPr>
        <p:spPr bwMode="auto">
          <a:xfrm>
            <a:off x="2776538" y="3657600"/>
            <a:ext cx="788987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T.T PLANKING</a:t>
            </a:r>
            <a:endParaRPr lang="en-US" altLang="en-US"/>
          </a:p>
        </p:txBody>
      </p:sp>
      <p:sp>
        <p:nvSpPr>
          <p:cNvPr id="43133" name="Rectangle 862"/>
          <p:cNvSpPr>
            <a:spLocks noChangeArrowheads="1"/>
          </p:cNvSpPr>
          <p:nvPr/>
        </p:nvSpPr>
        <p:spPr bwMode="auto">
          <a:xfrm>
            <a:off x="2847975" y="2692400"/>
            <a:ext cx="8524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FILTER FABRIC</a:t>
            </a:r>
            <a:endParaRPr lang="en-US" altLang="en-US"/>
          </a:p>
        </p:txBody>
      </p:sp>
      <p:sp>
        <p:nvSpPr>
          <p:cNvPr id="43134" name="Rectangle 863"/>
          <p:cNvSpPr>
            <a:spLocks noChangeArrowheads="1"/>
          </p:cNvSpPr>
          <p:nvPr/>
        </p:nvSpPr>
        <p:spPr bwMode="auto">
          <a:xfrm>
            <a:off x="5114925" y="2420938"/>
            <a:ext cx="641350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SC GIRDER</a:t>
            </a:r>
            <a:endParaRPr lang="en-US" altLang="en-US"/>
          </a:p>
        </p:txBody>
      </p:sp>
      <p:sp>
        <p:nvSpPr>
          <p:cNvPr id="43135" name="Rectangle 864"/>
          <p:cNvSpPr>
            <a:spLocks noChangeArrowheads="1"/>
          </p:cNvSpPr>
          <p:nvPr/>
        </p:nvSpPr>
        <p:spPr bwMode="auto">
          <a:xfrm>
            <a:off x="3854450" y="1811338"/>
            <a:ext cx="423863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DOWEL</a:t>
            </a:r>
            <a:endParaRPr lang="en-US" altLang="en-US"/>
          </a:p>
        </p:txBody>
      </p:sp>
      <p:sp>
        <p:nvSpPr>
          <p:cNvPr id="43136" name="Rectangle 865"/>
          <p:cNvSpPr>
            <a:spLocks noChangeArrowheads="1"/>
          </p:cNvSpPr>
          <p:nvPr/>
        </p:nvSpPr>
        <p:spPr bwMode="auto">
          <a:xfrm>
            <a:off x="5113338" y="3244850"/>
            <a:ext cx="917575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NEOPRENE PAD</a:t>
            </a:r>
            <a:endParaRPr lang="en-US" altLang="en-US"/>
          </a:p>
        </p:txBody>
      </p:sp>
      <p:sp>
        <p:nvSpPr>
          <p:cNvPr id="43137" name="Rectangle 866"/>
          <p:cNvSpPr>
            <a:spLocks noChangeArrowheads="1"/>
          </p:cNvSpPr>
          <p:nvPr/>
        </p:nvSpPr>
        <p:spPr bwMode="auto">
          <a:xfrm>
            <a:off x="5445125" y="4994275"/>
            <a:ext cx="1411288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GALVANIZED STEEL PILE</a:t>
            </a:r>
            <a:endParaRPr lang="en-US" altLang="en-US"/>
          </a:p>
        </p:txBody>
      </p:sp>
      <p:sp>
        <p:nvSpPr>
          <p:cNvPr id="43138" name="Rectangle 867"/>
          <p:cNvSpPr>
            <a:spLocks noChangeArrowheads="1"/>
          </p:cNvSpPr>
          <p:nvPr/>
        </p:nvSpPr>
        <p:spPr bwMode="auto">
          <a:xfrm>
            <a:off x="5445125" y="5111750"/>
            <a:ext cx="65405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HP 310 X 94</a:t>
            </a:r>
            <a:endParaRPr lang="en-US" altLang="en-US"/>
          </a:p>
        </p:txBody>
      </p:sp>
      <p:sp>
        <p:nvSpPr>
          <p:cNvPr id="43139" name="Line 868"/>
          <p:cNvSpPr>
            <a:spLocks noChangeShapeType="1"/>
          </p:cNvSpPr>
          <p:nvPr/>
        </p:nvSpPr>
        <p:spPr bwMode="auto">
          <a:xfrm>
            <a:off x="4305300" y="3071813"/>
            <a:ext cx="2905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0" name="Line 869"/>
          <p:cNvSpPr>
            <a:spLocks noChangeShapeType="1"/>
          </p:cNvSpPr>
          <p:nvPr/>
        </p:nvSpPr>
        <p:spPr bwMode="auto">
          <a:xfrm>
            <a:off x="4602163" y="1460500"/>
            <a:ext cx="1587" cy="1809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1" name="Line 870"/>
          <p:cNvSpPr>
            <a:spLocks noChangeShapeType="1"/>
          </p:cNvSpPr>
          <p:nvPr/>
        </p:nvSpPr>
        <p:spPr bwMode="auto">
          <a:xfrm>
            <a:off x="4602163" y="1641475"/>
            <a:ext cx="793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2" name="Rectangle 871"/>
          <p:cNvSpPr>
            <a:spLocks noChangeArrowheads="1"/>
          </p:cNvSpPr>
          <p:nvPr/>
        </p:nvSpPr>
        <p:spPr bwMode="auto">
          <a:xfrm>
            <a:off x="4552950" y="1479550"/>
            <a:ext cx="11112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43143" name="Line 872"/>
          <p:cNvSpPr>
            <a:spLocks noChangeShapeType="1"/>
          </p:cNvSpPr>
          <p:nvPr/>
        </p:nvSpPr>
        <p:spPr bwMode="auto">
          <a:xfrm>
            <a:off x="4602163" y="1460500"/>
            <a:ext cx="1587" cy="180975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4" name="Line 873"/>
          <p:cNvSpPr>
            <a:spLocks noChangeShapeType="1"/>
          </p:cNvSpPr>
          <p:nvPr/>
        </p:nvSpPr>
        <p:spPr bwMode="auto">
          <a:xfrm>
            <a:off x="4602163" y="1641475"/>
            <a:ext cx="79375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5" name="Rectangle 874"/>
          <p:cNvSpPr>
            <a:spLocks noChangeArrowheads="1"/>
          </p:cNvSpPr>
          <p:nvPr/>
        </p:nvSpPr>
        <p:spPr bwMode="auto">
          <a:xfrm>
            <a:off x="4452938" y="1644650"/>
            <a:ext cx="449262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ABUT. &amp;</a:t>
            </a:r>
            <a:endParaRPr lang="en-US" altLang="en-US"/>
          </a:p>
        </p:txBody>
      </p:sp>
      <p:sp>
        <p:nvSpPr>
          <p:cNvPr id="43146" name="Rectangle 875"/>
          <p:cNvSpPr>
            <a:spLocks noChangeArrowheads="1"/>
          </p:cNvSpPr>
          <p:nvPr/>
        </p:nvSpPr>
        <p:spPr bwMode="auto">
          <a:xfrm>
            <a:off x="4452938" y="1760538"/>
            <a:ext cx="327025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900">
                <a:latin typeface="Arial" charset="0"/>
              </a:rPr>
              <a:t>PILES</a:t>
            </a:r>
            <a:endParaRPr lang="en-US" altLang="en-US"/>
          </a:p>
        </p:txBody>
      </p:sp>
      <p:sp>
        <p:nvSpPr>
          <p:cNvPr id="43147" name="Line 876"/>
          <p:cNvSpPr>
            <a:spLocks noChangeShapeType="1"/>
          </p:cNvSpPr>
          <p:nvPr/>
        </p:nvSpPr>
        <p:spPr bwMode="auto">
          <a:xfrm flipV="1">
            <a:off x="4935538" y="3860800"/>
            <a:ext cx="1587" cy="412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8" name="Line 877"/>
          <p:cNvSpPr>
            <a:spLocks noChangeShapeType="1"/>
          </p:cNvSpPr>
          <p:nvPr/>
        </p:nvSpPr>
        <p:spPr bwMode="auto">
          <a:xfrm flipV="1">
            <a:off x="4305300" y="3860800"/>
            <a:ext cx="1588" cy="412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9" name="Line 878"/>
          <p:cNvSpPr>
            <a:spLocks noChangeShapeType="1"/>
          </p:cNvSpPr>
          <p:nvPr/>
        </p:nvSpPr>
        <p:spPr bwMode="auto">
          <a:xfrm>
            <a:off x="4305300" y="3024188"/>
            <a:ext cx="6302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0" name="Line 879"/>
          <p:cNvSpPr>
            <a:spLocks noChangeShapeType="1"/>
          </p:cNvSpPr>
          <p:nvPr/>
        </p:nvSpPr>
        <p:spPr bwMode="auto">
          <a:xfrm flipV="1">
            <a:off x="4341813" y="3071813"/>
            <a:ext cx="1587" cy="7889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1" name="Line 880"/>
          <p:cNvSpPr>
            <a:spLocks noChangeShapeType="1"/>
          </p:cNvSpPr>
          <p:nvPr/>
        </p:nvSpPr>
        <p:spPr bwMode="auto">
          <a:xfrm flipV="1">
            <a:off x="4305300" y="3024188"/>
            <a:ext cx="1588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2" name="Line 881"/>
          <p:cNvSpPr>
            <a:spLocks noChangeShapeType="1"/>
          </p:cNvSpPr>
          <p:nvPr/>
        </p:nvSpPr>
        <p:spPr bwMode="auto">
          <a:xfrm flipV="1">
            <a:off x="4935538" y="3024188"/>
            <a:ext cx="1587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3" name="Line 882"/>
          <p:cNvSpPr>
            <a:spLocks noChangeShapeType="1"/>
          </p:cNvSpPr>
          <p:nvPr/>
        </p:nvSpPr>
        <p:spPr bwMode="auto">
          <a:xfrm flipV="1">
            <a:off x="4635500" y="2352675"/>
            <a:ext cx="1588" cy="819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4" name="Line 883"/>
          <p:cNvSpPr>
            <a:spLocks noChangeShapeType="1"/>
          </p:cNvSpPr>
          <p:nvPr/>
        </p:nvSpPr>
        <p:spPr bwMode="auto">
          <a:xfrm flipV="1">
            <a:off x="4635500" y="2146300"/>
            <a:ext cx="1588" cy="1031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5" name="Line 884"/>
          <p:cNvSpPr>
            <a:spLocks noChangeShapeType="1"/>
          </p:cNvSpPr>
          <p:nvPr/>
        </p:nvSpPr>
        <p:spPr bwMode="auto">
          <a:xfrm flipV="1">
            <a:off x="4635500" y="1935163"/>
            <a:ext cx="1588" cy="1095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6" name="Line 885"/>
          <p:cNvSpPr>
            <a:spLocks noChangeShapeType="1"/>
          </p:cNvSpPr>
          <p:nvPr/>
        </p:nvSpPr>
        <p:spPr bwMode="auto">
          <a:xfrm>
            <a:off x="4795838" y="2114550"/>
            <a:ext cx="1587" cy="1746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7" name="Line 886"/>
          <p:cNvSpPr>
            <a:spLocks noChangeShapeType="1"/>
          </p:cNvSpPr>
          <p:nvPr/>
        </p:nvSpPr>
        <p:spPr bwMode="auto">
          <a:xfrm>
            <a:off x="4719638" y="2114550"/>
            <a:ext cx="1587" cy="1746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8" name="Line 887"/>
          <p:cNvSpPr>
            <a:spLocks noChangeShapeType="1"/>
          </p:cNvSpPr>
          <p:nvPr/>
        </p:nvSpPr>
        <p:spPr bwMode="auto">
          <a:xfrm>
            <a:off x="4719638" y="2185988"/>
            <a:ext cx="762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9" name="Line 888"/>
          <p:cNvSpPr>
            <a:spLocks noChangeShapeType="1"/>
          </p:cNvSpPr>
          <p:nvPr/>
        </p:nvSpPr>
        <p:spPr bwMode="auto">
          <a:xfrm flipV="1">
            <a:off x="4305300" y="3024188"/>
            <a:ext cx="1588" cy="8778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0" name="Rectangle 889"/>
          <p:cNvSpPr>
            <a:spLocks noChangeArrowheads="1"/>
          </p:cNvSpPr>
          <p:nvPr/>
        </p:nvSpPr>
        <p:spPr bwMode="auto">
          <a:xfrm>
            <a:off x="4132263" y="2570163"/>
            <a:ext cx="173037" cy="454025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161" name="Line 890"/>
          <p:cNvSpPr>
            <a:spLocks noChangeShapeType="1"/>
          </p:cNvSpPr>
          <p:nvPr/>
        </p:nvSpPr>
        <p:spPr bwMode="auto">
          <a:xfrm flipH="1">
            <a:off x="4132263" y="3024188"/>
            <a:ext cx="17303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2" name="Rectangle 891"/>
          <p:cNvSpPr>
            <a:spLocks noChangeArrowheads="1"/>
          </p:cNvSpPr>
          <p:nvPr/>
        </p:nvSpPr>
        <p:spPr bwMode="auto">
          <a:xfrm>
            <a:off x="3959225" y="3024188"/>
            <a:ext cx="173038" cy="457200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163" name="Rectangle 892"/>
          <p:cNvSpPr>
            <a:spLocks noChangeArrowheads="1"/>
          </p:cNvSpPr>
          <p:nvPr/>
        </p:nvSpPr>
        <p:spPr bwMode="auto">
          <a:xfrm>
            <a:off x="3959225" y="3481388"/>
            <a:ext cx="173038" cy="455612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164" name="Rectangle 893"/>
          <p:cNvSpPr>
            <a:spLocks noChangeArrowheads="1"/>
          </p:cNvSpPr>
          <p:nvPr/>
        </p:nvSpPr>
        <p:spPr bwMode="auto">
          <a:xfrm>
            <a:off x="3959225" y="3937000"/>
            <a:ext cx="173038" cy="457200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165" name="Line 894"/>
          <p:cNvSpPr>
            <a:spLocks noChangeShapeType="1"/>
          </p:cNvSpPr>
          <p:nvPr/>
        </p:nvSpPr>
        <p:spPr bwMode="auto">
          <a:xfrm>
            <a:off x="4132263" y="3024188"/>
            <a:ext cx="1587" cy="1825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6" name="Rectangle 895"/>
          <p:cNvSpPr>
            <a:spLocks noChangeArrowheads="1"/>
          </p:cNvSpPr>
          <p:nvPr/>
        </p:nvSpPr>
        <p:spPr bwMode="auto">
          <a:xfrm>
            <a:off x="4132263" y="2114550"/>
            <a:ext cx="173037" cy="455613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3167" name="Line 896"/>
          <p:cNvSpPr>
            <a:spLocks noChangeShapeType="1"/>
          </p:cNvSpPr>
          <p:nvPr/>
        </p:nvSpPr>
        <p:spPr bwMode="auto">
          <a:xfrm flipV="1">
            <a:off x="4305300" y="2114550"/>
            <a:ext cx="1588" cy="17462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8" name="Line 897"/>
          <p:cNvSpPr>
            <a:spLocks noChangeShapeType="1"/>
          </p:cNvSpPr>
          <p:nvPr/>
        </p:nvSpPr>
        <p:spPr bwMode="auto">
          <a:xfrm flipH="1">
            <a:off x="4132263" y="2114550"/>
            <a:ext cx="1730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9" name="Line 898"/>
          <p:cNvSpPr>
            <a:spLocks noChangeShapeType="1"/>
          </p:cNvSpPr>
          <p:nvPr/>
        </p:nvSpPr>
        <p:spPr bwMode="auto">
          <a:xfrm>
            <a:off x="4132263" y="2114550"/>
            <a:ext cx="1587" cy="9096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0" name="Line 899"/>
          <p:cNvSpPr>
            <a:spLocks noChangeShapeType="1"/>
          </p:cNvSpPr>
          <p:nvPr/>
        </p:nvSpPr>
        <p:spPr bwMode="auto">
          <a:xfrm flipH="1">
            <a:off x="3959225" y="3024188"/>
            <a:ext cx="1730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1" name="Line 900"/>
          <p:cNvSpPr>
            <a:spLocks noChangeShapeType="1"/>
          </p:cNvSpPr>
          <p:nvPr/>
        </p:nvSpPr>
        <p:spPr bwMode="auto">
          <a:xfrm>
            <a:off x="3959225" y="3024188"/>
            <a:ext cx="1588" cy="18510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2" name="Line 901"/>
          <p:cNvSpPr>
            <a:spLocks noChangeShapeType="1"/>
          </p:cNvSpPr>
          <p:nvPr/>
        </p:nvSpPr>
        <p:spPr bwMode="auto">
          <a:xfrm flipH="1">
            <a:off x="4132263" y="2570163"/>
            <a:ext cx="17303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3" name="Line 902"/>
          <p:cNvSpPr>
            <a:spLocks noChangeShapeType="1"/>
          </p:cNvSpPr>
          <p:nvPr/>
        </p:nvSpPr>
        <p:spPr bwMode="auto">
          <a:xfrm>
            <a:off x="3959225" y="3481388"/>
            <a:ext cx="1730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4" name="Line 903"/>
          <p:cNvSpPr>
            <a:spLocks noChangeShapeType="1"/>
          </p:cNvSpPr>
          <p:nvPr/>
        </p:nvSpPr>
        <p:spPr bwMode="auto">
          <a:xfrm>
            <a:off x="3959225" y="3937000"/>
            <a:ext cx="1730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5" name="Line 904"/>
          <p:cNvSpPr>
            <a:spLocks noChangeShapeType="1"/>
          </p:cNvSpPr>
          <p:nvPr/>
        </p:nvSpPr>
        <p:spPr bwMode="auto">
          <a:xfrm>
            <a:off x="3959225" y="4394200"/>
            <a:ext cx="1730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6" name="Line 905"/>
          <p:cNvSpPr>
            <a:spLocks noChangeShapeType="1"/>
          </p:cNvSpPr>
          <p:nvPr/>
        </p:nvSpPr>
        <p:spPr bwMode="auto">
          <a:xfrm>
            <a:off x="4079875" y="2125663"/>
            <a:ext cx="1588" cy="204787"/>
          </a:xfrm>
          <a:prstGeom prst="line">
            <a:avLst/>
          </a:prstGeom>
          <a:noFill/>
          <a:ln w="14288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7" name="Line 906"/>
          <p:cNvSpPr>
            <a:spLocks noChangeShapeType="1"/>
          </p:cNvSpPr>
          <p:nvPr/>
        </p:nvSpPr>
        <p:spPr bwMode="auto">
          <a:xfrm>
            <a:off x="4079875" y="2433638"/>
            <a:ext cx="1588" cy="204787"/>
          </a:xfrm>
          <a:prstGeom prst="line">
            <a:avLst/>
          </a:prstGeom>
          <a:noFill/>
          <a:ln w="14288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8" name="Line 907"/>
          <p:cNvSpPr>
            <a:spLocks noChangeShapeType="1"/>
          </p:cNvSpPr>
          <p:nvPr/>
        </p:nvSpPr>
        <p:spPr bwMode="auto">
          <a:xfrm>
            <a:off x="4079875" y="2740025"/>
            <a:ext cx="1588" cy="206375"/>
          </a:xfrm>
          <a:prstGeom prst="line">
            <a:avLst/>
          </a:prstGeom>
          <a:noFill/>
          <a:ln w="14288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9" name="Line 908"/>
          <p:cNvSpPr>
            <a:spLocks noChangeShapeType="1"/>
          </p:cNvSpPr>
          <p:nvPr/>
        </p:nvSpPr>
        <p:spPr bwMode="auto">
          <a:xfrm>
            <a:off x="4341813" y="2979738"/>
            <a:ext cx="1587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0" name="Line 909"/>
          <p:cNvSpPr>
            <a:spLocks noChangeShapeType="1"/>
          </p:cNvSpPr>
          <p:nvPr/>
        </p:nvSpPr>
        <p:spPr bwMode="auto">
          <a:xfrm flipH="1">
            <a:off x="3636963" y="2654300"/>
            <a:ext cx="442912" cy="21113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1" name="Freeform 910"/>
          <p:cNvSpPr>
            <a:spLocks/>
          </p:cNvSpPr>
          <p:nvPr/>
        </p:nvSpPr>
        <p:spPr bwMode="auto">
          <a:xfrm>
            <a:off x="3898900" y="2654300"/>
            <a:ext cx="180975" cy="107950"/>
          </a:xfrm>
          <a:custGeom>
            <a:avLst/>
            <a:gdLst>
              <a:gd name="T0" fmla="*/ 0 w 342"/>
              <a:gd name="T1" fmla="*/ 2147483647 h 205"/>
              <a:gd name="T2" fmla="*/ 2147483647 w 342"/>
              <a:gd name="T3" fmla="*/ 0 h 205"/>
              <a:gd name="T4" fmla="*/ 2147483647 w 342"/>
              <a:gd name="T5" fmla="*/ 2147483647 h 205"/>
              <a:gd name="T6" fmla="*/ 0 w 342"/>
              <a:gd name="T7" fmla="*/ 2147483647 h 20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42" h="205">
                <a:moveTo>
                  <a:pt x="0" y="99"/>
                </a:moveTo>
                <a:lnTo>
                  <a:pt x="342" y="0"/>
                </a:lnTo>
                <a:lnTo>
                  <a:pt x="49" y="205"/>
                </a:lnTo>
                <a:lnTo>
                  <a:pt x="0" y="9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2" name="Line 911"/>
          <p:cNvSpPr>
            <a:spLocks noChangeShapeType="1"/>
          </p:cNvSpPr>
          <p:nvPr/>
        </p:nvSpPr>
        <p:spPr bwMode="auto">
          <a:xfrm flipH="1">
            <a:off x="3079750" y="2865438"/>
            <a:ext cx="557213" cy="1587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3" name="Line 912"/>
          <p:cNvSpPr>
            <a:spLocks noChangeShapeType="1"/>
          </p:cNvSpPr>
          <p:nvPr/>
        </p:nvSpPr>
        <p:spPr bwMode="auto">
          <a:xfrm flipH="1">
            <a:off x="3857625" y="4875213"/>
            <a:ext cx="350838" cy="379412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4" name="Freeform 913"/>
          <p:cNvSpPr>
            <a:spLocks/>
          </p:cNvSpPr>
          <p:nvPr/>
        </p:nvSpPr>
        <p:spPr bwMode="auto">
          <a:xfrm>
            <a:off x="4059238" y="4875213"/>
            <a:ext cx="149225" cy="157162"/>
          </a:xfrm>
          <a:custGeom>
            <a:avLst/>
            <a:gdLst>
              <a:gd name="T0" fmla="*/ 0 w 282"/>
              <a:gd name="T1" fmla="*/ 2147483647 h 297"/>
              <a:gd name="T2" fmla="*/ 2147483647 w 282"/>
              <a:gd name="T3" fmla="*/ 0 h 297"/>
              <a:gd name="T4" fmla="*/ 2147483647 w 282"/>
              <a:gd name="T5" fmla="*/ 2147483647 h 297"/>
              <a:gd name="T6" fmla="*/ 0 w 282"/>
              <a:gd name="T7" fmla="*/ 2147483647 h 29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2" h="297">
                <a:moveTo>
                  <a:pt x="0" y="218"/>
                </a:moveTo>
                <a:lnTo>
                  <a:pt x="282" y="0"/>
                </a:lnTo>
                <a:lnTo>
                  <a:pt x="87" y="297"/>
                </a:lnTo>
                <a:lnTo>
                  <a:pt x="0" y="21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5" name="Line 914"/>
          <p:cNvSpPr>
            <a:spLocks noChangeShapeType="1"/>
          </p:cNvSpPr>
          <p:nvPr/>
        </p:nvSpPr>
        <p:spPr bwMode="auto">
          <a:xfrm flipH="1">
            <a:off x="3300413" y="5254625"/>
            <a:ext cx="557212" cy="15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6" name="Line 915"/>
          <p:cNvSpPr>
            <a:spLocks noChangeShapeType="1"/>
          </p:cNvSpPr>
          <p:nvPr/>
        </p:nvSpPr>
        <p:spPr bwMode="auto">
          <a:xfrm>
            <a:off x="4935538" y="4387850"/>
            <a:ext cx="544512" cy="527050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7" name="Freeform 916"/>
          <p:cNvSpPr>
            <a:spLocks/>
          </p:cNvSpPr>
          <p:nvPr/>
        </p:nvSpPr>
        <p:spPr bwMode="auto">
          <a:xfrm>
            <a:off x="4935538" y="4387850"/>
            <a:ext cx="153987" cy="152400"/>
          </a:xfrm>
          <a:custGeom>
            <a:avLst/>
            <a:gdLst>
              <a:gd name="T0" fmla="*/ 2147483647 w 293"/>
              <a:gd name="T1" fmla="*/ 2147483647 h 286"/>
              <a:gd name="T2" fmla="*/ 0 w 293"/>
              <a:gd name="T3" fmla="*/ 0 h 286"/>
              <a:gd name="T4" fmla="*/ 2147483647 w 293"/>
              <a:gd name="T5" fmla="*/ 2147483647 h 286"/>
              <a:gd name="T6" fmla="*/ 2147483647 w 293"/>
              <a:gd name="T7" fmla="*/ 2147483647 h 2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3" h="286">
                <a:moveTo>
                  <a:pt x="212" y="286"/>
                </a:moveTo>
                <a:lnTo>
                  <a:pt x="0" y="0"/>
                </a:lnTo>
                <a:lnTo>
                  <a:pt x="293" y="202"/>
                </a:lnTo>
                <a:lnTo>
                  <a:pt x="212" y="28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8" name="Line 917"/>
          <p:cNvSpPr>
            <a:spLocks noChangeShapeType="1"/>
          </p:cNvSpPr>
          <p:nvPr/>
        </p:nvSpPr>
        <p:spPr bwMode="auto">
          <a:xfrm>
            <a:off x="4897438" y="3386138"/>
            <a:ext cx="417512" cy="320675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9" name="Freeform 918"/>
          <p:cNvSpPr>
            <a:spLocks/>
          </p:cNvSpPr>
          <p:nvPr/>
        </p:nvSpPr>
        <p:spPr bwMode="auto">
          <a:xfrm>
            <a:off x="4897438" y="3386138"/>
            <a:ext cx="166687" cy="138112"/>
          </a:xfrm>
          <a:custGeom>
            <a:avLst/>
            <a:gdLst>
              <a:gd name="T0" fmla="*/ 2147483647 w 315"/>
              <a:gd name="T1" fmla="*/ 2147483647 h 260"/>
              <a:gd name="T2" fmla="*/ 0 w 315"/>
              <a:gd name="T3" fmla="*/ 0 h 260"/>
              <a:gd name="T4" fmla="*/ 2147483647 w 315"/>
              <a:gd name="T5" fmla="*/ 2147483647 h 260"/>
              <a:gd name="T6" fmla="*/ 2147483647 w 315"/>
              <a:gd name="T7" fmla="*/ 2147483647 h 2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5" h="260">
                <a:moveTo>
                  <a:pt x="244" y="260"/>
                </a:moveTo>
                <a:lnTo>
                  <a:pt x="0" y="0"/>
                </a:lnTo>
                <a:lnTo>
                  <a:pt x="315" y="168"/>
                </a:lnTo>
                <a:lnTo>
                  <a:pt x="244" y="26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0" name="Line 919"/>
          <p:cNvSpPr>
            <a:spLocks noChangeShapeType="1"/>
          </p:cNvSpPr>
          <p:nvPr/>
        </p:nvSpPr>
        <p:spPr bwMode="auto">
          <a:xfrm flipH="1" flipV="1">
            <a:off x="4400550" y="1962150"/>
            <a:ext cx="357188" cy="22383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1" name="Freeform 920"/>
          <p:cNvSpPr>
            <a:spLocks/>
          </p:cNvSpPr>
          <p:nvPr/>
        </p:nvSpPr>
        <p:spPr bwMode="auto">
          <a:xfrm>
            <a:off x="4583113" y="2060575"/>
            <a:ext cx="174625" cy="125413"/>
          </a:xfrm>
          <a:custGeom>
            <a:avLst/>
            <a:gdLst>
              <a:gd name="T0" fmla="*/ 2147483647 w 329"/>
              <a:gd name="T1" fmla="*/ 0 h 237"/>
              <a:gd name="T2" fmla="*/ 2147483647 w 329"/>
              <a:gd name="T3" fmla="*/ 2147483647 h 237"/>
              <a:gd name="T4" fmla="*/ 0 w 329"/>
              <a:gd name="T5" fmla="*/ 2147483647 h 237"/>
              <a:gd name="T6" fmla="*/ 2147483647 w 329"/>
              <a:gd name="T7" fmla="*/ 0 h 2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9" h="237">
                <a:moveTo>
                  <a:pt x="63" y="0"/>
                </a:moveTo>
                <a:lnTo>
                  <a:pt x="329" y="237"/>
                </a:lnTo>
                <a:lnTo>
                  <a:pt x="0" y="99"/>
                </a:lnTo>
                <a:lnTo>
                  <a:pt x="63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2" name="Line 921"/>
          <p:cNvSpPr>
            <a:spLocks noChangeShapeType="1"/>
          </p:cNvSpPr>
          <p:nvPr/>
        </p:nvSpPr>
        <p:spPr bwMode="auto">
          <a:xfrm flipH="1">
            <a:off x="3843338" y="1962150"/>
            <a:ext cx="557212" cy="15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3" name="Line 922"/>
          <p:cNvSpPr>
            <a:spLocks noChangeShapeType="1"/>
          </p:cNvSpPr>
          <p:nvPr/>
        </p:nvSpPr>
        <p:spPr bwMode="auto">
          <a:xfrm>
            <a:off x="4864100" y="3001963"/>
            <a:ext cx="717550" cy="207962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4" name="Freeform 923"/>
          <p:cNvSpPr>
            <a:spLocks/>
          </p:cNvSpPr>
          <p:nvPr/>
        </p:nvSpPr>
        <p:spPr bwMode="auto">
          <a:xfrm>
            <a:off x="4864100" y="3001963"/>
            <a:ext cx="187325" cy="80962"/>
          </a:xfrm>
          <a:custGeom>
            <a:avLst/>
            <a:gdLst>
              <a:gd name="T0" fmla="*/ 2147483647 w 354"/>
              <a:gd name="T1" fmla="*/ 2147483647 h 155"/>
              <a:gd name="T2" fmla="*/ 0 w 354"/>
              <a:gd name="T3" fmla="*/ 0 h 155"/>
              <a:gd name="T4" fmla="*/ 2147483647 w 354"/>
              <a:gd name="T5" fmla="*/ 2147483647 h 155"/>
              <a:gd name="T6" fmla="*/ 2147483647 w 354"/>
              <a:gd name="T7" fmla="*/ 2147483647 h 15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54" h="155">
                <a:moveTo>
                  <a:pt x="321" y="155"/>
                </a:moveTo>
                <a:lnTo>
                  <a:pt x="0" y="0"/>
                </a:lnTo>
                <a:lnTo>
                  <a:pt x="354" y="43"/>
                </a:lnTo>
                <a:lnTo>
                  <a:pt x="321" y="15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5" name="Line 924"/>
          <p:cNvSpPr>
            <a:spLocks noChangeShapeType="1"/>
          </p:cNvSpPr>
          <p:nvPr/>
        </p:nvSpPr>
        <p:spPr bwMode="auto">
          <a:xfrm flipH="1">
            <a:off x="5022850" y="3209925"/>
            <a:ext cx="558800" cy="1588"/>
          </a:xfrm>
          <a:prstGeom prst="line">
            <a:avLst/>
          </a:prstGeom>
          <a:noFill/>
          <a:ln w="206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cxnSp>
        <p:nvCxnSpPr>
          <p:cNvPr id="43196" name="Straight Arrow Connector 4"/>
          <p:cNvCxnSpPr>
            <a:cxnSpLocks noChangeShapeType="1"/>
          </p:cNvCxnSpPr>
          <p:nvPr/>
        </p:nvCxnSpPr>
        <p:spPr bwMode="auto">
          <a:xfrm flipV="1">
            <a:off x="3651250" y="3546475"/>
            <a:ext cx="277813" cy="160338"/>
          </a:xfrm>
          <a:prstGeom prst="straightConnector1">
            <a:avLst/>
          </a:prstGeom>
          <a:noFill/>
          <a:ln w="15875" algn="ctr">
            <a:solidFill>
              <a:schemeClr val="bg1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Substructure Elements</a:t>
            </a:r>
          </a:p>
        </p:txBody>
      </p:sp>
      <p:sp>
        <p:nvSpPr>
          <p:cNvPr id="259076" name="Text Box 4"/>
          <p:cNvSpPr txBox="1">
            <a:spLocks noChangeArrowheads="1"/>
          </p:cNvSpPr>
          <p:nvPr/>
        </p:nvSpPr>
        <p:spPr bwMode="auto">
          <a:xfrm>
            <a:off x="0" y="5394325"/>
            <a:ext cx="9029700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en-CA" sz="2000" b="1" dirty="0">
                <a:latin typeface="+mj-lt"/>
              </a:rPr>
              <a:t>SC PRECAST GIRDER BRIDGE WITH STEEL SUBSTRUCTURE  PIER (ELEVATION)</a:t>
            </a:r>
          </a:p>
        </p:txBody>
      </p:sp>
      <p:sp>
        <p:nvSpPr>
          <p:cNvPr id="44036" name="Freeform 8"/>
          <p:cNvSpPr>
            <a:spLocks/>
          </p:cNvSpPr>
          <p:nvPr/>
        </p:nvSpPr>
        <p:spPr bwMode="auto">
          <a:xfrm>
            <a:off x="2979738" y="1735138"/>
            <a:ext cx="1885950" cy="69850"/>
          </a:xfrm>
          <a:custGeom>
            <a:avLst/>
            <a:gdLst>
              <a:gd name="T0" fmla="*/ 2147483647 w 2376"/>
              <a:gd name="T1" fmla="*/ 2147483647 h 86"/>
              <a:gd name="T2" fmla="*/ 0 w 2376"/>
              <a:gd name="T3" fmla="*/ 2147483647 h 86"/>
              <a:gd name="T4" fmla="*/ 0 w 2376"/>
              <a:gd name="T5" fmla="*/ 2147483647 h 86"/>
              <a:gd name="T6" fmla="*/ 2147483647 w 2376"/>
              <a:gd name="T7" fmla="*/ 0 h 86"/>
              <a:gd name="T8" fmla="*/ 2147483647 w 2376"/>
              <a:gd name="T9" fmla="*/ 2147483647 h 86"/>
              <a:gd name="T10" fmla="*/ 2147483647 w 2376"/>
              <a:gd name="T11" fmla="*/ 2147483647 h 86"/>
              <a:gd name="T12" fmla="*/ 2147483647 w 2376"/>
              <a:gd name="T13" fmla="*/ 2147483647 h 8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376" h="86">
                <a:moveTo>
                  <a:pt x="1822" y="35"/>
                </a:moveTo>
                <a:lnTo>
                  <a:pt x="0" y="86"/>
                </a:lnTo>
                <a:lnTo>
                  <a:pt x="0" y="51"/>
                </a:lnTo>
                <a:lnTo>
                  <a:pt x="1832" y="0"/>
                </a:lnTo>
                <a:lnTo>
                  <a:pt x="2376" y="16"/>
                </a:lnTo>
                <a:lnTo>
                  <a:pt x="2376" y="52"/>
                </a:lnTo>
                <a:lnTo>
                  <a:pt x="1822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7" name="Freeform 9"/>
          <p:cNvSpPr>
            <a:spLocks/>
          </p:cNvSpPr>
          <p:nvPr/>
        </p:nvSpPr>
        <p:spPr bwMode="auto">
          <a:xfrm>
            <a:off x="4865688" y="1747838"/>
            <a:ext cx="881062" cy="55562"/>
          </a:xfrm>
          <a:custGeom>
            <a:avLst/>
            <a:gdLst>
              <a:gd name="T0" fmla="*/ 2147483647 w 1109"/>
              <a:gd name="T1" fmla="*/ 2147483647 h 68"/>
              <a:gd name="T2" fmla="*/ 0 w 1109"/>
              <a:gd name="T3" fmla="*/ 0 h 68"/>
              <a:gd name="T4" fmla="*/ 0 w 1109"/>
              <a:gd name="T5" fmla="*/ 2147483647 h 68"/>
              <a:gd name="T6" fmla="*/ 2147483647 w 1109"/>
              <a:gd name="T7" fmla="*/ 2147483647 h 68"/>
              <a:gd name="T8" fmla="*/ 2147483647 w 1109"/>
              <a:gd name="T9" fmla="*/ 2147483647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09" h="68">
                <a:moveTo>
                  <a:pt x="1108" y="32"/>
                </a:moveTo>
                <a:lnTo>
                  <a:pt x="0" y="0"/>
                </a:lnTo>
                <a:lnTo>
                  <a:pt x="0" y="36"/>
                </a:lnTo>
                <a:lnTo>
                  <a:pt x="1109" y="68"/>
                </a:lnTo>
                <a:lnTo>
                  <a:pt x="1108" y="3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8" name="Freeform 10"/>
          <p:cNvSpPr>
            <a:spLocks/>
          </p:cNvSpPr>
          <p:nvPr/>
        </p:nvSpPr>
        <p:spPr bwMode="auto">
          <a:xfrm>
            <a:off x="5773738" y="1774825"/>
            <a:ext cx="862012" cy="55563"/>
          </a:xfrm>
          <a:custGeom>
            <a:avLst/>
            <a:gdLst>
              <a:gd name="T0" fmla="*/ 2147483647 w 1088"/>
              <a:gd name="T1" fmla="*/ 2147483647 h 69"/>
              <a:gd name="T2" fmla="*/ 0 w 1088"/>
              <a:gd name="T3" fmla="*/ 0 h 69"/>
              <a:gd name="T4" fmla="*/ 0 w 1088"/>
              <a:gd name="T5" fmla="*/ 2147483647 h 69"/>
              <a:gd name="T6" fmla="*/ 2147483647 w 1088"/>
              <a:gd name="T7" fmla="*/ 2147483647 h 69"/>
              <a:gd name="T8" fmla="*/ 2147483647 w 1088"/>
              <a:gd name="T9" fmla="*/ 2147483647 h 69"/>
              <a:gd name="T10" fmla="*/ 2147483647 w 1088"/>
              <a:gd name="T11" fmla="*/ 2147483647 h 6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88" h="69">
                <a:moveTo>
                  <a:pt x="1088" y="31"/>
                </a:moveTo>
                <a:lnTo>
                  <a:pt x="0" y="0"/>
                </a:lnTo>
                <a:lnTo>
                  <a:pt x="0" y="37"/>
                </a:lnTo>
                <a:lnTo>
                  <a:pt x="232" y="43"/>
                </a:lnTo>
                <a:lnTo>
                  <a:pt x="1088" y="69"/>
                </a:lnTo>
                <a:lnTo>
                  <a:pt x="1088" y="3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9" name="Freeform 11"/>
          <p:cNvSpPr>
            <a:spLocks/>
          </p:cNvSpPr>
          <p:nvPr/>
        </p:nvSpPr>
        <p:spPr bwMode="auto">
          <a:xfrm>
            <a:off x="6656388" y="1800225"/>
            <a:ext cx="314325" cy="39688"/>
          </a:xfrm>
          <a:custGeom>
            <a:avLst/>
            <a:gdLst>
              <a:gd name="T0" fmla="*/ 2147483647 w 395"/>
              <a:gd name="T1" fmla="*/ 2147483647 h 49"/>
              <a:gd name="T2" fmla="*/ 0 w 395"/>
              <a:gd name="T3" fmla="*/ 0 h 49"/>
              <a:gd name="T4" fmla="*/ 0 w 395"/>
              <a:gd name="T5" fmla="*/ 2147483647 h 49"/>
              <a:gd name="T6" fmla="*/ 2147483647 w 395"/>
              <a:gd name="T7" fmla="*/ 2147483647 h 49"/>
              <a:gd name="T8" fmla="*/ 2147483647 w 395"/>
              <a:gd name="T9" fmla="*/ 2147483647 h 4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5" h="49">
                <a:moveTo>
                  <a:pt x="394" y="11"/>
                </a:moveTo>
                <a:lnTo>
                  <a:pt x="0" y="0"/>
                </a:lnTo>
                <a:lnTo>
                  <a:pt x="0" y="38"/>
                </a:lnTo>
                <a:lnTo>
                  <a:pt x="395" y="49"/>
                </a:lnTo>
                <a:lnTo>
                  <a:pt x="394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0" name="Freeform 12"/>
          <p:cNvSpPr>
            <a:spLocks/>
          </p:cNvSpPr>
          <p:nvPr/>
        </p:nvSpPr>
        <p:spPr bwMode="auto">
          <a:xfrm>
            <a:off x="6635750" y="1800225"/>
            <a:ext cx="20638" cy="30163"/>
          </a:xfrm>
          <a:custGeom>
            <a:avLst/>
            <a:gdLst>
              <a:gd name="T0" fmla="*/ 0 w 25"/>
              <a:gd name="T1" fmla="*/ 2147483647 h 39"/>
              <a:gd name="T2" fmla="*/ 0 w 25"/>
              <a:gd name="T3" fmla="*/ 0 h 39"/>
              <a:gd name="T4" fmla="*/ 2147483647 w 25"/>
              <a:gd name="T5" fmla="*/ 2147483647 h 39"/>
              <a:gd name="T6" fmla="*/ 2147483647 w 25"/>
              <a:gd name="T7" fmla="*/ 2147483647 h 39"/>
              <a:gd name="T8" fmla="*/ 0 w 25"/>
              <a:gd name="T9" fmla="*/ 2147483647 h 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39">
                <a:moveTo>
                  <a:pt x="0" y="38"/>
                </a:moveTo>
                <a:lnTo>
                  <a:pt x="0" y="0"/>
                </a:lnTo>
                <a:lnTo>
                  <a:pt x="25" y="1"/>
                </a:lnTo>
                <a:lnTo>
                  <a:pt x="25" y="39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1" name="Freeform 13"/>
          <p:cNvSpPr>
            <a:spLocks/>
          </p:cNvSpPr>
          <p:nvPr/>
        </p:nvSpPr>
        <p:spPr bwMode="auto">
          <a:xfrm>
            <a:off x="5745163" y="1773238"/>
            <a:ext cx="28575" cy="31750"/>
          </a:xfrm>
          <a:custGeom>
            <a:avLst/>
            <a:gdLst>
              <a:gd name="T0" fmla="*/ 2147483647 w 35"/>
              <a:gd name="T1" fmla="*/ 2147483647 h 38"/>
              <a:gd name="T2" fmla="*/ 2147483647 w 35"/>
              <a:gd name="T3" fmla="*/ 2147483647 h 38"/>
              <a:gd name="T4" fmla="*/ 0 w 35"/>
              <a:gd name="T5" fmla="*/ 0 h 38"/>
              <a:gd name="T6" fmla="*/ 2147483647 w 35"/>
              <a:gd name="T7" fmla="*/ 2147483647 h 38"/>
              <a:gd name="T8" fmla="*/ 2147483647 w 35"/>
              <a:gd name="T9" fmla="*/ 2147483647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38">
                <a:moveTo>
                  <a:pt x="35" y="38"/>
                </a:moveTo>
                <a:lnTo>
                  <a:pt x="35" y="1"/>
                </a:lnTo>
                <a:lnTo>
                  <a:pt x="0" y="0"/>
                </a:lnTo>
                <a:lnTo>
                  <a:pt x="1" y="36"/>
                </a:lnTo>
                <a:lnTo>
                  <a:pt x="35" y="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2" name="Line 14"/>
          <p:cNvSpPr>
            <a:spLocks noChangeShapeType="1"/>
          </p:cNvSpPr>
          <p:nvPr/>
        </p:nvSpPr>
        <p:spPr bwMode="auto">
          <a:xfrm flipH="1" flipV="1">
            <a:off x="4433888" y="1735138"/>
            <a:ext cx="2535237" cy="746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3" name="Freeform 15"/>
          <p:cNvSpPr>
            <a:spLocks/>
          </p:cNvSpPr>
          <p:nvPr/>
        </p:nvSpPr>
        <p:spPr bwMode="auto">
          <a:xfrm>
            <a:off x="2087563" y="1776413"/>
            <a:ext cx="868362" cy="52387"/>
          </a:xfrm>
          <a:custGeom>
            <a:avLst/>
            <a:gdLst>
              <a:gd name="T0" fmla="*/ 2147483647 w 1093"/>
              <a:gd name="T1" fmla="*/ 2147483647 h 65"/>
              <a:gd name="T2" fmla="*/ 0 w 1093"/>
              <a:gd name="T3" fmla="*/ 2147483647 h 65"/>
              <a:gd name="T4" fmla="*/ 0 w 1093"/>
              <a:gd name="T5" fmla="*/ 2147483647 h 65"/>
              <a:gd name="T6" fmla="*/ 2147483647 w 1093"/>
              <a:gd name="T7" fmla="*/ 0 h 65"/>
              <a:gd name="T8" fmla="*/ 2147483647 w 1093"/>
              <a:gd name="T9" fmla="*/ 2147483647 h 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3" h="65">
                <a:moveTo>
                  <a:pt x="1093" y="35"/>
                </a:moveTo>
                <a:lnTo>
                  <a:pt x="0" y="65"/>
                </a:lnTo>
                <a:lnTo>
                  <a:pt x="0" y="30"/>
                </a:lnTo>
                <a:lnTo>
                  <a:pt x="1093" y="0"/>
                </a:lnTo>
                <a:lnTo>
                  <a:pt x="1093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4" name="Freeform 16"/>
          <p:cNvSpPr>
            <a:spLocks/>
          </p:cNvSpPr>
          <p:nvPr/>
        </p:nvSpPr>
        <p:spPr bwMode="auto">
          <a:xfrm>
            <a:off x="1798638" y="1801813"/>
            <a:ext cx="288925" cy="34925"/>
          </a:xfrm>
          <a:custGeom>
            <a:avLst/>
            <a:gdLst>
              <a:gd name="T0" fmla="*/ 2147483647 w 366"/>
              <a:gd name="T1" fmla="*/ 2147483647 h 45"/>
              <a:gd name="T2" fmla="*/ 2147483647 w 366"/>
              <a:gd name="T3" fmla="*/ 2147483647 h 45"/>
              <a:gd name="T4" fmla="*/ 0 w 366"/>
              <a:gd name="T5" fmla="*/ 2147483647 h 45"/>
              <a:gd name="T6" fmla="*/ 2147483647 w 366"/>
              <a:gd name="T7" fmla="*/ 0 h 45"/>
              <a:gd name="T8" fmla="*/ 2147483647 w 366"/>
              <a:gd name="T9" fmla="*/ 2147483647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6" h="45">
                <a:moveTo>
                  <a:pt x="366" y="35"/>
                </a:moveTo>
                <a:lnTo>
                  <a:pt x="1" y="45"/>
                </a:lnTo>
                <a:lnTo>
                  <a:pt x="0" y="10"/>
                </a:lnTo>
                <a:lnTo>
                  <a:pt x="366" y="0"/>
                </a:lnTo>
                <a:lnTo>
                  <a:pt x="366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5" name="Freeform 17"/>
          <p:cNvSpPr>
            <a:spLocks/>
          </p:cNvSpPr>
          <p:nvPr/>
        </p:nvSpPr>
        <p:spPr bwMode="auto">
          <a:xfrm>
            <a:off x="2955925" y="1776413"/>
            <a:ext cx="23813" cy="28575"/>
          </a:xfrm>
          <a:custGeom>
            <a:avLst/>
            <a:gdLst>
              <a:gd name="T0" fmla="*/ 2147483647 w 30"/>
              <a:gd name="T1" fmla="*/ 2147483647 h 36"/>
              <a:gd name="T2" fmla="*/ 0 w 30"/>
              <a:gd name="T3" fmla="*/ 2147483647 h 36"/>
              <a:gd name="T4" fmla="*/ 0 w 30"/>
              <a:gd name="T5" fmla="*/ 2147483647 h 36"/>
              <a:gd name="T6" fmla="*/ 2147483647 w 30"/>
              <a:gd name="T7" fmla="*/ 0 h 36"/>
              <a:gd name="T8" fmla="*/ 2147483647 w 30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36">
                <a:moveTo>
                  <a:pt x="30" y="35"/>
                </a:moveTo>
                <a:lnTo>
                  <a:pt x="0" y="36"/>
                </a:lnTo>
                <a:lnTo>
                  <a:pt x="0" y="1"/>
                </a:lnTo>
                <a:lnTo>
                  <a:pt x="30" y="0"/>
                </a:lnTo>
                <a:lnTo>
                  <a:pt x="30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6" name="Line 18"/>
          <p:cNvSpPr>
            <a:spLocks noChangeShapeType="1"/>
          </p:cNvSpPr>
          <p:nvPr/>
        </p:nvSpPr>
        <p:spPr bwMode="auto">
          <a:xfrm flipH="1">
            <a:off x="1798638" y="1735138"/>
            <a:ext cx="2635250" cy="746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7" name="Freeform 19"/>
          <p:cNvSpPr>
            <a:spLocks/>
          </p:cNvSpPr>
          <p:nvPr/>
        </p:nvSpPr>
        <p:spPr bwMode="auto">
          <a:xfrm>
            <a:off x="1798638" y="1828800"/>
            <a:ext cx="274637" cy="149225"/>
          </a:xfrm>
          <a:custGeom>
            <a:avLst/>
            <a:gdLst>
              <a:gd name="T0" fmla="*/ 2147483647 w 347"/>
              <a:gd name="T1" fmla="*/ 2147483647 h 189"/>
              <a:gd name="T2" fmla="*/ 2147483647 w 347"/>
              <a:gd name="T3" fmla="*/ 2147483647 h 189"/>
              <a:gd name="T4" fmla="*/ 2147483647 w 347"/>
              <a:gd name="T5" fmla="*/ 0 h 189"/>
              <a:gd name="T6" fmla="*/ 0 w 347"/>
              <a:gd name="T7" fmla="*/ 2147483647 h 189"/>
              <a:gd name="T8" fmla="*/ 2147483647 w 347"/>
              <a:gd name="T9" fmla="*/ 2147483647 h 1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7" h="189">
                <a:moveTo>
                  <a:pt x="5" y="189"/>
                </a:moveTo>
                <a:lnTo>
                  <a:pt x="347" y="180"/>
                </a:lnTo>
                <a:lnTo>
                  <a:pt x="347" y="0"/>
                </a:lnTo>
                <a:lnTo>
                  <a:pt x="0" y="10"/>
                </a:lnTo>
                <a:lnTo>
                  <a:pt x="5" y="18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8" name="Freeform 20"/>
          <p:cNvSpPr>
            <a:spLocks/>
          </p:cNvSpPr>
          <p:nvPr/>
        </p:nvSpPr>
        <p:spPr bwMode="auto">
          <a:xfrm>
            <a:off x="1803400" y="1973263"/>
            <a:ext cx="173038" cy="26987"/>
          </a:xfrm>
          <a:custGeom>
            <a:avLst/>
            <a:gdLst>
              <a:gd name="T0" fmla="*/ 0 w 218"/>
              <a:gd name="T1" fmla="*/ 2147483647 h 34"/>
              <a:gd name="T2" fmla="*/ 2147483647 w 218"/>
              <a:gd name="T3" fmla="*/ 0 h 34"/>
              <a:gd name="T4" fmla="*/ 2147483647 w 218"/>
              <a:gd name="T5" fmla="*/ 2147483647 h 34"/>
              <a:gd name="T6" fmla="*/ 2147483647 w 218"/>
              <a:gd name="T7" fmla="*/ 2147483647 h 34"/>
              <a:gd name="T8" fmla="*/ 0 w 218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8" h="34">
                <a:moveTo>
                  <a:pt x="0" y="6"/>
                </a:moveTo>
                <a:lnTo>
                  <a:pt x="218" y="0"/>
                </a:lnTo>
                <a:lnTo>
                  <a:pt x="218" y="28"/>
                </a:lnTo>
                <a:lnTo>
                  <a:pt x="2" y="34"/>
                </a:lnTo>
                <a:lnTo>
                  <a:pt x="0" y="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9" name="Line 21"/>
          <p:cNvSpPr>
            <a:spLocks noChangeShapeType="1"/>
          </p:cNvSpPr>
          <p:nvPr/>
        </p:nvSpPr>
        <p:spPr bwMode="auto">
          <a:xfrm>
            <a:off x="1798638" y="1809750"/>
            <a:ext cx="4762" cy="190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0" name="Freeform 22"/>
          <p:cNvSpPr>
            <a:spLocks/>
          </p:cNvSpPr>
          <p:nvPr/>
        </p:nvSpPr>
        <p:spPr bwMode="auto">
          <a:xfrm>
            <a:off x="1976438" y="1992313"/>
            <a:ext cx="96837" cy="2605087"/>
          </a:xfrm>
          <a:custGeom>
            <a:avLst/>
            <a:gdLst>
              <a:gd name="T0" fmla="*/ 0 w 124"/>
              <a:gd name="T1" fmla="*/ 2147483647 h 3282"/>
              <a:gd name="T2" fmla="*/ 0 w 124"/>
              <a:gd name="T3" fmla="*/ 2147483647 h 3282"/>
              <a:gd name="T4" fmla="*/ 2147483647 w 124"/>
              <a:gd name="T5" fmla="*/ 2147483647 h 3282"/>
              <a:gd name="T6" fmla="*/ 2147483647 w 124"/>
              <a:gd name="T7" fmla="*/ 2147483647 h 3282"/>
              <a:gd name="T8" fmla="*/ 2147483647 w 124"/>
              <a:gd name="T9" fmla="*/ 2147483647 h 3282"/>
              <a:gd name="T10" fmla="*/ 2147483647 w 124"/>
              <a:gd name="T11" fmla="*/ 2147483647 h 3282"/>
              <a:gd name="T12" fmla="*/ 2147483647 w 124"/>
              <a:gd name="T13" fmla="*/ 2147483647 h 3282"/>
              <a:gd name="T14" fmla="*/ 2147483647 w 124"/>
              <a:gd name="T15" fmla="*/ 2147483647 h 3282"/>
              <a:gd name="T16" fmla="*/ 2147483647 w 124"/>
              <a:gd name="T17" fmla="*/ 2147483647 h 3282"/>
              <a:gd name="T18" fmla="*/ 2147483647 w 124"/>
              <a:gd name="T19" fmla="*/ 2147483647 h 3282"/>
              <a:gd name="T20" fmla="*/ 2147483647 w 124"/>
              <a:gd name="T21" fmla="*/ 2147483647 h 3282"/>
              <a:gd name="T22" fmla="*/ 2147483647 w 124"/>
              <a:gd name="T23" fmla="*/ 2147483647 h 3282"/>
              <a:gd name="T24" fmla="*/ 2147483647 w 124"/>
              <a:gd name="T25" fmla="*/ 2147483647 h 3282"/>
              <a:gd name="T26" fmla="*/ 2147483647 w 124"/>
              <a:gd name="T27" fmla="*/ 2147483647 h 3282"/>
              <a:gd name="T28" fmla="*/ 2147483647 w 124"/>
              <a:gd name="T29" fmla="*/ 0 h 3282"/>
              <a:gd name="T30" fmla="*/ 0 w 124"/>
              <a:gd name="T31" fmla="*/ 2147483647 h 32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3282">
                <a:moveTo>
                  <a:pt x="0" y="4"/>
                </a:moveTo>
                <a:lnTo>
                  <a:pt x="0" y="3271"/>
                </a:lnTo>
                <a:lnTo>
                  <a:pt x="6" y="3271"/>
                </a:lnTo>
                <a:lnTo>
                  <a:pt x="12" y="3272"/>
                </a:lnTo>
                <a:lnTo>
                  <a:pt x="17" y="3272"/>
                </a:lnTo>
                <a:lnTo>
                  <a:pt x="23" y="3273"/>
                </a:lnTo>
                <a:lnTo>
                  <a:pt x="29" y="3273"/>
                </a:lnTo>
                <a:lnTo>
                  <a:pt x="36" y="3274"/>
                </a:lnTo>
                <a:lnTo>
                  <a:pt x="51" y="3275"/>
                </a:lnTo>
                <a:lnTo>
                  <a:pt x="65" y="3277"/>
                </a:lnTo>
                <a:lnTo>
                  <a:pt x="80" y="3278"/>
                </a:lnTo>
                <a:lnTo>
                  <a:pt x="95" y="3280"/>
                </a:lnTo>
                <a:lnTo>
                  <a:pt x="109" y="3281"/>
                </a:lnTo>
                <a:lnTo>
                  <a:pt x="124" y="3282"/>
                </a:lnTo>
                <a:lnTo>
                  <a:pt x="124" y="0"/>
                </a:lnTo>
                <a:lnTo>
                  <a:pt x="0" y="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1" name="Freeform 23"/>
          <p:cNvSpPr>
            <a:spLocks/>
          </p:cNvSpPr>
          <p:nvPr/>
        </p:nvSpPr>
        <p:spPr bwMode="auto">
          <a:xfrm>
            <a:off x="2087563" y="1989138"/>
            <a:ext cx="120650" cy="2609850"/>
          </a:xfrm>
          <a:custGeom>
            <a:avLst/>
            <a:gdLst>
              <a:gd name="T0" fmla="*/ 0 w 152"/>
              <a:gd name="T1" fmla="*/ 2147483647 h 3288"/>
              <a:gd name="T2" fmla="*/ 0 w 152"/>
              <a:gd name="T3" fmla="*/ 2147483647 h 3288"/>
              <a:gd name="T4" fmla="*/ 2147483647 w 152"/>
              <a:gd name="T5" fmla="*/ 2147483647 h 3288"/>
              <a:gd name="T6" fmla="*/ 2147483647 w 152"/>
              <a:gd name="T7" fmla="*/ 2147483647 h 3288"/>
              <a:gd name="T8" fmla="*/ 2147483647 w 152"/>
              <a:gd name="T9" fmla="*/ 2147483647 h 3288"/>
              <a:gd name="T10" fmla="*/ 2147483647 w 152"/>
              <a:gd name="T11" fmla="*/ 2147483647 h 3288"/>
              <a:gd name="T12" fmla="*/ 2147483647 w 152"/>
              <a:gd name="T13" fmla="*/ 2147483647 h 3288"/>
              <a:gd name="T14" fmla="*/ 2147483647 w 152"/>
              <a:gd name="T15" fmla="*/ 2147483647 h 3288"/>
              <a:gd name="T16" fmla="*/ 2147483647 w 152"/>
              <a:gd name="T17" fmla="*/ 2147483647 h 3288"/>
              <a:gd name="T18" fmla="*/ 2147483647 w 152"/>
              <a:gd name="T19" fmla="*/ 2147483647 h 3288"/>
              <a:gd name="T20" fmla="*/ 2147483647 w 152"/>
              <a:gd name="T21" fmla="*/ 2147483647 h 3288"/>
              <a:gd name="T22" fmla="*/ 2147483647 w 152"/>
              <a:gd name="T23" fmla="*/ 2147483647 h 3288"/>
              <a:gd name="T24" fmla="*/ 2147483647 w 152"/>
              <a:gd name="T25" fmla="*/ 2147483647 h 3288"/>
              <a:gd name="T26" fmla="*/ 2147483647 w 152"/>
              <a:gd name="T27" fmla="*/ 2147483647 h 3288"/>
              <a:gd name="T28" fmla="*/ 2147483647 w 152"/>
              <a:gd name="T29" fmla="*/ 2147483647 h 3288"/>
              <a:gd name="T30" fmla="*/ 2147483647 w 152"/>
              <a:gd name="T31" fmla="*/ 2147483647 h 3288"/>
              <a:gd name="T32" fmla="*/ 2147483647 w 152"/>
              <a:gd name="T33" fmla="*/ 0 h 3288"/>
              <a:gd name="T34" fmla="*/ 0 w 152"/>
              <a:gd name="T35" fmla="*/ 2147483647 h 328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3288">
                <a:moveTo>
                  <a:pt x="0" y="4"/>
                </a:moveTo>
                <a:lnTo>
                  <a:pt x="0" y="3287"/>
                </a:lnTo>
                <a:lnTo>
                  <a:pt x="6" y="3287"/>
                </a:lnTo>
                <a:lnTo>
                  <a:pt x="11" y="3288"/>
                </a:lnTo>
                <a:lnTo>
                  <a:pt x="16" y="3288"/>
                </a:lnTo>
                <a:lnTo>
                  <a:pt x="21" y="3288"/>
                </a:lnTo>
                <a:lnTo>
                  <a:pt x="26" y="3287"/>
                </a:lnTo>
                <a:lnTo>
                  <a:pt x="31" y="3287"/>
                </a:lnTo>
                <a:lnTo>
                  <a:pt x="45" y="3286"/>
                </a:lnTo>
                <a:lnTo>
                  <a:pt x="59" y="3284"/>
                </a:lnTo>
                <a:lnTo>
                  <a:pt x="72" y="3282"/>
                </a:lnTo>
                <a:lnTo>
                  <a:pt x="85" y="3280"/>
                </a:lnTo>
                <a:lnTo>
                  <a:pt x="98" y="3277"/>
                </a:lnTo>
                <a:lnTo>
                  <a:pt x="111" y="3273"/>
                </a:lnTo>
                <a:lnTo>
                  <a:pt x="131" y="3268"/>
                </a:lnTo>
                <a:lnTo>
                  <a:pt x="152" y="3263"/>
                </a:lnTo>
                <a:lnTo>
                  <a:pt x="152" y="0"/>
                </a:lnTo>
                <a:lnTo>
                  <a:pt x="0" y="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2" name="Freeform 24"/>
          <p:cNvSpPr>
            <a:spLocks/>
          </p:cNvSpPr>
          <p:nvPr/>
        </p:nvSpPr>
        <p:spPr bwMode="auto">
          <a:xfrm>
            <a:off x="2978150" y="1965325"/>
            <a:ext cx="103188" cy="2609850"/>
          </a:xfrm>
          <a:custGeom>
            <a:avLst/>
            <a:gdLst>
              <a:gd name="T0" fmla="*/ 2147483647 w 131"/>
              <a:gd name="T1" fmla="*/ 2147483647 h 3289"/>
              <a:gd name="T2" fmla="*/ 2147483647 w 131"/>
              <a:gd name="T3" fmla="*/ 0 h 3289"/>
              <a:gd name="T4" fmla="*/ 0 w 131"/>
              <a:gd name="T5" fmla="*/ 2147483647 h 3289"/>
              <a:gd name="T6" fmla="*/ 0 w 131"/>
              <a:gd name="T7" fmla="*/ 2147483647 h 3289"/>
              <a:gd name="T8" fmla="*/ 2147483647 w 131"/>
              <a:gd name="T9" fmla="*/ 2147483647 h 3289"/>
              <a:gd name="T10" fmla="*/ 2147483647 w 131"/>
              <a:gd name="T11" fmla="*/ 2147483647 h 3289"/>
              <a:gd name="T12" fmla="*/ 2147483647 w 131"/>
              <a:gd name="T13" fmla="*/ 2147483647 h 3289"/>
              <a:gd name="T14" fmla="*/ 2147483647 w 131"/>
              <a:gd name="T15" fmla="*/ 2147483647 h 3289"/>
              <a:gd name="T16" fmla="*/ 2147483647 w 131"/>
              <a:gd name="T17" fmla="*/ 2147483647 h 3289"/>
              <a:gd name="T18" fmla="*/ 2147483647 w 131"/>
              <a:gd name="T19" fmla="*/ 2147483647 h 3289"/>
              <a:gd name="T20" fmla="*/ 2147483647 w 131"/>
              <a:gd name="T21" fmla="*/ 2147483647 h 328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3289">
                <a:moveTo>
                  <a:pt x="131" y="3289"/>
                </a:moveTo>
                <a:lnTo>
                  <a:pt x="131" y="0"/>
                </a:lnTo>
                <a:lnTo>
                  <a:pt x="0" y="4"/>
                </a:lnTo>
                <a:lnTo>
                  <a:pt x="0" y="3289"/>
                </a:lnTo>
                <a:lnTo>
                  <a:pt x="14" y="3289"/>
                </a:lnTo>
                <a:lnTo>
                  <a:pt x="29" y="3288"/>
                </a:lnTo>
                <a:lnTo>
                  <a:pt x="44" y="3288"/>
                </a:lnTo>
                <a:lnTo>
                  <a:pt x="66" y="3288"/>
                </a:lnTo>
                <a:lnTo>
                  <a:pt x="88" y="3288"/>
                </a:lnTo>
                <a:lnTo>
                  <a:pt x="109" y="3288"/>
                </a:lnTo>
                <a:lnTo>
                  <a:pt x="131" y="328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3" name="Freeform 25"/>
          <p:cNvSpPr>
            <a:spLocks/>
          </p:cNvSpPr>
          <p:nvPr/>
        </p:nvSpPr>
        <p:spPr bwMode="auto">
          <a:xfrm>
            <a:off x="2868613" y="1968500"/>
            <a:ext cx="87312" cy="2611438"/>
          </a:xfrm>
          <a:custGeom>
            <a:avLst/>
            <a:gdLst>
              <a:gd name="T0" fmla="*/ 2147483647 w 110"/>
              <a:gd name="T1" fmla="*/ 0 h 3289"/>
              <a:gd name="T2" fmla="*/ 2147483647 w 110"/>
              <a:gd name="T3" fmla="*/ 2147483647 h 3289"/>
              <a:gd name="T4" fmla="*/ 2147483647 w 110"/>
              <a:gd name="T5" fmla="*/ 2147483647 h 3289"/>
              <a:gd name="T6" fmla="*/ 2147483647 w 110"/>
              <a:gd name="T7" fmla="*/ 2147483647 h 3289"/>
              <a:gd name="T8" fmla="*/ 2147483647 w 110"/>
              <a:gd name="T9" fmla="*/ 2147483647 h 3289"/>
              <a:gd name="T10" fmla="*/ 2147483647 w 110"/>
              <a:gd name="T11" fmla="*/ 2147483647 h 3289"/>
              <a:gd name="T12" fmla="*/ 2147483647 w 110"/>
              <a:gd name="T13" fmla="*/ 2147483647 h 3289"/>
              <a:gd name="T14" fmla="*/ 2147483647 w 110"/>
              <a:gd name="T15" fmla="*/ 2147483647 h 3289"/>
              <a:gd name="T16" fmla="*/ 2147483647 w 110"/>
              <a:gd name="T17" fmla="*/ 2147483647 h 3289"/>
              <a:gd name="T18" fmla="*/ 2147483647 w 110"/>
              <a:gd name="T19" fmla="*/ 2147483647 h 3289"/>
              <a:gd name="T20" fmla="*/ 2147483647 w 110"/>
              <a:gd name="T21" fmla="*/ 2147483647 h 3289"/>
              <a:gd name="T22" fmla="*/ 2147483647 w 110"/>
              <a:gd name="T23" fmla="*/ 2147483647 h 3289"/>
              <a:gd name="T24" fmla="*/ 2147483647 w 110"/>
              <a:gd name="T25" fmla="*/ 2147483647 h 3289"/>
              <a:gd name="T26" fmla="*/ 2147483647 w 110"/>
              <a:gd name="T27" fmla="*/ 2147483647 h 3289"/>
              <a:gd name="T28" fmla="*/ 2147483647 w 110"/>
              <a:gd name="T29" fmla="*/ 2147483647 h 3289"/>
              <a:gd name="T30" fmla="*/ 0 w 110"/>
              <a:gd name="T31" fmla="*/ 2147483647 h 3289"/>
              <a:gd name="T32" fmla="*/ 0 w 110"/>
              <a:gd name="T33" fmla="*/ 2147483647 h 3289"/>
              <a:gd name="T34" fmla="*/ 2147483647 w 110"/>
              <a:gd name="T35" fmla="*/ 0 h 328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0" h="3289">
                <a:moveTo>
                  <a:pt x="110" y="0"/>
                </a:moveTo>
                <a:lnTo>
                  <a:pt x="110" y="3286"/>
                </a:lnTo>
                <a:lnTo>
                  <a:pt x="93" y="3287"/>
                </a:lnTo>
                <a:lnTo>
                  <a:pt x="76" y="3288"/>
                </a:lnTo>
                <a:lnTo>
                  <a:pt x="65" y="3289"/>
                </a:lnTo>
                <a:lnTo>
                  <a:pt x="53" y="3289"/>
                </a:lnTo>
                <a:lnTo>
                  <a:pt x="42" y="3289"/>
                </a:lnTo>
                <a:lnTo>
                  <a:pt x="31" y="3289"/>
                </a:lnTo>
                <a:lnTo>
                  <a:pt x="19" y="3289"/>
                </a:lnTo>
                <a:lnTo>
                  <a:pt x="8" y="3288"/>
                </a:lnTo>
                <a:lnTo>
                  <a:pt x="6" y="3288"/>
                </a:lnTo>
                <a:lnTo>
                  <a:pt x="5" y="3288"/>
                </a:lnTo>
                <a:lnTo>
                  <a:pt x="4" y="3288"/>
                </a:lnTo>
                <a:lnTo>
                  <a:pt x="3" y="3288"/>
                </a:lnTo>
                <a:lnTo>
                  <a:pt x="1" y="3288"/>
                </a:lnTo>
                <a:lnTo>
                  <a:pt x="0" y="3288"/>
                </a:lnTo>
                <a:lnTo>
                  <a:pt x="0" y="3"/>
                </a:lnTo>
                <a:lnTo>
                  <a:pt x="11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4" name="Freeform 26"/>
          <p:cNvSpPr>
            <a:spLocks/>
          </p:cNvSpPr>
          <p:nvPr/>
        </p:nvSpPr>
        <p:spPr bwMode="auto">
          <a:xfrm>
            <a:off x="3838575" y="1941513"/>
            <a:ext cx="115888" cy="2651125"/>
          </a:xfrm>
          <a:custGeom>
            <a:avLst/>
            <a:gdLst>
              <a:gd name="T0" fmla="*/ 2147483647 w 145"/>
              <a:gd name="T1" fmla="*/ 2147483647 h 3340"/>
              <a:gd name="T2" fmla="*/ 2147483647 w 145"/>
              <a:gd name="T3" fmla="*/ 0 h 3340"/>
              <a:gd name="T4" fmla="*/ 0 w 145"/>
              <a:gd name="T5" fmla="*/ 2147483647 h 3340"/>
              <a:gd name="T6" fmla="*/ 0 w 145"/>
              <a:gd name="T7" fmla="*/ 2147483647 h 3340"/>
              <a:gd name="T8" fmla="*/ 2147483647 w 145"/>
              <a:gd name="T9" fmla="*/ 2147483647 h 3340"/>
              <a:gd name="T10" fmla="*/ 2147483647 w 145"/>
              <a:gd name="T11" fmla="*/ 2147483647 h 3340"/>
              <a:gd name="T12" fmla="*/ 2147483647 w 145"/>
              <a:gd name="T13" fmla="*/ 2147483647 h 3340"/>
              <a:gd name="T14" fmla="*/ 2147483647 w 145"/>
              <a:gd name="T15" fmla="*/ 2147483647 h 3340"/>
              <a:gd name="T16" fmla="*/ 2147483647 w 145"/>
              <a:gd name="T17" fmla="*/ 2147483647 h 3340"/>
              <a:gd name="T18" fmla="*/ 2147483647 w 145"/>
              <a:gd name="T19" fmla="*/ 2147483647 h 3340"/>
              <a:gd name="T20" fmla="*/ 2147483647 w 145"/>
              <a:gd name="T21" fmla="*/ 2147483647 h 3340"/>
              <a:gd name="T22" fmla="*/ 2147483647 w 145"/>
              <a:gd name="T23" fmla="*/ 2147483647 h 3340"/>
              <a:gd name="T24" fmla="*/ 2147483647 w 145"/>
              <a:gd name="T25" fmla="*/ 2147483647 h 3340"/>
              <a:gd name="T26" fmla="*/ 2147483647 w 145"/>
              <a:gd name="T27" fmla="*/ 2147483647 h 3340"/>
              <a:gd name="T28" fmla="*/ 2147483647 w 145"/>
              <a:gd name="T29" fmla="*/ 2147483647 h 3340"/>
              <a:gd name="T30" fmla="*/ 2147483647 w 145"/>
              <a:gd name="T31" fmla="*/ 2147483647 h 3340"/>
              <a:gd name="T32" fmla="*/ 2147483647 w 145"/>
              <a:gd name="T33" fmla="*/ 2147483647 h 334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5" h="3340">
                <a:moveTo>
                  <a:pt x="145" y="3339"/>
                </a:moveTo>
                <a:lnTo>
                  <a:pt x="145" y="0"/>
                </a:lnTo>
                <a:lnTo>
                  <a:pt x="0" y="4"/>
                </a:lnTo>
                <a:lnTo>
                  <a:pt x="0" y="3334"/>
                </a:lnTo>
                <a:lnTo>
                  <a:pt x="19" y="3336"/>
                </a:lnTo>
                <a:lnTo>
                  <a:pt x="38" y="3337"/>
                </a:lnTo>
                <a:lnTo>
                  <a:pt x="57" y="3338"/>
                </a:lnTo>
                <a:lnTo>
                  <a:pt x="76" y="3339"/>
                </a:lnTo>
                <a:lnTo>
                  <a:pt x="88" y="3339"/>
                </a:lnTo>
                <a:lnTo>
                  <a:pt x="101" y="3340"/>
                </a:lnTo>
                <a:lnTo>
                  <a:pt x="113" y="3340"/>
                </a:lnTo>
                <a:lnTo>
                  <a:pt x="118" y="3340"/>
                </a:lnTo>
                <a:lnTo>
                  <a:pt x="124" y="3340"/>
                </a:lnTo>
                <a:lnTo>
                  <a:pt x="129" y="3339"/>
                </a:lnTo>
                <a:lnTo>
                  <a:pt x="134" y="3339"/>
                </a:lnTo>
                <a:lnTo>
                  <a:pt x="140" y="3339"/>
                </a:lnTo>
                <a:lnTo>
                  <a:pt x="145" y="33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5" name="Freeform 27"/>
          <p:cNvSpPr>
            <a:spLocks/>
          </p:cNvSpPr>
          <p:nvPr/>
        </p:nvSpPr>
        <p:spPr bwMode="auto">
          <a:xfrm>
            <a:off x="3741738" y="1944688"/>
            <a:ext cx="96837" cy="2643187"/>
          </a:xfrm>
          <a:custGeom>
            <a:avLst/>
            <a:gdLst>
              <a:gd name="T0" fmla="*/ 2147483647 w 123"/>
              <a:gd name="T1" fmla="*/ 0 h 3330"/>
              <a:gd name="T2" fmla="*/ 2147483647 w 123"/>
              <a:gd name="T3" fmla="*/ 2147483647 h 3330"/>
              <a:gd name="T4" fmla="*/ 2147483647 w 123"/>
              <a:gd name="T5" fmla="*/ 2147483647 h 3330"/>
              <a:gd name="T6" fmla="*/ 2147483647 w 123"/>
              <a:gd name="T7" fmla="*/ 2147483647 h 3330"/>
              <a:gd name="T8" fmla="*/ 2147483647 w 123"/>
              <a:gd name="T9" fmla="*/ 2147483647 h 3330"/>
              <a:gd name="T10" fmla="*/ 2147483647 w 123"/>
              <a:gd name="T11" fmla="*/ 2147483647 h 3330"/>
              <a:gd name="T12" fmla="*/ 2147483647 w 123"/>
              <a:gd name="T13" fmla="*/ 2147483647 h 3330"/>
              <a:gd name="T14" fmla="*/ 2147483647 w 123"/>
              <a:gd name="T15" fmla="*/ 2147483647 h 3330"/>
              <a:gd name="T16" fmla="*/ 2147483647 w 123"/>
              <a:gd name="T17" fmla="*/ 2147483647 h 3330"/>
              <a:gd name="T18" fmla="*/ 2147483647 w 123"/>
              <a:gd name="T19" fmla="*/ 2147483647 h 3330"/>
              <a:gd name="T20" fmla="*/ 2147483647 w 123"/>
              <a:gd name="T21" fmla="*/ 2147483647 h 3330"/>
              <a:gd name="T22" fmla="*/ 2147483647 w 123"/>
              <a:gd name="T23" fmla="*/ 2147483647 h 3330"/>
              <a:gd name="T24" fmla="*/ 2147483647 w 123"/>
              <a:gd name="T25" fmla="*/ 2147483647 h 3330"/>
              <a:gd name="T26" fmla="*/ 0 w 123"/>
              <a:gd name="T27" fmla="*/ 2147483647 h 3330"/>
              <a:gd name="T28" fmla="*/ 0 w 123"/>
              <a:gd name="T29" fmla="*/ 2147483647 h 3330"/>
              <a:gd name="T30" fmla="*/ 2147483647 w 123"/>
              <a:gd name="T31" fmla="*/ 0 h 33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3" h="3330">
                <a:moveTo>
                  <a:pt x="123" y="0"/>
                </a:moveTo>
                <a:lnTo>
                  <a:pt x="123" y="3330"/>
                </a:lnTo>
                <a:lnTo>
                  <a:pt x="111" y="3330"/>
                </a:lnTo>
                <a:lnTo>
                  <a:pt x="99" y="3329"/>
                </a:lnTo>
                <a:lnTo>
                  <a:pt x="88" y="3328"/>
                </a:lnTo>
                <a:lnTo>
                  <a:pt x="76" y="3327"/>
                </a:lnTo>
                <a:lnTo>
                  <a:pt x="64" y="3326"/>
                </a:lnTo>
                <a:lnTo>
                  <a:pt x="52" y="3325"/>
                </a:lnTo>
                <a:lnTo>
                  <a:pt x="43" y="3324"/>
                </a:lnTo>
                <a:lnTo>
                  <a:pt x="34" y="3324"/>
                </a:lnTo>
                <a:lnTo>
                  <a:pt x="26" y="3323"/>
                </a:lnTo>
                <a:lnTo>
                  <a:pt x="17" y="3323"/>
                </a:lnTo>
                <a:lnTo>
                  <a:pt x="8" y="3322"/>
                </a:lnTo>
                <a:lnTo>
                  <a:pt x="0" y="3322"/>
                </a:lnTo>
                <a:lnTo>
                  <a:pt x="0" y="3"/>
                </a:lnTo>
                <a:lnTo>
                  <a:pt x="12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6" name="Freeform 28"/>
          <p:cNvSpPr>
            <a:spLocks/>
          </p:cNvSpPr>
          <p:nvPr/>
        </p:nvSpPr>
        <p:spPr bwMode="auto">
          <a:xfrm>
            <a:off x="2073275" y="1992313"/>
            <a:ext cx="14288" cy="2606675"/>
          </a:xfrm>
          <a:custGeom>
            <a:avLst/>
            <a:gdLst>
              <a:gd name="T0" fmla="*/ 0 w 18"/>
              <a:gd name="T1" fmla="*/ 0 h 3283"/>
              <a:gd name="T2" fmla="*/ 0 w 18"/>
              <a:gd name="T3" fmla="*/ 2147483647 h 3283"/>
              <a:gd name="T4" fmla="*/ 2147483647 w 18"/>
              <a:gd name="T5" fmla="*/ 2147483647 h 3283"/>
              <a:gd name="T6" fmla="*/ 2147483647 w 18"/>
              <a:gd name="T7" fmla="*/ 2147483647 h 3283"/>
              <a:gd name="T8" fmla="*/ 2147483647 w 18"/>
              <a:gd name="T9" fmla="*/ 2147483647 h 3283"/>
              <a:gd name="T10" fmla="*/ 2147483647 w 18"/>
              <a:gd name="T11" fmla="*/ 2147483647 h 3283"/>
              <a:gd name="T12" fmla="*/ 2147483647 w 18"/>
              <a:gd name="T13" fmla="*/ 2147483647 h 3283"/>
              <a:gd name="T14" fmla="*/ 2147483647 w 18"/>
              <a:gd name="T15" fmla="*/ 2147483647 h 3283"/>
              <a:gd name="T16" fmla="*/ 2147483647 w 18"/>
              <a:gd name="T17" fmla="*/ 0 h 3283"/>
              <a:gd name="T18" fmla="*/ 0 w 18"/>
              <a:gd name="T19" fmla="*/ 0 h 328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" h="3283">
                <a:moveTo>
                  <a:pt x="0" y="0"/>
                </a:moveTo>
                <a:lnTo>
                  <a:pt x="0" y="3282"/>
                </a:lnTo>
                <a:lnTo>
                  <a:pt x="3" y="3283"/>
                </a:lnTo>
                <a:lnTo>
                  <a:pt x="6" y="3283"/>
                </a:lnTo>
                <a:lnTo>
                  <a:pt x="9" y="3283"/>
                </a:lnTo>
                <a:lnTo>
                  <a:pt x="12" y="3283"/>
                </a:lnTo>
                <a:lnTo>
                  <a:pt x="15" y="3283"/>
                </a:lnTo>
                <a:lnTo>
                  <a:pt x="18" y="3283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7" name="Freeform 29"/>
          <p:cNvSpPr>
            <a:spLocks/>
          </p:cNvSpPr>
          <p:nvPr/>
        </p:nvSpPr>
        <p:spPr bwMode="auto">
          <a:xfrm>
            <a:off x="2955925" y="1968500"/>
            <a:ext cx="22225" cy="2608263"/>
          </a:xfrm>
          <a:custGeom>
            <a:avLst/>
            <a:gdLst>
              <a:gd name="T0" fmla="*/ 0 w 27"/>
              <a:gd name="T1" fmla="*/ 2147483647 h 3287"/>
              <a:gd name="T2" fmla="*/ 0 w 27"/>
              <a:gd name="T3" fmla="*/ 2147483647 h 3287"/>
              <a:gd name="T4" fmla="*/ 2147483647 w 27"/>
              <a:gd name="T5" fmla="*/ 2147483647 h 3287"/>
              <a:gd name="T6" fmla="*/ 2147483647 w 27"/>
              <a:gd name="T7" fmla="*/ 2147483647 h 3287"/>
              <a:gd name="T8" fmla="*/ 2147483647 w 27"/>
              <a:gd name="T9" fmla="*/ 2147483647 h 3287"/>
              <a:gd name="T10" fmla="*/ 2147483647 w 27"/>
              <a:gd name="T11" fmla="*/ 2147483647 h 3287"/>
              <a:gd name="T12" fmla="*/ 2147483647 w 27"/>
              <a:gd name="T13" fmla="*/ 2147483647 h 3287"/>
              <a:gd name="T14" fmla="*/ 2147483647 w 27"/>
              <a:gd name="T15" fmla="*/ 2147483647 h 3287"/>
              <a:gd name="T16" fmla="*/ 2147483647 w 27"/>
              <a:gd name="T17" fmla="*/ 2147483647 h 3287"/>
              <a:gd name="T18" fmla="*/ 2147483647 w 27"/>
              <a:gd name="T19" fmla="*/ 2147483647 h 3287"/>
              <a:gd name="T20" fmla="*/ 2147483647 w 27"/>
              <a:gd name="T21" fmla="*/ 2147483647 h 3287"/>
              <a:gd name="T22" fmla="*/ 2147483647 w 27"/>
              <a:gd name="T23" fmla="*/ 2147483647 h 3287"/>
              <a:gd name="T24" fmla="*/ 2147483647 w 27"/>
              <a:gd name="T25" fmla="*/ 2147483647 h 3287"/>
              <a:gd name="T26" fmla="*/ 2147483647 w 27"/>
              <a:gd name="T27" fmla="*/ 2147483647 h 3287"/>
              <a:gd name="T28" fmla="*/ 2147483647 w 27"/>
              <a:gd name="T29" fmla="*/ 0 h 3287"/>
              <a:gd name="T30" fmla="*/ 0 w 27"/>
              <a:gd name="T31" fmla="*/ 2147483647 h 32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3287">
                <a:moveTo>
                  <a:pt x="0" y="1"/>
                </a:moveTo>
                <a:lnTo>
                  <a:pt x="0" y="3287"/>
                </a:lnTo>
                <a:lnTo>
                  <a:pt x="2" y="3287"/>
                </a:lnTo>
                <a:lnTo>
                  <a:pt x="5" y="3287"/>
                </a:lnTo>
                <a:lnTo>
                  <a:pt x="8" y="3286"/>
                </a:lnTo>
                <a:lnTo>
                  <a:pt x="11" y="3286"/>
                </a:lnTo>
                <a:lnTo>
                  <a:pt x="14" y="3286"/>
                </a:lnTo>
                <a:lnTo>
                  <a:pt x="17" y="3286"/>
                </a:lnTo>
                <a:lnTo>
                  <a:pt x="19" y="3286"/>
                </a:lnTo>
                <a:lnTo>
                  <a:pt x="20" y="3286"/>
                </a:lnTo>
                <a:lnTo>
                  <a:pt x="22" y="3286"/>
                </a:lnTo>
                <a:lnTo>
                  <a:pt x="24" y="3286"/>
                </a:lnTo>
                <a:lnTo>
                  <a:pt x="25" y="3286"/>
                </a:lnTo>
                <a:lnTo>
                  <a:pt x="27" y="3285"/>
                </a:lnTo>
                <a:lnTo>
                  <a:pt x="27" y="0"/>
                </a:lnTo>
                <a:lnTo>
                  <a:pt x="0" y="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8" name="Freeform 30"/>
          <p:cNvSpPr>
            <a:spLocks/>
          </p:cNvSpPr>
          <p:nvPr/>
        </p:nvSpPr>
        <p:spPr bwMode="auto">
          <a:xfrm>
            <a:off x="2087563" y="1949450"/>
            <a:ext cx="781050" cy="42863"/>
          </a:xfrm>
          <a:custGeom>
            <a:avLst/>
            <a:gdLst>
              <a:gd name="T0" fmla="*/ 0 w 983"/>
              <a:gd name="T1" fmla="*/ 2147483647 h 55"/>
              <a:gd name="T2" fmla="*/ 2147483647 w 983"/>
              <a:gd name="T3" fmla="*/ 0 h 55"/>
              <a:gd name="T4" fmla="*/ 2147483647 w 983"/>
              <a:gd name="T5" fmla="*/ 2147483647 h 55"/>
              <a:gd name="T6" fmla="*/ 0 w 983"/>
              <a:gd name="T7" fmla="*/ 2147483647 h 55"/>
              <a:gd name="T8" fmla="*/ 0 w 983"/>
              <a:gd name="T9" fmla="*/ 2147483647 h 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83" h="55">
                <a:moveTo>
                  <a:pt x="0" y="27"/>
                </a:moveTo>
                <a:lnTo>
                  <a:pt x="983" y="0"/>
                </a:lnTo>
                <a:lnTo>
                  <a:pt x="983" y="28"/>
                </a:lnTo>
                <a:lnTo>
                  <a:pt x="0" y="55"/>
                </a:lnTo>
                <a:lnTo>
                  <a:pt x="0" y="2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9" name="Freeform 31"/>
          <p:cNvSpPr>
            <a:spLocks/>
          </p:cNvSpPr>
          <p:nvPr/>
        </p:nvSpPr>
        <p:spPr bwMode="auto">
          <a:xfrm>
            <a:off x="2868613" y="1943100"/>
            <a:ext cx="212725" cy="28575"/>
          </a:xfrm>
          <a:custGeom>
            <a:avLst/>
            <a:gdLst>
              <a:gd name="T0" fmla="*/ 0 w 268"/>
              <a:gd name="T1" fmla="*/ 2147483647 h 36"/>
              <a:gd name="T2" fmla="*/ 2147483647 w 268"/>
              <a:gd name="T3" fmla="*/ 0 h 36"/>
              <a:gd name="T4" fmla="*/ 2147483647 w 268"/>
              <a:gd name="T5" fmla="*/ 2147483647 h 36"/>
              <a:gd name="T6" fmla="*/ 0 w 268"/>
              <a:gd name="T7" fmla="*/ 2147483647 h 36"/>
              <a:gd name="T8" fmla="*/ 0 w 268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8" h="36">
                <a:moveTo>
                  <a:pt x="0" y="8"/>
                </a:moveTo>
                <a:lnTo>
                  <a:pt x="268" y="0"/>
                </a:lnTo>
                <a:lnTo>
                  <a:pt x="268" y="28"/>
                </a:lnTo>
                <a:lnTo>
                  <a:pt x="0" y="36"/>
                </a:lnTo>
                <a:lnTo>
                  <a:pt x="0" y="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0" name="Freeform 32"/>
          <p:cNvSpPr>
            <a:spLocks/>
          </p:cNvSpPr>
          <p:nvPr/>
        </p:nvSpPr>
        <p:spPr bwMode="auto">
          <a:xfrm>
            <a:off x="3081338" y="1924050"/>
            <a:ext cx="660400" cy="41275"/>
          </a:xfrm>
          <a:custGeom>
            <a:avLst/>
            <a:gdLst>
              <a:gd name="T0" fmla="*/ 0 w 831"/>
              <a:gd name="T1" fmla="*/ 2147483647 h 51"/>
              <a:gd name="T2" fmla="*/ 2147483647 w 831"/>
              <a:gd name="T3" fmla="*/ 2147483647 h 51"/>
              <a:gd name="T4" fmla="*/ 2147483647 w 831"/>
              <a:gd name="T5" fmla="*/ 0 h 51"/>
              <a:gd name="T6" fmla="*/ 0 w 831"/>
              <a:gd name="T7" fmla="*/ 2147483647 h 51"/>
              <a:gd name="T8" fmla="*/ 0 w 831"/>
              <a:gd name="T9" fmla="*/ 2147483647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1" h="51">
                <a:moveTo>
                  <a:pt x="0" y="51"/>
                </a:moveTo>
                <a:lnTo>
                  <a:pt x="831" y="28"/>
                </a:lnTo>
                <a:lnTo>
                  <a:pt x="831" y="0"/>
                </a:lnTo>
                <a:lnTo>
                  <a:pt x="0" y="23"/>
                </a:lnTo>
                <a:lnTo>
                  <a:pt x="0" y="5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1" name="Freeform 33"/>
          <p:cNvSpPr>
            <a:spLocks/>
          </p:cNvSpPr>
          <p:nvPr/>
        </p:nvSpPr>
        <p:spPr bwMode="auto">
          <a:xfrm>
            <a:off x="3741738" y="1919288"/>
            <a:ext cx="212725" cy="26987"/>
          </a:xfrm>
          <a:custGeom>
            <a:avLst/>
            <a:gdLst>
              <a:gd name="T0" fmla="*/ 0 w 268"/>
              <a:gd name="T1" fmla="*/ 2147483647 h 35"/>
              <a:gd name="T2" fmla="*/ 2147483647 w 268"/>
              <a:gd name="T3" fmla="*/ 2147483647 h 35"/>
              <a:gd name="T4" fmla="*/ 2147483647 w 268"/>
              <a:gd name="T5" fmla="*/ 0 h 35"/>
              <a:gd name="T6" fmla="*/ 0 w 268"/>
              <a:gd name="T7" fmla="*/ 2147483647 h 35"/>
              <a:gd name="T8" fmla="*/ 0 w 268"/>
              <a:gd name="T9" fmla="*/ 2147483647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8" h="35">
                <a:moveTo>
                  <a:pt x="0" y="35"/>
                </a:moveTo>
                <a:lnTo>
                  <a:pt x="268" y="28"/>
                </a:lnTo>
                <a:lnTo>
                  <a:pt x="268" y="0"/>
                </a:lnTo>
                <a:lnTo>
                  <a:pt x="0" y="7"/>
                </a:lnTo>
                <a:lnTo>
                  <a:pt x="0" y="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2" name="Freeform 34"/>
          <p:cNvSpPr>
            <a:spLocks/>
          </p:cNvSpPr>
          <p:nvPr/>
        </p:nvSpPr>
        <p:spPr bwMode="auto">
          <a:xfrm>
            <a:off x="3954463" y="1905000"/>
            <a:ext cx="806450" cy="36513"/>
          </a:xfrm>
          <a:custGeom>
            <a:avLst/>
            <a:gdLst>
              <a:gd name="T0" fmla="*/ 0 w 1017"/>
              <a:gd name="T1" fmla="*/ 2147483647 h 46"/>
              <a:gd name="T2" fmla="*/ 2147483647 w 1017"/>
              <a:gd name="T3" fmla="*/ 2147483647 h 46"/>
              <a:gd name="T4" fmla="*/ 2147483647 w 1017"/>
              <a:gd name="T5" fmla="*/ 2147483647 h 46"/>
              <a:gd name="T6" fmla="*/ 2147483647 w 1017"/>
              <a:gd name="T7" fmla="*/ 2147483647 h 46"/>
              <a:gd name="T8" fmla="*/ 2147483647 w 1017"/>
              <a:gd name="T9" fmla="*/ 0 h 46"/>
              <a:gd name="T10" fmla="*/ 0 w 1017"/>
              <a:gd name="T11" fmla="*/ 2147483647 h 46"/>
              <a:gd name="T12" fmla="*/ 0 w 1017"/>
              <a:gd name="T13" fmla="*/ 2147483647 h 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17" h="46">
                <a:moveTo>
                  <a:pt x="0" y="46"/>
                </a:moveTo>
                <a:lnTo>
                  <a:pt x="658" y="27"/>
                </a:lnTo>
                <a:lnTo>
                  <a:pt x="1017" y="38"/>
                </a:lnTo>
                <a:lnTo>
                  <a:pt x="1017" y="13"/>
                </a:lnTo>
                <a:lnTo>
                  <a:pt x="618" y="0"/>
                </a:lnTo>
                <a:lnTo>
                  <a:pt x="0" y="18"/>
                </a:lnTo>
                <a:lnTo>
                  <a:pt x="0" y="4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3" name="Freeform 35"/>
          <p:cNvSpPr>
            <a:spLocks/>
          </p:cNvSpPr>
          <p:nvPr/>
        </p:nvSpPr>
        <p:spPr bwMode="auto">
          <a:xfrm>
            <a:off x="1976438" y="1971675"/>
            <a:ext cx="96837" cy="23813"/>
          </a:xfrm>
          <a:custGeom>
            <a:avLst/>
            <a:gdLst>
              <a:gd name="T0" fmla="*/ 0 w 124"/>
              <a:gd name="T1" fmla="*/ 2147483647 h 31"/>
              <a:gd name="T2" fmla="*/ 2147483647 w 124"/>
              <a:gd name="T3" fmla="*/ 2147483647 h 31"/>
              <a:gd name="T4" fmla="*/ 2147483647 w 124"/>
              <a:gd name="T5" fmla="*/ 0 h 31"/>
              <a:gd name="T6" fmla="*/ 0 w 124"/>
              <a:gd name="T7" fmla="*/ 2147483647 h 31"/>
              <a:gd name="T8" fmla="*/ 0 w 124"/>
              <a:gd name="T9" fmla="*/ 2147483647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4" h="31">
                <a:moveTo>
                  <a:pt x="0" y="31"/>
                </a:moveTo>
                <a:lnTo>
                  <a:pt x="124" y="27"/>
                </a:lnTo>
                <a:lnTo>
                  <a:pt x="124" y="0"/>
                </a:lnTo>
                <a:lnTo>
                  <a:pt x="0" y="3"/>
                </a:lnTo>
                <a:lnTo>
                  <a:pt x="0" y="3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4" name="Freeform 36"/>
          <p:cNvSpPr>
            <a:spLocks/>
          </p:cNvSpPr>
          <p:nvPr/>
        </p:nvSpPr>
        <p:spPr bwMode="auto">
          <a:xfrm>
            <a:off x="2073275" y="1970088"/>
            <a:ext cx="14288" cy="22225"/>
          </a:xfrm>
          <a:custGeom>
            <a:avLst/>
            <a:gdLst>
              <a:gd name="T0" fmla="*/ 2147483647 w 18"/>
              <a:gd name="T1" fmla="*/ 2147483647 h 28"/>
              <a:gd name="T2" fmla="*/ 2147483647 w 18"/>
              <a:gd name="T3" fmla="*/ 0 h 28"/>
              <a:gd name="T4" fmla="*/ 0 w 18"/>
              <a:gd name="T5" fmla="*/ 2147483647 h 28"/>
              <a:gd name="T6" fmla="*/ 0 w 18"/>
              <a:gd name="T7" fmla="*/ 2147483647 h 28"/>
              <a:gd name="T8" fmla="*/ 2147483647 w 18"/>
              <a:gd name="T9" fmla="*/ 2147483647 h 2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28">
                <a:moveTo>
                  <a:pt x="18" y="28"/>
                </a:moveTo>
                <a:lnTo>
                  <a:pt x="18" y="0"/>
                </a:lnTo>
                <a:lnTo>
                  <a:pt x="0" y="1"/>
                </a:lnTo>
                <a:lnTo>
                  <a:pt x="0" y="28"/>
                </a:lnTo>
                <a:lnTo>
                  <a:pt x="18" y="2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5" name="Line 37"/>
          <p:cNvSpPr>
            <a:spLocks noChangeShapeType="1"/>
          </p:cNvSpPr>
          <p:nvPr/>
        </p:nvSpPr>
        <p:spPr bwMode="auto">
          <a:xfrm flipV="1">
            <a:off x="1803400" y="1925638"/>
            <a:ext cx="2671763" cy="746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6" name="Freeform 38"/>
          <p:cNvSpPr>
            <a:spLocks/>
          </p:cNvSpPr>
          <p:nvPr/>
        </p:nvSpPr>
        <p:spPr bwMode="auto">
          <a:xfrm>
            <a:off x="6656388" y="1990725"/>
            <a:ext cx="100012" cy="2593975"/>
          </a:xfrm>
          <a:custGeom>
            <a:avLst/>
            <a:gdLst>
              <a:gd name="T0" fmla="*/ 0 w 125"/>
              <a:gd name="T1" fmla="*/ 2147483647 h 3268"/>
              <a:gd name="T2" fmla="*/ 0 w 125"/>
              <a:gd name="T3" fmla="*/ 0 h 3268"/>
              <a:gd name="T4" fmla="*/ 2147483647 w 125"/>
              <a:gd name="T5" fmla="*/ 2147483647 h 3268"/>
              <a:gd name="T6" fmla="*/ 2147483647 w 125"/>
              <a:gd name="T7" fmla="*/ 2147483647 h 3268"/>
              <a:gd name="T8" fmla="*/ 2147483647 w 125"/>
              <a:gd name="T9" fmla="*/ 2147483647 h 3268"/>
              <a:gd name="T10" fmla="*/ 2147483647 w 125"/>
              <a:gd name="T11" fmla="*/ 2147483647 h 3268"/>
              <a:gd name="T12" fmla="*/ 0 w 125"/>
              <a:gd name="T13" fmla="*/ 2147483647 h 32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3268">
                <a:moveTo>
                  <a:pt x="0" y="3268"/>
                </a:moveTo>
                <a:lnTo>
                  <a:pt x="0" y="0"/>
                </a:lnTo>
                <a:lnTo>
                  <a:pt x="125" y="4"/>
                </a:lnTo>
                <a:lnTo>
                  <a:pt x="125" y="3268"/>
                </a:lnTo>
                <a:lnTo>
                  <a:pt x="84" y="3268"/>
                </a:lnTo>
                <a:lnTo>
                  <a:pt x="42" y="3268"/>
                </a:lnTo>
                <a:lnTo>
                  <a:pt x="0" y="326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7" name="Freeform 39"/>
          <p:cNvSpPr>
            <a:spLocks/>
          </p:cNvSpPr>
          <p:nvPr/>
        </p:nvSpPr>
        <p:spPr bwMode="auto">
          <a:xfrm>
            <a:off x="6538913" y="1987550"/>
            <a:ext cx="96837" cy="2597150"/>
          </a:xfrm>
          <a:custGeom>
            <a:avLst/>
            <a:gdLst>
              <a:gd name="T0" fmla="*/ 2147483647 w 123"/>
              <a:gd name="T1" fmla="*/ 2147483647 h 3272"/>
              <a:gd name="T2" fmla="*/ 2147483647 w 123"/>
              <a:gd name="T3" fmla="*/ 2147483647 h 3272"/>
              <a:gd name="T4" fmla="*/ 2147483647 w 123"/>
              <a:gd name="T5" fmla="*/ 2147483647 h 3272"/>
              <a:gd name="T6" fmla="*/ 2147483647 w 123"/>
              <a:gd name="T7" fmla="*/ 2147483647 h 3272"/>
              <a:gd name="T8" fmla="*/ 0 w 123"/>
              <a:gd name="T9" fmla="*/ 2147483647 h 3272"/>
              <a:gd name="T10" fmla="*/ 0 w 123"/>
              <a:gd name="T11" fmla="*/ 0 h 3272"/>
              <a:gd name="T12" fmla="*/ 2147483647 w 123"/>
              <a:gd name="T13" fmla="*/ 2147483647 h 32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3" h="3272">
                <a:moveTo>
                  <a:pt x="123" y="3"/>
                </a:moveTo>
                <a:lnTo>
                  <a:pt x="123" y="3272"/>
                </a:lnTo>
                <a:lnTo>
                  <a:pt x="83" y="3272"/>
                </a:lnTo>
                <a:lnTo>
                  <a:pt x="41" y="3272"/>
                </a:lnTo>
                <a:lnTo>
                  <a:pt x="0" y="3272"/>
                </a:lnTo>
                <a:lnTo>
                  <a:pt x="0" y="0"/>
                </a:lnTo>
                <a:lnTo>
                  <a:pt x="123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8" name="Freeform 40"/>
          <p:cNvSpPr>
            <a:spLocks/>
          </p:cNvSpPr>
          <p:nvPr/>
        </p:nvSpPr>
        <p:spPr bwMode="auto">
          <a:xfrm>
            <a:off x="5773738" y="1965325"/>
            <a:ext cx="104775" cy="2632075"/>
          </a:xfrm>
          <a:custGeom>
            <a:avLst/>
            <a:gdLst>
              <a:gd name="T0" fmla="*/ 0 w 134"/>
              <a:gd name="T1" fmla="*/ 2147483647 h 3316"/>
              <a:gd name="T2" fmla="*/ 0 w 134"/>
              <a:gd name="T3" fmla="*/ 0 h 3316"/>
              <a:gd name="T4" fmla="*/ 2147483647 w 134"/>
              <a:gd name="T5" fmla="*/ 2147483647 h 3316"/>
              <a:gd name="T6" fmla="*/ 2147483647 w 134"/>
              <a:gd name="T7" fmla="*/ 2147483647 h 3316"/>
              <a:gd name="T8" fmla="*/ 2147483647 w 134"/>
              <a:gd name="T9" fmla="*/ 2147483647 h 3316"/>
              <a:gd name="T10" fmla="*/ 2147483647 w 134"/>
              <a:gd name="T11" fmla="*/ 2147483647 h 3316"/>
              <a:gd name="T12" fmla="*/ 2147483647 w 134"/>
              <a:gd name="T13" fmla="*/ 2147483647 h 3316"/>
              <a:gd name="T14" fmla="*/ 2147483647 w 134"/>
              <a:gd name="T15" fmla="*/ 2147483647 h 3316"/>
              <a:gd name="T16" fmla="*/ 2147483647 w 134"/>
              <a:gd name="T17" fmla="*/ 2147483647 h 3316"/>
              <a:gd name="T18" fmla="*/ 2147483647 w 134"/>
              <a:gd name="T19" fmla="*/ 2147483647 h 3316"/>
              <a:gd name="T20" fmla="*/ 2147483647 w 134"/>
              <a:gd name="T21" fmla="*/ 2147483647 h 3316"/>
              <a:gd name="T22" fmla="*/ 2147483647 w 134"/>
              <a:gd name="T23" fmla="*/ 2147483647 h 3316"/>
              <a:gd name="T24" fmla="*/ 2147483647 w 134"/>
              <a:gd name="T25" fmla="*/ 2147483647 h 3316"/>
              <a:gd name="T26" fmla="*/ 2147483647 w 134"/>
              <a:gd name="T27" fmla="*/ 2147483647 h 3316"/>
              <a:gd name="T28" fmla="*/ 2147483647 w 134"/>
              <a:gd name="T29" fmla="*/ 2147483647 h 3316"/>
              <a:gd name="T30" fmla="*/ 2147483647 w 134"/>
              <a:gd name="T31" fmla="*/ 2147483647 h 3316"/>
              <a:gd name="T32" fmla="*/ 0 w 134"/>
              <a:gd name="T33" fmla="*/ 2147483647 h 33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4" h="3316">
                <a:moveTo>
                  <a:pt x="0" y="3316"/>
                </a:moveTo>
                <a:lnTo>
                  <a:pt x="0" y="0"/>
                </a:lnTo>
                <a:lnTo>
                  <a:pt x="134" y="4"/>
                </a:lnTo>
                <a:lnTo>
                  <a:pt x="134" y="3303"/>
                </a:lnTo>
                <a:lnTo>
                  <a:pt x="125" y="3303"/>
                </a:lnTo>
                <a:lnTo>
                  <a:pt x="116" y="3304"/>
                </a:lnTo>
                <a:lnTo>
                  <a:pt x="108" y="3304"/>
                </a:lnTo>
                <a:lnTo>
                  <a:pt x="100" y="3305"/>
                </a:lnTo>
                <a:lnTo>
                  <a:pt x="91" y="3306"/>
                </a:lnTo>
                <a:lnTo>
                  <a:pt x="83" y="3306"/>
                </a:lnTo>
                <a:lnTo>
                  <a:pt x="69" y="3308"/>
                </a:lnTo>
                <a:lnTo>
                  <a:pt x="55" y="3310"/>
                </a:lnTo>
                <a:lnTo>
                  <a:pt x="42" y="3311"/>
                </a:lnTo>
                <a:lnTo>
                  <a:pt x="27" y="3313"/>
                </a:lnTo>
                <a:lnTo>
                  <a:pt x="18" y="3314"/>
                </a:lnTo>
                <a:lnTo>
                  <a:pt x="9" y="3315"/>
                </a:lnTo>
                <a:lnTo>
                  <a:pt x="0" y="331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9" name="Freeform 41"/>
          <p:cNvSpPr>
            <a:spLocks/>
          </p:cNvSpPr>
          <p:nvPr/>
        </p:nvSpPr>
        <p:spPr bwMode="auto">
          <a:xfrm>
            <a:off x="5646738" y="1960563"/>
            <a:ext cx="98425" cy="2636837"/>
          </a:xfrm>
          <a:custGeom>
            <a:avLst/>
            <a:gdLst>
              <a:gd name="T0" fmla="*/ 2147483647 w 123"/>
              <a:gd name="T1" fmla="*/ 2147483647 h 3322"/>
              <a:gd name="T2" fmla="*/ 2147483647 w 123"/>
              <a:gd name="T3" fmla="*/ 2147483647 h 3322"/>
              <a:gd name="T4" fmla="*/ 0 w 123"/>
              <a:gd name="T5" fmla="*/ 0 h 3322"/>
              <a:gd name="T6" fmla="*/ 0 w 123"/>
              <a:gd name="T7" fmla="*/ 2147483647 h 3322"/>
              <a:gd name="T8" fmla="*/ 2147483647 w 123"/>
              <a:gd name="T9" fmla="*/ 2147483647 h 3322"/>
              <a:gd name="T10" fmla="*/ 2147483647 w 123"/>
              <a:gd name="T11" fmla="*/ 2147483647 h 3322"/>
              <a:gd name="T12" fmla="*/ 2147483647 w 123"/>
              <a:gd name="T13" fmla="*/ 2147483647 h 3322"/>
              <a:gd name="T14" fmla="*/ 2147483647 w 123"/>
              <a:gd name="T15" fmla="*/ 2147483647 h 3322"/>
              <a:gd name="T16" fmla="*/ 2147483647 w 123"/>
              <a:gd name="T17" fmla="*/ 2147483647 h 3322"/>
              <a:gd name="T18" fmla="*/ 2147483647 w 123"/>
              <a:gd name="T19" fmla="*/ 2147483647 h 3322"/>
              <a:gd name="T20" fmla="*/ 2147483647 w 123"/>
              <a:gd name="T21" fmla="*/ 2147483647 h 3322"/>
              <a:gd name="T22" fmla="*/ 2147483647 w 123"/>
              <a:gd name="T23" fmla="*/ 2147483647 h 3322"/>
              <a:gd name="T24" fmla="*/ 2147483647 w 123"/>
              <a:gd name="T25" fmla="*/ 2147483647 h 3322"/>
              <a:gd name="T26" fmla="*/ 2147483647 w 123"/>
              <a:gd name="T27" fmla="*/ 2147483647 h 33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3" h="3322">
                <a:moveTo>
                  <a:pt x="123" y="3322"/>
                </a:moveTo>
                <a:lnTo>
                  <a:pt x="123" y="4"/>
                </a:lnTo>
                <a:lnTo>
                  <a:pt x="0" y="0"/>
                </a:lnTo>
                <a:lnTo>
                  <a:pt x="0" y="3321"/>
                </a:lnTo>
                <a:lnTo>
                  <a:pt x="1" y="3321"/>
                </a:lnTo>
                <a:lnTo>
                  <a:pt x="15" y="3320"/>
                </a:lnTo>
                <a:lnTo>
                  <a:pt x="28" y="3320"/>
                </a:lnTo>
                <a:lnTo>
                  <a:pt x="42" y="3320"/>
                </a:lnTo>
                <a:lnTo>
                  <a:pt x="56" y="3320"/>
                </a:lnTo>
                <a:lnTo>
                  <a:pt x="69" y="3321"/>
                </a:lnTo>
                <a:lnTo>
                  <a:pt x="83" y="3321"/>
                </a:lnTo>
                <a:lnTo>
                  <a:pt x="97" y="3321"/>
                </a:lnTo>
                <a:lnTo>
                  <a:pt x="110" y="3322"/>
                </a:lnTo>
                <a:lnTo>
                  <a:pt x="123" y="33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0" name="Freeform 42"/>
          <p:cNvSpPr>
            <a:spLocks/>
          </p:cNvSpPr>
          <p:nvPr/>
        </p:nvSpPr>
        <p:spPr bwMode="auto">
          <a:xfrm>
            <a:off x="4886325" y="1938338"/>
            <a:ext cx="106363" cy="2647950"/>
          </a:xfrm>
          <a:custGeom>
            <a:avLst/>
            <a:gdLst>
              <a:gd name="T0" fmla="*/ 2147483647 w 133"/>
              <a:gd name="T1" fmla="*/ 2147483647 h 3335"/>
              <a:gd name="T2" fmla="*/ 2147483647 w 133"/>
              <a:gd name="T3" fmla="*/ 2147483647 h 3335"/>
              <a:gd name="T4" fmla="*/ 0 w 133"/>
              <a:gd name="T5" fmla="*/ 0 h 3335"/>
              <a:gd name="T6" fmla="*/ 0 w 133"/>
              <a:gd name="T7" fmla="*/ 2147483647 h 3335"/>
              <a:gd name="T8" fmla="*/ 2147483647 w 133"/>
              <a:gd name="T9" fmla="*/ 2147483647 h 3335"/>
              <a:gd name="T10" fmla="*/ 2147483647 w 133"/>
              <a:gd name="T11" fmla="*/ 2147483647 h 3335"/>
              <a:gd name="T12" fmla="*/ 2147483647 w 133"/>
              <a:gd name="T13" fmla="*/ 2147483647 h 3335"/>
              <a:gd name="T14" fmla="*/ 2147483647 w 133"/>
              <a:gd name="T15" fmla="*/ 2147483647 h 333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3335">
                <a:moveTo>
                  <a:pt x="133" y="3335"/>
                </a:moveTo>
                <a:lnTo>
                  <a:pt x="133" y="4"/>
                </a:lnTo>
                <a:lnTo>
                  <a:pt x="0" y="0"/>
                </a:lnTo>
                <a:lnTo>
                  <a:pt x="0" y="3334"/>
                </a:lnTo>
                <a:lnTo>
                  <a:pt x="22" y="3334"/>
                </a:lnTo>
                <a:lnTo>
                  <a:pt x="44" y="3334"/>
                </a:lnTo>
                <a:lnTo>
                  <a:pt x="89" y="3334"/>
                </a:lnTo>
                <a:lnTo>
                  <a:pt x="133" y="33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1" name="Freeform 43"/>
          <p:cNvSpPr>
            <a:spLocks/>
          </p:cNvSpPr>
          <p:nvPr/>
        </p:nvSpPr>
        <p:spPr bwMode="auto">
          <a:xfrm>
            <a:off x="4760913" y="1935163"/>
            <a:ext cx="104775" cy="2649537"/>
          </a:xfrm>
          <a:custGeom>
            <a:avLst/>
            <a:gdLst>
              <a:gd name="T0" fmla="*/ 2147483647 w 132"/>
              <a:gd name="T1" fmla="*/ 2147483647 h 3339"/>
              <a:gd name="T2" fmla="*/ 2147483647 w 132"/>
              <a:gd name="T3" fmla="*/ 2147483647 h 3339"/>
              <a:gd name="T4" fmla="*/ 0 w 132"/>
              <a:gd name="T5" fmla="*/ 0 h 3339"/>
              <a:gd name="T6" fmla="*/ 0 w 132"/>
              <a:gd name="T7" fmla="*/ 2147483647 h 3339"/>
              <a:gd name="T8" fmla="*/ 2147483647 w 132"/>
              <a:gd name="T9" fmla="*/ 2147483647 h 3339"/>
              <a:gd name="T10" fmla="*/ 2147483647 w 132"/>
              <a:gd name="T11" fmla="*/ 2147483647 h 3339"/>
              <a:gd name="T12" fmla="*/ 2147483647 w 132"/>
              <a:gd name="T13" fmla="*/ 2147483647 h 3339"/>
              <a:gd name="T14" fmla="*/ 2147483647 w 132"/>
              <a:gd name="T15" fmla="*/ 2147483647 h 3339"/>
              <a:gd name="T16" fmla="*/ 2147483647 w 132"/>
              <a:gd name="T17" fmla="*/ 2147483647 h 3339"/>
              <a:gd name="T18" fmla="*/ 2147483647 w 132"/>
              <a:gd name="T19" fmla="*/ 2147483647 h 33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2" h="3339">
                <a:moveTo>
                  <a:pt x="132" y="3339"/>
                </a:moveTo>
                <a:lnTo>
                  <a:pt x="132" y="4"/>
                </a:lnTo>
                <a:lnTo>
                  <a:pt x="0" y="0"/>
                </a:lnTo>
                <a:lnTo>
                  <a:pt x="0" y="3337"/>
                </a:lnTo>
                <a:lnTo>
                  <a:pt x="22" y="3337"/>
                </a:lnTo>
                <a:lnTo>
                  <a:pt x="44" y="3338"/>
                </a:lnTo>
                <a:lnTo>
                  <a:pt x="67" y="3338"/>
                </a:lnTo>
                <a:lnTo>
                  <a:pt x="88" y="3338"/>
                </a:lnTo>
                <a:lnTo>
                  <a:pt x="110" y="3339"/>
                </a:lnTo>
                <a:lnTo>
                  <a:pt x="132" y="333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2" name="Freeform 44"/>
          <p:cNvSpPr>
            <a:spLocks/>
          </p:cNvSpPr>
          <p:nvPr/>
        </p:nvSpPr>
        <p:spPr bwMode="auto">
          <a:xfrm>
            <a:off x="6635750" y="1990725"/>
            <a:ext cx="20638" cy="2593975"/>
          </a:xfrm>
          <a:custGeom>
            <a:avLst/>
            <a:gdLst>
              <a:gd name="T0" fmla="*/ 0 w 25"/>
              <a:gd name="T1" fmla="*/ 0 h 3269"/>
              <a:gd name="T2" fmla="*/ 0 w 25"/>
              <a:gd name="T3" fmla="*/ 2147483647 h 3269"/>
              <a:gd name="T4" fmla="*/ 2147483647 w 25"/>
              <a:gd name="T5" fmla="*/ 2147483647 h 3269"/>
              <a:gd name="T6" fmla="*/ 2147483647 w 25"/>
              <a:gd name="T7" fmla="*/ 2147483647 h 3269"/>
              <a:gd name="T8" fmla="*/ 2147483647 w 25"/>
              <a:gd name="T9" fmla="*/ 2147483647 h 3269"/>
              <a:gd name="T10" fmla="*/ 2147483647 w 25"/>
              <a:gd name="T11" fmla="*/ 2147483647 h 3269"/>
              <a:gd name="T12" fmla="*/ 0 w 25"/>
              <a:gd name="T13" fmla="*/ 0 h 326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3269">
                <a:moveTo>
                  <a:pt x="0" y="0"/>
                </a:moveTo>
                <a:lnTo>
                  <a:pt x="0" y="3269"/>
                </a:lnTo>
                <a:lnTo>
                  <a:pt x="9" y="3269"/>
                </a:lnTo>
                <a:lnTo>
                  <a:pt x="17" y="3269"/>
                </a:lnTo>
                <a:lnTo>
                  <a:pt x="25" y="3269"/>
                </a:lnTo>
                <a:lnTo>
                  <a:pt x="25" y="1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3" name="Freeform 45"/>
          <p:cNvSpPr>
            <a:spLocks/>
          </p:cNvSpPr>
          <p:nvPr/>
        </p:nvSpPr>
        <p:spPr bwMode="auto">
          <a:xfrm>
            <a:off x="5745163" y="1963738"/>
            <a:ext cx="28575" cy="2633662"/>
          </a:xfrm>
          <a:custGeom>
            <a:avLst/>
            <a:gdLst>
              <a:gd name="T0" fmla="*/ 0 w 35"/>
              <a:gd name="T1" fmla="*/ 2147483647 h 3318"/>
              <a:gd name="T2" fmla="*/ 0 w 35"/>
              <a:gd name="T3" fmla="*/ 0 h 3318"/>
              <a:gd name="T4" fmla="*/ 2147483647 w 35"/>
              <a:gd name="T5" fmla="*/ 2147483647 h 3318"/>
              <a:gd name="T6" fmla="*/ 2147483647 w 35"/>
              <a:gd name="T7" fmla="*/ 2147483647 h 3318"/>
              <a:gd name="T8" fmla="*/ 2147483647 w 35"/>
              <a:gd name="T9" fmla="*/ 2147483647 h 3318"/>
              <a:gd name="T10" fmla="*/ 2147483647 w 35"/>
              <a:gd name="T11" fmla="*/ 2147483647 h 3318"/>
              <a:gd name="T12" fmla="*/ 2147483647 w 35"/>
              <a:gd name="T13" fmla="*/ 2147483647 h 3318"/>
              <a:gd name="T14" fmla="*/ 2147483647 w 35"/>
              <a:gd name="T15" fmla="*/ 2147483647 h 3318"/>
              <a:gd name="T16" fmla="*/ 2147483647 w 35"/>
              <a:gd name="T17" fmla="*/ 2147483647 h 3318"/>
              <a:gd name="T18" fmla="*/ 2147483647 w 35"/>
              <a:gd name="T19" fmla="*/ 2147483647 h 3318"/>
              <a:gd name="T20" fmla="*/ 2147483647 w 35"/>
              <a:gd name="T21" fmla="*/ 2147483647 h 3318"/>
              <a:gd name="T22" fmla="*/ 2147483647 w 35"/>
              <a:gd name="T23" fmla="*/ 2147483647 h 3318"/>
              <a:gd name="T24" fmla="*/ 2147483647 w 35"/>
              <a:gd name="T25" fmla="*/ 2147483647 h 3318"/>
              <a:gd name="T26" fmla="*/ 2147483647 w 35"/>
              <a:gd name="T27" fmla="*/ 2147483647 h 3318"/>
              <a:gd name="T28" fmla="*/ 2147483647 w 35"/>
              <a:gd name="T29" fmla="*/ 2147483647 h 3318"/>
              <a:gd name="T30" fmla="*/ 0 w 35"/>
              <a:gd name="T31" fmla="*/ 2147483647 h 33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5" h="3318">
                <a:moveTo>
                  <a:pt x="0" y="3318"/>
                </a:moveTo>
                <a:lnTo>
                  <a:pt x="0" y="0"/>
                </a:lnTo>
                <a:lnTo>
                  <a:pt x="35" y="1"/>
                </a:lnTo>
                <a:lnTo>
                  <a:pt x="35" y="3317"/>
                </a:lnTo>
                <a:lnTo>
                  <a:pt x="33" y="3317"/>
                </a:lnTo>
                <a:lnTo>
                  <a:pt x="32" y="3317"/>
                </a:lnTo>
                <a:lnTo>
                  <a:pt x="30" y="3317"/>
                </a:lnTo>
                <a:lnTo>
                  <a:pt x="28" y="3317"/>
                </a:lnTo>
                <a:lnTo>
                  <a:pt x="27" y="3317"/>
                </a:lnTo>
                <a:lnTo>
                  <a:pt x="25" y="3317"/>
                </a:lnTo>
                <a:lnTo>
                  <a:pt x="21" y="3318"/>
                </a:lnTo>
                <a:lnTo>
                  <a:pt x="17" y="3318"/>
                </a:lnTo>
                <a:lnTo>
                  <a:pt x="13" y="3318"/>
                </a:lnTo>
                <a:lnTo>
                  <a:pt x="9" y="3318"/>
                </a:lnTo>
                <a:lnTo>
                  <a:pt x="5" y="3318"/>
                </a:lnTo>
                <a:lnTo>
                  <a:pt x="0" y="331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4" name="Freeform 46"/>
          <p:cNvSpPr>
            <a:spLocks/>
          </p:cNvSpPr>
          <p:nvPr/>
        </p:nvSpPr>
        <p:spPr bwMode="auto">
          <a:xfrm>
            <a:off x="4865688" y="1938338"/>
            <a:ext cx="20637" cy="2646362"/>
          </a:xfrm>
          <a:custGeom>
            <a:avLst/>
            <a:gdLst>
              <a:gd name="T0" fmla="*/ 0 w 27"/>
              <a:gd name="T1" fmla="*/ 2147483647 h 3335"/>
              <a:gd name="T2" fmla="*/ 0 w 27"/>
              <a:gd name="T3" fmla="*/ 0 h 3335"/>
              <a:gd name="T4" fmla="*/ 2147483647 w 27"/>
              <a:gd name="T5" fmla="*/ 2147483647 h 3335"/>
              <a:gd name="T6" fmla="*/ 2147483647 w 27"/>
              <a:gd name="T7" fmla="*/ 2147483647 h 3335"/>
              <a:gd name="T8" fmla="*/ 2147483647 w 27"/>
              <a:gd name="T9" fmla="*/ 2147483647 h 3335"/>
              <a:gd name="T10" fmla="*/ 2147483647 w 27"/>
              <a:gd name="T11" fmla="*/ 2147483647 h 3335"/>
              <a:gd name="T12" fmla="*/ 0 w 27"/>
              <a:gd name="T13" fmla="*/ 2147483647 h 333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335">
                <a:moveTo>
                  <a:pt x="0" y="3335"/>
                </a:moveTo>
                <a:lnTo>
                  <a:pt x="0" y="0"/>
                </a:lnTo>
                <a:lnTo>
                  <a:pt x="27" y="1"/>
                </a:lnTo>
                <a:lnTo>
                  <a:pt x="27" y="3335"/>
                </a:lnTo>
                <a:lnTo>
                  <a:pt x="18" y="3335"/>
                </a:lnTo>
                <a:lnTo>
                  <a:pt x="9" y="3335"/>
                </a:lnTo>
                <a:lnTo>
                  <a:pt x="0" y="333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5" name="Freeform 47"/>
          <p:cNvSpPr>
            <a:spLocks/>
          </p:cNvSpPr>
          <p:nvPr/>
        </p:nvSpPr>
        <p:spPr bwMode="auto">
          <a:xfrm>
            <a:off x="4886325" y="1917700"/>
            <a:ext cx="106363" cy="23813"/>
          </a:xfrm>
          <a:custGeom>
            <a:avLst/>
            <a:gdLst>
              <a:gd name="T0" fmla="*/ 0 w 133"/>
              <a:gd name="T1" fmla="*/ 2147483647 h 30"/>
              <a:gd name="T2" fmla="*/ 2147483647 w 133"/>
              <a:gd name="T3" fmla="*/ 2147483647 h 30"/>
              <a:gd name="T4" fmla="*/ 2147483647 w 133"/>
              <a:gd name="T5" fmla="*/ 2147483647 h 30"/>
              <a:gd name="T6" fmla="*/ 0 w 133"/>
              <a:gd name="T7" fmla="*/ 0 h 30"/>
              <a:gd name="T8" fmla="*/ 0 w 133"/>
              <a:gd name="T9" fmla="*/ 2147483647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3" h="30">
                <a:moveTo>
                  <a:pt x="0" y="26"/>
                </a:moveTo>
                <a:lnTo>
                  <a:pt x="133" y="30"/>
                </a:lnTo>
                <a:lnTo>
                  <a:pt x="133" y="4"/>
                </a:lnTo>
                <a:lnTo>
                  <a:pt x="0" y="0"/>
                </a:lnTo>
                <a:lnTo>
                  <a:pt x="0" y="2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6" name="Freeform 48"/>
          <p:cNvSpPr>
            <a:spLocks/>
          </p:cNvSpPr>
          <p:nvPr/>
        </p:nvSpPr>
        <p:spPr bwMode="auto">
          <a:xfrm>
            <a:off x="4760913" y="1914525"/>
            <a:ext cx="104775" cy="23813"/>
          </a:xfrm>
          <a:custGeom>
            <a:avLst/>
            <a:gdLst>
              <a:gd name="T0" fmla="*/ 0 w 132"/>
              <a:gd name="T1" fmla="*/ 2147483647 h 29"/>
              <a:gd name="T2" fmla="*/ 2147483647 w 132"/>
              <a:gd name="T3" fmla="*/ 2147483647 h 29"/>
              <a:gd name="T4" fmla="*/ 2147483647 w 132"/>
              <a:gd name="T5" fmla="*/ 2147483647 h 29"/>
              <a:gd name="T6" fmla="*/ 0 w 132"/>
              <a:gd name="T7" fmla="*/ 0 h 29"/>
              <a:gd name="T8" fmla="*/ 0 w 132"/>
              <a:gd name="T9" fmla="*/ 214748364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2" h="29">
                <a:moveTo>
                  <a:pt x="0" y="25"/>
                </a:moveTo>
                <a:lnTo>
                  <a:pt x="132" y="29"/>
                </a:lnTo>
                <a:lnTo>
                  <a:pt x="132" y="3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7" name="Freeform 49"/>
          <p:cNvSpPr>
            <a:spLocks/>
          </p:cNvSpPr>
          <p:nvPr/>
        </p:nvSpPr>
        <p:spPr bwMode="auto">
          <a:xfrm>
            <a:off x="4992688" y="1920875"/>
            <a:ext cx="654050" cy="39688"/>
          </a:xfrm>
          <a:custGeom>
            <a:avLst/>
            <a:gdLst>
              <a:gd name="T0" fmla="*/ 0 w 825"/>
              <a:gd name="T1" fmla="*/ 0 h 50"/>
              <a:gd name="T2" fmla="*/ 2147483647 w 825"/>
              <a:gd name="T3" fmla="*/ 2147483647 h 50"/>
              <a:gd name="T4" fmla="*/ 2147483647 w 825"/>
              <a:gd name="T5" fmla="*/ 2147483647 h 50"/>
              <a:gd name="T6" fmla="*/ 0 w 825"/>
              <a:gd name="T7" fmla="*/ 2147483647 h 50"/>
              <a:gd name="T8" fmla="*/ 0 w 825"/>
              <a:gd name="T9" fmla="*/ 0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5" h="50">
                <a:moveTo>
                  <a:pt x="0" y="0"/>
                </a:moveTo>
                <a:lnTo>
                  <a:pt x="825" y="25"/>
                </a:lnTo>
                <a:lnTo>
                  <a:pt x="825" y="50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8" name="Freeform 50"/>
          <p:cNvSpPr>
            <a:spLocks/>
          </p:cNvSpPr>
          <p:nvPr/>
        </p:nvSpPr>
        <p:spPr bwMode="auto">
          <a:xfrm>
            <a:off x="5646738" y="1941513"/>
            <a:ext cx="231775" cy="26987"/>
          </a:xfrm>
          <a:custGeom>
            <a:avLst/>
            <a:gdLst>
              <a:gd name="T0" fmla="*/ 0 w 292"/>
              <a:gd name="T1" fmla="*/ 2147483647 h 34"/>
              <a:gd name="T2" fmla="*/ 2147483647 w 292"/>
              <a:gd name="T3" fmla="*/ 2147483647 h 34"/>
              <a:gd name="T4" fmla="*/ 2147483647 w 292"/>
              <a:gd name="T5" fmla="*/ 2147483647 h 34"/>
              <a:gd name="T6" fmla="*/ 0 w 292"/>
              <a:gd name="T7" fmla="*/ 0 h 34"/>
              <a:gd name="T8" fmla="*/ 0 w 292"/>
              <a:gd name="T9" fmla="*/ 2147483647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2" h="34">
                <a:moveTo>
                  <a:pt x="0" y="25"/>
                </a:moveTo>
                <a:lnTo>
                  <a:pt x="292" y="34"/>
                </a:lnTo>
                <a:lnTo>
                  <a:pt x="292" y="8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9" name="Freeform 51"/>
          <p:cNvSpPr>
            <a:spLocks/>
          </p:cNvSpPr>
          <p:nvPr/>
        </p:nvSpPr>
        <p:spPr bwMode="auto">
          <a:xfrm>
            <a:off x="5878513" y="1947863"/>
            <a:ext cx="660400" cy="39687"/>
          </a:xfrm>
          <a:custGeom>
            <a:avLst/>
            <a:gdLst>
              <a:gd name="T0" fmla="*/ 0 w 831"/>
              <a:gd name="T1" fmla="*/ 0 h 51"/>
              <a:gd name="T2" fmla="*/ 2147483647 w 831"/>
              <a:gd name="T3" fmla="*/ 2147483647 h 51"/>
              <a:gd name="T4" fmla="*/ 2147483647 w 831"/>
              <a:gd name="T5" fmla="*/ 2147483647 h 51"/>
              <a:gd name="T6" fmla="*/ 0 w 831"/>
              <a:gd name="T7" fmla="*/ 2147483647 h 51"/>
              <a:gd name="T8" fmla="*/ 0 w 831"/>
              <a:gd name="T9" fmla="*/ 0 h 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1" h="51">
                <a:moveTo>
                  <a:pt x="0" y="0"/>
                </a:moveTo>
                <a:lnTo>
                  <a:pt x="831" y="25"/>
                </a:lnTo>
                <a:lnTo>
                  <a:pt x="831" y="51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0" name="Freeform 52"/>
          <p:cNvSpPr>
            <a:spLocks/>
          </p:cNvSpPr>
          <p:nvPr/>
        </p:nvSpPr>
        <p:spPr bwMode="auto">
          <a:xfrm>
            <a:off x="6538913" y="1966913"/>
            <a:ext cx="96837" cy="23812"/>
          </a:xfrm>
          <a:custGeom>
            <a:avLst/>
            <a:gdLst>
              <a:gd name="T0" fmla="*/ 0 w 123"/>
              <a:gd name="T1" fmla="*/ 0 h 29"/>
              <a:gd name="T2" fmla="*/ 2147483647 w 123"/>
              <a:gd name="T3" fmla="*/ 2147483647 h 29"/>
              <a:gd name="T4" fmla="*/ 2147483647 w 123"/>
              <a:gd name="T5" fmla="*/ 2147483647 h 29"/>
              <a:gd name="T6" fmla="*/ 0 w 123"/>
              <a:gd name="T7" fmla="*/ 2147483647 h 29"/>
              <a:gd name="T8" fmla="*/ 0 w 123"/>
              <a:gd name="T9" fmla="*/ 0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3" h="29">
                <a:moveTo>
                  <a:pt x="0" y="0"/>
                </a:moveTo>
                <a:lnTo>
                  <a:pt x="123" y="4"/>
                </a:lnTo>
                <a:lnTo>
                  <a:pt x="123" y="29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1" name="Freeform 53"/>
          <p:cNvSpPr>
            <a:spLocks/>
          </p:cNvSpPr>
          <p:nvPr/>
        </p:nvSpPr>
        <p:spPr bwMode="auto">
          <a:xfrm>
            <a:off x="6656388" y="1971675"/>
            <a:ext cx="100012" cy="22225"/>
          </a:xfrm>
          <a:custGeom>
            <a:avLst/>
            <a:gdLst>
              <a:gd name="T0" fmla="*/ 0 w 125"/>
              <a:gd name="T1" fmla="*/ 2147483647 h 29"/>
              <a:gd name="T2" fmla="*/ 2147483647 w 125"/>
              <a:gd name="T3" fmla="*/ 2147483647 h 29"/>
              <a:gd name="T4" fmla="*/ 2147483647 w 125"/>
              <a:gd name="T5" fmla="*/ 2147483647 h 29"/>
              <a:gd name="T6" fmla="*/ 0 w 125"/>
              <a:gd name="T7" fmla="*/ 0 h 29"/>
              <a:gd name="T8" fmla="*/ 0 w 125"/>
              <a:gd name="T9" fmla="*/ 2147483647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5" h="29">
                <a:moveTo>
                  <a:pt x="0" y="25"/>
                </a:moveTo>
                <a:lnTo>
                  <a:pt x="125" y="29"/>
                </a:lnTo>
                <a:lnTo>
                  <a:pt x="125" y="3"/>
                </a:lnTo>
                <a:lnTo>
                  <a:pt x="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2" name="Freeform 54"/>
          <p:cNvSpPr>
            <a:spLocks/>
          </p:cNvSpPr>
          <p:nvPr/>
        </p:nvSpPr>
        <p:spPr bwMode="auto">
          <a:xfrm>
            <a:off x="6756400" y="1973263"/>
            <a:ext cx="219075" cy="26987"/>
          </a:xfrm>
          <a:custGeom>
            <a:avLst/>
            <a:gdLst>
              <a:gd name="T0" fmla="*/ 0 w 276"/>
              <a:gd name="T1" fmla="*/ 0 h 34"/>
              <a:gd name="T2" fmla="*/ 2147483647 w 276"/>
              <a:gd name="T3" fmla="*/ 2147483647 h 34"/>
              <a:gd name="T4" fmla="*/ 2147483647 w 276"/>
              <a:gd name="T5" fmla="*/ 2147483647 h 34"/>
              <a:gd name="T6" fmla="*/ 0 w 276"/>
              <a:gd name="T7" fmla="*/ 2147483647 h 34"/>
              <a:gd name="T8" fmla="*/ 0 w 276"/>
              <a:gd name="T9" fmla="*/ 0 h 3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6" h="34">
                <a:moveTo>
                  <a:pt x="0" y="0"/>
                </a:moveTo>
                <a:lnTo>
                  <a:pt x="276" y="8"/>
                </a:lnTo>
                <a:lnTo>
                  <a:pt x="276" y="34"/>
                </a:lnTo>
                <a:lnTo>
                  <a:pt x="0" y="26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3" name="Line 55"/>
          <p:cNvSpPr>
            <a:spLocks noChangeShapeType="1"/>
          </p:cNvSpPr>
          <p:nvPr/>
        </p:nvSpPr>
        <p:spPr bwMode="auto">
          <a:xfrm>
            <a:off x="4475163" y="1925638"/>
            <a:ext cx="2500312" cy="746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4" name="Freeform 56"/>
          <p:cNvSpPr>
            <a:spLocks/>
          </p:cNvSpPr>
          <p:nvPr/>
        </p:nvSpPr>
        <p:spPr bwMode="auto">
          <a:xfrm>
            <a:off x="6656388" y="1830388"/>
            <a:ext cx="319087" cy="149225"/>
          </a:xfrm>
          <a:custGeom>
            <a:avLst/>
            <a:gdLst>
              <a:gd name="T0" fmla="*/ 0 w 401"/>
              <a:gd name="T1" fmla="*/ 2147483647 h 189"/>
              <a:gd name="T2" fmla="*/ 2147483647 w 401"/>
              <a:gd name="T3" fmla="*/ 2147483647 h 189"/>
              <a:gd name="T4" fmla="*/ 2147483647 w 401"/>
              <a:gd name="T5" fmla="*/ 2147483647 h 189"/>
              <a:gd name="T6" fmla="*/ 0 w 401"/>
              <a:gd name="T7" fmla="*/ 0 h 189"/>
              <a:gd name="T8" fmla="*/ 0 w 401"/>
              <a:gd name="T9" fmla="*/ 2147483647 h 1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1" h="189">
                <a:moveTo>
                  <a:pt x="0" y="178"/>
                </a:moveTo>
                <a:lnTo>
                  <a:pt x="401" y="189"/>
                </a:lnTo>
                <a:lnTo>
                  <a:pt x="395" y="11"/>
                </a:lnTo>
                <a:lnTo>
                  <a:pt x="0" y="0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5" name="Line 57"/>
          <p:cNvSpPr>
            <a:spLocks noChangeShapeType="1"/>
          </p:cNvSpPr>
          <p:nvPr/>
        </p:nvSpPr>
        <p:spPr bwMode="auto">
          <a:xfrm flipH="1" flipV="1">
            <a:off x="6969125" y="1809750"/>
            <a:ext cx="6350" cy="190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6" name="Freeform 58"/>
          <p:cNvSpPr>
            <a:spLocks/>
          </p:cNvSpPr>
          <p:nvPr/>
        </p:nvSpPr>
        <p:spPr bwMode="auto">
          <a:xfrm>
            <a:off x="5772150" y="1804988"/>
            <a:ext cx="863600" cy="165100"/>
          </a:xfrm>
          <a:custGeom>
            <a:avLst/>
            <a:gdLst>
              <a:gd name="T0" fmla="*/ 0 w 1089"/>
              <a:gd name="T1" fmla="*/ 2147483647 h 210"/>
              <a:gd name="T2" fmla="*/ 2147483647 w 1089"/>
              <a:gd name="T3" fmla="*/ 2147483647 h 210"/>
              <a:gd name="T4" fmla="*/ 2147483647 w 1089"/>
              <a:gd name="T5" fmla="*/ 2147483647 h 210"/>
              <a:gd name="T6" fmla="*/ 2147483647 w 1089"/>
              <a:gd name="T7" fmla="*/ 2147483647 h 210"/>
              <a:gd name="T8" fmla="*/ 2147483647 w 1089"/>
              <a:gd name="T9" fmla="*/ 0 h 210"/>
              <a:gd name="T10" fmla="*/ 0 w 1089"/>
              <a:gd name="T11" fmla="*/ 2147483647 h 21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89" h="210">
                <a:moveTo>
                  <a:pt x="0" y="177"/>
                </a:moveTo>
                <a:lnTo>
                  <a:pt x="1089" y="210"/>
                </a:lnTo>
                <a:lnTo>
                  <a:pt x="1089" y="32"/>
                </a:lnTo>
                <a:lnTo>
                  <a:pt x="233" y="6"/>
                </a:lnTo>
                <a:lnTo>
                  <a:pt x="1" y="0"/>
                </a:lnTo>
                <a:lnTo>
                  <a:pt x="0" y="17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7" name="Freeform 59"/>
          <p:cNvSpPr>
            <a:spLocks/>
          </p:cNvSpPr>
          <p:nvPr/>
        </p:nvSpPr>
        <p:spPr bwMode="auto">
          <a:xfrm>
            <a:off x="6635750" y="1830388"/>
            <a:ext cx="20638" cy="141287"/>
          </a:xfrm>
          <a:custGeom>
            <a:avLst/>
            <a:gdLst>
              <a:gd name="T0" fmla="*/ 0 w 25"/>
              <a:gd name="T1" fmla="*/ 2147483647 h 179"/>
              <a:gd name="T2" fmla="*/ 0 w 25"/>
              <a:gd name="T3" fmla="*/ 0 h 179"/>
              <a:gd name="T4" fmla="*/ 2147483647 w 25"/>
              <a:gd name="T5" fmla="*/ 2147483647 h 179"/>
              <a:gd name="T6" fmla="*/ 2147483647 w 25"/>
              <a:gd name="T7" fmla="*/ 2147483647 h 179"/>
              <a:gd name="T8" fmla="*/ 0 w 25"/>
              <a:gd name="T9" fmla="*/ 2147483647 h 1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179">
                <a:moveTo>
                  <a:pt x="0" y="178"/>
                </a:moveTo>
                <a:lnTo>
                  <a:pt x="0" y="0"/>
                </a:lnTo>
                <a:lnTo>
                  <a:pt x="25" y="1"/>
                </a:lnTo>
                <a:lnTo>
                  <a:pt x="25" y="179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8" name="Line 60"/>
          <p:cNvSpPr>
            <a:spLocks noChangeShapeType="1"/>
          </p:cNvSpPr>
          <p:nvPr/>
        </p:nvSpPr>
        <p:spPr bwMode="auto">
          <a:xfrm flipH="1" flipV="1">
            <a:off x="5957888" y="1809750"/>
            <a:ext cx="1012825" cy="30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9" name="Freeform 61"/>
          <p:cNvSpPr>
            <a:spLocks/>
          </p:cNvSpPr>
          <p:nvPr/>
        </p:nvSpPr>
        <p:spPr bwMode="auto">
          <a:xfrm>
            <a:off x="3865563" y="1763713"/>
            <a:ext cx="1000125" cy="157162"/>
          </a:xfrm>
          <a:custGeom>
            <a:avLst/>
            <a:gdLst>
              <a:gd name="T0" fmla="*/ 2147483647 w 1259"/>
              <a:gd name="T1" fmla="*/ 0 h 199"/>
              <a:gd name="T2" fmla="*/ 0 w 1259"/>
              <a:gd name="T3" fmla="*/ 2147483647 h 199"/>
              <a:gd name="T4" fmla="*/ 0 w 1259"/>
              <a:gd name="T5" fmla="*/ 2147483647 h 199"/>
              <a:gd name="T6" fmla="*/ 2147483647 w 1259"/>
              <a:gd name="T7" fmla="*/ 2147483647 h 199"/>
              <a:gd name="T8" fmla="*/ 2147483647 w 1259"/>
              <a:gd name="T9" fmla="*/ 2147483647 h 199"/>
              <a:gd name="T10" fmla="*/ 2147483647 w 1259"/>
              <a:gd name="T11" fmla="*/ 2147483647 h 199"/>
              <a:gd name="T12" fmla="*/ 2147483647 w 1259"/>
              <a:gd name="T13" fmla="*/ 0 h 1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9" h="199">
                <a:moveTo>
                  <a:pt x="705" y="0"/>
                </a:moveTo>
                <a:lnTo>
                  <a:pt x="0" y="20"/>
                </a:lnTo>
                <a:lnTo>
                  <a:pt x="0" y="199"/>
                </a:lnTo>
                <a:lnTo>
                  <a:pt x="728" y="178"/>
                </a:lnTo>
                <a:lnTo>
                  <a:pt x="1259" y="194"/>
                </a:lnTo>
                <a:lnTo>
                  <a:pt x="1259" y="17"/>
                </a:lnTo>
                <a:lnTo>
                  <a:pt x="70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0" name="Freeform 62"/>
          <p:cNvSpPr>
            <a:spLocks/>
          </p:cNvSpPr>
          <p:nvPr/>
        </p:nvSpPr>
        <p:spPr bwMode="auto">
          <a:xfrm>
            <a:off x="4886325" y="1776413"/>
            <a:ext cx="860425" cy="166687"/>
          </a:xfrm>
          <a:custGeom>
            <a:avLst/>
            <a:gdLst>
              <a:gd name="T0" fmla="*/ 0 w 1082"/>
              <a:gd name="T1" fmla="*/ 2147483647 h 210"/>
              <a:gd name="T2" fmla="*/ 2147483647 w 1082"/>
              <a:gd name="T3" fmla="*/ 2147483647 h 210"/>
              <a:gd name="T4" fmla="*/ 2147483647 w 1082"/>
              <a:gd name="T5" fmla="*/ 2147483647 h 210"/>
              <a:gd name="T6" fmla="*/ 0 w 1082"/>
              <a:gd name="T7" fmla="*/ 0 h 210"/>
              <a:gd name="T8" fmla="*/ 0 w 1082"/>
              <a:gd name="T9" fmla="*/ 2147483647 h 2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2" h="210">
                <a:moveTo>
                  <a:pt x="0" y="178"/>
                </a:moveTo>
                <a:lnTo>
                  <a:pt x="1082" y="210"/>
                </a:lnTo>
                <a:lnTo>
                  <a:pt x="1082" y="32"/>
                </a:lnTo>
                <a:lnTo>
                  <a:pt x="0" y="0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1" name="Freeform 63"/>
          <p:cNvSpPr>
            <a:spLocks/>
          </p:cNvSpPr>
          <p:nvPr/>
        </p:nvSpPr>
        <p:spPr bwMode="auto">
          <a:xfrm>
            <a:off x="4865688" y="1776413"/>
            <a:ext cx="20637" cy="141287"/>
          </a:xfrm>
          <a:custGeom>
            <a:avLst/>
            <a:gdLst>
              <a:gd name="T0" fmla="*/ 0 w 27"/>
              <a:gd name="T1" fmla="*/ 2147483647 h 178"/>
              <a:gd name="T2" fmla="*/ 0 w 27"/>
              <a:gd name="T3" fmla="*/ 0 h 178"/>
              <a:gd name="T4" fmla="*/ 2147483647 w 27"/>
              <a:gd name="T5" fmla="*/ 0 h 178"/>
              <a:gd name="T6" fmla="*/ 2147483647 w 27"/>
              <a:gd name="T7" fmla="*/ 2147483647 h 178"/>
              <a:gd name="T8" fmla="*/ 0 w 27"/>
              <a:gd name="T9" fmla="*/ 2147483647 h 17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178">
                <a:moveTo>
                  <a:pt x="0" y="177"/>
                </a:moveTo>
                <a:lnTo>
                  <a:pt x="0" y="0"/>
                </a:lnTo>
                <a:lnTo>
                  <a:pt x="27" y="0"/>
                </a:lnTo>
                <a:lnTo>
                  <a:pt x="27" y="178"/>
                </a:lnTo>
                <a:lnTo>
                  <a:pt x="0" y="17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2" name="Freeform 64"/>
          <p:cNvSpPr>
            <a:spLocks/>
          </p:cNvSpPr>
          <p:nvPr/>
        </p:nvSpPr>
        <p:spPr bwMode="auto">
          <a:xfrm>
            <a:off x="5746750" y="1803400"/>
            <a:ext cx="26988" cy="141288"/>
          </a:xfrm>
          <a:custGeom>
            <a:avLst/>
            <a:gdLst>
              <a:gd name="T0" fmla="*/ 0 w 34"/>
              <a:gd name="T1" fmla="*/ 2147483647 h 179"/>
              <a:gd name="T2" fmla="*/ 0 w 34"/>
              <a:gd name="T3" fmla="*/ 0 h 179"/>
              <a:gd name="T4" fmla="*/ 2147483647 w 34"/>
              <a:gd name="T5" fmla="*/ 2147483647 h 179"/>
              <a:gd name="T6" fmla="*/ 2147483647 w 34"/>
              <a:gd name="T7" fmla="*/ 2147483647 h 179"/>
              <a:gd name="T8" fmla="*/ 0 w 34"/>
              <a:gd name="T9" fmla="*/ 2147483647 h 1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179">
                <a:moveTo>
                  <a:pt x="0" y="178"/>
                </a:moveTo>
                <a:lnTo>
                  <a:pt x="0" y="0"/>
                </a:lnTo>
                <a:lnTo>
                  <a:pt x="34" y="2"/>
                </a:lnTo>
                <a:lnTo>
                  <a:pt x="33" y="179"/>
                </a:lnTo>
                <a:lnTo>
                  <a:pt x="0" y="17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3" name="Line 65"/>
          <p:cNvSpPr>
            <a:spLocks noChangeShapeType="1"/>
          </p:cNvSpPr>
          <p:nvPr/>
        </p:nvSpPr>
        <p:spPr bwMode="auto">
          <a:xfrm flipH="1" flipV="1">
            <a:off x="4425950" y="1763713"/>
            <a:ext cx="1531938" cy="46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4" name="Freeform 66"/>
          <p:cNvSpPr>
            <a:spLocks/>
          </p:cNvSpPr>
          <p:nvPr/>
        </p:nvSpPr>
        <p:spPr bwMode="auto">
          <a:xfrm>
            <a:off x="2087563" y="1804988"/>
            <a:ext cx="868362" cy="165100"/>
          </a:xfrm>
          <a:custGeom>
            <a:avLst/>
            <a:gdLst>
              <a:gd name="T0" fmla="*/ 0 w 1093"/>
              <a:gd name="T1" fmla="*/ 2147483647 h 209"/>
              <a:gd name="T2" fmla="*/ 2147483647 w 1093"/>
              <a:gd name="T3" fmla="*/ 2147483647 h 209"/>
              <a:gd name="T4" fmla="*/ 2147483647 w 1093"/>
              <a:gd name="T5" fmla="*/ 0 h 209"/>
              <a:gd name="T6" fmla="*/ 0 w 1093"/>
              <a:gd name="T7" fmla="*/ 2147483647 h 209"/>
              <a:gd name="T8" fmla="*/ 0 w 1093"/>
              <a:gd name="T9" fmla="*/ 2147483647 h 2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93" h="209">
                <a:moveTo>
                  <a:pt x="0" y="209"/>
                </a:moveTo>
                <a:lnTo>
                  <a:pt x="1093" y="179"/>
                </a:lnTo>
                <a:lnTo>
                  <a:pt x="1093" y="0"/>
                </a:lnTo>
                <a:lnTo>
                  <a:pt x="0" y="30"/>
                </a:lnTo>
                <a:lnTo>
                  <a:pt x="0" y="20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5" name="Freeform 67"/>
          <p:cNvSpPr>
            <a:spLocks/>
          </p:cNvSpPr>
          <p:nvPr/>
        </p:nvSpPr>
        <p:spPr bwMode="auto">
          <a:xfrm>
            <a:off x="2979738" y="1779588"/>
            <a:ext cx="858837" cy="166687"/>
          </a:xfrm>
          <a:custGeom>
            <a:avLst/>
            <a:gdLst>
              <a:gd name="T0" fmla="*/ 0 w 1082"/>
              <a:gd name="T1" fmla="*/ 2147483647 h 209"/>
              <a:gd name="T2" fmla="*/ 2147483647 w 1082"/>
              <a:gd name="T3" fmla="*/ 2147483647 h 209"/>
              <a:gd name="T4" fmla="*/ 2147483647 w 1082"/>
              <a:gd name="T5" fmla="*/ 0 h 209"/>
              <a:gd name="T6" fmla="*/ 0 w 1082"/>
              <a:gd name="T7" fmla="*/ 2147483647 h 209"/>
              <a:gd name="T8" fmla="*/ 0 w 1082"/>
              <a:gd name="T9" fmla="*/ 2147483647 h 20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82" h="209">
                <a:moveTo>
                  <a:pt x="0" y="209"/>
                </a:moveTo>
                <a:lnTo>
                  <a:pt x="1082" y="179"/>
                </a:lnTo>
                <a:lnTo>
                  <a:pt x="1082" y="0"/>
                </a:lnTo>
                <a:lnTo>
                  <a:pt x="0" y="30"/>
                </a:lnTo>
                <a:lnTo>
                  <a:pt x="0" y="20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6" name="Freeform 68"/>
          <p:cNvSpPr>
            <a:spLocks/>
          </p:cNvSpPr>
          <p:nvPr/>
        </p:nvSpPr>
        <p:spPr bwMode="auto">
          <a:xfrm>
            <a:off x="2955925" y="1804988"/>
            <a:ext cx="23813" cy="141287"/>
          </a:xfrm>
          <a:custGeom>
            <a:avLst/>
            <a:gdLst>
              <a:gd name="T0" fmla="*/ 0 w 30"/>
              <a:gd name="T1" fmla="*/ 2147483647 h 180"/>
              <a:gd name="T2" fmla="*/ 0 w 30"/>
              <a:gd name="T3" fmla="*/ 2147483647 h 180"/>
              <a:gd name="T4" fmla="*/ 2147483647 w 30"/>
              <a:gd name="T5" fmla="*/ 0 h 180"/>
              <a:gd name="T6" fmla="*/ 2147483647 w 30"/>
              <a:gd name="T7" fmla="*/ 2147483647 h 180"/>
              <a:gd name="T8" fmla="*/ 0 w 30"/>
              <a:gd name="T9" fmla="*/ 2147483647 h 1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80">
                <a:moveTo>
                  <a:pt x="0" y="180"/>
                </a:moveTo>
                <a:lnTo>
                  <a:pt x="0" y="1"/>
                </a:lnTo>
                <a:lnTo>
                  <a:pt x="30" y="0"/>
                </a:lnTo>
                <a:lnTo>
                  <a:pt x="30" y="179"/>
                </a:lnTo>
                <a:lnTo>
                  <a:pt x="0" y="18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7" name="Freeform 69"/>
          <p:cNvSpPr>
            <a:spLocks/>
          </p:cNvSpPr>
          <p:nvPr/>
        </p:nvSpPr>
        <p:spPr bwMode="auto">
          <a:xfrm>
            <a:off x="3838575" y="1779588"/>
            <a:ext cx="26988" cy="142875"/>
          </a:xfrm>
          <a:custGeom>
            <a:avLst/>
            <a:gdLst>
              <a:gd name="T0" fmla="*/ 2147483647 w 35"/>
              <a:gd name="T1" fmla="*/ 0 h 180"/>
              <a:gd name="T2" fmla="*/ 2147483647 w 35"/>
              <a:gd name="T3" fmla="*/ 2147483647 h 180"/>
              <a:gd name="T4" fmla="*/ 0 w 35"/>
              <a:gd name="T5" fmla="*/ 2147483647 h 180"/>
              <a:gd name="T6" fmla="*/ 0 w 35"/>
              <a:gd name="T7" fmla="*/ 2147483647 h 180"/>
              <a:gd name="T8" fmla="*/ 2147483647 w 35"/>
              <a:gd name="T9" fmla="*/ 0 h 1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180">
                <a:moveTo>
                  <a:pt x="35" y="0"/>
                </a:moveTo>
                <a:lnTo>
                  <a:pt x="35" y="179"/>
                </a:lnTo>
                <a:lnTo>
                  <a:pt x="0" y="180"/>
                </a:lnTo>
                <a:lnTo>
                  <a:pt x="0" y="1"/>
                </a:lnTo>
                <a:lnTo>
                  <a:pt x="3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8" name="Freeform 70"/>
          <p:cNvSpPr>
            <a:spLocks/>
          </p:cNvSpPr>
          <p:nvPr/>
        </p:nvSpPr>
        <p:spPr bwMode="auto">
          <a:xfrm>
            <a:off x="2073275" y="1828800"/>
            <a:ext cx="14288" cy="142875"/>
          </a:xfrm>
          <a:custGeom>
            <a:avLst/>
            <a:gdLst>
              <a:gd name="T0" fmla="*/ 0 w 18"/>
              <a:gd name="T1" fmla="*/ 2147483647 h 180"/>
              <a:gd name="T2" fmla="*/ 0 w 18"/>
              <a:gd name="T3" fmla="*/ 0 h 180"/>
              <a:gd name="T4" fmla="*/ 2147483647 w 18"/>
              <a:gd name="T5" fmla="*/ 0 h 180"/>
              <a:gd name="T6" fmla="*/ 2147483647 w 18"/>
              <a:gd name="T7" fmla="*/ 2147483647 h 180"/>
              <a:gd name="T8" fmla="*/ 0 w 18"/>
              <a:gd name="T9" fmla="*/ 2147483647 h 1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80">
                <a:moveTo>
                  <a:pt x="0" y="180"/>
                </a:moveTo>
                <a:lnTo>
                  <a:pt x="0" y="0"/>
                </a:lnTo>
                <a:lnTo>
                  <a:pt x="18" y="0"/>
                </a:lnTo>
                <a:lnTo>
                  <a:pt x="18" y="179"/>
                </a:lnTo>
                <a:lnTo>
                  <a:pt x="0" y="18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9" name="Line 71"/>
          <p:cNvSpPr>
            <a:spLocks noChangeShapeType="1"/>
          </p:cNvSpPr>
          <p:nvPr/>
        </p:nvSpPr>
        <p:spPr bwMode="auto">
          <a:xfrm flipH="1">
            <a:off x="1798638" y="1763713"/>
            <a:ext cx="2627312" cy="73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0" name="Line 72"/>
          <p:cNvSpPr>
            <a:spLocks noChangeShapeType="1"/>
          </p:cNvSpPr>
          <p:nvPr/>
        </p:nvSpPr>
        <p:spPr bwMode="auto">
          <a:xfrm flipV="1">
            <a:off x="1803400" y="1905000"/>
            <a:ext cx="2640013" cy="730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1" name="Line 73"/>
          <p:cNvSpPr>
            <a:spLocks noChangeShapeType="1"/>
          </p:cNvSpPr>
          <p:nvPr/>
        </p:nvSpPr>
        <p:spPr bwMode="auto">
          <a:xfrm>
            <a:off x="4443413" y="1905000"/>
            <a:ext cx="2532062" cy="746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2" name="Freeform 74"/>
          <p:cNvSpPr>
            <a:spLocks/>
          </p:cNvSpPr>
          <p:nvPr/>
        </p:nvSpPr>
        <p:spPr bwMode="auto">
          <a:xfrm>
            <a:off x="6635750" y="4651375"/>
            <a:ext cx="20638" cy="57150"/>
          </a:xfrm>
          <a:custGeom>
            <a:avLst/>
            <a:gdLst>
              <a:gd name="T0" fmla="*/ 0 w 25"/>
              <a:gd name="T1" fmla="*/ 0 h 71"/>
              <a:gd name="T2" fmla="*/ 0 w 25"/>
              <a:gd name="T3" fmla="*/ 2147483647 h 71"/>
              <a:gd name="T4" fmla="*/ 2147483647 w 25"/>
              <a:gd name="T5" fmla="*/ 2147483647 h 71"/>
              <a:gd name="T6" fmla="*/ 2147483647 w 25"/>
              <a:gd name="T7" fmla="*/ 2147483647 h 71"/>
              <a:gd name="T8" fmla="*/ 0 w 25"/>
              <a:gd name="T9" fmla="*/ 0 h 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71">
                <a:moveTo>
                  <a:pt x="0" y="0"/>
                </a:moveTo>
                <a:lnTo>
                  <a:pt x="0" y="52"/>
                </a:lnTo>
                <a:lnTo>
                  <a:pt x="25" y="71"/>
                </a:lnTo>
                <a:lnTo>
                  <a:pt x="25" y="19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3" name="Freeform 75"/>
          <p:cNvSpPr>
            <a:spLocks/>
          </p:cNvSpPr>
          <p:nvPr/>
        </p:nvSpPr>
        <p:spPr bwMode="auto">
          <a:xfrm>
            <a:off x="6635750" y="4692650"/>
            <a:ext cx="20638" cy="104775"/>
          </a:xfrm>
          <a:custGeom>
            <a:avLst/>
            <a:gdLst>
              <a:gd name="T0" fmla="*/ 2147483647 w 25"/>
              <a:gd name="T1" fmla="*/ 2147483647 h 133"/>
              <a:gd name="T2" fmla="*/ 2147483647 w 25"/>
              <a:gd name="T3" fmla="*/ 2147483647 h 133"/>
              <a:gd name="T4" fmla="*/ 0 w 25"/>
              <a:gd name="T5" fmla="*/ 0 h 133"/>
              <a:gd name="T6" fmla="*/ 0 w 25"/>
              <a:gd name="T7" fmla="*/ 2147483647 h 133"/>
              <a:gd name="T8" fmla="*/ 2147483647 w 25"/>
              <a:gd name="T9" fmla="*/ 2147483647 h 133"/>
              <a:gd name="T10" fmla="*/ 2147483647 w 25"/>
              <a:gd name="T11" fmla="*/ 2147483647 h 1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5" h="133">
                <a:moveTo>
                  <a:pt x="25" y="133"/>
                </a:moveTo>
                <a:lnTo>
                  <a:pt x="25" y="19"/>
                </a:lnTo>
                <a:lnTo>
                  <a:pt x="0" y="0"/>
                </a:lnTo>
                <a:lnTo>
                  <a:pt x="0" y="108"/>
                </a:lnTo>
                <a:lnTo>
                  <a:pt x="1" y="107"/>
                </a:lnTo>
                <a:lnTo>
                  <a:pt x="25" y="13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4" name="Freeform 76"/>
          <p:cNvSpPr>
            <a:spLocks/>
          </p:cNvSpPr>
          <p:nvPr/>
        </p:nvSpPr>
        <p:spPr bwMode="auto">
          <a:xfrm>
            <a:off x="6538913" y="4646613"/>
            <a:ext cx="96837" cy="160337"/>
          </a:xfrm>
          <a:custGeom>
            <a:avLst/>
            <a:gdLst>
              <a:gd name="T0" fmla="*/ 0 w 123"/>
              <a:gd name="T1" fmla="*/ 2147483647 h 202"/>
              <a:gd name="T2" fmla="*/ 0 w 123"/>
              <a:gd name="T3" fmla="*/ 2147483647 h 202"/>
              <a:gd name="T4" fmla="*/ 2147483647 w 123"/>
              <a:gd name="T5" fmla="*/ 0 h 202"/>
              <a:gd name="T6" fmla="*/ 2147483647 w 123"/>
              <a:gd name="T7" fmla="*/ 2147483647 h 202"/>
              <a:gd name="T8" fmla="*/ 2147483647 w 123"/>
              <a:gd name="T9" fmla="*/ 2147483647 h 202"/>
              <a:gd name="T10" fmla="*/ 2147483647 w 123"/>
              <a:gd name="T11" fmla="*/ 2147483647 h 202"/>
              <a:gd name="T12" fmla="*/ 0 w 123"/>
              <a:gd name="T13" fmla="*/ 2147483647 h 2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3" h="202">
                <a:moveTo>
                  <a:pt x="0" y="202"/>
                </a:moveTo>
                <a:lnTo>
                  <a:pt x="0" y="63"/>
                </a:lnTo>
                <a:lnTo>
                  <a:pt x="49" y="0"/>
                </a:lnTo>
                <a:lnTo>
                  <a:pt x="123" y="58"/>
                </a:lnTo>
                <a:lnTo>
                  <a:pt x="123" y="166"/>
                </a:lnTo>
                <a:lnTo>
                  <a:pt x="84" y="202"/>
                </a:lnTo>
                <a:lnTo>
                  <a:pt x="0" y="20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5" name="Freeform 77"/>
          <p:cNvSpPr>
            <a:spLocks/>
          </p:cNvSpPr>
          <p:nvPr/>
        </p:nvSpPr>
        <p:spPr bwMode="auto">
          <a:xfrm>
            <a:off x="6538913" y="4584700"/>
            <a:ext cx="96837" cy="112713"/>
          </a:xfrm>
          <a:custGeom>
            <a:avLst/>
            <a:gdLst>
              <a:gd name="T0" fmla="*/ 0 w 123"/>
              <a:gd name="T1" fmla="*/ 2147483647 h 140"/>
              <a:gd name="T2" fmla="*/ 2147483647 w 123"/>
              <a:gd name="T3" fmla="*/ 2147483647 h 140"/>
              <a:gd name="T4" fmla="*/ 2147483647 w 123"/>
              <a:gd name="T5" fmla="*/ 2147483647 h 140"/>
              <a:gd name="T6" fmla="*/ 2147483647 w 123"/>
              <a:gd name="T7" fmla="*/ 0 h 140"/>
              <a:gd name="T8" fmla="*/ 2147483647 w 123"/>
              <a:gd name="T9" fmla="*/ 0 h 140"/>
              <a:gd name="T10" fmla="*/ 2147483647 w 123"/>
              <a:gd name="T11" fmla="*/ 0 h 140"/>
              <a:gd name="T12" fmla="*/ 0 w 123"/>
              <a:gd name="T13" fmla="*/ 0 h 140"/>
              <a:gd name="T14" fmla="*/ 0 w 123"/>
              <a:gd name="T15" fmla="*/ 2147483647 h 1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3" h="140">
                <a:moveTo>
                  <a:pt x="0" y="140"/>
                </a:moveTo>
                <a:lnTo>
                  <a:pt x="95" y="21"/>
                </a:lnTo>
                <a:lnTo>
                  <a:pt x="123" y="43"/>
                </a:lnTo>
                <a:lnTo>
                  <a:pt x="123" y="0"/>
                </a:lnTo>
                <a:lnTo>
                  <a:pt x="83" y="0"/>
                </a:lnTo>
                <a:lnTo>
                  <a:pt x="41" y="0"/>
                </a:lnTo>
                <a:lnTo>
                  <a:pt x="0" y="0"/>
                </a:lnTo>
                <a:lnTo>
                  <a:pt x="0" y="14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6" name="Freeform 78"/>
          <p:cNvSpPr>
            <a:spLocks/>
          </p:cNvSpPr>
          <p:nvPr/>
        </p:nvSpPr>
        <p:spPr bwMode="auto">
          <a:xfrm>
            <a:off x="6538913" y="4646613"/>
            <a:ext cx="96837" cy="160337"/>
          </a:xfrm>
          <a:custGeom>
            <a:avLst/>
            <a:gdLst>
              <a:gd name="T0" fmla="*/ 2147483647 w 123"/>
              <a:gd name="T1" fmla="*/ 0 h 202"/>
              <a:gd name="T2" fmla="*/ 2147483647 w 123"/>
              <a:gd name="T3" fmla="*/ 2147483647 h 202"/>
              <a:gd name="T4" fmla="*/ 2147483647 w 123"/>
              <a:gd name="T5" fmla="*/ 2147483647 h 202"/>
              <a:gd name="T6" fmla="*/ 2147483647 w 123"/>
              <a:gd name="T7" fmla="*/ 2147483647 h 202"/>
              <a:gd name="T8" fmla="*/ 0 w 123"/>
              <a:gd name="T9" fmla="*/ 2147483647 h 202"/>
              <a:gd name="T10" fmla="*/ 0 w 123"/>
              <a:gd name="T11" fmla="*/ 2147483647 h 202"/>
              <a:gd name="T12" fmla="*/ 2147483647 w 123"/>
              <a:gd name="T13" fmla="*/ 0 h 20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3" h="202">
                <a:moveTo>
                  <a:pt x="49" y="0"/>
                </a:moveTo>
                <a:lnTo>
                  <a:pt x="123" y="58"/>
                </a:lnTo>
                <a:lnTo>
                  <a:pt x="123" y="166"/>
                </a:lnTo>
                <a:lnTo>
                  <a:pt x="84" y="202"/>
                </a:lnTo>
                <a:lnTo>
                  <a:pt x="0" y="202"/>
                </a:lnTo>
                <a:lnTo>
                  <a:pt x="0" y="63"/>
                </a:lnTo>
                <a:lnTo>
                  <a:pt x="4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7" name="Freeform 79"/>
          <p:cNvSpPr>
            <a:spLocks/>
          </p:cNvSpPr>
          <p:nvPr/>
        </p:nvSpPr>
        <p:spPr bwMode="auto">
          <a:xfrm>
            <a:off x="6635750" y="4584700"/>
            <a:ext cx="20638" cy="50800"/>
          </a:xfrm>
          <a:custGeom>
            <a:avLst/>
            <a:gdLst>
              <a:gd name="T0" fmla="*/ 2147483647 w 25"/>
              <a:gd name="T1" fmla="*/ 2147483647 h 63"/>
              <a:gd name="T2" fmla="*/ 2147483647 w 25"/>
              <a:gd name="T3" fmla="*/ 0 h 63"/>
              <a:gd name="T4" fmla="*/ 2147483647 w 25"/>
              <a:gd name="T5" fmla="*/ 0 h 63"/>
              <a:gd name="T6" fmla="*/ 2147483647 w 25"/>
              <a:gd name="T7" fmla="*/ 0 h 63"/>
              <a:gd name="T8" fmla="*/ 0 w 25"/>
              <a:gd name="T9" fmla="*/ 0 h 63"/>
              <a:gd name="T10" fmla="*/ 0 w 25"/>
              <a:gd name="T11" fmla="*/ 2147483647 h 63"/>
              <a:gd name="T12" fmla="*/ 2147483647 w 25"/>
              <a:gd name="T13" fmla="*/ 2147483647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63">
                <a:moveTo>
                  <a:pt x="25" y="63"/>
                </a:moveTo>
                <a:lnTo>
                  <a:pt x="25" y="0"/>
                </a:lnTo>
                <a:lnTo>
                  <a:pt x="17" y="0"/>
                </a:lnTo>
                <a:lnTo>
                  <a:pt x="9" y="0"/>
                </a:lnTo>
                <a:lnTo>
                  <a:pt x="0" y="0"/>
                </a:lnTo>
                <a:lnTo>
                  <a:pt x="0" y="43"/>
                </a:lnTo>
                <a:lnTo>
                  <a:pt x="25" y="6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8" name="Freeform 80"/>
          <p:cNvSpPr>
            <a:spLocks/>
          </p:cNvSpPr>
          <p:nvPr/>
        </p:nvSpPr>
        <p:spPr bwMode="auto">
          <a:xfrm>
            <a:off x="6578600" y="4621213"/>
            <a:ext cx="57150" cy="71437"/>
          </a:xfrm>
          <a:custGeom>
            <a:avLst/>
            <a:gdLst>
              <a:gd name="T0" fmla="*/ 2147483647 w 74"/>
              <a:gd name="T1" fmla="*/ 2147483647 h 90"/>
              <a:gd name="T2" fmla="*/ 2147483647 w 74"/>
              <a:gd name="T3" fmla="*/ 2147483647 h 90"/>
              <a:gd name="T4" fmla="*/ 0 w 74"/>
              <a:gd name="T5" fmla="*/ 2147483647 h 90"/>
              <a:gd name="T6" fmla="*/ 2147483647 w 74"/>
              <a:gd name="T7" fmla="*/ 0 h 90"/>
              <a:gd name="T8" fmla="*/ 2147483647 w 74"/>
              <a:gd name="T9" fmla="*/ 2147483647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" h="90">
                <a:moveTo>
                  <a:pt x="74" y="38"/>
                </a:moveTo>
                <a:lnTo>
                  <a:pt x="74" y="90"/>
                </a:lnTo>
                <a:lnTo>
                  <a:pt x="0" y="32"/>
                </a:lnTo>
                <a:lnTo>
                  <a:pt x="27" y="0"/>
                </a:lnTo>
                <a:lnTo>
                  <a:pt x="74" y="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9" name="Freeform 81"/>
          <p:cNvSpPr>
            <a:spLocks/>
          </p:cNvSpPr>
          <p:nvPr/>
        </p:nvSpPr>
        <p:spPr bwMode="auto">
          <a:xfrm>
            <a:off x="6635750" y="4584700"/>
            <a:ext cx="20638" cy="50800"/>
          </a:xfrm>
          <a:custGeom>
            <a:avLst/>
            <a:gdLst>
              <a:gd name="T0" fmla="*/ 0 w 25"/>
              <a:gd name="T1" fmla="*/ 0 h 63"/>
              <a:gd name="T2" fmla="*/ 0 w 25"/>
              <a:gd name="T3" fmla="*/ 2147483647 h 63"/>
              <a:gd name="T4" fmla="*/ 2147483647 w 25"/>
              <a:gd name="T5" fmla="*/ 2147483647 h 63"/>
              <a:gd name="T6" fmla="*/ 2147483647 w 25"/>
              <a:gd name="T7" fmla="*/ 0 h 63"/>
              <a:gd name="T8" fmla="*/ 2147483647 w 25"/>
              <a:gd name="T9" fmla="*/ 0 h 63"/>
              <a:gd name="T10" fmla="*/ 2147483647 w 25"/>
              <a:gd name="T11" fmla="*/ 0 h 63"/>
              <a:gd name="T12" fmla="*/ 0 w 25"/>
              <a:gd name="T13" fmla="*/ 0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63">
                <a:moveTo>
                  <a:pt x="0" y="0"/>
                </a:moveTo>
                <a:lnTo>
                  <a:pt x="0" y="43"/>
                </a:lnTo>
                <a:lnTo>
                  <a:pt x="25" y="63"/>
                </a:lnTo>
                <a:lnTo>
                  <a:pt x="25" y="0"/>
                </a:lnTo>
                <a:lnTo>
                  <a:pt x="17" y="0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0" name="Freeform 82"/>
          <p:cNvSpPr>
            <a:spLocks/>
          </p:cNvSpPr>
          <p:nvPr/>
        </p:nvSpPr>
        <p:spPr bwMode="auto">
          <a:xfrm>
            <a:off x="6635750" y="4619625"/>
            <a:ext cx="20638" cy="47625"/>
          </a:xfrm>
          <a:custGeom>
            <a:avLst/>
            <a:gdLst>
              <a:gd name="T0" fmla="*/ 0 w 25"/>
              <a:gd name="T1" fmla="*/ 0 h 59"/>
              <a:gd name="T2" fmla="*/ 2147483647 w 25"/>
              <a:gd name="T3" fmla="*/ 2147483647 h 59"/>
              <a:gd name="T4" fmla="*/ 2147483647 w 25"/>
              <a:gd name="T5" fmla="*/ 2147483647 h 59"/>
              <a:gd name="T6" fmla="*/ 0 w 25"/>
              <a:gd name="T7" fmla="*/ 2147483647 h 59"/>
              <a:gd name="T8" fmla="*/ 0 w 25"/>
              <a:gd name="T9" fmla="*/ 0 h 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59">
                <a:moveTo>
                  <a:pt x="0" y="0"/>
                </a:moveTo>
                <a:lnTo>
                  <a:pt x="25" y="20"/>
                </a:lnTo>
                <a:lnTo>
                  <a:pt x="25" y="59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1" name="Freeform 83"/>
          <p:cNvSpPr>
            <a:spLocks/>
          </p:cNvSpPr>
          <p:nvPr/>
        </p:nvSpPr>
        <p:spPr bwMode="auto">
          <a:xfrm>
            <a:off x="6599238" y="4602163"/>
            <a:ext cx="36512" cy="49212"/>
          </a:xfrm>
          <a:custGeom>
            <a:avLst/>
            <a:gdLst>
              <a:gd name="T0" fmla="*/ 0 w 47"/>
              <a:gd name="T1" fmla="*/ 2147483647 h 62"/>
              <a:gd name="T2" fmla="*/ 2147483647 w 47"/>
              <a:gd name="T3" fmla="*/ 2147483647 h 62"/>
              <a:gd name="T4" fmla="*/ 2147483647 w 47"/>
              <a:gd name="T5" fmla="*/ 2147483647 h 62"/>
              <a:gd name="T6" fmla="*/ 2147483647 w 47"/>
              <a:gd name="T7" fmla="*/ 0 h 62"/>
              <a:gd name="T8" fmla="*/ 0 w 47"/>
              <a:gd name="T9" fmla="*/ 2147483647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62">
                <a:moveTo>
                  <a:pt x="0" y="24"/>
                </a:moveTo>
                <a:lnTo>
                  <a:pt x="47" y="62"/>
                </a:lnTo>
                <a:lnTo>
                  <a:pt x="47" y="22"/>
                </a:lnTo>
                <a:lnTo>
                  <a:pt x="19" y="0"/>
                </a:lnTo>
                <a:lnTo>
                  <a:pt x="0" y="2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2" name="Line 84"/>
          <p:cNvSpPr>
            <a:spLocks noChangeShapeType="1"/>
          </p:cNvSpPr>
          <p:nvPr/>
        </p:nvSpPr>
        <p:spPr bwMode="auto">
          <a:xfrm>
            <a:off x="6635750" y="1990725"/>
            <a:ext cx="1588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3" name="Line 85"/>
          <p:cNvSpPr>
            <a:spLocks noChangeShapeType="1"/>
          </p:cNvSpPr>
          <p:nvPr/>
        </p:nvSpPr>
        <p:spPr bwMode="auto">
          <a:xfrm>
            <a:off x="6635750" y="2327275"/>
            <a:ext cx="1588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4" name="Line 86"/>
          <p:cNvSpPr>
            <a:spLocks noChangeShapeType="1"/>
          </p:cNvSpPr>
          <p:nvPr/>
        </p:nvSpPr>
        <p:spPr bwMode="auto">
          <a:xfrm>
            <a:off x="6635750" y="266382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5" name="Line 87"/>
          <p:cNvSpPr>
            <a:spLocks noChangeShapeType="1"/>
          </p:cNvSpPr>
          <p:nvPr/>
        </p:nvSpPr>
        <p:spPr bwMode="auto">
          <a:xfrm>
            <a:off x="6635750" y="300037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6" name="Line 88"/>
          <p:cNvSpPr>
            <a:spLocks noChangeShapeType="1"/>
          </p:cNvSpPr>
          <p:nvPr/>
        </p:nvSpPr>
        <p:spPr bwMode="auto">
          <a:xfrm>
            <a:off x="6635750" y="333692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7" name="Line 89"/>
          <p:cNvSpPr>
            <a:spLocks noChangeShapeType="1"/>
          </p:cNvSpPr>
          <p:nvPr/>
        </p:nvSpPr>
        <p:spPr bwMode="auto">
          <a:xfrm>
            <a:off x="6635750" y="367347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8" name="Line 90"/>
          <p:cNvSpPr>
            <a:spLocks noChangeShapeType="1"/>
          </p:cNvSpPr>
          <p:nvPr/>
        </p:nvSpPr>
        <p:spPr bwMode="auto">
          <a:xfrm>
            <a:off x="6635750" y="401002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9" name="Line 91"/>
          <p:cNvSpPr>
            <a:spLocks noChangeShapeType="1"/>
          </p:cNvSpPr>
          <p:nvPr/>
        </p:nvSpPr>
        <p:spPr bwMode="auto">
          <a:xfrm>
            <a:off x="6635750" y="4346575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0" name="Line 92"/>
          <p:cNvSpPr>
            <a:spLocks noChangeShapeType="1"/>
          </p:cNvSpPr>
          <p:nvPr/>
        </p:nvSpPr>
        <p:spPr bwMode="auto">
          <a:xfrm>
            <a:off x="6635750" y="4684713"/>
            <a:ext cx="1588" cy="936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1" name="Freeform 93"/>
          <p:cNvSpPr>
            <a:spLocks/>
          </p:cNvSpPr>
          <p:nvPr/>
        </p:nvSpPr>
        <p:spPr bwMode="auto">
          <a:xfrm>
            <a:off x="6656388" y="4635500"/>
            <a:ext cx="100012" cy="171450"/>
          </a:xfrm>
          <a:custGeom>
            <a:avLst/>
            <a:gdLst>
              <a:gd name="T0" fmla="*/ 2147483647 w 125"/>
              <a:gd name="T1" fmla="*/ 2147483647 h 216"/>
              <a:gd name="T2" fmla="*/ 2147483647 w 125"/>
              <a:gd name="T3" fmla="*/ 2147483647 h 216"/>
              <a:gd name="T4" fmla="*/ 2147483647 w 125"/>
              <a:gd name="T5" fmla="*/ 2147483647 h 216"/>
              <a:gd name="T6" fmla="*/ 0 w 125"/>
              <a:gd name="T7" fmla="*/ 0 h 216"/>
              <a:gd name="T8" fmla="*/ 0 w 125"/>
              <a:gd name="T9" fmla="*/ 2147483647 h 216"/>
              <a:gd name="T10" fmla="*/ 2147483647 w 125"/>
              <a:gd name="T11" fmla="*/ 2147483647 h 21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5" h="216">
                <a:moveTo>
                  <a:pt x="11" y="216"/>
                </a:moveTo>
                <a:lnTo>
                  <a:pt x="125" y="216"/>
                </a:lnTo>
                <a:lnTo>
                  <a:pt x="125" y="98"/>
                </a:lnTo>
                <a:lnTo>
                  <a:pt x="0" y="0"/>
                </a:lnTo>
                <a:lnTo>
                  <a:pt x="0" y="205"/>
                </a:lnTo>
                <a:lnTo>
                  <a:pt x="11" y="21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2" name="Freeform 94"/>
          <p:cNvSpPr>
            <a:spLocks/>
          </p:cNvSpPr>
          <p:nvPr/>
        </p:nvSpPr>
        <p:spPr bwMode="auto">
          <a:xfrm>
            <a:off x="6656388" y="4584700"/>
            <a:ext cx="100012" cy="95250"/>
          </a:xfrm>
          <a:custGeom>
            <a:avLst/>
            <a:gdLst>
              <a:gd name="T0" fmla="*/ 2147483647 w 125"/>
              <a:gd name="T1" fmla="*/ 2147483647 h 118"/>
              <a:gd name="T2" fmla="*/ 2147483647 w 125"/>
              <a:gd name="T3" fmla="*/ 2147483647 h 118"/>
              <a:gd name="T4" fmla="*/ 0 w 125"/>
              <a:gd name="T5" fmla="*/ 2147483647 h 118"/>
              <a:gd name="T6" fmla="*/ 0 w 125"/>
              <a:gd name="T7" fmla="*/ 0 h 118"/>
              <a:gd name="T8" fmla="*/ 2147483647 w 125"/>
              <a:gd name="T9" fmla="*/ 0 h 118"/>
              <a:gd name="T10" fmla="*/ 2147483647 w 125"/>
              <a:gd name="T11" fmla="*/ 0 h 118"/>
              <a:gd name="T12" fmla="*/ 2147483647 w 125"/>
              <a:gd name="T13" fmla="*/ 0 h 118"/>
              <a:gd name="T14" fmla="*/ 2147483647 w 125"/>
              <a:gd name="T15" fmla="*/ 2147483647 h 1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5" h="118">
                <a:moveTo>
                  <a:pt x="125" y="48"/>
                </a:moveTo>
                <a:lnTo>
                  <a:pt x="70" y="118"/>
                </a:lnTo>
                <a:lnTo>
                  <a:pt x="0" y="63"/>
                </a:lnTo>
                <a:lnTo>
                  <a:pt x="0" y="0"/>
                </a:lnTo>
                <a:lnTo>
                  <a:pt x="42" y="0"/>
                </a:lnTo>
                <a:lnTo>
                  <a:pt x="84" y="0"/>
                </a:lnTo>
                <a:lnTo>
                  <a:pt x="125" y="0"/>
                </a:lnTo>
                <a:lnTo>
                  <a:pt x="125" y="4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3" name="Freeform 95"/>
          <p:cNvSpPr>
            <a:spLocks/>
          </p:cNvSpPr>
          <p:nvPr/>
        </p:nvSpPr>
        <p:spPr bwMode="auto">
          <a:xfrm>
            <a:off x="6656388" y="4584700"/>
            <a:ext cx="100012" cy="95250"/>
          </a:xfrm>
          <a:custGeom>
            <a:avLst/>
            <a:gdLst>
              <a:gd name="T0" fmla="*/ 0 w 125"/>
              <a:gd name="T1" fmla="*/ 2147483647 h 118"/>
              <a:gd name="T2" fmla="*/ 0 w 125"/>
              <a:gd name="T3" fmla="*/ 0 h 118"/>
              <a:gd name="T4" fmla="*/ 2147483647 w 125"/>
              <a:gd name="T5" fmla="*/ 0 h 118"/>
              <a:gd name="T6" fmla="*/ 2147483647 w 125"/>
              <a:gd name="T7" fmla="*/ 0 h 118"/>
              <a:gd name="T8" fmla="*/ 2147483647 w 125"/>
              <a:gd name="T9" fmla="*/ 0 h 118"/>
              <a:gd name="T10" fmla="*/ 2147483647 w 125"/>
              <a:gd name="T11" fmla="*/ 2147483647 h 118"/>
              <a:gd name="T12" fmla="*/ 2147483647 w 125"/>
              <a:gd name="T13" fmla="*/ 2147483647 h 118"/>
              <a:gd name="T14" fmla="*/ 0 w 125"/>
              <a:gd name="T15" fmla="*/ 2147483647 h 1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5" h="118">
                <a:moveTo>
                  <a:pt x="0" y="63"/>
                </a:moveTo>
                <a:lnTo>
                  <a:pt x="0" y="0"/>
                </a:lnTo>
                <a:lnTo>
                  <a:pt x="42" y="0"/>
                </a:lnTo>
                <a:lnTo>
                  <a:pt x="84" y="0"/>
                </a:lnTo>
                <a:lnTo>
                  <a:pt x="125" y="0"/>
                </a:lnTo>
                <a:lnTo>
                  <a:pt x="125" y="48"/>
                </a:lnTo>
                <a:lnTo>
                  <a:pt x="70" y="118"/>
                </a:lnTo>
                <a:lnTo>
                  <a:pt x="0" y="6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4" name="Line 96"/>
          <p:cNvSpPr>
            <a:spLocks noChangeShapeType="1"/>
          </p:cNvSpPr>
          <p:nvPr/>
        </p:nvSpPr>
        <p:spPr bwMode="auto">
          <a:xfrm flipV="1">
            <a:off x="6656388" y="457358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5" name="Line 97"/>
          <p:cNvSpPr>
            <a:spLocks noChangeShapeType="1"/>
          </p:cNvSpPr>
          <p:nvPr/>
        </p:nvSpPr>
        <p:spPr bwMode="auto">
          <a:xfrm flipV="1">
            <a:off x="6656388" y="423703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6" name="Line 98"/>
          <p:cNvSpPr>
            <a:spLocks noChangeShapeType="1"/>
          </p:cNvSpPr>
          <p:nvPr/>
        </p:nvSpPr>
        <p:spPr bwMode="auto">
          <a:xfrm flipV="1">
            <a:off x="6656388" y="390048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7" name="Line 99"/>
          <p:cNvSpPr>
            <a:spLocks noChangeShapeType="1"/>
          </p:cNvSpPr>
          <p:nvPr/>
        </p:nvSpPr>
        <p:spPr bwMode="auto">
          <a:xfrm flipV="1">
            <a:off x="6656388" y="356393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8" name="Line 100"/>
          <p:cNvSpPr>
            <a:spLocks noChangeShapeType="1"/>
          </p:cNvSpPr>
          <p:nvPr/>
        </p:nvSpPr>
        <p:spPr bwMode="auto">
          <a:xfrm flipV="1">
            <a:off x="6656388" y="322738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9" name="Line 101"/>
          <p:cNvSpPr>
            <a:spLocks noChangeShapeType="1"/>
          </p:cNvSpPr>
          <p:nvPr/>
        </p:nvSpPr>
        <p:spPr bwMode="auto">
          <a:xfrm flipV="1">
            <a:off x="6656388" y="289083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0" name="Line 102"/>
          <p:cNvSpPr>
            <a:spLocks noChangeShapeType="1"/>
          </p:cNvSpPr>
          <p:nvPr/>
        </p:nvSpPr>
        <p:spPr bwMode="auto">
          <a:xfrm flipV="1">
            <a:off x="6656388" y="255428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1" name="Line 103"/>
          <p:cNvSpPr>
            <a:spLocks noChangeShapeType="1"/>
          </p:cNvSpPr>
          <p:nvPr/>
        </p:nvSpPr>
        <p:spPr bwMode="auto">
          <a:xfrm flipV="1">
            <a:off x="6656388" y="2216150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2" name="Line 104"/>
          <p:cNvSpPr>
            <a:spLocks noChangeShapeType="1"/>
          </p:cNvSpPr>
          <p:nvPr/>
        </p:nvSpPr>
        <p:spPr bwMode="auto">
          <a:xfrm flipV="1">
            <a:off x="6656388" y="1990725"/>
            <a:ext cx="1587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3" name="Line 105"/>
          <p:cNvSpPr>
            <a:spLocks noChangeShapeType="1"/>
          </p:cNvSpPr>
          <p:nvPr/>
        </p:nvSpPr>
        <p:spPr bwMode="auto">
          <a:xfrm flipV="1">
            <a:off x="6635750" y="1800225"/>
            <a:ext cx="1588" cy="190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4" name="Line 106"/>
          <p:cNvSpPr>
            <a:spLocks noChangeShapeType="1"/>
          </p:cNvSpPr>
          <p:nvPr/>
        </p:nvSpPr>
        <p:spPr bwMode="auto">
          <a:xfrm flipV="1">
            <a:off x="6656388" y="1800225"/>
            <a:ext cx="1587" cy="190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5" name="Freeform 107"/>
          <p:cNvSpPr>
            <a:spLocks/>
          </p:cNvSpPr>
          <p:nvPr/>
        </p:nvSpPr>
        <p:spPr bwMode="auto">
          <a:xfrm>
            <a:off x="6756400" y="2660650"/>
            <a:ext cx="77788" cy="1924050"/>
          </a:xfrm>
          <a:custGeom>
            <a:avLst/>
            <a:gdLst>
              <a:gd name="T0" fmla="*/ 2147483647 w 99"/>
              <a:gd name="T1" fmla="*/ 2147483647 h 2424"/>
              <a:gd name="T2" fmla="*/ 2147483647 w 99"/>
              <a:gd name="T3" fmla="*/ 2147483647 h 2424"/>
              <a:gd name="T4" fmla="*/ 2147483647 w 99"/>
              <a:gd name="T5" fmla="*/ 2147483647 h 2424"/>
              <a:gd name="T6" fmla="*/ 2147483647 w 99"/>
              <a:gd name="T7" fmla="*/ 2147483647 h 2424"/>
              <a:gd name="T8" fmla="*/ 2147483647 w 99"/>
              <a:gd name="T9" fmla="*/ 2147483647 h 2424"/>
              <a:gd name="T10" fmla="*/ 0 w 99"/>
              <a:gd name="T11" fmla="*/ 2147483647 h 2424"/>
              <a:gd name="T12" fmla="*/ 0 w 99"/>
              <a:gd name="T13" fmla="*/ 0 h 2424"/>
              <a:gd name="T14" fmla="*/ 2147483647 w 99"/>
              <a:gd name="T15" fmla="*/ 0 h 2424"/>
              <a:gd name="T16" fmla="*/ 2147483647 w 99"/>
              <a:gd name="T17" fmla="*/ 2147483647 h 242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9" h="2424">
                <a:moveTo>
                  <a:pt x="99" y="517"/>
                </a:moveTo>
                <a:lnTo>
                  <a:pt x="99" y="2376"/>
                </a:lnTo>
                <a:lnTo>
                  <a:pt x="98" y="2424"/>
                </a:lnTo>
                <a:lnTo>
                  <a:pt x="66" y="2424"/>
                </a:lnTo>
                <a:lnTo>
                  <a:pt x="32" y="2424"/>
                </a:lnTo>
                <a:lnTo>
                  <a:pt x="0" y="2424"/>
                </a:lnTo>
                <a:lnTo>
                  <a:pt x="0" y="0"/>
                </a:lnTo>
                <a:lnTo>
                  <a:pt x="99" y="0"/>
                </a:lnTo>
                <a:lnTo>
                  <a:pt x="99" y="51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6" name="Freeform 108"/>
          <p:cNvSpPr>
            <a:spLocks/>
          </p:cNvSpPr>
          <p:nvPr/>
        </p:nvSpPr>
        <p:spPr bwMode="auto">
          <a:xfrm>
            <a:off x="6711950" y="4622800"/>
            <a:ext cx="44450" cy="76200"/>
          </a:xfrm>
          <a:custGeom>
            <a:avLst/>
            <a:gdLst>
              <a:gd name="T0" fmla="*/ 2147483647 w 55"/>
              <a:gd name="T1" fmla="*/ 2147483647 h 95"/>
              <a:gd name="T2" fmla="*/ 2147483647 w 55"/>
              <a:gd name="T3" fmla="*/ 2147483647 h 95"/>
              <a:gd name="T4" fmla="*/ 0 w 55"/>
              <a:gd name="T5" fmla="*/ 2147483647 h 95"/>
              <a:gd name="T6" fmla="*/ 2147483647 w 55"/>
              <a:gd name="T7" fmla="*/ 0 h 95"/>
              <a:gd name="T8" fmla="*/ 2147483647 w 55"/>
              <a:gd name="T9" fmla="*/ 2147483647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" h="95">
                <a:moveTo>
                  <a:pt x="55" y="65"/>
                </a:moveTo>
                <a:lnTo>
                  <a:pt x="32" y="95"/>
                </a:lnTo>
                <a:lnTo>
                  <a:pt x="0" y="70"/>
                </a:lnTo>
                <a:lnTo>
                  <a:pt x="55" y="0"/>
                </a:lnTo>
                <a:lnTo>
                  <a:pt x="55" y="6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7" name="Freeform 109"/>
          <p:cNvSpPr>
            <a:spLocks/>
          </p:cNvSpPr>
          <p:nvPr/>
        </p:nvSpPr>
        <p:spPr bwMode="auto">
          <a:xfrm>
            <a:off x="6756400" y="4584700"/>
            <a:ext cx="76200" cy="38100"/>
          </a:xfrm>
          <a:custGeom>
            <a:avLst/>
            <a:gdLst>
              <a:gd name="T0" fmla="*/ 0 w 98"/>
              <a:gd name="T1" fmla="*/ 0 h 48"/>
              <a:gd name="T2" fmla="*/ 2147483647 w 98"/>
              <a:gd name="T3" fmla="*/ 0 h 48"/>
              <a:gd name="T4" fmla="*/ 2147483647 w 98"/>
              <a:gd name="T5" fmla="*/ 0 h 48"/>
              <a:gd name="T6" fmla="*/ 2147483647 w 98"/>
              <a:gd name="T7" fmla="*/ 0 h 48"/>
              <a:gd name="T8" fmla="*/ 2147483647 w 98"/>
              <a:gd name="T9" fmla="*/ 2147483647 h 48"/>
              <a:gd name="T10" fmla="*/ 2147483647 w 98"/>
              <a:gd name="T11" fmla="*/ 2147483647 h 48"/>
              <a:gd name="T12" fmla="*/ 0 w 98"/>
              <a:gd name="T13" fmla="*/ 2147483647 h 48"/>
              <a:gd name="T14" fmla="*/ 0 w 98"/>
              <a:gd name="T15" fmla="*/ 0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48">
                <a:moveTo>
                  <a:pt x="0" y="0"/>
                </a:moveTo>
                <a:lnTo>
                  <a:pt x="32" y="0"/>
                </a:lnTo>
                <a:lnTo>
                  <a:pt x="66" y="0"/>
                </a:lnTo>
                <a:lnTo>
                  <a:pt x="98" y="0"/>
                </a:lnTo>
                <a:lnTo>
                  <a:pt x="97" y="47"/>
                </a:lnTo>
                <a:lnTo>
                  <a:pt x="1" y="47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8" name="Line 110"/>
          <p:cNvSpPr>
            <a:spLocks noChangeShapeType="1"/>
          </p:cNvSpPr>
          <p:nvPr/>
        </p:nvSpPr>
        <p:spPr bwMode="auto">
          <a:xfrm>
            <a:off x="6756400" y="1973263"/>
            <a:ext cx="1588" cy="2833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9" name="Rectangle 111"/>
          <p:cNvSpPr>
            <a:spLocks noChangeArrowheads="1"/>
          </p:cNvSpPr>
          <p:nvPr/>
        </p:nvSpPr>
        <p:spPr bwMode="auto">
          <a:xfrm>
            <a:off x="5878513" y="3406775"/>
            <a:ext cx="660400" cy="635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40" name="Freeform 112"/>
          <p:cNvSpPr>
            <a:spLocks/>
          </p:cNvSpPr>
          <p:nvPr/>
        </p:nvSpPr>
        <p:spPr bwMode="auto">
          <a:xfrm>
            <a:off x="5878513" y="3487738"/>
            <a:ext cx="660400" cy="65087"/>
          </a:xfrm>
          <a:custGeom>
            <a:avLst/>
            <a:gdLst>
              <a:gd name="T0" fmla="*/ 0 w 831"/>
              <a:gd name="T1" fmla="*/ 2147483647 h 81"/>
              <a:gd name="T2" fmla="*/ 2147483647 w 831"/>
              <a:gd name="T3" fmla="*/ 2147483647 h 81"/>
              <a:gd name="T4" fmla="*/ 2147483647 w 831"/>
              <a:gd name="T5" fmla="*/ 0 h 81"/>
              <a:gd name="T6" fmla="*/ 0 w 831"/>
              <a:gd name="T7" fmla="*/ 2147483647 h 81"/>
              <a:gd name="T8" fmla="*/ 0 w 831"/>
              <a:gd name="T9" fmla="*/ 2147483647 h 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1" h="81">
                <a:moveTo>
                  <a:pt x="0" y="81"/>
                </a:moveTo>
                <a:lnTo>
                  <a:pt x="831" y="81"/>
                </a:lnTo>
                <a:lnTo>
                  <a:pt x="831" y="0"/>
                </a:lnTo>
                <a:lnTo>
                  <a:pt x="0" y="1"/>
                </a:lnTo>
                <a:lnTo>
                  <a:pt x="0" y="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1" name="Line 113"/>
          <p:cNvSpPr>
            <a:spLocks noChangeShapeType="1"/>
          </p:cNvSpPr>
          <p:nvPr/>
        </p:nvSpPr>
        <p:spPr bwMode="auto">
          <a:xfrm flipV="1">
            <a:off x="6538913" y="1966913"/>
            <a:ext cx="1587" cy="2840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2" name="Line 114"/>
          <p:cNvSpPr>
            <a:spLocks noChangeShapeType="1"/>
          </p:cNvSpPr>
          <p:nvPr/>
        </p:nvSpPr>
        <p:spPr bwMode="auto">
          <a:xfrm>
            <a:off x="6834188" y="3071813"/>
            <a:ext cx="1587" cy="1474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3" name="Freeform 115"/>
          <p:cNvSpPr>
            <a:spLocks/>
          </p:cNvSpPr>
          <p:nvPr/>
        </p:nvSpPr>
        <p:spPr bwMode="auto">
          <a:xfrm>
            <a:off x="5878513" y="3470275"/>
            <a:ext cx="660400" cy="17463"/>
          </a:xfrm>
          <a:custGeom>
            <a:avLst/>
            <a:gdLst>
              <a:gd name="T0" fmla="*/ 0 w 831"/>
              <a:gd name="T1" fmla="*/ 0 h 23"/>
              <a:gd name="T2" fmla="*/ 2147483647 w 831"/>
              <a:gd name="T3" fmla="*/ 0 h 23"/>
              <a:gd name="T4" fmla="*/ 2147483647 w 831"/>
              <a:gd name="T5" fmla="*/ 2147483647 h 23"/>
              <a:gd name="T6" fmla="*/ 0 w 831"/>
              <a:gd name="T7" fmla="*/ 2147483647 h 23"/>
              <a:gd name="T8" fmla="*/ 0 w 831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31" h="23">
                <a:moveTo>
                  <a:pt x="0" y="0"/>
                </a:moveTo>
                <a:lnTo>
                  <a:pt x="831" y="0"/>
                </a:lnTo>
                <a:lnTo>
                  <a:pt x="831" y="22"/>
                </a:lnTo>
                <a:lnTo>
                  <a:pt x="0" y="2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4" name="Freeform 116"/>
          <p:cNvSpPr>
            <a:spLocks/>
          </p:cNvSpPr>
          <p:nvPr/>
        </p:nvSpPr>
        <p:spPr bwMode="auto">
          <a:xfrm>
            <a:off x="5773738" y="4676775"/>
            <a:ext cx="104775" cy="128588"/>
          </a:xfrm>
          <a:custGeom>
            <a:avLst/>
            <a:gdLst>
              <a:gd name="T0" fmla="*/ 2147483647 w 134"/>
              <a:gd name="T1" fmla="*/ 2147483647 h 164"/>
              <a:gd name="T2" fmla="*/ 2147483647 w 134"/>
              <a:gd name="T3" fmla="*/ 2147483647 h 164"/>
              <a:gd name="T4" fmla="*/ 2147483647 w 134"/>
              <a:gd name="T5" fmla="*/ 0 h 164"/>
              <a:gd name="T6" fmla="*/ 2147483647 w 134"/>
              <a:gd name="T7" fmla="*/ 2147483647 h 164"/>
              <a:gd name="T8" fmla="*/ 0 w 134"/>
              <a:gd name="T9" fmla="*/ 2147483647 h 164"/>
              <a:gd name="T10" fmla="*/ 0 w 134"/>
              <a:gd name="T11" fmla="*/ 2147483647 h 164"/>
              <a:gd name="T12" fmla="*/ 2147483647 w 134"/>
              <a:gd name="T13" fmla="*/ 2147483647 h 1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4" h="164">
                <a:moveTo>
                  <a:pt x="134" y="164"/>
                </a:moveTo>
                <a:lnTo>
                  <a:pt x="134" y="42"/>
                </a:lnTo>
                <a:lnTo>
                  <a:pt x="80" y="0"/>
                </a:lnTo>
                <a:lnTo>
                  <a:pt x="36" y="55"/>
                </a:lnTo>
                <a:lnTo>
                  <a:pt x="0" y="27"/>
                </a:lnTo>
                <a:lnTo>
                  <a:pt x="0" y="164"/>
                </a:lnTo>
                <a:lnTo>
                  <a:pt x="134" y="16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5" name="Freeform 117"/>
          <p:cNvSpPr>
            <a:spLocks/>
          </p:cNvSpPr>
          <p:nvPr/>
        </p:nvSpPr>
        <p:spPr bwMode="auto">
          <a:xfrm>
            <a:off x="5773738" y="4586288"/>
            <a:ext cx="104775" cy="133350"/>
          </a:xfrm>
          <a:custGeom>
            <a:avLst/>
            <a:gdLst>
              <a:gd name="T0" fmla="*/ 2147483647 w 134"/>
              <a:gd name="T1" fmla="*/ 2147483647 h 167"/>
              <a:gd name="T2" fmla="*/ 2147483647 w 134"/>
              <a:gd name="T3" fmla="*/ 2147483647 h 167"/>
              <a:gd name="T4" fmla="*/ 2147483647 w 134"/>
              <a:gd name="T5" fmla="*/ 0 h 167"/>
              <a:gd name="T6" fmla="*/ 2147483647 w 134"/>
              <a:gd name="T7" fmla="*/ 0 h 167"/>
              <a:gd name="T8" fmla="*/ 2147483647 w 134"/>
              <a:gd name="T9" fmla="*/ 2147483647 h 167"/>
              <a:gd name="T10" fmla="*/ 2147483647 w 134"/>
              <a:gd name="T11" fmla="*/ 2147483647 h 167"/>
              <a:gd name="T12" fmla="*/ 2147483647 w 134"/>
              <a:gd name="T13" fmla="*/ 2147483647 h 167"/>
              <a:gd name="T14" fmla="*/ 2147483647 w 134"/>
              <a:gd name="T15" fmla="*/ 2147483647 h 167"/>
              <a:gd name="T16" fmla="*/ 2147483647 w 134"/>
              <a:gd name="T17" fmla="*/ 2147483647 h 167"/>
              <a:gd name="T18" fmla="*/ 2147483647 w 134"/>
              <a:gd name="T19" fmla="*/ 2147483647 h 167"/>
              <a:gd name="T20" fmla="*/ 2147483647 w 134"/>
              <a:gd name="T21" fmla="*/ 2147483647 h 167"/>
              <a:gd name="T22" fmla="*/ 2147483647 w 134"/>
              <a:gd name="T23" fmla="*/ 2147483647 h 167"/>
              <a:gd name="T24" fmla="*/ 2147483647 w 134"/>
              <a:gd name="T25" fmla="*/ 2147483647 h 167"/>
              <a:gd name="T26" fmla="*/ 2147483647 w 134"/>
              <a:gd name="T27" fmla="*/ 2147483647 h 167"/>
              <a:gd name="T28" fmla="*/ 2147483647 w 134"/>
              <a:gd name="T29" fmla="*/ 2147483647 h 167"/>
              <a:gd name="T30" fmla="*/ 0 w 134"/>
              <a:gd name="T31" fmla="*/ 2147483647 h 167"/>
              <a:gd name="T32" fmla="*/ 0 w 134"/>
              <a:gd name="T33" fmla="*/ 2147483647 h 167"/>
              <a:gd name="T34" fmla="*/ 2147483647 w 134"/>
              <a:gd name="T35" fmla="*/ 2147483647 h 16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4" h="167">
                <a:moveTo>
                  <a:pt x="36" y="167"/>
                </a:moveTo>
                <a:lnTo>
                  <a:pt x="134" y="44"/>
                </a:lnTo>
                <a:lnTo>
                  <a:pt x="134" y="0"/>
                </a:lnTo>
                <a:lnTo>
                  <a:pt x="125" y="0"/>
                </a:lnTo>
                <a:lnTo>
                  <a:pt x="116" y="1"/>
                </a:lnTo>
                <a:lnTo>
                  <a:pt x="108" y="1"/>
                </a:lnTo>
                <a:lnTo>
                  <a:pt x="100" y="2"/>
                </a:lnTo>
                <a:lnTo>
                  <a:pt x="91" y="3"/>
                </a:lnTo>
                <a:lnTo>
                  <a:pt x="83" y="3"/>
                </a:lnTo>
                <a:lnTo>
                  <a:pt x="69" y="5"/>
                </a:lnTo>
                <a:lnTo>
                  <a:pt x="55" y="7"/>
                </a:lnTo>
                <a:lnTo>
                  <a:pt x="42" y="8"/>
                </a:lnTo>
                <a:lnTo>
                  <a:pt x="27" y="10"/>
                </a:lnTo>
                <a:lnTo>
                  <a:pt x="18" y="11"/>
                </a:lnTo>
                <a:lnTo>
                  <a:pt x="9" y="12"/>
                </a:lnTo>
                <a:lnTo>
                  <a:pt x="0" y="13"/>
                </a:lnTo>
                <a:lnTo>
                  <a:pt x="0" y="139"/>
                </a:lnTo>
                <a:lnTo>
                  <a:pt x="36" y="16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6" name="Freeform 118"/>
          <p:cNvSpPr>
            <a:spLocks/>
          </p:cNvSpPr>
          <p:nvPr/>
        </p:nvSpPr>
        <p:spPr bwMode="auto">
          <a:xfrm>
            <a:off x="5835650" y="4649788"/>
            <a:ext cx="42863" cy="60325"/>
          </a:xfrm>
          <a:custGeom>
            <a:avLst/>
            <a:gdLst>
              <a:gd name="T0" fmla="*/ 0 w 54"/>
              <a:gd name="T1" fmla="*/ 2147483647 h 76"/>
              <a:gd name="T2" fmla="*/ 2147483647 w 54"/>
              <a:gd name="T3" fmla="*/ 0 h 76"/>
              <a:gd name="T4" fmla="*/ 2147483647 w 54"/>
              <a:gd name="T5" fmla="*/ 2147483647 h 76"/>
              <a:gd name="T6" fmla="*/ 2147483647 w 54"/>
              <a:gd name="T7" fmla="*/ 2147483647 h 76"/>
              <a:gd name="T8" fmla="*/ 0 w 54"/>
              <a:gd name="T9" fmla="*/ 2147483647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4" h="76">
                <a:moveTo>
                  <a:pt x="0" y="34"/>
                </a:moveTo>
                <a:lnTo>
                  <a:pt x="26" y="0"/>
                </a:lnTo>
                <a:lnTo>
                  <a:pt x="54" y="21"/>
                </a:lnTo>
                <a:lnTo>
                  <a:pt x="54" y="76"/>
                </a:lnTo>
                <a:lnTo>
                  <a:pt x="0" y="3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7" name="Freeform 119"/>
          <p:cNvSpPr>
            <a:spLocks/>
          </p:cNvSpPr>
          <p:nvPr/>
        </p:nvSpPr>
        <p:spPr bwMode="auto">
          <a:xfrm>
            <a:off x="5856288" y="4622800"/>
            <a:ext cx="22225" cy="42863"/>
          </a:xfrm>
          <a:custGeom>
            <a:avLst/>
            <a:gdLst>
              <a:gd name="T0" fmla="*/ 0 w 28"/>
              <a:gd name="T1" fmla="*/ 2147483647 h 53"/>
              <a:gd name="T2" fmla="*/ 2147483647 w 28"/>
              <a:gd name="T3" fmla="*/ 0 h 53"/>
              <a:gd name="T4" fmla="*/ 2147483647 w 28"/>
              <a:gd name="T5" fmla="*/ 2147483647 h 53"/>
              <a:gd name="T6" fmla="*/ 2147483647 w 28"/>
              <a:gd name="T7" fmla="*/ 2147483647 h 53"/>
              <a:gd name="T8" fmla="*/ 0 w 28"/>
              <a:gd name="T9" fmla="*/ 2147483647 h 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8" h="53">
                <a:moveTo>
                  <a:pt x="0" y="32"/>
                </a:moveTo>
                <a:lnTo>
                  <a:pt x="25" y="0"/>
                </a:lnTo>
                <a:lnTo>
                  <a:pt x="28" y="2"/>
                </a:lnTo>
                <a:lnTo>
                  <a:pt x="28" y="53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8" name="Line 120"/>
          <p:cNvSpPr>
            <a:spLocks noChangeShapeType="1"/>
          </p:cNvSpPr>
          <p:nvPr/>
        </p:nvSpPr>
        <p:spPr bwMode="auto">
          <a:xfrm flipV="1">
            <a:off x="5878513" y="1947863"/>
            <a:ext cx="1587" cy="2857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9" name="Rectangle 121"/>
          <p:cNvSpPr>
            <a:spLocks noChangeArrowheads="1"/>
          </p:cNvSpPr>
          <p:nvPr/>
        </p:nvSpPr>
        <p:spPr bwMode="auto">
          <a:xfrm>
            <a:off x="4992688" y="3406775"/>
            <a:ext cx="654050" cy="635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50" name="Rectangle 122"/>
          <p:cNvSpPr>
            <a:spLocks noChangeArrowheads="1"/>
          </p:cNvSpPr>
          <p:nvPr/>
        </p:nvSpPr>
        <p:spPr bwMode="auto">
          <a:xfrm>
            <a:off x="4992688" y="3487738"/>
            <a:ext cx="654050" cy="650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51" name="Rectangle 123"/>
          <p:cNvSpPr>
            <a:spLocks noChangeArrowheads="1"/>
          </p:cNvSpPr>
          <p:nvPr/>
        </p:nvSpPr>
        <p:spPr bwMode="auto">
          <a:xfrm>
            <a:off x="4992688" y="3470275"/>
            <a:ext cx="654050" cy="174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52" name="Freeform 124"/>
          <p:cNvSpPr>
            <a:spLocks/>
          </p:cNvSpPr>
          <p:nvPr/>
        </p:nvSpPr>
        <p:spPr bwMode="auto">
          <a:xfrm>
            <a:off x="5646738" y="4632325"/>
            <a:ext cx="98425" cy="173038"/>
          </a:xfrm>
          <a:custGeom>
            <a:avLst/>
            <a:gdLst>
              <a:gd name="T0" fmla="*/ 2147483647 w 123"/>
              <a:gd name="T1" fmla="*/ 2147483647 h 220"/>
              <a:gd name="T2" fmla="*/ 2147483647 w 123"/>
              <a:gd name="T3" fmla="*/ 2147483647 h 220"/>
              <a:gd name="T4" fmla="*/ 2147483647 w 123"/>
              <a:gd name="T5" fmla="*/ 2147483647 h 220"/>
              <a:gd name="T6" fmla="*/ 2147483647 w 123"/>
              <a:gd name="T7" fmla="*/ 2147483647 h 220"/>
              <a:gd name="T8" fmla="*/ 0 w 123"/>
              <a:gd name="T9" fmla="*/ 0 h 220"/>
              <a:gd name="T10" fmla="*/ 0 w 123"/>
              <a:gd name="T11" fmla="*/ 2147483647 h 220"/>
              <a:gd name="T12" fmla="*/ 2147483647 w 123"/>
              <a:gd name="T13" fmla="*/ 2147483647 h 2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3" h="220">
                <a:moveTo>
                  <a:pt x="63" y="220"/>
                </a:moveTo>
                <a:lnTo>
                  <a:pt x="103" y="182"/>
                </a:lnTo>
                <a:lnTo>
                  <a:pt x="123" y="204"/>
                </a:lnTo>
                <a:lnTo>
                  <a:pt x="123" y="98"/>
                </a:lnTo>
                <a:lnTo>
                  <a:pt x="0" y="0"/>
                </a:lnTo>
                <a:lnTo>
                  <a:pt x="0" y="220"/>
                </a:lnTo>
                <a:lnTo>
                  <a:pt x="63" y="22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3" name="Freeform 125"/>
          <p:cNvSpPr>
            <a:spLocks/>
          </p:cNvSpPr>
          <p:nvPr/>
        </p:nvSpPr>
        <p:spPr bwMode="auto">
          <a:xfrm>
            <a:off x="5646738" y="4595813"/>
            <a:ext cx="98425" cy="80962"/>
          </a:xfrm>
          <a:custGeom>
            <a:avLst/>
            <a:gdLst>
              <a:gd name="T0" fmla="*/ 2147483647 w 123"/>
              <a:gd name="T1" fmla="*/ 2147483647 h 100"/>
              <a:gd name="T2" fmla="*/ 2147483647 w 123"/>
              <a:gd name="T3" fmla="*/ 2147483647 h 100"/>
              <a:gd name="T4" fmla="*/ 2147483647 w 123"/>
              <a:gd name="T5" fmla="*/ 2147483647 h 100"/>
              <a:gd name="T6" fmla="*/ 2147483647 w 123"/>
              <a:gd name="T7" fmla="*/ 2147483647 h 100"/>
              <a:gd name="T8" fmla="*/ 2147483647 w 123"/>
              <a:gd name="T9" fmla="*/ 2147483647 h 100"/>
              <a:gd name="T10" fmla="*/ 2147483647 w 123"/>
              <a:gd name="T11" fmla="*/ 2147483647 h 100"/>
              <a:gd name="T12" fmla="*/ 2147483647 w 123"/>
              <a:gd name="T13" fmla="*/ 2147483647 h 100"/>
              <a:gd name="T14" fmla="*/ 2147483647 w 123"/>
              <a:gd name="T15" fmla="*/ 0 h 100"/>
              <a:gd name="T16" fmla="*/ 2147483647 w 123"/>
              <a:gd name="T17" fmla="*/ 0 h 100"/>
              <a:gd name="T18" fmla="*/ 2147483647 w 123"/>
              <a:gd name="T19" fmla="*/ 0 h 100"/>
              <a:gd name="T20" fmla="*/ 2147483647 w 123"/>
              <a:gd name="T21" fmla="*/ 0 h 100"/>
              <a:gd name="T22" fmla="*/ 2147483647 w 123"/>
              <a:gd name="T23" fmla="*/ 2147483647 h 100"/>
              <a:gd name="T24" fmla="*/ 0 w 123"/>
              <a:gd name="T25" fmla="*/ 2147483647 h 100"/>
              <a:gd name="T26" fmla="*/ 0 w 123"/>
              <a:gd name="T27" fmla="*/ 2147483647 h 100"/>
              <a:gd name="T28" fmla="*/ 2147483647 w 123"/>
              <a:gd name="T29" fmla="*/ 2147483647 h 10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3" h="100">
                <a:moveTo>
                  <a:pt x="12" y="12"/>
                </a:moveTo>
                <a:lnTo>
                  <a:pt x="123" y="100"/>
                </a:lnTo>
                <a:lnTo>
                  <a:pt x="123" y="2"/>
                </a:lnTo>
                <a:lnTo>
                  <a:pt x="110" y="2"/>
                </a:lnTo>
                <a:lnTo>
                  <a:pt x="97" y="1"/>
                </a:lnTo>
                <a:lnTo>
                  <a:pt x="83" y="1"/>
                </a:lnTo>
                <a:lnTo>
                  <a:pt x="69" y="1"/>
                </a:lnTo>
                <a:lnTo>
                  <a:pt x="56" y="0"/>
                </a:lnTo>
                <a:lnTo>
                  <a:pt x="42" y="0"/>
                </a:lnTo>
                <a:lnTo>
                  <a:pt x="28" y="0"/>
                </a:lnTo>
                <a:lnTo>
                  <a:pt x="15" y="0"/>
                </a:lnTo>
                <a:lnTo>
                  <a:pt x="1" y="1"/>
                </a:lnTo>
                <a:lnTo>
                  <a:pt x="0" y="1"/>
                </a:lnTo>
                <a:lnTo>
                  <a:pt x="0" y="27"/>
                </a:lnTo>
                <a:lnTo>
                  <a:pt x="12" y="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4" name="Freeform 126"/>
          <p:cNvSpPr>
            <a:spLocks/>
          </p:cNvSpPr>
          <p:nvPr/>
        </p:nvSpPr>
        <p:spPr bwMode="auto">
          <a:xfrm>
            <a:off x="5646738" y="4605338"/>
            <a:ext cx="98425" cy="104775"/>
          </a:xfrm>
          <a:custGeom>
            <a:avLst/>
            <a:gdLst>
              <a:gd name="T0" fmla="*/ 0 w 123"/>
              <a:gd name="T1" fmla="*/ 2147483647 h 130"/>
              <a:gd name="T2" fmla="*/ 2147483647 w 123"/>
              <a:gd name="T3" fmla="*/ 2147483647 h 130"/>
              <a:gd name="T4" fmla="*/ 2147483647 w 123"/>
              <a:gd name="T5" fmla="*/ 2147483647 h 130"/>
              <a:gd name="T6" fmla="*/ 2147483647 w 123"/>
              <a:gd name="T7" fmla="*/ 0 h 130"/>
              <a:gd name="T8" fmla="*/ 0 w 123"/>
              <a:gd name="T9" fmla="*/ 2147483647 h 130"/>
              <a:gd name="T10" fmla="*/ 0 w 123"/>
              <a:gd name="T11" fmla="*/ 2147483647 h 1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3" h="130">
                <a:moveTo>
                  <a:pt x="0" y="32"/>
                </a:moveTo>
                <a:lnTo>
                  <a:pt x="123" y="130"/>
                </a:lnTo>
                <a:lnTo>
                  <a:pt x="123" y="88"/>
                </a:lnTo>
                <a:lnTo>
                  <a:pt x="12" y="0"/>
                </a:lnTo>
                <a:lnTo>
                  <a:pt x="0" y="15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5" name="Line 127"/>
          <p:cNvSpPr>
            <a:spLocks noChangeShapeType="1"/>
          </p:cNvSpPr>
          <p:nvPr/>
        </p:nvSpPr>
        <p:spPr bwMode="auto">
          <a:xfrm flipV="1">
            <a:off x="5646738" y="1941513"/>
            <a:ext cx="1587" cy="2863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6" name="Freeform 128"/>
          <p:cNvSpPr>
            <a:spLocks/>
          </p:cNvSpPr>
          <p:nvPr/>
        </p:nvSpPr>
        <p:spPr bwMode="auto">
          <a:xfrm>
            <a:off x="4886325" y="4584700"/>
            <a:ext cx="106363" cy="101600"/>
          </a:xfrm>
          <a:custGeom>
            <a:avLst/>
            <a:gdLst>
              <a:gd name="T0" fmla="*/ 0 w 133"/>
              <a:gd name="T1" fmla="*/ 2147483647 h 126"/>
              <a:gd name="T2" fmla="*/ 2147483647 w 133"/>
              <a:gd name="T3" fmla="*/ 2147483647 h 126"/>
              <a:gd name="T4" fmla="*/ 2147483647 w 133"/>
              <a:gd name="T5" fmla="*/ 2147483647 h 126"/>
              <a:gd name="T6" fmla="*/ 2147483647 w 133"/>
              <a:gd name="T7" fmla="*/ 2147483647 h 126"/>
              <a:gd name="T8" fmla="*/ 2147483647 w 133"/>
              <a:gd name="T9" fmla="*/ 0 h 126"/>
              <a:gd name="T10" fmla="*/ 2147483647 w 133"/>
              <a:gd name="T11" fmla="*/ 0 h 126"/>
              <a:gd name="T12" fmla="*/ 2147483647 w 133"/>
              <a:gd name="T13" fmla="*/ 0 h 126"/>
              <a:gd name="T14" fmla="*/ 0 w 133"/>
              <a:gd name="T15" fmla="*/ 0 h 126"/>
              <a:gd name="T16" fmla="*/ 0 w 133"/>
              <a:gd name="T17" fmla="*/ 2147483647 h 12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33" h="126">
                <a:moveTo>
                  <a:pt x="0" y="126"/>
                </a:moveTo>
                <a:lnTo>
                  <a:pt x="96" y="4"/>
                </a:lnTo>
                <a:lnTo>
                  <a:pt x="133" y="33"/>
                </a:lnTo>
                <a:lnTo>
                  <a:pt x="133" y="1"/>
                </a:lnTo>
                <a:lnTo>
                  <a:pt x="89" y="0"/>
                </a:lnTo>
                <a:lnTo>
                  <a:pt x="44" y="0"/>
                </a:lnTo>
                <a:lnTo>
                  <a:pt x="22" y="0"/>
                </a:lnTo>
                <a:lnTo>
                  <a:pt x="0" y="0"/>
                </a:lnTo>
                <a:lnTo>
                  <a:pt x="0" y="12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7" name="Freeform 129"/>
          <p:cNvSpPr>
            <a:spLocks/>
          </p:cNvSpPr>
          <p:nvPr/>
        </p:nvSpPr>
        <p:spPr bwMode="auto">
          <a:xfrm>
            <a:off x="4886325" y="4633913"/>
            <a:ext cx="106363" cy="171450"/>
          </a:xfrm>
          <a:custGeom>
            <a:avLst/>
            <a:gdLst>
              <a:gd name="T0" fmla="*/ 2147483647 w 133"/>
              <a:gd name="T1" fmla="*/ 2147483647 h 216"/>
              <a:gd name="T2" fmla="*/ 2147483647 w 133"/>
              <a:gd name="T3" fmla="*/ 2147483647 h 216"/>
              <a:gd name="T4" fmla="*/ 2147483647 w 133"/>
              <a:gd name="T5" fmla="*/ 2147483647 h 216"/>
              <a:gd name="T6" fmla="*/ 2147483647 w 133"/>
              <a:gd name="T7" fmla="*/ 0 h 216"/>
              <a:gd name="T8" fmla="*/ 0 w 133"/>
              <a:gd name="T9" fmla="*/ 2147483647 h 216"/>
              <a:gd name="T10" fmla="*/ 0 w 133"/>
              <a:gd name="T11" fmla="*/ 2147483647 h 216"/>
              <a:gd name="T12" fmla="*/ 2147483647 w 133"/>
              <a:gd name="T13" fmla="*/ 2147483647 h 216"/>
              <a:gd name="T14" fmla="*/ 2147483647 w 133"/>
              <a:gd name="T15" fmla="*/ 2147483647 h 2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216">
                <a:moveTo>
                  <a:pt x="40" y="216"/>
                </a:moveTo>
                <a:lnTo>
                  <a:pt x="133" y="216"/>
                </a:lnTo>
                <a:lnTo>
                  <a:pt x="133" y="64"/>
                </a:lnTo>
                <a:lnTo>
                  <a:pt x="52" y="0"/>
                </a:lnTo>
                <a:lnTo>
                  <a:pt x="0" y="65"/>
                </a:lnTo>
                <a:lnTo>
                  <a:pt x="0" y="184"/>
                </a:lnTo>
                <a:lnTo>
                  <a:pt x="6" y="178"/>
                </a:lnTo>
                <a:lnTo>
                  <a:pt x="40" y="21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8" name="Freeform 130"/>
          <p:cNvSpPr>
            <a:spLocks/>
          </p:cNvSpPr>
          <p:nvPr/>
        </p:nvSpPr>
        <p:spPr bwMode="auto">
          <a:xfrm>
            <a:off x="4929188" y="4606925"/>
            <a:ext cx="63500" cy="77788"/>
          </a:xfrm>
          <a:custGeom>
            <a:avLst/>
            <a:gdLst>
              <a:gd name="T0" fmla="*/ 0 w 81"/>
              <a:gd name="T1" fmla="*/ 2147483647 h 97"/>
              <a:gd name="T2" fmla="*/ 2147483647 w 81"/>
              <a:gd name="T3" fmla="*/ 2147483647 h 97"/>
              <a:gd name="T4" fmla="*/ 2147483647 w 81"/>
              <a:gd name="T5" fmla="*/ 2147483647 h 97"/>
              <a:gd name="T6" fmla="*/ 2147483647 w 81"/>
              <a:gd name="T7" fmla="*/ 0 h 97"/>
              <a:gd name="T8" fmla="*/ 0 w 81"/>
              <a:gd name="T9" fmla="*/ 2147483647 h 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7">
                <a:moveTo>
                  <a:pt x="0" y="33"/>
                </a:moveTo>
                <a:lnTo>
                  <a:pt x="81" y="97"/>
                </a:lnTo>
                <a:lnTo>
                  <a:pt x="81" y="45"/>
                </a:lnTo>
                <a:lnTo>
                  <a:pt x="25" y="0"/>
                </a:lnTo>
                <a:lnTo>
                  <a:pt x="0" y="3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9" name="Freeform 131"/>
          <p:cNvSpPr>
            <a:spLocks/>
          </p:cNvSpPr>
          <p:nvPr/>
        </p:nvSpPr>
        <p:spPr bwMode="auto">
          <a:xfrm>
            <a:off x="4948238" y="4587875"/>
            <a:ext cx="44450" cy="55563"/>
          </a:xfrm>
          <a:custGeom>
            <a:avLst/>
            <a:gdLst>
              <a:gd name="T0" fmla="*/ 0 w 56"/>
              <a:gd name="T1" fmla="*/ 2147483647 h 69"/>
              <a:gd name="T2" fmla="*/ 2147483647 w 56"/>
              <a:gd name="T3" fmla="*/ 2147483647 h 69"/>
              <a:gd name="T4" fmla="*/ 2147483647 w 56"/>
              <a:gd name="T5" fmla="*/ 2147483647 h 69"/>
              <a:gd name="T6" fmla="*/ 2147483647 w 56"/>
              <a:gd name="T7" fmla="*/ 0 h 69"/>
              <a:gd name="T8" fmla="*/ 0 w 56"/>
              <a:gd name="T9" fmla="*/ 2147483647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9">
                <a:moveTo>
                  <a:pt x="0" y="24"/>
                </a:moveTo>
                <a:lnTo>
                  <a:pt x="56" y="69"/>
                </a:lnTo>
                <a:lnTo>
                  <a:pt x="56" y="29"/>
                </a:lnTo>
                <a:lnTo>
                  <a:pt x="19" y="0"/>
                </a:lnTo>
                <a:lnTo>
                  <a:pt x="0" y="2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0" name="Line 132"/>
          <p:cNvSpPr>
            <a:spLocks noChangeShapeType="1"/>
          </p:cNvSpPr>
          <p:nvPr/>
        </p:nvSpPr>
        <p:spPr bwMode="auto">
          <a:xfrm flipV="1">
            <a:off x="4992688" y="1920875"/>
            <a:ext cx="1587" cy="28844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1" name="Rectangle 133"/>
          <p:cNvSpPr>
            <a:spLocks noChangeArrowheads="1"/>
          </p:cNvSpPr>
          <p:nvPr/>
        </p:nvSpPr>
        <p:spPr bwMode="auto">
          <a:xfrm>
            <a:off x="3954463" y="3487738"/>
            <a:ext cx="806450" cy="650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62" name="Rectangle 134"/>
          <p:cNvSpPr>
            <a:spLocks noChangeArrowheads="1"/>
          </p:cNvSpPr>
          <p:nvPr/>
        </p:nvSpPr>
        <p:spPr bwMode="auto">
          <a:xfrm>
            <a:off x="3954463" y="3470275"/>
            <a:ext cx="806450" cy="174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63" name="Rectangle 135"/>
          <p:cNvSpPr>
            <a:spLocks noChangeArrowheads="1"/>
          </p:cNvSpPr>
          <p:nvPr/>
        </p:nvSpPr>
        <p:spPr bwMode="auto">
          <a:xfrm>
            <a:off x="3954463" y="3406775"/>
            <a:ext cx="806450" cy="635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164" name="Freeform 136"/>
          <p:cNvSpPr>
            <a:spLocks/>
          </p:cNvSpPr>
          <p:nvPr/>
        </p:nvSpPr>
        <p:spPr bwMode="auto">
          <a:xfrm>
            <a:off x="4760913" y="4649788"/>
            <a:ext cx="104775" cy="155575"/>
          </a:xfrm>
          <a:custGeom>
            <a:avLst/>
            <a:gdLst>
              <a:gd name="T0" fmla="*/ 0 w 132"/>
              <a:gd name="T1" fmla="*/ 2147483647 h 196"/>
              <a:gd name="T2" fmla="*/ 0 w 132"/>
              <a:gd name="T3" fmla="*/ 0 h 196"/>
              <a:gd name="T4" fmla="*/ 2147483647 w 132"/>
              <a:gd name="T5" fmla="*/ 2147483647 h 196"/>
              <a:gd name="T6" fmla="*/ 2147483647 w 132"/>
              <a:gd name="T7" fmla="*/ 2147483647 h 196"/>
              <a:gd name="T8" fmla="*/ 2147483647 w 132"/>
              <a:gd name="T9" fmla="*/ 2147483647 h 196"/>
              <a:gd name="T10" fmla="*/ 2147483647 w 132"/>
              <a:gd name="T11" fmla="*/ 2147483647 h 196"/>
              <a:gd name="T12" fmla="*/ 0 w 132"/>
              <a:gd name="T13" fmla="*/ 2147483647 h 1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32" h="196">
                <a:moveTo>
                  <a:pt x="0" y="196"/>
                </a:moveTo>
                <a:lnTo>
                  <a:pt x="0" y="0"/>
                </a:lnTo>
                <a:lnTo>
                  <a:pt x="86" y="66"/>
                </a:lnTo>
                <a:lnTo>
                  <a:pt x="132" y="7"/>
                </a:lnTo>
                <a:lnTo>
                  <a:pt x="132" y="188"/>
                </a:lnTo>
                <a:lnTo>
                  <a:pt x="124" y="196"/>
                </a:lnTo>
                <a:lnTo>
                  <a:pt x="0" y="19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5" name="Freeform 137"/>
          <p:cNvSpPr>
            <a:spLocks/>
          </p:cNvSpPr>
          <p:nvPr/>
        </p:nvSpPr>
        <p:spPr bwMode="auto">
          <a:xfrm>
            <a:off x="4760913" y="4583113"/>
            <a:ext cx="104775" cy="101600"/>
          </a:xfrm>
          <a:custGeom>
            <a:avLst/>
            <a:gdLst>
              <a:gd name="T0" fmla="*/ 2147483647 w 132"/>
              <a:gd name="T1" fmla="*/ 2147483647 h 126"/>
              <a:gd name="T2" fmla="*/ 2147483647 w 132"/>
              <a:gd name="T3" fmla="*/ 2147483647 h 126"/>
              <a:gd name="T4" fmla="*/ 0 w 132"/>
              <a:gd name="T5" fmla="*/ 2147483647 h 126"/>
              <a:gd name="T6" fmla="*/ 0 w 132"/>
              <a:gd name="T7" fmla="*/ 0 h 126"/>
              <a:gd name="T8" fmla="*/ 2147483647 w 132"/>
              <a:gd name="T9" fmla="*/ 0 h 126"/>
              <a:gd name="T10" fmla="*/ 2147483647 w 132"/>
              <a:gd name="T11" fmla="*/ 2147483647 h 126"/>
              <a:gd name="T12" fmla="*/ 2147483647 w 132"/>
              <a:gd name="T13" fmla="*/ 2147483647 h 126"/>
              <a:gd name="T14" fmla="*/ 2147483647 w 132"/>
              <a:gd name="T15" fmla="*/ 2147483647 h 126"/>
              <a:gd name="T16" fmla="*/ 2147483647 w 132"/>
              <a:gd name="T17" fmla="*/ 2147483647 h 126"/>
              <a:gd name="T18" fmla="*/ 2147483647 w 132"/>
              <a:gd name="T19" fmla="*/ 2147483647 h 126"/>
              <a:gd name="T20" fmla="*/ 2147483647 w 132"/>
              <a:gd name="T21" fmla="*/ 2147483647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26">
                <a:moveTo>
                  <a:pt x="132" y="29"/>
                </a:moveTo>
                <a:lnTo>
                  <a:pt x="56" y="126"/>
                </a:lnTo>
                <a:lnTo>
                  <a:pt x="0" y="83"/>
                </a:lnTo>
                <a:lnTo>
                  <a:pt x="0" y="0"/>
                </a:lnTo>
                <a:lnTo>
                  <a:pt x="22" y="0"/>
                </a:lnTo>
                <a:lnTo>
                  <a:pt x="44" y="1"/>
                </a:lnTo>
                <a:lnTo>
                  <a:pt x="67" y="1"/>
                </a:lnTo>
                <a:lnTo>
                  <a:pt x="88" y="1"/>
                </a:lnTo>
                <a:lnTo>
                  <a:pt x="110" y="2"/>
                </a:lnTo>
                <a:lnTo>
                  <a:pt x="132" y="2"/>
                </a:lnTo>
                <a:lnTo>
                  <a:pt x="132" y="2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6" name="Line 138"/>
          <p:cNvSpPr>
            <a:spLocks noChangeShapeType="1"/>
          </p:cNvSpPr>
          <p:nvPr/>
        </p:nvSpPr>
        <p:spPr bwMode="auto">
          <a:xfrm flipV="1">
            <a:off x="4760913" y="1914525"/>
            <a:ext cx="1587" cy="2890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7" name="Freeform 139"/>
          <p:cNvSpPr>
            <a:spLocks/>
          </p:cNvSpPr>
          <p:nvPr/>
        </p:nvSpPr>
        <p:spPr bwMode="auto">
          <a:xfrm>
            <a:off x="5745163" y="4676775"/>
            <a:ext cx="28575" cy="128588"/>
          </a:xfrm>
          <a:custGeom>
            <a:avLst/>
            <a:gdLst>
              <a:gd name="T0" fmla="*/ 2147483647 w 35"/>
              <a:gd name="T1" fmla="*/ 2147483647 h 164"/>
              <a:gd name="T2" fmla="*/ 2147483647 w 35"/>
              <a:gd name="T3" fmla="*/ 2147483647 h 164"/>
              <a:gd name="T4" fmla="*/ 0 w 35"/>
              <a:gd name="T5" fmla="*/ 0 h 164"/>
              <a:gd name="T6" fmla="*/ 0 w 35"/>
              <a:gd name="T7" fmla="*/ 2147483647 h 164"/>
              <a:gd name="T8" fmla="*/ 2147483647 w 35"/>
              <a:gd name="T9" fmla="*/ 2147483647 h 164"/>
              <a:gd name="T10" fmla="*/ 2147483647 w 35"/>
              <a:gd name="T11" fmla="*/ 2147483647 h 1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164">
                <a:moveTo>
                  <a:pt x="35" y="164"/>
                </a:moveTo>
                <a:lnTo>
                  <a:pt x="35" y="27"/>
                </a:lnTo>
                <a:lnTo>
                  <a:pt x="0" y="0"/>
                </a:lnTo>
                <a:lnTo>
                  <a:pt x="0" y="148"/>
                </a:lnTo>
                <a:lnTo>
                  <a:pt x="15" y="164"/>
                </a:lnTo>
                <a:lnTo>
                  <a:pt x="35" y="16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8" name="Freeform 140"/>
          <p:cNvSpPr>
            <a:spLocks/>
          </p:cNvSpPr>
          <p:nvPr/>
        </p:nvSpPr>
        <p:spPr bwMode="auto">
          <a:xfrm>
            <a:off x="5745163" y="4597400"/>
            <a:ext cx="28575" cy="87313"/>
          </a:xfrm>
          <a:custGeom>
            <a:avLst/>
            <a:gdLst>
              <a:gd name="T0" fmla="*/ 2147483647 w 35"/>
              <a:gd name="T1" fmla="*/ 2147483647 h 109"/>
              <a:gd name="T2" fmla="*/ 2147483647 w 35"/>
              <a:gd name="T3" fmla="*/ 0 h 109"/>
              <a:gd name="T4" fmla="*/ 2147483647 w 35"/>
              <a:gd name="T5" fmla="*/ 0 h 109"/>
              <a:gd name="T6" fmla="*/ 2147483647 w 35"/>
              <a:gd name="T7" fmla="*/ 0 h 109"/>
              <a:gd name="T8" fmla="*/ 2147483647 w 35"/>
              <a:gd name="T9" fmla="*/ 0 h 109"/>
              <a:gd name="T10" fmla="*/ 2147483647 w 35"/>
              <a:gd name="T11" fmla="*/ 0 h 109"/>
              <a:gd name="T12" fmla="*/ 2147483647 w 35"/>
              <a:gd name="T13" fmla="*/ 0 h 109"/>
              <a:gd name="T14" fmla="*/ 2147483647 w 35"/>
              <a:gd name="T15" fmla="*/ 0 h 109"/>
              <a:gd name="T16" fmla="*/ 2147483647 w 35"/>
              <a:gd name="T17" fmla="*/ 2147483647 h 109"/>
              <a:gd name="T18" fmla="*/ 2147483647 w 35"/>
              <a:gd name="T19" fmla="*/ 2147483647 h 109"/>
              <a:gd name="T20" fmla="*/ 2147483647 w 35"/>
              <a:gd name="T21" fmla="*/ 2147483647 h 109"/>
              <a:gd name="T22" fmla="*/ 2147483647 w 35"/>
              <a:gd name="T23" fmla="*/ 2147483647 h 109"/>
              <a:gd name="T24" fmla="*/ 2147483647 w 35"/>
              <a:gd name="T25" fmla="*/ 2147483647 h 109"/>
              <a:gd name="T26" fmla="*/ 0 w 35"/>
              <a:gd name="T27" fmla="*/ 2147483647 h 109"/>
              <a:gd name="T28" fmla="*/ 0 w 35"/>
              <a:gd name="T29" fmla="*/ 2147483647 h 109"/>
              <a:gd name="T30" fmla="*/ 2147483647 w 35"/>
              <a:gd name="T31" fmla="*/ 2147483647 h 109"/>
              <a:gd name="T32" fmla="*/ 2147483647 w 35"/>
              <a:gd name="T33" fmla="*/ 2147483647 h 10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109">
                <a:moveTo>
                  <a:pt x="35" y="81"/>
                </a:moveTo>
                <a:lnTo>
                  <a:pt x="35" y="0"/>
                </a:lnTo>
                <a:lnTo>
                  <a:pt x="33" y="0"/>
                </a:lnTo>
                <a:lnTo>
                  <a:pt x="32" y="0"/>
                </a:lnTo>
                <a:lnTo>
                  <a:pt x="30" y="0"/>
                </a:lnTo>
                <a:lnTo>
                  <a:pt x="28" y="0"/>
                </a:lnTo>
                <a:lnTo>
                  <a:pt x="27" y="0"/>
                </a:lnTo>
                <a:lnTo>
                  <a:pt x="25" y="0"/>
                </a:lnTo>
                <a:lnTo>
                  <a:pt x="21" y="1"/>
                </a:lnTo>
                <a:lnTo>
                  <a:pt x="17" y="1"/>
                </a:lnTo>
                <a:lnTo>
                  <a:pt x="13" y="1"/>
                </a:lnTo>
                <a:lnTo>
                  <a:pt x="9" y="1"/>
                </a:lnTo>
                <a:lnTo>
                  <a:pt x="5" y="1"/>
                </a:lnTo>
                <a:lnTo>
                  <a:pt x="0" y="1"/>
                </a:lnTo>
                <a:lnTo>
                  <a:pt x="0" y="99"/>
                </a:lnTo>
                <a:lnTo>
                  <a:pt x="13" y="109"/>
                </a:lnTo>
                <a:lnTo>
                  <a:pt x="35" y="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9" name="Line 141"/>
          <p:cNvSpPr>
            <a:spLocks noChangeShapeType="1"/>
          </p:cNvSpPr>
          <p:nvPr/>
        </p:nvSpPr>
        <p:spPr bwMode="auto">
          <a:xfrm flipV="1">
            <a:off x="5745163" y="45688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0" name="Line 142"/>
          <p:cNvSpPr>
            <a:spLocks noChangeShapeType="1"/>
          </p:cNvSpPr>
          <p:nvPr/>
        </p:nvSpPr>
        <p:spPr bwMode="auto">
          <a:xfrm flipV="1">
            <a:off x="5745163" y="4232275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1" name="Line 143"/>
          <p:cNvSpPr>
            <a:spLocks noChangeShapeType="1"/>
          </p:cNvSpPr>
          <p:nvPr/>
        </p:nvSpPr>
        <p:spPr bwMode="auto">
          <a:xfrm flipV="1">
            <a:off x="5745163" y="38957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2" name="Line 144"/>
          <p:cNvSpPr>
            <a:spLocks noChangeShapeType="1"/>
          </p:cNvSpPr>
          <p:nvPr/>
        </p:nvSpPr>
        <p:spPr bwMode="auto">
          <a:xfrm flipV="1">
            <a:off x="5745163" y="3559175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3" name="Line 145"/>
          <p:cNvSpPr>
            <a:spLocks noChangeShapeType="1"/>
          </p:cNvSpPr>
          <p:nvPr/>
        </p:nvSpPr>
        <p:spPr bwMode="auto">
          <a:xfrm flipV="1">
            <a:off x="5745163" y="32226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4" name="Line 146"/>
          <p:cNvSpPr>
            <a:spLocks noChangeShapeType="1"/>
          </p:cNvSpPr>
          <p:nvPr/>
        </p:nvSpPr>
        <p:spPr bwMode="auto">
          <a:xfrm flipV="1">
            <a:off x="5745163" y="2886075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5" name="Line 147"/>
          <p:cNvSpPr>
            <a:spLocks noChangeShapeType="1"/>
          </p:cNvSpPr>
          <p:nvPr/>
        </p:nvSpPr>
        <p:spPr bwMode="auto">
          <a:xfrm flipV="1">
            <a:off x="5745163" y="25495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6" name="Line 148"/>
          <p:cNvSpPr>
            <a:spLocks noChangeShapeType="1"/>
          </p:cNvSpPr>
          <p:nvPr/>
        </p:nvSpPr>
        <p:spPr bwMode="auto">
          <a:xfrm flipV="1">
            <a:off x="5745163" y="221297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7" name="Line 149"/>
          <p:cNvSpPr>
            <a:spLocks noChangeShapeType="1"/>
          </p:cNvSpPr>
          <p:nvPr/>
        </p:nvSpPr>
        <p:spPr bwMode="auto">
          <a:xfrm flipV="1">
            <a:off x="5745163" y="1963738"/>
            <a:ext cx="1587" cy="1365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8" name="Freeform 150"/>
          <p:cNvSpPr>
            <a:spLocks/>
          </p:cNvSpPr>
          <p:nvPr/>
        </p:nvSpPr>
        <p:spPr bwMode="auto">
          <a:xfrm>
            <a:off x="4865688" y="4629150"/>
            <a:ext cx="20637" cy="169863"/>
          </a:xfrm>
          <a:custGeom>
            <a:avLst/>
            <a:gdLst>
              <a:gd name="T0" fmla="*/ 0 w 27"/>
              <a:gd name="T1" fmla="*/ 2147483647 h 215"/>
              <a:gd name="T2" fmla="*/ 0 w 27"/>
              <a:gd name="T3" fmla="*/ 2147483647 h 215"/>
              <a:gd name="T4" fmla="*/ 2147483647 w 27"/>
              <a:gd name="T5" fmla="*/ 0 h 215"/>
              <a:gd name="T6" fmla="*/ 2147483647 w 27"/>
              <a:gd name="T7" fmla="*/ 2147483647 h 215"/>
              <a:gd name="T8" fmla="*/ 0 w 27"/>
              <a:gd name="T9" fmla="*/ 2147483647 h 2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7" h="215">
                <a:moveTo>
                  <a:pt x="0" y="215"/>
                </a:moveTo>
                <a:lnTo>
                  <a:pt x="0" y="34"/>
                </a:lnTo>
                <a:lnTo>
                  <a:pt x="27" y="0"/>
                </a:lnTo>
                <a:lnTo>
                  <a:pt x="27" y="191"/>
                </a:lnTo>
                <a:lnTo>
                  <a:pt x="0" y="21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9" name="Freeform 151"/>
          <p:cNvSpPr>
            <a:spLocks/>
          </p:cNvSpPr>
          <p:nvPr/>
        </p:nvSpPr>
        <p:spPr bwMode="auto">
          <a:xfrm>
            <a:off x="4865688" y="4584700"/>
            <a:ext cx="20637" cy="71438"/>
          </a:xfrm>
          <a:custGeom>
            <a:avLst/>
            <a:gdLst>
              <a:gd name="T0" fmla="*/ 2147483647 w 27"/>
              <a:gd name="T1" fmla="*/ 2147483647 h 88"/>
              <a:gd name="T2" fmla="*/ 2147483647 w 27"/>
              <a:gd name="T3" fmla="*/ 0 h 88"/>
              <a:gd name="T4" fmla="*/ 2147483647 w 27"/>
              <a:gd name="T5" fmla="*/ 0 h 88"/>
              <a:gd name="T6" fmla="*/ 2147483647 w 27"/>
              <a:gd name="T7" fmla="*/ 0 h 88"/>
              <a:gd name="T8" fmla="*/ 0 w 27"/>
              <a:gd name="T9" fmla="*/ 0 h 88"/>
              <a:gd name="T10" fmla="*/ 0 w 27"/>
              <a:gd name="T11" fmla="*/ 2147483647 h 88"/>
              <a:gd name="T12" fmla="*/ 2147483647 w 27"/>
              <a:gd name="T13" fmla="*/ 2147483647 h 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88">
                <a:moveTo>
                  <a:pt x="27" y="54"/>
                </a:moveTo>
                <a:lnTo>
                  <a:pt x="27" y="0"/>
                </a:lnTo>
                <a:lnTo>
                  <a:pt x="18" y="0"/>
                </a:lnTo>
                <a:lnTo>
                  <a:pt x="9" y="0"/>
                </a:lnTo>
                <a:lnTo>
                  <a:pt x="0" y="0"/>
                </a:lnTo>
                <a:lnTo>
                  <a:pt x="0" y="88"/>
                </a:lnTo>
                <a:lnTo>
                  <a:pt x="27" y="5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0" name="Freeform 152"/>
          <p:cNvSpPr>
            <a:spLocks/>
          </p:cNvSpPr>
          <p:nvPr/>
        </p:nvSpPr>
        <p:spPr bwMode="auto">
          <a:xfrm>
            <a:off x="4805363" y="4606925"/>
            <a:ext cx="60325" cy="95250"/>
          </a:xfrm>
          <a:custGeom>
            <a:avLst/>
            <a:gdLst>
              <a:gd name="T0" fmla="*/ 2147483647 w 76"/>
              <a:gd name="T1" fmla="*/ 2147483647 h 120"/>
              <a:gd name="T2" fmla="*/ 2147483647 w 76"/>
              <a:gd name="T3" fmla="*/ 2147483647 h 120"/>
              <a:gd name="T4" fmla="*/ 2147483647 w 76"/>
              <a:gd name="T5" fmla="*/ 0 h 120"/>
              <a:gd name="T6" fmla="*/ 0 w 76"/>
              <a:gd name="T7" fmla="*/ 2147483647 h 120"/>
              <a:gd name="T8" fmla="*/ 2147483647 w 76"/>
              <a:gd name="T9" fmla="*/ 2147483647 h 1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120">
                <a:moveTo>
                  <a:pt x="30" y="120"/>
                </a:moveTo>
                <a:lnTo>
                  <a:pt x="76" y="61"/>
                </a:lnTo>
                <a:lnTo>
                  <a:pt x="76" y="0"/>
                </a:lnTo>
                <a:lnTo>
                  <a:pt x="0" y="97"/>
                </a:lnTo>
                <a:lnTo>
                  <a:pt x="30" y="12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1" name="Line 153"/>
          <p:cNvSpPr>
            <a:spLocks noChangeShapeType="1"/>
          </p:cNvSpPr>
          <p:nvPr/>
        </p:nvSpPr>
        <p:spPr bwMode="auto">
          <a:xfrm flipV="1">
            <a:off x="4865688" y="457517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2" name="Line 154"/>
          <p:cNvSpPr>
            <a:spLocks noChangeShapeType="1"/>
          </p:cNvSpPr>
          <p:nvPr/>
        </p:nvSpPr>
        <p:spPr bwMode="auto">
          <a:xfrm flipV="1">
            <a:off x="4865688" y="42386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3" name="Line 155"/>
          <p:cNvSpPr>
            <a:spLocks noChangeShapeType="1"/>
          </p:cNvSpPr>
          <p:nvPr/>
        </p:nvSpPr>
        <p:spPr bwMode="auto">
          <a:xfrm flipV="1">
            <a:off x="4865688" y="390048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4" name="Line 156"/>
          <p:cNvSpPr>
            <a:spLocks noChangeShapeType="1"/>
          </p:cNvSpPr>
          <p:nvPr/>
        </p:nvSpPr>
        <p:spPr bwMode="auto">
          <a:xfrm flipV="1">
            <a:off x="4865688" y="35655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5" name="Line 157"/>
          <p:cNvSpPr>
            <a:spLocks noChangeShapeType="1"/>
          </p:cNvSpPr>
          <p:nvPr/>
        </p:nvSpPr>
        <p:spPr bwMode="auto">
          <a:xfrm flipV="1">
            <a:off x="4865688" y="322738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6" name="Line 158"/>
          <p:cNvSpPr>
            <a:spLocks noChangeShapeType="1"/>
          </p:cNvSpPr>
          <p:nvPr/>
        </p:nvSpPr>
        <p:spPr bwMode="auto">
          <a:xfrm flipV="1">
            <a:off x="4865688" y="28924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7" name="Line 159"/>
          <p:cNvSpPr>
            <a:spLocks noChangeShapeType="1"/>
          </p:cNvSpPr>
          <p:nvPr/>
        </p:nvSpPr>
        <p:spPr bwMode="auto">
          <a:xfrm flipV="1">
            <a:off x="4865688" y="255428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8" name="Line 160"/>
          <p:cNvSpPr>
            <a:spLocks noChangeShapeType="1"/>
          </p:cNvSpPr>
          <p:nvPr/>
        </p:nvSpPr>
        <p:spPr bwMode="auto">
          <a:xfrm flipV="1">
            <a:off x="4865688" y="2217738"/>
            <a:ext cx="1587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9" name="Line 161"/>
          <p:cNvSpPr>
            <a:spLocks noChangeShapeType="1"/>
          </p:cNvSpPr>
          <p:nvPr/>
        </p:nvSpPr>
        <p:spPr bwMode="auto">
          <a:xfrm flipV="1">
            <a:off x="4865688" y="1938338"/>
            <a:ext cx="1587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0" name="Line 162"/>
          <p:cNvSpPr>
            <a:spLocks noChangeShapeType="1"/>
          </p:cNvSpPr>
          <p:nvPr/>
        </p:nvSpPr>
        <p:spPr bwMode="auto">
          <a:xfrm flipV="1">
            <a:off x="5773738" y="45815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1" name="Line 163"/>
          <p:cNvSpPr>
            <a:spLocks noChangeShapeType="1"/>
          </p:cNvSpPr>
          <p:nvPr/>
        </p:nvSpPr>
        <p:spPr bwMode="auto">
          <a:xfrm flipV="1">
            <a:off x="5773738" y="424497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2" name="Line 164"/>
          <p:cNvSpPr>
            <a:spLocks noChangeShapeType="1"/>
          </p:cNvSpPr>
          <p:nvPr/>
        </p:nvSpPr>
        <p:spPr bwMode="auto">
          <a:xfrm flipV="1">
            <a:off x="5773738" y="39084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3" name="Line 165"/>
          <p:cNvSpPr>
            <a:spLocks noChangeShapeType="1"/>
          </p:cNvSpPr>
          <p:nvPr/>
        </p:nvSpPr>
        <p:spPr bwMode="auto">
          <a:xfrm flipV="1">
            <a:off x="5773738" y="357187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4" name="Line 166"/>
          <p:cNvSpPr>
            <a:spLocks noChangeShapeType="1"/>
          </p:cNvSpPr>
          <p:nvPr/>
        </p:nvSpPr>
        <p:spPr bwMode="auto">
          <a:xfrm flipV="1">
            <a:off x="5773738" y="32353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5" name="Line 167"/>
          <p:cNvSpPr>
            <a:spLocks noChangeShapeType="1"/>
          </p:cNvSpPr>
          <p:nvPr/>
        </p:nvSpPr>
        <p:spPr bwMode="auto">
          <a:xfrm flipV="1">
            <a:off x="5773738" y="289877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6" name="Line 168"/>
          <p:cNvSpPr>
            <a:spLocks noChangeShapeType="1"/>
          </p:cNvSpPr>
          <p:nvPr/>
        </p:nvSpPr>
        <p:spPr bwMode="auto">
          <a:xfrm flipV="1">
            <a:off x="5773738" y="2562225"/>
            <a:ext cx="1587" cy="223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7" name="Line 169"/>
          <p:cNvSpPr>
            <a:spLocks noChangeShapeType="1"/>
          </p:cNvSpPr>
          <p:nvPr/>
        </p:nvSpPr>
        <p:spPr bwMode="auto">
          <a:xfrm flipV="1">
            <a:off x="5773738" y="2224088"/>
            <a:ext cx="1587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8" name="Line 170"/>
          <p:cNvSpPr>
            <a:spLocks noChangeShapeType="1"/>
          </p:cNvSpPr>
          <p:nvPr/>
        </p:nvSpPr>
        <p:spPr bwMode="auto">
          <a:xfrm flipV="1">
            <a:off x="5773738" y="1965325"/>
            <a:ext cx="1587" cy="147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9" name="Line 171"/>
          <p:cNvSpPr>
            <a:spLocks noChangeShapeType="1"/>
          </p:cNvSpPr>
          <p:nvPr/>
        </p:nvSpPr>
        <p:spPr bwMode="auto">
          <a:xfrm flipV="1">
            <a:off x="4886325" y="4554538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0" name="Line 172"/>
          <p:cNvSpPr>
            <a:spLocks noChangeShapeType="1"/>
          </p:cNvSpPr>
          <p:nvPr/>
        </p:nvSpPr>
        <p:spPr bwMode="auto">
          <a:xfrm flipV="1">
            <a:off x="4886325" y="4217988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1" name="Line 173"/>
          <p:cNvSpPr>
            <a:spLocks noChangeShapeType="1"/>
          </p:cNvSpPr>
          <p:nvPr/>
        </p:nvSpPr>
        <p:spPr bwMode="auto">
          <a:xfrm flipV="1">
            <a:off x="4886325" y="3881438"/>
            <a:ext cx="1588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2" name="Line 174"/>
          <p:cNvSpPr>
            <a:spLocks noChangeShapeType="1"/>
          </p:cNvSpPr>
          <p:nvPr/>
        </p:nvSpPr>
        <p:spPr bwMode="auto">
          <a:xfrm flipV="1">
            <a:off x="4886325" y="3544888"/>
            <a:ext cx="1588" cy="225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3" name="Line 175"/>
          <p:cNvSpPr>
            <a:spLocks noChangeShapeType="1"/>
          </p:cNvSpPr>
          <p:nvPr/>
        </p:nvSpPr>
        <p:spPr bwMode="auto">
          <a:xfrm flipV="1">
            <a:off x="4886325" y="3208338"/>
            <a:ext cx="1588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4" name="Line 176"/>
          <p:cNvSpPr>
            <a:spLocks noChangeShapeType="1"/>
          </p:cNvSpPr>
          <p:nvPr/>
        </p:nvSpPr>
        <p:spPr bwMode="auto">
          <a:xfrm flipV="1">
            <a:off x="4886325" y="2871788"/>
            <a:ext cx="1588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5" name="Line 177"/>
          <p:cNvSpPr>
            <a:spLocks noChangeShapeType="1"/>
          </p:cNvSpPr>
          <p:nvPr/>
        </p:nvSpPr>
        <p:spPr bwMode="auto">
          <a:xfrm flipV="1">
            <a:off x="4886325" y="2535238"/>
            <a:ext cx="1588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6" name="Line 178"/>
          <p:cNvSpPr>
            <a:spLocks noChangeShapeType="1"/>
          </p:cNvSpPr>
          <p:nvPr/>
        </p:nvSpPr>
        <p:spPr bwMode="auto">
          <a:xfrm flipV="1">
            <a:off x="4886325" y="2198688"/>
            <a:ext cx="1588" cy="223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7" name="Line 179"/>
          <p:cNvSpPr>
            <a:spLocks noChangeShapeType="1"/>
          </p:cNvSpPr>
          <p:nvPr/>
        </p:nvSpPr>
        <p:spPr bwMode="auto">
          <a:xfrm flipV="1">
            <a:off x="4886325" y="1917700"/>
            <a:ext cx="1588" cy="168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8" name="Line 180"/>
          <p:cNvSpPr>
            <a:spLocks noChangeShapeType="1"/>
          </p:cNvSpPr>
          <p:nvPr/>
        </p:nvSpPr>
        <p:spPr bwMode="auto">
          <a:xfrm flipV="1">
            <a:off x="4865688" y="1747838"/>
            <a:ext cx="1587" cy="190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9" name="Line 181"/>
          <p:cNvSpPr>
            <a:spLocks noChangeShapeType="1"/>
          </p:cNvSpPr>
          <p:nvPr/>
        </p:nvSpPr>
        <p:spPr bwMode="auto">
          <a:xfrm flipV="1">
            <a:off x="4886325" y="1760538"/>
            <a:ext cx="1588" cy="1571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0" name="Line 182"/>
          <p:cNvSpPr>
            <a:spLocks noChangeShapeType="1"/>
          </p:cNvSpPr>
          <p:nvPr/>
        </p:nvSpPr>
        <p:spPr bwMode="auto">
          <a:xfrm flipH="1" flipV="1">
            <a:off x="5745163" y="1773238"/>
            <a:ext cx="1587" cy="1889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1" name="Line 183"/>
          <p:cNvSpPr>
            <a:spLocks noChangeShapeType="1"/>
          </p:cNvSpPr>
          <p:nvPr/>
        </p:nvSpPr>
        <p:spPr bwMode="auto">
          <a:xfrm flipV="1">
            <a:off x="5772150" y="1774825"/>
            <a:ext cx="1588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2" name="Freeform 184"/>
          <p:cNvSpPr>
            <a:spLocks/>
          </p:cNvSpPr>
          <p:nvPr/>
        </p:nvSpPr>
        <p:spPr bwMode="auto">
          <a:xfrm>
            <a:off x="1976438" y="4613275"/>
            <a:ext cx="96837" cy="206375"/>
          </a:xfrm>
          <a:custGeom>
            <a:avLst/>
            <a:gdLst>
              <a:gd name="T0" fmla="*/ 0 w 124"/>
              <a:gd name="T1" fmla="*/ 2147483647 h 259"/>
              <a:gd name="T2" fmla="*/ 0 w 124"/>
              <a:gd name="T3" fmla="*/ 2147483647 h 259"/>
              <a:gd name="T4" fmla="*/ 2147483647 w 124"/>
              <a:gd name="T5" fmla="*/ 2147483647 h 259"/>
              <a:gd name="T6" fmla="*/ 2147483647 w 124"/>
              <a:gd name="T7" fmla="*/ 2147483647 h 259"/>
              <a:gd name="T8" fmla="*/ 2147483647 w 124"/>
              <a:gd name="T9" fmla="*/ 2147483647 h 259"/>
              <a:gd name="T10" fmla="*/ 2147483647 w 124"/>
              <a:gd name="T11" fmla="*/ 2147483647 h 259"/>
              <a:gd name="T12" fmla="*/ 2147483647 w 124"/>
              <a:gd name="T13" fmla="*/ 0 h 259"/>
              <a:gd name="T14" fmla="*/ 0 w 124"/>
              <a:gd name="T15" fmla="*/ 2147483647 h 25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24" h="259">
                <a:moveTo>
                  <a:pt x="0" y="26"/>
                </a:moveTo>
                <a:lnTo>
                  <a:pt x="0" y="259"/>
                </a:lnTo>
                <a:lnTo>
                  <a:pt x="55" y="259"/>
                </a:lnTo>
                <a:lnTo>
                  <a:pt x="96" y="221"/>
                </a:lnTo>
                <a:lnTo>
                  <a:pt x="124" y="252"/>
                </a:lnTo>
                <a:lnTo>
                  <a:pt x="124" y="81"/>
                </a:lnTo>
                <a:lnTo>
                  <a:pt x="20" y="0"/>
                </a:lnTo>
                <a:lnTo>
                  <a:pt x="0" y="2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3" name="Freeform 185"/>
          <p:cNvSpPr>
            <a:spLocks/>
          </p:cNvSpPr>
          <p:nvPr/>
        </p:nvSpPr>
        <p:spPr bwMode="auto">
          <a:xfrm>
            <a:off x="1976438" y="4589463"/>
            <a:ext cx="90487" cy="46037"/>
          </a:xfrm>
          <a:custGeom>
            <a:avLst/>
            <a:gdLst>
              <a:gd name="T0" fmla="*/ 0 w 116"/>
              <a:gd name="T1" fmla="*/ 0 h 57"/>
              <a:gd name="T2" fmla="*/ 0 w 116"/>
              <a:gd name="T3" fmla="*/ 2147483647 h 57"/>
              <a:gd name="T4" fmla="*/ 2147483647 w 116"/>
              <a:gd name="T5" fmla="*/ 2147483647 h 57"/>
              <a:gd name="T6" fmla="*/ 2147483647 w 116"/>
              <a:gd name="T7" fmla="*/ 2147483647 h 57"/>
              <a:gd name="T8" fmla="*/ 2147483647 w 116"/>
              <a:gd name="T9" fmla="*/ 2147483647 h 57"/>
              <a:gd name="T10" fmla="*/ 2147483647 w 116"/>
              <a:gd name="T11" fmla="*/ 2147483647 h 57"/>
              <a:gd name="T12" fmla="*/ 2147483647 w 116"/>
              <a:gd name="T13" fmla="*/ 2147483647 h 57"/>
              <a:gd name="T14" fmla="*/ 2147483647 w 116"/>
              <a:gd name="T15" fmla="*/ 2147483647 h 57"/>
              <a:gd name="T16" fmla="*/ 2147483647 w 116"/>
              <a:gd name="T17" fmla="*/ 2147483647 h 57"/>
              <a:gd name="T18" fmla="*/ 2147483647 w 116"/>
              <a:gd name="T19" fmla="*/ 2147483647 h 57"/>
              <a:gd name="T20" fmla="*/ 2147483647 w 116"/>
              <a:gd name="T21" fmla="*/ 2147483647 h 57"/>
              <a:gd name="T22" fmla="*/ 2147483647 w 116"/>
              <a:gd name="T23" fmla="*/ 2147483647 h 57"/>
              <a:gd name="T24" fmla="*/ 2147483647 w 116"/>
              <a:gd name="T25" fmla="*/ 2147483647 h 57"/>
              <a:gd name="T26" fmla="*/ 2147483647 w 116"/>
              <a:gd name="T27" fmla="*/ 2147483647 h 57"/>
              <a:gd name="T28" fmla="*/ 2147483647 w 116"/>
              <a:gd name="T29" fmla="*/ 2147483647 h 57"/>
              <a:gd name="T30" fmla="*/ 2147483647 w 116"/>
              <a:gd name="T31" fmla="*/ 0 h 57"/>
              <a:gd name="T32" fmla="*/ 0 w 116"/>
              <a:gd name="T33" fmla="*/ 0 h 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6" h="57">
                <a:moveTo>
                  <a:pt x="0" y="0"/>
                </a:moveTo>
                <a:lnTo>
                  <a:pt x="0" y="57"/>
                </a:lnTo>
                <a:lnTo>
                  <a:pt x="42" y="5"/>
                </a:lnTo>
                <a:lnTo>
                  <a:pt x="91" y="44"/>
                </a:lnTo>
                <a:lnTo>
                  <a:pt x="116" y="11"/>
                </a:lnTo>
                <a:lnTo>
                  <a:pt x="103" y="10"/>
                </a:lnTo>
                <a:lnTo>
                  <a:pt x="90" y="8"/>
                </a:lnTo>
                <a:lnTo>
                  <a:pt x="76" y="7"/>
                </a:lnTo>
                <a:lnTo>
                  <a:pt x="63" y="6"/>
                </a:lnTo>
                <a:lnTo>
                  <a:pt x="49" y="4"/>
                </a:lnTo>
                <a:lnTo>
                  <a:pt x="36" y="3"/>
                </a:lnTo>
                <a:lnTo>
                  <a:pt x="29" y="2"/>
                </a:lnTo>
                <a:lnTo>
                  <a:pt x="23" y="2"/>
                </a:lnTo>
                <a:lnTo>
                  <a:pt x="17" y="1"/>
                </a:lnTo>
                <a:lnTo>
                  <a:pt x="12" y="1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4" name="Line 186"/>
          <p:cNvSpPr>
            <a:spLocks noChangeShapeType="1"/>
          </p:cNvSpPr>
          <p:nvPr/>
        </p:nvSpPr>
        <p:spPr bwMode="auto">
          <a:xfrm>
            <a:off x="1976438" y="1973263"/>
            <a:ext cx="1587" cy="28463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5" name="Rectangle 187"/>
          <p:cNvSpPr>
            <a:spLocks noChangeArrowheads="1"/>
          </p:cNvSpPr>
          <p:nvPr/>
        </p:nvSpPr>
        <p:spPr bwMode="auto">
          <a:xfrm>
            <a:off x="2208213" y="3406775"/>
            <a:ext cx="660400" cy="635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16" name="Rectangle 188"/>
          <p:cNvSpPr>
            <a:spLocks noChangeArrowheads="1"/>
          </p:cNvSpPr>
          <p:nvPr/>
        </p:nvSpPr>
        <p:spPr bwMode="auto">
          <a:xfrm>
            <a:off x="2208213" y="3470275"/>
            <a:ext cx="660400" cy="174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17" name="Rectangle 189"/>
          <p:cNvSpPr>
            <a:spLocks noChangeArrowheads="1"/>
          </p:cNvSpPr>
          <p:nvPr/>
        </p:nvSpPr>
        <p:spPr bwMode="auto">
          <a:xfrm>
            <a:off x="2208213" y="3487738"/>
            <a:ext cx="660400" cy="650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18" name="Freeform 190"/>
          <p:cNvSpPr>
            <a:spLocks/>
          </p:cNvSpPr>
          <p:nvPr/>
        </p:nvSpPr>
        <p:spPr bwMode="auto">
          <a:xfrm>
            <a:off x="2087563" y="4657725"/>
            <a:ext cx="120650" cy="161925"/>
          </a:xfrm>
          <a:custGeom>
            <a:avLst/>
            <a:gdLst>
              <a:gd name="T0" fmla="*/ 2147483647 w 152"/>
              <a:gd name="T1" fmla="*/ 2147483647 h 205"/>
              <a:gd name="T2" fmla="*/ 2147483647 w 152"/>
              <a:gd name="T3" fmla="*/ 2147483647 h 205"/>
              <a:gd name="T4" fmla="*/ 0 w 152"/>
              <a:gd name="T5" fmla="*/ 2147483647 h 205"/>
              <a:gd name="T6" fmla="*/ 0 w 152"/>
              <a:gd name="T7" fmla="*/ 0 h 205"/>
              <a:gd name="T8" fmla="*/ 2147483647 w 152"/>
              <a:gd name="T9" fmla="*/ 2147483647 h 205"/>
              <a:gd name="T10" fmla="*/ 2147483647 w 152"/>
              <a:gd name="T11" fmla="*/ 2147483647 h 205"/>
              <a:gd name="T12" fmla="*/ 2147483647 w 152"/>
              <a:gd name="T13" fmla="*/ 2147483647 h 20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2" h="205">
                <a:moveTo>
                  <a:pt x="152" y="29"/>
                </a:moveTo>
                <a:lnTo>
                  <a:pt x="152" y="205"/>
                </a:lnTo>
                <a:lnTo>
                  <a:pt x="0" y="205"/>
                </a:lnTo>
                <a:lnTo>
                  <a:pt x="0" y="0"/>
                </a:lnTo>
                <a:lnTo>
                  <a:pt x="81" y="63"/>
                </a:lnTo>
                <a:lnTo>
                  <a:pt x="125" y="8"/>
                </a:lnTo>
                <a:lnTo>
                  <a:pt x="152" y="2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9" name="Freeform 191"/>
          <p:cNvSpPr>
            <a:spLocks/>
          </p:cNvSpPr>
          <p:nvPr/>
        </p:nvSpPr>
        <p:spPr bwMode="auto">
          <a:xfrm>
            <a:off x="2087563" y="4579938"/>
            <a:ext cx="120650" cy="111125"/>
          </a:xfrm>
          <a:custGeom>
            <a:avLst/>
            <a:gdLst>
              <a:gd name="T0" fmla="*/ 2147483647 w 152"/>
              <a:gd name="T1" fmla="*/ 2147483647 h 139"/>
              <a:gd name="T2" fmla="*/ 2147483647 w 152"/>
              <a:gd name="T3" fmla="*/ 2147483647 h 139"/>
              <a:gd name="T4" fmla="*/ 0 w 152"/>
              <a:gd name="T5" fmla="*/ 2147483647 h 139"/>
              <a:gd name="T6" fmla="*/ 0 w 152"/>
              <a:gd name="T7" fmla="*/ 2147483647 h 139"/>
              <a:gd name="T8" fmla="*/ 2147483647 w 152"/>
              <a:gd name="T9" fmla="*/ 2147483647 h 139"/>
              <a:gd name="T10" fmla="*/ 2147483647 w 152"/>
              <a:gd name="T11" fmla="*/ 2147483647 h 139"/>
              <a:gd name="T12" fmla="*/ 2147483647 w 152"/>
              <a:gd name="T13" fmla="*/ 2147483647 h 139"/>
              <a:gd name="T14" fmla="*/ 2147483647 w 152"/>
              <a:gd name="T15" fmla="*/ 2147483647 h 139"/>
              <a:gd name="T16" fmla="*/ 2147483647 w 152"/>
              <a:gd name="T17" fmla="*/ 2147483647 h 139"/>
              <a:gd name="T18" fmla="*/ 2147483647 w 152"/>
              <a:gd name="T19" fmla="*/ 2147483647 h 139"/>
              <a:gd name="T20" fmla="*/ 2147483647 w 152"/>
              <a:gd name="T21" fmla="*/ 2147483647 h 139"/>
              <a:gd name="T22" fmla="*/ 2147483647 w 152"/>
              <a:gd name="T23" fmla="*/ 2147483647 h 139"/>
              <a:gd name="T24" fmla="*/ 2147483647 w 152"/>
              <a:gd name="T25" fmla="*/ 0 h 139"/>
              <a:gd name="T26" fmla="*/ 2147483647 w 152"/>
              <a:gd name="T27" fmla="*/ 2147483647 h 1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39">
                <a:moveTo>
                  <a:pt x="152" y="17"/>
                </a:moveTo>
                <a:lnTo>
                  <a:pt x="55" y="139"/>
                </a:lnTo>
                <a:lnTo>
                  <a:pt x="0" y="97"/>
                </a:lnTo>
                <a:lnTo>
                  <a:pt x="0" y="65"/>
                </a:lnTo>
                <a:lnTo>
                  <a:pt x="33" y="24"/>
                </a:lnTo>
                <a:lnTo>
                  <a:pt x="47" y="23"/>
                </a:lnTo>
                <a:lnTo>
                  <a:pt x="60" y="21"/>
                </a:lnTo>
                <a:lnTo>
                  <a:pt x="73" y="19"/>
                </a:lnTo>
                <a:lnTo>
                  <a:pt x="86" y="16"/>
                </a:lnTo>
                <a:lnTo>
                  <a:pt x="99" y="13"/>
                </a:lnTo>
                <a:lnTo>
                  <a:pt x="112" y="10"/>
                </a:lnTo>
                <a:lnTo>
                  <a:pt x="131" y="5"/>
                </a:lnTo>
                <a:lnTo>
                  <a:pt x="152" y="0"/>
                </a:lnTo>
                <a:lnTo>
                  <a:pt x="152" y="1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0" name="Freeform 192"/>
          <p:cNvSpPr>
            <a:spLocks/>
          </p:cNvSpPr>
          <p:nvPr/>
        </p:nvSpPr>
        <p:spPr bwMode="auto">
          <a:xfrm>
            <a:off x="2132013" y="4592638"/>
            <a:ext cx="76200" cy="114300"/>
          </a:xfrm>
          <a:custGeom>
            <a:avLst/>
            <a:gdLst>
              <a:gd name="T0" fmla="*/ 2147483647 w 97"/>
              <a:gd name="T1" fmla="*/ 2147483647 h 143"/>
              <a:gd name="T2" fmla="*/ 2147483647 w 97"/>
              <a:gd name="T3" fmla="*/ 2147483647 h 143"/>
              <a:gd name="T4" fmla="*/ 2147483647 w 97"/>
              <a:gd name="T5" fmla="*/ 0 h 143"/>
              <a:gd name="T6" fmla="*/ 0 w 97"/>
              <a:gd name="T7" fmla="*/ 2147483647 h 143"/>
              <a:gd name="T8" fmla="*/ 2147483647 w 97"/>
              <a:gd name="T9" fmla="*/ 2147483647 h 1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7" h="143">
                <a:moveTo>
                  <a:pt x="26" y="143"/>
                </a:moveTo>
                <a:lnTo>
                  <a:pt x="97" y="54"/>
                </a:lnTo>
                <a:lnTo>
                  <a:pt x="97" y="0"/>
                </a:lnTo>
                <a:lnTo>
                  <a:pt x="0" y="122"/>
                </a:lnTo>
                <a:lnTo>
                  <a:pt x="26" y="14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1" name="Line 193"/>
          <p:cNvSpPr>
            <a:spLocks noChangeShapeType="1"/>
          </p:cNvSpPr>
          <p:nvPr/>
        </p:nvSpPr>
        <p:spPr bwMode="auto">
          <a:xfrm>
            <a:off x="2208213" y="1989138"/>
            <a:ext cx="1587" cy="2830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2" name="Freeform 194"/>
          <p:cNvSpPr>
            <a:spLocks/>
          </p:cNvSpPr>
          <p:nvPr/>
        </p:nvSpPr>
        <p:spPr bwMode="auto">
          <a:xfrm>
            <a:off x="2868613" y="4576763"/>
            <a:ext cx="87312" cy="242887"/>
          </a:xfrm>
          <a:custGeom>
            <a:avLst/>
            <a:gdLst>
              <a:gd name="T0" fmla="*/ 2147483647 w 110"/>
              <a:gd name="T1" fmla="*/ 0 h 305"/>
              <a:gd name="T2" fmla="*/ 2147483647 w 110"/>
              <a:gd name="T3" fmla="*/ 2147483647 h 305"/>
              <a:gd name="T4" fmla="*/ 2147483647 w 110"/>
              <a:gd name="T5" fmla="*/ 2147483647 h 305"/>
              <a:gd name="T6" fmla="*/ 2147483647 w 110"/>
              <a:gd name="T7" fmla="*/ 2147483647 h 305"/>
              <a:gd name="T8" fmla="*/ 2147483647 w 110"/>
              <a:gd name="T9" fmla="*/ 2147483647 h 305"/>
              <a:gd name="T10" fmla="*/ 0 w 110"/>
              <a:gd name="T11" fmla="*/ 2147483647 h 305"/>
              <a:gd name="T12" fmla="*/ 0 w 110"/>
              <a:gd name="T13" fmla="*/ 2147483647 h 305"/>
              <a:gd name="T14" fmla="*/ 2147483647 w 110"/>
              <a:gd name="T15" fmla="*/ 2147483647 h 305"/>
              <a:gd name="T16" fmla="*/ 2147483647 w 110"/>
              <a:gd name="T17" fmla="*/ 2147483647 h 305"/>
              <a:gd name="T18" fmla="*/ 2147483647 w 110"/>
              <a:gd name="T19" fmla="*/ 2147483647 h 305"/>
              <a:gd name="T20" fmla="*/ 2147483647 w 110"/>
              <a:gd name="T21" fmla="*/ 2147483647 h 305"/>
              <a:gd name="T22" fmla="*/ 2147483647 w 110"/>
              <a:gd name="T23" fmla="*/ 2147483647 h 305"/>
              <a:gd name="T24" fmla="*/ 2147483647 w 110"/>
              <a:gd name="T25" fmla="*/ 2147483647 h 305"/>
              <a:gd name="T26" fmla="*/ 2147483647 w 110"/>
              <a:gd name="T27" fmla="*/ 2147483647 h 305"/>
              <a:gd name="T28" fmla="*/ 2147483647 w 110"/>
              <a:gd name="T29" fmla="*/ 2147483647 h 305"/>
              <a:gd name="T30" fmla="*/ 2147483647 w 110"/>
              <a:gd name="T31" fmla="*/ 2147483647 h 305"/>
              <a:gd name="T32" fmla="*/ 2147483647 w 110"/>
              <a:gd name="T33" fmla="*/ 2147483647 h 305"/>
              <a:gd name="T34" fmla="*/ 2147483647 w 110"/>
              <a:gd name="T35" fmla="*/ 2147483647 h 305"/>
              <a:gd name="T36" fmla="*/ 2147483647 w 110"/>
              <a:gd name="T37" fmla="*/ 2147483647 h 305"/>
              <a:gd name="T38" fmla="*/ 2147483647 w 110"/>
              <a:gd name="T39" fmla="*/ 2147483647 h 305"/>
              <a:gd name="T40" fmla="*/ 2147483647 w 110"/>
              <a:gd name="T41" fmla="*/ 0 h 30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0" h="305">
                <a:moveTo>
                  <a:pt x="110" y="0"/>
                </a:moveTo>
                <a:lnTo>
                  <a:pt x="110" y="305"/>
                </a:lnTo>
                <a:lnTo>
                  <a:pt x="100" y="305"/>
                </a:lnTo>
                <a:lnTo>
                  <a:pt x="65" y="267"/>
                </a:lnTo>
                <a:lnTo>
                  <a:pt x="25" y="305"/>
                </a:lnTo>
                <a:lnTo>
                  <a:pt x="0" y="305"/>
                </a:lnTo>
                <a:lnTo>
                  <a:pt x="0" y="2"/>
                </a:lnTo>
                <a:lnTo>
                  <a:pt x="1" y="2"/>
                </a:lnTo>
                <a:lnTo>
                  <a:pt x="3" y="2"/>
                </a:lnTo>
                <a:lnTo>
                  <a:pt x="4" y="2"/>
                </a:lnTo>
                <a:lnTo>
                  <a:pt x="5" y="2"/>
                </a:lnTo>
                <a:lnTo>
                  <a:pt x="6" y="2"/>
                </a:lnTo>
                <a:lnTo>
                  <a:pt x="8" y="2"/>
                </a:lnTo>
                <a:lnTo>
                  <a:pt x="19" y="3"/>
                </a:lnTo>
                <a:lnTo>
                  <a:pt x="31" y="3"/>
                </a:lnTo>
                <a:lnTo>
                  <a:pt x="42" y="3"/>
                </a:lnTo>
                <a:lnTo>
                  <a:pt x="53" y="3"/>
                </a:lnTo>
                <a:lnTo>
                  <a:pt x="65" y="3"/>
                </a:lnTo>
                <a:lnTo>
                  <a:pt x="76" y="2"/>
                </a:lnTo>
                <a:lnTo>
                  <a:pt x="93" y="1"/>
                </a:lnTo>
                <a:lnTo>
                  <a:pt x="11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3" name="Line 195"/>
          <p:cNvSpPr>
            <a:spLocks noChangeShapeType="1"/>
          </p:cNvSpPr>
          <p:nvPr/>
        </p:nvSpPr>
        <p:spPr bwMode="auto">
          <a:xfrm flipV="1">
            <a:off x="2868613" y="1949450"/>
            <a:ext cx="1587" cy="2870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4" name="Rectangle 196"/>
          <p:cNvSpPr>
            <a:spLocks noChangeArrowheads="1"/>
          </p:cNvSpPr>
          <p:nvPr/>
        </p:nvSpPr>
        <p:spPr bwMode="auto">
          <a:xfrm>
            <a:off x="3081338" y="3406775"/>
            <a:ext cx="660400" cy="6350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25" name="Rectangle 197"/>
          <p:cNvSpPr>
            <a:spLocks noChangeArrowheads="1"/>
          </p:cNvSpPr>
          <p:nvPr/>
        </p:nvSpPr>
        <p:spPr bwMode="auto">
          <a:xfrm>
            <a:off x="3081338" y="3470275"/>
            <a:ext cx="660400" cy="17463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26" name="Rectangle 198"/>
          <p:cNvSpPr>
            <a:spLocks noChangeArrowheads="1"/>
          </p:cNvSpPr>
          <p:nvPr/>
        </p:nvSpPr>
        <p:spPr bwMode="auto">
          <a:xfrm>
            <a:off x="3081338" y="3487738"/>
            <a:ext cx="660400" cy="650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4227" name="Freeform 199"/>
          <p:cNvSpPr>
            <a:spLocks/>
          </p:cNvSpPr>
          <p:nvPr/>
        </p:nvSpPr>
        <p:spPr bwMode="auto">
          <a:xfrm>
            <a:off x="2978150" y="4619625"/>
            <a:ext cx="103188" cy="200025"/>
          </a:xfrm>
          <a:custGeom>
            <a:avLst/>
            <a:gdLst>
              <a:gd name="T0" fmla="*/ 2147483647 w 131"/>
              <a:gd name="T1" fmla="*/ 2147483647 h 252"/>
              <a:gd name="T2" fmla="*/ 2147483647 w 131"/>
              <a:gd name="T3" fmla="*/ 2147483647 h 252"/>
              <a:gd name="T4" fmla="*/ 2147483647 w 131"/>
              <a:gd name="T5" fmla="*/ 0 h 252"/>
              <a:gd name="T6" fmla="*/ 0 w 131"/>
              <a:gd name="T7" fmla="*/ 2147483647 h 252"/>
              <a:gd name="T8" fmla="*/ 0 w 131"/>
              <a:gd name="T9" fmla="*/ 2147483647 h 252"/>
              <a:gd name="T10" fmla="*/ 2147483647 w 131"/>
              <a:gd name="T11" fmla="*/ 2147483647 h 2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1" h="252">
                <a:moveTo>
                  <a:pt x="131" y="252"/>
                </a:moveTo>
                <a:lnTo>
                  <a:pt x="131" y="82"/>
                </a:lnTo>
                <a:lnTo>
                  <a:pt x="27" y="0"/>
                </a:lnTo>
                <a:lnTo>
                  <a:pt x="0" y="34"/>
                </a:lnTo>
                <a:lnTo>
                  <a:pt x="0" y="252"/>
                </a:lnTo>
                <a:lnTo>
                  <a:pt x="131" y="25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8" name="Freeform 200"/>
          <p:cNvSpPr>
            <a:spLocks/>
          </p:cNvSpPr>
          <p:nvPr/>
        </p:nvSpPr>
        <p:spPr bwMode="auto">
          <a:xfrm>
            <a:off x="2978150" y="4575175"/>
            <a:ext cx="103188" cy="71438"/>
          </a:xfrm>
          <a:custGeom>
            <a:avLst/>
            <a:gdLst>
              <a:gd name="T0" fmla="*/ 2147483647 w 131"/>
              <a:gd name="T1" fmla="*/ 2147483647 h 90"/>
              <a:gd name="T2" fmla="*/ 2147483647 w 131"/>
              <a:gd name="T3" fmla="*/ 2147483647 h 90"/>
              <a:gd name="T4" fmla="*/ 2147483647 w 131"/>
              <a:gd name="T5" fmla="*/ 2147483647 h 90"/>
              <a:gd name="T6" fmla="*/ 2147483647 w 131"/>
              <a:gd name="T7" fmla="*/ 2147483647 h 90"/>
              <a:gd name="T8" fmla="*/ 2147483647 w 131"/>
              <a:gd name="T9" fmla="*/ 0 h 90"/>
              <a:gd name="T10" fmla="*/ 2147483647 w 131"/>
              <a:gd name="T11" fmla="*/ 0 h 90"/>
              <a:gd name="T12" fmla="*/ 2147483647 w 131"/>
              <a:gd name="T13" fmla="*/ 0 h 90"/>
              <a:gd name="T14" fmla="*/ 2147483647 w 131"/>
              <a:gd name="T15" fmla="*/ 0 h 90"/>
              <a:gd name="T16" fmla="*/ 2147483647 w 131"/>
              <a:gd name="T17" fmla="*/ 0 h 90"/>
              <a:gd name="T18" fmla="*/ 2147483647 w 131"/>
              <a:gd name="T19" fmla="*/ 2147483647 h 90"/>
              <a:gd name="T20" fmla="*/ 0 w 131"/>
              <a:gd name="T21" fmla="*/ 2147483647 h 90"/>
              <a:gd name="T22" fmla="*/ 0 w 131"/>
              <a:gd name="T23" fmla="*/ 2147483647 h 90"/>
              <a:gd name="T24" fmla="*/ 2147483647 w 131"/>
              <a:gd name="T25" fmla="*/ 2147483647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90">
                <a:moveTo>
                  <a:pt x="47" y="31"/>
                </a:moveTo>
                <a:lnTo>
                  <a:pt x="103" y="75"/>
                </a:lnTo>
                <a:lnTo>
                  <a:pt x="131" y="39"/>
                </a:lnTo>
                <a:lnTo>
                  <a:pt x="131" y="1"/>
                </a:lnTo>
                <a:lnTo>
                  <a:pt x="109" y="0"/>
                </a:lnTo>
                <a:lnTo>
                  <a:pt x="88" y="0"/>
                </a:lnTo>
                <a:lnTo>
                  <a:pt x="66" y="0"/>
                </a:lnTo>
                <a:lnTo>
                  <a:pt x="44" y="0"/>
                </a:lnTo>
                <a:lnTo>
                  <a:pt x="29" y="0"/>
                </a:lnTo>
                <a:lnTo>
                  <a:pt x="14" y="1"/>
                </a:lnTo>
                <a:lnTo>
                  <a:pt x="0" y="1"/>
                </a:lnTo>
                <a:lnTo>
                  <a:pt x="0" y="90"/>
                </a:lnTo>
                <a:lnTo>
                  <a:pt x="47" y="3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9" name="Freeform 201"/>
          <p:cNvSpPr>
            <a:spLocks/>
          </p:cNvSpPr>
          <p:nvPr/>
        </p:nvSpPr>
        <p:spPr bwMode="auto">
          <a:xfrm>
            <a:off x="2998788" y="4598988"/>
            <a:ext cx="82550" cy="85725"/>
          </a:xfrm>
          <a:custGeom>
            <a:avLst/>
            <a:gdLst>
              <a:gd name="T0" fmla="*/ 0 w 104"/>
              <a:gd name="T1" fmla="*/ 2147483647 h 107"/>
              <a:gd name="T2" fmla="*/ 2147483647 w 104"/>
              <a:gd name="T3" fmla="*/ 2147483647 h 107"/>
              <a:gd name="T4" fmla="*/ 2147483647 w 104"/>
              <a:gd name="T5" fmla="*/ 2147483647 h 107"/>
              <a:gd name="T6" fmla="*/ 2147483647 w 104"/>
              <a:gd name="T7" fmla="*/ 0 h 107"/>
              <a:gd name="T8" fmla="*/ 0 w 104"/>
              <a:gd name="T9" fmla="*/ 2147483647 h 10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107">
                <a:moveTo>
                  <a:pt x="0" y="25"/>
                </a:moveTo>
                <a:lnTo>
                  <a:pt x="104" y="107"/>
                </a:lnTo>
                <a:lnTo>
                  <a:pt x="104" y="67"/>
                </a:lnTo>
                <a:lnTo>
                  <a:pt x="20" y="0"/>
                </a:lnTo>
                <a:lnTo>
                  <a:pt x="0" y="2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0" name="Line 202"/>
          <p:cNvSpPr>
            <a:spLocks noChangeShapeType="1"/>
          </p:cNvSpPr>
          <p:nvPr/>
        </p:nvSpPr>
        <p:spPr bwMode="auto">
          <a:xfrm flipV="1">
            <a:off x="3081338" y="1943100"/>
            <a:ext cx="1587" cy="2876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1" name="Freeform 203"/>
          <p:cNvSpPr>
            <a:spLocks/>
          </p:cNvSpPr>
          <p:nvPr/>
        </p:nvSpPr>
        <p:spPr bwMode="auto">
          <a:xfrm>
            <a:off x="3741738" y="4619625"/>
            <a:ext cx="96837" cy="184150"/>
          </a:xfrm>
          <a:custGeom>
            <a:avLst/>
            <a:gdLst>
              <a:gd name="T0" fmla="*/ 2147483647 w 123"/>
              <a:gd name="T1" fmla="*/ 2147483647 h 232"/>
              <a:gd name="T2" fmla="*/ 2147483647 w 123"/>
              <a:gd name="T3" fmla="*/ 2147483647 h 232"/>
              <a:gd name="T4" fmla="*/ 2147483647 w 123"/>
              <a:gd name="T5" fmla="*/ 2147483647 h 232"/>
              <a:gd name="T6" fmla="*/ 2147483647 w 123"/>
              <a:gd name="T7" fmla="*/ 2147483647 h 232"/>
              <a:gd name="T8" fmla="*/ 2147483647 w 123"/>
              <a:gd name="T9" fmla="*/ 2147483647 h 232"/>
              <a:gd name="T10" fmla="*/ 2147483647 w 123"/>
              <a:gd name="T11" fmla="*/ 0 h 232"/>
              <a:gd name="T12" fmla="*/ 0 w 123"/>
              <a:gd name="T13" fmla="*/ 2147483647 h 232"/>
              <a:gd name="T14" fmla="*/ 0 w 123"/>
              <a:gd name="T15" fmla="*/ 2147483647 h 232"/>
              <a:gd name="T16" fmla="*/ 2147483647 w 123"/>
              <a:gd name="T17" fmla="*/ 2147483647 h 23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3" h="232">
                <a:moveTo>
                  <a:pt x="30" y="232"/>
                </a:moveTo>
                <a:lnTo>
                  <a:pt x="71" y="195"/>
                </a:lnTo>
                <a:lnTo>
                  <a:pt x="106" y="232"/>
                </a:lnTo>
                <a:lnTo>
                  <a:pt x="123" y="232"/>
                </a:lnTo>
                <a:lnTo>
                  <a:pt x="123" y="89"/>
                </a:lnTo>
                <a:lnTo>
                  <a:pt x="8" y="0"/>
                </a:lnTo>
                <a:lnTo>
                  <a:pt x="0" y="11"/>
                </a:lnTo>
                <a:lnTo>
                  <a:pt x="0" y="232"/>
                </a:lnTo>
                <a:lnTo>
                  <a:pt x="30" y="23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2" name="Freeform 204"/>
          <p:cNvSpPr>
            <a:spLocks/>
          </p:cNvSpPr>
          <p:nvPr/>
        </p:nvSpPr>
        <p:spPr bwMode="auto">
          <a:xfrm>
            <a:off x="3741738" y="4581525"/>
            <a:ext cx="96837" cy="76200"/>
          </a:xfrm>
          <a:custGeom>
            <a:avLst/>
            <a:gdLst>
              <a:gd name="T0" fmla="*/ 2147483647 w 123"/>
              <a:gd name="T1" fmla="*/ 2147483647 h 95"/>
              <a:gd name="T2" fmla="*/ 2147483647 w 123"/>
              <a:gd name="T3" fmla="*/ 2147483647 h 95"/>
              <a:gd name="T4" fmla="*/ 2147483647 w 123"/>
              <a:gd name="T5" fmla="*/ 2147483647 h 95"/>
              <a:gd name="T6" fmla="*/ 2147483647 w 123"/>
              <a:gd name="T7" fmla="*/ 2147483647 h 95"/>
              <a:gd name="T8" fmla="*/ 2147483647 w 123"/>
              <a:gd name="T9" fmla="*/ 2147483647 h 95"/>
              <a:gd name="T10" fmla="*/ 2147483647 w 123"/>
              <a:gd name="T11" fmla="*/ 2147483647 h 95"/>
              <a:gd name="T12" fmla="*/ 2147483647 w 123"/>
              <a:gd name="T13" fmla="*/ 2147483647 h 95"/>
              <a:gd name="T14" fmla="*/ 2147483647 w 123"/>
              <a:gd name="T15" fmla="*/ 2147483647 h 95"/>
              <a:gd name="T16" fmla="*/ 2147483647 w 123"/>
              <a:gd name="T17" fmla="*/ 2147483647 h 95"/>
              <a:gd name="T18" fmla="*/ 2147483647 w 123"/>
              <a:gd name="T19" fmla="*/ 2147483647 h 95"/>
              <a:gd name="T20" fmla="*/ 2147483647 w 123"/>
              <a:gd name="T21" fmla="*/ 2147483647 h 95"/>
              <a:gd name="T22" fmla="*/ 2147483647 w 123"/>
              <a:gd name="T23" fmla="*/ 2147483647 h 95"/>
              <a:gd name="T24" fmla="*/ 2147483647 w 123"/>
              <a:gd name="T25" fmla="*/ 2147483647 h 95"/>
              <a:gd name="T26" fmla="*/ 2147483647 w 123"/>
              <a:gd name="T27" fmla="*/ 2147483647 h 95"/>
              <a:gd name="T28" fmla="*/ 2147483647 w 123"/>
              <a:gd name="T29" fmla="*/ 0 h 95"/>
              <a:gd name="T30" fmla="*/ 0 w 123"/>
              <a:gd name="T31" fmla="*/ 0 h 95"/>
              <a:gd name="T32" fmla="*/ 0 w 123"/>
              <a:gd name="T33" fmla="*/ 2147483647 h 95"/>
              <a:gd name="T34" fmla="*/ 2147483647 w 123"/>
              <a:gd name="T35" fmla="*/ 2147483647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3" h="95">
                <a:moveTo>
                  <a:pt x="28" y="23"/>
                </a:moveTo>
                <a:lnTo>
                  <a:pt x="119" y="95"/>
                </a:lnTo>
                <a:lnTo>
                  <a:pt x="123" y="90"/>
                </a:lnTo>
                <a:lnTo>
                  <a:pt x="123" y="8"/>
                </a:lnTo>
                <a:lnTo>
                  <a:pt x="111" y="8"/>
                </a:lnTo>
                <a:lnTo>
                  <a:pt x="99" y="7"/>
                </a:lnTo>
                <a:lnTo>
                  <a:pt x="88" y="6"/>
                </a:lnTo>
                <a:lnTo>
                  <a:pt x="76" y="5"/>
                </a:lnTo>
                <a:lnTo>
                  <a:pt x="64" y="4"/>
                </a:lnTo>
                <a:lnTo>
                  <a:pt x="52" y="3"/>
                </a:lnTo>
                <a:lnTo>
                  <a:pt x="43" y="2"/>
                </a:lnTo>
                <a:lnTo>
                  <a:pt x="34" y="2"/>
                </a:lnTo>
                <a:lnTo>
                  <a:pt x="26" y="1"/>
                </a:lnTo>
                <a:lnTo>
                  <a:pt x="17" y="1"/>
                </a:lnTo>
                <a:lnTo>
                  <a:pt x="8" y="0"/>
                </a:lnTo>
                <a:lnTo>
                  <a:pt x="0" y="0"/>
                </a:lnTo>
                <a:lnTo>
                  <a:pt x="0" y="59"/>
                </a:lnTo>
                <a:lnTo>
                  <a:pt x="28" y="2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3" name="Line 205"/>
          <p:cNvSpPr>
            <a:spLocks noChangeShapeType="1"/>
          </p:cNvSpPr>
          <p:nvPr/>
        </p:nvSpPr>
        <p:spPr bwMode="auto">
          <a:xfrm flipV="1">
            <a:off x="3741738" y="1924050"/>
            <a:ext cx="1587" cy="2879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4" name="Freeform 206"/>
          <p:cNvSpPr>
            <a:spLocks/>
          </p:cNvSpPr>
          <p:nvPr/>
        </p:nvSpPr>
        <p:spPr bwMode="auto">
          <a:xfrm>
            <a:off x="3860800" y="4589463"/>
            <a:ext cx="93663" cy="107950"/>
          </a:xfrm>
          <a:custGeom>
            <a:avLst/>
            <a:gdLst>
              <a:gd name="T0" fmla="*/ 0 w 116"/>
              <a:gd name="T1" fmla="*/ 0 h 134"/>
              <a:gd name="T2" fmla="*/ 0 w 116"/>
              <a:gd name="T3" fmla="*/ 2147483647 h 134"/>
              <a:gd name="T4" fmla="*/ 2147483647 w 116"/>
              <a:gd name="T5" fmla="*/ 2147483647 h 134"/>
              <a:gd name="T6" fmla="*/ 2147483647 w 116"/>
              <a:gd name="T7" fmla="*/ 2147483647 h 134"/>
              <a:gd name="T8" fmla="*/ 2147483647 w 116"/>
              <a:gd name="T9" fmla="*/ 2147483647 h 134"/>
              <a:gd name="T10" fmla="*/ 2147483647 w 116"/>
              <a:gd name="T11" fmla="*/ 2147483647 h 134"/>
              <a:gd name="T12" fmla="*/ 2147483647 w 116"/>
              <a:gd name="T13" fmla="*/ 2147483647 h 134"/>
              <a:gd name="T14" fmla="*/ 2147483647 w 116"/>
              <a:gd name="T15" fmla="*/ 2147483647 h 134"/>
              <a:gd name="T16" fmla="*/ 2147483647 w 116"/>
              <a:gd name="T17" fmla="*/ 2147483647 h 134"/>
              <a:gd name="T18" fmla="*/ 2147483647 w 116"/>
              <a:gd name="T19" fmla="*/ 2147483647 h 134"/>
              <a:gd name="T20" fmla="*/ 2147483647 w 116"/>
              <a:gd name="T21" fmla="*/ 2147483647 h 134"/>
              <a:gd name="T22" fmla="*/ 2147483647 w 116"/>
              <a:gd name="T23" fmla="*/ 2147483647 h 134"/>
              <a:gd name="T24" fmla="*/ 2147483647 w 116"/>
              <a:gd name="T25" fmla="*/ 2147483647 h 134"/>
              <a:gd name="T26" fmla="*/ 2147483647 w 116"/>
              <a:gd name="T27" fmla="*/ 2147483647 h 134"/>
              <a:gd name="T28" fmla="*/ 2147483647 w 116"/>
              <a:gd name="T29" fmla="*/ 2147483647 h 134"/>
              <a:gd name="T30" fmla="*/ 2147483647 w 116"/>
              <a:gd name="T31" fmla="*/ 0 h 134"/>
              <a:gd name="T32" fmla="*/ 0 w 116"/>
              <a:gd name="T33" fmla="*/ 0 h 1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6" h="134">
                <a:moveTo>
                  <a:pt x="0" y="0"/>
                </a:moveTo>
                <a:lnTo>
                  <a:pt x="0" y="110"/>
                </a:lnTo>
                <a:lnTo>
                  <a:pt x="31" y="134"/>
                </a:lnTo>
                <a:lnTo>
                  <a:pt x="116" y="27"/>
                </a:lnTo>
                <a:lnTo>
                  <a:pt x="116" y="2"/>
                </a:lnTo>
                <a:lnTo>
                  <a:pt x="111" y="2"/>
                </a:lnTo>
                <a:lnTo>
                  <a:pt x="105" y="2"/>
                </a:lnTo>
                <a:lnTo>
                  <a:pt x="100" y="2"/>
                </a:lnTo>
                <a:lnTo>
                  <a:pt x="95" y="3"/>
                </a:lnTo>
                <a:lnTo>
                  <a:pt x="89" y="3"/>
                </a:lnTo>
                <a:lnTo>
                  <a:pt x="84" y="3"/>
                </a:lnTo>
                <a:lnTo>
                  <a:pt x="70" y="3"/>
                </a:lnTo>
                <a:lnTo>
                  <a:pt x="56" y="2"/>
                </a:lnTo>
                <a:lnTo>
                  <a:pt x="42" y="2"/>
                </a:lnTo>
                <a:lnTo>
                  <a:pt x="28" y="1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44235" name="Group 408"/>
          <p:cNvGrpSpPr>
            <a:grpSpLocks/>
          </p:cNvGrpSpPr>
          <p:nvPr/>
        </p:nvGrpSpPr>
        <p:grpSpPr bwMode="auto">
          <a:xfrm>
            <a:off x="1682750" y="1517650"/>
            <a:ext cx="6369050" cy="3822700"/>
            <a:chOff x="932" y="956"/>
            <a:chExt cx="4012" cy="2408"/>
          </a:xfrm>
        </p:grpSpPr>
        <p:sp>
          <p:nvSpPr>
            <p:cNvPr id="44410" name="Freeform 208"/>
            <p:cNvSpPr>
              <a:spLocks/>
            </p:cNvSpPr>
            <p:nvPr/>
          </p:nvSpPr>
          <p:spPr bwMode="auto">
            <a:xfrm>
              <a:off x="2304" y="2942"/>
              <a:ext cx="59" cy="84"/>
            </a:xfrm>
            <a:custGeom>
              <a:avLst/>
              <a:gdLst>
                <a:gd name="T0" fmla="*/ 0 w 116"/>
                <a:gd name="T1" fmla="*/ 1 h 168"/>
                <a:gd name="T2" fmla="*/ 0 w 116"/>
                <a:gd name="T3" fmla="*/ 2 h 168"/>
                <a:gd name="T4" fmla="*/ 1 w 116"/>
                <a:gd name="T5" fmla="*/ 2 h 168"/>
                <a:gd name="T6" fmla="*/ 1 w 116"/>
                <a:gd name="T7" fmla="*/ 1 h 168"/>
                <a:gd name="T8" fmla="*/ 1 w 116"/>
                <a:gd name="T9" fmla="*/ 0 h 168"/>
                <a:gd name="T10" fmla="*/ 1 w 116"/>
                <a:gd name="T11" fmla="*/ 1 h 168"/>
                <a:gd name="T12" fmla="*/ 0 w 116"/>
                <a:gd name="T13" fmla="*/ 1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168">
                  <a:moveTo>
                    <a:pt x="0" y="9"/>
                  </a:moveTo>
                  <a:lnTo>
                    <a:pt x="0" y="168"/>
                  </a:lnTo>
                  <a:lnTo>
                    <a:pt x="116" y="168"/>
                  </a:lnTo>
                  <a:lnTo>
                    <a:pt x="116" y="12"/>
                  </a:lnTo>
                  <a:lnTo>
                    <a:pt x="101" y="0"/>
                  </a:lnTo>
                  <a:lnTo>
                    <a:pt x="58" y="55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1" name="Freeform 209"/>
            <p:cNvSpPr>
              <a:spLocks/>
            </p:cNvSpPr>
            <p:nvPr/>
          </p:nvSpPr>
          <p:spPr bwMode="auto">
            <a:xfrm>
              <a:off x="2304" y="2891"/>
              <a:ext cx="59" cy="68"/>
            </a:xfrm>
            <a:custGeom>
              <a:avLst/>
              <a:gdLst>
                <a:gd name="T0" fmla="*/ 0 w 116"/>
                <a:gd name="T1" fmla="*/ 0 h 134"/>
                <a:gd name="T2" fmla="*/ 0 w 116"/>
                <a:gd name="T3" fmla="*/ 1 h 134"/>
                <a:gd name="T4" fmla="*/ 1 w 116"/>
                <a:gd name="T5" fmla="*/ 2 h 134"/>
                <a:gd name="T6" fmla="*/ 1 w 116"/>
                <a:gd name="T7" fmla="*/ 1 h 134"/>
                <a:gd name="T8" fmla="*/ 1 w 116"/>
                <a:gd name="T9" fmla="*/ 1 h 134"/>
                <a:gd name="T10" fmla="*/ 1 w 116"/>
                <a:gd name="T11" fmla="*/ 1 h 134"/>
                <a:gd name="T12" fmla="*/ 1 w 116"/>
                <a:gd name="T13" fmla="*/ 1 h 134"/>
                <a:gd name="T14" fmla="*/ 1 w 116"/>
                <a:gd name="T15" fmla="*/ 1 h 134"/>
                <a:gd name="T16" fmla="*/ 1 w 116"/>
                <a:gd name="T17" fmla="*/ 1 h 134"/>
                <a:gd name="T18" fmla="*/ 1 w 116"/>
                <a:gd name="T19" fmla="*/ 1 h 134"/>
                <a:gd name="T20" fmla="*/ 1 w 116"/>
                <a:gd name="T21" fmla="*/ 1 h 134"/>
                <a:gd name="T22" fmla="*/ 1 w 116"/>
                <a:gd name="T23" fmla="*/ 1 h 134"/>
                <a:gd name="T24" fmla="*/ 1 w 116"/>
                <a:gd name="T25" fmla="*/ 1 h 134"/>
                <a:gd name="T26" fmla="*/ 1 w 116"/>
                <a:gd name="T27" fmla="*/ 1 h 134"/>
                <a:gd name="T28" fmla="*/ 1 w 116"/>
                <a:gd name="T29" fmla="*/ 1 h 134"/>
                <a:gd name="T30" fmla="*/ 1 w 116"/>
                <a:gd name="T31" fmla="*/ 0 h 134"/>
                <a:gd name="T32" fmla="*/ 0 w 116"/>
                <a:gd name="T33" fmla="*/ 0 h 1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6" h="134">
                  <a:moveTo>
                    <a:pt x="0" y="0"/>
                  </a:moveTo>
                  <a:lnTo>
                    <a:pt x="0" y="110"/>
                  </a:lnTo>
                  <a:lnTo>
                    <a:pt x="31" y="134"/>
                  </a:lnTo>
                  <a:lnTo>
                    <a:pt x="116" y="27"/>
                  </a:lnTo>
                  <a:lnTo>
                    <a:pt x="116" y="2"/>
                  </a:lnTo>
                  <a:lnTo>
                    <a:pt x="111" y="2"/>
                  </a:lnTo>
                  <a:lnTo>
                    <a:pt x="105" y="2"/>
                  </a:lnTo>
                  <a:lnTo>
                    <a:pt x="100" y="2"/>
                  </a:lnTo>
                  <a:lnTo>
                    <a:pt x="95" y="3"/>
                  </a:lnTo>
                  <a:lnTo>
                    <a:pt x="89" y="3"/>
                  </a:lnTo>
                  <a:lnTo>
                    <a:pt x="84" y="3"/>
                  </a:lnTo>
                  <a:lnTo>
                    <a:pt x="70" y="3"/>
                  </a:lnTo>
                  <a:lnTo>
                    <a:pt x="56" y="2"/>
                  </a:lnTo>
                  <a:lnTo>
                    <a:pt x="42" y="2"/>
                  </a:lnTo>
                  <a:lnTo>
                    <a:pt x="28" y="1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2" name="Freeform 210"/>
            <p:cNvSpPr>
              <a:spLocks/>
            </p:cNvSpPr>
            <p:nvPr/>
          </p:nvSpPr>
          <p:spPr bwMode="auto">
            <a:xfrm>
              <a:off x="2320" y="2905"/>
              <a:ext cx="43" cy="65"/>
            </a:xfrm>
            <a:custGeom>
              <a:avLst/>
              <a:gdLst>
                <a:gd name="T0" fmla="*/ 1 w 85"/>
                <a:gd name="T1" fmla="*/ 2 h 129"/>
                <a:gd name="T2" fmla="*/ 1 w 85"/>
                <a:gd name="T3" fmla="*/ 1 h 129"/>
                <a:gd name="T4" fmla="*/ 1 w 85"/>
                <a:gd name="T5" fmla="*/ 0 h 129"/>
                <a:gd name="T6" fmla="*/ 0 w 85"/>
                <a:gd name="T7" fmla="*/ 1 h 129"/>
                <a:gd name="T8" fmla="*/ 1 w 85"/>
                <a:gd name="T9" fmla="*/ 2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129">
                  <a:moveTo>
                    <a:pt x="27" y="129"/>
                  </a:moveTo>
                  <a:lnTo>
                    <a:pt x="85" y="55"/>
                  </a:lnTo>
                  <a:lnTo>
                    <a:pt x="85" y="0"/>
                  </a:lnTo>
                  <a:lnTo>
                    <a:pt x="0" y="107"/>
                  </a:lnTo>
                  <a:lnTo>
                    <a:pt x="27" y="129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3" name="Line 211"/>
            <p:cNvSpPr>
              <a:spLocks noChangeShapeType="1"/>
            </p:cNvSpPr>
            <p:nvPr/>
          </p:nvSpPr>
          <p:spPr bwMode="auto">
            <a:xfrm flipV="1">
              <a:off x="2363" y="1209"/>
              <a:ext cx="1" cy="181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4" name="Line 212"/>
            <p:cNvSpPr>
              <a:spLocks noChangeShapeType="1"/>
            </p:cNvSpPr>
            <p:nvPr/>
          </p:nvSpPr>
          <p:spPr bwMode="auto">
            <a:xfrm>
              <a:off x="2290" y="1111"/>
              <a:ext cx="1" cy="1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5" name="Line 213"/>
            <p:cNvSpPr>
              <a:spLocks noChangeShapeType="1"/>
            </p:cNvSpPr>
            <p:nvPr/>
          </p:nvSpPr>
          <p:spPr bwMode="auto">
            <a:xfrm>
              <a:off x="2307" y="1111"/>
              <a:ext cx="1" cy="9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6" name="Line 214"/>
            <p:cNvSpPr>
              <a:spLocks noChangeShapeType="1"/>
            </p:cNvSpPr>
            <p:nvPr/>
          </p:nvSpPr>
          <p:spPr bwMode="auto">
            <a:xfrm flipV="1">
              <a:off x="1734" y="1119"/>
              <a:ext cx="1" cy="10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7" name="Line 215"/>
            <p:cNvSpPr>
              <a:spLocks noChangeShapeType="1"/>
            </p:cNvSpPr>
            <p:nvPr/>
          </p:nvSpPr>
          <p:spPr bwMode="auto">
            <a:xfrm flipV="1">
              <a:off x="1749" y="1119"/>
              <a:ext cx="1" cy="10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8" name="Line 216"/>
            <p:cNvSpPr>
              <a:spLocks noChangeShapeType="1"/>
            </p:cNvSpPr>
            <p:nvPr/>
          </p:nvSpPr>
          <p:spPr bwMode="auto">
            <a:xfrm flipV="1">
              <a:off x="1178" y="1152"/>
              <a:ext cx="1" cy="10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19" name="Line 217"/>
            <p:cNvSpPr>
              <a:spLocks noChangeShapeType="1"/>
            </p:cNvSpPr>
            <p:nvPr/>
          </p:nvSpPr>
          <p:spPr bwMode="auto">
            <a:xfrm flipV="1">
              <a:off x="1187" y="1135"/>
              <a:ext cx="1" cy="1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0" name="Freeform 218"/>
            <p:cNvSpPr>
              <a:spLocks/>
            </p:cNvSpPr>
            <p:nvPr/>
          </p:nvSpPr>
          <p:spPr bwMode="auto">
            <a:xfrm>
              <a:off x="1178" y="2947"/>
              <a:ext cx="9" cy="89"/>
            </a:xfrm>
            <a:custGeom>
              <a:avLst/>
              <a:gdLst>
                <a:gd name="T0" fmla="*/ 1 w 18"/>
                <a:gd name="T1" fmla="*/ 1 h 178"/>
                <a:gd name="T2" fmla="*/ 1 w 18"/>
                <a:gd name="T3" fmla="*/ 2 h 178"/>
                <a:gd name="T4" fmla="*/ 1 w 18"/>
                <a:gd name="T5" fmla="*/ 2 h 178"/>
                <a:gd name="T6" fmla="*/ 0 w 18"/>
                <a:gd name="T7" fmla="*/ 2 h 178"/>
                <a:gd name="T8" fmla="*/ 0 w 18"/>
                <a:gd name="T9" fmla="*/ 0 h 178"/>
                <a:gd name="T10" fmla="*/ 1 w 18"/>
                <a:gd name="T11" fmla="*/ 1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78">
                  <a:moveTo>
                    <a:pt x="18" y="15"/>
                  </a:moveTo>
                  <a:lnTo>
                    <a:pt x="18" y="178"/>
                  </a:lnTo>
                  <a:lnTo>
                    <a:pt x="6" y="178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18" y="1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1" name="Freeform 219"/>
            <p:cNvSpPr>
              <a:spLocks/>
            </p:cNvSpPr>
            <p:nvPr/>
          </p:nvSpPr>
          <p:spPr bwMode="auto">
            <a:xfrm>
              <a:off x="1127" y="2893"/>
              <a:ext cx="51" cy="54"/>
            </a:xfrm>
            <a:custGeom>
              <a:avLst/>
              <a:gdLst>
                <a:gd name="T0" fmla="*/ 0 w 104"/>
                <a:gd name="T1" fmla="*/ 0 h 107"/>
                <a:gd name="T2" fmla="*/ 0 w 104"/>
                <a:gd name="T3" fmla="*/ 1 h 107"/>
                <a:gd name="T4" fmla="*/ 0 w 104"/>
                <a:gd name="T5" fmla="*/ 1 h 107"/>
                <a:gd name="T6" fmla="*/ 0 w 104"/>
                <a:gd name="T7" fmla="*/ 1 h 107"/>
                <a:gd name="T8" fmla="*/ 0 w 104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07">
                  <a:moveTo>
                    <a:pt x="22" y="0"/>
                  </a:moveTo>
                  <a:lnTo>
                    <a:pt x="104" y="65"/>
                  </a:lnTo>
                  <a:lnTo>
                    <a:pt x="104" y="107"/>
                  </a:lnTo>
                  <a:lnTo>
                    <a:pt x="0" y="26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2" name="Freeform 220"/>
            <p:cNvSpPr>
              <a:spLocks/>
            </p:cNvSpPr>
            <p:nvPr/>
          </p:nvSpPr>
          <p:spPr bwMode="auto">
            <a:xfrm>
              <a:off x="1127" y="2893"/>
              <a:ext cx="51" cy="54"/>
            </a:xfrm>
            <a:custGeom>
              <a:avLst/>
              <a:gdLst>
                <a:gd name="T0" fmla="*/ 0 w 104"/>
                <a:gd name="T1" fmla="*/ 1 h 107"/>
                <a:gd name="T2" fmla="*/ 0 w 104"/>
                <a:gd name="T3" fmla="*/ 1 h 107"/>
                <a:gd name="T4" fmla="*/ 0 w 104"/>
                <a:gd name="T5" fmla="*/ 1 h 107"/>
                <a:gd name="T6" fmla="*/ 0 w 104"/>
                <a:gd name="T7" fmla="*/ 0 h 107"/>
                <a:gd name="T8" fmla="*/ 0 w 104"/>
                <a:gd name="T9" fmla="*/ 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07">
                  <a:moveTo>
                    <a:pt x="0" y="26"/>
                  </a:moveTo>
                  <a:lnTo>
                    <a:pt x="104" y="107"/>
                  </a:lnTo>
                  <a:lnTo>
                    <a:pt x="104" y="65"/>
                  </a:lnTo>
                  <a:lnTo>
                    <a:pt x="22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3" name="Line 221"/>
            <p:cNvSpPr>
              <a:spLocks noChangeShapeType="1"/>
            </p:cNvSpPr>
            <p:nvPr/>
          </p:nvSpPr>
          <p:spPr bwMode="auto">
            <a:xfrm>
              <a:off x="1178" y="1255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Line 222"/>
            <p:cNvSpPr>
              <a:spLocks noChangeShapeType="1"/>
            </p:cNvSpPr>
            <p:nvPr/>
          </p:nvSpPr>
          <p:spPr bwMode="auto">
            <a:xfrm>
              <a:off x="1178" y="1468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5" name="Line 223"/>
            <p:cNvSpPr>
              <a:spLocks noChangeShapeType="1"/>
            </p:cNvSpPr>
            <p:nvPr/>
          </p:nvSpPr>
          <p:spPr bwMode="auto">
            <a:xfrm>
              <a:off x="1178" y="1679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6" name="Line 224"/>
            <p:cNvSpPr>
              <a:spLocks noChangeShapeType="1"/>
            </p:cNvSpPr>
            <p:nvPr/>
          </p:nvSpPr>
          <p:spPr bwMode="auto">
            <a:xfrm>
              <a:off x="1178" y="1892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7" name="Line 225"/>
            <p:cNvSpPr>
              <a:spLocks noChangeShapeType="1"/>
            </p:cNvSpPr>
            <p:nvPr/>
          </p:nvSpPr>
          <p:spPr bwMode="auto">
            <a:xfrm>
              <a:off x="1178" y="2104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Line 226"/>
            <p:cNvSpPr>
              <a:spLocks noChangeShapeType="1"/>
            </p:cNvSpPr>
            <p:nvPr/>
          </p:nvSpPr>
          <p:spPr bwMode="auto">
            <a:xfrm>
              <a:off x="1178" y="2316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29" name="Line 227"/>
            <p:cNvSpPr>
              <a:spLocks noChangeShapeType="1"/>
            </p:cNvSpPr>
            <p:nvPr/>
          </p:nvSpPr>
          <p:spPr bwMode="auto">
            <a:xfrm>
              <a:off x="1178" y="2528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0" name="Line 228"/>
            <p:cNvSpPr>
              <a:spLocks noChangeShapeType="1"/>
            </p:cNvSpPr>
            <p:nvPr/>
          </p:nvSpPr>
          <p:spPr bwMode="auto">
            <a:xfrm>
              <a:off x="1178" y="2740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1" name="Line 229"/>
            <p:cNvSpPr>
              <a:spLocks noChangeShapeType="1"/>
            </p:cNvSpPr>
            <p:nvPr/>
          </p:nvSpPr>
          <p:spPr bwMode="auto">
            <a:xfrm>
              <a:off x="1178" y="2952"/>
              <a:ext cx="1" cy="8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Freeform 230"/>
            <p:cNvSpPr>
              <a:spLocks/>
            </p:cNvSpPr>
            <p:nvPr/>
          </p:nvSpPr>
          <p:spPr bwMode="auto">
            <a:xfrm>
              <a:off x="1187" y="2897"/>
              <a:ext cx="17" cy="21"/>
            </a:xfrm>
            <a:custGeom>
              <a:avLst/>
              <a:gdLst>
                <a:gd name="T0" fmla="*/ 0 w 33"/>
                <a:gd name="T1" fmla="*/ 0 h 41"/>
                <a:gd name="T2" fmla="*/ 0 w 33"/>
                <a:gd name="T3" fmla="*/ 1 h 41"/>
                <a:gd name="T4" fmla="*/ 1 w 33"/>
                <a:gd name="T5" fmla="*/ 0 h 41"/>
                <a:gd name="T6" fmla="*/ 1 w 33"/>
                <a:gd name="T7" fmla="*/ 0 h 41"/>
                <a:gd name="T8" fmla="*/ 1 w 33"/>
                <a:gd name="T9" fmla="*/ 0 h 41"/>
                <a:gd name="T10" fmla="*/ 1 w 33"/>
                <a:gd name="T11" fmla="*/ 0 h 41"/>
                <a:gd name="T12" fmla="*/ 1 w 33"/>
                <a:gd name="T13" fmla="*/ 1 h 41"/>
                <a:gd name="T14" fmla="*/ 1 w 33"/>
                <a:gd name="T15" fmla="*/ 1 h 41"/>
                <a:gd name="T16" fmla="*/ 1 w 33"/>
                <a:gd name="T17" fmla="*/ 1 h 41"/>
                <a:gd name="T18" fmla="*/ 1 w 33"/>
                <a:gd name="T19" fmla="*/ 0 h 41"/>
                <a:gd name="T20" fmla="*/ 0 w 33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3" h="41">
                  <a:moveTo>
                    <a:pt x="0" y="0"/>
                  </a:moveTo>
                  <a:lnTo>
                    <a:pt x="0" y="41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1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3" name="Line 231"/>
            <p:cNvSpPr>
              <a:spLocks noChangeShapeType="1"/>
            </p:cNvSpPr>
            <p:nvPr/>
          </p:nvSpPr>
          <p:spPr bwMode="auto">
            <a:xfrm>
              <a:off x="1187" y="1255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4" name="Line 232"/>
            <p:cNvSpPr>
              <a:spLocks noChangeShapeType="1"/>
            </p:cNvSpPr>
            <p:nvPr/>
          </p:nvSpPr>
          <p:spPr bwMode="auto">
            <a:xfrm>
              <a:off x="1187" y="1468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5" name="Line 233"/>
            <p:cNvSpPr>
              <a:spLocks noChangeShapeType="1"/>
            </p:cNvSpPr>
            <p:nvPr/>
          </p:nvSpPr>
          <p:spPr bwMode="auto">
            <a:xfrm>
              <a:off x="1187" y="1679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6" name="Line 234"/>
            <p:cNvSpPr>
              <a:spLocks noChangeShapeType="1"/>
            </p:cNvSpPr>
            <p:nvPr/>
          </p:nvSpPr>
          <p:spPr bwMode="auto">
            <a:xfrm>
              <a:off x="1187" y="1892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7" name="Line 235"/>
            <p:cNvSpPr>
              <a:spLocks noChangeShapeType="1"/>
            </p:cNvSpPr>
            <p:nvPr/>
          </p:nvSpPr>
          <p:spPr bwMode="auto">
            <a:xfrm>
              <a:off x="1187" y="2104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8" name="Line 236"/>
            <p:cNvSpPr>
              <a:spLocks noChangeShapeType="1"/>
            </p:cNvSpPr>
            <p:nvPr/>
          </p:nvSpPr>
          <p:spPr bwMode="auto">
            <a:xfrm>
              <a:off x="1187" y="2316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39" name="Line 237"/>
            <p:cNvSpPr>
              <a:spLocks noChangeShapeType="1"/>
            </p:cNvSpPr>
            <p:nvPr/>
          </p:nvSpPr>
          <p:spPr bwMode="auto">
            <a:xfrm>
              <a:off x="1187" y="2528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0" name="Line 238"/>
            <p:cNvSpPr>
              <a:spLocks noChangeShapeType="1"/>
            </p:cNvSpPr>
            <p:nvPr/>
          </p:nvSpPr>
          <p:spPr bwMode="auto">
            <a:xfrm>
              <a:off x="1187" y="2740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1" name="Line 239"/>
            <p:cNvSpPr>
              <a:spLocks noChangeShapeType="1"/>
            </p:cNvSpPr>
            <p:nvPr/>
          </p:nvSpPr>
          <p:spPr bwMode="auto">
            <a:xfrm>
              <a:off x="1187" y="2952"/>
              <a:ext cx="1" cy="8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2" name="Freeform 240"/>
            <p:cNvSpPr>
              <a:spLocks/>
            </p:cNvSpPr>
            <p:nvPr/>
          </p:nvSpPr>
          <p:spPr bwMode="auto">
            <a:xfrm>
              <a:off x="1734" y="2944"/>
              <a:ext cx="14" cy="92"/>
            </a:xfrm>
            <a:custGeom>
              <a:avLst/>
              <a:gdLst>
                <a:gd name="T0" fmla="*/ 1 w 27"/>
                <a:gd name="T1" fmla="*/ 1 h 184"/>
                <a:gd name="T2" fmla="*/ 1 w 27"/>
                <a:gd name="T3" fmla="*/ 2 h 184"/>
                <a:gd name="T4" fmla="*/ 0 w 27"/>
                <a:gd name="T5" fmla="*/ 2 h 184"/>
                <a:gd name="T6" fmla="*/ 0 w 27"/>
                <a:gd name="T7" fmla="*/ 1 h 184"/>
                <a:gd name="T8" fmla="*/ 0 w 27"/>
                <a:gd name="T9" fmla="*/ 0 h 184"/>
                <a:gd name="T10" fmla="*/ 1 w 27"/>
                <a:gd name="T11" fmla="*/ 1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84">
                  <a:moveTo>
                    <a:pt x="27" y="21"/>
                  </a:moveTo>
                  <a:lnTo>
                    <a:pt x="27" y="184"/>
                  </a:lnTo>
                  <a:lnTo>
                    <a:pt x="0" y="18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3" name="Freeform 241"/>
            <p:cNvSpPr>
              <a:spLocks/>
            </p:cNvSpPr>
            <p:nvPr/>
          </p:nvSpPr>
          <p:spPr bwMode="auto">
            <a:xfrm>
              <a:off x="1734" y="2882"/>
              <a:ext cx="14" cy="63"/>
            </a:xfrm>
            <a:custGeom>
              <a:avLst/>
              <a:gdLst>
                <a:gd name="T0" fmla="*/ 0 w 27"/>
                <a:gd name="T1" fmla="*/ 1 h 124"/>
                <a:gd name="T2" fmla="*/ 0 w 27"/>
                <a:gd name="T3" fmla="*/ 1 h 124"/>
                <a:gd name="T4" fmla="*/ 1 w 27"/>
                <a:gd name="T5" fmla="*/ 1 h 124"/>
                <a:gd name="T6" fmla="*/ 1 w 27"/>
                <a:gd name="T7" fmla="*/ 0 h 124"/>
                <a:gd name="T8" fmla="*/ 1 w 27"/>
                <a:gd name="T9" fmla="*/ 1 h 124"/>
                <a:gd name="T10" fmla="*/ 1 w 27"/>
                <a:gd name="T11" fmla="*/ 1 h 124"/>
                <a:gd name="T12" fmla="*/ 1 w 27"/>
                <a:gd name="T13" fmla="*/ 1 h 124"/>
                <a:gd name="T14" fmla="*/ 1 w 27"/>
                <a:gd name="T15" fmla="*/ 1 h 124"/>
                <a:gd name="T16" fmla="*/ 1 w 27"/>
                <a:gd name="T17" fmla="*/ 1 h 124"/>
                <a:gd name="T18" fmla="*/ 1 w 27"/>
                <a:gd name="T19" fmla="*/ 1 h 124"/>
                <a:gd name="T20" fmla="*/ 1 w 27"/>
                <a:gd name="T21" fmla="*/ 1 h 124"/>
                <a:gd name="T22" fmla="*/ 1 w 27"/>
                <a:gd name="T23" fmla="*/ 1 h 124"/>
                <a:gd name="T24" fmla="*/ 1 w 27"/>
                <a:gd name="T25" fmla="*/ 1 h 124"/>
                <a:gd name="T26" fmla="*/ 1 w 27"/>
                <a:gd name="T27" fmla="*/ 1 h 124"/>
                <a:gd name="T28" fmla="*/ 1 w 27"/>
                <a:gd name="T29" fmla="*/ 1 h 124"/>
                <a:gd name="T30" fmla="*/ 0 w 27"/>
                <a:gd name="T31" fmla="*/ 1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" h="124">
                  <a:moveTo>
                    <a:pt x="0" y="2"/>
                  </a:moveTo>
                  <a:lnTo>
                    <a:pt x="0" y="124"/>
                  </a:lnTo>
                  <a:lnTo>
                    <a:pt x="27" y="89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1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4" name="Line 242"/>
            <p:cNvSpPr>
              <a:spLocks noChangeShapeType="1"/>
            </p:cNvSpPr>
            <p:nvPr/>
          </p:nvSpPr>
          <p:spPr bwMode="auto">
            <a:xfrm>
              <a:off x="1734" y="1239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5" name="Line 243"/>
            <p:cNvSpPr>
              <a:spLocks noChangeShapeType="1"/>
            </p:cNvSpPr>
            <p:nvPr/>
          </p:nvSpPr>
          <p:spPr bwMode="auto">
            <a:xfrm>
              <a:off x="1734" y="1451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6" name="Line 244"/>
            <p:cNvSpPr>
              <a:spLocks noChangeShapeType="1"/>
            </p:cNvSpPr>
            <p:nvPr/>
          </p:nvSpPr>
          <p:spPr bwMode="auto">
            <a:xfrm>
              <a:off x="1734" y="1663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7" name="Line 245"/>
            <p:cNvSpPr>
              <a:spLocks noChangeShapeType="1"/>
            </p:cNvSpPr>
            <p:nvPr/>
          </p:nvSpPr>
          <p:spPr bwMode="auto">
            <a:xfrm>
              <a:off x="1734" y="1875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8" name="Line 246"/>
            <p:cNvSpPr>
              <a:spLocks noChangeShapeType="1"/>
            </p:cNvSpPr>
            <p:nvPr/>
          </p:nvSpPr>
          <p:spPr bwMode="auto">
            <a:xfrm>
              <a:off x="1734" y="2087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49" name="Line 247"/>
            <p:cNvSpPr>
              <a:spLocks noChangeShapeType="1"/>
            </p:cNvSpPr>
            <p:nvPr/>
          </p:nvSpPr>
          <p:spPr bwMode="auto">
            <a:xfrm>
              <a:off x="1734" y="2299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0" name="Line 248"/>
            <p:cNvSpPr>
              <a:spLocks noChangeShapeType="1"/>
            </p:cNvSpPr>
            <p:nvPr/>
          </p:nvSpPr>
          <p:spPr bwMode="auto">
            <a:xfrm>
              <a:off x="1734" y="2512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1" name="Line 249"/>
            <p:cNvSpPr>
              <a:spLocks noChangeShapeType="1"/>
            </p:cNvSpPr>
            <p:nvPr/>
          </p:nvSpPr>
          <p:spPr bwMode="auto">
            <a:xfrm>
              <a:off x="1734" y="2723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2" name="Line 250"/>
            <p:cNvSpPr>
              <a:spLocks noChangeShapeType="1"/>
            </p:cNvSpPr>
            <p:nvPr/>
          </p:nvSpPr>
          <p:spPr bwMode="auto">
            <a:xfrm>
              <a:off x="1734" y="2936"/>
              <a:ext cx="1" cy="10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3" name="Line 251"/>
            <p:cNvSpPr>
              <a:spLocks noChangeShapeType="1"/>
            </p:cNvSpPr>
            <p:nvPr/>
          </p:nvSpPr>
          <p:spPr bwMode="auto">
            <a:xfrm>
              <a:off x="1748" y="1238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4" name="Line 252"/>
            <p:cNvSpPr>
              <a:spLocks noChangeShapeType="1"/>
            </p:cNvSpPr>
            <p:nvPr/>
          </p:nvSpPr>
          <p:spPr bwMode="auto">
            <a:xfrm>
              <a:off x="1748" y="1450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5" name="Line 253"/>
            <p:cNvSpPr>
              <a:spLocks noChangeShapeType="1"/>
            </p:cNvSpPr>
            <p:nvPr/>
          </p:nvSpPr>
          <p:spPr bwMode="auto">
            <a:xfrm>
              <a:off x="1748" y="1662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6" name="Line 254"/>
            <p:cNvSpPr>
              <a:spLocks noChangeShapeType="1"/>
            </p:cNvSpPr>
            <p:nvPr/>
          </p:nvSpPr>
          <p:spPr bwMode="auto">
            <a:xfrm>
              <a:off x="1748" y="1874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7" name="Line 255"/>
            <p:cNvSpPr>
              <a:spLocks noChangeShapeType="1"/>
            </p:cNvSpPr>
            <p:nvPr/>
          </p:nvSpPr>
          <p:spPr bwMode="auto">
            <a:xfrm>
              <a:off x="1748" y="2086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8" name="Line 256"/>
            <p:cNvSpPr>
              <a:spLocks noChangeShapeType="1"/>
            </p:cNvSpPr>
            <p:nvPr/>
          </p:nvSpPr>
          <p:spPr bwMode="auto">
            <a:xfrm>
              <a:off x="1748" y="2298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59" name="Line 257"/>
            <p:cNvSpPr>
              <a:spLocks noChangeShapeType="1"/>
            </p:cNvSpPr>
            <p:nvPr/>
          </p:nvSpPr>
          <p:spPr bwMode="auto">
            <a:xfrm>
              <a:off x="1748" y="2510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0" name="Line 258"/>
            <p:cNvSpPr>
              <a:spLocks noChangeShapeType="1"/>
            </p:cNvSpPr>
            <p:nvPr/>
          </p:nvSpPr>
          <p:spPr bwMode="auto">
            <a:xfrm>
              <a:off x="1748" y="2722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1" name="Line 259"/>
            <p:cNvSpPr>
              <a:spLocks noChangeShapeType="1"/>
            </p:cNvSpPr>
            <p:nvPr/>
          </p:nvSpPr>
          <p:spPr bwMode="auto">
            <a:xfrm>
              <a:off x="1748" y="2934"/>
              <a:ext cx="1" cy="10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2" name="Freeform 260"/>
            <p:cNvSpPr>
              <a:spLocks/>
            </p:cNvSpPr>
            <p:nvPr/>
          </p:nvSpPr>
          <p:spPr bwMode="auto">
            <a:xfrm>
              <a:off x="2290" y="2890"/>
              <a:ext cx="14" cy="41"/>
            </a:xfrm>
            <a:custGeom>
              <a:avLst/>
              <a:gdLst>
                <a:gd name="T0" fmla="*/ 0 w 29"/>
                <a:gd name="T1" fmla="*/ 0 h 82"/>
                <a:gd name="T2" fmla="*/ 0 w 29"/>
                <a:gd name="T3" fmla="*/ 1 h 82"/>
                <a:gd name="T4" fmla="*/ 0 w 29"/>
                <a:gd name="T5" fmla="*/ 1 h 82"/>
                <a:gd name="T6" fmla="*/ 0 w 29"/>
                <a:gd name="T7" fmla="*/ 1 h 82"/>
                <a:gd name="T8" fmla="*/ 0 w 29"/>
                <a:gd name="T9" fmla="*/ 1 h 82"/>
                <a:gd name="T10" fmla="*/ 0 w 29"/>
                <a:gd name="T11" fmla="*/ 1 h 82"/>
                <a:gd name="T12" fmla="*/ 0 w 29"/>
                <a:gd name="T13" fmla="*/ 1 h 82"/>
                <a:gd name="T14" fmla="*/ 0 w 29"/>
                <a:gd name="T15" fmla="*/ 1 h 82"/>
                <a:gd name="T16" fmla="*/ 0 w 29"/>
                <a:gd name="T17" fmla="*/ 1 h 82"/>
                <a:gd name="T18" fmla="*/ 0 w 29"/>
                <a:gd name="T19" fmla="*/ 0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82">
                  <a:moveTo>
                    <a:pt x="0" y="0"/>
                  </a:moveTo>
                  <a:lnTo>
                    <a:pt x="0" y="82"/>
                  </a:lnTo>
                  <a:lnTo>
                    <a:pt x="29" y="38"/>
                  </a:lnTo>
                  <a:lnTo>
                    <a:pt x="29" y="3"/>
                  </a:lnTo>
                  <a:lnTo>
                    <a:pt x="24" y="2"/>
                  </a:lnTo>
                  <a:lnTo>
                    <a:pt x="19" y="2"/>
                  </a:lnTo>
                  <a:lnTo>
                    <a:pt x="14" y="2"/>
                  </a:lnTo>
                  <a:lnTo>
                    <a:pt x="9" y="1"/>
                  </a:lnTo>
                  <a:lnTo>
                    <a:pt x="5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3" name="Freeform 261"/>
            <p:cNvSpPr>
              <a:spLocks/>
            </p:cNvSpPr>
            <p:nvPr/>
          </p:nvSpPr>
          <p:spPr bwMode="auto">
            <a:xfrm>
              <a:off x="2290" y="2955"/>
              <a:ext cx="14" cy="71"/>
            </a:xfrm>
            <a:custGeom>
              <a:avLst/>
              <a:gdLst>
                <a:gd name="T0" fmla="*/ 0 w 29"/>
                <a:gd name="T1" fmla="*/ 0 h 143"/>
                <a:gd name="T2" fmla="*/ 0 w 29"/>
                <a:gd name="T3" fmla="*/ 1 h 143"/>
                <a:gd name="T4" fmla="*/ 0 w 29"/>
                <a:gd name="T5" fmla="*/ 1 h 143"/>
                <a:gd name="T6" fmla="*/ 0 w 29"/>
                <a:gd name="T7" fmla="*/ 0 h 143"/>
                <a:gd name="T8" fmla="*/ 0 w 29"/>
                <a:gd name="T9" fmla="*/ 0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43">
                  <a:moveTo>
                    <a:pt x="29" y="23"/>
                  </a:moveTo>
                  <a:lnTo>
                    <a:pt x="29" y="143"/>
                  </a:lnTo>
                  <a:lnTo>
                    <a:pt x="0" y="143"/>
                  </a:lnTo>
                  <a:lnTo>
                    <a:pt x="0" y="0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4" name="Freeform 262"/>
            <p:cNvSpPr>
              <a:spLocks/>
            </p:cNvSpPr>
            <p:nvPr/>
          </p:nvSpPr>
          <p:spPr bwMode="auto">
            <a:xfrm>
              <a:off x="2290" y="2935"/>
              <a:ext cx="14" cy="31"/>
            </a:xfrm>
            <a:custGeom>
              <a:avLst/>
              <a:gdLst>
                <a:gd name="T0" fmla="*/ 0 w 29"/>
                <a:gd name="T1" fmla="*/ 1 h 62"/>
                <a:gd name="T2" fmla="*/ 0 w 29"/>
                <a:gd name="T3" fmla="*/ 1 h 62"/>
                <a:gd name="T4" fmla="*/ 0 w 29"/>
                <a:gd name="T5" fmla="*/ 1 h 62"/>
                <a:gd name="T6" fmla="*/ 0 w 29"/>
                <a:gd name="T7" fmla="*/ 0 h 62"/>
                <a:gd name="T8" fmla="*/ 0 w 29"/>
                <a:gd name="T9" fmla="*/ 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62">
                  <a:moveTo>
                    <a:pt x="29" y="23"/>
                  </a:moveTo>
                  <a:lnTo>
                    <a:pt x="29" y="62"/>
                  </a:lnTo>
                  <a:lnTo>
                    <a:pt x="0" y="39"/>
                  </a:lnTo>
                  <a:lnTo>
                    <a:pt x="0" y="0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5" name="Freeform 263"/>
            <p:cNvSpPr>
              <a:spLocks/>
            </p:cNvSpPr>
            <p:nvPr/>
          </p:nvSpPr>
          <p:spPr bwMode="auto">
            <a:xfrm>
              <a:off x="2290" y="2909"/>
              <a:ext cx="14" cy="37"/>
            </a:xfrm>
            <a:custGeom>
              <a:avLst/>
              <a:gdLst>
                <a:gd name="T0" fmla="*/ 0 w 29"/>
                <a:gd name="T1" fmla="*/ 0 h 74"/>
                <a:gd name="T2" fmla="*/ 0 w 29"/>
                <a:gd name="T3" fmla="*/ 1 h 74"/>
                <a:gd name="T4" fmla="*/ 0 w 29"/>
                <a:gd name="T5" fmla="*/ 1 h 74"/>
                <a:gd name="T6" fmla="*/ 0 w 29"/>
                <a:gd name="T7" fmla="*/ 1 h 74"/>
                <a:gd name="T8" fmla="*/ 0 w 29"/>
                <a:gd name="T9" fmla="*/ 1 h 74"/>
                <a:gd name="T10" fmla="*/ 0 w 29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74">
                  <a:moveTo>
                    <a:pt x="29" y="0"/>
                  </a:moveTo>
                  <a:lnTo>
                    <a:pt x="0" y="44"/>
                  </a:lnTo>
                  <a:lnTo>
                    <a:pt x="0" y="52"/>
                  </a:lnTo>
                  <a:lnTo>
                    <a:pt x="28" y="74"/>
                  </a:lnTo>
                  <a:lnTo>
                    <a:pt x="29" y="74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6" name="Line 264"/>
            <p:cNvSpPr>
              <a:spLocks noChangeShapeType="1"/>
            </p:cNvSpPr>
            <p:nvPr/>
          </p:nvSpPr>
          <p:spPr bwMode="auto">
            <a:xfrm>
              <a:off x="2304" y="1224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7" name="Line 265"/>
            <p:cNvSpPr>
              <a:spLocks noChangeShapeType="1"/>
            </p:cNvSpPr>
            <p:nvPr/>
          </p:nvSpPr>
          <p:spPr bwMode="auto">
            <a:xfrm>
              <a:off x="2304" y="1437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8" name="Line 266"/>
            <p:cNvSpPr>
              <a:spLocks noChangeShapeType="1"/>
            </p:cNvSpPr>
            <p:nvPr/>
          </p:nvSpPr>
          <p:spPr bwMode="auto">
            <a:xfrm>
              <a:off x="2304" y="1648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69" name="Line 267"/>
            <p:cNvSpPr>
              <a:spLocks noChangeShapeType="1"/>
            </p:cNvSpPr>
            <p:nvPr/>
          </p:nvSpPr>
          <p:spPr bwMode="auto">
            <a:xfrm>
              <a:off x="2304" y="1861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0" name="Line 268"/>
            <p:cNvSpPr>
              <a:spLocks noChangeShapeType="1"/>
            </p:cNvSpPr>
            <p:nvPr/>
          </p:nvSpPr>
          <p:spPr bwMode="auto">
            <a:xfrm>
              <a:off x="2304" y="2072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1" name="Line 269"/>
            <p:cNvSpPr>
              <a:spLocks noChangeShapeType="1"/>
            </p:cNvSpPr>
            <p:nvPr/>
          </p:nvSpPr>
          <p:spPr bwMode="auto">
            <a:xfrm>
              <a:off x="2304" y="2285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2" name="Line 270"/>
            <p:cNvSpPr>
              <a:spLocks noChangeShapeType="1"/>
            </p:cNvSpPr>
            <p:nvPr/>
          </p:nvSpPr>
          <p:spPr bwMode="auto">
            <a:xfrm>
              <a:off x="2304" y="2496"/>
              <a:ext cx="1" cy="14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3" name="Line 271"/>
            <p:cNvSpPr>
              <a:spLocks noChangeShapeType="1"/>
            </p:cNvSpPr>
            <p:nvPr/>
          </p:nvSpPr>
          <p:spPr bwMode="auto">
            <a:xfrm>
              <a:off x="2304" y="2709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4" name="Line 272"/>
            <p:cNvSpPr>
              <a:spLocks noChangeShapeType="1"/>
            </p:cNvSpPr>
            <p:nvPr/>
          </p:nvSpPr>
          <p:spPr bwMode="auto">
            <a:xfrm>
              <a:off x="2304" y="2921"/>
              <a:ext cx="1" cy="10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5" name="Line 273"/>
            <p:cNvSpPr>
              <a:spLocks noChangeShapeType="1"/>
            </p:cNvSpPr>
            <p:nvPr/>
          </p:nvSpPr>
          <p:spPr bwMode="auto">
            <a:xfrm>
              <a:off x="2229" y="3026"/>
              <a:ext cx="15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6" name="Line 274"/>
            <p:cNvSpPr>
              <a:spLocks noChangeShapeType="1"/>
            </p:cNvSpPr>
            <p:nvPr/>
          </p:nvSpPr>
          <p:spPr bwMode="auto">
            <a:xfrm flipV="1">
              <a:off x="2244" y="3007"/>
              <a:ext cx="20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7" name="Line 275"/>
            <p:cNvSpPr>
              <a:spLocks noChangeShapeType="1"/>
            </p:cNvSpPr>
            <p:nvPr/>
          </p:nvSpPr>
          <p:spPr bwMode="auto">
            <a:xfrm>
              <a:off x="2264" y="3007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8" name="Line 276"/>
            <p:cNvSpPr>
              <a:spLocks noChangeShapeType="1"/>
            </p:cNvSpPr>
            <p:nvPr/>
          </p:nvSpPr>
          <p:spPr bwMode="auto">
            <a:xfrm>
              <a:off x="2281" y="3026"/>
              <a:ext cx="8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79" name="Line 277"/>
            <p:cNvSpPr>
              <a:spLocks noChangeShapeType="1"/>
            </p:cNvSpPr>
            <p:nvPr/>
          </p:nvSpPr>
          <p:spPr bwMode="auto">
            <a:xfrm>
              <a:off x="1679" y="3036"/>
              <a:ext cx="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0" name="Line 278"/>
            <p:cNvSpPr>
              <a:spLocks noChangeShapeType="1"/>
            </p:cNvSpPr>
            <p:nvPr/>
          </p:nvSpPr>
          <p:spPr bwMode="auto">
            <a:xfrm flipV="1">
              <a:off x="1691" y="3017"/>
              <a:ext cx="21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1" name="Line 279"/>
            <p:cNvSpPr>
              <a:spLocks noChangeShapeType="1"/>
            </p:cNvSpPr>
            <p:nvPr/>
          </p:nvSpPr>
          <p:spPr bwMode="auto">
            <a:xfrm>
              <a:off x="1712" y="3017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2" name="Line 280"/>
            <p:cNvSpPr>
              <a:spLocks noChangeShapeType="1"/>
            </p:cNvSpPr>
            <p:nvPr/>
          </p:nvSpPr>
          <p:spPr bwMode="auto">
            <a:xfrm>
              <a:off x="1729" y="3036"/>
              <a:ext cx="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3" name="Line 281"/>
            <p:cNvSpPr>
              <a:spLocks noChangeShapeType="1"/>
            </p:cNvSpPr>
            <p:nvPr/>
          </p:nvSpPr>
          <p:spPr bwMode="auto">
            <a:xfrm>
              <a:off x="1117" y="3036"/>
              <a:ext cx="27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4" name="Line 282"/>
            <p:cNvSpPr>
              <a:spLocks noChangeShapeType="1"/>
            </p:cNvSpPr>
            <p:nvPr/>
          </p:nvSpPr>
          <p:spPr bwMode="auto">
            <a:xfrm flipV="1">
              <a:off x="1144" y="3017"/>
              <a:ext cx="20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5" name="Line 283"/>
            <p:cNvSpPr>
              <a:spLocks noChangeShapeType="1"/>
            </p:cNvSpPr>
            <p:nvPr/>
          </p:nvSpPr>
          <p:spPr bwMode="auto">
            <a:xfrm>
              <a:off x="1164" y="3017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6" name="Line 284"/>
            <p:cNvSpPr>
              <a:spLocks noChangeShapeType="1"/>
            </p:cNvSpPr>
            <p:nvPr/>
          </p:nvSpPr>
          <p:spPr bwMode="auto">
            <a:xfrm>
              <a:off x="1181" y="3036"/>
              <a:ext cx="8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7" name="Freeform 285"/>
            <p:cNvSpPr>
              <a:spLocks/>
            </p:cNvSpPr>
            <p:nvPr/>
          </p:nvSpPr>
          <p:spPr bwMode="auto">
            <a:xfrm>
              <a:off x="2233" y="2897"/>
              <a:ext cx="57" cy="58"/>
            </a:xfrm>
            <a:custGeom>
              <a:avLst/>
              <a:gdLst>
                <a:gd name="T0" fmla="*/ 0 w 115"/>
                <a:gd name="T1" fmla="*/ 1 h 114"/>
                <a:gd name="T2" fmla="*/ 0 w 115"/>
                <a:gd name="T3" fmla="*/ 1 h 114"/>
                <a:gd name="T4" fmla="*/ 0 w 115"/>
                <a:gd name="T5" fmla="*/ 1 h 114"/>
                <a:gd name="T6" fmla="*/ 0 w 115"/>
                <a:gd name="T7" fmla="*/ 0 h 114"/>
                <a:gd name="T8" fmla="*/ 0 w 115"/>
                <a:gd name="T9" fmla="*/ 1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14">
                  <a:moveTo>
                    <a:pt x="0" y="25"/>
                  </a:moveTo>
                  <a:lnTo>
                    <a:pt x="115" y="114"/>
                  </a:lnTo>
                  <a:lnTo>
                    <a:pt x="115" y="75"/>
                  </a:lnTo>
                  <a:lnTo>
                    <a:pt x="20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8" name="Line 286"/>
            <p:cNvSpPr>
              <a:spLocks noChangeShapeType="1"/>
            </p:cNvSpPr>
            <p:nvPr/>
          </p:nvSpPr>
          <p:spPr bwMode="auto">
            <a:xfrm>
              <a:off x="2290" y="1225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89" name="Line 287"/>
            <p:cNvSpPr>
              <a:spLocks noChangeShapeType="1"/>
            </p:cNvSpPr>
            <p:nvPr/>
          </p:nvSpPr>
          <p:spPr bwMode="auto">
            <a:xfrm>
              <a:off x="2290" y="1437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0" name="Line 288"/>
            <p:cNvSpPr>
              <a:spLocks noChangeShapeType="1"/>
            </p:cNvSpPr>
            <p:nvPr/>
          </p:nvSpPr>
          <p:spPr bwMode="auto">
            <a:xfrm>
              <a:off x="2290" y="1649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1" name="Line 289"/>
            <p:cNvSpPr>
              <a:spLocks noChangeShapeType="1"/>
            </p:cNvSpPr>
            <p:nvPr/>
          </p:nvSpPr>
          <p:spPr bwMode="auto">
            <a:xfrm>
              <a:off x="2290" y="1861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2" name="Line 290"/>
            <p:cNvSpPr>
              <a:spLocks noChangeShapeType="1"/>
            </p:cNvSpPr>
            <p:nvPr/>
          </p:nvSpPr>
          <p:spPr bwMode="auto">
            <a:xfrm>
              <a:off x="2290" y="2073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3" name="Line 291"/>
            <p:cNvSpPr>
              <a:spLocks noChangeShapeType="1"/>
            </p:cNvSpPr>
            <p:nvPr/>
          </p:nvSpPr>
          <p:spPr bwMode="auto">
            <a:xfrm>
              <a:off x="2290" y="2285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4" name="Line 292"/>
            <p:cNvSpPr>
              <a:spLocks noChangeShapeType="1"/>
            </p:cNvSpPr>
            <p:nvPr/>
          </p:nvSpPr>
          <p:spPr bwMode="auto">
            <a:xfrm>
              <a:off x="2290" y="2497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5" name="Line 293"/>
            <p:cNvSpPr>
              <a:spLocks noChangeShapeType="1"/>
            </p:cNvSpPr>
            <p:nvPr/>
          </p:nvSpPr>
          <p:spPr bwMode="auto">
            <a:xfrm>
              <a:off x="2290" y="2709"/>
              <a:ext cx="1" cy="1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6" name="Line 294"/>
            <p:cNvSpPr>
              <a:spLocks noChangeShapeType="1"/>
            </p:cNvSpPr>
            <p:nvPr/>
          </p:nvSpPr>
          <p:spPr bwMode="auto">
            <a:xfrm>
              <a:off x="2290" y="2921"/>
              <a:ext cx="1" cy="10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7" name="Line 295"/>
            <p:cNvSpPr>
              <a:spLocks noChangeShapeType="1"/>
            </p:cNvSpPr>
            <p:nvPr/>
          </p:nvSpPr>
          <p:spPr bwMode="auto">
            <a:xfrm>
              <a:off x="2871" y="3027"/>
              <a:ext cx="6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8" name="Line 296"/>
            <p:cNvSpPr>
              <a:spLocks noChangeShapeType="1"/>
            </p:cNvSpPr>
            <p:nvPr/>
          </p:nvSpPr>
          <p:spPr bwMode="auto">
            <a:xfrm flipV="1">
              <a:off x="2933" y="3008"/>
              <a:ext cx="20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499" name="Line 297"/>
            <p:cNvSpPr>
              <a:spLocks noChangeShapeType="1"/>
            </p:cNvSpPr>
            <p:nvPr/>
          </p:nvSpPr>
          <p:spPr bwMode="auto">
            <a:xfrm>
              <a:off x="2953" y="3008"/>
              <a:ext cx="18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0" name="Line 298"/>
            <p:cNvSpPr>
              <a:spLocks noChangeShapeType="1"/>
            </p:cNvSpPr>
            <p:nvPr/>
          </p:nvSpPr>
          <p:spPr bwMode="auto">
            <a:xfrm>
              <a:off x="2971" y="3027"/>
              <a:ext cx="4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1" name="Line 299"/>
            <p:cNvSpPr>
              <a:spLocks noChangeShapeType="1"/>
            </p:cNvSpPr>
            <p:nvPr/>
          </p:nvSpPr>
          <p:spPr bwMode="auto">
            <a:xfrm>
              <a:off x="3429" y="3027"/>
              <a:ext cx="3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2" name="Line 300"/>
            <p:cNvSpPr>
              <a:spLocks noChangeShapeType="1"/>
            </p:cNvSpPr>
            <p:nvPr/>
          </p:nvSpPr>
          <p:spPr bwMode="auto">
            <a:xfrm flipV="1">
              <a:off x="3461" y="3008"/>
              <a:ext cx="20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3" name="Line 301"/>
            <p:cNvSpPr>
              <a:spLocks noChangeShapeType="1"/>
            </p:cNvSpPr>
            <p:nvPr/>
          </p:nvSpPr>
          <p:spPr bwMode="auto">
            <a:xfrm>
              <a:off x="3481" y="3008"/>
              <a:ext cx="18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4" name="Line 302"/>
            <p:cNvSpPr>
              <a:spLocks noChangeShapeType="1"/>
            </p:cNvSpPr>
            <p:nvPr/>
          </p:nvSpPr>
          <p:spPr bwMode="auto">
            <a:xfrm>
              <a:off x="3499" y="3027"/>
              <a:ext cx="7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5" name="Line 303"/>
            <p:cNvSpPr>
              <a:spLocks noChangeShapeType="1"/>
            </p:cNvSpPr>
            <p:nvPr/>
          </p:nvSpPr>
          <p:spPr bwMode="auto">
            <a:xfrm>
              <a:off x="3962" y="3028"/>
              <a:ext cx="7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6" name="Line 304"/>
            <p:cNvSpPr>
              <a:spLocks noChangeShapeType="1"/>
            </p:cNvSpPr>
            <p:nvPr/>
          </p:nvSpPr>
          <p:spPr bwMode="auto">
            <a:xfrm flipV="1">
              <a:off x="4033" y="3009"/>
              <a:ext cx="20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7" name="Line 305"/>
            <p:cNvSpPr>
              <a:spLocks noChangeShapeType="1"/>
            </p:cNvSpPr>
            <p:nvPr/>
          </p:nvSpPr>
          <p:spPr bwMode="auto">
            <a:xfrm>
              <a:off x="4053" y="3009"/>
              <a:ext cx="17" cy="1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8" name="Line 306"/>
            <p:cNvSpPr>
              <a:spLocks noChangeShapeType="1"/>
            </p:cNvSpPr>
            <p:nvPr/>
          </p:nvSpPr>
          <p:spPr bwMode="auto">
            <a:xfrm>
              <a:off x="4070" y="3028"/>
              <a:ext cx="5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09" name="Rectangle 307"/>
            <p:cNvSpPr>
              <a:spLocks noChangeArrowheads="1"/>
            </p:cNvSpPr>
            <p:nvPr/>
          </p:nvSpPr>
          <p:spPr bwMode="auto">
            <a:xfrm>
              <a:off x="4471" y="956"/>
              <a:ext cx="438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STEEL CAP</a:t>
              </a:r>
              <a:endParaRPr lang="en-US" altLang="en-US"/>
            </a:p>
          </p:txBody>
        </p:sp>
        <p:sp>
          <p:nvSpPr>
            <p:cNvPr id="44510" name="Line 308"/>
            <p:cNvSpPr>
              <a:spLocks noChangeShapeType="1"/>
            </p:cNvSpPr>
            <p:nvPr/>
          </p:nvSpPr>
          <p:spPr bwMode="auto">
            <a:xfrm flipV="1">
              <a:off x="4208" y="1037"/>
              <a:ext cx="223" cy="101"/>
            </a:xfrm>
            <a:prstGeom prst="line">
              <a:avLst/>
            </a:prstGeom>
            <a:noFill/>
            <a:ln w="222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1" name="Freeform 309"/>
            <p:cNvSpPr>
              <a:spLocks/>
            </p:cNvSpPr>
            <p:nvPr/>
          </p:nvSpPr>
          <p:spPr bwMode="auto">
            <a:xfrm>
              <a:off x="4208" y="1066"/>
              <a:ext cx="126" cy="72"/>
            </a:xfrm>
            <a:custGeom>
              <a:avLst/>
              <a:gdLst>
                <a:gd name="T0" fmla="*/ 2 w 251"/>
                <a:gd name="T1" fmla="*/ 1 h 144"/>
                <a:gd name="T2" fmla="*/ 0 w 251"/>
                <a:gd name="T3" fmla="*/ 2 h 144"/>
                <a:gd name="T4" fmla="*/ 2 w 251"/>
                <a:gd name="T5" fmla="*/ 0 h 144"/>
                <a:gd name="T6" fmla="*/ 2 w 251"/>
                <a:gd name="T7" fmla="*/ 1 h 1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144">
                  <a:moveTo>
                    <a:pt x="251" y="77"/>
                  </a:moveTo>
                  <a:lnTo>
                    <a:pt x="0" y="144"/>
                  </a:lnTo>
                  <a:lnTo>
                    <a:pt x="216" y="0"/>
                  </a:lnTo>
                  <a:lnTo>
                    <a:pt x="251" y="7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2" name="Rectangle 310"/>
            <p:cNvSpPr>
              <a:spLocks noChangeArrowheads="1"/>
            </p:cNvSpPr>
            <p:nvPr/>
          </p:nvSpPr>
          <p:spPr bwMode="auto">
            <a:xfrm>
              <a:off x="4444" y="1804"/>
              <a:ext cx="500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STEEL NOSE</a:t>
              </a:r>
              <a:endParaRPr lang="en-US" altLang="en-US"/>
            </a:p>
          </p:txBody>
        </p:sp>
        <p:sp>
          <p:nvSpPr>
            <p:cNvPr id="44513" name="Rectangle 311"/>
            <p:cNvSpPr>
              <a:spLocks noChangeArrowheads="1"/>
            </p:cNvSpPr>
            <p:nvPr/>
          </p:nvSpPr>
          <p:spPr bwMode="auto">
            <a:xfrm>
              <a:off x="4444" y="1884"/>
              <a:ext cx="133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U/S</a:t>
              </a:r>
              <a:endParaRPr lang="en-US" altLang="en-US"/>
            </a:p>
          </p:txBody>
        </p:sp>
        <p:sp>
          <p:nvSpPr>
            <p:cNvPr id="44514" name="Rectangle 312"/>
            <p:cNvSpPr>
              <a:spLocks noChangeArrowheads="1"/>
            </p:cNvSpPr>
            <p:nvPr/>
          </p:nvSpPr>
          <p:spPr bwMode="auto">
            <a:xfrm>
              <a:off x="3076" y="1751"/>
              <a:ext cx="172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PILE</a:t>
              </a:r>
              <a:endParaRPr lang="en-US" altLang="en-US"/>
            </a:p>
          </p:txBody>
        </p:sp>
        <p:sp>
          <p:nvSpPr>
            <p:cNvPr id="44515" name="Rectangle 313"/>
            <p:cNvSpPr>
              <a:spLocks noChangeArrowheads="1"/>
            </p:cNvSpPr>
            <p:nvPr/>
          </p:nvSpPr>
          <p:spPr bwMode="auto">
            <a:xfrm>
              <a:off x="3076" y="1831"/>
              <a:ext cx="36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BRACING</a:t>
              </a:r>
              <a:endParaRPr lang="en-US" altLang="en-US"/>
            </a:p>
          </p:txBody>
        </p:sp>
        <p:sp>
          <p:nvSpPr>
            <p:cNvPr id="44516" name="Rectangle 314"/>
            <p:cNvSpPr>
              <a:spLocks noChangeArrowheads="1"/>
            </p:cNvSpPr>
            <p:nvPr/>
          </p:nvSpPr>
          <p:spPr bwMode="auto">
            <a:xfrm>
              <a:off x="2710" y="3188"/>
              <a:ext cx="779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GALVANIZED STEEL</a:t>
              </a:r>
              <a:endParaRPr lang="en-US" altLang="en-US"/>
            </a:p>
          </p:txBody>
        </p:sp>
        <p:sp>
          <p:nvSpPr>
            <p:cNvPr id="44517" name="Rectangle 315"/>
            <p:cNvSpPr>
              <a:spLocks noChangeArrowheads="1"/>
            </p:cNvSpPr>
            <p:nvPr/>
          </p:nvSpPr>
          <p:spPr bwMode="auto">
            <a:xfrm>
              <a:off x="2710" y="3268"/>
              <a:ext cx="225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PILES</a:t>
              </a:r>
              <a:endParaRPr lang="en-US" altLang="en-US"/>
            </a:p>
          </p:txBody>
        </p:sp>
        <p:sp>
          <p:nvSpPr>
            <p:cNvPr id="44518" name="Line 316"/>
            <p:cNvSpPr>
              <a:spLocks noChangeShapeType="1"/>
            </p:cNvSpPr>
            <p:nvPr/>
          </p:nvSpPr>
          <p:spPr bwMode="auto">
            <a:xfrm>
              <a:off x="1263" y="2146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19" name="Line 317"/>
            <p:cNvSpPr>
              <a:spLocks noChangeShapeType="1"/>
            </p:cNvSpPr>
            <p:nvPr/>
          </p:nvSpPr>
          <p:spPr bwMode="auto">
            <a:xfrm>
              <a:off x="1263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0" name="Line 318"/>
            <p:cNvSpPr>
              <a:spLocks noChangeShapeType="1"/>
            </p:cNvSpPr>
            <p:nvPr/>
          </p:nvSpPr>
          <p:spPr bwMode="auto">
            <a:xfrm>
              <a:off x="1476" y="2186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1" name="Line 319"/>
            <p:cNvSpPr>
              <a:spLocks noChangeShapeType="1"/>
            </p:cNvSpPr>
            <p:nvPr/>
          </p:nvSpPr>
          <p:spPr bwMode="auto">
            <a:xfrm>
              <a:off x="3991" y="2186"/>
              <a:ext cx="1" cy="1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2" name="Line 320"/>
            <p:cNvSpPr>
              <a:spLocks noChangeShapeType="1"/>
            </p:cNvSpPr>
            <p:nvPr/>
          </p:nvSpPr>
          <p:spPr bwMode="auto">
            <a:xfrm>
              <a:off x="1263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3" name="Line 321"/>
            <p:cNvSpPr>
              <a:spLocks noChangeShapeType="1"/>
            </p:cNvSpPr>
            <p:nvPr/>
          </p:nvSpPr>
          <p:spPr bwMode="auto">
            <a:xfrm>
              <a:off x="1476" y="2197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4" name="Line 322"/>
            <p:cNvSpPr>
              <a:spLocks noChangeShapeType="1"/>
            </p:cNvSpPr>
            <p:nvPr/>
          </p:nvSpPr>
          <p:spPr bwMode="auto">
            <a:xfrm>
              <a:off x="1263" y="2238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5" name="Line 323"/>
            <p:cNvSpPr>
              <a:spLocks noChangeShapeType="1"/>
            </p:cNvSpPr>
            <p:nvPr/>
          </p:nvSpPr>
          <p:spPr bwMode="auto">
            <a:xfrm>
              <a:off x="2363" y="2146"/>
              <a:ext cx="50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6" name="Line 324"/>
            <p:cNvSpPr>
              <a:spLocks noChangeShapeType="1"/>
            </p:cNvSpPr>
            <p:nvPr/>
          </p:nvSpPr>
          <p:spPr bwMode="auto">
            <a:xfrm>
              <a:off x="2363" y="2197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7" name="Line 325"/>
            <p:cNvSpPr>
              <a:spLocks noChangeShapeType="1"/>
            </p:cNvSpPr>
            <p:nvPr/>
          </p:nvSpPr>
          <p:spPr bwMode="auto">
            <a:xfrm>
              <a:off x="2575" y="2197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8" name="Line 326"/>
            <p:cNvSpPr>
              <a:spLocks noChangeShapeType="1"/>
            </p:cNvSpPr>
            <p:nvPr/>
          </p:nvSpPr>
          <p:spPr bwMode="auto">
            <a:xfrm>
              <a:off x="2787" y="2197"/>
              <a:ext cx="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29" name="Line 327"/>
            <p:cNvSpPr>
              <a:spLocks noChangeShapeType="1"/>
            </p:cNvSpPr>
            <p:nvPr/>
          </p:nvSpPr>
          <p:spPr bwMode="auto">
            <a:xfrm>
              <a:off x="2363" y="2186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0" name="Line 328"/>
            <p:cNvSpPr>
              <a:spLocks noChangeShapeType="1"/>
            </p:cNvSpPr>
            <p:nvPr/>
          </p:nvSpPr>
          <p:spPr bwMode="auto">
            <a:xfrm>
              <a:off x="2575" y="2186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1" name="Line 329"/>
            <p:cNvSpPr>
              <a:spLocks noChangeShapeType="1"/>
            </p:cNvSpPr>
            <p:nvPr/>
          </p:nvSpPr>
          <p:spPr bwMode="auto">
            <a:xfrm>
              <a:off x="2787" y="2186"/>
              <a:ext cx="84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2" name="Line 330"/>
            <p:cNvSpPr>
              <a:spLocks noChangeShapeType="1"/>
            </p:cNvSpPr>
            <p:nvPr/>
          </p:nvSpPr>
          <p:spPr bwMode="auto">
            <a:xfrm>
              <a:off x="2363" y="2238"/>
              <a:ext cx="508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3" name="Line 331"/>
            <p:cNvSpPr>
              <a:spLocks noChangeShapeType="1"/>
            </p:cNvSpPr>
            <p:nvPr/>
          </p:nvSpPr>
          <p:spPr bwMode="auto">
            <a:xfrm>
              <a:off x="1813" y="2238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4" name="Line 332"/>
            <p:cNvSpPr>
              <a:spLocks noChangeShapeType="1"/>
            </p:cNvSpPr>
            <p:nvPr/>
          </p:nvSpPr>
          <p:spPr bwMode="auto">
            <a:xfrm>
              <a:off x="1813" y="2146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5" name="Line 333"/>
            <p:cNvSpPr>
              <a:spLocks noChangeShapeType="1"/>
            </p:cNvSpPr>
            <p:nvPr/>
          </p:nvSpPr>
          <p:spPr bwMode="auto">
            <a:xfrm>
              <a:off x="1813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6" name="Line 334"/>
            <p:cNvSpPr>
              <a:spLocks noChangeShapeType="1"/>
            </p:cNvSpPr>
            <p:nvPr/>
          </p:nvSpPr>
          <p:spPr bwMode="auto">
            <a:xfrm>
              <a:off x="2025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7" name="Line 335"/>
            <p:cNvSpPr>
              <a:spLocks noChangeShapeType="1"/>
            </p:cNvSpPr>
            <p:nvPr/>
          </p:nvSpPr>
          <p:spPr bwMode="auto">
            <a:xfrm>
              <a:off x="1813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8" name="Line 336"/>
            <p:cNvSpPr>
              <a:spLocks noChangeShapeType="1"/>
            </p:cNvSpPr>
            <p:nvPr/>
          </p:nvSpPr>
          <p:spPr bwMode="auto">
            <a:xfrm>
              <a:off x="2025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39" name="Line 337"/>
            <p:cNvSpPr>
              <a:spLocks noChangeShapeType="1"/>
            </p:cNvSpPr>
            <p:nvPr/>
          </p:nvSpPr>
          <p:spPr bwMode="auto">
            <a:xfrm>
              <a:off x="3017" y="2146"/>
              <a:ext cx="4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0" name="Line 338"/>
            <p:cNvSpPr>
              <a:spLocks noChangeShapeType="1"/>
            </p:cNvSpPr>
            <p:nvPr/>
          </p:nvSpPr>
          <p:spPr bwMode="auto">
            <a:xfrm>
              <a:off x="3017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1" name="Line 339"/>
            <p:cNvSpPr>
              <a:spLocks noChangeShapeType="1"/>
            </p:cNvSpPr>
            <p:nvPr/>
          </p:nvSpPr>
          <p:spPr bwMode="auto">
            <a:xfrm>
              <a:off x="3230" y="2186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2" name="Line 340"/>
            <p:cNvSpPr>
              <a:spLocks noChangeShapeType="1"/>
            </p:cNvSpPr>
            <p:nvPr/>
          </p:nvSpPr>
          <p:spPr bwMode="auto">
            <a:xfrm>
              <a:off x="3017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3" name="Line 341"/>
            <p:cNvSpPr>
              <a:spLocks noChangeShapeType="1"/>
            </p:cNvSpPr>
            <p:nvPr/>
          </p:nvSpPr>
          <p:spPr bwMode="auto">
            <a:xfrm>
              <a:off x="3230" y="2197"/>
              <a:ext cx="141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4" name="Line 342"/>
            <p:cNvSpPr>
              <a:spLocks noChangeShapeType="1"/>
            </p:cNvSpPr>
            <p:nvPr/>
          </p:nvSpPr>
          <p:spPr bwMode="auto">
            <a:xfrm>
              <a:off x="3017" y="2238"/>
              <a:ext cx="41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5" name="Line 343"/>
            <p:cNvSpPr>
              <a:spLocks noChangeShapeType="1"/>
            </p:cNvSpPr>
            <p:nvPr/>
          </p:nvSpPr>
          <p:spPr bwMode="auto">
            <a:xfrm>
              <a:off x="3575" y="2146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6" name="Line 344"/>
            <p:cNvSpPr>
              <a:spLocks noChangeShapeType="1"/>
            </p:cNvSpPr>
            <p:nvPr/>
          </p:nvSpPr>
          <p:spPr bwMode="auto">
            <a:xfrm>
              <a:off x="3575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7" name="Line 345"/>
            <p:cNvSpPr>
              <a:spLocks noChangeShapeType="1"/>
            </p:cNvSpPr>
            <p:nvPr/>
          </p:nvSpPr>
          <p:spPr bwMode="auto">
            <a:xfrm>
              <a:off x="3787" y="2186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8" name="Line 346"/>
            <p:cNvSpPr>
              <a:spLocks noChangeShapeType="1"/>
            </p:cNvSpPr>
            <p:nvPr/>
          </p:nvSpPr>
          <p:spPr bwMode="auto">
            <a:xfrm flipV="1">
              <a:off x="3575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49" name="Line 347"/>
            <p:cNvSpPr>
              <a:spLocks noChangeShapeType="1"/>
            </p:cNvSpPr>
            <p:nvPr/>
          </p:nvSpPr>
          <p:spPr bwMode="auto">
            <a:xfrm>
              <a:off x="3787" y="2197"/>
              <a:ext cx="142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0" name="Line 348"/>
            <p:cNvSpPr>
              <a:spLocks noChangeShapeType="1"/>
            </p:cNvSpPr>
            <p:nvPr/>
          </p:nvSpPr>
          <p:spPr bwMode="auto">
            <a:xfrm>
              <a:off x="3575" y="2238"/>
              <a:ext cx="416" cy="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1" name="Freeform 349"/>
            <p:cNvSpPr>
              <a:spLocks/>
            </p:cNvSpPr>
            <p:nvPr/>
          </p:nvSpPr>
          <p:spPr bwMode="auto">
            <a:xfrm>
              <a:off x="992" y="2876"/>
              <a:ext cx="2438" cy="21"/>
            </a:xfrm>
            <a:custGeom>
              <a:avLst/>
              <a:gdLst>
                <a:gd name="T0" fmla="*/ 0 w 4877"/>
                <a:gd name="T1" fmla="*/ 1 h 42"/>
                <a:gd name="T2" fmla="*/ 0 w 4877"/>
                <a:gd name="T3" fmla="*/ 1 h 42"/>
                <a:gd name="T4" fmla="*/ 0 w 4877"/>
                <a:gd name="T5" fmla="*/ 1 h 42"/>
                <a:gd name="T6" fmla="*/ 0 w 4877"/>
                <a:gd name="T7" fmla="*/ 1 h 42"/>
                <a:gd name="T8" fmla="*/ 1 w 4877"/>
                <a:gd name="T9" fmla="*/ 1 h 42"/>
                <a:gd name="T10" fmla="*/ 1 w 4877"/>
                <a:gd name="T11" fmla="*/ 1 h 42"/>
                <a:gd name="T12" fmla="*/ 2 w 4877"/>
                <a:gd name="T13" fmla="*/ 1 h 42"/>
                <a:gd name="T14" fmla="*/ 2 w 4877"/>
                <a:gd name="T15" fmla="*/ 1 h 42"/>
                <a:gd name="T16" fmla="*/ 2 w 4877"/>
                <a:gd name="T17" fmla="*/ 1 h 42"/>
                <a:gd name="T18" fmla="*/ 3 w 4877"/>
                <a:gd name="T19" fmla="*/ 1 h 42"/>
                <a:gd name="T20" fmla="*/ 3 w 4877"/>
                <a:gd name="T21" fmla="*/ 1 h 42"/>
                <a:gd name="T22" fmla="*/ 3 w 4877"/>
                <a:gd name="T23" fmla="*/ 1 h 42"/>
                <a:gd name="T24" fmla="*/ 4 w 4877"/>
                <a:gd name="T25" fmla="*/ 1 h 42"/>
                <a:gd name="T26" fmla="*/ 4 w 4877"/>
                <a:gd name="T27" fmla="*/ 1 h 42"/>
                <a:gd name="T28" fmla="*/ 4 w 4877"/>
                <a:gd name="T29" fmla="*/ 1 h 42"/>
                <a:gd name="T30" fmla="*/ 5 w 4877"/>
                <a:gd name="T31" fmla="*/ 0 h 42"/>
                <a:gd name="T32" fmla="*/ 5 w 4877"/>
                <a:gd name="T33" fmla="*/ 1 h 42"/>
                <a:gd name="T34" fmla="*/ 5 w 4877"/>
                <a:gd name="T35" fmla="*/ 1 h 42"/>
                <a:gd name="T36" fmla="*/ 6 w 4877"/>
                <a:gd name="T37" fmla="*/ 1 h 42"/>
                <a:gd name="T38" fmla="*/ 6 w 4877"/>
                <a:gd name="T39" fmla="*/ 1 h 42"/>
                <a:gd name="T40" fmla="*/ 6 w 4877"/>
                <a:gd name="T41" fmla="*/ 1 h 42"/>
                <a:gd name="T42" fmla="*/ 7 w 4877"/>
                <a:gd name="T43" fmla="*/ 1 h 42"/>
                <a:gd name="T44" fmla="*/ 7 w 4877"/>
                <a:gd name="T45" fmla="*/ 1 h 42"/>
                <a:gd name="T46" fmla="*/ 8 w 4877"/>
                <a:gd name="T47" fmla="*/ 1 h 42"/>
                <a:gd name="T48" fmla="*/ 8 w 4877"/>
                <a:gd name="T49" fmla="*/ 1 h 42"/>
                <a:gd name="T50" fmla="*/ 8 w 4877"/>
                <a:gd name="T51" fmla="*/ 1 h 42"/>
                <a:gd name="T52" fmla="*/ 9 w 4877"/>
                <a:gd name="T53" fmla="*/ 1 h 42"/>
                <a:gd name="T54" fmla="*/ 9 w 4877"/>
                <a:gd name="T55" fmla="*/ 0 h 42"/>
                <a:gd name="T56" fmla="*/ 10 w 4877"/>
                <a:gd name="T57" fmla="*/ 1 h 42"/>
                <a:gd name="T58" fmla="*/ 10 w 4877"/>
                <a:gd name="T59" fmla="*/ 1 h 42"/>
                <a:gd name="T60" fmla="*/ 10 w 4877"/>
                <a:gd name="T61" fmla="*/ 1 h 42"/>
                <a:gd name="T62" fmla="*/ 11 w 4877"/>
                <a:gd name="T63" fmla="*/ 1 h 42"/>
                <a:gd name="T64" fmla="*/ 11 w 4877"/>
                <a:gd name="T65" fmla="*/ 1 h 42"/>
                <a:gd name="T66" fmla="*/ 12 w 4877"/>
                <a:gd name="T67" fmla="*/ 1 h 42"/>
                <a:gd name="T68" fmla="*/ 12 w 4877"/>
                <a:gd name="T69" fmla="*/ 1 h 42"/>
                <a:gd name="T70" fmla="*/ 13 w 4877"/>
                <a:gd name="T71" fmla="*/ 1 h 42"/>
                <a:gd name="T72" fmla="*/ 14 w 4877"/>
                <a:gd name="T73" fmla="*/ 1 h 42"/>
                <a:gd name="T74" fmla="*/ 14 w 4877"/>
                <a:gd name="T75" fmla="*/ 1 h 42"/>
                <a:gd name="T76" fmla="*/ 15 w 4877"/>
                <a:gd name="T77" fmla="*/ 1 h 42"/>
                <a:gd name="T78" fmla="*/ 16 w 4877"/>
                <a:gd name="T79" fmla="*/ 1 h 42"/>
                <a:gd name="T80" fmla="*/ 17 w 4877"/>
                <a:gd name="T81" fmla="*/ 1 h 42"/>
                <a:gd name="T82" fmla="*/ 18 w 4877"/>
                <a:gd name="T83" fmla="*/ 1 h 42"/>
                <a:gd name="T84" fmla="*/ 18 w 4877"/>
                <a:gd name="T85" fmla="*/ 1 h 42"/>
                <a:gd name="T86" fmla="*/ 19 w 4877"/>
                <a:gd name="T87" fmla="*/ 1 h 42"/>
                <a:gd name="T88" fmla="*/ 20 w 4877"/>
                <a:gd name="T89" fmla="*/ 1 h 42"/>
                <a:gd name="T90" fmla="*/ 21 w 4877"/>
                <a:gd name="T91" fmla="*/ 1 h 42"/>
                <a:gd name="T92" fmla="*/ 21 w 4877"/>
                <a:gd name="T93" fmla="*/ 1 h 42"/>
                <a:gd name="T94" fmla="*/ 21 w 4877"/>
                <a:gd name="T95" fmla="*/ 1 h 42"/>
                <a:gd name="T96" fmla="*/ 22 w 4877"/>
                <a:gd name="T97" fmla="*/ 1 h 42"/>
                <a:gd name="T98" fmla="*/ 23 w 4877"/>
                <a:gd name="T99" fmla="*/ 1 h 42"/>
                <a:gd name="T100" fmla="*/ 24 w 4877"/>
                <a:gd name="T101" fmla="*/ 1 h 42"/>
                <a:gd name="T102" fmla="*/ 25 w 4877"/>
                <a:gd name="T103" fmla="*/ 1 h 42"/>
                <a:gd name="T104" fmla="*/ 25 w 4877"/>
                <a:gd name="T105" fmla="*/ 1 h 42"/>
                <a:gd name="T106" fmla="*/ 26 w 4877"/>
                <a:gd name="T107" fmla="*/ 1 h 42"/>
                <a:gd name="T108" fmla="*/ 28 w 4877"/>
                <a:gd name="T109" fmla="*/ 1 h 42"/>
                <a:gd name="T110" fmla="*/ 30 w 4877"/>
                <a:gd name="T111" fmla="*/ 1 h 42"/>
                <a:gd name="T112" fmla="*/ 31 w 4877"/>
                <a:gd name="T113" fmla="*/ 1 h 42"/>
                <a:gd name="T114" fmla="*/ 33 w 4877"/>
                <a:gd name="T115" fmla="*/ 1 h 42"/>
                <a:gd name="T116" fmla="*/ 35 w 4877"/>
                <a:gd name="T117" fmla="*/ 1 h 42"/>
                <a:gd name="T118" fmla="*/ 36 w 4877"/>
                <a:gd name="T119" fmla="*/ 1 h 42"/>
                <a:gd name="T120" fmla="*/ 37 w 4877"/>
                <a:gd name="T121" fmla="*/ 1 h 42"/>
                <a:gd name="T122" fmla="*/ 37 w 4877"/>
                <a:gd name="T123" fmla="*/ 1 h 4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877" h="42">
                  <a:moveTo>
                    <a:pt x="0" y="31"/>
                  </a:moveTo>
                  <a:lnTo>
                    <a:pt x="10" y="29"/>
                  </a:lnTo>
                  <a:lnTo>
                    <a:pt x="21" y="27"/>
                  </a:lnTo>
                  <a:lnTo>
                    <a:pt x="34" y="25"/>
                  </a:lnTo>
                  <a:lnTo>
                    <a:pt x="46" y="24"/>
                  </a:lnTo>
                  <a:lnTo>
                    <a:pt x="66" y="23"/>
                  </a:lnTo>
                  <a:lnTo>
                    <a:pt x="86" y="23"/>
                  </a:lnTo>
                  <a:lnTo>
                    <a:pt x="106" y="23"/>
                  </a:lnTo>
                  <a:lnTo>
                    <a:pt x="127" y="23"/>
                  </a:lnTo>
                  <a:lnTo>
                    <a:pt x="147" y="24"/>
                  </a:lnTo>
                  <a:lnTo>
                    <a:pt x="183" y="26"/>
                  </a:lnTo>
                  <a:lnTo>
                    <a:pt x="217" y="27"/>
                  </a:lnTo>
                  <a:lnTo>
                    <a:pt x="251" y="29"/>
                  </a:lnTo>
                  <a:lnTo>
                    <a:pt x="287" y="32"/>
                  </a:lnTo>
                  <a:lnTo>
                    <a:pt x="310" y="34"/>
                  </a:lnTo>
                  <a:lnTo>
                    <a:pt x="333" y="37"/>
                  </a:lnTo>
                  <a:lnTo>
                    <a:pt x="357" y="39"/>
                  </a:lnTo>
                  <a:lnTo>
                    <a:pt x="380" y="41"/>
                  </a:lnTo>
                  <a:lnTo>
                    <a:pt x="403" y="42"/>
                  </a:lnTo>
                  <a:lnTo>
                    <a:pt x="425" y="41"/>
                  </a:lnTo>
                  <a:lnTo>
                    <a:pt x="445" y="39"/>
                  </a:lnTo>
                  <a:lnTo>
                    <a:pt x="466" y="36"/>
                  </a:lnTo>
                  <a:lnTo>
                    <a:pt x="485" y="32"/>
                  </a:lnTo>
                  <a:lnTo>
                    <a:pt x="505" y="27"/>
                  </a:lnTo>
                  <a:lnTo>
                    <a:pt x="524" y="22"/>
                  </a:lnTo>
                  <a:lnTo>
                    <a:pt x="546" y="16"/>
                  </a:lnTo>
                  <a:lnTo>
                    <a:pt x="563" y="12"/>
                  </a:lnTo>
                  <a:lnTo>
                    <a:pt x="581" y="8"/>
                  </a:lnTo>
                  <a:lnTo>
                    <a:pt x="600" y="5"/>
                  </a:lnTo>
                  <a:lnTo>
                    <a:pt x="618" y="2"/>
                  </a:lnTo>
                  <a:lnTo>
                    <a:pt x="637" y="0"/>
                  </a:lnTo>
                  <a:lnTo>
                    <a:pt x="656" y="0"/>
                  </a:lnTo>
                  <a:lnTo>
                    <a:pt x="674" y="0"/>
                  </a:lnTo>
                  <a:lnTo>
                    <a:pt x="696" y="3"/>
                  </a:lnTo>
                  <a:lnTo>
                    <a:pt x="719" y="7"/>
                  </a:lnTo>
                  <a:lnTo>
                    <a:pt x="740" y="13"/>
                  </a:lnTo>
                  <a:lnTo>
                    <a:pt x="762" y="18"/>
                  </a:lnTo>
                  <a:lnTo>
                    <a:pt x="785" y="24"/>
                  </a:lnTo>
                  <a:lnTo>
                    <a:pt x="809" y="28"/>
                  </a:lnTo>
                  <a:lnTo>
                    <a:pt x="833" y="30"/>
                  </a:lnTo>
                  <a:lnTo>
                    <a:pt x="857" y="32"/>
                  </a:lnTo>
                  <a:lnTo>
                    <a:pt x="882" y="33"/>
                  </a:lnTo>
                  <a:lnTo>
                    <a:pt x="907" y="32"/>
                  </a:lnTo>
                  <a:lnTo>
                    <a:pt x="932" y="32"/>
                  </a:lnTo>
                  <a:lnTo>
                    <a:pt x="957" y="30"/>
                  </a:lnTo>
                  <a:lnTo>
                    <a:pt x="987" y="28"/>
                  </a:lnTo>
                  <a:lnTo>
                    <a:pt x="1017" y="26"/>
                  </a:lnTo>
                  <a:lnTo>
                    <a:pt x="1047" y="23"/>
                  </a:lnTo>
                  <a:lnTo>
                    <a:pt x="1076" y="20"/>
                  </a:lnTo>
                  <a:lnTo>
                    <a:pt x="1105" y="15"/>
                  </a:lnTo>
                  <a:lnTo>
                    <a:pt x="1128" y="12"/>
                  </a:lnTo>
                  <a:lnTo>
                    <a:pt x="1150" y="8"/>
                  </a:lnTo>
                  <a:lnTo>
                    <a:pt x="1173" y="5"/>
                  </a:lnTo>
                  <a:lnTo>
                    <a:pt x="1196" y="2"/>
                  </a:lnTo>
                  <a:lnTo>
                    <a:pt x="1219" y="0"/>
                  </a:lnTo>
                  <a:lnTo>
                    <a:pt x="1242" y="0"/>
                  </a:lnTo>
                  <a:lnTo>
                    <a:pt x="1269" y="2"/>
                  </a:lnTo>
                  <a:lnTo>
                    <a:pt x="1297" y="5"/>
                  </a:lnTo>
                  <a:lnTo>
                    <a:pt x="1324" y="9"/>
                  </a:lnTo>
                  <a:lnTo>
                    <a:pt x="1350" y="13"/>
                  </a:lnTo>
                  <a:lnTo>
                    <a:pt x="1377" y="16"/>
                  </a:lnTo>
                  <a:lnTo>
                    <a:pt x="1404" y="17"/>
                  </a:lnTo>
                  <a:lnTo>
                    <a:pt x="1431" y="17"/>
                  </a:lnTo>
                  <a:lnTo>
                    <a:pt x="1458" y="16"/>
                  </a:lnTo>
                  <a:lnTo>
                    <a:pt x="1485" y="14"/>
                  </a:lnTo>
                  <a:lnTo>
                    <a:pt x="1512" y="12"/>
                  </a:lnTo>
                  <a:lnTo>
                    <a:pt x="1539" y="11"/>
                  </a:lnTo>
                  <a:lnTo>
                    <a:pt x="1567" y="11"/>
                  </a:lnTo>
                  <a:lnTo>
                    <a:pt x="1611" y="11"/>
                  </a:lnTo>
                  <a:lnTo>
                    <a:pt x="1654" y="12"/>
                  </a:lnTo>
                  <a:lnTo>
                    <a:pt x="1697" y="14"/>
                  </a:lnTo>
                  <a:lnTo>
                    <a:pt x="1741" y="16"/>
                  </a:lnTo>
                  <a:lnTo>
                    <a:pt x="1785" y="18"/>
                  </a:lnTo>
                  <a:lnTo>
                    <a:pt x="1830" y="20"/>
                  </a:lnTo>
                  <a:lnTo>
                    <a:pt x="1874" y="22"/>
                  </a:lnTo>
                  <a:lnTo>
                    <a:pt x="1917" y="23"/>
                  </a:lnTo>
                  <a:lnTo>
                    <a:pt x="1961" y="24"/>
                  </a:lnTo>
                  <a:lnTo>
                    <a:pt x="2004" y="24"/>
                  </a:lnTo>
                  <a:lnTo>
                    <a:pt x="2063" y="23"/>
                  </a:lnTo>
                  <a:lnTo>
                    <a:pt x="2121" y="20"/>
                  </a:lnTo>
                  <a:lnTo>
                    <a:pt x="2179" y="18"/>
                  </a:lnTo>
                  <a:lnTo>
                    <a:pt x="2238" y="16"/>
                  </a:lnTo>
                  <a:lnTo>
                    <a:pt x="2283" y="15"/>
                  </a:lnTo>
                  <a:lnTo>
                    <a:pt x="2330" y="15"/>
                  </a:lnTo>
                  <a:lnTo>
                    <a:pt x="2375" y="15"/>
                  </a:lnTo>
                  <a:lnTo>
                    <a:pt x="2421" y="17"/>
                  </a:lnTo>
                  <a:lnTo>
                    <a:pt x="2466" y="18"/>
                  </a:lnTo>
                  <a:lnTo>
                    <a:pt x="2511" y="21"/>
                  </a:lnTo>
                  <a:lnTo>
                    <a:pt x="2557" y="24"/>
                  </a:lnTo>
                  <a:lnTo>
                    <a:pt x="2602" y="28"/>
                  </a:lnTo>
                  <a:lnTo>
                    <a:pt x="2646" y="31"/>
                  </a:lnTo>
                  <a:lnTo>
                    <a:pt x="2690" y="33"/>
                  </a:lnTo>
                  <a:lnTo>
                    <a:pt x="2721" y="33"/>
                  </a:lnTo>
                  <a:lnTo>
                    <a:pt x="2752" y="31"/>
                  </a:lnTo>
                  <a:lnTo>
                    <a:pt x="2783" y="29"/>
                  </a:lnTo>
                  <a:lnTo>
                    <a:pt x="2815" y="27"/>
                  </a:lnTo>
                  <a:lnTo>
                    <a:pt x="2847" y="25"/>
                  </a:lnTo>
                  <a:lnTo>
                    <a:pt x="2878" y="22"/>
                  </a:lnTo>
                  <a:lnTo>
                    <a:pt x="2932" y="19"/>
                  </a:lnTo>
                  <a:lnTo>
                    <a:pt x="2987" y="15"/>
                  </a:lnTo>
                  <a:lnTo>
                    <a:pt x="3043" y="13"/>
                  </a:lnTo>
                  <a:lnTo>
                    <a:pt x="3099" y="11"/>
                  </a:lnTo>
                  <a:lnTo>
                    <a:pt x="3155" y="10"/>
                  </a:lnTo>
                  <a:lnTo>
                    <a:pt x="3212" y="9"/>
                  </a:lnTo>
                  <a:lnTo>
                    <a:pt x="3269" y="9"/>
                  </a:lnTo>
                  <a:lnTo>
                    <a:pt x="3327" y="9"/>
                  </a:lnTo>
                  <a:lnTo>
                    <a:pt x="3384" y="10"/>
                  </a:lnTo>
                  <a:lnTo>
                    <a:pt x="3442" y="12"/>
                  </a:lnTo>
                  <a:lnTo>
                    <a:pt x="3548" y="15"/>
                  </a:lnTo>
                  <a:lnTo>
                    <a:pt x="3655" y="19"/>
                  </a:lnTo>
                  <a:lnTo>
                    <a:pt x="3761" y="22"/>
                  </a:lnTo>
                  <a:lnTo>
                    <a:pt x="3869" y="24"/>
                  </a:lnTo>
                  <a:lnTo>
                    <a:pt x="3976" y="24"/>
                  </a:lnTo>
                  <a:lnTo>
                    <a:pt x="4089" y="25"/>
                  </a:lnTo>
                  <a:lnTo>
                    <a:pt x="4200" y="25"/>
                  </a:lnTo>
                  <a:lnTo>
                    <a:pt x="4312" y="25"/>
                  </a:lnTo>
                  <a:lnTo>
                    <a:pt x="4423" y="26"/>
                  </a:lnTo>
                  <a:lnTo>
                    <a:pt x="4503" y="28"/>
                  </a:lnTo>
                  <a:lnTo>
                    <a:pt x="4583" y="30"/>
                  </a:lnTo>
                  <a:lnTo>
                    <a:pt x="4661" y="33"/>
                  </a:lnTo>
                  <a:lnTo>
                    <a:pt x="4739" y="37"/>
                  </a:lnTo>
                  <a:lnTo>
                    <a:pt x="4819" y="40"/>
                  </a:lnTo>
                  <a:lnTo>
                    <a:pt x="4838" y="40"/>
                  </a:lnTo>
                  <a:lnTo>
                    <a:pt x="4857" y="40"/>
                  </a:lnTo>
                  <a:lnTo>
                    <a:pt x="4877" y="39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2" name="Freeform 350"/>
            <p:cNvSpPr>
              <a:spLocks/>
            </p:cNvSpPr>
            <p:nvPr/>
          </p:nvSpPr>
          <p:spPr bwMode="auto">
            <a:xfrm>
              <a:off x="3430" y="2888"/>
              <a:ext cx="848" cy="8"/>
            </a:xfrm>
            <a:custGeom>
              <a:avLst/>
              <a:gdLst>
                <a:gd name="T0" fmla="*/ 0 w 1695"/>
                <a:gd name="T1" fmla="*/ 1 h 16"/>
                <a:gd name="T2" fmla="*/ 1 w 1695"/>
                <a:gd name="T3" fmla="*/ 1 h 16"/>
                <a:gd name="T4" fmla="*/ 1 w 1695"/>
                <a:gd name="T5" fmla="*/ 1 h 16"/>
                <a:gd name="T6" fmla="*/ 1 w 1695"/>
                <a:gd name="T7" fmla="*/ 1 h 16"/>
                <a:gd name="T8" fmla="*/ 1 w 1695"/>
                <a:gd name="T9" fmla="*/ 1 h 16"/>
                <a:gd name="T10" fmla="*/ 1 w 1695"/>
                <a:gd name="T11" fmla="*/ 1 h 16"/>
                <a:gd name="T12" fmla="*/ 1 w 1695"/>
                <a:gd name="T13" fmla="*/ 1 h 16"/>
                <a:gd name="T14" fmla="*/ 2 w 1695"/>
                <a:gd name="T15" fmla="*/ 1 h 16"/>
                <a:gd name="T16" fmla="*/ 2 w 1695"/>
                <a:gd name="T17" fmla="*/ 1 h 16"/>
                <a:gd name="T18" fmla="*/ 2 w 1695"/>
                <a:gd name="T19" fmla="*/ 1 h 16"/>
                <a:gd name="T20" fmla="*/ 2 w 1695"/>
                <a:gd name="T21" fmla="*/ 1 h 16"/>
                <a:gd name="T22" fmla="*/ 2 w 1695"/>
                <a:gd name="T23" fmla="*/ 1 h 16"/>
                <a:gd name="T24" fmla="*/ 2 w 1695"/>
                <a:gd name="T25" fmla="*/ 1 h 16"/>
                <a:gd name="T26" fmla="*/ 3 w 1695"/>
                <a:gd name="T27" fmla="*/ 1 h 16"/>
                <a:gd name="T28" fmla="*/ 3 w 1695"/>
                <a:gd name="T29" fmla="*/ 1 h 16"/>
                <a:gd name="T30" fmla="*/ 4 w 1695"/>
                <a:gd name="T31" fmla="*/ 1 h 16"/>
                <a:gd name="T32" fmla="*/ 4 w 1695"/>
                <a:gd name="T33" fmla="*/ 1 h 16"/>
                <a:gd name="T34" fmla="*/ 5 w 1695"/>
                <a:gd name="T35" fmla="*/ 1 h 16"/>
                <a:gd name="T36" fmla="*/ 5 w 1695"/>
                <a:gd name="T37" fmla="*/ 0 h 16"/>
                <a:gd name="T38" fmla="*/ 6 w 1695"/>
                <a:gd name="T39" fmla="*/ 0 h 16"/>
                <a:gd name="T40" fmla="*/ 6 w 1695"/>
                <a:gd name="T41" fmla="*/ 0 h 16"/>
                <a:gd name="T42" fmla="*/ 10 w 1695"/>
                <a:gd name="T43" fmla="*/ 0 h 16"/>
                <a:gd name="T44" fmla="*/ 11 w 1695"/>
                <a:gd name="T45" fmla="*/ 0 h 16"/>
                <a:gd name="T46" fmla="*/ 11 w 1695"/>
                <a:gd name="T47" fmla="*/ 0 h 16"/>
                <a:gd name="T48" fmla="*/ 12 w 1695"/>
                <a:gd name="T49" fmla="*/ 0 h 16"/>
                <a:gd name="T50" fmla="*/ 12 w 1695"/>
                <a:gd name="T51" fmla="*/ 0 h 16"/>
                <a:gd name="T52" fmla="*/ 13 w 1695"/>
                <a:gd name="T53" fmla="*/ 0 h 16"/>
                <a:gd name="T54" fmla="*/ 13 w 1695"/>
                <a:gd name="T55" fmla="*/ 0 h 16"/>
                <a:gd name="T56" fmla="*/ 14 w 1695"/>
                <a:gd name="T57" fmla="*/ 1 h 16"/>
                <a:gd name="T58" fmla="*/ 14 w 1695"/>
                <a:gd name="T59" fmla="*/ 1 h 16"/>
                <a:gd name="T60" fmla="*/ 14 w 1695"/>
                <a:gd name="T61" fmla="*/ 1 h 16"/>
                <a:gd name="T62" fmla="*/ 14 w 1695"/>
                <a:gd name="T63" fmla="*/ 1 h 1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695" h="16">
                  <a:moveTo>
                    <a:pt x="0" y="15"/>
                  </a:moveTo>
                  <a:lnTo>
                    <a:pt x="16" y="14"/>
                  </a:lnTo>
                  <a:lnTo>
                    <a:pt x="33" y="14"/>
                  </a:lnTo>
                  <a:lnTo>
                    <a:pt x="49" y="14"/>
                  </a:lnTo>
                  <a:lnTo>
                    <a:pt x="70" y="15"/>
                  </a:lnTo>
                  <a:lnTo>
                    <a:pt x="90" y="15"/>
                  </a:lnTo>
                  <a:lnTo>
                    <a:pt x="111" y="16"/>
                  </a:lnTo>
                  <a:lnTo>
                    <a:pt x="131" y="16"/>
                  </a:lnTo>
                  <a:lnTo>
                    <a:pt x="155" y="15"/>
                  </a:lnTo>
                  <a:lnTo>
                    <a:pt x="179" y="13"/>
                  </a:lnTo>
                  <a:lnTo>
                    <a:pt x="204" y="10"/>
                  </a:lnTo>
                  <a:lnTo>
                    <a:pt x="227" y="7"/>
                  </a:lnTo>
                  <a:lnTo>
                    <a:pt x="251" y="4"/>
                  </a:lnTo>
                  <a:lnTo>
                    <a:pt x="312" y="1"/>
                  </a:lnTo>
                  <a:lnTo>
                    <a:pt x="375" y="1"/>
                  </a:lnTo>
                  <a:lnTo>
                    <a:pt x="437" y="1"/>
                  </a:lnTo>
                  <a:lnTo>
                    <a:pt x="500" y="1"/>
                  </a:lnTo>
                  <a:lnTo>
                    <a:pt x="563" y="1"/>
                  </a:lnTo>
                  <a:lnTo>
                    <a:pt x="625" y="0"/>
                  </a:lnTo>
                  <a:lnTo>
                    <a:pt x="688" y="0"/>
                  </a:lnTo>
                  <a:lnTo>
                    <a:pt x="752" y="0"/>
                  </a:lnTo>
                  <a:lnTo>
                    <a:pt x="1238" y="0"/>
                  </a:lnTo>
                  <a:lnTo>
                    <a:pt x="1301" y="0"/>
                  </a:lnTo>
                  <a:lnTo>
                    <a:pt x="1364" y="0"/>
                  </a:lnTo>
                  <a:lnTo>
                    <a:pt x="1427" y="0"/>
                  </a:lnTo>
                  <a:lnTo>
                    <a:pt x="1491" y="0"/>
                  </a:lnTo>
                  <a:lnTo>
                    <a:pt x="1554" y="0"/>
                  </a:lnTo>
                  <a:lnTo>
                    <a:pt x="1617" y="0"/>
                  </a:lnTo>
                  <a:lnTo>
                    <a:pt x="1679" y="1"/>
                  </a:lnTo>
                  <a:lnTo>
                    <a:pt x="1685" y="1"/>
                  </a:lnTo>
                  <a:lnTo>
                    <a:pt x="1690" y="2"/>
                  </a:lnTo>
                  <a:lnTo>
                    <a:pt x="1695" y="2"/>
                  </a:lnTo>
                </a:path>
              </a:pathLst>
            </a:custGeom>
            <a:noFill/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3" name="Line 351"/>
            <p:cNvSpPr>
              <a:spLocks noChangeShapeType="1"/>
            </p:cNvSpPr>
            <p:nvPr/>
          </p:nvSpPr>
          <p:spPr bwMode="auto">
            <a:xfrm flipV="1">
              <a:off x="1404" y="2893"/>
              <a:ext cx="57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4" name="Line 352"/>
            <p:cNvSpPr>
              <a:spLocks noChangeShapeType="1"/>
            </p:cNvSpPr>
            <p:nvPr/>
          </p:nvSpPr>
          <p:spPr bwMode="auto">
            <a:xfrm>
              <a:off x="1461" y="2893"/>
              <a:ext cx="91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5" name="Line 353"/>
            <p:cNvSpPr>
              <a:spLocks noChangeShapeType="1"/>
            </p:cNvSpPr>
            <p:nvPr/>
          </p:nvSpPr>
          <p:spPr bwMode="auto">
            <a:xfrm flipV="1">
              <a:off x="1552" y="2893"/>
              <a:ext cx="57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6" name="Line 354"/>
            <p:cNvSpPr>
              <a:spLocks noChangeShapeType="1"/>
            </p:cNvSpPr>
            <p:nvPr/>
          </p:nvSpPr>
          <p:spPr bwMode="auto">
            <a:xfrm>
              <a:off x="1609" y="2893"/>
              <a:ext cx="91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7" name="Line 355"/>
            <p:cNvSpPr>
              <a:spLocks noChangeShapeType="1"/>
            </p:cNvSpPr>
            <p:nvPr/>
          </p:nvSpPr>
          <p:spPr bwMode="auto">
            <a:xfrm flipH="1">
              <a:off x="1671" y="2893"/>
              <a:ext cx="39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8" name="Line 356"/>
            <p:cNvSpPr>
              <a:spLocks noChangeShapeType="1"/>
            </p:cNvSpPr>
            <p:nvPr/>
          </p:nvSpPr>
          <p:spPr bwMode="auto">
            <a:xfrm flipH="1">
              <a:off x="1655" y="2893"/>
              <a:ext cx="23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59" name="Line 357"/>
            <p:cNvSpPr>
              <a:spLocks noChangeShapeType="1"/>
            </p:cNvSpPr>
            <p:nvPr/>
          </p:nvSpPr>
          <p:spPr bwMode="auto">
            <a:xfrm flipH="1">
              <a:off x="1633" y="2893"/>
              <a:ext cx="15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0" name="Line 358"/>
            <p:cNvSpPr>
              <a:spLocks noChangeShapeType="1"/>
            </p:cNvSpPr>
            <p:nvPr/>
          </p:nvSpPr>
          <p:spPr bwMode="auto">
            <a:xfrm>
              <a:off x="1599" y="2906"/>
              <a:ext cx="74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1" name="Line 359"/>
            <p:cNvSpPr>
              <a:spLocks noChangeShapeType="1"/>
            </p:cNvSpPr>
            <p:nvPr/>
          </p:nvSpPr>
          <p:spPr bwMode="auto">
            <a:xfrm>
              <a:off x="1587" y="2921"/>
              <a:ext cx="56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2" name="Line 360"/>
            <p:cNvSpPr>
              <a:spLocks noChangeShapeType="1"/>
            </p:cNvSpPr>
            <p:nvPr/>
          </p:nvSpPr>
          <p:spPr bwMode="auto">
            <a:xfrm>
              <a:off x="1574" y="2938"/>
              <a:ext cx="35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3" name="Line 361"/>
            <p:cNvSpPr>
              <a:spLocks noChangeShapeType="1"/>
            </p:cNvSpPr>
            <p:nvPr/>
          </p:nvSpPr>
          <p:spPr bwMode="auto">
            <a:xfrm flipH="1">
              <a:off x="1539" y="2893"/>
              <a:ext cx="48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4" name="Line 362"/>
            <p:cNvSpPr>
              <a:spLocks noChangeShapeType="1"/>
            </p:cNvSpPr>
            <p:nvPr/>
          </p:nvSpPr>
          <p:spPr bwMode="auto">
            <a:xfrm flipH="1">
              <a:off x="1523" y="2893"/>
              <a:ext cx="38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5" name="Line 363"/>
            <p:cNvSpPr>
              <a:spLocks noChangeShapeType="1"/>
            </p:cNvSpPr>
            <p:nvPr/>
          </p:nvSpPr>
          <p:spPr bwMode="auto">
            <a:xfrm flipH="1">
              <a:off x="1507" y="2893"/>
              <a:ext cx="23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6" name="Line 364"/>
            <p:cNvSpPr>
              <a:spLocks noChangeShapeType="1"/>
            </p:cNvSpPr>
            <p:nvPr/>
          </p:nvSpPr>
          <p:spPr bwMode="auto">
            <a:xfrm flipH="1">
              <a:off x="1489" y="2893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7" name="Line 365"/>
            <p:cNvSpPr>
              <a:spLocks noChangeShapeType="1"/>
            </p:cNvSpPr>
            <p:nvPr/>
          </p:nvSpPr>
          <p:spPr bwMode="auto">
            <a:xfrm>
              <a:off x="1452" y="2905"/>
              <a:ext cx="75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8" name="Line 366"/>
            <p:cNvSpPr>
              <a:spLocks noChangeShapeType="1"/>
            </p:cNvSpPr>
            <p:nvPr/>
          </p:nvSpPr>
          <p:spPr bwMode="auto">
            <a:xfrm>
              <a:off x="1438" y="2922"/>
              <a:ext cx="56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69" name="Line 367"/>
            <p:cNvSpPr>
              <a:spLocks noChangeShapeType="1"/>
            </p:cNvSpPr>
            <p:nvPr/>
          </p:nvSpPr>
          <p:spPr bwMode="auto">
            <a:xfrm>
              <a:off x="1424" y="2940"/>
              <a:ext cx="33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0" name="Line 368"/>
            <p:cNvSpPr>
              <a:spLocks noChangeShapeType="1"/>
            </p:cNvSpPr>
            <p:nvPr/>
          </p:nvSpPr>
          <p:spPr bwMode="auto">
            <a:xfrm flipV="1">
              <a:off x="932" y="2893"/>
              <a:ext cx="58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1" name="Line 369"/>
            <p:cNvSpPr>
              <a:spLocks noChangeShapeType="1"/>
            </p:cNvSpPr>
            <p:nvPr/>
          </p:nvSpPr>
          <p:spPr bwMode="auto">
            <a:xfrm>
              <a:off x="990" y="2893"/>
              <a:ext cx="91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2" name="Line 370"/>
            <p:cNvSpPr>
              <a:spLocks noChangeShapeType="1"/>
            </p:cNvSpPr>
            <p:nvPr/>
          </p:nvSpPr>
          <p:spPr bwMode="auto">
            <a:xfrm flipV="1">
              <a:off x="1081" y="2893"/>
              <a:ext cx="56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3" name="Line 371"/>
            <p:cNvSpPr>
              <a:spLocks noChangeShapeType="1"/>
            </p:cNvSpPr>
            <p:nvPr/>
          </p:nvSpPr>
          <p:spPr bwMode="auto">
            <a:xfrm>
              <a:off x="1137" y="2893"/>
              <a:ext cx="91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4" name="Line 372"/>
            <p:cNvSpPr>
              <a:spLocks noChangeShapeType="1"/>
            </p:cNvSpPr>
            <p:nvPr/>
          </p:nvSpPr>
          <p:spPr bwMode="auto">
            <a:xfrm flipV="1">
              <a:off x="1228" y="2893"/>
              <a:ext cx="57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5" name="Line 373"/>
            <p:cNvSpPr>
              <a:spLocks noChangeShapeType="1"/>
            </p:cNvSpPr>
            <p:nvPr/>
          </p:nvSpPr>
          <p:spPr bwMode="auto">
            <a:xfrm>
              <a:off x="1285" y="2893"/>
              <a:ext cx="91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6" name="Line 374"/>
            <p:cNvSpPr>
              <a:spLocks noChangeShapeType="1"/>
            </p:cNvSpPr>
            <p:nvPr/>
          </p:nvSpPr>
          <p:spPr bwMode="auto">
            <a:xfrm flipV="1">
              <a:off x="1376" y="2893"/>
              <a:ext cx="57" cy="7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7" name="Line 375"/>
            <p:cNvSpPr>
              <a:spLocks noChangeShapeType="1"/>
            </p:cNvSpPr>
            <p:nvPr/>
          </p:nvSpPr>
          <p:spPr bwMode="auto">
            <a:xfrm flipH="1">
              <a:off x="1361" y="2893"/>
              <a:ext cx="47" cy="6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8" name="Line 376"/>
            <p:cNvSpPr>
              <a:spLocks noChangeShapeType="1"/>
            </p:cNvSpPr>
            <p:nvPr/>
          </p:nvSpPr>
          <p:spPr bwMode="auto">
            <a:xfrm flipH="1">
              <a:off x="1341" y="2893"/>
              <a:ext cx="35" cy="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79" name="Line 377"/>
            <p:cNvSpPr>
              <a:spLocks noChangeShapeType="1"/>
            </p:cNvSpPr>
            <p:nvPr/>
          </p:nvSpPr>
          <p:spPr bwMode="auto">
            <a:xfrm flipH="1">
              <a:off x="1319" y="2893"/>
              <a:ext cx="22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0" name="Line 378"/>
            <p:cNvSpPr>
              <a:spLocks noChangeShapeType="1"/>
            </p:cNvSpPr>
            <p:nvPr/>
          </p:nvSpPr>
          <p:spPr bwMode="auto">
            <a:xfrm>
              <a:off x="1276" y="2905"/>
              <a:ext cx="77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1" name="Line 379"/>
            <p:cNvSpPr>
              <a:spLocks noChangeShapeType="1"/>
            </p:cNvSpPr>
            <p:nvPr/>
          </p:nvSpPr>
          <p:spPr bwMode="auto">
            <a:xfrm>
              <a:off x="1263" y="2921"/>
              <a:ext cx="57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2" name="Line 380"/>
            <p:cNvSpPr>
              <a:spLocks noChangeShapeType="1"/>
            </p:cNvSpPr>
            <p:nvPr/>
          </p:nvSpPr>
          <p:spPr bwMode="auto">
            <a:xfrm>
              <a:off x="1250" y="2938"/>
              <a:ext cx="35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3" name="Line 381"/>
            <p:cNvSpPr>
              <a:spLocks noChangeShapeType="1"/>
            </p:cNvSpPr>
            <p:nvPr/>
          </p:nvSpPr>
          <p:spPr bwMode="auto">
            <a:xfrm flipH="1">
              <a:off x="1215" y="2893"/>
              <a:ext cx="48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4" name="Line 382"/>
            <p:cNvSpPr>
              <a:spLocks noChangeShapeType="1"/>
            </p:cNvSpPr>
            <p:nvPr/>
          </p:nvSpPr>
          <p:spPr bwMode="auto">
            <a:xfrm flipH="1">
              <a:off x="1200" y="2893"/>
              <a:ext cx="38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Line 383"/>
            <p:cNvSpPr>
              <a:spLocks noChangeShapeType="1"/>
            </p:cNvSpPr>
            <p:nvPr/>
          </p:nvSpPr>
          <p:spPr bwMode="auto">
            <a:xfrm flipH="1">
              <a:off x="1184" y="2893"/>
              <a:ext cx="23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6" name="Line 384"/>
            <p:cNvSpPr>
              <a:spLocks noChangeShapeType="1"/>
            </p:cNvSpPr>
            <p:nvPr/>
          </p:nvSpPr>
          <p:spPr bwMode="auto">
            <a:xfrm flipH="1">
              <a:off x="1162" y="2893"/>
              <a:ext cx="15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7" name="Line 385"/>
            <p:cNvSpPr>
              <a:spLocks noChangeShapeType="1"/>
            </p:cNvSpPr>
            <p:nvPr/>
          </p:nvSpPr>
          <p:spPr bwMode="auto">
            <a:xfrm>
              <a:off x="1127" y="2906"/>
              <a:ext cx="75" cy="5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8" name="Line 386"/>
            <p:cNvSpPr>
              <a:spLocks noChangeShapeType="1"/>
            </p:cNvSpPr>
            <p:nvPr/>
          </p:nvSpPr>
          <p:spPr bwMode="auto">
            <a:xfrm>
              <a:off x="1115" y="2921"/>
              <a:ext cx="56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89" name="Line 387"/>
            <p:cNvSpPr>
              <a:spLocks noChangeShapeType="1"/>
            </p:cNvSpPr>
            <p:nvPr/>
          </p:nvSpPr>
          <p:spPr bwMode="auto">
            <a:xfrm>
              <a:off x="1102" y="2938"/>
              <a:ext cx="35" cy="2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0" name="Line 388"/>
            <p:cNvSpPr>
              <a:spLocks noChangeShapeType="1"/>
            </p:cNvSpPr>
            <p:nvPr/>
          </p:nvSpPr>
          <p:spPr bwMode="auto">
            <a:xfrm flipH="1">
              <a:off x="1067" y="2893"/>
              <a:ext cx="48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1" name="Line 389"/>
            <p:cNvSpPr>
              <a:spLocks noChangeShapeType="1"/>
            </p:cNvSpPr>
            <p:nvPr/>
          </p:nvSpPr>
          <p:spPr bwMode="auto">
            <a:xfrm flipH="1">
              <a:off x="1051" y="2893"/>
              <a:ext cx="39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2" name="Line 390"/>
            <p:cNvSpPr>
              <a:spLocks noChangeShapeType="1"/>
            </p:cNvSpPr>
            <p:nvPr/>
          </p:nvSpPr>
          <p:spPr bwMode="auto">
            <a:xfrm flipH="1">
              <a:off x="1035" y="2893"/>
              <a:ext cx="24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3" name="Line 391"/>
            <p:cNvSpPr>
              <a:spLocks noChangeShapeType="1"/>
            </p:cNvSpPr>
            <p:nvPr/>
          </p:nvSpPr>
          <p:spPr bwMode="auto">
            <a:xfrm flipH="1">
              <a:off x="1017" y="2893"/>
              <a:ext cx="18" cy="2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4" name="Line 392"/>
            <p:cNvSpPr>
              <a:spLocks noChangeShapeType="1"/>
            </p:cNvSpPr>
            <p:nvPr/>
          </p:nvSpPr>
          <p:spPr bwMode="auto">
            <a:xfrm>
              <a:off x="980" y="2905"/>
              <a:ext cx="75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5" name="Line 393"/>
            <p:cNvSpPr>
              <a:spLocks noChangeShapeType="1"/>
            </p:cNvSpPr>
            <p:nvPr/>
          </p:nvSpPr>
          <p:spPr bwMode="auto">
            <a:xfrm>
              <a:off x="967" y="2922"/>
              <a:ext cx="55" cy="4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6" name="Line 394"/>
            <p:cNvSpPr>
              <a:spLocks noChangeShapeType="1"/>
            </p:cNvSpPr>
            <p:nvPr/>
          </p:nvSpPr>
          <p:spPr bwMode="auto">
            <a:xfrm>
              <a:off x="953" y="2940"/>
              <a:ext cx="32" cy="2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7" name="Line 395"/>
            <p:cNvSpPr>
              <a:spLocks noChangeShapeType="1"/>
            </p:cNvSpPr>
            <p:nvPr/>
          </p:nvSpPr>
          <p:spPr bwMode="auto">
            <a:xfrm flipV="1">
              <a:off x="2186" y="2897"/>
              <a:ext cx="57" cy="7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8" name="Line 396"/>
            <p:cNvSpPr>
              <a:spLocks noChangeShapeType="1"/>
            </p:cNvSpPr>
            <p:nvPr/>
          </p:nvSpPr>
          <p:spPr bwMode="auto">
            <a:xfrm>
              <a:off x="2243" y="2897"/>
              <a:ext cx="91" cy="7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599" name="Line 397"/>
            <p:cNvSpPr>
              <a:spLocks noChangeShapeType="1"/>
            </p:cNvSpPr>
            <p:nvPr/>
          </p:nvSpPr>
          <p:spPr bwMode="auto">
            <a:xfrm flipV="1">
              <a:off x="2334" y="2897"/>
              <a:ext cx="56" cy="7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0" name="Line 398"/>
            <p:cNvSpPr>
              <a:spLocks noChangeShapeType="1"/>
            </p:cNvSpPr>
            <p:nvPr/>
          </p:nvSpPr>
          <p:spPr bwMode="auto">
            <a:xfrm>
              <a:off x="2390" y="2897"/>
              <a:ext cx="91" cy="73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1" name="Line 399"/>
            <p:cNvSpPr>
              <a:spLocks noChangeShapeType="1"/>
            </p:cNvSpPr>
            <p:nvPr/>
          </p:nvSpPr>
          <p:spPr bwMode="auto">
            <a:xfrm flipH="1">
              <a:off x="2452" y="2897"/>
              <a:ext cx="40" cy="5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2" name="Line 400"/>
            <p:cNvSpPr>
              <a:spLocks noChangeShapeType="1"/>
            </p:cNvSpPr>
            <p:nvPr/>
          </p:nvSpPr>
          <p:spPr bwMode="auto">
            <a:xfrm flipH="1">
              <a:off x="2437" y="2897"/>
              <a:ext cx="23" cy="3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3" name="Line 401"/>
            <p:cNvSpPr>
              <a:spLocks noChangeShapeType="1"/>
            </p:cNvSpPr>
            <p:nvPr/>
          </p:nvSpPr>
          <p:spPr bwMode="auto">
            <a:xfrm flipH="1">
              <a:off x="2415" y="2897"/>
              <a:ext cx="15" cy="2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4" name="Line 402"/>
            <p:cNvSpPr>
              <a:spLocks noChangeShapeType="1"/>
            </p:cNvSpPr>
            <p:nvPr/>
          </p:nvSpPr>
          <p:spPr bwMode="auto">
            <a:xfrm>
              <a:off x="2380" y="2910"/>
              <a:ext cx="74" cy="6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5" name="Line 403"/>
            <p:cNvSpPr>
              <a:spLocks noChangeShapeType="1"/>
            </p:cNvSpPr>
            <p:nvPr/>
          </p:nvSpPr>
          <p:spPr bwMode="auto">
            <a:xfrm>
              <a:off x="2368" y="2926"/>
              <a:ext cx="56" cy="44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6" name="Line 404"/>
            <p:cNvSpPr>
              <a:spLocks noChangeShapeType="1"/>
            </p:cNvSpPr>
            <p:nvPr/>
          </p:nvSpPr>
          <p:spPr bwMode="auto">
            <a:xfrm>
              <a:off x="2355" y="2942"/>
              <a:ext cx="35" cy="28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7" name="Line 405"/>
            <p:cNvSpPr>
              <a:spLocks noChangeShapeType="1"/>
            </p:cNvSpPr>
            <p:nvPr/>
          </p:nvSpPr>
          <p:spPr bwMode="auto">
            <a:xfrm flipH="1">
              <a:off x="2320" y="2897"/>
              <a:ext cx="48" cy="6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8" name="Line 406"/>
            <p:cNvSpPr>
              <a:spLocks noChangeShapeType="1"/>
            </p:cNvSpPr>
            <p:nvPr/>
          </p:nvSpPr>
          <p:spPr bwMode="auto">
            <a:xfrm flipH="1">
              <a:off x="2304" y="2897"/>
              <a:ext cx="39" cy="49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4609" name="Line 407"/>
            <p:cNvSpPr>
              <a:spLocks noChangeShapeType="1"/>
            </p:cNvSpPr>
            <p:nvPr/>
          </p:nvSpPr>
          <p:spPr bwMode="auto">
            <a:xfrm flipH="1">
              <a:off x="2288" y="2897"/>
              <a:ext cx="24" cy="37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4236" name="Line 409"/>
          <p:cNvSpPr>
            <a:spLocks noChangeShapeType="1"/>
          </p:cNvSpPr>
          <p:nvPr/>
        </p:nvSpPr>
        <p:spPr bwMode="auto">
          <a:xfrm flipH="1">
            <a:off x="3806825" y="4598988"/>
            <a:ext cx="28575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7" name="Line 410"/>
          <p:cNvSpPr>
            <a:spLocks noChangeShapeType="1"/>
          </p:cNvSpPr>
          <p:nvPr/>
        </p:nvSpPr>
        <p:spPr bwMode="auto">
          <a:xfrm>
            <a:off x="3748088" y="4619625"/>
            <a:ext cx="119062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8" name="Line 411"/>
          <p:cNvSpPr>
            <a:spLocks noChangeShapeType="1"/>
          </p:cNvSpPr>
          <p:nvPr/>
        </p:nvSpPr>
        <p:spPr bwMode="auto">
          <a:xfrm>
            <a:off x="3727450" y="4645025"/>
            <a:ext cx="87313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9" name="Line 412"/>
          <p:cNvSpPr>
            <a:spLocks noChangeShapeType="1"/>
          </p:cNvSpPr>
          <p:nvPr/>
        </p:nvSpPr>
        <p:spPr bwMode="auto">
          <a:xfrm>
            <a:off x="3705225" y="4673600"/>
            <a:ext cx="50800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0" name="Line 413"/>
          <p:cNvSpPr>
            <a:spLocks noChangeShapeType="1"/>
          </p:cNvSpPr>
          <p:nvPr/>
        </p:nvSpPr>
        <p:spPr bwMode="auto">
          <a:xfrm flipV="1">
            <a:off x="2924175" y="4598988"/>
            <a:ext cx="90488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1" name="Line 414"/>
          <p:cNvSpPr>
            <a:spLocks noChangeShapeType="1"/>
          </p:cNvSpPr>
          <p:nvPr/>
        </p:nvSpPr>
        <p:spPr bwMode="auto">
          <a:xfrm>
            <a:off x="3014663" y="4598988"/>
            <a:ext cx="144462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2" name="Line 415"/>
          <p:cNvSpPr>
            <a:spLocks noChangeShapeType="1"/>
          </p:cNvSpPr>
          <p:nvPr/>
        </p:nvSpPr>
        <p:spPr bwMode="auto">
          <a:xfrm flipV="1">
            <a:off x="3159125" y="4598988"/>
            <a:ext cx="88900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3" name="Line 416"/>
          <p:cNvSpPr>
            <a:spLocks noChangeShapeType="1"/>
          </p:cNvSpPr>
          <p:nvPr/>
        </p:nvSpPr>
        <p:spPr bwMode="auto">
          <a:xfrm>
            <a:off x="3248025" y="4598988"/>
            <a:ext cx="146050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4" name="Line 417"/>
          <p:cNvSpPr>
            <a:spLocks noChangeShapeType="1"/>
          </p:cNvSpPr>
          <p:nvPr/>
        </p:nvSpPr>
        <p:spPr bwMode="auto">
          <a:xfrm flipV="1">
            <a:off x="3394075" y="4598988"/>
            <a:ext cx="88900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5" name="Line 418"/>
          <p:cNvSpPr>
            <a:spLocks noChangeShapeType="1"/>
          </p:cNvSpPr>
          <p:nvPr/>
        </p:nvSpPr>
        <p:spPr bwMode="auto">
          <a:xfrm>
            <a:off x="3482975" y="4598988"/>
            <a:ext cx="144463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6" name="Line 419"/>
          <p:cNvSpPr>
            <a:spLocks noChangeShapeType="1"/>
          </p:cNvSpPr>
          <p:nvPr/>
        </p:nvSpPr>
        <p:spPr bwMode="auto">
          <a:xfrm flipV="1">
            <a:off x="3627438" y="4598988"/>
            <a:ext cx="90487" cy="1158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7" name="Line 420"/>
          <p:cNvSpPr>
            <a:spLocks noChangeShapeType="1"/>
          </p:cNvSpPr>
          <p:nvPr/>
        </p:nvSpPr>
        <p:spPr bwMode="auto">
          <a:xfrm flipH="1">
            <a:off x="3603625" y="4598988"/>
            <a:ext cx="76200" cy="96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8" name="Line 421"/>
          <p:cNvSpPr>
            <a:spLocks noChangeShapeType="1"/>
          </p:cNvSpPr>
          <p:nvPr/>
        </p:nvSpPr>
        <p:spPr bwMode="auto">
          <a:xfrm flipH="1">
            <a:off x="3571875" y="4598988"/>
            <a:ext cx="55563" cy="71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9" name="Line 422"/>
          <p:cNvSpPr>
            <a:spLocks noChangeShapeType="1"/>
          </p:cNvSpPr>
          <p:nvPr/>
        </p:nvSpPr>
        <p:spPr bwMode="auto">
          <a:xfrm flipH="1">
            <a:off x="3538538" y="4598988"/>
            <a:ext cx="33337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0" name="Line 423"/>
          <p:cNvSpPr>
            <a:spLocks noChangeShapeType="1"/>
          </p:cNvSpPr>
          <p:nvPr/>
        </p:nvSpPr>
        <p:spPr bwMode="auto">
          <a:xfrm>
            <a:off x="3468688" y="4618038"/>
            <a:ext cx="122237" cy="96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1" name="Line 424"/>
          <p:cNvSpPr>
            <a:spLocks noChangeShapeType="1"/>
          </p:cNvSpPr>
          <p:nvPr/>
        </p:nvSpPr>
        <p:spPr bwMode="auto">
          <a:xfrm>
            <a:off x="3449638" y="4643438"/>
            <a:ext cx="88900" cy="71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2" name="Line 425"/>
          <p:cNvSpPr>
            <a:spLocks noChangeShapeType="1"/>
          </p:cNvSpPr>
          <p:nvPr/>
        </p:nvSpPr>
        <p:spPr bwMode="auto">
          <a:xfrm>
            <a:off x="3427413" y="4670425"/>
            <a:ext cx="55562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3" name="Line 426"/>
          <p:cNvSpPr>
            <a:spLocks noChangeShapeType="1"/>
          </p:cNvSpPr>
          <p:nvPr/>
        </p:nvSpPr>
        <p:spPr bwMode="auto">
          <a:xfrm flipH="1">
            <a:off x="3371850" y="4598988"/>
            <a:ext cx="77788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4" name="Line 427"/>
          <p:cNvSpPr>
            <a:spLocks noChangeShapeType="1"/>
          </p:cNvSpPr>
          <p:nvPr/>
        </p:nvSpPr>
        <p:spPr bwMode="auto">
          <a:xfrm flipH="1">
            <a:off x="3348038" y="4598988"/>
            <a:ext cx="61912" cy="793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5" name="Line 428"/>
          <p:cNvSpPr>
            <a:spLocks noChangeShapeType="1"/>
          </p:cNvSpPr>
          <p:nvPr/>
        </p:nvSpPr>
        <p:spPr bwMode="auto">
          <a:xfrm flipH="1">
            <a:off x="3322638" y="4598988"/>
            <a:ext cx="36512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6" name="Line 429"/>
          <p:cNvSpPr>
            <a:spLocks noChangeShapeType="1"/>
          </p:cNvSpPr>
          <p:nvPr/>
        </p:nvSpPr>
        <p:spPr bwMode="auto">
          <a:xfrm flipH="1">
            <a:off x="3287713" y="4598988"/>
            <a:ext cx="25400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7" name="Line 430"/>
          <p:cNvSpPr>
            <a:spLocks noChangeShapeType="1"/>
          </p:cNvSpPr>
          <p:nvPr/>
        </p:nvSpPr>
        <p:spPr bwMode="auto">
          <a:xfrm>
            <a:off x="3232150" y="4619625"/>
            <a:ext cx="119063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8" name="Line 431"/>
          <p:cNvSpPr>
            <a:spLocks noChangeShapeType="1"/>
          </p:cNvSpPr>
          <p:nvPr/>
        </p:nvSpPr>
        <p:spPr bwMode="auto">
          <a:xfrm>
            <a:off x="3214688" y="4645025"/>
            <a:ext cx="8890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9" name="Line 432"/>
          <p:cNvSpPr>
            <a:spLocks noChangeShapeType="1"/>
          </p:cNvSpPr>
          <p:nvPr/>
        </p:nvSpPr>
        <p:spPr bwMode="auto">
          <a:xfrm>
            <a:off x="3194050" y="4670425"/>
            <a:ext cx="53975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0" name="Line 433"/>
          <p:cNvSpPr>
            <a:spLocks noChangeShapeType="1"/>
          </p:cNvSpPr>
          <p:nvPr/>
        </p:nvSpPr>
        <p:spPr bwMode="auto">
          <a:xfrm flipH="1">
            <a:off x="3138488" y="4598988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1" name="Line 434"/>
          <p:cNvSpPr>
            <a:spLocks noChangeShapeType="1"/>
          </p:cNvSpPr>
          <p:nvPr/>
        </p:nvSpPr>
        <p:spPr bwMode="auto">
          <a:xfrm flipH="1">
            <a:off x="3113088" y="4598988"/>
            <a:ext cx="6032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2" name="Line 435"/>
          <p:cNvSpPr>
            <a:spLocks noChangeShapeType="1"/>
          </p:cNvSpPr>
          <p:nvPr/>
        </p:nvSpPr>
        <p:spPr bwMode="auto">
          <a:xfrm flipH="1">
            <a:off x="3086100" y="4598988"/>
            <a:ext cx="38100" cy="587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3" name="Line 436"/>
          <p:cNvSpPr>
            <a:spLocks noChangeShapeType="1"/>
          </p:cNvSpPr>
          <p:nvPr/>
        </p:nvSpPr>
        <p:spPr bwMode="auto">
          <a:xfrm flipH="1">
            <a:off x="3059113" y="4598988"/>
            <a:ext cx="26987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4" name="Line 437"/>
          <p:cNvSpPr>
            <a:spLocks noChangeShapeType="1"/>
          </p:cNvSpPr>
          <p:nvPr/>
        </p:nvSpPr>
        <p:spPr bwMode="auto">
          <a:xfrm>
            <a:off x="2998788" y="4619625"/>
            <a:ext cx="120650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5" name="Line 438"/>
          <p:cNvSpPr>
            <a:spLocks noChangeShapeType="1"/>
          </p:cNvSpPr>
          <p:nvPr/>
        </p:nvSpPr>
        <p:spPr bwMode="auto">
          <a:xfrm>
            <a:off x="2979738" y="4645025"/>
            <a:ext cx="85725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6" name="Line 439"/>
          <p:cNvSpPr>
            <a:spLocks noChangeShapeType="1"/>
          </p:cNvSpPr>
          <p:nvPr/>
        </p:nvSpPr>
        <p:spPr bwMode="auto">
          <a:xfrm>
            <a:off x="2955925" y="4673600"/>
            <a:ext cx="52388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7" name="Line 440"/>
          <p:cNvSpPr>
            <a:spLocks noChangeShapeType="1"/>
          </p:cNvSpPr>
          <p:nvPr/>
        </p:nvSpPr>
        <p:spPr bwMode="auto">
          <a:xfrm flipV="1">
            <a:off x="4873625" y="4587875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8" name="Line 441"/>
          <p:cNvSpPr>
            <a:spLocks noChangeShapeType="1"/>
          </p:cNvSpPr>
          <p:nvPr/>
        </p:nvSpPr>
        <p:spPr bwMode="auto">
          <a:xfrm>
            <a:off x="4964113" y="4587875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9" name="Line 442"/>
          <p:cNvSpPr>
            <a:spLocks noChangeShapeType="1"/>
          </p:cNvSpPr>
          <p:nvPr/>
        </p:nvSpPr>
        <p:spPr bwMode="auto">
          <a:xfrm flipV="1">
            <a:off x="5108575" y="4587875"/>
            <a:ext cx="8890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0" name="Line 443"/>
          <p:cNvSpPr>
            <a:spLocks noChangeShapeType="1"/>
          </p:cNvSpPr>
          <p:nvPr/>
        </p:nvSpPr>
        <p:spPr bwMode="auto">
          <a:xfrm>
            <a:off x="5197475" y="4587875"/>
            <a:ext cx="14605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1" name="Line 444"/>
          <p:cNvSpPr>
            <a:spLocks noChangeShapeType="1"/>
          </p:cNvSpPr>
          <p:nvPr/>
        </p:nvSpPr>
        <p:spPr bwMode="auto">
          <a:xfrm flipH="1">
            <a:off x="5297488" y="4587875"/>
            <a:ext cx="61912" cy="793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2" name="Line 445"/>
          <p:cNvSpPr>
            <a:spLocks noChangeShapeType="1"/>
          </p:cNvSpPr>
          <p:nvPr/>
        </p:nvSpPr>
        <p:spPr bwMode="auto">
          <a:xfrm flipH="1">
            <a:off x="5272088" y="4587875"/>
            <a:ext cx="36512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3" name="Line 446"/>
          <p:cNvSpPr>
            <a:spLocks noChangeShapeType="1"/>
          </p:cNvSpPr>
          <p:nvPr/>
        </p:nvSpPr>
        <p:spPr bwMode="auto">
          <a:xfrm flipH="1">
            <a:off x="5237163" y="4587875"/>
            <a:ext cx="23812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4" name="Line 447"/>
          <p:cNvSpPr>
            <a:spLocks noChangeShapeType="1"/>
          </p:cNvSpPr>
          <p:nvPr/>
        </p:nvSpPr>
        <p:spPr bwMode="auto">
          <a:xfrm>
            <a:off x="5181600" y="4608513"/>
            <a:ext cx="119063" cy="936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5" name="Line 448"/>
          <p:cNvSpPr>
            <a:spLocks noChangeShapeType="1"/>
          </p:cNvSpPr>
          <p:nvPr/>
        </p:nvSpPr>
        <p:spPr bwMode="auto">
          <a:xfrm>
            <a:off x="5164138" y="4632325"/>
            <a:ext cx="87312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6" name="Line 449"/>
          <p:cNvSpPr>
            <a:spLocks noChangeShapeType="1"/>
          </p:cNvSpPr>
          <p:nvPr/>
        </p:nvSpPr>
        <p:spPr bwMode="auto">
          <a:xfrm>
            <a:off x="5143500" y="4659313"/>
            <a:ext cx="53975" cy="428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7" name="Line 450"/>
          <p:cNvSpPr>
            <a:spLocks noChangeShapeType="1"/>
          </p:cNvSpPr>
          <p:nvPr/>
        </p:nvSpPr>
        <p:spPr bwMode="auto">
          <a:xfrm flipH="1">
            <a:off x="5086350" y="4587875"/>
            <a:ext cx="77788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8" name="Line 451"/>
          <p:cNvSpPr>
            <a:spLocks noChangeShapeType="1"/>
          </p:cNvSpPr>
          <p:nvPr/>
        </p:nvSpPr>
        <p:spPr bwMode="auto">
          <a:xfrm flipH="1">
            <a:off x="5060950" y="4587875"/>
            <a:ext cx="61913" cy="777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9" name="Line 452"/>
          <p:cNvSpPr>
            <a:spLocks noChangeShapeType="1"/>
          </p:cNvSpPr>
          <p:nvPr/>
        </p:nvSpPr>
        <p:spPr bwMode="auto">
          <a:xfrm flipH="1">
            <a:off x="5035550" y="4587875"/>
            <a:ext cx="38100" cy="587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0" name="Line 453"/>
          <p:cNvSpPr>
            <a:spLocks noChangeShapeType="1"/>
          </p:cNvSpPr>
          <p:nvPr/>
        </p:nvSpPr>
        <p:spPr bwMode="auto">
          <a:xfrm flipH="1">
            <a:off x="5008563" y="4587875"/>
            <a:ext cx="269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1" name="Line 454"/>
          <p:cNvSpPr>
            <a:spLocks noChangeShapeType="1"/>
          </p:cNvSpPr>
          <p:nvPr/>
        </p:nvSpPr>
        <p:spPr bwMode="auto">
          <a:xfrm>
            <a:off x="4948238" y="4606925"/>
            <a:ext cx="119062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2" name="Line 455"/>
          <p:cNvSpPr>
            <a:spLocks noChangeShapeType="1"/>
          </p:cNvSpPr>
          <p:nvPr/>
        </p:nvSpPr>
        <p:spPr bwMode="auto">
          <a:xfrm>
            <a:off x="4929188" y="4633913"/>
            <a:ext cx="85725" cy="682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3" name="Line 456"/>
          <p:cNvSpPr>
            <a:spLocks noChangeShapeType="1"/>
          </p:cNvSpPr>
          <p:nvPr/>
        </p:nvSpPr>
        <p:spPr bwMode="auto">
          <a:xfrm>
            <a:off x="4905375" y="4662488"/>
            <a:ext cx="52388" cy="39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4" name="Line 457"/>
          <p:cNvSpPr>
            <a:spLocks noChangeShapeType="1"/>
          </p:cNvSpPr>
          <p:nvPr/>
        </p:nvSpPr>
        <p:spPr bwMode="auto">
          <a:xfrm flipV="1">
            <a:off x="4125913" y="4587875"/>
            <a:ext cx="8890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5" name="Line 458"/>
          <p:cNvSpPr>
            <a:spLocks noChangeShapeType="1"/>
          </p:cNvSpPr>
          <p:nvPr/>
        </p:nvSpPr>
        <p:spPr bwMode="auto">
          <a:xfrm>
            <a:off x="4214813" y="4587875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6" name="Line 459"/>
          <p:cNvSpPr>
            <a:spLocks noChangeShapeType="1"/>
          </p:cNvSpPr>
          <p:nvPr/>
        </p:nvSpPr>
        <p:spPr bwMode="auto">
          <a:xfrm flipV="1">
            <a:off x="4359275" y="4587875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7" name="Line 460"/>
          <p:cNvSpPr>
            <a:spLocks noChangeShapeType="1"/>
          </p:cNvSpPr>
          <p:nvPr/>
        </p:nvSpPr>
        <p:spPr bwMode="auto">
          <a:xfrm>
            <a:off x="4449763" y="4587875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8" name="Line 461"/>
          <p:cNvSpPr>
            <a:spLocks noChangeShapeType="1"/>
          </p:cNvSpPr>
          <p:nvPr/>
        </p:nvSpPr>
        <p:spPr bwMode="auto">
          <a:xfrm flipV="1">
            <a:off x="4594225" y="4587875"/>
            <a:ext cx="8890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9" name="Line 462"/>
          <p:cNvSpPr>
            <a:spLocks noChangeShapeType="1"/>
          </p:cNvSpPr>
          <p:nvPr/>
        </p:nvSpPr>
        <p:spPr bwMode="auto">
          <a:xfrm>
            <a:off x="4683125" y="4587875"/>
            <a:ext cx="14605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0" name="Line 463"/>
          <p:cNvSpPr>
            <a:spLocks noChangeShapeType="1"/>
          </p:cNvSpPr>
          <p:nvPr/>
        </p:nvSpPr>
        <p:spPr bwMode="auto">
          <a:xfrm flipV="1">
            <a:off x="4829175" y="4587875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1" name="Line 464"/>
          <p:cNvSpPr>
            <a:spLocks noChangeShapeType="1"/>
          </p:cNvSpPr>
          <p:nvPr/>
        </p:nvSpPr>
        <p:spPr bwMode="auto">
          <a:xfrm flipH="1">
            <a:off x="4805363" y="4587875"/>
            <a:ext cx="74612" cy="96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2" name="Line 465"/>
          <p:cNvSpPr>
            <a:spLocks noChangeShapeType="1"/>
          </p:cNvSpPr>
          <p:nvPr/>
        </p:nvSpPr>
        <p:spPr bwMode="auto">
          <a:xfrm flipH="1">
            <a:off x="4773613" y="4587875"/>
            <a:ext cx="55562" cy="71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3" name="Line 466"/>
          <p:cNvSpPr>
            <a:spLocks noChangeShapeType="1"/>
          </p:cNvSpPr>
          <p:nvPr/>
        </p:nvSpPr>
        <p:spPr bwMode="auto">
          <a:xfrm flipH="1">
            <a:off x="4738688" y="4587875"/>
            <a:ext cx="34925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4" name="Line 467"/>
          <p:cNvSpPr>
            <a:spLocks noChangeShapeType="1"/>
          </p:cNvSpPr>
          <p:nvPr/>
        </p:nvSpPr>
        <p:spPr bwMode="auto">
          <a:xfrm>
            <a:off x="4668838" y="4606925"/>
            <a:ext cx="122237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5" name="Line 468"/>
          <p:cNvSpPr>
            <a:spLocks noChangeShapeType="1"/>
          </p:cNvSpPr>
          <p:nvPr/>
        </p:nvSpPr>
        <p:spPr bwMode="auto">
          <a:xfrm>
            <a:off x="4649788" y="4632325"/>
            <a:ext cx="904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6" name="Line 469"/>
          <p:cNvSpPr>
            <a:spLocks noChangeShapeType="1"/>
          </p:cNvSpPr>
          <p:nvPr/>
        </p:nvSpPr>
        <p:spPr bwMode="auto">
          <a:xfrm>
            <a:off x="4629150" y="4659313"/>
            <a:ext cx="53975" cy="428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7" name="Line 470"/>
          <p:cNvSpPr>
            <a:spLocks noChangeShapeType="1"/>
          </p:cNvSpPr>
          <p:nvPr/>
        </p:nvSpPr>
        <p:spPr bwMode="auto">
          <a:xfrm flipH="1">
            <a:off x="4573588" y="4587875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8" name="Line 471"/>
          <p:cNvSpPr>
            <a:spLocks noChangeShapeType="1"/>
          </p:cNvSpPr>
          <p:nvPr/>
        </p:nvSpPr>
        <p:spPr bwMode="auto">
          <a:xfrm flipH="1">
            <a:off x="4548188" y="4587875"/>
            <a:ext cx="61912" cy="793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9" name="Line 472"/>
          <p:cNvSpPr>
            <a:spLocks noChangeShapeType="1"/>
          </p:cNvSpPr>
          <p:nvPr/>
        </p:nvSpPr>
        <p:spPr bwMode="auto">
          <a:xfrm flipH="1">
            <a:off x="4524375" y="4587875"/>
            <a:ext cx="34925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0" name="Line 473"/>
          <p:cNvSpPr>
            <a:spLocks noChangeShapeType="1"/>
          </p:cNvSpPr>
          <p:nvPr/>
        </p:nvSpPr>
        <p:spPr bwMode="auto">
          <a:xfrm flipH="1">
            <a:off x="4487863" y="4587875"/>
            <a:ext cx="25400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1" name="Line 474"/>
          <p:cNvSpPr>
            <a:spLocks noChangeShapeType="1"/>
          </p:cNvSpPr>
          <p:nvPr/>
        </p:nvSpPr>
        <p:spPr bwMode="auto">
          <a:xfrm>
            <a:off x="4432300" y="4608513"/>
            <a:ext cx="119063" cy="936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2" name="Line 475"/>
          <p:cNvSpPr>
            <a:spLocks noChangeShapeType="1"/>
          </p:cNvSpPr>
          <p:nvPr/>
        </p:nvSpPr>
        <p:spPr bwMode="auto">
          <a:xfrm>
            <a:off x="4414838" y="4632325"/>
            <a:ext cx="8890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3" name="Line 476"/>
          <p:cNvSpPr>
            <a:spLocks noChangeShapeType="1"/>
          </p:cNvSpPr>
          <p:nvPr/>
        </p:nvSpPr>
        <p:spPr bwMode="auto">
          <a:xfrm>
            <a:off x="4394200" y="4659313"/>
            <a:ext cx="53975" cy="428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4" name="Line 477"/>
          <p:cNvSpPr>
            <a:spLocks noChangeShapeType="1"/>
          </p:cNvSpPr>
          <p:nvPr/>
        </p:nvSpPr>
        <p:spPr bwMode="auto">
          <a:xfrm flipH="1">
            <a:off x="4338638" y="4587875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5" name="Line 478"/>
          <p:cNvSpPr>
            <a:spLocks noChangeShapeType="1"/>
          </p:cNvSpPr>
          <p:nvPr/>
        </p:nvSpPr>
        <p:spPr bwMode="auto">
          <a:xfrm flipH="1">
            <a:off x="4313238" y="4587875"/>
            <a:ext cx="60325" cy="777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6" name="Line 479"/>
          <p:cNvSpPr>
            <a:spLocks noChangeShapeType="1"/>
          </p:cNvSpPr>
          <p:nvPr/>
        </p:nvSpPr>
        <p:spPr bwMode="auto">
          <a:xfrm flipH="1">
            <a:off x="4286250" y="4587875"/>
            <a:ext cx="39688" cy="587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7" name="Line 480"/>
          <p:cNvSpPr>
            <a:spLocks noChangeShapeType="1"/>
          </p:cNvSpPr>
          <p:nvPr/>
        </p:nvSpPr>
        <p:spPr bwMode="auto">
          <a:xfrm flipH="1">
            <a:off x="4259263" y="4587875"/>
            <a:ext cx="26987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8" name="Line 481"/>
          <p:cNvSpPr>
            <a:spLocks noChangeShapeType="1"/>
          </p:cNvSpPr>
          <p:nvPr/>
        </p:nvSpPr>
        <p:spPr bwMode="auto">
          <a:xfrm>
            <a:off x="4198938" y="4606925"/>
            <a:ext cx="120650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9" name="Line 482"/>
          <p:cNvSpPr>
            <a:spLocks noChangeShapeType="1"/>
          </p:cNvSpPr>
          <p:nvPr/>
        </p:nvSpPr>
        <p:spPr bwMode="auto">
          <a:xfrm>
            <a:off x="4179888" y="4633913"/>
            <a:ext cx="87312" cy="682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0" name="Line 483"/>
          <p:cNvSpPr>
            <a:spLocks noChangeShapeType="1"/>
          </p:cNvSpPr>
          <p:nvPr/>
        </p:nvSpPr>
        <p:spPr bwMode="auto">
          <a:xfrm>
            <a:off x="4157663" y="4662488"/>
            <a:ext cx="50800" cy="396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1" name="Line 484"/>
          <p:cNvSpPr>
            <a:spLocks noChangeShapeType="1"/>
          </p:cNvSpPr>
          <p:nvPr/>
        </p:nvSpPr>
        <p:spPr bwMode="auto">
          <a:xfrm flipV="1">
            <a:off x="6080125" y="4605338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2" name="Line 485"/>
          <p:cNvSpPr>
            <a:spLocks noChangeShapeType="1"/>
          </p:cNvSpPr>
          <p:nvPr/>
        </p:nvSpPr>
        <p:spPr bwMode="auto">
          <a:xfrm>
            <a:off x="6170613" y="4605338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3" name="Line 486"/>
          <p:cNvSpPr>
            <a:spLocks noChangeShapeType="1"/>
          </p:cNvSpPr>
          <p:nvPr/>
        </p:nvSpPr>
        <p:spPr bwMode="auto">
          <a:xfrm flipV="1">
            <a:off x="6315075" y="4605338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4" name="Line 487"/>
          <p:cNvSpPr>
            <a:spLocks noChangeShapeType="1"/>
          </p:cNvSpPr>
          <p:nvPr/>
        </p:nvSpPr>
        <p:spPr bwMode="auto">
          <a:xfrm>
            <a:off x="6405563" y="4605338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5" name="Line 488"/>
          <p:cNvSpPr>
            <a:spLocks noChangeShapeType="1"/>
          </p:cNvSpPr>
          <p:nvPr/>
        </p:nvSpPr>
        <p:spPr bwMode="auto">
          <a:xfrm flipH="1">
            <a:off x="6505575" y="4605338"/>
            <a:ext cx="60325" cy="793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6" name="Line 489"/>
          <p:cNvSpPr>
            <a:spLocks noChangeShapeType="1"/>
          </p:cNvSpPr>
          <p:nvPr/>
        </p:nvSpPr>
        <p:spPr bwMode="auto">
          <a:xfrm flipH="1">
            <a:off x="6478588" y="4605338"/>
            <a:ext cx="38100" cy="46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7" name="Line 490"/>
          <p:cNvSpPr>
            <a:spLocks noChangeShapeType="1"/>
          </p:cNvSpPr>
          <p:nvPr/>
        </p:nvSpPr>
        <p:spPr bwMode="auto">
          <a:xfrm flipH="1">
            <a:off x="6443663" y="4605338"/>
            <a:ext cx="25400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8" name="Line 491"/>
          <p:cNvSpPr>
            <a:spLocks noChangeShapeType="1"/>
          </p:cNvSpPr>
          <p:nvPr/>
        </p:nvSpPr>
        <p:spPr bwMode="auto">
          <a:xfrm>
            <a:off x="6389688" y="4627563"/>
            <a:ext cx="117475" cy="920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9" name="Line 492"/>
          <p:cNvSpPr>
            <a:spLocks noChangeShapeType="1"/>
          </p:cNvSpPr>
          <p:nvPr/>
        </p:nvSpPr>
        <p:spPr bwMode="auto">
          <a:xfrm>
            <a:off x="6370638" y="4649788"/>
            <a:ext cx="8890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0" name="Line 493"/>
          <p:cNvSpPr>
            <a:spLocks noChangeShapeType="1"/>
          </p:cNvSpPr>
          <p:nvPr/>
        </p:nvSpPr>
        <p:spPr bwMode="auto">
          <a:xfrm>
            <a:off x="6350000" y="4676775"/>
            <a:ext cx="55563" cy="42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1" name="Line 494"/>
          <p:cNvSpPr>
            <a:spLocks noChangeShapeType="1"/>
          </p:cNvSpPr>
          <p:nvPr/>
        </p:nvSpPr>
        <p:spPr bwMode="auto">
          <a:xfrm flipH="1">
            <a:off x="6294438" y="4605338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2" name="Line 495"/>
          <p:cNvSpPr>
            <a:spLocks noChangeShapeType="1"/>
          </p:cNvSpPr>
          <p:nvPr/>
        </p:nvSpPr>
        <p:spPr bwMode="auto">
          <a:xfrm flipH="1">
            <a:off x="6269038" y="4605338"/>
            <a:ext cx="61912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3" name="Line 496"/>
          <p:cNvSpPr>
            <a:spLocks noChangeShapeType="1"/>
          </p:cNvSpPr>
          <p:nvPr/>
        </p:nvSpPr>
        <p:spPr bwMode="auto">
          <a:xfrm flipH="1">
            <a:off x="6243638" y="4605338"/>
            <a:ext cx="36512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4" name="Line 497"/>
          <p:cNvSpPr>
            <a:spLocks noChangeShapeType="1"/>
          </p:cNvSpPr>
          <p:nvPr/>
        </p:nvSpPr>
        <p:spPr bwMode="auto">
          <a:xfrm flipH="1">
            <a:off x="6215063" y="4605338"/>
            <a:ext cx="28575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5" name="Line 498"/>
          <p:cNvSpPr>
            <a:spLocks noChangeShapeType="1"/>
          </p:cNvSpPr>
          <p:nvPr/>
        </p:nvSpPr>
        <p:spPr bwMode="auto">
          <a:xfrm>
            <a:off x="6156325" y="4625975"/>
            <a:ext cx="119063" cy="936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6" name="Line 499"/>
          <p:cNvSpPr>
            <a:spLocks noChangeShapeType="1"/>
          </p:cNvSpPr>
          <p:nvPr/>
        </p:nvSpPr>
        <p:spPr bwMode="auto">
          <a:xfrm>
            <a:off x="6135688" y="4651375"/>
            <a:ext cx="87312" cy="682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7" name="Line 500"/>
          <p:cNvSpPr>
            <a:spLocks noChangeShapeType="1"/>
          </p:cNvSpPr>
          <p:nvPr/>
        </p:nvSpPr>
        <p:spPr bwMode="auto">
          <a:xfrm>
            <a:off x="6113463" y="4679950"/>
            <a:ext cx="50800" cy="396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8" name="Line 501"/>
          <p:cNvSpPr>
            <a:spLocks noChangeShapeType="1"/>
          </p:cNvSpPr>
          <p:nvPr/>
        </p:nvSpPr>
        <p:spPr bwMode="auto">
          <a:xfrm flipV="1">
            <a:off x="5332413" y="4605338"/>
            <a:ext cx="90487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9" name="Line 502"/>
          <p:cNvSpPr>
            <a:spLocks noChangeShapeType="1"/>
          </p:cNvSpPr>
          <p:nvPr/>
        </p:nvSpPr>
        <p:spPr bwMode="auto">
          <a:xfrm>
            <a:off x="5422900" y="4605338"/>
            <a:ext cx="144463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0" name="Line 503"/>
          <p:cNvSpPr>
            <a:spLocks noChangeShapeType="1"/>
          </p:cNvSpPr>
          <p:nvPr/>
        </p:nvSpPr>
        <p:spPr bwMode="auto">
          <a:xfrm flipV="1">
            <a:off x="5567363" y="4605338"/>
            <a:ext cx="8890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1" name="Line 504"/>
          <p:cNvSpPr>
            <a:spLocks noChangeShapeType="1"/>
          </p:cNvSpPr>
          <p:nvPr/>
        </p:nvSpPr>
        <p:spPr bwMode="auto">
          <a:xfrm>
            <a:off x="5656263" y="4605338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2" name="Line 505"/>
          <p:cNvSpPr>
            <a:spLocks noChangeShapeType="1"/>
          </p:cNvSpPr>
          <p:nvPr/>
        </p:nvSpPr>
        <p:spPr bwMode="auto">
          <a:xfrm flipV="1">
            <a:off x="5800725" y="4605338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3" name="Line 506"/>
          <p:cNvSpPr>
            <a:spLocks noChangeShapeType="1"/>
          </p:cNvSpPr>
          <p:nvPr/>
        </p:nvSpPr>
        <p:spPr bwMode="auto">
          <a:xfrm>
            <a:off x="5891213" y="4605338"/>
            <a:ext cx="144462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4" name="Line 507"/>
          <p:cNvSpPr>
            <a:spLocks noChangeShapeType="1"/>
          </p:cNvSpPr>
          <p:nvPr/>
        </p:nvSpPr>
        <p:spPr bwMode="auto">
          <a:xfrm flipV="1">
            <a:off x="6035675" y="4605338"/>
            <a:ext cx="904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5" name="Line 508"/>
          <p:cNvSpPr>
            <a:spLocks noChangeShapeType="1"/>
          </p:cNvSpPr>
          <p:nvPr/>
        </p:nvSpPr>
        <p:spPr bwMode="auto">
          <a:xfrm flipH="1">
            <a:off x="6011863" y="4605338"/>
            <a:ext cx="74612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6" name="Line 509"/>
          <p:cNvSpPr>
            <a:spLocks noChangeShapeType="1"/>
          </p:cNvSpPr>
          <p:nvPr/>
        </p:nvSpPr>
        <p:spPr bwMode="auto">
          <a:xfrm flipH="1">
            <a:off x="5980113" y="4605338"/>
            <a:ext cx="55562" cy="714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7" name="Line 510"/>
          <p:cNvSpPr>
            <a:spLocks noChangeShapeType="1"/>
          </p:cNvSpPr>
          <p:nvPr/>
        </p:nvSpPr>
        <p:spPr bwMode="auto">
          <a:xfrm flipH="1">
            <a:off x="5946775" y="4605338"/>
            <a:ext cx="33338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8" name="Line 511"/>
          <p:cNvSpPr>
            <a:spLocks noChangeShapeType="1"/>
          </p:cNvSpPr>
          <p:nvPr/>
        </p:nvSpPr>
        <p:spPr bwMode="auto">
          <a:xfrm>
            <a:off x="5876925" y="4622800"/>
            <a:ext cx="122238" cy="968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9" name="Line 512"/>
          <p:cNvSpPr>
            <a:spLocks noChangeShapeType="1"/>
          </p:cNvSpPr>
          <p:nvPr/>
        </p:nvSpPr>
        <p:spPr bwMode="auto">
          <a:xfrm>
            <a:off x="5856288" y="4649788"/>
            <a:ext cx="904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0" name="Line 513"/>
          <p:cNvSpPr>
            <a:spLocks noChangeShapeType="1"/>
          </p:cNvSpPr>
          <p:nvPr/>
        </p:nvSpPr>
        <p:spPr bwMode="auto">
          <a:xfrm>
            <a:off x="5835650" y="4676775"/>
            <a:ext cx="55563" cy="42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1" name="Line 514"/>
          <p:cNvSpPr>
            <a:spLocks noChangeShapeType="1"/>
          </p:cNvSpPr>
          <p:nvPr/>
        </p:nvSpPr>
        <p:spPr bwMode="auto">
          <a:xfrm flipH="1">
            <a:off x="5780088" y="4605338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2" name="Line 515"/>
          <p:cNvSpPr>
            <a:spLocks noChangeShapeType="1"/>
          </p:cNvSpPr>
          <p:nvPr/>
        </p:nvSpPr>
        <p:spPr bwMode="auto">
          <a:xfrm flipH="1">
            <a:off x="5756275" y="4605338"/>
            <a:ext cx="61913" cy="793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3" name="Line 516"/>
          <p:cNvSpPr>
            <a:spLocks noChangeShapeType="1"/>
          </p:cNvSpPr>
          <p:nvPr/>
        </p:nvSpPr>
        <p:spPr bwMode="auto">
          <a:xfrm flipH="1">
            <a:off x="5730875" y="4605338"/>
            <a:ext cx="36513" cy="46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4" name="Line 517"/>
          <p:cNvSpPr>
            <a:spLocks noChangeShapeType="1"/>
          </p:cNvSpPr>
          <p:nvPr/>
        </p:nvSpPr>
        <p:spPr bwMode="auto">
          <a:xfrm flipH="1">
            <a:off x="5695950" y="4605338"/>
            <a:ext cx="23813" cy="317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5" name="Line 518"/>
          <p:cNvSpPr>
            <a:spLocks noChangeShapeType="1"/>
          </p:cNvSpPr>
          <p:nvPr/>
        </p:nvSpPr>
        <p:spPr bwMode="auto">
          <a:xfrm>
            <a:off x="5640388" y="4627563"/>
            <a:ext cx="119062" cy="920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6" name="Line 519"/>
          <p:cNvSpPr>
            <a:spLocks noChangeShapeType="1"/>
          </p:cNvSpPr>
          <p:nvPr/>
        </p:nvSpPr>
        <p:spPr bwMode="auto">
          <a:xfrm>
            <a:off x="5621338" y="4649788"/>
            <a:ext cx="90487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7" name="Line 520"/>
          <p:cNvSpPr>
            <a:spLocks noChangeShapeType="1"/>
          </p:cNvSpPr>
          <p:nvPr/>
        </p:nvSpPr>
        <p:spPr bwMode="auto">
          <a:xfrm>
            <a:off x="5600700" y="4676775"/>
            <a:ext cx="55563" cy="428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8" name="Line 521"/>
          <p:cNvSpPr>
            <a:spLocks noChangeShapeType="1"/>
          </p:cNvSpPr>
          <p:nvPr/>
        </p:nvSpPr>
        <p:spPr bwMode="auto">
          <a:xfrm flipH="1">
            <a:off x="5545138" y="4605338"/>
            <a:ext cx="76200" cy="984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9" name="Line 522"/>
          <p:cNvSpPr>
            <a:spLocks noChangeShapeType="1"/>
          </p:cNvSpPr>
          <p:nvPr/>
        </p:nvSpPr>
        <p:spPr bwMode="auto">
          <a:xfrm flipH="1">
            <a:off x="5519738" y="4605338"/>
            <a:ext cx="61912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0" name="Line 523"/>
          <p:cNvSpPr>
            <a:spLocks noChangeShapeType="1"/>
          </p:cNvSpPr>
          <p:nvPr/>
        </p:nvSpPr>
        <p:spPr bwMode="auto">
          <a:xfrm flipH="1">
            <a:off x="5494338" y="4605338"/>
            <a:ext cx="38100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1" name="Line 524"/>
          <p:cNvSpPr>
            <a:spLocks noChangeShapeType="1"/>
          </p:cNvSpPr>
          <p:nvPr/>
        </p:nvSpPr>
        <p:spPr bwMode="auto">
          <a:xfrm flipH="1">
            <a:off x="5467350" y="4605338"/>
            <a:ext cx="26988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2" name="Line 525"/>
          <p:cNvSpPr>
            <a:spLocks noChangeShapeType="1"/>
          </p:cNvSpPr>
          <p:nvPr/>
        </p:nvSpPr>
        <p:spPr bwMode="auto">
          <a:xfrm>
            <a:off x="5407025" y="4625975"/>
            <a:ext cx="120650" cy="936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3" name="Line 526"/>
          <p:cNvSpPr>
            <a:spLocks noChangeShapeType="1"/>
          </p:cNvSpPr>
          <p:nvPr/>
        </p:nvSpPr>
        <p:spPr bwMode="auto">
          <a:xfrm>
            <a:off x="5386388" y="4651375"/>
            <a:ext cx="87312" cy="682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4" name="Line 527"/>
          <p:cNvSpPr>
            <a:spLocks noChangeShapeType="1"/>
          </p:cNvSpPr>
          <p:nvPr/>
        </p:nvSpPr>
        <p:spPr bwMode="auto">
          <a:xfrm>
            <a:off x="5364163" y="4679950"/>
            <a:ext cx="50800" cy="396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5" name="Line 528"/>
          <p:cNvSpPr>
            <a:spLocks noChangeShapeType="1"/>
          </p:cNvSpPr>
          <p:nvPr/>
        </p:nvSpPr>
        <p:spPr bwMode="auto">
          <a:xfrm flipV="1">
            <a:off x="6524625" y="4602163"/>
            <a:ext cx="88900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6" name="Line 529"/>
          <p:cNvSpPr>
            <a:spLocks noChangeShapeType="1"/>
          </p:cNvSpPr>
          <p:nvPr/>
        </p:nvSpPr>
        <p:spPr bwMode="auto">
          <a:xfrm>
            <a:off x="6613525" y="4602163"/>
            <a:ext cx="144463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7" name="Line 530"/>
          <p:cNvSpPr>
            <a:spLocks noChangeShapeType="1"/>
          </p:cNvSpPr>
          <p:nvPr/>
        </p:nvSpPr>
        <p:spPr bwMode="auto">
          <a:xfrm flipV="1">
            <a:off x="6757988" y="4602163"/>
            <a:ext cx="90487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8" name="Line 531"/>
          <p:cNvSpPr>
            <a:spLocks noChangeShapeType="1"/>
          </p:cNvSpPr>
          <p:nvPr/>
        </p:nvSpPr>
        <p:spPr bwMode="auto">
          <a:xfrm>
            <a:off x="6848475" y="4602163"/>
            <a:ext cx="144463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9" name="Line 532"/>
          <p:cNvSpPr>
            <a:spLocks noChangeShapeType="1"/>
          </p:cNvSpPr>
          <p:nvPr/>
        </p:nvSpPr>
        <p:spPr bwMode="auto">
          <a:xfrm flipV="1">
            <a:off x="6992938" y="4714875"/>
            <a:ext cx="158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0" name="Line 533"/>
          <p:cNvSpPr>
            <a:spLocks noChangeShapeType="1"/>
          </p:cNvSpPr>
          <p:nvPr/>
        </p:nvSpPr>
        <p:spPr bwMode="auto">
          <a:xfrm flipH="1">
            <a:off x="6972300" y="4672013"/>
            <a:ext cx="22225" cy="26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1" name="Line 534"/>
          <p:cNvSpPr>
            <a:spLocks noChangeShapeType="1"/>
          </p:cNvSpPr>
          <p:nvPr/>
        </p:nvSpPr>
        <p:spPr bwMode="auto">
          <a:xfrm flipH="1">
            <a:off x="6948488" y="4619625"/>
            <a:ext cx="46037" cy="60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2" name="Line 535"/>
          <p:cNvSpPr>
            <a:spLocks noChangeShapeType="1"/>
          </p:cNvSpPr>
          <p:nvPr/>
        </p:nvSpPr>
        <p:spPr bwMode="auto">
          <a:xfrm flipH="1">
            <a:off x="6923088" y="4602163"/>
            <a:ext cx="36512" cy="46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3" name="Line 536"/>
          <p:cNvSpPr>
            <a:spLocks noChangeShapeType="1"/>
          </p:cNvSpPr>
          <p:nvPr/>
        </p:nvSpPr>
        <p:spPr bwMode="auto">
          <a:xfrm flipH="1">
            <a:off x="6886575" y="4602163"/>
            <a:ext cx="25400" cy="301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4" name="Line 537"/>
          <p:cNvSpPr>
            <a:spLocks noChangeShapeType="1"/>
          </p:cNvSpPr>
          <p:nvPr/>
        </p:nvSpPr>
        <p:spPr bwMode="auto">
          <a:xfrm>
            <a:off x="6832600" y="4622800"/>
            <a:ext cx="117475" cy="936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5" name="Line 538"/>
          <p:cNvSpPr>
            <a:spLocks noChangeShapeType="1"/>
          </p:cNvSpPr>
          <p:nvPr/>
        </p:nvSpPr>
        <p:spPr bwMode="auto">
          <a:xfrm>
            <a:off x="6813550" y="4646613"/>
            <a:ext cx="88900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6" name="Line 539"/>
          <p:cNvSpPr>
            <a:spLocks noChangeShapeType="1"/>
          </p:cNvSpPr>
          <p:nvPr/>
        </p:nvSpPr>
        <p:spPr bwMode="auto">
          <a:xfrm>
            <a:off x="6792913" y="4672013"/>
            <a:ext cx="55562" cy="444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7" name="Line 540"/>
          <p:cNvSpPr>
            <a:spLocks noChangeShapeType="1"/>
          </p:cNvSpPr>
          <p:nvPr/>
        </p:nvSpPr>
        <p:spPr bwMode="auto">
          <a:xfrm flipH="1">
            <a:off x="6737350" y="4602163"/>
            <a:ext cx="76200" cy="968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8" name="Line 541"/>
          <p:cNvSpPr>
            <a:spLocks noChangeShapeType="1"/>
          </p:cNvSpPr>
          <p:nvPr/>
        </p:nvSpPr>
        <p:spPr bwMode="auto">
          <a:xfrm flipH="1">
            <a:off x="6711950" y="4602163"/>
            <a:ext cx="6032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9" name="Line 542"/>
          <p:cNvSpPr>
            <a:spLocks noChangeShapeType="1"/>
          </p:cNvSpPr>
          <p:nvPr/>
        </p:nvSpPr>
        <p:spPr bwMode="auto">
          <a:xfrm flipH="1">
            <a:off x="6686550" y="4602163"/>
            <a:ext cx="38100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0" name="Line 543"/>
          <p:cNvSpPr>
            <a:spLocks noChangeShapeType="1"/>
          </p:cNvSpPr>
          <p:nvPr/>
        </p:nvSpPr>
        <p:spPr bwMode="auto">
          <a:xfrm flipH="1">
            <a:off x="6657975" y="4602163"/>
            <a:ext cx="28575" cy="349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1" name="Line 544"/>
          <p:cNvSpPr>
            <a:spLocks noChangeShapeType="1"/>
          </p:cNvSpPr>
          <p:nvPr/>
        </p:nvSpPr>
        <p:spPr bwMode="auto">
          <a:xfrm>
            <a:off x="6599238" y="4621213"/>
            <a:ext cx="119062" cy="952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2" name="Line 545"/>
          <p:cNvSpPr>
            <a:spLocks noChangeShapeType="1"/>
          </p:cNvSpPr>
          <p:nvPr/>
        </p:nvSpPr>
        <p:spPr bwMode="auto">
          <a:xfrm>
            <a:off x="6578600" y="4646613"/>
            <a:ext cx="87313" cy="69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3" name="Line 546"/>
          <p:cNvSpPr>
            <a:spLocks noChangeShapeType="1"/>
          </p:cNvSpPr>
          <p:nvPr/>
        </p:nvSpPr>
        <p:spPr bwMode="auto">
          <a:xfrm>
            <a:off x="6556375" y="4675188"/>
            <a:ext cx="50800" cy="412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4" name="Line 547"/>
          <p:cNvSpPr>
            <a:spLocks noChangeShapeType="1"/>
          </p:cNvSpPr>
          <p:nvPr/>
        </p:nvSpPr>
        <p:spPr bwMode="auto">
          <a:xfrm flipH="1">
            <a:off x="1327150" y="4592638"/>
            <a:ext cx="35401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5" name="Line 548"/>
          <p:cNvSpPr>
            <a:spLocks noChangeShapeType="1"/>
          </p:cNvSpPr>
          <p:nvPr/>
        </p:nvSpPr>
        <p:spPr bwMode="auto">
          <a:xfrm>
            <a:off x="1408113" y="1812925"/>
            <a:ext cx="1587" cy="27797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6" name="Line 549"/>
          <p:cNvSpPr>
            <a:spLocks noChangeShapeType="1"/>
          </p:cNvSpPr>
          <p:nvPr/>
        </p:nvSpPr>
        <p:spPr bwMode="auto">
          <a:xfrm flipH="1" flipV="1">
            <a:off x="1377950" y="4232275"/>
            <a:ext cx="30163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7" name="Line 550"/>
          <p:cNvSpPr>
            <a:spLocks noChangeShapeType="1"/>
          </p:cNvSpPr>
          <p:nvPr/>
        </p:nvSpPr>
        <p:spPr bwMode="auto">
          <a:xfrm flipV="1">
            <a:off x="1408113" y="423227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8" name="Line 551"/>
          <p:cNvSpPr>
            <a:spLocks noChangeShapeType="1"/>
          </p:cNvSpPr>
          <p:nvPr/>
        </p:nvSpPr>
        <p:spPr bwMode="auto">
          <a:xfrm flipH="1" flipV="1">
            <a:off x="1377950" y="4232275"/>
            <a:ext cx="30163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9" name="Line 552"/>
          <p:cNvSpPr>
            <a:spLocks noChangeShapeType="1"/>
          </p:cNvSpPr>
          <p:nvPr/>
        </p:nvSpPr>
        <p:spPr bwMode="auto">
          <a:xfrm flipV="1">
            <a:off x="1408113" y="423227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0" name="Line 553"/>
          <p:cNvSpPr>
            <a:spLocks noChangeShapeType="1"/>
          </p:cNvSpPr>
          <p:nvPr/>
        </p:nvSpPr>
        <p:spPr bwMode="auto">
          <a:xfrm>
            <a:off x="1408113" y="181292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1" name="Line 554"/>
          <p:cNvSpPr>
            <a:spLocks noChangeShapeType="1"/>
          </p:cNvSpPr>
          <p:nvPr/>
        </p:nvSpPr>
        <p:spPr bwMode="auto">
          <a:xfrm flipH="1">
            <a:off x="1376363" y="181292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2" name="Line 555"/>
          <p:cNvSpPr>
            <a:spLocks noChangeShapeType="1"/>
          </p:cNvSpPr>
          <p:nvPr/>
        </p:nvSpPr>
        <p:spPr bwMode="auto">
          <a:xfrm>
            <a:off x="1408113" y="181292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3" name="Line 556"/>
          <p:cNvSpPr>
            <a:spLocks noChangeShapeType="1"/>
          </p:cNvSpPr>
          <p:nvPr/>
        </p:nvSpPr>
        <p:spPr bwMode="auto">
          <a:xfrm flipH="1">
            <a:off x="1376363" y="1812925"/>
            <a:ext cx="31750" cy="3603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4" name="Line 557"/>
          <p:cNvSpPr>
            <a:spLocks noChangeShapeType="1"/>
          </p:cNvSpPr>
          <p:nvPr/>
        </p:nvSpPr>
        <p:spPr bwMode="auto">
          <a:xfrm>
            <a:off x="6926263" y="3487738"/>
            <a:ext cx="269875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5" name="Line 558"/>
          <p:cNvSpPr>
            <a:spLocks noChangeShapeType="1"/>
          </p:cNvSpPr>
          <p:nvPr/>
        </p:nvSpPr>
        <p:spPr bwMode="auto">
          <a:xfrm>
            <a:off x="7058025" y="4586288"/>
            <a:ext cx="176213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6" name="Line 559"/>
          <p:cNvSpPr>
            <a:spLocks noChangeShapeType="1"/>
          </p:cNvSpPr>
          <p:nvPr/>
        </p:nvSpPr>
        <p:spPr bwMode="auto">
          <a:xfrm>
            <a:off x="7123113" y="3487738"/>
            <a:ext cx="1587" cy="10985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7" name="Line 560"/>
          <p:cNvSpPr>
            <a:spLocks noChangeShapeType="1"/>
          </p:cNvSpPr>
          <p:nvPr/>
        </p:nvSpPr>
        <p:spPr bwMode="auto">
          <a:xfrm flipH="1" flipV="1">
            <a:off x="7091363" y="4227513"/>
            <a:ext cx="31750" cy="358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8" name="Line 561"/>
          <p:cNvSpPr>
            <a:spLocks noChangeShapeType="1"/>
          </p:cNvSpPr>
          <p:nvPr/>
        </p:nvSpPr>
        <p:spPr bwMode="auto">
          <a:xfrm flipV="1">
            <a:off x="7123113" y="4227513"/>
            <a:ext cx="31750" cy="358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9" name="Line 562"/>
          <p:cNvSpPr>
            <a:spLocks noChangeShapeType="1"/>
          </p:cNvSpPr>
          <p:nvPr/>
        </p:nvSpPr>
        <p:spPr bwMode="auto">
          <a:xfrm flipH="1" flipV="1">
            <a:off x="7091363" y="4227513"/>
            <a:ext cx="31750" cy="358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0" name="Line 563"/>
          <p:cNvSpPr>
            <a:spLocks noChangeShapeType="1"/>
          </p:cNvSpPr>
          <p:nvPr/>
        </p:nvSpPr>
        <p:spPr bwMode="auto">
          <a:xfrm flipV="1">
            <a:off x="7123113" y="4227513"/>
            <a:ext cx="31750" cy="358775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1" name="Line 564"/>
          <p:cNvSpPr>
            <a:spLocks noChangeShapeType="1"/>
          </p:cNvSpPr>
          <p:nvPr/>
        </p:nvSpPr>
        <p:spPr bwMode="auto">
          <a:xfrm>
            <a:off x="7123113" y="3487738"/>
            <a:ext cx="31750" cy="360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2" name="Line 565"/>
          <p:cNvSpPr>
            <a:spLocks noChangeShapeType="1"/>
          </p:cNvSpPr>
          <p:nvPr/>
        </p:nvSpPr>
        <p:spPr bwMode="auto">
          <a:xfrm flipH="1">
            <a:off x="7091363" y="3487738"/>
            <a:ext cx="31750" cy="360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3" name="Line 566"/>
          <p:cNvSpPr>
            <a:spLocks noChangeShapeType="1"/>
          </p:cNvSpPr>
          <p:nvPr/>
        </p:nvSpPr>
        <p:spPr bwMode="auto">
          <a:xfrm>
            <a:off x="7123113" y="3487738"/>
            <a:ext cx="31750" cy="360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4" name="Line 567"/>
          <p:cNvSpPr>
            <a:spLocks noChangeShapeType="1"/>
          </p:cNvSpPr>
          <p:nvPr/>
        </p:nvSpPr>
        <p:spPr bwMode="auto">
          <a:xfrm flipH="1">
            <a:off x="7091363" y="3487738"/>
            <a:ext cx="31750" cy="3603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5" name="Line 568"/>
          <p:cNvSpPr>
            <a:spLocks noChangeShapeType="1"/>
          </p:cNvSpPr>
          <p:nvPr/>
        </p:nvSpPr>
        <p:spPr bwMode="auto">
          <a:xfrm flipV="1">
            <a:off x="6834188" y="2660650"/>
            <a:ext cx="1587" cy="41116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6" name="Line 569"/>
          <p:cNvSpPr>
            <a:spLocks noChangeShapeType="1"/>
          </p:cNvSpPr>
          <p:nvPr/>
        </p:nvSpPr>
        <p:spPr bwMode="auto">
          <a:xfrm flipH="1">
            <a:off x="6756400" y="2660650"/>
            <a:ext cx="777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7" name="Line 570"/>
          <p:cNvSpPr>
            <a:spLocks noChangeShapeType="1"/>
          </p:cNvSpPr>
          <p:nvPr/>
        </p:nvSpPr>
        <p:spPr bwMode="auto">
          <a:xfrm flipH="1">
            <a:off x="6832600" y="4546600"/>
            <a:ext cx="1588" cy="76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8" name="Line 571"/>
          <p:cNvSpPr>
            <a:spLocks noChangeShapeType="1"/>
          </p:cNvSpPr>
          <p:nvPr/>
        </p:nvSpPr>
        <p:spPr bwMode="auto">
          <a:xfrm flipH="1">
            <a:off x="6756400" y="4622800"/>
            <a:ext cx="762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9" name="Line 572"/>
          <p:cNvSpPr>
            <a:spLocks noChangeShapeType="1"/>
          </p:cNvSpPr>
          <p:nvPr/>
        </p:nvSpPr>
        <p:spPr bwMode="auto">
          <a:xfrm flipH="1">
            <a:off x="5313363" y="4362450"/>
            <a:ext cx="333375" cy="642938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0" name="Freeform 573"/>
          <p:cNvSpPr>
            <a:spLocks/>
          </p:cNvSpPr>
          <p:nvPr/>
        </p:nvSpPr>
        <p:spPr bwMode="auto">
          <a:xfrm>
            <a:off x="5522913" y="4362450"/>
            <a:ext cx="123825" cy="196850"/>
          </a:xfrm>
          <a:custGeom>
            <a:avLst/>
            <a:gdLst>
              <a:gd name="T0" fmla="*/ 0 w 157"/>
              <a:gd name="T1" fmla="*/ 2147483647 h 247"/>
              <a:gd name="T2" fmla="*/ 2147483647 w 157"/>
              <a:gd name="T3" fmla="*/ 0 h 247"/>
              <a:gd name="T4" fmla="*/ 2147483647 w 157"/>
              <a:gd name="T5" fmla="*/ 2147483647 h 247"/>
              <a:gd name="T6" fmla="*/ 0 w 157"/>
              <a:gd name="T7" fmla="*/ 2147483647 h 24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7" h="247">
                <a:moveTo>
                  <a:pt x="0" y="208"/>
                </a:moveTo>
                <a:lnTo>
                  <a:pt x="157" y="0"/>
                </a:lnTo>
                <a:lnTo>
                  <a:pt x="76" y="247"/>
                </a:lnTo>
                <a:lnTo>
                  <a:pt x="0" y="20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1" name="Line 574"/>
          <p:cNvSpPr>
            <a:spLocks noChangeShapeType="1"/>
          </p:cNvSpPr>
          <p:nvPr/>
        </p:nvSpPr>
        <p:spPr bwMode="auto">
          <a:xfrm flipH="1">
            <a:off x="4702175" y="5005388"/>
            <a:ext cx="611188" cy="1587"/>
          </a:xfrm>
          <a:prstGeom prst="line">
            <a:avLst/>
          </a:prstGeom>
          <a:noFill/>
          <a:ln w="22225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2" name="Line 575"/>
          <p:cNvSpPr>
            <a:spLocks noChangeShapeType="1"/>
          </p:cNvSpPr>
          <p:nvPr/>
        </p:nvSpPr>
        <p:spPr bwMode="auto">
          <a:xfrm>
            <a:off x="6834188" y="2867025"/>
            <a:ext cx="269875" cy="298450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3" name="Freeform 576"/>
          <p:cNvSpPr>
            <a:spLocks/>
          </p:cNvSpPr>
          <p:nvPr/>
        </p:nvSpPr>
        <p:spPr bwMode="auto">
          <a:xfrm>
            <a:off x="6834188" y="2867025"/>
            <a:ext cx="161925" cy="173038"/>
          </a:xfrm>
          <a:custGeom>
            <a:avLst/>
            <a:gdLst>
              <a:gd name="T0" fmla="*/ 2147483647 w 204"/>
              <a:gd name="T1" fmla="*/ 2147483647 h 219"/>
              <a:gd name="T2" fmla="*/ 0 w 204"/>
              <a:gd name="T3" fmla="*/ 0 h 219"/>
              <a:gd name="T4" fmla="*/ 2147483647 w 204"/>
              <a:gd name="T5" fmla="*/ 2147483647 h 219"/>
              <a:gd name="T6" fmla="*/ 2147483647 w 204"/>
              <a:gd name="T7" fmla="*/ 2147483647 h 2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04" h="219">
                <a:moveTo>
                  <a:pt x="140" y="219"/>
                </a:moveTo>
                <a:lnTo>
                  <a:pt x="0" y="0"/>
                </a:lnTo>
                <a:lnTo>
                  <a:pt x="204" y="162"/>
                </a:lnTo>
                <a:lnTo>
                  <a:pt x="140" y="21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4" name="Line 577"/>
          <p:cNvSpPr>
            <a:spLocks noChangeShapeType="1"/>
          </p:cNvSpPr>
          <p:nvPr/>
        </p:nvSpPr>
        <p:spPr bwMode="auto">
          <a:xfrm>
            <a:off x="7104063" y="3165475"/>
            <a:ext cx="609600" cy="1588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5" name="Line 578"/>
          <p:cNvSpPr>
            <a:spLocks noChangeShapeType="1"/>
          </p:cNvSpPr>
          <p:nvPr/>
        </p:nvSpPr>
        <p:spPr bwMode="auto">
          <a:xfrm flipH="1">
            <a:off x="1187450" y="1812925"/>
            <a:ext cx="4953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6" name="Line 579"/>
          <p:cNvSpPr>
            <a:spLocks noChangeShapeType="1"/>
          </p:cNvSpPr>
          <p:nvPr/>
        </p:nvSpPr>
        <p:spPr bwMode="auto">
          <a:xfrm flipV="1">
            <a:off x="5202238" y="3035300"/>
            <a:ext cx="106362" cy="371475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7" name="Freeform 580"/>
          <p:cNvSpPr>
            <a:spLocks/>
          </p:cNvSpPr>
          <p:nvPr/>
        </p:nvSpPr>
        <p:spPr bwMode="auto">
          <a:xfrm>
            <a:off x="5202238" y="3200400"/>
            <a:ext cx="87312" cy="206375"/>
          </a:xfrm>
          <a:custGeom>
            <a:avLst/>
            <a:gdLst>
              <a:gd name="T0" fmla="*/ 2147483647 w 111"/>
              <a:gd name="T1" fmla="*/ 2147483647 h 259"/>
              <a:gd name="T2" fmla="*/ 0 w 111"/>
              <a:gd name="T3" fmla="*/ 2147483647 h 259"/>
              <a:gd name="T4" fmla="*/ 2147483647 w 111"/>
              <a:gd name="T5" fmla="*/ 0 h 259"/>
              <a:gd name="T6" fmla="*/ 2147483647 w 111"/>
              <a:gd name="T7" fmla="*/ 2147483647 h 2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1" h="259">
                <a:moveTo>
                  <a:pt x="111" y="25"/>
                </a:moveTo>
                <a:lnTo>
                  <a:pt x="0" y="259"/>
                </a:lnTo>
                <a:lnTo>
                  <a:pt x="30" y="0"/>
                </a:lnTo>
                <a:lnTo>
                  <a:pt x="111" y="2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8" name="Text Box 581"/>
          <p:cNvSpPr txBox="1">
            <a:spLocks noChangeArrowheads="1"/>
          </p:cNvSpPr>
          <p:nvPr/>
        </p:nvSpPr>
        <p:spPr bwMode="auto">
          <a:xfrm rot="-5400000">
            <a:off x="1018381" y="2974182"/>
            <a:ext cx="4460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 b="1">
                <a:latin typeface="Arial" charset="0"/>
              </a:rPr>
              <a:t>5.5 m</a:t>
            </a:r>
          </a:p>
          <a:p>
            <a:r>
              <a:rPr lang="en-CA" altLang="en-US" sz="800" b="1">
                <a:latin typeface="Arial" charset="0"/>
              </a:rPr>
              <a:t> MAX</a:t>
            </a:r>
            <a:endParaRPr lang="en-US" altLang="en-US" sz="800" b="1">
              <a:latin typeface="Arial" charset="0"/>
            </a:endParaRPr>
          </a:p>
        </p:txBody>
      </p:sp>
      <p:sp>
        <p:nvSpPr>
          <p:cNvPr id="44409" name="Text Box 582"/>
          <p:cNvSpPr txBox="1">
            <a:spLocks noChangeArrowheads="1"/>
          </p:cNvSpPr>
          <p:nvPr/>
        </p:nvSpPr>
        <p:spPr bwMode="auto">
          <a:xfrm rot="-5400000">
            <a:off x="7100094" y="3850482"/>
            <a:ext cx="446087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800" b="1">
                <a:latin typeface="Arial" charset="0"/>
              </a:rPr>
              <a:t>2.5 m</a:t>
            </a:r>
          </a:p>
          <a:p>
            <a:r>
              <a:rPr lang="en-CA" altLang="en-US" sz="800" b="1">
                <a:latin typeface="Arial" charset="0"/>
              </a:rPr>
              <a:t> MAX</a:t>
            </a:r>
            <a:endParaRPr lang="en-US" altLang="en-US" sz="800" b="1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>
                <a:latin typeface="+mj-lt"/>
              </a:rPr>
              <a:t>Substructure Elements</a:t>
            </a:r>
          </a:p>
        </p:txBody>
      </p:sp>
      <p:sp>
        <p:nvSpPr>
          <p:cNvPr id="260100" name="Text Box 4"/>
          <p:cNvSpPr txBox="1">
            <a:spLocks noChangeArrowheads="1"/>
          </p:cNvSpPr>
          <p:nvPr/>
        </p:nvSpPr>
        <p:spPr bwMode="auto">
          <a:xfrm>
            <a:off x="561975" y="5362575"/>
            <a:ext cx="8205788" cy="400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CA" sz="2000" b="1" dirty="0">
                <a:latin typeface="+mj-lt"/>
              </a:rPr>
              <a:t>SC PRECAST GIRDER BRIDGE WITH STEEL SUBSTRUCTURE  PIER (ELEVATION)</a:t>
            </a:r>
          </a:p>
        </p:txBody>
      </p:sp>
      <p:sp>
        <p:nvSpPr>
          <p:cNvPr id="45060" name="Rectangle 8"/>
          <p:cNvSpPr>
            <a:spLocks noChangeArrowheads="1"/>
          </p:cNvSpPr>
          <p:nvPr/>
        </p:nvSpPr>
        <p:spPr bwMode="auto">
          <a:xfrm>
            <a:off x="5926138" y="3903663"/>
            <a:ext cx="154622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GALVANIZED STEEL CAP</a:t>
            </a:r>
            <a:endParaRPr lang="en-US" altLang="en-US"/>
          </a:p>
        </p:txBody>
      </p:sp>
      <p:sp>
        <p:nvSpPr>
          <p:cNvPr id="45061" name="Rectangle 9"/>
          <p:cNvSpPr>
            <a:spLocks noChangeArrowheads="1"/>
          </p:cNvSpPr>
          <p:nvPr/>
        </p:nvSpPr>
        <p:spPr bwMode="auto">
          <a:xfrm>
            <a:off x="5926138" y="4030663"/>
            <a:ext cx="1938337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2 - HP 310 X 94 C/W STIFFENER</a:t>
            </a:r>
            <a:endParaRPr lang="en-US" altLang="en-US"/>
          </a:p>
        </p:txBody>
      </p:sp>
      <p:sp>
        <p:nvSpPr>
          <p:cNvPr id="45062" name="Rectangle 10"/>
          <p:cNvSpPr>
            <a:spLocks noChangeArrowheads="1"/>
          </p:cNvSpPr>
          <p:nvPr/>
        </p:nvSpPr>
        <p:spPr bwMode="auto">
          <a:xfrm>
            <a:off x="5926138" y="4159250"/>
            <a:ext cx="488950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PLATES</a:t>
            </a:r>
            <a:endParaRPr lang="en-US" altLang="en-US"/>
          </a:p>
        </p:txBody>
      </p:sp>
      <p:sp>
        <p:nvSpPr>
          <p:cNvPr id="45063" name="Freeform 11"/>
          <p:cNvSpPr>
            <a:spLocks/>
          </p:cNvSpPr>
          <p:nvPr/>
        </p:nvSpPr>
        <p:spPr bwMode="auto">
          <a:xfrm>
            <a:off x="3808413" y="3165475"/>
            <a:ext cx="547687" cy="50800"/>
          </a:xfrm>
          <a:custGeom>
            <a:avLst/>
            <a:gdLst>
              <a:gd name="T0" fmla="*/ 0 w 1036"/>
              <a:gd name="T1" fmla="*/ 2147483647 h 95"/>
              <a:gd name="T2" fmla="*/ 2147483647 w 1036"/>
              <a:gd name="T3" fmla="*/ 2147483647 h 95"/>
              <a:gd name="T4" fmla="*/ 2147483647 w 1036"/>
              <a:gd name="T5" fmla="*/ 0 h 95"/>
              <a:gd name="T6" fmla="*/ 2147483647 w 1036"/>
              <a:gd name="T7" fmla="*/ 0 h 95"/>
              <a:gd name="T8" fmla="*/ 0 w 1036"/>
              <a:gd name="T9" fmla="*/ 0 h 95"/>
              <a:gd name="T10" fmla="*/ 0 w 1036"/>
              <a:gd name="T11" fmla="*/ 2147483647 h 9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36" h="95">
                <a:moveTo>
                  <a:pt x="0" y="95"/>
                </a:moveTo>
                <a:lnTo>
                  <a:pt x="1036" y="95"/>
                </a:lnTo>
                <a:lnTo>
                  <a:pt x="1036" y="0"/>
                </a:lnTo>
                <a:lnTo>
                  <a:pt x="472" y="0"/>
                </a:lnTo>
                <a:lnTo>
                  <a:pt x="0" y="0"/>
                </a:lnTo>
                <a:lnTo>
                  <a:pt x="0" y="95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4" name="Freeform 12"/>
          <p:cNvSpPr>
            <a:spLocks/>
          </p:cNvSpPr>
          <p:nvPr/>
        </p:nvSpPr>
        <p:spPr bwMode="auto">
          <a:xfrm>
            <a:off x="3711575" y="3216275"/>
            <a:ext cx="644525" cy="966788"/>
          </a:xfrm>
          <a:custGeom>
            <a:avLst/>
            <a:gdLst>
              <a:gd name="T0" fmla="*/ 0 w 1219"/>
              <a:gd name="T1" fmla="*/ 0 h 1829"/>
              <a:gd name="T2" fmla="*/ 2147483647 w 1219"/>
              <a:gd name="T3" fmla="*/ 0 h 1829"/>
              <a:gd name="T4" fmla="*/ 2147483647 w 1219"/>
              <a:gd name="T5" fmla="*/ 2147483647 h 1829"/>
              <a:gd name="T6" fmla="*/ 2147483647 w 1219"/>
              <a:gd name="T7" fmla="*/ 2147483647 h 1829"/>
              <a:gd name="T8" fmla="*/ 2147483647 w 1219"/>
              <a:gd name="T9" fmla="*/ 2147483647 h 1829"/>
              <a:gd name="T10" fmla="*/ 2147483647 w 1219"/>
              <a:gd name="T11" fmla="*/ 2147483647 h 1829"/>
              <a:gd name="T12" fmla="*/ 2147483647 w 1219"/>
              <a:gd name="T13" fmla="*/ 2147483647 h 1829"/>
              <a:gd name="T14" fmla="*/ 2147483647 w 1219"/>
              <a:gd name="T15" fmla="*/ 2147483647 h 1829"/>
              <a:gd name="T16" fmla="*/ 2147483647 w 1219"/>
              <a:gd name="T17" fmla="*/ 2147483647 h 1829"/>
              <a:gd name="T18" fmla="*/ 0 w 1219"/>
              <a:gd name="T19" fmla="*/ 2147483647 h 1829"/>
              <a:gd name="T20" fmla="*/ 0 w 1219"/>
              <a:gd name="T21" fmla="*/ 2147483647 h 1829"/>
              <a:gd name="T22" fmla="*/ 2147483647 w 1219"/>
              <a:gd name="T23" fmla="*/ 2147483647 h 1829"/>
              <a:gd name="T24" fmla="*/ 2147483647 w 1219"/>
              <a:gd name="T25" fmla="*/ 2147483647 h 1829"/>
              <a:gd name="T26" fmla="*/ 2147483647 w 1219"/>
              <a:gd name="T27" fmla="*/ 2147483647 h 1829"/>
              <a:gd name="T28" fmla="*/ 2147483647 w 1219"/>
              <a:gd name="T29" fmla="*/ 2147483647 h 1829"/>
              <a:gd name="T30" fmla="*/ 2147483647 w 1219"/>
              <a:gd name="T31" fmla="*/ 2147483647 h 1829"/>
              <a:gd name="T32" fmla="*/ 2147483647 w 1219"/>
              <a:gd name="T33" fmla="*/ 2147483647 h 1829"/>
              <a:gd name="T34" fmla="*/ 2147483647 w 1219"/>
              <a:gd name="T35" fmla="*/ 2147483647 h 1829"/>
              <a:gd name="T36" fmla="*/ 0 w 1219"/>
              <a:gd name="T37" fmla="*/ 2147483647 h 1829"/>
              <a:gd name="T38" fmla="*/ 0 w 1219"/>
              <a:gd name="T39" fmla="*/ 0 h 182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19" h="1829">
                <a:moveTo>
                  <a:pt x="0" y="0"/>
                </a:moveTo>
                <a:lnTo>
                  <a:pt x="1219" y="0"/>
                </a:lnTo>
                <a:lnTo>
                  <a:pt x="1219" y="91"/>
                </a:lnTo>
                <a:lnTo>
                  <a:pt x="693" y="91"/>
                </a:lnTo>
                <a:lnTo>
                  <a:pt x="655" y="127"/>
                </a:lnTo>
                <a:lnTo>
                  <a:pt x="655" y="1700"/>
                </a:lnTo>
                <a:lnTo>
                  <a:pt x="693" y="1738"/>
                </a:lnTo>
                <a:lnTo>
                  <a:pt x="1219" y="1738"/>
                </a:lnTo>
                <a:lnTo>
                  <a:pt x="1219" y="1829"/>
                </a:lnTo>
                <a:lnTo>
                  <a:pt x="0" y="1829"/>
                </a:lnTo>
                <a:lnTo>
                  <a:pt x="0" y="1738"/>
                </a:lnTo>
                <a:lnTo>
                  <a:pt x="528" y="1738"/>
                </a:lnTo>
                <a:lnTo>
                  <a:pt x="564" y="1700"/>
                </a:lnTo>
                <a:lnTo>
                  <a:pt x="564" y="1649"/>
                </a:lnTo>
                <a:lnTo>
                  <a:pt x="567" y="1646"/>
                </a:lnTo>
                <a:lnTo>
                  <a:pt x="564" y="1646"/>
                </a:lnTo>
                <a:lnTo>
                  <a:pt x="564" y="127"/>
                </a:lnTo>
                <a:lnTo>
                  <a:pt x="528" y="91"/>
                </a:lnTo>
                <a:lnTo>
                  <a:pt x="0" y="91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5" name="Rectangle 13"/>
          <p:cNvSpPr>
            <a:spLocks noChangeArrowheads="1"/>
          </p:cNvSpPr>
          <p:nvPr/>
        </p:nvSpPr>
        <p:spPr bwMode="auto">
          <a:xfrm>
            <a:off x="4195763" y="3216275"/>
            <a:ext cx="31750" cy="47625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066" name="Rectangle 14"/>
          <p:cNvSpPr>
            <a:spLocks noChangeArrowheads="1"/>
          </p:cNvSpPr>
          <p:nvPr/>
        </p:nvSpPr>
        <p:spPr bwMode="auto">
          <a:xfrm>
            <a:off x="4162425" y="3216275"/>
            <a:ext cx="33338" cy="47625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067" name="Line 15"/>
          <p:cNvSpPr>
            <a:spLocks noChangeShapeType="1"/>
          </p:cNvSpPr>
          <p:nvPr/>
        </p:nvSpPr>
        <p:spPr bwMode="auto">
          <a:xfrm>
            <a:off x="3711575" y="3216275"/>
            <a:ext cx="6445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8" name="Line 16"/>
          <p:cNvSpPr>
            <a:spLocks noChangeShapeType="1"/>
          </p:cNvSpPr>
          <p:nvPr/>
        </p:nvSpPr>
        <p:spPr bwMode="auto">
          <a:xfrm>
            <a:off x="3711575" y="3216275"/>
            <a:ext cx="1588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69" name="Freeform 17"/>
          <p:cNvSpPr>
            <a:spLocks/>
          </p:cNvSpPr>
          <p:nvPr/>
        </p:nvSpPr>
        <p:spPr bwMode="auto">
          <a:xfrm>
            <a:off x="4057650" y="4183063"/>
            <a:ext cx="596900" cy="1127125"/>
          </a:xfrm>
          <a:custGeom>
            <a:avLst/>
            <a:gdLst>
              <a:gd name="T0" fmla="*/ 2147483647 w 1128"/>
              <a:gd name="T1" fmla="*/ 2147483647 h 2128"/>
              <a:gd name="T2" fmla="*/ 2147483647 w 1128"/>
              <a:gd name="T3" fmla="*/ 2147483647 h 2128"/>
              <a:gd name="T4" fmla="*/ 2147483647 w 1128"/>
              <a:gd name="T5" fmla="*/ 2147483647 h 2128"/>
              <a:gd name="T6" fmla="*/ 2147483647 w 1128"/>
              <a:gd name="T7" fmla="*/ 2147483647 h 2128"/>
              <a:gd name="T8" fmla="*/ 2147483647 w 1128"/>
              <a:gd name="T9" fmla="*/ 2147483647 h 2128"/>
              <a:gd name="T10" fmla="*/ 2147483647 w 1128"/>
              <a:gd name="T11" fmla="*/ 2147483647 h 2128"/>
              <a:gd name="T12" fmla="*/ 2147483647 w 1128"/>
              <a:gd name="T13" fmla="*/ 2147483647 h 2128"/>
              <a:gd name="T14" fmla="*/ 2147483647 w 1128"/>
              <a:gd name="T15" fmla="*/ 2147483647 h 2128"/>
              <a:gd name="T16" fmla="*/ 2147483647 w 1128"/>
              <a:gd name="T17" fmla="*/ 2147483647 h 2128"/>
              <a:gd name="T18" fmla="*/ 2147483647 w 1128"/>
              <a:gd name="T19" fmla="*/ 2147483647 h 2128"/>
              <a:gd name="T20" fmla="*/ 2147483647 w 1128"/>
              <a:gd name="T21" fmla="*/ 2147483647 h 2128"/>
              <a:gd name="T22" fmla="*/ 2147483647 w 1128"/>
              <a:gd name="T23" fmla="*/ 2147483647 h 2128"/>
              <a:gd name="T24" fmla="*/ 2147483647 w 1128"/>
              <a:gd name="T25" fmla="*/ 2147483647 h 2128"/>
              <a:gd name="T26" fmla="*/ 2147483647 w 1128"/>
              <a:gd name="T27" fmla="*/ 2147483647 h 2128"/>
              <a:gd name="T28" fmla="*/ 2147483647 w 1128"/>
              <a:gd name="T29" fmla="*/ 2147483647 h 2128"/>
              <a:gd name="T30" fmla="*/ 2147483647 w 1128"/>
              <a:gd name="T31" fmla="*/ 2147483647 h 2128"/>
              <a:gd name="T32" fmla="*/ 2147483647 w 1128"/>
              <a:gd name="T33" fmla="*/ 2147483647 h 2128"/>
              <a:gd name="T34" fmla="*/ 2147483647 w 1128"/>
              <a:gd name="T35" fmla="*/ 2147483647 h 2128"/>
              <a:gd name="T36" fmla="*/ 2147483647 w 1128"/>
              <a:gd name="T37" fmla="*/ 2147483647 h 2128"/>
              <a:gd name="T38" fmla="*/ 2147483647 w 1128"/>
              <a:gd name="T39" fmla="*/ 2147483647 h 2128"/>
              <a:gd name="T40" fmla="*/ 2147483647 w 1128"/>
              <a:gd name="T41" fmla="*/ 2147483647 h 2128"/>
              <a:gd name="T42" fmla="*/ 2147483647 w 1128"/>
              <a:gd name="T43" fmla="*/ 2147483647 h 2128"/>
              <a:gd name="T44" fmla="*/ 2147483647 w 1128"/>
              <a:gd name="T45" fmla="*/ 2147483647 h 2128"/>
              <a:gd name="T46" fmla="*/ 2147483647 w 1128"/>
              <a:gd name="T47" fmla="*/ 2147483647 h 2128"/>
              <a:gd name="T48" fmla="*/ 2147483647 w 1128"/>
              <a:gd name="T49" fmla="*/ 2147483647 h 2128"/>
              <a:gd name="T50" fmla="*/ 2147483647 w 1128"/>
              <a:gd name="T51" fmla="*/ 2147483647 h 2128"/>
              <a:gd name="T52" fmla="*/ 2147483647 w 1128"/>
              <a:gd name="T53" fmla="*/ 2147483647 h 2128"/>
              <a:gd name="T54" fmla="*/ 2147483647 w 1128"/>
              <a:gd name="T55" fmla="*/ 2147483647 h 2128"/>
              <a:gd name="T56" fmla="*/ 2147483647 w 1128"/>
              <a:gd name="T57" fmla="*/ 2147483647 h 2128"/>
              <a:gd name="T58" fmla="*/ 2147483647 w 1128"/>
              <a:gd name="T59" fmla="*/ 2147483647 h 2128"/>
              <a:gd name="T60" fmla="*/ 2147483647 w 1128"/>
              <a:gd name="T61" fmla="*/ 2147483647 h 2128"/>
              <a:gd name="T62" fmla="*/ 2147483647 w 1128"/>
              <a:gd name="T63" fmla="*/ 2147483647 h 2128"/>
              <a:gd name="T64" fmla="*/ 2147483647 w 1128"/>
              <a:gd name="T65" fmla="*/ 2147483647 h 2128"/>
              <a:gd name="T66" fmla="*/ 0 w 1128"/>
              <a:gd name="T67" fmla="*/ 2147483647 h 2128"/>
              <a:gd name="T68" fmla="*/ 2147483647 w 1128"/>
              <a:gd name="T69" fmla="*/ 0 h 212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28" h="2128">
                <a:moveTo>
                  <a:pt x="1128" y="0"/>
                </a:moveTo>
                <a:lnTo>
                  <a:pt x="1128" y="2025"/>
                </a:lnTo>
                <a:lnTo>
                  <a:pt x="546" y="2025"/>
                </a:lnTo>
                <a:lnTo>
                  <a:pt x="544" y="2029"/>
                </a:lnTo>
                <a:lnTo>
                  <a:pt x="543" y="2034"/>
                </a:lnTo>
                <a:lnTo>
                  <a:pt x="541" y="2038"/>
                </a:lnTo>
                <a:lnTo>
                  <a:pt x="540" y="2044"/>
                </a:lnTo>
                <a:lnTo>
                  <a:pt x="538" y="2049"/>
                </a:lnTo>
                <a:lnTo>
                  <a:pt x="538" y="2055"/>
                </a:lnTo>
                <a:lnTo>
                  <a:pt x="535" y="2065"/>
                </a:lnTo>
                <a:lnTo>
                  <a:pt x="535" y="2074"/>
                </a:lnTo>
                <a:lnTo>
                  <a:pt x="534" y="2085"/>
                </a:lnTo>
                <a:lnTo>
                  <a:pt x="532" y="2100"/>
                </a:lnTo>
                <a:lnTo>
                  <a:pt x="531" y="2113"/>
                </a:lnTo>
                <a:lnTo>
                  <a:pt x="529" y="2119"/>
                </a:lnTo>
                <a:lnTo>
                  <a:pt x="529" y="2125"/>
                </a:lnTo>
                <a:lnTo>
                  <a:pt x="528" y="2128"/>
                </a:lnTo>
                <a:lnTo>
                  <a:pt x="528" y="2127"/>
                </a:lnTo>
                <a:lnTo>
                  <a:pt x="526" y="2125"/>
                </a:lnTo>
                <a:lnTo>
                  <a:pt x="526" y="2124"/>
                </a:lnTo>
                <a:lnTo>
                  <a:pt x="526" y="2122"/>
                </a:lnTo>
                <a:lnTo>
                  <a:pt x="526" y="2112"/>
                </a:lnTo>
                <a:lnTo>
                  <a:pt x="525" y="2100"/>
                </a:lnTo>
                <a:lnTo>
                  <a:pt x="525" y="2089"/>
                </a:lnTo>
                <a:lnTo>
                  <a:pt x="523" y="2080"/>
                </a:lnTo>
                <a:lnTo>
                  <a:pt x="522" y="2071"/>
                </a:lnTo>
                <a:lnTo>
                  <a:pt x="520" y="2059"/>
                </a:lnTo>
                <a:lnTo>
                  <a:pt x="519" y="2050"/>
                </a:lnTo>
                <a:lnTo>
                  <a:pt x="516" y="2040"/>
                </a:lnTo>
                <a:lnTo>
                  <a:pt x="515" y="2031"/>
                </a:lnTo>
                <a:lnTo>
                  <a:pt x="513" y="2022"/>
                </a:lnTo>
                <a:lnTo>
                  <a:pt x="512" y="2013"/>
                </a:lnTo>
                <a:lnTo>
                  <a:pt x="510" y="2002"/>
                </a:lnTo>
                <a:lnTo>
                  <a:pt x="510" y="1992"/>
                </a:lnTo>
                <a:lnTo>
                  <a:pt x="509" y="1981"/>
                </a:lnTo>
                <a:lnTo>
                  <a:pt x="509" y="1971"/>
                </a:lnTo>
                <a:lnTo>
                  <a:pt x="507" y="1964"/>
                </a:lnTo>
                <a:lnTo>
                  <a:pt x="506" y="1956"/>
                </a:lnTo>
                <a:lnTo>
                  <a:pt x="506" y="1949"/>
                </a:lnTo>
                <a:lnTo>
                  <a:pt x="503" y="1940"/>
                </a:lnTo>
                <a:lnTo>
                  <a:pt x="500" y="1929"/>
                </a:lnTo>
                <a:lnTo>
                  <a:pt x="497" y="1922"/>
                </a:lnTo>
                <a:lnTo>
                  <a:pt x="494" y="1916"/>
                </a:lnTo>
                <a:lnTo>
                  <a:pt x="492" y="1910"/>
                </a:lnTo>
                <a:lnTo>
                  <a:pt x="489" y="1905"/>
                </a:lnTo>
                <a:lnTo>
                  <a:pt x="486" y="1902"/>
                </a:lnTo>
                <a:lnTo>
                  <a:pt x="485" y="1901"/>
                </a:lnTo>
                <a:lnTo>
                  <a:pt x="482" y="1899"/>
                </a:lnTo>
                <a:lnTo>
                  <a:pt x="480" y="1899"/>
                </a:lnTo>
                <a:lnTo>
                  <a:pt x="477" y="1899"/>
                </a:lnTo>
                <a:lnTo>
                  <a:pt x="476" y="1901"/>
                </a:lnTo>
                <a:lnTo>
                  <a:pt x="474" y="1904"/>
                </a:lnTo>
                <a:lnTo>
                  <a:pt x="473" y="1908"/>
                </a:lnTo>
                <a:lnTo>
                  <a:pt x="471" y="1914"/>
                </a:lnTo>
                <a:lnTo>
                  <a:pt x="470" y="1920"/>
                </a:lnTo>
                <a:lnTo>
                  <a:pt x="467" y="1931"/>
                </a:lnTo>
                <a:lnTo>
                  <a:pt x="465" y="1941"/>
                </a:lnTo>
                <a:lnTo>
                  <a:pt x="464" y="1952"/>
                </a:lnTo>
                <a:lnTo>
                  <a:pt x="462" y="1964"/>
                </a:lnTo>
                <a:lnTo>
                  <a:pt x="459" y="1974"/>
                </a:lnTo>
                <a:lnTo>
                  <a:pt x="456" y="1984"/>
                </a:lnTo>
                <a:lnTo>
                  <a:pt x="455" y="1993"/>
                </a:lnTo>
                <a:lnTo>
                  <a:pt x="452" y="2001"/>
                </a:lnTo>
                <a:lnTo>
                  <a:pt x="449" y="2007"/>
                </a:lnTo>
                <a:lnTo>
                  <a:pt x="446" y="2014"/>
                </a:lnTo>
                <a:lnTo>
                  <a:pt x="443" y="2020"/>
                </a:lnTo>
                <a:lnTo>
                  <a:pt x="440" y="2025"/>
                </a:lnTo>
                <a:lnTo>
                  <a:pt x="0" y="2025"/>
                </a:lnTo>
                <a:lnTo>
                  <a:pt x="0" y="0"/>
                </a:lnTo>
                <a:lnTo>
                  <a:pt x="112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0" name="Rectangle 18"/>
          <p:cNvSpPr>
            <a:spLocks noChangeArrowheads="1"/>
          </p:cNvSpPr>
          <p:nvPr/>
        </p:nvSpPr>
        <p:spPr bwMode="auto">
          <a:xfrm>
            <a:off x="4654550" y="4183063"/>
            <a:ext cx="49213" cy="107156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071" name="Rectangle 19"/>
          <p:cNvSpPr>
            <a:spLocks noChangeArrowheads="1"/>
          </p:cNvSpPr>
          <p:nvPr/>
        </p:nvSpPr>
        <p:spPr bwMode="auto">
          <a:xfrm>
            <a:off x="4010025" y="4183063"/>
            <a:ext cx="47625" cy="107156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072" name="Freeform 20"/>
          <p:cNvSpPr>
            <a:spLocks/>
          </p:cNvSpPr>
          <p:nvPr/>
        </p:nvSpPr>
        <p:spPr bwMode="auto">
          <a:xfrm>
            <a:off x="4356100" y="3216275"/>
            <a:ext cx="646113" cy="966788"/>
          </a:xfrm>
          <a:custGeom>
            <a:avLst/>
            <a:gdLst>
              <a:gd name="T0" fmla="*/ 0 w 1220"/>
              <a:gd name="T1" fmla="*/ 2147483647 h 1829"/>
              <a:gd name="T2" fmla="*/ 2147483647 w 1220"/>
              <a:gd name="T3" fmla="*/ 2147483647 h 1829"/>
              <a:gd name="T4" fmla="*/ 2147483647 w 1220"/>
              <a:gd name="T5" fmla="*/ 2147483647 h 1829"/>
              <a:gd name="T6" fmla="*/ 2147483647 w 1220"/>
              <a:gd name="T7" fmla="*/ 2147483647 h 1829"/>
              <a:gd name="T8" fmla="*/ 2147483647 w 1220"/>
              <a:gd name="T9" fmla="*/ 2147483647 h 1829"/>
              <a:gd name="T10" fmla="*/ 0 w 1220"/>
              <a:gd name="T11" fmla="*/ 2147483647 h 1829"/>
              <a:gd name="T12" fmla="*/ 0 w 1220"/>
              <a:gd name="T13" fmla="*/ 2147483647 h 1829"/>
              <a:gd name="T14" fmla="*/ 2147483647 w 1220"/>
              <a:gd name="T15" fmla="*/ 2147483647 h 1829"/>
              <a:gd name="T16" fmla="*/ 2147483647 w 1220"/>
              <a:gd name="T17" fmla="*/ 2147483647 h 1829"/>
              <a:gd name="T18" fmla="*/ 2147483647 w 1220"/>
              <a:gd name="T19" fmla="*/ 2147483647 h 1829"/>
              <a:gd name="T20" fmla="*/ 2147483647 w 1220"/>
              <a:gd name="T21" fmla="*/ 2147483647 h 1829"/>
              <a:gd name="T22" fmla="*/ 2147483647 w 1220"/>
              <a:gd name="T23" fmla="*/ 2147483647 h 1829"/>
              <a:gd name="T24" fmla="*/ 2147483647 w 1220"/>
              <a:gd name="T25" fmla="*/ 2147483647 h 1829"/>
              <a:gd name="T26" fmla="*/ 2147483647 w 1220"/>
              <a:gd name="T27" fmla="*/ 2147483647 h 1829"/>
              <a:gd name="T28" fmla="*/ 2147483647 w 1220"/>
              <a:gd name="T29" fmla="*/ 0 h 1829"/>
              <a:gd name="T30" fmla="*/ 0 w 1220"/>
              <a:gd name="T31" fmla="*/ 0 h 1829"/>
              <a:gd name="T32" fmla="*/ 0 w 1220"/>
              <a:gd name="T33" fmla="*/ 2147483647 h 182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20" h="1829">
                <a:moveTo>
                  <a:pt x="0" y="91"/>
                </a:moveTo>
                <a:lnTo>
                  <a:pt x="528" y="91"/>
                </a:lnTo>
                <a:lnTo>
                  <a:pt x="564" y="127"/>
                </a:lnTo>
                <a:lnTo>
                  <a:pt x="564" y="1700"/>
                </a:lnTo>
                <a:lnTo>
                  <a:pt x="528" y="1738"/>
                </a:lnTo>
                <a:lnTo>
                  <a:pt x="0" y="1738"/>
                </a:lnTo>
                <a:lnTo>
                  <a:pt x="0" y="1829"/>
                </a:lnTo>
                <a:lnTo>
                  <a:pt x="1220" y="1829"/>
                </a:lnTo>
                <a:lnTo>
                  <a:pt x="1220" y="1738"/>
                </a:lnTo>
                <a:lnTo>
                  <a:pt x="692" y="1738"/>
                </a:lnTo>
                <a:lnTo>
                  <a:pt x="656" y="1700"/>
                </a:lnTo>
                <a:lnTo>
                  <a:pt x="656" y="127"/>
                </a:lnTo>
                <a:lnTo>
                  <a:pt x="692" y="91"/>
                </a:lnTo>
                <a:lnTo>
                  <a:pt x="1220" y="91"/>
                </a:lnTo>
                <a:lnTo>
                  <a:pt x="1220" y="0"/>
                </a:lnTo>
                <a:lnTo>
                  <a:pt x="0" y="0"/>
                </a:lnTo>
                <a:lnTo>
                  <a:pt x="0" y="9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3" name="Line 21"/>
          <p:cNvSpPr>
            <a:spLocks noChangeShapeType="1"/>
          </p:cNvSpPr>
          <p:nvPr/>
        </p:nvSpPr>
        <p:spPr bwMode="auto">
          <a:xfrm>
            <a:off x="3711575" y="4183063"/>
            <a:ext cx="129063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4" name="Freeform 22"/>
          <p:cNvSpPr>
            <a:spLocks/>
          </p:cNvSpPr>
          <p:nvPr/>
        </p:nvSpPr>
        <p:spPr bwMode="auto">
          <a:xfrm>
            <a:off x="3743325" y="3263900"/>
            <a:ext cx="266700" cy="871538"/>
          </a:xfrm>
          <a:custGeom>
            <a:avLst/>
            <a:gdLst>
              <a:gd name="T0" fmla="*/ 2147483647 w 502"/>
              <a:gd name="T1" fmla="*/ 2147483647 h 1647"/>
              <a:gd name="T2" fmla="*/ 2147483647 w 502"/>
              <a:gd name="T3" fmla="*/ 2147483647 h 1647"/>
              <a:gd name="T4" fmla="*/ 2147483647 w 502"/>
              <a:gd name="T5" fmla="*/ 2147483647 h 1647"/>
              <a:gd name="T6" fmla="*/ 0 w 502"/>
              <a:gd name="T7" fmla="*/ 2147483647 h 1647"/>
              <a:gd name="T8" fmla="*/ 0 w 502"/>
              <a:gd name="T9" fmla="*/ 0 h 1647"/>
              <a:gd name="T10" fmla="*/ 2147483647 w 502"/>
              <a:gd name="T11" fmla="*/ 0 h 1647"/>
              <a:gd name="T12" fmla="*/ 2147483647 w 502"/>
              <a:gd name="T13" fmla="*/ 2147483647 h 16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2" h="1647">
                <a:moveTo>
                  <a:pt x="502" y="90"/>
                </a:moveTo>
                <a:lnTo>
                  <a:pt x="502" y="1558"/>
                </a:lnTo>
                <a:lnTo>
                  <a:pt x="415" y="1647"/>
                </a:lnTo>
                <a:lnTo>
                  <a:pt x="0" y="1647"/>
                </a:lnTo>
                <a:lnTo>
                  <a:pt x="0" y="0"/>
                </a:lnTo>
                <a:lnTo>
                  <a:pt x="412" y="0"/>
                </a:lnTo>
                <a:lnTo>
                  <a:pt x="502" y="9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5" name="Freeform 23"/>
          <p:cNvSpPr>
            <a:spLocks/>
          </p:cNvSpPr>
          <p:nvPr/>
        </p:nvSpPr>
        <p:spPr bwMode="auto">
          <a:xfrm>
            <a:off x="3962400" y="3263900"/>
            <a:ext cx="47625" cy="47625"/>
          </a:xfrm>
          <a:custGeom>
            <a:avLst/>
            <a:gdLst>
              <a:gd name="T0" fmla="*/ 0 w 90"/>
              <a:gd name="T1" fmla="*/ 0 h 90"/>
              <a:gd name="T2" fmla="*/ 2147483647 w 90"/>
              <a:gd name="T3" fmla="*/ 2147483647 h 90"/>
              <a:gd name="T4" fmla="*/ 2147483647 w 90"/>
              <a:gd name="T5" fmla="*/ 2147483647 h 90"/>
              <a:gd name="T6" fmla="*/ 2147483647 w 90"/>
              <a:gd name="T7" fmla="*/ 0 h 90"/>
              <a:gd name="T8" fmla="*/ 0 w 90"/>
              <a:gd name="T9" fmla="*/ 0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" h="90">
                <a:moveTo>
                  <a:pt x="0" y="0"/>
                </a:moveTo>
                <a:lnTo>
                  <a:pt x="90" y="90"/>
                </a:lnTo>
                <a:lnTo>
                  <a:pt x="90" y="36"/>
                </a:lnTo>
                <a:lnTo>
                  <a:pt x="54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6" name="Line 24"/>
          <p:cNvSpPr>
            <a:spLocks noChangeShapeType="1"/>
          </p:cNvSpPr>
          <p:nvPr/>
        </p:nvSpPr>
        <p:spPr bwMode="auto">
          <a:xfrm>
            <a:off x="3711575" y="3263900"/>
            <a:ext cx="2794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7" name="Freeform 25"/>
          <p:cNvSpPr>
            <a:spLocks/>
          </p:cNvSpPr>
          <p:nvPr/>
        </p:nvSpPr>
        <p:spPr bwMode="auto">
          <a:xfrm>
            <a:off x="3963988" y="4087813"/>
            <a:ext cx="46037" cy="47625"/>
          </a:xfrm>
          <a:custGeom>
            <a:avLst/>
            <a:gdLst>
              <a:gd name="T0" fmla="*/ 2147483647 w 87"/>
              <a:gd name="T1" fmla="*/ 2147483647 h 89"/>
              <a:gd name="T2" fmla="*/ 2147483647 w 87"/>
              <a:gd name="T3" fmla="*/ 2147483647 h 89"/>
              <a:gd name="T4" fmla="*/ 0 w 87"/>
              <a:gd name="T5" fmla="*/ 2147483647 h 89"/>
              <a:gd name="T6" fmla="*/ 2147483647 w 87"/>
              <a:gd name="T7" fmla="*/ 0 h 89"/>
              <a:gd name="T8" fmla="*/ 2147483647 w 87"/>
              <a:gd name="T9" fmla="*/ 2147483647 h 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89">
                <a:moveTo>
                  <a:pt x="87" y="51"/>
                </a:moveTo>
                <a:lnTo>
                  <a:pt x="51" y="89"/>
                </a:lnTo>
                <a:lnTo>
                  <a:pt x="0" y="89"/>
                </a:lnTo>
                <a:lnTo>
                  <a:pt x="87" y="0"/>
                </a:lnTo>
                <a:lnTo>
                  <a:pt x="87" y="5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8" name="Line 26"/>
          <p:cNvSpPr>
            <a:spLocks noChangeShapeType="1"/>
          </p:cNvSpPr>
          <p:nvPr/>
        </p:nvSpPr>
        <p:spPr bwMode="auto">
          <a:xfrm>
            <a:off x="3711575" y="4135438"/>
            <a:ext cx="2794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79" name="Line 27"/>
          <p:cNvSpPr>
            <a:spLocks noChangeShapeType="1"/>
          </p:cNvSpPr>
          <p:nvPr/>
        </p:nvSpPr>
        <p:spPr bwMode="auto">
          <a:xfrm>
            <a:off x="5002213" y="3216275"/>
            <a:ext cx="1587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0" name="Line 28"/>
          <p:cNvSpPr>
            <a:spLocks noChangeShapeType="1"/>
          </p:cNvSpPr>
          <p:nvPr/>
        </p:nvSpPr>
        <p:spPr bwMode="auto">
          <a:xfrm>
            <a:off x="4010025" y="3282950"/>
            <a:ext cx="1588" cy="831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1" name="Freeform 29"/>
          <p:cNvSpPr>
            <a:spLocks/>
          </p:cNvSpPr>
          <p:nvPr/>
        </p:nvSpPr>
        <p:spPr bwMode="auto">
          <a:xfrm>
            <a:off x="4057650" y="4086225"/>
            <a:ext cx="47625" cy="49213"/>
          </a:xfrm>
          <a:custGeom>
            <a:avLst/>
            <a:gdLst>
              <a:gd name="T0" fmla="*/ 2147483647 w 91"/>
              <a:gd name="T1" fmla="*/ 2147483647 h 92"/>
              <a:gd name="T2" fmla="*/ 0 w 91"/>
              <a:gd name="T3" fmla="*/ 2147483647 h 92"/>
              <a:gd name="T4" fmla="*/ 0 w 91"/>
              <a:gd name="T5" fmla="*/ 0 h 92"/>
              <a:gd name="T6" fmla="*/ 2147483647 w 91"/>
              <a:gd name="T7" fmla="*/ 2147483647 h 92"/>
              <a:gd name="T8" fmla="*/ 2147483647 w 91"/>
              <a:gd name="T9" fmla="*/ 2147483647 h 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" h="92">
                <a:moveTo>
                  <a:pt x="38" y="92"/>
                </a:moveTo>
                <a:lnTo>
                  <a:pt x="0" y="54"/>
                </a:lnTo>
                <a:lnTo>
                  <a:pt x="0" y="0"/>
                </a:lnTo>
                <a:lnTo>
                  <a:pt x="91" y="92"/>
                </a:lnTo>
                <a:lnTo>
                  <a:pt x="38" y="9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2" name="Freeform 30"/>
          <p:cNvSpPr>
            <a:spLocks/>
          </p:cNvSpPr>
          <p:nvPr/>
        </p:nvSpPr>
        <p:spPr bwMode="auto">
          <a:xfrm>
            <a:off x="4057650" y="3263900"/>
            <a:ext cx="47625" cy="47625"/>
          </a:xfrm>
          <a:custGeom>
            <a:avLst/>
            <a:gdLst>
              <a:gd name="T0" fmla="*/ 0 w 91"/>
              <a:gd name="T1" fmla="*/ 2147483647 h 90"/>
              <a:gd name="T2" fmla="*/ 2147483647 w 91"/>
              <a:gd name="T3" fmla="*/ 0 h 90"/>
              <a:gd name="T4" fmla="*/ 2147483647 w 91"/>
              <a:gd name="T5" fmla="*/ 0 h 90"/>
              <a:gd name="T6" fmla="*/ 0 w 91"/>
              <a:gd name="T7" fmla="*/ 2147483647 h 90"/>
              <a:gd name="T8" fmla="*/ 0 w 91"/>
              <a:gd name="T9" fmla="*/ 2147483647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" h="90">
                <a:moveTo>
                  <a:pt x="0" y="90"/>
                </a:moveTo>
                <a:lnTo>
                  <a:pt x="91" y="0"/>
                </a:lnTo>
                <a:lnTo>
                  <a:pt x="38" y="0"/>
                </a:lnTo>
                <a:lnTo>
                  <a:pt x="0" y="36"/>
                </a:lnTo>
                <a:lnTo>
                  <a:pt x="0" y="9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3" name="Freeform 31"/>
          <p:cNvSpPr>
            <a:spLocks/>
          </p:cNvSpPr>
          <p:nvPr/>
        </p:nvSpPr>
        <p:spPr bwMode="auto">
          <a:xfrm>
            <a:off x="4057650" y="3263900"/>
            <a:ext cx="266700" cy="871538"/>
          </a:xfrm>
          <a:custGeom>
            <a:avLst/>
            <a:gdLst>
              <a:gd name="T0" fmla="*/ 0 w 504"/>
              <a:gd name="T1" fmla="*/ 2147483647 h 1647"/>
              <a:gd name="T2" fmla="*/ 0 w 504"/>
              <a:gd name="T3" fmla="*/ 2147483647 h 1647"/>
              <a:gd name="T4" fmla="*/ 2147483647 w 504"/>
              <a:gd name="T5" fmla="*/ 0 h 1647"/>
              <a:gd name="T6" fmla="*/ 2147483647 w 504"/>
              <a:gd name="T7" fmla="*/ 0 h 1647"/>
              <a:gd name="T8" fmla="*/ 2147483647 w 504"/>
              <a:gd name="T9" fmla="*/ 2147483647 h 1647"/>
              <a:gd name="T10" fmla="*/ 2147483647 w 504"/>
              <a:gd name="T11" fmla="*/ 2147483647 h 1647"/>
              <a:gd name="T12" fmla="*/ 0 w 504"/>
              <a:gd name="T13" fmla="*/ 2147483647 h 16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4" h="1647">
                <a:moveTo>
                  <a:pt x="0" y="1555"/>
                </a:moveTo>
                <a:lnTo>
                  <a:pt x="0" y="90"/>
                </a:lnTo>
                <a:lnTo>
                  <a:pt x="91" y="0"/>
                </a:lnTo>
                <a:lnTo>
                  <a:pt x="504" y="0"/>
                </a:lnTo>
                <a:lnTo>
                  <a:pt x="504" y="1647"/>
                </a:lnTo>
                <a:lnTo>
                  <a:pt x="91" y="1647"/>
                </a:lnTo>
                <a:lnTo>
                  <a:pt x="0" y="155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4" name="Line 32"/>
          <p:cNvSpPr>
            <a:spLocks noChangeShapeType="1"/>
          </p:cNvSpPr>
          <p:nvPr/>
        </p:nvSpPr>
        <p:spPr bwMode="auto">
          <a:xfrm flipV="1">
            <a:off x="4057650" y="3282950"/>
            <a:ext cx="1588" cy="831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5" name="Freeform 33"/>
          <p:cNvSpPr>
            <a:spLocks/>
          </p:cNvSpPr>
          <p:nvPr/>
        </p:nvSpPr>
        <p:spPr bwMode="auto">
          <a:xfrm>
            <a:off x="4703763" y="3263900"/>
            <a:ext cx="265112" cy="871538"/>
          </a:xfrm>
          <a:custGeom>
            <a:avLst/>
            <a:gdLst>
              <a:gd name="T0" fmla="*/ 0 w 503"/>
              <a:gd name="T1" fmla="*/ 2147483647 h 1647"/>
              <a:gd name="T2" fmla="*/ 0 w 503"/>
              <a:gd name="T3" fmla="*/ 2147483647 h 1647"/>
              <a:gd name="T4" fmla="*/ 2147483647 w 503"/>
              <a:gd name="T5" fmla="*/ 0 h 1647"/>
              <a:gd name="T6" fmla="*/ 2147483647 w 503"/>
              <a:gd name="T7" fmla="*/ 0 h 1647"/>
              <a:gd name="T8" fmla="*/ 2147483647 w 503"/>
              <a:gd name="T9" fmla="*/ 2147483647 h 1647"/>
              <a:gd name="T10" fmla="*/ 2147483647 w 503"/>
              <a:gd name="T11" fmla="*/ 2147483647 h 1647"/>
              <a:gd name="T12" fmla="*/ 0 w 503"/>
              <a:gd name="T13" fmla="*/ 2147483647 h 16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3" h="1647">
                <a:moveTo>
                  <a:pt x="0" y="1555"/>
                </a:moveTo>
                <a:lnTo>
                  <a:pt x="0" y="90"/>
                </a:lnTo>
                <a:lnTo>
                  <a:pt x="90" y="0"/>
                </a:lnTo>
                <a:lnTo>
                  <a:pt x="503" y="0"/>
                </a:lnTo>
                <a:lnTo>
                  <a:pt x="503" y="1647"/>
                </a:lnTo>
                <a:lnTo>
                  <a:pt x="90" y="1647"/>
                </a:lnTo>
                <a:lnTo>
                  <a:pt x="0" y="155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6" name="Freeform 34"/>
          <p:cNvSpPr>
            <a:spLocks/>
          </p:cNvSpPr>
          <p:nvPr/>
        </p:nvSpPr>
        <p:spPr bwMode="auto">
          <a:xfrm>
            <a:off x="4703763" y="4086225"/>
            <a:ext cx="47625" cy="49213"/>
          </a:xfrm>
          <a:custGeom>
            <a:avLst/>
            <a:gdLst>
              <a:gd name="T0" fmla="*/ 2147483647 w 90"/>
              <a:gd name="T1" fmla="*/ 2147483647 h 92"/>
              <a:gd name="T2" fmla="*/ 0 w 90"/>
              <a:gd name="T3" fmla="*/ 2147483647 h 92"/>
              <a:gd name="T4" fmla="*/ 0 w 90"/>
              <a:gd name="T5" fmla="*/ 0 h 92"/>
              <a:gd name="T6" fmla="*/ 2147483647 w 90"/>
              <a:gd name="T7" fmla="*/ 2147483647 h 92"/>
              <a:gd name="T8" fmla="*/ 2147483647 w 90"/>
              <a:gd name="T9" fmla="*/ 2147483647 h 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" h="92">
                <a:moveTo>
                  <a:pt x="36" y="92"/>
                </a:moveTo>
                <a:lnTo>
                  <a:pt x="0" y="54"/>
                </a:lnTo>
                <a:lnTo>
                  <a:pt x="0" y="0"/>
                </a:lnTo>
                <a:lnTo>
                  <a:pt x="90" y="92"/>
                </a:lnTo>
                <a:lnTo>
                  <a:pt x="36" y="9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7" name="Freeform 35"/>
          <p:cNvSpPr>
            <a:spLocks/>
          </p:cNvSpPr>
          <p:nvPr/>
        </p:nvSpPr>
        <p:spPr bwMode="auto">
          <a:xfrm>
            <a:off x="4703763" y="3263900"/>
            <a:ext cx="47625" cy="47625"/>
          </a:xfrm>
          <a:custGeom>
            <a:avLst/>
            <a:gdLst>
              <a:gd name="T0" fmla="*/ 2147483647 w 90"/>
              <a:gd name="T1" fmla="*/ 0 h 90"/>
              <a:gd name="T2" fmla="*/ 0 w 90"/>
              <a:gd name="T3" fmla="*/ 2147483647 h 90"/>
              <a:gd name="T4" fmla="*/ 0 w 90"/>
              <a:gd name="T5" fmla="*/ 2147483647 h 90"/>
              <a:gd name="T6" fmla="*/ 2147483647 w 90"/>
              <a:gd name="T7" fmla="*/ 0 h 90"/>
              <a:gd name="T8" fmla="*/ 2147483647 w 90"/>
              <a:gd name="T9" fmla="*/ 0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" h="90">
                <a:moveTo>
                  <a:pt x="36" y="0"/>
                </a:moveTo>
                <a:lnTo>
                  <a:pt x="0" y="36"/>
                </a:lnTo>
                <a:lnTo>
                  <a:pt x="0" y="90"/>
                </a:lnTo>
                <a:lnTo>
                  <a:pt x="90" y="0"/>
                </a:lnTo>
                <a:lnTo>
                  <a:pt x="3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8" name="Line 36"/>
          <p:cNvSpPr>
            <a:spLocks noChangeShapeType="1"/>
          </p:cNvSpPr>
          <p:nvPr/>
        </p:nvSpPr>
        <p:spPr bwMode="auto">
          <a:xfrm flipV="1">
            <a:off x="4703763" y="3282950"/>
            <a:ext cx="1587" cy="831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89" name="Freeform 37"/>
          <p:cNvSpPr>
            <a:spLocks/>
          </p:cNvSpPr>
          <p:nvPr/>
        </p:nvSpPr>
        <p:spPr bwMode="auto">
          <a:xfrm>
            <a:off x="4603750" y="4086225"/>
            <a:ext cx="50800" cy="49213"/>
          </a:xfrm>
          <a:custGeom>
            <a:avLst/>
            <a:gdLst>
              <a:gd name="T0" fmla="*/ 2147483647 w 95"/>
              <a:gd name="T1" fmla="*/ 2147483647 h 92"/>
              <a:gd name="T2" fmla="*/ 2147483647 w 95"/>
              <a:gd name="T3" fmla="*/ 2147483647 h 92"/>
              <a:gd name="T4" fmla="*/ 2147483647 w 95"/>
              <a:gd name="T5" fmla="*/ 0 h 92"/>
              <a:gd name="T6" fmla="*/ 2147483647 w 95"/>
              <a:gd name="T7" fmla="*/ 0 h 92"/>
              <a:gd name="T8" fmla="*/ 0 w 95"/>
              <a:gd name="T9" fmla="*/ 2147483647 h 92"/>
              <a:gd name="T10" fmla="*/ 2147483647 w 95"/>
              <a:gd name="T11" fmla="*/ 2147483647 h 9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5" h="92">
                <a:moveTo>
                  <a:pt x="59" y="92"/>
                </a:moveTo>
                <a:lnTo>
                  <a:pt x="95" y="54"/>
                </a:lnTo>
                <a:lnTo>
                  <a:pt x="95" y="0"/>
                </a:lnTo>
                <a:lnTo>
                  <a:pt x="90" y="0"/>
                </a:lnTo>
                <a:lnTo>
                  <a:pt x="0" y="92"/>
                </a:lnTo>
                <a:lnTo>
                  <a:pt x="59" y="9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0" name="Freeform 38"/>
          <p:cNvSpPr>
            <a:spLocks/>
          </p:cNvSpPr>
          <p:nvPr/>
        </p:nvSpPr>
        <p:spPr bwMode="auto">
          <a:xfrm>
            <a:off x="4606925" y="3263900"/>
            <a:ext cx="47625" cy="47625"/>
          </a:xfrm>
          <a:custGeom>
            <a:avLst/>
            <a:gdLst>
              <a:gd name="T0" fmla="*/ 2147483647 w 90"/>
              <a:gd name="T1" fmla="*/ 0 h 90"/>
              <a:gd name="T2" fmla="*/ 2147483647 w 90"/>
              <a:gd name="T3" fmla="*/ 2147483647 h 90"/>
              <a:gd name="T4" fmla="*/ 2147483647 w 90"/>
              <a:gd name="T5" fmla="*/ 2147483647 h 90"/>
              <a:gd name="T6" fmla="*/ 0 w 90"/>
              <a:gd name="T7" fmla="*/ 0 h 90"/>
              <a:gd name="T8" fmla="*/ 2147483647 w 90"/>
              <a:gd name="T9" fmla="*/ 0 h 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0" h="90">
                <a:moveTo>
                  <a:pt x="54" y="0"/>
                </a:moveTo>
                <a:lnTo>
                  <a:pt x="90" y="36"/>
                </a:lnTo>
                <a:lnTo>
                  <a:pt x="90" y="90"/>
                </a:lnTo>
                <a:lnTo>
                  <a:pt x="0" y="0"/>
                </a:lnTo>
                <a:lnTo>
                  <a:pt x="5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1" name="Freeform 39"/>
          <p:cNvSpPr>
            <a:spLocks/>
          </p:cNvSpPr>
          <p:nvPr/>
        </p:nvSpPr>
        <p:spPr bwMode="auto">
          <a:xfrm>
            <a:off x="4387850" y="3263900"/>
            <a:ext cx="266700" cy="871538"/>
          </a:xfrm>
          <a:custGeom>
            <a:avLst/>
            <a:gdLst>
              <a:gd name="T0" fmla="*/ 0 w 503"/>
              <a:gd name="T1" fmla="*/ 2147483647 h 1647"/>
              <a:gd name="T2" fmla="*/ 0 w 503"/>
              <a:gd name="T3" fmla="*/ 0 h 1647"/>
              <a:gd name="T4" fmla="*/ 2147483647 w 503"/>
              <a:gd name="T5" fmla="*/ 0 h 1647"/>
              <a:gd name="T6" fmla="*/ 2147483647 w 503"/>
              <a:gd name="T7" fmla="*/ 2147483647 h 1647"/>
              <a:gd name="T8" fmla="*/ 2147483647 w 503"/>
              <a:gd name="T9" fmla="*/ 2147483647 h 1647"/>
              <a:gd name="T10" fmla="*/ 2147483647 w 503"/>
              <a:gd name="T11" fmla="*/ 2147483647 h 1647"/>
              <a:gd name="T12" fmla="*/ 2147483647 w 503"/>
              <a:gd name="T13" fmla="*/ 2147483647 h 1647"/>
              <a:gd name="T14" fmla="*/ 0 w 503"/>
              <a:gd name="T15" fmla="*/ 2147483647 h 16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03" h="1647">
                <a:moveTo>
                  <a:pt x="0" y="1647"/>
                </a:moveTo>
                <a:lnTo>
                  <a:pt x="0" y="0"/>
                </a:lnTo>
                <a:lnTo>
                  <a:pt x="413" y="0"/>
                </a:lnTo>
                <a:lnTo>
                  <a:pt x="503" y="90"/>
                </a:lnTo>
                <a:lnTo>
                  <a:pt x="503" y="1555"/>
                </a:lnTo>
                <a:lnTo>
                  <a:pt x="498" y="1555"/>
                </a:lnTo>
                <a:lnTo>
                  <a:pt x="408" y="1647"/>
                </a:lnTo>
                <a:lnTo>
                  <a:pt x="0" y="164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2" name="Line 40"/>
          <p:cNvSpPr>
            <a:spLocks noChangeShapeType="1"/>
          </p:cNvSpPr>
          <p:nvPr/>
        </p:nvSpPr>
        <p:spPr bwMode="auto">
          <a:xfrm flipV="1">
            <a:off x="4654550" y="3282950"/>
            <a:ext cx="1588" cy="8318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3" name="Line 41"/>
          <p:cNvSpPr>
            <a:spLocks noChangeShapeType="1"/>
          </p:cNvSpPr>
          <p:nvPr/>
        </p:nvSpPr>
        <p:spPr bwMode="auto">
          <a:xfrm>
            <a:off x="3743325" y="3263900"/>
            <a:ext cx="1588" cy="871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4" name="Line 42"/>
          <p:cNvSpPr>
            <a:spLocks noChangeShapeType="1"/>
          </p:cNvSpPr>
          <p:nvPr/>
        </p:nvSpPr>
        <p:spPr bwMode="auto">
          <a:xfrm>
            <a:off x="4968875" y="3263900"/>
            <a:ext cx="1588" cy="871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5" name="Rectangle 43"/>
          <p:cNvSpPr>
            <a:spLocks noChangeArrowheads="1"/>
          </p:cNvSpPr>
          <p:nvPr/>
        </p:nvSpPr>
        <p:spPr bwMode="auto">
          <a:xfrm>
            <a:off x="4162425" y="3263900"/>
            <a:ext cx="65088" cy="871538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096" name="Line 44"/>
          <p:cNvSpPr>
            <a:spLocks noChangeShapeType="1"/>
          </p:cNvSpPr>
          <p:nvPr/>
        </p:nvSpPr>
        <p:spPr bwMode="auto">
          <a:xfrm>
            <a:off x="4078288" y="3263900"/>
            <a:ext cx="2778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7" name="Line 45"/>
          <p:cNvSpPr>
            <a:spLocks noChangeShapeType="1"/>
          </p:cNvSpPr>
          <p:nvPr/>
        </p:nvSpPr>
        <p:spPr bwMode="auto">
          <a:xfrm>
            <a:off x="4722813" y="3263900"/>
            <a:ext cx="2794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8" name="Line 46"/>
          <p:cNvSpPr>
            <a:spLocks noChangeShapeType="1"/>
          </p:cNvSpPr>
          <p:nvPr/>
        </p:nvSpPr>
        <p:spPr bwMode="auto">
          <a:xfrm>
            <a:off x="4722813" y="4135438"/>
            <a:ext cx="2794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099" name="Rectangle 47"/>
          <p:cNvSpPr>
            <a:spLocks noChangeArrowheads="1"/>
          </p:cNvSpPr>
          <p:nvPr/>
        </p:nvSpPr>
        <p:spPr bwMode="auto">
          <a:xfrm>
            <a:off x="4484688" y="3263900"/>
            <a:ext cx="65087" cy="871538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00" name="Line 48"/>
          <p:cNvSpPr>
            <a:spLocks noChangeShapeType="1"/>
          </p:cNvSpPr>
          <p:nvPr/>
        </p:nvSpPr>
        <p:spPr bwMode="auto">
          <a:xfrm>
            <a:off x="4078288" y="4135438"/>
            <a:ext cx="557212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1" name="Line 49"/>
          <p:cNvSpPr>
            <a:spLocks noChangeShapeType="1"/>
          </p:cNvSpPr>
          <p:nvPr/>
        </p:nvSpPr>
        <p:spPr bwMode="auto">
          <a:xfrm>
            <a:off x="3990975" y="3263900"/>
            <a:ext cx="19050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2" name="Line 50"/>
          <p:cNvSpPr>
            <a:spLocks noChangeShapeType="1"/>
          </p:cNvSpPr>
          <p:nvPr/>
        </p:nvSpPr>
        <p:spPr bwMode="auto">
          <a:xfrm flipH="1">
            <a:off x="3990975" y="4114800"/>
            <a:ext cx="19050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3" name="Line 51"/>
          <p:cNvSpPr>
            <a:spLocks noChangeShapeType="1"/>
          </p:cNvSpPr>
          <p:nvPr/>
        </p:nvSpPr>
        <p:spPr bwMode="auto">
          <a:xfrm flipV="1">
            <a:off x="4057650" y="3263900"/>
            <a:ext cx="20638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4" name="Line 52"/>
          <p:cNvSpPr>
            <a:spLocks noChangeShapeType="1"/>
          </p:cNvSpPr>
          <p:nvPr/>
        </p:nvSpPr>
        <p:spPr bwMode="auto">
          <a:xfrm>
            <a:off x="4635500" y="3263900"/>
            <a:ext cx="19050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5" name="Line 53"/>
          <p:cNvSpPr>
            <a:spLocks noChangeShapeType="1"/>
          </p:cNvSpPr>
          <p:nvPr/>
        </p:nvSpPr>
        <p:spPr bwMode="auto">
          <a:xfrm flipH="1">
            <a:off x="4703763" y="3263900"/>
            <a:ext cx="19050" cy="19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6" name="Line 54"/>
          <p:cNvSpPr>
            <a:spLocks noChangeShapeType="1"/>
          </p:cNvSpPr>
          <p:nvPr/>
        </p:nvSpPr>
        <p:spPr bwMode="auto">
          <a:xfrm flipH="1" flipV="1">
            <a:off x="4703763" y="4114800"/>
            <a:ext cx="19050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7" name="Line 55"/>
          <p:cNvSpPr>
            <a:spLocks noChangeShapeType="1"/>
          </p:cNvSpPr>
          <p:nvPr/>
        </p:nvSpPr>
        <p:spPr bwMode="auto">
          <a:xfrm flipV="1">
            <a:off x="4635500" y="4114800"/>
            <a:ext cx="19050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8" name="Line 56"/>
          <p:cNvSpPr>
            <a:spLocks noChangeShapeType="1"/>
          </p:cNvSpPr>
          <p:nvPr/>
        </p:nvSpPr>
        <p:spPr bwMode="auto">
          <a:xfrm>
            <a:off x="5002213" y="4135438"/>
            <a:ext cx="1587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09" name="Line 57"/>
          <p:cNvSpPr>
            <a:spLocks noChangeShapeType="1"/>
          </p:cNvSpPr>
          <p:nvPr/>
        </p:nvSpPr>
        <p:spPr bwMode="auto">
          <a:xfrm>
            <a:off x="3711575" y="4135438"/>
            <a:ext cx="1588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0" name="Line 58"/>
          <p:cNvSpPr>
            <a:spLocks noChangeShapeType="1"/>
          </p:cNvSpPr>
          <p:nvPr/>
        </p:nvSpPr>
        <p:spPr bwMode="auto">
          <a:xfrm>
            <a:off x="3962400" y="3263900"/>
            <a:ext cx="47625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1" name="Line 59"/>
          <p:cNvSpPr>
            <a:spLocks noChangeShapeType="1"/>
          </p:cNvSpPr>
          <p:nvPr/>
        </p:nvSpPr>
        <p:spPr bwMode="auto">
          <a:xfrm flipV="1">
            <a:off x="4703763" y="3263900"/>
            <a:ext cx="47625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2" name="Line 60"/>
          <p:cNvSpPr>
            <a:spLocks noChangeShapeType="1"/>
          </p:cNvSpPr>
          <p:nvPr/>
        </p:nvSpPr>
        <p:spPr bwMode="auto">
          <a:xfrm flipH="1" flipV="1">
            <a:off x="4606925" y="3263900"/>
            <a:ext cx="47625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3" name="Line 61"/>
          <p:cNvSpPr>
            <a:spLocks noChangeShapeType="1"/>
          </p:cNvSpPr>
          <p:nvPr/>
        </p:nvSpPr>
        <p:spPr bwMode="auto">
          <a:xfrm flipV="1">
            <a:off x="4057650" y="3263900"/>
            <a:ext cx="47625" cy="476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4" name="Line 62"/>
          <p:cNvSpPr>
            <a:spLocks noChangeShapeType="1"/>
          </p:cNvSpPr>
          <p:nvPr/>
        </p:nvSpPr>
        <p:spPr bwMode="auto">
          <a:xfrm>
            <a:off x="4010025" y="4086225"/>
            <a:ext cx="15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5" name="Line 63"/>
          <p:cNvSpPr>
            <a:spLocks noChangeShapeType="1"/>
          </p:cNvSpPr>
          <p:nvPr/>
        </p:nvSpPr>
        <p:spPr bwMode="auto">
          <a:xfrm flipH="1">
            <a:off x="4603750" y="4086225"/>
            <a:ext cx="47625" cy="49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6" name="Line 64"/>
          <p:cNvSpPr>
            <a:spLocks noChangeShapeType="1"/>
          </p:cNvSpPr>
          <p:nvPr/>
        </p:nvSpPr>
        <p:spPr bwMode="auto">
          <a:xfrm>
            <a:off x="4703763" y="4086225"/>
            <a:ext cx="47625" cy="49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7" name="Line 65"/>
          <p:cNvSpPr>
            <a:spLocks noChangeShapeType="1"/>
          </p:cNvSpPr>
          <p:nvPr/>
        </p:nvSpPr>
        <p:spPr bwMode="auto">
          <a:xfrm flipH="1">
            <a:off x="3963988" y="4086225"/>
            <a:ext cx="47625" cy="49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8" name="Line 66"/>
          <p:cNvSpPr>
            <a:spLocks noChangeShapeType="1"/>
          </p:cNvSpPr>
          <p:nvPr/>
        </p:nvSpPr>
        <p:spPr bwMode="auto">
          <a:xfrm>
            <a:off x="4057650" y="4086225"/>
            <a:ext cx="47625" cy="49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19" name="Line 67"/>
          <p:cNvSpPr>
            <a:spLocks noChangeShapeType="1"/>
          </p:cNvSpPr>
          <p:nvPr/>
        </p:nvSpPr>
        <p:spPr bwMode="auto">
          <a:xfrm>
            <a:off x="4651375" y="4086225"/>
            <a:ext cx="31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0" name="Line 68"/>
          <p:cNvSpPr>
            <a:spLocks noChangeShapeType="1"/>
          </p:cNvSpPr>
          <p:nvPr/>
        </p:nvSpPr>
        <p:spPr bwMode="auto">
          <a:xfrm flipH="1" flipV="1">
            <a:off x="4057650" y="4114800"/>
            <a:ext cx="20638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1" name="Freeform 69"/>
          <p:cNvSpPr>
            <a:spLocks/>
          </p:cNvSpPr>
          <p:nvPr/>
        </p:nvSpPr>
        <p:spPr bwMode="auto">
          <a:xfrm>
            <a:off x="2808288" y="2212975"/>
            <a:ext cx="1387475" cy="952500"/>
          </a:xfrm>
          <a:custGeom>
            <a:avLst/>
            <a:gdLst>
              <a:gd name="T0" fmla="*/ 2147483647 w 2622"/>
              <a:gd name="T1" fmla="*/ 2147483647 h 1800"/>
              <a:gd name="T2" fmla="*/ 2147483647 w 2622"/>
              <a:gd name="T3" fmla="*/ 2147483647 h 1800"/>
              <a:gd name="T4" fmla="*/ 2147483647 w 2622"/>
              <a:gd name="T5" fmla="*/ 2147483647 h 1800"/>
              <a:gd name="T6" fmla="*/ 2147483647 w 2622"/>
              <a:gd name="T7" fmla="*/ 2147483647 h 1800"/>
              <a:gd name="T8" fmla="*/ 2147483647 w 2622"/>
              <a:gd name="T9" fmla="*/ 2147483647 h 1800"/>
              <a:gd name="T10" fmla="*/ 2147483647 w 2622"/>
              <a:gd name="T11" fmla="*/ 2147483647 h 1800"/>
              <a:gd name="T12" fmla="*/ 2147483647 w 2622"/>
              <a:gd name="T13" fmla="*/ 2147483647 h 1800"/>
              <a:gd name="T14" fmla="*/ 2147483647 w 2622"/>
              <a:gd name="T15" fmla="*/ 2147483647 h 1800"/>
              <a:gd name="T16" fmla="*/ 2147483647 w 2622"/>
              <a:gd name="T17" fmla="*/ 2147483647 h 1800"/>
              <a:gd name="T18" fmla="*/ 2147483647 w 2622"/>
              <a:gd name="T19" fmla="*/ 2147483647 h 1800"/>
              <a:gd name="T20" fmla="*/ 2147483647 w 2622"/>
              <a:gd name="T21" fmla="*/ 2147483647 h 1800"/>
              <a:gd name="T22" fmla="*/ 2147483647 w 2622"/>
              <a:gd name="T23" fmla="*/ 2147483647 h 1800"/>
              <a:gd name="T24" fmla="*/ 2147483647 w 2622"/>
              <a:gd name="T25" fmla="*/ 2147483647 h 1800"/>
              <a:gd name="T26" fmla="*/ 2147483647 w 2622"/>
              <a:gd name="T27" fmla="*/ 2147483647 h 1800"/>
              <a:gd name="T28" fmla="*/ 2147483647 w 2622"/>
              <a:gd name="T29" fmla="*/ 2147483647 h 1800"/>
              <a:gd name="T30" fmla="*/ 2147483647 w 2622"/>
              <a:gd name="T31" fmla="*/ 2147483647 h 1800"/>
              <a:gd name="T32" fmla="*/ 2147483647 w 2622"/>
              <a:gd name="T33" fmla="*/ 2147483647 h 1800"/>
              <a:gd name="T34" fmla="*/ 2147483647 w 2622"/>
              <a:gd name="T35" fmla="*/ 2147483647 h 1800"/>
              <a:gd name="T36" fmla="*/ 2147483647 w 2622"/>
              <a:gd name="T37" fmla="*/ 2147483647 h 1800"/>
              <a:gd name="T38" fmla="*/ 2147483647 w 2622"/>
              <a:gd name="T39" fmla="*/ 2147483647 h 1800"/>
              <a:gd name="T40" fmla="*/ 2147483647 w 2622"/>
              <a:gd name="T41" fmla="*/ 2147483647 h 1800"/>
              <a:gd name="T42" fmla="*/ 2147483647 w 2622"/>
              <a:gd name="T43" fmla="*/ 2147483647 h 1800"/>
              <a:gd name="T44" fmla="*/ 2147483647 w 2622"/>
              <a:gd name="T45" fmla="*/ 2147483647 h 1800"/>
              <a:gd name="T46" fmla="*/ 2147483647 w 2622"/>
              <a:gd name="T47" fmla="*/ 2147483647 h 1800"/>
              <a:gd name="T48" fmla="*/ 2147483647 w 2622"/>
              <a:gd name="T49" fmla="*/ 2147483647 h 1800"/>
              <a:gd name="T50" fmla="*/ 2147483647 w 2622"/>
              <a:gd name="T51" fmla="*/ 2147483647 h 1800"/>
              <a:gd name="T52" fmla="*/ 2147483647 w 2622"/>
              <a:gd name="T53" fmla="*/ 2147483647 h 1800"/>
              <a:gd name="T54" fmla="*/ 2147483647 w 2622"/>
              <a:gd name="T55" fmla="*/ 2147483647 h 1800"/>
              <a:gd name="T56" fmla="*/ 2147483647 w 2622"/>
              <a:gd name="T57" fmla="*/ 2147483647 h 1800"/>
              <a:gd name="T58" fmla="*/ 2147483647 w 2622"/>
              <a:gd name="T59" fmla="*/ 2147483647 h 1800"/>
              <a:gd name="T60" fmla="*/ 2147483647 w 2622"/>
              <a:gd name="T61" fmla="*/ 2147483647 h 1800"/>
              <a:gd name="T62" fmla="*/ 2147483647 w 2622"/>
              <a:gd name="T63" fmla="*/ 2147483647 h 1800"/>
              <a:gd name="T64" fmla="*/ 2147483647 w 2622"/>
              <a:gd name="T65" fmla="*/ 2147483647 h 1800"/>
              <a:gd name="T66" fmla="*/ 2147483647 w 2622"/>
              <a:gd name="T67" fmla="*/ 2147483647 h 1800"/>
              <a:gd name="T68" fmla="*/ 2147483647 w 2622"/>
              <a:gd name="T69" fmla="*/ 2147483647 h 1800"/>
              <a:gd name="T70" fmla="*/ 2147483647 w 2622"/>
              <a:gd name="T71" fmla="*/ 2147483647 h 1800"/>
              <a:gd name="T72" fmla="*/ 2147483647 w 2622"/>
              <a:gd name="T73" fmla="*/ 2147483647 h 1800"/>
              <a:gd name="T74" fmla="*/ 2147483647 w 2622"/>
              <a:gd name="T75" fmla="*/ 2147483647 h 1800"/>
              <a:gd name="T76" fmla="*/ 2147483647 w 2622"/>
              <a:gd name="T77" fmla="*/ 2147483647 h 1800"/>
              <a:gd name="T78" fmla="*/ 0 w 2622"/>
              <a:gd name="T79" fmla="*/ 2147483647 h 1800"/>
              <a:gd name="T80" fmla="*/ 2147483647 w 2622"/>
              <a:gd name="T81" fmla="*/ 2147483647 h 1800"/>
              <a:gd name="T82" fmla="*/ 2147483647 w 2622"/>
              <a:gd name="T83" fmla="*/ 2147483647 h 1800"/>
              <a:gd name="T84" fmla="*/ 2147483647 w 2622"/>
              <a:gd name="T85" fmla="*/ 2147483647 h 1800"/>
              <a:gd name="T86" fmla="*/ 2147483647 w 2622"/>
              <a:gd name="T87" fmla="*/ 2147483647 h 1800"/>
              <a:gd name="T88" fmla="*/ 2147483647 w 2622"/>
              <a:gd name="T89" fmla="*/ 2147483647 h 1800"/>
              <a:gd name="T90" fmla="*/ 2147483647 w 2622"/>
              <a:gd name="T91" fmla="*/ 2147483647 h 1800"/>
              <a:gd name="T92" fmla="*/ 2147483647 w 2622"/>
              <a:gd name="T93" fmla="*/ 2147483647 h 1800"/>
              <a:gd name="T94" fmla="*/ 2147483647 w 2622"/>
              <a:gd name="T95" fmla="*/ 2147483647 h 1800"/>
              <a:gd name="T96" fmla="*/ 2147483647 w 2622"/>
              <a:gd name="T97" fmla="*/ 2147483647 h 1800"/>
              <a:gd name="T98" fmla="*/ 2147483647 w 2622"/>
              <a:gd name="T99" fmla="*/ 2147483647 h 1800"/>
              <a:gd name="T100" fmla="*/ 2147483647 w 2622"/>
              <a:gd name="T101" fmla="*/ 2147483647 h 1800"/>
              <a:gd name="T102" fmla="*/ 2147483647 w 2622"/>
              <a:gd name="T103" fmla="*/ 2147483647 h 1800"/>
              <a:gd name="T104" fmla="*/ 2147483647 w 2622"/>
              <a:gd name="T105" fmla="*/ 2147483647 h 1800"/>
              <a:gd name="T106" fmla="*/ 2147483647 w 2622"/>
              <a:gd name="T107" fmla="*/ 2147483647 h 1800"/>
              <a:gd name="T108" fmla="*/ 2147483647 w 2622"/>
              <a:gd name="T109" fmla="*/ 2147483647 h 1800"/>
              <a:gd name="T110" fmla="*/ 2147483647 w 2622"/>
              <a:gd name="T111" fmla="*/ 2147483647 h 1800"/>
              <a:gd name="T112" fmla="*/ 2147483647 w 2622"/>
              <a:gd name="T113" fmla="*/ 2147483647 h 1800"/>
              <a:gd name="T114" fmla="*/ 2147483647 w 2622"/>
              <a:gd name="T115" fmla="*/ 0 h 180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622" h="1800">
                <a:moveTo>
                  <a:pt x="1707" y="0"/>
                </a:moveTo>
                <a:lnTo>
                  <a:pt x="175" y="0"/>
                </a:lnTo>
                <a:lnTo>
                  <a:pt x="175" y="208"/>
                </a:lnTo>
                <a:lnTo>
                  <a:pt x="187" y="215"/>
                </a:lnTo>
                <a:lnTo>
                  <a:pt x="199" y="221"/>
                </a:lnTo>
                <a:lnTo>
                  <a:pt x="212" y="229"/>
                </a:lnTo>
                <a:lnTo>
                  <a:pt x="226" y="236"/>
                </a:lnTo>
                <a:lnTo>
                  <a:pt x="241" y="243"/>
                </a:lnTo>
                <a:lnTo>
                  <a:pt x="256" y="251"/>
                </a:lnTo>
                <a:lnTo>
                  <a:pt x="262" y="254"/>
                </a:lnTo>
                <a:lnTo>
                  <a:pt x="266" y="255"/>
                </a:lnTo>
                <a:lnTo>
                  <a:pt x="271" y="258"/>
                </a:lnTo>
                <a:lnTo>
                  <a:pt x="275" y="261"/>
                </a:lnTo>
                <a:lnTo>
                  <a:pt x="277" y="263"/>
                </a:lnTo>
                <a:lnTo>
                  <a:pt x="278" y="264"/>
                </a:lnTo>
                <a:lnTo>
                  <a:pt x="278" y="266"/>
                </a:lnTo>
                <a:lnTo>
                  <a:pt x="277" y="267"/>
                </a:lnTo>
                <a:lnTo>
                  <a:pt x="275" y="267"/>
                </a:lnTo>
                <a:lnTo>
                  <a:pt x="274" y="269"/>
                </a:lnTo>
                <a:lnTo>
                  <a:pt x="271" y="269"/>
                </a:lnTo>
                <a:lnTo>
                  <a:pt x="266" y="270"/>
                </a:lnTo>
                <a:lnTo>
                  <a:pt x="262" y="270"/>
                </a:lnTo>
                <a:lnTo>
                  <a:pt x="253" y="272"/>
                </a:lnTo>
                <a:lnTo>
                  <a:pt x="245" y="273"/>
                </a:lnTo>
                <a:lnTo>
                  <a:pt x="224" y="276"/>
                </a:lnTo>
                <a:lnTo>
                  <a:pt x="205" y="279"/>
                </a:lnTo>
                <a:lnTo>
                  <a:pt x="185" y="282"/>
                </a:lnTo>
                <a:lnTo>
                  <a:pt x="167" y="287"/>
                </a:lnTo>
                <a:lnTo>
                  <a:pt x="151" y="293"/>
                </a:lnTo>
                <a:lnTo>
                  <a:pt x="134" y="297"/>
                </a:lnTo>
                <a:lnTo>
                  <a:pt x="120" y="303"/>
                </a:lnTo>
                <a:lnTo>
                  <a:pt x="105" y="309"/>
                </a:lnTo>
                <a:lnTo>
                  <a:pt x="90" y="315"/>
                </a:lnTo>
                <a:lnTo>
                  <a:pt x="85" y="317"/>
                </a:lnTo>
                <a:lnTo>
                  <a:pt x="81" y="318"/>
                </a:lnTo>
                <a:lnTo>
                  <a:pt x="78" y="320"/>
                </a:lnTo>
                <a:lnTo>
                  <a:pt x="76" y="321"/>
                </a:lnTo>
                <a:lnTo>
                  <a:pt x="75" y="323"/>
                </a:lnTo>
                <a:lnTo>
                  <a:pt x="73" y="324"/>
                </a:lnTo>
                <a:lnTo>
                  <a:pt x="73" y="326"/>
                </a:lnTo>
                <a:lnTo>
                  <a:pt x="73" y="327"/>
                </a:lnTo>
                <a:lnTo>
                  <a:pt x="75" y="329"/>
                </a:lnTo>
                <a:lnTo>
                  <a:pt x="78" y="330"/>
                </a:lnTo>
                <a:lnTo>
                  <a:pt x="81" y="330"/>
                </a:lnTo>
                <a:lnTo>
                  <a:pt x="87" y="333"/>
                </a:lnTo>
                <a:lnTo>
                  <a:pt x="93" y="335"/>
                </a:lnTo>
                <a:lnTo>
                  <a:pt x="100" y="336"/>
                </a:lnTo>
                <a:lnTo>
                  <a:pt x="108" y="338"/>
                </a:lnTo>
                <a:lnTo>
                  <a:pt x="121" y="342"/>
                </a:lnTo>
                <a:lnTo>
                  <a:pt x="134" y="347"/>
                </a:lnTo>
                <a:lnTo>
                  <a:pt x="145" y="351"/>
                </a:lnTo>
                <a:lnTo>
                  <a:pt x="157" y="356"/>
                </a:lnTo>
                <a:lnTo>
                  <a:pt x="167" y="360"/>
                </a:lnTo>
                <a:lnTo>
                  <a:pt x="178" y="366"/>
                </a:lnTo>
                <a:lnTo>
                  <a:pt x="188" y="371"/>
                </a:lnTo>
                <a:lnTo>
                  <a:pt x="200" y="377"/>
                </a:lnTo>
                <a:lnTo>
                  <a:pt x="214" y="383"/>
                </a:lnTo>
                <a:lnTo>
                  <a:pt x="229" y="389"/>
                </a:lnTo>
                <a:lnTo>
                  <a:pt x="242" y="395"/>
                </a:lnTo>
                <a:lnTo>
                  <a:pt x="250" y="398"/>
                </a:lnTo>
                <a:lnTo>
                  <a:pt x="254" y="401"/>
                </a:lnTo>
                <a:lnTo>
                  <a:pt x="260" y="404"/>
                </a:lnTo>
                <a:lnTo>
                  <a:pt x="263" y="407"/>
                </a:lnTo>
                <a:lnTo>
                  <a:pt x="266" y="408"/>
                </a:lnTo>
                <a:lnTo>
                  <a:pt x="266" y="411"/>
                </a:lnTo>
                <a:lnTo>
                  <a:pt x="266" y="412"/>
                </a:lnTo>
                <a:lnTo>
                  <a:pt x="265" y="414"/>
                </a:lnTo>
                <a:lnTo>
                  <a:pt x="263" y="415"/>
                </a:lnTo>
                <a:lnTo>
                  <a:pt x="260" y="417"/>
                </a:lnTo>
                <a:lnTo>
                  <a:pt x="257" y="418"/>
                </a:lnTo>
                <a:lnTo>
                  <a:pt x="254" y="418"/>
                </a:lnTo>
                <a:lnTo>
                  <a:pt x="250" y="420"/>
                </a:lnTo>
                <a:lnTo>
                  <a:pt x="244" y="421"/>
                </a:lnTo>
                <a:lnTo>
                  <a:pt x="238" y="423"/>
                </a:lnTo>
                <a:lnTo>
                  <a:pt x="232" y="423"/>
                </a:lnTo>
                <a:lnTo>
                  <a:pt x="221" y="426"/>
                </a:lnTo>
                <a:lnTo>
                  <a:pt x="211" y="427"/>
                </a:lnTo>
                <a:lnTo>
                  <a:pt x="202" y="429"/>
                </a:lnTo>
                <a:lnTo>
                  <a:pt x="193" y="430"/>
                </a:lnTo>
                <a:lnTo>
                  <a:pt x="184" y="432"/>
                </a:lnTo>
                <a:lnTo>
                  <a:pt x="175" y="435"/>
                </a:lnTo>
                <a:lnTo>
                  <a:pt x="175" y="1501"/>
                </a:lnTo>
                <a:lnTo>
                  <a:pt x="191" y="1504"/>
                </a:lnTo>
                <a:lnTo>
                  <a:pt x="209" y="1507"/>
                </a:lnTo>
                <a:lnTo>
                  <a:pt x="227" y="1512"/>
                </a:lnTo>
                <a:lnTo>
                  <a:pt x="247" y="1515"/>
                </a:lnTo>
                <a:lnTo>
                  <a:pt x="259" y="1519"/>
                </a:lnTo>
                <a:lnTo>
                  <a:pt x="272" y="1522"/>
                </a:lnTo>
                <a:lnTo>
                  <a:pt x="287" y="1527"/>
                </a:lnTo>
                <a:lnTo>
                  <a:pt x="293" y="1530"/>
                </a:lnTo>
                <a:lnTo>
                  <a:pt x="299" y="1531"/>
                </a:lnTo>
                <a:lnTo>
                  <a:pt x="303" y="1533"/>
                </a:lnTo>
                <a:lnTo>
                  <a:pt x="308" y="1534"/>
                </a:lnTo>
                <a:lnTo>
                  <a:pt x="309" y="1536"/>
                </a:lnTo>
                <a:lnTo>
                  <a:pt x="311" y="1537"/>
                </a:lnTo>
                <a:lnTo>
                  <a:pt x="311" y="1539"/>
                </a:lnTo>
                <a:lnTo>
                  <a:pt x="309" y="1539"/>
                </a:lnTo>
                <a:lnTo>
                  <a:pt x="308" y="1539"/>
                </a:lnTo>
                <a:lnTo>
                  <a:pt x="306" y="1539"/>
                </a:lnTo>
                <a:lnTo>
                  <a:pt x="300" y="1539"/>
                </a:lnTo>
                <a:lnTo>
                  <a:pt x="293" y="1539"/>
                </a:lnTo>
                <a:lnTo>
                  <a:pt x="285" y="1539"/>
                </a:lnTo>
                <a:lnTo>
                  <a:pt x="277" y="1537"/>
                </a:lnTo>
                <a:lnTo>
                  <a:pt x="253" y="1536"/>
                </a:lnTo>
                <a:lnTo>
                  <a:pt x="230" y="1536"/>
                </a:lnTo>
                <a:lnTo>
                  <a:pt x="209" y="1536"/>
                </a:lnTo>
                <a:lnTo>
                  <a:pt x="188" y="1537"/>
                </a:lnTo>
                <a:lnTo>
                  <a:pt x="163" y="1539"/>
                </a:lnTo>
                <a:lnTo>
                  <a:pt x="137" y="1540"/>
                </a:lnTo>
                <a:lnTo>
                  <a:pt x="112" y="1543"/>
                </a:lnTo>
                <a:lnTo>
                  <a:pt x="87" y="1546"/>
                </a:lnTo>
                <a:lnTo>
                  <a:pt x="58" y="1549"/>
                </a:lnTo>
                <a:lnTo>
                  <a:pt x="28" y="1552"/>
                </a:lnTo>
                <a:lnTo>
                  <a:pt x="21" y="1552"/>
                </a:lnTo>
                <a:lnTo>
                  <a:pt x="15" y="1554"/>
                </a:lnTo>
                <a:lnTo>
                  <a:pt x="10" y="1554"/>
                </a:lnTo>
                <a:lnTo>
                  <a:pt x="4" y="1555"/>
                </a:lnTo>
                <a:lnTo>
                  <a:pt x="3" y="1555"/>
                </a:lnTo>
                <a:lnTo>
                  <a:pt x="1" y="1557"/>
                </a:lnTo>
                <a:lnTo>
                  <a:pt x="0" y="1558"/>
                </a:lnTo>
                <a:lnTo>
                  <a:pt x="1" y="1560"/>
                </a:lnTo>
                <a:lnTo>
                  <a:pt x="3" y="1560"/>
                </a:lnTo>
                <a:lnTo>
                  <a:pt x="4" y="1561"/>
                </a:lnTo>
                <a:lnTo>
                  <a:pt x="7" y="1563"/>
                </a:lnTo>
                <a:lnTo>
                  <a:pt x="10" y="1564"/>
                </a:lnTo>
                <a:lnTo>
                  <a:pt x="15" y="1566"/>
                </a:lnTo>
                <a:lnTo>
                  <a:pt x="21" y="1569"/>
                </a:lnTo>
                <a:lnTo>
                  <a:pt x="28" y="1570"/>
                </a:lnTo>
                <a:lnTo>
                  <a:pt x="34" y="1572"/>
                </a:lnTo>
                <a:lnTo>
                  <a:pt x="42" y="1572"/>
                </a:lnTo>
                <a:lnTo>
                  <a:pt x="48" y="1572"/>
                </a:lnTo>
                <a:lnTo>
                  <a:pt x="54" y="1573"/>
                </a:lnTo>
                <a:lnTo>
                  <a:pt x="61" y="1573"/>
                </a:lnTo>
                <a:lnTo>
                  <a:pt x="67" y="1573"/>
                </a:lnTo>
                <a:lnTo>
                  <a:pt x="85" y="1575"/>
                </a:lnTo>
                <a:lnTo>
                  <a:pt x="103" y="1576"/>
                </a:lnTo>
                <a:lnTo>
                  <a:pt x="121" y="1579"/>
                </a:lnTo>
                <a:lnTo>
                  <a:pt x="137" y="1582"/>
                </a:lnTo>
                <a:lnTo>
                  <a:pt x="155" y="1587"/>
                </a:lnTo>
                <a:lnTo>
                  <a:pt x="184" y="1594"/>
                </a:lnTo>
                <a:lnTo>
                  <a:pt x="212" y="1603"/>
                </a:lnTo>
                <a:lnTo>
                  <a:pt x="241" y="1610"/>
                </a:lnTo>
                <a:lnTo>
                  <a:pt x="263" y="1616"/>
                </a:lnTo>
                <a:lnTo>
                  <a:pt x="285" y="1622"/>
                </a:lnTo>
                <a:lnTo>
                  <a:pt x="308" y="1627"/>
                </a:lnTo>
                <a:lnTo>
                  <a:pt x="332" y="1631"/>
                </a:lnTo>
                <a:lnTo>
                  <a:pt x="336" y="1633"/>
                </a:lnTo>
                <a:lnTo>
                  <a:pt x="342" y="1633"/>
                </a:lnTo>
                <a:lnTo>
                  <a:pt x="347" y="1633"/>
                </a:lnTo>
                <a:lnTo>
                  <a:pt x="351" y="1634"/>
                </a:lnTo>
                <a:lnTo>
                  <a:pt x="353" y="1634"/>
                </a:lnTo>
                <a:lnTo>
                  <a:pt x="354" y="1634"/>
                </a:lnTo>
                <a:lnTo>
                  <a:pt x="354" y="1636"/>
                </a:lnTo>
                <a:lnTo>
                  <a:pt x="353" y="1637"/>
                </a:lnTo>
                <a:lnTo>
                  <a:pt x="351" y="1637"/>
                </a:lnTo>
                <a:lnTo>
                  <a:pt x="347" y="1639"/>
                </a:lnTo>
                <a:lnTo>
                  <a:pt x="341" y="1639"/>
                </a:lnTo>
                <a:lnTo>
                  <a:pt x="333" y="1640"/>
                </a:lnTo>
                <a:lnTo>
                  <a:pt x="326" y="1640"/>
                </a:lnTo>
                <a:lnTo>
                  <a:pt x="308" y="1643"/>
                </a:lnTo>
                <a:lnTo>
                  <a:pt x="291" y="1645"/>
                </a:lnTo>
                <a:lnTo>
                  <a:pt x="274" y="1645"/>
                </a:lnTo>
                <a:lnTo>
                  <a:pt x="248" y="1648"/>
                </a:lnTo>
                <a:lnTo>
                  <a:pt x="223" y="1649"/>
                </a:lnTo>
                <a:lnTo>
                  <a:pt x="199" y="1651"/>
                </a:lnTo>
                <a:lnTo>
                  <a:pt x="175" y="1652"/>
                </a:lnTo>
                <a:lnTo>
                  <a:pt x="175" y="1800"/>
                </a:lnTo>
                <a:lnTo>
                  <a:pt x="2362" y="1800"/>
                </a:lnTo>
                <a:lnTo>
                  <a:pt x="2561" y="1800"/>
                </a:lnTo>
                <a:lnTo>
                  <a:pt x="2561" y="130"/>
                </a:lnTo>
                <a:lnTo>
                  <a:pt x="2622" y="130"/>
                </a:lnTo>
                <a:lnTo>
                  <a:pt x="2622" y="0"/>
                </a:lnTo>
                <a:lnTo>
                  <a:pt x="2362" y="0"/>
                </a:lnTo>
                <a:lnTo>
                  <a:pt x="1707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2" name="Line 70"/>
          <p:cNvSpPr>
            <a:spLocks noChangeShapeType="1"/>
          </p:cNvSpPr>
          <p:nvPr/>
        </p:nvSpPr>
        <p:spPr bwMode="auto">
          <a:xfrm>
            <a:off x="3711575" y="2212975"/>
            <a:ext cx="34607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3" name="Line 71"/>
          <p:cNvSpPr>
            <a:spLocks noChangeShapeType="1"/>
          </p:cNvSpPr>
          <p:nvPr/>
        </p:nvSpPr>
        <p:spPr bwMode="auto">
          <a:xfrm>
            <a:off x="4010025" y="4183063"/>
            <a:ext cx="1588" cy="1071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4" name="Line 72"/>
          <p:cNvSpPr>
            <a:spLocks noChangeShapeType="1"/>
          </p:cNvSpPr>
          <p:nvPr/>
        </p:nvSpPr>
        <p:spPr bwMode="auto">
          <a:xfrm>
            <a:off x="4703763" y="4183063"/>
            <a:ext cx="1587" cy="1071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5" name="Line 73"/>
          <p:cNvSpPr>
            <a:spLocks noChangeShapeType="1"/>
          </p:cNvSpPr>
          <p:nvPr/>
        </p:nvSpPr>
        <p:spPr bwMode="auto">
          <a:xfrm>
            <a:off x="4654550" y="4183063"/>
            <a:ext cx="1588" cy="1071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6" name="Line 74"/>
          <p:cNvSpPr>
            <a:spLocks noChangeShapeType="1"/>
          </p:cNvSpPr>
          <p:nvPr/>
        </p:nvSpPr>
        <p:spPr bwMode="auto">
          <a:xfrm>
            <a:off x="4057650" y="4183063"/>
            <a:ext cx="1588" cy="1071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7" name="Line 75"/>
          <p:cNvSpPr>
            <a:spLocks noChangeShapeType="1"/>
          </p:cNvSpPr>
          <p:nvPr/>
        </p:nvSpPr>
        <p:spPr bwMode="auto">
          <a:xfrm flipH="1">
            <a:off x="4356100" y="2235200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8" name="Line 76"/>
          <p:cNvSpPr>
            <a:spLocks noChangeShapeType="1"/>
          </p:cNvSpPr>
          <p:nvPr/>
        </p:nvSpPr>
        <p:spPr bwMode="auto">
          <a:xfrm flipH="1">
            <a:off x="4356100" y="2309813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29" name="Line 77"/>
          <p:cNvSpPr>
            <a:spLocks noChangeShapeType="1"/>
          </p:cNvSpPr>
          <p:nvPr/>
        </p:nvSpPr>
        <p:spPr bwMode="auto">
          <a:xfrm flipH="1">
            <a:off x="4356100" y="2386013"/>
            <a:ext cx="42863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0" name="Line 78"/>
          <p:cNvSpPr>
            <a:spLocks noChangeShapeType="1"/>
          </p:cNvSpPr>
          <p:nvPr/>
        </p:nvSpPr>
        <p:spPr bwMode="auto">
          <a:xfrm flipH="1">
            <a:off x="4356100" y="2459038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1" name="Line 79"/>
          <p:cNvSpPr>
            <a:spLocks noChangeShapeType="1"/>
          </p:cNvSpPr>
          <p:nvPr/>
        </p:nvSpPr>
        <p:spPr bwMode="auto">
          <a:xfrm flipH="1">
            <a:off x="4356100" y="2533650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2" name="Line 80"/>
          <p:cNvSpPr>
            <a:spLocks noChangeShapeType="1"/>
          </p:cNvSpPr>
          <p:nvPr/>
        </p:nvSpPr>
        <p:spPr bwMode="auto">
          <a:xfrm flipH="1">
            <a:off x="4356100" y="2608263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3" name="Line 81"/>
          <p:cNvSpPr>
            <a:spLocks noChangeShapeType="1"/>
          </p:cNvSpPr>
          <p:nvPr/>
        </p:nvSpPr>
        <p:spPr bwMode="auto">
          <a:xfrm flipH="1">
            <a:off x="4356100" y="2682875"/>
            <a:ext cx="42863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4" name="Line 82"/>
          <p:cNvSpPr>
            <a:spLocks noChangeShapeType="1"/>
          </p:cNvSpPr>
          <p:nvPr/>
        </p:nvSpPr>
        <p:spPr bwMode="auto">
          <a:xfrm flipH="1">
            <a:off x="4356100" y="2757488"/>
            <a:ext cx="42863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5" name="Line 83"/>
          <p:cNvSpPr>
            <a:spLocks noChangeShapeType="1"/>
          </p:cNvSpPr>
          <p:nvPr/>
        </p:nvSpPr>
        <p:spPr bwMode="auto">
          <a:xfrm flipH="1">
            <a:off x="4356100" y="2832100"/>
            <a:ext cx="42863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6" name="Line 84"/>
          <p:cNvSpPr>
            <a:spLocks noChangeShapeType="1"/>
          </p:cNvSpPr>
          <p:nvPr/>
        </p:nvSpPr>
        <p:spPr bwMode="auto">
          <a:xfrm flipH="1">
            <a:off x="4356100" y="2906713"/>
            <a:ext cx="42863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7" name="Line 85"/>
          <p:cNvSpPr>
            <a:spLocks noChangeShapeType="1"/>
          </p:cNvSpPr>
          <p:nvPr/>
        </p:nvSpPr>
        <p:spPr bwMode="auto">
          <a:xfrm flipH="1">
            <a:off x="4356100" y="2981325"/>
            <a:ext cx="42863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8" name="Line 86"/>
          <p:cNvSpPr>
            <a:spLocks noChangeShapeType="1"/>
          </p:cNvSpPr>
          <p:nvPr/>
        </p:nvSpPr>
        <p:spPr bwMode="auto">
          <a:xfrm flipH="1">
            <a:off x="4356100" y="3055938"/>
            <a:ext cx="42863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39" name="Line 87"/>
          <p:cNvSpPr>
            <a:spLocks noChangeShapeType="1"/>
          </p:cNvSpPr>
          <p:nvPr/>
        </p:nvSpPr>
        <p:spPr bwMode="auto">
          <a:xfrm flipH="1">
            <a:off x="4356100" y="3130550"/>
            <a:ext cx="42863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0" name="Line 88"/>
          <p:cNvSpPr>
            <a:spLocks noChangeShapeType="1"/>
          </p:cNvSpPr>
          <p:nvPr/>
        </p:nvSpPr>
        <p:spPr bwMode="auto">
          <a:xfrm flipH="1">
            <a:off x="4314825" y="2260600"/>
            <a:ext cx="41275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1" name="Line 89"/>
          <p:cNvSpPr>
            <a:spLocks noChangeShapeType="1"/>
          </p:cNvSpPr>
          <p:nvPr/>
        </p:nvSpPr>
        <p:spPr bwMode="auto">
          <a:xfrm flipH="1">
            <a:off x="4314825" y="2335213"/>
            <a:ext cx="41275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2" name="Line 90"/>
          <p:cNvSpPr>
            <a:spLocks noChangeShapeType="1"/>
          </p:cNvSpPr>
          <p:nvPr/>
        </p:nvSpPr>
        <p:spPr bwMode="auto">
          <a:xfrm flipH="1">
            <a:off x="4314825" y="2409825"/>
            <a:ext cx="41275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3" name="Line 91"/>
          <p:cNvSpPr>
            <a:spLocks noChangeShapeType="1"/>
          </p:cNvSpPr>
          <p:nvPr/>
        </p:nvSpPr>
        <p:spPr bwMode="auto">
          <a:xfrm flipH="1">
            <a:off x="4314825" y="2484438"/>
            <a:ext cx="41275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4" name="Line 92"/>
          <p:cNvSpPr>
            <a:spLocks noChangeShapeType="1"/>
          </p:cNvSpPr>
          <p:nvPr/>
        </p:nvSpPr>
        <p:spPr bwMode="auto">
          <a:xfrm flipH="1">
            <a:off x="4314825" y="2559050"/>
            <a:ext cx="41275" cy="23813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5" name="Line 93"/>
          <p:cNvSpPr>
            <a:spLocks noChangeShapeType="1"/>
          </p:cNvSpPr>
          <p:nvPr/>
        </p:nvSpPr>
        <p:spPr bwMode="auto">
          <a:xfrm flipH="1">
            <a:off x="4314825" y="2633663"/>
            <a:ext cx="41275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6" name="Line 94"/>
          <p:cNvSpPr>
            <a:spLocks noChangeShapeType="1"/>
          </p:cNvSpPr>
          <p:nvPr/>
        </p:nvSpPr>
        <p:spPr bwMode="auto">
          <a:xfrm flipH="1">
            <a:off x="4314825" y="2706688"/>
            <a:ext cx="412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7" name="Line 95"/>
          <p:cNvSpPr>
            <a:spLocks noChangeShapeType="1"/>
          </p:cNvSpPr>
          <p:nvPr/>
        </p:nvSpPr>
        <p:spPr bwMode="auto">
          <a:xfrm flipH="1">
            <a:off x="4314825" y="2781300"/>
            <a:ext cx="412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8" name="Line 96"/>
          <p:cNvSpPr>
            <a:spLocks noChangeShapeType="1"/>
          </p:cNvSpPr>
          <p:nvPr/>
        </p:nvSpPr>
        <p:spPr bwMode="auto">
          <a:xfrm flipH="1">
            <a:off x="4314825" y="2855913"/>
            <a:ext cx="412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49" name="Line 97"/>
          <p:cNvSpPr>
            <a:spLocks noChangeShapeType="1"/>
          </p:cNvSpPr>
          <p:nvPr/>
        </p:nvSpPr>
        <p:spPr bwMode="auto">
          <a:xfrm flipH="1">
            <a:off x="4314825" y="2932113"/>
            <a:ext cx="41275" cy="238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0" name="Line 98"/>
          <p:cNvSpPr>
            <a:spLocks noChangeShapeType="1"/>
          </p:cNvSpPr>
          <p:nvPr/>
        </p:nvSpPr>
        <p:spPr bwMode="auto">
          <a:xfrm flipH="1">
            <a:off x="4314825" y="3005138"/>
            <a:ext cx="412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1" name="Line 99"/>
          <p:cNvSpPr>
            <a:spLocks noChangeShapeType="1"/>
          </p:cNvSpPr>
          <p:nvPr/>
        </p:nvSpPr>
        <p:spPr bwMode="auto">
          <a:xfrm flipH="1">
            <a:off x="4314825" y="3079750"/>
            <a:ext cx="41275" cy="25400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2" name="Line 100"/>
          <p:cNvSpPr>
            <a:spLocks noChangeShapeType="1"/>
          </p:cNvSpPr>
          <p:nvPr/>
        </p:nvSpPr>
        <p:spPr bwMode="auto">
          <a:xfrm flipH="1">
            <a:off x="4335463" y="3154363"/>
            <a:ext cx="20637" cy="11112"/>
          </a:xfrm>
          <a:prstGeom prst="line">
            <a:avLst/>
          </a:prstGeom>
          <a:noFill/>
          <a:ln w="222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3" name="Freeform 101"/>
          <p:cNvSpPr>
            <a:spLocks/>
          </p:cNvSpPr>
          <p:nvPr/>
        </p:nvSpPr>
        <p:spPr bwMode="auto">
          <a:xfrm>
            <a:off x="4195763" y="2212975"/>
            <a:ext cx="119062" cy="952500"/>
          </a:xfrm>
          <a:custGeom>
            <a:avLst/>
            <a:gdLst>
              <a:gd name="T0" fmla="*/ 2147483647 w 225"/>
              <a:gd name="T1" fmla="*/ 0 h 1800"/>
              <a:gd name="T2" fmla="*/ 2147483647 w 225"/>
              <a:gd name="T3" fmla="*/ 2147483647 h 1800"/>
              <a:gd name="T4" fmla="*/ 2147483647 w 225"/>
              <a:gd name="T5" fmla="*/ 2147483647 h 1800"/>
              <a:gd name="T6" fmla="*/ 2147483647 w 225"/>
              <a:gd name="T7" fmla="*/ 2147483647 h 1800"/>
              <a:gd name="T8" fmla="*/ 0 w 225"/>
              <a:gd name="T9" fmla="*/ 2147483647 h 1800"/>
              <a:gd name="T10" fmla="*/ 0 w 225"/>
              <a:gd name="T11" fmla="*/ 0 h 1800"/>
              <a:gd name="T12" fmla="*/ 2147483647 w 225"/>
              <a:gd name="T13" fmla="*/ 0 h 18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5" h="1800">
                <a:moveTo>
                  <a:pt x="225" y="0"/>
                </a:moveTo>
                <a:lnTo>
                  <a:pt x="225" y="1800"/>
                </a:lnTo>
                <a:lnTo>
                  <a:pt x="60" y="1800"/>
                </a:lnTo>
                <a:lnTo>
                  <a:pt x="60" y="130"/>
                </a:lnTo>
                <a:lnTo>
                  <a:pt x="0" y="130"/>
                </a:lnTo>
                <a:lnTo>
                  <a:pt x="0" y="0"/>
                </a:lnTo>
                <a:lnTo>
                  <a:pt x="225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4" name="Freeform 102"/>
          <p:cNvSpPr>
            <a:spLocks/>
          </p:cNvSpPr>
          <p:nvPr/>
        </p:nvSpPr>
        <p:spPr bwMode="auto">
          <a:xfrm>
            <a:off x="4398963" y="2212975"/>
            <a:ext cx="119062" cy="952500"/>
          </a:xfrm>
          <a:custGeom>
            <a:avLst/>
            <a:gdLst>
              <a:gd name="T0" fmla="*/ 2147483647 w 224"/>
              <a:gd name="T1" fmla="*/ 2147483647 h 1800"/>
              <a:gd name="T2" fmla="*/ 2147483647 w 224"/>
              <a:gd name="T3" fmla="*/ 2147483647 h 1800"/>
              <a:gd name="T4" fmla="*/ 0 w 224"/>
              <a:gd name="T5" fmla="*/ 2147483647 h 1800"/>
              <a:gd name="T6" fmla="*/ 0 w 224"/>
              <a:gd name="T7" fmla="*/ 0 h 1800"/>
              <a:gd name="T8" fmla="*/ 2147483647 w 224"/>
              <a:gd name="T9" fmla="*/ 0 h 1800"/>
              <a:gd name="T10" fmla="*/ 2147483647 w 224"/>
              <a:gd name="T11" fmla="*/ 2147483647 h 1800"/>
              <a:gd name="T12" fmla="*/ 2147483647 w 224"/>
              <a:gd name="T13" fmla="*/ 2147483647 h 18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24" h="1800">
                <a:moveTo>
                  <a:pt x="163" y="130"/>
                </a:moveTo>
                <a:lnTo>
                  <a:pt x="163" y="1800"/>
                </a:lnTo>
                <a:lnTo>
                  <a:pt x="0" y="1800"/>
                </a:lnTo>
                <a:lnTo>
                  <a:pt x="0" y="0"/>
                </a:lnTo>
                <a:lnTo>
                  <a:pt x="224" y="0"/>
                </a:lnTo>
                <a:lnTo>
                  <a:pt x="224" y="130"/>
                </a:lnTo>
                <a:lnTo>
                  <a:pt x="163" y="13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5" name="Freeform 103"/>
          <p:cNvSpPr>
            <a:spLocks/>
          </p:cNvSpPr>
          <p:nvPr/>
        </p:nvSpPr>
        <p:spPr bwMode="auto">
          <a:xfrm>
            <a:off x="4518025" y="2212975"/>
            <a:ext cx="2214563" cy="952500"/>
          </a:xfrm>
          <a:custGeom>
            <a:avLst/>
            <a:gdLst>
              <a:gd name="T0" fmla="*/ 2147483647 w 4186"/>
              <a:gd name="T1" fmla="*/ 2147483647 h 1800"/>
              <a:gd name="T2" fmla="*/ 2147483647 w 4186"/>
              <a:gd name="T3" fmla="*/ 2147483647 h 1800"/>
              <a:gd name="T4" fmla="*/ 2147483647 w 4186"/>
              <a:gd name="T5" fmla="*/ 2147483647 h 1800"/>
              <a:gd name="T6" fmla="*/ 2147483647 w 4186"/>
              <a:gd name="T7" fmla="*/ 2147483647 h 1800"/>
              <a:gd name="T8" fmla="*/ 2147483647 w 4186"/>
              <a:gd name="T9" fmla="*/ 2147483647 h 1800"/>
              <a:gd name="T10" fmla="*/ 2147483647 w 4186"/>
              <a:gd name="T11" fmla="*/ 2147483647 h 1800"/>
              <a:gd name="T12" fmla="*/ 2147483647 w 4186"/>
              <a:gd name="T13" fmla="*/ 2147483647 h 1800"/>
              <a:gd name="T14" fmla="*/ 2147483647 w 4186"/>
              <a:gd name="T15" fmla="*/ 2147483647 h 1800"/>
              <a:gd name="T16" fmla="*/ 2147483647 w 4186"/>
              <a:gd name="T17" fmla="*/ 2147483647 h 1800"/>
              <a:gd name="T18" fmla="*/ 2147483647 w 4186"/>
              <a:gd name="T19" fmla="*/ 2147483647 h 1800"/>
              <a:gd name="T20" fmla="*/ 2147483647 w 4186"/>
              <a:gd name="T21" fmla="*/ 2147483647 h 1800"/>
              <a:gd name="T22" fmla="*/ 2147483647 w 4186"/>
              <a:gd name="T23" fmla="*/ 2147483647 h 1800"/>
              <a:gd name="T24" fmla="*/ 2147483647 w 4186"/>
              <a:gd name="T25" fmla="*/ 2147483647 h 1800"/>
              <a:gd name="T26" fmla="*/ 2147483647 w 4186"/>
              <a:gd name="T27" fmla="*/ 2147483647 h 1800"/>
              <a:gd name="T28" fmla="*/ 2147483647 w 4186"/>
              <a:gd name="T29" fmla="*/ 2147483647 h 1800"/>
              <a:gd name="T30" fmla="*/ 2147483647 w 4186"/>
              <a:gd name="T31" fmla="*/ 2147483647 h 1800"/>
              <a:gd name="T32" fmla="*/ 2147483647 w 4186"/>
              <a:gd name="T33" fmla="*/ 2147483647 h 1800"/>
              <a:gd name="T34" fmla="*/ 2147483647 w 4186"/>
              <a:gd name="T35" fmla="*/ 2147483647 h 1800"/>
              <a:gd name="T36" fmla="*/ 2147483647 w 4186"/>
              <a:gd name="T37" fmla="*/ 2147483647 h 1800"/>
              <a:gd name="T38" fmla="*/ 2147483647 w 4186"/>
              <a:gd name="T39" fmla="*/ 2147483647 h 1800"/>
              <a:gd name="T40" fmla="*/ 2147483647 w 4186"/>
              <a:gd name="T41" fmla="*/ 2147483647 h 1800"/>
              <a:gd name="T42" fmla="*/ 2147483647 w 4186"/>
              <a:gd name="T43" fmla="*/ 2147483647 h 1800"/>
              <a:gd name="T44" fmla="*/ 2147483647 w 4186"/>
              <a:gd name="T45" fmla="*/ 2147483647 h 1800"/>
              <a:gd name="T46" fmla="*/ 2147483647 w 4186"/>
              <a:gd name="T47" fmla="*/ 2147483647 h 1800"/>
              <a:gd name="T48" fmla="*/ 2147483647 w 4186"/>
              <a:gd name="T49" fmla="*/ 2147483647 h 1800"/>
              <a:gd name="T50" fmla="*/ 2147483647 w 4186"/>
              <a:gd name="T51" fmla="*/ 2147483647 h 1800"/>
              <a:gd name="T52" fmla="*/ 2147483647 w 4186"/>
              <a:gd name="T53" fmla="*/ 2147483647 h 1800"/>
              <a:gd name="T54" fmla="*/ 2147483647 w 4186"/>
              <a:gd name="T55" fmla="*/ 2147483647 h 1800"/>
              <a:gd name="T56" fmla="*/ 2147483647 w 4186"/>
              <a:gd name="T57" fmla="*/ 2147483647 h 1800"/>
              <a:gd name="T58" fmla="*/ 2147483647 w 4186"/>
              <a:gd name="T59" fmla="*/ 2147483647 h 1800"/>
              <a:gd name="T60" fmla="*/ 2147483647 w 4186"/>
              <a:gd name="T61" fmla="*/ 2147483647 h 1800"/>
              <a:gd name="T62" fmla="*/ 2147483647 w 4186"/>
              <a:gd name="T63" fmla="*/ 2147483647 h 1800"/>
              <a:gd name="T64" fmla="*/ 2147483647 w 4186"/>
              <a:gd name="T65" fmla="*/ 2147483647 h 1800"/>
              <a:gd name="T66" fmla="*/ 2147483647 w 4186"/>
              <a:gd name="T67" fmla="*/ 2147483647 h 1800"/>
              <a:gd name="T68" fmla="*/ 2147483647 w 4186"/>
              <a:gd name="T69" fmla="*/ 2147483647 h 1800"/>
              <a:gd name="T70" fmla="*/ 2147483647 w 4186"/>
              <a:gd name="T71" fmla="*/ 2147483647 h 1800"/>
              <a:gd name="T72" fmla="*/ 2147483647 w 4186"/>
              <a:gd name="T73" fmla="*/ 2147483647 h 1800"/>
              <a:gd name="T74" fmla="*/ 2147483647 w 4186"/>
              <a:gd name="T75" fmla="*/ 2147483647 h 1800"/>
              <a:gd name="T76" fmla="*/ 2147483647 w 4186"/>
              <a:gd name="T77" fmla="*/ 2147483647 h 1800"/>
              <a:gd name="T78" fmla="*/ 2147483647 w 4186"/>
              <a:gd name="T79" fmla="*/ 2147483647 h 1800"/>
              <a:gd name="T80" fmla="*/ 2147483647 w 4186"/>
              <a:gd name="T81" fmla="*/ 2147483647 h 1800"/>
              <a:gd name="T82" fmla="*/ 2147483647 w 4186"/>
              <a:gd name="T83" fmla="*/ 2147483647 h 1800"/>
              <a:gd name="T84" fmla="*/ 2147483647 w 4186"/>
              <a:gd name="T85" fmla="*/ 2147483647 h 1800"/>
              <a:gd name="T86" fmla="*/ 2147483647 w 4186"/>
              <a:gd name="T87" fmla="*/ 2147483647 h 1800"/>
              <a:gd name="T88" fmla="*/ 2147483647 w 4186"/>
              <a:gd name="T89" fmla="*/ 2147483647 h 1800"/>
              <a:gd name="T90" fmla="*/ 2147483647 w 4186"/>
              <a:gd name="T91" fmla="*/ 2147483647 h 1800"/>
              <a:gd name="T92" fmla="*/ 0 w 4186"/>
              <a:gd name="T93" fmla="*/ 0 h 180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4186" h="1800">
                <a:moveTo>
                  <a:pt x="61" y="130"/>
                </a:moveTo>
                <a:lnTo>
                  <a:pt x="61" y="1800"/>
                </a:lnTo>
                <a:lnTo>
                  <a:pt x="4062" y="1800"/>
                </a:lnTo>
                <a:lnTo>
                  <a:pt x="4062" y="1467"/>
                </a:lnTo>
                <a:lnTo>
                  <a:pt x="4089" y="1464"/>
                </a:lnTo>
                <a:lnTo>
                  <a:pt x="4116" y="1461"/>
                </a:lnTo>
                <a:lnTo>
                  <a:pt x="4128" y="1459"/>
                </a:lnTo>
                <a:lnTo>
                  <a:pt x="4140" y="1456"/>
                </a:lnTo>
                <a:lnTo>
                  <a:pt x="4150" y="1455"/>
                </a:lnTo>
                <a:lnTo>
                  <a:pt x="4161" y="1450"/>
                </a:lnTo>
                <a:lnTo>
                  <a:pt x="4168" y="1447"/>
                </a:lnTo>
                <a:lnTo>
                  <a:pt x="4174" y="1444"/>
                </a:lnTo>
                <a:lnTo>
                  <a:pt x="4179" y="1440"/>
                </a:lnTo>
                <a:lnTo>
                  <a:pt x="4183" y="1435"/>
                </a:lnTo>
                <a:lnTo>
                  <a:pt x="4185" y="1430"/>
                </a:lnTo>
                <a:lnTo>
                  <a:pt x="4186" y="1425"/>
                </a:lnTo>
                <a:lnTo>
                  <a:pt x="4186" y="1419"/>
                </a:lnTo>
                <a:lnTo>
                  <a:pt x="4186" y="1413"/>
                </a:lnTo>
                <a:lnTo>
                  <a:pt x="4186" y="1409"/>
                </a:lnTo>
                <a:lnTo>
                  <a:pt x="4185" y="1403"/>
                </a:lnTo>
                <a:lnTo>
                  <a:pt x="4182" y="1397"/>
                </a:lnTo>
                <a:lnTo>
                  <a:pt x="4180" y="1391"/>
                </a:lnTo>
                <a:lnTo>
                  <a:pt x="4177" y="1385"/>
                </a:lnTo>
                <a:lnTo>
                  <a:pt x="4174" y="1380"/>
                </a:lnTo>
                <a:lnTo>
                  <a:pt x="4168" y="1371"/>
                </a:lnTo>
                <a:lnTo>
                  <a:pt x="4162" y="1362"/>
                </a:lnTo>
                <a:lnTo>
                  <a:pt x="4155" y="1356"/>
                </a:lnTo>
                <a:lnTo>
                  <a:pt x="4147" y="1349"/>
                </a:lnTo>
                <a:lnTo>
                  <a:pt x="4138" y="1344"/>
                </a:lnTo>
                <a:lnTo>
                  <a:pt x="4129" y="1338"/>
                </a:lnTo>
                <a:lnTo>
                  <a:pt x="4120" y="1334"/>
                </a:lnTo>
                <a:lnTo>
                  <a:pt x="4110" y="1331"/>
                </a:lnTo>
                <a:lnTo>
                  <a:pt x="4096" y="1326"/>
                </a:lnTo>
                <a:lnTo>
                  <a:pt x="4082" y="1322"/>
                </a:lnTo>
                <a:lnTo>
                  <a:pt x="4065" y="1319"/>
                </a:lnTo>
                <a:lnTo>
                  <a:pt x="4052" y="1316"/>
                </a:lnTo>
                <a:lnTo>
                  <a:pt x="4040" y="1314"/>
                </a:lnTo>
                <a:lnTo>
                  <a:pt x="4031" y="1311"/>
                </a:lnTo>
                <a:lnTo>
                  <a:pt x="4023" y="1310"/>
                </a:lnTo>
                <a:lnTo>
                  <a:pt x="4014" y="1307"/>
                </a:lnTo>
                <a:lnTo>
                  <a:pt x="4010" y="1304"/>
                </a:lnTo>
                <a:lnTo>
                  <a:pt x="4005" y="1301"/>
                </a:lnTo>
                <a:lnTo>
                  <a:pt x="4001" y="1298"/>
                </a:lnTo>
                <a:lnTo>
                  <a:pt x="3996" y="1293"/>
                </a:lnTo>
                <a:lnTo>
                  <a:pt x="3992" y="1289"/>
                </a:lnTo>
                <a:lnTo>
                  <a:pt x="3989" y="1283"/>
                </a:lnTo>
                <a:lnTo>
                  <a:pt x="3987" y="1277"/>
                </a:lnTo>
                <a:lnTo>
                  <a:pt x="3986" y="1271"/>
                </a:lnTo>
                <a:lnTo>
                  <a:pt x="3984" y="1265"/>
                </a:lnTo>
                <a:lnTo>
                  <a:pt x="3984" y="1259"/>
                </a:lnTo>
                <a:lnTo>
                  <a:pt x="3986" y="1253"/>
                </a:lnTo>
                <a:lnTo>
                  <a:pt x="3987" y="1250"/>
                </a:lnTo>
                <a:lnTo>
                  <a:pt x="3989" y="1246"/>
                </a:lnTo>
                <a:lnTo>
                  <a:pt x="3990" y="1241"/>
                </a:lnTo>
                <a:lnTo>
                  <a:pt x="3995" y="1237"/>
                </a:lnTo>
                <a:lnTo>
                  <a:pt x="3999" y="1232"/>
                </a:lnTo>
                <a:lnTo>
                  <a:pt x="4004" y="1229"/>
                </a:lnTo>
                <a:lnTo>
                  <a:pt x="4008" y="1226"/>
                </a:lnTo>
                <a:lnTo>
                  <a:pt x="4016" y="1222"/>
                </a:lnTo>
                <a:lnTo>
                  <a:pt x="4025" y="1217"/>
                </a:lnTo>
                <a:lnTo>
                  <a:pt x="4032" y="1214"/>
                </a:lnTo>
                <a:lnTo>
                  <a:pt x="4038" y="1211"/>
                </a:lnTo>
                <a:lnTo>
                  <a:pt x="4043" y="1207"/>
                </a:lnTo>
                <a:lnTo>
                  <a:pt x="4049" y="1204"/>
                </a:lnTo>
                <a:lnTo>
                  <a:pt x="4052" y="1199"/>
                </a:lnTo>
                <a:lnTo>
                  <a:pt x="4055" y="1196"/>
                </a:lnTo>
                <a:lnTo>
                  <a:pt x="4056" y="1193"/>
                </a:lnTo>
                <a:lnTo>
                  <a:pt x="4058" y="1190"/>
                </a:lnTo>
                <a:lnTo>
                  <a:pt x="4059" y="1187"/>
                </a:lnTo>
                <a:lnTo>
                  <a:pt x="4062" y="1184"/>
                </a:lnTo>
                <a:lnTo>
                  <a:pt x="4062" y="1181"/>
                </a:lnTo>
                <a:lnTo>
                  <a:pt x="4062" y="507"/>
                </a:lnTo>
                <a:lnTo>
                  <a:pt x="4089" y="504"/>
                </a:lnTo>
                <a:lnTo>
                  <a:pt x="4116" y="501"/>
                </a:lnTo>
                <a:lnTo>
                  <a:pt x="4128" y="499"/>
                </a:lnTo>
                <a:lnTo>
                  <a:pt x="4140" y="498"/>
                </a:lnTo>
                <a:lnTo>
                  <a:pt x="4150" y="495"/>
                </a:lnTo>
                <a:lnTo>
                  <a:pt x="4161" y="492"/>
                </a:lnTo>
                <a:lnTo>
                  <a:pt x="4168" y="489"/>
                </a:lnTo>
                <a:lnTo>
                  <a:pt x="4174" y="484"/>
                </a:lnTo>
                <a:lnTo>
                  <a:pt x="4179" y="480"/>
                </a:lnTo>
                <a:lnTo>
                  <a:pt x="4183" y="475"/>
                </a:lnTo>
                <a:lnTo>
                  <a:pt x="4185" y="469"/>
                </a:lnTo>
                <a:lnTo>
                  <a:pt x="4186" y="465"/>
                </a:lnTo>
                <a:lnTo>
                  <a:pt x="4186" y="460"/>
                </a:lnTo>
                <a:lnTo>
                  <a:pt x="4186" y="454"/>
                </a:lnTo>
                <a:lnTo>
                  <a:pt x="4186" y="448"/>
                </a:lnTo>
                <a:lnTo>
                  <a:pt x="4185" y="442"/>
                </a:lnTo>
                <a:lnTo>
                  <a:pt x="4182" y="436"/>
                </a:lnTo>
                <a:lnTo>
                  <a:pt x="4180" y="430"/>
                </a:lnTo>
                <a:lnTo>
                  <a:pt x="4177" y="426"/>
                </a:lnTo>
                <a:lnTo>
                  <a:pt x="4174" y="420"/>
                </a:lnTo>
                <a:lnTo>
                  <a:pt x="4168" y="411"/>
                </a:lnTo>
                <a:lnTo>
                  <a:pt x="4162" y="404"/>
                </a:lnTo>
                <a:lnTo>
                  <a:pt x="4155" y="396"/>
                </a:lnTo>
                <a:lnTo>
                  <a:pt x="4147" y="390"/>
                </a:lnTo>
                <a:lnTo>
                  <a:pt x="4138" y="384"/>
                </a:lnTo>
                <a:lnTo>
                  <a:pt x="4129" y="380"/>
                </a:lnTo>
                <a:lnTo>
                  <a:pt x="4120" y="375"/>
                </a:lnTo>
                <a:lnTo>
                  <a:pt x="4110" y="371"/>
                </a:lnTo>
                <a:lnTo>
                  <a:pt x="4096" y="366"/>
                </a:lnTo>
                <a:lnTo>
                  <a:pt x="4082" y="363"/>
                </a:lnTo>
                <a:lnTo>
                  <a:pt x="4065" y="359"/>
                </a:lnTo>
                <a:lnTo>
                  <a:pt x="4052" y="357"/>
                </a:lnTo>
                <a:lnTo>
                  <a:pt x="4040" y="354"/>
                </a:lnTo>
                <a:lnTo>
                  <a:pt x="4031" y="353"/>
                </a:lnTo>
                <a:lnTo>
                  <a:pt x="4023" y="350"/>
                </a:lnTo>
                <a:lnTo>
                  <a:pt x="4014" y="347"/>
                </a:lnTo>
                <a:lnTo>
                  <a:pt x="4010" y="344"/>
                </a:lnTo>
                <a:lnTo>
                  <a:pt x="4005" y="341"/>
                </a:lnTo>
                <a:lnTo>
                  <a:pt x="4001" y="338"/>
                </a:lnTo>
                <a:lnTo>
                  <a:pt x="3996" y="335"/>
                </a:lnTo>
                <a:lnTo>
                  <a:pt x="3992" y="329"/>
                </a:lnTo>
                <a:lnTo>
                  <a:pt x="3989" y="324"/>
                </a:lnTo>
                <a:lnTo>
                  <a:pt x="3987" y="318"/>
                </a:lnTo>
                <a:lnTo>
                  <a:pt x="3986" y="311"/>
                </a:lnTo>
                <a:lnTo>
                  <a:pt x="3984" y="305"/>
                </a:lnTo>
                <a:lnTo>
                  <a:pt x="3984" y="299"/>
                </a:lnTo>
                <a:lnTo>
                  <a:pt x="3986" y="294"/>
                </a:lnTo>
                <a:lnTo>
                  <a:pt x="3987" y="290"/>
                </a:lnTo>
                <a:lnTo>
                  <a:pt x="3989" y="285"/>
                </a:lnTo>
                <a:lnTo>
                  <a:pt x="3990" y="281"/>
                </a:lnTo>
                <a:lnTo>
                  <a:pt x="3995" y="278"/>
                </a:lnTo>
                <a:lnTo>
                  <a:pt x="3999" y="273"/>
                </a:lnTo>
                <a:lnTo>
                  <a:pt x="4004" y="269"/>
                </a:lnTo>
                <a:lnTo>
                  <a:pt x="4008" y="266"/>
                </a:lnTo>
                <a:lnTo>
                  <a:pt x="4016" y="261"/>
                </a:lnTo>
                <a:lnTo>
                  <a:pt x="4025" y="258"/>
                </a:lnTo>
                <a:lnTo>
                  <a:pt x="4032" y="254"/>
                </a:lnTo>
                <a:lnTo>
                  <a:pt x="4038" y="251"/>
                </a:lnTo>
                <a:lnTo>
                  <a:pt x="4043" y="248"/>
                </a:lnTo>
                <a:lnTo>
                  <a:pt x="4049" y="243"/>
                </a:lnTo>
                <a:lnTo>
                  <a:pt x="4052" y="239"/>
                </a:lnTo>
                <a:lnTo>
                  <a:pt x="4055" y="236"/>
                </a:lnTo>
                <a:lnTo>
                  <a:pt x="4056" y="233"/>
                </a:lnTo>
                <a:lnTo>
                  <a:pt x="4058" y="230"/>
                </a:lnTo>
                <a:lnTo>
                  <a:pt x="4059" y="227"/>
                </a:lnTo>
                <a:lnTo>
                  <a:pt x="4062" y="224"/>
                </a:lnTo>
                <a:lnTo>
                  <a:pt x="4062" y="221"/>
                </a:lnTo>
                <a:lnTo>
                  <a:pt x="4062" y="0"/>
                </a:lnTo>
                <a:lnTo>
                  <a:pt x="0" y="0"/>
                </a:lnTo>
                <a:lnTo>
                  <a:pt x="0" y="130"/>
                </a:lnTo>
                <a:lnTo>
                  <a:pt x="61" y="13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6" name="Line 104"/>
          <p:cNvSpPr>
            <a:spLocks noChangeShapeType="1"/>
          </p:cNvSpPr>
          <p:nvPr/>
        </p:nvSpPr>
        <p:spPr bwMode="auto">
          <a:xfrm>
            <a:off x="4057650" y="2212975"/>
            <a:ext cx="26098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57" name="Rectangle 105"/>
          <p:cNvSpPr>
            <a:spLocks noChangeArrowheads="1"/>
          </p:cNvSpPr>
          <p:nvPr/>
        </p:nvSpPr>
        <p:spPr bwMode="auto">
          <a:xfrm>
            <a:off x="4356100" y="3165475"/>
            <a:ext cx="547688" cy="5080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58" name="Rectangle 106"/>
          <p:cNvSpPr>
            <a:spLocks noChangeArrowheads="1"/>
          </p:cNvSpPr>
          <p:nvPr/>
        </p:nvSpPr>
        <p:spPr bwMode="auto">
          <a:xfrm>
            <a:off x="4518025" y="3216275"/>
            <a:ext cx="31750" cy="47625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59" name="Rectangle 107"/>
          <p:cNvSpPr>
            <a:spLocks noChangeArrowheads="1"/>
          </p:cNvSpPr>
          <p:nvPr/>
        </p:nvSpPr>
        <p:spPr bwMode="auto">
          <a:xfrm>
            <a:off x="4484688" y="3216275"/>
            <a:ext cx="33337" cy="47625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60" name="Line 108"/>
          <p:cNvSpPr>
            <a:spLocks noChangeShapeType="1"/>
          </p:cNvSpPr>
          <p:nvPr/>
        </p:nvSpPr>
        <p:spPr bwMode="auto">
          <a:xfrm>
            <a:off x="4330700" y="3216275"/>
            <a:ext cx="671513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1" name="Line 109"/>
          <p:cNvSpPr>
            <a:spLocks noChangeShapeType="1"/>
          </p:cNvSpPr>
          <p:nvPr/>
        </p:nvSpPr>
        <p:spPr bwMode="auto">
          <a:xfrm>
            <a:off x="4057650" y="3165475"/>
            <a:ext cx="1873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2" name="Rectangle 110"/>
          <p:cNvSpPr>
            <a:spLocks noChangeArrowheads="1"/>
          </p:cNvSpPr>
          <p:nvPr/>
        </p:nvSpPr>
        <p:spPr bwMode="auto">
          <a:xfrm>
            <a:off x="4195763" y="2281238"/>
            <a:ext cx="31750" cy="884237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63" name="Rectangle 111"/>
          <p:cNvSpPr>
            <a:spLocks noChangeArrowheads="1"/>
          </p:cNvSpPr>
          <p:nvPr/>
        </p:nvSpPr>
        <p:spPr bwMode="auto">
          <a:xfrm>
            <a:off x="4162425" y="2281238"/>
            <a:ext cx="33338" cy="884237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64" name="Line 112"/>
          <p:cNvSpPr>
            <a:spLocks noChangeShapeType="1"/>
          </p:cNvSpPr>
          <p:nvPr/>
        </p:nvSpPr>
        <p:spPr bwMode="auto">
          <a:xfrm>
            <a:off x="4057650" y="3165475"/>
            <a:ext cx="5667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5" name="Rectangle 113"/>
          <p:cNvSpPr>
            <a:spLocks noChangeArrowheads="1"/>
          </p:cNvSpPr>
          <p:nvPr/>
        </p:nvSpPr>
        <p:spPr bwMode="auto">
          <a:xfrm>
            <a:off x="4518025" y="2281238"/>
            <a:ext cx="31750" cy="884237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66" name="Rectangle 114"/>
          <p:cNvSpPr>
            <a:spLocks noChangeArrowheads="1"/>
          </p:cNvSpPr>
          <p:nvPr/>
        </p:nvSpPr>
        <p:spPr bwMode="auto">
          <a:xfrm>
            <a:off x="4484688" y="2281238"/>
            <a:ext cx="33337" cy="884237"/>
          </a:xfrm>
          <a:prstGeom prst="rect">
            <a:avLst/>
          </a:prstGeom>
          <a:solidFill>
            <a:srgbClr val="67676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5167" name="Line 115"/>
          <p:cNvSpPr>
            <a:spLocks noChangeShapeType="1"/>
          </p:cNvSpPr>
          <p:nvPr/>
        </p:nvSpPr>
        <p:spPr bwMode="auto">
          <a:xfrm>
            <a:off x="4356100" y="3165475"/>
            <a:ext cx="23114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8" name="Line 116"/>
          <p:cNvSpPr>
            <a:spLocks noChangeShapeType="1"/>
          </p:cNvSpPr>
          <p:nvPr/>
        </p:nvSpPr>
        <p:spPr bwMode="auto">
          <a:xfrm>
            <a:off x="6667500" y="2212975"/>
            <a:ext cx="1588" cy="117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69" name="Freeform 117"/>
          <p:cNvSpPr>
            <a:spLocks/>
          </p:cNvSpPr>
          <p:nvPr/>
        </p:nvSpPr>
        <p:spPr bwMode="auto">
          <a:xfrm>
            <a:off x="6626225" y="2330450"/>
            <a:ext cx="106363" cy="150813"/>
          </a:xfrm>
          <a:custGeom>
            <a:avLst/>
            <a:gdLst>
              <a:gd name="T0" fmla="*/ 2147483647 w 202"/>
              <a:gd name="T1" fmla="*/ 0 h 286"/>
              <a:gd name="T2" fmla="*/ 2147483647 w 202"/>
              <a:gd name="T3" fmla="*/ 2147483647 h 286"/>
              <a:gd name="T4" fmla="*/ 2147483647 w 202"/>
              <a:gd name="T5" fmla="*/ 2147483647 h 286"/>
              <a:gd name="T6" fmla="*/ 2147483647 w 202"/>
              <a:gd name="T7" fmla="*/ 2147483647 h 286"/>
              <a:gd name="T8" fmla="*/ 2147483647 w 202"/>
              <a:gd name="T9" fmla="*/ 2147483647 h 286"/>
              <a:gd name="T10" fmla="*/ 2147483647 w 202"/>
              <a:gd name="T11" fmla="*/ 2147483647 h 286"/>
              <a:gd name="T12" fmla="*/ 2147483647 w 202"/>
              <a:gd name="T13" fmla="*/ 2147483647 h 286"/>
              <a:gd name="T14" fmla="*/ 2147483647 w 202"/>
              <a:gd name="T15" fmla="*/ 2147483647 h 286"/>
              <a:gd name="T16" fmla="*/ 2147483647 w 202"/>
              <a:gd name="T17" fmla="*/ 2147483647 h 286"/>
              <a:gd name="T18" fmla="*/ 2147483647 w 202"/>
              <a:gd name="T19" fmla="*/ 2147483647 h 286"/>
              <a:gd name="T20" fmla="*/ 2147483647 w 202"/>
              <a:gd name="T21" fmla="*/ 2147483647 h 286"/>
              <a:gd name="T22" fmla="*/ 2147483647 w 202"/>
              <a:gd name="T23" fmla="*/ 2147483647 h 286"/>
              <a:gd name="T24" fmla="*/ 2147483647 w 202"/>
              <a:gd name="T25" fmla="*/ 2147483647 h 286"/>
              <a:gd name="T26" fmla="*/ 2147483647 w 202"/>
              <a:gd name="T27" fmla="*/ 2147483647 h 286"/>
              <a:gd name="T28" fmla="*/ 0 w 202"/>
              <a:gd name="T29" fmla="*/ 2147483647 h 286"/>
              <a:gd name="T30" fmla="*/ 0 w 202"/>
              <a:gd name="T31" fmla="*/ 2147483647 h 286"/>
              <a:gd name="T32" fmla="*/ 2147483647 w 202"/>
              <a:gd name="T33" fmla="*/ 2147483647 h 286"/>
              <a:gd name="T34" fmla="*/ 2147483647 w 202"/>
              <a:gd name="T35" fmla="*/ 2147483647 h 286"/>
              <a:gd name="T36" fmla="*/ 2147483647 w 202"/>
              <a:gd name="T37" fmla="*/ 2147483647 h 286"/>
              <a:gd name="T38" fmla="*/ 2147483647 w 202"/>
              <a:gd name="T39" fmla="*/ 2147483647 h 286"/>
              <a:gd name="T40" fmla="*/ 2147483647 w 202"/>
              <a:gd name="T41" fmla="*/ 2147483647 h 286"/>
              <a:gd name="T42" fmla="*/ 2147483647 w 202"/>
              <a:gd name="T43" fmla="*/ 2147483647 h 286"/>
              <a:gd name="T44" fmla="*/ 2147483647 w 202"/>
              <a:gd name="T45" fmla="*/ 2147483647 h 286"/>
              <a:gd name="T46" fmla="*/ 2147483647 w 202"/>
              <a:gd name="T47" fmla="*/ 2147483647 h 286"/>
              <a:gd name="T48" fmla="*/ 2147483647 w 202"/>
              <a:gd name="T49" fmla="*/ 2147483647 h 286"/>
              <a:gd name="T50" fmla="*/ 2147483647 w 202"/>
              <a:gd name="T51" fmla="*/ 2147483647 h 286"/>
              <a:gd name="T52" fmla="*/ 2147483647 w 202"/>
              <a:gd name="T53" fmla="*/ 2147483647 h 286"/>
              <a:gd name="T54" fmla="*/ 2147483647 w 202"/>
              <a:gd name="T55" fmla="*/ 2147483647 h 286"/>
              <a:gd name="T56" fmla="*/ 2147483647 w 202"/>
              <a:gd name="T57" fmla="*/ 2147483647 h 286"/>
              <a:gd name="T58" fmla="*/ 2147483647 w 202"/>
              <a:gd name="T59" fmla="*/ 2147483647 h 286"/>
              <a:gd name="T60" fmla="*/ 2147483647 w 202"/>
              <a:gd name="T61" fmla="*/ 2147483647 h 286"/>
              <a:gd name="T62" fmla="*/ 2147483647 w 202"/>
              <a:gd name="T63" fmla="*/ 2147483647 h 286"/>
              <a:gd name="T64" fmla="*/ 2147483647 w 202"/>
              <a:gd name="T65" fmla="*/ 2147483647 h 286"/>
              <a:gd name="T66" fmla="*/ 2147483647 w 202"/>
              <a:gd name="T67" fmla="*/ 2147483647 h 286"/>
              <a:gd name="T68" fmla="*/ 2147483647 w 202"/>
              <a:gd name="T69" fmla="*/ 2147483647 h 286"/>
              <a:gd name="T70" fmla="*/ 2147483647 w 202"/>
              <a:gd name="T71" fmla="*/ 2147483647 h 286"/>
              <a:gd name="T72" fmla="*/ 2147483647 w 202"/>
              <a:gd name="T73" fmla="*/ 2147483647 h 286"/>
              <a:gd name="T74" fmla="*/ 2147483647 w 202"/>
              <a:gd name="T75" fmla="*/ 2147483647 h 286"/>
              <a:gd name="T76" fmla="*/ 2147483647 w 202"/>
              <a:gd name="T77" fmla="*/ 2147483647 h 286"/>
              <a:gd name="T78" fmla="*/ 2147483647 w 202"/>
              <a:gd name="T79" fmla="*/ 2147483647 h 286"/>
              <a:gd name="T80" fmla="*/ 2147483647 w 202"/>
              <a:gd name="T81" fmla="*/ 2147483647 h 286"/>
              <a:gd name="T82" fmla="*/ 2147483647 w 202"/>
              <a:gd name="T83" fmla="*/ 2147483647 h 286"/>
              <a:gd name="T84" fmla="*/ 2147483647 w 202"/>
              <a:gd name="T85" fmla="*/ 2147483647 h 286"/>
              <a:gd name="T86" fmla="*/ 2147483647 w 202"/>
              <a:gd name="T87" fmla="*/ 2147483647 h 286"/>
              <a:gd name="T88" fmla="*/ 2147483647 w 202"/>
              <a:gd name="T89" fmla="*/ 2147483647 h 286"/>
              <a:gd name="T90" fmla="*/ 2147483647 w 202"/>
              <a:gd name="T91" fmla="*/ 2147483647 h 286"/>
              <a:gd name="T92" fmla="*/ 2147483647 w 202"/>
              <a:gd name="T93" fmla="*/ 2147483647 h 286"/>
              <a:gd name="T94" fmla="*/ 2147483647 w 202"/>
              <a:gd name="T95" fmla="*/ 2147483647 h 286"/>
              <a:gd name="T96" fmla="*/ 2147483647 w 202"/>
              <a:gd name="T97" fmla="*/ 2147483647 h 286"/>
              <a:gd name="T98" fmla="*/ 2147483647 w 202"/>
              <a:gd name="T99" fmla="*/ 2147483647 h 286"/>
              <a:gd name="T100" fmla="*/ 2147483647 w 202"/>
              <a:gd name="T101" fmla="*/ 2147483647 h 286"/>
              <a:gd name="T102" fmla="*/ 2147483647 w 202"/>
              <a:gd name="T103" fmla="*/ 2147483647 h 286"/>
              <a:gd name="T104" fmla="*/ 2147483647 w 202"/>
              <a:gd name="T105" fmla="*/ 2147483647 h 28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2" h="286">
                <a:moveTo>
                  <a:pt x="78" y="0"/>
                </a:moveTo>
                <a:lnTo>
                  <a:pt x="78" y="3"/>
                </a:lnTo>
                <a:lnTo>
                  <a:pt x="75" y="6"/>
                </a:lnTo>
                <a:lnTo>
                  <a:pt x="72" y="14"/>
                </a:lnTo>
                <a:lnTo>
                  <a:pt x="68" y="19"/>
                </a:lnTo>
                <a:lnTo>
                  <a:pt x="62" y="24"/>
                </a:lnTo>
                <a:lnTo>
                  <a:pt x="54" y="30"/>
                </a:lnTo>
                <a:lnTo>
                  <a:pt x="45" y="34"/>
                </a:lnTo>
                <a:lnTo>
                  <a:pt x="35" y="40"/>
                </a:lnTo>
                <a:lnTo>
                  <a:pt x="26" y="45"/>
                </a:lnTo>
                <a:lnTo>
                  <a:pt x="17" y="51"/>
                </a:lnTo>
                <a:lnTo>
                  <a:pt x="9" y="57"/>
                </a:lnTo>
                <a:lnTo>
                  <a:pt x="5" y="63"/>
                </a:lnTo>
                <a:lnTo>
                  <a:pt x="2" y="70"/>
                </a:lnTo>
                <a:lnTo>
                  <a:pt x="0" y="78"/>
                </a:lnTo>
                <a:lnTo>
                  <a:pt x="0" y="87"/>
                </a:lnTo>
                <a:lnTo>
                  <a:pt x="2" y="94"/>
                </a:lnTo>
                <a:lnTo>
                  <a:pt x="5" y="102"/>
                </a:lnTo>
                <a:lnTo>
                  <a:pt x="9" y="109"/>
                </a:lnTo>
                <a:lnTo>
                  <a:pt x="15" y="115"/>
                </a:lnTo>
                <a:lnTo>
                  <a:pt x="23" y="121"/>
                </a:lnTo>
                <a:lnTo>
                  <a:pt x="33" y="127"/>
                </a:lnTo>
                <a:lnTo>
                  <a:pt x="44" y="130"/>
                </a:lnTo>
                <a:lnTo>
                  <a:pt x="56" y="133"/>
                </a:lnTo>
                <a:lnTo>
                  <a:pt x="68" y="136"/>
                </a:lnTo>
                <a:lnTo>
                  <a:pt x="80" y="138"/>
                </a:lnTo>
                <a:lnTo>
                  <a:pt x="92" y="141"/>
                </a:lnTo>
                <a:lnTo>
                  <a:pt x="102" y="142"/>
                </a:lnTo>
                <a:lnTo>
                  <a:pt x="117" y="147"/>
                </a:lnTo>
                <a:lnTo>
                  <a:pt x="130" y="151"/>
                </a:lnTo>
                <a:lnTo>
                  <a:pt x="144" y="157"/>
                </a:lnTo>
                <a:lnTo>
                  <a:pt x="156" y="163"/>
                </a:lnTo>
                <a:lnTo>
                  <a:pt x="166" y="171"/>
                </a:lnTo>
                <a:lnTo>
                  <a:pt x="177" y="180"/>
                </a:lnTo>
                <a:lnTo>
                  <a:pt x="181" y="187"/>
                </a:lnTo>
                <a:lnTo>
                  <a:pt x="187" y="194"/>
                </a:lnTo>
                <a:lnTo>
                  <a:pt x="192" y="202"/>
                </a:lnTo>
                <a:lnTo>
                  <a:pt x="196" y="211"/>
                </a:lnTo>
                <a:lnTo>
                  <a:pt x="199" y="218"/>
                </a:lnTo>
                <a:lnTo>
                  <a:pt x="202" y="227"/>
                </a:lnTo>
                <a:lnTo>
                  <a:pt x="202" y="236"/>
                </a:lnTo>
                <a:lnTo>
                  <a:pt x="202" y="244"/>
                </a:lnTo>
                <a:lnTo>
                  <a:pt x="201" y="251"/>
                </a:lnTo>
                <a:lnTo>
                  <a:pt x="196" y="257"/>
                </a:lnTo>
                <a:lnTo>
                  <a:pt x="192" y="262"/>
                </a:lnTo>
                <a:lnTo>
                  <a:pt x="184" y="268"/>
                </a:lnTo>
                <a:lnTo>
                  <a:pt x="175" y="271"/>
                </a:lnTo>
                <a:lnTo>
                  <a:pt x="166" y="274"/>
                </a:lnTo>
                <a:lnTo>
                  <a:pt x="156" y="277"/>
                </a:lnTo>
                <a:lnTo>
                  <a:pt x="144" y="278"/>
                </a:lnTo>
                <a:lnTo>
                  <a:pt x="132" y="280"/>
                </a:lnTo>
                <a:lnTo>
                  <a:pt x="105" y="283"/>
                </a:lnTo>
                <a:lnTo>
                  <a:pt x="78" y="28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0" name="Freeform 118"/>
          <p:cNvSpPr>
            <a:spLocks/>
          </p:cNvSpPr>
          <p:nvPr/>
        </p:nvSpPr>
        <p:spPr bwMode="auto">
          <a:xfrm>
            <a:off x="6626225" y="2838450"/>
            <a:ext cx="106363" cy="150813"/>
          </a:xfrm>
          <a:custGeom>
            <a:avLst/>
            <a:gdLst>
              <a:gd name="T0" fmla="*/ 2147483647 w 202"/>
              <a:gd name="T1" fmla="*/ 0 h 286"/>
              <a:gd name="T2" fmla="*/ 2147483647 w 202"/>
              <a:gd name="T3" fmla="*/ 2147483647 h 286"/>
              <a:gd name="T4" fmla="*/ 2147483647 w 202"/>
              <a:gd name="T5" fmla="*/ 2147483647 h 286"/>
              <a:gd name="T6" fmla="*/ 2147483647 w 202"/>
              <a:gd name="T7" fmla="*/ 2147483647 h 286"/>
              <a:gd name="T8" fmla="*/ 2147483647 w 202"/>
              <a:gd name="T9" fmla="*/ 2147483647 h 286"/>
              <a:gd name="T10" fmla="*/ 2147483647 w 202"/>
              <a:gd name="T11" fmla="*/ 2147483647 h 286"/>
              <a:gd name="T12" fmla="*/ 2147483647 w 202"/>
              <a:gd name="T13" fmla="*/ 2147483647 h 286"/>
              <a:gd name="T14" fmla="*/ 2147483647 w 202"/>
              <a:gd name="T15" fmla="*/ 2147483647 h 286"/>
              <a:gd name="T16" fmla="*/ 2147483647 w 202"/>
              <a:gd name="T17" fmla="*/ 2147483647 h 286"/>
              <a:gd name="T18" fmla="*/ 2147483647 w 202"/>
              <a:gd name="T19" fmla="*/ 2147483647 h 286"/>
              <a:gd name="T20" fmla="*/ 2147483647 w 202"/>
              <a:gd name="T21" fmla="*/ 2147483647 h 286"/>
              <a:gd name="T22" fmla="*/ 2147483647 w 202"/>
              <a:gd name="T23" fmla="*/ 2147483647 h 286"/>
              <a:gd name="T24" fmla="*/ 2147483647 w 202"/>
              <a:gd name="T25" fmla="*/ 2147483647 h 286"/>
              <a:gd name="T26" fmla="*/ 2147483647 w 202"/>
              <a:gd name="T27" fmla="*/ 2147483647 h 286"/>
              <a:gd name="T28" fmla="*/ 0 w 202"/>
              <a:gd name="T29" fmla="*/ 2147483647 h 286"/>
              <a:gd name="T30" fmla="*/ 0 w 202"/>
              <a:gd name="T31" fmla="*/ 2147483647 h 286"/>
              <a:gd name="T32" fmla="*/ 2147483647 w 202"/>
              <a:gd name="T33" fmla="*/ 2147483647 h 286"/>
              <a:gd name="T34" fmla="*/ 2147483647 w 202"/>
              <a:gd name="T35" fmla="*/ 2147483647 h 286"/>
              <a:gd name="T36" fmla="*/ 2147483647 w 202"/>
              <a:gd name="T37" fmla="*/ 2147483647 h 286"/>
              <a:gd name="T38" fmla="*/ 2147483647 w 202"/>
              <a:gd name="T39" fmla="*/ 2147483647 h 286"/>
              <a:gd name="T40" fmla="*/ 2147483647 w 202"/>
              <a:gd name="T41" fmla="*/ 2147483647 h 286"/>
              <a:gd name="T42" fmla="*/ 2147483647 w 202"/>
              <a:gd name="T43" fmla="*/ 2147483647 h 286"/>
              <a:gd name="T44" fmla="*/ 2147483647 w 202"/>
              <a:gd name="T45" fmla="*/ 2147483647 h 286"/>
              <a:gd name="T46" fmla="*/ 2147483647 w 202"/>
              <a:gd name="T47" fmla="*/ 2147483647 h 286"/>
              <a:gd name="T48" fmla="*/ 2147483647 w 202"/>
              <a:gd name="T49" fmla="*/ 2147483647 h 286"/>
              <a:gd name="T50" fmla="*/ 2147483647 w 202"/>
              <a:gd name="T51" fmla="*/ 2147483647 h 286"/>
              <a:gd name="T52" fmla="*/ 2147483647 w 202"/>
              <a:gd name="T53" fmla="*/ 2147483647 h 286"/>
              <a:gd name="T54" fmla="*/ 2147483647 w 202"/>
              <a:gd name="T55" fmla="*/ 2147483647 h 286"/>
              <a:gd name="T56" fmla="*/ 2147483647 w 202"/>
              <a:gd name="T57" fmla="*/ 2147483647 h 286"/>
              <a:gd name="T58" fmla="*/ 2147483647 w 202"/>
              <a:gd name="T59" fmla="*/ 2147483647 h 286"/>
              <a:gd name="T60" fmla="*/ 2147483647 w 202"/>
              <a:gd name="T61" fmla="*/ 2147483647 h 286"/>
              <a:gd name="T62" fmla="*/ 2147483647 w 202"/>
              <a:gd name="T63" fmla="*/ 2147483647 h 286"/>
              <a:gd name="T64" fmla="*/ 2147483647 w 202"/>
              <a:gd name="T65" fmla="*/ 2147483647 h 286"/>
              <a:gd name="T66" fmla="*/ 2147483647 w 202"/>
              <a:gd name="T67" fmla="*/ 2147483647 h 286"/>
              <a:gd name="T68" fmla="*/ 2147483647 w 202"/>
              <a:gd name="T69" fmla="*/ 2147483647 h 286"/>
              <a:gd name="T70" fmla="*/ 2147483647 w 202"/>
              <a:gd name="T71" fmla="*/ 2147483647 h 286"/>
              <a:gd name="T72" fmla="*/ 2147483647 w 202"/>
              <a:gd name="T73" fmla="*/ 2147483647 h 286"/>
              <a:gd name="T74" fmla="*/ 2147483647 w 202"/>
              <a:gd name="T75" fmla="*/ 2147483647 h 286"/>
              <a:gd name="T76" fmla="*/ 2147483647 w 202"/>
              <a:gd name="T77" fmla="*/ 2147483647 h 286"/>
              <a:gd name="T78" fmla="*/ 2147483647 w 202"/>
              <a:gd name="T79" fmla="*/ 2147483647 h 286"/>
              <a:gd name="T80" fmla="*/ 2147483647 w 202"/>
              <a:gd name="T81" fmla="*/ 2147483647 h 286"/>
              <a:gd name="T82" fmla="*/ 2147483647 w 202"/>
              <a:gd name="T83" fmla="*/ 2147483647 h 286"/>
              <a:gd name="T84" fmla="*/ 2147483647 w 202"/>
              <a:gd name="T85" fmla="*/ 2147483647 h 286"/>
              <a:gd name="T86" fmla="*/ 2147483647 w 202"/>
              <a:gd name="T87" fmla="*/ 2147483647 h 286"/>
              <a:gd name="T88" fmla="*/ 2147483647 w 202"/>
              <a:gd name="T89" fmla="*/ 2147483647 h 286"/>
              <a:gd name="T90" fmla="*/ 2147483647 w 202"/>
              <a:gd name="T91" fmla="*/ 2147483647 h 286"/>
              <a:gd name="T92" fmla="*/ 2147483647 w 202"/>
              <a:gd name="T93" fmla="*/ 2147483647 h 286"/>
              <a:gd name="T94" fmla="*/ 2147483647 w 202"/>
              <a:gd name="T95" fmla="*/ 2147483647 h 286"/>
              <a:gd name="T96" fmla="*/ 2147483647 w 202"/>
              <a:gd name="T97" fmla="*/ 2147483647 h 286"/>
              <a:gd name="T98" fmla="*/ 2147483647 w 202"/>
              <a:gd name="T99" fmla="*/ 2147483647 h 286"/>
              <a:gd name="T100" fmla="*/ 2147483647 w 202"/>
              <a:gd name="T101" fmla="*/ 2147483647 h 286"/>
              <a:gd name="T102" fmla="*/ 2147483647 w 202"/>
              <a:gd name="T103" fmla="*/ 2147483647 h 286"/>
              <a:gd name="T104" fmla="*/ 2147483647 w 202"/>
              <a:gd name="T105" fmla="*/ 2147483647 h 28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2" h="286">
                <a:moveTo>
                  <a:pt x="78" y="0"/>
                </a:moveTo>
                <a:lnTo>
                  <a:pt x="78" y="3"/>
                </a:lnTo>
                <a:lnTo>
                  <a:pt x="75" y="6"/>
                </a:lnTo>
                <a:lnTo>
                  <a:pt x="72" y="12"/>
                </a:lnTo>
                <a:lnTo>
                  <a:pt x="68" y="20"/>
                </a:lnTo>
                <a:lnTo>
                  <a:pt x="62" y="24"/>
                </a:lnTo>
                <a:lnTo>
                  <a:pt x="54" y="29"/>
                </a:lnTo>
                <a:lnTo>
                  <a:pt x="45" y="35"/>
                </a:lnTo>
                <a:lnTo>
                  <a:pt x="35" y="39"/>
                </a:lnTo>
                <a:lnTo>
                  <a:pt x="26" y="45"/>
                </a:lnTo>
                <a:lnTo>
                  <a:pt x="17" y="50"/>
                </a:lnTo>
                <a:lnTo>
                  <a:pt x="9" y="57"/>
                </a:lnTo>
                <a:lnTo>
                  <a:pt x="5" y="63"/>
                </a:lnTo>
                <a:lnTo>
                  <a:pt x="2" y="71"/>
                </a:lnTo>
                <a:lnTo>
                  <a:pt x="0" y="78"/>
                </a:lnTo>
                <a:lnTo>
                  <a:pt x="0" y="87"/>
                </a:lnTo>
                <a:lnTo>
                  <a:pt x="2" y="94"/>
                </a:lnTo>
                <a:lnTo>
                  <a:pt x="5" y="102"/>
                </a:lnTo>
                <a:lnTo>
                  <a:pt x="9" y="109"/>
                </a:lnTo>
                <a:lnTo>
                  <a:pt x="15" y="115"/>
                </a:lnTo>
                <a:lnTo>
                  <a:pt x="23" y="121"/>
                </a:lnTo>
                <a:lnTo>
                  <a:pt x="33" y="126"/>
                </a:lnTo>
                <a:lnTo>
                  <a:pt x="44" y="130"/>
                </a:lnTo>
                <a:lnTo>
                  <a:pt x="56" y="133"/>
                </a:lnTo>
                <a:lnTo>
                  <a:pt x="68" y="135"/>
                </a:lnTo>
                <a:lnTo>
                  <a:pt x="80" y="138"/>
                </a:lnTo>
                <a:lnTo>
                  <a:pt x="92" y="139"/>
                </a:lnTo>
                <a:lnTo>
                  <a:pt x="102" y="142"/>
                </a:lnTo>
                <a:lnTo>
                  <a:pt x="117" y="147"/>
                </a:lnTo>
                <a:lnTo>
                  <a:pt x="130" y="151"/>
                </a:lnTo>
                <a:lnTo>
                  <a:pt x="144" y="157"/>
                </a:lnTo>
                <a:lnTo>
                  <a:pt x="156" y="163"/>
                </a:lnTo>
                <a:lnTo>
                  <a:pt x="166" y="171"/>
                </a:lnTo>
                <a:lnTo>
                  <a:pt x="177" y="180"/>
                </a:lnTo>
                <a:lnTo>
                  <a:pt x="181" y="186"/>
                </a:lnTo>
                <a:lnTo>
                  <a:pt x="187" y="193"/>
                </a:lnTo>
                <a:lnTo>
                  <a:pt x="192" y="202"/>
                </a:lnTo>
                <a:lnTo>
                  <a:pt x="196" y="210"/>
                </a:lnTo>
                <a:lnTo>
                  <a:pt x="199" y="219"/>
                </a:lnTo>
                <a:lnTo>
                  <a:pt x="202" y="228"/>
                </a:lnTo>
                <a:lnTo>
                  <a:pt x="202" y="237"/>
                </a:lnTo>
                <a:lnTo>
                  <a:pt x="202" y="244"/>
                </a:lnTo>
                <a:lnTo>
                  <a:pt x="201" y="252"/>
                </a:lnTo>
                <a:lnTo>
                  <a:pt x="196" y="257"/>
                </a:lnTo>
                <a:lnTo>
                  <a:pt x="192" y="262"/>
                </a:lnTo>
                <a:lnTo>
                  <a:pt x="184" y="266"/>
                </a:lnTo>
                <a:lnTo>
                  <a:pt x="175" y="271"/>
                </a:lnTo>
                <a:lnTo>
                  <a:pt x="166" y="274"/>
                </a:lnTo>
                <a:lnTo>
                  <a:pt x="156" y="277"/>
                </a:lnTo>
                <a:lnTo>
                  <a:pt x="144" y="278"/>
                </a:lnTo>
                <a:lnTo>
                  <a:pt x="132" y="280"/>
                </a:lnTo>
                <a:lnTo>
                  <a:pt x="105" y="283"/>
                </a:lnTo>
                <a:lnTo>
                  <a:pt x="78" y="28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1" name="Line 119"/>
          <p:cNvSpPr>
            <a:spLocks noChangeShapeType="1"/>
          </p:cNvSpPr>
          <p:nvPr/>
        </p:nvSpPr>
        <p:spPr bwMode="auto">
          <a:xfrm>
            <a:off x="6667500" y="2481263"/>
            <a:ext cx="1588" cy="3571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2" name="Line 120"/>
          <p:cNvSpPr>
            <a:spLocks noChangeShapeType="1"/>
          </p:cNvSpPr>
          <p:nvPr/>
        </p:nvSpPr>
        <p:spPr bwMode="auto">
          <a:xfrm>
            <a:off x="6667500" y="2989263"/>
            <a:ext cx="1588" cy="1762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3" name="Freeform 121"/>
          <p:cNvSpPr>
            <a:spLocks/>
          </p:cNvSpPr>
          <p:nvPr/>
        </p:nvSpPr>
        <p:spPr bwMode="auto">
          <a:xfrm>
            <a:off x="4291013" y="5187950"/>
            <a:ext cx="55562" cy="122238"/>
          </a:xfrm>
          <a:custGeom>
            <a:avLst/>
            <a:gdLst>
              <a:gd name="T0" fmla="*/ 2147483647 w 106"/>
              <a:gd name="T1" fmla="*/ 2147483647 h 229"/>
              <a:gd name="T2" fmla="*/ 2147483647 w 106"/>
              <a:gd name="T3" fmla="*/ 2147483647 h 229"/>
              <a:gd name="T4" fmla="*/ 2147483647 w 106"/>
              <a:gd name="T5" fmla="*/ 2147483647 h 229"/>
              <a:gd name="T6" fmla="*/ 2147483647 w 106"/>
              <a:gd name="T7" fmla="*/ 2147483647 h 229"/>
              <a:gd name="T8" fmla="*/ 2147483647 w 106"/>
              <a:gd name="T9" fmla="*/ 2147483647 h 229"/>
              <a:gd name="T10" fmla="*/ 2147483647 w 106"/>
              <a:gd name="T11" fmla="*/ 2147483647 h 229"/>
              <a:gd name="T12" fmla="*/ 2147483647 w 106"/>
              <a:gd name="T13" fmla="*/ 2147483647 h 229"/>
              <a:gd name="T14" fmla="*/ 2147483647 w 106"/>
              <a:gd name="T15" fmla="*/ 0 h 229"/>
              <a:gd name="T16" fmla="*/ 2147483647 w 106"/>
              <a:gd name="T17" fmla="*/ 0 h 229"/>
              <a:gd name="T18" fmla="*/ 2147483647 w 106"/>
              <a:gd name="T19" fmla="*/ 2147483647 h 229"/>
              <a:gd name="T20" fmla="*/ 2147483647 w 106"/>
              <a:gd name="T21" fmla="*/ 2147483647 h 229"/>
              <a:gd name="T22" fmla="*/ 2147483647 w 106"/>
              <a:gd name="T23" fmla="*/ 2147483647 h 229"/>
              <a:gd name="T24" fmla="*/ 2147483647 w 106"/>
              <a:gd name="T25" fmla="*/ 2147483647 h 229"/>
              <a:gd name="T26" fmla="*/ 2147483647 w 106"/>
              <a:gd name="T27" fmla="*/ 2147483647 h 229"/>
              <a:gd name="T28" fmla="*/ 2147483647 w 106"/>
              <a:gd name="T29" fmla="*/ 2147483647 h 229"/>
              <a:gd name="T30" fmla="*/ 2147483647 w 106"/>
              <a:gd name="T31" fmla="*/ 2147483647 h 229"/>
              <a:gd name="T32" fmla="*/ 2147483647 w 106"/>
              <a:gd name="T33" fmla="*/ 2147483647 h 229"/>
              <a:gd name="T34" fmla="*/ 2147483647 w 106"/>
              <a:gd name="T35" fmla="*/ 2147483647 h 229"/>
              <a:gd name="T36" fmla="*/ 2147483647 w 106"/>
              <a:gd name="T37" fmla="*/ 2147483647 h 229"/>
              <a:gd name="T38" fmla="*/ 2147483647 w 106"/>
              <a:gd name="T39" fmla="*/ 2147483647 h 229"/>
              <a:gd name="T40" fmla="*/ 2147483647 w 106"/>
              <a:gd name="T41" fmla="*/ 2147483647 h 229"/>
              <a:gd name="T42" fmla="*/ 2147483647 w 106"/>
              <a:gd name="T43" fmla="*/ 2147483647 h 229"/>
              <a:gd name="T44" fmla="*/ 2147483647 w 106"/>
              <a:gd name="T45" fmla="*/ 2147483647 h 229"/>
              <a:gd name="T46" fmla="*/ 2147483647 w 106"/>
              <a:gd name="T47" fmla="*/ 2147483647 h 229"/>
              <a:gd name="T48" fmla="*/ 2147483647 w 106"/>
              <a:gd name="T49" fmla="*/ 2147483647 h 229"/>
              <a:gd name="T50" fmla="*/ 2147483647 w 106"/>
              <a:gd name="T51" fmla="*/ 2147483647 h 229"/>
              <a:gd name="T52" fmla="*/ 2147483647 w 106"/>
              <a:gd name="T53" fmla="*/ 2147483647 h 229"/>
              <a:gd name="T54" fmla="*/ 2147483647 w 106"/>
              <a:gd name="T55" fmla="*/ 2147483647 h 229"/>
              <a:gd name="T56" fmla="*/ 2147483647 w 106"/>
              <a:gd name="T57" fmla="*/ 2147483647 h 229"/>
              <a:gd name="T58" fmla="*/ 2147483647 w 106"/>
              <a:gd name="T59" fmla="*/ 2147483647 h 229"/>
              <a:gd name="T60" fmla="*/ 2147483647 w 106"/>
              <a:gd name="T61" fmla="*/ 2147483647 h 229"/>
              <a:gd name="T62" fmla="*/ 2147483647 w 106"/>
              <a:gd name="T63" fmla="*/ 2147483647 h 229"/>
              <a:gd name="T64" fmla="*/ 2147483647 w 106"/>
              <a:gd name="T65" fmla="*/ 2147483647 h 22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6" h="229">
                <a:moveTo>
                  <a:pt x="0" y="126"/>
                </a:moveTo>
                <a:lnTo>
                  <a:pt x="3" y="121"/>
                </a:lnTo>
                <a:lnTo>
                  <a:pt x="6" y="115"/>
                </a:lnTo>
                <a:lnTo>
                  <a:pt x="10" y="106"/>
                </a:lnTo>
                <a:lnTo>
                  <a:pt x="13" y="96"/>
                </a:lnTo>
                <a:lnTo>
                  <a:pt x="18" y="85"/>
                </a:lnTo>
                <a:lnTo>
                  <a:pt x="21" y="72"/>
                </a:lnTo>
                <a:lnTo>
                  <a:pt x="22" y="62"/>
                </a:lnTo>
                <a:lnTo>
                  <a:pt x="24" y="50"/>
                </a:lnTo>
                <a:lnTo>
                  <a:pt x="27" y="39"/>
                </a:lnTo>
                <a:lnTo>
                  <a:pt x="28" y="29"/>
                </a:lnTo>
                <a:lnTo>
                  <a:pt x="30" y="20"/>
                </a:lnTo>
                <a:lnTo>
                  <a:pt x="33" y="11"/>
                </a:lnTo>
                <a:lnTo>
                  <a:pt x="34" y="5"/>
                </a:lnTo>
                <a:lnTo>
                  <a:pt x="37" y="2"/>
                </a:lnTo>
                <a:lnTo>
                  <a:pt x="39" y="0"/>
                </a:lnTo>
                <a:lnTo>
                  <a:pt x="40" y="0"/>
                </a:lnTo>
                <a:lnTo>
                  <a:pt x="43" y="0"/>
                </a:lnTo>
                <a:lnTo>
                  <a:pt x="45" y="2"/>
                </a:lnTo>
                <a:lnTo>
                  <a:pt x="48" y="5"/>
                </a:lnTo>
                <a:lnTo>
                  <a:pt x="49" y="8"/>
                </a:lnTo>
                <a:lnTo>
                  <a:pt x="52" y="11"/>
                </a:lnTo>
                <a:lnTo>
                  <a:pt x="54" y="15"/>
                </a:lnTo>
                <a:lnTo>
                  <a:pt x="57" y="20"/>
                </a:lnTo>
                <a:lnTo>
                  <a:pt x="58" y="26"/>
                </a:lnTo>
                <a:lnTo>
                  <a:pt x="60" y="30"/>
                </a:lnTo>
                <a:lnTo>
                  <a:pt x="61" y="36"/>
                </a:lnTo>
                <a:lnTo>
                  <a:pt x="63" y="42"/>
                </a:lnTo>
                <a:lnTo>
                  <a:pt x="67" y="62"/>
                </a:lnTo>
                <a:lnTo>
                  <a:pt x="69" y="79"/>
                </a:lnTo>
                <a:lnTo>
                  <a:pt x="70" y="97"/>
                </a:lnTo>
                <a:lnTo>
                  <a:pt x="72" y="114"/>
                </a:lnTo>
                <a:lnTo>
                  <a:pt x="75" y="133"/>
                </a:lnTo>
                <a:lnTo>
                  <a:pt x="79" y="153"/>
                </a:lnTo>
                <a:lnTo>
                  <a:pt x="83" y="177"/>
                </a:lnTo>
                <a:lnTo>
                  <a:pt x="83" y="180"/>
                </a:lnTo>
                <a:lnTo>
                  <a:pt x="83" y="183"/>
                </a:lnTo>
                <a:lnTo>
                  <a:pt x="83" y="186"/>
                </a:lnTo>
                <a:lnTo>
                  <a:pt x="83" y="189"/>
                </a:lnTo>
                <a:lnTo>
                  <a:pt x="85" y="192"/>
                </a:lnTo>
                <a:lnTo>
                  <a:pt x="85" y="195"/>
                </a:lnTo>
                <a:lnTo>
                  <a:pt x="85" y="198"/>
                </a:lnTo>
                <a:lnTo>
                  <a:pt x="85" y="201"/>
                </a:lnTo>
                <a:lnTo>
                  <a:pt x="85" y="204"/>
                </a:lnTo>
                <a:lnTo>
                  <a:pt x="85" y="207"/>
                </a:lnTo>
                <a:lnTo>
                  <a:pt x="86" y="210"/>
                </a:lnTo>
                <a:lnTo>
                  <a:pt x="86" y="213"/>
                </a:lnTo>
                <a:lnTo>
                  <a:pt x="86" y="214"/>
                </a:lnTo>
                <a:lnTo>
                  <a:pt x="86" y="217"/>
                </a:lnTo>
                <a:lnTo>
                  <a:pt x="86" y="219"/>
                </a:lnTo>
                <a:lnTo>
                  <a:pt x="86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8" y="228"/>
                </a:lnTo>
                <a:lnTo>
                  <a:pt x="88" y="229"/>
                </a:lnTo>
                <a:lnTo>
                  <a:pt x="89" y="226"/>
                </a:lnTo>
                <a:lnTo>
                  <a:pt x="89" y="219"/>
                </a:lnTo>
                <a:lnTo>
                  <a:pt x="91" y="210"/>
                </a:lnTo>
                <a:lnTo>
                  <a:pt x="92" y="198"/>
                </a:lnTo>
                <a:lnTo>
                  <a:pt x="94" y="186"/>
                </a:lnTo>
                <a:lnTo>
                  <a:pt x="95" y="172"/>
                </a:lnTo>
                <a:lnTo>
                  <a:pt x="97" y="159"/>
                </a:lnTo>
                <a:lnTo>
                  <a:pt x="100" y="145"/>
                </a:lnTo>
                <a:lnTo>
                  <a:pt x="103" y="135"/>
                </a:lnTo>
                <a:lnTo>
                  <a:pt x="104" y="130"/>
                </a:lnTo>
                <a:lnTo>
                  <a:pt x="106" y="126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4" name="Line 122"/>
          <p:cNvSpPr>
            <a:spLocks noChangeShapeType="1"/>
          </p:cNvSpPr>
          <p:nvPr/>
        </p:nvSpPr>
        <p:spPr bwMode="auto">
          <a:xfrm>
            <a:off x="4346575" y="5254625"/>
            <a:ext cx="35718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5" name="Line 123"/>
          <p:cNvSpPr>
            <a:spLocks noChangeShapeType="1"/>
          </p:cNvSpPr>
          <p:nvPr/>
        </p:nvSpPr>
        <p:spPr bwMode="auto">
          <a:xfrm>
            <a:off x="3902075" y="5254625"/>
            <a:ext cx="388938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76" name="Rectangle 124"/>
          <p:cNvSpPr>
            <a:spLocks noChangeArrowheads="1"/>
          </p:cNvSpPr>
          <p:nvPr/>
        </p:nvSpPr>
        <p:spPr bwMode="auto">
          <a:xfrm>
            <a:off x="4899025" y="2549525"/>
            <a:ext cx="7048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SC GIRDER</a:t>
            </a:r>
            <a:endParaRPr lang="en-US" altLang="en-US"/>
          </a:p>
        </p:txBody>
      </p:sp>
      <p:sp>
        <p:nvSpPr>
          <p:cNvPr id="45177" name="Rectangle 125"/>
          <p:cNvSpPr>
            <a:spLocks noChangeArrowheads="1"/>
          </p:cNvSpPr>
          <p:nvPr/>
        </p:nvSpPr>
        <p:spPr bwMode="auto">
          <a:xfrm>
            <a:off x="5049838" y="1881188"/>
            <a:ext cx="469900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DOWEL</a:t>
            </a:r>
            <a:endParaRPr lang="en-US" altLang="en-US"/>
          </a:p>
        </p:txBody>
      </p:sp>
      <p:sp>
        <p:nvSpPr>
          <p:cNvPr id="45178" name="Rectangle 126"/>
          <p:cNvSpPr>
            <a:spLocks noChangeArrowheads="1"/>
          </p:cNvSpPr>
          <p:nvPr/>
        </p:nvSpPr>
        <p:spPr bwMode="auto">
          <a:xfrm>
            <a:off x="2565400" y="3386138"/>
            <a:ext cx="10064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NEOPRENE PAD</a:t>
            </a:r>
            <a:endParaRPr lang="en-US" altLang="en-US"/>
          </a:p>
        </p:txBody>
      </p:sp>
      <p:sp>
        <p:nvSpPr>
          <p:cNvPr id="45179" name="Rectangle 127"/>
          <p:cNvSpPr>
            <a:spLocks noChangeArrowheads="1"/>
          </p:cNvSpPr>
          <p:nvPr/>
        </p:nvSpPr>
        <p:spPr bwMode="auto">
          <a:xfrm>
            <a:off x="1571625" y="4784725"/>
            <a:ext cx="1560513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GALVANIZED STEEL PILE</a:t>
            </a:r>
            <a:endParaRPr lang="en-US" altLang="en-US"/>
          </a:p>
        </p:txBody>
      </p:sp>
      <p:sp>
        <p:nvSpPr>
          <p:cNvPr id="45180" name="Rectangle 128"/>
          <p:cNvSpPr>
            <a:spLocks noChangeArrowheads="1"/>
          </p:cNvSpPr>
          <p:nvPr/>
        </p:nvSpPr>
        <p:spPr bwMode="auto">
          <a:xfrm>
            <a:off x="1573213" y="4913313"/>
            <a:ext cx="7143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HP 310 X 94</a:t>
            </a:r>
            <a:endParaRPr lang="en-US" altLang="en-US"/>
          </a:p>
        </p:txBody>
      </p:sp>
      <p:sp>
        <p:nvSpPr>
          <p:cNvPr id="45181" name="Line 129"/>
          <p:cNvSpPr>
            <a:spLocks noChangeShapeType="1"/>
          </p:cNvSpPr>
          <p:nvPr/>
        </p:nvSpPr>
        <p:spPr bwMode="auto">
          <a:xfrm>
            <a:off x="4356100" y="1985963"/>
            <a:ext cx="1588" cy="9032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2" name="Line 130"/>
          <p:cNvSpPr>
            <a:spLocks noChangeShapeType="1"/>
          </p:cNvSpPr>
          <p:nvPr/>
        </p:nvSpPr>
        <p:spPr bwMode="auto">
          <a:xfrm>
            <a:off x="4356100" y="3001963"/>
            <a:ext cx="1588" cy="1143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3" name="Line 131"/>
          <p:cNvSpPr>
            <a:spLocks noChangeShapeType="1"/>
          </p:cNvSpPr>
          <p:nvPr/>
        </p:nvSpPr>
        <p:spPr bwMode="auto">
          <a:xfrm>
            <a:off x="4356100" y="3228975"/>
            <a:ext cx="1588" cy="903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4" name="Line 132"/>
          <p:cNvSpPr>
            <a:spLocks noChangeShapeType="1"/>
          </p:cNvSpPr>
          <p:nvPr/>
        </p:nvSpPr>
        <p:spPr bwMode="auto">
          <a:xfrm>
            <a:off x="4356100" y="4244975"/>
            <a:ext cx="1588" cy="1127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5" name="Line 133"/>
          <p:cNvSpPr>
            <a:spLocks noChangeShapeType="1"/>
          </p:cNvSpPr>
          <p:nvPr/>
        </p:nvSpPr>
        <p:spPr bwMode="auto">
          <a:xfrm>
            <a:off x="4330700" y="3263900"/>
            <a:ext cx="3048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6" name="Line 134"/>
          <p:cNvSpPr>
            <a:spLocks noChangeShapeType="1"/>
          </p:cNvSpPr>
          <p:nvPr/>
        </p:nvSpPr>
        <p:spPr bwMode="auto">
          <a:xfrm>
            <a:off x="4335463" y="149225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7" name="Line 135"/>
          <p:cNvSpPr>
            <a:spLocks noChangeShapeType="1"/>
          </p:cNvSpPr>
          <p:nvPr/>
        </p:nvSpPr>
        <p:spPr bwMode="auto">
          <a:xfrm>
            <a:off x="4335463" y="1690688"/>
            <a:ext cx="889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88" name="Rectangle 136"/>
          <p:cNvSpPr>
            <a:spLocks noChangeArrowheads="1"/>
          </p:cNvSpPr>
          <p:nvPr/>
        </p:nvSpPr>
        <p:spPr bwMode="auto">
          <a:xfrm>
            <a:off x="4283075" y="1512888"/>
            <a:ext cx="13017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4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45189" name="Line 137"/>
          <p:cNvSpPr>
            <a:spLocks noChangeShapeType="1"/>
          </p:cNvSpPr>
          <p:nvPr/>
        </p:nvSpPr>
        <p:spPr bwMode="auto">
          <a:xfrm>
            <a:off x="4335463" y="1492250"/>
            <a:ext cx="1587" cy="198438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0" name="Line 138"/>
          <p:cNvSpPr>
            <a:spLocks noChangeShapeType="1"/>
          </p:cNvSpPr>
          <p:nvPr/>
        </p:nvSpPr>
        <p:spPr bwMode="auto">
          <a:xfrm>
            <a:off x="4335463" y="1690688"/>
            <a:ext cx="88900" cy="1587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1" name="Rectangle 139"/>
          <p:cNvSpPr>
            <a:spLocks noChangeArrowheads="1"/>
          </p:cNvSpPr>
          <p:nvPr/>
        </p:nvSpPr>
        <p:spPr bwMode="auto">
          <a:xfrm>
            <a:off x="4240213" y="1697038"/>
            <a:ext cx="29527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PIER</a:t>
            </a:r>
            <a:endParaRPr lang="en-US" altLang="en-US"/>
          </a:p>
        </p:txBody>
      </p:sp>
      <p:sp>
        <p:nvSpPr>
          <p:cNvPr id="45192" name="Rectangle 140"/>
          <p:cNvSpPr>
            <a:spLocks noChangeArrowheads="1"/>
          </p:cNvSpPr>
          <p:nvPr/>
        </p:nvSpPr>
        <p:spPr bwMode="auto">
          <a:xfrm>
            <a:off x="4240213" y="1825625"/>
            <a:ext cx="360362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PILES</a:t>
            </a:r>
            <a:endParaRPr lang="en-US" altLang="en-US"/>
          </a:p>
        </p:txBody>
      </p:sp>
      <p:sp>
        <p:nvSpPr>
          <p:cNvPr id="45193" name="Line 141"/>
          <p:cNvSpPr>
            <a:spLocks noChangeShapeType="1"/>
          </p:cNvSpPr>
          <p:nvPr/>
        </p:nvSpPr>
        <p:spPr bwMode="auto">
          <a:xfrm>
            <a:off x="4903788" y="3165475"/>
            <a:ext cx="1587" cy="508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4" name="Line 142"/>
          <p:cNvSpPr>
            <a:spLocks noChangeShapeType="1"/>
          </p:cNvSpPr>
          <p:nvPr/>
        </p:nvSpPr>
        <p:spPr bwMode="auto">
          <a:xfrm>
            <a:off x="4398963" y="2212975"/>
            <a:ext cx="1587" cy="952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5" name="Line 143"/>
          <p:cNvSpPr>
            <a:spLocks noChangeShapeType="1"/>
          </p:cNvSpPr>
          <p:nvPr/>
        </p:nvSpPr>
        <p:spPr bwMode="auto">
          <a:xfrm>
            <a:off x="4314825" y="2212975"/>
            <a:ext cx="1588" cy="9525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6" name="Line 144"/>
          <p:cNvSpPr>
            <a:spLocks noChangeShapeType="1"/>
          </p:cNvSpPr>
          <p:nvPr/>
        </p:nvSpPr>
        <p:spPr bwMode="auto">
          <a:xfrm flipH="1">
            <a:off x="2900363" y="2212975"/>
            <a:ext cx="811212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7" name="Line 145"/>
          <p:cNvSpPr>
            <a:spLocks noChangeShapeType="1"/>
          </p:cNvSpPr>
          <p:nvPr/>
        </p:nvSpPr>
        <p:spPr bwMode="auto">
          <a:xfrm flipH="1">
            <a:off x="2900363" y="3165475"/>
            <a:ext cx="115728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8" name="Line 146"/>
          <p:cNvSpPr>
            <a:spLocks noChangeShapeType="1"/>
          </p:cNvSpPr>
          <p:nvPr/>
        </p:nvSpPr>
        <p:spPr bwMode="auto">
          <a:xfrm>
            <a:off x="2900363" y="2212975"/>
            <a:ext cx="1587" cy="109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199" name="Freeform 147"/>
          <p:cNvSpPr>
            <a:spLocks/>
          </p:cNvSpPr>
          <p:nvPr/>
        </p:nvSpPr>
        <p:spPr bwMode="auto">
          <a:xfrm>
            <a:off x="2846388" y="2322513"/>
            <a:ext cx="107950" cy="120650"/>
          </a:xfrm>
          <a:custGeom>
            <a:avLst/>
            <a:gdLst>
              <a:gd name="T0" fmla="*/ 2147483647 w 205"/>
              <a:gd name="T1" fmla="*/ 2147483647 h 227"/>
              <a:gd name="T2" fmla="*/ 2147483647 w 205"/>
              <a:gd name="T3" fmla="*/ 2147483647 h 227"/>
              <a:gd name="T4" fmla="*/ 2147483647 w 205"/>
              <a:gd name="T5" fmla="*/ 2147483647 h 227"/>
              <a:gd name="T6" fmla="*/ 2147483647 w 205"/>
              <a:gd name="T7" fmla="*/ 2147483647 h 227"/>
              <a:gd name="T8" fmla="*/ 2147483647 w 205"/>
              <a:gd name="T9" fmla="*/ 2147483647 h 227"/>
              <a:gd name="T10" fmla="*/ 2147483647 w 205"/>
              <a:gd name="T11" fmla="*/ 2147483647 h 227"/>
              <a:gd name="T12" fmla="*/ 2147483647 w 205"/>
              <a:gd name="T13" fmla="*/ 2147483647 h 227"/>
              <a:gd name="T14" fmla="*/ 2147483647 w 205"/>
              <a:gd name="T15" fmla="*/ 2147483647 h 227"/>
              <a:gd name="T16" fmla="*/ 2147483647 w 205"/>
              <a:gd name="T17" fmla="*/ 2147483647 h 227"/>
              <a:gd name="T18" fmla="*/ 2147483647 w 205"/>
              <a:gd name="T19" fmla="*/ 2147483647 h 227"/>
              <a:gd name="T20" fmla="*/ 2147483647 w 205"/>
              <a:gd name="T21" fmla="*/ 2147483647 h 227"/>
              <a:gd name="T22" fmla="*/ 2147483647 w 205"/>
              <a:gd name="T23" fmla="*/ 2147483647 h 227"/>
              <a:gd name="T24" fmla="*/ 2147483647 w 205"/>
              <a:gd name="T25" fmla="*/ 2147483647 h 227"/>
              <a:gd name="T26" fmla="*/ 2147483647 w 205"/>
              <a:gd name="T27" fmla="*/ 2147483647 h 227"/>
              <a:gd name="T28" fmla="*/ 2147483647 w 205"/>
              <a:gd name="T29" fmla="*/ 2147483647 h 227"/>
              <a:gd name="T30" fmla="*/ 2147483647 w 205"/>
              <a:gd name="T31" fmla="*/ 2147483647 h 227"/>
              <a:gd name="T32" fmla="*/ 2147483647 w 205"/>
              <a:gd name="T33" fmla="*/ 2147483647 h 227"/>
              <a:gd name="T34" fmla="*/ 2147483647 w 205"/>
              <a:gd name="T35" fmla="*/ 2147483647 h 227"/>
              <a:gd name="T36" fmla="*/ 2147483647 w 205"/>
              <a:gd name="T37" fmla="*/ 2147483647 h 227"/>
              <a:gd name="T38" fmla="*/ 2147483647 w 205"/>
              <a:gd name="T39" fmla="*/ 2147483647 h 227"/>
              <a:gd name="T40" fmla="*/ 2147483647 w 205"/>
              <a:gd name="T41" fmla="*/ 2147483647 h 227"/>
              <a:gd name="T42" fmla="*/ 0 w 205"/>
              <a:gd name="T43" fmla="*/ 2147483647 h 227"/>
              <a:gd name="T44" fmla="*/ 2147483647 w 205"/>
              <a:gd name="T45" fmla="*/ 2147483647 h 227"/>
              <a:gd name="T46" fmla="*/ 2147483647 w 205"/>
              <a:gd name="T47" fmla="*/ 2147483647 h 227"/>
              <a:gd name="T48" fmla="*/ 2147483647 w 205"/>
              <a:gd name="T49" fmla="*/ 2147483647 h 227"/>
              <a:gd name="T50" fmla="*/ 2147483647 w 205"/>
              <a:gd name="T51" fmla="*/ 2147483647 h 227"/>
              <a:gd name="T52" fmla="*/ 2147483647 w 205"/>
              <a:gd name="T53" fmla="*/ 2147483647 h 227"/>
              <a:gd name="T54" fmla="*/ 2147483647 w 205"/>
              <a:gd name="T55" fmla="*/ 2147483647 h 227"/>
              <a:gd name="T56" fmla="*/ 2147483647 w 205"/>
              <a:gd name="T57" fmla="*/ 2147483647 h 227"/>
              <a:gd name="T58" fmla="*/ 2147483647 w 205"/>
              <a:gd name="T59" fmla="*/ 2147483647 h 227"/>
              <a:gd name="T60" fmla="*/ 2147483647 w 205"/>
              <a:gd name="T61" fmla="*/ 2147483647 h 227"/>
              <a:gd name="T62" fmla="*/ 2147483647 w 205"/>
              <a:gd name="T63" fmla="*/ 2147483647 h 227"/>
              <a:gd name="T64" fmla="*/ 2147483647 w 205"/>
              <a:gd name="T65" fmla="*/ 2147483647 h 227"/>
              <a:gd name="T66" fmla="*/ 2147483647 w 205"/>
              <a:gd name="T67" fmla="*/ 2147483647 h 227"/>
              <a:gd name="T68" fmla="*/ 2147483647 w 205"/>
              <a:gd name="T69" fmla="*/ 2147483647 h 227"/>
              <a:gd name="T70" fmla="*/ 2147483647 w 205"/>
              <a:gd name="T71" fmla="*/ 2147483647 h 227"/>
              <a:gd name="T72" fmla="*/ 2147483647 w 205"/>
              <a:gd name="T73" fmla="*/ 2147483647 h 227"/>
              <a:gd name="T74" fmla="*/ 2147483647 w 205"/>
              <a:gd name="T75" fmla="*/ 2147483647 h 227"/>
              <a:gd name="T76" fmla="*/ 2147483647 w 205"/>
              <a:gd name="T77" fmla="*/ 2147483647 h 227"/>
              <a:gd name="T78" fmla="*/ 2147483647 w 205"/>
              <a:gd name="T79" fmla="*/ 2147483647 h 22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5" h="227">
                <a:moveTo>
                  <a:pt x="102" y="0"/>
                </a:moveTo>
                <a:lnTo>
                  <a:pt x="114" y="7"/>
                </a:lnTo>
                <a:lnTo>
                  <a:pt x="126" y="13"/>
                </a:lnTo>
                <a:lnTo>
                  <a:pt x="144" y="22"/>
                </a:lnTo>
                <a:lnTo>
                  <a:pt x="162" y="32"/>
                </a:lnTo>
                <a:lnTo>
                  <a:pt x="168" y="34"/>
                </a:lnTo>
                <a:lnTo>
                  <a:pt x="172" y="37"/>
                </a:lnTo>
                <a:lnTo>
                  <a:pt x="177" y="40"/>
                </a:lnTo>
                <a:lnTo>
                  <a:pt x="181" y="41"/>
                </a:lnTo>
                <a:lnTo>
                  <a:pt x="187" y="44"/>
                </a:lnTo>
                <a:lnTo>
                  <a:pt x="192" y="47"/>
                </a:lnTo>
                <a:lnTo>
                  <a:pt x="196" y="49"/>
                </a:lnTo>
                <a:lnTo>
                  <a:pt x="201" y="52"/>
                </a:lnTo>
                <a:lnTo>
                  <a:pt x="204" y="53"/>
                </a:lnTo>
                <a:lnTo>
                  <a:pt x="205" y="56"/>
                </a:lnTo>
                <a:lnTo>
                  <a:pt x="205" y="58"/>
                </a:lnTo>
                <a:lnTo>
                  <a:pt x="202" y="59"/>
                </a:lnTo>
                <a:lnTo>
                  <a:pt x="198" y="61"/>
                </a:lnTo>
                <a:lnTo>
                  <a:pt x="190" y="62"/>
                </a:lnTo>
                <a:lnTo>
                  <a:pt x="181" y="64"/>
                </a:lnTo>
                <a:lnTo>
                  <a:pt x="171" y="65"/>
                </a:lnTo>
                <a:lnTo>
                  <a:pt x="162" y="65"/>
                </a:lnTo>
                <a:lnTo>
                  <a:pt x="153" y="67"/>
                </a:lnTo>
                <a:lnTo>
                  <a:pt x="144" y="68"/>
                </a:lnTo>
                <a:lnTo>
                  <a:pt x="136" y="70"/>
                </a:lnTo>
                <a:lnTo>
                  <a:pt x="127" y="71"/>
                </a:lnTo>
                <a:lnTo>
                  <a:pt x="106" y="76"/>
                </a:lnTo>
                <a:lnTo>
                  <a:pt x="87" y="82"/>
                </a:lnTo>
                <a:lnTo>
                  <a:pt x="69" y="88"/>
                </a:lnTo>
                <a:lnTo>
                  <a:pt x="51" y="94"/>
                </a:lnTo>
                <a:lnTo>
                  <a:pt x="47" y="95"/>
                </a:lnTo>
                <a:lnTo>
                  <a:pt x="42" y="97"/>
                </a:lnTo>
                <a:lnTo>
                  <a:pt x="38" y="98"/>
                </a:lnTo>
                <a:lnTo>
                  <a:pt x="33" y="100"/>
                </a:lnTo>
                <a:lnTo>
                  <a:pt x="29" y="101"/>
                </a:lnTo>
                <a:lnTo>
                  <a:pt x="24" y="103"/>
                </a:lnTo>
                <a:lnTo>
                  <a:pt x="20" y="106"/>
                </a:lnTo>
                <a:lnTo>
                  <a:pt x="17" y="107"/>
                </a:lnTo>
                <a:lnTo>
                  <a:pt x="12" y="109"/>
                </a:lnTo>
                <a:lnTo>
                  <a:pt x="8" y="110"/>
                </a:lnTo>
                <a:lnTo>
                  <a:pt x="5" y="112"/>
                </a:lnTo>
                <a:lnTo>
                  <a:pt x="2" y="115"/>
                </a:lnTo>
                <a:lnTo>
                  <a:pt x="0" y="116"/>
                </a:lnTo>
                <a:lnTo>
                  <a:pt x="0" y="118"/>
                </a:lnTo>
                <a:lnTo>
                  <a:pt x="0" y="119"/>
                </a:lnTo>
                <a:lnTo>
                  <a:pt x="5" y="122"/>
                </a:lnTo>
                <a:lnTo>
                  <a:pt x="14" y="125"/>
                </a:lnTo>
                <a:lnTo>
                  <a:pt x="23" y="127"/>
                </a:lnTo>
                <a:lnTo>
                  <a:pt x="33" y="130"/>
                </a:lnTo>
                <a:lnTo>
                  <a:pt x="44" y="133"/>
                </a:lnTo>
                <a:lnTo>
                  <a:pt x="53" y="136"/>
                </a:lnTo>
                <a:lnTo>
                  <a:pt x="61" y="139"/>
                </a:lnTo>
                <a:lnTo>
                  <a:pt x="78" y="146"/>
                </a:lnTo>
                <a:lnTo>
                  <a:pt x="94" y="154"/>
                </a:lnTo>
                <a:lnTo>
                  <a:pt x="111" y="161"/>
                </a:lnTo>
                <a:lnTo>
                  <a:pt x="129" y="169"/>
                </a:lnTo>
                <a:lnTo>
                  <a:pt x="138" y="173"/>
                </a:lnTo>
                <a:lnTo>
                  <a:pt x="145" y="176"/>
                </a:lnTo>
                <a:lnTo>
                  <a:pt x="156" y="181"/>
                </a:lnTo>
                <a:lnTo>
                  <a:pt x="165" y="185"/>
                </a:lnTo>
                <a:lnTo>
                  <a:pt x="172" y="188"/>
                </a:lnTo>
                <a:lnTo>
                  <a:pt x="180" y="193"/>
                </a:lnTo>
                <a:lnTo>
                  <a:pt x="187" y="196"/>
                </a:lnTo>
                <a:lnTo>
                  <a:pt x="192" y="199"/>
                </a:lnTo>
                <a:lnTo>
                  <a:pt x="193" y="203"/>
                </a:lnTo>
                <a:lnTo>
                  <a:pt x="193" y="204"/>
                </a:lnTo>
                <a:lnTo>
                  <a:pt x="193" y="206"/>
                </a:lnTo>
                <a:lnTo>
                  <a:pt x="192" y="207"/>
                </a:lnTo>
                <a:lnTo>
                  <a:pt x="189" y="209"/>
                </a:lnTo>
                <a:lnTo>
                  <a:pt x="184" y="210"/>
                </a:lnTo>
                <a:lnTo>
                  <a:pt x="180" y="212"/>
                </a:lnTo>
                <a:lnTo>
                  <a:pt x="175" y="212"/>
                </a:lnTo>
                <a:lnTo>
                  <a:pt x="169" y="213"/>
                </a:lnTo>
                <a:lnTo>
                  <a:pt x="163" y="215"/>
                </a:lnTo>
                <a:lnTo>
                  <a:pt x="157" y="216"/>
                </a:lnTo>
                <a:lnTo>
                  <a:pt x="150" y="216"/>
                </a:lnTo>
                <a:lnTo>
                  <a:pt x="135" y="219"/>
                </a:lnTo>
                <a:lnTo>
                  <a:pt x="120" y="222"/>
                </a:lnTo>
                <a:lnTo>
                  <a:pt x="111" y="224"/>
                </a:lnTo>
                <a:lnTo>
                  <a:pt x="102" y="227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0" name="Freeform 148"/>
          <p:cNvSpPr>
            <a:spLocks/>
          </p:cNvSpPr>
          <p:nvPr/>
        </p:nvSpPr>
        <p:spPr bwMode="auto">
          <a:xfrm>
            <a:off x="2808288" y="3006725"/>
            <a:ext cx="187325" cy="80963"/>
          </a:xfrm>
          <a:custGeom>
            <a:avLst/>
            <a:gdLst>
              <a:gd name="T0" fmla="*/ 2147483647 w 354"/>
              <a:gd name="T1" fmla="*/ 2147483647 h 151"/>
              <a:gd name="T2" fmla="*/ 2147483647 w 354"/>
              <a:gd name="T3" fmla="*/ 2147483647 h 151"/>
              <a:gd name="T4" fmla="*/ 2147483647 w 354"/>
              <a:gd name="T5" fmla="*/ 2147483647 h 151"/>
              <a:gd name="T6" fmla="*/ 2147483647 w 354"/>
              <a:gd name="T7" fmla="*/ 2147483647 h 151"/>
              <a:gd name="T8" fmla="*/ 2147483647 w 354"/>
              <a:gd name="T9" fmla="*/ 2147483647 h 151"/>
              <a:gd name="T10" fmla="*/ 2147483647 w 354"/>
              <a:gd name="T11" fmla="*/ 2147483647 h 151"/>
              <a:gd name="T12" fmla="*/ 2147483647 w 354"/>
              <a:gd name="T13" fmla="*/ 2147483647 h 151"/>
              <a:gd name="T14" fmla="*/ 2147483647 w 354"/>
              <a:gd name="T15" fmla="*/ 2147483647 h 151"/>
              <a:gd name="T16" fmla="*/ 2147483647 w 354"/>
              <a:gd name="T17" fmla="*/ 2147483647 h 151"/>
              <a:gd name="T18" fmla="*/ 2147483647 w 354"/>
              <a:gd name="T19" fmla="*/ 2147483647 h 151"/>
              <a:gd name="T20" fmla="*/ 2147483647 w 354"/>
              <a:gd name="T21" fmla="*/ 2147483647 h 151"/>
              <a:gd name="T22" fmla="*/ 2147483647 w 354"/>
              <a:gd name="T23" fmla="*/ 2147483647 h 151"/>
              <a:gd name="T24" fmla="*/ 2147483647 w 354"/>
              <a:gd name="T25" fmla="*/ 2147483647 h 151"/>
              <a:gd name="T26" fmla="*/ 2147483647 w 354"/>
              <a:gd name="T27" fmla="*/ 2147483647 h 151"/>
              <a:gd name="T28" fmla="*/ 2147483647 w 354"/>
              <a:gd name="T29" fmla="*/ 2147483647 h 151"/>
              <a:gd name="T30" fmla="*/ 2147483647 w 354"/>
              <a:gd name="T31" fmla="*/ 2147483647 h 151"/>
              <a:gd name="T32" fmla="*/ 2147483647 w 354"/>
              <a:gd name="T33" fmla="*/ 2147483647 h 151"/>
              <a:gd name="T34" fmla="*/ 2147483647 w 354"/>
              <a:gd name="T35" fmla="*/ 2147483647 h 151"/>
              <a:gd name="T36" fmla="*/ 2147483647 w 354"/>
              <a:gd name="T37" fmla="*/ 2147483647 h 151"/>
              <a:gd name="T38" fmla="*/ 2147483647 w 354"/>
              <a:gd name="T39" fmla="*/ 2147483647 h 151"/>
              <a:gd name="T40" fmla="*/ 2147483647 w 354"/>
              <a:gd name="T41" fmla="*/ 2147483647 h 151"/>
              <a:gd name="T42" fmla="*/ 2147483647 w 354"/>
              <a:gd name="T43" fmla="*/ 2147483647 h 151"/>
              <a:gd name="T44" fmla="*/ 2147483647 w 354"/>
              <a:gd name="T45" fmla="*/ 2147483647 h 151"/>
              <a:gd name="T46" fmla="*/ 2147483647 w 354"/>
              <a:gd name="T47" fmla="*/ 2147483647 h 151"/>
              <a:gd name="T48" fmla="*/ 2147483647 w 354"/>
              <a:gd name="T49" fmla="*/ 2147483647 h 151"/>
              <a:gd name="T50" fmla="*/ 0 w 354"/>
              <a:gd name="T51" fmla="*/ 2147483647 h 151"/>
              <a:gd name="T52" fmla="*/ 2147483647 w 354"/>
              <a:gd name="T53" fmla="*/ 2147483647 h 151"/>
              <a:gd name="T54" fmla="*/ 2147483647 w 354"/>
              <a:gd name="T55" fmla="*/ 2147483647 h 151"/>
              <a:gd name="T56" fmla="*/ 2147483647 w 354"/>
              <a:gd name="T57" fmla="*/ 2147483647 h 151"/>
              <a:gd name="T58" fmla="*/ 2147483647 w 354"/>
              <a:gd name="T59" fmla="*/ 2147483647 h 151"/>
              <a:gd name="T60" fmla="*/ 2147483647 w 354"/>
              <a:gd name="T61" fmla="*/ 2147483647 h 151"/>
              <a:gd name="T62" fmla="*/ 2147483647 w 354"/>
              <a:gd name="T63" fmla="*/ 2147483647 h 151"/>
              <a:gd name="T64" fmla="*/ 2147483647 w 354"/>
              <a:gd name="T65" fmla="*/ 2147483647 h 151"/>
              <a:gd name="T66" fmla="*/ 2147483647 w 354"/>
              <a:gd name="T67" fmla="*/ 2147483647 h 151"/>
              <a:gd name="T68" fmla="*/ 2147483647 w 354"/>
              <a:gd name="T69" fmla="*/ 2147483647 h 151"/>
              <a:gd name="T70" fmla="*/ 2147483647 w 354"/>
              <a:gd name="T71" fmla="*/ 2147483647 h 151"/>
              <a:gd name="T72" fmla="*/ 2147483647 w 354"/>
              <a:gd name="T73" fmla="*/ 2147483647 h 151"/>
              <a:gd name="T74" fmla="*/ 2147483647 w 354"/>
              <a:gd name="T75" fmla="*/ 2147483647 h 151"/>
              <a:gd name="T76" fmla="*/ 2147483647 w 354"/>
              <a:gd name="T77" fmla="*/ 2147483647 h 151"/>
              <a:gd name="T78" fmla="*/ 2147483647 w 354"/>
              <a:gd name="T79" fmla="*/ 2147483647 h 151"/>
              <a:gd name="T80" fmla="*/ 2147483647 w 354"/>
              <a:gd name="T81" fmla="*/ 2147483647 h 151"/>
              <a:gd name="T82" fmla="*/ 2147483647 w 354"/>
              <a:gd name="T83" fmla="*/ 2147483647 h 151"/>
              <a:gd name="T84" fmla="*/ 2147483647 w 354"/>
              <a:gd name="T85" fmla="*/ 2147483647 h 151"/>
              <a:gd name="T86" fmla="*/ 2147483647 w 354"/>
              <a:gd name="T87" fmla="*/ 2147483647 h 151"/>
              <a:gd name="T88" fmla="*/ 2147483647 w 354"/>
              <a:gd name="T89" fmla="*/ 2147483647 h 151"/>
              <a:gd name="T90" fmla="*/ 2147483647 w 354"/>
              <a:gd name="T91" fmla="*/ 2147483647 h 151"/>
              <a:gd name="T92" fmla="*/ 2147483647 w 354"/>
              <a:gd name="T93" fmla="*/ 2147483647 h 151"/>
              <a:gd name="T94" fmla="*/ 2147483647 w 354"/>
              <a:gd name="T95" fmla="*/ 2147483647 h 151"/>
              <a:gd name="T96" fmla="*/ 2147483647 w 354"/>
              <a:gd name="T97" fmla="*/ 2147483647 h 151"/>
              <a:gd name="T98" fmla="*/ 2147483647 w 354"/>
              <a:gd name="T99" fmla="*/ 2147483647 h 151"/>
              <a:gd name="T100" fmla="*/ 2147483647 w 354"/>
              <a:gd name="T101" fmla="*/ 2147483647 h 15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54" h="151">
                <a:moveTo>
                  <a:pt x="175" y="0"/>
                </a:moveTo>
                <a:lnTo>
                  <a:pt x="191" y="3"/>
                </a:lnTo>
                <a:lnTo>
                  <a:pt x="209" y="6"/>
                </a:lnTo>
                <a:lnTo>
                  <a:pt x="224" y="9"/>
                </a:lnTo>
                <a:lnTo>
                  <a:pt x="241" y="14"/>
                </a:lnTo>
                <a:lnTo>
                  <a:pt x="256" y="17"/>
                </a:lnTo>
                <a:lnTo>
                  <a:pt x="260" y="18"/>
                </a:lnTo>
                <a:lnTo>
                  <a:pt x="263" y="18"/>
                </a:lnTo>
                <a:lnTo>
                  <a:pt x="268" y="20"/>
                </a:lnTo>
                <a:lnTo>
                  <a:pt x="271" y="21"/>
                </a:lnTo>
                <a:lnTo>
                  <a:pt x="275" y="23"/>
                </a:lnTo>
                <a:lnTo>
                  <a:pt x="279" y="24"/>
                </a:lnTo>
                <a:lnTo>
                  <a:pt x="284" y="24"/>
                </a:lnTo>
                <a:lnTo>
                  <a:pt x="287" y="26"/>
                </a:lnTo>
                <a:lnTo>
                  <a:pt x="291" y="27"/>
                </a:lnTo>
                <a:lnTo>
                  <a:pt x="296" y="29"/>
                </a:lnTo>
                <a:lnTo>
                  <a:pt x="299" y="30"/>
                </a:lnTo>
                <a:lnTo>
                  <a:pt x="303" y="32"/>
                </a:lnTo>
                <a:lnTo>
                  <a:pt x="306" y="33"/>
                </a:lnTo>
                <a:lnTo>
                  <a:pt x="309" y="35"/>
                </a:lnTo>
                <a:lnTo>
                  <a:pt x="311" y="36"/>
                </a:lnTo>
                <a:lnTo>
                  <a:pt x="311" y="38"/>
                </a:lnTo>
                <a:lnTo>
                  <a:pt x="308" y="38"/>
                </a:lnTo>
                <a:lnTo>
                  <a:pt x="299" y="38"/>
                </a:lnTo>
                <a:lnTo>
                  <a:pt x="288" y="38"/>
                </a:lnTo>
                <a:lnTo>
                  <a:pt x="277" y="36"/>
                </a:lnTo>
                <a:lnTo>
                  <a:pt x="265" y="36"/>
                </a:lnTo>
                <a:lnTo>
                  <a:pt x="254" y="35"/>
                </a:lnTo>
                <a:lnTo>
                  <a:pt x="242" y="35"/>
                </a:lnTo>
                <a:lnTo>
                  <a:pt x="232" y="35"/>
                </a:lnTo>
                <a:lnTo>
                  <a:pt x="223" y="35"/>
                </a:lnTo>
                <a:lnTo>
                  <a:pt x="212" y="35"/>
                </a:lnTo>
                <a:lnTo>
                  <a:pt x="202" y="35"/>
                </a:lnTo>
                <a:lnTo>
                  <a:pt x="176" y="36"/>
                </a:lnTo>
                <a:lnTo>
                  <a:pt x="152" y="38"/>
                </a:lnTo>
                <a:lnTo>
                  <a:pt x="127" y="41"/>
                </a:lnTo>
                <a:lnTo>
                  <a:pt x="102" y="44"/>
                </a:lnTo>
                <a:lnTo>
                  <a:pt x="96" y="44"/>
                </a:lnTo>
                <a:lnTo>
                  <a:pt x="88" y="45"/>
                </a:lnTo>
                <a:lnTo>
                  <a:pt x="82" y="45"/>
                </a:lnTo>
                <a:lnTo>
                  <a:pt x="75" y="47"/>
                </a:lnTo>
                <a:lnTo>
                  <a:pt x="67" y="47"/>
                </a:lnTo>
                <a:lnTo>
                  <a:pt x="60" y="48"/>
                </a:lnTo>
                <a:lnTo>
                  <a:pt x="52" y="48"/>
                </a:lnTo>
                <a:lnTo>
                  <a:pt x="45" y="50"/>
                </a:lnTo>
                <a:lnTo>
                  <a:pt x="37" y="50"/>
                </a:lnTo>
                <a:lnTo>
                  <a:pt x="28" y="51"/>
                </a:lnTo>
                <a:lnTo>
                  <a:pt x="21" y="51"/>
                </a:lnTo>
                <a:lnTo>
                  <a:pt x="13" y="53"/>
                </a:lnTo>
                <a:lnTo>
                  <a:pt x="6" y="54"/>
                </a:lnTo>
                <a:lnTo>
                  <a:pt x="1" y="56"/>
                </a:lnTo>
                <a:lnTo>
                  <a:pt x="0" y="57"/>
                </a:lnTo>
                <a:lnTo>
                  <a:pt x="1" y="59"/>
                </a:lnTo>
                <a:lnTo>
                  <a:pt x="3" y="60"/>
                </a:lnTo>
                <a:lnTo>
                  <a:pt x="6" y="62"/>
                </a:lnTo>
                <a:lnTo>
                  <a:pt x="9" y="63"/>
                </a:lnTo>
                <a:lnTo>
                  <a:pt x="13" y="65"/>
                </a:lnTo>
                <a:lnTo>
                  <a:pt x="18" y="66"/>
                </a:lnTo>
                <a:lnTo>
                  <a:pt x="24" y="68"/>
                </a:lnTo>
                <a:lnTo>
                  <a:pt x="28" y="69"/>
                </a:lnTo>
                <a:lnTo>
                  <a:pt x="54" y="72"/>
                </a:lnTo>
                <a:lnTo>
                  <a:pt x="76" y="72"/>
                </a:lnTo>
                <a:lnTo>
                  <a:pt x="100" y="75"/>
                </a:lnTo>
                <a:lnTo>
                  <a:pt x="123" y="78"/>
                </a:lnTo>
                <a:lnTo>
                  <a:pt x="143" y="83"/>
                </a:lnTo>
                <a:lnTo>
                  <a:pt x="170" y="89"/>
                </a:lnTo>
                <a:lnTo>
                  <a:pt x="197" y="98"/>
                </a:lnTo>
                <a:lnTo>
                  <a:pt x="224" y="105"/>
                </a:lnTo>
                <a:lnTo>
                  <a:pt x="251" y="112"/>
                </a:lnTo>
                <a:lnTo>
                  <a:pt x="257" y="114"/>
                </a:lnTo>
                <a:lnTo>
                  <a:pt x="263" y="115"/>
                </a:lnTo>
                <a:lnTo>
                  <a:pt x="269" y="117"/>
                </a:lnTo>
                <a:lnTo>
                  <a:pt x="275" y="118"/>
                </a:lnTo>
                <a:lnTo>
                  <a:pt x="281" y="120"/>
                </a:lnTo>
                <a:lnTo>
                  <a:pt x="287" y="121"/>
                </a:lnTo>
                <a:lnTo>
                  <a:pt x="293" y="123"/>
                </a:lnTo>
                <a:lnTo>
                  <a:pt x="299" y="124"/>
                </a:lnTo>
                <a:lnTo>
                  <a:pt x="305" y="126"/>
                </a:lnTo>
                <a:lnTo>
                  <a:pt x="311" y="127"/>
                </a:lnTo>
                <a:lnTo>
                  <a:pt x="317" y="127"/>
                </a:lnTo>
                <a:lnTo>
                  <a:pt x="323" y="129"/>
                </a:lnTo>
                <a:lnTo>
                  <a:pt x="329" y="130"/>
                </a:lnTo>
                <a:lnTo>
                  <a:pt x="336" y="130"/>
                </a:lnTo>
                <a:lnTo>
                  <a:pt x="342" y="132"/>
                </a:lnTo>
                <a:lnTo>
                  <a:pt x="347" y="132"/>
                </a:lnTo>
                <a:lnTo>
                  <a:pt x="351" y="133"/>
                </a:lnTo>
                <a:lnTo>
                  <a:pt x="354" y="133"/>
                </a:lnTo>
                <a:lnTo>
                  <a:pt x="354" y="135"/>
                </a:lnTo>
                <a:lnTo>
                  <a:pt x="353" y="136"/>
                </a:lnTo>
                <a:lnTo>
                  <a:pt x="348" y="136"/>
                </a:lnTo>
                <a:lnTo>
                  <a:pt x="342" y="138"/>
                </a:lnTo>
                <a:lnTo>
                  <a:pt x="335" y="139"/>
                </a:lnTo>
                <a:lnTo>
                  <a:pt x="327" y="139"/>
                </a:lnTo>
                <a:lnTo>
                  <a:pt x="318" y="141"/>
                </a:lnTo>
                <a:lnTo>
                  <a:pt x="311" y="141"/>
                </a:lnTo>
                <a:lnTo>
                  <a:pt x="303" y="142"/>
                </a:lnTo>
                <a:lnTo>
                  <a:pt x="294" y="142"/>
                </a:lnTo>
                <a:lnTo>
                  <a:pt x="287" y="144"/>
                </a:lnTo>
                <a:lnTo>
                  <a:pt x="254" y="145"/>
                </a:lnTo>
                <a:lnTo>
                  <a:pt x="223" y="148"/>
                </a:lnTo>
                <a:lnTo>
                  <a:pt x="199" y="150"/>
                </a:lnTo>
                <a:lnTo>
                  <a:pt x="175" y="15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1" name="Line 149"/>
          <p:cNvSpPr>
            <a:spLocks noChangeShapeType="1"/>
          </p:cNvSpPr>
          <p:nvPr/>
        </p:nvSpPr>
        <p:spPr bwMode="auto">
          <a:xfrm>
            <a:off x="2900363" y="2443163"/>
            <a:ext cx="1587" cy="5635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2" name="Line 150"/>
          <p:cNvSpPr>
            <a:spLocks noChangeShapeType="1"/>
          </p:cNvSpPr>
          <p:nvPr/>
        </p:nvSpPr>
        <p:spPr bwMode="auto">
          <a:xfrm>
            <a:off x="2900363" y="3087688"/>
            <a:ext cx="1587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3" name="Line 151"/>
          <p:cNvSpPr>
            <a:spLocks noChangeShapeType="1"/>
          </p:cNvSpPr>
          <p:nvPr/>
        </p:nvSpPr>
        <p:spPr bwMode="auto">
          <a:xfrm flipV="1">
            <a:off x="3808413" y="3165475"/>
            <a:ext cx="1587" cy="508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4" name="Line 152"/>
          <p:cNvSpPr>
            <a:spLocks noChangeShapeType="1"/>
          </p:cNvSpPr>
          <p:nvPr/>
        </p:nvSpPr>
        <p:spPr bwMode="auto">
          <a:xfrm flipV="1">
            <a:off x="4324350" y="3263900"/>
            <a:ext cx="1588" cy="871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5" name="Line 153"/>
          <p:cNvSpPr>
            <a:spLocks noChangeShapeType="1"/>
          </p:cNvSpPr>
          <p:nvPr/>
        </p:nvSpPr>
        <p:spPr bwMode="auto">
          <a:xfrm flipV="1">
            <a:off x="4387850" y="3263900"/>
            <a:ext cx="1588" cy="8715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6" name="Line 154"/>
          <p:cNvSpPr>
            <a:spLocks noChangeShapeType="1"/>
          </p:cNvSpPr>
          <p:nvPr/>
        </p:nvSpPr>
        <p:spPr bwMode="auto">
          <a:xfrm>
            <a:off x="4195763" y="2212975"/>
            <a:ext cx="1587" cy="903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7" name="Line 155"/>
          <p:cNvSpPr>
            <a:spLocks noChangeShapeType="1"/>
          </p:cNvSpPr>
          <p:nvPr/>
        </p:nvSpPr>
        <p:spPr bwMode="auto">
          <a:xfrm>
            <a:off x="4195763" y="3228975"/>
            <a:ext cx="1587" cy="1127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8" name="Line 156"/>
          <p:cNvSpPr>
            <a:spLocks noChangeShapeType="1"/>
          </p:cNvSpPr>
          <p:nvPr/>
        </p:nvSpPr>
        <p:spPr bwMode="auto">
          <a:xfrm>
            <a:off x="4195763" y="3455988"/>
            <a:ext cx="1587" cy="5207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09" name="Line 157"/>
          <p:cNvSpPr>
            <a:spLocks noChangeShapeType="1"/>
          </p:cNvSpPr>
          <p:nvPr/>
        </p:nvSpPr>
        <p:spPr bwMode="auto">
          <a:xfrm>
            <a:off x="4518025" y="2212975"/>
            <a:ext cx="1588" cy="9032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0" name="Line 158"/>
          <p:cNvSpPr>
            <a:spLocks noChangeShapeType="1"/>
          </p:cNvSpPr>
          <p:nvPr/>
        </p:nvSpPr>
        <p:spPr bwMode="auto">
          <a:xfrm>
            <a:off x="4518025" y="3228975"/>
            <a:ext cx="1588" cy="1127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1" name="Line 159"/>
          <p:cNvSpPr>
            <a:spLocks noChangeShapeType="1"/>
          </p:cNvSpPr>
          <p:nvPr/>
        </p:nvSpPr>
        <p:spPr bwMode="auto">
          <a:xfrm>
            <a:off x="4518025" y="3455988"/>
            <a:ext cx="1588" cy="5286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2" name="Line 160"/>
          <p:cNvSpPr>
            <a:spLocks noChangeShapeType="1"/>
          </p:cNvSpPr>
          <p:nvPr/>
        </p:nvSpPr>
        <p:spPr bwMode="auto">
          <a:xfrm>
            <a:off x="4162425" y="2281238"/>
            <a:ext cx="1588" cy="1854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3" name="Line 161"/>
          <p:cNvSpPr>
            <a:spLocks noChangeShapeType="1"/>
          </p:cNvSpPr>
          <p:nvPr/>
        </p:nvSpPr>
        <p:spPr bwMode="auto">
          <a:xfrm>
            <a:off x="4227513" y="2281238"/>
            <a:ext cx="1587" cy="1854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4" name="Line 162"/>
          <p:cNvSpPr>
            <a:spLocks noChangeShapeType="1"/>
          </p:cNvSpPr>
          <p:nvPr/>
        </p:nvSpPr>
        <p:spPr bwMode="auto">
          <a:xfrm>
            <a:off x="4484688" y="2281238"/>
            <a:ext cx="1587" cy="1854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5" name="Line 163"/>
          <p:cNvSpPr>
            <a:spLocks noChangeShapeType="1"/>
          </p:cNvSpPr>
          <p:nvPr/>
        </p:nvSpPr>
        <p:spPr bwMode="auto">
          <a:xfrm>
            <a:off x="4549775" y="2281238"/>
            <a:ext cx="1588" cy="1854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6" name="Line 164"/>
          <p:cNvSpPr>
            <a:spLocks noChangeShapeType="1"/>
          </p:cNvSpPr>
          <p:nvPr/>
        </p:nvSpPr>
        <p:spPr bwMode="auto">
          <a:xfrm>
            <a:off x="4162425" y="2281238"/>
            <a:ext cx="65088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7" name="Line 165"/>
          <p:cNvSpPr>
            <a:spLocks noChangeShapeType="1"/>
          </p:cNvSpPr>
          <p:nvPr/>
        </p:nvSpPr>
        <p:spPr bwMode="auto">
          <a:xfrm>
            <a:off x="4484688" y="2281238"/>
            <a:ext cx="65087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8" name="Line 166"/>
          <p:cNvSpPr>
            <a:spLocks noChangeShapeType="1"/>
          </p:cNvSpPr>
          <p:nvPr/>
        </p:nvSpPr>
        <p:spPr bwMode="auto">
          <a:xfrm>
            <a:off x="4356100" y="3225800"/>
            <a:ext cx="1588" cy="349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19" name="Line 167"/>
          <p:cNvSpPr>
            <a:spLocks noChangeShapeType="1"/>
          </p:cNvSpPr>
          <p:nvPr/>
        </p:nvSpPr>
        <p:spPr bwMode="auto">
          <a:xfrm>
            <a:off x="4356100" y="4135438"/>
            <a:ext cx="1588" cy="476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0" name="Line 168"/>
          <p:cNvSpPr>
            <a:spLocks noChangeShapeType="1"/>
          </p:cNvSpPr>
          <p:nvPr/>
        </p:nvSpPr>
        <p:spPr bwMode="auto">
          <a:xfrm flipV="1">
            <a:off x="4549775" y="2062163"/>
            <a:ext cx="144463" cy="433387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1" name="Freeform 169"/>
          <p:cNvSpPr>
            <a:spLocks/>
          </p:cNvSpPr>
          <p:nvPr/>
        </p:nvSpPr>
        <p:spPr bwMode="auto">
          <a:xfrm>
            <a:off x="4549775" y="2290763"/>
            <a:ext cx="96838" cy="204787"/>
          </a:xfrm>
          <a:custGeom>
            <a:avLst/>
            <a:gdLst>
              <a:gd name="T0" fmla="*/ 2147483647 w 184"/>
              <a:gd name="T1" fmla="*/ 2147483647 h 389"/>
              <a:gd name="T2" fmla="*/ 0 w 184"/>
              <a:gd name="T3" fmla="*/ 2147483647 h 389"/>
              <a:gd name="T4" fmla="*/ 2147483647 w 184"/>
              <a:gd name="T5" fmla="*/ 0 h 389"/>
              <a:gd name="T6" fmla="*/ 2147483647 w 184"/>
              <a:gd name="T7" fmla="*/ 2147483647 h 38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4" h="389">
                <a:moveTo>
                  <a:pt x="184" y="42"/>
                </a:moveTo>
                <a:lnTo>
                  <a:pt x="0" y="389"/>
                </a:lnTo>
                <a:lnTo>
                  <a:pt x="61" y="0"/>
                </a:lnTo>
                <a:lnTo>
                  <a:pt x="184" y="4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2" name="Line 170"/>
          <p:cNvSpPr>
            <a:spLocks noChangeShapeType="1"/>
          </p:cNvSpPr>
          <p:nvPr/>
        </p:nvSpPr>
        <p:spPr bwMode="auto">
          <a:xfrm>
            <a:off x="4694238" y="2062163"/>
            <a:ext cx="614362" cy="1587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3" name="Rectangle 171"/>
          <p:cNvSpPr>
            <a:spLocks noChangeArrowheads="1"/>
          </p:cNvSpPr>
          <p:nvPr/>
        </p:nvSpPr>
        <p:spPr bwMode="auto">
          <a:xfrm>
            <a:off x="3270250" y="2579688"/>
            <a:ext cx="7048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SC GIRDER</a:t>
            </a:r>
            <a:endParaRPr lang="en-US" altLang="en-US"/>
          </a:p>
        </p:txBody>
      </p:sp>
      <p:sp>
        <p:nvSpPr>
          <p:cNvPr id="45224" name="Line 172"/>
          <p:cNvSpPr>
            <a:spLocks noChangeShapeType="1"/>
          </p:cNvSpPr>
          <p:nvPr/>
        </p:nvSpPr>
        <p:spPr bwMode="auto">
          <a:xfrm flipH="1">
            <a:off x="3571875" y="3190875"/>
            <a:ext cx="236538" cy="363538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5" name="Freeform 173"/>
          <p:cNvSpPr>
            <a:spLocks/>
          </p:cNvSpPr>
          <p:nvPr/>
        </p:nvSpPr>
        <p:spPr bwMode="auto">
          <a:xfrm>
            <a:off x="3667125" y="3190875"/>
            <a:ext cx="141288" cy="190500"/>
          </a:xfrm>
          <a:custGeom>
            <a:avLst/>
            <a:gdLst>
              <a:gd name="T0" fmla="*/ 0 w 265"/>
              <a:gd name="T1" fmla="*/ 2147483647 h 359"/>
              <a:gd name="T2" fmla="*/ 2147483647 w 265"/>
              <a:gd name="T3" fmla="*/ 0 h 359"/>
              <a:gd name="T4" fmla="*/ 2147483647 w 265"/>
              <a:gd name="T5" fmla="*/ 2147483647 h 359"/>
              <a:gd name="T6" fmla="*/ 0 w 265"/>
              <a:gd name="T7" fmla="*/ 2147483647 h 3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5" h="359">
                <a:moveTo>
                  <a:pt x="0" y="289"/>
                </a:moveTo>
                <a:lnTo>
                  <a:pt x="265" y="0"/>
                </a:lnTo>
                <a:lnTo>
                  <a:pt x="109" y="359"/>
                </a:lnTo>
                <a:lnTo>
                  <a:pt x="0" y="28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6" name="Line 174"/>
          <p:cNvSpPr>
            <a:spLocks noChangeShapeType="1"/>
          </p:cNvSpPr>
          <p:nvPr/>
        </p:nvSpPr>
        <p:spPr bwMode="auto">
          <a:xfrm flipH="1">
            <a:off x="2957513" y="3554413"/>
            <a:ext cx="614362" cy="1587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7" name="Line 175"/>
          <p:cNvSpPr>
            <a:spLocks noChangeShapeType="1"/>
          </p:cNvSpPr>
          <p:nvPr/>
        </p:nvSpPr>
        <p:spPr bwMode="auto">
          <a:xfrm flipH="1" flipV="1">
            <a:off x="3103563" y="1997075"/>
            <a:ext cx="1252537" cy="260350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8" name="Freeform 176"/>
          <p:cNvSpPr>
            <a:spLocks/>
          </p:cNvSpPr>
          <p:nvPr/>
        </p:nvSpPr>
        <p:spPr bwMode="auto">
          <a:xfrm>
            <a:off x="4148138" y="2182813"/>
            <a:ext cx="207962" cy="74612"/>
          </a:xfrm>
          <a:custGeom>
            <a:avLst/>
            <a:gdLst>
              <a:gd name="T0" fmla="*/ 2147483647 w 392"/>
              <a:gd name="T1" fmla="*/ 0 h 142"/>
              <a:gd name="T2" fmla="*/ 2147483647 w 392"/>
              <a:gd name="T3" fmla="*/ 2147483647 h 142"/>
              <a:gd name="T4" fmla="*/ 0 w 392"/>
              <a:gd name="T5" fmla="*/ 2147483647 h 142"/>
              <a:gd name="T6" fmla="*/ 2147483647 w 392"/>
              <a:gd name="T7" fmla="*/ 0 h 1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2" h="142">
                <a:moveTo>
                  <a:pt x="27" y="0"/>
                </a:moveTo>
                <a:lnTo>
                  <a:pt x="392" y="142"/>
                </a:lnTo>
                <a:lnTo>
                  <a:pt x="0" y="127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29" name="Line 177"/>
          <p:cNvSpPr>
            <a:spLocks noChangeShapeType="1"/>
          </p:cNvSpPr>
          <p:nvPr/>
        </p:nvSpPr>
        <p:spPr bwMode="auto">
          <a:xfrm>
            <a:off x="3103563" y="1997075"/>
            <a:ext cx="827087" cy="1588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0" name="Rectangle 178"/>
          <p:cNvSpPr>
            <a:spLocks noChangeArrowheads="1"/>
          </p:cNvSpPr>
          <p:nvPr/>
        </p:nvSpPr>
        <p:spPr bwMode="auto">
          <a:xfrm>
            <a:off x="3167063" y="1692275"/>
            <a:ext cx="582612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ASPHALT</a:t>
            </a:r>
            <a:endParaRPr lang="en-US" altLang="en-US"/>
          </a:p>
        </p:txBody>
      </p:sp>
      <p:sp>
        <p:nvSpPr>
          <p:cNvPr id="45231" name="Rectangle 179"/>
          <p:cNvSpPr>
            <a:spLocks noChangeArrowheads="1"/>
          </p:cNvSpPr>
          <p:nvPr/>
        </p:nvSpPr>
        <p:spPr bwMode="auto">
          <a:xfrm>
            <a:off x="3167063" y="1819275"/>
            <a:ext cx="866775" cy="153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FIBRE BOARD</a:t>
            </a:r>
            <a:endParaRPr lang="en-US" altLang="en-US"/>
          </a:p>
        </p:txBody>
      </p:sp>
      <p:sp>
        <p:nvSpPr>
          <p:cNvPr id="45232" name="Line 180"/>
          <p:cNvSpPr>
            <a:spLocks noChangeShapeType="1"/>
          </p:cNvSpPr>
          <p:nvPr/>
        </p:nvSpPr>
        <p:spPr bwMode="auto">
          <a:xfrm flipH="1">
            <a:off x="3746500" y="4532313"/>
            <a:ext cx="263525" cy="381000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3" name="Freeform 181"/>
          <p:cNvSpPr>
            <a:spLocks/>
          </p:cNvSpPr>
          <p:nvPr/>
        </p:nvSpPr>
        <p:spPr bwMode="auto">
          <a:xfrm>
            <a:off x="3865563" y="4532313"/>
            <a:ext cx="144462" cy="187325"/>
          </a:xfrm>
          <a:custGeom>
            <a:avLst/>
            <a:gdLst>
              <a:gd name="T0" fmla="*/ 0 w 272"/>
              <a:gd name="T1" fmla="*/ 2147483647 h 356"/>
              <a:gd name="T2" fmla="*/ 2147483647 w 272"/>
              <a:gd name="T3" fmla="*/ 0 h 356"/>
              <a:gd name="T4" fmla="*/ 2147483647 w 272"/>
              <a:gd name="T5" fmla="*/ 2147483647 h 356"/>
              <a:gd name="T6" fmla="*/ 0 w 272"/>
              <a:gd name="T7" fmla="*/ 2147483647 h 3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2" h="356">
                <a:moveTo>
                  <a:pt x="0" y="283"/>
                </a:moveTo>
                <a:lnTo>
                  <a:pt x="272" y="0"/>
                </a:lnTo>
                <a:lnTo>
                  <a:pt x="106" y="356"/>
                </a:lnTo>
                <a:lnTo>
                  <a:pt x="0" y="28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4" name="Line 182"/>
          <p:cNvSpPr>
            <a:spLocks noChangeShapeType="1"/>
          </p:cNvSpPr>
          <p:nvPr/>
        </p:nvSpPr>
        <p:spPr bwMode="auto">
          <a:xfrm flipH="1">
            <a:off x="3132138" y="4913313"/>
            <a:ext cx="614362" cy="1587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5" name="Line 183"/>
          <p:cNvSpPr>
            <a:spLocks noChangeShapeType="1"/>
          </p:cNvSpPr>
          <p:nvPr/>
        </p:nvSpPr>
        <p:spPr bwMode="auto">
          <a:xfrm>
            <a:off x="4968875" y="3768725"/>
            <a:ext cx="1073150" cy="608013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6" name="Freeform 184"/>
          <p:cNvSpPr>
            <a:spLocks/>
          </p:cNvSpPr>
          <p:nvPr/>
        </p:nvSpPr>
        <p:spPr bwMode="auto">
          <a:xfrm>
            <a:off x="4968875" y="3768725"/>
            <a:ext cx="195263" cy="130175"/>
          </a:xfrm>
          <a:custGeom>
            <a:avLst/>
            <a:gdLst>
              <a:gd name="T0" fmla="*/ 2147483647 w 367"/>
              <a:gd name="T1" fmla="*/ 2147483647 h 246"/>
              <a:gd name="T2" fmla="*/ 0 w 367"/>
              <a:gd name="T3" fmla="*/ 0 h 246"/>
              <a:gd name="T4" fmla="*/ 2147483647 w 367"/>
              <a:gd name="T5" fmla="*/ 2147483647 h 246"/>
              <a:gd name="T6" fmla="*/ 2147483647 w 367"/>
              <a:gd name="T7" fmla="*/ 2147483647 h 24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67" h="246">
                <a:moveTo>
                  <a:pt x="305" y="246"/>
                </a:moveTo>
                <a:lnTo>
                  <a:pt x="0" y="0"/>
                </a:lnTo>
                <a:lnTo>
                  <a:pt x="367" y="134"/>
                </a:lnTo>
                <a:lnTo>
                  <a:pt x="305" y="24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237" name="Line 185"/>
          <p:cNvSpPr>
            <a:spLocks noChangeShapeType="1"/>
          </p:cNvSpPr>
          <p:nvPr/>
        </p:nvSpPr>
        <p:spPr bwMode="auto">
          <a:xfrm>
            <a:off x="6042025" y="4376738"/>
            <a:ext cx="1219200" cy="1587"/>
          </a:xfrm>
          <a:prstGeom prst="line">
            <a:avLst/>
          </a:prstGeom>
          <a:noFill/>
          <a:ln w="222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2"/>
          <p:cNvSpPr>
            <a:spLocks noChangeArrowheads="1"/>
          </p:cNvSpPr>
          <p:nvPr/>
        </p:nvSpPr>
        <p:spPr bwMode="auto">
          <a:xfrm>
            <a:off x="3243263" y="2751138"/>
            <a:ext cx="2508250" cy="769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400" b="1" dirty="0">
                <a:latin typeface="+mj-lt"/>
              </a:rPr>
              <a:t>CULVERTS</a:t>
            </a:r>
          </a:p>
        </p:txBody>
      </p:sp>
      <p:sp>
        <p:nvSpPr>
          <p:cNvPr id="58371" name="Freeform 17"/>
          <p:cNvSpPr>
            <a:spLocks/>
          </p:cNvSpPr>
          <p:nvPr/>
        </p:nvSpPr>
        <p:spPr bwMode="auto">
          <a:xfrm>
            <a:off x="1439863" y="4008438"/>
            <a:ext cx="6124575" cy="1238250"/>
          </a:xfrm>
          <a:custGeom>
            <a:avLst/>
            <a:gdLst>
              <a:gd name="T0" fmla="*/ 2147483647 w 7715"/>
              <a:gd name="T1" fmla="*/ 2147483647 h 1561"/>
              <a:gd name="T2" fmla="*/ 2147483647 w 7715"/>
              <a:gd name="T3" fmla="*/ 2147483647 h 1561"/>
              <a:gd name="T4" fmla="*/ 2147483647 w 7715"/>
              <a:gd name="T5" fmla="*/ 2147483647 h 1561"/>
              <a:gd name="T6" fmla="*/ 2147483647 w 7715"/>
              <a:gd name="T7" fmla="*/ 2147483647 h 1561"/>
              <a:gd name="T8" fmla="*/ 2147483647 w 7715"/>
              <a:gd name="T9" fmla="*/ 2147483647 h 1561"/>
              <a:gd name="T10" fmla="*/ 2147483647 w 7715"/>
              <a:gd name="T11" fmla="*/ 2147483647 h 1561"/>
              <a:gd name="T12" fmla="*/ 2147483647 w 7715"/>
              <a:gd name="T13" fmla="*/ 2147483647 h 1561"/>
              <a:gd name="T14" fmla="*/ 2147483647 w 7715"/>
              <a:gd name="T15" fmla="*/ 2147483647 h 1561"/>
              <a:gd name="T16" fmla="*/ 2147483647 w 7715"/>
              <a:gd name="T17" fmla="*/ 2147483647 h 1561"/>
              <a:gd name="T18" fmla="*/ 2147483647 w 7715"/>
              <a:gd name="T19" fmla="*/ 2147483647 h 1561"/>
              <a:gd name="T20" fmla="*/ 2147483647 w 7715"/>
              <a:gd name="T21" fmla="*/ 2147483647 h 1561"/>
              <a:gd name="T22" fmla="*/ 2147483647 w 7715"/>
              <a:gd name="T23" fmla="*/ 2147483647 h 1561"/>
              <a:gd name="T24" fmla="*/ 2147483647 w 7715"/>
              <a:gd name="T25" fmla="*/ 2147483647 h 1561"/>
              <a:gd name="T26" fmla="*/ 2147483647 w 7715"/>
              <a:gd name="T27" fmla="*/ 2147483647 h 1561"/>
              <a:gd name="T28" fmla="*/ 2147483647 w 7715"/>
              <a:gd name="T29" fmla="*/ 2147483647 h 1561"/>
              <a:gd name="T30" fmla="*/ 2147483647 w 7715"/>
              <a:gd name="T31" fmla="*/ 0 h 1561"/>
              <a:gd name="T32" fmla="*/ 2147483647 w 7715"/>
              <a:gd name="T33" fmla="*/ 2147483647 h 1561"/>
              <a:gd name="T34" fmla="*/ 2147483647 w 7715"/>
              <a:gd name="T35" fmla="*/ 2147483647 h 1561"/>
              <a:gd name="T36" fmla="*/ 2147483647 w 7715"/>
              <a:gd name="T37" fmla="*/ 2147483647 h 1561"/>
              <a:gd name="T38" fmla="*/ 2147483647 w 7715"/>
              <a:gd name="T39" fmla="*/ 2147483647 h 1561"/>
              <a:gd name="T40" fmla="*/ 2147483647 w 7715"/>
              <a:gd name="T41" fmla="*/ 2147483647 h 1561"/>
              <a:gd name="T42" fmla="*/ 2147483647 w 7715"/>
              <a:gd name="T43" fmla="*/ 2147483647 h 1561"/>
              <a:gd name="T44" fmla="*/ 2147483647 w 7715"/>
              <a:gd name="T45" fmla="*/ 2147483647 h 1561"/>
              <a:gd name="T46" fmla="*/ 2147483647 w 7715"/>
              <a:gd name="T47" fmla="*/ 2147483647 h 1561"/>
              <a:gd name="T48" fmla="*/ 2147483647 w 7715"/>
              <a:gd name="T49" fmla="*/ 2147483647 h 1561"/>
              <a:gd name="T50" fmla="*/ 2147483647 w 7715"/>
              <a:gd name="T51" fmla="*/ 2147483647 h 1561"/>
              <a:gd name="T52" fmla="*/ 2147483647 w 7715"/>
              <a:gd name="T53" fmla="*/ 2147483647 h 1561"/>
              <a:gd name="T54" fmla="*/ 2147483647 w 7715"/>
              <a:gd name="T55" fmla="*/ 2147483647 h 1561"/>
              <a:gd name="T56" fmla="*/ 2147483647 w 7715"/>
              <a:gd name="T57" fmla="*/ 2147483647 h 1561"/>
              <a:gd name="T58" fmla="*/ 2147483647 w 7715"/>
              <a:gd name="T59" fmla="*/ 2147483647 h 1561"/>
              <a:gd name="T60" fmla="*/ 2147483647 w 7715"/>
              <a:gd name="T61" fmla="*/ 2147483647 h 1561"/>
              <a:gd name="T62" fmla="*/ 2147483647 w 7715"/>
              <a:gd name="T63" fmla="*/ 2147483647 h 1561"/>
              <a:gd name="T64" fmla="*/ 2147483647 w 7715"/>
              <a:gd name="T65" fmla="*/ 2147483647 h 1561"/>
              <a:gd name="T66" fmla="*/ 2147483647 w 7715"/>
              <a:gd name="T67" fmla="*/ 2147483647 h 1561"/>
              <a:gd name="T68" fmla="*/ 2147483647 w 7715"/>
              <a:gd name="T69" fmla="*/ 2147483647 h 1561"/>
              <a:gd name="T70" fmla="*/ 2147483647 w 7715"/>
              <a:gd name="T71" fmla="*/ 2147483647 h 1561"/>
              <a:gd name="T72" fmla="*/ 2147483647 w 7715"/>
              <a:gd name="T73" fmla="*/ 2147483647 h 1561"/>
              <a:gd name="T74" fmla="*/ 2147483647 w 7715"/>
              <a:gd name="T75" fmla="*/ 2147483647 h 1561"/>
              <a:gd name="T76" fmla="*/ 2147483647 w 7715"/>
              <a:gd name="T77" fmla="*/ 2147483647 h 1561"/>
              <a:gd name="T78" fmla="*/ 2147483647 w 7715"/>
              <a:gd name="T79" fmla="*/ 2147483647 h 1561"/>
              <a:gd name="T80" fmla="*/ 2147483647 w 7715"/>
              <a:gd name="T81" fmla="*/ 2147483647 h 1561"/>
              <a:gd name="T82" fmla="*/ 2147483647 w 7715"/>
              <a:gd name="T83" fmla="*/ 2147483647 h 1561"/>
              <a:gd name="T84" fmla="*/ 2147483647 w 7715"/>
              <a:gd name="T85" fmla="*/ 2147483647 h 1561"/>
              <a:gd name="T86" fmla="*/ 2147483647 w 7715"/>
              <a:gd name="T87" fmla="*/ 2147483647 h 1561"/>
              <a:gd name="T88" fmla="*/ 2147483647 w 7715"/>
              <a:gd name="T89" fmla="*/ 2147483647 h 1561"/>
              <a:gd name="T90" fmla="*/ 2147483647 w 7715"/>
              <a:gd name="T91" fmla="*/ 2147483647 h 1561"/>
              <a:gd name="T92" fmla="*/ 2147483647 w 7715"/>
              <a:gd name="T93" fmla="*/ 2147483647 h 1561"/>
              <a:gd name="T94" fmla="*/ 2147483647 w 7715"/>
              <a:gd name="T95" fmla="*/ 2147483647 h 1561"/>
              <a:gd name="T96" fmla="*/ 2147483647 w 7715"/>
              <a:gd name="T97" fmla="*/ 2147483647 h 1561"/>
              <a:gd name="T98" fmla="*/ 2147483647 w 7715"/>
              <a:gd name="T99" fmla="*/ 2147483647 h 1561"/>
              <a:gd name="T100" fmla="*/ 2147483647 w 7715"/>
              <a:gd name="T101" fmla="*/ 2147483647 h 1561"/>
              <a:gd name="T102" fmla="*/ 2147483647 w 7715"/>
              <a:gd name="T103" fmla="*/ 2147483647 h 1561"/>
              <a:gd name="T104" fmla="*/ 2147483647 w 7715"/>
              <a:gd name="T105" fmla="*/ 2147483647 h 1561"/>
              <a:gd name="T106" fmla="*/ 2147483647 w 7715"/>
              <a:gd name="T107" fmla="*/ 2147483647 h 1561"/>
              <a:gd name="T108" fmla="*/ 2147483647 w 7715"/>
              <a:gd name="T109" fmla="*/ 2147483647 h 1561"/>
              <a:gd name="T110" fmla="*/ 2147483647 w 7715"/>
              <a:gd name="T111" fmla="*/ 2147483647 h 15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7715" h="1561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5" y="78"/>
                </a:lnTo>
                <a:lnTo>
                  <a:pt x="256" y="86"/>
                </a:lnTo>
                <a:lnTo>
                  <a:pt x="280" y="90"/>
                </a:lnTo>
                <a:lnTo>
                  <a:pt x="304" y="93"/>
                </a:lnTo>
                <a:lnTo>
                  <a:pt x="330" y="98"/>
                </a:lnTo>
                <a:lnTo>
                  <a:pt x="354" y="99"/>
                </a:lnTo>
                <a:lnTo>
                  <a:pt x="366" y="99"/>
                </a:lnTo>
                <a:lnTo>
                  <a:pt x="380" y="101"/>
                </a:lnTo>
                <a:lnTo>
                  <a:pt x="392" y="101"/>
                </a:lnTo>
                <a:lnTo>
                  <a:pt x="410" y="101"/>
                </a:lnTo>
                <a:lnTo>
                  <a:pt x="428" y="99"/>
                </a:lnTo>
                <a:lnTo>
                  <a:pt x="447" y="99"/>
                </a:lnTo>
                <a:lnTo>
                  <a:pt x="465" y="99"/>
                </a:lnTo>
                <a:lnTo>
                  <a:pt x="489" y="99"/>
                </a:lnTo>
                <a:lnTo>
                  <a:pt x="513" y="99"/>
                </a:lnTo>
                <a:lnTo>
                  <a:pt x="537" y="99"/>
                </a:lnTo>
                <a:lnTo>
                  <a:pt x="573" y="99"/>
                </a:lnTo>
                <a:lnTo>
                  <a:pt x="609" y="101"/>
                </a:lnTo>
                <a:lnTo>
                  <a:pt x="632" y="101"/>
                </a:lnTo>
                <a:lnTo>
                  <a:pt x="656" y="99"/>
                </a:lnTo>
                <a:lnTo>
                  <a:pt x="678" y="99"/>
                </a:lnTo>
                <a:lnTo>
                  <a:pt x="709" y="96"/>
                </a:lnTo>
                <a:lnTo>
                  <a:pt x="737" y="93"/>
                </a:lnTo>
                <a:lnTo>
                  <a:pt x="764" y="90"/>
                </a:lnTo>
                <a:lnTo>
                  <a:pt x="806" y="84"/>
                </a:lnTo>
                <a:lnTo>
                  <a:pt x="847" y="78"/>
                </a:lnTo>
                <a:lnTo>
                  <a:pt x="875" y="75"/>
                </a:lnTo>
                <a:lnTo>
                  <a:pt x="904" y="72"/>
                </a:lnTo>
                <a:lnTo>
                  <a:pt x="932" y="69"/>
                </a:lnTo>
                <a:lnTo>
                  <a:pt x="958" y="69"/>
                </a:lnTo>
                <a:lnTo>
                  <a:pt x="982" y="68"/>
                </a:lnTo>
                <a:lnTo>
                  <a:pt x="1007" y="68"/>
                </a:lnTo>
                <a:lnTo>
                  <a:pt x="1033" y="68"/>
                </a:lnTo>
                <a:lnTo>
                  <a:pt x="1058" y="69"/>
                </a:lnTo>
                <a:lnTo>
                  <a:pt x="1086" y="69"/>
                </a:lnTo>
                <a:lnTo>
                  <a:pt x="1123" y="71"/>
                </a:lnTo>
                <a:lnTo>
                  <a:pt x="1162" y="72"/>
                </a:lnTo>
                <a:lnTo>
                  <a:pt x="1182" y="74"/>
                </a:lnTo>
                <a:lnTo>
                  <a:pt x="1201" y="74"/>
                </a:lnTo>
                <a:lnTo>
                  <a:pt x="1213" y="75"/>
                </a:lnTo>
                <a:lnTo>
                  <a:pt x="1225" y="75"/>
                </a:lnTo>
                <a:lnTo>
                  <a:pt x="1239" y="77"/>
                </a:lnTo>
                <a:lnTo>
                  <a:pt x="1251" y="78"/>
                </a:lnTo>
                <a:lnTo>
                  <a:pt x="1263" y="81"/>
                </a:lnTo>
                <a:lnTo>
                  <a:pt x="1275" y="84"/>
                </a:lnTo>
                <a:lnTo>
                  <a:pt x="1288" y="87"/>
                </a:lnTo>
                <a:lnTo>
                  <a:pt x="1300" y="92"/>
                </a:lnTo>
                <a:lnTo>
                  <a:pt x="1314" y="96"/>
                </a:lnTo>
                <a:lnTo>
                  <a:pt x="1332" y="104"/>
                </a:lnTo>
                <a:lnTo>
                  <a:pt x="1351" y="111"/>
                </a:lnTo>
                <a:lnTo>
                  <a:pt x="1363" y="116"/>
                </a:lnTo>
                <a:lnTo>
                  <a:pt x="1377" y="119"/>
                </a:lnTo>
                <a:lnTo>
                  <a:pt x="1390" y="123"/>
                </a:lnTo>
                <a:lnTo>
                  <a:pt x="1402" y="125"/>
                </a:lnTo>
                <a:lnTo>
                  <a:pt x="1416" y="128"/>
                </a:lnTo>
                <a:lnTo>
                  <a:pt x="1429" y="129"/>
                </a:lnTo>
                <a:lnTo>
                  <a:pt x="1443" y="129"/>
                </a:lnTo>
                <a:lnTo>
                  <a:pt x="1457" y="131"/>
                </a:lnTo>
                <a:lnTo>
                  <a:pt x="1472" y="131"/>
                </a:lnTo>
                <a:lnTo>
                  <a:pt x="1493" y="131"/>
                </a:lnTo>
                <a:lnTo>
                  <a:pt x="1514" y="131"/>
                </a:lnTo>
                <a:lnTo>
                  <a:pt x="1545" y="132"/>
                </a:lnTo>
                <a:lnTo>
                  <a:pt x="1578" y="134"/>
                </a:lnTo>
                <a:lnTo>
                  <a:pt x="1610" y="135"/>
                </a:lnTo>
                <a:lnTo>
                  <a:pt x="1643" y="138"/>
                </a:lnTo>
                <a:lnTo>
                  <a:pt x="1674" y="140"/>
                </a:lnTo>
                <a:lnTo>
                  <a:pt x="1706" y="140"/>
                </a:lnTo>
                <a:lnTo>
                  <a:pt x="1730" y="141"/>
                </a:lnTo>
                <a:lnTo>
                  <a:pt x="1754" y="141"/>
                </a:lnTo>
                <a:lnTo>
                  <a:pt x="1776" y="140"/>
                </a:lnTo>
                <a:lnTo>
                  <a:pt x="1800" y="138"/>
                </a:lnTo>
                <a:lnTo>
                  <a:pt x="1823" y="135"/>
                </a:lnTo>
                <a:lnTo>
                  <a:pt x="1847" y="131"/>
                </a:lnTo>
                <a:lnTo>
                  <a:pt x="1870" y="126"/>
                </a:lnTo>
                <a:lnTo>
                  <a:pt x="1892" y="122"/>
                </a:lnTo>
                <a:lnTo>
                  <a:pt x="1915" y="116"/>
                </a:lnTo>
                <a:lnTo>
                  <a:pt x="1936" y="110"/>
                </a:lnTo>
                <a:lnTo>
                  <a:pt x="1957" y="102"/>
                </a:lnTo>
                <a:lnTo>
                  <a:pt x="1979" y="95"/>
                </a:lnTo>
                <a:lnTo>
                  <a:pt x="1999" y="87"/>
                </a:lnTo>
                <a:lnTo>
                  <a:pt x="2026" y="75"/>
                </a:lnTo>
                <a:lnTo>
                  <a:pt x="2051" y="65"/>
                </a:lnTo>
                <a:lnTo>
                  <a:pt x="2077" y="54"/>
                </a:lnTo>
                <a:lnTo>
                  <a:pt x="2102" y="44"/>
                </a:lnTo>
                <a:lnTo>
                  <a:pt x="2128" y="33"/>
                </a:lnTo>
                <a:lnTo>
                  <a:pt x="2155" y="24"/>
                </a:lnTo>
                <a:lnTo>
                  <a:pt x="2176" y="18"/>
                </a:lnTo>
                <a:lnTo>
                  <a:pt x="2195" y="14"/>
                </a:lnTo>
                <a:lnTo>
                  <a:pt x="2218" y="9"/>
                </a:lnTo>
                <a:lnTo>
                  <a:pt x="2239" y="5"/>
                </a:lnTo>
                <a:lnTo>
                  <a:pt x="2257" y="3"/>
                </a:lnTo>
                <a:lnTo>
                  <a:pt x="2275" y="2"/>
                </a:lnTo>
                <a:lnTo>
                  <a:pt x="2295" y="2"/>
                </a:lnTo>
                <a:lnTo>
                  <a:pt x="2314" y="0"/>
                </a:lnTo>
                <a:lnTo>
                  <a:pt x="2332" y="0"/>
                </a:lnTo>
                <a:lnTo>
                  <a:pt x="2352" y="0"/>
                </a:lnTo>
                <a:lnTo>
                  <a:pt x="2380" y="2"/>
                </a:lnTo>
                <a:lnTo>
                  <a:pt x="2410" y="2"/>
                </a:lnTo>
                <a:lnTo>
                  <a:pt x="2460" y="2"/>
                </a:lnTo>
                <a:lnTo>
                  <a:pt x="2511" y="3"/>
                </a:lnTo>
                <a:lnTo>
                  <a:pt x="2542" y="3"/>
                </a:lnTo>
                <a:lnTo>
                  <a:pt x="2575" y="5"/>
                </a:lnTo>
                <a:lnTo>
                  <a:pt x="2609" y="6"/>
                </a:lnTo>
                <a:lnTo>
                  <a:pt x="2640" y="8"/>
                </a:lnTo>
                <a:lnTo>
                  <a:pt x="2673" y="11"/>
                </a:lnTo>
                <a:lnTo>
                  <a:pt x="2705" y="14"/>
                </a:lnTo>
                <a:lnTo>
                  <a:pt x="2733" y="18"/>
                </a:lnTo>
                <a:lnTo>
                  <a:pt x="2762" y="23"/>
                </a:lnTo>
                <a:lnTo>
                  <a:pt x="2792" y="27"/>
                </a:lnTo>
                <a:lnTo>
                  <a:pt x="2834" y="36"/>
                </a:lnTo>
                <a:lnTo>
                  <a:pt x="2876" y="45"/>
                </a:lnTo>
                <a:lnTo>
                  <a:pt x="2904" y="50"/>
                </a:lnTo>
                <a:lnTo>
                  <a:pt x="2931" y="56"/>
                </a:lnTo>
                <a:lnTo>
                  <a:pt x="2960" y="60"/>
                </a:lnTo>
                <a:lnTo>
                  <a:pt x="2980" y="63"/>
                </a:lnTo>
                <a:lnTo>
                  <a:pt x="2999" y="66"/>
                </a:lnTo>
                <a:lnTo>
                  <a:pt x="3019" y="69"/>
                </a:lnTo>
                <a:lnTo>
                  <a:pt x="3040" y="71"/>
                </a:lnTo>
                <a:lnTo>
                  <a:pt x="3059" y="74"/>
                </a:lnTo>
                <a:lnTo>
                  <a:pt x="3080" y="75"/>
                </a:lnTo>
                <a:lnTo>
                  <a:pt x="3125" y="80"/>
                </a:lnTo>
                <a:lnTo>
                  <a:pt x="3170" y="83"/>
                </a:lnTo>
                <a:lnTo>
                  <a:pt x="3218" y="86"/>
                </a:lnTo>
                <a:lnTo>
                  <a:pt x="3266" y="87"/>
                </a:lnTo>
                <a:lnTo>
                  <a:pt x="3314" y="89"/>
                </a:lnTo>
                <a:lnTo>
                  <a:pt x="3363" y="89"/>
                </a:lnTo>
                <a:lnTo>
                  <a:pt x="3411" y="87"/>
                </a:lnTo>
                <a:lnTo>
                  <a:pt x="3459" y="86"/>
                </a:lnTo>
                <a:lnTo>
                  <a:pt x="3496" y="83"/>
                </a:lnTo>
                <a:lnTo>
                  <a:pt x="3534" y="78"/>
                </a:lnTo>
                <a:lnTo>
                  <a:pt x="3570" y="74"/>
                </a:lnTo>
                <a:lnTo>
                  <a:pt x="3606" y="68"/>
                </a:lnTo>
                <a:lnTo>
                  <a:pt x="3640" y="60"/>
                </a:lnTo>
                <a:lnTo>
                  <a:pt x="3655" y="57"/>
                </a:lnTo>
                <a:lnTo>
                  <a:pt x="3670" y="53"/>
                </a:lnTo>
                <a:lnTo>
                  <a:pt x="3685" y="50"/>
                </a:lnTo>
                <a:lnTo>
                  <a:pt x="3710" y="42"/>
                </a:lnTo>
                <a:lnTo>
                  <a:pt x="3732" y="36"/>
                </a:lnTo>
                <a:lnTo>
                  <a:pt x="3749" y="33"/>
                </a:lnTo>
                <a:lnTo>
                  <a:pt x="3764" y="29"/>
                </a:lnTo>
                <a:lnTo>
                  <a:pt x="3780" y="26"/>
                </a:lnTo>
                <a:lnTo>
                  <a:pt x="3803" y="21"/>
                </a:lnTo>
                <a:lnTo>
                  <a:pt x="3827" y="18"/>
                </a:lnTo>
                <a:lnTo>
                  <a:pt x="3851" y="15"/>
                </a:lnTo>
                <a:lnTo>
                  <a:pt x="3875" y="12"/>
                </a:lnTo>
                <a:lnTo>
                  <a:pt x="3899" y="11"/>
                </a:lnTo>
                <a:lnTo>
                  <a:pt x="3924" y="9"/>
                </a:lnTo>
                <a:lnTo>
                  <a:pt x="3948" y="8"/>
                </a:lnTo>
                <a:lnTo>
                  <a:pt x="3974" y="8"/>
                </a:lnTo>
                <a:lnTo>
                  <a:pt x="3998" y="8"/>
                </a:lnTo>
                <a:lnTo>
                  <a:pt x="4022" y="9"/>
                </a:lnTo>
                <a:lnTo>
                  <a:pt x="4046" y="12"/>
                </a:lnTo>
                <a:lnTo>
                  <a:pt x="4070" y="14"/>
                </a:lnTo>
                <a:lnTo>
                  <a:pt x="4091" y="17"/>
                </a:lnTo>
                <a:lnTo>
                  <a:pt x="4112" y="21"/>
                </a:lnTo>
                <a:lnTo>
                  <a:pt x="4132" y="24"/>
                </a:lnTo>
                <a:lnTo>
                  <a:pt x="4153" y="29"/>
                </a:lnTo>
                <a:lnTo>
                  <a:pt x="4178" y="36"/>
                </a:lnTo>
                <a:lnTo>
                  <a:pt x="4204" y="42"/>
                </a:lnTo>
                <a:lnTo>
                  <a:pt x="4231" y="50"/>
                </a:lnTo>
                <a:lnTo>
                  <a:pt x="4256" y="57"/>
                </a:lnTo>
                <a:lnTo>
                  <a:pt x="4282" y="65"/>
                </a:lnTo>
                <a:lnTo>
                  <a:pt x="4307" y="71"/>
                </a:lnTo>
                <a:lnTo>
                  <a:pt x="4328" y="77"/>
                </a:lnTo>
                <a:lnTo>
                  <a:pt x="4349" y="81"/>
                </a:lnTo>
                <a:lnTo>
                  <a:pt x="4370" y="86"/>
                </a:lnTo>
                <a:lnTo>
                  <a:pt x="4391" y="90"/>
                </a:lnTo>
                <a:lnTo>
                  <a:pt x="4406" y="92"/>
                </a:lnTo>
                <a:lnTo>
                  <a:pt x="4421" y="95"/>
                </a:lnTo>
                <a:lnTo>
                  <a:pt x="4436" y="96"/>
                </a:lnTo>
                <a:lnTo>
                  <a:pt x="4462" y="99"/>
                </a:lnTo>
                <a:lnTo>
                  <a:pt x="4489" y="102"/>
                </a:lnTo>
                <a:lnTo>
                  <a:pt x="4516" y="104"/>
                </a:lnTo>
                <a:lnTo>
                  <a:pt x="4543" y="104"/>
                </a:lnTo>
                <a:lnTo>
                  <a:pt x="4579" y="104"/>
                </a:lnTo>
                <a:lnTo>
                  <a:pt x="4617" y="104"/>
                </a:lnTo>
                <a:lnTo>
                  <a:pt x="4653" y="102"/>
                </a:lnTo>
                <a:lnTo>
                  <a:pt x="4687" y="101"/>
                </a:lnTo>
                <a:lnTo>
                  <a:pt x="4723" y="98"/>
                </a:lnTo>
                <a:lnTo>
                  <a:pt x="4756" y="93"/>
                </a:lnTo>
                <a:lnTo>
                  <a:pt x="4786" y="90"/>
                </a:lnTo>
                <a:lnTo>
                  <a:pt x="4815" y="87"/>
                </a:lnTo>
                <a:lnTo>
                  <a:pt x="4844" y="83"/>
                </a:lnTo>
                <a:lnTo>
                  <a:pt x="4886" y="77"/>
                </a:lnTo>
                <a:lnTo>
                  <a:pt x="4928" y="71"/>
                </a:lnTo>
                <a:lnTo>
                  <a:pt x="4956" y="68"/>
                </a:lnTo>
                <a:lnTo>
                  <a:pt x="4986" y="63"/>
                </a:lnTo>
                <a:lnTo>
                  <a:pt x="5016" y="60"/>
                </a:lnTo>
                <a:lnTo>
                  <a:pt x="5036" y="59"/>
                </a:lnTo>
                <a:lnTo>
                  <a:pt x="5057" y="57"/>
                </a:lnTo>
                <a:lnTo>
                  <a:pt x="5078" y="56"/>
                </a:lnTo>
                <a:lnTo>
                  <a:pt x="5100" y="54"/>
                </a:lnTo>
                <a:lnTo>
                  <a:pt x="5121" y="53"/>
                </a:lnTo>
                <a:lnTo>
                  <a:pt x="5142" y="51"/>
                </a:lnTo>
                <a:lnTo>
                  <a:pt x="5198" y="50"/>
                </a:lnTo>
                <a:lnTo>
                  <a:pt x="5252" y="47"/>
                </a:lnTo>
                <a:lnTo>
                  <a:pt x="5306" y="45"/>
                </a:lnTo>
                <a:lnTo>
                  <a:pt x="5360" y="44"/>
                </a:lnTo>
                <a:lnTo>
                  <a:pt x="5414" y="42"/>
                </a:lnTo>
                <a:lnTo>
                  <a:pt x="5470" y="42"/>
                </a:lnTo>
                <a:lnTo>
                  <a:pt x="5492" y="42"/>
                </a:lnTo>
                <a:lnTo>
                  <a:pt x="5515" y="42"/>
                </a:lnTo>
                <a:lnTo>
                  <a:pt x="5530" y="42"/>
                </a:lnTo>
                <a:lnTo>
                  <a:pt x="5545" y="42"/>
                </a:lnTo>
                <a:lnTo>
                  <a:pt x="5558" y="44"/>
                </a:lnTo>
                <a:lnTo>
                  <a:pt x="5574" y="45"/>
                </a:lnTo>
                <a:lnTo>
                  <a:pt x="5587" y="47"/>
                </a:lnTo>
                <a:lnTo>
                  <a:pt x="5601" y="50"/>
                </a:lnTo>
                <a:lnTo>
                  <a:pt x="5614" y="54"/>
                </a:lnTo>
                <a:lnTo>
                  <a:pt x="5628" y="59"/>
                </a:lnTo>
                <a:lnTo>
                  <a:pt x="5640" y="65"/>
                </a:lnTo>
                <a:lnTo>
                  <a:pt x="5658" y="72"/>
                </a:lnTo>
                <a:lnTo>
                  <a:pt x="5677" y="81"/>
                </a:lnTo>
                <a:lnTo>
                  <a:pt x="5689" y="87"/>
                </a:lnTo>
                <a:lnTo>
                  <a:pt x="5703" y="92"/>
                </a:lnTo>
                <a:lnTo>
                  <a:pt x="5716" y="96"/>
                </a:lnTo>
                <a:lnTo>
                  <a:pt x="5728" y="101"/>
                </a:lnTo>
                <a:lnTo>
                  <a:pt x="5742" y="104"/>
                </a:lnTo>
                <a:lnTo>
                  <a:pt x="5754" y="105"/>
                </a:lnTo>
                <a:lnTo>
                  <a:pt x="5769" y="107"/>
                </a:lnTo>
                <a:lnTo>
                  <a:pt x="5782" y="108"/>
                </a:lnTo>
                <a:lnTo>
                  <a:pt x="5796" y="110"/>
                </a:lnTo>
                <a:lnTo>
                  <a:pt x="5818" y="111"/>
                </a:lnTo>
                <a:lnTo>
                  <a:pt x="5839" y="111"/>
                </a:lnTo>
                <a:lnTo>
                  <a:pt x="5904" y="113"/>
                </a:lnTo>
                <a:lnTo>
                  <a:pt x="5967" y="114"/>
                </a:lnTo>
                <a:lnTo>
                  <a:pt x="6032" y="114"/>
                </a:lnTo>
                <a:lnTo>
                  <a:pt x="6129" y="114"/>
                </a:lnTo>
                <a:lnTo>
                  <a:pt x="6225" y="114"/>
                </a:lnTo>
                <a:lnTo>
                  <a:pt x="6290" y="114"/>
                </a:lnTo>
                <a:lnTo>
                  <a:pt x="6356" y="114"/>
                </a:lnTo>
                <a:lnTo>
                  <a:pt x="6421" y="116"/>
                </a:lnTo>
                <a:lnTo>
                  <a:pt x="6446" y="116"/>
                </a:lnTo>
                <a:lnTo>
                  <a:pt x="6473" y="116"/>
                </a:lnTo>
                <a:lnTo>
                  <a:pt x="6490" y="116"/>
                </a:lnTo>
                <a:lnTo>
                  <a:pt x="6508" y="116"/>
                </a:lnTo>
                <a:lnTo>
                  <a:pt x="6524" y="114"/>
                </a:lnTo>
                <a:lnTo>
                  <a:pt x="6541" y="113"/>
                </a:lnTo>
                <a:lnTo>
                  <a:pt x="6557" y="111"/>
                </a:lnTo>
                <a:lnTo>
                  <a:pt x="6574" y="108"/>
                </a:lnTo>
                <a:lnTo>
                  <a:pt x="6587" y="105"/>
                </a:lnTo>
                <a:lnTo>
                  <a:pt x="6602" y="102"/>
                </a:lnTo>
                <a:lnTo>
                  <a:pt x="6617" y="98"/>
                </a:lnTo>
                <a:lnTo>
                  <a:pt x="6638" y="92"/>
                </a:lnTo>
                <a:lnTo>
                  <a:pt x="6659" y="84"/>
                </a:lnTo>
                <a:lnTo>
                  <a:pt x="6674" y="81"/>
                </a:lnTo>
                <a:lnTo>
                  <a:pt x="6689" y="78"/>
                </a:lnTo>
                <a:lnTo>
                  <a:pt x="6705" y="75"/>
                </a:lnTo>
                <a:lnTo>
                  <a:pt x="6720" y="74"/>
                </a:lnTo>
                <a:lnTo>
                  <a:pt x="6735" y="72"/>
                </a:lnTo>
                <a:lnTo>
                  <a:pt x="6751" y="72"/>
                </a:lnTo>
                <a:lnTo>
                  <a:pt x="6766" y="72"/>
                </a:lnTo>
                <a:lnTo>
                  <a:pt x="6783" y="72"/>
                </a:lnTo>
                <a:lnTo>
                  <a:pt x="6799" y="72"/>
                </a:lnTo>
                <a:lnTo>
                  <a:pt x="6814" y="72"/>
                </a:lnTo>
                <a:lnTo>
                  <a:pt x="6831" y="72"/>
                </a:lnTo>
                <a:lnTo>
                  <a:pt x="6846" y="72"/>
                </a:lnTo>
                <a:lnTo>
                  <a:pt x="6867" y="71"/>
                </a:lnTo>
                <a:lnTo>
                  <a:pt x="6888" y="69"/>
                </a:lnTo>
                <a:lnTo>
                  <a:pt x="6907" y="66"/>
                </a:lnTo>
                <a:lnTo>
                  <a:pt x="6927" y="63"/>
                </a:lnTo>
                <a:lnTo>
                  <a:pt x="6952" y="59"/>
                </a:lnTo>
                <a:lnTo>
                  <a:pt x="6979" y="54"/>
                </a:lnTo>
                <a:lnTo>
                  <a:pt x="7005" y="50"/>
                </a:lnTo>
                <a:lnTo>
                  <a:pt x="7023" y="47"/>
                </a:lnTo>
                <a:lnTo>
                  <a:pt x="7044" y="45"/>
                </a:lnTo>
                <a:lnTo>
                  <a:pt x="7063" y="44"/>
                </a:lnTo>
                <a:lnTo>
                  <a:pt x="7085" y="42"/>
                </a:lnTo>
                <a:lnTo>
                  <a:pt x="7101" y="44"/>
                </a:lnTo>
                <a:lnTo>
                  <a:pt x="7118" y="44"/>
                </a:lnTo>
                <a:lnTo>
                  <a:pt x="7134" y="45"/>
                </a:lnTo>
                <a:lnTo>
                  <a:pt x="7161" y="48"/>
                </a:lnTo>
                <a:lnTo>
                  <a:pt x="7188" y="51"/>
                </a:lnTo>
                <a:lnTo>
                  <a:pt x="7206" y="53"/>
                </a:lnTo>
                <a:lnTo>
                  <a:pt x="7224" y="54"/>
                </a:lnTo>
                <a:lnTo>
                  <a:pt x="7242" y="56"/>
                </a:lnTo>
                <a:lnTo>
                  <a:pt x="7277" y="59"/>
                </a:lnTo>
                <a:lnTo>
                  <a:pt x="7313" y="59"/>
                </a:lnTo>
                <a:lnTo>
                  <a:pt x="7349" y="60"/>
                </a:lnTo>
                <a:lnTo>
                  <a:pt x="7383" y="59"/>
                </a:lnTo>
                <a:lnTo>
                  <a:pt x="7431" y="57"/>
                </a:lnTo>
                <a:lnTo>
                  <a:pt x="7478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  <a:lnTo>
                  <a:pt x="7673" y="122"/>
                </a:lnTo>
                <a:lnTo>
                  <a:pt x="7630" y="179"/>
                </a:lnTo>
                <a:lnTo>
                  <a:pt x="7583" y="236"/>
                </a:lnTo>
                <a:lnTo>
                  <a:pt x="7534" y="292"/>
                </a:lnTo>
                <a:lnTo>
                  <a:pt x="7483" y="347"/>
                </a:lnTo>
                <a:lnTo>
                  <a:pt x="7427" y="403"/>
                </a:lnTo>
                <a:lnTo>
                  <a:pt x="7370" y="457"/>
                </a:lnTo>
                <a:lnTo>
                  <a:pt x="7310" y="510"/>
                </a:lnTo>
                <a:lnTo>
                  <a:pt x="7248" y="562"/>
                </a:lnTo>
                <a:lnTo>
                  <a:pt x="7182" y="613"/>
                </a:lnTo>
                <a:lnTo>
                  <a:pt x="7116" y="663"/>
                </a:lnTo>
                <a:lnTo>
                  <a:pt x="7045" y="712"/>
                </a:lnTo>
                <a:lnTo>
                  <a:pt x="6973" y="760"/>
                </a:lnTo>
                <a:lnTo>
                  <a:pt x="6900" y="807"/>
                </a:lnTo>
                <a:lnTo>
                  <a:pt x="6823" y="854"/>
                </a:lnTo>
                <a:lnTo>
                  <a:pt x="6744" y="897"/>
                </a:lnTo>
                <a:lnTo>
                  <a:pt x="6662" y="941"/>
                </a:lnTo>
                <a:lnTo>
                  <a:pt x="6580" y="983"/>
                </a:lnTo>
                <a:lnTo>
                  <a:pt x="6496" y="1023"/>
                </a:lnTo>
                <a:lnTo>
                  <a:pt x="6409" y="1064"/>
                </a:lnTo>
                <a:lnTo>
                  <a:pt x="6320" y="1101"/>
                </a:lnTo>
                <a:lnTo>
                  <a:pt x="6228" y="1139"/>
                </a:lnTo>
                <a:lnTo>
                  <a:pt x="6137" y="1174"/>
                </a:lnTo>
                <a:lnTo>
                  <a:pt x="6042" y="1208"/>
                </a:lnTo>
                <a:lnTo>
                  <a:pt x="5948" y="1241"/>
                </a:lnTo>
                <a:lnTo>
                  <a:pt x="5850" y="1271"/>
                </a:lnTo>
                <a:lnTo>
                  <a:pt x="5752" y="1301"/>
                </a:lnTo>
                <a:lnTo>
                  <a:pt x="5652" y="1330"/>
                </a:lnTo>
                <a:lnTo>
                  <a:pt x="5551" y="1355"/>
                </a:lnTo>
                <a:lnTo>
                  <a:pt x="5447" y="1381"/>
                </a:lnTo>
                <a:lnTo>
                  <a:pt x="5344" y="1405"/>
                </a:lnTo>
                <a:lnTo>
                  <a:pt x="5240" y="1426"/>
                </a:lnTo>
                <a:lnTo>
                  <a:pt x="5133" y="1447"/>
                </a:lnTo>
                <a:lnTo>
                  <a:pt x="5027" y="1465"/>
                </a:lnTo>
                <a:lnTo>
                  <a:pt x="4920" y="1483"/>
                </a:lnTo>
                <a:lnTo>
                  <a:pt x="4810" y="1498"/>
                </a:lnTo>
                <a:lnTo>
                  <a:pt x="4702" y="1512"/>
                </a:lnTo>
                <a:lnTo>
                  <a:pt x="4593" y="1524"/>
                </a:lnTo>
                <a:lnTo>
                  <a:pt x="4482" y="1534"/>
                </a:lnTo>
                <a:lnTo>
                  <a:pt x="4372" y="1543"/>
                </a:lnTo>
                <a:lnTo>
                  <a:pt x="4261" y="1551"/>
                </a:lnTo>
                <a:lnTo>
                  <a:pt x="4150" y="1555"/>
                </a:lnTo>
                <a:lnTo>
                  <a:pt x="4037" y="1560"/>
                </a:lnTo>
                <a:lnTo>
                  <a:pt x="3926" y="1561"/>
                </a:lnTo>
                <a:lnTo>
                  <a:pt x="3815" y="1561"/>
                </a:lnTo>
                <a:lnTo>
                  <a:pt x="3702" y="1560"/>
                </a:lnTo>
                <a:lnTo>
                  <a:pt x="3591" y="1557"/>
                </a:lnTo>
                <a:lnTo>
                  <a:pt x="3480" y="1552"/>
                </a:lnTo>
                <a:lnTo>
                  <a:pt x="3369" y="1546"/>
                </a:lnTo>
                <a:lnTo>
                  <a:pt x="3257" y="1537"/>
                </a:lnTo>
                <a:lnTo>
                  <a:pt x="3146" y="1528"/>
                </a:lnTo>
                <a:lnTo>
                  <a:pt x="3037" y="1516"/>
                </a:lnTo>
                <a:lnTo>
                  <a:pt x="2928" y="1502"/>
                </a:lnTo>
                <a:lnTo>
                  <a:pt x="2819" y="1487"/>
                </a:lnTo>
                <a:lnTo>
                  <a:pt x="2711" y="1471"/>
                </a:lnTo>
                <a:lnTo>
                  <a:pt x="2604" y="1453"/>
                </a:lnTo>
                <a:lnTo>
                  <a:pt x="2499" y="1433"/>
                </a:lnTo>
                <a:lnTo>
                  <a:pt x="2394" y="1412"/>
                </a:lnTo>
                <a:lnTo>
                  <a:pt x="2289" y="1390"/>
                </a:lnTo>
                <a:lnTo>
                  <a:pt x="2186" y="1364"/>
                </a:lnTo>
                <a:lnTo>
                  <a:pt x="2084" y="1339"/>
                </a:lnTo>
                <a:lnTo>
                  <a:pt x="1984" y="1312"/>
                </a:lnTo>
                <a:lnTo>
                  <a:pt x="1885" y="1282"/>
                </a:lnTo>
                <a:lnTo>
                  <a:pt x="1787" y="1252"/>
                </a:lnTo>
                <a:lnTo>
                  <a:pt x="1691" y="1219"/>
                </a:lnTo>
                <a:lnTo>
                  <a:pt x="1596" y="1186"/>
                </a:lnTo>
                <a:lnTo>
                  <a:pt x="1505" y="1151"/>
                </a:lnTo>
                <a:lnTo>
                  <a:pt x="1413" y="1115"/>
                </a:lnTo>
                <a:lnTo>
                  <a:pt x="1323" y="1077"/>
                </a:lnTo>
                <a:lnTo>
                  <a:pt x="1236" y="1037"/>
                </a:lnTo>
                <a:lnTo>
                  <a:pt x="1150" y="998"/>
                </a:lnTo>
                <a:lnTo>
                  <a:pt x="1067" y="956"/>
                </a:lnTo>
                <a:lnTo>
                  <a:pt x="985" y="912"/>
                </a:lnTo>
                <a:lnTo>
                  <a:pt x="905" y="869"/>
                </a:lnTo>
                <a:lnTo>
                  <a:pt x="829" y="824"/>
                </a:lnTo>
                <a:lnTo>
                  <a:pt x="754" y="777"/>
                </a:lnTo>
                <a:lnTo>
                  <a:pt x="680" y="729"/>
                </a:lnTo>
                <a:lnTo>
                  <a:pt x="609" y="681"/>
                </a:lnTo>
                <a:lnTo>
                  <a:pt x="542" y="630"/>
                </a:lnTo>
                <a:lnTo>
                  <a:pt x="476" y="580"/>
                </a:lnTo>
                <a:lnTo>
                  <a:pt x="413" y="528"/>
                </a:lnTo>
                <a:lnTo>
                  <a:pt x="353" y="475"/>
                </a:lnTo>
                <a:lnTo>
                  <a:pt x="294" y="421"/>
                </a:lnTo>
                <a:lnTo>
                  <a:pt x="238" y="367"/>
                </a:lnTo>
                <a:lnTo>
                  <a:pt x="184" y="311"/>
                </a:lnTo>
                <a:lnTo>
                  <a:pt x="135" y="256"/>
                </a:lnTo>
                <a:lnTo>
                  <a:pt x="87" y="199"/>
                </a:lnTo>
                <a:lnTo>
                  <a:pt x="42" y="141"/>
                </a:lnTo>
                <a:lnTo>
                  <a:pt x="0" y="83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72" name="Freeform 18"/>
          <p:cNvSpPr>
            <a:spLocks/>
          </p:cNvSpPr>
          <p:nvPr/>
        </p:nvSpPr>
        <p:spPr bwMode="auto">
          <a:xfrm>
            <a:off x="1439863" y="4008438"/>
            <a:ext cx="6124575" cy="1238250"/>
          </a:xfrm>
          <a:custGeom>
            <a:avLst/>
            <a:gdLst>
              <a:gd name="T0" fmla="*/ 2147483647 w 7715"/>
              <a:gd name="T1" fmla="*/ 2147483647 h 1561"/>
              <a:gd name="T2" fmla="*/ 2147483647 w 7715"/>
              <a:gd name="T3" fmla="*/ 2147483647 h 1561"/>
              <a:gd name="T4" fmla="*/ 2147483647 w 7715"/>
              <a:gd name="T5" fmla="*/ 2147483647 h 1561"/>
              <a:gd name="T6" fmla="*/ 2147483647 w 7715"/>
              <a:gd name="T7" fmla="*/ 2147483647 h 1561"/>
              <a:gd name="T8" fmla="*/ 2147483647 w 7715"/>
              <a:gd name="T9" fmla="*/ 2147483647 h 1561"/>
              <a:gd name="T10" fmla="*/ 2147483647 w 7715"/>
              <a:gd name="T11" fmla="*/ 2147483647 h 1561"/>
              <a:gd name="T12" fmla="*/ 2147483647 w 7715"/>
              <a:gd name="T13" fmla="*/ 2147483647 h 1561"/>
              <a:gd name="T14" fmla="*/ 2147483647 w 7715"/>
              <a:gd name="T15" fmla="*/ 2147483647 h 1561"/>
              <a:gd name="T16" fmla="*/ 2147483647 w 7715"/>
              <a:gd name="T17" fmla="*/ 2147483647 h 1561"/>
              <a:gd name="T18" fmla="*/ 2147483647 w 7715"/>
              <a:gd name="T19" fmla="*/ 2147483647 h 1561"/>
              <a:gd name="T20" fmla="*/ 2147483647 w 7715"/>
              <a:gd name="T21" fmla="*/ 2147483647 h 1561"/>
              <a:gd name="T22" fmla="*/ 2147483647 w 7715"/>
              <a:gd name="T23" fmla="*/ 2147483647 h 1561"/>
              <a:gd name="T24" fmla="*/ 2147483647 w 7715"/>
              <a:gd name="T25" fmla="*/ 2147483647 h 1561"/>
              <a:gd name="T26" fmla="*/ 2147483647 w 7715"/>
              <a:gd name="T27" fmla="*/ 2147483647 h 1561"/>
              <a:gd name="T28" fmla="*/ 2147483647 w 7715"/>
              <a:gd name="T29" fmla="*/ 2147483647 h 1561"/>
              <a:gd name="T30" fmla="*/ 2147483647 w 7715"/>
              <a:gd name="T31" fmla="*/ 0 h 1561"/>
              <a:gd name="T32" fmla="*/ 2147483647 w 7715"/>
              <a:gd name="T33" fmla="*/ 2147483647 h 1561"/>
              <a:gd name="T34" fmla="*/ 2147483647 w 7715"/>
              <a:gd name="T35" fmla="*/ 2147483647 h 1561"/>
              <a:gd name="T36" fmla="*/ 2147483647 w 7715"/>
              <a:gd name="T37" fmla="*/ 2147483647 h 1561"/>
              <a:gd name="T38" fmla="*/ 2147483647 w 7715"/>
              <a:gd name="T39" fmla="*/ 2147483647 h 1561"/>
              <a:gd name="T40" fmla="*/ 2147483647 w 7715"/>
              <a:gd name="T41" fmla="*/ 2147483647 h 1561"/>
              <a:gd name="T42" fmla="*/ 2147483647 w 7715"/>
              <a:gd name="T43" fmla="*/ 2147483647 h 1561"/>
              <a:gd name="T44" fmla="*/ 2147483647 w 7715"/>
              <a:gd name="T45" fmla="*/ 2147483647 h 1561"/>
              <a:gd name="T46" fmla="*/ 2147483647 w 7715"/>
              <a:gd name="T47" fmla="*/ 2147483647 h 1561"/>
              <a:gd name="T48" fmla="*/ 2147483647 w 7715"/>
              <a:gd name="T49" fmla="*/ 2147483647 h 1561"/>
              <a:gd name="T50" fmla="*/ 2147483647 w 7715"/>
              <a:gd name="T51" fmla="*/ 2147483647 h 1561"/>
              <a:gd name="T52" fmla="*/ 2147483647 w 7715"/>
              <a:gd name="T53" fmla="*/ 2147483647 h 1561"/>
              <a:gd name="T54" fmla="*/ 2147483647 w 7715"/>
              <a:gd name="T55" fmla="*/ 2147483647 h 1561"/>
              <a:gd name="T56" fmla="*/ 2147483647 w 7715"/>
              <a:gd name="T57" fmla="*/ 2147483647 h 1561"/>
              <a:gd name="T58" fmla="*/ 2147483647 w 7715"/>
              <a:gd name="T59" fmla="*/ 2147483647 h 1561"/>
              <a:gd name="T60" fmla="*/ 2147483647 w 7715"/>
              <a:gd name="T61" fmla="*/ 2147483647 h 1561"/>
              <a:gd name="T62" fmla="*/ 2147483647 w 7715"/>
              <a:gd name="T63" fmla="*/ 2147483647 h 1561"/>
              <a:gd name="T64" fmla="*/ 2147483647 w 7715"/>
              <a:gd name="T65" fmla="*/ 2147483647 h 1561"/>
              <a:gd name="T66" fmla="*/ 2147483647 w 7715"/>
              <a:gd name="T67" fmla="*/ 2147483647 h 1561"/>
              <a:gd name="T68" fmla="*/ 2147483647 w 7715"/>
              <a:gd name="T69" fmla="*/ 2147483647 h 1561"/>
              <a:gd name="T70" fmla="*/ 2147483647 w 7715"/>
              <a:gd name="T71" fmla="*/ 2147483647 h 1561"/>
              <a:gd name="T72" fmla="*/ 2147483647 w 7715"/>
              <a:gd name="T73" fmla="*/ 2147483647 h 1561"/>
              <a:gd name="T74" fmla="*/ 2147483647 w 7715"/>
              <a:gd name="T75" fmla="*/ 2147483647 h 1561"/>
              <a:gd name="T76" fmla="*/ 2147483647 w 7715"/>
              <a:gd name="T77" fmla="*/ 2147483647 h 1561"/>
              <a:gd name="T78" fmla="*/ 2147483647 w 7715"/>
              <a:gd name="T79" fmla="*/ 2147483647 h 1561"/>
              <a:gd name="T80" fmla="*/ 2147483647 w 7715"/>
              <a:gd name="T81" fmla="*/ 2147483647 h 1561"/>
              <a:gd name="T82" fmla="*/ 2147483647 w 7715"/>
              <a:gd name="T83" fmla="*/ 2147483647 h 1561"/>
              <a:gd name="T84" fmla="*/ 2147483647 w 7715"/>
              <a:gd name="T85" fmla="*/ 2147483647 h 1561"/>
              <a:gd name="T86" fmla="*/ 2147483647 w 7715"/>
              <a:gd name="T87" fmla="*/ 2147483647 h 1561"/>
              <a:gd name="T88" fmla="*/ 2147483647 w 7715"/>
              <a:gd name="T89" fmla="*/ 2147483647 h 1561"/>
              <a:gd name="T90" fmla="*/ 2147483647 w 7715"/>
              <a:gd name="T91" fmla="*/ 2147483647 h 1561"/>
              <a:gd name="T92" fmla="*/ 2147483647 w 7715"/>
              <a:gd name="T93" fmla="*/ 2147483647 h 1561"/>
              <a:gd name="T94" fmla="*/ 2147483647 w 7715"/>
              <a:gd name="T95" fmla="*/ 2147483647 h 1561"/>
              <a:gd name="T96" fmla="*/ 2147483647 w 7715"/>
              <a:gd name="T97" fmla="*/ 2147483647 h 1561"/>
              <a:gd name="T98" fmla="*/ 2147483647 w 7715"/>
              <a:gd name="T99" fmla="*/ 2147483647 h 1561"/>
              <a:gd name="T100" fmla="*/ 2147483647 w 7715"/>
              <a:gd name="T101" fmla="*/ 2147483647 h 1561"/>
              <a:gd name="T102" fmla="*/ 2147483647 w 7715"/>
              <a:gd name="T103" fmla="*/ 2147483647 h 1561"/>
              <a:gd name="T104" fmla="*/ 2147483647 w 7715"/>
              <a:gd name="T105" fmla="*/ 2147483647 h 1561"/>
              <a:gd name="T106" fmla="*/ 2147483647 w 7715"/>
              <a:gd name="T107" fmla="*/ 2147483647 h 1561"/>
              <a:gd name="T108" fmla="*/ 2147483647 w 7715"/>
              <a:gd name="T109" fmla="*/ 2147483647 h 1561"/>
              <a:gd name="T110" fmla="*/ 2147483647 w 7715"/>
              <a:gd name="T111" fmla="*/ 2147483647 h 15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7715" h="1561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5" y="78"/>
                </a:lnTo>
                <a:lnTo>
                  <a:pt x="256" y="86"/>
                </a:lnTo>
                <a:lnTo>
                  <a:pt x="280" y="90"/>
                </a:lnTo>
                <a:lnTo>
                  <a:pt x="304" y="93"/>
                </a:lnTo>
                <a:lnTo>
                  <a:pt x="330" y="98"/>
                </a:lnTo>
                <a:lnTo>
                  <a:pt x="354" y="99"/>
                </a:lnTo>
                <a:lnTo>
                  <a:pt x="366" y="99"/>
                </a:lnTo>
                <a:lnTo>
                  <a:pt x="380" y="101"/>
                </a:lnTo>
                <a:lnTo>
                  <a:pt x="392" y="101"/>
                </a:lnTo>
                <a:lnTo>
                  <a:pt x="410" y="101"/>
                </a:lnTo>
                <a:lnTo>
                  <a:pt x="428" y="99"/>
                </a:lnTo>
                <a:lnTo>
                  <a:pt x="447" y="99"/>
                </a:lnTo>
                <a:lnTo>
                  <a:pt x="465" y="99"/>
                </a:lnTo>
                <a:lnTo>
                  <a:pt x="489" y="99"/>
                </a:lnTo>
                <a:lnTo>
                  <a:pt x="513" y="99"/>
                </a:lnTo>
                <a:lnTo>
                  <a:pt x="537" y="99"/>
                </a:lnTo>
                <a:lnTo>
                  <a:pt x="573" y="99"/>
                </a:lnTo>
                <a:lnTo>
                  <a:pt x="609" y="101"/>
                </a:lnTo>
                <a:lnTo>
                  <a:pt x="632" y="101"/>
                </a:lnTo>
                <a:lnTo>
                  <a:pt x="656" y="99"/>
                </a:lnTo>
                <a:lnTo>
                  <a:pt x="678" y="99"/>
                </a:lnTo>
                <a:lnTo>
                  <a:pt x="709" y="96"/>
                </a:lnTo>
                <a:lnTo>
                  <a:pt x="737" y="93"/>
                </a:lnTo>
                <a:lnTo>
                  <a:pt x="764" y="90"/>
                </a:lnTo>
                <a:lnTo>
                  <a:pt x="806" y="84"/>
                </a:lnTo>
                <a:lnTo>
                  <a:pt x="847" y="78"/>
                </a:lnTo>
                <a:lnTo>
                  <a:pt x="875" y="75"/>
                </a:lnTo>
                <a:lnTo>
                  <a:pt x="904" y="72"/>
                </a:lnTo>
                <a:lnTo>
                  <a:pt x="932" y="69"/>
                </a:lnTo>
                <a:lnTo>
                  <a:pt x="958" y="69"/>
                </a:lnTo>
                <a:lnTo>
                  <a:pt x="982" y="68"/>
                </a:lnTo>
                <a:lnTo>
                  <a:pt x="1007" y="68"/>
                </a:lnTo>
                <a:lnTo>
                  <a:pt x="1033" y="68"/>
                </a:lnTo>
                <a:lnTo>
                  <a:pt x="1058" y="69"/>
                </a:lnTo>
                <a:lnTo>
                  <a:pt x="1086" y="69"/>
                </a:lnTo>
                <a:lnTo>
                  <a:pt x="1123" y="71"/>
                </a:lnTo>
                <a:lnTo>
                  <a:pt x="1162" y="72"/>
                </a:lnTo>
                <a:lnTo>
                  <a:pt x="1182" y="74"/>
                </a:lnTo>
                <a:lnTo>
                  <a:pt x="1201" y="74"/>
                </a:lnTo>
                <a:lnTo>
                  <a:pt x="1213" y="75"/>
                </a:lnTo>
                <a:lnTo>
                  <a:pt x="1225" y="75"/>
                </a:lnTo>
                <a:lnTo>
                  <a:pt x="1239" y="77"/>
                </a:lnTo>
                <a:lnTo>
                  <a:pt x="1251" y="78"/>
                </a:lnTo>
                <a:lnTo>
                  <a:pt x="1263" y="81"/>
                </a:lnTo>
                <a:lnTo>
                  <a:pt x="1275" y="84"/>
                </a:lnTo>
                <a:lnTo>
                  <a:pt x="1288" y="87"/>
                </a:lnTo>
                <a:lnTo>
                  <a:pt x="1300" y="92"/>
                </a:lnTo>
                <a:lnTo>
                  <a:pt x="1314" y="96"/>
                </a:lnTo>
                <a:lnTo>
                  <a:pt x="1332" y="104"/>
                </a:lnTo>
                <a:lnTo>
                  <a:pt x="1351" y="111"/>
                </a:lnTo>
                <a:lnTo>
                  <a:pt x="1363" y="116"/>
                </a:lnTo>
                <a:lnTo>
                  <a:pt x="1377" y="119"/>
                </a:lnTo>
                <a:lnTo>
                  <a:pt x="1390" y="123"/>
                </a:lnTo>
                <a:lnTo>
                  <a:pt x="1402" y="125"/>
                </a:lnTo>
                <a:lnTo>
                  <a:pt x="1416" y="128"/>
                </a:lnTo>
                <a:lnTo>
                  <a:pt x="1429" y="129"/>
                </a:lnTo>
                <a:lnTo>
                  <a:pt x="1443" y="129"/>
                </a:lnTo>
                <a:lnTo>
                  <a:pt x="1457" y="131"/>
                </a:lnTo>
                <a:lnTo>
                  <a:pt x="1472" y="131"/>
                </a:lnTo>
                <a:lnTo>
                  <a:pt x="1493" y="131"/>
                </a:lnTo>
                <a:lnTo>
                  <a:pt x="1514" y="131"/>
                </a:lnTo>
                <a:lnTo>
                  <a:pt x="1545" y="132"/>
                </a:lnTo>
                <a:lnTo>
                  <a:pt x="1578" y="134"/>
                </a:lnTo>
                <a:lnTo>
                  <a:pt x="1610" y="135"/>
                </a:lnTo>
                <a:lnTo>
                  <a:pt x="1643" y="138"/>
                </a:lnTo>
                <a:lnTo>
                  <a:pt x="1674" y="140"/>
                </a:lnTo>
                <a:lnTo>
                  <a:pt x="1706" y="140"/>
                </a:lnTo>
                <a:lnTo>
                  <a:pt x="1730" y="141"/>
                </a:lnTo>
                <a:lnTo>
                  <a:pt x="1754" y="141"/>
                </a:lnTo>
                <a:lnTo>
                  <a:pt x="1776" y="140"/>
                </a:lnTo>
                <a:lnTo>
                  <a:pt x="1800" y="138"/>
                </a:lnTo>
                <a:lnTo>
                  <a:pt x="1823" y="135"/>
                </a:lnTo>
                <a:lnTo>
                  <a:pt x="1847" y="131"/>
                </a:lnTo>
                <a:lnTo>
                  <a:pt x="1870" y="126"/>
                </a:lnTo>
                <a:lnTo>
                  <a:pt x="1892" y="122"/>
                </a:lnTo>
                <a:lnTo>
                  <a:pt x="1915" y="116"/>
                </a:lnTo>
                <a:lnTo>
                  <a:pt x="1936" y="110"/>
                </a:lnTo>
                <a:lnTo>
                  <a:pt x="1957" y="102"/>
                </a:lnTo>
                <a:lnTo>
                  <a:pt x="1979" y="95"/>
                </a:lnTo>
                <a:lnTo>
                  <a:pt x="1999" y="87"/>
                </a:lnTo>
                <a:lnTo>
                  <a:pt x="2026" y="75"/>
                </a:lnTo>
                <a:lnTo>
                  <a:pt x="2051" y="65"/>
                </a:lnTo>
                <a:lnTo>
                  <a:pt x="2077" y="54"/>
                </a:lnTo>
                <a:lnTo>
                  <a:pt x="2102" y="44"/>
                </a:lnTo>
                <a:lnTo>
                  <a:pt x="2128" y="33"/>
                </a:lnTo>
                <a:lnTo>
                  <a:pt x="2155" y="24"/>
                </a:lnTo>
                <a:lnTo>
                  <a:pt x="2176" y="18"/>
                </a:lnTo>
                <a:lnTo>
                  <a:pt x="2195" y="14"/>
                </a:lnTo>
                <a:lnTo>
                  <a:pt x="2218" y="9"/>
                </a:lnTo>
                <a:lnTo>
                  <a:pt x="2239" y="5"/>
                </a:lnTo>
                <a:lnTo>
                  <a:pt x="2257" y="3"/>
                </a:lnTo>
                <a:lnTo>
                  <a:pt x="2275" y="2"/>
                </a:lnTo>
                <a:lnTo>
                  <a:pt x="2295" y="2"/>
                </a:lnTo>
                <a:lnTo>
                  <a:pt x="2314" y="0"/>
                </a:lnTo>
                <a:lnTo>
                  <a:pt x="2332" y="0"/>
                </a:lnTo>
                <a:lnTo>
                  <a:pt x="2352" y="0"/>
                </a:lnTo>
                <a:lnTo>
                  <a:pt x="2380" y="2"/>
                </a:lnTo>
                <a:lnTo>
                  <a:pt x="2410" y="2"/>
                </a:lnTo>
                <a:lnTo>
                  <a:pt x="2460" y="2"/>
                </a:lnTo>
                <a:lnTo>
                  <a:pt x="2511" y="3"/>
                </a:lnTo>
                <a:lnTo>
                  <a:pt x="2542" y="3"/>
                </a:lnTo>
                <a:lnTo>
                  <a:pt x="2575" y="5"/>
                </a:lnTo>
                <a:lnTo>
                  <a:pt x="2609" y="6"/>
                </a:lnTo>
                <a:lnTo>
                  <a:pt x="2640" y="8"/>
                </a:lnTo>
                <a:lnTo>
                  <a:pt x="2673" y="11"/>
                </a:lnTo>
                <a:lnTo>
                  <a:pt x="2705" y="14"/>
                </a:lnTo>
                <a:lnTo>
                  <a:pt x="2733" y="18"/>
                </a:lnTo>
                <a:lnTo>
                  <a:pt x="2762" y="23"/>
                </a:lnTo>
                <a:lnTo>
                  <a:pt x="2792" y="27"/>
                </a:lnTo>
                <a:lnTo>
                  <a:pt x="2834" y="36"/>
                </a:lnTo>
                <a:lnTo>
                  <a:pt x="2876" y="45"/>
                </a:lnTo>
                <a:lnTo>
                  <a:pt x="2904" y="50"/>
                </a:lnTo>
                <a:lnTo>
                  <a:pt x="2931" y="56"/>
                </a:lnTo>
                <a:lnTo>
                  <a:pt x="2960" y="60"/>
                </a:lnTo>
                <a:lnTo>
                  <a:pt x="2980" y="63"/>
                </a:lnTo>
                <a:lnTo>
                  <a:pt x="2999" y="66"/>
                </a:lnTo>
                <a:lnTo>
                  <a:pt x="3019" y="69"/>
                </a:lnTo>
                <a:lnTo>
                  <a:pt x="3040" y="71"/>
                </a:lnTo>
                <a:lnTo>
                  <a:pt x="3059" y="74"/>
                </a:lnTo>
                <a:lnTo>
                  <a:pt x="3080" y="75"/>
                </a:lnTo>
                <a:lnTo>
                  <a:pt x="3125" y="80"/>
                </a:lnTo>
                <a:lnTo>
                  <a:pt x="3170" y="83"/>
                </a:lnTo>
                <a:lnTo>
                  <a:pt x="3218" y="86"/>
                </a:lnTo>
                <a:lnTo>
                  <a:pt x="3266" y="87"/>
                </a:lnTo>
                <a:lnTo>
                  <a:pt x="3314" y="89"/>
                </a:lnTo>
                <a:lnTo>
                  <a:pt x="3363" y="89"/>
                </a:lnTo>
                <a:lnTo>
                  <a:pt x="3411" y="87"/>
                </a:lnTo>
                <a:lnTo>
                  <a:pt x="3459" y="86"/>
                </a:lnTo>
                <a:lnTo>
                  <a:pt x="3496" y="83"/>
                </a:lnTo>
                <a:lnTo>
                  <a:pt x="3534" y="78"/>
                </a:lnTo>
                <a:lnTo>
                  <a:pt x="3570" y="74"/>
                </a:lnTo>
                <a:lnTo>
                  <a:pt x="3606" y="68"/>
                </a:lnTo>
                <a:lnTo>
                  <a:pt x="3640" y="60"/>
                </a:lnTo>
                <a:lnTo>
                  <a:pt x="3655" y="57"/>
                </a:lnTo>
                <a:lnTo>
                  <a:pt x="3670" y="53"/>
                </a:lnTo>
                <a:lnTo>
                  <a:pt x="3685" y="50"/>
                </a:lnTo>
                <a:lnTo>
                  <a:pt x="3710" y="42"/>
                </a:lnTo>
                <a:lnTo>
                  <a:pt x="3732" y="36"/>
                </a:lnTo>
                <a:lnTo>
                  <a:pt x="3749" y="33"/>
                </a:lnTo>
                <a:lnTo>
                  <a:pt x="3764" y="29"/>
                </a:lnTo>
                <a:lnTo>
                  <a:pt x="3780" y="26"/>
                </a:lnTo>
                <a:lnTo>
                  <a:pt x="3803" y="21"/>
                </a:lnTo>
                <a:lnTo>
                  <a:pt x="3827" y="18"/>
                </a:lnTo>
                <a:lnTo>
                  <a:pt x="3851" y="15"/>
                </a:lnTo>
                <a:lnTo>
                  <a:pt x="3875" y="12"/>
                </a:lnTo>
                <a:lnTo>
                  <a:pt x="3899" y="11"/>
                </a:lnTo>
                <a:lnTo>
                  <a:pt x="3924" y="9"/>
                </a:lnTo>
                <a:lnTo>
                  <a:pt x="3948" y="8"/>
                </a:lnTo>
                <a:lnTo>
                  <a:pt x="3974" y="8"/>
                </a:lnTo>
                <a:lnTo>
                  <a:pt x="3998" y="8"/>
                </a:lnTo>
                <a:lnTo>
                  <a:pt x="4022" y="9"/>
                </a:lnTo>
                <a:lnTo>
                  <a:pt x="4046" y="12"/>
                </a:lnTo>
                <a:lnTo>
                  <a:pt x="4070" y="14"/>
                </a:lnTo>
                <a:lnTo>
                  <a:pt x="4091" y="17"/>
                </a:lnTo>
                <a:lnTo>
                  <a:pt x="4112" y="21"/>
                </a:lnTo>
                <a:lnTo>
                  <a:pt x="4132" y="24"/>
                </a:lnTo>
                <a:lnTo>
                  <a:pt x="4153" y="29"/>
                </a:lnTo>
                <a:lnTo>
                  <a:pt x="4178" y="36"/>
                </a:lnTo>
                <a:lnTo>
                  <a:pt x="4204" y="42"/>
                </a:lnTo>
                <a:lnTo>
                  <a:pt x="4231" y="50"/>
                </a:lnTo>
                <a:lnTo>
                  <a:pt x="4256" y="57"/>
                </a:lnTo>
                <a:lnTo>
                  <a:pt x="4282" y="65"/>
                </a:lnTo>
                <a:lnTo>
                  <a:pt x="4307" y="71"/>
                </a:lnTo>
                <a:lnTo>
                  <a:pt x="4328" y="77"/>
                </a:lnTo>
                <a:lnTo>
                  <a:pt x="4349" y="81"/>
                </a:lnTo>
                <a:lnTo>
                  <a:pt x="4370" y="86"/>
                </a:lnTo>
                <a:lnTo>
                  <a:pt x="4391" y="90"/>
                </a:lnTo>
                <a:lnTo>
                  <a:pt x="4406" y="92"/>
                </a:lnTo>
                <a:lnTo>
                  <a:pt x="4421" y="95"/>
                </a:lnTo>
                <a:lnTo>
                  <a:pt x="4436" y="96"/>
                </a:lnTo>
                <a:lnTo>
                  <a:pt x="4462" y="99"/>
                </a:lnTo>
                <a:lnTo>
                  <a:pt x="4489" y="102"/>
                </a:lnTo>
                <a:lnTo>
                  <a:pt x="4516" y="104"/>
                </a:lnTo>
                <a:lnTo>
                  <a:pt x="4543" y="104"/>
                </a:lnTo>
                <a:lnTo>
                  <a:pt x="4579" y="104"/>
                </a:lnTo>
                <a:lnTo>
                  <a:pt x="4617" y="104"/>
                </a:lnTo>
                <a:lnTo>
                  <a:pt x="4653" y="102"/>
                </a:lnTo>
                <a:lnTo>
                  <a:pt x="4687" y="101"/>
                </a:lnTo>
                <a:lnTo>
                  <a:pt x="4723" y="98"/>
                </a:lnTo>
                <a:lnTo>
                  <a:pt x="4756" y="93"/>
                </a:lnTo>
                <a:lnTo>
                  <a:pt x="4786" y="90"/>
                </a:lnTo>
                <a:lnTo>
                  <a:pt x="4815" y="87"/>
                </a:lnTo>
                <a:lnTo>
                  <a:pt x="4844" y="83"/>
                </a:lnTo>
                <a:lnTo>
                  <a:pt x="4886" y="77"/>
                </a:lnTo>
                <a:lnTo>
                  <a:pt x="4928" y="71"/>
                </a:lnTo>
                <a:lnTo>
                  <a:pt x="4956" y="68"/>
                </a:lnTo>
                <a:lnTo>
                  <a:pt x="4986" y="63"/>
                </a:lnTo>
                <a:lnTo>
                  <a:pt x="5016" y="60"/>
                </a:lnTo>
                <a:lnTo>
                  <a:pt x="5036" y="59"/>
                </a:lnTo>
                <a:lnTo>
                  <a:pt x="5057" y="57"/>
                </a:lnTo>
                <a:lnTo>
                  <a:pt x="5078" y="56"/>
                </a:lnTo>
                <a:lnTo>
                  <a:pt x="5100" y="54"/>
                </a:lnTo>
                <a:lnTo>
                  <a:pt x="5121" y="53"/>
                </a:lnTo>
                <a:lnTo>
                  <a:pt x="5142" y="51"/>
                </a:lnTo>
                <a:lnTo>
                  <a:pt x="5198" y="50"/>
                </a:lnTo>
                <a:lnTo>
                  <a:pt x="5252" y="47"/>
                </a:lnTo>
                <a:lnTo>
                  <a:pt x="5306" y="45"/>
                </a:lnTo>
                <a:lnTo>
                  <a:pt x="5360" y="44"/>
                </a:lnTo>
                <a:lnTo>
                  <a:pt x="5414" y="42"/>
                </a:lnTo>
                <a:lnTo>
                  <a:pt x="5470" y="42"/>
                </a:lnTo>
                <a:lnTo>
                  <a:pt x="5492" y="42"/>
                </a:lnTo>
                <a:lnTo>
                  <a:pt x="5515" y="42"/>
                </a:lnTo>
                <a:lnTo>
                  <a:pt x="5530" y="42"/>
                </a:lnTo>
                <a:lnTo>
                  <a:pt x="5545" y="42"/>
                </a:lnTo>
                <a:lnTo>
                  <a:pt x="5558" y="44"/>
                </a:lnTo>
                <a:lnTo>
                  <a:pt x="5574" y="45"/>
                </a:lnTo>
                <a:lnTo>
                  <a:pt x="5587" y="47"/>
                </a:lnTo>
                <a:lnTo>
                  <a:pt x="5601" y="50"/>
                </a:lnTo>
                <a:lnTo>
                  <a:pt x="5614" y="54"/>
                </a:lnTo>
                <a:lnTo>
                  <a:pt x="5628" y="59"/>
                </a:lnTo>
                <a:lnTo>
                  <a:pt x="5640" y="65"/>
                </a:lnTo>
                <a:lnTo>
                  <a:pt x="5658" y="72"/>
                </a:lnTo>
                <a:lnTo>
                  <a:pt x="5677" y="81"/>
                </a:lnTo>
                <a:lnTo>
                  <a:pt x="5689" y="87"/>
                </a:lnTo>
                <a:lnTo>
                  <a:pt x="5703" y="92"/>
                </a:lnTo>
                <a:lnTo>
                  <a:pt x="5716" y="96"/>
                </a:lnTo>
                <a:lnTo>
                  <a:pt x="5728" y="101"/>
                </a:lnTo>
                <a:lnTo>
                  <a:pt x="5742" y="104"/>
                </a:lnTo>
                <a:lnTo>
                  <a:pt x="5754" y="105"/>
                </a:lnTo>
                <a:lnTo>
                  <a:pt x="5769" y="107"/>
                </a:lnTo>
                <a:lnTo>
                  <a:pt x="5782" y="108"/>
                </a:lnTo>
                <a:lnTo>
                  <a:pt x="5796" y="110"/>
                </a:lnTo>
                <a:lnTo>
                  <a:pt x="5818" y="111"/>
                </a:lnTo>
                <a:lnTo>
                  <a:pt x="5839" y="111"/>
                </a:lnTo>
                <a:lnTo>
                  <a:pt x="5904" y="113"/>
                </a:lnTo>
                <a:lnTo>
                  <a:pt x="5967" y="114"/>
                </a:lnTo>
                <a:lnTo>
                  <a:pt x="6032" y="114"/>
                </a:lnTo>
                <a:lnTo>
                  <a:pt x="6129" y="114"/>
                </a:lnTo>
                <a:lnTo>
                  <a:pt x="6225" y="114"/>
                </a:lnTo>
                <a:lnTo>
                  <a:pt x="6290" y="114"/>
                </a:lnTo>
                <a:lnTo>
                  <a:pt x="6356" y="114"/>
                </a:lnTo>
                <a:lnTo>
                  <a:pt x="6421" y="116"/>
                </a:lnTo>
                <a:lnTo>
                  <a:pt x="6446" y="116"/>
                </a:lnTo>
                <a:lnTo>
                  <a:pt x="6473" y="116"/>
                </a:lnTo>
                <a:lnTo>
                  <a:pt x="6490" y="116"/>
                </a:lnTo>
                <a:lnTo>
                  <a:pt x="6508" y="116"/>
                </a:lnTo>
                <a:lnTo>
                  <a:pt x="6524" y="114"/>
                </a:lnTo>
                <a:lnTo>
                  <a:pt x="6541" y="113"/>
                </a:lnTo>
                <a:lnTo>
                  <a:pt x="6557" y="111"/>
                </a:lnTo>
                <a:lnTo>
                  <a:pt x="6574" y="108"/>
                </a:lnTo>
                <a:lnTo>
                  <a:pt x="6587" y="105"/>
                </a:lnTo>
                <a:lnTo>
                  <a:pt x="6602" y="102"/>
                </a:lnTo>
                <a:lnTo>
                  <a:pt x="6617" y="98"/>
                </a:lnTo>
                <a:lnTo>
                  <a:pt x="6638" y="92"/>
                </a:lnTo>
                <a:lnTo>
                  <a:pt x="6659" y="84"/>
                </a:lnTo>
                <a:lnTo>
                  <a:pt x="6674" y="81"/>
                </a:lnTo>
                <a:lnTo>
                  <a:pt x="6689" y="78"/>
                </a:lnTo>
                <a:lnTo>
                  <a:pt x="6705" y="75"/>
                </a:lnTo>
                <a:lnTo>
                  <a:pt x="6720" y="74"/>
                </a:lnTo>
                <a:lnTo>
                  <a:pt x="6735" y="72"/>
                </a:lnTo>
                <a:lnTo>
                  <a:pt x="6751" y="72"/>
                </a:lnTo>
                <a:lnTo>
                  <a:pt x="6766" y="72"/>
                </a:lnTo>
                <a:lnTo>
                  <a:pt x="6783" y="72"/>
                </a:lnTo>
                <a:lnTo>
                  <a:pt x="6799" y="72"/>
                </a:lnTo>
                <a:lnTo>
                  <a:pt x="6814" y="72"/>
                </a:lnTo>
                <a:lnTo>
                  <a:pt x="6831" y="72"/>
                </a:lnTo>
                <a:lnTo>
                  <a:pt x="6846" y="72"/>
                </a:lnTo>
                <a:lnTo>
                  <a:pt x="6867" y="71"/>
                </a:lnTo>
                <a:lnTo>
                  <a:pt x="6888" y="69"/>
                </a:lnTo>
                <a:lnTo>
                  <a:pt x="6907" y="66"/>
                </a:lnTo>
                <a:lnTo>
                  <a:pt x="6927" y="63"/>
                </a:lnTo>
                <a:lnTo>
                  <a:pt x="6952" y="59"/>
                </a:lnTo>
                <a:lnTo>
                  <a:pt x="6979" y="54"/>
                </a:lnTo>
                <a:lnTo>
                  <a:pt x="7005" y="50"/>
                </a:lnTo>
                <a:lnTo>
                  <a:pt x="7023" y="47"/>
                </a:lnTo>
                <a:lnTo>
                  <a:pt x="7044" y="45"/>
                </a:lnTo>
                <a:lnTo>
                  <a:pt x="7063" y="44"/>
                </a:lnTo>
                <a:lnTo>
                  <a:pt x="7085" y="42"/>
                </a:lnTo>
                <a:lnTo>
                  <a:pt x="7101" y="44"/>
                </a:lnTo>
                <a:lnTo>
                  <a:pt x="7118" y="44"/>
                </a:lnTo>
                <a:lnTo>
                  <a:pt x="7134" y="45"/>
                </a:lnTo>
                <a:lnTo>
                  <a:pt x="7161" y="48"/>
                </a:lnTo>
                <a:lnTo>
                  <a:pt x="7188" y="51"/>
                </a:lnTo>
                <a:lnTo>
                  <a:pt x="7206" y="53"/>
                </a:lnTo>
                <a:lnTo>
                  <a:pt x="7224" y="54"/>
                </a:lnTo>
                <a:lnTo>
                  <a:pt x="7242" y="56"/>
                </a:lnTo>
                <a:lnTo>
                  <a:pt x="7277" y="59"/>
                </a:lnTo>
                <a:lnTo>
                  <a:pt x="7313" y="59"/>
                </a:lnTo>
                <a:lnTo>
                  <a:pt x="7349" y="60"/>
                </a:lnTo>
                <a:lnTo>
                  <a:pt x="7383" y="59"/>
                </a:lnTo>
                <a:lnTo>
                  <a:pt x="7431" y="57"/>
                </a:lnTo>
                <a:lnTo>
                  <a:pt x="7478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  <a:lnTo>
                  <a:pt x="7673" y="122"/>
                </a:lnTo>
                <a:lnTo>
                  <a:pt x="7630" y="179"/>
                </a:lnTo>
                <a:lnTo>
                  <a:pt x="7583" y="236"/>
                </a:lnTo>
                <a:lnTo>
                  <a:pt x="7534" y="292"/>
                </a:lnTo>
                <a:lnTo>
                  <a:pt x="7483" y="347"/>
                </a:lnTo>
                <a:lnTo>
                  <a:pt x="7427" y="403"/>
                </a:lnTo>
                <a:lnTo>
                  <a:pt x="7370" y="457"/>
                </a:lnTo>
                <a:lnTo>
                  <a:pt x="7310" y="510"/>
                </a:lnTo>
                <a:lnTo>
                  <a:pt x="7248" y="562"/>
                </a:lnTo>
                <a:lnTo>
                  <a:pt x="7182" y="613"/>
                </a:lnTo>
                <a:lnTo>
                  <a:pt x="7116" y="663"/>
                </a:lnTo>
                <a:lnTo>
                  <a:pt x="7045" y="712"/>
                </a:lnTo>
                <a:lnTo>
                  <a:pt x="6973" y="760"/>
                </a:lnTo>
                <a:lnTo>
                  <a:pt x="6900" y="807"/>
                </a:lnTo>
                <a:lnTo>
                  <a:pt x="6823" y="854"/>
                </a:lnTo>
                <a:lnTo>
                  <a:pt x="6744" y="897"/>
                </a:lnTo>
                <a:lnTo>
                  <a:pt x="6662" y="941"/>
                </a:lnTo>
                <a:lnTo>
                  <a:pt x="6580" y="983"/>
                </a:lnTo>
                <a:lnTo>
                  <a:pt x="6496" y="1023"/>
                </a:lnTo>
                <a:lnTo>
                  <a:pt x="6409" y="1064"/>
                </a:lnTo>
                <a:lnTo>
                  <a:pt x="6320" y="1101"/>
                </a:lnTo>
                <a:lnTo>
                  <a:pt x="6228" y="1139"/>
                </a:lnTo>
                <a:lnTo>
                  <a:pt x="6137" y="1174"/>
                </a:lnTo>
                <a:lnTo>
                  <a:pt x="6042" y="1208"/>
                </a:lnTo>
                <a:lnTo>
                  <a:pt x="5948" y="1241"/>
                </a:lnTo>
                <a:lnTo>
                  <a:pt x="5850" y="1271"/>
                </a:lnTo>
                <a:lnTo>
                  <a:pt x="5752" y="1301"/>
                </a:lnTo>
                <a:lnTo>
                  <a:pt x="5652" y="1330"/>
                </a:lnTo>
                <a:lnTo>
                  <a:pt x="5551" y="1355"/>
                </a:lnTo>
                <a:lnTo>
                  <a:pt x="5447" y="1381"/>
                </a:lnTo>
                <a:lnTo>
                  <a:pt x="5344" y="1405"/>
                </a:lnTo>
                <a:lnTo>
                  <a:pt x="5240" y="1426"/>
                </a:lnTo>
                <a:lnTo>
                  <a:pt x="5133" y="1447"/>
                </a:lnTo>
                <a:lnTo>
                  <a:pt x="5027" y="1465"/>
                </a:lnTo>
                <a:lnTo>
                  <a:pt x="4920" y="1483"/>
                </a:lnTo>
                <a:lnTo>
                  <a:pt x="4810" y="1498"/>
                </a:lnTo>
                <a:lnTo>
                  <a:pt x="4702" y="1512"/>
                </a:lnTo>
                <a:lnTo>
                  <a:pt x="4593" y="1524"/>
                </a:lnTo>
                <a:lnTo>
                  <a:pt x="4482" y="1534"/>
                </a:lnTo>
                <a:lnTo>
                  <a:pt x="4372" y="1543"/>
                </a:lnTo>
                <a:lnTo>
                  <a:pt x="4261" y="1551"/>
                </a:lnTo>
                <a:lnTo>
                  <a:pt x="4150" y="1555"/>
                </a:lnTo>
                <a:lnTo>
                  <a:pt x="4037" y="1560"/>
                </a:lnTo>
                <a:lnTo>
                  <a:pt x="3926" y="1561"/>
                </a:lnTo>
                <a:lnTo>
                  <a:pt x="3815" y="1561"/>
                </a:lnTo>
                <a:lnTo>
                  <a:pt x="3702" y="1560"/>
                </a:lnTo>
                <a:lnTo>
                  <a:pt x="3591" y="1557"/>
                </a:lnTo>
                <a:lnTo>
                  <a:pt x="3480" y="1552"/>
                </a:lnTo>
                <a:lnTo>
                  <a:pt x="3369" y="1546"/>
                </a:lnTo>
                <a:lnTo>
                  <a:pt x="3257" y="1537"/>
                </a:lnTo>
                <a:lnTo>
                  <a:pt x="3146" y="1528"/>
                </a:lnTo>
                <a:lnTo>
                  <a:pt x="3037" y="1516"/>
                </a:lnTo>
                <a:lnTo>
                  <a:pt x="2928" y="1502"/>
                </a:lnTo>
                <a:lnTo>
                  <a:pt x="2819" y="1487"/>
                </a:lnTo>
                <a:lnTo>
                  <a:pt x="2711" y="1471"/>
                </a:lnTo>
                <a:lnTo>
                  <a:pt x="2604" y="1453"/>
                </a:lnTo>
                <a:lnTo>
                  <a:pt x="2499" y="1433"/>
                </a:lnTo>
                <a:lnTo>
                  <a:pt x="2394" y="1412"/>
                </a:lnTo>
                <a:lnTo>
                  <a:pt x="2289" y="1390"/>
                </a:lnTo>
                <a:lnTo>
                  <a:pt x="2186" y="1364"/>
                </a:lnTo>
                <a:lnTo>
                  <a:pt x="2084" y="1339"/>
                </a:lnTo>
                <a:lnTo>
                  <a:pt x="1984" y="1312"/>
                </a:lnTo>
                <a:lnTo>
                  <a:pt x="1885" y="1282"/>
                </a:lnTo>
                <a:lnTo>
                  <a:pt x="1787" y="1252"/>
                </a:lnTo>
                <a:lnTo>
                  <a:pt x="1691" y="1219"/>
                </a:lnTo>
                <a:lnTo>
                  <a:pt x="1596" y="1186"/>
                </a:lnTo>
                <a:lnTo>
                  <a:pt x="1505" y="1151"/>
                </a:lnTo>
                <a:lnTo>
                  <a:pt x="1413" y="1115"/>
                </a:lnTo>
                <a:lnTo>
                  <a:pt x="1323" y="1077"/>
                </a:lnTo>
                <a:lnTo>
                  <a:pt x="1236" y="1037"/>
                </a:lnTo>
                <a:lnTo>
                  <a:pt x="1150" y="998"/>
                </a:lnTo>
                <a:lnTo>
                  <a:pt x="1067" y="956"/>
                </a:lnTo>
                <a:lnTo>
                  <a:pt x="985" y="912"/>
                </a:lnTo>
                <a:lnTo>
                  <a:pt x="905" y="869"/>
                </a:lnTo>
                <a:lnTo>
                  <a:pt x="829" y="824"/>
                </a:lnTo>
                <a:lnTo>
                  <a:pt x="754" y="777"/>
                </a:lnTo>
                <a:lnTo>
                  <a:pt x="680" y="729"/>
                </a:lnTo>
                <a:lnTo>
                  <a:pt x="609" y="681"/>
                </a:lnTo>
                <a:lnTo>
                  <a:pt x="542" y="630"/>
                </a:lnTo>
                <a:lnTo>
                  <a:pt x="476" y="580"/>
                </a:lnTo>
                <a:lnTo>
                  <a:pt x="413" y="528"/>
                </a:lnTo>
                <a:lnTo>
                  <a:pt x="353" y="475"/>
                </a:lnTo>
                <a:lnTo>
                  <a:pt x="294" y="421"/>
                </a:lnTo>
                <a:lnTo>
                  <a:pt x="238" y="367"/>
                </a:lnTo>
                <a:lnTo>
                  <a:pt x="184" y="311"/>
                </a:lnTo>
                <a:lnTo>
                  <a:pt x="135" y="256"/>
                </a:lnTo>
                <a:lnTo>
                  <a:pt x="87" y="199"/>
                </a:lnTo>
                <a:lnTo>
                  <a:pt x="42" y="141"/>
                </a:lnTo>
                <a:lnTo>
                  <a:pt x="0" y="83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73" name="Freeform 19"/>
          <p:cNvSpPr>
            <a:spLocks/>
          </p:cNvSpPr>
          <p:nvPr/>
        </p:nvSpPr>
        <p:spPr bwMode="auto">
          <a:xfrm>
            <a:off x="1216025" y="1560513"/>
            <a:ext cx="6562725" cy="3686175"/>
          </a:xfrm>
          <a:custGeom>
            <a:avLst/>
            <a:gdLst>
              <a:gd name="T0" fmla="*/ 2147483647 w 8267"/>
              <a:gd name="T1" fmla="*/ 2147483647 h 4645"/>
              <a:gd name="T2" fmla="*/ 2147483647 w 8267"/>
              <a:gd name="T3" fmla="*/ 2147483647 h 4645"/>
              <a:gd name="T4" fmla="*/ 2147483647 w 8267"/>
              <a:gd name="T5" fmla="*/ 2147483647 h 4645"/>
              <a:gd name="T6" fmla="*/ 2147483647 w 8267"/>
              <a:gd name="T7" fmla="*/ 2147483647 h 4645"/>
              <a:gd name="T8" fmla="*/ 2147483647 w 8267"/>
              <a:gd name="T9" fmla="*/ 2147483647 h 4645"/>
              <a:gd name="T10" fmla="*/ 2147483647 w 8267"/>
              <a:gd name="T11" fmla="*/ 2147483647 h 4645"/>
              <a:gd name="T12" fmla="*/ 2147483647 w 8267"/>
              <a:gd name="T13" fmla="*/ 2147483647 h 4645"/>
              <a:gd name="T14" fmla="*/ 2147483647 w 8267"/>
              <a:gd name="T15" fmla="*/ 2147483647 h 4645"/>
              <a:gd name="T16" fmla="*/ 2147483647 w 8267"/>
              <a:gd name="T17" fmla="*/ 2147483647 h 4645"/>
              <a:gd name="T18" fmla="*/ 2147483647 w 8267"/>
              <a:gd name="T19" fmla="*/ 2147483647 h 4645"/>
              <a:gd name="T20" fmla="*/ 2147483647 w 8267"/>
              <a:gd name="T21" fmla="*/ 2147483647 h 4645"/>
              <a:gd name="T22" fmla="*/ 2147483647 w 8267"/>
              <a:gd name="T23" fmla="*/ 2147483647 h 4645"/>
              <a:gd name="T24" fmla="*/ 2147483647 w 8267"/>
              <a:gd name="T25" fmla="*/ 2147483647 h 4645"/>
              <a:gd name="T26" fmla="*/ 2147483647 w 8267"/>
              <a:gd name="T27" fmla="*/ 2147483647 h 4645"/>
              <a:gd name="T28" fmla="*/ 2147483647 w 8267"/>
              <a:gd name="T29" fmla="*/ 2147483647 h 4645"/>
              <a:gd name="T30" fmla="*/ 2147483647 w 8267"/>
              <a:gd name="T31" fmla="*/ 2147483647 h 4645"/>
              <a:gd name="T32" fmla="*/ 2147483647 w 8267"/>
              <a:gd name="T33" fmla="*/ 2147483647 h 4645"/>
              <a:gd name="T34" fmla="*/ 2147483647 w 8267"/>
              <a:gd name="T35" fmla="*/ 2147483647 h 4645"/>
              <a:gd name="T36" fmla="*/ 2147483647 w 8267"/>
              <a:gd name="T37" fmla="*/ 2147483647 h 4645"/>
              <a:gd name="T38" fmla="*/ 2147483647 w 8267"/>
              <a:gd name="T39" fmla="*/ 2147483647 h 4645"/>
              <a:gd name="T40" fmla="*/ 2147483647 w 8267"/>
              <a:gd name="T41" fmla="*/ 2147483647 h 4645"/>
              <a:gd name="T42" fmla="*/ 2147483647 w 8267"/>
              <a:gd name="T43" fmla="*/ 2147483647 h 4645"/>
              <a:gd name="T44" fmla="*/ 2147483647 w 8267"/>
              <a:gd name="T45" fmla="*/ 2147483647 h 4645"/>
              <a:gd name="T46" fmla="*/ 2147483647 w 8267"/>
              <a:gd name="T47" fmla="*/ 2147483647 h 4645"/>
              <a:gd name="T48" fmla="*/ 2147483647 w 8267"/>
              <a:gd name="T49" fmla="*/ 2147483647 h 4645"/>
              <a:gd name="T50" fmla="*/ 2147483647 w 8267"/>
              <a:gd name="T51" fmla="*/ 2147483647 h 4645"/>
              <a:gd name="T52" fmla="*/ 2147483647 w 8267"/>
              <a:gd name="T53" fmla="*/ 2147483647 h 4645"/>
              <a:gd name="T54" fmla="*/ 2147483647 w 8267"/>
              <a:gd name="T55" fmla="*/ 2147483647 h 4645"/>
              <a:gd name="T56" fmla="*/ 2147483647 w 8267"/>
              <a:gd name="T57" fmla="*/ 2147483647 h 4645"/>
              <a:gd name="T58" fmla="*/ 2147483647 w 8267"/>
              <a:gd name="T59" fmla="*/ 2147483647 h 4645"/>
              <a:gd name="T60" fmla="*/ 2147483647 w 8267"/>
              <a:gd name="T61" fmla="*/ 2147483647 h 4645"/>
              <a:gd name="T62" fmla="*/ 2147483647 w 8267"/>
              <a:gd name="T63" fmla="*/ 2147483647 h 4645"/>
              <a:gd name="T64" fmla="*/ 2147483647 w 8267"/>
              <a:gd name="T65" fmla="*/ 2147483647 h 4645"/>
              <a:gd name="T66" fmla="*/ 2147483647 w 8267"/>
              <a:gd name="T67" fmla="*/ 2147483647 h 4645"/>
              <a:gd name="T68" fmla="*/ 2147483647 w 8267"/>
              <a:gd name="T69" fmla="*/ 2147483647 h 4645"/>
              <a:gd name="T70" fmla="*/ 2147483647 w 8267"/>
              <a:gd name="T71" fmla="*/ 2147483647 h 4645"/>
              <a:gd name="T72" fmla="*/ 2147483647 w 8267"/>
              <a:gd name="T73" fmla="*/ 2147483647 h 4645"/>
              <a:gd name="T74" fmla="*/ 2147483647 w 8267"/>
              <a:gd name="T75" fmla="*/ 2147483647 h 4645"/>
              <a:gd name="T76" fmla="*/ 2147483647 w 8267"/>
              <a:gd name="T77" fmla="*/ 2147483647 h 4645"/>
              <a:gd name="T78" fmla="*/ 2147483647 w 8267"/>
              <a:gd name="T79" fmla="*/ 2147483647 h 4645"/>
              <a:gd name="T80" fmla="*/ 2147483647 w 8267"/>
              <a:gd name="T81" fmla="*/ 2147483647 h 4645"/>
              <a:gd name="T82" fmla="*/ 2147483647 w 8267"/>
              <a:gd name="T83" fmla="*/ 2147483647 h 4645"/>
              <a:gd name="T84" fmla="*/ 2147483647 w 8267"/>
              <a:gd name="T85" fmla="*/ 2147483647 h 4645"/>
              <a:gd name="T86" fmla="*/ 2147483647 w 8267"/>
              <a:gd name="T87" fmla="*/ 0 h 4645"/>
              <a:gd name="T88" fmla="*/ 2147483647 w 8267"/>
              <a:gd name="T89" fmla="*/ 2147483647 h 4645"/>
              <a:gd name="T90" fmla="*/ 2147483647 w 8267"/>
              <a:gd name="T91" fmla="*/ 2147483647 h 4645"/>
              <a:gd name="T92" fmla="*/ 2147483647 w 8267"/>
              <a:gd name="T93" fmla="*/ 2147483647 h 4645"/>
              <a:gd name="T94" fmla="*/ 2147483647 w 8267"/>
              <a:gd name="T95" fmla="*/ 2147483647 h 4645"/>
              <a:gd name="T96" fmla="*/ 2147483647 w 8267"/>
              <a:gd name="T97" fmla="*/ 2147483647 h 4645"/>
              <a:gd name="T98" fmla="*/ 2147483647 w 8267"/>
              <a:gd name="T99" fmla="*/ 2147483647 h 4645"/>
              <a:gd name="T100" fmla="*/ 2147483647 w 8267"/>
              <a:gd name="T101" fmla="*/ 2147483647 h 4645"/>
              <a:gd name="T102" fmla="*/ 2147483647 w 8267"/>
              <a:gd name="T103" fmla="*/ 2147483647 h 4645"/>
              <a:gd name="T104" fmla="*/ 2147483647 w 8267"/>
              <a:gd name="T105" fmla="*/ 2147483647 h 4645"/>
              <a:gd name="T106" fmla="*/ 2147483647 w 8267"/>
              <a:gd name="T107" fmla="*/ 2147483647 h 4645"/>
              <a:gd name="T108" fmla="*/ 2147483647 w 8267"/>
              <a:gd name="T109" fmla="*/ 2147483647 h 4645"/>
              <a:gd name="T110" fmla="*/ 2147483647 w 8267"/>
              <a:gd name="T111" fmla="*/ 2147483647 h 4645"/>
              <a:gd name="T112" fmla="*/ 2147483647 w 8267"/>
              <a:gd name="T113" fmla="*/ 2147483647 h 4645"/>
              <a:gd name="T114" fmla="*/ 2147483647 w 8267"/>
              <a:gd name="T115" fmla="*/ 2147483647 h 464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8267" h="4645">
                <a:moveTo>
                  <a:pt x="8267" y="2323"/>
                </a:moveTo>
                <a:lnTo>
                  <a:pt x="8266" y="2386"/>
                </a:lnTo>
                <a:lnTo>
                  <a:pt x="8261" y="2447"/>
                </a:lnTo>
                <a:lnTo>
                  <a:pt x="8254" y="2510"/>
                </a:lnTo>
                <a:lnTo>
                  <a:pt x="8243" y="2572"/>
                </a:lnTo>
                <a:lnTo>
                  <a:pt x="8230" y="2635"/>
                </a:lnTo>
                <a:lnTo>
                  <a:pt x="8213" y="2697"/>
                </a:lnTo>
                <a:lnTo>
                  <a:pt x="8194" y="2758"/>
                </a:lnTo>
                <a:lnTo>
                  <a:pt x="8171" y="2820"/>
                </a:lnTo>
                <a:lnTo>
                  <a:pt x="8146" y="2881"/>
                </a:lnTo>
                <a:lnTo>
                  <a:pt x="8117" y="2942"/>
                </a:lnTo>
                <a:lnTo>
                  <a:pt x="8087" y="3002"/>
                </a:lnTo>
                <a:lnTo>
                  <a:pt x="8052" y="3062"/>
                </a:lnTo>
                <a:lnTo>
                  <a:pt x="8015" y="3120"/>
                </a:lnTo>
                <a:lnTo>
                  <a:pt x="7976" y="3179"/>
                </a:lnTo>
                <a:lnTo>
                  <a:pt x="7934" y="3238"/>
                </a:lnTo>
                <a:lnTo>
                  <a:pt x="7889" y="3295"/>
                </a:lnTo>
                <a:lnTo>
                  <a:pt x="7841" y="3350"/>
                </a:lnTo>
                <a:lnTo>
                  <a:pt x="7790" y="3406"/>
                </a:lnTo>
                <a:lnTo>
                  <a:pt x="7736" y="3461"/>
                </a:lnTo>
                <a:lnTo>
                  <a:pt x="7680" y="3515"/>
                </a:lnTo>
                <a:lnTo>
                  <a:pt x="7621" y="3570"/>
                </a:lnTo>
                <a:lnTo>
                  <a:pt x="7561" y="3621"/>
                </a:lnTo>
                <a:lnTo>
                  <a:pt x="7497" y="3673"/>
                </a:lnTo>
                <a:lnTo>
                  <a:pt x="7431" y="3723"/>
                </a:lnTo>
                <a:lnTo>
                  <a:pt x="7363" y="3772"/>
                </a:lnTo>
                <a:lnTo>
                  <a:pt x="7292" y="3820"/>
                </a:lnTo>
                <a:lnTo>
                  <a:pt x="7219" y="3868"/>
                </a:lnTo>
                <a:lnTo>
                  <a:pt x="7144" y="3915"/>
                </a:lnTo>
                <a:lnTo>
                  <a:pt x="7066" y="3960"/>
                </a:lnTo>
                <a:lnTo>
                  <a:pt x="6986" y="4004"/>
                </a:lnTo>
                <a:lnTo>
                  <a:pt x="6905" y="4046"/>
                </a:lnTo>
                <a:lnTo>
                  <a:pt x="6821" y="4088"/>
                </a:lnTo>
                <a:lnTo>
                  <a:pt x="6735" y="4127"/>
                </a:lnTo>
                <a:lnTo>
                  <a:pt x="6648" y="4166"/>
                </a:lnTo>
                <a:lnTo>
                  <a:pt x="6558" y="4203"/>
                </a:lnTo>
                <a:lnTo>
                  <a:pt x="6468" y="4239"/>
                </a:lnTo>
                <a:lnTo>
                  <a:pt x="6375" y="4274"/>
                </a:lnTo>
                <a:lnTo>
                  <a:pt x="6280" y="4307"/>
                </a:lnTo>
                <a:lnTo>
                  <a:pt x="6184" y="4340"/>
                </a:lnTo>
                <a:lnTo>
                  <a:pt x="6086" y="4370"/>
                </a:lnTo>
                <a:lnTo>
                  <a:pt x="5987" y="4399"/>
                </a:lnTo>
                <a:lnTo>
                  <a:pt x="5888" y="4426"/>
                </a:lnTo>
                <a:lnTo>
                  <a:pt x="5786" y="4451"/>
                </a:lnTo>
                <a:lnTo>
                  <a:pt x="5684" y="4475"/>
                </a:lnTo>
                <a:lnTo>
                  <a:pt x="5579" y="4499"/>
                </a:lnTo>
                <a:lnTo>
                  <a:pt x="5475" y="4520"/>
                </a:lnTo>
                <a:lnTo>
                  <a:pt x="5368" y="4540"/>
                </a:lnTo>
                <a:lnTo>
                  <a:pt x="5262" y="4558"/>
                </a:lnTo>
                <a:lnTo>
                  <a:pt x="5154" y="4573"/>
                </a:lnTo>
                <a:lnTo>
                  <a:pt x="5045" y="4588"/>
                </a:lnTo>
                <a:lnTo>
                  <a:pt x="4937" y="4602"/>
                </a:lnTo>
                <a:lnTo>
                  <a:pt x="4828" y="4612"/>
                </a:lnTo>
                <a:lnTo>
                  <a:pt x="4716" y="4623"/>
                </a:lnTo>
                <a:lnTo>
                  <a:pt x="4607" y="4630"/>
                </a:lnTo>
                <a:lnTo>
                  <a:pt x="4496" y="4636"/>
                </a:lnTo>
                <a:lnTo>
                  <a:pt x="4385" y="4641"/>
                </a:lnTo>
                <a:lnTo>
                  <a:pt x="4273" y="4644"/>
                </a:lnTo>
                <a:lnTo>
                  <a:pt x="4162" y="4645"/>
                </a:lnTo>
                <a:lnTo>
                  <a:pt x="4050" y="4645"/>
                </a:lnTo>
                <a:lnTo>
                  <a:pt x="3938" y="4644"/>
                </a:lnTo>
                <a:lnTo>
                  <a:pt x="3827" y="4639"/>
                </a:lnTo>
                <a:lnTo>
                  <a:pt x="3716" y="4633"/>
                </a:lnTo>
                <a:lnTo>
                  <a:pt x="3605" y="4627"/>
                </a:lnTo>
                <a:lnTo>
                  <a:pt x="3495" y="4618"/>
                </a:lnTo>
                <a:lnTo>
                  <a:pt x="3386" y="4608"/>
                </a:lnTo>
                <a:lnTo>
                  <a:pt x="3276" y="4596"/>
                </a:lnTo>
                <a:lnTo>
                  <a:pt x="3168" y="4580"/>
                </a:lnTo>
                <a:lnTo>
                  <a:pt x="3060" y="4565"/>
                </a:lnTo>
                <a:lnTo>
                  <a:pt x="2952" y="4549"/>
                </a:lnTo>
                <a:lnTo>
                  <a:pt x="2846" y="4529"/>
                </a:lnTo>
                <a:lnTo>
                  <a:pt x="2740" y="4510"/>
                </a:lnTo>
                <a:lnTo>
                  <a:pt x="2636" y="4487"/>
                </a:lnTo>
                <a:lnTo>
                  <a:pt x="2533" y="4465"/>
                </a:lnTo>
                <a:lnTo>
                  <a:pt x="2430" y="4439"/>
                </a:lnTo>
                <a:lnTo>
                  <a:pt x="2330" y="4412"/>
                </a:lnTo>
                <a:lnTo>
                  <a:pt x="2231" y="4384"/>
                </a:lnTo>
                <a:lnTo>
                  <a:pt x="2132" y="4355"/>
                </a:lnTo>
                <a:lnTo>
                  <a:pt x="2035" y="4324"/>
                </a:lnTo>
                <a:lnTo>
                  <a:pt x="1939" y="4291"/>
                </a:lnTo>
                <a:lnTo>
                  <a:pt x="1846" y="4258"/>
                </a:lnTo>
                <a:lnTo>
                  <a:pt x="1755" y="4221"/>
                </a:lnTo>
                <a:lnTo>
                  <a:pt x="1664" y="4185"/>
                </a:lnTo>
                <a:lnTo>
                  <a:pt x="1576" y="4146"/>
                </a:lnTo>
                <a:lnTo>
                  <a:pt x="1489" y="4107"/>
                </a:lnTo>
                <a:lnTo>
                  <a:pt x="1405" y="4067"/>
                </a:lnTo>
                <a:lnTo>
                  <a:pt x="1322" y="4025"/>
                </a:lnTo>
                <a:lnTo>
                  <a:pt x="1241" y="3981"/>
                </a:lnTo>
                <a:lnTo>
                  <a:pt x="1163" y="3938"/>
                </a:lnTo>
                <a:lnTo>
                  <a:pt x="1086" y="3891"/>
                </a:lnTo>
                <a:lnTo>
                  <a:pt x="1011" y="3844"/>
                </a:lnTo>
                <a:lnTo>
                  <a:pt x="940" y="3796"/>
                </a:lnTo>
                <a:lnTo>
                  <a:pt x="870" y="3748"/>
                </a:lnTo>
                <a:lnTo>
                  <a:pt x="804" y="3699"/>
                </a:lnTo>
                <a:lnTo>
                  <a:pt x="738" y="3648"/>
                </a:lnTo>
                <a:lnTo>
                  <a:pt x="676" y="3595"/>
                </a:lnTo>
                <a:lnTo>
                  <a:pt x="616" y="3542"/>
                </a:lnTo>
                <a:lnTo>
                  <a:pt x="559" y="3488"/>
                </a:lnTo>
                <a:lnTo>
                  <a:pt x="505" y="3434"/>
                </a:lnTo>
                <a:lnTo>
                  <a:pt x="452" y="3379"/>
                </a:lnTo>
                <a:lnTo>
                  <a:pt x="403" y="3323"/>
                </a:lnTo>
                <a:lnTo>
                  <a:pt x="356" y="3266"/>
                </a:lnTo>
                <a:lnTo>
                  <a:pt x="313" y="3207"/>
                </a:lnTo>
                <a:lnTo>
                  <a:pt x="272" y="3150"/>
                </a:lnTo>
                <a:lnTo>
                  <a:pt x="233" y="3090"/>
                </a:lnTo>
                <a:lnTo>
                  <a:pt x="198" y="3032"/>
                </a:lnTo>
                <a:lnTo>
                  <a:pt x="165" y="2972"/>
                </a:lnTo>
                <a:lnTo>
                  <a:pt x="135" y="2912"/>
                </a:lnTo>
                <a:lnTo>
                  <a:pt x="108" y="2850"/>
                </a:lnTo>
                <a:lnTo>
                  <a:pt x="84" y="2790"/>
                </a:lnTo>
                <a:lnTo>
                  <a:pt x="63" y="2728"/>
                </a:lnTo>
                <a:lnTo>
                  <a:pt x="45" y="2665"/>
                </a:lnTo>
                <a:lnTo>
                  <a:pt x="30" y="2604"/>
                </a:lnTo>
                <a:lnTo>
                  <a:pt x="18" y="2542"/>
                </a:lnTo>
                <a:lnTo>
                  <a:pt x="9" y="2479"/>
                </a:lnTo>
                <a:lnTo>
                  <a:pt x="3" y="2417"/>
                </a:lnTo>
                <a:lnTo>
                  <a:pt x="0" y="2354"/>
                </a:lnTo>
                <a:lnTo>
                  <a:pt x="0" y="2291"/>
                </a:lnTo>
                <a:lnTo>
                  <a:pt x="3" y="2228"/>
                </a:lnTo>
                <a:lnTo>
                  <a:pt x="9" y="2166"/>
                </a:lnTo>
                <a:lnTo>
                  <a:pt x="18" y="2103"/>
                </a:lnTo>
                <a:lnTo>
                  <a:pt x="30" y="2042"/>
                </a:lnTo>
                <a:lnTo>
                  <a:pt x="45" y="1980"/>
                </a:lnTo>
                <a:lnTo>
                  <a:pt x="63" y="1917"/>
                </a:lnTo>
                <a:lnTo>
                  <a:pt x="84" y="1855"/>
                </a:lnTo>
                <a:lnTo>
                  <a:pt x="108" y="1795"/>
                </a:lnTo>
                <a:lnTo>
                  <a:pt x="135" y="1734"/>
                </a:lnTo>
                <a:lnTo>
                  <a:pt x="165" y="1674"/>
                </a:lnTo>
                <a:lnTo>
                  <a:pt x="198" y="1614"/>
                </a:lnTo>
                <a:lnTo>
                  <a:pt x="233" y="1555"/>
                </a:lnTo>
                <a:lnTo>
                  <a:pt x="272" y="1495"/>
                </a:lnTo>
                <a:lnTo>
                  <a:pt x="313" y="1438"/>
                </a:lnTo>
                <a:lnTo>
                  <a:pt x="356" y="1379"/>
                </a:lnTo>
                <a:lnTo>
                  <a:pt x="403" y="1322"/>
                </a:lnTo>
                <a:lnTo>
                  <a:pt x="452" y="1267"/>
                </a:lnTo>
                <a:lnTo>
                  <a:pt x="505" y="1211"/>
                </a:lnTo>
                <a:lnTo>
                  <a:pt x="559" y="1157"/>
                </a:lnTo>
                <a:lnTo>
                  <a:pt x="616" y="1103"/>
                </a:lnTo>
                <a:lnTo>
                  <a:pt x="676" y="1050"/>
                </a:lnTo>
                <a:lnTo>
                  <a:pt x="738" y="998"/>
                </a:lnTo>
                <a:lnTo>
                  <a:pt x="804" y="947"/>
                </a:lnTo>
                <a:lnTo>
                  <a:pt x="870" y="897"/>
                </a:lnTo>
                <a:lnTo>
                  <a:pt x="940" y="849"/>
                </a:lnTo>
                <a:lnTo>
                  <a:pt x="1011" y="801"/>
                </a:lnTo>
                <a:lnTo>
                  <a:pt x="1086" y="754"/>
                </a:lnTo>
                <a:lnTo>
                  <a:pt x="1163" y="708"/>
                </a:lnTo>
                <a:lnTo>
                  <a:pt x="1241" y="664"/>
                </a:lnTo>
                <a:lnTo>
                  <a:pt x="1322" y="621"/>
                </a:lnTo>
                <a:lnTo>
                  <a:pt x="1405" y="579"/>
                </a:lnTo>
                <a:lnTo>
                  <a:pt x="1489" y="538"/>
                </a:lnTo>
                <a:lnTo>
                  <a:pt x="1576" y="499"/>
                </a:lnTo>
                <a:lnTo>
                  <a:pt x="1664" y="460"/>
                </a:lnTo>
                <a:lnTo>
                  <a:pt x="1755" y="424"/>
                </a:lnTo>
                <a:lnTo>
                  <a:pt x="1846" y="388"/>
                </a:lnTo>
                <a:lnTo>
                  <a:pt x="1939" y="355"/>
                </a:lnTo>
                <a:lnTo>
                  <a:pt x="2035" y="322"/>
                </a:lnTo>
                <a:lnTo>
                  <a:pt x="2132" y="290"/>
                </a:lnTo>
                <a:lnTo>
                  <a:pt x="2231" y="262"/>
                </a:lnTo>
                <a:lnTo>
                  <a:pt x="2330" y="233"/>
                </a:lnTo>
                <a:lnTo>
                  <a:pt x="2430" y="206"/>
                </a:lnTo>
                <a:lnTo>
                  <a:pt x="2533" y="181"/>
                </a:lnTo>
                <a:lnTo>
                  <a:pt x="2636" y="158"/>
                </a:lnTo>
                <a:lnTo>
                  <a:pt x="2740" y="135"/>
                </a:lnTo>
                <a:lnTo>
                  <a:pt x="2846" y="116"/>
                </a:lnTo>
                <a:lnTo>
                  <a:pt x="2952" y="96"/>
                </a:lnTo>
                <a:lnTo>
                  <a:pt x="3060" y="80"/>
                </a:lnTo>
                <a:lnTo>
                  <a:pt x="3168" y="65"/>
                </a:lnTo>
                <a:lnTo>
                  <a:pt x="3276" y="50"/>
                </a:lnTo>
                <a:lnTo>
                  <a:pt x="3386" y="38"/>
                </a:lnTo>
                <a:lnTo>
                  <a:pt x="3495" y="27"/>
                </a:lnTo>
                <a:lnTo>
                  <a:pt x="3605" y="18"/>
                </a:lnTo>
                <a:lnTo>
                  <a:pt x="3716" y="12"/>
                </a:lnTo>
                <a:lnTo>
                  <a:pt x="3827" y="6"/>
                </a:lnTo>
                <a:lnTo>
                  <a:pt x="3938" y="2"/>
                </a:lnTo>
                <a:lnTo>
                  <a:pt x="4050" y="0"/>
                </a:lnTo>
                <a:lnTo>
                  <a:pt x="4162" y="0"/>
                </a:lnTo>
                <a:lnTo>
                  <a:pt x="4273" y="2"/>
                </a:lnTo>
                <a:lnTo>
                  <a:pt x="4385" y="5"/>
                </a:lnTo>
                <a:lnTo>
                  <a:pt x="4496" y="9"/>
                </a:lnTo>
                <a:lnTo>
                  <a:pt x="4607" y="15"/>
                </a:lnTo>
                <a:lnTo>
                  <a:pt x="4716" y="23"/>
                </a:lnTo>
                <a:lnTo>
                  <a:pt x="4828" y="33"/>
                </a:lnTo>
                <a:lnTo>
                  <a:pt x="4937" y="44"/>
                </a:lnTo>
                <a:lnTo>
                  <a:pt x="5045" y="57"/>
                </a:lnTo>
                <a:lnTo>
                  <a:pt x="5154" y="72"/>
                </a:lnTo>
                <a:lnTo>
                  <a:pt x="5262" y="87"/>
                </a:lnTo>
                <a:lnTo>
                  <a:pt x="5368" y="105"/>
                </a:lnTo>
                <a:lnTo>
                  <a:pt x="5475" y="125"/>
                </a:lnTo>
                <a:lnTo>
                  <a:pt x="5579" y="146"/>
                </a:lnTo>
                <a:lnTo>
                  <a:pt x="5684" y="170"/>
                </a:lnTo>
                <a:lnTo>
                  <a:pt x="5786" y="194"/>
                </a:lnTo>
                <a:lnTo>
                  <a:pt x="5888" y="220"/>
                </a:lnTo>
                <a:lnTo>
                  <a:pt x="5987" y="247"/>
                </a:lnTo>
                <a:lnTo>
                  <a:pt x="6086" y="275"/>
                </a:lnTo>
                <a:lnTo>
                  <a:pt x="6184" y="305"/>
                </a:lnTo>
                <a:lnTo>
                  <a:pt x="6280" y="338"/>
                </a:lnTo>
                <a:lnTo>
                  <a:pt x="6375" y="371"/>
                </a:lnTo>
                <a:lnTo>
                  <a:pt x="6468" y="406"/>
                </a:lnTo>
                <a:lnTo>
                  <a:pt x="6558" y="442"/>
                </a:lnTo>
                <a:lnTo>
                  <a:pt x="6648" y="479"/>
                </a:lnTo>
                <a:lnTo>
                  <a:pt x="6735" y="519"/>
                </a:lnTo>
                <a:lnTo>
                  <a:pt x="6821" y="558"/>
                </a:lnTo>
                <a:lnTo>
                  <a:pt x="6905" y="600"/>
                </a:lnTo>
                <a:lnTo>
                  <a:pt x="6986" y="642"/>
                </a:lnTo>
                <a:lnTo>
                  <a:pt x="7066" y="685"/>
                </a:lnTo>
                <a:lnTo>
                  <a:pt x="7144" y="730"/>
                </a:lnTo>
                <a:lnTo>
                  <a:pt x="7219" y="777"/>
                </a:lnTo>
                <a:lnTo>
                  <a:pt x="7292" y="825"/>
                </a:lnTo>
                <a:lnTo>
                  <a:pt x="7363" y="873"/>
                </a:lnTo>
                <a:lnTo>
                  <a:pt x="7431" y="923"/>
                </a:lnTo>
                <a:lnTo>
                  <a:pt x="7497" y="972"/>
                </a:lnTo>
                <a:lnTo>
                  <a:pt x="7561" y="1025"/>
                </a:lnTo>
                <a:lnTo>
                  <a:pt x="7621" y="1076"/>
                </a:lnTo>
                <a:lnTo>
                  <a:pt x="7680" y="1130"/>
                </a:lnTo>
                <a:lnTo>
                  <a:pt x="7736" y="1184"/>
                </a:lnTo>
                <a:lnTo>
                  <a:pt x="7790" y="1240"/>
                </a:lnTo>
                <a:lnTo>
                  <a:pt x="7841" y="1295"/>
                </a:lnTo>
                <a:lnTo>
                  <a:pt x="7889" y="1351"/>
                </a:lnTo>
                <a:lnTo>
                  <a:pt x="7934" y="1408"/>
                </a:lnTo>
                <a:lnTo>
                  <a:pt x="7976" y="1466"/>
                </a:lnTo>
                <a:lnTo>
                  <a:pt x="8015" y="1525"/>
                </a:lnTo>
                <a:lnTo>
                  <a:pt x="8052" y="1584"/>
                </a:lnTo>
                <a:lnTo>
                  <a:pt x="8087" y="1644"/>
                </a:lnTo>
                <a:lnTo>
                  <a:pt x="8117" y="1704"/>
                </a:lnTo>
                <a:lnTo>
                  <a:pt x="8146" y="1764"/>
                </a:lnTo>
                <a:lnTo>
                  <a:pt x="8171" y="1825"/>
                </a:lnTo>
                <a:lnTo>
                  <a:pt x="8194" y="1887"/>
                </a:lnTo>
                <a:lnTo>
                  <a:pt x="8213" y="1949"/>
                </a:lnTo>
                <a:lnTo>
                  <a:pt x="8230" y="2010"/>
                </a:lnTo>
                <a:lnTo>
                  <a:pt x="8243" y="2073"/>
                </a:lnTo>
                <a:lnTo>
                  <a:pt x="8254" y="2135"/>
                </a:lnTo>
                <a:lnTo>
                  <a:pt x="8261" y="2198"/>
                </a:lnTo>
                <a:lnTo>
                  <a:pt x="8266" y="2260"/>
                </a:lnTo>
                <a:lnTo>
                  <a:pt x="8267" y="2323"/>
                </a:lnTo>
              </a:path>
            </a:pathLst>
          </a:custGeom>
          <a:noFill/>
          <a:ln w="65088">
            <a:solidFill>
              <a:srgbClr val="C0C0C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74" name="Line 20"/>
          <p:cNvSpPr>
            <a:spLocks noChangeShapeType="1"/>
          </p:cNvSpPr>
          <p:nvPr/>
        </p:nvSpPr>
        <p:spPr bwMode="auto">
          <a:xfrm>
            <a:off x="1333500" y="3889375"/>
            <a:ext cx="77788" cy="160338"/>
          </a:xfrm>
          <a:prstGeom prst="line">
            <a:avLst/>
          </a:prstGeom>
          <a:noFill/>
          <a:ln w="12700">
            <a:solidFill>
              <a:srgbClr val="C0C0C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75" name="Freeform 21"/>
          <p:cNvSpPr>
            <a:spLocks/>
          </p:cNvSpPr>
          <p:nvPr/>
        </p:nvSpPr>
        <p:spPr bwMode="auto">
          <a:xfrm>
            <a:off x="1439863" y="4008438"/>
            <a:ext cx="6124575" cy="111125"/>
          </a:xfrm>
          <a:custGeom>
            <a:avLst/>
            <a:gdLst>
              <a:gd name="T0" fmla="*/ 2147483647 w 7715"/>
              <a:gd name="T1" fmla="*/ 2147483647 h 141"/>
              <a:gd name="T2" fmla="*/ 2147483647 w 7715"/>
              <a:gd name="T3" fmla="*/ 2147483647 h 141"/>
              <a:gd name="T4" fmla="*/ 2147483647 w 7715"/>
              <a:gd name="T5" fmla="*/ 2147483647 h 141"/>
              <a:gd name="T6" fmla="*/ 2147483647 w 7715"/>
              <a:gd name="T7" fmla="*/ 2147483647 h 141"/>
              <a:gd name="T8" fmla="*/ 2147483647 w 7715"/>
              <a:gd name="T9" fmla="*/ 2147483647 h 141"/>
              <a:gd name="T10" fmla="*/ 2147483647 w 7715"/>
              <a:gd name="T11" fmla="*/ 2147483647 h 141"/>
              <a:gd name="T12" fmla="*/ 2147483647 w 7715"/>
              <a:gd name="T13" fmla="*/ 2147483647 h 141"/>
              <a:gd name="T14" fmla="*/ 2147483647 w 7715"/>
              <a:gd name="T15" fmla="*/ 2147483647 h 141"/>
              <a:gd name="T16" fmla="*/ 2147483647 w 7715"/>
              <a:gd name="T17" fmla="*/ 2147483647 h 141"/>
              <a:gd name="T18" fmla="*/ 2147483647 w 7715"/>
              <a:gd name="T19" fmla="*/ 2147483647 h 141"/>
              <a:gd name="T20" fmla="*/ 2147483647 w 7715"/>
              <a:gd name="T21" fmla="*/ 2147483647 h 141"/>
              <a:gd name="T22" fmla="*/ 2147483647 w 7715"/>
              <a:gd name="T23" fmla="*/ 2147483647 h 141"/>
              <a:gd name="T24" fmla="*/ 2147483647 w 7715"/>
              <a:gd name="T25" fmla="*/ 2147483647 h 141"/>
              <a:gd name="T26" fmla="*/ 2147483647 w 7715"/>
              <a:gd name="T27" fmla="*/ 2147483647 h 141"/>
              <a:gd name="T28" fmla="*/ 2147483647 w 7715"/>
              <a:gd name="T29" fmla="*/ 2147483647 h 141"/>
              <a:gd name="T30" fmla="*/ 2147483647 w 7715"/>
              <a:gd name="T31" fmla="*/ 2147483647 h 141"/>
              <a:gd name="T32" fmla="*/ 2147483647 w 7715"/>
              <a:gd name="T33" fmla="*/ 2147483647 h 141"/>
              <a:gd name="T34" fmla="*/ 2147483647 w 7715"/>
              <a:gd name="T35" fmla="*/ 2147483647 h 141"/>
              <a:gd name="T36" fmla="*/ 2147483647 w 7715"/>
              <a:gd name="T37" fmla="*/ 2147483647 h 141"/>
              <a:gd name="T38" fmla="*/ 2147483647 w 7715"/>
              <a:gd name="T39" fmla="*/ 2147483647 h 141"/>
              <a:gd name="T40" fmla="*/ 2147483647 w 7715"/>
              <a:gd name="T41" fmla="*/ 2147483647 h 141"/>
              <a:gd name="T42" fmla="*/ 2147483647 w 7715"/>
              <a:gd name="T43" fmla="*/ 2147483647 h 141"/>
              <a:gd name="T44" fmla="*/ 2147483647 w 7715"/>
              <a:gd name="T45" fmla="*/ 2147483647 h 141"/>
              <a:gd name="T46" fmla="*/ 2147483647 w 7715"/>
              <a:gd name="T47" fmla="*/ 2147483647 h 141"/>
              <a:gd name="T48" fmla="*/ 2147483647 w 7715"/>
              <a:gd name="T49" fmla="*/ 2147483647 h 141"/>
              <a:gd name="T50" fmla="*/ 2147483647 w 7715"/>
              <a:gd name="T51" fmla="*/ 2147483647 h 141"/>
              <a:gd name="T52" fmla="*/ 2147483647 w 7715"/>
              <a:gd name="T53" fmla="*/ 2147483647 h 141"/>
              <a:gd name="T54" fmla="*/ 2147483647 w 7715"/>
              <a:gd name="T55" fmla="*/ 2147483647 h 141"/>
              <a:gd name="T56" fmla="*/ 2147483647 w 7715"/>
              <a:gd name="T57" fmla="*/ 2147483647 h 141"/>
              <a:gd name="T58" fmla="*/ 2147483647 w 7715"/>
              <a:gd name="T59" fmla="*/ 2147483647 h 141"/>
              <a:gd name="T60" fmla="*/ 2147483647 w 7715"/>
              <a:gd name="T61" fmla="*/ 2147483647 h 141"/>
              <a:gd name="T62" fmla="*/ 2147483647 w 7715"/>
              <a:gd name="T63" fmla="*/ 2147483647 h 141"/>
              <a:gd name="T64" fmla="*/ 2147483647 w 7715"/>
              <a:gd name="T65" fmla="*/ 2147483647 h 141"/>
              <a:gd name="T66" fmla="*/ 2147483647 w 7715"/>
              <a:gd name="T67" fmla="*/ 2147483647 h 141"/>
              <a:gd name="T68" fmla="*/ 2147483647 w 7715"/>
              <a:gd name="T69" fmla="*/ 2147483647 h 141"/>
              <a:gd name="T70" fmla="*/ 2147483647 w 7715"/>
              <a:gd name="T71" fmla="*/ 2147483647 h 141"/>
              <a:gd name="T72" fmla="*/ 2147483647 w 7715"/>
              <a:gd name="T73" fmla="*/ 2147483647 h 141"/>
              <a:gd name="T74" fmla="*/ 2147483647 w 7715"/>
              <a:gd name="T75" fmla="*/ 2147483647 h 141"/>
              <a:gd name="T76" fmla="*/ 2147483647 w 7715"/>
              <a:gd name="T77" fmla="*/ 2147483647 h 141"/>
              <a:gd name="T78" fmla="*/ 2147483647 w 7715"/>
              <a:gd name="T79" fmla="*/ 2147483647 h 141"/>
              <a:gd name="T80" fmla="*/ 2147483647 w 7715"/>
              <a:gd name="T81" fmla="*/ 2147483647 h 141"/>
              <a:gd name="T82" fmla="*/ 2147483647 w 7715"/>
              <a:gd name="T83" fmla="*/ 2147483647 h 141"/>
              <a:gd name="T84" fmla="*/ 2147483647 w 7715"/>
              <a:gd name="T85" fmla="*/ 2147483647 h 141"/>
              <a:gd name="T86" fmla="*/ 2147483647 w 7715"/>
              <a:gd name="T87" fmla="*/ 2147483647 h 141"/>
              <a:gd name="T88" fmla="*/ 2147483647 w 7715"/>
              <a:gd name="T89" fmla="*/ 2147483647 h 141"/>
              <a:gd name="T90" fmla="*/ 2147483647 w 7715"/>
              <a:gd name="T91" fmla="*/ 2147483647 h 141"/>
              <a:gd name="T92" fmla="*/ 2147483647 w 7715"/>
              <a:gd name="T93" fmla="*/ 2147483647 h 141"/>
              <a:gd name="T94" fmla="*/ 2147483647 w 7715"/>
              <a:gd name="T95" fmla="*/ 2147483647 h 141"/>
              <a:gd name="T96" fmla="*/ 2147483647 w 7715"/>
              <a:gd name="T97" fmla="*/ 2147483647 h 141"/>
              <a:gd name="T98" fmla="*/ 2147483647 w 7715"/>
              <a:gd name="T99" fmla="*/ 2147483647 h 141"/>
              <a:gd name="T100" fmla="*/ 2147483647 w 7715"/>
              <a:gd name="T101" fmla="*/ 2147483647 h 141"/>
              <a:gd name="T102" fmla="*/ 2147483647 w 7715"/>
              <a:gd name="T103" fmla="*/ 2147483647 h 141"/>
              <a:gd name="T104" fmla="*/ 2147483647 w 7715"/>
              <a:gd name="T105" fmla="*/ 2147483647 h 141"/>
              <a:gd name="T106" fmla="*/ 2147483647 w 7715"/>
              <a:gd name="T107" fmla="*/ 2147483647 h 141"/>
              <a:gd name="T108" fmla="*/ 2147483647 w 7715"/>
              <a:gd name="T109" fmla="*/ 2147483647 h 1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715" h="141">
                <a:moveTo>
                  <a:pt x="0" y="83"/>
                </a:moveTo>
                <a:lnTo>
                  <a:pt x="9" y="78"/>
                </a:lnTo>
                <a:lnTo>
                  <a:pt x="18" y="74"/>
                </a:lnTo>
                <a:lnTo>
                  <a:pt x="27" y="69"/>
                </a:lnTo>
                <a:lnTo>
                  <a:pt x="36" y="66"/>
                </a:lnTo>
                <a:lnTo>
                  <a:pt x="46" y="63"/>
                </a:lnTo>
                <a:lnTo>
                  <a:pt x="55" y="62"/>
                </a:lnTo>
                <a:lnTo>
                  <a:pt x="64" y="59"/>
                </a:lnTo>
                <a:lnTo>
                  <a:pt x="75" y="59"/>
                </a:lnTo>
                <a:lnTo>
                  <a:pt x="84" y="57"/>
                </a:lnTo>
                <a:lnTo>
                  <a:pt x="99" y="57"/>
                </a:lnTo>
                <a:lnTo>
                  <a:pt x="114" y="59"/>
                </a:lnTo>
                <a:lnTo>
                  <a:pt x="130" y="60"/>
                </a:lnTo>
                <a:lnTo>
                  <a:pt x="147" y="63"/>
                </a:lnTo>
                <a:lnTo>
                  <a:pt x="163" y="66"/>
                </a:lnTo>
                <a:lnTo>
                  <a:pt x="193" y="72"/>
                </a:lnTo>
                <a:lnTo>
                  <a:pt x="226" y="78"/>
                </a:lnTo>
                <a:lnTo>
                  <a:pt x="258" y="86"/>
                </a:lnTo>
                <a:lnTo>
                  <a:pt x="292" y="92"/>
                </a:lnTo>
                <a:lnTo>
                  <a:pt x="325" y="96"/>
                </a:lnTo>
                <a:lnTo>
                  <a:pt x="360" y="99"/>
                </a:lnTo>
                <a:lnTo>
                  <a:pt x="395" y="101"/>
                </a:lnTo>
                <a:lnTo>
                  <a:pt x="429" y="99"/>
                </a:lnTo>
                <a:lnTo>
                  <a:pt x="464" y="99"/>
                </a:lnTo>
                <a:lnTo>
                  <a:pt x="498" y="99"/>
                </a:lnTo>
                <a:lnTo>
                  <a:pt x="539" y="99"/>
                </a:lnTo>
                <a:lnTo>
                  <a:pt x="581" y="99"/>
                </a:lnTo>
                <a:lnTo>
                  <a:pt x="620" y="101"/>
                </a:lnTo>
                <a:lnTo>
                  <a:pt x="660" y="99"/>
                </a:lnTo>
                <a:lnTo>
                  <a:pt x="699" y="98"/>
                </a:lnTo>
                <a:lnTo>
                  <a:pt x="754" y="92"/>
                </a:lnTo>
                <a:lnTo>
                  <a:pt x="808" y="84"/>
                </a:lnTo>
                <a:lnTo>
                  <a:pt x="862" y="77"/>
                </a:lnTo>
                <a:lnTo>
                  <a:pt x="917" y="71"/>
                </a:lnTo>
                <a:lnTo>
                  <a:pt x="958" y="69"/>
                </a:lnTo>
                <a:lnTo>
                  <a:pt x="998" y="68"/>
                </a:lnTo>
                <a:lnTo>
                  <a:pt x="1040" y="69"/>
                </a:lnTo>
                <a:lnTo>
                  <a:pt x="1084" y="69"/>
                </a:lnTo>
                <a:lnTo>
                  <a:pt x="1126" y="71"/>
                </a:lnTo>
                <a:lnTo>
                  <a:pt x="1152" y="72"/>
                </a:lnTo>
                <a:lnTo>
                  <a:pt x="1179" y="74"/>
                </a:lnTo>
                <a:lnTo>
                  <a:pt x="1204" y="74"/>
                </a:lnTo>
                <a:lnTo>
                  <a:pt x="1230" y="77"/>
                </a:lnTo>
                <a:lnTo>
                  <a:pt x="1254" y="80"/>
                </a:lnTo>
                <a:lnTo>
                  <a:pt x="1278" y="84"/>
                </a:lnTo>
                <a:lnTo>
                  <a:pt x="1300" y="92"/>
                </a:lnTo>
                <a:lnTo>
                  <a:pt x="1323" y="99"/>
                </a:lnTo>
                <a:lnTo>
                  <a:pt x="1344" y="108"/>
                </a:lnTo>
                <a:lnTo>
                  <a:pt x="1366" y="116"/>
                </a:lnTo>
                <a:lnTo>
                  <a:pt x="1389" y="122"/>
                </a:lnTo>
                <a:lnTo>
                  <a:pt x="1413" y="126"/>
                </a:lnTo>
                <a:lnTo>
                  <a:pt x="1438" y="129"/>
                </a:lnTo>
                <a:lnTo>
                  <a:pt x="1464" y="131"/>
                </a:lnTo>
                <a:lnTo>
                  <a:pt x="1490" y="131"/>
                </a:lnTo>
                <a:lnTo>
                  <a:pt x="1515" y="131"/>
                </a:lnTo>
                <a:lnTo>
                  <a:pt x="1542" y="132"/>
                </a:lnTo>
                <a:lnTo>
                  <a:pt x="1568" y="134"/>
                </a:lnTo>
                <a:lnTo>
                  <a:pt x="1604" y="135"/>
                </a:lnTo>
                <a:lnTo>
                  <a:pt x="1638" y="137"/>
                </a:lnTo>
                <a:lnTo>
                  <a:pt x="1674" y="140"/>
                </a:lnTo>
                <a:lnTo>
                  <a:pt x="1709" y="141"/>
                </a:lnTo>
                <a:lnTo>
                  <a:pt x="1743" y="141"/>
                </a:lnTo>
                <a:lnTo>
                  <a:pt x="1778" y="140"/>
                </a:lnTo>
                <a:lnTo>
                  <a:pt x="1809" y="137"/>
                </a:lnTo>
                <a:lnTo>
                  <a:pt x="1841" y="132"/>
                </a:lnTo>
                <a:lnTo>
                  <a:pt x="1873" y="126"/>
                </a:lnTo>
                <a:lnTo>
                  <a:pt x="1903" y="119"/>
                </a:lnTo>
                <a:lnTo>
                  <a:pt x="1931" y="110"/>
                </a:lnTo>
                <a:lnTo>
                  <a:pt x="1961" y="101"/>
                </a:lnTo>
                <a:lnTo>
                  <a:pt x="1990" y="90"/>
                </a:lnTo>
                <a:lnTo>
                  <a:pt x="2017" y="80"/>
                </a:lnTo>
                <a:lnTo>
                  <a:pt x="2047" y="66"/>
                </a:lnTo>
                <a:lnTo>
                  <a:pt x="2078" y="54"/>
                </a:lnTo>
                <a:lnTo>
                  <a:pt x="2108" y="42"/>
                </a:lnTo>
                <a:lnTo>
                  <a:pt x="2140" y="30"/>
                </a:lnTo>
                <a:lnTo>
                  <a:pt x="2171" y="20"/>
                </a:lnTo>
                <a:lnTo>
                  <a:pt x="2204" y="12"/>
                </a:lnTo>
                <a:lnTo>
                  <a:pt x="2233" y="6"/>
                </a:lnTo>
                <a:lnTo>
                  <a:pt x="2263" y="3"/>
                </a:lnTo>
                <a:lnTo>
                  <a:pt x="2293" y="2"/>
                </a:lnTo>
                <a:lnTo>
                  <a:pt x="2326" y="0"/>
                </a:lnTo>
                <a:lnTo>
                  <a:pt x="2358" y="0"/>
                </a:lnTo>
                <a:lnTo>
                  <a:pt x="2391" y="2"/>
                </a:lnTo>
                <a:lnTo>
                  <a:pt x="2422" y="2"/>
                </a:lnTo>
                <a:lnTo>
                  <a:pt x="2454" y="2"/>
                </a:lnTo>
                <a:lnTo>
                  <a:pt x="2503" y="3"/>
                </a:lnTo>
                <a:lnTo>
                  <a:pt x="2551" y="3"/>
                </a:lnTo>
                <a:lnTo>
                  <a:pt x="2600" y="5"/>
                </a:lnTo>
                <a:lnTo>
                  <a:pt x="2648" y="8"/>
                </a:lnTo>
                <a:lnTo>
                  <a:pt x="2694" y="12"/>
                </a:lnTo>
                <a:lnTo>
                  <a:pt x="2739" y="18"/>
                </a:lnTo>
                <a:lnTo>
                  <a:pt x="2784" y="27"/>
                </a:lnTo>
                <a:lnTo>
                  <a:pt x="2829" y="35"/>
                </a:lnTo>
                <a:lnTo>
                  <a:pt x="2874" y="44"/>
                </a:lnTo>
                <a:lnTo>
                  <a:pt x="2918" y="53"/>
                </a:lnTo>
                <a:lnTo>
                  <a:pt x="2968" y="62"/>
                </a:lnTo>
                <a:lnTo>
                  <a:pt x="3016" y="68"/>
                </a:lnTo>
                <a:lnTo>
                  <a:pt x="3065" y="74"/>
                </a:lnTo>
                <a:lnTo>
                  <a:pt x="3116" y="78"/>
                </a:lnTo>
                <a:lnTo>
                  <a:pt x="3169" y="83"/>
                </a:lnTo>
                <a:lnTo>
                  <a:pt x="3221" y="86"/>
                </a:lnTo>
                <a:lnTo>
                  <a:pt x="3269" y="87"/>
                </a:lnTo>
                <a:lnTo>
                  <a:pt x="3319" y="89"/>
                </a:lnTo>
                <a:lnTo>
                  <a:pt x="3367" y="89"/>
                </a:lnTo>
                <a:lnTo>
                  <a:pt x="3417" y="87"/>
                </a:lnTo>
                <a:lnTo>
                  <a:pt x="3465" y="86"/>
                </a:lnTo>
                <a:lnTo>
                  <a:pt x="3511" y="81"/>
                </a:lnTo>
                <a:lnTo>
                  <a:pt x="3558" y="75"/>
                </a:lnTo>
                <a:lnTo>
                  <a:pt x="3603" y="68"/>
                </a:lnTo>
                <a:lnTo>
                  <a:pt x="3646" y="59"/>
                </a:lnTo>
                <a:lnTo>
                  <a:pt x="3688" y="48"/>
                </a:lnTo>
                <a:lnTo>
                  <a:pt x="3731" y="38"/>
                </a:lnTo>
                <a:lnTo>
                  <a:pt x="3774" y="27"/>
                </a:lnTo>
                <a:lnTo>
                  <a:pt x="3821" y="18"/>
                </a:lnTo>
                <a:lnTo>
                  <a:pt x="3855" y="14"/>
                </a:lnTo>
                <a:lnTo>
                  <a:pt x="3890" y="11"/>
                </a:lnTo>
                <a:lnTo>
                  <a:pt x="3926" y="9"/>
                </a:lnTo>
                <a:lnTo>
                  <a:pt x="3960" y="8"/>
                </a:lnTo>
                <a:lnTo>
                  <a:pt x="3996" y="8"/>
                </a:lnTo>
                <a:lnTo>
                  <a:pt x="4031" y="11"/>
                </a:lnTo>
                <a:lnTo>
                  <a:pt x="4065" y="14"/>
                </a:lnTo>
                <a:lnTo>
                  <a:pt x="4102" y="18"/>
                </a:lnTo>
                <a:lnTo>
                  <a:pt x="4136" y="26"/>
                </a:lnTo>
                <a:lnTo>
                  <a:pt x="4171" y="33"/>
                </a:lnTo>
                <a:lnTo>
                  <a:pt x="4204" y="42"/>
                </a:lnTo>
                <a:lnTo>
                  <a:pt x="4237" y="51"/>
                </a:lnTo>
                <a:lnTo>
                  <a:pt x="4270" y="62"/>
                </a:lnTo>
                <a:lnTo>
                  <a:pt x="4304" y="71"/>
                </a:lnTo>
                <a:lnTo>
                  <a:pt x="4342" y="80"/>
                </a:lnTo>
                <a:lnTo>
                  <a:pt x="4379" y="87"/>
                </a:lnTo>
                <a:lnTo>
                  <a:pt x="4417" y="93"/>
                </a:lnTo>
                <a:lnTo>
                  <a:pt x="4456" y="99"/>
                </a:lnTo>
                <a:lnTo>
                  <a:pt x="4497" y="102"/>
                </a:lnTo>
                <a:lnTo>
                  <a:pt x="4539" y="104"/>
                </a:lnTo>
                <a:lnTo>
                  <a:pt x="4581" y="104"/>
                </a:lnTo>
                <a:lnTo>
                  <a:pt x="4623" y="104"/>
                </a:lnTo>
                <a:lnTo>
                  <a:pt x="4665" y="102"/>
                </a:lnTo>
                <a:lnTo>
                  <a:pt x="4705" y="99"/>
                </a:lnTo>
                <a:lnTo>
                  <a:pt x="4746" y="95"/>
                </a:lnTo>
                <a:lnTo>
                  <a:pt x="4801" y="89"/>
                </a:lnTo>
                <a:lnTo>
                  <a:pt x="4857" y="81"/>
                </a:lnTo>
                <a:lnTo>
                  <a:pt x="4911" y="74"/>
                </a:lnTo>
                <a:lnTo>
                  <a:pt x="4965" y="66"/>
                </a:lnTo>
                <a:lnTo>
                  <a:pt x="5012" y="60"/>
                </a:lnTo>
                <a:lnTo>
                  <a:pt x="5060" y="57"/>
                </a:lnTo>
                <a:lnTo>
                  <a:pt x="5111" y="54"/>
                </a:lnTo>
                <a:lnTo>
                  <a:pt x="5160" y="51"/>
                </a:lnTo>
                <a:lnTo>
                  <a:pt x="5210" y="48"/>
                </a:lnTo>
                <a:lnTo>
                  <a:pt x="5275" y="47"/>
                </a:lnTo>
                <a:lnTo>
                  <a:pt x="5339" y="45"/>
                </a:lnTo>
                <a:lnTo>
                  <a:pt x="5404" y="44"/>
                </a:lnTo>
                <a:lnTo>
                  <a:pt x="5429" y="42"/>
                </a:lnTo>
                <a:lnTo>
                  <a:pt x="5455" y="42"/>
                </a:lnTo>
                <a:lnTo>
                  <a:pt x="5480" y="42"/>
                </a:lnTo>
                <a:lnTo>
                  <a:pt x="5507" y="41"/>
                </a:lnTo>
                <a:lnTo>
                  <a:pt x="5533" y="42"/>
                </a:lnTo>
                <a:lnTo>
                  <a:pt x="5557" y="44"/>
                </a:lnTo>
                <a:lnTo>
                  <a:pt x="5581" y="47"/>
                </a:lnTo>
                <a:lnTo>
                  <a:pt x="5604" y="51"/>
                </a:lnTo>
                <a:lnTo>
                  <a:pt x="5626" y="59"/>
                </a:lnTo>
                <a:lnTo>
                  <a:pt x="5649" y="68"/>
                </a:lnTo>
                <a:lnTo>
                  <a:pt x="5668" y="78"/>
                </a:lnTo>
                <a:lnTo>
                  <a:pt x="5689" y="87"/>
                </a:lnTo>
                <a:lnTo>
                  <a:pt x="5712" y="96"/>
                </a:lnTo>
                <a:lnTo>
                  <a:pt x="5739" y="102"/>
                </a:lnTo>
                <a:lnTo>
                  <a:pt x="5769" y="107"/>
                </a:lnTo>
                <a:lnTo>
                  <a:pt x="5799" y="110"/>
                </a:lnTo>
                <a:lnTo>
                  <a:pt x="5830" y="111"/>
                </a:lnTo>
                <a:lnTo>
                  <a:pt x="5860" y="113"/>
                </a:lnTo>
                <a:lnTo>
                  <a:pt x="5892" y="113"/>
                </a:lnTo>
                <a:lnTo>
                  <a:pt x="5923" y="114"/>
                </a:lnTo>
                <a:lnTo>
                  <a:pt x="5957" y="114"/>
                </a:lnTo>
                <a:lnTo>
                  <a:pt x="5988" y="114"/>
                </a:lnTo>
                <a:lnTo>
                  <a:pt x="6084" y="114"/>
                </a:lnTo>
                <a:lnTo>
                  <a:pt x="6180" y="114"/>
                </a:lnTo>
                <a:lnTo>
                  <a:pt x="6278" y="114"/>
                </a:lnTo>
                <a:lnTo>
                  <a:pt x="6315" y="114"/>
                </a:lnTo>
                <a:lnTo>
                  <a:pt x="6352" y="114"/>
                </a:lnTo>
                <a:lnTo>
                  <a:pt x="6389" y="114"/>
                </a:lnTo>
                <a:lnTo>
                  <a:pt x="6427" y="116"/>
                </a:lnTo>
                <a:lnTo>
                  <a:pt x="6463" y="116"/>
                </a:lnTo>
                <a:lnTo>
                  <a:pt x="6500" y="116"/>
                </a:lnTo>
                <a:lnTo>
                  <a:pt x="6535" y="114"/>
                </a:lnTo>
                <a:lnTo>
                  <a:pt x="6569" y="110"/>
                </a:lnTo>
                <a:lnTo>
                  <a:pt x="6596" y="104"/>
                </a:lnTo>
                <a:lnTo>
                  <a:pt x="6623" y="96"/>
                </a:lnTo>
                <a:lnTo>
                  <a:pt x="6649" y="87"/>
                </a:lnTo>
                <a:lnTo>
                  <a:pt x="6676" y="81"/>
                </a:lnTo>
                <a:lnTo>
                  <a:pt x="6703" y="75"/>
                </a:lnTo>
                <a:lnTo>
                  <a:pt x="6733" y="72"/>
                </a:lnTo>
                <a:lnTo>
                  <a:pt x="6765" y="72"/>
                </a:lnTo>
                <a:lnTo>
                  <a:pt x="6796" y="72"/>
                </a:lnTo>
                <a:lnTo>
                  <a:pt x="6826" y="72"/>
                </a:lnTo>
                <a:lnTo>
                  <a:pt x="6856" y="72"/>
                </a:lnTo>
                <a:lnTo>
                  <a:pt x="6885" y="69"/>
                </a:lnTo>
                <a:lnTo>
                  <a:pt x="6919" y="65"/>
                </a:lnTo>
                <a:lnTo>
                  <a:pt x="6952" y="59"/>
                </a:lnTo>
                <a:lnTo>
                  <a:pt x="6984" y="53"/>
                </a:lnTo>
                <a:lnTo>
                  <a:pt x="7017" y="48"/>
                </a:lnTo>
                <a:lnTo>
                  <a:pt x="7050" y="44"/>
                </a:lnTo>
                <a:lnTo>
                  <a:pt x="7088" y="42"/>
                </a:lnTo>
                <a:lnTo>
                  <a:pt x="7127" y="45"/>
                </a:lnTo>
                <a:lnTo>
                  <a:pt x="7167" y="48"/>
                </a:lnTo>
                <a:lnTo>
                  <a:pt x="7208" y="53"/>
                </a:lnTo>
                <a:lnTo>
                  <a:pt x="7248" y="57"/>
                </a:lnTo>
                <a:lnTo>
                  <a:pt x="7290" y="59"/>
                </a:lnTo>
                <a:lnTo>
                  <a:pt x="7331" y="60"/>
                </a:lnTo>
                <a:lnTo>
                  <a:pt x="7379" y="59"/>
                </a:lnTo>
                <a:lnTo>
                  <a:pt x="7428" y="57"/>
                </a:lnTo>
                <a:lnTo>
                  <a:pt x="7477" y="56"/>
                </a:lnTo>
                <a:lnTo>
                  <a:pt x="7525" y="54"/>
                </a:lnTo>
                <a:lnTo>
                  <a:pt x="7561" y="54"/>
                </a:lnTo>
                <a:lnTo>
                  <a:pt x="7595" y="54"/>
                </a:lnTo>
                <a:lnTo>
                  <a:pt x="7631" y="56"/>
                </a:lnTo>
                <a:lnTo>
                  <a:pt x="7667" y="57"/>
                </a:lnTo>
                <a:lnTo>
                  <a:pt x="7675" y="59"/>
                </a:lnTo>
                <a:lnTo>
                  <a:pt x="7682" y="59"/>
                </a:lnTo>
                <a:lnTo>
                  <a:pt x="7691" y="60"/>
                </a:lnTo>
                <a:lnTo>
                  <a:pt x="7699" y="60"/>
                </a:lnTo>
                <a:lnTo>
                  <a:pt x="7706" y="62"/>
                </a:lnTo>
                <a:lnTo>
                  <a:pt x="7715" y="63"/>
                </a:lnTo>
              </a:path>
            </a:pathLst>
          </a:custGeom>
          <a:noFill/>
          <a:ln w="12700">
            <a:solidFill>
              <a:srgbClr val="74DAF8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2"/>
          <p:cNvSpPr>
            <a:spLocks/>
          </p:cNvSpPr>
          <p:nvPr/>
        </p:nvSpPr>
        <p:spPr bwMode="auto">
          <a:xfrm>
            <a:off x="2501900" y="2952750"/>
            <a:ext cx="1766888" cy="273050"/>
          </a:xfrm>
          <a:custGeom>
            <a:avLst/>
            <a:gdLst>
              <a:gd name="T0" fmla="*/ 0 w 3337"/>
              <a:gd name="T1" fmla="*/ 2147483647 h 518"/>
              <a:gd name="T2" fmla="*/ 2147483647 w 3337"/>
              <a:gd name="T3" fmla="*/ 2147483647 h 518"/>
              <a:gd name="T4" fmla="*/ 2147483647 w 3337"/>
              <a:gd name="T5" fmla="*/ 0 h 518"/>
              <a:gd name="T6" fmla="*/ 2147483647 w 3337"/>
              <a:gd name="T7" fmla="*/ 2147483647 h 518"/>
              <a:gd name="T8" fmla="*/ 0 w 3337"/>
              <a:gd name="T9" fmla="*/ 2147483647 h 5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37" h="518">
                <a:moveTo>
                  <a:pt x="0" y="518"/>
                </a:moveTo>
                <a:lnTo>
                  <a:pt x="3337" y="518"/>
                </a:lnTo>
                <a:lnTo>
                  <a:pt x="3337" y="0"/>
                </a:lnTo>
                <a:lnTo>
                  <a:pt x="921" y="85"/>
                </a:lnTo>
                <a:lnTo>
                  <a:pt x="0" y="518"/>
                </a:lnTo>
                <a:close/>
              </a:path>
            </a:pathLst>
          </a:custGeom>
          <a:solidFill>
            <a:srgbClr val="E1DB8A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395" name="Line 3"/>
          <p:cNvSpPr>
            <a:spLocks noChangeShapeType="1"/>
          </p:cNvSpPr>
          <p:nvPr/>
        </p:nvSpPr>
        <p:spPr bwMode="auto">
          <a:xfrm flipV="1">
            <a:off x="2501900" y="2997200"/>
            <a:ext cx="487363" cy="228600"/>
          </a:xfrm>
          <a:prstGeom prst="line">
            <a:avLst/>
          </a:prstGeom>
          <a:noFill/>
          <a:ln w="349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396" name="Line 4"/>
          <p:cNvSpPr>
            <a:spLocks noChangeShapeType="1"/>
          </p:cNvSpPr>
          <p:nvPr/>
        </p:nvSpPr>
        <p:spPr bwMode="auto">
          <a:xfrm flipV="1">
            <a:off x="2989263" y="2952750"/>
            <a:ext cx="1279525" cy="44450"/>
          </a:xfrm>
          <a:prstGeom prst="line">
            <a:avLst/>
          </a:prstGeom>
          <a:noFill/>
          <a:ln w="349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397" name="Freeform 5"/>
          <p:cNvSpPr>
            <a:spLocks/>
          </p:cNvSpPr>
          <p:nvPr/>
        </p:nvSpPr>
        <p:spPr bwMode="auto">
          <a:xfrm>
            <a:off x="4268788" y="2952750"/>
            <a:ext cx="1930400" cy="273050"/>
          </a:xfrm>
          <a:custGeom>
            <a:avLst/>
            <a:gdLst>
              <a:gd name="T0" fmla="*/ 0 w 3648"/>
              <a:gd name="T1" fmla="*/ 0 h 518"/>
              <a:gd name="T2" fmla="*/ 2147483647 w 3648"/>
              <a:gd name="T3" fmla="*/ 2147483647 h 518"/>
              <a:gd name="T4" fmla="*/ 2147483647 w 3648"/>
              <a:gd name="T5" fmla="*/ 2147483647 h 518"/>
              <a:gd name="T6" fmla="*/ 0 w 3648"/>
              <a:gd name="T7" fmla="*/ 2147483647 h 518"/>
              <a:gd name="T8" fmla="*/ 0 w 3648"/>
              <a:gd name="T9" fmla="*/ 0 h 5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48" h="518">
                <a:moveTo>
                  <a:pt x="0" y="0"/>
                </a:moveTo>
                <a:lnTo>
                  <a:pt x="2416" y="85"/>
                </a:lnTo>
                <a:lnTo>
                  <a:pt x="3648" y="518"/>
                </a:lnTo>
                <a:lnTo>
                  <a:pt x="0" y="518"/>
                </a:lnTo>
                <a:lnTo>
                  <a:pt x="0" y="0"/>
                </a:lnTo>
                <a:close/>
              </a:path>
            </a:pathLst>
          </a:custGeom>
          <a:solidFill>
            <a:srgbClr val="E1DB8A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398" name="Line 6"/>
          <p:cNvSpPr>
            <a:spLocks noChangeShapeType="1"/>
          </p:cNvSpPr>
          <p:nvPr/>
        </p:nvSpPr>
        <p:spPr bwMode="auto">
          <a:xfrm>
            <a:off x="5546725" y="2997200"/>
            <a:ext cx="652463" cy="228600"/>
          </a:xfrm>
          <a:prstGeom prst="line">
            <a:avLst/>
          </a:prstGeom>
          <a:noFill/>
          <a:ln w="349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399" name="Freeform 7"/>
          <p:cNvSpPr>
            <a:spLocks/>
          </p:cNvSpPr>
          <p:nvPr/>
        </p:nvSpPr>
        <p:spPr bwMode="auto">
          <a:xfrm>
            <a:off x="4268788" y="3225800"/>
            <a:ext cx="2547937" cy="430213"/>
          </a:xfrm>
          <a:custGeom>
            <a:avLst/>
            <a:gdLst>
              <a:gd name="T0" fmla="*/ 2147483647 w 4815"/>
              <a:gd name="T1" fmla="*/ 2147483647 h 813"/>
              <a:gd name="T2" fmla="*/ 2147483647 w 4815"/>
              <a:gd name="T3" fmla="*/ 2147483647 h 813"/>
              <a:gd name="T4" fmla="*/ 2147483647 w 4815"/>
              <a:gd name="T5" fmla="*/ 0 h 813"/>
              <a:gd name="T6" fmla="*/ 0 w 4815"/>
              <a:gd name="T7" fmla="*/ 0 h 813"/>
              <a:gd name="T8" fmla="*/ 0 w 4815"/>
              <a:gd name="T9" fmla="*/ 2147483647 h 813"/>
              <a:gd name="T10" fmla="*/ 2147483647 w 4815"/>
              <a:gd name="T11" fmla="*/ 2147483647 h 813"/>
              <a:gd name="T12" fmla="*/ 2147483647 w 4815"/>
              <a:gd name="T13" fmla="*/ 2147483647 h 813"/>
              <a:gd name="T14" fmla="*/ 2147483647 w 4815"/>
              <a:gd name="T15" fmla="*/ 2147483647 h 8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15" h="813">
                <a:moveTo>
                  <a:pt x="4518" y="416"/>
                </a:moveTo>
                <a:lnTo>
                  <a:pt x="4284" y="335"/>
                </a:lnTo>
                <a:lnTo>
                  <a:pt x="4284" y="0"/>
                </a:lnTo>
                <a:lnTo>
                  <a:pt x="0" y="0"/>
                </a:lnTo>
                <a:lnTo>
                  <a:pt x="0" y="813"/>
                </a:lnTo>
                <a:lnTo>
                  <a:pt x="4815" y="813"/>
                </a:lnTo>
                <a:lnTo>
                  <a:pt x="4815" y="521"/>
                </a:lnTo>
                <a:lnTo>
                  <a:pt x="4518" y="41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0" name="Rectangle 8"/>
          <p:cNvSpPr>
            <a:spLocks noChangeArrowheads="1"/>
          </p:cNvSpPr>
          <p:nvPr/>
        </p:nvSpPr>
        <p:spPr bwMode="auto">
          <a:xfrm>
            <a:off x="1914525" y="3656013"/>
            <a:ext cx="55563" cy="69850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59401" name="Rectangle 9"/>
          <p:cNvSpPr>
            <a:spLocks noChangeArrowheads="1"/>
          </p:cNvSpPr>
          <p:nvPr/>
        </p:nvSpPr>
        <p:spPr bwMode="auto">
          <a:xfrm>
            <a:off x="6816725" y="3656013"/>
            <a:ext cx="55563" cy="71437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59402" name="Freeform 10"/>
          <p:cNvSpPr>
            <a:spLocks/>
          </p:cNvSpPr>
          <p:nvPr/>
        </p:nvSpPr>
        <p:spPr bwMode="auto">
          <a:xfrm>
            <a:off x="6535738" y="3225800"/>
            <a:ext cx="336550" cy="430213"/>
          </a:xfrm>
          <a:custGeom>
            <a:avLst/>
            <a:gdLst>
              <a:gd name="T0" fmla="*/ 0 w 636"/>
              <a:gd name="T1" fmla="*/ 2147483647 h 813"/>
              <a:gd name="T2" fmla="*/ 0 w 636"/>
              <a:gd name="T3" fmla="*/ 0 h 813"/>
              <a:gd name="T4" fmla="*/ 2147483647 w 636"/>
              <a:gd name="T5" fmla="*/ 0 h 813"/>
              <a:gd name="T6" fmla="*/ 2147483647 w 636"/>
              <a:gd name="T7" fmla="*/ 2147483647 h 813"/>
              <a:gd name="T8" fmla="*/ 2147483647 w 636"/>
              <a:gd name="T9" fmla="*/ 2147483647 h 813"/>
              <a:gd name="T10" fmla="*/ 2147483647 w 636"/>
              <a:gd name="T11" fmla="*/ 2147483647 h 813"/>
              <a:gd name="T12" fmla="*/ 2147483647 w 636"/>
              <a:gd name="T13" fmla="*/ 2147483647 h 813"/>
              <a:gd name="T14" fmla="*/ 2147483647 w 636"/>
              <a:gd name="T15" fmla="*/ 2147483647 h 813"/>
              <a:gd name="T16" fmla="*/ 2147483647 w 636"/>
              <a:gd name="T17" fmla="*/ 2147483647 h 813"/>
              <a:gd name="T18" fmla="*/ 0 w 636"/>
              <a:gd name="T19" fmla="*/ 2147483647 h 8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36" h="813">
                <a:moveTo>
                  <a:pt x="0" y="335"/>
                </a:moveTo>
                <a:lnTo>
                  <a:pt x="0" y="0"/>
                </a:lnTo>
                <a:lnTo>
                  <a:pt x="106" y="0"/>
                </a:lnTo>
                <a:lnTo>
                  <a:pt x="106" y="261"/>
                </a:lnTo>
                <a:lnTo>
                  <a:pt x="636" y="447"/>
                </a:lnTo>
                <a:lnTo>
                  <a:pt x="636" y="813"/>
                </a:lnTo>
                <a:lnTo>
                  <a:pt x="531" y="813"/>
                </a:lnTo>
                <a:lnTo>
                  <a:pt x="531" y="521"/>
                </a:lnTo>
                <a:lnTo>
                  <a:pt x="234" y="416"/>
                </a:lnTo>
                <a:lnTo>
                  <a:pt x="0" y="335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3" name="Line 11"/>
          <p:cNvSpPr>
            <a:spLocks noChangeShapeType="1"/>
          </p:cNvSpPr>
          <p:nvPr/>
        </p:nvSpPr>
        <p:spPr bwMode="auto">
          <a:xfrm>
            <a:off x="6083300" y="3225800"/>
            <a:ext cx="733425" cy="40005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4" name="Line 12"/>
          <p:cNvSpPr>
            <a:spLocks noChangeShapeType="1"/>
          </p:cNvSpPr>
          <p:nvPr/>
        </p:nvSpPr>
        <p:spPr bwMode="auto">
          <a:xfrm>
            <a:off x="5978525" y="3225800"/>
            <a:ext cx="788988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5" name="Line 13"/>
          <p:cNvSpPr>
            <a:spLocks noChangeShapeType="1"/>
          </p:cNvSpPr>
          <p:nvPr/>
        </p:nvSpPr>
        <p:spPr bwMode="auto">
          <a:xfrm>
            <a:off x="5872163" y="3225800"/>
            <a:ext cx="788987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6" name="Line 14"/>
          <p:cNvSpPr>
            <a:spLocks noChangeShapeType="1"/>
          </p:cNvSpPr>
          <p:nvPr/>
        </p:nvSpPr>
        <p:spPr bwMode="auto">
          <a:xfrm>
            <a:off x="5767388" y="3225800"/>
            <a:ext cx="788987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7" name="Line 15"/>
          <p:cNvSpPr>
            <a:spLocks noChangeShapeType="1"/>
          </p:cNvSpPr>
          <p:nvPr/>
        </p:nvSpPr>
        <p:spPr bwMode="auto">
          <a:xfrm>
            <a:off x="5662613" y="3225800"/>
            <a:ext cx="788987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8" name="Line 16"/>
          <p:cNvSpPr>
            <a:spLocks noChangeShapeType="1"/>
          </p:cNvSpPr>
          <p:nvPr/>
        </p:nvSpPr>
        <p:spPr bwMode="auto">
          <a:xfrm>
            <a:off x="5556250" y="3225800"/>
            <a:ext cx="790575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09" name="Line 17"/>
          <p:cNvSpPr>
            <a:spLocks noChangeShapeType="1"/>
          </p:cNvSpPr>
          <p:nvPr/>
        </p:nvSpPr>
        <p:spPr bwMode="auto">
          <a:xfrm>
            <a:off x="5451475" y="3225800"/>
            <a:ext cx="788988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0" name="Line 18"/>
          <p:cNvSpPr>
            <a:spLocks noChangeShapeType="1"/>
          </p:cNvSpPr>
          <p:nvPr/>
        </p:nvSpPr>
        <p:spPr bwMode="auto">
          <a:xfrm>
            <a:off x="5346700" y="3225800"/>
            <a:ext cx="788988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1" name="Freeform 19"/>
          <p:cNvSpPr>
            <a:spLocks/>
          </p:cNvSpPr>
          <p:nvPr/>
        </p:nvSpPr>
        <p:spPr bwMode="auto">
          <a:xfrm>
            <a:off x="2490788" y="3225800"/>
            <a:ext cx="1778000" cy="430213"/>
          </a:xfrm>
          <a:custGeom>
            <a:avLst/>
            <a:gdLst>
              <a:gd name="T0" fmla="*/ 2147483647 w 3359"/>
              <a:gd name="T1" fmla="*/ 0 h 813"/>
              <a:gd name="T2" fmla="*/ 2147483647 w 3359"/>
              <a:gd name="T3" fmla="*/ 0 h 813"/>
              <a:gd name="T4" fmla="*/ 2147483647 w 3359"/>
              <a:gd name="T5" fmla="*/ 2147483647 h 813"/>
              <a:gd name="T6" fmla="*/ 0 w 3359"/>
              <a:gd name="T7" fmla="*/ 2147483647 h 813"/>
              <a:gd name="T8" fmla="*/ 2147483647 w 3359"/>
              <a:gd name="T9" fmla="*/ 0 h 8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59" h="813">
                <a:moveTo>
                  <a:pt x="1573" y="0"/>
                </a:moveTo>
                <a:lnTo>
                  <a:pt x="3359" y="0"/>
                </a:lnTo>
                <a:lnTo>
                  <a:pt x="3359" y="813"/>
                </a:lnTo>
                <a:lnTo>
                  <a:pt x="0" y="813"/>
                </a:lnTo>
                <a:lnTo>
                  <a:pt x="157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2" name="Freeform 20"/>
          <p:cNvSpPr>
            <a:spLocks/>
          </p:cNvSpPr>
          <p:nvPr/>
        </p:nvSpPr>
        <p:spPr bwMode="auto">
          <a:xfrm>
            <a:off x="1970088" y="3225800"/>
            <a:ext cx="1352550" cy="430213"/>
          </a:xfrm>
          <a:custGeom>
            <a:avLst/>
            <a:gdLst>
              <a:gd name="T0" fmla="*/ 2147483647 w 2557"/>
              <a:gd name="T1" fmla="*/ 0 h 813"/>
              <a:gd name="T2" fmla="*/ 2147483647 w 2557"/>
              <a:gd name="T3" fmla="*/ 0 h 813"/>
              <a:gd name="T4" fmla="*/ 2147483647 w 2557"/>
              <a:gd name="T5" fmla="*/ 2147483647 h 813"/>
              <a:gd name="T6" fmla="*/ 0 w 2557"/>
              <a:gd name="T7" fmla="*/ 2147483647 h 813"/>
              <a:gd name="T8" fmla="*/ 0 w 2557"/>
              <a:gd name="T9" fmla="*/ 2147483647 h 813"/>
              <a:gd name="T10" fmla="*/ 2147483647 w 2557"/>
              <a:gd name="T11" fmla="*/ 2147483647 h 813"/>
              <a:gd name="T12" fmla="*/ 2147483647 w 2557"/>
              <a:gd name="T13" fmla="*/ 0 h 813"/>
              <a:gd name="T14" fmla="*/ 2147483647 w 2557"/>
              <a:gd name="T15" fmla="*/ 0 h 81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57" h="813">
                <a:moveTo>
                  <a:pt x="992" y="0"/>
                </a:moveTo>
                <a:lnTo>
                  <a:pt x="2557" y="0"/>
                </a:lnTo>
                <a:lnTo>
                  <a:pt x="984" y="813"/>
                </a:lnTo>
                <a:lnTo>
                  <a:pt x="0" y="813"/>
                </a:lnTo>
                <a:lnTo>
                  <a:pt x="0" y="583"/>
                </a:lnTo>
                <a:lnTo>
                  <a:pt x="615" y="298"/>
                </a:lnTo>
                <a:lnTo>
                  <a:pt x="615" y="0"/>
                </a:lnTo>
                <a:lnTo>
                  <a:pt x="99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3" name="Freeform 21"/>
          <p:cNvSpPr>
            <a:spLocks/>
          </p:cNvSpPr>
          <p:nvPr/>
        </p:nvSpPr>
        <p:spPr bwMode="auto">
          <a:xfrm>
            <a:off x="1914525" y="3225800"/>
            <a:ext cx="381000" cy="430213"/>
          </a:xfrm>
          <a:custGeom>
            <a:avLst/>
            <a:gdLst>
              <a:gd name="T0" fmla="*/ 2147483647 w 720"/>
              <a:gd name="T1" fmla="*/ 0 h 813"/>
              <a:gd name="T2" fmla="*/ 2147483647 w 720"/>
              <a:gd name="T3" fmla="*/ 2147483647 h 813"/>
              <a:gd name="T4" fmla="*/ 2147483647 w 720"/>
              <a:gd name="T5" fmla="*/ 2147483647 h 813"/>
              <a:gd name="T6" fmla="*/ 2147483647 w 720"/>
              <a:gd name="T7" fmla="*/ 2147483647 h 813"/>
              <a:gd name="T8" fmla="*/ 0 w 720"/>
              <a:gd name="T9" fmla="*/ 2147483647 h 813"/>
              <a:gd name="T10" fmla="*/ 0 w 720"/>
              <a:gd name="T11" fmla="*/ 2147483647 h 813"/>
              <a:gd name="T12" fmla="*/ 2147483647 w 720"/>
              <a:gd name="T13" fmla="*/ 2147483647 h 813"/>
              <a:gd name="T14" fmla="*/ 2147483647 w 720"/>
              <a:gd name="T15" fmla="*/ 2147483647 h 813"/>
              <a:gd name="T16" fmla="*/ 2147483647 w 720"/>
              <a:gd name="T17" fmla="*/ 2147483647 h 813"/>
              <a:gd name="T18" fmla="*/ 2147483647 w 720"/>
              <a:gd name="T19" fmla="*/ 2147483647 h 813"/>
              <a:gd name="T20" fmla="*/ 2147483647 w 720"/>
              <a:gd name="T21" fmla="*/ 2147483647 h 813"/>
              <a:gd name="T22" fmla="*/ 2147483647 w 720"/>
              <a:gd name="T23" fmla="*/ 2147483647 h 813"/>
              <a:gd name="T24" fmla="*/ 2147483647 w 720"/>
              <a:gd name="T25" fmla="*/ 2147483647 h 813"/>
              <a:gd name="T26" fmla="*/ 2147483647 w 720"/>
              <a:gd name="T27" fmla="*/ 2147483647 h 813"/>
              <a:gd name="T28" fmla="*/ 2147483647 w 720"/>
              <a:gd name="T29" fmla="*/ 2147483647 h 813"/>
              <a:gd name="T30" fmla="*/ 2147483647 w 720"/>
              <a:gd name="T31" fmla="*/ 2147483647 h 813"/>
              <a:gd name="T32" fmla="*/ 2147483647 w 720"/>
              <a:gd name="T33" fmla="*/ 2147483647 h 813"/>
              <a:gd name="T34" fmla="*/ 2147483647 w 720"/>
              <a:gd name="T35" fmla="*/ 2147483647 h 813"/>
              <a:gd name="T36" fmla="*/ 2147483647 w 720"/>
              <a:gd name="T37" fmla="*/ 2147483647 h 813"/>
              <a:gd name="T38" fmla="*/ 2147483647 w 720"/>
              <a:gd name="T39" fmla="*/ 2147483647 h 813"/>
              <a:gd name="T40" fmla="*/ 2147483647 w 720"/>
              <a:gd name="T41" fmla="*/ 2147483647 h 813"/>
              <a:gd name="T42" fmla="*/ 2147483647 w 720"/>
              <a:gd name="T43" fmla="*/ 2147483647 h 813"/>
              <a:gd name="T44" fmla="*/ 2147483647 w 720"/>
              <a:gd name="T45" fmla="*/ 2147483647 h 813"/>
              <a:gd name="T46" fmla="*/ 2147483647 w 720"/>
              <a:gd name="T47" fmla="*/ 2147483647 h 813"/>
              <a:gd name="T48" fmla="*/ 2147483647 w 720"/>
              <a:gd name="T49" fmla="*/ 2147483647 h 813"/>
              <a:gd name="T50" fmla="*/ 2147483647 w 720"/>
              <a:gd name="T51" fmla="*/ 2147483647 h 813"/>
              <a:gd name="T52" fmla="*/ 2147483647 w 720"/>
              <a:gd name="T53" fmla="*/ 2147483647 h 813"/>
              <a:gd name="T54" fmla="*/ 2147483647 w 720"/>
              <a:gd name="T55" fmla="*/ 2147483647 h 813"/>
              <a:gd name="T56" fmla="*/ 2147483647 w 720"/>
              <a:gd name="T57" fmla="*/ 2147483647 h 813"/>
              <a:gd name="T58" fmla="*/ 2147483647 w 720"/>
              <a:gd name="T59" fmla="*/ 2147483647 h 813"/>
              <a:gd name="T60" fmla="*/ 2147483647 w 720"/>
              <a:gd name="T61" fmla="*/ 2147483647 h 813"/>
              <a:gd name="T62" fmla="*/ 2147483647 w 720"/>
              <a:gd name="T63" fmla="*/ 2147483647 h 813"/>
              <a:gd name="T64" fmla="*/ 2147483647 w 720"/>
              <a:gd name="T65" fmla="*/ 2147483647 h 813"/>
              <a:gd name="T66" fmla="*/ 2147483647 w 720"/>
              <a:gd name="T67" fmla="*/ 2147483647 h 813"/>
              <a:gd name="T68" fmla="*/ 2147483647 w 720"/>
              <a:gd name="T69" fmla="*/ 2147483647 h 813"/>
              <a:gd name="T70" fmla="*/ 2147483647 w 720"/>
              <a:gd name="T71" fmla="*/ 2147483647 h 813"/>
              <a:gd name="T72" fmla="*/ 2147483647 w 720"/>
              <a:gd name="T73" fmla="*/ 2147483647 h 813"/>
              <a:gd name="T74" fmla="*/ 2147483647 w 720"/>
              <a:gd name="T75" fmla="*/ 2147483647 h 813"/>
              <a:gd name="T76" fmla="*/ 2147483647 w 720"/>
              <a:gd name="T77" fmla="*/ 2147483647 h 813"/>
              <a:gd name="T78" fmla="*/ 2147483647 w 720"/>
              <a:gd name="T79" fmla="*/ 2147483647 h 813"/>
              <a:gd name="T80" fmla="*/ 2147483647 w 720"/>
              <a:gd name="T81" fmla="*/ 2147483647 h 813"/>
              <a:gd name="T82" fmla="*/ 2147483647 w 720"/>
              <a:gd name="T83" fmla="*/ 2147483647 h 813"/>
              <a:gd name="T84" fmla="*/ 2147483647 w 720"/>
              <a:gd name="T85" fmla="*/ 2147483647 h 813"/>
              <a:gd name="T86" fmla="*/ 2147483647 w 720"/>
              <a:gd name="T87" fmla="*/ 2147483647 h 813"/>
              <a:gd name="T88" fmla="*/ 2147483647 w 720"/>
              <a:gd name="T89" fmla="*/ 2147483647 h 813"/>
              <a:gd name="T90" fmla="*/ 2147483647 w 720"/>
              <a:gd name="T91" fmla="*/ 0 h 813"/>
              <a:gd name="T92" fmla="*/ 2147483647 w 720"/>
              <a:gd name="T93" fmla="*/ 0 h 81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20" h="813">
                <a:moveTo>
                  <a:pt x="720" y="0"/>
                </a:moveTo>
                <a:lnTo>
                  <a:pt x="720" y="298"/>
                </a:lnTo>
                <a:lnTo>
                  <a:pt x="105" y="583"/>
                </a:lnTo>
                <a:lnTo>
                  <a:pt x="105" y="813"/>
                </a:lnTo>
                <a:lnTo>
                  <a:pt x="0" y="813"/>
                </a:lnTo>
                <a:lnTo>
                  <a:pt x="0" y="517"/>
                </a:lnTo>
                <a:lnTo>
                  <a:pt x="615" y="232"/>
                </a:lnTo>
                <a:lnTo>
                  <a:pt x="615" y="194"/>
                </a:lnTo>
                <a:lnTo>
                  <a:pt x="616" y="194"/>
                </a:lnTo>
                <a:lnTo>
                  <a:pt x="618" y="194"/>
                </a:lnTo>
                <a:lnTo>
                  <a:pt x="619" y="194"/>
                </a:lnTo>
                <a:lnTo>
                  <a:pt x="620" y="193"/>
                </a:lnTo>
                <a:lnTo>
                  <a:pt x="622" y="193"/>
                </a:lnTo>
                <a:lnTo>
                  <a:pt x="623" y="193"/>
                </a:lnTo>
                <a:lnTo>
                  <a:pt x="624" y="192"/>
                </a:lnTo>
                <a:lnTo>
                  <a:pt x="625" y="191"/>
                </a:lnTo>
                <a:lnTo>
                  <a:pt x="626" y="190"/>
                </a:lnTo>
                <a:lnTo>
                  <a:pt x="627" y="189"/>
                </a:lnTo>
                <a:lnTo>
                  <a:pt x="628" y="187"/>
                </a:lnTo>
                <a:lnTo>
                  <a:pt x="630" y="186"/>
                </a:lnTo>
                <a:lnTo>
                  <a:pt x="630" y="184"/>
                </a:lnTo>
                <a:lnTo>
                  <a:pt x="630" y="182"/>
                </a:lnTo>
                <a:lnTo>
                  <a:pt x="630" y="179"/>
                </a:lnTo>
                <a:lnTo>
                  <a:pt x="630" y="177"/>
                </a:lnTo>
                <a:lnTo>
                  <a:pt x="630" y="176"/>
                </a:lnTo>
                <a:lnTo>
                  <a:pt x="630" y="174"/>
                </a:lnTo>
                <a:lnTo>
                  <a:pt x="628" y="173"/>
                </a:lnTo>
                <a:lnTo>
                  <a:pt x="627" y="171"/>
                </a:lnTo>
                <a:lnTo>
                  <a:pt x="627" y="170"/>
                </a:lnTo>
                <a:lnTo>
                  <a:pt x="626" y="169"/>
                </a:lnTo>
                <a:lnTo>
                  <a:pt x="625" y="168"/>
                </a:lnTo>
                <a:lnTo>
                  <a:pt x="625" y="167"/>
                </a:lnTo>
                <a:lnTo>
                  <a:pt x="624" y="165"/>
                </a:lnTo>
                <a:lnTo>
                  <a:pt x="623" y="163"/>
                </a:lnTo>
                <a:lnTo>
                  <a:pt x="623" y="161"/>
                </a:lnTo>
                <a:lnTo>
                  <a:pt x="622" y="160"/>
                </a:lnTo>
                <a:lnTo>
                  <a:pt x="620" y="158"/>
                </a:lnTo>
                <a:lnTo>
                  <a:pt x="619" y="157"/>
                </a:lnTo>
                <a:lnTo>
                  <a:pt x="619" y="155"/>
                </a:lnTo>
                <a:lnTo>
                  <a:pt x="619" y="154"/>
                </a:lnTo>
                <a:lnTo>
                  <a:pt x="618" y="154"/>
                </a:lnTo>
                <a:lnTo>
                  <a:pt x="618" y="153"/>
                </a:lnTo>
                <a:lnTo>
                  <a:pt x="617" y="153"/>
                </a:lnTo>
                <a:lnTo>
                  <a:pt x="616" y="153"/>
                </a:lnTo>
                <a:lnTo>
                  <a:pt x="615" y="154"/>
                </a:lnTo>
                <a:lnTo>
                  <a:pt x="615" y="0"/>
                </a:lnTo>
                <a:lnTo>
                  <a:pt x="720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4" name="Line 22"/>
          <p:cNvSpPr>
            <a:spLocks noChangeShapeType="1"/>
          </p:cNvSpPr>
          <p:nvPr/>
        </p:nvSpPr>
        <p:spPr bwMode="auto">
          <a:xfrm flipH="1">
            <a:off x="2295525" y="3225800"/>
            <a:ext cx="250825" cy="130175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5" name="Line 23"/>
          <p:cNvSpPr>
            <a:spLocks noChangeShapeType="1"/>
          </p:cNvSpPr>
          <p:nvPr/>
        </p:nvSpPr>
        <p:spPr bwMode="auto">
          <a:xfrm flipH="1">
            <a:off x="1970088" y="3225800"/>
            <a:ext cx="685800" cy="3556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6" name="Line 24"/>
          <p:cNvSpPr>
            <a:spLocks noChangeShapeType="1"/>
          </p:cNvSpPr>
          <p:nvPr/>
        </p:nvSpPr>
        <p:spPr bwMode="auto">
          <a:xfrm flipH="1">
            <a:off x="1970088" y="3225800"/>
            <a:ext cx="795337" cy="41116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7" name="Line 25"/>
          <p:cNvSpPr>
            <a:spLocks noChangeShapeType="1"/>
          </p:cNvSpPr>
          <p:nvPr/>
        </p:nvSpPr>
        <p:spPr bwMode="auto">
          <a:xfrm flipH="1">
            <a:off x="2043113" y="3225800"/>
            <a:ext cx="831850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8" name="Line 26"/>
          <p:cNvSpPr>
            <a:spLocks noChangeShapeType="1"/>
          </p:cNvSpPr>
          <p:nvPr/>
        </p:nvSpPr>
        <p:spPr bwMode="auto">
          <a:xfrm flipH="1">
            <a:off x="2152650" y="3225800"/>
            <a:ext cx="831850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19" name="Line 27"/>
          <p:cNvSpPr>
            <a:spLocks noChangeShapeType="1"/>
          </p:cNvSpPr>
          <p:nvPr/>
        </p:nvSpPr>
        <p:spPr bwMode="auto">
          <a:xfrm flipH="1">
            <a:off x="2262188" y="3225800"/>
            <a:ext cx="831850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0" name="Line 28"/>
          <p:cNvSpPr>
            <a:spLocks noChangeShapeType="1"/>
          </p:cNvSpPr>
          <p:nvPr/>
        </p:nvSpPr>
        <p:spPr bwMode="auto">
          <a:xfrm flipH="1">
            <a:off x="2371725" y="3225800"/>
            <a:ext cx="831850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1" name="Line 29"/>
          <p:cNvSpPr>
            <a:spLocks noChangeShapeType="1"/>
          </p:cNvSpPr>
          <p:nvPr/>
        </p:nvSpPr>
        <p:spPr bwMode="auto">
          <a:xfrm flipH="1">
            <a:off x="2481263" y="3225800"/>
            <a:ext cx="831850" cy="430213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2" name="Line 30"/>
          <p:cNvSpPr>
            <a:spLocks noChangeShapeType="1"/>
          </p:cNvSpPr>
          <p:nvPr/>
        </p:nvSpPr>
        <p:spPr bwMode="auto">
          <a:xfrm>
            <a:off x="2995613" y="368300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3" name="Line 31"/>
          <p:cNvSpPr>
            <a:spLocks noChangeShapeType="1"/>
          </p:cNvSpPr>
          <p:nvPr/>
        </p:nvSpPr>
        <p:spPr bwMode="auto">
          <a:xfrm flipV="1">
            <a:off x="3121025" y="36814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4" name="Line 32"/>
          <p:cNvSpPr>
            <a:spLocks noChangeShapeType="1"/>
          </p:cNvSpPr>
          <p:nvPr/>
        </p:nvSpPr>
        <p:spPr bwMode="auto">
          <a:xfrm flipV="1">
            <a:off x="3251200" y="367665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5" name="Line 33"/>
          <p:cNvSpPr>
            <a:spLocks noChangeShapeType="1"/>
          </p:cNvSpPr>
          <p:nvPr/>
        </p:nvSpPr>
        <p:spPr bwMode="auto">
          <a:xfrm flipV="1">
            <a:off x="3378200" y="36734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6" name="Line 34"/>
          <p:cNvSpPr>
            <a:spLocks noChangeShapeType="1"/>
          </p:cNvSpPr>
          <p:nvPr/>
        </p:nvSpPr>
        <p:spPr bwMode="auto">
          <a:xfrm flipV="1">
            <a:off x="3503613" y="36734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7" name="Line 35"/>
          <p:cNvSpPr>
            <a:spLocks noChangeShapeType="1"/>
          </p:cNvSpPr>
          <p:nvPr/>
        </p:nvSpPr>
        <p:spPr bwMode="auto">
          <a:xfrm flipV="1">
            <a:off x="3633788" y="36687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8" name="Line 36"/>
          <p:cNvSpPr>
            <a:spLocks noChangeShapeType="1"/>
          </p:cNvSpPr>
          <p:nvPr/>
        </p:nvSpPr>
        <p:spPr bwMode="auto">
          <a:xfrm>
            <a:off x="3760788" y="36671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29" name="Line 37"/>
          <p:cNvSpPr>
            <a:spLocks noChangeShapeType="1"/>
          </p:cNvSpPr>
          <p:nvPr/>
        </p:nvSpPr>
        <p:spPr bwMode="auto">
          <a:xfrm>
            <a:off x="3041650" y="36941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0" name="Line 38"/>
          <p:cNvSpPr>
            <a:spLocks noChangeShapeType="1"/>
          </p:cNvSpPr>
          <p:nvPr/>
        </p:nvSpPr>
        <p:spPr bwMode="auto">
          <a:xfrm>
            <a:off x="3081338" y="36893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1" name="Line 39"/>
          <p:cNvSpPr>
            <a:spLocks noChangeShapeType="1"/>
          </p:cNvSpPr>
          <p:nvPr/>
        </p:nvSpPr>
        <p:spPr bwMode="auto">
          <a:xfrm>
            <a:off x="3146425" y="36814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2" name="Line 40"/>
          <p:cNvSpPr>
            <a:spLocks noChangeShapeType="1"/>
          </p:cNvSpPr>
          <p:nvPr/>
        </p:nvSpPr>
        <p:spPr bwMode="auto">
          <a:xfrm>
            <a:off x="3173413" y="36766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3" name="Line 41"/>
          <p:cNvSpPr>
            <a:spLocks noChangeShapeType="1"/>
          </p:cNvSpPr>
          <p:nvPr/>
        </p:nvSpPr>
        <p:spPr bwMode="auto">
          <a:xfrm>
            <a:off x="3213100" y="367188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4" name="Line 42"/>
          <p:cNvSpPr>
            <a:spLocks noChangeShapeType="1"/>
          </p:cNvSpPr>
          <p:nvPr/>
        </p:nvSpPr>
        <p:spPr bwMode="auto">
          <a:xfrm>
            <a:off x="3278188" y="366236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5" name="Line 43"/>
          <p:cNvSpPr>
            <a:spLocks noChangeShapeType="1"/>
          </p:cNvSpPr>
          <p:nvPr/>
        </p:nvSpPr>
        <p:spPr bwMode="auto">
          <a:xfrm>
            <a:off x="3305175" y="36607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6" name="Line 44"/>
          <p:cNvSpPr>
            <a:spLocks noChangeShapeType="1"/>
          </p:cNvSpPr>
          <p:nvPr/>
        </p:nvSpPr>
        <p:spPr bwMode="auto">
          <a:xfrm>
            <a:off x="3754438" y="36893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7" name="Line 45"/>
          <p:cNvSpPr>
            <a:spLocks noChangeShapeType="1"/>
          </p:cNvSpPr>
          <p:nvPr/>
        </p:nvSpPr>
        <p:spPr bwMode="auto">
          <a:xfrm>
            <a:off x="3557588" y="36845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8" name="Line 46"/>
          <p:cNvSpPr>
            <a:spLocks noChangeShapeType="1"/>
          </p:cNvSpPr>
          <p:nvPr/>
        </p:nvSpPr>
        <p:spPr bwMode="auto">
          <a:xfrm>
            <a:off x="3567113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39" name="Line 47"/>
          <p:cNvSpPr>
            <a:spLocks noChangeShapeType="1"/>
          </p:cNvSpPr>
          <p:nvPr/>
        </p:nvSpPr>
        <p:spPr bwMode="auto">
          <a:xfrm>
            <a:off x="3363913" y="368300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0" name="Line 48"/>
          <p:cNvSpPr>
            <a:spLocks noChangeShapeType="1"/>
          </p:cNvSpPr>
          <p:nvPr/>
        </p:nvSpPr>
        <p:spPr bwMode="auto">
          <a:xfrm>
            <a:off x="3168650" y="367665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1" name="Line 49"/>
          <p:cNvSpPr>
            <a:spLocks noChangeShapeType="1"/>
          </p:cNvSpPr>
          <p:nvPr/>
        </p:nvSpPr>
        <p:spPr bwMode="auto">
          <a:xfrm>
            <a:off x="3176588" y="36861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2" name="Line 50"/>
          <p:cNvSpPr>
            <a:spLocks noChangeShapeType="1"/>
          </p:cNvSpPr>
          <p:nvPr/>
        </p:nvSpPr>
        <p:spPr bwMode="auto">
          <a:xfrm>
            <a:off x="2974975" y="367506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3" name="Line 51"/>
          <p:cNvSpPr>
            <a:spLocks noChangeShapeType="1"/>
          </p:cNvSpPr>
          <p:nvPr/>
        </p:nvSpPr>
        <p:spPr bwMode="auto">
          <a:xfrm flipV="1">
            <a:off x="2486025" y="369252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4" name="Line 52"/>
          <p:cNvSpPr>
            <a:spLocks noChangeShapeType="1"/>
          </p:cNvSpPr>
          <p:nvPr/>
        </p:nvSpPr>
        <p:spPr bwMode="auto">
          <a:xfrm flipV="1">
            <a:off x="2613025" y="36909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5" name="Line 53"/>
          <p:cNvSpPr>
            <a:spLocks noChangeShapeType="1"/>
          </p:cNvSpPr>
          <p:nvPr/>
        </p:nvSpPr>
        <p:spPr bwMode="auto">
          <a:xfrm>
            <a:off x="2738438" y="369093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6" name="Line 54"/>
          <p:cNvSpPr>
            <a:spLocks noChangeShapeType="1"/>
          </p:cNvSpPr>
          <p:nvPr/>
        </p:nvSpPr>
        <p:spPr bwMode="auto">
          <a:xfrm>
            <a:off x="2868613" y="36845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7" name="Line 55"/>
          <p:cNvSpPr>
            <a:spLocks noChangeShapeType="1"/>
          </p:cNvSpPr>
          <p:nvPr/>
        </p:nvSpPr>
        <p:spPr bwMode="auto">
          <a:xfrm>
            <a:off x="2778125" y="367030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8" name="Line 56"/>
          <p:cNvSpPr>
            <a:spLocks noChangeShapeType="1"/>
          </p:cNvSpPr>
          <p:nvPr/>
        </p:nvSpPr>
        <p:spPr bwMode="auto">
          <a:xfrm>
            <a:off x="2787650" y="36782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49" name="Line 57"/>
          <p:cNvSpPr>
            <a:spLocks noChangeShapeType="1"/>
          </p:cNvSpPr>
          <p:nvPr/>
        </p:nvSpPr>
        <p:spPr bwMode="auto">
          <a:xfrm>
            <a:off x="2584450" y="36687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0" name="Line 58"/>
          <p:cNvSpPr>
            <a:spLocks noChangeShapeType="1"/>
          </p:cNvSpPr>
          <p:nvPr/>
        </p:nvSpPr>
        <p:spPr bwMode="auto">
          <a:xfrm flipV="1">
            <a:off x="3760788" y="366553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1" name="Line 59"/>
          <p:cNvSpPr>
            <a:spLocks noChangeShapeType="1"/>
          </p:cNvSpPr>
          <p:nvPr/>
        </p:nvSpPr>
        <p:spPr bwMode="auto">
          <a:xfrm>
            <a:off x="3884613" y="366553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2" name="Line 60"/>
          <p:cNvSpPr>
            <a:spLocks noChangeShapeType="1"/>
          </p:cNvSpPr>
          <p:nvPr/>
        </p:nvSpPr>
        <p:spPr bwMode="auto">
          <a:xfrm>
            <a:off x="4016375" y="36607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3" name="Line 61"/>
          <p:cNvSpPr>
            <a:spLocks noChangeShapeType="1"/>
          </p:cNvSpPr>
          <p:nvPr/>
        </p:nvSpPr>
        <p:spPr bwMode="auto">
          <a:xfrm>
            <a:off x="4143375" y="365760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4" name="Line 62"/>
          <p:cNvSpPr>
            <a:spLocks noChangeShapeType="1"/>
          </p:cNvSpPr>
          <p:nvPr/>
        </p:nvSpPr>
        <p:spPr bwMode="auto">
          <a:xfrm flipV="1">
            <a:off x="4268788" y="365760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5" name="Line 63"/>
          <p:cNvSpPr>
            <a:spLocks noChangeShapeType="1"/>
          </p:cNvSpPr>
          <p:nvPr/>
        </p:nvSpPr>
        <p:spPr bwMode="auto">
          <a:xfrm flipV="1">
            <a:off x="4591050" y="36941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6" name="Line 64"/>
          <p:cNvSpPr>
            <a:spLocks noChangeShapeType="1"/>
          </p:cNvSpPr>
          <p:nvPr/>
        </p:nvSpPr>
        <p:spPr bwMode="auto">
          <a:xfrm flipV="1">
            <a:off x="4719638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7" name="Line 65"/>
          <p:cNvSpPr>
            <a:spLocks noChangeShapeType="1"/>
          </p:cNvSpPr>
          <p:nvPr/>
        </p:nvSpPr>
        <p:spPr bwMode="auto">
          <a:xfrm flipV="1">
            <a:off x="4843463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8" name="Line 66"/>
          <p:cNvSpPr>
            <a:spLocks noChangeShapeType="1"/>
          </p:cNvSpPr>
          <p:nvPr/>
        </p:nvSpPr>
        <p:spPr bwMode="auto">
          <a:xfrm flipV="1">
            <a:off x="4975225" y="36861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59" name="Line 67"/>
          <p:cNvSpPr>
            <a:spLocks noChangeShapeType="1"/>
          </p:cNvSpPr>
          <p:nvPr/>
        </p:nvSpPr>
        <p:spPr bwMode="auto">
          <a:xfrm flipV="1">
            <a:off x="5102225" y="368458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0" name="Line 68"/>
          <p:cNvSpPr>
            <a:spLocks noChangeShapeType="1"/>
          </p:cNvSpPr>
          <p:nvPr/>
        </p:nvSpPr>
        <p:spPr bwMode="auto">
          <a:xfrm>
            <a:off x="3983038" y="369570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1" name="Line 69"/>
          <p:cNvSpPr>
            <a:spLocks noChangeShapeType="1"/>
          </p:cNvSpPr>
          <p:nvPr/>
        </p:nvSpPr>
        <p:spPr bwMode="auto">
          <a:xfrm flipV="1">
            <a:off x="4010025" y="36909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2" name="Line 70"/>
          <p:cNvSpPr>
            <a:spLocks noChangeShapeType="1"/>
          </p:cNvSpPr>
          <p:nvPr/>
        </p:nvSpPr>
        <p:spPr bwMode="auto">
          <a:xfrm>
            <a:off x="4049713" y="36861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3" name="Line 71"/>
          <p:cNvSpPr>
            <a:spLocks noChangeShapeType="1"/>
          </p:cNvSpPr>
          <p:nvPr/>
        </p:nvSpPr>
        <p:spPr bwMode="auto">
          <a:xfrm>
            <a:off x="4114800" y="36782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4" name="Line 72"/>
          <p:cNvSpPr>
            <a:spLocks noChangeShapeType="1"/>
          </p:cNvSpPr>
          <p:nvPr/>
        </p:nvSpPr>
        <p:spPr bwMode="auto">
          <a:xfrm>
            <a:off x="4141788" y="367506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5" name="Line 73"/>
          <p:cNvSpPr>
            <a:spLocks noChangeShapeType="1"/>
          </p:cNvSpPr>
          <p:nvPr/>
        </p:nvSpPr>
        <p:spPr bwMode="auto">
          <a:xfrm>
            <a:off x="4179888" y="36687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6" name="Line 74"/>
          <p:cNvSpPr>
            <a:spLocks noChangeShapeType="1"/>
          </p:cNvSpPr>
          <p:nvPr/>
        </p:nvSpPr>
        <p:spPr bwMode="auto">
          <a:xfrm>
            <a:off x="4246563" y="36607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7" name="Line 75"/>
          <p:cNvSpPr>
            <a:spLocks noChangeShapeType="1"/>
          </p:cNvSpPr>
          <p:nvPr/>
        </p:nvSpPr>
        <p:spPr bwMode="auto">
          <a:xfrm>
            <a:off x="4271963" y="365760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8" name="Line 76"/>
          <p:cNvSpPr>
            <a:spLocks noChangeShapeType="1"/>
          </p:cNvSpPr>
          <p:nvPr/>
        </p:nvSpPr>
        <p:spPr bwMode="auto">
          <a:xfrm>
            <a:off x="4951413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69" name="Line 77"/>
          <p:cNvSpPr>
            <a:spLocks noChangeShapeType="1"/>
          </p:cNvSpPr>
          <p:nvPr/>
        </p:nvSpPr>
        <p:spPr bwMode="auto">
          <a:xfrm>
            <a:off x="4976813" y="36893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0" name="Line 78"/>
          <p:cNvSpPr>
            <a:spLocks noChangeShapeType="1"/>
          </p:cNvSpPr>
          <p:nvPr/>
        </p:nvSpPr>
        <p:spPr bwMode="auto">
          <a:xfrm>
            <a:off x="5016500" y="368300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1" name="Line 79"/>
          <p:cNvSpPr>
            <a:spLocks noChangeShapeType="1"/>
          </p:cNvSpPr>
          <p:nvPr/>
        </p:nvSpPr>
        <p:spPr bwMode="auto">
          <a:xfrm>
            <a:off x="5083175" y="367506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2" name="Line 80"/>
          <p:cNvSpPr>
            <a:spLocks noChangeShapeType="1"/>
          </p:cNvSpPr>
          <p:nvPr/>
        </p:nvSpPr>
        <p:spPr bwMode="auto">
          <a:xfrm>
            <a:off x="5108575" y="367188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3" name="Line 81"/>
          <p:cNvSpPr>
            <a:spLocks noChangeShapeType="1"/>
          </p:cNvSpPr>
          <p:nvPr/>
        </p:nvSpPr>
        <p:spPr bwMode="auto">
          <a:xfrm>
            <a:off x="5068888" y="36687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4" name="Line 82"/>
          <p:cNvSpPr>
            <a:spLocks noChangeShapeType="1"/>
          </p:cNvSpPr>
          <p:nvPr/>
        </p:nvSpPr>
        <p:spPr bwMode="auto">
          <a:xfrm>
            <a:off x="4872038" y="36639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5" name="Line 83"/>
          <p:cNvSpPr>
            <a:spLocks noChangeShapeType="1"/>
          </p:cNvSpPr>
          <p:nvPr/>
        </p:nvSpPr>
        <p:spPr bwMode="auto">
          <a:xfrm>
            <a:off x="4881563" y="36718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6" name="Line 84"/>
          <p:cNvSpPr>
            <a:spLocks noChangeShapeType="1"/>
          </p:cNvSpPr>
          <p:nvPr/>
        </p:nvSpPr>
        <p:spPr bwMode="auto">
          <a:xfrm>
            <a:off x="4678363" y="366236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7" name="Line 85"/>
          <p:cNvSpPr>
            <a:spLocks noChangeShapeType="1"/>
          </p:cNvSpPr>
          <p:nvPr/>
        </p:nvSpPr>
        <p:spPr bwMode="auto">
          <a:xfrm>
            <a:off x="4481513" y="36560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8" name="Line 86"/>
          <p:cNvSpPr>
            <a:spLocks noChangeShapeType="1"/>
          </p:cNvSpPr>
          <p:nvPr/>
        </p:nvSpPr>
        <p:spPr bwMode="auto">
          <a:xfrm>
            <a:off x="4492625" y="36655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79" name="Line 87"/>
          <p:cNvSpPr>
            <a:spLocks noChangeShapeType="1"/>
          </p:cNvSpPr>
          <p:nvPr/>
        </p:nvSpPr>
        <p:spPr bwMode="auto">
          <a:xfrm>
            <a:off x="4102100" y="365760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0" name="Line 88"/>
          <p:cNvSpPr>
            <a:spLocks noChangeShapeType="1"/>
          </p:cNvSpPr>
          <p:nvPr/>
        </p:nvSpPr>
        <p:spPr bwMode="auto">
          <a:xfrm>
            <a:off x="3948113" y="369093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1" name="Line 89"/>
          <p:cNvSpPr>
            <a:spLocks noChangeShapeType="1"/>
          </p:cNvSpPr>
          <p:nvPr/>
        </p:nvSpPr>
        <p:spPr bwMode="auto">
          <a:xfrm flipV="1">
            <a:off x="5218113" y="36560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2" name="Line 90"/>
          <p:cNvSpPr>
            <a:spLocks noChangeShapeType="1"/>
          </p:cNvSpPr>
          <p:nvPr/>
        </p:nvSpPr>
        <p:spPr bwMode="auto">
          <a:xfrm flipV="1">
            <a:off x="5287963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3" name="Line 91"/>
          <p:cNvSpPr>
            <a:spLocks noChangeShapeType="1"/>
          </p:cNvSpPr>
          <p:nvPr/>
        </p:nvSpPr>
        <p:spPr bwMode="auto">
          <a:xfrm flipV="1">
            <a:off x="5414963" y="36639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4" name="Line 92"/>
          <p:cNvSpPr>
            <a:spLocks noChangeShapeType="1"/>
          </p:cNvSpPr>
          <p:nvPr/>
        </p:nvSpPr>
        <p:spPr bwMode="auto">
          <a:xfrm flipV="1">
            <a:off x="5611813" y="36734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5" name="Line 93"/>
          <p:cNvSpPr>
            <a:spLocks noChangeShapeType="1"/>
          </p:cNvSpPr>
          <p:nvPr/>
        </p:nvSpPr>
        <p:spPr bwMode="auto">
          <a:xfrm>
            <a:off x="5810250" y="36814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6" name="Line 94"/>
          <p:cNvSpPr>
            <a:spLocks noChangeShapeType="1"/>
          </p:cNvSpPr>
          <p:nvPr/>
        </p:nvSpPr>
        <p:spPr bwMode="auto">
          <a:xfrm flipV="1">
            <a:off x="5935663" y="3656013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7" name="Line 95"/>
          <p:cNvSpPr>
            <a:spLocks noChangeShapeType="1"/>
          </p:cNvSpPr>
          <p:nvPr/>
        </p:nvSpPr>
        <p:spPr bwMode="auto">
          <a:xfrm flipV="1">
            <a:off x="6007100" y="368935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8" name="Line 96"/>
          <p:cNvSpPr>
            <a:spLocks noChangeShapeType="1"/>
          </p:cNvSpPr>
          <p:nvPr/>
        </p:nvSpPr>
        <p:spPr bwMode="auto">
          <a:xfrm>
            <a:off x="5208588" y="36925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89" name="Line 97"/>
          <p:cNvSpPr>
            <a:spLocks noChangeShapeType="1"/>
          </p:cNvSpPr>
          <p:nvPr/>
        </p:nvSpPr>
        <p:spPr bwMode="auto">
          <a:xfrm>
            <a:off x="5233988" y="36845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0" name="Line 98"/>
          <p:cNvSpPr>
            <a:spLocks noChangeShapeType="1"/>
          </p:cNvSpPr>
          <p:nvPr/>
        </p:nvSpPr>
        <p:spPr bwMode="auto">
          <a:xfrm>
            <a:off x="5272088" y="36718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1" name="Line 99"/>
          <p:cNvSpPr>
            <a:spLocks noChangeShapeType="1"/>
          </p:cNvSpPr>
          <p:nvPr/>
        </p:nvSpPr>
        <p:spPr bwMode="auto">
          <a:xfrm flipV="1">
            <a:off x="5654675" y="3681413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2" name="Line 100"/>
          <p:cNvSpPr>
            <a:spLocks noChangeShapeType="1"/>
          </p:cNvSpPr>
          <p:nvPr/>
        </p:nvSpPr>
        <p:spPr bwMode="auto">
          <a:xfrm flipV="1">
            <a:off x="5680075" y="36734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3" name="Line 101"/>
          <p:cNvSpPr>
            <a:spLocks noChangeShapeType="1"/>
          </p:cNvSpPr>
          <p:nvPr/>
        </p:nvSpPr>
        <p:spPr bwMode="auto">
          <a:xfrm flipV="1">
            <a:off x="5718175" y="36607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4" name="Line 102"/>
          <p:cNvSpPr>
            <a:spLocks noChangeShapeType="1"/>
          </p:cNvSpPr>
          <p:nvPr/>
        </p:nvSpPr>
        <p:spPr bwMode="auto">
          <a:xfrm>
            <a:off x="5805488" y="367982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5" name="Line 103"/>
          <p:cNvSpPr>
            <a:spLocks noChangeShapeType="1"/>
          </p:cNvSpPr>
          <p:nvPr/>
        </p:nvSpPr>
        <p:spPr bwMode="auto">
          <a:xfrm>
            <a:off x="5554663" y="3663950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6" name="Line 104"/>
          <p:cNvSpPr>
            <a:spLocks noChangeShapeType="1"/>
          </p:cNvSpPr>
          <p:nvPr/>
        </p:nvSpPr>
        <p:spPr bwMode="auto">
          <a:xfrm>
            <a:off x="5576888" y="3673475"/>
            <a:ext cx="1587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7" name="Line 105"/>
          <p:cNvSpPr>
            <a:spLocks noChangeShapeType="1"/>
          </p:cNvSpPr>
          <p:nvPr/>
        </p:nvSpPr>
        <p:spPr bwMode="auto">
          <a:xfrm>
            <a:off x="5407025" y="3689350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8" name="Line 106"/>
          <p:cNvSpPr>
            <a:spLocks noChangeShapeType="1"/>
          </p:cNvSpPr>
          <p:nvPr/>
        </p:nvSpPr>
        <p:spPr bwMode="auto">
          <a:xfrm>
            <a:off x="5153025" y="3673475"/>
            <a:ext cx="158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499" name="Line 107"/>
          <p:cNvSpPr>
            <a:spLocks noChangeShapeType="1"/>
          </p:cNvSpPr>
          <p:nvPr/>
        </p:nvSpPr>
        <p:spPr bwMode="auto">
          <a:xfrm>
            <a:off x="5838825" y="368458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0" name="Line 108"/>
          <p:cNvSpPr>
            <a:spLocks noChangeShapeType="1"/>
          </p:cNvSpPr>
          <p:nvPr/>
        </p:nvSpPr>
        <p:spPr bwMode="auto">
          <a:xfrm>
            <a:off x="5848350" y="36909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1" name="Line 109"/>
          <p:cNvSpPr>
            <a:spLocks noChangeShapeType="1"/>
          </p:cNvSpPr>
          <p:nvPr/>
        </p:nvSpPr>
        <p:spPr bwMode="auto">
          <a:xfrm>
            <a:off x="5588000" y="3678238"/>
            <a:ext cx="1588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2" name="Line 110"/>
          <p:cNvSpPr>
            <a:spLocks noChangeShapeType="1"/>
          </p:cNvSpPr>
          <p:nvPr/>
        </p:nvSpPr>
        <p:spPr bwMode="auto">
          <a:xfrm>
            <a:off x="5599113" y="36845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3" name="Line 111"/>
          <p:cNvSpPr>
            <a:spLocks noChangeShapeType="1"/>
          </p:cNvSpPr>
          <p:nvPr/>
        </p:nvSpPr>
        <p:spPr bwMode="auto">
          <a:xfrm>
            <a:off x="5338763" y="367188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4" name="Line 112"/>
          <p:cNvSpPr>
            <a:spLocks noChangeShapeType="1"/>
          </p:cNvSpPr>
          <p:nvPr/>
        </p:nvSpPr>
        <p:spPr bwMode="auto">
          <a:xfrm>
            <a:off x="5348288" y="3678238"/>
            <a:ext cx="1587" cy="1587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5" name="Line 113"/>
          <p:cNvSpPr>
            <a:spLocks noChangeShapeType="1"/>
          </p:cNvSpPr>
          <p:nvPr/>
        </p:nvSpPr>
        <p:spPr bwMode="auto">
          <a:xfrm flipH="1">
            <a:off x="1914525" y="3656013"/>
            <a:ext cx="495776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6" name="Line 114"/>
          <p:cNvSpPr>
            <a:spLocks noChangeShapeType="1"/>
          </p:cNvSpPr>
          <p:nvPr/>
        </p:nvSpPr>
        <p:spPr bwMode="auto">
          <a:xfrm flipV="1">
            <a:off x="1914525" y="3500438"/>
            <a:ext cx="1588" cy="155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7" name="Line 115"/>
          <p:cNvSpPr>
            <a:spLocks noChangeShapeType="1"/>
          </p:cNvSpPr>
          <p:nvPr/>
        </p:nvSpPr>
        <p:spPr bwMode="auto">
          <a:xfrm flipV="1">
            <a:off x="2239963" y="3225800"/>
            <a:ext cx="1587" cy="1238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08" name="Rectangle 116"/>
          <p:cNvSpPr>
            <a:spLocks noChangeArrowheads="1"/>
          </p:cNvSpPr>
          <p:nvPr/>
        </p:nvSpPr>
        <p:spPr bwMode="auto">
          <a:xfrm>
            <a:off x="2239963" y="3171825"/>
            <a:ext cx="55562" cy="53975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59509" name="Line 117"/>
          <p:cNvSpPr>
            <a:spLocks noChangeShapeType="1"/>
          </p:cNvSpPr>
          <p:nvPr/>
        </p:nvSpPr>
        <p:spPr bwMode="auto">
          <a:xfrm>
            <a:off x="2239963" y="3225800"/>
            <a:ext cx="2619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0" name="Line 118"/>
          <p:cNvSpPr>
            <a:spLocks noChangeShapeType="1"/>
          </p:cNvSpPr>
          <p:nvPr/>
        </p:nvSpPr>
        <p:spPr bwMode="auto">
          <a:xfrm>
            <a:off x="4268788" y="2544763"/>
            <a:ext cx="1587" cy="423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1" name="Line 119"/>
          <p:cNvSpPr>
            <a:spLocks noChangeShapeType="1"/>
          </p:cNvSpPr>
          <p:nvPr/>
        </p:nvSpPr>
        <p:spPr bwMode="auto">
          <a:xfrm>
            <a:off x="4268788" y="3055938"/>
            <a:ext cx="1587" cy="889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2" name="Line 120"/>
          <p:cNvSpPr>
            <a:spLocks noChangeShapeType="1"/>
          </p:cNvSpPr>
          <p:nvPr/>
        </p:nvSpPr>
        <p:spPr bwMode="auto">
          <a:xfrm>
            <a:off x="4268788" y="3232150"/>
            <a:ext cx="1587" cy="4238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3" name="Line 121"/>
          <p:cNvSpPr>
            <a:spLocks noChangeShapeType="1"/>
          </p:cNvSpPr>
          <p:nvPr/>
        </p:nvSpPr>
        <p:spPr bwMode="auto">
          <a:xfrm>
            <a:off x="4268788" y="2952750"/>
            <a:ext cx="1277937" cy="44450"/>
          </a:xfrm>
          <a:prstGeom prst="line">
            <a:avLst/>
          </a:prstGeom>
          <a:noFill/>
          <a:ln w="349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4" name="Line 122"/>
          <p:cNvSpPr>
            <a:spLocks noChangeShapeType="1"/>
          </p:cNvSpPr>
          <p:nvPr/>
        </p:nvSpPr>
        <p:spPr bwMode="auto">
          <a:xfrm>
            <a:off x="1914525" y="3656013"/>
            <a:ext cx="1588" cy="698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5" name="Freeform 123"/>
          <p:cNvSpPr>
            <a:spLocks/>
          </p:cNvSpPr>
          <p:nvPr/>
        </p:nvSpPr>
        <p:spPr bwMode="auto">
          <a:xfrm>
            <a:off x="2216150" y="3306763"/>
            <a:ext cx="31750" cy="23812"/>
          </a:xfrm>
          <a:custGeom>
            <a:avLst/>
            <a:gdLst>
              <a:gd name="T0" fmla="*/ 2147483647 w 60"/>
              <a:gd name="T1" fmla="*/ 2147483647 h 45"/>
              <a:gd name="T2" fmla="*/ 2147483647 w 60"/>
              <a:gd name="T3" fmla="*/ 2147483647 h 45"/>
              <a:gd name="T4" fmla="*/ 2147483647 w 60"/>
              <a:gd name="T5" fmla="*/ 2147483647 h 45"/>
              <a:gd name="T6" fmla="*/ 2147483647 w 60"/>
              <a:gd name="T7" fmla="*/ 2147483647 h 45"/>
              <a:gd name="T8" fmla="*/ 2147483647 w 60"/>
              <a:gd name="T9" fmla="*/ 2147483647 h 45"/>
              <a:gd name="T10" fmla="*/ 2147483647 w 60"/>
              <a:gd name="T11" fmla="*/ 2147483647 h 45"/>
              <a:gd name="T12" fmla="*/ 2147483647 w 60"/>
              <a:gd name="T13" fmla="*/ 2147483647 h 45"/>
              <a:gd name="T14" fmla="*/ 2147483647 w 60"/>
              <a:gd name="T15" fmla="*/ 2147483647 h 45"/>
              <a:gd name="T16" fmla="*/ 2147483647 w 60"/>
              <a:gd name="T17" fmla="*/ 2147483647 h 45"/>
              <a:gd name="T18" fmla="*/ 2147483647 w 60"/>
              <a:gd name="T19" fmla="*/ 2147483647 h 45"/>
              <a:gd name="T20" fmla="*/ 2147483647 w 60"/>
              <a:gd name="T21" fmla="*/ 2147483647 h 45"/>
              <a:gd name="T22" fmla="*/ 2147483647 w 60"/>
              <a:gd name="T23" fmla="*/ 2147483647 h 45"/>
              <a:gd name="T24" fmla="*/ 2147483647 w 60"/>
              <a:gd name="T25" fmla="*/ 2147483647 h 45"/>
              <a:gd name="T26" fmla="*/ 2147483647 w 60"/>
              <a:gd name="T27" fmla="*/ 2147483647 h 45"/>
              <a:gd name="T28" fmla="*/ 2147483647 w 60"/>
              <a:gd name="T29" fmla="*/ 2147483647 h 45"/>
              <a:gd name="T30" fmla="*/ 2147483647 w 60"/>
              <a:gd name="T31" fmla="*/ 2147483647 h 45"/>
              <a:gd name="T32" fmla="*/ 2147483647 w 60"/>
              <a:gd name="T33" fmla="*/ 2147483647 h 45"/>
              <a:gd name="T34" fmla="*/ 2147483647 w 60"/>
              <a:gd name="T35" fmla="*/ 2147483647 h 45"/>
              <a:gd name="T36" fmla="*/ 2147483647 w 60"/>
              <a:gd name="T37" fmla="*/ 2147483647 h 45"/>
              <a:gd name="T38" fmla="*/ 2147483647 w 60"/>
              <a:gd name="T39" fmla="*/ 2147483647 h 45"/>
              <a:gd name="T40" fmla="*/ 2147483647 w 60"/>
              <a:gd name="T41" fmla="*/ 2147483647 h 45"/>
              <a:gd name="T42" fmla="*/ 2147483647 w 60"/>
              <a:gd name="T43" fmla="*/ 2147483647 h 45"/>
              <a:gd name="T44" fmla="*/ 2147483647 w 60"/>
              <a:gd name="T45" fmla="*/ 2147483647 h 45"/>
              <a:gd name="T46" fmla="*/ 2147483647 w 60"/>
              <a:gd name="T47" fmla="*/ 2147483647 h 45"/>
              <a:gd name="T48" fmla="*/ 2147483647 w 60"/>
              <a:gd name="T49" fmla="*/ 2147483647 h 45"/>
              <a:gd name="T50" fmla="*/ 2147483647 w 60"/>
              <a:gd name="T51" fmla="*/ 2147483647 h 45"/>
              <a:gd name="T52" fmla="*/ 2147483647 w 60"/>
              <a:gd name="T53" fmla="*/ 2147483647 h 45"/>
              <a:gd name="T54" fmla="*/ 2147483647 w 60"/>
              <a:gd name="T55" fmla="*/ 2147483647 h 45"/>
              <a:gd name="T56" fmla="*/ 2147483647 w 60"/>
              <a:gd name="T57" fmla="*/ 2147483647 h 45"/>
              <a:gd name="T58" fmla="*/ 0 w 60"/>
              <a:gd name="T59" fmla="*/ 2147483647 h 45"/>
              <a:gd name="T60" fmla="*/ 0 w 60"/>
              <a:gd name="T61" fmla="*/ 2147483647 h 45"/>
              <a:gd name="T62" fmla="*/ 2147483647 w 60"/>
              <a:gd name="T63" fmla="*/ 2147483647 h 45"/>
              <a:gd name="T64" fmla="*/ 2147483647 w 60"/>
              <a:gd name="T65" fmla="*/ 2147483647 h 45"/>
              <a:gd name="T66" fmla="*/ 2147483647 w 60"/>
              <a:gd name="T67" fmla="*/ 2147483647 h 45"/>
              <a:gd name="T68" fmla="*/ 2147483647 w 60"/>
              <a:gd name="T69" fmla="*/ 2147483647 h 45"/>
              <a:gd name="T70" fmla="*/ 2147483647 w 60"/>
              <a:gd name="T71" fmla="*/ 2147483647 h 45"/>
              <a:gd name="T72" fmla="*/ 2147483647 w 60"/>
              <a:gd name="T73" fmla="*/ 2147483647 h 45"/>
              <a:gd name="T74" fmla="*/ 2147483647 w 60"/>
              <a:gd name="T75" fmla="*/ 2147483647 h 45"/>
              <a:gd name="T76" fmla="*/ 2147483647 w 60"/>
              <a:gd name="T77" fmla="*/ 2147483647 h 45"/>
              <a:gd name="T78" fmla="*/ 2147483647 w 60"/>
              <a:gd name="T79" fmla="*/ 2147483647 h 45"/>
              <a:gd name="T80" fmla="*/ 2147483647 w 60"/>
              <a:gd name="T81" fmla="*/ 2147483647 h 45"/>
              <a:gd name="T82" fmla="*/ 2147483647 w 60"/>
              <a:gd name="T83" fmla="*/ 0 h 4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" h="45">
                <a:moveTo>
                  <a:pt x="48" y="0"/>
                </a:moveTo>
                <a:lnTo>
                  <a:pt x="48" y="1"/>
                </a:lnTo>
                <a:lnTo>
                  <a:pt x="49" y="1"/>
                </a:lnTo>
                <a:lnTo>
                  <a:pt x="49" y="2"/>
                </a:lnTo>
                <a:lnTo>
                  <a:pt x="49" y="4"/>
                </a:lnTo>
                <a:lnTo>
                  <a:pt x="50" y="5"/>
                </a:lnTo>
                <a:lnTo>
                  <a:pt x="52" y="7"/>
                </a:lnTo>
                <a:lnTo>
                  <a:pt x="53" y="8"/>
                </a:lnTo>
                <a:lnTo>
                  <a:pt x="53" y="10"/>
                </a:lnTo>
                <a:lnTo>
                  <a:pt x="54" y="12"/>
                </a:lnTo>
                <a:lnTo>
                  <a:pt x="55" y="14"/>
                </a:lnTo>
                <a:lnTo>
                  <a:pt x="55" y="15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20"/>
                </a:lnTo>
                <a:lnTo>
                  <a:pt x="60" y="21"/>
                </a:lnTo>
                <a:lnTo>
                  <a:pt x="60" y="23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60" y="31"/>
                </a:lnTo>
                <a:lnTo>
                  <a:pt x="60" y="33"/>
                </a:lnTo>
                <a:lnTo>
                  <a:pt x="58" y="34"/>
                </a:lnTo>
                <a:lnTo>
                  <a:pt x="57" y="36"/>
                </a:lnTo>
                <a:lnTo>
                  <a:pt x="56" y="37"/>
                </a:lnTo>
                <a:lnTo>
                  <a:pt x="55" y="38"/>
                </a:lnTo>
                <a:lnTo>
                  <a:pt x="54" y="39"/>
                </a:lnTo>
                <a:lnTo>
                  <a:pt x="53" y="40"/>
                </a:lnTo>
                <a:lnTo>
                  <a:pt x="52" y="40"/>
                </a:lnTo>
                <a:lnTo>
                  <a:pt x="49" y="40"/>
                </a:lnTo>
                <a:lnTo>
                  <a:pt x="48" y="41"/>
                </a:lnTo>
                <a:lnTo>
                  <a:pt x="47" y="41"/>
                </a:lnTo>
                <a:lnTo>
                  <a:pt x="46" y="41"/>
                </a:lnTo>
                <a:lnTo>
                  <a:pt x="44" y="41"/>
                </a:lnTo>
                <a:lnTo>
                  <a:pt x="41" y="42"/>
                </a:lnTo>
                <a:lnTo>
                  <a:pt x="39" y="42"/>
                </a:lnTo>
                <a:lnTo>
                  <a:pt x="37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29" y="42"/>
                </a:lnTo>
                <a:lnTo>
                  <a:pt x="26" y="42"/>
                </a:lnTo>
                <a:lnTo>
                  <a:pt x="24" y="42"/>
                </a:lnTo>
                <a:lnTo>
                  <a:pt x="23" y="44"/>
                </a:lnTo>
                <a:lnTo>
                  <a:pt x="21" y="44"/>
                </a:lnTo>
                <a:lnTo>
                  <a:pt x="20" y="44"/>
                </a:lnTo>
                <a:lnTo>
                  <a:pt x="17" y="44"/>
                </a:lnTo>
                <a:lnTo>
                  <a:pt x="15" y="45"/>
                </a:lnTo>
                <a:lnTo>
                  <a:pt x="14" y="45"/>
                </a:lnTo>
                <a:lnTo>
                  <a:pt x="12" y="45"/>
                </a:lnTo>
                <a:lnTo>
                  <a:pt x="10" y="45"/>
                </a:lnTo>
                <a:lnTo>
                  <a:pt x="8" y="44"/>
                </a:lnTo>
                <a:lnTo>
                  <a:pt x="6" y="44"/>
                </a:lnTo>
                <a:lnTo>
                  <a:pt x="5" y="42"/>
                </a:lnTo>
                <a:lnTo>
                  <a:pt x="4" y="40"/>
                </a:lnTo>
                <a:lnTo>
                  <a:pt x="2" y="39"/>
                </a:lnTo>
                <a:lnTo>
                  <a:pt x="1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5"/>
                </a:lnTo>
                <a:lnTo>
                  <a:pt x="2" y="22"/>
                </a:lnTo>
                <a:lnTo>
                  <a:pt x="5" y="20"/>
                </a:lnTo>
                <a:lnTo>
                  <a:pt x="7" y="17"/>
                </a:lnTo>
                <a:lnTo>
                  <a:pt x="10" y="15"/>
                </a:lnTo>
                <a:lnTo>
                  <a:pt x="14" y="12"/>
                </a:lnTo>
                <a:lnTo>
                  <a:pt x="17" y="10"/>
                </a:lnTo>
                <a:lnTo>
                  <a:pt x="22" y="8"/>
                </a:lnTo>
                <a:lnTo>
                  <a:pt x="26" y="7"/>
                </a:lnTo>
                <a:lnTo>
                  <a:pt x="31" y="5"/>
                </a:lnTo>
                <a:lnTo>
                  <a:pt x="32" y="5"/>
                </a:lnTo>
                <a:lnTo>
                  <a:pt x="33" y="4"/>
                </a:lnTo>
                <a:lnTo>
                  <a:pt x="34" y="4"/>
                </a:lnTo>
                <a:lnTo>
                  <a:pt x="36" y="4"/>
                </a:lnTo>
                <a:lnTo>
                  <a:pt x="37" y="2"/>
                </a:lnTo>
                <a:lnTo>
                  <a:pt x="39" y="2"/>
                </a:lnTo>
                <a:lnTo>
                  <a:pt x="40" y="2"/>
                </a:lnTo>
                <a:lnTo>
                  <a:pt x="41" y="1"/>
                </a:lnTo>
                <a:lnTo>
                  <a:pt x="44" y="1"/>
                </a:lnTo>
                <a:lnTo>
                  <a:pt x="45" y="1"/>
                </a:lnTo>
                <a:lnTo>
                  <a:pt x="46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6" name="Freeform 124"/>
          <p:cNvSpPr>
            <a:spLocks/>
          </p:cNvSpPr>
          <p:nvPr/>
        </p:nvSpPr>
        <p:spPr bwMode="auto">
          <a:xfrm>
            <a:off x="2216150" y="3306763"/>
            <a:ext cx="31750" cy="23812"/>
          </a:xfrm>
          <a:custGeom>
            <a:avLst/>
            <a:gdLst>
              <a:gd name="T0" fmla="*/ 2147483647 w 60"/>
              <a:gd name="T1" fmla="*/ 0 h 46"/>
              <a:gd name="T2" fmla="*/ 2147483647 w 60"/>
              <a:gd name="T3" fmla="*/ 2147483647 h 46"/>
              <a:gd name="T4" fmla="*/ 2147483647 w 60"/>
              <a:gd name="T5" fmla="*/ 2147483647 h 46"/>
              <a:gd name="T6" fmla="*/ 2147483647 w 60"/>
              <a:gd name="T7" fmla="*/ 2147483647 h 46"/>
              <a:gd name="T8" fmla="*/ 2147483647 w 60"/>
              <a:gd name="T9" fmla="*/ 2147483647 h 46"/>
              <a:gd name="T10" fmla="*/ 2147483647 w 60"/>
              <a:gd name="T11" fmla="*/ 2147483647 h 46"/>
              <a:gd name="T12" fmla="*/ 2147483647 w 60"/>
              <a:gd name="T13" fmla="*/ 2147483647 h 46"/>
              <a:gd name="T14" fmla="*/ 2147483647 w 60"/>
              <a:gd name="T15" fmla="*/ 2147483647 h 46"/>
              <a:gd name="T16" fmla="*/ 2147483647 w 60"/>
              <a:gd name="T17" fmla="*/ 2147483647 h 46"/>
              <a:gd name="T18" fmla="*/ 2147483647 w 60"/>
              <a:gd name="T19" fmla="*/ 2147483647 h 46"/>
              <a:gd name="T20" fmla="*/ 2147483647 w 60"/>
              <a:gd name="T21" fmla="*/ 2147483647 h 46"/>
              <a:gd name="T22" fmla="*/ 2147483647 w 60"/>
              <a:gd name="T23" fmla="*/ 2147483647 h 46"/>
              <a:gd name="T24" fmla="*/ 2147483647 w 60"/>
              <a:gd name="T25" fmla="*/ 2147483647 h 46"/>
              <a:gd name="T26" fmla="*/ 2147483647 w 60"/>
              <a:gd name="T27" fmla="*/ 2147483647 h 46"/>
              <a:gd name="T28" fmla="*/ 2147483647 w 60"/>
              <a:gd name="T29" fmla="*/ 2147483647 h 46"/>
              <a:gd name="T30" fmla="*/ 2147483647 w 60"/>
              <a:gd name="T31" fmla="*/ 2147483647 h 46"/>
              <a:gd name="T32" fmla="*/ 2147483647 w 60"/>
              <a:gd name="T33" fmla="*/ 2147483647 h 46"/>
              <a:gd name="T34" fmla="*/ 2147483647 w 60"/>
              <a:gd name="T35" fmla="*/ 2147483647 h 46"/>
              <a:gd name="T36" fmla="*/ 2147483647 w 60"/>
              <a:gd name="T37" fmla="*/ 2147483647 h 46"/>
              <a:gd name="T38" fmla="*/ 2147483647 w 60"/>
              <a:gd name="T39" fmla="*/ 2147483647 h 46"/>
              <a:gd name="T40" fmla="*/ 2147483647 w 60"/>
              <a:gd name="T41" fmla="*/ 2147483647 h 46"/>
              <a:gd name="T42" fmla="*/ 2147483647 w 60"/>
              <a:gd name="T43" fmla="*/ 2147483647 h 46"/>
              <a:gd name="T44" fmla="*/ 2147483647 w 60"/>
              <a:gd name="T45" fmla="*/ 2147483647 h 46"/>
              <a:gd name="T46" fmla="*/ 2147483647 w 60"/>
              <a:gd name="T47" fmla="*/ 2147483647 h 46"/>
              <a:gd name="T48" fmla="*/ 2147483647 w 60"/>
              <a:gd name="T49" fmla="*/ 2147483647 h 46"/>
              <a:gd name="T50" fmla="*/ 2147483647 w 60"/>
              <a:gd name="T51" fmla="*/ 2147483647 h 46"/>
              <a:gd name="T52" fmla="*/ 2147483647 w 60"/>
              <a:gd name="T53" fmla="*/ 2147483647 h 46"/>
              <a:gd name="T54" fmla="*/ 2147483647 w 60"/>
              <a:gd name="T55" fmla="*/ 2147483647 h 46"/>
              <a:gd name="T56" fmla="*/ 2147483647 w 60"/>
              <a:gd name="T57" fmla="*/ 2147483647 h 46"/>
              <a:gd name="T58" fmla="*/ 2147483647 w 60"/>
              <a:gd name="T59" fmla="*/ 2147483647 h 46"/>
              <a:gd name="T60" fmla="*/ 2147483647 w 60"/>
              <a:gd name="T61" fmla="*/ 2147483647 h 46"/>
              <a:gd name="T62" fmla="*/ 2147483647 w 60"/>
              <a:gd name="T63" fmla="*/ 2147483647 h 46"/>
              <a:gd name="T64" fmla="*/ 2147483647 w 60"/>
              <a:gd name="T65" fmla="*/ 2147483647 h 46"/>
              <a:gd name="T66" fmla="*/ 0 w 60"/>
              <a:gd name="T67" fmla="*/ 2147483647 h 46"/>
              <a:gd name="T68" fmla="*/ 0 w 60"/>
              <a:gd name="T69" fmla="*/ 2147483647 h 46"/>
              <a:gd name="T70" fmla="*/ 2147483647 w 60"/>
              <a:gd name="T71" fmla="*/ 2147483647 h 46"/>
              <a:gd name="T72" fmla="*/ 2147483647 w 60"/>
              <a:gd name="T73" fmla="*/ 2147483647 h 46"/>
              <a:gd name="T74" fmla="*/ 2147483647 w 60"/>
              <a:gd name="T75" fmla="*/ 2147483647 h 46"/>
              <a:gd name="T76" fmla="*/ 2147483647 w 60"/>
              <a:gd name="T77" fmla="*/ 2147483647 h 46"/>
              <a:gd name="T78" fmla="*/ 2147483647 w 60"/>
              <a:gd name="T79" fmla="*/ 2147483647 h 46"/>
              <a:gd name="T80" fmla="*/ 2147483647 w 60"/>
              <a:gd name="T81" fmla="*/ 2147483647 h 46"/>
              <a:gd name="T82" fmla="*/ 2147483647 w 60"/>
              <a:gd name="T83" fmla="*/ 2147483647 h 46"/>
              <a:gd name="T84" fmla="*/ 2147483647 w 60"/>
              <a:gd name="T85" fmla="*/ 2147483647 h 46"/>
              <a:gd name="T86" fmla="*/ 2147483647 w 60"/>
              <a:gd name="T87" fmla="*/ 2147483647 h 46"/>
              <a:gd name="T88" fmla="*/ 2147483647 w 60"/>
              <a:gd name="T89" fmla="*/ 2147483647 h 46"/>
              <a:gd name="T90" fmla="*/ 2147483647 w 60"/>
              <a:gd name="T91" fmla="*/ 2147483647 h 46"/>
              <a:gd name="T92" fmla="*/ 2147483647 w 60"/>
              <a:gd name="T93" fmla="*/ 2147483647 h 46"/>
              <a:gd name="T94" fmla="*/ 2147483647 w 60"/>
              <a:gd name="T95" fmla="*/ 2147483647 h 46"/>
              <a:gd name="T96" fmla="*/ 2147483647 w 60"/>
              <a:gd name="T97" fmla="*/ 2147483647 h 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" h="46">
                <a:moveTo>
                  <a:pt x="47" y="0"/>
                </a:moveTo>
                <a:lnTo>
                  <a:pt x="47" y="1"/>
                </a:lnTo>
                <a:lnTo>
                  <a:pt x="48" y="1"/>
                </a:lnTo>
                <a:lnTo>
                  <a:pt x="49" y="3"/>
                </a:lnTo>
                <a:lnTo>
                  <a:pt x="50" y="6"/>
                </a:lnTo>
                <a:lnTo>
                  <a:pt x="52" y="9"/>
                </a:lnTo>
                <a:lnTo>
                  <a:pt x="53" y="11"/>
                </a:lnTo>
                <a:lnTo>
                  <a:pt x="55" y="14"/>
                </a:lnTo>
                <a:lnTo>
                  <a:pt x="56" y="17"/>
                </a:lnTo>
                <a:lnTo>
                  <a:pt x="57" y="19"/>
                </a:lnTo>
                <a:lnTo>
                  <a:pt x="60" y="22"/>
                </a:lnTo>
                <a:lnTo>
                  <a:pt x="60" y="25"/>
                </a:lnTo>
                <a:lnTo>
                  <a:pt x="60" y="27"/>
                </a:lnTo>
                <a:lnTo>
                  <a:pt x="60" y="31"/>
                </a:lnTo>
                <a:lnTo>
                  <a:pt x="60" y="34"/>
                </a:lnTo>
                <a:lnTo>
                  <a:pt x="58" y="37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49" y="41"/>
                </a:lnTo>
                <a:lnTo>
                  <a:pt x="46" y="42"/>
                </a:lnTo>
                <a:lnTo>
                  <a:pt x="42" y="43"/>
                </a:lnTo>
                <a:lnTo>
                  <a:pt x="37" y="43"/>
                </a:lnTo>
                <a:lnTo>
                  <a:pt x="31" y="43"/>
                </a:lnTo>
                <a:lnTo>
                  <a:pt x="25" y="43"/>
                </a:lnTo>
                <a:lnTo>
                  <a:pt x="20" y="45"/>
                </a:lnTo>
                <a:lnTo>
                  <a:pt x="16" y="46"/>
                </a:lnTo>
                <a:lnTo>
                  <a:pt x="13" y="46"/>
                </a:lnTo>
                <a:lnTo>
                  <a:pt x="10" y="46"/>
                </a:lnTo>
                <a:lnTo>
                  <a:pt x="7" y="45"/>
                </a:lnTo>
                <a:lnTo>
                  <a:pt x="5" y="43"/>
                </a:lnTo>
                <a:lnTo>
                  <a:pt x="2" y="41"/>
                </a:lnTo>
                <a:lnTo>
                  <a:pt x="1" y="38"/>
                </a:lnTo>
                <a:lnTo>
                  <a:pt x="0" y="33"/>
                </a:lnTo>
                <a:lnTo>
                  <a:pt x="0" y="30"/>
                </a:lnTo>
                <a:lnTo>
                  <a:pt x="1" y="26"/>
                </a:lnTo>
                <a:lnTo>
                  <a:pt x="2" y="23"/>
                </a:lnTo>
                <a:lnTo>
                  <a:pt x="6" y="19"/>
                </a:lnTo>
                <a:lnTo>
                  <a:pt x="8" y="16"/>
                </a:lnTo>
                <a:lnTo>
                  <a:pt x="13" y="14"/>
                </a:lnTo>
                <a:lnTo>
                  <a:pt x="16" y="11"/>
                </a:lnTo>
                <a:lnTo>
                  <a:pt x="21" y="10"/>
                </a:lnTo>
                <a:lnTo>
                  <a:pt x="26" y="7"/>
                </a:lnTo>
                <a:lnTo>
                  <a:pt x="32" y="6"/>
                </a:lnTo>
                <a:lnTo>
                  <a:pt x="39" y="3"/>
                </a:lnTo>
                <a:lnTo>
                  <a:pt x="41" y="2"/>
                </a:lnTo>
                <a:lnTo>
                  <a:pt x="45" y="2"/>
                </a:lnTo>
                <a:lnTo>
                  <a:pt x="46" y="1"/>
                </a:lnTo>
                <a:lnTo>
                  <a:pt x="48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7" name="Freeform 125"/>
          <p:cNvSpPr>
            <a:spLocks/>
          </p:cNvSpPr>
          <p:nvPr/>
        </p:nvSpPr>
        <p:spPr bwMode="auto">
          <a:xfrm>
            <a:off x="2105025" y="3308350"/>
            <a:ext cx="41275" cy="30163"/>
          </a:xfrm>
          <a:custGeom>
            <a:avLst/>
            <a:gdLst>
              <a:gd name="T0" fmla="*/ 2147483647 w 78"/>
              <a:gd name="T1" fmla="*/ 2147483647 h 59"/>
              <a:gd name="T2" fmla="*/ 2147483647 w 78"/>
              <a:gd name="T3" fmla="*/ 2147483647 h 59"/>
              <a:gd name="T4" fmla="*/ 2147483647 w 78"/>
              <a:gd name="T5" fmla="*/ 2147483647 h 59"/>
              <a:gd name="T6" fmla="*/ 0 w 78"/>
              <a:gd name="T7" fmla="*/ 2147483647 h 59"/>
              <a:gd name="T8" fmla="*/ 0 w 78"/>
              <a:gd name="T9" fmla="*/ 2147483647 h 59"/>
              <a:gd name="T10" fmla="*/ 2147483647 w 78"/>
              <a:gd name="T11" fmla="*/ 2147483647 h 59"/>
              <a:gd name="T12" fmla="*/ 2147483647 w 78"/>
              <a:gd name="T13" fmla="*/ 2147483647 h 59"/>
              <a:gd name="T14" fmla="*/ 2147483647 w 78"/>
              <a:gd name="T15" fmla="*/ 2147483647 h 59"/>
              <a:gd name="T16" fmla="*/ 2147483647 w 78"/>
              <a:gd name="T17" fmla="*/ 2147483647 h 59"/>
              <a:gd name="T18" fmla="*/ 2147483647 w 78"/>
              <a:gd name="T19" fmla="*/ 2147483647 h 59"/>
              <a:gd name="T20" fmla="*/ 2147483647 w 78"/>
              <a:gd name="T21" fmla="*/ 2147483647 h 59"/>
              <a:gd name="T22" fmla="*/ 2147483647 w 78"/>
              <a:gd name="T23" fmla="*/ 2147483647 h 59"/>
              <a:gd name="T24" fmla="*/ 2147483647 w 78"/>
              <a:gd name="T25" fmla="*/ 2147483647 h 59"/>
              <a:gd name="T26" fmla="*/ 2147483647 w 78"/>
              <a:gd name="T27" fmla="*/ 2147483647 h 59"/>
              <a:gd name="T28" fmla="*/ 2147483647 w 78"/>
              <a:gd name="T29" fmla="*/ 2147483647 h 59"/>
              <a:gd name="T30" fmla="*/ 2147483647 w 78"/>
              <a:gd name="T31" fmla="*/ 2147483647 h 59"/>
              <a:gd name="T32" fmla="*/ 2147483647 w 78"/>
              <a:gd name="T33" fmla="*/ 2147483647 h 59"/>
              <a:gd name="T34" fmla="*/ 2147483647 w 78"/>
              <a:gd name="T35" fmla="*/ 2147483647 h 59"/>
              <a:gd name="T36" fmla="*/ 2147483647 w 78"/>
              <a:gd name="T37" fmla="*/ 2147483647 h 59"/>
              <a:gd name="T38" fmla="*/ 2147483647 w 78"/>
              <a:gd name="T39" fmla="*/ 2147483647 h 59"/>
              <a:gd name="T40" fmla="*/ 2147483647 w 78"/>
              <a:gd name="T41" fmla="*/ 2147483647 h 59"/>
              <a:gd name="T42" fmla="*/ 2147483647 w 78"/>
              <a:gd name="T43" fmla="*/ 2147483647 h 59"/>
              <a:gd name="T44" fmla="*/ 2147483647 w 78"/>
              <a:gd name="T45" fmla="*/ 2147483647 h 59"/>
              <a:gd name="T46" fmla="*/ 2147483647 w 78"/>
              <a:gd name="T47" fmla="*/ 2147483647 h 59"/>
              <a:gd name="T48" fmla="*/ 2147483647 w 78"/>
              <a:gd name="T49" fmla="*/ 2147483647 h 59"/>
              <a:gd name="T50" fmla="*/ 2147483647 w 78"/>
              <a:gd name="T51" fmla="*/ 2147483647 h 59"/>
              <a:gd name="T52" fmla="*/ 2147483647 w 78"/>
              <a:gd name="T53" fmla="*/ 2147483647 h 59"/>
              <a:gd name="T54" fmla="*/ 2147483647 w 78"/>
              <a:gd name="T55" fmla="*/ 2147483647 h 59"/>
              <a:gd name="T56" fmla="*/ 2147483647 w 78"/>
              <a:gd name="T57" fmla="*/ 2147483647 h 59"/>
              <a:gd name="T58" fmla="*/ 2147483647 w 78"/>
              <a:gd name="T59" fmla="*/ 2147483647 h 59"/>
              <a:gd name="T60" fmla="*/ 2147483647 w 78"/>
              <a:gd name="T61" fmla="*/ 2147483647 h 59"/>
              <a:gd name="T62" fmla="*/ 2147483647 w 78"/>
              <a:gd name="T63" fmla="*/ 2147483647 h 59"/>
              <a:gd name="T64" fmla="*/ 2147483647 w 78"/>
              <a:gd name="T65" fmla="*/ 2147483647 h 59"/>
              <a:gd name="T66" fmla="*/ 2147483647 w 78"/>
              <a:gd name="T67" fmla="*/ 2147483647 h 59"/>
              <a:gd name="T68" fmla="*/ 2147483647 w 78"/>
              <a:gd name="T69" fmla="*/ 2147483647 h 59"/>
              <a:gd name="T70" fmla="*/ 2147483647 w 78"/>
              <a:gd name="T71" fmla="*/ 0 h 59"/>
              <a:gd name="T72" fmla="*/ 2147483647 w 78"/>
              <a:gd name="T73" fmla="*/ 0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8" h="59">
                <a:moveTo>
                  <a:pt x="12" y="0"/>
                </a:move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4" y="14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3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3" y="47"/>
                </a:lnTo>
                <a:lnTo>
                  <a:pt x="6" y="51"/>
                </a:lnTo>
                <a:lnTo>
                  <a:pt x="7" y="52"/>
                </a:lnTo>
                <a:lnTo>
                  <a:pt x="9" y="53"/>
                </a:lnTo>
                <a:lnTo>
                  <a:pt x="10" y="54"/>
                </a:lnTo>
                <a:lnTo>
                  <a:pt x="14" y="55"/>
                </a:lnTo>
                <a:lnTo>
                  <a:pt x="17" y="56"/>
                </a:lnTo>
                <a:lnTo>
                  <a:pt x="20" y="57"/>
                </a:lnTo>
                <a:lnTo>
                  <a:pt x="24" y="59"/>
                </a:lnTo>
                <a:lnTo>
                  <a:pt x="30" y="59"/>
                </a:lnTo>
                <a:lnTo>
                  <a:pt x="34" y="59"/>
                </a:lnTo>
                <a:lnTo>
                  <a:pt x="39" y="59"/>
                </a:lnTo>
                <a:lnTo>
                  <a:pt x="43" y="59"/>
                </a:lnTo>
                <a:lnTo>
                  <a:pt x="49" y="59"/>
                </a:lnTo>
                <a:lnTo>
                  <a:pt x="54" y="59"/>
                </a:lnTo>
                <a:lnTo>
                  <a:pt x="56" y="59"/>
                </a:lnTo>
                <a:lnTo>
                  <a:pt x="59" y="59"/>
                </a:lnTo>
                <a:lnTo>
                  <a:pt x="60" y="59"/>
                </a:lnTo>
                <a:lnTo>
                  <a:pt x="62" y="59"/>
                </a:lnTo>
                <a:lnTo>
                  <a:pt x="63" y="57"/>
                </a:lnTo>
                <a:lnTo>
                  <a:pt x="64" y="56"/>
                </a:lnTo>
                <a:lnTo>
                  <a:pt x="65" y="55"/>
                </a:lnTo>
                <a:lnTo>
                  <a:pt x="66" y="54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1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3" y="46"/>
                </a:lnTo>
                <a:lnTo>
                  <a:pt x="74" y="45"/>
                </a:lnTo>
                <a:lnTo>
                  <a:pt x="75" y="43"/>
                </a:lnTo>
                <a:lnTo>
                  <a:pt x="76" y="39"/>
                </a:lnTo>
                <a:lnTo>
                  <a:pt x="76" y="37"/>
                </a:lnTo>
                <a:lnTo>
                  <a:pt x="78" y="33"/>
                </a:lnTo>
                <a:lnTo>
                  <a:pt x="78" y="30"/>
                </a:lnTo>
                <a:lnTo>
                  <a:pt x="76" y="27"/>
                </a:lnTo>
                <a:lnTo>
                  <a:pt x="75" y="23"/>
                </a:lnTo>
                <a:lnTo>
                  <a:pt x="74" y="21"/>
                </a:lnTo>
                <a:lnTo>
                  <a:pt x="74" y="20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0" y="19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6" y="15"/>
                </a:lnTo>
                <a:lnTo>
                  <a:pt x="62" y="13"/>
                </a:lnTo>
                <a:lnTo>
                  <a:pt x="58" y="9"/>
                </a:lnTo>
                <a:lnTo>
                  <a:pt x="55" y="8"/>
                </a:lnTo>
                <a:lnTo>
                  <a:pt x="50" y="6"/>
                </a:lnTo>
                <a:lnTo>
                  <a:pt x="44" y="4"/>
                </a:lnTo>
                <a:lnTo>
                  <a:pt x="39" y="3"/>
                </a:lnTo>
                <a:lnTo>
                  <a:pt x="32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8" name="Freeform 126"/>
          <p:cNvSpPr>
            <a:spLocks/>
          </p:cNvSpPr>
          <p:nvPr/>
        </p:nvSpPr>
        <p:spPr bwMode="auto">
          <a:xfrm>
            <a:off x="2105025" y="3308350"/>
            <a:ext cx="41275" cy="30163"/>
          </a:xfrm>
          <a:custGeom>
            <a:avLst/>
            <a:gdLst>
              <a:gd name="T0" fmla="*/ 2147483647 w 78"/>
              <a:gd name="T1" fmla="*/ 2147483647 h 59"/>
              <a:gd name="T2" fmla="*/ 2147483647 w 78"/>
              <a:gd name="T3" fmla="*/ 2147483647 h 59"/>
              <a:gd name="T4" fmla="*/ 2147483647 w 78"/>
              <a:gd name="T5" fmla="*/ 2147483647 h 59"/>
              <a:gd name="T6" fmla="*/ 2147483647 w 78"/>
              <a:gd name="T7" fmla="*/ 2147483647 h 59"/>
              <a:gd name="T8" fmla="*/ 2147483647 w 78"/>
              <a:gd name="T9" fmla="*/ 2147483647 h 59"/>
              <a:gd name="T10" fmla="*/ 2147483647 w 78"/>
              <a:gd name="T11" fmla="*/ 2147483647 h 59"/>
              <a:gd name="T12" fmla="*/ 0 w 78"/>
              <a:gd name="T13" fmla="*/ 2147483647 h 59"/>
              <a:gd name="T14" fmla="*/ 0 w 78"/>
              <a:gd name="T15" fmla="*/ 2147483647 h 59"/>
              <a:gd name="T16" fmla="*/ 2147483647 w 78"/>
              <a:gd name="T17" fmla="*/ 2147483647 h 59"/>
              <a:gd name="T18" fmla="*/ 2147483647 w 78"/>
              <a:gd name="T19" fmla="*/ 2147483647 h 59"/>
              <a:gd name="T20" fmla="*/ 2147483647 w 78"/>
              <a:gd name="T21" fmla="*/ 2147483647 h 59"/>
              <a:gd name="T22" fmla="*/ 2147483647 w 78"/>
              <a:gd name="T23" fmla="*/ 2147483647 h 59"/>
              <a:gd name="T24" fmla="*/ 2147483647 w 78"/>
              <a:gd name="T25" fmla="*/ 2147483647 h 59"/>
              <a:gd name="T26" fmla="*/ 2147483647 w 78"/>
              <a:gd name="T27" fmla="*/ 2147483647 h 59"/>
              <a:gd name="T28" fmla="*/ 2147483647 w 78"/>
              <a:gd name="T29" fmla="*/ 2147483647 h 59"/>
              <a:gd name="T30" fmla="*/ 2147483647 w 78"/>
              <a:gd name="T31" fmla="*/ 2147483647 h 59"/>
              <a:gd name="T32" fmla="*/ 2147483647 w 78"/>
              <a:gd name="T33" fmla="*/ 2147483647 h 59"/>
              <a:gd name="T34" fmla="*/ 2147483647 w 78"/>
              <a:gd name="T35" fmla="*/ 2147483647 h 59"/>
              <a:gd name="T36" fmla="*/ 2147483647 w 78"/>
              <a:gd name="T37" fmla="*/ 2147483647 h 59"/>
              <a:gd name="T38" fmla="*/ 2147483647 w 78"/>
              <a:gd name="T39" fmla="*/ 2147483647 h 59"/>
              <a:gd name="T40" fmla="*/ 2147483647 w 78"/>
              <a:gd name="T41" fmla="*/ 2147483647 h 59"/>
              <a:gd name="T42" fmla="*/ 2147483647 w 78"/>
              <a:gd name="T43" fmla="*/ 2147483647 h 59"/>
              <a:gd name="T44" fmla="*/ 2147483647 w 78"/>
              <a:gd name="T45" fmla="*/ 2147483647 h 59"/>
              <a:gd name="T46" fmla="*/ 2147483647 w 78"/>
              <a:gd name="T47" fmla="*/ 2147483647 h 59"/>
              <a:gd name="T48" fmla="*/ 2147483647 w 78"/>
              <a:gd name="T49" fmla="*/ 2147483647 h 59"/>
              <a:gd name="T50" fmla="*/ 2147483647 w 78"/>
              <a:gd name="T51" fmla="*/ 2147483647 h 59"/>
              <a:gd name="T52" fmla="*/ 2147483647 w 78"/>
              <a:gd name="T53" fmla="*/ 2147483647 h 59"/>
              <a:gd name="T54" fmla="*/ 2147483647 w 78"/>
              <a:gd name="T55" fmla="*/ 2147483647 h 59"/>
              <a:gd name="T56" fmla="*/ 2147483647 w 78"/>
              <a:gd name="T57" fmla="*/ 2147483647 h 59"/>
              <a:gd name="T58" fmla="*/ 2147483647 w 78"/>
              <a:gd name="T59" fmla="*/ 2147483647 h 59"/>
              <a:gd name="T60" fmla="*/ 2147483647 w 78"/>
              <a:gd name="T61" fmla="*/ 2147483647 h 59"/>
              <a:gd name="T62" fmla="*/ 2147483647 w 78"/>
              <a:gd name="T63" fmla="*/ 2147483647 h 59"/>
              <a:gd name="T64" fmla="*/ 2147483647 w 78"/>
              <a:gd name="T65" fmla="*/ 2147483647 h 59"/>
              <a:gd name="T66" fmla="*/ 2147483647 w 78"/>
              <a:gd name="T67" fmla="*/ 2147483647 h 59"/>
              <a:gd name="T68" fmla="*/ 2147483647 w 78"/>
              <a:gd name="T69" fmla="*/ 2147483647 h 59"/>
              <a:gd name="T70" fmla="*/ 2147483647 w 78"/>
              <a:gd name="T71" fmla="*/ 2147483647 h 59"/>
              <a:gd name="T72" fmla="*/ 2147483647 w 78"/>
              <a:gd name="T73" fmla="*/ 2147483647 h 59"/>
              <a:gd name="T74" fmla="*/ 2147483647 w 78"/>
              <a:gd name="T75" fmla="*/ 2147483647 h 59"/>
              <a:gd name="T76" fmla="*/ 2147483647 w 78"/>
              <a:gd name="T77" fmla="*/ 2147483647 h 59"/>
              <a:gd name="T78" fmla="*/ 2147483647 w 78"/>
              <a:gd name="T79" fmla="*/ 2147483647 h 59"/>
              <a:gd name="T80" fmla="*/ 2147483647 w 78"/>
              <a:gd name="T81" fmla="*/ 2147483647 h 59"/>
              <a:gd name="T82" fmla="*/ 2147483647 w 78"/>
              <a:gd name="T83" fmla="*/ 2147483647 h 59"/>
              <a:gd name="T84" fmla="*/ 2147483647 w 78"/>
              <a:gd name="T85" fmla="*/ 2147483647 h 59"/>
              <a:gd name="T86" fmla="*/ 2147483647 w 78"/>
              <a:gd name="T87" fmla="*/ 2147483647 h 59"/>
              <a:gd name="T88" fmla="*/ 2147483647 w 78"/>
              <a:gd name="T89" fmla="*/ 2147483647 h 59"/>
              <a:gd name="T90" fmla="*/ 2147483647 w 78"/>
              <a:gd name="T91" fmla="*/ 2147483647 h 59"/>
              <a:gd name="T92" fmla="*/ 2147483647 w 78"/>
              <a:gd name="T93" fmla="*/ 2147483647 h 59"/>
              <a:gd name="T94" fmla="*/ 2147483647 w 78"/>
              <a:gd name="T95" fmla="*/ 2147483647 h 59"/>
              <a:gd name="T96" fmla="*/ 2147483647 w 78"/>
              <a:gd name="T97" fmla="*/ 2147483647 h 59"/>
              <a:gd name="T98" fmla="*/ 2147483647 w 78"/>
              <a:gd name="T99" fmla="*/ 2147483647 h 59"/>
              <a:gd name="T100" fmla="*/ 2147483647 w 78"/>
              <a:gd name="T101" fmla="*/ 2147483647 h 59"/>
              <a:gd name="T102" fmla="*/ 2147483647 w 78"/>
              <a:gd name="T103" fmla="*/ 2147483647 h 59"/>
              <a:gd name="T104" fmla="*/ 2147483647 w 78"/>
              <a:gd name="T105" fmla="*/ 2147483647 h 59"/>
              <a:gd name="T106" fmla="*/ 2147483647 w 78"/>
              <a:gd name="T107" fmla="*/ 2147483647 h 59"/>
              <a:gd name="T108" fmla="*/ 2147483647 w 78"/>
              <a:gd name="T109" fmla="*/ 2147483647 h 59"/>
              <a:gd name="T110" fmla="*/ 2147483647 w 78"/>
              <a:gd name="T111" fmla="*/ 2147483647 h 59"/>
              <a:gd name="T112" fmla="*/ 2147483647 w 78"/>
              <a:gd name="T113" fmla="*/ 2147483647 h 59"/>
              <a:gd name="T114" fmla="*/ 2147483647 w 78"/>
              <a:gd name="T115" fmla="*/ 2147483647 h 59"/>
              <a:gd name="T116" fmla="*/ 2147483647 w 78"/>
              <a:gd name="T117" fmla="*/ 0 h 5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8" h="59">
                <a:moveTo>
                  <a:pt x="11" y="1"/>
                </a:moveTo>
                <a:lnTo>
                  <a:pt x="8" y="5"/>
                </a:lnTo>
                <a:lnTo>
                  <a:pt x="6" y="11"/>
                </a:lnTo>
                <a:lnTo>
                  <a:pt x="3" y="15"/>
                </a:lnTo>
                <a:lnTo>
                  <a:pt x="2" y="21"/>
                </a:lnTo>
                <a:lnTo>
                  <a:pt x="1" y="25"/>
                </a:lnTo>
                <a:lnTo>
                  <a:pt x="0" y="31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4" y="48"/>
                </a:lnTo>
                <a:lnTo>
                  <a:pt x="8" y="52"/>
                </a:lnTo>
                <a:lnTo>
                  <a:pt x="11" y="54"/>
                </a:lnTo>
                <a:lnTo>
                  <a:pt x="17" y="56"/>
                </a:lnTo>
                <a:lnTo>
                  <a:pt x="22" y="57"/>
                </a:lnTo>
                <a:lnTo>
                  <a:pt x="27" y="59"/>
                </a:lnTo>
                <a:lnTo>
                  <a:pt x="34" y="59"/>
                </a:lnTo>
                <a:lnTo>
                  <a:pt x="41" y="59"/>
                </a:lnTo>
                <a:lnTo>
                  <a:pt x="49" y="59"/>
                </a:lnTo>
                <a:lnTo>
                  <a:pt x="51" y="59"/>
                </a:lnTo>
                <a:lnTo>
                  <a:pt x="55" y="59"/>
                </a:lnTo>
                <a:lnTo>
                  <a:pt x="58" y="59"/>
                </a:lnTo>
                <a:lnTo>
                  <a:pt x="62" y="59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4"/>
                </a:lnTo>
                <a:lnTo>
                  <a:pt x="66" y="52"/>
                </a:lnTo>
                <a:lnTo>
                  <a:pt x="67" y="52"/>
                </a:lnTo>
                <a:lnTo>
                  <a:pt x="68" y="51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6"/>
                </a:lnTo>
                <a:lnTo>
                  <a:pt x="74" y="44"/>
                </a:lnTo>
                <a:lnTo>
                  <a:pt x="75" y="43"/>
                </a:lnTo>
                <a:lnTo>
                  <a:pt x="76" y="40"/>
                </a:lnTo>
                <a:lnTo>
                  <a:pt x="76" y="37"/>
                </a:lnTo>
                <a:lnTo>
                  <a:pt x="78" y="32"/>
                </a:lnTo>
                <a:lnTo>
                  <a:pt x="78" y="29"/>
                </a:lnTo>
                <a:lnTo>
                  <a:pt x="76" y="27"/>
                </a:lnTo>
                <a:lnTo>
                  <a:pt x="76" y="24"/>
                </a:lnTo>
                <a:lnTo>
                  <a:pt x="75" y="22"/>
                </a:lnTo>
                <a:lnTo>
                  <a:pt x="74" y="20"/>
                </a:lnTo>
                <a:lnTo>
                  <a:pt x="73" y="19"/>
                </a:lnTo>
                <a:lnTo>
                  <a:pt x="71" y="19"/>
                </a:lnTo>
                <a:lnTo>
                  <a:pt x="70" y="19"/>
                </a:lnTo>
                <a:lnTo>
                  <a:pt x="66" y="15"/>
                </a:lnTo>
                <a:lnTo>
                  <a:pt x="62" y="13"/>
                </a:lnTo>
                <a:lnTo>
                  <a:pt x="58" y="9"/>
                </a:lnTo>
                <a:lnTo>
                  <a:pt x="54" y="7"/>
                </a:lnTo>
                <a:lnTo>
                  <a:pt x="49" y="5"/>
                </a:lnTo>
                <a:lnTo>
                  <a:pt x="43" y="4"/>
                </a:lnTo>
                <a:lnTo>
                  <a:pt x="36" y="3"/>
                </a:lnTo>
                <a:lnTo>
                  <a:pt x="32" y="1"/>
                </a:lnTo>
                <a:lnTo>
                  <a:pt x="26" y="1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19" name="Freeform 127"/>
          <p:cNvSpPr>
            <a:spLocks/>
          </p:cNvSpPr>
          <p:nvPr/>
        </p:nvSpPr>
        <p:spPr bwMode="auto">
          <a:xfrm>
            <a:off x="2185988" y="3311525"/>
            <a:ext cx="23812" cy="22225"/>
          </a:xfrm>
          <a:custGeom>
            <a:avLst/>
            <a:gdLst>
              <a:gd name="T0" fmla="*/ 2147483647 w 44"/>
              <a:gd name="T1" fmla="*/ 0 h 41"/>
              <a:gd name="T2" fmla="*/ 2147483647 w 44"/>
              <a:gd name="T3" fmla="*/ 0 h 41"/>
              <a:gd name="T4" fmla="*/ 2147483647 w 44"/>
              <a:gd name="T5" fmla="*/ 2147483647 h 41"/>
              <a:gd name="T6" fmla="*/ 2147483647 w 44"/>
              <a:gd name="T7" fmla="*/ 2147483647 h 41"/>
              <a:gd name="T8" fmla="*/ 2147483647 w 44"/>
              <a:gd name="T9" fmla="*/ 2147483647 h 41"/>
              <a:gd name="T10" fmla="*/ 2147483647 w 44"/>
              <a:gd name="T11" fmla="*/ 2147483647 h 41"/>
              <a:gd name="T12" fmla="*/ 2147483647 w 44"/>
              <a:gd name="T13" fmla="*/ 2147483647 h 41"/>
              <a:gd name="T14" fmla="*/ 2147483647 w 44"/>
              <a:gd name="T15" fmla="*/ 2147483647 h 41"/>
              <a:gd name="T16" fmla="*/ 2147483647 w 44"/>
              <a:gd name="T17" fmla="*/ 2147483647 h 41"/>
              <a:gd name="T18" fmla="*/ 2147483647 w 44"/>
              <a:gd name="T19" fmla="*/ 2147483647 h 41"/>
              <a:gd name="T20" fmla="*/ 2147483647 w 44"/>
              <a:gd name="T21" fmla="*/ 2147483647 h 41"/>
              <a:gd name="T22" fmla="*/ 2147483647 w 44"/>
              <a:gd name="T23" fmla="*/ 2147483647 h 41"/>
              <a:gd name="T24" fmla="*/ 2147483647 w 44"/>
              <a:gd name="T25" fmla="*/ 2147483647 h 41"/>
              <a:gd name="T26" fmla="*/ 2147483647 w 44"/>
              <a:gd name="T27" fmla="*/ 2147483647 h 41"/>
              <a:gd name="T28" fmla="*/ 2147483647 w 44"/>
              <a:gd name="T29" fmla="*/ 2147483647 h 41"/>
              <a:gd name="T30" fmla="*/ 2147483647 w 44"/>
              <a:gd name="T31" fmla="*/ 2147483647 h 41"/>
              <a:gd name="T32" fmla="*/ 2147483647 w 44"/>
              <a:gd name="T33" fmla="*/ 2147483647 h 41"/>
              <a:gd name="T34" fmla="*/ 2147483647 w 44"/>
              <a:gd name="T35" fmla="*/ 2147483647 h 41"/>
              <a:gd name="T36" fmla="*/ 2147483647 w 44"/>
              <a:gd name="T37" fmla="*/ 2147483647 h 41"/>
              <a:gd name="T38" fmla="*/ 2147483647 w 44"/>
              <a:gd name="T39" fmla="*/ 2147483647 h 41"/>
              <a:gd name="T40" fmla="*/ 2147483647 w 44"/>
              <a:gd name="T41" fmla="*/ 2147483647 h 41"/>
              <a:gd name="T42" fmla="*/ 2147483647 w 44"/>
              <a:gd name="T43" fmla="*/ 2147483647 h 41"/>
              <a:gd name="T44" fmla="*/ 2147483647 w 44"/>
              <a:gd name="T45" fmla="*/ 2147483647 h 41"/>
              <a:gd name="T46" fmla="*/ 2147483647 w 44"/>
              <a:gd name="T47" fmla="*/ 2147483647 h 41"/>
              <a:gd name="T48" fmla="*/ 2147483647 w 44"/>
              <a:gd name="T49" fmla="*/ 2147483647 h 41"/>
              <a:gd name="T50" fmla="*/ 2147483647 w 44"/>
              <a:gd name="T51" fmla="*/ 2147483647 h 41"/>
              <a:gd name="T52" fmla="*/ 2147483647 w 44"/>
              <a:gd name="T53" fmla="*/ 2147483647 h 41"/>
              <a:gd name="T54" fmla="*/ 2147483647 w 44"/>
              <a:gd name="T55" fmla="*/ 2147483647 h 41"/>
              <a:gd name="T56" fmla="*/ 2147483647 w 44"/>
              <a:gd name="T57" fmla="*/ 2147483647 h 41"/>
              <a:gd name="T58" fmla="*/ 2147483647 w 44"/>
              <a:gd name="T59" fmla="*/ 2147483647 h 41"/>
              <a:gd name="T60" fmla="*/ 2147483647 w 44"/>
              <a:gd name="T61" fmla="*/ 2147483647 h 41"/>
              <a:gd name="T62" fmla="*/ 2147483647 w 44"/>
              <a:gd name="T63" fmla="*/ 2147483647 h 41"/>
              <a:gd name="T64" fmla="*/ 2147483647 w 44"/>
              <a:gd name="T65" fmla="*/ 2147483647 h 41"/>
              <a:gd name="T66" fmla="*/ 2147483647 w 44"/>
              <a:gd name="T67" fmla="*/ 2147483647 h 41"/>
              <a:gd name="T68" fmla="*/ 0 w 44"/>
              <a:gd name="T69" fmla="*/ 2147483647 h 41"/>
              <a:gd name="T70" fmla="*/ 0 w 44"/>
              <a:gd name="T71" fmla="*/ 2147483647 h 41"/>
              <a:gd name="T72" fmla="*/ 0 w 44"/>
              <a:gd name="T73" fmla="*/ 2147483647 h 41"/>
              <a:gd name="T74" fmla="*/ 0 w 44"/>
              <a:gd name="T75" fmla="*/ 2147483647 h 41"/>
              <a:gd name="T76" fmla="*/ 0 w 44"/>
              <a:gd name="T77" fmla="*/ 2147483647 h 41"/>
              <a:gd name="T78" fmla="*/ 0 w 44"/>
              <a:gd name="T79" fmla="*/ 2147483647 h 41"/>
              <a:gd name="T80" fmla="*/ 2147483647 w 44"/>
              <a:gd name="T81" fmla="*/ 2147483647 h 41"/>
              <a:gd name="T82" fmla="*/ 2147483647 w 44"/>
              <a:gd name="T83" fmla="*/ 2147483647 h 41"/>
              <a:gd name="T84" fmla="*/ 2147483647 w 44"/>
              <a:gd name="T85" fmla="*/ 2147483647 h 41"/>
              <a:gd name="T86" fmla="*/ 2147483647 w 44"/>
              <a:gd name="T87" fmla="*/ 2147483647 h 41"/>
              <a:gd name="T88" fmla="*/ 2147483647 w 44"/>
              <a:gd name="T89" fmla="*/ 2147483647 h 41"/>
              <a:gd name="T90" fmla="*/ 2147483647 w 44"/>
              <a:gd name="T91" fmla="*/ 2147483647 h 41"/>
              <a:gd name="T92" fmla="*/ 2147483647 w 44"/>
              <a:gd name="T93" fmla="*/ 2147483647 h 41"/>
              <a:gd name="T94" fmla="*/ 2147483647 w 44"/>
              <a:gd name="T95" fmla="*/ 2147483647 h 41"/>
              <a:gd name="T96" fmla="*/ 2147483647 w 44"/>
              <a:gd name="T97" fmla="*/ 0 h 41"/>
              <a:gd name="T98" fmla="*/ 2147483647 w 44"/>
              <a:gd name="T99" fmla="*/ 0 h 4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4" h="41">
                <a:moveTo>
                  <a:pt x="32" y="0"/>
                </a:moveTo>
                <a:lnTo>
                  <a:pt x="33" y="0"/>
                </a:lnTo>
                <a:lnTo>
                  <a:pt x="34" y="1"/>
                </a:lnTo>
                <a:lnTo>
                  <a:pt x="37" y="2"/>
                </a:lnTo>
                <a:lnTo>
                  <a:pt x="38" y="4"/>
                </a:lnTo>
                <a:lnTo>
                  <a:pt x="39" y="4"/>
                </a:lnTo>
                <a:lnTo>
                  <a:pt x="40" y="5"/>
                </a:lnTo>
                <a:lnTo>
                  <a:pt x="41" y="6"/>
                </a:lnTo>
                <a:lnTo>
                  <a:pt x="42" y="8"/>
                </a:lnTo>
                <a:lnTo>
                  <a:pt x="42" y="10"/>
                </a:lnTo>
                <a:lnTo>
                  <a:pt x="44" y="13"/>
                </a:lnTo>
                <a:lnTo>
                  <a:pt x="44" y="16"/>
                </a:lnTo>
                <a:lnTo>
                  <a:pt x="44" y="18"/>
                </a:lnTo>
                <a:lnTo>
                  <a:pt x="44" y="21"/>
                </a:lnTo>
                <a:lnTo>
                  <a:pt x="44" y="24"/>
                </a:lnTo>
                <a:lnTo>
                  <a:pt x="42" y="26"/>
                </a:lnTo>
                <a:lnTo>
                  <a:pt x="41" y="29"/>
                </a:lnTo>
                <a:lnTo>
                  <a:pt x="41" y="30"/>
                </a:lnTo>
                <a:lnTo>
                  <a:pt x="40" y="31"/>
                </a:lnTo>
                <a:lnTo>
                  <a:pt x="39" y="32"/>
                </a:lnTo>
                <a:lnTo>
                  <a:pt x="38" y="33"/>
                </a:lnTo>
                <a:lnTo>
                  <a:pt x="36" y="34"/>
                </a:lnTo>
                <a:lnTo>
                  <a:pt x="34" y="36"/>
                </a:lnTo>
                <a:lnTo>
                  <a:pt x="31" y="38"/>
                </a:lnTo>
                <a:lnTo>
                  <a:pt x="26" y="39"/>
                </a:lnTo>
                <a:lnTo>
                  <a:pt x="23" y="40"/>
                </a:lnTo>
                <a:lnTo>
                  <a:pt x="18" y="41"/>
                </a:lnTo>
                <a:lnTo>
                  <a:pt x="14" y="41"/>
                </a:lnTo>
                <a:lnTo>
                  <a:pt x="10" y="41"/>
                </a:lnTo>
                <a:lnTo>
                  <a:pt x="8" y="40"/>
                </a:lnTo>
                <a:lnTo>
                  <a:pt x="6" y="39"/>
                </a:lnTo>
                <a:lnTo>
                  <a:pt x="4" y="37"/>
                </a:lnTo>
                <a:lnTo>
                  <a:pt x="2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3"/>
                </a:lnTo>
                <a:lnTo>
                  <a:pt x="0" y="20"/>
                </a:lnTo>
                <a:lnTo>
                  <a:pt x="1" y="16"/>
                </a:lnTo>
                <a:lnTo>
                  <a:pt x="2" y="13"/>
                </a:lnTo>
                <a:lnTo>
                  <a:pt x="5" y="10"/>
                </a:lnTo>
                <a:lnTo>
                  <a:pt x="7" y="8"/>
                </a:lnTo>
                <a:lnTo>
                  <a:pt x="10" y="6"/>
                </a:lnTo>
                <a:lnTo>
                  <a:pt x="14" y="5"/>
                </a:lnTo>
                <a:lnTo>
                  <a:pt x="17" y="4"/>
                </a:lnTo>
                <a:lnTo>
                  <a:pt x="22" y="1"/>
                </a:lnTo>
                <a:lnTo>
                  <a:pt x="26" y="0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0" name="Freeform 128"/>
          <p:cNvSpPr>
            <a:spLocks/>
          </p:cNvSpPr>
          <p:nvPr/>
        </p:nvSpPr>
        <p:spPr bwMode="auto">
          <a:xfrm>
            <a:off x="2185988" y="3309938"/>
            <a:ext cx="23812" cy="23812"/>
          </a:xfrm>
          <a:custGeom>
            <a:avLst/>
            <a:gdLst>
              <a:gd name="T0" fmla="*/ 2147483647 w 45"/>
              <a:gd name="T1" fmla="*/ 0 h 45"/>
              <a:gd name="T2" fmla="*/ 2147483647 w 45"/>
              <a:gd name="T3" fmla="*/ 2147483647 h 45"/>
              <a:gd name="T4" fmla="*/ 2147483647 w 45"/>
              <a:gd name="T5" fmla="*/ 2147483647 h 45"/>
              <a:gd name="T6" fmla="*/ 2147483647 w 45"/>
              <a:gd name="T7" fmla="*/ 2147483647 h 45"/>
              <a:gd name="T8" fmla="*/ 2147483647 w 45"/>
              <a:gd name="T9" fmla="*/ 2147483647 h 45"/>
              <a:gd name="T10" fmla="*/ 2147483647 w 45"/>
              <a:gd name="T11" fmla="*/ 2147483647 h 45"/>
              <a:gd name="T12" fmla="*/ 2147483647 w 45"/>
              <a:gd name="T13" fmla="*/ 2147483647 h 45"/>
              <a:gd name="T14" fmla="*/ 2147483647 w 45"/>
              <a:gd name="T15" fmla="*/ 2147483647 h 45"/>
              <a:gd name="T16" fmla="*/ 2147483647 w 45"/>
              <a:gd name="T17" fmla="*/ 2147483647 h 45"/>
              <a:gd name="T18" fmla="*/ 2147483647 w 45"/>
              <a:gd name="T19" fmla="*/ 2147483647 h 45"/>
              <a:gd name="T20" fmla="*/ 2147483647 w 45"/>
              <a:gd name="T21" fmla="*/ 2147483647 h 45"/>
              <a:gd name="T22" fmla="*/ 2147483647 w 45"/>
              <a:gd name="T23" fmla="*/ 2147483647 h 45"/>
              <a:gd name="T24" fmla="*/ 2147483647 w 45"/>
              <a:gd name="T25" fmla="*/ 2147483647 h 45"/>
              <a:gd name="T26" fmla="*/ 2147483647 w 45"/>
              <a:gd name="T27" fmla="*/ 2147483647 h 45"/>
              <a:gd name="T28" fmla="*/ 2147483647 w 45"/>
              <a:gd name="T29" fmla="*/ 2147483647 h 45"/>
              <a:gd name="T30" fmla="*/ 2147483647 w 45"/>
              <a:gd name="T31" fmla="*/ 2147483647 h 45"/>
              <a:gd name="T32" fmla="*/ 2147483647 w 45"/>
              <a:gd name="T33" fmla="*/ 2147483647 h 45"/>
              <a:gd name="T34" fmla="*/ 2147483647 w 45"/>
              <a:gd name="T35" fmla="*/ 2147483647 h 45"/>
              <a:gd name="T36" fmla="*/ 2147483647 w 45"/>
              <a:gd name="T37" fmla="*/ 2147483647 h 45"/>
              <a:gd name="T38" fmla="*/ 2147483647 w 45"/>
              <a:gd name="T39" fmla="*/ 2147483647 h 45"/>
              <a:gd name="T40" fmla="*/ 2147483647 w 45"/>
              <a:gd name="T41" fmla="*/ 2147483647 h 45"/>
              <a:gd name="T42" fmla="*/ 2147483647 w 45"/>
              <a:gd name="T43" fmla="*/ 2147483647 h 45"/>
              <a:gd name="T44" fmla="*/ 2147483647 w 45"/>
              <a:gd name="T45" fmla="*/ 2147483647 h 45"/>
              <a:gd name="T46" fmla="*/ 2147483647 w 45"/>
              <a:gd name="T47" fmla="*/ 2147483647 h 45"/>
              <a:gd name="T48" fmla="*/ 2147483647 w 45"/>
              <a:gd name="T49" fmla="*/ 2147483647 h 45"/>
              <a:gd name="T50" fmla="*/ 0 w 45"/>
              <a:gd name="T51" fmla="*/ 2147483647 h 45"/>
              <a:gd name="T52" fmla="*/ 0 w 45"/>
              <a:gd name="T53" fmla="*/ 2147483647 h 45"/>
              <a:gd name="T54" fmla="*/ 0 w 45"/>
              <a:gd name="T55" fmla="*/ 2147483647 h 45"/>
              <a:gd name="T56" fmla="*/ 2147483647 w 45"/>
              <a:gd name="T57" fmla="*/ 2147483647 h 45"/>
              <a:gd name="T58" fmla="*/ 2147483647 w 45"/>
              <a:gd name="T59" fmla="*/ 2147483647 h 45"/>
              <a:gd name="T60" fmla="*/ 2147483647 w 45"/>
              <a:gd name="T61" fmla="*/ 2147483647 h 45"/>
              <a:gd name="T62" fmla="*/ 2147483647 w 45"/>
              <a:gd name="T63" fmla="*/ 2147483647 h 45"/>
              <a:gd name="T64" fmla="*/ 2147483647 w 45"/>
              <a:gd name="T65" fmla="*/ 2147483647 h 45"/>
              <a:gd name="T66" fmla="*/ 2147483647 w 45"/>
              <a:gd name="T67" fmla="*/ 2147483647 h 45"/>
              <a:gd name="T68" fmla="*/ 2147483647 w 45"/>
              <a:gd name="T69" fmla="*/ 2147483647 h 45"/>
              <a:gd name="T70" fmla="*/ 2147483647 w 45"/>
              <a:gd name="T71" fmla="*/ 2147483647 h 45"/>
              <a:gd name="T72" fmla="*/ 2147483647 w 45"/>
              <a:gd name="T73" fmla="*/ 2147483647 h 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5" h="45">
                <a:moveTo>
                  <a:pt x="28" y="0"/>
                </a:move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4" y="5"/>
                </a:lnTo>
                <a:lnTo>
                  <a:pt x="37" y="6"/>
                </a:lnTo>
                <a:lnTo>
                  <a:pt x="39" y="9"/>
                </a:lnTo>
                <a:lnTo>
                  <a:pt x="41" y="10"/>
                </a:lnTo>
                <a:lnTo>
                  <a:pt x="42" y="13"/>
                </a:lnTo>
                <a:lnTo>
                  <a:pt x="44" y="17"/>
                </a:lnTo>
                <a:lnTo>
                  <a:pt x="44" y="21"/>
                </a:lnTo>
                <a:lnTo>
                  <a:pt x="44" y="26"/>
                </a:lnTo>
                <a:lnTo>
                  <a:pt x="42" y="29"/>
                </a:lnTo>
                <a:lnTo>
                  <a:pt x="41" y="34"/>
                </a:lnTo>
                <a:lnTo>
                  <a:pt x="39" y="36"/>
                </a:lnTo>
                <a:lnTo>
                  <a:pt x="36" y="40"/>
                </a:lnTo>
                <a:lnTo>
                  <a:pt x="31" y="41"/>
                </a:lnTo>
                <a:lnTo>
                  <a:pt x="26" y="43"/>
                </a:lnTo>
                <a:lnTo>
                  <a:pt x="23" y="44"/>
                </a:lnTo>
                <a:lnTo>
                  <a:pt x="18" y="45"/>
                </a:lnTo>
                <a:lnTo>
                  <a:pt x="15" y="45"/>
                </a:lnTo>
                <a:lnTo>
                  <a:pt x="12" y="45"/>
                </a:lnTo>
                <a:lnTo>
                  <a:pt x="8" y="44"/>
                </a:lnTo>
                <a:lnTo>
                  <a:pt x="5" y="42"/>
                </a:lnTo>
                <a:lnTo>
                  <a:pt x="2" y="38"/>
                </a:lnTo>
                <a:lnTo>
                  <a:pt x="0" y="34"/>
                </a:lnTo>
                <a:lnTo>
                  <a:pt x="0" y="29"/>
                </a:lnTo>
                <a:lnTo>
                  <a:pt x="0" y="24"/>
                </a:lnTo>
                <a:lnTo>
                  <a:pt x="1" y="20"/>
                </a:lnTo>
                <a:lnTo>
                  <a:pt x="2" y="17"/>
                </a:lnTo>
                <a:lnTo>
                  <a:pt x="6" y="13"/>
                </a:lnTo>
                <a:lnTo>
                  <a:pt x="9" y="11"/>
                </a:lnTo>
                <a:lnTo>
                  <a:pt x="14" y="9"/>
                </a:lnTo>
                <a:lnTo>
                  <a:pt x="20" y="6"/>
                </a:lnTo>
                <a:lnTo>
                  <a:pt x="25" y="5"/>
                </a:lnTo>
                <a:lnTo>
                  <a:pt x="34" y="3"/>
                </a:lnTo>
                <a:lnTo>
                  <a:pt x="45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1" name="Freeform 129"/>
          <p:cNvSpPr>
            <a:spLocks/>
          </p:cNvSpPr>
          <p:nvPr/>
        </p:nvSpPr>
        <p:spPr bwMode="auto">
          <a:xfrm>
            <a:off x="2151063" y="3314700"/>
            <a:ext cx="30162" cy="23813"/>
          </a:xfrm>
          <a:custGeom>
            <a:avLst/>
            <a:gdLst>
              <a:gd name="T0" fmla="*/ 2147483647 w 55"/>
              <a:gd name="T1" fmla="*/ 2147483647 h 44"/>
              <a:gd name="T2" fmla="*/ 2147483647 w 55"/>
              <a:gd name="T3" fmla="*/ 2147483647 h 44"/>
              <a:gd name="T4" fmla="*/ 0 w 55"/>
              <a:gd name="T5" fmla="*/ 2147483647 h 44"/>
              <a:gd name="T6" fmla="*/ 0 w 55"/>
              <a:gd name="T7" fmla="*/ 2147483647 h 44"/>
              <a:gd name="T8" fmla="*/ 0 w 55"/>
              <a:gd name="T9" fmla="*/ 2147483647 h 44"/>
              <a:gd name="T10" fmla="*/ 2147483647 w 55"/>
              <a:gd name="T11" fmla="*/ 2147483647 h 44"/>
              <a:gd name="T12" fmla="*/ 2147483647 w 55"/>
              <a:gd name="T13" fmla="*/ 2147483647 h 44"/>
              <a:gd name="T14" fmla="*/ 2147483647 w 55"/>
              <a:gd name="T15" fmla="*/ 2147483647 h 44"/>
              <a:gd name="T16" fmla="*/ 2147483647 w 55"/>
              <a:gd name="T17" fmla="*/ 2147483647 h 44"/>
              <a:gd name="T18" fmla="*/ 2147483647 w 55"/>
              <a:gd name="T19" fmla="*/ 2147483647 h 44"/>
              <a:gd name="T20" fmla="*/ 2147483647 w 55"/>
              <a:gd name="T21" fmla="*/ 2147483647 h 44"/>
              <a:gd name="T22" fmla="*/ 2147483647 w 55"/>
              <a:gd name="T23" fmla="*/ 2147483647 h 44"/>
              <a:gd name="T24" fmla="*/ 2147483647 w 55"/>
              <a:gd name="T25" fmla="*/ 2147483647 h 44"/>
              <a:gd name="T26" fmla="*/ 2147483647 w 55"/>
              <a:gd name="T27" fmla="*/ 2147483647 h 44"/>
              <a:gd name="T28" fmla="*/ 2147483647 w 55"/>
              <a:gd name="T29" fmla="*/ 2147483647 h 44"/>
              <a:gd name="T30" fmla="*/ 2147483647 w 55"/>
              <a:gd name="T31" fmla="*/ 2147483647 h 44"/>
              <a:gd name="T32" fmla="*/ 2147483647 w 55"/>
              <a:gd name="T33" fmla="*/ 2147483647 h 44"/>
              <a:gd name="T34" fmla="*/ 2147483647 w 55"/>
              <a:gd name="T35" fmla="*/ 2147483647 h 44"/>
              <a:gd name="T36" fmla="*/ 2147483647 w 55"/>
              <a:gd name="T37" fmla="*/ 2147483647 h 44"/>
              <a:gd name="T38" fmla="*/ 2147483647 w 55"/>
              <a:gd name="T39" fmla="*/ 2147483647 h 44"/>
              <a:gd name="T40" fmla="*/ 2147483647 w 55"/>
              <a:gd name="T41" fmla="*/ 2147483647 h 44"/>
              <a:gd name="T42" fmla="*/ 2147483647 w 55"/>
              <a:gd name="T43" fmla="*/ 2147483647 h 44"/>
              <a:gd name="T44" fmla="*/ 2147483647 w 55"/>
              <a:gd name="T45" fmla="*/ 2147483647 h 44"/>
              <a:gd name="T46" fmla="*/ 2147483647 w 55"/>
              <a:gd name="T47" fmla="*/ 2147483647 h 44"/>
              <a:gd name="T48" fmla="*/ 2147483647 w 55"/>
              <a:gd name="T49" fmla="*/ 2147483647 h 44"/>
              <a:gd name="T50" fmla="*/ 2147483647 w 55"/>
              <a:gd name="T51" fmla="*/ 2147483647 h 44"/>
              <a:gd name="T52" fmla="*/ 2147483647 w 55"/>
              <a:gd name="T53" fmla="*/ 2147483647 h 44"/>
              <a:gd name="T54" fmla="*/ 2147483647 w 55"/>
              <a:gd name="T55" fmla="*/ 2147483647 h 44"/>
              <a:gd name="T56" fmla="*/ 2147483647 w 55"/>
              <a:gd name="T57" fmla="*/ 2147483647 h 44"/>
              <a:gd name="T58" fmla="*/ 2147483647 w 55"/>
              <a:gd name="T59" fmla="*/ 2147483647 h 44"/>
              <a:gd name="T60" fmla="*/ 2147483647 w 55"/>
              <a:gd name="T61" fmla="*/ 2147483647 h 44"/>
              <a:gd name="T62" fmla="*/ 2147483647 w 55"/>
              <a:gd name="T63" fmla="*/ 2147483647 h 44"/>
              <a:gd name="T64" fmla="*/ 2147483647 w 55"/>
              <a:gd name="T65" fmla="*/ 0 h 44"/>
              <a:gd name="T66" fmla="*/ 2147483647 w 55"/>
              <a:gd name="T67" fmla="*/ 0 h 44"/>
              <a:gd name="T68" fmla="*/ 2147483647 w 55"/>
              <a:gd name="T69" fmla="*/ 0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5" h="44">
                <a:moveTo>
                  <a:pt x="1" y="0"/>
                </a:move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20"/>
                </a:lnTo>
                <a:lnTo>
                  <a:pt x="0" y="23"/>
                </a:lnTo>
                <a:lnTo>
                  <a:pt x="1" y="25"/>
                </a:lnTo>
                <a:lnTo>
                  <a:pt x="1" y="27"/>
                </a:lnTo>
                <a:lnTo>
                  <a:pt x="2" y="30"/>
                </a:lnTo>
                <a:lnTo>
                  <a:pt x="3" y="31"/>
                </a:lnTo>
                <a:lnTo>
                  <a:pt x="3" y="32"/>
                </a:lnTo>
                <a:lnTo>
                  <a:pt x="4" y="32"/>
                </a:lnTo>
                <a:lnTo>
                  <a:pt x="4" y="33"/>
                </a:lnTo>
                <a:lnTo>
                  <a:pt x="7" y="34"/>
                </a:lnTo>
                <a:lnTo>
                  <a:pt x="9" y="36"/>
                </a:lnTo>
                <a:lnTo>
                  <a:pt x="11" y="38"/>
                </a:lnTo>
                <a:lnTo>
                  <a:pt x="14" y="40"/>
                </a:lnTo>
                <a:lnTo>
                  <a:pt x="16" y="41"/>
                </a:lnTo>
                <a:lnTo>
                  <a:pt x="19" y="43"/>
                </a:lnTo>
                <a:lnTo>
                  <a:pt x="22" y="43"/>
                </a:lnTo>
                <a:lnTo>
                  <a:pt x="23" y="44"/>
                </a:lnTo>
                <a:lnTo>
                  <a:pt x="25" y="44"/>
                </a:lnTo>
                <a:lnTo>
                  <a:pt x="28" y="44"/>
                </a:lnTo>
                <a:lnTo>
                  <a:pt x="32" y="44"/>
                </a:lnTo>
                <a:lnTo>
                  <a:pt x="35" y="44"/>
                </a:lnTo>
                <a:lnTo>
                  <a:pt x="39" y="44"/>
                </a:lnTo>
                <a:lnTo>
                  <a:pt x="40" y="44"/>
                </a:lnTo>
                <a:lnTo>
                  <a:pt x="41" y="44"/>
                </a:lnTo>
                <a:lnTo>
                  <a:pt x="43" y="44"/>
                </a:lnTo>
                <a:lnTo>
                  <a:pt x="44" y="44"/>
                </a:lnTo>
                <a:lnTo>
                  <a:pt x="46" y="44"/>
                </a:lnTo>
                <a:lnTo>
                  <a:pt x="47" y="43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1" y="39"/>
                </a:lnTo>
                <a:lnTo>
                  <a:pt x="52" y="36"/>
                </a:lnTo>
                <a:lnTo>
                  <a:pt x="54" y="35"/>
                </a:lnTo>
                <a:lnTo>
                  <a:pt x="55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2" y="20"/>
                </a:lnTo>
                <a:lnTo>
                  <a:pt x="51" y="18"/>
                </a:lnTo>
                <a:lnTo>
                  <a:pt x="49" y="16"/>
                </a:lnTo>
                <a:lnTo>
                  <a:pt x="47" y="14"/>
                </a:lnTo>
                <a:lnTo>
                  <a:pt x="41" y="10"/>
                </a:lnTo>
                <a:lnTo>
                  <a:pt x="36" y="6"/>
                </a:lnTo>
                <a:lnTo>
                  <a:pt x="35" y="6"/>
                </a:lnTo>
                <a:lnTo>
                  <a:pt x="34" y="6"/>
                </a:lnTo>
                <a:lnTo>
                  <a:pt x="34" y="4"/>
                </a:lnTo>
                <a:lnTo>
                  <a:pt x="33" y="4"/>
                </a:lnTo>
                <a:lnTo>
                  <a:pt x="33" y="3"/>
                </a:lnTo>
                <a:lnTo>
                  <a:pt x="32" y="3"/>
                </a:lnTo>
                <a:lnTo>
                  <a:pt x="30" y="2"/>
                </a:lnTo>
                <a:lnTo>
                  <a:pt x="27" y="2"/>
                </a:lnTo>
                <a:lnTo>
                  <a:pt x="25" y="1"/>
                </a:lnTo>
                <a:lnTo>
                  <a:pt x="23" y="1"/>
                </a:lnTo>
                <a:lnTo>
                  <a:pt x="20" y="1"/>
                </a:lnTo>
                <a:lnTo>
                  <a:pt x="17" y="1"/>
                </a:lnTo>
                <a:lnTo>
                  <a:pt x="15" y="1"/>
                </a:lnTo>
                <a:lnTo>
                  <a:pt x="12" y="0"/>
                </a:lnTo>
                <a:lnTo>
                  <a:pt x="9" y="0"/>
                </a:lnTo>
                <a:lnTo>
                  <a:pt x="7" y="0"/>
                </a:lnTo>
                <a:lnTo>
                  <a:pt x="4" y="0"/>
                </a:lnTo>
                <a:lnTo>
                  <a:pt x="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2" name="Freeform 130"/>
          <p:cNvSpPr>
            <a:spLocks/>
          </p:cNvSpPr>
          <p:nvPr/>
        </p:nvSpPr>
        <p:spPr bwMode="auto">
          <a:xfrm>
            <a:off x="2151063" y="3313113"/>
            <a:ext cx="30162" cy="25400"/>
          </a:xfrm>
          <a:custGeom>
            <a:avLst/>
            <a:gdLst>
              <a:gd name="T0" fmla="*/ 2147483647 w 55"/>
              <a:gd name="T1" fmla="*/ 0 h 46"/>
              <a:gd name="T2" fmla="*/ 2147483647 w 55"/>
              <a:gd name="T3" fmla="*/ 2147483647 h 46"/>
              <a:gd name="T4" fmla="*/ 2147483647 w 55"/>
              <a:gd name="T5" fmla="*/ 2147483647 h 46"/>
              <a:gd name="T6" fmla="*/ 2147483647 w 55"/>
              <a:gd name="T7" fmla="*/ 2147483647 h 46"/>
              <a:gd name="T8" fmla="*/ 0 w 55"/>
              <a:gd name="T9" fmla="*/ 2147483647 h 46"/>
              <a:gd name="T10" fmla="*/ 0 w 55"/>
              <a:gd name="T11" fmla="*/ 2147483647 h 46"/>
              <a:gd name="T12" fmla="*/ 0 w 55"/>
              <a:gd name="T13" fmla="*/ 2147483647 h 46"/>
              <a:gd name="T14" fmla="*/ 0 w 55"/>
              <a:gd name="T15" fmla="*/ 2147483647 h 46"/>
              <a:gd name="T16" fmla="*/ 2147483647 w 55"/>
              <a:gd name="T17" fmla="*/ 2147483647 h 46"/>
              <a:gd name="T18" fmla="*/ 2147483647 w 55"/>
              <a:gd name="T19" fmla="*/ 2147483647 h 46"/>
              <a:gd name="T20" fmla="*/ 2147483647 w 55"/>
              <a:gd name="T21" fmla="*/ 2147483647 h 46"/>
              <a:gd name="T22" fmla="*/ 2147483647 w 55"/>
              <a:gd name="T23" fmla="*/ 2147483647 h 46"/>
              <a:gd name="T24" fmla="*/ 2147483647 w 55"/>
              <a:gd name="T25" fmla="*/ 2147483647 h 46"/>
              <a:gd name="T26" fmla="*/ 2147483647 w 55"/>
              <a:gd name="T27" fmla="*/ 2147483647 h 46"/>
              <a:gd name="T28" fmla="*/ 2147483647 w 55"/>
              <a:gd name="T29" fmla="*/ 2147483647 h 46"/>
              <a:gd name="T30" fmla="*/ 2147483647 w 55"/>
              <a:gd name="T31" fmla="*/ 2147483647 h 46"/>
              <a:gd name="T32" fmla="*/ 2147483647 w 55"/>
              <a:gd name="T33" fmla="*/ 2147483647 h 46"/>
              <a:gd name="T34" fmla="*/ 2147483647 w 55"/>
              <a:gd name="T35" fmla="*/ 2147483647 h 46"/>
              <a:gd name="T36" fmla="*/ 2147483647 w 55"/>
              <a:gd name="T37" fmla="*/ 2147483647 h 46"/>
              <a:gd name="T38" fmla="*/ 2147483647 w 55"/>
              <a:gd name="T39" fmla="*/ 2147483647 h 46"/>
              <a:gd name="T40" fmla="*/ 2147483647 w 55"/>
              <a:gd name="T41" fmla="*/ 2147483647 h 46"/>
              <a:gd name="T42" fmla="*/ 2147483647 w 55"/>
              <a:gd name="T43" fmla="*/ 2147483647 h 46"/>
              <a:gd name="T44" fmla="*/ 2147483647 w 55"/>
              <a:gd name="T45" fmla="*/ 2147483647 h 46"/>
              <a:gd name="T46" fmla="*/ 2147483647 w 55"/>
              <a:gd name="T47" fmla="*/ 2147483647 h 46"/>
              <a:gd name="T48" fmla="*/ 2147483647 w 55"/>
              <a:gd name="T49" fmla="*/ 2147483647 h 46"/>
              <a:gd name="T50" fmla="*/ 2147483647 w 55"/>
              <a:gd name="T51" fmla="*/ 2147483647 h 46"/>
              <a:gd name="T52" fmla="*/ 2147483647 w 55"/>
              <a:gd name="T53" fmla="*/ 2147483647 h 46"/>
              <a:gd name="T54" fmla="*/ 2147483647 w 55"/>
              <a:gd name="T55" fmla="*/ 2147483647 h 46"/>
              <a:gd name="T56" fmla="*/ 2147483647 w 55"/>
              <a:gd name="T57" fmla="*/ 2147483647 h 46"/>
              <a:gd name="T58" fmla="*/ 2147483647 w 55"/>
              <a:gd name="T59" fmla="*/ 2147483647 h 46"/>
              <a:gd name="T60" fmla="*/ 2147483647 w 55"/>
              <a:gd name="T61" fmla="*/ 2147483647 h 46"/>
              <a:gd name="T62" fmla="*/ 2147483647 w 55"/>
              <a:gd name="T63" fmla="*/ 2147483647 h 46"/>
              <a:gd name="T64" fmla="*/ 2147483647 w 55"/>
              <a:gd name="T65" fmla="*/ 2147483647 h 46"/>
              <a:gd name="T66" fmla="*/ 2147483647 w 55"/>
              <a:gd name="T67" fmla="*/ 2147483647 h 46"/>
              <a:gd name="T68" fmla="*/ 2147483647 w 55"/>
              <a:gd name="T69" fmla="*/ 2147483647 h 46"/>
              <a:gd name="T70" fmla="*/ 2147483647 w 55"/>
              <a:gd name="T71" fmla="*/ 2147483647 h 46"/>
              <a:gd name="T72" fmla="*/ 2147483647 w 55"/>
              <a:gd name="T73" fmla="*/ 2147483647 h 46"/>
              <a:gd name="T74" fmla="*/ 2147483647 w 55"/>
              <a:gd name="T75" fmla="*/ 2147483647 h 46"/>
              <a:gd name="T76" fmla="*/ 2147483647 w 55"/>
              <a:gd name="T77" fmla="*/ 2147483647 h 46"/>
              <a:gd name="T78" fmla="*/ 2147483647 w 55"/>
              <a:gd name="T79" fmla="*/ 2147483647 h 46"/>
              <a:gd name="T80" fmla="*/ 2147483647 w 55"/>
              <a:gd name="T81" fmla="*/ 2147483647 h 46"/>
              <a:gd name="T82" fmla="*/ 2147483647 w 55"/>
              <a:gd name="T83" fmla="*/ 2147483647 h 46"/>
              <a:gd name="T84" fmla="*/ 2147483647 w 55"/>
              <a:gd name="T85" fmla="*/ 2147483647 h 46"/>
              <a:gd name="T86" fmla="*/ 2147483647 w 55"/>
              <a:gd name="T87" fmla="*/ 2147483647 h 46"/>
              <a:gd name="T88" fmla="*/ 0 w 55"/>
              <a:gd name="T89" fmla="*/ 2147483647 h 4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46">
                <a:moveTo>
                  <a:pt x="2" y="0"/>
                </a:moveTo>
                <a:lnTo>
                  <a:pt x="2" y="1"/>
                </a:lnTo>
                <a:lnTo>
                  <a:pt x="1" y="2"/>
                </a:lnTo>
                <a:lnTo>
                  <a:pt x="1" y="5"/>
                </a:lnTo>
                <a:lnTo>
                  <a:pt x="0" y="9"/>
                </a:lnTo>
                <a:lnTo>
                  <a:pt x="0" y="13"/>
                </a:lnTo>
                <a:lnTo>
                  <a:pt x="0" y="18"/>
                </a:lnTo>
                <a:lnTo>
                  <a:pt x="0" y="22"/>
                </a:lnTo>
                <a:lnTo>
                  <a:pt x="1" y="26"/>
                </a:lnTo>
                <a:lnTo>
                  <a:pt x="1" y="29"/>
                </a:lnTo>
                <a:lnTo>
                  <a:pt x="2" y="32"/>
                </a:lnTo>
                <a:lnTo>
                  <a:pt x="3" y="34"/>
                </a:lnTo>
                <a:lnTo>
                  <a:pt x="6" y="36"/>
                </a:lnTo>
                <a:lnTo>
                  <a:pt x="8" y="38"/>
                </a:lnTo>
                <a:lnTo>
                  <a:pt x="12" y="41"/>
                </a:lnTo>
                <a:lnTo>
                  <a:pt x="16" y="43"/>
                </a:lnTo>
                <a:lnTo>
                  <a:pt x="20" y="45"/>
                </a:lnTo>
                <a:lnTo>
                  <a:pt x="24" y="46"/>
                </a:lnTo>
                <a:lnTo>
                  <a:pt x="27" y="46"/>
                </a:lnTo>
                <a:lnTo>
                  <a:pt x="31" y="46"/>
                </a:lnTo>
                <a:lnTo>
                  <a:pt x="35" y="46"/>
                </a:lnTo>
                <a:lnTo>
                  <a:pt x="38" y="46"/>
                </a:lnTo>
                <a:lnTo>
                  <a:pt x="41" y="46"/>
                </a:lnTo>
                <a:lnTo>
                  <a:pt x="44" y="46"/>
                </a:lnTo>
                <a:lnTo>
                  <a:pt x="47" y="45"/>
                </a:lnTo>
                <a:lnTo>
                  <a:pt x="50" y="42"/>
                </a:lnTo>
                <a:lnTo>
                  <a:pt x="52" y="38"/>
                </a:lnTo>
                <a:lnTo>
                  <a:pt x="55" y="34"/>
                </a:lnTo>
                <a:lnTo>
                  <a:pt x="55" y="30"/>
                </a:lnTo>
                <a:lnTo>
                  <a:pt x="55" y="27"/>
                </a:lnTo>
                <a:lnTo>
                  <a:pt x="54" y="24"/>
                </a:lnTo>
                <a:lnTo>
                  <a:pt x="51" y="20"/>
                </a:lnTo>
                <a:lnTo>
                  <a:pt x="48" y="17"/>
                </a:lnTo>
                <a:lnTo>
                  <a:pt x="44" y="14"/>
                </a:lnTo>
                <a:lnTo>
                  <a:pt x="41" y="11"/>
                </a:lnTo>
                <a:lnTo>
                  <a:pt x="36" y="9"/>
                </a:lnTo>
                <a:lnTo>
                  <a:pt x="33" y="6"/>
                </a:lnTo>
                <a:lnTo>
                  <a:pt x="30" y="4"/>
                </a:lnTo>
                <a:lnTo>
                  <a:pt x="26" y="3"/>
                </a:lnTo>
                <a:lnTo>
                  <a:pt x="22" y="3"/>
                </a:lnTo>
                <a:lnTo>
                  <a:pt x="17" y="3"/>
                </a:lnTo>
                <a:lnTo>
                  <a:pt x="11" y="2"/>
                </a:lnTo>
                <a:lnTo>
                  <a:pt x="6" y="2"/>
                </a:lnTo>
                <a:lnTo>
                  <a:pt x="3" y="2"/>
                </a:lnTo>
                <a:lnTo>
                  <a:pt x="0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3" name="Line 131"/>
          <p:cNvSpPr>
            <a:spLocks noChangeShapeType="1"/>
          </p:cNvSpPr>
          <p:nvPr/>
        </p:nvSpPr>
        <p:spPr bwMode="auto">
          <a:xfrm>
            <a:off x="2241550" y="3306763"/>
            <a:ext cx="1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4" name="Line 132"/>
          <p:cNvSpPr>
            <a:spLocks noChangeShapeType="1"/>
          </p:cNvSpPr>
          <p:nvPr/>
        </p:nvSpPr>
        <p:spPr bwMode="auto">
          <a:xfrm>
            <a:off x="2116138" y="3308350"/>
            <a:ext cx="142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5" name="Line 133"/>
          <p:cNvSpPr>
            <a:spLocks noChangeShapeType="1"/>
          </p:cNvSpPr>
          <p:nvPr/>
        </p:nvSpPr>
        <p:spPr bwMode="auto">
          <a:xfrm flipH="1">
            <a:off x="2111375" y="3308350"/>
            <a:ext cx="190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6" name="Line 134"/>
          <p:cNvSpPr>
            <a:spLocks noChangeShapeType="1"/>
          </p:cNvSpPr>
          <p:nvPr/>
        </p:nvSpPr>
        <p:spPr bwMode="auto">
          <a:xfrm>
            <a:off x="2201863" y="3309938"/>
            <a:ext cx="476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7" name="Line 135"/>
          <p:cNvSpPr>
            <a:spLocks noChangeShapeType="1"/>
          </p:cNvSpPr>
          <p:nvPr/>
        </p:nvSpPr>
        <p:spPr bwMode="auto">
          <a:xfrm flipH="1">
            <a:off x="2151063" y="3313113"/>
            <a:ext cx="15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8" name="Freeform 136"/>
          <p:cNvSpPr>
            <a:spLocks/>
          </p:cNvSpPr>
          <p:nvPr/>
        </p:nvSpPr>
        <p:spPr bwMode="auto">
          <a:xfrm>
            <a:off x="2070100" y="3303588"/>
            <a:ext cx="31750" cy="22225"/>
          </a:xfrm>
          <a:custGeom>
            <a:avLst/>
            <a:gdLst>
              <a:gd name="T0" fmla="*/ 2147483647 w 59"/>
              <a:gd name="T1" fmla="*/ 0 h 44"/>
              <a:gd name="T2" fmla="*/ 2147483647 w 59"/>
              <a:gd name="T3" fmla="*/ 2147483647 h 44"/>
              <a:gd name="T4" fmla="*/ 2147483647 w 59"/>
              <a:gd name="T5" fmla="*/ 2147483647 h 44"/>
              <a:gd name="T6" fmla="*/ 2147483647 w 59"/>
              <a:gd name="T7" fmla="*/ 2147483647 h 44"/>
              <a:gd name="T8" fmla="*/ 2147483647 w 59"/>
              <a:gd name="T9" fmla="*/ 2147483647 h 44"/>
              <a:gd name="T10" fmla="*/ 2147483647 w 59"/>
              <a:gd name="T11" fmla="*/ 2147483647 h 44"/>
              <a:gd name="T12" fmla="*/ 2147483647 w 59"/>
              <a:gd name="T13" fmla="*/ 2147483647 h 44"/>
              <a:gd name="T14" fmla="*/ 2147483647 w 59"/>
              <a:gd name="T15" fmla="*/ 2147483647 h 44"/>
              <a:gd name="T16" fmla="*/ 2147483647 w 59"/>
              <a:gd name="T17" fmla="*/ 2147483647 h 44"/>
              <a:gd name="T18" fmla="*/ 2147483647 w 59"/>
              <a:gd name="T19" fmla="*/ 2147483647 h 44"/>
              <a:gd name="T20" fmla="*/ 2147483647 w 59"/>
              <a:gd name="T21" fmla="*/ 2147483647 h 44"/>
              <a:gd name="T22" fmla="*/ 2147483647 w 59"/>
              <a:gd name="T23" fmla="*/ 2147483647 h 44"/>
              <a:gd name="T24" fmla="*/ 2147483647 w 59"/>
              <a:gd name="T25" fmla="*/ 2147483647 h 44"/>
              <a:gd name="T26" fmla="*/ 2147483647 w 59"/>
              <a:gd name="T27" fmla="*/ 2147483647 h 44"/>
              <a:gd name="T28" fmla="*/ 2147483647 w 59"/>
              <a:gd name="T29" fmla="*/ 2147483647 h 44"/>
              <a:gd name="T30" fmla="*/ 2147483647 w 59"/>
              <a:gd name="T31" fmla="*/ 2147483647 h 44"/>
              <a:gd name="T32" fmla="*/ 2147483647 w 59"/>
              <a:gd name="T33" fmla="*/ 2147483647 h 44"/>
              <a:gd name="T34" fmla="*/ 2147483647 w 59"/>
              <a:gd name="T35" fmla="*/ 2147483647 h 44"/>
              <a:gd name="T36" fmla="*/ 2147483647 w 59"/>
              <a:gd name="T37" fmla="*/ 2147483647 h 44"/>
              <a:gd name="T38" fmla="*/ 2147483647 w 59"/>
              <a:gd name="T39" fmla="*/ 2147483647 h 44"/>
              <a:gd name="T40" fmla="*/ 2147483647 w 59"/>
              <a:gd name="T41" fmla="*/ 2147483647 h 44"/>
              <a:gd name="T42" fmla="*/ 2147483647 w 59"/>
              <a:gd name="T43" fmla="*/ 2147483647 h 44"/>
              <a:gd name="T44" fmla="*/ 2147483647 w 59"/>
              <a:gd name="T45" fmla="*/ 2147483647 h 44"/>
              <a:gd name="T46" fmla="*/ 2147483647 w 59"/>
              <a:gd name="T47" fmla="*/ 2147483647 h 44"/>
              <a:gd name="T48" fmla="*/ 2147483647 w 59"/>
              <a:gd name="T49" fmla="*/ 2147483647 h 44"/>
              <a:gd name="T50" fmla="*/ 2147483647 w 59"/>
              <a:gd name="T51" fmla="*/ 2147483647 h 44"/>
              <a:gd name="T52" fmla="*/ 2147483647 w 59"/>
              <a:gd name="T53" fmla="*/ 2147483647 h 44"/>
              <a:gd name="T54" fmla="*/ 2147483647 w 59"/>
              <a:gd name="T55" fmla="*/ 2147483647 h 44"/>
              <a:gd name="T56" fmla="*/ 0 w 59"/>
              <a:gd name="T57" fmla="*/ 2147483647 h 44"/>
              <a:gd name="T58" fmla="*/ 0 w 59"/>
              <a:gd name="T59" fmla="*/ 2147483647 h 44"/>
              <a:gd name="T60" fmla="*/ 2147483647 w 59"/>
              <a:gd name="T61" fmla="*/ 2147483647 h 44"/>
              <a:gd name="T62" fmla="*/ 2147483647 w 59"/>
              <a:gd name="T63" fmla="*/ 2147483647 h 44"/>
              <a:gd name="T64" fmla="*/ 2147483647 w 59"/>
              <a:gd name="T65" fmla="*/ 2147483647 h 44"/>
              <a:gd name="T66" fmla="*/ 2147483647 w 59"/>
              <a:gd name="T67" fmla="*/ 2147483647 h 44"/>
              <a:gd name="T68" fmla="*/ 2147483647 w 59"/>
              <a:gd name="T69" fmla="*/ 2147483647 h 44"/>
              <a:gd name="T70" fmla="*/ 2147483647 w 59"/>
              <a:gd name="T71" fmla="*/ 2147483647 h 44"/>
              <a:gd name="T72" fmla="*/ 2147483647 w 59"/>
              <a:gd name="T73" fmla="*/ 2147483647 h 44"/>
              <a:gd name="T74" fmla="*/ 2147483647 w 59"/>
              <a:gd name="T75" fmla="*/ 2147483647 h 44"/>
              <a:gd name="T76" fmla="*/ 2147483647 w 59"/>
              <a:gd name="T77" fmla="*/ 2147483647 h 44"/>
              <a:gd name="T78" fmla="*/ 2147483647 w 59"/>
              <a:gd name="T79" fmla="*/ 2147483647 h 44"/>
              <a:gd name="T80" fmla="*/ 2147483647 w 59"/>
              <a:gd name="T81" fmla="*/ 0 h 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44">
                <a:moveTo>
                  <a:pt x="47" y="0"/>
                </a:moveTo>
                <a:lnTo>
                  <a:pt x="48" y="0"/>
                </a:lnTo>
                <a:lnTo>
                  <a:pt x="48" y="1"/>
                </a:lnTo>
                <a:lnTo>
                  <a:pt x="49" y="2"/>
                </a:lnTo>
                <a:lnTo>
                  <a:pt x="50" y="5"/>
                </a:lnTo>
                <a:lnTo>
                  <a:pt x="51" y="6"/>
                </a:lnTo>
                <a:lnTo>
                  <a:pt x="51" y="8"/>
                </a:lnTo>
                <a:lnTo>
                  <a:pt x="52" y="9"/>
                </a:lnTo>
                <a:lnTo>
                  <a:pt x="53" y="12"/>
                </a:lnTo>
                <a:lnTo>
                  <a:pt x="53" y="13"/>
                </a:lnTo>
                <a:lnTo>
                  <a:pt x="55" y="14"/>
                </a:lnTo>
                <a:lnTo>
                  <a:pt x="56" y="15"/>
                </a:lnTo>
                <a:lnTo>
                  <a:pt x="56" y="16"/>
                </a:lnTo>
                <a:lnTo>
                  <a:pt x="57" y="17"/>
                </a:lnTo>
                <a:lnTo>
                  <a:pt x="58" y="18"/>
                </a:lnTo>
                <a:lnTo>
                  <a:pt x="58" y="21"/>
                </a:lnTo>
                <a:lnTo>
                  <a:pt x="59" y="22"/>
                </a:lnTo>
                <a:lnTo>
                  <a:pt x="59" y="24"/>
                </a:lnTo>
                <a:lnTo>
                  <a:pt x="59" y="26"/>
                </a:lnTo>
                <a:lnTo>
                  <a:pt x="59" y="29"/>
                </a:lnTo>
                <a:lnTo>
                  <a:pt x="59" y="31"/>
                </a:lnTo>
                <a:lnTo>
                  <a:pt x="58" y="32"/>
                </a:lnTo>
                <a:lnTo>
                  <a:pt x="58" y="34"/>
                </a:lnTo>
                <a:lnTo>
                  <a:pt x="57" y="36"/>
                </a:lnTo>
                <a:lnTo>
                  <a:pt x="56" y="37"/>
                </a:lnTo>
                <a:lnTo>
                  <a:pt x="55" y="38"/>
                </a:lnTo>
                <a:lnTo>
                  <a:pt x="53" y="39"/>
                </a:lnTo>
                <a:lnTo>
                  <a:pt x="51" y="39"/>
                </a:lnTo>
                <a:lnTo>
                  <a:pt x="50" y="40"/>
                </a:lnTo>
                <a:lnTo>
                  <a:pt x="49" y="40"/>
                </a:lnTo>
                <a:lnTo>
                  <a:pt x="48" y="40"/>
                </a:lnTo>
                <a:lnTo>
                  <a:pt x="47" y="41"/>
                </a:lnTo>
                <a:lnTo>
                  <a:pt x="44" y="41"/>
                </a:lnTo>
                <a:lnTo>
                  <a:pt x="43" y="41"/>
                </a:lnTo>
                <a:lnTo>
                  <a:pt x="41" y="41"/>
                </a:lnTo>
                <a:lnTo>
                  <a:pt x="39" y="41"/>
                </a:lnTo>
                <a:lnTo>
                  <a:pt x="36" y="41"/>
                </a:lnTo>
                <a:lnTo>
                  <a:pt x="34" y="41"/>
                </a:lnTo>
                <a:lnTo>
                  <a:pt x="32" y="41"/>
                </a:lnTo>
                <a:lnTo>
                  <a:pt x="29" y="42"/>
                </a:lnTo>
                <a:lnTo>
                  <a:pt x="27" y="42"/>
                </a:lnTo>
                <a:lnTo>
                  <a:pt x="26" y="42"/>
                </a:lnTo>
                <a:lnTo>
                  <a:pt x="24" y="42"/>
                </a:lnTo>
                <a:lnTo>
                  <a:pt x="23" y="42"/>
                </a:lnTo>
                <a:lnTo>
                  <a:pt x="20" y="44"/>
                </a:lnTo>
                <a:lnTo>
                  <a:pt x="18" y="44"/>
                </a:lnTo>
                <a:lnTo>
                  <a:pt x="17" y="44"/>
                </a:lnTo>
                <a:lnTo>
                  <a:pt x="15" y="44"/>
                </a:lnTo>
                <a:lnTo>
                  <a:pt x="12" y="44"/>
                </a:lnTo>
                <a:lnTo>
                  <a:pt x="11" y="44"/>
                </a:lnTo>
                <a:lnTo>
                  <a:pt x="9" y="44"/>
                </a:lnTo>
                <a:lnTo>
                  <a:pt x="8" y="44"/>
                </a:lnTo>
                <a:lnTo>
                  <a:pt x="5" y="42"/>
                </a:lnTo>
                <a:lnTo>
                  <a:pt x="3" y="41"/>
                </a:lnTo>
                <a:lnTo>
                  <a:pt x="2" y="40"/>
                </a:lnTo>
                <a:lnTo>
                  <a:pt x="1" y="38"/>
                </a:lnTo>
                <a:lnTo>
                  <a:pt x="1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4"/>
                </a:lnTo>
                <a:lnTo>
                  <a:pt x="2" y="22"/>
                </a:lnTo>
                <a:lnTo>
                  <a:pt x="3" y="20"/>
                </a:lnTo>
                <a:lnTo>
                  <a:pt x="5" y="17"/>
                </a:lnTo>
                <a:lnTo>
                  <a:pt x="9" y="14"/>
                </a:lnTo>
                <a:lnTo>
                  <a:pt x="13" y="12"/>
                </a:lnTo>
                <a:lnTo>
                  <a:pt x="17" y="9"/>
                </a:lnTo>
                <a:lnTo>
                  <a:pt x="21" y="8"/>
                </a:lnTo>
                <a:lnTo>
                  <a:pt x="26" y="6"/>
                </a:lnTo>
                <a:lnTo>
                  <a:pt x="29" y="5"/>
                </a:lnTo>
                <a:lnTo>
                  <a:pt x="31" y="4"/>
                </a:lnTo>
                <a:lnTo>
                  <a:pt x="33" y="4"/>
                </a:lnTo>
                <a:lnTo>
                  <a:pt x="34" y="4"/>
                </a:lnTo>
                <a:lnTo>
                  <a:pt x="35" y="2"/>
                </a:lnTo>
                <a:lnTo>
                  <a:pt x="36" y="2"/>
                </a:lnTo>
                <a:lnTo>
                  <a:pt x="37" y="1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29" name="Freeform 137"/>
          <p:cNvSpPr>
            <a:spLocks/>
          </p:cNvSpPr>
          <p:nvPr/>
        </p:nvSpPr>
        <p:spPr bwMode="auto">
          <a:xfrm>
            <a:off x="2070100" y="3302000"/>
            <a:ext cx="31750" cy="23813"/>
          </a:xfrm>
          <a:custGeom>
            <a:avLst/>
            <a:gdLst>
              <a:gd name="T0" fmla="*/ 2147483647 w 59"/>
              <a:gd name="T1" fmla="*/ 0 h 45"/>
              <a:gd name="T2" fmla="*/ 2147483647 w 59"/>
              <a:gd name="T3" fmla="*/ 0 h 45"/>
              <a:gd name="T4" fmla="*/ 2147483647 w 59"/>
              <a:gd name="T5" fmla="*/ 2147483647 h 45"/>
              <a:gd name="T6" fmla="*/ 2147483647 w 59"/>
              <a:gd name="T7" fmla="*/ 2147483647 h 45"/>
              <a:gd name="T8" fmla="*/ 2147483647 w 59"/>
              <a:gd name="T9" fmla="*/ 2147483647 h 45"/>
              <a:gd name="T10" fmla="*/ 2147483647 w 59"/>
              <a:gd name="T11" fmla="*/ 2147483647 h 45"/>
              <a:gd name="T12" fmla="*/ 2147483647 w 59"/>
              <a:gd name="T13" fmla="*/ 2147483647 h 45"/>
              <a:gd name="T14" fmla="*/ 2147483647 w 59"/>
              <a:gd name="T15" fmla="*/ 2147483647 h 45"/>
              <a:gd name="T16" fmla="*/ 2147483647 w 59"/>
              <a:gd name="T17" fmla="*/ 2147483647 h 45"/>
              <a:gd name="T18" fmla="*/ 2147483647 w 59"/>
              <a:gd name="T19" fmla="*/ 2147483647 h 45"/>
              <a:gd name="T20" fmla="*/ 2147483647 w 59"/>
              <a:gd name="T21" fmla="*/ 2147483647 h 45"/>
              <a:gd name="T22" fmla="*/ 2147483647 w 59"/>
              <a:gd name="T23" fmla="*/ 2147483647 h 45"/>
              <a:gd name="T24" fmla="*/ 2147483647 w 59"/>
              <a:gd name="T25" fmla="*/ 2147483647 h 45"/>
              <a:gd name="T26" fmla="*/ 2147483647 w 59"/>
              <a:gd name="T27" fmla="*/ 2147483647 h 45"/>
              <a:gd name="T28" fmla="*/ 2147483647 w 59"/>
              <a:gd name="T29" fmla="*/ 2147483647 h 45"/>
              <a:gd name="T30" fmla="*/ 2147483647 w 59"/>
              <a:gd name="T31" fmla="*/ 2147483647 h 45"/>
              <a:gd name="T32" fmla="*/ 2147483647 w 59"/>
              <a:gd name="T33" fmla="*/ 2147483647 h 45"/>
              <a:gd name="T34" fmla="*/ 2147483647 w 59"/>
              <a:gd name="T35" fmla="*/ 2147483647 h 45"/>
              <a:gd name="T36" fmla="*/ 2147483647 w 59"/>
              <a:gd name="T37" fmla="*/ 2147483647 h 45"/>
              <a:gd name="T38" fmla="*/ 2147483647 w 59"/>
              <a:gd name="T39" fmla="*/ 2147483647 h 45"/>
              <a:gd name="T40" fmla="*/ 2147483647 w 59"/>
              <a:gd name="T41" fmla="*/ 2147483647 h 45"/>
              <a:gd name="T42" fmla="*/ 2147483647 w 59"/>
              <a:gd name="T43" fmla="*/ 2147483647 h 45"/>
              <a:gd name="T44" fmla="*/ 2147483647 w 59"/>
              <a:gd name="T45" fmla="*/ 2147483647 h 45"/>
              <a:gd name="T46" fmla="*/ 2147483647 w 59"/>
              <a:gd name="T47" fmla="*/ 2147483647 h 45"/>
              <a:gd name="T48" fmla="*/ 2147483647 w 59"/>
              <a:gd name="T49" fmla="*/ 2147483647 h 45"/>
              <a:gd name="T50" fmla="*/ 2147483647 w 59"/>
              <a:gd name="T51" fmla="*/ 2147483647 h 45"/>
              <a:gd name="T52" fmla="*/ 2147483647 w 59"/>
              <a:gd name="T53" fmla="*/ 2147483647 h 45"/>
              <a:gd name="T54" fmla="*/ 2147483647 w 59"/>
              <a:gd name="T55" fmla="*/ 2147483647 h 45"/>
              <a:gd name="T56" fmla="*/ 2147483647 w 59"/>
              <a:gd name="T57" fmla="*/ 2147483647 h 45"/>
              <a:gd name="T58" fmla="*/ 2147483647 w 59"/>
              <a:gd name="T59" fmla="*/ 2147483647 h 45"/>
              <a:gd name="T60" fmla="*/ 2147483647 w 59"/>
              <a:gd name="T61" fmla="*/ 2147483647 h 45"/>
              <a:gd name="T62" fmla="*/ 2147483647 w 59"/>
              <a:gd name="T63" fmla="*/ 2147483647 h 45"/>
              <a:gd name="T64" fmla="*/ 0 w 59"/>
              <a:gd name="T65" fmla="*/ 2147483647 h 45"/>
              <a:gd name="T66" fmla="*/ 0 w 59"/>
              <a:gd name="T67" fmla="*/ 2147483647 h 45"/>
              <a:gd name="T68" fmla="*/ 0 w 59"/>
              <a:gd name="T69" fmla="*/ 2147483647 h 45"/>
              <a:gd name="T70" fmla="*/ 2147483647 w 59"/>
              <a:gd name="T71" fmla="*/ 2147483647 h 45"/>
              <a:gd name="T72" fmla="*/ 2147483647 w 59"/>
              <a:gd name="T73" fmla="*/ 2147483647 h 45"/>
              <a:gd name="T74" fmla="*/ 2147483647 w 59"/>
              <a:gd name="T75" fmla="*/ 2147483647 h 45"/>
              <a:gd name="T76" fmla="*/ 2147483647 w 59"/>
              <a:gd name="T77" fmla="*/ 2147483647 h 45"/>
              <a:gd name="T78" fmla="*/ 2147483647 w 59"/>
              <a:gd name="T79" fmla="*/ 2147483647 h 45"/>
              <a:gd name="T80" fmla="*/ 2147483647 w 59"/>
              <a:gd name="T81" fmla="*/ 2147483647 h 45"/>
              <a:gd name="T82" fmla="*/ 2147483647 w 59"/>
              <a:gd name="T83" fmla="*/ 2147483647 h 45"/>
              <a:gd name="T84" fmla="*/ 2147483647 w 59"/>
              <a:gd name="T85" fmla="*/ 2147483647 h 45"/>
              <a:gd name="T86" fmla="*/ 2147483647 w 59"/>
              <a:gd name="T87" fmla="*/ 2147483647 h 45"/>
              <a:gd name="T88" fmla="*/ 2147483647 w 59"/>
              <a:gd name="T89" fmla="*/ 2147483647 h 45"/>
              <a:gd name="T90" fmla="*/ 2147483647 w 59"/>
              <a:gd name="T91" fmla="*/ 2147483647 h 45"/>
              <a:gd name="T92" fmla="*/ 2147483647 w 59"/>
              <a:gd name="T93" fmla="*/ 2147483647 h 45"/>
              <a:gd name="T94" fmla="*/ 2147483647 w 59"/>
              <a:gd name="T95" fmla="*/ 2147483647 h 45"/>
              <a:gd name="T96" fmla="*/ 2147483647 w 59"/>
              <a:gd name="T97" fmla="*/ 2147483647 h 4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45">
                <a:moveTo>
                  <a:pt x="45" y="0"/>
                </a:moveTo>
                <a:lnTo>
                  <a:pt x="47" y="0"/>
                </a:lnTo>
                <a:lnTo>
                  <a:pt x="47" y="1"/>
                </a:lnTo>
                <a:lnTo>
                  <a:pt x="49" y="3"/>
                </a:lnTo>
                <a:lnTo>
                  <a:pt x="50" y="6"/>
                </a:lnTo>
                <a:lnTo>
                  <a:pt x="51" y="8"/>
                </a:lnTo>
                <a:lnTo>
                  <a:pt x="52" y="11"/>
                </a:lnTo>
                <a:lnTo>
                  <a:pt x="53" y="14"/>
                </a:lnTo>
                <a:lnTo>
                  <a:pt x="56" y="16"/>
                </a:lnTo>
                <a:lnTo>
                  <a:pt x="57" y="18"/>
                </a:lnTo>
                <a:lnTo>
                  <a:pt x="58" y="22"/>
                </a:lnTo>
                <a:lnTo>
                  <a:pt x="59" y="24"/>
                </a:lnTo>
                <a:lnTo>
                  <a:pt x="59" y="27"/>
                </a:lnTo>
                <a:lnTo>
                  <a:pt x="59" y="31"/>
                </a:lnTo>
                <a:lnTo>
                  <a:pt x="58" y="33"/>
                </a:lnTo>
                <a:lnTo>
                  <a:pt x="57" y="35"/>
                </a:lnTo>
                <a:lnTo>
                  <a:pt x="56" y="38"/>
                </a:lnTo>
                <a:lnTo>
                  <a:pt x="53" y="39"/>
                </a:lnTo>
                <a:lnTo>
                  <a:pt x="52" y="40"/>
                </a:lnTo>
                <a:lnTo>
                  <a:pt x="49" y="41"/>
                </a:lnTo>
                <a:lnTo>
                  <a:pt x="45" y="42"/>
                </a:lnTo>
                <a:lnTo>
                  <a:pt x="42" y="42"/>
                </a:lnTo>
                <a:lnTo>
                  <a:pt x="36" y="42"/>
                </a:lnTo>
                <a:lnTo>
                  <a:pt x="29" y="43"/>
                </a:lnTo>
                <a:lnTo>
                  <a:pt x="25" y="43"/>
                </a:lnTo>
                <a:lnTo>
                  <a:pt x="19" y="45"/>
                </a:lnTo>
                <a:lnTo>
                  <a:pt x="16" y="45"/>
                </a:lnTo>
                <a:lnTo>
                  <a:pt x="12" y="45"/>
                </a:lnTo>
                <a:lnTo>
                  <a:pt x="9" y="45"/>
                </a:lnTo>
                <a:lnTo>
                  <a:pt x="7" y="45"/>
                </a:lnTo>
                <a:lnTo>
                  <a:pt x="4" y="43"/>
                </a:lnTo>
                <a:lnTo>
                  <a:pt x="2" y="40"/>
                </a:lnTo>
                <a:lnTo>
                  <a:pt x="0" y="37"/>
                </a:lnTo>
                <a:lnTo>
                  <a:pt x="0" y="33"/>
                </a:lnTo>
                <a:lnTo>
                  <a:pt x="0" y="30"/>
                </a:lnTo>
                <a:lnTo>
                  <a:pt x="1" y="25"/>
                </a:lnTo>
                <a:lnTo>
                  <a:pt x="2" y="23"/>
                </a:lnTo>
                <a:lnTo>
                  <a:pt x="4" y="19"/>
                </a:lnTo>
                <a:lnTo>
                  <a:pt x="8" y="16"/>
                </a:lnTo>
                <a:lnTo>
                  <a:pt x="11" y="14"/>
                </a:lnTo>
                <a:lnTo>
                  <a:pt x="16" y="11"/>
                </a:lnTo>
                <a:lnTo>
                  <a:pt x="20" y="9"/>
                </a:lnTo>
                <a:lnTo>
                  <a:pt x="26" y="7"/>
                </a:lnTo>
                <a:lnTo>
                  <a:pt x="32" y="5"/>
                </a:lnTo>
                <a:lnTo>
                  <a:pt x="37" y="3"/>
                </a:lnTo>
                <a:lnTo>
                  <a:pt x="41" y="2"/>
                </a:lnTo>
                <a:lnTo>
                  <a:pt x="44" y="1"/>
                </a:lnTo>
                <a:lnTo>
                  <a:pt x="45" y="1"/>
                </a:lnTo>
                <a:lnTo>
                  <a:pt x="47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0" name="Freeform 138"/>
          <p:cNvSpPr>
            <a:spLocks/>
          </p:cNvSpPr>
          <p:nvPr/>
        </p:nvSpPr>
        <p:spPr bwMode="auto">
          <a:xfrm>
            <a:off x="1958975" y="3303588"/>
            <a:ext cx="41275" cy="31750"/>
          </a:xfrm>
          <a:custGeom>
            <a:avLst/>
            <a:gdLst>
              <a:gd name="T0" fmla="*/ 2147483647 w 77"/>
              <a:gd name="T1" fmla="*/ 2147483647 h 59"/>
              <a:gd name="T2" fmla="*/ 2147483647 w 77"/>
              <a:gd name="T3" fmla="*/ 2147483647 h 59"/>
              <a:gd name="T4" fmla="*/ 2147483647 w 77"/>
              <a:gd name="T5" fmla="*/ 2147483647 h 59"/>
              <a:gd name="T6" fmla="*/ 0 w 77"/>
              <a:gd name="T7" fmla="*/ 2147483647 h 59"/>
              <a:gd name="T8" fmla="*/ 0 w 77"/>
              <a:gd name="T9" fmla="*/ 2147483647 h 59"/>
              <a:gd name="T10" fmla="*/ 2147483647 w 77"/>
              <a:gd name="T11" fmla="*/ 2147483647 h 59"/>
              <a:gd name="T12" fmla="*/ 2147483647 w 77"/>
              <a:gd name="T13" fmla="*/ 2147483647 h 59"/>
              <a:gd name="T14" fmla="*/ 2147483647 w 77"/>
              <a:gd name="T15" fmla="*/ 2147483647 h 59"/>
              <a:gd name="T16" fmla="*/ 2147483647 w 77"/>
              <a:gd name="T17" fmla="*/ 2147483647 h 59"/>
              <a:gd name="T18" fmla="*/ 2147483647 w 77"/>
              <a:gd name="T19" fmla="*/ 2147483647 h 59"/>
              <a:gd name="T20" fmla="*/ 2147483647 w 77"/>
              <a:gd name="T21" fmla="*/ 2147483647 h 59"/>
              <a:gd name="T22" fmla="*/ 2147483647 w 77"/>
              <a:gd name="T23" fmla="*/ 2147483647 h 59"/>
              <a:gd name="T24" fmla="*/ 2147483647 w 77"/>
              <a:gd name="T25" fmla="*/ 2147483647 h 59"/>
              <a:gd name="T26" fmla="*/ 2147483647 w 77"/>
              <a:gd name="T27" fmla="*/ 2147483647 h 59"/>
              <a:gd name="T28" fmla="*/ 2147483647 w 77"/>
              <a:gd name="T29" fmla="*/ 2147483647 h 59"/>
              <a:gd name="T30" fmla="*/ 2147483647 w 77"/>
              <a:gd name="T31" fmla="*/ 2147483647 h 59"/>
              <a:gd name="T32" fmla="*/ 2147483647 w 77"/>
              <a:gd name="T33" fmla="*/ 2147483647 h 59"/>
              <a:gd name="T34" fmla="*/ 2147483647 w 77"/>
              <a:gd name="T35" fmla="*/ 2147483647 h 59"/>
              <a:gd name="T36" fmla="*/ 2147483647 w 77"/>
              <a:gd name="T37" fmla="*/ 2147483647 h 59"/>
              <a:gd name="T38" fmla="*/ 2147483647 w 77"/>
              <a:gd name="T39" fmla="*/ 2147483647 h 59"/>
              <a:gd name="T40" fmla="*/ 2147483647 w 77"/>
              <a:gd name="T41" fmla="*/ 2147483647 h 59"/>
              <a:gd name="T42" fmla="*/ 2147483647 w 77"/>
              <a:gd name="T43" fmla="*/ 2147483647 h 59"/>
              <a:gd name="T44" fmla="*/ 2147483647 w 77"/>
              <a:gd name="T45" fmla="*/ 2147483647 h 59"/>
              <a:gd name="T46" fmla="*/ 2147483647 w 77"/>
              <a:gd name="T47" fmla="*/ 2147483647 h 59"/>
              <a:gd name="T48" fmla="*/ 2147483647 w 77"/>
              <a:gd name="T49" fmla="*/ 2147483647 h 59"/>
              <a:gd name="T50" fmla="*/ 2147483647 w 77"/>
              <a:gd name="T51" fmla="*/ 2147483647 h 59"/>
              <a:gd name="T52" fmla="*/ 2147483647 w 77"/>
              <a:gd name="T53" fmla="*/ 2147483647 h 59"/>
              <a:gd name="T54" fmla="*/ 2147483647 w 77"/>
              <a:gd name="T55" fmla="*/ 2147483647 h 59"/>
              <a:gd name="T56" fmla="*/ 2147483647 w 77"/>
              <a:gd name="T57" fmla="*/ 2147483647 h 59"/>
              <a:gd name="T58" fmla="*/ 2147483647 w 77"/>
              <a:gd name="T59" fmla="*/ 2147483647 h 59"/>
              <a:gd name="T60" fmla="*/ 2147483647 w 77"/>
              <a:gd name="T61" fmla="*/ 2147483647 h 59"/>
              <a:gd name="T62" fmla="*/ 2147483647 w 77"/>
              <a:gd name="T63" fmla="*/ 2147483647 h 59"/>
              <a:gd name="T64" fmla="*/ 2147483647 w 77"/>
              <a:gd name="T65" fmla="*/ 2147483647 h 59"/>
              <a:gd name="T66" fmla="*/ 2147483647 w 77"/>
              <a:gd name="T67" fmla="*/ 2147483647 h 59"/>
              <a:gd name="T68" fmla="*/ 2147483647 w 77"/>
              <a:gd name="T69" fmla="*/ 2147483647 h 59"/>
              <a:gd name="T70" fmla="*/ 2147483647 w 77"/>
              <a:gd name="T71" fmla="*/ 2147483647 h 59"/>
              <a:gd name="T72" fmla="*/ 2147483647 w 77"/>
              <a:gd name="T73" fmla="*/ 0 h 59"/>
              <a:gd name="T74" fmla="*/ 2147483647 w 77"/>
              <a:gd name="T75" fmla="*/ 0 h 5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7" h="59">
                <a:moveTo>
                  <a:pt x="12" y="0"/>
                </a:moveTo>
                <a:lnTo>
                  <a:pt x="11" y="3"/>
                </a:lnTo>
                <a:lnTo>
                  <a:pt x="8" y="6"/>
                </a:lnTo>
                <a:lnTo>
                  <a:pt x="6" y="9"/>
                </a:lnTo>
                <a:lnTo>
                  <a:pt x="4" y="14"/>
                </a:lnTo>
                <a:lnTo>
                  <a:pt x="3" y="19"/>
                </a:lnTo>
                <a:lnTo>
                  <a:pt x="2" y="23"/>
                </a:lnTo>
                <a:lnTo>
                  <a:pt x="0" y="28"/>
                </a:lnTo>
                <a:lnTo>
                  <a:pt x="0" y="32"/>
                </a:lnTo>
                <a:lnTo>
                  <a:pt x="0" y="37"/>
                </a:lnTo>
                <a:lnTo>
                  <a:pt x="0" y="40"/>
                </a:lnTo>
                <a:lnTo>
                  <a:pt x="2" y="44"/>
                </a:lnTo>
                <a:lnTo>
                  <a:pt x="4" y="47"/>
                </a:lnTo>
                <a:lnTo>
                  <a:pt x="6" y="49"/>
                </a:lnTo>
                <a:lnTo>
                  <a:pt x="7" y="51"/>
                </a:lnTo>
                <a:lnTo>
                  <a:pt x="8" y="53"/>
                </a:lnTo>
                <a:lnTo>
                  <a:pt x="11" y="54"/>
                </a:lnTo>
                <a:lnTo>
                  <a:pt x="14" y="55"/>
                </a:lnTo>
                <a:lnTo>
                  <a:pt x="18" y="56"/>
                </a:lnTo>
                <a:lnTo>
                  <a:pt x="21" y="57"/>
                </a:lnTo>
                <a:lnTo>
                  <a:pt x="24" y="57"/>
                </a:lnTo>
                <a:lnTo>
                  <a:pt x="29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8" y="57"/>
                </a:lnTo>
                <a:lnTo>
                  <a:pt x="54" y="59"/>
                </a:lnTo>
                <a:lnTo>
                  <a:pt x="56" y="59"/>
                </a:lnTo>
                <a:lnTo>
                  <a:pt x="59" y="59"/>
                </a:lnTo>
                <a:lnTo>
                  <a:pt x="61" y="59"/>
                </a:lnTo>
                <a:lnTo>
                  <a:pt x="62" y="57"/>
                </a:lnTo>
                <a:lnTo>
                  <a:pt x="63" y="57"/>
                </a:lnTo>
                <a:lnTo>
                  <a:pt x="64" y="56"/>
                </a:lnTo>
                <a:lnTo>
                  <a:pt x="66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0" y="49"/>
                </a:lnTo>
                <a:lnTo>
                  <a:pt x="70" y="48"/>
                </a:lnTo>
                <a:lnTo>
                  <a:pt x="70" y="47"/>
                </a:lnTo>
                <a:lnTo>
                  <a:pt x="71" y="47"/>
                </a:lnTo>
                <a:lnTo>
                  <a:pt x="71" y="46"/>
                </a:lnTo>
                <a:lnTo>
                  <a:pt x="72" y="46"/>
                </a:lnTo>
                <a:lnTo>
                  <a:pt x="74" y="46"/>
                </a:lnTo>
                <a:lnTo>
                  <a:pt x="75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5"/>
                </a:lnTo>
                <a:lnTo>
                  <a:pt x="76" y="23"/>
                </a:lnTo>
                <a:lnTo>
                  <a:pt x="75" y="20"/>
                </a:lnTo>
                <a:lnTo>
                  <a:pt x="74" y="19"/>
                </a:lnTo>
                <a:lnTo>
                  <a:pt x="72" y="19"/>
                </a:lnTo>
                <a:lnTo>
                  <a:pt x="71" y="19"/>
                </a:lnTo>
                <a:lnTo>
                  <a:pt x="70" y="17"/>
                </a:lnTo>
                <a:lnTo>
                  <a:pt x="69" y="17"/>
                </a:lnTo>
                <a:lnTo>
                  <a:pt x="68" y="17"/>
                </a:lnTo>
                <a:lnTo>
                  <a:pt x="68" y="16"/>
                </a:lnTo>
                <a:lnTo>
                  <a:pt x="67" y="16"/>
                </a:lnTo>
                <a:lnTo>
                  <a:pt x="67" y="15"/>
                </a:lnTo>
                <a:lnTo>
                  <a:pt x="66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51" y="6"/>
                </a:lnTo>
                <a:lnTo>
                  <a:pt x="45" y="4"/>
                </a:lnTo>
                <a:lnTo>
                  <a:pt x="38" y="3"/>
                </a:lnTo>
                <a:lnTo>
                  <a:pt x="32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1" name="Freeform 139"/>
          <p:cNvSpPr>
            <a:spLocks/>
          </p:cNvSpPr>
          <p:nvPr/>
        </p:nvSpPr>
        <p:spPr bwMode="auto">
          <a:xfrm>
            <a:off x="1958975" y="3303588"/>
            <a:ext cx="41275" cy="31750"/>
          </a:xfrm>
          <a:custGeom>
            <a:avLst/>
            <a:gdLst>
              <a:gd name="T0" fmla="*/ 2147483647 w 77"/>
              <a:gd name="T1" fmla="*/ 2147483647 h 59"/>
              <a:gd name="T2" fmla="*/ 2147483647 w 77"/>
              <a:gd name="T3" fmla="*/ 2147483647 h 59"/>
              <a:gd name="T4" fmla="*/ 2147483647 w 77"/>
              <a:gd name="T5" fmla="*/ 2147483647 h 59"/>
              <a:gd name="T6" fmla="*/ 2147483647 w 77"/>
              <a:gd name="T7" fmla="*/ 2147483647 h 59"/>
              <a:gd name="T8" fmla="*/ 2147483647 w 77"/>
              <a:gd name="T9" fmla="*/ 2147483647 h 59"/>
              <a:gd name="T10" fmla="*/ 0 w 77"/>
              <a:gd name="T11" fmla="*/ 2147483647 h 59"/>
              <a:gd name="T12" fmla="*/ 0 w 77"/>
              <a:gd name="T13" fmla="*/ 2147483647 h 59"/>
              <a:gd name="T14" fmla="*/ 0 w 77"/>
              <a:gd name="T15" fmla="*/ 2147483647 h 59"/>
              <a:gd name="T16" fmla="*/ 0 w 77"/>
              <a:gd name="T17" fmla="*/ 2147483647 h 59"/>
              <a:gd name="T18" fmla="*/ 2147483647 w 77"/>
              <a:gd name="T19" fmla="*/ 2147483647 h 59"/>
              <a:gd name="T20" fmla="*/ 2147483647 w 77"/>
              <a:gd name="T21" fmla="*/ 2147483647 h 59"/>
              <a:gd name="T22" fmla="*/ 2147483647 w 77"/>
              <a:gd name="T23" fmla="*/ 2147483647 h 59"/>
              <a:gd name="T24" fmla="*/ 2147483647 w 77"/>
              <a:gd name="T25" fmla="*/ 2147483647 h 59"/>
              <a:gd name="T26" fmla="*/ 2147483647 w 77"/>
              <a:gd name="T27" fmla="*/ 2147483647 h 59"/>
              <a:gd name="T28" fmla="*/ 2147483647 w 77"/>
              <a:gd name="T29" fmla="*/ 2147483647 h 59"/>
              <a:gd name="T30" fmla="*/ 2147483647 w 77"/>
              <a:gd name="T31" fmla="*/ 2147483647 h 59"/>
              <a:gd name="T32" fmla="*/ 2147483647 w 77"/>
              <a:gd name="T33" fmla="*/ 2147483647 h 59"/>
              <a:gd name="T34" fmla="*/ 2147483647 w 77"/>
              <a:gd name="T35" fmla="*/ 2147483647 h 59"/>
              <a:gd name="T36" fmla="*/ 2147483647 w 77"/>
              <a:gd name="T37" fmla="*/ 2147483647 h 59"/>
              <a:gd name="T38" fmla="*/ 2147483647 w 77"/>
              <a:gd name="T39" fmla="*/ 2147483647 h 59"/>
              <a:gd name="T40" fmla="*/ 2147483647 w 77"/>
              <a:gd name="T41" fmla="*/ 2147483647 h 59"/>
              <a:gd name="T42" fmla="*/ 2147483647 w 77"/>
              <a:gd name="T43" fmla="*/ 2147483647 h 59"/>
              <a:gd name="T44" fmla="*/ 2147483647 w 77"/>
              <a:gd name="T45" fmla="*/ 2147483647 h 59"/>
              <a:gd name="T46" fmla="*/ 2147483647 w 77"/>
              <a:gd name="T47" fmla="*/ 2147483647 h 59"/>
              <a:gd name="T48" fmla="*/ 2147483647 w 77"/>
              <a:gd name="T49" fmla="*/ 2147483647 h 59"/>
              <a:gd name="T50" fmla="*/ 2147483647 w 77"/>
              <a:gd name="T51" fmla="*/ 2147483647 h 59"/>
              <a:gd name="T52" fmla="*/ 2147483647 w 77"/>
              <a:gd name="T53" fmla="*/ 2147483647 h 59"/>
              <a:gd name="T54" fmla="*/ 2147483647 w 77"/>
              <a:gd name="T55" fmla="*/ 2147483647 h 59"/>
              <a:gd name="T56" fmla="*/ 2147483647 w 77"/>
              <a:gd name="T57" fmla="*/ 2147483647 h 59"/>
              <a:gd name="T58" fmla="*/ 2147483647 w 77"/>
              <a:gd name="T59" fmla="*/ 2147483647 h 59"/>
              <a:gd name="T60" fmla="*/ 2147483647 w 77"/>
              <a:gd name="T61" fmla="*/ 2147483647 h 59"/>
              <a:gd name="T62" fmla="*/ 2147483647 w 77"/>
              <a:gd name="T63" fmla="*/ 2147483647 h 59"/>
              <a:gd name="T64" fmla="*/ 2147483647 w 77"/>
              <a:gd name="T65" fmla="*/ 2147483647 h 59"/>
              <a:gd name="T66" fmla="*/ 2147483647 w 77"/>
              <a:gd name="T67" fmla="*/ 2147483647 h 59"/>
              <a:gd name="T68" fmla="*/ 2147483647 w 77"/>
              <a:gd name="T69" fmla="*/ 2147483647 h 59"/>
              <a:gd name="T70" fmla="*/ 2147483647 w 77"/>
              <a:gd name="T71" fmla="*/ 2147483647 h 59"/>
              <a:gd name="T72" fmla="*/ 2147483647 w 77"/>
              <a:gd name="T73" fmla="*/ 2147483647 h 59"/>
              <a:gd name="T74" fmla="*/ 2147483647 w 77"/>
              <a:gd name="T75" fmla="*/ 2147483647 h 59"/>
              <a:gd name="T76" fmla="*/ 2147483647 w 77"/>
              <a:gd name="T77" fmla="*/ 2147483647 h 59"/>
              <a:gd name="T78" fmla="*/ 2147483647 w 77"/>
              <a:gd name="T79" fmla="*/ 2147483647 h 59"/>
              <a:gd name="T80" fmla="*/ 2147483647 w 77"/>
              <a:gd name="T81" fmla="*/ 2147483647 h 59"/>
              <a:gd name="T82" fmla="*/ 2147483647 w 77"/>
              <a:gd name="T83" fmla="*/ 2147483647 h 59"/>
              <a:gd name="T84" fmla="*/ 2147483647 w 77"/>
              <a:gd name="T85" fmla="*/ 2147483647 h 59"/>
              <a:gd name="T86" fmla="*/ 2147483647 w 77"/>
              <a:gd name="T87" fmla="*/ 2147483647 h 59"/>
              <a:gd name="T88" fmla="*/ 2147483647 w 77"/>
              <a:gd name="T89" fmla="*/ 2147483647 h 59"/>
              <a:gd name="T90" fmla="*/ 2147483647 w 77"/>
              <a:gd name="T91" fmla="*/ 2147483647 h 59"/>
              <a:gd name="T92" fmla="*/ 2147483647 w 77"/>
              <a:gd name="T93" fmla="*/ 2147483647 h 59"/>
              <a:gd name="T94" fmla="*/ 2147483647 w 77"/>
              <a:gd name="T95" fmla="*/ 2147483647 h 59"/>
              <a:gd name="T96" fmla="*/ 2147483647 w 77"/>
              <a:gd name="T97" fmla="*/ 2147483647 h 59"/>
              <a:gd name="T98" fmla="*/ 2147483647 w 77"/>
              <a:gd name="T99" fmla="*/ 2147483647 h 59"/>
              <a:gd name="T100" fmla="*/ 2147483647 w 77"/>
              <a:gd name="T101" fmla="*/ 2147483647 h 59"/>
              <a:gd name="T102" fmla="*/ 2147483647 w 77"/>
              <a:gd name="T103" fmla="*/ 2147483647 h 59"/>
              <a:gd name="T104" fmla="*/ 2147483647 w 77"/>
              <a:gd name="T105" fmla="*/ 2147483647 h 59"/>
              <a:gd name="T106" fmla="*/ 2147483647 w 77"/>
              <a:gd name="T107" fmla="*/ 2147483647 h 59"/>
              <a:gd name="T108" fmla="*/ 2147483647 w 77"/>
              <a:gd name="T109" fmla="*/ 2147483647 h 59"/>
              <a:gd name="T110" fmla="*/ 2147483647 w 77"/>
              <a:gd name="T111" fmla="*/ 2147483647 h 59"/>
              <a:gd name="T112" fmla="*/ 2147483647 w 77"/>
              <a:gd name="T113" fmla="*/ 2147483647 h 59"/>
              <a:gd name="T114" fmla="*/ 2147483647 w 77"/>
              <a:gd name="T115" fmla="*/ 2147483647 h 59"/>
              <a:gd name="T116" fmla="*/ 2147483647 w 77"/>
              <a:gd name="T117" fmla="*/ 2147483647 h 59"/>
              <a:gd name="T118" fmla="*/ 2147483647 w 77"/>
              <a:gd name="T119" fmla="*/ 0 h 59"/>
              <a:gd name="T120" fmla="*/ 2147483647 w 77"/>
              <a:gd name="T121" fmla="*/ 0 h 5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7" h="59">
                <a:moveTo>
                  <a:pt x="11" y="1"/>
                </a:moveTo>
                <a:lnTo>
                  <a:pt x="8" y="5"/>
                </a:lnTo>
                <a:lnTo>
                  <a:pt x="6" y="9"/>
                </a:lnTo>
                <a:lnTo>
                  <a:pt x="4" y="15"/>
                </a:lnTo>
                <a:lnTo>
                  <a:pt x="2" y="20"/>
                </a:lnTo>
                <a:lnTo>
                  <a:pt x="0" y="25"/>
                </a:lnTo>
                <a:lnTo>
                  <a:pt x="0" y="30"/>
                </a:lnTo>
                <a:lnTo>
                  <a:pt x="0" y="36"/>
                </a:lnTo>
                <a:lnTo>
                  <a:pt x="0" y="40"/>
                </a:lnTo>
                <a:lnTo>
                  <a:pt x="2" y="45"/>
                </a:lnTo>
                <a:lnTo>
                  <a:pt x="4" y="48"/>
                </a:lnTo>
                <a:lnTo>
                  <a:pt x="7" y="52"/>
                </a:lnTo>
                <a:lnTo>
                  <a:pt x="12" y="54"/>
                </a:lnTo>
                <a:lnTo>
                  <a:pt x="16" y="56"/>
                </a:lnTo>
                <a:lnTo>
                  <a:pt x="22" y="57"/>
                </a:lnTo>
                <a:lnTo>
                  <a:pt x="27" y="57"/>
                </a:lnTo>
                <a:lnTo>
                  <a:pt x="35" y="59"/>
                </a:lnTo>
                <a:lnTo>
                  <a:pt x="42" y="59"/>
                </a:lnTo>
                <a:lnTo>
                  <a:pt x="48" y="57"/>
                </a:lnTo>
                <a:lnTo>
                  <a:pt x="52" y="57"/>
                </a:lnTo>
                <a:lnTo>
                  <a:pt x="55" y="59"/>
                </a:lnTo>
                <a:lnTo>
                  <a:pt x="59" y="59"/>
                </a:lnTo>
                <a:lnTo>
                  <a:pt x="61" y="57"/>
                </a:lnTo>
                <a:lnTo>
                  <a:pt x="63" y="57"/>
                </a:lnTo>
                <a:lnTo>
                  <a:pt x="64" y="56"/>
                </a:lnTo>
                <a:lnTo>
                  <a:pt x="66" y="55"/>
                </a:lnTo>
                <a:lnTo>
                  <a:pt x="66" y="53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0" y="49"/>
                </a:lnTo>
                <a:lnTo>
                  <a:pt x="70" y="48"/>
                </a:lnTo>
                <a:lnTo>
                  <a:pt x="70" y="47"/>
                </a:lnTo>
                <a:lnTo>
                  <a:pt x="71" y="47"/>
                </a:lnTo>
                <a:lnTo>
                  <a:pt x="71" y="46"/>
                </a:lnTo>
                <a:lnTo>
                  <a:pt x="72" y="46"/>
                </a:lnTo>
                <a:lnTo>
                  <a:pt x="74" y="45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7"/>
                </a:lnTo>
                <a:lnTo>
                  <a:pt x="76" y="23"/>
                </a:lnTo>
                <a:lnTo>
                  <a:pt x="76" y="22"/>
                </a:lnTo>
                <a:lnTo>
                  <a:pt x="75" y="20"/>
                </a:lnTo>
                <a:lnTo>
                  <a:pt x="72" y="19"/>
                </a:lnTo>
                <a:lnTo>
                  <a:pt x="71" y="19"/>
                </a:lnTo>
                <a:lnTo>
                  <a:pt x="69" y="17"/>
                </a:lnTo>
                <a:lnTo>
                  <a:pt x="66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48" y="5"/>
                </a:lnTo>
                <a:lnTo>
                  <a:pt x="43" y="3"/>
                </a:lnTo>
                <a:lnTo>
                  <a:pt x="37" y="1"/>
                </a:lnTo>
                <a:lnTo>
                  <a:pt x="31" y="1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2" name="Freeform 140"/>
          <p:cNvSpPr>
            <a:spLocks/>
          </p:cNvSpPr>
          <p:nvPr/>
        </p:nvSpPr>
        <p:spPr bwMode="auto">
          <a:xfrm>
            <a:off x="2039938" y="3306763"/>
            <a:ext cx="23812" cy="22225"/>
          </a:xfrm>
          <a:custGeom>
            <a:avLst/>
            <a:gdLst>
              <a:gd name="T0" fmla="*/ 2147483647 w 44"/>
              <a:gd name="T1" fmla="*/ 0 h 42"/>
              <a:gd name="T2" fmla="*/ 2147483647 w 44"/>
              <a:gd name="T3" fmla="*/ 2147483647 h 42"/>
              <a:gd name="T4" fmla="*/ 2147483647 w 44"/>
              <a:gd name="T5" fmla="*/ 2147483647 h 42"/>
              <a:gd name="T6" fmla="*/ 2147483647 w 44"/>
              <a:gd name="T7" fmla="*/ 2147483647 h 42"/>
              <a:gd name="T8" fmla="*/ 2147483647 w 44"/>
              <a:gd name="T9" fmla="*/ 2147483647 h 42"/>
              <a:gd name="T10" fmla="*/ 2147483647 w 44"/>
              <a:gd name="T11" fmla="*/ 2147483647 h 42"/>
              <a:gd name="T12" fmla="*/ 2147483647 w 44"/>
              <a:gd name="T13" fmla="*/ 2147483647 h 42"/>
              <a:gd name="T14" fmla="*/ 2147483647 w 44"/>
              <a:gd name="T15" fmla="*/ 2147483647 h 42"/>
              <a:gd name="T16" fmla="*/ 2147483647 w 44"/>
              <a:gd name="T17" fmla="*/ 2147483647 h 42"/>
              <a:gd name="T18" fmla="*/ 2147483647 w 44"/>
              <a:gd name="T19" fmla="*/ 2147483647 h 42"/>
              <a:gd name="T20" fmla="*/ 2147483647 w 44"/>
              <a:gd name="T21" fmla="*/ 2147483647 h 42"/>
              <a:gd name="T22" fmla="*/ 2147483647 w 44"/>
              <a:gd name="T23" fmla="*/ 2147483647 h 42"/>
              <a:gd name="T24" fmla="*/ 2147483647 w 44"/>
              <a:gd name="T25" fmla="*/ 2147483647 h 42"/>
              <a:gd name="T26" fmla="*/ 2147483647 w 44"/>
              <a:gd name="T27" fmla="*/ 2147483647 h 42"/>
              <a:gd name="T28" fmla="*/ 2147483647 w 44"/>
              <a:gd name="T29" fmla="*/ 2147483647 h 42"/>
              <a:gd name="T30" fmla="*/ 2147483647 w 44"/>
              <a:gd name="T31" fmla="*/ 2147483647 h 42"/>
              <a:gd name="T32" fmla="*/ 2147483647 w 44"/>
              <a:gd name="T33" fmla="*/ 2147483647 h 42"/>
              <a:gd name="T34" fmla="*/ 2147483647 w 44"/>
              <a:gd name="T35" fmla="*/ 2147483647 h 42"/>
              <a:gd name="T36" fmla="*/ 2147483647 w 44"/>
              <a:gd name="T37" fmla="*/ 2147483647 h 42"/>
              <a:gd name="T38" fmla="*/ 2147483647 w 44"/>
              <a:gd name="T39" fmla="*/ 2147483647 h 42"/>
              <a:gd name="T40" fmla="*/ 2147483647 w 44"/>
              <a:gd name="T41" fmla="*/ 2147483647 h 42"/>
              <a:gd name="T42" fmla="*/ 2147483647 w 44"/>
              <a:gd name="T43" fmla="*/ 2147483647 h 42"/>
              <a:gd name="T44" fmla="*/ 2147483647 w 44"/>
              <a:gd name="T45" fmla="*/ 2147483647 h 42"/>
              <a:gd name="T46" fmla="*/ 2147483647 w 44"/>
              <a:gd name="T47" fmla="*/ 2147483647 h 42"/>
              <a:gd name="T48" fmla="*/ 2147483647 w 44"/>
              <a:gd name="T49" fmla="*/ 2147483647 h 42"/>
              <a:gd name="T50" fmla="*/ 2147483647 w 44"/>
              <a:gd name="T51" fmla="*/ 2147483647 h 42"/>
              <a:gd name="T52" fmla="*/ 2147483647 w 44"/>
              <a:gd name="T53" fmla="*/ 2147483647 h 42"/>
              <a:gd name="T54" fmla="*/ 2147483647 w 44"/>
              <a:gd name="T55" fmla="*/ 2147483647 h 42"/>
              <a:gd name="T56" fmla="*/ 2147483647 w 44"/>
              <a:gd name="T57" fmla="*/ 2147483647 h 42"/>
              <a:gd name="T58" fmla="*/ 2147483647 w 44"/>
              <a:gd name="T59" fmla="*/ 2147483647 h 42"/>
              <a:gd name="T60" fmla="*/ 2147483647 w 44"/>
              <a:gd name="T61" fmla="*/ 2147483647 h 42"/>
              <a:gd name="T62" fmla="*/ 2147483647 w 44"/>
              <a:gd name="T63" fmla="*/ 2147483647 h 42"/>
              <a:gd name="T64" fmla="*/ 2147483647 w 44"/>
              <a:gd name="T65" fmla="*/ 2147483647 h 42"/>
              <a:gd name="T66" fmla="*/ 2147483647 w 44"/>
              <a:gd name="T67" fmla="*/ 2147483647 h 42"/>
              <a:gd name="T68" fmla="*/ 2147483647 w 44"/>
              <a:gd name="T69" fmla="*/ 2147483647 h 42"/>
              <a:gd name="T70" fmla="*/ 2147483647 w 44"/>
              <a:gd name="T71" fmla="*/ 2147483647 h 42"/>
              <a:gd name="T72" fmla="*/ 2147483647 w 44"/>
              <a:gd name="T73" fmla="*/ 2147483647 h 42"/>
              <a:gd name="T74" fmla="*/ 0 w 44"/>
              <a:gd name="T75" fmla="*/ 2147483647 h 42"/>
              <a:gd name="T76" fmla="*/ 0 w 44"/>
              <a:gd name="T77" fmla="*/ 2147483647 h 42"/>
              <a:gd name="T78" fmla="*/ 0 w 44"/>
              <a:gd name="T79" fmla="*/ 2147483647 h 42"/>
              <a:gd name="T80" fmla="*/ 2147483647 w 44"/>
              <a:gd name="T81" fmla="*/ 2147483647 h 42"/>
              <a:gd name="T82" fmla="*/ 2147483647 w 44"/>
              <a:gd name="T83" fmla="*/ 2147483647 h 42"/>
              <a:gd name="T84" fmla="*/ 2147483647 w 44"/>
              <a:gd name="T85" fmla="*/ 2147483647 h 42"/>
              <a:gd name="T86" fmla="*/ 2147483647 w 44"/>
              <a:gd name="T87" fmla="*/ 2147483647 h 42"/>
              <a:gd name="T88" fmla="*/ 2147483647 w 44"/>
              <a:gd name="T89" fmla="*/ 2147483647 h 42"/>
              <a:gd name="T90" fmla="*/ 2147483647 w 44"/>
              <a:gd name="T91" fmla="*/ 2147483647 h 42"/>
              <a:gd name="T92" fmla="*/ 2147483647 w 44"/>
              <a:gd name="T93" fmla="*/ 2147483647 h 42"/>
              <a:gd name="T94" fmla="*/ 2147483647 w 44"/>
              <a:gd name="T95" fmla="*/ 2147483647 h 42"/>
              <a:gd name="T96" fmla="*/ 2147483647 w 44"/>
              <a:gd name="T97" fmla="*/ 2147483647 h 42"/>
              <a:gd name="T98" fmla="*/ 2147483647 w 44"/>
              <a:gd name="T99" fmla="*/ 2147483647 h 42"/>
              <a:gd name="T100" fmla="*/ 2147483647 w 44"/>
              <a:gd name="T101" fmla="*/ 0 h 4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4" h="42">
                <a:moveTo>
                  <a:pt x="33" y="0"/>
                </a:move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6" y="2"/>
                </a:lnTo>
                <a:lnTo>
                  <a:pt x="37" y="3"/>
                </a:lnTo>
                <a:lnTo>
                  <a:pt x="38" y="5"/>
                </a:lnTo>
                <a:lnTo>
                  <a:pt x="40" y="6"/>
                </a:lnTo>
                <a:lnTo>
                  <a:pt x="41" y="7"/>
                </a:lnTo>
                <a:lnTo>
                  <a:pt x="42" y="9"/>
                </a:lnTo>
                <a:lnTo>
                  <a:pt x="43" y="11"/>
                </a:lnTo>
                <a:lnTo>
                  <a:pt x="43" y="14"/>
                </a:lnTo>
                <a:lnTo>
                  <a:pt x="44" y="16"/>
                </a:lnTo>
                <a:lnTo>
                  <a:pt x="44" y="19"/>
                </a:lnTo>
                <a:lnTo>
                  <a:pt x="44" y="22"/>
                </a:lnTo>
                <a:lnTo>
                  <a:pt x="43" y="24"/>
                </a:lnTo>
                <a:lnTo>
                  <a:pt x="43" y="26"/>
                </a:lnTo>
                <a:lnTo>
                  <a:pt x="42" y="29"/>
                </a:lnTo>
                <a:lnTo>
                  <a:pt x="41" y="31"/>
                </a:lnTo>
                <a:lnTo>
                  <a:pt x="40" y="32"/>
                </a:lnTo>
                <a:lnTo>
                  <a:pt x="38" y="33"/>
                </a:lnTo>
                <a:lnTo>
                  <a:pt x="37" y="34"/>
                </a:lnTo>
                <a:lnTo>
                  <a:pt x="36" y="35"/>
                </a:lnTo>
                <a:lnTo>
                  <a:pt x="35" y="37"/>
                </a:lnTo>
                <a:lnTo>
                  <a:pt x="30" y="38"/>
                </a:lnTo>
                <a:lnTo>
                  <a:pt x="27" y="40"/>
                </a:lnTo>
                <a:lnTo>
                  <a:pt x="22" y="41"/>
                </a:lnTo>
                <a:lnTo>
                  <a:pt x="19" y="42"/>
                </a:lnTo>
                <a:lnTo>
                  <a:pt x="14" y="42"/>
                </a:lnTo>
                <a:lnTo>
                  <a:pt x="11" y="41"/>
                </a:lnTo>
                <a:lnTo>
                  <a:pt x="8" y="41"/>
                </a:lnTo>
                <a:lnTo>
                  <a:pt x="5" y="40"/>
                </a:lnTo>
                <a:lnTo>
                  <a:pt x="4" y="38"/>
                </a:lnTo>
                <a:lnTo>
                  <a:pt x="2" y="35"/>
                </a:lnTo>
                <a:lnTo>
                  <a:pt x="2" y="33"/>
                </a:lnTo>
                <a:lnTo>
                  <a:pt x="1" y="32"/>
                </a:lnTo>
                <a:lnTo>
                  <a:pt x="1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1" y="21"/>
                </a:lnTo>
                <a:lnTo>
                  <a:pt x="2" y="16"/>
                </a:lnTo>
                <a:lnTo>
                  <a:pt x="3" y="14"/>
                </a:lnTo>
                <a:lnTo>
                  <a:pt x="5" y="10"/>
                </a:lnTo>
                <a:lnTo>
                  <a:pt x="8" y="9"/>
                </a:lnTo>
                <a:lnTo>
                  <a:pt x="10" y="7"/>
                </a:lnTo>
                <a:lnTo>
                  <a:pt x="13" y="5"/>
                </a:lnTo>
                <a:lnTo>
                  <a:pt x="17" y="3"/>
                </a:lnTo>
                <a:lnTo>
                  <a:pt x="22" y="2"/>
                </a:lnTo>
                <a:lnTo>
                  <a:pt x="27" y="1"/>
                </a:lnTo>
                <a:lnTo>
                  <a:pt x="3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3" name="Freeform 141"/>
          <p:cNvSpPr>
            <a:spLocks/>
          </p:cNvSpPr>
          <p:nvPr/>
        </p:nvSpPr>
        <p:spPr bwMode="auto">
          <a:xfrm>
            <a:off x="2039938" y="3305175"/>
            <a:ext cx="23812" cy="23813"/>
          </a:xfrm>
          <a:custGeom>
            <a:avLst/>
            <a:gdLst>
              <a:gd name="T0" fmla="*/ 2147483647 w 45"/>
              <a:gd name="T1" fmla="*/ 0 h 45"/>
              <a:gd name="T2" fmla="*/ 2147483647 w 45"/>
              <a:gd name="T3" fmla="*/ 2147483647 h 45"/>
              <a:gd name="T4" fmla="*/ 2147483647 w 45"/>
              <a:gd name="T5" fmla="*/ 2147483647 h 45"/>
              <a:gd name="T6" fmla="*/ 2147483647 w 45"/>
              <a:gd name="T7" fmla="*/ 2147483647 h 45"/>
              <a:gd name="T8" fmla="*/ 2147483647 w 45"/>
              <a:gd name="T9" fmla="*/ 2147483647 h 45"/>
              <a:gd name="T10" fmla="*/ 2147483647 w 45"/>
              <a:gd name="T11" fmla="*/ 2147483647 h 45"/>
              <a:gd name="T12" fmla="*/ 2147483647 w 45"/>
              <a:gd name="T13" fmla="*/ 2147483647 h 45"/>
              <a:gd name="T14" fmla="*/ 2147483647 w 45"/>
              <a:gd name="T15" fmla="*/ 2147483647 h 45"/>
              <a:gd name="T16" fmla="*/ 2147483647 w 45"/>
              <a:gd name="T17" fmla="*/ 2147483647 h 45"/>
              <a:gd name="T18" fmla="*/ 2147483647 w 45"/>
              <a:gd name="T19" fmla="*/ 2147483647 h 45"/>
              <a:gd name="T20" fmla="*/ 2147483647 w 45"/>
              <a:gd name="T21" fmla="*/ 2147483647 h 45"/>
              <a:gd name="T22" fmla="*/ 2147483647 w 45"/>
              <a:gd name="T23" fmla="*/ 2147483647 h 45"/>
              <a:gd name="T24" fmla="*/ 2147483647 w 45"/>
              <a:gd name="T25" fmla="*/ 2147483647 h 45"/>
              <a:gd name="T26" fmla="*/ 2147483647 w 45"/>
              <a:gd name="T27" fmla="*/ 2147483647 h 45"/>
              <a:gd name="T28" fmla="*/ 2147483647 w 45"/>
              <a:gd name="T29" fmla="*/ 2147483647 h 45"/>
              <a:gd name="T30" fmla="*/ 2147483647 w 45"/>
              <a:gd name="T31" fmla="*/ 2147483647 h 45"/>
              <a:gd name="T32" fmla="*/ 2147483647 w 45"/>
              <a:gd name="T33" fmla="*/ 2147483647 h 45"/>
              <a:gd name="T34" fmla="*/ 2147483647 w 45"/>
              <a:gd name="T35" fmla="*/ 2147483647 h 45"/>
              <a:gd name="T36" fmla="*/ 2147483647 w 45"/>
              <a:gd name="T37" fmla="*/ 2147483647 h 45"/>
              <a:gd name="T38" fmla="*/ 2147483647 w 45"/>
              <a:gd name="T39" fmla="*/ 2147483647 h 45"/>
              <a:gd name="T40" fmla="*/ 2147483647 w 45"/>
              <a:gd name="T41" fmla="*/ 2147483647 h 45"/>
              <a:gd name="T42" fmla="*/ 2147483647 w 45"/>
              <a:gd name="T43" fmla="*/ 2147483647 h 45"/>
              <a:gd name="T44" fmla="*/ 2147483647 w 45"/>
              <a:gd name="T45" fmla="*/ 2147483647 h 45"/>
              <a:gd name="T46" fmla="*/ 2147483647 w 45"/>
              <a:gd name="T47" fmla="*/ 2147483647 h 45"/>
              <a:gd name="T48" fmla="*/ 2147483647 w 45"/>
              <a:gd name="T49" fmla="*/ 2147483647 h 45"/>
              <a:gd name="T50" fmla="*/ 2147483647 w 45"/>
              <a:gd name="T51" fmla="*/ 2147483647 h 45"/>
              <a:gd name="T52" fmla="*/ 0 w 45"/>
              <a:gd name="T53" fmla="*/ 2147483647 h 45"/>
              <a:gd name="T54" fmla="*/ 2147483647 w 45"/>
              <a:gd name="T55" fmla="*/ 2147483647 h 45"/>
              <a:gd name="T56" fmla="*/ 2147483647 w 45"/>
              <a:gd name="T57" fmla="*/ 2147483647 h 45"/>
              <a:gd name="T58" fmla="*/ 2147483647 w 45"/>
              <a:gd name="T59" fmla="*/ 2147483647 h 45"/>
              <a:gd name="T60" fmla="*/ 2147483647 w 45"/>
              <a:gd name="T61" fmla="*/ 2147483647 h 45"/>
              <a:gd name="T62" fmla="*/ 2147483647 w 45"/>
              <a:gd name="T63" fmla="*/ 2147483647 h 45"/>
              <a:gd name="T64" fmla="*/ 2147483647 w 45"/>
              <a:gd name="T65" fmla="*/ 2147483647 h 45"/>
              <a:gd name="T66" fmla="*/ 2147483647 w 45"/>
              <a:gd name="T67" fmla="*/ 2147483647 h 45"/>
              <a:gd name="T68" fmla="*/ 2147483647 w 45"/>
              <a:gd name="T69" fmla="*/ 2147483647 h 45"/>
              <a:gd name="T70" fmla="*/ 2147483647 w 45"/>
              <a:gd name="T71" fmla="*/ 2147483647 h 45"/>
              <a:gd name="T72" fmla="*/ 2147483647 w 45"/>
              <a:gd name="T73" fmla="*/ 2147483647 h 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5" h="45">
                <a:moveTo>
                  <a:pt x="27" y="0"/>
                </a:moveTo>
                <a:lnTo>
                  <a:pt x="28" y="1"/>
                </a:lnTo>
                <a:lnTo>
                  <a:pt x="29" y="1"/>
                </a:lnTo>
                <a:lnTo>
                  <a:pt x="32" y="3"/>
                </a:lnTo>
                <a:lnTo>
                  <a:pt x="34" y="4"/>
                </a:lnTo>
                <a:lnTo>
                  <a:pt x="37" y="6"/>
                </a:lnTo>
                <a:lnTo>
                  <a:pt x="40" y="8"/>
                </a:lnTo>
                <a:lnTo>
                  <a:pt x="41" y="10"/>
                </a:lnTo>
                <a:lnTo>
                  <a:pt x="43" y="13"/>
                </a:lnTo>
                <a:lnTo>
                  <a:pt x="43" y="17"/>
                </a:lnTo>
                <a:lnTo>
                  <a:pt x="44" y="21"/>
                </a:lnTo>
                <a:lnTo>
                  <a:pt x="44" y="25"/>
                </a:lnTo>
                <a:lnTo>
                  <a:pt x="43" y="29"/>
                </a:lnTo>
                <a:lnTo>
                  <a:pt x="41" y="33"/>
                </a:lnTo>
                <a:lnTo>
                  <a:pt x="38" y="36"/>
                </a:lnTo>
                <a:lnTo>
                  <a:pt x="35" y="38"/>
                </a:lnTo>
                <a:lnTo>
                  <a:pt x="32" y="41"/>
                </a:lnTo>
                <a:lnTo>
                  <a:pt x="27" y="43"/>
                </a:lnTo>
                <a:lnTo>
                  <a:pt x="24" y="44"/>
                </a:lnTo>
                <a:lnTo>
                  <a:pt x="19" y="44"/>
                </a:lnTo>
                <a:lnTo>
                  <a:pt x="16" y="45"/>
                </a:lnTo>
                <a:lnTo>
                  <a:pt x="11" y="45"/>
                </a:lnTo>
                <a:lnTo>
                  <a:pt x="8" y="44"/>
                </a:lnTo>
                <a:lnTo>
                  <a:pt x="4" y="42"/>
                </a:lnTo>
                <a:lnTo>
                  <a:pt x="2" y="38"/>
                </a:lnTo>
                <a:lnTo>
                  <a:pt x="1" y="34"/>
                </a:lnTo>
                <a:lnTo>
                  <a:pt x="0" y="28"/>
                </a:lnTo>
                <a:lnTo>
                  <a:pt x="1" y="24"/>
                </a:lnTo>
                <a:lnTo>
                  <a:pt x="2" y="20"/>
                </a:lnTo>
                <a:lnTo>
                  <a:pt x="3" y="17"/>
                </a:lnTo>
                <a:lnTo>
                  <a:pt x="5" y="13"/>
                </a:lnTo>
                <a:lnTo>
                  <a:pt x="10" y="10"/>
                </a:lnTo>
                <a:lnTo>
                  <a:pt x="14" y="8"/>
                </a:lnTo>
                <a:lnTo>
                  <a:pt x="19" y="6"/>
                </a:lnTo>
                <a:lnTo>
                  <a:pt x="25" y="4"/>
                </a:lnTo>
                <a:lnTo>
                  <a:pt x="35" y="3"/>
                </a:lnTo>
                <a:lnTo>
                  <a:pt x="45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4" name="Freeform 142"/>
          <p:cNvSpPr>
            <a:spLocks/>
          </p:cNvSpPr>
          <p:nvPr/>
        </p:nvSpPr>
        <p:spPr bwMode="auto">
          <a:xfrm>
            <a:off x="2005013" y="3309938"/>
            <a:ext cx="30162" cy="23812"/>
          </a:xfrm>
          <a:custGeom>
            <a:avLst/>
            <a:gdLst>
              <a:gd name="T0" fmla="*/ 2147483647 w 55"/>
              <a:gd name="T1" fmla="*/ 2147483647 h 44"/>
              <a:gd name="T2" fmla="*/ 0 w 55"/>
              <a:gd name="T3" fmla="*/ 2147483647 h 44"/>
              <a:gd name="T4" fmla="*/ 0 w 55"/>
              <a:gd name="T5" fmla="*/ 2147483647 h 44"/>
              <a:gd name="T6" fmla="*/ 0 w 55"/>
              <a:gd name="T7" fmla="*/ 2147483647 h 44"/>
              <a:gd name="T8" fmla="*/ 0 w 55"/>
              <a:gd name="T9" fmla="*/ 2147483647 h 44"/>
              <a:gd name="T10" fmla="*/ 2147483647 w 55"/>
              <a:gd name="T11" fmla="*/ 2147483647 h 44"/>
              <a:gd name="T12" fmla="*/ 2147483647 w 55"/>
              <a:gd name="T13" fmla="*/ 2147483647 h 44"/>
              <a:gd name="T14" fmla="*/ 2147483647 w 55"/>
              <a:gd name="T15" fmla="*/ 2147483647 h 44"/>
              <a:gd name="T16" fmla="*/ 2147483647 w 55"/>
              <a:gd name="T17" fmla="*/ 2147483647 h 44"/>
              <a:gd name="T18" fmla="*/ 2147483647 w 55"/>
              <a:gd name="T19" fmla="*/ 2147483647 h 44"/>
              <a:gd name="T20" fmla="*/ 2147483647 w 55"/>
              <a:gd name="T21" fmla="*/ 2147483647 h 44"/>
              <a:gd name="T22" fmla="*/ 2147483647 w 55"/>
              <a:gd name="T23" fmla="*/ 2147483647 h 44"/>
              <a:gd name="T24" fmla="*/ 2147483647 w 55"/>
              <a:gd name="T25" fmla="*/ 2147483647 h 44"/>
              <a:gd name="T26" fmla="*/ 2147483647 w 55"/>
              <a:gd name="T27" fmla="*/ 2147483647 h 44"/>
              <a:gd name="T28" fmla="*/ 2147483647 w 55"/>
              <a:gd name="T29" fmla="*/ 2147483647 h 44"/>
              <a:gd name="T30" fmla="*/ 2147483647 w 55"/>
              <a:gd name="T31" fmla="*/ 2147483647 h 44"/>
              <a:gd name="T32" fmla="*/ 2147483647 w 55"/>
              <a:gd name="T33" fmla="*/ 2147483647 h 44"/>
              <a:gd name="T34" fmla="*/ 2147483647 w 55"/>
              <a:gd name="T35" fmla="*/ 2147483647 h 44"/>
              <a:gd name="T36" fmla="*/ 2147483647 w 55"/>
              <a:gd name="T37" fmla="*/ 2147483647 h 44"/>
              <a:gd name="T38" fmla="*/ 2147483647 w 55"/>
              <a:gd name="T39" fmla="*/ 2147483647 h 44"/>
              <a:gd name="T40" fmla="*/ 2147483647 w 55"/>
              <a:gd name="T41" fmla="*/ 2147483647 h 44"/>
              <a:gd name="T42" fmla="*/ 2147483647 w 55"/>
              <a:gd name="T43" fmla="*/ 2147483647 h 44"/>
              <a:gd name="T44" fmla="*/ 2147483647 w 55"/>
              <a:gd name="T45" fmla="*/ 2147483647 h 44"/>
              <a:gd name="T46" fmla="*/ 2147483647 w 55"/>
              <a:gd name="T47" fmla="*/ 2147483647 h 44"/>
              <a:gd name="T48" fmla="*/ 2147483647 w 55"/>
              <a:gd name="T49" fmla="*/ 2147483647 h 44"/>
              <a:gd name="T50" fmla="*/ 2147483647 w 55"/>
              <a:gd name="T51" fmla="*/ 2147483647 h 44"/>
              <a:gd name="T52" fmla="*/ 2147483647 w 55"/>
              <a:gd name="T53" fmla="*/ 2147483647 h 44"/>
              <a:gd name="T54" fmla="*/ 2147483647 w 55"/>
              <a:gd name="T55" fmla="*/ 2147483647 h 44"/>
              <a:gd name="T56" fmla="*/ 2147483647 w 55"/>
              <a:gd name="T57" fmla="*/ 2147483647 h 44"/>
              <a:gd name="T58" fmla="*/ 2147483647 w 55"/>
              <a:gd name="T59" fmla="*/ 0 h 44"/>
              <a:gd name="T60" fmla="*/ 2147483647 w 55"/>
              <a:gd name="T61" fmla="*/ 0 h 44"/>
              <a:gd name="T62" fmla="*/ 2147483647 w 55"/>
              <a:gd name="T63" fmla="*/ 0 h 44"/>
              <a:gd name="T64" fmla="*/ 2147483647 w 55"/>
              <a:gd name="T65" fmla="*/ 0 h 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5" h="44">
                <a:moveTo>
                  <a:pt x="2" y="0"/>
                </a:moveTo>
                <a:lnTo>
                  <a:pt x="2" y="1"/>
                </a:lnTo>
                <a:lnTo>
                  <a:pt x="2" y="2"/>
                </a:lnTo>
                <a:lnTo>
                  <a:pt x="0" y="3"/>
                </a:lnTo>
                <a:lnTo>
                  <a:pt x="0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0" y="23"/>
                </a:lnTo>
                <a:lnTo>
                  <a:pt x="0" y="25"/>
                </a:lnTo>
                <a:lnTo>
                  <a:pt x="2" y="27"/>
                </a:lnTo>
                <a:lnTo>
                  <a:pt x="3" y="30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4"/>
                </a:lnTo>
                <a:lnTo>
                  <a:pt x="8" y="35"/>
                </a:lnTo>
                <a:lnTo>
                  <a:pt x="11" y="38"/>
                </a:lnTo>
                <a:lnTo>
                  <a:pt x="14" y="40"/>
                </a:lnTo>
                <a:lnTo>
                  <a:pt x="16" y="41"/>
                </a:lnTo>
                <a:lnTo>
                  <a:pt x="19" y="42"/>
                </a:lnTo>
                <a:lnTo>
                  <a:pt x="21" y="43"/>
                </a:lnTo>
                <a:lnTo>
                  <a:pt x="23" y="43"/>
                </a:lnTo>
                <a:lnTo>
                  <a:pt x="26" y="44"/>
                </a:lnTo>
                <a:lnTo>
                  <a:pt x="29" y="44"/>
                </a:lnTo>
                <a:lnTo>
                  <a:pt x="32" y="44"/>
                </a:lnTo>
                <a:lnTo>
                  <a:pt x="36" y="44"/>
                </a:lnTo>
                <a:lnTo>
                  <a:pt x="39" y="44"/>
                </a:lnTo>
                <a:lnTo>
                  <a:pt x="40" y="44"/>
                </a:lnTo>
                <a:lnTo>
                  <a:pt x="42" y="44"/>
                </a:lnTo>
                <a:lnTo>
                  <a:pt x="43" y="44"/>
                </a:lnTo>
                <a:lnTo>
                  <a:pt x="44" y="44"/>
                </a:lnTo>
                <a:lnTo>
                  <a:pt x="46" y="43"/>
                </a:lnTo>
                <a:lnTo>
                  <a:pt x="47" y="43"/>
                </a:lnTo>
                <a:lnTo>
                  <a:pt x="48" y="42"/>
                </a:lnTo>
                <a:lnTo>
                  <a:pt x="50" y="41"/>
                </a:lnTo>
                <a:lnTo>
                  <a:pt x="51" y="40"/>
                </a:lnTo>
                <a:lnTo>
                  <a:pt x="52" y="38"/>
                </a:lnTo>
                <a:lnTo>
                  <a:pt x="53" y="36"/>
                </a:lnTo>
                <a:lnTo>
                  <a:pt x="53" y="35"/>
                </a:lnTo>
                <a:lnTo>
                  <a:pt x="54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3" y="19"/>
                </a:lnTo>
                <a:lnTo>
                  <a:pt x="51" y="17"/>
                </a:lnTo>
                <a:lnTo>
                  <a:pt x="48" y="15"/>
                </a:lnTo>
                <a:lnTo>
                  <a:pt x="46" y="12"/>
                </a:lnTo>
                <a:lnTo>
                  <a:pt x="42" y="9"/>
                </a:lnTo>
                <a:lnTo>
                  <a:pt x="36" y="6"/>
                </a:lnTo>
                <a:lnTo>
                  <a:pt x="35" y="4"/>
                </a:lnTo>
                <a:lnTo>
                  <a:pt x="34" y="4"/>
                </a:lnTo>
                <a:lnTo>
                  <a:pt x="34" y="3"/>
                </a:lnTo>
                <a:lnTo>
                  <a:pt x="32" y="3"/>
                </a:lnTo>
                <a:lnTo>
                  <a:pt x="30" y="2"/>
                </a:lnTo>
                <a:lnTo>
                  <a:pt x="28" y="1"/>
                </a:lnTo>
                <a:lnTo>
                  <a:pt x="26" y="1"/>
                </a:lnTo>
                <a:lnTo>
                  <a:pt x="23" y="1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5" name="Freeform 143"/>
          <p:cNvSpPr>
            <a:spLocks/>
          </p:cNvSpPr>
          <p:nvPr/>
        </p:nvSpPr>
        <p:spPr bwMode="auto">
          <a:xfrm>
            <a:off x="2005013" y="3308350"/>
            <a:ext cx="30162" cy="25400"/>
          </a:xfrm>
          <a:custGeom>
            <a:avLst/>
            <a:gdLst>
              <a:gd name="T0" fmla="*/ 2147483647 w 55"/>
              <a:gd name="T1" fmla="*/ 0 h 48"/>
              <a:gd name="T2" fmla="*/ 2147483647 w 55"/>
              <a:gd name="T3" fmla="*/ 2147483647 h 48"/>
              <a:gd name="T4" fmla="*/ 2147483647 w 55"/>
              <a:gd name="T5" fmla="*/ 2147483647 h 48"/>
              <a:gd name="T6" fmla="*/ 0 w 55"/>
              <a:gd name="T7" fmla="*/ 2147483647 h 48"/>
              <a:gd name="T8" fmla="*/ 0 w 55"/>
              <a:gd name="T9" fmla="*/ 2147483647 h 48"/>
              <a:gd name="T10" fmla="*/ 0 w 55"/>
              <a:gd name="T11" fmla="*/ 2147483647 h 48"/>
              <a:gd name="T12" fmla="*/ 0 w 55"/>
              <a:gd name="T13" fmla="*/ 2147483647 h 48"/>
              <a:gd name="T14" fmla="*/ 0 w 55"/>
              <a:gd name="T15" fmla="*/ 2147483647 h 48"/>
              <a:gd name="T16" fmla="*/ 0 w 55"/>
              <a:gd name="T17" fmla="*/ 2147483647 h 48"/>
              <a:gd name="T18" fmla="*/ 2147483647 w 55"/>
              <a:gd name="T19" fmla="*/ 2147483647 h 48"/>
              <a:gd name="T20" fmla="*/ 2147483647 w 55"/>
              <a:gd name="T21" fmla="*/ 2147483647 h 48"/>
              <a:gd name="T22" fmla="*/ 2147483647 w 55"/>
              <a:gd name="T23" fmla="*/ 2147483647 h 48"/>
              <a:gd name="T24" fmla="*/ 2147483647 w 55"/>
              <a:gd name="T25" fmla="*/ 2147483647 h 48"/>
              <a:gd name="T26" fmla="*/ 2147483647 w 55"/>
              <a:gd name="T27" fmla="*/ 2147483647 h 48"/>
              <a:gd name="T28" fmla="*/ 2147483647 w 55"/>
              <a:gd name="T29" fmla="*/ 2147483647 h 48"/>
              <a:gd name="T30" fmla="*/ 2147483647 w 55"/>
              <a:gd name="T31" fmla="*/ 2147483647 h 48"/>
              <a:gd name="T32" fmla="*/ 2147483647 w 55"/>
              <a:gd name="T33" fmla="*/ 2147483647 h 48"/>
              <a:gd name="T34" fmla="*/ 2147483647 w 55"/>
              <a:gd name="T35" fmla="*/ 2147483647 h 48"/>
              <a:gd name="T36" fmla="*/ 2147483647 w 55"/>
              <a:gd name="T37" fmla="*/ 2147483647 h 48"/>
              <a:gd name="T38" fmla="*/ 2147483647 w 55"/>
              <a:gd name="T39" fmla="*/ 2147483647 h 48"/>
              <a:gd name="T40" fmla="*/ 2147483647 w 55"/>
              <a:gd name="T41" fmla="*/ 2147483647 h 48"/>
              <a:gd name="T42" fmla="*/ 2147483647 w 55"/>
              <a:gd name="T43" fmla="*/ 2147483647 h 48"/>
              <a:gd name="T44" fmla="*/ 2147483647 w 55"/>
              <a:gd name="T45" fmla="*/ 2147483647 h 48"/>
              <a:gd name="T46" fmla="*/ 2147483647 w 55"/>
              <a:gd name="T47" fmla="*/ 2147483647 h 48"/>
              <a:gd name="T48" fmla="*/ 2147483647 w 55"/>
              <a:gd name="T49" fmla="*/ 2147483647 h 48"/>
              <a:gd name="T50" fmla="*/ 2147483647 w 55"/>
              <a:gd name="T51" fmla="*/ 2147483647 h 48"/>
              <a:gd name="T52" fmla="*/ 2147483647 w 55"/>
              <a:gd name="T53" fmla="*/ 2147483647 h 48"/>
              <a:gd name="T54" fmla="*/ 2147483647 w 55"/>
              <a:gd name="T55" fmla="*/ 2147483647 h 48"/>
              <a:gd name="T56" fmla="*/ 2147483647 w 55"/>
              <a:gd name="T57" fmla="*/ 2147483647 h 48"/>
              <a:gd name="T58" fmla="*/ 2147483647 w 55"/>
              <a:gd name="T59" fmla="*/ 2147483647 h 48"/>
              <a:gd name="T60" fmla="*/ 2147483647 w 55"/>
              <a:gd name="T61" fmla="*/ 2147483647 h 48"/>
              <a:gd name="T62" fmla="*/ 2147483647 w 55"/>
              <a:gd name="T63" fmla="*/ 2147483647 h 48"/>
              <a:gd name="T64" fmla="*/ 2147483647 w 55"/>
              <a:gd name="T65" fmla="*/ 2147483647 h 48"/>
              <a:gd name="T66" fmla="*/ 2147483647 w 55"/>
              <a:gd name="T67" fmla="*/ 2147483647 h 48"/>
              <a:gd name="T68" fmla="*/ 2147483647 w 55"/>
              <a:gd name="T69" fmla="*/ 2147483647 h 48"/>
              <a:gd name="T70" fmla="*/ 2147483647 w 55"/>
              <a:gd name="T71" fmla="*/ 2147483647 h 48"/>
              <a:gd name="T72" fmla="*/ 2147483647 w 55"/>
              <a:gd name="T73" fmla="*/ 2147483647 h 48"/>
              <a:gd name="T74" fmla="*/ 2147483647 w 55"/>
              <a:gd name="T75" fmla="*/ 2147483647 h 48"/>
              <a:gd name="T76" fmla="*/ 2147483647 w 55"/>
              <a:gd name="T77" fmla="*/ 2147483647 h 48"/>
              <a:gd name="T78" fmla="*/ 2147483647 w 55"/>
              <a:gd name="T79" fmla="*/ 2147483647 h 48"/>
              <a:gd name="T80" fmla="*/ 2147483647 w 55"/>
              <a:gd name="T81" fmla="*/ 2147483647 h 48"/>
              <a:gd name="T82" fmla="*/ 2147483647 w 55"/>
              <a:gd name="T83" fmla="*/ 2147483647 h 48"/>
              <a:gd name="T84" fmla="*/ 2147483647 w 55"/>
              <a:gd name="T85" fmla="*/ 2147483647 h 48"/>
              <a:gd name="T86" fmla="*/ 2147483647 w 55"/>
              <a:gd name="T87" fmla="*/ 2147483647 h 48"/>
              <a:gd name="T88" fmla="*/ 0 w 55"/>
              <a:gd name="T89" fmla="*/ 2147483647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48">
                <a:moveTo>
                  <a:pt x="3" y="0"/>
                </a:moveTo>
                <a:lnTo>
                  <a:pt x="2" y="2"/>
                </a:lnTo>
                <a:lnTo>
                  <a:pt x="2" y="4"/>
                </a:lnTo>
                <a:lnTo>
                  <a:pt x="0" y="7"/>
                </a:lnTo>
                <a:lnTo>
                  <a:pt x="0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0" y="28"/>
                </a:lnTo>
                <a:lnTo>
                  <a:pt x="2" y="30"/>
                </a:lnTo>
                <a:lnTo>
                  <a:pt x="3" y="34"/>
                </a:lnTo>
                <a:lnTo>
                  <a:pt x="4" y="35"/>
                </a:lnTo>
                <a:lnTo>
                  <a:pt x="6" y="37"/>
                </a:lnTo>
                <a:lnTo>
                  <a:pt x="8" y="39"/>
                </a:lnTo>
                <a:lnTo>
                  <a:pt x="12" y="43"/>
                </a:lnTo>
                <a:lnTo>
                  <a:pt x="16" y="45"/>
                </a:lnTo>
                <a:lnTo>
                  <a:pt x="20" y="46"/>
                </a:lnTo>
                <a:lnTo>
                  <a:pt x="23" y="47"/>
                </a:lnTo>
                <a:lnTo>
                  <a:pt x="28" y="48"/>
                </a:lnTo>
                <a:lnTo>
                  <a:pt x="31" y="48"/>
                </a:lnTo>
                <a:lnTo>
                  <a:pt x="35" y="48"/>
                </a:lnTo>
                <a:lnTo>
                  <a:pt x="38" y="48"/>
                </a:lnTo>
                <a:lnTo>
                  <a:pt x="42" y="48"/>
                </a:lnTo>
                <a:lnTo>
                  <a:pt x="44" y="48"/>
                </a:lnTo>
                <a:lnTo>
                  <a:pt x="47" y="47"/>
                </a:lnTo>
                <a:lnTo>
                  <a:pt x="51" y="44"/>
                </a:lnTo>
                <a:lnTo>
                  <a:pt x="53" y="39"/>
                </a:lnTo>
                <a:lnTo>
                  <a:pt x="54" y="36"/>
                </a:lnTo>
                <a:lnTo>
                  <a:pt x="55" y="31"/>
                </a:lnTo>
                <a:lnTo>
                  <a:pt x="55" y="28"/>
                </a:lnTo>
                <a:lnTo>
                  <a:pt x="53" y="24"/>
                </a:lnTo>
                <a:lnTo>
                  <a:pt x="51" y="21"/>
                </a:lnTo>
                <a:lnTo>
                  <a:pt x="48" y="19"/>
                </a:lnTo>
                <a:lnTo>
                  <a:pt x="45" y="15"/>
                </a:lnTo>
                <a:lnTo>
                  <a:pt x="40" y="13"/>
                </a:lnTo>
                <a:lnTo>
                  <a:pt x="37" y="11"/>
                </a:lnTo>
                <a:lnTo>
                  <a:pt x="34" y="7"/>
                </a:lnTo>
                <a:lnTo>
                  <a:pt x="29" y="6"/>
                </a:lnTo>
                <a:lnTo>
                  <a:pt x="26" y="5"/>
                </a:lnTo>
                <a:lnTo>
                  <a:pt x="22" y="5"/>
                </a:lnTo>
                <a:lnTo>
                  <a:pt x="18" y="4"/>
                </a:lnTo>
                <a:lnTo>
                  <a:pt x="12" y="4"/>
                </a:lnTo>
                <a:lnTo>
                  <a:pt x="6" y="4"/>
                </a:lnTo>
                <a:lnTo>
                  <a:pt x="3" y="4"/>
                </a:lnTo>
                <a:lnTo>
                  <a:pt x="0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6" name="Line 144"/>
          <p:cNvSpPr>
            <a:spLocks noChangeShapeType="1"/>
          </p:cNvSpPr>
          <p:nvPr/>
        </p:nvSpPr>
        <p:spPr bwMode="auto">
          <a:xfrm>
            <a:off x="2093913" y="330200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7" name="Line 145"/>
          <p:cNvSpPr>
            <a:spLocks noChangeShapeType="1"/>
          </p:cNvSpPr>
          <p:nvPr/>
        </p:nvSpPr>
        <p:spPr bwMode="auto">
          <a:xfrm>
            <a:off x="1970088" y="3303588"/>
            <a:ext cx="1428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8" name="Line 146"/>
          <p:cNvSpPr>
            <a:spLocks noChangeShapeType="1"/>
          </p:cNvSpPr>
          <p:nvPr/>
        </p:nvSpPr>
        <p:spPr bwMode="auto">
          <a:xfrm flipH="1">
            <a:off x="1965325" y="3303588"/>
            <a:ext cx="206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39" name="Line 147"/>
          <p:cNvSpPr>
            <a:spLocks noChangeShapeType="1"/>
          </p:cNvSpPr>
          <p:nvPr/>
        </p:nvSpPr>
        <p:spPr bwMode="auto">
          <a:xfrm>
            <a:off x="2054225" y="3305175"/>
            <a:ext cx="63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0" name="Line 148"/>
          <p:cNvSpPr>
            <a:spLocks noChangeShapeType="1"/>
          </p:cNvSpPr>
          <p:nvPr/>
        </p:nvSpPr>
        <p:spPr bwMode="auto">
          <a:xfrm flipH="1">
            <a:off x="2005013" y="330835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1" name="Freeform 149"/>
          <p:cNvSpPr>
            <a:spLocks/>
          </p:cNvSpPr>
          <p:nvPr/>
        </p:nvSpPr>
        <p:spPr bwMode="auto">
          <a:xfrm>
            <a:off x="1924050" y="3303588"/>
            <a:ext cx="31750" cy="22225"/>
          </a:xfrm>
          <a:custGeom>
            <a:avLst/>
            <a:gdLst>
              <a:gd name="T0" fmla="*/ 2147483647 w 60"/>
              <a:gd name="T1" fmla="*/ 2147483647 h 44"/>
              <a:gd name="T2" fmla="*/ 2147483647 w 60"/>
              <a:gd name="T3" fmla="*/ 2147483647 h 44"/>
              <a:gd name="T4" fmla="*/ 2147483647 w 60"/>
              <a:gd name="T5" fmla="*/ 2147483647 h 44"/>
              <a:gd name="T6" fmla="*/ 2147483647 w 60"/>
              <a:gd name="T7" fmla="*/ 2147483647 h 44"/>
              <a:gd name="T8" fmla="*/ 2147483647 w 60"/>
              <a:gd name="T9" fmla="*/ 2147483647 h 44"/>
              <a:gd name="T10" fmla="*/ 2147483647 w 60"/>
              <a:gd name="T11" fmla="*/ 2147483647 h 44"/>
              <a:gd name="T12" fmla="*/ 2147483647 w 60"/>
              <a:gd name="T13" fmla="*/ 2147483647 h 44"/>
              <a:gd name="T14" fmla="*/ 2147483647 w 60"/>
              <a:gd name="T15" fmla="*/ 2147483647 h 44"/>
              <a:gd name="T16" fmla="*/ 2147483647 w 60"/>
              <a:gd name="T17" fmla="*/ 2147483647 h 44"/>
              <a:gd name="T18" fmla="*/ 2147483647 w 60"/>
              <a:gd name="T19" fmla="*/ 2147483647 h 44"/>
              <a:gd name="T20" fmla="*/ 2147483647 w 60"/>
              <a:gd name="T21" fmla="*/ 2147483647 h 44"/>
              <a:gd name="T22" fmla="*/ 2147483647 w 60"/>
              <a:gd name="T23" fmla="*/ 2147483647 h 44"/>
              <a:gd name="T24" fmla="*/ 2147483647 w 60"/>
              <a:gd name="T25" fmla="*/ 2147483647 h 44"/>
              <a:gd name="T26" fmla="*/ 2147483647 w 60"/>
              <a:gd name="T27" fmla="*/ 2147483647 h 44"/>
              <a:gd name="T28" fmla="*/ 2147483647 w 60"/>
              <a:gd name="T29" fmla="*/ 2147483647 h 44"/>
              <a:gd name="T30" fmla="*/ 2147483647 w 60"/>
              <a:gd name="T31" fmla="*/ 2147483647 h 44"/>
              <a:gd name="T32" fmla="*/ 2147483647 w 60"/>
              <a:gd name="T33" fmla="*/ 2147483647 h 44"/>
              <a:gd name="T34" fmla="*/ 2147483647 w 60"/>
              <a:gd name="T35" fmla="*/ 2147483647 h 44"/>
              <a:gd name="T36" fmla="*/ 2147483647 w 60"/>
              <a:gd name="T37" fmla="*/ 2147483647 h 44"/>
              <a:gd name="T38" fmla="*/ 2147483647 w 60"/>
              <a:gd name="T39" fmla="*/ 2147483647 h 44"/>
              <a:gd name="T40" fmla="*/ 2147483647 w 60"/>
              <a:gd name="T41" fmla="*/ 2147483647 h 44"/>
              <a:gd name="T42" fmla="*/ 2147483647 w 60"/>
              <a:gd name="T43" fmla="*/ 2147483647 h 44"/>
              <a:gd name="T44" fmla="*/ 2147483647 w 60"/>
              <a:gd name="T45" fmla="*/ 2147483647 h 44"/>
              <a:gd name="T46" fmla="*/ 2147483647 w 60"/>
              <a:gd name="T47" fmla="*/ 2147483647 h 44"/>
              <a:gd name="T48" fmla="*/ 2147483647 w 60"/>
              <a:gd name="T49" fmla="*/ 2147483647 h 44"/>
              <a:gd name="T50" fmla="*/ 2147483647 w 60"/>
              <a:gd name="T51" fmla="*/ 2147483647 h 44"/>
              <a:gd name="T52" fmla="*/ 2147483647 w 60"/>
              <a:gd name="T53" fmla="*/ 2147483647 h 44"/>
              <a:gd name="T54" fmla="*/ 2147483647 w 60"/>
              <a:gd name="T55" fmla="*/ 2147483647 h 44"/>
              <a:gd name="T56" fmla="*/ 0 w 60"/>
              <a:gd name="T57" fmla="*/ 2147483647 h 44"/>
              <a:gd name="T58" fmla="*/ 0 w 60"/>
              <a:gd name="T59" fmla="*/ 2147483647 h 44"/>
              <a:gd name="T60" fmla="*/ 2147483647 w 60"/>
              <a:gd name="T61" fmla="*/ 2147483647 h 44"/>
              <a:gd name="T62" fmla="*/ 2147483647 w 60"/>
              <a:gd name="T63" fmla="*/ 2147483647 h 44"/>
              <a:gd name="T64" fmla="*/ 2147483647 w 60"/>
              <a:gd name="T65" fmla="*/ 2147483647 h 44"/>
              <a:gd name="T66" fmla="*/ 2147483647 w 60"/>
              <a:gd name="T67" fmla="*/ 2147483647 h 44"/>
              <a:gd name="T68" fmla="*/ 2147483647 w 60"/>
              <a:gd name="T69" fmla="*/ 2147483647 h 44"/>
              <a:gd name="T70" fmla="*/ 2147483647 w 60"/>
              <a:gd name="T71" fmla="*/ 2147483647 h 44"/>
              <a:gd name="T72" fmla="*/ 2147483647 w 60"/>
              <a:gd name="T73" fmla="*/ 2147483647 h 44"/>
              <a:gd name="T74" fmla="*/ 2147483647 w 60"/>
              <a:gd name="T75" fmla="*/ 2147483647 h 44"/>
              <a:gd name="T76" fmla="*/ 2147483647 w 60"/>
              <a:gd name="T77" fmla="*/ 2147483647 h 44"/>
              <a:gd name="T78" fmla="*/ 2147483647 w 60"/>
              <a:gd name="T79" fmla="*/ 2147483647 h 44"/>
              <a:gd name="T80" fmla="*/ 2147483647 w 60"/>
              <a:gd name="T81" fmla="*/ 0 h 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44">
                <a:moveTo>
                  <a:pt x="47" y="0"/>
                </a:moveTo>
                <a:lnTo>
                  <a:pt x="48" y="1"/>
                </a:lnTo>
                <a:lnTo>
                  <a:pt x="48" y="2"/>
                </a:lnTo>
                <a:lnTo>
                  <a:pt x="49" y="2"/>
                </a:lnTo>
                <a:lnTo>
                  <a:pt x="50" y="5"/>
                </a:lnTo>
                <a:lnTo>
                  <a:pt x="50" y="6"/>
                </a:lnTo>
                <a:lnTo>
                  <a:pt x="52" y="8"/>
                </a:lnTo>
                <a:lnTo>
                  <a:pt x="53" y="9"/>
                </a:lnTo>
                <a:lnTo>
                  <a:pt x="53" y="12"/>
                </a:lnTo>
                <a:lnTo>
                  <a:pt x="54" y="13"/>
                </a:lnTo>
                <a:lnTo>
                  <a:pt x="55" y="14"/>
                </a:lnTo>
                <a:lnTo>
                  <a:pt x="55" y="15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21"/>
                </a:lnTo>
                <a:lnTo>
                  <a:pt x="58" y="22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58" y="31"/>
                </a:lnTo>
                <a:lnTo>
                  <a:pt x="58" y="32"/>
                </a:lnTo>
                <a:lnTo>
                  <a:pt x="57" y="34"/>
                </a:lnTo>
                <a:lnTo>
                  <a:pt x="57" y="36"/>
                </a:lnTo>
                <a:lnTo>
                  <a:pt x="56" y="37"/>
                </a:lnTo>
                <a:lnTo>
                  <a:pt x="54" y="38"/>
                </a:lnTo>
                <a:lnTo>
                  <a:pt x="53" y="39"/>
                </a:lnTo>
                <a:lnTo>
                  <a:pt x="52" y="39"/>
                </a:lnTo>
                <a:lnTo>
                  <a:pt x="50" y="40"/>
                </a:lnTo>
                <a:lnTo>
                  <a:pt x="49" y="40"/>
                </a:lnTo>
                <a:lnTo>
                  <a:pt x="48" y="40"/>
                </a:lnTo>
                <a:lnTo>
                  <a:pt x="46" y="41"/>
                </a:lnTo>
                <a:lnTo>
                  <a:pt x="45" y="41"/>
                </a:lnTo>
                <a:lnTo>
                  <a:pt x="44" y="41"/>
                </a:lnTo>
                <a:lnTo>
                  <a:pt x="41" y="41"/>
                </a:lnTo>
                <a:lnTo>
                  <a:pt x="39" y="41"/>
                </a:lnTo>
                <a:lnTo>
                  <a:pt x="37" y="41"/>
                </a:lnTo>
                <a:lnTo>
                  <a:pt x="34" y="41"/>
                </a:lnTo>
                <a:lnTo>
                  <a:pt x="31" y="41"/>
                </a:lnTo>
                <a:lnTo>
                  <a:pt x="29" y="42"/>
                </a:lnTo>
                <a:lnTo>
                  <a:pt x="28" y="42"/>
                </a:lnTo>
                <a:lnTo>
                  <a:pt x="25" y="42"/>
                </a:lnTo>
                <a:lnTo>
                  <a:pt x="24" y="42"/>
                </a:lnTo>
                <a:lnTo>
                  <a:pt x="22" y="42"/>
                </a:lnTo>
                <a:lnTo>
                  <a:pt x="21" y="44"/>
                </a:lnTo>
                <a:lnTo>
                  <a:pt x="18" y="44"/>
                </a:lnTo>
                <a:lnTo>
                  <a:pt x="16" y="44"/>
                </a:lnTo>
                <a:lnTo>
                  <a:pt x="15" y="44"/>
                </a:lnTo>
                <a:lnTo>
                  <a:pt x="13" y="44"/>
                </a:lnTo>
                <a:lnTo>
                  <a:pt x="10" y="44"/>
                </a:lnTo>
                <a:lnTo>
                  <a:pt x="9" y="44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2" y="40"/>
                </a:lnTo>
                <a:lnTo>
                  <a:pt x="1" y="38"/>
                </a:lnTo>
                <a:lnTo>
                  <a:pt x="0" y="37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1" y="24"/>
                </a:lnTo>
                <a:lnTo>
                  <a:pt x="2" y="22"/>
                </a:lnTo>
                <a:lnTo>
                  <a:pt x="4" y="20"/>
                </a:lnTo>
                <a:lnTo>
                  <a:pt x="6" y="17"/>
                </a:lnTo>
                <a:lnTo>
                  <a:pt x="9" y="14"/>
                </a:lnTo>
                <a:lnTo>
                  <a:pt x="13" y="12"/>
                </a:lnTo>
                <a:lnTo>
                  <a:pt x="17" y="9"/>
                </a:lnTo>
                <a:lnTo>
                  <a:pt x="22" y="8"/>
                </a:lnTo>
                <a:lnTo>
                  <a:pt x="25" y="6"/>
                </a:lnTo>
                <a:lnTo>
                  <a:pt x="30" y="5"/>
                </a:lnTo>
                <a:lnTo>
                  <a:pt x="31" y="4"/>
                </a:lnTo>
                <a:lnTo>
                  <a:pt x="32" y="4"/>
                </a:lnTo>
                <a:lnTo>
                  <a:pt x="33" y="4"/>
                </a:lnTo>
                <a:lnTo>
                  <a:pt x="36" y="2"/>
                </a:lnTo>
                <a:lnTo>
                  <a:pt x="37" y="2"/>
                </a:lnTo>
                <a:lnTo>
                  <a:pt x="38" y="1"/>
                </a:lnTo>
                <a:lnTo>
                  <a:pt x="39" y="1"/>
                </a:lnTo>
                <a:lnTo>
                  <a:pt x="41" y="1"/>
                </a:lnTo>
                <a:lnTo>
                  <a:pt x="42" y="1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2" name="Freeform 150"/>
          <p:cNvSpPr>
            <a:spLocks/>
          </p:cNvSpPr>
          <p:nvPr/>
        </p:nvSpPr>
        <p:spPr bwMode="auto">
          <a:xfrm>
            <a:off x="1924050" y="3302000"/>
            <a:ext cx="31750" cy="23813"/>
          </a:xfrm>
          <a:custGeom>
            <a:avLst/>
            <a:gdLst>
              <a:gd name="T0" fmla="*/ 2147483647 w 60"/>
              <a:gd name="T1" fmla="*/ 0 h 45"/>
              <a:gd name="T2" fmla="*/ 2147483647 w 60"/>
              <a:gd name="T3" fmla="*/ 0 h 45"/>
              <a:gd name="T4" fmla="*/ 2147483647 w 60"/>
              <a:gd name="T5" fmla="*/ 2147483647 h 45"/>
              <a:gd name="T6" fmla="*/ 2147483647 w 60"/>
              <a:gd name="T7" fmla="*/ 2147483647 h 45"/>
              <a:gd name="T8" fmla="*/ 2147483647 w 60"/>
              <a:gd name="T9" fmla="*/ 2147483647 h 45"/>
              <a:gd name="T10" fmla="*/ 2147483647 w 60"/>
              <a:gd name="T11" fmla="*/ 2147483647 h 45"/>
              <a:gd name="T12" fmla="*/ 2147483647 w 60"/>
              <a:gd name="T13" fmla="*/ 2147483647 h 45"/>
              <a:gd name="T14" fmla="*/ 2147483647 w 60"/>
              <a:gd name="T15" fmla="*/ 2147483647 h 45"/>
              <a:gd name="T16" fmla="*/ 2147483647 w 60"/>
              <a:gd name="T17" fmla="*/ 2147483647 h 45"/>
              <a:gd name="T18" fmla="*/ 2147483647 w 60"/>
              <a:gd name="T19" fmla="*/ 2147483647 h 45"/>
              <a:gd name="T20" fmla="*/ 2147483647 w 60"/>
              <a:gd name="T21" fmla="*/ 2147483647 h 45"/>
              <a:gd name="T22" fmla="*/ 2147483647 w 60"/>
              <a:gd name="T23" fmla="*/ 2147483647 h 45"/>
              <a:gd name="T24" fmla="*/ 2147483647 w 60"/>
              <a:gd name="T25" fmla="*/ 2147483647 h 45"/>
              <a:gd name="T26" fmla="*/ 2147483647 w 60"/>
              <a:gd name="T27" fmla="*/ 2147483647 h 45"/>
              <a:gd name="T28" fmla="*/ 2147483647 w 60"/>
              <a:gd name="T29" fmla="*/ 2147483647 h 45"/>
              <a:gd name="T30" fmla="*/ 2147483647 w 60"/>
              <a:gd name="T31" fmla="*/ 2147483647 h 45"/>
              <a:gd name="T32" fmla="*/ 2147483647 w 60"/>
              <a:gd name="T33" fmla="*/ 2147483647 h 45"/>
              <a:gd name="T34" fmla="*/ 2147483647 w 60"/>
              <a:gd name="T35" fmla="*/ 2147483647 h 45"/>
              <a:gd name="T36" fmla="*/ 2147483647 w 60"/>
              <a:gd name="T37" fmla="*/ 2147483647 h 45"/>
              <a:gd name="T38" fmla="*/ 2147483647 w 60"/>
              <a:gd name="T39" fmla="*/ 2147483647 h 45"/>
              <a:gd name="T40" fmla="*/ 2147483647 w 60"/>
              <a:gd name="T41" fmla="*/ 2147483647 h 45"/>
              <a:gd name="T42" fmla="*/ 2147483647 w 60"/>
              <a:gd name="T43" fmla="*/ 2147483647 h 45"/>
              <a:gd name="T44" fmla="*/ 2147483647 w 60"/>
              <a:gd name="T45" fmla="*/ 2147483647 h 45"/>
              <a:gd name="T46" fmla="*/ 2147483647 w 60"/>
              <a:gd name="T47" fmla="*/ 2147483647 h 45"/>
              <a:gd name="T48" fmla="*/ 2147483647 w 60"/>
              <a:gd name="T49" fmla="*/ 2147483647 h 45"/>
              <a:gd name="T50" fmla="*/ 2147483647 w 60"/>
              <a:gd name="T51" fmla="*/ 2147483647 h 45"/>
              <a:gd name="T52" fmla="*/ 2147483647 w 60"/>
              <a:gd name="T53" fmla="*/ 2147483647 h 45"/>
              <a:gd name="T54" fmla="*/ 2147483647 w 60"/>
              <a:gd name="T55" fmla="*/ 2147483647 h 45"/>
              <a:gd name="T56" fmla="*/ 2147483647 w 60"/>
              <a:gd name="T57" fmla="*/ 2147483647 h 45"/>
              <a:gd name="T58" fmla="*/ 2147483647 w 60"/>
              <a:gd name="T59" fmla="*/ 2147483647 h 45"/>
              <a:gd name="T60" fmla="*/ 2147483647 w 60"/>
              <a:gd name="T61" fmla="*/ 2147483647 h 45"/>
              <a:gd name="T62" fmla="*/ 2147483647 w 60"/>
              <a:gd name="T63" fmla="*/ 2147483647 h 45"/>
              <a:gd name="T64" fmla="*/ 0 w 60"/>
              <a:gd name="T65" fmla="*/ 2147483647 h 45"/>
              <a:gd name="T66" fmla="*/ 0 w 60"/>
              <a:gd name="T67" fmla="*/ 2147483647 h 45"/>
              <a:gd name="T68" fmla="*/ 0 w 60"/>
              <a:gd name="T69" fmla="*/ 2147483647 h 45"/>
              <a:gd name="T70" fmla="*/ 0 w 60"/>
              <a:gd name="T71" fmla="*/ 2147483647 h 45"/>
              <a:gd name="T72" fmla="*/ 2147483647 w 60"/>
              <a:gd name="T73" fmla="*/ 2147483647 h 45"/>
              <a:gd name="T74" fmla="*/ 2147483647 w 60"/>
              <a:gd name="T75" fmla="*/ 2147483647 h 45"/>
              <a:gd name="T76" fmla="*/ 2147483647 w 60"/>
              <a:gd name="T77" fmla="*/ 2147483647 h 45"/>
              <a:gd name="T78" fmla="*/ 2147483647 w 60"/>
              <a:gd name="T79" fmla="*/ 2147483647 h 45"/>
              <a:gd name="T80" fmla="*/ 2147483647 w 60"/>
              <a:gd name="T81" fmla="*/ 2147483647 h 45"/>
              <a:gd name="T82" fmla="*/ 2147483647 w 60"/>
              <a:gd name="T83" fmla="*/ 2147483647 h 45"/>
              <a:gd name="T84" fmla="*/ 2147483647 w 60"/>
              <a:gd name="T85" fmla="*/ 2147483647 h 45"/>
              <a:gd name="T86" fmla="*/ 2147483647 w 60"/>
              <a:gd name="T87" fmla="*/ 2147483647 h 45"/>
              <a:gd name="T88" fmla="*/ 2147483647 w 60"/>
              <a:gd name="T89" fmla="*/ 2147483647 h 45"/>
              <a:gd name="T90" fmla="*/ 2147483647 w 60"/>
              <a:gd name="T91" fmla="*/ 2147483647 h 45"/>
              <a:gd name="T92" fmla="*/ 2147483647 w 60"/>
              <a:gd name="T93" fmla="*/ 2147483647 h 45"/>
              <a:gd name="T94" fmla="*/ 2147483647 w 60"/>
              <a:gd name="T95" fmla="*/ 2147483647 h 45"/>
              <a:gd name="T96" fmla="*/ 2147483647 w 60"/>
              <a:gd name="T97" fmla="*/ 2147483647 h 4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" h="45">
                <a:moveTo>
                  <a:pt x="46" y="0"/>
                </a:moveTo>
                <a:lnTo>
                  <a:pt x="47" y="0"/>
                </a:lnTo>
                <a:lnTo>
                  <a:pt x="47" y="1"/>
                </a:lnTo>
                <a:lnTo>
                  <a:pt x="48" y="3"/>
                </a:lnTo>
                <a:lnTo>
                  <a:pt x="50" y="6"/>
                </a:lnTo>
                <a:lnTo>
                  <a:pt x="52" y="8"/>
                </a:lnTo>
                <a:lnTo>
                  <a:pt x="53" y="11"/>
                </a:lnTo>
                <a:lnTo>
                  <a:pt x="54" y="14"/>
                </a:lnTo>
                <a:lnTo>
                  <a:pt x="55" y="16"/>
                </a:lnTo>
                <a:lnTo>
                  <a:pt x="57" y="18"/>
                </a:lnTo>
                <a:lnTo>
                  <a:pt x="58" y="22"/>
                </a:lnTo>
                <a:lnTo>
                  <a:pt x="60" y="24"/>
                </a:lnTo>
                <a:lnTo>
                  <a:pt x="60" y="27"/>
                </a:lnTo>
                <a:lnTo>
                  <a:pt x="60" y="31"/>
                </a:lnTo>
                <a:lnTo>
                  <a:pt x="58" y="33"/>
                </a:lnTo>
                <a:lnTo>
                  <a:pt x="57" y="35"/>
                </a:lnTo>
                <a:lnTo>
                  <a:pt x="56" y="38"/>
                </a:lnTo>
                <a:lnTo>
                  <a:pt x="54" y="39"/>
                </a:lnTo>
                <a:lnTo>
                  <a:pt x="52" y="40"/>
                </a:lnTo>
                <a:lnTo>
                  <a:pt x="49" y="41"/>
                </a:lnTo>
                <a:lnTo>
                  <a:pt x="46" y="42"/>
                </a:lnTo>
                <a:lnTo>
                  <a:pt x="42" y="42"/>
                </a:lnTo>
                <a:lnTo>
                  <a:pt x="36" y="42"/>
                </a:lnTo>
                <a:lnTo>
                  <a:pt x="30" y="43"/>
                </a:lnTo>
                <a:lnTo>
                  <a:pt x="24" y="43"/>
                </a:lnTo>
                <a:lnTo>
                  <a:pt x="18" y="45"/>
                </a:lnTo>
                <a:lnTo>
                  <a:pt x="15" y="45"/>
                </a:lnTo>
                <a:lnTo>
                  <a:pt x="13" y="45"/>
                </a:lnTo>
                <a:lnTo>
                  <a:pt x="9" y="45"/>
                </a:lnTo>
                <a:lnTo>
                  <a:pt x="7" y="45"/>
                </a:lnTo>
                <a:lnTo>
                  <a:pt x="5" y="43"/>
                </a:lnTo>
                <a:lnTo>
                  <a:pt x="2" y="40"/>
                </a:lnTo>
                <a:lnTo>
                  <a:pt x="0" y="37"/>
                </a:lnTo>
                <a:lnTo>
                  <a:pt x="0" y="33"/>
                </a:lnTo>
                <a:lnTo>
                  <a:pt x="0" y="30"/>
                </a:lnTo>
                <a:lnTo>
                  <a:pt x="0" y="25"/>
                </a:lnTo>
                <a:lnTo>
                  <a:pt x="2" y="23"/>
                </a:lnTo>
                <a:lnTo>
                  <a:pt x="5" y="19"/>
                </a:lnTo>
                <a:lnTo>
                  <a:pt x="8" y="16"/>
                </a:lnTo>
                <a:lnTo>
                  <a:pt x="12" y="14"/>
                </a:lnTo>
                <a:lnTo>
                  <a:pt x="16" y="11"/>
                </a:lnTo>
                <a:lnTo>
                  <a:pt x="20" y="9"/>
                </a:lnTo>
                <a:lnTo>
                  <a:pt x="26" y="7"/>
                </a:lnTo>
                <a:lnTo>
                  <a:pt x="32" y="5"/>
                </a:lnTo>
                <a:lnTo>
                  <a:pt x="38" y="3"/>
                </a:lnTo>
                <a:lnTo>
                  <a:pt x="41" y="2"/>
                </a:lnTo>
                <a:lnTo>
                  <a:pt x="44" y="1"/>
                </a:lnTo>
                <a:lnTo>
                  <a:pt x="46" y="1"/>
                </a:lnTo>
                <a:lnTo>
                  <a:pt x="47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3" name="Freeform 151"/>
          <p:cNvSpPr>
            <a:spLocks/>
          </p:cNvSpPr>
          <p:nvPr/>
        </p:nvSpPr>
        <p:spPr bwMode="auto">
          <a:xfrm>
            <a:off x="1812925" y="3303588"/>
            <a:ext cx="39688" cy="31750"/>
          </a:xfrm>
          <a:custGeom>
            <a:avLst/>
            <a:gdLst>
              <a:gd name="T0" fmla="*/ 2147483647 w 77"/>
              <a:gd name="T1" fmla="*/ 2147483647 h 59"/>
              <a:gd name="T2" fmla="*/ 2147483647 w 77"/>
              <a:gd name="T3" fmla="*/ 2147483647 h 59"/>
              <a:gd name="T4" fmla="*/ 2147483647 w 77"/>
              <a:gd name="T5" fmla="*/ 2147483647 h 59"/>
              <a:gd name="T6" fmla="*/ 2147483647 w 77"/>
              <a:gd name="T7" fmla="*/ 2147483647 h 59"/>
              <a:gd name="T8" fmla="*/ 0 w 77"/>
              <a:gd name="T9" fmla="*/ 2147483647 h 59"/>
              <a:gd name="T10" fmla="*/ 2147483647 w 77"/>
              <a:gd name="T11" fmla="*/ 2147483647 h 59"/>
              <a:gd name="T12" fmla="*/ 2147483647 w 77"/>
              <a:gd name="T13" fmla="*/ 2147483647 h 59"/>
              <a:gd name="T14" fmla="*/ 2147483647 w 77"/>
              <a:gd name="T15" fmla="*/ 2147483647 h 59"/>
              <a:gd name="T16" fmla="*/ 2147483647 w 77"/>
              <a:gd name="T17" fmla="*/ 2147483647 h 59"/>
              <a:gd name="T18" fmla="*/ 2147483647 w 77"/>
              <a:gd name="T19" fmla="*/ 2147483647 h 59"/>
              <a:gd name="T20" fmla="*/ 2147483647 w 77"/>
              <a:gd name="T21" fmla="*/ 2147483647 h 59"/>
              <a:gd name="T22" fmla="*/ 2147483647 w 77"/>
              <a:gd name="T23" fmla="*/ 2147483647 h 59"/>
              <a:gd name="T24" fmla="*/ 2147483647 w 77"/>
              <a:gd name="T25" fmla="*/ 2147483647 h 59"/>
              <a:gd name="T26" fmla="*/ 2147483647 w 77"/>
              <a:gd name="T27" fmla="*/ 2147483647 h 59"/>
              <a:gd name="T28" fmla="*/ 2147483647 w 77"/>
              <a:gd name="T29" fmla="*/ 2147483647 h 59"/>
              <a:gd name="T30" fmla="*/ 2147483647 w 77"/>
              <a:gd name="T31" fmla="*/ 2147483647 h 59"/>
              <a:gd name="T32" fmla="*/ 2147483647 w 77"/>
              <a:gd name="T33" fmla="*/ 2147483647 h 59"/>
              <a:gd name="T34" fmla="*/ 2147483647 w 77"/>
              <a:gd name="T35" fmla="*/ 2147483647 h 59"/>
              <a:gd name="T36" fmla="*/ 2147483647 w 77"/>
              <a:gd name="T37" fmla="*/ 2147483647 h 59"/>
              <a:gd name="T38" fmla="*/ 2147483647 w 77"/>
              <a:gd name="T39" fmla="*/ 2147483647 h 59"/>
              <a:gd name="T40" fmla="*/ 2147483647 w 77"/>
              <a:gd name="T41" fmla="*/ 2147483647 h 59"/>
              <a:gd name="T42" fmla="*/ 2147483647 w 77"/>
              <a:gd name="T43" fmla="*/ 2147483647 h 59"/>
              <a:gd name="T44" fmla="*/ 2147483647 w 77"/>
              <a:gd name="T45" fmla="*/ 2147483647 h 59"/>
              <a:gd name="T46" fmla="*/ 2147483647 w 77"/>
              <a:gd name="T47" fmla="*/ 2147483647 h 59"/>
              <a:gd name="T48" fmla="*/ 2147483647 w 77"/>
              <a:gd name="T49" fmla="*/ 2147483647 h 59"/>
              <a:gd name="T50" fmla="*/ 2147483647 w 77"/>
              <a:gd name="T51" fmla="*/ 2147483647 h 59"/>
              <a:gd name="T52" fmla="*/ 2147483647 w 77"/>
              <a:gd name="T53" fmla="*/ 2147483647 h 59"/>
              <a:gd name="T54" fmla="*/ 2147483647 w 77"/>
              <a:gd name="T55" fmla="*/ 2147483647 h 59"/>
              <a:gd name="T56" fmla="*/ 2147483647 w 77"/>
              <a:gd name="T57" fmla="*/ 2147483647 h 59"/>
              <a:gd name="T58" fmla="*/ 2147483647 w 77"/>
              <a:gd name="T59" fmla="*/ 2147483647 h 59"/>
              <a:gd name="T60" fmla="*/ 2147483647 w 77"/>
              <a:gd name="T61" fmla="*/ 2147483647 h 59"/>
              <a:gd name="T62" fmla="*/ 2147483647 w 77"/>
              <a:gd name="T63" fmla="*/ 2147483647 h 59"/>
              <a:gd name="T64" fmla="*/ 2147483647 w 77"/>
              <a:gd name="T65" fmla="*/ 2147483647 h 59"/>
              <a:gd name="T66" fmla="*/ 2147483647 w 77"/>
              <a:gd name="T67" fmla="*/ 2147483647 h 59"/>
              <a:gd name="T68" fmla="*/ 2147483647 w 77"/>
              <a:gd name="T69" fmla="*/ 2147483647 h 59"/>
              <a:gd name="T70" fmla="*/ 2147483647 w 77"/>
              <a:gd name="T71" fmla="*/ 2147483647 h 59"/>
              <a:gd name="T72" fmla="*/ 2147483647 w 77"/>
              <a:gd name="T73" fmla="*/ 0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59">
                <a:moveTo>
                  <a:pt x="12" y="0"/>
                </a:moveTo>
                <a:lnTo>
                  <a:pt x="10" y="3"/>
                </a:lnTo>
                <a:lnTo>
                  <a:pt x="9" y="6"/>
                </a:lnTo>
                <a:lnTo>
                  <a:pt x="7" y="9"/>
                </a:lnTo>
                <a:lnTo>
                  <a:pt x="4" y="14"/>
                </a:lnTo>
                <a:lnTo>
                  <a:pt x="3" y="19"/>
                </a:lnTo>
                <a:lnTo>
                  <a:pt x="1" y="23"/>
                </a:lnTo>
                <a:lnTo>
                  <a:pt x="1" y="28"/>
                </a:lnTo>
                <a:lnTo>
                  <a:pt x="0" y="32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3" y="47"/>
                </a:lnTo>
                <a:lnTo>
                  <a:pt x="5" y="49"/>
                </a:lnTo>
                <a:lnTo>
                  <a:pt x="8" y="51"/>
                </a:lnTo>
                <a:lnTo>
                  <a:pt x="9" y="53"/>
                </a:lnTo>
                <a:lnTo>
                  <a:pt x="11" y="54"/>
                </a:lnTo>
                <a:lnTo>
                  <a:pt x="15" y="55"/>
                </a:lnTo>
                <a:lnTo>
                  <a:pt x="18" y="56"/>
                </a:lnTo>
                <a:lnTo>
                  <a:pt x="21" y="57"/>
                </a:lnTo>
                <a:lnTo>
                  <a:pt x="25" y="57"/>
                </a:lnTo>
                <a:lnTo>
                  <a:pt x="29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9" y="57"/>
                </a:lnTo>
                <a:lnTo>
                  <a:pt x="53" y="59"/>
                </a:lnTo>
                <a:lnTo>
                  <a:pt x="57" y="59"/>
                </a:lnTo>
                <a:lnTo>
                  <a:pt x="59" y="59"/>
                </a:lnTo>
                <a:lnTo>
                  <a:pt x="60" y="59"/>
                </a:lnTo>
                <a:lnTo>
                  <a:pt x="63" y="57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2" y="46"/>
                </a:lnTo>
                <a:lnTo>
                  <a:pt x="73" y="46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5"/>
                </a:lnTo>
                <a:lnTo>
                  <a:pt x="76" y="23"/>
                </a:lnTo>
                <a:lnTo>
                  <a:pt x="75" y="20"/>
                </a:lnTo>
                <a:lnTo>
                  <a:pt x="74" y="20"/>
                </a:lnTo>
                <a:lnTo>
                  <a:pt x="74" y="19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1" y="17"/>
                </a:lnTo>
                <a:lnTo>
                  <a:pt x="69" y="17"/>
                </a:lnTo>
                <a:lnTo>
                  <a:pt x="68" y="17"/>
                </a:lnTo>
                <a:lnTo>
                  <a:pt x="67" y="16"/>
                </a:lnTo>
                <a:lnTo>
                  <a:pt x="66" y="15"/>
                </a:lnTo>
                <a:lnTo>
                  <a:pt x="63" y="12"/>
                </a:lnTo>
                <a:lnTo>
                  <a:pt x="59" y="9"/>
                </a:lnTo>
                <a:lnTo>
                  <a:pt x="55" y="7"/>
                </a:lnTo>
                <a:lnTo>
                  <a:pt x="51" y="6"/>
                </a:lnTo>
                <a:lnTo>
                  <a:pt x="44" y="4"/>
                </a:lnTo>
                <a:lnTo>
                  <a:pt x="39" y="3"/>
                </a:lnTo>
                <a:lnTo>
                  <a:pt x="33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4" name="Freeform 152"/>
          <p:cNvSpPr>
            <a:spLocks/>
          </p:cNvSpPr>
          <p:nvPr/>
        </p:nvSpPr>
        <p:spPr bwMode="auto">
          <a:xfrm>
            <a:off x="1812925" y="3303588"/>
            <a:ext cx="39688" cy="31750"/>
          </a:xfrm>
          <a:custGeom>
            <a:avLst/>
            <a:gdLst>
              <a:gd name="T0" fmla="*/ 2147483647 w 77"/>
              <a:gd name="T1" fmla="*/ 2147483647 h 59"/>
              <a:gd name="T2" fmla="*/ 2147483647 w 77"/>
              <a:gd name="T3" fmla="*/ 2147483647 h 59"/>
              <a:gd name="T4" fmla="*/ 2147483647 w 77"/>
              <a:gd name="T5" fmla="*/ 2147483647 h 59"/>
              <a:gd name="T6" fmla="*/ 2147483647 w 77"/>
              <a:gd name="T7" fmla="*/ 2147483647 h 59"/>
              <a:gd name="T8" fmla="*/ 2147483647 w 77"/>
              <a:gd name="T9" fmla="*/ 2147483647 h 59"/>
              <a:gd name="T10" fmla="*/ 2147483647 w 77"/>
              <a:gd name="T11" fmla="*/ 2147483647 h 59"/>
              <a:gd name="T12" fmla="*/ 0 w 77"/>
              <a:gd name="T13" fmla="*/ 2147483647 h 59"/>
              <a:gd name="T14" fmla="*/ 0 w 77"/>
              <a:gd name="T15" fmla="*/ 2147483647 h 59"/>
              <a:gd name="T16" fmla="*/ 2147483647 w 77"/>
              <a:gd name="T17" fmla="*/ 2147483647 h 59"/>
              <a:gd name="T18" fmla="*/ 2147483647 w 77"/>
              <a:gd name="T19" fmla="*/ 2147483647 h 59"/>
              <a:gd name="T20" fmla="*/ 2147483647 w 77"/>
              <a:gd name="T21" fmla="*/ 2147483647 h 59"/>
              <a:gd name="T22" fmla="*/ 2147483647 w 77"/>
              <a:gd name="T23" fmla="*/ 2147483647 h 59"/>
              <a:gd name="T24" fmla="*/ 2147483647 w 77"/>
              <a:gd name="T25" fmla="*/ 2147483647 h 59"/>
              <a:gd name="T26" fmla="*/ 2147483647 w 77"/>
              <a:gd name="T27" fmla="*/ 2147483647 h 59"/>
              <a:gd name="T28" fmla="*/ 2147483647 w 77"/>
              <a:gd name="T29" fmla="*/ 2147483647 h 59"/>
              <a:gd name="T30" fmla="*/ 2147483647 w 77"/>
              <a:gd name="T31" fmla="*/ 2147483647 h 59"/>
              <a:gd name="T32" fmla="*/ 2147483647 w 77"/>
              <a:gd name="T33" fmla="*/ 2147483647 h 59"/>
              <a:gd name="T34" fmla="*/ 2147483647 w 77"/>
              <a:gd name="T35" fmla="*/ 2147483647 h 59"/>
              <a:gd name="T36" fmla="*/ 2147483647 w 77"/>
              <a:gd name="T37" fmla="*/ 2147483647 h 59"/>
              <a:gd name="T38" fmla="*/ 2147483647 w 77"/>
              <a:gd name="T39" fmla="*/ 2147483647 h 59"/>
              <a:gd name="T40" fmla="*/ 2147483647 w 77"/>
              <a:gd name="T41" fmla="*/ 2147483647 h 59"/>
              <a:gd name="T42" fmla="*/ 2147483647 w 77"/>
              <a:gd name="T43" fmla="*/ 2147483647 h 59"/>
              <a:gd name="T44" fmla="*/ 2147483647 w 77"/>
              <a:gd name="T45" fmla="*/ 2147483647 h 59"/>
              <a:gd name="T46" fmla="*/ 2147483647 w 77"/>
              <a:gd name="T47" fmla="*/ 2147483647 h 59"/>
              <a:gd name="T48" fmla="*/ 2147483647 w 77"/>
              <a:gd name="T49" fmla="*/ 2147483647 h 59"/>
              <a:gd name="T50" fmla="*/ 2147483647 w 77"/>
              <a:gd name="T51" fmla="*/ 2147483647 h 59"/>
              <a:gd name="T52" fmla="*/ 2147483647 w 77"/>
              <a:gd name="T53" fmla="*/ 2147483647 h 59"/>
              <a:gd name="T54" fmla="*/ 2147483647 w 77"/>
              <a:gd name="T55" fmla="*/ 2147483647 h 59"/>
              <a:gd name="T56" fmla="*/ 2147483647 w 77"/>
              <a:gd name="T57" fmla="*/ 2147483647 h 59"/>
              <a:gd name="T58" fmla="*/ 2147483647 w 77"/>
              <a:gd name="T59" fmla="*/ 2147483647 h 59"/>
              <a:gd name="T60" fmla="*/ 2147483647 w 77"/>
              <a:gd name="T61" fmla="*/ 2147483647 h 59"/>
              <a:gd name="T62" fmla="*/ 2147483647 w 77"/>
              <a:gd name="T63" fmla="*/ 2147483647 h 59"/>
              <a:gd name="T64" fmla="*/ 2147483647 w 77"/>
              <a:gd name="T65" fmla="*/ 2147483647 h 59"/>
              <a:gd name="T66" fmla="*/ 2147483647 w 77"/>
              <a:gd name="T67" fmla="*/ 2147483647 h 59"/>
              <a:gd name="T68" fmla="*/ 2147483647 w 77"/>
              <a:gd name="T69" fmla="*/ 2147483647 h 59"/>
              <a:gd name="T70" fmla="*/ 2147483647 w 77"/>
              <a:gd name="T71" fmla="*/ 2147483647 h 59"/>
              <a:gd name="T72" fmla="*/ 2147483647 w 77"/>
              <a:gd name="T73" fmla="*/ 2147483647 h 59"/>
              <a:gd name="T74" fmla="*/ 2147483647 w 77"/>
              <a:gd name="T75" fmla="*/ 2147483647 h 59"/>
              <a:gd name="T76" fmla="*/ 2147483647 w 77"/>
              <a:gd name="T77" fmla="*/ 2147483647 h 59"/>
              <a:gd name="T78" fmla="*/ 2147483647 w 77"/>
              <a:gd name="T79" fmla="*/ 2147483647 h 59"/>
              <a:gd name="T80" fmla="*/ 2147483647 w 77"/>
              <a:gd name="T81" fmla="*/ 2147483647 h 59"/>
              <a:gd name="T82" fmla="*/ 2147483647 w 77"/>
              <a:gd name="T83" fmla="*/ 2147483647 h 59"/>
              <a:gd name="T84" fmla="*/ 2147483647 w 77"/>
              <a:gd name="T85" fmla="*/ 2147483647 h 59"/>
              <a:gd name="T86" fmla="*/ 2147483647 w 77"/>
              <a:gd name="T87" fmla="*/ 2147483647 h 59"/>
              <a:gd name="T88" fmla="*/ 2147483647 w 77"/>
              <a:gd name="T89" fmla="*/ 2147483647 h 59"/>
              <a:gd name="T90" fmla="*/ 2147483647 w 77"/>
              <a:gd name="T91" fmla="*/ 2147483647 h 59"/>
              <a:gd name="T92" fmla="*/ 2147483647 w 77"/>
              <a:gd name="T93" fmla="*/ 2147483647 h 59"/>
              <a:gd name="T94" fmla="*/ 2147483647 w 77"/>
              <a:gd name="T95" fmla="*/ 2147483647 h 59"/>
              <a:gd name="T96" fmla="*/ 2147483647 w 77"/>
              <a:gd name="T97" fmla="*/ 2147483647 h 59"/>
              <a:gd name="T98" fmla="*/ 2147483647 w 77"/>
              <a:gd name="T99" fmla="*/ 2147483647 h 59"/>
              <a:gd name="T100" fmla="*/ 2147483647 w 77"/>
              <a:gd name="T101" fmla="*/ 2147483647 h 59"/>
              <a:gd name="T102" fmla="*/ 2147483647 w 77"/>
              <a:gd name="T103" fmla="*/ 2147483647 h 59"/>
              <a:gd name="T104" fmla="*/ 2147483647 w 77"/>
              <a:gd name="T105" fmla="*/ 2147483647 h 59"/>
              <a:gd name="T106" fmla="*/ 2147483647 w 77"/>
              <a:gd name="T107" fmla="*/ 2147483647 h 59"/>
              <a:gd name="T108" fmla="*/ 2147483647 w 77"/>
              <a:gd name="T109" fmla="*/ 2147483647 h 59"/>
              <a:gd name="T110" fmla="*/ 2147483647 w 77"/>
              <a:gd name="T111" fmla="*/ 2147483647 h 59"/>
              <a:gd name="T112" fmla="*/ 2147483647 w 77"/>
              <a:gd name="T113" fmla="*/ 2147483647 h 59"/>
              <a:gd name="T114" fmla="*/ 2147483647 w 77"/>
              <a:gd name="T115" fmla="*/ 2147483647 h 59"/>
              <a:gd name="T116" fmla="*/ 2147483647 w 77"/>
              <a:gd name="T117" fmla="*/ 2147483647 h 59"/>
              <a:gd name="T118" fmla="*/ 2147483647 w 77"/>
              <a:gd name="T119" fmla="*/ 2147483647 h 59"/>
              <a:gd name="T120" fmla="*/ 2147483647 w 77"/>
              <a:gd name="T121" fmla="*/ 0 h 59"/>
              <a:gd name="T122" fmla="*/ 2147483647 w 77"/>
              <a:gd name="T123" fmla="*/ 0 h 5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77" h="59">
                <a:moveTo>
                  <a:pt x="11" y="1"/>
                </a:moveTo>
                <a:lnTo>
                  <a:pt x="9" y="5"/>
                </a:lnTo>
                <a:lnTo>
                  <a:pt x="7" y="9"/>
                </a:lnTo>
                <a:lnTo>
                  <a:pt x="3" y="15"/>
                </a:lnTo>
                <a:lnTo>
                  <a:pt x="2" y="20"/>
                </a:lnTo>
                <a:lnTo>
                  <a:pt x="1" y="25"/>
                </a:lnTo>
                <a:lnTo>
                  <a:pt x="0" y="30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4" y="48"/>
                </a:lnTo>
                <a:lnTo>
                  <a:pt x="8" y="52"/>
                </a:lnTo>
                <a:lnTo>
                  <a:pt x="12" y="54"/>
                </a:lnTo>
                <a:lnTo>
                  <a:pt x="17" y="56"/>
                </a:lnTo>
                <a:lnTo>
                  <a:pt x="21" y="57"/>
                </a:lnTo>
                <a:lnTo>
                  <a:pt x="27" y="57"/>
                </a:lnTo>
                <a:lnTo>
                  <a:pt x="34" y="59"/>
                </a:lnTo>
                <a:lnTo>
                  <a:pt x="42" y="59"/>
                </a:lnTo>
                <a:lnTo>
                  <a:pt x="49" y="57"/>
                </a:lnTo>
                <a:lnTo>
                  <a:pt x="52" y="57"/>
                </a:lnTo>
                <a:lnTo>
                  <a:pt x="56" y="59"/>
                </a:lnTo>
                <a:lnTo>
                  <a:pt x="59" y="59"/>
                </a:lnTo>
                <a:lnTo>
                  <a:pt x="61" y="57"/>
                </a:lnTo>
                <a:lnTo>
                  <a:pt x="64" y="57"/>
                </a:lnTo>
                <a:lnTo>
                  <a:pt x="65" y="56"/>
                </a:lnTo>
                <a:lnTo>
                  <a:pt x="66" y="55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8" y="49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2" y="46"/>
                </a:lnTo>
                <a:lnTo>
                  <a:pt x="74" y="45"/>
                </a:lnTo>
                <a:lnTo>
                  <a:pt x="75" y="44"/>
                </a:lnTo>
                <a:lnTo>
                  <a:pt x="76" y="41"/>
                </a:lnTo>
                <a:lnTo>
                  <a:pt x="76" y="39"/>
                </a:lnTo>
                <a:lnTo>
                  <a:pt x="77" y="36"/>
                </a:lnTo>
                <a:lnTo>
                  <a:pt x="77" y="32"/>
                </a:lnTo>
                <a:lnTo>
                  <a:pt x="77" y="29"/>
                </a:lnTo>
                <a:lnTo>
                  <a:pt x="77" y="27"/>
                </a:lnTo>
                <a:lnTo>
                  <a:pt x="76" y="23"/>
                </a:lnTo>
                <a:lnTo>
                  <a:pt x="75" y="22"/>
                </a:lnTo>
                <a:lnTo>
                  <a:pt x="74" y="20"/>
                </a:lnTo>
                <a:lnTo>
                  <a:pt x="73" y="19"/>
                </a:lnTo>
                <a:lnTo>
                  <a:pt x="72" y="19"/>
                </a:lnTo>
                <a:lnTo>
                  <a:pt x="69" y="17"/>
                </a:lnTo>
                <a:lnTo>
                  <a:pt x="66" y="15"/>
                </a:lnTo>
                <a:lnTo>
                  <a:pt x="63" y="12"/>
                </a:lnTo>
                <a:lnTo>
                  <a:pt x="58" y="9"/>
                </a:lnTo>
                <a:lnTo>
                  <a:pt x="55" y="7"/>
                </a:lnTo>
                <a:lnTo>
                  <a:pt x="49" y="5"/>
                </a:lnTo>
                <a:lnTo>
                  <a:pt x="43" y="3"/>
                </a:lnTo>
                <a:lnTo>
                  <a:pt x="37" y="1"/>
                </a:lnTo>
                <a:lnTo>
                  <a:pt x="32" y="1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5" name="Freeform 153"/>
          <p:cNvSpPr>
            <a:spLocks/>
          </p:cNvSpPr>
          <p:nvPr/>
        </p:nvSpPr>
        <p:spPr bwMode="auto">
          <a:xfrm>
            <a:off x="1893888" y="3306763"/>
            <a:ext cx="23812" cy="22225"/>
          </a:xfrm>
          <a:custGeom>
            <a:avLst/>
            <a:gdLst>
              <a:gd name="T0" fmla="*/ 2147483647 w 45"/>
              <a:gd name="T1" fmla="*/ 0 h 42"/>
              <a:gd name="T2" fmla="*/ 2147483647 w 45"/>
              <a:gd name="T3" fmla="*/ 0 h 42"/>
              <a:gd name="T4" fmla="*/ 2147483647 w 45"/>
              <a:gd name="T5" fmla="*/ 2147483647 h 42"/>
              <a:gd name="T6" fmla="*/ 2147483647 w 45"/>
              <a:gd name="T7" fmla="*/ 2147483647 h 42"/>
              <a:gd name="T8" fmla="*/ 2147483647 w 45"/>
              <a:gd name="T9" fmla="*/ 2147483647 h 42"/>
              <a:gd name="T10" fmla="*/ 2147483647 w 45"/>
              <a:gd name="T11" fmla="*/ 2147483647 h 42"/>
              <a:gd name="T12" fmla="*/ 2147483647 w 45"/>
              <a:gd name="T13" fmla="*/ 2147483647 h 42"/>
              <a:gd name="T14" fmla="*/ 2147483647 w 45"/>
              <a:gd name="T15" fmla="*/ 2147483647 h 42"/>
              <a:gd name="T16" fmla="*/ 2147483647 w 45"/>
              <a:gd name="T17" fmla="*/ 2147483647 h 42"/>
              <a:gd name="T18" fmla="*/ 2147483647 w 45"/>
              <a:gd name="T19" fmla="*/ 2147483647 h 42"/>
              <a:gd name="T20" fmla="*/ 2147483647 w 45"/>
              <a:gd name="T21" fmla="*/ 2147483647 h 42"/>
              <a:gd name="T22" fmla="*/ 2147483647 w 45"/>
              <a:gd name="T23" fmla="*/ 2147483647 h 42"/>
              <a:gd name="T24" fmla="*/ 2147483647 w 45"/>
              <a:gd name="T25" fmla="*/ 2147483647 h 42"/>
              <a:gd name="T26" fmla="*/ 2147483647 w 45"/>
              <a:gd name="T27" fmla="*/ 2147483647 h 42"/>
              <a:gd name="T28" fmla="*/ 2147483647 w 45"/>
              <a:gd name="T29" fmla="*/ 2147483647 h 42"/>
              <a:gd name="T30" fmla="*/ 2147483647 w 45"/>
              <a:gd name="T31" fmla="*/ 2147483647 h 42"/>
              <a:gd name="T32" fmla="*/ 2147483647 w 45"/>
              <a:gd name="T33" fmla="*/ 2147483647 h 42"/>
              <a:gd name="T34" fmla="*/ 2147483647 w 45"/>
              <a:gd name="T35" fmla="*/ 2147483647 h 42"/>
              <a:gd name="T36" fmla="*/ 2147483647 w 45"/>
              <a:gd name="T37" fmla="*/ 2147483647 h 42"/>
              <a:gd name="T38" fmla="*/ 2147483647 w 45"/>
              <a:gd name="T39" fmla="*/ 2147483647 h 42"/>
              <a:gd name="T40" fmla="*/ 2147483647 w 45"/>
              <a:gd name="T41" fmla="*/ 2147483647 h 42"/>
              <a:gd name="T42" fmla="*/ 2147483647 w 45"/>
              <a:gd name="T43" fmla="*/ 2147483647 h 42"/>
              <a:gd name="T44" fmla="*/ 2147483647 w 45"/>
              <a:gd name="T45" fmla="*/ 2147483647 h 42"/>
              <a:gd name="T46" fmla="*/ 2147483647 w 45"/>
              <a:gd name="T47" fmla="*/ 2147483647 h 42"/>
              <a:gd name="T48" fmla="*/ 2147483647 w 45"/>
              <a:gd name="T49" fmla="*/ 2147483647 h 42"/>
              <a:gd name="T50" fmla="*/ 2147483647 w 45"/>
              <a:gd name="T51" fmla="*/ 2147483647 h 42"/>
              <a:gd name="T52" fmla="*/ 2147483647 w 45"/>
              <a:gd name="T53" fmla="*/ 2147483647 h 42"/>
              <a:gd name="T54" fmla="*/ 2147483647 w 45"/>
              <a:gd name="T55" fmla="*/ 2147483647 h 42"/>
              <a:gd name="T56" fmla="*/ 2147483647 w 45"/>
              <a:gd name="T57" fmla="*/ 2147483647 h 42"/>
              <a:gd name="T58" fmla="*/ 2147483647 w 45"/>
              <a:gd name="T59" fmla="*/ 2147483647 h 42"/>
              <a:gd name="T60" fmla="*/ 2147483647 w 45"/>
              <a:gd name="T61" fmla="*/ 2147483647 h 42"/>
              <a:gd name="T62" fmla="*/ 2147483647 w 45"/>
              <a:gd name="T63" fmla="*/ 2147483647 h 42"/>
              <a:gd name="T64" fmla="*/ 2147483647 w 45"/>
              <a:gd name="T65" fmla="*/ 2147483647 h 42"/>
              <a:gd name="T66" fmla="*/ 2147483647 w 45"/>
              <a:gd name="T67" fmla="*/ 2147483647 h 42"/>
              <a:gd name="T68" fmla="*/ 2147483647 w 45"/>
              <a:gd name="T69" fmla="*/ 2147483647 h 42"/>
              <a:gd name="T70" fmla="*/ 2147483647 w 45"/>
              <a:gd name="T71" fmla="*/ 2147483647 h 42"/>
              <a:gd name="T72" fmla="*/ 2147483647 w 45"/>
              <a:gd name="T73" fmla="*/ 2147483647 h 42"/>
              <a:gd name="T74" fmla="*/ 0 w 45"/>
              <a:gd name="T75" fmla="*/ 2147483647 h 42"/>
              <a:gd name="T76" fmla="*/ 0 w 45"/>
              <a:gd name="T77" fmla="*/ 2147483647 h 42"/>
              <a:gd name="T78" fmla="*/ 0 w 45"/>
              <a:gd name="T79" fmla="*/ 2147483647 h 42"/>
              <a:gd name="T80" fmla="*/ 0 w 45"/>
              <a:gd name="T81" fmla="*/ 2147483647 h 42"/>
              <a:gd name="T82" fmla="*/ 0 w 45"/>
              <a:gd name="T83" fmla="*/ 2147483647 h 42"/>
              <a:gd name="T84" fmla="*/ 2147483647 w 45"/>
              <a:gd name="T85" fmla="*/ 2147483647 h 42"/>
              <a:gd name="T86" fmla="*/ 2147483647 w 45"/>
              <a:gd name="T87" fmla="*/ 2147483647 h 42"/>
              <a:gd name="T88" fmla="*/ 2147483647 w 45"/>
              <a:gd name="T89" fmla="*/ 2147483647 h 42"/>
              <a:gd name="T90" fmla="*/ 2147483647 w 45"/>
              <a:gd name="T91" fmla="*/ 2147483647 h 42"/>
              <a:gd name="T92" fmla="*/ 2147483647 w 45"/>
              <a:gd name="T93" fmla="*/ 2147483647 h 42"/>
              <a:gd name="T94" fmla="*/ 2147483647 w 45"/>
              <a:gd name="T95" fmla="*/ 2147483647 h 42"/>
              <a:gd name="T96" fmla="*/ 2147483647 w 45"/>
              <a:gd name="T97" fmla="*/ 2147483647 h 42"/>
              <a:gd name="T98" fmla="*/ 2147483647 w 45"/>
              <a:gd name="T99" fmla="*/ 2147483647 h 42"/>
              <a:gd name="T100" fmla="*/ 2147483647 w 45"/>
              <a:gd name="T101" fmla="*/ 2147483647 h 42"/>
              <a:gd name="T102" fmla="*/ 2147483647 w 45"/>
              <a:gd name="T103" fmla="*/ 0 h 4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5" h="42">
                <a:moveTo>
                  <a:pt x="32" y="0"/>
                </a:moveTo>
                <a:lnTo>
                  <a:pt x="33" y="0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9"/>
                </a:lnTo>
                <a:lnTo>
                  <a:pt x="43" y="11"/>
                </a:lnTo>
                <a:lnTo>
                  <a:pt x="43" y="14"/>
                </a:lnTo>
                <a:lnTo>
                  <a:pt x="43" y="16"/>
                </a:lnTo>
                <a:lnTo>
                  <a:pt x="45" y="19"/>
                </a:lnTo>
                <a:lnTo>
                  <a:pt x="43" y="22"/>
                </a:lnTo>
                <a:lnTo>
                  <a:pt x="43" y="24"/>
                </a:lnTo>
                <a:lnTo>
                  <a:pt x="42" y="26"/>
                </a:lnTo>
                <a:lnTo>
                  <a:pt x="42" y="29"/>
                </a:lnTo>
                <a:lnTo>
                  <a:pt x="41" y="31"/>
                </a:lnTo>
                <a:lnTo>
                  <a:pt x="40" y="32"/>
                </a:lnTo>
                <a:lnTo>
                  <a:pt x="39" y="33"/>
                </a:lnTo>
                <a:lnTo>
                  <a:pt x="38" y="34"/>
                </a:lnTo>
                <a:lnTo>
                  <a:pt x="37" y="35"/>
                </a:lnTo>
                <a:lnTo>
                  <a:pt x="34" y="37"/>
                </a:lnTo>
                <a:lnTo>
                  <a:pt x="31" y="38"/>
                </a:lnTo>
                <a:lnTo>
                  <a:pt x="27" y="40"/>
                </a:lnTo>
                <a:lnTo>
                  <a:pt x="23" y="41"/>
                </a:lnTo>
                <a:lnTo>
                  <a:pt x="18" y="42"/>
                </a:lnTo>
                <a:lnTo>
                  <a:pt x="15" y="42"/>
                </a:lnTo>
                <a:lnTo>
                  <a:pt x="10" y="41"/>
                </a:lnTo>
                <a:lnTo>
                  <a:pt x="8" y="41"/>
                </a:lnTo>
                <a:lnTo>
                  <a:pt x="6" y="40"/>
                </a:lnTo>
                <a:lnTo>
                  <a:pt x="3" y="38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1" y="16"/>
                </a:lnTo>
                <a:lnTo>
                  <a:pt x="3" y="14"/>
                </a:lnTo>
                <a:lnTo>
                  <a:pt x="6" y="10"/>
                </a:lnTo>
                <a:lnTo>
                  <a:pt x="8" y="9"/>
                </a:lnTo>
                <a:lnTo>
                  <a:pt x="10" y="7"/>
                </a:lnTo>
                <a:lnTo>
                  <a:pt x="14" y="5"/>
                </a:lnTo>
                <a:lnTo>
                  <a:pt x="17" y="3"/>
                </a:lnTo>
                <a:lnTo>
                  <a:pt x="22" y="2"/>
                </a:lnTo>
                <a:lnTo>
                  <a:pt x="27" y="1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6" name="Freeform 154"/>
          <p:cNvSpPr>
            <a:spLocks/>
          </p:cNvSpPr>
          <p:nvPr/>
        </p:nvSpPr>
        <p:spPr bwMode="auto">
          <a:xfrm>
            <a:off x="1893888" y="3305175"/>
            <a:ext cx="23812" cy="23813"/>
          </a:xfrm>
          <a:custGeom>
            <a:avLst/>
            <a:gdLst>
              <a:gd name="T0" fmla="*/ 2147483647 w 45"/>
              <a:gd name="T1" fmla="*/ 0 h 45"/>
              <a:gd name="T2" fmla="*/ 2147483647 w 45"/>
              <a:gd name="T3" fmla="*/ 2147483647 h 45"/>
              <a:gd name="T4" fmla="*/ 2147483647 w 45"/>
              <a:gd name="T5" fmla="*/ 2147483647 h 45"/>
              <a:gd name="T6" fmla="*/ 2147483647 w 45"/>
              <a:gd name="T7" fmla="*/ 2147483647 h 45"/>
              <a:gd name="T8" fmla="*/ 2147483647 w 45"/>
              <a:gd name="T9" fmla="*/ 2147483647 h 45"/>
              <a:gd name="T10" fmla="*/ 2147483647 w 45"/>
              <a:gd name="T11" fmla="*/ 2147483647 h 45"/>
              <a:gd name="T12" fmla="*/ 2147483647 w 45"/>
              <a:gd name="T13" fmla="*/ 2147483647 h 45"/>
              <a:gd name="T14" fmla="*/ 2147483647 w 45"/>
              <a:gd name="T15" fmla="*/ 2147483647 h 45"/>
              <a:gd name="T16" fmla="*/ 2147483647 w 45"/>
              <a:gd name="T17" fmla="*/ 2147483647 h 45"/>
              <a:gd name="T18" fmla="*/ 2147483647 w 45"/>
              <a:gd name="T19" fmla="*/ 2147483647 h 45"/>
              <a:gd name="T20" fmla="*/ 2147483647 w 45"/>
              <a:gd name="T21" fmla="*/ 2147483647 h 45"/>
              <a:gd name="T22" fmla="*/ 2147483647 w 45"/>
              <a:gd name="T23" fmla="*/ 2147483647 h 45"/>
              <a:gd name="T24" fmla="*/ 2147483647 w 45"/>
              <a:gd name="T25" fmla="*/ 2147483647 h 45"/>
              <a:gd name="T26" fmla="*/ 2147483647 w 45"/>
              <a:gd name="T27" fmla="*/ 2147483647 h 45"/>
              <a:gd name="T28" fmla="*/ 2147483647 w 45"/>
              <a:gd name="T29" fmla="*/ 2147483647 h 45"/>
              <a:gd name="T30" fmla="*/ 2147483647 w 45"/>
              <a:gd name="T31" fmla="*/ 2147483647 h 45"/>
              <a:gd name="T32" fmla="*/ 2147483647 w 45"/>
              <a:gd name="T33" fmla="*/ 2147483647 h 45"/>
              <a:gd name="T34" fmla="*/ 2147483647 w 45"/>
              <a:gd name="T35" fmla="*/ 2147483647 h 45"/>
              <a:gd name="T36" fmla="*/ 2147483647 w 45"/>
              <a:gd name="T37" fmla="*/ 2147483647 h 45"/>
              <a:gd name="T38" fmla="*/ 2147483647 w 45"/>
              <a:gd name="T39" fmla="*/ 2147483647 h 45"/>
              <a:gd name="T40" fmla="*/ 2147483647 w 45"/>
              <a:gd name="T41" fmla="*/ 2147483647 h 45"/>
              <a:gd name="T42" fmla="*/ 2147483647 w 45"/>
              <a:gd name="T43" fmla="*/ 2147483647 h 45"/>
              <a:gd name="T44" fmla="*/ 2147483647 w 45"/>
              <a:gd name="T45" fmla="*/ 2147483647 h 45"/>
              <a:gd name="T46" fmla="*/ 2147483647 w 45"/>
              <a:gd name="T47" fmla="*/ 2147483647 h 45"/>
              <a:gd name="T48" fmla="*/ 2147483647 w 45"/>
              <a:gd name="T49" fmla="*/ 2147483647 h 45"/>
              <a:gd name="T50" fmla="*/ 2147483647 w 45"/>
              <a:gd name="T51" fmla="*/ 2147483647 h 45"/>
              <a:gd name="T52" fmla="*/ 0 w 45"/>
              <a:gd name="T53" fmla="*/ 2147483647 h 45"/>
              <a:gd name="T54" fmla="*/ 0 w 45"/>
              <a:gd name="T55" fmla="*/ 2147483647 h 45"/>
              <a:gd name="T56" fmla="*/ 2147483647 w 45"/>
              <a:gd name="T57" fmla="*/ 2147483647 h 45"/>
              <a:gd name="T58" fmla="*/ 2147483647 w 45"/>
              <a:gd name="T59" fmla="*/ 2147483647 h 45"/>
              <a:gd name="T60" fmla="*/ 2147483647 w 45"/>
              <a:gd name="T61" fmla="*/ 2147483647 h 45"/>
              <a:gd name="T62" fmla="*/ 2147483647 w 45"/>
              <a:gd name="T63" fmla="*/ 2147483647 h 45"/>
              <a:gd name="T64" fmla="*/ 2147483647 w 45"/>
              <a:gd name="T65" fmla="*/ 2147483647 h 45"/>
              <a:gd name="T66" fmla="*/ 2147483647 w 45"/>
              <a:gd name="T67" fmla="*/ 2147483647 h 45"/>
              <a:gd name="T68" fmla="*/ 2147483647 w 45"/>
              <a:gd name="T69" fmla="*/ 2147483647 h 45"/>
              <a:gd name="T70" fmla="*/ 2147483647 w 45"/>
              <a:gd name="T71" fmla="*/ 2147483647 h 45"/>
              <a:gd name="T72" fmla="*/ 2147483647 w 45"/>
              <a:gd name="T73" fmla="*/ 2147483647 h 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5" h="45">
                <a:moveTo>
                  <a:pt x="27" y="0"/>
                </a:move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4" y="4"/>
                </a:lnTo>
                <a:lnTo>
                  <a:pt x="37" y="6"/>
                </a:lnTo>
                <a:lnTo>
                  <a:pt x="39" y="8"/>
                </a:lnTo>
                <a:lnTo>
                  <a:pt x="41" y="10"/>
                </a:lnTo>
                <a:lnTo>
                  <a:pt x="42" y="13"/>
                </a:lnTo>
                <a:lnTo>
                  <a:pt x="43" y="17"/>
                </a:lnTo>
                <a:lnTo>
                  <a:pt x="45" y="21"/>
                </a:lnTo>
                <a:lnTo>
                  <a:pt x="43" y="25"/>
                </a:lnTo>
                <a:lnTo>
                  <a:pt x="43" y="29"/>
                </a:lnTo>
                <a:lnTo>
                  <a:pt x="41" y="33"/>
                </a:lnTo>
                <a:lnTo>
                  <a:pt x="39" y="36"/>
                </a:lnTo>
                <a:lnTo>
                  <a:pt x="35" y="38"/>
                </a:lnTo>
                <a:lnTo>
                  <a:pt x="32" y="41"/>
                </a:lnTo>
                <a:lnTo>
                  <a:pt x="27" y="43"/>
                </a:lnTo>
                <a:lnTo>
                  <a:pt x="23" y="44"/>
                </a:lnTo>
                <a:lnTo>
                  <a:pt x="19" y="44"/>
                </a:lnTo>
                <a:lnTo>
                  <a:pt x="15" y="45"/>
                </a:lnTo>
                <a:lnTo>
                  <a:pt x="11" y="45"/>
                </a:lnTo>
                <a:lnTo>
                  <a:pt x="8" y="44"/>
                </a:lnTo>
                <a:lnTo>
                  <a:pt x="5" y="42"/>
                </a:lnTo>
                <a:lnTo>
                  <a:pt x="2" y="38"/>
                </a:lnTo>
                <a:lnTo>
                  <a:pt x="1" y="34"/>
                </a:lnTo>
                <a:lnTo>
                  <a:pt x="0" y="28"/>
                </a:lnTo>
                <a:lnTo>
                  <a:pt x="0" y="24"/>
                </a:lnTo>
                <a:lnTo>
                  <a:pt x="1" y="20"/>
                </a:lnTo>
                <a:lnTo>
                  <a:pt x="3" y="17"/>
                </a:lnTo>
                <a:lnTo>
                  <a:pt x="6" y="13"/>
                </a:lnTo>
                <a:lnTo>
                  <a:pt x="9" y="10"/>
                </a:lnTo>
                <a:lnTo>
                  <a:pt x="15" y="8"/>
                </a:lnTo>
                <a:lnTo>
                  <a:pt x="19" y="6"/>
                </a:lnTo>
                <a:lnTo>
                  <a:pt x="25" y="4"/>
                </a:lnTo>
                <a:lnTo>
                  <a:pt x="35" y="3"/>
                </a:lnTo>
                <a:lnTo>
                  <a:pt x="45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7" name="Freeform 155"/>
          <p:cNvSpPr>
            <a:spLocks/>
          </p:cNvSpPr>
          <p:nvPr/>
        </p:nvSpPr>
        <p:spPr bwMode="auto">
          <a:xfrm>
            <a:off x="1858963" y="3309938"/>
            <a:ext cx="30162" cy="23812"/>
          </a:xfrm>
          <a:custGeom>
            <a:avLst/>
            <a:gdLst>
              <a:gd name="T0" fmla="*/ 2147483647 w 56"/>
              <a:gd name="T1" fmla="*/ 2147483647 h 44"/>
              <a:gd name="T2" fmla="*/ 2147483647 w 56"/>
              <a:gd name="T3" fmla="*/ 2147483647 h 44"/>
              <a:gd name="T4" fmla="*/ 2147483647 w 56"/>
              <a:gd name="T5" fmla="*/ 2147483647 h 44"/>
              <a:gd name="T6" fmla="*/ 0 w 56"/>
              <a:gd name="T7" fmla="*/ 2147483647 h 44"/>
              <a:gd name="T8" fmla="*/ 0 w 56"/>
              <a:gd name="T9" fmla="*/ 2147483647 h 44"/>
              <a:gd name="T10" fmla="*/ 2147483647 w 56"/>
              <a:gd name="T11" fmla="*/ 2147483647 h 44"/>
              <a:gd name="T12" fmla="*/ 2147483647 w 56"/>
              <a:gd name="T13" fmla="*/ 2147483647 h 44"/>
              <a:gd name="T14" fmla="*/ 2147483647 w 56"/>
              <a:gd name="T15" fmla="*/ 2147483647 h 44"/>
              <a:gd name="T16" fmla="*/ 2147483647 w 56"/>
              <a:gd name="T17" fmla="*/ 2147483647 h 44"/>
              <a:gd name="T18" fmla="*/ 2147483647 w 56"/>
              <a:gd name="T19" fmla="*/ 2147483647 h 44"/>
              <a:gd name="T20" fmla="*/ 2147483647 w 56"/>
              <a:gd name="T21" fmla="*/ 2147483647 h 44"/>
              <a:gd name="T22" fmla="*/ 2147483647 w 56"/>
              <a:gd name="T23" fmla="*/ 2147483647 h 44"/>
              <a:gd name="T24" fmla="*/ 2147483647 w 56"/>
              <a:gd name="T25" fmla="*/ 2147483647 h 44"/>
              <a:gd name="T26" fmla="*/ 2147483647 w 56"/>
              <a:gd name="T27" fmla="*/ 2147483647 h 44"/>
              <a:gd name="T28" fmla="*/ 2147483647 w 56"/>
              <a:gd name="T29" fmla="*/ 2147483647 h 44"/>
              <a:gd name="T30" fmla="*/ 2147483647 w 56"/>
              <a:gd name="T31" fmla="*/ 2147483647 h 44"/>
              <a:gd name="T32" fmla="*/ 2147483647 w 56"/>
              <a:gd name="T33" fmla="*/ 2147483647 h 44"/>
              <a:gd name="T34" fmla="*/ 2147483647 w 56"/>
              <a:gd name="T35" fmla="*/ 2147483647 h 44"/>
              <a:gd name="T36" fmla="*/ 2147483647 w 56"/>
              <a:gd name="T37" fmla="*/ 2147483647 h 44"/>
              <a:gd name="T38" fmla="*/ 2147483647 w 56"/>
              <a:gd name="T39" fmla="*/ 2147483647 h 44"/>
              <a:gd name="T40" fmla="*/ 2147483647 w 56"/>
              <a:gd name="T41" fmla="*/ 2147483647 h 44"/>
              <a:gd name="T42" fmla="*/ 2147483647 w 56"/>
              <a:gd name="T43" fmla="*/ 2147483647 h 44"/>
              <a:gd name="T44" fmla="*/ 2147483647 w 56"/>
              <a:gd name="T45" fmla="*/ 2147483647 h 44"/>
              <a:gd name="T46" fmla="*/ 2147483647 w 56"/>
              <a:gd name="T47" fmla="*/ 2147483647 h 44"/>
              <a:gd name="T48" fmla="*/ 2147483647 w 56"/>
              <a:gd name="T49" fmla="*/ 2147483647 h 44"/>
              <a:gd name="T50" fmla="*/ 2147483647 w 56"/>
              <a:gd name="T51" fmla="*/ 2147483647 h 44"/>
              <a:gd name="T52" fmla="*/ 2147483647 w 56"/>
              <a:gd name="T53" fmla="*/ 2147483647 h 44"/>
              <a:gd name="T54" fmla="*/ 2147483647 w 56"/>
              <a:gd name="T55" fmla="*/ 2147483647 h 44"/>
              <a:gd name="T56" fmla="*/ 2147483647 w 56"/>
              <a:gd name="T57" fmla="*/ 2147483647 h 44"/>
              <a:gd name="T58" fmla="*/ 2147483647 w 56"/>
              <a:gd name="T59" fmla="*/ 2147483647 h 44"/>
              <a:gd name="T60" fmla="*/ 2147483647 w 56"/>
              <a:gd name="T61" fmla="*/ 2147483647 h 44"/>
              <a:gd name="T62" fmla="*/ 2147483647 w 56"/>
              <a:gd name="T63" fmla="*/ 0 h 44"/>
              <a:gd name="T64" fmla="*/ 2147483647 w 56"/>
              <a:gd name="T65" fmla="*/ 0 h 44"/>
              <a:gd name="T66" fmla="*/ 2147483647 w 56"/>
              <a:gd name="T67" fmla="*/ 0 h 44"/>
              <a:gd name="T68" fmla="*/ 2147483647 w 56"/>
              <a:gd name="T69" fmla="*/ 0 h 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6" h="44">
                <a:moveTo>
                  <a:pt x="2" y="0"/>
                </a:moveTo>
                <a:lnTo>
                  <a:pt x="2" y="1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1" y="23"/>
                </a:lnTo>
                <a:lnTo>
                  <a:pt x="1" y="25"/>
                </a:lnTo>
                <a:lnTo>
                  <a:pt x="2" y="27"/>
                </a:lnTo>
                <a:lnTo>
                  <a:pt x="3" y="30"/>
                </a:lnTo>
                <a:lnTo>
                  <a:pt x="3" y="31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4"/>
                </a:lnTo>
                <a:lnTo>
                  <a:pt x="9" y="35"/>
                </a:lnTo>
                <a:lnTo>
                  <a:pt x="11" y="38"/>
                </a:lnTo>
                <a:lnTo>
                  <a:pt x="13" y="40"/>
                </a:lnTo>
                <a:lnTo>
                  <a:pt x="17" y="41"/>
                </a:lnTo>
                <a:lnTo>
                  <a:pt x="19" y="42"/>
                </a:lnTo>
                <a:lnTo>
                  <a:pt x="21" y="43"/>
                </a:lnTo>
                <a:lnTo>
                  <a:pt x="24" y="43"/>
                </a:lnTo>
                <a:lnTo>
                  <a:pt x="26" y="44"/>
                </a:lnTo>
                <a:lnTo>
                  <a:pt x="29" y="44"/>
                </a:lnTo>
                <a:lnTo>
                  <a:pt x="33" y="44"/>
                </a:lnTo>
                <a:lnTo>
                  <a:pt x="36" y="44"/>
                </a:lnTo>
                <a:lnTo>
                  <a:pt x="39" y="44"/>
                </a:lnTo>
                <a:lnTo>
                  <a:pt x="41" y="44"/>
                </a:lnTo>
                <a:lnTo>
                  <a:pt x="42" y="44"/>
                </a:lnTo>
                <a:lnTo>
                  <a:pt x="43" y="44"/>
                </a:lnTo>
                <a:lnTo>
                  <a:pt x="44" y="44"/>
                </a:lnTo>
                <a:lnTo>
                  <a:pt x="45" y="43"/>
                </a:lnTo>
                <a:lnTo>
                  <a:pt x="47" y="43"/>
                </a:lnTo>
                <a:lnTo>
                  <a:pt x="49" y="42"/>
                </a:lnTo>
                <a:lnTo>
                  <a:pt x="50" y="41"/>
                </a:lnTo>
                <a:lnTo>
                  <a:pt x="51" y="40"/>
                </a:lnTo>
                <a:lnTo>
                  <a:pt x="51" y="38"/>
                </a:lnTo>
                <a:lnTo>
                  <a:pt x="52" y="36"/>
                </a:lnTo>
                <a:lnTo>
                  <a:pt x="53" y="35"/>
                </a:lnTo>
                <a:lnTo>
                  <a:pt x="55" y="32"/>
                </a:lnTo>
                <a:lnTo>
                  <a:pt x="56" y="28"/>
                </a:lnTo>
                <a:lnTo>
                  <a:pt x="56" y="25"/>
                </a:lnTo>
                <a:lnTo>
                  <a:pt x="55" y="23"/>
                </a:lnTo>
                <a:lnTo>
                  <a:pt x="53" y="19"/>
                </a:lnTo>
                <a:lnTo>
                  <a:pt x="51" y="17"/>
                </a:lnTo>
                <a:lnTo>
                  <a:pt x="49" y="15"/>
                </a:lnTo>
                <a:lnTo>
                  <a:pt x="47" y="12"/>
                </a:lnTo>
                <a:lnTo>
                  <a:pt x="41" y="9"/>
                </a:lnTo>
                <a:lnTo>
                  <a:pt x="36" y="6"/>
                </a:lnTo>
                <a:lnTo>
                  <a:pt x="35" y="6"/>
                </a:lnTo>
                <a:lnTo>
                  <a:pt x="35" y="4"/>
                </a:lnTo>
                <a:lnTo>
                  <a:pt x="34" y="4"/>
                </a:lnTo>
                <a:lnTo>
                  <a:pt x="33" y="3"/>
                </a:lnTo>
                <a:lnTo>
                  <a:pt x="32" y="3"/>
                </a:lnTo>
                <a:lnTo>
                  <a:pt x="29" y="2"/>
                </a:lnTo>
                <a:lnTo>
                  <a:pt x="28" y="1"/>
                </a:lnTo>
                <a:lnTo>
                  <a:pt x="25" y="1"/>
                </a:lnTo>
                <a:lnTo>
                  <a:pt x="23" y="1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8" name="Freeform 156"/>
          <p:cNvSpPr>
            <a:spLocks/>
          </p:cNvSpPr>
          <p:nvPr/>
        </p:nvSpPr>
        <p:spPr bwMode="auto">
          <a:xfrm>
            <a:off x="1858963" y="3308350"/>
            <a:ext cx="30162" cy="25400"/>
          </a:xfrm>
          <a:custGeom>
            <a:avLst/>
            <a:gdLst>
              <a:gd name="T0" fmla="*/ 2147483647 w 56"/>
              <a:gd name="T1" fmla="*/ 0 h 48"/>
              <a:gd name="T2" fmla="*/ 2147483647 w 56"/>
              <a:gd name="T3" fmla="*/ 2147483647 h 48"/>
              <a:gd name="T4" fmla="*/ 2147483647 w 56"/>
              <a:gd name="T5" fmla="*/ 2147483647 h 48"/>
              <a:gd name="T6" fmla="*/ 2147483647 w 56"/>
              <a:gd name="T7" fmla="*/ 2147483647 h 48"/>
              <a:gd name="T8" fmla="*/ 2147483647 w 56"/>
              <a:gd name="T9" fmla="*/ 2147483647 h 48"/>
              <a:gd name="T10" fmla="*/ 0 w 56"/>
              <a:gd name="T11" fmla="*/ 2147483647 h 48"/>
              <a:gd name="T12" fmla="*/ 0 w 56"/>
              <a:gd name="T13" fmla="*/ 2147483647 h 48"/>
              <a:gd name="T14" fmla="*/ 0 w 56"/>
              <a:gd name="T15" fmla="*/ 2147483647 h 48"/>
              <a:gd name="T16" fmla="*/ 2147483647 w 56"/>
              <a:gd name="T17" fmla="*/ 2147483647 h 48"/>
              <a:gd name="T18" fmla="*/ 2147483647 w 56"/>
              <a:gd name="T19" fmla="*/ 2147483647 h 48"/>
              <a:gd name="T20" fmla="*/ 2147483647 w 56"/>
              <a:gd name="T21" fmla="*/ 2147483647 h 48"/>
              <a:gd name="T22" fmla="*/ 2147483647 w 56"/>
              <a:gd name="T23" fmla="*/ 2147483647 h 48"/>
              <a:gd name="T24" fmla="*/ 2147483647 w 56"/>
              <a:gd name="T25" fmla="*/ 2147483647 h 48"/>
              <a:gd name="T26" fmla="*/ 2147483647 w 56"/>
              <a:gd name="T27" fmla="*/ 2147483647 h 48"/>
              <a:gd name="T28" fmla="*/ 2147483647 w 56"/>
              <a:gd name="T29" fmla="*/ 2147483647 h 48"/>
              <a:gd name="T30" fmla="*/ 2147483647 w 56"/>
              <a:gd name="T31" fmla="*/ 2147483647 h 48"/>
              <a:gd name="T32" fmla="*/ 2147483647 w 56"/>
              <a:gd name="T33" fmla="*/ 2147483647 h 48"/>
              <a:gd name="T34" fmla="*/ 2147483647 w 56"/>
              <a:gd name="T35" fmla="*/ 2147483647 h 48"/>
              <a:gd name="T36" fmla="*/ 2147483647 w 56"/>
              <a:gd name="T37" fmla="*/ 2147483647 h 48"/>
              <a:gd name="T38" fmla="*/ 2147483647 w 56"/>
              <a:gd name="T39" fmla="*/ 2147483647 h 48"/>
              <a:gd name="T40" fmla="*/ 2147483647 w 56"/>
              <a:gd name="T41" fmla="*/ 2147483647 h 48"/>
              <a:gd name="T42" fmla="*/ 2147483647 w 56"/>
              <a:gd name="T43" fmla="*/ 2147483647 h 48"/>
              <a:gd name="T44" fmla="*/ 2147483647 w 56"/>
              <a:gd name="T45" fmla="*/ 2147483647 h 48"/>
              <a:gd name="T46" fmla="*/ 2147483647 w 56"/>
              <a:gd name="T47" fmla="*/ 2147483647 h 48"/>
              <a:gd name="T48" fmla="*/ 2147483647 w 56"/>
              <a:gd name="T49" fmla="*/ 2147483647 h 48"/>
              <a:gd name="T50" fmla="*/ 2147483647 w 56"/>
              <a:gd name="T51" fmla="*/ 2147483647 h 48"/>
              <a:gd name="T52" fmla="*/ 2147483647 w 56"/>
              <a:gd name="T53" fmla="*/ 2147483647 h 48"/>
              <a:gd name="T54" fmla="*/ 2147483647 w 56"/>
              <a:gd name="T55" fmla="*/ 2147483647 h 48"/>
              <a:gd name="T56" fmla="*/ 2147483647 w 56"/>
              <a:gd name="T57" fmla="*/ 2147483647 h 48"/>
              <a:gd name="T58" fmla="*/ 2147483647 w 56"/>
              <a:gd name="T59" fmla="*/ 2147483647 h 48"/>
              <a:gd name="T60" fmla="*/ 2147483647 w 56"/>
              <a:gd name="T61" fmla="*/ 2147483647 h 48"/>
              <a:gd name="T62" fmla="*/ 2147483647 w 56"/>
              <a:gd name="T63" fmla="*/ 2147483647 h 48"/>
              <a:gd name="T64" fmla="*/ 2147483647 w 56"/>
              <a:gd name="T65" fmla="*/ 2147483647 h 48"/>
              <a:gd name="T66" fmla="*/ 2147483647 w 56"/>
              <a:gd name="T67" fmla="*/ 2147483647 h 48"/>
              <a:gd name="T68" fmla="*/ 2147483647 w 56"/>
              <a:gd name="T69" fmla="*/ 2147483647 h 48"/>
              <a:gd name="T70" fmla="*/ 2147483647 w 56"/>
              <a:gd name="T71" fmla="*/ 2147483647 h 48"/>
              <a:gd name="T72" fmla="*/ 2147483647 w 56"/>
              <a:gd name="T73" fmla="*/ 2147483647 h 48"/>
              <a:gd name="T74" fmla="*/ 2147483647 w 56"/>
              <a:gd name="T75" fmla="*/ 2147483647 h 48"/>
              <a:gd name="T76" fmla="*/ 2147483647 w 56"/>
              <a:gd name="T77" fmla="*/ 2147483647 h 48"/>
              <a:gd name="T78" fmla="*/ 2147483647 w 56"/>
              <a:gd name="T79" fmla="*/ 2147483647 h 48"/>
              <a:gd name="T80" fmla="*/ 2147483647 w 56"/>
              <a:gd name="T81" fmla="*/ 2147483647 h 48"/>
              <a:gd name="T82" fmla="*/ 2147483647 w 56"/>
              <a:gd name="T83" fmla="*/ 2147483647 h 48"/>
              <a:gd name="T84" fmla="*/ 2147483647 w 56"/>
              <a:gd name="T85" fmla="*/ 2147483647 h 48"/>
              <a:gd name="T86" fmla="*/ 2147483647 w 56"/>
              <a:gd name="T87" fmla="*/ 2147483647 h 48"/>
              <a:gd name="T88" fmla="*/ 2147483647 w 56"/>
              <a:gd name="T89" fmla="*/ 2147483647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6" h="48">
                <a:moveTo>
                  <a:pt x="2" y="0"/>
                </a:moveTo>
                <a:lnTo>
                  <a:pt x="2" y="2"/>
                </a:lnTo>
                <a:lnTo>
                  <a:pt x="2" y="4"/>
                </a:lnTo>
                <a:lnTo>
                  <a:pt x="1" y="7"/>
                </a:lnTo>
                <a:lnTo>
                  <a:pt x="1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1" y="28"/>
                </a:lnTo>
                <a:lnTo>
                  <a:pt x="2" y="30"/>
                </a:lnTo>
                <a:lnTo>
                  <a:pt x="3" y="34"/>
                </a:lnTo>
                <a:lnTo>
                  <a:pt x="4" y="35"/>
                </a:lnTo>
                <a:lnTo>
                  <a:pt x="7" y="37"/>
                </a:lnTo>
                <a:lnTo>
                  <a:pt x="9" y="39"/>
                </a:lnTo>
                <a:lnTo>
                  <a:pt x="12" y="43"/>
                </a:lnTo>
                <a:lnTo>
                  <a:pt x="16" y="45"/>
                </a:lnTo>
                <a:lnTo>
                  <a:pt x="20" y="46"/>
                </a:lnTo>
                <a:lnTo>
                  <a:pt x="24" y="47"/>
                </a:lnTo>
                <a:lnTo>
                  <a:pt x="27" y="48"/>
                </a:lnTo>
                <a:lnTo>
                  <a:pt x="32" y="48"/>
                </a:lnTo>
                <a:lnTo>
                  <a:pt x="35" y="48"/>
                </a:lnTo>
                <a:lnTo>
                  <a:pt x="39" y="48"/>
                </a:lnTo>
                <a:lnTo>
                  <a:pt x="41" y="48"/>
                </a:lnTo>
                <a:lnTo>
                  <a:pt x="44" y="48"/>
                </a:lnTo>
                <a:lnTo>
                  <a:pt x="47" y="47"/>
                </a:lnTo>
                <a:lnTo>
                  <a:pt x="50" y="44"/>
                </a:lnTo>
                <a:lnTo>
                  <a:pt x="53" y="39"/>
                </a:lnTo>
                <a:lnTo>
                  <a:pt x="55" y="36"/>
                </a:lnTo>
                <a:lnTo>
                  <a:pt x="56" y="31"/>
                </a:lnTo>
                <a:lnTo>
                  <a:pt x="55" y="28"/>
                </a:lnTo>
                <a:lnTo>
                  <a:pt x="53" y="24"/>
                </a:lnTo>
                <a:lnTo>
                  <a:pt x="51" y="21"/>
                </a:lnTo>
                <a:lnTo>
                  <a:pt x="49" y="19"/>
                </a:lnTo>
                <a:lnTo>
                  <a:pt x="45" y="15"/>
                </a:lnTo>
                <a:lnTo>
                  <a:pt x="41" y="13"/>
                </a:lnTo>
                <a:lnTo>
                  <a:pt x="37" y="11"/>
                </a:lnTo>
                <a:lnTo>
                  <a:pt x="34" y="7"/>
                </a:lnTo>
                <a:lnTo>
                  <a:pt x="29" y="6"/>
                </a:lnTo>
                <a:lnTo>
                  <a:pt x="26" y="5"/>
                </a:lnTo>
                <a:lnTo>
                  <a:pt x="21" y="5"/>
                </a:lnTo>
                <a:lnTo>
                  <a:pt x="18" y="4"/>
                </a:lnTo>
                <a:lnTo>
                  <a:pt x="12" y="4"/>
                </a:lnTo>
                <a:lnTo>
                  <a:pt x="7" y="4"/>
                </a:lnTo>
                <a:lnTo>
                  <a:pt x="3" y="4"/>
                </a:lnTo>
                <a:lnTo>
                  <a:pt x="1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49" name="Line 157"/>
          <p:cNvSpPr>
            <a:spLocks noChangeShapeType="1"/>
          </p:cNvSpPr>
          <p:nvPr/>
        </p:nvSpPr>
        <p:spPr bwMode="auto">
          <a:xfrm>
            <a:off x="1947863" y="330200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0" name="Line 158"/>
          <p:cNvSpPr>
            <a:spLocks noChangeShapeType="1"/>
          </p:cNvSpPr>
          <p:nvPr/>
        </p:nvSpPr>
        <p:spPr bwMode="auto">
          <a:xfrm>
            <a:off x="1822450" y="3303588"/>
            <a:ext cx="15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1" name="Line 159"/>
          <p:cNvSpPr>
            <a:spLocks noChangeShapeType="1"/>
          </p:cNvSpPr>
          <p:nvPr/>
        </p:nvSpPr>
        <p:spPr bwMode="auto">
          <a:xfrm flipH="1">
            <a:off x="1817688" y="3303588"/>
            <a:ext cx="2063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2" name="Line 160"/>
          <p:cNvSpPr>
            <a:spLocks noChangeShapeType="1"/>
          </p:cNvSpPr>
          <p:nvPr/>
        </p:nvSpPr>
        <p:spPr bwMode="auto">
          <a:xfrm>
            <a:off x="1908175" y="3305175"/>
            <a:ext cx="63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3" name="Line 161"/>
          <p:cNvSpPr>
            <a:spLocks noChangeShapeType="1"/>
          </p:cNvSpPr>
          <p:nvPr/>
        </p:nvSpPr>
        <p:spPr bwMode="auto">
          <a:xfrm flipH="1">
            <a:off x="1858963" y="330835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4" name="Freeform 162"/>
          <p:cNvSpPr>
            <a:spLocks/>
          </p:cNvSpPr>
          <p:nvPr/>
        </p:nvSpPr>
        <p:spPr bwMode="auto">
          <a:xfrm>
            <a:off x="1776413" y="3303588"/>
            <a:ext cx="31750" cy="22225"/>
          </a:xfrm>
          <a:custGeom>
            <a:avLst/>
            <a:gdLst>
              <a:gd name="T0" fmla="*/ 2147483647 w 60"/>
              <a:gd name="T1" fmla="*/ 2147483647 h 44"/>
              <a:gd name="T2" fmla="*/ 2147483647 w 60"/>
              <a:gd name="T3" fmla="*/ 2147483647 h 44"/>
              <a:gd name="T4" fmla="*/ 2147483647 w 60"/>
              <a:gd name="T5" fmla="*/ 2147483647 h 44"/>
              <a:gd name="T6" fmla="*/ 2147483647 w 60"/>
              <a:gd name="T7" fmla="*/ 2147483647 h 44"/>
              <a:gd name="T8" fmla="*/ 2147483647 w 60"/>
              <a:gd name="T9" fmla="*/ 2147483647 h 44"/>
              <a:gd name="T10" fmla="*/ 2147483647 w 60"/>
              <a:gd name="T11" fmla="*/ 2147483647 h 44"/>
              <a:gd name="T12" fmla="*/ 2147483647 w 60"/>
              <a:gd name="T13" fmla="*/ 2147483647 h 44"/>
              <a:gd name="T14" fmla="*/ 2147483647 w 60"/>
              <a:gd name="T15" fmla="*/ 2147483647 h 44"/>
              <a:gd name="T16" fmla="*/ 2147483647 w 60"/>
              <a:gd name="T17" fmla="*/ 2147483647 h 44"/>
              <a:gd name="T18" fmla="*/ 2147483647 w 60"/>
              <a:gd name="T19" fmla="*/ 2147483647 h 44"/>
              <a:gd name="T20" fmla="*/ 2147483647 w 60"/>
              <a:gd name="T21" fmla="*/ 2147483647 h 44"/>
              <a:gd name="T22" fmla="*/ 2147483647 w 60"/>
              <a:gd name="T23" fmla="*/ 2147483647 h 44"/>
              <a:gd name="T24" fmla="*/ 2147483647 w 60"/>
              <a:gd name="T25" fmla="*/ 2147483647 h 44"/>
              <a:gd name="T26" fmla="*/ 2147483647 w 60"/>
              <a:gd name="T27" fmla="*/ 2147483647 h 44"/>
              <a:gd name="T28" fmla="*/ 2147483647 w 60"/>
              <a:gd name="T29" fmla="*/ 2147483647 h 44"/>
              <a:gd name="T30" fmla="*/ 2147483647 w 60"/>
              <a:gd name="T31" fmla="*/ 2147483647 h 44"/>
              <a:gd name="T32" fmla="*/ 2147483647 w 60"/>
              <a:gd name="T33" fmla="*/ 2147483647 h 44"/>
              <a:gd name="T34" fmla="*/ 2147483647 w 60"/>
              <a:gd name="T35" fmla="*/ 2147483647 h 44"/>
              <a:gd name="T36" fmla="*/ 2147483647 w 60"/>
              <a:gd name="T37" fmla="*/ 2147483647 h 44"/>
              <a:gd name="T38" fmla="*/ 2147483647 w 60"/>
              <a:gd name="T39" fmla="*/ 2147483647 h 44"/>
              <a:gd name="T40" fmla="*/ 2147483647 w 60"/>
              <a:gd name="T41" fmla="*/ 2147483647 h 44"/>
              <a:gd name="T42" fmla="*/ 2147483647 w 60"/>
              <a:gd name="T43" fmla="*/ 2147483647 h 44"/>
              <a:gd name="T44" fmla="*/ 2147483647 w 60"/>
              <a:gd name="T45" fmla="*/ 2147483647 h 44"/>
              <a:gd name="T46" fmla="*/ 2147483647 w 60"/>
              <a:gd name="T47" fmla="*/ 2147483647 h 44"/>
              <a:gd name="T48" fmla="*/ 2147483647 w 60"/>
              <a:gd name="T49" fmla="*/ 2147483647 h 44"/>
              <a:gd name="T50" fmla="*/ 2147483647 w 60"/>
              <a:gd name="T51" fmla="*/ 2147483647 h 44"/>
              <a:gd name="T52" fmla="*/ 2147483647 w 60"/>
              <a:gd name="T53" fmla="*/ 2147483647 h 44"/>
              <a:gd name="T54" fmla="*/ 2147483647 w 60"/>
              <a:gd name="T55" fmla="*/ 2147483647 h 44"/>
              <a:gd name="T56" fmla="*/ 2147483647 w 60"/>
              <a:gd name="T57" fmla="*/ 2147483647 h 44"/>
              <a:gd name="T58" fmla="*/ 0 w 60"/>
              <a:gd name="T59" fmla="*/ 2147483647 h 44"/>
              <a:gd name="T60" fmla="*/ 2147483647 w 60"/>
              <a:gd name="T61" fmla="*/ 2147483647 h 44"/>
              <a:gd name="T62" fmla="*/ 2147483647 w 60"/>
              <a:gd name="T63" fmla="*/ 2147483647 h 44"/>
              <a:gd name="T64" fmla="*/ 2147483647 w 60"/>
              <a:gd name="T65" fmla="*/ 2147483647 h 44"/>
              <a:gd name="T66" fmla="*/ 2147483647 w 60"/>
              <a:gd name="T67" fmla="*/ 2147483647 h 44"/>
              <a:gd name="T68" fmla="*/ 2147483647 w 60"/>
              <a:gd name="T69" fmla="*/ 2147483647 h 44"/>
              <a:gd name="T70" fmla="*/ 2147483647 w 60"/>
              <a:gd name="T71" fmla="*/ 2147483647 h 44"/>
              <a:gd name="T72" fmla="*/ 2147483647 w 60"/>
              <a:gd name="T73" fmla="*/ 2147483647 h 44"/>
              <a:gd name="T74" fmla="*/ 2147483647 w 60"/>
              <a:gd name="T75" fmla="*/ 2147483647 h 44"/>
              <a:gd name="T76" fmla="*/ 2147483647 w 60"/>
              <a:gd name="T77" fmla="*/ 2147483647 h 44"/>
              <a:gd name="T78" fmla="*/ 2147483647 w 60"/>
              <a:gd name="T79" fmla="*/ 2147483647 h 44"/>
              <a:gd name="T80" fmla="*/ 2147483647 w 60"/>
              <a:gd name="T81" fmla="*/ 0 h 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44">
                <a:moveTo>
                  <a:pt x="48" y="0"/>
                </a:moveTo>
                <a:lnTo>
                  <a:pt x="48" y="1"/>
                </a:lnTo>
                <a:lnTo>
                  <a:pt x="50" y="1"/>
                </a:lnTo>
                <a:lnTo>
                  <a:pt x="50" y="2"/>
                </a:lnTo>
                <a:lnTo>
                  <a:pt x="51" y="5"/>
                </a:lnTo>
                <a:lnTo>
                  <a:pt x="52" y="6"/>
                </a:lnTo>
                <a:lnTo>
                  <a:pt x="53" y="8"/>
                </a:lnTo>
                <a:lnTo>
                  <a:pt x="53" y="9"/>
                </a:lnTo>
                <a:lnTo>
                  <a:pt x="54" y="12"/>
                </a:lnTo>
                <a:lnTo>
                  <a:pt x="55" y="13"/>
                </a:lnTo>
                <a:lnTo>
                  <a:pt x="55" y="14"/>
                </a:lnTo>
                <a:lnTo>
                  <a:pt x="56" y="15"/>
                </a:lnTo>
                <a:lnTo>
                  <a:pt x="58" y="16"/>
                </a:lnTo>
                <a:lnTo>
                  <a:pt x="58" y="17"/>
                </a:lnTo>
                <a:lnTo>
                  <a:pt x="59" y="18"/>
                </a:lnTo>
                <a:lnTo>
                  <a:pt x="60" y="21"/>
                </a:lnTo>
                <a:lnTo>
                  <a:pt x="60" y="22"/>
                </a:lnTo>
                <a:lnTo>
                  <a:pt x="60" y="24"/>
                </a:lnTo>
                <a:lnTo>
                  <a:pt x="60" y="26"/>
                </a:lnTo>
                <a:lnTo>
                  <a:pt x="60" y="29"/>
                </a:lnTo>
                <a:lnTo>
                  <a:pt x="60" y="31"/>
                </a:lnTo>
                <a:lnTo>
                  <a:pt x="60" y="32"/>
                </a:lnTo>
                <a:lnTo>
                  <a:pt x="59" y="34"/>
                </a:lnTo>
                <a:lnTo>
                  <a:pt x="58" y="36"/>
                </a:lnTo>
                <a:lnTo>
                  <a:pt x="56" y="37"/>
                </a:lnTo>
                <a:lnTo>
                  <a:pt x="55" y="38"/>
                </a:lnTo>
                <a:lnTo>
                  <a:pt x="54" y="39"/>
                </a:lnTo>
                <a:lnTo>
                  <a:pt x="53" y="39"/>
                </a:lnTo>
                <a:lnTo>
                  <a:pt x="52" y="40"/>
                </a:lnTo>
                <a:lnTo>
                  <a:pt x="50" y="40"/>
                </a:lnTo>
                <a:lnTo>
                  <a:pt x="48" y="40"/>
                </a:lnTo>
                <a:lnTo>
                  <a:pt x="47" y="41"/>
                </a:lnTo>
                <a:lnTo>
                  <a:pt x="46" y="41"/>
                </a:lnTo>
                <a:lnTo>
                  <a:pt x="44" y="41"/>
                </a:lnTo>
                <a:lnTo>
                  <a:pt x="42" y="41"/>
                </a:lnTo>
                <a:lnTo>
                  <a:pt x="39" y="41"/>
                </a:lnTo>
                <a:lnTo>
                  <a:pt x="37" y="41"/>
                </a:lnTo>
                <a:lnTo>
                  <a:pt x="35" y="41"/>
                </a:lnTo>
                <a:lnTo>
                  <a:pt x="32" y="41"/>
                </a:lnTo>
                <a:lnTo>
                  <a:pt x="30" y="42"/>
                </a:lnTo>
                <a:lnTo>
                  <a:pt x="29" y="42"/>
                </a:lnTo>
                <a:lnTo>
                  <a:pt x="27" y="42"/>
                </a:lnTo>
                <a:lnTo>
                  <a:pt x="26" y="42"/>
                </a:lnTo>
                <a:lnTo>
                  <a:pt x="23" y="42"/>
                </a:lnTo>
                <a:lnTo>
                  <a:pt x="21" y="44"/>
                </a:lnTo>
                <a:lnTo>
                  <a:pt x="20" y="44"/>
                </a:lnTo>
                <a:lnTo>
                  <a:pt x="18" y="44"/>
                </a:lnTo>
                <a:lnTo>
                  <a:pt x="15" y="44"/>
                </a:lnTo>
                <a:lnTo>
                  <a:pt x="14" y="44"/>
                </a:lnTo>
                <a:lnTo>
                  <a:pt x="12" y="44"/>
                </a:lnTo>
                <a:lnTo>
                  <a:pt x="11" y="44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8"/>
                </a:lnTo>
                <a:lnTo>
                  <a:pt x="2" y="37"/>
                </a:lnTo>
                <a:lnTo>
                  <a:pt x="2" y="34"/>
                </a:lnTo>
                <a:lnTo>
                  <a:pt x="0" y="32"/>
                </a:lnTo>
                <a:lnTo>
                  <a:pt x="0" y="30"/>
                </a:lnTo>
                <a:lnTo>
                  <a:pt x="2" y="28"/>
                </a:lnTo>
                <a:lnTo>
                  <a:pt x="2" y="24"/>
                </a:lnTo>
                <a:lnTo>
                  <a:pt x="3" y="22"/>
                </a:lnTo>
                <a:lnTo>
                  <a:pt x="5" y="20"/>
                </a:lnTo>
                <a:lnTo>
                  <a:pt x="7" y="17"/>
                </a:lnTo>
                <a:lnTo>
                  <a:pt x="11" y="14"/>
                </a:lnTo>
                <a:lnTo>
                  <a:pt x="14" y="12"/>
                </a:lnTo>
                <a:lnTo>
                  <a:pt x="19" y="9"/>
                </a:lnTo>
                <a:lnTo>
                  <a:pt x="22" y="8"/>
                </a:lnTo>
                <a:lnTo>
                  <a:pt x="27" y="6"/>
                </a:lnTo>
                <a:lnTo>
                  <a:pt x="31" y="5"/>
                </a:lnTo>
                <a:lnTo>
                  <a:pt x="32" y="4"/>
                </a:lnTo>
                <a:lnTo>
                  <a:pt x="34" y="4"/>
                </a:lnTo>
                <a:lnTo>
                  <a:pt x="35" y="4"/>
                </a:lnTo>
                <a:lnTo>
                  <a:pt x="36" y="2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2" y="1"/>
                </a:lnTo>
                <a:lnTo>
                  <a:pt x="44" y="1"/>
                </a:lnTo>
                <a:lnTo>
                  <a:pt x="45" y="0"/>
                </a:lnTo>
                <a:lnTo>
                  <a:pt x="46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5" name="Freeform 163"/>
          <p:cNvSpPr>
            <a:spLocks/>
          </p:cNvSpPr>
          <p:nvPr/>
        </p:nvSpPr>
        <p:spPr bwMode="auto">
          <a:xfrm>
            <a:off x="1776413" y="3302000"/>
            <a:ext cx="31750" cy="23813"/>
          </a:xfrm>
          <a:custGeom>
            <a:avLst/>
            <a:gdLst>
              <a:gd name="T0" fmla="*/ 2147483647 w 60"/>
              <a:gd name="T1" fmla="*/ 0 h 45"/>
              <a:gd name="T2" fmla="*/ 2147483647 w 60"/>
              <a:gd name="T3" fmla="*/ 2147483647 h 45"/>
              <a:gd name="T4" fmla="*/ 2147483647 w 60"/>
              <a:gd name="T5" fmla="*/ 2147483647 h 45"/>
              <a:gd name="T6" fmla="*/ 2147483647 w 60"/>
              <a:gd name="T7" fmla="*/ 2147483647 h 45"/>
              <a:gd name="T8" fmla="*/ 2147483647 w 60"/>
              <a:gd name="T9" fmla="*/ 2147483647 h 45"/>
              <a:gd name="T10" fmla="*/ 2147483647 w 60"/>
              <a:gd name="T11" fmla="*/ 2147483647 h 45"/>
              <a:gd name="T12" fmla="*/ 2147483647 w 60"/>
              <a:gd name="T13" fmla="*/ 2147483647 h 45"/>
              <a:gd name="T14" fmla="*/ 2147483647 w 60"/>
              <a:gd name="T15" fmla="*/ 2147483647 h 45"/>
              <a:gd name="T16" fmla="*/ 2147483647 w 60"/>
              <a:gd name="T17" fmla="*/ 2147483647 h 45"/>
              <a:gd name="T18" fmla="*/ 2147483647 w 60"/>
              <a:gd name="T19" fmla="*/ 2147483647 h 45"/>
              <a:gd name="T20" fmla="*/ 2147483647 w 60"/>
              <a:gd name="T21" fmla="*/ 2147483647 h 45"/>
              <a:gd name="T22" fmla="*/ 2147483647 w 60"/>
              <a:gd name="T23" fmla="*/ 2147483647 h 45"/>
              <a:gd name="T24" fmla="*/ 2147483647 w 60"/>
              <a:gd name="T25" fmla="*/ 2147483647 h 45"/>
              <a:gd name="T26" fmla="*/ 2147483647 w 60"/>
              <a:gd name="T27" fmla="*/ 2147483647 h 45"/>
              <a:gd name="T28" fmla="*/ 2147483647 w 60"/>
              <a:gd name="T29" fmla="*/ 2147483647 h 45"/>
              <a:gd name="T30" fmla="*/ 2147483647 w 60"/>
              <a:gd name="T31" fmla="*/ 2147483647 h 45"/>
              <a:gd name="T32" fmla="*/ 2147483647 w 60"/>
              <a:gd name="T33" fmla="*/ 2147483647 h 45"/>
              <a:gd name="T34" fmla="*/ 2147483647 w 60"/>
              <a:gd name="T35" fmla="*/ 2147483647 h 45"/>
              <a:gd name="T36" fmla="*/ 2147483647 w 60"/>
              <a:gd name="T37" fmla="*/ 2147483647 h 45"/>
              <a:gd name="T38" fmla="*/ 2147483647 w 60"/>
              <a:gd name="T39" fmla="*/ 2147483647 h 45"/>
              <a:gd name="T40" fmla="*/ 2147483647 w 60"/>
              <a:gd name="T41" fmla="*/ 2147483647 h 45"/>
              <a:gd name="T42" fmla="*/ 2147483647 w 60"/>
              <a:gd name="T43" fmla="*/ 2147483647 h 45"/>
              <a:gd name="T44" fmla="*/ 2147483647 w 60"/>
              <a:gd name="T45" fmla="*/ 2147483647 h 45"/>
              <a:gd name="T46" fmla="*/ 2147483647 w 60"/>
              <a:gd name="T47" fmla="*/ 2147483647 h 45"/>
              <a:gd name="T48" fmla="*/ 2147483647 w 60"/>
              <a:gd name="T49" fmla="*/ 2147483647 h 45"/>
              <a:gd name="T50" fmla="*/ 2147483647 w 60"/>
              <a:gd name="T51" fmla="*/ 2147483647 h 45"/>
              <a:gd name="T52" fmla="*/ 2147483647 w 60"/>
              <a:gd name="T53" fmla="*/ 2147483647 h 45"/>
              <a:gd name="T54" fmla="*/ 2147483647 w 60"/>
              <a:gd name="T55" fmla="*/ 2147483647 h 45"/>
              <a:gd name="T56" fmla="*/ 2147483647 w 60"/>
              <a:gd name="T57" fmla="*/ 2147483647 h 45"/>
              <a:gd name="T58" fmla="*/ 2147483647 w 60"/>
              <a:gd name="T59" fmla="*/ 2147483647 h 45"/>
              <a:gd name="T60" fmla="*/ 2147483647 w 60"/>
              <a:gd name="T61" fmla="*/ 2147483647 h 45"/>
              <a:gd name="T62" fmla="*/ 2147483647 w 60"/>
              <a:gd name="T63" fmla="*/ 2147483647 h 45"/>
              <a:gd name="T64" fmla="*/ 0 w 60"/>
              <a:gd name="T65" fmla="*/ 2147483647 h 45"/>
              <a:gd name="T66" fmla="*/ 0 w 60"/>
              <a:gd name="T67" fmla="*/ 2147483647 h 45"/>
              <a:gd name="T68" fmla="*/ 2147483647 w 60"/>
              <a:gd name="T69" fmla="*/ 2147483647 h 45"/>
              <a:gd name="T70" fmla="*/ 2147483647 w 60"/>
              <a:gd name="T71" fmla="*/ 2147483647 h 45"/>
              <a:gd name="T72" fmla="*/ 2147483647 w 60"/>
              <a:gd name="T73" fmla="*/ 2147483647 h 45"/>
              <a:gd name="T74" fmla="*/ 2147483647 w 60"/>
              <a:gd name="T75" fmla="*/ 2147483647 h 45"/>
              <a:gd name="T76" fmla="*/ 2147483647 w 60"/>
              <a:gd name="T77" fmla="*/ 2147483647 h 45"/>
              <a:gd name="T78" fmla="*/ 2147483647 w 60"/>
              <a:gd name="T79" fmla="*/ 2147483647 h 45"/>
              <a:gd name="T80" fmla="*/ 2147483647 w 60"/>
              <a:gd name="T81" fmla="*/ 2147483647 h 45"/>
              <a:gd name="T82" fmla="*/ 2147483647 w 60"/>
              <a:gd name="T83" fmla="*/ 2147483647 h 45"/>
              <a:gd name="T84" fmla="*/ 2147483647 w 60"/>
              <a:gd name="T85" fmla="*/ 2147483647 h 45"/>
              <a:gd name="T86" fmla="*/ 2147483647 w 60"/>
              <a:gd name="T87" fmla="*/ 2147483647 h 45"/>
              <a:gd name="T88" fmla="*/ 2147483647 w 60"/>
              <a:gd name="T89" fmla="*/ 2147483647 h 45"/>
              <a:gd name="T90" fmla="*/ 2147483647 w 60"/>
              <a:gd name="T91" fmla="*/ 2147483647 h 45"/>
              <a:gd name="T92" fmla="*/ 2147483647 w 60"/>
              <a:gd name="T93" fmla="*/ 2147483647 h 45"/>
              <a:gd name="T94" fmla="*/ 2147483647 w 60"/>
              <a:gd name="T95" fmla="*/ 2147483647 h 4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0" h="45">
                <a:moveTo>
                  <a:pt x="47" y="0"/>
                </a:moveTo>
                <a:lnTo>
                  <a:pt x="48" y="1"/>
                </a:lnTo>
                <a:lnTo>
                  <a:pt x="50" y="3"/>
                </a:lnTo>
                <a:lnTo>
                  <a:pt x="51" y="6"/>
                </a:lnTo>
                <a:lnTo>
                  <a:pt x="52" y="8"/>
                </a:lnTo>
                <a:lnTo>
                  <a:pt x="53" y="11"/>
                </a:lnTo>
                <a:lnTo>
                  <a:pt x="55" y="14"/>
                </a:lnTo>
                <a:lnTo>
                  <a:pt x="56" y="16"/>
                </a:lnTo>
                <a:lnTo>
                  <a:pt x="59" y="18"/>
                </a:lnTo>
                <a:lnTo>
                  <a:pt x="60" y="22"/>
                </a:lnTo>
                <a:lnTo>
                  <a:pt x="60" y="24"/>
                </a:lnTo>
                <a:lnTo>
                  <a:pt x="60" y="27"/>
                </a:lnTo>
                <a:lnTo>
                  <a:pt x="60" y="31"/>
                </a:lnTo>
                <a:lnTo>
                  <a:pt x="60" y="33"/>
                </a:lnTo>
                <a:lnTo>
                  <a:pt x="59" y="35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50" y="41"/>
                </a:lnTo>
                <a:lnTo>
                  <a:pt x="47" y="42"/>
                </a:lnTo>
                <a:lnTo>
                  <a:pt x="43" y="42"/>
                </a:lnTo>
                <a:lnTo>
                  <a:pt x="37" y="42"/>
                </a:lnTo>
                <a:lnTo>
                  <a:pt x="31" y="43"/>
                </a:lnTo>
                <a:lnTo>
                  <a:pt x="26" y="43"/>
                </a:lnTo>
                <a:lnTo>
                  <a:pt x="20" y="45"/>
                </a:lnTo>
                <a:lnTo>
                  <a:pt x="16" y="45"/>
                </a:lnTo>
                <a:lnTo>
                  <a:pt x="13" y="45"/>
                </a:lnTo>
                <a:lnTo>
                  <a:pt x="11" y="45"/>
                </a:lnTo>
                <a:lnTo>
                  <a:pt x="7" y="45"/>
                </a:lnTo>
                <a:lnTo>
                  <a:pt x="5" y="43"/>
                </a:lnTo>
                <a:lnTo>
                  <a:pt x="3" y="40"/>
                </a:lnTo>
                <a:lnTo>
                  <a:pt x="2" y="37"/>
                </a:lnTo>
                <a:lnTo>
                  <a:pt x="0" y="33"/>
                </a:lnTo>
                <a:lnTo>
                  <a:pt x="0" y="30"/>
                </a:lnTo>
                <a:lnTo>
                  <a:pt x="2" y="25"/>
                </a:lnTo>
                <a:lnTo>
                  <a:pt x="3" y="23"/>
                </a:lnTo>
                <a:lnTo>
                  <a:pt x="6" y="19"/>
                </a:lnTo>
                <a:lnTo>
                  <a:pt x="8" y="16"/>
                </a:lnTo>
                <a:lnTo>
                  <a:pt x="13" y="14"/>
                </a:lnTo>
                <a:lnTo>
                  <a:pt x="16" y="11"/>
                </a:lnTo>
                <a:lnTo>
                  <a:pt x="21" y="9"/>
                </a:lnTo>
                <a:lnTo>
                  <a:pt x="27" y="7"/>
                </a:lnTo>
                <a:lnTo>
                  <a:pt x="34" y="5"/>
                </a:lnTo>
                <a:lnTo>
                  <a:pt x="39" y="3"/>
                </a:lnTo>
                <a:lnTo>
                  <a:pt x="42" y="2"/>
                </a:lnTo>
                <a:lnTo>
                  <a:pt x="45" y="1"/>
                </a:lnTo>
                <a:lnTo>
                  <a:pt x="46" y="1"/>
                </a:lnTo>
                <a:lnTo>
                  <a:pt x="48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6" name="Freeform 164"/>
          <p:cNvSpPr>
            <a:spLocks/>
          </p:cNvSpPr>
          <p:nvPr/>
        </p:nvSpPr>
        <p:spPr bwMode="auto">
          <a:xfrm>
            <a:off x="1665288" y="3303588"/>
            <a:ext cx="41275" cy="31750"/>
          </a:xfrm>
          <a:custGeom>
            <a:avLst/>
            <a:gdLst>
              <a:gd name="T0" fmla="*/ 2147483647 w 78"/>
              <a:gd name="T1" fmla="*/ 2147483647 h 59"/>
              <a:gd name="T2" fmla="*/ 2147483647 w 78"/>
              <a:gd name="T3" fmla="*/ 2147483647 h 59"/>
              <a:gd name="T4" fmla="*/ 2147483647 w 78"/>
              <a:gd name="T5" fmla="*/ 2147483647 h 59"/>
              <a:gd name="T6" fmla="*/ 0 w 78"/>
              <a:gd name="T7" fmla="*/ 2147483647 h 59"/>
              <a:gd name="T8" fmla="*/ 0 w 78"/>
              <a:gd name="T9" fmla="*/ 2147483647 h 59"/>
              <a:gd name="T10" fmla="*/ 2147483647 w 78"/>
              <a:gd name="T11" fmla="*/ 2147483647 h 59"/>
              <a:gd name="T12" fmla="*/ 2147483647 w 78"/>
              <a:gd name="T13" fmla="*/ 2147483647 h 59"/>
              <a:gd name="T14" fmla="*/ 2147483647 w 78"/>
              <a:gd name="T15" fmla="*/ 2147483647 h 59"/>
              <a:gd name="T16" fmla="*/ 2147483647 w 78"/>
              <a:gd name="T17" fmla="*/ 2147483647 h 59"/>
              <a:gd name="T18" fmla="*/ 2147483647 w 78"/>
              <a:gd name="T19" fmla="*/ 2147483647 h 59"/>
              <a:gd name="T20" fmla="*/ 2147483647 w 78"/>
              <a:gd name="T21" fmla="*/ 2147483647 h 59"/>
              <a:gd name="T22" fmla="*/ 2147483647 w 78"/>
              <a:gd name="T23" fmla="*/ 2147483647 h 59"/>
              <a:gd name="T24" fmla="*/ 2147483647 w 78"/>
              <a:gd name="T25" fmla="*/ 2147483647 h 59"/>
              <a:gd name="T26" fmla="*/ 2147483647 w 78"/>
              <a:gd name="T27" fmla="*/ 2147483647 h 59"/>
              <a:gd name="T28" fmla="*/ 2147483647 w 78"/>
              <a:gd name="T29" fmla="*/ 2147483647 h 59"/>
              <a:gd name="T30" fmla="*/ 2147483647 w 78"/>
              <a:gd name="T31" fmla="*/ 2147483647 h 59"/>
              <a:gd name="T32" fmla="*/ 2147483647 w 78"/>
              <a:gd name="T33" fmla="*/ 2147483647 h 59"/>
              <a:gd name="T34" fmla="*/ 2147483647 w 78"/>
              <a:gd name="T35" fmla="*/ 2147483647 h 59"/>
              <a:gd name="T36" fmla="*/ 2147483647 w 78"/>
              <a:gd name="T37" fmla="*/ 2147483647 h 59"/>
              <a:gd name="T38" fmla="*/ 2147483647 w 78"/>
              <a:gd name="T39" fmla="*/ 2147483647 h 59"/>
              <a:gd name="T40" fmla="*/ 2147483647 w 78"/>
              <a:gd name="T41" fmla="*/ 2147483647 h 59"/>
              <a:gd name="T42" fmla="*/ 2147483647 w 78"/>
              <a:gd name="T43" fmla="*/ 2147483647 h 59"/>
              <a:gd name="T44" fmla="*/ 2147483647 w 78"/>
              <a:gd name="T45" fmla="*/ 2147483647 h 59"/>
              <a:gd name="T46" fmla="*/ 2147483647 w 78"/>
              <a:gd name="T47" fmla="*/ 2147483647 h 59"/>
              <a:gd name="T48" fmla="*/ 2147483647 w 78"/>
              <a:gd name="T49" fmla="*/ 2147483647 h 59"/>
              <a:gd name="T50" fmla="*/ 2147483647 w 78"/>
              <a:gd name="T51" fmla="*/ 2147483647 h 59"/>
              <a:gd name="T52" fmla="*/ 2147483647 w 78"/>
              <a:gd name="T53" fmla="*/ 2147483647 h 59"/>
              <a:gd name="T54" fmla="*/ 2147483647 w 78"/>
              <a:gd name="T55" fmla="*/ 2147483647 h 59"/>
              <a:gd name="T56" fmla="*/ 2147483647 w 78"/>
              <a:gd name="T57" fmla="*/ 2147483647 h 59"/>
              <a:gd name="T58" fmla="*/ 2147483647 w 78"/>
              <a:gd name="T59" fmla="*/ 2147483647 h 59"/>
              <a:gd name="T60" fmla="*/ 2147483647 w 78"/>
              <a:gd name="T61" fmla="*/ 2147483647 h 59"/>
              <a:gd name="T62" fmla="*/ 2147483647 w 78"/>
              <a:gd name="T63" fmla="*/ 2147483647 h 59"/>
              <a:gd name="T64" fmla="*/ 2147483647 w 78"/>
              <a:gd name="T65" fmla="*/ 2147483647 h 59"/>
              <a:gd name="T66" fmla="*/ 2147483647 w 78"/>
              <a:gd name="T67" fmla="*/ 2147483647 h 59"/>
              <a:gd name="T68" fmla="*/ 2147483647 w 78"/>
              <a:gd name="T69" fmla="*/ 2147483647 h 59"/>
              <a:gd name="T70" fmla="*/ 2147483647 w 78"/>
              <a:gd name="T71" fmla="*/ 0 h 5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8" h="59">
                <a:moveTo>
                  <a:pt x="13" y="0"/>
                </a:moveTo>
                <a:lnTo>
                  <a:pt x="10" y="3"/>
                </a:lnTo>
                <a:lnTo>
                  <a:pt x="8" y="6"/>
                </a:lnTo>
                <a:lnTo>
                  <a:pt x="6" y="9"/>
                </a:lnTo>
                <a:lnTo>
                  <a:pt x="5" y="14"/>
                </a:lnTo>
                <a:lnTo>
                  <a:pt x="2" y="19"/>
                </a:lnTo>
                <a:lnTo>
                  <a:pt x="1" y="23"/>
                </a:lnTo>
                <a:lnTo>
                  <a:pt x="0" y="28"/>
                </a:lnTo>
                <a:lnTo>
                  <a:pt x="0" y="32"/>
                </a:lnTo>
                <a:lnTo>
                  <a:pt x="0" y="37"/>
                </a:lnTo>
                <a:lnTo>
                  <a:pt x="1" y="40"/>
                </a:lnTo>
                <a:lnTo>
                  <a:pt x="2" y="44"/>
                </a:lnTo>
                <a:lnTo>
                  <a:pt x="4" y="47"/>
                </a:lnTo>
                <a:lnTo>
                  <a:pt x="6" y="49"/>
                </a:lnTo>
                <a:lnTo>
                  <a:pt x="7" y="51"/>
                </a:lnTo>
                <a:lnTo>
                  <a:pt x="9" y="53"/>
                </a:lnTo>
                <a:lnTo>
                  <a:pt x="12" y="54"/>
                </a:lnTo>
                <a:lnTo>
                  <a:pt x="14" y="55"/>
                </a:lnTo>
                <a:lnTo>
                  <a:pt x="17" y="56"/>
                </a:lnTo>
                <a:lnTo>
                  <a:pt x="21" y="57"/>
                </a:lnTo>
                <a:lnTo>
                  <a:pt x="24" y="57"/>
                </a:lnTo>
                <a:lnTo>
                  <a:pt x="30" y="59"/>
                </a:lnTo>
                <a:lnTo>
                  <a:pt x="34" y="59"/>
                </a:lnTo>
                <a:lnTo>
                  <a:pt x="39" y="59"/>
                </a:lnTo>
                <a:lnTo>
                  <a:pt x="44" y="59"/>
                </a:lnTo>
                <a:lnTo>
                  <a:pt x="49" y="57"/>
                </a:lnTo>
                <a:lnTo>
                  <a:pt x="54" y="59"/>
                </a:lnTo>
                <a:lnTo>
                  <a:pt x="56" y="59"/>
                </a:lnTo>
                <a:lnTo>
                  <a:pt x="60" y="59"/>
                </a:lnTo>
                <a:lnTo>
                  <a:pt x="61" y="59"/>
                </a:lnTo>
                <a:lnTo>
                  <a:pt x="62" y="57"/>
                </a:lnTo>
                <a:lnTo>
                  <a:pt x="64" y="57"/>
                </a:lnTo>
                <a:lnTo>
                  <a:pt x="64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2"/>
                </a:lnTo>
                <a:lnTo>
                  <a:pt x="69" y="52"/>
                </a:lnTo>
                <a:lnTo>
                  <a:pt x="69" y="51"/>
                </a:lnTo>
                <a:lnTo>
                  <a:pt x="69" y="49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3" y="46"/>
                </a:lnTo>
                <a:lnTo>
                  <a:pt x="74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8" y="32"/>
                </a:lnTo>
                <a:lnTo>
                  <a:pt x="78" y="29"/>
                </a:lnTo>
                <a:lnTo>
                  <a:pt x="77" y="25"/>
                </a:lnTo>
                <a:lnTo>
                  <a:pt x="76" y="23"/>
                </a:lnTo>
                <a:lnTo>
                  <a:pt x="74" y="20"/>
                </a:lnTo>
                <a:lnTo>
                  <a:pt x="74" y="19"/>
                </a:lnTo>
                <a:lnTo>
                  <a:pt x="73" y="19"/>
                </a:lnTo>
                <a:lnTo>
                  <a:pt x="72" y="19"/>
                </a:lnTo>
                <a:lnTo>
                  <a:pt x="71" y="19"/>
                </a:lnTo>
                <a:lnTo>
                  <a:pt x="70" y="17"/>
                </a:lnTo>
                <a:lnTo>
                  <a:pt x="69" y="17"/>
                </a:lnTo>
                <a:lnTo>
                  <a:pt x="68" y="16"/>
                </a:lnTo>
                <a:lnTo>
                  <a:pt x="66" y="15"/>
                </a:lnTo>
                <a:lnTo>
                  <a:pt x="63" y="12"/>
                </a:lnTo>
                <a:lnTo>
                  <a:pt x="58" y="9"/>
                </a:lnTo>
                <a:lnTo>
                  <a:pt x="55" y="7"/>
                </a:lnTo>
                <a:lnTo>
                  <a:pt x="50" y="6"/>
                </a:lnTo>
                <a:lnTo>
                  <a:pt x="45" y="4"/>
                </a:lnTo>
                <a:lnTo>
                  <a:pt x="39" y="3"/>
                </a:lnTo>
                <a:lnTo>
                  <a:pt x="32" y="1"/>
                </a:lnTo>
                <a:lnTo>
                  <a:pt x="26" y="0"/>
                </a:lnTo>
                <a:lnTo>
                  <a:pt x="20" y="0"/>
                </a:lnTo>
                <a:lnTo>
                  <a:pt x="13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7" name="Freeform 165"/>
          <p:cNvSpPr>
            <a:spLocks/>
          </p:cNvSpPr>
          <p:nvPr/>
        </p:nvSpPr>
        <p:spPr bwMode="auto">
          <a:xfrm>
            <a:off x="1665288" y="3303588"/>
            <a:ext cx="41275" cy="31750"/>
          </a:xfrm>
          <a:custGeom>
            <a:avLst/>
            <a:gdLst>
              <a:gd name="T0" fmla="*/ 2147483647 w 78"/>
              <a:gd name="T1" fmla="*/ 2147483647 h 59"/>
              <a:gd name="T2" fmla="*/ 2147483647 w 78"/>
              <a:gd name="T3" fmla="*/ 2147483647 h 59"/>
              <a:gd name="T4" fmla="*/ 2147483647 w 78"/>
              <a:gd name="T5" fmla="*/ 2147483647 h 59"/>
              <a:gd name="T6" fmla="*/ 2147483647 w 78"/>
              <a:gd name="T7" fmla="*/ 2147483647 h 59"/>
              <a:gd name="T8" fmla="*/ 2147483647 w 78"/>
              <a:gd name="T9" fmla="*/ 2147483647 h 59"/>
              <a:gd name="T10" fmla="*/ 2147483647 w 78"/>
              <a:gd name="T11" fmla="*/ 2147483647 h 59"/>
              <a:gd name="T12" fmla="*/ 0 w 78"/>
              <a:gd name="T13" fmla="*/ 2147483647 h 59"/>
              <a:gd name="T14" fmla="*/ 0 w 78"/>
              <a:gd name="T15" fmla="*/ 2147483647 h 59"/>
              <a:gd name="T16" fmla="*/ 2147483647 w 78"/>
              <a:gd name="T17" fmla="*/ 2147483647 h 59"/>
              <a:gd name="T18" fmla="*/ 2147483647 w 78"/>
              <a:gd name="T19" fmla="*/ 2147483647 h 59"/>
              <a:gd name="T20" fmla="*/ 2147483647 w 78"/>
              <a:gd name="T21" fmla="*/ 2147483647 h 59"/>
              <a:gd name="T22" fmla="*/ 2147483647 w 78"/>
              <a:gd name="T23" fmla="*/ 2147483647 h 59"/>
              <a:gd name="T24" fmla="*/ 2147483647 w 78"/>
              <a:gd name="T25" fmla="*/ 2147483647 h 59"/>
              <a:gd name="T26" fmla="*/ 2147483647 w 78"/>
              <a:gd name="T27" fmla="*/ 2147483647 h 59"/>
              <a:gd name="T28" fmla="*/ 2147483647 w 78"/>
              <a:gd name="T29" fmla="*/ 2147483647 h 59"/>
              <a:gd name="T30" fmla="*/ 2147483647 w 78"/>
              <a:gd name="T31" fmla="*/ 2147483647 h 59"/>
              <a:gd name="T32" fmla="*/ 2147483647 w 78"/>
              <a:gd name="T33" fmla="*/ 2147483647 h 59"/>
              <a:gd name="T34" fmla="*/ 2147483647 w 78"/>
              <a:gd name="T35" fmla="*/ 2147483647 h 59"/>
              <a:gd name="T36" fmla="*/ 2147483647 w 78"/>
              <a:gd name="T37" fmla="*/ 2147483647 h 59"/>
              <a:gd name="T38" fmla="*/ 2147483647 w 78"/>
              <a:gd name="T39" fmla="*/ 2147483647 h 59"/>
              <a:gd name="T40" fmla="*/ 2147483647 w 78"/>
              <a:gd name="T41" fmla="*/ 2147483647 h 59"/>
              <a:gd name="T42" fmla="*/ 2147483647 w 78"/>
              <a:gd name="T43" fmla="*/ 2147483647 h 59"/>
              <a:gd name="T44" fmla="*/ 2147483647 w 78"/>
              <a:gd name="T45" fmla="*/ 2147483647 h 59"/>
              <a:gd name="T46" fmla="*/ 2147483647 w 78"/>
              <a:gd name="T47" fmla="*/ 2147483647 h 59"/>
              <a:gd name="T48" fmla="*/ 2147483647 w 78"/>
              <a:gd name="T49" fmla="*/ 2147483647 h 59"/>
              <a:gd name="T50" fmla="*/ 2147483647 w 78"/>
              <a:gd name="T51" fmla="*/ 2147483647 h 59"/>
              <a:gd name="T52" fmla="*/ 2147483647 w 78"/>
              <a:gd name="T53" fmla="*/ 2147483647 h 59"/>
              <a:gd name="T54" fmla="*/ 2147483647 w 78"/>
              <a:gd name="T55" fmla="*/ 2147483647 h 59"/>
              <a:gd name="T56" fmla="*/ 2147483647 w 78"/>
              <a:gd name="T57" fmla="*/ 2147483647 h 59"/>
              <a:gd name="T58" fmla="*/ 2147483647 w 78"/>
              <a:gd name="T59" fmla="*/ 2147483647 h 59"/>
              <a:gd name="T60" fmla="*/ 2147483647 w 78"/>
              <a:gd name="T61" fmla="*/ 2147483647 h 59"/>
              <a:gd name="T62" fmla="*/ 2147483647 w 78"/>
              <a:gd name="T63" fmla="*/ 2147483647 h 59"/>
              <a:gd name="T64" fmla="*/ 2147483647 w 78"/>
              <a:gd name="T65" fmla="*/ 2147483647 h 59"/>
              <a:gd name="T66" fmla="*/ 2147483647 w 78"/>
              <a:gd name="T67" fmla="*/ 2147483647 h 59"/>
              <a:gd name="T68" fmla="*/ 2147483647 w 78"/>
              <a:gd name="T69" fmla="*/ 2147483647 h 59"/>
              <a:gd name="T70" fmla="*/ 2147483647 w 78"/>
              <a:gd name="T71" fmla="*/ 2147483647 h 59"/>
              <a:gd name="T72" fmla="*/ 2147483647 w 78"/>
              <a:gd name="T73" fmla="*/ 2147483647 h 59"/>
              <a:gd name="T74" fmla="*/ 2147483647 w 78"/>
              <a:gd name="T75" fmla="*/ 2147483647 h 59"/>
              <a:gd name="T76" fmla="*/ 2147483647 w 78"/>
              <a:gd name="T77" fmla="*/ 2147483647 h 59"/>
              <a:gd name="T78" fmla="*/ 2147483647 w 78"/>
              <a:gd name="T79" fmla="*/ 2147483647 h 59"/>
              <a:gd name="T80" fmla="*/ 2147483647 w 78"/>
              <a:gd name="T81" fmla="*/ 2147483647 h 59"/>
              <a:gd name="T82" fmla="*/ 2147483647 w 78"/>
              <a:gd name="T83" fmla="*/ 2147483647 h 59"/>
              <a:gd name="T84" fmla="*/ 2147483647 w 78"/>
              <a:gd name="T85" fmla="*/ 2147483647 h 59"/>
              <a:gd name="T86" fmla="*/ 2147483647 w 78"/>
              <a:gd name="T87" fmla="*/ 2147483647 h 59"/>
              <a:gd name="T88" fmla="*/ 2147483647 w 78"/>
              <a:gd name="T89" fmla="*/ 2147483647 h 59"/>
              <a:gd name="T90" fmla="*/ 2147483647 w 78"/>
              <a:gd name="T91" fmla="*/ 2147483647 h 59"/>
              <a:gd name="T92" fmla="*/ 2147483647 w 78"/>
              <a:gd name="T93" fmla="*/ 2147483647 h 59"/>
              <a:gd name="T94" fmla="*/ 2147483647 w 78"/>
              <a:gd name="T95" fmla="*/ 2147483647 h 59"/>
              <a:gd name="T96" fmla="*/ 2147483647 w 78"/>
              <a:gd name="T97" fmla="*/ 2147483647 h 59"/>
              <a:gd name="T98" fmla="*/ 2147483647 w 78"/>
              <a:gd name="T99" fmla="*/ 2147483647 h 59"/>
              <a:gd name="T100" fmla="*/ 2147483647 w 78"/>
              <a:gd name="T101" fmla="*/ 2147483647 h 59"/>
              <a:gd name="T102" fmla="*/ 2147483647 w 78"/>
              <a:gd name="T103" fmla="*/ 2147483647 h 59"/>
              <a:gd name="T104" fmla="*/ 2147483647 w 78"/>
              <a:gd name="T105" fmla="*/ 2147483647 h 59"/>
              <a:gd name="T106" fmla="*/ 2147483647 w 78"/>
              <a:gd name="T107" fmla="*/ 2147483647 h 59"/>
              <a:gd name="T108" fmla="*/ 2147483647 w 78"/>
              <a:gd name="T109" fmla="*/ 2147483647 h 59"/>
              <a:gd name="T110" fmla="*/ 2147483647 w 78"/>
              <a:gd name="T111" fmla="*/ 2147483647 h 59"/>
              <a:gd name="T112" fmla="*/ 2147483647 w 78"/>
              <a:gd name="T113" fmla="*/ 2147483647 h 59"/>
              <a:gd name="T114" fmla="*/ 2147483647 w 78"/>
              <a:gd name="T115" fmla="*/ 2147483647 h 59"/>
              <a:gd name="T116" fmla="*/ 2147483647 w 78"/>
              <a:gd name="T117" fmla="*/ 0 h 59"/>
              <a:gd name="T118" fmla="*/ 2147483647 w 78"/>
              <a:gd name="T119" fmla="*/ 0 h 5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8" h="59">
                <a:moveTo>
                  <a:pt x="12" y="1"/>
                </a:moveTo>
                <a:lnTo>
                  <a:pt x="9" y="5"/>
                </a:lnTo>
                <a:lnTo>
                  <a:pt x="6" y="9"/>
                </a:lnTo>
                <a:lnTo>
                  <a:pt x="4" y="15"/>
                </a:lnTo>
                <a:lnTo>
                  <a:pt x="2" y="20"/>
                </a:lnTo>
                <a:lnTo>
                  <a:pt x="1" y="25"/>
                </a:lnTo>
                <a:lnTo>
                  <a:pt x="0" y="30"/>
                </a:lnTo>
                <a:lnTo>
                  <a:pt x="0" y="36"/>
                </a:lnTo>
                <a:lnTo>
                  <a:pt x="1" y="40"/>
                </a:lnTo>
                <a:lnTo>
                  <a:pt x="2" y="45"/>
                </a:lnTo>
                <a:lnTo>
                  <a:pt x="5" y="48"/>
                </a:lnTo>
                <a:lnTo>
                  <a:pt x="8" y="52"/>
                </a:lnTo>
                <a:lnTo>
                  <a:pt x="12" y="54"/>
                </a:lnTo>
                <a:lnTo>
                  <a:pt x="17" y="56"/>
                </a:lnTo>
                <a:lnTo>
                  <a:pt x="22" y="57"/>
                </a:lnTo>
                <a:lnTo>
                  <a:pt x="28" y="57"/>
                </a:lnTo>
                <a:lnTo>
                  <a:pt x="34" y="59"/>
                </a:lnTo>
                <a:lnTo>
                  <a:pt x="41" y="59"/>
                </a:lnTo>
                <a:lnTo>
                  <a:pt x="49" y="57"/>
                </a:lnTo>
                <a:lnTo>
                  <a:pt x="53" y="57"/>
                </a:lnTo>
                <a:lnTo>
                  <a:pt x="55" y="59"/>
                </a:lnTo>
                <a:lnTo>
                  <a:pt x="58" y="59"/>
                </a:lnTo>
                <a:lnTo>
                  <a:pt x="62" y="57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6" y="53"/>
                </a:lnTo>
                <a:lnTo>
                  <a:pt x="66" y="52"/>
                </a:lnTo>
                <a:lnTo>
                  <a:pt x="68" y="52"/>
                </a:lnTo>
                <a:lnTo>
                  <a:pt x="69" y="52"/>
                </a:lnTo>
                <a:lnTo>
                  <a:pt x="69" y="51"/>
                </a:lnTo>
                <a:lnTo>
                  <a:pt x="69" y="49"/>
                </a:lnTo>
                <a:lnTo>
                  <a:pt x="70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4" y="45"/>
                </a:lnTo>
                <a:lnTo>
                  <a:pt x="74" y="44"/>
                </a:lnTo>
                <a:lnTo>
                  <a:pt x="76" y="41"/>
                </a:lnTo>
                <a:lnTo>
                  <a:pt x="77" y="39"/>
                </a:lnTo>
                <a:lnTo>
                  <a:pt x="77" y="36"/>
                </a:lnTo>
                <a:lnTo>
                  <a:pt x="78" y="32"/>
                </a:lnTo>
                <a:lnTo>
                  <a:pt x="78" y="29"/>
                </a:lnTo>
                <a:lnTo>
                  <a:pt x="77" y="27"/>
                </a:lnTo>
                <a:lnTo>
                  <a:pt x="77" y="23"/>
                </a:lnTo>
                <a:lnTo>
                  <a:pt x="76" y="22"/>
                </a:lnTo>
                <a:lnTo>
                  <a:pt x="74" y="20"/>
                </a:lnTo>
                <a:lnTo>
                  <a:pt x="73" y="19"/>
                </a:lnTo>
                <a:lnTo>
                  <a:pt x="71" y="19"/>
                </a:lnTo>
                <a:lnTo>
                  <a:pt x="70" y="17"/>
                </a:lnTo>
                <a:lnTo>
                  <a:pt x="66" y="15"/>
                </a:lnTo>
                <a:lnTo>
                  <a:pt x="62" y="12"/>
                </a:lnTo>
                <a:lnTo>
                  <a:pt x="58" y="9"/>
                </a:lnTo>
                <a:lnTo>
                  <a:pt x="54" y="7"/>
                </a:lnTo>
                <a:lnTo>
                  <a:pt x="49" y="5"/>
                </a:lnTo>
                <a:lnTo>
                  <a:pt x="44" y="3"/>
                </a:lnTo>
                <a:lnTo>
                  <a:pt x="38" y="1"/>
                </a:lnTo>
                <a:lnTo>
                  <a:pt x="32" y="1"/>
                </a:lnTo>
                <a:lnTo>
                  <a:pt x="26" y="0"/>
                </a:lnTo>
                <a:lnTo>
                  <a:pt x="21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8" name="Freeform 166"/>
          <p:cNvSpPr>
            <a:spLocks/>
          </p:cNvSpPr>
          <p:nvPr/>
        </p:nvSpPr>
        <p:spPr bwMode="auto">
          <a:xfrm>
            <a:off x="1747838" y="3306763"/>
            <a:ext cx="22225" cy="22225"/>
          </a:xfrm>
          <a:custGeom>
            <a:avLst/>
            <a:gdLst>
              <a:gd name="T0" fmla="*/ 2147483647 w 44"/>
              <a:gd name="T1" fmla="*/ 0 h 42"/>
              <a:gd name="T2" fmla="*/ 2147483647 w 44"/>
              <a:gd name="T3" fmla="*/ 2147483647 h 42"/>
              <a:gd name="T4" fmla="*/ 2147483647 w 44"/>
              <a:gd name="T5" fmla="*/ 2147483647 h 42"/>
              <a:gd name="T6" fmla="*/ 2147483647 w 44"/>
              <a:gd name="T7" fmla="*/ 2147483647 h 42"/>
              <a:gd name="T8" fmla="*/ 2147483647 w 44"/>
              <a:gd name="T9" fmla="*/ 2147483647 h 42"/>
              <a:gd name="T10" fmla="*/ 2147483647 w 44"/>
              <a:gd name="T11" fmla="*/ 2147483647 h 42"/>
              <a:gd name="T12" fmla="*/ 2147483647 w 44"/>
              <a:gd name="T13" fmla="*/ 2147483647 h 42"/>
              <a:gd name="T14" fmla="*/ 2147483647 w 44"/>
              <a:gd name="T15" fmla="*/ 2147483647 h 42"/>
              <a:gd name="T16" fmla="*/ 2147483647 w 44"/>
              <a:gd name="T17" fmla="*/ 2147483647 h 42"/>
              <a:gd name="T18" fmla="*/ 2147483647 w 44"/>
              <a:gd name="T19" fmla="*/ 2147483647 h 42"/>
              <a:gd name="T20" fmla="*/ 2147483647 w 44"/>
              <a:gd name="T21" fmla="*/ 2147483647 h 42"/>
              <a:gd name="T22" fmla="*/ 2147483647 w 44"/>
              <a:gd name="T23" fmla="*/ 2147483647 h 42"/>
              <a:gd name="T24" fmla="*/ 2147483647 w 44"/>
              <a:gd name="T25" fmla="*/ 2147483647 h 42"/>
              <a:gd name="T26" fmla="*/ 2147483647 w 44"/>
              <a:gd name="T27" fmla="*/ 2147483647 h 42"/>
              <a:gd name="T28" fmla="*/ 2147483647 w 44"/>
              <a:gd name="T29" fmla="*/ 2147483647 h 42"/>
              <a:gd name="T30" fmla="*/ 2147483647 w 44"/>
              <a:gd name="T31" fmla="*/ 2147483647 h 42"/>
              <a:gd name="T32" fmla="*/ 2147483647 w 44"/>
              <a:gd name="T33" fmla="*/ 2147483647 h 42"/>
              <a:gd name="T34" fmla="*/ 2147483647 w 44"/>
              <a:gd name="T35" fmla="*/ 2147483647 h 42"/>
              <a:gd name="T36" fmla="*/ 2147483647 w 44"/>
              <a:gd name="T37" fmla="*/ 2147483647 h 42"/>
              <a:gd name="T38" fmla="*/ 2147483647 w 44"/>
              <a:gd name="T39" fmla="*/ 2147483647 h 42"/>
              <a:gd name="T40" fmla="*/ 2147483647 w 44"/>
              <a:gd name="T41" fmla="*/ 2147483647 h 42"/>
              <a:gd name="T42" fmla="*/ 2147483647 w 44"/>
              <a:gd name="T43" fmla="*/ 2147483647 h 42"/>
              <a:gd name="T44" fmla="*/ 2147483647 w 44"/>
              <a:gd name="T45" fmla="*/ 2147483647 h 42"/>
              <a:gd name="T46" fmla="*/ 2147483647 w 44"/>
              <a:gd name="T47" fmla="*/ 2147483647 h 42"/>
              <a:gd name="T48" fmla="*/ 2147483647 w 44"/>
              <a:gd name="T49" fmla="*/ 2147483647 h 42"/>
              <a:gd name="T50" fmla="*/ 2147483647 w 44"/>
              <a:gd name="T51" fmla="*/ 2147483647 h 42"/>
              <a:gd name="T52" fmla="*/ 2147483647 w 44"/>
              <a:gd name="T53" fmla="*/ 2147483647 h 42"/>
              <a:gd name="T54" fmla="*/ 2147483647 w 44"/>
              <a:gd name="T55" fmla="*/ 2147483647 h 42"/>
              <a:gd name="T56" fmla="*/ 2147483647 w 44"/>
              <a:gd name="T57" fmla="*/ 2147483647 h 42"/>
              <a:gd name="T58" fmla="*/ 2147483647 w 44"/>
              <a:gd name="T59" fmla="*/ 2147483647 h 42"/>
              <a:gd name="T60" fmla="*/ 2147483647 w 44"/>
              <a:gd name="T61" fmla="*/ 2147483647 h 42"/>
              <a:gd name="T62" fmla="*/ 2147483647 w 44"/>
              <a:gd name="T63" fmla="*/ 2147483647 h 42"/>
              <a:gd name="T64" fmla="*/ 2147483647 w 44"/>
              <a:gd name="T65" fmla="*/ 2147483647 h 42"/>
              <a:gd name="T66" fmla="*/ 2147483647 w 44"/>
              <a:gd name="T67" fmla="*/ 2147483647 h 42"/>
              <a:gd name="T68" fmla="*/ 2147483647 w 44"/>
              <a:gd name="T69" fmla="*/ 2147483647 h 42"/>
              <a:gd name="T70" fmla="*/ 0 w 44"/>
              <a:gd name="T71" fmla="*/ 2147483647 h 42"/>
              <a:gd name="T72" fmla="*/ 0 w 44"/>
              <a:gd name="T73" fmla="*/ 2147483647 h 42"/>
              <a:gd name="T74" fmla="*/ 0 w 44"/>
              <a:gd name="T75" fmla="*/ 2147483647 h 42"/>
              <a:gd name="T76" fmla="*/ 0 w 44"/>
              <a:gd name="T77" fmla="*/ 2147483647 h 42"/>
              <a:gd name="T78" fmla="*/ 0 w 44"/>
              <a:gd name="T79" fmla="*/ 2147483647 h 42"/>
              <a:gd name="T80" fmla="*/ 2147483647 w 44"/>
              <a:gd name="T81" fmla="*/ 2147483647 h 42"/>
              <a:gd name="T82" fmla="*/ 2147483647 w 44"/>
              <a:gd name="T83" fmla="*/ 2147483647 h 42"/>
              <a:gd name="T84" fmla="*/ 2147483647 w 44"/>
              <a:gd name="T85" fmla="*/ 2147483647 h 42"/>
              <a:gd name="T86" fmla="*/ 2147483647 w 44"/>
              <a:gd name="T87" fmla="*/ 2147483647 h 42"/>
              <a:gd name="T88" fmla="*/ 2147483647 w 44"/>
              <a:gd name="T89" fmla="*/ 2147483647 h 42"/>
              <a:gd name="T90" fmla="*/ 2147483647 w 44"/>
              <a:gd name="T91" fmla="*/ 2147483647 h 42"/>
              <a:gd name="T92" fmla="*/ 2147483647 w 44"/>
              <a:gd name="T93" fmla="*/ 2147483647 h 42"/>
              <a:gd name="T94" fmla="*/ 2147483647 w 44"/>
              <a:gd name="T95" fmla="*/ 2147483647 h 42"/>
              <a:gd name="T96" fmla="*/ 2147483647 w 44"/>
              <a:gd name="T97" fmla="*/ 2147483647 h 42"/>
              <a:gd name="T98" fmla="*/ 2147483647 w 44"/>
              <a:gd name="T99" fmla="*/ 0 h 4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4" h="42">
                <a:moveTo>
                  <a:pt x="32" y="0"/>
                </a:moveTo>
                <a:lnTo>
                  <a:pt x="34" y="1"/>
                </a:lnTo>
                <a:lnTo>
                  <a:pt x="35" y="2"/>
                </a:lnTo>
                <a:lnTo>
                  <a:pt x="37" y="2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3" y="11"/>
                </a:lnTo>
                <a:lnTo>
                  <a:pt x="44" y="14"/>
                </a:lnTo>
                <a:lnTo>
                  <a:pt x="44" y="16"/>
                </a:lnTo>
                <a:lnTo>
                  <a:pt x="44" y="19"/>
                </a:lnTo>
                <a:lnTo>
                  <a:pt x="44" y="22"/>
                </a:lnTo>
                <a:lnTo>
                  <a:pt x="44" y="24"/>
                </a:lnTo>
                <a:lnTo>
                  <a:pt x="43" y="26"/>
                </a:lnTo>
                <a:lnTo>
                  <a:pt x="42" y="29"/>
                </a:lnTo>
                <a:lnTo>
                  <a:pt x="42" y="31"/>
                </a:lnTo>
                <a:lnTo>
                  <a:pt x="40" y="32"/>
                </a:lnTo>
                <a:lnTo>
                  <a:pt x="39" y="33"/>
                </a:lnTo>
                <a:lnTo>
                  <a:pt x="38" y="34"/>
                </a:lnTo>
                <a:lnTo>
                  <a:pt x="36" y="35"/>
                </a:lnTo>
                <a:lnTo>
                  <a:pt x="35" y="37"/>
                </a:lnTo>
                <a:lnTo>
                  <a:pt x="31" y="38"/>
                </a:lnTo>
                <a:lnTo>
                  <a:pt x="27" y="40"/>
                </a:lnTo>
                <a:lnTo>
                  <a:pt x="23" y="41"/>
                </a:lnTo>
                <a:lnTo>
                  <a:pt x="19" y="42"/>
                </a:lnTo>
                <a:lnTo>
                  <a:pt x="15" y="42"/>
                </a:lnTo>
                <a:lnTo>
                  <a:pt x="11" y="41"/>
                </a:lnTo>
                <a:lnTo>
                  <a:pt x="8" y="41"/>
                </a:lnTo>
                <a:lnTo>
                  <a:pt x="6" y="40"/>
                </a:lnTo>
                <a:lnTo>
                  <a:pt x="4" y="38"/>
                </a:lnTo>
                <a:lnTo>
                  <a:pt x="3" y="35"/>
                </a:lnTo>
                <a:lnTo>
                  <a:pt x="2" y="33"/>
                </a:lnTo>
                <a:lnTo>
                  <a:pt x="2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2" y="16"/>
                </a:lnTo>
                <a:lnTo>
                  <a:pt x="3" y="14"/>
                </a:lnTo>
                <a:lnTo>
                  <a:pt x="5" y="10"/>
                </a:lnTo>
                <a:lnTo>
                  <a:pt x="7" y="9"/>
                </a:lnTo>
                <a:lnTo>
                  <a:pt x="11" y="7"/>
                </a:lnTo>
                <a:lnTo>
                  <a:pt x="14" y="5"/>
                </a:lnTo>
                <a:lnTo>
                  <a:pt x="18" y="3"/>
                </a:lnTo>
                <a:lnTo>
                  <a:pt x="22" y="2"/>
                </a:lnTo>
                <a:lnTo>
                  <a:pt x="28" y="1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59" name="Freeform 167"/>
          <p:cNvSpPr>
            <a:spLocks/>
          </p:cNvSpPr>
          <p:nvPr/>
        </p:nvSpPr>
        <p:spPr bwMode="auto">
          <a:xfrm>
            <a:off x="1747838" y="3305175"/>
            <a:ext cx="23812" cy="23813"/>
          </a:xfrm>
          <a:custGeom>
            <a:avLst/>
            <a:gdLst>
              <a:gd name="T0" fmla="*/ 2147483647 w 45"/>
              <a:gd name="T1" fmla="*/ 0 h 45"/>
              <a:gd name="T2" fmla="*/ 2147483647 w 45"/>
              <a:gd name="T3" fmla="*/ 2147483647 h 45"/>
              <a:gd name="T4" fmla="*/ 2147483647 w 45"/>
              <a:gd name="T5" fmla="*/ 2147483647 h 45"/>
              <a:gd name="T6" fmla="*/ 2147483647 w 45"/>
              <a:gd name="T7" fmla="*/ 2147483647 h 45"/>
              <a:gd name="T8" fmla="*/ 2147483647 w 45"/>
              <a:gd name="T9" fmla="*/ 2147483647 h 45"/>
              <a:gd name="T10" fmla="*/ 2147483647 w 45"/>
              <a:gd name="T11" fmla="*/ 2147483647 h 45"/>
              <a:gd name="T12" fmla="*/ 2147483647 w 45"/>
              <a:gd name="T13" fmla="*/ 2147483647 h 45"/>
              <a:gd name="T14" fmla="*/ 2147483647 w 45"/>
              <a:gd name="T15" fmla="*/ 2147483647 h 45"/>
              <a:gd name="T16" fmla="*/ 2147483647 w 45"/>
              <a:gd name="T17" fmla="*/ 2147483647 h 45"/>
              <a:gd name="T18" fmla="*/ 2147483647 w 45"/>
              <a:gd name="T19" fmla="*/ 2147483647 h 45"/>
              <a:gd name="T20" fmla="*/ 2147483647 w 45"/>
              <a:gd name="T21" fmla="*/ 2147483647 h 45"/>
              <a:gd name="T22" fmla="*/ 2147483647 w 45"/>
              <a:gd name="T23" fmla="*/ 2147483647 h 45"/>
              <a:gd name="T24" fmla="*/ 2147483647 w 45"/>
              <a:gd name="T25" fmla="*/ 2147483647 h 45"/>
              <a:gd name="T26" fmla="*/ 2147483647 w 45"/>
              <a:gd name="T27" fmla="*/ 2147483647 h 45"/>
              <a:gd name="T28" fmla="*/ 2147483647 w 45"/>
              <a:gd name="T29" fmla="*/ 2147483647 h 45"/>
              <a:gd name="T30" fmla="*/ 2147483647 w 45"/>
              <a:gd name="T31" fmla="*/ 2147483647 h 45"/>
              <a:gd name="T32" fmla="*/ 2147483647 w 45"/>
              <a:gd name="T33" fmla="*/ 2147483647 h 45"/>
              <a:gd name="T34" fmla="*/ 2147483647 w 45"/>
              <a:gd name="T35" fmla="*/ 2147483647 h 45"/>
              <a:gd name="T36" fmla="*/ 2147483647 w 45"/>
              <a:gd name="T37" fmla="*/ 2147483647 h 45"/>
              <a:gd name="T38" fmla="*/ 2147483647 w 45"/>
              <a:gd name="T39" fmla="*/ 2147483647 h 45"/>
              <a:gd name="T40" fmla="*/ 2147483647 w 45"/>
              <a:gd name="T41" fmla="*/ 2147483647 h 45"/>
              <a:gd name="T42" fmla="*/ 2147483647 w 45"/>
              <a:gd name="T43" fmla="*/ 2147483647 h 45"/>
              <a:gd name="T44" fmla="*/ 2147483647 w 45"/>
              <a:gd name="T45" fmla="*/ 2147483647 h 45"/>
              <a:gd name="T46" fmla="*/ 2147483647 w 45"/>
              <a:gd name="T47" fmla="*/ 2147483647 h 45"/>
              <a:gd name="T48" fmla="*/ 2147483647 w 45"/>
              <a:gd name="T49" fmla="*/ 2147483647 h 45"/>
              <a:gd name="T50" fmla="*/ 0 w 45"/>
              <a:gd name="T51" fmla="*/ 2147483647 h 45"/>
              <a:gd name="T52" fmla="*/ 0 w 45"/>
              <a:gd name="T53" fmla="*/ 2147483647 h 45"/>
              <a:gd name="T54" fmla="*/ 0 w 45"/>
              <a:gd name="T55" fmla="*/ 2147483647 h 45"/>
              <a:gd name="T56" fmla="*/ 2147483647 w 45"/>
              <a:gd name="T57" fmla="*/ 2147483647 h 45"/>
              <a:gd name="T58" fmla="*/ 2147483647 w 45"/>
              <a:gd name="T59" fmla="*/ 2147483647 h 45"/>
              <a:gd name="T60" fmla="*/ 2147483647 w 45"/>
              <a:gd name="T61" fmla="*/ 2147483647 h 45"/>
              <a:gd name="T62" fmla="*/ 2147483647 w 45"/>
              <a:gd name="T63" fmla="*/ 2147483647 h 45"/>
              <a:gd name="T64" fmla="*/ 2147483647 w 45"/>
              <a:gd name="T65" fmla="*/ 2147483647 h 45"/>
              <a:gd name="T66" fmla="*/ 2147483647 w 45"/>
              <a:gd name="T67" fmla="*/ 2147483647 h 45"/>
              <a:gd name="T68" fmla="*/ 2147483647 w 45"/>
              <a:gd name="T69" fmla="*/ 2147483647 h 45"/>
              <a:gd name="T70" fmla="*/ 2147483647 w 45"/>
              <a:gd name="T71" fmla="*/ 2147483647 h 45"/>
              <a:gd name="T72" fmla="*/ 2147483647 w 45"/>
              <a:gd name="T73" fmla="*/ 2147483647 h 4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5" h="45">
                <a:moveTo>
                  <a:pt x="28" y="0"/>
                </a:move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5" y="4"/>
                </a:lnTo>
                <a:lnTo>
                  <a:pt x="37" y="6"/>
                </a:lnTo>
                <a:lnTo>
                  <a:pt x="39" y="8"/>
                </a:lnTo>
                <a:lnTo>
                  <a:pt x="42" y="10"/>
                </a:lnTo>
                <a:lnTo>
                  <a:pt x="43" y="13"/>
                </a:lnTo>
                <a:lnTo>
                  <a:pt x="44" y="17"/>
                </a:lnTo>
                <a:lnTo>
                  <a:pt x="44" y="21"/>
                </a:lnTo>
                <a:lnTo>
                  <a:pt x="44" y="25"/>
                </a:lnTo>
                <a:lnTo>
                  <a:pt x="43" y="29"/>
                </a:lnTo>
                <a:lnTo>
                  <a:pt x="42" y="33"/>
                </a:lnTo>
                <a:lnTo>
                  <a:pt x="39" y="36"/>
                </a:lnTo>
                <a:lnTo>
                  <a:pt x="36" y="38"/>
                </a:lnTo>
                <a:lnTo>
                  <a:pt x="31" y="41"/>
                </a:lnTo>
                <a:lnTo>
                  <a:pt x="28" y="43"/>
                </a:lnTo>
                <a:lnTo>
                  <a:pt x="23" y="44"/>
                </a:lnTo>
                <a:lnTo>
                  <a:pt x="19" y="44"/>
                </a:lnTo>
                <a:lnTo>
                  <a:pt x="15" y="45"/>
                </a:lnTo>
                <a:lnTo>
                  <a:pt x="12" y="45"/>
                </a:lnTo>
                <a:lnTo>
                  <a:pt x="8" y="44"/>
                </a:lnTo>
                <a:lnTo>
                  <a:pt x="5" y="42"/>
                </a:lnTo>
                <a:lnTo>
                  <a:pt x="3" y="38"/>
                </a:lnTo>
                <a:lnTo>
                  <a:pt x="0" y="34"/>
                </a:lnTo>
                <a:lnTo>
                  <a:pt x="0" y="28"/>
                </a:lnTo>
                <a:lnTo>
                  <a:pt x="0" y="24"/>
                </a:lnTo>
                <a:lnTo>
                  <a:pt x="2" y="20"/>
                </a:lnTo>
                <a:lnTo>
                  <a:pt x="4" y="17"/>
                </a:lnTo>
                <a:lnTo>
                  <a:pt x="6" y="13"/>
                </a:lnTo>
                <a:lnTo>
                  <a:pt x="10" y="10"/>
                </a:lnTo>
                <a:lnTo>
                  <a:pt x="14" y="8"/>
                </a:lnTo>
                <a:lnTo>
                  <a:pt x="20" y="6"/>
                </a:lnTo>
                <a:lnTo>
                  <a:pt x="26" y="4"/>
                </a:lnTo>
                <a:lnTo>
                  <a:pt x="36" y="3"/>
                </a:lnTo>
                <a:lnTo>
                  <a:pt x="45" y="1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0" name="Freeform 168"/>
          <p:cNvSpPr>
            <a:spLocks/>
          </p:cNvSpPr>
          <p:nvPr/>
        </p:nvSpPr>
        <p:spPr bwMode="auto">
          <a:xfrm>
            <a:off x="1712913" y="3309938"/>
            <a:ext cx="28575" cy="23812"/>
          </a:xfrm>
          <a:custGeom>
            <a:avLst/>
            <a:gdLst>
              <a:gd name="T0" fmla="*/ 2147483647 w 55"/>
              <a:gd name="T1" fmla="*/ 2147483647 h 44"/>
              <a:gd name="T2" fmla="*/ 2147483647 w 55"/>
              <a:gd name="T3" fmla="*/ 2147483647 h 44"/>
              <a:gd name="T4" fmla="*/ 0 w 55"/>
              <a:gd name="T5" fmla="*/ 2147483647 h 44"/>
              <a:gd name="T6" fmla="*/ 0 w 55"/>
              <a:gd name="T7" fmla="*/ 2147483647 h 44"/>
              <a:gd name="T8" fmla="*/ 0 w 55"/>
              <a:gd name="T9" fmla="*/ 2147483647 h 44"/>
              <a:gd name="T10" fmla="*/ 2147483647 w 55"/>
              <a:gd name="T11" fmla="*/ 2147483647 h 44"/>
              <a:gd name="T12" fmla="*/ 2147483647 w 55"/>
              <a:gd name="T13" fmla="*/ 2147483647 h 44"/>
              <a:gd name="T14" fmla="*/ 2147483647 w 55"/>
              <a:gd name="T15" fmla="*/ 2147483647 h 44"/>
              <a:gd name="T16" fmla="*/ 2147483647 w 55"/>
              <a:gd name="T17" fmla="*/ 2147483647 h 44"/>
              <a:gd name="T18" fmla="*/ 2147483647 w 55"/>
              <a:gd name="T19" fmla="*/ 2147483647 h 44"/>
              <a:gd name="T20" fmla="*/ 2147483647 w 55"/>
              <a:gd name="T21" fmla="*/ 2147483647 h 44"/>
              <a:gd name="T22" fmla="*/ 2147483647 w 55"/>
              <a:gd name="T23" fmla="*/ 2147483647 h 44"/>
              <a:gd name="T24" fmla="*/ 2147483647 w 55"/>
              <a:gd name="T25" fmla="*/ 2147483647 h 44"/>
              <a:gd name="T26" fmla="*/ 2147483647 w 55"/>
              <a:gd name="T27" fmla="*/ 2147483647 h 44"/>
              <a:gd name="T28" fmla="*/ 2147483647 w 55"/>
              <a:gd name="T29" fmla="*/ 2147483647 h 44"/>
              <a:gd name="T30" fmla="*/ 2147483647 w 55"/>
              <a:gd name="T31" fmla="*/ 2147483647 h 44"/>
              <a:gd name="T32" fmla="*/ 2147483647 w 55"/>
              <a:gd name="T33" fmla="*/ 2147483647 h 44"/>
              <a:gd name="T34" fmla="*/ 2147483647 w 55"/>
              <a:gd name="T35" fmla="*/ 2147483647 h 44"/>
              <a:gd name="T36" fmla="*/ 2147483647 w 55"/>
              <a:gd name="T37" fmla="*/ 2147483647 h 44"/>
              <a:gd name="T38" fmla="*/ 2147483647 w 55"/>
              <a:gd name="T39" fmla="*/ 2147483647 h 44"/>
              <a:gd name="T40" fmla="*/ 2147483647 w 55"/>
              <a:gd name="T41" fmla="*/ 2147483647 h 44"/>
              <a:gd name="T42" fmla="*/ 2147483647 w 55"/>
              <a:gd name="T43" fmla="*/ 2147483647 h 44"/>
              <a:gd name="T44" fmla="*/ 2147483647 w 55"/>
              <a:gd name="T45" fmla="*/ 2147483647 h 44"/>
              <a:gd name="T46" fmla="*/ 2147483647 w 55"/>
              <a:gd name="T47" fmla="*/ 2147483647 h 44"/>
              <a:gd name="T48" fmla="*/ 2147483647 w 55"/>
              <a:gd name="T49" fmla="*/ 2147483647 h 44"/>
              <a:gd name="T50" fmla="*/ 2147483647 w 55"/>
              <a:gd name="T51" fmla="*/ 2147483647 h 44"/>
              <a:gd name="T52" fmla="*/ 2147483647 w 55"/>
              <a:gd name="T53" fmla="*/ 2147483647 h 44"/>
              <a:gd name="T54" fmla="*/ 2147483647 w 55"/>
              <a:gd name="T55" fmla="*/ 2147483647 h 44"/>
              <a:gd name="T56" fmla="*/ 2147483647 w 55"/>
              <a:gd name="T57" fmla="*/ 2147483647 h 44"/>
              <a:gd name="T58" fmla="*/ 2147483647 w 55"/>
              <a:gd name="T59" fmla="*/ 2147483647 h 44"/>
              <a:gd name="T60" fmla="*/ 2147483647 w 55"/>
              <a:gd name="T61" fmla="*/ 0 h 44"/>
              <a:gd name="T62" fmla="*/ 2147483647 w 55"/>
              <a:gd name="T63" fmla="*/ 0 h 44"/>
              <a:gd name="T64" fmla="*/ 2147483647 w 55"/>
              <a:gd name="T65" fmla="*/ 0 h 44"/>
              <a:gd name="T66" fmla="*/ 2147483647 w 55"/>
              <a:gd name="T67" fmla="*/ 0 h 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44">
                <a:moveTo>
                  <a:pt x="1" y="0"/>
                </a:move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19"/>
                </a:lnTo>
                <a:lnTo>
                  <a:pt x="0" y="23"/>
                </a:lnTo>
                <a:lnTo>
                  <a:pt x="1" y="25"/>
                </a:lnTo>
                <a:lnTo>
                  <a:pt x="2" y="27"/>
                </a:lnTo>
                <a:lnTo>
                  <a:pt x="2" y="30"/>
                </a:lnTo>
                <a:lnTo>
                  <a:pt x="4" y="30"/>
                </a:lnTo>
                <a:lnTo>
                  <a:pt x="4" y="31"/>
                </a:lnTo>
                <a:lnTo>
                  <a:pt x="5" y="31"/>
                </a:lnTo>
                <a:lnTo>
                  <a:pt x="5" y="32"/>
                </a:lnTo>
                <a:lnTo>
                  <a:pt x="6" y="32"/>
                </a:lnTo>
                <a:lnTo>
                  <a:pt x="7" y="34"/>
                </a:lnTo>
                <a:lnTo>
                  <a:pt x="9" y="35"/>
                </a:lnTo>
                <a:lnTo>
                  <a:pt x="12" y="38"/>
                </a:lnTo>
                <a:lnTo>
                  <a:pt x="14" y="40"/>
                </a:lnTo>
                <a:lnTo>
                  <a:pt x="16" y="41"/>
                </a:lnTo>
                <a:lnTo>
                  <a:pt x="20" y="42"/>
                </a:lnTo>
                <a:lnTo>
                  <a:pt x="22" y="43"/>
                </a:lnTo>
                <a:lnTo>
                  <a:pt x="24" y="43"/>
                </a:lnTo>
                <a:lnTo>
                  <a:pt x="25" y="44"/>
                </a:lnTo>
                <a:lnTo>
                  <a:pt x="29" y="44"/>
                </a:lnTo>
                <a:lnTo>
                  <a:pt x="32" y="44"/>
                </a:lnTo>
                <a:lnTo>
                  <a:pt x="36" y="44"/>
                </a:lnTo>
                <a:lnTo>
                  <a:pt x="39" y="44"/>
                </a:lnTo>
                <a:lnTo>
                  <a:pt x="40" y="44"/>
                </a:lnTo>
                <a:lnTo>
                  <a:pt x="42" y="44"/>
                </a:lnTo>
                <a:lnTo>
                  <a:pt x="44" y="44"/>
                </a:lnTo>
                <a:lnTo>
                  <a:pt x="45" y="44"/>
                </a:lnTo>
                <a:lnTo>
                  <a:pt x="46" y="43"/>
                </a:lnTo>
                <a:lnTo>
                  <a:pt x="47" y="43"/>
                </a:lnTo>
                <a:lnTo>
                  <a:pt x="48" y="42"/>
                </a:lnTo>
                <a:lnTo>
                  <a:pt x="49" y="41"/>
                </a:lnTo>
                <a:lnTo>
                  <a:pt x="50" y="40"/>
                </a:lnTo>
                <a:lnTo>
                  <a:pt x="52" y="38"/>
                </a:lnTo>
                <a:lnTo>
                  <a:pt x="53" y="36"/>
                </a:lnTo>
                <a:lnTo>
                  <a:pt x="54" y="35"/>
                </a:lnTo>
                <a:lnTo>
                  <a:pt x="55" y="32"/>
                </a:lnTo>
                <a:lnTo>
                  <a:pt x="55" y="28"/>
                </a:lnTo>
                <a:lnTo>
                  <a:pt x="55" y="25"/>
                </a:lnTo>
                <a:lnTo>
                  <a:pt x="54" y="23"/>
                </a:lnTo>
                <a:lnTo>
                  <a:pt x="53" y="19"/>
                </a:lnTo>
                <a:lnTo>
                  <a:pt x="52" y="17"/>
                </a:lnTo>
                <a:lnTo>
                  <a:pt x="49" y="15"/>
                </a:lnTo>
                <a:lnTo>
                  <a:pt x="47" y="12"/>
                </a:lnTo>
                <a:lnTo>
                  <a:pt x="41" y="9"/>
                </a:lnTo>
                <a:lnTo>
                  <a:pt x="37" y="6"/>
                </a:lnTo>
                <a:lnTo>
                  <a:pt x="36" y="6"/>
                </a:lnTo>
                <a:lnTo>
                  <a:pt x="34" y="4"/>
                </a:lnTo>
                <a:lnTo>
                  <a:pt x="33" y="3"/>
                </a:lnTo>
                <a:lnTo>
                  <a:pt x="32" y="3"/>
                </a:lnTo>
                <a:lnTo>
                  <a:pt x="30" y="2"/>
                </a:lnTo>
                <a:lnTo>
                  <a:pt x="28" y="1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1" name="Freeform 169"/>
          <p:cNvSpPr>
            <a:spLocks/>
          </p:cNvSpPr>
          <p:nvPr/>
        </p:nvSpPr>
        <p:spPr bwMode="auto">
          <a:xfrm>
            <a:off x="1712913" y="3308350"/>
            <a:ext cx="28575" cy="25400"/>
          </a:xfrm>
          <a:custGeom>
            <a:avLst/>
            <a:gdLst>
              <a:gd name="T0" fmla="*/ 2147483647 w 55"/>
              <a:gd name="T1" fmla="*/ 0 h 48"/>
              <a:gd name="T2" fmla="*/ 2147483647 w 55"/>
              <a:gd name="T3" fmla="*/ 2147483647 h 48"/>
              <a:gd name="T4" fmla="*/ 2147483647 w 55"/>
              <a:gd name="T5" fmla="*/ 2147483647 h 48"/>
              <a:gd name="T6" fmla="*/ 2147483647 w 55"/>
              <a:gd name="T7" fmla="*/ 2147483647 h 48"/>
              <a:gd name="T8" fmla="*/ 0 w 55"/>
              <a:gd name="T9" fmla="*/ 2147483647 h 48"/>
              <a:gd name="T10" fmla="*/ 0 w 55"/>
              <a:gd name="T11" fmla="*/ 2147483647 h 48"/>
              <a:gd name="T12" fmla="*/ 0 w 55"/>
              <a:gd name="T13" fmla="*/ 2147483647 h 48"/>
              <a:gd name="T14" fmla="*/ 0 w 55"/>
              <a:gd name="T15" fmla="*/ 2147483647 h 48"/>
              <a:gd name="T16" fmla="*/ 2147483647 w 55"/>
              <a:gd name="T17" fmla="*/ 2147483647 h 48"/>
              <a:gd name="T18" fmla="*/ 2147483647 w 55"/>
              <a:gd name="T19" fmla="*/ 2147483647 h 48"/>
              <a:gd name="T20" fmla="*/ 2147483647 w 55"/>
              <a:gd name="T21" fmla="*/ 2147483647 h 48"/>
              <a:gd name="T22" fmla="*/ 2147483647 w 55"/>
              <a:gd name="T23" fmla="*/ 2147483647 h 48"/>
              <a:gd name="T24" fmla="*/ 2147483647 w 55"/>
              <a:gd name="T25" fmla="*/ 2147483647 h 48"/>
              <a:gd name="T26" fmla="*/ 2147483647 w 55"/>
              <a:gd name="T27" fmla="*/ 2147483647 h 48"/>
              <a:gd name="T28" fmla="*/ 2147483647 w 55"/>
              <a:gd name="T29" fmla="*/ 2147483647 h 48"/>
              <a:gd name="T30" fmla="*/ 2147483647 w 55"/>
              <a:gd name="T31" fmla="*/ 2147483647 h 48"/>
              <a:gd name="T32" fmla="*/ 2147483647 w 55"/>
              <a:gd name="T33" fmla="*/ 2147483647 h 48"/>
              <a:gd name="T34" fmla="*/ 2147483647 w 55"/>
              <a:gd name="T35" fmla="*/ 2147483647 h 48"/>
              <a:gd name="T36" fmla="*/ 2147483647 w 55"/>
              <a:gd name="T37" fmla="*/ 2147483647 h 48"/>
              <a:gd name="T38" fmla="*/ 2147483647 w 55"/>
              <a:gd name="T39" fmla="*/ 2147483647 h 48"/>
              <a:gd name="T40" fmla="*/ 2147483647 w 55"/>
              <a:gd name="T41" fmla="*/ 2147483647 h 48"/>
              <a:gd name="T42" fmla="*/ 2147483647 w 55"/>
              <a:gd name="T43" fmla="*/ 2147483647 h 48"/>
              <a:gd name="T44" fmla="*/ 2147483647 w 55"/>
              <a:gd name="T45" fmla="*/ 2147483647 h 48"/>
              <a:gd name="T46" fmla="*/ 2147483647 w 55"/>
              <a:gd name="T47" fmla="*/ 2147483647 h 48"/>
              <a:gd name="T48" fmla="*/ 2147483647 w 55"/>
              <a:gd name="T49" fmla="*/ 2147483647 h 48"/>
              <a:gd name="T50" fmla="*/ 2147483647 w 55"/>
              <a:gd name="T51" fmla="*/ 2147483647 h 48"/>
              <a:gd name="T52" fmla="*/ 2147483647 w 55"/>
              <a:gd name="T53" fmla="*/ 2147483647 h 48"/>
              <a:gd name="T54" fmla="*/ 2147483647 w 55"/>
              <a:gd name="T55" fmla="*/ 2147483647 h 48"/>
              <a:gd name="T56" fmla="*/ 2147483647 w 55"/>
              <a:gd name="T57" fmla="*/ 2147483647 h 48"/>
              <a:gd name="T58" fmla="*/ 2147483647 w 55"/>
              <a:gd name="T59" fmla="*/ 2147483647 h 48"/>
              <a:gd name="T60" fmla="*/ 2147483647 w 55"/>
              <a:gd name="T61" fmla="*/ 2147483647 h 48"/>
              <a:gd name="T62" fmla="*/ 2147483647 w 55"/>
              <a:gd name="T63" fmla="*/ 2147483647 h 48"/>
              <a:gd name="T64" fmla="*/ 2147483647 w 55"/>
              <a:gd name="T65" fmla="*/ 2147483647 h 48"/>
              <a:gd name="T66" fmla="*/ 2147483647 w 55"/>
              <a:gd name="T67" fmla="*/ 2147483647 h 48"/>
              <a:gd name="T68" fmla="*/ 2147483647 w 55"/>
              <a:gd name="T69" fmla="*/ 2147483647 h 48"/>
              <a:gd name="T70" fmla="*/ 2147483647 w 55"/>
              <a:gd name="T71" fmla="*/ 2147483647 h 48"/>
              <a:gd name="T72" fmla="*/ 2147483647 w 55"/>
              <a:gd name="T73" fmla="*/ 2147483647 h 48"/>
              <a:gd name="T74" fmla="*/ 2147483647 w 55"/>
              <a:gd name="T75" fmla="*/ 2147483647 h 48"/>
              <a:gd name="T76" fmla="*/ 2147483647 w 55"/>
              <a:gd name="T77" fmla="*/ 2147483647 h 48"/>
              <a:gd name="T78" fmla="*/ 2147483647 w 55"/>
              <a:gd name="T79" fmla="*/ 2147483647 h 48"/>
              <a:gd name="T80" fmla="*/ 2147483647 w 55"/>
              <a:gd name="T81" fmla="*/ 2147483647 h 48"/>
              <a:gd name="T82" fmla="*/ 2147483647 w 55"/>
              <a:gd name="T83" fmla="*/ 2147483647 h 48"/>
              <a:gd name="T84" fmla="*/ 2147483647 w 55"/>
              <a:gd name="T85" fmla="*/ 2147483647 h 48"/>
              <a:gd name="T86" fmla="*/ 2147483647 w 55"/>
              <a:gd name="T87" fmla="*/ 2147483647 h 48"/>
              <a:gd name="T88" fmla="*/ 0 w 55"/>
              <a:gd name="T89" fmla="*/ 2147483647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48">
                <a:moveTo>
                  <a:pt x="2" y="0"/>
                </a:moveTo>
                <a:lnTo>
                  <a:pt x="2" y="2"/>
                </a:lnTo>
                <a:lnTo>
                  <a:pt x="2" y="4"/>
                </a:lnTo>
                <a:lnTo>
                  <a:pt x="1" y="7"/>
                </a:lnTo>
                <a:lnTo>
                  <a:pt x="0" y="11"/>
                </a:lnTo>
                <a:lnTo>
                  <a:pt x="0" y="14"/>
                </a:lnTo>
                <a:lnTo>
                  <a:pt x="0" y="19"/>
                </a:lnTo>
                <a:lnTo>
                  <a:pt x="0" y="23"/>
                </a:lnTo>
                <a:lnTo>
                  <a:pt x="1" y="28"/>
                </a:lnTo>
                <a:lnTo>
                  <a:pt x="1" y="30"/>
                </a:lnTo>
                <a:lnTo>
                  <a:pt x="2" y="34"/>
                </a:lnTo>
                <a:lnTo>
                  <a:pt x="4" y="35"/>
                </a:lnTo>
                <a:lnTo>
                  <a:pt x="6" y="37"/>
                </a:lnTo>
                <a:lnTo>
                  <a:pt x="9" y="39"/>
                </a:lnTo>
                <a:lnTo>
                  <a:pt x="13" y="43"/>
                </a:lnTo>
                <a:lnTo>
                  <a:pt x="16" y="45"/>
                </a:lnTo>
                <a:lnTo>
                  <a:pt x="21" y="46"/>
                </a:lnTo>
                <a:lnTo>
                  <a:pt x="24" y="47"/>
                </a:lnTo>
                <a:lnTo>
                  <a:pt x="28" y="48"/>
                </a:lnTo>
                <a:lnTo>
                  <a:pt x="31" y="48"/>
                </a:lnTo>
                <a:lnTo>
                  <a:pt x="36" y="48"/>
                </a:lnTo>
                <a:lnTo>
                  <a:pt x="38" y="48"/>
                </a:lnTo>
                <a:lnTo>
                  <a:pt x="41" y="48"/>
                </a:lnTo>
                <a:lnTo>
                  <a:pt x="45" y="48"/>
                </a:lnTo>
                <a:lnTo>
                  <a:pt x="47" y="47"/>
                </a:lnTo>
                <a:lnTo>
                  <a:pt x="50" y="44"/>
                </a:lnTo>
                <a:lnTo>
                  <a:pt x="53" y="39"/>
                </a:lnTo>
                <a:lnTo>
                  <a:pt x="55" y="36"/>
                </a:lnTo>
                <a:lnTo>
                  <a:pt x="55" y="31"/>
                </a:lnTo>
                <a:lnTo>
                  <a:pt x="55" y="28"/>
                </a:lnTo>
                <a:lnTo>
                  <a:pt x="54" y="24"/>
                </a:lnTo>
                <a:lnTo>
                  <a:pt x="52" y="21"/>
                </a:lnTo>
                <a:lnTo>
                  <a:pt x="48" y="19"/>
                </a:lnTo>
                <a:lnTo>
                  <a:pt x="45" y="15"/>
                </a:lnTo>
                <a:lnTo>
                  <a:pt x="41" y="13"/>
                </a:lnTo>
                <a:lnTo>
                  <a:pt x="37" y="11"/>
                </a:lnTo>
                <a:lnTo>
                  <a:pt x="33" y="7"/>
                </a:lnTo>
                <a:lnTo>
                  <a:pt x="30" y="6"/>
                </a:lnTo>
                <a:lnTo>
                  <a:pt x="26" y="5"/>
                </a:lnTo>
                <a:lnTo>
                  <a:pt x="22" y="5"/>
                </a:lnTo>
                <a:lnTo>
                  <a:pt x="17" y="4"/>
                </a:lnTo>
                <a:lnTo>
                  <a:pt x="12" y="4"/>
                </a:lnTo>
                <a:lnTo>
                  <a:pt x="6" y="4"/>
                </a:lnTo>
                <a:lnTo>
                  <a:pt x="4" y="4"/>
                </a:lnTo>
                <a:lnTo>
                  <a:pt x="0" y="4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2" name="Line 170"/>
          <p:cNvSpPr>
            <a:spLocks noChangeShapeType="1"/>
          </p:cNvSpPr>
          <p:nvPr/>
        </p:nvSpPr>
        <p:spPr bwMode="auto">
          <a:xfrm>
            <a:off x="1801813" y="330200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3" name="Line 171"/>
          <p:cNvSpPr>
            <a:spLocks noChangeShapeType="1"/>
          </p:cNvSpPr>
          <p:nvPr/>
        </p:nvSpPr>
        <p:spPr bwMode="auto">
          <a:xfrm>
            <a:off x="1676400" y="3303588"/>
            <a:ext cx="142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4" name="Line 172"/>
          <p:cNvSpPr>
            <a:spLocks noChangeShapeType="1"/>
          </p:cNvSpPr>
          <p:nvPr/>
        </p:nvSpPr>
        <p:spPr bwMode="auto">
          <a:xfrm flipH="1">
            <a:off x="1671638" y="3303588"/>
            <a:ext cx="20637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5" name="Line 173"/>
          <p:cNvSpPr>
            <a:spLocks noChangeShapeType="1"/>
          </p:cNvSpPr>
          <p:nvPr/>
        </p:nvSpPr>
        <p:spPr bwMode="auto">
          <a:xfrm>
            <a:off x="1762125" y="3305175"/>
            <a:ext cx="4763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6" name="Line 174"/>
          <p:cNvSpPr>
            <a:spLocks noChangeShapeType="1"/>
          </p:cNvSpPr>
          <p:nvPr/>
        </p:nvSpPr>
        <p:spPr bwMode="auto">
          <a:xfrm flipH="1">
            <a:off x="1712913" y="3308350"/>
            <a:ext cx="15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7" name="Freeform 175"/>
          <p:cNvSpPr>
            <a:spLocks/>
          </p:cNvSpPr>
          <p:nvPr/>
        </p:nvSpPr>
        <p:spPr bwMode="auto">
          <a:xfrm>
            <a:off x="1587500" y="3305175"/>
            <a:ext cx="41275" cy="31750"/>
          </a:xfrm>
          <a:custGeom>
            <a:avLst/>
            <a:gdLst>
              <a:gd name="T0" fmla="*/ 2147483647 w 77"/>
              <a:gd name="T1" fmla="*/ 2147483647 h 58"/>
              <a:gd name="T2" fmla="*/ 2147483647 w 77"/>
              <a:gd name="T3" fmla="*/ 2147483647 h 58"/>
              <a:gd name="T4" fmla="*/ 2147483647 w 77"/>
              <a:gd name="T5" fmla="*/ 2147483647 h 58"/>
              <a:gd name="T6" fmla="*/ 2147483647 w 77"/>
              <a:gd name="T7" fmla="*/ 2147483647 h 58"/>
              <a:gd name="T8" fmla="*/ 2147483647 w 77"/>
              <a:gd name="T9" fmla="*/ 2147483647 h 58"/>
              <a:gd name="T10" fmla="*/ 2147483647 w 77"/>
              <a:gd name="T11" fmla="*/ 2147483647 h 58"/>
              <a:gd name="T12" fmla="*/ 2147483647 w 77"/>
              <a:gd name="T13" fmla="*/ 2147483647 h 58"/>
              <a:gd name="T14" fmla="*/ 2147483647 w 77"/>
              <a:gd name="T15" fmla="*/ 2147483647 h 58"/>
              <a:gd name="T16" fmla="*/ 2147483647 w 77"/>
              <a:gd name="T17" fmla="*/ 2147483647 h 58"/>
              <a:gd name="T18" fmla="*/ 2147483647 w 77"/>
              <a:gd name="T19" fmla="*/ 2147483647 h 58"/>
              <a:gd name="T20" fmla="*/ 2147483647 w 77"/>
              <a:gd name="T21" fmla="*/ 2147483647 h 58"/>
              <a:gd name="T22" fmla="*/ 2147483647 w 77"/>
              <a:gd name="T23" fmla="*/ 2147483647 h 58"/>
              <a:gd name="T24" fmla="*/ 2147483647 w 77"/>
              <a:gd name="T25" fmla="*/ 2147483647 h 58"/>
              <a:gd name="T26" fmla="*/ 2147483647 w 77"/>
              <a:gd name="T27" fmla="*/ 2147483647 h 58"/>
              <a:gd name="T28" fmla="*/ 2147483647 w 77"/>
              <a:gd name="T29" fmla="*/ 2147483647 h 58"/>
              <a:gd name="T30" fmla="*/ 2147483647 w 77"/>
              <a:gd name="T31" fmla="*/ 2147483647 h 58"/>
              <a:gd name="T32" fmla="*/ 2147483647 w 77"/>
              <a:gd name="T33" fmla="*/ 2147483647 h 58"/>
              <a:gd name="T34" fmla="*/ 2147483647 w 77"/>
              <a:gd name="T35" fmla="*/ 2147483647 h 58"/>
              <a:gd name="T36" fmla="*/ 2147483647 w 77"/>
              <a:gd name="T37" fmla="*/ 2147483647 h 58"/>
              <a:gd name="T38" fmla="*/ 2147483647 w 77"/>
              <a:gd name="T39" fmla="*/ 2147483647 h 58"/>
              <a:gd name="T40" fmla="*/ 2147483647 w 77"/>
              <a:gd name="T41" fmla="*/ 2147483647 h 58"/>
              <a:gd name="T42" fmla="*/ 2147483647 w 77"/>
              <a:gd name="T43" fmla="*/ 2147483647 h 58"/>
              <a:gd name="T44" fmla="*/ 2147483647 w 77"/>
              <a:gd name="T45" fmla="*/ 2147483647 h 58"/>
              <a:gd name="T46" fmla="*/ 2147483647 w 77"/>
              <a:gd name="T47" fmla="*/ 2147483647 h 58"/>
              <a:gd name="T48" fmla="*/ 2147483647 w 77"/>
              <a:gd name="T49" fmla="*/ 2147483647 h 58"/>
              <a:gd name="T50" fmla="*/ 2147483647 w 77"/>
              <a:gd name="T51" fmla="*/ 2147483647 h 58"/>
              <a:gd name="T52" fmla="*/ 2147483647 w 77"/>
              <a:gd name="T53" fmla="*/ 2147483647 h 58"/>
              <a:gd name="T54" fmla="*/ 2147483647 w 77"/>
              <a:gd name="T55" fmla="*/ 2147483647 h 58"/>
              <a:gd name="T56" fmla="*/ 2147483647 w 77"/>
              <a:gd name="T57" fmla="*/ 2147483647 h 58"/>
              <a:gd name="T58" fmla="*/ 2147483647 w 77"/>
              <a:gd name="T59" fmla="*/ 2147483647 h 58"/>
              <a:gd name="T60" fmla="*/ 2147483647 w 77"/>
              <a:gd name="T61" fmla="*/ 2147483647 h 58"/>
              <a:gd name="T62" fmla="*/ 2147483647 w 77"/>
              <a:gd name="T63" fmla="*/ 2147483647 h 58"/>
              <a:gd name="T64" fmla="*/ 2147483647 w 77"/>
              <a:gd name="T65" fmla="*/ 2147483647 h 58"/>
              <a:gd name="T66" fmla="*/ 2147483647 w 77"/>
              <a:gd name="T67" fmla="*/ 2147483647 h 58"/>
              <a:gd name="T68" fmla="*/ 2147483647 w 77"/>
              <a:gd name="T69" fmla="*/ 2147483647 h 58"/>
              <a:gd name="T70" fmla="*/ 2147483647 w 77"/>
              <a:gd name="T71" fmla="*/ 2147483647 h 58"/>
              <a:gd name="T72" fmla="*/ 2147483647 w 77"/>
              <a:gd name="T73" fmla="*/ 2147483647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58">
                <a:moveTo>
                  <a:pt x="12" y="0"/>
                </a:moveTo>
                <a:lnTo>
                  <a:pt x="10" y="3"/>
                </a:lnTo>
                <a:lnTo>
                  <a:pt x="9" y="5"/>
                </a:lnTo>
                <a:lnTo>
                  <a:pt x="7" y="10"/>
                </a:lnTo>
                <a:lnTo>
                  <a:pt x="4" y="13"/>
                </a:lnTo>
                <a:lnTo>
                  <a:pt x="3" y="18"/>
                </a:lnTo>
                <a:lnTo>
                  <a:pt x="2" y="24"/>
                </a:lnTo>
                <a:lnTo>
                  <a:pt x="1" y="28"/>
                </a:lnTo>
                <a:lnTo>
                  <a:pt x="0" y="33"/>
                </a:lnTo>
                <a:lnTo>
                  <a:pt x="1" y="37"/>
                </a:lnTo>
                <a:lnTo>
                  <a:pt x="1" y="41"/>
                </a:lnTo>
                <a:lnTo>
                  <a:pt x="2" y="44"/>
                </a:lnTo>
                <a:lnTo>
                  <a:pt x="3" y="47"/>
                </a:lnTo>
                <a:lnTo>
                  <a:pt x="5" y="50"/>
                </a:lnTo>
                <a:lnTo>
                  <a:pt x="8" y="51"/>
                </a:lnTo>
                <a:lnTo>
                  <a:pt x="9" y="52"/>
                </a:lnTo>
                <a:lnTo>
                  <a:pt x="11" y="53"/>
                </a:lnTo>
                <a:lnTo>
                  <a:pt x="15" y="56"/>
                </a:lnTo>
                <a:lnTo>
                  <a:pt x="18" y="57"/>
                </a:lnTo>
                <a:lnTo>
                  <a:pt x="21" y="57"/>
                </a:lnTo>
                <a:lnTo>
                  <a:pt x="25" y="58"/>
                </a:lnTo>
                <a:lnTo>
                  <a:pt x="29" y="58"/>
                </a:lnTo>
                <a:lnTo>
                  <a:pt x="34" y="58"/>
                </a:lnTo>
                <a:lnTo>
                  <a:pt x="39" y="58"/>
                </a:lnTo>
                <a:lnTo>
                  <a:pt x="44" y="58"/>
                </a:lnTo>
                <a:lnTo>
                  <a:pt x="49" y="58"/>
                </a:lnTo>
                <a:lnTo>
                  <a:pt x="55" y="58"/>
                </a:lnTo>
                <a:lnTo>
                  <a:pt x="57" y="58"/>
                </a:lnTo>
                <a:lnTo>
                  <a:pt x="59" y="58"/>
                </a:lnTo>
                <a:lnTo>
                  <a:pt x="61" y="58"/>
                </a:lnTo>
                <a:lnTo>
                  <a:pt x="63" y="58"/>
                </a:lnTo>
                <a:lnTo>
                  <a:pt x="64" y="58"/>
                </a:lnTo>
                <a:lnTo>
                  <a:pt x="65" y="57"/>
                </a:lnTo>
                <a:lnTo>
                  <a:pt x="66" y="56"/>
                </a:lnTo>
                <a:lnTo>
                  <a:pt x="66" y="53"/>
                </a:lnTo>
                <a:lnTo>
                  <a:pt x="66" y="52"/>
                </a:lnTo>
                <a:lnTo>
                  <a:pt x="67" y="52"/>
                </a:lnTo>
                <a:lnTo>
                  <a:pt x="68" y="52"/>
                </a:lnTo>
                <a:lnTo>
                  <a:pt x="68" y="51"/>
                </a:lnTo>
                <a:lnTo>
                  <a:pt x="68" y="50"/>
                </a:lnTo>
                <a:lnTo>
                  <a:pt x="69" y="50"/>
                </a:lnTo>
                <a:lnTo>
                  <a:pt x="71" y="50"/>
                </a:lnTo>
                <a:lnTo>
                  <a:pt x="71" y="49"/>
                </a:lnTo>
                <a:lnTo>
                  <a:pt x="71" y="48"/>
                </a:lnTo>
                <a:lnTo>
                  <a:pt x="72" y="47"/>
                </a:lnTo>
                <a:lnTo>
                  <a:pt x="73" y="47"/>
                </a:lnTo>
                <a:lnTo>
                  <a:pt x="75" y="44"/>
                </a:lnTo>
                <a:lnTo>
                  <a:pt x="76" y="42"/>
                </a:lnTo>
                <a:lnTo>
                  <a:pt x="76" y="40"/>
                </a:lnTo>
                <a:lnTo>
                  <a:pt x="77" y="36"/>
                </a:lnTo>
                <a:lnTo>
                  <a:pt x="77" y="33"/>
                </a:lnTo>
                <a:lnTo>
                  <a:pt x="77" y="29"/>
                </a:lnTo>
                <a:lnTo>
                  <a:pt x="77" y="26"/>
                </a:lnTo>
                <a:lnTo>
                  <a:pt x="76" y="23"/>
                </a:lnTo>
                <a:lnTo>
                  <a:pt x="75" y="20"/>
                </a:lnTo>
                <a:lnTo>
                  <a:pt x="75" y="19"/>
                </a:lnTo>
                <a:lnTo>
                  <a:pt x="74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69" y="18"/>
                </a:lnTo>
                <a:lnTo>
                  <a:pt x="68" y="18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3" y="12"/>
                </a:lnTo>
                <a:lnTo>
                  <a:pt x="59" y="10"/>
                </a:lnTo>
                <a:lnTo>
                  <a:pt x="55" y="8"/>
                </a:lnTo>
                <a:lnTo>
                  <a:pt x="51" y="5"/>
                </a:lnTo>
                <a:lnTo>
                  <a:pt x="45" y="4"/>
                </a:lnTo>
                <a:lnTo>
                  <a:pt x="39" y="2"/>
                </a:lnTo>
                <a:lnTo>
                  <a:pt x="33" y="1"/>
                </a:lnTo>
                <a:lnTo>
                  <a:pt x="26" y="1"/>
                </a:lnTo>
                <a:lnTo>
                  <a:pt x="19" y="1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8" name="Freeform 176"/>
          <p:cNvSpPr>
            <a:spLocks/>
          </p:cNvSpPr>
          <p:nvPr/>
        </p:nvSpPr>
        <p:spPr bwMode="auto">
          <a:xfrm>
            <a:off x="1587500" y="3306763"/>
            <a:ext cx="41275" cy="30162"/>
          </a:xfrm>
          <a:custGeom>
            <a:avLst/>
            <a:gdLst>
              <a:gd name="T0" fmla="*/ 2147483647 w 77"/>
              <a:gd name="T1" fmla="*/ 2147483647 h 57"/>
              <a:gd name="T2" fmla="*/ 2147483647 w 77"/>
              <a:gd name="T3" fmla="*/ 2147483647 h 57"/>
              <a:gd name="T4" fmla="*/ 2147483647 w 77"/>
              <a:gd name="T5" fmla="*/ 2147483647 h 57"/>
              <a:gd name="T6" fmla="*/ 2147483647 w 77"/>
              <a:gd name="T7" fmla="*/ 2147483647 h 57"/>
              <a:gd name="T8" fmla="*/ 2147483647 w 77"/>
              <a:gd name="T9" fmla="*/ 2147483647 h 57"/>
              <a:gd name="T10" fmla="*/ 2147483647 w 77"/>
              <a:gd name="T11" fmla="*/ 2147483647 h 57"/>
              <a:gd name="T12" fmla="*/ 2147483647 w 77"/>
              <a:gd name="T13" fmla="*/ 2147483647 h 57"/>
              <a:gd name="T14" fmla="*/ 0 w 77"/>
              <a:gd name="T15" fmla="*/ 2147483647 h 57"/>
              <a:gd name="T16" fmla="*/ 2147483647 w 77"/>
              <a:gd name="T17" fmla="*/ 2147483647 h 57"/>
              <a:gd name="T18" fmla="*/ 2147483647 w 77"/>
              <a:gd name="T19" fmla="*/ 2147483647 h 57"/>
              <a:gd name="T20" fmla="*/ 2147483647 w 77"/>
              <a:gd name="T21" fmla="*/ 2147483647 h 57"/>
              <a:gd name="T22" fmla="*/ 2147483647 w 77"/>
              <a:gd name="T23" fmla="*/ 2147483647 h 57"/>
              <a:gd name="T24" fmla="*/ 2147483647 w 77"/>
              <a:gd name="T25" fmla="*/ 2147483647 h 57"/>
              <a:gd name="T26" fmla="*/ 2147483647 w 77"/>
              <a:gd name="T27" fmla="*/ 2147483647 h 57"/>
              <a:gd name="T28" fmla="*/ 2147483647 w 77"/>
              <a:gd name="T29" fmla="*/ 2147483647 h 57"/>
              <a:gd name="T30" fmla="*/ 2147483647 w 77"/>
              <a:gd name="T31" fmla="*/ 2147483647 h 57"/>
              <a:gd name="T32" fmla="*/ 2147483647 w 77"/>
              <a:gd name="T33" fmla="*/ 2147483647 h 57"/>
              <a:gd name="T34" fmla="*/ 2147483647 w 77"/>
              <a:gd name="T35" fmla="*/ 2147483647 h 57"/>
              <a:gd name="T36" fmla="*/ 2147483647 w 77"/>
              <a:gd name="T37" fmla="*/ 2147483647 h 57"/>
              <a:gd name="T38" fmla="*/ 2147483647 w 77"/>
              <a:gd name="T39" fmla="*/ 2147483647 h 57"/>
              <a:gd name="T40" fmla="*/ 2147483647 w 77"/>
              <a:gd name="T41" fmla="*/ 2147483647 h 57"/>
              <a:gd name="T42" fmla="*/ 2147483647 w 77"/>
              <a:gd name="T43" fmla="*/ 2147483647 h 57"/>
              <a:gd name="T44" fmla="*/ 2147483647 w 77"/>
              <a:gd name="T45" fmla="*/ 2147483647 h 57"/>
              <a:gd name="T46" fmla="*/ 2147483647 w 77"/>
              <a:gd name="T47" fmla="*/ 2147483647 h 57"/>
              <a:gd name="T48" fmla="*/ 2147483647 w 77"/>
              <a:gd name="T49" fmla="*/ 2147483647 h 57"/>
              <a:gd name="T50" fmla="*/ 2147483647 w 77"/>
              <a:gd name="T51" fmla="*/ 2147483647 h 57"/>
              <a:gd name="T52" fmla="*/ 2147483647 w 77"/>
              <a:gd name="T53" fmla="*/ 2147483647 h 57"/>
              <a:gd name="T54" fmla="*/ 2147483647 w 77"/>
              <a:gd name="T55" fmla="*/ 2147483647 h 57"/>
              <a:gd name="T56" fmla="*/ 2147483647 w 77"/>
              <a:gd name="T57" fmla="*/ 2147483647 h 57"/>
              <a:gd name="T58" fmla="*/ 2147483647 w 77"/>
              <a:gd name="T59" fmla="*/ 2147483647 h 57"/>
              <a:gd name="T60" fmla="*/ 2147483647 w 77"/>
              <a:gd name="T61" fmla="*/ 2147483647 h 57"/>
              <a:gd name="T62" fmla="*/ 2147483647 w 77"/>
              <a:gd name="T63" fmla="*/ 2147483647 h 57"/>
              <a:gd name="T64" fmla="*/ 2147483647 w 77"/>
              <a:gd name="T65" fmla="*/ 2147483647 h 57"/>
              <a:gd name="T66" fmla="*/ 2147483647 w 77"/>
              <a:gd name="T67" fmla="*/ 2147483647 h 57"/>
              <a:gd name="T68" fmla="*/ 2147483647 w 77"/>
              <a:gd name="T69" fmla="*/ 2147483647 h 57"/>
              <a:gd name="T70" fmla="*/ 2147483647 w 77"/>
              <a:gd name="T71" fmla="*/ 2147483647 h 57"/>
              <a:gd name="T72" fmla="*/ 2147483647 w 77"/>
              <a:gd name="T73" fmla="*/ 2147483647 h 57"/>
              <a:gd name="T74" fmla="*/ 2147483647 w 77"/>
              <a:gd name="T75" fmla="*/ 2147483647 h 57"/>
              <a:gd name="T76" fmla="*/ 2147483647 w 77"/>
              <a:gd name="T77" fmla="*/ 2147483647 h 57"/>
              <a:gd name="T78" fmla="*/ 2147483647 w 77"/>
              <a:gd name="T79" fmla="*/ 2147483647 h 57"/>
              <a:gd name="T80" fmla="*/ 2147483647 w 77"/>
              <a:gd name="T81" fmla="*/ 2147483647 h 57"/>
              <a:gd name="T82" fmla="*/ 2147483647 w 77"/>
              <a:gd name="T83" fmla="*/ 2147483647 h 57"/>
              <a:gd name="T84" fmla="*/ 2147483647 w 77"/>
              <a:gd name="T85" fmla="*/ 2147483647 h 57"/>
              <a:gd name="T86" fmla="*/ 2147483647 w 77"/>
              <a:gd name="T87" fmla="*/ 2147483647 h 57"/>
              <a:gd name="T88" fmla="*/ 2147483647 w 77"/>
              <a:gd name="T89" fmla="*/ 2147483647 h 57"/>
              <a:gd name="T90" fmla="*/ 2147483647 w 77"/>
              <a:gd name="T91" fmla="*/ 2147483647 h 57"/>
              <a:gd name="T92" fmla="*/ 2147483647 w 77"/>
              <a:gd name="T93" fmla="*/ 2147483647 h 57"/>
              <a:gd name="T94" fmla="*/ 2147483647 w 77"/>
              <a:gd name="T95" fmla="*/ 2147483647 h 57"/>
              <a:gd name="T96" fmla="*/ 2147483647 w 77"/>
              <a:gd name="T97" fmla="*/ 2147483647 h 57"/>
              <a:gd name="T98" fmla="*/ 2147483647 w 77"/>
              <a:gd name="T99" fmla="*/ 2147483647 h 57"/>
              <a:gd name="T100" fmla="*/ 2147483647 w 77"/>
              <a:gd name="T101" fmla="*/ 2147483647 h 57"/>
              <a:gd name="T102" fmla="*/ 2147483647 w 77"/>
              <a:gd name="T103" fmla="*/ 2147483647 h 57"/>
              <a:gd name="T104" fmla="*/ 2147483647 w 77"/>
              <a:gd name="T105" fmla="*/ 2147483647 h 57"/>
              <a:gd name="T106" fmla="*/ 2147483647 w 77"/>
              <a:gd name="T107" fmla="*/ 2147483647 h 57"/>
              <a:gd name="T108" fmla="*/ 2147483647 w 77"/>
              <a:gd name="T109" fmla="*/ 2147483647 h 57"/>
              <a:gd name="T110" fmla="*/ 2147483647 w 77"/>
              <a:gd name="T111" fmla="*/ 2147483647 h 57"/>
              <a:gd name="T112" fmla="*/ 2147483647 w 77"/>
              <a:gd name="T113" fmla="*/ 2147483647 h 57"/>
              <a:gd name="T114" fmla="*/ 2147483647 w 77"/>
              <a:gd name="T115" fmla="*/ 2147483647 h 57"/>
              <a:gd name="T116" fmla="*/ 2147483647 w 77"/>
              <a:gd name="T117" fmla="*/ 0 h 57"/>
              <a:gd name="T118" fmla="*/ 2147483647 w 77"/>
              <a:gd name="T119" fmla="*/ 0 h 57"/>
              <a:gd name="T120" fmla="*/ 2147483647 w 77"/>
              <a:gd name="T121" fmla="*/ 0 h 5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7" h="57">
                <a:moveTo>
                  <a:pt x="11" y="1"/>
                </a:moveTo>
                <a:lnTo>
                  <a:pt x="9" y="4"/>
                </a:lnTo>
                <a:lnTo>
                  <a:pt x="7" y="9"/>
                </a:lnTo>
                <a:lnTo>
                  <a:pt x="4" y="15"/>
                </a:lnTo>
                <a:lnTo>
                  <a:pt x="2" y="19"/>
                </a:lnTo>
                <a:lnTo>
                  <a:pt x="1" y="25"/>
                </a:lnTo>
                <a:lnTo>
                  <a:pt x="1" y="30"/>
                </a:lnTo>
                <a:lnTo>
                  <a:pt x="0" y="34"/>
                </a:lnTo>
                <a:lnTo>
                  <a:pt x="1" y="40"/>
                </a:lnTo>
                <a:lnTo>
                  <a:pt x="2" y="43"/>
                </a:lnTo>
                <a:lnTo>
                  <a:pt x="4" y="48"/>
                </a:lnTo>
                <a:lnTo>
                  <a:pt x="8" y="50"/>
                </a:lnTo>
                <a:lnTo>
                  <a:pt x="12" y="54"/>
                </a:lnTo>
                <a:lnTo>
                  <a:pt x="17" y="55"/>
                </a:lnTo>
                <a:lnTo>
                  <a:pt x="23" y="57"/>
                </a:lnTo>
                <a:lnTo>
                  <a:pt x="27" y="57"/>
                </a:lnTo>
                <a:lnTo>
                  <a:pt x="34" y="57"/>
                </a:lnTo>
                <a:lnTo>
                  <a:pt x="42" y="57"/>
                </a:lnTo>
                <a:lnTo>
                  <a:pt x="49" y="57"/>
                </a:lnTo>
                <a:lnTo>
                  <a:pt x="52" y="57"/>
                </a:lnTo>
                <a:lnTo>
                  <a:pt x="56" y="57"/>
                </a:lnTo>
                <a:lnTo>
                  <a:pt x="59" y="57"/>
                </a:lnTo>
                <a:lnTo>
                  <a:pt x="61" y="57"/>
                </a:lnTo>
                <a:lnTo>
                  <a:pt x="64" y="56"/>
                </a:lnTo>
                <a:lnTo>
                  <a:pt x="65" y="56"/>
                </a:lnTo>
                <a:lnTo>
                  <a:pt x="66" y="54"/>
                </a:lnTo>
                <a:lnTo>
                  <a:pt x="66" y="52"/>
                </a:lnTo>
                <a:lnTo>
                  <a:pt x="66" y="51"/>
                </a:lnTo>
                <a:lnTo>
                  <a:pt x="67" y="51"/>
                </a:lnTo>
                <a:lnTo>
                  <a:pt x="68" y="51"/>
                </a:lnTo>
                <a:lnTo>
                  <a:pt x="68" y="50"/>
                </a:lnTo>
                <a:lnTo>
                  <a:pt x="68" y="49"/>
                </a:lnTo>
                <a:lnTo>
                  <a:pt x="69" y="49"/>
                </a:lnTo>
                <a:lnTo>
                  <a:pt x="71" y="48"/>
                </a:lnTo>
                <a:lnTo>
                  <a:pt x="71" y="47"/>
                </a:lnTo>
                <a:lnTo>
                  <a:pt x="72" y="46"/>
                </a:lnTo>
                <a:lnTo>
                  <a:pt x="73" y="46"/>
                </a:lnTo>
                <a:lnTo>
                  <a:pt x="74" y="44"/>
                </a:lnTo>
                <a:lnTo>
                  <a:pt x="75" y="43"/>
                </a:lnTo>
                <a:lnTo>
                  <a:pt x="76" y="41"/>
                </a:lnTo>
                <a:lnTo>
                  <a:pt x="76" y="39"/>
                </a:lnTo>
                <a:lnTo>
                  <a:pt x="77" y="35"/>
                </a:lnTo>
                <a:lnTo>
                  <a:pt x="77" y="32"/>
                </a:lnTo>
                <a:lnTo>
                  <a:pt x="77" y="28"/>
                </a:lnTo>
                <a:lnTo>
                  <a:pt x="77" y="25"/>
                </a:lnTo>
                <a:lnTo>
                  <a:pt x="76" y="23"/>
                </a:lnTo>
                <a:lnTo>
                  <a:pt x="76" y="20"/>
                </a:lnTo>
                <a:lnTo>
                  <a:pt x="75" y="19"/>
                </a:lnTo>
                <a:lnTo>
                  <a:pt x="73" y="18"/>
                </a:lnTo>
                <a:lnTo>
                  <a:pt x="72" y="17"/>
                </a:lnTo>
                <a:lnTo>
                  <a:pt x="69" y="17"/>
                </a:lnTo>
                <a:lnTo>
                  <a:pt x="66" y="15"/>
                </a:lnTo>
                <a:lnTo>
                  <a:pt x="63" y="11"/>
                </a:lnTo>
                <a:lnTo>
                  <a:pt x="58" y="9"/>
                </a:lnTo>
                <a:lnTo>
                  <a:pt x="55" y="7"/>
                </a:lnTo>
                <a:lnTo>
                  <a:pt x="49" y="4"/>
                </a:lnTo>
                <a:lnTo>
                  <a:pt x="43" y="2"/>
                </a:lnTo>
                <a:lnTo>
                  <a:pt x="37" y="1"/>
                </a:lnTo>
                <a:lnTo>
                  <a:pt x="32" y="0"/>
                </a:lnTo>
                <a:lnTo>
                  <a:pt x="26" y="0"/>
                </a:lnTo>
                <a:lnTo>
                  <a:pt x="2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69" name="Freeform 177"/>
          <p:cNvSpPr>
            <a:spLocks/>
          </p:cNvSpPr>
          <p:nvPr/>
        </p:nvSpPr>
        <p:spPr bwMode="auto">
          <a:xfrm>
            <a:off x="1635125" y="3313113"/>
            <a:ext cx="28575" cy="23812"/>
          </a:xfrm>
          <a:custGeom>
            <a:avLst/>
            <a:gdLst>
              <a:gd name="T0" fmla="*/ 2147483647 w 56"/>
              <a:gd name="T1" fmla="*/ 2147483647 h 45"/>
              <a:gd name="T2" fmla="*/ 2147483647 w 56"/>
              <a:gd name="T3" fmla="*/ 2147483647 h 45"/>
              <a:gd name="T4" fmla="*/ 2147483647 w 56"/>
              <a:gd name="T5" fmla="*/ 2147483647 h 45"/>
              <a:gd name="T6" fmla="*/ 0 w 56"/>
              <a:gd name="T7" fmla="*/ 2147483647 h 45"/>
              <a:gd name="T8" fmla="*/ 2147483647 w 56"/>
              <a:gd name="T9" fmla="*/ 2147483647 h 45"/>
              <a:gd name="T10" fmla="*/ 2147483647 w 56"/>
              <a:gd name="T11" fmla="*/ 2147483647 h 45"/>
              <a:gd name="T12" fmla="*/ 2147483647 w 56"/>
              <a:gd name="T13" fmla="*/ 2147483647 h 45"/>
              <a:gd name="T14" fmla="*/ 2147483647 w 56"/>
              <a:gd name="T15" fmla="*/ 2147483647 h 45"/>
              <a:gd name="T16" fmla="*/ 2147483647 w 56"/>
              <a:gd name="T17" fmla="*/ 2147483647 h 45"/>
              <a:gd name="T18" fmla="*/ 2147483647 w 56"/>
              <a:gd name="T19" fmla="*/ 2147483647 h 45"/>
              <a:gd name="T20" fmla="*/ 2147483647 w 56"/>
              <a:gd name="T21" fmla="*/ 2147483647 h 45"/>
              <a:gd name="T22" fmla="*/ 2147483647 w 56"/>
              <a:gd name="T23" fmla="*/ 2147483647 h 45"/>
              <a:gd name="T24" fmla="*/ 2147483647 w 56"/>
              <a:gd name="T25" fmla="*/ 2147483647 h 45"/>
              <a:gd name="T26" fmla="*/ 2147483647 w 56"/>
              <a:gd name="T27" fmla="*/ 2147483647 h 45"/>
              <a:gd name="T28" fmla="*/ 2147483647 w 56"/>
              <a:gd name="T29" fmla="*/ 2147483647 h 45"/>
              <a:gd name="T30" fmla="*/ 2147483647 w 56"/>
              <a:gd name="T31" fmla="*/ 2147483647 h 45"/>
              <a:gd name="T32" fmla="*/ 2147483647 w 56"/>
              <a:gd name="T33" fmla="*/ 2147483647 h 45"/>
              <a:gd name="T34" fmla="*/ 2147483647 w 56"/>
              <a:gd name="T35" fmla="*/ 2147483647 h 45"/>
              <a:gd name="T36" fmla="*/ 2147483647 w 56"/>
              <a:gd name="T37" fmla="*/ 2147483647 h 45"/>
              <a:gd name="T38" fmla="*/ 2147483647 w 56"/>
              <a:gd name="T39" fmla="*/ 2147483647 h 45"/>
              <a:gd name="T40" fmla="*/ 2147483647 w 56"/>
              <a:gd name="T41" fmla="*/ 2147483647 h 45"/>
              <a:gd name="T42" fmla="*/ 2147483647 w 56"/>
              <a:gd name="T43" fmla="*/ 2147483647 h 45"/>
              <a:gd name="T44" fmla="*/ 2147483647 w 56"/>
              <a:gd name="T45" fmla="*/ 2147483647 h 45"/>
              <a:gd name="T46" fmla="*/ 2147483647 w 56"/>
              <a:gd name="T47" fmla="*/ 2147483647 h 45"/>
              <a:gd name="T48" fmla="*/ 2147483647 w 56"/>
              <a:gd name="T49" fmla="*/ 2147483647 h 45"/>
              <a:gd name="T50" fmla="*/ 2147483647 w 56"/>
              <a:gd name="T51" fmla="*/ 2147483647 h 45"/>
              <a:gd name="T52" fmla="*/ 2147483647 w 56"/>
              <a:gd name="T53" fmla="*/ 2147483647 h 45"/>
              <a:gd name="T54" fmla="*/ 2147483647 w 56"/>
              <a:gd name="T55" fmla="*/ 2147483647 h 45"/>
              <a:gd name="T56" fmla="*/ 2147483647 w 56"/>
              <a:gd name="T57" fmla="*/ 2147483647 h 45"/>
              <a:gd name="T58" fmla="*/ 2147483647 w 56"/>
              <a:gd name="T59" fmla="*/ 0 h 45"/>
              <a:gd name="T60" fmla="*/ 2147483647 w 56"/>
              <a:gd name="T61" fmla="*/ 0 h 45"/>
              <a:gd name="T62" fmla="*/ 2147483647 w 56"/>
              <a:gd name="T63" fmla="*/ 0 h 45"/>
              <a:gd name="T64" fmla="*/ 2147483647 w 56"/>
              <a:gd name="T65" fmla="*/ 0 h 45"/>
              <a:gd name="T66" fmla="*/ 2147483647 w 56"/>
              <a:gd name="T67" fmla="*/ 0 h 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6" h="45">
                <a:moveTo>
                  <a:pt x="2" y="0"/>
                </a:moveTo>
                <a:lnTo>
                  <a:pt x="2" y="2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1" y="10"/>
                </a:lnTo>
                <a:lnTo>
                  <a:pt x="0" y="14"/>
                </a:lnTo>
                <a:lnTo>
                  <a:pt x="0" y="16"/>
                </a:lnTo>
                <a:lnTo>
                  <a:pt x="1" y="20"/>
                </a:lnTo>
                <a:lnTo>
                  <a:pt x="1" y="22"/>
                </a:lnTo>
                <a:lnTo>
                  <a:pt x="1" y="26"/>
                </a:lnTo>
                <a:lnTo>
                  <a:pt x="2" y="28"/>
                </a:lnTo>
                <a:lnTo>
                  <a:pt x="3" y="29"/>
                </a:lnTo>
                <a:lnTo>
                  <a:pt x="3" y="30"/>
                </a:lnTo>
                <a:lnTo>
                  <a:pt x="4" y="31"/>
                </a:lnTo>
                <a:lnTo>
                  <a:pt x="4" y="32"/>
                </a:lnTo>
                <a:lnTo>
                  <a:pt x="5" y="32"/>
                </a:lnTo>
                <a:lnTo>
                  <a:pt x="7" y="35"/>
                </a:lnTo>
                <a:lnTo>
                  <a:pt x="9" y="36"/>
                </a:lnTo>
                <a:lnTo>
                  <a:pt x="11" y="38"/>
                </a:lnTo>
                <a:lnTo>
                  <a:pt x="13" y="39"/>
                </a:lnTo>
                <a:lnTo>
                  <a:pt x="17" y="42"/>
                </a:lnTo>
                <a:lnTo>
                  <a:pt x="19" y="43"/>
                </a:lnTo>
                <a:lnTo>
                  <a:pt x="21" y="44"/>
                </a:lnTo>
                <a:lnTo>
                  <a:pt x="24" y="44"/>
                </a:lnTo>
                <a:lnTo>
                  <a:pt x="26" y="44"/>
                </a:lnTo>
                <a:lnTo>
                  <a:pt x="29" y="45"/>
                </a:lnTo>
                <a:lnTo>
                  <a:pt x="33" y="45"/>
                </a:lnTo>
                <a:lnTo>
                  <a:pt x="36" y="45"/>
                </a:lnTo>
                <a:lnTo>
                  <a:pt x="40" y="45"/>
                </a:lnTo>
                <a:lnTo>
                  <a:pt x="41" y="45"/>
                </a:lnTo>
                <a:lnTo>
                  <a:pt x="42" y="45"/>
                </a:lnTo>
                <a:lnTo>
                  <a:pt x="43" y="45"/>
                </a:lnTo>
                <a:lnTo>
                  <a:pt x="44" y="44"/>
                </a:lnTo>
                <a:lnTo>
                  <a:pt x="47" y="44"/>
                </a:lnTo>
                <a:lnTo>
                  <a:pt x="48" y="43"/>
                </a:lnTo>
                <a:lnTo>
                  <a:pt x="49" y="43"/>
                </a:lnTo>
                <a:lnTo>
                  <a:pt x="50" y="42"/>
                </a:lnTo>
                <a:lnTo>
                  <a:pt x="51" y="39"/>
                </a:lnTo>
                <a:lnTo>
                  <a:pt x="52" y="38"/>
                </a:lnTo>
                <a:lnTo>
                  <a:pt x="52" y="37"/>
                </a:lnTo>
                <a:lnTo>
                  <a:pt x="53" y="36"/>
                </a:lnTo>
                <a:lnTo>
                  <a:pt x="55" y="31"/>
                </a:lnTo>
                <a:lnTo>
                  <a:pt x="56" y="28"/>
                </a:lnTo>
                <a:lnTo>
                  <a:pt x="56" y="26"/>
                </a:lnTo>
                <a:lnTo>
                  <a:pt x="55" y="22"/>
                </a:lnTo>
                <a:lnTo>
                  <a:pt x="53" y="20"/>
                </a:lnTo>
                <a:lnTo>
                  <a:pt x="51" y="18"/>
                </a:lnTo>
                <a:lnTo>
                  <a:pt x="49" y="15"/>
                </a:lnTo>
                <a:lnTo>
                  <a:pt x="47" y="13"/>
                </a:lnTo>
                <a:lnTo>
                  <a:pt x="42" y="10"/>
                </a:lnTo>
                <a:lnTo>
                  <a:pt x="36" y="6"/>
                </a:lnTo>
                <a:lnTo>
                  <a:pt x="35" y="5"/>
                </a:lnTo>
                <a:lnTo>
                  <a:pt x="34" y="4"/>
                </a:lnTo>
                <a:lnTo>
                  <a:pt x="33" y="4"/>
                </a:lnTo>
                <a:lnTo>
                  <a:pt x="32" y="3"/>
                </a:lnTo>
                <a:lnTo>
                  <a:pt x="31" y="3"/>
                </a:lnTo>
                <a:lnTo>
                  <a:pt x="28" y="2"/>
                </a:lnTo>
                <a:lnTo>
                  <a:pt x="26" y="2"/>
                </a:lnTo>
                <a:lnTo>
                  <a:pt x="23" y="0"/>
                </a:lnTo>
                <a:lnTo>
                  <a:pt x="20" y="0"/>
                </a:lnTo>
                <a:lnTo>
                  <a:pt x="18" y="0"/>
                </a:lnTo>
                <a:lnTo>
                  <a:pt x="15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0" name="Freeform 178"/>
          <p:cNvSpPr>
            <a:spLocks/>
          </p:cNvSpPr>
          <p:nvPr/>
        </p:nvSpPr>
        <p:spPr bwMode="auto">
          <a:xfrm>
            <a:off x="1635125" y="3311525"/>
            <a:ext cx="28575" cy="25400"/>
          </a:xfrm>
          <a:custGeom>
            <a:avLst/>
            <a:gdLst>
              <a:gd name="T0" fmla="*/ 2147483647 w 56"/>
              <a:gd name="T1" fmla="*/ 0 h 48"/>
              <a:gd name="T2" fmla="*/ 2147483647 w 56"/>
              <a:gd name="T3" fmla="*/ 2147483647 h 48"/>
              <a:gd name="T4" fmla="*/ 2147483647 w 56"/>
              <a:gd name="T5" fmla="*/ 2147483647 h 48"/>
              <a:gd name="T6" fmla="*/ 2147483647 w 56"/>
              <a:gd name="T7" fmla="*/ 2147483647 h 48"/>
              <a:gd name="T8" fmla="*/ 2147483647 w 56"/>
              <a:gd name="T9" fmla="*/ 2147483647 h 48"/>
              <a:gd name="T10" fmla="*/ 2147483647 w 56"/>
              <a:gd name="T11" fmla="*/ 2147483647 h 48"/>
              <a:gd name="T12" fmla="*/ 0 w 56"/>
              <a:gd name="T13" fmla="*/ 2147483647 h 48"/>
              <a:gd name="T14" fmla="*/ 2147483647 w 56"/>
              <a:gd name="T15" fmla="*/ 2147483647 h 48"/>
              <a:gd name="T16" fmla="*/ 2147483647 w 56"/>
              <a:gd name="T17" fmla="*/ 2147483647 h 48"/>
              <a:gd name="T18" fmla="*/ 2147483647 w 56"/>
              <a:gd name="T19" fmla="*/ 2147483647 h 48"/>
              <a:gd name="T20" fmla="*/ 2147483647 w 56"/>
              <a:gd name="T21" fmla="*/ 2147483647 h 48"/>
              <a:gd name="T22" fmla="*/ 2147483647 w 56"/>
              <a:gd name="T23" fmla="*/ 2147483647 h 48"/>
              <a:gd name="T24" fmla="*/ 2147483647 w 56"/>
              <a:gd name="T25" fmla="*/ 2147483647 h 48"/>
              <a:gd name="T26" fmla="*/ 2147483647 w 56"/>
              <a:gd name="T27" fmla="*/ 2147483647 h 48"/>
              <a:gd name="T28" fmla="*/ 2147483647 w 56"/>
              <a:gd name="T29" fmla="*/ 2147483647 h 48"/>
              <a:gd name="T30" fmla="*/ 2147483647 w 56"/>
              <a:gd name="T31" fmla="*/ 2147483647 h 48"/>
              <a:gd name="T32" fmla="*/ 2147483647 w 56"/>
              <a:gd name="T33" fmla="*/ 2147483647 h 48"/>
              <a:gd name="T34" fmla="*/ 2147483647 w 56"/>
              <a:gd name="T35" fmla="*/ 2147483647 h 48"/>
              <a:gd name="T36" fmla="*/ 2147483647 w 56"/>
              <a:gd name="T37" fmla="*/ 2147483647 h 48"/>
              <a:gd name="T38" fmla="*/ 2147483647 w 56"/>
              <a:gd name="T39" fmla="*/ 2147483647 h 48"/>
              <a:gd name="T40" fmla="*/ 2147483647 w 56"/>
              <a:gd name="T41" fmla="*/ 2147483647 h 48"/>
              <a:gd name="T42" fmla="*/ 2147483647 w 56"/>
              <a:gd name="T43" fmla="*/ 2147483647 h 48"/>
              <a:gd name="T44" fmla="*/ 2147483647 w 56"/>
              <a:gd name="T45" fmla="*/ 2147483647 h 48"/>
              <a:gd name="T46" fmla="*/ 2147483647 w 56"/>
              <a:gd name="T47" fmla="*/ 2147483647 h 48"/>
              <a:gd name="T48" fmla="*/ 2147483647 w 56"/>
              <a:gd name="T49" fmla="*/ 2147483647 h 48"/>
              <a:gd name="T50" fmla="*/ 2147483647 w 56"/>
              <a:gd name="T51" fmla="*/ 2147483647 h 48"/>
              <a:gd name="T52" fmla="*/ 2147483647 w 56"/>
              <a:gd name="T53" fmla="*/ 2147483647 h 48"/>
              <a:gd name="T54" fmla="*/ 2147483647 w 56"/>
              <a:gd name="T55" fmla="*/ 2147483647 h 48"/>
              <a:gd name="T56" fmla="*/ 2147483647 w 56"/>
              <a:gd name="T57" fmla="*/ 2147483647 h 48"/>
              <a:gd name="T58" fmla="*/ 2147483647 w 56"/>
              <a:gd name="T59" fmla="*/ 2147483647 h 48"/>
              <a:gd name="T60" fmla="*/ 2147483647 w 56"/>
              <a:gd name="T61" fmla="*/ 2147483647 h 48"/>
              <a:gd name="T62" fmla="*/ 2147483647 w 56"/>
              <a:gd name="T63" fmla="*/ 2147483647 h 48"/>
              <a:gd name="T64" fmla="*/ 2147483647 w 56"/>
              <a:gd name="T65" fmla="*/ 2147483647 h 48"/>
              <a:gd name="T66" fmla="*/ 2147483647 w 56"/>
              <a:gd name="T67" fmla="*/ 2147483647 h 48"/>
              <a:gd name="T68" fmla="*/ 2147483647 w 56"/>
              <a:gd name="T69" fmla="*/ 2147483647 h 48"/>
              <a:gd name="T70" fmla="*/ 2147483647 w 56"/>
              <a:gd name="T71" fmla="*/ 2147483647 h 48"/>
              <a:gd name="T72" fmla="*/ 2147483647 w 56"/>
              <a:gd name="T73" fmla="*/ 2147483647 h 48"/>
              <a:gd name="T74" fmla="*/ 2147483647 w 56"/>
              <a:gd name="T75" fmla="*/ 2147483647 h 48"/>
              <a:gd name="T76" fmla="*/ 2147483647 w 56"/>
              <a:gd name="T77" fmla="*/ 2147483647 h 48"/>
              <a:gd name="T78" fmla="*/ 2147483647 w 56"/>
              <a:gd name="T79" fmla="*/ 2147483647 h 48"/>
              <a:gd name="T80" fmla="*/ 2147483647 w 56"/>
              <a:gd name="T81" fmla="*/ 2147483647 h 48"/>
              <a:gd name="T82" fmla="*/ 2147483647 w 56"/>
              <a:gd name="T83" fmla="*/ 2147483647 h 48"/>
              <a:gd name="T84" fmla="*/ 2147483647 w 56"/>
              <a:gd name="T85" fmla="*/ 2147483647 h 48"/>
              <a:gd name="T86" fmla="*/ 2147483647 w 56"/>
              <a:gd name="T87" fmla="*/ 2147483647 h 48"/>
              <a:gd name="T88" fmla="*/ 2147483647 w 56"/>
              <a:gd name="T89" fmla="*/ 2147483647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6" h="48">
                <a:moveTo>
                  <a:pt x="3" y="0"/>
                </a:moveTo>
                <a:lnTo>
                  <a:pt x="2" y="1"/>
                </a:lnTo>
                <a:lnTo>
                  <a:pt x="2" y="2"/>
                </a:lnTo>
                <a:lnTo>
                  <a:pt x="1" y="6"/>
                </a:lnTo>
                <a:lnTo>
                  <a:pt x="1" y="10"/>
                </a:lnTo>
                <a:lnTo>
                  <a:pt x="1" y="14"/>
                </a:lnTo>
                <a:lnTo>
                  <a:pt x="0" y="18"/>
                </a:lnTo>
                <a:lnTo>
                  <a:pt x="1" y="23"/>
                </a:lnTo>
                <a:lnTo>
                  <a:pt x="1" y="27"/>
                </a:lnTo>
                <a:lnTo>
                  <a:pt x="2" y="30"/>
                </a:lnTo>
                <a:lnTo>
                  <a:pt x="3" y="32"/>
                </a:lnTo>
                <a:lnTo>
                  <a:pt x="4" y="34"/>
                </a:lnTo>
                <a:lnTo>
                  <a:pt x="7" y="37"/>
                </a:lnTo>
                <a:lnTo>
                  <a:pt x="9" y="39"/>
                </a:lnTo>
                <a:lnTo>
                  <a:pt x="12" y="41"/>
                </a:lnTo>
                <a:lnTo>
                  <a:pt x="16" y="45"/>
                </a:lnTo>
                <a:lnTo>
                  <a:pt x="20" y="46"/>
                </a:lnTo>
                <a:lnTo>
                  <a:pt x="24" y="47"/>
                </a:lnTo>
                <a:lnTo>
                  <a:pt x="28" y="48"/>
                </a:lnTo>
                <a:lnTo>
                  <a:pt x="32" y="48"/>
                </a:lnTo>
                <a:lnTo>
                  <a:pt x="35" y="48"/>
                </a:lnTo>
                <a:lnTo>
                  <a:pt x="39" y="48"/>
                </a:lnTo>
                <a:lnTo>
                  <a:pt x="42" y="48"/>
                </a:lnTo>
                <a:lnTo>
                  <a:pt x="44" y="47"/>
                </a:lnTo>
                <a:lnTo>
                  <a:pt x="48" y="46"/>
                </a:lnTo>
                <a:lnTo>
                  <a:pt x="51" y="43"/>
                </a:lnTo>
                <a:lnTo>
                  <a:pt x="53" y="39"/>
                </a:lnTo>
                <a:lnTo>
                  <a:pt x="55" y="34"/>
                </a:lnTo>
                <a:lnTo>
                  <a:pt x="56" y="31"/>
                </a:lnTo>
                <a:lnTo>
                  <a:pt x="56" y="27"/>
                </a:lnTo>
                <a:lnTo>
                  <a:pt x="53" y="24"/>
                </a:lnTo>
                <a:lnTo>
                  <a:pt x="51" y="21"/>
                </a:lnTo>
                <a:lnTo>
                  <a:pt x="49" y="18"/>
                </a:lnTo>
                <a:lnTo>
                  <a:pt x="45" y="15"/>
                </a:lnTo>
                <a:lnTo>
                  <a:pt x="41" y="13"/>
                </a:lnTo>
                <a:lnTo>
                  <a:pt x="37" y="9"/>
                </a:lnTo>
                <a:lnTo>
                  <a:pt x="34" y="7"/>
                </a:lnTo>
                <a:lnTo>
                  <a:pt x="29" y="5"/>
                </a:lnTo>
                <a:lnTo>
                  <a:pt x="26" y="5"/>
                </a:lnTo>
                <a:lnTo>
                  <a:pt x="21" y="3"/>
                </a:lnTo>
                <a:lnTo>
                  <a:pt x="18" y="3"/>
                </a:lnTo>
                <a:lnTo>
                  <a:pt x="12" y="3"/>
                </a:lnTo>
                <a:lnTo>
                  <a:pt x="7" y="3"/>
                </a:lnTo>
                <a:lnTo>
                  <a:pt x="3" y="3"/>
                </a:lnTo>
                <a:lnTo>
                  <a:pt x="1" y="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1" name="Line 179"/>
          <p:cNvSpPr>
            <a:spLocks noChangeShapeType="1"/>
          </p:cNvSpPr>
          <p:nvPr/>
        </p:nvSpPr>
        <p:spPr bwMode="auto">
          <a:xfrm>
            <a:off x="1598613" y="3306763"/>
            <a:ext cx="1587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2" name="Line 180"/>
          <p:cNvSpPr>
            <a:spLocks noChangeShapeType="1"/>
          </p:cNvSpPr>
          <p:nvPr/>
        </p:nvSpPr>
        <p:spPr bwMode="auto">
          <a:xfrm flipH="1">
            <a:off x="1593850" y="3306763"/>
            <a:ext cx="206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3" name="Line 181"/>
          <p:cNvSpPr>
            <a:spLocks noChangeShapeType="1"/>
          </p:cNvSpPr>
          <p:nvPr/>
        </p:nvSpPr>
        <p:spPr bwMode="auto">
          <a:xfrm flipH="1">
            <a:off x="1635125" y="3311525"/>
            <a:ext cx="158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4" name="Freeform 182"/>
          <p:cNvSpPr>
            <a:spLocks/>
          </p:cNvSpPr>
          <p:nvPr/>
        </p:nvSpPr>
        <p:spPr bwMode="auto">
          <a:xfrm>
            <a:off x="1554163" y="3300413"/>
            <a:ext cx="31750" cy="23812"/>
          </a:xfrm>
          <a:custGeom>
            <a:avLst/>
            <a:gdLst>
              <a:gd name="T0" fmla="*/ 2147483647 w 60"/>
              <a:gd name="T1" fmla="*/ 2147483647 h 44"/>
              <a:gd name="T2" fmla="*/ 2147483647 w 60"/>
              <a:gd name="T3" fmla="*/ 2147483647 h 44"/>
              <a:gd name="T4" fmla="*/ 2147483647 w 60"/>
              <a:gd name="T5" fmla="*/ 2147483647 h 44"/>
              <a:gd name="T6" fmla="*/ 2147483647 w 60"/>
              <a:gd name="T7" fmla="*/ 2147483647 h 44"/>
              <a:gd name="T8" fmla="*/ 2147483647 w 60"/>
              <a:gd name="T9" fmla="*/ 2147483647 h 44"/>
              <a:gd name="T10" fmla="*/ 2147483647 w 60"/>
              <a:gd name="T11" fmla="*/ 2147483647 h 44"/>
              <a:gd name="T12" fmla="*/ 2147483647 w 60"/>
              <a:gd name="T13" fmla="*/ 2147483647 h 44"/>
              <a:gd name="T14" fmla="*/ 2147483647 w 60"/>
              <a:gd name="T15" fmla="*/ 2147483647 h 44"/>
              <a:gd name="T16" fmla="*/ 2147483647 w 60"/>
              <a:gd name="T17" fmla="*/ 2147483647 h 44"/>
              <a:gd name="T18" fmla="*/ 2147483647 w 60"/>
              <a:gd name="T19" fmla="*/ 2147483647 h 44"/>
              <a:gd name="T20" fmla="*/ 2147483647 w 60"/>
              <a:gd name="T21" fmla="*/ 2147483647 h 44"/>
              <a:gd name="T22" fmla="*/ 2147483647 w 60"/>
              <a:gd name="T23" fmla="*/ 2147483647 h 44"/>
              <a:gd name="T24" fmla="*/ 2147483647 w 60"/>
              <a:gd name="T25" fmla="*/ 2147483647 h 44"/>
              <a:gd name="T26" fmla="*/ 2147483647 w 60"/>
              <a:gd name="T27" fmla="*/ 2147483647 h 44"/>
              <a:gd name="T28" fmla="*/ 2147483647 w 60"/>
              <a:gd name="T29" fmla="*/ 2147483647 h 44"/>
              <a:gd name="T30" fmla="*/ 2147483647 w 60"/>
              <a:gd name="T31" fmla="*/ 2147483647 h 44"/>
              <a:gd name="T32" fmla="*/ 2147483647 w 60"/>
              <a:gd name="T33" fmla="*/ 2147483647 h 44"/>
              <a:gd name="T34" fmla="*/ 2147483647 w 60"/>
              <a:gd name="T35" fmla="*/ 2147483647 h 44"/>
              <a:gd name="T36" fmla="*/ 2147483647 w 60"/>
              <a:gd name="T37" fmla="*/ 2147483647 h 44"/>
              <a:gd name="T38" fmla="*/ 2147483647 w 60"/>
              <a:gd name="T39" fmla="*/ 2147483647 h 44"/>
              <a:gd name="T40" fmla="*/ 2147483647 w 60"/>
              <a:gd name="T41" fmla="*/ 2147483647 h 44"/>
              <a:gd name="T42" fmla="*/ 2147483647 w 60"/>
              <a:gd name="T43" fmla="*/ 2147483647 h 44"/>
              <a:gd name="T44" fmla="*/ 2147483647 w 60"/>
              <a:gd name="T45" fmla="*/ 2147483647 h 44"/>
              <a:gd name="T46" fmla="*/ 2147483647 w 60"/>
              <a:gd name="T47" fmla="*/ 2147483647 h 44"/>
              <a:gd name="T48" fmla="*/ 2147483647 w 60"/>
              <a:gd name="T49" fmla="*/ 2147483647 h 44"/>
              <a:gd name="T50" fmla="*/ 2147483647 w 60"/>
              <a:gd name="T51" fmla="*/ 2147483647 h 44"/>
              <a:gd name="T52" fmla="*/ 2147483647 w 60"/>
              <a:gd name="T53" fmla="*/ 2147483647 h 44"/>
              <a:gd name="T54" fmla="*/ 2147483647 w 60"/>
              <a:gd name="T55" fmla="*/ 2147483647 h 44"/>
              <a:gd name="T56" fmla="*/ 2147483647 w 60"/>
              <a:gd name="T57" fmla="*/ 2147483647 h 44"/>
              <a:gd name="T58" fmla="*/ 0 w 60"/>
              <a:gd name="T59" fmla="*/ 2147483647 h 44"/>
              <a:gd name="T60" fmla="*/ 2147483647 w 60"/>
              <a:gd name="T61" fmla="*/ 2147483647 h 44"/>
              <a:gd name="T62" fmla="*/ 2147483647 w 60"/>
              <a:gd name="T63" fmla="*/ 2147483647 h 44"/>
              <a:gd name="T64" fmla="*/ 2147483647 w 60"/>
              <a:gd name="T65" fmla="*/ 2147483647 h 44"/>
              <a:gd name="T66" fmla="*/ 2147483647 w 60"/>
              <a:gd name="T67" fmla="*/ 2147483647 h 44"/>
              <a:gd name="T68" fmla="*/ 2147483647 w 60"/>
              <a:gd name="T69" fmla="*/ 2147483647 h 44"/>
              <a:gd name="T70" fmla="*/ 2147483647 w 60"/>
              <a:gd name="T71" fmla="*/ 2147483647 h 44"/>
              <a:gd name="T72" fmla="*/ 2147483647 w 60"/>
              <a:gd name="T73" fmla="*/ 2147483647 h 44"/>
              <a:gd name="T74" fmla="*/ 2147483647 w 60"/>
              <a:gd name="T75" fmla="*/ 2147483647 h 44"/>
              <a:gd name="T76" fmla="*/ 2147483647 w 60"/>
              <a:gd name="T77" fmla="*/ 2147483647 h 44"/>
              <a:gd name="T78" fmla="*/ 2147483647 w 60"/>
              <a:gd name="T79" fmla="*/ 2147483647 h 44"/>
              <a:gd name="T80" fmla="*/ 2147483647 w 60"/>
              <a:gd name="T81" fmla="*/ 2147483647 h 44"/>
              <a:gd name="T82" fmla="*/ 2147483647 w 60"/>
              <a:gd name="T83" fmla="*/ 0 h 4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" h="44">
                <a:moveTo>
                  <a:pt x="48" y="0"/>
                </a:moveTo>
                <a:lnTo>
                  <a:pt x="48" y="1"/>
                </a:lnTo>
                <a:lnTo>
                  <a:pt x="49" y="1"/>
                </a:lnTo>
                <a:lnTo>
                  <a:pt x="49" y="2"/>
                </a:lnTo>
                <a:lnTo>
                  <a:pt x="50" y="3"/>
                </a:lnTo>
                <a:lnTo>
                  <a:pt x="50" y="4"/>
                </a:lnTo>
                <a:lnTo>
                  <a:pt x="51" y="6"/>
                </a:lnTo>
                <a:lnTo>
                  <a:pt x="52" y="8"/>
                </a:lnTo>
                <a:lnTo>
                  <a:pt x="52" y="10"/>
                </a:lnTo>
                <a:lnTo>
                  <a:pt x="53" y="11"/>
                </a:lnTo>
                <a:lnTo>
                  <a:pt x="54" y="13"/>
                </a:lnTo>
                <a:lnTo>
                  <a:pt x="54" y="14"/>
                </a:lnTo>
                <a:lnTo>
                  <a:pt x="56" y="16"/>
                </a:lnTo>
                <a:lnTo>
                  <a:pt x="57" y="17"/>
                </a:lnTo>
                <a:lnTo>
                  <a:pt x="58" y="18"/>
                </a:lnTo>
                <a:lnTo>
                  <a:pt x="58" y="19"/>
                </a:lnTo>
                <a:lnTo>
                  <a:pt x="59" y="20"/>
                </a:lnTo>
                <a:lnTo>
                  <a:pt x="59" y="22"/>
                </a:lnTo>
                <a:lnTo>
                  <a:pt x="59" y="24"/>
                </a:lnTo>
                <a:lnTo>
                  <a:pt x="60" y="26"/>
                </a:lnTo>
                <a:lnTo>
                  <a:pt x="60" y="28"/>
                </a:lnTo>
                <a:lnTo>
                  <a:pt x="59" y="30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6" y="36"/>
                </a:lnTo>
                <a:lnTo>
                  <a:pt x="54" y="37"/>
                </a:lnTo>
                <a:lnTo>
                  <a:pt x="53" y="38"/>
                </a:lnTo>
                <a:lnTo>
                  <a:pt x="52" y="40"/>
                </a:lnTo>
                <a:lnTo>
                  <a:pt x="51" y="40"/>
                </a:lnTo>
                <a:lnTo>
                  <a:pt x="50" y="40"/>
                </a:lnTo>
                <a:lnTo>
                  <a:pt x="48" y="41"/>
                </a:lnTo>
                <a:lnTo>
                  <a:pt x="46" y="41"/>
                </a:lnTo>
                <a:lnTo>
                  <a:pt x="45" y="41"/>
                </a:lnTo>
                <a:lnTo>
                  <a:pt x="43" y="41"/>
                </a:lnTo>
                <a:lnTo>
                  <a:pt x="41" y="42"/>
                </a:lnTo>
                <a:lnTo>
                  <a:pt x="38" y="42"/>
                </a:lnTo>
                <a:lnTo>
                  <a:pt x="36" y="42"/>
                </a:lnTo>
                <a:lnTo>
                  <a:pt x="34" y="42"/>
                </a:lnTo>
                <a:lnTo>
                  <a:pt x="32" y="42"/>
                </a:lnTo>
                <a:lnTo>
                  <a:pt x="29" y="42"/>
                </a:lnTo>
                <a:lnTo>
                  <a:pt x="28" y="42"/>
                </a:lnTo>
                <a:lnTo>
                  <a:pt x="26" y="42"/>
                </a:lnTo>
                <a:lnTo>
                  <a:pt x="25" y="42"/>
                </a:lnTo>
                <a:lnTo>
                  <a:pt x="22" y="43"/>
                </a:lnTo>
                <a:lnTo>
                  <a:pt x="20" y="43"/>
                </a:lnTo>
                <a:lnTo>
                  <a:pt x="19" y="43"/>
                </a:lnTo>
                <a:lnTo>
                  <a:pt x="17" y="43"/>
                </a:lnTo>
                <a:lnTo>
                  <a:pt x="16" y="44"/>
                </a:lnTo>
                <a:lnTo>
                  <a:pt x="13" y="44"/>
                </a:lnTo>
                <a:lnTo>
                  <a:pt x="11" y="44"/>
                </a:lnTo>
                <a:lnTo>
                  <a:pt x="10" y="44"/>
                </a:lnTo>
                <a:lnTo>
                  <a:pt x="8" y="43"/>
                </a:lnTo>
                <a:lnTo>
                  <a:pt x="5" y="43"/>
                </a:lnTo>
                <a:lnTo>
                  <a:pt x="4" y="42"/>
                </a:lnTo>
                <a:lnTo>
                  <a:pt x="3" y="40"/>
                </a:lnTo>
                <a:lnTo>
                  <a:pt x="2" y="38"/>
                </a:lnTo>
                <a:lnTo>
                  <a:pt x="1" y="36"/>
                </a:lnTo>
                <a:lnTo>
                  <a:pt x="1" y="34"/>
                </a:lnTo>
                <a:lnTo>
                  <a:pt x="0" y="32"/>
                </a:lnTo>
                <a:lnTo>
                  <a:pt x="0" y="29"/>
                </a:lnTo>
                <a:lnTo>
                  <a:pt x="1" y="27"/>
                </a:lnTo>
                <a:lnTo>
                  <a:pt x="1" y="25"/>
                </a:lnTo>
                <a:lnTo>
                  <a:pt x="2" y="21"/>
                </a:lnTo>
                <a:lnTo>
                  <a:pt x="4" y="19"/>
                </a:lnTo>
                <a:lnTo>
                  <a:pt x="6" y="17"/>
                </a:lnTo>
                <a:lnTo>
                  <a:pt x="10" y="14"/>
                </a:lnTo>
                <a:lnTo>
                  <a:pt x="13" y="11"/>
                </a:lnTo>
                <a:lnTo>
                  <a:pt x="18" y="10"/>
                </a:lnTo>
                <a:lnTo>
                  <a:pt x="21" y="8"/>
                </a:lnTo>
                <a:lnTo>
                  <a:pt x="26" y="6"/>
                </a:lnTo>
                <a:lnTo>
                  <a:pt x="30" y="4"/>
                </a:lnTo>
                <a:lnTo>
                  <a:pt x="32" y="4"/>
                </a:lnTo>
                <a:lnTo>
                  <a:pt x="33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1"/>
                </a:lnTo>
                <a:lnTo>
                  <a:pt x="43" y="1"/>
                </a:lnTo>
                <a:lnTo>
                  <a:pt x="44" y="1"/>
                </a:lnTo>
                <a:lnTo>
                  <a:pt x="45" y="0"/>
                </a:lnTo>
                <a:lnTo>
                  <a:pt x="4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5" name="Freeform 183"/>
          <p:cNvSpPr>
            <a:spLocks/>
          </p:cNvSpPr>
          <p:nvPr/>
        </p:nvSpPr>
        <p:spPr bwMode="auto">
          <a:xfrm>
            <a:off x="1554163" y="3300413"/>
            <a:ext cx="31750" cy="23812"/>
          </a:xfrm>
          <a:custGeom>
            <a:avLst/>
            <a:gdLst>
              <a:gd name="T0" fmla="*/ 2147483647 w 60"/>
              <a:gd name="T1" fmla="*/ 0 h 46"/>
              <a:gd name="T2" fmla="*/ 2147483647 w 60"/>
              <a:gd name="T3" fmla="*/ 2147483647 h 46"/>
              <a:gd name="T4" fmla="*/ 2147483647 w 60"/>
              <a:gd name="T5" fmla="*/ 2147483647 h 46"/>
              <a:gd name="T6" fmla="*/ 2147483647 w 60"/>
              <a:gd name="T7" fmla="*/ 2147483647 h 46"/>
              <a:gd name="T8" fmla="*/ 2147483647 w 60"/>
              <a:gd name="T9" fmla="*/ 2147483647 h 46"/>
              <a:gd name="T10" fmla="*/ 2147483647 w 60"/>
              <a:gd name="T11" fmla="*/ 2147483647 h 46"/>
              <a:gd name="T12" fmla="*/ 2147483647 w 60"/>
              <a:gd name="T13" fmla="*/ 2147483647 h 46"/>
              <a:gd name="T14" fmla="*/ 2147483647 w 60"/>
              <a:gd name="T15" fmla="*/ 2147483647 h 46"/>
              <a:gd name="T16" fmla="*/ 2147483647 w 60"/>
              <a:gd name="T17" fmla="*/ 2147483647 h 46"/>
              <a:gd name="T18" fmla="*/ 2147483647 w 60"/>
              <a:gd name="T19" fmla="*/ 2147483647 h 46"/>
              <a:gd name="T20" fmla="*/ 2147483647 w 60"/>
              <a:gd name="T21" fmla="*/ 2147483647 h 46"/>
              <a:gd name="T22" fmla="*/ 2147483647 w 60"/>
              <a:gd name="T23" fmla="*/ 2147483647 h 46"/>
              <a:gd name="T24" fmla="*/ 2147483647 w 60"/>
              <a:gd name="T25" fmla="*/ 2147483647 h 46"/>
              <a:gd name="T26" fmla="*/ 2147483647 w 60"/>
              <a:gd name="T27" fmla="*/ 2147483647 h 46"/>
              <a:gd name="T28" fmla="*/ 2147483647 w 60"/>
              <a:gd name="T29" fmla="*/ 2147483647 h 46"/>
              <a:gd name="T30" fmla="*/ 2147483647 w 60"/>
              <a:gd name="T31" fmla="*/ 2147483647 h 46"/>
              <a:gd name="T32" fmla="*/ 2147483647 w 60"/>
              <a:gd name="T33" fmla="*/ 2147483647 h 46"/>
              <a:gd name="T34" fmla="*/ 2147483647 w 60"/>
              <a:gd name="T35" fmla="*/ 2147483647 h 46"/>
              <a:gd name="T36" fmla="*/ 2147483647 w 60"/>
              <a:gd name="T37" fmla="*/ 2147483647 h 46"/>
              <a:gd name="T38" fmla="*/ 2147483647 w 60"/>
              <a:gd name="T39" fmla="*/ 2147483647 h 46"/>
              <a:gd name="T40" fmla="*/ 2147483647 w 60"/>
              <a:gd name="T41" fmla="*/ 2147483647 h 46"/>
              <a:gd name="T42" fmla="*/ 2147483647 w 60"/>
              <a:gd name="T43" fmla="*/ 2147483647 h 46"/>
              <a:gd name="T44" fmla="*/ 2147483647 w 60"/>
              <a:gd name="T45" fmla="*/ 2147483647 h 46"/>
              <a:gd name="T46" fmla="*/ 2147483647 w 60"/>
              <a:gd name="T47" fmla="*/ 2147483647 h 46"/>
              <a:gd name="T48" fmla="*/ 2147483647 w 60"/>
              <a:gd name="T49" fmla="*/ 2147483647 h 46"/>
              <a:gd name="T50" fmla="*/ 2147483647 w 60"/>
              <a:gd name="T51" fmla="*/ 2147483647 h 46"/>
              <a:gd name="T52" fmla="*/ 2147483647 w 60"/>
              <a:gd name="T53" fmla="*/ 2147483647 h 46"/>
              <a:gd name="T54" fmla="*/ 2147483647 w 60"/>
              <a:gd name="T55" fmla="*/ 2147483647 h 46"/>
              <a:gd name="T56" fmla="*/ 2147483647 w 60"/>
              <a:gd name="T57" fmla="*/ 2147483647 h 46"/>
              <a:gd name="T58" fmla="*/ 2147483647 w 60"/>
              <a:gd name="T59" fmla="*/ 2147483647 h 46"/>
              <a:gd name="T60" fmla="*/ 2147483647 w 60"/>
              <a:gd name="T61" fmla="*/ 2147483647 h 46"/>
              <a:gd name="T62" fmla="*/ 2147483647 w 60"/>
              <a:gd name="T63" fmla="*/ 2147483647 h 46"/>
              <a:gd name="T64" fmla="*/ 2147483647 w 60"/>
              <a:gd name="T65" fmla="*/ 2147483647 h 46"/>
              <a:gd name="T66" fmla="*/ 0 w 60"/>
              <a:gd name="T67" fmla="*/ 2147483647 h 46"/>
              <a:gd name="T68" fmla="*/ 2147483647 w 60"/>
              <a:gd name="T69" fmla="*/ 2147483647 h 46"/>
              <a:gd name="T70" fmla="*/ 2147483647 w 60"/>
              <a:gd name="T71" fmla="*/ 2147483647 h 46"/>
              <a:gd name="T72" fmla="*/ 2147483647 w 60"/>
              <a:gd name="T73" fmla="*/ 2147483647 h 46"/>
              <a:gd name="T74" fmla="*/ 2147483647 w 60"/>
              <a:gd name="T75" fmla="*/ 2147483647 h 46"/>
              <a:gd name="T76" fmla="*/ 2147483647 w 60"/>
              <a:gd name="T77" fmla="*/ 2147483647 h 46"/>
              <a:gd name="T78" fmla="*/ 2147483647 w 60"/>
              <a:gd name="T79" fmla="*/ 2147483647 h 46"/>
              <a:gd name="T80" fmla="*/ 2147483647 w 60"/>
              <a:gd name="T81" fmla="*/ 2147483647 h 46"/>
              <a:gd name="T82" fmla="*/ 2147483647 w 60"/>
              <a:gd name="T83" fmla="*/ 2147483647 h 46"/>
              <a:gd name="T84" fmla="*/ 2147483647 w 60"/>
              <a:gd name="T85" fmla="*/ 2147483647 h 46"/>
              <a:gd name="T86" fmla="*/ 2147483647 w 60"/>
              <a:gd name="T87" fmla="*/ 2147483647 h 46"/>
              <a:gd name="T88" fmla="*/ 2147483647 w 60"/>
              <a:gd name="T89" fmla="*/ 2147483647 h 46"/>
              <a:gd name="T90" fmla="*/ 2147483647 w 60"/>
              <a:gd name="T91" fmla="*/ 2147483647 h 46"/>
              <a:gd name="T92" fmla="*/ 2147483647 w 60"/>
              <a:gd name="T93" fmla="*/ 2147483647 h 46"/>
              <a:gd name="T94" fmla="*/ 2147483647 w 60"/>
              <a:gd name="T95" fmla="*/ 2147483647 h 46"/>
              <a:gd name="T96" fmla="*/ 2147483647 w 60"/>
              <a:gd name="T97" fmla="*/ 2147483647 h 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" h="46">
                <a:moveTo>
                  <a:pt x="46" y="0"/>
                </a:moveTo>
                <a:lnTo>
                  <a:pt x="46" y="2"/>
                </a:lnTo>
                <a:lnTo>
                  <a:pt x="48" y="2"/>
                </a:lnTo>
                <a:lnTo>
                  <a:pt x="49" y="4"/>
                </a:lnTo>
                <a:lnTo>
                  <a:pt x="50" y="6"/>
                </a:lnTo>
                <a:lnTo>
                  <a:pt x="51" y="10"/>
                </a:lnTo>
                <a:lnTo>
                  <a:pt x="53" y="12"/>
                </a:lnTo>
                <a:lnTo>
                  <a:pt x="54" y="14"/>
                </a:lnTo>
                <a:lnTo>
                  <a:pt x="56" y="18"/>
                </a:lnTo>
                <a:lnTo>
                  <a:pt x="58" y="20"/>
                </a:lnTo>
                <a:lnTo>
                  <a:pt x="59" y="22"/>
                </a:lnTo>
                <a:lnTo>
                  <a:pt x="59" y="26"/>
                </a:lnTo>
                <a:lnTo>
                  <a:pt x="60" y="28"/>
                </a:lnTo>
                <a:lnTo>
                  <a:pt x="59" y="31"/>
                </a:lnTo>
                <a:lnTo>
                  <a:pt x="59" y="34"/>
                </a:lnTo>
                <a:lnTo>
                  <a:pt x="58" y="37"/>
                </a:lnTo>
                <a:lnTo>
                  <a:pt x="56" y="38"/>
                </a:lnTo>
                <a:lnTo>
                  <a:pt x="54" y="39"/>
                </a:lnTo>
                <a:lnTo>
                  <a:pt x="52" y="40"/>
                </a:lnTo>
                <a:lnTo>
                  <a:pt x="49" y="42"/>
                </a:lnTo>
                <a:lnTo>
                  <a:pt x="46" y="43"/>
                </a:lnTo>
                <a:lnTo>
                  <a:pt x="43" y="43"/>
                </a:lnTo>
                <a:lnTo>
                  <a:pt x="36" y="44"/>
                </a:lnTo>
                <a:lnTo>
                  <a:pt x="30" y="44"/>
                </a:lnTo>
                <a:lnTo>
                  <a:pt x="25" y="44"/>
                </a:lnTo>
                <a:lnTo>
                  <a:pt x="19" y="45"/>
                </a:lnTo>
                <a:lnTo>
                  <a:pt x="16" y="45"/>
                </a:lnTo>
                <a:lnTo>
                  <a:pt x="13" y="46"/>
                </a:lnTo>
                <a:lnTo>
                  <a:pt x="10" y="46"/>
                </a:lnTo>
                <a:lnTo>
                  <a:pt x="6" y="45"/>
                </a:lnTo>
                <a:lnTo>
                  <a:pt x="5" y="44"/>
                </a:lnTo>
                <a:lnTo>
                  <a:pt x="2" y="42"/>
                </a:lnTo>
                <a:lnTo>
                  <a:pt x="1" y="38"/>
                </a:lnTo>
                <a:lnTo>
                  <a:pt x="0" y="34"/>
                </a:lnTo>
                <a:lnTo>
                  <a:pt x="1" y="30"/>
                </a:lnTo>
                <a:lnTo>
                  <a:pt x="1" y="27"/>
                </a:lnTo>
                <a:lnTo>
                  <a:pt x="3" y="23"/>
                </a:lnTo>
                <a:lnTo>
                  <a:pt x="5" y="20"/>
                </a:lnTo>
                <a:lnTo>
                  <a:pt x="9" y="16"/>
                </a:lnTo>
                <a:lnTo>
                  <a:pt x="12" y="14"/>
                </a:lnTo>
                <a:lnTo>
                  <a:pt x="16" y="12"/>
                </a:lnTo>
                <a:lnTo>
                  <a:pt x="20" y="10"/>
                </a:lnTo>
                <a:lnTo>
                  <a:pt x="27" y="7"/>
                </a:lnTo>
                <a:lnTo>
                  <a:pt x="33" y="5"/>
                </a:lnTo>
                <a:lnTo>
                  <a:pt x="38" y="4"/>
                </a:lnTo>
                <a:lnTo>
                  <a:pt x="41" y="3"/>
                </a:lnTo>
                <a:lnTo>
                  <a:pt x="44" y="3"/>
                </a:lnTo>
                <a:lnTo>
                  <a:pt x="45" y="2"/>
                </a:lnTo>
                <a:lnTo>
                  <a:pt x="48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6" name="Freeform 184"/>
          <p:cNvSpPr>
            <a:spLocks/>
          </p:cNvSpPr>
          <p:nvPr/>
        </p:nvSpPr>
        <p:spPr bwMode="auto">
          <a:xfrm>
            <a:off x="1441450" y="3302000"/>
            <a:ext cx="41275" cy="30163"/>
          </a:xfrm>
          <a:custGeom>
            <a:avLst/>
            <a:gdLst>
              <a:gd name="T0" fmla="*/ 2147483647 w 78"/>
              <a:gd name="T1" fmla="*/ 2147483647 h 58"/>
              <a:gd name="T2" fmla="*/ 2147483647 w 78"/>
              <a:gd name="T3" fmla="*/ 2147483647 h 58"/>
              <a:gd name="T4" fmla="*/ 2147483647 w 78"/>
              <a:gd name="T5" fmla="*/ 2147483647 h 58"/>
              <a:gd name="T6" fmla="*/ 0 w 78"/>
              <a:gd name="T7" fmla="*/ 2147483647 h 58"/>
              <a:gd name="T8" fmla="*/ 0 w 78"/>
              <a:gd name="T9" fmla="*/ 2147483647 h 58"/>
              <a:gd name="T10" fmla="*/ 2147483647 w 78"/>
              <a:gd name="T11" fmla="*/ 2147483647 h 58"/>
              <a:gd name="T12" fmla="*/ 2147483647 w 78"/>
              <a:gd name="T13" fmla="*/ 2147483647 h 58"/>
              <a:gd name="T14" fmla="*/ 2147483647 w 78"/>
              <a:gd name="T15" fmla="*/ 2147483647 h 58"/>
              <a:gd name="T16" fmla="*/ 2147483647 w 78"/>
              <a:gd name="T17" fmla="*/ 2147483647 h 58"/>
              <a:gd name="T18" fmla="*/ 2147483647 w 78"/>
              <a:gd name="T19" fmla="*/ 2147483647 h 58"/>
              <a:gd name="T20" fmla="*/ 2147483647 w 78"/>
              <a:gd name="T21" fmla="*/ 2147483647 h 58"/>
              <a:gd name="T22" fmla="*/ 2147483647 w 78"/>
              <a:gd name="T23" fmla="*/ 2147483647 h 58"/>
              <a:gd name="T24" fmla="*/ 2147483647 w 78"/>
              <a:gd name="T25" fmla="*/ 2147483647 h 58"/>
              <a:gd name="T26" fmla="*/ 2147483647 w 78"/>
              <a:gd name="T27" fmla="*/ 2147483647 h 58"/>
              <a:gd name="T28" fmla="*/ 2147483647 w 78"/>
              <a:gd name="T29" fmla="*/ 2147483647 h 58"/>
              <a:gd name="T30" fmla="*/ 2147483647 w 78"/>
              <a:gd name="T31" fmla="*/ 2147483647 h 58"/>
              <a:gd name="T32" fmla="*/ 2147483647 w 78"/>
              <a:gd name="T33" fmla="*/ 2147483647 h 58"/>
              <a:gd name="T34" fmla="*/ 2147483647 w 78"/>
              <a:gd name="T35" fmla="*/ 2147483647 h 58"/>
              <a:gd name="T36" fmla="*/ 2147483647 w 78"/>
              <a:gd name="T37" fmla="*/ 2147483647 h 58"/>
              <a:gd name="T38" fmla="*/ 2147483647 w 78"/>
              <a:gd name="T39" fmla="*/ 2147483647 h 58"/>
              <a:gd name="T40" fmla="*/ 2147483647 w 78"/>
              <a:gd name="T41" fmla="*/ 2147483647 h 58"/>
              <a:gd name="T42" fmla="*/ 2147483647 w 78"/>
              <a:gd name="T43" fmla="*/ 2147483647 h 58"/>
              <a:gd name="T44" fmla="*/ 2147483647 w 78"/>
              <a:gd name="T45" fmla="*/ 2147483647 h 58"/>
              <a:gd name="T46" fmla="*/ 2147483647 w 78"/>
              <a:gd name="T47" fmla="*/ 2147483647 h 58"/>
              <a:gd name="T48" fmla="*/ 2147483647 w 78"/>
              <a:gd name="T49" fmla="*/ 2147483647 h 58"/>
              <a:gd name="T50" fmla="*/ 2147483647 w 78"/>
              <a:gd name="T51" fmla="*/ 2147483647 h 58"/>
              <a:gd name="T52" fmla="*/ 2147483647 w 78"/>
              <a:gd name="T53" fmla="*/ 2147483647 h 58"/>
              <a:gd name="T54" fmla="*/ 2147483647 w 78"/>
              <a:gd name="T55" fmla="*/ 2147483647 h 58"/>
              <a:gd name="T56" fmla="*/ 2147483647 w 78"/>
              <a:gd name="T57" fmla="*/ 2147483647 h 58"/>
              <a:gd name="T58" fmla="*/ 2147483647 w 78"/>
              <a:gd name="T59" fmla="*/ 2147483647 h 58"/>
              <a:gd name="T60" fmla="*/ 2147483647 w 78"/>
              <a:gd name="T61" fmla="*/ 2147483647 h 58"/>
              <a:gd name="T62" fmla="*/ 2147483647 w 78"/>
              <a:gd name="T63" fmla="*/ 2147483647 h 58"/>
              <a:gd name="T64" fmla="*/ 2147483647 w 78"/>
              <a:gd name="T65" fmla="*/ 2147483647 h 58"/>
              <a:gd name="T66" fmla="*/ 2147483647 w 78"/>
              <a:gd name="T67" fmla="*/ 2147483647 h 58"/>
              <a:gd name="T68" fmla="*/ 2147483647 w 78"/>
              <a:gd name="T69" fmla="*/ 2147483647 h 58"/>
              <a:gd name="T70" fmla="*/ 2147483647 w 78"/>
              <a:gd name="T71" fmla="*/ 2147483647 h 58"/>
              <a:gd name="T72" fmla="*/ 2147483647 w 78"/>
              <a:gd name="T73" fmla="*/ 0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8" h="58">
                <a:moveTo>
                  <a:pt x="13" y="0"/>
                </a:moveTo>
                <a:lnTo>
                  <a:pt x="11" y="2"/>
                </a:lnTo>
                <a:lnTo>
                  <a:pt x="8" y="5"/>
                </a:lnTo>
                <a:lnTo>
                  <a:pt x="7" y="9"/>
                </a:lnTo>
                <a:lnTo>
                  <a:pt x="5" y="13"/>
                </a:lnTo>
                <a:lnTo>
                  <a:pt x="3" y="18"/>
                </a:lnTo>
                <a:lnTo>
                  <a:pt x="1" y="23"/>
                </a:lnTo>
                <a:lnTo>
                  <a:pt x="0" y="27"/>
                </a:lnTo>
                <a:lnTo>
                  <a:pt x="0" y="33"/>
                </a:lnTo>
                <a:lnTo>
                  <a:pt x="0" y="36"/>
                </a:lnTo>
                <a:lnTo>
                  <a:pt x="1" y="40"/>
                </a:lnTo>
                <a:lnTo>
                  <a:pt x="3" y="43"/>
                </a:lnTo>
                <a:lnTo>
                  <a:pt x="4" y="47"/>
                </a:lnTo>
                <a:lnTo>
                  <a:pt x="6" y="50"/>
                </a:lnTo>
                <a:lnTo>
                  <a:pt x="7" y="51"/>
                </a:lnTo>
                <a:lnTo>
                  <a:pt x="9" y="52"/>
                </a:lnTo>
                <a:lnTo>
                  <a:pt x="12" y="53"/>
                </a:lnTo>
                <a:lnTo>
                  <a:pt x="14" y="55"/>
                </a:lnTo>
                <a:lnTo>
                  <a:pt x="17" y="56"/>
                </a:lnTo>
                <a:lnTo>
                  <a:pt x="21" y="57"/>
                </a:lnTo>
                <a:lnTo>
                  <a:pt x="24" y="58"/>
                </a:lnTo>
                <a:lnTo>
                  <a:pt x="30" y="58"/>
                </a:lnTo>
                <a:lnTo>
                  <a:pt x="35" y="58"/>
                </a:lnTo>
                <a:lnTo>
                  <a:pt x="39" y="58"/>
                </a:lnTo>
                <a:lnTo>
                  <a:pt x="44" y="58"/>
                </a:lnTo>
                <a:lnTo>
                  <a:pt x="49" y="58"/>
                </a:lnTo>
                <a:lnTo>
                  <a:pt x="54" y="58"/>
                </a:lnTo>
                <a:lnTo>
                  <a:pt x="57" y="58"/>
                </a:lnTo>
                <a:lnTo>
                  <a:pt x="60" y="58"/>
                </a:lnTo>
                <a:lnTo>
                  <a:pt x="61" y="58"/>
                </a:lnTo>
                <a:lnTo>
                  <a:pt x="63" y="58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7" y="53"/>
                </a:lnTo>
                <a:lnTo>
                  <a:pt x="67" y="52"/>
                </a:lnTo>
                <a:lnTo>
                  <a:pt x="67" y="51"/>
                </a:lnTo>
                <a:lnTo>
                  <a:pt x="68" y="51"/>
                </a:lnTo>
                <a:lnTo>
                  <a:pt x="69" y="51"/>
                </a:lnTo>
                <a:lnTo>
                  <a:pt x="69" y="50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3" y="45"/>
                </a:lnTo>
                <a:lnTo>
                  <a:pt x="75" y="44"/>
                </a:lnTo>
                <a:lnTo>
                  <a:pt x="76" y="42"/>
                </a:lnTo>
                <a:lnTo>
                  <a:pt x="77" y="39"/>
                </a:lnTo>
                <a:lnTo>
                  <a:pt x="78" y="36"/>
                </a:lnTo>
                <a:lnTo>
                  <a:pt x="78" y="33"/>
                </a:lnTo>
                <a:lnTo>
                  <a:pt x="78" y="29"/>
                </a:lnTo>
                <a:lnTo>
                  <a:pt x="77" y="26"/>
                </a:lnTo>
                <a:lnTo>
                  <a:pt x="77" y="23"/>
                </a:lnTo>
                <a:lnTo>
                  <a:pt x="75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70" y="18"/>
                </a:lnTo>
                <a:lnTo>
                  <a:pt x="69" y="17"/>
                </a:lnTo>
                <a:lnTo>
                  <a:pt x="68" y="17"/>
                </a:lnTo>
                <a:lnTo>
                  <a:pt x="68" y="16"/>
                </a:lnTo>
                <a:lnTo>
                  <a:pt x="67" y="16"/>
                </a:lnTo>
                <a:lnTo>
                  <a:pt x="67" y="15"/>
                </a:lnTo>
                <a:lnTo>
                  <a:pt x="63" y="12"/>
                </a:lnTo>
                <a:lnTo>
                  <a:pt x="59" y="9"/>
                </a:lnTo>
                <a:lnTo>
                  <a:pt x="55" y="8"/>
                </a:lnTo>
                <a:lnTo>
                  <a:pt x="51" y="5"/>
                </a:lnTo>
                <a:lnTo>
                  <a:pt x="45" y="3"/>
                </a:lnTo>
                <a:lnTo>
                  <a:pt x="39" y="2"/>
                </a:lnTo>
                <a:lnTo>
                  <a:pt x="32" y="1"/>
                </a:lnTo>
                <a:lnTo>
                  <a:pt x="27" y="0"/>
                </a:lnTo>
                <a:lnTo>
                  <a:pt x="20" y="0"/>
                </a:lnTo>
                <a:lnTo>
                  <a:pt x="13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7" name="Freeform 185"/>
          <p:cNvSpPr>
            <a:spLocks/>
          </p:cNvSpPr>
          <p:nvPr/>
        </p:nvSpPr>
        <p:spPr bwMode="auto">
          <a:xfrm>
            <a:off x="1441450" y="3302000"/>
            <a:ext cx="41275" cy="30163"/>
          </a:xfrm>
          <a:custGeom>
            <a:avLst/>
            <a:gdLst>
              <a:gd name="T0" fmla="*/ 2147483647 w 78"/>
              <a:gd name="T1" fmla="*/ 2147483647 h 58"/>
              <a:gd name="T2" fmla="*/ 2147483647 w 78"/>
              <a:gd name="T3" fmla="*/ 2147483647 h 58"/>
              <a:gd name="T4" fmla="*/ 2147483647 w 78"/>
              <a:gd name="T5" fmla="*/ 2147483647 h 58"/>
              <a:gd name="T6" fmla="*/ 2147483647 w 78"/>
              <a:gd name="T7" fmla="*/ 2147483647 h 58"/>
              <a:gd name="T8" fmla="*/ 2147483647 w 78"/>
              <a:gd name="T9" fmla="*/ 2147483647 h 58"/>
              <a:gd name="T10" fmla="*/ 2147483647 w 78"/>
              <a:gd name="T11" fmla="*/ 2147483647 h 58"/>
              <a:gd name="T12" fmla="*/ 0 w 78"/>
              <a:gd name="T13" fmla="*/ 2147483647 h 58"/>
              <a:gd name="T14" fmla="*/ 0 w 78"/>
              <a:gd name="T15" fmla="*/ 2147483647 h 58"/>
              <a:gd name="T16" fmla="*/ 2147483647 w 78"/>
              <a:gd name="T17" fmla="*/ 2147483647 h 58"/>
              <a:gd name="T18" fmla="*/ 2147483647 w 78"/>
              <a:gd name="T19" fmla="*/ 2147483647 h 58"/>
              <a:gd name="T20" fmla="*/ 2147483647 w 78"/>
              <a:gd name="T21" fmla="*/ 2147483647 h 58"/>
              <a:gd name="T22" fmla="*/ 2147483647 w 78"/>
              <a:gd name="T23" fmla="*/ 2147483647 h 58"/>
              <a:gd name="T24" fmla="*/ 2147483647 w 78"/>
              <a:gd name="T25" fmla="*/ 2147483647 h 58"/>
              <a:gd name="T26" fmla="*/ 2147483647 w 78"/>
              <a:gd name="T27" fmla="*/ 2147483647 h 58"/>
              <a:gd name="T28" fmla="*/ 2147483647 w 78"/>
              <a:gd name="T29" fmla="*/ 2147483647 h 58"/>
              <a:gd name="T30" fmla="*/ 2147483647 w 78"/>
              <a:gd name="T31" fmla="*/ 2147483647 h 58"/>
              <a:gd name="T32" fmla="*/ 2147483647 w 78"/>
              <a:gd name="T33" fmla="*/ 2147483647 h 58"/>
              <a:gd name="T34" fmla="*/ 2147483647 w 78"/>
              <a:gd name="T35" fmla="*/ 2147483647 h 58"/>
              <a:gd name="T36" fmla="*/ 2147483647 w 78"/>
              <a:gd name="T37" fmla="*/ 2147483647 h 58"/>
              <a:gd name="T38" fmla="*/ 2147483647 w 78"/>
              <a:gd name="T39" fmla="*/ 2147483647 h 58"/>
              <a:gd name="T40" fmla="*/ 2147483647 w 78"/>
              <a:gd name="T41" fmla="*/ 2147483647 h 58"/>
              <a:gd name="T42" fmla="*/ 2147483647 w 78"/>
              <a:gd name="T43" fmla="*/ 2147483647 h 58"/>
              <a:gd name="T44" fmla="*/ 2147483647 w 78"/>
              <a:gd name="T45" fmla="*/ 2147483647 h 58"/>
              <a:gd name="T46" fmla="*/ 2147483647 w 78"/>
              <a:gd name="T47" fmla="*/ 2147483647 h 58"/>
              <a:gd name="T48" fmla="*/ 2147483647 w 78"/>
              <a:gd name="T49" fmla="*/ 2147483647 h 58"/>
              <a:gd name="T50" fmla="*/ 2147483647 w 78"/>
              <a:gd name="T51" fmla="*/ 2147483647 h 58"/>
              <a:gd name="T52" fmla="*/ 2147483647 w 78"/>
              <a:gd name="T53" fmla="*/ 2147483647 h 58"/>
              <a:gd name="T54" fmla="*/ 2147483647 w 78"/>
              <a:gd name="T55" fmla="*/ 2147483647 h 58"/>
              <a:gd name="T56" fmla="*/ 2147483647 w 78"/>
              <a:gd name="T57" fmla="*/ 2147483647 h 58"/>
              <a:gd name="T58" fmla="*/ 2147483647 w 78"/>
              <a:gd name="T59" fmla="*/ 2147483647 h 58"/>
              <a:gd name="T60" fmla="*/ 2147483647 w 78"/>
              <a:gd name="T61" fmla="*/ 2147483647 h 58"/>
              <a:gd name="T62" fmla="*/ 2147483647 w 78"/>
              <a:gd name="T63" fmla="*/ 2147483647 h 58"/>
              <a:gd name="T64" fmla="*/ 2147483647 w 78"/>
              <a:gd name="T65" fmla="*/ 2147483647 h 58"/>
              <a:gd name="T66" fmla="*/ 2147483647 w 78"/>
              <a:gd name="T67" fmla="*/ 2147483647 h 58"/>
              <a:gd name="T68" fmla="*/ 2147483647 w 78"/>
              <a:gd name="T69" fmla="*/ 2147483647 h 58"/>
              <a:gd name="T70" fmla="*/ 2147483647 w 78"/>
              <a:gd name="T71" fmla="*/ 2147483647 h 58"/>
              <a:gd name="T72" fmla="*/ 2147483647 w 78"/>
              <a:gd name="T73" fmla="*/ 2147483647 h 58"/>
              <a:gd name="T74" fmla="*/ 2147483647 w 78"/>
              <a:gd name="T75" fmla="*/ 2147483647 h 58"/>
              <a:gd name="T76" fmla="*/ 2147483647 w 78"/>
              <a:gd name="T77" fmla="*/ 2147483647 h 58"/>
              <a:gd name="T78" fmla="*/ 2147483647 w 78"/>
              <a:gd name="T79" fmla="*/ 2147483647 h 58"/>
              <a:gd name="T80" fmla="*/ 2147483647 w 78"/>
              <a:gd name="T81" fmla="*/ 2147483647 h 58"/>
              <a:gd name="T82" fmla="*/ 2147483647 w 78"/>
              <a:gd name="T83" fmla="*/ 2147483647 h 58"/>
              <a:gd name="T84" fmla="*/ 2147483647 w 78"/>
              <a:gd name="T85" fmla="*/ 2147483647 h 58"/>
              <a:gd name="T86" fmla="*/ 2147483647 w 78"/>
              <a:gd name="T87" fmla="*/ 2147483647 h 58"/>
              <a:gd name="T88" fmla="*/ 2147483647 w 78"/>
              <a:gd name="T89" fmla="*/ 2147483647 h 58"/>
              <a:gd name="T90" fmla="*/ 2147483647 w 78"/>
              <a:gd name="T91" fmla="*/ 2147483647 h 58"/>
              <a:gd name="T92" fmla="*/ 2147483647 w 78"/>
              <a:gd name="T93" fmla="*/ 2147483647 h 58"/>
              <a:gd name="T94" fmla="*/ 2147483647 w 78"/>
              <a:gd name="T95" fmla="*/ 2147483647 h 58"/>
              <a:gd name="T96" fmla="*/ 2147483647 w 78"/>
              <a:gd name="T97" fmla="*/ 2147483647 h 58"/>
              <a:gd name="T98" fmla="*/ 2147483647 w 78"/>
              <a:gd name="T99" fmla="*/ 2147483647 h 58"/>
              <a:gd name="T100" fmla="*/ 2147483647 w 78"/>
              <a:gd name="T101" fmla="*/ 2147483647 h 58"/>
              <a:gd name="T102" fmla="*/ 2147483647 w 78"/>
              <a:gd name="T103" fmla="*/ 2147483647 h 58"/>
              <a:gd name="T104" fmla="*/ 2147483647 w 78"/>
              <a:gd name="T105" fmla="*/ 2147483647 h 58"/>
              <a:gd name="T106" fmla="*/ 2147483647 w 78"/>
              <a:gd name="T107" fmla="*/ 2147483647 h 58"/>
              <a:gd name="T108" fmla="*/ 2147483647 w 78"/>
              <a:gd name="T109" fmla="*/ 2147483647 h 58"/>
              <a:gd name="T110" fmla="*/ 2147483647 w 78"/>
              <a:gd name="T111" fmla="*/ 2147483647 h 58"/>
              <a:gd name="T112" fmla="*/ 2147483647 w 78"/>
              <a:gd name="T113" fmla="*/ 2147483647 h 58"/>
              <a:gd name="T114" fmla="*/ 2147483647 w 78"/>
              <a:gd name="T115" fmla="*/ 2147483647 h 58"/>
              <a:gd name="T116" fmla="*/ 2147483647 w 78"/>
              <a:gd name="T117" fmla="*/ 0 h 58"/>
              <a:gd name="T118" fmla="*/ 2147483647 w 78"/>
              <a:gd name="T119" fmla="*/ 0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8" h="58">
                <a:moveTo>
                  <a:pt x="12" y="1"/>
                </a:moveTo>
                <a:lnTo>
                  <a:pt x="9" y="4"/>
                </a:lnTo>
                <a:lnTo>
                  <a:pt x="6" y="10"/>
                </a:lnTo>
                <a:lnTo>
                  <a:pt x="4" y="15"/>
                </a:lnTo>
                <a:lnTo>
                  <a:pt x="3" y="20"/>
                </a:lnTo>
                <a:lnTo>
                  <a:pt x="1" y="25"/>
                </a:lnTo>
                <a:lnTo>
                  <a:pt x="0" y="31"/>
                </a:lnTo>
                <a:lnTo>
                  <a:pt x="0" y="35"/>
                </a:lnTo>
                <a:lnTo>
                  <a:pt x="1" y="40"/>
                </a:lnTo>
                <a:lnTo>
                  <a:pt x="3" y="44"/>
                </a:lnTo>
                <a:lnTo>
                  <a:pt x="5" y="48"/>
                </a:lnTo>
                <a:lnTo>
                  <a:pt x="8" y="51"/>
                </a:lnTo>
                <a:lnTo>
                  <a:pt x="13" y="53"/>
                </a:lnTo>
                <a:lnTo>
                  <a:pt x="17" y="56"/>
                </a:lnTo>
                <a:lnTo>
                  <a:pt x="22" y="57"/>
                </a:lnTo>
                <a:lnTo>
                  <a:pt x="28" y="58"/>
                </a:lnTo>
                <a:lnTo>
                  <a:pt x="35" y="58"/>
                </a:lnTo>
                <a:lnTo>
                  <a:pt x="41" y="58"/>
                </a:lnTo>
                <a:lnTo>
                  <a:pt x="49" y="58"/>
                </a:lnTo>
                <a:lnTo>
                  <a:pt x="53" y="58"/>
                </a:lnTo>
                <a:lnTo>
                  <a:pt x="56" y="58"/>
                </a:lnTo>
                <a:lnTo>
                  <a:pt x="59" y="58"/>
                </a:lnTo>
                <a:lnTo>
                  <a:pt x="62" y="58"/>
                </a:lnTo>
                <a:lnTo>
                  <a:pt x="64" y="57"/>
                </a:lnTo>
                <a:lnTo>
                  <a:pt x="65" y="56"/>
                </a:lnTo>
                <a:lnTo>
                  <a:pt x="65" y="55"/>
                </a:lnTo>
                <a:lnTo>
                  <a:pt x="67" y="53"/>
                </a:lnTo>
                <a:lnTo>
                  <a:pt x="67" y="51"/>
                </a:lnTo>
                <a:lnTo>
                  <a:pt x="68" y="51"/>
                </a:lnTo>
                <a:lnTo>
                  <a:pt x="69" y="51"/>
                </a:lnTo>
                <a:lnTo>
                  <a:pt x="69" y="50"/>
                </a:lnTo>
                <a:lnTo>
                  <a:pt x="70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5" y="45"/>
                </a:lnTo>
                <a:lnTo>
                  <a:pt x="76" y="43"/>
                </a:lnTo>
                <a:lnTo>
                  <a:pt x="76" y="42"/>
                </a:lnTo>
                <a:lnTo>
                  <a:pt x="77" y="40"/>
                </a:lnTo>
                <a:lnTo>
                  <a:pt x="78" y="36"/>
                </a:lnTo>
                <a:lnTo>
                  <a:pt x="78" y="32"/>
                </a:lnTo>
                <a:lnTo>
                  <a:pt x="78" y="28"/>
                </a:lnTo>
                <a:lnTo>
                  <a:pt x="77" y="26"/>
                </a:lnTo>
                <a:lnTo>
                  <a:pt x="77" y="24"/>
                </a:lnTo>
                <a:lnTo>
                  <a:pt x="76" y="21"/>
                </a:lnTo>
                <a:lnTo>
                  <a:pt x="75" y="19"/>
                </a:lnTo>
                <a:lnTo>
                  <a:pt x="73" y="18"/>
                </a:lnTo>
                <a:lnTo>
                  <a:pt x="71" y="18"/>
                </a:lnTo>
                <a:lnTo>
                  <a:pt x="70" y="18"/>
                </a:lnTo>
                <a:lnTo>
                  <a:pt x="67" y="15"/>
                </a:lnTo>
                <a:lnTo>
                  <a:pt x="62" y="12"/>
                </a:lnTo>
                <a:lnTo>
                  <a:pt x="59" y="9"/>
                </a:lnTo>
                <a:lnTo>
                  <a:pt x="54" y="7"/>
                </a:lnTo>
                <a:lnTo>
                  <a:pt x="49" y="4"/>
                </a:lnTo>
                <a:lnTo>
                  <a:pt x="44" y="3"/>
                </a:lnTo>
                <a:lnTo>
                  <a:pt x="38" y="2"/>
                </a:lnTo>
                <a:lnTo>
                  <a:pt x="32" y="1"/>
                </a:lnTo>
                <a:lnTo>
                  <a:pt x="27" y="0"/>
                </a:lnTo>
                <a:lnTo>
                  <a:pt x="21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8" name="Freeform 186"/>
          <p:cNvSpPr>
            <a:spLocks/>
          </p:cNvSpPr>
          <p:nvPr/>
        </p:nvSpPr>
        <p:spPr bwMode="auto">
          <a:xfrm>
            <a:off x="1524000" y="3303588"/>
            <a:ext cx="22225" cy="23812"/>
          </a:xfrm>
          <a:custGeom>
            <a:avLst/>
            <a:gdLst>
              <a:gd name="T0" fmla="*/ 2147483647 w 43"/>
              <a:gd name="T1" fmla="*/ 0 h 43"/>
              <a:gd name="T2" fmla="*/ 2147483647 w 43"/>
              <a:gd name="T3" fmla="*/ 2147483647 h 43"/>
              <a:gd name="T4" fmla="*/ 2147483647 w 43"/>
              <a:gd name="T5" fmla="*/ 2147483647 h 43"/>
              <a:gd name="T6" fmla="*/ 2147483647 w 43"/>
              <a:gd name="T7" fmla="*/ 2147483647 h 43"/>
              <a:gd name="T8" fmla="*/ 2147483647 w 43"/>
              <a:gd name="T9" fmla="*/ 2147483647 h 43"/>
              <a:gd name="T10" fmla="*/ 2147483647 w 43"/>
              <a:gd name="T11" fmla="*/ 2147483647 h 43"/>
              <a:gd name="T12" fmla="*/ 2147483647 w 43"/>
              <a:gd name="T13" fmla="*/ 2147483647 h 43"/>
              <a:gd name="T14" fmla="*/ 2147483647 w 43"/>
              <a:gd name="T15" fmla="*/ 2147483647 h 43"/>
              <a:gd name="T16" fmla="*/ 2147483647 w 43"/>
              <a:gd name="T17" fmla="*/ 2147483647 h 43"/>
              <a:gd name="T18" fmla="*/ 2147483647 w 43"/>
              <a:gd name="T19" fmla="*/ 2147483647 h 43"/>
              <a:gd name="T20" fmla="*/ 2147483647 w 43"/>
              <a:gd name="T21" fmla="*/ 2147483647 h 43"/>
              <a:gd name="T22" fmla="*/ 2147483647 w 43"/>
              <a:gd name="T23" fmla="*/ 2147483647 h 43"/>
              <a:gd name="T24" fmla="*/ 2147483647 w 43"/>
              <a:gd name="T25" fmla="*/ 2147483647 h 43"/>
              <a:gd name="T26" fmla="*/ 2147483647 w 43"/>
              <a:gd name="T27" fmla="*/ 2147483647 h 43"/>
              <a:gd name="T28" fmla="*/ 2147483647 w 43"/>
              <a:gd name="T29" fmla="*/ 2147483647 h 43"/>
              <a:gd name="T30" fmla="*/ 2147483647 w 43"/>
              <a:gd name="T31" fmla="*/ 2147483647 h 43"/>
              <a:gd name="T32" fmla="*/ 2147483647 w 43"/>
              <a:gd name="T33" fmla="*/ 2147483647 h 43"/>
              <a:gd name="T34" fmla="*/ 2147483647 w 43"/>
              <a:gd name="T35" fmla="*/ 2147483647 h 43"/>
              <a:gd name="T36" fmla="*/ 2147483647 w 43"/>
              <a:gd name="T37" fmla="*/ 2147483647 h 43"/>
              <a:gd name="T38" fmla="*/ 2147483647 w 43"/>
              <a:gd name="T39" fmla="*/ 2147483647 h 43"/>
              <a:gd name="T40" fmla="*/ 2147483647 w 43"/>
              <a:gd name="T41" fmla="*/ 2147483647 h 43"/>
              <a:gd name="T42" fmla="*/ 2147483647 w 43"/>
              <a:gd name="T43" fmla="*/ 2147483647 h 43"/>
              <a:gd name="T44" fmla="*/ 2147483647 w 43"/>
              <a:gd name="T45" fmla="*/ 2147483647 h 43"/>
              <a:gd name="T46" fmla="*/ 2147483647 w 43"/>
              <a:gd name="T47" fmla="*/ 2147483647 h 43"/>
              <a:gd name="T48" fmla="*/ 2147483647 w 43"/>
              <a:gd name="T49" fmla="*/ 2147483647 h 43"/>
              <a:gd name="T50" fmla="*/ 2147483647 w 43"/>
              <a:gd name="T51" fmla="*/ 2147483647 h 43"/>
              <a:gd name="T52" fmla="*/ 2147483647 w 43"/>
              <a:gd name="T53" fmla="*/ 2147483647 h 43"/>
              <a:gd name="T54" fmla="*/ 2147483647 w 43"/>
              <a:gd name="T55" fmla="*/ 2147483647 h 43"/>
              <a:gd name="T56" fmla="*/ 2147483647 w 43"/>
              <a:gd name="T57" fmla="*/ 2147483647 h 43"/>
              <a:gd name="T58" fmla="*/ 2147483647 w 43"/>
              <a:gd name="T59" fmla="*/ 2147483647 h 43"/>
              <a:gd name="T60" fmla="*/ 2147483647 w 43"/>
              <a:gd name="T61" fmla="*/ 2147483647 h 43"/>
              <a:gd name="T62" fmla="*/ 2147483647 w 43"/>
              <a:gd name="T63" fmla="*/ 2147483647 h 43"/>
              <a:gd name="T64" fmla="*/ 2147483647 w 43"/>
              <a:gd name="T65" fmla="*/ 2147483647 h 43"/>
              <a:gd name="T66" fmla="*/ 2147483647 w 43"/>
              <a:gd name="T67" fmla="*/ 2147483647 h 43"/>
              <a:gd name="T68" fmla="*/ 2147483647 w 43"/>
              <a:gd name="T69" fmla="*/ 2147483647 h 43"/>
              <a:gd name="T70" fmla="*/ 2147483647 w 43"/>
              <a:gd name="T71" fmla="*/ 2147483647 h 43"/>
              <a:gd name="T72" fmla="*/ 0 w 43"/>
              <a:gd name="T73" fmla="*/ 2147483647 h 43"/>
              <a:gd name="T74" fmla="*/ 0 w 43"/>
              <a:gd name="T75" fmla="*/ 2147483647 h 43"/>
              <a:gd name="T76" fmla="*/ 0 w 43"/>
              <a:gd name="T77" fmla="*/ 2147483647 h 43"/>
              <a:gd name="T78" fmla="*/ 0 w 43"/>
              <a:gd name="T79" fmla="*/ 2147483647 h 43"/>
              <a:gd name="T80" fmla="*/ 0 w 43"/>
              <a:gd name="T81" fmla="*/ 2147483647 h 43"/>
              <a:gd name="T82" fmla="*/ 2147483647 w 43"/>
              <a:gd name="T83" fmla="*/ 2147483647 h 43"/>
              <a:gd name="T84" fmla="*/ 2147483647 w 43"/>
              <a:gd name="T85" fmla="*/ 2147483647 h 43"/>
              <a:gd name="T86" fmla="*/ 2147483647 w 43"/>
              <a:gd name="T87" fmla="*/ 2147483647 h 43"/>
              <a:gd name="T88" fmla="*/ 2147483647 w 43"/>
              <a:gd name="T89" fmla="*/ 2147483647 h 43"/>
              <a:gd name="T90" fmla="*/ 2147483647 w 43"/>
              <a:gd name="T91" fmla="*/ 2147483647 h 43"/>
              <a:gd name="T92" fmla="*/ 2147483647 w 43"/>
              <a:gd name="T93" fmla="*/ 2147483647 h 43"/>
              <a:gd name="T94" fmla="*/ 2147483647 w 43"/>
              <a:gd name="T95" fmla="*/ 2147483647 h 43"/>
              <a:gd name="T96" fmla="*/ 2147483647 w 43"/>
              <a:gd name="T97" fmla="*/ 2147483647 h 43"/>
              <a:gd name="T98" fmla="*/ 2147483647 w 43"/>
              <a:gd name="T99" fmla="*/ 2147483647 h 43"/>
              <a:gd name="T100" fmla="*/ 2147483647 w 43"/>
              <a:gd name="T101" fmla="*/ 0 h 4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3" h="43">
                <a:moveTo>
                  <a:pt x="32" y="0"/>
                </a:move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4"/>
                </a:lnTo>
                <a:lnTo>
                  <a:pt x="37" y="5"/>
                </a:lnTo>
                <a:lnTo>
                  <a:pt x="38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3" y="12"/>
                </a:lnTo>
                <a:lnTo>
                  <a:pt x="43" y="14"/>
                </a:lnTo>
                <a:lnTo>
                  <a:pt x="43" y="18"/>
                </a:lnTo>
                <a:lnTo>
                  <a:pt x="43" y="20"/>
                </a:lnTo>
                <a:lnTo>
                  <a:pt x="43" y="22"/>
                </a:lnTo>
                <a:lnTo>
                  <a:pt x="43" y="26"/>
                </a:lnTo>
                <a:lnTo>
                  <a:pt x="42" y="28"/>
                </a:lnTo>
                <a:lnTo>
                  <a:pt x="42" y="30"/>
                </a:lnTo>
                <a:lnTo>
                  <a:pt x="41" y="31"/>
                </a:lnTo>
                <a:lnTo>
                  <a:pt x="40" y="32"/>
                </a:lnTo>
                <a:lnTo>
                  <a:pt x="38" y="34"/>
                </a:lnTo>
                <a:lnTo>
                  <a:pt x="37" y="35"/>
                </a:lnTo>
                <a:lnTo>
                  <a:pt x="35" y="36"/>
                </a:lnTo>
                <a:lnTo>
                  <a:pt x="34" y="37"/>
                </a:lnTo>
                <a:lnTo>
                  <a:pt x="30" y="39"/>
                </a:lnTo>
                <a:lnTo>
                  <a:pt x="27" y="40"/>
                </a:lnTo>
                <a:lnTo>
                  <a:pt x="22" y="42"/>
                </a:lnTo>
                <a:lnTo>
                  <a:pt x="18" y="43"/>
                </a:lnTo>
                <a:lnTo>
                  <a:pt x="14" y="43"/>
                </a:lnTo>
                <a:lnTo>
                  <a:pt x="10" y="43"/>
                </a:lnTo>
                <a:lnTo>
                  <a:pt x="8" y="42"/>
                </a:lnTo>
                <a:lnTo>
                  <a:pt x="5" y="40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3" y="14"/>
                </a:lnTo>
                <a:lnTo>
                  <a:pt x="4" y="12"/>
                </a:lnTo>
                <a:lnTo>
                  <a:pt x="6" y="10"/>
                </a:lnTo>
                <a:lnTo>
                  <a:pt x="10" y="7"/>
                </a:lnTo>
                <a:lnTo>
                  <a:pt x="13" y="6"/>
                </a:lnTo>
                <a:lnTo>
                  <a:pt x="17" y="5"/>
                </a:lnTo>
                <a:lnTo>
                  <a:pt x="21" y="3"/>
                </a:lnTo>
                <a:lnTo>
                  <a:pt x="27" y="2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79" name="Freeform 187"/>
          <p:cNvSpPr>
            <a:spLocks/>
          </p:cNvSpPr>
          <p:nvPr/>
        </p:nvSpPr>
        <p:spPr bwMode="auto">
          <a:xfrm>
            <a:off x="1524000" y="3302000"/>
            <a:ext cx="23813" cy="25400"/>
          </a:xfrm>
          <a:custGeom>
            <a:avLst/>
            <a:gdLst>
              <a:gd name="T0" fmla="*/ 2147483647 w 44"/>
              <a:gd name="T1" fmla="*/ 0 h 46"/>
              <a:gd name="T2" fmla="*/ 2147483647 w 44"/>
              <a:gd name="T3" fmla="*/ 2147483647 h 46"/>
              <a:gd name="T4" fmla="*/ 2147483647 w 44"/>
              <a:gd name="T5" fmla="*/ 2147483647 h 46"/>
              <a:gd name="T6" fmla="*/ 2147483647 w 44"/>
              <a:gd name="T7" fmla="*/ 2147483647 h 46"/>
              <a:gd name="T8" fmla="*/ 2147483647 w 44"/>
              <a:gd name="T9" fmla="*/ 2147483647 h 46"/>
              <a:gd name="T10" fmla="*/ 2147483647 w 44"/>
              <a:gd name="T11" fmla="*/ 2147483647 h 46"/>
              <a:gd name="T12" fmla="*/ 2147483647 w 44"/>
              <a:gd name="T13" fmla="*/ 2147483647 h 46"/>
              <a:gd name="T14" fmla="*/ 2147483647 w 44"/>
              <a:gd name="T15" fmla="*/ 2147483647 h 46"/>
              <a:gd name="T16" fmla="*/ 2147483647 w 44"/>
              <a:gd name="T17" fmla="*/ 2147483647 h 46"/>
              <a:gd name="T18" fmla="*/ 2147483647 w 44"/>
              <a:gd name="T19" fmla="*/ 2147483647 h 46"/>
              <a:gd name="T20" fmla="*/ 2147483647 w 44"/>
              <a:gd name="T21" fmla="*/ 2147483647 h 46"/>
              <a:gd name="T22" fmla="*/ 2147483647 w 44"/>
              <a:gd name="T23" fmla="*/ 2147483647 h 46"/>
              <a:gd name="T24" fmla="*/ 2147483647 w 44"/>
              <a:gd name="T25" fmla="*/ 2147483647 h 46"/>
              <a:gd name="T26" fmla="*/ 2147483647 w 44"/>
              <a:gd name="T27" fmla="*/ 2147483647 h 46"/>
              <a:gd name="T28" fmla="*/ 2147483647 w 44"/>
              <a:gd name="T29" fmla="*/ 2147483647 h 46"/>
              <a:gd name="T30" fmla="*/ 2147483647 w 44"/>
              <a:gd name="T31" fmla="*/ 2147483647 h 46"/>
              <a:gd name="T32" fmla="*/ 2147483647 w 44"/>
              <a:gd name="T33" fmla="*/ 2147483647 h 46"/>
              <a:gd name="T34" fmla="*/ 2147483647 w 44"/>
              <a:gd name="T35" fmla="*/ 2147483647 h 46"/>
              <a:gd name="T36" fmla="*/ 2147483647 w 44"/>
              <a:gd name="T37" fmla="*/ 2147483647 h 46"/>
              <a:gd name="T38" fmla="*/ 2147483647 w 44"/>
              <a:gd name="T39" fmla="*/ 2147483647 h 46"/>
              <a:gd name="T40" fmla="*/ 2147483647 w 44"/>
              <a:gd name="T41" fmla="*/ 2147483647 h 46"/>
              <a:gd name="T42" fmla="*/ 2147483647 w 44"/>
              <a:gd name="T43" fmla="*/ 2147483647 h 46"/>
              <a:gd name="T44" fmla="*/ 2147483647 w 44"/>
              <a:gd name="T45" fmla="*/ 2147483647 h 46"/>
              <a:gd name="T46" fmla="*/ 2147483647 w 44"/>
              <a:gd name="T47" fmla="*/ 2147483647 h 46"/>
              <a:gd name="T48" fmla="*/ 2147483647 w 44"/>
              <a:gd name="T49" fmla="*/ 2147483647 h 46"/>
              <a:gd name="T50" fmla="*/ 0 w 44"/>
              <a:gd name="T51" fmla="*/ 2147483647 h 46"/>
              <a:gd name="T52" fmla="*/ 0 w 44"/>
              <a:gd name="T53" fmla="*/ 2147483647 h 46"/>
              <a:gd name="T54" fmla="*/ 0 w 44"/>
              <a:gd name="T55" fmla="*/ 2147483647 h 46"/>
              <a:gd name="T56" fmla="*/ 2147483647 w 44"/>
              <a:gd name="T57" fmla="*/ 2147483647 h 46"/>
              <a:gd name="T58" fmla="*/ 2147483647 w 44"/>
              <a:gd name="T59" fmla="*/ 2147483647 h 46"/>
              <a:gd name="T60" fmla="*/ 2147483647 w 44"/>
              <a:gd name="T61" fmla="*/ 2147483647 h 46"/>
              <a:gd name="T62" fmla="*/ 2147483647 w 44"/>
              <a:gd name="T63" fmla="*/ 2147483647 h 46"/>
              <a:gd name="T64" fmla="*/ 2147483647 w 44"/>
              <a:gd name="T65" fmla="*/ 2147483647 h 46"/>
              <a:gd name="T66" fmla="*/ 2147483647 w 44"/>
              <a:gd name="T67" fmla="*/ 2147483647 h 46"/>
              <a:gd name="T68" fmla="*/ 2147483647 w 44"/>
              <a:gd name="T69" fmla="*/ 2147483647 h 46"/>
              <a:gd name="T70" fmla="*/ 2147483647 w 44"/>
              <a:gd name="T71" fmla="*/ 2147483647 h 46"/>
              <a:gd name="T72" fmla="*/ 2147483647 w 44"/>
              <a:gd name="T73" fmla="*/ 2147483647 h 4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4" h="46">
                <a:moveTo>
                  <a:pt x="27" y="0"/>
                </a:move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4" y="6"/>
                </a:lnTo>
                <a:lnTo>
                  <a:pt x="36" y="7"/>
                </a:lnTo>
                <a:lnTo>
                  <a:pt x="38" y="9"/>
                </a:lnTo>
                <a:lnTo>
                  <a:pt x="41" y="10"/>
                </a:lnTo>
                <a:lnTo>
                  <a:pt x="42" y="14"/>
                </a:lnTo>
                <a:lnTo>
                  <a:pt x="43" y="17"/>
                </a:lnTo>
                <a:lnTo>
                  <a:pt x="43" y="22"/>
                </a:lnTo>
                <a:lnTo>
                  <a:pt x="43" y="26"/>
                </a:lnTo>
                <a:lnTo>
                  <a:pt x="42" y="30"/>
                </a:lnTo>
                <a:lnTo>
                  <a:pt x="41" y="34"/>
                </a:lnTo>
                <a:lnTo>
                  <a:pt x="38" y="37"/>
                </a:lnTo>
                <a:lnTo>
                  <a:pt x="35" y="39"/>
                </a:lnTo>
                <a:lnTo>
                  <a:pt x="32" y="41"/>
                </a:lnTo>
                <a:lnTo>
                  <a:pt x="27" y="43"/>
                </a:lnTo>
                <a:lnTo>
                  <a:pt x="22" y="45"/>
                </a:lnTo>
                <a:lnTo>
                  <a:pt x="19" y="46"/>
                </a:lnTo>
                <a:lnTo>
                  <a:pt x="14" y="46"/>
                </a:lnTo>
                <a:lnTo>
                  <a:pt x="11" y="46"/>
                </a:lnTo>
                <a:lnTo>
                  <a:pt x="8" y="45"/>
                </a:lnTo>
                <a:lnTo>
                  <a:pt x="4" y="42"/>
                </a:lnTo>
                <a:lnTo>
                  <a:pt x="2" y="39"/>
                </a:lnTo>
                <a:lnTo>
                  <a:pt x="0" y="34"/>
                </a:lnTo>
                <a:lnTo>
                  <a:pt x="0" y="30"/>
                </a:lnTo>
                <a:lnTo>
                  <a:pt x="0" y="24"/>
                </a:lnTo>
                <a:lnTo>
                  <a:pt x="1" y="21"/>
                </a:lnTo>
                <a:lnTo>
                  <a:pt x="3" y="17"/>
                </a:lnTo>
                <a:lnTo>
                  <a:pt x="5" y="14"/>
                </a:lnTo>
                <a:lnTo>
                  <a:pt x="9" y="11"/>
                </a:lnTo>
                <a:lnTo>
                  <a:pt x="13" y="9"/>
                </a:lnTo>
                <a:lnTo>
                  <a:pt x="19" y="7"/>
                </a:lnTo>
                <a:lnTo>
                  <a:pt x="25" y="6"/>
                </a:lnTo>
                <a:lnTo>
                  <a:pt x="35" y="3"/>
                </a:lnTo>
                <a:lnTo>
                  <a:pt x="44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0" name="Freeform 188"/>
          <p:cNvSpPr>
            <a:spLocks/>
          </p:cNvSpPr>
          <p:nvPr/>
        </p:nvSpPr>
        <p:spPr bwMode="auto">
          <a:xfrm>
            <a:off x="1489075" y="3308350"/>
            <a:ext cx="28575" cy="23813"/>
          </a:xfrm>
          <a:custGeom>
            <a:avLst/>
            <a:gdLst>
              <a:gd name="T0" fmla="*/ 2147483647 w 55"/>
              <a:gd name="T1" fmla="*/ 2147483647 h 45"/>
              <a:gd name="T2" fmla="*/ 2147483647 w 55"/>
              <a:gd name="T3" fmla="*/ 2147483647 h 45"/>
              <a:gd name="T4" fmla="*/ 0 w 55"/>
              <a:gd name="T5" fmla="*/ 2147483647 h 45"/>
              <a:gd name="T6" fmla="*/ 0 w 55"/>
              <a:gd name="T7" fmla="*/ 2147483647 h 45"/>
              <a:gd name="T8" fmla="*/ 2147483647 w 55"/>
              <a:gd name="T9" fmla="*/ 2147483647 h 45"/>
              <a:gd name="T10" fmla="*/ 2147483647 w 55"/>
              <a:gd name="T11" fmla="*/ 2147483647 h 45"/>
              <a:gd name="T12" fmla="*/ 2147483647 w 55"/>
              <a:gd name="T13" fmla="*/ 2147483647 h 45"/>
              <a:gd name="T14" fmla="*/ 2147483647 w 55"/>
              <a:gd name="T15" fmla="*/ 2147483647 h 45"/>
              <a:gd name="T16" fmla="*/ 2147483647 w 55"/>
              <a:gd name="T17" fmla="*/ 2147483647 h 45"/>
              <a:gd name="T18" fmla="*/ 2147483647 w 55"/>
              <a:gd name="T19" fmla="*/ 2147483647 h 45"/>
              <a:gd name="T20" fmla="*/ 2147483647 w 55"/>
              <a:gd name="T21" fmla="*/ 2147483647 h 45"/>
              <a:gd name="T22" fmla="*/ 2147483647 w 55"/>
              <a:gd name="T23" fmla="*/ 2147483647 h 45"/>
              <a:gd name="T24" fmla="*/ 2147483647 w 55"/>
              <a:gd name="T25" fmla="*/ 2147483647 h 45"/>
              <a:gd name="T26" fmla="*/ 2147483647 w 55"/>
              <a:gd name="T27" fmla="*/ 2147483647 h 45"/>
              <a:gd name="T28" fmla="*/ 2147483647 w 55"/>
              <a:gd name="T29" fmla="*/ 2147483647 h 45"/>
              <a:gd name="T30" fmla="*/ 2147483647 w 55"/>
              <a:gd name="T31" fmla="*/ 2147483647 h 45"/>
              <a:gd name="T32" fmla="*/ 2147483647 w 55"/>
              <a:gd name="T33" fmla="*/ 2147483647 h 45"/>
              <a:gd name="T34" fmla="*/ 2147483647 w 55"/>
              <a:gd name="T35" fmla="*/ 2147483647 h 45"/>
              <a:gd name="T36" fmla="*/ 2147483647 w 55"/>
              <a:gd name="T37" fmla="*/ 2147483647 h 45"/>
              <a:gd name="T38" fmla="*/ 2147483647 w 55"/>
              <a:gd name="T39" fmla="*/ 2147483647 h 45"/>
              <a:gd name="T40" fmla="*/ 2147483647 w 55"/>
              <a:gd name="T41" fmla="*/ 2147483647 h 45"/>
              <a:gd name="T42" fmla="*/ 2147483647 w 55"/>
              <a:gd name="T43" fmla="*/ 2147483647 h 45"/>
              <a:gd name="T44" fmla="*/ 2147483647 w 55"/>
              <a:gd name="T45" fmla="*/ 2147483647 h 45"/>
              <a:gd name="T46" fmla="*/ 2147483647 w 55"/>
              <a:gd name="T47" fmla="*/ 2147483647 h 45"/>
              <a:gd name="T48" fmla="*/ 2147483647 w 55"/>
              <a:gd name="T49" fmla="*/ 2147483647 h 45"/>
              <a:gd name="T50" fmla="*/ 2147483647 w 55"/>
              <a:gd name="T51" fmla="*/ 2147483647 h 45"/>
              <a:gd name="T52" fmla="*/ 2147483647 w 55"/>
              <a:gd name="T53" fmla="*/ 2147483647 h 45"/>
              <a:gd name="T54" fmla="*/ 2147483647 w 55"/>
              <a:gd name="T55" fmla="*/ 2147483647 h 45"/>
              <a:gd name="T56" fmla="*/ 2147483647 w 55"/>
              <a:gd name="T57" fmla="*/ 2147483647 h 45"/>
              <a:gd name="T58" fmla="*/ 2147483647 w 55"/>
              <a:gd name="T59" fmla="*/ 2147483647 h 45"/>
              <a:gd name="T60" fmla="*/ 2147483647 w 55"/>
              <a:gd name="T61" fmla="*/ 2147483647 h 45"/>
              <a:gd name="T62" fmla="*/ 2147483647 w 55"/>
              <a:gd name="T63" fmla="*/ 2147483647 h 45"/>
              <a:gd name="T64" fmla="*/ 2147483647 w 55"/>
              <a:gd name="T65" fmla="*/ 0 h 45"/>
              <a:gd name="T66" fmla="*/ 2147483647 w 55"/>
              <a:gd name="T67" fmla="*/ 0 h 45"/>
              <a:gd name="T68" fmla="*/ 2147483647 w 55"/>
              <a:gd name="T69" fmla="*/ 0 h 4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5" h="45">
                <a:moveTo>
                  <a:pt x="3" y="0"/>
                </a:moveTo>
                <a:lnTo>
                  <a:pt x="1" y="1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0" y="9"/>
                </a:lnTo>
                <a:lnTo>
                  <a:pt x="0" y="14"/>
                </a:lnTo>
                <a:lnTo>
                  <a:pt x="0" y="17"/>
                </a:lnTo>
                <a:lnTo>
                  <a:pt x="0" y="21"/>
                </a:lnTo>
                <a:lnTo>
                  <a:pt x="1" y="23"/>
                </a:lnTo>
                <a:lnTo>
                  <a:pt x="1" y="25"/>
                </a:lnTo>
                <a:lnTo>
                  <a:pt x="3" y="28"/>
                </a:lnTo>
                <a:lnTo>
                  <a:pt x="3" y="30"/>
                </a:lnTo>
                <a:lnTo>
                  <a:pt x="4" y="30"/>
                </a:lnTo>
                <a:lnTo>
                  <a:pt x="4" y="31"/>
                </a:lnTo>
                <a:lnTo>
                  <a:pt x="5" y="32"/>
                </a:lnTo>
                <a:lnTo>
                  <a:pt x="5" y="33"/>
                </a:lnTo>
                <a:lnTo>
                  <a:pt x="6" y="33"/>
                </a:lnTo>
                <a:lnTo>
                  <a:pt x="7" y="35"/>
                </a:lnTo>
                <a:lnTo>
                  <a:pt x="9" y="37"/>
                </a:lnTo>
                <a:lnTo>
                  <a:pt x="12" y="38"/>
                </a:lnTo>
                <a:lnTo>
                  <a:pt x="14" y="40"/>
                </a:lnTo>
                <a:lnTo>
                  <a:pt x="16" y="41"/>
                </a:lnTo>
                <a:lnTo>
                  <a:pt x="20" y="43"/>
                </a:lnTo>
                <a:lnTo>
                  <a:pt x="22" y="44"/>
                </a:lnTo>
                <a:lnTo>
                  <a:pt x="24" y="45"/>
                </a:lnTo>
                <a:lnTo>
                  <a:pt x="27" y="45"/>
                </a:lnTo>
                <a:lnTo>
                  <a:pt x="29" y="45"/>
                </a:lnTo>
                <a:lnTo>
                  <a:pt x="32" y="45"/>
                </a:lnTo>
                <a:lnTo>
                  <a:pt x="36" y="45"/>
                </a:lnTo>
                <a:lnTo>
                  <a:pt x="39" y="45"/>
                </a:lnTo>
                <a:lnTo>
                  <a:pt x="40" y="45"/>
                </a:lnTo>
                <a:lnTo>
                  <a:pt x="43" y="45"/>
                </a:lnTo>
                <a:lnTo>
                  <a:pt x="44" y="45"/>
                </a:lnTo>
                <a:lnTo>
                  <a:pt x="45" y="45"/>
                </a:lnTo>
                <a:lnTo>
                  <a:pt x="46" y="45"/>
                </a:lnTo>
                <a:lnTo>
                  <a:pt x="47" y="44"/>
                </a:lnTo>
                <a:lnTo>
                  <a:pt x="48" y="43"/>
                </a:lnTo>
                <a:lnTo>
                  <a:pt x="49" y="41"/>
                </a:lnTo>
                <a:lnTo>
                  <a:pt x="51" y="40"/>
                </a:lnTo>
                <a:lnTo>
                  <a:pt x="52" y="39"/>
                </a:lnTo>
                <a:lnTo>
                  <a:pt x="53" y="37"/>
                </a:lnTo>
                <a:lnTo>
                  <a:pt x="54" y="36"/>
                </a:lnTo>
                <a:lnTo>
                  <a:pt x="55" y="32"/>
                </a:lnTo>
                <a:lnTo>
                  <a:pt x="55" y="29"/>
                </a:lnTo>
                <a:lnTo>
                  <a:pt x="55" y="25"/>
                </a:lnTo>
                <a:lnTo>
                  <a:pt x="55" y="23"/>
                </a:lnTo>
                <a:lnTo>
                  <a:pt x="53" y="21"/>
                </a:lnTo>
                <a:lnTo>
                  <a:pt x="52" y="19"/>
                </a:lnTo>
                <a:lnTo>
                  <a:pt x="49" y="16"/>
                </a:lnTo>
                <a:lnTo>
                  <a:pt x="47" y="14"/>
                </a:lnTo>
                <a:lnTo>
                  <a:pt x="41" y="11"/>
                </a:lnTo>
                <a:lnTo>
                  <a:pt x="37" y="6"/>
                </a:lnTo>
                <a:lnTo>
                  <a:pt x="36" y="6"/>
                </a:lnTo>
                <a:lnTo>
                  <a:pt x="35" y="5"/>
                </a:lnTo>
                <a:lnTo>
                  <a:pt x="33" y="5"/>
                </a:lnTo>
                <a:lnTo>
                  <a:pt x="33" y="4"/>
                </a:lnTo>
                <a:lnTo>
                  <a:pt x="32" y="4"/>
                </a:lnTo>
                <a:lnTo>
                  <a:pt x="30" y="3"/>
                </a:lnTo>
                <a:lnTo>
                  <a:pt x="28" y="3"/>
                </a:lnTo>
                <a:lnTo>
                  <a:pt x="25" y="1"/>
                </a:lnTo>
                <a:lnTo>
                  <a:pt x="23" y="1"/>
                </a:lnTo>
                <a:lnTo>
                  <a:pt x="21" y="1"/>
                </a:lnTo>
                <a:lnTo>
                  <a:pt x="17" y="1"/>
                </a:lnTo>
                <a:lnTo>
                  <a:pt x="15" y="0"/>
                </a:lnTo>
                <a:lnTo>
                  <a:pt x="13" y="0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1" name="Freeform 189"/>
          <p:cNvSpPr>
            <a:spLocks/>
          </p:cNvSpPr>
          <p:nvPr/>
        </p:nvSpPr>
        <p:spPr bwMode="auto">
          <a:xfrm>
            <a:off x="1489075" y="3306763"/>
            <a:ext cx="28575" cy="25400"/>
          </a:xfrm>
          <a:custGeom>
            <a:avLst/>
            <a:gdLst>
              <a:gd name="T0" fmla="*/ 2147483647 w 55"/>
              <a:gd name="T1" fmla="*/ 0 h 47"/>
              <a:gd name="T2" fmla="*/ 2147483647 w 55"/>
              <a:gd name="T3" fmla="*/ 2147483647 h 47"/>
              <a:gd name="T4" fmla="*/ 2147483647 w 55"/>
              <a:gd name="T5" fmla="*/ 2147483647 h 47"/>
              <a:gd name="T6" fmla="*/ 2147483647 w 55"/>
              <a:gd name="T7" fmla="*/ 2147483647 h 47"/>
              <a:gd name="T8" fmla="*/ 2147483647 w 55"/>
              <a:gd name="T9" fmla="*/ 2147483647 h 47"/>
              <a:gd name="T10" fmla="*/ 0 w 55"/>
              <a:gd name="T11" fmla="*/ 2147483647 h 47"/>
              <a:gd name="T12" fmla="*/ 0 w 55"/>
              <a:gd name="T13" fmla="*/ 2147483647 h 47"/>
              <a:gd name="T14" fmla="*/ 0 w 55"/>
              <a:gd name="T15" fmla="*/ 2147483647 h 47"/>
              <a:gd name="T16" fmla="*/ 2147483647 w 55"/>
              <a:gd name="T17" fmla="*/ 2147483647 h 47"/>
              <a:gd name="T18" fmla="*/ 2147483647 w 55"/>
              <a:gd name="T19" fmla="*/ 2147483647 h 47"/>
              <a:gd name="T20" fmla="*/ 2147483647 w 55"/>
              <a:gd name="T21" fmla="*/ 2147483647 h 47"/>
              <a:gd name="T22" fmla="*/ 2147483647 w 55"/>
              <a:gd name="T23" fmla="*/ 2147483647 h 47"/>
              <a:gd name="T24" fmla="*/ 2147483647 w 55"/>
              <a:gd name="T25" fmla="*/ 2147483647 h 47"/>
              <a:gd name="T26" fmla="*/ 2147483647 w 55"/>
              <a:gd name="T27" fmla="*/ 2147483647 h 47"/>
              <a:gd name="T28" fmla="*/ 2147483647 w 55"/>
              <a:gd name="T29" fmla="*/ 2147483647 h 47"/>
              <a:gd name="T30" fmla="*/ 2147483647 w 55"/>
              <a:gd name="T31" fmla="*/ 2147483647 h 47"/>
              <a:gd name="T32" fmla="*/ 2147483647 w 55"/>
              <a:gd name="T33" fmla="*/ 2147483647 h 47"/>
              <a:gd name="T34" fmla="*/ 2147483647 w 55"/>
              <a:gd name="T35" fmla="*/ 2147483647 h 47"/>
              <a:gd name="T36" fmla="*/ 2147483647 w 55"/>
              <a:gd name="T37" fmla="*/ 2147483647 h 47"/>
              <a:gd name="T38" fmla="*/ 2147483647 w 55"/>
              <a:gd name="T39" fmla="*/ 2147483647 h 47"/>
              <a:gd name="T40" fmla="*/ 2147483647 w 55"/>
              <a:gd name="T41" fmla="*/ 2147483647 h 47"/>
              <a:gd name="T42" fmla="*/ 2147483647 w 55"/>
              <a:gd name="T43" fmla="*/ 2147483647 h 47"/>
              <a:gd name="T44" fmla="*/ 2147483647 w 55"/>
              <a:gd name="T45" fmla="*/ 2147483647 h 47"/>
              <a:gd name="T46" fmla="*/ 2147483647 w 55"/>
              <a:gd name="T47" fmla="*/ 2147483647 h 47"/>
              <a:gd name="T48" fmla="*/ 2147483647 w 55"/>
              <a:gd name="T49" fmla="*/ 2147483647 h 47"/>
              <a:gd name="T50" fmla="*/ 2147483647 w 55"/>
              <a:gd name="T51" fmla="*/ 2147483647 h 47"/>
              <a:gd name="T52" fmla="*/ 2147483647 w 55"/>
              <a:gd name="T53" fmla="*/ 2147483647 h 47"/>
              <a:gd name="T54" fmla="*/ 2147483647 w 55"/>
              <a:gd name="T55" fmla="*/ 2147483647 h 47"/>
              <a:gd name="T56" fmla="*/ 2147483647 w 55"/>
              <a:gd name="T57" fmla="*/ 2147483647 h 47"/>
              <a:gd name="T58" fmla="*/ 2147483647 w 55"/>
              <a:gd name="T59" fmla="*/ 2147483647 h 47"/>
              <a:gd name="T60" fmla="*/ 2147483647 w 55"/>
              <a:gd name="T61" fmla="*/ 2147483647 h 47"/>
              <a:gd name="T62" fmla="*/ 2147483647 w 55"/>
              <a:gd name="T63" fmla="*/ 2147483647 h 47"/>
              <a:gd name="T64" fmla="*/ 2147483647 w 55"/>
              <a:gd name="T65" fmla="*/ 2147483647 h 47"/>
              <a:gd name="T66" fmla="*/ 2147483647 w 55"/>
              <a:gd name="T67" fmla="*/ 2147483647 h 47"/>
              <a:gd name="T68" fmla="*/ 2147483647 w 55"/>
              <a:gd name="T69" fmla="*/ 2147483647 h 47"/>
              <a:gd name="T70" fmla="*/ 2147483647 w 55"/>
              <a:gd name="T71" fmla="*/ 2147483647 h 47"/>
              <a:gd name="T72" fmla="*/ 2147483647 w 55"/>
              <a:gd name="T73" fmla="*/ 2147483647 h 47"/>
              <a:gd name="T74" fmla="*/ 2147483647 w 55"/>
              <a:gd name="T75" fmla="*/ 2147483647 h 47"/>
              <a:gd name="T76" fmla="*/ 2147483647 w 55"/>
              <a:gd name="T77" fmla="*/ 2147483647 h 47"/>
              <a:gd name="T78" fmla="*/ 2147483647 w 55"/>
              <a:gd name="T79" fmla="*/ 2147483647 h 47"/>
              <a:gd name="T80" fmla="*/ 2147483647 w 55"/>
              <a:gd name="T81" fmla="*/ 2147483647 h 47"/>
              <a:gd name="T82" fmla="*/ 2147483647 w 55"/>
              <a:gd name="T83" fmla="*/ 2147483647 h 47"/>
              <a:gd name="T84" fmla="*/ 2147483647 w 55"/>
              <a:gd name="T85" fmla="*/ 2147483647 h 47"/>
              <a:gd name="T86" fmla="*/ 2147483647 w 55"/>
              <a:gd name="T87" fmla="*/ 2147483647 h 47"/>
              <a:gd name="T88" fmla="*/ 0 w 55"/>
              <a:gd name="T89" fmla="*/ 2147483647 h 4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47">
                <a:moveTo>
                  <a:pt x="3" y="0"/>
                </a:moveTo>
                <a:lnTo>
                  <a:pt x="3" y="1"/>
                </a:lnTo>
                <a:lnTo>
                  <a:pt x="3" y="2"/>
                </a:lnTo>
                <a:lnTo>
                  <a:pt x="1" y="6"/>
                </a:lnTo>
                <a:lnTo>
                  <a:pt x="1" y="9"/>
                </a:lnTo>
                <a:lnTo>
                  <a:pt x="0" y="14"/>
                </a:lnTo>
                <a:lnTo>
                  <a:pt x="0" y="18"/>
                </a:lnTo>
                <a:lnTo>
                  <a:pt x="0" y="23"/>
                </a:lnTo>
                <a:lnTo>
                  <a:pt x="1" y="26"/>
                </a:lnTo>
                <a:lnTo>
                  <a:pt x="1" y="30"/>
                </a:lnTo>
                <a:lnTo>
                  <a:pt x="3" y="32"/>
                </a:lnTo>
                <a:lnTo>
                  <a:pt x="5" y="34"/>
                </a:lnTo>
                <a:lnTo>
                  <a:pt x="6" y="35"/>
                </a:lnTo>
                <a:lnTo>
                  <a:pt x="9" y="39"/>
                </a:lnTo>
                <a:lnTo>
                  <a:pt x="13" y="41"/>
                </a:lnTo>
                <a:lnTo>
                  <a:pt x="16" y="43"/>
                </a:lnTo>
                <a:lnTo>
                  <a:pt x="21" y="46"/>
                </a:lnTo>
                <a:lnTo>
                  <a:pt x="24" y="47"/>
                </a:lnTo>
                <a:lnTo>
                  <a:pt x="28" y="47"/>
                </a:lnTo>
                <a:lnTo>
                  <a:pt x="32" y="47"/>
                </a:lnTo>
                <a:lnTo>
                  <a:pt x="36" y="47"/>
                </a:lnTo>
                <a:lnTo>
                  <a:pt x="39" y="47"/>
                </a:lnTo>
                <a:lnTo>
                  <a:pt x="41" y="47"/>
                </a:lnTo>
                <a:lnTo>
                  <a:pt x="45" y="47"/>
                </a:lnTo>
                <a:lnTo>
                  <a:pt x="47" y="46"/>
                </a:lnTo>
                <a:lnTo>
                  <a:pt x="51" y="42"/>
                </a:lnTo>
                <a:lnTo>
                  <a:pt x="54" y="39"/>
                </a:lnTo>
                <a:lnTo>
                  <a:pt x="55" y="34"/>
                </a:lnTo>
                <a:lnTo>
                  <a:pt x="55" y="31"/>
                </a:lnTo>
                <a:lnTo>
                  <a:pt x="55" y="27"/>
                </a:lnTo>
                <a:lnTo>
                  <a:pt x="54" y="24"/>
                </a:lnTo>
                <a:lnTo>
                  <a:pt x="52" y="21"/>
                </a:lnTo>
                <a:lnTo>
                  <a:pt x="48" y="17"/>
                </a:lnTo>
                <a:lnTo>
                  <a:pt x="45" y="15"/>
                </a:lnTo>
                <a:lnTo>
                  <a:pt x="41" y="11"/>
                </a:lnTo>
                <a:lnTo>
                  <a:pt x="38" y="9"/>
                </a:lnTo>
                <a:lnTo>
                  <a:pt x="33" y="7"/>
                </a:lnTo>
                <a:lnTo>
                  <a:pt x="30" y="5"/>
                </a:lnTo>
                <a:lnTo>
                  <a:pt x="27" y="3"/>
                </a:lnTo>
                <a:lnTo>
                  <a:pt x="22" y="3"/>
                </a:lnTo>
                <a:lnTo>
                  <a:pt x="17" y="3"/>
                </a:lnTo>
                <a:lnTo>
                  <a:pt x="12" y="2"/>
                </a:lnTo>
                <a:lnTo>
                  <a:pt x="6" y="2"/>
                </a:lnTo>
                <a:lnTo>
                  <a:pt x="4" y="2"/>
                </a:lnTo>
                <a:lnTo>
                  <a:pt x="0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2" name="Line 190"/>
          <p:cNvSpPr>
            <a:spLocks noChangeShapeType="1"/>
          </p:cNvSpPr>
          <p:nvPr/>
        </p:nvSpPr>
        <p:spPr bwMode="auto">
          <a:xfrm>
            <a:off x="1577975" y="3300413"/>
            <a:ext cx="1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3" name="Line 191"/>
          <p:cNvSpPr>
            <a:spLocks noChangeShapeType="1"/>
          </p:cNvSpPr>
          <p:nvPr/>
        </p:nvSpPr>
        <p:spPr bwMode="auto">
          <a:xfrm>
            <a:off x="1452563" y="3302000"/>
            <a:ext cx="1428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4" name="Line 192"/>
          <p:cNvSpPr>
            <a:spLocks noChangeShapeType="1"/>
          </p:cNvSpPr>
          <p:nvPr/>
        </p:nvSpPr>
        <p:spPr bwMode="auto">
          <a:xfrm flipH="1">
            <a:off x="1447800" y="3302000"/>
            <a:ext cx="206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5" name="Line 193"/>
          <p:cNvSpPr>
            <a:spLocks noChangeShapeType="1"/>
          </p:cNvSpPr>
          <p:nvPr/>
        </p:nvSpPr>
        <p:spPr bwMode="auto">
          <a:xfrm>
            <a:off x="1538288" y="3302000"/>
            <a:ext cx="4762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6" name="Line 194"/>
          <p:cNvSpPr>
            <a:spLocks noChangeShapeType="1"/>
          </p:cNvSpPr>
          <p:nvPr/>
        </p:nvSpPr>
        <p:spPr bwMode="auto">
          <a:xfrm flipH="1">
            <a:off x="1489075" y="3306763"/>
            <a:ext cx="1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7" name="Freeform 195"/>
          <p:cNvSpPr>
            <a:spLocks/>
          </p:cNvSpPr>
          <p:nvPr/>
        </p:nvSpPr>
        <p:spPr bwMode="auto">
          <a:xfrm>
            <a:off x="1406525" y="3300413"/>
            <a:ext cx="31750" cy="23812"/>
          </a:xfrm>
          <a:custGeom>
            <a:avLst/>
            <a:gdLst>
              <a:gd name="T0" fmla="*/ 2147483647 w 59"/>
              <a:gd name="T1" fmla="*/ 0 h 44"/>
              <a:gd name="T2" fmla="*/ 2147483647 w 59"/>
              <a:gd name="T3" fmla="*/ 2147483647 h 44"/>
              <a:gd name="T4" fmla="*/ 2147483647 w 59"/>
              <a:gd name="T5" fmla="*/ 2147483647 h 44"/>
              <a:gd name="T6" fmla="*/ 2147483647 w 59"/>
              <a:gd name="T7" fmla="*/ 2147483647 h 44"/>
              <a:gd name="T8" fmla="*/ 2147483647 w 59"/>
              <a:gd name="T9" fmla="*/ 2147483647 h 44"/>
              <a:gd name="T10" fmla="*/ 2147483647 w 59"/>
              <a:gd name="T11" fmla="*/ 2147483647 h 44"/>
              <a:gd name="T12" fmla="*/ 2147483647 w 59"/>
              <a:gd name="T13" fmla="*/ 2147483647 h 44"/>
              <a:gd name="T14" fmla="*/ 2147483647 w 59"/>
              <a:gd name="T15" fmla="*/ 2147483647 h 44"/>
              <a:gd name="T16" fmla="*/ 2147483647 w 59"/>
              <a:gd name="T17" fmla="*/ 2147483647 h 44"/>
              <a:gd name="T18" fmla="*/ 2147483647 w 59"/>
              <a:gd name="T19" fmla="*/ 2147483647 h 44"/>
              <a:gd name="T20" fmla="*/ 2147483647 w 59"/>
              <a:gd name="T21" fmla="*/ 2147483647 h 44"/>
              <a:gd name="T22" fmla="*/ 2147483647 w 59"/>
              <a:gd name="T23" fmla="*/ 2147483647 h 44"/>
              <a:gd name="T24" fmla="*/ 2147483647 w 59"/>
              <a:gd name="T25" fmla="*/ 2147483647 h 44"/>
              <a:gd name="T26" fmla="*/ 2147483647 w 59"/>
              <a:gd name="T27" fmla="*/ 2147483647 h 44"/>
              <a:gd name="T28" fmla="*/ 2147483647 w 59"/>
              <a:gd name="T29" fmla="*/ 2147483647 h 44"/>
              <a:gd name="T30" fmla="*/ 2147483647 w 59"/>
              <a:gd name="T31" fmla="*/ 2147483647 h 44"/>
              <a:gd name="T32" fmla="*/ 2147483647 w 59"/>
              <a:gd name="T33" fmla="*/ 2147483647 h 44"/>
              <a:gd name="T34" fmla="*/ 2147483647 w 59"/>
              <a:gd name="T35" fmla="*/ 2147483647 h 44"/>
              <a:gd name="T36" fmla="*/ 2147483647 w 59"/>
              <a:gd name="T37" fmla="*/ 2147483647 h 44"/>
              <a:gd name="T38" fmla="*/ 2147483647 w 59"/>
              <a:gd name="T39" fmla="*/ 2147483647 h 44"/>
              <a:gd name="T40" fmla="*/ 2147483647 w 59"/>
              <a:gd name="T41" fmla="*/ 2147483647 h 44"/>
              <a:gd name="T42" fmla="*/ 2147483647 w 59"/>
              <a:gd name="T43" fmla="*/ 2147483647 h 44"/>
              <a:gd name="T44" fmla="*/ 2147483647 w 59"/>
              <a:gd name="T45" fmla="*/ 2147483647 h 44"/>
              <a:gd name="T46" fmla="*/ 2147483647 w 59"/>
              <a:gd name="T47" fmla="*/ 2147483647 h 44"/>
              <a:gd name="T48" fmla="*/ 2147483647 w 59"/>
              <a:gd name="T49" fmla="*/ 2147483647 h 44"/>
              <a:gd name="T50" fmla="*/ 2147483647 w 59"/>
              <a:gd name="T51" fmla="*/ 2147483647 h 44"/>
              <a:gd name="T52" fmla="*/ 2147483647 w 59"/>
              <a:gd name="T53" fmla="*/ 2147483647 h 44"/>
              <a:gd name="T54" fmla="*/ 2147483647 w 59"/>
              <a:gd name="T55" fmla="*/ 2147483647 h 44"/>
              <a:gd name="T56" fmla="*/ 2147483647 w 59"/>
              <a:gd name="T57" fmla="*/ 2147483647 h 44"/>
              <a:gd name="T58" fmla="*/ 0 w 59"/>
              <a:gd name="T59" fmla="*/ 2147483647 h 44"/>
              <a:gd name="T60" fmla="*/ 0 w 59"/>
              <a:gd name="T61" fmla="*/ 2147483647 h 44"/>
              <a:gd name="T62" fmla="*/ 2147483647 w 59"/>
              <a:gd name="T63" fmla="*/ 2147483647 h 44"/>
              <a:gd name="T64" fmla="*/ 2147483647 w 59"/>
              <a:gd name="T65" fmla="*/ 2147483647 h 44"/>
              <a:gd name="T66" fmla="*/ 2147483647 w 59"/>
              <a:gd name="T67" fmla="*/ 2147483647 h 44"/>
              <a:gd name="T68" fmla="*/ 2147483647 w 59"/>
              <a:gd name="T69" fmla="*/ 2147483647 h 44"/>
              <a:gd name="T70" fmla="*/ 2147483647 w 59"/>
              <a:gd name="T71" fmla="*/ 2147483647 h 44"/>
              <a:gd name="T72" fmla="*/ 2147483647 w 59"/>
              <a:gd name="T73" fmla="*/ 2147483647 h 44"/>
              <a:gd name="T74" fmla="*/ 2147483647 w 59"/>
              <a:gd name="T75" fmla="*/ 2147483647 h 44"/>
              <a:gd name="T76" fmla="*/ 2147483647 w 59"/>
              <a:gd name="T77" fmla="*/ 2147483647 h 44"/>
              <a:gd name="T78" fmla="*/ 2147483647 w 59"/>
              <a:gd name="T79" fmla="*/ 2147483647 h 44"/>
              <a:gd name="T80" fmla="*/ 2147483647 w 59"/>
              <a:gd name="T81" fmla="*/ 2147483647 h 44"/>
              <a:gd name="T82" fmla="*/ 2147483647 w 59"/>
              <a:gd name="T83" fmla="*/ 0 h 4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9" h="44">
                <a:moveTo>
                  <a:pt x="47" y="0"/>
                </a:moveTo>
                <a:lnTo>
                  <a:pt x="48" y="0"/>
                </a:lnTo>
                <a:lnTo>
                  <a:pt x="48" y="1"/>
                </a:lnTo>
                <a:lnTo>
                  <a:pt x="49" y="2"/>
                </a:lnTo>
                <a:lnTo>
                  <a:pt x="49" y="3"/>
                </a:lnTo>
                <a:lnTo>
                  <a:pt x="50" y="4"/>
                </a:lnTo>
                <a:lnTo>
                  <a:pt x="51" y="6"/>
                </a:lnTo>
                <a:lnTo>
                  <a:pt x="51" y="8"/>
                </a:lnTo>
                <a:lnTo>
                  <a:pt x="53" y="10"/>
                </a:lnTo>
                <a:lnTo>
                  <a:pt x="54" y="11"/>
                </a:lnTo>
                <a:lnTo>
                  <a:pt x="54" y="13"/>
                </a:lnTo>
                <a:lnTo>
                  <a:pt x="55" y="14"/>
                </a:lnTo>
                <a:lnTo>
                  <a:pt x="56" y="16"/>
                </a:lnTo>
                <a:lnTo>
                  <a:pt x="57" y="17"/>
                </a:lnTo>
                <a:lnTo>
                  <a:pt x="57" y="18"/>
                </a:lnTo>
                <a:lnTo>
                  <a:pt x="58" y="19"/>
                </a:lnTo>
                <a:lnTo>
                  <a:pt x="58" y="20"/>
                </a:lnTo>
                <a:lnTo>
                  <a:pt x="59" y="22"/>
                </a:lnTo>
                <a:lnTo>
                  <a:pt x="59" y="24"/>
                </a:lnTo>
                <a:lnTo>
                  <a:pt x="59" y="26"/>
                </a:lnTo>
                <a:lnTo>
                  <a:pt x="59" y="28"/>
                </a:lnTo>
                <a:lnTo>
                  <a:pt x="59" y="30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6" y="36"/>
                </a:lnTo>
                <a:lnTo>
                  <a:pt x="55" y="37"/>
                </a:lnTo>
                <a:lnTo>
                  <a:pt x="54" y="38"/>
                </a:lnTo>
                <a:lnTo>
                  <a:pt x="53" y="40"/>
                </a:lnTo>
                <a:lnTo>
                  <a:pt x="50" y="40"/>
                </a:lnTo>
                <a:lnTo>
                  <a:pt x="49" y="40"/>
                </a:lnTo>
                <a:lnTo>
                  <a:pt x="48" y="41"/>
                </a:lnTo>
                <a:lnTo>
                  <a:pt x="47" y="41"/>
                </a:lnTo>
                <a:lnTo>
                  <a:pt x="45" y="41"/>
                </a:lnTo>
                <a:lnTo>
                  <a:pt x="43" y="41"/>
                </a:lnTo>
                <a:lnTo>
                  <a:pt x="41" y="42"/>
                </a:lnTo>
                <a:lnTo>
                  <a:pt x="39" y="42"/>
                </a:lnTo>
                <a:lnTo>
                  <a:pt x="37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27" y="42"/>
                </a:lnTo>
                <a:lnTo>
                  <a:pt x="26" y="42"/>
                </a:lnTo>
                <a:lnTo>
                  <a:pt x="24" y="42"/>
                </a:lnTo>
                <a:lnTo>
                  <a:pt x="23" y="43"/>
                </a:lnTo>
                <a:lnTo>
                  <a:pt x="21" y="43"/>
                </a:lnTo>
                <a:lnTo>
                  <a:pt x="19" y="43"/>
                </a:lnTo>
                <a:lnTo>
                  <a:pt x="17" y="43"/>
                </a:lnTo>
                <a:lnTo>
                  <a:pt x="15" y="44"/>
                </a:lnTo>
                <a:lnTo>
                  <a:pt x="14" y="44"/>
                </a:lnTo>
                <a:lnTo>
                  <a:pt x="11" y="44"/>
                </a:lnTo>
                <a:lnTo>
                  <a:pt x="9" y="44"/>
                </a:lnTo>
                <a:lnTo>
                  <a:pt x="8" y="43"/>
                </a:lnTo>
                <a:lnTo>
                  <a:pt x="6" y="43"/>
                </a:lnTo>
                <a:lnTo>
                  <a:pt x="5" y="42"/>
                </a:lnTo>
                <a:lnTo>
                  <a:pt x="2" y="40"/>
                </a:lnTo>
                <a:lnTo>
                  <a:pt x="1" y="38"/>
                </a:lnTo>
                <a:lnTo>
                  <a:pt x="1" y="36"/>
                </a:lnTo>
                <a:lnTo>
                  <a:pt x="0" y="34"/>
                </a:lnTo>
                <a:lnTo>
                  <a:pt x="0" y="32"/>
                </a:lnTo>
                <a:lnTo>
                  <a:pt x="0" y="29"/>
                </a:lnTo>
                <a:lnTo>
                  <a:pt x="0" y="27"/>
                </a:lnTo>
                <a:lnTo>
                  <a:pt x="1" y="25"/>
                </a:lnTo>
                <a:lnTo>
                  <a:pt x="2" y="21"/>
                </a:lnTo>
                <a:lnTo>
                  <a:pt x="5" y="19"/>
                </a:lnTo>
                <a:lnTo>
                  <a:pt x="7" y="17"/>
                </a:lnTo>
                <a:lnTo>
                  <a:pt x="9" y="14"/>
                </a:lnTo>
                <a:lnTo>
                  <a:pt x="14" y="11"/>
                </a:lnTo>
                <a:lnTo>
                  <a:pt x="17" y="10"/>
                </a:lnTo>
                <a:lnTo>
                  <a:pt x="22" y="8"/>
                </a:lnTo>
                <a:lnTo>
                  <a:pt x="26" y="6"/>
                </a:lnTo>
                <a:lnTo>
                  <a:pt x="30" y="4"/>
                </a:lnTo>
                <a:lnTo>
                  <a:pt x="32" y="4"/>
                </a:lnTo>
                <a:lnTo>
                  <a:pt x="33" y="3"/>
                </a:lnTo>
                <a:lnTo>
                  <a:pt x="34" y="3"/>
                </a:lnTo>
                <a:lnTo>
                  <a:pt x="35" y="3"/>
                </a:lnTo>
                <a:lnTo>
                  <a:pt x="37" y="2"/>
                </a:lnTo>
                <a:lnTo>
                  <a:pt x="39" y="2"/>
                </a:lnTo>
                <a:lnTo>
                  <a:pt x="40" y="2"/>
                </a:lnTo>
                <a:lnTo>
                  <a:pt x="41" y="1"/>
                </a:lnTo>
                <a:lnTo>
                  <a:pt x="42" y="1"/>
                </a:lnTo>
                <a:lnTo>
                  <a:pt x="45" y="1"/>
                </a:lnTo>
                <a:lnTo>
                  <a:pt x="46" y="0"/>
                </a:lnTo>
                <a:lnTo>
                  <a:pt x="4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8" name="Freeform 196"/>
          <p:cNvSpPr>
            <a:spLocks/>
          </p:cNvSpPr>
          <p:nvPr/>
        </p:nvSpPr>
        <p:spPr bwMode="auto">
          <a:xfrm>
            <a:off x="1406525" y="3300413"/>
            <a:ext cx="31750" cy="23812"/>
          </a:xfrm>
          <a:custGeom>
            <a:avLst/>
            <a:gdLst>
              <a:gd name="T0" fmla="*/ 2147483647 w 59"/>
              <a:gd name="T1" fmla="*/ 0 h 46"/>
              <a:gd name="T2" fmla="*/ 2147483647 w 59"/>
              <a:gd name="T3" fmla="*/ 2147483647 h 46"/>
              <a:gd name="T4" fmla="*/ 2147483647 w 59"/>
              <a:gd name="T5" fmla="*/ 2147483647 h 46"/>
              <a:gd name="T6" fmla="*/ 2147483647 w 59"/>
              <a:gd name="T7" fmla="*/ 2147483647 h 46"/>
              <a:gd name="T8" fmla="*/ 2147483647 w 59"/>
              <a:gd name="T9" fmla="*/ 2147483647 h 46"/>
              <a:gd name="T10" fmla="*/ 2147483647 w 59"/>
              <a:gd name="T11" fmla="*/ 2147483647 h 46"/>
              <a:gd name="T12" fmla="*/ 2147483647 w 59"/>
              <a:gd name="T13" fmla="*/ 2147483647 h 46"/>
              <a:gd name="T14" fmla="*/ 2147483647 w 59"/>
              <a:gd name="T15" fmla="*/ 2147483647 h 46"/>
              <a:gd name="T16" fmla="*/ 2147483647 w 59"/>
              <a:gd name="T17" fmla="*/ 2147483647 h 46"/>
              <a:gd name="T18" fmla="*/ 2147483647 w 59"/>
              <a:gd name="T19" fmla="*/ 2147483647 h 46"/>
              <a:gd name="T20" fmla="*/ 2147483647 w 59"/>
              <a:gd name="T21" fmla="*/ 2147483647 h 46"/>
              <a:gd name="T22" fmla="*/ 2147483647 w 59"/>
              <a:gd name="T23" fmla="*/ 2147483647 h 46"/>
              <a:gd name="T24" fmla="*/ 2147483647 w 59"/>
              <a:gd name="T25" fmla="*/ 2147483647 h 46"/>
              <a:gd name="T26" fmla="*/ 2147483647 w 59"/>
              <a:gd name="T27" fmla="*/ 2147483647 h 46"/>
              <a:gd name="T28" fmla="*/ 2147483647 w 59"/>
              <a:gd name="T29" fmla="*/ 2147483647 h 46"/>
              <a:gd name="T30" fmla="*/ 2147483647 w 59"/>
              <a:gd name="T31" fmla="*/ 2147483647 h 46"/>
              <a:gd name="T32" fmla="*/ 2147483647 w 59"/>
              <a:gd name="T33" fmla="*/ 2147483647 h 46"/>
              <a:gd name="T34" fmla="*/ 2147483647 w 59"/>
              <a:gd name="T35" fmla="*/ 2147483647 h 46"/>
              <a:gd name="T36" fmla="*/ 2147483647 w 59"/>
              <a:gd name="T37" fmla="*/ 2147483647 h 46"/>
              <a:gd name="T38" fmla="*/ 2147483647 w 59"/>
              <a:gd name="T39" fmla="*/ 2147483647 h 46"/>
              <a:gd name="T40" fmla="*/ 2147483647 w 59"/>
              <a:gd name="T41" fmla="*/ 2147483647 h 46"/>
              <a:gd name="T42" fmla="*/ 2147483647 w 59"/>
              <a:gd name="T43" fmla="*/ 2147483647 h 46"/>
              <a:gd name="T44" fmla="*/ 2147483647 w 59"/>
              <a:gd name="T45" fmla="*/ 2147483647 h 46"/>
              <a:gd name="T46" fmla="*/ 2147483647 w 59"/>
              <a:gd name="T47" fmla="*/ 2147483647 h 46"/>
              <a:gd name="T48" fmla="*/ 2147483647 w 59"/>
              <a:gd name="T49" fmla="*/ 2147483647 h 46"/>
              <a:gd name="T50" fmla="*/ 2147483647 w 59"/>
              <a:gd name="T51" fmla="*/ 2147483647 h 46"/>
              <a:gd name="T52" fmla="*/ 2147483647 w 59"/>
              <a:gd name="T53" fmla="*/ 2147483647 h 46"/>
              <a:gd name="T54" fmla="*/ 2147483647 w 59"/>
              <a:gd name="T55" fmla="*/ 2147483647 h 46"/>
              <a:gd name="T56" fmla="*/ 2147483647 w 59"/>
              <a:gd name="T57" fmla="*/ 2147483647 h 46"/>
              <a:gd name="T58" fmla="*/ 2147483647 w 59"/>
              <a:gd name="T59" fmla="*/ 2147483647 h 46"/>
              <a:gd name="T60" fmla="*/ 2147483647 w 59"/>
              <a:gd name="T61" fmla="*/ 2147483647 h 46"/>
              <a:gd name="T62" fmla="*/ 2147483647 w 59"/>
              <a:gd name="T63" fmla="*/ 2147483647 h 46"/>
              <a:gd name="T64" fmla="*/ 2147483647 w 59"/>
              <a:gd name="T65" fmla="*/ 2147483647 h 46"/>
              <a:gd name="T66" fmla="*/ 0 w 59"/>
              <a:gd name="T67" fmla="*/ 2147483647 h 46"/>
              <a:gd name="T68" fmla="*/ 0 w 59"/>
              <a:gd name="T69" fmla="*/ 2147483647 h 46"/>
              <a:gd name="T70" fmla="*/ 2147483647 w 59"/>
              <a:gd name="T71" fmla="*/ 2147483647 h 46"/>
              <a:gd name="T72" fmla="*/ 2147483647 w 59"/>
              <a:gd name="T73" fmla="*/ 2147483647 h 46"/>
              <a:gd name="T74" fmla="*/ 2147483647 w 59"/>
              <a:gd name="T75" fmla="*/ 2147483647 h 46"/>
              <a:gd name="T76" fmla="*/ 2147483647 w 59"/>
              <a:gd name="T77" fmla="*/ 2147483647 h 46"/>
              <a:gd name="T78" fmla="*/ 2147483647 w 59"/>
              <a:gd name="T79" fmla="*/ 2147483647 h 46"/>
              <a:gd name="T80" fmla="*/ 2147483647 w 59"/>
              <a:gd name="T81" fmla="*/ 2147483647 h 46"/>
              <a:gd name="T82" fmla="*/ 2147483647 w 59"/>
              <a:gd name="T83" fmla="*/ 2147483647 h 46"/>
              <a:gd name="T84" fmla="*/ 2147483647 w 59"/>
              <a:gd name="T85" fmla="*/ 2147483647 h 46"/>
              <a:gd name="T86" fmla="*/ 2147483647 w 59"/>
              <a:gd name="T87" fmla="*/ 2147483647 h 46"/>
              <a:gd name="T88" fmla="*/ 2147483647 w 59"/>
              <a:gd name="T89" fmla="*/ 2147483647 h 46"/>
              <a:gd name="T90" fmla="*/ 2147483647 w 59"/>
              <a:gd name="T91" fmla="*/ 2147483647 h 46"/>
              <a:gd name="T92" fmla="*/ 2147483647 w 59"/>
              <a:gd name="T93" fmla="*/ 2147483647 h 46"/>
              <a:gd name="T94" fmla="*/ 2147483647 w 59"/>
              <a:gd name="T95" fmla="*/ 2147483647 h 46"/>
              <a:gd name="T96" fmla="*/ 2147483647 w 59"/>
              <a:gd name="T97" fmla="*/ 2147483647 h 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46">
                <a:moveTo>
                  <a:pt x="47" y="0"/>
                </a:moveTo>
                <a:lnTo>
                  <a:pt x="47" y="2"/>
                </a:lnTo>
                <a:lnTo>
                  <a:pt x="48" y="2"/>
                </a:lnTo>
                <a:lnTo>
                  <a:pt x="49" y="4"/>
                </a:lnTo>
                <a:lnTo>
                  <a:pt x="50" y="6"/>
                </a:lnTo>
                <a:lnTo>
                  <a:pt x="51" y="10"/>
                </a:lnTo>
                <a:lnTo>
                  <a:pt x="53" y="12"/>
                </a:lnTo>
                <a:lnTo>
                  <a:pt x="54" y="14"/>
                </a:lnTo>
                <a:lnTo>
                  <a:pt x="56" y="18"/>
                </a:lnTo>
                <a:lnTo>
                  <a:pt x="57" y="20"/>
                </a:lnTo>
                <a:lnTo>
                  <a:pt x="59" y="22"/>
                </a:lnTo>
                <a:lnTo>
                  <a:pt x="59" y="26"/>
                </a:lnTo>
                <a:lnTo>
                  <a:pt x="59" y="28"/>
                </a:lnTo>
                <a:lnTo>
                  <a:pt x="59" y="31"/>
                </a:lnTo>
                <a:lnTo>
                  <a:pt x="59" y="34"/>
                </a:lnTo>
                <a:lnTo>
                  <a:pt x="58" y="37"/>
                </a:lnTo>
                <a:lnTo>
                  <a:pt x="56" y="38"/>
                </a:lnTo>
                <a:lnTo>
                  <a:pt x="55" y="39"/>
                </a:lnTo>
                <a:lnTo>
                  <a:pt x="53" y="40"/>
                </a:lnTo>
                <a:lnTo>
                  <a:pt x="49" y="42"/>
                </a:lnTo>
                <a:lnTo>
                  <a:pt x="46" y="43"/>
                </a:lnTo>
                <a:lnTo>
                  <a:pt x="42" y="43"/>
                </a:lnTo>
                <a:lnTo>
                  <a:pt x="37" y="44"/>
                </a:lnTo>
                <a:lnTo>
                  <a:pt x="31" y="44"/>
                </a:lnTo>
                <a:lnTo>
                  <a:pt x="25" y="44"/>
                </a:lnTo>
                <a:lnTo>
                  <a:pt x="19" y="45"/>
                </a:lnTo>
                <a:lnTo>
                  <a:pt x="16" y="45"/>
                </a:lnTo>
                <a:lnTo>
                  <a:pt x="13" y="46"/>
                </a:lnTo>
                <a:lnTo>
                  <a:pt x="10" y="46"/>
                </a:lnTo>
                <a:lnTo>
                  <a:pt x="7" y="45"/>
                </a:lnTo>
                <a:lnTo>
                  <a:pt x="5" y="44"/>
                </a:lnTo>
                <a:lnTo>
                  <a:pt x="2" y="42"/>
                </a:lnTo>
                <a:lnTo>
                  <a:pt x="1" y="38"/>
                </a:lnTo>
                <a:lnTo>
                  <a:pt x="0" y="34"/>
                </a:lnTo>
                <a:lnTo>
                  <a:pt x="0" y="30"/>
                </a:lnTo>
                <a:lnTo>
                  <a:pt x="1" y="27"/>
                </a:lnTo>
                <a:lnTo>
                  <a:pt x="2" y="23"/>
                </a:lnTo>
                <a:lnTo>
                  <a:pt x="5" y="20"/>
                </a:lnTo>
                <a:lnTo>
                  <a:pt x="8" y="16"/>
                </a:lnTo>
                <a:lnTo>
                  <a:pt x="13" y="14"/>
                </a:lnTo>
                <a:lnTo>
                  <a:pt x="16" y="12"/>
                </a:lnTo>
                <a:lnTo>
                  <a:pt x="21" y="10"/>
                </a:lnTo>
                <a:lnTo>
                  <a:pt x="26" y="7"/>
                </a:lnTo>
                <a:lnTo>
                  <a:pt x="32" y="5"/>
                </a:lnTo>
                <a:lnTo>
                  <a:pt x="38" y="4"/>
                </a:lnTo>
                <a:lnTo>
                  <a:pt x="41" y="3"/>
                </a:lnTo>
                <a:lnTo>
                  <a:pt x="45" y="3"/>
                </a:lnTo>
                <a:lnTo>
                  <a:pt x="46" y="2"/>
                </a:lnTo>
                <a:lnTo>
                  <a:pt x="47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89" name="Freeform 197"/>
          <p:cNvSpPr>
            <a:spLocks/>
          </p:cNvSpPr>
          <p:nvPr/>
        </p:nvSpPr>
        <p:spPr bwMode="auto">
          <a:xfrm>
            <a:off x="1295400" y="3302000"/>
            <a:ext cx="41275" cy="30163"/>
          </a:xfrm>
          <a:custGeom>
            <a:avLst/>
            <a:gdLst>
              <a:gd name="T0" fmla="*/ 2147483647 w 77"/>
              <a:gd name="T1" fmla="*/ 2147483647 h 58"/>
              <a:gd name="T2" fmla="*/ 2147483647 w 77"/>
              <a:gd name="T3" fmla="*/ 2147483647 h 58"/>
              <a:gd name="T4" fmla="*/ 2147483647 w 77"/>
              <a:gd name="T5" fmla="*/ 2147483647 h 58"/>
              <a:gd name="T6" fmla="*/ 0 w 77"/>
              <a:gd name="T7" fmla="*/ 2147483647 h 58"/>
              <a:gd name="T8" fmla="*/ 0 w 77"/>
              <a:gd name="T9" fmla="*/ 2147483647 h 58"/>
              <a:gd name="T10" fmla="*/ 2147483647 w 77"/>
              <a:gd name="T11" fmla="*/ 2147483647 h 58"/>
              <a:gd name="T12" fmla="*/ 2147483647 w 77"/>
              <a:gd name="T13" fmla="*/ 2147483647 h 58"/>
              <a:gd name="T14" fmla="*/ 2147483647 w 77"/>
              <a:gd name="T15" fmla="*/ 2147483647 h 58"/>
              <a:gd name="T16" fmla="*/ 2147483647 w 77"/>
              <a:gd name="T17" fmla="*/ 2147483647 h 58"/>
              <a:gd name="T18" fmla="*/ 2147483647 w 77"/>
              <a:gd name="T19" fmla="*/ 2147483647 h 58"/>
              <a:gd name="T20" fmla="*/ 2147483647 w 77"/>
              <a:gd name="T21" fmla="*/ 2147483647 h 58"/>
              <a:gd name="T22" fmla="*/ 2147483647 w 77"/>
              <a:gd name="T23" fmla="*/ 2147483647 h 58"/>
              <a:gd name="T24" fmla="*/ 2147483647 w 77"/>
              <a:gd name="T25" fmla="*/ 2147483647 h 58"/>
              <a:gd name="T26" fmla="*/ 2147483647 w 77"/>
              <a:gd name="T27" fmla="*/ 2147483647 h 58"/>
              <a:gd name="T28" fmla="*/ 2147483647 w 77"/>
              <a:gd name="T29" fmla="*/ 2147483647 h 58"/>
              <a:gd name="T30" fmla="*/ 2147483647 w 77"/>
              <a:gd name="T31" fmla="*/ 2147483647 h 58"/>
              <a:gd name="T32" fmla="*/ 2147483647 w 77"/>
              <a:gd name="T33" fmla="*/ 2147483647 h 58"/>
              <a:gd name="T34" fmla="*/ 2147483647 w 77"/>
              <a:gd name="T35" fmla="*/ 2147483647 h 58"/>
              <a:gd name="T36" fmla="*/ 2147483647 w 77"/>
              <a:gd name="T37" fmla="*/ 2147483647 h 58"/>
              <a:gd name="T38" fmla="*/ 2147483647 w 77"/>
              <a:gd name="T39" fmla="*/ 2147483647 h 58"/>
              <a:gd name="T40" fmla="*/ 2147483647 w 77"/>
              <a:gd name="T41" fmla="*/ 2147483647 h 58"/>
              <a:gd name="T42" fmla="*/ 2147483647 w 77"/>
              <a:gd name="T43" fmla="*/ 2147483647 h 58"/>
              <a:gd name="T44" fmla="*/ 2147483647 w 77"/>
              <a:gd name="T45" fmla="*/ 2147483647 h 58"/>
              <a:gd name="T46" fmla="*/ 2147483647 w 77"/>
              <a:gd name="T47" fmla="*/ 2147483647 h 58"/>
              <a:gd name="T48" fmla="*/ 2147483647 w 77"/>
              <a:gd name="T49" fmla="*/ 2147483647 h 58"/>
              <a:gd name="T50" fmla="*/ 2147483647 w 77"/>
              <a:gd name="T51" fmla="*/ 2147483647 h 58"/>
              <a:gd name="T52" fmla="*/ 2147483647 w 77"/>
              <a:gd name="T53" fmla="*/ 2147483647 h 58"/>
              <a:gd name="T54" fmla="*/ 2147483647 w 77"/>
              <a:gd name="T55" fmla="*/ 2147483647 h 58"/>
              <a:gd name="T56" fmla="*/ 2147483647 w 77"/>
              <a:gd name="T57" fmla="*/ 2147483647 h 58"/>
              <a:gd name="T58" fmla="*/ 2147483647 w 77"/>
              <a:gd name="T59" fmla="*/ 2147483647 h 58"/>
              <a:gd name="T60" fmla="*/ 2147483647 w 77"/>
              <a:gd name="T61" fmla="*/ 2147483647 h 58"/>
              <a:gd name="T62" fmla="*/ 2147483647 w 77"/>
              <a:gd name="T63" fmla="*/ 2147483647 h 58"/>
              <a:gd name="T64" fmla="*/ 2147483647 w 77"/>
              <a:gd name="T65" fmla="*/ 2147483647 h 58"/>
              <a:gd name="T66" fmla="*/ 2147483647 w 77"/>
              <a:gd name="T67" fmla="*/ 2147483647 h 58"/>
              <a:gd name="T68" fmla="*/ 2147483647 w 77"/>
              <a:gd name="T69" fmla="*/ 2147483647 h 58"/>
              <a:gd name="T70" fmla="*/ 2147483647 w 77"/>
              <a:gd name="T71" fmla="*/ 0 h 58"/>
              <a:gd name="T72" fmla="*/ 2147483647 w 77"/>
              <a:gd name="T73" fmla="*/ 0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58">
                <a:moveTo>
                  <a:pt x="12" y="0"/>
                </a:moveTo>
                <a:lnTo>
                  <a:pt x="10" y="2"/>
                </a:lnTo>
                <a:lnTo>
                  <a:pt x="8" y="5"/>
                </a:lnTo>
                <a:lnTo>
                  <a:pt x="5" y="9"/>
                </a:lnTo>
                <a:lnTo>
                  <a:pt x="4" y="13"/>
                </a:lnTo>
                <a:lnTo>
                  <a:pt x="2" y="18"/>
                </a:lnTo>
                <a:lnTo>
                  <a:pt x="1" y="23"/>
                </a:lnTo>
                <a:lnTo>
                  <a:pt x="0" y="27"/>
                </a:lnTo>
                <a:lnTo>
                  <a:pt x="0" y="33"/>
                </a:lnTo>
                <a:lnTo>
                  <a:pt x="0" y="36"/>
                </a:lnTo>
                <a:lnTo>
                  <a:pt x="0" y="40"/>
                </a:lnTo>
                <a:lnTo>
                  <a:pt x="1" y="43"/>
                </a:lnTo>
                <a:lnTo>
                  <a:pt x="3" y="47"/>
                </a:lnTo>
                <a:lnTo>
                  <a:pt x="5" y="50"/>
                </a:lnTo>
                <a:lnTo>
                  <a:pt x="7" y="51"/>
                </a:lnTo>
                <a:lnTo>
                  <a:pt x="9" y="52"/>
                </a:lnTo>
                <a:lnTo>
                  <a:pt x="10" y="53"/>
                </a:lnTo>
                <a:lnTo>
                  <a:pt x="13" y="55"/>
                </a:lnTo>
                <a:lnTo>
                  <a:pt x="17" y="56"/>
                </a:lnTo>
                <a:lnTo>
                  <a:pt x="20" y="57"/>
                </a:lnTo>
                <a:lnTo>
                  <a:pt x="24" y="58"/>
                </a:lnTo>
                <a:lnTo>
                  <a:pt x="28" y="58"/>
                </a:lnTo>
                <a:lnTo>
                  <a:pt x="34" y="58"/>
                </a:lnTo>
                <a:lnTo>
                  <a:pt x="39" y="58"/>
                </a:lnTo>
                <a:lnTo>
                  <a:pt x="43" y="58"/>
                </a:lnTo>
                <a:lnTo>
                  <a:pt x="48" y="58"/>
                </a:lnTo>
                <a:lnTo>
                  <a:pt x="53" y="58"/>
                </a:lnTo>
                <a:lnTo>
                  <a:pt x="56" y="58"/>
                </a:lnTo>
                <a:lnTo>
                  <a:pt x="59" y="58"/>
                </a:lnTo>
                <a:lnTo>
                  <a:pt x="60" y="58"/>
                </a:lnTo>
                <a:lnTo>
                  <a:pt x="61" y="58"/>
                </a:lnTo>
                <a:lnTo>
                  <a:pt x="63" y="57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5" y="52"/>
                </a:lnTo>
                <a:lnTo>
                  <a:pt x="66" y="52"/>
                </a:lnTo>
                <a:lnTo>
                  <a:pt x="66" y="51"/>
                </a:lnTo>
                <a:lnTo>
                  <a:pt x="67" y="51"/>
                </a:lnTo>
                <a:lnTo>
                  <a:pt x="67" y="50"/>
                </a:lnTo>
                <a:lnTo>
                  <a:pt x="68" y="50"/>
                </a:lnTo>
                <a:lnTo>
                  <a:pt x="69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5"/>
                </a:lnTo>
                <a:lnTo>
                  <a:pt x="74" y="44"/>
                </a:lnTo>
                <a:lnTo>
                  <a:pt x="75" y="42"/>
                </a:lnTo>
                <a:lnTo>
                  <a:pt x="76" y="39"/>
                </a:lnTo>
                <a:lnTo>
                  <a:pt x="76" y="36"/>
                </a:lnTo>
                <a:lnTo>
                  <a:pt x="77" y="33"/>
                </a:lnTo>
                <a:lnTo>
                  <a:pt x="76" y="29"/>
                </a:lnTo>
                <a:lnTo>
                  <a:pt x="76" y="26"/>
                </a:lnTo>
                <a:lnTo>
                  <a:pt x="75" y="23"/>
                </a:lnTo>
                <a:lnTo>
                  <a:pt x="74" y="19"/>
                </a:lnTo>
                <a:lnTo>
                  <a:pt x="73" y="18"/>
                </a:lnTo>
                <a:lnTo>
                  <a:pt x="72" y="18"/>
                </a:lnTo>
                <a:lnTo>
                  <a:pt x="71" y="18"/>
                </a:lnTo>
                <a:lnTo>
                  <a:pt x="69" y="18"/>
                </a:lnTo>
                <a:lnTo>
                  <a:pt x="68" y="18"/>
                </a:lnTo>
                <a:lnTo>
                  <a:pt x="68" y="17"/>
                </a:lnTo>
                <a:lnTo>
                  <a:pt x="67" y="17"/>
                </a:lnTo>
                <a:lnTo>
                  <a:pt x="66" y="16"/>
                </a:lnTo>
                <a:lnTo>
                  <a:pt x="65" y="15"/>
                </a:lnTo>
                <a:lnTo>
                  <a:pt x="61" y="12"/>
                </a:lnTo>
                <a:lnTo>
                  <a:pt x="58" y="9"/>
                </a:lnTo>
                <a:lnTo>
                  <a:pt x="55" y="8"/>
                </a:lnTo>
                <a:lnTo>
                  <a:pt x="50" y="5"/>
                </a:lnTo>
                <a:lnTo>
                  <a:pt x="44" y="3"/>
                </a:lnTo>
                <a:lnTo>
                  <a:pt x="39" y="2"/>
                </a:lnTo>
                <a:lnTo>
                  <a:pt x="32" y="1"/>
                </a:lnTo>
                <a:lnTo>
                  <a:pt x="25" y="0"/>
                </a:lnTo>
                <a:lnTo>
                  <a:pt x="19" y="0"/>
                </a:lnTo>
                <a:lnTo>
                  <a:pt x="1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90" name="Freeform 198"/>
          <p:cNvSpPr>
            <a:spLocks/>
          </p:cNvSpPr>
          <p:nvPr/>
        </p:nvSpPr>
        <p:spPr bwMode="auto">
          <a:xfrm>
            <a:off x="1295400" y="3302000"/>
            <a:ext cx="41275" cy="30163"/>
          </a:xfrm>
          <a:custGeom>
            <a:avLst/>
            <a:gdLst>
              <a:gd name="T0" fmla="*/ 2147483647 w 77"/>
              <a:gd name="T1" fmla="*/ 2147483647 h 58"/>
              <a:gd name="T2" fmla="*/ 2147483647 w 77"/>
              <a:gd name="T3" fmla="*/ 2147483647 h 58"/>
              <a:gd name="T4" fmla="*/ 2147483647 w 77"/>
              <a:gd name="T5" fmla="*/ 2147483647 h 58"/>
              <a:gd name="T6" fmla="*/ 2147483647 w 77"/>
              <a:gd name="T7" fmla="*/ 2147483647 h 58"/>
              <a:gd name="T8" fmla="*/ 2147483647 w 77"/>
              <a:gd name="T9" fmla="*/ 2147483647 h 58"/>
              <a:gd name="T10" fmla="*/ 2147483647 w 77"/>
              <a:gd name="T11" fmla="*/ 2147483647 h 58"/>
              <a:gd name="T12" fmla="*/ 0 w 77"/>
              <a:gd name="T13" fmla="*/ 2147483647 h 58"/>
              <a:gd name="T14" fmla="*/ 0 w 77"/>
              <a:gd name="T15" fmla="*/ 2147483647 h 58"/>
              <a:gd name="T16" fmla="*/ 0 w 77"/>
              <a:gd name="T17" fmla="*/ 2147483647 h 58"/>
              <a:gd name="T18" fmla="*/ 2147483647 w 77"/>
              <a:gd name="T19" fmla="*/ 2147483647 h 58"/>
              <a:gd name="T20" fmla="*/ 2147483647 w 77"/>
              <a:gd name="T21" fmla="*/ 2147483647 h 58"/>
              <a:gd name="T22" fmla="*/ 2147483647 w 77"/>
              <a:gd name="T23" fmla="*/ 2147483647 h 58"/>
              <a:gd name="T24" fmla="*/ 2147483647 w 77"/>
              <a:gd name="T25" fmla="*/ 2147483647 h 58"/>
              <a:gd name="T26" fmla="*/ 2147483647 w 77"/>
              <a:gd name="T27" fmla="*/ 2147483647 h 58"/>
              <a:gd name="T28" fmla="*/ 2147483647 w 77"/>
              <a:gd name="T29" fmla="*/ 2147483647 h 58"/>
              <a:gd name="T30" fmla="*/ 2147483647 w 77"/>
              <a:gd name="T31" fmla="*/ 2147483647 h 58"/>
              <a:gd name="T32" fmla="*/ 2147483647 w 77"/>
              <a:gd name="T33" fmla="*/ 2147483647 h 58"/>
              <a:gd name="T34" fmla="*/ 2147483647 w 77"/>
              <a:gd name="T35" fmla="*/ 2147483647 h 58"/>
              <a:gd name="T36" fmla="*/ 2147483647 w 77"/>
              <a:gd name="T37" fmla="*/ 2147483647 h 58"/>
              <a:gd name="T38" fmla="*/ 2147483647 w 77"/>
              <a:gd name="T39" fmla="*/ 2147483647 h 58"/>
              <a:gd name="T40" fmla="*/ 2147483647 w 77"/>
              <a:gd name="T41" fmla="*/ 2147483647 h 58"/>
              <a:gd name="T42" fmla="*/ 2147483647 w 77"/>
              <a:gd name="T43" fmla="*/ 2147483647 h 58"/>
              <a:gd name="T44" fmla="*/ 2147483647 w 77"/>
              <a:gd name="T45" fmla="*/ 2147483647 h 58"/>
              <a:gd name="T46" fmla="*/ 2147483647 w 77"/>
              <a:gd name="T47" fmla="*/ 2147483647 h 58"/>
              <a:gd name="T48" fmla="*/ 2147483647 w 77"/>
              <a:gd name="T49" fmla="*/ 2147483647 h 58"/>
              <a:gd name="T50" fmla="*/ 2147483647 w 77"/>
              <a:gd name="T51" fmla="*/ 2147483647 h 58"/>
              <a:gd name="T52" fmla="*/ 2147483647 w 77"/>
              <a:gd name="T53" fmla="*/ 2147483647 h 58"/>
              <a:gd name="T54" fmla="*/ 2147483647 w 77"/>
              <a:gd name="T55" fmla="*/ 2147483647 h 58"/>
              <a:gd name="T56" fmla="*/ 2147483647 w 77"/>
              <a:gd name="T57" fmla="*/ 2147483647 h 58"/>
              <a:gd name="T58" fmla="*/ 2147483647 w 77"/>
              <a:gd name="T59" fmla="*/ 2147483647 h 58"/>
              <a:gd name="T60" fmla="*/ 2147483647 w 77"/>
              <a:gd name="T61" fmla="*/ 2147483647 h 58"/>
              <a:gd name="T62" fmla="*/ 2147483647 w 77"/>
              <a:gd name="T63" fmla="*/ 2147483647 h 58"/>
              <a:gd name="T64" fmla="*/ 2147483647 w 77"/>
              <a:gd name="T65" fmla="*/ 2147483647 h 58"/>
              <a:gd name="T66" fmla="*/ 2147483647 w 77"/>
              <a:gd name="T67" fmla="*/ 2147483647 h 58"/>
              <a:gd name="T68" fmla="*/ 2147483647 w 77"/>
              <a:gd name="T69" fmla="*/ 2147483647 h 58"/>
              <a:gd name="T70" fmla="*/ 2147483647 w 77"/>
              <a:gd name="T71" fmla="*/ 2147483647 h 58"/>
              <a:gd name="T72" fmla="*/ 2147483647 w 77"/>
              <a:gd name="T73" fmla="*/ 2147483647 h 58"/>
              <a:gd name="T74" fmla="*/ 2147483647 w 77"/>
              <a:gd name="T75" fmla="*/ 2147483647 h 58"/>
              <a:gd name="T76" fmla="*/ 2147483647 w 77"/>
              <a:gd name="T77" fmla="*/ 2147483647 h 58"/>
              <a:gd name="T78" fmla="*/ 2147483647 w 77"/>
              <a:gd name="T79" fmla="*/ 2147483647 h 58"/>
              <a:gd name="T80" fmla="*/ 2147483647 w 77"/>
              <a:gd name="T81" fmla="*/ 2147483647 h 58"/>
              <a:gd name="T82" fmla="*/ 2147483647 w 77"/>
              <a:gd name="T83" fmla="*/ 2147483647 h 58"/>
              <a:gd name="T84" fmla="*/ 2147483647 w 77"/>
              <a:gd name="T85" fmla="*/ 2147483647 h 58"/>
              <a:gd name="T86" fmla="*/ 2147483647 w 77"/>
              <a:gd name="T87" fmla="*/ 2147483647 h 58"/>
              <a:gd name="T88" fmla="*/ 2147483647 w 77"/>
              <a:gd name="T89" fmla="*/ 2147483647 h 58"/>
              <a:gd name="T90" fmla="*/ 2147483647 w 77"/>
              <a:gd name="T91" fmla="*/ 2147483647 h 58"/>
              <a:gd name="T92" fmla="*/ 2147483647 w 77"/>
              <a:gd name="T93" fmla="*/ 2147483647 h 58"/>
              <a:gd name="T94" fmla="*/ 2147483647 w 77"/>
              <a:gd name="T95" fmla="*/ 2147483647 h 58"/>
              <a:gd name="T96" fmla="*/ 2147483647 w 77"/>
              <a:gd name="T97" fmla="*/ 2147483647 h 58"/>
              <a:gd name="T98" fmla="*/ 2147483647 w 77"/>
              <a:gd name="T99" fmla="*/ 2147483647 h 58"/>
              <a:gd name="T100" fmla="*/ 2147483647 w 77"/>
              <a:gd name="T101" fmla="*/ 2147483647 h 58"/>
              <a:gd name="T102" fmla="*/ 2147483647 w 77"/>
              <a:gd name="T103" fmla="*/ 2147483647 h 58"/>
              <a:gd name="T104" fmla="*/ 2147483647 w 77"/>
              <a:gd name="T105" fmla="*/ 2147483647 h 58"/>
              <a:gd name="T106" fmla="*/ 2147483647 w 77"/>
              <a:gd name="T107" fmla="*/ 2147483647 h 58"/>
              <a:gd name="T108" fmla="*/ 2147483647 w 77"/>
              <a:gd name="T109" fmla="*/ 2147483647 h 58"/>
              <a:gd name="T110" fmla="*/ 2147483647 w 77"/>
              <a:gd name="T111" fmla="*/ 2147483647 h 58"/>
              <a:gd name="T112" fmla="*/ 2147483647 w 77"/>
              <a:gd name="T113" fmla="*/ 2147483647 h 58"/>
              <a:gd name="T114" fmla="*/ 2147483647 w 77"/>
              <a:gd name="T115" fmla="*/ 2147483647 h 58"/>
              <a:gd name="T116" fmla="*/ 2147483647 w 77"/>
              <a:gd name="T117" fmla="*/ 0 h 58"/>
              <a:gd name="T118" fmla="*/ 2147483647 w 77"/>
              <a:gd name="T119" fmla="*/ 0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7" h="58">
                <a:moveTo>
                  <a:pt x="11" y="1"/>
                </a:moveTo>
                <a:lnTo>
                  <a:pt x="8" y="4"/>
                </a:lnTo>
                <a:lnTo>
                  <a:pt x="5" y="10"/>
                </a:lnTo>
                <a:lnTo>
                  <a:pt x="3" y="15"/>
                </a:lnTo>
                <a:lnTo>
                  <a:pt x="2" y="20"/>
                </a:lnTo>
                <a:lnTo>
                  <a:pt x="1" y="25"/>
                </a:lnTo>
                <a:lnTo>
                  <a:pt x="0" y="31"/>
                </a:lnTo>
                <a:lnTo>
                  <a:pt x="0" y="35"/>
                </a:lnTo>
                <a:lnTo>
                  <a:pt x="0" y="40"/>
                </a:lnTo>
                <a:lnTo>
                  <a:pt x="2" y="44"/>
                </a:lnTo>
                <a:lnTo>
                  <a:pt x="4" y="48"/>
                </a:lnTo>
                <a:lnTo>
                  <a:pt x="8" y="51"/>
                </a:lnTo>
                <a:lnTo>
                  <a:pt x="11" y="53"/>
                </a:lnTo>
                <a:lnTo>
                  <a:pt x="16" y="56"/>
                </a:lnTo>
                <a:lnTo>
                  <a:pt x="21" y="57"/>
                </a:lnTo>
                <a:lnTo>
                  <a:pt x="26" y="58"/>
                </a:lnTo>
                <a:lnTo>
                  <a:pt x="34" y="58"/>
                </a:lnTo>
                <a:lnTo>
                  <a:pt x="41" y="58"/>
                </a:lnTo>
                <a:lnTo>
                  <a:pt x="49" y="58"/>
                </a:lnTo>
                <a:lnTo>
                  <a:pt x="51" y="58"/>
                </a:lnTo>
                <a:lnTo>
                  <a:pt x="55" y="58"/>
                </a:lnTo>
                <a:lnTo>
                  <a:pt x="58" y="58"/>
                </a:lnTo>
                <a:lnTo>
                  <a:pt x="61" y="58"/>
                </a:lnTo>
                <a:lnTo>
                  <a:pt x="64" y="57"/>
                </a:lnTo>
                <a:lnTo>
                  <a:pt x="64" y="56"/>
                </a:lnTo>
                <a:lnTo>
                  <a:pt x="65" y="55"/>
                </a:lnTo>
                <a:lnTo>
                  <a:pt x="65" y="53"/>
                </a:lnTo>
                <a:lnTo>
                  <a:pt x="66" y="51"/>
                </a:lnTo>
                <a:lnTo>
                  <a:pt x="67" y="51"/>
                </a:lnTo>
                <a:lnTo>
                  <a:pt x="67" y="50"/>
                </a:lnTo>
                <a:lnTo>
                  <a:pt x="68" y="50"/>
                </a:lnTo>
                <a:lnTo>
                  <a:pt x="69" y="49"/>
                </a:lnTo>
                <a:lnTo>
                  <a:pt x="71" y="49"/>
                </a:lnTo>
                <a:lnTo>
                  <a:pt x="71" y="48"/>
                </a:lnTo>
                <a:lnTo>
                  <a:pt x="71" y="47"/>
                </a:lnTo>
                <a:lnTo>
                  <a:pt x="72" y="47"/>
                </a:lnTo>
                <a:lnTo>
                  <a:pt x="73" y="45"/>
                </a:lnTo>
                <a:lnTo>
                  <a:pt x="74" y="43"/>
                </a:lnTo>
                <a:lnTo>
                  <a:pt x="75" y="42"/>
                </a:lnTo>
                <a:lnTo>
                  <a:pt x="76" y="40"/>
                </a:lnTo>
                <a:lnTo>
                  <a:pt x="76" y="36"/>
                </a:lnTo>
                <a:lnTo>
                  <a:pt x="77" y="32"/>
                </a:lnTo>
                <a:lnTo>
                  <a:pt x="76" y="28"/>
                </a:lnTo>
                <a:lnTo>
                  <a:pt x="76" y="26"/>
                </a:lnTo>
                <a:lnTo>
                  <a:pt x="76" y="24"/>
                </a:lnTo>
                <a:lnTo>
                  <a:pt x="75" y="21"/>
                </a:lnTo>
                <a:lnTo>
                  <a:pt x="74" y="19"/>
                </a:lnTo>
                <a:lnTo>
                  <a:pt x="73" y="18"/>
                </a:lnTo>
                <a:lnTo>
                  <a:pt x="71" y="18"/>
                </a:lnTo>
                <a:lnTo>
                  <a:pt x="69" y="18"/>
                </a:lnTo>
                <a:lnTo>
                  <a:pt x="65" y="15"/>
                </a:lnTo>
                <a:lnTo>
                  <a:pt x="61" y="12"/>
                </a:lnTo>
                <a:lnTo>
                  <a:pt x="58" y="9"/>
                </a:lnTo>
                <a:lnTo>
                  <a:pt x="53" y="7"/>
                </a:lnTo>
                <a:lnTo>
                  <a:pt x="48" y="4"/>
                </a:lnTo>
                <a:lnTo>
                  <a:pt x="42" y="3"/>
                </a:lnTo>
                <a:lnTo>
                  <a:pt x="36" y="2"/>
                </a:lnTo>
                <a:lnTo>
                  <a:pt x="31" y="1"/>
                </a:lnTo>
                <a:lnTo>
                  <a:pt x="25" y="0"/>
                </a:lnTo>
                <a:lnTo>
                  <a:pt x="19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91" name="Freeform 199"/>
          <p:cNvSpPr>
            <a:spLocks/>
          </p:cNvSpPr>
          <p:nvPr/>
        </p:nvSpPr>
        <p:spPr bwMode="auto">
          <a:xfrm>
            <a:off x="1377950" y="3303588"/>
            <a:ext cx="22225" cy="23812"/>
          </a:xfrm>
          <a:custGeom>
            <a:avLst/>
            <a:gdLst>
              <a:gd name="T0" fmla="*/ 2147483647 w 43"/>
              <a:gd name="T1" fmla="*/ 0 h 43"/>
              <a:gd name="T2" fmla="*/ 2147483647 w 43"/>
              <a:gd name="T3" fmla="*/ 2147483647 h 43"/>
              <a:gd name="T4" fmla="*/ 2147483647 w 43"/>
              <a:gd name="T5" fmla="*/ 2147483647 h 43"/>
              <a:gd name="T6" fmla="*/ 2147483647 w 43"/>
              <a:gd name="T7" fmla="*/ 2147483647 h 43"/>
              <a:gd name="T8" fmla="*/ 2147483647 w 43"/>
              <a:gd name="T9" fmla="*/ 2147483647 h 43"/>
              <a:gd name="T10" fmla="*/ 2147483647 w 43"/>
              <a:gd name="T11" fmla="*/ 2147483647 h 43"/>
              <a:gd name="T12" fmla="*/ 2147483647 w 43"/>
              <a:gd name="T13" fmla="*/ 2147483647 h 43"/>
              <a:gd name="T14" fmla="*/ 2147483647 w 43"/>
              <a:gd name="T15" fmla="*/ 2147483647 h 43"/>
              <a:gd name="T16" fmla="*/ 2147483647 w 43"/>
              <a:gd name="T17" fmla="*/ 2147483647 h 43"/>
              <a:gd name="T18" fmla="*/ 2147483647 w 43"/>
              <a:gd name="T19" fmla="*/ 2147483647 h 43"/>
              <a:gd name="T20" fmla="*/ 2147483647 w 43"/>
              <a:gd name="T21" fmla="*/ 2147483647 h 43"/>
              <a:gd name="T22" fmla="*/ 2147483647 w 43"/>
              <a:gd name="T23" fmla="*/ 2147483647 h 43"/>
              <a:gd name="T24" fmla="*/ 2147483647 w 43"/>
              <a:gd name="T25" fmla="*/ 2147483647 h 43"/>
              <a:gd name="T26" fmla="*/ 2147483647 w 43"/>
              <a:gd name="T27" fmla="*/ 2147483647 h 43"/>
              <a:gd name="T28" fmla="*/ 2147483647 w 43"/>
              <a:gd name="T29" fmla="*/ 2147483647 h 43"/>
              <a:gd name="T30" fmla="*/ 2147483647 w 43"/>
              <a:gd name="T31" fmla="*/ 2147483647 h 43"/>
              <a:gd name="T32" fmla="*/ 2147483647 w 43"/>
              <a:gd name="T33" fmla="*/ 2147483647 h 43"/>
              <a:gd name="T34" fmla="*/ 2147483647 w 43"/>
              <a:gd name="T35" fmla="*/ 2147483647 h 43"/>
              <a:gd name="T36" fmla="*/ 2147483647 w 43"/>
              <a:gd name="T37" fmla="*/ 2147483647 h 43"/>
              <a:gd name="T38" fmla="*/ 2147483647 w 43"/>
              <a:gd name="T39" fmla="*/ 2147483647 h 43"/>
              <a:gd name="T40" fmla="*/ 2147483647 w 43"/>
              <a:gd name="T41" fmla="*/ 2147483647 h 43"/>
              <a:gd name="T42" fmla="*/ 2147483647 w 43"/>
              <a:gd name="T43" fmla="*/ 2147483647 h 43"/>
              <a:gd name="T44" fmla="*/ 2147483647 w 43"/>
              <a:gd name="T45" fmla="*/ 2147483647 h 43"/>
              <a:gd name="T46" fmla="*/ 2147483647 w 43"/>
              <a:gd name="T47" fmla="*/ 2147483647 h 43"/>
              <a:gd name="T48" fmla="*/ 2147483647 w 43"/>
              <a:gd name="T49" fmla="*/ 2147483647 h 43"/>
              <a:gd name="T50" fmla="*/ 2147483647 w 43"/>
              <a:gd name="T51" fmla="*/ 2147483647 h 43"/>
              <a:gd name="T52" fmla="*/ 2147483647 w 43"/>
              <a:gd name="T53" fmla="*/ 2147483647 h 43"/>
              <a:gd name="T54" fmla="*/ 2147483647 w 43"/>
              <a:gd name="T55" fmla="*/ 2147483647 h 43"/>
              <a:gd name="T56" fmla="*/ 2147483647 w 43"/>
              <a:gd name="T57" fmla="*/ 2147483647 h 43"/>
              <a:gd name="T58" fmla="*/ 2147483647 w 43"/>
              <a:gd name="T59" fmla="*/ 2147483647 h 43"/>
              <a:gd name="T60" fmla="*/ 2147483647 w 43"/>
              <a:gd name="T61" fmla="*/ 2147483647 h 43"/>
              <a:gd name="T62" fmla="*/ 2147483647 w 43"/>
              <a:gd name="T63" fmla="*/ 2147483647 h 43"/>
              <a:gd name="T64" fmla="*/ 2147483647 w 43"/>
              <a:gd name="T65" fmla="*/ 2147483647 h 43"/>
              <a:gd name="T66" fmla="*/ 2147483647 w 43"/>
              <a:gd name="T67" fmla="*/ 2147483647 h 43"/>
              <a:gd name="T68" fmla="*/ 2147483647 w 43"/>
              <a:gd name="T69" fmla="*/ 2147483647 h 43"/>
              <a:gd name="T70" fmla="*/ 0 w 43"/>
              <a:gd name="T71" fmla="*/ 2147483647 h 43"/>
              <a:gd name="T72" fmla="*/ 0 w 43"/>
              <a:gd name="T73" fmla="*/ 2147483647 h 43"/>
              <a:gd name="T74" fmla="*/ 0 w 43"/>
              <a:gd name="T75" fmla="*/ 2147483647 h 43"/>
              <a:gd name="T76" fmla="*/ 0 w 43"/>
              <a:gd name="T77" fmla="*/ 2147483647 h 43"/>
              <a:gd name="T78" fmla="*/ 0 w 43"/>
              <a:gd name="T79" fmla="*/ 2147483647 h 43"/>
              <a:gd name="T80" fmla="*/ 0 w 43"/>
              <a:gd name="T81" fmla="*/ 2147483647 h 43"/>
              <a:gd name="T82" fmla="*/ 2147483647 w 43"/>
              <a:gd name="T83" fmla="*/ 2147483647 h 43"/>
              <a:gd name="T84" fmla="*/ 2147483647 w 43"/>
              <a:gd name="T85" fmla="*/ 2147483647 h 43"/>
              <a:gd name="T86" fmla="*/ 2147483647 w 43"/>
              <a:gd name="T87" fmla="*/ 2147483647 h 43"/>
              <a:gd name="T88" fmla="*/ 2147483647 w 43"/>
              <a:gd name="T89" fmla="*/ 2147483647 h 43"/>
              <a:gd name="T90" fmla="*/ 2147483647 w 43"/>
              <a:gd name="T91" fmla="*/ 2147483647 h 43"/>
              <a:gd name="T92" fmla="*/ 2147483647 w 43"/>
              <a:gd name="T93" fmla="*/ 2147483647 h 43"/>
              <a:gd name="T94" fmla="*/ 2147483647 w 43"/>
              <a:gd name="T95" fmla="*/ 2147483647 h 43"/>
              <a:gd name="T96" fmla="*/ 2147483647 w 43"/>
              <a:gd name="T97" fmla="*/ 2147483647 h 43"/>
              <a:gd name="T98" fmla="*/ 2147483647 w 43"/>
              <a:gd name="T99" fmla="*/ 2147483647 h 43"/>
              <a:gd name="T100" fmla="*/ 2147483647 w 43"/>
              <a:gd name="T101" fmla="*/ 0 h 4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3" h="43">
                <a:moveTo>
                  <a:pt x="32" y="0"/>
                </a:moveTo>
                <a:lnTo>
                  <a:pt x="32" y="2"/>
                </a:lnTo>
                <a:lnTo>
                  <a:pt x="33" y="2"/>
                </a:lnTo>
                <a:lnTo>
                  <a:pt x="34" y="3"/>
                </a:lnTo>
                <a:lnTo>
                  <a:pt x="35" y="4"/>
                </a:lnTo>
                <a:lnTo>
                  <a:pt x="38" y="5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2" y="12"/>
                </a:lnTo>
                <a:lnTo>
                  <a:pt x="43" y="14"/>
                </a:lnTo>
                <a:lnTo>
                  <a:pt x="43" y="18"/>
                </a:lnTo>
                <a:lnTo>
                  <a:pt x="43" y="20"/>
                </a:lnTo>
                <a:lnTo>
                  <a:pt x="43" y="22"/>
                </a:lnTo>
                <a:lnTo>
                  <a:pt x="43" y="26"/>
                </a:lnTo>
                <a:lnTo>
                  <a:pt x="42" y="28"/>
                </a:lnTo>
                <a:lnTo>
                  <a:pt x="41" y="30"/>
                </a:lnTo>
                <a:lnTo>
                  <a:pt x="40" y="31"/>
                </a:lnTo>
                <a:lnTo>
                  <a:pt x="40" y="32"/>
                </a:lnTo>
                <a:lnTo>
                  <a:pt x="39" y="34"/>
                </a:lnTo>
                <a:lnTo>
                  <a:pt x="37" y="35"/>
                </a:lnTo>
                <a:lnTo>
                  <a:pt x="35" y="36"/>
                </a:lnTo>
                <a:lnTo>
                  <a:pt x="34" y="37"/>
                </a:lnTo>
                <a:lnTo>
                  <a:pt x="31" y="39"/>
                </a:lnTo>
                <a:lnTo>
                  <a:pt x="26" y="40"/>
                </a:lnTo>
                <a:lnTo>
                  <a:pt x="23" y="42"/>
                </a:lnTo>
                <a:lnTo>
                  <a:pt x="18" y="43"/>
                </a:lnTo>
                <a:lnTo>
                  <a:pt x="14" y="43"/>
                </a:lnTo>
                <a:lnTo>
                  <a:pt x="10" y="43"/>
                </a:lnTo>
                <a:lnTo>
                  <a:pt x="8" y="42"/>
                </a:lnTo>
                <a:lnTo>
                  <a:pt x="6" y="40"/>
                </a:lnTo>
                <a:lnTo>
                  <a:pt x="3" y="38"/>
                </a:lnTo>
                <a:lnTo>
                  <a:pt x="1" y="36"/>
                </a:lnTo>
                <a:lnTo>
                  <a:pt x="1" y="35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0" y="21"/>
                </a:lnTo>
                <a:lnTo>
                  <a:pt x="1" y="18"/>
                </a:lnTo>
                <a:lnTo>
                  <a:pt x="2" y="14"/>
                </a:lnTo>
                <a:lnTo>
                  <a:pt x="5" y="12"/>
                </a:lnTo>
                <a:lnTo>
                  <a:pt x="7" y="10"/>
                </a:lnTo>
                <a:lnTo>
                  <a:pt x="10" y="7"/>
                </a:lnTo>
                <a:lnTo>
                  <a:pt x="13" y="6"/>
                </a:lnTo>
                <a:lnTo>
                  <a:pt x="17" y="5"/>
                </a:lnTo>
                <a:lnTo>
                  <a:pt x="22" y="3"/>
                </a:lnTo>
                <a:lnTo>
                  <a:pt x="26" y="2"/>
                </a:lnTo>
                <a:lnTo>
                  <a:pt x="3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92" name="Freeform 200"/>
          <p:cNvSpPr>
            <a:spLocks/>
          </p:cNvSpPr>
          <p:nvPr/>
        </p:nvSpPr>
        <p:spPr bwMode="auto">
          <a:xfrm>
            <a:off x="1377950" y="3302000"/>
            <a:ext cx="23813" cy="25400"/>
          </a:xfrm>
          <a:custGeom>
            <a:avLst/>
            <a:gdLst>
              <a:gd name="T0" fmla="*/ 2147483647 w 45"/>
              <a:gd name="T1" fmla="*/ 0 h 46"/>
              <a:gd name="T2" fmla="*/ 2147483647 w 45"/>
              <a:gd name="T3" fmla="*/ 2147483647 h 46"/>
              <a:gd name="T4" fmla="*/ 2147483647 w 45"/>
              <a:gd name="T5" fmla="*/ 2147483647 h 46"/>
              <a:gd name="T6" fmla="*/ 2147483647 w 45"/>
              <a:gd name="T7" fmla="*/ 2147483647 h 46"/>
              <a:gd name="T8" fmla="*/ 2147483647 w 45"/>
              <a:gd name="T9" fmla="*/ 2147483647 h 46"/>
              <a:gd name="T10" fmla="*/ 2147483647 w 45"/>
              <a:gd name="T11" fmla="*/ 2147483647 h 46"/>
              <a:gd name="T12" fmla="*/ 2147483647 w 45"/>
              <a:gd name="T13" fmla="*/ 2147483647 h 46"/>
              <a:gd name="T14" fmla="*/ 2147483647 w 45"/>
              <a:gd name="T15" fmla="*/ 2147483647 h 46"/>
              <a:gd name="T16" fmla="*/ 2147483647 w 45"/>
              <a:gd name="T17" fmla="*/ 2147483647 h 46"/>
              <a:gd name="T18" fmla="*/ 2147483647 w 45"/>
              <a:gd name="T19" fmla="*/ 2147483647 h 46"/>
              <a:gd name="T20" fmla="*/ 2147483647 w 45"/>
              <a:gd name="T21" fmla="*/ 2147483647 h 46"/>
              <a:gd name="T22" fmla="*/ 2147483647 w 45"/>
              <a:gd name="T23" fmla="*/ 2147483647 h 46"/>
              <a:gd name="T24" fmla="*/ 2147483647 w 45"/>
              <a:gd name="T25" fmla="*/ 2147483647 h 46"/>
              <a:gd name="T26" fmla="*/ 2147483647 w 45"/>
              <a:gd name="T27" fmla="*/ 2147483647 h 46"/>
              <a:gd name="T28" fmla="*/ 2147483647 w 45"/>
              <a:gd name="T29" fmla="*/ 2147483647 h 46"/>
              <a:gd name="T30" fmla="*/ 2147483647 w 45"/>
              <a:gd name="T31" fmla="*/ 2147483647 h 46"/>
              <a:gd name="T32" fmla="*/ 2147483647 w 45"/>
              <a:gd name="T33" fmla="*/ 2147483647 h 46"/>
              <a:gd name="T34" fmla="*/ 2147483647 w 45"/>
              <a:gd name="T35" fmla="*/ 2147483647 h 46"/>
              <a:gd name="T36" fmla="*/ 2147483647 w 45"/>
              <a:gd name="T37" fmla="*/ 2147483647 h 46"/>
              <a:gd name="T38" fmla="*/ 2147483647 w 45"/>
              <a:gd name="T39" fmla="*/ 2147483647 h 46"/>
              <a:gd name="T40" fmla="*/ 2147483647 w 45"/>
              <a:gd name="T41" fmla="*/ 2147483647 h 46"/>
              <a:gd name="T42" fmla="*/ 2147483647 w 45"/>
              <a:gd name="T43" fmla="*/ 2147483647 h 46"/>
              <a:gd name="T44" fmla="*/ 2147483647 w 45"/>
              <a:gd name="T45" fmla="*/ 2147483647 h 46"/>
              <a:gd name="T46" fmla="*/ 2147483647 w 45"/>
              <a:gd name="T47" fmla="*/ 2147483647 h 46"/>
              <a:gd name="T48" fmla="*/ 2147483647 w 45"/>
              <a:gd name="T49" fmla="*/ 2147483647 h 46"/>
              <a:gd name="T50" fmla="*/ 0 w 45"/>
              <a:gd name="T51" fmla="*/ 2147483647 h 46"/>
              <a:gd name="T52" fmla="*/ 0 w 45"/>
              <a:gd name="T53" fmla="*/ 2147483647 h 46"/>
              <a:gd name="T54" fmla="*/ 0 w 45"/>
              <a:gd name="T55" fmla="*/ 2147483647 h 46"/>
              <a:gd name="T56" fmla="*/ 2147483647 w 45"/>
              <a:gd name="T57" fmla="*/ 2147483647 h 46"/>
              <a:gd name="T58" fmla="*/ 2147483647 w 45"/>
              <a:gd name="T59" fmla="*/ 2147483647 h 46"/>
              <a:gd name="T60" fmla="*/ 2147483647 w 45"/>
              <a:gd name="T61" fmla="*/ 2147483647 h 46"/>
              <a:gd name="T62" fmla="*/ 2147483647 w 45"/>
              <a:gd name="T63" fmla="*/ 2147483647 h 46"/>
              <a:gd name="T64" fmla="*/ 2147483647 w 45"/>
              <a:gd name="T65" fmla="*/ 2147483647 h 46"/>
              <a:gd name="T66" fmla="*/ 2147483647 w 45"/>
              <a:gd name="T67" fmla="*/ 2147483647 h 46"/>
              <a:gd name="T68" fmla="*/ 2147483647 w 45"/>
              <a:gd name="T69" fmla="*/ 2147483647 h 46"/>
              <a:gd name="T70" fmla="*/ 2147483647 w 45"/>
              <a:gd name="T71" fmla="*/ 2147483647 h 46"/>
              <a:gd name="T72" fmla="*/ 2147483647 w 45"/>
              <a:gd name="T73" fmla="*/ 2147483647 h 4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45" h="46">
                <a:moveTo>
                  <a:pt x="27" y="0"/>
                </a:moveTo>
                <a:lnTo>
                  <a:pt x="29" y="1"/>
                </a:lnTo>
                <a:lnTo>
                  <a:pt x="29" y="2"/>
                </a:lnTo>
                <a:lnTo>
                  <a:pt x="32" y="3"/>
                </a:lnTo>
                <a:lnTo>
                  <a:pt x="34" y="6"/>
                </a:lnTo>
                <a:lnTo>
                  <a:pt x="37" y="7"/>
                </a:lnTo>
                <a:lnTo>
                  <a:pt x="39" y="9"/>
                </a:lnTo>
                <a:lnTo>
                  <a:pt x="41" y="10"/>
                </a:lnTo>
                <a:lnTo>
                  <a:pt x="42" y="14"/>
                </a:lnTo>
                <a:lnTo>
                  <a:pt x="43" y="17"/>
                </a:lnTo>
                <a:lnTo>
                  <a:pt x="43" y="22"/>
                </a:lnTo>
                <a:lnTo>
                  <a:pt x="43" y="26"/>
                </a:lnTo>
                <a:lnTo>
                  <a:pt x="42" y="30"/>
                </a:lnTo>
                <a:lnTo>
                  <a:pt x="41" y="34"/>
                </a:lnTo>
                <a:lnTo>
                  <a:pt x="38" y="37"/>
                </a:lnTo>
                <a:lnTo>
                  <a:pt x="35" y="39"/>
                </a:lnTo>
                <a:lnTo>
                  <a:pt x="31" y="41"/>
                </a:lnTo>
                <a:lnTo>
                  <a:pt x="26" y="43"/>
                </a:lnTo>
                <a:lnTo>
                  <a:pt x="23" y="45"/>
                </a:lnTo>
                <a:lnTo>
                  <a:pt x="18" y="46"/>
                </a:lnTo>
                <a:lnTo>
                  <a:pt x="15" y="46"/>
                </a:lnTo>
                <a:lnTo>
                  <a:pt x="10" y="46"/>
                </a:lnTo>
                <a:lnTo>
                  <a:pt x="7" y="45"/>
                </a:lnTo>
                <a:lnTo>
                  <a:pt x="5" y="42"/>
                </a:lnTo>
                <a:lnTo>
                  <a:pt x="1" y="39"/>
                </a:lnTo>
                <a:lnTo>
                  <a:pt x="0" y="34"/>
                </a:lnTo>
                <a:lnTo>
                  <a:pt x="0" y="30"/>
                </a:lnTo>
                <a:lnTo>
                  <a:pt x="0" y="24"/>
                </a:lnTo>
                <a:lnTo>
                  <a:pt x="1" y="21"/>
                </a:lnTo>
                <a:lnTo>
                  <a:pt x="2" y="17"/>
                </a:lnTo>
                <a:lnTo>
                  <a:pt x="5" y="14"/>
                </a:lnTo>
                <a:lnTo>
                  <a:pt x="9" y="11"/>
                </a:lnTo>
                <a:lnTo>
                  <a:pt x="14" y="9"/>
                </a:lnTo>
                <a:lnTo>
                  <a:pt x="19" y="7"/>
                </a:lnTo>
                <a:lnTo>
                  <a:pt x="25" y="6"/>
                </a:lnTo>
                <a:lnTo>
                  <a:pt x="34" y="3"/>
                </a:lnTo>
                <a:lnTo>
                  <a:pt x="45" y="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9593" name="Group 201"/>
          <p:cNvGrpSpPr>
            <a:grpSpLocks/>
          </p:cNvGrpSpPr>
          <p:nvPr/>
        </p:nvGrpSpPr>
        <p:grpSpPr bwMode="auto">
          <a:xfrm>
            <a:off x="1141413" y="3298825"/>
            <a:ext cx="7073900" cy="425450"/>
            <a:chOff x="694" y="2278"/>
            <a:chExt cx="4456" cy="268"/>
          </a:xfrm>
        </p:grpSpPr>
        <p:sp>
          <p:nvSpPr>
            <p:cNvPr id="60479" name="Freeform 202"/>
            <p:cNvSpPr>
              <a:spLocks/>
            </p:cNvSpPr>
            <p:nvPr/>
          </p:nvSpPr>
          <p:spPr bwMode="auto">
            <a:xfrm>
              <a:off x="821" y="2284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3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5" y="14"/>
                  </a:lnTo>
                  <a:lnTo>
                    <a:pt x="41" y="11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0" name="Freeform 203"/>
            <p:cNvSpPr>
              <a:spLocks/>
            </p:cNvSpPr>
            <p:nvPr/>
          </p:nvSpPr>
          <p:spPr bwMode="auto">
            <a:xfrm>
              <a:off x="821" y="2283"/>
              <a:ext cx="18" cy="16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5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5" y="47"/>
                  </a:lnTo>
                  <a:lnTo>
                    <a:pt x="37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1" name="Line 204"/>
            <p:cNvSpPr>
              <a:spLocks noChangeShapeType="1"/>
            </p:cNvSpPr>
            <p:nvPr/>
          </p:nvSpPr>
          <p:spPr bwMode="auto">
            <a:xfrm>
              <a:off x="877" y="227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2" name="Line 205"/>
            <p:cNvSpPr>
              <a:spLocks noChangeShapeType="1"/>
            </p:cNvSpPr>
            <p:nvPr/>
          </p:nvSpPr>
          <p:spPr bwMode="auto">
            <a:xfrm>
              <a:off x="798" y="2280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3" name="Line 206"/>
            <p:cNvSpPr>
              <a:spLocks noChangeShapeType="1"/>
            </p:cNvSpPr>
            <p:nvPr/>
          </p:nvSpPr>
          <p:spPr bwMode="auto">
            <a:xfrm flipH="1">
              <a:off x="795" y="2280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4" name="Line 207"/>
            <p:cNvSpPr>
              <a:spLocks noChangeShapeType="1"/>
            </p:cNvSpPr>
            <p:nvPr/>
          </p:nvSpPr>
          <p:spPr bwMode="auto">
            <a:xfrm>
              <a:off x="852" y="228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5" name="Line 208"/>
            <p:cNvSpPr>
              <a:spLocks noChangeShapeType="1"/>
            </p:cNvSpPr>
            <p:nvPr/>
          </p:nvSpPr>
          <p:spPr bwMode="auto">
            <a:xfrm flipH="1">
              <a:off x="821" y="228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6" name="Freeform 209"/>
            <p:cNvSpPr>
              <a:spLocks/>
            </p:cNvSpPr>
            <p:nvPr/>
          </p:nvSpPr>
          <p:spPr bwMode="auto">
            <a:xfrm>
              <a:off x="769" y="2279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4"/>
                  </a:lnTo>
                  <a:lnTo>
                    <a:pt x="14" y="11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7" name="Freeform 210"/>
            <p:cNvSpPr>
              <a:spLocks/>
            </p:cNvSpPr>
            <p:nvPr/>
          </p:nvSpPr>
          <p:spPr bwMode="auto">
            <a:xfrm>
              <a:off x="769" y="2279"/>
              <a:ext cx="20" cy="15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6">
                  <a:moveTo>
                    <a:pt x="46" y="0"/>
                  </a:moveTo>
                  <a:lnTo>
                    <a:pt x="47" y="2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8" name="Freeform 211"/>
            <p:cNvSpPr>
              <a:spLocks/>
            </p:cNvSpPr>
            <p:nvPr/>
          </p:nvSpPr>
          <p:spPr bwMode="auto">
            <a:xfrm>
              <a:off x="705" y="2297"/>
              <a:ext cx="26" cy="20"/>
            </a:xfrm>
            <a:custGeom>
              <a:avLst/>
              <a:gdLst>
                <a:gd name="T0" fmla="*/ 0 w 77"/>
                <a:gd name="T1" fmla="*/ 0 h 59"/>
                <a:gd name="T2" fmla="*/ 0 w 77"/>
                <a:gd name="T3" fmla="*/ 0 h 59"/>
                <a:gd name="T4" fmla="*/ 0 w 77"/>
                <a:gd name="T5" fmla="*/ 0 h 59"/>
                <a:gd name="T6" fmla="*/ 0 w 77"/>
                <a:gd name="T7" fmla="*/ 0 h 59"/>
                <a:gd name="T8" fmla="*/ 0 w 77"/>
                <a:gd name="T9" fmla="*/ 0 h 59"/>
                <a:gd name="T10" fmla="*/ 0 w 77"/>
                <a:gd name="T11" fmla="*/ 0 h 59"/>
                <a:gd name="T12" fmla="*/ 0 w 77"/>
                <a:gd name="T13" fmla="*/ 0 h 59"/>
                <a:gd name="T14" fmla="*/ 0 w 77"/>
                <a:gd name="T15" fmla="*/ 0 h 59"/>
                <a:gd name="T16" fmla="*/ 0 w 77"/>
                <a:gd name="T17" fmla="*/ 0 h 59"/>
                <a:gd name="T18" fmla="*/ 0 w 77"/>
                <a:gd name="T19" fmla="*/ 0 h 59"/>
                <a:gd name="T20" fmla="*/ 0 w 77"/>
                <a:gd name="T21" fmla="*/ 0 h 59"/>
                <a:gd name="T22" fmla="*/ 0 w 77"/>
                <a:gd name="T23" fmla="*/ 0 h 59"/>
                <a:gd name="T24" fmla="*/ 0 w 77"/>
                <a:gd name="T25" fmla="*/ 0 h 59"/>
                <a:gd name="T26" fmla="*/ 0 w 77"/>
                <a:gd name="T27" fmla="*/ 0 h 59"/>
                <a:gd name="T28" fmla="*/ 0 w 77"/>
                <a:gd name="T29" fmla="*/ 0 h 59"/>
                <a:gd name="T30" fmla="*/ 0 w 77"/>
                <a:gd name="T31" fmla="*/ 0 h 59"/>
                <a:gd name="T32" fmla="*/ 0 w 77"/>
                <a:gd name="T33" fmla="*/ 0 h 59"/>
                <a:gd name="T34" fmla="*/ 0 w 77"/>
                <a:gd name="T35" fmla="*/ 0 h 59"/>
                <a:gd name="T36" fmla="*/ 0 w 77"/>
                <a:gd name="T37" fmla="*/ 0 h 59"/>
                <a:gd name="T38" fmla="*/ 0 w 77"/>
                <a:gd name="T39" fmla="*/ 0 h 59"/>
                <a:gd name="T40" fmla="*/ 0 w 77"/>
                <a:gd name="T41" fmla="*/ 0 h 59"/>
                <a:gd name="T42" fmla="*/ 0 w 77"/>
                <a:gd name="T43" fmla="*/ 0 h 59"/>
                <a:gd name="T44" fmla="*/ 0 w 77"/>
                <a:gd name="T45" fmla="*/ 0 h 59"/>
                <a:gd name="T46" fmla="*/ 0 w 77"/>
                <a:gd name="T47" fmla="*/ 0 h 59"/>
                <a:gd name="T48" fmla="*/ 0 w 77"/>
                <a:gd name="T49" fmla="*/ 0 h 59"/>
                <a:gd name="T50" fmla="*/ 0 w 77"/>
                <a:gd name="T51" fmla="*/ 0 h 59"/>
                <a:gd name="T52" fmla="*/ 0 w 77"/>
                <a:gd name="T53" fmla="*/ 0 h 59"/>
                <a:gd name="T54" fmla="*/ 0 w 77"/>
                <a:gd name="T55" fmla="*/ 0 h 59"/>
                <a:gd name="T56" fmla="*/ 0 w 77"/>
                <a:gd name="T57" fmla="*/ 0 h 59"/>
                <a:gd name="T58" fmla="*/ 0 w 77"/>
                <a:gd name="T59" fmla="*/ 0 h 59"/>
                <a:gd name="T60" fmla="*/ 0 w 77"/>
                <a:gd name="T61" fmla="*/ 0 h 59"/>
                <a:gd name="T62" fmla="*/ 0 w 77"/>
                <a:gd name="T63" fmla="*/ 0 h 59"/>
                <a:gd name="T64" fmla="*/ 0 w 77"/>
                <a:gd name="T65" fmla="*/ 0 h 59"/>
                <a:gd name="T66" fmla="*/ 0 w 77"/>
                <a:gd name="T67" fmla="*/ 0 h 59"/>
                <a:gd name="T68" fmla="*/ 0 w 77"/>
                <a:gd name="T69" fmla="*/ 0 h 59"/>
                <a:gd name="T70" fmla="*/ 0 w 77"/>
                <a:gd name="T71" fmla="*/ 0 h 59"/>
                <a:gd name="T72" fmla="*/ 0 w 77"/>
                <a:gd name="T73" fmla="*/ 0 h 59"/>
                <a:gd name="T74" fmla="*/ 0 w 77"/>
                <a:gd name="T75" fmla="*/ 0 h 5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9">
                  <a:moveTo>
                    <a:pt x="12" y="0"/>
                  </a:moveTo>
                  <a:lnTo>
                    <a:pt x="11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3" y="19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8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9"/>
                  </a:lnTo>
                  <a:lnTo>
                    <a:pt x="34" y="59"/>
                  </a:lnTo>
                  <a:lnTo>
                    <a:pt x="39" y="59"/>
                  </a:lnTo>
                  <a:lnTo>
                    <a:pt x="44" y="59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4" y="46"/>
                  </a:lnTo>
                  <a:lnTo>
                    <a:pt x="75" y="45"/>
                  </a:lnTo>
                  <a:lnTo>
                    <a:pt x="76" y="43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51" y="6"/>
                  </a:lnTo>
                  <a:lnTo>
                    <a:pt x="45" y="4"/>
                  </a:lnTo>
                  <a:lnTo>
                    <a:pt x="38" y="3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89" name="Freeform 212"/>
            <p:cNvSpPr>
              <a:spLocks/>
            </p:cNvSpPr>
            <p:nvPr/>
          </p:nvSpPr>
          <p:spPr bwMode="auto">
            <a:xfrm>
              <a:off x="705" y="2297"/>
              <a:ext cx="26" cy="20"/>
            </a:xfrm>
            <a:custGeom>
              <a:avLst/>
              <a:gdLst>
                <a:gd name="T0" fmla="*/ 0 w 77"/>
                <a:gd name="T1" fmla="*/ 0 h 59"/>
                <a:gd name="T2" fmla="*/ 0 w 77"/>
                <a:gd name="T3" fmla="*/ 0 h 59"/>
                <a:gd name="T4" fmla="*/ 0 w 77"/>
                <a:gd name="T5" fmla="*/ 0 h 59"/>
                <a:gd name="T6" fmla="*/ 0 w 77"/>
                <a:gd name="T7" fmla="*/ 0 h 59"/>
                <a:gd name="T8" fmla="*/ 0 w 77"/>
                <a:gd name="T9" fmla="*/ 0 h 59"/>
                <a:gd name="T10" fmla="*/ 0 w 77"/>
                <a:gd name="T11" fmla="*/ 0 h 59"/>
                <a:gd name="T12" fmla="*/ 0 w 77"/>
                <a:gd name="T13" fmla="*/ 0 h 59"/>
                <a:gd name="T14" fmla="*/ 0 w 77"/>
                <a:gd name="T15" fmla="*/ 0 h 59"/>
                <a:gd name="T16" fmla="*/ 0 w 77"/>
                <a:gd name="T17" fmla="*/ 0 h 59"/>
                <a:gd name="T18" fmla="*/ 0 w 77"/>
                <a:gd name="T19" fmla="*/ 0 h 59"/>
                <a:gd name="T20" fmla="*/ 0 w 77"/>
                <a:gd name="T21" fmla="*/ 0 h 59"/>
                <a:gd name="T22" fmla="*/ 0 w 77"/>
                <a:gd name="T23" fmla="*/ 0 h 59"/>
                <a:gd name="T24" fmla="*/ 0 w 77"/>
                <a:gd name="T25" fmla="*/ 0 h 59"/>
                <a:gd name="T26" fmla="*/ 0 w 77"/>
                <a:gd name="T27" fmla="*/ 0 h 59"/>
                <a:gd name="T28" fmla="*/ 0 w 77"/>
                <a:gd name="T29" fmla="*/ 0 h 59"/>
                <a:gd name="T30" fmla="*/ 0 w 77"/>
                <a:gd name="T31" fmla="*/ 0 h 59"/>
                <a:gd name="T32" fmla="*/ 0 w 77"/>
                <a:gd name="T33" fmla="*/ 0 h 59"/>
                <a:gd name="T34" fmla="*/ 0 w 77"/>
                <a:gd name="T35" fmla="*/ 0 h 59"/>
                <a:gd name="T36" fmla="*/ 0 w 77"/>
                <a:gd name="T37" fmla="*/ 0 h 59"/>
                <a:gd name="T38" fmla="*/ 0 w 77"/>
                <a:gd name="T39" fmla="*/ 0 h 59"/>
                <a:gd name="T40" fmla="*/ 0 w 77"/>
                <a:gd name="T41" fmla="*/ 0 h 59"/>
                <a:gd name="T42" fmla="*/ 0 w 77"/>
                <a:gd name="T43" fmla="*/ 0 h 59"/>
                <a:gd name="T44" fmla="*/ 0 w 77"/>
                <a:gd name="T45" fmla="*/ 0 h 59"/>
                <a:gd name="T46" fmla="*/ 0 w 77"/>
                <a:gd name="T47" fmla="*/ 0 h 59"/>
                <a:gd name="T48" fmla="*/ 0 w 77"/>
                <a:gd name="T49" fmla="*/ 0 h 59"/>
                <a:gd name="T50" fmla="*/ 0 w 77"/>
                <a:gd name="T51" fmla="*/ 0 h 59"/>
                <a:gd name="T52" fmla="*/ 0 w 77"/>
                <a:gd name="T53" fmla="*/ 0 h 59"/>
                <a:gd name="T54" fmla="*/ 0 w 77"/>
                <a:gd name="T55" fmla="*/ 0 h 59"/>
                <a:gd name="T56" fmla="*/ 0 w 77"/>
                <a:gd name="T57" fmla="*/ 0 h 59"/>
                <a:gd name="T58" fmla="*/ 0 w 77"/>
                <a:gd name="T59" fmla="*/ 0 h 59"/>
                <a:gd name="T60" fmla="*/ 0 w 77"/>
                <a:gd name="T61" fmla="*/ 0 h 59"/>
                <a:gd name="T62" fmla="*/ 0 w 77"/>
                <a:gd name="T63" fmla="*/ 0 h 59"/>
                <a:gd name="T64" fmla="*/ 0 w 77"/>
                <a:gd name="T65" fmla="*/ 0 h 59"/>
                <a:gd name="T66" fmla="*/ 0 w 77"/>
                <a:gd name="T67" fmla="*/ 0 h 59"/>
                <a:gd name="T68" fmla="*/ 0 w 77"/>
                <a:gd name="T69" fmla="*/ 0 h 59"/>
                <a:gd name="T70" fmla="*/ 0 w 77"/>
                <a:gd name="T71" fmla="*/ 0 h 59"/>
                <a:gd name="T72" fmla="*/ 0 w 77"/>
                <a:gd name="T73" fmla="*/ 0 h 59"/>
                <a:gd name="T74" fmla="*/ 0 w 77"/>
                <a:gd name="T75" fmla="*/ 0 h 59"/>
                <a:gd name="T76" fmla="*/ 0 w 77"/>
                <a:gd name="T77" fmla="*/ 0 h 59"/>
                <a:gd name="T78" fmla="*/ 0 w 77"/>
                <a:gd name="T79" fmla="*/ 0 h 59"/>
                <a:gd name="T80" fmla="*/ 0 w 77"/>
                <a:gd name="T81" fmla="*/ 0 h 59"/>
                <a:gd name="T82" fmla="*/ 0 w 77"/>
                <a:gd name="T83" fmla="*/ 0 h 59"/>
                <a:gd name="T84" fmla="*/ 0 w 77"/>
                <a:gd name="T85" fmla="*/ 0 h 59"/>
                <a:gd name="T86" fmla="*/ 0 w 77"/>
                <a:gd name="T87" fmla="*/ 0 h 59"/>
                <a:gd name="T88" fmla="*/ 0 w 77"/>
                <a:gd name="T89" fmla="*/ 0 h 59"/>
                <a:gd name="T90" fmla="*/ 0 w 77"/>
                <a:gd name="T91" fmla="*/ 0 h 59"/>
                <a:gd name="T92" fmla="*/ 0 w 77"/>
                <a:gd name="T93" fmla="*/ 0 h 59"/>
                <a:gd name="T94" fmla="*/ 0 w 77"/>
                <a:gd name="T95" fmla="*/ 0 h 59"/>
                <a:gd name="T96" fmla="*/ 0 w 77"/>
                <a:gd name="T97" fmla="*/ 0 h 59"/>
                <a:gd name="T98" fmla="*/ 0 w 77"/>
                <a:gd name="T99" fmla="*/ 0 h 59"/>
                <a:gd name="T100" fmla="*/ 0 w 77"/>
                <a:gd name="T101" fmla="*/ 0 h 59"/>
                <a:gd name="T102" fmla="*/ 0 w 77"/>
                <a:gd name="T103" fmla="*/ 0 h 59"/>
                <a:gd name="T104" fmla="*/ 0 w 77"/>
                <a:gd name="T105" fmla="*/ 0 h 59"/>
                <a:gd name="T106" fmla="*/ 0 w 77"/>
                <a:gd name="T107" fmla="*/ 0 h 59"/>
                <a:gd name="T108" fmla="*/ 0 w 77"/>
                <a:gd name="T109" fmla="*/ 0 h 59"/>
                <a:gd name="T110" fmla="*/ 0 w 77"/>
                <a:gd name="T111" fmla="*/ 0 h 59"/>
                <a:gd name="T112" fmla="*/ 0 w 77"/>
                <a:gd name="T113" fmla="*/ 0 h 59"/>
                <a:gd name="T114" fmla="*/ 0 w 77"/>
                <a:gd name="T115" fmla="*/ 0 h 59"/>
                <a:gd name="T116" fmla="*/ 0 w 77"/>
                <a:gd name="T117" fmla="*/ 0 h 59"/>
                <a:gd name="T118" fmla="*/ 0 w 77"/>
                <a:gd name="T119" fmla="*/ 0 h 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9">
                  <a:moveTo>
                    <a:pt x="11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4" y="15"/>
                  </a:lnTo>
                  <a:lnTo>
                    <a:pt x="2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7" y="52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9"/>
                  </a:lnTo>
                  <a:lnTo>
                    <a:pt x="35" y="59"/>
                  </a:lnTo>
                  <a:lnTo>
                    <a:pt x="42" y="59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5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69" y="19"/>
                  </a:lnTo>
                  <a:lnTo>
                    <a:pt x="66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4"/>
                  </a:lnTo>
                  <a:lnTo>
                    <a:pt x="37" y="3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0" name="Freeform 213"/>
            <p:cNvSpPr>
              <a:spLocks/>
            </p:cNvSpPr>
            <p:nvPr/>
          </p:nvSpPr>
          <p:spPr bwMode="auto">
            <a:xfrm>
              <a:off x="753" y="2283"/>
              <a:ext cx="15" cy="13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w 45"/>
                <a:gd name="T35" fmla="*/ 0 h 39"/>
                <a:gd name="T36" fmla="*/ 0 w 45"/>
                <a:gd name="T37" fmla="*/ 0 h 39"/>
                <a:gd name="T38" fmla="*/ 0 w 45"/>
                <a:gd name="T39" fmla="*/ 0 h 39"/>
                <a:gd name="T40" fmla="*/ 0 w 45"/>
                <a:gd name="T41" fmla="*/ 0 h 39"/>
                <a:gd name="T42" fmla="*/ 0 w 45"/>
                <a:gd name="T43" fmla="*/ 0 h 39"/>
                <a:gd name="T44" fmla="*/ 0 w 45"/>
                <a:gd name="T45" fmla="*/ 0 h 39"/>
                <a:gd name="T46" fmla="*/ 0 w 45"/>
                <a:gd name="T47" fmla="*/ 0 h 39"/>
                <a:gd name="T48" fmla="*/ 0 w 45"/>
                <a:gd name="T49" fmla="*/ 0 h 39"/>
                <a:gd name="T50" fmla="*/ 0 w 45"/>
                <a:gd name="T51" fmla="*/ 0 h 39"/>
                <a:gd name="T52" fmla="*/ 0 w 45"/>
                <a:gd name="T53" fmla="*/ 0 h 39"/>
                <a:gd name="T54" fmla="*/ 0 w 45"/>
                <a:gd name="T55" fmla="*/ 0 h 39"/>
                <a:gd name="T56" fmla="*/ 0 w 45"/>
                <a:gd name="T57" fmla="*/ 0 h 39"/>
                <a:gd name="T58" fmla="*/ 0 w 45"/>
                <a:gd name="T59" fmla="*/ 0 h 39"/>
                <a:gd name="T60" fmla="*/ 0 w 45"/>
                <a:gd name="T61" fmla="*/ 0 h 39"/>
                <a:gd name="T62" fmla="*/ 0 w 45"/>
                <a:gd name="T63" fmla="*/ 0 h 39"/>
                <a:gd name="T64" fmla="*/ 0 w 45"/>
                <a:gd name="T65" fmla="*/ 0 h 39"/>
                <a:gd name="T66" fmla="*/ 0 w 45"/>
                <a:gd name="T67" fmla="*/ 0 h 39"/>
                <a:gd name="T68" fmla="*/ 0 w 45"/>
                <a:gd name="T69" fmla="*/ 0 h 39"/>
                <a:gd name="T70" fmla="*/ 0 w 45"/>
                <a:gd name="T71" fmla="*/ 0 h 39"/>
                <a:gd name="T72" fmla="*/ 0 w 45"/>
                <a:gd name="T73" fmla="*/ 0 h 39"/>
                <a:gd name="T74" fmla="*/ 0 w 45"/>
                <a:gd name="T75" fmla="*/ 0 h 39"/>
                <a:gd name="T76" fmla="*/ 0 w 45"/>
                <a:gd name="T77" fmla="*/ 0 h 39"/>
                <a:gd name="T78" fmla="*/ 0 w 45"/>
                <a:gd name="T79" fmla="*/ 0 h 39"/>
                <a:gd name="T80" fmla="*/ 0 w 45"/>
                <a:gd name="T81" fmla="*/ 0 h 39"/>
                <a:gd name="T82" fmla="*/ 0 w 45"/>
                <a:gd name="T83" fmla="*/ 0 h 39"/>
                <a:gd name="T84" fmla="*/ 0 w 45"/>
                <a:gd name="T85" fmla="*/ 0 h 39"/>
                <a:gd name="T86" fmla="*/ 0 w 45"/>
                <a:gd name="T87" fmla="*/ 0 h 39"/>
                <a:gd name="T88" fmla="*/ 0 w 45"/>
                <a:gd name="T89" fmla="*/ 0 h 39"/>
                <a:gd name="T90" fmla="*/ 0 w 45"/>
                <a:gd name="T91" fmla="*/ 0 h 39"/>
                <a:gd name="T92" fmla="*/ 0 w 45"/>
                <a:gd name="T93" fmla="*/ 0 h 39"/>
                <a:gd name="T94" fmla="*/ 0 w 45"/>
                <a:gd name="T95" fmla="*/ 0 h 39"/>
                <a:gd name="T96" fmla="*/ 0 w 45"/>
                <a:gd name="T97" fmla="*/ 0 h 39"/>
                <a:gd name="T98" fmla="*/ 0 w 45"/>
                <a:gd name="T99" fmla="*/ 0 h 39"/>
                <a:gd name="T100" fmla="*/ 0 w 45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9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2" y="37"/>
                  </a:lnTo>
                  <a:lnTo>
                    <a:pt x="29" y="38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4" y="12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4" y="4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7" y="1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1" name="Freeform 214"/>
            <p:cNvSpPr>
              <a:spLocks/>
            </p:cNvSpPr>
            <p:nvPr/>
          </p:nvSpPr>
          <p:spPr bwMode="auto">
            <a:xfrm>
              <a:off x="753" y="2282"/>
              <a:ext cx="16" cy="14"/>
            </a:xfrm>
            <a:custGeom>
              <a:avLst/>
              <a:gdLst>
                <a:gd name="T0" fmla="*/ 0 w 49"/>
                <a:gd name="T1" fmla="*/ 0 h 42"/>
                <a:gd name="T2" fmla="*/ 0 w 49"/>
                <a:gd name="T3" fmla="*/ 0 h 42"/>
                <a:gd name="T4" fmla="*/ 0 w 49"/>
                <a:gd name="T5" fmla="*/ 0 h 42"/>
                <a:gd name="T6" fmla="*/ 0 w 49"/>
                <a:gd name="T7" fmla="*/ 0 h 42"/>
                <a:gd name="T8" fmla="*/ 0 w 49"/>
                <a:gd name="T9" fmla="*/ 0 h 42"/>
                <a:gd name="T10" fmla="*/ 0 w 49"/>
                <a:gd name="T11" fmla="*/ 0 h 42"/>
                <a:gd name="T12" fmla="*/ 0 w 49"/>
                <a:gd name="T13" fmla="*/ 0 h 42"/>
                <a:gd name="T14" fmla="*/ 0 w 49"/>
                <a:gd name="T15" fmla="*/ 0 h 42"/>
                <a:gd name="T16" fmla="*/ 0 w 49"/>
                <a:gd name="T17" fmla="*/ 0 h 42"/>
                <a:gd name="T18" fmla="*/ 0 w 49"/>
                <a:gd name="T19" fmla="*/ 0 h 42"/>
                <a:gd name="T20" fmla="*/ 0 w 49"/>
                <a:gd name="T21" fmla="*/ 0 h 42"/>
                <a:gd name="T22" fmla="*/ 0 w 49"/>
                <a:gd name="T23" fmla="*/ 0 h 42"/>
                <a:gd name="T24" fmla="*/ 0 w 49"/>
                <a:gd name="T25" fmla="*/ 0 h 42"/>
                <a:gd name="T26" fmla="*/ 0 w 49"/>
                <a:gd name="T27" fmla="*/ 0 h 42"/>
                <a:gd name="T28" fmla="*/ 0 w 49"/>
                <a:gd name="T29" fmla="*/ 0 h 42"/>
                <a:gd name="T30" fmla="*/ 0 w 49"/>
                <a:gd name="T31" fmla="*/ 0 h 42"/>
                <a:gd name="T32" fmla="*/ 0 w 49"/>
                <a:gd name="T33" fmla="*/ 0 h 42"/>
                <a:gd name="T34" fmla="*/ 0 w 49"/>
                <a:gd name="T35" fmla="*/ 0 h 42"/>
                <a:gd name="T36" fmla="*/ 0 w 49"/>
                <a:gd name="T37" fmla="*/ 0 h 42"/>
                <a:gd name="T38" fmla="*/ 0 w 49"/>
                <a:gd name="T39" fmla="*/ 0 h 42"/>
                <a:gd name="T40" fmla="*/ 0 w 49"/>
                <a:gd name="T41" fmla="*/ 0 h 42"/>
                <a:gd name="T42" fmla="*/ 0 w 49"/>
                <a:gd name="T43" fmla="*/ 0 h 42"/>
                <a:gd name="T44" fmla="*/ 0 w 49"/>
                <a:gd name="T45" fmla="*/ 0 h 42"/>
                <a:gd name="T46" fmla="*/ 0 w 49"/>
                <a:gd name="T47" fmla="*/ 0 h 42"/>
                <a:gd name="T48" fmla="*/ 0 w 49"/>
                <a:gd name="T49" fmla="*/ 0 h 42"/>
                <a:gd name="T50" fmla="*/ 0 w 49"/>
                <a:gd name="T51" fmla="*/ 0 h 42"/>
                <a:gd name="T52" fmla="*/ 0 w 49"/>
                <a:gd name="T53" fmla="*/ 0 h 42"/>
                <a:gd name="T54" fmla="*/ 0 w 49"/>
                <a:gd name="T55" fmla="*/ 0 h 42"/>
                <a:gd name="T56" fmla="*/ 0 w 49"/>
                <a:gd name="T57" fmla="*/ 0 h 42"/>
                <a:gd name="T58" fmla="*/ 0 w 49"/>
                <a:gd name="T59" fmla="*/ 0 h 42"/>
                <a:gd name="T60" fmla="*/ 0 w 49"/>
                <a:gd name="T61" fmla="*/ 0 h 42"/>
                <a:gd name="T62" fmla="*/ 0 w 49"/>
                <a:gd name="T63" fmla="*/ 0 h 42"/>
                <a:gd name="T64" fmla="*/ 0 w 49"/>
                <a:gd name="T65" fmla="*/ 0 h 42"/>
                <a:gd name="T66" fmla="*/ 0 w 49"/>
                <a:gd name="T67" fmla="*/ 0 h 42"/>
                <a:gd name="T68" fmla="*/ 0 w 49"/>
                <a:gd name="T69" fmla="*/ 0 h 42"/>
                <a:gd name="T70" fmla="*/ 0 w 49"/>
                <a:gd name="T71" fmla="*/ 0 h 42"/>
                <a:gd name="T72" fmla="*/ 0 w 49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2">
                  <a:moveTo>
                    <a:pt x="32" y="0"/>
                  </a:moveTo>
                  <a:lnTo>
                    <a:pt x="33" y="0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3" y="9"/>
                  </a:lnTo>
                  <a:lnTo>
                    <a:pt x="44" y="12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5" y="23"/>
                  </a:lnTo>
                  <a:lnTo>
                    <a:pt x="44" y="27"/>
                  </a:lnTo>
                  <a:lnTo>
                    <a:pt x="43" y="31"/>
                  </a:lnTo>
                  <a:lnTo>
                    <a:pt x="40" y="35"/>
                  </a:lnTo>
                  <a:lnTo>
                    <a:pt x="37" y="37"/>
                  </a:lnTo>
                  <a:lnTo>
                    <a:pt x="33" y="39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9" y="5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9" y="3"/>
                  </a:lnTo>
                  <a:lnTo>
                    <a:pt x="49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2" name="Freeform 215"/>
            <p:cNvSpPr>
              <a:spLocks/>
            </p:cNvSpPr>
            <p:nvPr/>
          </p:nvSpPr>
          <p:spPr bwMode="auto">
            <a:xfrm>
              <a:off x="735" y="2279"/>
              <a:ext cx="17" cy="17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w 52"/>
                <a:gd name="T61" fmla="*/ 0 h 52"/>
                <a:gd name="T62" fmla="*/ 0 w 52"/>
                <a:gd name="T63" fmla="*/ 0 h 52"/>
                <a:gd name="T64" fmla="*/ 0 w 52"/>
                <a:gd name="T65" fmla="*/ 0 h 52"/>
                <a:gd name="T66" fmla="*/ 0 w 52"/>
                <a:gd name="T67" fmla="*/ 0 h 52"/>
                <a:gd name="T68" fmla="*/ 0 w 52"/>
                <a:gd name="T69" fmla="*/ 0 h 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2" h="52">
                  <a:moveTo>
                    <a:pt x="4" y="0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10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8" y="39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4" y="46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4" y="50"/>
                  </a:lnTo>
                  <a:lnTo>
                    <a:pt x="27" y="50"/>
                  </a:lnTo>
                  <a:lnTo>
                    <a:pt x="30" y="51"/>
                  </a:lnTo>
                  <a:lnTo>
                    <a:pt x="34" y="51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41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4" y="50"/>
                  </a:lnTo>
                  <a:lnTo>
                    <a:pt x="45" y="48"/>
                  </a:lnTo>
                  <a:lnTo>
                    <a:pt x="46" y="47"/>
                  </a:lnTo>
                  <a:lnTo>
                    <a:pt x="48" y="46"/>
                  </a:lnTo>
                  <a:lnTo>
                    <a:pt x="49" y="44"/>
                  </a:lnTo>
                  <a:lnTo>
                    <a:pt x="51" y="42"/>
                  </a:lnTo>
                  <a:lnTo>
                    <a:pt x="52" y="38"/>
                  </a:lnTo>
                  <a:lnTo>
                    <a:pt x="52" y="35"/>
                  </a:lnTo>
                  <a:lnTo>
                    <a:pt x="52" y="32"/>
                  </a:lnTo>
                  <a:lnTo>
                    <a:pt x="51" y="29"/>
                  </a:lnTo>
                  <a:lnTo>
                    <a:pt x="50" y="27"/>
                  </a:lnTo>
                  <a:lnTo>
                    <a:pt x="49" y="24"/>
                  </a:lnTo>
                  <a:lnTo>
                    <a:pt x="46" y="21"/>
                  </a:lnTo>
                  <a:lnTo>
                    <a:pt x="42" y="16"/>
                  </a:lnTo>
                  <a:lnTo>
                    <a:pt x="37" y="13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8" y="3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6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3" name="Freeform 216"/>
            <p:cNvSpPr>
              <a:spLocks/>
            </p:cNvSpPr>
            <p:nvPr/>
          </p:nvSpPr>
          <p:spPr bwMode="auto">
            <a:xfrm>
              <a:off x="735" y="2278"/>
              <a:ext cx="17" cy="18"/>
            </a:xfrm>
            <a:custGeom>
              <a:avLst/>
              <a:gdLst>
                <a:gd name="T0" fmla="*/ 0 w 52"/>
                <a:gd name="T1" fmla="*/ 0 h 54"/>
                <a:gd name="T2" fmla="*/ 0 w 52"/>
                <a:gd name="T3" fmla="*/ 0 h 54"/>
                <a:gd name="T4" fmla="*/ 0 w 52"/>
                <a:gd name="T5" fmla="*/ 0 h 54"/>
                <a:gd name="T6" fmla="*/ 0 w 52"/>
                <a:gd name="T7" fmla="*/ 0 h 54"/>
                <a:gd name="T8" fmla="*/ 0 w 52"/>
                <a:gd name="T9" fmla="*/ 0 h 54"/>
                <a:gd name="T10" fmla="*/ 0 w 52"/>
                <a:gd name="T11" fmla="*/ 0 h 54"/>
                <a:gd name="T12" fmla="*/ 0 w 52"/>
                <a:gd name="T13" fmla="*/ 0 h 54"/>
                <a:gd name="T14" fmla="*/ 0 w 52"/>
                <a:gd name="T15" fmla="*/ 0 h 54"/>
                <a:gd name="T16" fmla="*/ 0 w 52"/>
                <a:gd name="T17" fmla="*/ 0 h 54"/>
                <a:gd name="T18" fmla="*/ 0 w 52"/>
                <a:gd name="T19" fmla="*/ 0 h 54"/>
                <a:gd name="T20" fmla="*/ 0 w 52"/>
                <a:gd name="T21" fmla="*/ 0 h 54"/>
                <a:gd name="T22" fmla="*/ 0 w 52"/>
                <a:gd name="T23" fmla="*/ 0 h 54"/>
                <a:gd name="T24" fmla="*/ 0 w 52"/>
                <a:gd name="T25" fmla="*/ 0 h 54"/>
                <a:gd name="T26" fmla="*/ 0 w 52"/>
                <a:gd name="T27" fmla="*/ 0 h 54"/>
                <a:gd name="T28" fmla="*/ 0 w 52"/>
                <a:gd name="T29" fmla="*/ 0 h 54"/>
                <a:gd name="T30" fmla="*/ 0 w 52"/>
                <a:gd name="T31" fmla="*/ 0 h 54"/>
                <a:gd name="T32" fmla="*/ 0 w 52"/>
                <a:gd name="T33" fmla="*/ 0 h 54"/>
                <a:gd name="T34" fmla="*/ 0 w 52"/>
                <a:gd name="T35" fmla="*/ 0 h 54"/>
                <a:gd name="T36" fmla="*/ 0 w 52"/>
                <a:gd name="T37" fmla="*/ 0 h 54"/>
                <a:gd name="T38" fmla="*/ 0 w 52"/>
                <a:gd name="T39" fmla="*/ 0 h 54"/>
                <a:gd name="T40" fmla="*/ 0 w 52"/>
                <a:gd name="T41" fmla="*/ 0 h 54"/>
                <a:gd name="T42" fmla="*/ 0 w 52"/>
                <a:gd name="T43" fmla="*/ 0 h 54"/>
                <a:gd name="T44" fmla="*/ 0 w 52"/>
                <a:gd name="T45" fmla="*/ 0 h 54"/>
                <a:gd name="T46" fmla="*/ 0 w 52"/>
                <a:gd name="T47" fmla="*/ 0 h 54"/>
                <a:gd name="T48" fmla="*/ 0 w 52"/>
                <a:gd name="T49" fmla="*/ 0 h 54"/>
                <a:gd name="T50" fmla="*/ 0 w 52"/>
                <a:gd name="T51" fmla="*/ 0 h 54"/>
                <a:gd name="T52" fmla="*/ 0 w 52"/>
                <a:gd name="T53" fmla="*/ 0 h 54"/>
                <a:gd name="T54" fmla="*/ 0 w 52"/>
                <a:gd name="T55" fmla="*/ 0 h 54"/>
                <a:gd name="T56" fmla="*/ 0 w 52"/>
                <a:gd name="T57" fmla="*/ 0 h 54"/>
                <a:gd name="T58" fmla="*/ 0 w 52"/>
                <a:gd name="T59" fmla="*/ 0 h 54"/>
                <a:gd name="T60" fmla="*/ 0 w 52"/>
                <a:gd name="T61" fmla="*/ 0 h 54"/>
                <a:gd name="T62" fmla="*/ 0 w 52"/>
                <a:gd name="T63" fmla="*/ 0 h 54"/>
                <a:gd name="T64" fmla="*/ 0 w 52"/>
                <a:gd name="T65" fmla="*/ 0 h 54"/>
                <a:gd name="T66" fmla="*/ 0 w 52"/>
                <a:gd name="T67" fmla="*/ 0 h 54"/>
                <a:gd name="T68" fmla="*/ 0 w 52"/>
                <a:gd name="T69" fmla="*/ 0 h 54"/>
                <a:gd name="T70" fmla="*/ 0 w 52"/>
                <a:gd name="T71" fmla="*/ 0 h 54"/>
                <a:gd name="T72" fmla="*/ 0 w 52"/>
                <a:gd name="T73" fmla="*/ 0 h 54"/>
                <a:gd name="T74" fmla="*/ 0 w 52"/>
                <a:gd name="T75" fmla="*/ 0 h 54"/>
                <a:gd name="T76" fmla="*/ 0 w 52"/>
                <a:gd name="T77" fmla="*/ 0 h 54"/>
                <a:gd name="T78" fmla="*/ 0 w 52"/>
                <a:gd name="T79" fmla="*/ 0 h 54"/>
                <a:gd name="T80" fmla="*/ 0 w 52"/>
                <a:gd name="T81" fmla="*/ 0 h 54"/>
                <a:gd name="T82" fmla="*/ 0 w 52"/>
                <a:gd name="T83" fmla="*/ 0 h 54"/>
                <a:gd name="T84" fmla="*/ 0 w 52"/>
                <a:gd name="T85" fmla="*/ 0 h 54"/>
                <a:gd name="T86" fmla="*/ 0 w 52"/>
                <a:gd name="T87" fmla="*/ 0 h 54"/>
                <a:gd name="T88" fmla="*/ 0 w 52"/>
                <a:gd name="T89" fmla="*/ 0 h 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" h="54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8" y="42"/>
                  </a:lnTo>
                  <a:lnTo>
                    <a:pt x="11" y="46"/>
                  </a:lnTo>
                  <a:lnTo>
                    <a:pt x="16" y="48"/>
                  </a:lnTo>
                  <a:lnTo>
                    <a:pt x="19" y="49"/>
                  </a:lnTo>
                  <a:lnTo>
                    <a:pt x="22" y="52"/>
                  </a:lnTo>
                  <a:lnTo>
                    <a:pt x="26" y="52"/>
                  </a:lnTo>
                  <a:lnTo>
                    <a:pt x="29" y="53"/>
                  </a:lnTo>
                  <a:lnTo>
                    <a:pt x="33" y="53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42" y="53"/>
                  </a:lnTo>
                  <a:lnTo>
                    <a:pt x="45" y="50"/>
                  </a:lnTo>
                  <a:lnTo>
                    <a:pt x="49" y="47"/>
                  </a:lnTo>
                  <a:lnTo>
                    <a:pt x="51" y="44"/>
                  </a:lnTo>
                  <a:lnTo>
                    <a:pt x="52" y="39"/>
                  </a:lnTo>
                  <a:lnTo>
                    <a:pt x="52" y="37"/>
                  </a:lnTo>
                  <a:lnTo>
                    <a:pt x="52" y="32"/>
                  </a:lnTo>
                  <a:lnTo>
                    <a:pt x="50" y="29"/>
                  </a:lnTo>
                  <a:lnTo>
                    <a:pt x="48" y="25"/>
                  </a:lnTo>
                  <a:lnTo>
                    <a:pt x="45" y="22"/>
                  </a:lnTo>
                  <a:lnTo>
                    <a:pt x="42" y="18"/>
                  </a:lnTo>
                  <a:lnTo>
                    <a:pt x="38" y="15"/>
                  </a:lnTo>
                  <a:lnTo>
                    <a:pt x="35" y="12"/>
                  </a:lnTo>
                  <a:lnTo>
                    <a:pt x="32" y="9"/>
                  </a:lnTo>
                  <a:lnTo>
                    <a:pt x="28" y="8"/>
                  </a:lnTo>
                  <a:lnTo>
                    <a:pt x="24" y="7"/>
                  </a:lnTo>
                  <a:lnTo>
                    <a:pt x="20" y="6"/>
                  </a:lnTo>
                  <a:lnTo>
                    <a:pt x="14" y="5"/>
                  </a:lnTo>
                  <a:lnTo>
                    <a:pt x="9" y="4"/>
                  </a:lnTo>
                  <a:lnTo>
                    <a:pt x="5" y="2"/>
                  </a:lnTo>
                  <a:lnTo>
                    <a:pt x="3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4" name="Line 217"/>
            <p:cNvSpPr>
              <a:spLocks noChangeShapeType="1"/>
            </p:cNvSpPr>
            <p:nvPr/>
          </p:nvSpPr>
          <p:spPr bwMode="auto">
            <a:xfrm>
              <a:off x="784" y="227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5" name="Line 218"/>
            <p:cNvSpPr>
              <a:spLocks noChangeShapeType="1"/>
            </p:cNvSpPr>
            <p:nvPr/>
          </p:nvSpPr>
          <p:spPr bwMode="auto">
            <a:xfrm>
              <a:off x="712" y="2297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6" name="Line 219"/>
            <p:cNvSpPr>
              <a:spLocks noChangeShapeType="1"/>
            </p:cNvSpPr>
            <p:nvPr/>
          </p:nvSpPr>
          <p:spPr bwMode="auto">
            <a:xfrm flipH="1">
              <a:off x="709" y="2297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7" name="Line 220"/>
            <p:cNvSpPr>
              <a:spLocks noChangeShapeType="1"/>
            </p:cNvSpPr>
            <p:nvPr/>
          </p:nvSpPr>
          <p:spPr bwMode="auto">
            <a:xfrm>
              <a:off x="763" y="2282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8" name="Line 221"/>
            <p:cNvSpPr>
              <a:spLocks noChangeShapeType="1"/>
            </p:cNvSpPr>
            <p:nvPr/>
          </p:nvSpPr>
          <p:spPr bwMode="auto">
            <a:xfrm flipH="1">
              <a:off x="736" y="227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99" name="Freeform 222"/>
            <p:cNvSpPr>
              <a:spLocks/>
            </p:cNvSpPr>
            <p:nvPr/>
          </p:nvSpPr>
          <p:spPr bwMode="auto">
            <a:xfrm>
              <a:off x="4980" y="2479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0" name="Freeform 223"/>
            <p:cNvSpPr>
              <a:spLocks/>
            </p:cNvSpPr>
            <p:nvPr/>
          </p:nvSpPr>
          <p:spPr bwMode="auto">
            <a:xfrm>
              <a:off x="4980" y="2479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5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1" name="Freeform 224"/>
            <p:cNvSpPr>
              <a:spLocks/>
            </p:cNvSpPr>
            <p:nvPr/>
          </p:nvSpPr>
          <p:spPr bwMode="auto">
            <a:xfrm>
              <a:off x="5010" y="2483"/>
              <a:ext cx="18" cy="15"/>
            </a:xfrm>
            <a:custGeom>
              <a:avLst/>
              <a:gdLst>
                <a:gd name="T0" fmla="*/ 0 w 54"/>
                <a:gd name="T1" fmla="*/ 0 h 45"/>
                <a:gd name="T2" fmla="*/ 0 w 54"/>
                <a:gd name="T3" fmla="*/ 0 h 45"/>
                <a:gd name="T4" fmla="*/ 0 w 54"/>
                <a:gd name="T5" fmla="*/ 0 h 45"/>
                <a:gd name="T6" fmla="*/ 0 w 54"/>
                <a:gd name="T7" fmla="*/ 0 h 45"/>
                <a:gd name="T8" fmla="*/ 0 w 54"/>
                <a:gd name="T9" fmla="*/ 0 h 45"/>
                <a:gd name="T10" fmla="*/ 0 w 54"/>
                <a:gd name="T11" fmla="*/ 0 h 45"/>
                <a:gd name="T12" fmla="*/ 0 w 54"/>
                <a:gd name="T13" fmla="*/ 0 h 45"/>
                <a:gd name="T14" fmla="*/ 0 w 54"/>
                <a:gd name="T15" fmla="*/ 0 h 45"/>
                <a:gd name="T16" fmla="*/ 0 w 54"/>
                <a:gd name="T17" fmla="*/ 0 h 45"/>
                <a:gd name="T18" fmla="*/ 0 w 54"/>
                <a:gd name="T19" fmla="*/ 0 h 45"/>
                <a:gd name="T20" fmla="*/ 0 w 54"/>
                <a:gd name="T21" fmla="*/ 0 h 45"/>
                <a:gd name="T22" fmla="*/ 0 w 54"/>
                <a:gd name="T23" fmla="*/ 0 h 45"/>
                <a:gd name="T24" fmla="*/ 0 w 54"/>
                <a:gd name="T25" fmla="*/ 0 h 45"/>
                <a:gd name="T26" fmla="*/ 0 w 54"/>
                <a:gd name="T27" fmla="*/ 0 h 45"/>
                <a:gd name="T28" fmla="*/ 0 w 54"/>
                <a:gd name="T29" fmla="*/ 0 h 45"/>
                <a:gd name="T30" fmla="*/ 0 w 54"/>
                <a:gd name="T31" fmla="*/ 0 h 45"/>
                <a:gd name="T32" fmla="*/ 0 w 54"/>
                <a:gd name="T33" fmla="*/ 0 h 45"/>
                <a:gd name="T34" fmla="*/ 0 w 54"/>
                <a:gd name="T35" fmla="*/ 0 h 45"/>
                <a:gd name="T36" fmla="*/ 0 w 54"/>
                <a:gd name="T37" fmla="*/ 0 h 45"/>
                <a:gd name="T38" fmla="*/ 0 w 54"/>
                <a:gd name="T39" fmla="*/ 0 h 45"/>
                <a:gd name="T40" fmla="*/ 0 w 54"/>
                <a:gd name="T41" fmla="*/ 0 h 45"/>
                <a:gd name="T42" fmla="*/ 0 w 54"/>
                <a:gd name="T43" fmla="*/ 0 h 45"/>
                <a:gd name="T44" fmla="*/ 0 w 54"/>
                <a:gd name="T45" fmla="*/ 0 h 45"/>
                <a:gd name="T46" fmla="*/ 0 w 54"/>
                <a:gd name="T47" fmla="*/ 0 h 45"/>
                <a:gd name="T48" fmla="*/ 0 w 54"/>
                <a:gd name="T49" fmla="*/ 0 h 45"/>
                <a:gd name="T50" fmla="*/ 0 w 54"/>
                <a:gd name="T51" fmla="*/ 0 h 45"/>
                <a:gd name="T52" fmla="*/ 0 w 54"/>
                <a:gd name="T53" fmla="*/ 0 h 45"/>
                <a:gd name="T54" fmla="*/ 0 w 54"/>
                <a:gd name="T55" fmla="*/ 0 h 45"/>
                <a:gd name="T56" fmla="*/ 0 w 54"/>
                <a:gd name="T57" fmla="*/ 0 h 45"/>
                <a:gd name="T58" fmla="*/ 0 w 54"/>
                <a:gd name="T59" fmla="*/ 0 h 45"/>
                <a:gd name="T60" fmla="*/ 0 w 54"/>
                <a:gd name="T61" fmla="*/ 0 h 45"/>
                <a:gd name="T62" fmla="*/ 0 w 54"/>
                <a:gd name="T63" fmla="*/ 0 h 45"/>
                <a:gd name="T64" fmla="*/ 0 w 54"/>
                <a:gd name="T65" fmla="*/ 0 h 45"/>
                <a:gd name="T66" fmla="*/ 0 w 54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" h="45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2" name="Freeform 225"/>
            <p:cNvSpPr>
              <a:spLocks/>
            </p:cNvSpPr>
            <p:nvPr/>
          </p:nvSpPr>
          <p:spPr bwMode="auto">
            <a:xfrm>
              <a:off x="5010" y="2482"/>
              <a:ext cx="18" cy="16"/>
            </a:xfrm>
            <a:custGeom>
              <a:avLst/>
              <a:gdLst>
                <a:gd name="T0" fmla="*/ 0 w 54"/>
                <a:gd name="T1" fmla="*/ 0 h 48"/>
                <a:gd name="T2" fmla="*/ 0 w 54"/>
                <a:gd name="T3" fmla="*/ 0 h 48"/>
                <a:gd name="T4" fmla="*/ 0 w 54"/>
                <a:gd name="T5" fmla="*/ 0 h 48"/>
                <a:gd name="T6" fmla="*/ 0 w 54"/>
                <a:gd name="T7" fmla="*/ 0 h 48"/>
                <a:gd name="T8" fmla="*/ 0 w 54"/>
                <a:gd name="T9" fmla="*/ 0 h 48"/>
                <a:gd name="T10" fmla="*/ 0 w 54"/>
                <a:gd name="T11" fmla="*/ 0 h 48"/>
                <a:gd name="T12" fmla="*/ 0 w 54"/>
                <a:gd name="T13" fmla="*/ 0 h 48"/>
                <a:gd name="T14" fmla="*/ 0 w 54"/>
                <a:gd name="T15" fmla="*/ 0 h 48"/>
                <a:gd name="T16" fmla="*/ 0 w 54"/>
                <a:gd name="T17" fmla="*/ 0 h 48"/>
                <a:gd name="T18" fmla="*/ 0 w 54"/>
                <a:gd name="T19" fmla="*/ 0 h 48"/>
                <a:gd name="T20" fmla="*/ 0 w 54"/>
                <a:gd name="T21" fmla="*/ 0 h 48"/>
                <a:gd name="T22" fmla="*/ 0 w 54"/>
                <a:gd name="T23" fmla="*/ 0 h 48"/>
                <a:gd name="T24" fmla="*/ 0 w 54"/>
                <a:gd name="T25" fmla="*/ 0 h 48"/>
                <a:gd name="T26" fmla="*/ 0 w 54"/>
                <a:gd name="T27" fmla="*/ 0 h 48"/>
                <a:gd name="T28" fmla="*/ 0 w 54"/>
                <a:gd name="T29" fmla="*/ 0 h 48"/>
                <a:gd name="T30" fmla="*/ 0 w 54"/>
                <a:gd name="T31" fmla="*/ 0 h 48"/>
                <a:gd name="T32" fmla="*/ 0 w 54"/>
                <a:gd name="T33" fmla="*/ 0 h 48"/>
                <a:gd name="T34" fmla="*/ 0 w 54"/>
                <a:gd name="T35" fmla="*/ 0 h 48"/>
                <a:gd name="T36" fmla="*/ 0 w 54"/>
                <a:gd name="T37" fmla="*/ 0 h 48"/>
                <a:gd name="T38" fmla="*/ 0 w 54"/>
                <a:gd name="T39" fmla="*/ 0 h 48"/>
                <a:gd name="T40" fmla="*/ 0 w 54"/>
                <a:gd name="T41" fmla="*/ 0 h 48"/>
                <a:gd name="T42" fmla="*/ 0 w 54"/>
                <a:gd name="T43" fmla="*/ 0 h 48"/>
                <a:gd name="T44" fmla="*/ 0 w 54"/>
                <a:gd name="T45" fmla="*/ 0 h 48"/>
                <a:gd name="T46" fmla="*/ 0 w 54"/>
                <a:gd name="T47" fmla="*/ 0 h 48"/>
                <a:gd name="T48" fmla="*/ 0 w 54"/>
                <a:gd name="T49" fmla="*/ 0 h 48"/>
                <a:gd name="T50" fmla="*/ 0 w 54"/>
                <a:gd name="T51" fmla="*/ 0 h 48"/>
                <a:gd name="T52" fmla="*/ 0 w 54"/>
                <a:gd name="T53" fmla="*/ 0 h 48"/>
                <a:gd name="T54" fmla="*/ 0 w 54"/>
                <a:gd name="T55" fmla="*/ 0 h 48"/>
                <a:gd name="T56" fmla="*/ 0 w 54"/>
                <a:gd name="T57" fmla="*/ 0 h 48"/>
                <a:gd name="T58" fmla="*/ 0 w 54"/>
                <a:gd name="T59" fmla="*/ 0 h 48"/>
                <a:gd name="T60" fmla="*/ 0 w 54"/>
                <a:gd name="T61" fmla="*/ 0 h 48"/>
                <a:gd name="T62" fmla="*/ 0 w 54"/>
                <a:gd name="T63" fmla="*/ 0 h 48"/>
                <a:gd name="T64" fmla="*/ 0 w 54"/>
                <a:gd name="T65" fmla="*/ 0 h 48"/>
                <a:gd name="T66" fmla="*/ 0 w 54"/>
                <a:gd name="T67" fmla="*/ 0 h 48"/>
                <a:gd name="T68" fmla="*/ 0 w 54"/>
                <a:gd name="T69" fmla="*/ 0 h 48"/>
                <a:gd name="T70" fmla="*/ 0 w 54"/>
                <a:gd name="T71" fmla="*/ 0 h 48"/>
                <a:gd name="T72" fmla="*/ 0 w 54"/>
                <a:gd name="T73" fmla="*/ 0 h 48"/>
                <a:gd name="T74" fmla="*/ 0 w 54"/>
                <a:gd name="T75" fmla="*/ 0 h 48"/>
                <a:gd name="T76" fmla="*/ 0 w 54"/>
                <a:gd name="T77" fmla="*/ 0 h 48"/>
                <a:gd name="T78" fmla="*/ 0 w 54"/>
                <a:gd name="T79" fmla="*/ 0 h 48"/>
                <a:gd name="T80" fmla="*/ 0 w 54"/>
                <a:gd name="T81" fmla="*/ 0 h 48"/>
                <a:gd name="T82" fmla="*/ 0 w 54"/>
                <a:gd name="T83" fmla="*/ 0 h 48"/>
                <a:gd name="T84" fmla="*/ 0 w 54"/>
                <a:gd name="T85" fmla="*/ 0 h 48"/>
                <a:gd name="T86" fmla="*/ 0 w 54"/>
                <a:gd name="T87" fmla="*/ 0 h 48"/>
                <a:gd name="T88" fmla="*/ 0 w 54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48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6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3" name="Line 226"/>
            <p:cNvSpPr>
              <a:spLocks noChangeShapeType="1"/>
            </p:cNvSpPr>
            <p:nvPr/>
          </p:nvSpPr>
          <p:spPr bwMode="auto">
            <a:xfrm>
              <a:off x="4987" y="2479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4" name="Line 227"/>
            <p:cNvSpPr>
              <a:spLocks noChangeShapeType="1"/>
            </p:cNvSpPr>
            <p:nvPr/>
          </p:nvSpPr>
          <p:spPr bwMode="auto">
            <a:xfrm flipH="1">
              <a:off x="4984" y="2479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5" name="Line 228"/>
            <p:cNvSpPr>
              <a:spLocks noChangeShapeType="1"/>
            </p:cNvSpPr>
            <p:nvPr/>
          </p:nvSpPr>
          <p:spPr bwMode="auto">
            <a:xfrm flipH="1">
              <a:off x="5010" y="248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6" name="Freeform 229"/>
            <p:cNvSpPr>
              <a:spLocks/>
            </p:cNvSpPr>
            <p:nvPr/>
          </p:nvSpPr>
          <p:spPr bwMode="auto">
            <a:xfrm>
              <a:off x="4958" y="2475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2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7" y="44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0" y="15"/>
                  </a:lnTo>
                  <a:lnTo>
                    <a:pt x="14" y="13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2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7" name="Freeform 230"/>
            <p:cNvSpPr>
              <a:spLocks/>
            </p:cNvSpPr>
            <p:nvPr/>
          </p:nvSpPr>
          <p:spPr bwMode="auto">
            <a:xfrm>
              <a:off x="4958" y="2475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2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2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6" y="44"/>
                  </a:lnTo>
                  <a:lnTo>
                    <a:pt x="20" y="44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3"/>
                  </a:lnTo>
                  <a:lnTo>
                    <a:pt x="42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8" name="Freeform 231"/>
            <p:cNvSpPr>
              <a:spLocks/>
            </p:cNvSpPr>
            <p:nvPr/>
          </p:nvSpPr>
          <p:spPr bwMode="auto">
            <a:xfrm>
              <a:off x="4940" y="2478"/>
              <a:ext cx="14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w 44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2">
                  <a:moveTo>
                    <a:pt x="32" y="0"/>
                  </a:moveTo>
                  <a:lnTo>
                    <a:pt x="34" y="0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11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2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4" y="38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09" name="Freeform 232"/>
            <p:cNvSpPr>
              <a:spLocks/>
            </p:cNvSpPr>
            <p:nvPr/>
          </p:nvSpPr>
          <p:spPr bwMode="auto">
            <a:xfrm>
              <a:off x="4940" y="2477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8" y="0"/>
                  </a:moveTo>
                  <a:lnTo>
                    <a:pt x="29" y="0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2" y="33"/>
                  </a:lnTo>
                  <a:lnTo>
                    <a:pt x="38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3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7" y="43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19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2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0" name="Line 233"/>
            <p:cNvSpPr>
              <a:spLocks noChangeShapeType="1"/>
            </p:cNvSpPr>
            <p:nvPr/>
          </p:nvSpPr>
          <p:spPr bwMode="auto">
            <a:xfrm>
              <a:off x="4974" y="247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1" name="Freeform 234"/>
            <p:cNvSpPr>
              <a:spLocks/>
            </p:cNvSpPr>
            <p:nvPr/>
          </p:nvSpPr>
          <p:spPr bwMode="auto">
            <a:xfrm>
              <a:off x="4940" y="2477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2"/>
                  </a:lnTo>
                  <a:lnTo>
                    <a:pt x="9" y="53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9" y="9"/>
                  </a:lnTo>
                  <a:lnTo>
                    <a:pt x="54" y="8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2" name="Freeform 235"/>
            <p:cNvSpPr>
              <a:spLocks/>
            </p:cNvSpPr>
            <p:nvPr/>
          </p:nvSpPr>
          <p:spPr bwMode="auto">
            <a:xfrm>
              <a:off x="4940" y="2477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5"/>
                  </a:lnTo>
                  <a:lnTo>
                    <a:pt x="5" y="10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5"/>
                  </a:lnTo>
                  <a:lnTo>
                    <a:pt x="43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3" name="Line 236"/>
            <p:cNvSpPr>
              <a:spLocks noChangeShapeType="1"/>
            </p:cNvSpPr>
            <p:nvPr/>
          </p:nvSpPr>
          <p:spPr bwMode="auto">
            <a:xfrm flipH="1">
              <a:off x="4944" y="247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4" name="Freeform 237"/>
            <p:cNvSpPr>
              <a:spLocks/>
            </p:cNvSpPr>
            <p:nvPr/>
          </p:nvSpPr>
          <p:spPr bwMode="auto">
            <a:xfrm>
              <a:off x="724" y="2470"/>
              <a:ext cx="20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5">
                  <a:moveTo>
                    <a:pt x="46" y="0"/>
                  </a:moveTo>
                  <a:lnTo>
                    <a:pt x="48" y="1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3" y="14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7"/>
                  </a:lnTo>
                  <a:lnTo>
                    <a:pt x="9" y="15"/>
                  </a:lnTo>
                  <a:lnTo>
                    <a:pt x="13" y="13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5" name="Freeform 238"/>
            <p:cNvSpPr>
              <a:spLocks/>
            </p:cNvSpPr>
            <p:nvPr/>
          </p:nvSpPr>
          <p:spPr bwMode="auto">
            <a:xfrm>
              <a:off x="724" y="2469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6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2" y="41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6" name="Freeform 239"/>
            <p:cNvSpPr>
              <a:spLocks/>
            </p:cNvSpPr>
            <p:nvPr/>
          </p:nvSpPr>
          <p:spPr bwMode="auto">
            <a:xfrm>
              <a:off x="5120" y="2474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8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7" name="Freeform 240"/>
            <p:cNvSpPr>
              <a:spLocks/>
            </p:cNvSpPr>
            <p:nvPr/>
          </p:nvSpPr>
          <p:spPr bwMode="auto">
            <a:xfrm>
              <a:off x="5120" y="2474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8" name="Freeform 241"/>
            <p:cNvSpPr>
              <a:spLocks/>
            </p:cNvSpPr>
            <p:nvPr/>
          </p:nvSpPr>
          <p:spPr bwMode="auto">
            <a:xfrm>
              <a:off x="705" y="2472"/>
              <a:ext cx="15" cy="14"/>
            </a:xfrm>
            <a:custGeom>
              <a:avLst/>
              <a:gdLst>
                <a:gd name="T0" fmla="*/ 0 w 45"/>
                <a:gd name="T1" fmla="*/ 0 h 41"/>
                <a:gd name="T2" fmla="*/ 0 w 45"/>
                <a:gd name="T3" fmla="*/ 0 h 41"/>
                <a:gd name="T4" fmla="*/ 0 w 45"/>
                <a:gd name="T5" fmla="*/ 0 h 41"/>
                <a:gd name="T6" fmla="*/ 0 w 45"/>
                <a:gd name="T7" fmla="*/ 0 h 41"/>
                <a:gd name="T8" fmla="*/ 0 w 45"/>
                <a:gd name="T9" fmla="*/ 0 h 41"/>
                <a:gd name="T10" fmla="*/ 0 w 45"/>
                <a:gd name="T11" fmla="*/ 0 h 41"/>
                <a:gd name="T12" fmla="*/ 0 w 45"/>
                <a:gd name="T13" fmla="*/ 0 h 41"/>
                <a:gd name="T14" fmla="*/ 0 w 45"/>
                <a:gd name="T15" fmla="*/ 0 h 41"/>
                <a:gd name="T16" fmla="*/ 0 w 45"/>
                <a:gd name="T17" fmla="*/ 0 h 41"/>
                <a:gd name="T18" fmla="*/ 0 w 45"/>
                <a:gd name="T19" fmla="*/ 0 h 41"/>
                <a:gd name="T20" fmla="*/ 0 w 45"/>
                <a:gd name="T21" fmla="*/ 0 h 41"/>
                <a:gd name="T22" fmla="*/ 0 w 45"/>
                <a:gd name="T23" fmla="*/ 0 h 41"/>
                <a:gd name="T24" fmla="*/ 0 w 45"/>
                <a:gd name="T25" fmla="*/ 0 h 41"/>
                <a:gd name="T26" fmla="*/ 0 w 45"/>
                <a:gd name="T27" fmla="*/ 0 h 41"/>
                <a:gd name="T28" fmla="*/ 0 w 45"/>
                <a:gd name="T29" fmla="*/ 0 h 41"/>
                <a:gd name="T30" fmla="*/ 0 w 45"/>
                <a:gd name="T31" fmla="*/ 0 h 41"/>
                <a:gd name="T32" fmla="*/ 0 w 45"/>
                <a:gd name="T33" fmla="*/ 0 h 41"/>
                <a:gd name="T34" fmla="*/ 0 w 45"/>
                <a:gd name="T35" fmla="*/ 0 h 41"/>
                <a:gd name="T36" fmla="*/ 0 w 45"/>
                <a:gd name="T37" fmla="*/ 0 h 41"/>
                <a:gd name="T38" fmla="*/ 0 w 45"/>
                <a:gd name="T39" fmla="*/ 0 h 41"/>
                <a:gd name="T40" fmla="*/ 0 w 45"/>
                <a:gd name="T41" fmla="*/ 0 h 41"/>
                <a:gd name="T42" fmla="*/ 0 w 45"/>
                <a:gd name="T43" fmla="*/ 0 h 41"/>
                <a:gd name="T44" fmla="*/ 0 w 45"/>
                <a:gd name="T45" fmla="*/ 0 h 41"/>
                <a:gd name="T46" fmla="*/ 0 w 45"/>
                <a:gd name="T47" fmla="*/ 0 h 41"/>
                <a:gd name="T48" fmla="*/ 0 w 45"/>
                <a:gd name="T49" fmla="*/ 0 h 41"/>
                <a:gd name="T50" fmla="*/ 0 w 45"/>
                <a:gd name="T51" fmla="*/ 0 h 41"/>
                <a:gd name="T52" fmla="*/ 0 w 45"/>
                <a:gd name="T53" fmla="*/ 0 h 41"/>
                <a:gd name="T54" fmla="*/ 0 w 45"/>
                <a:gd name="T55" fmla="*/ 0 h 41"/>
                <a:gd name="T56" fmla="*/ 0 w 45"/>
                <a:gd name="T57" fmla="*/ 0 h 41"/>
                <a:gd name="T58" fmla="*/ 0 w 45"/>
                <a:gd name="T59" fmla="*/ 0 h 41"/>
                <a:gd name="T60" fmla="*/ 0 w 45"/>
                <a:gd name="T61" fmla="*/ 0 h 41"/>
                <a:gd name="T62" fmla="*/ 0 w 45"/>
                <a:gd name="T63" fmla="*/ 0 h 41"/>
                <a:gd name="T64" fmla="*/ 0 w 45"/>
                <a:gd name="T65" fmla="*/ 0 h 41"/>
                <a:gd name="T66" fmla="*/ 0 w 45"/>
                <a:gd name="T67" fmla="*/ 0 h 41"/>
                <a:gd name="T68" fmla="*/ 0 w 45"/>
                <a:gd name="T69" fmla="*/ 0 h 41"/>
                <a:gd name="T70" fmla="*/ 0 w 45"/>
                <a:gd name="T71" fmla="*/ 0 h 41"/>
                <a:gd name="T72" fmla="*/ 0 w 45"/>
                <a:gd name="T73" fmla="*/ 0 h 41"/>
                <a:gd name="T74" fmla="*/ 0 w 45"/>
                <a:gd name="T75" fmla="*/ 0 h 41"/>
                <a:gd name="T76" fmla="*/ 0 w 45"/>
                <a:gd name="T77" fmla="*/ 0 h 41"/>
                <a:gd name="T78" fmla="*/ 0 w 45"/>
                <a:gd name="T79" fmla="*/ 0 h 41"/>
                <a:gd name="T80" fmla="*/ 0 w 45"/>
                <a:gd name="T81" fmla="*/ 0 h 41"/>
                <a:gd name="T82" fmla="*/ 0 w 45"/>
                <a:gd name="T83" fmla="*/ 0 h 41"/>
                <a:gd name="T84" fmla="*/ 0 w 45"/>
                <a:gd name="T85" fmla="*/ 0 h 41"/>
                <a:gd name="T86" fmla="*/ 0 w 45"/>
                <a:gd name="T87" fmla="*/ 0 h 41"/>
                <a:gd name="T88" fmla="*/ 0 w 45"/>
                <a:gd name="T89" fmla="*/ 0 h 41"/>
                <a:gd name="T90" fmla="*/ 0 w 45"/>
                <a:gd name="T91" fmla="*/ 0 h 41"/>
                <a:gd name="T92" fmla="*/ 0 w 45"/>
                <a:gd name="T93" fmla="*/ 0 h 41"/>
                <a:gd name="T94" fmla="*/ 0 w 45"/>
                <a:gd name="T95" fmla="*/ 0 h 41"/>
                <a:gd name="T96" fmla="*/ 0 w 45"/>
                <a:gd name="T97" fmla="*/ 0 h 41"/>
                <a:gd name="T98" fmla="*/ 0 w 45"/>
                <a:gd name="T99" fmla="*/ 0 h 41"/>
                <a:gd name="T100" fmla="*/ 0 w 45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1">
                  <a:moveTo>
                    <a:pt x="34" y="0"/>
                  </a:moveTo>
                  <a:lnTo>
                    <a:pt x="35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1" y="38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20" y="41"/>
                  </a:lnTo>
                  <a:lnTo>
                    <a:pt x="15" y="41"/>
                  </a:lnTo>
                  <a:lnTo>
                    <a:pt x="12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3" y="3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19" name="Freeform 242"/>
            <p:cNvSpPr>
              <a:spLocks/>
            </p:cNvSpPr>
            <p:nvPr/>
          </p:nvSpPr>
          <p:spPr bwMode="auto">
            <a:xfrm>
              <a:off x="705" y="2471"/>
              <a:ext cx="15" cy="15"/>
            </a:xfrm>
            <a:custGeom>
              <a:avLst/>
              <a:gdLst>
                <a:gd name="T0" fmla="*/ 0 w 45"/>
                <a:gd name="T1" fmla="*/ 0 h 44"/>
                <a:gd name="T2" fmla="*/ 0 w 45"/>
                <a:gd name="T3" fmla="*/ 0 h 44"/>
                <a:gd name="T4" fmla="*/ 0 w 45"/>
                <a:gd name="T5" fmla="*/ 0 h 44"/>
                <a:gd name="T6" fmla="*/ 0 w 45"/>
                <a:gd name="T7" fmla="*/ 0 h 44"/>
                <a:gd name="T8" fmla="*/ 0 w 45"/>
                <a:gd name="T9" fmla="*/ 0 h 44"/>
                <a:gd name="T10" fmla="*/ 0 w 45"/>
                <a:gd name="T11" fmla="*/ 0 h 44"/>
                <a:gd name="T12" fmla="*/ 0 w 45"/>
                <a:gd name="T13" fmla="*/ 0 h 44"/>
                <a:gd name="T14" fmla="*/ 0 w 45"/>
                <a:gd name="T15" fmla="*/ 0 h 44"/>
                <a:gd name="T16" fmla="*/ 0 w 45"/>
                <a:gd name="T17" fmla="*/ 0 h 44"/>
                <a:gd name="T18" fmla="*/ 0 w 45"/>
                <a:gd name="T19" fmla="*/ 0 h 44"/>
                <a:gd name="T20" fmla="*/ 0 w 45"/>
                <a:gd name="T21" fmla="*/ 0 h 44"/>
                <a:gd name="T22" fmla="*/ 0 w 45"/>
                <a:gd name="T23" fmla="*/ 0 h 44"/>
                <a:gd name="T24" fmla="*/ 0 w 45"/>
                <a:gd name="T25" fmla="*/ 0 h 44"/>
                <a:gd name="T26" fmla="*/ 0 w 45"/>
                <a:gd name="T27" fmla="*/ 0 h 44"/>
                <a:gd name="T28" fmla="*/ 0 w 45"/>
                <a:gd name="T29" fmla="*/ 0 h 44"/>
                <a:gd name="T30" fmla="*/ 0 w 45"/>
                <a:gd name="T31" fmla="*/ 0 h 44"/>
                <a:gd name="T32" fmla="*/ 0 w 45"/>
                <a:gd name="T33" fmla="*/ 0 h 44"/>
                <a:gd name="T34" fmla="*/ 0 w 45"/>
                <a:gd name="T35" fmla="*/ 0 h 44"/>
                <a:gd name="T36" fmla="*/ 0 w 45"/>
                <a:gd name="T37" fmla="*/ 0 h 44"/>
                <a:gd name="T38" fmla="*/ 0 w 45"/>
                <a:gd name="T39" fmla="*/ 0 h 44"/>
                <a:gd name="T40" fmla="*/ 0 w 45"/>
                <a:gd name="T41" fmla="*/ 0 h 44"/>
                <a:gd name="T42" fmla="*/ 0 w 45"/>
                <a:gd name="T43" fmla="*/ 0 h 44"/>
                <a:gd name="T44" fmla="*/ 0 w 45"/>
                <a:gd name="T45" fmla="*/ 0 h 44"/>
                <a:gd name="T46" fmla="*/ 0 w 45"/>
                <a:gd name="T47" fmla="*/ 0 h 44"/>
                <a:gd name="T48" fmla="*/ 0 w 45"/>
                <a:gd name="T49" fmla="*/ 0 h 44"/>
                <a:gd name="T50" fmla="*/ 0 w 45"/>
                <a:gd name="T51" fmla="*/ 0 h 44"/>
                <a:gd name="T52" fmla="*/ 0 w 45"/>
                <a:gd name="T53" fmla="*/ 0 h 44"/>
                <a:gd name="T54" fmla="*/ 0 w 45"/>
                <a:gd name="T55" fmla="*/ 0 h 44"/>
                <a:gd name="T56" fmla="*/ 0 w 45"/>
                <a:gd name="T57" fmla="*/ 0 h 44"/>
                <a:gd name="T58" fmla="*/ 0 w 45"/>
                <a:gd name="T59" fmla="*/ 0 h 44"/>
                <a:gd name="T60" fmla="*/ 0 w 45"/>
                <a:gd name="T61" fmla="*/ 0 h 44"/>
                <a:gd name="T62" fmla="*/ 0 w 45"/>
                <a:gd name="T63" fmla="*/ 0 h 44"/>
                <a:gd name="T64" fmla="*/ 0 w 45"/>
                <a:gd name="T65" fmla="*/ 0 h 44"/>
                <a:gd name="T66" fmla="*/ 0 w 45"/>
                <a:gd name="T67" fmla="*/ 0 h 44"/>
                <a:gd name="T68" fmla="*/ 0 w 45"/>
                <a:gd name="T69" fmla="*/ 0 h 44"/>
                <a:gd name="T70" fmla="*/ 0 w 45"/>
                <a:gd name="T71" fmla="*/ 0 h 44"/>
                <a:gd name="T72" fmla="*/ 0 w 45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4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5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7"/>
                  </a:lnTo>
                  <a:lnTo>
                    <a:pt x="45" y="20"/>
                  </a:lnTo>
                  <a:lnTo>
                    <a:pt x="45" y="25"/>
                  </a:lnTo>
                  <a:lnTo>
                    <a:pt x="44" y="28"/>
                  </a:lnTo>
                  <a:lnTo>
                    <a:pt x="42" y="33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2"/>
                  </a:lnTo>
                  <a:lnTo>
                    <a:pt x="24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8" y="43"/>
                  </a:lnTo>
                  <a:lnTo>
                    <a:pt x="5" y="41"/>
                  </a:lnTo>
                  <a:lnTo>
                    <a:pt x="3" y="38"/>
                  </a:lnTo>
                  <a:lnTo>
                    <a:pt x="2" y="33"/>
                  </a:lnTo>
                  <a:lnTo>
                    <a:pt x="0" y="28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11" y="10"/>
                  </a:lnTo>
                  <a:lnTo>
                    <a:pt x="15" y="8"/>
                  </a:lnTo>
                  <a:lnTo>
                    <a:pt x="20" y="6"/>
                  </a:lnTo>
                  <a:lnTo>
                    <a:pt x="26" y="4"/>
                  </a:lnTo>
                  <a:lnTo>
                    <a:pt x="36" y="2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0" name="Freeform 243"/>
            <p:cNvSpPr>
              <a:spLocks/>
            </p:cNvSpPr>
            <p:nvPr/>
          </p:nvSpPr>
          <p:spPr bwMode="auto">
            <a:xfrm>
              <a:off x="742" y="2467"/>
              <a:ext cx="17" cy="13"/>
            </a:xfrm>
            <a:custGeom>
              <a:avLst/>
              <a:gdLst>
                <a:gd name="T0" fmla="*/ 0 w 51"/>
                <a:gd name="T1" fmla="*/ 0 h 40"/>
                <a:gd name="T2" fmla="*/ 0 w 51"/>
                <a:gd name="T3" fmla="*/ 0 h 40"/>
                <a:gd name="T4" fmla="*/ 0 w 51"/>
                <a:gd name="T5" fmla="*/ 0 h 40"/>
                <a:gd name="T6" fmla="*/ 0 w 51"/>
                <a:gd name="T7" fmla="*/ 0 h 40"/>
                <a:gd name="T8" fmla="*/ 0 w 51"/>
                <a:gd name="T9" fmla="*/ 0 h 40"/>
                <a:gd name="T10" fmla="*/ 0 w 51"/>
                <a:gd name="T11" fmla="*/ 0 h 40"/>
                <a:gd name="T12" fmla="*/ 0 w 51"/>
                <a:gd name="T13" fmla="*/ 0 h 40"/>
                <a:gd name="T14" fmla="*/ 0 w 51"/>
                <a:gd name="T15" fmla="*/ 0 h 40"/>
                <a:gd name="T16" fmla="*/ 0 w 51"/>
                <a:gd name="T17" fmla="*/ 0 h 40"/>
                <a:gd name="T18" fmla="*/ 0 w 51"/>
                <a:gd name="T19" fmla="*/ 0 h 40"/>
                <a:gd name="T20" fmla="*/ 0 w 51"/>
                <a:gd name="T21" fmla="*/ 0 h 40"/>
                <a:gd name="T22" fmla="*/ 0 w 51"/>
                <a:gd name="T23" fmla="*/ 0 h 40"/>
                <a:gd name="T24" fmla="*/ 0 w 51"/>
                <a:gd name="T25" fmla="*/ 0 h 40"/>
                <a:gd name="T26" fmla="*/ 0 w 51"/>
                <a:gd name="T27" fmla="*/ 0 h 40"/>
                <a:gd name="T28" fmla="*/ 0 w 51"/>
                <a:gd name="T29" fmla="*/ 0 h 40"/>
                <a:gd name="T30" fmla="*/ 0 w 51"/>
                <a:gd name="T31" fmla="*/ 0 h 40"/>
                <a:gd name="T32" fmla="*/ 0 w 51"/>
                <a:gd name="T33" fmla="*/ 0 h 40"/>
                <a:gd name="T34" fmla="*/ 0 w 51"/>
                <a:gd name="T35" fmla="*/ 0 h 40"/>
                <a:gd name="T36" fmla="*/ 0 w 51"/>
                <a:gd name="T37" fmla="*/ 0 h 40"/>
                <a:gd name="T38" fmla="*/ 0 w 51"/>
                <a:gd name="T39" fmla="*/ 0 h 40"/>
                <a:gd name="T40" fmla="*/ 0 w 51"/>
                <a:gd name="T41" fmla="*/ 0 h 40"/>
                <a:gd name="T42" fmla="*/ 0 w 51"/>
                <a:gd name="T43" fmla="*/ 0 h 40"/>
                <a:gd name="T44" fmla="*/ 0 w 51"/>
                <a:gd name="T45" fmla="*/ 0 h 40"/>
                <a:gd name="T46" fmla="*/ 0 w 51"/>
                <a:gd name="T47" fmla="*/ 0 h 40"/>
                <a:gd name="T48" fmla="*/ 0 w 51"/>
                <a:gd name="T49" fmla="*/ 0 h 40"/>
                <a:gd name="T50" fmla="*/ 0 w 51"/>
                <a:gd name="T51" fmla="*/ 0 h 40"/>
                <a:gd name="T52" fmla="*/ 0 w 51"/>
                <a:gd name="T53" fmla="*/ 0 h 40"/>
                <a:gd name="T54" fmla="*/ 0 w 51"/>
                <a:gd name="T55" fmla="*/ 0 h 40"/>
                <a:gd name="T56" fmla="*/ 0 w 51"/>
                <a:gd name="T57" fmla="*/ 0 h 40"/>
                <a:gd name="T58" fmla="*/ 0 w 51"/>
                <a:gd name="T59" fmla="*/ 0 h 40"/>
                <a:gd name="T60" fmla="*/ 0 w 51"/>
                <a:gd name="T61" fmla="*/ 0 h 40"/>
                <a:gd name="T62" fmla="*/ 0 w 51"/>
                <a:gd name="T63" fmla="*/ 0 h 40"/>
                <a:gd name="T64" fmla="*/ 0 w 51"/>
                <a:gd name="T65" fmla="*/ 0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1" h="40">
                  <a:moveTo>
                    <a:pt x="3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4" y="28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7" y="31"/>
                  </a:lnTo>
                  <a:lnTo>
                    <a:pt x="8" y="33"/>
                  </a:lnTo>
                  <a:lnTo>
                    <a:pt x="11" y="35"/>
                  </a:lnTo>
                  <a:lnTo>
                    <a:pt x="13" y="36"/>
                  </a:lnTo>
                  <a:lnTo>
                    <a:pt x="15" y="38"/>
                  </a:lnTo>
                  <a:lnTo>
                    <a:pt x="19" y="39"/>
                  </a:lnTo>
                  <a:lnTo>
                    <a:pt x="20" y="39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7" y="40"/>
                  </a:lnTo>
                  <a:lnTo>
                    <a:pt x="30" y="40"/>
                  </a:lnTo>
                  <a:lnTo>
                    <a:pt x="33" y="40"/>
                  </a:lnTo>
                  <a:lnTo>
                    <a:pt x="36" y="40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3" y="40"/>
                  </a:lnTo>
                  <a:lnTo>
                    <a:pt x="44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6"/>
                  </a:lnTo>
                  <a:lnTo>
                    <a:pt x="47" y="35"/>
                  </a:lnTo>
                  <a:lnTo>
                    <a:pt x="48" y="33"/>
                  </a:lnTo>
                  <a:lnTo>
                    <a:pt x="49" y="32"/>
                  </a:lnTo>
                  <a:lnTo>
                    <a:pt x="51" y="29"/>
                  </a:lnTo>
                  <a:lnTo>
                    <a:pt x="51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48" y="19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3" y="12"/>
                  </a:lnTo>
                  <a:lnTo>
                    <a:pt x="38" y="8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1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1" name="Freeform 244"/>
            <p:cNvSpPr>
              <a:spLocks/>
            </p:cNvSpPr>
            <p:nvPr/>
          </p:nvSpPr>
          <p:spPr bwMode="auto">
            <a:xfrm>
              <a:off x="742" y="2466"/>
              <a:ext cx="17" cy="14"/>
            </a:xfrm>
            <a:custGeom>
              <a:avLst/>
              <a:gdLst>
                <a:gd name="T0" fmla="*/ 0 w 51"/>
                <a:gd name="T1" fmla="*/ 0 h 42"/>
                <a:gd name="T2" fmla="*/ 0 w 51"/>
                <a:gd name="T3" fmla="*/ 0 h 42"/>
                <a:gd name="T4" fmla="*/ 0 w 51"/>
                <a:gd name="T5" fmla="*/ 0 h 42"/>
                <a:gd name="T6" fmla="*/ 0 w 51"/>
                <a:gd name="T7" fmla="*/ 0 h 42"/>
                <a:gd name="T8" fmla="*/ 0 w 51"/>
                <a:gd name="T9" fmla="*/ 0 h 42"/>
                <a:gd name="T10" fmla="*/ 0 w 51"/>
                <a:gd name="T11" fmla="*/ 0 h 42"/>
                <a:gd name="T12" fmla="*/ 0 w 51"/>
                <a:gd name="T13" fmla="*/ 0 h 42"/>
                <a:gd name="T14" fmla="*/ 0 w 51"/>
                <a:gd name="T15" fmla="*/ 0 h 42"/>
                <a:gd name="T16" fmla="*/ 0 w 51"/>
                <a:gd name="T17" fmla="*/ 0 h 42"/>
                <a:gd name="T18" fmla="*/ 0 w 51"/>
                <a:gd name="T19" fmla="*/ 0 h 42"/>
                <a:gd name="T20" fmla="*/ 0 w 51"/>
                <a:gd name="T21" fmla="*/ 0 h 42"/>
                <a:gd name="T22" fmla="*/ 0 w 51"/>
                <a:gd name="T23" fmla="*/ 0 h 42"/>
                <a:gd name="T24" fmla="*/ 0 w 51"/>
                <a:gd name="T25" fmla="*/ 0 h 42"/>
                <a:gd name="T26" fmla="*/ 0 w 51"/>
                <a:gd name="T27" fmla="*/ 0 h 42"/>
                <a:gd name="T28" fmla="*/ 0 w 51"/>
                <a:gd name="T29" fmla="*/ 0 h 42"/>
                <a:gd name="T30" fmla="*/ 0 w 51"/>
                <a:gd name="T31" fmla="*/ 0 h 42"/>
                <a:gd name="T32" fmla="*/ 0 w 51"/>
                <a:gd name="T33" fmla="*/ 0 h 42"/>
                <a:gd name="T34" fmla="*/ 0 w 51"/>
                <a:gd name="T35" fmla="*/ 0 h 42"/>
                <a:gd name="T36" fmla="*/ 0 w 51"/>
                <a:gd name="T37" fmla="*/ 0 h 42"/>
                <a:gd name="T38" fmla="*/ 0 w 51"/>
                <a:gd name="T39" fmla="*/ 0 h 42"/>
                <a:gd name="T40" fmla="*/ 0 w 51"/>
                <a:gd name="T41" fmla="*/ 0 h 42"/>
                <a:gd name="T42" fmla="*/ 0 w 51"/>
                <a:gd name="T43" fmla="*/ 0 h 42"/>
                <a:gd name="T44" fmla="*/ 0 w 51"/>
                <a:gd name="T45" fmla="*/ 0 h 42"/>
                <a:gd name="T46" fmla="*/ 0 w 51"/>
                <a:gd name="T47" fmla="*/ 0 h 42"/>
                <a:gd name="T48" fmla="*/ 0 w 51"/>
                <a:gd name="T49" fmla="*/ 0 h 42"/>
                <a:gd name="T50" fmla="*/ 0 w 51"/>
                <a:gd name="T51" fmla="*/ 0 h 42"/>
                <a:gd name="T52" fmla="*/ 0 w 51"/>
                <a:gd name="T53" fmla="*/ 0 h 42"/>
                <a:gd name="T54" fmla="*/ 0 w 51"/>
                <a:gd name="T55" fmla="*/ 0 h 42"/>
                <a:gd name="T56" fmla="*/ 0 w 51"/>
                <a:gd name="T57" fmla="*/ 0 h 42"/>
                <a:gd name="T58" fmla="*/ 0 w 51"/>
                <a:gd name="T59" fmla="*/ 0 h 42"/>
                <a:gd name="T60" fmla="*/ 0 w 51"/>
                <a:gd name="T61" fmla="*/ 0 h 42"/>
                <a:gd name="T62" fmla="*/ 0 w 51"/>
                <a:gd name="T63" fmla="*/ 0 h 42"/>
                <a:gd name="T64" fmla="*/ 0 w 51"/>
                <a:gd name="T65" fmla="*/ 0 h 42"/>
                <a:gd name="T66" fmla="*/ 0 w 51"/>
                <a:gd name="T67" fmla="*/ 0 h 42"/>
                <a:gd name="T68" fmla="*/ 0 w 51"/>
                <a:gd name="T69" fmla="*/ 0 h 42"/>
                <a:gd name="T70" fmla="*/ 0 w 51"/>
                <a:gd name="T71" fmla="*/ 0 h 42"/>
                <a:gd name="T72" fmla="*/ 0 w 51"/>
                <a:gd name="T73" fmla="*/ 0 h 42"/>
                <a:gd name="T74" fmla="*/ 0 w 51"/>
                <a:gd name="T75" fmla="*/ 0 h 42"/>
                <a:gd name="T76" fmla="*/ 0 w 51"/>
                <a:gd name="T77" fmla="*/ 0 h 42"/>
                <a:gd name="T78" fmla="*/ 0 w 51"/>
                <a:gd name="T79" fmla="*/ 0 h 42"/>
                <a:gd name="T80" fmla="*/ 0 w 51"/>
                <a:gd name="T81" fmla="*/ 0 h 42"/>
                <a:gd name="T82" fmla="*/ 0 w 51"/>
                <a:gd name="T83" fmla="*/ 0 h 42"/>
                <a:gd name="T84" fmla="*/ 0 w 51"/>
                <a:gd name="T85" fmla="*/ 0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51" h="42">
                  <a:moveTo>
                    <a:pt x="3" y="0"/>
                  </a:moveTo>
                  <a:lnTo>
                    <a:pt x="3" y="1"/>
                  </a:lnTo>
                  <a:lnTo>
                    <a:pt x="1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6" y="32"/>
                  </a:lnTo>
                  <a:lnTo>
                    <a:pt x="8" y="34"/>
                  </a:lnTo>
                  <a:lnTo>
                    <a:pt x="12" y="37"/>
                  </a:lnTo>
                  <a:lnTo>
                    <a:pt x="15" y="39"/>
                  </a:lnTo>
                  <a:lnTo>
                    <a:pt x="19" y="41"/>
                  </a:lnTo>
                  <a:lnTo>
                    <a:pt x="23" y="42"/>
                  </a:lnTo>
                  <a:lnTo>
                    <a:pt x="28" y="42"/>
                  </a:lnTo>
                  <a:lnTo>
                    <a:pt x="32" y="42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40" y="42"/>
                  </a:lnTo>
                  <a:lnTo>
                    <a:pt x="44" y="41"/>
                  </a:lnTo>
                  <a:lnTo>
                    <a:pt x="46" y="39"/>
                  </a:lnTo>
                  <a:lnTo>
                    <a:pt x="49" y="34"/>
                  </a:lnTo>
                  <a:lnTo>
                    <a:pt x="51" y="31"/>
                  </a:lnTo>
                  <a:lnTo>
                    <a:pt x="51" y="27"/>
                  </a:lnTo>
                  <a:lnTo>
                    <a:pt x="51" y="24"/>
                  </a:lnTo>
                  <a:lnTo>
                    <a:pt x="49" y="22"/>
                  </a:lnTo>
                  <a:lnTo>
                    <a:pt x="47" y="18"/>
                  </a:lnTo>
                  <a:lnTo>
                    <a:pt x="45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5" y="8"/>
                  </a:lnTo>
                  <a:lnTo>
                    <a:pt x="31" y="6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1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2" name="Line 245"/>
            <p:cNvSpPr>
              <a:spLocks noChangeShapeType="1"/>
            </p:cNvSpPr>
            <p:nvPr/>
          </p:nvSpPr>
          <p:spPr bwMode="auto">
            <a:xfrm>
              <a:off x="739" y="246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3" name="Line 246"/>
            <p:cNvSpPr>
              <a:spLocks noChangeShapeType="1"/>
            </p:cNvSpPr>
            <p:nvPr/>
          </p:nvSpPr>
          <p:spPr bwMode="auto">
            <a:xfrm>
              <a:off x="5126" y="2474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4" name="Line 247"/>
            <p:cNvSpPr>
              <a:spLocks noChangeShapeType="1"/>
            </p:cNvSpPr>
            <p:nvPr/>
          </p:nvSpPr>
          <p:spPr bwMode="auto">
            <a:xfrm flipH="1">
              <a:off x="5124" y="2474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5" name="Line 248"/>
            <p:cNvSpPr>
              <a:spLocks noChangeShapeType="1"/>
            </p:cNvSpPr>
            <p:nvPr/>
          </p:nvSpPr>
          <p:spPr bwMode="auto">
            <a:xfrm>
              <a:off x="714" y="2471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6" name="Line 249"/>
            <p:cNvSpPr>
              <a:spLocks noChangeShapeType="1"/>
            </p:cNvSpPr>
            <p:nvPr/>
          </p:nvSpPr>
          <p:spPr bwMode="auto">
            <a:xfrm flipH="1">
              <a:off x="5149" y="247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7" name="Freeform 250"/>
            <p:cNvSpPr>
              <a:spLocks/>
            </p:cNvSpPr>
            <p:nvPr/>
          </p:nvSpPr>
          <p:spPr bwMode="auto">
            <a:xfrm>
              <a:off x="5098" y="2473"/>
              <a:ext cx="20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w 59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4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8" name="Freeform 251"/>
            <p:cNvSpPr>
              <a:spLocks/>
            </p:cNvSpPr>
            <p:nvPr/>
          </p:nvSpPr>
          <p:spPr bwMode="auto">
            <a:xfrm>
              <a:off x="5098" y="2473"/>
              <a:ext cx="20" cy="15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1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29" name="Freeform 252"/>
            <p:cNvSpPr>
              <a:spLocks/>
            </p:cNvSpPr>
            <p:nvPr/>
          </p:nvSpPr>
          <p:spPr bwMode="auto">
            <a:xfrm>
              <a:off x="5027" y="247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0" name="Freeform 253"/>
            <p:cNvSpPr>
              <a:spLocks/>
            </p:cNvSpPr>
            <p:nvPr/>
          </p:nvSpPr>
          <p:spPr bwMode="auto">
            <a:xfrm>
              <a:off x="5027" y="247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5"/>
                  </a:lnTo>
                  <a:lnTo>
                    <a:pt x="7" y="10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1" name="Freeform 254"/>
            <p:cNvSpPr>
              <a:spLocks/>
            </p:cNvSpPr>
            <p:nvPr/>
          </p:nvSpPr>
          <p:spPr bwMode="auto">
            <a:xfrm>
              <a:off x="5079" y="2476"/>
              <a:ext cx="15" cy="14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4" h="41">
                  <a:moveTo>
                    <a:pt x="33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7" y="38"/>
                  </a:lnTo>
                  <a:lnTo>
                    <a:pt x="22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2" name="Freeform 255"/>
            <p:cNvSpPr>
              <a:spLocks/>
            </p:cNvSpPr>
            <p:nvPr/>
          </p:nvSpPr>
          <p:spPr bwMode="auto">
            <a:xfrm>
              <a:off x="5079" y="2475"/>
              <a:ext cx="15" cy="15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0 h 45"/>
                <a:gd name="T4" fmla="*/ 0 w 44"/>
                <a:gd name="T5" fmla="*/ 0 h 45"/>
                <a:gd name="T6" fmla="*/ 0 w 44"/>
                <a:gd name="T7" fmla="*/ 0 h 45"/>
                <a:gd name="T8" fmla="*/ 0 w 44"/>
                <a:gd name="T9" fmla="*/ 0 h 45"/>
                <a:gd name="T10" fmla="*/ 0 w 44"/>
                <a:gd name="T11" fmla="*/ 0 h 45"/>
                <a:gd name="T12" fmla="*/ 0 w 44"/>
                <a:gd name="T13" fmla="*/ 0 h 45"/>
                <a:gd name="T14" fmla="*/ 0 w 44"/>
                <a:gd name="T15" fmla="*/ 0 h 45"/>
                <a:gd name="T16" fmla="*/ 0 w 44"/>
                <a:gd name="T17" fmla="*/ 0 h 45"/>
                <a:gd name="T18" fmla="*/ 0 w 44"/>
                <a:gd name="T19" fmla="*/ 0 h 45"/>
                <a:gd name="T20" fmla="*/ 0 w 44"/>
                <a:gd name="T21" fmla="*/ 0 h 45"/>
                <a:gd name="T22" fmla="*/ 0 w 44"/>
                <a:gd name="T23" fmla="*/ 0 h 45"/>
                <a:gd name="T24" fmla="*/ 0 w 44"/>
                <a:gd name="T25" fmla="*/ 0 h 45"/>
                <a:gd name="T26" fmla="*/ 0 w 44"/>
                <a:gd name="T27" fmla="*/ 0 h 45"/>
                <a:gd name="T28" fmla="*/ 0 w 44"/>
                <a:gd name="T29" fmla="*/ 0 h 45"/>
                <a:gd name="T30" fmla="*/ 0 w 44"/>
                <a:gd name="T31" fmla="*/ 0 h 45"/>
                <a:gd name="T32" fmla="*/ 0 w 44"/>
                <a:gd name="T33" fmla="*/ 0 h 45"/>
                <a:gd name="T34" fmla="*/ 0 w 44"/>
                <a:gd name="T35" fmla="*/ 0 h 45"/>
                <a:gd name="T36" fmla="*/ 0 w 44"/>
                <a:gd name="T37" fmla="*/ 0 h 45"/>
                <a:gd name="T38" fmla="*/ 0 w 44"/>
                <a:gd name="T39" fmla="*/ 0 h 45"/>
                <a:gd name="T40" fmla="*/ 0 w 44"/>
                <a:gd name="T41" fmla="*/ 0 h 45"/>
                <a:gd name="T42" fmla="*/ 0 w 44"/>
                <a:gd name="T43" fmla="*/ 0 h 45"/>
                <a:gd name="T44" fmla="*/ 0 w 44"/>
                <a:gd name="T45" fmla="*/ 0 h 45"/>
                <a:gd name="T46" fmla="*/ 0 w 44"/>
                <a:gd name="T47" fmla="*/ 0 h 45"/>
                <a:gd name="T48" fmla="*/ 0 w 44"/>
                <a:gd name="T49" fmla="*/ 0 h 45"/>
                <a:gd name="T50" fmla="*/ 0 w 44"/>
                <a:gd name="T51" fmla="*/ 0 h 45"/>
                <a:gd name="T52" fmla="*/ 0 w 44"/>
                <a:gd name="T53" fmla="*/ 0 h 45"/>
                <a:gd name="T54" fmla="*/ 0 w 44"/>
                <a:gd name="T55" fmla="*/ 0 h 45"/>
                <a:gd name="T56" fmla="*/ 0 w 44"/>
                <a:gd name="T57" fmla="*/ 0 h 45"/>
                <a:gd name="T58" fmla="*/ 0 w 44"/>
                <a:gd name="T59" fmla="*/ 0 h 45"/>
                <a:gd name="T60" fmla="*/ 0 w 44"/>
                <a:gd name="T61" fmla="*/ 0 h 45"/>
                <a:gd name="T62" fmla="*/ 0 w 44"/>
                <a:gd name="T63" fmla="*/ 0 h 45"/>
                <a:gd name="T64" fmla="*/ 0 w 44"/>
                <a:gd name="T65" fmla="*/ 0 h 45"/>
                <a:gd name="T66" fmla="*/ 0 w 44"/>
                <a:gd name="T67" fmla="*/ 0 h 45"/>
                <a:gd name="T68" fmla="*/ 0 w 44"/>
                <a:gd name="T69" fmla="*/ 0 h 45"/>
                <a:gd name="T70" fmla="*/ 0 w 44"/>
                <a:gd name="T71" fmla="*/ 0 h 45"/>
                <a:gd name="T72" fmla="*/ 0 w 4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5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6"/>
                  </a:lnTo>
                  <a:lnTo>
                    <a:pt x="44" y="21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4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3" name="Freeform 256"/>
            <p:cNvSpPr>
              <a:spLocks/>
            </p:cNvSpPr>
            <p:nvPr/>
          </p:nvSpPr>
          <p:spPr bwMode="auto">
            <a:xfrm>
              <a:off x="5057" y="2478"/>
              <a:ext cx="18" cy="1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0 h 46"/>
                <a:gd name="T4" fmla="*/ 0 w 56"/>
                <a:gd name="T5" fmla="*/ 0 h 46"/>
                <a:gd name="T6" fmla="*/ 0 w 56"/>
                <a:gd name="T7" fmla="*/ 0 h 46"/>
                <a:gd name="T8" fmla="*/ 0 w 56"/>
                <a:gd name="T9" fmla="*/ 0 h 46"/>
                <a:gd name="T10" fmla="*/ 0 w 56"/>
                <a:gd name="T11" fmla="*/ 0 h 46"/>
                <a:gd name="T12" fmla="*/ 0 w 56"/>
                <a:gd name="T13" fmla="*/ 0 h 46"/>
                <a:gd name="T14" fmla="*/ 0 w 56"/>
                <a:gd name="T15" fmla="*/ 0 h 46"/>
                <a:gd name="T16" fmla="*/ 0 w 56"/>
                <a:gd name="T17" fmla="*/ 0 h 46"/>
                <a:gd name="T18" fmla="*/ 0 w 56"/>
                <a:gd name="T19" fmla="*/ 0 h 46"/>
                <a:gd name="T20" fmla="*/ 0 w 56"/>
                <a:gd name="T21" fmla="*/ 0 h 46"/>
                <a:gd name="T22" fmla="*/ 0 w 56"/>
                <a:gd name="T23" fmla="*/ 0 h 46"/>
                <a:gd name="T24" fmla="*/ 0 w 56"/>
                <a:gd name="T25" fmla="*/ 0 h 46"/>
                <a:gd name="T26" fmla="*/ 0 w 56"/>
                <a:gd name="T27" fmla="*/ 0 h 46"/>
                <a:gd name="T28" fmla="*/ 0 w 56"/>
                <a:gd name="T29" fmla="*/ 0 h 46"/>
                <a:gd name="T30" fmla="*/ 0 w 56"/>
                <a:gd name="T31" fmla="*/ 0 h 46"/>
                <a:gd name="T32" fmla="*/ 0 w 56"/>
                <a:gd name="T33" fmla="*/ 0 h 46"/>
                <a:gd name="T34" fmla="*/ 0 w 56"/>
                <a:gd name="T35" fmla="*/ 0 h 46"/>
                <a:gd name="T36" fmla="*/ 0 w 56"/>
                <a:gd name="T37" fmla="*/ 0 h 46"/>
                <a:gd name="T38" fmla="*/ 0 w 56"/>
                <a:gd name="T39" fmla="*/ 0 h 46"/>
                <a:gd name="T40" fmla="*/ 0 w 56"/>
                <a:gd name="T41" fmla="*/ 0 h 46"/>
                <a:gd name="T42" fmla="*/ 0 w 56"/>
                <a:gd name="T43" fmla="*/ 0 h 46"/>
                <a:gd name="T44" fmla="*/ 0 w 56"/>
                <a:gd name="T45" fmla="*/ 0 h 46"/>
                <a:gd name="T46" fmla="*/ 0 w 56"/>
                <a:gd name="T47" fmla="*/ 0 h 46"/>
                <a:gd name="T48" fmla="*/ 0 w 56"/>
                <a:gd name="T49" fmla="*/ 0 h 46"/>
                <a:gd name="T50" fmla="*/ 0 w 56"/>
                <a:gd name="T51" fmla="*/ 0 h 46"/>
                <a:gd name="T52" fmla="*/ 0 w 56"/>
                <a:gd name="T53" fmla="*/ 0 h 46"/>
                <a:gd name="T54" fmla="*/ 0 w 56"/>
                <a:gd name="T55" fmla="*/ 0 h 46"/>
                <a:gd name="T56" fmla="*/ 0 w 56"/>
                <a:gd name="T57" fmla="*/ 0 h 46"/>
                <a:gd name="T58" fmla="*/ 0 w 56"/>
                <a:gd name="T59" fmla="*/ 0 h 46"/>
                <a:gd name="T60" fmla="*/ 0 w 56"/>
                <a:gd name="T61" fmla="*/ 0 h 46"/>
                <a:gd name="T62" fmla="*/ 0 w 56"/>
                <a:gd name="T63" fmla="*/ 0 h 46"/>
                <a:gd name="T64" fmla="*/ 0 w 56"/>
                <a:gd name="T65" fmla="*/ 0 h 46"/>
                <a:gd name="T66" fmla="*/ 0 w 56"/>
                <a:gd name="T67" fmla="*/ 0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6" h="46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7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3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3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4" name="Freeform 257"/>
            <p:cNvSpPr>
              <a:spLocks/>
            </p:cNvSpPr>
            <p:nvPr/>
          </p:nvSpPr>
          <p:spPr bwMode="auto">
            <a:xfrm>
              <a:off x="5057" y="2477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4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3" y="48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5" name="Line 258"/>
            <p:cNvSpPr>
              <a:spLocks noChangeShapeType="1"/>
            </p:cNvSpPr>
            <p:nvPr/>
          </p:nvSpPr>
          <p:spPr bwMode="auto">
            <a:xfrm>
              <a:off x="5113" y="247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6" name="Line 259"/>
            <p:cNvSpPr>
              <a:spLocks noChangeShapeType="1"/>
            </p:cNvSpPr>
            <p:nvPr/>
          </p:nvSpPr>
          <p:spPr bwMode="auto">
            <a:xfrm>
              <a:off x="5034" y="2474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7" name="Line 260"/>
            <p:cNvSpPr>
              <a:spLocks noChangeShapeType="1"/>
            </p:cNvSpPr>
            <p:nvPr/>
          </p:nvSpPr>
          <p:spPr bwMode="auto">
            <a:xfrm flipH="1">
              <a:off x="5031" y="2474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8" name="Line 261"/>
            <p:cNvSpPr>
              <a:spLocks noChangeShapeType="1"/>
            </p:cNvSpPr>
            <p:nvPr/>
          </p:nvSpPr>
          <p:spPr bwMode="auto">
            <a:xfrm>
              <a:off x="5088" y="247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39" name="Line 262"/>
            <p:cNvSpPr>
              <a:spLocks noChangeShapeType="1"/>
            </p:cNvSpPr>
            <p:nvPr/>
          </p:nvSpPr>
          <p:spPr bwMode="auto">
            <a:xfrm flipH="1">
              <a:off x="5057" y="247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0" name="Freeform 263"/>
            <p:cNvSpPr>
              <a:spLocks/>
            </p:cNvSpPr>
            <p:nvPr/>
          </p:nvSpPr>
          <p:spPr bwMode="auto">
            <a:xfrm>
              <a:off x="1142" y="2508"/>
              <a:ext cx="20" cy="15"/>
            </a:xfrm>
            <a:custGeom>
              <a:avLst/>
              <a:gdLst>
                <a:gd name="T0" fmla="*/ 0 w 61"/>
                <a:gd name="T1" fmla="*/ 0 h 44"/>
                <a:gd name="T2" fmla="*/ 0 w 61"/>
                <a:gd name="T3" fmla="*/ 0 h 44"/>
                <a:gd name="T4" fmla="*/ 0 w 61"/>
                <a:gd name="T5" fmla="*/ 0 h 44"/>
                <a:gd name="T6" fmla="*/ 0 w 61"/>
                <a:gd name="T7" fmla="*/ 0 h 44"/>
                <a:gd name="T8" fmla="*/ 0 w 61"/>
                <a:gd name="T9" fmla="*/ 0 h 44"/>
                <a:gd name="T10" fmla="*/ 0 w 61"/>
                <a:gd name="T11" fmla="*/ 0 h 44"/>
                <a:gd name="T12" fmla="*/ 0 w 61"/>
                <a:gd name="T13" fmla="*/ 0 h 44"/>
                <a:gd name="T14" fmla="*/ 0 w 61"/>
                <a:gd name="T15" fmla="*/ 0 h 44"/>
                <a:gd name="T16" fmla="*/ 0 w 61"/>
                <a:gd name="T17" fmla="*/ 0 h 44"/>
                <a:gd name="T18" fmla="*/ 0 w 61"/>
                <a:gd name="T19" fmla="*/ 0 h 44"/>
                <a:gd name="T20" fmla="*/ 0 w 61"/>
                <a:gd name="T21" fmla="*/ 0 h 44"/>
                <a:gd name="T22" fmla="*/ 0 w 61"/>
                <a:gd name="T23" fmla="*/ 0 h 44"/>
                <a:gd name="T24" fmla="*/ 0 w 61"/>
                <a:gd name="T25" fmla="*/ 0 h 44"/>
                <a:gd name="T26" fmla="*/ 0 w 61"/>
                <a:gd name="T27" fmla="*/ 0 h 44"/>
                <a:gd name="T28" fmla="*/ 0 w 61"/>
                <a:gd name="T29" fmla="*/ 0 h 44"/>
                <a:gd name="T30" fmla="*/ 0 w 61"/>
                <a:gd name="T31" fmla="*/ 0 h 44"/>
                <a:gd name="T32" fmla="*/ 0 w 61"/>
                <a:gd name="T33" fmla="*/ 0 h 44"/>
                <a:gd name="T34" fmla="*/ 0 w 61"/>
                <a:gd name="T35" fmla="*/ 0 h 44"/>
                <a:gd name="T36" fmla="*/ 0 w 61"/>
                <a:gd name="T37" fmla="*/ 0 h 44"/>
                <a:gd name="T38" fmla="*/ 0 w 61"/>
                <a:gd name="T39" fmla="*/ 0 h 44"/>
                <a:gd name="T40" fmla="*/ 0 w 61"/>
                <a:gd name="T41" fmla="*/ 0 h 44"/>
                <a:gd name="T42" fmla="*/ 0 w 61"/>
                <a:gd name="T43" fmla="*/ 0 h 44"/>
                <a:gd name="T44" fmla="*/ 0 w 61"/>
                <a:gd name="T45" fmla="*/ 0 h 44"/>
                <a:gd name="T46" fmla="*/ 0 w 61"/>
                <a:gd name="T47" fmla="*/ 0 h 44"/>
                <a:gd name="T48" fmla="*/ 0 w 61"/>
                <a:gd name="T49" fmla="*/ 0 h 44"/>
                <a:gd name="T50" fmla="*/ 0 w 61"/>
                <a:gd name="T51" fmla="*/ 0 h 44"/>
                <a:gd name="T52" fmla="*/ 0 w 61"/>
                <a:gd name="T53" fmla="*/ 0 h 44"/>
                <a:gd name="T54" fmla="*/ 0 w 61"/>
                <a:gd name="T55" fmla="*/ 0 h 44"/>
                <a:gd name="T56" fmla="*/ 0 w 61"/>
                <a:gd name="T57" fmla="*/ 0 h 44"/>
                <a:gd name="T58" fmla="*/ 0 w 61"/>
                <a:gd name="T59" fmla="*/ 0 h 44"/>
                <a:gd name="T60" fmla="*/ 0 w 61"/>
                <a:gd name="T61" fmla="*/ 0 h 44"/>
                <a:gd name="T62" fmla="*/ 0 w 61"/>
                <a:gd name="T63" fmla="*/ 0 h 44"/>
                <a:gd name="T64" fmla="*/ 0 w 61"/>
                <a:gd name="T65" fmla="*/ 0 h 44"/>
                <a:gd name="T66" fmla="*/ 0 w 61"/>
                <a:gd name="T67" fmla="*/ 0 h 44"/>
                <a:gd name="T68" fmla="*/ 0 w 61"/>
                <a:gd name="T69" fmla="*/ 0 h 44"/>
                <a:gd name="T70" fmla="*/ 0 w 61"/>
                <a:gd name="T71" fmla="*/ 0 h 44"/>
                <a:gd name="T72" fmla="*/ 0 w 61"/>
                <a:gd name="T73" fmla="*/ 0 h 44"/>
                <a:gd name="T74" fmla="*/ 0 w 61"/>
                <a:gd name="T75" fmla="*/ 0 h 44"/>
                <a:gd name="T76" fmla="*/ 0 w 61"/>
                <a:gd name="T77" fmla="*/ 0 h 44"/>
                <a:gd name="T78" fmla="*/ 0 w 61"/>
                <a:gd name="T79" fmla="*/ 0 h 44"/>
                <a:gd name="T80" fmla="*/ 0 w 61"/>
                <a:gd name="T81" fmla="*/ 0 h 44"/>
                <a:gd name="T82" fmla="*/ 0 w 61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44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9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2" y="39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1" name="Freeform 264"/>
            <p:cNvSpPr>
              <a:spLocks/>
            </p:cNvSpPr>
            <p:nvPr/>
          </p:nvSpPr>
          <p:spPr bwMode="auto">
            <a:xfrm>
              <a:off x="1142" y="2508"/>
              <a:ext cx="20" cy="15"/>
            </a:xfrm>
            <a:custGeom>
              <a:avLst/>
              <a:gdLst>
                <a:gd name="T0" fmla="*/ 0 w 61"/>
                <a:gd name="T1" fmla="*/ 0 h 45"/>
                <a:gd name="T2" fmla="*/ 0 w 61"/>
                <a:gd name="T3" fmla="*/ 0 h 45"/>
                <a:gd name="T4" fmla="*/ 0 w 61"/>
                <a:gd name="T5" fmla="*/ 0 h 45"/>
                <a:gd name="T6" fmla="*/ 0 w 61"/>
                <a:gd name="T7" fmla="*/ 0 h 45"/>
                <a:gd name="T8" fmla="*/ 0 w 61"/>
                <a:gd name="T9" fmla="*/ 0 h 45"/>
                <a:gd name="T10" fmla="*/ 0 w 61"/>
                <a:gd name="T11" fmla="*/ 0 h 45"/>
                <a:gd name="T12" fmla="*/ 0 w 61"/>
                <a:gd name="T13" fmla="*/ 0 h 45"/>
                <a:gd name="T14" fmla="*/ 0 w 61"/>
                <a:gd name="T15" fmla="*/ 0 h 45"/>
                <a:gd name="T16" fmla="*/ 0 w 61"/>
                <a:gd name="T17" fmla="*/ 0 h 45"/>
                <a:gd name="T18" fmla="*/ 0 w 61"/>
                <a:gd name="T19" fmla="*/ 0 h 45"/>
                <a:gd name="T20" fmla="*/ 0 w 61"/>
                <a:gd name="T21" fmla="*/ 0 h 45"/>
                <a:gd name="T22" fmla="*/ 0 w 61"/>
                <a:gd name="T23" fmla="*/ 0 h 45"/>
                <a:gd name="T24" fmla="*/ 0 w 61"/>
                <a:gd name="T25" fmla="*/ 0 h 45"/>
                <a:gd name="T26" fmla="*/ 0 w 61"/>
                <a:gd name="T27" fmla="*/ 0 h 45"/>
                <a:gd name="T28" fmla="*/ 0 w 61"/>
                <a:gd name="T29" fmla="*/ 0 h 45"/>
                <a:gd name="T30" fmla="*/ 0 w 61"/>
                <a:gd name="T31" fmla="*/ 0 h 45"/>
                <a:gd name="T32" fmla="*/ 0 w 61"/>
                <a:gd name="T33" fmla="*/ 0 h 45"/>
                <a:gd name="T34" fmla="*/ 0 w 61"/>
                <a:gd name="T35" fmla="*/ 0 h 45"/>
                <a:gd name="T36" fmla="*/ 0 w 61"/>
                <a:gd name="T37" fmla="*/ 0 h 45"/>
                <a:gd name="T38" fmla="*/ 0 w 61"/>
                <a:gd name="T39" fmla="*/ 0 h 45"/>
                <a:gd name="T40" fmla="*/ 0 w 61"/>
                <a:gd name="T41" fmla="*/ 0 h 45"/>
                <a:gd name="T42" fmla="*/ 0 w 61"/>
                <a:gd name="T43" fmla="*/ 0 h 45"/>
                <a:gd name="T44" fmla="*/ 0 w 61"/>
                <a:gd name="T45" fmla="*/ 0 h 45"/>
                <a:gd name="T46" fmla="*/ 0 w 61"/>
                <a:gd name="T47" fmla="*/ 0 h 45"/>
                <a:gd name="T48" fmla="*/ 0 w 61"/>
                <a:gd name="T49" fmla="*/ 0 h 45"/>
                <a:gd name="T50" fmla="*/ 0 w 61"/>
                <a:gd name="T51" fmla="*/ 0 h 45"/>
                <a:gd name="T52" fmla="*/ 0 w 61"/>
                <a:gd name="T53" fmla="*/ 0 h 45"/>
                <a:gd name="T54" fmla="*/ 0 w 61"/>
                <a:gd name="T55" fmla="*/ 0 h 45"/>
                <a:gd name="T56" fmla="*/ 0 w 61"/>
                <a:gd name="T57" fmla="*/ 0 h 45"/>
                <a:gd name="T58" fmla="*/ 0 w 61"/>
                <a:gd name="T59" fmla="*/ 0 h 45"/>
                <a:gd name="T60" fmla="*/ 0 w 61"/>
                <a:gd name="T61" fmla="*/ 0 h 45"/>
                <a:gd name="T62" fmla="*/ 0 w 61"/>
                <a:gd name="T63" fmla="*/ 0 h 45"/>
                <a:gd name="T64" fmla="*/ 0 w 61"/>
                <a:gd name="T65" fmla="*/ 0 h 45"/>
                <a:gd name="T66" fmla="*/ 0 w 61"/>
                <a:gd name="T67" fmla="*/ 0 h 45"/>
                <a:gd name="T68" fmla="*/ 0 w 61"/>
                <a:gd name="T69" fmla="*/ 0 h 45"/>
                <a:gd name="T70" fmla="*/ 0 w 61"/>
                <a:gd name="T71" fmla="*/ 0 h 45"/>
                <a:gd name="T72" fmla="*/ 0 w 61"/>
                <a:gd name="T73" fmla="*/ 0 h 45"/>
                <a:gd name="T74" fmla="*/ 0 w 61"/>
                <a:gd name="T75" fmla="*/ 0 h 45"/>
                <a:gd name="T76" fmla="*/ 0 w 61"/>
                <a:gd name="T77" fmla="*/ 0 h 45"/>
                <a:gd name="T78" fmla="*/ 0 w 61"/>
                <a:gd name="T79" fmla="*/ 0 h 45"/>
                <a:gd name="T80" fmla="*/ 0 w 61"/>
                <a:gd name="T81" fmla="*/ 0 h 45"/>
                <a:gd name="T82" fmla="*/ 0 w 61"/>
                <a:gd name="T83" fmla="*/ 0 h 45"/>
                <a:gd name="T84" fmla="*/ 0 w 61"/>
                <a:gd name="T85" fmla="*/ 0 h 45"/>
                <a:gd name="T86" fmla="*/ 0 w 61"/>
                <a:gd name="T87" fmla="*/ 0 h 45"/>
                <a:gd name="T88" fmla="*/ 0 w 61"/>
                <a:gd name="T89" fmla="*/ 0 h 45"/>
                <a:gd name="T90" fmla="*/ 0 w 61"/>
                <a:gd name="T91" fmla="*/ 0 h 45"/>
                <a:gd name="T92" fmla="*/ 0 w 61"/>
                <a:gd name="T93" fmla="*/ 0 h 45"/>
                <a:gd name="T94" fmla="*/ 0 w 61"/>
                <a:gd name="T95" fmla="*/ 0 h 45"/>
                <a:gd name="T96" fmla="*/ 0 w 61"/>
                <a:gd name="T97" fmla="*/ 0 h 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1" h="45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9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6" y="17"/>
                  </a:lnTo>
                  <a:lnTo>
                    <a:pt x="58" y="19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2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4" y="22"/>
                  </a:lnTo>
                  <a:lnTo>
                    <a:pt x="6" y="19"/>
                  </a:lnTo>
                  <a:lnTo>
                    <a:pt x="9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4"/>
                  </a:lnTo>
                  <a:lnTo>
                    <a:pt x="39" y="3"/>
                  </a:lnTo>
                  <a:lnTo>
                    <a:pt x="41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2" name="Freeform 265"/>
            <p:cNvSpPr>
              <a:spLocks/>
            </p:cNvSpPr>
            <p:nvPr/>
          </p:nvSpPr>
          <p:spPr bwMode="auto">
            <a:xfrm>
              <a:off x="1072" y="2509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3" name="Freeform 266"/>
            <p:cNvSpPr>
              <a:spLocks/>
            </p:cNvSpPr>
            <p:nvPr/>
          </p:nvSpPr>
          <p:spPr bwMode="auto">
            <a:xfrm>
              <a:off x="1072" y="2509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9" y="4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4" name="Freeform 267"/>
            <p:cNvSpPr>
              <a:spLocks/>
            </p:cNvSpPr>
            <p:nvPr/>
          </p:nvSpPr>
          <p:spPr bwMode="auto">
            <a:xfrm>
              <a:off x="1123" y="2511"/>
              <a:ext cx="15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w 44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2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5" name="Freeform 268"/>
            <p:cNvSpPr>
              <a:spLocks/>
            </p:cNvSpPr>
            <p:nvPr/>
          </p:nvSpPr>
          <p:spPr bwMode="auto">
            <a:xfrm>
              <a:off x="1123" y="2509"/>
              <a:ext cx="15" cy="16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9" y="12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5" y="6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6" name="Freeform 269"/>
            <p:cNvSpPr>
              <a:spLocks/>
            </p:cNvSpPr>
            <p:nvPr/>
          </p:nvSpPr>
          <p:spPr bwMode="auto">
            <a:xfrm>
              <a:off x="1101" y="2513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2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7" name="Freeform 270"/>
            <p:cNvSpPr>
              <a:spLocks/>
            </p:cNvSpPr>
            <p:nvPr/>
          </p:nvSpPr>
          <p:spPr bwMode="auto">
            <a:xfrm>
              <a:off x="1101" y="2512"/>
              <a:ext cx="18" cy="16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9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2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8" name="Line 271"/>
            <p:cNvSpPr>
              <a:spLocks noChangeShapeType="1"/>
            </p:cNvSpPr>
            <p:nvPr/>
          </p:nvSpPr>
          <p:spPr bwMode="auto">
            <a:xfrm>
              <a:off x="1157" y="250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49" name="Line 272"/>
            <p:cNvSpPr>
              <a:spLocks noChangeShapeType="1"/>
            </p:cNvSpPr>
            <p:nvPr/>
          </p:nvSpPr>
          <p:spPr bwMode="auto">
            <a:xfrm>
              <a:off x="1078" y="2509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0" name="Line 273"/>
            <p:cNvSpPr>
              <a:spLocks noChangeShapeType="1"/>
            </p:cNvSpPr>
            <p:nvPr/>
          </p:nvSpPr>
          <p:spPr bwMode="auto">
            <a:xfrm flipH="1">
              <a:off x="1075" y="2509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1" name="Line 274"/>
            <p:cNvSpPr>
              <a:spLocks noChangeShapeType="1"/>
            </p:cNvSpPr>
            <p:nvPr/>
          </p:nvSpPr>
          <p:spPr bwMode="auto">
            <a:xfrm>
              <a:off x="1132" y="2509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2" name="Line 275"/>
            <p:cNvSpPr>
              <a:spLocks noChangeShapeType="1"/>
            </p:cNvSpPr>
            <p:nvPr/>
          </p:nvSpPr>
          <p:spPr bwMode="auto">
            <a:xfrm flipH="1">
              <a:off x="1101" y="251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3" name="Freeform 276"/>
            <p:cNvSpPr>
              <a:spLocks/>
            </p:cNvSpPr>
            <p:nvPr/>
          </p:nvSpPr>
          <p:spPr bwMode="auto">
            <a:xfrm>
              <a:off x="1050" y="2508"/>
              <a:ext cx="19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w 59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4">
                  <a:moveTo>
                    <a:pt x="46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6" y="5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4" name="Freeform 277"/>
            <p:cNvSpPr>
              <a:spLocks/>
            </p:cNvSpPr>
            <p:nvPr/>
          </p:nvSpPr>
          <p:spPr bwMode="auto">
            <a:xfrm>
              <a:off x="1050" y="2508"/>
              <a:ext cx="19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w 59"/>
                <a:gd name="T85" fmla="*/ 0 h 45"/>
                <a:gd name="T86" fmla="*/ 0 w 59"/>
                <a:gd name="T87" fmla="*/ 0 h 45"/>
                <a:gd name="T88" fmla="*/ 0 w 59"/>
                <a:gd name="T89" fmla="*/ 0 h 45"/>
                <a:gd name="T90" fmla="*/ 0 w 59"/>
                <a:gd name="T91" fmla="*/ 0 h 45"/>
                <a:gd name="T92" fmla="*/ 0 w 59"/>
                <a:gd name="T93" fmla="*/ 0 h 45"/>
                <a:gd name="T94" fmla="*/ 0 w 59"/>
                <a:gd name="T95" fmla="*/ 0 h 45"/>
                <a:gd name="T96" fmla="*/ 0 w 59"/>
                <a:gd name="T97" fmla="*/ 0 h 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5">
                  <a:moveTo>
                    <a:pt x="46" y="0"/>
                  </a:moveTo>
                  <a:lnTo>
                    <a:pt x="46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1" y="9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36" y="43"/>
                  </a:lnTo>
                  <a:lnTo>
                    <a:pt x="30" y="43"/>
                  </a:lnTo>
                  <a:lnTo>
                    <a:pt x="25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6" y="6"/>
                  </a:lnTo>
                  <a:lnTo>
                    <a:pt x="32" y="4"/>
                  </a:lnTo>
                  <a:lnTo>
                    <a:pt x="37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1"/>
                  </a:lnTo>
                  <a:lnTo>
                    <a:pt x="46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5" name="Freeform 278"/>
            <p:cNvSpPr>
              <a:spLocks/>
            </p:cNvSpPr>
            <p:nvPr/>
          </p:nvSpPr>
          <p:spPr bwMode="auto">
            <a:xfrm>
              <a:off x="979" y="2509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6" name="Freeform 279"/>
            <p:cNvSpPr>
              <a:spLocks/>
            </p:cNvSpPr>
            <p:nvPr/>
          </p:nvSpPr>
          <p:spPr bwMode="auto">
            <a:xfrm>
              <a:off x="979" y="2509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7" name="Freeform 280"/>
            <p:cNvSpPr>
              <a:spLocks/>
            </p:cNvSpPr>
            <p:nvPr/>
          </p:nvSpPr>
          <p:spPr bwMode="auto">
            <a:xfrm>
              <a:off x="1031" y="2511"/>
              <a:ext cx="14" cy="14"/>
            </a:xfrm>
            <a:custGeom>
              <a:avLst/>
              <a:gdLst>
                <a:gd name="T0" fmla="*/ 0 w 43"/>
                <a:gd name="T1" fmla="*/ 0 h 42"/>
                <a:gd name="T2" fmla="*/ 0 w 43"/>
                <a:gd name="T3" fmla="*/ 0 h 42"/>
                <a:gd name="T4" fmla="*/ 0 w 43"/>
                <a:gd name="T5" fmla="*/ 0 h 42"/>
                <a:gd name="T6" fmla="*/ 0 w 43"/>
                <a:gd name="T7" fmla="*/ 0 h 42"/>
                <a:gd name="T8" fmla="*/ 0 w 43"/>
                <a:gd name="T9" fmla="*/ 0 h 42"/>
                <a:gd name="T10" fmla="*/ 0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0 w 43"/>
                <a:gd name="T17" fmla="*/ 0 h 42"/>
                <a:gd name="T18" fmla="*/ 0 w 43"/>
                <a:gd name="T19" fmla="*/ 0 h 42"/>
                <a:gd name="T20" fmla="*/ 0 w 43"/>
                <a:gd name="T21" fmla="*/ 0 h 42"/>
                <a:gd name="T22" fmla="*/ 0 w 43"/>
                <a:gd name="T23" fmla="*/ 0 h 42"/>
                <a:gd name="T24" fmla="*/ 0 w 43"/>
                <a:gd name="T25" fmla="*/ 0 h 42"/>
                <a:gd name="T26" fmla="*/ 0 w 43"/>
                <a:gd name="T27" fmla="*/ 0 h 42"/>
                <a:gd name="T28" fmla="*/ 0 w 43"/>
                <a:gd name="T29" fmla="*/ 0 h 42"/>
                <a:gd name="T30" fmla="*/ 0 w 43"/>
                <a:gd name="T31" fmla="*/ 0 h 42"/>
                <a:gd name="T32" fmla="*/ 0 w 43"/>
                <a:gd name="T33" fmla="*/ 0 h 42"/>
                <a:gd name="T34" fmla="*/ 0 w 43"/>
                <a:gd name="T35" fmla="*/ 0 h 42"/>
                <a:gd name="T36" fmla="*/ 0 w 43"/>
                <a:gd name="T37" fmla="*/ 0 h 42"/>
                <a:gd name="T38" fmla="*/ 0 w 43"/>
                <a:gd name="T39" fmla="*/ 0 h 42"/>
                <a:gd name="T40" fmla="*/ 0 w 43"/>
                <a:gd name="T41" fmla="*/ 0 h 42"/>
                <a:gd name="T42" fmla="*/ 0 w 43"/>
                <a:gd name="T43" fmla="*/ 0 h 42"/>
                <a:gd name="T44" fmla="*/ 0 w 43"/>
                <a:gd name="T45" fmla="*/ 0 h 42"/>
                <a:gd name="T46" fmla="*/ 0 w 43"/>
                <a:gd name="T47" fmla="*/ 0 h 42"/>
                <a:gd name="T48" fmla="*/ 0 w 43"/>
                <a:gd name="T49" fmla="*/ 0 h 42"/>
                <a:gd name="T50" fmla="*/ 0 w 43"/>
                <a:gd name="T51" fmla="*/ 0 h 42"/>
                <a:gd name="T52" fmla="*/ 0 w 43"/>
                <a:gd name="T53" fmla="*/ 0 h 42"/>
                <a:gd name="T54" fmla="*/ 0 w 43"/>
                <a:gd name="T55" fmla="*/ 0 h 42"/>
                <a:gd name="T56" fmla="*/ 0 w 43"/>
                <a:gd name="T57" fmla="*/ 0 h 42"/>
                <a:gd name="T58" fmla="*/ 0 w 43"/>
                <a:gd name="T59" fmla="*/ 0 h 42"/>
                <a:gd name="T60" fmla="*/ 0 w 43"/>
                <a:gd name="T61" fmla="*/ 0 h 42"/>
                <a:gd name="T62" fmla="*/ 0 w 43"/>
                <a:gd name="T63" fmla="*/ 0 h 42"/>
                <a:gd name="T64" fmla="*/ 0 w 43"/>
                <a:gd name="T65" fmla="*/ 0 h 42"/>
                <a:gd name="T66" fmla="*/ 0 w 43"/>
                <a:gd name="T67" fmla="*/ 0 h 42"/>
                <a:gd name="T68" fmla="*/ 0 w 43"/>
                <a:gd name="T69" fmla="*/ 0 h 42"/>
                <a:gd name="T70" fmla="*/ 0 w 43"/>
                <a:gd name="T71" fmla="*/ 0 h 42"/>
                <a:gd name="T72" fmla="*/ 0 w 43"/>
                <a:gd name="T73" fmla="*/ 0 h 42"/>
                <a:gd name="T74" fmla="*/ 0 w 43"/>
                <a:gd name="T75" fmla="*/ 0 h 42"/>
                <a:gd name="T76" fmla="*/ 0 w 43"/>
                <a:gd name="T77" fmla="*/ 0 h 42"/>
                <a:gd name="T78" fmla="*/ 0 w 43"/>
                <a:gd name="T79" fmla="*/ 0 h 42"/>
                <a:gd name="T80" fmla="*/ 0 w 43"/>
                <a:gd name="T81" fmla="*/ 0 h 42"/>
                <a:gd name="T82" fmla="*/ 0 w 43"/>
                <a:gd name="T83" fmla="*/ 0 h 42"/>
                <a:gd name="T84" fmla="*/ 0 w 43"/>
                <a:gd name="T85" fmla="*/ 0 h 42"/>
                <a:gd name="T86" fmla="*/ 0 w 43"/>
                <a:gd name="T87" fmla="*/ 0 h 42"/>
                <a:gd name="T88" fmla="*/ 0 w 43"/>
                <a:gd name="T89" fmla="*/ 0 h 42"/>
                <a:gd name="T90" fmla="*/ 0 w 43"/>
                <a:gd name="T91" fmla="*/ 0 h 42"/>
                <a:gd name="T92" fmla="*/ 0 w 43"/>
                <a:gd name="T93" fmla="*/ 0 h 42"/>
                <a:gd name="T94" fmla="*/ 0 w 43"/>
                <a:gd name="T95" fmla="*/ 0 h 42"/>
                <a:gd name="T96" fmla="*/ 0 w 43"/>
                <a:gd name="T97" fmla="*/ 0 h 42"/>
                <a:gd name="T98" fmla="*/ 0 w 43"/>
                <a:gd name="T99" fmla="*/ 0 h 42"/>
                <a:gd name="T100" fmla="*/ 0 w 43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2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2" y="41"/>
                  </a:lnTo>
                  <a:lnTo>
                    <a:pt x="18" y="42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7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6" y="9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7" y="4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8" name="Freeform 281"/>
            <p:cNvSpPr>
              <a:spLocks/>
            </p:cNvSpPr>
            <p:nvPr/>
          </p:nvSpPr>
          <p:spPr bwMode="auto">
            <a:xfrm>
              <a:off x="1031" y="2509"/>
              <a:ext cx="15" cy="16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6" y="44"/>
                  </a:lnTo>
                  <a:lnTo>
                    <a:pt x="22" y="45"/>
                  </a:lnTo>
                  <a:lnTo>
                    <a:pt x="18" y="46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6" y="45"/>
                  </a:lnTo>
                  <a:lnTo>
                    <a:pt x="4" y="42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9" y="12"/>
                  </a:lnTo>
                  <a:lnTo>
                    <a:pt x="13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4" y="4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59" name="Freeform 282"/>
            <p:cNvSpPr>
              <a:spLocks/>
            </p:cNvSpPr>
            <p:nvPr/>
          </p:nvSpPr>
          <p:spPr bwMode="auto">
            <a:xfrm>
              <a:off x="1009" y="2513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4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0" y="2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0" name="Freeform 283"/>
            <p:cNvSpPr>
              <a:spLocks/>
            </p:cNvSpPr>
            <p:nvPr/>
          </p:nvSpPr>
          <p:spPr bwMode="auto">
            <a:xfrm>
              <a:off x="1009" y="2512"/>
              <a:ext cx="18" cy="16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3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7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1" y="42"/>
                  </a:lnTo>
                  <a:lnTo>
                    <a:pt x="53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1" name="Line 284"/>
            <p:cNvSpPr>
              <a:spLocks noChangeShapeType="1"/>
            </p:cNvSpPr>
            <p:nvPr/>
          </p:nvSpPr>
          <p:spPr bwMode="auto">
            <a:xfrm>
              <a:off x="1065" y="250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2" name="Line 285"/>
            <p:cNvSpPr>
              <a:spLocks noChangeShapeType="1"/>
            </p:cNvSpPr>
            <p:nvPr/>
          </p:nvSpPr>
          <p:spPr bwMode="auto">
            <a:xfrm>
              <a:off x="986" y="2509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3" name="Line 286"/>
            <p:cNvSpPr>
              <a:spLocks noChangeShapeType="1"/>
            </p:cNvSpPr>
            <p:nvPr/>
          </p:nvSpPr>
          <p:spPr bwMode="auto">
            <a:xfrm flipH="1">
              <a:off x="983" y="2509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4" name="Line 287"/>
            <p:cNvSpPr>
              <a:spLocks noChangeShapeType="1"/>
            </p:cNvSpPr>
            <p:nvPr/>
          </p:nvSpPr>
          <p:spPr bwMode="auto">
            <a:xfrm>
              <a:off x="1040" y="2509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5" name="Line 288"/>
            <p:cNvSpPr>
              <a:spLocks noChangeShapeType="1"/>
            </p:cNvSpPr>
            <p:nvPr/>
          </p:nvSpPr>
          <p:spPr bwMode="auto">
            <a:xfrm flipH="1">
              <a:off x="1009" y="251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6" name="Freeform 289"/>
            <p:cNvSpPr>
              <a:spLocks/>
            </p:cNvSpPr>
            <p:nvPr/>
          </p:nvSpPr>
          <p:spPr bwMode="auto">
            <a:xfrm>
              <a:off x="1121" y="2524"/>
              <a:ext cx="20" cy="15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3">
                  <a:moveTo>
                    <a:pt x="47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9" y="13"/>
                  </a:lnTo>
                  <a:lnTo>
                    <a:pt x="13" y="11"/>
                  </a:lnTo>
                  <a:lnTo>
                    <a:pt x="17" y="9"/>
                  </a:lnTo>
                  <a:lnTo>
                    <a:pt x="22" y="8"/>
                  </a:lnTo>
                  <a:lnTo>
                    <a:pt x="25" y="5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7" name="Freeform 290"/>
            <p:cNvSpPr>
              <a:spLocks/>
            </p:cNvSpPr>
            <p:nvPr/>
          </p:nvSpPr>
          <p:spPr bwMode="auto">
            <a:xfrm>
              <a:off x="1121" y="2524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w 60"/>
                <a:gd name="T97" fmla="*/ 0 h 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4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0" y="43"/>
                  </a:lnTo>
                  <a:lnTo>
                    <a:pt x="24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8" name="Freeform 291"/>
            <p:cNvSpPr>
              <a:spLocks/>
            </p:cNvSpPr>
            <p:nvPr/>
          </p:nvSpPr>
          <p:spPr bwMode="auto">
            <a:xfrm>
              <a:off x="1050" y="2525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7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6" y="23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69" name="Freeform 292"/>
            <p:cNvSpPr>
              <a:spLocks/>
            </p:cNvSpPr>
            <p:nvPr/>
          </p:nvSpPr>
          <p:spPr bwMode="auto">
            <a:xfrm>
              <a:off x="1050" y="2525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w 78"/>
                <a:gd name="T125" fmla="*/ 0 h 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7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0" name="Freeform 293"/>
            <p:cNvSpPr>
              <a:spLocks/>
            </p:cNvSpPr>
            <p:nvPr/>
          </p:nvSpPr>
          <p:spPr bwMode="auto">
            <a:xfrm>
              <a:off x="1102" y="2527"/>
              <a:ext cx="15" cy="14"/>
            </a:xfrm>
            <a:custGeom>
              <a:avLst/>
              <a:gdLst>
                <a:gd name="T0" fmla="*/ 0 w 45"/>
                <a:gd name="T1" fmla="*/ 0 h 42"/>
                <a:gd name="T2" fmla="*/ 0 w 45"/>
                <a:gd name="T3" fmla="*/ 0 h 42"/>
                <a:gd name="T4" fmla="*/ 0 w 45"/>
                <a:gd name="T5" fmla="*/ 0 h 42"/>
                <a:gd name="T6" fmla="*/ 0 w 45"/>
                <a:gd name="T7" fmla="*/ 0 h 42"/>
                <a:gd name="T8" fmla="*/ 0 w 45"/>
                <a:gd name="T9" fmla="*/ 0 h 42"/>
                <a:gd name="T10" fmla="*/ 0 w 45"/>
                <a:gd name="T11" fmla="*/ 0 h 42"/>
                <a:gd name="T12" fmla="*/ 0 w 45"/>
                <a:gd name="T13" fmla="*/ 0 h 42"/>
                <a:gd name="T14" fmla="*/ 0 w 45"/>
                <a:gd name="T15" fmla="*/ 0 h 42"/>
                <a:gd name="T16" fmla="*/ 0 w 45"/>
                <a:gd name="T17" fmla="*/ 0 h 42"/>
                <a:gd name="T18" fmla="*/ 0 w 45"/>
                <a:gd name="T19" fmla="*/ 0 h 42"/>
                <a:gd name="T20" fmla="*/ 0 w 45"/>
                <a:gd name="T21" fmla="*/ 0 h 42"/>
                <a:gd name="T22" fmla="*/ 0 w 45"/>
                <a:gd name="T23" fmla="*/ 0 h 42"/>
                <a:gd name="T24" fmla="*/ 0 w 45"/>
                <a:gd name="T25" fmla="*/ 0 h 42"/>
                <a:gd name="T26" fmla="*/ 0 w 45"/>
                <a:gd name="T27" fmla="*/ 0 h 42"/>
                <a:gd name="T28" fmla="*/ 0 w 45"/>
                <a:gd name="T29" fmla="*/ 0 h 42"/>
                <a:gd name="T30" fmla="*/ 0 w 45"/>
                <a:gd name="T31" fmla="*/ 0 h 42"/>
                <a:gd name="T32" fmla="*/ 0 w 45"/>
                <a:gd name="T33" fmla="*/ 0 h 42"/>
                <a:gd name="T34" fmla="*/ 0 w 45"/>
                <a:gd name="T35" fmla="*/ 0 h 42"/>
                <a:gd name="T36" fmla="*/ 0 w 45"/>
                <a:gd name="T37" fmla="*/ 0 h 42"/>
                <a:gd name="T38" fmla="*/ 0 w 45"/>
                <a:gd name="T39" fmla="*/ 0 h 42"/>
                <a:gd name="T40" fmla="*/ 0 w 45"/>
                <a:gd name="T41" fmla="*/ 0 h 42"/>
                <a:gd name="T42" fmla="*/ 0 w 45"/>
                <a:gd name="T43" fmla="*/ 0 h 42"/>
                <a:gd name="T44" fmla="*/ 0 w 45"/>
                <a:gd name="T45" fmla="*/ 0 h 42"/>
                <a:gd name="T46" fmla="*/ 0 w 45"/>
                <a:gd name="T47" fmla="*/ 0 h 42"/>
                <a:gd name="T48" fmla="*/ 0 w 45"/>
                <a:gd name="T49" fmla="*/ 0 h 42"/>
                <a:gd name="T50" fmla="*/ 0 w 45"/>
                <a:gd name="T51" fmla="*/ 0 h 42"/>
                <a:gd name="T52" fmla="*/ 0 w 45"/>
                <a:gd name="T53" fmla="*/ 0 h 42"/>
                <a:gd name="T54" fmla="*/ 0 w 45"/>
                <a:gd name="T55" fmla="*/ 0 h 42"/>
                <a:gd name="T56" fmla="*/ 0 w 45"/>
                <a:gd name="T57" fmla="*/ 0 h 42"/>
                <a:gd name="T58" fmla="*/ 0 w 45"/>
                <a:gd name="T59" fmla="*/ 0 h 42"/>
                <a:gd name="T60" fmla="*/ 0 w 45"/>
                <a:gd name="T61" fmla="*/ 0 h 42"/>
                <a:gd name="T62" fmla="*/ 0 w 45"/>
                <a:gd name="T63" fmla="*/ 0 h 42"/>
                <a:gd name="T64" fmla="*/ 0 w 45"/>
                <a:gd name="T65" fmla="*/ 0 h 42"/>
                <a:gd name="T66" fmla="*/ 0 w 45"/>
                <a:gd name="T67" fmla="*/ 0 h 42"/>
                <a:gd name="T68" fmla="*/ 0 w 45"/>
                <a:gd name="T69" fmla="*/ 0 h 42"/>
                <a:gd name="T70" fmla="*/ 0 w 45"/>
                <a:gd name="T71" fmla="*/ 0 h 42"/>
                <a:gd name="T72" fmla="*/ 0 w 45"/>
                <a:gd name="T73" fmla="*/ 0 h 42"/>
                <a:gd name="T74" fmla="*/ 0 w 45"/>
                <a:gd name="T75" fmla="*/ 0 h 42"/>
                <a:gd name="T76" fmla="*/ 0 w 45"/>
                <a:gd name="T77" fmla="*/ 0 h 42"/>
                <a:gd name="T78" fmla="*/ 0 w 45"/>
                <a:gd name="T79" fmla="*/ 0 h 42"/>
                <a:gd name="T80" fmla="*/ 0 w 45"/>
                <a:gd name="T81" fmla="*/ 0 h 42"/>
                <a:gd name="T82" fmla="*/ 0 w 45"/>
                <a:gd name="T83" fmla="*/ 0 h 42"/>
                <a:gd name="T84" fmla="*/ 0 w 45"/>
                <a:gd name="T85" fmla="*/ 0 h 42"/>
                <a:gd name="T86" fmla="*/ 0 w 45"/>
                <a:gd name="T87" fmla="*/ 0 h 42"/>
                <a:gd name="T88" fmla="*/ 0 w 45"/>
                <a:gd name="T89" fmla="*/ 0 h 42"/>
                <a:gd name="T90" fmla="*/ 0 w 45"/>
                <a:gd name="T91" fmla="*/ 0 h 42"/>
                <a:gd name="T92" fmla="*/ 0 w 45"/>
                <a:gd name="T93" fmla="*/ 0 h 42"/>
                <a:gd name="T94" fmla="*/ 0 w 45"/>
                <a:gd name="T95" fmla="*/ 0 h 42"/>
                <a:gd name="T96" fmla="*/ 0 w 45"/>
                <a:gd name="T97" fmla="*/ 0 h 42"/>
                <a:gd name="T98" fmla="*/ 0 w 45"/>
                <a:gd name="T99" fmla="*/ 0 h 42"/>
                <a:gd name="T100" fmla="*/ 0 w 45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2">
                  <a:moveTo>
                    <a:pt x="33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1" name="Freeform 294"/>
            <p:cNvSpPr>
              <a:spLocks/>
            </p:cNvSpPr>
            <p:nvPr/>
          </p:nvSpPr>
          <p:spPr bwMode="auto">
            <a:xfrm>
              <a:off x="1102" y="2525"/>
              <a:ext cx="15" cy="16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5"/>
                  </a:lnTo>
                  <a:lnTo>
                    <a:pt x="44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2" name="Freeform 295"/>
            <p:cNvSpPr>
              <a:spLocks/>
            </p:cNvSpPr>
            <p:nvPr/>
          </p:nvSpPr>
          <p:spPr bwMode="auto">
            <a:xfrm>
              <a:off x="1080" y="2529"/>
              <a:ext cx="18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6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6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2" y="10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3" name="Freeform 296"/>
            <p:cNvSpPr>
              <a:spLocks/>
            </p:cNvSpPr>
            <p:nvPr/>
          </p:nvSpPr>
          <p:spPr bwMode="auto">
            <a:xfrm>
              <a:off x="1080" y="2528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3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2" y="30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5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4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9" y="18"/>
                  </a:lnTo>
                  <a:lnTo>
                    <a:pt x="46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4" y="7"/>
                  </a:lnTo>
                  <a:lnTo>
                    <a:pt x="30" y="6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18" y="3"/>
                  </a:lnTo>
                  <a:lnTo>
                    <a:pt x="12" y="3"/>
                  </a:lnTo>
                  <a:lnTo>
                    <a:pt x="7" y="3"/>
                  </a:lnTo>
                  <a:lnTo>
                    <a:pt x="3" y="3"/>
                  </a:lnTo>
                  <a:lnTo>
                    <a:pt x="1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4" name="Line 297"/>
            <p:cNvSpPr>
              <a:spLocks noChangeShapeType="1"/>
            </p:cNvSpPr>
            <p:nvPr/>
          </p:nvSpPr>
          <p:spPr bwMode="auto">
            <a:xfrm>
              <a:off x="1136" y="252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5" name="Line 298"/>
            <p:cNvSpPr>
              <a:spLocks noChangeShapeType="1"/>
            </p:cNvSpPr>
            <p:nvPr/>
          </p:nvSpPr>
          <p:spPr bwMode="auto">
            <a:xfrm>
              <a:off x="1057" y="2525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6" name="Line 299"/>
            <p:cNvSpPr>
              <a:spLocks noChangeShapeType="1"/>
            </p:cNvSpPr>
            <p:nvPr/>
          </p:nvSpPr>
          <p:spPr bwMode="auto">
            <a:xfrm flipH="1">
              <a:off x="1054" y="2525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7" name="Line 300"/>
            <p:cNvSpPr>
              <a:spLocks noChangeShapeType="1"/>
            </p:cNvSpPr>
            <p:nvPr/>
          </p:nvSpPr>
          <p:spPr bwMode="auto">
            <a:xfrm>
              <a:off x="1111" y="252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8" name="Line 301"/>
            <p:cNvSpPr>
              <a:spLocks noChangeShapeType="1"/>
            </p:cNvSpPr>
            <p:nvPr/>
          </p:nvSpPr>
          <p:spPr bwMode="auto">
            <a:xfrm flipH="1">
              <a:off x="1080" y="252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79" name="Freeform 302"/>
            <p:cNvSpPr>
              <a:spLocks/>
            </p:cNvSpPr>
            <p:nvPr/>
          </p:nvSpPr>
          <p:spPr bwMode="auto">
            <a:xfrm>
              <a:off x="1028" y="2524"/>
              <a:ext cx="20" cy="15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w 60"/>
                <a:gd name="T83" fmla="*/ 0 h 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3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6" y="5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0" name="Freeform 303"/>
            <p:cNvSpPr>
              <a:spLocks/>
            </p:cNvSpPr>
            <p:nvPr/>
          </p:nvSpPr>
          <p:spPr bwMode="auto">
            <a:xfrm>
              <a:off x="1028" y="2524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4">
                  <a:moveTo>
                    <a:pt x="46" y="0"/>
                  </a:move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6" y="42"/>
                  </a:lnTo>
                  <a:lnTo>
                    <a:pt x="30" y="43"/>
                  </a:lnTo>
                  <a:lnTo>
                    <a:pt x="25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3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1" name="Freeform 304"/>
            <p:cNvSpPr>
              <a:spLocks/>
            </p:cNvSpPr>
            <p:nvPr/>
          </p:nvSpPr>
          <p:spPr bwMode="auto">
            <a:xfrm>
              <a:off x="958" y="2525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7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2" name="Freeform 305"/>
            <p:cNvSpPr>
              <a:spLocks/>
            </p:cNvSpPr>
            <p:nvPr/>
          </p:nvSpPr>
          <p:spPr bwMode="auto">
            <a:xfrm>
              <a:off x="958" y="2525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3" name="Freeform 306"/>
            <p:cNvSpPr>
              <a:spLocks/>
            </p:cNvSpPr>
            <p:nvPr/>
          </p:nvSpPr>
          <p:spPr bwMode="auto">
            <a:xfrm>
              <a:off x="1010" y="2527"/>
              <a:ext cx="14" cy="14"/>
            </a:xfrm>
            <a:custGeom>
              <a:avLst/>
              <a:gdLst>
                <a:gd name="T0" fmla="*/ 0 w 43"/>
                <a:gd name="T1" fmla="*/ 0 h 42"/>
                <a:gd name="T2" fmla="*/ 0 w 43"/>
                <a:gd name="T3" fmla="*/ 0 h 42"/>
                <a:gd name="T4" fmla="*/ 0 w 43"/>
                <a:gd name="T5" fmla="*/ 0 h 42"/>
                <a:gd name="T6" fmla="*/ 0 w 43"/>
                <a:gd name="T7" fmla="*/ 0 h 42"/>
                <a:gd name="T8" fmla="*/ 0 w 43"/>
                <a:gd name="T9" fmla="*/ 0 h 42"/>
                <a:gd name="T10" fmla="*/ 0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0 w 43"/>
                <a:gd name="T17" fmla="*/ 0 h 42"/>
                <a:gd name="T18" fmla="*/ 0 w 43"/>
                <a:gd name="T19" fmla="*/ 0 h 42"/>
                <a:gd name="T20" fmla="*/ 0 w 43"/>
                <a:gd name="T21" fmla="*/ 0 h 42"/>
                <a:gd name="T22" fmla="*/ 0 w 43"/>
                <a:gd name="T23" fmla="*/ 0 h 42"/>
                <a:gd name="T24" fmla="*/ 0 w 43"/>
                <a:gd name="T25" fmla="*/ 0 h 42"/>
                <a:gd name="T26" fmla="*/ 0 w 43"/>
                <a:gd name="T27" fmla="*/ 0 h 42"/>
                <a:gd name="T28" fmla="*/ 0 w 43"/>
                <a:gd name="T29" fmla="*/ 0 h 42"/>
                <a:gd name="T30" fmla="*/ 0 w 43"/>
                <a:gd name="T31" fmla="*/ 0 h 42"/>
                <a:gd name="T32" fmla="*/ 0 w 43"/>
                <a:gd name="T33" fmla="*/ 0 h 42"/>
                <a:gd name="T34" fmla="*/ 0 w 43"/>
                <a:gd name="T35" fmla="*/ 0 h 42"/>
                <a:gd name="T36" fmla="*/ 0 w 43"/>
                <a:gd name="T37" fmla="*/ 0 h 42"/>
                <a:gd name="T38" fmla="*/ 0 w 43"/>
                <a:gd name="T39" fmla="*/ 0 h 42"/>
                <a:gd name="T40" fmla="*/ 0 w 43"/>
                <a:gd name="T41" fmla="*/ 0 h 42"/>
                <a:gd name="T42" fmla="*/ 0 w 43"/>
                <a:gd name="T43" fmla="*/ 0 h 42"/>
                <a:gd name="T44" fmla="*/ 0 w 43"/>
                <a:gd name="T45" fmla="*/ 0 h 42"/>
                <a:gd name="T46" fmla="*/ 0 w 43"/>
                <a:gd name="T47" fmla="*/ 0 h 42"/>
                <a:gd name="T48" fmla="*/ 0 w 43"/>
                <a:gd name="T49" fmla="*/ 0 h 42"/>
                <a:gd name="T50" fmla="*/ 0 w 43"/>
                <a:gd name="T51" fmla="*/ 0 h 42"/>
                <a:gd name="T52" fmla="*/ 0 w 43"/>
                <a:gd name="T53" fmla="*/ 0 h 42"/>
                <a:gd name="T54" fmla="*/ 0 w 43"/>
                <a:gd name="T55" fmla="*/ 0 h 42"/>
                <a:gd name="T56" fmla="*/ 0 w 43"/>
                <a:gd name="T57" fmla="*/ 0 h 42"/>
                <a:gd name="T58" fmla="*/ 0 w 43"/>
                <a:gd name="T59" fmla="*/ 0 h 42"/>
                <a:gd name="T60" fmla="*/ 0 w 43"/>
                <a:gd name="T61" fmla="*/ 0 h 42"/>
                <a:gd name="T62" fmla="*/ 0 w 43"/>
                <a:gd name="T63" fmla="*/ 0 h 42"/>
                <a:gd name="T64" fmla="*/ 0 w 43"/>
                <a:gd name="T65" fmla="*/ 0 h 42"/>
                <a:gd name="T66" fmla="*/ 0 w 43"/>
                <a:gd name="T67" fmla="*/ 0 h 42"/>
                <a:gd name="T68" fmla="*/ 0 w 43"/>
                <a:gd name="T69" fmla="*/ 0 h 42"/>
                <a:gd name="T70" fmla="*/ 0 w 43"/>
                <a:gd name="T71" fmla="*/ 0 h 42"/>
                <a:gd name="T72" fmla="*/ 0 w 43"/>
                <a:gd name="T73" fmla="*/ 0 h 42"/>
                <a:gd name="T74" fmla="*/ 0 w 43"/>
                <a:gd name="T75" fmla="*/ 0 h 42"/>
                <a:gd name="T76" fmla="*/ 0 w 43"/>
                <a:gd name="T77" fmla="*/ 0 h 42"/>
                <a:gd name="T78" fmla="*/ 0 w 43"/>
                <a:gd name="T79" fmla="*/ 0 h 42"/>
                <a:gd name="T80" fmla="*/ 0 w 43"/>
                <a:gd name="T81" fmla="*/ 0 h 42"/>
                <a:gd name="T82" fmla="*/ 0 w 43"/>
                <a:gd name="T83" fmla="*/ 0 h 42"/>
                <a:gd name="T84" fmla="*/ 0 w 43"/>
                <a:gd name="T85" fmla="*/ 0 h 42"/>
                <a:gd name="T86" fmla="*/ 0 w 43"/>
                <a:gd name="T87" fmla="*/ 0 h 42"/>
                <a:gd name="T88" fmla="*/ 0 w 43"/>
                <a:gd name="T89" fmla="*/ 0 h 42"/>
                <a:gd name="T90" fmla="*/ 0 w 43"/>
                <a:gd name="T91" fmla="*/ 0 h 42"/>
                <a:gd name="T92" fmla="*/ 0 w 43"/>
                <a:gd name="T93" fmla="*/ 0 h 42"/>
                <a:gd name="T94" fmla="*/ 0 w 43"/>
                <a:gd name="T95" fmla="*/ 0 h 42"/>
                <a:gd name="T96" fmla="*/ 0 w 43"/>
                <a:gd name="T97" fmla="*/ 0 h 42"/>
                <a:gd name="T98" fmla="*/ 0 w 43"/>
                <a:gd name="T99" fmla="*/ 0 h 42"/>
                <a:gd name="T100" fmla="*/ 0 w 43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2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0" y="37"/>
                  </a:lnTo>
                  <a:lnTo>
                    <a:pt x="27" y="40"/>
                  </a:lnTo>
                  <a:lnTo>
                    <a:pt x="22" y="41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8" y="9"/>
                  </a:lnTo>
                  <a:lnTo>
                    <a:pt x="10" y="6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4" name="Freeform 307"/>
            <p:cNvSpPr>
              <a:spLocks/>
            </p:cNvSpPr>
            <p:nvPr/>
          </p:nvSpPr>
          <p:spPr bwMode="auto">
            <a:xfrm>
              <a:off x="1010" y="2525"/>
              <a:ext cx="14" cy="16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29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4"/>
                  </a:lnTo>
                  <a:lnTo>
                    <a:pt x="22" y="45"/>
                  </a:lnTo>
                  <a:lnTo>
                    <a:pt x="19" y="46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4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5" name="Freeform 308"/>
            <p:cNvSpPr>
              <a:spLocks/>
            </p:cNvSpPr>
            <p:nvPr/>
          </p:nvSpPr>
          <p:spPr bwMode="auto">
            <a:xfrm>
              <a:off x="987" y="2529"/>
              <a:ext cx="19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3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6" name="Freeform 309"/>
            <p:cNvSpPr>
              <a:spLocks/>
            </p:cNvSpPr>
            <p:nvPr/>
          </p:nvSpPr>
          <p:spPr bwMode="auto">
            <a:xfrm>
              <a:off x="987" y="2528"/>
              <a:ext cx="19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7" y="5"/>
                  </a:lnTo>
                  <a:lnTo>
                    <a:pt x="22" y="5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7" name="Line 310"/>
            <p:cNvSpPr>
              <a:spLocks noChangeShapeType="1"/>
            </p:cNvSpPr>
            <p:nvPr/>
          </p:nvSpPr>
          <p:spPr bwMode="auto">
            <a:xfrm>
              <a:off x="1044" y="252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8" name="Line 311"/>
            <p:cNvSpPr>
              <a:spLocks noChangeShapeType="1"/>
            </p:cNvSpPr>
            <p:nvPr/>
          </p:nvSpPr>
          <p:spPr bwMode="auto">
            <a:xfrm>
              <a:off x="965" y="2525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89" name="Line 312"/>
            <p:cNvSpPr>
              <a:spLocks noChangeShapeType="1"/>
            </p:cNvSpPr>
            <p:nvPr/>
          </p:nvSpPr>
          <p:spPr bwMode="auto">
            <a:xfrm flipH="1">
              <a:off x="962" y="2525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0" name="Line 313"/>
            <p:cNvSpPr>
              <a:spLocks noChangeShapeType="1"/>
            </p:cNvSpPr>
            <p:nvPr/>
          </p:nvSpPr>
          <p:spPr bwMode="auto">
            <a:xfrm>
              <a:off x="1019" y="252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1" name="Line 314"/>
            <p:cNvSpPr>
              <a:spLocks noChangeShapeType="1"/>
            </p:cNvSpPr>
            <p:nvPr/>
          </p:nvSpPr>
          <p:spPr bwMode="auto">
            <a:xfrm flipH="1">
              <a:off x="987" y="252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2" name="Freeform 315"/>
            <p:cNvSpPr>
              <a:spLocks/>
            </p:cNvSpPr>
            <p:nvPr/>
          </p:nvSpPr>
          <p:spPr bwMode="auto">
            <a:xfrm>
              <a:off x="5076" y="2492"/>
              <a:ext cx="20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44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3" name="Freeform 316"/>
            <p:cNvSpPr>
              <a:spLocks/>
            </p:cNvSpPr>
            <p:nvPr/>
          </p:nvSpPr>
          <p:spPr bwMode="auto">
            <a:xfrm>
              <a:off x="5076" y="2491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6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2"/>
                  </a:lnTo>
                  <a:lnTo>
                    <a:pt x="4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4" name="Freeform 317"/>
            <p:cNvSpPr>
              <a:spLocks/>
            </p:cNvSpPr>
            <p:nvPr/>
          </p:nvSpPr>
          <p:spPr bwMode="auto">
            <a:xfrm>
              <a:off x="5006" y="249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2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5" name="Freeform 318"/>
            <p:cNvSpPr>
              <a:spLocks/>
            </p:cNvSpPr>
            <p:nvPr/>
          </p:nvSpPr>
          <p:spPr bwMode="auto">
            <a:xfrm>
              <a:off x="5006" y="2492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2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7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6" name="Freeform 319"/>
            <p:cNvSpPr>
              <a:spLocks/>
            </p:cNvSpPr>
            <p:nvPr/>
          </p:nvSpPr>
          <p:spPr bwMode="auto">
            <a:xfrm>
              <a:off x="5057" y="2494"/>
              <a:ext cx="15" cy="14"/>
            </a:xfrm>
            <a:custGeom>
              <a:avLst/>
              <a:gdLst>
                <a:gd name="T0" fmla="*/ 0 w 45"/>
                <a:gd name="T1" fmla="*/ 0 h 43"/>
                <a:gd name="T2" fmla="*/ 0 w 45"/>
                <a:gd name="T3" fmla="*/ 0 h 43"/>
                <a:gd name="T4" fmla="*/ 0 w 45"/>
                <a:gd name="T5" fmla="*/ 0 h 43"/>
                <a:gd name="T6" fmla="*/ 0 w 45"/>
                <a:gd name="T7" fmla="*/ 0 h 43"/>
                <a:gd name="T8" fmla="*/ 0 w 45"/>
                <a:gd name="T9" fmla="*/ 0 h 43"/>
                <a:gd name="T10" fmla="*/ 0 w 45"/>
                <a:gd name="T11" fmla="*/ 0 h 43"/>
                <a:gd name="T12" fmla="*/ 0 w 45"/>
                <a:gd name="T13" fmla="*/ 0 h 43"/>
                <a:gd name="T14" fmla="*/ 0 w 45"/>
                <a:gd name="T15" fmla="*/ 0 h 43"/>
                <a:gd name="T16" fmla="*/ 0 w 45"/>
                <a:gd name="T17" fmla="*/ 0 h 43"/>
                <a:gd name="T18" fmla="*/ 0 w 45"/>
                <a:gd name="T19" fmla="*/ 0 h 43"/>
                <a:gd name="T20" fmla="*/ 0 w 45"/>
                <a:gd name="T21" fmla="*/ 0 h 43"/>
                <a:gd name="T22" fmla="*/ 0 w 45"/>
                <a:gd name="T23" fmla="*/ 0 h 43"/>
                <a:gd name="T24" fmla="*/ 0 w 45"/>
                <a:gd name="T25" fmla="*/ 0 h 43"/>
                <a:gd name="T26" fmla="*/ 0 w 45"/>
                <a:gd name="T27" fmla="*/ 0 h 43"/>
                <a:gd name="T28" fmla="*/ 0 w 45"/>
                <a:gd name="T29" fmla="*/ 0 h 43"/>
                <a:gd name="T30" fmla="*/ 0 w 45"/>
                <a:gd name="T31" fmla="*/ 0 h 43"/>
                <a:gd name="T32" fmla="*/ 0 w 45"/>
                <a:gd name="T33" fmla="*/ 0 h 43"/>
                <a:gd name="T34" fmla="*/ 0 w 45"/>
                <a:gd name="T35" fmla="*/ 0 h 43"/>
                <a:gd name="T36" fmla="*/ 0 w 45"/>
                <a:gd name="T37" fmla="*/ 0 h 43"/>
                <a:gd name="T38" fmla="*/ 0 w 45"/>
                <a:gd name="T39" fmla="*/ 0 h 43"/>
                <a:gd name="T40" fmla="*/ 0 w 45"/>
                <a:gd name="T41" fmla="*/ 0 h 43"/>
                <a:gd name="T42" fmla="*/ 0 w 45"/>
                <a:gd name="T43" fmla="*/ 0 h 43"/>
                <a:gd name="T44" fmla="*/ 0 w 45"/>
                <a:gd name="T45" fmla="*/ 0 h 43"/>
                <a:gd name="T46" fmla="*/ 0 w 45"/>
                <a:gd name="T47" fmla="*/ 0 h 43"/>
                <a:gd name="T48" fmla="*/ 0 w 45"/>
                <a:gd name="T49" fmla="*/ 0 h 43"/>
                <a:gd name="T50" fmla="*/ 0 w 45"/>
                <a:gd name="T51" fmla="*/ 0 h 43"/>
                <a:gd name="T52" fmla="*/ 0 w 45"/>
                <a:gd name="T53" fmla="*/ 0 h 43"/>
                <a:gd name="T54" fmla="*/ 0 w 45"/>
                <a:gd name="T55" fmla="*/ 0 h 43"/>
                <a:gd name="T56" fmla="*/ 0 w 45"/>
                <a:gd name="T57" fmla="*/ 0 h 43"/>
                <a:gd name="T58" fmla="*/ 0 w 45"/>
                <a:gd name="T59" fmla="*/ 0 h 43"/>
                <a:gd name="T60" fmla="*/ 0 w 45"/>
                <a:gd name="T61" fmla="*/ 0 h 43"/>
                <a:gd name="T62" fmla="*/ 0 w 45"/>
                <a:gd name="T63" fmla="*/ 0 h 43"/>
                <a:gd name="T64" fmla="*/ 0 w 45"/>
                <a:gd name="T65" fmla="*/ 0 h 43"/>
                <a:gd name="T66" fmla="*/ 0 w 45"/>
                <a:gd name="T67" fmla="*/ 0 h 43"/>
                <a:gd name="T68" fmla="*/ 0 w 45"/>
                <a:gd name="T69" fmla="*/ 0 h 43"/>
                <a:gd name="T70" fmla="*/ 0 w 45"/>
                <a:gd name="T71" fmla="*/ 0 h 43"/>
                <a:gd name="T72" fmla="*/ 0 w 45"/>
                <a:gd name="T73" fmla="*/ 0 h 43"/>
                <a:gd name="T74" fmla="*/ 0 w 45"/>
                <a:gd name="T75" fmla="*/ 0 h 43"/>
                <a:gd name="T76" fmla="*/ 0 w 45"/>
                <a:gd name="T77" fmla="*/ 0 h 43"/>
                <a:gd name="T78" fmla="*/ 0 w 45"/>
                <a:gd name="T79" fmla="*/ 0 h 43"/>
                <a:gd name="T80" fmla="*/ 0 w 45"/>
                <a:gd name="T81" fmla="*/ 0 h 43"/>
                <a:gd name="T82" fmla="*/ 0 w 45"/>
                <a:gd name="T83" fmla="*/ 0 h 43"/>
                <a:gd name="T84" fmla="*/ 0 w 45"/>
                <a:gd name="T85" fmla="*/ 0 h 43"/>
                <a:gd name="T86" fmla="*/ 0 w 45"/>
                <a:gd name="T87" fmla="*/ 0 h 43"/>
                <a:gd name="T88" fmla="*/ 0 w 45"/>
                <a:gd name="T89" fmla="*/ 0 h 43"/>
                <a:gd name="T90" fmla="*/ 0 w 45"/>
                <a:gd name="T91" fmla="*/ 0 h 43"/>
                <a:gd name="T92" fmla="*/ 0 w 45"/>
                <a:gd name="T93" fmla="*/ 0 h 43"/>
                <a:gd name="T94" fmla="*/ 0 w 45"/>
                <a:gd name="T95" fmla="*/ 0 h 43"/>
                <a:gd name="T96" fmla="*/ 0 w 45"/>
                <a:gd name="T97" fmla="*/ 0 h 43"/>
                <a:gd name="T98" fmla="*/ 0 w 45"/>
                <a:gd name="T99" fmla="*/ 0 h 43"/>
                <a:gd name="T100" fmla="*/ 0 w 45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3">
                  <a:moveTo>
                    <a:pt x="34" y="0"/>
                  </a:move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7" name="Freeform 320"/>
            <p:cNvSpPr>
              <a:spLocks/>
            </p:cNvSpPr>
            <p:nvPr/>
          </p:nvSpPr>
          <p:spPr bwMode="auto">
            <a:xfrm>
              <a:off x="5057" y="2493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8" name="Freeform 321"/>
            <p:cNvSpPr>
              <a:spLocks/>
            </p:cNvSpPr>
            <p:nvPr/>
          </p:nvSpPr>
          <p:spPr bwMode="auto">
            <a:xfrm>
              <a:off x="5035" y="2496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2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599" name="Freeform 322"/>
            <p:cNvSpPr>
              <a:spLocks/>
            </p:cNvSpPr>
            <p:nvPr/>
          </p:nvSpPr>
          <p:spPr bwMode="auto">
            <a:xfrm>
              <a:off x="5035" y="2496"/>
              <a:ext cx="19" cy="15"/>
            </a:xfrm>
            <a:custGeom>
              <a:avLst/>
              <a:gdLst>
                <a:gd name="T0" fmla="*/ 0 w 56"/>
                <a:gd name="T1" fmla="*/ 0 h 47"/>
                <a:gd name="T2" fmla="*/ 0 w 56"/>
                <a:gd name="T3" fmla="*/ 0 h 47"/>
                <a:gd name="T4" fmla="*/ 0 w 56"/>
                <a:gd name="T5" fmla="*/ 0 h 47"/>
                <a:gd name="T6" fmla="*/ 0 w 56"/>
                <a:gd name="T7" fmla="*/ 0 h 47"/>
                <a:gd name="T8" fmla="*/ 0 w 56"/>
                <a:gd name="T9" fmla="*/ 0 h 47"/>
                <a:gd name="T10" fmla="*/ 0 w 56"/>
                <a:gd name="T11" fmla="*/ 0 h 47"/>
                <a:gd name="T12" fmla="*/ 0 w 56"/>
                <a:gd name="T13" fmla="*/ 0 h 47"/>
                <a:gd name="T14" fmla="*/ 0 w 56"/>
                <a:gd name="T15" fmla="*/ 0 h 47"/>
                <a:gd name="T16" fmla="*/ 0 w 56"/>
                <a:gd name="T17" fmla="*/ 0 h 47"/>
                <a:gd name="T18" fmla="*/ 0 w 56"/>
                <a:gd name="T19" fmla="*/ 0 h 47"/>
                <a:gd name="T20" fmla="*/ 0 w 56"/>
                <a:gd name="T21" fmla="*/ 0 h 47"/>
                <a:gd name="T22" fmla="*/ 0 w 56"/>
                <a:gd name="T23" fmla="*/ 0 h 47"/>
                <a:gd name="T24" fmla="*/ 0 w 56"/>
                <a:gd name="T25" fmla="*/ 0 h 47"/>
                <a:gd name="T26" fmla="*/ 0 w 56"/>
                <a:gd name="T27" fmla="*/ 0 h 47"/>
                <a:gd name="T28" fmla="*/ 0 w 56"/>
                <a:gd name="T29" fmla="*/ 0 h 47"/>
                <a:gd name="T30" fmla="*/ 0 w 56"/>
                <a:gd name="T31" fmla="*/ 0 h 47"/>
                <a:gd name="T32" fmla="*/ 0 w 56"/>
                <a:gd name="T33" fmla="*/ 0 h 47"/>
                <a:gd name="T34" fmla="*/ 0 w 56"/>
                <a:gd name="T35" fmla="*/ 0 h 47"/>
                <a:gd name="T36" fmla="*/ 0 w 56"/>
                <a:gd name="T37" fmla="*/ 0 h 47"/>
                <a:gd name="T38" fmla="*/ 0 w 56"/>
                <a:gd name="T39" fmla="*/ 0 h 47"/>
                <a:gd name="T40" fmla="*/ 0 w 56"/>
                <a:gd name="T41" fmla="*/ 0 h 47"/>
                <a:gd name="T42" fmla="*/ 0 w 56"/>
                <a:gd name="T43" fmla="*/ 0 h 47"/>
                <a:gd name="T44" fmla="*/ 0 w 56"/>
                <a:gd name="T45" fmla="*/ 0 h 47"/>
                <a:gd name="T46" fmla="*/ 0 w 56"/>
                <a:gd name="T47" fmla="*/ 0 h 47"/>
                <a:gd name="T48" fmla="*/ 0 w 56"/>
                <a:gd name="T49" fmla="*/ 0 h 47"/>
                <a:gd name="T50" fmla="*/ 0 w 56"/>
                <a:gd name="T51" fmla="*/ 0 h 47"/>
                <a:gd name="T52" fmla="*/ 0 w 56"/>
                <a:gd name="T53" fmla="*/ 0 h 47"/>
                <a:gd name="T54" fmla="*/ 0 w 56"/>
                <a:gd name="T55" fmla="*/ 0 h 47"/>
                <a:gd name="T56" fmla="*/ 0 w 56"/>
                <a:gd name="T57" fmla="*/ 0 h 47"/>
                <a:gd name="T58" fmla="*/ 0 w 56"/>
                <a:gd name="T59" fmla="*/ 0 h 47"/>
                <a:gd name="T60" fmla="*/ 0 w 56"/>
                <a:gd name="T61" fmla="*/ 0 h 47"/>
                <a:gd name="T62" fmla="*/ 0 w 56"/>
                <a:gd name="T63" fmla="*/ 0 h 47"/>
                <a:gd name="T64" fmla="*/ 0 w 56"/>
                <a:gd name="T65" fmla="*/ 0 h 47"/>
                <a:gd name="T66" fmla="*/ 0 w 56"/>
                <a:gd name="T67" fmla="*/ 0 h 47"/>
                <a:gd name="T68" fmla="*/ 0 w 56"/>
                <a:gd name="T69" fmla="*/ 0 h 47"/>
                <a:gd name="T70" fmla="*/ 0 w 56"/>
                <a:gd name="T71" fmla="*/ 0 h 47"/>
                <a:gd name="T72" fmla="*/ 0 w 56"/>
                <a:gd name="T73" fmla="*/ 0 h 47"/>
                <a:gd name="T74" fmla="*/ 0 w 56"/>
                <a:gd name="T75" fmla="*/ 0 h 47"/>
                <a:gd name="T76" fmla="*/ 0 w 56"/>
                <a:gd name="T77" fmla="*/ 0 h 47"/>
                <a:gd name="T78" fmla="*/ 0 w 56"/>
                <a:gd name="T79" fmla="*/ 0 h 47"/>
                <a:gd name="T80" fmla="*/ 0 w 56"/>
                <a:gd name="T81" fmla="*/ 0 h 47"/>
                <a:gd name="T82" fmla="*/ 0 w 56"/>
                <a:gd name="T83" fmla="*/ 0 h 47"/>
                <a:gd name="T84" fmla="*/ 0 w 56"/>
                <a:gd name="T85" fmla="*/ 0 h 47"/>
                <a:gd name="T86" fmla="*/ 0 w 56"/>
                <a:gd name="T87" fmla="*/ 0 h 47"/>
                <a:gd name="T88" fmla="*/ 0 w 56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7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0" name="Line 323"/>
            <p:cNvSpPr>
              <a:spLocks noChangeShapeType="1"/>
            </p:cNvSpPr>
            <p:nvPr/>
          </p:nvSpPr>
          <p:spPr bwMode="auto">
            <a:xfrm>
              <a:off x="5091" y="24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1" name="Line 324"/>
            <p:cNvSpPr>
              <a:spLocks noChangeShapeType="1"/>
            </p:cNvSpPr>
            <p:nvPr/>
          </p:nvSpPr>
          <p:spPr bwMode="auto">
            <a:xfrm>
              <a:off x="5013" y="2492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2" name="Line 325"/>
            <p:cNvSpPr>
              <a:spLocks noChangeShapeType="1"/>
            </p:cNvSpPr>
            <p:nvPr/>
          </p:nvSpPr>
          <p:spPr bwMode="auto">
            <a:xfrm flipH="1">
              <a:off x="5010" y="2493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3" name="Line 326"/>
            <p:cNvSpPr>
              <a:spLocks noChangeShapeType="1"/>
            </p:cNvSpPr>
            <p:nvPr/>
          </p:nvSpPr>
          <p:spPr bwMode="auto">
            <a:xfrm>
              <a:off x="5066" y="2493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4" name="Line 327"/>
            <p:cNvSpPr>
              <a:spLocks noChangeShapeType="1"/>
            </p:cNvSpPr>
            <p:nvPr/>
          </p:nvSpPr>
          <p:spPr bwMode="auto">
            <a:xfrm flipH="1">
              <a:off x="5035" y="249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5" name="Freeform 328"/>
            <p:cNvSpPr>
              <a:spLocks/>
            </p:cNvSpPr>
            <p:nvPr/>
          </p:nvSpPr>
          <p:spPr bwMode="auto">
            <a:xfrm>
              <a:off x="4984" y="2492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2" y="41"/>
                  </a:lnTo>
                  <a:lnTo>
                    <a:pt x="40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3"/>
                  </a:lnTo>
                  <a:lnTo>
                    <a:pt x="7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6" name="Freeform 329"/>
            <p:cNvSpPr>
              <a:spLocks/>
            </p:cNvSpPr>
            <p:nvPr/>
          </p:nvSpPr>
          <p:spPr bwMode="auto">
            <a:xfrm>
              <a:off x="4984" y="2491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6" y="0"/>
                  </a:moveTo>
                  <a:lnTo>
                    <a:pt x="47" y="2"/>
                  </a:lnTo>
                  <a:lnTo>
                    <a:pt x="48" y="4"/>
                  </a:lnTo>
                  <a:lnTo>
                    <a:pt x="49" y="6"/>
                  </a:lnTo>
                  <a:lnTo>
                    <a:pt x="51" y="10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5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8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5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5" y="12"/>
                  </a:lnTo>
                  <a:lnTo>
                    <a:pt x="19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7" name="Freeform 330"/>
            <p:cNvSpPr>
              <a:spLocks/>
            </p:cNvSpPr>
            <p:nvPr/>
          </p:nvSpPr>
          <p:spPr bwMode="auto">
            <a:xfrm>
              <a:off x="4965" y="2494"/>
              <a:ext cx="14" cy="14"/>
            </a:xfrm>
            <a:custGeom>
              <a:avLst/>
              <a:gdLst>
                <a:gd name="T0" fmla="*/ 0 w 43"/>
                <a:gd name="T1" fmla="*/ 0 h 43"/>
                <a:gd name="T2" fmla="*/ 0 w 43"/>
                <a:gd name="T3" fmla="*/ 0 h 43"/>
                <a:gd name="T4" fmla="*/ 0 w 43"/>
                <a:gd name="T5" fmla="*/ 0 h 43"/>
                <a:gd name="T6" fmla="*/ 0 w 43"/>
                <a:gd name="T7" fmla="*/ 0 h 43"/>
                <a:gd name="T8" fmla="*/ 0 w 43"/>
                <a:gd name="T9" fmla="*/ 0 h 43"/>
                <a:gd name="T10" fmla="*/ 0 w 43"/>
                <a:gd name="T11" fmla="*/ 0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0 w 43"/>
                <a:gd name="T23" fmla="*/ 0 h 43"/>
                <a:gd name="T24" fmla="*/ 0 w 43"/>
                <a:gd name="T25" fmla="*/ 0 h 43"/>
                <a:gd name="T26" fmla="*/ 0 w 43"/>
                <a:gd name="T27" fmla="*/ 0 h 43"/>
                <a:gd name="T28" fmla="*/ 0 w 43"/>
                <a:gd name="T29" fmla="*/ 0 h 43"/>
                <a:gd name="T30" fmla="*/ 0 w 43"/>
                <a:gd name="T31" fmla="*/ 0 h 43"/>
                <a:gd name="T32" fmla="*/ 0 w 43"/>
                <a:gd name="T33" fmla="*/ 0 h 43"/>
                <a:gd name="T34" fmla="*/ 0 w 43"/>
                <a:gd name="T35" fmla="*/ 0 h 43"/>
                <a:gd name="T36" fmla="*/ 0 w 43"/>
                <a:gd name="T37" fmla="*/ 0 h 43"/>
                <a:gd name="T38" fmla="*/ 0 w 43"/>
                <a:gd name="T39" fmla="*/ 0 h 43"/>
                <a:gd name="T40" fmla="*/ 0 w 43"/>
                <a:gd name="T41" fmla="*/ 0 h 43"/>
                <a:gd name="T42" fmla="*/ 0 w 43"/>
                <a:gd name="T43" fmla="*/ 0 h 43"/>
                <a:gd name="T44" fmla="*/ 0 w 43"/>
                <a:gd name="T45" fmla="*/ 0 h 43"/>
                <a:gd name="T46" fmla="*/ 0 w 43"/>
                <a:gd name="T47" fmla="*/ 0 h 43"/>
                <a:gd name="T48" fmla="*/ 0 w 43"/>
                <a:gd name="T49" fmla="*/ 0 h 43"/>
                <a:gd name="T50" fmla="*/ 0 w 43"/>
                <a:gd name="T51" fmla="*/ 0 h 43"/>
                <a:gd name="T52" fmla="*/ 0 w 43"/>
                <a:gd name="T53" fmla="*/ 0 h 43"/>
                <a:gd name="T54" fmla="*/ 0 w 43"/>
                <a:gd name="T55" fmla="*/ 0 h 43"/>
                <a:gd name="T56" fmla="*/ 0 w 43"/>
                <a:gd name="T57" fmla="*/ 0 h 43"/>
                <a:gd name="T58" fmla="*/ 0 w 43"/>
                <a:gd name="T59" fmla="*/ 0 h 43"/>
                <a:gd name="T60" fmla="*/ 0 w 43"/>
                <a:gd name="T61" fmla="*/ 0 h 43"/>
                <a:gd name="T62" fmla="*/ 0 w 43"/>
                <a:gd name="T63" fmla="*/ 0 h 43"/>
                <a:gd name="T64" fmla="*/ 0 w 43"/>
                <a:gd name="T65" fmla="*/ 0 h 43"/>
                <a:gd name="T66" fmla="*/ 0 w 43"/>
                <a:gd name="T67" fmla="*/ 0 h 43"/>
                <a:gd name="T68" fmla="*/ 0 w 43"/>
                <a:gd name="T69" fmla="*/ 0 h 43"/>
                <a:gd name="T70" fmla="*/ 0 w 43"/>
                <a:gd name="T71" fmla="*/ 0 h 43"/>
                <a:gd name="T72" fmla="*/ 0 w 43"/>
                <a:gd name="T73" fmla="*/ 0 h 43"/>
                <a:gd name="T74" fmla="*/ 0 w 43"/>
                <a:gd name="T75" fmla="*/ 0 h 43"/>
                <a:gd name="T76" fmla="*/ 0 w 43"/>
                <a:gd name="T77" fmla="*/ 0 h 43"/>
                <a:gd name="T78" fmla="*/ 0 w 43"/>
                <a:gd name="T79" fmla="*/ 0 h 43"/>
                <a:gd name="T80" fmla="*/ 0 w 43"/>
                <a:gd name="T81" fmla="*/ 0 h 43"/>
                <a:gd name="T82" fmla="*/ 0 w 43"/>
                <a:gd name="T83" fmla="*/ 0 h 43"/>
                <a:gd name="T84" fmla="*/ 0 w 43"/>
                <a:gd name="T85" fmla="*/ 0 h 43"/>
                <a:gd name="T86" fmla="*/ 0 w 43"/>
                <a:gd name="T87" fmla="*/ 0 h 43"/>
                <a:gd name="T88" fmla="*/ 0 w 43"/>
                <a:gd name="T89" fmla="*/ 0 h 43"/>
                <a:gd name="T90" fmla="*/ 0 w 43"/>
                <a:gd name="T91" fmla="*/ 0 h 43"/>
                <a:gd name="T92" fmla="*/ 0 w 43"/>
                <a:gd name="T93" fmla="*/ 0 h 43"/>
                <a:gd name="T94" fmla="*/ 0 w 43"/>
                <a:gd name="T95" fmla="*/ 0 h 43"/>
                <a:gd name="T96" fmla="*/ 0 w 43"/>
                <a:gd name="T97" fmla="*/ 0 h 43"/>
                <a:gd name="T98" fmla="*/ 0 w 43"/>
                <a:gd name="T99" fmla="*/ 0 h 43"/>
                <a:gd name="T100" fmla="*/ 0 w 43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3">
                  <a:moveTo>
                    <a:pt x="32" y="0"/>
                  </a:move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4" y="37"/>
                  </a:lnTo>
                  <a:lnTo>
                    <a:pt x="31" y="39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8" name="Freeform 331"/>
            <p:cNvSpPr>
              <a:spLocks/>
            </p:cNvSpPr>
            <p:nvPr/>
          </p:nvSpPr>
          <p:spPr bwMode="auto">
            <a:xfrm>
              <a:off x="4965" y="2493"/>
              <a:ext cx="15" cy="15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3" y="30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09" name="Freeform 332"/>
            <p:cNvSpPr>
              <a:spLocks/>
            </p:cNvSpPr>
            <p:nvPr/>
          </p:nvSpPr>
          <p:spPr bwMode="auto">
            <a:xfrm>
              <a:off x="4943" y="2496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7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6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7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0" name="Freeform 333"/>
            <p:cNvSpPr>
              <a:spLocks/>
            </p:cNvSpPr>
            <p:nvPr/>
          </p:nvSpPr>
          <p:spPr bwMode="auto">
            <a:xfrm>
              <a:off x="4943" y="2496"/>
              <a:ext cx="19" cy="15"/>
            </a:xfrm>
            <a:custGeom>
              <a:avLst/>
              <a:gdLst>
                <a:gd name="T0" fmla="*/ 0 w 56"/>
                <a:gd name="T1" fmla="*/ 0 h 47"/>
                <a:gd name="T2" fmla="*/ 0 w 56"/>
                <a:gd name="T3" fmla="*/ 0 h 47"/>
                <a:gd name="T4" fmla="*/ 0 w 56"/>
                <a:gd name="T5" fmla="*/ 0 h 47"/>
                <a:gd name="T6" fmla="*/ 0 w 56"/>
                <a:gd name="T7" fmla="*/ 0 h 47"/>
                <a:gd name="T8" fmla="*/ 0 w 56"/>
                <a:gd name="T9" fmla="*/ 0 h 47"/>
                <a:gd name="T10" fmla="*/ 0 w 56"/>
                <a:gd name="T11" fmla="*/ 0 h 47"/>
                <a:gd name="T12" fmla="*/ 0 w 56"/>
                <a:gd name="T13" fmla="*/ 0 h 47"/>
                <a:gd name="T14" fmla="*/ 0 w 56"/>
                <a:gd name="T15" fmla="*/ 0 h 47"/>
                <a:gd name="T16" fmla="*/ 0 w 56"/>
                <a:gd name="T17" fmla="*/ 0 h 47"/>
                <a:gd name="T18" fmla="*/ 0 w 56"/>
                <a:gd name="T19" fmla="*/ 0 h 47"/>
                <a:gd name="T20" fmla="*/ 0 w 56"/>
                <a:gd name="T21" fmla="*/ 0 h 47"/>
                <a:gd name="T22" fmla="*/ 0 w 56"/>
                <a:gd name="T23" fmla="*/ 0 h 47"/>
                <a:gd name="T24" fmla="*/ 0 w 56"/>
                <a:gd name="T25" fmla="*/ 0 h 47"/>
                <a:gd name="T26" fmla="*/ 0 w 56"/>
                <a:gd name="T27" fmla="*/ 0 h 47"/>
                <a:gd name="T28" fmla="*/ 0 w 56"/>
                <a:gd name="T29" fmla="*/ 0 h 47"/>
                <a:gd name="T30" fmla="*/ 0 w 56"/>
                <a:gd name="T31" fmla="*/ 0 h 47"/>
                <a:gd name="T32" fmla="*/ 0 w 56"/>
                <a:gd name="T33" fmla="*/ 0 h 47"/>
                <a:gd name="T34" fmla="*/ 0 w 56"/>
                <a:gd name="T35" fmla="*/ 0 h 47"/>
                <a:gd name="T36" fmla="*/ 0 w 56"/>
                <a:gd name="T37" fmla="*/ 0 h 47"/>
                <a:gd name="T38" fmla="*/ 0 w 56"/>
                <a:gd name="T39" fmla="*/ 0 h 47"/>
                <a:gd name="T40" fmla="*/ 0 w 56"/>
                <a:gd name="T41" fmla="*/ 0 h 47"/>
                <a:gd name="T42" fmla="*/ 0 w 56"/>
                <a:gd name="T43" fmla="*/ 0 h 47"/>
                <a:gd name="T44" fmla="*/ 0 w 56"/>
                <a:gd name="T45" fmla="*/ 0 h 47"/>
                <a:gd name="T46" fmla="*/ 0 w 56"/>
                <a:gd name="T47" fmla="*/ 0 h 47"/>
                <a:gd name="T48" fmla="*/ 0 w 56"/>
                <a:gd name="T49" fmla="*/ 0 h 47"/>
                <a:gd name="T50" fmla="*/ 0 w 56"/>
                <a:gd name="T51" fmla="*/ 0 h 47"/>
                <a:gd name="T52" fmla="*/ 0 w 56"/>
                <a:gd name="T53" fmla="*/ 0 h 47"/>
                <a:gd name="T54" fmla="*/ 0 w 56"/>
                <a:gd name="T55" fmla="*/ 0 h 47"/>
                <a:gd name="T56" fmla="*/ 0 w 56"/>
                <a:gd name="T57" fmla="*/ 0 h 47"/>
                <a:gd name="T58" fmla="*/ 0 w 56"/>
                <a:gd name="T59" fmla="*/ 0 h 47"/>
                <a:gd name="T60" fmla="*/ 0 w 56"/>
                <a:gd name="T61" fmla="*/ 0 h 47"/>
                <a:gd name="T62" fmla="*/ 0 w 56"/>
                <a:gd name="T63" fmla="*/ 0 h 47"/>
                <a:gd name="T64" fmla="*/ 0 w 56"/>
                <a:gd name="T65" fmla="*/ 0 h 47"/>
                <a:gd name="T66" fmla="*/ 0 w 56"/>
                <a:gd name="T67" fmla="*/ 0 h 47"/>
                <a:gd name="T68" fmla="*/ 0 w 56"/>
                <a:gd name="T69" fmla="*/ 0 h 47"/>
                <a:gd name="T70" fmla="*/ 0 w 56"/>
                <a:gd name="T71" fmla="*/ 0 h 47"/>
                <a:gd name="T72" fmla="*/ 0 w 56"/>
                <a:gd name="T73" fmla="*/ 0 h 47"/>
                <a:gd name="T74" fmla="*/ 0 w 56"/>
                <a:gd name="T75" fmla="*/ 0 h 47"/>
                <a:gd name="T76" fmla="*/ 0 w 56"/>
                <a:gd name="T77" fmla="*/ 0 h 47"/>
                <a:gd name="T78" fmla="*/ 0 w 56"/>
                <a:gd name="T79" fmla="*/ 0 h 47"/>
                <a:gd name="T80" fmla="*/ 0 w 56"/>
                <a:gd name="T81" fmla="*/ 0 h 47"/>
                <a:gd name="T82" fmla="*/ 0 w 56"/>
                <a:gd name="T83" fmla="*/ 0 h 47"/>
                <a:gd name="T84" fmla="*/ 0 w 56"/>
                <a:gd name="T85" fmla="*/ 0 h 47"/>
                <a:gd name="T86" fmla="*/ 0 w 56"/>
                <a:gd name="T87" fmla="*/ 0 h 47"/>
                <a:gd name="T88" fmla="*/ 0 w 56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3" y="38"/>
                  </a:lnTo>
                  <a:lnTo>
                    <a:pt x="54" y="34"/>
                  </a:lnTo>
                  <a:lnTo>
                    <a:pt x="56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1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29" y="5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2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1" name="Line 334"/>
            <p:cNvSpPr>
              <a:spLocks noChangeShapeType="1"/>
            </p:cNvSpPr>
            <p:nvPr/>
          </p:nvSpPr>
          <p:spPr bwMode="auto">
            <a:xfrm>
              <a:off x="4999" y="24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2" name="Line 335"/>
            <p:cNvSpPr>
              <a:spLocks noChangeShapeType="1"/>
            </p:cNvSpPr>
            <p:nvPr/>
          </p:nvSpPr>
          <p:spPr bwMode="auto">
            <a:xfrm>
              <a:off x="4974" y="2493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3" name="Freeform 336"/>
            <p:cNvSpPr>
              <a:spLocks/>
            </p:cNvSpPr>
            <p:nvPr/>
          </p:nvSpPr>
          <p:spPr bwMode="auto">
            <a:xfrm>
              <a:off x="704" y="2489"/>
              <a:ext cx="19" cy="14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w 59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4">
                  <a:moveTo>
                    <a:pt x="47" y="0"/>
                  </a:moveTo>
                  <a:lnTo>
                    <a:pt x="48" y="0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0" y="43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4" name="Freeform 337"/>
            <p:cNvSpPr>
              <a:spLocks/>
            </p:cNvSpPr>
            <p:nvPr/>
          </p:nvSpPr>
          <p:spPr bwMode="auto">
            <a:xfrm>
              <a:off x="704" y="2488"/>
              <a:ext cx="19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w 59"/>
                <a:gd name="T85" fmla="*/ 0 h 45"/>
                <a:gd name="T86" fmla="*/ 0 w 59"/>
                <a:gd name="T87" fmla="*/ 0 h 45"/>
                <a:gd name="T88" fmla="*/ 0 w 59"/>
                <a:gd name="T89" fmla="*/ 0 h 45"/>
                <a:gd name="T90" fmla="*/ 0 w 59"/>
                <a:gd name="T91" fmla="*/ 0 h 45"/>
                <a:gd name="T92" fmla="*/ 0 w 59"/>
                <a:gd name="T93" fmla="*/ 0 h 45"/>
                <a:gd name="T94" fmla="*/ 0 w 59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5">
                  <a:moveTo>
                    <a:pt x="47" y="0"/>
                  </a:move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31" y="43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6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5" name="Freeform 338"/>
            <p:cNvSpPr>
              <a:spLocks/>
            </p:cNvSpPr>
            <p:nvPr/>
          </p:nvSpPr>
          <p:spPr bwMode="auto">
            <a:xfrm>
              <a:off x="5099" y="2493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2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6" name="Freeform 339"/>
            <p:cNvSpPr>
              <a:spLocks/>
            </p:cNvSpPr>
            <p:nvPr/>
          </p:nvSpPr>
          <p:spPr bwMode="auto">
            <a:xfrm>
              <a:off x="5099" y="2493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7" name="Freeform 340"/>
            <p:cNvSpPr>
              <a:spLocks/>
            </p:cNvSpPr>
            <p:nvPr/>
          </p:nvSpPr>
          <p:spPr bwMode="auto">
            <a:xfrm>
              <a:off x="744" y="2482"/>
              <a:ext cx="13" cy="13"/>
            </a:xfrm>
            <a:custGeom>
              <a:avLst/>
              <a:gdLst>
                <a:gd name="T0" fmla="*/ 0 w 40"/>
                <a:gd name="T1" fmla="*/ 0 h 39"/>
                <a:gd name="T2" fmla="*/ 0 w 40"/>
                <a:gd name="T3" fmla="*/ 0 h 39"/>
                <a:gd name="T4" fmla="*/ 0 w 40"/>
                <a:gd name="T5" fmla="*/ 0 h 39"/>
                <a:gd name="T6" fmla="*/ 0 w 40"/>
                <a:gd name="T7" fmla="*/ 0 h 39"/>
                <a:gd name="T8" fmla="*/ 0 w 40"/>
                <a:gd name="T9" fmla="*/ 0 h 39"/>
                <a:gd name="T10" fmla="*/ 0 w 40"/>
                <a:gd name="T11" fmla="*/ 0 h 39"/>
                <a:gd name="T12" fmla="*/ 0 w 40"/>
                <a:gd name="T13" fmla="*/ 0 h 39"/>
                <a:gd name="T14" fmla="*/ 0 w 40"/>
                <a:gd name="T15" fmla="*/ 0 h 39"/>
                <a:gd name="T16" fmla="*/ 0 w 40"/>
                <a:gd name="T17" fmla="*/ 0 h 39"/>
                <a:gd name="T18" fmla="*/ 0 w 40"/>
                <a:gd name="T19" fmla="*/ 0 h 39"/>
                <a:gd name="T20" fmla="*/ 0 w 40"/>
                <a:gd name="T21" fmla="*/ 0 h 39"/>
                <a:gd name="T22" fmla="*/ 0 w 40"/>
                <a:gd name="T23" fmla="*/ 0 h 39"/>
                <a:gd name="T24" fmla="*/ 0 w 40"/>
                <a:gd name="T25" fmla="*/ 0 h 39"/>
                <a:gd name="T26" fmla="*/ 0 w 40"/>
                <a:gd name="T27" fmla="*/ 0 h 39"/>
                <a:gd name="T28" fmla="*/ 0 w 40"/>
                <a:gd name="T29" fmla="*/ 0 h 39"/>
                <a:gd name="T30" fmla="*/ 0 w 40"/>
                <a:gd name="T31" fmla="*/ 0 h 39"/>
                <a:gd name="T32" fmla="*/ 0 w 40"/>
                <a:gd name="T33" fmla="*/ 0 h 39"/>
                <a:gd name="T34" fmla="*/ 0 w 40"/>
                <a:gd name="T35" fmla="*/ 0 h 39"/>
                <a:gd name="T36" fmla="*/ 0 w 40"/>
                <a:gd name="T37" fmla="*/ 0 h 39"/>
                <a:gd name="T38" fmla="*/ 0 w 40"/>
                <a:gd name="T39" fmla="*/ 0 h 39"/>
                <a:gd name="T40" fmla="*/ 0 w 40"/>
                <a:gd name="T41" fmla="*/ 0 h 39"/>
                <a:gd name="T42" fmla="*/ 0 w 40"/>
                <a:gd name="T43" fmla="*/ 0 h 39"/>
                <a:gd name="T44" fmla="*/ 0 w 40"/>
                <a:gd name="T45" fmla="*/ 0 h 39"/>
                <a:gd name="T46" fmla="*/ 0 w 40"/>
                <a:gd name="T47" fmla="*/ 0 h 39"/>
                <a:gd name="T48" fmla="*/ 0 w 40"/>
                <a:gd name="T49" fmla="*/ 0 h 39"/>
                <a:gd name="T50" fmla="*/ 0 w 40"/>
                <a:gd name="T51" fmla="*/ 0 h 39"/>
                <a:gd name="T52" fmla="*/ 0 w 40"/>
                <a:gd name="T53" fmla="*/ 0 h 39"/>
                <a:gd name="T54" fmla="*/ 0 w 40"/>
                <a:gd name="T55" fmla="*/ 0 h 39"/>
                <a:gd name="T56" fmla="*/ 0 w 40"/>
                <a:gd name="T57" fmla="*/ 0 h 39"/>
                <a:gd name="T58" fmla="*/ 0 w 40"/>
                <a:gd name="T59" fmla="*/ 0 h 39"/>
                <a:gd name="T60" fmla="*/ 0 w 40"/>
                <a:gd name="T61" fmla="*/ 0 h 39"/>
                <a:gd name="T62" fmla="*/ 0 w 40"/>
                <a:gd name="T63" fmla="*/ 0 h 39"/>
                <a:gd name="T64" fmla="*/ 0 w 40"/>
                <a:gd name="T65" fmla="*/ 0 h 39"/>
                <a:gd name="T66" fmla="*/ 0 w 40"/>
                <a:gd name="T67" fmla="*/ 0 h 39"/>
                <a:gd name="T68" fmla="*/ 0 w 40"/>
                <a:gd name="T69" fmla="*/ 0 h 39"/>
                <a:gd name="T70" fmla="*/ 0 w 40"/>
                <a:gd name="T71" fmla="*/ 0 h 39"/>
                <a:gd name="T72" fmla="*/ 0 w 40"/>
                <a:gd name="T73" fmla="*/ 0 h 39"/>
                <a:gd name="T74" fmla="*/ 0 w 40"/>
                <a:gd name="T75" fmla="*/ 0 h 39"/>
                <a:gd name="T76" fmla="*/ 0 w 40"/>
                <a:gd name="T77" fmla="*/ 0 h 39"/>
                <a:gd name="T78" fmla="*/ 0 w 40"/>
                <a:gd name="T79" fmla="*/ 0 h 39"/>
                <a:gd name="T80" fmla="*/ 0 w 40"/>
                <a:gd name="T81" fmla="*/ 0 h 39"/>
                <a:gd name="T82" fmla="*/ 0 w 40"/>
                <a:gd name="T83" fmla="*/ 0 h 39"/>
                <a:gd name="T84" fmla="*/ 0 w 40"/>
                <a:gd name="T85" fmla="*/ 0 h 39"/>
                <a:gd name="T86" fmla="*/ 0 w 40"/>
                <a:gd name="T87" fmla="*/ 0 h 39"/>
                <a:gd name="T88" fmla="*/ 0 w 40"/>
                <a:gd name="T89" fmla="*/ 0 h 39"/>
                <a:gd name="T90" fmla="*/ 0 w 40"/>
                <a:gd name="T91" fmla="*/ 0 h 39"/>
                <a:gd name="T92" fmla="*/ 0 w 40"/>
                <a:gd name="T93" fmla="*/ 0 h 39"/>
                <a:gd name="T94" fmla="*/ 0 w 40"/>
                <a:gd name="T95" fmla="*/ 0 h 39"/>
                <a:gd name="T96" fmla="*/ 0 w 40"/>
                <a:gd name="T97" fmla="*/ 0 h 39"/>
                <a:gd name="T98" fmla="*/ 0 w 40"/>
                <a:gd name="T99" fmla="*/ 0 h 39"/>
                <a:gd name="T100" fmla="*/ 0 w 40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0" h="39">
                  <a:moveTo>
                    <a:pt x="30" y="0"/>
                  </a:move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38" y="7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0" y="15"/>
                  </a:lnTo>
                  <a:lnTo>
                    <a:pt x="40" y="17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39" y="25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5" y="31"/>
                  </a:lnTo>
                  <a:lnTo>
                    <a:pt x="34" y="32"/>
                  </a:lnTo>
                  <a:lnTo>
                    <a:pt x="33" y="32"/>
                  </a:lnTo>
                  <a:lnTo>
                    <a:pt x="31" y="33"/>
                  </a:lnTo>
                  <a:lnTo>
                    <a:pt x="28" y="35"/>
                  </a:lnTo>
                  <a:lnTo>
                    <a:pt x="25" y="36"/>
                  </a:lnTo>
                  <a:lnTo>
                    <a:pt x="20" y="38"/>
                  </a:lnTo>
                  <a:lnTo>
                    <a:pt x="17" y="39"/>
                  </a:lnTo>
                  <a:lnTo>
                    <a:pt x="14" y="39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6" y="36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7" y="8"/>
                  </a:lnTo>
                  <a:lnTo>
                    <a:pt x="9" y="7"/>
                  </a:lnTo>
                  <a:lnTo>
                    <a:pt x="12" y="4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5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8" name="Freeform 341"/>
            <p:cNvSpPr>
              <a:spLocks/>
            </p:cNvSpPr>
            <p:nvPr/>
          </p:nvSpPr>
          <p:spPr bwMode="auto">
            <a:xfrm>
              <a:off x="744" y="2481"/>
              <a:ext cx="13" cy="14"/>
            </a:xfrm>
            <a:custGeom>
              <a:avLst/>
              <a:gdLst>
                <a:gd name="T0" fmla="*/ 0 w 41"/>
                <a:gd name="T1" fmla="*/ 0 h 41"/>
                <a:gd name="T2" fmla="*/ 0 w 41"/>
                <a:gd name="T3" fmla="*/ 0 h 41"/>
                <a:gd name="T4" fmla="*/ 0 w 41"/>
                <a:gd name="T5" fmla="*/ 0 h 41"/>
                <a:gd name="T6" fmla="*/ 0 w 41"/>
                <a:gd name="T7" fmla="*/ 0 h 41"/>
                <a:gd name="T8" fmla="*/ 0 w 41"/>
                <a:gd name="T9" fmla="*/ 0 h 41"/>
                <a:gd name="T10" fmla="*/ 0 w 41"/>
                <a:gd name="T11" fmla="*/ 0 h 41"/>
                <a:gd name="T12" fmla="*/ 0 w 41"/>
                <a:gd name="T13" fmla="*/ 0 h 41"/>
                <a:gd name="T14" fmla="*/ 0 w 41"/>
                <a:gd name="T15" fmla="*/ 0 h 41"/>
                <a:gd name="T16" fmla="*/ 0 w 41"/>
                <a:gd name="T17" fmla="*/ 0 h 41"/>
                <a:gd name="T18" fmla="*/ 0 w 41"/>
                <a:gd name="T19" fmla="*/ 0 h 41"/>
                <a:gd name="T20" fmla="*/ 0 w 41"/>
                <a:gd name="T21" fmla="*/ 0 h 41"/>
                <a:gd name="T22" fmla="*/ 0 w 41"/>
                <a:gd name="T23" fmla="*/ 0 h 41"/>
                <a:gd name="T24" fmla="*/ 0 w 41"/>
                <a:gd name="T25" fmla="*/ 0 h 41"/>
                <a:gd name="T26" fmla="*/ 0 w 41"/>
                <a:gd name="T27" fmla="*/ 0 h 41"/>
                <a:gd name="T28" fmla="*/ 0 w 41"/>
                <a:gd name="T29" fmla="*/ 0 h 41"/>
                <a:gd name="T30" fmla="*/ 0 w 41"/>
                <a:gd name="T31" fmla="*/ 0 h 41"/>
                <a:gd name="T32" fmla="*/ 0 w 41"/>
                <a:gd name="T33" fmla="*/ 0 h 41"/>
                <a:gd name="T34" fmla="*/ 0 w 41"/>
                <a:gd name="T35" fmla="*/ 0 h 41"/>
                <a:gd name="T36" fmla="*/ 0 w 41"/>
                <a:gd name="T37" fmla="*/ 0 h 41"/>
                <a:gd name="T38" fmla="*/ 0 w 41"/>
                <a:gd name="T39" fmla="*/ 0 h 41"/>
                <a:gd name="T40" fmla="*/ 0 w 41"/>
                <a:gd name="T41" fmla="*/ 0 h 41"/>
                <a:gd name="T42" fmla="*/ 0 w 41"/>
                <a:gd name="T43" fmla="*/ 0 h 41"/>
                <a:gd name="T44" fmla="*/ 0 w 41"/>
                <a:gd name="T45" fmla="*/ 0 h 41"/>
                <a:gd name="T46" fmla="*/ 0 w 41"/>
                <a:gd name="T47" fmla="*/ 0 h 41"/>
                <a:gd name="T48" fmla="*/ 0 w 41"/>
                <a:gd name="T49" fmla="*/ 0 h 41"/>
                <a:gd name="T50" fmla="*/ 0 w 41"/>
                <a:gd name="T51" fmla="*/ 0 h 41"/>
                <a:gd name="T52" fmla="*/ 0 w 41"/>
                <a:gd name="T53" fmla="*/ 0 h 41"/>
                <a:gd name="T54" fmla="*/ 0 w 41"/>
                <a:gd name="T55" fmla="*/ 0 h 41"/>
                <a:gd name="T56" fmla="*/ 0 w 41"/>
                <a:gd name="T57" fmla="*/ 0 h 41"/>
                <a:gd name="T58" fmla="*/ 0 w 41"/>
                <a:gd name="T59" fmla="*/ 0 h 41"/>
                <a:gd name="T60" fmla="*/ 0 w 41"/>
                <a:gd name="T61" fmla="*/ 0 h 41"/>
                <a:gd name="T62" fmla="*/ 0 w 41"/>
                <a:gd name="T63" fmla="*/ 0 h 41"/>
                <a:gd name="T64" fmla="*/ 0 w 41"/>
                <a:gd name="T65" fmla="*/ 0 h 41"/>
                <a:gd name="T66" fmla="*/ 0 w 41"/>
                <a:gd name="T67" fmla="*/ 0 h 41"/>
                <a:gd name="T68" fmla="*/ 0 w 41"/>
                <a:gd name="T69" fmla="*/ 0 h 41"/>
                <a:gd name="T70" fmla="*/ 0 w 41"/>
                <a:gd name="T71" fmla="*/ 0 h 41"/>
                <a:gd name="T72" fmla="*/ 0 w 41"/>
                <a:gd name="T73" fmla="*/ 0 h 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1" h="41">
                  <a:moveTo>
                    <a:pt x="25" y="0"/>
                  </a:moveTo>
                  <a:lnTo>
                    <a:pt x="26" y="0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5"/>
                  </a:lnTo>
                  <a:lnTo>
                    <a:pt x="35" y="6"/>
                  </a:lnTo>
                  <a:lnTo>
                    <a:pt x="38" y="9"/>
                  </a:lnTo>
                  <a:lnTo>
                    <a:pt x="39" y="11"/>
                  </a:lnTo>
                  <a:lnTo>
                    <a:pt x="40" y="14"/>
                  </a:lnTo>
                  <a:lnTo>
                    <a:pt x="40" y="19"/>
                  </a:lnTo>
                  <a:lnTo>
                    <a:pt x="40" y="22"/>
                  </a:lnTo>
                  <a:lnTo>
                    <a:pt x="39" y="26"/>
                  </a:lnTo>
                  <a:lnTo>
                    <a:pt x="38" y="29"/>
                  </a:lnTo>
                  <a:lnTo>
                    <a:pt x="35" y="33"/>
                  </a:lnTo>
                  <a:lnTo>
                    <a:pt x="32" y="35"/>
                  </a:lnTo>
                  <a:lnTo>
                    <a:pt x="28" y="36"/>
                  </a:lnTo>
                  <a:lnTo>
                    <a:pt x="25" y="38"/>
                  </a:lnTo>
                  <a:lnTo>
                    <a:pt x="20" y="40"/>
                  </a:lnTo>
                  <a:lnTo>
                    <a:pt x="17" y="40"/>
                  </a:lnTo>
                  <a:lnTo>
                    <a:pt x="14" y="41"/>
                  </a:lnTo>
                  <a:lnTo>
                    <a:pt x="10" y="41"/>
                  </a:lnTo>
                  <a:lnTo>
                    <a:pt x="7" y="40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9" y="9"/>
                  </a:lnTo>
                  <a:lnTo>
                    <a:pt x="12" y="6"/>
                  </a:lnTo>
                  <a:lnTo>
                    <a:pt x="18" y="5"/>
                  </a:lnTo>
                  <a:lnTo>
                    <a:pt x="23" y="4"/>
                  </a:lnTo>
                  <a:lnTo>
                    <a:pt x="32" y="2"/>
                  </a:lnTo>
                  <a:lnTo>
                    <a:pt x="41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19" name="Freeform 342"/>
            <p:cNvSpPr>
              <a:spLocks/>
            </p:cNvSpPr>
            <p:nvPr/>
          </p:nvSpPr>
          <p:spPr bwMode="auto">
            <a:xfrm>
              <a:off x="5129" y="2497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0" name="Freeform 343"/>
            <p:cNvSpPr>
              <a:spLocks/>
            </p:cNvSpPr>
            <p:nvPr/>
          </p:nvSpPr>
          <p:spPr bwMode="auto">
            <a:xfrm>
              <a:off x="5129" y="2496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51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1" name="Line 344"/>
            <p:cNvSpPr>
              <a:spLocks noChangeShapeType="1"/>
            </p:cNvSpPr>
            <p:nvPr/>
          </p:nvSpPr>
          <p:spPr bwMode="auto">
            <a:xfrm>
              <a:off x="719" y="248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2" name="Line 345"/>
            <p:cNvSpPr>
              <a:spLocks noChangeShapeType="1"/>
            </p:cNvSpPr>
            <p:nvPr/>
          </p:nvSpPr>
          <p:spPr bwMode="auto">
            <a:xfrm>
              <a:off x="5106" y="2493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3" name="Line 346"/>
            <p:cNvSpPr>
              <a:spLocks noChangeShapeType="1"/>
            </p:cNvSpPr>
            <p:nvPr/>
          </p:nvSpPr>
          <p:spPr bwMode="auto">
            <a:xfrm flipH="1">
              <a:off x="5103" y="2493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4" name="Line 347"/>
            <p:cNvSpPr>
              <a:spLocks noChangeShapeType="1"/>
            </p:cNvSpPr>
            <p:nvPr/>
          </p:nvSpPr>
          <p:spPr bwMode="auto">
            <a:xfrm>
              <a:off x="694" y="249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5" name="Line 348"/>
            <p:cNvSpPr>
              <a:spLocks noChangeShapeType="1"/>
            </p:cNvSpPr>
            <p:nvPr/>
          </p:nvSpPr>
          <p:spPr bwMode="auto">
            <a:xfrm flipH="1">
              <a:off x="5129" y="249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6" name="Freeform 349"/>
            <p:cNvSpPr>
              <a:spLocks/>
            </p:cNvSpPr>
            <p:nvPr/>
          </p:nvSpPr>
          <p:spPr bwMode="auto">
            <a:xfrm>
              <a:off x="1143" y="2523"/>
              <a:ext cx="20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5">
                  <a:moveTo>
                    <a:pt x="47" y="0"/>
                  </a:moveTo>
                  <a:lnTo>
                    <a:pt x="48" y="1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3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4" y="41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3" y="13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29" y="5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7" name="Freeform 350"/>
            <p:cNvSpPr>
              <a:spLocks/>
            </p:cNvSpPr>
            <p:nvPr/>
          </p:nvSpPr>
          <p:spPr bwMode="auto">
            <a:xfrm>
              <a:off x="1143" y="2523"/>
              <a:ext cx="20" cy="15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w 59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2" y="41"/>
                  </a:lnTo>
                  <a:lnTo>
                    <a:pt x="49" y="42"/>
                  </a:lnTo>
                  <a:lnTo>
                    <a:pt x="45" y="42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8" name="Line 351"/>
            <p:cNvSpPr>
              <a:spLocks noChangeShapeType="1"/>
            </p:cNvSpPr>
            <p:nvPr/>
          </p:nvSpPr>
          <p:spPr bwMode="auto">
            <a:xfrm>
              <a:off x="1159" y="252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29" name="Freeform 352"/>
            <p:cNvSpPr>
              <a:spLocks/>
            </p:cNvSpPr>
            <p:nvPr/>
          </p:nvSpPr>
          <p:spPr bwMode="auto">
            <a:xfrm>
              <a:off x="937" y="2511"/>
              <a:ext cx="20" cy="14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3">
                  <a:moveTo>
                    <a:pt x="47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3"/>
                  </a:lnTo>
                  <a:lnTo>
                    <a:pt x="13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0" name="Freeform 353"/>
            <p:cNvSpPr>
              <a:spLocks/>
            </p:cNvSpPr>
            <p:nvPr/>
          </p:nvSpPr>
          <p:spPr bwMode="auto">
            <a:xfrm>
              <a:off x="937" y="2511"/>
              <a:ext cx="20" cy="14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w 60"/>
                <a:gd name="T97" fmla="*/ 0 h 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4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0" y="43"/>
                  </a:lnTo>
                  <a:lnTo>
                    <a:pt x="24" y="43"/>
                  </a:lnTo>
                  <a:lnTo>
                    <a:pt x="19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1" name="Freeform 354"/>
            <p:cNvSpPr>
              <a:spLocks/>
            </p:cNvSpPr>
            <p:nvPr/>
          </p:nvSpPr>
          <p:spPr bwMode="auto">
            <a:xfrm>
              <a:off x="867" y="2511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0" y="2"/>
                  </a:lnTo>
                  <a:lnTo>
                    <a:pt x="9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7" y="23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6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2" name="Freeform 355"/>
            <p:cNvSpPr>
              <a:spLocks/>
            </p:cNvSpPr>
            <p:nvPr/>
          </p:nvSpPr>
          <p:spPr bwMode="auto">
            <a:xfrm>
              <a:off x="867" y="2511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w 78"/>
                <a:gd name="T125" fmla="*/ 0 h 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5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6"/>
                  </a:lnTo>
                  <a:lnTo>
                    <a:pt x="75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2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3" name="Freeform 356"/>
            <p:cNvSpPr>
              <a:spLocks/>
            </p:cNvSpPr>
            <p:nvPr/>
          </p:nvSpPr>
          <p:spPr bwMode="auto">
            <a:xfrm>
              <a:off x="918" y="2513"/>
              <a:ext cx="15" cy="14"/>
            </a:xfrm>
            <a:custGeom>
              <a:avLst/>
              <a:gdLst>
                <a:gd name="T0" fmla="*/ 0 w 45"/>
                <a:gd name="T1" fmla="*/ 0 h 42"/>
                <a:gd name="T2" fmla="*/ 0 w 45"/>
                <a:gd name="T3" fmla="*/ 0 h 42"/>
                <a:gd name="T4" fmla="*/ 0 w 45"/>
                <a:gd name="T5" fmla="*/ 0 h 42"/>
                <a:gd name="T6" fmla="*/ 0 w 45"/>
                <a:gd name="T7" fmla="*/ 0 h 42"/>
                <a:gd name="T8" fmla="*/ 0 w 45"/>
                <a:gd name="T9" fmla="*/ 0 h 42"/>
                <a:gd name="T10" fmla="*/ 0 w 45"/>
                <a:gd name="T11" fmla="*/ 0 h 42"/>
                <a:gd name="T12" fmla="*/ 0 w 45"/>
                <a:gd name="T13" fmla="*/ 0 h 42"/>
                <a:gd name="T14" fmla="*/ 0 w 45"/>
                <a:gd name="T15" fmla="*/ 0 h 42"/>
                <a:gd name="T16" fmla="*/ 0 w 45"/>
                <a:gd name="T17" fmla="*/ 0 h 42"/>
                <a:gd name="T18" fmla="*/ 0 w 45"/>
                <a:gd name="T19" fmla="*/ 0 h 42"/>
                <a:gd name="T20" fmla="*/ 0 w 45"/>
                <a:gd name="T21" fmla="*/ 0 h 42"/>
                <a:gd name="T22" fmla="*/ 0 w 45"/>
                <a:gd name="T23" fmla="*/ 0 h 42"/>
                <a:gd name="T24" fmla="*/ 0 w 45"/>
                <a:gd name="T25" fmla="*/ 0 h 42"/>
                <a:gd name="T26" fmla="*/ 0 w 45"/>
                <a:gd name="T27" fmla="*/ 0 h 42"/>
                <a:gd name="T28" fmla="*/ 0 w 45"/>
                <a:gd name="T29" fmla="*/ 0 h 42"/>
                <a:gd name="T30" fmla="*/ 0 w 45"/>
                <a:gd name="T31" fmla="*/ 0 h 42"/>
                <a:gd name="T32" fmla="*/ 0 w 45"/>
                <a:gd name="T33" fmla="*/ 0 h 42"/>
                <a:gd name="T34" fmla="*/ 0 w 45"/>
                <a:gd name="T35" fmla="*/ 0 h 42"/>
                <a:gd name="T36" fmla="*/ 0 w 45"/>
                <a:gd name="T37" fmla="*/ 0 h 42"/>
                <a:gd name="T38" fmla="*/ 0 w 45"/>
                <a:gd name="T39" fmla="*/ 0 h 42"/>
                <a:gd name="T40" fmla="*/ 0 w 45"/>
                <a:gd name="T41" fmla="*/ 0 h 42"/>
                <a:gd name="T42" fmla="*/ 0 w 45"/>
                <a:gd name="T43" fmla="*/ 0 h 42"/>
                <a:gd name="T44" fmla="*/ 0 w 45"/>
                <a:gd name="T45" fmla="*/ 0 h 42"/>
                <a:gd name="T46" fmla="*/ 0 w 45"/>
                <a:gd name="T47" fmla="*/ 0 h 42"/>
                <a:gd name="T48" fmla="*/ 0 w 45"/>
                <a:gd name="T49" fmla="*/ 0 h 42"/>
                <a:gd name="T50" fmla="*/ 0 w 45"/>
                <a:gd name="T51" fmla="*/ 0 h 42"/>
                <a:gd name="T52" fmla="*/ 0 w 45"/>
                <a:gd name="T53" fmla="*/ 0 h 42"/>
                <a:gd name="T54" fmla="*/ 0 w 45"/>
                <a:gd name="T55" fmla="*/ 0 h 42"/>
                <a:gd name="T56" fmla="*/ 0 w 45"/>
                <a:gd name="T57" fmla="*/ 0 h 42"/>
                <a:gd name="T58" fmla="*/ 0 w 45"/>
                <a:gd name="T59" fmla="*/ 0 h 42"/>
                <a:gd name="T60" fmla="*/ 0 w 45"/>
                <a:gd name="T61" fmla="*/ 0 h 42"/>
                <a:gd name="T62" fmla="*/ 0 w 45"/>
                <a:gd name="T63" fmla="*/ 0 h 42"/>
                <a:gd name="T64" fmla="*/ 0 w 45"/>
                <a:gd name="T65" fmla="*/ 0 h 42"/>
                <a:gd name="T66" fmla="*/ 0 w 45"/>
                <a:gd name="T67" fmla="*/ 0 h 42"/>
                <a:gd name="T68" fmla="*/ 0 w 45"/>
                <a:gd name="T69" fmla="*/ 0 h 42"/>
                <a:gd name="T70" fmla="*/ 0 w 45"/>
                <a:gd name="T71" fmla="*/ 0 h 42"/>
                <a:gd name="T72" fmla="*/ 0 w 45"/>
                <a:gd name="T73" fmla="*/ 0 h 42"/>
                <a:gd name="T74" fmla="*/ 0 w 45"/>
                <a:gd name="T75" fmla="*/ 0 h 42"/>
                <a:gd name="T76" fmla="*/ 0 w 45"/>
                <a:gd name="T77" fmla="*/ 0 h 42"/>
                <a:gd name="T78" fmla="*/ 0 w 45"/>
                <a:gd name="T79" fmla="*/ 0 h 42"/>
                <a:gd name="T80" fmla="*/ 0 w 45"/>
                <a:gd name="T81" fmla="*/ 0 h 42"/>
                <a:gd name="T82" fmla="*/ 0 w 45"/>
                <a:gd name="T83" fmla="*/ 0 h 42"/>
                <a:gd name="T84" fmla="*/ 0 w 45"/>
                <a:gd name="T85" fmla="*/ 0 h 42"/>
                <a:gd name="T86" fmla="*/ 0 w 45"/>
                <a:gd name="T87" fmla="*/ 0 h 42"/>
                <a:gd name="T88" fmla="*/ 0 w 45"/>
                <a:gd name="T89" fmla="*/ 0 h 42"/>
                <a:gd name="T90" fmla="*/ 0 w 45"/>
                <a:gd name="T91" fmla="*/ 0 h 42"/>
                <a:gd name="T92" fmla="*/ 0 w 45"/>
                <a:gd name="T93" fmla="*/ 0 h 42"/>
                <a:gd name="T94" fmla="*/ 0 w 45"/>
                <a:gd name="T95" fmla="*/ 0 h 42"/>
                <a:gd name="T96" fmla="*/ 0 w 45"/>
                <a:gd name="T97" fmla="*/ 0 h 42"/>
                <a:gd name="T98" fmla="*/ 0 w 45"/>
                <a:gd name="T99" fmla="*/ 0 h 42"/>
                <a:gd name="T100" fmla="*/ 0 w 45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2">
                  <a:moveTo>
                    <a:pt x="33" y="0"/>
                  </a:moveTo>
                  <a:lnTo>
                    <a:pt x="33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3" y="9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1" y="37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4" name="Freeform 357"/>
            <p:cNvSpPr>
              <a:spLocks/>
            </p:cNvSpPr>
            <p:nvPr/>
          </p:nvSpPr>
          <p:spPr bwMode="auto">
            <a:xfrm>
              <a:off x="918" y="2512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5"/>
                  </a:lnTo>
                  <a:lnTo>
                    <a:pt x="44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4"/>
                  </a:lnTo>
                  <a:lnTo>
                    <a:pt x="23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0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6" y="4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5" name="Freeform 358"/>
            <p:cNvSpPr>
              <a:spLocks/>
            </p:cNvSpPr>
            <p:nvPr/>
          </p:nvSpPr>
          <p:spPr bwMode="auto">
            <a:xfrm>
              <a:off x="896" y="2515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6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2" y="10"/>
                  </a:lnTo>
                  <a:lnTo>
                    <a:pt x="37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6" name="Freeform 359"/>
            <p:cNvSpPr>
              <a:spLocks/>
            </p:cNvSpPr>
            <p:nvPr/>
          </p:nvSpPr>
          <p:spPr bwMode="auto">
            <a:xfrm>
              <a:off x="896" y="2514"/>
              <a:ext cx="19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3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2" y="31"/>
                  </a:lnTo>
                  <a:lnTo>
                    <a:pt x="3" y="33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9" y="18"/>
                  </a:lnTo>
                  <a:lnTo>
                    <a:pt x="46" y="16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4" y="7"/>
                  </a:lnTo>
                  <a:lnTo>
                    <a:pt x="30" y="6"/>
                  </a:lnTo>
                  <a:lnTo>
                    <a:pt x="26" y="5"/>
                  </a:lnTo>
                  <a:lnTo>
                    <a:pt x="22" y="5"/>
                  </a:lnTo>
                  <a:lnTo>
                    <a:pt x="18" y="3"/>
                  </a:lnTo>
                  <a:lnTo>
                    <a:pt x="13" y="3"/>
                  </a:lnTo>
                  <a:lnTo>
                    <a:pt x="7" y="3"/>
                  </a:lnTo>
                  <a:lnTo>
                    <a:pt x="3" y="3"/>
                  </a:lnTo>
                  <a:lnTo>
                    <a:pt x="1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7" name="Line 360"/>
            <p:cNvSpPr>
              <a:spLocks noChangeShapeType="1"/>
            </p:cNvSpPr>
            <p:nvPr/>
          </p:nvSpPr>
          <p:spPr bwMode="auto">
            <a:xfrm>
              <a:off x="952" y="251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8" name="Line 361"/>
            <p:cNvSpPr>
              <a:spLocks noChangeShapeType="1"/>
            </p:cNvSpPr>
            <p:nvPr/>
          </p:nvSpPr>
          <p:spPr bwMode="auto">
            <a:xfrm>
              <a:off x="874" y="2511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39" name="Line 362"/>
            <p:cNvSpPr>
              <a:spLocks noChangeShapeType="1"/>
            </p:cNvSpPr>
            <p:nvPr/>
          </p:nvSpPr>
          <p:spPr bwMode="auto">
            <a:xfrm flipH="1">
              <a:off x="870" y="2512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0" name="Line 363"/>
            <p:cNvSpPr>
              <a:spLocks noChangeShapeType="1"/>
            </p:cNvSpPr>
            <p:nvPr/>
          </p:nvSpPr>
          <p:spPr bwMode="auto">
            <a:xfrm>
              <a:off x="927" y="2512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1" name="Line 364"/>
            <p:cNvSpPr>
              <a:spLocks noChangeShapeType="1"/>
            </p:cNvSpPr>
            <p:nvPr/>
          </p:nvSpPr>
          <p:spPr bwMode="auto">
            <a:xfrm flipH="1">
              <a:off x="896" y="251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2" name="Freeform 365"/>
            <p:cNvSpPr>
              <a:spLocks/>
            </p:cNvSpPr>
            <p:nvPr/>
          </p:nvSpPr>
          <p:spPr bwMode="auto">
            <a:xfrm>
              <a:off x="916" y="2527"/>
              <a:ext cx="20" cy="14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7" y="1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59" y="33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0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3" name="Freeform 366"/>
            <p:cNvSpPr>
              <a:spLocks/>
            </p:cNvSpPr>
            <p:nvPr/>
          </p:nvSpPr>
          <p:spPr bwMode="auto">
            <a:xfrm>
              <a:off x="916" y="2527"/>
              <a:ext cx="20" cy="14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1"/>
                  </a:lnTo>
                  <a:lnTo>
                    <a:pt x="50" y="3"/>
                  </a:lnTo>
                  <a:lnTo>
                    <a:pt x="51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9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7" y="6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4" name="Freeform 367"/>
            <p:cNvSpPr>
              <a:spLocks/>
            </p:cNvSpPr>
            <p:nvPr/>
          </p:nvSpPr>
          <p:spPr bwMode="auto">
            <a:xfrm>
              <a:off x="897" y="2529"/>
              <a:ext cx="15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w 44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2">
                  <a:moveTo>
                    <a:pt x="32" y="0"/>
                  </a:moveTo>
                  <a:lnTo>
                    <a:pt x="34" y="0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1" y="37"/>
                  </a:lnTo>
                  <a:lnTo>
                    <a:pt x="27" y="38"/>
                  </a:lnTo>
                  <a:lnTo>
                    <a:pt x="23" y="41"/>
                  </a:lnTo>
                  <a:lnTo>
                    <a:pt x="19" y="41"/>
                  </a:lnTo>
                  <a:lnTo>
                    <a:pt x="14" y="42"/>
                  </a:lnTo>
                  <a:lnTo>
                    <a:pt x="11" y="41"/>
                  </a:lnTo>
                  <a:lnTo>
                    <a:pt x="8" y="41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6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5" name="Freeform 368"/>
            <p:cNvSpPr>
              <a:spLocks/>
            </p:cNvSpPr>
            <p:nvPr/>
          </p:nvSpPr>
          <p:spPr bwMode="auto">
            <a:xfrm>
              <a:off x="897" y="2528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0"/>
                  </a:lnTo>
                  <a:lnTo>
                    <a:pt x="29" y="1"/>
                  </a:lnTo>
                  <a:lnTo>
                    <a:pt x="31" y="4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2" y="33"/>
                  </a:lnTo>
                  <a:lnTo>
                    <a:pt x="38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4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6" name="Freeform 369"/>
            <p:cNvSpPr>
              <a:spLocks/>
            </p:cNvSpPr>
            <p:nvPr/>
          </p:nvSpPr>
          <p:spPr bwMode="auto">
            <a:xfrm>
              <a:off x="875" y="2531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6" y="42"/>
                  </a:lnTo>
                  <a:lnTo>
                    <a:pt x="18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39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0" y="18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7" name="Freeform 370"/>
            <p:cNvSpPr>
              <a:spLocks/>
            </p:cNvSpPr>
            <p:nvPr/>
          </p:nvSpPr>
          <p:spPr bwMode="auto">
            <a:xfrm>
              <a:off x="875" y="2530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8" name="Line 371"/>
            <p:cNvSpPr>
              <a:spLocks noChangeShapeType="1"/>
            </p:cNvSpPr>
            <p:nvPr/>
          </p:nvSpPr>
          <p:spPr bwMode="auto">
            <a:xfrm>
              <a:off x="931" y="252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49" name="Line 372"/>
            <p:cNvSpPr>
              <a:spLocks noChangeShapeType="1"/>
            </p:cNvSpPr>
            <p:nvPr/>
          </p:nvSpPr>
          <p:spPr bwMode="auto">
            <a:xfrm>
              <a:off x="906" y="2528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0" name="Line 373"/>
            <p:cNvSpPr>
              <a:spLocks noChangeShapeType="1"/>
            </p:cNvSpPr>
            <p:nvPr/>
          </p:nvSpPr>
          <p:spPr bwMode="auto">
            <a:xfrm flipH="1">
              <a:off x="875" y="253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1" name="Freeform 374"/>
            <p:cNvSpPr>
              <a:spLocks/>
            </p:cNvSpPr>
            <p:nvPr/>
          </p:nvSpPr>
          <p:spPr bwMode="auto">
            <a:xfrm>
              <a:off x="938" y="2526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4" y="12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2" name="Freeform 375"/>
            <p:cNvSpPr>
              <a:spLocks/>
            </p:cNvSpPr>
            <p:nvPr/>
          </p:nvSpPr>
          <p:spPr bwMode="auto">
            <a:xfrm>
              <a:off x="938" y="2525"/>
              <a:ext cx="20" cy="16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w 60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7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7" y="42"/>
                  </a:lnTo>
                  <a:lnTo>
                    <a:pt x="43" y="42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3" name="Line 376"/>
            <p:cNvSpPr>
              <a:spLocks noChangeShapeType="1"/>
            </p:cNvSpPr>
            <p:nvPr/>
          </p:nvSpPr>
          <p:spPr bwMode="auto">
            <a:xfrm>
              <a:off x="954" y="252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4" name="Freeform 377"/>
            <p:cNvSpPr>
              <a:spLocks/>
            </p:cNvSpPr>
            <p:nvPr/>
          </p:nvSpPr>
          <p:spPr bwMode="auto">
            <a:xfrm>
              <a:off x="715" y="2450"/>
              <a:ext cx="15" cy="20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w 45"/>
                <a:gd name="T35" fmla="*/ 0 h 59"/>
                <a:gd name="T36" fmla="*/ 0 w 45"/>
                <a:gd name="T37" fmla="*/ 0 h 59"/>
                <a:gd name="T38" fmla="*/ 0 w 45"/>
                <a:gd name="T39" fmla="*/ 0 h 59"/>
                <a:gd name="T40" fmla="*/ 0 w 45"/>
                <a:gd name="T41" fmla="*/ 0 h 59"/>
                <a:gd name="T42" fmla="*/ 0 w 45"/>
                <a:gd name="T43" fmla="*/ 0 h 59"/>
                <a:gd name="T44" fmla="*/ 0 w 45"/>
                <a:gd name="T45" fmla="*/ 0 h 59"/>
                <a:gd name="T46" fmla="*/ 0 w 45"/>
                <a:gd name="T47" fmla="*/ 0 h 59"/>
                <a:gd name="T48" fmla="*/ 0 w 45"/>
                <a:gd name="T49" fmla="*/ 0 h 59"/>
                <a:gd name="T50" fmla="*/ 0 w 45"/>
                <a:gd name="T51" fmla="*/ 0 h 59"/>
                <a:gd name="T52" fmla="*/ 0 w 45"/>
                <a:gd name="T53" fmla="*/ 0 h 59"/>
                <a:gd name="T54" fmla="*/ 0 w 45"/>
                <a:gd name="T55" fmla="*/ 0 h 59"/>
                <a:gd name="T56" fmla="*/ 0 w 45"/>
                <a:gd name="T57" fmla="*/ 0 h 59"/>
                <a:gd name="T58" fmla="*/ 0 w 45"/>
                <a:gd name="T59" fmla="*/ 0 h 59"/>
                <a:gd name="T60" fmla="*/ 0 w 45"/>
                <a:gd name="T61" fmla="*/ 0 h 59"/>
                <a:gd name="T62" fmla="*/ 0 w 45"/>
                <a:gd name="T63" fmla="*/ 0 h 59"/>
                <a:gd name="T64" fmla="*/ 0 w 45"/>
                <a:gd name="T65" fmla="*/ 0 h 59"/>
                <a:gd name="T66" fmla="*/ 0 w 45"/>
                <a:gd name="T67" fmla="*/ 0 h 59"/>
                <a:gd name="T68" fmla="*/ 0 w 45"/>
                <a:gd name="T69" fmla="*/ 0 h 59"/>
                <a:gd name="T70" fmla="*/ 0 w 45"/>
                <a:gd name="T71" fmla="*/ 0 h 59"/>
                <a:gd name="T72" fmla="*/ 0 w 45"/>
                <a:gd name="T73" fmla="*/ 0 h 59"/>
                <a:gd name="T74" fmla="*/ 0 w 45"/>
                <a:gd name="T75" fmla="*/ 0 h 59"/>
                <a:gd name="T76" fmla="*/ 0 w 45"/>
                <a:gd name="T77" fmla="*/ 0 h 59"/>
                <a:gd name="T78" fmla="*/ 0 w 45"/>
                <a:gd name="T79" fmla="*/ 0 h 59"/>
                <a:gd name="T80" fmla="*/ 0 w 45"/>
                <a:gd name="T81" fmla="*/ 0 h 59"/>
                <a:gd name="T82" fmla="*/ 0 w 45"/>
                <a:gd name="T83" fmla="*/ 0 h 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5" h="59">
                  <a:moveTo>
                    <a:pt x="45" y="48"/>
                  </a:moveTo>
                  <a:lnTo>
                    <a:pt x="44" y="48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8" y="51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7" y="58"/>
                  </a:lnTo>
                  <a:lnTo>
                    <a:pt x="25" y="58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9"/>
                  </a:lnTo>
                  <a:lnTo>
                    <a:pt x="12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1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0" y="10"/>
                  </a:lnTo>
                  <a:lnTo>
                    <a:pt x="32" y="14"/>
                  </a:lnTo>
                  <a:lnTo>
                    <a:pt x="35" y="18"/>
                  </a:lnTo>
                  <a:lnTo>
                    <a:pt x="37" y="22"/>
                  </a:lnTo>
                  <a:lnTo>
                    <a:pt x="38" y="26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4" y="41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5" name="Freeform 378"/>
            <p:cNvSpPr>
              <a:spLocks/>
            </p:cNvSpPr>
            <p:nvPr/>
          </p:nvSpPr>
          <p:spPr bwMode="auto">
            <a:xfrm>
              <a:off x="715" y="2450"/>
              <a:ext cx="16" cy="20"/>
            </a:xfrm>
            <a:custGeom>
              <a:avLst/>
              <a:gdLst>
                <a:gd name="T0" fmla="*/ 0 w 46"/>
                <a:gd name="T1" fmla="*/ 0 h 59"/>
                <a:gd name="T2" fmla="*/ 0 w 46"/>
                <a:gd name="T3" fmla="*/ 0 h 59"/>
                <a:gd name="T4" fmla="*/ 0 w 46"/>
                <a:gd name="T5" fmla="*/ 0 h 59"/>
                <a:gd name="T6" fmla="*/ 0 w 46"/>
                <a:gd name="T7" fmla="*/ 0 h 59"/>
                <a:gd name="T8" fmla="*/ 0 w 46"/>
                <a:gd name="T9" fmla="*/ 0 h 59"/>
                <a:gd name="T10" fmla="*/ 0 w 46"/>
                <a:gd name="T11" fmla="*/ 0 h 59"/>
                <a:gd name="T12" fmla="*/ 0 w 46"/>
                <a:gd name="T13" fmla="*/ 0 h 59"/>
                <a:gd name="T14" fmla="*/ 0 w 46"/>
                <a:gd name="T15" fmla="*/ 0 h 59"/>
                <a:gd name="T16" fmla="*/ 0 w 46"/>
                <a:gd name="T17" fmla="*/ 0 h 59"/>
                <a:gd name="T18" fmla="*/ 0 w 46"/>
                <a:gd name="T19" fmla="*/ 0 h 59"/>
                <a:gd name="T20" fmla="*/ 0 w 46"/>
                <a:gd name="T21" fmla="*/ 0 h 59"/>
                <a:gd name="T22" fmla="*/ 0 w 46"/>
                <a:gd name="T23" fmla="*/ 0 h 59"/>
                <a:gd name="T24" fmla="*/ 0 w 46"/>
                <a:gd name="T25" fmla="*/ 0 h 59"/>
                <a:gd name="T26" fmla="*/ 0 w 46"/>
                <a:gd name="T27" fmla="*/ 0 h 59"/>
                <a:gd name="T28" fmla="*/ 0 w 46"/>
                <a:gd name="T29" fmla="*/ 0 h 59"/>
                <a:gd name="T30" fmla="*/ 0 w 46"/>
                <a:gd name="T31" fmla="*/ 0 h 59"/>
                <a:gd name="T32" fmla="*/ 0 w 46"/>
                <a:gd name="T33" fmla="*/ 0 h 59"/>
                <a:gd name="T34" fmla="*/ 0 w 46"/>
                <a:gd name="T35" fmla="*/ 0 h 59"/>
                <a:gd name="T36" fmla="*/ 0 w 46"/>
                <a:gd name="T37" fmla="*/ 0 h 59"/>
                <a:gd name="T38" fmla="*/ 0 w 46"/>
                <a:gd name="T39" fmla="*/ 0 h 59"/>
                <a:gd name="T40" fmla="*/ 0 w 46"/>
                <a:gd name="T41" fmla="*/ 0 h 59"/>
                <a:gd name="T42" fmla="*/ 0 w 46"/>
                <a:gd name="T43" fmla="*/ 0 h 59"/>
                <a:gd name="T44" fmla="*/ 0 w 46"/>
                <a:gd name="T45" fmla="*/ 0 h 59"/>
                <a:gd name="T46" fmla="*/ 0 w 46"/>
                <a:gd name="T47" fmla="*/ 0 h 59"/>
                <a:gd name="T48" fmla="*/ 0 w 46"/>
                <a:gd name="T49" fmla="*/ 0 h 59"/>
                <a:gd name="T50" fmla="*/ 0 w 46"/>
                <a:gd name="T51" fmla="*/ 0 h 59"/>
                <a:gd name="T52" fmla="*/ 0 w 46"/>
                <a:gd name="T53" fmla="*/ 0 h 59"/>
                <a:gd name="T54" fmla="*/ 0 w 46"/>
                <a:gd name="T55" fmla="*/ 0 h 59"/>
                <a:gd name="T56" fmla="*/ 0 w 46"/>
                <a:gd name="T57" fmla="*/ 0 h 59"/>
                <a:gd name="T58" fmla="*/ 0 w 46"/>
                <a:gd name="T59" fmla="*/ 0 h 59"/>
                <a:gd name="T60" fmla="*/ 0 w 46"/>
                <a:gd name="T61" fmla="*/ 0 h 59"/>
                <a:gd name="T62" fmla="*/ 0 w 46"/>
                <a:gd name="T63" fmla="*/ 0 h 59"/>
                <a:gd name="T64" fmla="*/ 0 w 46"/>
                <a:gd name="T65" fmla="*/ 0 h 59"/>
                <a:gd name="T66" fmla="*/ 0 w 46"/>
                <a:gd name="T67" fmla="*/ 0 h 59"/>
                <a:gd name="T68" fmla="*/ 0 w 46"/>
                <a:gd name="T69" fmla="*/ 0 h 59"/>
                <a:gd name="T70" fmla="*/ 0 w 46"/>
                <a:gd name="T71" fmla="*/ 0 h 59"/>
                <a:gd name="T72" fmla="*/ 0 w 46"/>
                <a:gd name="T73" fmla="*/ 0 h 59"/>
                <a:gd name="T74" fmla="*/ 0 w 46"/>
                <a:gd name="T75" fmla="*/ 0 h 59"/>
                <a:gd name="T76" fmla="*/ 0 w 46"/>
                <a:gd name="T77" fmla="*/ 0 h 59"/>
                <a:gd name="T78" fmla="*/ 0 w 46"/>
                <a:gd name="T79" fmla="*/ 0 h 59"/>
                <a:gd name="T80" fmla="*/ 0 w 46"/>
                <a:gd name="T81" fmla="*/ 0 h 59"/>
                <a:gd name="T82" fmla="*/ 0 w 46"/>
                <a:gd name="T83" fmla="*/ 0 h 59"/>
                <a:gd name="T84" fmla="*/ 0 w 46"/>
                <a:gd name="T85" fmla="*/ 0 h 59"/>
                <a:gd name="T86" fmla="*/ 0 w 46"/>
                <a:gd name="T87" fmla="*/ 0 h 59"/>
                <a:gd name="T88" fmla="*/ 0 w 46"/>
                <a:gd name="T89" fmla="*/ 0 h 59"/>
                <a:gd name="T90" fmla="*/ 0 w 46"/>
                <a:gd name="T91" fmla="*/ 0 h 59"/>
                <a:gd name="T92" fmla="*/ 0 w 46"/>
                <a:gd name="T93" fmla="*/ 0 h 59"/>
                <a:gd name="T94" fmla="*/ 0 w 46"/>
                <a:gd name="T95" fmla="*/ 0 h 59"/>
                <a:gd name="T96" fmla="*/ 0 w 46"/>
                <a:gd name="T97" fmla="*/ 0 h 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" h="59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0"/>
                  </a:lnTo>
                  <a:lnTo>
                    <a:pt x="37" y="51"/>
                  </a:lnTo>
                  <a:lnTo>
                    <a:pt x="35" y="53"/>
                  </a:lnTo>
                  <a:lnTo>
                    <a:pt x="32" y="55"/>
                  </a:lnTo>
                  <a:lnTo>
                    <a:pt x="29" y="56"/>
                  </a:lnTo>
                  <a:lnTo>
                    <a:pt x="27" y="58"/>
                  </a:lnTo>
                  <a:lnTo>
                    <a:pt x="24" y="59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5" y="59"/>
                  </a:lnTo>
                  <a:lnTo>
                    <a:pt x="12" y="59"/>
                  </a:lnTo>
                  <a:lnTo>
                    <a:pt x="9" y="58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3" y="42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7" y="6"/>
                  </a:lnTo>
                  <a:lnTo>
                    <a:pt x="29" y="8"/>
                  </a:lnTo>
                  <a:lnTo>
                    <a:pt x="32" y="13"/>
                  </a:lnTo>
                  <a:lnTo>
                    <a:pt x="35" y="16"/>
                  </a:lnTo>
                  <a:lnTo>
                    <a:pt x="36" y="21"/>
                  </a:lnTo>
                  <a:lnTo>
                    <a:pt x="39" y="26"/>
                  </a:lnTo>
                  <a:lnTo>
                    <a:pt x="40" y="33"/>
                  </a:lnTo>
                  <a:lnTo>
                    <a:pt x="43" y="39"/>
                  </a:lnTo>
                  <a:lnTo>
                    <a:pt x="44" y="41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6" name="Freeform 379"/>
            <p:cNvSpPr>
              <a:spLocks/>
            </p:cNvSpPr>
            <p:nvPr/>
          </p:nvSpPr>
          <p:spPr bwMode="auto">
            <a:xfrm>
              <a:off x="710" y="2380"/>
              <a:ext cx="20" cy="26"/>
            </a:xfrm>
            <a:custGeom>
              <a:avLst/>
              <a:gdLst>
                <a:gd name="T0" fmla="*/ 0 w 59"/>
                <a:gd name="T1" fmla="*/ 0 h 77"/>
                <a:gd name="T2" fmla="*/ 0 w 59"/>
                <a:gd name="T3" fmla="*/ 0 h 77"/>
                <a:gd name="T4" fmla="*/ 0 w 59"/>
                <a:gd name="T5" fmla="*/ 0 h 77"/>
                <a:gd name="T6" fmla="*/ 0 w 59"/>
                <a:gd name="T7" fmla="*/ 0 h 77"/>
                <a:gd name="T8" fmla="*/ 0 w 59"/>
                <a:gd name="T9" fmla="*/ 0 h 77"/>
                <a:gd name="T10" fmla="*/ 0 w 59"/>
                <a:gd name="T11" fmla="*/ 0 h 77"/>
                <a:gd name="T12" fmla="*/ 0 w 59"/>
                <a:gd name="T13" fmla="*/ 0 h 77"/>
                <a:gd name="T14" fmla="*/ 0 w 59"/>
                <a:gd name="T15" fmla="*/ 0 h 77"/>
                <a:gd name="T16" fmla="*/ 0 w 59"/>
                <a:gd name="T17" fmla="*/ 0 h 77"/>
                <a:gd name="T18" fmla="*/ 0 w 59"/>
                <a:gd name="T19" fmla="*/ 0 h 77"/>
                <a:gd name="T20" fmla="*/ 0 w 59"/>
                <a:gd name="T21" fmla="*/ 0 h 77"/>
                <a:gd name="T22" fmla="*/ 0 w 59"/>
                <a:gd name="T23" fmla="*/ 0 h 77"/>
                <a:gd name="T24" fmla="*/ 0 w 59"/>
                <a:gd name="T25" fmla="*/ 0 h 77"/>
                <a:gd name="T26" fmla="*/ 0 w 59"/>
                <a:gd name="T27" fmla="*/ 0 h 77"/>
                <a:gd name="T28" fmla="*/ 0 w 59"/>
                <a:gd name="T29" fmla="*/ 0 h 77"/>
                <a:gd name="T30" fmla="*/ 0 w 59"/>
                <a:gd name="T31" fmla="*/ 0 h 77"/>
                <a:gd name="T32" fmla="*/ 0 w 59"/>
                <a:gd name="T33" fmla="*/ 0 h 77"/>
                <a:gd name="T34" fmla="*/ 0 w 59"/>
                <a:gd name="T35" fmla="*/ 0 h 77"/>
                <a:gd name="T36" fmla="*/ 0 w 59"/>
                <a:gd name="T37" fmla="*/ 0 h 77"/>
                <a:gd name="T38" fmla="*/ 0 w 59"/>
                <a:gd name="T39" fmla="*/ 0 h 77"/>
                <a:gd name="T40" fmla="*/ 0 w 59"/>
                <a:gd name="T41" fmla="*/ 0 h 77"/>
                <a:gd name="T42" fmla="*/ 0 w 59"/>
                <a:gd name="T43" fmla="*/ 0 h 77"/>
                <a:gd name="T44" fmla="*/ 0 w 59"/>
                <a:gd name="T45" fmla="*/ 0 h 77"/>
                <a:gd name="T46" fmla="*/ 0 w 59"/>
                <a:gd name="T47" fmla="*/ 0 h 77"/>
                <a:gd name="T48" fmla="*/ 0 w 59"/>
                <a:gd name="T49" fmla="*/ 0 h 77"/>
                <a:gd name="T50" fmla="*/ 0 w 59"/>
                <a:gd name="T51" fmla="*/ 0 h 77"/>
                <a:gd name="T52" fmla="*/ 0 w 59"/>
                <a:gd name="T53" fmla="*/ 0 h 77"/>
                <a:gd name="T54" fmla="*/ 0 w 59"/>
                <a:gd name="T55" fmla="*/ 0 h 77"/>
                <a:gd name="T56" fmla="*/ 0 w 59"/>
                <a:gd name="T57" fmla="*/ 0 h 77"/>
                <a:gd name="T58" fmla="*/ 0 w 59"/>
                <a:gd name="T59" fmla="*/ 0 h 77"/>
                <a:gd name="T60" fmla="*/ 0 w 59"/>
                <a:gd name="T61" fmla="*/ 0 h 77"/>
                <a:gd name="T62" fmla="*/ 0 w 59"/>
                <a:gd name="T63" fmla="*/ 0 h 77"/>
                <a:gd name="T64" fmla="*/ 0 w 59"/>
                <a:gd name="T65" fmla="*/ 0 h 77"/>
                <a:gd name="T66" fmla="*/ 0 w 59"/>
                <a:gd name="T67" fmla="*/ 0 h 77"/>
                <a:gd name="T68" fmla="*/ 0 w 59"/>
                <a:gd name="T69" fmla="*/ 0 h 77"/>
                <a:gd name="T70" fmla="*/ 0 w 59"/>
                <a:gd name="T71" fmla="*/ 0 h 77"/>
                <a:gd name="T72" fmla="*/ 0 w 59"/>
                <a:gd name="T73" fmla="*/ 0 h 77"/>
                <a:gd name="T74" fmla="*/ 0 w 59"/>
                <a:gd name="T75" fmla="*/ 0 h 77"/>
                <a:gd name="T76" fmla="*/ 0 w 59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9" h="77">
                  <a:moveTo>
                    <a:pt x="59" y="12"/>
                  </a:moveTo>
                  <a:lnTo>
                    <a:pt x="56" y="10"/>
                  </a:lnTo>
                  <a:lnTo>
                    <a:pt x="53" y="8"/>
                  </a:lnTo>
                  <a:lnTo>
                    <a:pt x="50" y="5"/>
                  </a:lnTo>
                  <a:lnTo>
                    <a:pt x="45" y="4"/>
                  </a:lnTo>
                  <a:lnTo>
                    <a:pt x="40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8" y="5"/>
                  </a:lnTo>
                  <a:lnTo>
                    <a:pt x="7" y="6"/>
                  </a:lnTo>
                  <a:lnTo>
                    <a:pt x="6" y="9"/>
                  </a:lnTo>
                  <a:lnTo>
                    <a:pt x="5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20" y="76"/>
                  </a:lnTo>
                  <a:lnTo>
                    <a:pt x="22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2" y="76"/>
                  </a:lnTo>
                  <a:lnTo>
                    <a:pt x="36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1" y="54"/>
                  </a:lnTo>
                  <a:lnTo>
                    <a:pt x="53" y="50"/>
                  </a:lnTo>
                  <a:lnTo>
                    <a:pt x="55" y="44"/>
                  </a:lnTo>
                  <a:lnTo>
                    <a:pt x="56" y="38"/>
                  </a:lnTo>
                  <a:lnTo>
                    <a:pt x="58" y="32"/>
                  </a:lnTo>
                  <a:lnTo>
                    <a:pt x="58" y="26"/>
                  </a:lnTo>
                  <a:lnTo>
                    <a:pt x="59" y="19"/>
                  </a:lnTo>
                  <a:lnTo>
                    <a:pt x="59" y="12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7" name="Freeform 380"/>
            <p:cNvSpPr>
              <a:spLocks/>
            </p:cNvSpPr>
            <p:nvPr/>
          </p:nvSpPr>
          <p:spPr bwMode="auto">
            <a:xfrm>
              <a:off x="710" y="2380"/>
              <a:ext cx="20" cy="26"/>
            </a:xfrm>
            <a:custGeom>
              <a:avLst/>
              <a:gdLst>
                <a:gd name="T0" fmla="*/ 0 w 59"/>
                <a:gd name="T1" fmla="*/ 0 h 77"/>
                <a:gd name="T2" fmla="*/ 0 w 59"/>
                <a:gd name="T3" fmla="*/ 0 h 77"/>
                <a:gd name="T4" fmla="*/ 0 w 59"/>
                <a:gd name="T5" fmla="*/ 0 h 77"/>
                <a:gd name="T6" fmla="*/ 0 w 59"/>
                <a:gd name="T7" fmla="*/ 0 h 77"/>
                <a:gd name="T8" fmla="*/ 0 w 59"/>
                <a:gd name="T9" fmla="*/ 0 h 77"/>
                <a:gd name="T10" fmla="*/ 0 w 59"/>
                <a:gd name="T11" fmla="*/ 0 h 77"/>
                <a:gd name="T12" fmla="*/ 0 w 59"/>
                <a:gd name="T13" fmla="*/ 0 h 77"/>
                <a:gd name="T14" fmla="*/ 0 w 59"/>
                <a:gd name="T15" fmla="*/ 0 h 77"/>
                <a:gd name="T16" fmla="*/ 0 w 59"/>
                <a:gd name="T17" fmla="*/ 0 h 77"/>
                <a:gd name="T18" fmla="*/ 0 w 59"/>
                <a:gd name="T19" fmla="*/ 0 h 77"/>
                <a:gd name="T20" fmla="*/ 0 w 59"/>
                <a:gd name="T21" fmla="*/ 0 h 77"/>
                <a:gd name="T22" fmla="*/ 0 w 59"/>
                <a:gd name="T23" fmla="*/ 0 h 77"/>
                <a:gd name="T24" fmla="*/ 0 w 59"/>
                <a:gd name="T25" fmla="*/ 0 h 77"/>
                <a:gd name="T26" fmla="*/ 0 w 59"/>
                <a:gd name="T27" fmla="*/ 0 h 77"/>
                <a:gd name="T28" fmla="*/ 0 w 59"/>
                <a:gd name="T29" fmla="*/ 0 h 77"/>
                <a:gd name="T30" fmla="*/ 0 w 59"/>
                <a:gd name="T31" fmla="*/ 0 h 77"/>
                <a:gd name="T32" fmla="*/ 0 w 59"/>
                <a:gd name="T33" fmla="*/ 0 h 77"/>
                <a:gd name="T34" fmla="*/ 0 w 59"/>
                <a:gd name="T35" fmla="*/ 0 h 77"/>
                <a:gd name="T36" fmla="*/ 0 w 59"/>
                <a:gd name="T37" fmla="*/ 0 h 77"/>
                <a:gd name="T38" fmla="*/ 0 w 59"/>
                <a:gd name="T39" fmla="*/ 0 h 77"/>
                <a:gd name="T40" fmla="*/ 0 w 59"/>
                <a:gd name="T41" fmla="*/ 0 h 77"/>
                <a:gd name="T42" fmla="*/ 0 w 59"/>
                <a:gd name="T43" fmla="*/ 0 h 77"/>
                <a:gd name="T44" fmla="*/ 0 w 59"/>
                <a:gd name="T45" fmla="*/ 0 h 77"/>
                <a:gd name="T46" fmla="*/ 0 w 59"/>
                <a:gd name="T47" fmla="*/ 0 h 77"/>
                <a:gd name="T48" fmla="*/ 0 w 59"/>
                <a:gd name="T49" fmla="*/ 0 h 77"/>
                <a:gd name="T50" fmla="*/ 0 w 59"/>
                <a:gd name="T51" fmla="*/ 0 h 77"/>
                <a:gd name="T52" fmla="*/ 0 w 59"/>
                <a:gd name="T53" fmla="*/ 0 h 77"/>
                <a:gd name="T54" fmla="*/ 0 w 59"/>
                <a:gd name="T55" fmla="*/ 0 h 77"/>
                <a:gd name="T56" fmla="*/ 0 w 59"/>
                <a:gd name="T57" fmla="*/ 0 h 77"/>
                <a:gd name="T58" fmla="*/ 0 w 59"/>
                <a:gd name="T59" fmla="*/ 0 h 77"/>
                <a:gd name="T60" fmla="*/ 0 w 59"/>
                <a:gd name="T61" fmla="*/ 0 h 77"/>
                <a:gd name="T62" fmla="*/ 0 w 59"/>
                <a:gd name="T63" fmla="*/ 0 h 77"/>
                <a:gd name="T64" fmla="*/ 0 w 59"/>
                <a:gd name="T65" fmla="*/ 0 h 77"/>
                <a:gd name="T66" fmla="*/ 0 w 59"/>
                <a:gd name="T67" fmla="*/ 0 h 77"/>
                <a:gd name="T68" fmla="*/ 0 w 59"/>
                <a:gd name="T69" fmla="*/ 0 h 77"/>
                <a:gd name="T70" fmla="*/ 0 w 59"/>
                <a:gd name="T71" fmla="*/ 0 h 77"/>
                <a:gd name="T72" fmla="*/ 0 w 59"/>
                <a:gd name="T73" fmla="*/ 0 h 77"/>
                <a:gd name="T74" fmla="*/ 0 w 59"/>
                <a:gd name="T75" fmla="*/ 0 h 77"/>
                <a:gd name="T76" fmla="*/ 0 w 59"/>
                <a:gd name="T77" fmla="*/ 0 h 77"/>
                <a:gd name="T78" fmla="*/ 0 w 59"/>
                <a:gd name="T79" fmla="*/ 0 h 77"/>
                <a:gd name="T80" fmla="*/ 0 w 59"/>
                <a:gd name="T81" fmla="*/ 0 h 77"/>
                <a:gd name="T82" fmla="*/ 0 w 59"/>
                <a:gd name="T83" fmla="*/ 0 h 77"/>
                <a:gd name="T84" fmla="*/ 0 w 59"/>
                <a:gd name="T85" fmla="*/ 0 h 77"/>
                <a:gd name="T86" fmla="*/ 0 w 59"/>
                <a:gd name="T87" fmla="*/ 0 h 77"/>
                <a:gd name="T88" fmla="*/ 0 w 59"/>
                <a:gd name="T89" fmla="*/ 0 h 77"/>
                <a:gd name="T90" fmla="*/ 0 w 59"/>
                <a:gd name="T91" fmla="*/ 0 h 77"/>
                <a:gd name="T92" fmla="*/ 0 w 59"/>
                <a:gd name="T93" fmla="*/ 0 h 77"/>
                <a:gd name="T94" fmla="*/ 0 w 59"/>
                <a:gd name="T95" fmla="*/ 0 h 77"/>
                <a:gd name="T96" fmla="*/ 0 w 59"/>
                <a:gd name="T97" fmla="*/ 0 h 77"/>
                <a:gd name="T98" fmla="*/ 0 w 59"/>
                <a:gd name="T99" fmla="*/ 0 h 77"/>
                <a:gd name="T100" fmla="*/ 0 w 59"/>
                <a:gd name="T101" fmla="*/ 0 h 77"/>
                <a:gd name="T102" fmla="*/ 0 w 59"/>
                <a:gd name="T103" fmla="*/ 0 h 77"/>
                <a:gd name="T104" fmla="*/ 0 w 59"/>
                <a:gd name="T105" fmla="*/ 0 h 77"/>
                <a:gd name="T106" fmla="*/ 0 w 59"/>
                <a:gd name="T107" fmla="*/ 0 h 77"/>
                <a:gd name="T108" fmla="*/ 0 w 59"/>
                <a:gd name="T109" fmla="*/ 0 h 77"/>
                <a:gd name="T110" fmla="*/ 0 w 59"/>
                <a:gd name="T111" fmla="*/ 0 h 77"/>
                <a:gd name="T112" fmla="*/ 0 w 59"/>
                <a:gd name="T113" fmla="*/ 0 h 77"/>
                <a:gd name="T114" fmla="*/ 0 w 59"/>
                <a:gd name="T115" fmla="*/ 0 h 77"/>
                <a:gd name="T116" fmla="*/ 0 w 59"/>
                <a:gd name="T117" fmla="*/ 0 h 77"/>
                <a:gd name="T118" fmla="*/ 0 w 59"/>
                <a:gd name="T119" fmla="*/ 0 h 7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9" h="77">
                  <a:moveTo>
                    <a:pt x="58" y="11"/>
                  </a:moveTo>
                  <a:lnTo>
                    <a:pt x="53" y="9"/>
                  </a:lnTo>
                  <a:lnTo>
                    <a:pt x="48" y="5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5"/>
                  </a:lnTo>
                  <a:lnTo>
                    <a:pt x="5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9" y="76"/>
                  </a:lnTo>
                  <a:lnTo>
                    <a:pt x="22" y="76"/>
                  </a:lnTo>
                  <a:lnTo>
                    <a:pt x="26" y="77"/>
                  </a:lnTo>
                  <a:lnTo>
                    <a:pt x="30" y="77"/>
                  </a:lnTo>
                  <a:lnTo>
                    <a:pt x="32" y="76"/>
                  </a:lnTo>
                  <a:lnTo>
                    <a:pt x="35" y="76"/>
                  </a:lnTo>
                  <a:lnTo>
                    <a:pt x="37" y="75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4" y="66"/>
                  </a:lnTo>
                  <a:lnTo>
                    <a:pt x="46" y="61"/>
                  </a:lnTo>
                  <a:lnTo>
                    <a:pt x="50" y="58"/>
                  </a:lnTo>
                  <a:lnTo>
                    <a:pt x="52" y="53"/>
                  </a:lnTo>
                  <a:lnTo>
                    <a:pt x="54" y="49"/>
                  </a:lnTo>
                  <a:lnTo>
                    <a:pt x="55" y="43"/>
                  </a:lnTo>
                  <a:lnTo>
                    <a:pt x="56" y="37"/>
                  </a:lnTo>
                  <a:lnTo>
                    <a:pt x="58" y="32"/>
                  </a:lnTo>
                  <a:lnTo>
                    <a:pt x="58" y="26"/>
                  </a:lnTo>
                  <a:lnTo>
                    <a:pt x="59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8" name="Freeform 381"/>
            <p:cNvSpPr>
              <a:spLocks/>
            </p:cNvSpPr>
            <p:nvPr/>
          </p:nvSpPr>
          <p:spPr bwMode="auto">
            <a:xfrm>
              <a:off x="714" y="2432"/>
              <a:ext cx="14" cy="14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0 w 41"/>
                <a:gd name="T5" fmla="*/ 0 h 43"/>
                <a:gd name="T6" fmla="*/ 0 w 41"/>
                <a:gd name="T7" fmla="*/ 0 h 43"/>
                <a:gd name="T8" fmla="*/ 0 w 41"/>
                <a:gd name="T9" fmla="*/ 0 h 43"/>
                <a:gd name="T10" fmla="*/ 0 w 41"/>
                <a:gd name="T11" fmla="*/ 0 h 43"/>
                <a:gd name="T12" fmla="*/ 0 w 41"/>
                <a:gd name="T13" fmla="*/ 0 h 43"/>
                <a:gd name="T14" fmla="*/ 0 w 41"/>
                <a:gd name="T15" fmla="*/ 0 h 43"/>
                <a:gd name="T16" fmla="*/ 0 w 41"/>
                <a:gd name="T17" fmla="*/ 0 h 43"/>
                <a:gd name="T18" fmla="*/ 0 w 41"/>
                <a:gd name="T19" fmla="*/ 0 h 43"/>
                <a:gd name="T20" fmla="*/ 0 w 41"/>
                <a:gd name="T21" fmla="*/ 0 h 43"/>
                <a:gd name="T22" fmla="*/ 0 w 41"/>
                <a:gd name="T23" fmla="*/ 0 h 43"/>
                <a:gd name="T24" fmla="*/ 0 w 41"/>
                <a:gd name="T25" fmla="*/ 0 h 43"/>
                <a:gd name="T26" fmla="*/ 0 w 41"/>
                <a:gd name="T27" fmla="*/ 0 h 43"/>
                <a:gd name="T28" fmla="*/ 0 w 41"/>
                <a:gd name="T29" fmla="*/ 0 h 43"/>
                <a:gd name="T30" fmla="*/ 0 w 41"/>
                <a:gd name="T31" fmla="*/ 0 h 43"/>
                <a:gd name="T32" fmla="*/ 0 w 41"/>
                <a:gd name="T33" fmla="*/ 0 h 43"/>
                <a:gd name="T34" fmla="*/ 0 w 41"/>
                <a:gd name="T35" fmla="*/ 0 h 43"/>
                <a:gd name="T36" fmla="*/ 0 w 41"/>
                <a:gd name="T37" fmla="*/ 0 h 43"/>
                <a:gd name="T38" fmla="*/ 0 w 41"/>
                <a:gd name="T39" fmla="*/ 0 h 43"/>
                <a:gd name="T40" fmla="*/ 0 w 41"/>
                <a:gd name="T41" fmla="*/ 0 h 43"/>
                <a:gd name="T42" fmla="*/ 0 w 41"/>
                <a:gd name="T43" fmla="*/ 0 h 43"/>
                <a:gd name="T44" fmla="*/ 0 w 41"/>
                <a:gd name="T45" fmla="*/ 0 h 43"/>
                <a:gd name="T46" fmla="*/ 0 w 41"/>
                <a:gd name="T47" fmla="*/ 0 h 43"/>
                <a:gd name="T48" fmla="*/ 0 w 41"/>
                <a:gd name="T49" fmla="*/ 0 h 43"/>
                <a:gd name="T50" fmla="*/ 0 w 41"/>
                <a:gd name="T51" fmla="*/ 0 h 43"/>
                <a:gd name="T52" fmla="*/ 0 w 41"/>
                <a:gd name="T53" fmla="*/ 0 h 43"/>
                <a:gd name="T54" fmla="*/ 0 w 41"/>
                <a:gd name="T55" fmla="*/ 0 h 43"/>
                <a:gd name="T56" fmla="*/ 0 w 41"/>
                <a:gd name="T57" fmla="*/ 0 h 43"/>
                <a:gd name="T58" fmla="*/ 0 w 41"/>
                <a:gd name="T59" fmla="*/ 0 h 43"/>
                <a:gd name="T60" fmla="*/ 0 w 41"/>
                <a:gd name="T61" fmla="*/ 0 h 43"/>
                <a:gd name="T62" fmla="*/ 0 w 41"/>
                <a:gd name="T63" fmla="*/ 0 h 43"/>
                <a:gd name="T64" fmla="*/ 0 w 41"/>
                <a:gd name="T65" fmla="*/ 0 h 43"/>
                <a:gd name="T66" fmla="*/ 0 w 41"/>
                <a:gd name="T67" fmla="*/ 0 h 43"/>
                <a:gd name="T68" fmla="*/ 0 w 41"/>
                <a:gd name="T69" fmla="*/ 0 h 43"/>
                <a:gd name="T70" fmla="*/ 0 w 41"/>
                <a:gd name="T71" fmla="*/ 0 h 43"/>
                <a:gd name="T72" fmla="*/ 0 w 41"/>
                <a:gd name="T73" fmla="*/ 0 h 43"/>
                <a:gd name="T74" fmla="*/ 0 w 41"/>
                <a:gd name="T75" fmla="*/ 0 h 43"/>
                <a:gd name="T76" fmla="*/ 0 w 41"/>
                <a:gd name="T77" fmla="*/ 0 h 43"/>
                <a:gd name="T78" fmla="*/ 0 w 41"/>
                <a:gd name="T79" fmla="*/ 0 h 43"/>
                <a:gd name="T80" fmla="*/ 0 w 41"/>
                <a:gd name="T81" fmla="*/ 0 h 43"/>
                <a:gd name="T82" fmla="*/ 0 w 41"/>
                <a:gd name="T83" fmla="*/ 0 h 43"/>
                <a:gd name="T84" fmla="*/ 0 w 41"/>
                <a:gd name="T85" fmla="*/ 0 h 43"/>
                <a:gd name="T86" fmla="*/ 0 w 41"/>
                <a:gd name="T87" fmla="*/ 0 h 43"/>
                <a:gd name="T88" fmla="*/ 0 w 41"/>
                <a:gd name="T89" fmla="*/ 0 h 43"/>
                <a:gd name="T90" fmla="*/ 0 w 41"/>
                <a:gd name="T91" fmla="*/ 0 h 43"/>
                <a:gd name="T92" fmla="*/ 0 w 41"/>
                <a:gd name="T93" fmla="*/ 0 h 43"/>
                <a:gd name="T94" fmla="*/ 0 w 41"/>
                <a:gd name="T95" fmla="*/ 0 h 43"/>
                <a:gd name="T96" fmla="*/ 0 w 41"/>
                <a:gd name="T97" fmla="*/ 0 h 43"/>
                <a:gd name="T98" fmla="*/ 0 w 41"/>
                <a:gd name="T99" fmla="*/ 0 h 4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1" h="43">
                  <a:moveTo>
                    <a:pt x="41" y="32"/>
                  </a:moveTo>
                  <a:lnTo>
                    <a:pt x="41" y="33"/>
                  </a:lnTo>
                  <a:lnTo>
                    <a:pt x="40" y="34"/>
                  </a:lnTo>
                  <a:lnTo>
                    <a:pt x="39" y="36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1"/>
                  </a:lnTo>
                  <a:lnTo>
                    <a:pt x="2" y="26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4"/>
                  </a:lnTo>
                  <a:lnTo>
                    <a:pt x="33" y="7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7" y="17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59" name="Freeform 382"/>
            <p:cNvSpPr>
              <a:spLocks/>
            </p:cNvSpPr>
            <p:nvPr/>
          </p:nvSpPr>
          <p:spPr bwMode="auto">
            <a:xfrm>
              <a:off x="714" y="2432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45" y="27"/>
                  </a:moveTo>
                  <a:lnTo>
                    <a:pt x="44" y="28"/>
                  </a:lnTo>
                  <a:lnTo>
                    <a:pt x="43" y="30"/>
                  </a:lnTo>
                  <a:lnTo>
                    <a:pt x="42" y="32"/>
                  </a:lnTo>
                  <a:lnTo>
                    <a:pt x="40" y="34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4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19" y="43"/>
                  </a:lnTo>
                  <a:lnTo>
                    <a:pt x="16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5" y="35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6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9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0" name="Freeform 383"/>
            <p:cNvSpPr>
              <a:spLocks/>
            </p:cNvSpPr>
            <p:nvPr/>
          </p:nvSpPr>
          <p:spPr bwMode="auto">
            <a:xfrm>
              <a:off x="710" y="2410"/>
              <a:ext cx="16" cy="18"/>
            </a:xfrm>
            <a:custGeom>
              <a:avLst/>
              <a:gdLst>
                <a:gd name="T0" fmla="*/ 0 w 46"/>
                <a:gd name="T1" fmla="*/ 0 h 54"/>
                <a:gd name="T2" fmla="*/ 0 w 46"/>
                <a:gd name="T3" fmla="*/ 0 h 54"/>
                <a:gd name="T4" fmla="*/ 0 w 46"/>
                <a:gd name="T5" fmla="*/ 0 h 54"/>
                <a:gd name="T6" fmla="*/ 0 w 46"/>
                <a:gd name="T7" fmla="*/ 0 h 54"/>
                <a:gd name="T8" fmla="*/ 0 w 46"/>
                <a:gd name="T9" fmla="*/ 0 h 54"/>
                <a:gd name="T10" fmla="*/ 0 w 46"/>
                <a:gd name="T11" fmla="*/ 0 h 54"/>
                <a:gd name="T12" fmla="*/ 0 w 46"/>
                <a:gd name="T13" fmla="*/ 0 h 54"/>
                <a:gd name="T14" fmla="*/ 0 w 46"/>
                <a:gd name="T15" fmla="*/ 0 h 54"/>
                <a:gd name="T16" fmla="*/ 0 w 46"/>
                <a:gd name="T17" fmla="*/ 0 h 54"/>
                <a:gd name="T18" fmla="*/ 0 w 46"/>
                <a:gd name="T19" fmla="*/ 0 h 54"/>
                <a:gd name="T20" fmla="*/ 0 w 46"/>
                <a:gd name="T21" fmla="*/ 0 h 54"/>
                <a:gd name="T22" fmla="*/ 0 w 46"/>
                <a:gd name="T23" fmla="*/ 0 h 54"/>
                <a:gd name="T24" fmla="*/ 0 w 46"/>
                <a:gd name="T25" fmla="*/ 0 h 54"/>
                <a:gd name="T26" fmla="*/ 0 w 46"/>
                <a:gd name="T27" fmla="*/ 0 h 54"/>
                <a:gd name="T28" fmla="*/ 0 w 46"/>
                <a:gd name="T29" fmla="*/ 0 h 54"/>
                <a:gd name="T30" fmla="*/ 0 w 46"/>
                <a:gd name="T31" fmla="*/ 0 h 54"/>
                <a:gd name="T32" fmla="*/ 0 w 46"/>
                <a:gd name="T33" fmla="*/ 0 h 54"/>
                <a:gd name="T34" fmla="*/ 0 w 46"/>
                <a:gd name="T35" fmla="*/ 0 h 54"/>
                <a:gd name="T36" fmla="*/ 0 w 46"/>
                <a:gd name="T37" fmla="*/ 0 h 54"/>
                <a:gd name="T38" fmla="*/ 0 w 46"/>
                <a:gd name="T39" fmla="*/ 0 h 54"/>
                <a:gd name="T40" fmla="*/ 0 w 46"/>
                <a:gd name="T41" fmla="*/ 0 h 54"/>
                <a:gd name="T42" fmla="*/ 0 w 46"/>
                <a:gd name="T43" fmla="*/ 0 h 54"/>
                <a:gd name="T44" fmla="*/ 0 w 46"/>
                <a:gd name="T45" fmla="*/ 0 h 54"/>
                <a:gd name="T46" fmla="*/ 0 w 46"/>
                <a:gd name="T47" fmla="*/ 0 h 54"/>
                <a:gd name="T48" fmla="*/ 0 w 46"/>
                <a:gd name="T49" fmla="*/ 0 h 54"/>
                <a:gd name="T50" fmla="*/ 0 w 46"/>
                <a:gd name="T51" fmla="*/ 0 h 54"/>
                <a:gd name="T52" fmla="*/ 0 w 46"/>
                <a:gd name="T53" fmla="*/ 0 h 54"/>
                <a:gd name="T54" fmla="*/ 0 w 46"/>
                <a:gd name="T55" fmla="*/ 0 h 54"/>
                <a:gd name="T56" fmla="*/ 0 w 46"/>
                <a:gd name="T57" fmla="*/ 0 h 54"/>
                <a:gd name="T58" fmla="*/ 0 w 46"/>
                <a:gd name="T59" fmla="*/ 0 h 54"/>
                <a:gd name="T60" fmla="*/ 0 w 46"/>
                <a:gd name="T61" fmla="*/ 0 h 54"/>
                <a:gd name="T62" fmla="*/ 0 w 46"/>
                <a:gd name="T63" fmla="*/ 0 h 54"/>
                <a:gd name="T64" fmla="*/ 0 w 46"/>
                <a:gd name="T65" fmla="*/ 0 h 54"/>
                <a:gd name="T66" fmla="*/ 0 w 46"/>
                <a:gd name="T67" fmla="*/ 0 h 54"/>
                <a:gd name="T68" fmla="*/ 0 w 46"/>
                <a:gd name="T69" fmla="*/ 0 h 54"/>
                <a:gd name="T70" fmla="*/ 0 w 46"/>
                <a:gd name="T71" fmla="*/ 0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6" h="54">
                  <a:moveTo>
                    <a:pt x="46" y="1"/>
                  </a:moveTo>
                  <a:lnTo>
                    <a:pt x="45" y="1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6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6" y="13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4" y="48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1" y="53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3" y="54"/>
                  </a:lnTo>
                  <a:lnTo>
                    <a:pt x="26" y="52"/>
                  </a:lnTo>
                  <a:lnTo>
                    <a:pt x="28" y="51"/>
                  </a:lnTo>
                  <a:lnTo>
                    <a:pt x="30" y="49"/>
                  </a:lnTo>
                  <a:lnTo>
                    <a:pt x="32" y="46"/>
                  </a:lnTo>
                  <a:lnTo>
                    <a:pt x="36" y="41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2"/>
                  </a:lnTo>
                  <a:lnTo>
                    <a:pt x="44" y="29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20"/>
                  </a:lnTo>
                  <a:lnTo>
                    <a:pt x="45" y="17"/>
                  </a:lnTo>
                  <a:lnTo>
                    <a:pt x="45" y="14"/>
                  </a:lnTo>
                  <a:lnTo>
                    <a:pt x="46" y="12"/>
                  </a:lnTo>
                  <a:lnTo>
                    <a:pt x="46" y="9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1" name="Freeform 384"/>
            <p:cNvSpPr>
              <a:spLocks/>
            </p:cNvSpPr>
            <p:nvPr/>
          </p:nvSpPr>
          <p:spPr bwMode="auto">
            <a:xfrm>
              <a:off x="710" y="2410"/>
              <a:ext cx="16" cy="18"/>
            </a:xfrm>
            <a:custGeom>
              <a:avLst/>
              <a:gdLst>
                <a:gd name="T0" fmla="*/ 0 w 48"/>
                <a:gd name="T1" fmla="*/ 0 h 54"/>
                <a:gd name="T2" fmla="*/ 0 w 48"/>
                <a:gd name="T3" fmla="*/ 0 h 54"/>
                <a:gd name="T4" fmla="*/ 0 w 48"/>
                <a:gd name="T5" fmla="*/ 0 h 54"/>
                <a:gd name="T6" fmla="*/ 0 w 48"/>
                <a:gd name="T7" fmla="*/ 0 h 54"/>
                <a:gd name="T8" fmla="*/ 0 w 48"/>
                <a:gd name="T9" fmla="*/ 0 h 54"/>
                <a:gd name="T10" fmla="*/ 0 w 48"/>
                <a:gd name="T11" fmla="*/ 0 h 54"/>
                <a:gd name="T12" fmla="*/ 0 w 48"/>
                <a:gd name="T13" fmla="*/ 0 h 54"/>
                <a:gd name="T14" fmla="*/ 0 w 48"/>
                <a:gd name="T15" fmla="*/ 0 h 54"/>
                <a:gd name="T16" fmla="*/ 0 w 48"/>
                <a:gd name="T17" fmla="*/ 0 h 54"/>
                <a:gd name="T18" fmla="*/ 0 w 48"/>
                <a:gd name="T19" fmla="*/ 0 h 54"/>
                <a:gd name="T20" fmla="*/ 0 w 48"/>
                <a:gd name="T21" fmla="*/ 0 h 54"/>
                <a:gd name="T22" fmla="*/ 0 w 48"/>
                <a:gd name="T23" fmla="*/ 0 h 54"/>
                <a:gd name="T24" fmla="*/ 0 w 48"/>
                <a:gd name="T25" fmla="*/ 0 h 54"/>
                <a:gd name="T26" fmla="*/ 0 w 48"/>
                <a:gd name="T27" fmla="*/ 0 h 54"/>
                <a:gd name="T28" fmla="*/ 0 w 48"/>
                <a:gd name="T29" fmla="*/ 0 h 54"/>
                <a:gd name="T30" fmla="*/ 0 w 48"/>
                <a:gd name="T31" fmla="*/ 0 h 54"/>
                <a:gd name="T32" fmla="*/ 0 w 48"/>
                <a:gd name="T33" fmla="*/ 0 h 54"/>
                <a:gd name="T34" fmla="*/ 0 w 48"/>
                <a:gd name="T35" fmla="*/ 0 h 54"/>
                <a:gd name="T36" fmla="*/ 0 w 48"/>
                <a:gd name="T37" fmla="*/ 0 h 54"/>
                <a:gd name="T38" fmla="*/ 0 w 48"/>
                <a:gd name="T39" fmla="*/ 0 h 54"/>
                <a:gd name="T40" fmla="*/ 0 w 48"/>
                <a:gd name="T41" fmla="*/ 0 h 54"/>
                <a:gd name="T42" fmla="*/ 0 w 48"/>
                <a:gd name="T43" fmla="*/ 0 h 54"/>
                <a:gd name="T44" fmla="*/ 0 w 48"/>
                <a:gd name="T45" fmla="*/ 0 h 54"/>
                <a:gd name="T46" fmla="*/ 0 w 48"/>
                <a:gd name="T47" fmla="*/ 0 h 54"/>
                <a:gd name="T48" fmla="*/ 0 w 48"/>
                <a:gd name="T49" fmla="*/ 0 h 54"/>
                <a:gd name="T50" fmla="*/ 0 w 48"/>
                <a:gd name="T51" fmla="*/ 0 h 54"/>
                <a:gd name="T52" fmla="*/ 0 w 48"/>
                <a:gd name="T53" fmla="*/ 0 h 54"/>
                <a:gd name="T54" fmla="*/ 0 w 48"/>
                <a:gd name="T55" fmla="*/ 0 h 54"/>
                <a:gd name="T56" fmla="*/ 0 w 48"/>
                <a:gd name="T57" fmla="*/ 0 h 54"/>
                <a:gd name="T58" fmla="*/ 0 w 48"/>
                <a:gd name="T59" fmla="*/ 0 h 54"/>
                <a:gd name="T60" fmla="*/ 0 w 48"/>
                <a:gd name="T61" fmla="*/ 0 h 54"/>
                <a:gd name="T62" fmla="*/ 0 w 48"/>
                <a:gd name="T63" fmla="*/ 0 h 54"/>
                <a:gd name="T64" fmla="*/ 0 w 48"/>
                <a:gd name="T65" fmla="*/ 0 h 54"/>
                <a:gd name="T66" fmla="*/ 0 w 48"/>
                <a:gd name="T67" fmla="*/ 0 h 54"/>
                <a:gd name="T68" fmla="*/ 0 w 48"/>
                <a:gd name="T69" fmla="*/ 0 h 54"/>
                <a:gd name="T70" fmla="*/ 0 w 48"/>
                <a:gd name="T71" fmla="*/ 0 h 54"/>
                <a:gd name="T72" fmla="*/ 0 w 48"/>
                <a:gd name="T73" fmla="*/ 0 h 54"/>
                <a:gd name="T74" fmla="*/ 0 w 48"/>
                <a:gd name="T75" fmla="*/ 0 h 54"/>
                <a:gd name="T76" fmla="*/ 0 w 48"/>
                <a:gd name="T77" fmla="*/ 0 h 54"/>
                <a:gd name="T78" fmla="*/ 0 w 48"/>
                <a:gd name="T79" fmla="*/ 0 h 54"/>
                <a:gd name="T80" fmla="*/ 0 w 48"/>
                <a:gd name="T81" fmla="*/ 0 h 54"/>
                <a:gd name="T82" fmla="*/ 0 w 48"/>
                <a:gd name="T83" fmla="*/ 0 h 54"/>
                <a:gd name="T84" fmla="*/ 0 w 48"/>
                <a:gd name="T85" fmla="*/ 0 h 54"/>
                <a:gd name="T86" fmla="*/ 0 w 48"/>
                <a:gd name="T87" fmla="*/ 0 h 54"/>
                <a:gd name="T88" fmla="*/ 0 w 48"/>
                <a:gd name="T89" fmla="*/ 0 h 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" h="54">
                  <a:moveTo>
                    <a:pt x="48" y="2"/>
                  </a:moveTo>
                  <a:lnTo>
                    <a:pt x="47" y="2"/>
                  </a:lnTo>
                  <a:lnTo>
                    <a:pt x="46" y="2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10" y="9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3" y="46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4" y="54"/>
                  </a:lnTo>
                  <a:lnTo>
                    <a:pt x="18" y="54"/>
                  </a:lnTo>
                  <a:lnTo>
                    <a:pt x="21" y="54"/>
                  </a:lnTo>
                  <a:lnTo>
                    <a:pt x="24" y="53"/>
                  </a:lnTo>
                  <a:lnTo>
                    <a:pt x="28" y="51"/>
                  </a:lnTo>
                  <a:lnTo>
                    <a:pt x="31" y="48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39" y="36"/>
                  </a:lnTo>
                  <a:lnTo>
                    <a:pt x="42" y="33"/>
                  </a:lnTo>
                  <a:lnTo>
                    <a:pt x="44" y="29"/>
                  </a:lnTo>
                  <a:lnTo>
                    <a:pt x="45" y="26"/>
                  </a:lnTo>
                  <a:lnTo>
                    <a:pt x="45" y="21"/>
                  </a:lnTo>
                  <a:lnTo>
                    <a:pt x="45" y="17"/>
                  </a:lnTo>
                  <a:lnTo>
                    <a:pt x="46" y="11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2" name="Line 385"/>
            <p:cNvSpPr>
              <a:spLocks noChangeShapeType="1"/>
            </p:cNvSpPr>
            <p:nvPr/>
          </p:nvSpPr>
          <p:spPr bwMode="auto">
            <a:xfrm flipH="1">
              <a:off x="730" y="246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3" name="Line 386"/>
            <p:cNvSpPr>
              <a:spLocks noChangeShapeType="1"/>
            </p:cNvSpPr>
            <p:nvPr/>
          </p:nvSpPr>
          <p:spPr bwMode="auto">
            <a:xfrm flipH="1">
              <a:off x="730" y="2387"/>
              <a:ext cx="1" cy="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4" name="Line 387"/>
            <p:cNvSpPr>
              <a:spLocks noChangeShapeType="1"/>
            </p:cNvSpPr>
            <p:nvPr/>
          </p:nvSpPr>
          <p:spPr bwMode="auto">
            <a:xfrm flipV="1">
              <a:off x="730" y="2384"/>
              <a:ext cx="1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5" name="Line 388"/>
            <p:cNvSpPr>
              <a:spLocks noChangeShapeType="1"/>
            </p:cNvSpPr>
            <p:nvPr/>
          </p:nvSpPr>
          <p:spPr bwMode="auto">
            <a:xfrm flipH="1">
              <a:off x="728" y="2441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6" name="Line 389"/>
            <p:cNvSpPr>
              <a:spLocks noChangeShapeType="1"/>
            </p:cNvSpPr>
            <p:nvPr/>
          </p:nvSpPr>
          <p:spPr bwMode="auto">
            <a:xfrm flipH="1" flipV="1">
              <a:off x="726" y="241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7" name="Freeform 390"/>
            <p:cNvSpPr>
              <a:spLocks/>
            </p:cNvSpPr>
            <p:nvPr/>
          </p:nvSpPr>
          <p:spPr bwMode="auto">
            <a:xfrm>
              <a:off x="715" y="2358"/>
              <a:ext cx="15" cy="20"/>
            </a:xfrm>
            <a:custGeom>
              <a:avLst/>
              <a:gdLst>
                <a:gd name="T0" fmla="*/ 0 w 45"/>
                <a:gd name="T1" fmla="*/ 0 h 60"/>
                <a:gd name="T2" fmla="*/ 0 w 45"/>
                <a:gd name="T3" fmla="*/ 0 h 60"/>
                <a:gd name="T4" fmla="*/ 0 w 45"/>
                <a:gd name="T5" fmla="*/ 0 h 60"/>
                <a:gd name="T6" fmla="*/ 0 w 45"/>
                <a:gd name="T7" fmla="*/ 0 h 60"/>
                <a:gd name="T8" fmla="*/ 0 w 45"/>
                <a:gd name="T9" fmla="*/ 0 h 60"/>
                <a:gd name="T10" fmla="*/ 0 w 45"/>
                <a:gd name="T11" fmla="*/ 0 h 60"/>
                <a:gd name="T12" fmla="*/ 0 w 45"/>
                <a:gd name="T13" fmla="*/ 0 h 60"/>
                <a:gd name="T14" fmla="*/ 0 w 45"/>
                <a:gd name="T15" fmla="*/ 0 h 60"/>
                <a:gd name="T16" fmla="*/ 0 w 45"/>
                <a:gd name="T17" fmla="*/ 0 h 60"/>
                <a:gd name="T18" fmla="*/ 0 w 45"/>
                <a:gd name="T19" fmla="*/ 0 h 60"/>
                <a:gd name="T20" fmla="*/ 0 w 45"/>
                <a:gd name="T21" fmla="*/ 0 h 60"/>
                <a:gd name="T22" fmla="*/ 0 w 45"/>
                <a:gd name="T23" fmla="*/ 0 h 60"/>
                <a:gd name="T24" fmla="*/ 0 w 45"/>
                <a:gd name="T25" fmla="*/ 0 h 60"/>
                <a:gd name="T26" fmla="*/ 0 w 45"/>
                <a:gd name="T27" fmla="*/ 0 h 60"/>
                <a:gd name="T28" fmla="*/ 0 w 45"/>
                <a:gd name="T29" fmla="*/ 0 h 60"/>
                <a:gd name="T30" fmla="*/ 0 w 45"/>
                <a:gd name="T31" fmla="*/ 0 h 60"/>
                <a:gd name="T32" fmla="*/ 0 w 45"/>
                <a:gd name="T33" fmla="*/ 0 h 60"/>
                <a:gd name="T34" fmla="*/ 0 w 45"/>
                <a:gd name="T35" fmla="*/ 0 h 60"/>
                <a:gd name="T36" fmla="*/ 0 w 45"/>
                <a:gd name="T37" fmla="*/ 0 h 60"/>
                <a:gd name="T38" fmla="*/ 0 w 45"/>
                <a:gd name="T39" fmla="*/ 0 h 60"/>
                <a:gd name="T40" fmla="*/ 0 w 45"/>
                <a:gd name="T41" fmla="*/ 0 h 60"/>
                <a:gd name="T42" fmla="*/ 0 w 45"/>
                <a:gd name="T43" fmla="*/ 0 h 60"/>
                <a:gd name="T44" fmla="*/ 0 w 45"/>
                <a:gd name="T45" fmla="*/ 0 h 60"/>
                <a:gd name="T46" fmla="*/ 0 w 45"/>
                <a:gd name="T47" fmla="*/ 0 h 60"/>
                <a:gd name="T48" fmla="*/ 0 w 45"/>
                <a:gd name="T49" fmla="*/ 0 h 60"/>
                <a:gd name="T50" fmla="*/ 0 w 45"/>
                <a:gd name="T51" fmla="*/ 0 h 60"/>
                <a:gd name="T52" fmla="*/ 0 w 45"/>
                <a:gd name="T53" fmla="*/ 0 h 60"/>
                <a:gd name="T54" fmla="*/ 0 w 45"/>
                <a:gd name="T55" fmla="*/ 0 h 60"/>
                <a:gd name="T56" fmla="*/ 0 w 45"/>
                <a:gd name="T57" fmla="*/ 0 h 60"/>
                <a:gd name="T58" fmla="*/ 0 w 45"/>
                <a:gd name="T59" fmla="*/ 0 h 60"/>
                <a:gd name="T60" fmla="*/ 0 w 45"/>
                <a:gd name="T61" fmla="*/ 0 h 60"/>
                <a:gd name="T62" fmla="*/ 0 w 45"/>
                <a:gd name="T63" fmla="*/ 0 h 60"/>
                <a:gd name="T64" fmla="*/ 0 w 45"/>
                <a:gd name="T65" fmla="*/ 0 h 60"/>
                <a:gd name="T66" fmla="*/ 0 w 45"/>
                <a:gd name="T67" fmla="*/ 0 h 60"/>
                <a:gd name="T68" fmla="*/ 0 w 45"/>
                <a:gd name="T69" fmla="*/ 0 h 60"/>
                <a:gd name="T70" fmla="*/ 0 w 45"/>
                <a:gd name="T71" fmla="*/ 0 h 60"/>
                <a:gd name="T72" fmla="*/ 0 w 45"/>
                <a:gd name="T73" fmla="*/ 0 h 60"/>
                <a:gd name="T74" fmla="*/ 0 w 45"/>
                <a:gd name="T75" fmla="*/ 0 h 60"/>
                <a:gd name="T76" fmla="*/ 0 w 45"/>
                <a:gd name="T77" fmla="*/ 0 h 60"/>
                <a:gd name="T78" fmla="*/ 0 w 45"/>
                <a:gd name="T79" fmla="*/ 0 h 60"/>
                <a:gd name="T80" fmla="*/ 0 w 45"/>
                <a:gd name="T81" fmla="*/ 0 h 6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5" h="60">
                  <a:moveTo>
                    <a:pt x="45" y="47"/>
                  </a:moveTo>
                  <a:lnTo>
                    <a:pt x="44" y="48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1"/>
                  </a:lnTo>
                  <a:lnTo>
                    <a:pt x="38" y="52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1" y="54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7" y="57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2" y="60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2" y="14"/>
                  </a:lnTo>
                  <a:lnTo>
                    <a:pt x="35" y="17"/>
                  </a:lnTo>
                  <a:lnTo>
                    <a:pt x="37" y="22"/>
                  </a:lnTo>
                  <a:lnTo>
                    <a:pt x="38" y="27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4" y="41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8" name="Freeform 391"/>
            <p:cNvSpPr>
              <a:spLocks/>
            </p:cNvSpPr>
            <p:nvPr/>
          </p:nvSpPr>
          <p:spPr bwMode="auto">
            <a:xfrm>
              <a:off x="715" y="2358"/>
              <a:ext cx="16" cy="20"/>
            </a:xfrm>
            <a:custGeom>
              <a:avLst/>
              <a:gdLst>
                <a:gd name="T0" fmla="*/ 0 w 46"/>
                <a:gd name="T1" fmla="*/ 0 h 60"/>
                <a:gd name="T2" fmla="*/ 0 w 46"/>
                <a:gd name="T3" fmla="*/ 0 h 60"/>
                <a:gd name="T4" fmla="*/ 0 w 46"/>
                <a:gd name="T5" fmla="*/ 0 h 60"/>
                <a:gd name="T6" fmla="*/ 0 w 46"/>
                <a:gd name="T7" fmla="*/ 0 h 60"/>
                <a:gd name="T8" fmla="*/ 0 w 46"/>
                <a:gd name="T9" fmla="*/ 0 h 60"/>
                <a:gd name="T10" fmla="*/ 0 w 46"/>
                <a:gd name="T11" fmla="*/ 0 h 60"/>
                <a:gd name="T12" fmla="*/ 0 w 46"/>
                <a:gd name="T13" fmla="*/ 0 h 60"/>
                <a:gd name="T14" fmla="*/ 0 w 46"/>
                <a:gd name="T15" fmla="*/ 0 h 60"/>
                <a:gd name="T16" fmla="*/ 0 w 46"/>
                <a:gd name="T17" fmla="*/ 0 h 60"/>
                <a:gd name="T18" fmla="*/ 0 w 46"/>
                <a:gd name="T19" fmla="*/ 0 h 60"/>
                <a:gd name="T20" fmla="*/ 0 w 46"/>
                <a:gd name="T21" fmla="*/ 0 h 60"/>
                <a:gd name="T22" fmla="*/ 0 w 46"/>
                <a:gd name="T23" fmla="*/ 0 h 60"/>
                <a:gd name="T24" fmla="*/ 0 w 46"/>
                <a:gd name="T25" fmla="*/ 0 h 60"/>
                <a:gd name="T26" fmla="*/ 0 w 46"/>
                <a:gd name="T27" fmla="*/ 0 h 60"/>
                <a:gd name="T28" fmla="*/ 0 w 46"/>
                <a:gd name="T29" fmla="*/ 0 h 60"/>
                <a:gd name="T30" fmla="*/ 0 w 46"/>
                <a:gd name="T31" fmla="*/ 0 h 60"/>
                <a:gd name="T32" fmla="*/ 0 w 46"/>
                <a:gd name="T33" fmla="*/ 0 h 60"/>
                <a:gd name="T34" fmla="*/ 0 w 46"/>
                <a:gd name="T35" fmla="*/ 0 h 60"/>
                <a:gd name="T36" fmla="*/ 0 w 46"/>
                <a:gd name="T37" fmla="*/ 0 h 60"/>
                <a:gd name="T38" fmla="*/ 0 w 46"/>
                <a:gd name="T39" fmla="*/ 0 h 60"/>
                <a:gd name="T40" fmla="*/ 0 w 46"/>
                <a:gd name="T41" fmla="*/ 0 h 60"/>
                <a:gd name="T42" fmla="*/ 0 w 46"/>
                <a:gd name="T43" fmla="*/ 0 h 60"/>
                <a:gd name="T44" fmla="*/ 0 w 46"/>
                <a:gd name="T45" fmla="*/ 0 h 60"/>
                <a:gd name="T46" fmla="*/ 0 w 46"/>
                <a:gd name="T47" fmla="*/ 0 h 60"/>
                <a:gd name="T48" fmla="*/ 0 w 46"/>
                <a:gd name="T49" fmla="*/ 0 h 60"/>
                <a:gd name="T50" fmla="*/ 0 w 46"/>
                <a:gd name="T51" fmla="*/ 0 h 60"/>
                <a:gd name="T52" fmla="*/ 0 w 46"/>
                <a:gd name="T53" fmla="*/ 0 h 60"/>
                <a:gd name="T54" fmla="*/ 0 w 46"/>
                <a:gd name="T55" fmla="*/ 0 h 60"/>
                <a:gd name="T56" fmla="*/ 0 w 46"/>
                <a:gd name="T57" fmla="*/ 0 h 60"/>
                <a:gd name="T58" fmla="*/ 0 w 46"/>
                <a:gd name="T59" fmla="*/ 0 h 60"/>
                <a:gd name="T60" fmla="*/ 0 w 46"/>
                <a:gd name="T61" fmla="*/ 0 h 60"/>
                <a:gd name="T62" fmla="*/ 0 w 46"/>
                <a:gd name="T63" fmla="*/ 0 h 60"/>
                <a:gd name="T64" fmla="*/ 0 w 46"/>
                <a:gd name="T65" fmla="*/ 0 h 60"/>
                <a:gd name="T66" fmla="*/ 0 w 46"/>
                <a:gd name="T67" fmla="*/ 0 h 60"/>
                <a:gd name="T68" fmla="*/ 0 w 46"/>
                <a:gd name="T69" fmla="*/ 0 h 60"/>
                <a:gd name="T70" fmla="*/ 0 w 46"/>
                <a:gd name="T71" fmla="*/ 0 h 60"/>
                <a:gd name="T72" fmla="*/ 0 w 46"/>
                <a:gd name="T73" fmla="*/ 0 h 60"/>
                <a:gd name="T74" fmla="*/ 0 w 46"/>
                <a:gd name="T75" fmla="*/ 0 h 60"/>
                <a:gd name="T76" fmla="*/ 0 w 46"/>
                <a:gd name="T77" fmla="*/ 0 h 60"/>
                <a:gd name="T78" fmla="*/ 0 w 46"/>
                <a:gd name="T79" fmla="*/ 0 h 60"/>
                <a:gd name="T80" fmla="*/ 0 w 46"/>
                <a:gd name="T81" fmla="*/ 0 h 60"/>
                <a:gd name="T82" fmla="*/ 0 w 46"/>
                <a:gd name="T83" fmla="*/ 0 h 60"/>
                <a:gd name="T84" fmla="*/ 0 w 46"/>
                <a:gd name="T85" fmla="*/ 0 h 60"/>
                <a:gd name="T86" fmla="*/ 0 w 46"/>
                <a:gd name="T87" fmla="*/ 0 h 60"/>
                <a:gd name="T88" fmla="*/ 0 w 46"/>
                <a:gd name="T89" fmla="*/ 0 h 60"/>
                <a:gd name="T90" fmla="*/ 0 w 46"/>
                <a:gd name="T91" fmla="*/ 0 h 60"/>
                <a:gd name="T92" fmla="*/ 0 w 46"/>
                <a:gd name="T93" fmla="*/ 0 h 60"/>
                <a:gd name="T94" fmla="*/ 0 w 46"/>
                <a:gd name="T95" fmla="*/ 0 h 60"/>
                <a:gd name="T96" fmla="*/ 0 w 46"/>
                <a:gd name="T97" fmla="*/ 0 h 6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" h="60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1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29" y="56"/>
                  </a:lnTo>
                  <a:lnTo>
                    <a:pt x="27" y="57"/>
                  </a:lnTo>
                  <a:lnTo>
                    <a:pt x="24" y="59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2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4" y="49"/>
                  </a:lnTo>
                  <a:lnTo>
                    <a:pt x="4" y="46"/>
                  </a:lnTo>
                  <a:lnTo>
                    <a:pt x="3" y="43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7" y="5"/>
                  </a:lnTo>
                  <a:lnTo>
                    <a:pt x="29" y="8"/>
                  </a:lnTo>
                  <a:lnTo>
                    <a:pt x="32" y="12"/>
                  </a:lnTo>
                  <a:lnTo>
                    <a:pt x="35" y="16"/>
                  </a:lnTo>
                  <a:lnTo>
                    <a:pt x="36" y="21"/>
                  </a:lnTo>
                  <a:lnTo>
                    <a:pt x="39" y="27"/>
                  </a:lnTo>
                  <a:lnTo>
                    <a:pt x="40" y="32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4" y="45"/>
                  </a:lnTo>
                  <a:lnTo>
                    <a:pt x="45" y="46"/>
                  </a:lnTo>
                  <a:lnTo>
                    <a:pt x="45" y="4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69" name="Freeform 392"/>
            <p:cNvSpPr>
              <a:spLocks/>
            </p:cNvSpPr>
            <p:nvPr/>
          </p:nvSpPr>
          <p:spPr bwMode="auto">
            <a:xfrm>
              <a:off x="714" y="2339"/>
              <a:ext cx="14" cy="15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w 41"/>
                <a:gd name="T45" fmla="*/ 0 h 44"/>
                <a:gd name="T46" fmla="*/ 0 w 41"/>
                <a:gd name="T47" fmla="*/ 0 h 44"/>
                <a:gd name="T48" fmla="*/ 0 w 41"/>
                <a:gd name="T49" fmla="*/ 0 h 44"/>
                <a:gd name="T50" fmla="*/ 0 w 41"/>
                <a:gd name="T51" fmla="*/ 0 h 44"/>
                <a:gd name="T52" fmla="*/ 0 w 41"/>
                <a:gd name="T53" fmla="*/ 0 h 44"/>
                <a:gd name="T54" fmla="*/ 0 w 41"/>
                <a:gd name="T55" fmla="*/ 0 h 44"/>
                <a:gd name="T56" fmla="*/ 0 w 41"/>
                <a:gd name="T57" fmla="*/ 0 h 44"/>
                <a:gd name="T58" fmla="*/ 0 w 41"/>
                <a:gd name="T59" fmla="*/ 0 h 44"/>
                <a:gd name="T60" fmla="*/ 0 w 41"/>
                <a:gd name="T61" fmla="*/ 0 h 44"/>
                <a:gd name="T62" fmla="*/ 0 w 41"/>
                <a:gd name="T63" fmla="*/ 0 h 44"/>
                <a:gd name="T64" fmla="*/ 0 w 41"/>
                <a:gd name="T65" fmla="*/ 0 h 44"/>
                <a:gd name="T66" fmla="*/ 0 w 41"/>
                <a:gd name="T67" fmla="*/ 0 h 44"/>
                <a:gd name="T68" fmla="*/ 0 w 41"/>
                <a:gd name="T69" fmla="*/ 0 h 44"/>
                <a:gd name="T70" fmla="*/ 0 w 41"/>
                <a:gd name="T71" fmla="*/ 0 h 44"/>
                <a:gd name="T72" fmla="*/ 0 w 41"/>
                <a:gd name="T73" fmla="*/ 0 h 44"/>
                <a:gd name="T74" fmla="*/ 0 w 41"/>
                <a:gd name="T75" fmla="*/ 0 h 44"/>
                <a:gd name="T76" fmla="*/ 0 w 41"/>
                <a:gd name="T77" fmla="*/ 0 h 44"/>
                <a:gd name="T78" fmla="*/ 0 w 41"/>
                <a:gd name="T79" fmla="*/ 0 h 44"/>
                <a:gd name="T80" fmla="*/ 0 w 41"/>
                <a:gd name="T81" fmla="*/ 0 h 44"/>
                <a:gd name="T82" fmla="*/ 0 w 41"/>
                <a:gd name="T83" fmla="*/ 0 h 44"/>
                <a:gd name="T84" fmla="*/ 0 w 41"/>
                <a:gd name="T85" fmla="*/ 0 h 44"/>
                <a:gd name="T86" fmla="*/ 0 w 41"/>
                <a:gd name="T87" fmla="*/ 0 h 44"/>
                <a:gd name="T88" fmla="*/ 0 w 41"/>
                <a:gd name="T89" fmla="*/ 0 h 44"/>
                <a:gd name="T90" fmla="*/ 0 w 41"/>
                <a:gd name="T91" fmla="*/ 0 h 44"/>
                <a:gd name="T92" fmla="*/ 0 w 41"/>
                <a:gd name="T93" fmla="*/ 0 h 44"/>
                <a:gd name="T94" fmla="*/ 0 w 41"/>
                <a:gd name="T95" fmla="*/ 0 h 44"/>
                <a:gd name="T96" fmla="*/ 0 w 41"/>
                <a:gd name="T97" fmla="*/ 0 h 44"/>
                <a:gd name="T98" fmla="*/ 0 w 41"/>
                <a:gd name="T99" fmla="*/ 0 h 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1" h="44">
                  <a:moveTo>
                    <a:pt x="41" y="32"/>
                  </a:moveTo>
                  <a:lnTo>
                    <a:pt x="41" y="33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1"/>
                  </a:lnTo>
                  <a:lnTo>
                    <a:pt x="31" y="43"/>
                  </a:lnTo>
                  <a:lnTo>
                    <a:pt x="28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2" y="41"/>
                  </a:lnTo>
                  <a:lnTo>
                    <a:pt x="11" y="40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7" y="36"/>
                  </a:lnTo>
                  <a:lnTo>
                    <a:pt x="5" y="35"/>
                  </a:lnTo>
                  <a:lnTo>
                    <a:pt x="3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4" y="4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5" y="11"/>
                  </a:lnTo>
                  <a:lnTo>
                    <a:pt x="36" y="13"/>
                  </a:lnTo>
                  <a:lnTo>
                    <a:pt x="37" y="16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0" name="Freeform 393"/>
            <p:cNvSpPr>
              <a:spLocks/>
            </p:cNvSpPr>
            <p:nvPr/>
          </p:nvSpPr>
          <p:spPr bwMode="auto">
            <a:xfrm>
              <a:off x="714" y="2339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45" y="28"/>
                  </a:moveTo>
                  <a:lnTo>
                    <a:pt x="44" y="29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5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4" y="41"/>
                  </a:lnTo>
                  <a:lnTo>
                    <a:pt x="32" y="43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19" y="44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8"/>
                  </a:lnTo>
                  <a:lnTo>
                    <a:pt x="5" y="36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5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9" y="20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1" name="Freeform 394"/>
            <p:cNvSpPr>
              <a:spLocks/>
            </p:cNvSpPr>
            <p:nvPr/>
          </p:nvSpPr>
          <p:spPr bwMode="auto">
            <a:xfrm>
              <a:off x="710" y="2317"/>
              <a:ext cx="16" cy="19"/>
            </a:xfrm>
            <a:custGeom>
              <a:avLst/>
              <a:gdLst>
                <a:gd name="T0" fmla="*/ 0 w 46"/>
                <a:gd name="T1" fmla="*/ 0 h 55"/>
                <a:gd name="T2" fmla="*/ 0 w 46"/>
                <a:gd name="T3" fmla="*/ 0 h 55"/>
                <a:gd name="T4" fmla="*/ 0 w 46"/>
                <a:gd name="T5" fmla="*/ 0 h 55"/>
                <a:gd name="T6" fmla="*/ 0 w 46"/>
                <a:gd name="T7" fmla="*/ 0 h 55"/>
                <a:gd name="T8" fmla="*/ 0 w 46"/>
                <a:gd name="T9" fmla="*/ 0 h 55"/>
                <a:gd name="T10" fmla="*/ 0 w 46"/>
                <a:gd name="T11" fmla="*/ 0 h 55"/>
                <a:gd name="T12" fmla="*/ 0 w 46"/>
                <a:gd name="T13" fmla="*/ 0 h 55"/>
                <a:gd name="T14" fmla="*/ 0 w 46"/>
                <a:gd name="T15" fmla="*/ 0 h 55"/>
                <a:gd name="T16" fmla="*/ 0 w 46"/>
                <a:gd name="T17" fmla="*/ 0 h 55"/>
                <a:gd name="T18" fmla="*/ 0 w 46"/>
                <a:gd name="T19" fmla="*/ 0 h 55"/>
                <a:gd name="T20" fmla="*/ 0 w 46"/>
                <a:gd name="T21" fmla="*/ 0 h 55"/>
                <a:gd name="T22" fmla="*/ 0 w 46"/>
                <a:gd name="T23" fmla="*/ 0 h 55"/>
                <a:gd name="T24" fmla="*/ 0 w 46"/>
                <a:gd name="T25" fmla="*/ 0 h 55"/>
                <a:gd name="T26" fmla="*/ 0 w 46"/>
                <a:gd name="T27" fmla="*/ 0 h 55"/>
                <a:gd name="T28" fmla="*/ 0 w 46"/>
                <a:gd name="T29" fmla="*/ 0 h 55"/>
                <a:gd name="T30" fmla="*/ 0 w 46"/>
                <a:gd name="T31" fmla="*/ 0 h 55"/>
                <a:gd name="T32" fmla="*/ 0 w 46"/>
                <a:gd name="T33" fmla="*/ 0 h 55"/>
                <a:gd name="T34" fmla="*/ 0 w 46"/>
                <a:gd name="T35" fmla="*/ 0 h 55"/>
                <a:gd name="T36" fmla="*/ 0 w 46"/>
                <a:gd name="T37" fmla="*/ 0 h 55"/>
                <a:gd name="T38" fmla="*/ 0 w 46"/>
                <a:gd name="T39" fmla="*/ 0 h 55"/>
                <a:gd name="T40" fmla="*/ 0 w 46"/>
                <a:gd name="T41" fmla="*/ 0 h 55"/>
                <a:gd name="T42" fmla="*/ 0 w 46"/>
                <a:gd name="T43" fmla="*/ 0 h 55"/>
                <a:gd name="T44" fmla="*/ 0 w 46"/>
                <a:gd name="T45" fmla="*/ 0 h 55"/>
                <a:gd name="T46" fmla="*/ 0 w 46"/>
                <a:gd name="T47" fmla="*/ 0 h 55"/>
                <a:gd name="T48" fmla="*/ 0 w 46"/>
                <a:gd name="T49" fmla="*/ 0 h 55"/>
                <a:gd name="T50" fmla="*/ 0 w 46"/>
                <a:gd name="T51" fmla="*/ 0 h 55"/>
                <a:gd name="T52" fmla="*/ 0 w 46"/>
                <a:gd name="T53" fmla="*/ 0 h 55"/>
                <a:gd name="T54" fmla="*/ 0 w 46"/>
                <a:gd name="T55" fmla="*/ 0 h 55"/>
                <a:gd name="T56" fmla="*/ 0 w 46"/>
                <a:gd name="T57" fmla="*/ 0 h 55"/>
                <a:gd name="T58" fmla="*/ 0 w 46"/>
                <a:gd name="T59" fmla="*/ 0 h 55"/>
                <a:gd name="T60" fmla="*/ 0 w 46"/>
                <a:gd name="T61" fmla="*/ 0 h 55"/>
                <a:gd name="T62" fmla="*/ 0 w 46"/>
                <a:gd name="T63" fmla="*/ 0 h 55"/>
                <a:gd name="T64" fmla="*/ 0 w 46"/>
                <a:gd name="T65" fmla="*/ 0 h 55"/>
                <a:gd name="T66" fmla="*/ 0 w 46"/>
                <a:gd name="T67" fmla="*/ 0 h 55"/>
                <a:gd name="T68" fmla="*/ 0 w 46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" h="55">
                  <a:moveTo>
                    <a:pt x="46" y="1"/>
                  </a:moveTo>
                  <a:lnTo>
                    <a:pt x="45" y="1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2" y="7"/>
                  </a:lnTo>
                  <a:lnTo>
                    <a:pt x="10" y="9"/>
                  </a:lnTo>
                  <a:lnTo>
                    <a:pt x="8" y="11"/>
                  </a:lnTo>
                  <a:lnTo>
                    <a:pt x="6" y="14"/>
                  </a:lnTo>
                  <a:lnTo>
                    <a:pt x="5" y="16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11" y="52"/>
                  </a:lnTo>
                  <a:lnTo>
                    <a:pt x="14" y="55"/>
                  </a:lnTo>
                  <a:lnTo>
                    <a:pt x="18" y="55"/>
                  </a:lnTo>
                  <a:lnTo>
                    <a:pt x="21" y="55"/>
                  </a:lnTo>
                  <a:lnTo>
                    <a:pt x="23" y="54"/>
                  </a:lnTo>
                  <a:lnTo>
                    <a:pt x="26" y="52"/>
                  </a:lnTo>
                  <a:lnTo>
                    <a:pt x="28" y="50"/>
                  </a:lnTo>
                  <a:lnTo>
                    <a:pt x="30" y="49"/>
                  </a:lnTo>
                  <a:lnTo>
                    <a:pt x="32" y="46"/>
                  </a:lnTo>
                  <a:lnTo>
                    <a:pt x="36" y="41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2" y="34"/>
                  </a:lnTo>
                  <a:lnTo>
                    <a:pt x="42" y="33"/>
                  </a:lnTo>
                  <a:lnTo>
                    <a:pt x="43" y="32"/>
                  </a:lnTo>
                  <a:lnTo>
                    <a:pt x="44" y="30"/>
                  </a:lnTo>
                  <a:lnTo>
                    <a:pt x="44" y="27"/>
                  </a:lnTo>
                  <a:lnTo>
                    <a:pt x="45" y="25"/>
                  </a:lnTo>
                  <a:lnTo>
                    <a:pt x="45" y="23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6" y="11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6" y="3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2" name="Freeform 395"/>
            <p:cNvSpPr>
              <a:spLocks/>
            </p:cNvSpPr>
            <p:nvPr/>
          </p:nvSpPr>
          <p:spPr bwMode="auto">
            <a:xfrm>
              <a:off x="710" y="2317"/>
              <a:ext cx="16" cy="19"/>
            </a:xfrm>
            <a:custGeom>
              <a:avLst/>
              <a:gdLst>
                <a:gd name="T0" fmla="*/ 0 w 48"/>
                <a:gd name="T1" fmla="*/ 0 h 55"/>
                <a:gd name="T2" fmla="*/ 0 w 48"/>
                <a:gd name="T3" fmla="*/ 0 h 55"/>
                <a:gd name="T4" fmla="*/ 0 w 48"/>
                <a:gd name="T5" fmla="*/ 0 h 55"/>
                <a:gd name="T6" fmla="*/ 0 w 48"/>
                <a:gd name="T7" fmla="*/ 0 h 55"/>
                <a:gd name="T8" fmla="*/ 0 w 48"/>
                <a:gd name="T9" fmla="*/ 0 h 55"/>
                <a:gd name="T10" fmla="*/ 0 w 48"/>
                <a:gd name="T11" fmla="*/ 0 h 55"/>
                <a:gd name="T12" fmla="*/ 0 w 48"/>
                <a:gd name="T13" fmla="*/ 0 h 55"/>
                <a:gd name="T14" fmla="*/ 0 w 48"/>
                <a:gd name="T15" fmla="*/ 0 h 55"/>
                <a:gd name="T16" fmla="*/ 0 w 48"/>
                <a:gd name="T17" fmla="*/ 0 h 55"/>
                <a:gd name="T18" fmla="*/ 0 w 48"/>
                <a:gd name="T19" fmla="*/ 0 h 55"/>
                <a:gd name="T20" fmla="*/ 0 w 48"/>
                <a:gd name="T21" fmla="*/ 0 h 55"/>
                <a:gd name="T22" fmla="*/ 0 w 48"/>
                <a:gd name="T23" fmla="*/ 0 h 55"/>
                <a:gd name="T24" fmla="*/ 0 w 48"/>
                <a:gd name="T25" fmla="*/ 0 h 55"/>
                <a:gd name="T26" fmla="*/ 0 w 48"/>
                <a:gd name="T27" fmla="*/ 0 h 55"/>
                <a:gd name="T28" fmla="*/ 0 w 48"/>
                <a:gd name="T29" fmla="*/ 0 h 55"/>
                <a:gd name="T30" fmla="*/ 0 w 48"/>
                <a:gd name="T31" fmla="*/ 0 h 55"/>
                <a:gd name="T32" fmla="*/ 0 w 48"/>
                <a:gd name="T33" fmla="*/ 0 h 55"/>
                <a:gd name="T34" fmla="*/ 0 w 48"/>
                <a:gd name="T35" fmla="*/ 0 h 55"/>
                <a:gd name="T36" fmla="*/ 0 w 48"/>
                <a:gd name="T37" fmla="*/ 0 h 55"/>
                <a:gd name="T38" fmla="*/ 0 w 48"/>
                <a:gd name="T39" fmla="*/ 0 h 55"/>
                <a:gd name="T40" fmla="*/ 0 w 48"/>
                <a:gd name="T41" fmla="*/ 0 h 55"/>
                <a:gd name="T42" fmla="*/ 0 w 48"/>
                <a:gd name="T43" fmla="*/ 0 h 55"/>
                <a:gd name="T44" fmla="*/ 0 w 48"/>
                <a:gd name="T45" fmla="*/ 0 h 55"/>
                <a:gd name="T46" fmla="*/ 0 w 48"/>
                <a:gd name="T47" fmla="*/ 0 h 55"/>
                <a:gd name="T48" fmla="*/ 0 w 48"/>
                <a:gd name="T49" fmla="*/ 0 h 55"/>
                <a:gd name="T50" fmla="*/ 0 w 48"/>
                <a:gd name="T51" fmla="*/ 0 h 55"/>
                <a:gd name="T52" fmla="*/ 0 w 48"/>
                <a:gd name="T53" fmla="*/ 0 h 55"/>
                <a:gd name="T54" fmla="*/ 0 w 48"/>
                <a:gd name="T55" fmla="*/ 0 h 55"/>
                <a:gd name="T56" fmla="*/ 0 w 48"/>
                <a:gd name="T57" fmla="*/ 0 h 55"/>
                <a:gd name="T58" fmla="*/ 0 w 48"/>
                <a:gd name="T59" fmla="*/ 0 h 55"/>
                <a:gd name="T60" fmla="*/ 0 w 48"/>
                <a:gd name="T61" fmla="*/ 0 h 55"/>
                <a:gd name="T62" fmla="*/ 0 w 48"/>
                <a:gd name="T63" fmla="*/ 0 h 55"/>
                <a:gd name="T64" fmla="*/ 0 w 48"/>
                <a:gd name="T65" fmla="*/ 0 h 55"/>
                <a:gd name="T66" fmla="*/ 0 w 48"/>
                <a:gd name="T67" fmla="*/ 0 h 55"/>
                <a:gd name="T68" fmla="*/ 0 w 48"/>
                <a:gd name="T69" fmla="*/ 0 h 55"/>
                <a:gd name="T70" fmla="*/ 0 w 48"/>
                <a:gd name="T71" fmla="*/ 0 h 55"/>
                <a:gd name="T72" fmla="*/ 0 w 48"/>
                <a:gd name="T73" fmla="*/ 0 h 55"/>
                <a:gd name="T74" fmla="*/ 0 w 48"/>
                <a:gd name="T75" fmla="*/ 0 h 55"/>
                <a:gd name="T76" fmla="*/ 0 w 48"/>
                <a:gd name="T77" fmla="*/ 0 h 55"/>
                <a:gd name="T78" fmla="*/ 0 w 48"/>
                <a:gd name="T79" fmla="*/ 0 h 55"/>
                <a:gd name="T80" fmla="*/ 0 w 48"/>
                <a:gd name="T81" fmla="*/ 0 h 55"/>
                <a:gd name="T82" fmla="*/ 0 w 48"/>
                <a:gd name="T83" fmla="*/ 0 h 55"/>
                <a:gd name="T84" fmla="*/ 0 w 48"/>
                <a:gd name="T85" fmla="*/ 0 h 55"/>
                <a:gd name="T86" fmla="*/ 0 w 48"/>
                <a:gd name="T87" fmla="*/ 0 h 55"/>
                <a:gd name="T88" fmla="*/ 0 w 48"/>
                <a:gd name="T89" fmla="*/ 0 h 5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" h="55">
                  <a:moveTo>
                    <a:pt x="48" y="2"/>
                  </a:moveTo>
                  <a:lnTo>
                    <a:pt x="47" y="2"/>
                  </a:lnTo>
                  <a:lnTo>
                    <a:pt x="46" y="1"/>
                  </a:lnTo>
                  <a:lnTo>
                    <a:pt x="43" y="1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4" y="3"/>
                  </a:lnTo>
                  <a:lnTo>
                    <a:pt x="12" y="6"/>
                  </a:lnTo>
                  <a:lnTo>
                    <a:pt x="10" y="8"/>
                  </a:lnTo>
                  <a:lnTo>
                    <a:pt x="7" y="11"/>
                  </a:lnTo>
                  <a:lnTo>
                    <a:pt x="5" y="16"/>
                  </a:lnTo>
                  <a:lnTo>
                    <a:pt x="3" y="19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0" y="35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10" y="52"/>
                  </a:lnTo>
                  <a:lnTo>
                    <a:pt x="14" y="55"/>
                  </a:lnTo>
                  <a:lnTo>
                    <a:pt x="18" y="55"/>
                  </a:lnTo>
                  <a:lnTo>
                    <a:pt x="21" y="55"/>
                  </a:lnTo>
                  <a:lnTo>
                    <a:pt x="24" y="54"/>
                  </a:lnTo>
                  <a:lnTo>
                    <a:pt x="28" y="51"/>
                  </a:lnTo>
                  <a:lnTo>
                    <a:pt x="31" y="48"/>
                  </a:lnTo>
                  <a:lnTo>
                    <a:pt x="34" y="44"/>
                  </a:lnTo>
                  <a:lnTo>
                    <a:pt x="37" y="41"/>
                  </a:lnTo>
                  <a:lnTo>
                    <a:pt x="39" y="36"/>
                  </a:lnTo>
                  <a:lnTo>
                    <a:pt x="42" y="33"/>
                  </a:lnTo>
                  <a:lnTo>
                    <a:pt x="44" y="30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5" y="17"/>
                  </a:lnTo>
                  <a:lnTo>
                    <a:pt x="46" y="11"/>
                  </a:lnTo>
                  <a:lnTo>
                    <a:pt x="46" y="6"/>
                  </a:lnTo>
                  <a:lnTo>
                    <a:pt x="46" y="2"/>
                  </a:lnTo>
                  <a:lnTo>
                    <a:pt x="46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3" name="Line 396"/>
            <p:cNvSpPr>
              <a:spLocks noChangeShapeType="1"/>
            </p:cNvSpPr>
            <p:nvPr/>
          </p:nvSpPr>
          <p:spPr bwMode="auto">
            <a:xfrm flipH="1">
              <a:off x="730" y="237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4" name="Line 397"/>
            <p:cNvSpPr>
              <a:spLocks noChangeShapeType="1"/>
            </p:cNvSpPr>
            <p:nvPr/>
          </p:nvSpPr>
          <p:spPr bwMode="auto">
            <a:xfrm flipH="1">
              <a:off x="728" y="2349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5" name="Freeform 398"/>
            <p:cNvSpPr>
              <a:spLocks/>
            </p:cNvSpPr>
            <p:nvPr/>
          </p:nvSpPr>
          <p:spPr bwMode="auto">
            <a:xfrm>
              <a:off x="699" y="2429"/>
              <a:ext cx="15" cy="20"/>
            </a:xfrm>
            <a:custGeom>
              <a:avLst/>
              <a:gdLst>
                <a:gd name="T0" fmla="*/ 0 w 45"/>
                <a:gd name="T1" fmla="*/ 0 h 60"/>
                <a:gd name="T2" fmla="*/ 0 w 45"/>
                <a:gd name="T3" fmla="*/ 0 h 60"/>
                <a:gd name="T4" fmla="*/ 0 w 45"/>
                <a:gd name="T5" fmla="*/ 0 h 60"/>
                <a:gd name="T6" fmla="*/ 0 w 45"/>
                <a:gd name="T7" fmla="*/ 0 h 60"/>
                <a:gd name="T8" fmla="*/ 0 w 45"/>
                <a:gd name="T9" fmla="*/ 0 h 60"/>
                <a:gd name="T10" fmla="*/ 0 w 45"/>
                <a:gd name="T11" fmla="*/ 0 h 60"/>
                <a:gd name="T12" fmla="*/ 0 w 45"/>
                <a:gd name="T13" fmla="*/ 0 h 60"/>
                <a:gd name="T14" fmla="*/ 0 w 45"/>
                <a:gd name="T15" fmla="*/ 0 h 60"/>
                <a:gd name="T16" fmla="*/ 0 w 45"/>
                <a:gd name="T17" fmla="*/ 0 h 60"/>
                <a:gd name="T18" fmla="*/ 0 w 45"/>
                <a:gd name="T19" fmla="*/ 0 h 60"/>
                <a:gd name="T20" fmla="*/ 0 w 45"/>
                <a:gd name="T21" fmla="*/ 0 h 60"/>
                <a:gd name="T22" fmla="*/ 0 w 45"/>
                <a:gd name="T23" fmla="*/ 0 h 60"/>
                <a:gd name="T24" fmla="*/ 0 w 45"/>
                <a:gd name="T25" fmla="*/ 0 h 60"/>
                <a:gd name="T26" fmla="*/ 0 w 45"/>
                <a:gd name="T27" fmla="*/ 0 h 60"/>
                <a:gd name="T28" fmla="*/ 0 w 45"/>
                <a:gd name="T29" fmla="*/ 0 h 60"/>
                <a:gd name="T30" fmla="*/ 0 w 45"/>
                <a:gd name="T31" fmla="*/ 0 h 60"/>
                <a:gd name="T32" fmla="*/ 0 w 45"/>
                <a:gd name="T33" fmla="*/ 0 h 60"/>
                <a:gd name="T34" fmla="*/ 0 w 45"/>
                <a:gd name="T35" fmla="*/ 0 h 60"/>
                <a:gd name="T36" fmla="*/ 0 w 45"/>
                <a:gd name="T37" fmla="*/ 0 h 60"/>
                <a:gd name="T38" fmla="*/ 0 w 45"/>
                <a:gd name="T39" fmla="*/ 0 h 60"/>
                <a:gd name="T40" fmla="*/ 0 w 45"/>
                <a:gd name="T41" fmla="*/ 0 h 60"/>
                <a:gd name="T42" fmla="*/ 0 w 45"/>
                <a:gd name="T43" fmla="*/ 0 h 60"/>
                <a:gd name="T44" fmla="*/ 0 w 45"/>
                <a:gd name="T45" fmla="*/ 0 h 60"/>
                <a:gd name="T46" fmla="*/ 0 w 45"/>
                <a:gd name="T47" fmla="*/ 0 h 60"/>
                <a:gd name="T48" fmla="*/ 0 w 45"/>
                <a:gd name="T49" fmla="*/ 0 h 60"/>
                <a:gd name="T50" fmla="*/ 0 w 45"/>
                <a:gd name="T51" fmla="*/ 0 h 60"/>
                <a:gd name="T52" fmla="*/ 0 w 45"/>
                <a:gd name="T53" fmla="*/ 0 h 60"/>
                <a:gd name="T54" fmla="*/ 0 w 45"/>
                <a:gd name="T55" fmla="*/ 0 h 60"/>
                <a:gd name="T56" fmla="*/ 0 w 45"/>
                <a:gd name="T57" fmla="*/ 0 h 60"/>
                <a:gd name="T58" fmla="*/ 0 w 45"/>
                <a:gd name="T59" fmla="*/ 0 h 60"/>
                <a:gd name="T60" fmla="*/ 0 w 45"/>
                <a:gd name="T61" fmla="*/ 0 h 60"/>
                <a:gd name="T62" fmla="*/ 0 w 45"/>
                <a:gd name="T63" fmla="*/ 0 h 60"/>
                <a:gd name="T64" fmla="*/ 0 w 45"/>
                <a:gd name="T65" fmla="*/ 0 h 60"/>
                <a:gd name="T66" fmla="*/ 0 w 45"/>
                <a:gd name="T67" fmla="*/ 0 h 60"/>
                <a:gd name="T68" fmla="*/ 0 w 45"/>
                <a:gd name="T69" fmla="*/ 0 h 60"/>
                <a:gd name="T70" fmla="*/ 0 w 45"/>
                <a:gd name="T71" fmla="*/ 0 h 60"/>
                <a:gd name="T72" fmla="*/ 0 w 45"/>
                <a:gd name="T73" fmla="*/ 0 h 60"/>
                <a:gd name="T74" fmla="*/ 0 w 45"/>
                <a:gd name="T75" fmla="*/ 0 h 60"/>
                <a:gd name="T76" fmla="*/ 0 w 45"/>
                <a:gd name="T77" fmla="*/ 0 h 60"/>
                <a:gd name="T78" fmla="*/ 0 w 45"/>
                <a:gd name="T79" fmla="*/ 0 h 60"/>
                <a:gd name="T80" fmla="*/ 0 w 45"/>
                <a:gd name="T81" fmla="*/ 0 h 60"/>
                <a:gd name="T82" fmla="*/ 0 w 45"/>
                <a:gd name="T83" fmla="*/ 0 h 6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5" h="60">
                  <a:moveTo>
                    <a:pt x="45" y="47"/>
                  </a:move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9" y="50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2" y="54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5" y="57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60"/>
                  </a:lnTo>
                  <a:lnTo>
                    <a:pt x="19" y="60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8" y="6"/>
                  </a:lnTo>
                  <a:lnTo>
                    <a:pt x="31" y="9"/>
                  </a:lnTo>
                  <a:lnTo>
                    <a:pt x="33" y="13"/>
                  </a:lnTo>
                  <a:lnTo>
                    <a:pt x="36" y="17"/>
                  </a:lnTo>
                  <a:lnTo>
                    <a:pt x="37" y="22"/>
                  </a:lnTo>
                  <a:lnTo>
                    <a:pt x="39" y="25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3" y="35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4" y="39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5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6" name="Freeform 399"/>
            <p:cNvSpPr>
              <a:spLocks/>
            </p:cNvSpPr>
            <p:nvPr/>
          </p:nvSpPr>
          <p:spPr bwMode="auto">
            <a:xfrm>
              <a:off x="699" y="2429"/>
              <a:ext cx="16" cy="20"/>
            </a:xfrm>
            <a:custGeom>
              <a:avLst/>
              <a:gdLst>
                <a:gd name="T0" fmla="*/ 0 w 46"/>
                <a:gd name="T1" fmla="*/ 0 h 60"/>
                <a:gd name="T2" fmla="*/ 0 w 46"/>
                <a:gd name="T3" fmla="*/ 0 h 60"/>
                <a:gd name="T4" fmla="*/ 0 w 46"/>
                <a:gd name="T5" fmla="*/ 0 h 60"/>
                <a:gd name="T6" fmla="*/ 0 w 46"/>
                <a:gd name="T7" fmla="*/ 0 h 60"/>
                <a:gd name="T8" fmla="*/ 0 w 46"/>
                <a:gd name="T9" fmla="*/ 0 h 60"/>
                <a:gd name="T10" fmla="*/ 0 w 46"/>
                <a:gd name="T11" fmla="*/ 0 h 60"/>
                <a:gd name="T12" fmla="*/ 0 w 46"/>
                <a:gd name="T13" fmla="*/ 0 h 60"/>
                <a:gd name="T14" fmla="*/ 0 w 46"/>
                <a:gd name="T15" fmla="*/ 0 h 60"/>
                <a:gd name="T16" fmla="*/ 0 w 46"/>
                <a:gd name="T17" fmla="*/ 0 h 60"/>
                <a:gd name="T18" fmla="*/ 0 w 46"/>
                <a:gd name="T19" fmla="*/ 0 h 60"/>
                <a:gd name="T20" fmla="*/ 0 w 46"/>
                <a:gd name="T21" fmla="*/ 0 h 60"/>
                <a:gd name="T22" fmla="*/ 0 w 46"/>
                <a:gd name="T23" fmla="*/ 0 h 60"/>
                <a:gd name="T24" fmla="*/ 0 w 46"/>
                <a:gd name="T25" fmla="*/ 0 h 60"/>
                <a:gd name="T26" fmla="*/ 0 w 46"/>
                <a:gd name="T27" fmla="*/ 0 h 60"/>
                <a:gd name="T28" fmla="*/ 0 w 46"/>
                <a:gd name="T29" fmla="*/ 0 h 60"/>
                <a:gd name="T30" fmla="*/ 0 w 46"/>
                <a:gd name="T31" fmla="*/ 0 h 60"/>
                <a:gd name="T32" fmla="*/ 0 w 46"/>
                <a:gd name="T33" fmla="*/ 0 h 60"/>
                <a:gd name="T34" fmla="*/ 0 w 46"/>
                <a:gd name="T35" fmla="*/ 0 h 60"/>
                <a:gd name="T36" fmla="*/ 0 w 46"/>
                <a:gd name="T37" fmla="*/ 0 h 60"/>
                <a:gd name="T38" fmla="*/ 0 w 46"/>
                <a:gd name="T39" fmla="*/ 0 h 60"/>
                <a:gd name="T40" fmla="*/ 0 w 46"/>
                <a:gd name="T41" fmla="*/ 0 h 60"/>
                <a:gd name="T42" fmla="*/ 0 w 46"/>
                <a:gd name="T43" fmla="*/ 0 h 60"/>
                <a:gd name="T44" fmla="*/ 0 w 46"/>
                <a:gd name="T45" fmla="*/ 0 h 60"/>
                <a:gd name="T46" fmla="*/ 0 w 46"/>
                <a:gd name="T47" fmla="*/ 0 h 60"/>
                <a:gd name="T48" fmla="*/ 0 w 46"/>
                <a:gd name="T49" fmla="*/ 0 h 60"/>
                <a:gd name="T50" fmla="*/ 0 w 46"/>
                <a:gd name="T51" fmla="*/ 0 h 60"/>
                <a:gd name="T52" fmla="*/ 0 w 46"/>
                <a:gd name="T53" fmla="*/ 0 h 60"/>
                <a:gd name="T54" fmla="*/ 0 w 46"/>
                <a:gd name="T55" fmla="*/ 0 h 60"/>
                <a:gd name="T56" fmla="*/ 0 w 46"/>
                <a:gd name="T57" fmla="*/ 0 h 60"/>
                <a:gd name="T58" fmla="*/ 0 w 46"/>
                <a:gd name="T59" fmla="*/ 0 h 60"/>
                <a:gd name="T60" fmla="*/ 0 w 46"/>
                <a:gd name="T61" fmla="*/ 0 h 60"/>
                <a:gd name="T62" fmla="*/ 0 w 46"/>
                <a:gd name="T63" fmla="*/ 0 h 60"/>
                <a:gd name="T64" fmla="*/ 0 w 46"/>
                <a:gd name="T65" fmla="*/ 0 h 60"/>
                <a:gd name="T66" fmla="*/ 0 w 46"/>
                <a:gd name="T67" fmla="*/ 0 h 60"/>
                <a:gd name="T68" fmla="*/ 0 w 46"/>
                <a:gd name="T69" fmla="*/ 0 h 60"/>
                <a:gd name="T70" fmla="*/ 0 w 46"/>
                <a:gd name="T71" fmla="*/ 0 h 60"/>
                <a:gd name="T72" fmla="*/ 0 w 46"/>
                <a:gd name="T73" fmla="*/ 0 h 60"/>
                <a:gd name="T74" fmla="*/ 0 w 46"/>
                <a:gd name="T75" fmla="*/ 0 h 60"/>
                <a:gd name="T76" fmla="*/ 0 w 46"/>
                <a:gd name="T77" fmla="*/ 0 h 60"/>
                <a:gd name="T78" fmla="*/ 0 w 46"/>
                <a:gd name="T79" fmla="*/ 0 h 60"/>
                <a:gd name="T80" fmla="*/ 0 w 46"/>
                <a:gd name="T81" fmla="*/ 0 h 60"/>
                <a:gd name="T82" fmla="*/ 0 w 46"/>
                <a:gd name="T83" fmla="*/ 0 h 60"/>
                <a:gd name="T84" fmla="*/ 0 w 46"/>
                <a:gd name="T85" fmla="*/ 0 h 60"/>
                <a:gd name="T86" fmla="*/ 0 w 46"/>
                <a:gd name="T87" fmla="*/ 0 h 60"/>
                <a:gd name="T88" fmla="*/ 0 w 46"/>
                <a:gd name="T89" fmla="*/ 0 h 60"/>
                <a:gd name="T90" fmla="*/ 0 w 46"/>
                <a:gd name="T91" fmla="*/ 0 h 60"/>
                <a:gd name="T92" fmla="*/ 0 w 46"/>
                <a:gd name="T93" fmla="*/ 0 h 60"/>
                <a:gd name="T94" fmla="*/ 0 w 46"/>
                <a:gd name="T95" fmla="*/ 0 h 6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6" h="60">
                  <a:moveTo>
                    <a:pt x="46" y="46"/>
                  </a:moveTo>
                  <a:lnTo>
                    <a:pt x="45" y="47"/>
                  </a:lnTo>
                  <a:lnTo>
                    <a:pt x="43" y="48"/>
                  </a:lnTo>
                  <a:lnTo>
                    <a:pt x="40" y="50"/>
                  </a:lnTo>
                  <a:lnTo>
                    <a:pt x="37" y="52"/>
                  </a:lnTo>
                  <a:lnTo>
                    <a:pt x="35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8" y="57"/>
                  </a:lnTo>
                  <a:lnTo>
                    <a:pt x="24" y="58"/>
                  </a:lnTo>
                  <a:lnTo>
                    <a:pt x="22" y="60"/>
                  </a:lnTo>
                  <a:lnTo>
                    <a:pt x="19" y="60"/>
                  </a:lnTo>
                  <a:lnTo>
                    <a:pt x="15" y="60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7" y="54"/>
                  </a:lnTo>
                  <a:lnTo>
                    <a:pt x="6" y="52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3" y="37"/>
                  </a:lnTo>
                  <a:lnTo>
                    <a:pt x="3" y="30"/>
                  </a:lnTo>
                  <a:lnTo>
                    <a:pt x="3" y="24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5"/>
                  </a:lnTo>
                  <a:lnTo>
                    <a:pt x="5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7" y="5"/>
                  </a:lnTo>
                  <a:lnTo>
                    <a:pt x="30" y="8"/>
                  </a:lnTo>
                  <a:lnTo>
                    <a:pt x="32" y="11"/>
                  </a:lnTo>
                  <a:lnTo>
                    <a:pt x="35" y="16"/>
                  </a:lnTo>
                  <a:lnTo>
                    <a:pt x="37" y="19"/>
                  </a:lnTo>
                  <a:lnTo>
                    <a:pt x="39" y="26"/>
                  </a:lnTo>
                  <a:lnTo>
                    <a:pt x="41" y="32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5" y="43"/>
                  </a:lnTo>
                  <a:lnTo>
                    <a:pt x="45" y="46"/>
                  </a:lnTo>
                  <a:lnTo>
                    <a:pt x="45" y="4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7" name="Freeform 400"/>
            <p:cNvSpPr>
              <a:spLocks/>
            </p:cNvSpPr>
            <p:nvPr/>
          </p:nvSpPr>
          <p:spPr bwMode="auto">
            <a:xfrm>
              <a:off x="694" y="2359"/>
              <a:ext cx="20" cy="26"/>
            </a:xfrm>
            <a:custGeom>
              <a:avLst/>
              <a:gdLst>
                <a:gd name="T0" fmla="*/ 0 w 59"/>
                <a:gd name="T1" fmla="*/ 0 h 77"/>
                <a:gd name="T2" fmla="*/ 0 w 59"/>
                <a:gd name="T3" fmla="*/ 0 h 77"/>
                <a:gd name="T4" fmla="*/ 0 w 59"/>
                <a:gd name="T5" fmla="*/ 0 h 77"/>
                <a:gd name="T6" fmla="*/ 0 w 59"/>
                <a:gd name="T7" fmla="*/ 0 h 77"/>
                <a:gd name="T8" fmla="*/ 0 w 59"/>
                <a:gd name="T9" fmla="*/ 0 h 77"/>
                <a:gd name="T10" fmla="*/ 0 w 59"/>
                <a:gd name="T11" fmla="*/ 0 h 77"/>
                <a:gd name="T12" fmla="*/ 0 w 59"/>
                <a:gd name="T13" fmla="*/ 0 h 77"/>
                <a:gd name="T14" fmla="*/ 0 w 59"/>
                <a:gd name="T15" fmla="*/ 0 h 77"/>
                <a:gd name="T16" fmla="*/ 0 w 59"/>
                <a:gd name="T17" fmla="*/ 0 h 77"/>
                <a:gd name="T18" fmla="*/ 0 w 59"/>
                <a:gd name="T19" fmla="*/ 0 h 77"/>
                <a:gd name="T20" fmla="*/ 0 w 59"/>
                <a:gd name="T21" fmla="*/ 0 h 77"/>
                <a:gd name="T22" fmla="*/ 0 w 59"/>
                <a:gd name="T23" fmla="*/ 0 h 77"/>
                <a:gd name="T24" fmla="*/ 0 w 59"/>
                <a:gd name="T25" fmla="*/ 0 h 77"/>
                <a:gd name="T26" fmla="*/ 0 w 59"/>
                <a:gd name="T27" fmla="*/ 0 h 77"/>
                <a:gd name="T28" fmla="*/ 0 w 59"/>
                <a:gd name="T29" fmla="*/ 0 h 77"/>
                <a:gd name="T30" fmla="*/ 0 w 59"/>
                <a:gd name="T31" fmla="*/ 0 h 77"/>
                <a:gd name="T32" fmla="*/ 0 w 59"/>
                <a:gd name="T33" fmla="*/ 0 h 77"/>
                <a:gd name="T34" fmla="*/ 0 w 59"/>
                <a:gd name="T35" fmla="*/ 0 h 77"/>
                <a:gd name="T36" fmla="*/ 0 w 59"/>
                <a:gd name="T37" fmla="*/ 0 h 77"/>
                <a:gd name="T38" fmla="*/ 0 w 59"/>
                <a:gd name="T39" fmla="*/ 0 h 77"/>
                <a:gd name="T40" fmla="*/ 0 w 59"/>
                <a:gd name="T41" fmla="*/ 0 h 77"/>
                <a:gd name="T42" fmla="*/ 0 w 59"/>
                <a:gd name="T43" fmla="*/ 0 h 77"/>
                <a:gd name="T44" fmla="*/ 0 w 59"/>
                <a:gd name="T45" fmla="*/ 0 h 77"/>
                <a:gd name="T46" fmla="*/ 0 w 59"/>
                <a:gd name="T47" fmla="*/ 0 h 77"/>
                <a:gd name="T48" fmla="*/ 0 w 59"/>
                <a:gd name="T49" fmla="*/ 0 h 77"/>
                <a:gd name="T50" fmla="*/ 0 w 59"/>
                <a:gd name="T51" fmla="*/ 0 h 77"/>
                <a:gd name="T52" fmla="*/ 0 w 59"/>
                <a:gd name="T53" fmla="*/ 0 h 77"/>
                <a:gd name="T54" fmla="*/ 0 w 59"/>
                <a:gd name="T55" fmla="*/ 0 h 77"/>
                <a:gd name="T56" fmla="*/ 0 w 59"/>
                <a:gd name="T57" fmla="*/ 0 h 77"/>
                <a:gd name="T58" fmla="*/ 0 w 59"/>
                <a:gd name="T59" fmla="*/ 0 h 77"/>
                <a:gd name="T60" fmla="*/ 0 w 59"/>
                <a:gd name="T61" fmla="*/ 0 h 77"/>
                <a:gd name="T62" fmla="*/ 0 w 59"/>
                <a:gd name="T63" fmla="*/ 0 h 77"/>
                <a:gd name="T64" fmla="*/ 0 w 59"/>
                <a:gd name="T65" fmla="*/ 0 h 77"/>
                <a:gd name="T66" fmla="*/ 0 w 59"/>
                <a:gd name="T67" fmla="*/ 0 h 77"/>
                <a:gd name="T68" fmla="*/ 0 w 59"/>
                <a:gd name="T69" fmla="*/ 0 h 77"/>
                <a:gd name="T70" fmla="*/ 0 w 59"/>
                <a:gd name="T71" fmla="*/ 0 h 77"/>
                <a:gd name="T72" fmla="*/ 0 w 59"/>
                <a:gd name="T73" fmla="*/ 0 h 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9" h="77">
                  <a:moveTo>
                    <a:pt x="59" y="12"/>
                  </a:moveTo>
                  <a:lnTo>
                    <a:pt x="56" y="10"/>
                  </a:lnTo>
                  <a:lnTo>
                    <a:pt x="53" y="9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40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0" y="44"/>
                  </a:lnTo>
                  <a:lnTo>
                    <a:pt x="0" y="49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3"/>
                  </a:lnTo>
                  <a:lnTo>
                    <a:pt x="14" y="75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3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4" y="77"/>
                  </a:lnTo>
                  <a:lnTo>
                    <a:pt x="36" y="76"/>
                  </a:lnTo>
                  <a:lnTo>
                    <a:pt x="39" y="75"/>
                  </a:lnTo>
                  <a:lnTo>
                    <a:pt x="39" y="74"/>
                  </a:lnTo>
                  <a:lnTo>
                    <a:pt x="40" y="74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70"/>
                  </a:lnTo>
                  <a:lnTo>
                    <a:pt x="42" y="69"/>
                  </a:lnTo>
                  <a:lnTo>
                    <a:pt x="42" y="68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4" y="66"/>
                  </a:lnTo>
                  <a:lnTo>
                    <a:pt x="46" y="62"/>
                  </a:lnTo>
                  <a:lnTo>
                    <a:pt x="50" y="59"/>
                  </a:lnTo>
                  <a:lnTo>
                    <a:pt x="52" y="54"/>
                  </a:lnTo>
                  <a:lnTo>
                    <a:pt x="53" y="51"/>
                  </a:lnTo>
                  <a:lnTo>
                    <a:pt x="55" y="45"/>
                  </a:lnTo>
                  <a:lnTo>
                    <a:pt x="56" y="38"/>
                  </a:lnTo>
                  <a:lnTo>
                    <a:pt x="58" y="33"/>
                  </a:lnTo>
                  <a:lnTo>
                    <a:pt x="59" y="26"/>
                  </a:lnTo>
                  <a:lnTo>
                    <a:pt x="59" y="19"/>
                  </a:lnTo>
                  <a:lnTo>
                    <a:pt x="59" y="12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678" name="Freeform 401"/>
            <p:cNvSpPr>
              <a:spLocks/>
            </p:cNvSpPr>
            <p:nvPr/>
          </p:nvSpPr>
          <p:spPr bwMode="auto">
            <a:xfrm>
              <a:off x="694" y="2359"/>
              <a:ext cx="20" cy="26"/>
            </a:xfrm>
            <a:custGeom>
              <a:avLst/>
              <a:gdLst>
                <a:gd name="T0" fmla="*/ 0 w 59"/>
                <a:gd name="T1" fmla="*/ 0 h 77"/>
                <a:gd name="T2" fmla="*/ 0 w 59"/>
                <a:gd name="T3" fmla="*/ 0 h 77"/>
                <a:gd name="T4" fmla="*/ 0 w 59"/>
                <a:gd name="T5" fmla="*/ 0 h 77"/>
                <a:gd name="T6" fmla="*/ 0 w 59"/>
                <a:gd name="T7" fmla="*/ 0 h 77"/>
                <a:gd name="T8" fmla="*/ 0 w 59"/>
                <a:gd name="T9" fmla="*/ 0 h 77"/>
                <a:gd name="T10" fmla="*/ 0 w 59"/>
                <a:gd name="T11" fmla="*/ 0 h 77"/>
                <a:gd name="T12" fmla="*/ 0 w 59"/>
                <a:gd name="T13" fmla="*/ 0 h 77"/>
                <a:gd name="T14" fmla="*/ 0 w 59"/>
                <a:gd name="T15" fmla="*/ 0 h 77"/>
                <a:gd name="T16" fmla="*/ 0 w 59"/>
                <a:gd name="T17" fmla="*/ 0 h 77"/>
                <a:gd name="T18" fmla="*/ 0 w 59"/>
                <a:gd name="T19" fmla="*/ 0 h 77"/>
                <a:gd name="T20" fmla="*/ 0 w 59"/>
                <a:gd name="T21" fmla="*/ 0 h 77"/>
                <a:gd name="T22" fmla="*/ 0 w 59"/>
                <a:gd name="T23" fmla="*/ 0 h 77"/>
                <a:gd name="T24" fmla="*/ 0 w 59"/>
                <a:gd name="T25" fmla="*/ 0 h 77"/>
                <a:gd name="T26" fmla="*/ 0 w 59"/>
                <a:gd name="T27" fmla="*/ 0 h 77"/>
                <a:gd name="T28" fmla="*/ 0 w 59"/>
                <a:gd name="T29" fmla="*/ 0 h 77"/>
                <a:gd name="T30" fmla="*/ 0 w 59"/>
                <a:gd name="T31" fmla="*/ 0 h 77"/>
                <a:gd name="T32" fmla="*/ 0 w 59"/>
                <a:gd name="T33" fmla="*/ 0 h 77"/>
                <a:gd name="T34" fmla="*/ 0 w 59"/>
                <a:gd name="T35" fmla="*/ 0 h 77"/>
                <a:gd name="T36" fmla="*/ 0 w 59"/>
                <a:gd name="T37" fmla="*/ 0 h 77"/>
                <a:gd name="T38" fmla="*/ 0 w 59"/>
                <a:gd name="T39" fmla="*/ 0 h 77"/>
                <a:gd name="T40" fmla="*/ 0 w 59"/>
                <a:gd name="T41" fmla="*/ 0 h 77"/>
                <a:gd name="T42" fmla="*/ 0 w 59"/>
                <a:gd name="T43" fmla="*/ 0 h 77"/>
                <a:gd name="T44" fmla="*/ 0 w 59"/>
                <a:gd name="T45" fmla="*/ 0 h 77"/>
                <a:gd name="T46" fmla="*/ 0 w 59"/>
                <a:gd name="T47" fmla="*/ 0 h 77"/>
                <a:gd name="T48" fmla="*/ 0 w 59"/>
                <a:gd name="T49" fmla="*/ 0 h 77"/>
                <a:gd name="T50" fmla="*/ 0 w 59"/>
                <a:gd name="T51" fmla="*/ 0 h 77"/>
                <a:gd name="T52" fmla="*/ 0 w 59"/>
                <a:gd name="T53" fmla="*/ 0 h 77"/>
                <a:gd name="T54" fmla="*/ 0 w 59"/>
                <a:gd name="T55" fmla="*/ 0 h 77"/>
                <a:gd name="T56" fmla="*/ 0 w 59"/>
                <a:gd name="T57" fmla="*/ 0 h 77"/>
                <a:gd name="T58" fmla="*/ 0 w 59"/>
                <a:gd name="T59" fmla="*/ 0 h 77"/>
                <a:gd name="T60" fmla="*/ 0 w 59"/>
                <a:gd name="T61" fmla="*/ 0 h 77"/>
                <a:gd name="T62" fmla="*/ 0 w 59"/>
                <a:gd name="T63" fmla="*/ 0 h 77"/>
                <a:gd name="T64" fmla="*/ 0 w 59"/>
                <a:gd name="T65" fmla="*/ 0 h 77"/>
                <a:gd name="T66" fmla="*/ 0 w 59"/>
                <a:gd name="T67" fmla="*/ 0 h 77"/>
                <a:gd name="T68" fmla="*/ 0 w 59"/>
                <a:gd name="T69" fmla="*/ 0 h 77"/>
                <a:gd name="T70" fmla="*/ 0 w 59"/>
                <a:gd name="T71" fmla="*/ 0 h 77"/>
                <a:gd name="T72" fmla="*/ 0 w 59"/>
                <a:gd name="T73" fmla="*/ 0 h 77"/>
                <a:gd name="T74" fmla="*/ 0 w 59"/>
                <a:gd name="T75" fmla="*/ 0 h 77"/>
                <a:gd name="T76" fmla="*/ 0 w 59"/>
                <a:gd name="T77" fmla="*/ 0 h 77"/>
                <a:gd name="T78" fmla="*/ 0 w 59"/>
                <a:gd name="T79" fmla="*/ 0 h 77"/>
                <a:gd name="T80" fmla="*/ 0 w 59"/>
                <a:gd name="T81" fmla="*/ 0 h 77"/>
                <a:gd name="T82" fmla="*/ 0 w 59"/>
                <a:gd name="T83" fmla="*/ 0 h 77"/>
                <a:gd name="T84" fmla="*/ 0 w 59"/>
                <a:gd name="T85" fmla="*/ 0 h 77"/>
                <a:gd name="T86" fmla="*/ 0 w 59"/>
                <a:gd name="T87" fmla="*/ 0 h 77"/>
                <a:gd name="T88" fmla="*/ 0 w 59"/>
                <a:gd name="T89" fmla="*/ 0 h 77"/>
                <a:gd name="T90" fmla="*/ 0 w 59"/>
                <a:gd name="T91" fmla="*/ 0 h 77"/>
                <a:gd name="T92" fmla="*/ 0 w 59"/>
                <a:gd name="T93" fmla="*/ 0 h 77"/>
                <a:gd name="T94" fmla="*/ 0 w 59"/>
                <a:gd name="T95" fmla="*/ 0 h 77"/>
                <a:gd name="T96" fmla="*/ 0 w 59"/>
                <a:gd name="T97" fmla="*/ 0 h 77"/>
                <a:gd name="T98" fmla="*/ 0 w 59"/>
                <a:gd name="T99" fmla="*/ 0 h 77"/>
                <a:gd name="T100" fmla="*/ 0 w 59"/>
                <a:gd name="T101" fmla="*/ 0 h 77"/>
                <a:gd name="T102" fmla="*/ 0 w 59"/>
                <a:gd name="T103" fmla="*/ 0 h 77"/>
                <a:gd name="T104" fmla="*/ 0 w 59"/>
                <a:gd name="T105" fmla="*/ 0 h 77"/>
                <a:gd name="T106" fmla="*/ 0 w 59"/>
                <a:gd name="T107" fmla="*/ 0 h 77"/>
                <a:gd name="T108" fmla="*/ 0 w 59"/>
                <a:gd name="T109" fmla="*/ 0 h 77"/>
                <a:gd name="T110" fmla="*/ 0 w 59"/>
                <a:gd name="T111" fmla="*/ 0 h 77"/>
                <a:gd name="T112" fmla="*/ 0 w 59"/>
                <a:gd name="T113" fmla="*/ 0 h 77"/>
                <a:gd name="T114" fmla="*/ 0 w 59"/>
                <a:gd name="T115" fmla="*/ 0 h 77"/>
                <a:gd name="T116" fmla="*/ 0 w 59"/>
                <a:gd name="T117" fmla="*/ 0 h 77"/>
                <a:gd name="T118" fmla="*/ 0 w 59"/>
                <a:gd name="T119" fmla="*/ 0 h 77"/>
                <a:gd name="T120" fmla="*/ 0 w 59"/>
                <a:gd name="T121" fmla="*/ 0 h 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9" h="77">
                  <a:moveTo>
                    <a:pt x="58" y="11"/>
                  </a:moveTo>
                  <a:lnTo>
                    <a:pt x="54" y="9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8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7" y="66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10" y="69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2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3" y="74"/>
                  </a:lnTo>
                  <a:lnTo>
                    <a:pt x="15" y="75"/>
                  </a:lnTo>
                  <a:lnTo>
                    <a:pt x="16" y="76"/>
                  </a:lnTo>
                  <a:lnTo>
                    <a:pt x="19" y="76"/>
                  </a:lnTo>
                  <a:lnTo>
                    <a:pt x="22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7"/>
                  </a:lnTo>
                  <a:lnTo>
                    <a:pt x="35" y="76"/>
                  </a:lnTo>
                  <a:lnTo>
                    <a:pt x="37" y="75"/>
                  </a:lnTo>
                  <a:lnTo>
                    <a:pt x="39" y="75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0" y="69"/>
                  </a:lnTo>
                  <a:lnTo>
                    <a:pt x="44" y="66"/>
                  </a:lnTo>
                  <a:lnTo>
                    <a:pt x="47" y="62"/>
                  </a:lnTo>
                  <a:lnTo>
                    <a:pt x="50" y="58"/>
                  </a:lnTo>
                  <a:lnTo>
                    <a:pt x="52" y="54"/>
                  </a:lnTo>
                  <a:lnTo>
                    <a:pt x="54" y="49"/>
                  </a:lnTo>
                  <a:lnTo>
                    <a:pt x="55" y="43"/>
                  </a:lnTo>
                  <a:lnTo>
                    <a:pt x="56" y="37"/>
                  </a:lnTo>
                  <a:lnTo>
                    <a:pt x="58" y="32"/>
                  </a:lnTo>
                  <a:lnTo>
                    <a:pt x="59" y="26"/>
                  </a:lnTo>
                  <a:lnTo>
                    <a:pt x="59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594" name="Group 402"/>
          <p:cNvGrpSpPr>
            <a:grpSpLocks/>
          </p:cNvGrpSpPr>
          <p:nvPr/>
        </p:nvGrpSpPr>
        <p:grpSpPr bwMode="auto">
          <a:xfrm>
            <a:off x="763588" y="3171825"/>
            <a:ext cx="7477125" cy="555625"/>
            <a:chOff x="456" y="2198"/>
            <a:chExt cx="4710" cy="350"/>
          </a:xfrm>
        </p:grpSpPr>
        <p:sp>
          <p:nvSpPr>
            <p:cNvPr id="60279" name="Freeform 403"/>
            <p:cNvSpPr>
              <a:spLocks/>
            </p:cNvSpPr>
            <p:nvPr/>
          </p:nvSpPr>
          <p:spPr bwMode="auto">
            <a:xfrm>
              <a:off x="698" y="2410"/>
              <a:ext cx="14" cy="15"/>
            </a:xfrm>
            <a:custGeom>
              <a:avLst/>
              <a:gdLst>
                <a:gd name="T0" fmla="*/ 0 w 42"/>
                <a:gd name="T1" fmla="*/ 0 h 44"/>
                <a:gd name="T2" fmla="*/ 0 w 42"/>
                <a:gd name="T3" fmla="*/ 0 h 44"/>
                <a:gd name="T4" fmla="*/ 0 w 42"/>
                <a:gd name="T5" fmla="*/ 0 h 44"/>
                <a:gd name="T6" fmla="*/ 0 w 42"/>
                <a:gd name="T7" fmla="*/ 0 h 44"/>
                <a:gd name="T8" fmla="*/ 0 w 42"/>
                <a:gd name="T9" fmla="*/ 0 h 44"/>
                <a:gd name="T10" fmla="*/ 0 w 42"/>
                <a:gd name="T11" fmla="*/ 0 h 44"/>
                <a:gd name="T12" fmla="*/ 0 w 42"/>
                <a:gd name="T13" fmla="*/ 0 h 44"/>
                <a:gd name="T14" fmla="*/ 0 w 42"/>
                <a:gd name="T15" fmla="*/ 0 h 44"/>
                <a:gd name="T16" fmla="*/ 0 w 42"/>
                <a:gd name="T17" fmla="*/ 0 h 44"/>
                <a:gd name="T18" fmla="*/ 0 w 42"/>
                <a:gd name="T19" fmla="*/ 0 h 44"/>
                <a:gd name="T20" fmla="*/ 0 w 42"/>
                <a:gd name="T21" fmla="*/ 0 h 44"/>
                <a:gd name="T22" fmla="*/ 0 w 42"/>
                <a:gd name="T23" fmla="*/ 0 h 44"/>
                <a:gd name="T24" fmla="*/ 0 w 42"/>
                <a:gd name="T25" fmla="*/ 0 h 44"/>
                <a:gd name="T26" fmla="*/ 0 w 42"/>
                <a:gd name="T27" fmla="*/ 0 h 44"/>
                <a:gd name="T28" fmla="*/ 0 w 42"/>
                <a:gd name="T29" fmla="*/ 0 h 44"/>
                <a:gd name="T30" fmla="*/ 0 w 42"/>
                <a:gd name="T31" fmla="*/ 0 h 44"/>
                <a:gd name="T32" fmla="*/ 0 w 42"/>
                <a:gd name="T33" fmla="*/ 0 h 44"/>
                <a:gd name="T34" fmla="*/ 0 w 42"/>
                <a:gd name="T35" fmla="*/ 0 h 44"/>
                <a:gd name="T36" fmla="*/ 0 w 42"/>
                <a:gd name="T37" fmla="*/ 0 h 44"/>
                <a:gd name="T38" fmla="*/ 0 w 42"/>
                <a:gd name="T39" fmla="*/ 0 h 44"/>
                <a:gd name="T40" fmla="*/ 0 w 42"/>
                <a:gd name="T41" fmla="*/ 0 h 44"/>
                <a:gd name="T42" fmla="*/ 0 w 42"/>
                <a:gd name="T43" fmla="*/ 0 h 44"/>
                <a:gd name="T44" fmla="*/ 0 w 42"/>
                <a:gd name="T45" fmla="*/ 0 h 44"/>
                <a:gd name="T46" fmla="*/ 0 w 42"/>
                <a:gd name="T47" fmla="*/ 0 h 44"/>
                <a:gd name="T48" fmla="*/ 0 w 42"/>
                <a:gd name="T49" fmla="*/ 0 h 44"/>
                <a:gd name="T50" fmla="*/ 0 w 42"/>
                <a:gd name="T51" fmla="*/ 0 h 44"/>
                <a:gd name="T52" fmla="*/ 0 w 42"/>
                <a:gd name="T53" fmla="*/ 0 h 44"/>
                <a:gd name="T54" fmla="*/ 0 w 42"/>
                <a:gd name="T55" fmla="*/ 0 h 44"/>
                <a:gd name="T56" fmla="*/ 0 w 42"/>
                <a:gd name="T57" fmla="*/ 0 h 44"/>
                <a:gd name="T58" fmla="*/ 0 w 42"/>
                <a:gd name="T59" fmla="*/ 0 h 44"/>
                <a:gd name="T60" fmla="*/ 0 w 42"/>
                <a:gd name="T61" fmla="*/ 0 h 44"/>
                <a:gd name="T62" fmla="*/ 0 w 42"/>
                <a:gd name="T63" fmla="*/ 0 h 44"/>
                <a:gd name="T64" fmla="*/ 0 w 42"/>
                <a:gd name="T65" fmla="*/ 0 h 44"/>
                <a:gd name="T66" fmla="*/ 0 w 42"/>
                <a:gd name="T67" fmla="*/ 0 h 44"/>
                <a:gd name="T68" fmla="*/ 0 w 42"/>
                <a:gd name="T69" fmla="*/ 0 h 44"/>
                <a:gd name="T70" fmla="*/ 0 w 42"/>
                <a:gd name="T71" fmla="*/ 0 h 44"/>
                <a:gd name="T72" fmla="*/ 0 w 42"/>
                <a:gd name="T73" fmla="*/ 0 h 44"/>
                <a:gd name="T74" fmla="*/ 0 w 42"/>
                <a:gd name="T75" fmla="*/ 0 h 44"/>
                <a:gd name="T76" fmla="*/ 0 w 42"/>
                <a:gd name="T77" fmla="*/ 0 h 44"/>
                <a:gd name="T78" fmla="*/ 0 w 42"/>
                <a:gd name="T79" fmla="*/ 0 h 44"/>
                <a:gd name="T80" fmla="*/ 0 w 42"/>
                <a:gd name="T81" fmla="*/ 0 h 44"/>
                <a:gd name="T82" fmla="*/ 0 w 42"/>
                <a:gd name="T83" fmla="*/ 0 h 44"/>
                <a:gd name="T84" fmla="*/ 0 w 42"/>
                <a:gd name="T85" fmla="*/ 0 h 44"/>
                <a:gd name="T86" fmla="*/ 0 w 42"/>
                <a:gd name="T87" fmla="*/ 0 h 44"/>
                <a:gd name="T88" fmla="*/ 0 w 42"/>
                <a:gd name="T89" fmla="*/ 0 h 44"/>
                <a:gd name="T90" fmla="*/ 0 w 42"/>
                <a:gd name="T91" fmla="*/ 0 h 44"/>
                <a:gd name="T92" fmla="*/ 0 w 42"/>
                <a:gd name="T93" fmla="*/ 0 h 44"/>
                <a:gd name="T94" fmla="*/ 0 w 42"/>
                <a:gd name="T95" fmla="*/ 0 h 44"/>
                <a:gd name="T96" fmla="*/ 0 w 42"/>
                <a:gd name="T97" fmla="*/ 0 h 44"/>
                <a:gd name="T98" fmla="*/ 0 w 42"/>
                <a:gd name="T99" fmla="*/ 0 h 44"/>
                <a:gd name="T100" fmla="*/ 0 w 42"/>
                <a:gd name="T101" fmla="*/ 0 h 44"/>
                <a:gd name="T102" fmla="*/ 0 w 42"/>
                <a:gd name="T103" fmla="*/ 0 h 4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2" h="44">
                  <a:moveTo>
                    <a:pt x="42" y="32"/>
                  </a:moveTo>
                  <a:lnTo>
                    <a:pt x="42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3" y="42"/>
                  </a:lnTo>
                  <a:lnTo>
                    <a:pt x="31" y="43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3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9" y="17"/>
                  </a:lnTo>
                  <a:lnTo>
                    <a:pt x="40" y="22"/>
                  </a:lnTo>
                  <a:lnTo>
                    <a:pt x="41" y="27"/>
                  </a:lnTo>
                  <a:lnTo>
                    <a:pt x="42" y="3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0" name="Freeform 404"/>
            <p:cNvSpPr>
              <a:spLocks/>
            </p:cNvSpPr>
            <p:nvPr/>
          </p:nvSpPr>
          <p:spPr bwMode="auto">
            <a:xfrm>
              <a:off x="698" y="2410"/>
              <a:ext cx="15" cy="15"/>
            </a:xfrm>
            <a:custGeom>
              <a:avLst/>
              <a:gdLst>
                <a:gd name="T0" fmla="*/ 0 w 45"/>
                <a:gd name="T1" fmla="*/ 0 h 44"/>
                <a:gd name="T2" fmla="*/ 0 w 45"/>
                <a:gd name="T3" fmla="*/ 0 h 44"/>
                <a:gd name="T4" fmla="*/ 0 w 45"/>
                <a:gd name="T5" fmla="*/ 0 h 44"/>
                <a:gd name="T6" fmla="*/ 0 w 45"/>
                <a:gd name="T7" fmla="*/ 0 h 44"/>
                <a:gd name="T8" fmla="*/ 0 w 45"/>
                <a:gd name="T9" fmla="*/ 0 h 44"/>
                <a:gd name="T10" fmla="*/ 0 w 45"/>
                <a:gd name="T11" fmla="*/ 0 h 44"/>
                <a:gd name="T12" fmla="*/ 0 w 45"/>
                <a:gd name="T13" fmla="*/ 0 h 44"/>
                <a:gd name="T14" fmla="*/ 0 w 45"/>
                <a:gd name="T15" fmla="*/ 0 h 44"/>
                <a:gd name="T16" fmla="*/ 0 w 45"/>
                <a:gd name="T17" fmla="*/ 0 h 44"/>
                <a:gd name="T18" fmla="*/ 0 w 45"/>
                <a:gd name="T19" fmla="*/ 0 h 44"/>
                <a:gd name="T20" fmla="*/ 0 w 45"/>
                <a:gd name="T21" fmla="*/ 0 h 44"/>
                <a:gd name="T22" fmla="*/ 0 w 45"/>
                <a:gd name="T23" fmla="*/ 0 h 44"/>
                <a:gd name="T24" fmla="*/ 0 w 45"/>
                <a:gd name="T25" fmla="*/ 0 h 44"/>
                <a:gd name="T26" fmla="*/ 0 w 45"/>
                <a:gd name="T27" fmla="*/ 0 h 44"/>
                <a:gd name="T28" fmla="*/ 0 w 45"/>
                <a:gd name="T29" fmla="*/ 0 h 44"/>
                <a:gd name="T30" fmla="*/ 0 w 45"/>
                <a:gd name="T31" fmla="*/ 0 h 44"/>
                <a:gd name="T32" fmla="*/ 0 w 45"/>
                <a:gd name="T33" fmla="*/ 0 h 44"/>
                <a:gd name="T34" fmla="*/ 0 w 45"/>
                <a:gd name="T35" fmla="*/ 0 h 44"/>
                <a:gd name="T36" fmla="*/ 0 w 45"/>
                <a:gd name="T37" fmla="*/ 0 h 44"/>
                <a:gd name="T38" fmla="*/ 0 w 45"/>
                <a:gd name="T39" fmla="*/ 0 h 44"/>
                <a:gd name="T40" fmla="*/ 0 w 45"/>
                <a:gd name="T41" fmla="*/ 0 h 44"/>
                <a:gd name="T42" fmla="*/ 0 w 45"/>
                <a:gd name="T43" fmla="*/ 0 h 44"/>
                <a:gd name="T44" fmla="*/ 0 w 45"/>
                <a:gd name="T45" fmla="*/ 0 h 44"/>
                <a:gd name="T46" fmla="*/ 0 w 45"/>
                <a:gd name="T47" fmla="*/ 0 h 44"/>
                <a:gd name="T48" fmla="*/ 0 w 45"/>
                <a:gd name="T49" fmla="*/ 0 h 44"/>
                <a:gd name="T50" fmla="*/ 0 w 45"/>
                <a:gd name="T51" fmla="*/ 0 h 44"/>
                <a:gd name="T52" fmla="*/ 0 w 45"/>
                <a:gd name="T53" fmla="*/ 0 h 44"/>
                <a:gd name="T54" fmla="*/ 0 w 45"/>
                <a:gd name="T55" fmla="*/ 0 h 44"/>
                <a:gd name="T56" fmla="*/ 0 w 45"/>
                <a:gd name="T57" fmla="*/ 0 h 44"/>
                <a:gd name="T58" fmla="*/ 0 w 45"/>
                <a:gd name="T59" fmla="*/ 0 h 44"/>
                <a:gd name="T60" fmla="*/ 0 w 45"/>
                <a:gd name="T61" fmla="*/ 0 h 44"/>
                <a:gd name="T62" fmla="*/ 0 w 45"/>
                <a:gd name="T63" fmla="*/ 0 h 44"/>
                <a:gd name="T64" fmla="*/ 0 w 45"/>
                <a:gd name="T65" fmla="*/ 0 h 44"/>
                <a:gd name="T66" fmla="*/ 0 w 45"/>
                <a:gd name="T67" fmla="*/ 0 h 44"/>
                <a:gd name="T68" fmla="*/ 0 w 45"/>
                <a:gd name="T69" fmla="*/ 0 h 44"/>
                <a:gd name="T70" fmla="*/ 0 w 45"/>
                <a:gd name="T71" fmla="*/ 0 h 44"/>
                <a:gd name="T72" fmla="*/ 0 w 45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4">
                  <a:moveTo>
                    <a:pt x="45" y="27"/>
                  </a:moveTo>
                  <a:lnTo>
                    <a:pt x="44" y="28"/>
                  </a:lnTo>
                  <a:lnTo>
                    <a:pt x="44" y="30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4"/>
                  </a:lnTo>
                  <a:lnTo>
                    <a:pt x="20" y="43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5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7" y="2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7" y="15"/>
                  </a:lnTo>
                  <a:lnTo>
                    <a:pt x="39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4" y="4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1" name="Freeform 405"/>
            <p:cNvSpPr>
              <a:spLocks/>
            </p:cNvSpPr>
            <p:nvPr/>
          </p:nvSpPr>
          <p:spPr bwMode="auto">
            <a:xfrm>
              <a:off x="695" y="2388"/>
              <a:ext cx="15" cy="19"/>
            </a:xfrm>
            <a:custGeom>
              <a:avLst/>
              <a:gdLst>
                <a:gd name="T0" fmla="*/ 0 w 44"/>
                <a:gd name="T1" fmla="*/ 0 h 56"/>
                <a:gd name="T2" fmla="*/ 0 w 44"/>
                <a:gd name="T3" fmla="*/ 0 h 56"/>
                <a:gd name="T4" fmla="*/ 0 w 44"/>
                <a:gd name="T5" fmla="*/ 0 h 56"/>
                <a:gd name="T6" fmla="*/ 0 w 44"/>
                <a:gd name="T7" fmla="*/ 0 h 56"/>
                <a:gd name="T8" fmla="*/ 0 w 44"/>
                <a:gd name="T9" fmla="*/ 0 h 56"/>
                <a:gd name="T10" fmla="*/ 0 w 44"/>
                <a:gd name="T11" fmla="*/ 0 h 56"/>
                <a:gd name="T12" fmla="*/ 0 w 44"/>
                <a:gd name="T13" fmla="*/ 0 h 56"/>
                <a:gd name="T14" fmla="*/ 0 w 44"/>
                <a:gd name="T15" fmla="*/ 0 h 56"/>
                <a:gd name="T16" fmla="*/ 0 w 44"/>
                <a:gd name="T17" fmla="*/ 0 h 56"/>
                <a:gd name="T18" fmla="*/ 0 w 44"/>
                <a:gd name="T19" fmla="*/ 0 h 56"/>
                <a:gd name="T20" fmla="*/ 0 w 44"/>
                <a:gd name="T21" fmla="*/ 0 h 56"/>
                <a:gd name="T22" fmla="*/ 0 w 44"/>
                <a:gd name="T23" fmla="*/ 0 h 56"/>
                <a:gd name="T24" fmla="*/ 0 w 44"/>
                <a:gd name="T25" fmla="*/ 0 h 56"/>
                <a:gd name="T26" fmla="*/ 0 w 44"/>
                <a:gd name="T27" fmla="*/ 0 h 56"/>
                <a:gd name="T28" fmla="*/ 0 w 44"/>
                <a:gd name="T29" fmla="*/ 0 h 56"/>
                <a:gd name="T30" fmla="*/ 0 w 44"/>
                <a:gd name="T31" fmla="*/ 0 h 56"/>
                <a:gd name="T32" fmla="*/ 0 w 44"/>
                <a:gd name="T33" fmla="*/ 0 h 56"/>
                <a:gd name="T34" fmla="*/ 0 w 44"/>
                <a:gd name="T35" fmla="*/ 0 h 56"/>
                <a:gd name="T36" fmla="*/ 0 w 44"/>
                <a:gd name="T37" fmla="*/ 0 h 56"/>
                <a:gd name="T38" fmla="*/ 0 w 44"/>
                <a:gd name="T39" fmla="*/ 0 h 56"/>
                <a:gd name="T40" fmla="*/ 0 w 44"/>
                <a:gd name="T41" fmla="*/ 0 h 56"/>
                <a:gd name="T42" fmla="*/ 0 w 44"/>
                <a:gd name="T43" fmla="*/ 0 h 56"/>
                <a:gd name="T44" fmla="*/ 0 w 44"/>
                <a:gd name="T45" fmla="*/ 0 h 56"/>
                <a:gd name="T46" fmla="*/ 0 w 44"/>
                <a:gd name="T47" fmla="*/ 0 h 56"/>
                <a:gd name="T48" fmla="*/ 0 w 44"/>
                <a:gd name="T49" fmla="*/ 0 h 56"/>
                <a:gd name="T50" fmla="*/ 0 w 44"/>
                <a:gd name="T51" fmla="*/ 0 h 56"/>
                <a:gd name="T52" fmla="*/ 0 w 44"/>
                <a:gd name="T53" fmla="*/ 0 h 56"/>
                <a:gd name="T54" fmla="*/ 0 w 44"/>
                <a:gd name="T55" fmla="*/ 0 h 56"/>
                <a:gd name="T56" fmla="*/ 0 w 44"/>
                <a:gd name="T57" fmla="*/ 0 h 56"/>
                <a:gd name="T58" fmla="*/ 0 w 44"/>
                <a:gd name="T59" fmla="*/ 0 h 56"/>
                <a:gd name="T60" fmla="*/ 0 w 44"/>
                <a:gd name="T61" fmla="*/ 0 h 56"/>
                <a:gd name="T62" fmla="*/ 0 w 44"/>
                <a:gd name="T63" fmla="*/ 0 h 56"/>
                <a:gd name="T64" fmla="*/ 0 w 44"/>
                <a:gd name="T65" fmla="*/ 0 h 56"/>
                <a:gd name="T66" fmla="*/ 0 w 44"/>
                <a:gd name="T67" fmla="*/ 0 h 56"/>
                <a:gd name="T68" fmla="*/ 0 w 44"/>
                <a:gd name="T69" fmla="*/ 0 h 56"/>
                <a:gd name="T70" fmla="*/ 0 w 44"/>
                <a:gd name="T71" fmla="*/ 0 h 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44" h="56">
                  <a:moveTo>
                    <a:pt x="44" y="2"/>
                  </a:moveTo>
                  <a:lnTo>
                    <a:pt x="43" y="2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8" y="9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2" y="49"/>
                  </a:lnTo>
                  <a:lnTo>
                    <a:pt x="3" y="50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8" y="52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19" y="56"/>
                  </a:lnTo>
                  <a:lnTo>
                    <a:pt x="21" y="54"/>
                  </a:lnTo>
                  <a:lnTo>
                    <a:pt x="25" y="53"/>
                  </a:lnTo>
                  <a:lnTo>
                    <a:pt x="27" y="51"/>
                  </a:lnTo>
                  <a:lnTo>
                    <a:pt x="29" y="49"/>
                  </a:lnTo>
                  <a:lnTo>
                    <a:pt x="30" y="46"/>
                  </a:lnTo>
                  <a:lnTo>
                    <a:pt x="35" y="41"/>
                  </a:lnTo>
                  <a:lnTo>
                    <a:pt x="38" y="36"/>
                  </a:lnTo>
                  <a:lnTo>
                    <a:pt x="38" y="35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2" y="30"/>
                  </a:lnTo>
                  <a:lnTo>
                    <a:pt x="43" y="28"/>
                  </a:lnTo>
                  <a:lnTo>
                    <a:pt x="43" y="26"/>
                  </a:lnTo>
                  <a:lnTo>
                    <a:pt x="43" y="22"/>
                  </a:lnTo>
                  <a:lnTo>
                    <a:pt x="43" y="20"/>
                  </a:lnTo>
                  <a:lnTo>
                    <a:pt x="44" y="18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0"/>
                  </a:lnTo>
                  <a:lnTo>
                    <a:pt x="44" y="6"/>
                  </a:lnTo>
                  <a:lnTo>
                    <a:pt x="44" y="4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2" name="Freeform 406"/>
            <p:cNvSpPr>
              <a:spLocks/>
            </p:cNvSpPr>
            <p:nvPr/>
          </p:nvSpPr>
          <p:spPr bwMode="auto">
            <a:xfrm>
              <a:off x="695" y="2388"/>
              <a:ext cx="15" cy="19"/>
            </a:xfrm>
            <a:custGeom>
              <a:avLst/>
              <a:gdLst>
                <a:gd name="T0" fmla="*/ 0 w 46"/>
                <a:gd name="T1" fmla="*/ 0 h 56"/>
                <a:gd name="T2" fmla="*/ 0 w 46"/>
                <a:gd name="T3" fmla="*/ 0 h 56"/>
                <a:gd name="T4" fmla="*/ 0 w 46"/>
                <a:gd name="T5" fmla="*/ 0 h 56"/>
                <a:gd name="T6" fmla="*/ 0 w 46"/>
                <a:gd name="T7" fmla="*/ 0 h 56"/>
                <a:gd name="T8" fmla="*/ 0 w 46"/>
                <a:gd name="T9" fmla="*/ 0 h 56"/>
                <a:gd name="T10" fmla="*/ 0 w 46"/>
                <a:gd name="T11" fmla="*/ 0 h 56"/>
                <a:gd name="T12" fmla="*/ 0 w 46"/>
                <a:gd name="T13" fmla="*/ 0 h 56"/>
                <a:gd name="T14" fmla="*/ 0 w 46"/>
                <a:gd name="T15" fmla="*/ 0 h 56"/>
                <a:gd name="T16" fmla="*/ 0 w 46"/>
                <a:gd name="T17" fmla="*/ 0 h 56"/>
                <a:gd name="T18" fmla="*/ 0 w 46"/>
                <a:gd name="T19" fmla="*/ 0 h 56"/>
                <a:gd name="T20" fmla="*/ 0 w 46"/>
                <a:gd name="T21" fmla="*/ 0 h 56"/>
                <a:gd name="T22" fmla="*/ 0 w 46"/>
                <a:gd name="T23" fmla="*/ 0 h 56"/>
                <a:gd name="T24" fmla="*/ 0 w 46"/>
                <a:gd name="T25" fmla="*/ 0 h 56"/>
                <a:gd name="T26" fmla="*/ 0 w 46"/>
                <a:gd name="T27" fmla="*/ 0 h 56"/>
                <a:gd name="T28" fmla="*/ 0 w 46"/>
                <a:gd name="T29" fmla="*/ 0 h 56"/>
                <a:gd name="T30" fmla="*/ 0 w 46"/>
                <a:gd name="T31" fmla="*/ 0 h 56"/>
                <a:gd name="T32" fmla="*/ 0 w 46"/>
                <a:gd name="T33" fmla="*/ 0 h 56"/>
                <a:gd name="T34" fmla="*/ 0 w 46"/>
                <a:gd name="T35" fmla="*/ 0 h 56"/>
                <a:gd name="T36" fmla="*/ 0 w 46"/>
                <a:gd name="T37" fmla="*/ 0 h 56"/>
                <a:gd name="T38" fmla="*/ 0 w 46"/>
                <a:gd name="T39" fmla="*/ 0 h 56"/>
                <a:gd name="T40" fmla="*/ 0 w 46"/>
                <a:gd name="T41" fmla="*/ 0 h 56"/>
                <a:gd name="T42" fmla="*/ 0 w 46"/>
                <a:gd name="T43" fmla="*/ 0 h 56"/>
                <a:gd name="T44" fmla="*/ 0 w 46"/>
                <a:gd name="T45" fmla="*/ 0 h 56"/>
                <a:gd name="T46" fmla="*/ 0 w 46"/>
                <a:gd name="T47" fmla="*/ 0 h 56"/>
                <a:gd name="T48" fmla="*/ 0 w 46"/>
                <a:gd name="T49" fmla="*/ 0 h 56"/>
                <a:gd name="T50" fmla="*/ 0 w 46"/>
                <a:gd name="T51" fmla="*/ 0 h 56"/>
                <a:gd name="T52" fmla="*/ 0 w 46"/>
                <a:gd name="T53" fmla="*/ 0 h 56"/>
                <a:gd name="T54" fmla="*/ 0 w 46"/>
                <a:gd name="T55" fmla="*/ 0 h 56"/>
                <a:gd name="T56" fmla="*/ 0 w 46"/>
                <a:gd name="T57" fmla="*/ 0 h 56"/>
                <a:gd name="T58" fmla="*/ 0 w 46"/>
                <a:gd name="T59" fmla="*/ 0 h 56"/>
                <a:gd name="T60" fmla="*/ 0 w 46"/>
                <a:gd name="T61" fmla="*/ 0 h 56"/>
                <a:gd name="T62" fmla="*/ 0 w 46"/>
                <a:gd name="T63" fmla="*/ 0 h 56"/>
                <a:gd name="T64" fmla="*/ 0 w 46"/>
                <a:gd name="T65" fmla="*/ 0 h 56"/>
                <a:gd name="T66" fmla="*/ 0 w 46"/>
                <a:gd name="T67" fmla="*/ 0 h 56"/>
                <a:gd name="T68" fmla="*/ 0 w 46"/>
                <a:gd name="T69" fmla="*/ 0 h 56"/>
                <a:gd name="T70" fmla="*/ 0 w 46"/>
                <a:gd name="T71" fmla="*/ 0 h 56"/>
                <a:gd name="T72" fmla="*/ 0 w 46"/>
                <a:gd name="T73" fmla="*/ 0 h 56"/>
                <a:gd name="T74" fmla="*/ 0 w 46"/>
                <a:gd name="T75" fmla="*/ 0 h 56"/>
                <a:gd name="T76" fmla="*/ 0 w 46"/>
                <a:gd name="T77" fmla="*/ 0 h 56"/>
                <a:gd name="T78" fmla="*/ 0 w 46"/>
                <a:gd name="T79" fmla="*/ 0 h 56"/>
                <a:gd name="T80" fmla="*/ 0 w 46"/>
                <a:gd name="T81" fmla="*/ 0 h 56"/>
                <a:gd name="T82" fmla="*/ 0 w 46"/>
                <a:gd name="T83" fmla="*/ 0 h 56"/>
                <a:gd name="T84" fmla="*/ 0 w 46"/>
                <a:gd name="T85" fmla="*/ 0 h 56"/>
                <a:gd name="T86" fmla="*/ 0 w 46"/>
                <a:gd name="T87" fmla="*/ 0 h 56"/>
                <a:gd name="T88" fmla="*/ 0 w 46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6" h="56">
                  <a:moveTo>
                    <a:pt x="46" y="2"/>
                  </a:moveTo>
                  <a:lnTo>
                    <a:pt x="45" y="2"/>
                  </a:lnTo>
                  <a:lnTo>
                    <a:pt x="44" y="2"/>
                  </a:lnTo>
                  <a:lnTo>
                    <a:pt x="41" y="1"/>
                  </a:lnTo>
                  <a:lnTo>
                    <a:pt x="37" y="1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5" y="1"/>
                  </a:lnTo>
                  <a:lnTo>
                    <a:pt x="20" y="1"/>
                  </a:lnTo>
                  <a:lnTo>
                    <a:pt x="17" y="2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11" y="6"/>
                  </a:lnTo>
                  <a:lnTo>
                    <a:pt x="9" y="9"/>
                  </a:lnTo>
                  <a:lnTo>
                    <a:pt x="5" y="12"/>
                  </a:lnTo>
                  <a:lnTo>
                    <a:pt x="3" y="16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4"/>
                  </a:lnTo>
                  <a:lnTo>
                    <a:pt x="1" y="46"/>
                  </a:lnTo>
                  <a:lnTo>
                    <a:pt x="4" y="50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19" y="54"/>
                  </a:lnTo>
                  <a:lnTo>
                    <a:pt x="24" y="53"/>
                  </a:lnTo>
                  <a:lnTo>
                    <a:pt x="26" y="51"/>
                  </a:lnTo>
                  <a:lnTo>
                    <a:pt x="29" y="49"/>
                  </a:lnTo>
                  <a:lnTo>
                    <a:pt x="32" y="45"/>
                  </a:lnTo>
                  <a:lnTo>
                    <a:pt x="35" y="41"/>
                  </a:lnTo>
                  <a:lnTo>
                    <a:pt x="37" y="37"/>
                  </a:lnTo>
                  <a:lnTo>
                    <a:pt x="40" y="34"/>
                  </a:lnTo>
                  <a:lnTo>
                    <a:pt x="42" y="29"/>
                  </a:lnTo>
                  <a:lnTo>
                    <a:pt x="43" y="26"/>
                  </a:lnTo>
                  <a:lnTo>
                    <a:pt x="43" y="21"/>
                  </a:lnTo>
                  <a:lnTo>
                    <a:pt x="44" y="18"/>
                  </a:lnTo>
                  <a:lnTo>
                    <a:pt x="44" y="12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3" name="Line 407"/>
            <p:cNvSpPr>
              <a:spLocks noChangeShapeType="1"/>
            </p:cNvSpPr>
            <p:nvPr/>
          </p:nvSpPr>
          <p:spPr bwMode="auto">
            <a:xfrm flipH="1">
              <a:off x="714" y="244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4" name="Line 408"/>
            <p:cNvSpPr>
              <a:spLocks noChangeShapeType="1"/>
            </p:cNvSpPr>
            <p:nvPr/>
          </p:nvSpPr>
          <p:spPr bwMode="auto">
            <a:xfrm flipH="1">
              <a:off x="714" y="2366"/>
              <a:ext cx="1" cy="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5" name="Line 409"/>
            <p:cNvSpPr>
              <a:spLocks noChangeShapeType="1"/>
            </p:cNvSpPr>
            <p:nvPr/>
          </p:nvSpPr>
          <p:spPr bwMode="auto">
            <a:xfrm flipV="1">
              <a:off x="714" y="2363"/>
              <a:ext cx="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6" name="Line 410"/>
            <p:cNvSpPr>
              <a:spLocks noChangeShapeType="1"/>
            </p:cNvSpPr>
            <p:nvPr/>
          </p:nvSpPr>
          <p:spPr bwMode="auto">
            <a:xfrm flipH="1">
              <a:off x="713" y="2419"/>
              <a:ext cx="1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7" name="Line 411"/>
            <p:cNvSpPr>
              <a:spLocks noChangeShapeType="1"/>
            </p:cNvSpPr>
            <p:nvPr/>
          </p:nvSpPr>
          <p:spPr bwMode="auto">
            <a:xfrm flipH="1" flipV="1">
              <a:off x="710" y="238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8" name="Freeform 412"/>
            <p:cNvSpPr>
              <a:spLocks/>
            </p:cNvSpPr>
            <p:nvPr/>
          </p:nvSpPr>
          <p:spPr bwMode="auto">
            <a:xfrm>
              <a:off x="699" y="2337"/>
              <a:ext cx="15" cy="20"/>
            </a:xfrm>
            <a:custGeom>
              <a:avLst/>
              <a:gdLst>
                <a:gd name="T0" fmla="*/ 0 w 45"/>
                <a:gd name="T1" fmla="*/ 0 h 61"/>
                <a:gd name="T2" fmla="*/ 0 w 45"/>
                <a:gd name="T3" fmla="*/ 0 h 61"/>
                <a:gd name="T4" fmla="*/ 0 w 45"/>
                <a:gd name="T5" fmla="*/ 0 h 61"/>
                <a:gd name="T6" fmla="*/ 0 w 45"/>
                <a:gd name="T7" fmla="*/ 0 h 61"/>
                <a:gd name="T8" fmla="*/ 0 w 45"/>
                <a:gd name="T9" fmla="*/ 0 h 61"/>
                <a:gd name="T10" fmla="*/ 0 w 45"/>
                <a:gd name="T11" fmla="*/ 0 h 61"/>
                <a:gd name="T12" fmla="*/ 0 w 45"/>
                <a:gd name="T13" fmla="*/ 0 h 61"/>
                <a:gd name="T14" fmla="*/ 0 w 45"/>
                <a:gd name="T15" fmla="*/ 0 h 61"/>
                <a:gd name="T16" fmla="*/ 0 w 45"/>
                <a:gd name="T17" fmla="*/ 0 h 61"/>
                <a:gd name="T18" fmla="*/ 0 w 45"/>
                <a:gd name="T19" fmla="*/ 0 h 61"/>
                <a:gd name="T20" fmla="*/ 0 w 45"/>
                <a:gd name="T21" fmla="*/ 0 h 61"/>
                <a:gd name="T22" fmla="*/ 0 w 45"/>
                <a:gd name="T23" fmla="*/ 0 h 61"/>
                <a:gd name="T24" fmla="*/ 0 w 45"/>
                <a:gd name="T25" fmla="*/ 0 h 61"/>
                <a:gd name="T26" fmla="*/ 0 w 45"/>
                <a:gd name="T27" fmla="*/ 0 h 61"/>
                <a:gd name="T28" fmla="*/ 0 w 45"/>
                <a:gd name="T29" fmla="*/ 0 h 61"/>
                <a:gd name="T30" fmla="*/ 0 w 45"/>
                <a:gd name="T31" fmla="*/ 0 h 61"/>
                <a:gd name="T32" fmla="*/ 0 w 45"/>
                <a:gd name="T33" fmla="*/ 0 h 61"/>
                <a:gd name="T34" fmla="*/ 0 w 45"/>
                <a:gd name="T35" fmla="*/ 0 h 61"/>
                <a:gd name="T36" fmla="*/ 0 w 45"/>
                <a:gd name="T37" fmla="*/ 0 h 61"/>
                <a:gd name="T38" fmla="*/ 0 w 45"/>
                <a:gd name="T39" fmla="*/ 0 h 61"/>
                <a:gd name="T40" fmla="*/ 0 w 45"/>
                <a:gd name="T41" fmla="*/ 0 h 61"/>
                <a:gd name="T42" fmla="*/ 0 w 45"/>
                <a:gd name="T43" fmla="*/ 0 h 61"/>
                <a:gd name="T44" fmla="*/ 0 w 45"/>
                <a:gd name="T45" fmla="*/ 0 h 61"/>
                <a:gd name="T46" fmla="*/ 0 w 45"/>
                <a:gd name="T47" fmla="*/ 0 h 61"/>
                <a:gd name="T48" fmla="*/ 0 w 45"/>
                <a:gd name="T49" fmla="*/ 0 h 61"/>
                <a:gd name="T50" fmla="*/ 0 w 45"/>
                <a:gd name="T51" fmla="*/ 0 h 61"/>
                <a:gd name="T52" fmla="*/ 0 w 45"/>
                <a:gd name="T53" fmla="*/ 0 h 61"/>
                <a:gd name="T54" fmla="*/ 0 w 45"/>
                <a:gd name="T55" fmla="*/ 0 h 61"/>
                <a:gd name="T56" fmla="*/ 0 w 45"/>
                <a:gd name="T57" fmla="*/ 0 h 61"/>
                <a:gd name="T58" fmla="*/ 0 w 45"/>
                <a:gd name="T59" fmla="*/ 0 h 61"/>
                <a:gd name="T60" fmla="*/ 0 w 45"/>
                <a:gd name="T61" fmla="*/ 0 h 61"/>
                <a:gd name="T62" fmla="*/ 0 w 45"/>
                <a:gd name="T63" fmla="*/ 0 h 61"/>
                <a:gd name="T64" fmla="*/ 0 w 45"/>
                <a:gd name="T65" fmla="*/ 0 h 61"/>
                <a:gd name="T66" fmla="*/ 0 w 45"/>
                <a:gd name="T67" fmla="*/ 0 h 61"/>
                <a:gd name="T68" fmla="*/ 0 w 45"/>
                <a:gd name="T69" fmla="*/ 0 h 61"/>
                <a:gd name="T70" fmla="*/ 0 w 45"/>
                <a:gd name="T71" fmla="*/ 0 h 61"/>
                <a:gd name="T72" fmla="*/ 0 w 45"/>
                <a:gd name="T73" fmla="*/ 0 h 61"/>
                <a:gd name="T74" fmla="*/ 0 w 45"/>
                <a:gd name="T75" fmla="*/ 0 h 61"/>
                <a:gd name="T76" fmla="*/ 0 w 45"/>
                <a:gd name="T77" fmla="*/ 0 h 61"/>
                <a:gd name="T78" fmla="*/ 0 w 45"/>
                <a:gd name="T79" fmla="*/ 0 h 61"/>
                <a:gd name="T80" fmla="*/ 0 w 45"/>
                <a:gd name="T81" fmla="*/ 0 h 61"/>
                <a:gd name="T82" fmla="*/ 0 w 45"/>
                <a:gd name="T83" fmla="*/ 0 h 6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5" h="61">
                  <a:moveTo>
                    <a:pt x="45" y="48"/>
                  </a:moveTo>
                  <a:lnTo>
                    <a:pt x="44" y="48"/>
                  </a:lnTo>
                  <a:lnTo>
                    <a:pt x="44" y="49"/>
                  </a:lnTo>
                  <a:lnTo>
                    <a:pt x="43" y="49"/>
                  </a:lnTo>
                  <a:lnTo>
                    <a:pt x="41" y="51"/>
                  </a:lnTo>
                  <a:lnTo>
                    <a:pt x="40" y="51"/>
                  </a:lnTo>
                  <a:lnTo>
                    <a:pt x="39" y="52"/>
                  </a:lnTo>
                  <a:lnTo>
                    <a:pt x="37" y="53"/>
                  </a:lnTo>
                  <a:lnTo>
                    <a:pt x="35" y="53"/>
                  </a:lnTo>
                  <a:lnTo>
                    <a:pt x="33" y="54"/>
                  </a:lnTo>
                  <a:lnTo>
                    <a:pt x="32" y="55"/>
                  </a:lnTo>
                  <a:lnTo>
                    <a:pt x="31" y="55"/>
                  </a:lnTo>
                  <a:lnTo>
                    <a:pt x="30" y="56"/>
                  </a:lnTo>
                  <a:lnTo>
                    <a:pt x="29" y="57"/>
                  </a:lnTo>
                  <a:lnTo>
                    <a:pt x="28" y="59"/>
                  </a:lnTo>
                  <a:lnTo>
                    <a:pt x="25" y="59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19" y="61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5" y="52"/>
                  </a:lnTo>
                  <a:lnTo>
                    <a:pt x="5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6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3" y="3"/>
                  </a:lnTo>
                  <a:lnTo>
                    <a:pt x="25" y="5"/>
                  </a:lnTo>
                  <a:lnTo>
                    <a:pt x="28" y="7"/>
                  </a:lnTo>
                  <a:lnTo>
                    <a:pt x="31" y="11"/>
                  </a:lnTo>
                  <a:lnTo>
                    <a:pt x="33" y="14"/>
                  </a:lnTo>
                  <a:lnTo>
                    <a:pt x="36" y="19"/>
                  </a:lnTo>
                  <a:lnTo>
                    <a:pt x="37" y="22"/>
                  </a:lnTo>
                  <a:lnTo>
                    <a:pt x="39" y="27"/>
                  </a:lnTo>
                  <a:lnTo>
                    <a:pt x="40" y="31"/>
                  </a:lnTo>
                  <a:lnTo>
                    <a:pt x="40" y="32"/>
                  </a:lnTo>
                  <a:lnTo>
                    <a:pt x="41" y="33"/>
                  </a:lnTo>
                  <a:lnTo>
                    <a:pt x="41" y="35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3" y="39"/>
                  </a:lnTo>
                  <a:lnTo>
                    <a:pt x="44" y="40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5" y="45"/>
                  </a:lnTo>
                  <a:lnTo>
                    <a:pt x="45" y="46"/>
                  </a:lnTo>
                  <a:lnTo>
                    <a:pt x="45" y="48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89" name="Freeform 413"/>
            <p:cNvSpPr>
              <a:spLocks/>
            </p:cNvSpPr>
            <p:nvPr/>
          </p:nvSpPr>
          <p:spPr bwMode="auto">
            <a:xfrm>
              <a:off x="699" y="2337"/>
              <a:ext cx="16" cy="20"/>
            </a:xfrm>
            <a:custGeom>
              <a:avLst/>
              <a:gdLst>
                <a:gd name="T0" fmla="*/ 0 w 46"/>
                <a:gd name="T1" fmla="*/ 0 h 61"/>
                <a:gd name="T2" fmla="*/ 0 w 46"/>
                <a:gd name="T3" fmla="*/ 0 h 61"/>
                <a:gd name="T4" fmla="*/ 0 w 46"/>
                <a:gd name="T5" fmla="*/ 0 h 61"/>
                <a:gd name="T6" fmla="*/ 0 w 46"/>
                <a:gd name="T7" fmla="*/ 0 h 61"/>
                <a:gd name="T8" fmla="*/ 0 w 46"/>
                <a:gd name="T9" fmla="*/ 0 h 61"/>
                <a:gd name="T10" fmla="*/ 0 w 46"/>
                <a:gd name="T11" fmla="*/ 0 h 61"/>
                <a:gd name="T12" fmla="*/ 0 w 46"/>
                <a:gd name="T13" fmla="*/ 0 h 61"/>
                <a:gd name="T14" fmla="*/ 0 w 46"/>
                <a:gd name="T15" fmla="*/ 0 h 61"/>
                <a:gd name="T16" fmla="*/ 0 w 46"/>
                <a:gd name="T17" fmla="*/ 0 h 61"/>
                <a:gd name="T18" fmla="*/ 0 w 46"/>
                <a:gd name="T19" fmla="*/ 0 h 61"/>
                <a:gd name="T20" fmla="*/ 0 w 46"/>
                <a:gd name="T21" fmla="*/ 0 h 61"/>
                <a:gd name="T22" fmla="*/ 0 w 46"/>
                <a:gd name="T23" fmla="*/ 0 h 61"/>
                <a:gd name="T24" fmla="*/ 0 w 46"/>
                <a:gd name="T25" fmla="*/ 0 h 61"/>
                <a:gd name="T26" fmla="*/ 0 w 46"/>
                <a:gd name="T27" fmla="*/ 0 h 61"/>
                <a:gd name="T28" fmla="*/ 0 w 46"/>
                <a:gd name="T29" fmla="*/ 0 h 61"/>
                <a:gd name="T30" fmla="*/ 0 w 46"/>
                <a:gd name="T31" fmla="*/ 0 h 61"/>
                <a:gd name="T32" fmla="*/ 0 w 46"/>
                <a:gd name="T33" fmla="*/ 0 h 61"/>
                <a:gd name="T34" fmla="*/ 0 w 46"/>
                <a:gd name="T35" fmla="*/ 0 h 61"/>
                <a:gd name="T36" fmla="*/ 0 w 46"/>
                <a:gd name="T37" fmla="*/ 0 h 61"/>
                <a:gd name="T38" fmla="*/ 0 w 46"/>
                <a:gd name="T39" fmla="*/ 0 h 61"/>
                <a:gd name="T40" fmla="*/ 0 w 46"/>
                <a:gd name="T41" fmla="*/ 0 h 61"/>
                <a:gd name="T42" fmla="*/ 0 w 46"/>
                <a:gd name="T43" fmla="*/ 0 h 61"/>
                <a:gd name="T44" fmla="*/ 0 w 46"/>
                <a:gd name="T45" fmla="*/ 0 h 61"/>
                <a:gd name="T46" fmla="*/ 0 w 46"/>
                <a:gd name="T47" fmla="*/ 0 h 61"/>
                <a:gd name="T48" fmla="*/ 0 w 46"/>
                <a:gd name="T49" fmla="*/ 0 h 61"/>
                <a:gd name="T50" fmla="*/ 0 w 46"/>
                <a:gd name="T51" fmla="*/ 0 h 61"/>
                <a:gd name="T52" fmla="*/ 0 w 46"/>
                <a:gd name="T53" fmla="*/ 0 h 61"/>
                <a:gd name="T54" fmla="*/ 0 w 46"/>
                <a:gd name="T55" fmla="*/ 0 h 61"/>
                <a:gd name="T56" fmla="*/ 0 w 46"/>
                <a:gd name="T57" fmla="*/ 0 h 61"/>
                <a:gd name="T58" fmla="*/ 0 w 46"/>
                <a:gd name="T59" fmla="*/ 0 h 61"/>
                <a:gd name="T60" fmla="*/ 0 w 46"/>
                <a:gd name="T61" fmla="*/ 0 h 61"/>
                <a:gd name="T62" fmla="*/ 0 w 46"/>
                <a:gd name="T63" fmla="*/ 0 h 61"/>
                <a:gd name="T64" fmla="*/ 0 w 46"/>
                <a:gd name="T65" fmla="*/ 0 h 61"/>
                <a:gd name="T66" fmla="*/ 0 w 46"/>
                <a:gd name="T67" fmla="*/ 0 h 61"/>
                <a:gd name="T68" fmla="*/ 0 w 46"/>
                <a:gd name="T69" fmla="*/ 0 h 61"/>
                <a:gd name="T70" fmla="*/ 0 w 46"/>
                <a:gd name="T71" fmla="*/ 0 h 61"/>
                <a:gd name="T72" fmla="*/ 0 w 46"/>
                <a:gd name="T73" fmla="*/ 0 h 61"/>
                <a:gd name="T74" fmla="*/ 0 w 46"/>
                <a:gd name="T75" fmla="*/ 0 h 61"/>
                <a:gd name="T76" fmla="*/ 0 w 46"/>
                <a:gd name="T77" fmla="*/ 0 h 61"/>
                <a:gd name="T78" fmla="*/ 0 w 46"/>
                <a:gd name="T79" fmla="*/ 0 h 61"/>
                <a:gd name="T80" fmla="*/ 0 w 46"/>
                <a:gd name="T81" fmla="*/ 0 h 61"/>
                <a:gd name="T82" fmla="*/ 0 w 46"/>
                <a:gd name="T83" fmla="*/ 0 h 61"/>
                <a:gd name="T84" fmla="*/ 0 w 46"/>
                <a:gd name="T85" fmla="*/ 0 h 61"/>
                <a:gd name="T86" fmla="*/ 0 w 46"/>
                <a:gd name="T87" fmla="*/ 0 h 61"/>
                <a:gd name="T88" fmla="*/ 0 w 46"/>
                <a:gd name="T89" fmla="*/ 0 h 61"/>
                <a:gd name="T90" fmla="*/ 0 w 46"/>
                <a:gd name="T91" fmla="*/ 0 h 61"/>
                <a:gd name="T92" fmla="*/ 0 w 46"/>
                <a:gd name="T93" fmla="*/ 0 h 61"/>
                <a:gd name="T94" fmla="*/ 0 w 46"/>
                <a:gd name="T95" fmla="*/ 0 h 61"/>
                <a:gd name="T96" fmla="*/ 0 w 46"/>
                <a:gd name="T97" fmla="*/ 0 h 6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6" h="61">
                  <a:moveTo>
                    <a:pt x="46" y="47"/>
                  </a:moveTo>
                  <a:lnTo>
                    <a:pt x="45" y="47"/>
                  </a:lnTo>
                  <a:lnTo>
                    <a:pt x="45" y="48"/>
                  </a:lnTo>
                  <a:lnTo>
                    <a:pt x="43" y="49"/>
                  </a:lnTo>
                  <a:lnTo>
                    <a:pt x="40" y="51"/>
                  </a:lnTo>
                  <a:lnTo>
                    <a:pt x="37" y="52"/>
                  </a:lnTo>
                  <a:lnTo>
                    <a:pt x="35" y="54"/>
                  </a:lnTo>
                  <a:lnTo>
                    <a:pt x="32" y="55"/>
                  </a:lnTo>
                  <a:lnTo>
                    <a:pt x="30" y="56"/>
                  </a:lnTo>
                  <a:lnTo>
                    <a:pt x="28" y="59"/>
                  </a:lnTo>
                  <a:lnTo>
                    <a:pt x="24" y="60"/>
                  </a:lnTo>
                  <a:lnTo>
                    <a:pt x="22" y="60"/>
                  </a:lnTo>
                  <a:lnTo>
                    <a:pt x="19" y="61"/>
                  </a:lnTo>
                  <a:lnTo>
                    <a:pt x="15" y="60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5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6"/>
                  </a:lnTo>
                  <a:lnTo>
                    <a:pt x="5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3" y="4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2" y="13"/>
                  </a:lnTo>
                  <a:lnTo>
                    <a:pt x="35" y="16"/>
                  </a:lnTo>
                  <a:lnTo>
                    <a:pt x="37" y="21"/>
                  </a:lnTo>
                  <a:lnTo>
                    <a:pt x="39" y="27"/>
                  </a:lnTo>
                  <a:lnTo>
                    <a:pt x="41" y="33"/>
                  </a:lnTo>
                  <a:lnTo>
                    <a:pt x="43" y="39"/>
                  </a:lnTo>
                  <a:lnTo>
                    <a:pt x="44" y="41"/>
                  </a:lnTo>
                  <a:lnTo>
                    <a:pt x="45" y="45"/>
                  </a:lnTo>
                  <a:lnTo>
                    <a:pt x="45" y="46"/>
                  </a:lnTo>
                  <a:lnTo>
                    <a:pt x="45" y="48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0" name="Freeform 414"/>
            <p:cNvSpPr>
              <a:spLocks/>
            </p:cNvSpPr>
            <p:nvPr/>
          </p:nvSpPr>
          <p:spPr bwMode="auto">
            <a:xfrm>
              <a:off x="698" y="2318"/>
              <a:ext cx="14" cy="15"/>
            </a:xfrm>
            <a:custGeom>
              <a:avLst/>
              <a:gdLst>
                <a:gd name="T0" fmla="*/ 0 w 42"/>
                <a:gd name="T1" fmla="*/ 0 h 44"/>
                <a:gd name="T2" fmla="*/ 0 w 42"/>
                <a:gd name="T3" fmla="*/ 0 h 44"/>
                <a:gd name="T4" fmla="*/ 0 w 42"/>
                <a:gd name="T5" fmla="*/ 0 h 44"/>
                <a:gd name="T6" fmla="*/ 0 w 42"/>
                <a:gd name="T7" fmla="*/ 0 h 44"/>
                <a:gd name="T8" fmla="*/ 0 w 42"/>
                <a:gd name="T9" fmla="*/ 0 h 44"/>
                <a:gd name="T10" fmla="*/ 0 w 42"/>
                <a:gd name="T11" fmla="*/ 0 h 44"/>
                <a:gd name="T12" fmla="*/ 0 w 42"/>
                <a:gd name="T13" fmla="*/ 0 h 44"/>
                <a:gd name="T14" fmla="*/ 0 w 42"/>
                <a:gd name="T15" fmla="*/ 0 h 44"/>
                <a:gd name="T16" fmla="*/ 0 w 42"/>
                <a:gd name="T17" fmla="*/ 0 h 44"/>
                <a:gd name="T18" fmla="*/ 0 w 42"/>
                <a:gd name="T19" fmla="*/ 0 h 44"/>
                <a:gd name="T20" fmla="*/ 0 w 42"/>
                <a:gd name="T21" fmla="*/ 0 h 44"/>
                <a:gd name="T22" fmla="*/ 0 w 42"/>
                <a:gd name="T23" fmla="*/ 0 h 44"/>
                <a:gd name="T24" fmla="*/ 0 w 42"/>
                <a:gd name="T25" fmla="*/ 0 h 44"/>
                <a:gd name="T26" fmla="*/ 0 w 42"/>
                <a:gd name="T27" fmla="*/ 0 h 44"/>
                <a:gd name="T28" fmla="*/ 0 w 42"/>
                <a:gd name="T29" fmla="*/ 0 h 44"/>
                <a:gd name="T30" fmla="*/ 0 w 42"/>
                <a:gd name="T31" fmla="*/ 0 h 44"/>
                <a:gd name="T32" fmla="*/ 0 w 42"/>
                <a:gd name="T33" fmla="*/ 0 h 44"/>
                <a:gd name="T34" fmla="*/ 0 w 42"/>
                <a:gd name="T35" fmla="*/ 0 h 44"/>
                <a:gd name="T36" fmla="*/ 0 w 42"/>
                <a:gd name="T37" fmla="*/ 0 h 44"/>
                <a:gd name="T38" fmla="*/ 0 w 42"/>
                <a:gd name="T39" fmla="*/ 0 h 44"/>
                <a:gd name="T40" fmla="*/ 0 w 42"/>
                <a:gd name="T41" fmla="*/ 0 h 44"/>
                <a:gd name="T42" fmla="*/ 0 w 42"/>
                <a:gd name="T43" fmla="*/ 0 h 44"/>
                <a:gd name="T44" fmla="*/ 0 w 42"/>
                <a:gd name="T45" fmla="*/ 0 h 44"/>
                <a:gd name="T46" fmla="*/ 0 w 42"/>
                <a:gd name="T47" fmla="*/ 0 h 44"/>
                <a:gd name="T48" fmla="*/ 0 w 42"/>
                <a:gd name="T49" fmla="*/ 0 h 44"/>
                <a:gd name="T50" fmla="*/ 0 w 42"/>
                <a:gd name="T51" fmla="*/ 0 h 44"/>
                <a:gd name="T52" fmla="*/ 0 w 42"/>
                <a:gd name="T53" fmla="*/ 0 h 44"/>
                <a:gd name="T54" fmla="*/ 0 w 42"/>
                <a:gd name="T55" fmla="*/ 0 h 44"/>
                <a:gd name="T56" fmla="*/ 0 w 42"/>
                <a:gd name="T57" fmla="*/ 0 h 44"/>
                <a:gd name="T58" fmla="*/ 0 w 42"/>
                <a:gd name="T59" fmla="*/ 0 h 44"/>
                <a:gd name="T60" fmla="*/ 0 w 42"/>
                <a:gd name="T61" fmla="*/ 0 h 44"/>
                <a:gd name="T62" fmla="*/ 0 w 42"/>
                <a:gd name="T63" fmla="*/ 0 h 44"/>
                <a:gd name="T64" fmla="*/ 0 w 42"/>
                <a:gd name="T65" fmla="*/ 0 h 44"/>
                <a:gd name="T66" fmla="*/ 0 w 42"/>
                <a:gd name="T67" fmla="*/ 0 h 44"/>
                <a:gd name="T68" fmla="*/ 0 w 42"/>
                <a:gd name="T69" fmla="*/ 0 h 44"/>
                <a:gd name="T70" fmla="*/ 0 w 42"/>
                <a:gd name="T71" fmla="*/ 0 h 44"/>
                <a:gd name="T72" fmla="*/ 0 w 42"/>
                <a:gd name="T73" fmla="*/ 0 h 44"/>
                <a:gd name="T74" fmla="*/ 0 w 42"/>
                <a:gd name="T75" fmla="*/ 0 h 44"/>
                <a:gd name="T76" fmla="*/ 0 w 42"/>
                <a:gd name="T77" fmla="*/ 0 h 44"/>
                <a:gd name="T78" fmla="*/ 0 w 42"/>
                <a:gd name="T79" fmla="*/ 0 h 44"/>
                <a:gd name="T80" fmla="*/ 0 w 42"/>
                <a:gd name="T81" fmla="*/ 0 h 44"/>
                <a:gd name="T82" fmla="*/ 0 w 42"/>
                <a:gd name="T83" fmla="*/ 0 h 44"/>
                <a:gd name="T84" fmla="*/ 0 w 42"/>
                <a:gd name="T85" fmla="*/ 0 h 44"/>
                <a:gd name="T86" fmla="*/ 0 w 42"/>
                <a:gd name="T87" fmla="*/ 0 h 44"/>
                <a:gd name="T88" fmla="*/ 0 w 42"/>
                <a:gd name="T89" fmla="*/ 0 h 44"/>
                <a:gd name="T90" fmla="*/ 0 w 42"/>
                <a:gd name="T91" fmla="*/ 0 h 44"/>
                <a:gd name="T92" fmla="*/ 0 w 42"/>
                <a:gd name="T93" fmla="*/ 0 h 44"/>
                <a:gd name="T94" fmla="*/ 0 w 42"/>
                <a:gd name="T95" fmla="*/ 0 h 44"/>
                <a:gd name="T96" fmla="*/ 0 w 42"/>
                <a:gd name="T97" fmla="*/ 0 h 44"/>
                <a:gd name="T98" fmla="*/ 0 w 42"/>
                <a:gd name="T99" fmla="*/ 0 h 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2" h="44">
                  <a:moveTo>
                    <a:pt x="42" y="32"/>
                  </a:moveTo>
                  <a:lnTo>
                    <a:pt x="41" y="33"/>
                  </a:lnTo>
                  <a:lnTo>
                    <a:pt x="40" y="34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5" y="41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5" y="42"/>
                  </a:lnTo>
                  <a:lnTo>
                    <a:pt x="13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5" y="10"/>
                  </a:lnTo>
                  <a:lnTo>
                    <a:pt x="36" y="14"/>
                  </a:lnTo>
                  <a:lnTo>
                    <a:pt x="39" y="17"/>
                  </a:lnTo>
                  <a:lnTo>
                    <a:pt x="40" y="22"/>
                  </a:lnTo>
                  <a:lnTo>
                    <a:pt x="41" y="28"/>
                  </a:lnTo>
                  <a:lnTo>
                    <a:pt x="42" y="3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1" name="Freeform 415"/>
            <p:cNvSpPr>
              <a:spLocks/>
            </p:cNvSpPr>
            <p:nvPr/>
          </p:nvSpPr>
          <p:spPr bwMode="auto">
            <a:xfrm>
              <a:off x="698" y="2318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45" y="28"/>
                  </a:moveTo>
                  <a:lnTo>
                    <a:pt x="44" y="29"/>
                  </a:lnTo>
                  <a:lnTo>
                    <a:pt x="44" y="30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2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7" y="36"/>
                  </a:lnTo>
                  <a:lnTo>
                    <a:pt x="4" y="32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7" y="2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7" y="14"/>
                  </a:lnTo>
                  <a:lnTo>
                    <a:pt x="39" y="20"/>
                  </a:lnTo>
                  <a:lnTo>
                    <a:pt x="40" y="25"/>
                  </a:lnTo>
                  <a:lnTo>
                    <a:pt x="42" y="36"/>
                  </a:lnTo>
                  <a:lnTo>
                    <a:pt x="44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2" name="Line 416"/>
            <p:cNvSpPr>
              <a:spLocks noChangeShapeType="1"/>
            </p:cNvSpPr>
            <p:nvPr/>
          </p:nvSpPr>
          <p:spPr bwMode="auto">
            <a:xfrm flipH="1">
              <a:off x="714" y="235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3" name="Line 417"/>
            <p:cNvSpPr>
              <a:spLocks noChangeShapeType="1"/>
            </p:cNvSpPr>
            <p:nvPr/>
          </p:nvSpPr>
          <p:spPr bwMode="auto">
            <a:xfrm flipH="1">
              <a:off x="716" y="2308"/>
              <a:ext cx="1" cy="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4" name="Line 418"/>
            <p:cNvSpPr>
              <a:spLocks noChangeShapeType="1"/>
            </p:cNvSpPr>
            <p:nvPr/>
          </p:nvSpPr>
          <p:spPr bwMode="auto">
            <a:xfrm flipV="1">
              <a:off x="716" y="2305"/>
              <a:ext cx="1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5" name="Line 419"/>
            <p:cNvSpPr>
              <a:spLocks noChangeShapeType="1"/>
            </p:cNvSpPr>
            <p:nvPr/>
          </p:nvSpPr>
          <p:spPr bwMode="auto">
            <a:xfrm flipH="1">
              <a:off x="713" y="2327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6" name="Freeform 420"/>
            <p:cNvSpPr>
              <a:spLocks/>
            </p:cNvSpPr>
            <p:nvPr/>
          </p:nvSpPr>
          <p:spPr bwMode="auto">
            <a:xfrm>
              <a:off x="701" y="2452"/>
              <a:ext cx="14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" h="59">
                  <a:moveTo>
                    <a:pt x="44" y="46"/>
                  </a:move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39" y="50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2" y="13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6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7" name="Freeform 421"/>
            <p:cNvSpPr>
              <a:spLocks/>
            </p:cNvSpPr>
            <p:nvPr/>
          </p:nvSpPr>
          <p:spPr bwMode="auto">
            <a:xfrm>
              <a:off x="701" y="2452"/>
              <a:ext cx="14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w 44"/>
                <a:gd name="T85" fmla="*/ 0 h 59"/>
                <a:gd name="T86" fmla="*/ 0 w 44"/>
                <a:gd name="T87" fmla="*/ 0 h 59"/>
                <a:gd name="T88" fmla="*/ 0 w 44"/>
                <a:gd name="T89" fmla="*/ 0 h 59"/>
                <a:gd name="T90" fmla="*/ 0 w 44"/>
                <a:gd name="T91" fmla="*/ 0 h 59"/>
                <a:gd name="T92" fmla="*/ 0 w 44"/>
                <a:gd name="T93" fmla="*/ 0 h 59"/>
                <a:gd name="T94" fmla="*/ 0 w 44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4" h="59">
                  <a:moveTo>
                    <a:pt x="44" y="46"/>
                  </a:moveTo>
                  <a:lnTo>
                    <a:pt x="43" y="48"/>
                  </a:lnTo>
                  <a:lnTo>
                    <a:pt x="42" y="49"/>
                  </a:lnTo>
                  <a:lnTo>
                    <a:pt x="39" y="50"/>
                  </a:lnTo>
                  <a:lnTo>
                    <a:pt x="36" y="51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3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6"/>
                  </a:lnTo>
                  <a:lnTo>
                    <a:pt x="35" y="20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2" y="41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8" name="Line 422"/>
            <p:cNvSpPr>
              <a:spLocks noChangeShapeType="1"/>
            </p:cNvSpPr>
            <p:nvPr/>
          </p:nvSpPr>
          <p:spPr bwMode="auto">
            <a:xfrm>
              <a:off x="715" y="246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99" name="Freeform 423"/>
            <p:cNvSpPr>
              <a:spLocks/>
            </p:cNvSpPr>
            <p:nvPr/>
          </p:nvSpPr>
          <p:spPr bwMode="auto">
            <a:xfrm>
              <a:off x="850" y="2505"/>
              <a:ext cx="19" cy="13"/>
            </a:xfrm>
            <a:custGeom>
              <a:avLst/>
              <a:gdLst>
                <a:gd name="T0" fmla="*/ 0 w 59"/>
                <a:gd name="T1" fmla="*/ 0 h 40"/>
                <a:gd name="T2" fmla="*/ 0 w 59"/>
                <a:gd name="T3" fmla="*/ 0 h 40"/>
                <a:gd name="T4" fmla="*/ 0 w 59"/>
                <a:gd name="T5" fmla="*/ 0 h 40"/>
                <a:gd name="T6" fmla="*/ 0 w 59"/>
                <a:gd name="T7" fmla="*/ 0 h 40"/>
                <a:gd name="T8" fmla="*/ 0 w 59"/>
                <a:gd name="T9" fmla="*/ 0 h 40"/>
                <a:gd name="T10" fmla="*/ 0 w 59"/>
                <a:gd name="T11" fmla="*/ 0 h 40"/>
                <a:gd name="T12" fmla="*/ 0 w 59"/>
                <a:gd name="T13" fmla="*/ 0 h 40"/>
                <a:gd name="T14" fmla="*/ 0 w 59"/>
                <a:gd name="T15" fmla="*/ 0 h 40"/>
                <a:gd name="T16" fmla="*/ 0 w 59"/>
                <a:gd name="T17" fmla="*/ 0 h 40"/>
                <a:gd name="T18" fmla="*/ 0 w 59"/>
                <a:gd name="T19" fmla="*/ 0 h 40"/>
                <a:gd name="T20" fmla="*/ 0 w 59"/>
                <a:gd name="T21" fmla="*/ 0 h 40"/>
                <a:gd name="T22" fmla="*/ 0 w 59"/>
                <a:gd name="T23" fmla="*/ 0 h 40"/>
                <a:gd name="T24" fmla="*/ 0 w 59"/>
                <a:gd name="T25" fmla="*/ 0 h 40"/>
                <a:gd name="T26" fmla="*/ 0 w 59"/>
                <a:gd name="T27" fmla="*/ 0 h 40"/>
                <a:gd name="T28" fmla="*/ 0 w 59"/>
                <a:gd name="T29" fmla="*/ 0 h 40"/>
                <a:gd name="T30" fmla="*/ 0 w 59"/>
                <a:gd name="T31" fmla="*/ 0 h 40"/>
                <a:gd name="T32" fmla="*/ 0 w 59"/>
                <a:gd name="T33" fmla="*/ 0 h 40"/>
                <a:gd name="T34" fmla="*/ 0 w 59"/>
                <a:gd name="T35" fmla="*/ 0 h 40"/>
                <a:gd name="T36" fmla="*/ 0 w 59"/>
                <a:gd name="T37" fmla="*/ 0 h 40"/>
                <a:gd name="T38" fmla="*/ 0 w 59"/>
                <a:gd name="T39" fmla="*/ 0 h 40"/>
                <a:gd name="T40" fmla="*/ 0 w 59"/>
                <a:gd name="T41" fmla="*/ 0 h 40"/>
                <a:gd name="T42" fmla="*/ 0 w 59"/>
                <a:gd name="T43" fmla="*/ 0 h 40"/>
                <a:gd name="T44" fmla="*/ 0 w 59"/>
                <a:gd name="T45" fmla="*/ 0 h 40"/>
                <a:gd name="T46" fmla="*/ 0 w 59"/>
                <a:gd name="T47" fmla="*/ 0 h 40"/>
                <a:gd name="T48" fmla="*/ 0 w 59"/>
                <a:gd name="T49" fmla="*/ 0 h 40"/>
                <a:gd name="T50" fmla="*/ 0 w 59"/>
                <a:gd name="T51" fmla="*/ 0 h 40"/>
                <a:gd name="T52" fmla="*/ 0 w 59"/>
                <a:gd name="T53" fmla="*/ 0 h 40"/>
                <a:gd name="T54" fmla="*/ 0 w 59"/>
                <a:gd name="T55" fmla="*/ 0 h 40"/>
                <a:gd name="T56" fmla="*/ 0 w 59"/>
                <a:gd name="T57" fmla="*/ 0 h 40"/>
                <a:gd name="T58" fmla="*/ 0 w 59"/>
                <a:gd name="T59" fmla="*/ 0 h 40"/>
                <a:gd name="T60" fmla="*/ 0 w 59"/>
                <a:gd name="T61" fmla="*/ 0 h 40"/>
                <a:gd name="T62" fmla="*/ 0 w 59"/>
                <a:gd name="T63" fmla="*/ 0 h 40"/>
                <a:gd name="T64" fmla="*/ 0 w 59"/>
                <a:gd name="T65" fmla="*/ 0 h 40"/>
                <a:gd name="T66" fmla="*/ 0 w 59"/>
                <a:gd name="T67" fmla="*/ 0 h 40"/>
                <a:gd name="T68" fmla="*/ 0 w 59"/>
                <a:gd name="T69" fmla="*/ 0 h 40"/>
                <a:gd name="T70" fmla="*/ 0 w 59"/>
                <a:gd name="T71" fmla="*/ 0 h 40"/>
                <a:gd name="T72" fmla="*/ 0 w 59"/>
                <a:gd name="T73" fmla="*/ 0 h 40"/>
                <a:gd name="T74" fmla="*/ 0 w 59"/>
                <a:gd name="T75" fmla="*/ 0 h 40"/>
                <a:gd name="T76" fmla="*/ 0 w 59"/>
                <a:gd name="T77" fmla="*/ 0 h 40"/>
                <a:gd name="T78" fmla="*/ 0 w 59"/>
                <a:gd name="T79" fmla="*/ 0 h 40"/>
                <a:gd name="T80" fmla="*/ 0 w 59"/>
                <a:gd name="T81" fmla="*/ 0 h 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40">
                  <a:moveTo>
                    <a:pt x="53" y="0"/>
                  </a:moveTo>
                  <a:lnTo>
                    <a:pt x="53" y="2"/>
                  </a:lnTo>
                  <a:lnTo>
                    <a:pt x="53" y="3"/>
                  </a:lnTo>
                  <a:lnTo>
                    <a:pt x="54" y="4"/>
                  </a:lnTo>
                  <a:lnTo>
                    <a:pt x="54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2" y="40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4" y="37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4" y="37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4" y="35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9" y="7"/>
                  </a:lnTo>
                  <a:lnTo>
                    <a:pt x="13" y="6"/>
                  </a:lnTo>
                  <a:lnTo>
                    <a:pt x="17" y="4"/>
                  </a:lnTo>
                  <a:lnTo>
                    <a:pt x="21" y="4"/>
                  </a:lnTo>
                  <a:lnTo>
                    <a:pt x="26" y="3"/>
                  </a:lnTo>
                  <a:lnTo>
                    <a:pt x="30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0" name="Freeform 424"/>
            <p:cNvSpPr>
              <a:spLocks/>
            </p:cNvSpPr>
            <p:nvPr/>
          </p:nvSpPr>
          <p:spPr bwMode="auto">
            <a:xfrm>
              <a:off x="850" y="2504"/>
              <a:ext cx="19" cy="14"/>
            </a:xfrm>
            <a:custGeom>
              <a:avLst/>
              <a:gdLst>
                <a:gd name="T0" fmla="*/ 0 w 59"/>
                <a:gd name="T1" fmla="*/ 0 h 41"/>
                <a:gd name="T2" fmla="*/ 0 w 59"/>
                <a:gd name="T3" fmla="*/ 0 h 41"/>
                <a:gd name="T4" fmla="*/ 0 w 59"/>
                <a:gd name="T5" fmla="*/ 0 h 41"/>
                <a:gd name="T6" fmla="*/ 0 w 59"/>
                <a:gd name="T7" fmla="*/ 0 h 41"/>
                <a:gd name="T8" fmla="*/ 0 w 59"/>
                <a:gd name="T9" fmla="*/ 0 h 41"/>
                <a:gd name="T10" fmla="*/ 0 w 59"/>
                <a:gd name="T11" fmla="*/ 0 h 41"/>
                <a:gd name="T12" fmla="*/ 0 w 59"/>
                <a:gd name="T13" fmla="*/ 0 h 41"/>
                <a:gd name="T14" fmla="*/ 0 w 59"/>
                <a:gd name="T15" fmla="*/ 0 h 41"/>
                <a:gd name="T16" fmla="*/ 0 w 59"/>
                <a:gd name="T17" fmla="*/ 0 h 41"/>
                <a:gd name="T18" fmla="*/ 0 w 59"/>
                <a:gd name="T19" fmla="*/ 0 h 41"/>
                <a:gd name="T20" fmla="*/ 0 w 59"/>
                <a:gd name="T21" fmla="*/ 0 h 41"/>
                <a:gd name="T22" fmla="*/ 0 w 59"/>
                <a:gd name="T23" fmla="*/ 0 h 41"/>
                <a:gd name="T24" fmla="*/ 0 w 59"/>
                <a:gd name="T25" fmla="*/ 0 h 41"/>
                <a:gd name="T26" fmla="*/ 0 w 59"/>
                <a:gd name="T27" fmla="*/ 0 h 41"/>
                <a:gd name="T28" fmla="*/ 0 w 59"/>
                <a:gd name="T29" fmla="*/ 0 h 41"/>
                <a:gd name="T30" fmla="*/ 0 w 59"/>
                <a:gd name="T31" fmla="*/ 0 h 41"/>
                <a:gd name="T32" fmla="*/ 0 w 59"/>
                <a:gd name="T33" fmla="*/ 0 h 41"/>
                <a:gd name="T34" fmla="*/ 0 w 59"/>
                <a:gd name="T35" fmla="*/ 0 h 41"/>
                <a:gd name="T36" fmla="*/ 0 w 59"/>
                <a:gd name="T37" fmla="*/ 0 h 41"/>
                <a:gd name="T38" fmla="*/ 0 w 59"/>
                <a:gd name="T39" fmla="*/ 0 h 41"/>
                <a:gd name="T40" fmla="*/ 0 w 59"/>
                <a:gd name="T41" fmla="*/ 0 h 41"/>
                <a:gd name="T42" fmla="*/ 0 w 59"/>
                <a:gd name="T43" fmla="*/ 0 h 41"/>
                <a:gd name="T44" fmla="*/ 0 w 59"/>
                <a:gd name="T45" fmla="*/ 0 h 41"/>
                <a:gd name="T46" fmla="*/ 0 w 59"/>
                <a:gd name="T47" fmla="*/ 0 h 41"/>
                <a:gd name="T48" fmla="*/ 0 w 59"/>
                <a:gd name="T49" fmla="*/ 0 h 41"/>
                <a:gd name="T50" fmla="*/ 0 w 59"/>
                <a:gd name="T51" fmla="*/ 0 h 41"/>
                <a:gd name="T52" fmla="*/ 0 w 59"/>
                <a:gd name="T53" fmla="*/ 0 h 41"/>
                <a:gd name="T54" fmla="*/ 0 w 59"/>
                <a:gd name="T55" fmla="*/ 0 h 41"/>
                <a:gd name="T56" fmla="*/ 0 w 59"/>
                <a:gd name="T57" fmla="*/ 0 h 41"/>
                <a:gd name="T58" fmla="*/ 0 w 59"/>
                <a:gd name="T59" fmla="*/ 0 h 41"/>
                <a:gd name="T60" fmla="*/ 0 w 59"/>
                <a:gd name="T61" fmla="*/ 0 h 41"/>
                <a:gd name="T62" fmla="*/ 0 w 59"/>
                <a:gd name="T63" fmla="*/ 0 h 41"/>
                <a:gd name="T64" fmla="*/ 0 w 59"/>
                <a:gd name="T65" fmla="*/ 0 h 41"/>
                <a:gd name="T66" fmla="*/ 0 w 59"/>
                <a:gd name="T67" fmla="*/ 0 h 41"/>
                <a:gd name="T68" fmla="*/ 0 w 59"/>
                <a:gd name="T69" fmla="*/ 0 h 41"/>
                <a:gd name="T70" fmla="*/ 0 w 59"/>
                <a:gd name="T71" fmla="*/ 0 h 41"/>
                <a:gd name="T72" fmla="*/ 0 w 59"/>
                <a:gd name="T73" fmla="*/ 0 h 41"/>
                <a:gd name="T74" fmla="*/ 0 w 59"/>
                <a:gd name="T75" fmla="*/ 0 h 41"/>
                <a:gd name="T76" fmla="*/ 0 w 59"/>
                <a:gd name="T77" fmla="*/ 0 h 41"/>
                <a:gd name="T78" fmla="*/ 0 w 59"/>
                <a:gd name="T79" fmla="*/ 0 h 41"/>
                <a:gd name="T80" fmla="*/ 0 w 59"/>
                <a:gd name="T81" fmla="*/ 0 h 41"/>
                <a:gd name="T82" fmla="*/ 0 w 59"/>
                <a:gd name="T83" fmla="*/ 0 h 41"/>
                <a:gd name="T84" fmla="*/ 0 w 59"/>
                <a:gd name="T85" fmla="*/ 0 h 41"/>
                <a:gd name="T86" fmla="*/ 0 w 59"/>
                <a:gd name="T87" fmla="*/ 0 h 41"/>
                <a:gd name="T88" fmla="*/ 0 w 59"/>
                <a:gd name="T89" fmla="*/ 0 h 41"/>
                <a:gd name="T90" fmla="*/ 0 w 59"/>
                <a:gd name="T91" fmla="*/ 0 h 41"/>
                <a:gd name="T92" fmla="*/ 0 w 59"/>
                <a:gd name="T93" fmla="*/ 0 h 41"/>
                <a:gd name="T94" fmla="*/ 0 w 59"/>
                <a:gd name="T95" fmla="*/ 0 h 41"/>
                <a:gd name="T96" fmla="*/ 0 w 59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1">
                  <a:moveTo>
                    <a:pt x="52" y="0"/>
                  </a:moveTo>
                  <a:lnTo>
                    <a:pt x="52" y="1"/>
                  </a:lnTo>
                  <a:lnTo>
                    <a:pt x="53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7" y="16"/>
                  </a:lnTo>
                  <a:lnTo>
                    <a:pt x="58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5" y="41"/>
                  </a:lnTo>
                  <a:lnTo>
                    <a:pt x="42" y="41"/>
                  </a:lnTo>
                  <a:lnTo>
                    <a:pt x="38" y="41"/>
                  </a:lnTo>
                  <a:lnTo>
                    <a:pt x="33" y="40"/>
                  </a:lnTo>
                  <a:lnTo>
                    <a:pt x="27" y="39"/>
                  </a:lnTo>
                  <a:lnTo>
                    <a:pt x="21" y="38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9" y="37"/>
                  </a:lnTo>
                  <a:lnTo>
                    <a:pt x="6" y="36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9"/>
                  </a:lnTo>
                  <a:lnTo>
                    <a:pt x="2" y="15"/>
                  </a:lnTo>
                  <a:lnTo>
                    <a:pt x="4" y="13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6" y="6"/>
                  </a:lnTo>
                  <a:lnTo>
                    <a:pt x="20" y="5"/>
                  </a:lnTo>
                  <a:lnTo>
                    <a:pt x="25" y="4"/>
                  </a:lnTo>
                  <a:lnTo>
                    <a:pt x="32" y="3"/>
                  </a:lnTo>
                  <a:lnTo>
                    <a:pt x="37" y="3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1" name="Freeform 425"/>
            <p:cNvSpPr>
              <a:spLocks/>
            </p:cNvSpPr>
            <p:nvPr/>
          </p:nvSpPr>
          <p:spPr bwMode="auto">
            <a:xfrm>
              <a:off x="781" y="2486"/>
              <a:ext cx="25" cy="23"/>
            </a:xfrm>
            <a:custGeom>
              <a:avLst/>
              <a:gdLst>
                <a:gd name="T0" fmla="*/ 0 w 77"/>
                <a:gd name="T1" fmla="*/ 0 h 69"/>
                <a:gd name="T2" fmla="*/ 0 w 77"/>
                <a:gd name="T3" fmla="*/ 0 h 69"/>
                <a:gd name="T4" fmla="*/ 0 w 77"/>
                <a:gd name="T5" fmla="*/ 0 h 69"/>
                <a:gd name="T6" fmla="*/ 0 w 77"/>
                <a:gd name="T7" fmla="*/ 0 h 69"/>
                <a:gd name="T8" fmla="*/ 0 w 77"/>
                <a:gd name="T9" fmla="*/ 0 h 69"/>
                <a:gd name="T10" fmla="*/ 0 w 77"/>
                <a:gd name="T11" fmla="*/ 0 h 69"/>
                <a:gd name="T12" fmla="*/ 0 w 77"/>
                <a:gd name="T13" fmla="*/ 0 h 69"/>
                <a:gd name="T14" fmla="*/ 0 w 77"/>
                <a:gd name="T15" fmla="*/ 0 h 69"/>
                <a:gd name="T16" fmla="*/ 0 w 77"/>
                <a:gd name="T17" fmla="*/ 0 h 69"/>
                <a:gd name="T18" fmla="*/ 0 w 77"/>
                <a:gd name="T19" fmla="*/ 0 h 69"/>
                <a:gd name="T20" fmla="*/ 0 w 77"/>
                <a:gd name="T21" fmla="*/ 0 h 69"/>
                <a:gd name="T22" fmla="*/ 0 w 77"/>
                <a:gd name="T23" fmla="*/ 0 h 69"/>
                <a:gd name="T24" fmla="*/ 0 w 77"/>
                <a:gd name="T25" fmla="*/ 0 h 69"/>
                <a:gd name="T26" fmla="*/ 0 w 77"/>
                <a:gd name="T27" fmla="*/ 0 h 69"/>
                <a:gd name="T28" fmla="*/ 0 w 77"/>
                <a:gd name="T29" fmla="*/ 0 h 69"/>
                <a:gd name="T30" fmla="*/ 0 w 77"/>
                <a:gd name="T31" fmla="*/ 0 h 69"/>
                <a:gd name="T32" fmla="*/ 0 w 77"/>
                <a:gd name="T33" fmla="*/ 0 h 69"/>
                <a:gd name="T34" fmla="*/ 0 w 77"/>
                <a:gd name="T35" fmla="*/ 0 h 69"/>
                <a:gd name="T36" fmla="*/ 0 w 77"/>
                <a:gd name="T37" fmla="*/ 0 h 69"/>
                <a:gd name="T38" fmla="*/ 0 w 77"/>
                <a:gd name="T39" fmla="*/ 0 h 69"/>
                <a:gd name="T40" fmla="*/ 0 w 77"/>
                <a:gd name="T41" fmla="*/ 0 h 69"/>
                <a:gd name="T42" fmla="*/ 0 w 77"/>
                <a:gd name="T43" fmla="*/ 0 h 69"/>
                <a:gd name="T44" fmla="*/ 0 w 77"/>
                <a:gd name="T45" fmla="*/ 0 h 69"/>
                <a:gd name="T46" fmla="*/ 0 w 77"/>
                <a:gd name="T47" fmla="*/ 0 h 69"/>
                <a:gd name="T48" fmla="*/ 0 w 77"/>
                <a:gd name="T49" fmla="*/ 0 h 69"/>
                <a:gd name="T50" fmla="*/ 0 w 77"/>
                <a:gd name="T51" fmla="*/ 0 h 69"/>
                <a:gd name="T52" fmla="*/ 0 w 77"/>
                <a:gd name="T53" fmla="*/ 0 h 69"/>
                <a:gd name="T54" fmla="*/ 0 w 77"/>
                <a:gd name="T55" fmla="*/ 0 h 69"/>
                <a:gd name="T56" fmla="*/ 0 w 77"/>
                <a:gd name="T57" fmla="*/ 0 h 69"/>
                <a:gd name="T58" fmla="*/ 0 w 77"/>
                <a:gd name="T59" fmla="*/ 0 h 69"/>
                <a:gd name="T60" fmla="*/ 0 w 77"/>
                <a:gd name="T61" fmla="*/ 0 h 69"/>
                <a:gd name="T62" fmla="*/ 0 w 77"/>
                <a:gd name="T63" fmla="*/ 0 h 69"/>
                <a:gd name="T64" fmla="*/ 0 w 77"/>
                <a:gd name="T65" fmla="*/ 0 h 69"/>
                <a:gd name="T66" fmla="*/ 0 w 77"/>
                <a:gd name="T67" fmla="*/ 0 h 69"/>
                <a:gd name="T68" fmla="*/ 0 w 77"/>
                <a:gd name="T69" fmla="*/ 0 h 69"/>
                <a:gd name="T70" fmla="*/ 0 w 77"/>
                <a:gd name="T71" fmla="*/ 0 h 69"/>
                <a:gd name="T72" fmla="*/ 0 w 77"/>
                <a:gd name="T73" fmla="*/ 0 h 69"/>
                <a:gd name="T74" fmla="*/ 0 w 77"/>
                <a:gd name="T75" fmla="*/ 0 h 6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69">
                  <a:moveTo>
                    <a:pt x="21" y="0"/>
                  </a:moveTo>
                  <a:lnTo>
                    <a:pt x="19" y="3"/>
                  </a:lnTo>
                  <a:lnTo>
                    <a:pt x="16" y="5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8" y="16"/>
                  </a:lnTo>
                  <a:lnTo>
                    <a:pt x="5" y="20"/>
                  </a:lnTo>
                  <a:lnTo>
                    <a:pt x="3" y="24"/>
                  </a:lnTo>
                  <a:lnTo>
                    <a:pt x="1" y="30"/>
                  </a:lnTo>
                  <a:lnTo>
                    <a:pt x="1" y="33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4" y="49"/>
                  </a:lnTo>
                  <a:lnTo>
                    <a:pt x="5" y="51"/>
                  </a:lnTo>
                  <a:lnTo>
                    <a:pt x="7" y="52"/>
                  </a:lnTo>
                  <a:lnTo>
                    <a:pt x="10" y="54"/>
                  </a:lnTo>
                  <a:lnTo>
                    <a:pt x="12" y="56"/>
                  </a:lnTo>
                  <a:lnTo>
                    <a:pt x="16" y="59"/>
                  </a:lnTo>
                  <a:lnTo>
                    <a:pt x="19" y="60"/>
                  </a:lnTo>
                  <a:lnTo>
                    <a:pt x="24" y="61"/>
                  </a:lnTo>
                  <a:lnTo>
                    <a:pt x="28" y="62"/>
                  </a:lnTo>
                  <a:lnTo>
                    <a:pt x="33" y="63"/>
                  </a:lnTo>
                  <a:lnTo>
                    <a:pt x="37" y="64"/>
                  </a:lnTo>
                  <a:lnTo>
                    <a:pt x="43" y="65"/>
                  </a:lnTo>
                  <a:lnTo>
                    <a:pt x="48" y="67"/>
                  </a:lnTo>
                  <a:lnTo>
                    <a:pt x="50" y="68"/>
                  </a:lnTo>
                  <a:lnTo>
                    <a:pt x="52" y="69"/>
                  </a:lnTo>
                  <a:lnTo>
                    <a:pt x="55" y="69"/>
                  </a:lnTo>
                  <a:lnTo>
                    <a:pt x="56" y="69"/>
                  </a:lnTo>
                  <a:lnTo>
                    <a:pt x="57" y="69"/>
                  </a:lnTo>
                  <a:lnTo>
                    <a:pt x="58" y="68"/>
                  </a:lnTo>
                  <a:lnTo>
                    <a:pt x="59" y="67"/>
                  </a:lnTo>
                  <a:lnTo>
                    <a:pt x="60" y="65"/>
                  </a:lnTo>
                  <a:lnTo>
                    <a:pt x="60" y="64"/>
                  </a:lnTo>
                  <a:lnTo>
                    <a:pt x="61" y="64"/>
                  </a:lnTo>
                  <a:lnTo>
                    <a:pt x="63" y="64"/>
                  </a:lnTo>
                  <a:lnTo>
                    <a:pt x="63" y="63"/>
                  </a:lnTo>
                  <a:lnTo>
                    <a:pt x="64" y="63"/>
                  </a:lnTo>
                  <a:lnTo>
                    <a:pt x="64" y="62"/>
                  </a:lnTo>
                  <a:lnTo>
                    <a:pt x="65" y="62"/>
                  </a:lnTo>
                  <a:lnTo>
                    <a:pt x="66" y="62"/>
                  </a:lnTo>
                  <a:lnTo>
                    <a:pt x="66" y="61"/>
                  </a:lnTo>
                  <a:lnTo>
                    <a:pt x="67" y="60"/>
                  </a:lnTo>
                  <a:lnTo>
                    <a:pt x="68" y="60"/>
                  </a:lnTo>
                  <a:lnTo>
                    <a:pt x="69" y="60"/>
                  </a:lnTo>
                  <a:lnTo>
                    <a:pt x="71" y="59"/>
                  </a:lnTo>
                  <a:lnTo>
                    <a:pt x="73" y="56"/>
                  </a:lnTo>
                  <a:lnTo>
                    <a:pt x="74" y="54"/>
                  </a:lnTo>
                  <a:lnTo>
                    <a:pt x="75" y="51"/>
                  </a:lnTo>
                  <a:lnTo>
                    <a:pt x="76" y="48"/>
                  </a:lnTo>
                  <a:lnTo>
                    <a:pt x="77" y="45"/>
                  </a:lnTo>
                  <a:lnTo>
                    <a:pt x="77" y="41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4" y="32"/>
                  </a:lnTo>
                  <a:lnTo>
                    <a:pt x="73" y="32"/>
                  </a:lnTo>
                  <a:lnTo>
                    <a:pt x="72" y="31"/>
                  </a:lnTo>
                  <a:lnTo>
                    <a:pt x="72" y="30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69" y="29"/>
                  </a:lnTo>
                  <a:lnTo>
                    <a:pt x="69" y="28"/>
                  </a:lnTo>
                  <a:lnTo>
                    <a:pt x="67" y="24"/>
                  </a:lnTo>
                  <a:lnTo>
                    <a:pt x="64" y="21"/>
                  </a:lnTo>
                  <a:lnTo>
                    <a:pt x="60" y="17"/>
                  </a:lnTo>
                  <a:lnTo>
                    <a:pt x="57" y="15"/>
                  </a:lnTo>
                  <a:lnTo>
                    <a:pt x="52" y="12"/>
                  </a:lnTo>
                  <a:lnTo>
                    <a:pt x="47" y="9"/>
                  </a:lnTo>
                  <a:lnTo>
                    <a:pt x="41" y="6"/>
                  </a:lnTo>
                  <a:lnTo>
                    <a:pt x="34" y="4"/>
                  </a:lnTo>
                  <a:lnTo>
                    <a:pt x="2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2" name="Freeform 426"/>
            <p:cNvSpPr>
              <a:spLocks/>
            </p:cNvSpPr>
            <p:nvPr/>
          </p:nvSpPr>
          <p:spPr bwMode="auto">
            <a:xfrm>
              <a:off x="781" y="2486"/>
              <a:ext cx="25" cy="23"/>
            </a:xfrm>
            <a:custGeom>
              <a:avLst/>
              <a:gdLst>
                <a:gd name="T0" fmla="*/ 0 w 77"/>
                <a:gd name="T1" fmla="*/ 0 h 68"/>
                <a:gd name="T2" fmla="*/ 0 w 77"/>
                <a:gd name="T3" fmla="*/ 0 h 68"/>
                <a:gd name="T4" fmla="*/ 0 w 77"/>
                <a:gd name="T5" fmla="*/ 0 h 68"/>
                <a:gd name="T6" fmla="*/ 0 w 77"/>
                <a:gd name="T7" fmla="*/ 0 h 68"/>
                <a:gd name="T8" fmla="*/ 0 w 77"/>
                <a:gd name="T9" fmla="*/ 0 h 68"/>
                <a:gd name="T10" fmla="*/ 0 w 77"/>
                <a:gd name="T11" fmla="*/ 0 h 68"/>
                <a:gd name="T12" fmla="*/ 0 w 77"/>
                <a:gd name="T13" fmla="*/ 0 h 68"/>
                <a:gd name="T14" fmla="*/ 0 w 77"/>
                <a:gd name="T15" fmla="*/ 0 h 68"/>
                <a:gd name="T16" fmla="*/ 0 w 77"/>
                <a:gd name="T17" fmla="*/ 0 h 68"/>
                <a:gd name="T18" fmla="*/ 0 w 77"/>
                <a:gd name="T19" fmla="*/ 0 h 68"/>
                <a:gd name="T20" fmla="*/ 0 w 77"/>
                <a:gd name="T21" fmla="*/ 0 h 68"/>
                <a:gd name="T22" fmla="*/ 0 w 77"/>
                <a:gd name="T23" fmla="*/ 0 h 68"/>
                <a:gd name="T24" fmla="*/ 0 w 77"/>
                <a:gd name="T25" fmla="*/ 0 h 68"/>
                <a:gd name="T26" fmla="*/ 0 w 77"/>
                <a:gd name="T27" fmla="*/ 0 h 68"/>
                <a:gd name="T28" fmla="*/ 0 w 77"/>
                <a:gd name="T29" fmla="*/ 0 h 68"/>
                <a:gd name="T30" fmla="*/ 0 w 77"/>
                <a:gd name="T31" fmla="*/ 0 h 68"/>
                <a:gd name="T32" fmla="*/ 0 w 77"/>
                <a:gd name="T33" fmla="*/ 0 h 68"/>
                <a:gd name="T34" fmla="*/ 0 w 77"/>
                <a:gd name="T35" fmla="*/ 0 h 68"/>
                <a:gd name="T36" fmla="*/ 0 w 77"/>
                <a:gd name="T37" fmla="*/ 0 h 68"/>
                <a:gd name="T38" fmla="*/ 0 w 77"/>
                <a:gd name="T39" fmla="*/ 0 h 68"/>
                <a:gd name="T40" fmla="*/ 0 w 77"/>
                <a:gd name="T41" fmla="*/ 0 h 68"/>
                <a:gd name="T42" fmla="*/ 0 w 77"/>
                <a:gd name="T43" fmla="*/ 0 h 68"/>
                <a:gd name="T44" fmla="*/ 0 w 77"/>
                <a:gd name="T45" fmla="*/ 0 h 68"/>
                <a:gd name="T46" fmla="*/ 0 w 77"/>
                <a:gd name="T47" fmla="*/ 0 h 68"/>
                <a:gd name="T48" fmla="*/ 0 w 77"/>
                <a:gd name="T49" fmla="*/ 0 h 68"/>
                <a:gd name="T50" fmla="*/ 0 w 77"/>
                <a:gd name="T51" fmla="*/ 0 h 68"/>
                <a:gd name="T52" fmla="*/ 0 w 77"/>
                <a:gd name="T53" fmla="*/ 0 h 68"/>
                <a:gd name="T54" fmla="*/ 0 w 77"/>
                <a:gd name="T55" fmla="*/ 0 h 68"/>
                <a:gd name="T56" fmla="*/ 0 w 77"/>
                <a:gd name="T57" fmla="*/ 0 h 68"/>
                <a:gd name="T58" fmla="*/ 0 w 77"/>
                <a:gd name="T59" fmla="*/ 0 h 68"/>
                <a:gd name="T60" fmla="*/ 0 w 77"/>
                <a:gd name="T61" fmla="*/ 0 h 68"/>
                <a:gd name="T62" fmla="*/ 0 w 77"/>
                <a:gd name="T63" fmla="*/ 0 h 68"/>
                <a:gd name="T64" fmla="*/ 0 w 77"/>
                <a:gd name="T65" fmla="*/ 0 h 68"/>
                <a:gd name="T66" fmla="*/ 0 w 77"/>
                <a:gd name="T67" fmla="*/ 0 h 68"/>
                <a:gd name="T68" fmla="*/ 0 w 77"/>
                <a:gd name="T69" fmla="*/ 0 h 68"/>
                <a:gd name="T70" fmla="*/ 0 w 77"/>
                <a:gd name="T71" fmla="*/ 0 h 68"/>
                <a:gd name="T72" fmla="*/ 0 w 77"/>
                <a:gd name="T73" fmla="*/ 0 h 68"/>
                <a:gd name="T74" fmla="*/ 0 w 77"/>
                <a:gd name="T75" fmla="*/ 0 h 68"/>
                <a:gd name="T76" fmla="*/ 0 w 77"/>
                <a:gd name="T77" fmla="*/ 0 h 68"/>
                <a:gd name="T78" fmla="*/ 0 w 77"/>
                <a:gd name="T79" fmla="*/ 0 h 68"/>
                <a:gd name="T80" fmla="*/ 0 w 77"/>
                <a:gd name="T81" fmla="*/ 0 h 68"/>
                <a:gd name="T82" fmla="*/ 0 w 77"/>
                <a:gd name="T83" fmla="*/ 0 h 68"/>
                <a:gd name="T84" fmla="*/ 0 w 77"/>
                <a:gd name="T85" fmla="*/ 0 h 68"/>
                <a:gd name="T86" fmla="*/ 0 w 77"/>
                <a:gd name="T87" fmla="*/ 0 h 68"/>
                <a:gd name="T88" fmla="*/ 0 w 77"/>
                <a:gd name="T89" fmla="*/ 0 h 68"/>
                <a:gd name="T90" fmla="*/ 0 w 77"/>
                <a:gd name="T91" fmla="*/ 0 h 68"/>
                <a:gd name="T92" fmla="*/ 0 w 77"/>
                <a:gd name="T93" fmla="*/ 0 h 68"/>
                <a:gd name="T94" fmla="*/ 0 w 77"/>
                <a:gd name="T95" fmla="*/ 0 h 68"/>
                <a:gd name="T96" fmla="*/ 0 w 77"/>
                <a:gd name="T97" fmla="*/ 0 h 68"/>
                <a:gd name="T98" fmla="*/ 0 w 77"/>
                <a:gd name="T99" fmla="*/ 0 h 68"/>
                <a:gd name="T100" fmla="*/ 0 w 77"/>
                <a:gd name="T101" fmla="*/ 0 h 68"/>
                <a:gd name="T102" fmla="*/ 0 w 77"/>
                <a:gd name="T103" fmla="*/ 0 h 68"/>
                <a:gd name="T104" fmla="*/ 0 w 77"/>
                <a:gd name="T105" fmla="*/ 0 h 68"/>
                <a:gd name="T106" fmla="*/ 0 w 77"/>
                <a:gd name="T107" fmla="*/ 0 h 68"/>
                <a:gd name="T108" fmla="*/ 0 w 77"/>
                <a:gd name="T109" fmla="*/ 0 h 68"/>
                <a:gd name="T110" fmla="*/ 0 w 77"/>
                <a:gd name="T111" fmla="*/ 0 h 68"/>
                <a:gd name="T112" fmla="*/ 0 w 77"/>
                <a:gd name="T113" fmla="*/ 0 h 68"/>
                <a:gd name="T114" fmla="*/ 0 w 77"/>
                <a:gd name="T115" fmla="*/ 0 h 68"/>
                <a:gd name="T116" fmla="*/ 0 w 77"/>
                <a:gd name="T117" fmla="*/ 0 h 68"/>
                <a:gd name="T118" fmla="*/ 0 w 77"/>
                <a:gd name="T119" fmla="*/ 0 h 68"/>
                <a:gd name="T120" fmla="*/ 0 w 77"/>
                <a:gd name="T121" fmla="*/ 0 h 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68">
                  <a:moveTo>
                    <a:pt x="20" y="0"/>
                  </a:moveTo>
                  <a:lnTo>
                    <a:pt x="17" y="4"/>
                  </a:lnTo>
                  <a:lnTo>
                    <a:pt x="12" y="7"/>
                  </a:lnTo>
                  <a:lnTo>
                    <a:pt x="9" y="12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7"/>
                  </a:lnTo>
                  <a:lnTo>
                    <a:pt x="1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5"/>
                  </a:lnTo>
                  <a:lnTo>
                    <a:pt x="17" y="58"/>
                  </a:lnTo>
                  <a:lnTo>
                    <a:pt x="21" y="60"/>
                  </a:lnTo>
                  <a:lnTo>
                    <a:pt x="28" y="61"/>
                  </a:lnTo>
                  <a:lnTo>
                    <a:pt x="35" y="63"/>
                  </a:lnTo>
                  <a:lnTo>
                    <a:pt x="43" y="64"/>
                  </a:lnTo>
                  <a:lnTo>
                    <a:pt x="45" y="66"/>
                  </a:lnTo>
                  <a:lnTo>
                    <a:pt x="49" y="67"/>
                  </a:lnTo>
                  <a:lnTo>
                    <a:pt x="52" y="67"/>
                  </a:lnTo>
                  <a:lnTo>
                    <a:pt x="55" y="68"/>
                  </a:lnTo>
                  <a:lnTo>
                    <a:pt x="58" y="67"/>
                  </a:lnTo>
                  <a:lnTo>
                    <a:pt x="59" y="67"/>
                  </a:lnTo>
                  <a:lnTo>
                    <a:pt x="59" y="66"/>
                  </a:lnTo>
                  <a:lnTo>
                    <a:pt x="60" y="64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7" y="59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72" y="58"/>
                  </a:lnTo>
                  <a:lnTo>
                    <a:pt x="73" y="55"/>
                  </a:lnTo>
                  <a:lnTo>
                    <a:pt x="74" y="53"/>
                  </a:lnTo>
                  <a:lnTo>
                    <a:pt x="75" y="51"/>
                  </a:lnTo>
                  <a:lnTo>
                    <a:pt x="76" y="46"/>
                  </a:lnTo>
                  <a:lnTo>
                    <a:pt x="77" y="43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7" y="36"/>
                  </a:lnTo>
                  <a:lnTo>
                    <a:pt x="77" y="34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3" y="30"/>
                  </a:lnTo>
                  <a:lnTo>
                    <a:pt x="69" y="27"/>
                  </a:lnTo>
                  <a:lnTo>
                    <a:pt x="67" y="23"/>
                  </a:lnTo>
                  <a:lnTo>
                    <a:pt x="64" y="20"/>
                  </a:lnTo>
                  <a:lnTo>
                    <a:pt x="60" y="16"/>
                  </a:lnTo>
                  <a:lnTo>
                    <a:pt x="56" y="13"/>
                  </a:lnTo>
                  <a:lnTo>
                    <a:pt x="50" y="10"/>
                  </a:lnTo>
                  <a:lnTo>
                    <a:pt x="44" y="7"/>
                  </a:lnTo>
                  <a:lnTo>
                    <a:pt x="40" y="5"/>
                  </a:lnTo>
                  <a:lnTo>
                    <a:pt x="34" y="4"/>
                  </a:lnTo>
                  <a:lnTo>
                    <a:pt x="2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3" name="Freeform 427"/>
            <p:cNvSpPr>
              <a:spLocks/>
            </p:cNvSpPr>
            <p:nvPr/>
          </p:nvSpPr>
          <p:spPr bwMode="auto">
            <a:xfrm>
              <a:off x="831" y="2501"/>
              <a:ext cx="15" cy="13"/>
            </a:xfrm>
            <a:custGeom>
              <a:avLst/>
              <a:gdLst>
                <a:gd name="T0" fmla="*/ 0 w 45"/>
                <a:gd name="T1" fmla="*/ 0 h 38"/>
                <a:gd name="T2" fmla="*/ 0 w 45"/>
                <a:gd name="T3" fmla="*/ 0 h 38"/>
                <a:gd name="T4" fmla="*/ 0 w 45"/>
                <a:gd name="T5" fmla="*/ 0 h 38"/>
                <a:gd name="T6" fmla="*/ 0 w 45"/>
                <a:gd name="T7" fmla="*/ 0 h 38"/>
                <a:gd name="T8" fmla="*/ 0 w 45"/>
                <a:gd name="T9" fmla="*/ 0 h 38"/>
                <a:gd name="T10" fmla="*/ 0 w 45"/>
                <a:gd name="T11" fmla="*/ 0 h 38"/>
                <a:gd name="T12" fmla="*/ 0 w 45"/>
                <a:gd name="T13" fmla="*/ 0 h 38"/>
                <a:gd name="T14" fmla="*/ 0 w 45"/>
                <a:gd name="T15" fmla="*/ 0 h 38"/>
                <a:gd name="T16" fmla="*/ 0 w 45"/>
                <a:gd name="T17" fmla="*/ 0 h 38"/>
                <a:gd name="T18" fmla="*/ 0 w 45"/>
                <a:gd name="T19" fmla="*/ 0 h 38"/>
                <a:gd name="T20" fmla="*/ 0 w 45"/>
                <a:gd name="T21" fmla="*/ 0 h 38"/>
                <a:gd name="T22" fmla="*/ 0 w 45"/>
                <a:gd name="T23" fmla="*/ 0 h 38"/>
                <a:gd name="T24" fmla="*/ 0 w 45"/>
                <a:gd name="T25" fmla="*/ 0 h 38"/>
                <a:gd name="T26" fmla="*/ 0 w 45"/>
                <a:gd name="T27" fmla="*/ 0 h 38"/>
                <a:gd name="T28" fmla="*/ 0 w 45"/>
                <a:gd name="T29" fmla="*/ 0 h 38"/>
                <a:gd name="T30" fmla="*/ 0 w 45"/>
                <a:gd name="T31" fmla="*/ 0 h 38"/>
                <a:gd name="T32" fmla="*/ 0 w 45"/>
                <a:gd name="T33" fmla="*/ 0 h 38"/>
                <a:gd name="T34" fmla="*/ 0 w 45"/>
                <a:gd name="T35" fmla="*/ 0 h 38"/>
                <a:gd name="T36" fmla="*/ 0 w 45"/>
                <a:gd name="T37" fmla="*/ 0 h 38"/>
                <a:gd name="T38" fmla="*/ 0 w 45"/>
                <a:gd name="T39" fmla="*/ 0 h 38"/>
                <a:gd name="T40" fmla="*/ 0 w 45"/>
                <a:gd name="T41" fmla="*/ 0 h 38"/>
                <a:gd name="T42" fmla="*/ 0 w 45"/>
                <a:gd name="T43" fmla="*/ 0 h 38"/>
                <a:gd name="T44" fmla="*/ 0 w 45"/>
                <a:gd name="T45" fmla="*/ 0 h 38"/>
                <a:gd name="T46" fmla="*/ 0 w 45"/>
                <a:gd name="T47" fmla="*/ 0 h 38"/>
                <a:gd name="T48" fmla="*/ 0 w 45"/>
                <a:gd name="T49" fmla="*/ 0 h 38"/>
                <a:gd name="T50" fmla="*/ 0 w 45"/>
                <a:gd name="T51" fmla="*/ 0 h 38"/>
                <a:gd name="T52" fmla="*/ 0 w 45"/>
                <a:gd name="T53" fmla="*/ 0 h 38"/>
                <a:gd name="T54" fmla="*/ 0 w 45"/>
                <a:gd name="T55" fmla="*/ 0 h 38"/>
                <a:gd name="T56" fmla="*/ 0 w 45"/>
                <a:gd name="T57" fmla="*/ 0 h 38"/>
                <a:gd name="T58" fmla="*/ 0 w 45"/>
                <a:gd name="T59" fmla="*/ 0 h 38"/>
                <a:gd name="T60" fmla="*/ 0 w 45"/>
                <a:gd name="T61" fmla="*/ 0 h 38"/>
                <a:gd name="T62" fmla="*/ 0 w 45"/>
                <a:gd name="T63" fmla="*/ 0 h 38"/>
                <a:gd name="T64" fmla="*/ 0 w 45"/>
                <a:gd name="T65" fmla="*/ 0 h 38"/>
                <a:gd name="T66" fmla="*/ 0 w 45"/>
                <a:gd name="T67" fmla="*/ 0 h 38"/>
                <a:gd name="T68" fmla="*/ 0 w 45"/>
                <a:gd name="T69" fmla="*/ 0 h 38"/>
                <a:gd name="T70" fmla="*/ 0 w 45"/>
                <a:gd name="T71" fmla="*/ 0 h 38"/>
                <a:gd name="T72" fmla="*/ 0 w 45"/>
                <a:gd name="T73" fmla="*/ 0 h 38"/>
                <a:gd name="T74" fmla="*/ 0 w 45"/>
                <a:gd name="T75" fmla="*/ 0 h 38"/>
                <a:gd name="T76" fmla="*/ 0 w 45"/>
                <a:gd name="T77" fmla="*/ 0 h 38"/>
                <a:gd name="T78" fmla="*/ 0 w 45"/>
                <a:gd name="T79" fmla="*/ 0 h 38"/>
                <a:gd name="T80" fmla="*/ 0 w 45"/>
                <a:gd name="T81" fmla="*/ 0 h 38"/>
                <a:gd name="T82" fmla="*/ 0 w 45"/>
                <a:gd name="T83" fmla="*/ 0 h 38"/>
                <a:gd name="T84" fmla="*/ 0 w 45"/>
                <a:gd name="T85" fmla="*/ 0 h 38"/>
                <a:gd name="T86" fmla="*/ 0 w 45"/>
                <a:gd name="T87" fmla="*/ 0 h 38"/>
                <a:gd name="T88" fmla="*/ 0 w 45"/>
                <a:gd name="T89" fmla="*/ 0 h 38"/>
                <a:gd name="T90" fmla="*/ 0 w 45"/>
                <a:gd name="T91" fmla="*/ 0 h 38"/>
                <a:gd name="T92" fmla="*/ 0 w 45"/>
                <a:gd name="T93" fmla="*/ 0 h 38"/>
                <a:gd name="T94" fmla="*/ 0 w 45"/>
                <a:gd name="T95" fmla="*/ 0 h 38"/>
                <a:gd name="T96" fmla="*/ 0 w 45"/>
                <a:gd name="T97" fmla="*/ 0 h 38"/>
                <a:gd name="T98" fmla="*/ 0 w 45"/>
                <a:gd name="T99" fmla="*/ 0 h 38"/>
                <a:gd name="T100" fmla="*/ 0 w 45"/>
                <a:gd name="T101" fmla="*/ 0 h 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8">
                  <a:moveTo>
                    <a:pt x="37" y="1"/>
                  </a:moveTo>
                  <a:lnTo>
                    <a:pt x="38" y="1"/>
                  </a:lnTo>
                  <a:lnTo>
                    <a:pt x="38" y="2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9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5" y="36"/>
                  </a:lnTo>
                  <a:lnTo>
                    <a:pt x="33" y="36"/>
                  </a:lnTo>
                  <a:lnTo>
                    <a:pt x="32" y="37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19" y="38"/>
                  </a:lnTo>
                  <a:lnTo>
                    <a:pt x="14" y="38"/>
                  </a:lnTo>
                  <a:lnTo>
                    <a:pt x="11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5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3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4" name="Freeform 428"/>
            <p:cNvSpPr>
              <a:spLocks/>
            </p:cNvSpPr>
            <p:nvPr/>
          </p:nvSpPr>
          <p:spPr bwMode="auto">
            <a:xfrm>
              <a:off x="831" y="2500"/>
              <a:ext cx="17" cy="14"/>
            </a:xfrm>
            <a:custGeom>
              <a:avLst/>
              <a:gdLst>
                <a:gd name="T0" fmla="*/ 0 w 50"/>
                <a:gd name="T1" fmla="*/ 0 h 41"/>
                <a:gd name="T2" fmla="*/ 0 w 50"/>
                <a:gd name="T3" fmla="*/ 0 h 41"/>
                <a:gd name="T4" fmla="*/ 0 w 50"/>
                <a:gd name="T5" fmla="*/ 0 h 41"/>
                <a:gd name="T6" fmla="*/ 0 w 50"/>
                <a:gd name="T7" fmla="*/ 0 h 41"/>
                <a:gd name="T8" fmla="*/ 0 w 50"/>
                <a:gd name="T9" fmla="*/ 0 h 41"/>
                <a:gd name="T10" fmla="*/ 0 w 50"/>
                <a:gd name="T11" fmla="*/ 0 h 41"/>
                <a:gd name="T12" fmla="*/ 0 w 50"/>
                <a:gd name="T13" fmla="*/ 0 h 41"/>
                <a:gd name="T14" fmla="*/ 0 w 50"/>
                <a:gd name="T15" fmla="*/ 0 h 41"/>
                <a:gd name="T16" fmla="*/ 0 w 50"/>
                <a:gd name="T17" fmla="*/ 0 h 41"/>
                <a:gd name="T18" fmla="*/ 0 w 50"/>
                <a:gd name="T19" fmla="*/ 0 h 41"/>
                <a:gd name="T20" fmla="*/ 0 w 50"/>
                <a:gd name="T21" fmla="*/ 0 h 41"/>
                <a:gd name="T22" fmla="*/ 0 w 50"/>
                <a:gd name="T23" fmla="*/ 0 h 41"/>
                <a:gd name="T24" fmla="*/ 0 w 50"/>
                <a:gd name="T25" fmla="*/ 0 h 41"/>
                <a:gd name="T26" fmla="*/ 0 w 50"/>
                <a:gd name="T27" fmla="*/ 0 h 41"/>
                <a:gd name="T28" fmla="*/ 0 w 50"/>
                <a:gd name="T29" fmla="*/ 0 h 41"/>
                <a:gd name="T30" fmla="*/ 0 w 50"/>
                <a:gd name="T31" fmla="*/ 0 h 41"/>
                <a:gd name="T32" fmla="*/ 0 w 50"/>
                <a:gd name="T33" fmla="*/ 0 h 41"/>
                <a:gd name="T34" fmla="*/ 0 w 50"/>
                <a:gd name="T35" fmla="*/ 0 h 41"/>
                <a:gd name="T36" fmla="*/ 0 w 50"/>
                <a:gd name="T37" fmla="*/ 0 h 41"/>
                <a:gd name="T38" fmla="*/ 0 w 50"/>
                <a:gd name="T39" fmla="*/ 0 h 41"/>
                <a:gd name="T40" fmla="*/ 0 w 50"/>
                <a:gd name="T41" fmla="*/ 0 h 41"/>
                <a:gd name="T42" fmla="*/ 0 w 50"/>
                <a:gd name="T43" fmla="*/ 0 h 41"/>
                <a:gd name="T44" fmla="*/ 0 w 50"/>
                <a:gd name="T45" fmla="*/ 0 h 41"/>
                <a:gd name="T46" fmla="*/ 0 w 50"/>
                <a:gd name="T47" fmla="*/ 0 h 41"/>
                <a:gd name="T48" fmla="*/ 0 w 50"/>
                <a:gd name="T49" fmla="*/ 0 h 41"/>
                <a:gd name="T50" fmla="*/ 0 w 50"/>
                <a:gd name="T51" fmla="*/ 0 h 41"/>
                <a:gd name="T52" fmla="*/ 0 w 50"/>
                <a:gd name="T53" fmla="*/ 0 h 41"/>
                <a:gd name="T54" fmla="*/ 0 w 50"/>
                <a:gd name="T55" fmla="*/ 0 h 41"/>
                <a:gd name="T56" fmla="*/ 0 w 50"/>
                <a:gd name="T57" fmla="*/ 0 h 41"/>
                <a:gd name="T58" fmla="*/ 0 w 50"/>
                <a:gd name="T59" fmla="*/ 0 h 41"/>
                <a:gd name="T60" fmla="*/ 0 w 50"/>
                <a:gd name="T61" fmla="*/ 0 h 41"/>
                <a:gd name="T62" fmla="*/ 0 w 50"/>
                <a:gd name="T63" fmla="*/ 0 h 41"/>
                <a:gd name="T64" fmla="*/ 0 w 50"/>
                <a:gd name="T65" fmla="*/ 0 h 41"/>
                <a:gd name="T66" fmla="*/ 0 w 50"/>
                <a:gd name="T67" fmla="*/ 0 h 41"/>
                <a:gd name="T68" fmla="*/ 0 w 50"/>
                <a:gd name="T69" fmla="*/ 0 h 41"/>
                <a:gd name="T70" fmla="*/ 0 w 50"/>
                <a:gd name="T71" fmla="*/ 0 h 4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0" h="41">
                  <a:moveTo>
                    <a:pt x="34" y="0"/>
                  </a:moveTo>
                  <a:lnTo>
                    <a:pt x="35" y="1"/>
                  </a:lnTo>
                  <a:lnTo>
                    <a:pt x="37" y="3"/>
                  </a:lnTo>
                  <a:lnTo>
                    <a:pt x="40" y="5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3" y="28"/>
                  </a:lnTo>
                  <a:lnTo>
                    <a:pt x="42" y="32"/>
                  </a:lnTo>
                  <a:lnTo>
                    <a:pt x="40" y="35"/>
                  </a:lnTo>
                  <a:lnTo>
                    <a:pt x="36" y="37"/>
                  </a:lnTo>
                  <a:lnTo>
                    <a:pt x="33" y="40"/>
                  </a:lnTo>
                  <a:lnTo>
                    <a:pt x="28" y="41"/>
                  </a:lnTo>
                  <a:lnTo>
                    <a:pt x="24" y="41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4" y="5"/>
                  </a:lnTo>
                  <a:lnTo>
                    <a:pt x="19" y="4"/>
                  </a:lnTo>
                  <a:lnTo>
                    <a:pt x="25" y="4"/>
                  </a:lnTo>
                  <a:lnTo>
                    <a:pt x="30" y="4"/>
                  </a:lnTo>
                  <a:lnTo>
                    <a:pt x="41" y="4"/>
                  </a:lnTo>
                  <a:lnTo>
                    <a:pt x="50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5" name="Freeform 429"/>
            <p:cNvSpPr>
              <a:spLocks/>
            </p:cNvSpPr>
            <p:nvPr/>
          </p:nvSpPr>
          <p:spPr bwMode="auto">
            <a:xfrm>
              <a:off x="810" y="2496"/>
              <a:ext cx="17" cy="18"/>
            </a:xfrm>
            <a:custGeom>
              <a:avLst/>
              <a:gdLst>
                <a:gd name="T0" fmla="*/ 0 w 52"/>
                <a:gd name="T1" fmla="*/ 0 h 54"/>
                <a:gd name="T2" fmla="*/ 0 w 52"/>
                <a:gd name="T3" fmla="*/ 0 h 54"/>
                <a:gd name="T4" fmla="*/ 0 w 52"/>
                <a:gd name="T5" fmla="*/ 0 h 54"/>
                <a:gd name="T6" fmla="*/ 0 w 52"/>
                <a:gd name="T7" fmla="*/ 0 h 54"/>
                <a:gd name="T8" fmla="*/ 0 w 52"/>
                <a:gd name="T9" fmla="*/ 0 h 54"/>
                <a:gd name="T10" fmla="*/ 0 w 52"/>
                <a:gd name="T11" fmla="*/ 0 h 54"/>
                <a:gd name="T12" fmla="*/ 0 w 52"/>
                <a:gd name="T13" fmla="*/ 0 h 54"/>
                <a:gd name="T14" fmla="*/ 0 w 52"/>
                <a:gd name="T15" fmla="*/ 0 h 54"/>
                <a:gd name="T16" fmla="*/ 0 w 52"/>
                <a:gd name="T17" fmla="*/ 0 h 54"/>
                <a:gd name="T18" fmla="*/ 0 w 52"/>
                <a:gd name="T19" fmla="*/ 0 h 54"/>
                <a:gd name="T20" fmla="*/ 0 w 52"/>
                <a:gd name="T21" fmla="*/ 0 h 54"/>
                <a:gd name="T22" fmla="*/ 0 w 52"/>
                <a:gd name="T23" fmla="*/ 0 h 54"/>
                <a:gd name="T24" fmla="*/ 0 w 52"/>
                <a:gd name="T25" fmla="*/ 0 h 54"/>
                <a:gd name="T26" fmla="*/ 0 w 52"/>
                <a:gd name="T27" fmla="*/ 0 h 54"/>
                <a:gd name="T28" fmla="*/ 0 w 52"/>
                <a:gd name="T29" fmla="*/ 0 h 54"/>
                <a:gd name="T30" fmla="*/ 0 w 52"/>
                <a:gd name="T31" fmla="*/ 0 h 54"/>
                <a:gd name="T32" fmla="*/ 0 w 52"/>
                <a:gd name="T33" fmla="*/ 0 h 54"/>
                <a:gd name="T34" fmla="*/ 0 w 52"/>
                <a:gd name="T35" fmla="*/ 0 h 54"/>
                <a:gd name="T36" fmla="*/ 0 w 52"/>
                <a:gd name="T37" fmla="*/ 0 h 54"/>
                <a:gd name="T38" fmla="*/ 0 w 52"/>
                <a:gd name="T39" fmla="*/ 0 h 54"/>
                <a:gd name="T40" fmla="*/ 0 w 52"/>
                <a:gd name="T41" fmla="*/ 0 h 54"/>
                <a:gd name="T42" fmla="*/ 0 w 52"/>
                <a:gd name="T43" fmla="*/ 0 h 54"/>
                <a:gd name="T44" fmla="*/ 0 w 52"/>
                <a:gd name="T45" fmla="*/ 0 h 54"/>
                <a:gd name="T46" fmla="*/ 0 w 52"/>
                <a:gd name="T47" fmla="*/ 0 h 54"/>
                <a:gd name="T48" fmla="*/ 0 w 52"/>
                <a:gd name="T49" fmla="*/ 0 h 54"/>
                <a:gd name="T50" fmla="*/ 0 w 52"/>
                <a:gd name="T51" fmla="*/ 0 h 54"/>
                <a:gd name="T52" fmla="*/ 0 w 52"/>
                <a:gd name="T53" fmla="*/ 0 h 54"/>
                <a:gd name="T54" fmla="*/ 0 w 52"/>
                <a:gd name="T55" fmla="*/ 0 h 54"/>
                <a:gd name="T56" fmla="*/ 0 w 52"/>
                <a:gd name="T57" fmla="*/ 0 h 54"/>
                <a:gd name="T58" fmla="*/ 0 w 52"/>
                <a:gd name="T59" fmla="*/ 0 h 54"/>
                <a:gd name="T60" fmla="*/ 0 w 52"/>
                <a:gd name="T61" fmla="*/ 0 h 54"/>
                <a:gd name="T62" fmla="*/ 0 w 52"/>
                <a:gd name="T63" fmla="*/ 0 h 54"/>
                <a:gd name="T64" fmla="*/ 0 w 52"/>
                <a:gd name="T65" fmla="*/ 0 h 54"/>
                <a:gd name="T66" fmla="*/ 0 w 52"/>
                <a:gd name="T67" fmla="*/ 0 h 54"/>
                <a:gd name="T68" fmla="*/ 0 w 52"/>
                <a:gd name="T69" fmla="*/ 0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2" h="54">
                  <a:moveTo>
                    <a:pt x="6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5" y="37"/>
                  </a:lnTo>
                  <a:lnTo>
                    <a:pt x="6" y="39"/>
                  </a:lnTo>
                  <a:lnTo>
                    <a:pt x="9" y="41"/>
                  </a:lnTo>
                  <a:lnTo>
                    <a:pt x="11" y="44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7" y="48"/>
                  </a:lnTo>
                  <a:lnTo>
                    <a:pt x="19" y="49"/>
                  </a:lnTo>
                  <a:lnTo>
                    <a:pt x="22" y="50"/>
                  </a:lnTo>
                  <a:lnTo>
                    <a:pt x="26" y="52"/>
                  </a:lnTo>
                  <a:lnTo>
                    <a:pt x="28" y="52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40" y="53"/>
                  </a:lnTo>
                  <a:lnTo>
                    <a:pt x="42" y="53"/>
                  </a:lnTo>
                  <a:lnTo>
                    <a:pt x="43" y="52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50" y="44"/>
                  </a:lnTo>
                  <a:lnTo>
                    <a:pt x="51" y="41"/>
                  </a:lnTo>
                  <a:lnTo>
                    <a:pt x="52" y="38"/>
                  </a:lnTo>
                  <a:lnTo>
                    <a:pt x="52" y="34"/>
                  </a:lnTo>
                  <a:lnTo>
                    <a:pt x="51" y="32"/>
                  </a:lnTo>
                  <a:lnTo>
                    <a:pt x="50" y="29"/>
                  </a:lnTo>
                  <a:lnTo>
                    <a:pt x="49" y="26"/>
                  </a:lnTo>
                  <a:lnTo>
                    <a:pt x="46" y="24"/>
                  </a:lnTo>
                  <a:lnTo>
                    <a:pt x="42" y="20"/>
                  </a:lnTo>
                  <a:lnTo>
                    <a:pt x="38" y="14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4" y="6"/>
                  </a:lnTo>
                  <a:lnTo>
                    <a:pt x="21" y="5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1" y="1"/>
                  </a:lnTo>
                  <a:lnTo>
                    <a:pt x="9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6" name="Freeform 430"/>
            <p:cNvSpPr>
              <a:spLocks/>
            </p:cNvSpPr>
            <p:nvPr/>
          </p:nvSpPr>
          <p:spPr bwMode="auto">
            <a:xfrm>
              <a:off x="810" y="2495"/>
              <a:ext cx="17" cy="19"/>
            </a:xfrm>
            <a:custGeom>
              <a:avLst/>
              <a:gdLst>
                <a:gd name="T0" fmla="*/ 0 w 52"/>
                <a:gd name="T1" fmla="*/ 0 h 56"/>
                <a:gd name="T2" fmla="*/ 0 w 52"/>
                <a:gd name="T3" fmla="*/ 0 h 56"/>
                <a:gd name="T4" fmla="*/ 0 w 52"/>
                <a:gd name="T5" fmla="*/ 0 h 56"/>
                <a:gd name="T6" fmla="*/ 0 w 52"/>
                <a:gd name="T7" fmla="*/ 0 h 56"/>
                <a:gd name="T8" fmla="*/ 0 w 52"/>
                <a:gd name="T9" fmla="*/ 0 h 56"/>
                <a:gd name="T10" fmla="*/ 0 w 52"/>
                <a:gd name="T11" fmla="*/ 0 h 56"/>
                <a:gd name="T12" fmla="*/ 0 w 52"/>
                <a:gd name="T13" fmla="*/ 0 h 56"/>
                <a:gd name="T14" fmla="*/ 0 w 52"/>
                <a:gd name="T15" fmla="*/ 0 h 56"/>
                <a:gd name="T16" fmla="*/ 0 w 52"/>
                <a:gd name="T17" fmla="*/ 0 h 56"/>
                <a:gd name="T18" fmla="*/ 0 w 52"/>
                <a:gd name="T19" fmla="*/ 0 h 56"/>
                <a:gd name="T20" fmla="*/ 0 w 52"/>
                <a:gd name="T21" fmla="*/ 0 h 56"/>
                <a:gd name="T22" fmla="*/ 0 w 52"/>
                <a:gd name="T23" fmla="*/ 0 h 56"/>
                <a:gd name="T24" fmla="*/ 0 w 52"/>
                <a:gd name="T25" fmla="*/ 0 h 56"/>
                <a:gd name="T26" fmla="*/ 0 w 52"/>
                <a:gd name="T27" fmla="*/ 0 h 56"/>
                <a:gd name="T28" fmla="*/ 0 w 52"/>
                <a:gd name="T29" fmla="*/ 0 h 56"/>
                <a:gd name="T30" fmla="*/ 0 w 52"/>
                <a:gd name="T31" fmla="*/ 0 h 56"/>
                <a:gd name="T32" fmla="*/ 0 w 52"/>
                <a:gd name="T33" fmla="*/ 0 h 56"/>
                <a:gd name="T34" fmla="*/ 0 w 52"/>
                <a:gd name="T35" fmla="*/ 0 h 56"/>
                <a:gd name="T36" fmla="*/ 0 w 52"/>
                <a:gd name="T37" fmla="*/ 0 h 56"/>
                <a:gd name="T38" fmla="*/ 0 w 52"/>
                <a:gd name="T39" fmla="*/ 0 h 56"/>
                <a:gd name="T40" fmla="*/ 0 w 52"/>
                <a:gd name="T41" fmla="*/ 0 h 56"/>
                <a:gd name="T42" fmla="*/ 0 w 52"/>
                <a:gd name="T43" fmla="*/ 0 h 56"/>
                <a:gd name="T44" fmla="*/ 0 w 52"/>
                <a:gd name="T45" fmla="*/ 0 h 56"/>
                <a:gd name="T46" fmla="*/ 0 w 52"/>
                <a:gd name="T47" fmla="*/ 0 h 56"/>
                <a:gd name="T48" fmla="*/ 0 w 52"/>
                <a:gd name="T49" fmla="*/ 0 h 56"/>
                <a:gd name="T50" fmla="*/ 0 w 52"/>
                <a:gd name="T51" fmla="*/ 0 h 56"/>
                <a:gd name="T52" fmla="*/ 0 w 52"/>
                <a:gd name="T53" fmla="*/ 0 h 56"/>
                <a:gd name="T54" fmla="*/ 0 w 52"/>
                <a:gd name="T55" fmla="*/ 0 h 56"/>
                <a:gd name="T56" fmla="*/ 0 w 52"/>
                <a:gd name="T57" fmla="*/ 0 h 56"/>
                <a:gd name="T58" fmla="*/ 0 w 52"/>
                <a:gd name="T59" fmla="*/ 0 h 56"/>
                <a:gd name="T60" fmla="*/ 0 w 52"/>
                <a:gd name="T61" fmla="*/ 0 h 56"/>
                <a:gd name="T62" fmla="*/ 0 w 52"/>
                <a:gd name="T63" fmla="*/ 0 h 56"/>
                <a:gd name="T64" fmla="*/ 0 w 52"/>
                <a:gd name="T65" fmla="*/ 0 h 56"/>
                <a:gd name="T66" fmla="*/ 0 w 52"/>
                <a:gd name="T67" fmla="*/ 0 h 56"/>
                <a:gd name="T68" fmla="*/ 0 w 52"/>
                <a:gd name="T69" fmla="*/ 0 h 56"/>
                <a:gd name="T70" fmla="*/ 0 w 52"/>
                <a:gd name="T71" fmla="*/ 0 h 56"/>
                <a:gd name="T72" fmla="*/ 0 w 52"/>
                <a:gd name="T73" fmla="*/ 0 h 56"/>
                <a:gd name="T74" fmla="*/ 0 w 52"/>
                <a:gd name="T75" fmla="*/ 0 h 56"/>
                <a:gd name="T76" fmla="*/ 0 w 52"/>
                <a:gd name="T77" fmla="*/ 0 h 56"/>
                <a:gd name="T78" fmla="*/ 0 w 52"/>
                <a:gd name="T79" fmla="*/ 0 h 56"/>
                <a:gd name="T80" fmla="*/ 0 w 52"/>
                <a:gd name="T81" fmla="*/ 0 h 56"/>
                <a:gd name="T82" fmla="*/ 0 w 52"/>
                <a:gd name="T83" fmla="*/ 0 h 56"/>
                <a:gd name="T84" fmla="*/ 0 w 52"/>
                <a:gd name="T85" fmla="*/ 0 h 56"/>
                <a:gd name="T86" fmla="*/ 0 w 52"/>
                <a:gd name="T87" fmla="*/ 0 h 56"/>
                <a:gd name="T88" fmla="*/ 0 w 52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" h="56">
                  <a:moveTo>
                    <a:pt x="8" y="0"/>
                  </a:moveTo>
                  <a:lnTo>
                    <a:pt x="8" y="1"/>
                  </a:lnTo>
                  <a:lnTo>
                    <a:pt x="6" y="2"/>
                  </a:lnTo>
                  <a:lnTo>
                    <a:pt x="5" y="6"/>
                  </a:lnTo>
                  <a:lnTo>
                    <a:pt x="3" y="9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3"/>
                  </a:lnTo>
                  <a:lnTo>
                    <a:pt x="3" y="36"/>
                  </a:lnTo>
                  <a:lnTo>
                    <a:pt x="4" y="39"/>
                  </a:lnTo>
                  <a:lnTo>
                    <a:pt x="8" y="42"/>
                  </a:lnTo>
                  <a:lnTo>
                    <a:pt x="10" y="46"/>
                  </a:lnTo>
                  <a:lnTo>
                    <a:pt x="14" y="49"/>
                  </a:lnTo>
                  <a:lnTo>
                    <a:pt x="17" y="50"/>
                  </a:lnTo>
                  <a:lnTo>
                    <a:pt x="21" y="52"/>
                  </a:lnTo>
                  <a:lnTo>
                    <a:pt x="25" y="54"/>
                  </a:lnTo>
                  <a:lnTo>
                    <a:pt x="28" y="54"/>
                  </a:lnTo>
                  <a:lnTo>
                    <a:pt x="32" y="55"/>
                  </a:lnTo>
                  <a:lnTo>
                    <a:pt x="34" y="56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4" y="52"/>
                  </a:lnTo>
                  <a:lnTo>
                    <a:pt x="48" y="49"/>
                  </a:lnTo>
                  <a:lnTo>
                    <a:pt x="50" y="46"/>
                  </a:lnTo>
                  <a:lnTo>
                    <a:pt x="52" y="42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0" y="32"/>
                  </a:lnTo>
                  <a:lnTo>
                    <a:pt x="48" y="28"/>
                  </a:lnTo>
                  <a:lnTo>
                    <a:pt x="45" y="25"/>
                  </a:lnTo>
                  <a:lnTo>
                    <a:pt x="42" y="20"/>
                  </a:lnTo>
                  <a:lnTo>
                    <a:pt x="40" y="17"/>
                  </a:lnTo>
                  <a:lnTo>
                    <a:pt x="36" y="14"/>
                  </a:lnTo>
                  <a:lnTo>
                    <a:pt x="33" y="11"/>
                  </a:lnTo>
                  <a:lnTo>
                    <a:pt x="29" y="9"/>
                  </a:lnTo>
                  <a:lnTo>
                    <a:pt x="26" y="8"/>
                  </a:lnTo>
                  <a:lnTo>
                    <a:pt x="21" y="7"/>
                  </a:lnTo>
                  <a:lnTo>
                    <a:pt x="16" y="4"/>
                  </a:lnTo>
                  <a:lnTo>
                    <a:pt x="11" y="3"/>
                  </a:lnTo>
                  <a:lnTo>
                    <a:pt x="8" y="3"/>
                  </a:lnTo>
                  <a:lnTo>
                    <a:pt x="5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7" name="Line 431"/>
            <p:cNvSpPr>
              <a:spLocks noChangeShapeType="1"/>
            </p:cNvSpPr>
            <p:nvPr/>
          </p:nvSpPr>
          <p:spPr bwMode="auto">
            <a:xfrm>
              <a:off x="867" y="250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8" name="Line 432"/>
            <p:cNvSpPr>
              <a:spLocks noChangeShapeType="1"/>
            </p:cNvSpPr>
            <p:nvPr/>
          </p:nvSpPr>
          <p:spPr bwMode="auto">
            <a:xfrm>
              <a:off x="790" y="2487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09" name="Line 433"/>
            <p:cNvSpPr>
              <a:spLocks noChangeShapeType="1"/>
            </p:cNvSpPr>
            <p:nvPr/>
          </p:nvSpPr>
          <p:spPr bwMode="auto">
            <a:xfrm flipH="1" flipV="1">
              <a:off x="787" y="2486"/>
              <a:ext cx="13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0" name="Line 434"/>
            <p:cNvSpPr>
              <a:spLocks noChangeShapeType="1"/>
            </p:cNvSpPr>
            <p:nvPr/>
          </p:nvSpPr>
          <p:spPr bwMode="auto">
            <a:xfrm>
              <a:off x="842" y="250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1" name="Line 435"/>
            <p:cNvSpPr>
              <a:spLocks noChangeShapeType="1"/>
            </p:cNvSpPr>
            <p:nvPr/>
          </p:nvSpPr>
          <p:spPr bwMode="auto">
            <a:xfrm flipH="1">
              <a:off x="811" y="249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2" name="Freeform 436"/>
            <p:cNvSpPr>
              <a:spLocks/>
            </p:cNvSpPr>
            <p:nvPr/>
          </p:nvSpPr>
          <p:spPr bwMode="auto">
            <a:xfrm>
              <a:off x="825" y="2515"/>
              <a:ext cx="20" cy="14"/>
            </a:xfrm>
            <a:custGeom>
              <a:avLst/>
              <a:gdLst>
                <a:gd name="T0" fmla="*/ 0 w 60"/>
                <a:gd name="T1" fmla="*/ 0 h 40"/>
                <a:gd name="T2" fmla="*/ 0 w 60"/>
                <a:gd name="T3" fmla="*/ 0 h 40"/>
                <a:gd name="T4" fmla="*/ 0 w 60"/>
                <a:gd name="T5" fmla="*/ 0 h 40"/>
                <a:gd name="T6" fmla="*/ 0 w 60"/>
                <a:gd name="T7" fmla="*/ 0 h 40"/>
                <a:gd name="T8" fmla="*/ 0 w 60"/>
                <a:gd name="T9" fmla="*/ 0 h 40"/>
                <a:gd name="T10" fmla="*/ 0 w 60"/>
                <a:gd name="T11" fmla="*/ 0 h 40"/>
                <a:gd name="T12" fmla="*/ 0 w 60"/>
                <a:gd name="T13" fmla="*/ 0 h 40"/>
                <a:gd name="T14" fmla="*/ 0 w 60"/>
                <a:gd name="T15" fmla="*/ 0 h 40"/>
                <a:gd name="T16" fmla="*/ 0 w 60"/>
                <a:gd name="T17" fmla="*/ 0 h 40"/>
                <a:gd name="T18" fmla="*/ 0 w 60"/>
                <a:gd name="T19" fmla="*/ 0 h 40"/>
                <a:gd name="T20" fmla="*/ 0 w 60"/>
                <a:gd name="T21" fmla="*/ 0 h 40"/>
                <a:gd name="T22" fmla="*/ 0 w 60"/>
                <a:gd name="T23" fmla="*/ 0 h 40"/>
                <a:gd name="T24" fmla="*/ 0 w 60"/>
                <a:gd name="T25" fmla="*/ 0 h 40"/>
                <a:gd name="T26" fmla="*/ 0 w 60"/>
                <a:gd name="T27" fmla="*/ 0 h 40"/>
                <a:gd name="T28" fmla="*/ 0 w 60"/>
                <a:gd name="T29" fmla="*/ 0 h 40"/>
                <a:gd name="T30" fmla="*/ 0 w 60"/>
                <a:gd name="T31" fmla="*/ 0 h 40"/>
                <a:gd name="T32" fmla="*/ 0 w 60"/>
                <a:gd name="T33" fmla="*/ 0 h 40"/>
                <a:gd name="T34" fmla="*/ 0 w 60"/>
                <a:gd name="T35" fmla="*/ 0 h 40"/>
                <a:gd name="T36" fmla="*/ 0 w 60"/>
                <a:gd name="T37" fmla="*/ 0 h 40"/>
                <a:gd name="T38" fmla="*/ 0 w 60"/>
                <a:gd name="T39" fmla="*/ 0 h 40"/>
                <a:gd name="T40" fmla="*/ 0 w 60"/>
                <a:gd name="T41" fmla="*/ 0 h 40"/>
                <a:gd name="T42" fmla="*/ 0 w 60"/>
                <a:gd name="T43" fmla="*/ 0 h 40"/>
                <a:gd name="T44" fmla="*/ 0 w 60"/>
                <a:gd name="T45" fmla="*/ 0 h 40"/>
                <a:gd name="T46" fmla="*/ 0 w 60"/>
                <a:gd name="T47" fmla="*/ 0 h 40"/>
                <a:gd name="T48" fmla="*/ 0 w 60"/>
                <a:gd name="T49" fmla="*/ 0 h 40"/>
                <a:gd name="T50" fmla="*/ 0 w 60"/>
                <a:gd name="T51" fmla="*/ 0 h 40"/>
                <a:gd name="T52" fmla="*/ 0 w 60"/>
                <a:gd name="T53" fmla="*/ 0 h 40"/>
                <a:gd name="T54" fmla="*/ 0 w 60"/>
                <a:gd name="T55" fmla="*/ 0 h 40"/>
                <a:gd name="T56" fmla="*/ 0 w 60"/>
                <a:gd name="T57" fmla="*/ 0 h 40"/>
                <a:gd name="T58" fmla="*/ 0 w 60"/>
                <a:gd name="T59" fmla="*/ 0 h 40"/>
                <a:gd name="T60" fmla="*/ 0 w 60"/>
                <a:gd name="T61" fmla="*/ 0 h 40"/>
                <a:gd name="T62" fmla="*/ 0 w 60"/>
                <a:gd name="T63" fmla="*/ 0 h 40"/>
                <a:gd name="T64" fmla="*/ 0 w 60"/>
                <a:gd name="T65" fmla="*/ 0 h 40"/>
                <a:gd name="T66" fmla="*/ 0 w 60"/>
                <a:gd name="T67" fmla="*/ 0 h 40"/>
                <a:gd name="T68" fmla="*/ 0 w 60"/>
                <a:gd name="T69" fmla="*/ 0 h 40"/>
                <a:gd name="T70" fmla="*/ 0 w 60"/>
                <a:gd name="T71" fmla="*/ 0 h 40"/>
                <a:gd name="T72" fmla="*/ 0 w 60"/>
                <a:gd name="T73" fmla="*/ 0 h 40"/>
                <a:gd name="T74" fmla="*/ 0 w 60"/>
                <a:gd name="T75" fmla="*/ 0 h 40"/>
                <a:gd name="T76" fmla="*/ 0 w 60"/>
                <a:gd name="T77" fmla="*/ 0 h 40"/>
                <a:gd name="T78" fmla="*/ 0 w 60"/>
                <a:gd name="T79" fmla="*/ 0 h 40"/>
                <a:gd name="T80" fmla="*/ 0 w 60"/>
                <a:gd name="T81" fmla="*/ 0 h 40"/>
                <a:gd name="T82" fmla="*/ 0 w 60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0">
                  <a:moveTo>
                    <a:pt x="54" y="0"/>
                  </a:moveTo>
                  <a:lnTo>
                    <a:pt x="54" y="2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6" y="7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8" y="14"/>
                  </a:lnTo>
                  <a:lnTo>
                    <a:pt x="58" y="16"/>
                  </a:lnTo>
                  <a:lnTo>
                    <a:pt x="59" y="18"/>
                  </a:lnTo>
                  <a:lnTo>
                    <a:pt x="59" y="19"/>
                  </a:lnTo>
                  <a:lnTo>
                    <a:pt x="60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38"/>
                  </a:lnTo>
                  <a:lnTo>
                    <a:pt x="51" y="39"/>
                  </a:lnTo>
                  <a:lnTo>
                    <a:pt x="48" y="39"/>
                  </a:lnTo>
                  <a:lnTo>
                    <a:pt x="47" y="39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3" y="40"/>
                  </a:lnTo>
                  <a:lnTo>
                    <a:pt x="42" y="39"/>
                  </a:lnTo>
                  <a:lnTo>
                    <a:pt x="40" y="39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1" y="38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24" y="37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18" y="36"/>
                  </a:lnTo>
                  <a:lnTo>
                    <a:pt x="15" y="36"/>
                  </a:lnTo>
                  <a:lnTo>
                    <a:pt x="14" y="36"/>
                  </a:lnTo>
                  <a:lnTo>
                    <a:pt x="12" y="35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1" y="2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3" name="Freeform 437"/>
            <p:cNvSpPr>
              <a:spLocks/>
            </p:cNvSpPr>
            <p:nvPr/>
          </p:nvSpPr>
          <p:spPr bwMode="auto">
            <a:xfrm>
              <a:off x="825" y="2515"/>
              <a:ext cx="20" cy="14"/>
            </a:xfrm>
            <a:custGeom>
              <a:avLst/>
              <a:gdLst>
                <a:gd name="T0" fmla="*/ 0 w 60"/>
                <a:gd name="T1" fmla="*/ 0 h 41"/>
                <a:gd name="T2" fmla="*/ 0 w 60"/>
                <a:gd name="T3" fmla="*/ 0 h 41"/>
                <a:gd name="T4" fmla="*/ 0 w 60"/>
                <a:gd name="T5" fmla="*/ 0 h 41"/>
                <a:gd name="T6" fmla="*/ 0 w 60"/>
                <a:gd name="T7" fmla="*/ 0 h 41"/>
                <a:gd name="T8" fmla="*/ 0 w 60"/>
                <a:gd name="T9" fmla="*/ 0 h 41"/>
                <a:gd name="T10" fmla="*/ 0 w 60"/>
                <a:gd name="T11" fmla="*/ 0 h 41"/>
                <a:gd name="T12" fmla="*/ 0 w 60"/>
                <a:gd name="T13" fmla="*/ 0 h 41"/>
                <a:gd name="T14" fmla="*/ 0 w 60"/>
                <a:gd name="T15" fmla="*/ 0 h 41"/>
                <a:gd name="T16" fmla="*/ 0 w 60"/>
                <a:gd name="T17" fmla="*/ 0 h 41"/>
                <a:gd name="T18" fmla="*/ 0 w 60"/>
                <a:gd name="T19" fmla="*/ 0 h 41"/>
                <a:gd name="T20" fmla="*/ 0 w 60"/>
                <a:gd name="T21" fmla="*/ 0 h 41"/>
                <a:gd name="T22" fmla="*/ 0 w 60"/>
                <a:gd name="T23" fmla="*/ 0 h 41"/>
                <a:gd name="T24" fmla="*/ 0 w 60"/>
                <a:gd name="T25" fmla="*/ 0 h 41"/>
                <a:gd name="T26" fmla="*/ 0 w 60"/>
                <a:gd name="T27" fmla="*/ 0 h 41"/>
                <a:gd name="T28" fmla="*/ 0 w 60"/>
                <a:gd name="T29" fmla="*/ 0 h 41"/>
                <a:gd name="T30" fmla="*/ 0 w 60"/>
                <a:gd name="T31" fmla="*/ 0 h 41"/>
                <a:gd name="T32" fmla="*/ 0 w 60"/>
                <a:gd name="T33" fmla="*/ 0 h 41"/>
                <a:gd name="T34" fmla="*/ 0 w 60"/>
                <a:gd name="T35" fmla="*/ 0 h 41"/>
                <a:gd name="T36" fmla="*/ 0 w 60"/>
                <a:gd name="T37" fmla="*/ 0 h 41"/>
                <a:gd name="T38" fmla="*/ 0 w 60"/>
                <a:gd name="T39" fmla="*/ 0 h 41"/>
                <a:gd name="T40" fmla="*/ 0 w 60"/>
                <a:gd name="T41" fmla="*/ 0 h 41"/>
                <a:gd name="T42" fmla="*/ 0 w 60"/>
                <a:gd name="T43" fmla="*/ 0 h 41"/>
                <a:gd name="T44" fmla="*/ 0 w 60"/>
                <a:gd name="T45" fmla="*/ 0 h 41"/>
                <a:gd name="T46" fmla="*/ 0 w 60"/>
                <a:gd name="T47" fmla="*/ 0 h 41"/>
                <a:gd name="T48" fmla="*/ 0 w 60"/>
                <a:gd name="T49" fmla="*/ 0 h 41"/>
                <a:gd name="T50" fmla="*/ 0 w 60"/>
                <a:gd name="T51" fmla="*/ 0 h 41"/>
                <a:gd name="T52" fmla="*/ 0 w 60"/>
                <a:gd name="T53" fmla="*/ 0 h 41"/>
                <a:gd name="T54" fmla="*/ 0 w 60"/>
                <a:gd name="T55" fmla="*/ 0 h 41"/>
                <a:gd name="T56" fmla="*/ 0 w 60"/>
                <a:gd name="T57" fmla="*/ 0 h 41"/>
                <a:gd name="T58" fmla="*/ 0 w 60"/>
                <a:gd name="T59" fmla="*/ 0 h 41"/>
                <a:gd name="T60" fmla="*/ 0 w 60"/>
                <a:gd name="T61" fmla="*/ 0 h 41"/>
                <a:gd name="T62" fmla="*/ 0 w 60"/>
                <a:gd name="T63" fmla="*/ 0 h 41"/>
                <a:gd name="T64" fmla="*/ 0 w 60"/>
                <a:gd name="T65" fmla="*/ 0 h 41"/>
                <a:gd name="T66" fmla="*/ 0 w 60"/>
                <a:gd name="T67" fmla="*/ 0 h 41"/>
                <a:gd name="T68" fmla="*/ 0 w 60"/>
                <a:gd name="T69" fmla="*/ 0 h 41"/>
                <a:gd name="T70" fmla="*/ 0 w 60"/>
                <a:gd name="T71" fmla="*/ 0 h 41"/>
                <a:gd name="T72" fmla="*/ 0 w 60"/>
                <a:gd name="T73" fmla="*/ 0 h 41"/>
                <a:gd name="T74" fmla="*/ 0 w 60"/>
                <a:gd name="T75" fmla="*/ 0 h 41"/>
                <a:gd name="T76" fmla="*/ 0 w 60"/>
                <a:gd name="T77" fmla="*/ 0 h 41"/>
                <a:gd name="T78" fmla="*/ 0 w 60"/>
                <a:gd name="T79" fmla="*/ 0 h 41"/>
                <a:gd name="T80" fmla="*/ 0 w 60"/>
                <a:gd name="T81" fmla="*/ 0 h 41"/>
                <a:gd name="T82" fmla="*/ 0 w 60"/>
                <a:gd name="T83" fmla="*/ 0 h 41"/>
                <a:gd name="T84" fmla="*/ 0 w 60"/>
                <a:gd name="T85" fmla="*/ 0 h 41"/>
                <a:gd name="T86" fmla="*/ 0 w 60"/>
                <a:gd name="T87" fmla="*/ 0 h 41"/>
                <a:gd name="T88" fmla="*/ 0 w 60"/>
                <a:gd name="T89" fmla="*/ 0 h 41"/>
                <a:gd name="T90" fmla="*/ 0 w 60"/>
                <a:gd name="T91" fmla="*/ 0 h 41"/>
                <a:gd name="T92" fmla="*/ 0 w 60"/>
                <a:gd name="T93" fmla="*/ 0 h 41"/>
                <a:gd name="T94" fmla="*/ 0 w 60"/>
                <a:gd name="T95" fmla="*/ 0 h 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1">
                  <a:moveTo>
                    <a:pt x="53" y="0"/>
                  </a:moveTo>
                  <a:lnTo>
                    <a:pt x="54" y="1"/>
                  </a:lnTo>
                  <a:lnTo>
                    <a:pt x="55" y="4"/>
                  </a:lnTo>
                  <a:lnTo>
                    <a:pt x="55" y="6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8" y="15"/>
                  </a:lnTo>
                  <a:lnTo>
                    <a:pt x="59" y="19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9" y="32"/>
                  </a:lnTo>
                  <a:lnTo>
                    <a:pt x="58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39" y="40"/>
                  </a:lnTo>
                  <a:lnTo>
                    <a:pt x="34" y="39"/>
                  </a:lnTo>
                  <a:lnTo>
                    <a:pt x="28" y="38"/>
                  </a:lnTo>
                  <a:lnTo>
                    <a:pt x="22" y="37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0" y="36"/>
                  </a:lnTo>
                  <a:lnTo>
                    <a:pt x="7" y="35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8" y="8"/>
                  </a:lnTo>
                  <a:lnTo>
                    <a:pt x="12" y="7"/>
                  </a:lnTo>
                  <a:lnTo>
                    <a:pt x="16" y="5"/>
                  </a:lnTo>
                  <a:lnTo>
                    <a:pt x="21" y="4"/>
                  </a:lnTo>
                  <a:lnTo>
                    <a:pt x="26" y="3"/>
                  </a:lnTo>
                  <a:lnTo>
                    <a:pt x="32" y="3"/>
                  </a:lnTo>
                  <a:lnTo>
                    <a:pt x="38" y="1"/>
                  </a:lnTo>
                  <a:lnTo>
                    <a:pt x="44" y="1"/>
                  </a:lnTo>
                  <a:lnTo>
                    <a:pt x="47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4" name="Freeform 438"/>
            <p:cNvSpPr>
              <a:spLocks/>
            </p:cNvSpPr>
            <p:nvPr/>
          </p:nvSpPr>
          <p:spPr bwMode="auto">
            <a:xfrm>
              <a:off x="806" y="2512"/>
              <a:ext cx="16" cy="13"/>
            </a:xfrm>
            <a:custGeom>
              <a:avLst/>
              <a:gdLst>
                <a:gd name="T0" fmla="*/ 0 w 46"/>
                <a:gd name="T1" fmla="*/ 0 h 38"/>
                <a:gd name="T2" fmla="*/ 0 w 46"/>
                <a:gd name="T3" fmla="*/ 0 h 38"/>
                <a:gd name="T4" fmla="*/ 0 w 46"/>
                <a:gd name="T5" fmla="*/ 0 h 38"/>
                <a:gd name="T6" fmla="*/ 0 w 46"/>
                <a:gd name="T7" fmla="*/ 0 h 38"/>
                <a:gd name="T8" fmla="*/ 0 w 46"/>
                <a:gd name="T9" fmla="*/ 0 h 38"/>
                <a:gd name="T10" fmla="*/ 0 w 46"/>
                <a:gd name="T11" fmla="*/ 0 h 38"/>
                <a:gd name="T12" fmla="*/ 0 w 46"/>
                <a:gd name="T13" fmla="*/ 0 h 38"/>
                <a:gd name="T14" fmla="*/ 0 w 46"/>
                <a:gd name="T15" fmla="*/ 0 h 38"/>
                <a:gd name="T16" fmla="*/ 0 w 46"/>
                <a:gd name="T17" fmla="*/ 0 h 38"/>
                <a:gd name="T18" fmla="*/ 0 w 46"/>
                <a:gd name="T19" fmla="*/ 0 h 38"/>
                <a:gd name="T20" fmla="*/ 0 w 46"/>
                <a:gd name="T21" fmla="*/ 0 h 38"/>
                <a:gd name="T22" fmla="*/ 0 w 46"/>
                <a:gd name="T23" fmla="*/ 0 h 38"/>
                <a:gd name="T24" fmla="*/ 0 w 46"/>
                <a:gd name="T25" fmla="*/ 0 h 38"/>
                <a:gd name="T26" fmla="*/ 0 w 46"/>
                <a:gd name="T27" fmla="*/ 0 h 38"/>
                <a:gd name="T28" fmla="*/ 0 w 46"/>
                <a:gd name="T29" fmla="*/ 0 h 38"/>
                <a:gd name="T30" fmla="*/ 0 w 46"/>
                <a:gd name="T31" fmla="*/ 0 h 38"/>
                <a:gd name="T32" fmla="*/ 0 w 46"/>
                <a:gd name="T33" fmla="*/ 0 h 38"/>
                <a:gd name="T34" fmla="*/ 0 w 46"/>
                <a:gd name="T35" fmla="*/ 0 h 38"/>
                <a:gd name="T36" fmla="*/ 0 w 46"/>
                <a:gd name="T37" fmla="*/ 0 h 38"/>
                <a:gd name="T38" fmla="*/ 0 w 46"/>
                <a:gd name="T39" fmla="*/ 0 h 38"/>
                <a:gd name="T40" fmla="*/ 0 w 46"/>
                <a:gd name="T41" fmla="*/ 0 h 38"/>
                <a:gd name="T42" fmla="*/ 0 w 46"/>
                <a:gd name="T43" fmla="*/ 0 h 38"/>
                <a:gd name="T44" fmla="*/ 0 w 46"/>
                <a:gd name="T45" fmla="*/ 0 h 38"/>
                <a:gd name="T46" fmla="*/ 0 w 46"/>
                <a:gd name="T47" fmla="*/ 0 h 38"/>
                <a:gd name="T48" fmla="*/ 0 w 46"/>
                <a:gd name="T49" fmla="*/ 0 h 38"/>
                <a:gd name="T50" fmla="*/ 0 w 46"/>
                <a:gd name="T51" fmla="*/ 0 h 38"/>
                <a:gd name="T52" fmla="*/ 0 w 46"/>
                <a:gd name="T53" fmla="*/ 0 h 38"/>
                <a:gd name="T54" fmla="*/ 0 w 46"/>
                <a:gd name="T55" fmla="*/ 0 h 38"/>
                <a:gd name="T56" fmla="*/ 0 w 46"/>
                <a:gd name="T57" fmla="*/ 0 h 38"/>
                <a:gd name="T58" fmla="*/ 0 w 46"/>
                <a:gd name="T59" fmla="*/ 0 h 38"/>
                <a:gd name="T60" fmla="*/ 0 w 46"/>
                <a:gd name="T61" fmla="*/ 0 h 38"/>
                <a:gd name="T62" fmla="*/ 0 w 46"/>
                <a:gd name="T63" fmla="*/ 0 h 38"/>
                <a:gd name="T64" fmla="*/ 0 w 46"/>
                <a:gd name="T65" fmla="*/ 0 h 38"/>
                <a:gd name="T66" fmla="*/ 0 w 46"/>
                <a:gd name="T67" fmla="*/ 0 h 38"/>
                <a:gd name="T68" fmla="*/ 0 w 46"/>
                <a:gd name="T69" fmla="*/ 0 h 38"/>
                <a:gd name="T70" fmla="*/ 0 w 46"/>
                <a:gd name="T71" fmla="*/ 0 h 38"/>
                <a:gd name="T72" fmla="*/ 0 w 46"/>
                <a:gd name="T73" fmla="*/ 0 h 38"/>
                <a:gd name="T74" fmla="*/ 0 w 46"/>
                <a:gd name="T75" fmla="*/ 0 h 38"/>
                <a:gd name="T76" fmla="*/ 0 w 46"/>
                <a:gd name="T77" fmla="*/ 0 h 38"/>
                <a:gd name="T78" fmla="*/ 0 w 46"/>
                <a:gd name="T79" fmla="*/ 0 h 38"/>
                <a:gd name="T80" fmla="*/ 0 w 46"/>
                <a:gd name="T81" fmla="*/ 0 h 38"/>
                <a:gd name="T82" fmla="*/ 0 w 46"/>
                <a:gd name="T83" fmla="*/ 0 h 38"/>
                <a:gd name="T84" fmla="*/ 0 w 46"/>
                <a:gd name="T85" fmla="*/ 0 h 38"/>
                <a:gd name="T86" fmla="*/ 0 w 46"/>
                <a:gd name="T87" fmla="*/ 0 h 38"/>
                <a:gd name="T88" fmla="*/ 0 w 46"/>
                <a:gd name="T89" fmla="*/ 0 h 38"/>
                <a:gd name="T90" fmla="*/ 0 w 46"/>
                <a:gd name="T91" fmla="*/ 0 h 38"/>
                <a:gd name="T92" fmla="*/ 0 w 46"/>
                <a:gd name="T93" fmla="*/ 0 h 38"/>
                <a:gd name="T94" fmla="*/ 0 w 46"/>
                <a:gd name="T95" fmla="*/ 0 h 38"/>
                <a:gd name="T96" fmla="*/ 0 w 46"/>
                <a:gd name="T97" fmla="*/ 0 h 38"/>
                <a:gd name="T98" fmla="*/ 0 w 46"/>
                <a:gd name="T99" fmla="*/ 0 h 38"/>
                <a:gd name="T100" fmla="*/ 0 w 46"/>
                <a:gd name="T101" fmla="*/ 0 h 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8">
                  <a:moveTo>
                    <a:pt x="38" y="0"/>
                  </a:moveTo>
                  <a:lnTo>
                    <a:pt x="39" y="0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3" y="5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6" y="12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28" y="37"/>
                  </a:lnTo>
                  <a:lnTo>
                    <a:pt x="24" y="38"/>
                  </a:lnTo>
                  <a:lnTo>
                    <a:pt x="20" y="38"/>
                  </a:lnTo>
                  <a:lnTo>
                    <a:pt x="15" y="38"/>
                  </a:lnTo>
                  <a:lnTo>
                    <a:pt x="12" y="37"/>
                  </a:lnTo>
                  <a:lnTo>
                    <a:pt x="7" y="36"/>
                  </a:lnTo>
                  <a:lnTo>
                    <a:pt x="5" y="34"/>
                  </a:lnTo>
                  <a:lnTo>
                    <a:pt x="4" y="32"/>
                  </a:lnTo>
                  <a:lnTo>
                    <a:pt x="2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5" y="9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5" name="Freeform 439"/>
            <p:cNvSpPr>
              <a:spLocks/>
            </p:cNvSpPr>
            <p:nvPr/>
          </p:nvSpPr>
          <p:spPr bwMode="auto">
            <a:xfrm>
              <a:off x="806" y="2511"/>
              <a:ext cx="17" cy="14"/>
            </a:xfrm>
            <a:custGeom>
              <a:avLst/>
              <a:gdLst>
                <a:gd name="T0" fmla="*/ 0 w 51"/>
                <a:gd name="T1" fmla="*/ 0 h 42"/>
                <a:gd name="T2" fmla="*/ 0 w 51"/>
                <a:gd name="T3" fmla="*/ 0 h 42"/>
                <a:gd name="T4" fmla="*/ 0 w 51"/>
                <a:gd name="T5" fmla="*/ 0 h 42"/>
                <a:gd name="T6" fmla="*/ 0 w 51"/>
                <a:gd name="T7" fmla="*/ 0 h 42"/>
                <a:gd name="T8" fmla="*/ 0 w 51"/>
                <a:gd name="T9" fmla="*/ 0 h 42"/>
                <a:gd name="T10" fmla="*/ 0 w 51"/>
                <a:gd name="T11" fmla="*/ 0 h 42"/>
                <a:gd name="T12" fmla="*/ 0 w 51"/>
                <a:gd name="T13" fmla="*/ 0 h 42"/>
                <a:gd name="T14" fmla="*/ 0 w 51"/>
                <a:gd name="T15" fmla="*/ 0 h 42"/>
                <a:gd name="T16" fmla="*/ 0 w 51"/>
                <a:gd name="T17" fmla="*/ 0 h 42"/>
                <a:gd name="T18" fmla="*/ 0 w 51"/>
                <a:gd name="T19" fmla="*/ 0 h 42"/>
                <a:gd name="T20" fmla="*/ 0 w 51"/>
                <a:gd name="T21" fmla="*/ 0 h 42"/>
                <a:gd name="T22" fmla="*/ 0 w 51"/>
                <a:gd name="T23" fmla="*/ 0 h 42"/>
                <a:gd name="T24" fmla="*/ 0 w 51"/>
                <a:gd name="T25" fmla="*/ 0 h 42"/>
                <a:gd name="T26" fmla="*/ 0 w 51"/>
                <a:gd name="T27" fmla="*/ 0 h 42"/>
                <a:gd name="T28" fmla="*/ 0 w 51"/>
                <a:gd name="T29" fmla="*/ 0 h 42"/>
                <a:gd name="T30" fmla="*/ 0 w 51"/>
                <a:gd name="T31" fmla="*/ 0 h 42"/>
                <a:gd name="T32" fmla="*/ 0 w 51"/>
                <a:gd name="T33" fmla="*/ 0 h 42"/>
                <a:gd name="T34" fmla="*/ 0 w 51"/>
                <a:gd name="T35" fmla="*/ 0 h 42"/>
                <a:gd name="T36" fmla="*/ 0 w 51"/>
                <a:gd name="T37" fmla="*/ 0 h 42"/>
                <a:gd name="T38" fmla="*/ 0 w 51"/>
                <a:gd name="T39" fmla="*/ 0 h 42"/>
                <a:gd name="T40" fmla="*/ 0 w 51"/>
                <a:gd name="T41" fmla="*/ 0 h 42"/>
                <a:gd name="T42" fmla="*/ 0 w 51"/>
                <a:gd name="T43" fmla="*/ 0 h 42"/>
                <a:gd name="T44" fmla="*/ 0 w 51"/>
                <a:gd name="T45" fmla="*/ 0 h 42"/>
                <a:gd name="T46" fmla="*/ 0 w 51"/>
                <a:gd name="T47" fmla="*/ 0 h 42"/>
                <a:gd name="T48" fmla="*/ 0 w 51"/>
                <a:gd name="T49" fmla="*/ 0 h 42"/>
                <a:gd name="T50" fmla="*/ 0 w 51"/>
                <a:gd name="T51" fmla="*/ 0 h 42"/>
                <a:gd name="T52" fmla="*/ 0 w 51"/>
                <a:gd name="T53" fmla="*/ 0 h 42"/>
                <a:gd name="T54" fmla="*/ 0 w 51"/>
                <a:gd name="T55" fmla="*/ 0 h 42"/>
                <a:gd name="T56" fmla="*/ 0 w 51"/>
                <a:gd name="T57" fmla="*/ 0 h 42"/>
                <a:gd name="T58" fmla="*/ 0 w 51"/>
                <a:gd name="T59" fmla="*/ 0 h 42"/>
                <a:gd name="T60" fmla="*/ 0 w 51"/>
                <a:gd name="T61" fmla="*/ 0 h 42"/>
                <a:gd name="T62" fmla="*/ 0 w 51"/>
                <a:gd name="T63" fmla="*/ 0 h 42"/>
                <a:gd name="T64" fmla="*/ 0 w 51"/>
                <a:gd name="T65" fmla="*/ 0 h 42"/>
                <a:gd name="T66" fmla="*/ 0 w 51"/>
                <a:gd name="T67" fmla="*/ 0 h 42"/>
                <a:gd name="T68" fmla="*/ 0 w 51"/>
                <a:gd name="T69" fmla="*/ 0 h 42"/>
                <a:gd name="T70" fmla="*/ 0 w 51"/>
                <a:gd name="T71" fmla="*/ 0 h 42"/>
                <a:gd name="T72" fmla="*/ 0 w 51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" h="42">
                  <a:moveTo>
                    <a:pt x="35" y="0"/>
                  </a:moveTo>
                  <a:lnTo>
                    <a:pt x="36" y="1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6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5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0" y="35"/>
                  </a:lnTo>
                  <a:lnTo>
                    <a:pt x="37" y="38"/>
                  </a:lnTo>
                  <a:lnTo>
                    <a:pt x="34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2" y="41"/>
                  </a:lnTo>
                  <a:lnTo>
                    <a:pt x="8" y="40"/>
                  </a:lnTo>
                  <a:lnTo>
                    <a:pt x="5" y="37"/>
                  </a:lnTo>
                  <a:lnTo>
                    <a:pt x="3" y="35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5" y="13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5" y="5"/>
                  </a:lnTo>
                  <a:lnTo>
                    <a:pt x="20" y="4"/>
                  </a:lnTo>
                  <a:lnTo>
                    <a:pt x="26" y="4"/>
                  </a:lnTo>
                  <a:lnTo>
                    <a:pt x="31" y="4"/>
                  </a:lnTo>
                  <a:lnTo>
                    <a:pt x="42" y="4"/>
                  </a:lnTo>
                  <a:lnTo>
                    <a:pt x="51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6" name="Freeform 440"/>
            <p:cNvSpPr>
              <a:spLocks/>
            </p:cNvSpPr>
            <p:nvPr/>
          </p:nvSpPr>
          <p:spPr bwMode="auto">
            <a:xfrm>
              <a:off x="785" y="2507"/>
              <a:ext cx="18" cy="17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w 53"/>
                <a:gd name="T27" fmla="*/ 0 h 53"/>
                <a:gd name="T28" fmla="*/ 0 w 53"/>
                <a:gd name="T29" fmla="*/ 0 h 53"/>
                <a:gd name="T30" fmla="*/ 0 w 53"/>
                <a:gd name="T31" fmla="*/ 0 h 53"/>
                <a:gd name="T32" fmla="*/ 0 w 53"/>
                <a:gd name="T33" fmla="*/ 0 h 53"/>
                <a:gd name="T34" fmla="*/ 0 w 53"/>
                <a:gd name="T35" fmla="*/ 0 h 53"/>
                <a:gd name="T36" fmla="*/ 0 w 53"/>
                <a:gd name="T37" fmla="*/ 0 h 53"/>
                <a:gd name="T38" fmla="*/ 0 w 53"/>
                <a:gd name="T39" fmla="*/ 0 h 53"/>
                <a:gd name="T40" fmla="*/ 0 w 53"/>
                <a:gd name="T41" fmla="*/ 0 h 53"/>
                <a:gd name="T42" fmla="*/ 0 w 53"/>
                <a:gd name="T43" fmla="*/ 0 h 53"/>
                <a:gd name="T44" fmla="*/ 0 w 53"/>
                <a:gd name="T45" fmla="*/ 0 h 53"/>
                <a:gd name="T46" fmla="*/ 0 w 53"/>
                <a:gd name="T47" fmla="*/ 0 h 53"/>
                <a:gd name="T48" fmla="*/ 0 w 53"/>
                <a:gd name="T49" fmla="*/ 0 h 53"/>
                <a:gd name="T50" fmla="*/ 0 w 53"/>
                <a:gd name="T51" fmla="*/ 0 h 53"/>
                <a:gd name="T52" fmla="*/ 0 w 53"/>
                <a:gd name="T53" fmla="*/ 0 h 53"/>
                <a:gd name="T54" fmla="*/ 0 w 53"/>
                <a:gd name="T55" fmla="*/ 0 h 53"/>
                <a:gd name="T56" fmla="*/ 0 w 53"/>
                <a:gd name="T57" fmla="*/ 0 h 53"/>
                <a:gd name="T58" fmla="*/ 0 w 53"/>
                <a:gd name="T59" fmla="*/ 0 h 53"/>
                <a:gd name="T60" fmla="*/ 0 w 53"/>
                <a:gd name="T61" fmla="*/ 0 h 53"/>
                <a:gd name="T62" fmla="*/ 0 w 53"/>
                <a:gd name="T63" fmla="*/ 0 h 53"/>
                <a:gd name="T64" fmla="*/ 0 w 53"/>
                <a:gd name="T65" fmla="*/ 0 h 53"/>
                <a:gd name="T66" fmla="*/ 0 w 53"/>
                <a:gd name="T67" fmla="*/ 0 h 53"/>
                <a:gd name="T68" fmla="*/ 0 w 53"/>
                <a:gd name="T69" fmla="*/ 0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" h="53">
                  <a:moveTo>
                    <a:pt x="7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4"/>
                  </a:lnTo>
                  <a:lnTo>
                    <a:pt x="4" y="8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3" y="49"/>
                  </a:lnTo>
                  <a:lnTo>
                    <a:pt x="27" y="50"/>
                  </a:lnTo>
                  <a:lnTo>
                    <a:pt x="29" y="52"/>
                  </a:lnTo>
                  <a:lnTo>
                    <a:pt x="32" y="52"/>
                  </a:lnTo>
                  <a:lnTo>
                    <a:pt x="34" y="53"/>
                  </a:lnTo>
                  <a:lnTo>
                    <a:pt x="36" y="53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9" y="53"/>
                  </a:lnTo>
                  <a:lnTo>
                    <a:pt x="40" y="53"/>
                  </a:lnTo>
                  <a:lnTo>
                    <a:pt x="43" y="52"/>
                  </a:lnTo>
                  <a:lnTo>
                    <a:pt x="44" y="50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1" y="44"/>
                  </a:lnTo>
                  <a:lnTo>
                    <a:pt x="52" y="40"/>
                  </a:lnTo>
                  <a:lnTo>
                    <a:pt x="53" y="37"/>
                  </a:lnTo>
                  <a:lnTo>
                    <a:pt x="53" y="34"/>
                  </a:lnTo>
                  <a:lnTo>
                    <a:pt x="52" y="31"/>
                  </a:lnTo>
                  <a:lnTo>
                    <a:pt x="51" y="29"/>
                  </a:lnTo>
                  <a:lnTo>
                    <a:pt x="50" y="25"/>
                  </a:lnTo>
                  <a:lnTo>
                    <a:pt x="47" y="23"/>
                  </a:lnTo>
                  <a:lnTo>
                    <a:pt x="43" y="18"/>
                  </a:lnTo>
                  <a:lnTo>
                    <a:pt x="39" y="14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4" y="5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7" name="Freeform 441"/>
            <p:cNvSpPr>
              <a:spLocks/>
            </p:cNvSpPr>
            <p:nvPr/>
          </p:nvSpPr>
          <p:spPr bwMode="auto">
            <a:xfrm>
              <a:off x="785" y="2506"/>
              <a:ext cx="18" cy="18"/>
            </a:xfrm>
            <a:custGeom>
              <a:avLst/>
              <a:gdLst>
                <a:gd name="T0" fmla="*/ 0 w 53"/>
                <a:gd name="T1" fmla="*/ 0 h 56"/>
                <a:gd name="T2" fmla="*/ 0 w 53"/>
                <a:gd name="T3" fmla="*/ 0 h 56"/>
                <a:gd name="T4" fmla="*/ 0 w 53"/>
                <a:gd name="T5" fmla="*/ 0 h 56"/>
                <a:gd name="T6" fmla="*/ 0 w 53"/>
                <a:gd name="T7" fmla="*/ 0 h 56"/>
                <a:gd name="T8" fmla="*/ 0 w 53"/>
                <a:gd name="T9" fmla="*/ 0 h 56"/>
                <a:gd name="T10" fmla="*/ 0 w 53"/>
                <a:gd name="T11" fmla="*/ 0 h 56"/>
                <a:gd name="T12" fmla="*/ 0 w 53"/>
                <a:gd name="T13" fmla="*/ 0 h 56"/>
                <a:gd name="T14" fmla="*/ 0 w 53"/>
                <a:gd name="T15" fmla="*/ 0 h 56"/>
                <a:gd name="T16" fmla="*/ 0 w 53"/>
                <a:gd name="T17" fmla="*/ 0 h 56"/>
                <a:gd name="T18" fmla="*/ 0 w 53"/>
                <a:gd name="T19" fmla="*/ 0 h 56"/>
                <a:gd name="T20" fmla="*/ 0 w 53"/>
                <a:gd name="T21" fmla="*/ 0 h 56"/>
                <a:gd name="T22" fmla="*/ 0 w 53"/>
                <a:gd name="T23" fmla="*/ 0 h 56"/>
                <a:gd name="T24" fmla="*/ 0 w 53"/>
                <a:gd name="T25" fmla="*/ 0 h 56"/>
                <a:gd name="T26" fmla="*/ 0 w 53"/>
                <a:gd name="T27" fmla="*/ 0 h 56"/>
                <a:gd name="T28" fmla="*/ 0 w 53"/>
                <a:gd name="T29" fmla="*/ 0 h 56"/>
                <a:gd name="T30" fmla="*/ 0 w 53"/>
                <a:gd name="T31" fmla="*/ 0 h 56"/>
                <a:gd name="T32" fmla="*/ 0 w 53"/>
                <a:gd name="T33" fmla="*/ 0 h 56"/>
                <a:gd name="T34" fmla="*/ 0 w 53"/>
                <a:gd name="T35" fmla="*/ 0 h 56"/>
                <a:gd name="T36" fmla="*/ 0 w 53"/>
                <a:gd name="T37" fmla="*/ 0 h 56"/>
                <a:gd name="T38" fmla="*/ 0 w 53"/>
                <a:gd name="T39" fmla="*/ 0 h 56"/>
                <a:gd name="T40" fmla="*/ 0 w 53"/>
                <a:gd name="T41" fmla="*/ 0 h 56"/>
                <a:gd name="T42" fmla="*/ 0 w 53"/>
                <a:gd name="T43" fmla="*/ 0 h 56"/>
                <a:gd name="T44" fmla="*/ 0 w 53"/>
                <a:gd name="T45" fmla="*/ 0 h 56"/>
                <a:gd name="T46" fmla="*/ 0 w 53"/>
                <a:gd name="T47" fmla="*/ 0 h 56"/>
                <a:gd name="T48" fmla="*/ 0 w 53"/>
                <a:gd name="T49" fmla="*/ 0 h 56"/>
                <a:gd name="T50" fmla="*/ 0 w 53"/>
                <a:gd name="T51" fmla="*/ 0 h 56"/>
                <a:gd name="T52" fmla="*/ 0 w 53"/>
                <a:gd name="T53" fmla="*/ 0 h 56"/>
                <a:gd name="T54" fmla="*/ 0 w 53"/>
                <a:gd name="T55" fmla="*/ 0 h 56"/>
                <a:gd name="T56" fmla="*/ 0 w 53"/>
                <a:gd name="T57" fmla="*/ 0 h 56"/>
                <a:gd name="T58" fmla="*/ 0 w 53"/>
                <a:gd name="T59" fmla="*/ 0 h 56"/>
                <a:gd name="T60" fmla="*/ 0 w 53"/>
                <a:gd name="T61" fmla="*/ 0 h 56"/>
                <a:gd name="T62" fmla="*/ 0 w 53"/>
                <a:gd name="T63" fmla="*/ 0 h 56"/>
                <a:gd name="T64" fmla="*/ 0 w 53"/>
                <a:gd name="T65" fmla="*/ 0 h 56"/>
                <a:gd name="T66" fmla="*/ 0 w 53"/>
                <a:gd name="T67" fmla="*/ 0 h 56"/>
                <a:gd name="T68" fmla="*/ 0 w 53"/>
                <a:gd name="T69" fmla="*/ 0 h 56"/>
                <a:gd name="T70" fmla="*/ 0 w 53"/>
                <a:gd name="T71" fmla="*/ 0 h 56"/>
                <a:gd name="T72" fmla="*/ 0 w 53"/>
                <a:gd name="T73" fmla="*/ 0 h 56"/>
                <a:gd name="T74" fmla="*/ 0 w 53"/>
                <a:gd name="T75" fmla="*/ 0 h 56"/>
                <a:gd name="T76" fmla="*/ 0 w 53"/>
                <a:gd name="T77" fmla="*/ 0 h 56"/>
                <a:gd name="T78" fmla="*/ 0 w 53"/>
                <a:gd name="T79" fmla="*/ 0 h 56"/>
                <a:gd name="T80" fmla="*/ 0 w 53"/>
                <a:gd name="T81" fmla="*/ 0 h 56"/>
                <a:gd name="T82" fmla="*/ 0 w 53"/>
                <a:gd name="T83" fmla="*/ 0 h 56"/>
                <a:gd name="T84" fmla="*/ 0 w 53"/>
                <a:gd name="T85" fmla="*/ 0 h 56"/>
                <a:gd name="T86" fmla="*/ 0 w 53"/>
                <a:gd name="T87" fmla="*/ 0 h 56"/>
                <a:gd name="T88" fmla="*/ 0 w 53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6">
                  <a:moveTo>
                    <a:pt x="8" y="0"/>
                  </a:moveTo>
                  <a:lnTo>
                    <a:pt x="8" y="1"/>
                  </a:lnTo>
                  <a:lnTo>
                    <a:pt x="7" y="2"/>
                  </a:lnTo>
                  <a:lnTo>
                    <a:pt x="6" y="5"/>
                  </a:lnTo>
                  <a:lnTo>
                    <a:pt x="4" y="9"/>
                  </a:lnTo>
                  <a:lnTo>
                    <a:pt x="3" y="12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9"/>
                  </a:lnTo>
                  <a:lnTo>
                    <a:pt x="8" y="42"/>
                  </a:lnTo>
                  <a:lnTo>
                    <a:pt x="11" y="45"/>
                  </a:lnTo>
                  <a:lnTo>
                    <a:pt x="15" y="49"/>
                  </a:lnTo>
                  <a:lnTo>
                    <a:pt x="18" y="51"/>
                  </a:lnTo>
                  <a:lnTo>
                    <a:pt x="22" y="52"/>
                  </a:lnTo>
                  <a:lnTo>
                    <a:pt x="26" y="53"/>
                  </a:lnTo>
                  <a:lnTo>
                    <a:pt x="29" y="55"/>
                  </a:lnTo>
                  <a:lnTo>
                    <a:pt x="32" y="55"/>
                  </a:lnTo>
                  <a:lnTo>
                    <a:pt x="35" y="56"/>
                  </a:lnTo>
                  <a:lnTo>
                    <a:pt x="38" y="56"/>
                  </a:lnTo>
                  <a:lnTo>
                    <a:pt x="40" y="56"/>
                  </a:lnTo>
                  <a:lnTo>
                    <a:pt x="45" y="53"/>
                  </a:lnTo>
                  <a:lnTo>
                    <a:pt x="48" y="50"/>
                  </a:lnTo>
                  <a:lnTo>
                    <a:pt x="51" y="47"/>
                  </a:lnTo>
                  <a:lnTo>
                    <a:pt x="53" y="43"/>
                  </a:lnTo>
                  <a:lnTo>
                    <a:pt x="53" y="40"/>
                  </a:lnTo>
                  <a:lnTo>
                    <a:pt x="53" y="35"/>
                  </a:lnTo>
                  <a:lnTo>
                    <a:pt x="51" y="32"/>
                  </a:lnTo>
                  <a:lnTo>
                    <a:pt x="48" y="28"/>
                  </a:lnTo>
                  <a:lnTo>
                    <a:pt x="46" y="25"/>
                  </a:lnTo>
                  <a:lnTo>
                    <a:pt x="43" y="21"/>
                  </a:lnTo>
                  <a:lnTo>
                    <a:pt x="40" y="18"/>
                  </a:lnTo>
                  <a:lnTo>
                    <a:pt x="37" y="15"/>
                  </a:lnTo>
                  <a:lnTo>
                    <a:pt x="34" y="11"/>
                  </a:lnTo>
                  <a:lnTo>
                    <a:pt x="30" y="10"/>
                  </a:lnTo>
                  <a:lnTo>
                    <a:pt x="27" y="8"/>
                  </a:lnTo>
                  <a:lnTo>
                    <a:pt x="22" y="7"/>
                  </a:lnTo>
                  <a:lnTo>
                    <a:pt x="16" y="5"/>
                  </a:lnTo>
                  <a:lnTo>
                    <a:pt x="12" y="3"/>
                  </a:lnTo>
                  <a:lnTo>
                    <a:pt x="8" y="3"/>
                  </a:lnTo>
                  <a:lnTo>
                    <a:pt x="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8" name="Line 442"/>
            <p:cNvSpPr>
              <a:spLocks noChangeShapeType="1"/>
            </p:cNvSpPr>
            <p:nvPr/>
          </p:nvSpPr>
          <p:spPr bwMode="auto">
            <a:xfrm>
              <a:off x="843" y="251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19" name="Line 443"/>
            <p:cNvSpPr>
              <a:spLocks noChangeShapeType="1"/>
            </p:cNvSpPr>
            <p:nvPr/>
          </p:nvSpPr>
          <p:spPr bwMode="auto">
            <a:xfrm>
              <a:off x="818" y="251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0" name="Line 444"/>
            <p:cNvSpPr>
              <a:spLocks noChangeShapeType="1"/>
            </p:cNvSpPr>
            <p:nvPr/>
          </p:nvSpPr>
          <p:spPr bwMode="auto">
            <a:xfrm flipH="1">
              <a:off x="787" y="250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1" name="Freeform 445"/>
            <p:cNvSpPr>
              <a:spLocks/>
            </p:cNvSpPr>
            <p:nvPr/>
          </p:nvSpPr>
          <p:spPr bwMode="auto">
            <a:xfrm>
              <a:off x="847" y="2520"/>
              <a:ext cx="20" cy="13"/>
            </a:xfrm>
            <a:custGeom>
              <a:avLst/>
              <a:gdLst>
                <a:gd name="T0" fmla="*/ 0 w 59"/>
                <a:gd name="T1" fmla="*/ 0 h 40"/>
                <a:gd name="T2" fmla="*/ 0 w 59"/>
                <a:gd name="T3" fmla="*/ 0 h 40"/>
                <a:gd name="T4" fmla="*/ 0 w 59"/>
                <a:gd name="T5" fmla="*/ 0 h 40"/>
                <a:gd name="T6" fmla="*/ 0 w 59"/>
                <a:gd name="T7" fmla="*/ 0 h 40"/>
                <a:gd name="T8" fmla="*/ 0 w 59"/>
                <a:gd name="T9" fmla="*/ 0 h 40"/>
                <a:gd name="T10" fmla="*/ 0 w 59"/>
                <a:gd name="T11" fmla="*/ 0 h 40"/>
                <a:gd name="T12" fmla="*/ 0 w 59"/>
                <a:gd name="T13" fmla="*/ 0 h 40"/>
                <a:gd name="T14" fmla="*/ 0 w 59"/>
                <a:gd name="T15" fmla="*/ 0 h 40"/>
                <a:gd name="T16" fmla="*/ 0 w 59"/>
                <a:gd name="T17" fmla="*/ 0 h 40"/>
                <a:gd name="T18" fmla="*/ 0 w 59"/>
                <a:gd name="T19" fmla="*/ 0 h 40"/>
                <a:gd name="T20" fmla="*/ 0 w 59"/>
                <a:gd name="T21" fmla="*/ 0 h 40"/>
                <a:gd name="T22" fmla="*/ 0 w 59"/>
                <a:gd name="T23" fmla="*/ 0 h 40"/>
                <a:gd name="T24" fmla="*/ 0 w 59"/>
                <a:gd name="T25" fmla="*/ 0 h 40"/>
                <a:gd name="T26" fmla="*/ 0 w 59"/>
                <a:gd name="T27" fmla="*/ 0 h 40"/>
                <a:gd name="T28" fmla="*/ 0 w 59"/>
                <a:gd name="T29" fmla="*/ 0 h 40"/>
                <a:gd name="T30" fmla="*/ 0 w 59"/>
                <a:gd name="T31" fmla="*/ 0 h 40"/>
                <a:gd name="T32" fmla="*/ 0 w 59"/>
                <a:gd name="T33" fmla="*/ 0 h 40"/>
                <a:gd name="T34" fmla="*/ 0 w 59"/>
                <a:gd name="T35" fmla="*/ 0 h 40"/>
                <a:gd name="T36" fmla="*/ 0 w 59"/>
                <a:gd name="T37" fmla="*/ 0 h 40"/>
                <a:gd name="T38" fmla="*/ 0 w 59"/>
                <a:gd name="T39" fmla="*/ 0 h 40"/>
                <a:gd name="T40" fmla="*/ 0 w 59"/>
                <a:gd name="T41" fmla="*/ 0 h 40"/>
                <a:gd name="T42" fmla="*/ 0 w 59"/>
                <a:gd name="T43" fmla="*/ 0 h 40"/>
                <a:gd name="T44" fmla="*/ 0 w 59"/>
                <a:gd name="T45" fmla="*/ 0 h 40"/>
                <a:gd name="T46" fmla="*/ 0 w 59"/>
                <a:gd name="T47" fmla="*/ 0 h 40"/>
                <a:gd name="T48" fmla="*/ 0 w 59"/>
                <a:gd name="T49" fmla="*/ 0 h 40"/>
                <a:gd name="T50" fmla="*/ 0 w 59"/>
                <a:gd name="T51" fmla="*/ 0 h 40"/>
                <a:gd name="T52" fmla="*/ 0 w 59"/>
                <a:gd name="T53" fmla="*/ 0 h 40"/>
                <a:gd name="T54" fmla="*/ 0 w 59"/>
                <a:gd name="T55" fmla="*/ 0 h 40"/>
                <a:gd name="T56" fmla="*/ 0 w 59"/>
                <a:gd name="T57" fmla="*/ 0 h 40"/>
                <a:gd name="T58" fmla="*/ 0 w 59"/>
                <a:gd name="T59" fmla="*/ 0 h 40"/>
                <a:gd name="T60" fmla="*/ 0 w 59"/>
                <a:gd name="T61" fmla="*/ 0 h 40"/>
                <a:gd name="T62" fmla="*/ 0 w 59"/>
                <a:gd name="T63" fmla="*/ 0 h 40"/>
                <a:gd name="T64" fmla="*/ 0 w 59"/>
                <a:gd name="T65" fmla="*/ 0 h 40"/>
                <a:gd name="T66" fmla="*/ 0 w 59"/>
                <a:gd name="T67" fmla="*/ 0 h 40"/>
                <a:gd name="T68" fmla="*/ 0 w 59"/>
                <a:gd name="T69" fmla="*/ 0 h 40"/>
                <a:gd name="T70" fmla="*/ 0 w 59"/>
                <a:gd name="T71" fmla="*/ 0 h 40"/>
                <a:gd name="T72" fmla="*/ 0 w 59"/>
                <a:gd name="T73" fmla="*/ 0 h 40"/>
                <a:gd name="T74" fmla="*/ 0 w 59"/>
                <a:gd name="T75" fmla="*/ 0 h 40"/>
                <a:gd name="T76" fmla="*/ 0 w 59"/>
                <a:gd name="T77" fmla="*/ 0 h 40"/>
                <a:gd name="T78" fmla="*/ 0 w 59"/>
                <a:gd name="T79" fmla="*/ 0 h 40"/>
                <a:gd name="T80" fmla="*/ 0 w 59"/>
                <a:gd name="T81" fmla="*/ 0 h 40"/>
                <a:gd name="T82" fmla="*/ 0 w 59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0">
                  <a:moveTo>
                    <a:pt x="53" y="1"/>
                  </a:moveTo>
                  <a:lnTo>
                    <a:pt x="55" y="2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6" y="11"/>
                  </a:lnTo>
                  <a:lnTo>
                    <a:pt x="57" y="14"/>
                  </a:lnTo>
                  <a:lnTo>
                    <a:pt x="57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3"/>
                  </a:lnTo>
                  <a:lnTo>
                    <a:pt x="59" y="25"/>
                  </a:lnTo>
                  <a:lnTo>
                    <a:pt x="59" y="27"/>
                  </a:lnTo>
                  <a:lnTo>
                    <a:pt x="59" y="30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7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7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1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5" y="37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6" y="37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4" y="11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3" y="6"/>
                  </a:lnTo>
                  <a:lnTo>
                    <a:pt x="18" y="5"/>
                  </a:lnTo>
                  <a:lnTo>
                    <a:pt x="23" y="3"/>
                  </a:lnTo>
                  <a:lnTo>
                    <a:pt x="27" y="2"/>
                  </a:lnTo>
                  <a:lnTo>
                    <a:pt x="31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2" name="Freeform 446"/>
            <p:cNvSpPr>
              <a:spLocks/>
            </p:cNvSpPr>
            <p:nvPr/>
          </p:nvSpPr>
          <p:spPr bwMode="auto">
            <a:xfrm>
              <a:off x="847" y="2520"/>
              <a:ext cx="20" cy="13"/>
            </a:xfrm>
            <a:custGeom>
              <a:avLst/>
              <a:gdLst>
                <a:gd name="T0" fmla="*/ 0 w 59"/>
                <a:gd name="T1" fmla="*/ 0 h 40"/>
                <a:gd name="T2" fmla="*/ 0 w 59"/>
                <a:gd name="T3" fmla="*/ 0 h 40"/>
                <a:gd name="T4" fmla="*/ 0 w 59"/>
                <a:gd name="T5" fmla="*/ 0 h 40"/>
                <a:gd name="T6" fmla="*/ 0 w 59"/>
                <a:gd name="T7" fmla="*/ 0 h 40"/>
                <a:gd name="T8" fmla="*/ 0 w 59"/>
                <a:gd name="T9" fmla="*/ 0 h 40"/>
                <a:gd name="T10" fmla="*/ 0 w 59"/>
                <a:gd name="T11" fmla="*/ 0 h 40"/>
                <a:gd name="T12" fmla="*/ 0 w 59"/>
                <a:gd name="T13" fmla="*/ 0 h 40"/>
                <a:gd name="T14" fmla="*/ 0 w 59"/>
                <a:gd name="T15" fmla="*/ 0 h 40"/>
                <a:gd name="T16" fmla="*/ 0 w 59"/>
                <a:gd name="T17" fmla="*/ 0 h 40"/>
                <a:gd name="T18" fmla="*/ 0 w 59"/>
                <a:gd name="T19" fmla="*/ 0 h 40"/>
                <a:gd name="T20" fmla="*/ 0 w 59"/>
                <a:gd name="T21" fmla="*/ 0 h 40"/>
                <a:gd name="T22" fmla="*/ 0 w 59"/>
                <a:gd name="T23" fmla="*/ 0 h 40"/>
                <a:gd name="T24" fmla="*/ 0 w 59"/>
                <a:gd name="T25" fmla="*/ 0 h 40"/>
                <a:gd name="T26" fmla="*/ 0 w 59"/>
                <a:gd name="T27" fmla="*/ 0 h 40"/>
                <a:gd name="T28" fmla="*/ 0 w 59"/>
                <a:gd name="T29" fmla="*/ 0 h 40"/>
                <a:gd name="T30" fmla="*/ 0 w 59"/>
                <a:gd name="T31" fmla="*/ 0 h 40"/>
                <a:gd name="T32" fmla="*/ 0 w 59"/>
                <a:gd name="T33" fmla="*/ 0 h 40"/>
                <a:gd name="T34" fmla="*/ 0 w 59"/>
                <a:gd name="T35" fmla="*/ 0 h 40"/>
                <a:gd name="T36" fmla="*/ 0 w 59"/>
                <a:gd name="T37" fmla="*/ 0 h 40"/>
                <a:gd name="T38" fmla="*/ 0 w 59"/>
                <a:gd name="T39" fmla="*/ 0 h 40"/>
                <a:gd name="T40" fmla="*/ 0 w 59"/>
                <a:gd name="T41" fmla="*/ 0 h 40"/>
                <a:gd name="T42" fmla="*/ 0 w 59"/>
                <a:gd name="T43" fmla="*/ 0 h 40"/>
                <a:gd name="T44" fmla="*/ 0 w 59"/>
                <a:gd name="T45" fmla="*/ 0 h 40"/>
                <a:gd name="T46" fmla="*/ 0 w 59"/>
                <a:gd name="T47" fmla="*/ 0 h 40"/>
                <a:gd name="T48" fmla="*/ 0 w 59"/>
                <a:gd name="T49" fmla="*/ 0 h 40"/>
                <a:gd name="T50" fmla="*/ 0 w 59"/>
                <a:gd name="T51" fmla="*/ 0 h 40"/>
                <a:gd name="T52" fmla="*/ 0 w 59"/>
                <a:gd name="T53" fmla="*/ 0 h 40"/>
                <a:gd name="T54" fmla="*/ 0 w 59"/>
                <a:gd name="T55" fmla="*/ 0 h 40"/>
                <a:gd name="T56" fmla="*/ 0 w 59"/>
                <a:gd name="T57" fmla="*/ 0 h 40"/>
                <a:gd name="T58" fmla="*/ 0 w 59"/>
                <a:gd name="T59" fmla="*/ 0 h 40"/>
                <a:gd name="T60" fmla="*/ 0 w 59"/>
                <a:gd name="T61" fmla="*/ 0 h 40"/>
                <a:gd name="T62" fmla="*/ 0 w 59"/>
                <a:gd name="T63" fmla="*/ 0 h 40"/>
                <a:gd name="T64" fmla="*/ 0 w 59"/>
                <a:gd name="T65" fmla="*/ 0 h 40"/>
                <a:gd name="T66" fmla="*/ 0 w 59"/>
                <a:gd name="T67" fmla="*/ 0 h 40"/>
                <a:gd name="T68" fmla="*/ 0 w 59"/>
                <a:gd name="T69" fmla="*/ 0 h 40"/>
                <a:gd name="T70" fmla="*/ 0 w 59"/>
                <a:gd name="T71" fmla="*/ 0 h 40"/>
                <a:gd name="T72" fmla="*/ 0 w 59"/>
                <a:gd name="T73" fmla="*/ 0 h 40"/>
                <a:gd name="T74" fmla="*/ 0 w 59"/>
                <a:gd name="T75" fmla="*/ 0 h 40"/>
                <a:gd name="T76" fmla="*/ 0 w 59"/>
                <a:gd name="T77" fmla="*/ 0 h 40"/>
                <a:gd name="T78" fmla="*/ 0 w 59"/>
                <a:gd name="T79" fmla="*/ 0 h 40"/>
                <a:gd name="T80" fmla="*/ 0 w 59"/>
                <a:gd name="T81" fmla="*/ 0 h 40"/>
                <a:gd name="T82" fmla="*/ 0 w 59"/>
                <a:gd name="T83" fmla="*/ 0 h 40"/>
                <a:gd name="T84" fmla="*/ 0 w 59"/>
                <a:gd name="T85" fmla="*/ 0 h 40"/>
                <a:gd name="T86" fmla="*/ 0 w 59"/>
                <a:gd name="T87" fmla="*/ 0 h 40"/>
                <a:gd name="T88" fmla="*/ 0 w 59"/>
                <a:gd name="T89" fmla="*/ 0 h 40"/>
                <a:gd name="T90" fmla="*/ 0 w 59"/>
                <a:gd name="T91" fmla="*/ 0 h 40"/>
                <a:gd name="T92" fmla="*/ 0 w 59"/>
                <a:gd name="T93" fmla="*/ 0 h 40"/>
                <a:gd name="T94" fmla="*/ 0 w 59"/>
                <a:gd name="T95" fmla="*/ 0 h 40"/>
                <a:gd name="T96" fmla="*/ 0 w 59"/>
                <a:gd name="T97" fmla="*/ 0 h 4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0">
                  <a:moveTo>
                    <a:pt x="52" y="0"/>
                  </a:moveTo>
                  <a:lnTo>
                    <a:pt x="53" y="0"/>
                  </a:lnTo>
                  <a:lnTo>
                    <a:pt x="53" y="1"/>
                  </a:lnTo>
                  <a:lnTo>
                    <a:pt x="55" y="3"/>
                  </a:lnTo>
                  <a:lnTo>
                    <a:pt x="55" y="6"/>
                  </a:lnTo>
                  <a:lnTo>
                    <a:pt x="56" y="9"/>
                  </a:lnTo>
                  <a:lnTo>
                    <a:pt x="56" y="13"/>
                  </a:lnTo>
                  <a:lnTo>
                    <a:pt x="57" y="15"/>
                  </a:lnTo>
                  <a:lnTo>
                    <a:pt x="58" y="17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5" y="40"/>
                  </a:lnTo>
                  <a:lnTo>
                    <a:pt x="42" y="40"/>
                  </a:lnTo>
                  <a:lnTo>
                    <a:pt x="39" y="40"/>
                  </a:lnTo>
                  <a:lnTo>
                    <a:pt x="33" y="39"/>
                  </a:lnTo>
                  <a:lnTo>
                    <a:pt x="27" y="38"/>
                  </a:lnTo>
                  <a:lnTo>
                    <a:pt x="21" y="37"/>
                  </a:lnTo>
                  <a:lnTo>
                    <a:pt x="16" y="37"/>
                  </a:lnTo>
                  <a:lnTo>
                    <a:pt x="12" y="35"/>
                  </a:lnTo>
                  <a:lnTo>
                    <a:pt x="9" y="35"/>
                  </a:lnTo>
                  <a:lnTo>
                    <a:pt x="7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3"/>
                  </a:lnTo>
                  <a:lnTo>
                    <a:pt x="25" y="2"/>
                  </a:lnTo>
                  <a:lnTo>
                    <a:pt x="32" y="1"/>
                  </a:lnTo>
                  <a:lnTo>
                    <a:pt x="37" y="1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3" name="Line 447"/>
            <p:cNvSpPr>
              <a:spLocks noChangeShapeType="1"/>
            </p:cNvSpPr>
            <p:nvPr/>
          </p:nvSpPr>
          <p:spPr bwMode="auto">
            <a:xfrm>
              <a:off x="865" y="252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4" name="Freeform 448"/>
            <p:cNvSpPr>
              <a:spLocks/>
            </p:cNvSpPr>
            <p:nvPr/>
          </p:nvSpPr>
          <p:spPr bwMode="auto">
            <a:xfrm>
              <a:off x="753" y="2485"/>
              <a:ext cx="20" cy="13"/>
            </a:xfrm>
            <a:custGeom>
              <a:avLst/>
              <a:gdLst>
                <a:gd name="T0" fmla="*/ 0 w 61"/>
                <a:gd name="T1" fmla="*/ 0 h 40"/>
                <a:gd name="T2" fmla="*/ 0 w 61"/>
                <a:gd name="T3" fmla="*/ 0 h 40"/>
                <a:gd name="T4" fmla="*/ 0 w 61"/>
                <a:gd name="T5" fmla="*/ 0 h 40"/>
                <a:gd name="T6" fmla="*/ 0 w 61"/>
                <a:gd name="T7" fmla="*/ 0 h 40"/>
                <a:gd name="T8" fmla="*/ 0 w 61"/>
                <a:gd name="T9" fmla="*/ 0 h 40"/>
                <a:gd name="T10" fmla="*/ 0 w 61"/>
                <a:gd name="T11" fmla="*/ 0 h 40"/>
                <a:gd name="T12" fmla="*/ 0 w 61"/>
                <a:gd name="T13" fmla="*/ 0 h 40"/>
                <a:gd name="T14" fmla="*/ 0 w 61"/>
                <a:gd name="T15" fmla="*/ 0 h 40"/>
                <a:gd name="T16" fmla="*/ 0 w 61"/>
                <a:gd name="T17" fmla="*/ 0 h 40"/>
                <a:gd name="T18" fmla="*/ 0 w 61"/>
                <a:gd name="T19" fmla="*/ 0 h 40"/>
                <a:gd name="T20" fmla="*/ 0 w 61"/>
                <a:gd name="T21" fmla="*/ 0 h 40"/>
                <a:gd name="T22" fmla="*/ 0 w 61"/>
                <a:gd name="T23" fmla="*/ 0 h 40"/>
                <a:gd name="T24" fmla="*/ 0 w 61"/>
                <a:gd name="T25" fmla="*/ 0 h 40"/>
                <a:gd name="T26" fmla="*/ 0 w 61"/>
                <a:gd name="T27" fmla="*/ 0 h 40"/>
                <a:gd name="T28" fmla="*/ 0 w 61"/>
                <a:gd name="T29" fmla="*/ 0 h 40"/>
                <a:gd name="T30" fmla="*/ 0 w 61"/>
                <a:gd name="T31" fmla="*/ 0 h 40"/>
                <a:gd name="T32" fmla="*/ 0 w 61"/>
                <a:gd name="T33" fmla="*/ 0 h 40"/>
                <a:gd name="T34" fmla="*/ 0 w 61"/>
                <a:gd name="T35" fmla="*/ 0 h 40"/>
                <a:gd name="T36" fmla="*/ 0 w 61"/>
                <a:gd name="T37" fmla="*/ 0 h 40"/>
                <a:gd name="T38" fmla="*/ 0 w 61"/>
                <a:gd name="T39" fmla="*/ 0 h 40"/>
                <a:gd name="T40" fmla="*/ 0 w 61"/>
                <a:gd name="T41" fmla="*/ 0 h 40"/>
                <a:gd name="T42" fmla="*/ 0 w 61"/>
                <a:gd name="T43" fmla="*/ 0 h 40"/>
                <a:gd name="T44" fmla="*/ 0 w 61"/>
                <a:gd name="T45" fmla="*/ 0 h 40"/>
                <a:gd name="T46" fmla="*/ 0 w 61"/>
                <a:gd name="T47" fmla="*/ 0 h 40"/>
                <a:gd name="T48" fmla="*/ 0 w 61"/>
                <a:gd name="T49" fmla="*/ 0 h 40"/>
                <a:gd name="T50" fmla="*/ 0 w 61"/>
                <a:gd name="T51" fmla="*/ 0 h 40"/>
                <a:gd name="T52" fmla="*/ 0 w 61"/>
                <a:gd name="T53" fmla="*/ 0 h 40"/>
                <a:gd name="T54" fmla="*/ 0 w 61"/>
                <a:gd name="T55" fmla="*/ 0 h 40"/>
                <a:gd name="T56" fmla="*/ 0 w 61"/>
                <a:gd name="T57" fmla="*/ 0 h 40"/>
                <a:gd name="T58" fmla="*/ 0 w 61"/>
                <a:gd name="T59" fmla="*/ 0 h 40"/>
                <a:gd name="T60" fmla="*/ 0 w 61"/>
                <a:gd name="T61" fmla="*/ 0 h 40"/>
                <a:gd name="T62" fmla="*/ 0 w 61"/>
                <a:gd name="T63" fmla="*/ 0 h 40"/>
                <a:gd name="T64" fmla="*/ 0 w 61"/>
                <a:gd name="T65" fmla="*/ 0 h 40"/>
                <a:gd name="T66" fmla="*/ 0 w 61"/>
                <a:gd name="T67" fmla="*/ 0 h 40"/>
                <a:gd name="T68" fmla="*/ 0 w 61"/>
                <a:gd name="T69" fmla="*/ 0 h 40"/>
                <a:gd name="T70" fmla="*/ 0 w 61"/>
                <a:gd name="T71" fmla="*/ 0 h 40"/>
                <a:gd name="T72" fmla="*/ 0 w 61"/>
                <a:gd name="T73" fmla="*/ 0 h 40"/>
                <a:gd name="T74" fmla="*/ 0 w 61"/>
                <a:gd name="T75" fmla="*/ 0 h 40"/>
                <a:gd name="T76" fmla="*/ 0 w 61"/>
                <a:gd name="T77" fmla="*/ 0 h 40"/>
                <a:gd name="T78" fmla="*/ 0 w 61"/>
                <a:gd name="T79" fmla="*/ 0 h 40"/>
                <a:gd name="T80" fmla="*/ 0 w 61"/>
                <a:gd name="T81" fmla="*/ 0 h 4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40">
                  <a:moveTo>
                    <a:pt x="54" y="0"/>
                  </a:move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11"/>
                  </a:lnTo>
                  <a:lnTo>
                    <a:pt x="58" y="12"/>
                  </a:lnTo>
                  <a:lnTo>
                    <a:pt x="58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60" y="20"/>
                  </a:lnTo>
                  <a:lnTo>
                    <a:pt x="61" y="23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6" y="35"/>
                  </a:lnTo>
                  <a:lnTo>
                    <a:pt x="55" y="36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39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1" y="38"/>
                  </a:lnTo>
                  <a:lnTo>
                    <a:pt x="29" y="38"/>
                  </a:lnTo>
                  <a:lnTo>
                    <a:pt x="27" y="36"/>
                  </a:lnTo>
                  <a:lnTo>
                    <a:pt x="26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0" y="35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1" y="34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2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4" y="4"/>
                  </a:lnTo>
                  <a:lnTo>
                    <a:pt x="19" y="3"/>
                  </a:lnTo>
                  <a:lnTo>
                    <a:pt x="23" y="2"/>
                  </a:lnTo>
                  <a:lnTo>
                    <a:pt x="28" y="1"/>
                  </a:lnTo>
                  <a:lnTo>
                    <a:pt x="32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5" name="Freeform 449"/>
            <p:cNvSpPr>
              <a:spLocks/>
            </p:cNvSpPr>
            <p:nvPr/>
          </p:nvSpPr>
          <p:spPr bwMode="auto">
            <a:xfrm>
              <a:off x="753" y="2484"/>
              <a:ext cx="20" cy="14"/>
            </a:xfrm>
            <a:custGeom>
              <a:avLst/>
              <a:gdLst>
                <a:gd name="T0" fmla="*/ 0 w 61"/>
                <a:gd name="T1" fmla="*/ 0 h 41"/>
                <a:gd name="T2" fmla="*/ 0 w 61"/>
                <a:gd name="T3" fmla="*/ 0 h 41"/>
                <a:gd name="T4" fmla="*/ 0 w 61"/>
                <a:gd name="T5" fmla="*/ 0 h 41"/>
                <a:gd name="T6" fmla="*/ 0 w 61"/>
                <a:gd name="T7" fmla="*/ 0 h 41"/>
                <a:gd name="T8" fmla="*/ 0 w 61"/>
                <a:gd name="T9" fmla="*/ 0 h 41"/>
                <a:gd name="T10" fmla="*/ 0 w 61"/>
                <a:gd name="T11" fmla="*/ 0 h 41"/>
                <a:gd name="T12" fmla="*/ 0 w 61"/>
                <a:gd name="T13" fmla="*/ 0 h 41"/>
                <a:gd name="T14" fmla="*/ 0 w 61"/>
                <a:gd name="T15" fmla="*/ 0 h 41"/>
                <a:gd name="T16" fmla="*/ 0 w 61"/>
                <a:gd name="T17" fmla="*/ 0 h 41"/>
                <a:gd name="T18" fmla="*/ 0 w 61"/>
                <a:gd name="T19" fmla="*/ 0 h 41"/>
                <a:gd name="T20" fmla="*/ 0 w 61"/>
                <a:gd name="T21" fmla="*/ 0 h 41"/>
                <a:gd name="T22" fmla="*/ 0 w 61"/>
                <a:gd name="T23" fmla="*/ 0 h 41"/>
                <a:gd name="T24" fmla="*/ 0 w 61"/>
                <a:gd name="T25" fmla="*/ 0 h 41"/>
                <a:gd name="T26" fmla="*/ 0 w 61"/>
                <a:gd name="T27" fmla="*/ 0 h 41"/>
                <a:gd name="T28" fmla="*/ 0 w 61"/>
                <a:gd name="T29" fmla="*/ 0 h 41"/>
                <a:gd name="T30" fmla="*/ 0 w 61"/>
                <a:gd name="T31" fmla="*/ 0 h 41"/>
                <a:gd name="T32" fmla="*/ 0 w 61"/>
                <a:gd name="T33" fmla="*/ 0 h 41"/>
                <a:gd name="T34" fmla="*/ 0 w 61"/>
                <a:gd name="T35" fmla="*/ 0 h 41"/>
                <a:gd name="T36" fmla="*/ 0 w 61"/>
                <a:gd name="T37" fmla="*/ 0 h 41"/>
                <a:gd name="T38" fmla="*/ 0 w 61"/>
                <a:gd name="T39" fmla="*/ 0 h 41"/>
                <a:gd name="T40" fmla="*/ 0 w 61"/>
                <a:gd name="T41" fmla="*/ 0 h 41"/>
                <a:gd name="T42" fmla="*/ 0 w 61"/>
                <a:gd name="T43" fmla="*/ 0 h 41"/>
                <a:gd name="T44" fmla="*/ 0 w 61"/>
                <a:gd name="T45" fmla="*/ 0 h 41"/>
                <a:gd name="T46" fmla="*/ 0 w 61"/>
                <a:gd name="T47" fmla="*/ 0 h 41"/>
                <a:gd name="T48" fmla="*/ 0 w 61"/>
                <a:gd name="T49" fmla="*/ 0 h 41"/>
                <a:gd name="T50" fmla="*/ 0 w 61"/>
                <a:gd name="T51" fmla="*/ 0 h 41"/>
                <a:gd name="T52" fmla="*/ 0 w 61"/>
                <a:gd name="T53" fmla="*/ 0 h 41"/>
                <a:gd name="T54" fmla="*/ 0 w 61"/>
                <a:gd name="T55" fmla="*/ 0 h 41"/>
                <a:gd name="T56" fmla="*/ 0 w 61"/>
                <a:gd name="T57" fmla="*/ 0 h 41"/>
                <a:gd name="T58" fmla="*/ 0 w 61"/>
                <a:gd name="T59" fmla="*/ 0 h 41"/>
                <a:gd name="T60" fmla="*/ 0 w 61"/>
                <a:gd name="T61" fmla="*/ 0 h 41"/>
                <a:gd name="T62" fmla="*/ 0 w 61"/>
                <a:gd name="T63" fmla="*/ 0 h 41"/>
                <a:gd name="T64" fmla="*/ 0 w 61"/>
                <a:gd name="T65" fmla="*/ 0 h 41"/>
                <a:gd name="T66" fmla="*/ 0 w 61"/>
                <a:gd name="T67" fmla="*/ 0 h 41"/>
                <a:gd name="T68" fmla="*/ 0 w 61"/>
                <a:gd name="T69" fmla="*/ 0 h 41"/>
                <a:gd name="T70" fmla="*/ 0 w 61"/>
                <a:gd name="T71" fmla="*/ 0 h 41"/>
                <a:gd name="T72" fmla="*/ 0 w 61"/>
                <a:gd name="T73" fmla="*/ 0 h 41"/>
                <a:gd name="T74" fmla="*/ 0 w 61"/>
                <a:gd name="T75" fmla="*/ 0 h 41"/>
                <a:gd name="T76" fmla="*/ 0 w 61"/>
                <a:gd name="T77" fmla="*/ 0 h 41"/>
                <a:gd name="T78" fmla="*/ 0 w 61"/>
                <a:gd name="T79" fmla="*/ 0 h 41"/>
                <a:gd name="T80" fmla="*/ 0 w 61"/>
                <a:gd name="T81" fmla="*/ 0 h 41"/>
                <a:gd name="T82" fmla="*/ 0 w 61"/>
                <a:gd name="T83" fmla="*/ 0 h 41"/>
                <a:gd name="T84" fmla="*/ 0 w 61"/>
                <a:gd name="T85" fmla="*/ 0 h 41"/>
                <a:gd name="T86" fmla="*/ 0 w 61"/>
                <a:gd name="T87" fmla="*/ 0 h 41"/>
                <a:gd name="T88" fmla="*/ 0 w 61"/>
                <a:gd name="T89" fmla="*/ 0 h 41"/>
                <a:gd name="T90" fmla="*/ 0 w 61"/>
                <a:gd name="T91" fmla="*/ 0 h 41"/>
                <a:gd name="T92" fmla="*/ 0 w 61"/>
                <a:gd name="T93" fmla="*/ 0 h 41"/>
                <a:gd name="T94" fmla="*/ 0 w 61"/>
                <a:gd name="T95" fmla="*/ 0 h 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" h="41">
                  <a:moveTo>
                    <a:pt x="54" y="0"/>
                  </a:moveTo>
                  <a:lnTo>
                    <a:pt x="54" y="1"/>
                  </a:lnTo>
                  <a:lnTo>
                    <a:pt x="55" y="3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8" y="12"/>
                  </a:lnTo>
                  <a:lnTo>
                    <a:pt x="58" y="15"/>
                  </a:lnTo>
                  <a:lnTo>
                    <a:pt x="59" y="18"/>
                  </a:lnTo>
                  <a:lnTo>
                    <a:pt x="60" y="20"/>
                  </a:lnTo>
                  <a:lnTo>
                    <a:pt x="61" y="24"/>
                  </a:lnTo>
                  <a:lnTo>
                    <a:pt x="61" y="26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39" y="40"/>
                  </a:lnTo>
                  <a:lnTo>
                    <a:pt x="34" y="39"/>
                  </a:lnTo>
                  <a:lnTo>
                    <a:pt x="28" y="37"/>
                  </a:lnTo>
                  <a:lnTo>
                    <a:pt x="22" y="37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5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28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2" y="17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6" y="4"/>
                  </a:lnTo>
                  <a:lnTo>
                    <a:pt x="21" y="3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9" y="1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6" name="Freeform 450"/>
            <p:cNvSpPr>
              <a:spLocks/>
            </p:cNvSpPr>
            <p:nvPr/>
          </p:nvSpPr>
          <p:spPr bwMode="auto">
            <a:xfrm>
              <a:off x="1071" y="2338"/>
              <a:ext cx="26" cy="23"/>
            </a:xfrm>
            <a:custGeom>
              <a:avLst/>
              <a:gdLst>
                <a:gd name="T0" fmla="*/ 0 w 77"/>
                <a:gd name="T1" fmla="*/ 0 h 67"/>
                <a:gd name="T2" fmla="*/ 0 w 77"/>
                <a:gd name="T3" fmla="*/ 0 h 67"/>
                <a:gd name="T4" fmla="*/ 0 w 77"/>
                <a:gd name="T5" fmla="*/ 0 h 67"/>
                <a:gd name="T6" fmla="*/ 0 w 77"/>
                <a:gd name="T7" fmla="*/ 0 h 67"/>
                <a:gd name="T8" fmla="*/ 0 w 77"/>
                <a:gd name="T9" fmla="*/ 0 h 67"/>
                <a:gd name="T10" fmla="*/ 0 w 77"/>
                <a:gd name="T11" fmla="*/ 0 h 67"/>
                <a:gd name="T12" fmla="*/ 0 w 77"/>
                <a:gd name="T13" fmla="*/ 0 h 67"/>
                <a:gd name="T14" fmla="*/ 0 w 77"/>
                <a:gd name="T15" fmla="*/ 0 h 67"/>
                <a:gd name="T16" fmla="*/ 0 w 77"/>
                <a:gd name="T17" fmla="*/ 0 h 67"/>
                <a:gd name="T18" fmla="*/ 0 w 77"/>
                <a:gd name="T19" fmla="*/ 0 h 67"/>
                <a:gd name="T20" fmla="*/ 0 w 77"/>
                <a:gd name="T21" fmla="*/ 0 h 67"/>
                <a:gd name="T22" fmla="*/ 0 w 77"/>
                <a:gd name="T23" fmla="*/ 0 h 67"/>
                <a:gd name="T24" fmla="*/ 0 w 77"/>
                <a:gd name="T25" fmla="*/ 0 h 67"/>
                <a:gd name="T26" fmla="*/ 0 w 77"/>
                <a:gd name="T27" fmla="*/ 0 h 67"/>
                <a:gd name="T28" fmla="*/ 0 w 77"/>
                <a:gd name="T29" fmla="*/ 0 h 67"/>
                <a:gd name="T30" fmla="*/ 0 w 77"/>
                <a:gd name="T31" fmla="*/ 0 h 67"/>
                <a:gd name="T32" fmla="*/ 0 w 77"/>
                <a:gd name="T33" fmla="*/ 0 h 67"/>
                <a:gd name="T34" fmla="*/ 0 w 77"/>
                <a:gd name="T35" fmla="*/ 0 h 67"/>
                <a:gd name="T36" fmla="*/ 0 w 77"/>
                <a:gd name="T37" fmla="*/ 0 h 67"/>
                <a:gd name="T38" fmla="*/ 0 w 77"/>
                <a:gd name="T39" fmla="*/ 0 h 67"/>
                <a:gd name="T40" fmla="*/ 0 w 77"/>
                <a:gd name="T41" fmla="*/ 0 h 67"/>
                <a:gd name="T42" fmla="*/ 0 w 77"/>
                <a:gd name="T43" fmla="*/ 0 h 67"/>
                <a:gd name="T44" fmla="*/ 0 w 77"/>
                <a:gd name="T45" fmla="*/ 0 h 67"/>
                <a:gd name="T46" fmla="*/ 0 w 77"/>
                <a:gd name="T47" fmla="*/ 0 h 67"/>
                <a:gd name="T48" fmla="*/ 0 w 77"/>
                <a:gd name="T49" fmla="*/ 0 h 67"/>
                <a:gd name="T50" fmla="*/ 0 w 77"/>
                <a:gd name="T51" fmla="*/ 0 h 67"/>
                <a:gd name="T52" fmla="*/ 0 w 77"/>
                <a:gd name="T53" fmla="*/ 0 h 67"/>
                <a:gd name="T54" fmla="*/ 0 w 77"/>
                <a:gd name="T55" fmla="*/ 0 h 67"/>
                <a:gd name="T56" fmla="*/ 0 w 77"/>
                <a:gd name="T57" fmla="*/ 0 h 67"/>
                <a:gd name="T58" fmla="*/ 0 w 77"/>
                <a:gd name="T59" fmla="*/ 0 h 67"/>
                <a:gd name="T60" fmla="*/ 0 w 77"/>
                <a:gd name="T61" fmla="*/ 0 h 67"/>
                <a:gd name="T62" fmla="*/ 0 w 77"/>
                <a:gd name="T63" fmla="*/ 0 h 67"/>
                <a:gd name="T64" fmla="*/ 0 w 77"/>
                <a:gd name="T65" fmla="*/ 0 h 67"/>
                <a:gd name="T66" fmla="*/ 0 w 77"/>
                <a:gd name="T67" fmla="*/ 0 h 67"/>
                <a:gd name="T68" fmla="*/ 0 w 77"/>
                <a:gd name="T69" fmla="*/ 0 h 67"/>
                <a:gd name="T70" fmla="*/ 0 w 77"/>
                <a:gd name="T71" fmla="*/ 0 h 67"/>
                <a:gd name="T72" fmla="*/ 0 w 77"/>
                <a:gd name="T73" fmla="*/ 0 h 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67">
                  <a:moveTo>
                    <a:pt x="20" y="0"/>
                  </a:moveTo>
                  <a:lnTo>
                    <a:pt x="18" y="1"/>
                  </a:lnTo>
                  <a:lnTo>
                    <a:pt x="16" y="3"/>
                  </a:lnTo>
                  <a:lnTo>
                    <a:pt x="12" y="7"/>
                  </a:lnTo>
                  <a:lnTo>
                    <a:pt x="10" y="10"/>
                  </a:lnTo>
                  <a:lnTo>
                    <a:pt x="7" y="15"/>
                  </a:lnTo>
                  <a:lnTo>
                    <a:pt x="4" y="19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9" y="54"/>
                  </a:lnTo>
                  <a:lnTo>
                    <a:pt x="12" y="55"/>
                  </a:lnTo>
                  <a:lnTo>
                    <a:pt x="16" y="57"/>
                  </a:lnTo>
                  <a:lnTo>
                    <a:pt x="19" y="58"/>
                  </a:lnTo>
                  <a:lnTo>
                    <a:pt x="24" y="60"/>
                  </a:lnTo>
                  <a:lnTo>
                    <a:pt x="28" y="62"/>
                  </a:lnTo>
                  <a:lnTo>
                    <a:pt x="33" y="63"/>
                  </a:lnTo>
                  <a:lnTo>
                    <a:pt x="37" y="63"/>
                  </a:lnTo>
                  <a:lnTo>
                    <a:pt x="42" y="64"/>
                  </a:lnTo>
                  <a:lnTo>
                    <a:pt x="47" y="66"/>
                  </a:lnTo>
                  <a:lnTo>
                    <a:pt x="50" y="66"/>
                  </a:lnTo>
                  <a:lnTo>
                    <a:pt x="52" y="67"/>
                  </a:lnTo>
                  <a:lnTo>
                    <a:pt x="53" y="67"/>
                  </a:lnTo>
                  <a:lnTo>
                    <a:pt x="56" y="67"/>
                  </a:lnTo>
                  <a:lnTo>
                    <a:pt x="57" y="67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71" y="57"/>
                  </a:lnTo>
                  <a:lnTo>
                    <a:pt x="72" y="55"/>
                  </a:lnTo>
                  <a:lnTo>
                    <a:pt x="74" y="52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6" y="33"/>
                  </a:lnTo>
                  <a:lnTo>
                    <a:pt x="76" y="32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3" y="31"/>
                  </a:lnTo>
                  <a:lnTo>
                    <a:pt x="72" y="30"/>
                  </a:lnTo>
                  <a:lnTo>
                    <a:pt x="71" y="30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9" y="27"/>
                  </a:lnTo>
                  <a:lnTo>
                    <a:pt x="66" y="23"/>
                  </a:lnTo>
                  <a:lnTo>
                    <a:pt x="64" y="19"/>
                  </a:lnTo>
                  <a:lnTo>
                    <a:pt x="60" y="17"/>
                  </a:lnTo>
                  <a:lnTo>
                    <a:pt x="57" y="14"/>
                  </a:lnTo>
                  <a:lnTo>
                    <a:pt x="51" y="10"/>
                  </a:lnTo>
                  <a:lnTo>
                    <a:pt x="45" y="8"/>
                  </a:lnTo>
                  <a:lnTo>
                    <a:pt x="40" y="6"/>
                  </a:lnTo>
                  <a:lnTo>
                    <a:pt x="34" y="3"/>
                  </a:lnTo>
                  <a:lnTo>
                    <a:pt x="27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7" name="Freeform 451"/>
            <p:cNvSpPr>
              <a:spLocks/>
            </p:cNvSpPr>
            <p:nvPr/>
          </p:nvSpPr>
          <p:spPr bwMode="auto">
            <a:xfrm>
              <a:off x="1071" y="2338"/>
              <a:ext cx="26" cy="23"/>
            </a:xfrm>
            <a:custGeom>
              <a:avLst/>
              <a:gdLst>
                <a:gd name="T0" fmla="*/ 0 w 77"/>
                <a:gd name="T1" fmla="*/ 0 h 67"/>
                <a:gd name="T2" fmla="*/ 0 w 77"/>
                <a:gd name="T3" fmla="*/ 0 h 67"/>
                <a:gd name="T4" fmla="*/ 0 w 77"/>
                <a:gd name="T5" fmla="*/ 0 h 67"/>
                <a:gd name="T6" fmla="*/ 0 w 77"/>
                <a:gd name="T7" fmla="*/ 0 h 67"/>
                <a:gd name="T8" fmla="*/ 0 w 77"/>
                <a:gd name="T9" fmla="*/ 0 h 67"/>
                <a:gd name="T10" fmla="*/ 0 w 77"/>
                <a:gd name="T11" fmla="*/ 0 h 67"/>
                <a:gd name="T12" fmla="*/ 0 w 77"/>
                <a:gd name="T13" fmla="*/ 0 h 67"/>
                <a:gd name="T14" fmla="*/ 0 w 77"/>
                <a:gd name="T15" fmla="*/ 0 h 67"/>
                <a:gd name="T16" fmla="*/ 0 w 77"/>
                <a:gd name="T17" fmla="*/ 0 h 67"/>
                <a:gd name="T18" fmla="*/ 0 w 77"/>
                <a:gd name="T19" fmla="*/ 0 h 67"/>
                <a:gd name="T20" fmla="*/ 0 w 77"/>
                <a:gd name="T21" fmla="*/ 0 h 67"/>
                <a:gd name="T22" fmla="*/ 0 w 77"/>
                <a:gd name="T23" fmla="*/ 0 h 67"/>
                <a:gd name="T24" fmla="*/ 0 w 77"/>
                <a:gd name="T25" fmla="*/ 0 h 67"/>
                <a:gd name="T26" fmla="*/ 0 w 77"/>
                <a:gd name="T27" fmla="*/ 0 h 67"/>
                <a:gd name="T28" fmla="*/ 0 w 77"/>
                <a:gd name="T29" fmla="*/ 0 h 67"/>
                <a:gd name="T30" fmla="*/ 0 w 77"/>
                <a:gd name="T31" fmla="*/ 0 h 67"/>
                <a:gd name="T32" fmla="*/ 0 w 77"/>
                <a:gd name="T33" fmla="*/ 0 h 67"/>
                <a:gd name="T34" fmla="*/ 0 w 77"/>
                <a:gd name="T35" fmla="*/ 0 h 67"/>
                <a:gd name="T36" fmla="*/ 0 w 77"/>
                <a:gd name="T37" fmla="*/ 0 h 67"/>
                <a:gd name="T38" fmla="*/ 0 w 77"/>
                <a:gd name="T39" fmla="*/ 0 h 67"/>
                <a:gd name="T40" fmla="*/ 0 w 77"/>
                <a:gd name="T41" fmla="*/ 0 h 67"/>
                <a:gd name="T42" fmla="*/ 0 w 77"/>
                <a:gd name="T43" fmla="*/ 0 h 67"/>
                <a:gd name="T44" fmla="*/ 0 w 77"/>
                <a:gd name="T45" fmla="*/ 0 h 67"/>
                <a:gd name="T46" fmla="*/ 0 w 77"/>
                <a:gd name="T47" fmla="*/ 0 h 67"/>
                <a:gd name="T48" fmla="*/ 0 w 77"/>
                <a:gd name="T49" fmla="*/ 0 h 67"/>
                <a:gd name="T50" fmla="*/ 0 w 77"/>
                <a:gd name="T51" fmla="*/ 0 h 67"/>
                <a:gd name="T52" fmla="*/ 0 w 77"/>
                <a:gd name="T53" fmla="*/ 0 h 67"/>
                <a:gd name="T54" fmla="*/ 0 w 77"/>
                <a:gd name="T55" fmla="*/ 0 h 67"/>
                <a:gd name="T56" fmla="*/ 0 w 77"/>
                <a:gd name="T57" fmla="*/ 0 h 67"/>
                <a:gd name="T58" fmla="*/ 0 w 77"/>
                <a:gd name="T59" fmla="*/ 0 h 67"/>
                <a:gd name="T60" fmla="*/ 0 w 77"/>
                <a:gd name="T61" fmla="*/ 0 h 67"/>
                <a:gd name="T62" fmla="*/ 0 w 77"/>
                <a:gd name="T63" fmla="*/ 0 h 67"/>
                <a:gd name="T64" fmla="*/ 0 w 77"/>
                <a:gd name="T65" fmla="*/ 0 h 67"/>
                <a:gd name="T66" fmla="*/ 0 w 77"/>
                <a:gd name="T67" fmla="*/ 0 h 67"/>
                <a:gd name="T68" fmla="*/ 0 w 77"/>
                <a:gd name="T69" fmla="*/ 0 h 67"/>
                <a:gd name="T70" fmla="*/ 0 w 77"/>
                <a:gd name="T71" fmla="*/ 0 h 67"/>
                <a:gd name="T72" fmla="*/ 0 w 77"/>
                <a:gd name="T73" fmla="*/ 0 h 67"/>
                <a:gd name="T74" fmla="*/ 0 w 77"/>
                <a:gd name="T75" fmla="*/ 0 h 67"/>
                <a:gd name="T76" fmla="*/ 0 w 77"/>
                <a:gd name="T77" fmla="*/ 0 h 67"/>
                <a:gd name="T78" fmla="*/ 0 w 77"/>
                <a:gd name="T79" fmla="*/ 0 h 67"/>
                <a:gd name="T80" fmla="*/ 0 w 77"/>
                <a:gd name="T81" fmla="*/ 0 h 67"/>
                <a:gd name="T82" fmla="*/ 0 w 77"/>
                <a:gd name="T83" fmla="*/ 0 h 67"/>
                <a:gd name="T84" fmla="*/ 0 w 77"/>
                <a:gd name="T85" fmla="*/ 0 h 67"/>
                <a:gd name="T86" fmla="*/ 0 w 77"/>
                <a:gd name="T87" fmla="*/ 0 h 67"/>
                <a:gd name="T88" fmla="*/ 0 w 77"/>
                <a:gd name="T89" fmla="*/ 0 h 67"/>
                <a:gd name="T90" fmla="*/ 0 w 77"/>
                <a:gd name="T91" fmla="*/ 0 h 67"/>
                <a:gd name="T92" fmla="*/ 0 w 77"/>
                <a:gd name="T93" fmla="*/ 0 h 67"/>
                <a:gd name="T94" fmla="*/ 0 w 77"/>
                <a:gd name="T95" fmla="*/ 0 h 67"/>
                <a:gd name="T96" fmla="*/ 0 w 77"/>
                <a:gd name="T97" fmla="*/ 0 h 67"/>
                <a:gd name="T98" fmla="*/ 0 w 77"/>
                <a:gd name="T99" fmla="*/ 0 h 67"/>
                <a:gd name="T100" fmla="*/ 0 w 77"/>
                <a:gd name="T101" fmla="*/ 0 h 67"/>
                <a:gd name="T102" fmla="*/ 0 w 77"/>
                <a:gd name="T103" fmla="*/ 0 h 67"/>
                <a:gd name="T104" fmla="*/ 0 w 77"/>
                <a:gd name="T105" fmla="*/ 0 h 67"/>
                <a:gd name="T106" fmla="*/ 0 w 77"/>
                <a:gd name="T107" fmla="*/ 0 h 67"/>
                <a:gd name="T108" fmla="*/ 0 w 77"/>
                <a:gd name="T109" fmla="*/ 0 h 67"/>
                <a:gd name="T110" fmla="*/ 0 w 77"/>
                <a:gd name="T111" fmla="*/ 0 h 67"/>
                <a:gd name="T112" fmla="*/ 0 w 77"/>
                <a:gd name="T113" fmla="*/ 0 h 67"/>
                <a:gd name="T114" fmla="*/ 0 w 77"/>
                <a:gd name="T115" fmla="*/ 0 h 67"/>
                <a:gd name="T116" fmla="*/ 0 w 77"/>
                <a:gd name="T117" fmla="*/ 0 h 67"/>
                <a:gd name="T118" fmla="*/ 0 w 77"/>
                <a:gd name="T119" fmla="*/ 0 h 67"/>
                <a:gd name="T120" fmla="*/ 0 w 77"/>
                <a:gd name="T121" fmla="*/ 0 h 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67">
                  <a:moveTo>
                    <a:pt x="19" y="0"/>
                  </a:moveTo>
                  <a:lnTo>
                    <a:pt x="16" y="3"/>
                  </a:lnTo>
                  <a:lnTo>
                    <a:pt x="12" y="8"/>
                  </a:lnTo>
                  <a:lnTo>
                    <a:pt x="9" y="12"/>
                  </a:lnTo>
                  <a:lnTo>
                    <a:pt x="5" y="17"/>
                  </a:lnTo>
                  <a:lnTo>
                    <a:pt x="3" y="22"/>
                  </a:lnTo>
                  <a:lnTo>
                    <a:pt x="2" y="26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5"/>
                  </a:lnTo>
                  <a:lnTo>
                    <a:pt x="16" y="57"/>
                  </a:lnTo>
                  <a:lnTo>
                    <a:pt x="21" y="59"/>
                  </a:lnTo>
                  <a:lnTo>
                    <a:pt x="28" y="62"/>
                  </a:lnTo>
                  <a:lnTo>
                    <a:pt x="35" y="63"/>
                  </a:lnTo>
                  <a:lnTo>
                    <a:pt x="42" y="64"/>
                  </a:lnTo>
                  <a:lnTo>
                    <a:pt x="45" y="65"/>
                  </a:lnTo>
                  <a:lnTo>
                    <a:pt x="49" y="66"/>
                  </a:lnTo>
                  <a:lnTo>
                    <a:pt x="51" y="67"/>
                  </a:lnTo>
                  <a:lnTo>
                    <a:pt x="55" y="67"/>
                  </a:lnTo>
                  <a:lnTo>
                    <a:pt x="57" y="67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3" y="63"/>
                  </a:lnTo>
                  <a:lnTo>
                    <a:pt x="63" y="62"/>
                  </a:lnTo>
                  <a:lnTo>
                    <a:pt x="64" y="62"/>
                  </a:lnTo>
                  <a:lnTo>
                    <a:pt x="65" y="60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69" y="58"/>
                  </a:lnTo>
                  <a:lnTo>
                    <a:pt x="71" y="57"/>
                  </a:lnTo>
                  <a:lnTo>
                    <a:pt x="72" y="55"/>
                  </a:lnTo>
                  <a:lnTo>
                    <a:pt x="74" y="54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5" y="32"/>
                  </a:lnTo>
                  <a:lnTo>
                    <a:pt x="74" y="31"/>
                  </a:lnTo>
                  <a:lnTo>
                    <a:pt x="72" y="31"/>
                  </a:lnTo>
                  <a:lnTo>
                    <a:pt x="69" y="27"/>
                  </a:lnTo>
                  <a:lnTo>
                    <a:pt x="66" y="23"/>
                  </a:lnTo>
                  <a:lnTo>
                    <a:pt x="63" y="19"/>
                  </a:lnTo>
                  <a:lnTo>
                    <a:pt x="59" y="16"/>
                  </a:lnTo>
                  <a:lnTo>
                    <a:pt x="55" y="12"/>
                  </a:lnTo>
                  <a:lnTo>
                    <a:pt x="50" y="10"/>
                  </a:lnTo>
                  <a:lnTo>
                    <a:pt x="44" y="7"/>
                  </a:lnTo>
                  <a:lnTo>
                    <a:pt x="39" y="4"/>
                  </a:lnTo>
                  <a:lnTo>
                    <a:pt x="34" y="3"/>
                  </a:lnTo>
                  <a:lnTo>
                    <a:pt x="2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8" name="Freeform 452"/>
            <p:cNvSpPr>
              <a:spLocks/>
            </p:cNvSpPr>
            <p:nvPr/>
          </p:nvSpPr>
          <p:spPr bwMode="auto">
            <a:xfrm>
              <a:off x="735" y="2481"/>
              <a:ext cx="15" cy="13"/>
            </a:xfrm>
            <a:custGeom>
              <a:avLst/>
              <a:gdLst>
                <a:gd name="T0" fmla="*/ 0 w 45"/>
                <a:gd name="T1" fmla="*/ 0 h 37"/>
                <a:gd name="T2" fmla="*/ 0 w 45"/>
                <a:gd name="T3" fmla="*/ 0 h 37"/>
                <a:gd name="T4" fmla="*/ 0 w 45"/>
                <a:gd name="T5" fmla="*/ 0 h 37"/>
                <a:gd name="T6" fmla="*/ 0 w 45"/>
                <a:gd name="T7" fmla="*/ 0 h 37"/>
                <a:gd name="T8" fmla="*/ 0 w 45"/>
                <a:gd name="T9" fmla="*/ 0 h 37"/>
                <a:gd name="T10" fmla="*/ 0 w 45"/>
                <a:gd name="T11" fmla="*/ 0 h 37"/>
                <a:gd name="T12" fmla="*/ 0 w 45"/>
                <a:gd name="T13" fmla="*/ 0 h 37"/>
                <a:gd name="T14" fmla="*/ 0 w 45"/>
                <a:gd name="T15" fmla="*/ 0 h 37"/>
                <a:gd name="T16" fmla="*/ 0 w 45"/>
                <a:gd name="T17" fmla="*/ 0 h 37"/>
                <a:gd name="T18" fmla="*/ 0 w 45"/>
                <a:gd name="T19" fmla="*/ 0 h 37"/>
                <a:gd name="T20" fmla="*/ 0 w 45"/>
                <a:gd name="T21" fmla="*/ 0 h 37"/>
                <a:gd name="T22" fmla="*/ 0 w 45"/>
                <a:gd name="T23" fmla="*/ 0 h 37"/>
                <a:gd name="T24" fmla="*/ 0 w 45"/>
                <a:gd name="T25" fmla="*/ 0 h 37"/>
                <a:gd name="T26" fmla="*/ 0 w 45"/>
                <a:gd name="T27" fmla="*/ 0 h 37"/>
                <a:gd name="T28" fmla="*/ 0 w 45"/>
                <a:gd name="T29" fmla="*/ 0 h 37"/>
                <a:gd name="T30" fmla="*/ 0 w 45"/>
                <a:gd name="T31" fmla="*/ 0 h 37"/>
                <a:gd name="T32" fmla="*/ 0 w 45"/>
                <a:gd name="T33" fmla="*/ 0 h 37"/>
                <a:gd name="T34" fmla="*/ 0 w 45"/>
                <a:gd name="T35" fmla="*/ 0 h 37"/>
                <a:gd name="T36" fmla="*/ 0 w 45"/>
                <a:gd name="T37" fmla="*/ 0 h 37"/>
                <a:gd name="T38" fmla="*/ 0 w 45"/>
                <a:gd name="T39" fmla="*/ 0 h 37"/>
                <a:gd name="T40" fmla="*/ 0 w 45"/>
                <a:gd name="T41" fmla="*/ 0 h 37"/>
                <a:gd name="T42" fmla="*/ 0 w 45"/>
                <a:gd name="T43" fmla="*/ 0 h 37"/>
                <a:gd name="T44" fmla="*/ 0 w 45"/>
                <a:gd name="T45" fmla="*/ 0 h 37"/>
                <a:gd name="T46" fmla="*/ 0 w 45"/>
                <a:gd name="T47" fmla="*/ 0 h 37"/>
                <a:gd name="T48" fmla="*/ 0 w 45"/>
                <a:gd name="T49" fmla="*/ 0 h 37"/>
                <a:gd name="T50" fmla="*/ 0 w 45"/>
                <a:gd name="T51" fmla="*/ 0 h 37"/>
                <a:gd name="T52" fmla="*/ 0 w 45"/>
                <a:gd name="T53" fmla="*/ 0 h 37"/>
                <a:gd name="T54" fmla="*/ 0 w 45"/>
                <a:gd name="T55" fmla="*/ 0 h 37"/>
                <a:gd name="T56" fmla="*/ 0 w 45"/>
                <a:gd name="T57" fmla="*/ 0 h 37"/>
                <a:gd name="T58" fmla="*/ 0 w 45"/>
                <a:gd name="T59" fmla="*/ 0 h 37"/>
                <a:gd name="T60" fmla="*/ 0 w 45"/>
                <a:gd name="T61" fmla="*/ 0 h 37"/>
                <a:gd name="T62" fmla="*/ 0 w 45"/>
                <a:gd name="T63" fmla="*/ 0 h 37"/>
                <a:gd name="T64" fmla="*/ 0 w 45"/>
                <a:gd name="T65" fmla="*/ 0 h 37"/>
                <a:gd name="T66" fmla="*/ 0 w 45"/>
                <a:gd name="T67" fmla="*/ 0 h 37"/>
                <a:gd name="T68" fmla="*/ 0 w 45"/>
                <a:gd name="T69" fmla="*/ 0 h 37"/>
                <a:gd name="T70" fmla="*/ 0 w 45"/>
                <a:gd name="T71" fmla="*/ 0 h 37"/>
                <a:gd name="T72" fmla="*/ 0 w 45"/>
                <a:gd name="T73" fmla="*/ 0 h 37"/>
                <a:gd name="T74" fmla="*/ 0 w 45"/>
                <a:gd name="T75" fmla="*/ 0 h 37"/>
                <a:gd name="T76" fmla="*/ 0 w 45"/>
                <a:gd name="T77" fmla="*/ 0 h 37"/>
                <a:gd name="T78" fmla="*/ 0 w 45"/>
                <a:gd name="T79" fmla="*/ 0 h 37"/>
                <a:gd name="T80" fmla="*/ 0 w 45"/>
                <a:gd name="T81" fmla="*/ 0 h 37"/>
                <a:gd name="T82" fmla="*/ 0 w 45"/>
                <a:gd name="T83" fmla="*/ 0 h 37"/>
                <a:gd name="T84" fmla="*/ 0 w 45"/>
                <a:gd name="T85" fmla="*/ 0 h 37"/>
                <a:gd name="T86" fmla="*/ 0 w 45"/>
                <a:gd name="T87" fmla="*/ 0 h 37"/>
                <a:gd name="T88" fmla="*/ 0 w 45"/>
                <a:gd name="T89" fmla="*/ 0 h 37"/>
                <a:gd name="T90" fmla="*/ 0 w 45"/>
                <a:gd name="T91" fmla="*/ 0 h 37"/>
                <a:gd name="T92" fmla="*/ 0 w 45"/>
                <a:gd name="T93" fmla="*/ 0 h 37"/>
                <a:gd name="T94" fmla="*/ 0 w 45"/>
                <a:gd name="T95" fmla="*/ 0 h 37"/>
                <a:gd name="T96" fmla="*/ 0 w 45"/>
                <a:gd name="T97" fmla="*/ 0 h 37"/>
                <a:gd name="T98" fmla="*/ 0 w 45"/>
                <a:gd name="T99" fmla="*/ 0 h 37"/>
                <a:gd name="T100" fmla="*/ 0 w 45"/>
                <a:gd name="T101" fmla="*/ 0 h 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7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4" y="11"/>
                  </a:lnTo>
                  <a:lnTo>
                    <a:pt x="45" y="13"/>
                  </a:lnTo>
                  <a:lnTo>
                    <a:pt x="45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3" y="35"/>
                  </a:lnTo>
                  <a:lnTo>
                    <a:pt x="30" y="35"/>
                  </a:lnTo>
                  <a:lnTo>
                    <a:pt x="27" y="36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4" y="37"/>
                  </a:lnTo>
                  <a:lnTo>
                    <a:pt x="10" y="36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29" name="Freeform 453"/>
            <p:cNvSpPr>
              <a:spLocks/>
            </p:cNvSpPr>
            <p:nvPr/>
          </p:nvSpPr>
          <p:spPr bwMode="auto">
            <a:xfrm>
              <a:off x="735" y="2480"/>
              <a:ext cx="17" cy="14"/>
            </a:xfrm>
            <a:custGeom>
              <a:avLst/>
              <a:gdLst>
                <a:gd name="T0" fmla="*/ 0 w 50"/>
                <a:gd name="T1" fmla="*/ 0 h 42"/>
                <a:gd name="T2" fmla="*/ 0 w 50"/>
                <a:gd name="T3" fmla="*/ 0 h 42"/>
                <a:gd name="T4" fmla="*/ 0 w 50"/>
                <a:gd name="T5" fmla="*/ 0 h 42"/>
                <a:gd name="T6" fmla="*/ 0 w 50"/>
                <a:gd name="T7" fmla="*/ 0 h 42"/>
                <a:gd name="T8" fmla="*/ 0 w 50"/>
                <a:gd name="T9" fmla="*/ 0 h 42"/>
                <a:gd name="T10" fmla="*/ 0 w 50"/>
                <a:gd name="T11" fmla="*/ 0 h 42"/>
                <a:gd name="T12" fmla="*/ 0 w 50"/>
                <a:gd name="T13" fmla="*/ 0 h 42"/>
                <a:gd name="T14" fmla="*/ 0 w 50"/>
                <a:gd name="T15" fmla="*/ 0 h 42"/>
                <a:gd name="T16" fmla="*/ 0 w 50"/>
                <a:gd name="T17" fmla="*/ 0 h 42"/>
                <a:gd name="T18" fmla="*/ 0 w 50"/>
                <a:gd name="T19" fmla="*/ 0 h 42"/>
                <a:gd name="T20" fmla="*/ 0 w 50"/>
                <a:gd name="T21" fmla="*/ 0 h 42"/>
                <a:gd name="T22" fmla="*/ 0 w 50"/>
                <a:gd name="T23" fmla="*/ 0 h 42"/>
                <a:gd name="T24" fmla="*/ 0 w 50"/>
                <a:gd name="T25" fmla="*/ 0 h 42"/>
                <a:gd name="T26" fmla="*/ 0 w 50"/>
                <a:gd name="T27" fmla="*/ 0 h 42"/>
                <a:gd name="T28" fmla="*/ 0 w 50"/>
                <a:gd name="T29" fmla="*/ 0 h 42"/>
                <a:gd name="T30" fmla="*/ 0 w 50"/>
                <a:gd name="T31" fmla="*/ 0 h 42"/>
                <a:gd name="T32" fmla="*/ 0 w 50"/>
                <a:gd name="T33" fmla="*/ 0 h 42"/>
                <a:gd name="T34" fmla="*/ 0 w 50"/>
                <a:gd name="T35" fmla="*/ 0 h 42"/>
                <a:gd name="T36" fmla="*/ 0 w 50"/>
                <a:gd name="T37" fmla="*/ 0 h 42"/>
                <a:gd name="T38" fmla="*/ 0 w 50"/>
                <a:gd name="T39" fmla="*/ 0 h 42"/>
                <a:gd name="T40" fmla="*/ 0 w 50"/>
                <a:gd name="T41" fmla="*/ 0 h 42"/>
                <a:gd name="T42" fmla="*/ 0 w 50"/>
                <a:gd name="T43" fmla="*/ 0 h 42"/>
                <a:gd name="T44" fmla="*/ 0 w 50"/>
                <a:gd name="T45" fmla="*/ 0 h 42"/>
                <a:gd name="T46" fmla="*/ 0 w 50"/>
                <a:gd name="T47" fmla="*/ 0 h 42"/>
                <a:gd name="T48" fmla="*/ 0 w 50"/>
                <a:gd name="T49" fmla="*/ 0 h 42"/>
                <a:gd name="T50" fmla="*/ 0 w 50"/>
                <a:gd name="T51" fmla="*/ 0 h 42"/>
                <a:gd name="T52" fmla="*/ 0 w 50"/>
                <a:gd name="T53" fmla="*/ 0 h 42"/>
                <a:gd name="T54" fmla="*/ 0 w 50"/>
                <a:gd name="T55" fmla="*/ 0 h 42"/>
                <a:gd name="T56" fmla="*/ 0 w 50"/>
                <a:gd name="T57" fmla="*/ 0 h 42"/>
                <a:gd name="T58" fmla="*/ 0 w 50"/>
                <a:gd name="T59" fmla="*/ 0 h 42"/>
                <a:gd name="T60" fmla="*/ 0 w 50"/>
                <a:gd name="T61" fmla="*/ 0 h 42"/>
                <a:gd name="T62" fmla="*/ 0 w 50"/>
                <a:gd name="T63" fmla="*/ 0 h 42"/>
                <a:gd name="T64" fmla="*/ 0 w 50"/>
                <a:gd name="T65" fmla="*/ 0 h 42"/>
                <a:gd name="T66" fmla="*/ 0 w 50"/>
                <a:gd name="T67" fmla="*/ 0 h 42"/>
                <a:gd name="T68" fmla="*/ 0 w 50"/>
                <a:gd name="T69" fmla="*/ 0 h 42"/>
                <a:gd name="T70" fmla="*/ 0 w 50"/>
                <a:gd name="T71" fmla="*/ 0 h 42"/>
                <a:gd name="T72" fmla="*/ 0 w 50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0" h="42">
                  <a:moveTo>
                    <a:pt x="34" y="0"/>
                  </a:moveTo>
                  <a:lnTo>
                    <a:pt x="34" y="1"/>
                  </a:lnTo>
                  <a:lnTo>
                    <a:pt x="35" y="2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4" y="14"/>
                  </a:lnTo>
                  <a:lnTo>
                    <a:pt x="45" y="17"/>
                  </a:lnTo>
                  <a:lnTo>
                    <a:pt x="45" y="21"/>
                  </a:lnTo>
                  <a:lnTo>
                    <a:pt x="44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0"/>
                  </a:lnTo>
                  <a:lnTo>
                    <a:pt x="27" y="41"/>
                  </a:lnTo>
                  <a:lnTo>
                    <a:pt x="22" y="42"/>
                  </a:lnTo>
                  <a:lnTo>
                    <a:pt x="19" y="42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6" y="40"/>
                  </a:lnTo>
                  <a:lnTo>
                    <a:pt x="4" y="39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5" y="10"/>
                  </a:lnTo>
                  <a:lnTo>
                    <a:pt x="9" y="8"/>
                  </a:lnTo>
                  <a:lnTo>
                    <a:pt x="13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29" y="5"/>
                  </a:lnTo>
                  <a:lnTo>
                    <a:pt x="40" y="6"/>
                  </a:lnTo>
                  <a:lnTo>
                    <a:pt x="5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0" name="Freeform 454"/>
            <p:cNvSpPr>
              <a:spLocks/>
            </p:cNvSpPr>
            <p:nvPr/>
          </p:nvSpPr>
          <p:spPr bwMode="auto">
            <a:xfrm>
              <a:off x="1100" y="2349"/>
              <a:ext cx="17" cy="17"/>
            </a:xfrm>
            <a:custGeom>
              <a:avLst/>
              <a:gdLst>
                <a:gd name="T0" fmla="*/ 0 w 51"/>
                <a:gd name="T1" fmla="*/ 0 h 52"/>
                <a:gd name="T2" fmla="*/ 0 w 51"/>
                <a:gd name="T3" fmla="*/ 0 h 52"/>
                <a:gd name="T4" fmla="*/ 0 w 51"/>
                <a:gd name="T5" fmla="*/ 0 h 52"/>
                <a:gd name="T6" fmla="*/ 0 w 51"/>
                <a:gd name="T7" fmla="*/ 0 h 52"/>
                <a:gd name="T8" fmla="*/ 0 w 51"/>
                <a:gd name="T9" fmla="*/ 0 h 52"/>
                <a:gd name="T10" fmla="*/ 0 w 51"/>
                <a:gd name="T11" fmla="*/ 0 h 52"/>
                <a:gd name="T12" fmla="*/ 0 w 51"/>
                <a:gd name="T13" fmla="*/ 0 h 52"/>
                <a:gd name="T14" fmla="*/ 0 w 51"/>
                <a:gd name="T15" fmla="*/ 0 h 52"/>
                <a:gd name="T16" fmla="*/ 0 w 51"/>
                <a:gd name="T17" fmla="*/ 0 h 52"/>
                <a:gd name="T18" fmla="*/ 0 w 51"/>
                <a:gd name="T19" fmla="*/ 0 h 52"/>
                <a:gd name="T20" fmla="*/ 0 w 51"/>
                <a:gd name="T21" fmla="*/ 0 h 52"/>
                <a:gd name="T22" fmla="*/ 0 w 51"/>
                <a:gd name="T23" fmla="*/ 0 h 52"/>
                <a:gd name="T24" fmla="*/ 0 w 51"/>
                <a:gd name="T25" fmla="*/ 0 h 52"/>
                <a:gd name="T26" fmla="*/ 0 w 51"/>
                <a:gd name="T27" fmla="*/ 0 h 52"/>
                <a:gd name="T28" fmla="*/ 0 w 51"/>
                <a:gd name="T29" fmla="*/ 0 h 52"/>
                <a:gd name="T30" fmla="*/ 0 w 51"/>
                <a:gd name="T31" fmla="*/ 0 h 52"/>
                <a:gd name="T32" fmla="*/ 0 w 51"/>
                <a:gd name="T33" fmla="*/ 0 h 52"/>
                <a:gd name="T34" fmla="*/ 0 w 51"/>
                <a:gd name="T35" fmla="*/ 0 h 52"/>
                <a:gd name="T36" fmla="*/ 0 w 51"/>
                <a:gd name="T37" fmla="*/ 0 h 52"/>
                <a:gd name="T38" fmla="*/ 0 w 51"/>
                <a:gd name="T39" fmla="*/ 0 h 52"/>
                <a:gd name="T40" fmla="*/ 0 w 51"/>
                <a:gd name="T41" fmla="*/ 0 h 52"/>
                <a:gd name="T42" fmla="*/ 0 w 51"/>
                <a:gd name="T43" fmla="*/ 0 h 52"/>
                <a:gd name="T44" fmla="*/ 0 w 51"/>
                <a:gd name="T45" fmla="*/ 0 h 52"/>
                <a:gd name="T46" fmla="*/ 0 w 51"/>
                <a:gd name="T47" fmla="*/ 0 h 52"/>
                <a:gd name="T48" fmla="*/ 0 w 51"/>
                <a:gd name="T49" fmla="*/ 0 h 52"/>
                <a:gd name="T50" fmla="*/ 0 w 51"/>
                <a:gd name="T51" fmla="*/ 0 h 52"/>
                <a:gd name="T52" fmla="*/ 0 w 51"/>
                <a:gd name="T53" fmla="*/ 0 h 52"/>
                <a:gd name="T54" fmla="*/ 0 w 51"/>
                <a:gd name="T55" fmla="*/ 0 h 52"/>
                <a:gd name="T56" fmla="*/ 0 w 51"/>
                <a:gd name="T57" fmla="*/ 0 h 52"/>
                <a:gd name="T58" fmla="*/ 0 w 51"/>
                <a:gd name="T59" fmla="*/ 0 h 52"/>
                <a:gd name="T60" fmla="*/ 0 w 51"/>
                <a:gd name="T61" fmla="*/ 0 h 52"/>
                <a:gd name="T62" fmla="*/ 0 w 51"/>
                <a:gd name="T63" fmla="*/ 0 h 52"/>
                <a:gd name="T64" fmla="*/ 0 w 51"/>
                <a:gd name="T65" fmla="*/ 0 h 52"/>
                <a:gd name="T66" fmla="*/ 0 w 51"/>
                <a:gd name="T67" fmla="*/ 0 h 52"/>
                <a:gd name="T68" fmla="*/ 0 w 51"/>
                <a:gd name="T69" fmla="*/ 0 h 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1" h="52">
                  <a:moveTo>
                    <a:pt x="5" y="0"/>
                  </a:move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10" y="43"/>
                  </a:lnTo>
                  <a:lnTo>
                    <a:pt x="12" y="44"/>
                  </a:lnTo>
                  <a:lnTo>
                    <a:pt x="14" y="45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28" y="51"/>
                  </a:lnTo>
                  <a:lnTo>
                    <a:pt x="32" y="51"/>
                  </a:lnTo>
                  <a:lnTo>
                    <a:pt x="33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4" y="49"/>
                  </a:lnTo>
                  <a:lnTo>
                    <a:pt x="45" y="48"/>
                  </a:lnTo>
                  <a:lnTo>
                    <a:pt x="46" y="47"/>
                  </a:lnTo>
                  <a:lnTo>
                    <a:pt x="48" y="45"/>
                  </a:lnTo>
                  <a:lnTo>
                    <a:pt x="50" y="42"/>
                  </a:lnTo>
                  <a:lnTo>
                    <a:pt x="51" y="40"/>
                  </a:lnTo>
                  <a:lnTo>
                    <a:pt x="51" y="36"/>
                  </a:lnTo>
                  <a:lnTo>
                    <a:pt x="51" y="34"/>
                  </a:lnTo>
                  <a:lnTo>
                    <a:pt x="51" y="31"/>
                  </a:lnTo>
                  <a:lnTo>
                    <a:pt x="50" y="28"/>
                  </a:lnTo>
                  <a:lnTo>
                    <a:pt x="48" y="25"/>
                  </a:lnTo>
                  <a:lnTo>
                    <a:pt x="46" y="23"/>
                  </a:lnTo>
                  <a:lnTo>
                    <a:pt x="42" y="18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3" y="8"/>
                  </a:lnTo>
                  <a:lnTo>
                    <a:pt x="30" y="7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4" y="4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1" name="Freeform 455"/>
            <p:cNvSpPr>
              <a:spLocks/>
            </p:cNvSpPr>
            <p:nvPr/>
          </p:nvSpPr>
          <p:spPr bwMode="auto">
            <a:xfrm>
              <a:off x="1100" y="2347"/>
              <a:ext cx="17" cy="19"/>
            </a:xfrm>
            <a:custGeom>
              <a:avLst/>
              <a:gdLst>
                <a:gd name="T0" fmla="*/ 0 w 51"/>
                <a:gd name="T1" fmla="*/ 0 h 56"/>
                <a:gd name="T2" fmla="*/ 0 w 51"/>
                <a:gd name="T3" fmla="*/ 0 h 56"/>
                <a:gd name="T4" fmla="*/ 0 w 51"/>
                <a:gd name="T5" fmla="*/ 0 h 56"/>
                <a:gd name="T6" fmla="*/ 0 w 51"/>
                <a:gd name="T7" fmla="*/ 0 h 56"/>
                <a:gd name="T8" fmla="*/ 0 w 51"/>
                <a:gd name="T9" fmla="*/ 0 h 56"/>
                <a:gd name="T10" fmla="*/ 0 w 51"/>
                <a:gd name="T11" fmla="*/ 0 h 56"/>
                <a:gd name="T12" fmla="*/ 0 w 51"/>
                <a:gd name="T13" fmla="*/ 0 h 56"/>
                <a:gd name="T14" fmla="*/ 0 w 51"/>
                <a:gd name="T15" fmla="*/ 0 h 56"/>
                <a:gd name="T16" fmla="*/ 0 w 51"/>
                <a:gd name="T17" fmla="*/ 0 h 56"/>
                <a:gd name="T18" fmla="*/ 0 w 51"/>
                <a:gd name="T19" fmla="*/ 0 h 56"/>
                <a:gd name="T20" fmla="*/ 0 w 51"/>
                <a:gd name="T21" fmla="*/ 0 h 56"/>
                <a:gd name="T22" fmla="*/ 0 w 51"/>
                <a:gd name="T23" fmla="*/ 0 h 56"/>
                <a:gd name="T24" fmla="*/ 0 w 51"/>
                <a:gd name="T25" fmla="*/ 0 h 56"/>
                <a:gd name="T26" fmla="*/ 0 w 51"/>
                <a:gd name="T27" fmla="*/ 0 h 56"/>
                <a:gd name="T28" fmla="*/ 0 w 51"/>
                <a:gd name="T29" fmla="*/ 0 h 56"/>
                <a:gd name="T30" fmla="*/ 0 w 51"/>
                <a:gd name="T31" fmla="*/ 0 h 56"/>
                <a:gd name="T32" fmla="*/ 0 w 51"/>
                <a:gd name="T33" fmla="*/ 0 h 56"/>
                <a:gd name="T34" fmla="*/ 0 w 51"/>
                <a:gd name="T35" fmla="*/ 0 h 56"/>
                <a:gd name="T36" fmla="*/ 0 w 51"/>
                <a:gd name="T37" fmla="*/ 0 h 56"/>
                <a:gd name="T38" fmla="*/ 0 w 51"/>
                <a:gd name="T39" fmla="*/ 0 h 56"/>
                <a:gd name="T40" fmla="*/ 0 w 51"/>
                <a:gd name="T41" fmla="*/ 0 h 56"/>
                <a:gd name="T42" fmla="*/ 0 w 51"/>
                <a:gd name="T43" fmla="*/ 0 h 56"/>
                <a:gd name="T44" fmla="*/ 0 w 51"/>
                <a:gd name="T45" fmla="*/ 0 h 56"/>
                <a:gd name="T46" fmla="*/ 0 w 51"/>
                <a:gd name="T47" fmla="*/ 0 h 56"/>
                <a:gd name="T48" fmla="*/ 0 w 51"/>
                <a:gd name="T49" fmla="*/ 0 h 56"/>
                <a:gd name="T50" fmla="*/ 0 w 51"/>
                <a:gd name="T51" fmla="*/ 0 h 56"/>
                <a:gd name="T52" fmla="*/ 0 w 51"/>
                <a:gd name="T53" fmla="*/ 0 h 56"/>
                <a:gd name="T54" fmla="*/ 0 w 51"/>
                <a:gd name="T55" fmla="*/ 0 h 56"/>
                <a:gd name="T56" fmla="*/ 0 w 51"/>
                <a:gd name="T57" fmla="*/ 0 h 56"/>
                <a:gd name="T58" fmla="*/ 0 w 51"/>
                <a:gd name="T59" fmla="*/ 0 h 56"/>
                <a:gd name="T60" fmla="*/ 0 w 51"/>
                <a:gd name="T61" fmla="*/ 0 h 56"/>
                <a:gd name="T62" fmla="*/ 0 w 51"/>
                <a:gd name="T63" fmla="*/ 0 h 56"/>
                <a:gd name="T64" fmla="*/ 0 w 51"/>
                <a:gd name="T65" fmla="*/ 0 h 56"/>
                <a:gd name="T66" fmla="*/ 0 w 51"/>
                <a:gd name="T67" fmla="*/ 0 h 56"/>
                <a:gd name="T68" fmla="*/ 0 w 51"/>
                <a:gd name="T69" fmla="*/ 0 h 56"/>
                <a:gd name="T70" fmla="*/ 0 w 51"/>
                <a:gd name="T71" fmla="*/ 0 h 56"/>
                <a:gd name="T72" fmla="*/ 0 w 51"/>
                <a:gd name="T73" fmla="*/ 0 h 56"/>
                <a:gd name="T74" fmla="*/ 0 w 51"/>
                <a:gd name="T75" fmla="*/ 0 h 56"/>
                <a:gd name="T76" fmla="*/ 0 w 51"/>
                <a:gd name="T77" fmla="*/ 0 h 56"/>
                <a:gd name="T78" fmla="*/ 0 w 51"/>
                <a:gd name="T79" fmla="*/ 0 h 56"/>
                <a:gd name="T80" fmla="*/ 0 w 51"/>
                <a:gd name="T81" fmla="*/ 0 h 56"/>
                <a:gd name="T82" fmla="*/ 0 w 51"/>
                <a:gd name="T83" fmla="*/ 0 h 56"/>
                <a:gd name="T84" fmla="*/ 0 w 51"/>
                <a:gd name="T85" fmla="*/ 0 h 56"/>
                <a:gd name="T86" fmla="*/ 0 w 51"/>
                <a:gd name="T87" fmla="*/ 0 h 56"/>
                <a:gd name="T88" fmla="*/ 0 w 51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1" h="56">
                  <a:moveTo>
                    <a:pt x="8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3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2" y="37"/>
                  </a:lnTo>
                  <a:lnTo>
                    <a:pt x="4" y="39"/>
                  </a:lnTo>
                  <a:lnTo>
                    <a:pt x="6" y="43"/>
                  </a:lnTo>
                  <a:lnTo>
                    <a:pt x="10" y="46"/>
                  </a:lnTo>
                  <a:lnTo>
                    <a:pt x="13" y="49"/>
                  </a:lnTo>
                  <a:lnTo>
                    <a:pt x="17" y="52"/>
                  </a:lnTo>
                  <a:lnTo>
                    <a:pt x="20" y="53"/>
                  </a:lnTo>
                  <a:lnTo>
                    <a:pt x="24" y="54"/>
                  </a:lnTo>
                  <a:lnTo>
                    <a:pt x="27" y="55"/>
                  </a:lnTo>
                  <a:lnTo>
                    <a:pt x="30" y="55"/>
                  </a:lnTo>
                  <a:lnTo>
                    <a:pt x="34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3" y="54"/>
                  </a:lnTo>
                  <a:lnTo>
                    <a:pt x="48" y="51"/>
                  </a:lnTo>
                  <a:lnTo>
                    <a:pt x="50" y="46"/>
                  </a:lnTo>
                  <a:lnTo>
                    <a:pt x="51" y="43"/>
                  </a:lnTo>
                  <a:lnTo>
                    <a:pt x="51" y="40"/>
                  </a:lnTo>
                  <a:lnTo>
                    <a:pt x="51" y="36"/>
                  </a:lnTo>
                  <a:lnTo>
                    <a:pt x="50" y="32"/>
                  </a:lnTo>
                  <a:lnTo>
                    <a:pt x="48" y="29"/>
                  </a:lnTo>
                  <a:lnTo>
                    <a:pt x="45" y="25"/>
                  </a:lnTo>
                  <a:lnTo>
                    <a:pt x="42" y="22"/>
                  </a:lnTo>
                  <a:lnTo>
                    <a:pt x="38" y="17"/>
                  </a:lnTo>
                  <a:lnTo>
                    <a:pt x="36" y="15"/>
                  </a:lnTo>
                  <a:lnTo>
                    <a:pt x="33" y="12"/>
                  </a:lnTo>
                  <a:lnTo>
                    <a:pt x="29" y="11"/>
                  </a:lnTo>
                  <a:lnTo>
                    <a:pt x="25" y="8"/>
                  </a:lnTo>
                  <a:lnTo>
                    <a:pt x="21" y="7"/>
                  </a:lnTo>
                  <a:lnTo>
                    <a:pt x="16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4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2" name="Line 456"/>
            <p:cNvSpPr>
              <a:spLocks noChangeShapeType="1"/>
            </p:cNvSpPr>
            <p:nvPr/>
          </p:nvSpPr>
          <p:spPr bwMode="auto">
            <a:xfrm>
              <a:off x="771" y="248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3" name="Line 457"/>
            <p:cNvSpPr>
              <a:spLocks noChangeShapeType="1"/>
            </p:cNvSpPr>
            <p:nvPr/>
          </p:nvSpPr>
          <p:spPr bwMode="auto">
            <a:xfrm>
              <a:off x="1081" y="2339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4" name="Line 458"/>
            <p:cNvSpPr>
              <a:spLocks noChangeShapeType="1"/>
            </p:cNvSpPr>
            <p:nvPr/>
          </p:nvSpPr>
          <p:spPr bwMode="auto">
            <a:xfrm flipH="1" flipV="1">
              <a:off x="1078" y="2338"/>
              <a:ext cx="12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5" name="Line 459"/>
            <p:cNvSpPr>
              <a:spLocks noChangeShapeType="1"/>
            </p:cNvSpPr>
            <p:nvPr/>
          </p:nvSpPr>
          <p:spPr bwMode="auto">
            <a:xfrm>
              <a:off x="746" y="248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6" name="Line 460"/>
            <p:cNvSpPr>
              <a:spLocks noChangeShapeType="1"/>
            </p:cNvSpPr>
            <p:nvPr/>
          </p:nvSpPr>
          <p:spPr bwMode="auto">
            <a:xfrm flipH="1">
              <a:off x="1102" y="234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7" name="Freeform 461"/>
            <p:cNvSpPr>
              <a:spLocks/>
            </p:cNvSpPr>
            <p:nvPr/>
          </p:nvSpPr>
          <p:spPr bwMode="auto">
            <a:xfrm>
              <a:off x="729" y="2495"/>
              <a:ext cx="20" cy="13"/>
            </a:xfrm>
            <a:custGeom>
              <a:avLst/>
              <a:gdLst>
                <a:gd name="T0" fmla="*/ 0 w 61"/>
                <a:gd name="T1" fmla="*/ 0 h 40"/>
                <a:gd name="T2" fmla="*/ 0 w 61"/>
                <a:gd name="T3" fmla="*/ 0 h 40"/>
                <a:gd name="T4" fmla="*/ 0 w 61"/>
                <a:gd name="T5" fmla="*/ 0 h 40"/>
                <a:gd name="T6" fmla="*/ 0 w 61"/>
                <a:gd name="T7" fmla="*/ 0 h 40"/>
                <a:gd name="T8" fmla="*/ 0 w 61"/>
                <a:gd name="T9" fmla="*/ 0 h 40"/>
                <a:gd name="T10" fmla="*/ 0 w 61"/>
                <a:gd name="T11" fmla="*/ 0 h 40"/>
                <a:gd name="T12" fmla="*/ 0 w 61"/>
                <a:gd name="T13" fmla="*/ 0 h 40"/>
                <a:gd name="T14" fmla="*/ 0 w 61"/>
                <a:gd name="T15" fmla="*/ 0 h 40"/>
                <a:gd name="T16" fmla="*/ 0 w 61"/>
                <a:gd name="T17" fmla="*/ 0 h 40"/>
                <a:gd name="T18" fmla="*/ 0 w 61"/>
                <a:gd name="T19" fmla="*/ 0 h 40"/>
                <a:gd name="T20" fmla="*/ 0 w 61"/>
                <a:gd name="T21" fmla="*/ 0 h 40"/>
                <a:gd name="T22" fmla="*/ 0 w 61"/>
                <a:gd name="T23" fmla="*/ 0 h 40"/>
                <a:gd name="T24" fmla="*/ 0 w 61"/>
                <a:gd name="T25" fmla="*/ 0 h 40"/>
                <a:gd name="T26" fmla="*/ 0 w 61"/>
                <a:gd name="T27" fmla="*/ 0 h 40"/>
                <a:gd name="T28" fmla="*/ 0 w 61"/>
                <a:gd name="T29" fmla="*/ 0 h 40"/>
                <a:gd name="T30" fmla="*/ 0 w 61"/>
                <a:gd name="T31" fmla="*/ 0 h 40"/>
                <a:gd name="T32" fmla="*/ 0 w 61"/>
                <a:gd name="T33" fmla="*/ 0 h 40"/>
                <a:gd name="T34" fmla="*/ 0 w 61"/>
                <a:gd name="T35" fmla="*/ 0 h 40"/>
                <a:gd name="T36" fmla="*/ 0 w 61"/>
                <a:gd name="T37" fmla="*/ 0 h 40"/>
                <a:gd name="T38" fmla="*/ 0 w 61"/>
                <a:gd name="T39" fmla="*/ 0 h 40"/>
                <a:gd name="T40" fmla="*/ 0 w 61"/>
                <a:gd name="T41" fmla="*/ 0 h 40"/>
                <a:gd name="T42" fmla="*/ 0 w 61"/>
                <a:gd name="T43" fmla="*/ 0 h 40"/>
                <a:gd name="T44" fmla="*/ 0 w 61"/>
                <a:gd name="T45" fmla="*/ 0 h 40"/>
                <a:gd name="T46" fmla="*/ 0 w 61"/>
                <a:gd name="T47" fmla="*/ 0 h 40"/>
                <a:gd name="T48" fmla="*/ 0 w 61"/>
                <a:gd name="T49" fmla="*/ 0 h 40"/>
                <a:gd name="T50" fmla="*/ 0 w 61"/>
                <a:gd name="T51" fmla="*/ 0 h 40"/>
                <a:gd name="T52" fmla="*/ 0 w 61"/>
                <a:gd name="T53" fmla="*/ 0 h 40"/>
                <a:gd name="T54" fmla="*/ 0 w 61"/>
                <a:gd name="T55" fmla="*/ 0 h 40"/>
                <a:gd name="T56" fmla="*/ 0 w 61"/>
                <a:gd name="T57" fmla="*/ 0 h 40"/>
                <a:gd name="T58" fmla="*/ 0 w 61"/>
                <a:gd name="T59" fmla="*/ 0 h 40"/>
                <a:gd name="T60" fmla="*/ 0 w 61"/>
                <a:gd name="T61" fmla="*/ 0 h 40"/>
                <a:gd name="T62" fmla="*/ 0 w 61"/>
                <a:gd name="T63" fmla="*/ 0 h 40"/>
                <a:gd name="T64" fmla="*/ 0 w 61"/>
                <a:gd name="T65" fmla="*/ 0 h 40"/>
                <a:gd name="T66" fmla="*/ 0 w 61"/>
                <a:gd name="T67" fmla="*/ 0 h 40"/>
                <a:gd name="T68" fmla="*/ 0 w 61"/>
                <a:gd name="T69" fmla="*/ 0 h 40"/>
                <a:gd name="T70" fmla="*/ 0 w 61"/>
                <a:gd name="T71" fmla="*/ 0 h 40"/>
                <a:gd name="T72" fmla="*/ 0 w 61"/>
                <a:gd name="T73" fmla="*/ 0 h 40"/>
                <a:gd name="T74" fmla="*/ 0 w 61"/>
                <a:gd name="T75" fmla="*/ 0 h 40"/>
                <a:gd name="T76" fmla="*/ 0 w 61"/>
                <a:gd name="T77" fmla="*/ 0 h 40"/>
                <a:gd name="T78" fmla="*/ 0 w 61"/>
                <a:gd name="T79" fmla="*/ 0 h 40"/>
                <a:gd name="T80" fmla="*/ 0 w 61"/>
                <a:gd name="T81" fmla="*/ 0 h 40"/>
                <a:gd name="T82" fmla="*/ 0 w 61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40">
                  <a:moveTo>
                    <a:pt x="54" y="0"/>
                  </a:moveTo>
                  <a:lnTo>
                    <a:pt x="54" y="1"/>
                  </a:lnTo>
                  <a:lnTo>
                    <a:pt x="55" y="1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6" y="5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7" y="15"/>
                  </a:lnTo>
                  <a:lnTo>
                    <a:pt x="59" y="16"/>
                  </a:lnTo>
                  <a:lnTo>
                    <a:pt x="59" y="17"/>
                  </a:lnTo>
                  <a:lnTo>
                    <a:pt x="60" y="18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1" y="23"/>
                  </a:lnTo>
                  <a:lnTo>
                    <a:pt x="61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3"/>
                  </a:lnTo>
                  <a:lnTo>
                    <a:pt x="57" y="34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7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5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3" y="39"/>
                  </a:lnTo>
                  <a:lnTo>
                    <a:pt x="31" y="37"/>
                  </a:lnTo>
                  <a:lnTo>
                    <a:pt x="29" y="37"/>
                  </a:lnTo>
                  <a:lnTo>
                    <a:pt x="27" y="36"/>
                  </a:lnTo>
                  <a:lnTo>
                    <a:pt x="25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8" y="34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9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9" y="3"/>
                  </a:lnTo>
                  <a:lnTo>
                    <a:pt x="23" y="2"/>
                  </a:lnTo>
                  <a:lnTo>
                    <a:pt x="28" y="2"/>
                  </a:lnTo>
                  <a:lnTo>
                    <a:pt x="32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8" name="Freeform 462"/>
            <p:cNvSpPr>
              <a:spLocks/>
            </p:cNvSpPr>
            <p:nvPr/>
          </p:nvSpPr>
          <p:spPr bwMode="auto">
            <a:xfrm>
              <a:off x="729" y="2495"/>
              <a:ext cx="20" cy="13"/>
            </a:xfrm>
            <a:custGeom>
              <a:avLst/>
              <a:gdLst>
                <a:gd name="T0" fmla="*/ 0 w 61"/>
                <a:gd name="T1" fmla="*/ 0 h 41"/>
                <a:gd name="T2" fmla="*/ 0 w 61"/>
                <a:gd name="T3" fmla="*/ 0 h 41"/>
                <a:gd name="T4" fmla="*/ 0 w 61"/>
                <a:gd name="T5" fmla="*/ 0 h 41"/>
                <a:gd name="T6" fmla="*/ 0 w 61"/>
                <a:gd name="T7" fmla="*/ 0 h 41"/>
                <a:gd name="T8" fmla="*/ 0 w 61"/>
                <a:gd name="T9" fmla="*/ 0 h 41"/>
                <a:gd name="T10" fmla="*/ 0 w 61"/>
                <a:gd name="T11" fmla="*/ 0 h 41"/>
                <a:gd name="T12" fmla="*/ 0 w 61"/>
                <a:gd name="T13" fmla="*/ 0 h 41"/>
                <a:gd name="T14" fmla="*/ 0 w 61"/>
                <a:gd name="T15" fmla="*/ 0 h 41"/>
                <a:gd name="T16" fmla="*/ 0 w 61"/>
                <a:gd name="T17" fmla="*/ 0 h 41"/>
                <a:gd name="T18" fmla="*/ 0 w 61"/>
                <a:gd name="T19" fmla="*/ 0 h 41"/>
                <a:gd name="T20" fmla="*/ 0 w 61"/>
                <a:gd name="T21" fmla="*/ 0 h 41"/>
                <a:gd name="T22" fmla="*/ 0 w 61"/>
                <a:gd name="T23" fmla="*/ 0 h 41"/>
                <a:gd name="T24" fmla="*/ 0 w 61"/>
                <a:gd name="T25" fmla="*/ 0 h 41"/>
                <a:gd name="T26" fmla="*/ 0 w 61"/>
                <a:gd name="T27" fmla="*/ 0 h 41"/>
                <a:gd name="T28" fmla="*/ 0 w 61"/>
                <a:gd name="T29" fmla="*/ 0 h 41"/>
                <a:gd name="T30" fmla="*/ 0 w 61"/>
                <a:gd name="T31" fmla="*/ 0 h 41"/>
                <a:gd name="T32" fmla="*/ 0 w 61"/>
                <a:gd name="T33" fmla="*/ 0 h 41"/>
                <a:gd name="T34" fmla="*/ 0 w 61"/>
                <a:gd name="T35" fmla="*/ 0 h 41"/>
                <a:gd name="T36" fmla="*/ 0 w 61"/>
                <a:gd name="T37" fmla="*/ 0 h 41"/>
                <a:gd name="T38" fmla="*/ 0 w 61"/>
                <a:gd name="T39" fmla="*/ 0 h 41"/>
                <a:gd name="T40" fmla="*/ 0 w 61"/>
                <a:gd name="T41" fmla="*/ 0 h 41"/>
                <a:gd name="T42" fmla="*/ 0 w 61"/>
                <a:gd name="T43" fmla="*/ 0 h 41"/>
                <a:gd name="T44" fmla="*/ 0 w 61"/>
                <a:gd name="T45" fmla="*/ 0 h 41"/>
                <a:gd name="T46" fmla="*/ 0 w 61"/>
                <a:gd name="T47" fmla="*/ 0 h 41"/>
                <a:gd name="T48" fmla="*/ 0 w 61"/>
                <a:gd name="T49" fmla="*/ 0 h 41"/>
                <a:gd name="T50" fmla="*/ 0 w 61"/>
                <a:gd name="T51" fmla="*/ 0 h 41"/>
                <a:gd name="T52" fmla="*/ 0 w 61"/>
                <a:gd name="T53" fmla="*/ 0 h 41"/>
                <a:gd name="T54" fmla="*/ 0 w 61"/>
                <a:gd name="T55" fmla="*/ 0 h 41"/>
                <a:gd name="T56" fmla="*/ 0 w 61"/>
                <a:gd name="T57" fmla="*/ 0 h 41"/>
                <a:gd name="T58" fmla="*/ 0 w 61"/>
                <a:gd name="T59" fmla="*/ 0 h 41"/>
                <a:gd name="T60" fmla="*/ 0 w 61"/>
                <a:gd name="T61" fmla="*/ 0 h 41"/>
                <a:gd name="T62" fmla="*/ 0 w 61"/>
                <a:gd name="T63" fmla="*/ 0 h 41"/>
                <a:gd name="T64" fmla="*/ 0 w 61"/>
                <a:gd name="T65" fmla="*/ 0 h 41"/>
                <a:gd name="T66" fmla="*/ 0 w 61"/>
                <a:gd name="T67" fmla="*/ 0 h 41"/>
                <a:gd name="T68" fmla="*/ 0 w 61"/>
                <a:gd name="T69" fmla="*/ 0 h 41"/>
                <a:gd name="T70" fmla="*/ 0 w 61"/>
                <a:gd name="T71" fmla="*/ 0 h 41"/>
                <a:gd name="T72" fmla="*/ 0 w 61"/>
                <a:gd name="T73" fmla="*/ 0 h 41"/>
                <a:gd name="T74" fmla="*/ 0 w 61"/>
                <a:gd name="T75" fmla="*/ 0 h 41"/>
                <a:gd name="T76" fmla="*/ 0 w 61"/>
                <a:gd name="T77" fmla="*/ 0 h 41"/>
                <a:gd name="T78" fmla="*/ 0 w 61"/>
                <a:gd name="T79" fmla="*/ 0 h 41"/>
                <a:gd name="T80" fmla="*/ 0 w 61"/>
                <a:gd name="T81" fmla="*/ 0 h 41"/>
                <a:gd name="T82" fmla="*/ 0 w 61"/>
                <a:gd name="T83" fmla="*/ 0 h 41"/>
                <a:gd name="T84" fmla="*/ 0 w 61"/>
                <a:gd name="T85" fmla="*/ 0 h 41"/>
                <a:gd name="T86" fmla="*/ 0 w 61"/>
                <a:gd name="T87" fmla="*/ 0 h 41"/>
                <a:gd name="T88" fmla="*/ 0 w 61"/>
                <a:gd name="T89" fmla="*/ 0 h 41"/>
                <a:gd name="T90" fmla="*/ 0 w 61"/>
                <a:gd name="T91" fmla="*/ 0 h 41"/>
                <a:gd name="T92" fmla="*/ 0 w 61"/>
                <a:gd name="T93" fmla="*/ 0 h 41"/>
                <a:gd name="T94" fmla="*/ 0 w 61"/>
                <a:gd name="T95" fmla="*/ 0 h 41"/>
                <a:gd name="T96" fmla="*/ 0 w 61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1" h="41">
                  <a:moveTo>
                    <a:pt x="54" y="0"/>
                  </a:moveTo>
                  <a:lnTo>
                    <a:pt x="54" y="1"/>
                  </a:lnTo>
                  <a:lnTo>
                    <a:pt x="54" y="2"/>
                  </a:lnTo>
                  <a:lnTo>
                    <a:pt x="55" y="4"/>
                  </a:lnTo>
                  <a:lnTo>
                    <a:pt x="56" y="6"/>
                  </a:lnTo>
                  <a:lnTo>
                    <a:pt x="56" y="10"/>
                  </a:lnTo>
                  <a:lnTo>
                    <a:pt x="57" y="12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0" y="21"/>
                  </a:lnTo>
                  <a:lnTo>
                    <a:pt x="61" y="24"/>
                  </a:lnTo>
                  <a:lnTo>
                    <a:pt x="61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39" y="41"/>
                  </a:lnTo>
                  <a:lnTo>
                    <a:pt x="33" y="40"/>
                  </a:lnTo>
                  <a:lnTo>
                    <a:pt x="28" y="38"/>
                  </a:lnTo>
                  <a:lnTo>
                    <a:pt x="22" y="37"/>
                  </a:lnTo>
                  <a:lnTo>
                    <a:pt x="16" y="36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6" y="5"/>
                  </a:lnTo>
                  <a:lnTo>
                    <a:pt x="21" y="4"/>
                  </a:lnTo>
                  <a:lnTo>
                    <a:pt x="25" y="3"/>
                  </a:lnTo>
                  <a:lnTo>
                    <a:pt x="32" y="2"/>
                  </a:lnTo>
                  <a:lnTo>
                    <a:pt x="39" y="2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39" name="Freeform 463"/>
            <p:cNvSpPr>
              <a:spLocks/>
            </p:cNvSpPr>
            <p:nvPr/>
          </p:nvSpPr>
          <p:spPr bwMode="auto">
            <a:xfrm>
              <a:off x="1097" y="2364"/>
              <a:ext cx="15" cy="13"/>
            </a:xfrm>
            <a:custGeom>
              <a:avLst/>
              <a:gdLst>
                <a:gd name="T0" fmla="*/ 0 w 46"/>
                <a:gd name="T1" fmla="*/ 0 h 37"/>
                <a:gd name="T2" fmla="*/ 0 w 46"/>
                <a:gd name="T3" fmla="*/ 0 h 37"/>
                <a:gd name="T4" fmla="*/ 0 w 46"/>
                <a:gd name="T5" fmla="*/ 0 h 37"/>
                <a:gd name="T6" fmla="*/ 0 w 46"/>
                <a:gd name="T7" fmla="*/ 0 h 37"/>
                <a:gd name="T8" fmla="*/ 0 w 46"/>
                <a:gd name="T9" fmla="*/ 0 h 37"/>
                <a:gd name="T10" fmla="*/ 0 w 46"/>
                <a:gd name="T11" fmla="*/ 0 h 37"/>
                <a:gd name="T12" fmla="*/ 0 w 46"/>
                <a:gd name="T13" fmla="*/ 0 h 37"/>
                <a:gd name="T14" fmla="*/ 0 w 46"/>
                <a:gd name="T15" fmla="*/ 0 h 37"/>
                <a:gd name="T16" fmla="*/ 0 w 46"/>
                <a:gd name="T17" fmla="*/ 0 h 37"/>
                <a:gd name="T18" fmla="*/ 0 w 46"/>
                <a:gd name="T19" fmla="*/ 0 h 37"/>
                <a:gd name="T20" fmla="*/ 0 w 46"/>
                <a:gd name="T21" fmla="*/ 0 h 37"/>
                <a:gd name="T22" fmla="*/ 0 w 46"/>
                <a:gd name="T23" fmla="*/ 0 h 37"/>
                <a:gd name="T24" fmla="*/ 0 w 46"/>
                <a:gd name="T25" fmla="*/ 0 h 37"/>
                <a:gd name="T26" fmla="*/ 0 w 46"/>
                <a:gd name="T27" fmla="*/ 0 h 37"/>
                <a:gd name="T28" fmla="*/ 0 w 46"/>
                <a:gd name="T29" fmla="*/ 0 h 37"/>
                <a:gd name="T30" fmla="*/ 0 w 46"/>
                <a:gd name="T31" fmla="*/ 0 h 37"/>
                <a:gd name="T32" fmla="*/ 0 w 46"/>
                <a:gd name="T33" fmla="*/ 0 h 37"/>
                <a:gd name="T34" fmla="*/ 0 w 46"/>
                <a:gd name="T35" fmla="*/ 0 h 37"/>
                <a:gd name="T36" fmla="*/ 0 w 46"/>
                <a:gd name="T37" fmla="*/ 0 h 37"/>
                <a:gd name="T38" fmla="*/ 0 w 46"/>
                <a:gd name="T39" fmla="*/ 0 h 37"/>
                <a:gd name="T40" fmla="*/ 0 w 46"/>
                <a:gd name="T41" fmla="*/ 0 h 37"/>
                <a:gd name="T42" fmla="*/ 0 w 46"/>
                <a:gd name="T43" fmla="*/ 0 h 37"/>
                <a:gd name="T44" fmla="*/ 0 w 46"/>
                <a:gd name="T45" fmla="*/ 0 h 37"/>
                <a:gd name="T46" fmla="*/ 0 w 46"/>
                <a:gd name="T47" fmla="*/ 0 h 37"/>
                <a:gd name="T48" fmla="*/ 0 w 46"/>
                <a:gd name="T49" fmla="*/ 0 h 37"/>
                <a:gd name="T50" fmla="*/ 0 w 46"/>
                <a:gd name="T51" fmla="*/ 0 h 37"/>
                <a:gd name="T52" fmla="*/ 0 w 46"/>
                <a:gd name="T53" fmla="*/ 0 h 37"/>
                <a:gd name="T54" fmla="*/ 0 w 46"/>
                <a:gd name="T55" fmla="*/ 0 h 37"/>
                <a:gd name="T56" fmla="*/ 0 w 46"/>
                <a:gd name="T57" fmla="*/ 0 h 37"/>
                <a:gd name="T58" fmla="*/ 0 w 46"/>
                <a:gd name="T59" fmla="*/ 0 h 37"/>
                <a:gd name="T60" fmla="*/ 0 w 46"/>
                <a:gd name="T61" fmla="*/ 0 h 37"/>
                <a:gd name="T62" fmla="*/ 0 w 46"/>
                <a:gd name="T63" fmla="*/ 0 h 37"/>
                <a:gd name="T64" fmla="*/ 0 w 46"/>
                <a:gd name="T65" fmla="*/ 0 h 37"/>
                <a:gd name="T66" fmla="*/ 0 w 46"/>
                <a:gd name="T67" fmla="*/ 0 h 37"/>
                <a:gd name="T68" fmla="*/ 0 w 46"/>
                <a:gd name="T69" fmla="*/ 0 h 37"/>
                <a:gd name="T70" fmla="*/ 0 w 46"/>
                <a:gd name="T71" fmla="*/ 0 h 37"/>
                <a:gd name="T72" fmla="*/ 0 w 46"/>
                <a:gd name="T73" fmla="*/ 0 h 37"/>
                <a:gd name="T74" fmla="*/ 0 w 46"/>
                <a:gd name="T75" fmla="*/ 0 h 37"/>
                <a:gd name="T76" fmla="*/ 0 w 46"/>
                <a:gd name="T77" fmla="*/ 0 h 37"/>
                <a:gd name="T78" fmla="*/ 0 w 46"/>
                <a:gd name="T79" fmla="*/ 0 h 37"/>
                <a:gd name="T80" fmla="*/ 0 w 46"/>
                <a:gd name="T81" fmla="*/ 0 h 37"/>
                <a:gd name="T82" fmla="*/ 0 w 46"/>
                <a:gd name="T83" fmla="*/ 0 h 37"/>
                <a:gd name="T84" fmla="*/ 0 w 46"/>
                <a:gd name="T85" fmla="*/ 0 h 37"/>
                <a:gd name="T86" fmla="*/ 0 w 46"/>
                <a:gd name="T87" fmla="*/ 0 h 37"/>
                <a:gd name="T88" fmla="*/ 0 w 46"/>
                <a:gd name="T89" fmla="*/ 0 h 37"/>
                <a:gd name="T90" fmla="*/ 0 w 46"/>
                <a:gd name="T91" fmla="*/ 0 h 37"/>
                <a:gd name="T92" fmla="*/ 0 w 46"/>
                <a:gd name="T93" fmla="*/ 0 h 37"/>
                <a:gd name="T94" fmla="*/ 0 w 46"/>
                <a:gd name="T95" fmla="*/ 0 h 37"/>
                <a:gd name="T96" fmla="*/ 0 w 46"/>
                <a:gd name="T97" fmla="*/ 0 h 37"/>
                <a:gd name="T98" fmla="*/ 0 w 46"/>
                <a:gd name="T99" fmla="*/ 0 h 37"/>
                <a:gd name="T100" fmla="*/ 0 w 46"/>
                <a:gd name="T101" fmla="*/ 0 h 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7">
                  <a:moveTo>
                    <a:pt x="38" y="0"/>
                  </a:move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5" y="9"/>
                  </a:lnTo>
                  <a:lnTo>
                    <a:pt x="45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5" y="18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1" y="35"/>
                  </a:lnTo>
                  <a:lnTo>
                    <a:pt x="28" y="36"/>
                  </a:lnTo>
                  <a:lnTo>
                    <a:pt x="23" y="37"/>
                  </a:lnTo>
                  <a:lnTo>
                    <a:pt x="19" y="37"/>
                  </a:lnTo>
                  <a:lnTo>
                    <a:pt x="15" y="37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4" y="9"/>
                  </a:lnTo>
                  <a:lnTo>
                    <a:pt x="6" y="6"/>
                  </a:lnTo>
                  <a:lnTo>
                    <a:pt x="8" y="4"/>
                  </a:lnTo>
                  <a:lnTo>
                    <a:pt x="12" y="2"/>
                  </a:lnTo>
                  <a:lnTo>
                    <a:pt x="15" y="1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0" name="Freeform 464"/>
            <p:cNvSpPr>
              <a:spLocks/>
            </p:cNvSpPr>
            <p:nvPr/>
          </p:nvSpPr>
          <p:spPr bwMode="auto">
            <a:xfrm>
              <a:off x="1097" y="2363"/>
              <a:ext cx="17" cy="14"/>
            </a:xfrm>
            <a:custGeom>
              <a:avLst/>
              <a:gdLst>
                <a:gd name="T0" fmla="*/ 0 w 51"/>
                <a:gd name="T1" fmla="*/ 0 h 42"/>
                <a:gd name="T2" fmla="*/ 0 w 51"/>
                <a:gd name="T3" fmla="*/ 0 h 42"/>
                <a:gd name="T4" fmla="*/ 0 w 51"/>
                <a:gd name="T5" fmla="*/ 0 h 42"/>
                <a:gd name="T6" fmla="*/ 0 w 51"/>
                <a:gd name="T7" fmla="*/ 0 h 42"/>
                <a:gd name="T8" fmla="*/ 0 w 51"/>
                <a:gd name="T9" fmla="*/ 0 h 42"/>
                <a:gd name="T10" fmla="*/ 0 w 51"/>
                <a:gd name="T11" fmla="*/ 0 h 42"/>
                <a:gd name="T12" fmla="*/ 0 w 51"/>
                <a:gd name="T13" fmla="*/ 0 h 42"/>
                <a:gd name="T14" fmla="*/ 0 w 51"/>
                <a:gd name="T15" fmla="*/ 0 h 42"/>
                <a:gd name="T16" fmla="*/ 0 w 51"/>
                <a:gd name="T17" fmla="*/ 0 h 42"/>
                <a:gd name="T18" fmla="*/ 0 w 51"/>
                <a:gd name="T19" fmla="*/ 0 h 42"/>
                <a:gd name="T20" fmla="*/ 0 w 51"/>
                <a:gd name="T21" fmla="*/ 0 h 42"/>
                <a:gd name="T22" fmla="*/ 0 w 51"/>
                <a:gd name="T23" fmla="*/ 0 h 42"/>
                <a:gd name="T24" fmla="*/ 0 w 51"/>
                <a:gd name="T25" fmla="*/ 0 h 42"/>
                <a:gd name="T26" fmla="*/ 0 w 51"/>
                <a:gd name="T27" fmla="*/ 0 h 42"/>
                <a:gd name="T28" fmla="*/ 0 w 51"/>
                <a:gd name="T29" fmla="*/ 0 h 42"/>
                <a:gd name="T30" fmla="*/ 0 w 51"/>
                <a:gd name="T31" fmla="*/ 0 h 42"/>
                <a:gd name="T32" fmla="*/ 0 w 51"/>
                <a:gd name="T33" fmla="*/ 0 h 42"/>
                <a:gd name="T34" fmla="*/ 0 w 51"/>
                <a:gd name="T35" fmla="*/ 0 h 42"/>
                <a:gd name="T36" fmla="*/ 0 w 51"/>
                <a:gd name="T37" fmla="*/ 0 h 42"/>
                <a:gd name="T38" fmla="*/ 0 w 51"/>
                <a:gd name="T39" fmla="*/ 0 h 42"/>
                <a:gd name="T40" fmla="*/ 0 w 51"/>
                <a:gd name="T41" fmla="*/ 0 h 42"/>
                <a:gd name="T42" fmla="*/ 0 w 51"/>
                <a:gd name="T43" fmla="*/ 0 h 42"/>
                <a:gd name="T44" fmla="*/ 0 w 51"/>
                <a:gd name="T45" fmla="*/ 0 h 42"/>
                <a:gd name="T46" fmla="*/ 0 w 51"/>
                <a:gd name="T47" fmla="*/ 0 h 42"/>
                <a:gd name="T48" fmla="*/ 0 w 51"/>
                <a:gd name="T49" fmla="*/ 0 h 42"/>
                <a:gd name="T50" fmla="*/ 0 w 51"/>
                <a:gd name="T51" fmla="*/ 0 h 42"/>
                <a:gd name="T52" fmla="*/ 0 w 51"/>
                <a:gd name="T53" fmla="*/ 0 h 42"/>
                <a:gd name="T54" fmla="*/ 0 w 51"/>
                <a:gd name="T55" fmla="*/ 0 h 42"/>
                <a:gd name="T56" fmla="*/ 0 w 51"/>
                <a:gd name="T57" fmla="*/ 0 h 42"/>
                <a:gd name="T58" fmla="*/ 0 w 51"/>
                <a:gd name="T59" fmla="*/ 0 h 42"/>
                <a:gd name="T60" fmla="*/ 0 w 51"/>
                <a:gd name="T61" fmla="*/ 0 h 42"/>
                <a:gd name="T62" fmla="*/ 0 w 51"/>
                <a:gd name="T63" fmla="*/ 0 h 42"/>
                <a:gd name="T64" fmla="*/ 0 w 51"/>
                <a:gd name="T65" fmla="*/ 0 h 42"/>
                <a:gd name="T66" fmla="*/ 0 w 51"/>
                <a:gd name="T67" fmla="*/ 0 h 42"/>
                <a:gd name="T68" fmla="*/ 0 w 51"/>
                <a:gd name="T69" fmla="*/ 0 h 42"/>
                <a:gd name="T70" fmla="*/ 0 w 51"/>
                <a:gd name="T71" fmla="*/ 0 h 42"/>
                <a:gd name="T72" fmla="*/ 0 w 51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" h="42">
                  <a:moveTo>
                    <a:pt x="35" y="0"/>
                  </a:moveTo>
                  <a:lnTo>
                    <a:pt x="35" y="1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39" y="7"/>
                  </a:lnTo>
                  <a:lnTo>
                    <a:pt x="42" y="9"/>
                  </a:lnTo>
                  <a:lnTo>
                    <a:pt x="44" y="11"/>
                  </a:lnTo>
                  <a:lnTo>
                    <a:pt x="45" y="14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5" y="25"/>
                  </a:lnTo>
                  <a:lnTo>
                    <a:pt x="44" y="29"/>
                  </a:lnTo>
                  <a:lnTo>
                    <a:pt x="42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0"/>
                  </a:lnTo>
                  <a:lnTo>
                    <a:pt x="28" y="41"/>
                  </a:lnTo>
                  <a:lnTo>
                    <a:pt x="23" y="42"/>
                  </a:lnTo>
                  <a:lnTo>
                    <a:pt x="20" y="42"/>
                  </a:lnTo>
                  <a:lnTo>
                    <a:pt x="15" y="42"/>
                  </a:lnTo>
                  <a:lnTo>
                    <a:pt x="11" y="41"/>
                  </a:lnTo>
                  <a:lnTo>
                    <a:pt x="7" y="40"/>
                  </a:lnTo>
                  <a:lnTo>
                    <a:pt x="5" y="39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0" y="22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4" y="7"/>
                  </a:lnTo>
                  <a:lnTo>
                    <a:pt x="20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6"/>
                  </a:lnTo>
                  <a:lnTo>
                    <a:pt x="51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1" name="Freeform 465"/>
            <p:cNvSpPr>
              <a:spLocks/>
            </p:cNvSpPr>
            <p:nvPr/>
          </p:nvSpPr>
          <p:spPr bwMode="auto">
            <a:xfrm>
              <a:off x="1076" y="2359"/>
              <a:ext cx="17" cy="17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w 52"/>
                <a:gd name="T61" fmla="*/ 0 h 52"/>
                <a:gd name="T62" fmla="*/ 0 w 52"/>
                <a:gd name="T63" fmla="*/ 0 h 52"/>
                <a:gd name="T64" fmla="*/ 0 w 52"/>
                <a:gd name="T65" fmla="*/ 0 h 52"/>
                <a:gd name="T66" fmla="*/ 0 w 52"/>
                <a:gd name="T67" fmla="*/ 0 h 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2" h="52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8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5" y="46"/>
                  </a:lnTo>
                  <a:lnTo>
                    <a:pt x="18" y="48"/>
                  </a:lnTo>
                  <a:lnTo>
                    <a:pt x="19" y="48"/>
                  </a:lnTo>
                  <a:lnTo>
                    <a:pt x="22" y="49"/>
                  </a:lnTo>
                  <a:lnTo>
                    <a:pt x="26" y="50"/>
                  </a:lnTo>
                  <a:lnTo>
                    <a:pt x="29" y="51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2" y="51"/>
                  </a:lnTo>
                  <a:lnTo>
                    <a:pt x="43" y="51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8"/>
                  </a:lnTo>
                  <a:lnTo>
                    <a:pt x="48" y="46"/>
                  </a:lnTo>
                  <a:lnTo>
                    <a:pt x="51" y="43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0"/>
                  </a:lnTo>
                  <a:lnTo>
                    <a:pt x="51" y="28"/>
                  </a:lnTo>
                  <a:lnTo>
                    <a:pt x="48" y="26"/>
                  </a:lnTo>
                  <a:lnTo>
                    <a:pt x="47" y="22"/>
                  </a:lnTo>
                  <a:lnTo>
                    <a:pt x="43" y="18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4" y="4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2" name="Freeform 466"/>
            <p:cNvSpPr>
              <a:spLocks/>
            </p:cNvSpPr>
            <p:nvPr/>
          </p:nvSpPr>
          <p:spPr bwMode="auto">
            <a:xfrm>
              <a:off x="1076" y="2358"/>
              <a:ext cx="17" cy="18"/>
            </a:xfrm>
            <a:custGeom>
              <a:avLst/>
              <a:gdLst>
                <a:gd name="T0" fmla="*/ 0 w 52"/>
                <a:gd name="T1" fmla="*/ 0 h 55"/>
                <a:gd name="T2" fmla="*/ 0 w 52"/>
                <a:gd name="T3" fmla="*/ 0 h 55"/>
                <a:gd name="T4" fmla="*/ 0 w 52"/>
                <a:gd name="T5" fmla="*/ 0 h 55"/>
                <a:gd name="T6" fmla="*/ 0 w 52"/>
                <a:gd name="T7" fmla="*/ 0 h 55"/>
                <a:gd name="T8" fmla="*/ 0 w 52"/>
                <a:gd name="T9" fmla="*/ 0 h 55"/>
                <a:gd name="T10" fmla="*/ 0 w 52"/>
                <a:gd name="T11" fmla="*/ 0 h 55"/>
                <a:gd name="T12" fmla="*/ 0 w 52"/>
                <a:gd name="T13" fmla="*/ 0 h 55"/>
                <a:gd name="T14" fmla="*/ 0 w 52"/>
                <a:gd name="T15" fmla="*/ 0 h 55"/>
                <a:gd name="T16" fmla="*/ 0 w 52"/>
                <a:gd name="T17" fmla="*/ 0 h 55"/>
                <a:gd name="T18" fmla="*/ 0 w 52"/>
                <a:gd name="T19" fmla="*/ 0 h 55"/>
                <a:gd name="T20" fmla="*/ 0 w 52"/>
                <a:gd name="T21" fmla="*/ 0 h 55"/>
                <a:gd name="T22" fmla="*/ 0 w 52"/>
                <a:gd name="T23" fmla="*/ 0 h 55"/>
                <a:gd name="T24" fmla="*/ 0 w 52"/>
                <a:gd name="T25" fmla="*/ 0 h 55"/>
                <a:gd name="T26" fmla="*/ 0 w 52"/>
                <a:gd name="T27" fmla="*/ 0 h 55"/>
                <a:gd name="T28" fmla="*/ 0 w 52"/>
                <a:gd name="T29" fmla="*/ 0 h 55"/>
                <a:gd name="T30" fmla="*/ 0 w 52"/>
                <a:gd name="T31" fmla="*/ 0 h 55"/>
                <a:gd name="T32" fmla="*/ 0 w 52"/>
                <a:gd name="T33" fmla="*/ 0 h 55"/>
                <a:gd name="T34" fmla="*/ 0 w 52"/>
                <a:gd name="T35" fmla="*/ 0 h 55"/>
                <a:gd name="T36" fmla="*/ 0 w 52"/>
                <a:gd name="T37" fmla="*/ 0 h 55"/>
                <a:gd name="T38" fmla="*/ 0 w 52"/>
                <a:gd name="T39" fmla="*/ 0 h 55"/>
                <a:gd name="T40" fmla="*/ 0 w 52"/>
                <a:gd name="T41" fmla="*/ 0 h 55"/>
                <a:gd name="T42" fmla="*/ 0 w 52"/>
                <a:gd name="T43" fmla="*/ 0 h 55"/>
                <a:gd name="T44" fmla="*/ 0 w 52"/>
                <a:gd name="T45" fmla="*/ 0 h 55"/>
                <a:gd name="T46" fmla="*/ 0 w 52"/>
                <a:gd name="T47" fmla="*/ 0 h 55"/>
                <a:gd name="T48" fmla="*/ 0 w 52"/>
                <a:gd name="T49" fmla="*/ 0 h 55"/>
                <a:gd name="T50" fmla="*/ 0 w 52"/>
                <a:gd name="T51" fmla="*/ 0 h 55"/>
                <a:gd name="T52" fmla="*/ 0 w 52"/>
                <a:gd name="T53" fmla="*/ 0 h 55"/>
                <a:gd name="T54" fmla="*/ 0 w 52"/>
                <a:gd name="T55" fmla="*/ 0 h 55"/>
                <a:gd name="T56" fmla="*/ 0 w 52"/>
                <a:gd name="T57" fmla="*/ 0 h 55"/>
                <a:gd name="T58" fmla="*/ 0 w 52"/>
                <a:gd name="T59" fmla="*/ 0 h 55"/>
                <a:gd name="T60" fmla="*/ 0 w 52"/>
                <a:gd name="T61" fmla="*/ 0 h 55"/>
                <a:gd name="T62" fmla="*/ 0 w 52"/>
                <a:gd name="T63" fmla="*/ 0 h 55"/>
                <a:gd name="T64" fmla="*/ 0 w 52"/>
                <a:gd name="T65" fmla="*/ 0 h 55"/>
                <a:gd name="T66" fmla="*/ 0 w 52"/>
                <a:gd name="T67" fmla="*/ 0 h 55"/>
                <a:gd name="T68" fmla="*/ 0 w 52"/>
                <a:gd name="T69" fmla="*/ 0 h 55"/>
                <a:gd name="T70" fmla="*/ 0 w 52"/>
                <a:gd name="T71" fmla="*/ 0 h 55"/>
                <a:gd name="T72" fmla="*/ 0 w 52"/>
                <a:gd name="T73" fmla="*/ 0 h 55"/>
                <a:gd name="T74" fmla="*/ 0 w 52"/>
                <a:gd name="T75" fmla="*/ 0 h 55"/>
                <a:gd name="T76" fmla="*/ 0 w 52"/>
                <a:gd name="T77" fmla="*/ 0 h 55"/>
                <a:gd name="T78" fmla="*/ 0 w 52"/>
                <a:gd name="T79" fmla="*/ 0 h 55"/>
                <a:gd name="T80" fmla="*/ 0 w 52"/>
                <a:gd name="T81" fmla="*/ 0 h 55"/>
                <a:gd name="T82" fmla="*/ 0 w 52"/>
                <a:gd name="T83" fmla="*/ 0 h 55"/>
                <a:gd name="T84" fmla="*/ 0 w 52"/>
                <a:gd name="T85" fmla="*/ 0 h 55"/>
                <a:gd name="T86" fmla="*/ 0 w 52"/>
                <a:gd name="T87" fmla="*/ 0 h 55"/>
                <a:gd name="T88" fmla="*/ 0 w 52"/>
                <a:gd name="T89" fmla="*/ 0 h 5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" h="55">
                  <a:moveTo>
                    <a:pt x="8" y="0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5" y="5"/>
                  </a:lnTo>
                  <a:lnTo>
                    <a:pt x="4" y="8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5" y="39"/>
                  </a:lnTo>
                  <a:lnTo>
                    <a:pt x="7" y="43"/>
                  </a:lnTo>
                  <a:lnTo>
                    <a:pt x="11" y="46"/>
                  </a:lnTo>
                  <a:lnTo>
                    <a:pt x="14" y="48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4" y="53"/>
                  </a:lnTo>
                  <a:lnTo>
                    <a:pt x="28" y="54"/>
                  </a:lnTo>
                  <a:lnTo>
                    <a:pt x="31" y="54"/>
                  </a:lnTo>
                  <a:lnTo>
                    <a:pt x="35" y="55"/>
                  </a:lnTo>
                  <a:lnTo>
                    <a:pt x="37" y="55"/>
                  </a:lnTo>
                  <a:lnTo>
                    <a:pt x="40" y="55"/>
                  </a:lnTo>
                  <a:lnTo>
                    <a:pt x="44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3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1" y="31"/>
                  </a:lnTo>
                  <a:lnTo>
                    <a:pt x="48" y="28"/>
                  </a:lnTo>
                  <a:lnTo>
                    <a:pt x="46" y="24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4" y="11"/>
                  </a:lnTo>
                  <a:lnTo>
                    <a:pt x="30" y="9"/>
                  </a:lnTo>
                  <a:lnTo>
                    <a:pt x="26" y="8"/>
                  </a:lnTo>
                  <a:lnTo>
                    <a:pt x="22" y="6"/>
                  </a:lnTo>
                  <a:lnTo>
                    <a:pt x="16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5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3" name="Line 467"/>
            <p:cNvSpPr>
              <a:spLocks noChangeShapeType="1"/>
            </p:cNvSpPr>
            <p:nvPr/>
          </p:nvSpPr>
          <p:spPr bwMode="auto">
            <a:xfrm>
              <a:off x="747" y="249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4" name="Line 468"/>
            <p:cNvSpPr>
              <a:spLocks noChangeShapeType="1"/>
            </p:cNvSpPr>
            <p:nvPr/>
          </p:nvSpPr>
          <p:spPr bwMode="auto">
            <a:xfrm>
              <a:off x="1109" y="236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5" name="Line 469"/>
            <p:cNvSpPr>
              <a:spLocks noChangeShapeType="1"/>
            </p:cNvSpPr>
            <p:nvPr/>
          </p:nvSpPr>
          <p:spPr bwMode="auto">
            <a:xfrm flipH="1">
              <a:off x="1077" y="235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6" name="Freeform 470"/>
            <p:cNvSpPr>
              <a:spLocks/>
            </p:cNvSpPr>
            <p:nvPr/>
          </p:nvSpPr>
          <p:spPr bwMode="auto">
            <a:xfrm>
              <a:off x="751" y="2499"/>
              <a:ext cx="20" cy="14"/>
            </a:xfrm>
            <a:custGeom>
              <a:avLst/>
              <a:gdLst>
                <a:gd name="T0" fmla="*/ 0 w 60"/>
                <a:gd name="T1" fmla="*/ 0 h 40"/>
                <a:gd name="T2" fmla="*/ 0 w 60"/>
                <a:gd name="T3" fmla="*/ 0 h 40"/>
                <a:gd name="T4" fmla="*/ 0 w 60"/>
                <a:gd name="T5" fmla="*/ 0 h 40"/>
                <a:gd name="T6" fmla="*/ 0 w 60"/>
                <a:gd name="T7" fmla="*/ 0 h 40"/>
                <a:gd name="T8" fmla="*/ 0 w 60"/>
                <a:gd name="T9" fmla="*/ 0 h 40"/>
                <a:gd name="T10" fmla="*/ 0 w 60"/>
                <a:gd name="T11" fmla="*/ 0 h 40"/>
                <a:gd name="T12" fmla="*/ 0 w 60"/>
                <a:gd name="T13" fmla="*/ 0 h 40"/>
                <a:gd name="T14" fmla="*/ 0 w 60"/>
                <a:gd name="T15" fmla="*/ 0 h 40"/>
                <a:gd name="T16" fmla="*/ 0 w 60"/>
                <a:gd name="T17" fmla="*/ 0 h 40"/>
                <a:gd name="T18" fmla="*/ 0 w 60"/>
                <a:gd name="T19" fmla="*/ 0 h 40"/>
                <a:gd name="T20" fmla="*/ 0 w 60"/>
                <a:gd name="T21" fmla="*/ 0 h 40"/>
                <a:gd name="T22" fmla="*/ 0 w 60"/>
                <a:gd name="T23" fmla="*/ 0 h 40"/>
                <a:gd name="T24" fmla="*/ 0 w 60"/>
                <a:gd name="T25" fmla="*/ 0 h 40"/>
                <a:gd name="T26" fmla="*/ 0 w 60"/>
                <a:gd name="T27" fmla="*/ 0 h 40"/>
                <a:gd name="T28" fmla="*/ 0 w 60"/>
                <a:gd name="T29" fmla="*/ 0 h 40"/>
                <a:gd name="T30" fmla="*/ 0 w 60"/>
                <a:gd name="T31" fmla="*/ 0 h 40"/>
                <a:gd name="T32" fmla="*/ 0 w 60"/>
                <a:gd name="T33" fmla="*/ 0 h 40"/>
                <a:gd name="T34" fmla="*/ 0 w 60"/>
                <a:gd name="T35" fmla="*/ 0 h 40"/>
                <a:gd name="T36" fmla="*/ 0 w 60"/>
                <a:gd name="T37" fmla="*/ 0 h 40"/>
                <a:gd name="T38" fmla="*/ 0 w 60"/>
                <a:gd name="T39" fmla="*/ 0 h 40"/>
                <a:gd name="T40" fmla="*/ 0 w 60"/>
                <a:gd name="T41" fmla="*/ 0 h 40"/>
                <a:gd name="T42" fmla="*/ 0 w 60"/>
                <a:gd name="T43" fmla="*/ 0 h 40"/>
                <a:gd name="T44" fmla="*/ 0 w 60"/>
                <a:gd name="T45" fmla="*/ 0 h 40"/>
                <a:gd name="T46" fmla="*/ 0 w 60"/>
                <a:gd name="T47" fmla="*/ 0 h 40"/>
                <a:gd name="T48" fmla="*/ 0 w 60"/>
                <a:gd name="T49" fmla="*/ 0 h 40"/>
                <a:gd name="T50" fmla="*/ 0 w 60"/>
                <a:gd name="T51" fmla="*/ 0 h 40"/>
                <a:gd name="T52" fmla="*/ 0 w 60"/>
                <a:gd name="T53" fmla="*/ 0 h 40"/>
                <a:gd name="T54" fmla="*/ 0 w 60"/>
                <a:gd name="T55" fmla="*/ 0 h 40"/>
                <a:gd name="T56" fmla="*/ 0 w 60"/>
                <a:gd name="T57" fmla="*/ 0 h 40"/>
                <a:gd name="T58" fmla="*/ 0 w 60"/>
                <a:gd name="T59" fmla="*/ 0 h 40"/>
                <a:gd name="T60" fmla="*/ 0 w 60"/>
                <a:gd name="T61" fmla="*/ 0 h 40"/>
                <a:gd name="T62" fmla="*/ 0 w 60"/>
                <a:gd name="T63" fmla="*/ 0 h 40"/>
                <a:gd name="T64" fmla="*/ 0 w 60"/>
                <a:gd name="T65" fmla="*/ 0 h 40"/>
                <a:gd name="T66" fmla="*/ 0 w 60"/>
                <a:gd name="T67" fmla="*/ 0 h 40"/>
                <a:gd name="T68" fmla="*/ 0 w 60"/>
                <a:gd name="T69" fmla="*/ 0 h 40"/>
                <a:gd name="T70" fmla="*/ 0 w 60"/>
                <a:gd name="T71" fmla="*/ 0 h 40"/>
                <a:gd name="T72" fmla="*/ 0 w 60"/>
                <a:gd name="T73" fmla="*/ 0 h 40"/>
                <a:gd name="T74" fmla="*/ 0 w 60"/>
                <a:gd name="T75" fmla="*/ 0 h 40"/>
                <a:gd name="T76" fmla="*/ 0 w 60"/>
                <a:gd name="T77" fmla="*/ 0 h 40"/>
                <a:gd name="T78" fmla="*/ 0 w 60"/>
                <a:gd name="T79" fmla="*/ 0 h 40"/>
                <a:gd name="T80" fmla="*/ 0 w 60"/>
                <a:gd name="T81" fmla="*/ 0 h 40"/>
                <a:gd name="T82" fmla="*/ 0 w 60"/>
                <a:gd name="T83" fmla="*/ 0 h 4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0">
                  <a:moveTo>
                    <a:pt x="53" y="0"/>
                  </a:moveTo>
                  <a:lnTo>
                    <a:pt x="54" y="2"/>
                  </a:lnTo>
                  <a:lnTo>
                    <a:pt x="54" y="3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7"/>
                  </a:lnTo>
                  <a:lnTo>
                    <a:pt x="57" y="10"/>
                  </a:lnTo>
                  <a:lnTo>
                    <a:pt x="57" y="12"/>
                  </a:lnTo>
                  <a:lnTo>
                    <a:pt x="57" y="13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6" y="40"/>
                  </a:lnTo>
                  <a:lnTo>
                    <a:pt x="44" y="40"/>
                  </a:lnTo>
                  <a:lnTo>
                    <a:pt x="43" y="40"/>
                  </a:lnTo>
                  <a:lnTo>
                    <a:pt x="42" y="40"/>
                  </a:lnTo>
                  <a:lnTo>
                    <a:pt x="40" y="40"/>
                  </a:lnTo>
                  <a:lnTo>
                    <a:pt x="38" y="39"/>
                  </a:lnTo>
                  <a:lnTo>
                    <a:pt x="36" y="39"/>
                  </a:lnTo>
                  <a:lnTo>
                    <a:pt x="34" y="38"/>
                  </a:lnTo>
                  <a:lnTo>
                    <a:pt x="32" y="38"/>
                  </a:lnTo>
                  <a:lnTo>
                    <a:pt x="29" y="38"/>
                  </a:lnTo>
                  <a:lnTo>
                    <a:pt x="27" y="37"/>
                  </a:lnTo>
                  <a:lnTo>
                    <a:pt x="25" y="37"/>
                  </a:lnTo>
                  <a:lnTo>
                    <a:pt x="22" y="37"/>
                  </a:lnTo>
                  <a:lnTo>
                    <a:pt x="21" y="37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2" y="36"/>
                  </a:lnTo>
                  <a:lnTo>
                    <a:pt x="10" y="36"/>
                  </a:lnTo>
                  <a:lnTo>
                    <a:pt x="9" y="35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2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7" name="Freeform 471"/>
            <p:cNvSpPr>
              <a:spLocks/>
            </p:cNvSpPr>
            <p:nvPr/>
          </p:nvSpPr>
          <p:spPr bwMode="auto">
            <a:xfrm>
              <a:off x="751" y="2499"/>
              <a:ext cx="20" cy="14"/>
            </a:xfrm>
            <a:custGeom>
              <a:avLst/>
              <a:gdLst>
                <a:gd name="T0" fmla="*/ 0 w 60"/>
                <a:gd name="T1" fmla="*/ 0 h 41"/>
                <a:gd name="T2" fmla="*/ 0 w 60"/>
                <a:gd name="T3" fmla="*/ 0 h 41"/>
                <a:gd name="T4" fmla="*/ 0 w 60"/>
                <a:gd name="T5" fmla="*/ 0 h 41"/>
                <a:gd name="T6" fmla="*/ 0 w 60"/>
                <a:gd name="T7" fmla="*/ 0 h 41"/>
                <a:gd name="T8" fmla="*/ 0 w 60"/>
                <a:gd name="T9" fmla="*/ 0 h 41"/>
                <a:gd name="T10" fmla="*/ 0 w 60"/>
                <a:gd name="T11" fmla="*/ 0 h 41"/>
                <a:gd name="T12" fmla="*/ 0 w 60"/>
                <a:gd name="T13" fmla="*/ 0 h 41"/>
                <a:gd name="T14" fmla="*/ 0 w 60"/>
                <a:gd name="T15" fmla="*/ 0 h 41"/>
                <a:gd name="T16" fmla="*/ 0 w 60"/>
                <a:gd name="T17" fmla="*/ 0 h 41"/>
                <a:gd name="T18" fmla="*/ 0 w 60"/>
                <a:gd name="T19" fmla="*/ 0 h 41"/>
                <a:gd name="T20" fmla="*/ 0 w 60"/>
                <a:gd name="T21" fmla="*/ 0 h 41"/>
                <a:gd name="T22" fmla="*/ 0 w 60"/>
                <a:gd name="T23" fmla="*/ 0 h 41"/>
                <a:gd name="T24" fmla="*/ 0 w 60"/>
                <a:gd name="T25" fmla="*/ 0 h 41"/>
                <a:gd name="T26" fmla="*/ 0 w 60"/>
                <a:gd name="T27" fmla="*/ 0 h 41"/>
                <a:gd name="T28" fmla="*/ 0 w 60"/>
                <a:gd name="T29" fmla="*/ 0 h 41"/>
                <a:gd name="T30" fmla="*/ 0 w 60"/>
                <a:gd name="T31" fmla="*/ 0 h 41"/>
                <a:gd name="T32" fmla="*/ 0 w 60"/>
                <a:gd name="T33" fmla="*/ 0 h 41"/>
                <a:gd name="T34" fmla="*/ 0 w 60"/>
                <a:gd name="T35" fmla="*/ 0 h 41"/>
                <a:gd name="T36" fmla="*/ 0 w 60"/>
                <a:gd name="T37" fmla="*/ 0 h 41"/>
                <a:gd name="T38" fmla="*/ 0 w 60"/>
                <a:gd name="T39" fmla="*/ 0 h 41"/>
                <a:gd name="T40" fmla="*/ 0 w 60"/>
                <a:gd name="T41" fmla="*/ 0 h 41"/>
                <a:gd name="T42" fmla="*/ 0 w 60"/>
                <a:gd name="T43" fmla="*/ 0 h 41"/>
                <a:gd name="T44" fmla="*/ 0 w 60"/>
                <a:gd name="T45" fmla="*/ 0 h 41"/>
                <a:gd name="T46" fmla="*/ 0 w 60"/>
                <a:gd name="T47" fmla="*/ 0 h 41"/>
                <a:gd name="T48" fmla="*/ 0 w 60"/>
                <a:gd name="T49" fmla="*/ 0 h 41"/>
                <a:gd name="T50" fmla="*/ 0 w 60"/>
                <a:gd name="T51" fmla="*/ 0 h 41"/>
                <a:gd name="T52" fmla="*/ 0 w 60"/>
                <a:gd name="T53" fmla="*/ 0 h 41"/>
                <a:gd name="T54" fmla="*/ 0 w 60"/>
                <a:gd name="T55" fmla="*/ 0 h 41"/>
                <a:gd name="T56" fmla="*/ 0 w 60"/>
                <a:gd name="T57" fmla="*/ 0 h 41"/>
                <a:gd name="T58" fmla="*/ 0 w 60"/>
                <a:gd name="T59" fmla="*/ 0 h 41"/>
                <a:gd name="T60" fmla="*/ 0 w 60"/>
                <a:gd name="T61" fmla="*/ 0 h 41"/>
                <a:gd name="T62" fmla="*/ 0 w 60"/>
                <a:gd name="T63" fmla="*/ 0 h 41"/>
                <a:gd name="T64" fmla="*/ 0 w 60"/>
                <a:gd name="T65" fmla="*/ 0 h 41"/>
                <a:gd name="T66" fmla="*/ 0 w 60"/>
                <a:gd name="T67" fmla="*/ 0 h 41"/>
                <a:gd name="T68" fmla="*/ 0 w 60"/>
                <a:gd name="T69" fmla="*/ 0 h 41"/>
                <a:gd name="T70" fmla="*/ 0 w 60"/>
                <a:gd name="T71" fmla="*/ 0 h 41"/>
                <a:gd name="T72" fmla="*/ 0 w 60"/>
                <a:gd name="T73" fmla="*/ 0 h 41"/>
                <a:gd name="T74" fmla="*/ 0 w 60"/>
                <a:gd name="T75" fmla="*/ 0 h 41"/>
                <a:gd name="T76" fmla="*/ 0 w 60"/>
                <a:gd name="T77" fmla="*/ 0 h 41"/>
                <a:gd name="T78" fmla="*/ 0 w 60"/>
                <a:gd name="T79" fmla="*/ 0 h 41"/>
                <a:gd name="T80" fmla="*/ 0 w 60"/>
                <a:gd name="T81" fmla="*/ 0 h 41"/>
                <a:gd name="T82" fmla="*/ 0 w 60"/>
                <a:gd name="T83" fmla="*/ 0 h 41"/>
                <a:gd name="T84" fmla="*/ 0 w 60"/>
                <a:gd name="T85" fmla="*/ 0 h 41"/>
                <a:gd name="T86" fmla="*/ 0 w 60"/>
                <a:gd name="T87" fmla="*/ 0 h 41"/>
                <a:gd name="T88" fmla="*/ 0 w 60"/>
                <a:gd name="T89" fmla="*/ 0 h 41"/>
                <a:gd name="T90" fmla="*/ 0 w 60"/>
                <a:gd name="T91" fmla="*/ 0 h 41"/>
                <a:gd name="T92" fmla="*/ 0 w 60"/>
                <a:gd name="T93" fmla="*/ 0 h 41"/>
                <a:gd name="T94" fmla="*/ 0 w 60"/>
                <a:gd name="T95" fmla="*/ 0 h 41"/>
                <a:gd name="T96" fmla="*/ 0 w 60"/>
                <a:gd name="T97" fmla="*/ 0 h 4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1">
                  <a:moveTo>
                    <a:pt x="53" y="0"/>
                  </a:moveTo>
                  <a:lnTo>
                    <a:pt x="53" y="1"/>
                  </a:lnTo>
                  <a:lnTo>
                    <a:pt x="54" y="1"/>
                  </a:lnTo>
                  <a:lnTo>
                    <a:pt x="54" y="4"/>
                  </a:lnTo>
                  <a:lnTo>
                    <a:pt x="56" y="7"/>
                  </a:lnTo>
                  <a:lnTo>
                    <a:pt x="56" y="9"/>
                  </a:lnTo>
                  <a:lnTo>
                    <a:pt x="57" y="13"/>
                  </a:lnTo>
                  <a:lnTo>
                    <a:pt x="57" y="15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0" y="40"/>
                  </a:lnTo>
                  <a:lnTo>
                    <a:pt x="34" y="39"/>
                  </a:lnTo>
                  <a:lnTo>
                    <a:pt x="27" y="38"/>
                  </a:lnTo>
                  <a:lnTo>
                    <a:pt x="21" y="38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0" y="36"/>
                  </a:lnTo>
                  <a:lnTo>
                    <a:pt x="6" y="36"/>
                  </a:lnTo>
                  <a:lnTo>
                    <a:pt x="4" y="35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17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9" y="9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21" y="4"/>
                  </a:lnTo>
                  <a:lnTo>
                    <a:pt x="26" y="4"/>
                  </a:lnTo>
                  <a:lnTo>
                    <a:pt x="32" y="3"/>
                  </a:lnTo>
                  <a:lnTo>
                    <a:pt x="38" y="1"/>
                  </a:lnTo>
                  <a:lnTo>
                    <a:pt x="44" y="1"/>
                  </a:lnTo>
                  <a:lnTo>
                    <a:pt x="48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8" name="Line 472"/>
            <p:cNvSpPr>
              <a:spLocks noChangeShapeType="1"/>
            </p:cNvSpPr>
            <p:nvPr/>
          </p:nvSpPr>
          <p:spPr bwMode="auto">
            <a:xfrm>
              <a:off x="769" y="249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49" name="Freeform 473"/>
            <p:cNvSpPr>
              <a:spLocks/>
            </p:cNvSpPr>
            <p:nvPr/>
          </p:nvSpPr>
          <p:spPr bwMode="auto">
            <a:xfrm>
              <a:off x="718" y="2286"/>
              <a:ext cx="16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6" h="39">
                  <a:moveTo>
                    <a:pt x="37" y="0"/>
                  </a:moveTo>
                  <a:lnTo>
                    <a:pt x="38" y="1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2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1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29" y="38"/>
                  </a:lnTo>
                  <a:lnTo>
                    <a:pt x="26" y="38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5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3" y="15"/>
                  </a:lnTo>
                  <a:lnTo>
                    <a:pt x="4" y="12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0" name="Freeform 474"/>
            <p:cNvSpPr>
              <a:spLocks/>
            </p:cNvSpPr>
            <p:nvPr/>
          </p:nvSpPr>
          <p:spPr bwMode="auto">
            <a:xfrm>
              <a:off x="718" y="2285"/>
              <a:ext cx="17" cy="14"/>
            </a:xfrm>
            <a:custGeom>
              <a:avLst/>
              <a:gdLst>
                <a:gd name="T0" fmla="*/ 0 w 50"/>
                <a:gd name="T1" fmla="*/ 0 h 43"/>
                <a:gd name="T2" fmla="*/ 0 w 50"/>
                <a:gd name="T3" fmla="*/ 0 h 43"/>
                <a:gd name="T4" fmla="*/ 0 w 50"/>
                <a:gd name="T5" fmla="*/ 0 h 43"/>
                <a:gd name="T6" fmla="*/ 0 w 50"/>
                <a:gd name="T7" fmla="*/ 0 h 43"/>
                <a:gd name="T8" fmla="*/ 0 w 50"/>
                <a:gd name="T9" fmla="*/ 0 h 43"/>
                <a:gd name="T10" fmla="*/ 0 w 50"/>
                <a:gd name="T11" fmla="*/ 0 h 43"/>
                <a:gd name="T12" fmla="*/ 0 w 50"/>
                <a:gd name="T13" fmla="*/ 0 h 43"/>
                <a:gd name="T14" fmla="*/ 0 w 50"/>
                <a:gd name="T15" fmla="*/ 0 h 43"/>
                <a:gd name="T16" fmla="*/ 0 w 50"/>
                <a:gd name="T17" fmla="*/ 0 h 43"/>
                <a:gd name="T18" fmla="*/ 0 w 50"/>
                <a:gd name="T19" fmla="*/ 0 h 43"/>
                <a:gd name="T20" fmla="*/ 0 w 50"/>
                <a:gd name="T21" fmla="*/ 0 h 43"/>
                <a:gd name="T22" fmla="*/ 0 w 50"/>
                <a:gd name="T23" fmla="*/ 0 h 43"/>
                <a:gd name="T24" fmla="*/ 0 w 50"/>
                <a:gd name="T25" fmla="*/ 0 h 43"/>
                <a:gd name="T26" fmla="*/ 0 w 50"/>
                <a:gd name="T27" fmla="*/ 0 h 43"/>
                <a:gd name="T28" fmla="*/ 0 w 50"/>
                <a:gd name="T29" fmla="*/ 0 h 43"/>
                <a:gd name="T30" fmla="*/ 0 w 50"/>
                <a:gd name="T31" fmla="*/ 0 h 43"/>
                <a:gd name="T32" fmla="*/ 0 w 50"/>
                <a:gd name="T33" fmla="*/ 0 h 43"/>
                <a:gd name="T34" fmla="*/ 0 w 50"/>
                <a:gd name="T35" fmla="*/ 0 h 43"/>
                <a:gd name="T36" fmla="*/ 0 w 50"/>
                <a:gd name="T37" fmla="*/ 0 h 43"/>
                <a:gd name="T38" fmla="*/ 0 w 50"/>
                <a:gd name="T39" fmla="*/ 0 h 43"/>
                <a:gd name="T40" fmla="*/ 0 w 50"/>
                <a:gd name="T41" fmla="*/ 0 h 43"/>
                <a:gd name="T42" fmla="*/ 0 w 50"/>
                <a:gd name="T43" fmla="*/ 0 h 43"/>
                <a:gd name="T44" fmla="*/ 0 w 50"/>
                <a:gd name="T45" fmla="*/ 0 h 43"/>
                <a:gd name="T46" fmla="*/ 0 w 50"/>
                <a:gd name="T47" fmla="*/ 0 h 43"/>
                <a:gd name="T48" fmla="*/ 0 w 50"/>
                <a:gd name="T49" fmla="*/ 0 h 43"/>
                <a:gd name="T50" fmla="*/ 0 w 50"/>
                <a:gd name="T51" fmla="*/ 0 h 43"/>
                <a:gd name="T52" fmla="*/ 0 w 50"/>
                <a:gd name="T53" fmla="*/ 0 h 43"/>
                <a:gd name="T54" fmla="*/ 0 w 50"/>
                <a:gd name="T55" fmla="*/ 0 h 43"/>
                <a:gd name="T56" fmla="*/ 0 w 50"/>
                <a:gd name="T57" fmla="*/ 0 h 43"/>
                <a:gd name="T58" fmla="*/ 0 w 50"/>
                <a:gd name="T59" fmla="*/ 0 h 43"/>
                <a:gd name="T60" fmla="*/ 0 w 50"/>
                <a:gd name="T61" fmla="*/ 0 h 43"/>
                <a:gd name="T62" fmla="*/ 0 w 50"/>
                <a:gd name="T63" fmla="*/ 0 h 43"/>
                <a:gd name="T64" fmla="*/ 0 w 50"/>
                <a:gd name="T65" fmla="*/ 0 h 43"/>
                <a:gd name="T66" fmla="*/ 0 w 50"/>
                <a:gd name="T67" fmla="*/ 0 h 43"/>
                <a:gd name="T68" fmla="*/ 0 w 50"/>
                <a:gd name="T69" fmla="*/ 0 h 43"/>
                <a:gd name="T70" fmla="*/ 0 w 50"/>
                <a:gd name="T71" fmla="*/ 0 h 43"/>
                <a:gd name="T72" fmla="*/ 0 w 50"/>
                <a:gd name="T73" fmla="*/ 0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0" h="43">
                  <a:moveTo>
                    <a:pt x="34" y="0"/>
                  </a:moveTo>
                  <a:lnTo>
                    <a:pt x="34" y="1"/>
                  </a:lnTo>
                  <a:lnTo>
                    <a:pt x="35" y="2"/>
                  </a:lnTo>
                  <a:lnTo>
                    <a:pt x="37" y="4"/>
                  </a:lnTo>
                  <a:lnTo>
                    <a:pt x="39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5" y="12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5" y="28"/>
                  </a:lnTo>
                  <a:lnTo>
                    <a:pt x="43" y="32"/>
                  </a:lnTo>
                  <a:lnTo>
                    <a:pt x="40" y="36"/>
                  </a:lnTo>
                  <a:lnTo>
                    <a:pt x="38" y="39"/>
                  </a:lnTo>
                  <a:lnTo>
                    <a:pt x="35" y="40"/>
                  </a:lnTo>
                  <a:lnTo>
                    <a:pt x="30" y="42"/>
                  </a:lnTo>
                  <a:lnTo>
                    <a:pt x="26" y="42"/>
                  </a:lnTo>
                  <a:lnTo>
                    <a:pt x="21" y="43"/>
                  </a:lnTo>
                  <a:lnTo>
                    <a:pt x="18" y="43"/>
                  </a:lnTo>
                  <a:lnTo>
                    <a:pt x="13" y="43"/>
                  </a:lnTo>
                  <a:lnTo>
                    <a:pt x="10" y="42"/>
                  </a:lnTo>
                  <a:lnTo>
                    <a:pt x="6" y="41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3" y="19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4" y="5"/>
                  </a:lnTo>
                  <a:lnTo>
                    <a:pt x="30" y="4"/>
                  </a:lnTo>
                  <a:lnTo>
                    <a:pt x="40" y="4"/>
                  </a:lnTo>
                  <a:lnTo>
                    <a:pt x="5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1" name="Line 475"/>
            <p:cNvSpPr>
              <a:spLocks noChangeShapeType="1"/>
            </p:cNvSpPr>
            <p:nvPr/>
          </p:nvSpPr>
          <p:spPr bwMode="auto">
            <a:xfrm>
              <a:off x="730" y="228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2" name="Freeform 476"/>
            <p:cNvSpPr>
              <a:spLocks/>
            </p:cNvSpPr>
            <p:nvPr/>
          </p:nvSpPr>
          <p:spPr bwMode="auto">
            <a:xfrm>
              <a:off x="5038" y="2370"/>
              <a:ext cx="15" cy="13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w 45"/>
                <a:gd name="T35" fmla="*/ 0 h 39"/>
                <a:gd name="T36" fmla="*/ 0 w 45"/>
                <a:gd name="T37" fmla="*/ 0 h 39"/>
                <a:gd name="T38" fmla="*/ 0 w 45"/>
                <a:gd name="T39" fmla="*/ 0 h 39"/>
                <a:gd name="T40" fmla="*/ 0 w 45"/>
                <a:gd name="T41" fmla="*/ 0 h 39"/>
                <a:gd name="T42" fmla="*/ 0 w 45"/>
                <a:gd name="T43" fmla="*/ 0 h 39"/>
                <a:gd name="T44" fmla="*/ 0 w 45"/>
                <a:gd name="T45" fmla="*/ 0 h 39"/>
                <a:gd name="T46" fmla="*/ 0 w 45"/>
                <a:gd name="T47" fmla="*/ 0 h 39"/>
                <a:gd name="T48" fmla="*/ 0 w 45"/>
                <a:gd name="T49" fmla="*/ 0 h 39"/>
                <a:gd name="T50" fmla="*/ 0 w 45"/>
                <a:gd name="T51" fmla="*/ 0 h 39"/>
                <a:gd name="T52" fmla="*/ 0 w 45"/>
                <a:gd name="T53" fmla="*/ 0 h 39"/>
                <a:gd name="T54" fmla="*/ 0 w 45"/>
                <a:gd name="T55" fmla="*/ 0 h 39"/>
                <a:gd name="T56" fmla="*/ 0 w 45"/>
                <a:gd name="T57" fmla="*/ 0 h 39"/>
                <a:gd name="T58" fmla="*/ 0 w 45"/>
                <a:gd name="T59" fmla="*/ 0 h 39"/>
                <a:gd name="T60" fmla="*/ 0 w 45"/>
                <a:gd name="T61" fmla="*/ 0 h 39"/>
                <a:gd name="T62" fmla="*/ 0 w 45"/>
                <a:gd name="T63" fmla="*/ 0 h 39"/>
                <a:gd name="T64" fmla="*/ 0 w 45"/>
                <a:gd name="T65" fmla="*/ 0 h 39"/>
                <a:gd name="T66" fmla="*/ 0 w 45"/>
                <a:gd name="T67" fmla="*/ 0 h 39"/>
                <a:gd name="T68" fmla="*/ 0 w 45"/>
                <a:gd name="T69" fmla="*/ 0 h 39"/>
                <a:gd name="T70" fmla="*/ 0 w 45"/>
                <a:gd name="T71" fmla="*/ 0 h 39"/>
                <a:gd name="T72" fmla="*/ 0 w 45"/>
                <a:gd name="T73" fmla="*/ 0 h 39"/>
                <a:gd name="T74" fmla="*/ 0 w 45"/>
                <a:gd name="T75" fmla="*/ 0 h 39"/>
                <a:gd name="T76" fmla="*/ 0 w 45"/>
                <a:gd name="T77" fmla="*/ 0 h 39"/>
                <a:gd name="T78" fmla="*/ 0 w 45"/>
                <a:gd name="T79" fmla="*/ 0 h 39"/>
                <a:gd name="T80" fmla="*/ 0 w 45"/>
                <a:gd name="T81" fmla="*/ 0 h 39"/>
                <a:gd name="T82" fmla="*/ 0 w 45"/>
                <a:gd name="T83" fmla="*/ 0 h 39"/>
                <a:gd name="T84" fmla="*/ 0 w 45"/>
                <a:gd name="T85" fmla="*/ 0 h 39"/>
                <a:gd name="T86" fmla="*/ 0 w 45"/>
                <a:gd name="T87" fmla="*/ 0 h 39"/>
                <a:gd name="T88" fmla="*/ 0 w 45"/>
                <a:gd name="T89" fmla="*/ 0 h 39"/>
                <a:gd name="T90" fmla="*/ 0 w 45"/>
                <a:gd name="T91" fmla="*/ 0 h 39"/>
                <a:gd name="T92" fmla="*/ 0 w 45"/>
                <a:gd name="T93" fmla="*/ 0 h 39"/>
                <a:gd name="T94" fmla="*/ 0 w 45"/>
                <a:gd name="T95" fmla="*/ 0 h 39"/>
                <a:gd name="T96" fmla="*/ 0 w 45"/>
                <a:gd name="T97" fmla="*/ 0 h 39"/>
                <a:gd name="T98" fmla="*/ 0 w 45"/>
                <a:gd name="T99" fmla="*/ 0 h 39"/>
                <a:gd name="T100" fmla="*/ 0 w 45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9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2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29" y="38"/>
                  </a:lnTo>
                  <a:lnTo>
                    <a:pt x="24" y="39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8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4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6" y="1"/>
                  </a:lnTo>
                  <a:lnTo>
                    <a:pt x="31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3" name="Freeform 477"/>
            <p:cNvSpPr>
              <a:spLocks/>
            </p:cNvSpPr>
            <p:nvPr/>
          </p:nvSpPr>
          <p:spPr bwMode="auto">
            <a:xfrm>
              <a:off x="5038" y="2369"/>
              <a:ext cx="16" cy="14"/>
            </a:xfrm>
            <a:custGeom>
              <a:avLst/>
              <a:gdLst>
                <a:gd name="T0" fmla="*/ 0 w 49"/>
                <a:gd name="T1" fmla="*/ 0 h 43"/>
                <a:gd name="T2" fmla="*/ 0 w 49"/>
                <a:gd name="T3" fmla="*/ 0 h 43"/>
                <a:gd name="T4" fmla="*/ 0 w 49"/>
                <a:gd name="T5" fmla="*/ 0 h 43"/>
                <a:gd name="T6" fmla="*/ 0 w 49"/>
                <a:gd name="T7" fmla="*/ 0 h 43"/>
                <a:gd name="T8" fmla="*/ 0 w 49"/>
                <a:gd name="T9" fmla="*/ 0 h 43"/>
                <a:gd name="T10" fmla="*/ 0 w 49"/>
                <a:gd name="T11" fmla="*/ 0 h 43"/>
                <a:gd name="T12" fmla="*/ 0 w 49"/>
                <a:gd name="T13" fmla="*/ 0 h 43"/>
                <a:gd name="T14" fmla="*/ 0 w 49"/>
                <a:gd name="T15" fmla="*/ 0 h 43"/>
                <a:gd name="T16" fmla="*/ 0 w 49"/>
                <a:gd name="T17" fmla="*/ 0 h 43"/>
                <a:gd name="T18" fmla="*/ 0 w 49"/>
                <a:gd name="T19" fmla="*/ 0 h 43"/>
                <a:gd name="T20" fmla="*/ 0 w 49"/>
                <a:gd name="T21" fmla="*/ 0 h 43"/>
                <a:gd name="T22" fmla="*/ 0 w 49"/>
                <a:gd name="T23" fmla="*/ 0 h 43"/>
                <a:gd name="T24" fmla="*/ 0 w 49"/>
                <a:gd name="T25" fmla="*/ 0 h 43"/>
                <a:gd name="T26" fmla="*/ 0 w 49"/>
                <a:gd name="T27" fmla="*/ 0 h 43"/>
                <a:gd name="T28" fmla="*/ 0 w 49"/>
                <a:gd name="T29" fmla="*/ 0 h 43"/>
                <a:gd name="T30" fmla="*/ 0 w 49"/>
                <a:gd name="T31" fmla="*/ 0 h 43"/>
                <a:gd name="T32" fmla="*/ 0 w 49"/>
                <a:gd name="T33" fmla="*/ 0 h 43"/>
                <a:gd name="T34" fmla="*/ 0 w 49"/>
                <a:gd name="T35" fmla="*/ 0 h 43"/>
                <a:gd name="T36" fmla="*/ 0 w 49"/>
                <a:gd name="T37" fmla="*/ 0 h 43"/>
                <a:gd name="T38" fmla="*/ 0 w 49"/>
                <a:gd name="T39" fmla="*/ 0 h 43"/>
                <a:gd name="T40" fmla="*/ 0 w 49"/>
                <a:gd name="T41" fmla="*/ 0 h 43"/>
                <a:gd name="T42" fmla="*/ 0 w 49"/>
                <a:gd name="T43" fmla="*/ 0 h 43"/>
                <a:gd name="T44" fmla="*/ 0 w 49"/>
                <a:gd name="T45" fmla="*/ 0 h 43"/>
                <a:gd name="T46" fmla="*/ 0 w 49"/>
                <a:gd name="T47" fmla="*/ 0 h 43"/>
                <a:gd name="T48" fmla="*/ 0 w 49"/>
                <a:gd name="T49" fmla="*/ 0 h 43"/>
                <a:gd name="T50" fmla="*/ 0 w 49"/>
                <a:gd name="T51" fmla="*/ 0 h 43"/>
                <a:gd name="T52" fmla="*/ 0 w 49"/>
                <a:gd name="T53" fmla="*/ 0 h 43"/>
                <a:gd name="T54" fmla="*/ 0 w 49"/>
                <a:gd name="T55" fmla="*/ 0 h 43"/>
                <a:gd name="T56" fmla="*/ 0 w 49"/>
                <a:gd name="T57" fmla="*/ 0 h 43"/>
                <a:gd name="T58" fmla="*/ 0 w 49"/>
                <a:gd name="T59" fmla="*/ 0 h 43"/>
                <a:gd name="T60" fmla="*/ 0 w 49"/>
                <a:gd name="T61" fmla="*/ 0 h 43"/>
                <a:gd name="T62" fmla="*/ 0 w 49"/>
                <a:gd name="T63" fmla="*/ 0 h 43"/>
                <a:gd name="T64" fmla="*/ 0 w 49"/>
                <a:gd name="T65" fmla="*/ 0 h 43"/>
                <a:gd name="T66" fmla="*/ 0 w 49"/>
                <a:gd name="T67" fmla="*/ 0 h 43"/>
                <a:gd name="T68" fmla="*/ 0 w 49"/>
                <a:gd name="T69" fmla="*/ 0 h 43"/>
                <a:gd name="T70" fmla="*/ 0 w 49"/>
                <a:gd name="T71" fmla="*/ 0 h 43"/>
                <a:gd name="T72" fmla="*/ 0 w 49"/>
                <a:gd name="T73" fmla="*/ 0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3">
                  <a:moveTo>
                    <a:pt x="32" y="0"/>
                  </a:moveTo>
                  <a:lnTo>
                    <a:pt x="33" y="0"/>
                  </a:lnTo>
                  <a:lnTo>
                    <a:pt x="34" y="2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5" y="20"/>
                  </a:lnTo>
                  <a:lnTo>
                    <a:pt x="45" y="23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39"/>
                  </a:lnTo>
                  <a:lnTo>
                    <a:pt x="29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3" y="7"/>
                  </a:lnTo>
                  <a:lnTo>
                    <a:pt x="17" y="6"/>
                  </a:lnTo>
                  <a:lnTo>
                    <a:pt x="23" y="5"/>
                  </a:lnTo>
                  <a:lnTo>
                    <a:pt x="29" y="5"/>
                  </a:lnTo>
                  <a:lnTo>
                    <a:pt x="39" y="4"/>
                  </a:lnTo>
                  <a:lnTo>
                    <a:pt x="49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4" name="Freeform 478"/>
            <p:cNvSpPr>
              <a:spLocks/>
            </p:cNvSpPr>
            <p:nvPr/>
          </p:nvSpPr>
          <p:spPr bwMode="auto">
            <a:xfrm>
              <a:off x="5020" y="2366"/>
              <a:ext cx="17" cy="17"/>
            </a:xfrm>
            <a:custGeom>
              <a:avLst/>
              <a:gdLst>
                <a:gd name="T0" fmla="*/ 0 w 53"/>
                <a:gd name="T1" fmla="*/ 0 h 52"/>
                <a:gd name="T2" fmla="*/ 0 w 53"/>
                <a:gd name="T3" fmla="*/ 0 h 52"/>
                <a:gd name="T4" fmla="*/ 0 w 53"/>
                <a:gd name="T5" fmla="*/ 0 h 52"/>
                <a:gd name="T6" fmla="*/ 0 w 53"/>
                <a:gd name="T7" fmla="*/ 0 h 52"/>
                <a:gd name="T8" fmla="*/ 0 w 53"/>
                <a:gd name="T9" fmla="*/ 0 h 52"/>
                <a:gd name="T10" fmla="*/ 0 w 53"/>
                <a:gd name="T11" fmla="*/ 0 h 52"/>
                <a:gd name="T12" fmla="*/ 0 w 53"/>
                <a:gd name="T13" fmla="*/ 0 h 52"/>
                <a:gd name="T14" fmla="*/ 0 w 53"/>
                <a:gd name="T15" fmla="*/ 0 h 52"/>
                <a:gd name="T16" fmla="*/ 0 w 53"/>
                <a:gd name="T17" fmla="*/ 0 h 52"/>
                <a:gd name="T18" fmla="*/ 0 w 53"/>
                <a:gd name="T19" fmla="*/ 0 h 52"/>
                <a:gd name="T20" fmla="*/ 0 w 53"/>
                <a:gd name="T21" fmla="*/ 0 h 52"/>
                <a:gd name="T22" fmla="*/ 0 w 53"/>
                <a:gd name="T23" fmla="*/ 0 h 52"/>
                <a:gd name="T24" fmla="*/ 0 w 53"/>
                <a:gd name="T25" fmla="*/ 0 h 52"/>
                <a:gd name="T26" fmla="*/ 0 w 53"/>
                <a:gd name="T27" fmla="*/ 0 h 52"/>
                <a:gd name="T28" fmla="*/ 0 w 53"/>
                <a:gd name="T29" fmla="*/ 0 h 52"/>
                <a:gd name="T30" fmla="*/ 0 w 53"/>
                <a:gd name="T31" fmla="*/ 0 h 52"/>
                <a:gd name="T32" fmla="*/ 0 w 53"/>
                <a:gd name="T33" fmla="*/ 0 h 52"/>
                <a:gd name="T34" fmla="*/ 0 w 53"/>
                <a:gd name="T35" fmla="*/ 0 h 52"/>
                <a:gd name="T36" fmla="*/ 0 w 53"/>
                <a:gd name="T37" fmla="*/ 0 h 52"/>
                <a:gd name="T38" fmla="*/ 0 w 53"/>
                <a:gd name="T39" fmla="*/ 0 h 52"/>
                <a:gd name="T40" fmla="*/ 0 w 53"/>
                <a:gd name="T41" fmla="*/ 0 h 52"/>
                <a:gd name="T42" fmla="*/ 0 w 53"/>
                <a:gd name="T43" fmla="*/ 0 h 52"/>
                <a:gd name="T44" fmla="*/ 0 w 53"/>
                <a:gd name="T45" fmla="*/ 0 h 52"/>
                <a:gd name="T46" fmla="*/ 0 w 53"/>
                <a:gd name="T47" fmla="*/ 0 h 52"/>
                <a:gd name="T48" fmla="*/ 0 w 53"/>
                <a:gd name="T49" fmla="*/ 0 h 52"/>
                <a:gd name="T50" fmla="*/ 0 w 53"/>
                <a:gd name="T51" fmla="*/ 0 h 52"/>
                <a:gd name="T52" fmla="*/ 0 w 53"/>
                <a:gd name="T53" fmla="*/ 0 h 52"/>
                <a:gd name="T54" fmla="*/ 0 w 53"/>
                <a:gd name="T55" fmla="*/ 0 h 52"/>
                <a:gd name="T56" fmla="*/ 0 w 53"/>
                <a:gd name="T57" fmla="*/ 0 h 52"/>
                <a:gd name="T58" fmla="*/ 0 w 53"/>
                <a:gd name="T59" fmla="*/ 0 h 52"/>
                <a:gd name="T60" fmla="*/ 0 w 53"/>
                <a:gd name="T61" fmla="*/ 0 h 52"/>
                <a:gd name="T62" fmla="*/ 0 w 53"/>
                <a:gd name="T63" fmla="*/ 0 h 52"/>
                <a:gd name="T64" fmla="*/ 0 w 53"/>
                <a:gd name="T65" fmla="*/ 0 h 52"/>
                <a:gd name="T66" fmla="*/ 0 w 53"/>
                <a:gd name="T67" fmla="*/ 0 h 52"/>
                <a:gd name="T68" fmla="*/ 0 w 53"/>
                <a:gd name="T69" fmla="*/ 0 h 52"/>
                <a:gd name="T70" fmla="*/ 0 w 53"/>
                <a:gd name="T71" fmla="*/ 0 h 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" h="52">
                  <a:moveTo>
                    <a:pt x="5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6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3" y="44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4" y="49"/>
                  </a:lnTo>
                  <a:lnTo>
                    <a:pt x="28" y="49"/>
                  </a:lnTo>
                  <a:lnTo>
                    <a:pt x="31" y="50"/>
                  </a:lnTo>
                  <a:lnTo>
                    <a:pt x="35" y="50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8" y="52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43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0" y="45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9"/>
                  </a:lnTo>
                  <a:lnTo>
                    <a:pt x="51" y="26"/>
                  </a:lnTo>
                  <a:lnTo>
                    <a:pt x="50" y="24"/>
                  </a:lnTo>
                  <a:lnTo>
                    <a:pt x="47" y="21"/>
                  </a:lnTo>
                  <a:lnTo>
                    <a:pt x="43" y="16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2" y="7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1" y="4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5" name="Freeform 479"/>
            <p:cNvSpPr>
              <a:spLocks/>
            </p:cNvSpPr>
            <p:nvPr/>
          </p:nvSpPr>
          <p:spPr bwMode="auto">
            <a:xfrm>
              <a:off x="5020" y="2365"/>
              <a:ext cx="17" cy="18"/>
            </a:xfrm>
            <a:custGeom>
              <a:avLst/>
              <a:gdLst>
                <a:gd name="T0" fmla="*/ 0 w 53"/>
                <a:gd name="T1" fmla="*/ 0 h 54"/>
                <a:gd name="T2" fmla="*/ 0 w 53"/>
                <a:gd name="T3" fmla="*/ 0 h 54"/>
                <a:gd name="T4" fmla="*/ 0 w 53"/>
                <a:gd name="T5" fmla="*/ 0 h 54"/>
                <a:gd name="T6" fmla="*/ 0 w 53"/>
                <a:gd name="T7" fmla="*/ 0 h 54"/>
                <a:gd name="T8" fmla="*/ 0 w 53"/>
                <a:gd name="T9" fmla="*/ 0 h 54"/>
                <a:gd name="T10" fmla="*/ 0 w 53"/>
                <a:gd name="T11" fmla="*/ 0 h 54"/>
                <a:gd name="T12" fmla="*/ 0 w 53"/>
                <a:gd name="T13" fmla="*/ 0 h 54"/>
                <a:gd name="T14" fmla="*/ 0 w 53"/>
                <a:gd name="T15" fmla="*/ 0 h 54"/>
                <a:gd name="T16" fmla="*/ 0 w 53"/>
                <a:gd name="T17" fmla="*/ 0 h 54"/>
                <a:gd name="T18" fmla="*/ 0 w 53"/>
                <a:gd name="T19" fmla="*/ 0 h 54"/>
                <a:gd name="T20" fmla="*/ 0 w 53"/>
                <a:gd name="T21" fmla="*/ 0 h 54"/>
                <a:gd name="T22" fmla="*/ 0 w 53"/>
                <a:gd name="T23" fmla="*/ 0 h 54"/>
                <a:gd name="T24" fmla="*/ 0 w 53"/>
                <a:gd name="T25" fmla="*/ 0 h 54"/>
                <a:gd name="T26" fmla="*/ 0 w 53"/>
                <a:gd name="T27" fmla="*/ 0 h 54"/>
                <a:gd name="T28" fmla="*/ 0 w 53"/>
                <a:gd name="T29" fmla="*/ 0 h 54"/>
                <a:gd name="T30" fmla="*/ 0 w 53"/>
                <a:gd name="T31" fmla="*/ 0 h 54"/>
                <a:gd name="T32" fmla="*/ 0 w 53"/>
                <a:gd name="T33" fmla="*/ 0 h 54"/>
                <a:gd name="T34" fmla="*/ 0 w 53"/>
                <a:gd name="T35" fmla="*/ 0 h 54"/>
                <a:gd name="T36" fmla="*/ 0 w 53"/>
                <a:gd name="T37" fmla="*/ 0 h 54"/>
                <a:gd name="T38" fmla="*/ 0 w 53"/>
                <a:gd name="T39" fmla="*/ 0 h 54"/>
                <a:gd name="T40" fmla="*/ 0 w 53"/>
                <a:gd name="T41" fmla="*/ 0 h 54"/>
                <a:gd name="T42" fmla="*/ 0 w 53"/>
                <a:gd name="T43" fmla="*/ 0 h 54"/>
                <a:gd name="T44" fmla="*/ 0 w 53"/>
                <a:gd name="T45" fmla="*/ 0 h 54"/>
                <a:gd name="T46" fmla="*/ 0 w 53"/>
                <a:gd name="T47" fmla="*/ 0 h 54"/>
                <a:gd name="T48" fmla="*/ 0 w 53"/>
                <a:gd name="T49" fmla="*/ 0 h 54"/>
                <a:gd name="T50" fmla="*/ 0 w 53"/>
                <a:gd name="T51" fmla="*/ 0 h 54"/>
                <a:gd name="T52" fmla="*/ 0 w 53"/>
                <a:gd name="T53" fmla="*/ 0 h 54"/>
                <a:gd name="T54" fmla="*/ 0 w 53"/>
                <a:gd name="T55" fmla="*/ 0 h 54"/>
                <a:gd name="T56" fmla="*/ 0 w 53"/>
                <a:gd name="T57" fmla="*/ 0 h 54"/>
                <a:gd name="T58" fmla="*/ 0 w 53"/>
                <a:gd name="T59" fmla="*/ 0 h 54"/>
                <a:gd name="T60" fmla="*/ 0 w 53"/>
                <a:gd name="T61" fmla="*/ 0 h 54"/>
                <a:gd name="T62" fmla="*/ 0 w 53"/>
                <a:gd name="T63" fmla="*/ 0 h 54"/>
                <a:gd name="T64" fmla="*/ 0 w 53"/>
                <a:gd name="T65" fmla="*/ 0 h 54"/>
                <a:gd name="T66" fmla="*/ 0 w 53"/>
                <a:gd name="T67" fmla="*/ 0 h 54"/>
                <a:gd name="T68" fmla="*/ 0 w 53"/>
                <a:gd name="T69" fmla="*/ 0 h 54"/>
                <a:gd name="T70" fmla="*/ 0 w 53"/>
                <a:gd name="T71" fmla="*/ 0 h 54"/>
                <a:gd name="T72" fmla="*/ 0 w 53"/>
                <a:gd name="T73" fmla="*/ 0 h 54"/>
                <a:gd name="T74" fmla="*/ 0 w 53"/>
                <a:gd name="T75" fmla="*/ 0 h 54"/>
                <a:gd name="T76" fmla="*/ 0 w 53"/>
                <a:gd name="T77" fmla="*/ 0 h 54"/>
                <a:gd name="T78" fmla="*/ 0 w 53"/>
                <a:gd name="T79" fmla="*/ 0 h 54"/>
                <a:gd name="T80" fmla="*/ 0 w 53"/>
                <a:gd name="T81" fmla="*/ 0 h 54"/>
                <a:gd name="T82" fmla="*/ 0 w 53"/>
                <a:gd name="T83" fmla="*/ 0 h 54"/>
                <a:gd name="T84" fmla="*/ 0 w 53"/>
                <a:gd name="T85" fmla="*/ 0 h 54"/>
                <a:gd name="T86" fmla="*/ 0 w 53"/>
                <a:gd name="T87" fmla="*/ 0 h 54"/>
                <a:gd name="T88" fmla="*/ 0 w 53"/>
                <a:gd name="T89" fmla="*/ 0 h 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4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6"/>
                  </a:lnTo>
                  <a:lnTo>
                    <a:pt x="3" y="9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6" y="39"/>
                  </a:lnTo>
                  <a:lnTo>
                    <a:pt x="8" y="42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50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4"/>
                  </a:lnTo>
                  <a:lnTo>
                    <a:pt x="39" y="54"/>
                  </a:lnTo>
                  <a:lnTo>
                    <a:pt x="43" y="52"/>
                  </a:lnTo>
                  <a:lnTo>
                    <a:pt x="46" y="50"/>
                  </a:lnTo>
                  <a:lnTo>
                    <a:pt x="50" y="47"/>
                  </a:lnTo>
                  <a:lnTo>
                    <a:pt x="52" y="43"/>
                  </a:lnTo>
                  <a:lnTo>
                    <a:pt x="53" y="40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1" y="28"/>
                  </a:lnTo>
                  <a:lnTo>
                    <a:pt x="48" y="25"/>
                  </a:lnTo>
                  <a:lnTo>
                    <a:pt x="46" y="22"/>
                  </a:lnTo>
                  <a:lnTo>
                    <a:pt x="43" y="18"/>
                  </a:lnTo>
                  <a:lnTo>
                    <a:pt x="39" y="15"/>
                  </a:lnTo>
                  <a:lnTo>
                    <a:pt x="36" y="11"/>
                  </a:lnTo>
                  <a:lnTo>
                    <a:pt x="32" y="9"/>
                  </a:lnTo>
                  <a:lnTo>
                    <a:pt x="29" y="8"/>
                  </a:lnTo>
                  <a:lnTo>
                    <a:pt x="24" y="7"/>
                  </a:lnTo>
                  <a:lnTo>
                    <a:pt x="21" y="6"/>
                  </a:lnTo>
                  <a:lnTo>
                    <a:pt x="15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6" name="Line 480"/>
            <p:cNvSpPr>
              <a:spLocks noChangeShapeType="1"/>
            </p:cNvSpPr>
            <p:nvPr/>
          </p:nvSpPr>
          <p:spPr bwMode="auto">
            <a:xfrm>
              <a:off x="5048" y="2369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7" name="Line 481"/>
            <p:cNvSpPr>
              <a:spLocks noChangeShapeType="1"/>
            </p:cNvSpPr>
            <p:nvPr/>
          </p:nvSpPr>
          <p:spPr bwMode="auto">
            <a:xfrm flipH="1">
              <a:off x="5021" y="236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8" name="Freeform 482"/>
            <p:cNvSpPr>
              <a:spLocks/>
            </p:cNvSpPr>
            <p:nvPr/>
          </p:nvSpPr>
          <p:spPr bwMode="auto">
            <a:xfrm>
              <a:off x="5003" y="2373"/>
              <a:ext cx="16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w 46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9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33" y="37"/>
                  </a:lnTo>
                  <a:lnTo>
                    <a:pt x="29" y="38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8" y="38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59" name="Freeform 483"/>
            <p:cNvSpPr>
              <a:spLocks/>
            </p:cNvSpPr>
            <p:nvPr/>
          </p:nvSpPr>
          <p:spPr bwMode="auto">
            <a:xfrm>
              <a:off x="5003" y="2372"/>
              <a:ext cx="17" cy="14"/>
            </a:xfrm>
            <a:custGeom>
              <a:avLst/>
              <a:gdLst>
                <a:gd name="T0" fmla="*/ 0 w 49"/>
                <a:gd name="T1" fmla="*/ 0 h 44"/>
                <a:gd name="T2" fmla="*/ 0 w 49"/>
                <a:gd name="T3" fmla="*/ 0 h 44"/>
                <a:gd name="T4" fmla="*/ 0 w 49"/>
                <a:gd name="T5" fmla="*/ 0 h 44"/>
                <a:gd name="T6" fmla="*/ 0 w 49"/>
                <a:gd name="T7" fmla="*/ 0 h 44"/>
                <a:gd name="T8" fmla="*/ 0 w 49"/>
                <a:gd name="T9" fmla="*/ 0 h 44"/>
                <a:gd name="T10" fmla="*/ 0 w 49"/>
                <a:gd name="T11" fmla="*/ 0 h 44"/>
                <a:gd name="T12" fmla="*/ 0 w 49"/>
                <a:gd name="T13" fmla="*/ 0 h 44"/>
                <a:gd name="T14" fmla="*/ 0 w 49"/>
                <a:gd name="T15" fmla="*/ 0 h 44"/>
                <a:gd name="T16" fmla="*/ 0 w 49"/>
                <a:gd name="T17" fmla="*/ 0 h 44"/>
                <a:gd name="T18" fmla="*/ 0 w 49"/>
                <a:gd name="T19" fmla="*/ 0 h 44"/>
                <a:gd name="T20" fmla="*/ 0 w 49"/>
                <a:gd name="T21" fmla="*/ 0 h 44"/>
                <a:gd name="T22" fmla="*/ 0 w 49"/>
                <a:gd name="T23" fmla="*/ 0 h 44"/>
                <a:gd name="T24" fmla="*/ 0 w 49"/>
                <a:gd name="T25" fmla="*/ 0 h 44"/>
                <a:gd name="T26" fmla="*/ 0 w 49"/>
                <a:gd name="T27" fmla="*/ 0 h 44"/>
                <a:gd name="T28" fmla="*/ 0 w 49"/>
                <a:gd name="T29" fmla="*/ 0 h 44"/>
                <a:gd name="T30" fmla="*/ 0 w 49"/>
                <a:gd name="T31" fmla="*/ 0 h 44"/>
                <a:gd name="T32" fmla="*/ 0 w 49"/>
                <a:gd name="T33" fmla="*/ 0 h 44"/>
                <a:gd name="T34" fmla="*/ 0 w 49"/>
                <a:gd name="T35" fmla="*/ 0 h 44"/>
                <a:gd name="T36" fmla="*/ 0 w 49"/>
                <a:gd name="T37" fmla="*/ 0 h 44"/>
                <a:gd name="T38" fmla="*/ 0 w 49"/>
                <a:gd name="T39" fmla="*/ 0 h 44"/>
                <a:gd name="T40" fmla="*/ 0 w 49"/>
                <a:gd name="T41" fmla="*/ 0 h 44"/>
                <a:gd name="T42" fmla="*/ 0 w 49"/>
                <a:gd name="T43" fmla="*/ 0 h 44"/>
                <a:gd name="T44" fmla="*/ 0 w 49"/>
                <a:gd name="T45" fmla="*/ 0 h 44"/>
                <a:gd name="T46" fmla="*/ 0 w 49"/>
                <a:gd name="T47" fmla="*/ 0 h 44"/>
                <a:gd name="T48" fmla="*/ 0 w 49"/>
                <a:gd name="T49" fmla="*/ 0 h 44"/>
                <a:gd name="T50" fmla="*/ 0 w 49"/>
                <a:gd name="T51" fmla="*/ 0 h 44"/>
                <a:gd name="T52" fmla="*/ 0 w 49"/>
                <a:gd name="T53" fmla="*/ 0 h 44"/>
                <a:gd name="T54" fmla="*/ 0 w 49"/>
                <a:gd name="T55" fmla="*/ 0 h 44"/>
                <a:gd name="T56" fmla="*/ 0 w 49"/>
                <a:gd name="T57" fmla="*/ 0 h 44"/>
                <a:gd name="T58" fmla="*/ 0 w 49"/>
                <a:gd name="T59" fmla="*/ 0 h 44"/>
                <a:gd name="T60" fmla="*/ 0 w 49"/>
                <a:gd name="T61" fmla="*/ 0 h 44"/>
                <a:gd name="T62" fmla="*/ 0 w 49"/>
                <a:gd name="T63" fmla="*/ 0 h 44"/>
                <a:gd name="T64" fmla="*/ 0 w 49"/>
                <a:gd name="T65" fmla="*/ 0 h 44"/>
                <a:gd name="T66" fmla="*/ 0 w 49"/>
                <a:gd name="T67" fmla="*/ 0 h 44"/>
                <a:gd name="T68" fmla="*/ 0 w 49"/>
                <a:gd name="T69" fmla="*/ 0 h 44"/>
                <a:gd name="T70" fmla="*/ 0 w 49"/>
                <a:gd name="T71" fmla="*/ 0 h 44"/>
                <a:gd name="T72" fmla="*/ 0 w 49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4">
                  <a:moveTo>
                    <a:pt x="33" y="0"/>
                  </a:moveTo>
                  <a:lnTo>
                    <a:pt x="33" y="2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3" y="11"/>
                  </a:lnTo>
                  <a:lnTo>
                    <a:pt x="45" y="14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6" y="24"/>
                  </a:lnTo>
                  <a:lnTo>
                    <a:pt x="45" y="29"/>
                  </a:lnTo>
                  <a:lnTo>
                    <a:pt x="43" y="32"/>
                  </a:lnTo>
                  <a:lnTo>
                    <a:pt x="40" y="37"/>
                  </a:lnTo>
                  <a:lnTo>
                    <a:pt x="38" y="39"/>
                  </a:lnTo>
                  <a:lnTo>
                    <a:pt x="35" y="40"/>
                  </a:lnTo>
                  <a:lnTo>
                    <a:pt x="30" y="43"/>
                  </a:lnTo>
                  <a:lnTo>
                    <a:pt x="25" y="44"/>
                  </a:lnTo>
                  <a:lnTo>
                    <a:pt x="21" y="44"/>
                  </a:lnTo>
                  <a:lnTo>
                    <a:pt x="17" y="44"/>
                  </a:lnTo>
                  <a:lnTo>
                    <a:pt x="13" y="44"/>
                  </a:lnTo>
                  <a:lnTo>
                    <a:pt x="9" y="43"/>
                  </a:lnTo>
                  <a:lnTo>
                    <a:pt x="6" y="42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3" y="20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4" y="6"/>
                  </a:lnTo>
                  <a:lnTo>
                    <a:pt x="30" y="5"/>
                  </a:lnTo>
                  <a:lnTo>
                    <a:pt x="40" y="5"/>
                  </a:lnTo>
                  <a:lnTo>
                    <a:pt x="49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0" name="Line 484"/>
            <p:cNvSpPr>
              <a:spLocks noChangeShapeType="1"/>
            </p:cNvSpPr>
            <p:nvPr/>
          </p:nvSpPr>
          <p:spPr bwMode="auto">
            <a:xfrm>
              <a:off x="5014" y="2372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1" name="Freeform 485"/>
            <p:cNvSpPr>
              <a:spLocks/>
            </p:cNvSpPr>
            <p:nvPr/>
          </p:nvSpPr>
          <p:spPr bwMode="auto">
            <a:xfrm>
              <a:off x="5149" y="2327"/>
              <a:ext cx="15" cy="15"/>
            </a:xfrm>
            <a:custGeom>
              <a:avLst/>
              <a:gdLst>
                <a:gd name="T0" fmla="*/ 0 w 47"/>
                <a:gd name="T1" fmla="*/ 0 h 43"/>
                <a:gd name="T2" fmla="*/ 0 w 47"/>
                <a:gd name="T3" fmla="*/ 0 h 43"/>
                <a:gd name="T4" fmla="*/ 0 w 47"/>
                <a:gd name="T5" fmla="*/ 0 h 43"/>
                <a:gd name="T6" fmla="*/ 0 w 47"/>
                <a:gd name="T7" fmla="*/ 0 h 43"/>
                <a:gd name="T8" fmla="*/ 0 w 47"/>
                <a:gd name="T9" fmla="*/ 0 h 43"/>
                <a:gd name="T10" fmla="*/ 0 w 47"/>
                <a:gd name="T11" fmla="*/ 0 h 43"/>
                <a:gd name="T12" fmla="*/ 0 w 47"/>
                <a:gd name="T13" fmla="*/ 0 h 43"/>
                <a:gd name="T14" fmla="*/ 0 w 47"/>
                <a:gd name="T15" fmla="*/ 0 h 43"/>
                <a:gd name="T16" fmla="*/ 0 w 47"/>
                <a:gd name="T17" fmla="*/ 0 h 43"/>
                <a:gd name="T18" fmla="*/ 0 w 47"/>
                <a:gd name="T19" fmla="*/ 0 h 43"/>
                <a:gd name="T20" fmla="*/ 0 w 47"/>
                <a:gd name="T21" fmla="*/ 0 h 43"/>
                <a:gd name="T22" fmla="*/ 0 w 47"/>
                <a:gd name="T23" fmla="*/ 0 h 43"/>
                <a:gd name="T24" fmla="*/ 0 w 47"/>
                <a:gd name="T25" fmla="*/ 0 h 43"/>
                <a:gd name="T26" fmla="*/ 0 w 47"/>
                <a:gd name="T27" fmla="*/ 0 h 43"/>
                <a:gd name="T28" fmla="*/ 0 w 47"/>
                <a:gd name="T29" fmla="*/ 0 h 43"/>
                <a:gd name="T30" fmla="*/ 0 w 47"/>
                <a:gd name="T31" fmla="*/ 0 h 43"/>
                <a:gd name="T32" fmla="*/ 0 w 47"/>
                <a:gd name="T33" fmla="*/ 0 h 43"/>
                <a:gd name="T34" fmla="*/ 0 w 47"/>
                <a:gd name="T35" fmla="*/ 0 h 43"/>
                <a:gd name="T36" fmla="*/ 0 w 47"/>
                <a:gd name="T37" fmla="*/ 0 h 43"/>
                <a:gd name="T38" fmla="*/ 0 w 47"/>
                <a:gd name="T39" fmla="*/ 0 h 43"/>
                <a:gd name="T40" fmla="*/ 0 w 47"/>
                <a:gd name="T41" fmla="*/ 0 h 43"/>
                <a:gd name="T42" fmla="*/ 0 w 47"/>
                <a:gd name="T43" fmla="*/ 0 h 43"/>
                <a:gd name="T44" fmla="*/ 0 w 47"/>
                <a:gd name="T45" fmla="*/ 0 h 43"/>
                <a:gd name="T46" fmla="*/ 0 w 47"/>
                <a:gd name="T47" fmla="*/ 0 h 43"/>
                <a:gd name="T48" fmla="*/ 0 w 47"/>
                <a:gd name="T49" fmla="*/ 0 h 43"/>
                <a:gd name="T50" fmla="*/ 0 w 47"/>
                <a:gd name="T51" fmla="*/ 0 h 43"/>
                <a:gd name="T52" fmla="*/ 0 w 47"/>
                <a:gd name="T53" fmla="*/ 0 h 43"/>
                <a:gd name="T54" fmla="*/ 0 w 47"/>
                <a:gd name="T55" fmla="*/ 0 h 43"/>
                <a:gd name="T56" fmla="*/ 0 w 47"/>
                <a:gd name="T57" fmla="*/ 0 h 43"/>
                <a:gd name="T58" fmla="*/ 0 w 47"/>
                <a:gd name="T59" fmla="*/ 0 h 43"/>
                <a:gd name="T60" fmla="*/ 0 w 47"/>
                <a:gd name="T61" fmla="*/ 0 h 43"/>
                <a:gd name="T62" fmla="*/ 0 w 47"/>
                <a:gd name="T63" fmla="*/ 0 h 43"/>
                <a:gd name="T64" fmla="*/ 0 w 47"/>
                <a:gd name="T65" fmla="*/ 0 h 43"/>
                <a:gd name="T66" fmla="*/ 0 w 47"/>
                <a:gd name="T67" fmla="*/ 0 h 43"/>
                <a:gd name="T68" fmla="*/ 0 w 47"/>
                <a:gd name="T69" fmla="*/ 0 h 43"/>
                <a:gd name="T70" fmla="*/ 0 w 47"/>
                <a:gd name="T71" fmla="*/ 0 h 43"/>
                <a:gd name="T72" fmla="*/ 0 w 47"/>
                <a:gd name="T73" fmla="*/ 0 h 43"/>
                <a:gd name="T74" fmla="*/ 0 w 47"/>
                <a:gd name="T75" fmla="*/ 0 h 43"/>
                <a:gd name="T76" fmla="*/ 0 w 47"/>
                <a:gd name="T77" fmla="*/ 0 h 43"/>
                <a:gd name="T78" fmla="*/ 0 w 47"/>
                <a:gd name="T79" fmla="*/ 0 h 43"/>
                <a:gd name="T80" fmla="*/ 0 w 47"/>
                <a:gd name="T81" fmla="*/ 0 h 43"/>
                <a:gd name="T82" fmla="*/ 0 w 47"/>
                <a:gd name="T83" fmla="*/ 0 h 43"/>
                <a:gd name="T84" fmla="*/ 0 w 47"/>
                <a:gd name="T85" fmla="*/ 0 h 43"/>
                <a:gd name="T86" fmla="*/ 0 w 47"/>
                <a:gd name="T87" fmla="*/ 0 h 43"/>
                <a:gd name="T88" fmla="*/ 0 w 47"/>
                <a:gd name="T89" fmla="*/ 0 h 43"/>
                <a:gd name="T90" fmla="*/ 0 w 47"/>
                <a:gd name="T91" fmla="*/ 0 h 43"/>
                <a:gd name="T92" fmla="*/ 0 w 47"/>
                <a:gd name="T93" fmla="*/ 0 h 43"/>
                <a:gd name="T94" fmla="*/ 0 w 47"/>
                <a:gd name="T95" fmla="*/ 0 h 43"/>
                <a:gd name="T96" fmla="*/ 0 w 47"/>
                <a:gd name="T97" fmla="*/ 0 h 43"/>
                <a:gd name="T98" fmla="*/ 0 w 47"/>
                <a:gd name="T99" fmla="*/ 0 h 43"/>
                <a:gd name="T100" fmla="*/ 0 w 47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7" h="43">
                  <a:moveTo>
                    <a:pt x="47" y="25"/>
                  </a:moveTo>
                  <a:lnTo>
                    <a:pt x="45" y="25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3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9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3" y="39"/>
                  </a:lnTo>
                  <a:lnTo>
                    <a:pt x="12" y="37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0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5"/>
                  </a:lnTo>
                  <a:lnTo>
                    <a:pt x="7" y="4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5" y="9"/>
                  </a:lnTo>
                  <a:lnTo>
                    <a:pt x="37" y="11"/>
                  </a:lnTo>
                  <a:lnTo>
                    <a:pt x="41" y="16"/>
                  </a:lnTo>
                  <a:lnTo>
                    <a:pt x="43" y="20"/>
                  </a:lnTo>
                  <a:lnTo>
                    <a:pt x="47" y="2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2" name="Freeform 486"/>
            <p:cNvSpPr>
              <a:spLocks/>
            </p:cNvSpPr>
            <p:nvPr/>
          </p:nvSpPr>
          <p:spPr bwMode="auto">
            <a:xfrm>
              <a:off x="5149" y="2327"/>
              <a:ext cx="17" cy="15"/>
            </a:xfrm>
            <a:custGeom>
              <a:avLst/>
              <a:gdLst>
                <a:gd name="T0" fmla="*/ 0 w 52"/>
                <a:gd name="T1" fmla="*/ 0 h 43"/>
                <a:gd name="T2" fmla="*/ 0 w 52"/>
                <a:gd name="T3" fmla="*/ 0 h 43"/>
                <a:gd name="T4" fmla="*/ 0 w 52"/>
                <a:gd name="T5" fmla="*/ 0 h 43"/>
                <a:gd name="T6" fmla="*/ 0 w 52"/>
                <a:gd name="T7" fmla="*/ 0 h 43"/>
                <a:gd name="T8" fmla="*/ 0 w 52"/>
                <a:gd name="T9" fmla="*/ 0 h 43"/>
                <a:gd name="T10" fmla="*/ 0 w 52"/>
                <a:gd name="T11" fmla="*/ 0 h 43"/>
                <a:gd name="T12" fmla="*/ 0 w 52"/>
                <a:gd name="T13" fmla="*/ 0 h 43"/>
                <a:gd name="T14" fmla="*/ 0 w 52"/>
                <a:gd name="T15" fmla="*/ 0 h 43"/>
                <a:gd name="T16" fmla="*/ 0 w 52"/>
                <a:gd name="T17" fmla="*/ 0 h 43"/>
                <a:gd name="T18" fmla="*/ 0 w 52"/>
                <a:gd name="T19" fmla="*/ 0 h 43"/>
                <a:gd name="T20" fmla="*/ 0 w 52"/>
                <a:gd name="T21" fmla="*/ 0 h 43"/>
                <a:gd name="T22" fmla="*/ 0 w 52"/>
                <a:gd name="T23" fmla="*/ 0 h 43"/>
                <a:gd name="T24" fmla="*/ 0 w 52"/>
                <a:gd name="T25" fmla="*/ 0 h 43"/>
                <a:gd name="T26" fmla="*/ 0 w 52"/>
                <a:gd name="T27" fmla="*/ 0 h 43"/>
                <a:gd name="T28" fmla="*/ 0 w 52"/>
                <a:gd name="T29" fmla="*/ 0 h 43"/>
                <a:gd name="T30" fmla="*/ 0 w 52"/>
                <a:gd name="T31" fmla="*/ 0 h 43"/>
                <a:gd name="T32" fmla="*/ 0 w 52"/>
                <a:gd name="T33" fmla="*/ 0 h 43"/>
                <a:gd name="T34" fmla="*/ 0 w 52"/>
                <a:gd name="T35" fmla="*/ 0 h 43"/>
                <a:gd name="T36" fmla="*/ 0 w 52"/>
                <a:gd name="T37" fmla="*/ 0 h 43"/>
                <a:gd name="T38" fmla="*/ 0 w 52"/>
                <a:gd name="T39" fmla="*/ 0 h 43"/>
                <a:gd name="T40" fmla="*/ 0 w 52"/>
                <a:gd name="T41" fmla="*/ 0 h 43"/>
                <a:gd name="T42" fmla="*/ 0 w 52"/>
                <a:gd name="T43" fmla="*/ 0 h 43"/>
                <a:gd name="T44" fmla="*/ 0 w 52"/>
                <a:gd name="T45" fmla="*/ 0 h 43"/>
                <a:gd name="T46" fmla="*/ 0 w 52"/>
                <a:gd name="T47" fmla="*/ 0 h 43"/>
                <a:gd name="T48" fmla="*/ 0 w 52"/>
                <a:gd name="T49" fmla="*/ 0 h 43"/>
                <a:gd name="T50" fmla="*/ 0 w 52"/>
                <a:gd name="T51" fmla="*/ 0 h 43"/>
                <a:gd name="T52" fmla="*/ 0 w 52"/>
                <a:gd name="T53" fmla="*/ 0 h 43"/>
                <a:gd name="T54" fmla="*/ 0 w 52"/>
                <a:gd name="T55" fmla="*/ 0 h 43"/>
                <a:gd name="T56" fmla="*/ 0 w 52"/>
                <a:gd name="T57" fmla="*/ 0 h 43"/>
                <a:gd name="T58" fmla="*/ 0 w 52"/>
                <a:gd name="T59" fmla="*/ 0 h 43"/>
                <a:gd name="T60" fmla="*/ 0 w 52"/>
                <a:gd name="T61" fmla="*/ 0 h 43"/>
                <a:gd name="T62" fmla="*/ 0 w 52"/>
                <a:gd name="T63" fmla="*/ 0 h 43"/>
                <a:gd name="T64" fmla="*/ 0 w 52"/>
                <a:gd name="T65" fmla="*/ 0 h 43"/>
                <a:gd name="T66" fmla="*/ 0 w 52"/>
                <a:gd name="T67" fmla="*/ 0 h 43"/>
                <a:gd name="T68" fmla="*/ 0 w 52"/>
                <a:gd name="T69" fmla="*/ 0 h 43"/>
                <a:gd name="T70" fmla="*/ 0 w 52"/>
                <a:gd name="T71" fmla="*/ 0 h 43"/>
                <a:gd name="T72" fmla="*/ 0 w 52"/>
                <a:gd name="T73" fmla="*/ 0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43">
                  <a:moveTo>
                    <a:pt x="48" y="19"/>
                  </a:moveTo>
                  <a:lnTo>
                    <a:pt x="48" y="20"/>
                  </a:lnTo>
                  <a:lnTo>
                    <a:pt x="48" y="21"/>
                  </a:lnTo>
                  <a:lnTo>
                    <a:pt x="47" y="24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3" y="33"/>
                  </a:lnTo>
                  <a:lnTo>
                    <a:pt x="42" y="35"/>
                  </a:lnTo>
                  <a:lnTo>
                    <a:pt x="40" y="37"/>
                  </a:lnTo>
                  <a:lnTo>
                    <a:pt x="36" y="40"/>
                  </a:lnTo>
                  <a:lnTo>
                    <a:pt x="33" y="41"/>
                  </a:lnTo>
                  <a:lnTo>
                    <a:pt x="28" y="42"/>
                  </a:lnTo>
                  <a:lnTo>
                    <a:pt x="25" y="43"/>
                  </a:lnTo>
                  <a:lnTo>
                    <a:pt x="20" y="42"/>
                  </a:lnTo>
                  <a:lnTo>
                    <a:pt x="17" y="41"/>
                  </a:lnTo>
                  <a:lnTo>
                    <a:pt x="13" y="39"/>
                  </a:lnTo>
                  <a:lnTo>
                    <a:pt x="10" y="35"/>
                  </a:lnTo>
                  <a:lnTo>
                    <a:pt x="7" y="32"/>
                  </a:lnTo>
                  <a:lnTo>
                    <a:pt x="4" y="28"/>
                  </a:lnTo>
                  <a:lnTo>
                    <a:pt x="2" y="25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3" y="6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2"/>
                  </a:lnTo>
                  <a:lnTo>
                    <a:pt x="33" y="5"/>
                  </a:lnTo>
                  <a:lnTo>
                    <a:pt x="36" y="9"/>
                  </a:lnTo>
                  <a:lnTo>
                    <a:pt x="40" y="13"/>
                  </a:lnTo>
                  <a:lnTo>
                    <a:pt x="42" y="18"/>
                  </a:lnTo>
                  <a:lnTo>
                    <a:pt x="48" y="27"/>
                  </a:lnTo>
                  <a:lnTo>
                    <a:pt x="52" y="3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3" name="Freeform 487"/>
            <p:cNvSpPr>
              <a:spLocks/>
            </p:cNvSpPr>
            <p:nvPr/>
          </p:nvSpPr>
          <p:spPr bwMode="auto">
            <a:xfrm>
              <a:off x="5143" y="2308"/>
              <a:ext cx="14" cy="20"/>
            </a:xfrm>
            <a:custGeom>
              <a:avLst/>
              <a:gdLst>
                <a:gd name="T0" fmla="*/ 0 w 41"/>
                <a:gd name="T1" fmla="*/ 0 h 61"/>
                <a:gd name="T2" fmla="*/ 0 w 41"/>
                <a:gd name="T3" fmla="*/ 0 h 61"/>
                <a:gd name="T4" fmla="*/ 0 w 41"/>
                <a:gd name="T5" fmla="*/ 0 h 61"/>
                <a:gd name="T6" fmla="*/ 0 w 41"/>
                <a:gd name="T7" fmla="*/ 0 h 61"/>
                <a:gd name="T8" fmla="*/ 0 w 41"/>
                <a:gd name="T9" fmla="*/ 0 h 61"/>
                <a:gd name="T10" fmla="*/ 0 w 41"/>
                <a:gd name="T11" fmla="*/ 0 h 61"/>
                <a:gd name="T12" fmla="*/ 0 w 41"/>
                <a:gd name="T13" fmla="*/ 0 h 61"/>
                <a:gd name="T14" fmla="*/ 0 w 41"/>
                <a:gd name="T15" fmla="*/ 0 h 61"/>
                <a:gd name="T16" fmla="*/ 0 w 41"/>
                <a:gd name="T17" fmla="*/ 0 h 61"/>
                <a:gd name="T18" fmla="*/ 0 w 41"/>
                <a:gd name="T19" fmla="*/ 0 h 61"/>
                <a:gd name="T20" fmla="*/ 0 w 41"/>
                <a:gd name="T21" fmla="*/ 0 h 61"/>
                <a:gd name="T22" fmla="*/ 0 w 41"/>
                <a:gd name="T23" fmla="*/ 0 h 61"/>
                <a:gd name="T24" fmla="*/ 0 w 41"/>
                <a:gd name="T25" fmla="*/ 0 h 61"/>
                <a:gd name="T26" fmla="*/ 0 w 41"/>
                <a:gd name="T27" fmla="*/ 0 h 61"/>
                <a:gd name="T28" fmla="*/ 0 w 41"/>
                <a:gd name="T29" fmla="*/ 0 h 61"/>
                <a:gd name="T30" fmla="*/ 0 w 41"/>
                <a:gd name="T31" fmla="*/ 0 h 61"/>
                <a:gd name="T32" fmla="*/ 0 w 41"/>
                <a:gd name="T33" fmla="*/ 0 h 61"/>
                <a:gd name="T34" fmla="*/ 0 w 41"/>
                <a:gd name="T35" fmla="*/ 0 h 61"/>
                <a:gd name="T36" fmla="*/ 0 w 41"/>
                <a:gd name="T37" fmla="*/ 0 h 61"/>
                <a:gd name="T38" fmla="*/ 0 w 41"/>
                <a:gd name="T39" fmla="*/ 0 h 61"/>
                <a:gd name="T40" fmla="*/ 0 w 41"/>
                <a:gd name="T41" fmla="*/ 0 h 61"/>
                <a:gd name="T42" fmla="*/ 0 w 41"/>
                <a:gd name="T43" fmla="*/ 0 h 61"/>
                <a:gd name="T44" fmla="*/ 0 w 41"/>
                <a:gd name="T45" fmla="*/ 0 h 61"/>
                <a:gd name="T46" fmla="*/ 0 w 41"/>
                <a:gd name="T47" fmla="*/ 0 h 61"/>
                <a:gd name="T48" fmla="*/ 0 w 41"/>
                <a:gd name="T49" fmla="*/ 0 h 61"/>
                <a:gd name="T50" fmla="*/ 0 w 41"/>
                <a:gd name="T51" fmla="*/ 0 h 61"/>
                <a:gd name="T52" fmla="*/ 0 w 41"/>
                <a:gd name="T53" fmla="*/ 0 h 61"/>
                <a:gd name="T54" fmla="*/ 0 w 41"/>
                <a:gd name="T55" fmla="*/ 0 h 61"/>
                <a:gd name="T56" fmla="*/ 0 w 41"/>
                <a:gd name="T57" fmla="*/ 0 h 61"/>
                <a:gd name="T58" fmla="*/ 0 w 41"/>
                <a:gd name="T59" fmla="*/ 0 h 61"/>
                <a:gd name="T60" fmla="*/ 0 w 41"/>
                <a:gd name="T61" fmla="*/ 0 h 61"/>
                <a:gd name="T62" fmla="*/ 0 w 41"/>
                <a:gd name="T63" fmla="*/ 0 h 61"/>
                <a:gd name="T64" fmla="*/ 0 w 41"/>
                <a:gd name="T65" fmla="*/ 0 h 61"/>
                <a:gd name="T66" fmla="*/ 0 w 41"/>
                <a:gd name="T67" fmla="*/ 0 h 6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1" h="61">
                  <a:moveTo>
                    <a:pt x="35" y="0"/>
                  </a:move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1" y="3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1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1" y="44"/>
                  </a:lnTo>
                  <a:lnTo>
                    <a:pt x="2" y="46"/>
                  </a:lnTo>
                  <a:lnTo>
                    <a:pt x="3" y="50"/>
                  </a:lnTo>
                  <a:lnTo>
                    <a:pt x="4" y="51"/>
                  </a:lnTo>
                  <a:lnTo>
                    <a:pt x="4" y="52"/>
                  </a:lnTo>
                  <a:lnTo>
                    <a:pt x="5" y="54"/>
                  </a:lnTo>
                  <a:lnTo>
                    <a:pt x="5" y="55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59"/>
                  </a:lnTo>
                  <a:lnTo>
                    <a:pt x="13" y="60"/>
                  </a:lnTo>
                  <a:lnTo>
                    <a:pt x="15" y="60"/>
                  </a:lnTo>
                  <a:lnTo>
                    <a:pt x="17" y="61"/>
                  </a:lnTo>
                  <a:lnTo>
                    <a:pt x="20" y="61"/>
                  </a:lnTo>
                  <a:lnTo>
                    <a:pt x="24" y="60"/>
                  </a:lnTo>
                  <a:lnTo>
                    <a:pt x="27" y="59"/>
                  </a:lnTo>
                  <a:lnTo>
                    <a:pt x="29" y="58"/>
                  </a:lnTo>
                  <a:lnTo>
                    <a:pt x="32" y="55"/>
                  </a:lnTo>
                  <a:lnTo>
                    <a:pt x="33" y="53"/>
                  </a:lnTo>
                  <a:lnTo>
                    <a:pt x="34" y="51"/>
                  </a:lnTo>
                  <a:lnTo>
                    <a:pt x="35" y="47"/>
                  </a:lnTo>
                  <a:lnTo>
                    <a:pt x="37" y="42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8"/>
                  </a:lnTo>
                  <a:lnTo>
                    <a:pt x="41" y="26"/>
                  </a:lnTo>
                  <a:lnTo>
                    <a:pt x="41" y="23"/>
                  </a:lnTo>
                  <a:lnTo>
                    <a:pt x="41" y="21"/>
                  </a:lnTo>
                  <a:lnTo>
                    <a:pt x="40" y="19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6" y="5"/>
                  </a:lnTo>
                  <a:lnTo>
                    <a:pt x="35" y="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4" name="Freeform 488"/>
            <p:cNvSpPr>
              <a:spLocks/>
            </p:cNvSpPr>
            <p:nvPr/>
          </p:nvSpPr>
          <p:spPr bwMode="auto">
            <a:xfrm>
              <a:off x="5143" y="2308"/>
              <a:ext cx="14" cy="20"/>
            </a:xfrm>
            <a:custGeom>
              <a:avLst/>
              <a:gdLst>
                <a:gd name="T0" fmla="*/ 0 w 41"/>
                <a:gd name="T1" fmla="*/ 0 h 62"/>
                <a:gd name="T2" fmla="*/ 0 w 41"/>
                <a:gd name="T3" fmla="*/ 0 h 62"/>
                <a:gd name="T4" fmla="*/ 0 w 41"/>
                <a:gd name="T5" fmla="*/ 0 h 62"/>
                <a:gd name="T6" fmla="*/ 0 w 41"/>
                <a:gd name="T7" fmla="*/ 0 h 62"/>
                <a:gd name="T8" fmla="*/ 0 w 41"/>
                <a:gd name="T9" fmla="*/ 0 h 62"/>
                <a:gd name="T10" fmla="*/ 0 w 41"/>
                <a:gd name="T11" fmla="*/ 0 h 62"/>
                <a:gd name="T12" fmla="*/ 0 w 41"/>
                <a:gd name="T13" fmla="*/ 0 h 62"/>
                <a:gd name="T14" fmla="*/ 0 w 41"/>
                <a:gd name="T15" fmla="*/ 0 h 62"/>
                <a:gd name="T16" fmla="*/ 0 w 41"/>
                <a:gd name="T17" fmla="*/ 0 h 62"/>
                <a:gd name="T18" fmla="*/ 0 w 41"/>
                <a:gd name="T19" fmla="*/ 0 h 62"/>
                <a:gd name="T20" fmla="*/ 0 w 41"/>
                <a:gd name="T21" fmla="*/ 0 h 62"/>
                <a:gd name="T22" fmla="*/ 0 w 41"/>
                <a:gd name="T23" fmla="*/ 0 h 62"/>
                <a:gd name="T24" fmla="*/ 0 w 41"/>
                <a:gd name="T25" fmla="*/ 0 h 62"/>
                <a:gd name="T26" fmla="*/ 0 w 41"/>
                <a:gd name="T27" fmla="*/ 0 h 62"/>
                <a:gd name="T28" fmla="*/ 0 w 41"/>
                <a:gd name="T29" fmla="*/ 0 h 62"/>
                <a:gd name="T30" fmla="*/ 0 w 41"/>
                <a:gd name="T31" fmla="*/ 0 h 62"/>
                <a:gd name="T32" fmla="*/ 0 w 41"/>
                <a:gd name="T33" fmla="*/ 0 h 62"/>
                <a:gd name="T34" fmla="*/ 0 w 41"/>
                <a:gd name="T35" fmla="*/ 0 h 62"/>
                <a:gd name="T36" fmla="*/ 0 w 41"/>
                <a:gd name="T37" fmla="*/ 0 h 62"/>
                <a:gd name="T38" fmla="*/ 0 w 41"/>
                <a:gd name="T39" fmla="*/ 0 h 62"/>
                <a:gd name="T40" fmla="*/ 0 w 41"/>
                <a:gd name="T41" fmla="*/ 0 h 62"/>
                <a:gd name="T42" fmla="*/ 0 w 41"/>
                <a:gd name="T43" fmla="*/ 0 h 62"/>
                <a:gd name="T44" fmla="*/ 0 w 41"/>
                <a:gd name="T45" fmla="*/ 0 h 62"/>
                <a:gd name="T46" fmla="*/ 0 w 41"/>
                <a:gd name="T47" fmla="*/ 0 h 62"/>
                <a:gd name="T48" fmla="*/ 0 w 41"/>
                <a:gd name="T49" fmla="*/ 0 h 62"/>
                <a:gd name="T50" fmla="*/ 0 w 41"/>
                <a:gd name="T51" fmla="*/ 0 h 62"/>
                <a:gd name="T52" fmla="*/ 0 w 41"/>
                <a:gd name="T53" fmla="*/ 0 h 62"/>
                <a:gd name="T54" fmla="*/ 0 w 41"/>
                <a:gd name="T55" fmla="*/ 0 h 62"/>
                <a:gd name="T56" fmla="*/ 0 w 41"/>
                <a:gd name="T57" fmla="*/ 0 h 62"/>
                <a:gd name="T58" fmla="*/ 0 w 41"/>
                <a:gd name="T59" fmla="*/ 0 h 62"/>
                <a:gd name="T60" fmla="*/ 0 w 41"/>
                <a:gd name="T61" fmla="*/ 0 h 62"/>
                <a:gd name="T62" fmla="*/ 0 w 41"/>
                <a:gd name="T63" fmla="*/ 0 h 62"/>
                <a:gd name="T64" fmla="*/ 0 w 41"/>
                <a:gd name="T65" fmla="*/ 0 h 62"/>
                <a:gd name="T66" fmla="*/ 0 w 41"/>
                <a:gd name="T67" fmla="*/ 0 h 62"/>
                <a:gd name="T68" fmla="*/ 0 w 41"/>
                <a:gd name="T69" fmla="*/ 0 h 62"/>
                <a:gd name="T70" fmla="*/ 0 w 41"/>
                <a:gd name="T71" fmla="*/ 0 h 62"/>
                <a:gd name="T72" fmla="*/ 0 w 41"/>
                <a:gd name="T73" fmla="*/ 0 h 62"/>
                <a:gd name="T74" fmla="*/ 0 w 41"/>
                <a:gd name="T75" fmla="*/ 0 h 62"/>
                <a:gd name="T76" fmla="*/ 0 w 41"/>
                <a:gd name="T77" fmla="*/ 0 h 62"/>
                <a:gd name="T78" fmla="*/ 0 w 41"/>
                <a:gd name="T79" fmla="*/ 0 h 62"/>
                <a:gd name="T80" fmla="*/ 0 w 41"/>
                <a:gd name="T81" fmla="*/ 0 h 62"/>
                <a:gd name="T82" fmla="*/ 0 w 41"/>
                <a:gd name="T83" fmla="*/ 0 h 62"/>
                <a:gd name="T84" fmla="*/ 0 w 41"/>
                <a:gd name="T85" fmla="*/ 0 h 62"/>
                <a:gd name="T86" fmla="*/ 0 w 41"/>
                <a:gd name="T87" fmla="*/ 0 h 62"/>
                <a:gd name="T88" fmla="*/ 0 w 41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1" h="62">
                  <a:moveTo>
                    <a:pt x="37" y="1"/>
                  </a:moveTo>
                  <a:lnTo>
                    <a:pt x="36" y="1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28" y="3"/>
                  </a:lnTo>
                  <a:lnTo>
                    <a:pt x="24" y="4"/>
                  </a:lnTo>
                  <a:lnTo>
                    <a:pt x="19" y="5"/>
                  </a:lnTo>
                  <a:lnTo>
                    <a:pt x="16" y="6"/>
                  </a:lnTo>
                  <a:lnTo>
                    <a:pt x="11" y="8"/>
                  </a:lnTo>
                  <a:lnTo>
                    <a:pt x="9" y="9"/>
                  </a:lnTo>
                  <a:lnTo>
                    <a:pt x="7" y="12"/>
                  </a:lnTo>
                  <a:lnTo>
                    <a:pt x="5" y="13"/>
                  </a:lnTo>
                  <a:lnTo>
                    <a:pt x="4" y="16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2" y="47"/>
                  </a:lnTo>
                  <a:lnTo>
                    <a:pt x="3" y="51"/>
                  </a:lnTo>
                  <a:lnTo>
                    <a:pt x="4" y="53"/>
                  </a:lnTo>
                  <a:lnTo>
                    <a:pt x="5" y="55"/>
                  </a:lnTo>
                  <a:lnTo>
                    <a:pt x="8" y="57"/>
                  </a:lnTo>
                  <a:lnTo>
                    <a:pt x="11" y="60"/>
                  </a:lnTo>
                  <a:lnTo>
                    <a:pt x="16" y="61"/>
                  </a:lnTo>
                  <a:lnTo>
                    <a:pt x="20" y="62"/>
                  </a:lnTo>
                  <a:lnTo>
                    <a:pt x="25" y="61"/>
                  </a:lnTo>
                  <a:lnTo>
                    <a:pt x="27" y="60"/>
                  </a:lnTo>
                  <a:lnTo>
                    <a:pt x="31" y="57"/>
                  </a:lnTo>
                  <a:lnTo>
                    <a:pt x="33" y="54"/>
                  </a:lnTo>
                  <a:lnTo>
                    <a:pt x="35" y="51"/>
                  </a:lnTo>
                  <a:lnTo>
                    <a:pt x="36" y="46"/>
                  </a:lnTo>
                  <a:lnTo>
                    <a:pt x="37" y="41"/>
                  </a:lnTo>
                  <a:lnTo>
                    <a:pt x="40" y="37"/>
                  </a:lnTo>
                  <a:lnTo>
                    <a:pt x="41" y="33"/>
                  </a:lnTo>
                  <a:lnTo>
                    <a:pt x="41" y="29"/>
                  </a:lnTo>
                  <a:lnTo>
                    <a:pt x="41" y="25"/>
                  </a:lnTo>
                  <a:lnTo>
                    <a:pt x="40" y="21"/>
                  </a:lnTo>
                  <a:lnTo>
                    <a:pt x="39" y="16"/>
                  </a:lnTo>
                  <a:lnTo>
                    <a:pt x="37" y="12"/>
                  </a:lnTo>
                  <a:lnTo>
                    <a:pt x="36" y="6"/>
                  </a:lnTo>
                  <a:lnTo>
                    <a:pt x="35" y="3"/>
                  </a:lnTo>
                  <a:lnTo>
                    <a:pt x="3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5" name="Line 489"/>
            <p:cNvSpPr>
              <a:spLocks noChangeShapeType="1"/>
            </p:cNvSpPr>
            <p:nvPr/>
          </p:nvSpPr>
          <p:spPr bwMode="auto">
            <a:xfrm>
              <a:off x="5165" y="2334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6" name="Line 490"/>
            <p:cNvSpPr>
              <a:spLocks noChangeShapeType="1"/>
            </p:cNvSpPr>
            <p:nvPr/>
          </p:nvSpPr>
          <p:spPr bwMode="auto">
            <a:xfrm flipH="1" flipV="1">
              <a:off x="5155" y="230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7" name="Freeform 491"/>
            <p:cNvSpPr>
              <a:spLocks/>
            </p:cNvSpPr>
            <p:nvPr/>
          </p:nvSpPr>
          <p:spPr bwMode="auto">
            <a:xfrm>
              <a:off x="5130" y="2299"/>
              <a:ext cx="16" cy="14"/>
            </a:xfrm>
            <a:custGeom>
              <a:avLst/>
              <a:gdLst>
                <a:gd name="T0" fmla="*/ 0 w 47"/>
                <a:gd name="T1" fmla="*/ 0 h 42"/>
                <a:gd name="T2" fmla="*/ 0 w 47"/>
                <a:gd name="T3" fmla="*/ 0 h 42"/>
                <a:gd name="T4" fmla="*/ 0 w 47"/>
                <a:gd name="T5" fmla="*/ 0 h 42"/>
                <a:gd name="T6" fmla="*/ 0 w 47"/>
                <a:gd name="T7" fmla="*/ 0 h 42"/>
                <a:gd name="T8" fmla="*/ 0 w 47"/>
                <a:gd name="T9" fmla="*/ 0 h 42"/>
                <a:gd name="T10" fmla="*/ 0 w 47"/>
                <a:gd name="T11" fmla="*/ 0 h 42"/>
                <a:gd name="T12" fmla="*/ 0 w 47"/>
                <a:gd name="T13" fmla="*/ 0 h 42"/>
                <a:gd name="T14" fmla="*/ 0 w 47"/>
                <a:gd name="T15" fmla="*/ 0 h 42"/>
                <a:gd name="T16" fmla="*/ 0 w 47"/>
                <a:gd name="T17" fmla="*/ 0 h 42"/>
                <a:gd name="T18" fmla="*/ 0 w 47"/>
                <a:gd name="T19" fmla="*/ 0 h 42"/>
                <a:gd name="T20" fmla="*/ 0 w 47"/>
                <a:gd name="T21" fmla="*/ 0 h 42"/>
                <a:gd name="T22" fmla="*/ 0 w 47"/>
                <a:gd name="T23" fmla="*/ 0 h 42"/>
                <a:gd name="T24" fmla="*/ 0 w 47"/>
                <a:gd name="T25" fmla="*/ 0 h 42"/>
                <a:gd name="T26" fmla="*/ 0 w 47"/>
                <a:gd name="T27" fmla="*/ 0 h 42"/>
                <a:gd name="T28" fmla="*/ 0 w 47"/>
                <a:gd name="T29" fmla="*/ 0 h 42"/>
                <a:gd name="T30" fmla="*/ 0 w 47"/>
                <a:gd name="T31" fmla="*/ 0 h 42"/>
                <a:gd name="T32" fmla="*/ 0 w 47"/>
                <a:gd name="T33" fmla="*/ 0 h 42"/>
                <a:gd name="T34" fmla="*/ 0 w 47"/>
                <a:gd name="T35" fmla="*/ 0 h 42"/>
                <a:gd name="T36" fmla="*/ 0 w 47"/>
                <a:gd name="T37" fmla="*/ 0 h 42"/>
                <a:gd name="T38" fmla="*/ 0 w 47"/>
                <a:gd name="T39" fmla="*/ 0 h 42"/>
                <a:gd name="T40" fmla="*/ 0 w 47"/>
                <a:gd name="T41" fmla="*/ 0 h 42"/>
                <a:gd name="T42" fmla="*/ 0 w 47"/>
                <a:gd name="T43" fmla="*/ 0 h 42"/>
                <a:gd name="T44" fmla="*/ 0 w 47"/>
                <a:gd name="T45" fmla="*/ 0 h 42"/>
                <a:gd name="T46" fmla="*/ 0 w 47"/>
                <a:gd name="T47" fmla="*/ 0 h 42"/>
                <a:gd name="T48" fmla="*/ 0 w 47"/>
                <a:gd name="T49" fmla="*/ 0 h 42"/>
                <a:gd name="T50" fmla="*/ 0 w 47"/>
                <a:gd name="T51" fmla="*/ 0 h 42"/>
                <a:gd name="T52" fmla="*/ 0 w 47"/>
                <a:gd name="T53" fmla="*/ 0 h 42"/>
                <a:gd name="T54" fmla="*/ 0 w 47"/>
                <a:gd name="T55" fmla="*/ 0 h 42"/>
                <a:gd name="T56" fmla="*/ 0 w 47"/>
                <a:gd name="T57" fmla="*/ 0 h 42"/>
                <a:gd name="T58" fmla="*/ 0 w 47"/>
                <a:gd name="T59" fmla="*/ 0 h 42"/>
                <a:gd name="T60" fmla="*/ 0 w 47"/>
                <a:gd name="T61" fmla="*/ 0 h 42"/>
                <a:gd name="T62" fmla="*/ 0 w 47"/>
                <a:gd name="T63" fmla="*/ 0 h 42"/>
                <a:gd name="T64" fmla="*/ 0 w 47"/>
                <a:gd name="T65" fmla="*/ 0 h 42"/>
                <a:gd name="T66" fmla="*/ 0 w 47"/>
                <a:gd name="T67" fmla="*/ 0 h 42"/>
                <a:gd name="T68" fmla="*/ 0 w 47"/>
                <a:gd name="T69" fmla="*/ 0 h 42"/>
                <a:gd name="T70" fmla="*/ 0 w 47"/>
                <a:gd name="T71" fmla="*/ 0 h 42"/>
                <a:gd name="T72" fmla="*/ 0 w 47"/>
                <a:gd name="T73" fmla="*/ 0 h 42"/>
                <a:gd name="T74" fmla="*/ 0 w 47"/>
                <a:gd name="T75" fmla="*/ 0 h 42"/>
                <a:gd name="T76" fmla="*/ 0 w 47"/>
                <a:gd name="T77" fmla="*/ 0 h 42"/>
                <a:gd name="T78" fmla="*/ 0 w 47"/>
                <a:gd name="T79" fmla="*/ 0 h 42"/>
                <a:gd name="T80" fmla="*/ 0 w 47"/>
                <a:gd name="T81" fmla="*/ 0 h 42"/>
                <a:gd name="T82" fmla="*/ 0 w 47"/>
                <a:gd name="T83" fmla="*/ 0 h 42"/>
                <a:gd name="T84" fmla="*/ 0 w 47"/>
                <a:gd name="T85" fmla="*/ 0 h 42"/>
                <a:gd name="T86" fmla="*/ 0 w 47"/>
                <a:gd name="T87" fmla="*/ 0 h 42"/>
                <a:gd name="T88" fmla="*/ 0 w 47"/>
                <a:gd name="T89" fmla="*/ 0 h 42"/>
                <a:gd name="T90" fmla="*/ 0 w 47"/>
                <a:gd name="T91" fmla="*/ 0 h 42"/>
                <a:gd name="T92" fmla="*/ 0 w 47"/>
                <a:gd name="T93" fmla="*/ 0 h 42"/>
                <a:gd name="T94" fmla="*/ 0 w 47"/>
                <a:gd name="T95" fmla="*/ 0 h 42"/>
                <a:gd name="T96" fmla="*/ 0 w 47"/>
                <a:gd name="T97" fmla="*/ 0 h 42"/>
                <a:gd name="T98" fmla="*/ 0 w 47"/>
                <a:gd name="T99" fmla="*/ 0 h 42"/>
                <a:gd name="T100" fmla="*/ 0 w 47"/>
                <a:gd name="T101" fmla="*/ 0 h 42"/>
                <a:gd name="T102" fmla="*/ 0 w 47"/>
                <a:gd name="T103" fmla="*/ 0 h 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7" h="42">
                  <a:moveTo>
                    <a:pt x="47" y="24"/>
                  </a:moveTo>
                  <a:lnTo>
                    <a:pt x="47" y="25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1" y="36"/>
                  </a:lnTo>
                  <a:lnTo>
                    <a:pt x="40" y="38"/>
                  </a:lnTo>
                  <a:lnTo>
                    <a:pt x="37" y="39"/>
                  </a:lnTo>
                  <a:lnTo>
                    <a:pt x="34" y="40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0"/>
                  </a:lnTo>
                  <a:lnTo>
                    <a:pt x="15" y="39"/>
                  </a:lnTo>
                  <a:lnTo>
                    <a:pt x="12" y="38"/>
                  </a:lnTo>
                  <a:lnTo>
                    <a:pt x="10" y="34"/>
                  </a:lnTo>
                  <a:lnTo>
                    <a:pt x="8" y="31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1"/>
                  </a:lnTo>
                  <a:lnTo>
                    <a:pt x="31" y="3"/>
                  </a:lnTo>
                  <a:lnTo>
                    <a:pt x="34" y="6"/>
                  </a:lnTo>
                  <a:lnTo>
                    <a:pt x="36" y="8"/>
                  </a:lnTo>
                  <a:lnTo>
                    <a:pt x="39" y="11"/>
                  </a:lnTo>
                  <a:lnTo>
                    <a:pt x="41" y="15"/>
                  </a:lnTo>
                  <a:lnTo>
                    <a:pt x="44" y="19"/>
                  </a:lnTo>
                  <a:lnTo>
                    <a:pt x="47" y="2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8" name="Freeform 492"/>
            <p:cNvSpPr>
              <a:spLocks/>
            </p:cNvSpPr>
            <p:nvPr/>
          </p:nvSpPr>
          <p:spPr bwMode="auto">
            <a:xfrm>
              <a:off x="5130" y="2299"/>
              <a:ext cx="17" cy="14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w 52"/>
                <a:gd name="T17" fmla="*/ 0 h 42"/>
                <a:gd name="T18" fmla="*/ 0 w 52"/>
                <a:gd name="T19" fmla="*/ 0 h 42"/>
                <a:gd name="T20" fmla="*/ 0 w 52"/>
                <a:gd name="T21" fmla="*/ 0 h 42"/>
                <a:gd name="T22" fmla="*/ 0 w 52"/>
                <a:gd name="T23" fmla="*/ 0 h 42"/>
                <a:gd name="T24" fmla="*/ 0 w 52"/>
                <a:gd name="T25" fmla="*/ 0 h 42"/>
                <a:gd name="T26" fmla="*/ 0 w 52"/>
                <a:gd name="T27" fmla="*/ 0 h 42"/>
                <a:gd name="T28" fmla="*/ 0 w 52"/>
                <a:gd name="T29" fmla="*/ 0 h 42"/>
                <a:gd name="T30" fmla="*/ 0 w 52"/>
                <a:gd name="T31" fmla="*/ 0 h 42"/>
                <a:gd name="T32" fmla="*/ 0 w 52"/>
                <a:gd name="T33" fmla="*/ 0 h 42"/>
                <a:gd name="T34" fmla="*/ 0 w 52"/>
                <a:gd name="T35" fmla="*/ 0 h 42"/>
                <a:gd name="T36" fmla="*/ 0 w 52"/>
                <a:gd name="T37" fmla="*/ 0 h 42"/>
                <a:gd name="T38" fmla="*/ 0 w 52"/>
                <a:gd name="T39" fmla="*/ 0 h 42"/>
                <a:gd name="T40" fmla="*/ 0 w 52"/>
                <a:gd name="T41" fmla="*/ 0 h 42"/>
                <a:gd name="T42" fmla="*/ 0 w 52"/>
                <a:gd name="T43" fmla="*/ 0 h 42"/>
                <a:gd name="T44" fmla="*/ 0 w 52"/>
                <a:gd name="T45" fmla="*/ 0 h 42"/>
                <a:gd name="T46" fmla="*/ 0 w 52"/>
                <a:gd name="T47" fmla="*/ 0 h 42"/>
                <a:gd name="T48" fmla="*/ 0 w 52"/>
                <a:gd name="T49" fmla="*/ 0 h 42"/>
                <a:gd name="T50" fmla="*/ 0 w 52"/>
                <a:gd name="T51" fmla="*/ 0 h 42"/>
                <a:gd name="T52" fmla="*/ 0 w 52"/>
                <a:gd name="T53" fmla="*/ 0 h 42"/>
                <a:gd name="T54" fmla="*/ 0 w 52"/>
                <a:gd name="T55" fmla="*/ 0 h 42"/>
                <a:gd name="T56" fmla="*/ 0 w 52"/>
                <a:gd name="T57" fmla="*/ 0 h 42"/>
                <a:gd name="T58" fmla="*/ 0 w 52"/>
                <a:gd name="T59" fmla="*/ 0 h 42"/>
                <a:gd name="T60" fmla="*/ 0 w 52"/>
                <a:gd name="T61" fmla="*/ 0 h 42"/>
                <a:gd name="T62" fmla="*/ 0 w 52"/>
                <a:gd name="T63" fmla="*/ 0 h 42"/>
                <a:gd name="T64" fmla="*/ 0 w 52"/>
                <a:gd name="T65" fmla="*/ 0 h 42"/>
                <a:gd name="T66" fmla="*/ 0 w 52"/>
                <a:gd name="T67" fmla="*/ 0 h 42"/>
                <a:gd name="T68" fmla="*/ 0 w 52"/>
                <a:gd name="T69" fmla="*/ 0 h 42"/>
                <a:gd name="T70" fmla="*/ 0 w 52"/>
                <a:gd name="T71" fmla="*/ 0 h 42"/>
                <a:gd name="T72" fmla="*/ 0 w 52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2" h="42">
                  <a:moveTo>
                    <a:pt x="49" y="18"/>
                  </a:moveTo>
                  <a:lnTo>
                    <a:pt x="48" y="19"/>
                  </a:lnTo>
                  <a:lnTo>
                    <a:pt x="48" y="20"/>
                  </a:lnTo>
                  <a:lnTo>
                    <a:pt x="47" y="24"/>
                  </a:lnTo>
                  <a:lnTo>
                    <a:pt x="45" y="26"/>
                  </a:lnTo>
                  <a:lnTo>
                    <a:pt x="45" y="30"/>
                  </a:lnTo>
                  <a:lnTo>
                    <a:pt x="44" y="32"/>
                  </a:lnTo>
                  <a:lnTo>
                    <a:pt x="43" y="34"/>
                  </a:lnTo>
                  <a:lnTo>
                    <a:pt x="41" y="36"/>
                  </a:lnTo>
                  <a:lnTo>
                    <a:pt x="37" y="39"/>
                  </a:lnTo>
                  <a:lnTo>
                    <a:pt x="33" y="41"/>
                  </a:lnTo>
                  <a:lnTo>
                    <a:pt x="29" y="42"/>
                  </a:lnTo>
                  <a:lnTo>
                    <a:pt x="25" y="42"/>
                  </a:lnTo>
                  <a:lnTo>
                    <a:pt x="20" y="42"/>
                  </a:lnTo>
                  <a:lnTo>
                    <a:pt x="17" y="40"/>
                  </a:lnTo>
                  <a:lnTo>
                    <a:pt x="13" y="38"/>
                  </a:lnTo>
                  <a:lnTo>
                    <a:pt x="10" y="35"/>
                  </a:lnTo>
                  <a:lnTo>
                    <a:pt x="8" y="31"/>
                  </a:lnTo>
                  <a:lnTo>
                    <a:pt x="4" y="27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1" y="9"/>
                  </a:lnTo>
                  <a:lnTo>
                    <a:pt x="4" y="6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28" y="2"/>
                  </a:lnTo>
                  <a:lnTo>
                    <a:pt x="33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3" y="18"/>
                  </a:lnTo>
                  <a:lnTo>
                    <a:pt x="48" y="26"/>
                  </a:lnTo>
                  <a:lnTo>
                    <a:pt x="52" y="3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69" name="Line 493"/>
            <p:cNvSpPr>
              <a:spLocks noChangeShapeType="1"/>
            </p:cNvSpPr>
            <p:nvPr/>
          </p:nvSpPr>
          <p:spPr bwMode="auto">
            <a:xfrm>
              <a:off x="5146" y="2305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0" name="Freeform 494"/>
            <p:cNvSpPr>
              <a:spLocks/>
            </p:cNvSpPr>
            <p:nvPr/>
          </p:nvSpPr>
          <p:spPr bwMode="auto">
            <a:xfrm>
              <a:off x="804" y="2330"/>
              <a:ext cx="26" cy="23"/>
            </a:xfrm>
            <a:custGeom>
              <a:avLst/>
              <a:gdLst>
                <a:gd name="T0" fmla="*/ 0 w 77"/>
                <a:gd name="T1" fmla="*/ 0 h 68"/>
                <a:gd name="T2" fmla="*/ 0 w 77"/>
                <a:gd name="T3" fmla="*/ 0 h 68"/>
                <a:gd name="T4" fmla="*/ 0 w 77"/>
                <a:gd name="T5" fmla="*/ 0 h 68"/>
                <a:gd name="T6" fmla="*/ 0 w 77"/>
                <a:gd name="T7" fmla="*/ 0 h 68"/>
                <a:gd name="T8" fmla="*/ 0 w 77"/>
                <a:gd name="T9" fmla="*/ 0 h 68"/>
                <a:gd name="T10" fmla="*/ 0 w 77"/>
                <a:gd name="T11" fmla="*/ 0 h 68"/>
                <a:gd name="T12" fmla="*/ 0 w 77"/>
                <a:gd name="T13" fmla="*/ 0 h 68"/>
                <a:gd name="T14" fmla="*/ 0 w 77"/>
                <a:gd name="T15" fmla="*/ 0 h 68"/>
                <a:gd name="T16" fmla="*/ 0 w 77"/>
                <a:gd name="T17" fmla="*/ 0 h 68"/>
                <a:gd name="T18" fmla="*/ 0 w 77"/>
                <a:gd name="T19" fmla="*/ 0 h 68"/>
                <a:gd name="T20" fmla="*/ 0 w 77"/>
                <a:gd name="T21" fmla="*/ 0 h 68"/>
                <a:gd name="T22" fmla="*/ 0 w 77"/>
                <a:gd name="T23" fmla="*/ 0 h 68"/>
                <a:gd name="T24" fmla="*/ 0 w 77"/>
                <a:gd name="T25" fmla="*/ 0 h 68"/>
                <a:gd name="T26" fmla="*/ 0 w 77"/>
                <a:gd name="T27" fmla="*/ 0 h 68"/>
                <a:gd name="T28" fmla="*/ 0 w 77"/>
                <a:gd name="T29" fmla="*/ 0 h 68"/>
                <a:gd name="T30" fmla="*/ 0 w 77"/>
                <a:gd name="T31" fmla="*/ 0 h 68"/>
                <a:gd name="T32" fmla="*/ 0 w 77"/>
                <a:gd name="T33" fmla="*/ 0 h 68"/>
                <a:gd name="T34" fmla="*/ 0 w 77"/>
                <a:gd name="T35" fmla="*/ 0 h 68"/>
                <a:gd name="T36" fmla="*/ 0 w 77"/>
                <a:gd name="T37" fmla="*/ 0 h 68"/>
                <a:gd name="T38" fmla="*/ 0 w 77"/>
                <a:gd name="T39" fmla="*/ 0 h 68"/>
                <a:gd name="T40" fmla="*/ 0 w 77"/>
                <a:gd name="T41" fmla="*/ 0 h 68"/>
                <a:gd name="T42" fmla="*/ 0 w 77"/>
                <a:gd name="T43" fmla="*/ 0 h 68"/>
                <a:gd name="T44" fmla="*/ 0 w 77"/>
                <a:gd name="T45" fmla="*/ 0 h 68"/>
                <a:gd name="T46" fmla="*/ 0 w 77"/>
                <a:gd name="T47" fmla="*/ 0 h 68"/>
                <a:gd name="T48" fmla="*/ 0 w 77"/>
                <a:gd name="T49" fmla="*/ 0 h 68"/>
                <a:gd name="T50" fmla="*/ 0 w 77"/>
                <a:gd name="T51" fmla="*/ 0 h 68"/>
                <a:gd name="T52" fmla="*/ 0 w 77"/>
                <a:gd name="T53" fmla="*/ 0 h 68"/>
                <a:gd name="T54" fmla="*/ 0 w 77"/>
                <a:gd name="T55" fmla="*/ 0 h 68"/>
                <a:gd name="T56" fmla="*/ 0 w 77"/>
                <a:gd name="T57" fmla="*/ 0 h 68"/>
                <a:gd name="T58" fmla="*/ 0 w 77"/>
                <a:gd name="T59" fmla="*/ 0 h 68"/>
                <a:gd name="T60" fmla="*/ 0 w 77"/>
                <a:gd name="T61" fmla="*/ 0 h 68"/>
                <a:gd name="T62" fmla="*/ 0 w 77"/>
                <a:gd name="T63" fmla="*/ 0 h 68"/>
                <a:gd name="T64" fmla="*/ 0 w 77"/>
                <a:gd name="T65" fmla="*/ 0 h 68"/>
                <a:gd name="T66" fmla="*/ 0 w 77"/>
                <a:gd name="T67" fmla="*/ 0 h 68"/>
                <a:gd name="T68" fmla="*/ 0 w 77"/>
                <a:gd name="T69" fmla="*/ 0 h 68"/>
                <a:gd name="T70" fmla="*/ 0 w 77"/>
                <a:gd name="T71" fmla="*/ 0 h 68"/>
                <a:gd name="T72" fmla="*/ 0 w 77"/>
                <a:gd name="T73" fmla="*/ 0 h 68"/>
                <a:gd name="T74" fmla="*/ 0 w 77"/>
                <a:gd name="T75" fmla="*/ 0 h 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68">
                  <a:moveTo>
                    <a:pt x="20" y="0"/>
                  </a:moveTo>
                  <a:lnTo>
                    <a:pt x="18" y="2"/>
                  </a:lnTo>
                  <a:lnTo>
                    <a:pt x="16" y="4"/>
                  </a:lnTo>
                  <a:lnTo>
                    <a:pt x="12" y="8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4" y="19"/>
                  </a:lnTo>
                  <a:lnTo>
                    <a:pt x="3" y="24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9" y="53"/>
                  </a:lnTo>
                  <a:lnTo>
                    <a:pt x="12" y="56"/>
                  </a:lnTo>
                  <a:lnTo>
                    <a:pt x="16" y="57"/>
                  </a:lnTo>
                  <a:lnTo>
                    <a:pt x="19" y="59"/>
                  </a:lnTo>
                  <a:lnTo>
                    <a:pt x="24" y="60"/>
                  </a:lnTo>
                  <a:lnTo>
                    <a:pt x="28" y="61"/>
                  </a:lnTo>
                  <a:lnTo>
                    <a:pt x="33" y="63"/>
                  </a:lnTo>
                  <a:lnTo>
                    <a:pt x="37" y="64"/>
                  </a:lnTo>
                  <a:lnTo>
                    <a:pt x="42" y="65"/>
                  </a:lnTo>
                  <a:lnTo>
                    <a:pt x="48" y="66"/>
                  </a:lnTo>
                  <a:lnTo>
                    <a:pt x="50" y="67"/>
                  </a:lnTo>
                  <a:lnTo>
                    <a:pt x="52" y="67"/>
                  </a:lnTo>
                  <a:lnTo>
                    <a:pt x="53" y="68"/>
                  </a:lnTo>
                  <a:lnTo>
                    <a:pt x="56" y="68"/>
                  </a:lnTo>
                  <a:lnTo>
                    <a:pt x="57" y="67"/>
                  </a:lnTo>
                  <a:lnTo>
                    <a:pt x="58" y="67"/>
                  </a:lnTo>
                  <a:lnTo>
                    <a:pt x="59" y="66"/>
                  </a:lnTo>
                  <a:lnTo>
                    <a:pt x="60" y="64"/>
                  </a:lnTo>
                  <a:lnTo>
                    <a:pt x="60" y="63"/>
                  </a:lnTo>
                  <a:lnTo>
                    <a:pt x="61" y="63"/>
                  </a:lnTo>
                  <a:lnTo>
                    <a:pt x="61" y="64"/>
                  </a:lnTo>
                  <a:lnTo>
                    <a:pt x="62" y="64"/>
                  </a:lnTo>
                  <a:lnTo>
                    <a:pt x="62" y="63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6" y="61"/>
                  </a:lnTo>
                  <a:lnTo>
                    <a:pt x="66" y="60"/>
                  </a:lnTo>
                  <a:lnTo>
                    <a:pt x="66" y="59"/>
                  </a:lnTo>
                  <a:lnTo>
                    <a:pt x="67" y="59"/>
                  </a:lnTo>
                  <a:lnTo>
                    <a:pt x="68" y="59"/>
                  </a:lnTo>
                  <a:lnTo>
                    <a:pt x="69" y="59"/>
                  </a:lnTo>
                  <a:lnTo>
                    <a:pt x="70" y="58"/>
                  </a:lnTo>
                  <a:lnTo>
                    <a:pt x="73" y="56"/>
                  </a:lnTo>
                  <a:lnTo>
                    <a:pt x="74" y="53"/>
                  </a:lnTo>
                  <a:lnTo>
                    <a:pt x="75" y="50"/>
                  </a:lnTo>
                  <a:lnTo>
                    <a:pt x="76" y="47"/>
                  </a:lnTo>
                  <a:lnTo>
                    <a:pt x="77" y="43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6" y="34"/>
                  </a:lnTo>
                  <a:lnTo>
                    <a:pt x="76" y="33"/>
                  </a:lnTo>
                  <a:lnTo>
                    <a:pt x="75" y="33"/>
                  </a:lnTo>
                  <a:lnTo>
                    <a:pt x="75" y="32"/>
                  </a:lnTo>
                  <a:lnTo>
                    <a:pt x="74" y="32"/>
                  </a:lnTo>
                  <a:lnTo>
                    <a:pt x="73" y="31"/>
                  </a:lnTo>
                  <a:lnTo>
                    <a:pt x="72" y="31"/>
                  </a:lnTo>
                  <a:lnTo>
                    <a:pt x="70" y="29"/>
                  </a:lnTo>
                  <a:lnTo>
                    <a:pt x="69" y="28"/>
                  </a:lnTo>
                  <a:lnTo>
                    <a:pt x="69" y="27"/>
                  </a:lnTo>
                  <a:lnTo>
                    <a:pt x="66" y="24"/>
                  </a:lnTo>
                  <a:lnTo>
                    <a:pt x="64" y="20"/>
                  </a:lnTo>
                  <a:lnTo>
                    <a:pt x="60" y="17"/>
                  </a:lnTo>
                  <a:lnTo>
                    <a:pt x="57" y="14"/>
                  </a:lnTo>
                  <a:lnTo>
                    <a:pt x="51" y="11"/>
                  </a:lnTo>
                  <a:lnTo>
                    <a:pt x="45" y="8"/>
                  </a:lnTo>
                  <a:lnTo>
                    <a:pt x="40" y="5"/>
                  </a:lnTo>
                  <a:lnTo>
                    <a:pt x="34" y="3"/>
                  </a:lnTo>
                  <a:lnTo>
                    <a:pt x="27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1" name="Freeform 495"/>
            <p:cNvSpPr>
              <a:spLocks/>
            </p:cNvSpPr>
            <p:nvPr/>
          </p:nvSpPr>
          <p:spPr bwMode="auto">
            <a:xfrm>
              <a:off x="804" y="2330"/>
              <a:ext cx="26" cy="23"/>
            </a:xfrm>
            <a:custGeom>
              <a:avLst/>
              <a:gdLst>
                <a:gd name="T0" fmla="*/ 0 w 77"/>
                <a:gd name="T1" fmla="*/ 0 h 67"/>
                <a:gd name="T2" fmla="*/ 0 w 77"/>
                <a:gd name="T3" fmla="*/ 0 h 67"/>
                <a:gd name="T4" fmla="*/ 0 w 77"/>
                <a:gd name="T5" fmla="*/ 0 h 67"/>
                <a:gd name="T6" fmla="*/ 0 w 77"/>
                <a:gd name="T7" fmla="*/ 0 h 67"/>
                <a:gd name="T8" fmla="*/ 0 w 77"/>
                <a:gd name="T9" fmla="*/ 0 h 67"/>
                <a:gd name="T10" fmla="*/ 0 w 77"/>
                <a:gd name="T11" fmla="*/ 0 h 67"/>
                <a:gd name="T12" fmla="*/ 0 w 77"/>
                <a:gd name="T13" fmla="*/ 0 h 67"/>
                <a:gd name="T14" fmla="*/ 0 w 77"/>
                <a:gd name="T15" fmla="*/ 0 h 67"/>
                <a:gd name="T16" fmla="*/ 0 w 77"/>
                <a:gd name="T17" fmla="*/ 0 h 67"/>
                <a:gd name="T18" fmla="*/ 0 w 77"/>
                <a:gd name="T19" fmla="*/ 0 h 67"/>
                <a:gd name="T20" fmla="*/ 0 w 77"/>
                <a:gd name="T21" fmla="*/ 0 h 67"/>
                <a:gd name="T22" fmla="*/ 0 w 77"/>
                <a:gd name="T23" fmla="*/ 0 h 67"/>
                <a:gd name="T24" fmla="*/ 0 w 77"/>
                <a:gd name="T25" fmla="*/ 0 h 67"/>
                <a:gd name="T26" fmla="*/ 0 w 77"/>
                <a:gd name="T27" fmla="*/ 0 h 67"/>
                <a:gd name="T28" fmla="*/ 0 w 77"/>
                <a:gd name="T29" fmla="*/ 0 h 67"/>
                <a:gd name="T30" fmla="*/ 0 w 77"/>
                <a:gd name="T31" fmla="*/ 0 h 67"/>
                <a:gd name="T32" fmla="*/ 0 w 77"/>
                <a:gd name="T33" fmla="*/ 0 h 67"/>
                <a:gd name="T34" fmla="*/ 0 w 77"/>
                <a:gd name="T35" fmla="*/ 0 h 67"/>
                <a:gd name="T36" fmla="*/ 0 w 77"/>
                <a:gd name="T37" fmla="*/ 0 h 67"/>
                <a:gd name="T38" fmla="*/ 0 w 77"/>
                <a:gd name="T39" fmla="*/ 0 h 67"/>
                <a:gd name="T40" fmla="*/ 0 w 77"/>
                <a:gd name="T41" fmla="*/ 0 h 67"/>
                <a:gd name="T42" fmla="*/ 0 w 77"/>
                <a:gd name="T43" fmla="*/ 0 h 67"/>
                <a:gd name="T44" fmla="*/ 0 w 77"/>
                <a:gd name="T45" fmla="*/ 0 h 67"/>
                <a:gd name="T46" fmla="*/ 0 w 77"/>
                <a:gd name="T47" fmla="*/ 0 h 67"/>
                <a:gd name="T48" fmla="*/ 0 w 77"/>
                <a:gd name="T49" fmla="*/ 0 h 67"/>
                <a:gd name="T50" fmla="*/ 0 w 77"/>
                <a:gd name="T51" fmla="*/ 0 h 67"/>
                <a:gd name="T52" fmla="*/ 0 w 77"/>
                <a:gd name="T53" fmla="*/ 0 h 67"/>
                <a:gd name="T54" fmla="*/ 0 w 77"/>
                <a:gd name="T55" fmla="*/ 0 h 67"/>
                <a:gd name="T56" fmla="*/ 0 w 77"/>
                <a:gd name="T57" fmla="*/ 0 h 67"/>
                <a:gd name="T58" fmla="*/ 0 w 77"/>
                <a:gd name="T59" fmla="*/ 0 h 67"/>
                <a:gd name="T60" fmla="*/ 0 w 77"/>
                <a:gd name="T61" fmla="*/ 0 h 67"/>
                <a:gd name="T62" fmla="*/ 0 w 77"/>
                <a:gd name="T63" fmla="*/ 0 h 67"/>
                <a:gd name="T64" fmla="*/ 0 w 77"/>
                <a:gd name="T65" fmla="*/ 0 h 67"/>
                <a:gd name="T66" fmla="*/ 0 w 77"/>
                <a:gd name="T67" fmla="*/ 0 h 67"/>
                <a:gd name="T68" fmla="*/ 0 w 77"/>
                <a:gd name="T69" fmla="*/ 0 h 67"/>
                <a:gd name="T70" fmla="*/ 0 w 77"/>
                <a:gd name="T71" fmla="*/ 0 h 67"/>
                <a:gd name="T72" fmla="*/ 0 w 77"/>
                <a:gd name="T73" fmla="*/ 0 h 67"/>
                <a:gd name="T74" fmla="*/ 0 w 77"/>
                <a:gd name="T75" fmla="*/ 0 h 67"/>
                <a:gd name="T76" fmla="*/ 0 w 77"/>
                <a:gd name="T77" fmla="*/ 0 h 67"/>
                <a:gd name="T78" fmla="*/ 0 w 77"/>
                <a:gd name="T79" fmla="*/ 0 h 67"/>
                <a:gd name="T80" fmla="*/ 0 w 77"/>
                <a:gd name="T81" fmla="*/ 0 h 67"/>
                <a:gd name="T82" fmla="*/ 0 w 77"/>
                <a:gd name="T83" fmla="*/ 0 h 67"/>
                <a:gd name="T84" fmla="*/ 0 w 77"/>
                <a:gd name="T85" fmla="*/ 0 h 67"/>
                <a:gd name="T86" fmla="*/ 0 w 77"/>
                <a:gd name="T87" fmla="*/ 0 h 67"/>
                <a:gd name="T88" fmla="*/ 0 w 77"/>
                <a:gd name="T89" fmla="*/ 0 h 67"/>
                <a:gd name="T90" fmla="*/ 0 w 77"/>
                <a:gd name="T91" fmla="*/ 0 h 67"/>
                <a:gd name="T92" fmla="*/ 0 w 77"/>
                <a:gd name="T93" fmla="*/ 0 h 67"/>
                <a:gd name="T94" fmla="*/ 0 w 77"/>
                <a:gd name="T95" fmla="*/ 0 h 67"/>
                <a:gd name="T96" fmla="*/ 0 w 77"/>
                <a:gd name="T97" fmla="*/ 0 h 67"/>
                <a:gd name="T98" fmla="*/ 0 w 77"/>
                <a:gd name="T99" fmla="*/ 0 h 67"/>
                <a:gd name="T100" fmla="*/ 0 w 77"/>
                <a:gd name="T101" fmla="*/ 0 h 67"/>
                <a:gd name="T102" fmla="*/ 0 w 77"/>
                <a:gd name="T103" fmla="*/ 0 h 67"/>
                <a:gd name="T104" fmla="*/ 0 w 77"/>
                <a:gd name="T105" fmla="*/ 0 h 67"/>
                <a:gd name="T106" fmla="*/ 0 w 77"/>
                <a:gd name="T107" fmla="*/ 0 h 67"/>
                <a:gd name="T108" fmla="*/ 0 w 77"/>
                <a:gd name="T109" fmla="*/ 0 h 67"/>
                <a:gd name="T110" fmla="*/ 0 w 77"/>
                <a:gd name="T111" fmla="*/ 0 h 67"/>
                <a:gd name="T112" fmla="*/ 0 w 77"/>
                <a:gd name="T113" fmla="*/ 0 h 67"/>
                <a:gd name="T114" fmla="*/ 0 w 77"/>
                <a:gd name="T115" fmla="*/ 0 h 67"/>
                <a:gd name="T116" fmla="*/ 0 w 77"/>
                <a:gd name="T117" fmla="*/ 0 h 67"/>
                <a:gd name="T118" fmla="*/ 0 w 77"/>
                <a:gd name="T119" fmla="*/ 0 h 6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67">
                  <a:moveTo>
                    <a:pt x="19" y="0"/>
                  </a:moveTo>
                  <a:lnTo>
                    <a:pt x="16" y="3"/>
                  </a:lnTo>
                  <a:lnTo>
                    <a:pt x="12" y="7"/>
                  </a:lnTo>
                  <a:lnTo>
                    <a:pt x="9" y="11"/>
                  </a:lnTo>
                  <a:lnTo>
                    <a:pt x="6" y="16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7"/>
                  </a:lnTo>
                  <a:lnTo>
                    <a:pt x="21" y="58"/>
                  </a:lnTo>
                  <a:lnTo>
                    <a:pt x="28" y="60"/>
                  </a:lnTo>
                  <a:lnTo>
                    <a:pt x="35" y="63"/>
                  </a:lnTo>
                  <a:lnTo>
                    <a:pt x="42" y="64"/>
                  </a:lnTo>
                  <a:lnTo>
                    <a:pt x="45" y="65"/>
                  </a:lnTo>
                  <a:lnTo>
                    <a:pt x="49" y="65"/>
                  </a:lnTo>
                  <a:lnTo>
                    <a:pt x="52" y="66"/>
                  </a:lnTo>
                  <a:lnTo>
                    <a:pt x="54" y="67"/>
                  </a:lnTo>
                  <a:lnTo>
                    <a:pt x="57" y="66"/>
                  </a:lnTo>
                  <a:lnTo>
                    <a:pt x="58" y="66"/>
                  </a:lnTo>
                  <a:lnTo>
                    <a:pt x="59" y="65"/>
                  </a:lnTo>
                  <a:lnTo>
                    <a:pt x="60" y="63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2" y="62"/>
                  </a:lnTo>
                  <a:lnTo>
                    <a:pt x="64" y="60"/>
                  </a:lnTo>
                  <a:lnTo>
                    <a:pt x="65" y="60"/>
                  </a:lnTo>
                  <a:lnTo>
                    <a:pt x="66" y="59"/>
                  </a:lnTo>
                  <a:lnTo>
                    <a:pt x="66" y="58"/>
                  </a:lnTo>
                  <a:lnTo>
                    <a:pt x="67" y="58"/>
                  </a:lnTo>
                  <a:lnTo>
                    <a:pt x="68" y="58"/>
                  </a:lnTo>
                  <a:lnTo>
                    <a:pt x="69" y="57"/>
                  </a:lnTo>
                  <a:lnTo>
                    <a:pt x="70" y="56"/>
                  </a:lnTo>
                  <a:lnTo>
                    <a:pt x="73" y="55"/>
                  </a:lnTo>
                  <a:lnTo>
                    <a:pt x="74" y="52"/>
                  </a:lnTo>
                  <a:lnTo>
                    <a:pt x="75" y="49"/>
                  </a:lnTo>
                  <a:lnTo>
                    <a:pt x="76" y="46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7" y="38"/>
                  </a:lnTo>
                  <a:lnTo>
                    <a:pt x="77" y="35"/>
                  </a:lnTo>
                  <a:lnTo>
                    <a:pt x="76" y="33"/>
                  </a:lnTo>
                  <a:lnTo>
                    <a:pt x="75" y="31"/>
                  </a:lnTo>
                  <a:lnTo>
                    <a:pt x="74" y="31"/>
                  </a:lnTo>
                  <a:lnTo>
                    <a:pt x="72" y="30"/>
                  </a:lnTo>
                  <a:lnTo>
                    <a:pt x="69" y="26"/>
                  </a:lnTo>
                  <a:lnTo>
                    <a:pt x="66" y="23"/>
                  </a:lnTo>
                  <a:lnTo>
                    <a:pt x="62" y="19"/>
                  </a:lnTo>
                  <a:lnTo>
                    <a:pt x="59" y="16"/>
                  </a:lnTo>
                  <a:lnTo>
                    <a:pt x="54" y="12"/>
                  </a:lnTo>
                  <a:lnTo>
                    <a:pt x="50" y="9"/>
                  </a:lnTo>
                  <a:lnTo>
                    <a:pt x="44" y="7"/>
                  </a:lnTo>
                  <a:lnTo>
                    <a:pt x="40" y="4"/>
                  </a:lnTo>
                  <a:lnTo>
                    <a:pt x="34" y="2"/>
                  </a:lnTo>
                  <a:lnTo>
                    <a:pt x="2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2" name="Freeform 496"/>
            <p:cNvSpPr>
              <a:spLocks/>
            </p:cNvSpPr>
            <p:nvPr/>
          </p:nvSpPr>
          <p:spPr bwMode="auto">
            <a:xfrm>
              <a:off x="833" y="2340"/>
              <a:ext cx="18" cy="18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w 53"/>
                <a:gd name="T27" fmla="*/ 0 h 53"/>
                <a:gd name="T28" fmla="*/ 0 w 53"/>
                <a:gd name="T29" fmla="*/ 0 h 53"/>
                <a:gd name="T30" fmla="*/ 0 w 53"/>
                <a:gd name="T31" fmla="*/ 0 h 53"/>
                <a:gd name="T32" fmla="*/ 0 w 53"/>
                <a:gd name="T33" fmla="*/ 0 h 53"/>
                <a:gd name="T34" fmla="*/ 0 w 53"/>
                <a:gd name="T35" fmla="*/ 0 h 53"/>
                <a:gd name="T36" fmla="*/ 0 w 53"/>
                <a:gd name="T37" fmla="*/ 0 h 53"/>
                <a:gd name="T38" fmla="*/ 0 w 53"/>
                <a:gd name="T39" fmla="*/ 0 h 53"/>
                <a:gd name="T40" fmla="*/ 0 w 53"/>
                <a:gd name="T41" fmla="*/ 0 h 53"/>
                <a:gd name="T42" fmla="*/ 0 w 53"/>
                <a:gd name="T43" fmla="*/ 0 h 53"/>
                <a:gd name="T44" fmla="*/ 0 w 53"/>
                <a:gd name="T45" fmla="*/ 0 h 53"/>
                <a:gd name="T46" fmla="*/ 0 w 53"/>
                <a:gd name="T47" fmla="*/ 0 h 53"/>
                <a:gd name="T48" fmla="*/ 0 w 53"/>
                <a:gd name="T49" fmla="*/ 0 h 53"/>
                <a:gd name="T50" fmla="*/ 0 w 53"/>
                <a:gd name="T51" fmla="*/ 0 h 53"/>
                <a:gd name="T52" fmla="*/ 0 w 53"/>
                <a:gd name="T53" fmla="*/ 0 h 53"/>
                <a:gd name="T54" fmla="*/ 0 w 53"/>
                <a:gd name="T55" fmla="*/ 0 h 53"/>
                <a:gd name="T56" fmla="*/ 0 w 53"/>
                <a:gd name="T57" fmla="*/ 0 h 53"/>
                <a:gd name="T58" fmla="*/ 0 w 53"/>
                <a:gd name="T59" fmla="*/ 0 h 53"/>
                <a:gd name="T60" fmla="*/ 0 w 53"/>
                <a:gd name="T61" fmla="*/ 0 h 53"/>
                <a:gd name="T62" fmla="*/ 0 w 53"/>
                <a:gd name="T63" fmla="*/ 0 h 53"/>
                <a:gd name="T64" fmla="*/ 0 w 53"/>
                <a:gd name="T65" fmla="*/ 0 h 53"/>
                <a:gd name="T66" fmla="*/ 0 w 53"/>
                <a:gd name="T67" fmla="*/ 0 h 5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3" h="53">
                  <a:moveTo>
                    <a:pt x="7" y="0"/>
                  </a:moveTo>
                  <a:lnTo>
                    <a:pt x="6" y="1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3" y="9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5" y="46"/>
                  </a:lnTo>
                  <a:lnTo>
                    <a:pt x="18" y="48"/>
                  </a:lnTo>
                  <a:lnTo>
                    <a:pt x="20" y="49"/>
                  </a:lnTo>
                  <a:lnTo>
                    <a:pt x="22" y="50"/>
                  </a:lnTo>
                  <a:lnTo>
                    <a:pt x="26" y="50"/>
                  </a:lnTo>
                  <a:lnTo>
                    <a:pt x="29" y="51"/>
                  </a:lnTo>
                  <a:lnTo>
                    <a:pt x="32" y="52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6" y="53"/>
                  </a:lnTo>
                  <a:lnTo>
                    <a:pt x="38" y="53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2" y="52"/>
                  </a:lnTo>
                  <a:lnTo>
                    <a:pt x="44" y="51"/>
                  </a:lnTo>
                  <a:lnTo>
                    <a:pt x="45" y="50"/>
                  </a:lnTo>
                  <a:lnTo>
                    <a:pt x="46" y="49"/>
                  </a:lnTo>
                  <a:lnTo>
                    <a:pt x="47" y="48"/>
                  </a:lnTo>
                  <a:lnTo>
                    <a:pt x="48" y="46"/>
                  </a:lnTo>
                  <a:lnTo>
                    <a:pt x="51" y="43"/>
                  </a:lnTo>
                  <a:lnTo>
                    <a:pt x="52" y="40"/>
                  </a:lnTo>
                  <a:lnTo>
                    <a:pt x="53" y="37"/>
                  </a:lnTo>
                  <a:lnTo>
                    <a:pt x="53" y="34"/>
                  </a:lnTo>
                  <a:lnTo>
                    <a:pt x="52" y="32"/>
                  </a:lnTo>
                  <a:lnTo>
                    <a:pt x="51" y="28"/>
                  </a:lnTo>
                  <a:lnTo>
                    <a:pt x="48" y="26"/>
                  </a:lnTo>
                  <a:lnTo>
                    <a:pt x="47" y="24"/>
                  </a:lnTo>
                  <a:lnTo>
                    <a:pt x="43" y="18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4" y="9"/>
                  </a:lnTo>
                  <a:lnTo>
                    <a:pt x="31" y="8"/>
                  </a:lnTo>
                  <a:lnTo>
                    <a:pt x="29" y="6"/>
                  </a:lnTo>
                  <a:lnTo>
                    <a:pt x="27" y="5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3" name="Freeform 497"/>
            <p:cNvSpPr>
              <a:spLocks/>
            </p:cNvSpPr>
            <p:nvPr/>
          </p:nvSpPr>
          <p:spPr bwMode="auto">
            <a:xfrm>
              <a:off x="833" y="2339"/>
              <a:ext cx="18" cy="19"/>
            </a:xfrm>
            <a:custGeom>
              <a:avLst/>
              <a:gdLst>
                <a:gd name="T0" fmla="*/ 0 w 53"/>
                <a:gd name="T1" fmla="*/ 0 h 56"/>
                <a:gd name="T2" fmla="*/ 0 w 53"/>
                <a:gd name="T3" fmla="*/ 0 h 56"/>
                <a:gd name="T4" fmla="*/ 0 w 53"/>
                <a:gd name="T5" fmla="*/ 0 h 56"/>
                <a:gd name="T6" fmla="*/ 0 w 53"/>
                <a:gd name="T7" fmla="*/ 0 h 56"/>
                <a:gd name="T8" fmla="*/ 0 w 53"/>
                <a:gd name="T9" fmla="*/ 0 h 56"/>
                <a:gd name="T10" fmla="*/ 0 w 53"/>
                <a:gd name="T11" fmla="*/ 0 h 56"/>
                <a:gd name="T12" fmla="*/ 0 w 53"/>
                <a:gd name="T13" fmla="*/ 0 h 56"/>
                <a:gd name="T14" fmla="*/ 0 w 53"/>
                <a:gd name="T15" fmla="*/ 0 h 56"/>
                <a:gd name="T16" fmla="*/ 0 w 53"/>
                <a:gd name="T17" fmla="*/ 0 h 56"/>
                <a:gd name="T18" fmla="*/ 0 w 53"/>
                <a:gd name="T19" fmla="*/ 0 h 56"/>
                <a:gd name="T20" fmla="*/ 0 w 53"/>
                <a:gd name="T21" fmla="*/ 0 h 56"/>
                <a:gd name="T22" fmla="*/ 0 w 53"/>
                <a:gd name="T23" fmla="*/ 0 h 56"/>
                <a:gd name="T24" fmla="*/ 0 w 53"/>
                <a:gd name="T25" fmla="*/ 0 h 56"/>
                <a:gd name="T26" fmla="*/ 0 w 53"/>
                <a:gd name="T27" fmla="*/ 0 h 56"/>
                <a:gd name="T28" fmla="*/ 0 w 53"/>
                <a:gd name="T29" fmla="*/ 0 h 56"/>
                <a:gd name="T30" fmla="*/ 0 w 53"/>
                <a:gd name="T31" fmla="*/ 0 h 56"/>
                <a:gd name="T32" fmla="*/ 0 w 53"/>
                <a:gd name="T33" fmla="*/ 0 h 56"/>
                <a:gd name="T34" fmla="*/ 0 w 53"/>
                <a:gd name="T35" fmla="*/ 0 h 56"/>
                <a:gd name="T36" fmla="*/ 0 w 53"/>
                <a:gd name="T37" fmla="*/ 0 h 56"/>
                <a:gd name="T38" fmla="*/ 0 w 53"/>
                <a:gd name="T39" fmla="*/ 0 h 56"/>
                <a:gd name="T40" fmla="*/ 0 w 53"/>
                <a:gd name="T41" fmla="*/ 0 h 56"/>
                <a:gd name="T42" fmla="*/ 0 w 53"/>
                <a:gd name="T43" fmla="*/ 0 h 56"/>
                <a:gd name="T44" fmla="*/ 0 w 53"/>
                <a:gd name="T45" fmla="*/ 0 h 56"/>
                <a:gd name="T46" fmla="*/ 0 w 53"/>
                <a:gd name="T47" fmla="*/ 0 h 56"/>
                <a:gd name="T48" fmla="*/ 0 w 53"/>
                <a:gd name="T49" fmla="*/ 0 h 56"/>
                <a:gd name="T50" fmla="*/ 0 w 53"/>
                <a:gd name="T51" fmla="*/ 0 h 56"/>
                <a:gd name="T52" fmla="*/ 0 w 53"/>
                <a:gd name="T53" fmla="*/ 0 h 56"/>
                <a:gd name="T54" fmla="*/ 0 w 53"/>
                <a:gd name="T55" fmla="*/ 0 h 56"/>
                <a:gd name="T56" fmla="*/ 0 w 53"/>
                <a:gd name="T57" fmla="*/ 0 h 56"/>
                <a:gd name="T58" fmla="*/ 0 w 53"/>
                <a:gd name="T59" fmla="*/ 0 h 56"/>
                <a:gd name="T60" fmla="*/ 0 w 53"/>
                <a:gd name="T61" fmla="*/ 0 h 56"/>
                <a:gd name="T62" fmla="*/ 0 w 53"/>
                <a:gd name="T63" fmla="*/ 0 h 56"/>
                <a:gd name="T64" fmla="*/ 0 w 53"/>
                <a:gd name="T65" fmla="*/ 0 h 56"/>
                <a:gd name="T66" fmla="*/ 0 w 53"/>
                <a:gd name="T67" fmla="*/ 0 h 56"/>
                <a:gd name="T68" fmla="*/ 0 w 53"/>
                <a:gd name="T69" fmla="*/ 0 h 56"/>
                <a:gd name="T70" fmla="*/ 0 w 53"/>
                <a:gd name="T71" fmla="*/ 0 h 56"/>
                <a:gd name="T72" fmla="*/ 0 w 53"/>
                <a:gd name="T73" fmla="*/ 0 h 56"/>
                <a:gd name="T74" fmla="*/ 0 w 53"/>
                <a:gd name="T75" fmla="*/ 0 h 56"/>
                <a:gd name="T76" fmla="*/ 0 w 53"/>
                <a:gd name="T77" fmla="*/ 0 h 56"/>
                <a:gd name="T78" fmla="*/ 0 w 53"/>
                <a:gd name="T79" fmla="*/ 0 h 56"/>
                <a:gd name="T80" fmla="*/ 0 w 53"/>
                <a:gd name="T81" fmla="*/ 0 h 56"/>
                <a:gd name="T82" fmla="*/ 0 w 53"/>
                <a:gd name="T83" fmla="*/ 0 h 56"/>
                <a:gd name="T84" fmla="*/ 0 w 53"/>
                <a:gd name="T85" fmla="*/ 0 h 56"/>
                <a:gd name="T86" fmla="*/ 0 w 53"/>
                <a:gd name="T87" fmla="*/ 0 h 56"/>
                <a:gd name="T88" fmla="*/ 0 w 53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6">
                  <a:moveTo>
                    <a:pt x="8" y="0"/>
                  </a:moveTo>
                  <a:lnTo>
                    <a:pt x="7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3" y="36"/>
                  </a:lnTo>
                  <a:lnTo>
                    <a:pt x="5" y="39"/>
                  </a:lnTo>
                  <a:lnTo>
                    <a:pt x="7" y="43"/>
                  </a:lnTo>
                  <a:lnTo>
                    <a:pt x="11" y="46"/>
                  </a:lnTo>
                  <a:lnTo>
                    <a:pt x="14" y="48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4" y="53"/>
                  </a:lnTo>
                  <a:lnTo>
                    <a:pt x="29" y="54"/>
                  </a:lnTo>
                  <a:lnTo>
                    <a:pt x="31" y="55"/>
                  </a:lnTo>
                  <a:lnTo>
                    <a:pt x="35" y="55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5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3"/>
                  </a:lnTo>
                  <a:lnTo>
                    <a:pt x="53" y="39"/>
                  </a:lnTo>
                  <a:lnTo>
                    <a:pt x="52" y="36"/>
                  </a:lnTo>
                  <a:lnTo>
                    <a:pt x="51" y="31"/>
                  </a:lnTo>
                  <a:lnTo>
                    <a:pt x="48" y="28"/>
                  </a:lnTo>
                  <a:lnTo>
                    <a:pt x="46" y="24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4" y="12"/>
                  </a:lnTo>
                  <a:lnTo>
                    <a:pt x="30" y="9"/>
                  </a:lnTo>
                  <a:lnTo>
                    <a:pt x="26" y="8"/>
                  </a:lnTo>
                  <a:lnTo>
                    <a:pt x="22" y="7"/>
                  </a:lnTo>
                  <a:lnTo>
                    <a:pt x="16" y="5"/>
                  </a:lnTo>
                  <a:lnTo>
                    <a:pt x="11" y="4"/>
                  </a:lnTo>
                  <a:lnTo>
                    <a:pt x="8" y="3"/>
                  </a:lnTo>
                  <a:lnTo>
                    <a:pt x="5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4" name="Line 498"/>
            <p:cNvSpPr>
              <a:spLocks noChangeShapeType="1"/>
            </p:cNvSpPr>
            <p:nvPr/>
          </p:nvSpPr>
          <p:spPr bwMode="auto">
            <a:xfrm>
              <a:off x="814" y="2331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5" name="Line 499"/>
            <p:cNvSpPr>
              <a:spLocks noChangeShapeType="1"/>
            </p:cNvSpPr>
            <p:nvPr/>
          </p:nvSpPr>
          <p:spPr bwMode="auto">
            <a:xfrm flipH="1" flipV="1">
              <a:off x="811" y="2330"/>
              <a:ext cx="12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6" name="Line 500"/>
            <p:cNvSpPr>
              <a:spLocks noChangeShapeType="1"/>
            </p:cNvSpPr>
            <p:nvPr/>
          </p:nvSpPr>
          <p:spPr bwMode="auto">
            <a:xfrm flipH="1">
              <a:off x="835" y="233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7" name="Freeform 501"/>
            <p:cNvSpPr>
              <a:spLocks/>
            </p:cNvSpPr>
            <p:nvPr/>
          </p:nvSpPr>
          <p:spPr bwMode="auto">
            <a:xfrm>
              <a:off x="830" y="2356"/>
              <a:ext cx="15" cy="13"/>
            </a:xfrm>
            <a:custGeom>
              <a:avLst/>
              <a:gdLst>
                <a:gd name="T0" fmla="*/ 0 w 46"/>
                <a:gd name="T1" fmla="*/ 0 h 37"/>
                <a:gd name="T2" fmla="*/ 0 w 46"/>
                <a:gd name="T3" fmla="*/ 0 h 37"/>
                <a:gd name="T4" fmla="*/ 0 w 46"/>
                <a:gd name="T5" fmla="*/ 0 h 37"/>
                <a:gd name="T6" fmla="*/ 0 w 46"/>
                <a:gd name="T7" fmla="*/ 0 h 37"/>
                <a:gd name="T8" fmla="*/ 0 w 46"/>
                <a:gd name="T9" fmla="*/ 0 h 37"/>
                <a:gd name="T10" fmla="*/ 0 w 46"/>
                <a:gd name="T11" fmla="*/ 0 h 37"/>
                <a:gd name="T12" fmla="*/ 0 w 46"/>
                <a:gd name="T13" fmla="*/ 0 h 37"/>
                <a:gd name="T14" fmla="*/ 0 w 46"/>
                <a:gd name="T15" fmla="*/ 0 h 37"/>
                <a:gd name="T16" fmla="*/ 0 w 46"/>
                <a:gd name="T17" fmla="*/ 0 h 37"/>
                <a:gd name="T18" fmla="*/ 0 w 46"/>
                <a:gd name="T19" fmla="*/ 0 h 37"/>
                <a:gd name="T20" fmla="*/ 0 w 46"/>
                <a:gd name="T21" fmla="*/ 0 h 37"/>
                <a:gd name="T22" fmla="*/ 0 w 46"/>
                <a:gd name="T23" fmla="*/ 0 h 37"/>
                <a:gd name="T24" fmla="*/ 0 w 46"/>
                <a:gd name="T25" fmla="*/ 0 h 37"/>
                <a:gd name="T26" fmla="*/ 0 w 46"/>
                <a:gd name="T27" fmla="*/ 0 h 37"/>
                <a:gd name="T28" fmla="*/ 0 w 46"/>
                <a:gd name="T29" fmla="*/ 0 h 37"/>
                <a:gd name="T30" fmla="*/ 0 w 46"/>
                <a:gd name="T31" fmla="*/ 0 h 37"/>
                <a:gd name="T32" fmla="*/ 0 w 46"/>
                <a:gd name="T33" fmla="*/ 0 h 37"/>
                <a:gd name="T34" fmla="*/ 0 w 46"/>
                <a:gd name="T35" fmla="*/ 0 h 37"/>
                <a:gd name="T36" fmla="*/ 0 w 46"/>
                <a:gd name="T37" fmla="*/ 0 h 37"/>
                <a:gd name="T38" fmla="*/ 0 w 46"/>
                <a:gd name="T39" fmla="*/ 0 h 37"/>
                <a:gd name="T40" fmla="*/ 0 w 46"/>
                <a:gd name="T41" fmla="*/ 0 h 37"/>
                <a:gd name="T42" fmla="*/ 0 w 46"/>
                <a:gd name="T43" fmla="*/ 0 h 37"/>
                <a:gd name="T44" fmla="*/ 0 w 46"/>
                <a:gd name="T45" fmla="*/ 0 h 37"/>
                <a:gd name="T46" fmla="*/ 0 w 46"/>
                <a:gd name="T47" fmla="*/ 0 h 37"/>
                <a:gd name="T48" fmla="*/ 0 w 46"/>
                <a:gd name="T49" fmla="*/ 0 h 37"/>
                <a:gd name="T50" fmla="*/ 0 w 46"/>
                <a:gd name="T51" fmla="*/ 0 h 37"/>
                <a:gd name="T52" fmla="*/ 0 w 46"/>
                <a:gd name="T53" fmla="*/ 0 h 37"/>
                <a:gd name="T54" fmla="*/ 0 w 46"/>
                <a:gd name="T55" fmla="*/ 0 h 37"/>
                <a:gd name="T56" fmla="*/ 0 w 46"/>
                <a:gd name="T57" fmla="*/ 0 h 37"/>
                <a:gd name="T58" fmla="*/ 0 w 46"/>
                <a:gd name="T59" fmla="*/ 0 h 37"/>
                <a:gd name="T60" fmla="*/ 0 w 46"/>
                <a:gd name="T61" fmla="*/ 0 h 37"/>
                <a:gd name="T62" fmla="*/ 0 w 46"/>
                <a:gd name="T63" fmla="*/ 0 h 37"/>
                <a:gd name="T64" fmla="*/ 0 w 46"/>
                <a:gd name="T65" fmla="*/ 0 h 37"/>
                <a:gd name="T66" fmla="*/ 0 w 46"/>
                <a:gd name="T67" fmla="*/ 0 h 37"/>
                <a:gd name="T68" fmla="*/ 0 w 46"/>
                <a:gd name="T69" fmla="*/ 0 h 37"/>
                <a:gd name="T70" fmla="*/ 0 w 46"/>
                <a:gd name="T71" fmla="*/ 0 h 37"/>
                <a:gd name="T72" fmla="*/ 0 w 46"/>
                <a:gd name="T73" fmla="*/ 0 h 37"/>
                <a:gd name="T74" fmla="*/ 0 w 46"/>
                <a:gd name="T75" fmla="*/ 0 h 37"/>
                <a:gd name="T76" fmla="*/ 0 w 46"/>
                <a:gd name="T77" fmla="*/ 0 h 37"/>
                <a:gd name="T78" fmla="*/ 0 w 46"/>
                <a:gd name="T79" fmla="*/ 0 h 37"/>
                <a:gd name="T80" fmla="*/ 0 w 46"/>
                <a:gd name="T81" fmla="*/ 0 h 37"/>
                <a:gd name="T82" fmla="*/ 0 w 46"/>
                <a:gd name="T83" fmla="*/ 0 h 37"/>
                <a:gd name="T84" fmla="*/ 0 w 46"/>
                <a:gd name="T85" fmla="*/ 0 h 37"/>
                <a:gd name="T86" fmla="*/ 0 w 46"/>
                <a:gd name="T87" fmla="*/ 0 h 37"/>
                <a:gd name="T88" fmla="*/ 0 w 46"/>
                <a:gd name="T89" fmla="*/ 0 h 37"/>
                <a:gd name="T90" fmla="*/ 0 w 46"/>
                <a:gd name="T91" fmla="*/ 0 h 37"/>
                <a:gd name="T92" fmla="*/ 0 w 46"/>
                <a:gd name="T93" fmla="*/ 0 h 37"/>
                <a:gd name="T94" fmla="*/ 0 w 46"/>
                <a:gd name="T95" fmla="*/ 0 h 37"/>
                <a:gd name="T96" fmla="*/ 0 w 46"/>
                <a:gd name="T97" fmla="*/ 0 h 37"/>
                <a:gd name="T98" fmla="*/ 0 w 46"/>
                <a:gd name="T99" fmla="*/ 0 h 37"/>
                <a:gd name="T100" fmla="*/ 0 w 46"/>
                <a:gd name="T101" fmla="*/ 0 h 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7">
                  <a:moveTo>
                    <a:pt x="38" y="0"/>
                  </a:moveTo>
                  <a:lnTo>
                    <a:pt x="39" y="0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5" y="9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0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5" y="34"/>
                  </a:lnTo>
                  <a:lnTo>
                    <a:pt x="33" y="34"/>
                  </a:lnTo>
                  <a:lnTo>
                    <a:pt x="31" y="35"/>
                  </a:lnTo>
                  <a:lnTo>
                    <a:pt x="28" y="36"/>
                  </a:lnTo>
                  <a:lnTo>
                    <a:pt x="23" y="36"/>
                  </a:lnTo>
                  <a:lnTo>
                    <a:pt x="20" y="37"/>
                  </a:lnTo>
                  <a:lnTo>
                    <a:pt x="15" y="36"/>
                  </a:lnTo>
                  <a:lnTo>
                    <a:pt x="11" y="36"/>
                  </a:lnTo>
                  <a:lnTo>
                    <a:pt x="7" y="35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4" y="8"/>
                  </a:lnTo>
                  <a:lnTo>
                    <a:pt x="6" y="5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2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8" name="Freeform 502"/>
            <p:cNvSpPr>
              <a:spLocks/>
            </p:cNvSpPr>
            <p:nvPr/>
          </p:nvSpPr>
          <p:spPr bwMode="auto">
            <a:xfrm>
              <a:off x="830" y="2355"/>
              <a:ext cx="17" cy="14"/>
            </a:xfrm>
            <a:custGeom>
              <a:avLst/>
              <a:gdLst>
                <a:gd name="T0" fmla="*/ 0 w 51"/>
                <a:gd name="T1" fmla="*/ 0 h 42"/>
                <a:gd name="T2" fmla="*/ 0 w 51"/>
                <a:gd name="T3" fmla="*/ 0 h 42"/>
                <a:gd name="T4" fmla="*/ 0 w 51"/>
                <a:gd name="T5" fmla="*/ 0 h 42"/>
                <a:gd name="T6" fmla="*/ 0 w 51"/>
                <a:gd name="T7" fmla="*/ 0 h 42"/>
                <a:gd name="T8" fmla="*/ 0 w 51"/>
                <a:gd name="T9" fmla="*/ 0 h 42"/>
                <a:gd name="T10" fmla="*/ 0 w 51"/>
                <a:gd name="T11" fmla="*/ 0 h 42"/>
                <a:gd name="T12" fmla="*/ 0 w 51"/>
                <a:gd name="T13" fmla="*/ 0 h 42"/>
                <a:gd name="T14" fmla="*/ 0 w 51"/>
                <a:gd name="T15" fmla="*/ 0 h 42"/>
                <a:gd name="T16" fmla="*/ 0 w 51"/>
                <a:gd name="T17" fmla="*/ 0 h 42"/>
                <a:gd name="T18" fmla="*/ 0 w 51"/>
                <a:gd name="T19" fmla="*/ 0 h 42"/>
                <a:gd name="T20" fmla="*/ 0 w 51"/>
                <a:gd name="T21" fmla="*/ 0 h 42"/>
                <a:gd name="T22" fmla="*/ 0 w 51"/>
                <a:gd name="T23" fmla="*/ 0 h 42"/>
                <a:gd name="T24" fmla="*/ 0 w 51"/>
                <a:gd name="T25" fmla="*/ 0 h 42"/>
                <a:gd name="T26" fmla="*/ 0 w 51"/>
                <a:gd name="T27" fmla="*/ 0 h 42"/>
                <a:gd name="T28" fmla="*/ 0 w 51"/>
                <a:gd name="T29" fmla="*/ 0 h 42"/>
                <a:gd name="T30" fmla="*/ 0 w 51"/>
                <a:gd name="T31" fmla="*/ 0 h 42"/>
                <a:gd name="T32" fmla="*/ 0 w 51"/>
                <a:gd name="T33" fmla="*/ 0 h 42"/>
                <a:gd name="T34" fmla="*/ 0 w 51"/>
                <a:gd name="T35" fmla="*/ 0 h 42"/>
                <a:gd name="T36" fmla="*/ 0 w 51"/>
                <a:gd name="T37" fmla="*/ 0 h 42"/>
                <a:gd name="T38" fmla="*/ 0 w 51"/>
                <a:gd name="T39" fmla="*/ 0 h 42"/>
                <a:gd name="T40" fmla="*/ 0 w 51"/>
                <a:gd name="T41" fmla="*/ 0 h 42"/>
                <a:gd name="T42" fmla="*/ 0 w 51"/>
                <a:gd name="T43" fmla="*/ 0 h 42"/>
                <a:gd name="T44" fmla="*/ 0 w 51"/>
                <a:gd name="T45" fmla="*/ 0 h 42"/>
                <a:gd name="T46" fmla="*/ 0 w 51"/>
                <a:gd name="T47" fmla="*/ 0 h 42"/>
                <a:gd name="T48" fmla="*/ 0 w 51"/>
                <a:gd name="T49" fmla="*/ 0 h 42"/>
                <a:gd name="T50" fmla="*/ 0 w 51"/>
                <a:gd name="T51" fmla="*/ 0 h 42"/>
                <a:gd name="T52" fmla="*/ 0 w 51"/>
                <a:gd name="T53" fmla="*/ 0 h 42"/>
                <a:gd name="T54" fmla="*/ 0 w 51"/>
                <a:gd name="T55" fmla="*/ 0 h 42"/>
                <a:gd name="T56" fmla="*/ 0 w 51"/>
                <a:gd name="T57" fmla="*/ 0 h 42"/>
                <a:gd name="T58" fmla="*/ 0 w 51"/>
                <a:gd name="T59" fmla="*/ 0 h 42"/>
                <a:gd name="T60" fmla="*/ 0 w 51"/>
                <a:gd name="T61" fmla="*/ 0 h 42"/>
                <a:gd name="T62" fmla="*/ 0 w 51"/>
                <a:gd name="T63" fmla="*/ 0 h 42"/>
                <a:gd name="T64" fmla="*/ 0 w 51"/>
                <a:gd name="T65" fmla="*/ 0 h 42"/>
                <a:gd name="T66" fmla="*/ 0 w 51"/>
                <a:gd name="T67" fmla="*/ 0 h 42"/>
                <a:gd name="T68" fmla="*/ 0 w 51"/>
                <a:gd name="T69" fmla="*/ 0 h 42"/>
                <a:gd name="T70" fmla="*/ 0 w 51"/>
                <a:gd name="T71" fmla="*/ 0 h 42"/>
                <a:gd name="T72" fmla="*/ 0 w 51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" h="42">
                  <a:moveTo>
                    <a:pt x="35" y="0"/>
                  </a:moveTo>
                  <a:lnTo>
                    <a:pt x="35" y="1"/>
                  </a:lnTo>
                  <a:lnTo>
                    <a:pt x="36" y="2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6" y="16"/>
                  </a:lnTo>
                  <a:lnTo>
                    <a:pt x="46" y="21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39" y="35"/>
                  </a:lnTo>
                  <a:lnTo>
                    <a:pt x="37" y="38"/>
                  </a:lnTo>
                  <a:lnTo>
                    <a:pt x="32" y="40"/>
                  </a:lnTo>
                  <a:lnTo>
                    <a:pt x="29" y="41"/>
                  </a:lnTo>
                  <a:lnTo>
                    <a:pt x="23" y="41"/>
                  </a:lnTo>
                  <a:lnTo>
                    <a:pt x="20" y="42"/>
                  </a:lnTo>
                  <a:lnTo>
                    <a:pt x="15" y="41"/>
                  </a:lnTo>
                  <a:lnTo>
                    <a:pt x="12" y="41"/>
                  </a:lnTo>
                  <a:lnTo>
                    <a:pt x="7" y="40"/>
                  </a:lnTo>
                  <a:lnTo>
                    <a:pt x="5" y="38"/>
                  </a:lnTo>
                  <a:lnTo>
                    <a:pt x="1" y="35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3" y="17"/>
                  </a:lnTo>
                  <a:lnTo>
                    <a:pt x="4" y="13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4" y="6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1" y="5"/>
                  </a:lnTo>
                  <a:lnTo>
                    <a:pt x="41" y="5"/>
                  </a:lnTo>
                  <a:lnTo>
                    <a:pt x="51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79" name="Freeform 503"/>
            <p:cNvSpPr>
              <a:spLocks/>
            </p:cNvSpPr>
            <p:nvPr/>
          </p:nvSpPr>
          <p:spPr bwMode="auto">
            <a:xfrm>
              <a:off x="809" y="2350"/>
              <a:ext cx="17" cy="18"/>
            </a:xfrm>
            <a:custGeom>
              <a:avLst/>
              <a:gdLst>
                <a:gd name="T0" fmla="*/ 0 w 53"/>
                <a:gd name="T1" fmla="*/ 0 h 54"/>
                <a:gd name="T2" fmla="*/ 0 w 53"/>
                <a:gd name="T3" fmla="*/ 0 h 54"/>
                <a:gd name="T4" fmla="*/ 0 w 53"/>
                <a:gd name="T5" fmla="*/ 0 h 54"/>
                <a:gd name="T6" fmla="*/ 0 w 53"/>
                <a:gd name="T7" fmla="*/ 0 h 54"/>
                <a:gd name="T8" fmla="*/ 0 w 53"/>
                <a:gd name="T9" fmla="*/ 0 h 54"/>
                <a:gd name="T10" fmla="*/ 0 w 53"/>
                <a:gd name="T11" fmla="*/ 0 h 54"/>
                <a:gd name="T12" fmla="*/ 0 w 53"/>
                <a:gd name="T13" fmla="*/ 0 h 54"/>
                <a:gd name="T14" fmla="*/ 0 w 53"/>
                <a:gd name="T15" fmla="*/ 0 h 54"/>
                <a:gd name="T16" fmla="*/ 0 w 53"/>
                <a:gd name="T17" fmla="*/ 0 h 54"/>
                <a:gd name="T18" fmla="*/ 0 w 53"/>
                <a:gd name="T19" fmla="*/ 0 h 54"/>
                <a:gd name="T20" fmla="*/ 0 w 53"/>
                <a:gd name="T21" fmla="*/ 0 h 54"/>
                <a:gd name="T22" fmla="*/ 0 w 53"/>
                <a:gd name="T23" fmla="*/ 0 h 54"/>
                <a:gd name="T24" fmla="*/ 0 w 53"/>
                <a:gd name="T25" fmla="*/ 0 h 54"/>
                <a:gd name="T26" fmla="*/ 0 w 53"/>
                <a:gd name="T27" fmla="*/ 0 h 54"/>
                <a:gd name="T28" fmla="*/ 0 w 53"/>
                <a:gd name="T29" fmla="*/ 0 h 54"/>
                <a:gd name="T30" fmla="*/ 0 w 53"/>
                <a:gd name="T31" fmla="*/ 0 h 54"/>
                <a:gd name="T32" fmla="*/ 0 w 53"/>
                <a:gd name="T33" fmla="*/ 0 h 54"/>
                <a:gd name="T34" fmla="*/ 0 w 53"/>
                <a:gd name="T35" fmla="*/ 0 h 54"/>
                <a:gd name="T36" fmla="*/ 0 w 53"/>
                <a:gd name="T37" fmla="*/ 0 h 54"/>
                <a:gd name="T38" fmla="*/ 0 w 53"/>
                <a:gd name="T39" fmla="*/ 0 h 54"/>
                <a:gd name="T40" fmla="*/ 0 w 53"/>
                <a:gd name="T41" fmla="*/ 0 h 54"/>
                <a:gd name="T42" fmla="*/ 0 w 53"/>
                <a:gd name="T43" fmla="*/ 0 h 54"/>
                <a:gd name="T44" fmla="*/ 0 w 53"/>
                <a:gd name="T45" fmla="*/ 0 h 54"/>
                <a:gd name="T46" fmla="*/ 0 w 53"/>
                <a:gd name="T47" fmla="*/ 0 h 54"/>
                <a:gd name="T48" fmla="*/ 0 w 53"/>
                <a:gd name="T49" fmla="*/ 0 h 54"/>
                <a:gd name="T50" fmla="*/ 0 w 53"/>
                <a:gd name="T51" fmla="*/ 0 h 54"/>
                <a:gd name="T52" fmla="*/ 0 w 53"/>
                <a:gd name="T53" fmla="*/ 0 h 54"/>
                <a:gd name="T54" fmla="*/ 0 w 53"/>
                <a:gd name="T55" fmla="*/ 0 h 54"/>
                <a:gd name="T56" fmla="*/ 0 w 53"/>
                <a:gd name="T57" fmla="*/ 0 h 54"/>
                <a:gd name="T58" fmla="*/ 0 w 53"/>
                <a:gd name="T59" fmla="*/ 0 h 54"/>
                <a:gd name="T60" fmla="*/ 0 w 53"/>
                <a:gd name="T61" fmla="*/ 0 h 54"/>
                <a:gd name="T62" fmla="*/ 0 w 53"/>
                <a:gd name="T63" fmla="*/ 0 h 54"/>
                <a:gd name="T64" fmla="*/ 0 w 53"/>
                <a:gd name="T65" fmla="*/ 0 h 54"/>
                <a:gd name="T66" fmla="*/ 0 w 53"/>
                <a:gd name="T67" fmla="*/ 0 h 54"/>
                <a:gd name="T68" fmla="*/ 0 w 53"/>
                <a:gd name="T69" fmla="*/ 0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3" h="54">
                  <a:moveTo>
                    <a:pt x="6" y="0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3" y="10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5" y="38"/>
                  </a:lnTo>
                  <a:lnTo>
                    <a:pt x="7" y="40"/>
                  </a:lnTo>
                  <a:lnTo>
                    <a:pt x="9" y="43"/>
                  </a:lnTo>
                  <a:lnTo>
                    <a:pt x="11" y="44"/>
                  </a:lnTo>
                  <a:lnTo>
                    <a:pt x="13" y="46"/>
                  </a:lnTo>
                  <a:lnTo>
                    <a:pt x="15" y="47"/>
                  </a:lnTo>
                  <a:lnTo>
                    <a:pt x="17" y="48"/>
                  </a:lnTo>
                  <a:lnTo>
                    <a:pt x="20" y="50"/>
                  </a:lnTo>
                  <a:lnTo>
                    <a:pt x="22" y="51"/>
                  </a:lnTo>
                  <a:lnTo>
                    <a:pt x="25" y="52"/>
                  </a:lnTo>
                  <a:lnTo>
                    <a:pt x="29" y="52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5" y="54"/>
                  </a:lnTo>
                  <a:lnTo>
                    <a:pt x="36" y="54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40" y="53"/>
                  </a:lnTo>
                  <a:lnTo>
                    <a:pt x="41" y="53"/>
                  </a:lnTo>
                  <a:lnTo>
                    <a:pt x="44" y="52"/>
                  </a:lnTo>
                  <a:lnTo>
                    <a:pt x="45" y="51"/>
                  </a:lnTo>
                  <a:lnTo>
                    <a:pt x="46" y="50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1" y="44"/>
                  </a:lnTo>
                  <a:lnTo>
                    <a:pt x="52" y="42"/>
                  </a:lnTo>
                  <a:lnTo>
                    <a:pt x="53" y="38"/>
                  </a:lnTo>
                  <a:lnTo>
                    <a:pt x="53" y="35"/>
                  </a:lnTo>
                  <a:lnTo>
                    <a:pt x="52" y="32"/>
                  </a:lnTo>
                  <a:lnTo>
                    <a:pt x="51" y="30"/>
                  </a:lnTo>
                  <a:lnTo>
                    <a:pt x="48" y="27"/>
                  </a:lnTo>
                  <a:lnTo>
                    <a:pt x="47" y="24"/>
                  </a:lnTo>
                  <a:lnTo>
                    <a:pt x="43" y="20"/>
                  </a:lnTo>
                  <a:lnTo>
                    <a:pt x="39" y="15"/>
                  </a:lnTo>
                  <a:lnTo>
                    <a:pt x="38" y="14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3" y="10"/>
                  </a:lnTo>
                  <a:lnTo>
                    <a:pt x="31" y="8"/>
                  </a:lnTo>
                  <a:lnTo>
                    <a:pt x="29" y="7"/>
                  </a:lnTo>
                  <a:lnTo>
                    <a:pt x="27" y="6"/>
                  </a:lnTo>
                  <a:lnTo>
                    <a:pt x="24" y="6"/>
                  </a:lnTo>
                  <a:lnTo>
                    <a:pt x="22" y="5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9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0" name="Freeform 504"/>
            <p:cNvSpPr>
              <a:spLocks/>
            </p:cNvSpPr>
            <p:nvPr/>
          </p:nvSpPr>
          <p:spPr bwMode="auto">
            <a:xfrm>
              <a:off x="809" y="2350"/>
              <a:ext cx="17" cy="18"/>
            </a:xfrm>
            <a:custGeom>
              <a:avLst/>
              <a:gdLst>
                <a:gd name="T0" fmla="*/ 0 w 53"/>
                <a:gd name="T1" fmla="*/ 0 h 56"/>
                <a:gd name="T2" fmla="*/ 0 w 53"/>
                <a:gd name="T3" fmla="*/ 0 h 56"/>
                <a:gd name="T4" fmla="*/ 0 w 53"/>
                <a:gd name="T5" fmla="*/ 0 h 56"/>
                <a:gd name="T6" fmla="*/ 0 w 53"/>
                <a:gd name="T7" fmla="*/ 0 h 56"/>
                <a:gd name="T8" fmla="*/ 0 w 53"/>
                <a:gd name="T9" fmla="*/ 0 h 56"/>
                <a:gd name="T10" fmla="*/ 0 w 53"/>
                <a:gd name="T11" fmla="*/ 0 h 56"/>
                <a:gd name="T12" fmla="*/ 0 w 53"/>
                <a:gd name="T13" fmla="*/ 0 h 56"/>
                <a:gd name="T14" fmla="*/ 0 w 53"/>
                <a:gd name="T15" fmla="*/ 0 h 56"/>
                <a:gd name="T16" fmla="*/ 0 w 53"/>
                <a:gd name="T17" fmla="*/ 0 h 56"/>
                <a:gd name="T18" fmla="*/ 0 w 53"/>
                <a:gd name="T19" fmla="*/ 0 h 56"/>
                <a:gd name="T20" fmla="*/ 0 w 53"/>
                <a:gd name="T21" fmla="*/ 0 h 56"/>
                <a:gd name="T22" fmla="*/ 0 w 53"/>
                <a:gd name="T23" fmla="*/ 0 h 56"/>
                <a:gd name="T24" fmla="*/ 0 w 53"/>
                <a:gd name="T25" fmla="*/ 0 h 56"/>
                <a:gd name="T26" fmla="*/ 0 w 53"/>
                <a:gd name="T27" fmla="*/ 0 h 56"/>
                <a:gd name="T28" fmla="*/ 0 w 53"/>
                <a:gd name="T29" fmla="*/ 0 h 56"/>
                <a:gd name="T30" fmla="*/ 0 w 53"/>
                <a:gd name="T31" fmla="*/ 0 h 56"/>
                <a:gd name="T32" fmla="*/ 0 w 53"/>
                <a:gd name="T33" fmla="*/ 0 h 56"/>
                <a:gd name="T34" fmla="*/ 0 w 53"/>
                <a:gd name="T35" fmla="*/ 0 h 56"/>
                <a:gd name="T36" fmla="*/ 0 w 53"/>
                <a:gd name="T37" fmla="*/ 0 h 56"/>
                <a:gd name="T38" fmla="*/ 0 w 53"/>
                <a:gd name="T39" fmla="*/ 0 h 56"/>
                <a:gd name="T40" fmla="*/ 0 w 53"/>
                <a:gd name="T41" fmla="*/ 0 h 56"/>
                <a:gd name="T42" fmla="*/ 0 w 53"/>
                <a:gd name="T43" fmla="*/ 0 h 56"/>
                <a:gd name="T44" fmla="*/ 0 w 53"/>
                <a:gd name="T45" fmla="*/ 0 h 56"/>
                <a:gd name="T46" fmla="*/ 0 w 53"/>
                <a:gd name="T47" fmla="*/ 0 h 56"/>
                <a:gd name="T48" fmla="*/ 0 w 53"/>
                <a:gd name="T49" fmla="*/ 0 h 56"/>
                <a:gd name="T50" fmla="*/ 0 w 53"/>
                <a:gd name="T51" fmla="*/ 0 h 56"/>
                <a:gd name="T52" fmla="*/ 0 w 53"/>
                <a:gd name="T53" fmla="*/ 0 h 56"/>
                <a:gd name="T54" fmla="*/ 0 w 53"/>
                <a:gd name="T55" fmla="*/ 0 h 56"/>
                <a:gd name="T56" fmla="*/ 0 w 53"/>
                <a:gd name="T57" fmla="*/ 0 h 56"/>
                <a:gd name="T58" fmla="*/ 0 w 53"/>
                <a:gd name="T59" fmla="*/ 0 h 56"/>
                <a:gd name="T60" fmla="*/ 0 w 53"/>
                <a:gd name="T61" fmla="*/ 0 h 56"/>
                <a:gd name="T62" fmla="*/ 0 w 53"/>
                <a:gd name="T63" fmla="*/ 0 h 56"/>
                <a:gd name="T64" fmla="*/ 0 w 53"/>
                <a:gd name="T65" fmla="*/ 0 h 56"/>
                <a:gd name="T66" fmla="*/ 0 w 53"/>
                <a:gd name="T67" fmla="*/ 0 h 56"/>
                <a:gd name="T68" fmla="*/ 0 w 53"/>
                <a:gd name="T69" fmla="*/ 0 h 56"/>
                <a:gd name="T70" fmla="*/ 0 w 53"/>
                <a:gd name="T71" fmla="*/ 0 h 56"/>
                <a:gd name="T72" fmla="*/ 0 w 53"/>
                <a:gd name="T73" fmla="*/ 0 h 56"/>
                <a:gd name="T74" fmla="*/ 0 w 53"/>
                <a:gd name="T75" fmla="*/ 0 h 56"/>
                <a:gd name="T76" fmla="*/ 0 w 53"/>
                <a:gd name="T77" fmla="*/ 0 h 56"/>
                <a:gd name="T78" fmla="*/ 0 w 53"/>
                <a:gd name="T79" fmla="*/ 0 h 56"/>
                <a:gd name="T80" fmla="*/ 0 w 53"/>
                <a:gd name="T81" fmla="*/ 0 h 56"/>
                <a:gd name="T82" fmla="*/ 0 w 53"/>
                <a:gd name="T83" fmla="*/ 0 h 56"/>
                <a:gd name="T84" fmla="*/ 0 w 53"/>
                <a:gd name="T85" fmla="*/ 0 h 56"/>
                <a:gd name="T86" fmla="*/ 0 w 53"/>
                <a:gd name="T87" fmla="*/ 0 h 56"/>
                <a:gd name="T88" fmla="*/ 0 w 53"/>
                <a:gd name="T89" fmla="*/ 0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6">
                  <a:moveTo>
                    <a:pt x="8" y="0"/>
                  </a:moveTo>
                  <a:lnTo>
                    <a:pt x="7" y="1"/>
                  </a:lnTo>
                  <a:lnTo>
                    <a:pt x="7" y="2"/>
                  </a:lnTo>
                  <a:lnTo>
                    <a:pt x="5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4" y="49"/>
                  </a:lnTo>
                  <a:lnTo>
                    <a:pt x="17" y="50"/>
                  </a:lnTo>
                  <a:lnTo>
                    <a:pt x="21" y="53"/>
                  </a:lnTo>
                  <a:lnTo>
                    <a:pt x="24" y="54"/>
                  </a:lnTo>
                  <a:lnTo>
                    <a:pt x="29" y="54"/>
                  </a:lnTo>
                  <a:lnTo>
                    <a:pt x="31" y="55"/>
                  </a:lnTo>
                  <a:lnTo>
                    <a:pt x="35" y="56"/>
                  </a:lnTo>
                  <a:lnTo>
                    <a:pt x="37" y="56"/>
                  </a:lnTo>
                  <a:lnTo>
                    <a:pt x="40" y="55"/>
                  </a:lnTo>
                  <a:lnTo>
                    <a:pt x="45" y="53"/>
                  </a:lnTo>
                  <a:lnTo>
                    <a:pt x="48" y="49"/>
                  </a:lnTo>
                  <a:lnTo>
                    <a:pt x="51" y="46"/>
                  </a:lnTo>
                  <a:lnTo>
                    <a:pt x="52" y="42"/>
                  </a:lnTo>
                  <a:lnTo>
                    <a:pt x="53" y="39"/>
                  </a:lnTo>
                  <a:lnTo>
                    <a:pt x="52" y="36"/>
                  </a:lnTo>
                  <a:lnTo>
                    <a:pt x="51" y="32"/>
                  </a:lnTo>
                  <a:lnTo>
                    <a:pt x="48" y="29"/>
                  </a:lnTo>
                  <a:lnTo>
                    <a:pt x="46" y="25"/>
                  </a:lnTo>
                  <a:lnTo>
                    <a:pt x="43" y="21"/>
                  </a:lnTo>
                  <a:lnTo>
                    <a:pt x="39" y="17"/>
                  </a:lnTo>
                  <a:lnTo>
                    <a:pt x="37" y="14"/>
                  </a:lnTo>
                  <a:lnTo>
                    <a:pt x="33" y="12"/>
                  </a:lnTo>
                  <a:lnTo>
                    <a:pt x="30" y="9"/>
                  </a:lnTo>
                  <a:lnTo>
                    <a:pt x="25" y="8"/>
                  </a:lnTo>
                  <a:lnTo>
                    <a:pt x="22" y="7"/>
                  </a:lnTo>
                  <a:lnTo>
                    <a:pt x="16" y="6"/>
                  </a:lnTo>
                  <a:lnTo>
                    <a:pt x="11" y="4"/>
                  </a:lnTo>
                  <a:lnTo>
                    <a:pt x="8" y="4"/>
                  </a:lnTo>
                  <a:lnTo>
                    <a:pt x="5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1" name="Line 505"/>
            <p:cNvSpPr>
              <a:spLocks noChangeShapeType="1"/>
            </p:cNvSpPr>
            <p:nvPr/>
          </p:nvSpPr>
          <p:spPr bwMode="auto">
            <a:xfrm>
              <a:off x="842" y="235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2" name="Line 506"/>
            <p:cNvSpPr>
              <a:spLocks noChangeShapeType="1"/>
            </p:cNvSpPr>
            <p:nvPr/>
          </p:nvSpPr>
          <p:spPr bwMode="auto">
            <a:xfrm flipH="1">
              <a:off x="810" y="235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3" name="Freeform 507"/>
            <p:cNvSpPr>
              <a:spLocks/>
            </p:cNvSpPr>
            <p:nvPr/>
          </p:nvSpPr>
          <p:spPr bwMode="auto">
            <a:xfrm>
              <a:off x="998" y="2392"/>
              <a:ext cx="20" cy="14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3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4" name="Freeform 508"/>
            <p:cNvSpPr>
              <a:spLocks/>
            </p:cNvSpPr>
            <p:nvPr/>
          </p:nvSpPr>
          <p:spPr bwMode="auto">
            <a:xfrm>
              <a:off x="998" y="2391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1"/>
                  </a:lnTo>
                  <a:lnTo>
                    <a:pt x="49" y="3"/>
                  </a:lnTo>
                  <a:lnTo>
                    <a:pt x="50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2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5"/>
                  </a:lnTo>
                  <a:lnTo>
                    <a:pt x="2" y="23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6" y="7"/>
                  </a:lnTo>
                  <a:lnTo>
                    <a:pt x="32" y="4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5" name="Freeform 509"/>
            <p:cNvSpPr>
              <a:spLocks/>
            </p:cNvSpPr>
            <p:nvPr/>
          </p:nvSpPr>
          <p:spPr bwMode="auto">
            <a:xfrm>
              <a:off x="928" y="2392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8" y="32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6" name="Freeform 510"/>
            <p:cNvSpPr>
              <a:spLocks/>
            </p:cNvSpPr>
            <p:nvPr/>
          </p:nvSpPr>
          <p:spPr bwMode="auto">
            <a:xfrm>
              <a:off x="928" y="2392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1" y="57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8" y="32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2"/>
                  </a:lnTo>
                  <a:lnTo>
                    <a:pt x="36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7" name="Freeform 511"/>
            <p:cNvSpPr>
              <a:spLocks/>
            </p:cNvSpPr>
            <p:nvPr/>
          </p:nvSpPr>
          <p:spPr bwMode="auto">
            <a:xfrm>
              <a:off x="979" y="2394"/>
              <a:ext cx="15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4" h="42">
                  <a:moveTo>
                    <a:pt x="32" y="0"/>
                  </a:move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6" y="40"/>
                  </a:lnTo>
                  <a:lnTo>
                    <a:pt x="23" y="41"/>
                  </a:lnTo>
                  <a:lnTo>
                    <a:pt x="18" y="41"/>
                  </a:lnTo>
                  <a:lnTo>
                    <a:pt x="14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8" name="Freeform 512"/>
            <p:cNvSpPr>
              <a:spLocks/>
            </p:cNvSpPr>
            <p:nvPr/>
          </p:nvSpPr>
          <p:spPr bwMode="auto">
            <a:xfrm>
              <a:off x="979" y="2393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8" y="45"/>
                  </a:lnTo>
                  <a:lnTo>
                    <a:pt x="15" y="46"/>
                  </a:lnTo>
                  <a:lnTo>
                    <a:pt x="12" y="45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34" y="4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89" name="Freeform 513"/>
            <p:cNvSpPr>
              <a:spLocks/>
            </p:cNvSpPr>
            <p:nvPr/>
          </p:nvSpPr>
          <p:spPr bwMode="auto">
            <a:xfrm>
              <a:off x="957" y="2396"/>
              <a:ext cx="18" cy="15"/>
            </a:xfrm>
            <a:custGeom>
              <a:avLst/>
              <a:gdLst>
                <a:gd name="T0" fmla="*/ 0 w 55"/>
                <a:gd name="T1" fmla="*/ 0 h 44"/>
                <a:gd name="T2" fmla="*/ 0 w 55"/>
                <a:gd name="T3" fmla="*/ 0 h 44"/>
                <a:gd name="T4" fmla="*/ 0 w 55"/>
                <a:gd name="T5" fmla="*/ 0 h 44"/>
                <a:gd name="T6" fmla="*/ 0 w 55"/>
                <a:gd name="T7" fmla="*/ 0 h 44"/>
                <a:gd name="T8" fmla="*/ 0 w 55"/>
                <a:gd name="T9" fmla="*/ 0 h 44"/>
                <a:gd name="T10" fmla="*/ 0 w 55"/>
                <a:gd name="T11" fmla="*/ 0 h 44"/>
                <a:gd name="T12" fmla="*/ 0 w 55"/>
                <a:gd name="T13" fmla="*/ 0 h 44"/>
                <a:gd name="T14" fmla="*/ 0 w 55"/>
                <a:gd name="T15" fmla="*/ 0 h 44"/>
                <a:gd name="T16" fmla="*/ 0 w 55"/>
                <a:gd name="T17" fmla="*/ 0 h 44"/>
                <a:gd name="T18" fmla="*/ 0 w 55"/>
                <a:gd name="T19" fmla="*/ 0 h 44"/>
                <a:gd name="T20" fmla="*/ 0 w 55"/>
                <a:gd name="T21" fmla="*/ 0 h 44"/>
                <a:gd name="T22" fmla="*/ 0 w 55"/>
                <a:gd name="T23" fmla="*/ 0 h 44"/>
                <a:gd name="T24" fmla="*/ 0 w 55"/>
                <a:gd name="T25" fmla="*/ 0 h 44"/>
                <a:gd name="T26" fmla="*/ 0 w 55"/>
                <a:gd name="T27" fmla="*/ 0 h 44"/>
                <a:gd name="T28" fmla="*/ 0 w 55"/>
                <a:gd name="T29" fmla="*/ 0 h 44"/>
                <a:gd name="T30" fmla="*/ 0 w 55"/>
                <a:gd name="T31" fmla="*/ 0 h 44"/>
                <a:gd name="T32" fmla="*/ 0 w 55"/>
                <a:gd name="T33" fmla="*/ 0 h 44"/>
                <a:gd name="T34" fmla="*/ 0 w 55"/>
                <a:gd name="T35" fmla="*/ 0 h 44"/>
                <a:gd name="T36" fmla="*/ 0 w 55"/>
                <a:gd name="T37" fmla="*/ 0 h 44"/>
                <a:gd name="T38" fmla="*/ 0 w 55"/>
                <a:gd name="T39" fmla="*/ 0 h 44"/>
                <a:gd name="T40" fmla="*/ 0 w 55"/>
                <a:gd name="T41" fmla="*/ 0 h 44"/>
                <a:gd name="T42" fmla="*/ 0 w 55"/>
                <a:gd name="T43" fmla="*/ 0 h 44"/>
                <a:gd name="T44" fmla="*/ 0 w 55"/>
                <a:gd name="T45" fmla="*/ 0 h 44"/>
                <a:gd name="T46" fmla="*/ 0 w 55"/>
                <a:gd name="T47" fmla="*/ 0 h 44"/>
                <a:gd name="T48" fmla="*/ 0 w 55"/>
                <a:gd name="T49" fmla="*/ 0 h 44"/>
                <a:gd name="T50" fmla="*/ 0 w 55"/>
                <a:gd name="T51" fmla="*/ 0 h 44"/>
                <a:gd name="T52" fmla="*/ 0 w 55"/>
                <a:gd name="T53" fmla="*/ 0 h 44"/>
                <a:gd name="T54" fmla="*/ 0 w 55"/>
                <a:gd name="T55" fmla="*/ 0 h 44"/>
                <a:gd name="T56" fmla="*/ 0 w 55"/>
                <a:gd name="T57" fmla="*/ 0 h 44"/>
                <a:gd name="T58" fmla="*/ 0 w 55"/>
                <a:gd name="T59" fmla="*/ 0 h 44"/>
                <a:gd name="T60" fmla="*/ 0 w 55"/>
                <a:gd name="T61" fmla="*/ 0 h 44"/>
                <a:gd name="T62" fmla="*/ 0 w 55"/>
                <a:gd name="T63" fmla="*/ 0 h 44"/>
                <a:gd name="T64" fmla="*/ 0 w 55"/>
                <a:gd name="T65" fmla="*/ 0 h 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44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0" y="43"/>
                  </a:lnTo>
                  <a:lnTo>
                    <a:pt x="23" y="43"/>
                  </a:lnTo>
                  <a:lnTo>
                    <a:pt x="25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35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7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2"/>
                  </a:lnTo>
                  <a:lnTo>
                    <a:pt x="52" y="19"/>
                  </a:lnTo>
                  <a:lnTo>
                    <a:pt x="51" y="17"/>
                  </a:lnTo>
                  <a:lnTo>
                    <a:pt x="49" y="14"/>
                  </a:lnTo>
                  <a:lnTo>
                    <a:pt x="47" y="12"/>
                  </a:lnTo>
                  <a:lnTo>
                    <a:pt x="41" y="9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0" name="Freeform 514"/>
            <p:cNvSpPr>
              <a:spLocks/>
            </p:cNvSpPr>
            <p:nvPr/>
          </p:nvSpPr>
          <p:spPr bwMode="auto">
            <a:xfrm>
              <a:off x="957" y="2395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2"/>
                  </a:lnTo>
                  <a:lnTo>
                    <a:pt x="16" y="45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4"/>
                  </a:lnTo>
                  <a:lnTo>
                    <a:pt x="52" y="39"/>
                  </a:lnTo>
                  <a:lnTo>
                    <a:pt x="55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6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5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1" name="Line 515"/>
            <p:cNvSpPr>
              <a:spLocks noChangeShapeType="1"/>
            </p:cNvSpPr>
            <p:nvPr/>
          </p:nvSpPr>
          <p:spPr bwMode="auto">
            <a:xfrm>
              <a:off x="1013" y="23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2" name="Line 516"/>
            <p:cNvSpPr>
              <a:spLocks noChangeShapeType="1"/>
            </p:cNvSpPr>
            <p:nvPr/>
          </p:nvSpPr>
          <p:spPr bwMode="auto">
            <a:xfrm>
              <a:off x="934" y="2392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3" name="Line 517"/>
            <p:cNvSpPr>
              <a:spLocks noChangeShapeType="1"/>
            </p:cNvSpPr>
            <p:nvPr/>
          </p:nvSpPr>
          <p:spPr bwMode="auto">
            <a:xfrm flipH="1">
              <a:off x="931" y="2392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4" name="Line 518"/>
            <p:cNvSpPr>
              <a:spLocks noChangeShapeType="1"/>
            </p:cNvSpPr>
            <p:nvPr/>
          </p:nvSpPr>
          <p:spPr bwMode="auto">
            <a:xfrm>
              <a:off x="988" y="239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5" name="Line 519"/>
            <p:cNvSpPr>
              <a:spLocks noChangeShapeType="1"/>
            </p:cNvSpPr>
            <p:nvPr/>
          </p:nvSpPr>
          <p:spPr bwMode="auto">
            <a:xfrm flipH="1">
              <a:off x="957" y="239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6" name="Freeform 520"/>
            <p:cNvSpPr>
              <a:spLocks/>
            </p:cNvSpPr>
            <p:nvPr/>
          </p:nvSpPr>
          <p:spPr bwMode="auto">
            <a:xfrm>
              <a:off x="998" y="2408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2" y="3"/>
                  </a:lnTo>
                  <a:lnTo>
                    <a:pt x="10" y="6"/>
                  </a:lnTo>
                  <a:lnTo>
                    <a:pt x="7" y="10"/>
                  </a:lnTo>
                  <a:lnTo>
                    <a:pt x="5" y="14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2" y="28"/>
                  </a:lnTo>
                  <a:lnTo>
                    <a:pt x="0" y="33"/>
                  </a:lnTo>
                  <a:lnTo>
                    <a:pt x="2" y="36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10" y="52"/>
                  </a:lnTo>
                  <a:lnTo>
                    <a:pt x="12" y="54"/>
                  </a:lnTo>
                  <a:lnTo>
                    <a:pt x="15" y="56"/>
                  </a:lnTo>
                  <a:lnTo>
                    <a:pt x="19" y="57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8"/>
                  </a:lnTo>
                  <a:lnTo>
                    <a:pt x="66" y="57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5" y="47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6"/>
                  </a:lnTo>
                  <a:lnTo>
                    <a:pt x="46" y="4"/>
                  </a:lnTo>
                  <a:lnTo>
                    <a:pt x="39" y="2"/>
                  </a:lnTo>
                  <a:lnTo>
                    <a:pt x="34" y="1"/>
                  </a:lnTo>
                  <a:lnTo>
                    <a:pt x="27" y="1"/>
                  </a:lnTo>
                  <a:lnTo>
                    <a:pt x="20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7" name="Freeform 521"/>
            <p:cNvSpPr>
              <a:spLocks/>
            </p:cNvSpPr>
            <p:nvPr/>
          </p:nvSpPr>
          <p:spPr bwMode="auto">
            <a:xfrm>
              <a:off x="999" y="2408"/>
              <a:ext cx="25" cy="19"/>
            </a:xfrm>
            <a:custGeom>
              <a:avLst/>
              <a:gdLst>
                <a:gd name="T0" fmla="*/ 0 w 76"/>
                <a:gd name="T1" fmla="*/ 0 h 57"/>
                <a:gd name="T2" fmla="*/ 0 w 76"/>
                <a:gd name="T3" fmla="*/ 0 h 57"/>
                <a:gd name="T4" fmla="*/ 0 w 76"/>
                <a:gd name="T5" fmla="*/ 0 h 57"/>
                <a:gd name="T6" fmla="*/ 0 w 76"/>
                <a:gd name="T7" fmla="*/ 0 h 57"/>
                <a:gd name="T8" fmla="*/ 0 w 76"/>
                <a:gd name="T9" fmla="*/ 0 h 57"/>
                <a:gd name="T10" fmla="*/ 0 w 76"/>
                <a:gd name="T11" fmla="*/ 0 h 57"/>
                <a:gd name="T12" fmla="*/ 0 w 76"/>
                <a:gd name="T13" fmla="*/ 0 h 57"/>
                <a:gd name="T14" fmla="*/ 0 w 76"/>
                <a:gd name="T15" fmla="*/ 0 h 57"/>
                <a:gd name="T16" fmla="*/ 0 w 76"/>
                <a:gd name="T17" fmla="*/ 0 h 57"/>
                <a:gd name="T18" fmla="*/ 0 w 76"/>
                <a:gd name="T19" fmla="*/ 0 h 57"/>
                <a:gd name="T20" fmla="*/ 0 w 76"/>
                <a:gd name="T21" fmla="*/ 0 h 57"/>
                <a:gd name="T22" fmla="*/ 0 w 76"/>
                <a:gd name="T23" fmla="*/ 0 h 57"/>
                <a:gd name="T24" fmla="*/ 0 w 76"/>
                <a:gd name="T25" fmla="*/ 0 h 57"/>
                <a:gd name="T26" fmla="*/ 0 w 76"/>
                <a:gd name="T27" fmla="*/ 0 h 57"/>
                <a:gd name="T28" fmla="*/ 0 w 76"/>
                <a:gd name="T29" fmla="*/ 0 h 57"/>
                <a:gd name="T30" fmla="*/ 0 w 76"/>
                <a:gd name="T31" fmla="*/ 0 h 57"/>
                <a:gd name="T32" fmla="*/ 0 w 76"/>
                <a:gd name="T33" fmla="*/ 0 h 57"/>
                <a:gd name="T34" fmla="*/ 0 w 76"/>
                <a:gd name="T35" fmla="*/ 0 h 57"/>
                <a:gd name="T36" fmla="*/ 0 w 76"/>
                <a:gd name="T37" fmla="*/ 0 h 57"/>
                <a:gd name="T38" fmla="*/ 0 w 76"/>
                <a:gd name="T39" fmla="*/ 0 h 57"/>
                <a:gd name="T40" fmla="*/ 0 w 76"/>
                <a:gd name="T41" fmla="*/ 0 h 57"/>
                <a:gd name="T42" fmla="*/ 0 w 76"/>
                <a:gd name="T43" fmla="*/ 0 h 57"/>
                <a:gd name="T44" fmla="*/ 0 w 76"/>
                <a:gd name="T45" fmla="*/ 0 h 57"/>
                <a:gd name="T46" fmla="*/ 0 w 76"/>
                <a:gd name="T47" fmla="*/ 0 h 57"/>
                <a:gd name="T48" fmla="*/ 0 w 76"/>
                <a:gd name="T49" fmla="*/ 0 h 57"/>
                <a:gd name="T50" fmla="*/ 0 w 76"/>
                <a:gd name="T51" fmla="*/ 0 h 57"/>
                <a:gd name="T52" fmla="*/ 0 w 76"/>
                <a:gd name="T53" fmla="*/ 0 h 57"/>
                <a:gd name="T54" fmla="*/ 0 w 76"/>
                <a:gd name="T55" fmla="*/ 0 h 57"/>
                <a:gd name="T56" fmla="*/ 0 w 76"/>
                <a:gd name="T57" fmla="*/ 0 h 57"/>
                <a:gd name="T58" fmla="*/ 0 w 76"/>
                <a:gd name="T59" fmla="*/ 0 h 57"/>
                <a:gd name="T60" fmla="*/ 0 w 76"/>
                <a:gd name="T61" fmla="*/ 0 h 57"/>
                <a:gd name="T62" fmla="*/ 0 w 76"/>
                <a:gd name="T63" fmla="*/ 0 h 57"/>
                <a:gd name="T64" fmla="*/ 0 w 76"/>
                <a:gd name="T65" fmla="*/ 0 h 57"/>
                <a:gd name="T66" fmla="*/ 0 w 76"/>
                <a:gd name="T67" fmla="*/ 0 h 57"/>
                <a:gd name="T68" fmla="*/ 0 w 76"/>
                <a:gd name="T69" fmla="*/ 0 h 57"/>
                <a:gd name="T70" fmla="*/ 0 w 76"/>
                <a:gd name="T71" fmla="*/ 0 h 57"/>
                <a:gd name="T72" fmla="*/ 0 w 76"/>
                <a:gd name="T73" fmla="*/ 0 h 57"/>
                <a:gd name="T74" fmla="*/ 0 w 76"/>
                <a:gd name="T75" fmla="*/ 0 h 57"/>
                <a:gd name="T76" fmla="*/ 0 w 76"/>
                <a:gd name="T77" fmla="*/ 0 h 57"/>
                <a:gd name="T78" fmla="*/ 0 w 76"/>
                <a:gd name="T79" fmla="*/ 0 h 57"/>
                <a:gd name="T80" fmla="*/ 0 w 76"/>
                <a:gd name="T81" fmla="*/ 0 h 57"/>
                <a:gd name="T82" fmla="*/ 0 w 76"/>
                <a:gd name="T83" fmla="*/ 0 h 57"/>
                <a:gd name="T84" fmla="*/ 0 w 76"/>
                <a:gd name="T85" fmla="*/ 0 h 57"/>
                <a:gd name="T86" fmla="*/ 0 w 76"/>
                <a:gd name="T87" fmla="*/ 0 h 57"/>
                <a:gd name="T88" fmla="*/ 0 w 76"/>
                <a:gd name="T89" fmla="*/ 0 h 57"/>
                <a:gd name="T90" fmla="*/ 0 w 76"/>
                <a:gd name="T91" fmla="*/ 0 h 57"/>
                <a:gd name="T92" fmla="*/ 0 w 76"/>
                <a:gd name="T93" fmla="*/ 0 h 57"/>
                <a:gd name="T94" fmla="*/ 0 w 76"/>
                <a:gd name="T95" fmla="*/ 0 h 57"/>
                <a:gd name="T96" fmla="*/ 0 w 76"/>
                <a:gd name="T97" fmla="*/ 0 h 57"/>
                <a:gd name="T98" fmla="*/ 0 w 76"/>
                <a:gd name="T99" fmla="*/ 0 h 57"/>
                <a:gd name="T100" fmla="*/ 0 w 76"/>
                <a:gd name="T101" fmla="*/ 0 h 57"/>
                <a:gd name="T102" fmla="*/ 0 w 76"/>
                <a:gd name="T103" fmla="*/ 0 h 57"/>
                <a:gd name="T104" fmla="*/ 0 w 76"/>
                <a:gd name="T105" fmla="*/ 0 h 57"/>
                <a:gd name="T106" fmla="*/ 0 w 76"/>
                <a:gd name="T107" fmla="*/ 0 h 57"/>
                <a:gd name="T108" fmla="*/ 0 w 76"/>
                <a:gd name="T109" fmla="*/ 0 h 57"/>
                <a:gd name="T110" fmla="*/ 0 w 76"/>
                <a:gd name="T111" fmla="*/ 0 h 57"/>
                <a:gd name="T112" fmla="*/ 0 w 76"/>
                <a:gd name="T113" fmla="*/ 0 h 57"/>
                <a:gd name="T114" fmla="*/ 0 w 76"/>
                <a:gd name="T115" fmla="*/ 0 h 57"/>
                <a:gd name="T116" fmla="*/ 0 w 76"/>
                <a:gd name="T117" fmla="*/ 0 h 57"/>
                <a:gd name="T118" fmla="*/ 0 w 76"/>
                <a:gd name="T119" fmla="*/ 0 h 57"/>
                <a:gd name="T120" fmla="*/ 0 w 76"/>
                <a:gd name="T121" fmla="*/ 0 h 5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6" h="57">
                  <a:moveTo>
                    <a:pt x="10" y="1"/>
                  </a:moveTo>
                  <a:lnTo>
                    <a:pt x="8" y="5"/>
                  </a:lnTo>
                  <a:lnTo>
                    <a:pt x="5" y="9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8"/>
                  </a:lnTo>
                  <a:lnTo>
                    <a:pt x="6" y="50"/>
                  </a:lnTo>
                  <a:lnTo>
                    <a:pt x="11" y="54"/>
                  </a:lnTo>
                  <a:lnTo>
                    <a:pt x="16" y="55"/>
                  </a:lnTo>
                  <a:lnTo>
                    <a:pt x="21" y="57"/>
                  </a:lnTo>
                  <a:lnTo>
                    <a:pt x="26" y="57"/>
                  </a:lnTo>
                  <a:lnTo>
                    <a:pt x="33" y="57"/>
                  </a:lnTo>
                  <a:lnTo>
                    <a:pt x="41" y="57"/>
                  </a:lnTo>
                  <a:lnTo>
                    <a:pt x="48" y="57"/>
                  </a:lnTo>
                  <a:lnTo>
                    <a:pt x="51" y="57"/>
                  </a:lnTo>
                  <a:lnTo>
                    <a:pt x="54" y="57"/>
                  </a:lnTo>
                  <a:lnTo>
                    <a:pt x="58" y="57"/>
                  </a:lnTo>
                  <a:lnTo>
                    <a:pt x="60" y="57"/>
                  </a:lnTo>
                  <a:lnTo>
                    <a:pt x="62" y="56"/>
                  </a:lnTo>
                  <a:lnTo>
                    <a:pt x="64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7" y="49"/>
                  </a:lnTo>
                  <a:lnTo>
                    <a:pt x="68" y="49"/>
                  </a:lnTo>
                  <a:lnTo>
                    <a:pt x="69" y="48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5" y="39"/>
                  </a:lnTo>
                  <a:lnTo>
                    <a:pt x="76" y="35"/>
                  </a:lnTo>
                  <a:lnTo>
                    <a:pt x="76" y="32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5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5" y="15"/>
                  </a:lnTo>
                  <a:lnTo>
                    <a:pt x="61" y="11"/>
                  </a:lnTo>
                  <a:lnTo>
                    <a:pt x="57" y="9"/>
                  </a:lnTo>
                  <a:lnTo>
                    <a:pt x="53" y="7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8" name="Line 522"/>
            <p:cNvSpPr>
              <a:spLocks noChangeShapeType="1"/>
            </p:cNvSpPr>
            <p:nvPr/>
          </p:nvSpPr>
          <p:spPr bwMode="auto">
            <a:xfrm>
              <a:off x="1005" y="2408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399" name="Line 523"/>
            <p:cNvSpPr>
              <a:spLocks noChangeShapeType="1"/>
            </p:cNvSpPr>
            <p:nvPr/>
          </p:nvSpPr>
          <p:spPr bwMode="auto">
            <a:xfrm flipH="1">
              <a:off x="1002" y="240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0" name="Freeform 524"/>
            <p:cNvSpPr>
              <a:spLocks/>
            </p:cNvSpPr>
            <p:nvPr/>
          </p:nvSpPr>
          <p:spPr bwMode="auto">
            <a:xfrm>
              <a:off x="976" y="2407"/>
              <a:ext cx="21" cy="15"/>
            </a:xfrm>
            <a:custGeom>
              <a:avLst/>
              <a:gdLst>
                <a:gd name="T0" fmla="*/ 0 w 61"/>
                <a:gd name="T1" fmla="*/ 0 h 44"/>
                <a:gd name="T2" fmla="*/ 0 w 61"/>
                <a:gd name="T3" fmla="*/ 0 h 44"/>
                <a:gd name="T4" fmla="*/ 0 w 61"/>
                <a:gd name="T5" fmla="*/ 0 h 44"/>
                <a:gd name="T6" fmla="*/ 0 w 61"/>
                <a:gd name="T7" fmla="*/ 0 h 44"/>
                <a:gd name="T8" fmla="*/ 0 w 61"/>
                <a:gd name="T9" fmla="*/ 0 h 44"/>
                <a:gd name="T10" fmla="*/ 0 w 61"/>
                <a:gd name="T11" fmla="*/ 0 h 44"/>
                <a:gd name="T12" fmla="*/ 0 w 61"/>
                <a:gd name="T13" fmla="*/ 0 h 44"/>
                <a:gd name="T14" fmla="*/ 0 w 61"/>
                <a:gd name="T15" fmla="*/ 0 h 44"/>
                <a:gd name="T16" fmla="*/ 0 w 61"/>
                <a:gd name="T17" fmla="*/ 0 h 44"/>
                <a:gd name="T18" fmla="*/ 0 w 61"/>
                <a:gd name="T19" fmla="*/ 0 h 44"/>
                <a:gd name="T20" fmla="*/ 0 w 61"/>
                <a:gd name="T21" fmla="*/ 0 h 44"/>
                <a:gd name="T22" fmla="*/ 0 w 61"/>
                <a:gd name="T23" fmla="*/ 0 h 44"/>
                <a:gd name="T24" fmla="*/ 0 w 61"/>
                <a:gd name="T25" fmla="*/ 0 h 44"/>
                <a:gd name="T26" fmla="*/ 0 w 61"/>
                <a:gd name="T27" fmla="*/ 0 h 44"/>
                <a:gd name="T28" fmla="*/ 0 w 61"/>
                <a:gd name="T29" fmla="*/ 0 h 44"/>
                <a:gd name="T30" fmla="*/ 0 w 61"/>
                <a:gd name="T31" fmla="*/ 0 h 44"/>
                <a:gd name="T32" fmla="*/ 0 w 61"/>
                <a:gd name="T33" fmla="*/ 0 h 44"/>
                <a:gd name="T34" fmla="*/ 0 w 61"/>
                <a:gd name="T35" fmla="*/ 0 h 44"/>
                <a:gd name="T36" fmla="*/ 0 w 61"/>
                <a:gd name="T37" fmla="*/ 0 h 44"/>
                <a:gd name="T38" fmla="*/ 0 w 61"/>
                <a:gd name="T39" fmla="*/ 0 h 44"/>
                <a:gd name="T40" fmla="*/ 0 w 61"/>
                <a:gd name="T41" fmla="*/ 0 h 44"/>
                <a:gd name="T42" fmla="*/ 0 w 61"/>
                <a:gd name="T43" fmla="*/ 0 h 44"/>
                <a:gd name="T44" fmla="*/ 0 w 61"/>
                <a:gd name="T45" fmla="*/ 0 h 44"/>
                <a:gd name="T46" fmla="*/ 0 w 61"/>
                <a:gd name="T47" fmla="*/ 0 h 44"/>
                <a:gd name="T48" fmla="*/ 0 w 61"/>
                <a:gd name="T49" fmla="*/ 0 h 44"/>
                <a:gd name="T50" fmla="*/ 0 w 61"/>
                <a:gd name="T51" fmla="*/ 0 h 44"/>
                <a:gd name="T52" fmla="*/ 0 w 61"/>
                <a:gd name="T53" fmla="*/ 0 h 44"/>
                <a:gd name="T54" fmla="*/ 0 w 61"/>
                <a:gd name="T55" fmla="*/ 0 h 44"/>
                <a:gd name="T56" fmla="*/ 0 w 61"/>
                <a:gd name="T57" fmla="*/ 0 h 44"/>
                <a:gd name="T58" fmla="*/ 0 w 61"/>
                <a:gd name="T59" fmla="*/ 0 h 44"/>
                <a:gd name="T60" fmla="*/ 0 w 61"/>
                <a:gd name="T61" fmla="*/ 0 h 44"/>
                <a:gd name="T62" fmla="*/ 0 w 61"/>
                <a:gd name="T63" fmla="*/ 0 h 44"/>
                <a:gd name="T64" fmla="*/ 0 w 61"/>
                <a:gd name="T65" fmla="*/ 0 h 44"/>
                <a:gd name="T66" fmla="*/ 0 w 61"/>
                <a:gd name="T67" fmla="*/ 0 h 44"/>
                <a:gd name="T68" fmla="*/ 0 w 61"/>
                <a:gd name="T69" fmla="*/ 0 h 44"/>
                <a:gd name="T70" fmla="*/ 0 w 61"/>
                <a:gd name="T71" fmla="*/ 0 h 44"/>
                <a:gd name="T72" fmla="*/ 0 w 61"/>
                <a:gd name="T73" fmla="*/ 0 h 44"/>
                <a:gd name="T74" fmla="*/ 0 w 61"/>
                <a:gd name="T75" fmla="*/ 0 h 44"/>
                <a:gd name="T76" fmla="*/ 0 w 61"/>
                <a:gd name="T77" fmla="*/ 0 h 44"/>
                <a:gd name="T78" fmla="*/ 0 w 61"/>
                <a:gd name="T79" fmla="*/ 0 h 44"/>
                <a:gd name="T80" fmla="*/ 0 w 61"/>
                <a:gd name="T81" fmla="*/ 0 h 44"/>
                <a:gd name="T82" fmla="*/ 0 w 61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44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3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40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9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4" y="23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5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1" name="Freeform 525"/>
            <p:cNvSpPr>
              <a:spLocks/>
            </p:cNvSpPr>
            <p:nvPr/>
          </p:nvSpPr>
          <p:spPr bwMode="auto">
            <a:xfrm>
              <a:off x="977" y="2407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w 60"/>
                <a:gd name="T97" fmla="*/ 0 h 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4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5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3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3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9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3" y="21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12" y="13"/>
                  </a:lnTo>
                  <a:lnTo>
                    <a:pt x="15" y="11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2" name="Freeform 526"/>
            <p:cNvSpPr>
              <a:spLocks/>
            </p:cNvSpPr>
            <p:nvPr/>
          </p:nvSpPr>
          <p:spPr bwMode="auto">
            <a:xfrm>
              <a:off x="906" y="2408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7" y="10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8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4" y="4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3" name="Freeform 527"/>
            <p:cNvSpPr>
              <a:spLocks/>
            </p:cNvSpPr>
            <p:nvPr/>
          </p:nvSpPr>
          <p:spPr bwMode="auto">
            <a:xfrm>
              <a:off x="906" y="2408"/>
              <a:ext cx="26" cy="19"/>
            </a:xfrm>
            <a:custGeom>
              <a:avLst/>
              <a:gdLst>
                <a:gd name="T0" fmla="*/ 0 w 78"/>
                <a:gd name="T1" fmla="*/ 0 h 57"/>
                <a:gd name="T2" fmla="*/ 0 w 78"/>
                <a:gd name="T3" fmla="*/ 0 h 57"/>
                <a:gd name="T4" fmla="*/ 0 w 78"/>
                <a:gd name="T5" fmla="*/ 0 h 57"/>
                <a:gd name="T6" fmla="*/ 0 w 78"/>
                <a:gd name="T7" fmla="*/ 0 h 57"/>
                <a:gd name="T8" fmla="*/ 0 w 78"/>
                <a:gd name="T9" fmla="*/ 0 h 57"/>
                <a:gd name="T10" fmla="*/ 0 w 78"/>
                <a:gd name="T11" fmla="*/ 0 h 57"/>
                <a:gd name="T12" fmla="*/ 0 w 78"/>
                <a:gd name="T13" fmla="*/ 0 h 57"/>
                <a:gd name="T14" fmla="*/ 0 w 78"/>
                <a:gd name="T15" fmla="*/ 0 h 57"/>
                <a:gd name="T16" fmla="*/ 0 w 78"/>
                <a:gd name="T17" fmla="*/ 0 h 57"/>
                <a:gd name="T18" fmla="*/ 0 w 78"/>
                <a:gd name="T19" fmla="*/ 0 h 57"/>
                <a:gd name="T20" fmla="*/ 0 w 78"/>
                <a:gd name="T21" fmla="*/ 0 h 57"/>
                <a:gd name="T22" fmla="*/ 0 w 78"/>
                <a:gd name="T23" fmla="*/ 0 h 57"/>
                <a:gd name="T24" fmla="*/ 0 w 78"/>
                <a:gd name="T25" fmla="*/ 0 h 57"/>
                <a:gd name="T26" fmla="*/ 0 w 78"/>
                <a:gd name="T27" fmla="*/ 0 h 57"/>
                <a:gd name="T28" fmla="*/ 0 w 78"/>
                <a:gd name="T29" fmla="*/ 0 h 57"/>
                <a:gd name="T30" fmla="*/ 0 w 78"/>
                <a:gd name="T31" fmla="*/ 0 h 57"/>
                <a:gd name="T32" fmla="*/ 0 w 78"/>
                <a:gd name="T33" fmla="*/ 0 h 57"/>
                <a:gd name="T34" fmla="*/ 0 w 78"/>
                <a:gd name="T35" fmla="*/ 0 h 57"/>
                <a:gd name="T36" fmla="*/ 0 w 78"/>
                <a:gd name="T37" fmla="*/ 0 h 57"/>
                <a:gd name="T38" fmla="*/ 0 w 78"/>
                <a:gd name="T39" fmla="*/ 0 h 57"/>
                <a:gd name="T40" fmla="*/ 0 w 78"/>
                <a:gd name="T41" fmla="*/ 0 h 57"/>
                <a:gd name="T42" fmla="*/ 0 w 78"/>
                <a:gd name="T43" fmla="*/ 0 h 57"/>
                <a:gd name="T44" fmla="*/ 0 w 78"/>
                <a:gd name="T45" fmla="*/ 0 h 57"/>
                <a:gd name="T46" fmla="*/ 0 w 78"/>
                <a:gd name="T47" fmla="*/ 0 h 57"/>
                <a:gd name="T48" fmla="*/ 0 w 78"/>
                <a:gd name="T49" fmla="*/ 0 h 57"/>
                <a:gd name="T50" fmla="*/ 0 w 78"/>
                <a:gd name="T51" fmla="*/ 0 h 57"/>
                <a:gd name="T52" fmla="*/ 0 w 78"/>
                <a:gd name="T53" fmla="*/ 0 h 57"/>
                <a:gd name="T54" fmla="*/ 0 w 78"/>
                <a:gd name="T55" fmla="*/ 0 h 57"/>
                <a:gd name="T56" fmla="*/ 0 w 78"/>
                <a:gd name="T57" fmla="*/ 0 h 57"/>
                <a:gd name="T58" fmla="*/ 0 w 78"/>
                <a:gd name="T59" fmla="*/ 0 h 57"/>
                <a:gd name="T60" fmla="*/ 0 w 78"/>
                <a:gd name="T61" fmla="*/ 0 h 57"/>
                <a:gd name="T62" fmla="*/ 0 w 78"/>
                <a:gd name="T63" fmla="*/ 0 h 57"/>
                <a:gd name="T64" fmla="*/ 0 w 78"/>
                <a:gd name="T65" fmla="*/ 0 h 57"/>
                <a:gd name="T66" fmla="*/ 0 w 78"/>
                <a:gd name="T67" fmla="*/ 0 h 57"/>
                <a:gd name="T68" fmla="*/ 0 w 78"/>
                <a:gd name="T69" fmla="*/ 0 h 57"/>
                <a:gd name="T70" fmla="*/ 0 w 78"/>
                <a:gd name="T71" fmla="*/ 0 h 57"/>
                <a:gd name="T72" fmla="*/ 0 w 78"/>
                <a:gd name="T73" fmla="*/ 0 h 57"/>
                <a:gd name="T74" fmla="*/ 0 w 78"/>
                <a:gd name="T75" fmla="*/ 0 h 57"/>
                <a:gd name="T76" fmla="*/ 0 w 78"/>
                <a:gd name="T77" fmla="*/ 0 h 57"/>
                <a:gd name="T78" fmla="*/ 0 w 78"/>
                <a:gd name="T79" fmla="*/ 0 h 57"/>
                <a:gd name="T80" fmla="*/ 0 w 78"/>
                <a:gd name="T81" fmla="*/ 0 h 57"/>
                <a:gd name="T82" fmla="*/ 0 w 78"/>
                <a:gd name="T83" fmla="*/ 0 h 57"/>
                <a:gd name="T84" fmla="*/ 0 w 78"/>
                <a:gd name="T85" fmla="*/ 0 h 57"/>
                <a:gd name="T86" fmla="*/ 0 w 78"/>
                <a:gd name="T87" fmla="*/ 0 h 57"/>
                <a:gd name="T88" fmla="*/ 0 w 78"/>
                <a:gd name="T89" fmla="*/ 0 h 57"/>
                <a:gd name="T90" fmla="*/ 0 w 78"/>
                <a:gd name="T91" fmla="*/ 0 h 57"/>
                <a:gd name="T92" fmla="*/ 0 w 78"/>
                <a:gd name="T93" fmla="*/ 0 h 57"/>
                <a:gd name="T94" fmla="*/ 0 w 78"/>
                <a:gd name="T95" fmla="*/ 0 h 57"/>
                <a:gd name="T96" fmla="*/ 0 w 78"/>
                <a:gd name="T97" fmla="*/ 0 h 57"/>
                <a:gd name="T98" fmla="*/ 0 w 78"/>
                <a:gd name="T99" fmla="*/ 0 h 57"/>
                <a:gd name="T100" fmla="*/ 0 w 78"/>
                <a:gd name="T101" fmla="*/ 0 h 57"/>
                <a:gd name="T102" fmla="*/ 0 w 78"/>
                <a:gd name="T103" fmla="*/ 0 h 57"/>
                <a:gd name="T104" fmla="*/ 0 w 78"/>
                <a:gd name="T105" fmla="*/ 0 h 57"/>
                <a:gd name="T106" fmla="*/ 0 w 78"/>
                <a:gd name="T107" fmla="*/ 0 h 57"/>
                <a:gd name="T108" fmla="*/ 0 w 78"/>
                <a:gd name="T109" fmla="*/ 0 h 57"/>
                <a:gd name="T110" fmla="*/ 0 w 78"/>
                <a:gd name="T111" fmla="*/ 0 h 57"/>
                <a:gd name="T112" fmla="*/ 0 w 78"/>
                <a:gd name="T113" fmla="*/ 0 h 57"/>
                <a:gd name="T114" fmla="*/ 0 w 78"/>
                <a:gd name="T115" fmla="*/ 0 h 57"/>
                <a:gd name="T116" fmla="*/ 0 w 78"/>
                <a:gd name="T117" fmla="*/ 0 h 57"/>
                <a:gd name="T118" fmla="*/ 0 w 78"/>
                <a:gd name="T119" fmla="*/ 0 h 57"/>
                <a:gd name="T120" fmla="*/ 0 w 78"/>
                <a:gd name="T121" fmla="*/ 0 h 5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7">
                  <a:moveTo>
                    <a:pt x="11" y="1"/>
                  </a:moveTo>
                  <a:lnTo>
                    <a:pt x="9" y="5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8"/>
                  </a:lnTo>
                  <a:lnTo>
                    <a:pt x="8" y="50"/>
                  </a:lnTo>
                  <a:lnTo>
                    <a:pt x="12" y="54"/>
                  </a:lnTo>
                  <a:lnTo>
                    <a:pt x="17" y="55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7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7"/>
                  </a:lnTo>
                  <a:lnTo>
                    <a:pt x="58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70" y="17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4" name="Freeform 528"/>
            <p:cNvSpPr>
              <a:spLocks/>
            </p:cNvSpPr>
            <p:nvPr/>
          </p:nvSpPr>
          <p:spPr bwMode="auto">
            <a:xfrm>
              <a:off x="958" y="2410"/>
              <a:ext cx="14" cy="14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w 44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4" y="10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5" name="Freeform 529"/>
            <p:cNvSpPr>
              <a:spLocks/>
            </p:cNvSpPr>
            <p:nvPr/>
          </p:nvSpPr>
          <p:spPr bwMode="auto">
            <a:xfrm>
              <a:off x="958" y="2409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4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6" name="Freeform 530"/>
            <p:cNvSpPr>
              <a:spLocks/>
            </p:cNvSpPr>
            <p:nvPr/>
          </p:nvSpPr>
          <p:spPr bwMode="auto">
            <a:xfrm>
              <a:off x="936" y="2412"/>
              <a:ext cx="18" cy="15"/>
            </a:xfrm>
            <a:custGeom>
              <a:avLst/>
              <a:gdLst>
                <a:gd name="T0" fmla="*/ 0 w 56"/>
                <a:gd name="T1" fmla="*/ 0 h 44"/>
                <a:gd name="T2" fmla="*/ 0 w 56"/>
                <a:gd name="T3" fmla="*/ 0 h 44"/>
                <a:gd name="T4" fmla="*/ 0 w 56"/>
                <a:gd name="T5" fmla="*/ 0 h 44"/>
                <a:gd name="T6" fmla="*/ 0 w 56"/>
                <a:gd name="T7" fmla="*/ 0 h 44"/>
                <a:gd name="T8" fmla="*/ 0 w 56"/>
                <a:gd name="T9" fmla="*/ 0 h 44"/>
                <a:gd name="T10" fmla="*/ 0 w 56"/>
                <a:gd name="T11" fmla="*/ 0 h 44"/>
                <a:gd name="T12" fmla="*/ 0 w 56"/>
                <a:gd name="T13" fmla="*/ 0 h 44"/>
                <a:gd name="T14" fmla="*/ 0 w 56"/>
                <a:gd name="T15" fmla="*/ 0 h 44"/>
                <a:gd name="T16" fmla="*/ 0 w 56"/>
                <a:gd name="T17" fmla="*/ 0 h 44"/>
                <a:gd name="T18" fmla="*/ 0 w 56"/>
                <a:gd name="T19" fmla="*/ 0 h 44"/>
                <a:gd name="T20" fmla="*/ 0 w 56"/>
                <a:gd name="T21" fmla="*/ 0 h 44"/>
                <a:gd name="T22" fmla="*/ 0 w 56"/>
                <a:gd name="T23" fmla="*/ 0 h 44"/>
                <a:gd name="T24" fmla="*/ 0 w 56"/>
                <a:gd name="T25" fmla="*/ 0 h 44"/>
                <a:gd name="T26" fmla="*/ 0 w 56"/>
                <a:gd name="T27" fmla="*/ 0 h 44"/>
                <a:gd name="T28" fmla="*/ 0 w 56"/>
                <a:gd name="T29" fmla="*/ 0 h 44"/>
                <a:gd name="T30" fmla="*/ 0 w 56"/>
                <a:gd name="T31" fmla="*/ 0 h 44"/>
                <a:gd name="T32" fmla="*/ 0 w 56"/>
                <a:gd name="T33" fmla="*/ 0 h 44"/>
                <a:gd name="T34" fmla="*/ 0 w 56"/>
                <a:gd name="T35" fmla="*/ 0 h 44"/>
                <a:gd name="T36" fmla="*/ 0 w 56"/>
                <a:gd name="T37" fmla="*/ 0 h 44"/>
                <a:gd name="T38" fmla="*/ 0 w 56"/>
                <a:gd name="T39" fmla="*/ 0 h 44"/>
                <a:gd name="T40" fmla="*/ 0 w 56"/>
                <a:gd name="T41" fmla="*/ 0 h 44"/>
                <a:gd name="T42" fmla="*/ 0 w 56"/>
                <a:gd name="T43" fmla="*/ 0 h 44"/>
                <a:gd name="T44" fmla="*/ 0 w 56"/>
                <a:gd name="T45" fmla="*/ 0 h 44"/>
                <a:gd name="T46" fmla="*/ 0 w 56"/>
                <a:gd name="T47" fmla="*/ 0 h 44"/>
                <a:gd name="T48" fmla="*/ 0 w 56"/>
                <a:gd name="T49" fmla="*/ 0 h 44"/>
                <a:gd name="T50" fmla="*/ 0 w 56"/>
                <a:gd name="T51" fmla="*/ 0 h 44"/>
                <a:gd name="T52" fmla="*/ 0 w 56"/>
                <a:gd name="T53" fmla="*/ 0 h 44"/>
                <a:gd name="T54" fmla="*/ 0 w 56"/>
                <a:gd name="T55" fmla="*/ 0 h 44"/>
                <a:gd name="T56" fmla="*/ 0 w 56"/>
                <a:gd name="T57" fmla="*/ 0 h 44"/>
                <a:gd name="T58" fmla="*/ 0 w 56"/>
                <a:gd name="T59" fmla="*/ 0 h 44"/>
                <a:gd name="T60" fmla="*/ 0 w 56"/>
                <a:gd name="T61" fmla="*/ 0 h 44"/>
                <a:gd name="T62" fmla="*/ 0 w 56"/>
                <a:gd name="T63" fmla="*/ 0 h 44"/>
                <a:gd name="T64" fmla="*/ 0 w 56"/>
                <a:gd name="T65" fmla="*/ 0 h 44"/>
                <a:gd name="T66" fmla="*/ 0 w 56"/>
                <a:gd name="T67" fmla="*/ 0 h 44"/>
                <a:gd name="T68" fmla="*/ 0 w 56"/>
                <a:gd name="T69" fmla="*/ 0 h 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4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6" y="32"/>
                  </a:lnTo>
                  <a:lnTo>
                    <a:pt x="7" y="34"/>
                  </a:lnTo>
                  <a:lnTo>
                    <a:pt x="9" y="35"/>
                  </a:lnTo>
                  <a:lnTo>
                    <a:pt x="11" y="37"/>
                  </a:lnTo>
                  <a:lnTo>
                    <a:pt x="14" y="38"/>
                  </a:lnTo>
                  <a:lnTo>
                    <a:pt x="17" y="41"/>
                  </a:lnTo>
                  <a:lnTo>
                    <a:pt x="19" y="42"/>
                  </a:lnTo>
                  <a:lnTo>
                    <a:pt x="22" y="43"/>
                  </a:lnTo>
                  <a:lnTo>
                    <a:pt x="24" y="43"/>
                  </a:lnTo>
                  <a:lnTo>
                    <a:pt x="26" y="43"/>
                  </a:lnTo>
                  <a:lnTo>
                    <a:pt x="30" y="44"/>
                  </a:lnTo>
                  <a:lnTo>
                    <a:pt x="33" y="44"/>
                  </a:lnTo>
                  <a:lnTo>
                    <a:pt x="35" y="44"/>
                  </a:lnTo>
                  <a:lnTo>
                    <a:pt x="39" y="44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3" y="44"/>
                  </a:lnTo>
                  <a:lnTo>
                    <a:pt x="44" y="43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2" y="36"/>
                  </a:lnTo>
                  <a:lnTo>
                    <a:pt x="54" y="35"/>
                  </a:lnTo>
                  <a:lnTo>
                    <a:pt x="55" y="30"/>
                  </a:lnTo>
                  <a:lnTo>
                    <a:pt x="56" y="27"/>
                  </a:lnTo>
                  <a:lnTo>
                    <a:pt x="55" y="25"/>
                  </a:lnTo>
                  <a:lnTo>
                    <a:pt x="55" y="21"/>
                  </a:lnTo>
                  <a:lnTo>
                    <a:pt x="52" y="19"/>
                  </a:lnTo>
                  <a:lnTo>
                    <a:pt x="51" y="17"/>
                  </a:lnTo>
                  <a:lnTo>
                    <a:pt x="49" y="14"/>
                  </a:lnTo>
                  <a:lnTo>
                    <a:pt x="47" y="12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7" name="Freeform 531"/>
            <p:cNvSpPr>
              <a:spLocks/>
            </p:cNvSpPr>
            <p:nvPr/>
          </p:nvSpPr>
          <p:spPr bwMode="auto">
            <a:xfrm>
              <a:off x="936" y="2411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8" name="Line 532"/>
            <p:cNvSpPr>
              <a:spLocks noChangeShapeType="1"/>
            </p:cNvSpPr>
            <p:nvPr/>
          </p:nvSpPr>
          <p:spPr bwMode="auto">
            <a:xfrm>
              <a:off x="992" y="240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09" name="Line 533"/>
            <p:cNvSpPr>
              <a:spLocks noChangeShapeType="1"/>
            </p:cNvSpPr>
            <p:nvPr/>
          </p:nvSpPr>
          <p:spPr bwMode="auto">
            <a:xfrm>
              <a:off x="913" y="2408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0" name="Line 534"/>
            <p:cNvSpPr>
              <a:spLocks noChangeShapeType="1"/>
            </p:cNvSpPr>
            <p:nvPr/>
          </p:nvSpPr>
          <p:spPr bwMode="auto">
            <a:xfrm flipH="1">
              <a:off x="910" y="240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1" name="Line 535"/>
            <p:cNvSpPr>
              <a:spLocks noChangeShapeType="1"/>
            </p:cNvSpPr>
            <p:nvPr/>
          </p:nvSpPr>
          <p:spPr bwMode="auto">
            <a:xfrm>
              <a:off x="967" y="2409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2" name="Line 536"/>
            <p:cNvSpPr>
              <a:spLocks noChangeShapeType="1"/>
            </p:cNvSpPr>
            <p:nvPr/>
          </p:nvSpPr>
          <p:spPr bwMode="auto">
            <a:xfrm flipH="1">
              <a:off x="936" y="241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3" name="Line 537"/>
            <p:cNvSpPr>
              <a:spLocks noChangeShapeType="1"/>
            </p:cNvSpPr>
            <p:nvPr/>
          </p:nvSpPr>
          <p:spPr bwMode="auto">
            <a:xfrm flipH="1">
              <a:off x="1181" y="2310"/>
              <a:ext cx="205" cy="9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4" name="Line 538"/>
            <p:cNvSpPr>
              <a:spLocks noChangeShapeType="1"/>
            </p:cNvSpPr>
            <p:nvPr/>
          </p:nvSpPr>
          <p:spPr bwMode="auto">
            <a:xfrm flipH="1">
              <a:off x="731" y="2265"/>
              <a:ext cx="65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5" name="Line 539"/>
            <p:cNvSpPr>
              <a:spLocks noChangeShapeType="1"/>
            </p:cNvSpPr>
            <p:nvPr/>
          </p:nvSpPr>
          <p:spPr bwMode="auto">
            <a:xfrm flipH="1">
              <a:off x="626" y="2265"/>
              <a:ext cx="105" cy="4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6" name="Line 540"/>
            <p:cNvSpPr>
              <a:spLocks noChangeShapeType="1"/>
            </p:cNvSpPr>
            <p:nvPr/>
          </p:nvSpPr>
          <p:spPr bwMode="auto">
            <a:xfrm flipH="1">
              <a:off x="456" y="2310"/>
              <a:ext cx="17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7" name="Rectangle 541"/>
            <p:cNvSpPr>
              <a:spLocks noChangeArrowheads="1"/>
            </p:cNvSpPr>
            <p:nvPr/>
          </p:nvSpPr>
          <p:spPr bwMode="auto">
            <a:xfrm>
              <a:off x="4092" y="2198"/>
              <a:ext cx="35" cy="34"/>
            </a:xfrm>
            <a:prstGeom prst="rect">
              <a:avLst/>
            </a:prstGeom>
            <a:solidFill>
              <a:srgbClr val="D7D7D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60418" name="Line 542"/>
            <p:cNvSpPr>
              <a:spLocks noChangeShapeType="1"/>
            </p:cNvSpPr>
            <p:nvPr/>
          </p:nvSpPr>
          <p:spPr bwMode="auto">
            <a:xfrm>
              <a:off x="1547" y="2232"/>
              <a:ext cx="258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19" name="Line 543"/>
            <p:cNvSpPr>
              <a:spLocks noChangeShapeType="1"/>
            </p:cNvSpPr>
            <p:nvPr/>
          </p:nvSpPr>
          <p:spPr bwMode="auto">
            <a:xfrm flipH="1">
              <a:off x="477" y="2466"/>
              <a:ext cx="26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0" name="Freeform 544"/>
            <p:cNvSpPr>
              <a:spLocks/>
            </p:cNvSpPr>
            <p:nvPr/>
          </p:nvSpPr>
          <p:spPr bwMode="auto">
            <a:xfrm>
              <a:off x="706" y="2478"/>
              <a:ext cx="8" cy="15"/>
            </a:xfrm>
            <a:custGeom>
              <a:avLst/>
              <a:gdLst>
                <a:gd name="T0" fmla="*/ 0 w 23"/>
                <a:gd name="T1" fmla="*/ 0 h 47"/>
                <a:gd name="T2" fmla="*/ 0 w 23"/>
                <a:gd name="T3" fmla="*/ 0 h 47"/>
                <a:gd name="T4" fmla="*/ 0 w 23"/>
                <a:gd name="T5" fmla="*/ 0 h 47"/>
                <a:gd name="T6" fmla="*/ 0 w 23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7">
                  <a:moveTo>
                    <a:pt x="0" y="47"/>
                  </a:moveTo>
                  <a:lnTo>
                    <a:pt x="0" y="0"/>
                  </a:lnTo>
                  <a:lnTo>
                    <a:pt x="23" y="2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1" name="Freeform 545"/>
            <p:cNvSpPr>
              <a:spLocks/>
            </p:cNvSpPr>
            <p:nvPr/>
          </p:nvSpPr>
          <p:spPr bwMode="auto">
            <a:xfrm>
              <a:off x="716" y="2474"/>
              <a:ext cx="12" cy="20"/>
            </a:xfrm>
            <a:custGeom>
              <a:avLst/>
              <a:gdLst>
                <a:gd name="T0" fmla="*/ 0 w 38"/>
                <a:gd name="T1" fmla="*/ 0 h 60"/>
                <a:gd name="T2" fmla="*/ 0 w 38"/>
                <a:gd name="T3" fmla="*/ 0 h 60"/>
                <a:gd name="T4" fmla="*/ 0 w 38"/>
                <a:gd name="T5" fmla="*/ 0 h 60"/>
                <a:gd name="T6" fmla="*/ 0 w 38"/>
                <a:gd name="T7" fmla="*/ 0 h 60"/>
                <a:gd name="T8" fmla="*/ 0 w 38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0">
                  <a:moveTo>
                    <a:pt x="38" y="15"/>
                  </a:moveTo>
                  <a:lnTo>
                    <a:pt x="0" y="60"/>
                  </a:lnTo>
                  <a:lnTo>
                    <a:pt x="0" y="24"/>
                  </a:lnTo>
                  <a:lnTo>
                    <a:pt x="20" y="0"/>
                  </a:lnTo>
                  <a:lnTo>
                    <a:pt x="38" y="15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2" name="Line 546"/>
            <p:cNvSpPr>
              <a:spLocks noChangeShapeType="1"/>
            </p:cNvSpPr>
            <p:nvPr/>
          </p:nvSpPr>
          <p:spPr bwMode="auto">
            <a:xfrm flipH="1" flipV="1">
              <a:off x="578" y="2485"/>
              <a:ext cx="43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3" name="Line 547"/>
            <p:cNvSpPr>
              <a:spLocks noChangeShapeType="1"/>
            </p:cNvSpPr>
            <p:nvPr/>
          </p:nvSpPr>
          <p:spPr bwMode="auto">
            <a:xfrm flipV="1">
              <a:off x="621" y="2488"/>
              <a:ext cx="25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4" name="Line 548"/>
            <p:cNvSpPr>
              <a:spLocks noChangeShapeType="1"/>
            </p:cNvSpPr>
            <p:nvPr/>
          </p:nvSpPr>
          <p:spPr bwMode="auto">
            <a:xfrm flipH="1" flipV="1">
              <a:off x="600" y="2485"/>
              <a:ext cx="29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5" name="Line 549"/>
            <p:cNvSpPr>
              <a:spLocks noChangeShapeType="1"/>
            </p:cNvSpPr>
            <p:nvPr/>
          </p:nvSpPr>
          <p:spPr bwMode="auto">
            <a:xfrm flipH="1" flipV="1">
              <a:off x="624" y="2487"/>
              <a:ext cx="13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6" name="Line 550"/>
            <p:cNvSpPr>
              <a:spLocks noChangeShapeType="1"/>
            </p:cNvSpPr>
            <p:nvPr/>
          </p:nvSpPr>
          <p:spPr bwMode="auto">
            <a:xfrm flipH="1" flipV="1">
              <a:off x="638" y="2482"/>
              <a:ext cx="8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7" name="Line 551"/>
            <p:cNvSpPr>
              <a:spLocks noChangeShapeType="1"/>
            </p:cNvSpPr>
            <p:nvPr/>
          </p:nvSpPr>
          <p:spPr bwMode="auto">
            <a:xfrm flipH="1" flipV="1">
              <a:off x="616" y="2480"/>
              <a:ext cx="8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8" name="Line 552"/>
            <p:cNvSpPr>
              <a:spLocks noChangeShapeType="1"/>
            </p:cNvSpPr>
            <p:nvPr/>
          </p:nvSpPr>
          <p:spPr bwMode="auto">
            <a:xfrm>
              <a:off x="646" y="2488"/>
              <a:ext cx="27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9" name="Line 553"/>
            <p:cNvSpPr>
              <a:spLocks noChangeShapeType="1"/>
            </p:cNvSpPr>
            <p:nvPr/>
          </p:nvSpPr>
          <p:spPr bwMode="auto">
            <a:xfrm flipH="1">
              <a:off x="630" y="2493"/>
              <a:ext cx="22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0" name="Line 554"/>
            <p:cNvSpPr>
              <a:spLocks noChangeShapeType="1"/>
            </p:cNvSpPr>
            <p:nvPr/>
          </p:nvSpPr>
          <p:spPr bwMode="auto">
            <a:xfrm flipH="1">
              <a:off x="642" y="2499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1" name="Line 555"/>
            <p:cNvSpPr>
              <a:spLocks noChangeShapeType="1"/>
            </p:cNvSpPr>
            <p:nvPr/>
          </p:nvSpPr>
          <p:spPr bwMode="auto">
            <a:xfrm flipH="1">
              <a:off x="658" y="2507"/>
              <a:ext cx="12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2" name="Line 556"/>
            <p:cNvSpPr>
              <a:spLocks noChangeShapeType="1"/>
            </p:cNvSpPr>
            <p:nvPr/>
          </p:nvSpPr>
          <p:spPr bwMode="auto">
            <a:xfrm flipH="1" flipV="1">
              <a:off x="655" y="2471"/>
              <a:ext cx="42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3" name="Line 557"/>
            <p:cNvSpPr>
              <a:spLocks noChangeShapeType="1"/>
            </p:cNvSpPr>
            <p:nvPr/>
          </p:nvSpPr>
          <p:spPr bwMode="auto">
            <a:xfrm flipV="1">
              <a:off x="697" y="2474"/>
              <a:ext cx="25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4" name="Line 558"/>
            <p:cNvSpPr>
              <a:spLocks noChangeShapeType="1"/>
            </p:cNvSpPr>
            <p:nvPr/>
          </p:nvSpPr>
          <p:spPr bwMode="auto">
            <a:xfrm flipH="1" flipV="1">
              <a:off x="676" y="2472"/>
              <a:ext cx="29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5" name="Line 559"/>
            <p:cNvSpPr>
              <a:spLocks noChangeShapeType="1"/>
            </p:cNvSpPr>
            <p:nvPr/>
          </p:nvSpPr>
          <p:spPr bwMode="auto">
            <a:xfrm flipH="1" flipV="1">
              <a:off x="700" y="2473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6" name="Line 560"/>
            <p:cNvSpPr>
              <a:spLocks noChangeShapeType="1"/>
            </p:cNvSpPr>
            <p:nvPr/>
          </p:nvSpPr>
          <p:spPr bwMode="auto">
            <a:xfrm flipH="1" flipV="1">
              <a:off x="693" y="2467"/>
              <a:ext cx="7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7" name="Line 561"/>
            <p:cNvSpPr>
              <a:spLocks noChangeShapeType="1"/>
            </p:cNvSpPr>
            <p:nvPr/>
          </p:nvSpPr>
          <p:spPr bwMode="auto">
            <a:xfrm flipH="1">
              <a:off x="707" y="2479"/>
              <a:ext cx="21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8" name="Line 562"/>
            <p:cNvSpPr>
              <a:spLocks noChangeShapeType="1"/>
            </p:cNvSpPr>
            <p:nvPr/>
          </p:nvSpPr>
          <p:spPr bwMode="auto">
            <a:xfrm flipH="1">
              <a:off x="719" y="2485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39" name="Line 563"/>
            <p:cNvSpPr>
              <a:spLocks noChangeShapeType="1"/>
            </p:cNvSpPr>
            <p:nvPr/>
          </p:nvSpPr>
          <p:spPr bwMode="auto">
            <a:xfrm flipH="1">
              <a:off x="735" y="2493"/>
              <a:ext cx="11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0" name="Line 564"/>
            <p:cNvSpPr>
              <a:spLocks noChangeShapeType="1"/>
            </p:cNvSpPr>
            <p:nvPr/>
          </p:nvSpPr>
          <p:spPr bwMode="auto">
            <a:xfrm flipH="1" flipV="1">
              <a:off x="542" y="2470"/>
              <a:ext cx="9" cy="3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1" name="Line 565"/>
            <p:cNvSpPr>
              <a:spLocks noChangeShapeType="1"/>
            </p:cNvSpPr>
            <p:nvPr/>
          </p:nvSpPr>
          <p:spPr bwMode="auto">
            <a:xfrm flipH="1">
              <a:off x="528" y="2482"/>
              <a:ext cx="17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2" name="Line 566"/>
            <p:cNvSpPr>
              <a:spLocks noChangeShapeType="1"/>
            </p:cNvSpPr>
            <p:nvPr/>
          </p:nvSpPr>
          <p:spPr bwMode="auto">
            <a:xfrm flipH="1">
              <a:off x="533" y="2470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3" name="Line 567"/>
            <p:cNvSpPr>
              <a:spLocks noChangeShapeType="1"/>
            </p:cNvSpPr>
            <p:nvPr/>
          </p:nvSpPr>
          <p:spPr bwMode="auto">
            <a:xfrm flipV="1">
              <a:off x="542" y="2462"/>
              <a:ext cx="34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4" name="Line 568"/>
            <p:cNvSpPr>
              <a:spLocks noChangeShapeType="1"/>
            </p:cNvSpPr>
            <p:nvPr/>
          </p:nvSpPr>
          <p:spPr bwMode="auto">
            <a:xfrm>
              <a:off x="550" y="2468"/>
              <a:ext cx="7" cy="3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5" name="Line 569"/>
            <p:cNvSpPr>
              <a:spLocks noChangeShapeType="1"/>
            </p:cNvSpPr>
            <p:nvPr/>
          </p:nvSpPr>
          <p:spPr bwMode="auto">
            <a:xfrm>
              <a:off x="559" y="2466"/>
              <a:ext cx="6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6" name="Line 570"/>
            <p:cNvSpPr>
              <a:spLocks noChangeShapeType="1"/>
            </p:cNvSpPr>
            <p:nvPr/>
          </p:nvSpPr>
          <p:spPr bwMode="auto">
            <a:xfrm>
              <a:off x="572" y="2463"/>
              <a:ext cx="4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Line 571"/>
            <p:cNvSpPr>
              <a:spLocks noChangeShapeType="1"/>
            </p:cNvSpPr>
            <p:nvPr/>
          </p:nvSpPr>
          <p:spPr bwMode="auto">
            <a:xfrm flipV="1">
              <a:off x="579" y="2467"/>
              <a:ext cx="11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Line 572"/>
            <p:cNvSpPr>
              <a:spLocks noChangeShapeType="1"/>
            </p:cNvSpPr>
            <p:nvPr/>
          </p:nvSpPr>
          <p:spPr bwMode="auto">
            <a:xfrm flipH="1">
              <a:off x="528" y="2485"/>
              <a:ext cx="24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49" name="Line 573"/>
            <p:cNvSpPr>
              <a:spLocks noChangeShapeType="1"/>
            </p:cNvSpPr>
            <p:nvPr/>
          </p:nvSpPr>
          <p:spPr bwMode="auto">
            <a:xfrm>
              <a:off x="545" y="2495"/>
              <a:ext cx="30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0" name="Line 574"/>
            <p:cNvSpPr>
              <a:spLocks noChangeShapeType="1"/>
            </p:cNvSpPr>
            <p:nvPr/>
          </p:nvSpPr>
          <p:spPr bwMode="auto">
            <a:xfrm>
              <a:off x="536" y="2506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1" name="Line 575"/>
            <p:cNvSpPr>
              <a:spLocks noChangeShapeType="1"/>
            </p:cNvSpPr>
            <p:nvPr/>
          </p:nvSpPr>
          <p:spPr bwMode="auto">
            <a:xfrm>
              <a:off x="528" y="2517"/>
              <a:ext cx="8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2" name="Line 576"/>
            <p:cNvSpPr>
              <a:spLocks noChangeShapeType="1"/>
            </p:cNvSpPr>
            <p:nvPr/>
          </p:nvSpPr>
          <p:spPr bwMode="auto">
            <a:xfrm>
              <a:off x="550" y="2517"/>
              <a:ext cx="8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3" name="Line 577"/>
            <p:cNvSpPr>
              <a:spLocks noChangeShapeType="1"/>
            </p:cNvSpPr>
            <p:nvPr/>
          </p:nvSpPr>
          <p:spPr bwMode="auto">
            <a:xfrm flipH="1" flipV="1">
              <a:off x="500" y="2496"/>
              <a:ext cx="28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4" name="Line 578"/>
            <p:cNvSpPr>
              <a:spLocks noChangeShapeType="1"/>
            </p:cNvSpPr>
            <p:nvPr/>
          </p:nvSpPr>
          <p:spPr bwMode="auto">
            <a:xfrm flipV="1">
              <a:off x="522" y="2485"/>
              <a:ext cx="2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Line 579"/>
            <p:cNvSpPr>
              <a:spLocks noChangeShapeType="1"/>
            </p:cNvSpPr>
            <p:nvPr/>
          </p:nvSpPr>
          <p:spPr bwMode="auto">
            <a:xfrm flipV="1">
              <a:off x="514" y="2485"/>
              <a:ext cx="16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Line 580"/>
            <p:cNvSpPr>
              <a:spLocks noChangeShapeType="1"/>
            </p:cNvSpPr>
            <p:nvPr/>
          </p:nvSpPr>
          <p:spPr bwMode="auto">
            <a:xfrm flipV="1">
              <a:off x="504" y="2485"/>
              <a:ext cx="10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7" name="Line 581"/>
            <p:cNvSpPr>
              <a:spLocks noChangeShapeType="1"/>
            </p:cNvSpPr>
            <p:nvPr/>
          </p:nvSpPr>
          <p:spPr bwMode="auto">
            <a:xfrm flipV="1">
              <a:off x="488" y="2474"/>
              <a:ext cx="26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8" name="Line 582"/>
            <p:cNvSpPr>
              <a:spLocks noChangeShapeType="1"/>
            </p:cNvSpPr>
            <p:nvPr/>
          </p:nvSpPr>
          <p:spPr bwMode="auto">
            <a:xfrm flipH="1" flipV="1">
              <a:off x="492" y="2472"/>
              <a:ext cx="14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59" name="Line 583"/>
            <p:cNvSpPr>
              <a:spLocks noChangeShapeType="1"/>
            </p:cNvSpPr>
            <p:nvPr/>
          </p:nvSpPr>
          <p:spPr bwMode="auto">
            <a:xfrm flipH="1" flipV="1">
              <a:off x="506" y="2467"/>
              <a:ext cx="8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0" name="Line 584"/>
            <p:cNvSpPr>
              <a:spLocks noChangeShapeType="1"/>
            </p:cNvSpPr>
            <p:nvPr/>
          </p:nvSpPr>
          <p:spPr bwMode="auto">
            <a:xfrm>
              <a:off x="514" y="2474"/>
              <a:ext cx="27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1" name="Line 585"/>
            <p:cNvSpPr>
              <a:spLocks noChangeShapeType="1"/>
            </p:cNvSpPr>
            <p:nvPr/>
          </p:nvSpPr>
          <p:spPr bwMode="auto">
            <a:xfrm flipH="1">
              <a:off x="498" y="2479"/>
              <a:ext cx="22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2" name="Line 586"/>
            <p:cNvSpPr>
              <a:spLocks noChangeShapeType="1"/>
            </p:cNvSpPr>
            <p:nvPr/>
          </p:nvSpPr>
          <p:spPr bwMode="auto">
            <a:xfrm flipH="1">
              <a:off x="510" y="2485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3" name="Line 587"/>
            <p:cNvSpPr>
              <a:spLocks noChangeShapeType="1"/>
            </p:cNvSpPr>
            <p:nvPr/>
          </p:nvSpPr>
          <p:spPr bwMode="auto">
            <a:xfrm flipH="1">
              <a:off x="526" y="2493"/>
              <a:ext cx="12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4" name="Line 588"/>
            <p:cNvSpPr>
              <a:spLocks noChangeShapeType="1"/>
            </p:cNvSpPr>
            <p:nvPr/>
          </p:nvSpPr>
          <p:spPr bwMode="auto">
            <a:xfrm>
              <a:off x="4127" y="2319"/>
              <a:ext cx="177" cy="6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5" name="Line 589"/>
            <p:cNvSpPr>
              <a:spLocks noChangeShapeType="1"/>
            </p:cNvSpPr>
            <p:nvPr/>
          </p:nvSpPr>
          <p:spPr bwMode="auto">
            <a:xfrm>
              <a:off x="4304" y="2381"/>
              <a:ext cx="1" cy="16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6" name="Line 590"/>
            <p:cNvSpPr>
              <a:spLocks noChangeShapeType="1"/>
            </p:cNvSpPr>
            <p:nvPr/>
          </p:nvSpPr>
          <p:spPr bwMode="auto">
            <a:xfrm>
              <a:off x="4090" y="2265"/>
              <a:ext cx="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7" name="Freeform 591"/>
            <p:cNvSpPr>
              <a:spLocks/>
            </p:cNvSpPr>
            <p:nvPr/>
          </p:nvSpPr>
          <p:spPr bwMode="auto">
            <a:xfrm>
              <a:off x="4706" y="2284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8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4" y="14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3"/>
                  </a:lnTo>
                  <a:lnTo>
                    <a:pt x="59" y="26"/>
                  </a:lnTo>
                  <a:lnTo>
                    <a:pt x="60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6" y="44"/>
                  </a:lnTo>
                  <a:lnTo>
                    <a:pt x="25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3" y="42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9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10" y="15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1" y="8"/>
                  </a:lnTo>
                  <a:lnTo>
                    <a:pt x="26" y="7"/>
                  </a:lnTo>
                  <a:lnTo>
                    <a:pt x="30" y="6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8" name="Freeform 592"/>
            <p:cNvSpPr>
              <a:spLocks/>
            </p:cNvSpPr>
            <p:nvPr/>
          </p:nvSpPr>
          <p:spPr bwMode="auto">
            <a:xfrm>
              <a:off x="4706" y="2284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5">
                  <a:moveTo>
                    <a:pt x="46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2"/>
                  </a:lnTo>
                  <a:lnTo>
                    <a:pt x="46" y="42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30" y="43"/>
                  </a:lnTo>
                  <a:lnTo>
                    <a:pt x="25" y="44"/>
                  </a:lnTo>
                  <a:lnTo>
                    <a:pt x="19" y="44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6" y="45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69" name="Freeform 593"/>
            <p:cNvSpPr>
              <a:spLocks/>
            </p:cNvSpPr>
            <p:nvPr/>
          </p:nvSpPr>
          <p:spPr bwMode="auto">
            <a:xfrm>
              <a:off x="4635" y="2285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7" y="57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6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0" name="Freeform 594"/>
            <p:cNvSpPr>
              <a:spLocks/>
            </p:cNvSpPr>
            <p:nvPr/>
          </p:nvSpPr>
          <p:spPr bwMode="auto">
            <a:xfrm>
              <a:off x="4635" y="2285"/>
              <a:ext cx="26" cy="19"/>
            </a:xfrm>
            <a:custGeom>
              <a:avLst/>
              <a:gdLst>
                <a:gd name="T0" fmla="*/ 0 w 78"/>
                <a:gd name="T1" fmla="*/ 0 h 57"/>
                <a:gd name="T2" fmla="*/ 0 w 78"/>
                <a:gd name="T3" fmla="*/ 0 h 57"/>
                <a:gd name="T4" fmla="*/ 0 w 78"/>
                <a:gd name="T5" fmla="*/ 0 h 57"/>
                <a:gd name="T6" fmla="*/ 0 w 78"/>
                <a:gd name="T7" fmla="*/ 0 h 57"/>
                <a:gd name="T8" fmla="*/ 0 w 78"/>
                <a:gd name="T9" fmla="*/ 0 h 57"/>
                <a:gd name="T10" fmla="*/ 0 w 78"/>
                <a:gd name="T11" fmla="*/ 0 h 57"/>
                <a:gd name="T12" fmla="*/ 0 w 78"/>
                <a:gd name="T13" fmla="*/ 0 h 57"/>
                <a:gd name="T14" fmla="*/ 0 w 78"/>
                <a:gd name="T15" fmla="*/ 0 h 57"/>
                <a:gd name="T16" fmla="*/ 0 w 78"/>
                <a:gd name="T17" fmla="*/ 0 h 57"/>
                <a:gd name="T18" fmla="*/ 0 w 78"/>
                <a:gd name="T19" fmla="*/ 0 h 57"/>
                <a:gd name="T20" fmla="*/ 0 w 78"/>
                <a:gd name="T21" fmla="*/ 0 h 57"/>
                <a:gd name="T22" fmla="*/ 0 w 78"/>
                <a:gd name="T23" fmla="*/ 0 h 57"/>
                <a:gd name="T24" fmla="*/ 0 w 78"/>
                <a:gd name="T25" fmla="*/ 0 h 57"/>
                <a:gd name="T26" fmla="*/ 0 w 78"/>
                <a:gd name="T27" fmla="*/ 0 h 57"/>
                <a:gd name="T28" fmla="*/ 0 w 78"/>
                <a:gd name="T29" fmla="*/ 0 h 57"/>
                <a:gd name="T30" fmla="*/ 0 w 78"/>
                <a:gd name="T31" fmla="*/ 0 h 57"/>
                <a:gd name="T32" fmla="*/ 0 w 78"/>
                <a:gd name="T33" fmla="*/ 0 h 57"/>
                <a:gd name="T34" fmla="*/ 0 w 78"/>
                <a:gd name="T35" fmla="*/ 0 h 57"/>
                <a:gd name="T36" fmla="*/ 0 w 78"/>
                <a:gd name="T37" fmla="*/ 0 h 57"/>
                <a:gd name="T38" fmla="*/ 0 w 78"/>
                <a:gd name="T39" fmla="*/ 0 h 57"/>
                <a:gd name="T40" fmla="*/ 0 w 78"/>
                <a:gd name="T41" fmla="*/ 0 h 57"/>
                <a:gd name="T42" fmla="*/ 0 w 78"/>
                <a:gd name="T43" fmla="*/ 0 h 57"/>
                <a:gd name="T44" fmla="*/ 0 w 78"/>
                <a:gd name="T45" fmla="*/ 0 h 57"/>
                <a:gd name="T46" fmla="*/ 0 w 78"/>
                <a:gd name="T47" fmla="*/ 0 h 57"/>
                <a:gd name="T48" fmla="*/ 0 w 78"/>
                <a:gd name="T49" fmla="*/ 0 h 57"/>
                <a:gd name="T50" fmla="*/ 0 w 78"/>
                <a:gd name="T51" fmla="*/ 0 h 57"/>
                <a:gd name="T52" fmla="*/ 0 w 78"/>
                <a:gd name="T53" fmla="*/ 0 h 57"/>
                <a:gd name="T54" fmla="*/ 0 w 78"/>
                <a:gd name="T55" fmla="*/ 0 h 57"/>
                <a:gd name="T56" fmla="*/ 0 w 78"/>
                <a:gd name="T57" fmla="*/ 0 h 57"/>
                <a:gd name="T58" fmla="*/ 0 w 78"/>
                <a:gd name="T59" fmla="*/ 0 h 57"/>
                <a:gd name="T60" fmla="*/ 0 w 78"/>
                <a:gd name="T61" fmla="*/ 0 h 57"/>
                <a:gd name="T62" fmla="*/ 0 w 78"/>
                <a:gd name="T63" fmla="*/ 0 h 57"/>
                <a:gd name="T64" fmla="*/ 0 w 78"/>
                <a:gd name="T65" fmla="*/ 0 h 57"/>
                <a:gd name="T66" fmla="*/ 0 w 78"/>
                <a:gd name="T67" fmla="*/ 0 h 57"/>
                <a:gd name="T68" fmla="*/ 0 w 78"/>
                <a:gd name="T69" fmla="*/ 0 h 57"/>
                <a:gd name="T70" fmla="*/ 0 w 78"/>
                <a:gd name="T71" fmla="*/ 0 h 57"/>
                <a:gd name="T72" fmla="*/ 0 w 78"/>
                <a:gd name="T73" fmla="*/ 0 h 57"/>
                <a:gd name="T74" fmla="*/ 0 w 78"/>
                <a:gd name="T75" fmla="*/ 0 h 57"/>
                <a:gd name="T76" fmla="*/ 0 w 78"/>
                <a:gd name="T77" fmla="*/ 0 h 57"/>
                <a:gd name="T78" fmla="*/ 0 w 78"/>
                <a:gd name="T79" fmla="*/ 0 h 57"/>
                <a:gd name="T80" fmla="*/ 0 w 78"/>
                <a:gd name="T81" fmla="*/ 0 h 57"/>
                <a:gd name="T82" fmla="*/ 0 w 78"/>
                <a:gd name="T83" fmla="*/ 0 h 57"/>
                <a:gd name="T84" fmla="*/ 0 w 78"/>
                <a:gd name="T85" fmla="*/ 0 h 57"/>
                <a:gd name="T86" fmla="*/ 0 w 78"/>
                <a:gd name="T87" fmla="*/ 0 h 57"/>
                <a:gd name="T88" fmla="*/ 0 w 78"/>
                <a:gd name="T89" fmla="*/ 0 h 57"/>
                <a:gd name="T90" fmla="*/ 0 w 78"/>
                <a:gd name="T91" fmla="*/ 0 h 57"/>
                <a:gd name="T92" fmla="*/ 0 w 78"/>
                <a:gd name="T93" fmla="*/ 0 h 57"/>
                <a:gd name="T94" fmla="*/ 0 w 78"/>
                <a:gd name="T95" fmla="*/ 0 h 57"/>
                <a:gd name="T96" fmla="*/ 0 w 78"/>
                <a:gd name="T97" fmla="*/ 0 h 57"/>
                <a:gd name="T98" fmla="*/ 0 w 78"/>
                <a:gd name="T99" fmla="*/ 0 h 57"/>
                <a:gd name="T100" fmla="*/ 0 w 78"/>
                <a:gd name="T101" fmla="*/ 0 h 57"/>
                <a:gd name="T102" fmla="*/ 0 w 78"/>
                <a:gd name="T103" fmla="*/ 0 h 57"/>
                <a:gd name="T104" fmla="*/ 0 w 78"/>
                <a:gd name="T105" fmla="*/ 0 h 57"/>
                <a:gd name="T106" fmla="*/ 0 w 78"/>
                <a:gd name="T107" fmla="*/ 0 h 57"/>
                <a:gd name="T108" fmla="*/ 0 w 78"/>
                <a:gd name="T109" fmla="*/ 0 h 57"/>
                <a:gd name="T110" fmla="*/ 0 w 78"/>
                <a:gd name="T111" fmla="*/ 0 h 57"/>
                <a:gd name="T112" fmla="*/ 0 w 78"/>
                <a:gd name="T113" fmla="*/ 0 h 57"/>
                <a:gd name="T114" fmla="*/ 0 w 78"/>
                <a:gd name="T115" fmla="*/ 0 h 57"/>
                <a:gd name="T116" fmla="*/ 0 w 78"/>
                <a:gd name="T117" fmla="*/ 0 h 57"/>
                <a:gd name="T118" fmla="*/ 0 w 78"/>
                <a:gd name="T119" fmla="*/ 0 h 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7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5" y="48"/>
                  </a:lnTo>
                  <a:lnTo>
                    <a:pt x="8" y="50"/>
                  </a:lnTo>
                  <a:lnTo>
                    <a:pt x="12" y="53"/>
                  </a:lnTo>
                  <a:lnTo>
                    <a:pt x="17" y="55"/>
                  </a:lnTo>
                  <a:lnTo>
                    <a:pt x="22" y="56"/>
                  </a:lnTo>
                  <a:lnTo>
                    <a:pt x="28" y="57"/>
                  </a:lnTo>
                  <a:lnTo>
                    <a:pt x="35" y="57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7"/>
                  </a:lnTo>
                  <a:lnTo>
                    <a:pt x="59" y="57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7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1" name="Freeform 595"/>
            <p:cNvSpPr>
              <a:spLocks/>
            </p:cNvSpPr>
            <p:nvPr/>
          </p:nvSpPr>
          <p:spPr bwMode="auto">
            <a:xfrm>
              <a:off x="4687" y="2287"/>
              <a:ext cx="14" cy="14"/>
            </a:xfrm>
            <a:custGeom>
              <a:avLst/>
              <a:gdLst>
                <a:gd name="T0" fmla="*/ 0 w 43"/>
                <a:gd name="T1" fmla="*/ 0 h 42"/>
                <a:gd name="T2" fmla="*/ 0 w 43"/>
                <a:gd name="T3" fmla="*/ 0 h 42"/>
                <a:gd name="T4" fmla="*/ 0 w 43"/>
                <a:gd name="T5" fmla="*/ 0 h 42"/>
                <a:gd name="T6" fmla="*/ 0 w 43"/>
                <a:gd name="T7" fmla="*/ 0 h 42"/>
                <a:gd name="T8" fmla="*/ 0 w 43"/>
                <a:gd name="T9" fmla="*/ 0 h 42"/>
                <a:gd name="T10" fmla="*/ 0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0 w 43"/>
                <a:gd name="T17" fmla="*/ 0 h 42"/>
                <a:gd name="T18" fmla="*/ 0 w 43"/>
                <a:gd name="T19" fmla="*/ 0 h 42"/>
                <a:gd name="T20" fmla="*/ 0 w 43"/>
                <a:gd name="T21" fmla="*/ 0 h 42"/>
                <a:gd name="T22" fmla="*/ 0 w 43"/>
                <a:gd name="T23" fmla="*/ 0 h 42"/>
                <a:gd name="T24" fmla="*/ 0 w 43"/>
                <a:gd name="T25" fmla="*/ 0 h 42"/>
                <a:gd name="T26" fmla="*/ 0 w 43"/>
                <a:gd name="T27" fmla="*/ 0 h 42"/>
                <a:gd name="T28" fmla="*/ 0 w 43"/>
                <a:gd name="T29" fmla="*/ 0 h 42"/>
                <a:gd name="T30" fmla="*/ 0 w 43"/>
                <a:gd name="T31" fmla="*/ 0 h 42"/>
                <a:gd name="T32" fmla="*/ 0 w 43"/>
                <a:gd name="T33" fmla="*/ 0 h 42"/>
                <a:gd name="T34" fmla="*/ 0 w 43"/>
                <a:gd name="T35" fmla="*/ 0 h 42"/>
                <a:gd name="T36" fmla="*/ 0 w 43"/>
                <a:gd name="T37" fmla="*/ 0 h 42"/>
                <a:gd name="T38" fmla="*/ 0 w 43"/>
                <a:gd name="T39" fmla="*/ 0 h 42"/>
                <a:gd name="T40" fmla="*/ 0 w 43"/>
                <a:gd name="T41" fmla="*/ 0 h 42"/>
                <a:gd name="T42" fmla="*/ 0 w 43"/>
                <a:gd name="T43" fmla="*/ 0 h 42"/>
                <a:gd name="T44" fmla="*/ 0 w 43"/>
                <a:gd name="T45" fmla="*/ 0 h 42"/>
                <a:gd name="T46" fmla="*/ 0 w 43"/>
                <a:gd name="T47" fmla="*/ 0 h 42"/>
                <a:gd name="T48" fmla="*/ 0 w 43"/>
                <a:gd name="T49" fmla="*/ 0 h 42"/>
                <a:gd name="T50" fmla="*/ 0 w 43"/>
                <a:gd name="T51" fmla="*/ 0 h 42"/>
                <a:gd name="T52" fmla="*/ 0 w 43"/>
                <a:gd name="T53" fmla="*/ 0 h 42"/>
                <a:gd name="T54" fmla="*/ 0 w 43"/>
                <a:gd name="T55" fmla="*/ 0 h 42"/>
                <a:gd name="T56" fmla="*/ 0 w 43"/>
                <a:gd name="T57" fmla="*/ 0 h 42"/>
                <a:gd name="T58" fmla="*/ 0 w 43"/>
                <a:gd name="T59" fmla="*/ 0 h 42"/>
                <a:gd name="T60" fmla="*/ 0 w 43"/>
                <a:gd name="T61" fmla="*/ 0 h 42"/>
                <a:gd name="T62" fmla="*/ 0 w 43"/>
                <a:gd name="T63" fmla="*/ 0 h 42"/>
                <a:gd name="T64" fmla="*/ 0 w 43"/>
                <a:gd name="T65" fmla="*/ 0 h 42"/>
                <a:gd name="T66" fmla="*/ 0 w 43"/>
                <a:gd name="T67" fmla="*/ 0 h 42"/>
                <a:gd name="T68" fmla="*/ 0 w 43"/>
                <a:gd name="T69" fmla="*/ 0 h 42"/>
                <a:gd name="T70" fmla="*/ 0 w 43"/>
                <a:gd name="T71" fmla="*/ 0 h 42"/>
                <a:gd name="T72" fmla="*/ 0 w 43"/>
                <a:gd name="T73" fmla="*/ 0 h 42"/>
                <a:gd name="T74" fmla="*/ 0 w 43"/>
                <a:gd name="T75" fmla="*/ 0 h 42"/>
                <a:gd name="T76" fmla="*/ 0 w 43"/>
                <a:gd name="T77" fmla="*/ 0 h 42"/>
                <a:gd name="T78" fmla="*/ 0 w 43"/>
                <a:gd name="T79" fmla="*/ 0 h 42"/>
                <a:gd name="T80" fmla="*/ 0 w 43"/>
                <a:gd name="T81" fmla="*/ 0 h 42"/>
                <a:gd name="T82" fmla="*/ 0 w 43"/>
                <a:gd name="T83" fmla="*/ 0 h 42"/>
                <a:gd name="T84" fmla="*/ 0 w 43"/>
                <a:gd name="T85" fmla="*/ 0 h 42"/>
                <a:gd name="T86" fmla="*/ 0 w 43"/>
                <a:gd name="T87" fmla="*/ 0 h 42"/>
                <a:gd name="T88" fmla="*/ 0 w 43"/>
                <a:gd name="T89" fmla="*/ 0 h 42"/>
                <a:gd name="T90" fmla="*/ 0 w 43"/>
                <a:gd name="T91" fmla="*/ 0 h 42"/>
                <a:gd name="T92" fmla="*/ 0 w 43"/>
                <a:gd name="T93" fmla="*/ 0 h 42"/>
                <a:gd name="T94" fmla="*/ 0 w 43"/>
                <a:gd name="T95" fmla="*/ 0 h 42"/>
                <a:gd name="T96" fmla="*/ 0 w 43"/>
                <a:gd name="T97" fmla="*/ 0 h 42"/>
                <a:gd name="T98" fmla="*/ 0 w 43"/>
                <a:gd name="T99" fmla="*/ 0 h 42"/>
                <a:gd name="T100" fmla="*/ 0 w 43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2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11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0" y="38"/>
                  </a:lnTo>
                  <a:lnTo>
                    <a:pt x="27" y="39"/>
                  </a:lnTo>
                  <a:lnTo>
                    <a:pt x="22" y="40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3" y="38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6" y="8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2" name="Freeform 596"/>
            <p:cNvSpPr>
              <a:spLocks/>
            </p:cNvSpPr>
            <p:nvPr/>
          </p:nvSpPr>
          <p:spPr bwMode="auto">
            <a:xfrm>
              <a:off x="4687" y="2286"/>
              <a:ext cx="15" cy="15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0 h 45"/>
                <a:gd name="T4" fmla="*/ 0 w 44"/>
                <a:gd name="T5" fmla="*/ 0 h 45"/>
                <a:gd name="T6" fmla="*/ 0 w 44"/>
                <a:gd name="T7" fmla="*/ 0 h 45"/>
                <a:gd name="T8" fmla="*/ 0 w 44"/>
                <a:gd name="T9" fmla="*/ 0 h 45"/>
                <a:gd name="T10" fmla="*/ 0 w 44"/>
                <a:gd name="T11" fmla="*/ 0 h 45"/>
                <a:gd name="T12" fmla="*/ 0 w 44"/>
                <a:gd name="T13" fmla="*/ 0 h 45"/>
                <a:gd name="T14" fmla="*/ 0 w 44"/>
                <a:gd name="T15" fmla="*/ 0 h 45"/>
                <a:gd name="T16" fmla="*/ 0 w 44"/>
                <a:gd name="T17" fmla="*/ 0 h 45"/>
                <a:gd name="T18" fmla="*/ 0 w 44"/>
                <a:gd name="T19" fmla="*/ 0 h 45"/>
                <a:gd name="T20" fmla="*/ 0 w 44"/>
                <a:gd name="T21" fmla="*/ 0 h 45"/>
                <a:gd name="T22" fmla="*/ 0 w 44"/>
                <a:gd name="T23" fmla="*/ 0 h 45"/>
                <a:gd name="T24" fmla="*/ 0 w 44"/>
                <a:gd name="T25" fmla="*/ 0 h 45"/>
                <a:gd name="T26" fmla="*/ 0 w 44"/>
                <a:gd name="T27" fmla="*/ 0 h 45"/>
                <a:gd name="T28" fmla="*/ 0 w 44"/>
                <a:gd name="T29" fmla="*/ 0 h 45"/>
                <a:gd name="T30" fmla="*/ 0 w 44"/>
                <a:gd name="T31" fmla="*/ 0 h 45"/>
                <a:gd name="T32" fmla="*/ 0 w 44"/>
                <a:gd name="T33" fmla="*/ 0 h 45"/>
                <a:gd name="T34" fmla="*/ 0 w 44"/>
                <a:gd name="T35" fmla="*/ 0 h 45"/>
                <a:gd name="T36" fmla="*/ 0 w 44"/>
                <a:gd name="T37" fmla="*/ 0 h 45"/>
                <a:gd name="T38" fmla="*/ 0 w 44"/>
                <a:gd name="T39" fmla="*/ 0 h 45"/>
                <a:gd name="T40" fmla="*/ 0 w 44"/>
                <a:gd name="T41" fmla="*/ 0 h 45"/>
                <a:gd name="T42" fmla="*/ 0 w 44"/>
                <a:gd name="T43" fmla="*/ 0 h 45"/>
                <a:gd name="T44" fmla="*/ 0 w 44"/>
                <a:gd name="T45" fmla="*/ 0 h 45"/>
                <a:gd name="T46" fmla="*/ 0 w 44"/>
                <a:gd name="T47" fmla="*/ 0 h 45"/>
                <a:gd name="T48" fmla="*/ 0 w 44"/>
                <a:gd name="T49" fmla="*/ 0 h 45"/>
                <a:gd name="T50" fmla="*/ 0 w 44"/>
                <a:gd name="T51" fmla="*/ 0 h 45"/>
                <a:gd name="T52" fmla="*/ 0 w 44"/>
                <a:gd name="T53" fmla="*/ 0 h 45"/>
                <a:gd name="T54" fmla="*/ 0 w 44"/>
                <a:gd name="T55" fmla="*/ 0 h 45"/>
                <a:gd name="T56" fmla="*/ 0 w 44"/>
                <a:gd name="T57" fmla="*/ 0 h 45"/>
                <a:gd name="T58" fmla="*/ 0 w 44"/>
                <a:gd name="T59" fmla="*/ 0 h 45"/>
                <a:gd name="T60" fmla="*/ 0 w 44"/>
                <a:gd name="T61" fmla="*/ 0 h 45"/>
                <a:gd name="T62" fmla="*/ 0 w 44"/>
                <a:gd name="T63" fmla="*/ 0 h 45"/>
                <a:gd name="T64" fmla="*/ 0 w 44"/>
                <a:gd name="T65" fmla="*/ 0 h 45"/>
                <a:gd name="T66" fmla="*/ 0 w 44"/>
                <a:gd name="T67" fmla="*/ 0 h 45"/>
                <a:gd name="T68" fmla="*/ 0 w 44"/>
                <a:gd name="T69" fmla="*/ 0 h 45"/>
                <a:gd name="T70" fmla="*/ 0 w 44"/>
                <a:gd name="T71" fmla="*/ 0 h 45"/>
                <a:gd name="T72" fmla="*/ 0 w 4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5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3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3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3" name="Freeform 597"/>
            <p:cNvSpPr>
              <a:spLocks/>
            </p:cNvSpPr>
            <p:nvPr/>
          </p:nvSpPr>
          <p:spPr bwMode="auto">
            <a:xfrm>
              <a:off x="4665" y="2289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4" name="Freeform 598"/>
            <p:cNvSpPr>
              <a:spLocks/>
            </p:cNvSpPr>
            <p:nvPr/>
          </p:nvSpPr>
          <p:spPr bwMode="auto">
            <a:xfrm>
              <a:off x="4665" y="2288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5" name="Line 599"/>
            <p:cNvSpPr>
              <a:spLocks noChangeShapeType="1"/>
            </p:cNvSpPr>
            <p:nvPr/>
          </p:nvSpPr>
          <p:spPr bwMode="auto">
            <a:xfrm>
              <a:off x="4721" y="228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6" name="Line 600"/>
            <p:cNvSpPr>
              <a:spLocks noChangeShapeType="1"/>
            </p:cNvSpPr>
            <p:nvPr/>
          </p:nvSpPr>
          <p:spPr bwMode="auto">
            <a:xfrm>
              <a:off x="4642" y="2285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7" name="Line 601"/>
            <p:cNvSpPr>
              <a:spLocks noChangeShapeType="1"/>
            </p:cNvSpPr>
            <p:nvPr/>
          </p:nvSpPr>
          <p:spPr bwMode="auto">
            <a:xfrm flipH="1">
              <a:off x="4639" y="2285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78" name="Line 602"/>
            <p:cNvSpPr>
              <a:spLocks noChangeShapeType="1"/>
            </p:cNvSpPr>
            <p:nvPr/>
          </p:nvSpPr>
          <p:spPr bwMode="auto">
            <a:xfrm>
              <a:off x="4696" y="2286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595" name="Group 603"/>
          <p:cNvGrpSpPr>
            <a:grpSpLocks/>
          </p:cNvGrpSpPr>
          <p:nvPr/>
        </p:nvGrpSpPr>
        <p:grpSpPr bwMode="auto">
          <a:xfrm>
            <a:off x="6589713" y="3302000"/>
            <a:ext cx="1657350" cy="406400"/>
            <a:chOff x="4126" y="2280"/>
            <a:chExt cx="1044" cy="256"/>
          </a:xfrm>
        </p:grpSpPr>
        <p:sp>
          <p:nvSpPr>
            <p:cNvPr id="60079" name="Line 604"/>
            <p:cNvSpPr>
              <a:spLocks noChangeShapeType="1"/>
            </p:cNvSpPr>
            <p:nvPr/>
          </p:nvSpPr>
          <p:spPr bwMode="auto">
            <a:xfrm flipH="1">
              <a:off x="4665" y="228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0" name="Freeform 605"/>
            <p:cNvSpPr>
              <a:spLocks/>
            </p:cNvSpPr>
            <p:nvPr/>
          </p:nvSpPr>
          <p:spPr bwMode="auto">
            <a:xfrm>
              <a:off x="4614" y="2281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0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8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5" y="20"/>
                  </a:lnTo>
                  <a:lnTo>
                    <a:pt x="6" y="18"/>
                  </a:lnTo>
                  <a:lnTo>
                    <a:pt x="9" y="14"/>
                  </a:lnTo>
                  <a:lnTo>
                    <a:pt x="14" y="12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1" name="Freeform 606"/>
            <p:cNvSpPr>
              <a:spLocks/>
            </p:cNvSpPr>
            <p:nvPr/>
          </p:nvSpPr>
          <p:spPr bwMode="auto">
            <a:xfrm>
              <a:off x="4614" y="2281"/>
              <a:ext cx="20" cy="15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w 60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3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2" name="Freeform 607"/>
            <p:cNvSpPr>
              <a:spLocks/>
            </p:cNvSpPr>
            <p:nvPr/>
          </p:nvSpPr>
          <p:spPr bwMode="auto">
            <a:xfrm>
              <a:off x="4544" y="2282"/>
              <a:ext cx="25" cy="19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6" h="58">
                  <a:moveTo>
                    <a:pt x="11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6" y="49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3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0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5"/>
                  </a:lnTo>
                  <a:lnTo>
                    <a:pt x="76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5" y="6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3" name="Freeform 608"/>
            <p:cNvSpPr>
              <a:spLocks/>
            </p:cNvSpPr>
            <p:nvPr/>
          </p:nvSpPr>
          <p:spPr bwMode="auto">
            <a:xfrm>
              <a:off x="4544" y="2282"/>
              <a:ext cx="25" cy="19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w 76"/>
                <a:gd name="T79" fmla="*/ 0 h 58"/>
                <a:gd name="T80" fmla="*/ 0 w 76"/>
                <a:gd name="T81" fmla="*/ 0 h 58"/>
                <a:gd name="T82" fmla="*/ 0 w 76"/>
                <a:gd name="T83" fmla="*/ 0 h 58"/>
                <a:gd name="T84" fmla="*/ 0 w 76"/>
                <a:gd name="T85" fmla="*/ 0 h 58"/>
                <a:gd name="T86" fmla="*/ 0 w 76"/>
                <a:gd name="T87" fmla="*/ 0 h 58"/>
                <a:gd name="T88" fmla="*/ 0 w 76"/>
                <a:gd name="T89" fmla="*/ 0 h 58"/>
                <a:gd name="T90" fmla="*/ 0 w 76"/>
                <a:gd name="T91" fmla="*/ 0 h 58"/>
                <a:gd name="T92" fmla="*/ 0 w 76"/>
                <a:gd name="T93" fmla="*/ 0 h 58"/>
                <a:gd name="T94" fmla="*/ 0 w 76"/>
                <a:gd name="T95" fmla="*/ 0 h 58"/>
                <a:gd name="T96" fmla="*/ 0 w 76"/>
                <a:gd name="T97" fmla="*/ 0 h 58"/>
                <a:gd name="T98" fmla="*/ 0 w 76"/>
                <a:gd name="T99" fmla="*/ 0 h 58"/>
                <a:gd name="T100" fmla="*/ 0 w 76"/>
                <a:gd name="T101" fmla="*/ 0 h 58"/>
                <a:gd name="T102" fmla="*/ 0 w 76"/>
                <a:gd name="T103" fmla="*/ 0 h 58"/>
                <a:gd name="T104" fmla="*/ 0 w 76"/>
                <a:gd name="T105" fmla="*/ 0 h 58"/>
                <a:gd name="T106" fmla="*/ 0 w 76"/>
                <a:gd name="T107" fmla="*/ 0 h 58"/>
                <a:gd name="T108" fmla="*/ 0 w 76"/>
                <a:gd name="T109" fmla="*/ 0 h 58"/>
                <a:gd name="T110" fmla="*/ 0 w 76"/>
                <a:gd name="T111" fmla="*/ 0 h 58"/>
                <a:gd name="T112" fmla="*/ 0 w 76"/>
                <a:gd name="T113" fmla="*/ 0 h 58"/>
                <a:gd name="T114" fmla="*/ 0 w 76"/>
                <a:gd name="T115" fmla="*/ 0 h 58"/>
                <a:gd name="T116" fmla="*/ 0 w 76"/>
                <a:gd name="T117" fmla="*/ 0 h 58"/>
                <a:gd name="T118" fmla="*/ 0 w 76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" h="58">
                  <a:moveTo>
                    <a:pt x="10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4" name="Freeform 609"/>
            <p:cNvSpPr>
              <a:spLocks/>
            </p:cNvSpPr>
            <p:nvPr/>
          </p:nvSpPr>
          <p:spPr bwMode="auto">
            <a:xfrm>
              <a:off x="4595" y="2284"/>
              <a:ext cx="15" cy="14"/>
            </a:xfrm>
            <a:custGeom>
              <a:avLst/>
              <a:gdLst>
                <a:gd name="T0" fmla="*/ 0 w 45"/>
                <a:gd name="T1" fmla="*/ 0 h 43"/>
                <a:gd name="T2" fmla="*/ 0 w 45"/>
                <a:gd name="T3" fmla="*/ 0 h 43"/>
                <a:gd name="T4" fmla="*/ 0 w 45"/>
                <a:gd name="T5" fmla="*/ 0 h 43"/>
                <a:gd name="T6" fmla="*/ 0 w 45"/>
                <a:gd name="T7" fmla="*/ 0 h 43"/>
                <a:gd name="T8" fmla="*/ 0 w 45"/>
                <a:gd name="T9" fmla="*/ 0 h 43"/>
                <a:gd name="T10" fmla="*/ 0 w 45"/>
                <a:gd name="T11" fmla="*/ 0 h 43"/>
                <a:gd name="T12" fmla="*/ 0 w 45"/>
                <a:gd name="T13" fmla="*/ 0 h 43"/>
                <a:gd name="T14" fmla="*/ 0 w 45"/>
                <a:gd name="T15" fmla="*/ 0 h 43"/>
                <a:gd name="T16" fmla="*/ 0 w 45"/>
                <a:gd name="T17" fmla="*/ 0 h 43"/>
                <a:gd name="T18" fmla="*/ 0 w 45"/>
                <a:gd name="T19" fmla="*/ 0 h 43"/>
                <a:gd name="T20" fmla="*/ 0 w 45"/>
                <a:gd name="T21" fmla="*/ 0 h 43"/>
                <a:gd name="T22" fmla="*/ 0 w 45"/>
                <a:gd name="T23" fmla="*/ 0 h 43"/>
                <a:gd name="T24" fmla="*/ 0 w 45"/>
                <a:gd name="T25" fmla="*/ 0 h 43"/>
                <a:gd name="T26" fmla="*/ 0 w 45"/>
                <a:gd name="T27" fmla="*/ 0 h 43"/>
                <a:gd name="T28" fmla="*/ 0 w 45"/>
                <a:gd name="T29" fmla="*/ 0 h 43"/>
                <a:gd name="T30" fmla="*/ 0 w 45"/>
                <a:gd name="T31" fmla="*/ 0 h 43"/>
                <a:gd name="T32" fmla="*/ 0 w 45"/>
                <a:gd name="T33" fmla="*/ 0 h 43"/>
                <a:gd name="T34" fmla="*/ 0 w 45"/>
                <a:gd name="T35" fmla="*/ 0 h 43"/>
                <a:gd name="T36" fmla="*/ 0 w 45"/>
                <a:gd name="T37" fmla="*/ 0 h 43"/>
                <a:gd name="T38" fmla="*/ 0 w 45"/>
                <a:gd name="T39" fmla="*/ 0 h 43"/>
                <a:gd name="T40" fmla="*/ 0 w 45"/>
                <a:gd name="T41" fmla="*/ 0 h 43"/>
                <a:gd name="T42" fmla="*/ 0 w 45"/>
                <a:gd name="T43" fmla="*/ 0 h 43"/>
                <a:gd name="T44" fmla="*/ 0 w 45"/>
                <a:gd name="T45" fmla="*/ 0 h 43"/>
                <a:gd name="T46" fmla="*/ 0 w 45"/>
                <a:gd name="T47" fmla="*/ 0 h 43"/>
                <a:gd name="T48" fmla="*/ 0 w 45"/>
                <a:gd name="T49" fmla="*/ 0 h 43"/>
                <a:gd name="T50" fmla="*/ 0 w 45"/>
                <a:gd name="T51" fmla="*/ 0 h 43"/>
                <a:gd name="T52" fmla="*/ 0 w 45"/>
                <a:gd name="T53" fmla="*/ 0 h 43"/>
                <a:gd name="T54" fmla="*/ 0 w 45"/>
                <a:gd name="T55" fmla="*/ 0 h 43"/>
                <a:gd name="T56" fmla="*/ 0 w 45"/>
                <a:gd name="T57" fmla="*/ 0 h 43"/>
                <a:gd name="T58" fmla="*/ 0 w 45"/>
                <a:gd name="T59" fmla="*/ 0 h 43"/>
                <a:gd name="T60" fmla="*/ 0 w 45"/>
                <a:gd name="T61" fmla="*/ 0 h 43"/>
                <a:gd name="T62" fmla="*/ 0 w 45"/>
                <a:gd name="T63" fmla="*/ 0 h 43"/>
                <a:gd name="T64" fmla="*/ 0 w 45"/>
                <a:gd name="T65" fmla="*/ 0 h 43"/>
                <a:gd name="T66" fmla="*/ 0 w 45"/>
                <a:gd name="T67" fmla="*/ 0 h 43"/>
                <a:gd name="T68" fmla="*/ 0 w 45"/>
                <a:gd name="T69" fmla="*/ 0 h 43"/>
                <a:gd name="T70" fmla="*/ 0 w 45"/>
                <a:gd name="T71" fmla="*/ 0 h 43"/>
                <a:gd name="T72" fmla="*/ 0 w 45"/>
                <a:gd name="T73" fmla="*/ 0 h 43"/>
                <a:gd name="T74" fmla="*/ 0 w 45"/>
                <a:gd name="T75" fmla="*/ 0 h 43"/>
                <a:gd name="T76" fmla="*/ 0 w 45"/>
                <a:gd name="T77" fmla="*/ 0 h 43"/>
                <a:gd name="T78" fmla="*/ 0 w 45"/>
                <a:gd name="T79" fmla="*/ 0 h 43"/>
                <a:gd name="T80" fmla="*/ 0 w 45"/>
                <a:gd name="T81" fmla="*/ 0 h 43"/>
                <a:gd name="T82" fmla="*/ 0 w 45"/>
                <a:gd name="T83" fmla="*/ 0 h 43"/>
                <a:gd name="T84" fmla="*/ 0 w 45"/>
                <a:gd name="T85" fmla="*/ 0 h 43"/>
                <a:gd name="T86" fmla="*/ 0 w 45"/>
                <a:gd name="T87" fmla="*/ 0 h 43"/>
                <a:gd name="T88" fmla="*/ 0 w 45"/>
                <a:gd name="T89" fmla="*/ 0 h 43"/>
                <a:gd name="T90" fmla="*/ 0 w 45"/>
                <a:gd name="T91" fmla="*/ 0 h 43"/>
                <a:gd name="T92" fmla="*/ 0 w 45"/>
                <a:gd name="T93" fmla="*/ 0 h 43"/>
                <a:gd name="T94" fmla="*/ 0 w 45"/>
                <a:gd name="T95" fmla="*/ 0 h 43"/>
                <a:gd name="T96" fmla="*/ 0 w 45"/>
                <a:gd name="T97" fmla="*/ 0 h 43"/>
                <a:gd name="T98" fmla="*/ 0 w 45"/>
                <a:gd name="T99" fmla="*/ 0 h 43"/>
                <a:gd name="T100" fmla="*/ 0 w 45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3">
                  <a:moveTo>
                    <a:pt x="33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5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2" y="39"/>
                  </a:lnTo>
                  <a:lnTo>
                    <a:pt x="27" y="40"/>
                  </a:lnTo>
                  <a:lnTo>
                    <a:pt x="24" y="41"/>
                  </a:lnTo>
                  <a:lnTo>
                    <a:pt x="19" y="43"/>
                  </a:lnTo>
                  <a:lnTo>
                    <a:pt x="15" y="43"/>
                  </a:lnTo>
                  <a:lnTo>
                    <a:pt x="11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3" y="14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3" y="3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5" name="Freeform 610"/>
            <p:cNvSpPr>
              <a:spLocks/>
            </p:cNvSpPr>
            <p:nvPr/>
          </p:nvSpPr>
          <p:spPr bwMode="auto">
            <a:xfrm>
              <a:off x="4595" y="2283"/>
              <a:ext cx="15" cy="15"/>
            </a:xfrm>
            <a:custGeom>
              <a:avLst/>
              <a:gdLst>
                <a:gd name="T0" fmla="*/ 0 w 46"/>
                <a:gd name="T1" fmla="*/ 0 h 46"/>
                <a:gd name="T2" fmla="*/ 0 w 46"/>
                <a:gd name="T3" fmla="*/ 0 h 46"/>
                <a:gd name="T4" fmla="*/ 0 w 46"/>
                <a:gd name="T5" fmla="*/ 0 h 46"/>
                <a:gd name="T6" fmla="*/ 0 w 46"/>
                <a:gd name="T7" fmla="*/ 0 h 46"/>
                <a:gd name="T8" fmla="*/ 0 w 46"/>
                <a:gd name="T9" fmla="*/ 0 h 46"/>
                <a:gd name="T10" fmla="*/ 0 w 46"/>
                <a:gd name="T11" fmla="*/ 0 h 46"/>
                <a:gd name="T12" fmla="*/ 0 w 46"/>
                <a:gd name="T13" fmla="*/ 0 h 46"/>
                <a:gd name="T14" fmla="*/ 0 w 46"/>
                <a:gd name="T15" fmla="*/ 0 h 46"/>
                <a:gd name="T16" fmla="*/ 0 w 46"/>
                <a:gd name="T17" fmla="*/ 0 h 46"/>
                <a:gd name="T18" fmla="*/ 0 w 46"/>
                <a:gd name="T19" fmla="*/ 0 h 46"/>
                <a:gd name="T20" fmla="*/ 0 w 46"/>
                <a:gd name="T21" fmla="*/ 0 h 46"/>
                <a:gd name="T22" fmla="*/ 0 w 46"/>
                <a:gd name="T23" fmla="*/ 0 h 46"/>
                <a:gd name="T24" fmla="*/ 0 w 46"/>
                <a:gd name="T25" fmla="*/ 0 h 46"/>
                <a:gd name="T26" fmla="*/ 0 w 46"/>
                <a:gd name="T27" fmla="*/ 0 h 46"/>
                <a:gd name="T28" fmla="*/ 0 w 46"/>
                <a:gd name="T29" fmla="*/ 0 h 46"/>
                <a:gd name="T30" fmla="*/ 0 w 46"/>
                <a:gd name="T31" fmla="*/ 0 h 46"/>
                <a:gd name="T32" fmla="*/ 0 w 46"/>
                <a:gd name="T33" fmla="*/ 0 h 46"/>
                <a:gd name="T34" fmla="*/ 0 w 46"/>
                <a:gd name="T35" fmla="*/ 0 h 46"/>
                <a:gd name="T36" fmla="*/ 0 w 46"/>
                <a:gd name="T37" fmla="*/ 0 h 46"/>
                <a:gd name="T38" fmla="*/ 0 w 46"/>
                <a:gd name="T39" fmla="*/ 0 h 46"/>
                <a:gd name="T40" fmla="*/ 0 w 46"/>
                <a:gd name="T41" fmla="*/ 0 h 46"/>
                <a:gd name="T42" fmla="*/ 0 w 46"/>
                <a:gd name="T43" fmla="*/ 0 h 46"/>
                <a:gd name="T44" fmla="*/ 0 w 46"/>
                <a:gd name="T45" fmla="*/ 0 h 46"/>
                <a:gd name="T46" fmla="*/ 0 w 46"/>
                <a:gd name="T47" fmla="*/ 0 h 46"/>
                <a:gd name="T48" fmla="*/ 0 w 46"/>
                <a:gd name="T49" fmla="*/ 0 h 46"/>
                <a:gd name="T50" fmla="*/ 0 w 46"/>
                <a:gd name="T51" fmla="*/ 0 h 46"/>
                <a:gd name="T52" fmla="*/ 0 w 46"/>
                <a:gd name="T53" fmla="*/ 0 h 46"/>
                <a:gd name="T54" fmla="*/ 0 w 46"/>
                <a:gd name="T55" fmla="*/ 0 h 46"/>
                <a:gd name="T56" fmla="*/ 0 w 46"/>
                <a:gd name="T57" fmla="*/ 0 h 46"/>
                <a:gd name="T58" fmla="*/ 0 w 46"/>
                <a:gd name="T59" fmla="*/ 0 h 46"/>
                <a:gd name="T60" fmla="*/ 0 w 46"/>
                <a:gd name="T61" fmla="*/ 0 h 46"/>
                <a:gd name="T62" fmla="*/ 0 w 46"/>
                <a:gd name="T63" fmla="*/ 0 h 46"/>
                <a:gd name="T64" fmla="*/ 0 w 46"/>
                <a:gd name="T65" fmla="*/ 0 h 46"/>
                <a:gd name="T66" fmla="*/ 0 w 46"/>
                <a:gd name="T67" fmla="*/ 0 h 46"/>
                <a:gd name="T68" fmla="*/ 0 w 46"/>
                <a:gd name="T69" fmla="*/ 0 h 46"/>
                <a:gd name="T70" fmla="*/ 0 w 46"/>
                <a:gd name="T71" fmla="*/ 0 h 46"/>
                <a:gd name="T72" fmla="*/ 0 w 46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6" h="46">
                  <a:moveTo>
                    <a:pt x="29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8" y="7"/>
                  </a:lnTo>
                  <a:lnTo>
                    <a:pt x="40" y="8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5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3" y="30"/>
                  </a:lnTo>
                  <a:lnTo>
                    <a:pt x="42" y="34"/>
                  </a:lnTo>
                  <a:lnTo>
                    <a:pt x="39" y="36"/>
                  </a:lnTo>
                  <a:lnTo>
                    <a:pt x="37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19" y="46"/>
                  </a:lnTo>
                  <a:lnTo>
                    <a:pt x="16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8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5" y="8"/>
                  </a:lnTo>
                  <a:lnTo>
                    <a:pt x="21" y="7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6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6" name="Freeform 611"/>
            <p:cNvSpPr>
              <a:spLocks/>
            </p:cNvSpPr>
            <p:nvPr/>
          </p:nvSpPr>
          <p:spPr bwMode="auto">
            <a:xfrm>
              <a:off x="4573" y="2286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2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0" y="18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7" name="Freeform 612"/>
            <p:cNvSpPr>
              <a:spLocks/>
            </p:cNvSpPr>
            <p:nvPr/>
          </p:nvSpPr>
          <p:spPr bwMode="auto">
            <a:xfrm>
              <a:off x="4573" y="2285"/>
              <a:ext cx="18" cy="16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5"/>
                  </a:lnTo>
                  <a:lnTo>
                    <a:pt x="8" y="38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8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8" name="Line 613"/>
            <p:cNvSpPr>
              <a:spLocks noChangeShapeType="1"/>
            </p:cNvSpPr>
            <p:nvPr/>
          </p:nvSpPr>
          <p:spPr bwMode="auto">
            <a:xfrm>
              <a:off x="4629" y="228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89" name="Line 614"/>
            <p:cNvSpPr>
              <a:spLocks noChangeShapeType="1"/>
            </p:cNvSpPr>
            <p:nvPr/>
          </p:nvSpPr>
          <p:spPr bwMode="auto">
            <a:xfrm>
              <a:off x="4550" y="2282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0" name="Line 615"/>
            <p:cNvSpPr>
              <a:spLocks noChangeShapeType="1"/>
            </p:cNvSpPr>
            <p:nvPr/>
          </p:nvSpPr>
          <p:spPr bwMode="auto">
            <a:xfrm flipH="1">
              <a:off x="4547" y="2282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1" name="Line 616"/>
            <p:cNvSpPr>
              <a:spLocks noChangeShapeType="1"/>
            </p:cNvSpPr>
            <p:nvPr/>
          </p:nvSpPr>
          <p:spPr bwMode="auto">
            <a:xfrm>
              <a:off x="4604" y="228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2" name="Line 617"/>
            <p:cNvSpPr>
              <a:spLocks noChangeShapeType="1"/>
            </p:cNvSpPr>
            <p:nvPr/>
          </p:nvSpPr>
          <p:spPr bwMode="auto">
            <a:xfrm flipH="1">
              <a:off x="4573" y="228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3" name="Freeform 618"/>
            <p:cNvSpPr>
              <a:spLocks/>
            </p:cNvSpPr>
            <p:nvPr/>
          </p:nvSpPr>
          <p:spPr bwMode="auto">
            <a:xfrm>
              <a:off x="4522" y="2281"/>
              <a:ext cx="19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5">
                  <a:moveTo>
                    <a:pt x="46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3" y="13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2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3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8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4" name="Freeform 619"/>
            <p:cNvSpPr>
              <a:spLocks/>
            </p:cNvSpPr>
            <p:nvPr/>
          </p:nvSpPr>
          <p:spPr bwMode="auto">
            <a:xfrm>
              <a:off x="4522" y="2281"/>
              <a:ext cx="19" cy="15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6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4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1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1"/>
                  </a:lnTo>
                  <a:lnTo>
                    <a:pt x="46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5" name="Freeform 620"/>
            <p:cNvSpPr>
              <a:spLocks/>
            </p:cNvSpPr>
            <p:nvPr/>
          </p:nvSpPr>
          <p:spPr bwMode="auto">
            <a:xfrm>
              <a:off x="4451" y="2282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0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2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4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8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2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6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6" name="Freeform 621"/>
            <p:cNvSpPr>
              <a:spLocks/>
            </p:cNvSpPr>
            <p:nvPr/>
          </p:nvSpPr>
          <p:spPr bwMode="auto">
            <a:xfrm>
              <a:off x="4451" y="2282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4"/>
                  </a:lnTo>
                  <a:lnTo>
                    <a:pt x="7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1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2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3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6"/>
                  </a:lnTo>
                  <a:lnTo>
                    <a:pt x="49" y="4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7" name="Freeform 622"/>
            <p:cNvSpPr>
              <a:spLocks/>
            </p:cNvSpPr>
            <p:nvPr/>
          </p:nvSpPr>
          <p:spPr bwMode="auto">
            <a:xfrm>
              <a:off x="4502" y="2284"/>
              <a:ext cx="15" cy="14"/>
            </a:xfrm>
            <a:custGeom>
              <a:avLst/>
              <a:gdLst>
                <a:gd name="T0" fmla="*/ 0 w 45"/>
                <a:gd name="T1" fmla="*/ 0 h 43"/>
                <a:gd name="T2" fmla="*/ 0 w 45"/>
                <a:gd name="T3" fmla="*/ 0 h 43"/>
                <a:gd name="T4" fmla="*/ 0 w 45"/>
                <a:gd name="T5" fmla="*/ 0 h 43"/>
                <a:gd name="T6" fmla="*/ 0 w 45"/>
                <a:gd name="T7" fmla="*/ 0 h 43"/>
                <a:gd name="T8" fmla="*/ 0 w 45"/>
                <a:gd name="T9" fmla="*/ 0 h 43"/>
                <a:gd name="T10" fmla="*/ 0 w 45"/>
                <a:gd name="T11" fmla="*/ 0 h 43"/>
                <a:gd name="T12" fmla="*/ 0 w 45"/>
                <a:gd name="T13" fmla="*/ 0 h 43"/>
                <a:gd name="T14" fmla="*/ 0 w 45"/>
                <a:gd name="T15" fmla="*/ 0 h 43"/>
                <a:gd name="T16" fmla="*/ 0 w 45"/>
                <a:gd name="T17" fmla="*/ 0 h 43"/>
                <a:gd name="T18" fmla="*/ 0 w 45"/>
                <a:gd name="T19" fmla="*/ 0 h 43"/>
                <a:gd name="T20" fmla="*/ 0 w 45"/>
                <a:gd name="T21" fmla="*/ 0 h 43"/>
                <a:gd name="T22" fmla="*/ 0 w 45"/>
                <a:gd name="T23" fmla="*/ 0 h 43"/>
                <a:gd name="T24" fmla="*/ 0 w 45"/>
                <a:gd name="T25" fmla="*/ 0 h 43"/>
                <a:gd name="T26" fmla="*/ 0 w 45"/>
                <a:gd name="T27" fmla="*/ 0 h 43"/>
                <a:gd name="T28" fmla="*/ 0 w 45"/>
                <a:gd name="T29" fmla="*/ 0 h 43"/>
                <a:gd name="T30" fmla="*/ 0 w 45"/>
                <a:gd name="T31" fmla="*/ 0 h 43"/>
                <a:gd name="T32" fmla="*/ 0 w 45"/>
                <a:gd name="T33" fmla="*/ 0 h 43"/>
                <a:gd name="T34" fmla="*/ 0 w 45"/>
                <a:gd name="T35" fmla="*/ 0 h 43"/>
                <a:gd name="T36" fmla="*/ 0 w 45"/>
                <a:gd name="T37" fmla="*/ 0 h 43"/>
                <a:gd name="T38" fmla="*/ 0 w 45"/>
                <a:gd name="T39" fmla="*/ 0 h 43"/>
                <a:gd name="T40" fmla="*/ 0 w 45"/>
                <a:gd name="T41" fmla="*/ 0 h 43"/>
                <a:gd name="T42" fmla="*/ 0 w 45"/>
                <a:gd name="T43" fmla="*/ 0 h 43"/>
                <a:gd name="T44" fmla="*/ 0 w 45"/>
                <a:gd name="T45" fmla="*/ 0 h 43"/>
                <a:gd name="T46" fmla="*/ 0 w 45"/>
                <a:gd name="T47" fmla="*/ 0 h 43"/>
                <a:gd name="T48" fmla="*/ 0 w 45"/>
                <a:gd name="T49" fmla="*/ 0 h 43"/>
                <a:gd name="T50" fmla="*/ 0 w 45"/>
                <a:gd name="T51" fmla="*/ 0 h 43"/>
                <a:gd name="T52" fmla="*/ 0 w 45"/>
                <a:gd name="T53" fmla="*/ 0 h 43"/>
                <a:gd name="T54" fmla="*/ 0 w 45"/>
                <a:gd name="T55" fmla="*/ 0 h 43"/>
                <a:gd name="T56" fmla="*/ 0 w 45"/>
                <a:gd name="T57" fmla="*/ 0 h 43"/>
                <a:gd name="T58" fmla="*/ 0 w 45"/>
                <a:gd name="T59" fmla="*/ 0 h 43"/>
                <a:gd name="T60" fmla="*/ 0 w 45"/>
                <a:gd name="T61" fmla="*/ 0 h 43"/>
                <a:gd name="T62" fmla="*/ 0 w 45"/>
                <a:gd name="T63" fmla="*/ 0 h 43"/>
                <a:gd name="T64" fmla="*/ 0 w 45"/>
                <a:gd name="T65" fmla="*/ 0 h 43"/>
                <a:gd name="T66" fmla="*/ 0 w 45"/>
                <a:gd name="T67" fmla="*/ 0 h 43"/>
                <a:gd name="T68" fmla="*/ 0 w 45"/>
                <a:gd name="T69" fmla="*/ 0 h 43"/>
                <a:gd name="T70" fmla="*/ 0 w 45"/>
                <a:gd name="T71" fmla="*/ 0 h 43"/>
                <a:gd name="T72" fmla="*/ 0 w 45"/>
                <a:gd name="T73" fmla="*/ 0 h 43"/>
                <a:gd name="T74" fmla="*/ 0 w 45"/>
                <a:gd name="T75" fmla="*/ 0 h 43"/>
                <a:gd name="T76" fmla="*/ 0 w 45"/>
                <a:gd name="T77" fmla="*/ 0 h 43"/>
                <a:gd name="T78" fmla="*/ 0 w 45"/>
                <a:gd name="T79" fmla="*/ 0 h 43"/>
                <a:gd name="T80" fmla="*/ 0 w 45"/>
                <a:gd name="T81" fmla="*/ 0 h 43"/>
                <a:gd name="T82" fmla="*/ 0 w 45"/>
                <a:gd name="T83" fmla="*/ 0 h 43"/>
                <a:gd name="T84" fmla="*/ 0 w 45"/>
                <a:gd name="T85" fmla="*/ 0 h 43"/>
                <a:gd name="T86" fmla="*/ 0 w 45"/>
                <a:gd name="T87" fmla="*/ 0 h 43"/>
                <a:gd name="T88" fmla="*/ 0 w 45"/>
                <a:gd name="T89" fmla="*/ 0 h 43"/>
                <a:gd name="T90" fmla="*/ 0 w 45"/>
                <a:gd name="T91" fmla="*/ 0 h 43"/>
                <a:gd name="T92" fmla="*/ 0 w 45"/>
                <a:gd name="T93" fmla="*/ 0 h 43"/>
                <a:gd name="T94" fmla="*/ 0 w 45"/>
                <a:gd name="T95" fmla="*/ 0 h 43"/>
                <a:gd name="T96" fmla="*/ 0 w 45"/>
                <a:gd name="T97" fmla="*/ 0 h 43"/>
                <a:gd name="T98" fmla="*/ 0 w 45"/>
                <a:gd name="T99" fmla="*/ 0 h 43"/>
                <a:gd name="T100" fmla="*/ 0 w 45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3">
                  <a:moveTo>
                    <a:pt x="34" y="0"/>
                  </a:moveTo>
                  <a:lnTo>
                    <a:pt x="34" y="1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30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1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8" name="Freeform 623"/>
            <p:cNvSpPr>
              <a:spLocks/>
            </p:cNvSpPr>
            <p:nvPr/>
          </p:nvSpPr>
          <p:spPr bwMode="auto">
            <a:xfrm>
              <a:off x="4502" y="2283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4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6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99" name="Freeform 624"/>
            <p:cNvSpPr>
              <a:spLocks/>
            </p:cNvSpPr>
            <p:nvPr/>
          </p:nvSpPr>
          <p:spPr bwMode="auto">
            <a:xfrm>
              <a:off x="4480" y="2286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7" y="41"/>
                  </a:lnTo>
                  <a:lnTo>
                    <a:pt x="20" y="42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8" y="44"/>
                  </a:lnTo>
                  <a:lnTo>
                    <a:pt x="49" y="42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0" name="Freeform 625"/>
            <p:cNvSpPr>
              <a:spLocks/>
            </p:cNvSpPr>
            <p:nvPr/>
          </p:nvSpPr>
          <p:spPr bwMode="auto">
            <a:xfrm>
              <a:off x="4480" y="2285"/>
              <a:ext cx="19" cy="16"/>
            </a:xfrm>
            <a:custGeom>
              <a:avLst/>
              <a:gdLst>
                <a:gd name="T0" fmla="*/ 0 w 56"/>
                <a:gd name="T1" fmla="*/ 0 h 47"/>
                <a:gd name="T2" fmla="*/ 0 w 56"/>
                <a:gd name="T3" fmla="*/ 0 h 47"/>
                <a:gd name="T4" fmla="*/ 0 w 56"/>
                <a:gd name="T5" fmla="*/ 0 h 47"/>
                <a:gd name="T6" fmla="*/ 0 w 56"/>
                <a:gd name="T7" fmla="*/ 0 h 47"/>
                <a:gd name="T8" fmla="*/ 0 w 56"/>
                <a:gd name="T9" fmla="*/ 0 h 47"/>
                <a:gd name="T10" fmla="*/ 0 w 56"/>
                <a:gd name="T11" fmla="*/ 0 h 47"/>
                <a:gd name="T12" fmla="*/ 0 w 56"/>
                <a:gd name="T13" fmla="*/ 0 h 47"/>
                <a:gd name="T14" fmla="*/ 0 w 56"/>
                <a:gd name="T15" fmla="*/ 0 h 47"/>
                <a:gd name="T16" fmla="*/ 0 w 56"/>
                <a:gd name="T17" fmla="*/ 0 h 47"/>
                <a:gd name="T18" fmla="*/ 0 w 56"/>
                <a:gd name="T19" fmla="*/ 0 h 47"/>
                <a:gd name="T20" fmla="*/ 0 w 56"/>
                <a:gd name="T21" fmla="*/ 0 h 47"/>
                <a:gd name="T22" fmla="*/ 0 w 56"/>
                <a:gd name="T23" fmla="*/ 0 h 47"/>
                <a:gd name="T24" fmla="*/ 0 w 56"/>
                <a:gd name="T25" fmla="*/ 0 h 47"/>
                <a:gd name="T26" fmla="*/ 0 w 56"/>
                <a:gd name="T27" fmla="*/ 0 h 47"/>
                <a:gd name="T28" fmla="*/ 0 w 56"/>
                <a:gd name="T29" fmla="*/ 0 h 47"/>
                <a:gd name="T30" fmla="*/ 0 w 56"/>
                <a:gd name="T31" fmla="*/ 0 h 47"/>
                <a:gd name="T32" fmla="*/ 0 w 56"/>
                <a:gd name="T33" fmla="*/ 0 h 47"/>
                <a:gd name="T34" fmla="*/ 0 w 56"/>
                <a:gd name="T35" fmla="*/ 0 h 47"/>
                <a:gd name="T36" fmla="*/ 0 w 56"/>
                <a:gd name="T37" fmla="*/ 0 h 47"/>
                <a:gd name="T38" fmla="*/ 0 w 56"/>
                <a:gd name="T39" fmla="*/ 0 h 47"/>
                <a:gd name="T40" fmla="*/ 0 w 56"/>
                <a:gd name="T41" fmla="*/ 0 h 47"/>
                <a:gd name="T42" fmla="*/ 0 w 56"/>
                <a:gd name="T43" fmla="*/ 0 h 47"/>
                <a:gd name="T44" fmla="*/ 0 w 56"/>
                <a:gd name="T45" fmla="*/ 0 h 47"/>
                <a:gd name="T46" fmla="*/ 0 w 56"/>
                <a:gd name="T47" fmla="*/ 0 h 47"/>
                <a:gd name="T48" fmla="*/ 0 w 56"/>
                <a:gd name="T49" fmla="*/ 0 h 47"/>
                <a:gd name="T50" fmla="*/ 0 w 56"/>
                <a:gd name="T51" fmla="*/ 0 h 47"/>
                <a:gd name="T52" fmla="*/ 0 w 56"/>
                <a:gd name="T53" fmla="*/ 0 h 47"/>
                <a:gd name="T54" fmla="*/ 0 w 56"/>
                <a:gd name="T55" fmla="*/ 0 h 47"/>
                <a:gd name="T56" fmla="*/ 0 w 56"/>
                <a:gd name="T57" fmla="*/ 0 h 47"/>
                <a:gd name="T58" fmla="*/ 0 w 56"/>
                <a:gd name="T59" fmla="*/ 0 h 47"/>
                <a:gd name="T60" fmla="*/ 0 w 56"/>
                <a:gd name="T61" fmla="*/ 0 h 47"/>
                <a:gd name="T62" fmla="*/ 0 w 56"/>
                <a:gd name="T63" fmla="*/ 0 h 47"/>
                <a:gd name="T64" fmla="*/ 0 w 56"/>
                <a:gd name="T65" fmla="*/ 0 h 47"/>
                <a:gd name="T66" fmla="*/ 0 w 56"/>
                <a:gd name="T67" fmla="*/ 0 h 47"/>
                <a:gd name="T68" fmla="*/ 0 w 56"/>
                <a:gd name="T69" fmla="*/ 0 h 47"/>
                <a:gd name="T70" fmla="*/ 0 w 56"/>
                <a:gd name="T71" fmla="*/ 0 h 47"/>
                <a:gd name="T72" fmla="*/ 0 w 56"/>
                <a:gd name="T73" fmla="*/ 0 h 47"/>
                <a:gd name="T74" fmla="*/ 0 w 56"/>
                <a:gd name="T75" fmla="*/ 0 h 47"/>
                <a:gd name="T76" fmla="*/ 0 w 56"/>
                <a:gd name="T77" fmla="*/ 0 h 47"/>
                <a:gd name="T78" fmla="*/ 0 w 56"/>
                <a:gd name="T79" fmla="*/ 0 h 47"/>
                <a:gd name="T80" fmla="*/ 0 w 56"/>
                <a:gd name="T81" fmla="*/ 0 h 47"/>
                <a:gd name="T82" fmla="*/ 0 w 56"/>
                <a:gd name="T83" fmla="*/ 0 h 47"/>
                <a:gd name="T84" fmla="*/ 0 w 56"/>
                <a:gd name="T85" fmla="*/ 0 h 47"/>
                <a:gd name="T86" fmla="*/ 0 w 56"/>
                <a:gd name="T87" fmla="*/ 0 h 47"/>
                <a:gd name="T88" fmla="*/ 0 w 56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7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0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4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1" name="Line 626"/>
            <p:cNvSpPr>
              <a:spLocks noChangeShapeType="1"/>
            </p:cNvSpPr>
            <p:nvPr/>
          </p:nvSpPr>
          <p:spPr bwMode="auto">
            <a:xfrm>
              <a:off x="4537" y="228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2" name="Line 627"/>
            <p:cNvSpPr>
              <a:spLocks noChangeShapeType="1"/>
            </p:cNvSpPr>
            <p:nvPr/>
          </p:nvSpPr>
          <p:spPr bwMode="auto">
            <a:xfrm>
              <a:off x="4458" y="2282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3" name="Line 628"/>
            <p:cNvSpPr>
              <a:spLocks noChangeShapeType="1"/>
            </p:cNvSpPr>
            <p:nvPr/>
          </p:nvSpPr>
          <p:spPr bwMode="auto">
            <a:xfrm flipH="1">
              <a:off x="4455" y="2282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4" name="Line 629"/>
            <p:cNvSpPr>
              <a:spLocks noChangeShapeType="1"/>
            </p:cNvSpPr>
            <p:nvPr/>
          </p:nvSpPr>
          <p:spPr bwMode="auto">
            <a:xfrm>
              <a:off x="4512" y="228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5" name="Line 630"/>
            <p:cNvSpPr>
              <a:spLocks noChangeShapeType="1"/>
            </p:cNvSpPr>
            <p:nvPr/>
          </p:nvSpPr>
          <p:spPr bwMode="auto">
            <a:xfrm flipH="1">
              <a:off x="4481" y="228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6" name="Freeform 631"/>
            <p:cNvSpPr>
              <a:spLocks/>
            </p:cNvSpPr>
            <p:nvPr/>
          </p:nvSpPr>
          <p:spPr bwMode="auto">
            <a:xfrm>
              <a:off x="4429" y="2281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8" y="0"/>
                  </a:move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2" y="39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1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7" name="Freeform 632"/>
            <p:cNvSpPr>
              <a:spLocks/>
            </p:cNvSpPr>
            <p:nvPr/>
          </p:nvSpPr>
          <p:spPr bwMode="auto">
            <a:xfrm>
              <a:off x="4429" y="2281"/>
              <a:ext cx="20" cy="15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w 60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7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7" y="43"/>
                  </a:lnTo>
                  <a:lnTo>
                    <a:pt x="43" y="43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8" name="Freeform 633"/>
            <p:cNvSpPr>
              <a:spLocks/>
            </p:cNvSpPr>
            <p:nvPr/>
          </p:nvSpPr>
          <p:spPr bwMode="auto">
            <a:xfrm>
              <a:off x="4359" y="2282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6"/>
                  </a:lnTo>
                  <a:lnTo>
                    <a:pt x="5" y="49"/>
                  </a:lnTo>
                  <a:lnTo>
                    <a:pt x="6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7" y="35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09" name="Freeform 634"/>
            <p:cNvSpPr>
              <a:spLocks/>
            </p:cNvSpPr>
            <p:nvPr/>
          </p:nvSpPr>
          <p:spPr bwMode="auto">
            <a:xfrm>
              <a:off x="4359" y="2282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4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4"/>
                  </a:lnTo>
                  <a:lnTo>
                    <a:pt x="61" y="12"/>
                  </a:lnTo>
                  <a:lnTo>
                    <a:pt x="58" y="9"/>
                  </a:lnTo>
                  <a:lnTo>
                    <a:pt x="53" y="6"/>
                  </a:lnTo>
                  <a:lnTo>
                    <a:pt x="49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0" name="Freeform 635"/>
            <p:cNvSpPr>
              <a:spLocks/>
            </p:cNvSpPr>
            <p:nvPr/>
          </p:nvSpPr>
          <p:spPr bwMode="auto">
            <a:xfrm>
              <a:off x="4410" y="2284"/>
              <a:ext cx="15" cy="14"/>
            </a:xfrm>
            <a:custGeom>
              <a:avLst/>
              <a:gdLst>
                <a:gd name="T0" fmla="*/ 0 w 43"/>
                <a:gd name="T1" fmla="*/ 0 h 43"/>
                <a:gd name="T2" fmla="*/ 0 w 43"/>
                <a:gd name="T3" fmla="*/ 0 h 43"/>
                <a:gd name="T4" fmla="*/ 0 w 43"/>
                <a:gd name="T5" fmla="*/ 0 h 43"/>
                <a:gd name="T6" fmla="*/ 0 w 43"/>
                <a:gd name="T7" fmla="*/ 0 h 43"/>
                <a:gd name="T8" fmla="*/ 0 w 43"/>
                <a:gd name="T9" fmla="*/ 0 h 43"/>
                <a:gd name="T10" fmla="*/ 0 w 43"/>
                <a:gd name="T11" fmla="*/ 0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0 w 43"/>
                <a:gd name="T23" fmla="*/ 0 h 43"/>
                <a:gd name="T24" fmla="*/ 0 w 43"/>
                <a:gd name="T25" fmla="*/ 0 h 43"/>
                <a:gd name="T26" fmla="*/ 0 w 43"/>
                <a:gd name="T27" fmla="*/ 0 h 43"/>
                <a:gd name="T28" fmla="*/ 0 w 43"/>
                <a:gd name="T29" fmla="*/ 0 h 43"/>
                <a:gd name="T30" fmla="*/ 0 w 43"/>
                <a:gd name="T31" fmla="*/ 0 h 43"/>
                <a:gd name="T32" fmla="*/ 0 w 43"/>
                <a:gd name="T33" fmla="*/ 0 h 43"/>
                <a:gd name="T34" fmla="*/ 0 w 43"/>
                <a:gd name="T35" fmla="*/ 0 h 43"/>
                <a:gd name="T36" fmla="*/ 0 w 43"/>
                <a:gd name="T37" fmla="*/ 0 h 43"/>
                <a:gd name="T38" fmla="*/ 0 w 43"/>
                <a:gd name="T39" fmla="*/ 0 h 43"/>
                <a:gd name="T40" fmla="*/ 0 w 43"/>
                <a:gd name="T41" fmla="*/ 0 h 43"/>
                <a:gd name="T42" fmla="*/ 0 w 43"/>
                <a:gd name="T43" fmla="*/ 0 h 43"/>
                <a:gd name="T44" fmla="*/ 0 w 43"/>
                <a:gd name="T45" fmla="*/ 0 h 43"/>
                <a:gd name="T46" fmla="*/ 0 w 43"/>
                <a:gd name="T47" fmla="*/ 0 h 43"/>
                <a:gd name="T48" fmla="*/ 0 w 43"/>
                <a:gd name="T49" fmla="*/ 0 h 43"/>
                <a:gd name="T50" fmla="*/ 0 w 43"/>
                <a:gd name="T51" fmla="*/ 0 h 43"/>
                <a:gd name="T52" fmla="*/ 0 w 43"/>
                <a:gd name="T53" fmla="*/ 0 h 43"/>
                <a:gd name="T54" fmla="*/ 0 w 43"/>
                <a:gd name="T55" fmla="*/ 0 h 43"/>
                <a:gd name="T56" fmla="*/ 0 w 43"/>
                <a:gd name="T57" fmla="*/ 0 h 43"/>
                <a:gd name="T58" fmla="*/ 0 w 43"/>
                <a:gd name="T59" fmla="*/ 0 h 43"/>
                <a:gd name="T60" fmla="*/ 0 w 43"/>
                <a:gd name="T61" fmla="*/ 0 h 43"/>
                <a:gd name="T62" fmla="*/ 0 w 43"/>
                <a:gd name="T63" fmla="*/ 0 h 43"/>
                <a:gd name="T64" fmla="*/ 0 w 43"/>
                <a:gd name="T65" fmla="*/ 0 h 43"/>
                <a:gd name="T66" fmla="*/ 0 w 43"/>
                <a:gd name="T67" fmla="*/ 0 h 43"/>
                <a:gd name="T68" fmla="*/ 0 w 43"/>
                <a:gd name="T69" fmla="*/ 0 h 43"/>
                <a:gd name="T70" fmla="*/ 0 w 43"/>
                <a:gd name="T71" fmla="*/ 0 h 43"/>
                <a:gd name="T72" fmla="*/ 0 w 43"/>
                <a:gd name="T73" fmla="*/ 0 h 43"/>
                <a:gd name="T74" fmla="*/ 0 w 43"/>
                <a:gd name="T75" fmla="*/ 0 h 43"/>
                <a:gd name="T76" fmla="*/ 0 w 43"/>
                <a:gd name="T77" fmla="*/ 0 h 43"/>
                <a:gd name="T78" fmla="*/ 0 w 43"/>
                <a:gd name="T79" fmla="*/ 0 h 43"/>
                <a:gd name="T80" fmla="*/ 0 w 43"/>
                <a:gd name="T81" fmla="*/ 0 h 43"/>
                <a:gd name="T82" fmla="*/ 0 w 43"/>
                <a:gd name="T83" fmla="*/ 0 h 43"/>
                <a:gd name="T84" fmla="*/ 0 w 43"/>
                <a:gd name="T85" fmla="*/ 0 h 43"/>
                <a:gd name="T86" fmla="*/ 0 w 43"/>
                <a:gd name="T87" fmla="*/ 0 h 43"/>
                <a:gd name="T88" fmla="*/ 0 w 43"/>
                <a:gd name="T89" fmla="*/ 0 h 43"/>
                <a:gd name="T90" fmla="*/ 0 w 43"/>
                <a:gd name="T91" fmla="*/ 0 h 43"/>
                <a:gd name="T92" fmla="*/ 0 w 43"/>
                <a:gd name="T93" fmla="*/ 0 h 43"/>
                <a:gd name="T94" fmla="*/ 0 w 43"/>
                <a:gd name="T95" fmla="*/ 0 h 43"/>
                <a:gd name="T96" fmla="*/ 0 w 43"/>
                <a:gd name="T97" fmla="*/ 0 h 43"/>
                <a:gd name="T98" fmla="*/ 0 w 43"/>
                <a:gd name="T99" fmla="*/ 0 h 43"/>
                <a:gd name="T100" fmla="*/ 0 w 43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3">
                  <a:moveTo>
                    <a:pt x="32" y="0"/>
                  </a:moveTo>
                  <a:lnTo>
                    <a:pt x="32" y="1"/>
                  </a:lnTo>
                  <a:lnTo>
                    <a:pt x="33" y="1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1" y="39"/>
                  </a:lnTo>
                  <a:lnTo>
                    <a:pt x="27" y="40"/>
                  </a:lnTo>
                  <a:lnTo>
                    <a:pt x="23" y="41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3"/>
                  </a:lnTo>
                  <a:lnTo>
                    <a:pt x="8" y="41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4" y="6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1" name="Freeform 636"/>
            <p:cNvSpPr>
              <a:spLocks/>
            </p:cNvSpPr>
            <p:nvPr/>
          </p:nvSpPr>
          <p:spPr bwMode="auto">
            <a:xfrm>
              <a:off x="4410" y="2283"/>
              <a:ext cx="15" cy="15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2" name="Freeform 637"/>
            <p:cNvSpPr>
              <a:spLocks/>
            </p:cNvSpPr>
            <p:nvPr/>
          </p:nvSpPr>
          <p:spPr bwMode="auto">
            <a:xfrm>
              <a:off x="4388" y="2286"/>
              <a:ext cx="18" cy="15"/>
            </a:xfrm>
            <a:custGeom>
              <a:avLst/>
              <a:gdLst>
                <a:gd name="T0" fmla="*/ 0 w 54"/>
                <a:gd name="T1" fmla="*/ 0 h 45"/>
                <a:gd name="T2" fmla="*/ 0 w 54"/>
                <a:gd name="T3" fmla="*/ 0 h 45"/>
                <a:gd name="T4" fmla="*/ 0 w 54"/>
                <a:gd name="T5" fmla="*/ 0 h 45"/>
                <a:gd name="T6" fmla="*/ 0 w 54"/>
                <a:gd name="T7" fmla="*/ 0 h 45"/>
                <a:gd name="T8" fmla="*/ 0 w 54"/>
                <a:gd name="T9" fmla="*/ 0 h 45"/>
                <a:gd name="T10" fmla="*/ 0 w 54"/>
                <a:gd name="T11" fmla="*/ 0 h 45"/>
                <a:gd name="T12" fmla="*/ 0 w 54"/>
                <a:gd name="T13" fmla="*/ 0 h 45"/>
                <a:gd name="T14" fmla="*/ 0 w 54"/>
                <a:gd name="T15" fmla="*/ 0 h 45"/>
                <a:gd name="T16" fmla="*/ 0 w 54"/>
                <a:gd name="T17" fmla="*/ 0 h 45"/>
                <a:gd name="T18" fmla="*/ 0 w 54"/>
                <a:gd name="T19" fmla="*/ 0 h 45"/>
                <a:gd name="T20" fmla="*/ 0 w 54"/>
                <a:gd name="T21" fmla="*/ 0 h 45"/>
                <a:gd name="T22" fmla="*/ 0 w 54"/>
                <a:gd name="T23" fmla="*/ 0 h 45"/>
                <a:gd name="T24" fmla="*/ 0 w 54"/>
                <a:gd name="T25" fmla="*/ 0 h 45"/>
                <a:gd name="T26" fmla="*/ 0 w 54"/>
                <a:gd name="T27" fmla="*/ 0 h 45"/>
                <a:gd name="T28" fmla="*/ 0 w 54"/>
                <a:gd name="T29" fmla="*/ 0 h 45"/>
                <a:gd name="T30" fmla="*/ 0 w 54"/>
                <a:gd name="T31" fmla="*/ 0 h 45"/>
                <a:gd name="T32" fmla="*/ 0 w 54"/>
                <a:gd name="T33" fmla="*/ 0 h 45"/>
                <a:gd name="T34" fmla="*/ 0 w 54"/>
                <a:gd name="T35" fmla="*/ 0 h 45"/>
                <a:gd name="T36" fmla="*/ 0 w 54"/>
                <a:gd name="T37" fmla="*/ 0 h 45"/>
                <a:gd name="T38" fmla="*/ 0 w 54"/>
                <a:gd name="T39" fmla="*/ 0 h 45"/>
                <a:gd name="T40" fmla="*/ 0 w 54"/>
                <a:gd name="T41" fmla="*/ 0 h 45"/>
                <a:gd name="T42" fmla="*/ 0 w 54"/>
                <a:gd name="T43" fmla="*/ 0 h 45"/>
                <a:gd name="T44" fmla="*/ 0 w 54"/>
                <a:gd name="T45" fmla="*/ 0 h 45"/>
                <a:gd name="T46" fmla="*/ 0 w 54"/>
                <a:gd name="T47" fmla="*/ 0 h 45"/>
                <a:gd name="T48" fmla="*/ 0 w 54"/>
                <a:gd name="T49" fmla="*/ 0 h 45"/>
                <a:gd name="T50" fmla="*/ 0 w 54"/>
                <a:gd name="T51" fmla="*/ 0 h 45"/>
                <a:gd name="T52" fmla="*/ 0 w 54"/>
                <a:gd name="T53" fmla="*/ 0 h 45"/>
                <a:gd name="T54" fmla="*/ 0 w 54"/>
                <a:gd name="T55" fmla="*/ 0 h 45"/>
                <a:gd name="T56" fmla="*/ 0 w 54"/>
                <a:gd name="T57" fmla="*/ 0 h 45"/>
                <a:gd name="T58" fmla="*/ 0 w 54"/>
                <a:gd name="T59" fmla="*/ 0 h 45"/>
                <a:gd name="T60" fmla="*/ 0 w 54"/>
                <a:gd name="T61" fmla="*/ 0 h 45"/>
                <a:gd name="T62" fmla="*/ 0 w 54"/>
                <a:gd name="T63" fmla="*/ 0 h 45"/>
                <a:gd name="T64" fmla="*/ 0 w 54"/>
                <a:gd name="T65" fmla="*/ 0 h 45"/>
                <a:gd name="T66" fmla="*/ 0 w 54"/>
                <a:gd name="T67" fmla="*/ 0 h 45"/>
                <a:gd name="T68" fmla="*/ 0 w 54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" h="4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2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3" name="Freeform 638"/>
            <p:cNvSpPr>
              <a:spLocks/>
            </p:cNvSpPr>
            <p:nvPr/>
          </p:nvSpPr>
          <p:spPr bwMode="auto">
            <a:xfrm>
              <a:off x="4388" y="2285"/>
              <a:ext cx="19" cy="16"/>
            </a:xfrm>
            <a:custGeom>
              <a:avLst/>
              <a:gdLst>
                <a:gd name="T0" fmla="*/ 0 w 56"/>
                <a:gd name="T1" fmla="*/ 0 h 47"/>
                <a:gd name="T2" fmla="*/ 0 w 56"/>
                <a:gd name="T3" fmla="*/ 0 h 47"/>
                <a:gd name="T4" fmla="*/ 0 w 56"/>
                <a:gd name="T5" fmla="*/ 0 h 47"/>
                <a:gd name="T6" fmla="*/ 0 w 56"/>
                <a:gd name="T7" fmla="*/ 0 h 47"/>
                <a:gd name="T8" fmla="*/ 0 w 56"/>
                <a:gd name="T9" fmla="*/ 0 h 47"/>
                <a:gd name="T10" fmla="*/ 0 w 56"/>
                <a:gd name="T11" fmla="*/ 0 h 47"/>
                <a:gd name="T12" fmla="*/ 0 w 56"/>
                <a:gd name="T13" fmla="*/ 0 h 47"/>
                <a:gd name="T14" fmla="*/ 0 w 56"/>
                <a:gd name="T15" fmla="*/ 0 h 47"/>
                <a:gd name="T16" fmla="*/ 0 w 56"/>
                <a:gd name="T17" fmla="*/ 0 h 47"/>
                <a:gd name="T18" fmla="*/ 0 w 56"/>
                <a:gd name="T19" fmla="*/ 0 h 47"/>
                <a:gd name="T20" fmla="*/ 0 w 56"/>
                <a:gd name="T21" fmla="*/ 0 h 47"/>
                <a:gd name="T22" fmla="*/ 0 w 56"/>
                <a:gd name="T23" fmla="*/ 0 h 47"/>
                <a:gd name="T24" fmla="*/ 0 w 56"/>
                <a:gd name="T25" fmla="*/ 0 h 47"/>
                <a:gd name="T26" fmla="*/ 0 w 56"/>
                <a:gd name="T27" fmla="*/ 0 h 47"/>
                <a:gd name="T28" fmla="*/ 0 w 56"/>
                <a:gd name="T29" fmla="*/ 0 h 47"/>
                <a:gd name="T30" fmla="*/ 0 w 56"/>
                <a:gd name="T31" fmla="*/ 0 h 47"/>
                <a:gd name="T32" fmla="*/ 0 w 56"/>
                <a:gd name="T33" fmla="*/ 0 h 47"/>
                <a:gd name="T34" fmla="*/ 0 w 56"/>
                <a:gd name="T35" fmla="*/ 0 h 47"/>
                <a:gd name="T36" fmla="*/ 0 w 56"/>
                <a:gd name="T37" fmla="*/ 0 h 47"/>
                <a:gd name="T38" fmla="*/ 0 w 56"/>
                <a:gd name="T39" fmla="*/ 0 h 47"/>
                <a:gd name="T40" fmla="*/ 0 w 56"/>
                <a:gd name="T41" fmla="*/ 0 h 47"/>
                <a:gd name="T42" fmla="*/ 0 w 56"/>
                <a:gd name="T43" fmla="*/ 0 h 47"/>
                <a:gd name="T44" fmla="*/ 0 w 56"/>
                <a:gd name="T45" fmla="*/ 0 h 47"/>
                <a:gd name="T46" fmla="*/ 0 w 56"/>
                <a:gd name="T47" fmla="*/ 0 h 47"/>
                <a:gd name="T48" fmla="*/ 0 w 56"/>
                <a:gd name="T49" fmla="*/ 0 h 47"/>
                <a:gd name="T50" fmla="*/ 0 w 56"/>
                <a:gd name="T51" fmla="*/ 0 h 47"/>
                <a:gd name="T52" fmla="*/ 0 w 56"/>
                <a:gd name="T53" fmla="*/ 0 h 47"/>
                <a:gd name="T54" fmla="*/ 0 w 56"/>
                <a:gd name="T55" fmla="*/ 0 h 47"/>
                <a:gd name="T56" fmla="*/ 0 w 56"/>
                <a:gd name="T57" fmla="*/ 0 h 47"/>
                <a:gd name="T58" fmla="*/ 0 w 56"/>
                <a:gd name="T59" fmla="*/ 0 h 47"/>
                <a:gd name="T60" fmla="*/ 0 w 56"/>
                <a:gd name="T61" fmla="*/ 0 h 47"/>
                <a:gd name="T62" fmla="*/ 0 w 56"/>
                <a:gd name="T63" fmla="*/ 0 h 47"/>
                <a:gd name="T64" fmla="*/ 0 w 56"/>
                <a:gd name="T65" fmla="*/ 0 h 47"/>
                <a:gd name="T66" fmla="*/ 0 w 56"/>
                <a:gd name="T67" fmla="*/ 0 h 47"/>
                <a:gd name="T68" fmla="*/ 0 w 56"/>
                <a:gd name="T69" fmla="*/ 0 h 47"/>
                <a:gd name="T70" fmla="*/ 0 w 56"/>
                <a:gd name="T71" fmla="*/ 0 h 47"/>
                <a:gd name="T72" fmla="*/ 0 w 56"/>
                <a:gd name="T73" fmla="*/ 0 h 47"/>
                <a:gd name="T74" fmla="*/ 0 w 56"/>
                <a:gd name="T75" fmla="*/ 0 h 47"/>
                <a:gd name="T76" fmla="*/ 0 w 56"/>
                <a:gd name="T77" fmla="*/ 0 h 47"/>
                <a:gd name="T78" fmla="*/ 0 w 56"/>
                <a:gd name="T79" fmla="*/ 0 h 47"/>
                <a:gd name="T80" fmla="*/ 0 w 56"/>
                <a:gd name="T81" fmla="*/ 0 h 47"/>
                <a:gd name="T82" fmla="*/ 0 w 56"/>
                <a:gd name="T83" fmla="*/ 0 h 47"/>
                <a:gd name="T84" fmla="*/ 0 w 56"/>
                <a:gd name="T85" fmla="*/ 0 h 47"/>
                <a:gd name="T86" fmla="*/ 0 w 56"/>
                <a:gd name="T87" fmla="*/ 0 h 47"/>
                <a:gd name="T88" fmla="*/ 0 w 56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7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5" y="35"/>
                  </a:lnTo>
                  <a:lnTo>
                    <a:pt x="9" y="38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3" y="38"/>
                  </a:lnTo>
                  <a:lnTo>
                    <a:pt x="54" y="34"/>
                  </a:lnTo>
                  <a:lnTo>
                    <a:pt x="56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29" y="4"/>
                  </a:lnTo>
                  <a:lnTo>
                    <a:pt x="26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4" name="Line 639"/>
            <p:cNvSpPr>
              <a:spLocks noChangeShapeType="1"/>
            </p:cNvSpPr>
            <p:nvPr/>
          </p:nvSpPr>
          <p:spPr bwMode="auto">
            <a:xfrm>
              <a:off x="4445" y="228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5" name="Line 640"/>
            <p:cNvSpPr>
              <a:spLocks noChangeShapeType="1"/>
            </p:cNvSpPr>
            <p:nvPr/>
          </p:nvSpPr>
          <p:spPr bwMode="auto">
            <a:xfrm>
              <a:off x="4366" y="2282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6" name="Line 641"/>
            <p:cNvSpPr>
              <a:spLocks noChangeShapeType="1"/>
            </p:cNvSpPr>
            <p:nvPr/>
          </p:nvSpPr>
          <p:spPr bwMode="auto">
            <a:xfrm flipH="1">
              <a:off x="4363" y="2282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7" name="Line 642"/>
            <p:cNvSpPr>
              <a:spLocks noChangeShapeType="1"/>
            </p:cNvSpPr>
            <p:nvPr/>
          </p:nvSpPr>
          <p:spPr bwMode="auto">
            <a:xfrm>
              <a:off x="4419" y="228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8" name="Line 643"/>
            <p:cNvSpPr>
              <a:spLocks noChangeShapeType="1"/>
            </p:cNvSpPr>
            <p:nvPr/>
          </p:nvSpPr>
          <p:spPr bwMode="auto">
            <a:xfrm flipH="1">
              <a:off x="4388" y="228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19" name="Freeform 644"/>
            <p:cNvSpPr>
              <a:spLocks/>
            </p:cNvSpPr>
            <p:nvPr/>
          </p:nvSpPr>
          <p:spPr bwMode="auto">
            <a:xfrm>
              <a:off x="4307" y="2281"/>
              <a:ext cx="23" cy="18"/>
            </a:xfrm>
            <a:custGeom>
              <a:avLst/>
              <a:gdLst>
                <a:gd name="T0" fmla="*/ 0 w 71"/>
                <a:gd name="T1" fmla="*/ 0 h 53"/>
                <a:gd name="T2" fmla="*/ 0 w 71"/>
                <a:gd name="T3" fmla="*/ 0 h 53"/>
                <a:gd name="T4" fmla="*/ 0 w 71"/>
                <a:gd name="T5" fmla="*/ 0 h 53"/>
                <a:gd name="T6" fmla="*/ 0 w 71"/>
                <a:gd name="T7" fmla="*/ 0 h 53"/>
                <a:gd name="T8" fmla="*/ 0 w 71"/>
                <a:gd name="T9" fmla="*/ 0 h 53"/>
                <a:gd name="T10" fmla="*/ 0 w 71"/>
                <a:gd name="T11" fmla="*/ 0 h 53"/>
                <a:gd name="T12" fmla="*/ 0 w 71"/>
                <a:gd name="T13" fmla="*/ 0 h 53"/>
                <a:gd name="T14" fmla="*/ 0 w 71"/>
                <a:gd name="T15" fmla="*/ 0 h 53"/>
                <a:gd name="T16" fmla="*/ 0 w 71"/>
                <a:gd name="T17" fmla="*/ 0 h 53"/>
                <a:gd name="T18" fmla="*/ 0 w 71"/>
                <a:gd name="T19" fmla="*/ 0 h 53"/>
                <a:gd name="T20" fmla="*/ 0 w 71"/>
                <a:gd name="T21" fmla="*/ 0 h 53"/>
                <a:gd name="T22" fmla="*/ 0 w 71"/>
                <a:gd name="T23" fmla="*/ 0 h 53"/>
                <a:gd name="T24" fmla="*/ 0 w 71"/>
                <a:gd name="T25" fmla="*/ 0 h 53"/>
                <a:gd name="T26" fmla="*/ 0 w 71"/>
                <a:gd name="T27" fmla="*/ 0 h 53"/>
                <a:gd name="T28" fmla="*/ 0 w 71"/>
                <a:gd name="T29" fmla="*/ 0 h 53"/>
                <a:gd name="T30" fmla="*/ 0 w 71"/>
                <a:gd name="T31" fmla="*/ 0 h 53"/>
                <a:gd name="T32" fmla="*/ 0 w 71"/>
                <a:gd name="T33" fmla="*/ 0 h 53"/>
                <a:gd name="T34" fmla="*/ 0 w 71"/>
                <a:gd name="T35" fmla="*/ 0 h 53"/>
                <a:gd name="T36" fmla="*/ 0 w 71"/>
                <a:gd name="T37" fmla="*/ 0 h 53"/>
                <a:gd name="T38" fmla="*/ 0 w 71"/>
                <a:gd name="T39" fmla="*/ 0 h 53"/>
                <a:gd name="T40" fmla="*/ 0 w 71"/>
                <a:gd name="T41" fmla="*/ 0 h 53"/>
                <a:gd name="T42" fmla="*/ 0 w 71"/>
                <a:gd name="T43" fmla="*/ 0 h 53"/>
                <a:gd name="T44" fmla="*/ 0 w 71"/>
                <a:gd name="T45" fmla="*/ 0 h 53"/>
                <a:gd name="T46" fmla="*/ 0 w 71"/>
                <a:gd name="T47" fmla="*/ 0 h 53"/>
                <a:gd name="T48" fmla="*/ 0 w 71"/>
                <a:gd name="T49" fmla="*/ 0 h 53"/>
                <a:gd name="T50" fmla="*/ 0 w 71"/>
                <a:gd name="T51" fmla="*/ 0 h 53"/>
                <a:gd name="T52" fmla="*/ 0 w 71"/>
                <a:gd name="T53" fmla="*/ 0 h 53"/>
                <a:gd name="T54" fmla="*/ 0 w 71"/>
                <a:gd name="T55" fmla="*/ 0 h 53"/>
                <a:gd name="T56" fmla="*/ 0 w 71"/>
                <a:gd name="T57" fmla="*/ 0 h 53"/>
                <a:gd name="T58" fmla="*/ 0 w 71"/>
                <a:gd name="T59" fmla="*/ 0 h 53"/>
                <a:gd name="T60" fmla="*/ 0 w 71"/>
                <a:gd name="T61" fmla="*/ 0 h 53"/>
                <a:gd name="T62" fmla="*/ 0 w 71"/>
                <a:gd name="T63" fmla="*/ 0 h 53"/>
                <a:gd name="T64" fmla="*/ 0 w 71"/>
                <a:gd name="T65" fmla="*/ 0 h 53"/>
                <a:gd name="T66" fmla="*/ 0 w 71"/>
                <a:gd name="T67" fmla="*/ 0 h 53"/>
                <a:gd name="T68" fmla="*/ 0 w 71"/>
                <a:gd name="T69" fmla="*/ 0 h 53"/>
                <a:gd name="T70" fmla="*/ 0 w 71"/>
                <a:gd name="T71" fmla="*/ 0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1" h="53">
                  <a:moveTo>
                    <a:pt x="11" y="0"/>
                  </a:moveTo>
                  <a:lnTo>
                    <a:pt x="9" y="3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13"/>
                  </a:lnTo>
                  <a:lnTo>
                    <a:pt x="2" y="16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38"/>
                  </a:lnTo>
                  <a:lnTo>
                    <a:pt x="3" y="42"/>
                  </a:lnTo>
                  <a:lnTo>
                    <a:pt x="6" y="45"/>
                  </a:lnTo>
                  <a:lnTo>
                    <a:pt x="7" y="46"/>
                  </a:lnTo>
                  <a:lnTo>
                    <a:pt x="8" y="47"/>
                  </a:lnTo>
                  <a:lnTo>
                    <a:pt x="10" y="48"/>
                  </a:lnTo>
                  <a:lnTo>
                    <a:pt x="13" y="51"/>
                  </a:lnTo>
                  <a:lnTo>
                    <a:pt x="16" y="51"/>
                  </a:lnTo>
                  <a:lnTo>
                    <a:pt x="19" y="52"/>
                  </a:lnTo>
                  <a:lnTo>
                    <a:pt x="23" y="53"/>
                  </a:lnTo>
                  <a:lnTo>
                    <a:pt x="26" y="53"/>
                  </a:lnTo>
                  <a:lnTo>
                    <a:pt x="31" y="53"/>
                  </a:lnTo>
                  <a:lnTo>
                    <a:pt x="35" y="53"/>
                  </a:lnTo>
                  <a:lnTo>
                    <a:pt x="40" y="53"/>
                  </a:lnTo>
                  <a:lnTo>
                    <a:pt x="45" y="53"/>
                  </a:lnTo>
                  <a:lnTo>
                    <a:pt x="49" y="53"/>
                  </a:lnTo>
                  <a:lnTo>
                    <a:pt x="51" y="53"/>
                  </a:lnTo>
                  <a:lnTo>
                    <a:pt x="54" y="53"/>
                  </a:lnTo>
                  <a:lnTo>
                    <a:pt x="55" y="53"/>
                  </a:lnTo>
                  <a:lnTo>
                    <a:pt x="57" y="53"/>
                  </a:lnTo>
                  <a:lnTo>
                    <a:pt x="58" y="52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6" y="42"/>
                  </a:lnTo>
                  <a:lnTo>
                    <a:pt x="67" y="40"/>
                  </a:lnTo>
                  <a:lnTo>
                    <a:pt x="69" y="38"/>
                  </a:lnTo>
                  <a:lnTo>
                    <a:pt x="70" y="36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7"/>
                  </a:lnTo>
                  <a:lnTo>
                    <a:pt x="70" y="23"/>
                  </a:lnTo>
                  <a:lnTo>
                    <a:pt x="70" y="21"/>
                  </a:lnTo>
                  <a:lnTo>
                    <a:pt x="69" y="19"/>
                  </a:lnTo>
                  <a:lnTo>
                    <a:pt x="69" y="18"/>
                  </a:lnTo>
                  <a:lnTo>
                    <a:pt x="67" y="18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3" y="16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1" y="14"/>
                  </a:lnTo>
                  <a:lnTo>
                    <a:pt x="56" y="11"/>
                  </a:lnTo>
                  <a:lnTo>
                    <a:pt x="51" y="7"/>
                  </a:lnTo>
                  <a:lnTo>
                    <a:pt x="46" y="5"/>
                  </a:lnTo>
                  <a:lnTo>
                    <a:pt x="41" y="4"/>
                  </a:lnTo>
                  <a:lnTo>
                    <a:pt x="35" y="2"/>
                  </a:lnTo>
                  <a:lnTo>
                    <a:pt x="30" y="2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0" name="Freeform 645"/>
            <p:cNvSpPr>
              <a:spLocks/>
            </p:cNvSpPr>
            <p:nvPr/>
          </p:nvSpPr>
          <p:spPr bwMode="auto">
            <a:xfrm>
              <a:off x="4307" y="2281"/>
              <a:ext cx="23" cy="18"/>
            </a:xfrm>
            <a:custGeom>
              <a:avLst/>
              <a:gdLst>
                <a:gd name="T0" fmla="*/ 0 w 71"/>
                <a:gd name="T1" fmla="*/ 0 h 53"/>
                <a:gd name="T2" fmla="*/ 0 w 71"/>
                <a:gd name="T3" fmla="*/ 0 h 53"/>
                <a:gd name="T4" fmla="*/ 0 w 71"/>
                <a:gd name="T5" fmla="*/ 0 h 53"/>
                <a:gd name="T6" fmla="*/ 0 w 71"/>
                <a:gd name="T7" fmla="*/ 0 h 53"/>
                <a:gd name="T8" fmla="*/ 0 w 71"/>
                <a:gd name="T9" fmla="*/ 0 h 53"/>
                <a:gd name="T10" fmla="*/ 0 w 71"/>
                <a:gd name="T11" fmla="*/ 0 h 53"/>
                <a:gd name="T12" fmla="*/ 0 w 71"/>
                <a:gd name="T13" fmla="*/ 0 h 53"/>
                <a:gd name="T14" fmla="*/ 0 w 71"/>
                <a:gd name="T15" fmla="*/ 0 h 53"/>
                <a:gd name="T16" fmla="*/ 0 w 71"/>
                <a:gd name="T17" fmla="*/ 0 h 53"/>
                <a:gd name="T18" fmla="*/ 0 w 71"/>
                <a:gd name="T19" fmla="*/ 0 h 53"/>
                <a:gd name="T20" fmla="*/ 0 w 71"/>
                <a:gd name="T21" fmla="*/ 0 h 53"/>
                <a:gd name="T22" fmla="*/ 0 w 71"/>
                <a:gd name="T23" fmla="*/ 0 h 53"/>
                <a:gd name="T24" fmla="*/ 0 w 71"/>
                <a:gd name="T25" fmla="*/ 0 h 53"/>
                <a:gd name="T26" fmla="*/ 0 w 71"/>
                <a:gd name="T27" fmla="*/ 0 h 53"/>
                <a:gd name="T28" fmla="*/ 0 w 71"/>
                <a:gd name="T29" fmla="*/ 0 h 53"/>
                <a:gd name="T30" fmla="*/ 0 w 71"/>
                <a:gd name="T31" fmla="*/ 0 h 53"/>
                <a:gd name="T32" fmla="*/ 0 w 71"/>
                <a:gd name="T33" fmla="*/ 0 h 53"/>
                <a:gd name="T34" fmla="*/ 0 w 71"/>
                <a:gd name="T35" fmla="*/ 0 h 53"/>
                <a:gd name="T36" fmla="*/ 0 w 71"/>
                <a:gd name="T37" fmla="*/ 0 h 53"/>
                <a:gd name="T38" fmla="*/ 0 w 71"/>
                <a:gd name="T39" fmla="*/ 0 h 53"/>
                <a:gd name="T40" fmla="*/ 0 w 71"/>
                <a:gd name="T41" fmla="*/ 0 h 53"/>
                <a:gd name="T42" fmla="*/ 0 w 71"/>
                <a:gd name="T43" fmla="*/ 0 h 53"/>
                <a:gd name="T44" fmla="*/ 0 w 71"/>
                <a:gd name="T45" fmla="*/ 0 h 53"/>
                <a:gd name="T46" fmla="*/ 0 w 71"/>
                <a:gd name="T47" fmla="*/ 0 h 53"/>
                <a:gd name="T48" fmla="*/ 0 w 71"/>
                <a:gd name="T49" fmla="*/ 0 h 53"/>
                <a:gd name="T50" fmla="*/ 0 w 71"/>
                <a:gd name="T51" fmla="*/ 0 h 53"/>
                <a:gd name="T52" fmla="*/ 0 w 71"/>
                <a:gd name="T53" fmla="*/ 0 h 53"/>
                <a:gd name="T54" fmla="*/ 0 w 71"/>
                <a:gd name="T55" fmla="*/ 0 h 53"/>
                <a:gd name="T56" fmla="*/ 0 w 71"/>
                <a:gd name="T57" fmla="*/ 0 h 53"/>
                <a:gd name="T58" fmla="*/ 0 w 71"/>
                <a:gd name="T59" fmla="*/ 0 h 53"/>
                <a:gd name="T60" fmla="*/ 0 w 71"/>
                <a:gd name="T61" fmla="*/ 0 h 53"/>
                <a:gd name="T62" fmla="*/ 0 w 71"/>
                <a:gd name="T63" fmla="*/ 0 h 53"/>
                <a:gd name="T64" fmla="*/ 0 w 71"/>
                <a:gd name="T65" fmla="*/ 0 h 53"/>
                <a:gd name="T66" fmla="*/ 0 w 71"/>
                <a:gd name="T67" fmla="*/ 0 h 53"/>
                <a:gd name="T68" fmla="*/ 0 w 71"/>
                <a:gd name="T69" fmla="*/ 0 h 53"/>
                <a:gd name="T70" fmla="*/ 0 w 71"/>
                <a:gd name="T71" fmla="*/ 0 h 53"/>
                <a:gd name="T72" fmla="*/ 0 w 71"/>
                <a:gd name="T73" fmla="*/ 0 h 53"/>
                <a:gd name="T74" fmla="*/ 0 w 71"/>
                <a:gd name="T75" fmla="*/ 0 h 53"/>
                <a:gd name="T76" fmla="*/ 0 w 71"/>
                <a:gd name="T77" fmla="*/ 0 h 53"/>
                <a:gd name="T78" fmla="*/ 0 w 71"/>
                <a:gd name="T79" fmla="*/ 0 h 53"/>
                <a:gd name="T80" fmla="*/ 0 w 71"/>
                <a:gd name="T81" fmla="*/ 0 h 53"/>
                <a:gd name="T82" fmla="*/ 0 w 71"/>
                <a:gd name="T83" fmla="*/ 0 h 53"/>
                <a:gd name="T84" fmla="*/ 0 w 71"/>
                <a:gd name="T85" fmla="*/ 0 h 53"/>
                <a:gd name="T86" fmla="*/ 0 w 71"/>
                <a:gd name="T87" fmla="*/ 0 h 53"/>
                <a:gd name="T88" fmla="*/ 0 w 71"/>
                <a:gd name="T89" fmla="*/ 0 h 53"/>
                <a:gd name="T90" fmla="*/ 0 w 71"/>
                <a:gd name="T91" fmla="*/ 0 h 53"/>
                <a:gd name="T92" fmla="*/ 0 w 71"/>
                <a:gd name="T93" fmla="*/ 0 h 53"/>
                <a:gd name="T94" fmla="*/ 0 w 71"/>
                <a:gd name="T95" fmla="*/ 0 h 53"/>
                <a:gd name="T96" fmla="*/ 0 w 71"/>
                <a:gd name="T97" fmla="*/ 0 h 53"/>
                <a:gd name="T98" fmla="*/ 0 w 71"/>
                <a:gd name="T99" fmla="*/ 0 h 53"/>
                <a:gd name="T100" fmla="*/ 0 w 71"/>
                <a:gd name="T101" fmla="*/ 0 h 53"/>
                <a:gd name="T102" fmla="*/ 0 w 71"/>
                <a:gd name="T103" fmla="*/ 0 h 53"/>
                <a:gd name="T104" fmla="*/ 0 w 71"/>
                <a:gd name="T105" fmla="*/ 0 h 53"/>
                <a:gd name="T106" fmla="*/ 0 w 71"/>
                <a:gd name="T107" fmla="*/ 0 h 53"/>
                <a:gd name="T108" fmla="*/ 0 w 71"/>
                <a:gd name="T109" fmla="*/ 0 h 53"/>
                <a:gd name="T110" fmla="*/ 0 w 71"/>
                <a:gd name="T111" fmla="*/ 0 h 53"/>
                <a:gd name="T112" fmla="*/ 0 w 71"/>
                <a:gd name="T113" fmla="*/ 0 h 53"/>
                <a:gd name="T114" fmla="*/ 0 w 71"/>
                <a:gd name="T115" fmla="*/ 0 h 53"/>
                <a:gd name="T116" fmla="*/ 0 w 71"/>
                <a:gd name="T117" fmla="*/ 0 h 53"/>
                <a:gd name="T118" fmla="*/ 0 w 71"/>
                <a:gd name="T119" fmla="*/ 0 h 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1" h="53">
                  <a:moveTo>
                    <a:pt x="10" y="2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1" y="37"/>
                  </a:lnTo>
                  <a:lnTo>
                    <a:pt x="2" y="40"/>
                  </a:lnTo>
                  <a:lnTo>
                    <a:pt x="5" y="44"/>
                  </a:lnTo>
                  <a:lnTo>
                    <a:pt x="7" y="47"/>
                  </a:lnTo>
                  <a:lnTo>
                    <a:pt x="11" y="50"/>
                  </a:lnTo>
                  <a:lnTo>
                    <a:pt x="15" y="51"/>
                  </a:lnTo>
                  <a:lnTo>
                    <a:pt x="21" y="52"/>
                  </a:lnTo>
                  <a:lnTo>
                    <a:pt x="25" y="53"/>
                  </a:lnTo>
                  <a:lnTo>
                    <a:pt x="31" y="53"/>
                  </a:lnTo>
                  <a:lnTo>
                    <a:pt x="38" y="53"/>
                  </a:lnTo>
                  <a:lnTo>
                    <a:pt x="45" y="53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54" y="53"/>
                  </a:lnTo>
                  <a:lnTo>
                    <a:pt x="56" y="53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0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5" y="43"/>
                  </a:lnTo>
                  <a:lnTo>
                    <a:pt x="66" y="43"/>
                  </a:lnTo>
                  <a:lnTo>
                    <a:pt x="67" y="42"/>
                  </a:lnTo>
                  <a:lnTo>
                    <a:pt x="69" y="40"/>
                  </a:lnTo>
                  <a:lnTo>
                    <a:pt x="69" y="38"/>
                  </a:lnTo>
                  <a:lnTo>
                    <a:pt x="70" y="36"/>
                  </a:lnTo>
                  <a:lnTo>
                    <a:pt x="71" y="34"/>
                  </a:lnTo>
                  <a:lnTo>
                    <a:pt x="71" y="30"/>
                  </a:lnTo>
                  <a:lnTo>
                    <a:pt x="71" y="27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9" y="20"/>
                  </a:lnTo>
                  <a:lnTo>
                    <a:pt x="67" y="18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1" y="14"/>
                  </a:lnTo>
                  <a:lnTo>
                    <a:pt x="57" y="11"/>
                  </a:lnTo>
                  <a:lnTo>
                    <a:pt x="53" y="8"/>
                  </a:lnTo>
                  <a:lnTo>
                    <a:pt x="49" y="6"/>
                  </a:lnTo>
                  <a:lnTo>
                    <a:pt x="45" y="5"/>
                  </a:lnTo>
                  <a:lnTo>
                    <a:pt x="39" y="3"/>
                  </a:lnTo>
                  <a:lnTo>
                    <a:pt x="34" y="2"/>
                  </a:lnTo>
                  <a:lnTo>
                    <a:pt x="29" y="2"/>
                  </a:lnTo>
                  <a:lnTo>
                    <a:pt x="24" y="0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1" name="Freeform 646"/>
            <p:cNvSpPr>
              <a:spLocks/>
            </p:cNvSpPr>
            <p:nvPr/>
          </p:nvSpPr>
          <p:spPr bwMode="auto">
            <a:xfrm>
              <a:off x="4339" y="2288"/>
              <a:ext cx="19" cy="14"/>
            </a:xfrm>
            <a:custGeom>
              <a:avLst/>
              <a:gdLst>
                <a:gd name="T0" fmla="*/ 0 w 55"/>
                <a:gd name="T1" fmla="*/ 0 h 44"/>
                <a:gd name="T2" fmla="*/ 0 w 55"/>
                <a:gd name="T3" fmla="*/ 0 h 44"/>
                <a:gd name="T4" fmla="*/ 0 w 55"/>
                <a:gd name="T5" fmla="*/ 0 h 44"/>
                <a:gd name="T6" fmla="*/ 0 w 55"/>
                <a:gd name="T7" fmla="*/ 0 h 44"/>
                <a:gd name="T8" fmla="*/ 0 w 55"/>
                <a:gd name="T9" fmla="*/ 0 h 44"/>
                <a:gd name="T10" fmla="*/ 0 w 55"/>
                <a:gd name="T11" fmla="*/ 0 h 44"/>
                <a:gd name="T12" fmla="*/ 0 w 55"/>
                <a:gd name="T13" fmla="*/ 0 h 44"/>
                <a:gd name="T14" fmla="*/ 0 w 55"/>
                <a:gd name="T15" fmla="*/ 0 h 44"/>
                <a:gd name="T16" fmla="*/ 0 w 55"/>
                <a:gd name="T17" fmla="*/ 0 h 44"/>
                <a:gd name="T18" fmla="*/ 0 w 55"/>
                <a:gd name="T19" fmla="*/ 0 h 44"/>
                <a:gd name="T20" fmla="*/ 0 w 55"/>
                <a:gd name="T21" fmla="*/ 0 h 44"/>
                <a:gd name="T22" fmla="*/ 0 w 55"/>
                <a:gd name="T23" fmla="*/ 0 h 44"/>
                <a:gd name="T24" fmla="*/ 0 w 55"/>
                <a:gd name="T25" fmla="*/ 0 h 44"/>
                <a:gd name="T26" fmla="*/ 0 w 55"/>
                <a:gd name="T27" fmla="*/ 0 h 44"/>
                <a:gd name="T28" fmla="*/ 0 w 55"/>
                <a:gd name="T29" fmla="*/ 0 h 44"/>
                <a:gd name="T30" fmla="*/ 0 w 55"/>
                <a:gd name="T31" fmla="*/ 0 h 44"/>
                <a:gd name="T32" fmla="*/ 0 w 55"/>
                <a:gd name="T33" fmla="*/ 0 h 44"/>
                <a:gd name="T34" fmla="*/ 0 w 55"/>
                <a:gd name="T35" fmla="*/ 0 h 44"/>
                <a:gd name="T36" fmla="*/ 0 w 55"/>
                <a:gd name="T37" fmla="*/ 0 h 44"/>
                <a:gd name="T38" fmla="*/ 0 w 55"/>
                <a:gd name="T39" fmla="*/ 0 h 44"/>
                <a:gd name="T40" fmla="*/ 0 w 55"/>
                <a:gd name="T41" fmla="*/ 0 h 44"/>
                <a:gd name="T42" fmla="*/ 0 w 55"/>
                <a:gd name="T43" fmla="*/ 0 h 44"/>
                <a:gd name="T44" fmla="*/ 0 w 55"/>
                <a:gd name="T45" fmla="*/ 0 h 44"/>
                <a:gd name="T46" fmla="*/ 0 w 55"/>
                <a:gd name="T47" fmla="*/ 0 h 44"/>
                <a:gd name="T48" fmla="*/ 0 w 55"/>
                <a:gd name="T49" fmla="*/ 0 h 44"/>
                <a:gd name="T50" fmla="*/ 0 w 55"/>
                <a:gd name="T51" fmla="*/ 0 h 44"/>
                <a:gd name="T52" fmla="*/ 0 w 55"/>
                <a:gd name="T53" fmla="*/ 0 h 44"/>
                <a:gd name="T54" fmla="*/ 0 w 55"/>
                <a:gd name="T55" fmla="*/ 0 h 44"/>
                <a:gd name="T56" fmla="*/ 0 w 55"/>
                <a:gd name="T57" fmla="*/ 0 h 44"/>
                <a:gd name="T58" fmla="*/ 0 w 55"/>
                <a:gd name="T59" fmla="*/ 0 h 44"/>
                <a:gd name="T60" fmla="*/ 0 w 55"/>
                <a:gd name="T61" fmla="*/ 0 h 44"/>
                <a:gd name="T62" fmla="*/ 0 w 55"/>
                <a:gd name="T63" fmla="*/ 0 h 44"/>
                <a:gd name="T64" fmla="*/ 0 w 55"/>
                <a:gd name="T65" fmla="*/ 0 h 44"/>
                <a:gd name="T66" fmla="*/ 0 w 55"/>
                <a:gd name="T67" fmla="*/ 0 h 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4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11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9" y="42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5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3" y="44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4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19"/>
                  </a:lnTo>
                  <a:lnTo>
                    <a:pt x="51" y="17"/>
                  </a:lnTo>
                  <a:lnTo>
                    <a:pt x="48" y="15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1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2" name="Freeform 647"/>
            <p:cNvSpPr>
              <a:spLocks/>
            </p:cNvSpPr>
            <p:nvPr/>
          </p:nvSpPr>
          <p:spPr bwMode="auto">
            <a:xfrm>
              <a:off x="4339" y="2286"/>
              <a:ext cx="19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3" y="0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1" y="30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3"/>
                  </a:lnTo>
                  <a:lnTo>
                    <a:pt x="16" y="45"/>
                  </a:lnTo>
                  <a:lnTo>
                    <a:pt x="20" y="47"/>
                  </a:lnTo>
                  <a:lnTo>
                    <a:pt x="23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1" y="44"/>
                  </a:lnTo>
                  <a:lnTo>
                    <a:pt x="53" y="39"/>
                  </a:lnTo>
                  <a:lnTo>
                    <a:pt x="54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9"/>
                  </a:lnTo>
                  <a:lnTo>
                    <a:pt x="45" y="16"/>
                  </a:lnTo>
                  <a:lnTo>
                    <a:pt x="40" y="13"/>
                  </a:lnTo>
                  <a:lnTo>
                    <a:pt x="37" y="11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4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3" name="Line 648"/>
            <p:cNvSpPr>
              <a:spLocks noChangeShapeType="1"/>
            </p:cNvSpPr>
            <p:nvPr/>
          </p:nvSpPr>
          <p:spPr bwMode="auto">
            <a:xfrm>
              <a:off x="4317" y="2283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4" name="Line 649"/>
            <p:cNvSpPr>
              <a:spLocks noChangeShapeType="1"/>
            </p:cNvSpPr>
            <p:nvPr/>
          </p:nvSpPr>
          <p:spPr bwMode="auto">
            <a:xfrm flipH="1">
              <a:off x="4314" y="2284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5" name="Line 650"/>
            <p:cNvSpPr>
              <a:spLocks noChangeShapeType="1"/>
            </p:cNvSpPr>
            <p:nvPr/>
          </p:nvSpPr>
          <p:spPr bwMode="auto">
            <a:xfrm flipH="1">
              <a:off x="4339" y="2286"/>
              <a:ext cx="1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6" name="Freeform 651"/>
            <p:cNvSpPr>
              <a:spLocks/>
            </p:cNvSpPr>
            <p:nvPr/>
          </p:nvSpPr>
          <p:spPr bwMode="auto">
            <a:xfrm>
              <a:off x="4288" y="2280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7" y="1"/>
                  </a:ln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7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5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8" y="31"/>
                  </a:lnTo>
                  <a:lnTo>
                    <a:pt x="58" y="33"/>
                  </a:lnTo>
                  <a:lnTo>
                    <a:pt x="57" y="34"/>
                  </a:lnTo>
                  <a:lnTo>
                    <a:pt x="56" y="35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8" y="43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0" y="44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2" y="22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9" y="15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7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7" name="Freeform 652"/>
            <p:cNvSpPr>
              <a:spLocks/>
            </p:cNvSpPr>
            <p:nvPr/>
          </p:nvSpPr>
          <p:spPr bwMode="auto">
            <a:xfrm>
              <a:off x="4288" y="2280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w 60"/>
                <a:gd name="T97" fmla="*/ 0 h 4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4">
                  <a:moveTo>
                    <a:pt x="46" y="0"/>
                  </a:moveTo>
                  <a:lnTo>
                    <a:pt x="47" y="0"/>
                  </a:lnTo>
                  <a:lnTo>
                    <a:pt x="47" y="1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4"/>
                  </a:lnTo>
                  <a:lnTo>
                    <a:pt x="55" y="16"/>
                  </a:lnTo>
                  <a:lnTo>
                    <a:pt x="57" y="18"/>
                  </a:lnTo>
                  <a:lnTo>
                    <a:pt x="58" y="20"/>
                  </a:lnTo>
                  <a:lnTo>
                    <a:pt x="58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1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9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1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2" y="22"/>
                  </a:lnTo>
                  <a:lnTo>
                    <a:pt x="5" y="18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5" y="10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8" name="Freeform 653"/>
            <p:cNvSpPr>
              <a:spLocks/>
            </p:cNvSpPr>
            <p:nvPr/>
          </p:nvSpPr>
          <p:spPr bwMode="auto">
            <a:xfrm>
              <a:off x="4218" y="2280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7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1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2" y="45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1"/>
                  </a:lnTo>
                  <a:lnTo>
                    <a:pt x="9" y="53"/>
                  </a:lnTo>
                  <a:lnTo>
                    <a:pt x="11" y="54"/>
                  </a:lnTo>
                  <a:lnTo>
                    <a:pt x="15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30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3" y="13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29" name="Freeform 654"/>
            <p:cNvSpPr>
              <a:spLocks/>
            </p:cNvSpPr>
            <p:nvPr/>
          </p:nvSpPr>
          <p:spPr bwMode="auto">
            <a:xfrm>
              <a:off x="4218" y="2280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6"/>
                  </a:lnTo>
                  <a:lnTo>
                    <a:pt x="5" y="10"/>
                  </a:lnTo>
                  <a:lnTo>
                    <a:pt x="3" y="16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6"/>
                  </a:lnTo>
                  <a:lnTo>
                    <a:pt x="75" y="45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7" y="37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8"/>
                  </a:lnTo>
                  <a:lnTo>
                    <a:pt x="66" y="16"/>
                  </a:lnTo>
                  <a:lnTo>
                    <a:pt x="63" y="13"/>
                  </a:lnTo>
                  <a:lnTo>
                    <a:pt x="58" y="10"/>
                  </a:lnTo>
                  <a:lnTo>
                    <a:pt x="53" y="8"/>
                  </a:lnTo>
                  <a:lnTo>
                    <a:pt x="49" y="6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0" name="Freeform 655"/>
            <p:cNvSpPr>
              <a:spLocks/>
            </p:cNvSpPr>
            <p:nvPr/>
          </p:nvSpPr>
          <p:spPr bwMode="auto">
            <a:xfrm>
              <a:off x="4269" y="2283"/>
              <a:ext cx="15" cy="13"/>
            </a:xfrm>
            <a:custGeom>
              <a:avLst/>
              <a:gdLst>
                <a:gd name="T0" fmla="*/ 0 w 43"/>
                <a:gd name="T1" fmla="*/ 0 h 41"/>
                <a:gd name="T2" fmla="*/ 0 w 43"/>
                <a:gd name="T3" fmla="*/ 0 h 41"/>
                <a:gd name="T4" fmla="*/ 0 w 43"/>
                <a:gd name="T5" fmla="*/ 0 h 41"/>
                <a:gd name="T6" fmla="*/ 0 w 43"/>
                <a:gd name="T7" fmla="*/ 0 h 41"/>
                <a:gd name="T8" fmla="*/ 0 w 43"/>
                <a:gd name="T9" fmla="*/ 0 h 41"/>
                <a:gd name="T10" fmla="*/ 0 w 43"/>
                <a:gd name="T11" fmla="*/ 0 h 41"/>
                <a:gd name="T12" fmla="*/ 0 w 43"/>
                <a:gd name="T13" fmla="*/ 0 h 41"/>
                <a:gd name="T14" fmla="*/ 0 w 43"/>
                <a:gd name="T15" fmla="*/ 0 h 41"/>
                <a:gd name="T16" fmla="*/ 0 w 43"/>
                <a:gd name="T17" fmla="*/ 0 h 41"/>
                <a:gd name="T18" fmla="*/ 0 w 43"/>
                <a:gd name="T19" fmla="*/ 0 h 41"/>
                <a:gd name="T20" fmla="*/ 0 w 43"/>
                <a:gd name="T21" fmla="*/ 0 h 41"/>
                <a:gd name="T22" fmla="*/ 0 w 43"/>
                <a:gd name="T23" fmla="*/ 0 h 41"/>
                <a:gd name="T24" fmla="*/ 0 w 43"/>
                <a:gd name="T25" fmla="*/ 0 h 41"/>
                <a:gd name="T26" fmla="*/ 0 w 43"/>
                <a:gd name="T27" fmla="*/ 0 h 41"/>
                <a:gd name="T28" fmla="*/ 0 w 43"/>
                <a:gd name="T29" fmla="*/ 0 h 41"/>
                <a:gd name="T30" fmla="*/ 0 w 43"/>
                <a:gd name="T31" fmla="*/ 0 h 41"/>
                <a:gd name="T32" fmla="*/ 0 w 43"/>
                <a:gd name="T33" fmla="*/ 0 h 41"/>
                <a:gd name="T34" fmla="*/ 0 w 43"/>
                <a:gd name="T35" fmla="*/ 0 h 41"/>
                <a:gd name="T36" fmla="*/ 0 w 43"/>
                <a:gd name="T37" fmla="*/ 0 h 41"/>
                <a:gd name="T38" fmla="*/ 0 w 43"/>
                <a:gd name="T39" fmla="*/ 0 h 41"/>
                <a:gd name="T40" fmla="*/ 0 w 43"/>
                <a:gd name="T41" fmla="*/ 0 h 41"/>
                <a:gd name="T42" fmla="*/ 0 w 43"/>
                <a:gd name="T43" fmla="*/ 0 h 41"/>
                <a:gd name="T44" fmla="*/ 0 w 43"/>
                <a:gd name="T45" fmla="*/ 0 h 41"/>
                <a:gd name="T46" fmla="*/ 0 w 43"/>
                <a:gd name="T47" fmla="*/ 0 h 41"/>
                <a:gd name="T48" fmla="*/ 0 w 43"/>
                <a:gd name="T49" fmla="*/ 0 h 41"/>
                <a:gd name="T50" fmla="*/ 0 w 43"/>
                <a:gd name="T51" fmla="*/ 0 h 41"/>
                <a:gd name="T52" fmla="*/ 0 w 43"/>
                <a:gd name="T53" fmla="*/ 0 h 41"/>
                <a:gd name="T54" fmla="*/ 0 w 43"/>
                <a:gd name="T55" fmla="*/ 0 h 41"/>
                <a:gd name="T56" fmla="*/ 0 w 43"/>
                <a:gd name="T57" fmla="*/ 0 h 41"/>
                <a:gd name="T58" fmla="*/ 0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0 w 43"/>
                <a:gd name="T65" fmla="*/ 0 h 41"/>
                <a:gd name="T66" fmla="*/ 0 w 43"/>
                <a:gd name="T67" fmla="*/ 0 h 41"/>
                <a:gd name="T68" fmla="*/ 0 w 43"/>
                <a:gd name="T69" fmla="*/ 0 h 41"/>
                <a:gd name="T70" fmla="*/ 0 w 43"/>
                <a:gd name="T71" fmla="*/ 0 h 41"/>
                <a:gd name="T72" fmla="*/ 0 w 43"/>
                <a:gd name="T73" fmla="*/ 0 h 41"/>
                <a:gd name="T74" fmla="*/ 0 w 43"/>
                <a:gd name="T75" fmla="*/ 0 h 41"/>
                <a:gd name="T76" fmla="*/ 0 w 43"/>
                <a:gd name="T77" fmla="*/ 0 h 41"/>
                <a:gd name="T78" fmla="*/ 0 w 43"/>
                <a:gd name="T79" fmla="*/ 0 h 41"/>
                <a:gd name="T80" fmla="*/ 0 w 43"/>
                <a:gd name="T81" fmla="*/ 0 h 41"/>
                <a:gd name="T82" fmla="*/ 0 w 43"/>
                <a:gd name="T83" fmla="*/ 0 h 41"/>
                <a:gd name="T84" fmla="*/ 0 w 43"/>
                <a:gd name="T85" fmla="*/ 0 h 41"/>
                <a:gd name="T86" fmla="*/ 0 w 43"/>
                <a:gd name="T87" fmla="*/ 0 h 41"/>
                <a:gd name="T88" fmla="*/ 0 w 43"/>
                <a:gd name="T89" fmla="*/ 0 h 41"/>
                <a:gd name="T90" fmla="*/ 0 w 43"/>
                <a:gd name="T91" fmla="*/ 0 h 41"/>
                <a:gd name="T92" fmla="*/ 0 w 43"/>
                <a:gd name="T93" fmla="*/ 0 h 41"/>
                <a:gd name="T94" fmla="*/ 0 w 43"/>
                <a:gd name="T95" fmla="*/ 0 h 41"/>
                <a:gd name="T96" fmla="*/ 0 w 43"/>
                <a:gd name="T97" fmla="*/ 0 h 41"/>
                <a:gd name="T98" fmla="*/ 0 w 43"/>
                <a:gd name="T99" fmla="*/ 0 h 41"/>
                <a:gd name="T100" fmla="*/ 0 w 43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4" y="35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3" y="38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1" name="Freeform 656"/>
            <p:cNvSpPr>
              <a:spLocks/>
            </p:cNvSpPr>
            <p:nvPr/>
          </p:nvSpPr>
          <p:spPr bwMode="auto">
            <a:xfrm>
              <a:off x="4269" y="2281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7" y="0"/>
                  </a:moveTo>
                  <a:lnTo>
                    <a:pt x="29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1"/>
                  </a:lnTo>
                  <a:lnTo>
                    <a:pt x="42" y="13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6"/>
                  </a:lnTo>
                  <a:lnTo>
                    <a:pt x="43" y="29"/>
                  </a:lnTo>
                  <a:lnTo>
                    <a:pt x="41" y="34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2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2" name="Freeform 657"/>
            <p:cNvSpPr>
              <a:spLocks/>
            </p:cNvSpPr>
            <p:nvPr/>
          </p:nvSpPr>
          <p:spPr bwMode="auto">
            <a:xfrm>
              <a:off x="4247" y="2285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6" h="45">
                  <a:moveTo>
                    <a:pt x="2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7" y="42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5"/>
                  </a:lnTo>
                  <a:lnTo>
                    <a:pt x="33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4"/>
                  </a:lnTo>
                  <a:lnTo>
                    <a:pt x="45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5"/>
                  </a:lnTo>
                  <a:lnTo>
                    <a:pt x="55" y="32"/>
                  </a:lnTo>
                  <a:lnTo>
                    <a:pt x="56" y="28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3" name="Freeform 658"/>
            <p:cNvSpPr>
              <a:spLocks/>
            </p:cNvSpPr>
            <p:nvPr/>
          </p:nvSpPr>
          <p:spPr bwMode="auto">
            <a:xfrm>
              <a:off x="4247" y="2284"/>
              <a:ext cx="19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8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9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4" y="7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1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4" name="Line 659"/>
            <p:cNvSpPr>
              <a:spLocks noChangeShapeType="1"/>
            </p:cNvSpPr>
            <p:nvPr/>
          </p:nvSpPr>
          <p:spPr bwMode="auto">
            <a:xfrm>
              <a:off x="4304" y="228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5" name="Line 660"/>
            <p:cNvSpPr>
              <a:spLocks noChangeShapeType="1"/>
            </p:cNvSpPr>
            <p:nvPr/>
          </p:nvSpPr>
          <p:spPr bwMode="auto">
            <a:xfrm>
              <a:off x="4225" y="2281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6" name="Line 661"/>
            <p:cNvSpPr>
              <a:spLocks noChangeShapeType="1"/>
            </p:cNvSpPr>
            <p:nvPr/>
          </p:nvSpPr>
          <p:spPr bwMode="auto">
            <a:xfrm flipH="1">
              <a:off x="4222" y="2281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7" name="Line 662"/>
            <p:cNvSpPr>
              <a:spLocks noChangeShapeType="1"/>
            </p:cNvSpPr>
            <p:nvPr/>
          </p:nvSpPr>
          <p:spPr bwMode="auto">
            <a:xfrm>
              <a:off x="4278" y="2281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8" name="Line 663"/>
            <p:cNvSpPr>
              <a:spLocks noChangeShapeType="1"/>
            </p:cNvSpPr>
            <p:nvPr/>
          </p:nvSpPr>
          <p:spPr bwMode="auto">
            <a:xfrm flipH="1">
              <a:off x="4247" y="228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39" name="Freeform 664"/>
            <p:cNvSpPr>
              <a:spLocks/>
            </p:cNvSpPr>
            <p:nvPr/>
          </p:nvSpPr>
          <p:spPr bwMode="auto">
            <a:xfrm>
              <a:off x="4196" y="2280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4">
                  <a:moveTo>
                    <a:pt x="48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60" y="20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8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1" y="15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0" name="Freeform 665"/>
            <p:cNvSpPr>
              <a:spLocks/>
            </p:cNvSpPr>
            <p:nvPr/>
          </p:nvSpPr>
          <p:spPr bwMode="auto">
            <a:xfrm>
              <a:off x="4196" y="2280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w 60"/>
                <a:gd name="T85" fmla="*/ 0 h 44"/>
                <a:gd name="T86" fmla="*/ 0 w 60"/>
                <a:gd name="T87" fmla="*/ 0 h 44"/>
                <a:gd name="T88" fmla="*/ 0 w 60"/>
                <a:gd name="T89" fmla="*/ 0 h 44"/>
                <a:gd name="T90" fmla="*/ 0 w 60"/>
                <a:gd name="T91" fmla="*/ 0 h 44"/>
                <a:gd name="T92" fmla="*/ 0 w 60"/>
                <a:gd name="T93" fmla="*/ 0 h 44"/>
                <a:gd name="T94" fmla="*/ 0 w 60"/>
                <a:gd name="T95" fmla="*/ 0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6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6" y="41"/>
                  </a:lnTo>
                  <a:lnTo>
                    <a:pt x="43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3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3" y="12"/>
                  </a:lnTo>
                  <a:lnTo>
                    <a:pt x="16" y="10"/>
                  </a:lnTo>
                  <a:lnTo>
                    <a:pt x="21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1" name="Freeform 666"/>
            <p:cNvSpPr>
              <a:spLocks/>
            </p:cNvSpPr>
            <p:nvPr/>
          </p:nvSpPr>
          <p:spPr bwMode="auto">
            <a:xfrm>
              <a:off x="4126" y="2280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5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6"/>
                  </a:lnTo>
                  <a:lnTo>
                    <a:pt x="62" y="13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6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2" name="Freeform 667"/>
            <p:cNvSpPr>
              <a:spLocks/>
            </p:cNvSpPr>
            <p:nvPr/>
          </p:nvSpPr>
          <p:spPr bwMode="auto">
            <a:xfrm>
              <a:off x="4126" y="2280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8" y="6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5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4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6"/>
                  </a:lnTo>
                  <a:lnTo>
                    <a:pt x="62" y="13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49" y="6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3" name="Freeform 668"/>
            <p:cNvSpPr>
              <a:spLocks/>
            </p:cNvSpPr>
            <p:nvPr/>
          </p:nvSpPr>
          <p:spPr bwMode="auto">
            <a:xfrm>
              <a:off x="4177" y="2283"/>
              <a:ext cx="15" cy="13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w 44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1">
                  <a:moveTo>
                    <a:pt x="32" y="0"/>
                  </a:moveTo>
                  <a:lnTo>
                    <a:pt x="34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3" y="10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4" y="4"/>
                  </a:lnTo>
                  <a:lnTo>
                    <a:pt x="18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4" name="Freeform 669"/>
            <p:cNvSpPr>
              <a:spLocks/>
            </p:cNvSpPr>
            <p:nvPr/>
          </p:nvSpPr>
          <p:spPr bwMode="auto">
            <a:xfrm>
              <a:off x="4177" y="2281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8" y="0"/>
                  </a:moveTo>
                  <a:lnTo>
                    <a:pt x="29" y="0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2"/>
                  </a:lnTo>
                  <a:lnTo>
                    <a:pt x="27" y="43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2" y="38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6" y="5"/>
                  </a:lnTo>
                  <a:lnTo>
                    <a:pt x="35" y="3"/>
                  </a:lnTo>
                  <a:lnTo>
                    <a:pt x="45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5" name="Freeform 670"/>
            <p:cNvSpPr>
              <a:spLocks/>
            </p:cNvSpPr>
            <p:nvPr/>
          </p:nvSpPr>
          <p:spPr bwMode="auto">
            <a:xfrm>
              <a:off x="4155" y="2285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1" y="1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6" name="Freeform 671"/>
            <p:cNvSpPr>
              <a:spLocks/>
            </p:cNvSpPr>
            <p:nvPr/>
          </p:nvSpPr>
          <p:spPr bwMode="auto">
            <a:xfrm>
              <a:off x="4155" y="2284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3" y="41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4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2" y="4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7" name="Line 672"/>
            <p:cNvSpPr>
              <a:spLocks noChangeShapeType="1"/>
            </p:cNvSpPr>
            <p:nvPr/>
          </p:nvSpPr>
          <p:spPr bwMode="auto">
            <a:xfrm>
              <a:off x="4211" y="228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8" name="Line 673"/>
            <p:cNvSpPr>
              <a:spLocks noChangeShapeType="1"/>
            </p:cNvSpPr>
            <p:nvPr/>
          </p:nvSpPr>
          <p:spPr bwMode="auto">
            <a:xfrm>
              <a:off x="4133" y="2281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49" name="Line 674"/>
            <p:cNvSpPr>
              <a:spLocks noChangeShapeType="1"/>
            </p:cNvSpPr>
            <p:nvPr/>
          </p:nvSpPr>
          <p:spPr bwMode="auto">
            <a:xfrm flipH="1">
              <a:off x="4130" y="2281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0" name="Line 675"/>
            <p:cNvSpPr>
              <a:spLocks noChangeShapeType="1"/>
            </p:cNvSpPr>
            <p:nvPr/>
          </p:nvSpPr>
          <p:spPr bwMode="auto">
            <a:xfrm>
              <a:off x="4186" y="228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1" name="Line 676"/>
            <p:cNvSpPr>
              <a:spLocks noChangeShapeType="1"/>
            </p:cNvSpPr>
            <p:nvPr/>
          </p:nvSpPr>
          <p:spPr bwMode="auto">
            <a:xfrm flipH="1">
              <a:off x="4155" y="228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2" name="Freeform 677"/>
            <p:cNvSpPr>
              <a:spLocks/>
            </p:cNvSpPr>
            <p:nvPr/>
          </p:nvSpPr>
          <p:spPr bwMode="auto">
            <a:xfrm>
              <a:off x="5107" y="2289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4"/>
                  </a:lnTo>
                  <a:lnTo>
                    <a:pt x="27" y="44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5"/>
                  </a:lnTo>
                  <a:lnTo>
                    <a:pt x="17" y="45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0" y="6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3" name="Freeform 678"/>
            <p:cNvSpPr>
              <a:spLocks/>
            </p:cNvSpPr>
            <p:nvPr/>
          </p:nvSpPr>
          <p:spPr bwMode="auto">
            <a:xfrm>
              <a:off x="5107" y="2289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2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4"/>
                  </a:lnTo>
                  <a:lnTo>
                    <a:pt x="59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4" name="Freeform 679"/>
            <p:cNvSpPr>
              <a:spLocks/>
            </p:cNvSpPr>
            <p:nvPr/>
          </p:nvSpPr>
          <p:spPr bwMode="auto">
            <a:xfrm>
              <a:off x="5037" y="2290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6"/>
                  </a:lnTo>
                  <a:lnTo>
                    <a:pt x="24" y="57"/>
                  </a:lnTo>
                  <a:lnTo>
                    <a:pt x="29" y="57"/>
                  </a:lnTo>
                  <a:lnTo>
                    <a:pt x="34" y="58"/>
                  </a:lnTo>
                  <a:lnTo>
                    <a:pt x="39" y="57"/>
                  </a:lnTo>
                  <a:lnTo>
                    <a:pt x="43" y="57"/>
                  </a:lnTo>
                  <a:lnTo>
                    <a:pt x="48" y="57"/>
                  </a:lnTo>
                  <a:lnTo>
                    <a:pt x="54" y="57"/>
                  </a:lnTo>
                  <a:lnTo>
                    <a:pt x="56" y="57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2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5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6" y="15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4"/>
                  </a:lnTo>
                  <a:lnTo>
                    <a:pt x="45" y="3"/>
                  </a:lnTo>
                  <a:lnTo>
                    <a:pt x="39" y="1"/>
                  </a:lnTo>
                  <a:lnTo>
                    <a:pt x="32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5" name="Freeform 680"/>
            <p:cNvSpPr>
              <a:spLocks/>
            </p:cNvSpPr>
            <p:nvPr/>
          </p:nvSpPr>
          <p:spPr bwMode="auto">
            <a:xfrm>
              <a:off x="5037" y="2290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8" y="4"/>
                  </a:lnTo>
                  <a:lnTo>
                    <a:pt x="6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2" y="43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5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1" y="57"/>
                  </a:lnTo>
                  <a:lnTo>
                    <a:pt x="55" y="57"/>
                  </a:lnTo>
                  <a:lnTo>
                    <a:pt x="58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2" y="45"/>
                  </a:lnTo>
                  <a:lnTo>
                    <a:pt x="73" y="44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7" y="28"/>
                  </a:lnTo>
                  <a:lnTo>
                    <a:pt x="77" y="25"/>
                  </a:lnTo>
                  <a:lnTo>
                    <a:pt x="77" y="23"/>
                  </a:lnTo>
                  <a:lnTo>
                    <a:pt x="75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6" name="Freeform 681"/>
            <p:cNvSpPr>
              <a:spLocks/>
            </p:cNvSpPr>
            <p:nvPr/>
          </p:nvSpPr>
          <p:spPr bwMode="auto">
            <a:xfrm>
              <a:off x="5089" y="2292"/>
              <a:ext cx="14" cy="14"/>
            </a:xfrm>
            <a:custGeom>
              <a:avLst/>
              <a:gdLst>
                <a:gd name="T0" fmla="*/ 0 w 44"/>
                <a:gd name="T1" fmla="*/ 0 h 43"/>
                <a:gd name="T2" fmla="*/ 0 w 44"/>
                <a:gd name="T3" fmla="*/ 0 h 43"/>
                <a:gd name="T4" fmla="*/ 0 w 44"/>
                <a:gd name="T5" fmla="*/ 0 h 43"/>
                <a:gd name="T6" fmla="*/ 0 w 44"/>
                <a:gd name="T7" fmla="*/ 0 h 43"/>
                <a:gd name="T8" fmla="*/ 0 w 44"/>
                <a:gd name="T9" fmla="*/ 0 h 43"/>
                <a:gd name="T10" fmla="*/ 0 w 44"/>
                <a:gd name="T11" fmla="*/ 0 h 43"/>
                <a:gd name="T12" fmla="*/ 0 w 44"/>
                <a:gd name="T13" fmla="*/ 0 h 43"/>
                <a:gd name="T14" fmla="*/ 0 w 44"/>
                <a:gd name="T15" fmla="*/ 0 h 43"/>
                <a:gd name="T16" fmla="*/ 0 w 44"/>
                <a:gd name="T17" fmla="*/ 0 h 43"/>
                <a:gd name="T18" fmla="*/ 0 w 44"/>
                <a:gd name="T19" fmla="*/ 0 h 43"/>
                <a:gd name="T20" fmla="*/ 0 w 44"/>
                <a:gd name="T21" fmla="*/ 0 h 43"/>
                <a:gd name="T22" fmla="*/ 0 w 44"/>
                <a:gd name="T23" fmla="*/ 0 h 43"/>
                <a:gd name="T24" fmla="*/ 0 w 44"/>
                <a:gd name="T25" fmla="*/ 0 h 43"/>
                <a:gd name="T26" fmla="*/ 0 w 44"/>
                <a:gd name="T27" fmla="*/ 0 h 43"/>
                <a:gd name="T28" fmla="*/ 0 w 44"/>
                <a:gd name="T29" fmla="*/ 0 h 43"/>
                <a:gd name="T30" fmla="*/ 0 w 44"/>
                <a:gd name="T31" fmla="*/ 0 h 43"/>
                <a:gd name="T32" fmla="*/ 0 w 44"/>
                <a:gd name="T33" fmla="*/ 0 h 43"/>
                <a:gd name="T34" fmla="*/ 0 w 44"/>
                <a:gd name="T35" fmla="*/ 0 h 43"/>
                <a:gd name="T36" fmla="*/ 0 w 44"/>
                <a:gd name="T37" fmla="*/ 0 h 43"/>
                <a:gd name="T38" fmla="*/ 0 w 44"/>
                <a:gd name="T39" fmla="*/ 0 h 43"/>
                <a:gd name="T40" fmla="*/ 0 w 44"/>
                <a:gd name="T41" fmla="*/ 0 h 43"/>
                <a:gd name="T42" fmla="*/ 0 w 44"/>
                <a:gd name="T43" fmla="*/ 0 h 43"/>
                <a:gd name="T44" fmla="*/ 0 w 44"/>
                <a:gd name="T45" fmla="*/ 0 h 43"/>
                <a:gd name="T46" fmla="*/ 0 w 44"/>
                <a:gd name="T47" fmla="*/ 0 h 43"/>
                <a:gd name="T48" fmla="*/ 0 w 44"/>
                <a:gd name="T49" fmla="*/ 0 h 43"/>
                <a:gd name="T50" fmla="*/ 0 w 44"/>
                <a:gd name="T51" fmla="*/ 0 h 43"/>
                <a:gd name="T52" fmla="*/ 0 w 44"/>
                <a:gd name="T53" fmla="*/ 0 h 43"/>
                <a:gd name="T54" fmla="*/ 0 w 44"/>
                <a:gd name="T55" fmla="*/ 0 h 43"/>
                <a:gd name="T56" fmla="*/ 0 w 44"/>
                <a:gd name="T57" fmla="*/ 0 h 43"/>
                <a:gd name="T58" fmla="*/ 0 w 44"/>
                <a:gd name="T59" fmla="*/ 0 h 43"/>
                <a:gd name="T60" fmla="*/ 0 w 44"/>
                <a:gd name="T61" fmla="*/ 0 h 43"/>
                <a:gd name="T62" fmla="*/ 0 w 44"/>
                <a:gd name="T63" fmla="*/ 0 h 43"/>
                <a:gd name="T64" fmla="*/ 0 w 44"/>
                <a:gd name="T65" fmla="*/ 0 h 43"/>
                <a:gd name="T66" fmla="*/ 0 w 44"/>
                <a:gd name="T67" fmla="*/ 0 h 43"/>
                <a:gd name="T68" fmla="*/ 0 w 44"/>
                <a:gd name="T69" fmla="*/ 0 h 43"/>
                <a:gd name="T70" fmla="*/ 0 w 44"/>
                <a:gd name="T71" fmla="*/ 0 h 43"/>
                <a:gd name="T72" fmla="*/ 0 w 44"/>
                <a:gd name="T73" fmla="*/ 0 h 43"/>
                <a:gd name="T74" fmla="*/ 0 w 44"/>
                <a:gd name="T75" fmla="*/ 0 h 43"/>
                <a:gd name="T76" fmla="*/ 0 w 44"/>
                <a:gd name="T77" fmla="*/ 0 h 43"/>
                <a:gd name="T78" fmla="*/ 0 w 44"/>
                <a:gd name="T79" fmla="*/ 0 h 43"/>
                <a:gd name="T80" fmla="*/ 0 w 44"/>
                <a:gd name="T81" fmla="*/ 0 h 43"/>
                <a:gd name="T82" fmla="*/ 0 w 44"/>
                <a:gd name="T83" fmla="*/ 0 h 43"/>
                <a:gd name="T84" fmla="*/ 0 w 44"/>
                <a:gd name="T85" fmla="*/ 0 h 43"/>
                <a:gd name="T86" fmla="*/ 0 w 44"/>
                <a:gd name="T87" fmla="*/ 0 h 43"/>
                <a:gd name="T88" fmla="*/ 0 w 44"/>
                <a:gd name="T89" fmla="*/ 0 h 43"/>
                <a:gd name="T90" fmla="*/ 0 w 44"/>
                <a:gd name="T91" fmla="*/ 0 h 43"/>
                <a:gd name="T92" fmla="*/ 0 w 44"/>
                <a:gd name="T93" fmla="*/ 0 h 43"/>
                <a:gd name="T94" fmla="*/ 0 w 44"/>
                <a:gd name="T95" fmla="*/ 0 h 43"/>
                <a:gd name="T96" fmla="*/ 0 w 44"/>
                <a:gd name="T97" fmla="*/ 0 h 43"/>
                <a:gd name="T98" fmla="*/ 0 w 44"/>
                <a:gd name="T99" fmla="*/ 0 h 43"/>
                <a:gd name="T100" fmla="*/ 0 w 44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3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1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2"/>
                  </a:lnTo>
                  <a:lnTo>
                    <a:pt x="19" y="42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7" name="Freeform 682"/>
            <p:cNvSpPr>
              <a:spLocks/>
            </p:cNvSpPr>
            <p:nvPr/>
          </p:nvSpPr>
          <p:spPr bwMode="auto">
            <a:xfrm>
              <a:off x="5089" y="2291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3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2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2" y="45"/>
                  </a:lnTo>
                  <a:lnTo>
                    <a:pt x="7" y="43"/>
                  </a:lnTo>
                  <a:lnTo>
                    <a:pt x="5" y="41"/>
                  </a:lnTo>
                  <a:lnTo>
                    <a:pt x="1" y="39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8" name="Freeform 683"/>
            <p:cNvSpPr>
              <a:spLocks/>
            </p:cNvSpPr>
            <p:nvPr/>
          </p:nvSpPr>
          <p:spPr bwMode="auto">
            <a:xfrm>
              <a:off x="5067" y="2294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39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39"/>
                  </a:lnTo>
                  <a:lnTo>
                    <a:pt x="51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2"/>
                  </a:lnTo>
                  <a:lnTo>
                    <a:pt x="53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2" y="3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59" name="Freeform 684"/>
            <p:cNvSpPr>
              <a:spLocks/>
            </p:cNvSpPr>
            <p:nvPr/>
          </p:nvSpPr>
          <p:spPr bwMode="auto">
            <a:xfrm>
              <a:off x="5067" y="2293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4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5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0" name="Line 685"/>
            <p:cNvSpPr>
              <a:spLocks noChangeShapeType="1"/>
            </p:cNvSpPr>
            <p:nvPr/>
          </p:nvSpPr>
          <p:spPr bwMode="auto">
            <a:xfrm>
              <a:off x="5123" y="228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1" name="Line 686"/>
            <p:cNvSpPr>
              <a:spLocks noChangeShapeType="1"/>
            </p:cNvSpPr>
            <p:nvPr/>
          </p:nvSpPr>
          <p:spPr bwMode="auto">
            <a:xfrm>
              <a:off x="5044" y="2290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2" name="Line 687"/>
            <p:cNvSpPr>
              <a:spLocks noChangeShapeType="1"/>
            </p:cNvSpPr>
            <p:nvPr/>
          </p:nvSpPr>
          <p:spPr bwMode="auto">
            <a:xfrm flipH="1">
              <a:off x="5041" y="2291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3" name="Line 688"/>
            <p:cNvSpPr>
              <a:spLocks noChangeShapeType="1"/>
            </p:cNvSpPr>
            <p:nvPr/>
          </p:nvSpPr>
          <p:spPr bwMode="auto">
            <a:xfrm>
              <a:off x="5098" y="229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4" name="Line 689"/>
            <p:cNvSpPr>
              <a:spLocks noChangeShapeType="1"/>
            </p:cNvSpPr>
            <p:nvPr/>
          </p:nvSpPr>
          <p:spPr bwMode="auto">
            <a:xfrm flipH="1">
              <a:off x="5067" y="229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5" name="Freeform 690"/>
            <p:cNvSpPr>
              <a:spLocks/>
            </p:cNvSpPr>
            <p:nvPr/>
          </p:nvSpPr>
          <p:spPr bwMode="auto">
            <a:xfrm>
              <a:off x="5016" y="2287"/>
              <a:ext cx="19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5">
                  <a:moveTo>
                    <a:pt x="47" y="0"/>
                  </a:move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3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4"/>
                  </a:lnTo>
                  <a:lnTo>
                    <a:pt x="3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6" y="18"/>
                  </a:lnTo>
                  <a:lnTo>
                    <a:pt x="9" y="15"/>
                  </a:lnTo>
                  <a:lnTo>
                    <a:pt x="14" y="12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5" y="7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6" name="Freeform 691"/>
            <p:cNvSpPr>
              <a:spLocks/>
            </p:cNvSpPr>
            <p:nvPr/>
          </p:nvSpPr>
          <p:spPr bwMode="auto">
            <a:xfrm>
              <a:off x="5016" y="2286"/>
              <a:ext cx="19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6" y="0"/>
                  </a:moveTo>
                  <a:lnTo>
                    <a:pt x="47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4" y="14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7" name="Freeform 692"/>
            <p:cNvSpPr>
              <a:spLocks/>
            </p:cNvSpPr>
            <p:nvPr/>
          </p:nvSpPr>
          <p:spPr bwMode="auto">
            <a:xfrm>
              <a:off x="4946" y="2287"/>
              <a:ext cx="25" cy="20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6" h="58">
                  <a:moveTo>
                    <a:pt x="11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3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4" y="50"/>
                  </a:lnTo>
                  <a:lnTo>
                    <a:pt x="6" y="51"/>
                  </a:lnTo>
                  <a:lnTo>
                    <a:pt x="8" y="52"/>
                  </a:lnTo>
                  <a:lnTo>
                    <a:pt x="10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3" y="58"/>
                  </a:lnTo>
                  <a:lnTo>
                    <a:pt x="37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10"/>
                  </a:lnTo>
                  <a:lnTo>
                    <a:pt x="53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8" name="Freeform 693"/>
            <p:cNvSpPr>
              <a:spLocks/>
            </p:cNvSpPr>
            <p:nvPr/>
          </p:nvSpPr>
          <p:spPr bwMode="auto">
            <a:xfrm>
              <a:off x="4946" y="2287"/>
              <a:ext cx="25" cy="20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w 76"/>
                <a:gd name="T79" fmla="*/ 0 h 58"/>
                <a:gd name="T80" fmla="*/ 0 w 76"/>
                <a:gd name="T81" fmla="*/ 0 h 58"/>
                <a:gd name="T82" fmla="*/ 0 w 76"/>
                <a:gd name="T83" fmla="*/ 0 h 58"/>
                <a:gd name="T84" fmla="*/ 0 w 76"/>
                <a:gd name="T85" fmla="*/ 0 h 58"/>
                <a:gd name="T86" fmla="*/ 0 w 76"/>
                <a:gd name="T87" fmla="*/ 0 h 58"/>
                <a:gd name="T88" fmla="*/ 0 w 76"/>
                <a:gd name="T89" fmla="*/ 0 h 58"/>
                <a:gd name="T90" fmla="*/ 0 w 76"/>
                <a:gd name="T91" fmla="*/ 0 h 58"/>
                <a:gd name="T92" fmla="*/ 0 w 76"/>
                <a:gd name="T93" fmla="*/ 0 h 58"/>
                <a:gd name="T94" fmla="*/ 0 w 76"/>
                <a:gd name="T95" fmla="*/ 0 h 58"/>
                <a:gd name="T96" fmla="*/ 0 w 76"/>
                <a:gd name="T97" fmla="*/ 0 h 58"/>
                <a:gd name="T98" fmla="*/ 0 w 76"/>
                <a:gd name="T99" fmla="*/ 0 h 58"/>
                <a:gd name="T100" fmla="*/ 0 w 76"/>
                <a:gd name="T101" fmla="*/ 0 h 58"/>
                <a:gd name="T102" fmla="*/ 0 w 76"/>
                <a:gd name="T103" fmla="*/ 0 h 58"/>
                <a:gd name="T104" fmla="*/ 0 w 76"/>
                <a:gd name="T105" fmla="*/ 0 h 58"/>
                <a:gd name="T106" fmla="*/ 0 w 76"/>
                <a:gd name="T107" fmla="*/ 0 h 58"/>
                <a:gd name="T108" fmla="*/ 0 w 76"/>
                <a:gd name="T109" fmla="*/ 0 h 58"/>
                <a:gd name="T110" fmla="*/ 0 w 76"/>
                <a:gd name="T111" fmla="*/ 0 h 58"/>
                <a:gd name="T112" fmla="*/ 0 w 76"/>
                <a:gd name="T113" fmla="*/ 0 h 58"/>
                <a:gd name="T114" fmla="*/ 0 w 76"/>
                <a:gd name="T115" fmla="*/ 0 h 58"/>
                <a:gd name="T116" fmla="*/ 0 w 76"/>
                <a:gd name="T117" fmla="*/ 0 h 58"/>
                <a:gd name="T118" fmla="*/ 0 w 76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" h="58">
                  <a:moveTo>
                    <a:pt x="10" y="1"/>
                  </a:moveTo>
                  <a:lnTo>
                    <a:pt x="8" y="5"/>
                  </a:lnTo>
                  <a:lnTo>
                    <a:pt x="5" y="10"/>
                  </a:lnTo>
                  <a:lnTo>
                    <a:pt x="3" y="14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8"/>
                  </a:lnTo>
                  <a:lnTo>
                    <a:pt x="6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69" y="48"/>
                  </a:lnTo>
                  <a:lnTo>
                    <a:pt x="69" y="46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5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5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7" y="9"/>
                  </a:lnTo>
                  <a:lnTo>
                    <a:pt x="53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69" name="Freeform 694"/>
            <p:cNvSpPr>
              <a:spLocks/>
            </p:cNvSpPr>
            <p:nvPr/>
          </p:nvSpPr>
          <p:spPr bwMode="auto">
            <a:xfrm>
              <a:off x="4997" y="2289"/>
              <a:ext cx="14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4" h="42">
                  <a:moveTo>
                    <a:pt x="33" y="0"/>
                  </a:moveTo>
                  <a:lnTo>
                    <a:pt x="34" y="0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4"/>
                  </a:lnTo>
                  <a:lnTo>
                    <a:pt x="36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7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1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8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3" y="2"/>
                  </a:lnTo>
                  <a:lnTo>
                    <a:pt x="27" y="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0" name="Freeform 695"/>
            <p:cNvSpPr>
              <a:spLocks/>
            </p:cNvSpPr>
            <p:nvPr/>
          </p:nvSpPr>
          <p:spPr bwMode="auto">
            <a:xfrm>
              <a:off x="4997" y="2288"/>
              <a:ext cx="14" cy="15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29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40" y="9"/>
                  </a:lnTo>
                  <a:lnTo>
                    <a:pt x="41" y="10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3" y="30"/>
                  </a:lnTo>
                  <a:lnTo>
                    <a:pt x="41" y="34"/>
                  </a:lnTo>
                  <a:lnTo>
                    <a:pt x="39" y="36"/>
                  </a:lnTo>
                  <a:lnTo>
                    <a:pt x="35" y="40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19" y="46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30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1"/>
                  </a:lnTo>
                  <a:lnTo>
                    <a:pt x="15" y="9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5" y="3"/>
                  </a:lnTo>
                  <a:lnTo>
                    <a:pt x="4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1" name="Freeform 696"/>
            <p:cNvSpPr>
              <a:spLocks/>
            </p:cNvSpPr>
            <p:nvPr/>
          </p:nvSpPr>
          <p:spPr bwMode="auto">
            <a:xfrm>
              <a:off x="4975" y="2291"/>
              <a:ext cx="18" cy="15"/>
            </a:xfrm>
            <a:custGeom>
              <a:avLst/>
              <a:gdLst>
                <a:gd name="T0" fmla="*/ 0 w 54"/>
                <a:gd name="T1" fmla="*/ 0 h 45"/>
                <a:gd name="T2" fmla="*/ 0 w 54"/>
                <a:gd name="T3" fmla="*/ 0 h 45"/>
                <a:gd name="T4" fmla="*/ 0 w 54"/>
                <a:gd name="T5" fmla="*/ 0 h 45"/>
                <a:gd name="T6" fmla="*/ 0 w 54"/>
                <a:gd name="T7" fmla="*/ 0 h 45"/>
                <a:gd name="T8" fmla="*/ 0 w 54"/>
                <a:gd name="T9" fmla="*/ 0 h 45"/>
                <a:gd name="T10" fmla="*/ 0 w 54"/>
                <a:gd name="T11" fmla="*/ 0 h 45"/>
                <a:gd name="T12" fmla="*/ 0 w 54"/>
                <a:gd name="T13" fmla="*/ 0 h 45"/>
                <a:gd name="T14" fmla="*/ 0 w 54"/>
                <a:gd name="T15" fmla="*/ 0 h 45"/>
                <a:gd name="T16" fmla="*/ 0 w 54"/>
                <a:gd name="T17" fmla="*/ 0 h 45"/>
                <a:gd name="T18" fmla="*/ 0 w 54"/>
                <a:gd name="T19" fmla="*/ 0 h 45"/>
                <a:gd name="T20" fmla="*/ 0 w 54"/>
                <a:gd name="T21" fmla="*/ 0 h 45"/>
                <a:gd name="T22" fmla="*/ 0 w 54"/>
                <a:gd name="T23" fmla="*/ 0 h 45"/>
                <a:gd name="T24" fmla="*/ 0 w 54"/>
                <a:gd name="T25" fmla="*/ 0 h 45"/>
                <a:gd name="T26" fmla="*/ 0 w 54"/>
                <a:gd name="T27" fmla="*/ 0 h 45"/>
                <a:gd name="T28" fmla="*/ 0 w 54"/>
                <a:gd name="T29" fmla="*/ 0 h 45"/>
                <a:gd name="T30" fmla="*/ 0 w 54"/>
                <a:gd name="T31" fmla="*/ 0 h 45"/>
                <a:gd name="T32" fmla="*/ 0 w 54"/>
                <a:gd name="T33" fmla="*/ 0 h 45"/>
                <a:gd name="T34" fmla="*/ 0 w 54"/>
                <a:gd name="T35" fmla="*/ 0 h 45"/>
                <a:gd name="T36" fmla="*/ 0 w 54"/>
                <a:gd name="T37" fmla="*/ 0 h 45"/>
                <a:gd name="T38" fmla="*/ 0 w 54"/>
                <a:gd name="T39" fmla="*/ 0 h 45"/>
                <a:gd name="T40" fmla="*/ 0 w 54"/>
                <a:gd name="T41" fmla="*/ 0 h 45"/>
                <a:gd name="T42" fmla="*/ 0 w 54"/>
                <a:gd name="T43" fmla="*/ 0 h 45"/>
                <a:gd name="T44" fmla="*/ 0 w 54"/>
                <a:gd name="T45" fmla="*/ 0 h 45"/>
                <a:gd name="T46" fmla="*/ 0 w 54"/>
                <a:gd name="T47" fmla="*/ 0 h 45"/>
                <a:gd name="T48" fmla="*/ 0 w 54"/>
                <a:gd name="T49" fmla="*/ 0 h 45"/>
                <a:gd name="T50" fmla="*/ 0 w 54"/>
                <a:gd name="T51" fmla="*/ 0 h 45"/>
                <a:gd name="T52" fmla="*/ 0 w 54"/>
                <a:gd name="T53" fmla="*/ 0 h 45"/>
                <a:gd name="T54" fmla="*/ 0 w 54"/>
                <a:gd name="T55" fmla="*/ 0 h 45"/>
                <a:gd name="T56" fmla="*/ 0 w 54"/>
                <a:gd name="T57" fmla="*/ 0 h 45"/>
                <a:gd name="T58" fmla="*/ 0 w 54"/>
                <a:gd name="T59" fmla="*/ 0 h 45"/>
                <a:gd name="T60" fmla="*/ 0 w 54"/>
                <a:gd name="T61" fmla="*/ 0 h 45"/>
                <a:gd name="T62" fmla="*/ 0 w 54"/>
                <a:gd name="T63" fmla="*/ 0 h 45"/>
                <a:gd name="T64" fmla="*/ 0 w 54"/>
                <a:gd name="T65" fmla="*/ 0 h 45"/>
                <a:gd name="T66" fmla="*/ 0 w 54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" h="45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8" y="37"/>
                  </a:lnTo>
                  <a:lnTo>
                    <a:pt x="10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2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1" y="38"/>
                  </a:lnTo>
                  <a:lnTo>
                    <a:pt x="52" y="36"/>
                  </a:lnTo>
                  <a:lnTo>
                    <a:pt x="53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0" y="18"/>
                  </a:lnTo>
                  <a:lnTo>
                    <a:pt x="48" y="16"/>
                  </a:lnTo>
                  <a:lnTo>
                    <a:pt x="45" y="14"/>
                  </a:lnTo>
                  <a:lnTo>
                    <a:pt x="41" y="10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2" name="Freeform 697"/>
            <p:cNvSpPr>
              <a:spLocks/>
            </p:cNvSpPr>
            <p:nvPr/>
          </p:nvSpPr>
          <p:spPr bwMode="auto">
            <a:xfrm>
              <a:off x="4975" y="2291"/>
              <a:ext cx="18" cy="15"/>
            </a:xfrm>
            <a:custGeom>
              <a:avLst/>
              <a:gdLst>
                <a:gd name="T0" fmla="*/ 0 w 54"/>
                <a:gd name="T1" fmla="*/ 0 h 47"/>
                <a:gd name="T2" fmla="*/ 0 w 54"/>
                <a:gd name="T3" fmla="*/ 0 h 47"/>
                <a:gd name="T4" fmla="*/ 0 w 54"/>
                <a:gd name="T5" fmla="*/ 0 h 47"/>
                <a:gd name="T6" fmla="*/ 0 w 54"/>
                <a:gd name="T7" fmla="*/ 0 h 47"/>
                <a:gd name="T8" fmla="*/ 0 w 54"/>
                <a:gd name="T9" fmla="*/ 0 h 47"/>
                <a:gd name="T10" fmla="*/ 0 w 54"/>
                <a:gd name="T11" fmla="*/ 0 h 47"/>
                <a:gd name="T12" fmla="*/ 0 w 54"/>
                <a:gd name="T13" fmla="*/ 0 h 47"/>
                <a:gd name="T14" fmla="*/ 0 w 54"/>
                <a:gd name="T15" fmla="*/ 0 h 47"/>
                <a:gd name="T16" fmla="*/ 0 w 54"/>
                <a:gd name="T17" fmla="*/ 0 h 47"/>
                <a:gd name="T18" fmla="*/ 0 w 54"/>
                <a:gd name="T19" fmla="*/ 0 h 47"/>
                <a:gd name="T20" fmla="*/ 0 w 54"/>
                <a:gd name="T21" fmla="*/ 0 h 47"/>
                <a:gd name="T22" fmla="*/ 0 w 54"/>
                <a:gd name="T23" fmla="*/ 0 h 47"/>
                <a:gd name="T24" fmla="*/ 0 w 54"/>
                <a:gd name="T25" fmla="*/ 0 h 47"/>
                <a:gd name="T26" fmla="*/ 0 w 54"/>
                <a:gd name="T27" fmla="*/ 0 h 47"/>
                <a:gd name="T28" fmla="*/ 0 w 54"/>
                <a:gd name="T29" fmla="*/ 0 h 47"/>
                <a:gd name="T30" fmla="*/ 0 w 54"/>
                <a:gd name="T31" fmla="*/ 0 h 47"/>
                <a:gd name="T32" fmla="*/ 0 w 54"/>
                <a:gd name="T33" fmla="*/ 0 h 47"/>
                <a:gd name="T34" fmla="*/ 0 w 54"/>
                <a:gd name="T35" fmla="*/ 0 h 47"/>
                <a:gd name="T36" fmla="*/ 0 w 54"/>
                <a:gd name="T37" fmla="*/ 0 h 47"/>
                <a:gd name="T38" fmla="*/ 0 w 54"/>
                <a:gd name="T39" fmla="*/ 0 h 47"/>
                <a:gd name="T40" fmla="*/ 0 w 54"/>
                <a:gd name="T41" fmla="*/ 0 h 47"/>
                <a:gd name="T42" fmla="*/ 0 w 54"/>
                <a:gd name="T43" fmla="*/ 0 h 47"/>
                <a:gd name="T44" fmla="*/ 0 w 54"/>
                <a:gd name="T45" fmla="*/ 0 h 47"/>
                <a:gd name="T46" fmla="*/ 0 w 54"/>
                <a:gd name="T47" fmla="*/ 0 h 47"/>
                <a:gd name="T48" fmla="*/ 0 w 54"/>
                <a:gd name="T49" fmla="*/ 0 h 47"/>
                <a:gd name="T50" fmla="*/ 0 w 54"/>
                <a:gd name="T51" fmla="*/ 0 h 47"/>
                <a:gd name="T52" fmla="*/ 0 w 54"/>
                <a:gd name="T53" fmla="*/ 0 h 47"/>
                <a:gd name="T54" fmla="*/ 0 w 54"/>
                <a:gd name="T55" fmla="*/ 0 h 47"/>
                <a:gd name="T56" fmla="*/ 0 w 54"/>
                <a:gd name="T57" fmla="*/ 0 h 47"/>
                <a:gd name="T58" fmla="*/ 0 w 54"/>
                <a:gd name="T59" fmla="*/ 0 h 47"/>
                <a:gd name="T60" fmla="*/ 0 w 54"/>
                <a:gd name="T61" fmla="*/ 0 h 47"/>
                <a:gd name="T62" fmla="*/ 0 w 54"/>
                <a:gd name="T63" fmla="*/ 0 h 47"/>
                <a:gd name="T64" fmla="*/ 0 w 54"/>
                <a:gd name="T65" fmla="*/ 0 h 47"/>
                <a:gd name="T66" fmla="*/ 0 w 54"/>
                <a:gd name="T67" fmla="*/ 0 h 47"/>
                <a:gd name="T68" fmla="*/ 0 w 54"/>
                <a:gd name="T69" fmla="*/ 0 h 47"/>
                <a:gd name="T70" fmla="*/ 0 w 54"/>
                <a:gd name="T71" fmla="*/ 0 h 47"/>
                <a:gd name="T72" fmla="*/ 0 w 54"/>
                <a:gd name="T73" fmla="*/ 0 h 47"/>
                <a:gd name="T74" fmla="*/ 0 w 54"/>
                <a:gd name="T75" fmla="*/ 0 h 47"/>
                <a:gd name="T76" fmla="*/ 0 w 54"/>
                <a:gd name="T77" fmla="*/ 0 h 47"/>
                <a:gd name="T78" fmla="*/ 0 w 54"/>
                <a:gd name="T79" fmla="*/ 0 h 47"/>
                <a:gd name="T80" fmla="*/ 0 w 54"/>
                <a:gd name="T81" fmla="*/ 0 h 47"/>
                <a:gd name="T82" fmla="*/ 0 w 54"/>
                <a:gd name="T83" fmla="*/ 0 h 47"/>
                <a:gd name="T84" fmla="*/ 0 w 54"/>
                <a:gd name="T85" fmla="*/ 0 h 47"/>
                <a:gd name="T86" fmla="*/ 0 w 54"/>
                <a:gd name="T87" fmla="*/ 0 h 47"/>
                <a:gd name="T88" fmla="*/ 0 w 54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47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4" y="43"/>
                  </a:lnTo>
                  <a:lnTo>
                    <a:pt x="19" y="46"/>
                  </a:lnTo>
                  <a:lnTo>
                    <a:pt x="22" y="47"/>
                  </a:lnTo>
                  <a:lnTo>
                    <a:pt x="27" y="47"/>
                  </a:lnTo>
                  <a:lnTo>
                    <a:pt x="30" y="47"/>
                  </a:lnTo>
                  <a:lnTo>
                    <a:pt x="34" y="47"/>
                  </a:lnTo>
                  <a:lnTo>
                    <a:pt x="37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3" y="34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2" y="24"/>
                  </a:lnTo>
                  <a:lnTo>
                    <a:pt x="50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0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8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3" name="Line 698"/>
            <p:cNvSpPr>
              <a:spLocks noChangeShapeType="1"/>
            </p:cNvSpPr>
            <p:nvPr/>
          </p:nvSpPr>
          <p:spPr bwMode="auto">
            <a:xfrm>
              <a:off x="5031" y="228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4" name="Line 699"/>
            <p:cNvSpPr>
              <a:spLocks noChangeShapeType="1"/>
            </p:cNvSpPr>
            <p:nvPr/>
          </p:nvSpPr>
          <p:spPr bwMode="auto">
            <a:xfrm>
              <a:off x="4952" y="2287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5" name="Line 700"/>
            <p:cNvSpPr>
              <a:spLocks noChangeShapeType="1"/>
            </p:cNvSpPr>
            <p:nvPr/>
          </p:nvSpPr>
          <p:spPr bwMode="auto">
            <a:xfrm flipH="1">
              <a:off x="4949" y="228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6" name="Line 701"/>
            <p:cNvSpPr>
              <a:spLocks noChangeShapeType="1"/>
            </p:cNvSpPr>
            <p:nvPr/>
          </p:nvSpPr>
          <p:spPr bwMode="auto">
            <a:xfrm>
              <a:off x="5006" y="2288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7" name="Line 702"/>
            <p:cNvSpPr>
              <a:spLocks noChangeShapeType="1"/>
            </p:cNvSpPr>
            <p:nvPr/>
          </p:nvSpPr>
          <p:spPr bwMode="auto">
            <a:xfrm flipH="1">
              <a:off x="4975" y="22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8" name="Freeform 703"/>
            <p:cNvSpPr>
              <a:spLocks/>
            </p:cNvSpPr>
            <p:nvPr/>
          </p:nvSpPr>
          <p:spPr bwMode="auto">
            <a:xfrm>
              <a:off x="4926" y="2287"/>
              <a:ext cx="21" cy="15"/>
            </a:xfrm>
            <a:custGeom>
              <a:avLst/>
              <a:gdLst>
                <a:gd name="T0" fmla="*/ 0 w 61"/>
                <a:gd name="T1" fmla="*/ 0 h 45"/>
                <a:gd name="T2" fmla="*/ 0 w 61"/>
                <a:gd name="T3" fmla="*/ 0 h 45"/>
                <a:gd name="T4" fmla="*/ 0 w 61"/>
                <a:gd name="T5" fmla="*/ 0 h 45"/>
                <a:gd name="T6" fmla="*/ 0 w 61"/>
                <a:gd name="T7" fmla="*/ 0 h 45"/>
                <a:gd name="T8" fmla="*/ 0 w 61"/>
                <a:gd name="T9" fmla="*/ 0 h 45"/>
                <a:gd name="T10" fmla="*/ 0 w 61"/>
                <a:gd name="T11" fmla="*/ 0 h 45"/>
                <a:gd name="T12" fmla="*/ 0 w 61"/>
                <a:gd name="T13" fmla="*/ 0 h 45"/>
                <a:gd name="T14" fmla="*/ 0 w 61"/>
                <a:gd name="T15" fmla="*/ 0 h 45"/>
                <a:gd name="T16" fmla="*/ 0 w 61"/>
                <a:gd name="T17" fmla="*/ 0 h 45"/>
                <a:gd name="T18" fmla="*/ 0 w 61"/>
                <a:gd name="T19" fmla="*/ 0 h 45"/>
                <a:gd name="T20" fmla="*/ 0 w 61"/>
                <a:gd name="T21" fmla="*/ 0 h 45"/>
                <a:gd name="T22" fmla="*/ 0 w 61"/>
                <a:gd name="T23" fmla="*/ 0 h 45"/>
                <a:gd name="T24" fmla="*/ 0 w 61"/>
                <a:gd name="T25" fmla="*/ 0 h 45"/>
                <a:gd name="T26" fmla="*/ 0 w 61"/>
                <a:gd name="T27" fmla="*/ 0 h 45"/>
                <a:gd name="T28" fmla="*/ 0 w 61"/>
                <a:gd name="T29" fmla="*/ 0 h 45"/>
                <a:gd name="T30" fmla="*/ 0 w 61"/>
                <a:gd name="T31" fmla="*/ 0 h 45"/>
                <a:gd name="T32" fmla="*/ 0 w 61"/>
                <a:gd name="T33" fmla="*/ 0 h 45"/>
                <a:gd name="T34" fmla="*/ 0 w 61"/>
                <a:gd name="T35" fmla="*/ 0 h 45"/>
                <a:gd name="T36" fmla="*/ 0 w 61"/>
                <a:gd name="T37" fmla="*/ 0 h 45"/>
                <a:gd name="T38" fmla="*/ 0 w 61"/>
                <a:gd name="T39" fmla="*/ 0 h 45"/>
                <a:gd name="T40" fmla="*/ 0 w 61"/>
                <a:gd name="T41" fmla="*/ 0 h 45"/>
                <a:gd name="T42" fmla="*/ 0 w 61"/>
                <a:gd name="T43" fmla="*/ 0 h 45"/>
                <a:gd name="T44" fmla="*/ 0 w 61"/>
                <a:gd name="T45" fmla="*/ 0 h 45"/>
                <a:gd name="T46" fmla="*/ 0 w 61"/>
                <a:gd name="T47" fmla="*/ 0 h 45"/>
                <a:gd name="T48" fmla="*/ 0 w 61"/>
                <a:gd name="T49" fmla="*/ 0 h 45"/>
                <a:gd name="T50" fmla="*/ 0 w 61"/>
                <a:gd name="T51" fmla="*/ 0 h 45"/>
                <a:gd name="T52" fmla="*/ 0 w 61"/>
                <a:gd name="T53" fmla="*/ 0 h 45"/>
                <a:gd name="T54" fmla="*/ 0 w 61"/>
                <a:gd name="T55" fmla="*/ 0 h 45"/>
                <a:gd name="T56" fmla="*/ 0 w 61"/>
                <a:gd name="T57" fmla="*/ 0 h 45"/>
                <a:gd name="T58" fmla="*/ 0 w 61"/>
                <a:gd name="T59" fmla="*/ 0 h 45"/>
                <a:gd name="T60" fmla="*/ 0 w 61"/>
                <a:gd name="T61" fmla="*/ 0 h 45"/>
                <a:gd name="T62" fmla="*/ 0 w 61"/>
                <a:gd name="T63" fmla="*/ 0 h 45"/>
                <a:gd name="T64" fmla="*/ 0 w 61"/>
                <a:gd name="T65" fmla="*/ 0 h 45"/>
                <a:gd name="T66" fmla="*/ 0 w 61"/>
                <a:gd name="T67" fmla="*/ 0 h 45"/>
                <a:gd name="T68" fmla="*/ 0 w 61"/>
                <a:gd name="T69" fmla="*/ 0 h 45"/>
                <a:gd name="T70" fmla="*/ 0 w 61"/>
                <a:gd name="T71" fmla="*/ 0 h 45"/>
                <a:gd name="T72" fmla="*/ 0 w 61"/>
                <a:gd name="T73" fmla="*/ 0 h 45"/>
                <a:gd name="T74" fmla="*/ 0 w 61"/>
                <a:gd name="T75" fmla="*/ 0 h 45"/>
                <a:gd name="T76" fmla="*/ 0 w 61"/>
                <a:gd name="T77" fmla="*/ 0 h 45"/>
                <a:gd name="T78" fmla="*/ 0 w 61"/>
                <a:gd name="T79" fmla="*/ 0 h 45"/>
                <a:gd name="T80" fmla="*/ 0 w 61"/>
                <a:gd name="T81" fmla="*/ 0 h 45"/>
                <a:gd name="T82" fmla="*/ 0 w 61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45">
                  <a:moveTo>
                    <a:pt x="48" y="0"/>
                  </a:moveTo>
                  <a:lnTo>
                    <a:pt x="48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3" y="8"/>
                  </a:lnTo>
                  <a:lnTo>
                    <a:pt x="53" y="11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1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5"/>
                  </a:lnTo>
                  <a:lnTo>
                    <a:pt x="58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1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6" y="42"/>
                  </a:lnTo>
                  <a:lnTo>
                    <a:pt x="44" y="43"/>
                  </a:lnTo>
                  <a:lnTo>
                    <a:pt x="42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6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5" y="43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3" y="22"/>
                  </a:lnTo>
                  <a:lnTo>
                    <a:pt x="5" y="20"/>
                  </a:lnTo>
                  <a:lnTo>
                    <a:pt x="7" y="18"/>
                  </a:lnTo>
                  <a:lnTo>
                    <a:pt x="11" y="15"/>
                  </a:lnTo>
                  <a:lnTo>
                    <a:pt x="14" y="13"/>
                  </a:lnTo>
                  <a:lnTo>
                    <a:pt x="19" y="11"/>
                  </a:lnTo>
                  <a:lnTo>
                    <a:pt x="22" y="8"/>
                  </a:lnTo>
                  <a:lnTo>
                    <a:pt x="27" y="7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5" y="2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79" name="Freeform 704"/>
            <p:cNvSpPr>
              <a:spLocks/>
            </p:cNvSpPr>
            <p:nvPr/>
          </p:nvSpPr>
          <p:spPr bwMode="auto">
            <a:xfrm>
              <a:off x="4926" y="2286"/>
              <a:ext cx="21" cy="16"/>
            </a:xfrm>
            <a:custGeom>
              <a:avLst/>
              <a:gdLst>
                <a:gd name="T0" fmla="*/ 0 w 61"/>
                <a:gd name="T1" fmla="*/ 0 h 46"/>
                <a:gd name="T2" fmla="*/ 0 w 61"/>
                <a:gd name="T3" fmla="*/ 0 h 46"/>
                <a:gd name="T4" fmla="*/ 0 w 61"/>
                <a:gd name="T5" fmla="*/ 0 h 46"/>
                <a:gd name="T6" fmla="*/ 0 w 61"/>
                <a:gd name="T7" fmla="*/ 0 h 46"/>
                <a:gd name="T8" fmla="*/ 0 w 61"/>
                <a:gd name="T9" fmla="*/ 0 h 46"/>
                <a:gd name="T10" fmla="*/ 0 w 61"/>
                <a:gd name="T11" fmla="*/ 0 h 46"/>
                <a:gd name="T12" fmla="*/ 0 w 61"/>
                <a:gd name="T13" fmla="*/ 0 h 46"/>
                <a:gd name="T14" fmla="*/ 0 w 61"/>
                <a:gd name="T15" fmla="*/ 0 h 46"/>
                <a:gd name="T16" fmla="*/ 0 w 61"/>
                <a:gd name="T17" fmla="*/ 0 h 46"/>
                <a:gd name="T18" fmla="*/ 0 w 61"/>
                <a:gd name="T19" fmla="*/ 0 h 46"/>
                <a:gd name="T20" fmla="*/ 0 w 61"/>
                <a:gd name="T21" fmla="*/ 0 h 46"/>
                <a:gd name="T22" fmla="*/ 0 w 61"/>
                <a:gd name="T23" fmla="*/ 0 h 46"/>
                <a:gd name="T24" fmla="*/ 0 w 61"/>
                <a:gd name="T25" fmla="*/ 0 h 46"/>
                <a:gd name="T26" fmla="*/ 0 w 61"/>
                <a:gd name="T27" fmla="*/ 0 h 46"/>
                <a:gd name="T28" fmla="*/ 0 w 61"/>
                <a:gd name="T29" fmla="*/ 0 h 46"/>
                <a:gd name="T30" fmla="*/ 0 w 61"/>
                <a:gd name="T31" fmla="*/ 0 h 46"/>
                <a:gd name="T32" fmla="*/ 0 w 61"/>
                <a:gd name="T33" fmla="*/ 0 h 46"/>
                <a:gd name="T34" fmla="*/ 0 w 61"/>
                <a:gd name="T35" fmla="*/ 0 h 46"/>
                <a:gd name="T36" fmla="*/ 0 w 61"/>
                <a:gd name="T37" fmla="*/ 0 h 46"/>
                <a:gd name="T38" fmla="*/ 0 w 61"/>
                <a:gd name="T39" fmla="*/ 0 h 46"/>
                <a:gd name="T40" fmla="*/ 0 w 61"/>
                <a:gd name="T41" fmla="*/ 0 h 46"/>
                <a:gd name="T42" fmla="*/ 0 w 61"/>
                <a:gd name="T43" fmla="*/ 0 h 46"/>
                <a:gd name="T44" fmla="*/ 0 w 61"/>
                <a:gd name="T45" fmla="*/ 0 h 46"/>
                <a:gd name="T46" fmla="*/ 0 w 61"/>
                <a:gd name="T47" fmla="*/ 0 h 46"/>
                <a:gd name="T48" fmla="*/ 0 w 61"/>
                <a:gd name="T49" fmla="*/ 0 h 46"/>
                <a:gd name="T50" fmla="*/ 0 w 61"/>
                <a:gd name="T51" fmla="*/ 0 h 46"/>
                <a:gd name="T52" fmla="*/ 0 w 61"/>
                <a:gd name="T53" fmla="*/ 0 h 46"/>
                <a:gd name="T54" fmla="*/ 0 w 61"/>
                <a:gd name="T55" fmla="*/ 0 h 46"/>
                <a:gd name="T56" fmla="*/ 0 w 61"/>
                <a:gd name="T57" fmla="*/ 0 h 46"/>
                <a:gd name="T58" fmla="*/ 0 w 61"/>
                <a:gd name="T59" fmla="*/ 0 h 46"/>
                <a:gd name="T60" fmla="*/ 0 w 61"/>
                <a:gd name="T61" fmla="*/ 0 h 46"/>
                <a:gd name="T62" fmla="*/ 0 w 61"/>
                <a:gd name="T63" fmla="*/ 0 h 46"/>
                <a:gd name="T64" fmla="*/ 0 w 61"/>
                <a:gd name="T65" fmla="*/ 0 h 46"/>
                <a:gd name="T66" fmla="*/ 0 w 61"/>
                <a:gd name="T67" fmla="*/ 0 h 46"/>
                <a:gd name="T68" fmla="*/ 0 w 61"/>
                <a:gd name="T69" fmla="*/ 0 h 46"/>
                <a:gd name="T70" fmla="*/ 0 w 61"/>
                <a:gd name="T71" fmla="*/ 0 h 46"/>
                <a:gd name="T72" fmla="*/ 0 w 61"/>
                <a:gd name="T73" fmla="*/ 0 h 46"/>
                <a:gd name="T74" fmla="*/ 0 w 61"/>
                <a:gd name="T75" fmla="*/ 0 h 46"/>
                <a:gd name="T76" fmla="*/ 0 w 61"/>
                <a:gd name="T77" fmla="*/ 0 h 46"/>
                <a:gd name="T78" fmla="*/ 0 w 61"/>
                <a:gd name="T79" fmla="*/ 0 h 46"/>
                <a:gd name="T80" fmla="*/ 0 w 61"/>
                <a:gd name="T81" fmla="*/ 0 h 46"/>
                <a:gd name="T82" fmla="*/ 0 w 61"/>
                <a:gd name="T83" fmla="*/ 0 h 46"/>
                <a:gd name="T84" fmla="*/ 0 w 61"/>
                <a:gd name="T85" fmla="*/ 0 h 46"/>
                <a:gd name="T86" fmla="*/ 0 w 61"/>
                <a:gd name="T87" fmla="*/ 0 h 46"/>
                <a:gd name="T88" fmla="*/ 0 w 61"/>
                <a:gd name="T89" fmla="*/ 0 h 46"/>
                <a:gd name="T90" fmla="*/ 0 w 61"/>
                <a:gd name="T91" fmla="*/ 0 h 46"/>
                <a:gd name="T92" fmla="*/ 0 w 61"/>
                <a:gd name="T93" fmla="*/ 0 h 46"/>
                <a:gd name="T94" fmla="*/ 0 w 61"/>
                <a:gd name="T95" fmla="*/ 0 h 46"/>
                <a:gd name="T96" fmla="*/ 0 w 61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1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7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9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3" y="41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4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6" y="44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7" y="45"/>
                  </a:lnTo>
                  <a:lnTo>
                    <a:pt x="6" y="44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4" y="23"/>
                  </a:lnTo>
                  <a:lnTo>
                    <a:pt x="6" y="20"/>
                  </a:lnTo>
                  <a:lnTo>
                    <a:pt x="10" y="17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8" y="7"/>
                  </a:lnTo>
                  <a:lnTo>
                    <a:pt x="34" y="6"/>
                  </a:lnTo>
                  <a:lnTo>
                    <a:pt x="39" y="4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0" name="Freeform 705"/>
            <p:cNvSpPr>
              <a:spLocks/>
            </p:cNvSpPr>
            <p:nvPr/>
          </p:nvSpPr>
          <p:spPr bwMode="auto">
            <a:xfrm>
              <a:off x="4856" y="2287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6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7" y="38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6" y="14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1" name="Freeform 706"/>
            <p:cNvSpPr>
              <a:spLocks/>
            </p:cNvSpPr>
            <p:nvPr/>
          </p:nvSpPr>
          <p:spPr bwMode="auto">
            <a:xfrm>
              <a:off x="4856" y="2287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4" y="45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6" y="14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6"/>
                  </a:lnTo>
                  <a:lnTo>
                    <a:pt x="49" y="4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2" name="Freeform 707"/>
            <p:cNvSpPr>
              <a:spLocks/>
            </p:cNvSpPr>
            <p:nvPr/>
          </p:nvSpPr>
          <p:spPr bwMode="auto">
            <a:xfrm>
              <a:off x="4908" y="2289"/>
              <a:ext cx="14" cy="14"/>
            </a:xfrm>
            <a:custGeom>
              <a:avLst/>
              <a:gdLst>
                <a:gd name="T0" fmla="*/ 0 w 44"/>
                <a:gd name="T1" fmla="*/ 0 h 42"/>
                <a:gd name="T2" fmla="*/ 0 w 44"/>
                <a:gd name="T3" fmla="*/ 0 h 42"/>
                <a:gd name="T4" fmla="*/ 0 w 44"/>
                <a:gd name="T5" fmla="*/ 0 h 42"/>
                <a:gd name="T6" fmla="*/ 0 w 44"/>
                <a:gd name="T7" fmla="*/ 0 h 42"/>
                <a:gd name="T8" fmla="*/ 0 w 44"/>
                <a:gd name="T9" fmla="*/ 0 h 42"/>
                <a:gd name="T10" fmla="*/ 0 w 44"/>
                <a:gd name="T11" fmla="*/ 0 h 42"/>
                <a:gd name="T12" fmla="*/ 0 w 44"/>
                <a:gd name="T13" fmla="*/ 0 h 42"/>
                <a:gd name="T14" fmla="*/ 0 w 44"/>
                <a:gd name="T15" fmla="*/ 0 h 42"/>
                <a:gd name="T16" fmla="*/ 0 w 44"/>
                <a:gd name="T17" fmla="*/ 0 h 42"/>
                <a:gd name="T18" fmla="*/ 0 w 44"/>
                <a:gd name="T19" fmla="*/ 0 h 42"/>
                <a:gd name="T20" fmla="*/ 0 w 44"/>
                <a:gd name="T21" fmla="*/ 0 h 42"/>
                <a:gd name="T22" fmla="*/ 0 w 44"/>
                <a:gd name="T23" fmla="*/ 0 h 42"/>
                <a:gd name="T24" fmla="*/ 0 w 44"/>
                <a:gd name="T25" fmla="*/ 0 h 42"/>
                <a:gd name="T26" fmla="*/ 0 w 44"/>
                <a:gd name="T27" fmla="*/ 0 h 42"/>
                <a:gd name="T28" fmla="*/ 0 w 44"/>
                <a:gd name="T29" fmla="*/ 0 h 42"/>
                <a:gd name="T30" fmla="*/ 0 w 44"/>
                <a:gd name="T31" fmla="*/ 0 h 42"/>
                <a:gd name="T32" fmla="*/ 0 w 44"/>
                <a:gd name="T33" fmla="*/ 0 h 42"/>
                <a:gd name="T34" fmla="*/ 0 w 44"/>
                <a:gd name="T35" fmla="*/ 0 h 42"/>
                <a:gd name="T36" fmla="*/ 0 w 44"/>
                <a:gd name="T37" fmla="*/ 0 h 42"/>
                <a:gd name="T38" fmla="*/ 0 w 44"/>
                <a:gd name="T39" fmla="*/ 0 h 42"/>
                <a:gd name="T40" fmla="*/ 0 w 44"/>
                <a:gd name="T41" fmla="*/ 0 h 42"/>
                <a:gd name="T42" fmla="*/ 0 w 44"/>
                <a:gd name="T43" fmla="*/ 0 h 42"/>
                <a:gd name="T44" fmla="*/ 0 w 44"/>
                <a:gd name="T45" fmla="*/ 0 h 42"/>
                <a:gd name="T46" fmla="*/ 0 w 44"/>
                <a:gd name="T47" fmla="*/ 0 h 42"/>
                <a:gd name="T48" fmla="*/ 0 w 44"/>
                <a:gd name="T49" fmla="*/ 0 h 42"/>
                <a:gd name="T50" fmla="*/ 0 w 44"/>
                <a:gd name="T51" fmla="*/ 0 h 42"/>
                <a:gd name="T52" fmla="*/ 0 w 44"/>
                <a:gd name="T53" fmla="*/ 0 h 42"/>
                <a:gd name="T54" fmla="*/ 0 w 44"/>
                <a:gd name="T55" fmla="*/ 0 h 42"/>
                <a:gd name="T56" fmla="*/ 0 w 44"/>
                <a:gd name="T57" fmla="*/ 0 h 42"/>
                <a:gd name="T58" fmla="*/ 0 w 44"/>
                <a:gd name="T59" fmla="*/ 0 h 42"/>
                <a:gd name="T60" fmla="*/ 0 w 44"/>
                <a:gd name="T61" fmla="*/ 0 h 42"/>
                <a:gd name="T62" fmla="*/ 0 w 44"/>
                <a:gd name="T63" fmla="*/ 0 h 42"/>
                <a:gd name="T64" fmla="*/ 0 w 44"/>
                <a:gd name="T65" fmla="*/ 0 h 42"/>
                <a:gd name="T66" fmla="*/ 0 w 44"/>
                <a:gd name="T67" fmla="*/ 0 h 42"/>
                <a:gd name="T68" fmla="*/ 0 w 44"/>
                <a:gd name="T69" fmla="*/ 0 h 42"/>
                <a:gd name="T70" fmla="*/ 0 w 44"/>
                <a:gd name="T71" fmla="*/ 0 h 42"/>
                <a:gd name="T72" fmla="*/ 0 w 44"/>
                <a:gd name="T73" fmla="*/ 0 h 42"/>
                <a:gd name="T74" fmla="*/ 0 w 44"/>
                <a:gd name="T75" fmla="*/ 0 h 42"/>
                <a:gd name="T76" fmla="*/ 0 w 44"/>
                <a:gd name="T77" fmla="*/ 0 h 42"/>
                <a:gd name="T78" fmla="*/ 0 w 44"/>
                <a:gd name="T79" fmla="*/ 0 h 42"/>
                <a:gd name="T80" fmla="*/ 0 w 44"/>
                <a:gd name="T81" fmla="*/ 0 h 42"/>
                <a:gd name="T82" fmla="*/ 0 w 44"/>
                <a:gd name="T83" fmla="*/ 0 h 42"/>
                <a:gd name="T84" fmla="*/ 0 w 44"/>
                <a:gd name="T85" fmla="*/ 0 h 42"/>
                <a:gd name="T86" fmla="*/ 0 w 44"/>
                <a:gd name="T87" fmla="*/ 0 h 42"/>
                <a:gd name="T88" fmla="*/ 0 w 44"/>
                <a:gd name="T89" fmla="*/ 0 h 42"/>
                <a:gd name="T90" fmla="*/ 0 w 44"/>
                <a:gd name="T91" fmla="*/ 0 h 42"/>
                <a:gd name="T92" fmla="*/ 0 w 44"/>
                <a:gd name="T93" fmla="*/ 0 h 42"/>
                <a:gd name="T94" fmla="*/ 0 w 44"/>
                <a:gd name="T95" fmla="*/ 0 h 42"/>
                <a:gd name="T96" fmla="*/ 0 w 44"/>
                <a:gd name="T97" fmla="*/ 0 h 42"/>
                <a:gd name="T98" fmla="*/ 0 w 44"/>
                <a:gd name="T99" fmla="*/ 0 h 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4" h="42">
                  <a:moveTo>
                    <a:pt x="32" y="0"/>
                  </a:moveTo>
                  <a:lnTo>
                    <a:pt x="34" y="0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3" y="29"/>
                  </a:lnTo>
                  <a:lnTo>
                    <a:pt x="42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5" y="36"/>
                  </a:lnTo>
                  <a:lnTo>
                    <a:pt x="31" y="38"/>
                  </a:lnTo>
                  <a:lnTo>
                    <a:pt x="28" y="39"/>
                  </a:lnTo>
                  <a:lnTo>
                    <a:pt x="23" y="40"/>
                  </a:lnTo>
                  <a:lnTo>
                    <a:pt x="19" y="42"/>
                  </a:lnTo>
                  <a:lnTo>
                    <a:pt x="15" y="42"/>
                  </a:lnTo>
                  <a:lnTo>
                    <a:pt x="11" y="42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6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2"/>
                  </a:lnTo>
                  <a:lnTo>
                    <a:pt x="28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3" name="Freeform 708"/>
            <p:cNvSpPr>
              <a:spLocks/>
            </p:cNvSpPr>
            <p:nvPr/>
          </p:nvSpPr>
          <p:spPr bwMode="auto">
            <a:xfrm>
              <a:off x="4908" y="2288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9" y="9"/>
                  </a:lnTo>
                  <a:lnTo>
                    <a:pt x="42" y="11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6"/>
                  </a:lnTo>
                  <a:lnTo>
                    <a:pt x="43" y="30"/>
                  </a:lnTo>
                  <a:lnTo>
                    <a:pt x="42" y="34"/>
                  </a:lnTo>
                  <a:lnTo>
                    <a:pt x="39" y="38"/>
                  </a:lnTo>
                  <a:lnTo>
                    <a:pt x="36" y="40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2" y="20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14" y="9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4" name="Freeform 709"/>
            <p:cNvSpPr>
              <a:spLocks/>
            </p:cNvSpPr>
            <p:nvPr/>
          </p:nvSpPr>
          <p:spPr bwMode="auto">
            <a:xfrm>
              <a:off x="4886" y="2291"/>
              <a:ext cx="18" cy="16"/>
            </a:xfrm>
            <a:custGeom>
              <a:avLst/>
              <a:gdLst>
                <a:gd name="T0" fmla="*/ 0 w 55"/>
                <a:gd name="T1" fmla="*/ 0 h 46"/>
                <a:gd name="T2" fmla="*/ 0 w 55"/>
                <a:gd name="T3" fmla="*/ 0 h 46"/>
                <a:gd name="T4" fmla="*/ 0 w 55"/>
                <a:gd name="T5" fmla="*/ 0 h 46"/>
                <a:gd name="T6" fmla="*/ 0 w 55"/>
                <a:gd name="T7" fmla="*/ 0 h 46"/>
                <a:gd name="T8" fmla="*/ 0 w 55"/>
                <a:gd name="T9" fmla="*/ 0 h 46"/>
                <a:gd name="T10" fmla="*/ 0 w 55"/>
                <a:gd name="T11" fmla="*/ 0 h 46"/>
                <a:gd name="T12" fmla="*/ 0 w 55"/>
                <a:gd name="T13" fmla="*/ 0 h 46"/>
                <a:gd name="T14" fmla="*/ 0 w 55"/>
                <a:gd name="T15" fmla="*/ 0 h 46"/>
                <a:gd name="T16" fmla="*/ 0 w 55"/>
                <a:gd name="T17" fmla="*/ 0 h 46"/>
                <a:gd name="T18" fmla="*/ 0 w 55"/>
                <a:gd name="T19" fmla="*/ 0 h 46"/>
                <a:gd name="T20" fmla="*/ 0 w 55"/>
                <a:gd name="T21" fmla="*/ 0 h 46"/>
                <a:gd name="T22" fmla="*/ 0 w 55"/>
                <a:gd name="T23" fmla="*/ 0 h 46"/>
                <a:gd name="T24" fmla="*/ 0 w 55"/>
                <a:gd name="T25" fmla="*/ 0 h 46"/>
                <a:gd name="T26" fmla="*/ 0 w 55"/>
                <a:gd name="T27" fmla="*/ 0 h 46"/>
                <a:gd name="T28" fmla="*/ 0 w 55"/>
                <a:gd name="T29" fmla="*/ 0 h 46"/>
                <a:gd name="T30" fmla="*/ 0 w 55"/>
                <a:gd name="T31" fmla="*/ 0 h 46"/>
                <a:gd name="T32" fmla="*/ 0 w 55"/>
                <a:gd name="T33" fmla="*/ 0 h 46"/>
                <a:gd name="T34" fmla="*/ 0 w 55"/>
                <a:gd name="T35" fmla="*/ 0 h 46"/>
                <a:gd name="T36" fmla="*/ 0 w 55"/>
                <a:gd name="T37" fmla="*/ 0 h 46"/>
                <a:gd name="T38" fmla="*/ 0 w 55"/>
                <a:gd name="T39" fmla="*/ 0 h 46"/>
                <a:gd name="T40" fmla="*/ 0 w 55"/>
                <a:gd name="T41" fmla="*/ 0 h 46"/>
                <a:gd name="T42" fmla="*/ 0 w 55"/>
                <a:gd name="T43" fmla="*/ 0 h 46"/>
                <a:gd name="T44" fmla="*/ 0 w 55"/>
                <a:gd name="T45" fmla="*/ 0 h 46"/>
                <a:gd name="T46" fmla="*/ 0 w 55"/>
                <a:gd name="T47" fmla="*/ 0 h 46"/>
                <a:gd name="T48" fmla="*/ 0 w 55"/>
                <a:gd name="T49" fmla="*/ 0 h 46"/>
                <a:gd name="T50" fmla="*/ 0 w 55"/>
                <a:gd name="T51" fmla="*/ 0 h 46"/>
                <a:gd name="T52" fmla="*/ 0 w 55"/>
                <a:gd name="T53" fmla="*/ 0 h 46"/>
                <a:gd name="T54" fmla="*/ 0 w 55"/>
                <a:gd name="T55" fmla="*/ 0 h 46"/>
                <a:gd name="T56" fmla="*/ 0 w 55"/>
                <a:gd name="T57" fmla="*/ 0 h 46"/>
                <a:gd name="T58" fmla="*/ 0 w 55"/>
                <a:gd name="T59" fmla="*/ 0 h 46"/>
                <a:gd name="T60" fmla="*/ 0 w 55"/>
                <a:gd name="T61" fmla="*/ 0 h 46"/>
                <a:gd name="T62" fmla="*/ 0 w 55"/>
                <a:gd name="T63" fmla="*/ 0 h 46"/>
                <a:gd name="T64" fmla="*/ 0 w 55"/>
                <a:gd name="T65" fmla="*/ 0 h 46"/>
                <a:gd name="T66" fmla="*/ 0 w 55"/>
                <a:gd name="T67" fmla="*/ 0 h 46"/>
                <a:gd name="T68" fmla="*/ 0 w 55"/>
                <a:gd name="T69" fmla="*/ 0 h 46"/>
                <a:gd name="T70" fmla="*/ 0 w 55"/>
                <a:gd name="T71" fmla="*/ 0 h 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5" h="46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9" y="45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3" y="21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5" name="Freeform 710"/>
            <p:cNvSpPr>
              <a:spLocks/>
            </p:cNvSpPr>
            <p:nvPr/>
          </p:nvSpPr>
          <p:spPr bwMode="auto">
            <a:xfrm>
              <a:off x="4886" y="2291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7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6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6" name="Line 711"/>
            <p:cNvSpPr>
              <a:spLocks noChangeShapeType="1"/>
            </p:cNvSpPr>
            <p:nvPr/>
          </p:nvSpPr>
          <p:spPr bwMode="auto">
            <a:xfrm>
              <a:off x="4942" y="228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7" name="Line 712"/>
            <p:cNvSpPr>
              <a:spLocks noChangeShapeType="1"/>
            </p:cNvSpPr>
            <p:nvPr/>
          </p:nvSpPr>
          <p:spPr bwMode="auto">
            <a:xfrm>
              <a:off x="4863" y="2287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8" name="Line 713"/>
            <p:cNvSpPr>
              <a:spLocks noChangeShapeType="1"/>
            </p:cNvSpPr>
            <p:nvPr/>
          </p:nvSpPr>
          <p:spPr bwMode="auto">
            <a:xfrm flipH="1">
              <a:off x="4860" y="228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89" name="Line 714"/>
            <p:cNvSpPr>
              <a:spLocks noChangeShapeType="1"/>
            </p:cNvSpPr>
            <p:nvPr/>
          </p:nvSpPr>
          <p:spPr bwMode="auto">
            <a:xfrm>
              <a:off x="4917" y="2288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0" name="Line 715"/>
            <p:cNvSpPr>
              <a:spLocks noChangeShapeType="1"/>
            </p:cNvSpPr>
            <p:nvPr/>
          </p:nvSpPr>
          <p:spPr bwMode="auto">
            <a:xfrm flipH="1">
              <a:off x="4886" y="22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1" name="Freeform 716"/>
            <p:cNvSpPr>
              <a:spLocks/>
            </p:cNvSpPr>
            <p:nvPr/>
          </p:nvSpPr>
          <p:spPr bwMode="auto">
            <a:xfrm>
              <a:off x="4834" y="2287"/>
              <a:ext cx="20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45">
                  <a:moveTo>
                    <a:pt x="47" y="0"/>
                  </a:moveTo>
                  <a:lnTo>
                    <a:pt x="48" y="2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1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8"/>
                  </a:lnTo>
                  <a:lnTo>
                    <a:pt x="57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3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7" y="43"/>
                  </a:lnTo>
                  <a:lnTo>
                    <a:pt x="26" y="43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8"/>
                  </a:lnTo>
                  <a:lnTo>
                    <a:pt x="9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2" name="Freeform 717"/>
            <p:cNvSpPr>
              <a:spLocks/>
            </p:cNvSpPr>
            <p:nvPr/>
          </p:nvSpPr>
          <p:spPr bwMode="auto">
            <a:xfrm>
              <a:off x="4834" y="2286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w 59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6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2"/>
                  </a:lnTo>
                  <a:lnTo>
                    <a:pt x="54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2" y="41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3" name="Freeform 718"/>
            <p:cNvSpPr>
              <a:spLocks/>
            </p:cNvSpPr>
            <p:nvPr/>
          </p:nvSpPr>
          <p:spPr bwMode="auto">
            <a:xfrm>
              <a:off x="4764" y="2287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6"/>
                  </a:lnTo>
                  <a:lnTo>
                    <a:pt x="5" y="50"/>
                  </a:lnTo>
                  <a:lnTo>
                    <a:pt x="6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3" y="54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8"/>
                  </a:lnTo>
                  <a:lnTo>
                    <a:pt x="76" y="36"/>
                  </a:lnTo>
                  <a:lnTo>
                    <a:pt x="77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10"/>
                  </a:lnTo>
                  <a:lnTo>
                    <a:pt x="54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4" name="Freeform 719"/>
            <p:cNvSpPr>
              <a:spLocks/>
            </p:cNvSpPr>
            <p:nvPr/>
          </p:nvSpPr>
          <p:spPr bwMode="auto">
            <a:xfrm>
              <a:off x="4764" y="2287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w 77"/>
                <a:gd name="T123" fmla="*/ 0 h 58"/>
                <a:gd name="T124" fmla="*/ 0 w 77"/>
                <a:gd name="T125" fmla="*/ 0 h 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8" y="5"/>
                  </a:lnTo>
                  <a:lnTo>
                    <a:pt x="5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7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5" y="14"/>
                  </a:lnTo>
                  <a:lnTo>
                    <a:pt x="61" y="12"/>
                  </a:lnTo>
                  <a:lnTo>
                    <a:pt x="58" y="9"/>
                  </a:lnTo>
                  <a:lnTo>
                    <a:pt x="53" y="6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0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5" name="Freeform 720"/>
            <p:cNvSpPr>
              <a:spLocks/>
            </p:cNvSpPr>
            <p:nvPr/>
          </p:nvSpPr>
          <p:spPr bwMode="auto">
            <a:xfrm>
              <a:off x="4816" y="2289"/>
              <a:ext cx="14" cy="14"/>
            </a:xfrm>
            <a:custGeom>
              <a:avLst/>
              <a:gdLst>
                <a:gd name="T0" fmla="*/ 0 w 43"/>
                <a:gd name="T1" fmla="*/ 0 h 42"/>
                <a:gd name="T2" fmla="*/ 0 w 43"/>
                <a:gd name="T3" fmla="*/ 0 h 42"/>
                <a:gd name="T4" fmla="*/ 0 w 43"/>
                <a:gd name="T5" fmla="*/ 0 h 42"/>
                <a:gd name="T6" fmla="*/ 0 w 43"/>
                <a:gd name="T7" fmla="*/ 0 h 42"/>
                <a:gd name="T8" fmla="*/ 0 w 43"/>
                <a:gd name="T9" fmla="*/ 0 h 42"/>
                <a:gd name="T10" fmla="*/ 0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0 w 43"/>
                <a:gd name="T17" fmla="*/ 0 h 42"/>
                <a:gd name="T18" fmla="*/ 0 w 43"/>
                <a:gd name="T19" fmla="*/ 0 h 42"/>
                <a:gd name="T20" fmla="*/ 0 w 43"/>
                <a:gd name="T21" fmla="*/ 0 h 42"/>
                <a:gd name="T22" fmla="*/ 0 w 43"/>
                <a:gd name="T23" fmla="*/ 0 h 42"/>
                <a:gd name="T24" fmla="*/ 0 w 43"/>
                <a:gd name="T25" fmla="*/ 0 h 42"/>
                <a:gd name="T26" fmla="*/ 0 w 43"/>
                <a:gd name="T27" fmla="*/ 0 h 42"/>
                <a:gd name="T28" fmla="*/ 0 w 43"/>
                <a:gd name="T29" fmla="*/ 0 h 42"/>
                <a:gd name="T30" fmla="*/ 0 w 43"/>
                <a:gd name="T31" fmla="*/ 0 h 42"/>
                <a:gd name="T32" fmla="*/ 0 w 43"/>
                <a:gd name="T33" fmla="*/ 0 h 42"/>
                <a:gd name="T34" fmla="*/ 0 w 43"/>
                <a:gd name="T35" fmla="*/ 0 h 42"/>
                <a:gd name="T36" fmla="*/ 0 w 43"/>
                <a:gd name="T37" fmla="*/ 0 h 42"/>
                <a:gd name="T38" fmla="*/ 0 w 43"/>
                <a:gd name="T39" fmla="*/ 0 h 42"/>
                <a:gd name="T40" fmla="*/ 0 w 43"/>
                <a:gd name="T41" fmla="*/ 0 h 42"/>
                <a:gd name="T42" fmla="*/ 0 w 43"/>
                <a:gd name="T43" fmla="*/ 0 h 42"/>
                <a:gd name="T44" fmla="*/ 0 w 43"/>
                <a:gd name="T45" fmla="*/ 0 h 42"/>
                <a:gd name="T46" fmla="*/ 0 w 43"/>
                <a:gd name="T47" fmla="*/ 0 h 42"/>
                <a:gd name="T48" fmla="*/ 0 w 43"/>
                <a:gd name="T49" fmla="*/ 0 h 42"/>
                <a:gd name="T50" fmla="*/ 0 w 43"/>
                <a:gd name="T51" fmla="*/ 0 h 42"/>
                <a:gd name="T52" fmla="*/ 0 w 43"/>
                <a:gd name="T53" fmla="*/ 0 h 42"/>
                <a:gd name="T54" fmla="*/ 0 w 43"/>
                <a:gd name="T55" fmla="*/ 0 h 42"/>
                <a:gd name="T56" fmla="*/ 0 w 43"/>
                <a:gd name="T57" fmla="*/ 0 h 42"/>
                <a:gd name="T58" fmla="*/ 0 w 43"/>
                <a:gd name="T59" fmla="*/ 0 h 42"/>
                <a:gd name="T60" fmla="*/ 0 w 43"/>
                <a:gd name="T61" fmla="*/ 0 h 42"/>
                <a:gd name="T62" fmla="*/ 0 w 43"/>
                <a:gd name="T63" fmla="*/ 0 h 42"/>
                <a:gd name="T64" fmla="*/ 0 w 43"/>
                <a:gd name="T65" fmla="*/ 0 h 42"/>
                <a:gd name="T66" fmla="*/ 0 w 43"/>
                <a:gd name="T67" fmla="*/ 0 h 42"/>
                <a:gd name="T68" fmla="*/ 0 w 43"/>
                <a:gd name="T69" fmla="*/ 0 h 42"/>
                <a:gd name="T70" fmla="*/ 0 w 43"/>
                <a:gd name="T71" fmla="*/ 0 h 42"/>
                <a:gd name="T72" fmla="*/ 0 w 43"/>
                <a:gd name="T73" fmla="*/ 0 h 42"/>
                <a:gd name="T74" fmla="*/ 0 w 43"/>
                <a:gd name="T75" fmla="*/ 0 h 42"/>
                <a:gd name="T76" fmla="*/ 0 w 43"/>
                <a:gd name="T77" fmla="*/ 0 h 42"/>
                <a:gd name="T78" fmla="*/ 0 w 43"/>
                <a:gd name="T79" fmla="*/ 0 h 42"/>
                <a:gd name="T80" fmla="*/ 0 w 43"/>
                <a:gd name="T81" fmla="*/ 0 h 42"/>
                <a:gd name="T82" fmla="*/ 0 w 43"/>
                <a:gd name="T83" fmla="*/ 0 h 42"/>
                <a:gd name="T84" fmla="*/ 0 w 43"/>
                <a:gd name="T85" fmla="*/ 0 h 42"/>
                <a:gd name="T86" fmla="*/ 0 w 43"/>
                <a:gd name="T87" fmla="*/ 0 h 42"/>
                <a:gd name="T88" fmla="*/ 0 w 43"/>
                <a:gd name="T89" fmla="*/ 0 h 42"/>
                <a:gd name="T90" fmla="*/ 0 w 43"/>
                <a:gd name="T91" fmla="*/ 0 h 42"/>
                <a:gd name="T92" fmla="*/ 0 w 43"/>
                <a:gd name="T93" fmla="*/ 0 h 42"/>
                <a:gd name="T94" fmla="*/ 0 w 43"/>
                <a:gd name="T95" fmla="*/ 0 h 42"/>
                <a:gd name="T96" fmla="*/ 0 w 43"/>
                <a:gd name="T97" fmla="*/ 0 h 42"/>
                <a:gd name="T98" fmla="*/ 0 w 43"/>
                <a:gd name="T99" fmla="*/ 0 h 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3" h="42">
                  <a:moveTo>
                    <a:pt x="32" y="0"/>
                  </a:moveTo>
                  <a:lnTo>
                    <a:pt x="33" y="0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1" y="38"/>
                  </a:lnTo>
                  <a:lnTo>
                    <a:pt x="26" y="39"/>
                  </a:lnTo>
                  <a:lnTo>
                    <a:pt x="23" y="40"/>
                  </a:lnTo>
                  <a:lnTo>
                    <a:pt x="18" y="42"/>
                  </a:lnTo>
                  <a:lnTo>
                    <a:pt x="14" y="42"/>
                  </a:lnTo>
                  <a:lnTo>
                    <a:pt x="10" y="42"/>
                  </a:lnTo>
                  <a:lnTo>
                    <a:pt x="8" y="40"/>
                  </a:lnTo>
                  <a:lnTo>
                    <a:pt x="6" y="39"/>
                  </a:lnTo>
                  <a:lnTo>
                    <a:pt x="3" y="37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7" y="4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6" name="Freeform 721"/>
            <p:cNvSpPr>
              <a:spLocks/>
            </p:cNvSpPr>
            <p:nvPr/>
          </p:nvSpPr>
          <p:spPr bwMode="auto">
            <a:xfrm>
              <a:off x="4816" y="2288"/>
              <a:ext cx="14" cy="15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28" y="2"/>
                  </a:lnTo>
                  <a:lnTo>
                    <a:pt x="32" y="3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39" y="9"/>
                  </a:lnTo>
                  <a:lnTo>
                    <a:pt x="41" y="11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6"/>
                  </a:lnTo>
                  <a:lnTo>
                    <a:pt x="42" y="30"/>
                  </a:lnTo>
                  <a:lnTo>
                    <a:pt x="41" y="34"/>
                  </a:lnTo>
                  <a:lnTo>
                    <a:pt x="38" y="38"/>
                  </a:lnTo>
                  <a:lnTo>
                    <a:pt x="35" y="40"/>
                  </a:lnTo>
                  <a:lnTo>
                    <a:pt x="31" y="41"/>
                  </a:lnTo>
                  <a:lnTo>
                    <a:pt x="26" y="43"/>
                  </a:lnTo>
                  <a:lnTo>
                    <a:pt x="23" y="44"/>
                  </a:lnTo>
                  <a:lnTo>
                    <a:pt x="18" y="46"/>
                  </a:lnTo>
                  <a:lnTo>
                    <a:pt x="15" y="46"/>
                  </a:lnTo>
                  <a:lnTo>
                    <a:pt x="10" y="46"/>
                  </a:lnTo>
                  <a:lnTo>
                    <a:pt x="7" y="44"/>
                  </a:lnTo>
                  <a:lnTo>
                    <a:pt x="4" y="42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0" y="25"/>
                  </a:lnTo>
                  <a:lnTo>
                    <a:pt x="1" y="20"/>
                  </a:lnTo>
                  <a:lnTo>
                    <a:pt x="2" y="17"/>
                  </a:lnTo>
                  <a:lnTo>
                    <a:pt x="4" y="14"/>
                  </a:lnTo>
                  <a:lnTo>
                    <a:pt x="9" y="11"/>
                  </a:lnTo>
                  <a:lnTo>
                    <a:pt x="14" y="9"/>
                  </a:lnTo>
                  <a:lnTo>
                    <a:pt x="19" y="7"/>
                  </a:lnTo>
                  <a:lnTo>
                    <a:pt x="25" y="6"/>
                  </a:lnTo>
                  <a:lnTo>
                    <a:pt x="34" y="3"/>
                  </a:lnTo>
                  <a:lnTo>
                    <a:pt x="4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7" name="Freeform 722"/>
            <p:cNvSpPr>
              <a:spLocks/>
            </p:cNvSpPr>
            <p:nvPr/>
          </p:nvSpPr>
          <p:spPr bwMode="auto">
            <a:xfrm>
              <a:off x="4794" y="2291"/>
              <a:ext cx="18" cy="16"/>
            </a:xfrm>
            <a:custGeom>
              <a:avLst/>
              <a:gdLst>
                <a:gd name="T0" fmla="*/ 0 w 54"/>
                <a:gd name="T1" fmla="*/ 0 h 46"/>
                <a:gd name="T2" fmla="*/ 0 w 54"/>
                <a:gd name="T3" fmla="*/ 0 h 46"/>
                <a:gd name="T4" fmla="*/ 0 w 54"/>
                <a:gd name="T5" fmla="*/ 0 h 46"/>
                <a:gd name="T6" fmla="*/ 0 w 54"/>
                <a:gd name="T7" fmla="*/ 0 h 46"/>
                <a:gd name="T8" fmla="*/ 0 w 54"/>
                <a:gd name="T9" fmla="*/ 0 h 46"/>
                <a:gd name="T10" fmla="*/ 0 w 54"/>
                <a:gd name="T11" fmla="*/ 0 h 46"/>
                <a:gd name="T12" fmla="*/ 0 w 54"/>
                <a:gd name="T13" fmla="*/ 0 h 46"/>
                <a:gd name="T14" fmla="*/ 0 w 54"/>
                <a:gd name="T15" fmla="*/ 0 h 46"/>
                <a:gd name="T16" fmla="*/ 0 w 54"/>
                <a:gd name="T17" fmla="*/ 0 h 46"/>
                <a:gd name="T18" fmla="*/ 0 w 54"/>
                <a:gd name="T19" fmla="*/ 0 h 46"/>
                <a:gd name="T20" fmla="*/ 0 w 54"/>
                <a:gd name="T21" fmla="*/ 0 h 46"/>
                <a:gd name="T22" fmla="*/ 0 w 54"/>
                <a:gd name="T23" fmla="*/ 0 h 46"/>
                <a:gd name="T24" fmla="*/ 0 w 54"/>
                <a:gd name="T25" fmla="*/ 0 h 46"/>
                <a:gd name="T26" fmla="*/ 0 w 54"/>
                <a:gd name="T27" fmla="*/ 0 h 46"/>
                <a:gd name="T28" fmla="*/ 0 w 54"/>
                <a:gd name="T29" fmla="*/ 0 h 46"/>
                <a:gd name="T30" fmla="*/ 0 w 54"/>
                <a:gd name="T31" fmla="*/ 0 h 46"/>
                <a:gd name="T32" fmla="*/ 0 w 54"/>
                <a:gd name="T33" fmla="*/ 0 h 46"/>
                <a:gd name="T34" fmla="*/ 0 w 54"/>
                <a:gd name="T35" fmla="*/ 0 h 46"/>
                <a:gd name="T36" fmla="*/ 0 w 54"/>
                <a:gd name="T37" fmla="*/ 0 h 46"/>
                <a:gd name="T38" fmla="*/ 0 w 54"/>
                <a:gd name="T39" fmla="*/ 0 h 46"/>
                <a:gd name="T40" fmla="*/ 0 w 54"/>
                <a:gd name="T41" fmla="*/ 0 h 46"/>
                <a:gd name="T42" fmla="*/ 0 w 54"/>
                <a:gd name="T43" fmla="*/ 0 h 46"/>
                <a:gd name="T44" fmla="*/ 0 w 54"/>
                <a:gd name="T45" fmla="*/ 0 h 46"/>
                <a:gd name="T46" fmla="*/ 0 w 54"/>
                <a:gd name="T47" fmla="*/ 0 h 46"/>
                <a:gd name="T48" fmla="*/ 0 w 54"/>
                <a:gd name="T49" fmla="*/ 0 h 46"/>
                <a:gd name="T50" fmla="*/ 0 w 54"/>
                <a:gd name="T51" fmla="*/ 0 h 46"/>
                <a:gd name="T52" fmla="*/ 0 w 54"/>
                <a:gd name="T53" fmla="*/ 0 h 46"/>
                <a:gd name="T54" fmla="*/ 0 w 54"/>
                <a:gd name="T55" fmla="*/ 0 h 46"/>
                <a:gd name="T56" fmla="*/ 0 w 54"/>
                <a:gd name="T57" fmla="*/ 0 h 46"/>
                <a:gd name="T58" fmla="*/ 0 w 54"/>
                <a:gd name="T59" fmla="*/ 0 h 46"/>
                <a:gd name="T60" fmla="*/ 0 w 54"/>
                <a:gd name="T61" fmla="*/ 0 h 46"/>
                <a:gd name="T62" fmla="*/ 0 w 54"/>
                <a:gd name="T63" fmla="*/ 0 h 46"/>
                <a:gd name="T64" fmla="*/ 0 w 54"/>
                <a:gd name="T65" fmla="*/ 0 h 46"/>
                <a:gd name="T66" fmla="*/ 0 w 54"/>
                <a:gd name="T67" fmla="*/ 0 h 46"/>
                <a:gd name="T68" fmla="*/ 0 w 54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" h="46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2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8" y="46"/>
                  </a:lnTo>
                  <a:lnTo>
                    <a:pt x="40" y="46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2" y="21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5" y="14"/>
                  </a:lnTo>
                  <a:lnTo>
                    <a:pt x="41" y="10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8" name="Freeform 723"/>
            <p:cNvSpPr>
              <a:spLocks/>
            </p:cNvSpPr>
            <p:nvPr/>
          </p:nvSpPr>
          <p:spPr bwMode="auto">
            <a:xfrm>
              <a:off x="4794" y="2291"/>
              <a:ext cx="18" cy="16"/>
            </a:xfrm>
            <a:custGeom>
              <a:avLst/>
              <a:gdLst>
                <a:gd name="T0" fmla="*/ 0 w 54"/>
                <a:gd name="T1" fmla="*/ 0 h 48"/>
                <a:gd name="T2" fmla="*/ 0 w 54"/>
                <a:gd name="T3" fmla="*/ 0 h 48"/>
                <a:gd name="T4" fmla="*/ 0 w 54"/>
                <a:gd name="T5" fmla="*/ 0 h 48"/>
                <a:gd name="T6" fmla="*/ 0 w 54"/>
                <a:gd name="T7" fmla="*/ 0 h 48"/>
                <a:gd name="T8" fmla="*/ 0 w 54"/>
                <a:gd name="T9" fmla="*/ 0 h 48"/>
                <a:gd name="T10" fmla="*/ 0 w 54"/>
                <a:gd name="T11" fmla="*/ 0 h 48"/>
                <a:gd name="T12" fmla="*/ 0 w 54"/>
                <a:gd name="T13" fmla="*/ 0 h 48"/>
                <a:gd name="T14" fmla="*/ 0 w 54"/>
                <a:gd name="T15" fmla="*/ 0 h 48"/>
                <a:gd name="T16" fmla="*/ 0 w 54"/>
                <a:gd name="T17" fmla="*/ 0 h 48"/>
                <a:gd name="T18" fmla="*/ 0 w 54"/>
                <a:gd name="T19" fmla="*/ 0 h 48"/>
                <a:gd name="T20" fmla="*/ 0 w 54"/>
                <a:gd name="T21" fmla="*/ 0 h 48"/>
                <a:gd name="T22" fmla="*/ 0 w 54"/>
                <a:gd name="T23" fmla="*/ 0 h 48"/>
                <a:gd name="T24" fmla="*/ 0 w 54"/>
                <a:gd name="T25" fmla="*/ 0 h 48"/>
                <a:gd name="T26" fmla="*/ 0 w 54"/>
                <a:gd name="T27" fmla="*/ 0 h 48"/>
                <a:gd name="T28" fmla="*/ 0 w 54"/>
                <a:gd name="T29" fmla="*/ 0 h 48"/>
                <a:gd name="T30" fmla="*/ 0 w 54"/>
                <a:gd name="T31" fmla="*/ 0 h 48"/>
                <a:gd name="T32" fmla="*/ 0 w 54"/>
                <a:gd name="T33" fmla="*/ 0 h 48"/>
                <a:gd name="T34" fmla="*/ 0 w 54"/>
                <a:gd name="T35" fmla="*/ 0 h 48"/>
                <a:gd name="T36" fmla="*/ 0 w 54"/>
                <a:gd name="T37" fmla="*/ 0 h 48"/>
                <a:gd name="T38" fmla="*/ 0 w 54"/>
                <a:gd name="T39" fmla="*/ 0 h 48"/>
                <a:gd name="T40" fmla="*/ 0 w 54"/>
                <a:gd name="T41" fmla="*/ 0 h 48"/>
                <a:gd name="T42" fmla="*/ 0 w 54"/>
                <a:gd name="T43" fmla="*/ 0 h 48"/>
                <a:gd name="T44" fmla="*/ 0 w 54"/>
                <a:gd name="T45" fmla="*/ 0 h 48"/>
                <a:gd name="T46" fmla="*/ 0 w 54"/>
                <a:gd name="T47" fmla="*/ 0 h 48"/>
                <a:gd name="T48" fmla="*/ 0 w 54"/>
                <a:gd name="T49" fmla="*/ 0 h 48"/>
                <a:gd name="T50" fmla="*/ 0 w 54"/>
                <a:gd name="T51" fmla="*/ 0 h 48"/>
                <a:gd name="T52" fmla="*/ 0 w 54"/>
                <a:gd name="T53" fmla="*/ 0 h 48"/>
                <a:gd name="T54" fmla="*/ 0 w 54"/>
                <a:gd name="T55" fmla="*/ 0 h 48"/>
                <a:gd name="T56" fmla="*/ 0 w 54"/>
                <a:gd name="T57" fmla="*/ 0 h 48"/>
                <a:gd name="T58" fmla="*/ 0 w 54"/>
                <a:gd name="T59" fmla="*/ 0 h 48"/>
                <a:gd name="T60" fmla="*/ 0 w 54"/>
                <a:gd name="T61" fmla="*/ 0 h 48"/>
                <a:gd name="T62" fmla="*/ 0 w 54"/>
                <a:gd name="T63" fmla="*/ 0 h 48"/>
                <a:gd name="T64" fmla="*/ 0 w 54"/>
                <a:gd name="T65" fmla="*/ 0 h 48"/>
                <a:gd name="T66" fmla="*/ 0 w 54"/>
                <a:gd name="T67" fmla="*/ 0 h 48"/>
                <a:gd name="T68" fmla="*/ 0 w 54"/>
                <a:gd name="T69" fmla="*/ 0 h 48"/>
                <a:gd name="T70" fmla="*/ 0 w 54"/>
                <a:gd name="T71" fmla="*/ 0 h 48"/>
                <a:gd name="T72" fmla="*/ 0 w 54"/>
                <a:gd name="T73" fmla="*/ 0 h 48"/>
                <a:gd name="T74" fmla="*/ 0 w 54"/>
                <a:gd name="T75" fmla="*/ 0 h 48"/>
                <a:gd name="T76" fmla="*/ 0 w 54"/>
                <a:gd name="T77" fmla="*/ 0 h 48"/>
                <a:gd name="T78" fmla="*/ 0 w 54"/>
                <a:gd name="T79" fmla="*/ 0 h 48"/>
                <a:gd name="T80" fmla="*/ 0 w 54"/>
                <a:gd name="T81" fmla="*/ 0 h 48"/>
                <a:gd name="T82" fmla="*/ 0 w 54"/>
                <a:gd name="T83" fmla="*/ 0 h 48"/>
                <a:gd name="T84" fmla="*/ 0 w 54"/>
                <a:gd name="T85" fmla="*/ 0 h 48"/>
                <a:gd name="T86" fmla="*/ 0 w 54"/>
                <a:gd name="T87" fmla="*/ 0 h 48"/>
                <a:gd name="T88" fmla="*/ 0 w 54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48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5" y="36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0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6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4" y="34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29" y="4"/>
                  </a:lnTo>
                  <a:lnTo>
                    <a:pt x="25" y="3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199" name="Line 724"/>
            <p:cNvSpPr>
              <a:spLocks noChangeShapeType="1"/>
            </p:cNvSpPr>
            <p:nvPr/>
          </p:nvSpPr>
          <p:spPr bwMode="auto">
            <a:xfrm>
              <a:off x="4850" y="228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0" name="Line 725"/>
            <p:cNvSpPr>
              <a:spLocks noChangeShapeType="1"/>
            </p:cNvSpPr>
            <p:nvPr/>
          </p:nvSpPr>
          <p:spPr bwMode="auto">
            <a:xfrm>
              <a:off x="4771" y="2287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1" name="Line 726"/>
            <p:cNvSpPr>
              <a:spLocks noChangeShapeType="1"/>
            </p:cNvSpPr>
            <p:nvPr/>
          </p:nvSpPr>
          <p:spPr bwMode="auto">
            <a:xfrm flipH="1">
              <a:off x="4768" y="2288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2" name="Line 727"/>
            <p:cNvSpPr>
              <a:spLocks noChangeShapeType="1"/>
            </p:cNvSpPr>
            <p:nvPr/>
          </p:nvSpPr>
          <p:spPr bwMode="auto">
            <a:xfrm>
              <a:off x="4825" y="2288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3" name="Line 728"/>
            <p:cNvSpPr>
              <a:spLocks noChangeShapeType="1"/>
            </p:cNvSpPr>
            <p:nvPr/>
          </p:nvSpPr>
          <p:spPr bwMode="auto">
            <a:xfrm flipH="1">
              <a:off x="4794" y="22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4" name="Freeform 729"/>
            <p:cNvSpPr>
              <a:spLocks/>
            </p:cNvSpPr>
            <p:nvPr/>
          </p:nvSpPr>
          <p:spPr bwMode="auto">
            <a:xfrm>
              <a:off x="4742" y="2287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7" y="2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1" y="5"/>
                  </a:lnTo>
                  <a:lnTo>
                    <a:pt x="51" y="7"/>
                  </a:lnTo>
                  <a:lnTo>
                    <a:pt x="52" y="8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7" y="19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59" y="34"/>
                  </a:lnTo>
                  <a:lnTo>
                    <a:pt x="59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2"/>
                  </a:lnTo>
                  <a:lnTo>
                    <a:pt x="44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3"/>
                  </a:lnTo>
                  <a:lnTo>
                    <a:pt x="35" y="43"/>
                  </a:lnTo>
                  <a:lnTo>
                    <a:pt x="32" y="43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4" y="43"/>
                  </a:lnTo>
                  <a:lnTo>
                    <a:pt x="3" y="40"/>
                  </a:lnTo>
                  <a:lnTo>
                    <a:pt x="1" y="39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2"/>
                  </a:lnTo>
                  <a:lnTo>
                    <a:pt x="4" y="20"/>
                  </a:lnTo>
                  <a:lnTo>
                    <a:pt x="6" y="18"/>
                  </a:lnTo>
                  <a:lnTo>
                    <a:pt x="9" y="15"/>
                  </a:lnTo>
                  <a:lnTo>
                    <a:pt x="14" y="13"/>
                  </a:lnTo>
                  <a:lnTo>
                    <a:pt x="17" y="11"/>
                  </a:lnTo>
                  <a:lnTo>
                    <a:pt x="22" y="8"/>
                  </a:lnTo>
                  <a:lnTo>
                    <a:pt x="25" y="7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5" name="Freeform 730"/>
            <p:cNvSpPr>
              <a:spLocks/>
            </p:cNvSpPr>
            <p:nvPr/>
          </p:nvSpPr>
          <p:spPr bwMode="auto">
            <a:xfrm>
              <a:off x="4742" y="2286"/>
              <a:ext cx="20" cy="16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6">
                  <a:moveTo>
                    <a:pt x="46" y="0"/>
                  </a:moveTo>
                  <a:lnTo>
                    <a:pt x="47" y="1"/>
                  </a:lnTo>
                  <a:lnTo>
                    <a:pt x="49" y="4"/>
                  </a:lnTo>
                  <a:lnTo>
                    <a:pt x="51" y="6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7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60" y="25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9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53" y="41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3" y="44"/>
                  </a:lnTo>
                  <a:lnTo>
                    <a:pt x="37" y="44"/>
                  </a:lnTo>
                  <a:lnTo>
                    <a:pt x="30" y="44"/>
                  </a:lnTo>
                  <a:lnTo>
                    <a:pt x="24" y="44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1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8" y="17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7" y="7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6" name="Freeform 731"/>
            <p:cNvSpPr>
              <a:spLocks/>
            </p:cNvSpPr>
            <p:nvPr/>
          </p:nvSpPr>
          <p:spPr bwMode="auto">
            <a:xfrm>
              <a:off x="4726" y="2291"/>
              <a:ext cx="15" cy="13"/>
            </a:xfrm>
            <a:custGeom>
              <a:avLst/>
              <a:gdLst>
                <a:gd name="T0" fmla="*/ 0 w 45"/>
                <a:gd name="T1" fmla="*/ 0 h 38"/>
                <a:gd name="T2" fmla="*/ 0 w 45"/>
                <a:gd name="T3" fmla="*/ 0 h 38"/>
                <a:gd name="T4" fmla="*/ 0 w 45"/>
                <a:gd name="T5" fmla="*/ 0 h 38"/>
                <a:gd name="T6" fmla="*/ 0 w 45"/>
                <a:gd name="T7" fmla="*/ 0 h 38"/>
                <a:gd name="T8" fmla="*/ 0 w 45"/>
                <a:gd name="T9" fmla="*/ 0 h 38"/>
                <a:gd name="T10" fmla="*/ 0 w 45"/>
                <a:gd name="T11" fmla="*/ 0 h 38"/>
                <a:gd name="T12" fmla="*/ 0 w 45"/>
                <a:gd name="T13" fmla="*/ 0 h 38"/>
                <a:gd name="T14" fmla="*/ 0 w 45"/>
                <a:gd name="T15" fmla="*/ 0 h 38"/>
                <a:gd name="T16" fmla="*/ 0 w 45"/>
                <a:gd name="T17" fmla="*/ 0 h 38"/>
                <a:gd name="T18" fmla="*/ 0 w 45"/>
                <a:gd name="T19" fmla="*/ 0 h 38"/>
                <a:gd name="T20" fmla="*/ 0 w 45"/>
                <a:gd name="T21" fmla="*/ 0 h 38"/>
                <a:gd name="T22" fmla="*/ 0 w 45"/>
                <a:gd name="T23" fmla="*/ 0 h 38"/>
                <a:gd name="T24" fmla="*/ 0 w 45"/>
                <a:gd name="T25" fmla="*/ 0 h 38"/>
                <a:gd name="T26" fmla="*/ 0 w 45"/>
                <a:gd name="T27" fmla="*/ 0 h 38"/>
                <a:gd name="T28" fmla="*/ 0 w 45"/>
                <a:gd name="T29" fmla="*/ 0 h 38"/>
                <a:gd name="T30" fmla="*/ 0 w 45"/>
                <a:gd name="T31" fmla="*/ 0 h 38"/>
                <a:gd name="T32" fmla="*/ 0 w 45"/>
                <a:gd name="T33" fmla="*/ 0 h 38"/>
                <a:gd name="T34" fmla="*/ 0 w 45"/>
                <a:gd name="T35" fmla="*/ 0 h 38"/>
                <a:gd name="T36" fmla="*/ 0 w 45"/>
                <a:gd name="T37" fmla="*/ 0 h 38"/>
                <a:gd name="T38" fmla="*/ 0 w 45"/>
                <a:gd name="T39" fmla="*/ 0 h 38"/>
                <a:gd name="T40" fmla="*/ 0 w 45"/>
                <a:gd name="T41" fmla="*/ 0 h 38"/>
                <a:gd name="T42" fmla="*/ 0 w 45"/>
                <a:gd name="T43" fmla="*/ 0 h 38"/>
                <a:gd name="T44" fmla="*/ 0 w 45"/>
                <a:gd name="T45" fmla="*/ 0 h 38"/>
                <a:gd name="T46" fmla="*/ 0 w 45"/>
                <a:gd name="T47" fmla="*/ 0 h 38"/>
                <a:gd name="T48" fmla="*/ 0 w 45"/>
                <a:gd name="T49" fmla="*/ 0 h 38"/>
                <a:gd name="T50" fmla="*/ 0 w 45"/>
                <a:gd name="T51" fmla="*/ 0 h 38"/>
                <a:gd name="T52" fmla="*/ 0 w 45"/>
                <a:gd name="T53" fmla="*/ 0 h 38"/>
                <a:gd name="T54" fmla="*/ 0 w 45"/>
                <a:gd name="T55" fmla="*/ 0 h 38"/>
                <a:gd name="T56" fmla="*/ 0 w 45"/>
                <a:gd name="T57" fmla="*/ 0 h 38"/>
                <a:gd name="T58" fmla="*/ 0 w 45"/>
                <a:gd name="T59" fmla="*/ 0 h 38"/>
                <a:gd name="T60" fmla="*/ 0 w 45"/>
                <a:gd name="T61" fmla="*/ 0 h 38"/>
                <a:gd name="T62" fmla="*/ 0 w 45"/>
                <a:gd name="T63" fmla="*/ 0 h 38"/>
                <a:gd name="T64" fmla="*/ 0 w 45"/>
                <a:gd name="T65" fmla="*/ 0 h 38"/>
                <a:gd name="T66" fmla="*/ 0 w 45"/>
                <a:gd name="T67" fmla="*/ 0 h 38"/>
                <a:gd name="T68" fmla="*/ 0 w 45"/>
                <a:gd name="T69" fmla="*/ 0 h 38"/>
                <a:gd name="T70" fmla="*/ 0 w 45"/>
                <a:gd name="T71" fmla="*/ 0 h 38"/>
                <a:gd name="T72" fmla="*/ 0 w 45"/>
                <a:gd name="T73" fmla="*/ 0 h 38"/>
                <a:gd name="T74" fmla="*/ 0 w 45"/>
                <a:gd name="T75" fmla="*/ 0 h 38"/>
                <a:gd name="T76" fmla="*/ 0 w 45"/>
                <a:gd name="T77" fmla="*/ 0 h 38"/>
                <a:gd name="T78" fmla="*/ 0 w 45"/>
                <a:gd name="T79" fmla="*/ 0 h 38"/>
                <a:gd name="T80" fmla="*/ 0 w 45"/>
                <a:gd name="T81" fmla="*/ 0 h 38"/>
                <a:gd name="T82" fmla="*/ 0 w 45"/>
                <a:gd name="T83" fmla="*/ 0 h 38"/>
                <a:gd name="T84" fmla="*/ 0 w 45"/>
                <a:gd name="T85" fmla="*/ 0 h 38"/>
                <a:gd name="T86" fmla="*/ 0 w 45"/>
                <a:gd name="T87" fmla="*/ 0 h 38"/>
                <a:gd name="T88" fmla="*/ 0 w 45"/>
                <a:gd name="T89" fmla="*/ 0 h 38"/>
                <a:gd name="T90" fmla="*/ 0 w 45"/>
                <a:gd name="T91" fmla="*/ 0 h 38"/>
                <a:gd name="T92" fmla="*/ 0 w 45"/>
                <a:gd name="T93" fmla="*/ 0 h 38"/>
                <a:gd name="T94" fmla="*/ 0 w 45"/>
                <a:gd name="T95" fmla="*/ 0 h 38"/>
                <a:gd name="T96" fmla="*/ 0 w 45"/>
                <a:gd name="T97" fmla="*/ 0 h 38"/>
                <a:gd name="T98" fmla="*/ 0 w 45"/>
                <a:gd name="T99" fmla="*/ 0 h 38"/>
                <a:gd name="T100" fmla="*/ 0 w 45"/>
                <a:gd name="T101" fmla="*/ 0 h 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8">
                  <a:moveTo>
                    <a:pt x="37" y="0"/>
                  </a:moveTo>
                  <a:lnTo>
                    <a:pt x="38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4"/>
                  </a:lnTo>
                  <a:lnTo>
                    <a:pt x="42" y="5"/>
                  </a:lnTo>
                  <a:lnTo>
                    <a:pt x="44" y="6"/>
                  </a:lnTo>
                  <a:lnTo>
                    <a:pt x="44" y="8"/>
                  </a:lnTo>
                  <a:lnTo>
                    <a:pt x="45" y="10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2" y="36"/>
                  </a:lnTo>
                  <a:lnTo>
                    <a:pt x="29" y="37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16" y="38"/>
                  </a:lnTo>
                  <a:lnTo>
                    <a:pt x="12" y="38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3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4"/>
                  </a:lnTo>
                  <a:lnTo>
                    <a:pt x="4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7" name="Freeform 732"/>
            <p:cNvSpPr>
              <a:spLocks/>
            </p:cNvSpPr>
            <p:nvPr/>
          </p:nvSpPr>
          <p:spPr bwMode="auto">
            <a:xfrm>
              <a:off x="4726" y="2290"/>
              <a:ext cx="16" cy="14"/>
            </a:xfrm>
            <a:custGeom>
              <a:avLst/>
              <a:gdLst>
                <a:gd name="T0" fmla="*/ 0 w 49"/>
                <a:gd name="T1" fmla="*/ 0 h 42"/>
                <a:gd name="T2" fmla="*/ 0 w 49"/>
                <a:gd name="T3" fmla="*/ 0 h 42"/>
                <a:gd name="T4" fmla="*/ 0 w 49"/>
                <a:gd name="T5" fmla="*/ 0 h 42"/>
                <a:gd name="T6" fmla="*/ 0 w 49"/>
                <a:gd name="T7" fmla="*/ 0 h 42"/>
                <a:gd name="T8" fmla="*/ 0 w 49"/>
                <a:gd name="T9" fmla="*/ 0 h 42"/>
                <a:gd name="T10" fmla="*/ 0 w 49"/>
                <a:gd name="T11" fmla="*/ 0 h 42"/>
                <a:gd name="T12" fmla="*/ 0 w 49"/>
                <a:gd name="T13" fmla="*/ 0 h 42"/>
                <a:gd name="T14" fmla="*/ 0 w 49"/>
                <a:gd name="T15" fmla="*/ 0 h 42"/>
                <a:gd name="T16" fmla="*/ 0 w 49"/>
                <a:gd name="T17" fmla="*/ 0 h 42"/>
                <a:gd name="T18" fmla="*/ 0 w 49"/>
                <a:gd name="T19" fmla="*/ 0 h 42"/>
                <a:gd name="T20" fmla="*/ 0 w 49"/>
                <a:gd name="T21" fmla="*/ 0 h 42"/>
                <a:gd name="T22" fmla="*/ 0 w 49"/>
                <a:gd name="T23" fmla="*/ 0 h 42"/>
                <a:gd name="T24" fmla="*/ 0 w 49"/>
                <a:gd name="T25" fmla="*/ 0 h 42"/>
                <a:gd name="T26" fmla="*/ 0 w 49"/>
                <a:gd name="T27" fmla="*/ 0 h 42"/>
                <a:gd name="T28" fmla="*/ 0 w 49"/>
                <a:gd name="T29" fmla="*/ 0 h 42"/>
                <a:gd name="T30" fmla="*/ 0 w 49"/>
                <a:gd name="T31" fmla="*/ 0 h 42"/>
                <a:gd name="T32" fmla="*/ 0 w 49"/>
                <a:gd name="T33" fmla="*/ 0 h 42"/>
                <a:gd name="T34" fmla="*/ 0 w 49"/>
                <a:gd name="T35" fmla="*/ 0 h 42"/>
                <a:gd name="T36" fmla="*/ 0 w 49"/>
                <a:gd name="T37" fmla="*/ 0 h 42"/>
                <a:gd name="T38" fmla="*/ 0 w 49"/>
                <a:gd name="T39" fmla="*/ 0 h 42"/>
                <a:gd name="T40" fmla="*/ 0 w 49"/>
                <a:gd name="T41" fmla="*/ 0 h 42"/>
                <a:gd name="T42" fmla="*/ 0 w 49"/>
                <a:gd name="T43" fmla="*/ 0 h 42"/>
                <a:gd name="T44" fmla="*/ 0 w 49"/>
                <a:gd name="T45" fmla="*/ 0 h 42"/>
                <a:gd name="T46" fmla="*/ 0 w 49"/>
                <a:gd name="T47" fmla="*/ 0 h 42"/>
                <a:gd name="T48" fmla="*/ 0 w 49"/>
                <a:gd name="T49" fmla="*/ 0 h 42"/>
                <a:gd name="T50" fmla="*/ 0 w 49"/>
                <a:gd name="T51" fmla="*/ 0 h 42"/>
                <a:gd name="T52" fmla="*/ 0 w 49"/>
                <a:gd name="T53" fmla="*/ 0 h 42"/>
                <a:gd name="T54" fmla="*/ 0 w 49"/>
                <a:gd name="T55" fmla="*/ 0 h 42"/>
                <a:gd name="T56" fmla="*/ 0 w 49"/>
                <a:gd name="T57" fmla="*/ 0 h 42"/>
                <a:gd name="T58" fmla="*/ 0 w 49"/>
                <a:gd name="T59" fmla="*/ 0 h 42"/>
                <a:gd name="T60" fmla="*/ 0 w 49"/>
                <a:gd name="T61" fmla="*/ 0 h 42"/>
                <a:gd name="T62" fmla="*/ 0 w 49"/>
                <a:gd name="T63" fmla="*/ 0 h 42"/>
                <a:gd name="T64" fmla="*/ 0 w 49"/>
                <a:gd name="T65" fmla="*/ 0 h 42"/>
                <a:gd name="T66" fmla="*/ 0 w 49"/>
                <a:gd name="T67" fmla="*/ 0 h 42"/>
                <a:gd name="T68" fmla="*/ 0 w 49"/>
                <a:gd name="T69" fmla="*/ 0 h 42"/>
                <a:gd name="T70" fmla="*/ 0 w 49"/>
                <a:gd name="T71" fmla="*/ 0 h 42"/>
                <a:gd name="T72" fmla="*/ 0 w 49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2">
                  <a:moveTo>
                    <a:pt x="32" y="0"/>
                  </a:moveTo>
                  <a:lnTo>
                    <a:pt x="33" y="0"/>
                  </a:lnTo>
                  <a:lnTo>
                    <a:pt x="34" y="1"/>
                  </a:lnTo>
                  <a:lnTo>
                    <a:pt x="36" y="3"/>
                  </a:lnTo>
                  <a:lnTo>
                    <a:pt x="38" y="5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9"/>
                  </a:lnTo>
                  <a:lnTo>
                    <a:pt x="45" y="24"/>
                  </a:lnTo>
                  <a:lnTo>
                    <a:pt x="44" y="27"/>
                  </a:lnTo>
                  <a:lnTo>
                    <a:pt x="42" y="30"/>
                  </a:lnTo>
                  <a:lnTo>
                    <a:pt x="40" y="35"/>
                  </a:lnTo>
                  <a:lnTo>
                    <a:pt x="37" y="37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6" y="11"/>
                  </a:lnTo>
                  <a:lnTo>
                    <a:pt x="8" y="9"/>
                  </a:lnTo>
                  <a:lnTo>
                    <a:pt x="13" y="6"/>
                  </a:lnTo>
                  <a:lnTo>
                    <a:pt x="18" y="5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9" y="4"/>
                  </a:lnTo>
                  <a:lnTo>
                    <a:pt x="49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8" name="Line 733"/>
            <p:cNvSpPr>
              <a:spLocks noChangeShapeType="1"/>
            </p:cNvSpPr>
            <p:nvPr/>
          </p:nvSpPr>
          <p:spPr bwMode="auto">
            <a:xfrm>
              <a:off x="4757" y="228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09" name="Line 734"/>
            <p:cNvSpPr>
              <a:spLocks noChangeShapeType="1"/>
            </p:cNvSpPr>
            <p:nvPr/>
          </p:nvSpPr>
          <p:spPr bwMode="auto">
            <a:xfrm>
              <a:off x="4736" y="229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0" name="Freeform 735"/>
            <p:cNvSpPr>
              <a:spLocks/>
            </p:cNvSpPr>
            <p:nvPr/>
          </p:nvSpPr>
          <p:spPr bwMode="auto">
            <a:xfrm>
              <a:off x="5146" y="2477"/>
              <a:ext cx="20" cy="26"/>
            </a:xfrm>
            <a:custGeom>
              <a:avLst/>
              <a:gdLst>
                <a:gd name="T0" fmla="*/ 0 w 58"/>
                <a:gd name="T1" fmla="*/ 0 h 78"/>
                <a:gd name="T2" fmla="*/ 0 w 58"/>
                <a:gd name="T3" fmla="*/ 0 h 78"/>
                <a:gd name="T4" fmla="*/ 0 w 58"/>
                <a:gd name="T5" fmla="*/ 0 h 78"/>
                <a:gd name="T6" fmla="*/ 0 w 58"/>
                <a:gd name="T7" fmla="*/ 0 h 78"/>
                <a:gd name="T8" fmla="*/ 0 w 58"/>
                <a:gd name="T9" fmla="*/ 0 h 78"/>
                <a:gd name="T10" fmla="*/ 0 w 58"/>
                <a:gd name="T11" fmla="*/ 0 h 78"/>
                <a:gd name="T12" fmla="*/ 0 w 58"/>
                <a:gd name="T13" fmla="*/ 0 h 78"/>
                <a:gd name="T14" fmla="*/ 0 w 58"/>
                <a:gd name="T15" fmla="*/ 0 h 78"/>
                <a:gd name="T16" fmla="*/ 0 w 58"/>
                <a:gd name="T17" fmla="*/ 0 h 78"/>
                <a:gd name="T18" fmla="*/ 0 w 58"/>
                <a:gd name="T19" fmla="*/ 0 h 78"/>
                <a:gd name="T20" fmla="*/ 0 w 58"/>
                <a:gd name="T21" fmla="*/ 0 h 78"/>
                <a:gd name="T22" fmla="*/ 0 w 58"/>
                <a:gd name="T23" fmla="*/ 0 h 78"/>
                <a:gd name="T24" fmla="*/ 0 w 58"/>
                <a:gd name="T25" fmla="*/ 0 h 78"/>
                <a:gd name="T26" fmla="*/ 0 w 58"/>
                <a:gd name="T27" fmla="*/ 0 h 78"/>
                <a:gd name="T28" fmla="*/ 0 w 58"/>
                <a:gd name="T29" fmla="*/ 0 h 78"/>
                <a:gd name="T30" fmla="*/ 0 w 58"/>
                <a:gd name="T31" fmla="*/ 0 h 78"/>
                <a:gd name="T32" fmla="*/ 0 w 58"/>
                <a:gd name="T33" fmla="*/ 0 h 78"/>
                <a:gd name="T34" fmla="*/ 0 w 58"/>
                <a:gd name="T35" fmla="*/ 0 h 78"/>
                <a:gd name="T36" fmla="*/ 0 w 58"/>
                <a:gd name="T37" fmla="*/ 0 h 78"/>
                <a:gd name="T38" fmla="*/ 0 w 58"/>
                <a:gd name="T39" fmla="*/ 0 h 78"/>
                <a:gd name="T40" fmla="*/ 0 w 58"/>
                <a:gd name="T41" fmla="*/ 0 h 78"/>
                <a:gd name="T42" fmla="*/ 0 w 58"/>
                <a:gd name="T43" fmla="*/ 0 h 78"/>
                <a:gd name="T44" fmla="*/ 0 w 58"/>
                <a:gd name="T45" fmla="*/ 0 h 78"/>
                <a:gd name="T46" fmla="*/ 0 w 58"/>
                <a:gd name="T47" fmla="*/ 0 h 78"/>
                <a:gd name="T48" fmla="*/ 0 w 58"/>
                <a:gd name="T49" fmla="*/ 0 h 78"/>
                <a:gd name="T50" fmla="*/ 0 w 58"/>
                <a:gd name="T51" fmla="*/ 0 h 78"/>
                <a:gd name="T52" fmla="*/ 0 w 58"/>
                <a:gd name="T53" fmla="*/ 0 h 78"/>
                <a:gd name="T54" fmla="*/ 0 w 58"/>
                <a:gd name="T55" fmla="*/ 0 h 78"/>
                <a:gd name="T56" fmla="*/ 0 w 58"/>
                <a:gd name="T57" fmla="*/ 0 h 78"/>
                <a:gd name="T58" fmla="*/ 0 w 58"/>
                <a:gd name="T59" fmla="*/ 0 h 78"/>
                <a:gd name="T60" fmla="*/ 0 w 58"/>
                <a:gd name="T61" fmla="*/ 0 h 78"/>
                <a:gd name="T62" fmla="*/ 0 w 58"/>
                <a:gd name="T63" fmla="*/ 0 h 78"/>
                <a:gd name="T64" fmla="*/ 0 w 58"/>
                <a:gd name="T65" fmla="*/ 0 h 78"/>
                <a:gd name="T66" fmla="*/ 0 w 58"/>
                <a:gd name="T67" fmla="*/ 0 h 78"/>
                <a:gd name="T68" fmla="*/ 0 w 58"/>
                <a:gd name="T69" fmla="*/ 0 h 78"/>
                <a:gd name="T70" fmla="*/ 0 w 58"/>
                <a:gd name="T71" fmla="*/ 0 h 78"/>
                <a:gd name="T72" fmla="*/ 0 w 58"/>
                <a:gd name="T73" fmla="*/ 0 h 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8" h="78">
                  <a:moveTo>
                    <a:pt x="58" y="12"/>
                  </a:moveTo>
                  <a:lnTo>
                    <a:pt x="55" y="10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4" y="4"/>
                  </a:lnTo>
                  <a:lnTo>
                    <a:pt x="40" y="2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7" y="1"/>
                  </a:lnTo>
                  <a:lnTo>
                    <a:pt x="14" y="2"/>
                  </a:lnTo>
                  <a:lnTo>
                    <a:pt x="11" y="3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49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1" y="71"/>
                  </a:lnTo>
                  <a:lnTo>
                    <a:pt x="11" y="72"/>
                  </a:lnTo>
                  <a:lnTo>
                    <a:pt x="11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8" y="76"/>
                  </a:lnTo>
                  <a:lnTo>
                    <a:pt x="22" y="76"/>
                  </a:lnTo>
                  <a:lnTo>
                    <a:pt x="25" y="78"/>
                  </a:lnTo>
                  <a:lnTo>
                    <a:pt x="28" y="78"/>
                  </a:lnTo>
                  <a:lnTo>
                    <a:pt x="32" y="76"/>
                  </a:lnTo>
                  <a:lnTo>
                    <a:pt x="35" y="75"/>
                  </a:lnTo>
                  <a:lnTo>
                    <a:pt x="38" y="74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40" y="72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40" y="68"/>
                  </a:lnTo>
                  <a:lnTo>
                    <a:pt x="41" y="67"/>
                  </a:lnTo>
                  <a:lnTo>
                    <a:pt x="42" y="66"/>
                  </a:lnTo>
                  <a:lnTo>
                    <a:pt x="42" y="65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0" y="55"/>
                  </a:lnTo>
                  <a:lnTo>
                    <a:pt x="52" y="50"/>
                  </a:lnTo>
                  <a:lnTo>
                    <a:pt x="54" y="44"/>
                  </a:lnTo>
                  <a:lnTo>
                    <a:pt x="56" y="39"/>
                  </a:lnTo>
                  <a:lnTo>
                    <a:pt x="57" y="32"/>
                  </a:lnTo>
                  <a:lnTo>
                    <a:pt x="57" y="25"/>
                  </a:lnTo>
                  <a:lnTo>
                    <a:pt x="57" y="19"/>
                  </a:lnTo>
                  <a:lnTo>
                    <a:pt x="58" y="12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1" name="Freeform 736"/>
            <p:cNvSpPr>
              <a:spLocks/>
            </p:cNvSpPr>
            <p:nvPr/>
          </p:nvSpPr>
          <p:spPr bwMode="auto">
            <a:xfrm>
              <a:off x="5146" y="2477"/>
              <a:ext cx="19" cy="26"/>
            </a:xfrm>
            <a:custGeom>
              <a:avLst/>
              <a:gdLst>
                <a:gd name="T0" fmla="*/ 0 w 57"/>
                <a:gd name="T1" fmla="*/ 0 h 78"/>
                <a:gd name="T2" fmla="*/ 0 w 57"/>
                <a:gd name="T3" fmla="*/ 0 h 78"/>
                <a:gd name="T4" fmla="*/ 0 w 57"/>
                <a:gd name="T5" fmla="*/ 0 h 78"/>
                <a:gd name="T6" fmla="*/ 0 w 57"/>
                <a:gd name="T7" fmla="*/ 0 h 78"/>
                <a:gd name="T8" fmla="*/ 0 w 57"/>
                <a:gd name="T9" fmla="*/ 0 h 78"/>
                <a:gd name="T10" fmla="*/ 0 w 57"/>
                <a:gd name="T11" fmla="*/ 0 h 78"/>
                <a:gd name="T12" fmla="*/ 0 w 57"/>
                <a:gd name="T13" fmla="*/ 0 h 78"/>
                <a:gd name="T14" fmla="*/ 0 w 57"/>
                <a:gd name="T15" fmla="*/ 0 h 78"/>
                <a:gd name="T16" fmla="*/ 0 w 57"/>
                <a:gd name="T17" fmla="*/ 0 h 78"/>
                <a:gd name="T18" fmla="*/ 0 w 57"/>
                <a:gd name="T19" fmla="*/ 0 h 78"/>
                <a:gd name="T20" fmla="*/ 0 w 57"/>
                <a:gd name="T21" fmla="*/ 0 h 78"/>
                <a:gd name="T22" fmla="*/ 0 w 57"/>
                <a:gd name="T23" fmla="*/ 0 h 78"/>
                <a:gd name="T24" fmla="*/ 0 w 57"/>
                <a:gd name="T25" fmla="*/ 0 h 78"/>
                <a:gd name="T26" fmla="*/ 0 w 57"/>
                <a:gd name="T27" fmla="*/ 0 h 78"/>
                <a:gd name="T28" fmla="*/ 0 w 57"/>
                <a:gd name="T29" fmla="*/ 0 h 78"/>
                <a:gd name="T30" fmla="*/ 0 w 57"/>
                <a:gd name="T31" fmla="*/ 0 h 78"/>
                <a:gd name="T32" fmla="*/ 0 w 57"/>
                <a:gd name="T33" fmla="*/ 0 h 78"/>
                <a:gd name="T34" fmla="*/ 0 w 57"/>
                <a:gd name="T35" fmla="*/ 0 h 78"/>
                <a:gd name="T36" fmla="*/ 0 w 57"/>
                <a:gd name="T37" fmla="*/ 0 h 78"/>
                <a:gd name="T38" fmla="*/ 0 w 57"/>
                <a:gd name="T39" fmla="*/ 0 h 78"/>
                <a:gd name="T40" fmla="*/ 0 w 57"/>
                <a:gd name="T41" fmla="*/ 0 h 78"/>
                <a:gd name="T42" fmla="*/ 0 w 57"/>
                <a:gd name="T43" fmla="*/ 0 h 78"/>
                <a:gd name="T44" fmla="*/ 0 w 57"/>
                <a:gd name="T45" fmla="*/ 0 h 78"/>
                <a:gd name="T46" fmla="*/ 0 w 57"/>
                <a:gd name="T47" fmla="*/ 0 h 78"/>
                <a:gd name="T48" fmla="*/ 0 w 57"/>
                <a:gd name="T49" fmla="*/ 0 h 78"/>
                <a:gd name="T50" fmla="*/ 0 w 57"/>
                <a:gd name="T51" fmla="*/ 0 h 78"/>
                <a:gd name="T52" fmla="*/ 0 w 57"/>
                <a:gd name="T53" fmla="*/ 0 h 78"/>
                <a:gd name="T54" fmla="*/ 0 w 57"/>
                <a:gd name="T55" fmla="*/ 0 h 78"/>
                <a:gd name="T56" fmla="*/ 0 w 57"/>
                <a:gd name="T57" fmla="*/ 0 h 78"/>
                <a:gd name="T58" fmla="*/ 0 w 57"/>
                <a:gd name="T59" fmla="*/ 0 h 78"/>
                <a:gd name="T60" fmla="*/ 0 w 57"/>
                <a:gd name="T61" fmla="*/ 0 h 78"/>
                <a:gd name="T62" fmla="*/ 0 w 57"/>
                <a:gd name="T63" fmla="*/ 0 h 78"/>
                <a:gd name="T64" fmla="*/ 0 w 57"/>
                <a:gd name="T65" fmla="*/ 0 h 78"/>
                <a:gd name="T66" fmla="*/ 0 w 57"/>
                <a:gd name="T67" fmla="*/ 0 h 78"/>
                <a:gd name="T68" fmla="*/ 0 w 57"/>
                <a:gd name="T69" fmla="*/ 0 h 78"/>
                <a:gd name="T70" fmla="*/ 0 w 57"/>
                <a:gd name="T71" fmla="*/ 0 h 78"/>
                <a:gd name="T72" fmla="*/ 0 w 57"/>
                <a:gd name="T73" fmla="*/ 0 h 78"/>
                <a:gd name="T74" fmla="*/ 0 w 57"/>
                <a:gd name="T75" fmla="*/ 0 h 78"/>
                <a:gd name="T76" fmla="*/ 0 w 57"/>
                <a:gd name="T77" fmla="*/ 0 h 78"/>
                <a:gd name="T78" fmla="*/ 0 w 57"/>
                <a:gd name="T79" fmla="*/ 0 h 78"/>
                <a:gd name="T80" fmla="*/ 0 w 57"/>
                <a:gd name="T81" fmla="*/ 0 h 78"/>
                <a:gd name="T82" fmla="*/ 0 w 57"/>
                <a:gd name="T83" fmla="*/ 0 h 78"/>
                <a:gd name="T84" fmla="*/ 0 w 57"/>
                <a:gd name="T85" fmla="*/ 0 h 78"/>
                <a:gd name="T86" fmla="*/ 0 w 57"/>
                <a:gd name="T87" fmla="*/ 0 h 78"/>
                <a:gd name="T88" fmla="*/ 0 w 57"/>
                <a:gd name="T89" fmla="*/ 0 h 78"/>
                <a:gd name="T90" fmla="*/ 0 w 57"/>
                <a:gd name="T91" fmla="*/ 0 h 78"/>
                <a:gd name="T92" fmla="*/ 0 w 57"/>
                <a:gd name="T93" fmla="*/ 0 h 78"/>
                <a:gd name="T94" fmla="*/ 0 w 57"/>
                <a:gd name="T95" fmla="*/ 0 h 78"/>
                <a:gd name="T96" fmla="*/ 0 w 57"/>
                <a:gd name="T97" fmla="*/ 0 h 78"/>
                <a:gd name="T98" fmla="*/ 0 w 57"/>
                <a:gd name="T99" fmla="*/ 0 h 78"/>
                <a:gd name="T100" fmla="*/ 0 w 57"/>
                <a:gd name="T101" fmla="*/ 0 h 78"/>
                <a:gd name="T102" fmla="*/ 0 w 57"/>
                <a:gd name="T103" fmla="*/ 0 h 78"/>
                <a:gd name="T104" fmla="*/ 0 w 57"/>
                <a:gd name="T105" fmla="*/ 0 h 78"/>
                <a:gd name="T106" fmla="*/ 0 w 57"/>
                <a:gd name="T107" fmla="*/ 0 h 78"/>
                <a:gd name="T108" fmla="*/ 0 w 57"/>
                <a:gd name="T109" fmla="*/ 0 h 78"/>
                <a:gd name="T110" fmla="*/ 0 w 57"/>
                <a:gd name="T111" fmla="*/ 0 h 78"/>
                <a:gd name="T112" fmla="*/ 0 w 57"/>
                <a:gd name="T113" fmla="*/ 0 h 78"/>
                <a:gd name="T114" fmla="*/ 0 w 57"/>
                <a:gd name="T115" fmla="*/ 0 h 78"/>
                <a:gd name="T116" fmla="*/ 0 w 57"/>
                <a:gd name="T117" fmla="*/ 0 h 78"/>
                <a:gd name="T118" fmla="*/ 0 w 57"/>
                <a:gd name="T119" fmla="*/ 0 h 78"/>
                <a:gd name="T120" fmla="*/ 0 w 57"/>
                <a:gd name="T121" fmla="*/ 0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7" h="78">
                  <a:moveTo>
                    <a:pt x="56" y="11"/>
                  </a:moveTo>
                  <a:lnTo>
                    <a:pt x="52" y="8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4" y="2"/>
                  </a:lnTo>
                  <a:lnTo>
                    <a:pt x="9" y="4"/>
                  </a:lnTo>
                  <a:lnTo>
                    <a:pt x="7" y="8"/>
                  </a:lnTo>
                  <a:lnTo>
                    <a:pt x="3" y="11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1" y="64"/>
                  </a:lnTo>
                  <a:lnTo>
                    <a:pt x="2" y="65"/>
                  </a:lnTo>
                  <a:lnTo>
                    <a:pt x="3" y="65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9" y="70"/>
                  </a:lnTo>
                  <a:lnTo>
                    <a:pt x="9" y="71"/>
                  </a:lnTo>
                  <a:lnTo>
                    <a:pt x="10" y="71"/>
                  </a:lnTo>
                  <a:lnTo>
                    <a:pt x="11" y="71"/>
                  </a:lnTo>
                  <a:lnTo>
                    <a:pt x="11" y="72"/>
                  </a:lnTo>
                  <a:lnTo>
                    <a:pt x="12" y="73"/>
                  </a:lnTo>
                  <a:lnTo>
                    <a:pt x="14" y="74"/>
                  </a:lnTo>
                  <a:lnTo>
                    <a:pt x="16" y="75"/>
                  </a:lnTo>
                  <a:lnTo>
                    <a:pt x="18" y="76"/>
                  </a:lnTo>
                  <a:lnTo>
                    <a:pt x="22" y="76"/>
                  </a:lnTo>
                  <a:lnTo>
                    <a:pt x="25" y="78"/>
                  </a:lnTo>
                  <a:lnTo>
                    <a:pt x="30" y="76"/>
                  </a:lnTo>
                  <a:lnTo>
                    <a:pt x="32" y="76"/>
                  </a:lnTo>
                  <a:lnTo>
                    <a:pt x="34" y="76"/>
                  </a:lnTo>
                  <a:lnTo>
                    <a:pt x="36" y="75"/>
                  </a:lnTo>
                  <a:lnTo>
                    <a:pt x="39" y="74"/>
                  </a:lnTo>
                  <a:lnTo>
                    <a:pt x="40" y="73"/>
                  </a:lnTo>
                  <a:lnTo>
                    <a:pt x="40" y="71"/>
                  </a:lnTo>
                  <a:lnTo>
                    <a:pt x="40" y="70"/>
                  </a:lnTo>
                  <a:lnTo>
                    <a:pt x="42" y="65"/>
                  </a:lnTo>
                  <a:lnTo>
                    <a:pt x="46" y="62"/>
                  </a:lnTo>
                  <a:lnTo>
                    <a:pt x="48" y="58"/>
                  </a:lnTo>
                  <a:lnTo>
                    <a:pt x="50" y="54"/>
                  </a:lnTo>
                  <a:lnTo>
                    <a:pt x="52" y="48"/>
                  </a:lnTo>
                  <a:lnTo>
                    <a:pt x="55" y="43"/>
                  </a:lnTo>
                  <a:lnTo>
                    <a:pt x="56" y="36"/>
                  </a:lnTo>
                  <a:lnTo>
                    <a:pt x="57" y="32"/>
                  </a:lnTo>
                  <a:lnTo>
                    <a:pt x="57" y="26"/>
                  </a:lnTo>
                  <a:lnTo>
                    <a:pt x="57" y="19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2" name="Line 737"/>
            <p:cNvSpPr>
              <a:spLocks noChangeShapeType="1"/>
            </p:cNvSpPr>
            <p:nvPr/>
          </p:nvSpPr>
          <p:spPr bwMode="auto">
            <a:xfrm flipH="1">
              <a:off x="5165" y="2483"/>
              <a:ext cx="1" cy="1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3" name="Line 738"/>
            <p:cNvSpPr>
              <a:spLocks noChangeShapeType="1"/>
            </p:cNvSpPr>
            <p:nvPr/>
          </p:nvSpPr>
          <p:spPr bwMode="auto">
            <a:xfrm flipH="1" flipV="1">
              <a:off x="5165" y="2480"/>
              <a:ext cx="1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4" name="Freeform 739"/>
            <p:cNvSpPr>
              <a:spLocks/>
            </p:cNvSpPr>
            <p:nvPr/>
          </p:nvSpPr>
          <p:spPr bwMode="auto">
            <a:xfrm>
              <a:off x="5154" y="2455"/>
              <a:ext cx="15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" h="59">
                  <a:moveTo>
                    <a:pt x="44" y="47"/>
                  </a:moveTo>
                  <a:lnTo>
                    <a:pt x="43" y="47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40" y="50"/>
                  </a:lnTo>
                  <a:lnTo>
                    <a:pt x="37" y="50"/>
                  </a:lnTo>
                  <a:lnTo>
                    <a:pt x="36" y="51"/>
                  </a:lnTo>
                  <a:lnTo>
                    <a:pt x="34" y="52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9" y="55"/>
                  </a:lnTo>
                  <a:lnTo>
                    <a:pt x="28" y="56"/>
                  </a:lnTo>
                  <a:lnTo>
                    <a:pt x="27" y="56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5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5" y="3"/>
                  </a:lnTo>
                  <a:lnTo>
                    <a:pt x="27" y="5"/>
                  </a:lnTo>
                  <a:lnTo>
                    <a:pt x="29" y="9"/>
                  </a:lnTo>
                  <a:lnTo>
                    <a:pt x="32" y="12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5"/>
                  </a:lnTo>
                  <a:lnTo>
                    <a:pt x="40" y="29"/>
                  </a:lnTo>
                  <a:lnTo>
                    <a:pt x="40" y="31"/>
                  </a:lnTo>
                  <a:lnTo>
                    <a:pt x="41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2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3" y="41"/>
                  </a:lnTo>
                  <a:lnTo>
                    <a:pt x="43" y="42"/>
                  </a:lnTo>
                  <a:lnTo>
                    <a:pt x="43" y="43"/>
                  </a:lnTo>
                  <a:lnTo>
                    <a:pt x="44" y="45"/>
                  </a:lnTo>
                  <a:lnTo>
                    <a:pt x="44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5" name="Freeform 740"/>
            <p:cNvSpPr>
              <a:spLocks/>
            </p:cNvSpPr>
            <p:nvPr/>
          </p:nvSpPr>
          <p:spPr bwMode="auto">
            <a:xfrm>
              <a:off x="5154" y="2455"/>
              <a:ext cx="15" cy="20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w 45"/>
                <a:gd name="T35" fmla="*/ 0 h 59"/>
                <a:gd name="T36" fmla="*/ 0 w 45"/>
                <a:gd name="T37" fmla="*/ 0 h 59"/>
                <a:gd name="T38" fmla="*/ 0 w 45"/>
                <a:gd name="T39" fmla="*/ 0 h 59"/>
                <a:gd name="T40" fmla="*/ 0 w 45"/>
                <a:gd name="T41" fmla="*/ 0 h 59"/>
                <a:gd name="T42" fmla="*/ 0 w 45"/>
                <a:gd name="T43" fmla="*/ 0 h 59"/>
                <a:gd name="T44" fmla="*/ 0 w 45"/>
                <a:gd name="T45" fmla="*/ 0 h 59"/>
                <a:gd name="T46" fmla="*/ 0 w 45"/>
                <a:gd name="T47" fmla="*/ 0 h 59"/>
                <a:gd name="T48" fmla="*/ 0 w 45"/>
                <a:gd name="T49" fmla="*/ 0 h 59"/>
                <a:gd name="T50" fmla="*/ 0 w 45"/>
                <a:gd name="T51" fmla="*/ 0 h 59"/>
                <a:gd name="T52" fmla="*/ 0 w 45"/>
                <a:gd name="T53" fmla="*/ 0 h 59"/>
                <a:gd name="T54" fmla="*/ 0 w 45"/>
                <a:gd name="T55" fmla="*/ 0 h 59"/>
                <a:gd name="T56" fmla="*/ 0 w 45"/>
                <a:gd name="T57" fmla="*/ 0 h 59"/>
                <a:gd name="T58" fmla="*/ 0 w 45"/>
                <a:gd name="T59" fmla="*/ 0 h 59"/>
                <a:gd name="T60" fmla="*/ 0 w 45"/>
                <a:gd name="T61" fmla="*/ 0 h 59"/>
                <a:gd name="T62" fmla="*/ 0 w 45"/>
                <a:gd name="T63" fmla="*/ 0 h 59"/>
                <a:gd name="T64" fmla="*/ 0 w 45"/>
                <a:gd name="T65" fmla="*/ 0 h 59"/>
                <a:gd name="T66" fmla="*/ 0 w 45"/>
                <a:gd name="T67" fmla="*/ 0 h 59"/>
                <a:gd name="T68" fmla="*/ 0 w 45"/>
                <a:gd name="T69" fmla="*/ 0 h 59"/>
                <a:gd name="T70" fmla="*/ 0 w 45"/>
                <a:gd name="T71" fmla="*/ 0 h 59"/>
                <a:gd name="T72" fmla="*/ 0 w 45"/>
                <a:gd name="T73" fmla="*/ 0 h 59"/>
                <a:gd name="T74" fmla="*/ 0 w 45"/>
                <a:gd name="T75" fmla="*/ 0 h 59"/>
                <a:gd name="T76" fmla="*/ 0 w 45"/>
                <a:gd name="T77" fmla="*/ 0 h 59"/>
                <a:gd name="T78" fmla="*/ 0 w 45"/>
                <a:gd name="T79" fmla="*/ 0 h 59"/>
                <a:gd name="T80" fmla="*/ 0 w 45"/>
                <a:gd name="T81" fmla="*/ 0 h 59"/>
                <a:gd name="T82" fmla="*/ 0 w 45"/>
                <a:gd name="T83" fmla="*/ 0 h 59"/>
                <a:gd name="T84" fmla="*/ 0 w 45"/>
                <a:gd name="T85" fmla="*/ 0 h 59"/>
                <a:gd name="T86" fmla="*/ 0 w 45"/>
                <a:gd name="T87" fmla="*/ 0 h 59"/>
                <a:gd name="T88" fmla="*/ 0 w 45"/>
                <a:gd name="T89" fmla="*/ 0 h 59"/>
                <a:gd name="T90" fmla="*/ 0 w 45"/>
                <a:gd name="T91" fmla="*/ 0 h 59"/>
                <a:gd name="T92" fmla="*/ 0 w 45"/>
                <a:gd name="T93" fmla="*/ 0 h 59"/>
                <a:gd name="T94" fmla="*/ 0 w 45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5" h="59">
                  <a:moveTo>
                    <a:pt x="45" y="45"/>
                  </a:moveTo>
                  <a:lnTo>
                    <a:pt x="44" y="47"/>
                  </a:lnTo>
                  <a:lnTo>
                    <a:pt x="42" y="49"/>
                  </a:lnTo>
                  <a:lnTo>
                    <a:pt x="40" y="50"/>
                  </a:lnTo>
                  <a:lnTo>
                    <a:pt x="36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5" y="52"/>
                  </a:lnTo>
                  <a:lnTo>
                    <a:pt x="4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2" y="24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7"/>
                  </a:lnTo>
                  <a:lnTo>
                    <a:pt x="2" y="4"/>
                  </a:lnTo>
                  <a:lnTo>
                    <a:pt x="4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2" y="11"/>
                  </a:lnTo>
                  <a:lnTo>
                    <a:pt x="34" y="16"/>
                  </a:lnTo>
                  <a:lnTo>
                    <a:pt x="35" y="20"/>
                  </a:lnTo>
                  <a:lnTo>
                    <a:pt x="39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3" y="41"/>
                  </a:lnTo>
                  <a:lnTo>
                    <a:pt x="43" y="43"/>
                  </a:lnTo>
                  <a:lnTo>
                    <a:pt x="44" y="45"/>
                  </a:lnTo>
                  <a:lnTo>
                    <a:pt x="44" y="4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6" name="Freeform 741"/>
            <p:cNvSpPr>
              <a:spLocks/>
            </p:cNvSpPr>
            <p:nvPr/>
          </p:nvSpPr>
          <p:spPr bwMode="auto">
            <a:xfrm>
              <a:off x="5149" y="2385"/>
              <a:ext cx="19" cy="25"/>
            </a:xfrm>
            <a:custGeom>
              <a:avLst/>
              <a:gdLst>
                <a:gd name="T0" fmla="*/ 0 w 58"/>
                <a:gd name="T1" fmla="*/ 0 h 77"/>
                <a:gd name="T2" fmla="*/ 0 w 58"/>
                <a:gd name="T3" fmla="*/ 0 h 77"/>
                <a:gd name="T4" fmla="*/ 0 w 58"/>
                <a:gd name="T5" fmla="*/ 0 h 77"/>
                <a:gd name="T6" fmla="*/ 0 w 58"/>
                <a:gd name="T7" fmla="*/ 0 h 77"/>
                <a:gd name="T8" fmla="*/ 0 w 58"/>
                <a:gd name="T9" fmla="*/ 0 h 77"/>
                <a:gd name="T10" fmla="*/ 0 w 58"/>
                <a:gd name="T11" fmla="*/ 0 h 77"/>
                <a:gd name="T12" fmla="*/ 0 w 58"/>
                <a:gd name="T13" fmla="*/ 0 h 77"/>
                <a:gd name="T14" fmla="*/ 0 w 58"/>
                <a:gd name="T15" fmla="*/ 0 h 77"/>
                <a:gd name="T16" fmla="*/ 0 w 58"/>
                <a:gd name="T17" fmla="*/ 0 h 77"/>
                <a:gd name="T18" fmla="*/ 0 w 58"/>
                <a:gd name="T19" fmla="*/ 0 h 77"/>
                <a:gd name="T20" fmla="*/ 0 w 58"/>
                <a:gd name="T21" fmla="*/ 0 h 77"/>
                <a:gd name="T22" fmla="*/ 0 w 58"/>
                <a:gd name="T23" fmla="*/ 0 h 77"/>
                <a:gd name="T24" fmla="*/ 0 w 58"/>
                <a:gd name="T25" fmla="*/ 0 h 77"/>
                <a:gd name="T26" fmla="*/ 0 w 58"/>
                <a:gd name="T27" fmla="*/ 0 h 77"/>
                <a:gd name="T28" fmla="*/ 0 w 58"/>
                <a:gd name="T29" fmla="*/ 0 h 77"/>
                <a:gd name="T30" fmla="*/ 0 w 58"/>
                <a:gd name="T31" fmla="*/ 0 h 77"/>
                <a:gd name="T32" fmla="*/ 0 w 58"/>
                <a:gd name="T33" fmla="*/ 0 h 77"/>
                <a:gd name="T34" fmla="*/ 0 w 58"/>
                <a:gd name="T35" fmla="*/ 0 h 77"/>
                <a:gd name="T36" fmla="*/ 0 w 58"/>
                <a:gd name="T37" fmla="*/ 0 h 77"/>
                <a:gd name="T38" fmla="*/ 0 w 58"/>
                <a:gd name="T39" fmla="*/ 0 h 77"/>
                <a:gd name="T40" fmla="*/ 0 w 58"/>
                <a:gd name="T41" fmla="*/ 0 h 77"/>
                <a:gd name="T42" fmla="*/ 0 w 58"/>
                <a:gd name="T43" fmla="*/ 0 h 77"/>
                <a:gd name="T44" fmla="*/ 0 w 58"/>
                <a:gd name="T45" fmla="*/ 0 h 77"/>
                <a:gd name="T46" fmla="*/ 0 w 58"/>
                <a:gd name="T47" fmla="*/ 0 h 77"/>
                <a:gd name="T48" fmla="*/ 0 w 58"/>
                <a:gd name="T49" fmla="*/ 0 h 77"/>
                <a:gd name="T50" fmla="*/ 0 w 58"/>
                <a:gd name="T51" fmla="*/ 0 h 77"/>
                <a:gd name="T52" fmla="*/ 0 w 58"/>
                <a:gd name="T53" fmla="*/ 0 h 77"/>
                <a:gd name="T54" fmla="*/ 0 w 58"/>
                <a:gd name="T55" fmla="*/ 0 h 77"/>
                <a:gd name="T56" fmla="*/ 0 w 58"/>
                <a:gd name="T57" fmla="*/ 0 h 77"/>
                <a:gd name="T58" fmla="*/ 0 w 58"/>
                <a:gd name="T59" fmla="*/ 0 h 77"/>
                <a:gd name="T60" fmla="*/ 0 w 58"/>
                <a:gd name="T61" fmla="*/ 0 h 77"/>
                <a:gd name="T62" fmla="*/ 0 w 58"/>
                <a:gd name="T63" fmla="*/ 0 h 77"/>
                <a:gd name="T64" fmla="*/ 0 w 58"/>
                <a:gd name="T65" fmla="*/ 0 h 77"/>
                <a:gd name="T66" fmla="*/ 0 w 58"/>
                <a:gd name="T67" fmla="*/ 0 h 77"/>
                <a:gd name="T68" fmla="*/ 0 w 58"/>
                <a:gd name="T69" fmla="*/ 0 h 77"/>
                <a:gd name="T70" fmla="*/ 0 w 58"/>
                <a:gd name="T71" fmla="*/ 0 h 77"/>
                <a:gd name="T72" fmla="*/ 0 w 58"/>
                <a:gd name="T73" fmla="*/ 0 h 77"/>
                <a:gd name="T74" fmla="*/ 0 w 58"/>
                <a:gd name="T75" fmla="*/ 0 h 77"/>
                <a:gd name="T76" fmla="*/ 0 w 58"/>
                <a:gd name="T77" fmla="*/ 0 h 7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8" h="77">
                  <a:moveTo>
                    <a:pt x="58" y="12"/>
                  </a:moveTo>
                  <a:lnTo>
                    <a:pt x="56" y="11"/>
                  </a:lnTo>
                  <a:lnTo>
                    <a:pt x="52" y="8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9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5" y="11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1" y="21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1" y="44"/>
                  </a:lnTo>
                  <a:lnTo>
                    <a:pt x="1" y="48"/>
                  </a:lnTo>
                  <a:lnTo>
                    <a:pt x="1" y="54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1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7" y="65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9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71"/>
                  </a:lnTo>
                  <a:lnTo>
                    <a:pt x="12" y="71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5" y="75"/>
                  </a:lnTo>
                  <a:lnTo>
                    <a:pt x="17" y="76"/>
                  </a:lnTo>
                  <a:lnTo>
                    <a:pt x="19" y="77"/>
                  </a:lnTo>
                  <a:lnTo>
                    <a:pt x="23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6" y="76"/>
                  </a:lnTo>
                  <a:lnTo>
                    <a:pt x="39" y="75"/>
                  </a:lnTo>
                  <a:lnTo>
                    <a:pt x="40" y="75"/>
                  </a:lnTo>
                  <a:lnTo>
                    <a:pt x="40" y="73"/>
                  </a:lnTo>
                  <a:lnTo>
                    <a:pt x="40" y="72"/>
                  </a:lnTo>
                  <a:lnTo>
                    <a:pt x="41" y="71"/>
                  </a:lnTo>
                  <a:lnTo>
                    <a:pt x="41" y="70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42" y="68"/>
                  </a:lnTo>
                  <a:lnTo>
                    <a:pt x="42" y="67"/>
                  </a:lnTo>
                  <a:lnTo>
                    <a:pt x="43" y="67"/>
                  </a:lnTo>
                  <a:lnTo>
                    <a:pt x="43" y="65"/>
                  </a:lnTo>
                  <a:lnTo>
                    <a:pt x="47" y="62"/>
                  </a:lnTo>
                  <a:lnTo>
                    <a:pt x="49" y="59"/>
                  </a:lnTo>
                  <a:lnTo>
                    <a:pt x="51" y="54"/>
                  </a:lnTo>
                  <a:lnTo>
                    <a:pt x="53" y="51"/>
                  </a:lnTo>
                  <a:lnTo>
                    <a:pt x="55" y="45"/>
                  </a:lnTo>
                  <a:lnTo>
                    <a:pt x="57" y="38"/>
                  </a:lnTo>
                  <a:lnTo>
                    <a:pt x="57" y="32"/>
                  </a:lnTo>
                  <a:lnTo>
                    <a:pt x="58" y="25"/>
                  </a:lnTo>
                  <a:lnTo>
                    <a:pt x="58" y="19"/>
                  </a:lnTo>
                  <a:lnTo>
                    <a:pt x="58" y="12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7" name="Freeform 742"/>
            <p:cNvSpPr>
              <a:spLocks/>
            </p:cNvSpPr>
            <p:nvPr/>
          </p:nvSpPr>
          <p:spPr bwMode="auto">
            <a:xfrm>
              <a:off x="5149" y="2385"/>
              <a:ext cx="19" cy="25"/>
            </a:xfrm>
            <a:custGeom>
              <a:avLst/>
              <a:gdLst>
                <a:gd name="T0" fmla="*/ 0 w 58"/>
                <a:gd name="T1" fmla="*/ 0 h 77"/>
                <a:gd name="T2" fmla="*/ 0 w 58"/>
                <a:gd name="T3" fmla="*/ 0 h 77"/>
                <a:gd name="T4" fmla="*/ 0 w 58"/>
                <a:gd name="T5" fmla="*/ 0 h 77"/>
                <a:gd name="T6" fmla="*/ 0 w 58"/>
                <a:gd name="T7" fmla="*/ 0 h 77"/>
                <a:gd name="T8" fmla="*/ 0 w 58"/>
                <a:gd name="T9" fmla="*/ 0 h 77"/>
                <a:gd name="T10" fmla="*/ 0 w 58"/>
                <a:gd name="T11" fmla="*/ 0 h 77"/>
                <a:gd name="T12" fmla="*/ 0 w 58"/>
                <a:gd name="T13" fmla="*/ 0 h 77"/>
                <a:gd name="T14" fmla="*/ 0 w 58"/>
                <a:gd name="T15" fmla="*/ 0 h 77"/>
                <a:gd name="T16" fmla="*/ 0 w 58"/>
                <a:gd name="T17" fmla="*/ 0 h 77"/>
                <a:gd name="T18" fmla="*/ 0 w 58"/>
                <a:gd name="T19" fmla="*/ 0 h 77"/>
                <a:gd name="T20" fmla="*/ 0 w 58"/>
                <a:gd name="T21" fmla="*/ 0 h 77"/>
                <a:gd name="T22" fmla="*/ 0 w 58"/>
                <a:gd name="T23" fmla="*/ 0 h 77"/>
                <a:gd name="T24" fmla="*/ 0 w 58"/>
                <a:gd name="T25" fmla="*/ 0 h 77"/>
                <a:gd name="T26" fmla="*/ 0 w 58"/>
                <a:gd name="T27" fmla="*/ 0 h 77"/>
                <a:gd name="T28" fmla="*/ 0 w 58"/>
                <a:gd name="T29" fmla="*/ 0 h 77"/>
                <a:gd name="T30" fmla="*/ 0 w 58"/>
                <a:gd name="T31" fmla="*/ 0 h 77"/>
                <a:gd name="T32" fmla="*/ 0 w 58"/>
                <a:gd name="T33" fmla="*/ 0 h 77"/>
                <a:gd name="T34" fmla="*/ 0 w 58"/>
                <a:gd name="T35" fmla="*/ 0 h 77"/>
                <a:gd name="T36" fmla="*/ 0 w 58"/>
                <a:gd name="T37" fmla="*/ 0 h 77"/>
                <a:gd name="T38" fmla="*/ 0 w 58"/>
                <a:gd name="T39" fmla="*/ 0 h 77"/>
                <a:gd name="T40" fmla="*/ 0 w 58"/>
                <a:gd name="T41" fmla="*/ 0 h 77"/>
                <a:gd name="T42" fmla="*/ 0 w 58"/>
                <a:gd name="T43" fmla="*/ 0 h 77"/>
                <a:gd name="T44" fmla="*/ 0 w 58"/>
                <a:gd name="T45" fmla="*/ 0 h 77"/>
                <a:gd name="T46" fmla="*/ 0 w 58"/>
                <a:gd name="T47" fmla="*/ 0 h 77"/>
                <a:gd name="T48" fmla="*/ 0 w 58"/>
                <a:gd name="T49" fmla="*/ 0 h 77"/>
                <a:gd name="T50" fmla="*/ 0 w 58"/>
                <a:gd name="T51" fmla="*/ 0 h 77"/>
                <a:gd name="T52" fmla="*/ 0 w 58"/>
                <a:gd name="T53" fmla="*/ 0 h 77"/>
                <a:gd name="T54" fmla="*/ 0 w 58"/>
                <a:gd name="T55" fmla="*/ 0 h 77"/>
                <a:gd name="T56" fmla="*/ 0 w 58"/>
                <a:gd name="T57" fmla="*/ 0 h 77"/>
                <a:gd name="T58" fmla="*/ 0 w 58"/>
                <a:gd name="T59" fmla="*/ 0 h 77"/>
                <a:gd name="T60" fmla="*/ 0 w 58"/>
                <a:gd name="T61" fmla="*/ 0 h 77"/>
                <a:gd name="T62" fmla="*/ 0 w 58"/>
                <a:gd name="T63" fmla="*/ 0 h 77"/>
                <a:gd name="T64" fmla="*/ 0 w 58"/>
                <a:gd name="T65" fmla="*/ 0 h 77"/>
                <a:gd name="T66" fmla="*/ 0 w 58"/>
                <a:gd name="T67" fmla="*/ 0 h 77"/>
                <a:gd name="T68" fmla="*/ 0 w 58"/>
                <a:gd name="T69" fmla="*/ 0 h 77"/>
                <a:gd name="T70" fmla="*/ 0 w 58"/>
                <a:gd name="T71" fmla="*/ 0 h 77"/>
                <a:gd name="T72" fmla="*/ 0 w 58"/>
                <a:gd name="T73" fmla="*/ 0 h 77"/>
                <a:gd name="T74" fmla="*/ 0 w 58"/>
                <a:gd name="T75" fmla="*/ 0 h 77"/>
                <a:gd name="T76" fmla="*/ 0 w 58"/>
                <a:gd name="T77" fmla="*/ 0 h 77"/>
                <a:gd name="T78" fmla="*/ 0 w 58"/>
                <a:gd name="T79" fmla="*/ 0 h 77"/>
                <a:gd name="T80" fmla="*/ 0 w 58"/>
                <a:gd name="T81" fmla="*/ 0 h 77"/>
                <a:gd name="T82" fmla="*/ 0 w 58"/>
                <a:gd name="T83" fmla="*/ 0 h 77"/>
                <a:gd name="T84" fmla="*/ 0 w 58"/>
                <a:gd name="T85" fmla="*/ 0 h 77"/>
                <a:gd name="T86" fmla="*/ 0 w 58"/>
                <a:gd name="T87" fmla="*/ 0 h 77"/>
                <a:gd name="T88" fmla="*/ 0 w 58"/>
                <a:gd name="T89" fmla="*/ 0 h 77"/>
                <a:gd name="T90" fmla="*/ 0 w 58"/>
                <a:gd name="T91" fmla="*/ 0 h 77"/>
                <a:gd name="T92" fmla="*/ 0 w 58"/>
                <a:gd name="T93" fmla="*/ 0 h 77"/>
                <a:gd name="T94" fmla="*/ 0 w 58"/>
                <a:gd name="T95" fmla="*/ 0 h 77"/>
                <a:gd name="T96" fmla="*/ 0 w 58"/>
                <a:gd name="T97" fmla="*/ 0 h 77"/>
                <a:gd name="T98" fmla="*/ 0 w 58"/>
                <a:gd name="T99" fmla="*/ 0 h 77"/>
                <a:gd name="T100" fmla="*/ 0 w 58"/>
                <a:gd name="T101" fmla="*/ 0 h 77"/>
                <a:gd name="T102" fmla="*/ 0 w 58"/>
                <a:gd name="T103" fmla="*/ 0 h 77"/>
                <a:gd name="T104" fmla="*/ 0 w 58"/>
                <a:gd name="T105" fmla="*/ 0 h 77"/>
                <a:gd name="T106" fmla="*/ 0 w 58"/>
                <a:gd name="T107" fmla="*/ 0 h 77"/>
                <a:gd name="T108" fmla="*/ 0 w 58"/>
                <a:gd name="T109" fmla="*/ 0 h 77"/>
                <a:gd name="T110" fmla="*/ 0 w 58"/>
                <a:gd name="T111" fmla="*/ 0 h 77"/>
                <a:gd name="T112" fmla="*/ 0 w 58"/>
                <a:gd name="T113" fmla="*/ 0 h 77"/>
                <a:gd name="T114" fmla="*/ 0 w 58"/>
                <a:gd name="T115" fmla="*/ 0 h 77"/>
                <a:gd name="T116" fmla="*/ 0 w 58"/>
                <a:gd name="T117" fmla="*/ 0 h 77"/>
                <a:gd name="T118" fmla="*/ 0 w 58"/>
                <a:gd name="T119" fmla="*/ 0 h 77"/>
                <a:gd name="T120" fmla="*/ 0 w 58"/>
                <a:gd name="T121" fmla="*/ 0 h 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8" h="77">
                  <a:moveTo>
                    <a:pt x="57" y="11"/>
                  </a:moveTo>
                  <a:lnTo>
                    <a:pt x="53" y="8"/>
                  </a:lnTo>
                  <a:lnTo>
                    <a:pt x="49" y="6"/>
                  </a:lnTo>
                  <a:lnTo>
                    <a:pt x="43" y="4"/>
                  </a:lnTo>
                  <a:lnTo>
                    <a:pt x="39" y="1"/>
                  </a:lnTo>
                  <a:lnTo>
                    <a:pt x="33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1" y="22"/>
                  </a:lnTo>
                  <a:lnTo>
                    <a:pt x="1" y="27"/>
                  </a:lnTo>
                  <a:lnTo>
                    <a:pt x="0" y="35"/>
                  </a:lnTo>
                  <a:lnTo>
                    <a:pt x="1" y="41"/>
                  </a:lnTo>
                  <a:lnTo>
                    <a:pt x="1" y="48"/>
                  </a:lnTo>
                  <a:lnTo>
                    <a:pt x="1" y="52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1" y="61"/>
                  </a:lnTo>
                  <a:lnTo>
                    <a:pt x="2" y="63"/>
                  </a:lnTo>
                  <a:lnTo>
                    <a:pt x="2" y="64"/>
                  </a:lnTo>
                  <a:lnTo>
                    <a:pt x="3" y="65"/>
                  </a:lnTo>
                  <a:lnTo>
                    <a:pt x="5" y="65"/>
                  </a:lnTo>
                  <a:lnTo>
                    <a:pt x="7" y="67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9" y="69"/>
                  </a:lnTo>
                  <a:lnTo>
                    <a:pt x="9" y="70"/>
                  </a:lnTo>
                  <a:lnTo>
                    <a:pt x="10" y="70"/>
                  </a:lnTo>
                  <a:lnTo>
                    <a:pt x="11" y="70"/>
                  </a:lnTo>
                  <a:lnTo>
                    <a:pt x="11" y="71"/>
                  </a:lnTo>
                  <a:lnTo>
                    <a:pt x="12" y="71"/>
                  </a:lnTo>
                  <a:lnTo>
                    <a:pt x="12" y="72"/>
                  </a:lnTo>
                  <a:lnTo>
                    <a:pt x="13" y="73"/>
                  </a:lnTo>
                  <a:lnTo>
                    <a:pt x="15" y="75"/>
                  </a:lnTo>
                  <a:lnTo>
                    <a:pt x="17" y="76"/>
                  </a:lnTo>
                  <a:lnTo>
                    <a:pt x="19" y="76"/>
                  </a:lnTo>
                  <a:lnTo>
                    <a:pt x="23" y="77"/>
                  </a:lnTo>
                  <a:lnTo>
                    <a:pt x="26" y="77"/>
                  </a:lnTo>
                  <a:lnTo>
                    <a:pt x="29" y="77"/>
                  </a:lnTo>
                  <a:lnTo>
                    <a:pt x="33" y="77"/>
                  </a:lnTo>
                  <a:lnTo>
                    <a:pt x="35" y="76"/>
                  </a:lnTo>
                  <a:lnTo>
                    <a:pt x="37" y="76"/>
                  </a:lnTo>
                  <a:lnTo>
                    <a:pt x="39" y="75"/>
                  </a:lnTo>
                  <a:lnTo>
                    <a:pt x="40" y="72"/>
                  </a:lnTo>
                  <a:lnTo>
                    <a:pt x="41" y="71"/>
                  </a:lnTo>
                  <a:lnTo>
                    <a:pt x="41" y="69"/>
                  </a:lnTo>
                  <a:lnTo>
                    <a:pt x="43" y="65"/>
                  </a:lnTo>
                  <a:lnTo>
                    <a:pt x="47" y="62"/>
                  </a:lnTo>
                  <a:lnTo>
                    <a:pt x="49" y="57"/>
                  </a:lnTo>
                  <a:lnTo>
                    <a:pt x="51" y="54"/>
                  </a:lnTo>
                  <a:lnTo>
                    <a:pt x="53" y="48"/>
                  </a:lnTo>
                  <a:lnTo>
                    <a:pt x="56" y="43"/>
                  </a:lnTo>
                  <a:lnTo>
                    <a:pt x="57" y="37"/>
                  </a:lnTo>
                  <a:lnTo>
                    <a:pt x="57" y="31"/>
                  </a:lnTo>
                  <a:lnTo>
                    <a:pt x="58" y="25"/>
                  </a:lnTo>
                  <a:lnTo>
                    <a:pt x="58" y="2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8" name="Freeform 743"/>
            <p:cNvSpPr>
              <a:spLocks/>
            </p:cNvSpPr>
            <p:nvPr/>
          </p:nvSpPr>
          <p:spPr bwMode="auto">
            <a:xfrm>
              <a:off x="5152" y="2436"/>
              <a:ext cx="14" cy="15"/>
            </a:xfrm>
            <a:custGeom>
              <a:avLst/>
              <a:gdLst>
                <a:gd name="T0" fmla="*/ 0 w 41"/>
                <a:gd name="T1" fmla="*/ 0 h 45"/>
                <a:gd name="T2" fmla="*/ 0 w 41"/>
                <a:gd name="T3" fmla="*/ 0 h 45"/>
                <a:gd name="T4" fmla="*/ 0 w 41"/>
                <a:gd name="T5" fmla="*/ 0 h 45"/>
                <a:gd name="T6" fmla="*/ 0 w 41"/>
                <a:gd name="T7" fmla="*/ 0 h 45"/>
                <a:gd name="T8" fmla="*/ 0 w 41"/>
                <a:gd name="T9" fmla="*/ 0 h 45"/>
                <a:gd name="T10" fmla="*/ 0 w 41"/>
                <a:gd name="T11" fmla="*/ 0 h 45"/>
                <a:gd name="T12" fmla="*/ 0 w 41"/>
                <a:gd name="T13" fmla="*/ 0 h 45"/>
                <a:gd name="T14" fmla="*/ 0 w 41"/>
                <a:gd name="T15" fmla="*/ 0 h 45"/>
                <a:gd name="T16" fmla="*/ 0 w 41"/>
                <a:gd name="T17" fmla="*/ 0 h 45"/>
                <a:gd name="T18" fmla="*/ 0 w 41"/>
                <a:gd name="T19" fmla="*/ 0 h 45"/>
                <a:gd name="T20" fmla="*/ 0 w 41"/>
                <a:gd name="T21" fmla="*/ 0 h 45"/>
                <a:gd name="T22" fmla="*/ 0 w 41"/>
                <a:gd name="T23" fmla="*/ 0 h 45"/>
                <a:gd name="T24" fmla="*/ 0 w 41"/>
                <a:gd name="T25" fmla="*/ 0 h 45"/>
                <a:gd name="T26" fmla="*/ 0 w 41"/>
                <a:gd name="T27" fmla="*/ 0 h 45"/>
                <a:gd name="T28" fmla="*/ 0 w 41"/>
                <a:gd name="T29" fmla="*/ 0 h 45"/>
                <a:gd name="T30" fmla="*/ 0 w 41"/>
                <a:gd name="T31" fmla="*/ 0 h 45"/>
                <a:gd name="T32" fmla="*/ 0 w 41"/>
                <a:gd name="T33" fmla="*/ 0 h 45"/>
                <a:gd name="T34" fmla="*/ 0 w 41"/>
                <a:gd name="T35" fmla="*/ 0 h 45"/>
                <a:gd name="T36" fmla="*/ 0 w 41"/>
                <a:gd name="T37" fmla="*/ 0 h 45"/>
                <a:gd name="T38" fmla="*/ 0 w 41"/>
                <a:gd name="T39" fmla="*/ 0 h 45"/>
                <a:gd name="T40" fmla="*/ 0 w 41"/>
                <a:gd name="T41" fmla="*/ 0 h 45"/>
                <a:gd name="T42" fmla="*/ 0 w 41"/>
                <a:gd name="T43" fmla="*/ 0 h 45"/>
                <a:gd name="T44" fmla="*/ 0 w 41"/>
                <a:gd name="T45" fmla="*/ 0 h 45"/>
                <a:gd name="T46" fmla="*/ 0 w 41"/>
                <a:gd name="T47" fmla="*/ 0 h 45"/>
                <a:gd name="T48" fmla="*/ 0 w 41"/>
                <a:gd name="T49" fmla="*/ 0 h 45"/>
                <a:gd name="T50" fmla="*/ 0 w 41"/>
                <a:gd name="T51" fmla="*/ 0 h 45"/>
                <a:gd name="T52" fmla="*/ 0 w 41"/>
                <a:gd name="T53" fmla="*/ 0 h 45"/>
                <a:gd name="T54" fmla="*/ 0 w 41"/>
                <a:gd name="T55" fmla="*/ 0 h 45"/>
                <a:gd name="T56" fmla="*/ 0 w 41"/>
                <a:gd name="T57" fmla="*/ 0 h 45"/>
                <a:gd name="T58" fmla="*/ 0 w 41"/>
                <a:gd name="T59" fmla="*/ 0 h 45"/>
                <a:gd name="T60" fmla="*/ 0 w 41"/>
                <a:gd name="T61" fmla="*/ 0 h 45"/>
                <a:gd name="T62" fmla="*/ 0 w 41"/>
                <a:gd name="T63" fmla="*/ 0 h 45"/>
                <a:gd name="T64" fmla="*/ 0 w 41"/>
                <a:gd name="T65" fmla="*/ 0 h 45"/>
                <a:gd name="T66" fmla="*/ 0 w 41"/>
                <a:gd name="T67" fmla="*/ 0 h 45"/>
                <a:gd name="T68" fmla="*/ 0 w 41"/>
                <a:gd name="T69" fmla="*/ 0 h 45"/>
                <a:gd name="T70" fmla="*/ 0 w 41"/>
                <a:gd name="T71" fmla="*/ 0 h 45"/>
                <a:gd name="T72" fmla="*/ 0 w 41"/>
                <a:gd name="T73" fmla="*/ 0 h 45"/>
                <a:gd name="T74" fmla="*/ 0 w 41"/>
                <a:gd name="T75" fmla="*/ 0 h 45"/>
                <a:gd name="T76" fmla="*/ 0 w 41"/>
                <a:gd name="T77" fmla="*/ 0 h 45"/>
                <a:gd name="T78" fmla="*/ 0 w 41"/>
                <a:gd name="T79" fmla="*/ 0 h 45"/>
                <a:gd name="T80" fmla="*/ 0 w 41"/>
                <a:gd name="T81" fmla="*/ 0 h 45"/>
                <a:gd name="T82" fmla="*/ 0 w 41"/>
                <a:gd name="T83" fmla="*/ 0 h 45"/>
                <a:gd name="T84" fmla="*/ 0 w 41"/>
                <a:gd name="T85" fmla="*/ 0 h 45"/>
                <a:gd name="T86" fmla="*/ 0 w 41"/>
                <a:gd name="T87" fmla="*/ 0 h 45"/>
                <a:gd name="T88" fmla="*/ 0 w 41"/>
                <a:gd name="T89" fmla="*/ 0 h 45"/>
                <a:gd name="T90" fmla="*/ 0 w 41"/>
                <a:gd name="T91" fmla="*/ 0 h 45"/>
                <a:gd name="T92" fmla="*/ 0 w 41"/>
                <a:gd name="T93" fmla="*/ 0 h 45"/>
                <a:gd name="T94" fmla="*/ 0 w 41"/>
                <a:gd name="T95" fmla="*/ 0 h 45"/>
                <a:gd name="T96" fmla="*/ 0 w 41"/>
                <a:gd name="T97" fmla="*/ 0 h 45"/>
                <a:gd name="T98" fmla="*/ 0 w 41"/>
                <a:gd name="T99" fmla="*/ 0 h 45"/>
                <a:gd name="T100" fmla="*/ 0 w 41"/>
                <a:gd name="T101" fmla="*/ 0 h 4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1" h="45">
                  <a:moveTo>
                    <a:pt x="41" y="34"/>
                  </a:moveTo>
                  <a:lnTo>
                    <a:pt x="41" y="35"/>
                  </a:lnTo>
                  <a:lnTo>
                    <a:pt x="40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5" y="45"/>
                  </a:lnTo>
                  <a:lnTo>
                    <a:pt x="23" y="45"/>
                  </a:lnTo>
                  <a:lnTo>
                    <a:pt x="21" y="45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7" y="37"/>
                  </a:lnTo>
                  <a:lnTo>
                    <a:pt x="6" y="36"/>
                  </a:lnTo>
                  <a:lnTo>
                    <a:pt x="4" y="31"/>
                  </a:lnTo>
                  <a:lnTo>
                    <a:pt x="2" y="28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6" y="11"/>
                  </a:lnTo>
                  <a:lnTo>
                    <a:pt x="37" y="14"/>
                  </a:lnTo>
                  <a:lnTo>
                    <a:pt x="38" y="18"/>
                  </a:lnTo>
                  <a:lnTo>
                    <a:pt x="39" y="23"/>
                  </a:lnTo>
                  <a:lnTo>
                    <a:pt x="40" y="28"/>
                  </a:lnTo>
                  <a:lnTo>
                    <a:pt x="41" y="34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19" name="Freeform 744"/>
            <p:cNvSpPr>
              <a:spLocks/>
            </p:cNvSpPr>
            <p:nvPr/>
          </p:nvSpPr>
          <p:spPr bwMode="auto">
            <a:xfrm>
              <a:off x="5152" y="2436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45" y="28"/>
                  </a:moveTo>
                  <a:lnTo>
                    <a:pt x="45" y="29"/>
                  </a:lnTo>
                  <a:lnTo>
                    <a:pt x="44" y="30"/>
                  </a:lnTo>
                  <a:lnTo>
                    <a:pt x="42" y="33"/>
                  </a:lnTo>
                  <a:lnTo>
                    <a:pt x="40" y="35"/>
                  </a:lnTo>
                  <a:lnTo>
                    <a:pt x="39" y="37"/>
                  </a:lnTo>
                  <a:lnTo>
                    <a:pt x="37" y="41"/>
                  </a:lnTo>
                  <a:lnTo>
                    <a:pt x="34" y="42"/>
                  </a:lnTo>
                  <a:lnTo>
                    <a:pt x="32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20" y="45"/>
                  </a:lnTo>
                  <a:lnTo>
                    <a:pt x="16" y="44"/>
                  </a:lnTo>
                  <a:lnTo>
                    <a:pt x="12" y="42"/>
                  </a:lnTo>
                  <a:lnTo>
                    <a:pt x="8" y="39"/>
                  </a:lnTo>
                  <a:lnTo>
                    <a:pt x="6" y="36"/>
                  </a:lnTo>
                  <a:lnTo>
                    <a:pt x="4" y="33"/>
                  </a:lnTo>
                  <a:lnTo>
                    <a:pt x="2" y="28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2" y="2"/>
                  </a:lnTo>
                  <a:lnTo>
                    <a:pt x="16" y="0"/>
                  </a:lnTo>
                  <a:lnTo>
                    <a:pt x="21" y="2"/>
                  </a:lnTo>
                  <a:lnTo>
                    <a:pt x="25" y="3"/>
                  </a:lnTo>
                  <a:lnTo>
                    <a:pt x="29" y="4"/>
                  </a:lnTo>
                  <a:lnTo>
                    <a:pt x="31" y="6"/>
                  </a:lnTo>
                  <a:lnTo>
                    <a:pt x="34" y="11"/>
                  </a:lnTo>
                  <a:lnTo>
                    <a:pt x="37" y="15"/>
                  </a:lnTo>
                  <a:lnTo>
                    <a:pt x="39" y="20"/>
                  </a:lnTo>
                  <a:lnTo>
                    <a:pt x="40" y="26"/>
                  </a:lnTo>
                  <a:lnTo>
                    <a:pt x="42" y="36"/>
                  </a:lnTo>
                  <a:lnTo>
                    <a:pt x="44" y="4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0" name="Freeform 745"/>
            <p:cNvSpPr>
              <a:spLocks/>
            </p:cNvSpPr>
            <p:nvPr/>
          </p:nvSpPr>
          <p:spPr bwMode="auto">
            <a:xfrm>
              <a:off x="5149" y="2414"/>
              <a:ext cx="15" cy="18"/>
            </a:xfrm>
            <a:custGeom>
              <a:avLst/>
              <a:gdLst>
                <a:gd name="T0" fmla="*/ 0 w 44"/>
                <a:gd name="T1" fmla="*/ 0 h 55"/>
                <a:gd name="T2" fmla="*/ 0 w 44"/>
                <a:gd name="T3" fmla="*/ 0 h 55"/>
                <a:gd name="T4" fmla="*/ 0 w 44"/>
                <a:gd name="T5" fmla="*/ 0 h 55"/>
                <a:gd name="T6" fmla="*/ 0 w 44"/>
                <a:gd name="T7" fmla="*/ 0 h 55"/>
                <a:gd name="T8" fmla="*/ 0 w 44"/>
                <a:gd name="T9" fmla="*/ 0 h 55"/>
                <a:gd name="T10" fmla="*/ 0 w 44"/>
                <a:gd name="T11" fmla="*/ 0 h 55"/>
                <a:gd name="T12" fmla="*/ 0 w 44"/>
                <a:gd name="T13" fmla="*/ 0 h 55"/>
                <a:gd name="T14" fmla="*/ 0 w 44"/>
                <a:gd name="T15" fmla="*/ 0 h 55"/>
                <a:gd name="T16" fmla="*/ 0 w 44"/>
                <a:gd name="T17" fmla="*/ 0 h 55"/>
                <a:gd name="T18" fmla="*/ 0 w 44"/>
                <a:gd name="T19" fmla="*/ 0 h 55"/>
                <a:gd name="T20" fmla="*/ 0 w 44"/>
                <a:gd name="T21" fmla="*/ 0 h 55"/>
                <a:gd name="T22" fmla="*/ 0 w 44"/>
                <a:gd name="T23" fmla="*/ 0 h 55"/>
                <a:gd name="T24" fmla="*/ 0 w 44"/>
                <a:gd name="T25" fmla="*/ 0 h 55"/>
                <a:gd name="T26" fmla="*/ 0 w 44"/>
                <a:gd name="T27" fmla="*/ 0 h 55"/>
                <a:gd name="T28" fmla="*/ 0 w 44"/>
                <a:gd name="T29" fmla="*/ 0 h 55"/>
                <a:gd name="T30" fmla="*/ 0 w 44"/>
                <a:gd name="T31" fmla="*/ 0 h 55"/>
                <a:gd name="T32" fmla="*/ 0 w 44"/>
                <a:gd name="T33" fmla="*/ 0 h 55"/>
                <a:gd name="T34" fmla="*/ 0 w 44"/>
                <a:gd name="T35" fmla="*/ 0 h 55"/>
                <a:gd name="T36" fmla="*/ 0 w 44"/>
                <a:gd name="T37" fmla="*/ 0 h 55"/>
                <a:gd name="T38" fmla="*/ 0 w 44"/>
                <a:gd name="T39" fmla="*/ 0 h 55"/>
                <a:gd name="T40" fmla="*/ 0 w 44"/>
                <a:gd name="T41" fmla="*/ 0 h 55"/>
                <a:gd name="T42" fmla="*/ 0 w 44"/>
                <a:gd name="T43" fmla="*/ 0 h 55"/>
                <a:gd name="T44" fmla="*/ 0 w 44"/>
                <a:gd name="T45" fmla="*/ 0 h 55"/>
                <a:gd name="T46" fmla="*/ 0 w 44"/>
                <a:gd name="T47" fmla="*/ 0 h 55"/>
                <a:gd name="T48" fmla="*/ 0 w 44"/>
                <a:gd name="T49" fmla="*/ 0 h 55"/>
                <a:gd name="T50" fmla="*/ 0 w 44"/>
                <a:gd name="T51" fmla="*/ 0 h 55"/>
                <a:gd name="T52" fmla="*/ 0 w 44"/>
                <a:gd name="T53" fmla="*/ 0 h 55"/>
                <a:gd name="T54" fmla="*/ 0 w 44"/>
                <a:gd name="T55" fmla="*/ 0 h 55"/>
                <a:gd name="T56" fmla="*/ 0 w 44"/>
                <a:gd name="T57" fmla="*/ 0 h 55"/>
                <a:gd name="T58" fmla="*/ 0 w 44"/>
                <a:gd name="T59" fmla="*/ 0 h 55"/>
                <a:gd name="T60" fmla="*/ 0 w 44"/>
                <a:gd name="T61" fmla="*/ 0 h 55"/>
                <a:gd name="T62" fmla="*/ 0 w 44"/>
                <a:gd name="T63" fmla="*/ 0 h 55"/>
                <a:gd name="T64" fmla="*/ 0 w 44"/>
                <a:gd name="T65" fmla="*/ 0 h 55"/>
                <a:gd name="T66" fmla="*/ 0 w 44"/>
                <a:gd name="T67" fmla="*/ 0 h 55"/>
                <a:gd name="T68" fmla="*/ 0 w 44"/>
                <a:gd name="T69" fmla="*/ 0 h 5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4" h="55">
                  <a:moveTo>
                    <a:pt x="44" y="1"/>
                  </a:moveTo>
                  <a:lnTo>
                    <a:pt x="43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2" y="47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10" y="53"/>
                  </a:lnTo>
                  <a:lnTo>
                    <a:pt x="14" y="54"/>
                  </a:lnTo>
                  <a:lnTo>
                    <a:pt x="17" y="55"/>
                  </a:lnTo>
                  <a:lnTo>
                    <a:pt x="19" y="55"/>
                  </a:lnTo>
                  <a:lnTo>
                    <a:pt x="23" y="54"/>
                  </a:lnTo>
                  <a:lnTo>
                    <a:pt x="25" y="53"/>
                  </a:lnTo>
                  <a:lnTo>
                    <a:pt x="27" y="51"/>
                  </a:lnTo>
                  <a:lnTo>
                    <a:pt x="30" y="48"/>
                  </a:lnTo>
                  <a:lnTo>
                    <a:pt x="32" y="46"/>
                  </a:lnTo>
                  <a:lnTo>
                    <a:pt x="35" y="41"/>
                  </a:lnTo>
                  <a:lnTo>
                    <a:pt x="39" y="36"/>
                  </a:lnTo>
                  <a:lnTo>
                    <a:pt x="40" y="36"/>
                  </a:lnTo>
                  <a:lnTo>
                    <a:pt x="40" y="35"/>
                  </a:lnTo>
                  <a:lnTo>
                    <a:pt x="41" y="33"/>
                  </a:lnTo>
                  <a:lnTo>
                    <a:pt x="41" y="32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3" y="28"/>
                  </a:lnTo>
                  <a:lnTo>
                    <a:pt x="43" y="25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17"/>
                  </a:lnTo>
                  <a:lnTo>
                    <a:pt x="44" y="15"/>
                  </a:lnTo>
                  <a:lnTo>
                    <a:pt x="44" y="12"/>
                  </a:lnTo>
                  <a:lnTo>
                    <a:pt x="44" y="9"/>
                  </a:lnTo>
                  <a:lnTo>
                    <a:pt x="44" y="7"/>
                  </a:lnTo>
                  <a:lnTo>
                    <a:pt x="44" y="4"/>
                  </a:lnTo>
                  <a:lnTo>
                    <a:pt x="44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1" name="Freeform 746"/>
            <p:cNvSpPr>
              <a:spLocks/>
            </p:cNvSpPr>
            <p:nvPr/>
          </p:nvSpPr>
          <p:spPr bwMode="auto">
            <a:xfrm>
              <a:off x="5149" y="2414"/>
              <a:ext cx="16" cy="18"/>
            </a:xfrm>
            <a:custGeom>
              <a:avLst/>
              <a:gdLst>
                <a:gd name="T0" fmla="*/ 0 w 48"/>
                <a:gd name="T1" fmla="*/ 0 h 55"/>
                <a:gd name="T2" fmla="*/ 0 w 48"/>
                <a:gd name="T3" fmla="*/ 0 h 55"/>
                <a:gd name="T4" fmla="*/ 0 w 48"/>
                <a:gd name="T5" fmla="*/ 0 h 55"/>
                <a:gd name="T6" fmla="*/ 0 w 48"/>
                <a:gd name="T7" fmla="*/ 0 h 55"/>
                <a:gd name="T8" fmla="*/ 0 w 48"/>
                <a:gd name="T9" fmla="*/ 0 h 55"/>
                <a:gd name="T10" fmla="*/ 0 w 48"/>
                <a:gd name="T11" fmla="*/ 0 h 55"/>
                <a:gd name="T12" fmla="*/ 0 w 48"/>
                <a:gd name="T13" fmla="*/ 0 h 55"/>
                <a:gd name="T14" fmla="*/ 0 w 48"/>
                <a:gd name="T15" fmla="*/ 0 h 55"/>
                <a:gd name="T16" fmla="*/ 0 w 48"/>
                <a:gd name="T17" fmla="*/ 0 h 55"/>
                <a:gd name="T18" fmla="*/ 0 w 48"/>
                <a:gd name="T19" fmla="*/ 0 h 55"/>
                <a:gd name="T20" fmla="*/ 0 w 48"/>
                <a:gd name="T21" fmla="*/ 0 h 55"/>
                <a:gd name="T22" fmla="*/ 0 w 48"/>
                <a:gd name="T23" fmla="*/ 0 h 55"/>
                <a:gd name="T24" fmla="*/ 0 w 48"/>
                <a:gd name="T25" fmla="*/ 0 h 55"/>
                <a:gd name="T26" fmla="*/ 0 w 48"/>
                <a:gd name="T27" fmla="*/ 0 h 55"/>
                <a:gd name="T28" fmla="*/ 0 w 48"/>
                <a:gd name="T29" fmla="*/ 0 h 55"/>
                <a:gd name="T30" fmla="*/ 0 w 48"/>
                <a:gd name="T31" fmla="*/ 0 h 55"/>
                <a:gd name="T32" fmla="*/ 0 w 48"/>
                <a:gd name="T33" fmla="*/ 0 h 55"/>
                <a:gd name="T34" fmla="*/ 0 w 48"/>
                <a:gd name="T35" fmla="*/ 0 h 55"/>
                <a:gd name="T36" fmla="*/ 0 w 48"/>
                <a:gd name="T37" fmla="*/ 0 h 55"/>
                <a:gd name="T38" fmla="*/ 0 w 48"/>
                <a:gd name="T39" fmla="*/ 0 h 55"/>
                <a:gd name="T40" fmla="*/ 0 w 48"/>
                <a:gd name="T41" fmla="*/ 0 h 55"/>
                <a:gd name="T42" fmla="*/ 0 w 48"/>
                <a:gd name="T43" fmla="*/ 0 h 55"/>
                <a:gd name="T44" fmla="*/ 0 w 48"/>
                <a:gd name="T45" fmla="*/ 0 h 55"/>
                <a:gd name="T46" fmla="*/ 0 w 48"/>
                <a:gd name="T47" fmla="*/ 0 h 55"/>
                <a:gd name="T48" fmla="*/ 0 w 48"/>
                <a:gd name="T49" fmla="*/ 0 h 55"/>
                <a:gd name="T50" fmla="*/ 0 w 48"/>
                <a:gd name="T51" fmla="*/ 0 h 55"/>
                <a:gd name="T52" fmla="*/ 0 w 48"/>
                <a:gd name="T53" fmla="*/ 0 h 55"/>
                <a:gd name="T54" fmla="*/ 0 w 48"/>
                <a:gd name="T55" fmla="*/ 0 h 55"/>
                <a:gd name="T56" fmla="*/ 0 w 48"/>
                <a:gd name="T57" fmla="*/ 0 h 55"/>
                <a:gd name="T58" fmla="*/ 0 w 48"/>
                <a:gd name="T59" fmla="*/ 0 h 55"/>
                <a:gd name="T60" fmla="*/ 0 w 48"/>
                <a:gd name="T61" fmla="*/ 0 h 55"/>
                <a:gd name="T62" fmla="*/ 0 w 48"/>
                <a:gd name="T63" fmla="*/ 0 h 55"/>
                <a:gd name="T64" fmla="*/ 0 w 48"/>
                <a:gd name="T65" fmla="*/ 0 h 55"/>
                <a:gd name="T66" fmla="*/ 0 w 48"/>
                <a:gd name="T67" fmla="*/ 0 h 55"/>
                <a:gd name="T68" fmla="*/ 0 w 48"/>
                <a:gd name="T69" fmla="*/ 0 h 55"/>
                <a:gd name="T70" fmla="*/ 0 w 48"/>
                <a:gd name="T71" fmla="*/ 0 h 55"/>
                <a:gd name="T72" fmla="*/ 0 w 48"/>
                <a:gd name="T73" fmla="*/ 0 h 55"/>
                <a:gd name="T74" fmla="*/ 0 w 48"/>
                <a:gd name="T75" fmla="*/ 0 h 55"/>
                <a:gd name="T76" fmla="*/ 0 w 48"/>
                <a:gd name="T77" fmla="*/ 0 h 55"/>
                <a:gd name="T78" fmla="*/ 0 w 48"/>
                <a:gd name="T79" fmla="*/ 0 h 55"/>
                <a:gd name="T80" fmla="*/ 0 w 48"/>
                <a:gd name="T81" fmla="*/ 0 h 55"/>
                <a:gd name="T82" fmla="*/ 0 w 48"/>
                <a:gd name="T83" fmla="*/ 0 h 55"/>
                <a:gd name="T84" fmla="*/ 0 w 48"/>
                <a:gd name="T85" fmla="*/ 0 h 55"/>
                <a:gd name="T86" fmla="*/ 0 w 48"/>
                <a:gd name="T87" fmla="*/ 0 h 55"/>
                <a:gd name="T88" fmla="*/ 0 w 48"/>
                <a:gd name="T89" fmla="*/ 0 h 5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8" h="55">
                  <a:moveTo>
                    <a:pt x="48" y="3"/>
                  </a:moveTo>
                  <a:lnTo>
                    <a:pt x="47" y="1"/>
                  </a:lnTo>
                  <a:lnTo>
                    <a:pt x="46" y="1"/>
                  </a:lnTo>
                  <a:lnTo>
                    <a:pt x="42" y="0"/>
                  </a:lnTo>
                  <a:lnTo>
                    <a:pt x="38" y="0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6" y="3"/>
                  </a:lnTo>
                  <a:lnTo>
                    <a:pt x="14" y="4"/>
                  </a:lnTo>
                  <a:lnTo>
                    <a:pt x="11" y="6"/>
                  </a:lnTo>
                  <a:lnTo>
                    <a:pt x="9" y="8"/>
                  </a:lnTo>
                  <a:lnTo>
                    <a:pt x="7" y="12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2" y="47"/>
                  </a:lnTo>
                  <a:lnTo>
                    <a:pt x="4" y="51"/>
                  </a:lnTo>
                  <a:lnTo>
                    <a:pt x="9" y="53"/>
                  </a:lnTo>
                  <a:lnTo>
                    <a:pt x="14" y="54"/>
                  </a:lnTo>
                  <a:lnTo>
                    <a:pt x="17" y="55"/>
                  </a:lnTo>
                  <a:lnTo>
                    <a:pt x="20" y="55"/>
                  </a:lnTo>
                  <a:lnTo>
                    <a:pt x="24" y="53"/>
                  </a:lnTo>
                  <a:lnTo>
                    <a:pt x="27" y="51"/>
                  </a:lnTo>
                  <a:lnTo>
                    <a:pt x="30" y="48"/>
                  </a:lnTo>
                  <a:lnTo>
                    <a:pt x="33" y="45"/>
                  </a:lnTo>
                  <a:lnTo>
                    <a:pt x="35" y="40"/>
                  </a:lnTo>
                  <a:lnTo>
                    <a:pt x="39" y="37"/>
                  </a:lnTo>
                  <a:lnTo>
                    <a:pt x="41" y="33"/>
                  </a:lnTo>
                  <a:lnTo>
                    <a:pt x="43" y="29"/>
                  </a:lnTo>
                  <a:lnTo>
                    <a:pt x="43" y="25"/>
                  </a:lnTo>
                  <a:lnTo>
                    <a:pt x="44" y="22"/>
                  </a:lnTo>
                  <a:lnTo>
                    <a:pt x="44" y="17"/>
                  </a:lnTo>
                  <a:lnTo>
                    <a:pt x="44" y="12"/>
                  </a:lnTo>
                  <a:lnTo>
                    <a:pt x="44" y="6"/>
                  </a:lnTo>
                  <a:lnTo>
                    <a:pt x="44" y="3"/>
                  </a:lnTo>
                  <a:lnTo>
                    <a:pt x="44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2" name="Line 747"/>
            <p:cNvSpPr>
              <a:spLocks noChangeShapeType="1"/>
            </p:cNvSpPr>
            <p:nvPr/>
          </p:nvSpPr>
          <p:spPr bwMode="auto">
            <a:xfrm flipH="1">
              <a:off x="5169" y="247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3" name="Line 748"/>
            <p:cNvSpPr>
              <a:spLocks noChangeShapeType="1"/>
            </p:cNvSpPr>
            <p:nvPr/>
          </p:nvSpPr>
          <p:spPr bwMode="auto">
            <a:xfrm flipH="1">
              <a:off x="5168" y="2391"/>
              <a:ext cx="1" cy="1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4" name="Line 749"/>
            <p:cNvSpPr>
              <a:spLocks noChangeShapeType="1"/>
            </p:cNvSpPr>
            <p:nvPr/>
          </p:nvSpPr>
          <p:spPr bwMode="auto">
            <a:xfrm flipV="1">
              <a:off x="5168" y="2388"/>
              <a:ext cx="1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5" name="Line 750"/>
            <p:cNvSpPr>
              <a:spLocks noChangeShapeType="1"/>
            </p:cNvSpPr>
            <p:nvPr/>
          </p:nvSpPr>
          <p:spPr bwMode="auto">
            <a:xfrm flipH="1">
              <a:off x="5167" y="2445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6" name="Line 751"/>
            <p:cNvSpPr>
              <a:spLocks noChangeShapeType="1"/>
            </p:cNvSpPr>
            <p:nvPr/>
          </p:nvSpPr>
          <p:spPr bwMode="auto">
            <a:xfrm flipH="1" flipV="1">
              <a:off x="5164" y="241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7" name="Freeform 752"/>
            <p:cNvSpPr>
              <a:spLocks/>
            </p:cNvSpPr>
            <p:nvPr/>
          </p:nvSpPr>
          <p:spPr bwMode="auto">
            <a:xfrm>
              <a:off x="5154" y="2363"/>
              <a:ext cx="14" cy="19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" h="59">
                  <a:moveTo>
                    <a:pt x="44" y="47"/>
                  </a:moveTo>
                  <a:lnTo>
                    <a:pt x="43" y="47"/>
                  </a:ln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6" y="51"/>
                  </a:lnTo>
                  <a:lnTo>
                    <a:pt x="35" y="53"/>
                  </a:lnTo>
                  <a:lnTo>
                    <a:pt x="33" y="53"/>
                  </a:lnTo>
                  <a:lnTo>
                    <a:pt x="32" y="54"/>
                  </a:lnTo>
                  <a:lnTo>
                    <a:pt x="30" y="55"/>
                  </a:lnTo>
                  <a:lnTo>
                    <a:pt x="29" y="55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0" y="59"/>
                  </a:lnTo>
                  <a:lnTo>
                    <a:pt x="18" y="59"/>
                  </a:lnTo>
                  <a:lnTo>
                    <a:pt x="16" y="59"/>
                  </a:lnTo>
                  <a:lnTo>
                    <a:pt x="13" y="58"/>
                  </a:lnTo>
                  <a:lnTo>
                    <a:pt x="12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3"/>
                  </a:lnTo>
                  <a:lnTo>
                    <a:pt x="4" y="2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7" y="6"/>
                  </a:lnTo>
                  <a:lnTo>
                    <a:pt x="30" y="9"/>
                  </a:lnTo>
                  <a:lnTo>
                    <a:pt x="33" y="13"/>
                  </a:lnTo>
                  <a:lnTo>
                    <a:pt x="35" y="17"/>
                  </a:lnTo>
                  <a:lnTo>
                    <a:pt x="36" y="21"/>
                  </a:lnTo>
                  <a:lnTo>
                    <a:pt x="38" y="25"/>
                  </a:lnTo>
                  <a:lnTo>
                    <a:pt x="40" y="30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1" y="33"/>
                  </a:lnTo>
                  <a:lnTo>
                    <a:pt x="42" y="34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3" y="39"/>
                  </a:lnTo>
                  <a:lnTo>
                    <a:pt x="43" y="40"/>
                  </a:lnTo>
                  <a:lnTo>
                    <a:pt x="43" y="42"/>
                  </a:lnTo>
                  <a:lnTo>
                    <a:pt x="44" y="43"/>
                  </a:lnTo>
                  <a:lnTo>
                    <a:pt x="44" y="45"/>
                  </a:lnTo>
                  <a:lnTo>
                    <a:pt x="44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8" name="Freeform 753"/>
            <p:cNvSpPr>
              <a:spLocks/>
            </p:cNvSpPr>
            <p:nvPr/>
          </p:nvSpPr>
          <p:spPr bwMode="auto">
            <a:xfrm>
              <a:off x="5154" y="2363"/>
              <a:ext cx="15" cy="19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w 44"/>
                <a:gd name="T85" fmla="*/ 0 h 59"/>
                <a:gd name="T86" fmla="*/ 0 w 44"/>
                <a:gd name="T87" fmla="*/ 0 h 59"/>
                <a:gd name="T88" fmla="*/ 0 w 44"/>
                <a:gd name="T89" fmla="*/ 0 h 59"/>
                <a:gd name="T90" fmla="*/ 0 w 44"/>
                <a:gd name="T91" fmla="*/ 0 h 59"/>
                <a:gd name="T92" fmla="*/ 0 w 44"/>
                <a:gd name="T93" fmla="*/ 0 h 59"/>
                <a:gd name="T94" fmla="*/ 0 w 44"/>
                <a:gd name="T95" fmla="*/ 0 h 59"/>
                <a:gd name="T96" fmla="*/ 0 w 44"/>
                <a:gd name="T97" fmla="*/ 0 h 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44" h="59">
                  <a:moveTo>
                    <a:pt x="44" y="46"/>
                  </a:moveTo>
                  <a:lnTo>
                    <a:pt x="44" y="47"/>
                  </a:lnTo>
                  <a:lnTo>
                    <a:pt x="43" y="47"/>
                  </a:lnTo>
                  <a:lnTo>
                    <a:pt x="41" y="48"/>
                  </a:lnTo>
                  <a:lnTo>
                    <a:pt x="39" y="49"/>
                  </a:lnTo>
                  <a:lnTo>
                    <a:pt x="36" y="51"/>
                  </a:lnTo>
                  <a:lnTo>
                    <a:pt x="33" y="53"/>
                  </a:lnTo>
                  <a:lnTo>
                    <a:pt x="31" y="54"/>
                  </a:lnTo>
                  <a:lnTo>
                    <a:pt x="28" y="55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2" y="46"/>
                  </a:lnTo>
                  <a:lnTo>
                    <a:pt x="2" y="42"/>
                  </a:lnTo>
                  <a:lnTo>
                    <a:pt x="2" y="35"/>
                  </a:lnTo>
                  <a:lnTo>
                    <a:pt x="1" y="30"/>
                  </a:lnTo>
                  <a:lnTo>
                    <a:pt x="1" y="24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3" y="2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2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5"/>
                  </a:lnTo>
                  <a:lnTo>
                    <a:pt x="35" y="19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1" y="38"/>
                  </a:lnTo>
                  <a:lnTo>
                    <a:pt x="42" y="40"/>
                  </a:lnTo>
                  <a:lnTo>
                    <a:pt x="43" y="43"/>
                  </a:lnTo>
                  <a:lnTo>
                    <a:pt x="43" y="45"/>
                  </a:lnTo>
                  <a:lnTo>
                    <a:pt x="43" y="47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29" name="Freeform 754"/>
            <p:cNvSpPr>
              <a:spLocks/>
            </p:cNvSpPr>
            <p:nvPr/>
          </p:nvSpPr>
          <p:spPr bwMode="auto">
            <a:xfrm>
              <a:off x="5151" y="2346"/>
              <a:ext cx="14" cy="14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w 41"/>
                <a:gd name="T45" fmla="*/ 0 h 44"/>
                <a:gd name="T46" fmla="*/ 0 w 41"/>
                <a:gd name="T47" fmla="*/ 0 h 44"/>
                <a:gd name="T48" fmla="*/ 0 w 41"/>
                <a:gd name="T49" fmla="*/ 0 h 44"/>
                <a:gd name="T50" fmla="*/ 0 w 41"/>
                <a:gd name="T51" fmla="*/ 0 h 44"/>
                <a:gd name="T52" fmla="*/ 0 w 41"/>
                <a:gd name="T53" fmla="*/ 0 h 44"/>
                <a:gd name="T54" fmla="*/ 0 w 41"/>
                <a:gd name="T55" fmla="*/ 0 h 44"/>
                <a:gd name="T56" fmla="*/ 0 w 41"/>
                <a:gd name="T57" fmla="*/ 0 h 44"/>
                <a:gd name="T58" fmla="*/ 0 w 41"/>
                <a:gd name="T59" fmla="*/ 0 h 44"/>
                <a:gd name="T60" fmla="*/ 0 w 41"/>
                <a:gd name="T61" fmla="*/ 0 h 44"/>
                <a:gd name="T62" fmla="*/ 0 w 41"/>
                <a:gd name="T63" fmla="*/ 0 h 44"/>
                <a:gd name="T64" fmla="*/ 0 w 41"/>
                <a:gd name="T65" fmla="*/ 0 h 44"/>
                <a:gd name="T66" fmla="*/ 0 w 41"/>
                <a:gd name="T67" fmla="*/ 0 h 44"/>
                <a:gd name="T68" fmla="*/ 0 w 41"/>
                <a:gd name="T69" fmla="*/ 0 h 44"/>
                <a:gd name="T70" fmla="*/ 0 w 41"/>
                <a:gd name="T71" fmla="*/ 0 h 44"/>
                <a:gd name="T72" fmla="*/ 0 w 41"/>
                <a:gd name="T73" fmla="*/ 0 h 44"/>
                <a:gd name="T74" fmla="*/ 0 w 41"/>
                <a:gd name="T75" fmla="*/ 0 h 44"/>
                <a:gd name="T76" fmla="*/ 0 w 41"/>
                <a:gd name="T77" fmla="*/ 0 h 44"/>
                <a:gd name="T78" fmla="*/ 0 w 41"/>
                <a:gd name="T79" fmla="*/ 0 h 44"/>
                <a:gd name="T80" fmla="*/ 0 w 41"/>
                <a:gd name="T81" fmla="*/ 0 h 44"/>
                <a:gd name="T82" fmla="*/ 0 w 41"/>
                <a:gd name="T83" fmla="*/ 0 h 44"/>
                <a:gd name="T84" fmla="*/ 0 w 41"/>
                <a:gd name="T85" fmla="*/ 0 h 44"/>
                <a:gd name="T86" fmla="*/ 0 w 41"/>
                <a:gd name="T87" fmla="*/ 0 h 44"/>
                <a:gd name="T88" fmla="*/ 0 w 41"/>
                <a:gd name="T89" fmla="*/ 0 h 44"/>
                <a:gd name="T90" fmla="*/ 0 w 41"/>
                <a:gd name="T91" fmla="*/ 0 h 44"/>
                <a:gd name="T92" fmla="*/ 0 w 41"/>
                <a:gd name="T93" fmla="*/ 0 h 44"/>
                <a:gd name="T94" fmla="*/ 0 w 41"/>
                <a:gd name="T95" fmla="*/ 0 h 44"/>
                <a:gd name="T96" fmla="*/ 0 w 41"/>
                <a:gd name="T97" fmla="*/ 0 h 44"/>
                <a:gd name="T98" fmla="*/ 0 w 41"/>
                <a:gd name="T99" fmla="*/ 0 h 4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1" h="44">
                  <a:moveTo>
                    <a:pt x="41" y="32"/>
                  </a:moveTo>
                  <a:lnTo>
                    <a:pt x="41" y="33"/>
                  </a:lnTo>
                  <a:lnTo>
                    <a:pt x="40" y="35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6" y="40"/>
                  </a:lnTo>
                  <a:lnTo>
                    <a:pt x="34" y="41"/>
                  </a:lnTo>
                  <a:lnTo>
                    <a:pt x="33" y="42"/>
                  </a:lnTo>
                  <a:lnTo>
                    <a:pt x="30" y="43"/>
                  </a:lnTo>
                  <a:lnTo>
                    <a:pt x="28" y="43"/>
                  </a:lnTo>
                  <a:lnTo>
                    <a:pt x="25" y="43"/>
                  </a:lnTo>
                  <a:lnTo>
                    <a:pt x="22" y="44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4" y="42"/>
                  </a:lnTo>
                  <a:lnTo>
                    <a:pt x="12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9" y="38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0" y="4"/>
                  </a:lnTo>
                  <a:lnTo>
                    <a:pt x="33" y="8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7" y="17"/>
                  </a:lnTo>
                  <a:lnTo>
                    <a:pt x="40" y="21"/>
                  </a:lnTo>
                  <a:lnTo>
                    <a:pt x="41" y="27"/>
                  </a:lnTo>
                  <a:lnTo>
                    <a:pt x="41" y="3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0" name="Freeform 755"/>
            <p:cNvSpPr>
              <a:spLocks/>
            </p:cNvSpPr>
            <p:nvPr/>
          </p:nvSpPr>
          <p:spPr bwMode="auto">
            <a:xfrm>
              <a:off x="5151" y="2346"/>
              <a:ext cx="15" cy="14"/>
            </a:xfrm>
            <a:custGeom>
              <a:avLst/>
              <a:gdLst>
                <a:gd name="T0" fmla="*/ 0 w 45"/>
                <a:gd name="T1" fmla="*/ 0 h 44"/>
                <a:gd name="T2" fmla="*/ 0 w 45"/>
                <a:gd name="T3" fmla="*/ 0 h 44"/>
                <a:gd name="T4" fmla="*/ 0 w 45"/>
                <a:gd name="T5" fmla="*/ 0 h 44"/>
                <a:gd name="T6" fmla="*/ 0 w 45"/>
                <a:gd name="T7" fmla="*/ 0 h 44"/>
                <a:gd name="T8" fmla="*/ 0 w 45"/>
                <a:gd name="T9" fmla="*/ 0 h 44"/>
                <a:gd name="T10" fmla="*/ 0 w 45"/>
                <a:gd name="T11" fmla="*/ 0 h 44"/>
                <a:gd name="T12" fmla="*/ 0 w 45"/>
                <a:gd name="T13" fmla="*/ 0 h 44"/>
                <a:gd name="T14" fmla="*/ 0 w 45"/>
                <a:gd name="T15" fmla="*/ 0 h 44"/>
                <a:gd name="T16" fmla="*/ 0 w 45"/>
                <a:gd name="T17" fmla="*/ 0 h 44"/>
                <a:gd name="T18" fmla="*/ 0 w 45"/>
                <a:gd name="T19" fmla="*/ 0 h 44"/>
                <a:gd name="T20" fmla="*/ 0 w 45"/>
                <a:gd name="T21" fmla="*/ 0 h 44"/>
                <a:gd name="T22" fmla="*/ 0 w 45"/>
                <a:gd name="T23" fmla="*/ 0 h 44"/>
                <a:gd name="T24" fmla="*/ 0 w 45"/>
                <a:gd name="T25" fmla="*/ 0 h 44"/>
                <a:gd name="T26" fmla="*/ 0 w 45"/>
                <a:gd name="T27" fmla="*/ 0 h 44"/>
                <a:gd name="T28" fmla="*/ 0 w 45"/>
                <a:gd name="T29" fmla="*/ 0 h 44"/>
                <a:gd name="T30" fmla="*/ 0 w 45"/>
                <a:gd name="T31" fmla="*/ 0 h 44"/>
                <a:gd name="T32" fmla="*/ 0 w 45"/>
                <a:gd name="T33" fmla="*/ 0 h 44"/>
                <a:gd name="T34" fmla="*/ 0 w 45"/>
                <a:gd name="T35" fmla="*/ 0 h 44"/>
                <a:gd name="T36" fmla="*/ 0 w 45"/>
                <a:gd name="T37" fmla="*/ 0 h 44"/>
                <a:gd name="T38" fmla="*/ 0 w 45"/>
                <a:gd name="T39" fmla="*/ 0 h 44"/>
                <a:gd name="T40" fmla="*/ 0 w 45"/>
                <a:gd name="T41" fmla="*/ 0 h 44"/>
                <a:gd name="T42" fmla="*/ 0 w 45"/>
                <a:gd name="T43" fmla="*/ 0 h 44"/>
                <a:gd name="T44" fmla="*/ 0 w 45"/>
                <a:gd name="T45" fmla="*/ 0 h 44"/>
                <a:gd name="T46" fmla="*/ 0 w 45"/>
                <a:gd name="T47" fmla="*/ 0 h 44"/>
                <a:gd name="T48" fmla="*/ 0 w 45"/>
                <a:gd name="T49" fmla="*/ 0 h 44"/>
                <a:gd name="T50" fmla="*/ 0 w 45"/>
                <a:gd name="T51" fmla="*/ 0 h 44"/>
                <a:gd name="T52" fmla="*/ 0 w 45"/>
                <a:gd name="T53" fmla="*/ 0 h 44"/>
                <a:gd name="T54" fmla="*/ 0 w 45"/>
                <a:gd name="T55" fmla="*/ 0 h 44"/>
                <a:gd name="T56" fmla="*/ 0 w 45"/>
                <a:gd name="T57" fmla="*/ 0 h 44"/>
                <a:gd name="T58" fmla="*/ 0 w 45"/>
                <a:gd name="T59" fmla="*/ 0 h 44"/>
                <a:gd name="T60" fmla="*/ 0 w 45"/>
                <a:gd name="T61" fmla="*/ 0 h 44"/>
                <a:gd name="T62" fmla="*/ 0 w 45"/>
                <a:gd name="T63" fmla="*/ 0 h 44"/>
                <a:gd name="T64" fmla="*/ 0 w 45"/>
                <a:gd name="T65" fmla="*/ 0 h 44"/>
                <a:gd name="T66" fmla="*/ 0 w 45"/>
                <a:gd name="T67" fmla="*/ 0 h 44"/>
                <a:gd name="T68" fmla="*/ 0 w 45"/>
                <a:gd name="T69" fmla="*/ 0 h 44"/>
                <a:gd name="T70" fmla="*/ 0 w 45"/>
                <a:gd name="T71" fmla="*/ 0 h 44"/>
                <a:gd name="T72" fmla="*/ 0 w 45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4">
                  <a:moveTo>
                    <a:pt x="45" y="27"/>
                  </a:moveTo>
                  <a:lnTo>
                    <a:pt x="44" y="28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5" y="41"/>
                  </a:lnTo>
                  <a:lnTo>
                    <a:pt x="32" y="42"/>
                  </a:lnTo>
                  <a:lnTo>
                    <a:pt x="28" y="43"/>
                  </a:lnTo>
                  <a:lnTo>
                    <a:pt x="24" y="44"/>
                  </a:lnTo>
                  <a:lnTo>
                    <a:pt x="19" y="43"/>
                  </a:lnTo>
                  <a:lnTo>
                    <a:pt x="16" y="43"/>
                  </a:lnTo>
                  <a:lnTo>
                    <a:pt x="11" y="41"/>
                  </a:lnTo>
                  <a:lnTo>
                    <a:pt x="9" y="38"/>
                  </a:lnTo>
                  <a:lnTo>
                    <a:pt x="5" y="35"/>
                  </a:lnTo>
                  <a:lnTo>
                    <a:pt x="4" y="32"/>
                  </a:lnTo>
                  <a:lnTo>
                    <a:pt x="2" y="27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3" y="4"/>
                  </a:lnTo>
                  <a:lnTo>
                    <a:pt x="6" y="2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5" y="1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4"/>
                  </a:lnTo>
                  <a:lnTo>
                    <a:pt x="38" y="19"/>
                  </a:lnTo>
                  <a:lnTo>
                    <a:pt x="40" y="25"/>
                  </a:lnTo>
                  <a:lnTo>
                    <a:pt x="42" y="35"/>
                  </a:lnTo>
                  <a:lnTo>
                    <a:pt x="43" y="4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1" name="Line 756"/>
            <p:cNvSpPr>
              <a:spLocks noChangeShapeType="1"/>
            </p:cNvSpPr>
            <p:nvPr/>
          </p:nvSpPr>
          <p:spPr bwMode="auto">
            <a:xfrm flipH="1">
              <a:off x="5168" y="237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2" name="Line 757"/>
            <p:cNvSpPr>
              <a:spLocks noChangeShapeType="1"/>
            </p:cNvSpPr>
            <p:nvPr/>
          </p:nvSpPr>
          <p:spPr bwMode="auto">
            <a:xfrm flipH="1">
              <a:off x="5165" y="2355"/>
              <a:ext cx="1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3" name="Freeform 758"/>
            <p:cNvSpPr>
              <a:spLocks/>
            </p:cNvSpPr>
            <p:nvPr/>
          </p:nvSpPr>
          <p:spPr bwMode="auto">
            <a:xfrm>
              <a:off x="4597" y="2516"/>
              <a:ext cx="25" cy="20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6" y="3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4" name="Freeform 759"/>
            <p:cNvSpPr>
              <a:spLocks/>
            </p:cNvSpPr>
            <p:nvPr/>
          </p:nvSpPr>
          <p:spPr bwMode="auto">
            <a:xfrm>
              <a:off x="4597" y="2516"/>
              <a:ext cx="25" cy="20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w 76"/>
                <a:gd name="T79" fmla="*/ 0 h 58"/>
                <a:gd name="T80" fmla="*/ 0 w 76"/>
                <a:gd name="T81" fmla="*/ 0 h 58"/>
                <a:gd name="T82" fmla="*/ 0 w 76"/>
                <a:gd name="T83" fmla="*/ 0 h 58"/>
                <a:gd name="T84" fmla="*/ 0 w 76"/>
                <a:gd name="T85" fmla="*/ 0 h 58"/>
                <a:gd name="T86" fmla="*/ 0 w 76"/>
                <a:gd name="T87" fmla="*/ 0 h 58"/>
                <a:gd name="T88" fmla="*/ 0 w 76"/>
                <a:gd name="T89" fmla="*/ 0 h 58"/>
                <a:gd name="T90" fmla="*/ 0 w 76"/>
                <a:gd name="T91" fmla="*/ 0 h 58"/>
                <a:gd name="T92" fmla="*/ 0 w 76"/>
                <a:gd name="T93" fmla="*/ 0 h 58"/>
                <a:gd name="T94" fmla="*/ 0 w 76"/>
                <a:gd name="T95" fmla="*/ 0 h 58"/>
                <a:gd name="T96" fmla="*/ 0 w 76"/>
                <a:gd name="T97" fmla="*/ 0 h 58"/>
                <a:gd name="T98" fmla="*/ 0 w 76"/>
                <a:gd name="T99" fmla="*/ 0 h 58"/>
                <a:gd name="T100" fmla="*/ 0 w 76"/>
                <a:gd name="T101" fmla="*/ 0 h 58"/>
                <a:gd name="T102" fmla="*/ 0 w 76"/>
                <a:gd name="T103" fmla="*/ 0 h 58"/>
                <a:gd name="T104" fmla="*/ 0 w 76"/>
                <a:gd name="T105" fmla="*/ 0 h 58"/>
                <a:gd name="T106" fmla="*/ 0 w 76"/>
                <a:gd name="T107" fmla="*/ 0 h 58"/>
                <a:gd name="T108" fmla="*/ 0 w 76"/>
                <a:gd name="T109" fmla="*/ 0 h 58"/>
                <a:gd name="T110" fmla="*/ 0 w 76"/>
                <a:gd name="T111" fmla="*/ 0 h 58"/>
                <a:gd name="T112" fmla="*/ 0 w 76"/>
                <a:gd name="T113" fmla="*/ 0 h 58"/>
                <a:gd name="T114" fmla="*/ 0 w 76"/>
                <a:gd name="T115" fmla="*/ 0 h 58"/>
                <a:gd name="T116" fmla="*/ 0 w 76"/>
                <a:gd name="T117" fmla="*/ 0 h 58"/>
                <a:gd name="T118" fmla="*/ 0 w 76"/>
                <a:gd name="T119" fmla="*/ 0 h 58"/>
                <a:gd name="T120" fmla="*/ 0 w 76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6" h="58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2" y="3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5" name="Freeform 760"/>
            <p:cNvSpPr>
              <a:spLocks/>
            </p:cNvSpPr>
            <p:nvPr/>
          </p:nvSpPr>
          <p:spPr bwMode="auto">
            <a:xfrm>
              <a:off x="4626" y="2520"/>
              <a:ext cx="19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4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0" y="19"/>
                  </a:lnTo>
                  <a:lnTo>
                    <a:pt x="49" y="16"/>
                  </a:lnTo>
                  <a:lnTo>
                    <a:pt x="46" y="14"/>
                  </a:lnTo>
                  <a:lnTo>
                    <a:pt x="41" y="11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6" name="Freeform 761"/>
            <p:cNvSpPr>
              <a:spLocks/>
            </p:cNvSpPr>
            <p:nvPr/>
          </p:nvSpPr>
          <p:spPr bwMode="auto">
            <a:xfrm>
              <a:off x="4626" y="2520"/>
              <a:ext cx="19" cy="15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7"/>
                  </a:lnTo>
                  <a:lnTo>
                    <a:pt x="35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3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1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2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7" name="Line 762"/>
            <p:cNvSpPr>
              <a:spLocks noChangeShapeType="1"/>
            </p:cNvSpPr>
            <p:nvPr/>
          </p:nvSpPr>
          <p:spPr bwMode="auto">
            <a:xfrm>
              <a:off x="4603" y="2516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8" name="Line 763"/>
            <p:cNvSpPr>
              <a:spLocks noChangeShapeType="1"/>
            </p:cNvSpPr>
            <p:nvPr/>
          </p:nvSpPr>
          <p:spPr bwMode="auto">
            <a:xfrm flipH="1">
              <a:off x="4601" y="2517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39" name="Line 764"/>
            <p:cNvSpPr>
              <a:spLocks noChangeShapeType="1"/>
            </p:cNvSpPr>
            <p:nvPr/>
          </p:nvSpPr>
          <p:spPr bwMode="auto">
            <a:xfrm flipH="1">
              <a:off x="4626" y="252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0" name="Freeform 765"/>
            <p:cNvSpPr>
              <a:spLocks/>
            </p:cNvSpPr>
            <p:nvPr/>
          </p:nvSpPr>
          <p:spPr bwMode="auto">
            <a:xfrm>
              <a:off x="4575" y="2513"/>
              <a:ext cx="20" cy="15"/>
            </a:xfrm>
            <a:custGeom>
              <a:avLst/>
              <a:gdLst>
                <a:gd name="T0" fmla="*/ 0 w 59"/>
                <a:gd name="T1" fmla="*/ 0 h 43"/>
                <a:gd name="T2" fmla="*/ 0 w 59"/>
                <a:gd name="T3" fmla="*/ 0 h 43"/>
                <a:gd name="T4" fmla="*/ 0 w 59"/>
                <a:gd name="T5" fmla="*/ 0 h 43"/>
                <a:gd name="T6" fmla="*/ 0 w 59"/>
                <a:gd name="T7" fmla="*/ 0 h 43"/>
                <a:gd name="T8" fmla="*/ 0 w 59"/>
                <a:gd name="T9" fmla="*/ 0 h 43"/>
                <a:gd name="T10" fmla="*/ 0 w 59"/>
                <a:gd name="T11" fmla="*/ 0 h 43"/>
                <a:gd name="T12" fmla="*/ 0 w 59"/>
                <a:gd name="T13" fmla="*/ 0 h 43"/>
                <a:gd name="T14" fmla="*/ 0 w 59"/>
                <a:gd name="T15" fmla="*/ 0 h 43"/>
                <a:gd name="T16" fmla="*/ 0 w 59"/>
                <a:gd name="T17" fmla="*/ 0 h 43"/>
                <a:gd name="T18" fmla="*/ 0 w 59"/>
                <a:gd name="T19" fmla="*/ 0 h 43"/>
                <a:gd name="T20" fmla="*/ 0 w 59"/>
                <a:gd name="T21" fmla="*/ 0 h 43"/>
                <a:gd name="T22" fmla="*/ 0 w 59"/>
                <a:gd name="T23" fmla="*/ 0 h 43"/>
                <a:gd name="T24" fmla="*/ 0 w 59"/>
                <a:gd name="T25" fmla="*/ 0 h 43"/>
                <a:gd name="T26" fmla="*/ 0 w 59"/>
                <a:gd name="T27" fmla="*/ 0 h 43"/>
                <a:gd name="T28" fmla="*/ 0 w 59"/>
                <a:gd name="T29" fmla="*/ 0 h 43"/>
                <a:gd name="T30" fmla="*/ 0 w 59"/>
                <a:gd name="T31" fmla="*/ 0 h 43"/>
                <a:gd name="T32" fmla="*/ 0 w 59"/>
                <a:gd name="T33" fmla="*/ 0 h 43"/>
                <a:gd name="T34" fmla="*/ 0 w 59"/>
                <a:gd name="T35" fmla="*/ 0 h 43"/>
                <a:gd name="T36" fmla="*/ 0 w 59"/>
                <a:gd name="T37" fmla="*/ 0 h 43"/>
                <a:gd name="T38" fmla="*/ 0 w 59"/>
                <a:gd name="T39" fmla="*/ 0 h 43"/>
                <a:gd name="T40" fmla="*/ 0 w 59"/>
                <a:gd name="T41" fmla="*/ 0 h 43"/>
                <a:gd name="T42" fmla="*/ 0 w 59"/>
                <a:gd name="T43" fmla="*/ 0 h 43"/>
                <a:gd name="T44" fmla="*/ 0 w 59"/>
                <a:gd name="T45" fmla="*/ 0 h 43"/>
                <a:gd name="T46" fmla="*/ 0 w 59"/>
                <a:gd name="T47" fmla="*/ 0 h 43"/>
                <a:gd name="T48" fmla="*/ 0 w 59"/>
                <a:gd name="T49" fmla="*/ 0 h 43"/>
                <a:gd name="T50" fmla="*/ 0 w 59"/>
                <a:gd name="T51" fmla="*/ 0 h 43"/>
                <a:gd name="T52" fmla="*/ 0 w 59"/>
                <a:gd name="T53" fmla="*/ 0 h 43"/>
                <a:gd name="T54" fmla="*/ 0 w 59"/>
                <a:gd name="T55" fmla="*/ 0 h 43"/>
                <a:gd name="T56" fmla="*/ 0 w 59"/>
                <a:gd name="T57" fmla="*/ 0 h 43"/>
                <a:gd name="T58" fmla="*/ 0 w 59"/>
                <a:gd name="T59" fmla="*/ 0 h 43"/>
                <a:gd name="T60" fmla="*/ 0 w 59"/>
                <a:gd name="T61" fmla="*/ 0 h 43"/>
                <a:gd name="T62" fmla="*/ 0 w 59"/>
                <a:gd name="T63" fmla="*/ 0 h 43"/>
                <a:gd name="T64" fmla="*/ 0 w 59"/>
                <a:gd name="T65" fmla="*/ 0 h 43"/>
                <a:gd name="T66" fmla="*/ 0 w 59"/>
                <a:gd name="T67" fmla="*/ 0 h 43"/>
                <a:gd name="T68" fmla="*/ 0 w 59"/>
                <a:gd name="T69" fmla="*/ 0 h 43"/>
                <a:gd name="T70" fmla="*/ 0 w 59"/>
                <a:gd name="T71" fmla="*/ 0 h 43"/>
                <a:gd name="T72" fmla="*/ 0 w 59"/>
                <a:gd name="T73" fmla="*/ 0 h 43"/>
                <a:gd name="T74" fmla="*/ 0 w 59"/>
                <a:gd name="T75" fmla="*/ 0 h 43"/>
                <a:gd name="T76" fmla="*/ 0 w 59"/>
                <a:gd name="T77" fmla="*/ 0 h 43"/>
                <a:gd name="T78" fmla="*/ 0 w 59"/>
                <a:gd name="T79" fmla="*/ 0 h 43"/>
                <a:gd name="T80" fmla="*/ 0 w 59"/>
                <a:gd name="T81" fmla="*/ 0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43">
                  <a:moveTo>
                    <a:pt x="47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0" y="5"/>
                  </a:lnTo>
                  <a:lnTo>
                    <a:pt x="51" y="8"/>
                  </a:lnTo>
                  <a:lnTo>
                    <a:pt x="52" y="9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0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5" y="42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1" name="Freeform 766"/>
            <p:cNvSpPr>
              <a:spLocks/>
            </p:cNvSpPr>
            <p:nvPr/>
          </p:nvSpPr>
          <p:spPr bwMode="auto">
            <a:xfrm>
              <a:off x="4575" y="2513"/>
              <a:ext cx="20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w 59"/>
                <a:gd name="T85" fmla="*/ 0 h 45"/>
                <a:gd name="T86" fmla="*/ 0 w 59"/>
                <a:gd name="T87" fmla="*/ 0 h 45"/>
                <a:gd name="T88" fmla="*/ 0 w 59"/>
                <a:gd name="T89" fmla="*/ 0 h 45"/>
                <a:gd name="T90" fmla="*/ 0 w 59"/>
                <a:gd name="T91" fmla="*/ 0 h 45"/>
                <a:gd name="T92" fmla="*/ 0 w 59"/>
                <a:gd name="T93" fmla="*/ 0 h 45"/>
                <a:gd name="T94" fmla="*/ 0 w 59"/>
                <a:gd name="T95" fmla="*/ 0 h 45"/>
                <a:gd name="T96" fmla="*/ 0 w 59"/>
                <a:gd name="T97" fmla="*/ 0 h 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5">
                  <a:moveTo>
                    <a:pt x="45" y="0"/>
                  </a:moveTo>
                  <a:lnTo>
                    <a:pt x="47" y="0"/>
                  </a:ln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5" y="16"/>
                  </a:lnTo>
                  <a:lnTo>
                    <a:pt x="57" y="19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3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9" y="45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2" name="Freeform 767"/>
            <p:cNvSpPr>
              <a:spLocks/>
            </p:cNvSpPr>
            <p:nvPr/>
          </p:nvSpPr>
          <p:spPr bwMode="auto">
            <a:xfrm>
              <a:off x="4505" y="251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7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5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3" name="Freeform 768"/>
            <p:cNvSpPr>
              <a:spLocks/>
            </p:cNvSpPr>
            <p:nvPr/>
          </p:nvSpPr>
          <p:spPr bwMode="auto">
            <a:xfrm>
              <a:off x="4505" y="251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w 78"/>
                <a:gd name="T125" fmla="*/ 0 h 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4"/>
                  </a:lnTo>
                  <a:lnTo>
                    <a:pt x="7" y="9"/>
                  </a:lnTo>
                  <a:lnTo>
                    <a:pt x="5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3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5" y="44"/>
                  </a:lnTo>
                  <a:lnTo>
                    <a:pt x="76" y="43"/>
                  </a:lnTo>
                  <a:lnTo>
                    <a:pt x="77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4" name="Freeform 769"/>
            <p:cNvSpPr>
              <a:spLocks/>
            </p:cNvSpPr>
            <p:nvPr/>
          </p:nvSpPr>
          <p:spPr bwMode="auto">
            <a:xfrm>
              <a:off x="4556" y="2515"/>
              <a:ext cx="15" cy="15"/>
            </a:xfrm>
            <a:custGeom>
              <a:avLst/>
              <a:gdLst>
                <a:gd name="T0" fmla="*/ 0 w 44"/>
                <a:gd name="T1" fmla="*/ 0 h 43"/>
                <a:gd name="T2" fmla="*/ 0 w 44"/>
                <a:gd name="T3" fmla="*/ 0 h 43"/>
                <a:gd name="T4" fmla="*/ 0 w 44"/>
                <a:gd name="T5" fmla="*/ 0 h 43"/>
                <a:gd name="T6" fmla="*/ 0 w 44"/>
                <a:gd name="T7" fmla="*/ 0 h 43"/>
                <a:gd name="T8" fmla="*/ 0 w 44"/>
                <a:gd name="T9" fmla="*/ 0 h 43"/>
                <a:gd name="T10" fmla="*/ 0 w 44"/>
                <a:gd name="T11" fmla="*/ 0 h 43"/>
                <a:gd name="T12" fmla="*/ 0 w 44"/>
                <a:gd name="T13" fmla="*/ 0 h 43"/>
                <a:gd name="T14" fmla="*/ 0 w 44"/>
                <a:gd name="T15" fmla="*/ 0 h 43"/>
                <a:gd name="T16" fmla="*/ 0 w 44"/>
                <a:gd name="T17" fmla="*/ 0 h 43"/>
                <a:gd name="T18" fmla="*/ 0 w 44"/>
                <a:gd name="T19" fmla="*/ 0 h 43"/>
                <a:gd name="T20" fmla="*/ 0 w 44"/>
                <a:gd name="T21" fmla="*/ 0 h 43"/>
                <a:gd name="T22" fmla="*/ 0 w 44"/>
                <a:gd name="T23" fmla="*/ 0 h 43"/>
                <a:gd name="T24" fmla="*/ 0 w 44"/>
                <a:gd name="T25" fmla="*/ 0 h 43"/>
                <a:gd name="T26" fmla="*/ 0 w 44"/>
                <a:gd name="T27" fmla="*/ 0 h 43"/>
                <a:gd name="T28" fmla="*/ 0 w 44"/>
                <a:gd name="T29" fmla="*/ 0 h 43"/>
                <a:gd name="T30" fmla="*/ 0 w 44"/>
                <a:gd name="T31" fmla="*/ 0 h 43"/>
                <a:gd name="T32" fmla="*/ 0 w 44"/>
                <a:gd name="T33" fmla="*/ 0 h 43"/>
                <a:gd name="T34" fmla="*/ 0 w 44"/>
                <a:gd name="T35" fmla="*/ 0 h 43"/>
                <a:gd name="T36" fmla="*/ 0 w 44"/>
                <a:gd name="T37" fmla="*/ 0 h 43"/>
                <a:gd name="T38" fmla="*/ 0 w 44"/>
                <a:gd name="T39" fmla="*/ 0 h 43"/>
                <a:gd name="T40" fmla="*/ 0 w 44"/>
                <a:gd name="T41" fmla="*/ 0 h 43"/>
                <a:gd name="T42" fmla="*/ 0 w 44"/>
                <a:gd name="T43" fmla="*/ 0 h 43"/>
                <a:gd name="T44" fmla="*/ 0 w 44"/>
                <a:gd name="T45" fmla="*/ 0 h 43"/>
                <a:gd name="T46" fmla="*/ 0 w 44"/>
                <a:gd name="T47" fmla="*/ 0 h 43"/>
                <a:gd name="T48" fmla="*/ 0 w 44"/>
                <a:gd name="T49" fmla="*/ 0 h 43"/>
                <a:gd name="T50" fmla="*/ 0 w 44"/>
                <a:gd name="T51" fmla="*/ 0 h 43"/>
                <a:gd name="T52" fmla="*/ 0 w 44"/>
                <a:gd name="T53" fmla="*/ 0 h 43"/>
                <a:gd name="T54" fmla="*/ 0 w 44"/>
                <a:gd name="T55" fmla="*/ 0 h 43"/>
                <a:gd name="T56" fmla="*/ 0 w 44"/>
                <a:gd name="T57" fmla="*/ 0 h 43"/>
                <a:gd name="T58" fmla="*/ 0 w 44"/>
                <a:gd name="T59" fmla="*/ 0 h 43"/>
                <a:gd name="T60" fmla="*/ 0 w 44"/>
                <a:gd name="T61" fmla="*/ 0 h 43"/>
                <a:gd name="T62" fmla="*/ 0 w 44"/>
                <a:gd name="T63" fmla="*/ 0 h 43"/>
                <a:gd name="T64" fmla="*/ 0 w 44"/>
                <a:gd name="T65" fmla="*/ 0 h 43"/>
                <a:gd name="T66" fmla="*/ 0 w 44"/>
                <a:gd name="T67" fmla="*/ 0 h 43"/>
                <a:gd name="T68" fmla="*/ 0 w 44"/>
                <a:gd name="T69" fmla="*/ 0 h 43"/>
                <a:gd name="T70" fmla="*/ 0 w 44"/>
                <a:gd name="T71" fmla="*/ 0 h 43"/>
                <a:gd name="T72" fmla="*/ 0 w 44"/>
                <a:gd name="T73" fmla="*/ 0 h 43"/>
                <a:gd name="T74" fmla="*/ 0 w 44"/>
                <a:gd name="T75" fmla="*/ 0 h 43"/>
                <a:gd name="T76" fmla="*/ 0 w 44"/>
                <a:gd name="T77" fmla="*/ 0 h 43"/>
                <a:gd name="T78" fmla="*/ 0 w 44"/>
                <a:gd name="T79" fmla="*/ 0 h 43"/>
                <a:gd name="T80" fmla="*/ 0 w 44"/>
                <a:gd name="T81" fmla="*/ 0 h 43"/>
                <a:gd name="T82" fmla="*/ 0 w 44"/>
                <a:gd name="T83" fmla="*/ 0 h 43"/>
                <a:gd name="T84" fmla="*/ 0 w 44"/>
                <a:gd name="T85" fmla="*/ 0 h 43"/>
                <a:gd name="T86" fmla="*/ 0 w 44"/>
                <a:gd name="T87" fmla="*/ 0 h 43"/>
                <a:gd name="T88" fmla="*/ 0 w 44"/>
                <a:gd name="T89" fmla="*/ 0 h 43"/>
                <a:gd name="T90" fmla="*/ 0 w 44"/>
                <a:gd name="T91" fmla="*/ 0 h 43"/>
                <a:gd name="T92" fmla="*/ 0 w 44"/>
                <a:gd name="T93" fmla="*/ 0 h 43"/>
                <a:gd name="T94" fmla="*/ 0 w 44"/>
                <a:gd name="T95" fmla="*/ 0 h 43"/>
                <a:gd name="T96" fmla="*/ 0 w 44"/>
                <a:gd name="T97" fmla="*/ 0 h 43"/>
                <a:gd name="T98" fmla="*/ 0 w 44"/>
                <a:gd name="T99" fmla="*/ 0 h 43"/>
                <a:gd name="T100" fmla="*/ 0 w 44"/>
                <a:gd name="T101" fmla="*/ 0 h 43"/>
                <a:gd name="T102" fmla="*/ 0 w 44"/>
                <a:gd name="T103" fmla="*/ 0 h 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4" h="43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4" y="37"/>
                  </a:lnTo>
                  <a:lnTo>
                    <a:pt x="30" y="38"/>
                  </a:lnTo>
                  <a:lnTo>
                    <a:pt x="27" y="40"/>
                  </a:lnTo>
                  <a:lnTo>
                    <a:pt x="22" y="42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3" y="5"/>
                  </a:lnTo>
                  <a:lnTo>
                    <a:pt x="17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5" name="Freeform 770"/>
            <p:cNvSpPr>
              <a:spLocks/>
            </p:cNvSpPr>
            <p:nvPr/>
          </p:nvSpPr>
          <p:spPr bwMode="auto">
            <a:xfrm>
              <a:off x="4556" y="2514"/>
              <a:ext cx="15" cy="16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29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4" y="22"/>
                  </a:lnTo>
                  <a:lnTo>
                    <a:pt x="43" y="25"/>
                  </a:lnTo>
                  <a:lnTo>
                    <a:pt x="43" y="30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2" y="45"/>
                  </a:lnTo>
                  <a:lnTo>
                    <a:pt x="19" y="45"/>
                  </a:lnTo>
                  <a:lnTo>
                    <a:pt x="14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6" name="Freeform 771"/>
            <p:cNvSpPr>
              <a:spLocks/>
            </p:cNvSpPr>
            <p:nvPr/>
          </p:nvSpPr>
          <p:spPr bwMode="auto">
            <a:xfrm>
              <a:off x="4534" y="2518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3" y="0"/>
                  </a:moveTo>
                  <a:lnTo>
                    <a:pt x="3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4"/>
                  </a:lnTo>
                  <a:lnTo>
                    <a:pt x="27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5" y="5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7" name="Freeform 772"/>
            <p:cNvSpPr>
              <a:spLocks/>
            </p:cNvSpPr>
            <p:nvPr/>
          </p:nvSpPr>
          <p:spPr bwMode="auto">
            <a:xfrm>
              <a:off x="4534" y="2517"/>
              <a:ext cx="19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4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7"/>
                  </a:lnTo>
                  <a:lnTo>
                    <a:pt x="3" y="30"/>
                  </a:lnTo>
                  <a:lnTo>
                    <a:pt x="4" y="33"/>
                  </a:lnTo>
                  <a:lnTo>
                    <a:pt x="5" y="34"/>
                  </a:lnTo>
                  <a:lnTo>
                    <a:pt x="7" y="36"/>
                  </a:lnTo>
                  <a:lnTo>
                    <a:pt x="9" y="39"/>
                  </a:lnTo>
                  <a:lnTo>
                    <a:pt x="13" y="42"/>
                  </a:lnTo>
                  <a:lnTo>
                    <a:pt x="16" y="44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8"/>
                  </a:lnTo>
                  <a:lnTo>
                    <a:pt x="48" y="47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9" y="18"/>
                  </a:lnTo>
                  <a:lnTo>
                    <a:pt x="46" y="15"/>
                  </a:lnTo>
                  <a:lnTo>
                    <a:pt x="41" y="12"/>
                  </a:lnTo>
                  <a:lnTo>
                    <a:pt x="38" y="10"/>
                  </a:lnTo>
                  <a:lnTo>
                    <a:pt x="35" y="7"/>
                  </a:lnTo>
                  <a:lnTo>
                    <a:pt x="30" y="6"/>
                  </a:lnTo>
                  <a:lnTo>
                    <a:pt x="27" y="4"/>
                  </a:lnTo>
                  <a:lnTo>
                    <a:pt x="22" y="4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1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8" name="Line 773"/>
            <p:cNvSpPr>
              <a:spLocks noChangeShapeType="1"/>
            </p:cNvSpPr>
            <p:nvPr/>
          </p:nvSpPr>
          <p:spPr bwMode="auto">
            <a:xfrm>
              <a:off x="4590" y="251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49" name="Line 774"/>
            <p:cNvSpPr>
              <a:spLocks noChangeShapeType="1"/>
            </p:cNvSpPr>
            <p:nvPr/>
          </p:nvSpPr>
          <p:spPr bwMode="auto">
            <a:xfrm>
              <a:off x="4512" y="2514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0" name="Line 775"/>
            <p:cNvSpPr>
              <a:spLocks noChangeShapeType="1"/>
            </p:cNvSpPr>
            <p:nvPr/>
          </p:nvSpPr>
          <p:spPr bwMode="auto">
            <a:xfrm flipH="1">
              <a:off x="4509" y="2514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1" name="Line 776"/>
            <p:cNvSpPr>
              <a:spLocks noChangeShapeType="1"/>
            </p:cNvSpPr>
            <p:nvPr/>
          </p:nvSpPr>
          <p:spPr bwMode="auto">
            <a:xfrm>
              <a:off x="4565" y="2514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2" name="Line 777"/>
            <p:cNvSpPr>
              <a:spLocks noChangeShapeType="1"/>
            </p:cNvSpPr>
            <p:nvPr/>
          </p:nvSpPr>
          <p:spPr bwMode="auto">
            <a:xfrm flipH="1">
              <a:off x="4534" y="251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3" name="Freeform 778"/>
            <p:cNvSpPr>
              <a:spLocks/>
            </p:cNvSpPr>
            <p:nvPr/>
          </p:nvSpPr>
          <p:spPr bwMode="auto">
            <a:xfrm>
              <a:off x="4483" y="2513"/>
              <a:ext cx="20" cy="15"/>
            </a:xfrm>
            <a:custGeom>
              <a:avLst/>
              <a:gdLst>
                <a:gd name="T0" fmla="*/ 0 w 61"/>
                <a:gd name="T1" fmla="*/ 0 h 43"/>
                <a:gd name="T2" fmla="*/ 0 w 61"/>
                <a:gd name="T3" fmla="*/ 0 h 43"/>
                <a:gd name="T4" fmla="*/ 0 w 61"/>
                <a:gd name="T5" fmla="*/ 0 h 43"/>
                <a:gd name="T6" fmla="*/ 0 w 61"/>
                <a:gd name="T7" fmla="*/ 0 h 43"/>
                <a:gd name="T8" fmla="*/ 0 w 61"/>
                <a:gd name="T9" fmla="*/ 0 h 43"/>
                <a:gd name="T10" fmla="*/ 0 w 61"/>
                <a:gd name="T11" fmla="*/ 0 h 43"/>
                <a:gd name="T12" fmla="*/ 0 w 61"/>
                <a:gd name="T13" fmla="*/ 0 h 43"/>
                <a:gd name="T14" fmla="*/ 0 w 61"/>
                <a:gd name="T15" fmla="*/ 0 h 43"/>
                <a:gd name="T16" fmla="*/ 0 w 61"/>
                <a:gd name="T17" fmla="*/ 0 h 43"/>
                <a:gd name="T18" fmla="*/ 0 w 61"/>
                <a:gd name="T19" fmla="*/ 0 h 43"/>
                <a:gd name="T20" fmla="*/ 0 w 61"/>
                <a:gd name="T21" fmla="*/ 0 h 43"/>
                <a:gd name="T22" fmla="*/ 0 w 61"/>
                <a:gd name="T23" fmla="*/ 0 h 43"/>
                <a:gd name="T24" fmla="*/ 0 w 61"/>
                <a:gd name="T25" fmla="*/ 0 h 43"/>
                <a:gd name="T26" fmla="*/ 0 w 61"/>
                <a:gd name="T27" fmla="*/ 0 h 43"/>
                <a:gd name="T28" fmla="*/ 0 w 61"/>
                <a:gd name="T29" fmla="*/ 0 h 43"/>
                <a:gd name="T30" fmla="*/ 0 w 61"/>
                <a:gd name="T31" fmla="*/ 0 h 43"/>
                <a:gd name="T32" fmla="*/ 0 w 61"/>
                <a:gd name="T33" fmla="*/ 0 h 43"/>
                <a:gd name="T34" fmla="*/ 0 w 61"/>
                <a:gd name="T35" fmla="*/ 0 h 43"/>
                <a:gd name="T36" fmla="*/ 0 w 61"/>
                <a:gd name="T37" fmla="*/ 0 h 43"/>
                <a:gd name="T38" fmla="*/ 0 w 61"/>
                <a:gd name="T39" fmla="*/ 0 h 43"/>
                <a:gd name="T40" fmla="*/ 0 w 61"/>
                <a:gd name="T41" fmla="*/ 0 h 43"/>
                <a:gd name="T42" fmla="*/ 0 w 61"/>
                <a:gd name="T43" fmla="*/ 0 h 43"/>
                <a:gd name="T44" fmla="*/ 0 w 61"/>
                <a:gd name="T45" fmla="*/ 0 h 43"/>
                <a:gd name="T46" fmla="*/ 0 w 61"/>
                <a:gd name="T47" fmla="*/ 0 h 43"/>
                <a:gd name="T48" fmla="*/ 0 w 61"/>
                <a:gd name="T49" fmla="*/ 0 h 43"/>
                <a:gd name="T50" fmla="*/ 0 w 61"/>
                <a:gd name="T51" fmla="*/ 0 h 43"/>
                <a:gd name="T52" fmla="*/ 0 w 61"/>
                <a:gd name="T53" fmla="*/ 0 h 43"/>
                <a:gd name="T54" fmla="*/ 0 w 61"/>
                <a:gd name="T55" fmla="*/ 0 h 43"/>
                <a:gd name="T56" fmla="*/ 0 w 61"/>
                <a:gd name="T57" fmla="*/ 0 h 43"/>
                <a:gd name="T58" fmla="*/ 0 w 61"/>
                <a:gd name="T59" fmla="*/ 0 h 43"/>
                <a:gd name="T60" fmla="*/ 0 w 61"/>
                <a:gd name="T61" fmla="*/ 0 h 43"/>
                <a:gd name="T62" fmla="*/ 0 w 61"/>
                <a:gd name="T63" fmla="*/ 0 h 43"/>
                <a:gd name="T64" fmla="*/ 0 w 61"/>
                <a:gd name="T65" fmla="*/ 0 h 43"/>
                <a:gd name="T66" fmla="*/ 0 w 61"/>
                <a:gd name="T67" fmla="*/ 0 h 43"/>
                <a:gd name="T68" fmla="*/ 0 w 61"/>
                <a:gd name="T69" fmla="*/ 0 h 43"/>
                <a:gd name="T70" fmla="*/ 0 w 61"/>
                <a:gd name="T71" fmla="*/ 0 h 43"/>
                <a:gd name="T72" fmla="*/ 0 w 61"/>
                <a:gd name="T73" fmla="*/ 0 h 43"/>
                <a:gd name="T74" fmla="*/ 0 w 61"/>
                <a:gd name="T75" fmla="*/ 0 h 43"/>
                <a:gd name="T76" fmla="*/ 0 w 61"/>
                <a:gd name="T77" fmla="*/ 0 h 43"/>
                <a:gd name="T78" fmla="*/ 0 w 61"/>
                <a:gd name="T79" fmla="*/ 0 h 43"/>
                <a:gd name="T80" fmla="*/ 0 w 61"/>
                <a:gd name="T81" fmla="*/ 0 h 43"/>
                <a:gd name="T82" fmla="*/ 0 w 61"/>
                <a:gd name="T83" fmla="*/ 0 h 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1" h="43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0" y="4"/>
                  </a:lnTo>
                  <a:lnTo>
                    <a:pt x="51" y="5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59" y="30"/>
                  </a:lnTo>
                  <a:lnTo>
                    <a:pt x="59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1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1" y="24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6" y="5"/>
                  </a:lnTo>
                  <a:lnTo>
                    <a:pt x="31" y="4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4" name="Freeform 779"/>
            <p:cNvSpPr>
              <a:spLocks/>
            </p:cNvSpPr>
            <p:nvPr/>
          </p:nvSpPr>
          <p:spPr bwMode="auto">
            <a:xfrm>
              <a:off x="4483" y="2513"/>
              <a:ext cx="20" cy="15"/>
            </a:xfrm>
            <a:custGeom>
              <a:avLst/>
              <a:gdLst>
                <a:gd name="T0" fmla="*/ 0 w 61"/>
                <a:gd name="T1" fmla="*/ 0 h 45"/>
                <a:gd name="T2" fmla="*/ 0 w 61"/>
                <a:gd name="T3" fmla="*/ 0 h 45"/>
                <a:gd name="T4" fmla="*/ 0 w 61"/>
                <a:gd name="T5" fmla="*/ 0 h 45"/>
                <a:gd name="T6" fmla="*/ 0 w 61"/>
                <a:gd name="T7" fmla="*/ 0 h 45"/>
                <a:gd name="T8" fmla="*/ 0 w 61"/>
                <a:gd name="T9" fmla="*/ 0 h 45"/>
                <a:gd name="T10" fmla="*/ 0 w 61"/>
                <a:gd name="T11" fmla="*/ 0 h 45"/>
                <a:gd name="T12" fmla="*/ 0 w 61"/>
                <a:gd name="T13" fmla="*/ 0 h 45"/>
                <a:gd name="T14" fmla="*/ 0 w 61"/>
                <a:gd name="T15" fmla="*/ 0 h 45"/>
                <a:gd name="T16" fmla="*/ 0 w 61"/>
                <a:gd name="T17" fmla="*/ 0 h 45"/>
                <a:gd name="T18" fmla="*/ 0 w 61"/>
                <a:gd name="T19" fmla="*/ 0 h 45"/>
                <a:gd name="T20" fmla="*/ 0 w 61"/>
                <a:gd name="T21" fmla="*/ 0 h 45"/>
                <a:gd name="T22" fmla="*/ 0 w 61"/>
                <a:gd name="T23" fmla="*/ 0 h 45"/>
                <a:gd name="T24" fmla="*/ 0 w 61"/>
                <a:gd name="T25" fmla="*/ 0 h 45"/>
                <a:gd name="T26" fmla="*/ 0 w 61"/>
                <a:gd name="T27" fmla="*/ 0 h 45"/>
                <a:gd name="T28" fmla="*/ 0 w 61"/>
                <a:gd name="T29" fmla="*/ 0 h 45"/>
                <a:gd name="T30" fmla="*/ 0 w 61"/>
                <a:gd name="T31" fmla="*/ 0 h 45"/>
                <a:gd name="T32" fmla="*/ 0 w 61"/>
                <a:gd name="T33" fmla="*/ 0 h 45"/>
                <a:gd name="T34" fmla="*/ 0 w 61"/>
                <a:gd name="T35" fmla="*/ 0 h 45"/>
                <a:gd name="T36" fmla="*/ 0 w 61"/>
                <a:gd name="T37" fmla="*/ 0 h 45"/>
                <a:gd name="T38" fmla="*/ 0 w 61"/>
                <a:gd name="T39" fmla="*/ 0 h 45"/>
                <a:gd name="T40" fmla="*/ 0 w 61"/>
                <a:gd name="T41" fmla="*/ 0 h 45"/>
                <a:gd name="T42" fmla="*/ 0 w 61"/>
                <a:gd name="T43" fmla="*/ 0 h 45"/>
                <a:gd name="T44" fmla="*/ 0 w 61"/>
                <a:gd name="T45" fmla="*/ 0 h 45"/>
                <a:gd name="T46" fmla="*/ 0 w 61"/>
                <a:gd name="T47" fmla="*/ 0 h 45"/>
                <a:gd name="T48" fmla="*/ 0 w 61"/>
                <a:gd name="T49" fmla="*/ 0 h 45"/>
                <a:gd name="T50" fmla="*/ 0 w 61"/>
                <a:gd name="T51" fmla="*/ 0 h 45"/>
                <a:gd name="T52" fmla="*/ 0 w 61"/>
                <a:gd name="T53" fmla="*/ 0 h 45"/>
                <a:gd name="T54" fmla="*/ 0 w 61"/>
                <a:gd name="T55" fmla="*/ 0 h 45"/>
                <a:gd name="T56" fmla="*/ 0 w 61"/>
                <a:gd name="T57" fmla="*/ 0 h 45"/>
                <a:gd name="T58" fmla="*/ 0 w 61"/>
                <a:gd name="T59" fmla="*/ 0 h 45"/>
                <a:gd name="T60" fmla="*/ 0 w 61"/>
                <a:gd name="T61" fmla="*/ 0 h 45"/>
                <a:gd name="T62" fmla="*/ 0 w 61"/>
                <a:gd name="T63" fmla="*/ 0 h 45"/>
                <a:gd name="T64" fmla="*/ 0 w 61"/>
                <a:gd name="T65" fmla="*/ 0 h 45"/>
                <a:gd name="T66" fmla="*/ 0 w 61"/>
                <a:gd name="T67" fmla="*/ 0 h 45"/>
                <a:gd name="T68" fmla="*/ 0 w 61"/>
                <a:gd name="T69" fmla="*/ 0 h 45"/>
                <a:gd name="T70" fmla="*/ 0 w 61"/>
                <a:gd name="T71" fmla="*/ 0 h 45"/>
                <a:gd name="T72" fmla="*/ 0 w 61"/>
                <a:gd name="T73" fmla="*/ 0 h 45"/>
                <a:gd name="T74" fmla="*/ 0 w 61"/>
                <a:gd name="T75" fmla="*/ 0 h 45"/>
                <a:gd name="T76" fmla="*/ 0 w 61"/>
                <a:gd name="T77" fmla="*/ 0 h 45"/>
                <a:gd name="T78" fmla="*/ 0 w 61"/>
                <a:gd name="T79" fmla="*/ 0 h 45"/>
                <a:gd name="T80" fmla="*/ 0 w 61"/>
                <a:gd name="T81" fmla="*/ 0 h 45"/>
                <a:gd name="T82" fmla="*/ 0 w 61"/>
                <a:gd name="T83" fmla="*/ 0 h 45"/>
                <a:gd name="T84" fmla="*/ 0 w 61"/>
                <a:gd name="T85" fmla="*/ 0 h 45"/>
                <a:gd name="T86" fmla="*/ 0 w 61"/>
                <a:gd name="T87" fmla="*/ 0 h 45"/>
                <a:gd name="T88" fmla="*/ 0 w 61"/>
                <a:gd name="T89" fmla="*/ 0 h 45"/>
                <a:gd name="T90" fmla="*/ 0 w 61"/>
                <a:gd name="T91" fmla="*/ 0 h 45"/>
                <a:gd name="T92" fmla="*/ 0 w 61"/>
                <a:gd name="T93" fmla="*/ 0 h 45"/>
                <a:gd name="T94" fmla="*/ 0 w 61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" h="45">
                  <a:moveTo>
                    <a:pt x="47" y="0"/>
                  </a:move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3" y="8"/>
                  </a:lnTo>
                  <a:lnTo>
                    <a:pt x="54" y="12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1" y="28"/>
                  </a:lnTo>
                  <a:lnTo>
                    <a:pt x="59" y="31"/>
                  </a:lnTo>
                  <a:lnTo>
                    <a:pt x="59" y="34"/>
                  </a:lnTo>
                  <a:lnTo>
                    <a:pt x="58" y="36"/>
                  </a:lnTo>
                  <a:lnTo>
                    <a:pt x="57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7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9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5" name="Freeform 780"/>
            <p:cNvSpPr>
              <a:spLocks/>
            </p:cNvSpPr>
            <p:nvPr/>
          </p:nvSpPr>
          <p:spPr bwMode="auto">
            <a:xfrm>
              <a:off x="4413" y="2514"/>
              <a:ext cx="25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7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7"/>
                  </a:lnTo>
                  <a:lnTo>
                    <a:pt x="53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1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6" name="Freeform 781"/>
            <p:cNvSpPr>
              <a:spLocks/>
            </p:cNvSpPr>
            <p:nvPr/>
          </p:nvSpPr>
          <p:spPr bwMode="auto">
            <a:xfrm>
              <a:off x="4413" y="2514"/>
              <a:ext cx="25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3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5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7" name="Freeform 782"/>
            <p:cNvSpPr>
              <a:spLocks/>
            </p:cNvSpPr>
            <p:nvPr/>
          </p:nvSpPr>
          <p:spPr bwMode="auto">
            <a:xfrm>
              <a:off x="4464" y="2515"/>
              <a:ext cx="14" cy="15"/>
            </a:xfrm>
            <a:custGeom>
              <a:avLst/>
              <a:gdLst>
                <a:gd name="T0" fmla="*/ 0 w 43"/>
                <a:gd name="T1" fmla="*/ 0 h 43"/>
                <a:gd name="T2" fmla="*/ 0 w 43"/>
                <a:gd name="T3" fmla="*/ 0 h 43"/>
                <a:gd name="T4" fmla="*/ 0 w 43"/>
                <a:gd name="T5" fmla="*/ 0 h 43"/>
                <a:gd name="T6" fmla="*/ 0 w 43"/>
                <a:gd name="T7" fmla="*/ 0 h 43"/>
                <a:gd name="T8" fmla="*/ 0 w 43"/>
                <a:gd name="T9" fmla="*/ 0 h 43"/>
                <a:gd name="T10" fmla="*/ 0 w 43"/>
                <a:gd name="T11" fmla="*/ 0 h 43"/>
                <a:gd name="T12" fmla="*/ 0 w 43"/>
                <a:gd name="T13" fmla="*/ 0 h 43"/>
                <a:gd name="T14" fmla="*/ 0 w 43"/>
                <a:gd name="T15" fmla="*/ 0 h 43"/>
                <a:gd name="T16" fmla="*/ 0 w 43"/>
                <a:gd name="T17" fmla="*/ 0 h 43"/>
                <a:gd name="T18" fmla="*/ 0 w 43"/>
                <a:gd name="T19" fmla="*/ 0 h 43"/>
                <a:gd name="T20" fmla="*/ 0 w 43"/>
                <a:gd name="T21" fmla="*/ 0 h 43"/>
                <a:gd name="T22" fmla="*/ 0 w 43"/>
                <a:gd name="T23" fmla="*/ 0 h 43"/>
                <a:gd name="T24" fmla="*/ 0 w 43"/>
                <a:gd name="T25" fmla="*/ 0 h 43"/>
                <a:gd name="T26" fmla="*/ 0 w 43"/>
                <a:gd name="T27" fmla="*/ 0 h 43"/>
                <a:gd name="T28" fmla="*/ 0 w 43"/>
                <a:gd name="T29" fmla="*/ 0 h 43"/>
                <a:gd name="T30" fmla="*/ 0 w 43"/>
                <a:gd name="T31" fmla="*/ 0 h 43"/>
                <a:gd name="T32" fmla="*/ 0 w 43"/>
                <a:gd name="T33" fmla="*/ 0 h 43"/>
                <a:gd name="T34" fmla="*/ 0 w 43"/>
                <a:gd name="T35" fmla="*/ 0 h 43"/>
                <a:gd name="T36" fmla="*/ 0 w 43"/>
                <a:gd name="T37" fmla="*/ 0 h 43"/>
                <a:gd name="T38" fmla="*/ 0 w 43"/>
                <a:gd name="T39" fmla="*/ 0 h 43"/>
                <a:gd name="T40" fmla="*/ 0 w 43"/>
                <a:gd name="T41" fmla="*/ 0 h 43"/>
                <a:gd name="T42" fmla="*/ 0 w 43"/>
                <a:gd name="T43" fmla="*/ 0 h 43"/>
                <a:gd name="T44" fmla="*/ 0 w 43"/>
                <a:gd name="T45" fmla="*/ 0 h 43"/>
                <a:gd name="T46" fmla="*/ 0 w 43"/>
                <a:gd name="T47" fmla="*/ 0 h 43"/>
                <a:gd name="T48" fmla="*/ 0 w 43"/>
                <a:gd name="T49" fmla="*/ 0 h 43"/>
                <a:gd name="T50" fmla="*/ 0 w 43"/>
                <a:gd name="T51" fmla="*/ 0 h 43"/>
                <a:gd name="T52" fmla="*/ 0 w 43"/>
                <a:gd name="T53" fmla="*/ 0 h 43"/>
                <a:gd name="T54" fmla="*/ 0 w 43"/>
                <a:gd name="T55" fmla="*/ 0 h 43"/>
                <a:gd name="T56" fmla="*/ 0 w 43"/>
                <a:gd name="T57" fmla="*/ 0 h 43"/>
                <a:gd name="T58" fmla="*/ 0 w 43"/>
                <a:gd name="T59" fmla="*/ 0 h 43"/>
                <a:gd name="T60" fmla="*/ 0 w 43"/>
                <a:gd name="T61" fmla="*/ 0 h 43"/>
                <a:gd name="T62" fmla="*/ 0 w 43"/>
                <a:gd name="T63" fmla="*/ 0 h 43"/>
                <a:gd name="T64" fmla="*/ 0 w 43"/>
                <a:gd name="T65" fmla="*/ 0 h 43"/>
                <a:gd name="T66" fmla="*/ 0 w 43"/>
                <a:gd name="T67" fmla="*/ 0 h 43"/>
                <a:gd name="T68" fmla="*/ 0 w 43"/>
                <a:gd name="T69" fmla="*/ 0 h 43"/>
                <a:gd name="T70" fmla="*/ 0 w 43"/>
                <a:gd name="T71" fmla="*/ 0 h 43"/>
                <a:gd name="T72" fmla="*/ 0 w 43"/>
                <a:gd name="T73" fmla="*/ 0 h 43"/>
                <a:gd name="T74" fmla="*/ 0 w 43"/>
                <a:gd name="T75" fmla="*/ 0 h 43"/>
                <a:gd name="T76" fmla="*/ 0 w 43"/>
                <a:gd name="T77" fmla="*/ 0 h 43"/>
                <a:gd name="T78" fmla="*/ 0 w 43"/>
                <a:gd name="T79" fmla="*/ 0 h 43"/>
                <a:gd name="T80" fmla="*/ 0 w 43"/>
                <a:gd name="T81" fmla="*/ 0 h 43"/>
                <a:gd name="T82" fmla="*/ 0 w 43"/>
                <a:gd name="T83" fmla="*/ 0 h 43"/>
                <a:gd name="T84" fmla="*/ 0 w 43"/>
                <a:gd name="T85" fmla="*/ 0 h 43"/>
                <a:gd name="T86" fmla="*/ 0 w 43"/>
                <a:gd name="T87" fmla="*/ 0 h 43"/>
                <a:gd name="T88" fmla="*/ 0 w 43"/>
                <a:gd name="T89" fmla="*/ 0 h 43"/>
                <a:gd name="T90" fmla="*/ 0 w 43"/>
                <a:gd name="T91" fmla="*/ 0 h 43"/>
                <a:gd name="T92" fmla="*/ 0 w 43"/>
                <a:gd name="T93" fmla="*/ 0 h 43"/>
                <a:gd name="T94" fmla="*/ 0 w 43"/>
                <a:gd name="T95" fmla="*/ 0 h 43"/>
                <a:gd name="T96" fmla="*/ 0 w 43"/>
                <a:gd name="T97" fmla="*/ 0 h 43"/>
                <a:gd name="T98" fmla="*/ 0 w 43"/>
                <a:gd name="T99" fmla="*/ 0 h 43"/>
                <a:gd name="T100" fmla="*/ 0 w 43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3">
                  <a:moveTo>
                    <a:pt x="32" y="0"/>
                  </a:moveTo>
                  <a:lnTo>
                    <a:pt x="33" y="0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7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20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1" y="38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8" y="10"/>
                  </a:lnTo>
                  <a:lnTo>
                    <a:pt x="10" y="7"/>
                  </a:lnTo>
                  <a:lnTo>
                    <a:pt x="14" y="5"/>
                  </a:lnTo>
                  <a:lnTo>
                    <a:pt x="17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8" name="Freeform 783"/>
            <p:cNvSpPr>
              <a:spLocks/>
            </p:cNvSpPr>
            <p:nvPr/>
          </p:nvSpPr>
          <p:spPr bwMode="auto">
            <a:xfrm>
              <a:off x="4464" y="2514"/>
              <a:ext cx="15" cy="16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7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59" name="Freeform 784"/>
            <p:cNvSpPr>
              <a:spLocks/>
            </p:cNvSpPr>
            <p:nvPr/>
          </p:nvSpPr>
          <p:spPr bwMode="auto">
            <a:xfrm>
              <a:off x="4442" y="2518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5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5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7" y="13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0" name="Freeform 785"/>
            <p:cNvSpPr>
              <a:spLocks/>
            </p:cNvSpPr>
            <p:nvPr/>
          </p:nvSpPr>
          <p:spPr bwMode="auto">
            <a:xfrm>
              <a:off x="4442" y="2517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1" name="Line 786"/>
            <p:cNvSpPr>
              <a:spLocks noChangeShapeType="1"/>
            </p:cNvSpPr>
            <p:nvPr/>
          </p:nvSpPr>
          <p:spPr bwMode="auto">
            <a:xfrm>
              <a:off x="4498" y="251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2" name="Line 787"/>
            <p:cNvSpPr>
              <a:spLocks noChangeShapeType="1"/>
            </p:cNvSpPr>
            <p:nvPr/>
          </p:nvSpPr>
          <p:spPr bwMode="auto">
            <a:xfrm>
              <a:off x="4419" y="2514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3" name="Line 788"/>
            <p:cNvSpPr>
              <a:spLocks noChangeShapeType="1"/>
            </p:cNvSpPr>
            <p:nvPr/>
          </p:nvSpPr>
          <p:spPr bwMode="auto">
            <a:xfrm flipH="1">
              <a:off x="4416" y="2514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4" name="Line 789"/>
            <p:cNvSpPr>
              <a:spLocks noChangeShapeType="1"/>
            </p:cNvSpPr>
            <p:nvPr/>
          </p:nvSpPr>
          <p:spPr bwMode="auto">
            <a:xfrm>
              <a:off x="4473" y="2514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5" name="Line 790"/>
            <p:cNvSpPr>
              <a:spLocks noChangeShapeType="1"/>
            </p:cNvSpPr>
            <p:nvPr/>
          </p:nvSpPr>
          <p:spPr bwMode="auto">
            <a:xfrm flipH="1">
              <a:off x="4442" y="251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6" name="Freeform 791"/>
            <p:cNvSpPr>
              <a:spLocks/>
            </p:cNvSpPr>
            <p:nvPr/>
          </p:nvSpPr>
          <p:spPr bwMode="auto">
            <a:xfrm>
              <a:off x="4390" y="2513"/>
              <a:ext cx="20" cy="15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w 60"/>
                <a:gd name="T69" fmla="*/ 0 h 43"/>
                <a:gd name="T70" fmla="*/ 0 w 60"/>
                <a:gd name="T71" fmla="*/ 0 h 43"/>
                <a:gd name="T72" fmla="*/ 0 w 60"/>
                <a:gd name="T73" fmla="*/ 0 h 43"/>
                <a:gd name="T74" fmla="*/ 0 w 60"/>
                <a:gd name="T75" fmla="*/ 0 h 43"/>
                <a:gd name="T76" fmla="*/ 0 w 60"/>
                <a:gd name="T77" fmla="*/ 0 h 43"/>
                <a:gd name="T78" fmla="*/ 0 w 60"/>
                <a:gd name="T79" fmla="*/ 0 h 43"/>
                <a:gd name="T80" fmla="*/ 0 w 60"/>
                <a:gd name="T81" fmla="*/ 0 h 43"/>
                <a:gd name="T82" fmla="*/ 0 w 60"/>
                <a:gd name="T83" fmla="*/ 0 h 4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3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50" y="1"/>
                  </a:lnTo>
                  <a:lnTo>
                    <a:pt x="50" y="2"/>
                  </a:lnTo>
                  <a:lnTo>
                    <a:pt x="51" y="4"/>
                  </a:lnTo>
                  <a:lnTo>
                    <a:pt x="52" y="5"/>
                  </a:lnTo>
                  <a:lnTo>
                    <a:pt x="52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8" y="16"/>
                  </a:lnTo>
                  <a:lnTo>
                    <a:pt x="58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1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3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3" y="40"/>
                  </a:lnTo>
                  <a:lnTo>
                    <a:pt x="3" y="37"/>
                  </a:lnTo>
                  <a:lnTo>
                    <a:pt x="2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1" y="13"/>
                  </a:lnTo>
                  <a:lnTo>
                    <a:pt x="14" y="11"/>
                  </a:lnTo>
                  <a:lnTo>
                    <a:pt x="18" y="9"/>
                  </a:lnTo>
                  <a:lnTo>
                    <a:pt x="22" y="8"/>
                  </a:lnTo>
                  <a:lnTo>
                    <a:pt x="27" y="5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7" name="Freeform 792"/>
            <p:cNvSpPr>
              <a:spLocks/>
            </p:cNvSpPr>
            <p:nvPr/>
          </p:nvSpPr>
          <p:spPr bwMode="auto">
            <a:xfrm>
              <a:off x="4390" y="2513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2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8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9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2"/>
                  </a:lnTo>
                  <a:lnTo>
                    <a:pt x="46" y="43"/>
                  </a:lnTo>
                  <a:lnTo>
                    <a:pt x="43" y="43"/>
                  </a:lnTo>
                  <a:lnTo>
                    <a:pt x="37" y="43"/>
                  </a:lnTo>
                  <a:lnTo>
                    <a:pt x="31" y="44"/>
                  </a:lnTo>
                  <a:lnTo>
                    <a:pt x="26" y="44"/>
                  </a:lnTo>
                  <a:lnTo>
                    <a:pt x="20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0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3" y="23"/>
                  </a:lnTo>
                  <a:lnTo>
                    <a:pt x="6" y="20"/>
                  </a:lnTo>
                  <a:lnTo>
                    <a:pt x="8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32" y="5"/>
                  </a:lnTo>
                  <a:lnTo>
                    <a:pt x="38" y="4"/>
                  </a:lnTo>
                  <a:lnTo>
                    <a:pt x="42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8" name="Freeform 793"/>
            <p:cNvSpPr>
              <a:spLocks/>
            </p:cNvSpPr>
            <p:nvPr/>
          </p:nvSpPr>
          <p:spPr bwMode="auto">
            <a:xfrm>
              <a:off x="4308" y="2510"/>
              <a:ext cx="23" cy="18"/>
            </a:xfrm>
            <a:custGeom>
              <a:avLst/>
              <a:gdLst>
                <a:gd name="T0" fmla="*/ 0 w 71"/>
                <a:gd name="T1" fmla="*/ 0 h 54"/>
                <a:gd name="T2" fmla="*/ 0 w 71"/>
                <a:gd name="T3" fmla="*/ 0 h 54"/>
                <a:gd name="T4" fmla="*/ 0 w 71"/>
                <a:gd name="T5" fmla="*/ 0 h 54"/>
                <a:gd name="T6" fmla="*/ 0 w 71"/>
                <a:gd name="T7" fmla="*/ 0 h 54"/>
                <a:gd name="T8" fmla="*/ 0 w 71"/>
                <a:gd name="T9" fmla="*/ 0 h 54"/>
                <a:gd name="T10" fmla="*/ 0 w 71"/>
                <a:gd name="T11" fmla="*/ 0 h 54"/>
                <a:gd name="T12" fmla="*/ 0 w 71"/>
                <a:gd name="T13" fmla="*/ 0 h 54"/>
                <a:gd name="T14" fmla="*/ 0 w 71"/>
                <a:gd name="T15" fmla="*/ 0 h 54"/>
                <a:gd name="T16" fmla="*/ 0 w 71"/>
                <a:gd name="T17" fmla="*/ 0 h 54"/>
                <a:gd name="T18" fmla="*/ 0 w 71"/>
                <a:gd name="T19" fmla="*/ 0 h 54"/>
                <a:gd name="T20" fmla="*/ 0 w 71"/>
                <a:gd name="T21" fmla="*/ 0 h 54"/>
                <a:gd name="T22" fmla="*/ 0 w 71"/>
                <a:gd name="T23" fmla="*/ 0 h 54"/>
                <a:gd name="T24" fmla="*/ 0 w 71"/>
                <a:gd name="T25" fmla="*/ 0 h 54"/>
                <a:gd name="T26" fmla="*/ 0 w 71"/>
                <a:gd name="T27" fmla="*/ 0 h 54"/>
                <a:gd name="T28" fmla="*/ 0 w 71"/>
                <a:gd name="T29" fmla="*/ 0 h 54"/>
                <a:gd name="T30" fmla="*/ 0 w 71"/>
                <a:gd name="T31" fmla="*/ 0 h 54"/>
                <a:gd name="T32" fmla="*/ 0 w 71"/>
                <a:gd name="T33" fmla="*/ 0 h 54"/>
                <a:gd name="T34" fmla="*/ 0 w 71"/>
                <a:gd name="T35" fmla="*/ 0 h 54"/>
                <a:gd name="T36" fmla="*/ 0 w 71"/>
                <a:gd name="T37" fmla="*/ 0 h 54"/>
                <a:gd name="T38" fmla="*/ 0 w 71"/>
                <a:gd name="T39" fmla="*/ 0 h 54"/>
                <a:gd name="T40" fmla="*/ 0 w 71"/>
                <a:gd name="T41" fmla="*/ 0 h 54"/>
                <a:gd name="T42" fmla="*/ 0 w 71"/>
                <a:gd name="T43" fmla="*/ 0 h 54"/>
                <a:gd name="T44" fmla="*/ 0 w 71"/>
                <a:gd name="T45" fmla="*/ 0 h 54"/>
                <a:gd name="T46" fmla="*/ 0 w 71"/>
                <a:gd name="T47" fmla="*/ 0 h 54"/>
                <a:gd name="T48" fmla="*/ 0 w 71"/>
                <a:gd name="T49" fmla="*/ 0 h 54"/>
                <a:gd name="T50" fmla="*/ 0 w 71"/>
                <a:gd name="T51" fmla="*/ 0 h 54"/>
                <a:gd name="T52" fmla="*/ 0 w 71"/>
                <a:gd name="T53" fmla="*/ 0 h 54"/>
                <a:gd name="T54" fmla="*/ 0 w 71"/>
                <a:gd name="T55" fmla="*/ 0 h 54"/>
                <a:gd name="T56" fmla="*/ 0 w 71"/>
                <a:gd name="T57" fmla="*/ 0 h 54"/>
                <a:gd name="T58" fmla="*/ 0 w 71"/>
                <a:gd name="T59" fmla="*/ 0 h 54"/>
                <a:gd name="T60" fmla="*/ 0 w 71"/>
                <a:gd name="T61" fmla="*/ 0 h 54"/>
                <a:gd name="T62" fmla="*/ 0 w 71"/>
                <a:gd name="T63" fmla="*/ 0 h 54"/>
                <a:gd name="T64" fmla="*/ 0 w 71"/>
                <a:gd name="T65" fmla="*/ 0 h 54"/>
                <a:gd name="T66" fmla="*/ 0 w 71"/>
                <a:gd name="T67" fmla="*/ 0 h 54"/>
                <a:gd name="T68" fmla="*/ 0 w 71"/>
                <a:gd name="T69" fmla="*/ 0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71" h="54">
                  <a:moveTo>
                    <a:pt x="12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6" y="10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2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2" y="39"/>
                  </a:lnTo>
                  <a:lnTo>
                    <a:pt x="3" y="43"/>
                  </a:lnTo>
                  <a:lnTo>
                    <a:pt x="5" y="46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11" y="50"/>
                  </a:lnTo>
                  <a:lnTo>
                    <a:pt x="13" y="51"/>
                  </a:lnTo>
                  <a:lnTo>
                    <a:pt x="16" y="52"/>
                  </a:lnTo>
                  <a:lnTo>
                    <a:pt x="20" y="53"/>
                  </a:lnTo>
                  <a:lnTo>
                    <a:pt x="22" y="53"/>
                  </a:lnTo>
                  <a:lnTo>
                    <a:pt x="27" y="53"/>
                  </a:lnTo>
                  <a:lnTo>
                    <a:pt x="31" y="54"/>
                  </a:lnTo>
                  <a:lnTo>
                    <a:pt x="36" y="53"/>
                  </a:lnTo>
                  <a:lnTo>
                    <a:pt x="40" y="53"/>
                  </a:lnTo>
                  <a:lnTo>
                    <a:pt x="45" y="53"/>
                  </a:lnTo>
                  <a:lnTo>
                    <a:pt x="50" y="53"/>
                  </a:lnTo>
                  <a:lnTo>
                    <a:pt x="52" y="54"/>
                  </a:lnTo>
                  <a:lnTo>
                    <a:pt x="54" y="54"/>
                  </a:lnTo>
                  <a:lnTo>
                    <a:pt x="55" y="53"/>
                  </a:lnTo>
                  <a:lnTo>
                    <a:pt x="56" y="53"/>
                  </a:lnTo>
                  <a:lnTo>
                    <a:pt x="58" y="53"/>
                  </a:lnTo>
                  <a:lnTo>
                    <a:pt x="59" y="52"/>
                  </a:lnTo>
                  <a:lnTo>
                    <a:pt x="60" y="51"/>
                  </a:lnTo>
                  <a:lnTo>
                    <a:pt x="60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7" y="43"/>
                  </a:lnTo>
                  <a:lnTo>
                    <a:pt x="68" y="40"/>
                  </a:lnTo>
                  <a:lnTo>
                    <a:pt x="69" y="39"/>
                  </a:lnTo>
                  <a:lnTo>
                    <a:pt x="70" y="36"/>
                  </a:lnTo>
                  <a:lnTo>
                    <a:pt x="70" y="34"/>
                  </a:lnTo>
                  <a:lnTo>
                    <a:pt x="71" y="30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69" y="21"/>
                  </a:lnTo>
                  <a:lnTo>
                    <a:pt x="68" y="19"/>
                  </a:lnTo>
                  <a:lnTo>
                    <a:pt x="68" y="18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4" y="18"/>
                  </a:lnTo>
                  <a:lnTo>
                    <a:pt x="64" y="16"/>
                  </a:lnTo>
                  <a:lnTo>
                    <a:pt x="63" y="16"/>
                  </a:lnTo>
                  <a:lnTo>
                    <a:pt x="62" y="16"/>
                  </a:lnTo>
                  <a:lnTo>
                    <a:pt x="62" y="15"/>
                  </a:lnTo>
                  <a:lnTo>
                    <a:pt x="61" y="15"/>
                  </a:lnTo>
                  <a:lnTo>
                    <a:pt x="60" y="14"/>
                  </a:lnTo>
                  <a:lnTo>
                    <a:pt x="56" y="11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6" y="3"/>
                  </a:lnTo>
                  <a:lnTo>
                    <a:pt x="30" y="2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69" name="Freeform 794"/>
            <p:cNvSpPr>
              <a:spLocks/>
            </p:cNvSpPr>
            <p:nvPr/>
          </p:nvSpPr>
          <p:spPr bwMode="auto">
            <a:xfrm>
              <a:off x="4308" y="2510"/>
              <a:ext cx="23" cy="18"/>
            </a:xfrm>
            <a:custGeom>
              <a:avLst/>
              <a:gdLst>
                <a:gd name="T0" fmla="*/ 0 w 71"/>
                <a:gd name="T1" fmla="*/ 0 h 54"/>
                <a:gd name="T2" fmla="*/ 0 w 71"/>
                <a:gd name="T3" fmla="*/ 0 h 54"/>
                <a:gd name="T4" fmla="*/ 0 w 71"/>
                <a:gd name="T5" fmla="*/ 0 h 54"/>
                <a:gd name="T6" fmla="*/ 0 w 71"/>
                <a:gd name="T7" fmla="*/ 0 h 54"/>
                <a:gd name="T8" fmla="*/ 0 w 71"/>
                <a:gd name="T9" fmla="*/ 0 h 54"/>
                <a:gd name="T10" fmla="*/ 0 w 71"/>
                <a:gd name="T11" fmla="*/ 0 h 54"/>
                <a:gd name="T12" fmla="*/ 0 w 71"/>
                <a:gd name="T13" fmla="*/ 0 h 54"/>
                <a:gd name="T14" fmla="*/ 0 w 71"/>
                <a:gd name="T15" fmla="*/ 0 h 54"/>
                <a:gd name="T16" fmla="*/ 0 w 71"/>
                <a:gd name="T17" fmla="*/ 0 h 54"/>
                <a:gd name="T18" fmla="*/ 0 w 71"/>
                <a:gd name="T19" fmla="*/ 0 h 54"/>
                <a:gd name="T20" fmla="*/ 0 w 71"/>
                <a:gd name="T21" fmla="*/ 0 h 54"/>
                <a:gd name="T22" fmla="*/ 0 w 71"/>
                <a:gd name="T23" fmla="*/ 0 h 54"/>
                <a:gd name="T24" fmla="*/ 0 w 71"/>
                <a:gd name="T25" fmla="*/ 0 h 54"/>
                <a:gd name="T26" fmla="*/ 0 w 71"/>
                <a:gd name="T27" fmla="*/ 0 h 54"/>
                <a:gd name="T28" fmla="*/ 0 w 71"/>
                <a:gd name="T29" fmla="*/ 0 h 54"/>
                <a:gd name="T30" fmla="*/ 0 w 71"/>
                <a:gd name="T31" fmla="*/ 0 h 54"/>
                <a:gd name="T32" fmla="*/ 0 w 71"/>
                <a:gd name="T33" fmla="*/ 0 h 54"/>
                <a:gd name="T34" fmla="*/ 0 w 71"/>
                <a:gd name="T35" fmla="*/ 0 h 54"/>
                <a:gd name="T36" fmla="*/ 0 w 71"/>
                <a:gd name="T37" fmla="*/ 0 h 54"/>
                <a:gd name="T38" fmla="*/ 0 w 71"/>
                <a:gd name="T39" fmla="*/ 0 h 54"/>
                <a:gd name="T40" fmla="*/ 0 w 71"/>
                <a:gd name="T41" fmla="*/ 0 h 54"/>
                <a:gd name="T42" fmla="*/ 0 w 71"/>
                <a:gd name="T43" fmla="*/ 0 h 54"/>
                <a:gd name="T44" fmla="*/ 0 w 71"/>
                <a:gd name="T45" fmla="*/ 0 h 54"/>
                <a:gd name="T46" fmla="*/ 0 w 71"/>
                <a:gd name="T47" fmla="*/ 0 h 54"/>
                <a:gd name="T48" fmla="*/ 0 w 71"/>
                <a:gd name="T49" fmla="*/ 0 h 54"/>
                <a:gd name="T50" fmla="*/ 0 w 71"/>
                <a:gd name="T51" fmla="*/ 0 h 54"/>
                <a:gd name="T52" fmla="*/ 0 w 71"/>
                <a:gd name="T53" fmla="*/ 0 h 54"/>
                <a:gd name="T54" fmla="*/ 0 w 71"/>
                <a:gd name="T55" fmla="*/ 0 h 54"/>
                <a:gd name="T56" fmla="*/ 0 w 71"/>
                <a:gd name="T57" fmla="*/ 0 h 54"/>
                <a:gd name="T58" fmla="*/ 0 w 71"/>
                <a:gd name="T59" fmla="*/ 0 h 54"/>
                <a:gd name="T60" fmla="*/ 0 w 71"/>
                <a:gd name="T61" fmla="*/ 0 h 54"/>
                <a:gd name="T62" fmla="*/ 0 w 71"/>
                <a:gd name="T63" fmla="*/ 0 h 54"/>
                <a:gd name="T64" fmla="*/ 0 w 71"/>
                <a:gd name="T65" fmla="*/ 0 h 54"/>
                <a:gd name="T66" fmla="*/ 0 w 71"/>
                <a:gd name="T67" fmla="*/ 0 h 54"/>
                <a:gd name="T68" fmla="*/ 0 w 71"/>
                <a:gd name="T69" fmla="*/ 0 h 54"/>
                <a:gd name="T70" fmla="*/ 0 w 71"/>
                <a:gd name="T71" fmla="*/ 0 h 54"/>
                <a:gd name="T72" fmla="*/ 0 w 71"/>
                <a:gd name="T73" fmla="*/ 0 h 54"/>
                <a:gd name="T74" fmla="*/ 0 w 71"/>
                <a:gd name="T75" fmla="*/ 0 h 54"/>
                <a:gd name="T76" fmla="*/ 0 w 71"/>
                <a:gd name="T77" fmla="*/ 0 h 54"/>
                <a:gd name="T78" fmla="*/ 0 w 71"/>
                <a:gd name="T79" fmla="*/ 0 h 54"/>
                <a:gd name="T80" fmla="*/ 0 w 71"/>
                <a:gd name="T81" fmla="*/ 0 h 54"/>
                <a:gd name="T82" fmla="*/ 0 w 71"/>
                <a:gd name="T83" fmla="*/ 0 h 54"/>
                <a:gd name="T84" fmla="*/ 0 w 71"/>
                <a:gd name="T85" fmla="*/ 0 h 54"/>
                <a:gd name="T86" fmla="*/ 0 w 71"/>
                <a:gd name="T87" fmla="*/ 0 h 54"/>
                <a:gd name="T88" fmla="*/ 0 w 71"/>
                <a:gd name="T89" fmla="*/ 0 h 54"/>
                <a:gd name="T90" fmla="*/ 0 w 71"/>
                <a:gd name="T91" fmla="*/ 0 h 54"/>
                <a:gd name="T92" fmla="*/ 0 w 71"/>
                <a:gd name="T93" fmla="*/ 0 h 54"/>
                <a:gd name="T94" fmla="*/ 0 w 71"/>
                <a:gd name="T95" fmla="*/ 0 h 54"/>
                <a:gd name="T96" fmla="*/ 0 w 71"/>
                <a:gd name="T97" fmla="*/ 0 h 54"/>
                <a:gd name="T98" fmla="*/ 0 w 71"/>
                <a:gd name="T99" fmla="*/ 0 h 54"/>
                <a:gd name="T100" fmla="*/ 0 w 71"/>
                <a:gd name="T101" fmla="*/ 0 h 54"/>
                <a:gd name="T102" fmla="*/ 0 w 71"/>
                <a:gd name="T103" fmla="*/ 0 h 54"/>
                <a:gd name="T104" fmla="*/ 0 w 71"/>
                <a:gd name="T105" fmla="*/ 0 h 54"/>
                <a:gd name="T106" fmla="*/ 0 w 71"/>
                <a:gd name="T107" fmla="*/ 0 h 54"/>
                <a:gd name="T108" fmla="*/ 0 w 71"/>
                <a:gd name="T109" fmla="*/ 0 h 54"/>
                <a:gd name="T110" fmla="*/ 0 w 71"/>
                <a:gd name="T111" fmla="*/ 0 h 54"/>
                <a:gd name="T112" fmla="*/ 0 w 71"/>
                <a:gd name="T113" fmla="*/ 0 h 5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71" h="54">
                  <a:moveTo>
                    <a:pt x="11" y="2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3" y="42"/>
                  </a:lnTo>
                  <a:lnTo>
                    <a:pt x="4" y="45"/>
                  </a:lnTo>
                  <a:lnTo>
                    <a:pt x="7" y="47"/>
                  </a:lnTo>
                  <a:lnTo>
                    <a:pt x="11" y="50"/>
                  </a:lnTo>
                  <a:lnTo>
                    <a:pt x="15" y="52"/>
                  </a:lnTo>
                  <a:lnTo>
                    <a:pt x="20" y="53"/>
                  </a:lnTo>
                  <a:lnTo>
                    <a:pt x="24" y="53"/>
                  </a:lnTo>
                  <a:lnTo>
                    <a:pt x="31" y="54"/>
                  </a:lnTo>
                  <a:lnTo>
                    <a:pt x="38" y="53"/>
                  </a:lnTo>
                  <a:lnTo>
                    <a:pt x="45" y="53"/>
                  </a:lnTo>
                  <a:lnTo>
                    <a:pt x="47" y="53"/>
                  </a:lnTo>
                  <a:lnTo>
                    <a:pt x="51" y="53"/>
                  </a:lnTo>
                  <a:lnTo>
                    <a:pt x="54" y="54"/>
                  </a:lnTo>
                  <a:lnTo>
                    <a:pt x="56" y="53"/>
                  </a:lnTo>
                  <a:lnTo>
                    <a:pt x="59" y="52"/>
                  </a:lnTo>
                  <a:lnTo>
                    <a:pt x="60" y="51"/>
                  </a:lnTo>
                  <a:lnTo>
                    <a:pt x="60" y="48"/>
                  </a:lnTo>
                  <a:lnTo>
                    <a:pt x="61" y="47"/>
                  </a:lnTo>
                  <a:lnTo>
                    <a:pt x="62" y="47"/>
                  </a:lnTo>
                  <a:lnTo>
                    <a:pt x="62" y="46"/>
                  </a:lnTo>
                  <a:lnTo>
                    <a:pt x="63" y="46"/>
                  </a:lnTo>
                  <a:lnTo>
                    <a:pt x="64" y="45"/>
                  </a:lnTo>
                  <a:lnTo>
                    <a:pt x="64" y="44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8" y="42"/>
                  </a:lnTo>
                  <a:lnTo>
                    <a:pt x="68" y="40"/>
                  </a:lnTo>
                  <a:lnTo>
                    <a:pt x="69" y="38"/>
                  </a:lnTo>
                  <a:lnTo>
                    <a:pt x="70" y="37"/>
                  </a:lnTo>
                  <a:lnTo>
                    <a:pt x="70" y="34"/>
                  </a:lnTo>
                  <a:lnTo>
                    <a:pt x="71" y="30"/>
                  </a:lnTo>
                  <a:lnTo>
                    <a:pt x="70" y="27"/>
                  </a:lnTo>
                  <a:lnTo>
                    <a:pt x="70" y="24"/>
                  </a:lnTo>
                  <a:lnTo>
                    <a:pt x="70" y="22"/>
                  </a:lnTo>
                  <a:lnTo>
                    <a:pt x="69" y="20"/>
                  </a:lnTo>
                  <a:lnTo>
                    <a:pt x="68" y="19"/>
                  </a:lnTo>
                  <a:lnTo>
                    <a:pt x="67" y="18"/>
                  </a:lnTo>
                  <a:lnTo>
                    <a:pt x="66" y="18"/>
                  </a:lnTo>
                  <a:lnTo>
                    <a:pt x="63" y="16"/>
                  </a:lnTo>
                  <a:lnTo>
                    <a:pt x="60" y="14"/>
                  </a:lnTo>
                  <a:lnTo>
                    <a:pt x="56" y="12"/>
                  </a:lnTo>
                  <a:lnTo>
                    <a:pt x="53" y="10"/>
                  </a:lnTo>
                  <a:lnTo>
                    <a:pt x="50" y="7"/>
                  </a:lnTo>
                  <a:lnTo>
                    <a:pt x="45" y="5"/>
                  </a:lnTo>
                  <a:lnTo>
                    <a:pt x="39" y="4"/>
                  </a:lnTo>
                  <a:lnTo>
                    <a:pt x="35" y="3"/>
                  </a:lnTo>
                  <a:lnTo>
                    <a:pt x="29" y="2"/>
                  </a:lnTo>
                  <a:lnTo>
                    <a:pt x="24" y="2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0" name="Freeform 795"/>
            <p:cNvSpPr>
              <a:spLocks/>
            </p:cNvSpPr>
            <p:nvPr/>
          </p:nvSpPr>
          <p:spPr bwMode="auto">
            <a:xfrm>
              <a:off x="4372" y="2515"/>
              <a:ext cx="14" cy="15"/>
            </a:xfrm>
            <a:custGeom>
              <a:avLst/>
              <a:gdLst>
                <a:gd name="T0" fmla="*/ 0 w 44"/>
                <a:gd name="T1" fmla="*/ 0 h 43"/>
                <a:gd name="T2" fmla="*/ 0 w 44"/>
                <a:gd name="T3" fmla="*/ 0 h 43"/>
                <a:gd name="T4" fmla="*/ 0 w 44"/>
                <a:gd name="T5" fmla="*/ 0 h 43"/>
                <a:gd name="T6" fmla="*/ 0 w 44"/>
                <a:gd name="T7" fmla="*/ 0 h 43"/>
                <a:gd name="T8" fmla="*/ 0 w 44"/>
                <a:gd name="T9" fmla="*/ 0 h 43"/>
                <a:gd name="T10" fmla="*/ 0 w 44"/>
                <a:gd name="T11" fmla="*/ 0 h 43"/>
                <a:gd name="T12" fmla="*/ 0 w 44"/>
                <a:gd name="T13" fmla="*/ 0 h 43"/>
                <a:gd name="T14" fmla="*/ 0 w 44"/>
                <a:gd name="T15" fmla="*/ 0 h 43"/>
                <a:gd name="T16" fmla="*/ 0 w 44"/>
                <a:gd name="T17" fmla="*/ 0 h 43"/>
                <a:gd name="T18" fmla="*/ 0 w 44"/>
                <a:gd name="T19" fmla="*/ 0 h 43"/>
                <a:gd name="T20" fmla="*/ 0 w 44"/>
                <a:gd name="T21" fmla="*/ 0 h 43"/>
                <a:gd name="T22" fmla="*/ 0 w 44"/>
                <a:gd name="T23" fmla="*/ 0 h 43"/>
                <a:gd name="T24" fmla="*/ 0 w 44"/>
                <a:gd name="T25" fmla="*/ 0 h 43"/>
                <a:gd name="T26" fmla="*/ 0 w 44"/>
                <a:gd name="T27" fmla="*/ 0 h 43"/>
                <a:gd name="T28" fmla="*/ 0 w 44"/>
                <a:gd name="T29" fmla="*/ 0 h 43"/>
                <a:gd name="T30" fmla="*/ 0 w 44"/>
                <a:gd name="T31" fmla="*/ 0 h 43"/>
                <a:gd name="T32" fmla="*/ 0 w 44"/>
                <a:gd name="T33" fmla="*/ 0 h 43"/>
                <a:gd name="T34" fmla="*/ 0 w 44"/>
                <a:gd name="T35" fmla="*/ 0 h 43"/>
                <a:gd name="T36" fmla="*/ 0 w 44"/>
                <a:gd name="T37" fmla="*/ 0 h 43"/>
                <a:gd name="T38" fmla="*/ 0 w 44"/>
                <a:gd name="T39" fmla="*/ 0 h 43"/>
                <a:gd name="T40" fmla="*/ 0 w 44"/>
                <a:gd name="T41" fmla="*/ 0 h 43"/>
                <a:gd name="T42" fmla="*/ 0 w 44"/>
                <a:gd name="T43" fmla="*/ 0 h 43"/>
                <a:gd name="T44" fmla="*/ 0 w 44"/>
                <a:gd name="T45" fmla="*/ 0 h 43"/>
                <a:gd name="T46" fmla="*/ 0 w 44"/>
                <a:gd name="T47" fmla="*/ 0 h 43"/>
                <a:gd name="T48" fmla="*/ 0 w 44"/>
                <a:gd name="T49" fmla="*/ 0 h 43"/>
                <a:gd name="T50" fmla="*/ 0 w 44"/>
                <a:gd name="T51" fmla="*/ 0 h 43"/>
                <a:gd name="T52" fmla="*/ 0 w 44"/>
                <a:gd name="T53" fmla="*/ 0 h 43"/>
                <a:gd name="T54" fmla="*/ 0 w 44"/>
                <a:gd name="T55" fmla="*/ 0 h 43"/>
                <a:gd name="T56" fmla="*/ 0 w 44"/>
                <a:gd name="T57" fmla="*/ 0 h 43"/>
                <a:gd name="T58" fmla="*/ 0 w 44"/>
                <a:gd name="T59" fmla="*/ 0 h 43"/>
                <a:gd name="T60" fmla="*/ 0 w 44"/>
                <a:gd name="T61" fmla="*/ 0 h 43"/>
                <a:gd name="T62" fmla="*/ 0 w 44"/>
                <a:gd name="T63" fmla="*/ 0 h 43"/>
                <a:gd name="T64" fmla="*/ 0 w 44"/>
                <a:gd name="T65" fmla="*/ 0 h 43"/>
                <a:gd name="T66" fmla="*/ 0 w 44"/>
                <a:gd name="T67" fmla="*/ 0 h 43"/>
                <a:gd name="T68" fmla="*/ 0 w 44"/>
                <a:gd name="T69" fmla="*/ 0 h 43"/>
                <a:gd name="T70" fmla="*/ 0 w 44"/>
                <a:gd name="T71" fmla="*/ 0 h 43"/>
                <a:gd name="T72" fmla="*/ 0 w 44"/>
                <a:gd name="T73" fmla="*/ 0 h 43"/>
                <a:gd name="T74" fmla="*/ 0 w 44"/>
                <a:gd name="T75" fmla="*/ 0 h 43"/>
                <a:gd name="T76" fmla="*/ 0 w 44"/>
                <a:gd name="T77" fmla="*/ 0 h 43"/>
                <a:gd name="T78" fmla="*/ 0 w 44"/>
                <a:gd name="T79" fmla="*/ 0 h 43"/>
                <a:gd name="T80" fmla="*/ 0 w 44"/>
                <a:gd name="T81" fmla="*/ 0 h 43"/>
                <a:gd name="T82" fmla="*/ 0 w 44"/>
                <a:gd name="T83" fmla="*/ 0 h 43"/>
                <a:gd name="T84" fmla="*/ 0 w 44"/>
                <a:gd name="T85" fmla="*/ 0 h 43"/>
                <a:gd name="T86" fmla="*/ 0 w 44"/>
                <a:gd name="T87" fmla="*/ 0 h 43"/>
                <a:gd name="T88" fmla="*/ 0 w 44"/>
                <a:gd name="T89" fmla="*/ 0 h 43"/>
                <a:gd name="T90" fmla="*/ 0 w 44"/>
                <a:gd name="T91" fmla="*/ 0 h 43"/>
                <a:gd name="T92" fmla="*/ 0 w 44"/>
                <a:gd name="T93" fmla="*/ 0 h 43"/>
                <a:gd name="T94" fmla="*/ 0 w 44"/>
                <a:gd name="T95" fmla="*/ 0 h 43"/>
                <a:gd name="T96" fmla="*/ 0 w 44"/>
                <a:gd name="T97" fmla="*/ 0 h 43"/>
                <a:gd name="T98" fmla="*/ 0 w 44"/>
                <a:gd name="T99" fmla="*/ 0 h 43"/>
                <a:gd name="T100" fmla="*/ 0 w 44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3">
                  <a:moveTo>
                    <a:pt x="32" y="0"/>
                  </a:moveTo>
                  <a:lnTo>
                    <a:pt x="32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5" y="37"/>
                  </a:lnTo>
                  <a:lnTo>
                    <a:pt x="31" y="38"/>
                  </a:lnTo>
                  <a:lnTo>
                    <a:pt x="27" y="40"/>
                  </a:lnTo>
                  <a:lnTo>
                    <a:pt x="23" y="42"/>
                  </a:lnTo>
                  <a:lnTo>
                    <a:pt x="19" y="43"/>
                  </a:lnTo>
                  <a:lnTo>
                    <a:pt x="14" y="43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2" y="16"/>
                  </a:lnTo>
                  <a:lnTo>
                    <a:pt x="3" y="14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8" y="4"/>
                  </a:lnTo>
                  <a:lnTo>
                    <a:pt x="22" y="3"/>
                  </a:lnTo>
                  <a:lnTo>
                    <a:pt x="27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1" name="Freeform 796"/>
            <p:cNvSpPr>
              <a:spLocks/>
            </p:cNvSpPr>
            <p:nvPr/>
          </p:nvSpPr>
          <p:spPr bwMode="auto">
            <a:xfrm>
              <a:off x="4372" y="2514"/>
              <a:ext cx="15" cy="16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5" y="5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3" y="30"/>
                  </a:lnTo>
                  <a:lnTo>
                    <a:pt x="42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7" y="43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20" y="7"/>
                  </a:lnTo>
                  <a:lnTo>
                    <a:pt x="26" y="5"/>
                  </a:lnTo>
                  <a:lnTo>
                    <a:pt x="35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2" name="Freeform 797"/>
            <p:cNvSpPr>
              <a:spLocks/>
            </p:cNvSpPr>
            <p:nvPr/>
          </p:nvSpPr>
          <p:spPr bwMode="auto">
            <a:xfrm>
              <a:off x="4350" y="2518"/>
              <a:ext cx="18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5" h="45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8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20" y="43"/>
                  </a:lnTo>
                  <a:lnTo>
                    <a:pt x="21" y="44"/>
                  </a:lnTo>
                  <a:lnTo>
                    <a:pt x="23" y="44"/>
                  </a:lnTo>
                  <a:lnTo>
                    <a:pt x="25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6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3" y="37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20"/>
                  </a:lnTo>
                  <a:lnTo>
                    <a:pt x="52" y="17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3" name="Freeform 798"/>
            <p:cNvSpPr>
              <a:spLocks/>
            </p:cNvSpPr>
            <p:nvPr/>
          </p:nvSpPr>
          <p:spPr bwMode="auto">
            <a:xfrm>
              <a:off x="4350" y="2517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3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8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7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4" name="Line 799"/>
            <p:cNvSpPr>
              <a:spLocks noChangeShapeType="1"/>
            </p:cNvSpPr>
            <p:nvPr/>
          </p:nvSpPr>
          <p:spPr bwMode="auto">
            <a:xfrm>
              <a:off x="4406" y="251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5" name="Line 800"/>
            <p:cNvSpPr>
              <a:spLocks noChangeShapeType="1"/>
            </p:cNvSpPr>
            <p:nvPr/>
          </p:nvSpPr>
          <p:spPr bwMode="auto">
            <a:xfrm>
              <a:off x="4327" y="2514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6" name="Line 801"/>
            <p:cNvSpPr>
              <a:spLocks noChangeShapeType="1"/>
            </p:cNvSpPr>
            <p:nvPr/>
          </p:nvSpPr>
          <p:spPr bwMode="auto">
            <a:xfrm flipH="1">
              <a:off x="4324" y="2514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7" name="Line 802"/>
            <p:cNvSpPr>
              <a:spLocks noChangeShapeType="1"/>
            </p:cNvSpPr>
            <p:nvPr/>
          </p:nvSpPr>
          <p:spPr bwMode="auto">
            <a:xfrm>
              <a:off x="4381" y="2514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278" name="Line 803"/>
            <p:cNvSpPr>
              <a:spLocks noChangeShapeType="1"/>
            </p:cNvSpPr>
            <p:nvPr/>
          </p:nvSpPr>
          <p:spPr bwMode="auto">
            <a:xfrm flipH="1">
              <a:off x="4350" y="251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596" name="Group 804"/>
          <p:cNvGrpSpPr>
            <a:grpSpLocks/>
          </p:cNvGrpSpPr>
          <p:nvPr/>
        </p:nvGrpSpPr>
        <p:grpSpPr bwMode="auto">
          <a:xfrm>
            <a:off x="152400" y="2171700"/>
            <a:ext cx="7739063" cy="1839913"/>
            <a:chOff x="71" y="1568"/>
            <a:chExt cx="4875" cy="1159"/>
          </a:xfrm>
        </p:grpSpPr>
        <p:sp>
          <p:nvSpPr>
            <p:cNvPr id="59885" name="Freeform 805"/>
            <p:cNvSpPr>
              <a:spLocks/>
            </p:cNvSpPr>
            <p:nvPr/>
          </p:nvSpPr>
          <p:spPr bwMode="auto">
            <a:xfrm>
              <a:off x="4911" y="2475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23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7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8" y="50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1" y="56"/>
                  </a:lnTo>
                  <a:lnTo>
                    <a:pt x="25" y="57"/>
                  </a:lnTo>
                  <a:lnTo>
                    <a:pt x="29" y="57"/>
                  </a:lnTo>
                  <a:lnTo>
                    <a:pt x="34" y="58"/>
                  </a:lnTo>
                  <a:lnTo>
                    <a:pt x="39" y="57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71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5"/>
                  </a:lnTo>
                  <a:lnTo>
                    <a:pt x="45" y="4"/>
                  </a:lnTo>
                  <a:lnTo>
                    <a:pt x="39" y="1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6" name="Freeform 806"/>
            <p:cNvSpPr>
              <a:spLocks/>
            </p:cNvSpPr>
            <p:nvPr/>
          </p:nvSpPr>
          <p:spPr bwMode="auto">
            <a:xfrm>
              <a:off x="4911" y="2475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w 77"/>
                <a:gd name="T123" fmla="*/ 0 h 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5"/>
                  </a:lnTo>
                  <a:lnTo>
                    <a:pt x="7" y="9"/>
                  </a:lnTo>
                  <a:lnTo>
                    <a:pt x="4" y="15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2"/>
                  </a:lnTo>
                  <a:lnTo>
                    <a:pt x="12" y="54"/>
                  </a:lnTo>
                  <a:lnTo>
                    <a:pt x="17" y="55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2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7"/>
                  </a:lnTo>
                  <a:lnTo>
                    <a:pt x="59" y="58"/>
                  </a:lnTo>
                  <a:lnTo>
                    <a:pt x="61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4"/>
                  </a:lnTo>
                  <a:lnTo>
                    <a:pt x="76" y="41"/>
                  </a:lnTo>
                  <a:lnTo>
                    <a:pt x="76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3" y="18"/>
                  </a:lnTo>
                  <a:lnTo>
                    <a:pt x="72" y="17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7" name="Line 807"/>
            <p:cNvSpPr>
              <a:spLocks noChangeShapeType="1"/>
            </p:cNvSpPr>
            <p:nvPr/>
          </p:nvSpPr>
          <p:spPr bwMode="auto">
            <a:xfrm>
              <a:off x="4918" y="2475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8" name="Line 808"/>
            <p:cNvSpPr>
              <a:spLocks noChangeShapeType="1"/>
            </p:cNvSpPr>
            <p:nvPr/>
          </p:nvSpPr>
          <p:spPr bwMode="auto">
            <a:xfrm flipH="1">
              <a:off x="4915" y="2475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9" name="Freeform 809"/>
            <p:cNvSpPr>
              <a:spLocks/>
            </p:cNvSpPr>
            <p:nvPr/>
          </p:nvSpPr>
          <p:spPr bwMode="auto">
            <a:xfrm>
              <a:off x="4889" y="2474"/>
              <a:ext cx="20" cy="15"/>
            </a:xfrm>
            <a:custGeom>
              <a:avLst/>
              <a:gdLst>
                <a:gd name="T0" fmla="*/ 0 w 61"/>
                <a:gd name="T1" fmla="*/ 0 h 43"/>
                <a:gd name="T2" fmla="*/ 0 w 61"/>
                <a:gd name="T3" fmla="*/ 0 h 43"/>
                <a:gd name="T4" fmla="*/ 0 w 61"/>
                <a:gd name="T5" fmla="*/ 0 h 43"/>
                <a:gd name="T6" fmla="*/ 0 w 61"/>
                <a:gd name="T7" fmla="*/ 0 h 43"/>
                <a:gd name="T8" fmla="*/ 0 w 61"/>
                <a:gd name="T9" fmla="*/ 0 h 43"/>
                <a:gd name="T10" fmla="*/ 0 w 61"/>
                <a:gd name="T11" fmla="*/ 0 h 43"/>
                <a:gd name="T12" fmla="*/ 0 w 61"/>
                <a:gd name="T13" fmla="*/ 0 h 43"/>
                <a:gd name="T14" fmla="*/ 0 w 61"/>
                <a:gd name="T15" fmla="*/ 0 h 43"/>
                <a:gd name="T16" fmla="*/ 0 w 61"/>
                <a:gd name="T17" fmla="*/ 0 h 43"/>
                <a:gd name="T18" fmla="*/ 0 w 61"/>
                <a:gd name="T19" fmla="*/ 0 h 43"/>
                <a:gd name="T20" fmla="*/ 0 w 61"/>
                <a:gd name="T21" fmla="*/ 0 h 43"/>
                <a:gd name="T22" fmla="*/ 0 w 61"/>
                <a:gd name="T23" fmla="*/ 0 h 43"/>
                <a:gd name="T24" fmla="*/ 0 w 61"/>
                <a:gd name="T25" fmla="*/ 0 h 43"/>
                <a:gd name="T26" fmla="*/ 0 w 61"/>
                <a:gd name="T27" fmla="*/ 0 h 43"/>
                <a:gd name="T28" fmla="*/ 0 w 61"/>
                <a:gd name="T29" fmla="*/ 0 h 43"/>
                <a:gd name="T30" fmla="*/ 0 w 61"/>
                <a:gd name="T31" fmla="*/ 0 h 43"/>
                <a:gd name="T32" fmla="*/ 0 w 61"/>
                <a:gd name="T33" fmla="*/ 0 h 43"/>
                <a:gd name="T34" fmla="*/ 0 w 61"/>
                <a:gd name="T35" fmla="*/ 0 h 43"/>
                <a:gd name="T36" fmla="*/ 0 w 61"/>
                <a:gd name="T37" fmla="*/ 0 h 43"/>
                <a:gd name="T38" fmla="*/ 0 w 61"/>
                <a:gd name="T39" fmla="*/ 0 h 43"/>
                <a:gd name="T40" fmla="*/ 0 w 61"/>
                <a:gd name="T41" fmla="*/ 0 h 43"/>
                <a:gd name="T42" fmla="*/ 0 w 61"/>
                <a:gd name="T43" fmla="*/ 0 h 43"/>
                <a:gd name="T44" fmla="*/ 0 w 61"/>
                <a:gd name="T45" fmla="*/ 0 h 43"/>
                <a:gd name="T46" fmla="*/ 0 w 61"/>
                <a:gd name="T47" fmla="*/ 0 h 43"/>
                <a:gd name="T48" fmla="*/ 0 w 61"/>
                <a:gd name="T49" fmla="*/ 0 h 43"/>
                <a:gd name="T50" fmla="*/ 0 w 61"/>
                <a:gd name="T51" fmla="*/ 0 h 43"/>
                <a:gd name="T52" fmla="*/ 0 w 61"/>
                <a:gd name="T53" fmla="*/ 0 h 43"/>
                <a:gd name="T54" fmla="*/ 0 w 61"/>
                <a:gd name="T55" fmla="*/ 0 h 43"/>
                <a:gd name="T56" fmla="*/ 0 w 61"/>
                <a:gd name="T57" fmla="*/ 0 h 43"/>
                <a:gd name="T58" fmla="*/ 0 w 61"/>
                <a:gd name="T59" fmla="*/ 0 h 43"/>
                <a:gd name="T60" fmla="*/ 0 w 61"/>
                <a:gd name="T61" fmla="*/ 0 h 43"/>
                <a:gd name="T62" fmla="*/ 0 w 61"/>
                <a:gd name="T63" fmla="*/ 0 h 43"/>
                <a:gd name="T64" fmla="*/ 0 w 61"/>
                <a:gd name="T65" fmla="*/ 0 h 43"/>
                <a:gd name="T66" fmla="*/ 0 w 61"/>
                <a:gd name="T67" fmla="*/ 0 h 43"/>
                <a:gd name="T68" fmla="*/ 0 w 61"/>
                <a:gd name="T69" fmla="*/ 0 h 43"/>
                <a:gd name="T70" fmla="*/ 0 w 61"/>
                <a:gd name="T71" fmla="*/ 0 h 43"/>
                <a:gd name="T72" fmla="*/ 0 w 61"/>
                <a:gd name="T73" fmla="*/ 0 h 43"/>
                <a:gd name="T74" fmla="*/ 0 w 61"/>
                <a:gd name="T75" fmla="*/ 0 h 43"/>
                <a:gd name="T76" fmla="*/ 0 w 61"/>
                <a:gd name="T77" fmla="*/ 0 h 43"/>
                <a:gd name="T78" fmla="*/ 0 w 61"/>
                <a:gd name="T79" fmla="*/ 0 h 43"/>
                <a:gd name="T80" fmla="*/ 0 w 61"/>
                <a:gd name="T81" fmla="*/ 0 h 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43">
                  <a:moveTo>
                    <a:pt x="48" y="0"/>
                  </a:moveTo>
                  <a:lnTo>
                    <a:pt x="50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8" y="16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60" y="19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1" y="26"/>
                  </a:lnTo>
                  <a:lnTo>
                    <a:pt x="61" y="29"/>
                  </a:lnTo>
                  <a:lnTo>
                    <a:pt x="60" y="30"/>
                  </a:lnTo>
                  <a:lnTo>
                    <a:pt x="60" y="32"/>
                  </a:lnTo>
                  <a:lnTo>
                    <a:pt x="59" y="33"/>
                  </a:lnTo>
                  <a:lnTo>
                    <a:pt x="58" y="35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9" y="41"/>
                  </a:lnTo>
                  <a:lnTo>
                    <a:pt x="37" y="41"/>
                  </a:lnTo>
                  <a:lnTo>
                    <a:pt x="35" y="41"/>
                  </a:lnTo>
                  <a:lnTo>
                    <a:pt x="32" y="41"/>
                  </a:lnTo>
                  <a:lnTo>
                    <a:pt x="30" y="41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27"/>
                  </a:lnTo>
                  <a:lnTo>
                    <a:pt x="2" y="24"/>
                  </a:lnTo>
                  <a:lnTo>
                    <a:pt x="3" y="22"/>
                  </a:lnTo>
                  <a:lnTo>
                    <a:pt x="5" y="18"/>
                  </a:lnTo>
                  <a:lnTo>
                    <a:pt x="7" y="16"/>
                  </a:lnTo>
                  <a:lnTo>
                    <a:pt x="11" y="14"/>
                  </a:lnTo>
                  <a:lnTo>
                    <a:pt x="14" y="11"/>
                  </a:lnTo>
                  <a:lnTo>
                    <a:pt x="19" y="9"/>
                  </a:lnTo>
                  <a:lnTo>
                    <a:pt x="22" y="7"/>
                  </a:lnTo>
                  <a:lnTo>
                    <a:pt x="27" y="6"/>
                  </a:lnTo>
                  <a:lnTo>
                    <a:pt x="31" y="5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0" name="Freeform 810"/>
            <p:cNvSpPr>
              <a:spLocks/>
            </p:cNvSpPr>
            <p:nvPr/>
          </p:nvSpPr>
          <p:spPr bwMode="auto">
            <a:xfrm>
              <a:off x="4889" y="2474"/>
              <a:ext cx="20" cy="15"/>
            </a:xfrm>
            <a:custGeom>
              <a:avLst/>
              <a:gdLst>
                <a:gd name="T0" fmla="*/ 0 w 61"/>
                <a:gd name="T1" fmla="*/ 0 h 44"/>
                <a:gd name="T2" fmla="*/ 0 w 61"/>
                <a:gd name="T3" fmla="*/ 0 h 44"/>
                <a:gd name="T4" fmla="*/ 0 w 61"/>
                <a:gd name="T5" fmla="*/ 0 h 44"/>
                <a:gd name="T6" fmla="*/ 0 w 61"/>
                <a:gd name="T7" fmla="*/ 0 h 44"/>
                <a:gd name="T8" fmla="*/ 0 w 61"/>
                <a:gd name="T9" fmla="*/ 0 h 44"/>
                <a:gd name="T10" fmla="*/ 0 w 61"/>
                <a:gd name="T11" fmla="*/ 0 h 44"/>
                <a:gd name="T12" fmla="*/ 0 w 61"/>
                <a:gd name="T13" fmla="*/ 0 h 44"/>
                <a:gd name="T14" fmla="*/ 0 w 61"/>
                <a:gd name="T15" fmla="*/ 0 h 44"/>
                <a:gd name="T16" fmla="*/ 0 w 61"/>
                <a:gd name="T17" fmla="*/ 0 h 44"/>
                <a:gd name="T18" fmla="*/ 0 w 61"/>
                <a:gd name="T19" fmla="*/ 0 h 44"/>
                <a:gd name="T20" fmla="*/ 0 w 61"/>
                <a:gd name="T21" fmla="*/ 0 h 44"/>
                <a:gd name="T22" fmla="*/ 0 w 61"/>
                <a:gd name="T23" fmla="*/ 0 h 44"/>
                <a:gd name="T24" fmla="*/ 0 w 61"/>
                <a:gd name="T25" fmla="*/ 0 h 44"/>
                <a:gd name="T26" fmla="*/ 0 w 61"/>
                <a:gd name="T27" fmla="*/ 0 h 44"/>
                <a:gd name="T28" fmla="*/ 0 w 61"/>
                <a:gd name="T29" fmla="*/ 0 h 44"/>
                <a:gd name="T30" fmla="*/ 0 w 61"/>
                <a:gd name="T31" fmla="*/ 0 h 44"/>
                <a:gd name="T32" fmla="*/ 0 w 61"/>
                <a:gd name="T33" fmla="*/ 0 h 44"/>
                <a:gd name="T34" fmla="*/ 0 w 61"/>
                <a:gd name="T35" fmla="*/ 0 h 44"/>
                <a:gd name="T36" fmla="*/ 0 w 61"/>
                <a:gd name="T37" fmla="*/ 0 h 44"/>
                <a:gd name="T38" fmla="*/ 0 w 61"/>
                <a:gd name="T39" fmla="*/ 0 h 44"/>
                <a:gd name="T40" fmla="*/ 0 w 61"/>
                <a:gd name="T41" fmla="*/ 0 h 44"/>
                <a:gd name="T42" fmla="*/ 0 w 61"/>
                <a:gd name="T43" fmla="*/ 0 h 44"/>
                <a:gd name="T44" fmla="*/ 0 w 61"/>
                <a:gd name="T45" fmla="*/ 0 h 44"/>
                <a:gd name="T46" fmla="*/ 0 w 61"/>
                <a:gd name="T47" fmla="*/ 0 h 44"/>
                <a:gd name="T48" fmla="*/ 0 w 61"/>
                <a:gd name="T49" fmla="*/ 0 h 44"/>
                <a:gd name="T50" fmla="*/ 0 w 61"/>
                <a:gd name="T51" fmla="*/ 0 h 44"/>
                <a:gd name="T52" fmla="*/ 0 w 61"/>
                <a:gd name="T53" fmla="*/ 0 h 44"/>
                <a:gd name="T54" fmla="*/ 0 w 61"/>
                <a:gd name="T55" fmla="*/ 0 h 44"/>
                <a:gd name="T56" fmla="*/ 0 w 61"/>
                <a:gd name="T57" fmla="*/ 0 h 44"/>
                <a:gd name="T58" fmla="*/ 0 w 61"/>
                <a:gd name="T59" fmla="*/ 0 h 44"/>
                <a:gd name="T60" fmla="*/ 0 w 61"/>
                <a:gd name="T61" fmla="*/ 0 h 44"/>
                <a:gd name="T62" fmla="*/ 0 w 61"/>
                <a:gd name="T63" fmla="*/ 0 h 44"/>
                <a:gd name="T64" fmla="*/ 0 w 61"/>
                <a:gd name="T65" fmla="*/ 0 h 44"/>
                <a:gd name="T66" fmla="*/ 0 w 61"/>
                <a:gd name="T67" fmla="*/ 0 h 44"/>
                <a:gd name="T68" fmla="*/ 0 w 61"/>
                <a:gd name="T69" fmla="*/ 0 h 44"/>
                <a:gd name="T70" fmla="*/ 0 w 61"/>
                <a:gd name="T71" fmla="*/ 0 h 44"/>
                <a:gd name="T72" fmla="*/ 0 w 61"/>
                <a:gd name="T73" fmla="*/ 0 h 44"/>
                <a:gd name="T74" fmla="*/ 0 w 61"/>
                <a:gd name="T75" fmla="*/ 0 h 44"/>
                <a:gd name="T76" fmla="*/ 0 w 61"/>
                <a:gd name="T77" fmla="*/ 0 h 44"/>
                <a:gd name="T78" fmla="*/ 0 w 61"/>
                <a:gd name="T79" fmla="*/ 0 h 44"/>
                <a:gd name="T80" fmla="*/ 0 w 61"/>
                <a:gd name="T81" fmla="*/ 0 h 44"/>
                <a:gd name="T82" fmla="*/ 0 w 61"/>
                <a:gd name="T83" fmla="*/ 0 h 44"/>
                <a:gd name="T84" fmla="*/ 0 w 61"/>
                <a:gd name="T85" fmla="*/ 0 h 44"/>
                <a:gd name="T86" fmla="*/ 0 w 61"/>
                <a:gd name="T87" fmla="*/ 0 h 44"/>
                <a:gd name="T88" fmla="*/ 0 w 61"/>
                <a:gd name="T89" fmla="*/ 0 h 44"/>
                <a:gd name="T90" fmla="*/ 0 w 61"/>
                <a:gd name="T91" fmla="*/ 0 h 44"/>
                <a:gd name="T92" fmla="*/ 0 w 61"/>
                <a:gd name="T93" fmla="*/ 0 h 44"/>
                <a:gd name="T94" fmla="*/ 0 w 61"/>
                <a:gd name="T95" fmla="*/ 0 h 4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1" h="44">
                  <a:moveTo>
                    <a:pt x="47" y="0"/>
                  </a:moveTo>
                  <a:lnTo>
                    <a:pt x="48" y="1"/>
                  </a:lnTo>
                  <a:lnTo>
                    <a:pt x="50" y="3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4" y="11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9" y="18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1" y="27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50" y="41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37" y="42"/>
                  </a:lnTo>
                  <a:lnTo>
                    <a:pt x="31" y="42"/>
                  </a:lnTo>
                  <a:lnTo>
                    <a:pt x="26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0"/>
                  </a:lnTo>
                  <a:lnTo>
                    <a:pt x="2" y="36"/>
                  </a:lnTo>
                  <a:lnTo>
                    <a:pt x="0" y="33"/>
                  </a:lnTo>
                  <a:lnTo>
                    <a:pt x="0" y="28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6" y="19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1" name="Freeform 811"/>
            <p:cNvSpPr>
              <a:spLocks/>
            </p:cNvSpPr>
            <p:nvPr/>
          </p:nvSpPr>
          <p:spPr bwMode="auto">
            <a:xfrm>
              <a:off x="4644" y="2511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4" y="12"/>
                  </a:lnTo>
                  <a:lnTo>
                    <a:pt x="2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6" y="50"/>
                  </a:lnTo>
                  <a:lnTo>
                    <a:pt x="9" y="51"/>
                  </a:lnTo>
                  <a:lnTo>
                    <a:pt x="11" y="52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8" y="58"/>
                  </a:lnTo>
                  <a:lnTo>
                    <a:pt x="43" y="57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2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6" y="15"/>
                  </a:lnTo>
                  <a:lnTo>
                    <a:pt x="62" y="11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50" y="4"/>
                  </a:lnTo>
                  <a:lnTo>
                    <a:pt x="44" y="3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2" name="Freeform 812"/>
            <p:cNvSpPr>
              <a:spLocks/>
            </p:cNvSpPr>
            <p:nvPr/>
          </p:nvSpPr>
          <p:spPr bwMode="auto">
            <a:xfrm>
              <a:off x="4644" y="2511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9" y="4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7" y="57"/>
                  </a:lnTo>
                  <a:lnTo>
                    <a:pt x="34" y="58"/>
                  </a:lnTo>
                  <a:lnTo>
                    <a:pt x="41" y="57"/>
                  </a:lnTo>
                  <a:lnTo>
                    <a:pt x="49" y="57"/>
                  </a:lnTo>
                  <a:lnTo>
                    <a:pt x="52" y="57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2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6" y="39"/>
                  </a:lnTo>
                  <a:lnTo>
                    <a:pt x="77" y="35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6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9" y="4"/>
                  </a:lnTo>
                  <a:lnTo>
                    <a:pt x="43" y="2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3" name="Freeform 813"/>
            <p:cNvSpPr>
              <a:spLocks/>
            </p:cNvSpPr>
            <p:nvPr/>
          </p:nvSpPr>
          <p:spPr bwMode="auto">
            <a:xfrm>
              <a:off x="4696" y="2513"/>
              <a:ext cx="14" cy="14"/>
            </a:xfrm>
            <a:custGeom>
              <a:avLst/>
              <a:gdLst>
                <a:gd name="T0" fmla="*/ 0 w 43"/>
                <a:gd name="T1" fmla="*/ 0 h 42"/>
                <a:gd name="T2" fmla="*/ 0 w 43"/>
                <a:gd name="T3" fmla="*/ 0 h 42"/>
                <a:gd name="T4" fmla="*/ 0 w 43"/>
                <a:gd name="T5" fmla="*/ 0 h 42"/>
                <a:gd name="T6" fmla="*/ 0 w 43"/>
                <a:gd name="T7" fmla="*/ 0 h 42"/>
                <a:gd name="T8" fmla="*/ 0 w 43"/>
                <a:gd name="T9" fmla="*/ 0 h 42"/>
                <a:gd name="T10" fmla="*/ 0 w 43"/>
                <a:gd name="T11" fmla="*/ 0 h 42"/>
                <a:gd name="T12" fmla="*/ 0 w 43"/>
                <a:gd name="T13" fmla="*/ 0 h 42"/>
                <a:gd name="T14" fmla="*/ 0 w 43"/>
                <a:gd name="T15" fmla="*/ 0 h 42"/>
                <a:gd name="T16" fmla="*/ 0 w 43"/>
                <a:gd name="T17" fmla="*/ 0 h 42"/>
                <a:gd name="T18" fmla="*/ 0 w 43"/>
                <a:gd name="T19" fmla="*/ 0 h 42"/>
                <a:gd name="T20" fmla="*/ 0 w 43"/>
                <a:gd name="T21" fmla="*/ 0 h 42"/>
                <a:gd name="T22" fmla="*/ 0 w 43"/>
                <a:gd name="T23" fmla="*/ 0 h 42"/>
                <a:gd name="T24" fmla="*/ 0 w 43"/>
                <a:gd name="T25" fmla="*/ 0 h 42"/>
                <a:gd name="T26" fmla="*/ 0 w 43"/>
                <a:gd name="T27" fmla="*/ 0 h 42"/>
                <a:gd name="T28" fmla="*/ 0 w 43"/>
                <a:gd name="T29" fmla="*/ 0 h 42"/>
                <a:gd name="T30" fmla="*/ 0 w 43"/>
                <a:gd name="T31" fmla="*/ 0 h 42"/>
                <a:gd name="T32" fmla="*/ 0 w 43"/>
                <a:gd name="T33" fmla="*/ 0 h 42"/>
                <a:gd name="T34" fmla="*/ 0 w 43"/>
                <a:gd name="T35" fmla="*/ 0 h 42"/>
                <a:gd name="T36" fmla="*/ 0 w 43"/>
                <a:gd name="T37" fmla="*/ 0 h 42"/>
                <a:gd name="T38" fmla="*/ 0 w 43"/>
                <a:gd name="T39" fmla="*/ 0 h 42"/>
                <a:gd name="T40" fmla="*/ 0 w 43"/>
                <a:gd name="T41" fmla="*/ 0 h 42"/>
                <a:gd name="T42" fmla="*/ 0 w 43"/>
                <a:gd name="T43" fmla="*/ 0 h 42"/>
                <a:gd name="T44" fmla="*/ 0 w 43"/>
                <a:gd name="T45" fmla="*/ 0 h 42"/>
                <a:gd name="T46" fmla="*/ 0 w 43"/>
                <a:gd name="T47" fmla="*/ 0 h 42"/>
                <a:gd name="T48" fmla="*/ 0 w 43"/>
                <a:gd name="T49" fmla="*/ 0 h 42"/>
                <a:gd name="T50" fmla="*/ 0 w 43"/>
                <a:gd name="T51" fmla="*/ 0 h 42"/>
                <a:gd name="T52" fmla="*/ 0 w 43"/>
                <a:gd name="T53" fmla="*/ 0 h 42"/>
                <a:gd name="T54" fmla="*/ 0 w 43"/>
                <a:gd name="T55" fmla="*/ 0 h 42"/>
                <a:gd name="T56" fmla="*/ 0 w 43"/>
                <a:gd name="T57" fmla="*/ 0 h 42"/>
                <a:gd name="T58" fmla="*/ 0 w 43"/>
                <a:gd name="T59" fmla="*/ 0 h 42"/>
                <a:gd name="T60" fmla="*/ 0 w 43"/>
                <a:gd name="T61" fmla="*/ 0 h 42"/>
                <a:gd name="T62" fmla="*/ 0 w 43"/>
                <a:gd name="T63" fmla="*/ 0 h 42"/>
                <a:gd name="T64" fmla="*/ 0 w 43"/>
                <a:gd name="T65" fmla="*/ 0 h 42"/>
                <a:gd name="T66" fmla="*/ 0 w 43"/>
                <a:gd name="T67" fmla="*/ 0 h 42"/>
                <a:gd name="T68" fmla="*/ 0 w 43"/>
                <a:gd name="T69" fmla="*/ 0 h 42"/>
                <a:gd name="T70" fmla="*/ 0 w 43"/>
                <a:gd name="T71" fmla="*/ 0 h 42"/>
                <a:gd name="T72" fmla="*/ 0 w 43"/>
                <a:gd name="T73" fmla="*/ 0 h 42"/>
                <a:gd name="T74" fmla="*/ 0 w 43"/>
                <a:gd name="T75" fmla="*/ 0 h 42"/>
                <a:gd name="T76" fmla="*/ 0 w 43"/>
                <a:gd name="T77" fmla="*/ 0 h 42"/>
                <a:gd name="T78" fmla="*/ 0 w 43"/>
                <a:gd name="T79" fmla="*/ 0 h 42"/>
                <a:gd name="T80" fmla="*/ 0 w 43"/>
                <a:gd name="T81" fmla="*/ 0 h 42"/>
                <a:gd name="T82" fmla="*/ 0 w 43"/>
                <a:gd name="T83" fmla="*/ 0 h 42"/>
                <a:gd name="T84" fmla="*/ 0 w 43"/>
                <a:gd name="T85" fmla="*/ 0 h 42"/>
                <a:gd name="T86" fmla="*/ 0 w 43"/>
                <a:gd name="T87" fmla="*/ 0 h 42"/>
                <a:gd name="T88" fmla="*/ 0 w 43"/>
                <a:gd name="T89" fmla="*/ 0 h 42"/>
                <a:gd name="T90" fmla="*/ 0 w 43"/>
                <a:gd name="T91" fmla="*/ 0 h 42"/>
                <a:gd name="T92" fmla="*/ 0 w 43"/>
                <a:gd name="T93" fmla="*/ 0 h 42"/>
                <a:gd name="T94" fmla="*/ 0 w 43"/>
                <a:gd name="T95" fmla="*/ 0 h 42"/>
                <a:gd name="T96" fmla="*/ 0 w 43"/>
                <a:gd name="T97" fmla="*/ 0 h 42"/>
                <a:gd name="T98" fmla="*/ 0 w 43"/>
                <a:gd name="T99" fmla="*/ 0 h 42"/>
                <a:gd name="T100" fmla="*/ 0 w 43"/>
                <a:gd name="T101" fmla="*/ 0 h 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2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1" y="37"/>
                  </a:lnTo>
                  <a:lnTo>
                    <a:pt x="27" y="40"/>
                  </a:lnTo>
                  <a:lnTo>
                    <a:pt x="23" y="41"/>
                  </a:lnTo>
                  <a:lnTo>
                    <a:pt x="18" y="41"/>
                  </a:lnTo>
                  <a:lnTo>
                    <a:pt x="15" y="42"/>
                  </a:lnTo>
                  <a:lnTo>
                    <a:pt x="10" y="41"/>
                  </a:lnTo>
                  <a:lnTo>
                    <a:pt x="8" y="41"/>
                  </a:lnTo>
                  <a:lnTo>
                    <a:pt x="6" y="38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3"/>
                  </a:lnTo>
                  <a:lnTo>
                    <a:pt x="4" y="10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4" name="Freeform 814"/>
            <p:cNvSpPr>
              <a:spLocks/>
            </p:cNvSpPr>
            <p:nvPr/>
          </p:nvSpPr>
          <p:spPr bwMode="auto">
            <a:xfrm>
              <a:off x="4696" y="2512"/>
              <a:ext cx="14" cy="15"/>
            </a:xfrm>
            <a:custGeom>
              <a:avLst/>
              <a:gdLst>
                <a:gd name="T0" fmla="*/ 0 w 44"/>
                <a:gd name="T1" fmla="*/ 0 h 46"/>
                <a:gd name="T2" fmla="*/ 0 w 44"/>
                <a:gd name="T3" fmla="*/ 0 h 46"/>
                <a:gd name="T4" fmla="*/ 0 w 44"/>
                <a:gd name="T5" fmla="*/ 0 h 46"/>
                <a:gd name="T6" fmla="*/ 0 w 44"/>
                <a:gd name="T7" fmla="*/ 0 h 46"/>
                <a:gd name="T8" fmla="*/ 0 w 44"/>
                <a:gd name="T9" fmla="*/ 0 h 46"/>
                <a:gd name="T10" fmla="*/ 0 w 44"/>
                <a:gd name="T11" fmla="*/ 0 h 46"/>
                <a:gd name="T12" fmla="*/ 0 w 44"/>
                <a:gd name="T13" fmla="*/ 0 h 46"/>
                <a:gd name="T14" fmla="*/ 0 w 44"/>
                <a:gd name="T15" fmla="*/ 0 h 46"/>
                <a:gd name="T16" fmla="*/ 0 w 44"/>
                <a:gd name="T17" fmla="*/ 0 h 46"/>
                <a:gd name="T18" fmla="*/ 0 w 44"/>
                <a:gd name="T19" fmla="*/ 0 h 46"/>
                <a:gd name="T20" fmla="*/ 0 w 44"/>
                <a:gd name="T21" fmla="*/ 0 h 46"/>
                <a:gd name="T22" fmla="*/ 0 w 44"/>
                <a:gd name="T23" fmla="*/ 0 h 46"/>
                <a:gd name="T24" fmla="*/ 0 w 44"/>
                <a:gd name="T25" fmla="*/ 0 h 46"/>
                <a:gd name="T26" fmla="*/ 0 w 44"/>
                <a:gd name="T27" fmla="*/ 0 h 46"/>
                <a:gd name="T28" fmla="*/ 0 w 44"/>
                <a:gd name="T29" fmla="*/ 0 h 46"/>
                <a:gd name="T30" fmla="*/ 0 w 44"/>
                <a:gd name="T31" fmla="*/ 0 h 46"/>
                <a:gd name="T32" fmla="*/ 0 w 44"/>
                <a:gd name="T33" fmla="*/ 0 h 46"/>
                <a:gd name="T34" fmla="*/ 0 w 44"/>
                <a:gd name="T35" fmla="*/ 0 h 46"/>
                <a:gd name="T36" fmla="*/ 0 w 44"/>
                <a:gd name="T37" fmla="*/ 0 h 46"/>
                <a:gd name="T38" fmla="*/ 0 w 44"/>
                <a:gd name="T39" fmla="*/ 0 h 46"/>
                <a:gd name="T40" fmla="*/ 0 w 44"/>
                <a:gd name="T41" fmla="*/ 0 h 46"/>
                <a:gd name="T42" fmla="*/ 0 w 44"/>
                <a:gd name="T43" fmla="*/ 0 h 46"/>
                <a:gd name="T44" fmla="*/ 0 w 44"/>
                <a:gd name="T45" fmla="*/ 0 h 46"/>
                <a:gd name="T46" fmla="*/ 0 w 44"/>
                <a:gd name="T47" fmla="*/ 0 h 46"/>
                <a:gd name="T48" fmla="*/ 0 w 44"/>
                <a:gd name="T49" fmla="*/ 0 h 46"/>
                <a:gd name="T50" fmla="*/ 0 w 44"/>
                <a:gd name="T51" fmla="*/ 0 h 46"/>
                <a:gd name="T52" fmla="*/ 0 w 44"/>
                <a:gd name="T53" fmla="*/ 0 h 46"/>
                <a:gd name="T54" fmla="*/ 0 w 44"/>
                <a:gd name="T55" fmla="*/ 0 h 46"/>
                <a:gd name="T56" fmla="*/ 0 w 44"/>
                <a:gd name="T57" fmla="*/ 0 h 46"/>
                <a:gd name="T58" fmla="*/ 0 w 44"/>
                <a:gd name="T59" fmla="*/ 0 h 46"/>
                <a:gd name="T60" fmla="*/ 0 w 44"/>
                <a:gd name="T61" fmla="*/ 0 h 46"/>
                <a:gd name="T62" fmla="*/ 0 w 44"/>
                <a:gd name="T63" fmla="*/ 0 h 46"/>
                <a:gd name="T64" fmla="*/ 0 w 44"/>
                <a:gd name="T65" fmla="*/ 0 h 46"/>
                <a:gd name="T66" fmla="*/ 0 w 44"/>
                <a:gd name="T67" fmla="*/ 0 h 46"/>
                <a:gd name="T68" fmla="*/ 0 w 44"/>
                <a:gd name="T69" fmla="*/ 0 h 46"/>
                <a:gd name="T70" fmla="*/ 0 w 44"/>
                <a:gd name="T71" fmla="*/ 0 h 46"/>
                <a:gd name="T72" fmla="*/ 0 w 44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6">
                  <a:moveTo>
                    <a:pt x="27" y="0"/>
                  </a:moveTo>
                  <a:lnTo>
                    <a:pt x="28" y="1"/>
                  </a:lnTo>
                  <a:lnTo>
                    <a:pt x="30" y="1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30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4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5" y="46"/>
                  </a:lnTo>
                  <a:lnTo>
                    <a:pt x="11" y="45"/>
                  </a:lnTo>
                  <a:lnTo>
                    <a:pt x="8" y="45"/>
                  </a:lnTo>
                  <a:lnTo>
                    <a:pt x="4" y="42"/>
                  </a:lnTo>
                  <a:lnTo>
                    <a:pt x="2" y="39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5" y="5"/>
                  </a:lnTo>
                  <a:lnTo>
                    <a:pt x="35" y="4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5" name="Freeform 815"/>
            <p:cNvSpPr>
              <a:spLocks/>
            </p:cNvSpPr>
            <p:nvPr/>
          </p:nvSpPr>
          <p:spPr bwMode="auto">
            <a:xfrm>
              <a:off x="4674" y="2515"/>
              <a:ext cx="18" cy="15"/>
            </a:xfrm>
            <a:custGeom>
              <a:avLst/>
              <a:gdLst>
                <a:gd name="T0" fmla="*/ 0 w 54"/>
                <a:gd name="T1" fmla="*/ 0 h 45"/>
                <a:gd name="T2" fmla="*/ 0 w 54"/>
                <a:gd name="T3" fmla="*/ 0 h 45"/>
                <a:gd name="T4" fmla="*/ 0 w 54"/>
                <a:gd name="T5" fmla="*/ 0 h 45"/>
                <a:gd name="T6" fmla="*/ 0 w 54"/>
                <a:gd name="T7" fmla="*/ 0 h 45"/>
                <a:gd name="T8" fmla="*/ 0 w 54"/>
                <a:gd name="T9" fmla="*/ 0 h 45"/>
                <a:gd name="T10" fmla="*/ 0 w 54"/>
                <a:gd name="T11" fmla="*/ 0 h 45"/>
                <a:gd name="T12" fmla="*/ 0 w 54"/>
                <a:gd name="T13" fmla="*/ 0 h 45"/>
                <a:gd name="T14" fmla="*/ 0 w 54"/>
                <a:gd name="T15" fmla="*/ 0 h 45"/>
                <a:gd name="T16" fmla="*/ 0 w 54"/>
                <a:gd name="T17" fmla="*/ 0 h 45"/>
                <a:gd name="T18" fmla="*/ 0 w 54"/>
                <a:gd name="T19" fmla="*/ 0 h 45"/>
                <a:gd name="T20" fmla="*/ 0 w 54"/>
                <a:gd name="T21" fmla="*/ 0 h 45"/>
                <a:gd name="T22" fmla="*/ 0 w 54"/>
                <a:gd name="T23" fmla="*/ 0 h 45"/>
                <a:gd name="T24" fmla="*/ 0 w 54"/>
                <a:gd name="T25" fmla="*/ 0 h 45"/>
                <a:gd name="T26" fmla="*/ 0 w 54"/>
                <a:gd name="T27" fmla="*/ 0 h 45"/>
                <a:gd name="T28" fmla="*/ 0 w 54"/>
                <a:gd name="T29" fmla="*/ 0 h 45"/>
                <a:gd name="T30" fmla="*/ 0 w 54"/>
                <a:gd name="T31" fmla="*/ 0 h 45"/>
                <a:gd name="T32" fmla="*/ 0 w 54"/>
                <a:gd name="T33" fmla="*/ 0 h 45"/>
                <a:gd name="T34" fmla="*/ 0 w 54"/>
                <a:gd name="T35" fmla="*/ 0 h 45"/>
                <a:gd name="T36" fmla="*/ 0 w 54"/>
                <a:gd name="T37" fmla="*/ 0 h 45"/>
                <a:gd name="T38" fmla="*/ 0 w 54"/>
                <a:gd name="T39" fmla="*/ 0 h 45"/>
                <a:gd name="T40" fmla="*/ 0 w 54"/>
                <a:gd name="T41" fmla="*/ 0 h 45"/>
                <a:gd name="T42" fmla="*/ 0 w 54"/>
                <a:gd name="T43" fmla="*/ 0 h 45"/>
                <a:gd name="T44" fmla="*/ 0 w 54"/>
                <a:gd name="T45" fmla="*/ 0 h 45"/>
                <a:gd name="T46" fmla="*/ 0 w 54"/>
                <a:gd name="T47" fmla="*/ 0 h 45"/>
                <a:gd name="T48" fmla="*/ 0 w 54"/>
                <a:gd name="T49" fmla="*/ 0 h 45"/>
                <a:gd name="T50" fmla="*/ 0 w 54"/>
                <a:gd name="T51" fmla="*/ 0 h 45"/>
                <a:gd name="T52" fmla="*/ 0 w 54"/>
                <a:gd name="T53" fmla="*/ 0 h 45"/>
                <a:gd name="T54" fmla="*/ 0 w 54"/>
                <a:gd name="T55" fmla="*/ 0 h 45"/>
                <a:gd name="T56" fmla="*/ 0 w 54"/>
                <a:gd name="T57" fmla="*/ 0 h 45"/>
                <a:gd name="T58" fmla="*/ 0 w 54"/>
                <a:gd name="T59" fmla="*/ 0 h 45"/>
                <a:gd name="T60" fmla="*/ 0 w 54"/>
                <a:gd name="T61" fmla="*/ 0 h 45"/>
                <a:gd name="T62" fmla="*/ 0 w 54"/>
                <a:gd name="T63" fmla="*/ 0 h 45"/>
                <a:gd name="T64" fmla="*/ 0 w 54"/>
                <a:gd name="T65" fmla="*/ 0 h 45"/>
                <a:gd name="T66" fmla="*/ 0 w 54"/>
                <a:gd name="T67" fmla="*/ 0 h 45"/>
                <a:gd name="T68" fmla="*/ 0 w 54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" h="45">
                  <a:moveTo>
                    <a:pt x="2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2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6"/>
                  </a:lnTo>
                  <a:lnTo>
                    <a:pt x="54" y="22"/>
                  </a:lnTo>
                  <a:lnTo>
                    <a:pt x="52" y="20"/>
                  </a:lnTo>
                  <a:lnTo>
                    <a:pt x="51" y="18"/>
                  </a:lnTo>
                  <a:lnTo>
                    <a:pt x="49" y="15"/>
                  </a:lnTo>
                  <a:lnTo>
                    <a:pt x="46" y="13"/>
                  </a:lnTo>
                  <a:lnTo>
                    <a:pt x="41" y="10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29" y="3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6" name="Freeform 816"/>
            <p:cNvSpPr>
              <a:spLocks/>
            </p:cNvSpPr>
            <p:nvPr/>
          </p:nvSpPr>
          <p:spPr bwMode="auto">
            <a:xfrm>
              <a:off x="4674" y="2514"/>
              <a:ext cx="18" cy="16"/>
            </a:xfrm>
            <a:custGeom>
              <a:avLst/>
              <a:gdLst>
                <a:gd name="T0" fmla="*/ 0 w 54"/>
                <a:gd name="T1" fmla="*/ 0 h 48"/>
                <a:gd name="T2" fmla="*/ 0 w 54"/>
                <a:gd name="T3" fmla="*/ 0 h 48"/>
                <a:gd name="T4" fmla="*/ 0 w 54"/>
                <a:gd name="T5" fmla="*/ 0 h 48"/>
                <a:gd name="T6" fmla="*/ 0 w 54"/>
                <a:gd name="T7" fmla="*/ 0 h 48"/>
                <a:gd name="T8" fmla="*/ 0 w 54"/>
                <a:gd name="T9" fmla="*/ 0 h 48"/>
                <a:gd name="T10" fmla="*/ 0 w 54"/>
                <a:gd name="T11" fmla="*/ 0 h 48"/>
                <a:gd name="T12" fmla="*/ 0 w 54"/>
                <a:gd name="T13" fmla="*/ 0 h 48"/>
                <a:gd name="T14" fmla="*/ 0 w 54"/>
                <a:gd name="T15" fmla="*/ 0 h 48"/>
                <a:gd name="T16" fmla="*/ 0 w 54"/>
                <a:gd name="T17" fmla="*/ 0 h 48"/>
                <a:gd name="T18" fmla="*/ 0 w 54"/>
                <a:gd name="T19" fmla="*/ 0 h 48"/>
                <a:gd name="T20" fmla="*/ 0 w 54"/>
                <a:gd name="T21" fmla="*/ 0 h 48"/>
                <a:gd name="T22" fmla="*/ 0 w 54"/>
                <a:gd name="T23" fmla="*/ 0 h 48"/>
                <a:gd name="T24" fmla="*/ 0 w 54"/>
                <a:gd name="T25" fmla="*/ 0 h 48"/>
                <a:gd name="T26" fmla="*/ 0 w 54"/>
                <a:gd name="T27" fmla="*/ 0 h 48"/>
                <a:gd name="T28" fmla="*/ 0 w 54"/>
                <a:gd name="T29" fmla="*/ 0 h 48"/>
                <a:gd name="T30" fmla="*/ 0 w 54"/>
                <a:gd name="T31" fmla="*/ 0 h 48"/>
                <a:gd name="T32" fmla="*/ 0 w 54"/>
                <a:gd name="T33" fmla="*/ 0 h 48"/>
                <a:gd name="T34" fmla="*/ 0 w 54"/>
                <a:gd name="T35" fmla="*/ 0 h 48"/>
                <a:gd name="T36" fmla="*/ 0 w 54"/>
                <a:gd name="T37" fmla="*/ 0 h 48"/>
                <a:gd name="T38" fmla="*/ 0 w 54"/>
                <a:gd name="T39" fmla="*/ 0 h 48"/>
                <a:gd name="T40" fmla="*/ 0 w 54"/>
                <a:gd name="T41" fmla="*/ 0 h 48"/>
                <a:gd name="T42" fmla="*/ 0 w 54"/>
                <a:gd name="T43" fmla="*/ 0 h 48"/>
                <a:gd name="T44" fmla="*/ 0 w 54"/>
                <a:gd name="T45" fmla="*/ 0 h 48"/>
                <a:gd name="T46" fmla="*/ 0 w 54"/>
                <a:gd name="T47" fmla="*/ 0 h 48"/>
                <a:gd name="T48" fmla="*/ 0 w 54"/>
                <a:gd name="T49" fmla="*/ 0 h 48"/>
                <a:gd name="T50" fmla="*/ 0 w 54"/>
                <a:gd name="T51" fmla="*/ 0 h 48"/>
                <a:gd name="T52" fmla="*/ 0 w 54"/>
                <a:gd name="T53" fmla="*/ 0 h 48"/>
                <a:gd name="T54" fmla="*/ 0 w 54"/>
                <a:gd name="T55" fmla="*/ 0 h 48"/>
                <a:gd name="T56" fmla="*/ 0 w 54"/>
                <a:gd name="T57" fmla="*/ 0 h 48"/>
                <a:gd name="T58" fmla="*/ 0 w 54"/>
                <a:gd name="T59" fmla="*/ 0 h 48"/>
                <a:gd name="T60" fmla="*/ 0 w 54"/>
                <a:gd name="T61" fmla="*/ 0 h 48"/>
                <a:gd name="T62" fmla="*/ 0 w 54"/>
                <a:gd name="T63" fmla="*/ 0 h 48"/>
                <a:gd name="T64" fmla="*/ 0 w 54"/>
                <a:gd name="T65" fmla="*/ 0 h 48"/>
                <a:gd name="T66" fmla="*/ 0 w 54"/>
                <a:gd name="T67" fmla="*/ 0 h 48"/>
                <a:gd name="T68" fmla="*/ 0 w 54"/>
                <a:gd name="T69" fmla="*/ 0 h 48"/>
                <a:gd name="T70" fmla="*/ 0 w 54"/>
                <a:gd name="T71" fmla="*/ 0 h 48"/>
                <a:gd name="T72" fmla="*/ 0 w 54"/>
                <a:gd name="T73" fmla="*/ 0 h 48"/>
                <a:gd name="T74" fmla="*/ 0 w 54"/>
                <a:gd name="T75" fmla="*/ 0 h 48"/>
                <a:gd name="T76" fmla="*/ 0 w 54"/>
                <a:gd name="T77" fmla="*/ 0 h 48"/>
                <a:gd name="T78" fmla="*/ 0 w 54"/>
                <a:gd name="T79" fmla="*/ 0 h 48"/>
                <a:gd name="T80" fmla="*/ 0 w 54"/>
                <a:gd name="T81" fmla="*/ 0 h 48"/>
                <a:gd name="T82" fmla="*/ 0 w 54"/>
                <a:gd name="T83" fmla="*/ 0 h 48"/>
                <a:gd name="T84" fmla="*/ 0 w 54"/>
                <a:gd name="T85" fmla="*/ 0 h 48"/>
                <a:gd name="T86" fmla="*/ 0 w 54"/>
                <a:gd name="T87" fmla="*/ 0 h 48"/>
                <a:gd name="T88" fmla="*/ 0 w 54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48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7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1"/>
                  </a:lnTo>
                  <a:lnTo>
                    <a:pt x="48" y="18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5"/>
                  </a:lnTo>
                  <a:lnTo>
                    <a:pt x="21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7" name="Line 817"/>
            <p:cNvSpPr>
              <a:spLocks noChangeShapeType="1"/>
            </p:cNvSpPr>
            <p:nvPr/>
          </p:nvSpPr>
          <p:spPr bwMode="auto">
            <a:xfrm>
              <a:off x="4905" y="247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8" name="Line 818"/>
            <p:cNvSpPr>
              <a:spLocks noChangeShapeType="1"/>
            </p:cNvSpPr>
            <p:nvPr/>
          </p:nvSpPr>
          <p:spPr bwMode="auto">
            <a:xfrm>
              <a:off x="4651" y="2511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99" name="Line 819"/>
            <p:cNvSpPr>
              <a:spLocks noChangeShapeType="1"/>
            </p:cNvSpPr>
            <p:nvPr/>
          </p:nvSpPr>
          <p:spPr bwMode="auto">
            <a:xfrm flipH="1">
              <a:off x="4648" y="2512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0" name="Line 820"/>
            <p:cNvSpPr>
              <a:spLocks noChangeShapeType="1"/>
            </p:cNvSpPr>
            <p:nvPr/>
          </p:nvSpPr>
          <p:spPr bwMode="auto">
            <a:xfrm flipH="1">
              <a:off x="4674" y="251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1" name="Freeform 821"/>
            <p:cNvSpPr>
              <a:spLocks/>
            </p:cNvSpPr>
            <p:nvPr/>
          </p:nvSpPr>
          <p:spPr bwMode="auto">
            <a:xfrm>
              <a:off x="4499" y="2532"/>
              <a:ext cx="20" cy="15"/>
            </a:xfrm>
            <a:custGeom>
              <a:avLst/>
              <a:gdLst>
                <a:gd name="T0" fmla="*/ 0 w 61"/>
                <a:gd name="T1" fmla="*/ 0 h 44"/>
                <a:gd name="T2" fmla="*/ 0 w 61"/>
                <a:gd name="T3" fmla="*/ 0 h 44"/>
                <a:gd name="T4" fmla="*/ 0 w 61"/>
                <a:gd name="T5" fmla="*/ 0 h 44"/>
                <a:gd name="T6" fmla="*/ 0 w 61"/>
                <a:gd name="T7" fmla="*/ 0 h 44"/>
                <a:gd name="T8" fmla="*/ 0 w 61"/>
                <a:gd name="T9" fmla="*/ 0 h 44"/>
                <a:gd name="T10" fmla="*/ 0 w 61"/>
                <a:gd name="T11" fmla="*/ 0 h 44"/>
                <a:gd name="T12" fmla="*/ 0 w 61"/>
                <a:gd name="T13" fmla="*/ 0 h 44"/>
                <a:gd name="T14" fmla="*/ 0 w 61"/>
                <a:gd name="T15" fmla="*/ 0 h 44"/>
                <a:gd name="T16" fmla="*/ 0 w 61"/>
                <a:gd name="T17" fmla="*/ 0 h 44"/>
                <a:gd name="T18" fmla="*/ 0 w 61"/>
                <a:gd name="T19" fmla="*/ 0 h 44"/>
                <a:gd name="T20" fmla="*/ 0 w 61"/>
                <a:gd name="T21" fmla="*/ 0 h 44"/>
                <a:gd name="T22" fmla="*/ 0 w 61"/>
                <a:gd name="T23" fmla="*/ 0 h 44"/>
                <a:gd name="T24" fmla="*/ 0 w 61"/>
                <a:gd name="T25" fmla="*/ 0 h 44"/>
                <a:gd name="T26" fmla="*/ 0 w 61"/>
                <a:gd name="T27" fmla="*/ 0 h 44"/>
                <a:gd name="T28" fmla="*/ 0 w 61"/>
                <a:gd name="T29" fmla="*/ 0 h 44"/>
                <a:gd name="T30" fmla="*/ 0 w 61"/>
                <a:gd name="T31" fmla="*/ 0 h 44"/>
                <a:gd name="T32" fmla="*/ 0 w 61"/>
                <a:gd name="T33" fmla="*/ 0 h 44"/>
                <a:gd name="T34" fmla="*/ 0 w 61"/>
                <a:gd name="T35" fmla="*/ 0 h 44"/>
                <a:gd name="T36" fmla="*/ 0 w 61"/>
                <a:gd name="T37" fmla="*/ 0 h 44"/>
                <a:gd name="T38" fmla="*/ 0 w 61"/>
                <a:gd name="T39" fmla="*/ 0 h 44"/>
                <a:gd name="T40" fmla="*/ 0 w 61"/>
                <a:gd name="T41" fmla="*/ 0 h 44"/>
                <a:gd name="T42" fmla="*/ 0 w 61"/>
                <a:gd name="T43" fmla="*/ 0 h 44"/>
                <a:gd name="T44" fmla="*/ 0 w 61"/>
                <a:gd name="T45" fmla="*/ 0 h 44"/>
                <a:gd name="T46" fmla="*/ 0 w 61"/>
                <a:gd name="T47" fmla="*/ 0 h 44"/>
                <a:gd name="T48" fmla="*/ 0 w 61"/>
                <a:gd name="T49" fmla="*/ 0 h 44"/>
                <a:gd name="T50" fmla="*/ 0 w 61"/>
                <a:gd name="T51" fmla="*/ 0 h 44"/>
                <a:gd name="T52" fmla="*/ 0 w 61"/>
                <a:gd name="T53" fmla="*/ 0 h 44"/>
                <a:gd name="T54" fmla="*/ 0 w 61"/>
                <a:gd name="T55" fmla="*/ 0 h 44"/>
                <a:gd name="T56" fmla="*/ 0 w 61"/>
                <a:gd name="T57" fmla="*/ 0 h 44"/>
                <a:gd name="T58" fmla="*/ 0 w 61"/>
                <a:gd name="T59" fmla="*/ 0 h 44"/>
                <a:gd name="T60" fmla="*/ 0 w 61"/>
                <a:gd name="T61" fmla="*/ 0 h 44"/>
                <a:gd name="T62" fmla="*/ 0 w 61"/>
                <a:gd name="T63" fmla="*/ 0 h 44"/>
                <a:gd name="T64" fmla="*/ 0 w 61"/>
                <a:gd name="T65" fmla="*/ 0 h 44"/>
                <a:gd name="T66" fmla="*/ 0 w 61"/>
                <a:gd name="T67" fmla="*/ 0 h 44"/>
                <a:gd name="T68" fmla="*/ 0 w 61"/>
                <a:gd name="T69" fmla="*/ 0 h 44"/>
                <a:gd name="T70" fmla="*/ 0 w 61"/>
                <a:gd name="T71" fmla="*/ 0 h 44"/>
                <a:gd name="T72" fmla="*/ 0 w 61"/>
                <a:gd name="T73" fmla="*/ 0 h 44"/>
                <a:gd name="T74" fmla="*/ 0 w 61"/>
                <a:gd name="T75" fmla="*/ 0 h 44"/>
                <a:gd name="T76" fmla="*/ 0 w 61"/>
                <a:gd name="T77" fmla="*/ 0 h 44"/>
                <a:gd name="T78" fmla="*/ 0 w 61"/>
                <a:gd name="T79" fmla="*/ 0 h 44"/>
                <a:gd name="T80" fmla="*/ 0 w 61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44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3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6" y="41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8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2" name="Freeform 822"/>
            <p:cNvSpPr>
              <a:spLocks/>
            </p:cNvSpPr>
            <p:nvPr/>
          </p:nvSpPr>
          <p:spPr bwMode="auto">
            <a:xfrm>
              <a:off x="4499" y="2531"/>
              <a:ext cx="20" cy="16"/>
            </a:xfrm>
            <a:custGeom>
              <a:avLst/>
              <a:gdLst>
                <a:gd name="T0" fmla="*/ 0 w 61"/>
                <a:gd name="T1" fmla="*/ 0 h 46"/>
                <a:gd name="T2" fmla="*/ 0 w 61"/>
                <a:gd name="T3" fmla="*/ 0 h 46"/>
                <a:gd name="T4" fmla="*/ 0 w 61"/>
                <a:gd name="T5" fmla="*/ 0 h 46"/>
                <a:gd name="T6" fmla="*/ 0 w 61"/>
                <a:gd name="T7" fmla="*/ 0 h 46"/>
                <a:gd name="T8" fmla="*/ 0 w 61"/>
                <a:gd name="T9" fmla="*/ 0 h 46"/>
                <a:gd name="T10" fmla="*/ 0 w 61"/>
                <a:gd name="T11" fmla="*/ 0 h 46"/>
                <a:gd name="T12" fmla="*/ 0 w 61"/>
                <a:gd name="T13" fmla="*/ 0 h 46"/>
                <a:gd name="T14" fmla="*/ 0 w 61"/>
                <a:gd name="T15" fmla="*/ 0 h 46"/>
                <a:gd name="T16" fmla="*/ 0 w 61"/>
                <a:gd name="T17" fmla="*/ 0 h 46"/>
                <a:gd name="T18" fmla="*/ 0 w 61"/>
                <a:gd name="T19" fmla="*/ 0 h 46"/>
                <a:gd name="T20" fmla="*/ 0 w 61"/>
                <a:gd name="T21" fmla="*/ 0 h 46"/>
                <a:gd name="T22" fmla="*/ 0 w 61"/>
                <a:gd name="T23" fmla="*/ 0 h 46"/>
                <a:gd name="T24" fmla="*/ 0 w 61"/>
                <a:gd name="T25" fmla="*/ 0 h 46"/>
                <a:gd name="T26" fmla="*/ 0 w 61"/>
                <a:gd name="T27" fmla="*/ 0 h 46"/>
                <a:gd name="T28" fmla="*/ 0 w 61"/>
                <a:gd name="T29" fmla="*/ 0 h 46"/>
                <a:gd name="T30" fmla="*/ 0 w 61"/>
                <a:gd name="T31" fmla="*/ 0 h 46"/>
                <a:gd name="T32" fmla="*/ 0 w 61"/>
                <a:gd name="T33" fmla="*/ 0 h 46"/>
                <a:gd name="T34" fmla="*/ 0 w 61"/>
                <a:gd name="T35" fmla="*/ 0 h 46"/>
                <a:gd name="T36" fmla="*/ 0 w 61"/>
                <a:gd name="T37" fmla="*/ 0 h 46"/>
                <a:gd name="T38" fmla="*/ 0 w 61"/>
                <a:gd name="T39" fmla="*/ 0 h 46"/>
                <a:gd name="T40" fmla="*/ 0 w 61"/>
                <a:gd name="T41" fmla="*/ 0 h 46"/>
                <a:gd name="T42" fmla="*/ 0 w 61"/>
                <a:gd name="T43" fmla="*/ 0 h 46"/>
                <a:gd name="T44" fmla="*/ 0 w 61"/>
                <a:gd name="T45" fmla="*/ 0 h 46"/>
                <a:gd name="T46" fmla="*/ 0 w 61"/>
                <a:gd name="T47" fmla="*/ 0 h 46"/>
                <a:gd name="T48" fmla="*/ 0 w 61"/>
                <a:gd name="T49" fmla="*/ 0 h 46"/>
                <a:gd name="T50" fmla="*/ 0 w 61"/>
                <a:gd name="T51" fmla="*/ 0 h 46"/>
                <a:gd name="T52" fmla="*/ 0 w 61"/>
                <a:gd name="T53" fmla="*/ 0 h 46"/>
                <a:gd name="T54" fmla="*/ 0 w 61"/>
                <a:gd name="T55" fmla="*/ 0 h 46"/>
                <a:gd name="T56" fmla="*/ 0 w 61"/>
                <a:gd name="T57" fmla="*/ 0 h 46"/>
                <a:gd name="T58" fmla="*/ 0 w 61"/>
                <a:gd name="T59" fmla="*/ 0 h 46"/>
                <a:gd name="T60" fmla="*/ 0 w 61"/>
                <a:gd name="T61" fmla="*/ 0 h 46"/>
                <a:gd name="T62" fmla="*/ 0 w 61"/>
                <a:gd name="T63" fmla="*/ 0 h 46"/>
                <a:gd name="T64" fmla="*/ 0 w 61"/>
                <a:gd name="T65" fmla="*/ 0 h 46"/>
                <a:gd name="T66" fmla="*/ 0 w 61"/>
                <a:gd name="T67" fmla="*/ 0 h 46"/>
                <a:gd name="T68" fmla="*/ 0 w 61"/>
                <a:gd name="T69" fmla="*/ 0 h 46"/>
                <a:gd name="T70" fmla="*/ 0 w 61"/>
                <a:gd name="T71" fmla="*/ 0 h 46"/>
                <a:gd name="T72" fmla="*/ 0 w 61"/>
                <a:gd name="T73" fmla="*/ 0 h 46"/>
                <a:gd name="T74" fmla="*/ 0 w 61"/>
                <a:gd name="T75" fmla="*/ 0 h 46"/>
                <a:gd name="T76" fmla="*/ 0 w 61"/>
                <a:gd name="T77" fmla="*/ 0 h 46"/>
                <a:gd name="T78" fmla="*/ 0 w 61"/>
                <a:gd name="T79" fmla="*/ 0 h 46"/>
                <a:gd name="T80" fmla="*/ 0 w 61"/>
                <a:gd name="T81" fmla="*/ 0 h 46"/>
                <a:gd name="T82" fmla="*/ 0 w 61"/>
                <a:gd name="T83" fmla="*/ 0 h 46"/>
                <a:gd name="T84" fmla="*/ 0 w 61"/>
                <a:gd name="T85" fmla="*/ 0 h 46"/>
                <a:gd name="T86" fmla="*/ 0 w 61"/>
                <a:gd name="T87" fmla="*/ 0 h 46"/>
                <a:gd name="T88" fmla="*/ 0 w 61"/>
                <a:gd name="T89" fmla="*/ 0 h 46"/>
                <a:gd name="T90" fmla="*/ 0 w 61"/>
                <a:gd name="T91" fmla="*/ 0 h 46"/>
                <a:gd name="T92" fmla="*/ 0 w 61"/>
                <a:gd name="T93" fmla="*/ 0 h 46"/>
                <a:gd name="T94" fmla="*/ 0 w 61"/>
                <a:gd name="T95" fmla="*/ 0 h 46"/>
                <a:gd name="T96" fmla="*/ 0 w 61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1" h="46">
                  <a:moveTo>
                    <a:pt x="47" y="0"/>
                  </a:moveTo>
                  <a:lnTo>
                    <a:pt x="47" y="2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1" y="28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4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4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6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4" y="23"/>
                  </a:lnTo>
                  <a:lnTo>
                    <a:pt x="6" y="20"/>
                  </a:lnTo>
                  <a:lnTo>
                    <a:pt x="9" y="18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8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3" name="Freeform 823"/>
            <p:cNvSpPr>
              <a:spLocks/>
            </p:cNvSpPr>
            <p:nvPr/>
          </p:nvSpPr>
          <p:spPr bwMode="auto">
            <a:xfrm>
              <a:off x="4429" y="253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1" y="41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4" y="58"/>
                  </a:lnTo>
                  <a:lnTo>
                    <a:pt x="57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4" name="Freeform 824"/>
            <p:cNvSpPr>
              <a:spLocks/>
            </p:cNvSpPr>
            <p:nvPr/>
          </p:nvSpPr>
          <p:spPr bwMode="auto">
            <a:xfrm>
              <a:off x="4429" y="253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9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2" y="44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5"/>
                  </a:lnTo>
                  <a:lnTo>
                    <a:pt x="75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6" y="16"/>
                  </a:lnTo>
                  <a:lnTo>
                    <a:pt x="63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9" y="5"/>
                  </a:lnTo>
                  <a:lnTo>
                    <a:pt x="43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5" name="Freeform 825"/>
            <p:cNvSpPr>
              <a:spLocks/>
            </p:cNvSpPr>
            <p:nvPr/>
          </p:nvSpPr>
          <p:spPr bwMode="auto">
            <a:xfrm>
              <a:off x="4480" y="2535"/>
              <a:ext cx="15" cy="13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w 44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8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8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6" name="Freeform 826"/>
            <p:cNvSpPr>
              <a:spLocks/>
            </p:cNvSpPr>
            <p:nvPr/>
          </p:nvSpPr>
          <p:spPr bwMode="auto">
            <a:xfrm>
              <a:off x="4480" y="2533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2"/>
                  </a:lnTo>
                  <a:lnTo>
                    <a:pt x="23" y="44"/>
                  </a:lnTo>
                  <a:lnTo>
                    <a:pt x="20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5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4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6" y="2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7" name="Freeform 827"/>
            <p:cNvSpPr>
              <a:spLocks/>
            </p:cNvSpPr>
            <p:nvPr/>
          </p:nvSpPr>
          <p:spPr bwMode="auto">
            <a:xfrm>
              <a:off x="4458" y="2536"/>
              <a:ext cx="19" cy="16"/>
            </a:xfrm>
            <a:custGeom>
              <a:avLst/>
              <a:gdLst>
                <a:gd name="T0" fmla="*/ 0 w 55"/>
                <a:gd name="T1" fmla="*/ 0 h 46"/>
                <a:gd name="T2" fmla="*/ 0 w 55"/>
                <a:gd name="T3" fmla="*/ 0 h 46"/>
                <a:gd name="T4" fmla="*/ 0 w 55"/>
                <a:gd name="T5" fmla="*/ 0 h 46"/>
                <a:gd name="T6" fmla="*/ 0 w 55"/>
                <a:gd name="T7" fmla="*/ 0 h 46"/>
                <a:gd name="T8" fmla="*/ 0 w 55"/>
                <a:gd name="T9" fmla="*/ 0 h 46"/>
                <a:gd name="T10" fmla="*/ 0 w 55"/>
                <a:gd name="T11" fmla="*/ 0 h 46"/>
                <a:gd name="T12" fmla="*/ 0 w 55"/>
                <a:gd name="T13" fmla="*/ 0 h 46"/>
                <a:gd name="T14" fmla="*/ 0 w 55"/>
                <a:gd name="T15" fmla="*/ 0 h 46"/>
                <a:gd name="T16" fmla="*/ 0 w 55"/>
                <a:gd name="T17" fmla="*/ 0 h 46"/>
                <a:gd name="T18" fmla="*/ 0 w 55"/>
                <a:gd name="T19" fmla="*/ 0 h 46"/>
                <a:gd name="T20" fmla="*/ 0 w 55"/>
                <a:gd name="T21" fmla="*/ 0 h 46"/>
                <a:gd name="T22" fmla="*/ 0 w 55"/>
                <a:gd name="T23" fmla="*/ 0 h 46"/>
                <a:gd name="T24" fmla="*/ 0 w 55"/>
                <a:gd name="T25" fmla="*/ 0 h 46"/>
                <a:gd name="T26" fmla="*/ 0 w 55"/>
                <a:gd name="T27" fmla="*/ 0 h 46"/>
                <a:gd name="T28" fmla="*/ 0 w 55"/>
                <a:gd name="T29" fmla="*/ 0 h 46"/>
                <a:gd name="T30" fmla="*/ 0 w 55"/>
                <a:gd name="T31" fmla="*/ 0 h 46"/>
                <a:gd name="T32" fmla="*/ 0 w 55"/>
                <a:gd name="T33" fmla="*/ 0 h 46"/>
                <a:gd name="T34" fmla="*/ 0 w 55"/>
                <a:gd name="T35" fmla="*/ 0 h 46"/>
                <a:gd name="T36" fmla="*/ 0 w 55"/>
                <a:gd name="T37" fmla="*/ 0 h 46"/>
                <a:gd name="T38" fmla="*/ 0 w 55"/>
                <a:gd name="T39" fmla="*/ 0 h 46"/>
                <a:gd name="T40" fmla="*/ 0 w 55"/>
                <a:gd name="T41" fmla="*/ 0 h 46"/>
                <a:gd name="T42" fmla="*/ 0 w 55"/>
                <a:gd name="T43" fmla="*/ 0 h 46"/>
                <a:gd name="T44" fmla="*/ 0 w 55"/>
                <a:gd name="T45" fmla="*/ 0 h 46"/>
                <a:gd name="T46" fmla="*/ 0 w 55"/>
                <a:gd name="T47" fmla="*/ 0 h 46"/>
                <a:gd name="T48" fmla="*/ 0 w 55"/>
                <a:gd name="T49" fmla="*/ 0 h 46"/>
                <a:gd name="T50" fmla="*/ 0 w 55"/>
                <a:gd name="T51" fmla="*/ 0 h 46"/>
                <a:gd name="T52" fmla="*/ 0 w 55"/>
                <a:gd name="T53" fmla="*/ 0 h 46"/>
                <a:gd name="T54" fmla="*/ 0 w 55"/>
                <a:gd name="T55" fmla="*/ 0 h 46"/>
                <a:gd name="T56" fmla="*/ 0 w 55"/>
                <a:gd name="T57" fmla="*/ 0 h 46"/>
                <a:gd name="T58" fmla="*/ 0 w 55"/>
                <a:gd name="T59" fmla="*/ 0 h 46"/>
                <a:gd name="T60" fmla="*/ 0 w 55"/>
                <a:gd name="T61" fmla="*/ 0 h 46"/>
                <a:gd name="T62" fmla="*/ 0 w 55"/>
                <a:gd name="T63" fmla="*/ 0 h 46"/>
                <a:gd name="T64" fmla="*/ 0 w 55"/>
                <a:gd name="T65" fmla="*/ 0 h 46"/>
                <a:gd name="T66" fmla="*/ 0 w 55"/>
                <a:gd name="T67" fmla="*/ 0 h 46"/>
                <a:gd name="T68" fmla="*/ 0 w 55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6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2" y="46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5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6" y="7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8" name="Freeform 828"/>
            <p:cNvSpPr>
              <a:spLocks/>
            </p:cNvSpPr>
            <p:nvPr/>
          </p:nvSpPr>
          <p:spPr bwMode="auto">
            <a:xfrm>
              <a:off x="4458" y="2536"/>
              <a:ext cx="19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2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09" name="Line 829"/>
            <p:cNvSpPr>
              <a:spLocks noChangeShapeType="1"/>
            </p:cNvSpPr>
            <p:nvPr/>
          </p:nvSpPr>
          <p:spPr bwMode="auto">
            <a:xfrm>
              <a:off x="4515" y="253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0" name="Line 830"/>
            <p:cNvSpPr>
              <a:spLocks noChangeShapeType="1"/>
            </p:cNvSpPr>
            <p:nvPr/>
          </p:nvSpPr>
          <p:spPr bwMode="auto">
            <a:xfrm>
              <a:off x="4436" y="2532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1" name="Line 831"/>
            <p:cNvSpPr>
              <a:spLocks noChangeShapeType="1"/>
            </p:cNvSpPr>
            <p:nvPr/>
          </p:nvSpPr>
          <p:spPr bwMode="auto">
            <a:xfrm flipH="1">
              <a:off x="4433" y="2533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2" name="Line 832"/>
            <p:cNvSpPr>
              <a:spLocks noChangeShapeType="1"/>
            </p:cNvSpPr>
            <p:nvPr/>
          </p:nvSpPr>
          <p:spPr bwMode="auto">
            <a:xfrm>
              <a:off x="4490" y="253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3" name="Line 833"/>
            <p:cNvSpPr>
              <a:spLocks noChangeShapeType="1"/>
            </p:cNvSpPr>
            <p:nvPr/>
          </p:nvSpPr>
          <p:spPr bwMode="auto">
            <a:xfrm flipH="1">
              <a:off x="4458" y="253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4" name="Freeform 834"/>
            <p:cNvSpPr>
              <a:spLocks/>
            </p:cNvSpPr>
            <p:nvPr/>
          </p:nvSpPr>
          <p:spPr bwMode="auto">
            <a:xfrm>
              <a:off x="4407" y="2532"/>
              <a:ext cx="20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w 59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4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9" y="43"/>
                  </a:lnTo>
                  <a:lnTo>
                    <a:pt x="17" y="44"/>
                  </a:lnTo>
                  <a:lnTo>
                    <a:pt x="14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4" y="19"/>
                  </a:lnTo>
                  <a:lnTo>
                    <a:pt x="6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5" name="Freeform 835"/>
            <p:cNvSpPr>
              <a:spLocks/>
            </p:cNvSpPr>
            <p:nvPr/>
          </p:nvSpPr>
          <p:spPr bwMode="auto">
            <a:xfrm>
              <a:off x="4407" y="2531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w 59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9" h="46">
                  <a:moveTo>
                    <a:pt x="46" y="0"/>
                  </a:moveTo>
                  <a:lnTo>
                    <a:pt x="46" y="2"/>
                  </a:lnTo>
                  <a:lnTo>
                    <a:pt x="48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9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4" y="40"/>
                  </a:lnTo>
                  <a:lnTo>
                    <a:pt x="52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30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5" y="20"/>
                  </a:lnTo>
                  <a:lnTo>
                    <a:pt x="8" y="18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8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6" name="Freeform 836"/>
            <p:cNvSpPr>
              <a:spLocks/>
            </p:cNvSpPr>
            <p:nvPr/>
          </p:nvSpPr>
          <p:spPr bwMode="auto">
            <a:xfrm>
              <a:off x="4337" y="253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1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3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7" name="Freeform 837"/>
            <p:cNvSpPr>
              <a:spLocks/>
            </p:cNvSpPr>
            <p:nvPr/>
          </p:nvSpPr>
          <p:spPr bwMode="auto">
            <a:xfrm>
              <a:off x="4337" y="253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3" y="44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2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8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4" y="3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8" name="Freeform 838"/>
            <p:cNvSpPr>
              <a:spLocks/>
            </p:cNvSpPr>
            <p:nvPr/>
          </p:nvSpPr>
          <p:spPr bwMode="auto">
            <a:xfrm>
              <a:off x="4388" y="2535"/>
              <a:ext cx="15" cy="13"/>
            </a:xfrm>
            <a:custGeom>
              <a:avLst/>
              <a:gdLst>
                <a:gd name="T0" fmla="*/ 0 w 43"/>
                <a:gd name="T1" fmla="*/ 0 h 41"/>
                <a:gd name="T2" fmla="*/ 0 w 43"/>
                <a:gd name="T3" fmla="*/ 0 h 41"/>
                <a:gd name="T4" fmla="*/ 0 w 43"/>
                <a:gd name="T5" fmla="*/ 0 h 41"/>
                <a:gd name="T6" fmla="*/ 0 w 43"/>
                <a:gd name="T7" fmla="*/ 0 h 41"/>
                <a:gd name="T8" fmla="*/ 0 w 43"/>
                <a:gd name="T9" fmla="*/ 0 h 41"/>
                <a:gd name="T10" fmla="*/ 0 w 43"/>
                <a:gd name="T11" fmla="*/ 0 h 41"/>
                <a:gd name="T12" fmla="*/ 0 w 43"/>
                <a:gd name="T13" fmla="*/ 0 h 41"/>
                <a:gd name="T14" fmla="*/ 0 w 43"/>
                <a:gd name="T15" fmla="*/ 0 h 41"/>
                <a:gd name="T16" fmla="*/ 0 w 43"/>
                <a:gd name="T17" fmla="*/ 0 h 41"/>
                <a:gd name="T18" fmla="*/ 0 w 43"/>
                <a:gd name="T19" fmla="*/ 0 h 41"/>
                <a:gd name="T20" fmla="*/ 0 w 43"/>
                <a:gd name="T21" fmla="*/ 0 h 41"/>
                <a:gd name="T22" fmla="*/ 0 w 43"/>
                <a:gd name="T23" fmla="*/ 0 h 41"/>
                <a:gd name="T24" fmla="*/ 0 w 43"/>
                <a:gd name="T25" fmla="*/ 0 h 41"/>
                <a:gd name="T26" fmla="*/ 0 w 43"/>
                <a:gd name="T27" fmla="*/ 0 h 41"/>
                <a:gd name="T28" fmla="*/ 0 w 43"/>
                <a:gd name="T29" fmla="*/ 0 h 41"/>
                <a:gd name="T30" fmla="*/ 0 w 43"/>
                <a:gd name="T31" fmla="*/ 0 h 41"/>
                <a:gd name="T32" fmla="*/ 0 w 43"/>
                <a:gd name="T33" fmla="*/ 0 h 41"/>
                <a:gd name="T34" fmla="*/ 0 w 43"/>
                <a:gd name="T35" fmla="*/ 0 h 41"/>
                <a:gd name="T36" fmla="*/ 0 w 43"/>
                <a:gd name="T37" fmla="*/ 0 h 41"/>
                <a:gd name="T38" fmla="*/ 0 w 43"/>
                <a:gd name="T39" fmla="*/ 0 h 41"/>
                <a:gd name="T40" fmla="*/ 0 w 43"/>
                <a:gd name="T41" fmla="*/ 0 h 41"/>
                <a:gd name="T42" fmla="*/ 0 w 43"/>
                <a:gd name="T43" fmla="*/ 0 h 41"/>
                <a:gd name="T44" fmla="*/ 0 w 43"/>
                <a:gd name="T45" fmla="*/ 0 h 41"/>
                <a:gd name="T46" fmla="*/ 0 w 43"/>
                <a:gd name="T47" fmla="*/ 0 h 41"/>
                <a:gd name="T48" fmla="*/ 0 w 43"/>
                <a:gd name="T49" fmla="*/ 0 h 41"/>
                <a:gd name="T50" fmla="*/ 0 w 43"/>
                <a:gd name="T51" fmla="*/ 0 h 41"/>
                <a:gd name="T52" fmla="*/ 0 w 43"/>
                <a:gd name="T53" fmla="*/ 0 h 41"/>
                <a:gd name="T54" fmla="*/ 0 w 43"/>
                <a:gd name="T55" fmla="*/ 0 h 41"/>
                <a:gd name="T56" fmla="*/ 0 w 43"/>
                <a:gd name="T57" fmla="*/ 0 h 41"/>
                <a:gd name="T58" fmla="*/ 0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0 w 43"/>
                <a:gd name="T65" fmla="*/ 0 h 41"/>
                <a:gd name="T66" fmla="*/ 0 w 43"/>
                <a:gd name="T67" fmla="*/ 0 h 41"/>
                <a:gd name="T68" fmla="*/ 0 w 43"/>
                <a:gd name="T69" fmla="*/ 0 h 41"/>
                <a:gd name="T70" fmla="*/ 0 w 43"/>
                <a:gd name="T71" fmla="*/ 0 h 41"/>
                <a:gd name="T72" fmla="*/ 0 w 43"/>
                <a:gd name="T73" fmla="*/ 0 h 41"/>
                <a:gd name="T74" fmla="*/ 0 w 43"/>
                <a:gd name="T75" fmla="*/ 0 h 41"/>
                <a:gd name="T76" fmla="*/ 0 w 43"/>
                <a:gd name="T77" fmla="*/ 0 h 41"/>
                <a:gd name="T78" fmla="*/ 0 w 43"/>
                <a:gd name="T79" fmla="*/ 0 h 41"/>
                <a:gd name="T80" fmla="*/ 0 w 43"/>
                <a:gd name="T81" fmla="*/ 0 h 41"/>
                <a:gd name="T82" fmla="*/ 0 w 43"/>
                <a:gd name="T83" fmla="*/ 0 h 41"/>
                <a:gd name="T84" fmla="*/ 0 w 43"/>
                <a:gd name="T85" fmla="*/ 0 h 41"/>
                <a:gd name="T86" fmla="*/ 0 w 43"/>
                <a:gd name="T87" fmla="*/ 0 h 41"/>
                <a:gd name="T88" fmla="*/ 0 w 43"/>
                <a:gd name="T89" fmla="*/ 0 h 41"/>
                <a:gd name="T90" fmla="*/ 0 w 43"/>
                <a:gd name="T91" fmla="*/ 0 h 41"/>
                <a:gd name="T92" fmla="*/ 0 w 43"/>
                <a:gd name="T93" fmla="*/ 0 h 41"/>
                <a:gd name="T94" fmla="*/ 0 w 43"/>
                <a:gd name="T95" fmla="*/ 0 h 41"/>
                <a:gd name="T96" fmla="*/ 0 w 43"/>
                <a:gd name="T97" fmla="*/ 0 h 41"/>
                <a:gd name="T98" fmla="*/ 0 w 43"/>
                <a:gd name="T99" fmla="*/ 0 h 41"/>
                <a:gd name="T100" fmla="*/ 0 w 43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3" y="12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6" y="38"/>
                  </a:lnTo>
                  <a:lnTo>
                    <a:pt x="22" y="40"/>
                  </a:lnTo>
                  <a:lnTo>
                    <a:pt x="18" y="41"/>
                  </a:lnTo>
                  <a:lnTo>
                    <a:pt x="13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6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19" name="Freeform 839"/>
            <p:cNvSpPr>
              <a:spLocks/>
            </p:cNvSpPr>
            <p:nvPr/>
          </p:nvSpPr>
          <p:spPr bwMode="auto">
            <a:xfrm>
              <a:off x="4388" y="2533"/>
              <a:ext cx="15" cy="15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0 h 45"/>
                <a:gd name="T4" fmla="*/ 0 w 44"/>
                <a:gd name="T5" fmla="*/ 0 h 45"/>
                <a:gd name="T6" fmla="*/ 0 w 44"/>
                <a:gd name="T7" fmla="*/ 0 h 45"/>
                <a:gd name="T8" fmla="*/ 0 w 44"/>
                <a:gd name="T9" fmla="*/ 0 h 45"/>
                <a:gd name="T10" fmla="*/ 0 w 44"/>
                <a:gd name="T11" fmla="*/ 0 h 45"/>
                <a:gd name="T12" fmla="*/ 0 w 44"/>
                <a:gd name="T13" fmla="*/ 0 h 45"/>
                <a:gd name="T14" fmla="*/ 0 w 44"/>
                <a:gd name="T15" fmla="*/ 0 h 45"/>
                <a:gd name="T16" fmla="*/ 0 w 44"/>
                <a:gd name="T17" fmla="*/ 0 h 45"/>
                <a:gd name="T18" fmla="*/ 0 w 44"/>
                <a:gd name="T19" fmla="*/ 0 h 45"/>
                <a:gd name="T20" fmla="*/ 0 w 44"/>
                <a:gd name="T21" fmla="*/ 0 h 45"/>
                <a:gd name="T22" fmla="*/ 0 w 44"/>
                <a:gd name="T23" fmla="*/ 0 h 45"/>
                <a:gd name="T24" fmla="*/ 0 w 44"/>
                <a:gd name="T25" fmla="*/ 0 h 45"/>
                <a:gd name="T26" fmla="*/ 0 w 44"/>
                <a:gd name="T27" fmla="*/ 0 h 45"/>
                <a:gd name="T28" fmla="*/ 0 w 44"/>
                <a:gd name="T29" fmla="*/ 0 h 45"/>
                <a:gd name="T30" fmla="*/ 0 w 44"/>
                <a:gd name="T31" fmla="*/ 0 h 45"/>
                <a:gd name="T32" fmla="*/ 0 w 44"/>
                <a:gd name="T33" fmla="*/ 0 h 45"/>
                <a:gd name="T34" fmla="*/ 0 w 44"/>
                <a:gd name="T35" fmla="*/ 0 h 45"/>
                <a:gd name="T36" fmla="*/ 0 w 44"/>
                <a:gd name="T37" fmla="*/ 0 h 45"/>
                <a:gd name="T38" fmla="*/ 0 w 44"/>
                <a:gd name="T39" fmla="*/ 0 h 45"/>
                <a:gd name="T40" fmla="*/ 0 w 44"/>
                <a:gd name="T41" fmla="*/ 0 h 45"/>
                <a:gd name="T42" fmla="*/ 0 w 44"/>
                <a:gd name="T43" fmla="*/ 0 h 45"/>
                <a:gd name="T44" fmla="*/ 0 w 44"/>
                <a:gd name="T45" fmla="*/ 0 h 45"/>
                <a:gd name="T46" fmla="*/ 0 w 44"/>
                <a:gd name="T47" fmla="*/ 0 h 45"/>
                <a:gd name="T48" fmla="*/ 0 w 44"/>
                <a:gd name="T49" fmla="*/ 0 h 45"/>
                <a:gd name="T50" fmla="*/ 0 w 44"/>
                <a:gd name="T51" fmla="*/ 0 h 45"/>
                <a:gd name="T52" fmla="*/ 0 w 44"/>
                <a:gd name="T53" fmla="*/ 0 h 45"/>
                <a:gd name="T54" fmla="*/ 0 w 44"/>
                <a:gd name="T55" fmla="*/ 0 h 45"/>
                <a:gd name="T56" fmla="*/ 0 w 44"/>
                <a:gd name="T57" fmla="*/ 0 h 45"/>
                <a:gd name="T58" fmla="*/ 0 w 44"/>
                <a:gd name="T59" fmla="*/ 0 h 45"/>
                <a:gd name="T60" fmla="*/ 0 w 44"/>
                <a:gd name="T61" fmla="*/ 0 h 45"/>
                <a:gd name="T62" fmla="*/ 0 w 44"/>
                <a:gd name="T63" fmla="*/ 0 h 45"/>
                <a:gd name="T64" fmla="*/ 0 w 44"/>
                <a:gd name="T65" fmla="*/ 0 h 45"/>
                <a:gd name="T66" fmla="*/ 0 w 44"/>
                <a:gd name="T67" fmla="*/ 0 h 45"/>
                <a:gd name="T68" fmla="*/ 0 w 44"/>
                <a:gd name="T69" fmla="*/ 0 h 45"/>
                <a:gd name="T70" fmla="*/ 0 w 44"/>
                <a:gd name="T71" fmla="*/ 0 h 45"/>
                <a:gd name="T72" fmla="*/ 0 w 4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5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6" y="42"/>
                  </a:lnTo>
                  <a:lnTo>
                    <a:pt x="22" y="44"/>
                  </a:lnTo>
                  <a:lnTo>
                    <a:pt x="18" y="45"/>
                  </a:lnTo>
                  <a:lnTo>
                    <a:pt x="14" y="45"/>
                  </a:lnTo>
                  <a:lnTo>
                    <a:pt x="10" y="45"/>
                  </a:lnTo>
                  <a:lnTo>
                    <a:pt x="6" y="44"/>
                  </a:lnTo>
                  <a:lnTo>
                    <a:pt x="4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4" y="2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0" name="Freeform 840"/>
            <p:cNvSpPr>
              <a:spLocks/>
            </p:cNvSpPr>
            <p:nvPr/>
          </p:nvSpPr>
          <p:spPr bwMode="auto">
            <a:xfrm>
              <a:off x="4366" y="2536"/>
              <a:ext cx="18" cy="16"/>
            </a:xfrm>
            <a:custGeom>
              <a:avLst/>
              <a:gdLst>
                <a:gd name="T0" fmla="*/ 0 w 55"/>
                <a:gd name="T1" fmla="*/ 0 h 46"/>
                <a:gd name="T2" fmla="*/ 0 w 55"/>
                <a:gd name="T3" fmla="*/ 0 h 46"/>
                <a:gd name="T4" fmla="*/ 0 w 55"/>
                <a:gd name="T5" fmla="*/ 0 h 46"/>
                <a:gd name="T6" fmla="*/ 0 w 55"/>
                <a:gd name="T7" fmla="*/ 0 h 46"/>
                <a:gd name="T8" fmla="*/ 0 w 55"/>
                <a:gd name="T9" fmla="*/ 0 h 46"/>
                <a:gd name="T10" fmla="*/ 0 w 55"/>
                <a:gd name="T11" fmla="*/ 0 h 46"/>
                <a:gd name="T12" fmla="*/ 0 w 55"/>
                <a:gd name="T13" fmla="*/ 0 h 46"/>
                <a:gd name="T14" fmla="*/ 0 w 55"/>
                <a:gd name="T15" fmla="*/ 0 h 46"/>
                <a:gd name="T16" fmla="*/ 0 w 55"/>
                <a:gd name="T17" fmla="*/ 0 h 46"/>
                <a:gd name="T18" fmla="*/ 0 w 55"/>
                <a:gd name="T19" fmla="*/ 0 h 46"/>
                <a:gd name="T20" fmla="*/ 0 w 55"/>
                <a:gd name="T21" fmla="*/ 0 h 46"/>
                <a:gd name="T22" fmla="*/ 0 w 55"/>
                <a:gd name="T23" fmla="*/ 0 h 46"/>
                <a:gd name="T24" fmla="*/ 0 w 55"/>
                <a:gd name="T25" fmla="*/ 0 h 46"/>
                <a:gd name="T26" fmla="*/ 0 w 55"/>
                <a:gd name="T27" fmla="*/ 0 h 46"/>
                <a:gd name="T28" fmla="*/ 0 w 55"/>
                <a:gd name="T29" fmla="*/ 0 h 46"/>
                <a:gd name="T30" fmla="*/ 0 w 55"/>
                <a:gd name="T31" fmla="*/ 0 h 46"/>
                <a:gd name="T32" fmla="*/ 0 w 55"/>
                <a:gd name="T33" fmla="*/ 0 h 46"/>
                <a:gd name="T34" fmla="*/ 0 w 55"/>
                <a:gd name="T35" fmla="*/ 0 h 46"/>
                <a:gd name="T36" fmla="*/ 0 w 55"/>
                <a:gd name="T37" fmla="*/ 0 h 46"/>
                <a:gd name="T38" fmla="*/ 0 w 55"/>
                <a:gd name="T39" fmla="*/ 0 h 46"/>
                <a:gd name="T40" fmla="*/ 0 w 55"/>
                <a:gd name="T41" fmla="*/ 0 h 46"/>
                <a:gd name="T42" fmla="*/ 0 w 55"/>
                <a:gd name="T43" fmla="*/ 0 h 46"/>
                <a:gd name="T44" fmla="*/ 0 w 55"/>
                <a:gd name="T45" fmla="*/ 0 h 46"/>
                <a:gd name="T46" fmla="*/ 0 w 55"/>
                <a:gd name="T47" fmla="*/ 0 h 46"/>
                <a:gd name="T48" fmla="*/ 0 w 55"/>
                <a:gd name="T49" fmla="*/ 0 h 46"/>
                <a:gd name="T50" fmla="*/ 0 w 55"/>
                <a:gd name="T51" fmla="*/ 0 h 46"/>
                <a:gd name="T52" fmla="*/ 0 w 55"/>
                <a:gd name="T53" fmla="*/ 0 h 46"/>
                <a:gd name="T54" fmla="*/ 0 w 55"/>
                <a:gd name="T55" fmla="*/ 0 h 46"/>
                <a:gd name="T56" fmla="*/ 0 w 55"/>
                <a:gd name="T57" fmla="*/ 0 h 46"/>
                <a:gd name="T58" fmla="*/ 0 w 55"/>
                <a:gd name="T59" fmla="*/ 0 h 46"/>
                <a:gd name="T60" fmla="*/ 0 w 55"/>
                <a:gd name="T61" fmla="*/ 0 h 46"/>
                <a:gd name="T62" fmla="*/ 0 w 55"/>
                <a:gd name="T63" fmla="*/ 0 h 46"/>
                <a:gd name="T64" fmla="*/ 0 w 55"/>
                <a:gd name="T65" fmla="*/ 0 h 46"/>
                <a:gd name="T66" fmla="*/ 0 w 55"/>
                <a:gd name="T67" fmla="*/ 0 h 46"/>
                <a:gd name="T68" fmla="*/ 0 w 55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6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8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20" y="44"/>
                  </a:lnTo>
                  <a:lnTo>
                    <a:pt x="21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9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3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4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6" y="7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5" y="5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1" name="Freeform 841"/>
            <p:cNvSpPr>
              <a:spLocks/>
            </p:cNvSpPr>
            <p:nvPr/>
          </p:nvSpPr>
          <p:spPr bwMode="auto">
            <a:xfrm>
              <a:off x="4366" y="2536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3" y="0"/>
                  </a:moveTo>
                  <a:lnTo>
                    <a:pt x="3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6" y="43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2"/>
                  </a:lnTo>
                  <a:lnTo>
                    <a:pt x="53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7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2" name="Line 842"/>
            <p:cNvSpPr>
              <a:spLocks noChangeShapeType="1"/>
            </p:cNvSpPr>
            <p:nvPr/>
          </p:nvSpPr>
          <p:spPr bwMode="auto">
            <a:xfrm>
              <a:off x="4422" y="253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3" name="Line 843"/>
            <p:cNvSpPr>
              <a:spLocks noChangeShapeType="1"/>
            </p:cNvSpPr>
            <p:nvPr/>
          </p:nvSpPr>
          <p:spPr bwMode="auto">
            <a:xfrm>
              <a:off x="4343" y="2532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4" name="Line 844"/>
            <p:cNvSpPr>
              <a:spLocks noChangeShapeType="1"/>
            </p:cNvSpPr>
            <p:nvPr/>
          </p:nvSpPr>
          <p:spPr bwMode="auto">
            <a:xfrm flipH="1">
              <a:off x="4341" y="2533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5" name="Line 845"/>
            <p:cNvSpPr>
              <a:spLocks noChangeShapeType="1"/>
            </p:cNvSpPr>
            <p:nvPr/>
          </p:nvSpPr>
          <p:spPr bwMode="auto">
            <a:xfrm>
              <a:off x="4397" y="253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6" name="Line 846"/>
            <p:cNvSpPr>
              <a:spLocks noChangeShapeType="1"/>
            </p:cNvSpPr>
            <p:nvPr/>
          </p:nvSpPr>
          <p:spPr bwMode="auto">
            <a:xfrm flipH="1">
              <a:off x="4366" y="253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7" name="Freeform 847"/>
            <p:cNvSpPr>
              <a:spLocks/>
            </p:cNvSpPr>
            <p:nvPr/>
          </p:nvSpPr>
          <p:spPr bwMode="auto">
            <a:xfrm>
              <a:off x="4693" y="2529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0" h="44">
                  <a:moveTo>
                    <a:pt x="48" y="0"/>
                  </a:moveTo>
                  <a:lnTo>
                    <a:pt x="48" y="1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0" y="4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10"/>
                  </a:lnTo>
                  <a:lnTo>
                    <a:pt x="53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8"/>
                  </a:lnTo>
                  <a:lnTo>
                    <a:pt x="58" y="19"/>
                  </a:lnTo>
                  <a:lnTo>
                    <a:pt x="59" y="20"/>
                  </a:lnTo>
                  <a:lnTo>
                    <a:pt x="59" y="22"/>
                  </a:lnTo>
                  <a:lnTo>
                    <a:pt x="59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59" y="30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3" y="38"/>
                  </a:lnTo>
                  <a:lnTo>
                    <a:pt x="52" y="40"/>
                  </a:lnTo>
                  <a:lnTo>
                    <a:pt x="51" y="40"/>
                  </a:lnTo>
                  <a:lnTo>
                    <a:pt x="50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4" y="42"/>
                  </a:lnTo>
                  <a:lnTo>
                    <a:pt x="3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5"/>
                  </a:lnTo>
                  <a:lnTo>
                    <a:pt x="3" y="21"/>
                  </a:lnTo>
                  <a:lnTo>
                    <a:pt x="4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8" y="10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8" name="Freeform 848"/>
            <p:cNvSpPr>
              <a:spLocks/>
            </p:cNvSpPr>
            <p:nvPr/>
          </p:nvSpPr>
          <p:spPr bwMode="auto">
            <a:xfrm>
              <a:off x="4693" y="2529"/>
              <a:ext cx="20" cy="15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w 60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6">
                  <a:moveTo>
                    <a:pt x="47" y="0"/>
                  </a:moveTo>
                  <a:lnTo>
                    <a:pt x="47" y="2"/>
                  </a:lnTo>
                  <a:lnTo>
                    <a:pt x="48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5" y="15"/>
                  </a:lnTo>
                  <a:lnTo>
                    <a:pt x="56" y="18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6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5"/>
                  </a:lnTo>
                  <a:lnTo>
                    <a:pt x="58" y="37"/>
                  </a:lnTo>
                  <a:lnTo>
                    <a:pt x="57" y="38"/>
                  </a:lnTo>
                  <a:lnTo>
                    <a:pt x="55" y="40"/>
                  </a:lnTo>
                  <a:lnTo>
                    <a:pt x="52" y="42"/>
                  </a:lnTo>
                  <a:lnTo>
                    <a:pt x="50" y="43"/>
                  </a:lnTo>
                  <a:lnTo>
                    <a:pt x="47" y="43"/>
                  </a:lnTo>
                  <a:lnTo>
                    <a:pt x="43" y="44"/>
                  </a:lnTo>
                  <a:lnTo>
                    <a:pt x="36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19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9" y="18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7" y="8"/>
                  </a:lnTo>
                  <a:lnTo>
                    <a:pt x="33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29" name="Freeform 849"/>
            <p:cNvSpPr>
              <a:spLocks/>
            </p:cNvSpPr>
            <p:nvPr/>
          </p:nvSpPr>
          <p:spPr bwMode="auto">
            <a:xfrm>
              <a:off x="4622" y="2530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10" y="52"/>
                  </a:lnTo>
                  <a:lnTo>
                    <a:pt x="12" y="53"/>
                  </a:lnTo>
                  <a:lnTo>
                    <a:pt x="14" y="55"/>
                  </a:lnTo>
                  <a:lnTo>
                    <a:pt x="18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50" y="58"/>
                  </a:lnTo>
                  <a:lnTo>
                    <a:pt x="54" y="58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6" y="57"/>
                  </a:lnTo>
                  <a:lnTo>
                    <a:pt x="66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4" y="47"/>
                  </a:lnTo>
                  <a:lnTo>
                    <a:pt x="75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10"/>
                  </a:lnTo>
                  <a:lnTo>
                    <a:pt x="55" y="8"/>
                  </a:lnTo>
                  <a:lnTo>
                    <a:pt x="51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0" name="Freeform 850"/>
            <p:cNvSpPr>
              <a:spLocks/>
            </p:cNvSpPr>
            <p:nvPr/>
          </p:nvSpPr>
          <p:spPr bwMode="auto">
            <a:xfrm>
              <a:off x="4622" y="2530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10" y="5"/>
                  </a:lnTo>
                  <a:lnTo>
                    <a:pt x="6" y="10"/>
                  </a:lnTo>
                  <a:lnTo>
                    <a:pt x="4" y="16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2" y="40"/>
                  </a:lnTo>
                  <a:lnTo>
                    <a:pt x="3" y="44"/>
                  </a:lnTo>
                  <a:lnTo>
                    <a:pt x="5" y="49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2" y="58"/>
                  </a:lnTo>
                  <a:lnTo>
                    <a:pt x="50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6" y="56"/>
                  </a:lnTo>
                  <a:lnTo>
                    <a:pt x="66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4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4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1" name="Freeform 851"/>
            <p:cNvSpPr>
              <a:spLocks/>
            </p:cNvSpPr>
            <p:nvPr/>
          </p:nvSpPr>
          <p:spPr bwMode="auto">
            <a:xfrm>
              <a:off x="4674" y="2532"/>
              <a:ext cx="14" cy="14"/>
            </a:xfrm>
            <a:custGeom>
              <a:avLst/>
              <a:gdLst>
                <a:gd name="T0" fmla="*/ 0 w 43"/>
                <a:gd name="T1" fmla="*/ 0 h 41"/>
                <a:gd name="T2" fmla="*/ 0 w 43"/>
                <a:gd name="T3" fmla="*/ 0 h 41"/>
                <a:gd name="T4" fmla="*/ 0 w 43"/>
                <a:gd name="T5" fmla="*/ 0 h 41"/>
                <a:gd name="T6" fmla="*/ 0 w 43"/>
                <a:gd name="T7" fmla="*/ 0 h 41"/>
                <a:gd name="T8" fmla="*/ 0 w 43"/>
                <a:gd name="T9" fmla="*/ 0 h 41"/>
                <a:gd name="T10" fmla="*/ 0 w 43"/>
                <a:gd name="T11" fmla="*/ 0 h 41"/>
                <a:gd name="T12" fmla="*/ 0 w 43"/>
                <a:gd name="T13" fmla="*/ 0 h 41"/>
                <a:gd name="T14" fmla="*/ 0 w 43"/>
                <a:gd name="T15" fmla="*/ 0 h 41"/>
                <a:gd name="T16" fmla="*/ 0 w 43"/>
                <a:gd name="T17" fmla="*/ 0 h 41"/>
                <a:gd name="T18" fmla="*/ 0 w 43"/>
                <a:gd name="T19" fmla="*/ 0 h 41"/>
                <a:gd name="T20" fmla="*/ 0 w 43"/>
                <a:gd name="T21" fmla="*/ 0 h 41"/>
                <a:gd name="T22" fmla="*/ 0 w 43"/>
                <a:gd name="T23" fmla="*/ 0 h 41"/>
                <a:gd name="T24" fmla="*/ 0 w 43"/>
                <a:gd name="T25" fmla="*/ 0 h 41"/>
                <a:gd name="T26" fmla="*/ 0 w 43"/>
                <a:gd name="T27" fmla="*/ 0 h 41"/>
                <a:gd name="T28" fmla="*/ 0 w 43"/>
                <a:gd name="T29" fmla="*/ 0 h 41"/>
                <a:gd name="T30" fmla="*/ 0 w 43"/>
                <a:gd name="T31" fmla="*/ 0 h 41"/>
                <a:gd name="T32" fmla="*/ 0 w 43"/>
                <a:gd name="T33" fmla="*/ 0 h 41"/>
                <a:gd name="T34" fmla="*/ 0 w 43"/>
                <a:gd name="T35" fmla="*/ 0 h 41"/>
                <a:gd name="T36" fmla="*/ 0 w 43"/>
                <a:gd name="T37" fmla="*/ 0 h 41"/>
                <a:gd name="T38" fmla="*/ 0 w 43"/>
                <a:gd name="T39" fmla="*/ 0 h 41"/>
                <a:gd name="T40" fmla="*/ 0 w 43"/>
                <a:gd name="T41" fmla="*/ 0 h 41"/>
                <a:gd name="T42" fmla="*/ 0 w 43"/>
                <a:gd name="T43" fmla="*/ 0 h 41"/>
                <a:gd name="T44" fmla="*/ 0 w 43"/>
                <a:gd name="T45" fmla="*/ 0 h 41"/>
                <a:gd name="T46" fmla="*/ 0 w 43"/>
                <a:gd name="T47" fmla="*/ 0 h 41"/>
                <a:gd name="T48" fmla="*/ 0 w 43"/>
                <a:gd name="T49" fmla="*/ 0 h 41"/>
                <a:gd name="T50" fmla="*/ 0 w 43"/>
                <a:gd name="T51" fmla="*/ 0 h 41"/>
                <a:gd name="T52" fmla="*/ 0 w 43"/>
                <a:gd name="T53" fmla="*/ 0 h 41"/>
                <a:gd name="T54" fmla="*/ 0 w 43"/>
                <a:gd name="T55" fmla="*/ 0 h 41"/>
                <a:gd name="T56" fmla="*/ 0 w 43"/>
                <a:gd name="T57" fmla="*/ 0 h 41"/>
                <a:gd name="T58" fmla="*/ 0 w 43"/>
                <a:gd name="T59" fmla="*/ 0 h 41"/>
                <a:gd name="T60" fmla="*/ 0 w 43"/>
                <a:gd name="T61" fmla="*/ 0 h 41"/>
                <a:gd name="T62" fmla="*/ 0 w 43"/>
                <a:gd name="T63" fmla="*/ 0 h 41"/>
                <a:gd name="T64" fmla="*/ 0 w 43"/>
                <a:gd name="T65" fmla="*/ 0 h 41"/>
                <a:gd name="T66" fmla="*/ 0 w 43"/>
                <a:gd name="T67" fmla="*/ 0 h 41"/>
                <a:gd name="T68" fmla="*/ 0 w 43"/>
                <a:gd name="T69" fmla="*/ 0 h 41"/>
                <a:gd name="T70" fmla="*/ 0 w 43"/>
                <a:gd name="T71" fmla="*/ 0 h 41"/>
                <a:gd name="T72" fmla="*/ 0 w 43"/>
                <a:gd name="T73" fmla="*/ 0 h 41"/>
                <a:gd name="T74" fmla="*/ 0 w 43"/>
                <a:gd name="T75" fmla="*/ 0 h 41"/>
                <a:gd name="T76" fmla="*/ 0 w 43"/>
                <a:gd name="T77" fmla="*/ 0 h 41"/>
                <a:gd name="T78" fmla="*/ 0 w 43"/>
                <a:gd name="T79" fmla="*/ 0 h 41"/>
                <a:gd name="T80" fmla="*/ 0 w 43"/>
                <a:gd name="T81" fmla="*/ 0 h 41"/>
                <a:gd name="T82" fmla="*/ 0 w 43"/>
                <a:gd name="T83" fmla="*/ 0 h 41"/>
                <a:gd name="T84" fmla="*/ 0 w 43"/>
                <a:gd name="T85" fmla="*/ 0 h 41"/>
                <a:gd name="T86" fmla="*/ 0 w 43"/>
                <a:gd name="T87" fmla="*/ 0 h 41"/>
                <a:gd name="T88" fmla="*/ 0 w 43"/>
                <a:gd name="T89" fmla="*/ 0 h 41"/>
                <a:gd name="T90" fmla="*/ 0 w 43"/>
                <a:gd name="T91" fmla="*/ 0 h 41"/>
                <a:gd name="T92" fmla="*/ 0 w 43"/>
                <a:gd name="T93" fmla="*/ 0 h 41"/>
                <a:gd name="T94" fmla="*/ 0 w 43"/>
                <a:gd name="T95" fmla="*/ 0 h 41"/>
                <a:gd name="T96" fmla="*/ 0 w 43"/>
                <a:gd name="T97" fmla="*/ 0 h 41"/>
                <a:gd name="T98" fmla="*/ 0 w 43"/>
                <a:gd name="T99" fmla="*/ 0 h 41"/>
                <a:gd name="T100" fmla="*/ 0 w 43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3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7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5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7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2" name="Freeform 852"/>
            <p:cNvSpPr>
              <a:spLocks/>
            </p:cNvSpPr>
            <p:nvPr/>
          </p:nvSpPr>
          <p:spPr bwMode="auto">
            <a:xfrm>
              <a:off x="4674" y="2531"/>
              <a:ext cx="15" cy="15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0 h 45"/>
                <a:gd name="T4" fmla="*/ 0 w 44"/>
                <a:gd name="T5" fmla="*/ 0 h 45"/>
                <a:gd name="T6" fmla="*/ 0 w 44"/>
                <a:gd name="T7" fmla="*/ 0 h 45"/>
                <a:gd name="T8" fmla="*/ 0 w 44"/>
                <a:gd name="T9" fmla="*/ 0 h 45"/>
                <a:gd name="T10" fmla="*/ 0 w 44"/>
                <a:gd name="T11" fmla="*/ 0 h 45"/>
                <a:gd name="T12" fmla="*/ 0 w 44"/>
                <a:gd name="T13" fmla="*/ 0 h 45"/>
                <a:gd name="T14" fmla="*/ 0 w 44"/>
                <a:gd name="T15" fmla="*/ 0 h 45"/>
                <a:gd name="T16" fmla="*/ 0 w 44"/>
                <a:gd name="T17" fmla="*/ 0 h 45"/>
                <a:gd name="T18" fmla="*/ 0 w 44"/>
                <a:gd name="T19" fmla="*/ 0 h 45"/>
                <a:gd name="T20" fmla="*/ 0 w 44"/>
                <a:gd name="T21" fmla="*/ 0 h 45"/>
                <a:gd name="T22" fmla="*/ 0 w 44"/>
                <a:gd name="T23" fmla="*/ 0 h 45"/>
                <a:gd name="T24" fmla="*/ 0 w 44"/>
                <a:gd name="T25" fmla="*/ 0 h 45"/>
                <a:gd name="T26" fmla="*/ 0 w 44"/>
                <a:gd name="T27" fmla="*/ 0 h 45"/>
                <a:gd name="T28" fmla="*/ 0 w 44"/>
                <a:gd name="T29" fmla="*/ 0 h 45"/>
                <a:gd name="T30" fmla="*/ 0 w 44"/>
                <a:gd name="T31" fmla="*/ 0 h 45"/>
                <a:gd name="T32" fmla="*/ 0 w 44"/>
                <a:gd name="T33" fmla="*/ 0 h 45"/>
                <a:gd name="T34" fmla="*/ 0 w 44"/>
                <a:gd name="T35" fmla="*/ 0 h 45"/>
                <a:gd name="T36" fmla="*/ 0 w 44"/>
                <a:gd name="T37" fmla="*/ 0 h 45"/>
                <a:gd name="T38" fmla="*/ 0 w 44"/>
                <a:gd name="T39" fmla="*/ 0 h 45"/>
                <a:gd name="T40" fmla="*/ 0 w 44"/>
                <a:gd name="T41" fmla="*/ 0 h 45"/>
                <a:gd name="T42" fmla="*/ 0 w 44"/>
                <a:gd name="T43" fmla="*/ 0 h 45"/>
                <a:gd name="T44" fmla="*/ 0 w 44"/>
                <a:gd name="T45" fmla="*/ 0 h 45"/>
                <a:gd name="T46" fmla="*/ 0 w 44"/>
                <a:gd name="T47" fmla="*/ 0 h 45"/>
                <a:gd name="T48" fmla="*/ 0 w 44"/>
                <a:gd name="T49" fmla="*/ 0 h 45"/>
                <a:gd name="T50" fmla="*/ 0 w 44"/>
                <a:gd name="T51" fmla="*/ 0 h 45"/>
                <a:gd name="T52" fmla="*/ 0 w 44"/>
                <a:gd name="T53" fmla="*/ 0 h 45"/>
                <a:gd name="T54" fmla="*/ 0 w 44"/>
                <a:gd name="T55" fmla="*/ 0 h 45"/>
                <a:gd name="T56" fmla="*/ 0 w 44"/>
                <a:gd name="T57" fmla="*/ 0 h 45"/>
                <a:gd name="T58" fmla="*/ 0 w 44"/>
                <a:gd name="T59" fmla="*/ 0 h 45"/>
                <a:gd name="T60" fmla="*/ 0 w 44"/>
                <a:gd name="T61" fmla="*/ 0 h 45"/>
                <a:gd name="T62" fmla="*/ 0 w 44"/>
                <a:gd name="T63" fmla="*/ 0 h 45"/>
                <a:gd name="T64" fmla="*/ 0 w 44"/>
                <a:gd name="T65" fmla="*/ 0 h 45"/>
                <a:gd name="T66" fmla="*/ 0 w 44"/>
                <a:gd name="T67" fmla="*/ 0 h 45"/>
                <a:gd name="T68" fmla="*/ 0 w 44"/>
                <a:gd name="T69" fmla="*/ 0 h 45"/>
                <a:gd name="T70" fmla="*/ 0 w 44"/>
                <a:gd name="T71" fmla="*/ 0 h 45"/>
                <a:gd name="T72" fmla="*/ 0 w 4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5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3" y="44"/>
                  </a:lnTo>
                  <a:lnTo>
                    <a:pt x="19" y="45"/>
                  </a:lnTo>
                  <a:lnTo>
                    <a:pt x="15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3" name="Freeform 853"/>
            <p:cNvSpPr>
              <a:spLocks/>
            </p:cNvSpPr>
            <p:nvPr/>
          </p:nvSpPr>
          <p:spPr bwMode="auto">
            <a:xfrm>
              <a:off x="4652" y="2534"/>
              <a:ext cx="18" cy="1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0 h 46"/>
                <a:gd name="T4" fmla="*/ 0 w 56"/>
                <a:gd name="T5" fmla="*/ 0 h 46"/>
                <a:gd name="T6" fmla="*/ 0 w 56"/>
                <a:gd name="T7" fmla="*/ 0 h 46"/>
                <a:gd name="T8" fmla="*/ 0 w 56"/>
                <a:gd name="T9" fmla="*/ 0 h 46"/>
                <a:gd name="T10" fmla="*/ 0 w 56"/>
                <a:gd name="T11" fmla="*/ 0 h 46"/>
                <a:gd name="T12" fmla="*/ 0 w 56"/>
                <a:gd name="T13" fmla="*/ 0 h 46"/>
                <a:gd name="T14" fmla="*/ 0 w 56"/>
                <a:gd name="T15" fmla="*/ 0 h 46"/>
                <a:gd name="T16" fmla="*/ 0 w 56"/>
                <a:gd name="T17" fmla="*/ 0 h 46"/>
                <a:gd name="T18" fmla="*/ 0 w 56"/>
                <a:gd name="T19" fmla="*/ 0 h 46"/>
                <a:gd name="T20" fmla="*/ 0 w 56"/>
                <a:gd name="T21" fmla="*/ 0 h 46"/>
                <a:gd name="T22" fmla="*/ 0 w 56"/>
                <a:gd name="T23" fmla="*/ 0 h 46"/>
                <a:gd name="T24" fmla="*/ 0 w 56"/>
                <a:gd name="T25" fmla="*/ 0 h 46"/>
                <a:gd name="T26" fmla="*/ 0 w 56"/>
                <a:gd name="T27" fmla="*/ 0 h 46"/>
                <a:gd name="T28" fmla="*/ 0 w 56"/>
                <a:gd name="T29" fmla="*/ 0 h 46"/>
                <a:gd name="T30" fmla="*/ 0 w 56"/>
                <a:gd name="T31" fmla="*/ 0 h 46"/>
                <a:gd name="T32" fmla="*/ 0 w 56"/>
                <a:gd name="T33" fmla="*/ 0 h 46"/>
                <a:gd name="T34" fmla="*/ 0 w 56"/>
                <a:gd name="T35" fmla="*/ 0 h 46"/>
                <a:gd name="T36" fmla="*/ 0 w 56"/>
                <a:gd name="T37" fmla="*/ 0 h 46"/>
                <a:gd name="T38" fmla="*/ 0 w 56"/>
                <a:gd name="T39" fmla="*/ 0 h 46"/>
                <a:gd name="T40" fmla="*/ 0 w 56"/>
                <a:gd name="T41" fmla="*/ 0 h 46"/>
                <a:gd name="T42" fmla="*/ 0 w 56"/>
                <a:gd name="T43" fmla="*/ 0 h 46"/>
                <a:gd name="T44" fmla="*/ 0 w 56"/>
                <a:gd name="T45" fmla="*/ 0 h 46"/>
                <a:gd name="T46" fmla="*/ 0 w 56"/>
                <a:gd name="T47" fmla="*/ 0 h 46"/>
                <a:gd name="T48" fmla="*/ 0 w 56"/>
                <a:gd name="T49" fmla="*/ 0 h 46"/>
                <a:gd name="T50" fmla="*/ 0 w 56"/>
                <a:gd name="T51" fmla="*/ 0 h 46"/>
                <a:gd name="T52" fmla="*/ 0 w 56"/>
                <a:gd name="T53" fmla="*/ 0 h 46"/>
                <a:gd name="T54" fmla="*/ 0 w 56"/>
                <a:gd name="T55" fmla="*/ 0 h 46"/>
                <a:gd name="T56" fmla="*/ 0 w 56"/>
                <a:gd name="T57" fmla="*/ 0 h 46"/>
                <a:gd name="T58" fmla="*/ 0 w 56"/>
                <a:gd name="T59" fmla="*/ 0 h 46"/>
                <a:gd name="T60" fmla="*/ 0 w 56"/>
                <a:gd name="T61" fmla="*/ 0 h 46"/>
                <a:gd name="T62" fmla="*/ 0 w 56"/>
                <a:gd name="T63" fmla="*/ 0 h 46"/>
                <a:gd name="T64" fmla="*/ 0 w 56"/>
                <a:gd name="T65" fmla="*/ 0 h 46"/>
                <a:gd name="T66" fmla="*/ 0 w 56"/>
                <a:gd name="T67" fmla="*/ 0 h 46"/>
                <a:gd name="T68" fmla="*/ 0 w 56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6">
                  <a:moveTo>
                    <a:pt x="3" y="1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3"/>
                  </a:lnTo>
                  <a:lnTo>
                    <a:pt x="2" y="27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10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5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50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5" y="27"/>
                  </a:lnTo>
                  <a:lnTo>
                    <a:pt x="55" y="23"/>
                  </a:lnTo>
                  <a:lnTo>
                    <a:pt x="53" y="21"/>
                  </a:lnTo>
                  <a:lnTo>
                    <a:pt x="52" y="19"/>
                  </a:lnTo>
                  <a:lnTo>
                    <a:pt x="50" y="16"/>
                  </a:lnTo>
                  <a:lnTo>
                    <a:pt x="47" y="14"/>
                  </a:lnTo>
                  <a:lnTo>
                    <a:pt x="42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4" name="Freeform 854"/>
            <p:cNvSpPr>
              <a:spLocks/>
            </p:cNvSpPr>
            <p:nvPr/>
          </p:nvSpPr>
          <p:spPr bwMode="auto">
            <a:xfrm>
              <a:off x="4652" y="2533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2" y="6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2" y="26"/>
                  </a:lnTo>
                  <a:lnTo>
                    <a:pt x="2" y="30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10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2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1" y="43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2" y="13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8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5" name="Line 855"/>
            <p:cNvSpPr>
              <a:spLocks noChangeShapeType="1"/>
            </p:cNvSpPr>
            <p:nvPr/>
          </p:nvSpPr>
          <p:spPr bwMode="auto">
            <a:xfrm>
              <a:off x="4629" y="2530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6" name="Line 856"/>
            <p:cNvSpPr>
              <a:spLocks noChangeShapeType="1"/>
            </p:cNvSpPr>
            <p:nvPr/>
          </p:nvSpPr>
          <p:spPr bwMode="auto">
            <a:xfrm flipH="1">
              <a:off x="4626" y="2530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7" name="Line 857"/>
            <p:cNvSpPr>
              <a:spLocks noChangeShapeType="1"/>
            </p:cNvSpPr>
            <p:nvPr/>
          </p:nvSpPr>
          <p:spPr bwMode="auto">
            <a:xfrm>
              <a:off x="4683" y="253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8" name="Line 858"/>
            <p:cNvSpPr>
              <a:spLocks noChangeShapeType="1"/>
            </p:cNvSpPr>
            <p:nvPr/>
          </p:nvSpPr>
          <p:spPr bwMode="auto">
            <a:xfrm flipH="1">
              <a:off x="4652" y="253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39" name="Freeform 859"/>
            <p:cNvSpPr>
              <a:spLocks/>
            </p:cNvSpPr>
            <p:nvPr/>
          </p:nvSpPr>
          <p:spPr bwMode="auto">
            <a:xfrm>
              <a:off x="4600" y="2529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2" y="6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60" y="22"/>
                  </a:lnTo>
                  <a:lnTo>
                    <a:pt x="60" y="25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0"/>
                  </a:lnTo>
                  <a:lnTo>
                    <a:pt x="60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7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0" name="Freeform 860"/>
            <p:cNvSpPr>
              <a:spLocks/>
            </p:cNvSpPr>
            <p:nvPr/>
          </p:nvSpPr>
          <p:spPr bwMode="auto">
            <a:xfrm>
              <a:off x="4600" y="2529"/>
              <a:ext cx="20" cy="15"/>
            </a:xfrm>
            <a:custGeom>
              <a:avLst/>
              <a:gdLst>
                <a:gd name="T0" fmla="*/ 0 w 60"/>
                <a:gd name="T1" fmla="*/ 0 h 46"/>
                <a:gd name="T2" fmla="*/ 0 w 60"/>
                <a:gd name="T3" fmla="*/ 0 h 46"/>
                <a:gd name="T4" fmla="*/ 0 w 60"/>
                <a:gd name="T5" fmla="*/ 0 h 46"/>
                <a:gd name="T6" fmla="*/ 0 w 60"/>
                <a:gd name="T7" fmla="*/ 0 h 46"/>
                <a:gd name="T8" fmla="*/ 0 w 60"/>
                <a:gd name="T9" fmla="*/ 0 h 46"/>
                <a:gd name="T10" fmla="*/ 0 w 60"/>
                <a:gd name="T11" fmla="*/ 0 h 46"/>
                <a:gd name="T12" fmla="*/ 0 w 60"/>
                <a:gd name="T13" fmla="*/ 0 h 46"/>
                <a:gd name="T14" fmla="*/ 0 w 60"/>
                <a:gd name="T15" fmla="*/ 0 h 46"/>
                <a:gd name="T16" fmla="*/ 0 w 60"/>
                <a:gd name="T17" fmla="*/ 0 h 46"/>
                <a:gd name="T18" fmla="*/ 0 w 60"/>
                <a:gd name="T19" fmla="*/ 0 h 46"/>
                <a:gd name="T20" fmla="*/ 0 w 60"/>
                <a:gd name="T21" fmla="*/ 0 h 46"/>
                <a:gd name="T22" fmla="*/ 0 w 60"/>
                <a:gd name="T23" fmla="*/ 0 h 46"/>
                <a:gd name="T24" fmla="*/ 0 w 60"/>
                <a:gd name="T25" fmla="*/ 0 h 46"/>
                <a:gd name="T26" fmla="*/ 0 w 60"/>
                <a:gd name="T27" fmla="*/ 0 h 46"/>
                <a:gd name="T28" fmla="*/ 0 w 60"/>
                <a:gd name="T29" fmla="*/ 0 h 46"/>
                <a:gd name="T30" fmla="*/ 0 w 60"/>
                <a:gd name="T31" fmla="*/ 0 h 46"/>
                <a:gd name="T32" fmla="*/ 0 w 60"/>
                <a:gd name="T33" fmla="*/ 0 h 46"/>
                <a:gd name="T34" fmla="*/ 0 w 60"/>
                <a:gd name="T35" fmla="*/ 0 h 46"/>
                <a:gd name="T36" fmla="*/ 0 w 60"/>
                <a:gd name="T37" fmla="*/ 0 h 46"/>
                <a:gd name="T38" fmla="*/ 0 w 60"/>
                <a:gd name="T39" fmla="*/ 0 h 46"/>
                <a:gd name="T40" fmla="*/ 0 w 60"/>
                <a:gd name="T41" fmla="*/ 0 h 46"/>
                <a:gd name="T42" fmla="*/ 0 w 60"/>
                <a:gd name="T43" fmla="*/ 0 h 46"/>
                <a:gd name="T44" fmla="*/ 0 w 60"/>
                <a:gd name="T45" fmla="*/ 0 h 46"/>
                <a:gd name="T46" fmla="*/ 0 w 60"/>
                <a:gd name="T47" fmla="*/ 0 h 46"/>
                <a:gd name="T48" fmla="*/ 0 w 60"/>
                <a:gd name="T49" fmla="*/ 0 h 46"/>
                <a:gd name="T50" fmla="*/ 0 w 60"/>
                <a:gd name="T51" fmla="*/ 0 h 46"/>
                <a:gd name="T52" fmla="*/ 0 w 60"/>
                <a:gd name="T53" fmla="*/ 0 h 46"/>
                <a:gd name="T54" fmla="*/ 0 w 60"/>
                <a:gd name="T55" fmla="*/ 0 h 46"/>
                <a:gd name="T56" fmla="*/ 0 w 60"/>
                <a:gd name="T57" fmla="*/ 0 h 46"/>
                <a:gd name="T58" fmla="*/ 0 w 60"/>
                <a:gd name="T59" fmla="*/ 0 h 46"/>
                <a:gd name="T60" fmla="*/ 0 w 60"/>
                <a:gd name="T61" fmla="*/ 0 h 46"/>
                <a:gd name="T62" fmla="*/ 0 w 60"/>
                <a:gd name="T63" fmla="*/ 0 h 46"/>
                <a:gd name="T64" fmla="*/ 0 w 60"/>
                <a:gd name="T65" fmla="*/ 0 h 46"/>
                <a:gd name="T66" fmla="*/ 0 w 60"/>
                <a:gd name="T67" fmla="*/ 0 h 46"/>
                <a:gd name="T68" fmla="*/ 0 w 60"/>
                <a:gd name="T69" fmla="*/ 0 h 46"/>
                <a:gd name="T70" fmla="*/ 0 w 60"/>
                <a:gd name="T71" fmla="*/ 0 h 46"/>
                <a:gd name="T72" fmla="*/ 0 w 60"/>
                <a:gd name="T73" fmla="*/ 0 h 46"/>
                <a:gd name="T74" fmla="*/ 0 w 60"/>
                <a:gd name="T75" fmla="*/ 0 h 46"/>
                <a:gd name="T76" fmla="*/ 0 w 60"/>
                <a:gd name="T77" fmla="*/ 0 h 46"/>
                <a:gd name="T78" fmla="*/ 0 w 60"/>
                <a:gd name="T79" fmla="*/ 0 h 46"/>
                <a:gd name="T80" fmla="*/ 0 w 60"/>
                <a:gd name="T81" fmla="*/ 0 h 46"/>
                <a:gd name="T82" fmla="*/ 0 w 60"/>
                <a:gd name="T83" fmla="*/ 0 h 46"/>
                <a:gd name="T84" fmla="*/ 0 w 60"/>
                <a:gd name="T85" fmla="*/ 0 h 46"/>
                <a:gd name="T86" fmla="*/ 0 w 60"/>
                <a:gd name="T87" fmla="*/ 0 h 46"/>
                <a:gd name="T88" fmla="*/ 0 w 60"/>
                <a:gd name="T89" fmla="*/ 0 h 46"/>
                <a:gd name="T90" fmla="*/ 0 w 60"/>
                <a:gd name="T91" fmla="*/ 0 h 46"/>
                <a:gd name="T92" fmla="*/ 0 w 60"/>
                <a:gd name="T93" fmla="*/ 0 h 46"/>
                <a:gd name="T94" fmla="*/ 0 w 60"/>
                <a:gd name="T95" fmla="*/ 0 h 46"/>
                <a:gd name="T96" fmla="*/ 0 w 60"/>
                <a:gd name="T97" fmla="*/ 0 h 4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6">
                  <a:moveTo>
                    <a:pt x="47" y="0"/>
                  </a:moveTo>
                  <a:lnTo>
                    <a:pt x="47" y="2"/>
                  </a:lnTo>
                  <a:lnTo>
                    <a:pt x="48" y="3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4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60" y="22"/>
                  </a:lnTo>
                  <a:lnTo>
                    <a:pt x="60" y="26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0" y="35"/>
                  </a:lnTo>
                  <a:lnTo>
                    <a:pt x="58" y="37"/>
                  </a:lnTo>
                  <a:lnTo>
                    <a:pt x="56" y="38"/>
                  </a:lnTo>
                  <a:lnTo>
                    <a:pt x="55" y="40"/>
                  </a:lnTo>
                  <a:lnTo>
                    <a:pt x="53" y="42"/>
                  </a:lnTo>
                  <a:lnTo>
                    <a:pt x="49" y="43"/>
                  </a:lnTo>
                  <a:lnTo>
                    <a:pt x="46" y="43"/>
                  </a:lnTo>
                  <a:lnTo>
                    <a:pt x="42" y="44"/>
                  </a:lnTo>
                  <a:lnTo>
                    <a:pt x="37" y="44"/>
                  </a:lnTo>
                  <a:lnTo>
                    <a:pt x="31" y="44"/>
                  </a:lnTo>
                  <a:lnTo>
                    <a:pt x="25" y="45"/>
                  </a:lnTo>
                  <a:lnTo>
                    <a:pt x="20" y="45"/>
                  </a:lnTo>
                  <a:lnTo>
                    <a:pt x="16" y="46"/>
                  </a:lnTo>
                  <a:lnTo>
                    <a:pt x="13" y="46"/>
                  </a:lnTo>
                  <a:lnTo>
                    <a:pt x="10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2"/>
                  </a:lnTo>
                  <a:lnTo>
                    <a:pt x="1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6" y="20"/>
                  </a:lnTo>
                  <a:lnTo>
                    <a:pt x="8" y="18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9" y="4"/>
                  </a:lnTo>
                  <a:lnTo>
                    <a:pt x="41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8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1" name="Freeform 861"/>
            <p:cNvSpPr>
              <a:spLocks/>
            </p:cNvSpPr>
            <p:nvPr/>
          </p:nvSpPr>
          <p:spPr bwMode="auto">
            <a:xfrm>
              <a:off x="4530" y="2530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8">
                  <a:moveTo>
                    <a:pt x="12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4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8" y="33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8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2" name="Freeform 862"/>
            <p:cNvSpPr>
              <a:spLocks/>
            </p:cNvSpPr>
            <p:nvPr/>
          </p:nvSpPr>
          <p:spPr bwMode="auto">
            <a:xfrm>
              <a:off x="4530" y="2530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" h="58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4" y="49"/>
                  </a:lnTo>
                  <a:lnTo>
                    <a:pt x="8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8" y="33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8"/>
                  </a:lnTo>
                  <a:lnTo>
                    <a:pt x="48" y="5"/>
                  </a:lnTo>
                  <a:lnTo>
                    <a:pt x="43" y="3"/>
                  </a:lnTo>
                  <a:lnTo>
                    <a:pt x="36" y="2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3" name="Freeform 863"/>
            <p:cNvSpPr>
              <a:spLocks/>
            </p:cNvSpPr>
            <p:nvPr/>
          </p:nvSpPr>
          <p:spPr bwMode="auto">
            <a:xfrm>
              <a:off x="4582" y="2532"/>
              <a:ext cx="14" cy="14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w 44"/>
                <a:gd name="T101" fmla="*/ 0 h 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4" h="41">
                  <a:moveTo>
                    <a:pt x="32" y="0"/>
                  </a:moveTo>
                  <a:lnTo>
                    <a:pt x="33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1" y="37"/>
                  </a:lnTo>
                  <a:lnTo>
                    <a:pt x="26" y="38"/>
                  </a:lnTo>
                  <a:lnTo>
                    <a:pt x="23" y="40"/>
                  </a:lnTo>
                  <a:lnTo>
                    <a:pt x="18" y="41"/>
                  </a:lnTo>
                  <a:lnTo>
                    <a:pt x="14" y="41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5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2" y="2"/>
                  </a:lnTo>
                  <a:lnTo>
                    <a:pt x="26" y="1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4" name="Freeform 864"/>
            <p:cNvSpPr>
              <a:spLocks/>
            </p:cNvSpPr>
            <p:nvPr/>
          </p:nvSpPr>
          <p:spPr bwMode="auto">
            <a:xfrm>
              <a:off x="4582" y="2531"/>
              <a:ext cx="15" cy="15"/>
            </a:xfrm>
            <a:custGeom>
              <a:avLst/>
              <a:gdLst>
                <a:gd name="T0" fmla="*/ 0 w 45"/>
                <a:gd name="T1" fmla="*/ 0 h 45"/>
                <a:gd name="T2" fmla="*/ 0 w 45"/>
                <a:gd name="T3" fmla="*/ 0 h 45"/>
                <a:gd name="T4" fmla="*/ 0 w 45"/>
                <a:gd name="T5" fmla="*/ 0 h 45"/>
                <a:gd name="T6" fmla="*/ 0 w 45"/>
                <a:gd name="T7" fmla="*/ 0 h 45"/>
                <a:gd name="T8" fmla="*/ 0 w 45"/>
                <a:gd name="T9" fmla="*/ 0 h 45"/>
                <a:gd name="T10" fmla="*/ 0 w 45"/>
                <a:gd name="T11" fmla="*/ 0 h 45"/>
                <a:gd name="T12" fmla="*/ 0 w 45"/>
                <a:gd name="T13" fmla="*/ 0 h 45"/>
                <a:gd name="T14" fmla="*/ 0 w 45"/>
                <a:gd name="T15" fmla="*/ 0 h 45"/>
                <a:gd name="T16" fmla="*/ 0 w 45"/>
                <a:gd name="T17" fmla="*/ 0 h 45"/>
                <a:gd name="T18" fmla="*/ 0 w 45"/>
                <a:gd name="T19" fmla="*/ 0 h 45"/>
                <a:gd name="T20" fmla="*/ 0 w 45"/>
                <a:gd name="T21" fmla="*/ 0 h 45"/>
                <a:gd name="T22" fmla="*/ 0 w 45"/>
                <a:gd name="T23" fmla="*/ 0 h 45"/>
                <a:gd name="T24" fmla="*/ 0 w 45"/>
                <a:gd name="T25" fmla="*/ 0 h 45"/>
                <a:gd name="T26" fmla="*/ 0 w 45"/>
                <a:gd name="T27" fmla="*/ 0 h 45"/>
                <a:gd name="T28" fmla="*/ 0 w 45"/>
                <a:gd name="T29" fmla="*/ 0 h 45"/>
                <a:gd name="T30" fmla="*/ 0 w 45"/>
                <a:gd name="T31" fmla="*/ 0 h 45"/>
                <a:gd name="T32" fmla="*/ 0 w 45"/>
                <a:gd name="T33" fmla="*/ 0 h 45"/>
                <a:gd name="T34" fmla="*/ 0 w 45"/>
                <a:gd name="T35" fmla="*/ 0 h 45"/>
                <a:gd name="T36" fmla="*/ 0 w 45"/>
                <a:gd name="T37" fmla="*/ 0 h 45"/>
                <a:gd name="T38" fmla="*/ 0 w 45"/>
                <a:gd name="T39" fmla="*/ 0 h 45"/>
                <a:gd name="T40" fmla="*/ 0 w 45"/>
                <a:gd name="T41" fmla="*/ 0 h 45"/>
                <a:gd name="T42" fmla="*/ 0 w 45"/>
                <a:gd name="T43" fmla="*/ 0 h 45"/>
                <a:gd name="T44" fmla="*/ 0 w 45"/>
                <a:gd name="T45" fmla="*/ 0 h 45"/>
                <a:gd name="T46" fmla="*/ 0 w 45"/>
                <a:gd name="T47" fmla="*/ 0 h 45"/>
                <a:gd name="T48" fmla="*/ 0 w 45"/>
                <a:gd name="T49" fmla="*/ 0 h 45"/>
                <a:gd name="T50" fmla="*/ 0 w 45"/>
                <a:gd name="T51" fmla="*/ 0 h 45"/>
                <a:gd name="T52" fmla="*/ 0 w 45"/>
                <a:gd name="T53" fmla="*/ 0 h 45"/>
                <a:gd name="T54" fmla="*/ 0 w 45"/>
                <a:gd name="T55" fmla="*/ 0 h 45"/>
                <a:gd name="T56" fmla="*/ 0 w 45"/>
                <a:gd name="T57" fmla="*/ 0 h 45"/>
                <a:gd name="T58" fmla="*/ 0 w 45"/>
                <a:gd name="T59" fmla="*/ 0 h 45"/>
                <a:gd name="T60" fmla="*/ 0 w 45"/>
                <a:gd name="T61" fmla="*/ 0 h 45"/>
                <a:gd name="T62" fmla="*/ 0 w 45"/>
                <a:gd name="T63" fmla="*/ 0 h 45"/>
                <a:gd name="T64" fmla="*/ 0 w 45"/>
                <a:gd name="T65" fmla="*/ 0 h 45"/>
                <a:gd name="T66" fmla="*/ 0 w 45"/>
                <a:gd name="T67" fmla="*/ 0 h 45"/>
                <a:gd name="T68" fmla="*/ 0 w 45"/>
                <a:gd name="T69" fmla="*/ 0 h 45"/>
                <a:gd name="T70" fmla="*/ 0 w 45"/>
                <a:gd name="T71" fmla="*/ 0 h 45"/>
                <a:gd name="T72" fmla="*/ 0 w 45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5">
                  <a:moveTo>
                    <a:pt x="28" y="0"/>
                  </a:moveTo>
                  <a:lnTo>
                    <a:pt x="29" y="0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4" y="25"/>
                  </a:lnTo>
                  <a:lnTo>
                    <a:pt x="42" y="29"/>
                  </a:lnTo>
                  <a:lnTo>
                    <a:pt x="41" y="33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1" y="41"/>
                  </a:lnTo>
                  <a:lnTo>
                    <a:pt x="26" y="42"/>
                  </a:lnTo>
                  <a:lnTo>
                    <a:pt x="23" y="44"/>
                  </a:lnTo>
                  <a:lnTo>
                    <a:pt x="18" y="45"/>
                  </a:lnTo>
                  <a:lnTo>
                    <a:pt x="15" y="45"/>
                  </a:lnTo>
                  <a:lnTo>
                    <a:pt x="10" y="45"/>
                  </a:lnTo>
                  <a:lnTo>
                    <a:pt x="7" y="44"/>
                  </a:lnTo>
                  <a:lnTo>
                    <a:pt x="5" y="41"/>
                  </a:lnTo>
                  <a:lnTo>
                    <a:pt x="1" y="38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2" y="16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5" y="5"/>
                  </a:lnTo>
                  <a:lnTo>
                    <a:pt x="34" y="2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5" name="Freeform 865"/>
            <p:cNvSpPr>
              <a:spLocks/>
            </p:cNvSpPr>
            <p:nvPr/>
          </p:nvSpPr>
          <p:spPr bwMode="auto">
            <a:xfrm>
              <a:off x="4560" y="2534"/>
              <a:ext cx="18" cy="15"/>
            </a:xfrm>
            <a:custGeom>
              <a:avLst/>
              <a:gdLst>
                <a:gd name="T0" fmla="*/ 0 w 55"/>
                <a:gd name="T1" fmla="*/ 0 h 46"/>
                <a:gd name="T2" fmla="*/ 0 w 55"/>
                <a:gd name="T3" fmla="*/ 0 h 46"/>
                <a:gd name="T4" fmla="*/ 0 w 55"/>
                <a:gd name="T5" fmla="*/ 0 h 46"/>
                <a:gd name="T6" fmla="*/ 0 w 55"/>
                <a:gd name="T7" fmla="*/ 0 h 46"/>
                <a:gd name="T8" fmla="*/ 0 w 55"/>
                <a:gd name="T9" fmla="*/ 0 h 46"/>
                <a:gd name="T10" fmla="*/ 0 w 55"/>
                <a:gd name="T11" fmla="*/ 0 h 46"/>
                <a:gd name="T12" fmla="*/ 0 w 55"/>
                <a:gd name="T13" fmla="*/ 0 h 46"/>
                <a:gd name="T14" fmla="*/ 0 w 55"/>
                <a:gd name="T15" fmla="*/ 0 h 46"/>
                <a:gd name="T16" fmla="*/ 0 w 55"/>
                <a:gd name="T17" fmla="*/ 0 h 46"/>
                <a:gd name="T18" fmla="*/ 0 w 55"/>
                <a:gd name="T19" fmla="*/ 0 h 46"/>
                <a:gd name="T20" fmla="*/ 0 w 55"/>
                <a:gd name="T21" fmla="*/ 0 h 46"/>
                <a:gd name="T22" fmla="*/ 0 w 55"/>
                <a:gd name="T23" fmla="*/ 0 h 46"/>
                <a:gd name="T24" fmla="*/ 0 w 55"/>
                <a:gd name="T25" fmla="*/ 0 h 46"/>
                <a:gd name="T26" fmla="*/ 0 w 55"/>
                <a:gd name="T27" fmla="*/ 0 h 46"/>
                <a:gd name="T28" fmla="*/ 0 w 55"/>
                <a:gd name="T29" fmla="*/ 0 h 46"/>
                <a:gd name="T30" fmla="*/ 0 w 55"/>
                <a:gd name="T31" fmla="*/ 0 h 46"/>
                <a:gd name="T32" fmla="*/ 0 w 55"/>
                <a:gd name="T33" fmla="*/ 0 h 46"/>
                <a:gd name="T34" fmla="*/ 0 w 55"/>
                <a:gd name="T35" fmla="*/ 0 h 46"/>
                <a:gd name="T36" fmla="*/ 0 w 55"/>
                <a:gd name="T37" fmla="*/ 0 h 46"/>
                <a:gd name="T38" fmla="*/ 0 w 55"/>
                <a:gd name="T39" fmla="*/ 0 h 46"/>
                <a:gd name="T40" fmla="*/ 0 w 55"/>
                <a:gd name="T41" fmla="*/ 0 h 46"/>
                <a:gd name="T42" fmla="*/ 0 w 55"/>
                <a:gd name="T43" fmla="*/ 0 h 46"/>
                <a:gd name="T44" fmla="*/ 0 w 55"/>
                <a:gd name="T45" fmla="*/ 0 h 46"/>
                <a:gd name="T46" fmla="*/ 0 w 55"/>
                <a:gd name="T47" fmla="*/ 0 h 46"/>
                <a:gd name="T48" fmla="*/ 0 w 55"/>
                <a:gd name="T49" fmla="*/ 0 h 46"/>
                <a:gd name="T50" fmla="*/ 0 w 55"/>
                <a:gd name="T51" fmla="*/ 0 h 46"/>
                <a:gd name="T52" fmla="*/ 0 w 55"/>
                <a:gd name="T53" fmla="*/ 0 h 46"/>
                <a:gd name="T54" fmla="*/ 0 w 55"/>
                <a:gd name="T55" fmla="*/ 0 h 46"/>
                <a:gd name="T56" fmla="*/ 0 w 55"/>
                <a:gd name="T57" fmla="*/ 0 h 46"/>
                <a:gd name="T58" fmla="*/ 0 w 55"/>
                <a:gd name="T59" fmla="*/ 0 h 46"/>
                <a:gd name="T60" fmla="*/ 0 w 55"/>
                <a:gd name="T61" fmla="*/ 0 h 46"/>
                <a:gd name="T62" fmla="*/ 0 w 55"/>
                <a:gd name="T63" fmla="*/ 0 h 46"/>
                <a:gd name="T64" fmla="*/ 0 w 55"/>
                <a:gd name="T65" fmla="*/ 0 h 46"/>
                <a:gd name="T66" fmla="*/ 0 w 55"/>
                <a:gd name="T67" fmla="*/ 0 h 46"/>
                <a:gd name="T68" fmla="*/ 0 w 55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5" h="46">
                  <a:moveTo>
                    <a:pt x="1" y="1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6" y="43"/>
                  </a:lnTo>
                  <a:lnTo>
                    <a:pt x="19" y="44"/>
                  </a:lnTo>
                  <a:lnTo>
                    <a:pt x="20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8" y="46"/>
                  </a:lnTo>
                  <a:lnTo>
                    <a:pt x="32" y="46"/>
                  </a:lnTo>
                  <a:lnTo>
                    <a:pt x="35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6" y="45"/>
                  </a:lnTo>
                  <a:lnTo>
                    <a:pt x="47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5" y="32"/>
                  </a:lnTo>
                  <a:lnTo>
                    <a:pt x="55" y="29"/>
                  </a:lnTo>
                  <a:lnTo>
                    <a:pt x="55" y="27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1"/>
                  </a:lnTo>
                  <a:lnTo>
                    <a:pt x="35" y="7"/>
                  </a:lnTo>
                  <a:lnTo>
                    <a:pt x="35" y="6"/>
                  </a:lnTo>
                  <a:lnTo>
                    <a:pt x="34" y="6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4"/>
                  </a:lnTo>
                  <a:lnTo>
                    <a:pt x="30" y="3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6" name="Freeform 866"/>
            <p:cNvSpPr>
              <a:spLocks/>
            </p:cNvSpPr>
            <p:nvPr/>
          </p:nvSpPr>
          <p:spPr bwMode="auto">
            <a:xfrm>
              <a:off x="4560" y="2533"/>
              <a:ext cx="18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1" y="41"/>
                  </a:lnTo>
                  <a:lnTo>
                    <a:pt x="16" y="43"/>
                  </a:lnTo>
                  <a:lnTo>
                    <a:pt x="19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1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2" y="39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4" y="15"/>
                  </a:lnTo>
                  <a:lnTo>
                    <a:pt x="41" y="13"/>
                  </a:lnTo>
                  <a:lnTo>
                    <a:pt x="36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5" y="5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6" y="2"/>
                  </a:lnTo>
                  <a:lnTo>
                    <a:pt x="3" y="2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7" name="Line 867"/>
            <p:cNvSpPr>
              <a:spLocks noChangeShapeType="1"/>
            </p:cNvSpPr>
            <p:nvPr/>
          </p:nvSpPr>
          <p:spPr bwMode="auto">
            <a:xfrm>
              <a:off x="4616" y="252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8" name="Line 868"/>
            <p:cNvSpPr>
              <a:spLocks noChangeShapeType="1"/>
            </p:cNvSpPr>
            <p:nvPr/>
          </p:nvSpPr>
          <p:spPr bwMode="auto">
            <a:xfrm>
              <a:off x="4537" y="2530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49" name="Line 869"/>
            <p:cNvSpPr>
              <a:spLocks noChangeShapeType="1"/>
            </p:cNvSpPr>
            <p:nvPr/>
          </p:nvSpPr>
          <p:spPr bwMode="auto">
            <a:xfrm flipH="1">
              <a:off x="4534" y="2530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0" name="Line 870"/>
            <p:cNvSpPr>
              <a:spLocks noChangeShapeType="1"/>
            </p:cNvSpPr>
            <p:nvPr/>
          </p:nvSpPr>
          <p:spPr bwMode="auto">
            <a:xfrm>
              <a:off x="4591" y="253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1" name="Line 871"/>
            <p:cNvSpPr>
              <a:spLocks noChangeShapeType="1"/>
            </p:cNvSpPr>
            <p:nvPr/>
          </p:nvSpPr>
          <p:spPr bwMode="auto">
            <a:xfrm flipH="1">
              <a:off x="4560" y="253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2" name="Freeform 872"/>
            <p:cNvSpPr>
              <a:spLocks/>
            </p:cNvSpPr>
            <p:nvPr/>
          </p:nvSpPr>
          <p:spPr bwMode="auto">
            <a:xfrm>
              <a:off x="4891" y="2493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7" h="58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8"/>
                  </a:lnTo>
                  <a:lnTo>
                    <a:pt x="33" y="58"/>
                  </a:lnTo>
                  <a:lnTo>
                    <a:pt x="39" y="58"/>
                  </a:lnTo>
                  <a:lnTo>
                    <a:pt x="44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6" y="42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5"/>
                  </a:lnTo>
                  <a:lnTo>
                    <a:pt x="76" y="23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3" name="Freeform 873"/>
            <p:cNvSpPr>
              <a:spLocks/>
            </p:cNvSpPr>
            <p:nvPr/>
          </p:nvSpPr>
          <p:spPr bwMode="auto">
            <a:xfrm>
              <a:off x="4891" y="2493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10" y="1"/>
                  </a:moveTo>
                  <a:lnTo>
                    <a:pt x="8" y="5"/>
                  </a:lnTo>
                  <a:lnTo>
                    <a:pt x="6" y="9"/>
                  </a:lnTo>
                  <a:lnTo>
                    <a:pt x="4" y="15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5" y="48"/>
                  </a:lnTo>
                  <a:lnTo>
                    <a:pt x="7" y="52"/>
                  </a:lnTo>
                  <a:lnTo>
                    <a:pt x="12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6" y="42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7" y="32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2"/>
                  </a:lnTo>
                  <a:lnTo>
                    <a:pt x="74" y="20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4" name="Freeform 874"/>
            <p:cNvSpPr>
              <a:spLocks/>
            </p:cNvSpPr>
            <p:nvPr/>
          </p:nvSpPr>
          <p:spPr bwMode="auto">
            <a:xfrm>
              <a:off x="4920" y="2498"/>
              <a:ext cx="19" cy="14"/>
            </a:xfrm>
            <a:custGeom>
              <a:avLst/>
              <a:gdLst>
                <a:gd name="T0" fmla="*/ 0 w 55"/>
                <a:gd name="T1" fmla="*/ 0 h 44"/>
                <a:gd name="T2" fmla="*/ 0 w 55"/>
                <a:gd name="T3" fmla="*/ 0 h 44"/>
                <a:gd name="T4" fmla="*/ 0 w 55"/>
                <a:gd name="T5" fmla="*/ 0 h 44"/>
                <a:gd name="T6" fmla="*/ 0 w 55"/>
                <a:gd name="T7" fmla="*/ 0 h 44"/>
                <a:gd name="T8" fmla="*/ 0 w 55"/>
                <a:gd name="T9" fmla="*/ 0 h 44"/>
                <a:gd name="T10" fmla="*/ 0 w 55"/>
                <a:gd name="T11" fmla="*/ 0 h 44"/>
                <a:gd name="T12" fmla="*/ 0 w 55"/>
                <a:gd name="T13" fmla="*/ 0 h 44"/>
                <a:gd name="T14" fmla="*/ 0 w 55"/>
                <a:gd name="T15" fmla="*/ 0 h 44"/>
                <a:gd name="T16" fmla="*/ 0 w 55"/>
                <a:gd name="T17" fmla="*/ 0 h 44"/>
                <a:gd name="T18" fmla="*/ 0 w 55"/>
                <a:gd name="T19" fmla="*/ 0 h 44"/>
                <a:gd name="T20" fmla="*/ 0 w 55"/>
                <a:gd name="T21" fmla="*/ 0 h 44"/>
                <a:gd name="T22" fmla="*/ 0 w 55"/>
                <a:gd name="T23" fmla="*/ 0 h 44"/>
                <a:gd name="T24" fmla="*/ 0 w 55"/>
                <a:gd name="T25" fmla="*/ 0 h 44"/>
                <a:gd name="T26" fmla="*/ 0 w 55"/>
                <a:gd name="T27" fmla="*/ 0 h 44"/>
                <a:gd name="T28" fmla="*/ 0 w 55"/>
                <a:gd name="T29" fmla="*/ 0 h 44"/>
                <a:gd name="T30" fmla="*/ 0 w 55"/>
                <a:gd name="T31" fmla="*/ 0 h 44"/>
                <a:gd name="T32" fmla="*/ 0 w 55"/>
                <a:gd name="T33" fmla="*/ 0 h 44"/>
                <a:gd name="T34" fmla="*/ 0 w 55"/>
                <a:gd name="T35" fmla="*/ 0 h 44"/>
                <a:gd name="T36" fmla="*/ 0 w 55"/>
                <a:gd name="T37" fmla="*/ 0 h 44"/>
                <a:gd name="T38" fmla="*/ 0 w 55"/>
                <a:gd name="T39" fmla="*/ 0 h 44"/>
                <a:gd name="T40" fmla="*/ 0 w 55"/>
                <a:gd name="T41" fmla="*/ 0 h 44"/>
                <a:gd name="T42" fmla="*/ 0 w 55"/>
                <a:gd name="T43" fmla="*/ 0 h 44"/>
                <a:gd name="T44" fmla="*/ 0 w 55"/>
                <a:gd name="T45" fmla="*/ 0 h 44"/>
                <a:gd name="T46" fmla="*/ 0 w 55"/>
                <a:gd name="T47" fmla="*/ 0 h 44"/>
                <a:gd name="T48" fmla="*/ 0 w 55"/>
                <a:gd name="T49" fmla="*/ 0 h 44"/>
                <a:gd name="T50" fmla="*/ 0 w 55"/>
                <a:gd name="T51" fmla="*/ 0 h 44"/>
                <a:gd name="T52" fmla="*/ 0 w 55"/>
                <a:gd name="T53" fmla="*/ 0 h 44"/>
                <a:gd name="T54" fmla="*/ 0 w 55"/>
                <a:gd name="T55" fmla="*/ 0 h 44"/>
                <a:gd name="T56" fmla="*/ 0 w 55"/>
                <a:gd name="T57" fmla="*/ 0 h 44"/>
                <a:gd name="T58" fmla="*/ 0 w 55"/>
                <a:gd name="T59" fmla="*/ 0 h 44"/>
                <a:gd name="T60" fmla="*/ 0 w 55"/>
                <a:gd name="T61" fmla="*/ 0 h 44"/>
                <a:gd name="T62" fmla="*/ 0 w 55"/>
                <a:gd name="T63" fmla="*/ 0 h 44"/>
                <a:gd name="T64" fmla="*/ 0 w 55"/>
                <a:gd name="T65" fmla="*/ 0 h 44"/>
                <a:gd name="T66" fmla="*/ 0 w 55"/>
                <a:gd name="T67" fmla="*/ 0 h 4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44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2" y="37"/>
                  </a:lnTo>
                  <a:lnTo>
                    <a:pt x="14" y="40"/>
                  </a:lnTo>
                  <a:lnTo>
                    <a:pt x="16" y="41"/>
                  </a:lnTo>
                  <a:lnTo>
                    <a:pt x="18" y="42"/>
                  </a:lnTo>
                  <a:lnTo>
                    <a:pt x="21" y="43"/>
                  </a:lnTo>
                  <a:lnTo>
                    <a:pt x="23" y="44"/>
                  </a:lnTo>
                  <a:lnTo>
                    <a:pt x="25" y="44"/>
                  </a:lnTo>
                  <a:lnTo>
                    <a:pt x="29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9" y="44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4"/>
                  </a:lnTo>
                  <a:lnTo>
                    <a:pt x="45" y="44"/>
                  </a:lnTo>
                  <a:lnTo>
                    <a:pt x="46" y="43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2" y="39"/>
                  </a:lnTo>
                  <a:lnTo>
                    <a:pt x="53" y="36"/>
                  </a:lnTo>
                  <a:lnTo>
                    <a:pt x="53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5"/>
                  </a:lnTo>
                  <a:lnTo>
                    <a:pt x="54" y="23"/>
                  </a:lnTo>
                  <a:lnTo>
                    <a:pt x="53" y="20"/>
                  </a:lnTo>
                  <a:lnTo>
                    <a:pt x="50" y="17"/>
                  </a:lnTo>
                  <a:lnTo>
                    <a:pt x="48" y="16"/>
                  </a:lnTo>
                  <a:lnTo>
                    <a:pt x="46" y="13"/>
                  </a:lnTo>
                  <a:lnTo>
                    <a:pt x="41" y="9"/>
                  </a:lnTo>
                  <a:lnTo>
                    <a:pt x="36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1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5" name="Freeform 875"/>
            <p:cNvSpPr>
              <a:spLocks/>
            </p:cNvSpPr>
            <p:nvPr/>
          </p:nvSpPr>
          <p:spPr bwMode="auto">
            <a:xfrm>
              <a:off x="4920" y="2497"/>
              <a:ext cx="19" cy="15"/>
            </a:xfrm>
            <a:custGeom>
              <a:avLst/>
              <a:gdLst>
                <a:gd name="T0" fmla="*/ 0 w 55"/>
                <a:gd name="T1" fmla="*/ 0 h 47"/>
                <a:gd name="T2" fmla="*/ 0 w 55"/>
                <a:gd name="T3" fmla="*/ 0 h 47"/>
                <a:gd name="T4" fmla="*/ 0 w 55"/>
                <a:gd name="T5" fmla="*/ 0 h 47"/>
                <a:gd name="T6" fmla="*/ 0 w 55"/>
                <a:gd name="T7" fmla="*/ 0 h 47"/>
                <a:gd name="T8" fmla="*/ 0 w 55"/>
                <a:gd name="T9" fmla="*/ 0 h 47"/>
                <a:gd name="T10" fmla="*/ 0 w 55"/>
                <a:gd name="T11" fmla="*/ 0 h 47"/>
                <a:gd name="T12" fmla="*/ 0 w 55"/>
                <a:gd name="T13" fmla="*/ 0 h 47"/>
                <a:gd name="T14" fmla="*/ 0 w 55"/>
                <a:gd name="T15" fmla="*/ 0 h 47"/>
                <a:gd name="T16" fmla="*/ 0 w 55"/>
                <a:gd name="T17" fmla="*/ 0 h 47"/>
                <a:gd name="T18" fmla="*/ 0 w 55"/>
                <a:gd name="T19" fmla="*/ 0 h 47"/>
                <a:gd name="T20" fmla="*/ 0 w 55"/>
                <a:gd name="T21" fmla="*/ 0 h 47"/>
                <a:gd name="T22" fmla="*/ 0 w 55"/>
                <a:gd name="T23" fmla="*/ 0 h 47"/>
                <a:gd name="T24" fmla="*/ 0 w 55"/>
                <a:gd name="T25" fmla="*/ 0 h 47"/>
                <a:gd name="T26" fmla="*/ 0 w 55"/>
                <a:gd name="T27" fmla="*/ 0 h 47"/>
                <a:gd name="T28" fmla="*/ 0 w 55"/>
                <a:gd name="T29" fmla="*/ 0 h 47"/>
                <a:gd name="T30" fmla="*/ 0 w 55"/>
                <a:gd name="T31" fmla="*/ 0 h 47"/>
                <a:gd name="T32" fmla="*/ 0 w 55"/>
                <a:gd name="T33" fmla="*/ 0 h 47"/>
                <a:gd name="T34" fmla="*/ 0 w 55"/>
                <a:gd name="T35" fmla="*/ 0 h 47"/>
                <a:gd name="T36" fmla="*/ 0 w 55"/>
                <a:gd name="T37" fmla="*/ 0 h 47"/>
                <a:gd name="T38" fmla="*/ 0 w 55"/>
                <a:gd name="T39" fmla="*/ 0 h 47"/>
                <a:gd name="T40" fmla="*/ 0 w 55"/>
                <a:gd name="T41" fmla="*/ 0 h 47"/>
                <a:gd name="T42" fmla="*/ 0 w 55"/>
                <a:gd name="T43" fmla="*/ 0 h 47"/>
                <a:gd name="T44" fmla="*/ 0 w 55"/>
                <a:gd name="T45" fmla="*/ 0 h 47"/>
                <a:gd name="T46" fmla="*/ 0 w 55"/>
                <a:gd name="T47" fmla="*/ 0 h 47"/>
                <a:gd name="T48" fmla="*/ 0 w 55"/>
                <a:gd name="T49" fmla="*/ 0 h 47"/>
                <a:gd name="T50" fmla="*/ 0 w 55"/>
                <a:gd name="T51" fmla="*/ 0 h 47"/>
                <a:gd name="T52" fmla="*/ 0 w 55"/>
                <a:gd name="T53" fmla="*/ 0 h 47"/>
                <a:gd name="T54" fmla="*/ 0 w 55"/>
                <a:gd name="T55" fmla="*/ 0 h 47"/>
                <a:gd name="T56" fmla="*/ 0 w 55"/>
                <a:gd name="T57" fmla="*/ 0 h 47"/>
                <a:gd name="T58" fmla="*/ 0 w 55"/>
                <a:gd name="T59" fmla="*/ 0 h 47"/>
                <a:gd name="T60" fmla="*/ 0 w 55"/>
                <a:gd name="T61" fmla="*/ 0 h 47"/>
                <a:gd name="T62" fmla="*/ 0 w 55"/>
                <a:gd name="T63" fmla="*/ 0 h 47"/>
                <a:gd name="T64" fmla="*/ 0 w 55"/>
                <a:gd name="T65" fmla="*/ 0 h 47"/>
                <a:gd name="T66" fmla="*/ 0 w 55"/>
                <a:gd name="T67" fmla="*/ 0 h 47"/>
                <a:gd name="T68" fmla="*/ 0 w 55"/>
                <a:gd name="T69" fmla="*/ 0 h 47"/>
                <a:gd name="T70" fmla="*/ 0 w 55"/>
                <a:gd name="T71" fmla="*/ 0 h 47"/>
                <a:gd name="T72" fmla="*/ 0 w 55"/>
                <a:gd name="T73" fmla="*/ 0 h 47"/>
                <a:gd name="T74" fmla="*/ 0 w 55"/>
                <a:gd name="T75" fmla="*/ 0 h 47"/>
                <a:gd name="T76" fmla="*/ 0 w 55"/>
                <a:gd name="T77" fmla="*/ 0 h 47"/>
                <a:gd name="T78" fmla="*/ 0 w 55"/>
                <a:gd name="T79" fmla="*/ 0 h 47"/>
                <a:gd name="T80" fmla="*/ 0 w 55"/>
                <a:gd name="T81" fmla="*/ 0 h 47"/>
                <a:gd name="T82" fmla="*/ 0 w 55"/>
                <a:gd name="T83" fmla="*/ 0 h 47"/>
                <a:gd name="T84" fmla="*/ 0 w 55"/>
                <a:gd name="T85" fmla="*/ 0 h 47"/>
                <a:gd name="T86" fmla="*/ 0 w 55"/>
                <a:gd name="T87" fmla="*/ 0 h 47"/>
                <a:gd name="T88" fmla="*/ 0 w 55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7">
                  <a:moveTo>
                    <a:pt x="2" y="0"/>
                  </a:moveTo>
                  <a:lnTo>
                    <a:pt x="2" y="2"/>
                  </a:lnTo>
                  <a:lnTo>
                    <a:pt x="1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4" y="35"/>
                  </a:lnTo>
                  <a:lnTo>
                    <a:pt x="6" y="36"/>
                  </a:lnTo>
                  <a:lnTo>
                    <a:pt x="8" y="38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6"/>
                  </a:lnTo>
                  <a:lnTo>
                    <a:pt x="24" y="47"/>
                  </a:lnTo>
                  <a:lnTo>
                    <a:pt x="28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8" y="47"/>
                  </a:lnTo>
                  <a:lnTo>
                    <a:pt x="41" y="47"/>
                  </a:lnTo>
                  <a:lnTo>
                    <a:pt x="44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3" y="38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3"/>
                  </a:lnTo>
                  <a:lnTo>
                    <a:pt x="52" y="21"/>
                  </a:lnTo>
                  <a:lnTo>
                    <a:pt x="48" y="18"/>
                  </a:lnTo>
                  <a:lnTo>
                    <a:pt x="45" y="15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5"/>
                  </a:lnTo>
                  <a:lnTo>
                    <a:pt x="25" y="4"/>
                  </a:lnTo>
                  <a:lnTo>
                    <a:pt x="22" y="4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6" name="Line 876"/>
            <p:cNvSpPr>
              <a:spLocks noChangeShapeType="1"/>
            </p:cNvSpPr>
            <p:nvPr/>
          </p:nvSpPr>
          <p:spPr bwMode="auto">
            <a:xfrm>
              <a:off x="4898" y="2493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7" name="Line 877"/>
            <p:cNvSpPr>
              <a:spLocks noChangeShapeType="1"/>
            </p:cNvSpPr>
            <p:nvPr/>
          </p:nvSpPr>
          <p:spPr bwMode="auto">
            <a:xfrm flipH="1">
              <a:off x="4894" y="2494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8" name="Line 878"/>
            <p:cNvSpPr>
              <a:spLocks noChangeShapeType="1"/>
            </p:cNvSpPr>
            <p:nvPr/>
          </p:nvSpPr>
          <p:spPr bwMode="auto">
            <a:xfrm flipH="1">
              <a:off x="4920" y="249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59" name="Freeform 879"/>
            <p:cNvSpPr>
              <a:spLocks/>
            </p:cNvSpPr>
            <p:nvPr/>
          </p:nvSpPr>
          <p:spPr bwMode="auto">
            <a:xfrm>
              <a:off x="4736" y="2510"/>
              <a:ext cx="26" cy="19"/>
            </a:xfrm>
            <a:custGeom>
              <a:avLst/>
              <a:gdLst>
                <a:gd name="T0" fmla="*/ 0 w 78"/>
                <a:gd name="T1" fmla="*/ 0 h 59"/>
                <a:gd name="T2" fmla="*/ 0 w 78"/>
                <a:gd name="T3" fmla="*/ 0 h 59"/>
                <a:gd name="T4" fmla="*/ 0 w 78"/>
                <a:gd name="T5" fmla="*/ 0 h 59"/>
                <a:gd name="T6" fmla="*/ 0 w 78"/>
                <a:gd name="T7" fmla="*/ 0 h 59"/>
                <a:gd name="T8" fmla="*/ 0 w 78"/>
                <a:gd name="T9" fmla="*/ 0 h 59"/>
                <a:gd name="T10" fmla="*/ 0 w 78"/>
                <a:gd name="T11" fmla="*/ 0 h 59"/>
                <a:gd name="T12" fmla="*/ 0 w 78"/>
                <a:gd name="T13" fmla="*/ 0 h 59"/>
                <a:gd name="T14" fmla="*/ 0 w 78"/>
                <a:gd name="T15" fmla="*/ 0 h 59"/>
                <a:gd name="T16" fmla="*/ 0 w 78"/>
                <a:gd name="T17" fmla="*/ 0 h 59"/>
                <a:gd name="T18" fmla="*/ 0 w 78"/>
                <a:gd name="T19" fmla="*/ 0 h 59"/>
                <a:gd name="T20" fmla="*/ 0 w 78"/>
                <a:gd name="T21" fmla="*/ 0 h 59"/>
                <a:gd name="T22" fmla="*/ 0 w 78"/>
                <a:gd name="T23" fmla="*/ 0 h 59"/>
                <a:gd name="T24" fmla="*/ 0 w 78"/>
                <a:gd name="T25" fmla="*/ 0 h 59"/>
                <a:gd name="T26" fmla="*/ 0 w 78"/>
                <a:gd name="T27" fmla="*/ 0 h 59"/>
                <a:gd name="T28" fmla="*/ 0 w 78"/>
                <a:gd name="T29" fmla="*/ 0 h 59"/>
                <a:gd name="T30" fmla="*/ 0 w 78"/>
                <a:gd name="T31" fmla="*/ 0 h 59"/>
                <a:gd name="T32" fmla="*/ 0 w 78"/>
                <a:gd name="T33" fmla="*/ 0 h 59"/>
                <a:gd name="T34" fmla="*/ 0 w 78"/>
                <a:gd name="T35" fmla="*/ 0 h 59"/>
                <a:gd name="T36" fmla="*/ 0 w 78"/>
                <a:gd name="T37" fmla="*/ 0 h 59"/>
                <a:gd name="T38" fmla="*/ 0 w 78"/>
                <a:gd name="T39" fmla="*/ 0 h 59"/>
                <a:gd name="T40" fmla="*/ 0 w 78"/>
                <a:gd name="T41" fmla="*/ 0 h 59"/>
                <a:gd name="T42" fmla="*/ 0 w 78"/>
                <a:gd name="T43" fmla="*/ 0 h 59"/>
                <a:gd name="T44" fmla="*/ 0 w 78"/>
                <a:gd name="T45" fmla="*/ 0 h 59"/>
                <a:gd name="T46" fmla="*/ 0 w 78"/>
                <a:gd name="T47" fmla="*/ 0 h 59"/>
                <a:gd name="T48" fmla="*/ 0 w 78"/>
                <a:gd name="T49" fmla="*/ 0 h 59"/>
                <a:gd name="T50" fmla="*/ 0 w 78"/>
                <a:gd name="T51" fmla="*/ 0 h 59"/>
                <a:gd name="T52" fmla="*/ 0 w 78"/>
                <a:gd name="T53" fmla="*/ 0 h 59"/>
                <a:gd name="T54" fmla="*/ 0 w 78"/>
                <a:gd name="T55" fmla="*/ 0 h 59"/>
                <a:gd name="T56" fmla="*/ 0 w 78"/>
                <a:gd name="T57" fmla="*/ 0 h 59"/>
                <a:gd name="T58" fmla="*/ 0 w 78"/>
                <a:gd name="T59" fmla="*/ 0 h 59"/>
                <a:gd name="T60" fmla="*/ 0 w 78"/>
                <a:gd name="T61" fmla="*/ 0 h 59"/>
                <a:gd name="T62" fmla="*/ 0 w 78"/>
                <a:gd name="T63" fmla="*/ 0 h 59"/>
                <a:gd name="T64" fmla="*/ 0 w 78"/>
                <a:gd name="T65" fmla="*/ 0 h 59"/>
                <a:gd name="T66" fmla="*/ 0 w 78"/>
                <a:gd name="T67" fmla="*/ 0 h 59"/>
                <a:gd name="T68" fmla="*/ 0 w 78"/>
                <a:gd name="T69" fmla="*/ 0 h 59"/>
                <a:gd name="T70" fmla="*/ 0 w 78"/>
                <a:gd name="T71" fmla="*/ 0 h 59"/>
                <a:gd name="T72" fmla="*/ 0 w 78"/>
                <a:gd name="T73" fmla="*/ 0 h 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8" h="59">
                  <a:moveTo>
                    <a:pt x="13" y="0"/>
                  </a:moveTo>
                  <a:lnTo>
                    <a:pt x="10" y="3"/>
                  </a:lnTo>
                  <a:lnTo>
                    <a:pt x="8" y="6"/>
                  </a:lnTo>
                  <a:lnTo>
                    <a:pt x="6" y="9"/>
                  </a:lnTo>
                  <a:lnTo>
                    <a:pt x="5" y="14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9" y="59"/>
                  </a:lnTo>
                  <a:lnTo>
                    <a:pt x="34" y="59"/>
                  </a:lnTo>
                  <a:lnTo>
                    <a:pt x="39" y="59"/>
                  </a:lnTo>
                  <a:lnTo>
                    <a:pt x="43" y="59"/>
                  </a:lnTo>
                  <a:lnTo>
                    <a:pt x="48" y="59"/>
                  </a:lnTo>
                  <a:lnTo>
                    <a:pt x="54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3"/>
                  </a:lnTo>
                  <a:lnTo>
                    <a:pt x="77" y="39"/>
                  </a:lnTo>
                  <a:lnTo>
                    <a:pt x="77" y="36"/>
                  </a:lnTo>
                  <a:lnTo>
                    <a:pt x="78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7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2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5" y="4"/>
                  </a:lnTo>
                  <a:lnTo>
                    <a:pt x="39" y="3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0" name="Freeform 880"/>
            <p:cNvSpPr>
              <a:spLocks/>
            </p:cNvSpPr>
            <p:nvPr/>
          </p:nvSpPr>
          <p:spPr bwMode="auto">
            <a:xfrm>
              <a:off x="4736" y="2510"/>
              <a:ext cx="26" cy="19"/>
            </a:xfrm>
            <a:custGeom>
              <a:avLst/>
              <a:gdLst>
                <a:gd name="T0" fmla="*/ 0 w 78"/>
                <a:gd name="T1" fmla="*/ 0 h 59"/>
                <a:gd name="T2" fmla="*/ 0 w 78"/>
                <a:gd name="T3" fmla="*/ 0 h 59"/>
                <a:gd name="T4" fmla="*/ 0 w 78"/>
                <a:gd name="T5" fmla="*/ 0 h 59"/>
                <a:gd name="T6" fmla="*/ 0 w 78"/>
                <a:gd name="T7" fmla="*/ 0 h 59"/>
                <a:gd name="T8" fmla="*/ 0 w 78"/>
                <a:gd name="T9" fmla="*/ 0 h 59"/>
                <a:gd name="T10" fmla="*/ 0 w 78"/>
                <a:gd name="T11" fmla="*/ 0 h 59"/>
                <a:gd name="T12" fmla="*/ 0 w 78"/>
                <a:gd name="T13" fmla="*/ 0 h 59"/>
                <a:gd name="T14" fmla="*/ 0 w 78"/>
                <a:gd name="T15" fmla="*/ 0 h 59"/>
                <a:gd name="T16" fmla="*/ 0 w 78"/>
                <a:gd name="T17" fmla="*/ 0 h 59"/>
                <a:gd name="T18" fmla="*/ 0 w 78"/>
                <a:gd name="T19" fmla="*/ 0 h 59"/>
                <a:gd name="T20" fmla="*/ 0 w 78"/>
                <a:gd name="T21" fmla="*/ 0 h 59"/>
                <a:gd name="T22" fmla="*/ 0 w 78"/>
                <a:gd name="T23" fmla="*/ 0 h 59"/>
                <a:gd name="T24" fmla="*/ 0 w 78"/>
                <a:gd name="T25" fmla="*/ 0 h 59"/>
                <a:gd name="T26" fmla="*/ 0 w 78"/>
                <a:gd name="T27" fmla="*/ 0 h 59"/>
                <a:gd name="T28" fmla="*/ 0 w 78"/>
                <a:gd name="T29" fmla="*/ 0 h 59"/>
                <a:gd name="T30" fmla="*/ 0 w 78"/>
                <a:gd name="T31" fmla="*/ 0 h 59"/>
                <a:gd name="T32" fmla="*/ 0 w 78"/>
                <a:gd name="T33" fmla="*/ 0 h 59"/>
                <a:gd name="T34" fmla="*/ 0 w 78"/>
                <a:gd name="T35" fmla="*/ 0 h 59"/>
                <a:gd name="T36" fmla="*/ 0 w 78"/>
                <a:gd name="T37" fmla="*/ 0 h 59"/>
                <a:gd name="T38" fmla="*/ 0 w 78"/>
                <a:gd name="T39" fmla="*/ 0 h 59"/>
                <a:gd name="T40" fmla="*/ 0 w 78"/>
                <a:gd name="T41" fmla="*/ 0 h 59"/>
                <a:gd name="T42" fmla="*/ 0 w 78"/>
                <a:gd name="T43" fmla="*/ 0 h 59"/>
                <a:gd name="T44" fmla="*/ 0 w 78"/>
                <a:gd name="T45" fmla="*/ 0 h 59"/>
                <a:gd name="T46" fmla="*/ 0 w 78"/>
                <a:gd name="T47" fmla="*/ 0 h 59"/>
                <a:gd name="T48" fmla="*/ 0 w 78"/>
                <a:gd name="T49" fmla="*/ 0 h 59"/>
                <a:gd name="T50" fmla="*/ 0 w 78"/>
                <a:gd name="T51" fmla="*/ 0 h 59"/>
                <a:gd name="T52" fmla="*/ 0 w 78"/>
                <a:gd name="T53" fmla="*/ 0 h 59"/>
                <a:gd name="T54" fmla="*/ 0 w 78"/>
                <a:gd name="T55" fmla="*/ 0 h 59"/>
                <a:gd name="T56" fmla="*/ 0 w 78"/>
                <a:gd name="T57" fmla="*/ 0 h 59"/>
                <a:gd name="T58" fmla="*/ 0 w 78"/>
                <a:gd name="T59" fmla="*/ 0 h 59"/>
                <a:gd name="T60" fmla="*/ 0 w 78"/>
                <a:gd name="T61" fmla="*/ 0 h 59"/>
                <a:gd name="T62" fmla="*/ 0 w 78"/>
                <a:gd name="T63" fmla="*/ 0 h 59"/>
                <a:gd name="T64" fmla="*/ 0 w 78"/>
                <a:gd name="T65" fmla="*/ 0 h 59"/>
                <a:gd name="T66" fmla="*/ 0 w 78"/>
                <a:gd name="T67" fmla="*/ 0 h 59"/>
                <a:gd name="T68" fmla="*/ 0 w 78"/>
                <a:gd name="T69" fmla="*/ 0 h 59"/>
                <a:gd name="T70" fmla="*/ 0 w 78"/>
                <a:gd name="T71" fmla="*/ 0 h 59"/>
                <a:gd name="T72" fmla="*/ 0 w 78"/>
                <a:gd name="T73" fmla="*/ 0 h 59"/>
                <a:gd name="T74" fmla="*/ 0 w 78"/>
                <a:gd name="T75" fmla="*/ 0 h 59"/>
                <a:gd name="T76" fmla="*/ 0 w 78"/>
                <a:gd name="T77" fmla="*/ 0 h 59"/>
                <a:gd name="T78" fmla="*/ 0 w 78"/>
                <a:gd name="T79" fmla="*/ 0 h 59"/>
                <a:gd name="T80" fmla="*/ 0 w 78"/>
                <a:gd name="T81" fmla="*/ 0 h 59"/>
                <a:gd name="T82" fmla="*/ 0 w 78"/>
                <a:gd name="T83" fmla="*/ 0 h 59"/>
                <a:gd name="T84" fmla="*/ 0 w 78"/>
                <a:gd name="T85" fmla="*/ 0 h 59"/>
                <a:gd name="T86" fmla="*/ 0 w 78"/>
                <a:gd name="T87" fmla="*/ 0 h 59"/>
                <a:gd name="T88" fmla="*/ 0 w 78"/>
                <a:gd name="T89" fmla="*/ 0 h 59"/>
                <a:gd name="T90" fmla="*/ 0 w 78"/>
                <a:gd name="T91" fmla="*/ 0 h 59"/>
                <a:gd name="T92" fmla="*/ 0 w 78"/>
                <a:gd name="T93" fmla="*/ 0 h 59"/>
                <a:gd name="T94" fmla="*/ 0 w 78"/>
                <a:gd name="T95" fmla="*/ 0 h 59"/>
                <a:gd name="T96" fmla="*/ 0 w 78"/>
                <a:gd name="T97" fmla="*/ 0 h 59"/>
                <a:gd name="T98" fmla="*/ 0 w 78"/>
                <a:gd name="T99" fmla="*/ 0 h 59"/>
                <a:gd name="T100" fmla="*/ 0 w 78"/>
                <a:gd name="T101" fmla="*/ 0 h 59"/>
                <a:gd name="T102" fmla="*/ 0 w 78"/>
                <a:gd name="T103" fmla="*/ 0 h 59"/>
                <a:gd name="T104" fmla="*/ 0 w 78"/>
                <a:gd name="T105" fmla="*/ 0 h 59"/>
                <a:gd name="T106" fmla="*/ 0 w 78"/>
                <a:gd name="T107" fmla="*/ 0 h 59"/>
                <a:gd name="T108" fmla="*/ 0 w 78"/>
                <a:gd name="T109" fmla="*/ 0 h 59"/>
                <a:gd name="T110" fmla="*/ 0 w 78"/>
                <a:gd name="T111" fmla="*/ 0 h 59"/>
                <a:gd name="T112" fmla="*/ 0 w 78"/>
                <a:gd name="T113" fmla="*/ 0 h 59"/>
                <a:gd name="T114" fmla="*/ 0 w 78"/>
                <a:gd name="T115" fmla="*/ 0 h 59"/>
                <a:gd name="T116" fmla="*/ 0 w 78"/>
                <a:gd name="T117" fmla="*/ 0 h 5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8" h="59">
                  <a:moveTo>
                    <a:pt x="11" y="1"/>
                  </a:moveTo>
                  <a:lnTo>
                    <a:pt x="8" y="5"/>
                  </a:lnTo>
                  <a:lnTo>
                    <a:pt x="6" y="11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5" y="48"/>
                  </a:lnTo>
                  <a:lnTo>
                    <a:pt x="8" y="52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9"/>
                  </a:lnTo>
                  <a:lnTo>
                    <a:pt x="34" y="59"/>
                  </a:lnTo>
                  <a:lnTo>
                    <a:pt x="41" y="59"/>
                  </a:lnTo>
                  <a:lnTo>
                    <a:pt x="49" y="59"/>
                  </a:lnTo>
                  <a:lnTo>
                    <a:pt x="51" y="59"/>
                  </a:lnTo>
                  <a:lnTo>
                    <a:pt x="55" y="59"/>
                  </a:lnTo>
                  <a:lnTo>
                    <a:pt x="58" y="59"/>
                  </a:lnTo>
                  <a:lnTo>
                    <a:pt x="62" y="59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5" y="54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1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6"/>
                  </a:lnTo>
                  <a:lnTo>
                    <a:pt x="74" y="44"/>
                  </a:lnTo>
                  <a:lnTo>
                    <a:pt x="75" y="43"/>
                  </a:lnTo>
                  <a:lnTo>
                    <a:pt x="77" y="40"/>
                  </a:lnTo>
                  <a:lnTo>
                    <a:pt x="77" y="37"/>
                  </a:lnTo>
                  <a:lnTo>
                    <a:pt x="78" y="32"/>
                  </a:lnTo>
                  <a:lnTo>
                    <a:pt x="77" y="29"/>
                  </a:lnTo>
                  <a:lnTo>
                    <a:pt x="77" y="27"/>
                  </a:lnTo>
                  <a:lnTo>
                    <a:pt x="77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3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5" y="15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3" y="4"/>
                  </a:lnTo>
                  <a:lnTo>
                    <a:pt x="37" y="3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1" name="Line 881"/>
            <p:cNvSpPr>
              <a:spLocks noChangeShapeType="1"/>
            </p:cNvSpPr>
            <p:nvPr/>
          </p:nvSpPr>
          <p:spPr bwMode="auto">
            <a:xfrm>
              <a:off x="4742" y="2510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2" name="Line 882"/>
            <p:cNvSpPr>
              <a:spLocks noChangeShapeType="1"/>
            </p:cNvSpPr>
            <p:nvPr/>
          </p:nvSpPr>
          <p:spPr bwMode="auto">
            <a:xfrm flipH="1">
              <a:off x="4740" y="2510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3" name="Freeform 883"/>
            <p:cNvSpPr>
              <a:spLocks/>
            </p:cNvSpPr>
            <p:nvPr/>
          </p:nvSpPr>
          <p:spPr bwMode="auto">
            <a:xfrm>
              <a:off x="4714" y="2509"/>
              <a:ext cx="20" cy="15"/>
            </a:xfrm>
            <a:custGeom>
              <a:avLst/>
              <a:gdLst>
                <a:gd name="T0" fmla="*/ 0 w 59"/>
                <a:gd name="T1" fmla="*/ 0 h 45"/>
                <a:gd name="T2" fmla="*/ 0 w 59"/>
                <a:gd name="T3" fmla="*/ 0 h 45"/>
                <a:gd name="T4" fmla="*/ 0 w 59"/>
                <a:gd name="T5" fmla="*/ 0 h 45"/>
                <a:gd name="T6" fmla="*/ 0 w 59"/>
                <a:gd name="T7" fmla="*/ 0 h 45"/>
                <a:gd name="T8" fmla="*/ 0 w 59"/>
                <a:gd name="T9" fmla="*/ 0 h 45"/>
                <a:gd name="T10" fmla="*/ 0 w 59"/>
                <a:gd name="T11" fmla="*/ 0 h 45"/>
                <a:gd name="T12" fmla="*/ 0 w 59"/>
                <a:gd name="T13" fmla="*/ 0 h 45"/>
                <a:gd name="T14" fmla="*/ 0 w 59"/>
                <a:gd name="T15" fmla="*/ 0 h 45"/>
                <a:gd name="T16" fmla="*/ 0 w 59"/>
                <a:gd name="T17" fmla="*/ 0 h 45"/>
                <a:gd name="T18" fmla="*/ 0 w 59"/>
                <a:gd name="T19" fmla="*/ 0 h 45"/>
                <a:gd name="T20" fmla="*/ 0 w 59"/>
                <a:gd name="T21" fmla="*/ 0 h 45"/>
                <a:gd name="T22" fmla="*/ 0 w 59"/>
                <a:gd name="T23" fmla="*/ 0 h 45"/>
                <a:gd name="T24" fmla="*/ 0 w 59"/>
                <a:gd name="T25" fmla="*/ 0 h 45"/>
                <a:gd name="T26" fmla="*/ 0 w 59"/>
                <a:gd name="T27" fmla="*/ 0 h 45"/>
                <a:gd name="T28" fmla="*/ 0 w 59"/>
                <a:gd name="T29" fmla="*/ 0 h 45"/>
                <a:gd name="T30" fmla="*/ 0 w 59"/>
                <a:gd name="T31" fmla="*/ 0 h 45"/>
                <a:gd name="T32" fmla="*/ 0 w 59"/>
                <a:gd name="T33" fmla="*/ 0 h 45"/>
                <a:gd name="T34" fmla="*/ 0 w 59"/>
                <a:gd name="T35" fmla="*/ 0 h 45"/>
                <a:gd name="T36" fmla="*/ 0 w 59"/>
                <a:gd name="T37" fmla="*/ 0 h 45"/>
                <a:gd name="T38" fmla="*/ 0 w 59"/>
                <a:gd name="T39" fmla="*/ 0 h 45"/>
                <a:gd name="T40" fmla="*/ 0 w 59"/>
                <a:gd name="T41" fmla="*/ 0 h 45"/>
                <a:gd name="T42" fmla="*/ 0 w 59"/>
                <a:gd name="T43" fmla="*/ 0 h 45"/>
                <a:gd name="T44" fmla="*/ 0 w 59"/>
                <a:gd name="T45" fmla="*/ 0 h 45"/>
                <a:gd name="T46" fmla="*/ 0 w 59"/>
                <a:gd name="T47" fmla="*/ 0 h 45"/>
                <a:gd name="T48" fmla="*/ 0 w 59"/>
                <a:gd name="T49" fmla="*/ 0 h 45"/>
                <a:gd name="T50" fmla="*/ 0 w 59"/>
                <a:gd name="T51" fmla="*/ 0 h 45"/>
                <a:gd name="T52" fmla="*/ 0 w 59"/>
                <a:gd name="T53" fmla="*/ 0 h 45"/>
                <a:gd name="T54" fmla="*/ 0 w 59"/>
                <a:gd name="T55" fmla="*/ 0 h 45"/>
                <a:gd name="T56" fmla="*/ 0 w 59"/>
                <a:gd name="T57" fmla="*/ 0 h 45"/>
                <a:gd name="T58" fmla="*/ 0 w 59"/>
                <a:gd name="T59" fmla="*/ 0 h 45"/>
                <a:gd name="T60" fmla="*/ 0 w 59"/>
                <a:gd name="T61" fmla="*/ 0 h 45"/>
                <a:gd name="T62" fmla="*/ 0 w 59"/>
                <a:gd name="T63" fmla="*/ 0 h 45"/>
                <a:gd name="T64" fmla="*/ 0 w 59"/>
                <a:gd name="T65" fmla="*/ 0 h 45"/>
                <a:gd name="T66" fmla="*/ 0 w 59"/>
                <a:gd name="T67" fmla="*/ 0 h 45"/>
                <a:gd name="T68" fmla="*/ 0 w 59"/>
                <a:gd name="T69" fmla="*/ 0 h 45"/>
                <a:gd name="T70" fmla="*/ 0 w 59"/>
                <a:gd name="T71" fmla="*/ 0 h 45"/>
                <a:gd name="T72" fmla="*/ 0 w 59"/>
                <a:gd name="T73" fmla="*/ 0 h 45"/>
                <a:gd name="T74" fmla="*/ 0 w 59"/>
                <a:gd name="T75" fmla="*/ 0 h 45"/>
                <a:gd name="T76" fmla="*/ 0 w 59"/>
                <a:gd name="T77" fmla="*/ 0 h 45"/>
                <a:gd name="T78" fmla="*/ 0 w 59"/>
                <a:gd name="T79" fmla="*/ 0 h 45"/>
                <a:gd name="T80" fmla="*/ 0 w 59"/>
                <a:gd name="T81" fmla="*/ 0 h 45"/>
                <a:gd name="T82" fmla="*/ 0 w 59"/>
                <a:gd name="T83" fmla="*/ 0 h 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5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3" y="12"/>
                  </a:lnTo>
                  <a:lnTo>
                    <a:pt x="53" y="13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9"/>
                  </a:lnTo>
                  <a:lnTo>
                    <a:pt x="59" y="31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1" y="39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3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5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3" y="12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5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4" name="Freeform 884"/>
            <p:cNvSpPr>
              <a:spLocks/>
            </p:cNvSpPr>
            <p:nvPr/>
          </p:nvSpPr>
          <p:spPr bwMode="auto">
            <a:xfrm>
              <a:off x="4714" y="2509"/>
              <a:ext cx="20" cy="15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7" y="1"/>
                  </a:lnTo>
                  <a:lnTo>
                    <a:pt x="49" y="3"/>
                  </a:lnTo>
                  <a:lnTo>
                    <a:pt x="50" y="6"/>
                  </a:lnTo>
                  <a:lnTo>
                    <a:pt x="51" y="9"/>
                  </a:lnTo>
                  <a:lnTo>
                    <a:pt x="52" y="11"/>
                  </a:lnTo>
                  <a:lnTo>
                    <a:pt x="53" y="14"/>
                  </a:lnTo>
                  <a:lnTo>
                    <a:pt x="56" y="16"/>
                  </a:lnTo>
                  <a:lnTo>
                    <a:pt x="57" y="19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7"/>
                  </a:lnTo>
                  <a:lnTo>
                    <a:pt x="59" y="31"/>
                  </a:lnTo>
                  <a:lnTo>
                    <a:pt x="58" y="33"/>
                  </a:lnTo>
                  <a:lnTo>
                    <a:pt x="57" y="35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5" y="42"/>
                  </a:lnTo>
                  <a:lnTo>
                    <a:pt x="42" y="42"/>
                  </a:lnTo>
                  <a:lnTo>
                    <a:pt x="36" y="43"/>
                  </a:lnTo>
                  <a:lnTo>
                    <a:pt x="29" y="43"/>
                  </a:lnTo>
                  <a:lnTo>
                    <a:pt x="24" y="43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0" y="38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2" y="23"/>
                  </a:lnTo>
                  <a:lnTo>
                    <a:pt x="4" y="19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1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3"/>
                  </a:lnTo>
                  <a:lnTo>
                    <a:pt x="41" y="2"/>
                  </a:lnTo>
                  <a:lnTo>
                    <a:pt x="44" y="2"/>
                  </a:lnTo>
                  <a:lnTo>
                    <a:pt x="45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5" name="Line 885"/>
            <p:cNvSpPr>
              <a:spLocks noChangeShapeType="1"/>
            </p:cNvSpPr>
            <p:nvPr/>
          </p:nvSpPr>
          <p:spPr bwMode="auto">
            <a:xfrm>
              <a:off x="4729" y="250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6" name="Freeform 886"/>
            <p:cNvSpPr>
              <a:spLocks/>
            </p:cNvSpPr>
            <p:nvPr/>
          </p:nvSpPr>
          <p:spPr bwMode="auto">
            <a:xfrm>
              <a:off x="4715" y="2528"/>
              <a:ext cx="26" cy="20"/>
            </a:xfrm>
            <a:custGeom>
              <a:avLst/>
              <a:gdLst>
                <a:gd name="T0" fmla="*/ 0 w 78"/>
                <a:gd name="T1" fmla="*/ 0 h 59"/>
                <a:gd name="T2" fmla="*/ 0 w 78"/>
                <a:gd name="T3" fmla="*/ 0 h 59"/>
                <a:gd name="T4" fmla="*/ 0 w 78"/>
                <a:gd name="T5" fmla="*/ 0 h 59"/>
                <a:gd name="T6" fmla="*/ 0 w 78"/>
                <a:gd name="T7" fmla="*/ 0 h 59"/>
                <a:gd name="T8" fmla="*/ 0 w 78"/>
                <a:gd name="T9" fmla="*/ 0 h 59"/>
                <a:gd name="T10" fmla="*/ 0 w 78"/>
                <a:gd name="T11" fmla="*/ 0 h 59"/>
                <a:gd name="T12" fmla="*/ 0 w 78"/>
                <a:gd name="T13" fmla="*/ 0 h 59"/>
                <a:gd name="T14" fmla="*/ 0 w 78"/>
                <a:gd name="T15" fmla="*/ 0 h 59"/>
                <a:gd name="T16" fmla="*/ 0 w 78"/>
                <a:gd name="T17" fmla="*/ 0 h 59"/>
                <a:gd name="T18" fmla="*/ 0 w 78"/>
                <a:gd name="T19" fmla="*/ 0 h 59"/>
                <a:gd name="T20" fmla="*/ 0 w 78"/>
                <a:gd name="T21" fmla="*/ 0 h 59"/>
                <a:gd name="T22" fmla="*/ 0 w 78"/>
                <a:gd name="T23" fmla="*/ 0 h 59"/>
                <a:gd name="T24" fmla="*/ 0 w 78"/>
                <a:gd name="T25" fmla="*/ 0 h 59"/>
                <a:gd name="T26" fmla="*/ 0 w 78"/>
                <a:gd name="T27" fmla="*/ 0 h 59"/>
                <a:gd name="T28" fmla="*/ 0 w 78"/>
                <a:gd name="T29" fmla="*/ 0 h 59"/>
                <a:gd name="T30" fmla="*/ 0 w 78"/>
                <a:gd name="T31" fmla="*/ 0 h 59"/>
                <a:gd name="T32" fmla="*/ 0 w 78"/>
                <a:gd name="T33" fmla="*/ 0 h 59"/>
                <a:gd name="T34" fmla="*/ 0 w 78"/>
                <a:gd name="T35" fmla="*/ 0 h 59"/>
                <a:gd name="T36" fmla="*/ 0 w 78"/>
                <a:gd name="T37" fmla="*/ 0 h 59"/>
                <a:gd name="T38" fmla="*/ 0 w 78"/>
                <a:gd name="T39" fmla="*/ 0 h 59"/>
                <a:gd name="T40" fmla="*/ 0 w 78"/>
                <a:gd name="T41" fmla="*/ 0 h 59"/>
                <a:gd name="T42" fmla="*/ 0 w 78"/>
                <a:gd name="T43" fmla="*/ 0 h 59"/>
                <a:gd name="T44" fmla="*/ 0 w 78"/>
                <a:gd name="T45" fmla="*/ 0 h 59"/>
                <a:gd name="T46" fmla="*/ 0 w 78"/>
                <a:gd name="T47" fmla="*/ 0 h 59"/>
                <a:gd name="T48" fmla="*/ 0 w 78"/>
                <a:gd name="T49" fmla="*/ 0 h 59"/>
                <a:gd name="T50" fmla="*/ 0 w 78"/>
                <a:gd name="T51" fmla="*/ 0 h 59"/>
                <a:gd name="T52" fmla="*/ 0 w 78"/>
                <a:gd name="T53" fmla="*/ 0 h 59"/>
                <a:gd name="T54" fmla="*/ 0 w 78"/>
                <a:gd name="T55" fmla="*/ 0 h 59"/>
                <a:gd name="T56" fmla="*/ 0 w 78"/>
                <a:gd name="T57" fmla="*/ 0 h 59"/>
                <a:gd name="T58" fmla="*/ 0 w 78"/>
                <a:gd name="T59" fmla="*/ 0 h 59"/>
                <a:gd name="T60" fmla="*/ 0 w 78"/>
                <a:gd name="T61" fmla="*/ 0 h 59"/>
                <a:gd name="T62" fmla="*/ 0 w 78"/>
                <a:gd name="T63" fmla="*/ 0 h 59"/>
                <a:gd name="T64" fmla="*/ 0 w 78"/>
                <a:gd name="T65" fmla="*/ 0 h 59"/>
                <a:gd name="T66" fmla="*/ 0 w 78"/>
                <a:gd name="T67" fmla="*/ 0 h 59"/>
                <a:gd name="T68" fmla="*/ 0 w 78"/>
                <a:gd name="T69" fmla="*/ 0 h 59"/>
                <a:gd name="T70" fmla="*/ 0 w 78"/>
                <a:gd name="T71" fmla="*/ 0 h 59"/>
                <a:gd name="T72" fmla="*/ 0 w 78"/>
                <a:gd name="T73" fmla="*/ 0 h 59"/>
                <a:gd name="T74" fmla="*/ 0 w 78"/>
                <a:gd name="T75" fmla="*/ 0 h 59"/>
                <a:gd name="T76" fmla="*/ 0 w 78"/>
                <a:gd name="T77" fmla="*/ 0 h 5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9">
                  <a:moveTo>
                    <a:pt x="13" y="0"/>
                  </a:moveTo>
                  <a:lnTo>
                    <a:pt x="11" y="3"/>
                  </a:lnTo>
                  <a:lnTo>
                    <a:pt x="8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3" y="19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3" y="45"/>
                  </a:lnTo>
                  <a:lnTo>
                    <a:pt x="4" y="47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9" y="53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5" y="59"/>
                  </a:lnTo>
                  <a:lnTo>
                    <a:pt x="30" y="59"/>
                  </a:lnTo>
                  <a:lnTo>
                    <a:pt x="35" y="59"/>
                  </a:lnTo>
                  <a:lnTo>
                    <a:pt x="39" y="59"/>
                  </a:lnTo>
                  <a:lnTo>
                    <a:pt x="44" y="59"/>
                  </a:lnTo>
                  <a:lnTo>
                    <a:pt x="49" y="59"/>
                  </a:lnTo>
                  <a:lnTo>
                    <a:pt x="54" y="59"/>
                  </a:lnTo>
                  <a:lnTo>
                    <a:pt x="57" y="59"/>
                  </a:lnTo>
                  <a:lnTo>
                    <a:pt x="60" y="59"/>
                  </a:lnTo>
                  <a:lnTo>
                    <a:pt x="61" y="59"/>
                  </a:lnTo>
                  <a:lnTo>
                    <a:pt x="63" y="59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5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3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70" y="51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8" y="37"/>
                  </a:lnTo>
                  <a:lnTo>
                    <a:pt x="78" y="33"/>
                  </a:lnTo>
                  <a:lnTo>
                    <a:pt x="78" y="30"/>
                  </a:lnTo>
                  <a:lnTo>
                    <a:pt x="77" y="27"/>
                  </a:lnTo>
                  <a:lnTo>
                    <a:pt x="77" y="23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5" y="20"/>
                  </a:lnTo>
                  <a:lnTo>
                    <a:pt x="73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1" y="19"/>
                  </a:lnTo>
                  <a:lnTo>
                    <a:pt x="70" y="19"/>
                  </a:lnTo>
                  <a:lnTo>
                    <a:pt x="69" y="19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3"/>
                  </a:lnTo>
                  <a:lnTo>
                    <a:pt x="59" y="11"/>
                  </a:lnTo>
                  <a:lnTo>
                    <a:pt x="55" y="8"/>
                  </a:lnTo>
                  <a:lnTo>
                    <a:pt x="51" y="6"/>
                  </a:lnTo>
                  <a:lnTo>
                    <a:pt x="45" y="4"/>
                  </a:lnTo>
                  <a:lnTo>
                    <a:pt x="39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7" name="Freeform 887"/>
            <p:cNvSpPr>
              <a:spLocks/>
            </p:cNvSpPr>
            <p:nvPr/>
          </p:nvSpPr>
          <p:spPr bwMode="auto">
            <a:xfrm>
              <a:off x="4715" y="2528"/>
              <a:ext cx="26" cy="20"/>
            </a:xfrm>
            <a:custGeom>
              <a:avLst/>
              <a:gdLst>
                <a:gd name="T0" fmla="*/ 0 w 78"/>
                <a:gd name="T1" fmla="*/ 0 h 59"/>
                <a:gd name="T2" fmla="*/ 0 w 78"/>
                <a:gd name="T3" fmla="*/ 0 h 59"/>
                <a:gd name="T4" fmla="*/ 0 w 78"/>
                <a:gd name="T5" fmla="*/ 0 h 59"/>
                <a:gd name="T6" fmla="*/ 0 w 78"/>
                <a:gd name="T7" fmla="*/ 0 h 59"/>
                <a:gd name="T8" fmla="*/ 0 w 78"/>
                <a:gd name="T9" fmla="*/ 0 h 59"/>
                <a:gd name="T10" fmla="*/ 0 w 78"/>
                <a:gd name="T11" fmla="*/ 0 h 59"/>
                <a:gd name="T12" fmla="*/ 0 w 78"/>
                <a:gd name="T13" fmla="*/ 0 h 59"/>
                <a:gd name="T14" fmla="*/ 0 w 78"/>
                <a:gd name="T15" fmla="*/ 0 h 59"/>
                <a:gd name="T16" fmla="*/ 0 w 78"/>
                <a:gd name="T17" fmla="*/ 0 h 59"/>
                <a:gd name="T18" fmla="*/ 0 w 78"/>
                <a:gd name="T19" fmla="*/ 0 h 59"/>
                <a:gd name="T20" fmla="*/ 0 w 78"/>
                <a:gd name="T21" fmla="*/ 0 h 59"/>
                <a:gd name="T22" fmla="*/ 0 w 78"/>
                <a:gd name="T23" fmla="*/ 0 h 59"/>
                <a:gd name="T24" fmla="*/ 0 w 78"/>
                <a:gd name="T25" fmla="*/ 0 h 59"/>
                <a:gd name="T26" fmla="*/ 0 w 78"/>
                <a:gd name="T27" fmla="*/ 0 h 59"/>
                <a:gd name="T28" fmla="*/ 0 w 78"/>
                <a:gd name="T29" fmla="*/ 0 h 59"/>
                <a:gd name="T30" fmla="*/ 0 w 78"/>
                <a:gd name="T31" fmla="*/ 0 h 59"/>
                <a:gd name="T32" fmla="*/ 0 w 78"/>
                <a:gd name="T33" fmla="*/ 0 h 59"/>
                <a:gd name="T34" fmla="*/ 0 w 78"/>
                <a:gd name="T35" fmla="*/ 0 h 59"/>
                <a:gd name="T36" fmla="*/ 0 w 78"/>
                <a:gd name="T37" fmla="*/ 0 h 59"/>
                <a:gd name="T38" fmla="*/ 0 w 78"/>
                <a:gd name="T39" fmla="*/ 0 h 59"/>
                <a:gd name="T40" fmla="*/ 0 w 78"/>
                <a:gd name="T41" fmla="*/ 0 h 59"/>
                <a:gd name="T42" fmla="*/ 0 w 78"/>
                <a:gd name="T43" fmla="*/ 0 h 59"/>
                <a:gd name="T44" fmla="*/ 0 w 78"/>
                <a:gd name="T45" fmla="*/ 0 h 59"/>
                <a:gd name="T46" fmla="*/ 0 w 78"/>
                <a:gd name="T47" fmla="*/ 0 h 59"/>
                <a:gd name="T48" fmla="*/ 0 w 78"/>
                <a:gd name="T49" fmla="*/ 0 h 59"/>
                <a:gd name="T50" fmla="*/ 0 w 78"/>
                <a:gd name="T51" fmla="*/ 0 h 59"/>
                <a:gd name="T52" fmla="*/ 0 w 78"/>
                <a:gd name="T53" fmla="*/ 0 h 59"/>
                <a:gd name="T54" fmla="*/ 0 w 78"/>
                <a:gd name="T55" fmla="*/ 0 h 59"/>
                <a:gd name="T56" fmla="*/ 0 w 78"/>
                <a:gd name="T57" fmla="*/ 0 h 59"/>
                <a:gd name="T58" fmla="*/ 0 w 78"/>
                <a:gd name="T59" fmla="*/ 0 h 59"/>
                <a:gd name="T60" fmla="*/ 0 w 78"/>
                <a:gd name="T61" fmla="*/ 0 h 59"/>
                <a:gd name="T62" fmla="*/ 0 w 78"/>
                <a:gd name="T63" fmla="*/ 0 h 59"/>
                <a:gd name="T64" fmla="*/ 0 w 78"/>
                <a:gd name="T65" fmla="*/ 0 h 59"/>
                <a:gd name="T66" fmla="*/ 0 w 78"/>
                <a:gd name="T67" fmla="*/ 0 h 59"/>
                <a:gd name="T68" fmla="*/ 0 w 78"/>
                <a:gd name="T69" fmla="*/ 0 h 59"/>
                <a:gd name="T70" fmla="*/ 0 w 78"/>
                <a:gd name="T71" fmla="*/ 0 h 59"/>
                <a:gd name="T72" fmla="*/ 0 w 78"/>
                <a:gd name="T73" fmla="*/ 0 h 59"/>
                <a:gd name="T74" fmla="*/ 0 w 78"/>
                <a:gd name="T75" fmla="*/ 0 h 59"/>
                <a:gd name="T76" fmla="*/ 0 w 78"/>
                <a:gd name="T77" fmla="*/ 0 h 59"/>
                <a:gd name="T78" fmla="*/ 0 w 78"/>
                <a:gd name="T79" fmla="*/ 0 h 59"/>
                <a:gd name="T80" fmla="*/ 0 w 78"/>
                <a:gd name="T81" fmla="*/ 0 h 59"/>
                <a:gd name="T82" fmla="*/ 0 w 78"/>
                <a:gd name="T83" fmla="*/ 0 h 59"/>
                <a:gd name="T84" fmla="*/ 0 w 78"/>
                <a:gd name="T85" fmla="*/ 0 h 59"/>
                <a:gd name="T86" fmla="*/ 0 w 78"/>
                <a:gd name="T87" fmla="*/ 0 h 59"/>
                <a:gd name="T88" fmla="*/ 0 w 78"/>
                <a:gd name="T89" fmla="*/ 0 h 59"/>
                <a:gd name="T90" fmla="*/ 0 w 78"/>
                <a:gd name="T91" fmla="*/ 0 h 59"/>
                <a:gd name="T92" fmla="*/ 0 w 78"/>
                <a:gd name="T93" fmla="*/ 0 h 59"/>
                <a:gd name="T94" fmla="*/ 0 w 78"/>
                <a:gd name="T95" fmla="*/ 0 h 59"/>
                <a:gd name="T96" fmla="*/ 0 w 78"/>
                <a:gd name="T97" fmla="*/ 0 h 59"/>
                <a:gd name="T98" fmla="*/ 0 w 78"/>
                <a:gd name="T99" fmla="*/ 0 h 59"/>
                <a:gd name="T100" fmla="*/ 0 w 78"/>
                <a:gd name="T101" fmla="*/ 0 h 59"/>
                <a:gd name="T102" fmla="*/ 0 w 78"/>
                <a:gd name="T103" fmla="*/ 0 h 59"/>
                <a:gd name="T104" fmla="*/ 0 w 78"/>
                <a:gd name="T105" fmla="*/ 0 h 59"/>
                <a:gd name="T106" fmla="*/ 0 w 78"/>
                <a:gd name="T107" fmla="*/ 0 h 59"/>
                <a:gd name="T108" fmla="*/ 0 w 78"/>
                <a:gd name="T109" fmla="*/ 0 h 59"/>
                <a:gd name="T110" fmla="*/ 0 w 78"/>
                <a:gd name="T111" fmla="*/ 0 h 59"/>
                <a:gd name="T112" fmla="*/ 0 w 78"/>
                <a:gd name="T113" fmla="*/ 0 h 59"/>
                <a:gd name="T114" fmla="*/ 0 w 78"/>
                <a:gd name="T115" fmla="*/ 0 h 59"/>
                <a:gd name="T116" fmla="*/ 0 w 78"/>
                <a:gd name="T117" fmla="*/ 0 h 59"/>
                <a:gd name="T118" fmla="*/ 0 w 78"/>
                <a:gd name="T119" fmla="*/ 0 h 5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9">
                  <a:moveTo>
                    <a:pt x="12" y="1"/>
                  </a:moveTo>
                  <a:lnTo>
                    <a:pt x="9" y="6"/>
                  </a:lnTo>
                  <a:lnTo>
                    <a:pt x="6" y="11"/>
                  </a:lnTo>
                  <a:lnTo>
                    <a:pt x="4" y="16"/>
                  </a:lnTo>
                  <a:lnTo>
                    <a:pt x="3" y="21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5"/>
                  </a:lnTo>
                  <a:lnTo>
                    <a:pt x="5" y="49"/>
                  </a:lnTo>
                  <a:lnTo>
                    <a:pt x="8" y="52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9"/>
                  </a:lnTo>
                  <a:lnTo>
                    <a:pt x="35" y="59"/>
                  </a:lnTo>
                  <a:lnTo>
                    <a:pt x="41" y="59"/>
                  </a:lnTo>
                  <a:lnTo>
                    <a:pt x="49" y="59"/>
                  </a:lnTo>
                  <a:lnTo>
                    <a:pt x="53" y="59"/>
                  </a:lnTo>
                  <a:lnTo>
                    <a:pt x="56" y="59"/>
                  </a:lnTo>
                  <a:lnTo>
                    <a:pt x="59" y="59"/>
                  </a:lnTo>
                  <a:lnTo>
                    <a:pt x="62" y="59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4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70" y="51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5" y="46"/>
                  </a:lnTo>
                  <a:lnTo>
                    <a:pt x="76" y="45"/>
                  </a:lnTo>
                  <a:lnTo>
                    <a:pt x="76" y="43"/>
                  </a:lnTo>
                  <a:lnTo>
                    <a:pt x="77" y="40"/>
                  </a:lnTo>
                  <a:lnTo>
                    <a:pt x="78" y="37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7" y="27"/>
                  </a:lnTo>
                  <a:lnTo>
                    <a:pt x="77" y="24"/>
                  </a:lnTo>
                  <a:lnTo>
                    <a:pt x="76" y="22"/>
                  </a:lnTo>
                  <a:lnTo>
                    <a:pt x="75" y="20"/>
                  </a:lnTo>
                  <a:lnTo>
                    <a:pt x="73" y="19"/>
                  </a:lnTo>
                  <a:lnTo>
                    <a:pt x="72" y="19"/>
                  </a:lnTo>
                  <a:lnTo>
                    <a:pt x="70" y="19"/>
                  </a:lnTo>
                  <a:lnTo>
                    <a:pt x="67" y="16"/>
                  </a:lnTo>
                  <a:lnTo>
                    <a:pt x="63" y="13"/>
                  </a:lnTo>
                  <a:lnTo>
                    <a:pt x="59" y="11"/>
                  </a:lnTo>
                  <a:lnTo>
                    <a:pt x="54" y="8"/>
                  </a:lnTo>
                  <a:lnTo>
                    <a:pt x="49" y="6"/>
                  </a:lnTo>
                  <a:lnTo>
                    <a:pt x="44" y="4"/>
                  </a:lnTo>
                  <a:lnTo>
                    <a:pt x="38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8" name="Freeform 888"/>
            <p:cNvSpPr>
              <a:spLocks/>
            </p:cNvSpPr>
            <p:nvPr/>
          </p:nvSpPr>
          <p:spPr bwMode="auto">
            <a:xfrm>
              <a:off x="4745" y="2533"/>
              <a:ext cx="18" cy="1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0 h 46"/>
                <a:gd name="T4" fmla="*/ 0 w 56"/>
                <a:gd name="T5" fmla="*/ 0 h 46"/>
                <a:gd name="T6" fmla="*/ 0 w 56"/>
                <a:gd name="T7" fmla="*/ 0 h 46"/>
                <a:gd name="T8" fmla="*/ 0 w 56"/>
                <a:gd name="T9" fmla="*/ 0 h 46"/>
                <a:gd name="T10" fmla="*/ 0 w 56"/>
                <a:gd name="T11" fmla="*/ 0 h 46"/>
                <a:gd name="T12" fmla="*/ 0 w 56"/>
                <a:gd name="T13" fmla="*/ 0 h 46"/>
                <a:gd name="T14" fmla="*/ 0 w 56"/>
                <a:gd name="T15" fmla="*/ 0 h 46"/>
                <a:gd name="T16" fmla="*/ 0 w 56"/>
                <a:gd name="T17" fmla="*/ 0 h 46"/>
                <a:gd name="T18" fmla="*/ 0 w 56"/>
                <a:gd name="T19" fmla="*/ 0 h 46"/>
                <a:gd name="T20" fmla="*/ 0 w 56"/>
                <a:gd name="T21" fmla="*/ 0 h 46"/>
                <a:gd name="T22" fmla="*/ 0 w 56"/>
                <a:gd name="T23" fmla="*/ 0 h 46"/>
                <a:gd name="T24" fmla="*/ 0 w 56"/>
                <a:gd name="T25" fmla="*/ 0 h 46"/>
                <a:gd name="T26" fmla="*/ 0 w 56"/>
                <a:gd name="T27" fmla="*/ 0 h 46"/>
                <a:gd name="T28" fmla="*/ 0 w 56"/>
                <a:gd name="T29" fmla="*/ 0 h 46"/>
                <a:gd name="T30" fmla="*/ 0 w 56"/>
                <a:gd name="T31" fmla="*/ 0 h 46"/>
                <a:gd name="T32" fmla="*/ 0 w 56"/>
                <a:gd name="T33" fmla="*/ 0 h 46"/>
                <a:gd name="T34" fmla="*/ 0 w 56"/>
                <a:gd name="T35" fmla="*/ 0 h 46"/>
                <a:gd name="T36" fmla="*/ 0 w 56"/>
                <a:gd name="T37" fmla="*/ 0 h 46"/>
                <a:gd name="T38" fmla="*/ 0 w 56"/>
                <a:gd name="T39" fmla="*/ 0 h 46"/>
                <a:gd name="T40" fmla="*/ 0 w 56"/>
                <a:gd name="T41" fmla="*/ 0 h 46"/>
                <a:gd name="T42" fmla="*/ 0 w 56"/>
                <a:gd name="T43" fmla="*/ 0 h 46"/>
                <a:gd name="T44" fmla="*/ 0 w 56"/>
                <a:gd name="T45" fmla="*/ 0 h 46"/>
                <a:gd name="T46" fmla="*/ 0 w 56"/>
                <a:gd name="T47" fmla="*/ 0 h 46"/>
                <a:gd name="T48" fmla="*/ 0 w 56"/>
                <a:gd name="T49" fmla="*/ 0 h 46"/>
                <a:gd name="T50" fmla="*/ 0 w 56"/>
                <a:gd name="T51" fmla="*/ 0 h 46"/>
                <a:gd name="T52" fmla="*/ 0 w 56"/>
                <a:gd name="T53" fmla="*/ 0 h 46"/>
                <a:gd name="T54" fmla="*/ 0 w 56"/>
                <a:gd name="T55" fmla="*/ 0 h 46"/>
                <a:gd name="T56" fmla="*/ 0 w 56"/>
                <a:gd name="T57" fmla="*/ 0 h 46"/>
                <a:gd name="T58" fmla="*/ 0 w 56"/>
                <a:gd name="T59" fmla="*/ 0 h 46"/>
                <a:gd name="T60" fmla="*/ 0 w 56"/>
                <a:gd name="T61" fmla="*/ 0 h 46"/>
                <a:gd name="T62" fmla="*/ 0 w 56"/>
                <a:gd name="T63" fmla="*/ 0 h 46"/>
                <a:gd name="T64" fmla="*/ 0 w 56"/>
                <a:gd name="T65" fmla="*/ 0 h 46"/>
                <a:gd name="T66" fmla="*/ 0 w 56"/>
                <a:gd name="T67" fmla="*/ 0 h 46"/>
                <a:gd name="T68" fmla="*/ 0 w 56"/>
                <a:gd name="T69" fmla="*/ 0 h 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6">
                  <a:moveTo>
                    <a:pt x="3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4" y="44"/>
                  </a:lnTo>
                  <a:lnTo>
                    <a:pt x="27" y="44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0" y="46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2" y="39"/>
                  </a:lnTo>
                  <a:lnTo>
                    <a:pt x="53" y="38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6" y="28"/>
                  </a:lnTo>
                  <a:lnTo>
                    <a:pt x="55" y="26"/>
                  </a:lnTo>
                  <a:lnTo>
                    <a:pt x="55" y="23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1" y="10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4"/>
                  </a:lnTo>
                  <a:lnTo>
                    <a:pt x="33" y="4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8" y="2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69" name="Freeform 889"/>
            <p:cNvSpPr>
              <a:spLocks/>
            </p:cNvSpPr>
            <p:nvPr/>
          </p:nvSpPr>
          <p:spPr bwMode="auto">
            <a:xfrm>
              <a:off x="4745" y="2532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3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6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6" y="36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5"/>
                  </a:lnTo>
                  <a:lnTo>
                    <a:pt x="24" y="46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6"/>
                  </a:lnTo>
                  <a:lnTo>
                    <a:pt x="47" y="45"/>
                  </a:lnTo>
                  <a:lnTo>
                    <a:pt x="51" y="43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0"/>
                  </a:lnTo>
                  <a:lnTo>
                    <a:pt x="55" y="27"/>
                  </a:lnTo>
                  <a:lnTo>
                    <a:pt x="54" y="24"/>
                  </a:lnTo>
                  <a:lnTo>
                    <a:pt x="52" y="20"/>
                  </a:lnTo>
                  <a:lnTo>
                    <a:pt x="48" y="17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38" y="9"/>
                  </a:lnTo>
                  <a:lnTo>
                    <a:pt x="33" y="6"/>
                  </a:lnTo>
                  <a:lnTo>
                    <a:pt x="30" y="4"/>
                  </a:lnTo>
                  <a:lnTo>
                    <a:pt x="27" y="4"/>
                  </a:lnTo>
                  <a:lnTo>
                    <a:pt x="22" y="3"/>
                  </a:lnTo>
                  <a:lnTo>
                    <a:pt x="17" y="3"/>
                  </a:lnTo>
                  <a:lnTo>
                    <a:pt x="12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0" name="Line 890"/>
            <p:cNvSpPr>
              <a:spLocks noChangeShapeType="1"/>
            </p:cNvSpPr>
            <p:nvPr/>
          </p:nvSpPr>
          <p:spPr bwMode="auto">
            <a:xfrm>
              <a:off x="4722" y="2529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1" name="Line 891"/>
            <p:cNvSpPr>
              <a:spLocks noChangeShapeType="1"/>
            </p:cNvSpPr>
            <p:nvPr/>
          </p:nvSpPr>
          <p:spPr bwMode="auto">
            <a:xfrm flipH="1">
              <a:off x="4719" y="2529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2" name="Line 892"/>
            <p:cNvSpPr>
              <a:spLocks noChangeShapeType="1"/>
            </p:cNvSpPr>
            <p:nvPr/>
          </p:nvSpPr>
          <p:spPr bwMode="auto">
            <a:xfrm flipH="1">
              <a:off x="4745" y="253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3" name="Freeform 893"/>
            <p:cNvSpPr>
              <a:spLocks/>
            </p:cNvSpPr>
            <p:nvPr/>
          </p:nvSpPr>
          <p:spPr bwMode="auto">
            <a:xfrm>
              <a:off x="4786" y="2502"/>
              <a:ext cx="26" cy="20"/>
            </a:xfrm>
            <a:custGeom>
              <a:avLst/>
              <a:gdLst>
                <a:gd name="T0" fmla="*/ 0 w 77"/>
                <a:gd name="T1" fmla="*/ 0 h 59"/>
                <a:gd name="T2" fmla="*/ 0 w 77"/>
                <a:gd name="T3" fmla="*/ 0 h 59"/>
                <a:gd name="T4" fmla="*/ 0 w 77"/>
                <a:gd name="T5" fmla="*/ 0 h 59"/>
                <a:gd name="T6" fmla="*/ 0 w 77"/>
                <a:gd name="T7" fmla="*/ 0 h 59"/>
                <a:gd name="T8" fmla="*/ 0 w 77"/>
                <a:gd name="T9" fmla="*/ 0 h 59"/>
                <a:gd name="T10" fmla="*/ 0 w 77"/>
                <a:gd name="T11" fmla="*/ 0 h 59"/>
                <a:gd name="T12" fmla="*/ 0 w 77"/>
                <a:gd name="T13" fmla="*/ 0 h 59"/>
                <a:gd name="T14" fmla="*/ 0 w 77"/>
                <a:gd name="T15" fmla="*/ 0 h 59"/>
                <a:gd name="T16" fmla="*/ 0 w 77"/>
                <a:gd name="T17" fmla="*/ 0 h 59"/>
                <a:gd name="T18" fmla="*/ 0 w 77"/>
                <a:gd name="T19" fmla="*/ 0 h 59"/>
                <a:gd name="T20" fmla="*/ 0 w 77"/>
                <a:gd name="T21" fmla="*/ 0 h 59"/>
                <a:gd name="T22" fmla="*/ 0 w 77"/>
                <a:gd name="T23" fmla="*/ 0 h 59"/>
                <a:gd name="T24" fmla="*/ 0 w 77"/>
                <a:gd name="T25" fmla="*/ 0 h 59"/>
                <a:gd name="T26" fmla="*/ 0 w 77"/>
                <a:gd name="T27" fmla="*/ 0 h 59"/>
                <a:gd name="T28" fmla="*/ 0 w 77"/>
                <a:gd name="T29" fmla="*/ 0 h 59"/>
                <a:gd name="T30" fmla="*/ 0 w 77"/>
                <a:gd name="T31" fmla="*/ 0 h 59"/>
                <a:gd name="T32" fmla="*/ 0 w 77"/>
                <a:gd name="T33" fmla="*/ 0 h 59"/>
                <a:gd name="T34" fmla="*/ 0 w 77"/>
                <a:gd name="T35" fmla="*/ 0 h 59"/>
                <a:gd name="T36" fmla="*/ 0 w 77"/>
                <a:gd name="T37" fmla="*/ 0 h 59"/>
                <a:gd name="T38" fmla="*/ 0 w 77"/>
                <a:gd name="T39" fmla="*/ 0 h 59"/>
                <a:gd name="T40" fmla="*/ 0 w 77"/>
                <a:gd name="T41" fmla="*/ 0 h 59"/>
                <a:gd name="T42" fmla="*/ 0 w 77"/>
                <a:gd name="T43" fmla="*/ 0 h 59"/>
                <a:gd name="T44" fmla="*/ 0 w 77"/>
                <a:gd name="T45" fmla="*/ 0 h 59"/>
                <a:gd name="T46" fmla="*/ 0 w 77"/>
                <a:gd name="T47" fmla="*/ 0 h 59"/>
                <a:gd name="T48" fmla="*/ 0 w 77"/>
                <a:gd name="T49" fmla="*/ 0 h 59"/>
                <a:gd name="T50" fmla="*/ 0 w 77"/>
                <a:gd name="T51" fmla="*/ 0 h 59"/>
                <a:gd name="T52" fmla="*/ 0 w 77"/>
                <a:gd name="T53" fmla="*/ 0 h 59"/>
                <a:gd name="T54" fmla="*/ 0 w 77"/>
                <a:gd name="T55" fmla="*/ 0 h 59"/>
                <a:gd name="T56" fmla="*/ 0 w 77"/>
                <a:gd name="T57" fmla="*/ 0 h 59"/>
                <a:gd name="T58" fmla="*/ 0 w 77"/>
                <a:gd name="T59" fmla="*/ 0 h 59"/>
                <a:gd name="T60" fmla="*/ 0 w 77"/>
                <a:gd name="T61" fmla="*/ 0 h 59"/>
                <a:gd name="T62" fmla="*/ 0 w 77"/>
                <a:gd name="T63" fmla="*/ 0 h 59"/>
                <a:gd name="T64" fmla="*/ 0 w 77"/>
                <a:gd name="T65" fmla="*/ 0 h 59"/>
                <a:gd name="T66" fmla="*/ 0 w 77"/>
                <a:gd name="T67" fmla="*/ 0 h 59"/>
                <a:gd name="T68" fmla="*/ 0 w 77"/>
                <a:gd name="T69" fmla="*/ 0 h 59"/>
                <a:gd name="T70" fmla="*/ 0 w 77"/>
                <a:gd name="T71" fmla="*/ 0 h 59"/>
                <a:gd name="T72" fmla="*/ 0 w 77"/>
                <a:gd name="T73" fmla="*/ 0 h 59"/>
                <a:gd name="T74" fmla="*/ 0 w 77"/>
                <a:gd name="T75" fmla="*/ 0 h 5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9">
                  <a:moveTo>
                    <a:pt x="5" y="5"/>
                  </a:moveTo>
                  <a:lnTo>
                    <a:pt x="3" y="7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5" y="50"/>
                  </a:lnTo>
                  <a:lnTo>
                    <a:pt x="8" y="53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5" y="56"/>
                  </a:lnTo>
                  <a:lnTo>
                    <a:pt x="17" y="58"/>
                  </a:lnTo>
                  <a:lnTo>
                    <a:pt x="20" y="58"/>
                  </a:lnTo>
                  <a:lnTo>
                    <a:pt x="24" y="59"/>
                  </a:lnTo>
                  <a:lnTo>
                    <a:pt x="27" y="59"/>
                  </a:lnTo>
                  <a:lnTo>
                    <a:pt x="31" y="58"/>
                  </a:lnTo>
                  <a:lnTo>
                    <a:pt x="35" y="58"/>
                  </a:lnTo>
                  <a:lnTo>
                    <a:pt x="41" y="56"/>
                  </a:lnTo>
                  <a:lnTo>
                    <a:pt x="45" y="55"/>
                  </a:lnTo>
                  <a:lnTo>
                    <a:pt x="50" y="54"/>
                  </a:lnTo>
                  <a:lnTo>
                    <a:pt x="55" y="52"/>
                  </a:lnTo>
                  <a:lnTo>
                    <a:pt x="59" y="51"/>
                  </a:lnTo>
                  <a:lnTo>
                    <a:pt x="63" y="51"/>
                  </a:lnTo>
                  <a:lnTo>
                    <a:pt x="65" y="50"/>
                  </a:lnTo>
                  <a:lnTo>
                    <a:pt x="66" y="50"/>
                  </a:lnTo>
                  <a:lnTo>
                    <a:pt x="67" y="48"/>
                  </a:lnTo>
                  <a:lnTo>
                    <a:pt x="68" y="48"/>
                  </a:lnTo>
                  <a:lnTo>
                    <a:pt x="69" y="47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9" y="43"/>
                  </a:lnTo>
                  <a:lnTo>
                    <a:pt x="69" y="42"/>
                  </a:lnTo>
                  <a:lnTo>
                    <a:pt x="71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5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7" y="27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8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3" y="7"/>
                  </a:lnTo>
                  <a:lnTo>
                    <a:pt x="61" y="7"/>
                  </a:lnTo>
                  <a:lnTo>
                    <a:pt x="60" y="6"/>
                  </a:lnTo>
                  <a:lnTo>
                    <a:pt x="57" y="5"/>
                  </a:lnTo>
                  <a:lnTo>
                    <a:pt x="52" y="3"/>
                  </a:lnTo>
                  <a:lnTo>
                    <a:pt x="48" y="2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5" y="2"/>
                  </a:lnTo>
                  <a:lnTo>
                    <a:pt x="18" y="2"/>
                  </a:lnTo>
                  <a:lnTo>
                    <a:pt x="11" y="4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4" name="Freeform 894"/>
            <p:cNvSpPr>
              <a:spLocks/>
            </p:cNvSpPr>
            <p:nvPr/>
          </p:nvSpPr>
          <p:spPr bwMode="auto">
            <a:xfrm>
              <a:off x="4786" y="2502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4" y="6"/>
                  </a:moveTo>
                  <a:lnTo>
                    <a:pt x="3" y="11"/>
                  </a:lnTo>
                  <a:lnTo>
                    <a:pt x="1" y="16"/>
                  </a:lnTo>
                  <a:lnTo>
                    <a:pt x="1" y="22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3"/>
                  </a:lnTo>
                  <a:lnTo>
                    <a:pt x="3" y="47"/>
                  </a:lnTo>
                  <a:lnTo>
                    <a:pt x="5" y="51"/>
                  </a:lnTo>
                  <a:lnTo>
                    <a:pt x="9" y="54"/>
                  </a:lnTo>
                  <a:lnTo>
                    <a:pt x="13" y="56"/>
                  </a:lnTo>
                  <a:lnTo>
                    <a:pt x="18" y="58"/>
                  </a:lnTo>
                  <a:lnTo>
                    <a:pt x="23" y="58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41" y="56"/>
                  </a:lnTo>
                  <a:lnTo>
                    <a:pt x="48" y="54"/>
                  </a:lnTo>
                  <a:lnTo>
                    <a:pt x="55" y="52"/>
                  </a:lnTo>
                  <a:lnTo>
                    <a:pt x="58" y="52"/>
                  </a:lnTo>
                  <a:lnTo>
                    <a:pt x="61" y="51"/>
                  </a:lnTo>
                  <a:lnTo>
                    <a:pt x="64" y="51"/>
                  </a:lnTo>
                  <a:lnTo>
                    <a:pt x="67" y="50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2" y="42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4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7" y="28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3" y="12"/>
                  </a:lnTo>
                  <a:lnTo>
                    <a:pt x="72" y="11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7" y="8"/>
                  </a:lnTo>
                  <a:lnTo>
                    <a:pt x="65" y="8"/>
                  </a:lnTo>
                  <a:lnTo>
                    <a:pt x="60" y="6"/>
                  </a:lnTo>
                  <a:lnTo>
                    <a:pt x="56" y="5"/>
                  </a:lnTo>
                  <a:lnTo>
                    <a:pt x="52" y="3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9" y="0"/>
                  </a:lnTo>
                  <a:lnTo>
                    <a:pt x="24" y="2"/>
                  </a:lnTo>
                  <a:lnTo>
                    <a:pt x="18" y="2"/>
                  </a:lnTo>
                  <a:lnTo>
                    <a:pt x="12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5" name="Line 895"/>
            <p:cNvSpPr>
              <a:spLocks noChangeShapeType="1"/>
            </p:cNvSpPr>
            <p:nvPr/>
          </p:nvSpPr>
          <p:spPr bwMode="auto">
            <a:xfrm flipV="1">
              <a:off x="4790" y="2501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6" name="Line 896"/>
            <p:cNvSpPr>
              <a:spLocks noChangeShapeType="1"/>
            </p:cNvSpPr>
            <p:nvPr/>
          </p:nvSpPr>
          <p:spPr bwMode="auto">
            <a:xfrm flipH="1">
              <a:off x="4787" y="2501"/>
              <a:ext cx="13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7" name="Freeform 897"/>
            <p:cNvSpPr>
              <a:spLocks/>
            </p:cNvSpPr>
            <p:nvPr/>
          </p:nvSpPr>
          <p:spPr bwMode="auto">
            <a:xfrm>
              <a:off x="4765" y="2506"/>
              <a:ext cx="19" cy="17"/>
            </a:xfrm>
            <a:custGeom>
              <a:avLst/>
              <a:gdLst>
                <a:gd name="T0" fmla="*/ 0 w 58"/>
                <a:gd name="T1" fmla="*/ 0 h 51"/>
                <a:gd name="T2" fmla="*/ 0 w 58"/>
                <a:gd name="T3" fmla="*/ 0 h 51"/>
                <a:gd name="T4" fmla="*/ 0 w 58"/>
                <a:gd name="T5" fmla="*/ 0 h 51"/>
                <a:gd name="T6" fmla="*/ 0 w 58"/>
                <a:gd name="T7" fmla="*/ 0 h 51"/>
                <a:gd name="T8" fmla="*/ 0 w 58"/>
                <a:gd name="T9" fmla="*/ 0 h 51"/>
                <a:gd name="T10" fmla="*/ 0 w 58"/>
                <a:gd name="T11" fmla="*/ 0 h 51"/>
                <a:gd name="T12" fmla="*/ 0 w 58"/>
                <a:gd name="T13" fmla="*/ 0 h 51"/>
                <a:gd name="T14" fmla="*/ 0 w 58"/>
                <a:gd name="T15" fmla="*/ 0 h 51"/>
                <a:gd name="T16" fmla="*/ 0 w 58"/>
                <a:gd name="T17" fmla="*/ 0 h 51"/>
                <a:gd name="T18" fmla="*/ 0 w 58"/>
                <a:gd name="T19" fmla="*/ 0 h 51"/>
                <a:gd name="T20" fmla="*/ 0 w 58"/>
                <a:gd name="T21" fmla="*/ 0 h 51"/>
                <a:gd name="T22" fmla="*/ 0 w 58"/>
                <a:gd name="T23" fmla="*/ 0 h 51"/>
                <a:gd name="T24" fmla="*/ 0 w 58"/>
                <a:gd name="T25" fmla="*/ 0 h 51"/>
                <a:gd name="T26" fmla="*/ 0 w 58"/>
                <a:gd name="T27" fmla="*/ 0 h 51"/>
                <a:gd name="T28" fmla="*/ 0 w 58"/>
                <a:gd name="T29" fmla="*/ 0 h 51"/>
                <a:gd name="T30" fmla="*/ 0 w 58"/>
                <a:gd name="T31" fmla="*/ 0 h 51"/>
                <a:gd name="T32" fmla="*/ 0 w 58"/>
                <a:gd name="T33" fmla="*/ 0 h 51"/>
                <a:gd name="T34" fmla="*/ 0 w 58"/>
                <a:gd name="T35" fmla="*/ 0 h 51"/>
                <a:gd name="T36" fmla="*/ 0 w 58"/>
                <a:gd name="T37" fmla="*/ 0 h 51"/>
                <a:gd name="T38" fmla="*/ 0 w 58"/>
                <a:gd name="T39" fmla="*/ 0 h 51"/>
                <a:gd name="T40" fmla="*/ 0 w 58"/>
                <a:gd name="T41" fmla="*/ 0 h 51"/>
                <a:gd name="T42" fmla="*/ 0 w 58"/>
                <a:gd name="T43" fmla="*/ 0 h 51"/>
                <a:gd name="T44" fmla="*/ 0 w 58"/>
                <a:gd name="T45" fmla="*/ 0 h 51"/>
                <a:gd name="T46" fmla="*/ 0 w 58"/>
                <a:gd name="T47" fmla="*/ 0 h 51"/>
                <a:gd name="T48" fmla="*/ 0 w 58"/>
                <a:gd name="T49" fmla="*/ 0 h 51"/>
                <a:gd name="T50" fmla="*/ 0 w 58"/>
                <a:gd name="T51" fmla="*/ 0 h 51"/>
                <a:gd name="T52" fmla="*/ 0 w 58"/>
                <a:gd name="T53" fmla="*/ 0 h 51"/>
                <a:gd name="T54" fmla="*/ 0 w 58"/>
                <a:gd name="T55" fmla="*/ 0 h 51"/>
                <a:gd name="T56" fmla="*/ 0 w 58"/>
                <a:gd name="T57" fmla="*/ 0 h 51"/>
                <a:gd name="T58" fmla="*/ 0 w 58"/>
                <a:gd name="T59" fmla="*/ 0 h 51"/>
                <a:gd name="T60" fmla="*/ 0 w 58"/>
                <a:gd name="T61" fmla="*/ 0 h 51"/>
                <a:gd name="T62" fmla="*/ 0 w 58"/>
                <a:gd name="T63" fmla="*/ 0 h 51"/>
                <a:gd name="T64" fmla="*/ 0 w 58"/>
                <a:gd name="T65" fmla="*/ 0 h 51"/>
                <a:gd name="T66" fmla="*/ 0 w 58"/>
                <a:gd name="T67" fmla="*/ 0 h 51"/>
                <a:gd name="T68" fmla="*/ 0 w 58"/>
                <a:gd name="T69" fmla="*/ 0 h 51"/>
                <a:gd name="T70" fmla="*/ 0 w 58"/>
                <a:gd name="T71" fmla="*/ 0 h 51"/>
                <a:gd name="T72" fmla="*/ 0 w 58"/>
                <a:gd name="T73" fmla="*/ 0 h 51"/>
                <a:gd name="T74" fmla="*/ 0 w 58"/>
                <a:gd name="T75" fmla="*/ 0 h 51"/>
                <a:gd name="T76" fmla="*/ 0 w 58"/>
                <a:gd name="T77" fmla="*/ 0 h 51"/>
                <a:gd name="T78" fmla="*/ 0 w 58"/>
                <a:gd name="T79" fmla="*/ 0 h 51"/>
                <a:gd name="T80" fmla="*/ 0 w 58"/>
                <a:gd name="T81" fmla="*/ 0 h 51"/>
                <a:gd name="T82" fmla="*/ 0 w 58"/>
                <a:gd name="T83" fmla="*/ 0 h 5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8" h="51">
                  <a:moveTo>
                    <a:pt x="39" y="0"/>
                  </a:moveTo>
                  <a:lnTo>
                    <a:pt x="40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3" y="4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7" y="9"/>
                  </a:lnTo>
                  <a:lnTo>
                    <a:pt x="48" y="10"/>
                  </a:lnTo>
                  <a:lnTo>
                    <a:pt x="49" y="11"/>
                  </a:lnTo>
                  <a:lnTo>
                    <a:pt x="50" y="12"/>
                  </a:lnTo>
                  <a:lnTo>
                    <a:pt x="51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5" y="17"/>
                  </a:lnTo>
                  <a:lnTo>
                    <a:pt x="56" y="18"/>
                  </a:lnTo>
                  <a:lnTo>
                    <a:pt x="56" y="20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8" y="26"/>
                  </a:lnTo>
                  <a:lnTo>
                    <a:pt x="58" y="28"/>
                  </a:lnTo>
                  <a:lnTo>
                    <a:pt x="57" y="30"/>
                  </a:lnTo>
                  <a:lnTo>
                    <a:pt x="57" y="32"/>
                  </a:lnTo>
                  <a:lnTo>
                    <a:pt x="56" y="33"/>
                  </a:lnTo>
                  <a:lnTo>
                    <a:pt x="55" y="34"/>
                  </a:lnTo>
                  <a:lnTo>
                    <a:pt x="53" y="35"/>
                  </a:lnTo>
                  <a:lnTo>
                    <a:pt x="52" y="36"/>
                  </a:lnTo>
                  <a:lnTo>
                    <a:pt x="51" y="38"/>
                  </a:lnTo>
                  <a:lnTo>
                    <a:pt x="50" y="39"/>
                  </a:lnTo>
                  <a:lnTo>
                    <a:pt x="49" y="39"/>
                  </a:lnTo>
                  <a:lnTo>
                    <a:pt x="48" y="40"/>
                  </a:lnTo>
                  <a:lnTo>
                    <a:pt x="47" y="40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2"/>
                  </a:lnTo>
                  <a:lnTo>
                    <a:pt x="39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2" y="44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5" y="51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9" y="51"/>
                  </a:lnTo>
                  <a:lnTo>
                    <a:pt x="7" y="50"/>
                  </a:lnTo>
                  <a:lnTo>
                    <a:pt x="5" y="49"/>
                  </a:lnTo>
                  <a:lnTo>
                    <a:pt x="3" y="48"/>
                  </a:lnTo>
                  <a:lnTo>
                    <a:pt x="2" y="47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3" y="26"/>
                  </a:lnTo>
                  <a:lnTo>
                    <a:pt x="5" y="23"/>
                  </a:lnTo>
                  <a:lnTo>
                    <a:pt x="9" y="19"/>
                  </a:lnTo>
                  <a:lnTo>
                    <a:pt x="12" y="16"/>
                  </a:lnTo>
                  <a:lnTo>
                    <a:pt x="16" y="14"/>
                  </a:lnTo>
                  <a:lnTo>
                    <a:pt x="19" y="11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7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1"/>
                  </a:lnTo>
                  <a:lnTo>
                    <a:pt x="37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8" name="Freeform 898"/>
            <p:cNvSpPr>
              <a:spLocks/>
            </p:cNvSpPr>
            <p:nvPr/>
          </p:nvSpPr>
          <p:spPr bwMode="auto">
            <a:xfrm>
              <a:off x="4765" y="2506"/>
              <a:ext cx="19" cy="17"/>
            </a:xfrm>
            <a:custGeom>
              <a:avLst/>
              <a:gdLst>
                <a:gd name="T0" fmla="*/ 0 w 58"/>
                <a:gd name="T1" fmla="*/ 0 h 52"/>
                <a:gd name="T2" fmla="*/ 0 w 58"/>
                <a:gd name="T3" fmla="*/ 0 h 52"/>
                <a:gd name="T4" fmla="*/ 0 w 58"/>
                <a:gd name="T5" fmla="*/ 0 h 52"/>
                <a:gd name="T6" fmla="*/ 0 w 58"/>
                <a:gd name="T7" fmla="*/ 0 h 52"/>
                <a:gd name="T8" fmla="*/ 0 w 58"/>
                <a:gd name="T9" fmla="*/ 0 h 52"/>
                <a:gd name="T10" fmla="*/ 0 w 58"/>
                <a:gd name="T11" fmla="*/ 0 h 52"/>
                <a:gd name="T12" fmla="*/ 0 w 58"/>
                <a:gd name="T13" fmla="*/ 0 h 52"/>
                <a:gd name="T14" fmla="*/ 0 w 58"/>
                <a:gd name="T15" fmla="*/ 0 h 52"/>
                <a:gd name="T16" fmla="*/ 0 w 58"/>
                <a:gd name="T17" fmla="*/ 0 h 52"/>
                <a:gd name="T18" fmla="*/ 0 w 58"/>
                <a:gd name="T19" fmla="*/ 0 h 52"/>
                <a:gd name="T20" fmla="*/ 0 w 58"/>
                <a:gd name="T21" fmla="*/ 0 h 52"/>
                <a:gd name="T22" fmla="*/ 0 w 58"/>
                <a:gd name="T23" fmla="*/ 0 h 52"/>
                <a:gd name="T24" fmla="*/ 0 w 58"/>
                <a:gd name="T25" fmla="*/ 0 h 52"/>
                <a:gd name="T26" fmla="*/ 0 w 58"/>
                <a:gd name="T27" fmla="*/ 0 h 52"/>
                <a:gd name="T28" fmla="*/ 0 w 58"/>
                <a:gd name="T29" fmla="*/ 0 h 52"/>
                <a:gd name="T30" fmla="*/ 0 w 58"/>
                <a:gd name="T31" fmla="*/ 0 h 52"/>
                <a:gd name="T32" fmla="*/ 0 w 58"/>
                <a:gd name="T33" fmla="*/ 0 h 52"/>
                <a:gd name="T34" fmla="*/ 0 w 58"/>
                <a:gd name="T35" fmla="*/ 0 h 52"/>
                <a:gd name="T36" fmla="*/ 0 w 58"/>
                <a:gd name="T37" fmla="*/ 0 h 52"/>
                <a:gd name="T38" fmla="*/ 0 w 58"/>
                <a:gd name="T39" fmla="*/ 0 h 52"/>
                <a:gd name="T40" fmla="*/ 0 w 58"/>
                <a:gd name="T41" fmla="*/ 0 h 52"/>
                <a:gd name="T42" fmla="*/ 0 w 58"/>
                <a:gd name="T43" fmla="*/ 0 h 52"/>
                <a:gd name="T44" fmla="*/ 0 w 58"/>
                <a:gd name="T45" fmla="*/ 0 h 52"/>
                <a:gd name="T46" fmla="*/ 0 w 58"/>
                <a:gd name="T47" fmla="*/ 0 h 52"/>
                <a:gd name="T48" fmla="*/ 0 w 58"/>
                <a:gd name="T49" fmla="*/ 0 h 52"/>
                <a:gd name="T50" fmla="*/ 0 w 58"/>
                <a:gd name="T51" fmla="*/ 0 h 52"/>
                <a:gd name="T52" fmla="*/ 0 w 58"/>
                <a:gd name="T53" fmla="*/ 0 h 52"/>
                <a:gd name="T54" fmla="*/ 0 w 58"/>
                <a:gd name="T55" fmla="*/ 0 h 52"/>
                <a:gd name="T56" fmla="*/ 0 w 58"/>
                <a:gd name="T57" fmla="*/ 0 h 52"/>
                <a:gd name="T58" fmla="*/ 0 w 58"/>
                <a:gd name="T59" fmla="*/ 0 h 52"/>
                <a:gd name="T60" fmla="*/ 0 w 58"/>
                <a:gd name="T61" fmla="*/ 0 h 52"/>
                <a:gd name="T62" fmla="*/ 0 w 58"/>
                <a:gd name="T63" fmla="*/ 0 h 52"/>
                <a:gd name="T64" fmla="*/ 0 w 58"/>
                <a:gd name="T65" fmla="*/ 0 h 52"/>
                <a:gd name="T66" fmla="*/ 0 w 58"/>
                <a:gd name="T67" fmla="*/ 0 h 52"/>
                <a:gd name="T68" fmla="*/ 0 w 58"/>
                <a:gd name="T69" fmla="*/ 0 h 52"/>
                <a:gd name="T70" fmla="*/ 0 w 58"/>
                <a:gd name="T71" fmla="*/ 0 h 52"/>
                <a:gd name="T72" fmla="*/ 0 w 58"/>
                <a:gd name="T73" fmla="*/ 0 h 52"/>
                <a:gd name="T74" fmla="*/ 0 w 58"/>
                <a:gd name="T75" fmla="*/ 0 h 52"/>
                <a:gd name="T76" fmla="*/ 0 w 58"/>
                <a:gd name="T77" fmla="*/ 0 h 52"/>
                <a:gd name="T78" fmla="*/ 0 w 58"/>
                <a:gd name="T79" fmla="*/ 0 h 52"/>
                <a:gd name="T80" fmla="*/ 0 w 58"/>
                <a:gd name="T81" fmla="*/ 0 h 52"/>
                <a:gd name="T82" fmla="*/ 0 w 58"/>
                <a:gd name="T83" fmla="*/ 0 h 52"/>
                <a:gd name="T84" fmla="*/ 0 w 58"/>
                <a:gd name="T85" fmla="*/ 0 h 52"/>
                <a:gd name="T86" fmla="*/ 0 w 58"/>
                <a:gd name="T87" fmla="*/ 0 h 52"/>
                <a:gd name="T88" fmla="*/ 0 w 58"/>
                <a:gd name="T89" fmla="*/ 0 h 52"/>
                <a:gd name="T90" fmla="*/ 0 w 58"/>
                <a:gd name="T91" fmla="*/ 0 h 52"/>
                <a:gd name="T92" fmla="*/ 0 w 58"/>
                <a:gd name="T93" fmla="*/ 0 h 52"/>
                <a:gd name="T94" fmla="*/ 0 w 58"/>
                <a:gd name="T95" fmla="*/ 0 h 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8" h="52">
                  <a:moveTo>
                    <a:pt x="37" y="0"/>
                  </a:moveTo>
                  <a:lnTo>
                    <a:pt x="39" y="1"/>
                  </a:lnTo>
                  <a:lnTo>
                    <a:pt x="41" y="2"/>
                  </a:lnTo>
                  <a:lnTo>
                    <a:pt x="42" y="4"/>
                  </a:lnTo>
                  <a:lnTo>
                    <a:pt x="44" y="7"/>
                  </a:lnTo>
                  <a:lnTo>
                    <a:pt x="47" y="9"/>
                  </a:lnTo>
                  <a:lnTo>
                    <a:pt x="48" y="11"/>
                  </a:lnTo>
                  <a:lnTo>
                    <a:pt x="50" y="13"/>
                  </a:lnTo>
                  <a:lnTo>
                    <a:pt x="52" y="16"/>
                  </a:lnTo>
                  <a:lnTo>
                    <a:pt x="55" y="18"/>
                  </a:lnTo>
                  <a:lnTo>
                    <a:pt x="56" y="20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8" y="29"/>
                  </a:lnTo>
                  <a:lnTo>
                    <a:pt x="57" y="32"/>
                  </a:lnTo>
                  <a:lnTo>
                    <a:pt x="56" y="34"/>
                  </a:lnTo>
                  <a:lnTo>
                    <a:pt x="55" y="36"/>
                  </a:lnTo>
                  <a:lnTo>
                    <a:pt x="52" y="37"/>
                  </a:lnTo>
                  <a:lnTo>
                    <a:pt x="50" y="40"/>
                  </a:lnTo>
                  <a:lnTo>
                    <a:pt x="48" y="41"/>
                  </a:lnTo>
                  <a:lnTo>
                    <a:pt x="44" y="42"/>
                  </a:lnTo>
                  <a:lnTo>
                    <a:pt x="39" y="44"/>
                  </a:lnTo>
                  <a:lnTo>
                    <a:pt x="32" y="45"/>
                  </a:lnTo>
                  <a:lnTo>
                    <a:pt x="27" y="48"/>
                  </a:lnTo>
                  <a:lnTo>
                    <a:pt x="21" y="50"/>
                  </a:lnTo>
                  <a:lnTo>
                    <a:pt x="19" y="51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4" y="50"/>
                  </a:lnTo>
                  <a:lnTo>
                    <a:pt x="2" y="47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8" y="21"/>
                  </a:lnTo>
                  <a:lnTo>
                    <a:pt x="11" y="18"/>
                  </a:lnTo>
                  <a:lnTo>
                    <a:pt x="15" y="16"/>
                  </a:lnTo>
                  <a:lnTo>
                    <a:pt x="19" y="11"/>
                  </a:lnTo>
                  <a:lnTo>
                    <a:pt x="25" y="8"/>
                  </a:lnTo>
                  <a:lnTo>
                    <a:pt x="31" y="4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7" y="1"/>
                  </a:lnTo>
                  <a:lnTo>
                    <a:pt x="39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79" name="Line 899"/>
            <p:cNvSpPr>
              <a:spLocks noChangeShapeType="1"/>
            </p:cNvSpPr>
            <p:nvPr/>
          </p:nvSpPr>
          <p:spPr bwMode="auto">
            <a:xfrm>
              <a:off x="4777" y="250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0" name="Freeform 900"/>
            <p:cNvSpPr>
              <a:spLocks/>
            </p:cNvSpPr>
            <p:nvPr/>
          </p:nvSpPr>
          <p:spPr bwMode="auto">
            <a:xfrm>
              <a:off x="4771" y="2525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6" y="5"/>
                  </a:moveTo>
                  <a:lnTo>
                    <a:pt x="3" y="7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4"/>
                  </a:lnTo>
                  <a:lnTo>
                    <a:pt x="1" y="39"/>
                  </a:lnTo>
                  <a:lnTo>
                    <a:pt x="2" y="44"/>
                  </a:lnTo>
                  <a:lnTo>
                    <a:pt x="3" y="47"/>
                  </a:lnTo>
                  <a:lnTo>
                    <a:pt x="6" y="49"/>
                  </a:lnTo>
                  <a:lnTo>
                    <a:pt x="8" y="53"/>
                  </a:lnTo>
                  <a:lnTo>
                    <a:pt x="11" y="55"/>
                  </a:lnTo>
                  <a:lnTo>
                    <a:pt x="13" y="55"/>
                  </a:lnTo>
                  <a:lnTo>
                    <a:pt x="15" y="56"/>
                  </a:lnTo>
                  <a:lnTo>
                    <a:pt x="17" y="57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7" y="58"/>
                  </a:lnTo>
                  <a:lnTo>
                    <a:pt x="31" y="57"/>
                  </a:lnTo>
                  <a:lnTo>
                    <a:pt x="35" y="57"/>
                  </a:lnTo>
                  <a:lnTo>
                    <a:pt x="41" y="56"/>
                  </a:lnTo>
                  <a:lnTo>
                    <a:pt x="46" y="55"/>
                  </a:lnTo>
                  <a:lnTo>
                    <a:pt x="50" y="54"/>
                  </a:lnTo>
                  <a:lnTo>
                    <a:pt x="55" y="52"/>
                  </a:lnTo>
                  <a:lnTo>
                    <a:pt x="59" y="50"/>
                  </a:lnTo>
                  <a:lnTo>
                    <a:pt x="63" y="50"/>
                  </a:lnTo>
                  <a:lnTo>
                    <a:pt x="65" y="49"/>
                  </a:lnTo>
                  <a:lnTo>
                    <a:pt x="66" y="49"/>
                  </a:lnTo>
                  <a:lnTo>
                    <a:pt x="67" y="48"/>
                  </a:lnTo>
                  <a:lnTo>
                    <a:pt x="69" y="48"/>
                  </a:lnTo>
                  <a:lnTo>
                    <a:pt x="70" y="47"/>
                  </a:lnTo>
                  <a:lnTo>
                    <a:pt x="70" y="45"/>
                  </a:lnTo>
                  <a:lnTo>
                    <a:pt x="70" y="44"/>
                  </a:lnTo>
                  <a:lnTo>
                    <a:pt x="70" y="42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4"/>
                  </a:lnTo>
                  <a:lnTo>
                    <a:pt x="77" y="32"/>
                  </a:lnTo>
                  <a:lnTo>
                    <a:pt x="77" y="30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5" y="17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71" y="8"/>
                  </a:lnTo>
                  <a:lnTo>
                    <a:pt x="70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6" y="8"/>
                  </a:lnTo>
                  <a:lnTo>
                    <a:pt x="65" y="8"/>
                  </a:lnTo>
                  <a:lnTo>
                    <a:pt x="64" y="8"/>
                  </a:lnTo>
                  <a:lnTo>
                    <a:pt x="63" y="7"/>
                  </a:lnTo>
                  <a:lnTo>
                    <a:pt x="62" y="7"/>
                  </a:lnTo>
                  <a:lnTo>
                    <a:pt x="61" y="6"/>
                  </a:lnTo>
                  <a:lnTo>
                    <a:pt x="57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3" y="1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5" y="1"/>
                  </a:lnTo>
                  <a:lnTo>
                    <a:pt x="18" y="1"/>
                  </a:lnTo>
                  <a:lnTo>
                    <a:pt x="11" y="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1" name="Freeform 901"/>
            <p:cNvSpPr>
              <a:spLocks/>
            </p:cNvSpPr>
            <p:nvPr/>
          </p:nvSpPr>
          <p:spPr bwMode="auto">
            <a:xfrm>
              <a:off x="4771" y="2525"/>
              <a:ext cx="26" cy="19"/>
            </a:xfrm>
            <a:custGeom>
              <a:avLst/>
              <a:gdLst>
                <a:gd name="T0" fmla="*/ 0 w 78"/>
                <a:gd name="T1" fmla="*/ 0 h 57"/>
                <a:gd name="T2" fmla="*/ 0 w 78"/>
                <a:gd name="T3" fmla="*/ 0 h 57"/>
                <a:gd name="T4" fmla="*/ 0 w 78"/>
                <a:gd name="T5" fmla="*/ 0 h 57"/>
                <a:gd name="T6" fmla="*/ 0 w 78"/>
                <a:gd name="T7" fmla="*/ 0 h 57"/>
                <a:gd name="T8" fmla="*/ 0 w 78"/>
                <a:gd name="T9" fmla="*/ 0 h 57"/>
                <a:gd name="T10" fmla="*/ 0 w 78"/>
                <a:gd name="T11" fmla="*/ 0 h 57"/>
                <a:gd name="T12" fmla="*/ 0 w 78"/>
                <a:gd name="T13" fmla="*/ 0 h 57"/>
                <a:gd name="T14" fmla="*/ 0 w 78"/>
                <a:gd name="T15" fmla="*/ 0 h 57"/>
                <a:gd name="T16" fmla="*/ 0 w 78"/>
                <a:gd name="T17" fmla="*/ 0 h 57"/>
                <a:gd name="T18" fmla="*/ 0 w 78"/>
                <a:gd name="T19" fmla="*/ 0 h 57"/>
                <a:gd name="T20" fmla="*/ 0 w 78"/>
                <a:gd name="T21" fmla="*/ 0 h 57"/>
                <a:gd name="T22" fmla="*/ 0 w 78"/>
                <a:gd name="T23" fmla="*/ 0 h 57"/>
                <a:gd name="T24" fmla="*/ 0 w 78"/>
                <a:gd name="T25" fmla="*/ 0 h 57"/>
                <a:gd name="T26" fmla="*/ 0 w 78"/>
                <a:gd name="T27" fmla="*/ 0 h 57"/>
                <a:gd name="T28" fmla="*/ 0 w 78"/>
                <a:gd name="T29" fmla="*/ 0 h 57"/>
                <a:gd name="T30" fmla="*/ 0 w 78"/>
                <a:gd name="T31" fmla="*/ 0 h 57"/>
                <a:gd name="T32" fmla="*/ 0 w 78"/>
                <a:gd name="T33" fmla="*/ 0 h 57"/>
                <a:gd name="T34" fmla="*/ 0 w 78"/>
                <a:gd name="T35" fmla="*/ 0 h 57"/>
                <a:gd name="T36" fmla="*/ 0 w 78"/>
                <a:gd name="T37" fmla="*/ 0 h 57"/>
                <a:gd name="T38" fmla="*/ 0 w 78"/>
                <a:gd name="T39" fmla="*/ 0 h 57"/>
                <a:gd name="T40" fmla="*/ 0 w 78"/>
                <a:gd name="T41" fmla="*/ 0 h 57"/>
                <a:gd name="T42" fmla="*/ 0 w 78"/>
                <a:gd name="T43" fmla="*/ 0 h 57"/>
                <a:gd name="T44" fmla="*/ 0 w 78"/>
                <a:gd name="T45" fmla="*/ 0 h 57"/>
                <a:gd name="T46" fmla="*/ 0 w 78"/>
                <a:gd name="T47" fmla="*/ 0 h 57"/>
                <a:gd name="T48" fmla="*/ 0 w 78"/>
                <a:gd name="T49" fmla="*/ 0 h 57"/>
                <a:gd name="T50" fmla="*/ 0 w 78"/>
                <a:gd name="T51" fmla="*/ 0 h 57"/>
                <a:gd name="T52" fmla="*/ 0 w 78"/>
                <a:gd name="T53" fmla="*/ 0 h 57"/>
                <a:gd name="T54" fmla="*/ 0 w 78"/>
                <a:gd name="T55" fmla="*/ 0 h 57"/>
                <a:gd name="T56" fmla="*/ 0 w 78"/>
                <a:gd name="T57" fmla="*/ 0 h 57"/>
                <a:gd name="T58" fmla="*/ 0 w 78"/>
                <a:gd name="T59" fmla="*/ 0 h 57"/>
                <a:gd name="T60" fmla="*/ 0 w 78"/>
                <a:gd name="T61" fmla="*/ 0 h 57"/>
                <a:gd name="T62" fmla="*/ 0 w 78"/>
                <a:gd name="T63" fmla="*/ 0 h 57"/>
                <a:gd name="T64" fmla="*/ 0 w 78"/>
                <a:gd name="T65" fmla="*/ 0 h 57"/>
                <a:gd name="T66" fmla="*/ 0 w 78"/>
                <a:gd name="T67" fmla="*/ 0 h 57"/>
                <a:gd name="T68" fmla="*/ 0 w 78"/>
                <a:gd name="T69" fmla="*/ 0 h 57"/>
                <a:gd name="T70" fmla="*/ 0 w 78"/>
                <a:gd name="T71" fmla="*/ 0 h 57"/>
                <a:gd name="T72" fmla="*/ 0 w 78"/>
                <a:gd name="T73" fmla="*/ 0 h 57"/>
                <a:gd name="T74" fmla="*/ 0 w 78"/>
                <a:gd name="T75" fmla="*/ 0 h 57"/>
                <a:gd name="T76" fmla="*/ 0 w 78"/>
                <a:gd name="T77" fmla="*/ 0 h 57"/>
                <a:gd name="T78" fmla="*/ 0 w 78"/>
                <a:gd name="T79" fmla="*/ 0 h 57"/>
                <a:gd name="T80" fmla="*/ 0 w 78"/>
                <a:gd name="T81" fmla="*/ 0 h 57"/>
                <a:gd name="T82" fmla="*/ 0 w 78"/>
                <a:gd name="T83" fmla="*/ 0 h 57"/>
                <a:gd name="T84" fmla="*/ 0 w 78"/>
                <a:gd name="T85" fmla="*/ 0 h 57"/>
                <a:gd name="T86" fmla="*/ 0 w 78"/>
                <a:gd name="T87" fmla="*/ 0 h 57"/>
                <a:gd name="T88" fmla="*/ 0 w 78"/>
                <a:gd name="T89" fmla="*/ 0 h 57"/>
                <a:gd name="T90" fmla="*/ 0 w 78"/>
                <a:gd name="T91" fmla="*/ 0 h 57"/>
                <a:gd name="T92" fmla="*/ 0 w 78"/>
                <a:gd name="T93" fmla="*/ 0 h 57"/>
                <a:gd name="T94" fmla="*/ 0 w 78"/>
                <a:gd name="T95" fmla="*/ 0 h 57"/>
                <a:gd name="T96" fmla="*/ 0 w 78"/>
                <a:gd name="T97" fmla="*/ 0 h 57"/>
                <a:gd name="T98" fmla="*/ 0 w 78"/>
                <a:gd name="T99" fmla="*/ 0 h 57"/>
                <a:gd name="T100" fmla="*/ 0 w 78"/>
                <a:gd name="T101" fmla="*/ 0 h 57"/>
                <a:gd name="T102" fmla="*/ 0 w 78"/>
                <a:gd name="T103" fmla="*/ 0 h 57"/>
                <a:gd name="T104" fmla="*/ 0 w 78"/>
                <a:gd name="T105" fmla="*/ 0 h 57"/>
                <a:gd name="T106" fmla="*/ 0 w 78"/>
                <a:gd name="T107" fmla="*/ 0 h 57"/>
                <a:gd name="T108" fmla="*/ 0 w 78"/>
                <a:gd name="T109" fmla="*/ 0 h 57"/>
                <a:gd name="T110" fmla="*/ 0 w 78"/>
                <a:gd name="T111" fmla="*/ 0 h 57"/>
                <a:gd name="T112" fmla="*/ 0 w 78"/>
                <a:gd name="T113" fmla="*/ 0 h 57"/>
                <a:gd name="T114" fmla="*/ 0 w 78"/>
                <a:gd name="T115" fmla="*/ 0 h 57"/>
                <a:gd name="T116" fmla="*/ 0 w 78"/>
                <a:gd name="T117" fmla="*/ 0 h 57"/>
                <a:gd name="T118" fmla="*/ 0 w 78"/>
                <a:gd name="T119" fmla="*/ 0 h 5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8" h="57">
                  <a:moveTo>
                    <a:pt x="5" y="6"/>
                  </a:moveTo>
                  <a:lnTo>
                    <a:pt x="3" y="10"/>
                  </a:lnTo>
                  <a:lnTo>
                    <a:pt x="1" y="16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2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9" y="54"/>
                  </a:lnTo>
                  <a:lnTo>
                    <a:pt x="14" y="56"/>
                  </a:lnTo>
                  <a:lnTo>
                    <a:pt x="18" y="57"/>
                  </a:lnTo>
                  <a:lnTo>
                    <a:pt x="23" y="57"/>
                  </a:lnTo>
                  <a:lnTo>
                    <a:pt x="29" y="57"/>
                  </a:lnTo>
                  <a:lnTo>
                    <a:pt x="34" y="57"/>
                  </a:lnTo>
                  <a:lnTo>
                    <a:pt x="41" y="56"/>
                  </a:lnTo>
                  <a:lnTo>
                    <a:pt x="48" y="54"/>
                  </a:lnTo>
                  <a:lnTo>
                    <a:pt x="55" y="52"/>
                  </a:lnTo>
                  <a:lnTo>
                    <a:pt x="58" y="52"/>
                  </a:lnTo>
                  <a:lnTo>
                    <a:pt x="62" y="50"/>
                  </a:lnTo>
                  <a:lnTo>
                    <a:pt x="64" y="50"/>
                  </a:lnTo>
                  <a:lnTo>
                    <a:pt x="67" y="49"/>
                  </a:lnTo>
                  <a:lnTo>
                    <a:pt x="70" y="47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0" y="44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2" y="40"/>
                  </a:lnTo>
                  <a:lnTo>
                    <a:pt x="72" y="39"/>
                  </a:lnTo>
                  <a:lnTo>
                    <a:pt x="73" y="39"/>
                  </a:lnTo>
                  <a:lnTo>
                    <a:pt x="73" y="38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3"/>
                  </a:lnTo>
                  <a:lnTo>
                    <a:pt x="77" y="32"/>
                  </a:lnTo>
                  <a:lnTo>
                    <a:pt x="77" y="30"/>
                  </a:lnTo>
                  <a:lnTo>
                    <a:pt x="78" y="28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1" y="8"/>
                  </a:lnTo>
                  <a:lnTo>
                    <a:pt x="69" y="8"/>
                  </a:lnTo>
                  <a:lnTo>
                    <a:pt x="67" y="8"/>
                  </a:lnTo>
                  <a:lnTo>
                    <a:pt x="65" y="8"/>
                  </a:lnTo>
                  <a:lnTo>
                    <a:pt x="61" y="6"/>
                  </a:lnTo>
                  <a:lnTo>
                    <a:pt x="56" y="5"/>
                  </a:lnTo>
                  <a:lnTo>
                    <a:pt x="53" y="2"/>
                  </a:lnTo>
                  <a:lnTo>
                    <a:pt x="48" y="1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8" y="1"/>
                  </a:lnTo>
                  <a:lnTo>
                    <a:pt x="13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2" name="Freeform 902"/>
            <p:cNvSpPr>
              <a:spLocks/>
            </p:cNvSpPr>
            <p:nvPr/>
          </p:nvSpPr>
          <p:spPr bwMode="auto">
            <a:xfrm>
              <a:off x="4798" y="2523"/>
              <a:ext cx="20" cy="14"/>
            </a:xfrm>
            <a:custGeom>
              <a:avLst/>
              <a:gdLst>
                <a:gd name="T0" fmla="*/ 0 w 60"/>
                <a:gd name="T1" fmla="*/ 0 h 43"/>
                <a:gd name="T2" fmla="*/ 0 w 60"/>
                <a:gd name="T3" fmla="*/ 0 h 43"/>
                <a:gd name="T4" fmla="*/ 0 w 60"/>
                <a:gd name="T5" fmla="*/ 0 h 43"/>
                <a:gd name="T6" fmla="*/ 0 w 60"/>
                <a:gd name="T7" fmla="*/ 0 h 43"/>
                <a:gd name="T8" fmla="*/ 0 w 60"/>
                <a:gd name="T9" fmla="*/ 0 h 43"/>
                <a:gd name="T10" fmla="*/ 0 w 60"/>
                <a:gd name="T11" fmla="*/ 0 h 43"/>
                <a:gd name="T12" fmla="*/ 0 w 60"/>
                <a:gd name="T13" fmla="*/ 0 h 43"/>
                <a:gd name="T14" fmla="*/ 0 w 60"/>
                <a:gd name="T15" fmla="*/ 0 h 43"/>
                <a:gd name="T16" fmla="*/ 0 w 60"/>
                <a:gd name="T17" fmla="*/ 0 h 43"/>
                <a:gd name="T18" fmla="*/ 0 w 60"/>
                <a:gd name="T19" fmla="*/ 0 h 43"/>
                <a:gd name="T20" fmla="*/ 0 w 60"/>
                <a:gd name="T21" fmla="*/ 0 h 43"/>
                <a:gd name="T22" fmla="*/ 0 w 60"/>
                <a:gd name="T23" fmla="*/ 0 h 43"/>
                <a:gd name="T24" fmla="*/ 0 w 60"/>
                <a:gd name="T25" fmla="*/ 0 h 43"/>
                <a:gd name="T26" fmla="*/ 0 w 60"/>
                <a:gd name="T27" fmla="*/ 0 h 43"/>
                <a:gd name="T28" fmla="*/ 0 w 60"/>
                <a:gd name="T29" fmla="*/ 0 h 43"/>
                <a:gd name="T30" fmla="*/ 0 w 60"/>
                <a:gd name="T31" fmla="*/ 0 h 43"/>
                <a:gd name="T32" fmla="*/ 0 w 60"/>
                <a:gd name="T33" fmla="*/ 0 h 43"/>
                <a:gd name="T34" fmla="*/ 0 w 60"/>
                <a:gd name="T35" fmla="*/ 0 h 43"/>
                <a:gd name="T36" fmla="*/ 0 w 60"/>
                <a:gd name="T37" fmla="*/ 0 h 43"/>
                <a:gd name="T38" fmla="*/ 0 w 60"/>
                <a:gd name="T39" fmla="*/ 0 h 43"/>
                <a:gd name="T40" fmla="*/ 0 w 60"/>
                <a:gd name="T41" fmla="*/ 0 h 43"/>
                <a:gd name="T42" fmla="*/ 0 w 60"/>
                <a:gd name="T43" fmla="*/ 0 h 43"/>
                <a:gd name="T44" fmla="*/ 0 w 60"/>
                <a:gd name="T45" fmla="*/ 0 h 43"/>
                <a:gd name="T46" fmla="*/ 0 w 60"/>
                <a:gd name="T47" fmla="*/ 0 h 43"/>
                <a:gd name="T48" fmla="*/ 0 w 60"/>
                <a:gd name="T49" fmla="*/ 0 h 43"/>
                <a:gd name="T50" fmla="*/ 0 w 60"/>
                <a:gd name="T51" fmla="*/ 0 h 43"/>
                <a:gd name="T52" fmla="*/ 0 w 60"/>
                <a:gd name="T53" fmla="*/ 0 h 43"/>
                <a:gd name="T54" fmla="*/ 0 w 60"/>
                <a:gd name="T55" fmla="*/ 0 h 43"/>
                <a:gd name="T56" fmla="*/ 0 w 60"/>
                <a:gd name="T57" fmla="*/ 0 h 43"/>
                <a:gd name="T58" fmla="*/ 0 w 60"/>
                <a:gd name="T59" fmla="*/ 0 h 43"/>
                <a:gd name="T60" fmla="*/ 0 w 60"/>
                <a:gd name="T61" fmla="*/ 0 h 43"/>
                <a:gd name="T62" fmla="*/ 0 w 60"/>
                <a:gd name="T63" fmla="*/ 0 h 43"/>
                <a:gd name="T64" fmla="*/ 0 w 60"/>
                <a:gd name="T65" fmla="*/ 0 h 43"/>
                <a:gd name="T66" fmla="*/ 0 w 60"/>
                <a:gd name="T67" fmla="*/ 0 h 4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0" h="43">
                  <a:moveTo>
                    <a:pt x="0" y="5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3" y="19"/>
                  </a:lnTo>
                  <a:lnTo>
                    <a:pt x="3" y="22"/>
                  </a:lnTo>
                  <a:lnTo>
                    <a:pt x="4" y="24"/>
                  </a:lnTo>
                  <a:lnTo>
                    <a:pt x="5" y="28"/>
                  </a:lnTo>
                  <a:lnTo>
                    <a:pt x="6" y="30"/>
                  </a:lnTo>
                  <a:lnTo>
                    <a:pt x="7" y="32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4" y="37"/>
                  </a:lnTo>
                  <a:lnTo>
                    <a:pt x="16" y="38"/>
                  </a:lnTo>
                  <a:lnTo>
                    <a:pt x="19" y="39"/>
                  </a:lnTo>
                  <a:lnTo>
                    <a:pt x="22" y="40"/>
                  </a:lnTo>
                  <a:lnTo>
                    <a:pt x="24" y="41"/>
                  </a:lnTo>
                  <a:lnTo>
                    <a:pt x="28" y="43"/>
                  </a:lnTo>
                  <a:lnTo>
                    <a:pt x="30" y="43"/>
                  </a:lnTo>
                  <a:lnTo>
                    <a:pt x="32" y="43"/>
                  </a:lnTo>
                  <a:lnTo>
                    <a:pt x="35" y="43"/>
                  </a:lnTo>
                  <a:lnTo>
                    <a:pt x="38" y="41"/>
                  </a:lnTo>
                  <a:lnTo>
                    <a:pt x="42" y="41"/>
                  </a:lnTo>
                  <a:lnTo>
                    <a:pt x="44" y="40"/>
                  </a:lnTo>
                  <a:lnTo>
                    <a:pt x="47" y="39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2" y="38"/>
                  </a:lnTo>
                  <a:lnTo>
                    <a:pt x="53" y="38"/>
                  </a:lnTo>
                  <a:lnTo>
                    <a:pt x="54" y="37"/>
                  </a:lnTo>
                  <a:lnTo>
                    <a:pt x="55" y="36"/>
                  </a:lnTo>
                  <a:lnTo>
                    <a:pt x="56" y="35"/>
                  </a:lnTo>
                  <a:lnTo>
                    <a:pt x="56" y="33"/>
                  </a:lnTo>
                  <a:lnTo>
                    <a:pt x="58" y="32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59" y="27"/>
                  </a:lnTo>
                  <a:lnTo>
                    <a:pt x="60" y="23"/>
                  </a:lnTo>
                  <a:lnTo>
                    <a:pt x="60" y="20"/>
                  </a:lnTo>
                  <a:lnTo>
                    <a:pt x="59" y="16"/>
                  </a:lnTo>
                  <a:lnTo>
                    <a:pt x="56" y="14"/>
                  </a:lnTo>
                  <a:lnTo>
                    <a:pt x="55" y="12"/>
                  </a:lnTo>
                  <a:lnTo>
                    <a:pt x="53" y="11"/>
                  </a:lnTo>
                  <a:lnTo>
                    <a:pt x="50" y="8"/>
                  </a:lnTo>
                  <a:lnTo>
                    <a:pt x="47" y="7"/>
                  </a:lnTo>
                  <a:lnTo>
                    <a:pt x="42" y="5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8" y="4"/>
                  </a:lnTo>
                  <a:lnTo>
                    <a:pt x="5" y="4"/>
                  </a:lnTo>
                  <a:lnTo>
                    <a:pt x="3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3" name="Freeform 903"/>
            <p:cNvSpPr>
              <a:spLocks/>
            </p:cNvSpPr>
            <p:nvPr/>
          </p:nvSpPr>
          <p:spPr bwMode="auto">
            <a:xfrm>
              <a:off x="4798" y="2523"/>
              <a:ext cx="20" cy="14"/>
            </a:xfrm>
            <a:custGeom>
              <a:avLst/>
              <a:gdLst>
                <a:gd name="T0" fmla="*/ 0 w 61"/>
                <a:gd name="T1" fmla="*/ 0 h 43"/>
                <a:gd name="T2" fmla="*/ 0 w 61"/>
                <a:gd name="T3" fmla="*/ 0 h 43"/>
                <a:gd name="T4" fmla="*/ 0 w 61"/>
                <a:gd name="T5" fmla="*/ 0 h 43"/>
                <a:gd name="T6" fmla="*/ 0 w 61"/>
                <a:gd name="T7" fmla="*/ 0 h 43"/>
                <a:gd name="T8" fmla="*/ 0 w 61"/>
                <a:gd name="T9" fmla="*/ 0 h 43"/>
                <a:gd name="T10" fmla="*/ 0 w 61"/>
                <a:gd name="T11" fmla="*/ 0 h 43"/>
                <a:gd name="T12" fmla="*/ 0 w 61"/>
                <a:gd name="T13" fmla="*/ 0 h 43"/>
                <a:gd name="T14" fmla="*/ 0 w 61"/>
                <a:gd name="T15" fmla="*/ 0 h 43"/>
                <a:gd name="T16" fmla="*/ 0 w 61"/>
                <a:gd name="T17" fmla="*/ 0 h 43"/>
                <a:gd name="T18" fmla="*/ 0 w 61"/>
                <a:gd name="T19" fmla="*/ 0 h 43"/>
                <a:gd name="T20" fmla="*/ 0 w 61"/>
                <a:gd name="T21" fmla="*/ 0 h 43"/>
                <a:gd name="T22" fmla="*/ 0 w 61"/>
                <a:gd name="T23" fmla="*/ 0 h 43"/>
                <a:gd name="T24" fmla="*/ 0 w 61"/>
                <a:gd name="T25" fmla="*/ 0 h 43"/>
                <a:gd name="T26" fmla="*/ 0 w 61"/>
                <a:gd name="T27" fmla="*/ 0 h 43"/>
                <a:gd name="T28" fmla="*/ 0 w 61"/>
                <a:gd name="T29" fmla="*/ 0 h 43"/>
                <a:gd name="T30" fmla="*/ 0 w 61"/>
                <a:gd name="T31" fmla="*/ 0 h 43"/>
                <a:gd name="T32" fmla="*/ 0 w 61"/>
                <a:gd name="T33" fmla="*/ 0 h 43"/>
                <a:gd name="T34" fmla="*/ 0 w 61"/>
                <a:gd name="T35" fmla="*/ 0 h 43"/>
                <a:gd name="T36" fmla="*/ 0 w 61"/>
                <a:gd name="T37" fmla="*/ 0 h 43"/>
                <a:gd name="T38" fmla="*/ 0 w 61"/>
                <a:gd name="T39" fmla="*/ 0 h 43"/>
                <a:gd name="T40" fmla="*/ 0 w 61"/>
                <a:gd name="T41" fmla="*/ 0 h 43"/>
                <a:gd name="T42" fmla="*/ 0 w 61"/>
                <a:gd name="T43" fmla="*/ 0 h 43"/>
                <a:gd name="T44" fmla="*/ 0 w 61"/>
                <a:gd name="T45" fmla="*/ 0 h 43"/>
                <a:gd name="T46" fmla="*/ 0 w 61"/>
                <a:gd name="T47" fmla="*/ 0 h 43"/>
                <a:gd name="T48" fmla="*/ 0 w 61"/>
                <a:gd name="T49" fmla="*/ 0 h 43"/>
                <a:gd name="T50" fmla="*/ 0 w 61"/>
                <a:gd name="T51" fmla="*/ 0 h 43"/>
                <a:gd name="T52" fmla="*/ 0 w 61"/>
                <a:gd name="T53" fmla="*/ 0 h 43"/>
                <a:gd name="T54" fmla="*/ 0 w 61"/>
                <a:gd name="T55" fmla="*/ 0 h 43"/>
                <a:gd name="T56" fmla="*/ 0 w 61"/>
                <a:gd name="T57" fmla="*/ 0 h 43"/>
                <a:gd name="T58" fmla="*/ 0 w 61"/>
                <a:gd name="T59" fmla="*/ 0 h 43"/>
                <a:gd name="T60" fmla="*/ 0 w 61"/>
                <a:gd name="T61" fmla="*/ 0 h 43"/>
                <a:gd name="T62" fmla="*/ 0 w 61"/>
                <a:gd name="T63" fmla="*/ 0 h 43"/>
                <a:gd name="T64" fmla="*/ 0 w 61"/>
                <a:gd name="T65" fmla="*/ 0 h 43"/>
                <a:gd name="T66" fmla="*/ 0 w 61"/>
                <a:gd name="T67" fmla="*/ 0 h 43"/>
                <a:gd name="T68" fmla="*/ 0 w 61"/>
                <a:gd name="T69" fmla="*/ 0 h 43"/>
                <a:gd name="T70" fmla="*/ 0 w 61"/>
                <a:gd name="T71" fmla="*/ 0 h 43"/>
                <a:gd name="T72" fmla="*/ 0 w 61"/>
                <a:gd name="T73" fmla="*/ 0 h 43"/>
                <a:gd name="T74" fmla="*/ 0 w 61"/>
                <a:gd name="T75" fmla="*/ 0 h 43"/>
                <a:gd name="T76" fmla="*/ 0 w 61"/>
                <a:gd name="T77" fmla="*/ 0 h 43"/>
                <a:gd name="T78" fmla="*/ 0 w 61"/>
                <a:gd name="T79" fmla="*/ 0 h 43"/>
                <a:gd name="T80" fmla="*/ 0 w 61"/>
                <a:gd name="T81" fmla="*/ 0 h 43"/>
                <a:gd name="T82" fmla="*/ 0 w 61"/>
                <a:gd name="T83" fmla="*/ 0 h 43"/>
                <a:gd name="T84" fmla="*/ 0 w 61"/>
                <a:gd name="T85" fmla="*/ 0 h 43"/>
                <a:gd name="T86" fmla="*/ 0 w 61"/>
                <a:gd name="T87" fmla="*/ 0 h 43"/>
                <a:gd name="T88" fmla="*/ 0 w 61"/>
                <a:gd name="T89" fmla="*/ 0 h 4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1" h="43">
                  <a:moveTo>
                    <a:pt x="1" y="3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12"/>
                  </a:lnTo>
                  <a:lnTo>
                    <a:pt x="3" y="16"/>
                  </a:lnTo>
                  <a:lnTo>
                    <a:pt x="4" y="21"/>
                  </a:lnTo>
                  <a:lnTo>
                    <a:pt x="5" y="24"/>
                  </a:lnTo>
                  <a:lnTo>
                    <a:pt x="6" y="29"/>
                  </a:lnTo>
                  <a:lnTo>
                    <a:pt x="8" y="31"/>
                  </a:lnTo>
                  <a:lnTo>
                    <a:pt x="9" y="33"/>
                  </a:lnTo>
                  <a:lnTo>
                    <a:pt x="12" y="35"/>
                  </a:lnTo>
                  <a:lnTo>
                    <a:pt x="14" y="37"/>
                  </a:lnTo>
                  <a:lnTo>
                    <a:pt x="17" y="38"/>
                  </a:lnTo>
                  <a:lnTo>
                    <a:pt x="21" y="40"/>
                  </a:lnTo>
                  <a:lnTo>
                    <a:pt x="25" y="41"/>
                  </a:lnTo>
                  <a:lnTo>
                    <a:pt x="30" y="43"/>
                  </a:lnTo>
                  <a:lnTo>
                    <a:pt x="33" y="43"/>
                  </a:lnTo>
                  <a:lnTo>
                    <a:pt x="38" y="43"/>
                  </a:lnTo>
                  <a:lnTo>
                    <a:pt x="41" y="41"/>
                  </a:lnTo>
                  <a:lnTo>
                    <a:pt x="45" y="40"/>
                  </a:lnTo>
                  <a:lnTo>
                    <a:pt x="48" y="39"/>
                  </a:lnTo>
                  <a:lnTo>
                    <a:pt x="51" y="39"/>
                  </a:lnTo>
                  <a:lnTo>
                    <a:pt x="54" y="38"/>
                  </a:lnTo>
                  <a:lnTo>
                    <a:pt x="56" y="36"/>
                  </a:lnTo>
                  <a:lnTo>
                    <a:pt x="59" y="32"/>
                  </a:lnTo>
                  <a:lnTo>
                    <a:pt x="60" y="28"/>
                  </a:lnTo>
                  <a:lnTo>
                    <a:pt x="61" y="23"/>
                  </a:lnTo>
                  <a:lnTo>
                    <a:pt x="60" y="20"/>
                  </a:lnTo>
                  <a:lnTo>
                    <a:pt x="59" y="16"/>
                  </a:lnTo>
                  <a:lnTo>
                    <a:pt x="57" y="13"/>
                  </a:lnTo>
                  <a:lnTo>
                    <a:pt x="54" y="11"/>
                  </a:lnTo>
                  <a:lnTo>
                    <a:pt x="51" y="8"/>
                  </a:lnTo>
                  <a:lnTo>
                    <a:pt x="46" y="6"/>
                  </a:lnTo>
                  <a:lnTo>
                    <a:pt x="41" y="5"/>
                  </a:lnTo>
                  <a:lnTo>
                    <a:pt x="37" y="3"/>
                  </a:lnTo>
                  <a:lnTo>
                    <a:pt x="33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1"/>
                  </a:lnTo>
                  <a:lnTo>
                    <a:pt x="12" y="3"/>
                  </a:lnTo>
                  <a:lnTo>
                    <a:pt x="6" y="4"/>
                  </a:lnTo>
                  <a:lnTo>
                    <a:pt x="3" y="5"/>
                  </a:lnTo>
                  <a:lnTo>
                    <a:pt x="0" y="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4" name="Line 904"/>
            <p:cNvSpPr>
              <a:spLocks noChangeShapeType="1"/>
            </p:cNvSpPr>
            <p:nvPr/>
          </p:nvSpPr>
          <p:spPr bwMode="auto">
            <a:xfrm flipV="1">
              <a:off x="4775" y="2524"/>
              <a:ext cx="9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5" name="Line 905"/>
            <p:cNvSpPr>
              <a:spLocks noChangeShapeType="1"/>
            </p:cNvSpPr>
            <p:nvPr/>
          </p:nvSpPr>
          <p:spPr bwMode="auto">
            <a:xfrm flipH="1">
              <a:off x="4772" y="2524"/>
              <a:ext cx="12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6" name="Line 906"/>
            <p:cNvSpPr>
              <a:spLocks noChangeShapeType="1"/>
            </p:cNvSpPr>
            <p:nvPr/>
          </p:nvSpPr>
          <p:spPr bwMode="auto">
            <a:xfrm flipH="1">
              <a:off x="4798" y="2524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7" name="Freeform 907"/>
            <p:cNvSpPr>
              <a:spLocks/>
            </p:cNvSpPr>
            <p:nvPr/>
          </p:nvSpPr>
          <p:spPr bwMode="auto">
            <a:xfrm>
              <a:off x="4833" y="2489"/>
              <a:ext cx="25" cy="20"/>
            </a:xfrm>
            <a:custGeom>
              <a:avLst/>
              <a:gdLst>
                <a:gd name="T0" fmla="*/ 0 w 77"/>
                <a:gd name="T1" fmla="*/ 0 h 62"/>
                <a:gd name="T2" fmla="*/ 0 w 77"/>
                <a:gd name="T3" fmla="*/ 0 h 62"/>
                <a:gd name="T4" fmla="*/ 0 w 77"/>
                <a:gd name="T5" fmla="*/ 0 h 62"/>
                <a:gd name="T6" fmla="*/ 0 w 77"/>
                <a:gd name="T7" fmla="*/ 0 h 62"/>
                <a:gd name="T8" fmla="*/ 0 w 77"/>
                <a:gd name="T9" fmla="*/ 0 h 62"/>
                <a:gd name="T10" fmla="*/ 0 w 77"/>
                <a:gd name="T11" fmla="*/ 0 h 62"/>
                <a:gd name="T12" fmla="*/ 0 w 77"/>
                <a:gd name="T13" fmla="*/ 0 h 62"/>
                <a:gd name="T14" fmla="*/ 0 w 77"/>
                <a:gd name="T15" fmla="*/ 0 h 62"/>
                <a:gd name="T16" fmla="*/ 0 w 77"/>
                <a:gd name="T17" fmla="*/ 0 h 62"/>
                <a:gd name="T18" fmla="*/ 0 w 77"/>
                <a:gd name="T19" fmla="*/ 0 h 62"/>
                <a:gd name="T20" fmla="*/ 0 w 77"/>
                <a:gd name="T21" fmla="*/ 0 h 62"/>
                <a:gd name="T22" fmla="*/ 0 w 77"/>
                <a:gd name="T23" fmla="*/ 0 h 62"/>
                <a:gd name="T24" fmla="*/ 0 w 77"/>
                <a:gd name="T25" fmla="*/ 0 h 62"/>
                <a:gd name="T26" fmla="*/ 0 w 77"/>
                <a:gd name="T27" fmla="*/ 0 h 62"/>
                <a:gd name="T28" fmla="*/ 0 w 77"/>
                <a:gd name="T29" fmla="*/ 0 h 62"/>
                <a:gd name="T30" fmla="*/ 0 w 77"/>
                <a:gd name="T31" fmla="*/ 0 h 62"/>
                <a:gd name="T32" fmla="*/ 0 w 77"/>
                <a:gd name="T33" fmla="*/ 0 h 62"/>
                <a:gd name="T34" fmla="*/ 0 w 77"/>
                <a:gd name="T35" fmla="*/ 0 h 62"/>
                <a:gd name="T36" fmla="*/ 0 w 77"/>
                <a:gd name="T37" fmla="*/ 0 h 62"/>
                <a:gd name="T38" fmla="*/ 0 w 77"/>
                <a:gd name="T39" fmla="*/ 0 h 62"/>
                <a:gd name="T40" fmla="*/ 0 w 77"/>
                <a:gd name="T41" fmla="*/ 0 h 62"/>
                <a:gd name="T42" fmla="*/ 0 w 77"/>
                <a:gd name="T43" fmla="*/ 0 h 62"/>
                <a:gd name="T44" fmla="*/ 0 w 77"/>
                <a:gd name="T45" fmla="*/ 0 h 62"/>
                <a:gd name="T46" fmla="*/ 0 w 77"/>
                <a:gd name="T47" fmla="*/ 0 h 62"/>
                <a:gd name="T48" fmla="*/ 0 w 77"/>
                <a:gd name="T49" fmla="*/ 0 h 62"/>
                <a:gd name="T50" fmla="*/ 0 w 77"/>
                <a:gd name="T51" fmla="*/ 0 h 62"/>
                <a:gd name="T52" fmla="*/ 0 w 77"/>
                <a:gd name="T53" fmla="*/ 0 h 62"/>
                <a:gd name="T54" fmla="*/ 0 w 77"/>
                <a:gd name="T55" fmla="*/ 0 h 62"/>
                <a:gd name="T56" fmla="*/ 0 w 77"/>
                <a:gd name="T57" fmla="*/ 0 h 62"/>
                <a:gd name="T58" fmla="*/ 0 w 77"/>
                <a:gd name="T59" fmla="*/ 0 h 62"/>
                <a:gd name="T60" fmla="*/ 0 w 77"/>
                <a:gd name="T61" fmla="*/ 0 h 62"/>
                <a:gd name="T62" fmla="*/ 0 w 77"/>
                <a:gd name="T63" fmla="*/ 0 h 62"/>
                <a:gd name="T64" fmla="*/ 0 w 77"/>
                <a:gd name="T65" fmla="*/ 0 h 62"/>
                <a:gd name="T66" fmla="*/ 0 w 77"/>
                <a:gd name="T67" fmla="*/ 0 h 62"/>
                <a:gd name="T68" fmla="*/ 0 w 77"/>
                <a:gd name="T69" fmla="*/ 0 h 62"/>
                <a:gd name="T70" fmla="*/ 0 w 77"/>
                <a:gd name="T71" fmla="*/ 0 h 62"/>
                <a:gd name="T72" fmla="*/ 0 w 77"/>
                <a:gd name="T73" fmla="*/ 0 h 62"/>
                <a:gd name="T74" fmla="*/ 0 w 77"/>
                <a:gd name="T75" fmla="*/ 0 h 62"/>
                <a:gd name="T76" fmla="*/ 0 w 77"/>
                <a:gd name="T77" fmla="*/ 0 h 62"/>
                <a:gd name="T78" fmla="*/ 0 w 77"/>
                <a:gd name="T79" fmla="*/ 0 h 6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77" h="62">
                  <a:moveTo>
                    <a:pt x="0" y="14"/>
                  </a:moveTo>
                  <a:lnTo>
                    <a:pt x="0" y="18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3" y="40"/>
                  </a:lnTo>
                  <a:lnTo>
                    <a:pt x="4" y="45"/>
                  </a:lnTo>
                  <a:lnTo>
                    <a:pt x="6" y="50"/>
                  </a:lnTo>
                  <a:lnTo>
                    <a:pt x="7" y="53"/>
                  </a:lnTo>
                  <a:lnTo>
                    <a:pt x="9" y="55"/>
                  </a:lnTo>
                  <a:lnTo>
                    <a:pt x="13" y="58"/>
                  </a:lnTo>
                  <a:lnTo>
                    <a:pt x="15" y="60"/>
                  </a:lnTo>
                  <a:lnTo>
                    <a:pt x="19" y="61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5" y="62"/>
                  </a:lnTo>
                  <a:lnTo>
                    <a:pt x="29" y="62"/>
                  </a:lnTo>
                  <a:lnTo>
                    <a:pt x="32" y="61"/>
                  </a:lnTo>
                  <a:lnTo>
                    <a:pt x="36" y="61"/>
                  </a:lnTo>
                  <a:lnTo>
                    <a:pt x="39" y="60"/>
                  </a:lnTo>
                  <a:lnTo>
                    <a:pt x="44" y="58"/>
                  </a:lnTo>
                  <a:lnTo>
                    <a:pt x="47" y="55"/>
                  </a:lnTo>
                  <a:lnTo>
                    <a:pt x="52" y="53"/>
                  </a:lnTo>
                  <a:lnTo>
                    <a:pt x="56" y="51"/>
                  </a:lnTo>
                  <a:lnTo>
                    <a:pt x="61" y="48"/>
                  </a:lnTo>
                  <a:lnTo>
                    <a:pt x="65" y="46"/>
                  </a:lnTo>
                  <a:lnTo>
                    <a:pt x="68" y="45"/>
                  </a:lnTo>
                  <a:lnTo>
                    <a:pt x="70" y="44"/>
                  </a:lnTo>
                  <a:lnTo>
                    <a:pt x="71" y="43"/>
                  </a:lnTo>
                  <a:lnTo>
                    <a:pt x="72" y="42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2" y="35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6" y="30"/>
                  </a:lnTo>
                  <a:lnTo>
                    <a:pt x="75" y="29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6" y="26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5" y="3"/>
                  </a:lnTo>
                  <a:lnTo>
                    <a:pt x="65" y="2"/>
                  </a:lnTo>
                  <a:lnTo>
                    <a:pt x="64" y="2"/>
                  </a:lnTo>
                  <a:lnTo>
                    <a:pt x="63" y="2"/>
                  </a:lnTo>
                  <a:lnTo>
                    <a:pt x="62" y="2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7" y="2"/>
                  </a:lnTo>
                  <a:lnTo>
                    <a:pt x="31" y="3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13" y="8"/>
                  </a:lnTo>
                  <a:lnTo>
                    <a:pt x="7" y="12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8" name="Freeform 908"/>
            <p:cNvSpPr>
              <a:spLocks/>
            </p:cNvSpPr>
            <p:nvPr/>
          </p:nvSpPr>
          <p:spPr bwMode="auto">
            <a:xfrm>
              <a:off x="4833" y="2489"/>
              <a:ext cx="25" cy="20"/>
            </a:xfrm>
            <a:custGeom>
              <a:avLst/>
              <a:gdLst>
                <a:gd name="T0" fmla="*/ 0 w 77"/>
                <a:gd name="T1" fmla="*/ 0 h 62"/>
                <a:gd name="T2" fmla="*/ 0 w 77"/>
                <a:gd name="T3" fmla="*/ 0 h 62"/>
                <a:gd name="T4" fmla="*/ 0 w 77"/>
                <a:gd name="T5" fmla="*/ 0 h 62"/>
                <a:gd name="T6" fmla="*/ 0 w 77"/>
                <a:gd name="T7" fmla="*/ 0 h 62"/>
                <a:gd name="T8" fmla="*/ 0 w 77"/>
                <a:gd name="T9" fmla="*/ 0 h 62"/>
                <a:gd name="T10" fmla="*/ 0 w 77"/>
                <a:gd name="T11" fmla="*/ 0 h 62"/>
                <a:gd name="T12" fmla="*/ 0 w 77"/>
                <a:gd name="T13" fmla="*/ 0 h 62"/>
                <a:gd name="T14" fmla="*/ 0 w 77"/>
                <a:gd name="T15" fmla="*/ 0 h 62"/>
                <a:gd name="T16" fmla="*/ 0 w 77"/>
                <a:gd name="T17" fmla="*/ 0 h 62"/>
                <a:gd name="T18" fmla="*/ 0 w 77"/>
                <a:gd name="T19" fmla="*/ 0 h 62"/>
                <a:gd name="T20" fmla="*/ 0 w 77"/>
                <a:gd name="T21" fmla="*/ 0 h 62"/>
                <a:gd name="T22" fmla="*/ 0 w 77"/>
                <a:gd name="T23" fmla="*/ 0 h 62"/>
                <a:gd name="T24" fmla="*/ 0 w 77"/>
                <a:gd name="T25" fmla="*/ 0 h 62"/>
                <a:gd name="T26" fmla="*/ 0 w 77"/>
                <a:gd name="T27" fmla="*/ 0 h 62"/>
                <a:gd name="T28" fmla="*/ 0 w 77"/>
                <a:gd name="T29" fmla="*/ 0 h 62"/>
                <a:gd name="T30" fmla="*/ 0 w 77"/>
                <a:gd name="T31" fmla="*/ 0 h 62"/>
                <a:gd name="T32" fmla="*/ 0 w 77"/>
                <a:gd name="T33" fmla="*/ 0 h 62"/>
                <a:gd name="T34" fmla="*/ 0 w 77"/>
                <a:gd name="T35" fmla="*/ 0 h 62"/>
                <a:gd name="T36" fmla="*/ 0 w 77"/>
                <a:gd name="T37" fmla="*/ 0 h 62"/>
                <a:gd name="T38" fmla="*/ 0 w 77"/>
                <a:gd name="T39" fmla="*/ 0 h 62"/>
                <a:gd name="T40" fmla="*/ 0 w 77"/>
                <a:gd name="T41" fmla="*/ 0 h 62"/>
                <a:gd name="T42" fmla="*/ 0 w 77"/>
                <a:gd name="T43" fmla="*/ 0 h 62"/>
                <a:gd name="T44" fmla="*/ 0 w 77"/>
                <a:gd name="T45" fmla="*/ 0 h 62"/>
                <a:gd name="T46" fmla="*/ 0 w 77"/>
                <a:gd name="T47" fmla="*/ 0 h 62"/>
                <a:gd name="T48" fmla="*/ 0 w 77"/>
                <a:gd name="T49" fmla="*/ 0 h 62"/>
                <a:gd name="T50" fmla="*/ 0 w 77"/>
                <a:gd name="T51" fmla="*/ 0 h 62"/>
                <a:gd name="T52" fmla="*/ 0 w 77"/>
                <a:gd name="T53" fmla="*/ 0 h 62"/>
                <a:gd name="T54" fmla="*/ 0 w 77"/>
                <a:gd name="T55" fmla="*/ 0 h 62"/>
                <a:gd name="T56" fmla="*/ 0 w 77"/>
                <a:gd name="T57" fmla="*/ 0 h 62"/>
                <a:gd name="T58" fmla="*/ 0 w 77"/>
                <a:gd name="T59" fmla="*/ 0 h 62"/>
                <a:gd name="T60" fmla="*/ 0 w 77"/>
                <a:gd name="T61" fmla="*/ 0 h 62"/>
                <a:gd name="T62" fmla="*/ 0 w 77"/>
                <a:gd name="T63" fmla="*/ 0 h 62"/>
                <a:gd name="T64" fmla="*/ 0 w 77"/>
                <a:gd name="T65" fmla="*/ 0 h 62"/>
                <a:gd name="T66" fmla="*/ 0 w 77"/>
                <a:gd name="T67" fmla="*/ 0 h 62"/>
                <a:gd name="T68" fmla="*/ 0 w 77"/>
                <a:gd name="T69" fmla="*/ 0 h 62"/>
                <a:gd name="T70" fmla="*/ 0 w 77"/>
                <a:gd name="T71" fmla="*/ 0 h 62"/>
                <a:gd name="T72" fmla="*/ 0 w 77"/>
                <a:gd name="T73" fmla="*/ 0 h 62"/>
                <a:gd name="T74" fmla="*/ 0 w 77"/>
                <a:gd name="T75" fmla="*/ 0 h 62"/>
                <a:gd name="T76" fmla="*/ 0 w 77"/>
                <a:gd name="T77" fmla="*/ 0 h 62"/>
                <a:gd name="T78" fmla="*/ 0 w 77"/>
                <a:gd name="T79" fmla="*/ 0 h 62"/>
                <a:gd name="T80" fmla="*/ 0 w 77"/>
                <a:gd name="T81" fmla="*/ 0 h 62"/>
                <a:gd name="T82" fmla="*/ 0 w 77"/>
                <a:gd name="T83" fmla="*/ 0 h 62"/>
                <a:gd name="T84" fmla="*/ 0 w 77"/>
                <a:gd name="T85" fmla="*/ 0 h 62"/>
                <a:gd name="T86" fmla="*/ 0 w 77"/>
                <a:gd name="T87" fmla="*/ 0 h 62"/>
                <a:gd name="T88" fmla="*/ 0 w 77"/>
                <a:gd name="T89" fmla="*/ 0 h 62"/>
                <a:gd name="T90" fmla="*/ 0 w 77"/>
                <a:gd name="T91" fmla="*/ 0 h 62"/>
                <a:gd name="T92" fmla="*/ 0 w 77"/>
                <a:gd name="T93" fmla="*/ 0 h 62"/>
                <a:gd name="T94" fmla="*/ 0 w 77"/>
                <a:gd name="T95" fmla="*/ 0 h 62"/>
                <a:gd name="T96" fmla="*/ 0 w 77"/>
                <a:gd name="T97" fmla="*/ 0 h 62"/>
                <a:gd name="T98" fmla="*/ 0 w 77"/>
                <a:gd name="T99" fmla="*/ 0 h 62"/>
                <a:gd name="T100" fmla="*/ 0 w 77"/>
                <a:gd name="T101" fmla="*/ 0 h 62"/>
                <a:gd name="T102" fmla="*/ 0 w 77"/>
                <a:gd name="T103" fmla="*/ 0 h 62"/>
                <a:gd name="T104" fmla="*/ 0 w 77"/>
                <a:gd name="T105" fmla="*/ 0 h 62"/>
                <a:gd name="T106" fmla="*/ 0 w 77"/>
                <a:gd name="T107" fmla="*/ 0 h 62"/>
                <a:gd name="T108" fmla="*/ 0 w 77"/>
                <a:gd name="T109" fmla="*/ 0 h 62"/>
                <a:gd name="T110" fmla="*/ 0 w 77"/>
                <a:gd name="T111" fmla="*/ 0 h 62"/>
                <a:gd name="T112" fmla="*/ 0 w 77"/>
                <a:gd name="T113" fmla="*/ 0 h 62"/>
                <a:gd name="T114" fmla="*/ 0 w 77"/>
                <a:gd name="T115" fmla="*/ 0 h 62"/>
                <a:gd name="T116" fmla="*/ 0 w 77"/>
                <a:gd name="T117" fmla="*/ 0 h 62"/>
                <a:gd name="T118" fmla="*/ 0 w 77"/>
                <a:gd name="T119" fmla="*/ 0 h 62"/>
                <a:gd name="T120" fmla="*/ 0 w 77"/>
                <a:gd name="T121" fmla="*/ 0 h 62"/>
                <a:gd name="T122" fmla="*/ 0 w 77"/>
                <a:gd name="T123" fmla="*/ 0 h 62"/>
                <a:gd name="T124" fmla="*/ 0 w 77"/>
                <a:gd name="T125" fmla="*/ 0 h 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77" h="62">
                  <a:moveTo>
                    <a:pt x="0" y="16"/>
                  </a:moveTo>
                  <a:lnTo>
                    <a:pt x="0" y="21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3" y="42"/>
                  </a:lnTo>
                  <a:lnTo>
                    <a:pt x="5" y="47"/>
                  </a:lnTo>
                  <a:lnTo>
                    <a:pt x="7" y="52"/>
                  </a:lnTo>
                  <a:lnTo>
                    <a:pt x="9" y="55"/>
                  </a:lnTo>
                  <a:lnTo>
                    <a:pt x="13" y="59"/>
                  </a:lnTo>
                  <a:lnTo>
                    <a:pt x="16" y="61"/>
                  </a:lnTo>
                  <a:lnTo>
                    <a:pt x="21" y="62"/>
                  </a:lnTo>
                  <a:lnTo>
                    <a:pt x="27" y="62"/>
                  </a:lnTo>
                  <a:lnTo>
                    <a:pt x="31" y="61"/>
                  </a:lnTo>
                  <a:lnTo>
                    <a:pt x="37" y="60"/>
                  </a:lnTo>
                  <a:lnTo>
                    <a:pt x="41" y="59"/>
                  </a:lnTo>
                  <a:lnTo>
                    <a:pt x="48" y="55"/>
                  </a:lnTo>
                  <a:lnTo>
                    <a:pt x="54" y="52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7" y="45"/>
                  </a:lnTo>
                  <a:lnTo>
                    <a:pt x="69" y="44"/>
                  </a:lnTo>
                  <a:lnTo>
                    <a:pt x="71" y="42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3" y="34"/>
                  </a:lnTo>
                  <a:lnTo>
                    <a:pt x="75" y="34"/>
                  </a:lnTo>
                  <a:lnTo>
                    <a:pt x="75" y="32"/>
                  </a:lnTo>
                  <a:lnTo>
                    <a:pt x="73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5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1" y="8"/>
                  </a:lnTo>
                  <a:lnTo>
                    <a:pt x="70" y="6"/>
                  </a:lnTo>
                  <a:lnTo>
                    <a:pt x="69" y="5"/>
                  </a:lnTo>
                  <a:lnTo>
                    <a:pt x="67" y="3"/>
                  </a:lnTo>
                  <a:lnTo>
                    <a:pt x="64" y="2"/>
                  </a:lnTo>
                  <a:lnTo>
                    <a:pt x="63" y="2"/>
                  </a:lnTo>
                  <a:lnTo>
                    <a:pt x="61" y="3"/>
                  </a:lnTo>
                  <a:lnTo>
                    <a:pt x="60" y="3"/>
                  </a:lnTo>
                  <a:lnTo>
                    <a:pt x="55" y="3"/>
                  </a:lnTo>
                  <a:lnTo>
                    <a:pt x="51" y="2"/>
                  </a:lnTo>
                  <a:lnTo>
                    <a:pt x="46" y="0"/>
                  </a:lnTo>
                  <a:lnTo>
                    <a:pt x="40" y="0"/>
                  </a:lnTo>
                  <a:lnTo>
                    <a:pt x="35" y="2"/>
                  </a:lnTo>
                  <a:lnTo>
                    <a:pt x="29" y="3"/>
                  </a:lnTo>
                  <a:lnTo>
                    <a:pt x="23" y="4"/>
                  </a:lnTo>
                  <a:lnTo>
                    <a:pt x="19" y="6"/>
                  </a:lnTo>
                  <a:lnTo>
                    <a:pt x="13" y="8"/>
                  </a:lnTo>
                  <a:lnTo>
                    <a:pt x="7" y="1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89" name="Line 909"/>
            <p:cNvSpPr>
              <a:spLocks noChangeShapeType="1"/>
            </p:cNvSpPr>
            <p:nvPr/>
          </p:nvSpPr>
          <p:spPr bwMode="auto">
            <a:xfrm flipV="1">
              <a:off x="4835" y="2488"/>
              <a:ext cx="9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0" name="Line 910"/>
            <p:cNvSpPr>
              <a:spLocks noChangeShapeType="1"/>
            </p:cNvSpPr>
            <p:nvPr/>
          </p:nvSpPr>
          <p:spPr bwMode="auto">
            <a:xfrm flipH="1">
              <a:off x="4833" y="2488"/>
              <a:ext cx="11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1" name="Freeform 911"/>
            <p:cNvSpPr>
              <a:spLocks/>
            </p:cNvSpPr>
            <p:nvPr/>
          </p:nvSpPr>
          <p:spPr bwMode="auto">
            <a:xfrm>
              <a:off x="4814" y="2498"/>
              <a:ext cx="18" cy="19"/>
            </a:xfrm>
            <a:custGeom>
              <a:avLst/>
              <a:gdLst>
                <a:gd name="T0" fmla="*/ 0 w 55"/>
                <a:gd name="T1" fmla="*/ 0 h 58"/>
                <a:gd name="T2" fmla="*/ 0 w 55"/>
                <a:gd name="T3" fmla="*/ 0 h 58"/>
                <a:gd name="T4" fmla="*/ 0 w 55"/>
                <a:gd name="T5" fmla="*/ 0 h 58"/>
                <a:gd name="T6" fmla="*/ 0 w 55"/>
                <a:gd name="T7" fmla="*/ 0 h 58"/>
                <a:gd name="T8" fmla="*/ 0 w 55"/>
                <a:gd name="T9" fmla="*/ 0 h 58"/>
                <a:gd name="T10" fmla="*/ 0 w 55"/>
                <a:gd name="T11" fmla="*/ 0 h 58"/>
                <a:gd name="T12" fmla="*/ 0 w 55"/>
                <a:gd name="T13" fmla="*/ 0 h 58"/>
                <a:gd name="T14" fmla="*/ 0 w 55"/>
                <a:gd name="T15" fmla="*/ 0 h 58"/>
                <a:gd name="T16" fmla="*/ 0 w 55"/>
                <a:gd name="T17" fmla="*/ 0 h 58"/>
                <a:gd name="T18" fmla="*/ 0 w 55"/>
                <a:gd name="T19" fmla="*/ 0 h 58"/>
                <a:gd name="T20" fmla="*/ 0 w 55"/>
                <a:gd name="T21" fmla="*/ 0 h 58"/>
                <a:gd name="T22" fmla="*/ 0 w 55"/>
                <a:gd name="T23" fmla="*/ 0 h 58"/>
                <a:gd name="T24" fmla="*/ 0 w 55"/>
                <a:gd name="T25" fmla="*/ 0 h 58"/>
                <a:gd name="T26" fmla="*/ 0 w 55"/>
                <a:gd name="T27" fmla="*/ 0 h 58"/>
                <a:gd name="T28" fmla="*/ 0 w 55"/>
                <a:gd name="T29" fmla="*/ 0 h 58"/>
                <a:gd name="T30" fmla="*/ 0 w 55"/>
                <a:gd name="T31" fmla="*/ 0 h 58"/>
                <a:gd name="T32" fmla="*/ 0 w 55"/>
                <a:gd name="T33" fmla="*/ 0 h 58"/>
                <a:gd name="T34" fmla="*/ 0 w 55"/>
                <a:gd name="T35" fmla="*/ 0 h 58"/>
                <a:gd name="T36" fmla="*/ 0 w 55"/>
                <a:gd name="T37" fmla="*/ 0 h 58"/>
                <a:gd name="T38" fmla="*/ 0 w 55"/>
                <a:gd name="T39" fmla="*/ 0 h 58"/>
                <a:gd name="T40" fmla="*/ 0 w 55"/>
                <a:gd name="T41" fmla="*/ 0 h 58"/>
                <a:gd name="T42" fmla="*/ 0 w 55"/>
                <a:gd name="T43" fmla="*/ 0 h 58"/>
                <a:gd name="T44" fmla="*/ 0 w 55"/>
                <a:gd name="T45" fmla="*/ 0 h 58"/>
                <a:gd name="T46" fmla="*/ 0 w 55"/>
                <a:gd name="T47" fmla="*/ 0 h 58"/>
                <a:gd name="T48" fmla="*/ 0 w 55"/>
                <a:gd name="T49" fmla="*/ 0 h 58"/>
                <a:gd name="T50" fmla="*/ 0 w 55"/>
                <a:gd name="T51" fmla="*/ 0 h 58"/>
                <a:gd name="T52" fmla="*/ 0 w 55"/>
                <a:gd name="T53" fmla="*/ 0 h 58"/>
                <a:gd name="T54" fmla="*/ 0 w 55"/>
                <a:gd name="T55" fmla="*/ 0 h 58"/>
                <a:gd name="T56" fmla="*/ 0 w 55"/>
                <a:gd name="T57" fmla="*/ 0 h 58"/>
                <a:gd name="T58" fmla="*/ 0 w 55"/>
                <a:gd name="T59" fmla="*/ 0 h 58"/>
                <a:gd name="T60" fmla="*/ 0 w 55"/>
                <a:gd name="T61" fmla="*/ 0 h 58"/>
                <a:gd name="T62" fmla="*/ 0 w 55"/>
                <a:gd name="T63" fmla="*/ 0 h 58"/>
                <a:gd name="T64" fmla="*/ 0 w 55"/>
                <a:gd name="T65" fmla="*/ 0 h 58"/>
                <a:gd name="T66" fmla="*/ 0 w 55"/>
                <a:gd name="T67" fmla="*/ 0 h 58"/>
                <a:gd name="T68" fmla="*/ 0 w 55"/>
                <a:gd name="T69" fmla="*/ 0 h 58"/>
                <a:gd name="T70" fmla="*/ 0 w 55"/>
                <a:gd name="T71" fmla="*/ 0 h 58"/>
                <a:gd name="T72" fmla="*/ 0 w 55"/>
                <a:gd name="T73" fmla="*/ 0 h 58"/>
                <a:gd name="T74" fmla="*/ 0 w 55"/>
                <a:gd name="T75" fmla="*/ 0 h 58"/>
                <a:gd name="T76" fmla="*/ 0 w 55"/>
                <a:gd name="T77" fmla="*/ 0 h 58"/>
                <a:gd name="T78" fmla="*/ 0 w 55"/>
                <a:gd name="T79" fmla="*/ 0 h 58"/>
                <a:gd name="T80" fmla="*/ 0 w 55"/>
                <a:gd name="T81" fmla="*/ 0 h 58"/>
                <a:gd name="T82" fmla="*/ 0 w 55"/>
                <a:gd name="T83" fmla="*/ 0 h 5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5" h="58">
                  <a:moveTo>
                    <a:pt x="30" y="0"/>
                  </a:move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50" y="15"/>
                  </a:lnTo>
                  <a:lnTo>
                    <a:pt x="52" y="16"/>
                  </a:lnTo>
                  <a:lnTo>
                    <a:pt x="53" y="18"/>
                  </a:lnTo>
                  <a:lnTo>
                    <a:pt x="54" y="19"/>
                  </a:lnTo>
                  <a:lnTo>
                    <a:pt x="55" y="22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4" y="30"/>
                  </a:lnTo>
                  <a:lnTo>
                    <a:pt x="54" y="32"/>
                  </a:lnTo>
                  <a:lnTo>
                    <a:pt x="53" y="33"/>
                  </a:lnTo>
                  <a:lnTo>
                    <a:pt x="52" y="34"/>
                  </a:lnTo>
                  <a:lnTo>
                    <a:pt x="50" y="35"/>
                  </a:lnTo>
                  <a:lnTo>
                    <a:pt x="49" y="36"/>
                  </a:lnTo>
                  <a:lnTo>
                    <a:pt x="48" y="36"/>
                  </a:lnTo>
                  <a:lnTo>
                    <a:pt x="47" y="38"/>
                  </a:lnTo>
                  <a:lnTo>
                    <a:pt x="46" y="39"/>
                  </a:lnTo>
                  <a:lnTo>
                    <a:pt x="45" y="40"/>
                  </a:lnTo>
                  <a:lnTo>
                    <a:pt x="42" y="41"/>
                  </a:lnTo>
                  <a:lnTo>
                    <a:pt x="40" y="42"/>
                  </a:lnTo>
                  <a:lnTo>
                    <a:pt x="38" y="43"/>
                  </a:lnTo>
                  <a:lnTo>
                    <a:pt x="37" y="44"/>
                  </a:lnTo>
                  <a:lnTo>
                    <a:pt x="34" y="46"/>
                  </a:lnTo>
                  <a:lnTo>
                    <a:pt x="32" y="47"/>
                  </a:lnTo>
                  <a:lnTo>
                    <a:pt x="31" y="48"/>
                  </a:lnTo>
                  <a:lnTo>
                    <a:pt x="30" y="49"/>
                  </a:lnTo>
                  <a:lnTo>
                    <a:pt x="29" y="50"/>
                  </a:lnTo>
                  <a:lnTo>
                    <a:pt x="26" y="51"/>
                  </a:lnTo>
                  <a:lnTo>
                    <a:pt x="25" y="52"/>
                  </a:lnTo>
                  <a:lnTo>
                    <a:pt x="24" y="54"/>
                  </a:lnTo>
                  <a:lnTo>
                    <a:pt x="22" y="55"/>
                  </a:lnTo>
                  <a:lnTo>
                    <a:pt x="21" y="56"/>
                  </a:lnTo>
                  <a:lnTo>
                    <a:pt x="20" y="57"/>
                  </a:lnTo>
                  <a:lnTo>
                    <a:pt x="17" y="57"/>
                  </a:lnTo>
                  <a:lnTo>
                    <a:pt x="16" y="58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4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1" y="38"/>
                  </a:lnTo>
                  <a:lnTo>
                    <a:pt x="1" y="35"/>
                  </a:lnTo>
                  <a:lnTo>
                    <a:pt x="4" y="31"/>
                  </a:lnTo>
                  <a:lnTo>
                    <a:pt x="6" y="27"/>
                  </a:lnTo>
                  <a:lnTo>
                    <a:pt x="8" y="23"/>
                  </a:lnTo>
                  <a:lnTo>
                    <a:pt x="10" y="19"/>
                  </a:lnTo>
                  <a:lnTo>
                    <a:pt x="14" y="16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1" y="9"/>
                  </a:lnTo>
                  <a:lnTo>
                    <a:pt x="22" y="8"/>
                  </a:lnTo>
                  <a:lnTo>
                    <a:pt x="23" y="7"/>
                  </a:lnTo>
                  <a:lnTo>
                    <a:pt x="24" y="6"/>
                  </a:lnTo>
                  <a:lnTo>
                    <a:pt x="25" y="4"/>
                  </a:lnTo>
                  <a:lnTo>
                    <a:pt x="26" y="3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2" name="Freeform 912"/>
            <p:cNvSpPr>
              <a:spLocks/>
            </p:cNvSpPr>
            <p:nvPr/>
          </p:nvSpPr>
          <p:spPr bwMode="auto">
            <a:xfrm>
              <a:off x="4814" y="2498"/>
              <a:ext cx="18" cy="19"/>
            </a:xfrm>
            <a:custGeom>
              <a:avLst/>
              <a:gdLst>
                <a:gd name="T0" fmla="*/ 0 w 55"/>
                <a:gd name="T1" fmla="*/ 0 h 58"/>
                <a:gd name="T2" fmla="*/ 0 w 55"/>
                <a:gd name="T3" fmla="*/ 0 h 58"/>
                <a:gd name="T4" fmla="*/ 0 w 55"/>
                <a:gd name="T5" fmla="*/ 0 h 58"/>
                <a:gd name="T6" fmla="*/ 0 w 55"/>
                <a:gd name="T7" fmla="*/ 0 h 58"/>
                <a:gd name="T8" fmla="*/ 0 w 55"/>
                <a:gd name="T9" fmla="*/ 0 h 58"/>
                <a:gd name="T10" fmla="*/ 0 w 55"/>
                <a:gd name="T11" fmla="*/ 0 h 58"/>
                <a:gd name="T12" fmla="*/ 0 w 55"/>
                <a:gd name="T13" fmla="*/ 0 h 58"/>
                <a:gd name="T14" fmla="*/ 0 w 55"/>
                <a:gd name="T15" fmla="*/ 0 h 58"/>
                <a:gd name="T16" fmla="*/ 0 w 55"/>
                <a:gd name="T17" fmla="*/ 0 h 58"/>
                <a:gd name="T18" fmla="*/ 0 w 55"/>
                <a:gd name="T19" fmla="*/ 0 h 58"/>
                <a:gd name="T20" fmla="*/ 0 w 55"/>
                <a:gd name="T21" fmla="*/ 0 h 58"/>
                <a:gd name="T22" fmla="*/ 0 w 55"/>
                <a:gd name="T23" fmla="*/ 0 h 58"/>
                <a:gd name="T24" fmla="*/ 0 w 55"/>
                <a:gd name="T25" fmla="*/ 0 h 58"/>
                <a:gd name="T26" fmla="*/ 0 w 55"/>
                <a:gd name="T27" fmla="*/ 0 h 58"/>
                <a:gd name="T28" fmla="*/ 0 w 55"/>
                <a:gd name="T29" fmla="*/ 0 h 58"/>
                <a:gd name="T30" fmla="*/ 0 w 55"/>
                <a:gd name="T31" fmla="*/ 0 h 58"/>
                <a:gd name="T32" fmla="*/ 0 w 55"/>
                <a:gd name="T33" fmla="*/ 0 h 58"/>
                <a:gd name="T34" fmla="*/ 0 w 55"/>
                <a:gd name="T35" fmla="*/ 0 h 58"/>
                <a:gd name="T36" fmla="*/ 0 w 55"/>
                <a:gd name="T37" fmla="*/ 0 h 58"/>
                <a:gd name="T38" fmla="*/ 0 w 55"/>
                <a:gd name="T39" fmla="*/ 0 h 58"/>
                <a:gd name="T40" fmla="*/ 0 w 55"/>
                <a:gd name="T41" fmla="*/ 0 h 58"/>
                <a:gd name="T42" fmla="*/ 0 w 55"/>
                <a:gd name="T43" fmla="*/ 0 h 58"/>
                <a:gd name="T44" fmla="*/ 0 w 55"/>
                <a:gd name="T45" fmla="*/ 0 h 58"/>
                <a:gd name="T46" fmla="*/ 0 w 55"/>
                <a:gd name="T47" fmla="*/ 0 h 58"/>
                <a:gd name="T48" fmla="*/ 0 w 55"/>
                <a:gd name="T49" fmla="*/ 0 h 58"/>
                <a:gd name="T50" fmla="*/ 0 w 55"/>
                <a:gd name="T51" fmla="*/ 0 h 58"/>
                <a:gd name="T52" fmla="*/ 0 w 55"/>
                <a:gd name="T53" fmla="*/ 0 h 58"/>
                <a:gd name="T54" fmla="*/ 0 w 55"/>
                <a:gd name="T55" fmla="*/ 0 h 58"/>
                <a:gd name="T56" fmla="*/ 0 w 55"/>
                <a:gd name="T57" fmla="*/ 0 h 58"/>
                <a:gd name="T58" fmla="*/ 0 w 55"/>
                <a:gd name="T59" fmla="*/ 0 h 58"/>
                <a:gd name="T60" fmla="*/ 0 w 55"/>
                <a:gd name="T61" fmla="*/ 0 h 58"/>
                <a:gd name="T62" fmla="*/ 0 w 55"/>
                <a:gd name="T63" fmla="*/ 0 h 58"/>
                <a:gd name="T64" fmla="*/ 0 w 55"/>
                <a:gd name="T65" fmla="*/ 0 h 58"/>
                <a:gd name="T66" fmla="*/ 0 w 55"/>
                <a:gd name="T67" fmla="*/ 0 h 58"/>
                <a:gd name="T68" fmla="*/ 0 w 55"/>
                <a:gd name="T69" fmla="*/ 0 h 58"/>
                <a:gd name="T70" fmla="*/ 0 w 55"/>
                <a:gd name="T71" fmla="*/ 0 h 58"/>
                <a:gd name="T72" fmla="*/ 0 w 55"/>
                <a:gd name="T73" fmla="*/ 0 h 58"/>
                <a:gd name="T74" fmla="*/ 0 w 55"/>
                <a:gd name="T75" fmla="*/ 0 h 58"/>
                <a:gd name="T76" fmla="*/ 0 w 55"/>
                <a:gd name="T77" fmla="*/ 0 h 58"/>
                <a:gd name="T78" fmla="*/ 0 w 55"/>
                <a:gd name="T79" fmla="*/ 0 h 58"/>
                <a:gd name="T80" fmla="*/ 0 w 55"/>
                <a:gd name="T81" fmla="*/ 0 h 58"/>
                <a:gd name="T82" fmla="*/ 0 w 55"/>
                <a:gd name="T83" fmla="*/ 0 h 58"/>
                <a:gd name="T84" fmla="*/ 0 w 55"/>
                <a:gd name="T85" fmla="*/ 0 h 58"/>
                <a:gd name="T86" fmla="*/ 0 w 55"/>
                <a:gd name="T87" fmla="*/ 0 h 58"/>
                <a:gd name="T88" fmla="*/ 0 w 55"/>
                <a:gd name="T89" fmla="*/ 0 h 58"/>
                <a:gd name="T90" fmla="*/ 0 w 55"/>
                <a:gd name="T91" fmla="*/ 0 h 58"/>
                <a:gd name="T92" fmla="*/ 0 w 55"/>
                <a:gd name="T93" fmla="*/ 0 h 58"/>
                <a:gd name="T94" fmla="*/ 0 w 55"/>
                <a:gd name="T95" fmla="*/ 0 h 5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5" h="58">
                  <a:moveTo>
                    <a:pt x="29" y="0"/>
                  </a:moveTo>
                  <a:lnTo>
                    <a:pt x="30" y="1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1" y="9"/>
                  </a:lnTo>
                  <a:lnTo>
                    <a:pt x="45" y="10"/>
                  </a:lnTo>
                  <a:lnTo>
                    <a:pt x="47" y="11"/>
                  </a:lnTo>
                  <a:lnTo>
                    <a:pt x="49" y="14"/>
                  </a:lnTo>
                  <a:lnTo>
                    <a:pt x="52" y="15"/>
                  </a:lnTo>
                  <a:lnTo>
                    <a:pt x="53" y="18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6"/>
                  </a:lnTo>
                  <a:lnTo>
                    <a:pt x="55" y="28"/>
                  </a:lnTo>
                  <a:lnTo>
                    <a:pt x="54" y="31"/>
                  </a:lnTo>
                  <a:lnTo>
                    <a:pt x="53" y="33"/>
                  </a:lnTo>
                  <a:lnTo>
                    <a:pt x="50" y="35"/>
                  </a:lnTo>
                  <a:lnTo>
                    <a:pt x="48" y="38"/>
                  </a:lnTo>
                  <a:lnTo>
                    <a:pt x="45" y="40"/>
                  </a:lnTo>
                  <a:lnTo>
                    <a:pt x="40" y="42"/>
                  </a:lnTo>
                  <a:lnTo>
                    <a:pt x="34" y="46"/>
                  </a:lnTo>
                  <a:lnTo>
                    <a:pt x="30" y="49"/>
                  </a:lnTo>
                  <a:lnTo>
                    <a:pt x="25" y="52"/>
                  </a:lnTo>
                  <a:lnTo>
                    <a:pt x="23" y="54"/>
                  </a:lnTo>
                  <a:lnTo>
                    <a:pt x="21" y="56"/>
                  </a:lnTo>
                  <a:lnTo>
                    <a:pt x="17" y="57"/>
                  </a:lnTo>
                  <a:lnTo>
                    <a:pt x="15" y="58"/>
                  </a:lnTo>
                  <a:lnTo>
                    <a:pt x="13" y="58"/>
                  </a:lnTo>
                  <a:lnTo>
                    <a:pt x="9" y="57"/>
                  </a:lnTo>
                  <a:lnTo>
                    <a:pt x="6" y="55"/>
                  </a:lnTo>
                  <a:lnTo>
                    <a:pt x="4" y="51"/>
                  </a:lnTo>
                  <a:lnTo>
                    <a:pt x="1" y="48"/>
                  </a:lnTo>
                  <a:lnTo>
                    <a:pt x="1" y="44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7" y="25"/>
                  </a:lnTo>
                  <a:lnTo>
                    <a:pt x="10" y="20"/>
                  </a:lnTo>
                  <a:lnTo>
                    <a:pt x="14" y="16"/>
                  </a:lnTo>
                  <a:lnTo>
                    <a:pt x="18" y="11"/>
                  </a:lnTo>
                  <a:lnTo>
                    <a:pt x="23" y="7"/>
                  </a:lnTo>
                  <a:lnTo>
                    <a:pt x="25" y="4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3" name="Line 913"/>
            <p:cNvSpPr>
              <a:spLocks noChangeShapeType="1"/>
            </p:cNvSpPr>
            <p:nvPr/>
          </p:nvSpPr>
          <p:spPr bwMode="auto">
            <a:xfrm>
              <a:off x="4823" y="2498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4" name="Freeform 914"/>
            <p:cNvSpPr>
              <a:spLocks/>
            </p:cNvSpPr>
            <p:nvPr/>
          </p:nvSpPr>
          <p:spPr bwMode="auto">
            <a:xfrm>
              <a:off x="4824" y="2515"/>
              <a:ext cx="25" cy="21"/>
            </a:xfrm>
            <a:custGeom>
              <a:avLst/>
              <a:gdLst>
                <a:gd name="T0" fmla="*/ 0 w 76"/>
                <a:gd name="T1" fmla="*/ 0 h 62"/>
                <a:gd name="T2" fmla="*/ 0 w 76"/>
                <a:gd name="T3" fmla="*/ 0 h 62"/>
                <a:gd name="T4" fmla="*/ 0 w 76"/>
                <a:gd name="T5" fmla="*/ 0 h 62"/>
                <a:gd name="T6" fmla="*/ 0 w 76"/>
                <a:gd name="T7" fmla="*/ 0 h 62"/>
                <a:gd name="T8" fmla="*/ 0 w 76"/>
                <a:gd name="T9" fmla="*/ 0 h 62"/>
                <a:gd name="T10" fmla="*/ 0 w 76"/>
                <a:gd name="T11" fmla="*/ 0 h 62"/>
                <a:gd name="T12" fmla="*/ 0 w 76"/>
                <a:gd name="T13" fmla="*/ 0 h 62"/>
                <a:gd name="T14" fmla="*/ 0 w 76"/>
                <a:gd name="T15" fmla="*/ 0 h 62"/>
                <a:gd name="T16" fmla="*/ 0 w 76"/>
                <a:gd name="T17" fmla="*/ 0 h 62"/>
                <a:gd name="T18" fmla="*/ 0 w 76"/>
                <a:gd name="T19" fmla="*/ 0 h 62"/>
                <a:gd name="T20" fmla="*/ 0 w 76"/>
                <a:gd name="T21" fmla="*/ 0 h 62"/>
                <a:gd name="T22" fmla="*/ 0 w 76"/>
                <a:gd name="T23" fmla="*/ 0 h 62"/>
                <a:gd name="T24" fmla="*/ 0 w 76"/>
                <a:gd name="T25" fmla="*/ 0 h 62"/>
                <a:gd name="T26" fmla="*/ 0 w 76"/>
                <a:gd name="T27" fmla="*/ 0 h 62"/>
                <a:gd name="T28" fmla="*/ 0 w 76"/>
                <a:gd name="T29" fmla="*/ 0 h 62"/>
                <a:gd name="T30" fmla="*/ 0 w 76"/>
                <a:gd name="T31" fmla="*/ 0 h 62"/>
                <a:gd name="T32" fmla="*/ 0 w 76"/>
                <a:gd name="T33" fmla="*/ 0 h 62"/>
                <a:gd name="T34" fmla="*/ 0 w 76"/>
                <a:gd name="T35" fmla="*/ 0 h 62"/>
                <a:gd name="T36" fmla="*/ 0 w 76"/>
                <a:gd name="T37" fmla="*/ 0 h 62"/>
                <a:gd name="T38" fmla="*/ 0 w 76"/>
                <a:gd name="T39" fmla="*/ 0 h 62"/>
                <a:gd name="T40" fmla="*/ 0 w 76"/>
                <a:gd name="T41" fmla="*/ 0 h 62"/>
                <a:gd name="T42" fmla="*/ 0 w 76"/>
                <a:gd name="T43" fmla="*/ 0 h 62"/>
                <a:gd name="T44" fmla="*/ 0 w 76"/>
                <a:gd name="T45" fmla="*/ 0 h 62"/>
                <a:gd name="T46" fmla="*/ 0 w 76"/>
                <a:gd name="T47" fmla="*/ 0 h 62"/>
                <a:gd name="T48" fmla="*/ 0 w 76"/>
                <a:gd name="T49" fmla="*/ 0 h 62"/>
                <a:gd name="T50" fmla="*/ 0 w 76"/>
                <a:gd name="T51" fmla="*/ 0 h 62"/>
                <a:gd name="T52" fmla="*/ 0 w 76"/>
                <a:gd name="T53" fmla="*/ 0 h 62"/>
                <a:gd name="T54" fmla="*/ 0 w 76"/>
                <a:gd name="T55" fmla="*/ 0 h 62"/>
                <a:gd name="T56" fmla="*/ 0 w 76"/>
                <a:gd name="T57" fmla="*/ 0 h 62"/>
                <a:gd name="T58" fmla="*/ 0 w 76"/>
                <a:gd name="T59" fmla="*/ 0 h 62"/>
                <a:gd name="T60" fmla="*/ 0 w 76"/>
                <a:gd name="T61" fmla="*/ 0 h 62"/>
                <a:gd name="T62" fmla="*/ 0 w 76"/>
                <a:gd name="T63" fmla="*/ 0 h 62"/>
                <a:gd name="T64" fmla="*/ 0 w 76"/>
                <a:gd name="T65" fmla="*/ 0 h 62"/>
                <a:gd name="T66" fmla="*/ 0 w 76"/>
                <a:gd name="T67" fmla="*/ 0 h 62"/>
                <a:gd name="T68" fmla="*/ 0 w 76"/>
                <a:gd name="T69" fmla="*/ 0 h 62"/>
                <a:gd name="T70" fmla="*/ 0 w 76"/>
                <a:gd name="T71" fmla="*/ 0 h 62"/>
                <a:gd name="T72" fmla="*/ 0 w 76"/>
                <a:gd name="T73" fmla="*/ 0 h 62"/>
                <a:gd name="T74" fmla="*/ 0 w 76"/>
                <a:gd name="T75" fmla="*/ 0 h 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62">
                  <a:moveTo>
                    <a:pt x="1" y="14"/>
                  </a:move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1" y="35"/>
                  </a:lnTo>
                  <a:lnTo>
                    <a:pt x="2" y="40"/>
                  </a:lnTo>
                  <a:lnTo>
                    <a:pt x="3" y="45"/>
                  </a:lnTo>
                  <a:lnTo>
                    <a:pt x="6" y="49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6" y="60"/>
                  </a:lnTo>
                  <a:lnTo>
                    <a:pt x="18" y="61"/>
                  </a:lnTo>
                  <a:lnTo>
                    <a:pt x="20" y="62"/>
                  </a:lnTo>
                  <a:lnTo>
                    <a:pt x="23" y="62"/>
                  </a:lnTo>
                  <a:lnTo>
                    <a:pt x="25" y="62"/>
                  </a:lnTo>
                  <a:lnTo>
                    <a:pt x="28" y="62"/>
                  </a:lnTo>
                  <a:lnTo>
                    <a:pt x="32" y="61"/>
                  </a:lnTo>
                  <a:lnTo>
                    <a:pt x="35" y="61"/>
                  </a:lnTo>
                  <a:lnTo>
                    <a:pt x="39" y="60"/>
                  </a:lnTo>
                  <a:lnTo>
                    <a:pt x="43" y="57"/>
                  </a:lnTo>
                  <a:lnTo>
                    <a:pt x="48" y="55"/>
                  </a:lnTo>
                  <a:lnTo>
                    <a:pt x="51" y="53"/>
                  </a:lnTo>
                  <a:lnTo>
                    <a:pt x="56" y="51"/>
                  </a:lnTo>
                  <a:lnTo>
                    <a:pt x="60" y="48"/>
                  </a:lnTo>
                  <a:lnTo>
                    <a:pt x="65" y="46"/>
                  </a:lnTo>
                  <a:lnTo>
                    <a:pt x="67" y="45"/>
                  </a:lnTo>
                  <a:lnTo>
                    <a:pt x="70" y="44"/>
                  </a:lnTo>
                  <a:lnTo>
                    <a:pt x="71" y="43"/>
                  </a:lnTo>
                  <a:lnTo>
                    <a:pt x="72" y="41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3" y="33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4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4" y="29"/>
                  </a:lnTo>
                  <a:lnTo>
                    <a:pt x="74" y="28"/>
                  </a:lnTo>
                  <a:lnTo>
                    <a:pt x="75" y="27"/>
                  </a:lnTo>
                  <a:lnTo>
                    <a:pt x="76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9"/>
                  </a:lnTo>
                  <a:lnTo>
                    <a:pt x="70" y="6"/>
                  </a:lnTo>
                  <a:lnTo>
                    <a:pt x="67" y="4"/>
                  </a:lnTo>
                  <a:lnTo>
                    <a:pt x="65" y="3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3" y="1"/>
                  </a:lnTo>
                  <a:lnTo>
                    <a:pt x="62" y="1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8" y="3"/>
                  </a:lnTo>
                  <a:lnTo>
                    <a:pt x="57" y="3"/>
                  </a:lnTo>
                  <a:lnTo>
                    <a:pt x="56" y="3"/>
                  </a:lnTo>
                  <a:lnTo>
                    <a:pt x="55" y="3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6" y="1"/>
                  </a:lnTo>
                  <a:lnTo>
                    <a:pt x="31" y="3"/>
                  </a:lnTo>
                  <a:lnTo>
                    <a:pt x="25" y="4"/>
                  </a:lnTo>
                  <a:lnTo>
                    <a:pt x="19" y="6"/>
                  </a:lnTo>
                  <a:lnTo>
                    <a:pt x="12" y="8"/>
                  </a:lnTo>
                  <a:lnTo>
                    <a:pt x="7" y="12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5" name="Freeform 915"/>
            <p:cNvSpPr>
              <a:spLocks/>
            </p:cNvSpPr>
            <p:nvPr/>
          </p:nvSpPr>
          <p:spPr bwMode="auto">
            <a:xfrm>
              <a:off x="4824" y="2515"/>
              <a:ext cx="25" cy="21"/>
            </a:xfrm>
            <a:custGeom>
              <a:avLst/>
              <a:gdLst>
                <a:gd name="T0" fmla="*/ 0 w 76"/>
                <a:gd name="T1" fmla="*/ 0 h 62"/>
                <a:gd name="T2" fmla="*/ 0 w 76"/>
                <a:gd name="T3" fmla="*/ 0 h 62"/>
                <a:gd name="T4" fmla="*/ 0 w 76"/>
                <a:gd name="T5" fmla="*/ 0 h 62"/>
                <a:gd name="T6" fmla="*/ 0 w 76"/>
                <a:gd name="T7" fmla="*/ 0 h 62"/>
                <a:gd name="T8" fmla="*/ 0 w 76"/>
                <a:gd name="T9" fmla="*/ 0 h 62"/>
                <a:gd name="T10" fmla="*/ 0 w 76"/>
                <a:gd name="T11" fmla="*/ 0 h 62"/>
                <a:gd name="T12" fmla="*/ 0 w 76"/>
                <a:gd name="T13" fmla="*/ 0 h 62"/>
                <a:gd name="T14" fmla="*/ 0 w 76"/>
                <a:gd name="T15" fmla="*/ 0 h 62"/>
                <a:gd name="T16" fmla="*/ 0 w 76"/>
                <a:gd name="T17" fmla="*/ 0 h 62"/>
                <a:gd name="T18" fmla="*/ 0 w 76"/>
                <a:gd name="T19" fmla="*/ 0 h 62"/>
                <a:gd name="T20" fmla="*/ 0 w 76"/>
                <a:gd name="T21" fmla="*/ 0 h 62"/>
                <a:gd name="T22" fmla="*/ 0 w 76"/>
                <a:gd name="T23" fmla="*/ 0 h 62"/>
                <a:gd name="T24" fmla="*/ 0 w 76"/>
                <a:gd name="T25" fmla="*/ 0 h 62"/>
                <a:gd name="T26" fmla="*/ 0 w 76"/>
                <a:gd name="T27" fmla="*/ 0 h 62"/>
                <a:gd name="T28" fmla="*/ 0 w 76"/>
                <a:gd name="T29" fmla="*/ 0 h 62"/>
                <a:gd name="T30" fmla="*/ 0 w 76"/>
                <a:gd name="T31" fmla="*/ 0 h 62"/>
                <a:gd name="T32" fmla="*/ 0 w 76"/>
                <a:gd name="T33" fmla="*/ 0 h 62"/>
                <a:gd name="T34" fmla="*/ 0 w 76"/>
                <a:gd name="T35" fmla="*/ 0 h 62"/>
                <a:gd name="T36" fmla="*/ 0 w 76"/>
                <a:gd name="T37" fmla="*/ 0 h 62"/>
                <a:gd name="T38" fmla="*/ 0 w 76"/>
                <a:gd name="T39" fmla="*/ 0 h 62"/>
                <a:gd name="T40" fmla="*/ 0 w 76"/>
                <a:gd name="T41" fmla="*/ 0 h 62"/>
                <a:gd name="T42" fmla="*/ 0 w 76"/>
                <a:gd name="T43" fmla="*/ 0 h 62"/>
                <a:gd name="T44" fmla="*/ 0 w 76"/>
                <a:gd name="T45" fmla="*/ 0 h 62"/>
                <a:gd name="T46" fmla="*/ 0 w 76"/>
                <a:gd name="T47" fmla="*/ 0 h 62"/>
                <a:gd name="T48" fmla="*/ 0 w 76"/>
                <a:gd name="T49" fmla="*/ 0 h 62"/>
                <a:gd name="T50" fmla="*/ 0 w 76"/>
                <a:gd name="T51" fmla="*/ 0 h 62"/>
                <a:gd name="T52" fmla="*/ 0 w 76"/>
                <a:gd name="T53" fmla="*/ 0 h 62"/>
                <a:gd name="T54" fmla="*/ 0 w 76"/>
                <a:gd name="T55" fmla="*/ 0 h 62"/>
                <a:gd name="T56" fmla="*/ 0 w 76"/>
                <a:gd name="T57" fmla="*/ 0 h 62"/>
                <a:gd name="T58" fmla="*/ 0 w 76"/>
                <a:gd name="T59" fmla="*/ 0 h 62"/>
                <a:gd name="T60" fmla="*/ 0 w 76"/>
                <a:gd name="T61" fmla="*/ 0 h 62"/>
                <a:gd name="T62" fmla="*/ 0 w 76"/>
                <a:gd name="T63" fmla="*/ 0 h 62"/>
                <a:gd name="T64" fmla="*/ 0 w 76"/>
                <a:gd name="T65" fmla="*/ 0 h 62"/>
                <a:gd name="T66" fmla="*/ 0 w 76"/>
                <a:gd name="T67" fmla="*/ 0 h 62"/>
                <a:gd name="T68" fmla="*/ 0 w 76"/>
                <a:gd name="T69" fmla="*/ 0 h 62"/>
                <a:gd name="T70" fmla="*/ 0 w 76"/>
                <a:gd name="T71" fmla="*/ 0 h 62"/>
                <a:gd name="T72" fmla="*/ 0 w 76"/>
                <a:gd name="T73" fmla="*/ 0 h 62"/>
                <a:gd name="T74" fmla="*/ 0 w 76"/>
                <a:gd name="T75" fmla="*/ 0 h 62"/>
                <a:gd name="T76" fmla="*/ 0 w 76"/>
                <a:gd name="T77" fmla="*/ 0 h 62"/>
                <a:gd name="T78" fmla="*/ 0 w 76"/>
                <a:gd name="T79" fmla="*/ 0 h 62"/>
                <a:gd name="T80" fmla="*/ 0 w 76"/>
                <a:gd name="T81" fmla="*/ 0 h 62"/>
                <a:gd name="T82" fmla="*/ 0 w 76"/>
                <a:gd name="T83" fmla="*/ 0 h 62"/>
                <a:gd name="T84" fmla="*/ 0 w 76"/>
                <a:gd name="T85" fmla="*/ 0 h 62"/>
                <a:gd name="T86" fmla="*/ 0 w 76"/>
                <a:gd name="T87" fmla="*/ 0 h 62"/>
                <a:gd name="T88" fmla="*/ 0 w 76"/>
                <a:gd name="T89" fmla="*/ 0 h 62"/>
                <a:gd name="T90" fmla="*/ 0 w 76"/>
                <a:gd name="T91" fmla="*/ 0 h 62"/>
                <a:gd name="T92" fmla="*/ 0 w 76"/>
                <a:gd name="T93" fmla="*/ 0 h 62"/>
                <a:gd name="T94" fmla="*/ 0 w 76"/>
                <a:gd name="T95" fmla="*/ 0 h 62"/>
                <a:gd name="T96" fmla="*/ 0 w 76"/>
                <a:gd name="T97" fmla="*/ 0 h 62"/>
                <a:gd name="T98" fmla="*/ 0 w 76"/>
                <a:gd name="T99" fmla="*/ 0 h 62"/>
                <a:gd name="T100" fmla="*/ 0 w 76"/>
                <a:gd name="T101" fmla="*/ 0 h 62"/>
                <a:gd name="T102" fmla="*/ 0 w 76"/>
                <a:gd name="T103" fmla="*/ 0 h 62"/>
                <a:gd name="T104" fmla="*/ 0 w 76"/>
                <a:gd name="T105" fmla="*/ 0 h 62"/>
                <a:gd name="T106" fmla="*/ 0 w 76"/>
                <a:gd name="T107" fmla="*/ 0 h 62"/>
                <a:gd name="T108" fmla="*/ 0 w 76"/>
                <a:gd name="T109" fmla="*/ 0 h 62"/>
                <a:gd name="T110" fmla="*/ 0 w 76"/>
                <a:gd name="T111" fmla="*/ 0 h 62"/>
                <a:gd name="T112" fmla="*/ 0 w 76"/>
                <a:gd name="T113" fmla="*/ 0 h 62"/>
                <a:gd name="T114" fmla="*/ 0 w 76"/>
                <a:gd name="T115" fmla="*/ 0 h 62"/>
                <a:gd name="T116" fmla="*/ 0 w 76"/>
                <a:gd name="T117" fmla="*/ 0 h 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6" h="62">
                  <a:moveTo>
                    <a:pt x="0" y="16"/>
                  </a:moveTo>
                  <a:lnTo>
                    <a:pt x="0" y="21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2" y="41"/>
                  </a:lnTo>
                  <a:lnTo>
                    <a:pt x="4" y="47"/>
                  </a:lnTo>
                  <a:lnTo>
                    <a:pt x="7" y="52"/>
                  </a:lnTo>
                  <a:lnTo>
                    <a:pt x="10" y="55"/>
                  </a:lnTo>
                  <a:lnTo>
                    <a:pt x="12" y="59"/>
                  </a:lnTo>
                  <a:lnTo>
                    <a:pt x="17" y="61"/>
                  </a:lnTo>
                  <a:lnTo>
                    <a:pt x="22" y="62"/>
                  </a:lnTo>
                  <a:lnTo>
                    <a:pt x="26" y="62"/>
                  </a:lnTo>
                  <a:lnTo>
                    <a:pt x="31" y="61"/>
                  </a:lnTo>
                  <a:lnTo>
                    <a:pt x="36" y="60"/>
                  </a:lnTo>
                  <a:lnTo>
                    <a:pt x="41" y="59"/>
                  </a:lnTo>
                  <a:lnTo>
                    <a:pt x="48" y="55"/>
                  </a:lnTo>
                  <a:lnTo>
                    <a:pt x="54" y="52"/>
                  </a:lnTo>
                  <a:lnTo>
                    <a:pt x="60" y="48"/>
                  </a:lnTo>
                  <a:lnTo>
                    <a:pt x="64" y="46"/>
                  </a:lnTo>
                  <a:lnTo>
                    <a:pt x="66" y="45"/>
                  </a:lnTo>
                  <a:lnTo>
                    <a:pt x="70" y="44"/>
                  </a:lnTo>
                  <a:lnTo>
                    <a:pt x="72" y="41"/>
                  </a:lnTo>
                  <a:lnTo>
                    <a:pt x="73" y="40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3" y="35"/>
                  </a:lnTo>
                  <a:lnTo>
                    <a:pt x="74" y="33"/>
                  </a:lnTo>
                  <a:lnTo>
                    <a:pt x="74" y="32"/>
                  </a:lnTo>
                  <a:lnTo>
                    <a:pt x="74" y="31"/>
                  </a:lnTo>
                  <a:lnTo>
                    <a:pt x="75" y="30"/>
                  </a:lnTo>
                  <a:lnTo>
                    <a:pt x="75" y="29"/>
                  </a:lnTo>
                  <a:lnTo>
                    <a:pt x="74" y="28"/>
                  </a:lnTo>
                  <a:lnTo>
                    <a:pt x="75" y="27"/>
                  </a:lnTo>
                  <a:lnTo>
                    <a:pt x="76" y="25"/>
                  </a:lnTo>
                  <a:lnTo>
                    <a:pt x="76" y="23"/>
                  </a:lnTo>
                  <a:lnTo>
                    <a:pt x="76" y="21"/>
                  </a:lnTo>
                  <a:lnTo>
                    <a:pt x="76" y="19"/>
                  </a:lnTo>
                  <a:lnTo>
                    <a:pt x="75" y="15"/>
                  </a:lnTo>
                  <a:lnTo>
                    <a:pt x="73" y="12"/>
                  </a:lnTo>
                  <a:lnTo>
                    <a:pt x="72" y="8"/>
                  </a:lnTo>
                  <a:lnTo>
                    <a:pt x="70" y="6"/>
                  </a:lnTo>
                  <a:lnTo>
                    <a:pt x="68" y="5"/>
                  </a:lnTo>
                  <a:lnTo>
                    <a:pt x="66" y="3"/>
                  </a:lnTo>
                  <a:lnTo>
                    <a:pt x="65" y="1"/>
                  </a:lnTo>
                  <a:lnTo>
                    <a:pt x="63" y="1"/>
                  </a:lnTo>
                  <a:lnTo>
                    <a:pt x="62" y="3"/>
                  </a:lnTo>
                  <a:lnTo>
                    <a:pt x="59" y="3"/>
                  </a:lnTo>
                  <a:lnTo>
                    <a:pt x="55" y="3"/>
                  </a:lnTo>
                  <a:lnTo>
                    <a:pt x="50" y="1"/>
                  </a:lnTo>
                  <a:lnTo>
                    <a:pt x="46" y="0"/>
                  </a:lnTo>
                  <a:lnTo>
                    <a:pt x="41" y="0"/>
                  </a:lnTo>
                  <a:lnTo>
                    <a:pt x="35" y="1"/>
                  </a:lnTo>
                  <a:lnTo>
                    <a:pt x="30" y="3"/>
                  </a:lnTo>
                  <a:lnTo>
                    <a:pt x="24" y="4"/>
                  </a:lnTo>
                  <a:lnTo>
                    <a:pt x="18" y="6"/>
                  </a:lnTo>
                  <a:lnTo>
                    <a:pt x="12" y="8"/>
                  </a:lnTo>
                  <a:lnTo>
                    <a:pt x="8" y="1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6" name="Freeform 916"/>
            <p:cNvSpPr>
              <a:spLocks/>
            </p:cNvSpPr>
            <p:nvPr/>
          </p:nvSpPr>
          <p:spPr bwMode="auto">
            <a:xfrm>
              <a:off x="4849" y="2507"/>
              <a:ext cx="20" cy="14"/>
            </a:xfrm>
            <a:custGeom>
              <a:avLst/>
              <a:gdLst>
                <a:gd name="T0" fmla="*/ 0 w 62"/>
                <a:gd name="T1" fmla="*/ 0 h 40"/>
                <a:gd name="T2" fmla="*/ 0 w 62"/>
                <a:gd name="T3" fmla="*/ 0 h 40"/>
                <a:gd name="T4" fmla="*/ 0 w 62"/>
                <a:gd name="T5" fmla="*/ 0 h 40"/>
                <a:gd name="T6" fmla="*/ 0 w 62"/>
                <a:gd name="T7" fmla="*/ 0 h 40"/>
                <a:gd name="T8" fmla="*/ 0 w 62"/>
                <a:gd name="T9" fmla="*/ 0 h 40"/>
                <a:gd name="T10" fmla="*/ 0 w 62"/>
                <a:gd name="T11" fmla="*/ 0 h 40"/>
                <a:gd name="T12" fmla="*/ 0 w 62"/>
                <a:gd name="T13" fmla="*/ 0 h 40"/>
                <a:gd name="T14" fmla="*/ 0 w 62"/>
                <a:gd name="T15" fmla="*/ 0 h 40"/>
                <a:gd name="T16" fmla="*/ 0 w 62"/>
                <a:gd name="T17" fmla="*/ 0 h 40"/>
                <a:gd name="T18" fmla="*/ 0 w 62"/>
                <a:gd name="T19" fmla="*/ 0 h 40"/>
                <a:gd name="T20" fmla="*/ 0 w 62"/>
                <a:gd name="T21" fmla="*/ 0 h 40"/>
                <a:gd name="T22" fmla="*/ 0 w 62"/>
                <a:gd name="T23" fmla="*/ 0 h 40"/>
                <a:gd name="T24" fmla="*/ 0 w 62"/>
                <a:gd name="T25" fmla="*/ 0 h 40"/>
                <a:gd name="T26" fmla="*/ 0 w 62"/>
                <a:gd name="T27" fmla="*/ 0 h 40"/>
                <a:gd name="T28" fmla="*/ 0 w 62"/>
                <a:gd name="T29" fmla="*/ 0 h 40"/>
                <a:gd name="T30" fmla="*/ 0 w 62"/>
                <a:gd name="T31" fmla="*/ 0 h 40"/>
                <a:gd name="T32" fmla="*/ 0 w 62"/>
                <a:gd name="T33" fmla="*/ 0 h 40"/>
                <a:gd name="T34" fmla="*/ 0 w 62"/>
                <a:gd name="T35" fmla="*/ 0 h 40"/>
                <a:gd name="T36" fmla="*/ 0 w 62"/>
                <a:gd name="T37" fmla="*/ 0 h 40"/>
                <a:gd name="T38" fmla="*/ 0 w 62"/>
                <a:gd name="T39" fmla="*/ 0 h 40"/>
                <a:gd name="T40" fmla="*/ 0 w 62"/>
                <a:gd name="T41" fmla="*/ 0 h 40"/>
                <a:gd name="T42" fmla="*/ 0 w 62"/>
                <a:gd name="T43" fmla="*/ 0 h 40"/>
                <a:gd name="T44" fmla="*/ 0 w 62"/>
                <a:gd name="T45" fmla="*/ 0 h 40"/>
                <a:gd name="T46" fmla="*/ 0 w 62"/>
                <a:gd name="T47" fmla="*/ 0 h 40"/>
                <a:gd name="T48" fmla="*/ 0 w 62"/>
                <a:gd name="T49" fmla="*/ 0 h 40"/>
                <a:gd name="T50" fmla="*/ 0 w 62"/>
                <a:gd name="T51" fmla="*/ 0 h 40"/>
                <a:gd name="T52" fmla="*/ 0 w 62"/>
                <a:gd name="T53" fmla="*/ 0 h 40"/>
                <a:gd name="T54" fmla="*/ 0 w 62"/>
                <a:gd name="T55" fmla="*/ 0 h 40"/>
                <a:gd name="T56" fmla="*/ 0 w 62"/>
                <a:gd name="T57" fmla="*/ 0 h 40"/>
                <a:gd name="T58" fmla="*/ 0 w 62"/>
                <a:gd name="T59" fmla="*/ 0 h 40"/>
                <a:gd name="T60" fmla="*/ 0 w 62"/>
                <a:gd name="T61" fmla="*/ 0 h 40"/>
                <a:gd name="T62" fmla="*/ 0 w 62"/>
                <a:gd name="T63" fmla="*/ 0 h 40"/>
                <a:gd name="T64" fmla="*/ 0 w 62"/>
                <a:gd name="T65" fmla="*/ 0 h 40"/>
                <a:gd name="T66" fmla="*/ 0 w 62"/>
                <a:gd name="T67" fmla="*/ 0 h 40"/>
                <a:gd name="T68" fmla="*/ 0 w 62"/>
                <a:gd name="T69" fmla="*/ 0 h 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2" h="40">
                  <a:moveTo>
                    <a:pt x="0" y="12"/>
                  </a:moveTo>
                  <a:lnTo>
                    <a:pt x="0" y="13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5" y="24"/>
                  </a:lnTo>
                  <a:lnTo>
                    <a:pt x="6" y="27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7" y="38"/>
                  </a:lnTo>
                  <a:lnTo>
                    <a:pt x="19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7" y="40"/>
                  </a:lnTo>
                  <a:lnTo>
                    <a:pt x="29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3" y="39"/>
                  </a:lnTo>
                  <a:lnTo>
                    <a:pt x="45" y="38"/>
                  </a:lnTo>
                  <a:lnTo>
                    <a:pt x="48" y="36"/>
                  </a:lnTo>
                  <a:lnTo>
                    <a:pt x="51" y="35"/>
                  </a:lnTo>
                  <a:lnTo>
                    <a:pt x="54" y="34"/>
                  </a:lnTo>
                  <a:lnTo>
                    <a:pt x="55" y="32"/>
                  </a:lnTo>
                  <a:lnTo>
                    <a:pt x="56" y="31"/>
                  </a:lnTo>
                  <a:lnTo>
                    <a:pt x="57" y="31"/>
                  </a:lnTo>
                  <a:lnTo>
                    <a:pt x="59" y="30"/>
                  </a:lnTo>
                  <a:lnTo>
                    <a:pt x="60" y="29"/>
                  </a:lnTo>
                  <a:lnTo>
                    <a:pt x="61" y="28"/>
                  </a:lnTo>
                  <a:lnTo>
                    <a:pt x="61" y="27"/>
                  </a:lnTo>
                  <a:lnTo>
                    <a:pt x="61" y="24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2" y="14"/>
                  </a:lnTo>
                  <a:lnTo>
                    <a:pt x="61" y="11"/>
                  </a:lnTo>
                  <a:lnTo>
                    <a:pt x="59" y="8"/>
                  </a:lnTo>
                  <a:lnTo>
                    <a:pt x="56" y="6"/>
                  </a:lnTo>
                  <a:lnTo>
                    <a:pt x="54" y="5"/>
                  </a:lnTo>
                  <a:lnTo>
                    <a:pt x="52" y="4"/>
                  </a:lnTo>
                  <a:lnTo>
                    <a:pt x="48" y="3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2"/>
                  </a:lnTo>
                  <a:lnTo>
                    <a:pt x="19" y="3"/>
                  </a:lnTo>
                  <a:lnTo>
                    <a:pt x="16" y="4"/>
                  </a:lnTo>
                  <a:lnTo>
                    <a:pt x="14" y="5"/>
                  </a:lnTo>
                  <a:lnTo>
                    <a:pt x="12" y="6"/>
                  </a:lnTo>
                  <a:lnTo>
                    <a:pt x="9" y="7"/>
                  </a:lnTo>
                  <a:lnTo>
                    <a:pt x="7" y="8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7" name="Freeform 917"/>
            <p:cNvSpPr>
              <a:spLocks/>
            </p:cNvSpPr>
            <p:nvPr/>
          </p:nvSpPr>
          <p:spPr bwMode="auto">
            <a:xfrm>
              <a:off x="4848" y="2507"/>
              <a:ext cx="21" cy="14"/>
            </a:xfrm>
            <a:custGeom>
              <a:avLst/>
              <a:gdLst>
                <a:gd name="T0" fmla="*/ 0 w 63"/>
                <a:gd name="T1" fmla="*/ 0 h 40"/>
                <a:gd name="T2" fmla="*/ 0 w 63"/>
                <a:gd name="T3" fmla="*/ 0 h 40"/>
                <a:gd name="T4" fmla="*/ 0 w 63"/>
                <a:gd name="T5" fmla="*/ 0 h 40"/>
                <a:gd name="T6" fmla="*/ 0 w 63"/>
                <a:gd name="T7" fmla="*/ 0 h 40"/>
                <a:gd name="T8" fmla="*/ 0 w 63"/>
                <a:gd name="T9" fmla="*/ 0 h 40"/>
                <a:gd name="T10" fmla="*/ 0 w 63"/>
                <a:gd name="T11" fmla="*/ 0 h 40"/>
                <a:gd name="T12" fmla="*/ 0 w 63"/>
                <a:gd name="T13" fmla="*/ 0 h 40"/>
                <a:gd name="T14" fmla="*/ 0 w 63"/>
                <a:gd name="T15" fmla="*/ 0 h 40"/>
                <a:gd name="T16" fmla="*/ 0 w 63"/>
                <a:gd name="T17" fmla="*/ 0 h 40"/>
                <a:gd name="T18" fmla="*/ 0 w 63"/>
                <a:gd name="T19" fmla="*/ 0 h 40"/>
                <a:gd name="T20" fmla="*/ 0 w 63"/>
                <a:gd name="T21" fmla="*/ 0 h 40"/>
                <a:gd name="T22" fmla="*/ 0 w 63"/>
                <a:gd name="T23" fmla="*/ 0 h 40"/>
                <a:gd name="T24" fmla="*/ 0 w 63"/>
                <a:gd name="T25" fmla="*/ 0 h 40"/>
                <a:gd name="T26" fmla="*/ 0 w 63"/>
                <a:gd name="T27" fmla="*/ 0 h 40"/>
                <a:gd name="T28" fmla="*/ 0 w 63"/>
                <a:gd name="T29" fmla="*/ 0 h 40"/>
                <a:gd name="T30" fmla="*/ 0 w 63"/>
                <a:gd name="T31" fmla="*/ 0 h 40"/>
                <a:gd name="T32" fmla="*/ 0 w 63"/>
                <a:gd name="T33" fmla="*/ 0 h 40"/>
                <a:gd name="T34" fmla="*/ 0 w 63"/>
                <a:gd name="T35" fmla="*/ 0 h 40"/>
                <a:gd name="T36" fmla="*/ 0 w 63"/>
                <a:gd name="T37" fmla="*/ 0 h 40"/>
                <a:gd name="T38" fmla="*/ 0 w 63"/>
                <a:gd name="T39" fmla="*/ 0 h 40"/>
                <a:gd name="T40" fmla="*/ 0 w 63"/>
                <a:gd name="T41" fmla="*/ 0 h 40"/>
                <a:gd name="T42" fmla="*/ 0 w 63"/>
                <a:gd name="T43" fmla="*/ 0 h 40"/>
                <a:gd name="T44" fmla="*/ 0 w 63"/>
                <a:gd name="T45" fmla="*/ 0 h 40"/>
                <a:gd name="T46" fmla="*/ 0 w 63"/>
                <a:gd name="T47" fmla="*/ 0 h 40"/>
                <a:gd name="T48" fmla="*/ 0 w 63"/>
                <a:gd name="T49" fmla="*/ 0 h 40"/>
                <a:gd name="T50" fmla="*/ 0 w 63"/>
                <a:gd name="T51" fmla="*/ 0 h 40"/>
                <a:gd name="T52" fmla="*/ 0 w 63"/>
                <a:gd name="T53" fmla="*/ 0 h 40"/>
                <a:gd name="T54" fmla="*/ 0 w 63"/>
                <a:gd name="T55" fmla="*/ 0 h 40"/>
                <a:gd name="T56" fmla="*/ 0 w 63"/>
                <a:gd name="T57" fmla="*/ 0 h 40"/>
                <a:gd name="T58" fmla="*/ 0 w 63"/>
                <a:gd name="T59" fmla="*/ 0 h 40"/>
                <a:gd name="T60" fmla="*/ 0 w 63"/>
                <a:gd name="T61" fmla="*/ 0 h 40"/>
                <a:gd name="T62" fmla="*/ 0 w 63"/>
                <a:gd name="T63" fmla="*/ 0 h 40"/>
                <a:gd name="T64" fmla="*/ 0 w 63"/>
                <a:gd name="T65" fmla="*/ 0 h 40"/>
                <a:gd name="T66" fmla="*/ 0 w 63"/>
                <a:gd name="T67" fmla="*/ 0 h 40"/>
                <a:gd name="T68" fmla="*/ 0 w 63"/>
                <a:gd name="T69" fmla="*/ 0 h 40"/>
                <a:gd name="T70" fmla="*/ 0 w 63"/>
                <a:gd name="T71" fmla="*/ 0 h 40"/>
                <a:gd name="T72" fmla="*/ 0 w 63"/>
                <a:gd name="T73" fmla="*/ 0 h 40"/>
                <a:gd name="T74" fmla="*/ 0 w 63"/>
                <a:gd name="T75" fmla="*/ 0 h 40"/>
                <a:gd name="T76" fmla="*/ 0 w 63"/>
                <a:gd name="T77" fmla="*/ 0 h 40"/>
                <a:gd name="T78" fmla="*/ 0 w 63"/>
                <a:gd name="T79" fmla="*/ 0 h 40"/>
                <a:gd name="T80" fmla="*/ 0 w 63"/>
                <a:gd name="T81" fmla="*/ 0 h 40"/>
                <a:gd name="T82" fmla="*/ 0 w 63"/>
                <a:gd name="T83" fmla="*/ 0 h 40"/>
                <a:gd name="T84" fmla="*/ 0 w 63"/>
                <a:gd name="T85" fmla="*/ 0 h 40"/>
                <a:gd name="T86" fmla="*/ 0 w 63"/>
                <a:gd name="T87" fmla="*/ 0 h 40"/>
                <a:gd name="T88" fmla="*/ 0 w 63"/>
                <a:gd name="T89" fmla="*/ 0 h 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3" h="40">
                  <a:moveTo>
                    <a:pt x="0" y="8"/>
                  </a:moveTo>
                  <a:lnTo>
                    <a:pt x="0" y="10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9"/>
                  </a:lnTo>
                  <a:lnTo>
                    <a:pt x="5" y="22"/>
                  </a:lnTo>
                  <a:lnTo>
                    <a:pt x="7" y="26"/>
                  </a:lnTo>
                  <a:lnTo>
                    <a:pt x="9" y="30"/>
                  </a:lnTo>
                  <a:lnTo>
                    <a:pt x="12" y="34"/>
                  </a:lnTo>
                  <a:lnTo>
                    <a:pt x="14" y="36"/>
                  </a:lnTo>
                  <a:lnTo>
                    <a:pt x="16" y="37"/>
                  </a:lnTo>
                  <a:lnTo>
                    <a:pt x="17" y="38"/>
                  </a:lnTo>
                  <a:lnTo>
                    <a:pt x="21" y="39"/>
                  </a:lnTo>
                  <a:lnTo>
                    <a:pt x="24" y="39"/>
                  </a:lnTo>
                  <a:lnTo>
                    <a:pt x="29" y="40"/>
                  </a:lnTo>
                  <a:lnTo>
                    <a:pt x="33" y="40"/>
                  </a:lnTo>
                  <a:lnTo>
                    <a:pt x="38" y="40"/>
                  </a:lnTo>
                  <a:lnTo>
                    <a:pt x="41" y="39"/>
                  </a:lnTo>
                  <a:lnTo>
                    <a:pt x="45" y="38"/>
                  </a:lnTo>
                  <a:lnTo>
                    <a:pt x="48" y="37"/>
                  </a:lnTo>
                  <a:lnTo>
                    <a:pt x="52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60" y="30"/>
                  </a:lnTo>
                  <a:lnTo>
                    <a:pt x="61" y="28"/>
                  </a:lnTo>
                  <a:lnTo>
                    <a:pt x="63" y="23"/>
                  </a:lnTo>
                  <a:lnTo>
                    <a:pt x="63" y="19"/>
                  </a:lnTo>
                  <a:lnTo>
                    <a:pt x="63" y="14"/>
                  </a:lnTo>
                  <a:lnTo>
                    <a:pt x="61" y="11"/>
                  </a:lnTo>
                  <a:lnTo>
                    <a:pt x="60" y="8"/>
                  </a:lnTo>
                  <a:lnTo>
                    <a:pt x="56" y="5"/>
                  </a:lnTo>
                  <a:lnTo>
                    <a:pt x="53" y="4"/>
                  </a:lnTo>
                  <a:lnTo>
                    <a:pt x="49" y="3"/>
                  </a:lnTo>
                  <a:lnTo>
                    <a:pt x="45" y="2"/>
                  </a:lnTo>
                  <a:lnTo>
                    <a:pt x="40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26" y="0"/>
                  </a:lnTo>
                  <a:lnTo>
                    <a:pt x="23" y="2"/>
                  </a:lnTo>
                  <a:lnTo>
                    <a:pt x="18" y="3"/>
                  </a:lnTo>
                  <a:lnTo>
                    <a:pt x="15" y="5"/>
                  </a:lnTo>
                  <a:lnTo>
                    <a:pt x="9" y="7"/>
                  </a:lnTo>
                  <a:lnTo>
                    <a:pt x="5" y="10"/>
                  </a:lnTo>
                  <a:lnTo>
                    <a:pt x="2" y="11"/>
                  </a:lnTo>
                  <a:lnTo>
                    <a:pt x="0" y="1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8" name="Line 918"/>
            <p:cNvSpPr>
              <a:spLocks noChangeShapeType="1"/>
            </p:cNvSpPr>
            <p:nvPr/>
          </p:nvSpPr>
          <p:spPr bwMode="auto">
            <a:xfrm flipV="1">
              <a:off x="4826" y="2514"/>
              <a:ext cx="9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999" name="Line 919"/>
            <p:cNvSpPr>
              <a:spLocks noChangeShapeType="1"/>
            </p:cNvSpPr>
            <p:nvPr/>
          </p:nvSpPr>
          <p:spPr bwMode="auto">
            <a:xfrm flipH="1">
              <a:off x="4824" y="2514"/>
              <a:ext cx="11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0" name="Line 920"/>
            <p:cNvSpPr>
              <a:spLocks noChangeShapeType="1"/>
            </p:cNvSpPr>
            <p:nvPr/>
          </p:nvSpPr>
          <p:spPr bwMode="auto">
            <a:xfrm>
              <a:off x="4848" y="251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1" name="Freeform 921"/>
            <p:cNvSpPr>
              <a:spLocks/>
            </p:cNvSpPr>
            <p:nvPr/>
          </p:nvSpPr>
          <p:spPr bwMode="auto">
            <a:xfrm>
              <a:off x="4861" y="2477"/>
              <a:ext cx="25" cy="19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6" h="58">
                  <a:moveTo>
                    <a:pt x="12" y="0"/>
                  </a:moveTo>
                  <a:lnTo>
                    <a:pt x="10" y="2"/>
                  </a:lnTo>
                  <a:lnTo>
                    <a:pt x="8" y="6"/>
                  </a:lnTo>
                  <a:lnTo>
                    <a:pt x="5" y="9"/>
                  </a:lnTo>
                  <a:lnTo>
                    <a:pt x="4" y="14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1" y="43"/>
                  </a:lnTo>
                  <a:lnTo>
                    <a:pt x="3" y="47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0" y="57"/>
                  </a:lnTo>
                  <a:lnTo>
                    <a:pt x="24" y="57"/>
                  </a:lnTo>
                  <a:lnTo>
                    <a:pt x="28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59" y="58"/>
                  </a:lnTo>
                  <a:lnTo>
                    <a:pt x="60" y="58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5"/>
                  </a:lnTo>
                  <a:lnTo>
                    <a:pt x="75" y="42"/>
                  </a:lnTo>
                  <a:lnTo>
                    <a:pt x="76" y="39"/>
                  </a:lnTo>
                  <a:lnTo>
                    <a:pt x="76" y="35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6" y="25"/>
                  </a:lnTo>
                  <a:lnTo>
                    <a:pt x="75" y="23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8" y="17"/>
                  </a:lnTo>
                  <a:lnTo>
                    <a:pt x="67" y="17"/>
                  </a:lnTo>
                  <a:lnTo>
                    <a:pt x="67" y="16"/>
                  </a:lnTo>
                  <a:lnTo>
                    <a:pt x="66" y="16"/>
                  </a:lnTo>
                  <a:lnTo>
                    <a:pt x="65" y="15"/>
                  </a:lnTo>
                  <a:lnTo>
                    <a:pt x="61" y="13"/>
                  </a:lnTo>
                  <a:lnTo>
                    <a:pt x="58" y="9"/>
                  </a:lnTo>
                  <a:lnTo>
                    <a:pt x="55" y="7"/>
                  </a:lnTo>
                  <a:lnTo>
                    <a:pt x="50" y="6"/>
                  </a:lnTo>
                  <a:lnTo>
                    <a:pt x="44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2" name="Freeform 922"/>
            <p:cNvSpPr>
              <a:spLocks/>
            </p:cNvSpPr>
            <p:nvPr/>
          </p:nvSpPr>
          <p:spPr bwMode="auto">
            <a:xfrm>
              <a:off x="4861" y="2477"/>
              <a:ext cx="25" cy="19"/>
            </a:xfrm>
            <a:custGeom>
              <a:avLst/>
              <a:gdLst>
                <a:gd name="T0" fmla="*/ 0 w 76"/>
                <a:gd name="T1" fmla="*/ 0 h 58"/>
                <a:gd name="T2" fmla="*/ 0 w 76"/>
                <a:gd name="T3" fmla="*/ 0 h 58"/>
                <a:gd name="T4" fmla="*/ 0 w 76"/>
                <a:gd name="T5" fmla="*/ 0 h 58"/>
                <a:gd name="T6" fmla="*/ 0 w 76"/>
                <a:gd name="T7" fmla="*/ 0 h 58"/>
                <a:gd name="T8" fmla="*/ 0 w 76"/>
                <a:gd name="T9" fmla="*/ 0 h 58"/>
                <a:gd name="T10" fmla="*/ 0 w 76"/>
                <a:gd name="T11" fmla="*/ 0 h 58"/>
                <a:gd name="T12" fmla="*/ 0 w 76"/>
                <a:gd name="T13" fmla="*/ 0 h 58"/>
                <a:gd name="T14" fmla="*/ 0 w 76"/>
                <a:gd name="T15" fmla="*/ 0 h 58"/>
                <a:gd name="T16" fmla="*/ 0 w 76"/>
                <a:gd name="T17" fmla="*/ 0 h 58"/>
                <a:gd name="T18" fmla="*/ 0 w 76"/>
                <a:gd name="T19" fmla="*/ 0 h 58"/>
                <a:gd name="T20" fmla="*/ 0 w 76"/>
                <a:gd name="T21" fmla="*/ 0 h 58"/>
                <a:gd name="T22" fmla="*/ 0 w 76"/>
                <a:gd name="T23" fmla="*/ 0 h 58"/>
                <a:gd name="T24" fmla="*/ 0 w 76"/>
                <a:gd name="T25" fmla="*/ 0 h 58"/>
                <a:gd name="T26" fmla="*/ 0 w 76"/>
                <a:gd name="T27" fmla="*/ 0 h 58"/>
                <a:gd name="T28" fmla="*/ 0 w 76"/>
                <a:gd name="T29" fmla="*/ 0 h 58"/>
                <a:gd name="T30" fmla="*/ 0 w 76"/>
                <a:gd name="T31" fmla="*/ 0 h 58"/>
                <a:gd name="T32" fmla="*/ 0 w 76"/>
                <a:gd name="T33" fmla="*/ 0 h 58"/>
                <a:gd name="T34" fmla="*/ 0 w 76"/>
                <a:gd name="T35" fmla="*/ 0 h 58"/>
                <a:gd name="T36" fmla="*/ 0 w 76"/>
                <a:gd name="T37" fmla="*/ 0 h 58"/>
                <a:gd name="T38" fmla="*/ 0 w 76"/>
                <a:gd name="T39" fmla="*/ 0 h 58"/>
                <a:gd name="T40" fmla="*/ 0 w 76"/>
                <a:gd name="T41" fmla="*/ 0 h 58"/>
                <a:gd name="T42" fmla="*/ 0 w 76"/>
                <a:gd name="T43" fmla="*/ 0 h 58"/>
                <a:gd name="T44" fmla="*/ 0 w 76"/>
                <a:gd name="T45" fmla="*/ 0 h 58"/>
                <a:gd name="T46" fmla="*/ 0 w 76"/>
                <a:gd name="T47" fmla="*/ 0 h 58"/>
                <a:gd name="T48" fmla="*/ 0 w 76"/>
                <a:gd name="T49" fmla="*/ 0 h 58"/>
                <a:gd name="T50" fmla="*/ 0 w 76"/>
                <a:gd name="T51" fmla="*/ 0 h 58"/>
                <a:gd name="T52" fmla="*/ 0 w 76"/>
                <a:gd name="T53" fmla="*/ 0 h 58"/>
                <a:gd name="T54" fmla="*/ 0 w 76"/>
                <a:gd name="T55" fmla="*/ 0 h 58"/>
                <a:gd name="T56" fmla="*/ 0 w 76"/>
                <a:gd name="T57" fmla="*/ 0 h 58"/>
                <a:gd name="T58" fmla="*/ 0 w 76"/>
                <a:gd name="T59" fmla="*/ 0 h 58"/>
                <a:gd name="T60" fmla="*/ 0 w 76"/>
                <a:gd name="T61" fmla="*/ 0 h 58"/>
                <a:gd name="T62" fmla="*/ 0 w 76"/>
                <a:gd name="T63" fmla="*/ 0 h 58"/>
                <a:gd name="T64" fmla="*/ 0 w 76"/>
                <a:gd name="T65" fmla="*/ 0 h 58"/>
                <a:gd name="T66" fmla="*/ 0 w 76"/>
                <a:gd name="T67" fmla="*/ 0 h 58"/>
                <a:gd name="T68" fmla="*/ 0 w 76"/>
                <a:gd name="T69" fmla="*/ 0 h 58"/>
                <a:gd name="T70" fmla="*/ 0 w 76"/>
                <a:gd name="T71" fmla="*/ 0 h 58"/>
                <a:gd name="T72" fmla="*/ 0 w 76"/>
                <a:gd name="T73" fmla="*/ 0 h 58"/>
                <a:gd name="T74" fmla="*/ 0 w 76"/>
                <a:gd name="T75" fmla="*/ 0 h 58"/>
                <a:gd name="T76" fmla="*/ 0 w 76"/>
                <a:gd name="T77" fmla="*/ 0 h 58"/>
                <a:gd name="T78" fmla="*/ 0 w 76"/>
                <a:gd name="T79" fmla="*/ 0 h 58"/>
                <a:gd name="T80" fmla="*/ 0 w 76"/>
                <a:gd name="T81" fmla="*/ 0 h 58"/>
                <a:gd name="T82" fmla="*/ 0 w 76"/>
                <a:gd name="T83" fmla="*/ 0 h 58"/>
                <a:gd name="T84" fmla="*/ 0 w 76"/>
                <a:gd name="T85" fmla="*/ 0 h 58"/>
                <a:gd name="T86" fmla="*/ 0 w 76"/>
                <a:gd name="T87" fmla="*/ 0 h 58"/>
                <a:gd name="T88" fmla="*/ 0 w 76"/>
                <a:gd name="T89" fmla="*/ 0 h 58"/>
                <a:gd name="T90" fmla="*/ 0 w 76"/>
                <a:gd name="T91" fmla="*/ 0 h 58"/>
                <a:gd name="T92" fmla="*/ 0 w 76"/>
                <a:gd name="T93" fmla="*/ 0 h 58"/>
                <a:gd name="T94" fmla="*/ 0 w 76"/>
                <a:gd name="T95" fmla="*/ 0 h 58"/>
                <a:gd name="T96" fmla="*/ 0 w 76"/>
                <a:gd name="T97" fmla="*/ 0 h 58"/>
                <a:gd name="T98" fmla="*/ 0 w 76"/>
                <a:gd name="T99" fmla="*/ 0 h 58"/>
                <a:gd name="T100" fmla="*/ 0 w 76"/>
                <a:gd name="T101" fmla="*/ 0 h 58"/>
                <a:gd name="T102" fmla="*/ 0 w 76"/>
                <a:gd name="T103" fmla="*/ 0 h 58"/>
                <a:gd name="T104" fmla="*/ 0 w 76"/>
                <a:gd name="T105" fmla="*/ 0 h 58"/>
                <a:gd name="T106" fmla="*/ 0 w 76"/>
                <a:gd name="T107" fmla="*/ 0 h 58"/>
                <a:gd name="T108" fmla="*/ 0 w 76"/>
                <a:gd name="T109" fmla="*/ 0 h 58"/>
                <a:gd name="T110" fmla="*/ 0 w 76"/>
                <a:gd name="T111" fmla="*/ 0 h 58"/>
                <a:gd name="T112" fmla="*/ 0 w 76"/>
                <a:gd name="T113" fmla="*/ 0 h 58"/>
                <a:gd name="T114" fmla="*/ 0 w 76"/>
                <a:gd name="T115" fmla="*/ 0 h 58"/>
                <a:gd name="T116" fmla="*/ 0 w 76"/>
                <a:gd name="T117" fmla="*/ 0 h 58"/>
                <a:gd name="T118" fmla="*/ 0 w 76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" h="58">
                  <a:moveTo>
                    <a:pt x="11" y="1"/>
                  </a:moveTo>
                  <a:lnTo>
                    <a:pt x="8" y="5"/>
                  </a:lnTo>
                  <a:lnTo>
                    <a:pt x="5" y="9"/>
                  </a:lnTo>
                  <a:lnTo>
                    <a:pt x="3" y="15"/>
                  </a:lnTo>
                  <a:lnTo>
                    <a:pt x="2" y="21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5"/>
                  </a:lnTo>
                  <a:lnTo>
                    <a:pt x="4" y="48"/>
                  </a:lnTo>
                  <a:lnTo>
                    <a:pt x="8" y="51"/>
                  </a:lnTo>
                  <a:lnTo>
                    <a:pt x="11" y="54"/>
                  </a:lnTo>
                  <a:lnTo>
                    <a:pt x="16" y="56"/>
                  </a:lnTo>
                  <a:lnTo>
                    <a:pt x="21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4" y="43"/>
                  </a:lnTo>
                  <a:lnTo>
                    <a:pt x="75" y="42"/>
                  </a:lnTo>
                  <a:lnTo>
                    <a:pt x="76" y="40"/>
                  </a:lnTo>
                  <a:lnTo>
                    <a:pt x="76" y="37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6" y="24"/>
                  </a:lnTo>
                  <a:lnTo>
                    <a:pt x="75" y="22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69" y="17"/>
                  </a:lnTo>
                  <a:lnTo>
                    <a:pt x="65" y="15"/>
                  </a:lnTo>
                  <a:lnTo>
                    <a:pt x="61" y="11"/>
                  </a:lnTo>
                  <a:lnTo>
                    <a:pt x="58" y="9"/>
                  </a:lnTo>
                  <a:lnTo>
                    <a:pt x="53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6" y="1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3" name="Line 923"/>
            <p:cNvSpPr>
              <a:spLocks noChangeShapeType="1"/>
            </p:cNvSpPr>
            <p:nvPr/>
          </p:nvSpPr>
          <p:spPr bwMode="auto">
            <a:xfrm>
              <a:off x="4867" y="2477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4" name="Line 924"/>
            <p:cNvSpPr>
              <a:spLocks noChangeShapeType="1"/>
            </p:cNvSpPr>
            <p:nvPr/>
          </p:nvSpPr>
          <p:spPr bwMode="auto">
            <a:xfrm flipH="1">
              <a:off x="4864" y="2477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5" name="Line 925"/>
            <p:cNvSpPr>
              <a:spLocks noChangeShapeType="1"/>
            </p:cNvSpPr>
            <p:nvPr/>
          </p:nvSpPr>
          <p:spPr bwMode="auto">
            <a:xfrm flipH="1">
              <a:off x="4890" y="2480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6" name="Freeform 926"/>
            <p:cNvSpPr>
              <a:spLocks/>
            </p:cNvSpPr>
            <p:nvPr/>
          </p:nvSpPr>
          <p:spPr bwMode="auto">
            <a:xfrm>
              <a:off x="4869" y="2500"/>
              <a:ext cx="19" cy="15"/>
            </a:xfrm>
            <a:custGeom>
              <a:avLst/>
              <a:gdLst>
                <a:gd name="T0" fmla="*/ 0 w 55"/>
                <a:gd name="T1" fmla="*/ 0 h 45"/>
                <a:gd name="T2" fmla="*/ 0 w 55"/>
                <a:gd name="T3" fmla="*/ 0 h 45"/>
                <a:gd name="T4" fmla="*/ 0 w 55"/>
                <a:gd name="T5" fmla="*/ 0 h 45"/>
                <a:gd name="T6" fmla="*/ 0 w 55"/>
                <a:gd name="T7" fmla="*/ 0 h 45"/>
                <a:gd name="T8" fmla="*/ 0 w 55"/>
                <a:gd name="T9" fmla="*/ 0 h 45"/>
                <a:gd name="T10" fmla="*/ 0 w 55"/>
                <a:gd name="T11" fmla="*/ 0 h 45"/>
                <a:gd name="T12" fmla="*/ 0 w 55"/>
                <a:gd name="T13" fmla="*/ 0 h 45"/>
                <a:gd name="T14" fmla="*/ 0 w 55"/>
                <a:gd name="T15" fmla="*/ 0 h 45"/>
                <a:gd name="T16" fmla="*/ 0 w 55"/>
                <a:gd name="T17" fmla="*/ 0 h 45"/>
                <a:gd name="T18" fmla="*/ 0 w 55"/>
                <a:gd name="T19" fmla="*/ 0 h 45"/>
                <a:gd name="T20" fmla="*/ 0 w 55"/>
                <a:gd name="T21" fmla="*/ 0 h 45"/>
                <a:gd name="T22" fmla="*/ 0 w 55"/>
                <a:gd name="T23" fmla="*/ 0 h 45"/>
                <a:gd name="T24" fmla="*/ 0 w 55"/>
                <a:gd name="T25" fmla="*/ 0 h 45"/>
                <a:gd name="T26" fmla="*/ 0 w 55"/>
                <a:gd name="T27" fmla="*/ 0 h 45"/>
                <a:gd name="T28" fmla="*/ 0 w 55"/>
                <a:gd name="T29" fmla="*/ 0 h 45"/>
                <a:gd name="T30" fmla="*/ 0 w 55"/>
                <a:gd name="T31" fmla="*/ 0 h 45"/>
                <a:gd name="T32" fmla="*/ 0 w 55"/>
                <a:gd name="T33" fmla="*/ 0 h 45"/>
                <a:gd name="T34" fmla="*/ 0 w 55"/>
                <a:gd name="T35" fmla="*/ 0 h 45"/>
                <a:gd name="T36" fmla="*/ 0 w 55"/>
                <a:gd name="T37" fmla="*/ 0 h 45"/>
                <a:gd name="T38" fmla="*/ 0 w 55"/>
                <a:gd name="T39" fmla="*/ 0 h 45"/>
                <a:gd name="T40" fmla="*/ 0 w 55"/>
                <a:gd name="T41" fmla="*/ 0 h 45"/>
                <a:gd name="T42" fmla="*/ 0 w 55"/>
                <a:gd name="T43" fmla="*/ 0 h 45"/>
                <a:gd name="T44" fmla="*/ 0 w 55"/>
                <a:gd name="T45" fmla="*/ 0 h 45"/>
                <a:gd name="T46" fmla="*/ 0 w 55"/>
                <a:gd name="T47" fmla="*/ 0 h 45"/>
                <a:gd name="T48" fmla="*/ 0 w 55"/>
                <a:gd name="T49" fmla="*/ 0 h 45"/>
                <a:gd name="T50" fmla="*/ 0 w 55"/>
                <a:gd name="T51" fmla="*/ 0 h 45"/>
                <a:gd name="T52" fmla="*/ 0 w 55"/>
                <a:gd name="T53" fmla="*/ 0 h 45"/>
                <a:gd name="T54" fmla="*/ 0 w 55"/>
                <a:gd name="T55" fmla="*/ 0 h 45"/>
                <a:gd name="T56" fmla="*/ 0 w 55"/>
                <a:gd name="T57" fmla="*/ 0 h 45"/>
                <a:gd name="T58" fmla="*/ 0 w 55"/>
                <a:gd name="T59" fmla="*/ 0 h 45"/>
                <a:gd name="T60" fmla="*/ 0 w 55"/>
                <a:gd name="T61" fmla="*/ 0 h 45"/>
                <a:gd name="T62" fmla="*/ 0 w 55"/>
                <a:gd name="T63" fmla="*/ 0 h 45"/>
                <a:gd name="T64" fmla="*/ 0 w 55"/>
                <a:gd name="T65" fmla="*/ 0 h 45"/>
                <a:gd name="T66" fmla="*/ 0 w 55"/>
                <a:gd name="T67" fmla="*/ 0 h 45"/>
                <a:gd name="T68" fmla="*/ 0 w 55"/>
                <a:gd name="T69" fmla="*/ 0 h 45"/>
                <a:gd name="T70" fmla="*/ 0 w 55"/>
                <a:gd name="T71" fmla="*/ 0 h 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5" h="45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3" y="30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6" y="33"/>
                  </a:lnTo>
                  <a:lnTo>
                    <a:pt x="7" y="34"/>
                  </a:lnTo>
                  <a:lnTo>
                    <a:pt x="9" y="36"/>
                  </a:lnTo>
                  <a:lnTo>
                    <a:pt x="11" y="38"/>
                  </a:lnTo>
                  <a:lnTo>
                    <a:pt x="14" y="40"/>
                  </a:lnTo>
                  <a:lnTo>
                    <a:pt x="16" y="42"/>
                  </a:lnTo>
                  <a:lnTo>
                    <a:pt x="19" y="43"/>
                  </a:lnTo>
                  <a:lnTo>
                    <a:pt x="22" y="43"/>
                  </a:lnTo>
                  <a:lnTo>
                    <a:pt x="24" y="44"/>
                  </a:lnTo>
                  <a:lnTo>
                    <a:pt x="26" y="44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9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3"/>
                  </a:lnTo>
                  <a:lnTo>
                    <a:pt x="48" y="42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3" y="37"/>
                  </a:lnTo>
                  <a:lnTo>
                    <a:pt x="54" y="35"/>
                  </a:lnTo>
                  <a:lnTo>
                    <a:pt x="55" y="32"/>
                  </a:lnTo>
                  <a:lnTo>
                    <a:pt x="55" y="28"/>
                  </a:lnTo>
                  <a:lnTo>
                    <a:pt x="55" y="26"/>
                  </a:lnTo>
                  <a:lnTo>
                    <a:pt x="55" y="22"/>
                  </a:lnTo>
                  <a:lnTo>
                    <a:pt x="53" y="20"/>
                  </a:lnTo>
                  <a:lnTo>
                    <a:pt x="51" y="18"/>
                  </a:lnTo>
                  <a:lnTo>
                    <a:pt x="49" y="16"/>
                  </a:lnTo>
                  <a:lnTo>
                    <a:pt x="47" y="13"/>
                  </a:lnTo>
                  <a:lnTo>
                    <a:pt x="41" y="10"/>
                  </a:lnTo>
                  <a:lnTo>
                    <a:pt x="37" y="6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3" y="3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7" name="Freeform 927"/>
            <p:cNvSpPr>
              <a:spLocks/>
            </p:cNvSpPr>
            <p:nvPr/>
          </p:nvSpPr>
          <p:spPr bwMode="auto">
            <a:xfrm>
              <a:off x="4869" y="2499"/>
              <a:ext cx="19" cy="16"/>
            </a:xfrm>
            <a:custGeom>
              <a:avLst/>
              <a:gdLst>
                <a:gd name="T0" fmla="*/ 0 w 55"/>
                <a:gd name="T1" fmla="*/ 0 h 48"/>
                <a:gd name="T2" fmla="*/ 0 w 55"/>
                <a:gd name="T3" fmla="*/ 0 h 48"/>
                <a:gd name="T4" fmla="*/ 0 w 55"/>
                <a:gd name="T5" fmla="*/ 0 h 48"/>
                <a:gd name="T6" fmla="*/ 0 w 55"/>
                <a:gd name="T7" fmla="*/ 0 h 48"/>
                <a:gd name="T8" fmla="*/ 0 w 55"/>
                <a:gd name="T9" fmla="*/ 0 h 48"/>
                <a:gd name="T10" fmla="*/ 0 w 55"/>
                <a:gd name="T11" fmla="*/ 0 h 48"/>
                <a:gd name="T12" fmla="*/ 0 w 55"/>
                <a:gd name="T13" fmla="*/ 0 h 48"/>
                <a:gd name="T14" fmla="*/ 0 w 55"/>
                <a:gd name="T15" fmla="*/ 0 h 48"/>
                <a:gd name="T16" fmla="*/ 0 w 55"/>
                <a:gd name="T17" fmla="*/ 0 h 48"/>
                <a:gd name="T18" fmla="*/ 0 w 55"/>
                <a:gd name="T19" fmla="*/ 0 h 48"/>
                <a:gd name="T20" fmla="*/ 0 w 55"/>
                <a:gd name="T21" fmla="*/ 0 h 48"/>
                <a:gd name="T22" fmla="*/ 0 w 55"/>
                <a:gd name="T23" fmla="*/ 0 h 48"/>
                <a:gd name="T24" fmla="*/ 0 w 55"/>
                <a:gd name="T25" fmla="*/ 0 h 48"/>
                <a:gd name="T26" fmla="*/ 0 w 55"/>
                <a:gd name="T27" fmla="*/ 0 h 48"/>
                <a:gd name="T28" fmla="*/ 0 w 55"/>
                <a:gd name="T29" fmla="*/ 0 h 48"/>
                <a:gd name="T30" fmla="*/ 0 w 55"/>
                <a:gd name="T31" fmla="*/ 0 h 48"/>
                <a:gd name="T32" fmla="*/ 0 w 55"/>
                <a:gd name="T33" fmla="*/ 0 h 48"/>
                <a:gd name="T34" fmla="*/ 0 w 55"/>
                <a:gd name="T35" fmla="*/ 0 h 48"/>
                <a:gd name="T36" fmla="*/ 0 w 55"/>
                <a:gd name="T37" fmla="*/ 0 h 48"/>
                <a:gd name="T38" fmla="*/ 0 w 55"/>
                <a:gd name="T39" fmla="*/ 0 h 48"/>
                <a:gd name="T40" fmla="*/ 0 w 55"/>
                <a:gd name="T41" fmla="*/ 0 h 48"/>
                <a:gd name="T42" fmla="*/ 0 w 55"/>
                <a:gd name="T43" fmla="*/ 0 h 48"/>
                <a:gd name="T44" fmla="*/ 0 w 55"/>
                <a:gd name="T45" fmla="*/ 0 h 48"/>
                <a:gd name="T46" fmla="*/ 0 w 55"/>
                <a:gd name="T47" fmla="*/ 0 h 48"/>
                <a:gd name="T48" fmla="*/ 0 w 55"/>
                <a:gd name="T49" fmla="*/ 0 h 48"/>
                <a:gd name="T50" fmla="*/ 0 w 55"/>
                <a:gd name="T51" fmla="*/ 0 h 48"/>
                <a:gd name="T52" fmla="*/ 0 w 55"/>
                <a:gd name="T53" fmla="*/ 0 h 48"/>
                <a:gd name="T54" fmla="*/ 0 w 55"/>
                <a:gd name="T55" fmla="*/ 0 h 48"/>
                <a:gd name="T56" fmla="*/ 0 w 55"/>
                <a:gd name="T57" fmla="*/ 0 h 48"/>
                <a:gd name="T58" fmla="*/ 0 w 55"/>
                <a:gd name="T59" fmla="*/ 0 h 48"/>
                <a:gd name="T60" fmla="*/ 0 w 55"/>
                <a:gd name="T61" fmla="*/ 0 h 48"/>
                <a:gd name="T62" fmla="*/ 0 w 55"/>
                <a:gd name="T63" fmla="*/ 0 h 48"/>
                <a:gd name="T64" fmla="*/ 0 w 55"/>
                <a:gd name="T65" fmla="*/ 0 h 48"/>
                <a:gd name="T66" fmla="*/ 0 w 55"/>
                <a:gd name="T67" fmla="*/ 0 h 48"/>
                <a:gd name="T68" fmla="*/ 0 w 55"/>
                <a:gd name="T69" fmla="*/ 0 h 48"/>
                <a:gd name="T70" fmla="*/ 0 w 55"/>
                <a:gd name="T71" fmla="*/ 0 h 48"/>
                <a:gd name="T72" fmla="*/ 0 w 55"/>
                <a:gd name="T73" fmla="*/ 0 h 48"/>
                <a:gd name="T74" fmla="*/ 0 w 55"/>
                <a:gd name="T75" fmla="*/ 0 h 48"/>
                <a:gd name="T76" fmla="*/ 0 w 55"/>
                <a:gd name="T77" fmla="*/ 0 h 48"/>
                <a:gd name="T78" fmla="*/ 0 w 55"/>
                <a:gd name="T79" fmla="*/ 0 h 48"/>
                <a:gd name="T80" fmla="*/ 0 w 55"/>
                <a:gd name="T81" fmla="*/ 0 h 48"/>
                <a:gd name="T82" fmla="*/ 0 w 55"/>
                <a:gd name="T83" fmla="*/ 0 h 48"/>
                <a:gd name="T84" fmla="*/ 0 w 55"/>
                <a:gd name="T85" fmla="*/ 0 h 48"/>
                <a:gd name="T86" fmla="*/ 0 w 55"/>
                <a:gd name="T87" fmla="*/ 0 h 48"/>
                <a:gd name="T88" fmla="*/ 0 w 55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" h="48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4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7" y="47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9" y="48"/>
                  </a:lnTo>
                  <a:lnTo>
                    <a:pt x="41" y="48"/>
                  </a:lnTo>
                  <a:lnTo>
                    <a:pt x="45" y="47"/>
                  </a:lnTo>
                  <a:lnTo>
                    <a:pt x="47" y="46"/>
                  </a:lnTo>
                  <a:lnTo>
                    <a:pt x="50" y="43"/>
                  </a:lnTo>
                  <a:lnTo>
                    <a:pt x="54" y="39"/>
                  </a:lnTo>
                  <a:lnTo>
                    <a:pt x="55" y="35"/>
                  </a:lnTo>
                  <a:lnTo>
                    <a:pt x="55" y="31"/>
                  </a:lnTo>
                  <a:lnTo>
                    <a:pt x="55" y="28"/>
                  </a:lnTo>
                  <a:lnTo>
                    <a:pt x="54" y="24"/>
                  </a:lnTo>
                  <a:lnTo>
                    <a:pt x="51" y="21"/>
                  </a:lnTo>
                  <a:lnTo>
                    <a:pt x="48" y="17"/>
                  </a:lnTo>
                  <a:lnTo>
                    <a:pt x="45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3" y="7"/>
                  </a:lnTo>
                  <a:lnTo>
                    <a:pt x="30" y="5"/>
                  </a:lnTo>
                  <a:lnTo>
                    <a:pt x="26" y="4"/>
                  </a:lnTo>
                  <a:lnTo>
                    <a:pt x="22" y="4"/>
                  </a:lnTo>
                  <a:lnTo>
                    <a:pt x="17" y="4"/>
                  </a:lnTo>
                  <a:lnTo>
                    <a:pt x="11" y="4"/>
                  </a:ln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8" name="Line 928"/>
            <p:cNvSpPr>
              <a:spLocks noChangeShapeType="1"/>
            </p:cNvSpPr>
            <p:nvPr/>
          </p:nvSpPr>
          <p:spPr bwMode="auto">
            <a:xfrm flipH="1">
              <a:off x="4869" y="249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09" name="Freeform 929"/>
            <p:cNvSpPr>
              <a:spLocks/>
            </p:cNvSpPr>
            <p:nvPr/>
          </p:nvSpPr>
          <p:spPr bwMode="auto">
            <a:xfrm>
              <a:off x="4714" y="2362"/>
              <a:ext cx="15" cy="13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w 45"/>
                <a:gd name="T35" fmla="*/ 0 h 39"/>
                <a:gd name="T36" fmla="*/ 0 w 45"/>
                <a:gd name="T37" fmla="*/ 0 h 39"/>
                <a:gd name="T38" fmla="*/ 0 w 45"/>
                <a:gd name="T39" fmla="*/ 0 h 39"/>
                <a:gd name="T40" fmla="*/ 0 w 45"/>
                <a:gd name="T41" fmla="*/ 0 h 39"/>
                <a:gd name="T42" fmla="*/ 0 w 45"/>
                <a:gd name="T43" fmla="*/ 0 h 39"/>
                <a:gd name="T44" fmla="*/ 0 w 45"/>
                <a:gd name="T45" fmla="*/ 0 h 39"/>
                <a:gd name="T46" fmla="*/ 0 w 45"/>
                <a:gd name="T47" fmla="*/ 0 h 39"/>
                <a:gd name="T48" fmla="*/ 0 w 45"/>
                <a:gd name="T49" fmla="*/ 0 h 39"/>
                <a:gd name="T50" fmla="*/ 0 w 45"/>
                <a:gd name="T51" fmla="*/ 0 h 39"/>
                <a:gd name="T52" fmla="*/ 0 w 45"/>
                <a:gd name="T53" fmla="*/ 0 h 39"/>
                <a:gd name="T54" fmla="*/ 0 w 45"/>
                <a:gd name="T55" fmla="*/ 0 h 39"/>
                <a:gd name="T56" fmla="*/ 0 w 45"/>
                <a:gd name="T57" fmla="*/ 0 h 39"/>
                <a:gd name="T58" fmla="*/ 0 w 45"/>
                <a:gd name="T59" fmla="*/ 0 h 39"/>
                <a:gd name="T60" fmla="*/ 0 w 45"/>
                <a:gd name="T61" fmla="*/ 0 h 39"/>
                <a:gd name="T62" fmla="*/ 0 w 45"/>
                <a:gd name="T63" fmla="*/ 0 h 39"/>
                <a:gd name="T64" fmla="*/ 0 w 45"/>
                <a:gd name="T65" fmla="*/ 0 h 39"/>
                <a:gd name="T66" fmla="*/ 0 w 45"/>
                <a:gd name="T67" fmla="*/ 0 h 39"/>
                <a:gd name="T68" fmla="*/ 0 w 45"/>
                <a:gd name="T69" fmla="*/ 0 h 39"/>
                <a:gd name="T70" fmla="*/ 0 w 45"/>
                <a:gd name="T71" fmla="*/ 0 h 39"/>
                <a:gd name="T72" fmla="*/ 0 w 45"/>
                <a:gd name="T73" fmla="*/ 0 h 39"/>
                <a:gd name="T74" fmla="*/ 0 w 45"/>
                <a:gd name="T75" fmla="*/ 0 h 39"/>
                <a:gd name="T76" fmla="*/ 0 w 45"/>
                <a:gd name="T77" fmla="*/ 0 h 39"/>
                <a:gd name="T78" fmla="*/ 0 w 45"/>
                <a:gd name="T79" fmla="*/ 0 h 39"/>
                <a:gd name="T80" fmla="*/ 0 w 45"/>
                <a:gd name="T81" fmla="*/ 0 h 39"/>
                <a:gd name="T82" fmla="*/ 0 w 45"/>
                <a:gd name="T83" fmla="*/ 0 h 39"/>
                <a:gd name="T84" fmla="*/ 0 w 45"/>
                <a:gd name="T85" fmla="*/ 0 h 39"/>
                <a:gd name="T86" fmla="*/ 0 w 45"/>
                <a:gd name="T87" fmla="*/ 0 h 39"/>
                <a:gd name="T88" fmla="*/ 0 w 45"/>
                <a:gd name="T89" fmla="*/ 0 h 39"/>
                <a:gd name="T90" fmla="*/ 0 w 45"/>
                <a:gd name="T91" fmla="*/ 0 h 39"/>
                <a:gd name="T92" fmla="*/ 0 w 45"/>
                <a:gd name="T93" fmla="*/ 0 h 39"/>
                <a:gd name="T94" fmla="*/ 0 w 45"/>
                <a:gd name="T95" fmla="*/ 0 h 39"/>
                <a:gd name="T96" fmla="*/ 0 w 45"/>
                <a:gd name="T97" fmla="*/ 0 h 39"/>
                <a:gd name="T98" fmla="*/ 0 w 45"/>
                <a:gd name="T99" fmla="*/ 0 h 39"/>
                <a:gd name="T100" fmla="*/ 0 w 45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9">
                  <a:moveTo>
                    <a:pt x="36" y="0"/>
                  </a:moveTo>
                  <a:lnTo>
                    <a:pt x="37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5" y="15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3"/>
                  </a:lnTo>
                  <a:lnTo>
                    <a:pt x="43" y="25"/>
                  </a:lnTo>
                  <a:lnTo>
                    <a:pt x="42" y="27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5"/>
                  </a:lnTo>
                  <a:lnTo>
                    <a:pt x="28" y="36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8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4"/>
                  </a:lnTo>
                  <a:lnTo>
                    <a:pt x="3" y="10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3" y="2"/>
                  </a:lnTo>
                  <a:lnTo>
                    <a:pt x="17" y="1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0" name="Freeform 930"/>
            <p:cNvSpPr>
              <a:spLocks/>
            </p:cNvSpPr>
            <p:nvPr/>
          </p:nvSpPr>
          <p:spPr bwMode="auto">
            <a:xfrm>
              <a:off x="4714" y="2361"/>
              <a:ext cx="16" cy="14"/>
            </a:xfrm>
            <a:custGeom>
              <a:avLst/>
              <a:gdLst>
                <a:gd name="T0" fmla="*/ 0 w 49"/>
                <a:gd name="T1" fmla="*/ 0 h 44"/>
                <a:gd name="T2" fmla="*/ 0 w 49"/>
                <a:gd name="T3" fmla="*/ 0 h 44"/>
                <a:gd name="T4" fmla="*/ 0 w 49"/>
                <a:gd name="T5" fmla="*/ 0 h 44"/>
                <a:gd name="T6" fmla="*/ 0 w 49"/>
                <a:gd name="T7" fmla="*/ 0 h 44"/>
                <a:gd name="T8" fmla="*/ 0 w 49"/>
                <a:gd name="T9" fmla="*/ 0 h 44"/>
                <a:gd name="T10" fmla="*/ 0 w 49"/>
                <a:gd name="T11" fmla="*/ 0 h 44"/>
                <a:gd name="T12" fmla="*/ 0 w 49"/>
                <a:gd name="T13" fmla="*/ 0 h 44"/>
                <a:gd name="T14" fmla="*/ 0 w 49"/>
                <a:gd name="T15" fmla="*/ 0 h 44"/>
                <a:gd name="T16" fmla="*/ 0 w 49"/>
                <a:gd name="T17" fmla="*/ 0 h 44"/>
                <a:gd name="T18" fmla="*/ 0 w 49"/>
                <a:gd name="T19" fmla="*/ 0 h 44"/>
                <a:gd name="T20" fmla="*/ 0 w 49"/>
                <a:gd name="T21" fmla="*/ 0 h 44"/>
                <a:gd name="T22" fmla="*/ 0 w 49"/>
                <a:gd name="T23" fmla="*/ 0 h 44"/>
                <a:gd name="T24" fmla="*/ 0 w 49"/>
                <a:gd name="T25" fmla="*/ 0 h 44"/>
                <a:gd name="T26" fmla="*/ 0 w 49"/>
                <a:gd name="T27" fmla="*/ 0 h 44"/>
                <a:gd name="T28" fmla="*/ 0 w 49"/>
                <a:gd name="T29" fmla="*/ 0 h 44"/>
                <a:gd name="T30" fmla="*/ 0 w 49"/>
                <a:gd name="T31" fmla="*/ 0 h 44"/>
                <a:gd name="T32" fmla="*/ 0 w 49"/>
                <a:gd name="T33" fmla="*/ 0 h 44"/>
                <a:gd name="T34" fmla="*/ 0 w 49"/>
                <a:gd name="T35" fmla="*/ 0 h 44"/>
                <a:gd name="T36" fmla="*/ 0 w 49"/>
                <a:gd name="T37" fmla="*/ 0 h 44"/>
                <a:gd name="T38" fmla="*/ 0 w 49"/>
                <a:gd name="T39" fmla="*/ 0 h 44"/>
                <a:gd name="T40" fmla="*/ 0 w 49"/>
                <a:gd name="T41" fmla="*/ 0 h 44"/>
                <a:gd name="T42" fmla="*/ 0 w 49"/>
                <a:gd name="T43" fmla="*/ 0 h 44"/>
                <a:gd name="T44" fmla="*/ 0 w 49"/>
                <a:gd name="T45" fmla="*/ 0 h 44"/>
                <a:gd name="T46" fmla="*/ 0 w 49"/>
                <a:gd name="T47" fmla="*/ 0 h 44"/>
                <a:gd name="T48" fmla="*/ 0 w 49"/>
                <a:gd name="T49" fmla="*/ 0 h 44"/>
                <a:gd name="T50" fmla="*/ 0 w 49"/>
                <a:gd name="T51" fmla="*/ 0 h 44"/>
                <a:gd name="T52" fmla="*/ 0 w 49"/>
                <a:gd name="T53" fmla="*/ 0 h 44"/>
                <a:gd name="T54" fmla="*/ 0 w 49"/>
                <a:gd name="T55" fmla="*/ 0 h 44"/>
                <a:gd name="T56" fmla="*/ 0 w 49"/>
                <a:gd name="T57" fmla="*/ 0 h 44"/>
                <a:gd name="T58" fmla="*/ 0 w 49"/>
                <a:gd name="T59" fmla="*/ 0 h 44"/>
                <a:gd name="T60" fmla="*/ 0 w 49"/>
                <a:gd name="T61" fmla="*/ 0 h 44"/>
                <a:gd name="T62" fmla="*/ 0 w 49"/>
                <a:gd name="T63" fmla="*/ 0 h 44"/>
                <a:gd name="T64" fmla="*/ 0 w 49"/>
                <a:gd name="T65" fmla="*/ 0 h 44"/>
                <a:gd name="T66" fmla="*/ 0 w 49"/>
                <a:gd name="T67" fmla="*/ 0 h 44"/>
                <a:gd name="T68" fmla="*/ 0 w 49"/>
                <a:gd name="T69" fmla="*/ 0 h 44"/>
                <a:gd name="T70" fmla="*/ 0 w 49"/>
                <a:gd name="T71" fmla="*/ 0 h 44"/>
                <a:gd name="T72" fmla="*/ 0 w 49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4">
                  <a:moveTo>
                    <a:pt x="32" y="0"/>
                  </a:moveTo>
                  <a:lnTo>
                    <a:pt x="33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0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3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24" y="5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49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1" name="Freeform 931"/>
            <p:cNvSpPr>
              <a:spLocks/>
            </p:cNvSpPr>
            <p:nvPr/>
          </p:nvSpPr>
          <p:spPr bwMode="auto">
            <a:xfrm>
              <a:off x="4696" y="2358"/>
              <a:ext cx="18" cy="16"/>
            </a:xfrm>
            <a:custGeom>
              <a:avLst/>
              <a:gdLst>
                <a:gd name="T0" fmla="*/ 0 w 54"/>
                <a:gd name="T1" fmla="*/ 0 h 50"/>
                <a:gd name="T2" fmla="*/ 0 w 54"/>
                <a:gd name="T3" fmla="*/ 0 h 50"/>
                <a:gd name="T4" fmla="*/ 0 w 54"/>
                <a:gd name="T5" fmla="*/ 0 h 50"/>
                <a:gd name="T6" fmla="*/ 0 w 54"/>
                <a:gd name="T7" fmla="*/ 0 h 50"/>
                <a:gd name="T8" fmla="*/ 0 w 54"/>
                <a:gd name="T9" fmla="*/ 0 h 50"/>
                <a:gd name="T10" fmla="*/ 0 w 54"/>
                <a:gd name="T11" fmla="*/ 0 h 50"/>
                <a:gd name="T12" fmla="*/ 0 w 54"/>
                <a:gd name="T13" fmla="*/ 0 h 50"/>
                <a:gd name="T14" fmla="*/ 0 w 54"/>
                <a:gd name="T15" fmla="*/ 0 h 50"/>
                <a:gd name="T16" fmla="*/ 0 w 54"/>
                <a:gd name="T17" fmla="*/ 0 h 50"/>
                <a:gd name="T18" fmla="*/ 0 w 54"/>
                <a:gd name="T19" fmla="*/ 0 h 50"/>
                <a:gd name="T20" fmla="*/ 0 w 54"/>
                <a:gd name="T21" fmla="*/ 0 h 50"/>
                <a:gd name="T22" fmla="*/ 0 w 54"/>
                <a:gd name="T23" fmla="*/ 0 h 50"/>
                <a:gd name="T24" fmla="*/ 0 w 54"/>
                <a:gd name="T25" fmla="*/ 0 h 50"/>
                <a:gd name="T26" fmla="*/ 0 w 54"/>
                <a:gd name="T27" fmla="*/ 0 h 50"/>
                <a:gd name="T28" fmla="*/ 0 w 54"/>
                <a:gd name="T29" fmla="*/ 0 h 50"/>
                <a:gd name="T30" fmla="*/ 0 w 54"/>
                <a:gd name="T31" fmla="*/ 0 h 50"/>
                <a:gd name="T32" fmla="*/ 0 w 54"/>
                <a:gd name="T33" fmla="*/ 0 h 50"/>
                <a:gd name="T34" fmla="*/ 0 w 54"/>
                <a:gd name="T35" fmla="*/ 0 h 50"/>
                <a:gd name="T36" fmla="*/ 0 w 54"/>
                <a:gd name="T37" fmla="*/ 0 h 50"/>
                <a:gd name="T38" fmla="*/ 0 w 54"/>
                <a:gd name="T39" fmla="*/ 0 h 50"/>
                <a:gd name="T40" fmla="*/ 0 w 54"/>
                <a:gd name="T41" fmla="*/ 0 h 50"/>
                <a:gd name="T42" fmla="*/ 0 w 54"/>
                <a:gd name="T43" fmla="*/ 0 h 50"/>
                <a:gd name="T44" fmla="*/ 0 w 54"/>
                <a:gd name="T45" fmla="*/ 0 h 50"/>
                <a:gd name="T46" fmla="*/ 0 w 54"/>
                <a:gd name="T47" fmla="*/ 0 h 50"/>
                <a:gd name="T48" fmla="*/ 0 w 54"/>
                <a:gd name="T49" fmla="*/ 0 h 50"/>
                <a:gd name="T50" fmla="*/ 0 w 54"/>
                <a:gd name="T51" fmla="*/ 0 h 50"/>
                <a:gd name="T52" fmla="*/ 0 w 54"/>
                <a:gd name="T53" fmla="*/ 0 h 50"/>
                <a:gd name="T54" fmla="*/ 0 w 54"/>
                <a:gd name="T55" fmla="*/ 0 h 50"/>
                <a:gd name="T56" fmla="*/ 0 w 54"/>
                <a:gd name="T57" fmla="*/ 0 h 50"/>
                <a:gd name="T58" fmla="*/ 0 w 54"/>
                <a:gd name="T59" fmla="*/ 0 h 50"/>
                <a:gd name="T60" fmla="*/ 0 w 54"/>
                <a:gd name="T61" fmla="*/ 0 h 50"/>
                <a:gd name="T62" fmla="*/ 0 w 54"/>
                <a:gd name="T63" fmla="*/ 0 h 50"/>
                <a:gd name="T64" fmla="*/ 0 w 54"/>
                <a:gd name="T65" fmla="*/ 0 h 50"/>
                <a:gd name="T66" fmla="*/ 0 w 54"/>
                <a:gd name="T67" fmla="*/ 0 h 50"/>
                <a:gd name="T68" fmla="*/ 0 w 54"/>
                <a:gd name="T69" fmla="*/ 0 h 5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4" h="50">
                  <a:moveTo>
                    <a:pt x="5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8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5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3" y="42"/>
                  </a:lnTo>
                  <a:lnTo>
                    <a:pt x="15" y="45"/>
                  </a:lnTo>
                  <a:lnTo>
                    <a:pt x="17" y="46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4" y="48"/>
                  </a:lnTo>
                  <a:lnTo>
                    <a:pt x="27" y="49"/>
                  </a:lnTo>
                  <a:lnTo>
                    <a:pt x="31" y="49"/>
                  </a:lnTo>
                  <a:lnTo>
                    <a:pt x="34" y="50"/>
                  </a:lnTo>
                  <a:lnTo>
                    <a:pt x="35" y="50"/>
                  </a:lnTo>
                  <a:lnTo>
                    <a:pt x="37" y="50"/>
                  </a:lnTo>
                  <a:lnTo>
                    <a:pt x="38" y="50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2" y="50"/>
                  </a:lnTo>
                  <a:lnTo>
                    <a:pt x="43" y="49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49" y="45"/>
                  </a:lnTo>
                  <a:lnTo>
                    <a:pt x="50" y="44"/>
                  </a:lnTo>
                  <a:lnTo>
                    <a:pt x="51" y="40"/>
                  </a:lnTo>
                  <a:lnTo>
                    <a:pt x="53" y="37"/>
                  </a:lnTo>
                  <a:lnTo>
                    <a:pt x="54" y="34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0" y="25"/>
                  </a:lnTo>
                  <a:lnTo>
                    <a:pt x="49" y="23"/>
                  </a:lnTo>
                  <a:lnTo>
                    <a:pt x="47" y="21"/>
                  </a:lnTo>
                  <a:lnTo>
                    <a:pt x="42" y="16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2" name="Freeform 932"/>
            <p:cNvSpPr>
              <a:spLocks/>
            </p:cNvSpPr>
            <p:nvPr/>
          </p:nvSpPr>
          <p:spPr bwMode="auto">
            <a:xfrm>
              <a:off x="4696" y="2357"/>
              <a:ext cx="18" cy="17"/>
            </a:xfrm>
            <a:custGeom>
              <a:avLst/>
              <a:gdLst>
                <a:gd name="T0" fmla="*/ 0 w 54"/>
                <a:gd name="T1" fmla="*/ 0 h 53"/>
                <a:gd name="T2" fmla="*/ 0 w 54"/>
                <a:gd name="T3" fmla="*/ 0 h 53"/>
                <a:gd name="T4" fmla="*/ 0 w 54"/>
                <a:gd name="T5" fmla="*/ 0 h 53"/>
                <a:gd name="T6" fmla="*/ 0 w 54"/>
                <a:gd name="T7" fmla="*/ 0 h 53"/>
                <a:gd name="T8" fmla="*/ 0 w 54"/>
                <a:gd name="T9" fmla="*/ 0 h 53"/>
                <a:gd name="T10" fmla="*/ 0 w 54"/>
                <a:gd name="T11" fmla="*/ 0 h 53"/>
                <a:gd name="T12" fmla="*/ 0 w 54"/>
                <a:gd name="T13" fmla="*/ 0 h 53"/>
                <a:gd name="T14" fmla="*/ 0 w 54"/>
                <a:gd name="T15" fmla="*/ 0 h 53"/>
                <a:gd name="T16" fmla="*/ 0 w 54"/>
                <a:gd name="T17" fmla="*/ 0 h 53"/>
                <a:gd name="T18" fmla="*/ 0 w 54"/>
                <a:gd name="T19" fmla="*/ 0 h 53"/>
                <a:gd name="T20" fmla="*/ 0 w 54"/>
                <a:gd name="T21" fmla="*/ 0 h 53"/>
                <a:gd name="T22" fmla="*/ 0 w 54"/>
                <a:gd name="T23" fmla="*/ 0 h 53"/>
                <a:gd name="T24" fmla="*/ 0 w 54"/>
                <a:gd name="T25" fmla="*/ 0 h 53"/>
                <a:gd name="T26" fmla="*/ 0 w 54"/>
                <a:gd name="T27" fmla="*/ 0 h 53"/>
                <a:gd name="T28" fmla="*/ 0 w 54"/>
                <a:gd name="T29" fmla="*/ 0 h 53"/>
                <a:gd name="T30" fmla="*/ 0 w 54"/>
                <a:gd name="T31" fmla="*/ 0 h 53"/>
                <a:gd name="T32" fmla="*/ 0 w 54"/>
                <a:gd name="T33" fmla="*/ 0 h 53"/>
                <a:gd name="T34" fmla="*/ 0 w 54"/>
                <a:gd name="T35" fmla="*/ 0 h 53"/>
                <a:gd name="T36" fmla="*/ 0 w 54"/>
                <a:gd name="T37" fmla="*/ 0 h 53"/>
                <a:gd name="T38" fmla="*/ 0 w 54"/>
                <a:gd name="T39" fmla="*/ 0 h 53"/>
                <a:gd name="T40" fmla="*/ 0 w 54"/>
                <a:gd name="T41" fmla="*/ 0 h 53"/>
                <a:gd name="T42" fmla="*/ 0 w 54"/>
                <a:gd name="T43" fmla="*/ 0 h 53"/>
                <a:gd name="T44" fmla="*/ 0 w 54"/>
                <a:gd name="T45" fmla="*/ 0 h 53"/>
                <a:gd name="T46" fmla="*/ 0 w 54"/>
                <a:gd name="T47" fmla="*/ 0 h 53"/>
                <a:gd name="T48" fmla="*/ 0 w 54"/>
                <a:gd name="T49" fmla="*/ 0 h 53"/>
                <a:gd name="T50" fmla="*/ 0 w 54"/>
                <a:gd name="T51" fmla="*/ 0 h 53"/>
                <a:gd name="T52" fmla="*/ 0 w 54"/>
                <a:gd name="T53" fmla="*/ 0 h 53"/>
                <a:gd name="T54" fmla="*/ 0 w 54"/>
                <a:gd name="T55" fmla="*/ 0 h 53"/>
                <a:gd name="T56" fmla="*/ 0 w 54"/>
                <a:gd name="T57" fmla="*/ 0 h 53"/>
                <a:gd name="T58" fmla="*/ 0 w 54"/>
                <a:gd name="T59" fmla="*/ 0 h 53"/>
                <a:gd name="T60" fmla="*/ 0 w 54"/>
                <a:gd name="T61" fmla="*/ 0 h 53"/>
                <a:gd name="T62" fmla="*/ 0 w 54"/>
                <a:gd name="T63" fmla="*/ 0 h 53"/>
                <a:gd name="T64" fmla="*/ 0 w 54"/>
                <a:gd name="T65" fmla="*/ 0 h 53"/>
                <a:gd name="T66" fmla="*/ 0 w 54"/>
                <a:gd name="T67" fmla="*/ 0 h 53"/>
                <a:gd name="T68" fmla="*/ 0 w 54"/>
                <a:gd name="T69" fmla="*/ 0 h 53"/>
                <a:gd name="T70" fmla="*/ 0 w 54"/>
                <a:gd name="T71" fmla="*/ 0 h 53"/>
                <a:gd name="T72" fmla="*/ 0 w 54"/>
                <a:gd name="T73" fmla="*/ 0 h 53"/>
                <a:gd name="T74" fmla="*/ 0 w 54"/>
                <a:gd name="T75" fmla="*/ 0 h 53"/>
                <a:gd name="T76" fmla="*/ 0 w 54"/>
                <a:gd name="T77" fmla="*/ 0 h 53"/>
                <a:gd name="T78" fmla="*/ 0 w 54"/>
                <a:gd name="T79" fmla="*/ 0 h 53"/>
                <a:gd name="T80" fmla="*/ 0 w 54"/>
                <a:gd name="T81" fmla="*/ 0 h 53"/>
                <a:gd name="T82" fmla="*/ 0 w 54"/>
                <a:gd name="T83" fmla="*/ 0 h 53"/>
                <a:gd name="T84" fmla="*/ 0 w 54"/>
                <a:gd name="T85" fmla="*/ 0 h 53"/>
                <a:gd name="T86" fmla="*/ 0 w 54"/>
                <a:gd name="T87" fmla="*/ 0 h 53"/>
                <a:gd name="T88" fmla="*/ 0 w 54"/>
                <a:gd name="T89" fmla="*/ 0 h 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53">
                  <a:moveTo>
                    <a:pt x="7" y="0"/>
                  </a:moveTo>
                  <a:lnTo>
                    <a:pt x="6" y="1"/>
                  </a:lnTo>
                  <a:lnTo>
                    <a:pt x="6" y="2"/>
                  </a:lnTo>
                  <a:lnTo>
                    <a:pt x="3" y="5"/>
                  </a:lnTo>
                  <a:lnTo>
                    <a:pt x="2" y="9"/>
                  </a:lnTo>
                  <a:lnTo>
                    <a:pt x="1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6" y="40"/>
                  </a:lnTo>
                  <a:lnTo>
                    <a:pt x="9" y="42"/>
                  </a:lnTo>
                  <a:lnTo>
                    <a:pt x="11" y="45"/>
                  </a:lnTo>
                  <a:lnTo>
                    <a:pt x="16" y="49"/>
                  </a:lnTo>
                  <a:lnTo>
                    <a:pt x="19" y="50"/>
                  </a:lnTo>
                  <a:lnTo>
                    <a:pt x="23" y="51"/>
                  </a:lnTo>
                  <a:lnTo>
                    <a:pt x="26" y="52"/>
                  </a:lnTo>
                  <a:lnTo>
                    <a:pt x="30" y="52"/>
                  </a:lnTo>
                  <a:lnTo>
                    <a:pt x="33" y="53"/>
                  </a:lnTo>
                  <a:lnTo>
                    <a:pt x="37" y="53"/>
                  </a:lnTo>
                  <a:lnTo>
                    <a:pt x="39" y="53"/>
                  </a:lnTo>
                  <a:lnTo>
                    <a:pt x="42" y="53"/>
                  </a:lnTo>
                  <a:lnTo>
                    <a:pt x="46" y="51"/>
                  </a:lnTo>
                  <a:lnTo>
                    <a:pt x="49" y="47"/>
                  </a:lnTo>
                  <a:lnTo>
                    <a:pt x="51" y="43"/>
                  </a:lnTo>
                  <a:lnTo>
                    <a:pt x="53" y="40"/>
                  </a:lnTo>
                  <a:lnTo>
                    <a:pt x="54" y="36"/>
                  </a:lnTo>
                  <a:lnTo>
                    <a:pt x="53" y="33"/>
                  </a:lnTo>
                  <a:lnTo>
                    <a:pt x="50" y="29"/>
                  </a:lnTo>
                  <a:lnTo>
                    <a:pt x="48" y="26"/>
                  </a:lnTo>
                  <a:lnTo>
                    <a:pt x="46" y="23"/>
                  </a:lnTo>
                  <a:lnTo>
                    <a:pt x="42" y="19"/>
                  </a:lnTo>
                  <a:lnTo>
                    <a:pt x="39" y="16"/>
                  </a:lnTo>
                  <a:lnTo>
                    <a:pt x="35" y="12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25" y="7"/>
                  </a:lnTo>
                  <a:lnTo>
                    <a:pt x="21" y="5"/>
                  </a:lnTo>
                  <a:lnTo>
                    <a:pt x="15" y="4"/>
                  </a:lnTo>
                  <a:lnTo>
                    <a:pt x="9" y="3"/>
                  </a:lnTo>
                  <a:lnTo>
                    <a:pt x="7" y="3"/>
                  </a:lnTo>
                  <a:lnTo>
                    <a:pt x="3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3" name="Line 933"/>
            <p:cNvSpPr>
              <a:spLocks noChangeShapeType="1"/>
            </p:cNvSpPr>
            <p:nvPr/>
          </p:nvSpPr>
          <p:spPr bwMode="auto">
            <a:xfrm>
              <a:off x="4725" y="2361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4" name="Line 934"/>
            <p:cNvSpPr>
              <a:spLocks noChangeShapeType="1"/>
            </p:cNvSpPr>
            <p:nvPr/>
          </p:nvSpPr>
          <p:spPr bwMode="auto">
            <a:xfrm flipH="1">
              <a:off x="4697" y="235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5" name="Freeform 935"/>
            <p:cNvSpPr>
              <a:spLocks/>
            </p:cNvSpPr>
            <p:nvPr/>
          </p:nvSpPr>
          <p:spPr bwMode="auto">
            <a:xfrm>
              <a:off x="4680" y="2365"/>
              <a:ext cx="15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6" h="39">
                  <a:moveTo>
                    <a:pt x="38" y="0"/>
                  </a:move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5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21"/>
                  </a:lnTo>
                  <a:lnTo>
                    <a:pt x="44" y="23"/>
                  </a:lnTo>
                  <a:lnTo>
                    <a:pt x="43" y="25"/>
                  </a:lnTo>
                  <a:lnTo>
                    <a:pt x="42" y="27"/>
                  </a:lnTo>
                  <a:lnTo>
                    <a:pt x="41" y="30"/>
                  </a:lnTo>
                  <a:lnTo>
                    <a:pt x="40" y="31"/>
                  </a:lnTo>
                  <a:lnTo>
                    <a:pt x="39" y="32"/>
                  </a:lnTo>
                  <a:lnTo>
                    <a:pt x="38" y="33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3" y="35"/>
                  </a:lnTo>
                  <a:lnTo>
                    <a:pt x="30" y="37"/>
                  </a:lnTo>
                  <a:lnTo>
                    <a:pt x="25" y="38"/>
                  </a:lnTo>
                  <a:lnTo>
                    <a:pt x="20" y="38"/>
                  </a:lnTo>
                  <a:lnTo>
                    <a:pt x="16" y="39"/>
                  </a:lnTo>
                  <a:lnTo>
                    <a:pt x="12" y="38"/>
                  </a:lnTo>
                  <a:lnTo>
                    <a:pt x="9" y="37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2" y="32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3" y="10"/>
                  </a:lnTo>
                  <a:lnTo>
                    <a:pt x="6" y="8"/>
                  </a:lnTo>
                  <a:lnTo>
                    <a:pt x="8" y="6"/>
                  </a:lnTo>
                  <a:lnTo>
                    <a:pt x="11" y="3"/>
                  </a:lnTo>
                  <a:lnTo>
                    <a:pt x="15" y="2"/>
                  </a:lnTo>
                  <a:lnTo>
                    <a:pt x="18" y="1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6" name="Freeform 936"/>
            <p:cNvSpPr>
              <a:spLocks/>
            </p:cNvSpPr>
            <p:nvPr/>
          </p:nvSpPr>
          <p:spPr bwMode="auto">
            <a:xfrm>
              <a:off x="4680" y="2364"/>
              <a:ext cx="16" cy="14"/>
            </a:xfrm>
            <a:custGeom>
              <a:avLst/>
              <a:gdLst>
                <a:gd name="T0" fmla="*/ 0 w 50"/>
                <a:gd name="T1" fmla="*/ 0 h 44"/>
                <a:gd name="T2" fmla="*/ 0 w 50"/>
                <a:gd name="T3" fmla="*/ 0 h 44"/>
                <a:gd name="T4" fmla="*/ 0 w 50"/>
                <a:gd name="T5" fmla="*/ 0 h 44"/>
                <a:gd name="T6" fmla="*/ 0 w 50"/>
                <a:gd name="T7" fmla="*/ 0 h 44"/>
                <a:gd name="T8" fmla="*/ 0 w 50"/>
                <a:gd name="T9" fmla="*/ 0 h 44"/>
                <a:gd name="T10" fmla="*/ 0 w 50"/>
                <a:gd name="T11" fmla="*/ 0 h 44"/>
                <a:gd name="T12" fmla="*/ 0 w 50"/>
                <a:gd name="T13" fmla="*/ 0 h 44"/>
                <a:gd name="T14" fmla="*/ 0 w 50"/>
                <a:gd name="T15" fmla="*/ 0 h 44"/>
                <a:gd name="T16" fmla="*/ 0 w 50"/>
                <a:gd name="T17" fmla="*/ 0 h 44"/>
                <a:gd name="T18" fmla="*/ 0 w 50"/>
                <a:gd name="T19" fmla="*/ 0 h 44"/>
                <a:gd name="T20" fmla="*/ 0 w 50"/>
                <a:gd name="T21" fmla="*/ 0 h 44"/>
                <a:gd name="T22" fmla="*/ 0 w 50"/>
                <a:gd name="T23" fmla="*/ 0 h 44"/>
                <a:gd name="T24" fmla="*/ 0 w 50"/>
                <a:gd name="T25" fmla="*/ 0 h 44"/>
                <a:gd name="T26" fmla="*/ 0 w 50"/>
                <a:gd name="T27" fmla="*/ 0 h 44"/>
                <a:gd name="T28" fmla="*/ 0 w 50"/>
                <a:gd name="T29" fmla="*/ 0 h 44"/>
                <a:gd name="T30" fmla="*/ 0 w 50"/>
                <a:gd name="T31" fmla="*/ 0 h 44"/>
                <a:gd name="T32" fmla="*/ 0 w 50"/>
                <a:gd name="T33" fmla="*/ 0 h 44"/>
                <a:gd name="T34" fmla="*/ 0 w 50"/>
                <a:gd name="T35" fmla="*/ 0 h 44"/>
                <a:gd name="T36" fmla="*/ 0 w 50"/>
                <a:gd name="T37" fmla="*/ 0 h 44"/>
                <a:gd name="T38" fmla="*/ 0 w 50"/>
                <a:gd name="T39" fmla="*/ 0 h 44"/>
                <a:gd name="T40" fmla="*/ 0 w 50"/>
                <a:gd name="T41" fmla="*/ 0 h 44"/>
                <a:gd name="T42" fmla="*/ 0 w 50"/>
                <a:gd name="T43" fmla="*/ 0 h 44"/>
                <a:gd name="T44" fmla="*/ 0 w 50"/>
                <a:gd name="T45" fmla="*/ 0 h 44"/>
                <a:gd name="T46" fmla="*/ 0 w 50"/>
                <a:gd name="T47" fmla="*/ 0 h 44"/>
                <a:gd name="T48" fmla="*/ 0 w 50"/>
                <a:gd name="T49" fmla="*/ 0 h 44"/>
                <a:gd name="T50" fmla="*/ 0 w 50"/>
                <a:gd name="T51" fmla="*/ 0 h 44"/>
                <a:gd name="T52" fmla="*/ 0 w 50"/>
                <a:gd name="T53" fmla="*/ 0 h 44"/>
                <a:gd name="T54" fmla="*/ 0 w 50"/>
                <a:gd name="T55" fmla="*/ 0 h 44"/>
                <a:gd name="T56" fmla="*/ 0 w 50"/>
                <a:gd name="T57" fmla="*/ 0 h 44"/>
                <a:gd name="T58" fmla="*/ 0 w 50"/>
                <a:gd name="T59" fmla="*/ 0 h 44"/>
                <a:gd name="T60" fmla="*/ 0 w 50"/>
                <a:gd name="T61" fmla="*/ 0 h 44"/>
                <a:gd name="T62" fmla="*/ 0 w 50"/>
                <a:gd name="T63" fmla="*/ 0 h 44"/>
                <a:gd name="T64" fmla="*/ 0 w 50"/>
                <a:gd name="T65" fmla="*/ 0 h 44"/>
                <a:gd name="T66" fmla="*/ 0 w 50"/>
                <a:gd name="T67" fmla="*/ 0 h 44"/>
                <a:gd name="T68" fmla="*/ 0 w 50"/>
                <a:gd name="T69" fmla="*/ 0 h 44"/>
                <a:gd name="T70" fmla="*/ 0 w 50"/>
                <a:gd name="T71" fmla="*/ 0 h 44"/>
                <a:gd name="T72" fmla="*/ 0 w 50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0" h="44">
                  <a:moveTo>
                    <a:pt x="33" y="0"/>
                  </a:moveTo>
                  <a:lnTo>
                    <a:pt x="34" y="2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6" y="16"/>
                  </a:lnTo>
                  <a:lnTo>
                    <a:pt x="46" y="20"/>
                  </a:lnTo>
                  <a:lnTo>
                    <a:pt x="46" y="24"/>
                  </a:lnTo>
                  <a:lnTo>
                    <a:pt x="44" y="28"/>
                  </a:lnTo>
                  <a:lnTo>
                    <a:pt x="43" y="32"/>
                  </a:lnTo>
                  <a:lnTo>
                    <a:pt x="41" y="36"/>
                  </a:lnTo>
                  <a:lnTo>
                    <a:pt x="38" y="38"/>
                  </a:lnTo>
                  <a:lnTo>
                    <a:pt x="34" y="40"/>
                  </a:lnTo>
                  <a:lnTo>
                    <a:pt x="30" y="42"/>
                  </a:lnTo>
                  <a:lnTo>
                    <a:pt x="25" y="43"/>
                  </a:lnTo>
                  <a:lnTo>
                    <a:pt x="20" y="43"/>
                  </a:lnTo>
                  <a:lnTo>
                    <a:pt x="17" y="44"/>
                  </a:lnTo>
                  <a:lnTo>
                    <a:pt x="12" y="43"/>
                  </a:lnTo>
                  <a:lnTo>
                    <a:pt x="9" y="42"/>
                  </a:lnTo>
                  <a:lnTo>
                    <a:pt x="6" y="40"/>
                  </a:lnTo>
                  <a:lnTo>
                    <a:pt x="3" y="38"/>
                  </a:lnTo>
                  <a:lnTo>
                    <a:pt x="1" y="34"/>
                  </a:lnTo>
                  <a:lnTo>
                    <a:pt x="0" y="29"/>
                  </a:lnTo>
                  <a:lnTo>
                    <a:pt x="1" y="24"/>
                  </a:lnTo>
                  <a:lnTo>
                    <a:pt x="2" y="20"/>
                  </a:lnTo>
                  <a:lnTo>
                    <a:pt x="3" y="15"/>
                  </a:lnTo>
                  <a:lnTo>
                    <a:pt x="6" y="13"/>
                  </a:lnTo>
                  <a:lnTo>
                    <a:pt x="9" y="10"/>
                  </a:lnTo>
                  <a:lnTo>
                    <a:pt x="14" y="7"/>
                  </a:lnTo>
                  <a:lnTo>
                    <a:pt x="18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5"/>
                  </a:lnTo>
                  <a:lnTo>
                    <a:pt x="50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7" name="Line 937"/>
            <p:cNvSpPr>
              <a:spLocks noChangeShapeType="1"/>
            </p:cNvSpPr>
            <p:nvPr/>
          </p:nvSpPr>
          <p:spPr bwMode="auto">
            <a:xfrm>
              <a:off x="4691" y="2364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8" name="Freeform 938"/>
            <p:cNvSpPr>
              <a:spLocks/>
            </p:cNvSpPr>
            <p:nvPr/>
          </p:nvSpPr>
          <p:spPr bwMode="auto">
            <a:xfrm>
              <a:off x="4384" y="2365"/>
              <a:ext cx="15" cy="12"/>
            </a:xfrm>
            <a:custGeom>
              <a:avLst/>
              <a:gdLst>
                <a:gd name="T0" fmla="*/ 0 w 45"/>
                <a:gd name="T1" fmla="*/ 0 h 37"/>
                <a:gd name="T2" fmla="*/ 0 w 45"/>
                <a:gd name="T3" fmla="*/ 0 h 37"/>
                <a:gd name="T4" fmla="*/ 0 w 45"/>
                <a:gd name="T5" fmla="*/ 0 h 37"/>
                <a:gd name="T6" fmla="*/ 0 w 45"/>
                <a:gd name="T7" fmla="*/ 0 h 37"/>
                <a:gd name="T8" fmla="*/ 0 w 45"/>
                <a:gd name="T9" fmla="*/ 0 h 37"/>
                <a:gd name="T10" fmla="*/ 0 w 45"/>
                <a:gd name="T11" fmla="*/ 0 h 37"/>
                <a:gd name="T12" fmla="*/ 0 w 45"/>
                <a:gd name="T13" fmla="*/ 0 h 37"/>
                <a:gd name="T14" fmla="*/ 0 w 45"/>
                <a:gd name="T15" fmla="*/ 0 h 37"/>
                <a:gd name="T16" fmla="*/ 0 w 45"/>
                <a:gd name="T17" fmla="*/ 0 h 37"/>
                <a:gd name="T18" fmla="*/ 0 w 45"/>
                <a:gd name="T19" fmla="*/ 0 h 37"/>
                <a:gd name="T20" fmla="*/ 0 w 45"/>
                <a:gd name="T21" fmla="*/ 0 h 37"/>
                <a:gd name="T22" fmla="*/ 0 w 45"/>
                <a:gd name="T23" fmla="*/ 0 h 37"/>
                <a:gd name="T24" fmla="*/ 0 w 45"/>
                <a:gd name="T25" fmla="*/ 0 h 37"/>
                <a:gd name="T26" fmla="*/ 0 w 45"/>
                <a:gd name="T27" fmla="*/ 0 h 37"/>
                <a:gd name="T28" fmla="*/ 0 w 45"/>
                <a:gd name="T29" fmla="*/ 0 h 37"/>
                <a:gd name="T30" fmla="*/ 0 w 45"/>
                <a:gd name="T31" fmla="*/ 0 h 37"/>
                <a:gd name="T32" fmla="*/ 0 w 45"/>
                <a:gd name="T33" fmla="*/ 0 h 37"/>
                <a:gd name="T34" fmla="*/ 0 w 45"/>
                <a:gd name="T35" fmla="*/ 0 h 37"/>
                <a:gd name="T36" fmla="*/ 0 w 45"/>
                <a:gd name="T37" fmla="*/ 0 h 37"/>
                <a:gd name="T38" fmla="*/ 0 w 45"/>
                <a:gd name="T39" fmla="*/ 0 h 37"/>
                <a:gd name="T40" fmla="*/ 0 w 45"/>
                <a:gd name="T41" fmla="*/ 0 h 37"/>
                <a:gd name="T42" fmla="*/ 0 w 45"/>
                <a:gd name="T43" fmla="*/ 0 h 37"/>
                <a:gd name="T44" fmla="*/ 0 w 45"/>
                <a:gd name="T45" fmla="*/ 0 h 37"/>
                <a:gd name="T46" fmla="*/ 0 w 45"/>
                <a:gd name="T47" fmla="*/ 0 h 37"/>
                <a:gd name="T48" fmla="*/ 0 w 45"/>
                <a:gd name="T49" fmla="*/ 0 h 37"/>
                <a:gd name="T50" fmla="*/ 0 w 45"/>
                <a:gd name="T51" fmla="*/ 0 h 37"/>
                <a:gd name="T52" fmla="*/ 0 w 45"/>
                <a:gd name="T53" fmla="*/ 0 h 37"/>
                <a:gd name="T54" fmla="*/ 0 w 45"/>
                <a:gd name="T55" fmla="*/ 0 h 37"/>
                <a:gd name="T56" fmla="*/ 0 w 45"/>
                <a:gd name="T57" fmla="*/ 0 h 37"/>
                <a:gd name="T58" fmla="*/ 0 w 45"/>
                <a:gd name="T59" fmla="*/ 0 h 37"/>
                <a:gd name="T60" fmla="*/ 0 w 45"/>
                <a:gd name="T61" fmla="*/ 0 h 37"/>
                <a:gd name="T62" fmla="*/ 0 w 45"/>
                <a:gd name="T63" fmla="*/ 0 h 37"/>
                <a:gd name="T64" fmla="*/ 0 w 45"/>
                <a:gd name="T65" fmla="*/ 0 h 37"/>
                <a:gd name="T66" fmla="*/ 0 w 45"/>
                <a:gd name="T67" fmla="*/ 0 h 37"/>
                <a:gd name="T68" fmla="*/ 0 w 45"/>
                <a:gd name="T69" fmla="*/ 0 h 37"/>
                <a:gd name="T70" fmla="*/ 0 w 45"/>
                <a:gd name="T71" fmla="*/ 0 h 37"/>
                <a:gd name="T72" fmla="*/ 0 w 45"/>
                <a:gd name="T73" fmla="*/ 0 h 37"/>
                <a:gd name="T74" fmla="*/ 0 w 45"/>
                <a:gd name="T75" fmla="*/ 0 h 37"/>
                <a:gd name="T76" fmla="*/ 0 w 45"/>
                <a:gd name="T77" fmla="*/ 0 h 37"/>
                <a:gd name="T78" fmla="*/ 0 w 45"/>
                <a:gd name="T79" fmla="*/ 0 h 37"/>
                <a:gd name="T80" fmla="*/ 0 w 45"/>
                <a:gd name="T81" fmla="*/ 0 h 37"/>
                <a:gd name="T82" fmla="*/ 0 w 45"/>
                <a:gd name="T83" fmla="*/ 0 h 37"/>
                <a:gd name="T84" fmla="*/ 0 w 45"/>
                <a:gd name="T85" fmla="*/ 0 h 37"/>
                <a:gd name="T86" fmla="*/ 0 w 45"/>
                <a:gd name="T87" fmla="*/ 0 h 37"/>
                <a:gd name="T88" fmla="*/ 0 w 45"/>
                <a:gd name="T89" fmla="*/ 0 h 37"/>
                <a:gd name="T90" fmla="*/ 0 w 45"/>
                <a:gd name="T91" fmla="*/ 0 h 37"/>
                <a:gd name="T92" fmla="*/ 0 w 45"/>
                <a:gd name="T93" fmla="*/ 0 h 37"/>
                <a:gd name="T94" fmla="*/ 0 w 45"/>
                <a:gd name="T95" fmla="*/ 0 h 37"/>
                <a:gd name="T96" fmla="*/ 0 w 45"/>
                <a:gd name="T97" fmla="*/ 0 h 37"/>
                <a:gd name="T98" fmla="*/ 0 w 45"/>
                <a:gd name="T99" fmla="*/ 0 h 3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5" h="37">
                  <a:moveTo>
                    <a:pt x="37" y="0"/>
                  </a:move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2" y="7"/>
                  </a:lnTo>
                  <a:lnTo>
                    <a:pt x="44" y="8"/>
                  </a:lnTo>
                  <a:lnTo>
                    <a:pt x="45" y="10"/>
                  </a:lnTo>
                  <a:lnTo>
                    <a:pt x="45" y="12"/>
                  </a:lnTo>
                  <a:lnTo>
                    <a:pt x="45" y="15"/>
                  </a:lnTo>
                  <a:lnTo>
                    <a:pt x="45" y="17"/>
                  </a:lnTo>
                  <a:lnTo>
                    <a:pt x="45" y="20"/>
                  </a:lnTo>
                  <a:lnTo>
                    <a:pt x="44" y="23"/>
                  </a:lnTo>
                  <a:lnTo>
                    <a:pt x="42" y="25"/>
                  </a:lnTo>
                  <a:lnTo>
                    <a:pt x="41" y="27"/>
                  </a:lnTo>
                  <a:lnTo>
                    <a:pt x="40" y="29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3" y="34"/>
                  </a:lnTo>
                  <a:lnTo>
                    <a:pt x="32" y="35"/>
                  </a:lnTo>
                  <a:lnTo>
                    <a:pt x="29" y="36"/>
                  </a:lnTo>
                  <a:lnTo>
                    <a:pt x="24" y="37"/>
                  </a:lnTo>
                  <a:lnTo>
                    <a:pt x="20" y="37"/>
                  </a:lnTo>
                  <a:lnTo>
                    <a:pt x="16" y="37"/>
                  </a:lnTo>
                  <a:lnTo>
                    <a:pt x="12" y="37"/>
                  </a:lnTo>
                  <a:lnTo>
                    <a:pt x="8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2" y="10"/>
                  </a:lnTo>
                  <a:lnTo>
                    <a:pt x="5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19" name="Freeform 939"/>
            <p:cNvSpPr>
              <a:spLocks/>
            </p:cNvSpPr>
            <p:nvPr/>
          </p:nvSpPr>
          <p:spPr bwMode="auto">
            <a:xfrm>
              <a:off x="4384" y="2363"/>
              <a:ext cx="17" cy="14"/>
            </a:xfrm>
            <a:custGeom>
              <a:avLst/>
              <a:gdLst>
                <a:gd name="T0" fmla="*/ 0 w 49"/>
                <a:gd name="T1" fmla="*/ 0 h 42"/>
                <a:gd name="T2" fmla="*/ 0 w 49"/>
                <a:gd name="T3" fmla="*/ 0 h 42"/>
                <a:gd name="T4" fmla="*/ 0 w 49"/>
                <a:gd name="T5" fmla="*/ 0 h 42"/>
                <a:gd name="T6" fmla="*/ 0 w 49"/>
                <a:gd name="T7" fmla="*/ 0 h 42"/>
                <a:gd name="T8" fmla="*/ 0 w 49"/>
                <a:gd name="T9" fmla="*/ 0 h 42"/>
                <a:gd name="T10" fmla="*/ 0 w 49"/>
                <a:gd name="T11" fmla="*/ 0 h 42"/>
                <a:gd name="T12" fmla="*/ 0 w 49"/>
                <a:gd name="T13" fmla="*/ 0 h 42"/>
                <a:gd name="T14" fmla="*/ 0 w 49"/>
                <a:gd name="T15" fmla="*/ 0 h 42"/>
                <a:gd name="T16" fmla="*/ 0 w 49"/>
                <a:gd name="T17" fmla="*/ 0 h 42"/>
                <a:gd name="T18" fmla="*/ 0 w 49"/>
                <a:gd name="T19" fmla="*/ 0 h 42"/>
                <a:gd name="T20" fmla="*/ 0 w 49"/>
                <a:gd name="T21" fmla="*/ 0 h 42"/>
                <a:gd name="T22" fmla="*/ 0 w 49"/>
                <a:gd name="T23" fmla="*/ 0 h 42"/>
                <a:gd name="T24" fmla="*/ 0 w 49"/>
                <a:gd name="T25" fmla="*/ 0 h 42"/>
                <a:gd name="T26" fmla="*/ 0 w 49"/>
                <a:gd name="T27" fmla="*/ 0 h 42"/>
                <a:gd name="T28" fmla="*/ 0 w 49"/>
                <a:gd name="T29" fmla="*/ 0 h 42"/>
                <a:gd name="T30" fmla="*/ 0 w 49"/>
                <a:gd name="T31" fmla="*/ 0 h 42"/>
                <a:gd name="T32" fmla="*/ 0 w 49"/>
                <a:gd name="T33" fmla="*/ 0 h 42"/>
                <a:gd name="T34" fmla="*/ 0 w 49"/>
                <a:gd name="T35" fmla="*/ 0 h 42"/>
                <a:gd name="T36" fmla="*/ 0 w 49"/>
                <a:gd name="T37" fmla="*/ 0 h 42"/>
                <a:gd name="T38" fmla="*/ 0 w 49"/>
                <a:gd name="T39" fmla="*/ 0 h 42"/>
                <a:gd name="T40" fmla="*/ 0 w 49"/>
                <a:gd name="T41" fmla="*/ 0 h 42"/>
                <a:gd name="T42" fmla="*/ 0 w 49"/>
                <a:gd name="T43" fmla="*/ 0 h 42"/>
                <a:gd name="T44" fmla="*/ 0 w 49"/>
                <a:gd name="T45" fmla="*/ 0 h 42"/>
                <a:gd name="T46" fmla="*/ 0 w 49"/>
                <a:gd name="T47" fmla="*/ 0 h 42"/>
                <a:gd name="T48" fmla="*/ 0 w 49"/>
                <a:gd name="T49" fmla="*/ 0 h 42"/>
                <a:gd name="T50" fmla="*/ 0 w 49"/>
                <a:gd name="T51" fmla="*/ 0 h 42"/>
                <a:gd name="T52" fmla="*/ 0 w 49"/>
                <a:gd name="T53" fmla="*/ 0 h 42"/>
                <a:gd name="T54" fmla="*/ 0 w 49"/>
                <a:gd name="T55" fmla="*/ 0 h 42"/>
                <a:gd name="T56" fmla="*/ 0 w 49"/>
                <a:gd name="T57" fmla="*/ 0 h 42"/>
                <a:gd name="T58" fmla="*/ 0 w 49"/>
                <a:gd name="T59" fmla="*/ 0 h 42"/>
                <a:gd name="T60" fmla="*/ 0 w 49"/>
                <a:gd name="T61" fmla="*/ 0 h 42"/>
                <a:gd name="T62" fmla="*/ 0 w 49"/>
                <a:gd name="T63" fmla="*/ 0 h 42"/>
                <a:gd name="T64" fmla="*/ 0 w 49"/>
                <a:gd name="T65" fmla="*/ 0 h 42"/>
                <a:gd name="T66" fmla="*/ 0 w 49"/>
                <a:gd name="T67" fmla="*/ 0 h 42"/>
                <a:gd name="T68" fmla="*/ 0 w 49"/>
                <a:gd name="T69" fmla="*/ 0 h 42"/>
                <a:gd name="T70" fmla="*/ 0 w 49"/>
                <a:gd name="T71" fmla="*/ 0 h 42"/>
                <a:gd name="T72" fmla="*/ 0 w 49"/>
                <a:gd name="T73" fmla="*/ 0 h 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2">
                  <a:moveTo>
                    <a:pt x="32" y="0"/>
                  </a:moveTo>
                  <a:lnTo>
                    <a:pt x="33" y="1"/>
                  </a:lnTo>
                  <a:lnTo>
                    <a:pt x="34" y="1"/>
                  </a:lnTo>
                  <a:lnTo>
                    <a:pt x="36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3"/>
                  </a:lnTo>
                  <a:lnTo>
                    <a:pt x="45" y="15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4" y="28"/>
                  </a:lnTo>
                  <a:lnTo>
                    <a:pt x="42" y="31"/>
                  </a:lnTo>
                  <a:lnTo>
                    <a:pt x="40" y="36"/>
                  </a:lnTo>
                  <a:lnTo>
                    <a:pt x="37" y="38"/>
                  </a:lnTo>
                  <a:lnTo>
                    <a:pt x="33" y="40"/>
                  </a:lnTo>
                  <a:lnTo>
                    <a:pt x="29" y="41"/>
                  </a:lnTo>
                  <a:lnTo>
                    <a:pt x="24" y="42"/>
                  </a:lnTo>
                  <a:lnTo>
                    <a:pt x="20" y="42"/>
                  </a:lnTo>
                  <a:lnTo>
                    <a:pt x="16" y="42"/>
                  </a:lnTo>
                  <a:lnTo>
                    <a:pt x="12" y="42"/>
                  </a:lnTo>
                  <a:lnTo>
                    <a:pt x="8" y="41"/>
                  </a:lnTo>
                  <a:lnTo>
                    <a:pt x="5" y="40"/>
                  </a:lnTo>
                  <a:lnTo>
                    <a:pt x="2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5" y="12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7" y="6"/>
                  </a:lnTo>
                  <a:lnTo>
                    <a:pt x="23" y="5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49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0" name="Freeform 940"/>
            <p:cNvSpPr>
              <a:spLocks/>
            </p:cNvSpPr>
            <p:nvPr/>
          </p:nvSpPr>
          <p:spPr bwMode="auto">
            <a:xfrm>
              <a:off x="4366" y="2360"/>
              <a:ext cx="18" cy="17"/>
            </a:xfrm>
            <a:custGeom>
              <a:avLst/>
              <a:gdLst>
                <a:gd name="T0" fmla="*/ 0 w 53"/>
                <a:gd name="T1" fmla="*/ 0 h 51"/>
                <a:gd name="T2" fmla="*/ 0 w 53"/>
                <a:gd name="T3" fmla="*/ 0 h 51"/>
                <a:gd name="T4" fmla="*/ 0 w 53"/>
                <a:gd name="T5" fmla="*/ 0 h 51"/>
                <a:gd name="T6" fmla="*/ 0 w 53"/>
                <a:gd name="T7" fmla="*/ 0 h 51"/>
                <a:gd name="T8" fmla="*/ 0 w 53"/>
                <a:gd name="T9" fmla="*/ 0 h 51"/>
                <a:gd name="T10" fmla="*/ 0 w 53"/>
                <a:gd name="T11" fmla="*/ 0 h 51"/>
                <a:gd name="T12" fmla="*/ 0 w 53"/>
                <a:gd name="T13" fmla="*/ 0 h 51"/>
                <a:gd name="T14" fmla="*/ 0 w 53"/>
                <a:gd name="T15" fmla="*/ 0 h 51"/>
                <a:gd name="T16" fmla="*/ 0 w 53"/>
                <a:gd name="T17" fmla="*/ 0 h 51"/>
                <a:gd name="T18" fmla="*/ 0 w 53"/>
                <a:gd name="T19" fmla="*/ 0 h 51"/>
                <a:gd name="T20" fmla="*/ 0 w 53"/>
                <a:gd name="T21" fmla="*/ 0 h 51"/>
                <a:gd name="T22" fmla="*/ 0 w 53"/>
                <a:gd name="T23" fmla="*/ 0 h 51"/>
                <a:gd name="T24" fmla="*/ 0 w 53"/>
                <a:gd name="T25" fmla="*/ 0 h 51"/>
                <a:gd name="T26" fmla="*/ 0 w 53"/>
                <a:gd name="T27" fmla="*/ 0 h 51"/>
                <a:gd name="T28" fmla="*/ 0 w 53"/>
                <a:gd name="T29" fmla="*/ 0 h 51"/>
                <a:gd name="T30" fmla="*/ 0 w 53"/>
                <a:gd name="T31" fmla="*/ 0 h 51"/>
                <a:gd name="T32" fmla="*/ 0 w 53"/>
                <a:gd name="T33" fmla="*/ 0 h 51"/>
                <a:gd name="T34" fmla="*/ 0 w 53"/>
                <a:gd name="T35" fmla="*/ 0 h 51"/>
                <a:gd name="T36" fmla="*/ 0 w 53"/>
                <a:gd name="T37" fmla="*/ 0 h 51"/>
                <a:gd name="T38" fmla="*/ 0 w 53"/>
                <a:gd name="T39" fmla="*/ 0 h 51"/>
                <a:gd name="T40" fmla="*/ 0 w 53"/>
                <a:gd name="T41" fmla="*/ 0 h 51"/>
                <a:gd name="T42" fmla="*/ 0 w 53"/>
                <a:gd name="T43" fmla="*/ 0 h 51"/>
                <a:gd name="T44" fmla="*/ 0 w 53"/>
                <a:gd name="T45" fmla="*/ 0 h 51"/>
                <a:gd name="T46" fmla="*/ 0 w 53"/>
                <a:gd name="T47" fmla="*/ 0 h 51"/>
                <a:gd name="T48" fmla="*/ 0 w 53"/>
                <a:gd name="T49" fmla="*/ 0 h 51"/>
                <a:gd name="T50" fmla="*/ 0 w 53"/>
                <a:gd name="T51" fmla="*/ 0 h 51"/>
                <a:gd name="T52" fmla="*/ 0 w 53"/>
                <a:gd name="T53" fmla="*/ 0 h 51"/>
                <a:gd name="T54" fmla="*/ 0 w 53"/>
                <a:gd name="T55" fmla="*/ 0 h 51"/>
                <a:gd name="T56" fmla="*/ 0 w 53"/>
                <a:gd name="T57" fmla="*/ 0 h 51"/>
                <a:gd name="T58" fmla="*/ 0 w 53"/>
                <a:gd name="T59" fmla="*/ 0 h 51"/>
                <a:gd name="T60" fmla="*/ 0 w 53"/>
                <a:gd name="T61" fmla="*/ 0 h 51"/>
                <a:gd name="T62" fmla="*/ 0 w 53"/>
                <a:gd name="T63" fmla="*/ 0 h 51"/>
                <a:gd name="T64" fmla="*/ 0 w 53"/>
                <a:gd name="T65" fmla="*/ 0 h 51"/>
                <a:gd name="T66" fmla="*/ 0 w 53"/>
                <a:gd name="T67" fmla="*/ 0 h 5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3" h="51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5"/>
                  </a:lnTo>
                  <a:lnTo>
                    <a:pt x="6" y="38"/>
                  </a:lnTo>
                  <a:lnTo>
                    <a:pt x="7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5" y="46"/>
                  </a:lnTo>
                  <a:lnTo>
                    <a:pt x="16" y="47"/>
                  </a:lnTo>
                  <a:lnTo>
                    <a:pt x="19" y="48"/>
                  </a:lnTo>
                  <a:lnTo>
                    <a:pt x="21" y="48"/>
                  </a:lnTo>
                  <a:lnTo>
                    <a:pt x="24" y="49"/>
                  </a:lnTo>
                  <a:lnTo>
                    <a:pt x="28" y="50"/>
                  </a:lnTo>
                  <a:lnTo>
                    <a:pt x="30" y="50"/>
                  </a:lnTo>
                  <a:lnTo>
                    <a:pt x="34" y="51"/>
                  </a:lnTo>
                  <a:lnTo>
                    <a:pt x="36" y="51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39" y="51"/>
                  </a:lnTo>
                  <a:lnTo>
                    <a:pt x="40" y="51"/>
                  </a:lnTo>
                  <a:lnTo>
                    <a:pt x="43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50" y="44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8"/>
                  </a:lnTo>
                  <a:lnTo>
                    <a:pt x="51" y="26"/>
                  </a:lnTo>
                  <a:lnTo>
                    <a:pt x="48" y="24"/>
                  </a:lnTo>
                  <a:lnTo>
                    <a:pt x="47" y="22"/>
                  </a:lnTo>
                  <a:lnTo>
                    <a:pt x="43" y="17"/>
                  </a:lnTo>
                  <a:lnTo>
                    <a:pt x="38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2" y="8"/>
                  </a:lnTo>
                  <a:lnTo>
                    <a:pt x="30" y="7"/>
                  </a:lnTo>
                  <a:lnTo>
                    <a:pt x="28" y="6"/>
                  </a:lnTo>
                  <a:lnTo>
                    <a:pt x="26" y="4"/>
                  </a:lnTo>
                  <a:lnTo>
                    <a:pt x="23" y="4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1" name="Freeform 941"/>
            <p:cNvSpPr>
              <a:spLocks/>
            </p:cNvSpPr>
            <p:nvPr/>
          </p:nvSpPr>
          <p:spPr bwMode="auto">
            <a:xfrm>
              <a:off x="4366" y="2359"/>
              <a:ext cx="18" cy="18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w 53"/>
                <a:gd name="T27" fmla="*/ 0 h 53"/>
                <a:gd name="T28" fmla="*/ 0 w 53"/>
                <a:gd name="T29" fmla="*/ 0 h 53"/>
                <a:gd name="T30" fmla="*/ 0 w 53"/>
                <a:gd name="T31" fmla="*/ 0 h 53"/>
                <a:gd name="T32" fmla="*/ 0 w 53"/>
                <a:gd name="T33" fmla="*/ 0 h 53"/>
                <a:gd name="T34" fmla="*/ 0 w 53"/>
                <a:gd name="T35" fmla="*/ 0 h 53"/>
                <a:gd name="T36" fmla="*/ 0 w 53"/>
                <a:gd name="T37" fmla="*/ 0 h 53"/>
                <a:gd name="T38" fmla="*/ 0 w 53"/>
                <a:gd name="T39" fmla="*/ 0 h 53"/>
                <a:gd name="T40" fmla="*/ 0 w 53"/>
                <a:gd name="T41" fmla="*/ 0 h 53"/>
                <a:gd name="T42" fmla="*/ 0 w 53"/>
                <a:gd name="T43" fmla="*/ 0 h 53"/>
                <a:gd name="T44" fmla="*/ 0 w 53"/>
                <a:gd name="T45" fmla="*/ 0 h 53"/>
                <a:gd name="T46" fmla="*/ 0 w 53"/>
                <a:gd name="T47" fmla="*/ 0 h 53"/>
                <a:gd name="T48" fmla="*/ 0 w 53"/>
                <a:gd name="T49" fmla="*/ 0 h 53"/>
                <a:gd name="T50" fmla="*/ 0 w 53"/>
                <a:gd name="T51" fmla="*/ 0 h 53"/>
                <a:gd name="T52" fmla="*/ 0 w 53"/>
                <a:gd name="T53" fmla="*/ 0 h 53"/>
                <a:gd name="T54" fmla="*/ 0 w 53"/>
                <a:gd name="T55" fmla="*/ 0 h 53"/>
                <a:gd name="T56" fmla="*/ 0 w 53"/>
                <a:gd name="T57" fmla="*/ 0 h 53"/>
                <a:gd name="T58" fmla="*/ 0 w 53"/>
                <a:gd name="T59" fmla="*/ 0 h 53"/>
                <a:gd name="T60" fmla="*/ 0 w 53"/>
                <a:gd name="T61" fmla="*/ 0 h 53"/>
                <a:gd name="T62" fmla="*/ 0 w 53"/>
                <a:gd name="T63" fmla="*/ 0 h 53"/>
                <a:gd name="T64" fmla="*/ 0 w 53"/>
                <a:gd name="T65" fmla="*/ 0 h 53"/>
                <a:gd name="T66" fmla="*/ 0 w 53"/>
                <a:gd name="T67" fmla="*/ 0 h 53"/>
                <a:gd name="T68" fmla="*/ 0 w 53"/>
                <a:gd name="T69" fmla="*/ 0 h 53"/>
                <a:gd name="T70" fmla="*/ 0 w 53"/>
                <a:gd name="T71" fmla="*/ 0 h 53"/>
                <a:gd name="T72" fmla="*/ 0 w 53"/>
                <a:gd name="T73" fmla="*/ 0 h 53"/>
                <a:gd name="T74" fmla="*/ 0 w 53"/>
                <a:gd name="T75" fmla="*/ 0 h 53"/>
                <a:gd name="T76" fmla="*/ 0 w 53"/>
                <a:gd name="T77" fmla="*/ 0 h 53"/>
                <a:gd name="T78" fmla="*/ 0 w 53"/>
                <a:gd name="T79" fmla="*/ 0 h 53"/>
                <a:gd name="T80" fmla="*/ 0 w 53"/>
                <a:gd name="T81" fmla="*/ 0 h 53"/>
                <a:gd name="T82" fmla="*/ 0 w 53"/>
                <a:gd name="T83" fmla="*/ 0 h 53"/>
                <a:gd name="T84" fmla="*/ 0 w 53"/>
                <a:gd name="T85" fmla="*/ 0 h 53"/>
                <a:gd name="T86" fmla="*/ 0 w 53"/>
                <a:gd name="T87" fmla="*/ 0 h 53"/>
                <a:gd name="T88" fmla="*/ 0 w 53"/>
                <a:gd name="T89" fmla="*/ 0 h 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3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8" y="42"/>
                  </a:lnTo>
                  <a:lnTo>
                    <a:pt x="12" y="45"/>
                  </a:lnTo>
                  <a:lnTo>
                    <a:pt x="15" y="48"/>
                  </a:lnTo>
                  <a:lnTo>
                    <a:pt x="19" y="50"/>
                  </a:lnTo>
                  <a:lnTo>
                    <a:pt x="23" y="51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3"/>
                  </a:lnTo>
                  <a:lnTo>
                    <a:pt x="39" y="53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6"/>
                  </a:lnTo>
                  <a:lnTo>
                    <a:pt x="52" y="43"/>
                  </a:lnTo>
                  <a:lnTo>
                    <a:pt x="53" y="40"/>
                  </a:lnTo>
                  <a:lnTo>
                    <a:pt x="53" y="36"/>
                  </a:lnTo>
                  <a:lnTo>
                    <a:pt x="53" y="32"/>
                  </a:lnTo>
                  <a:lnTo>
                    <a:pt x="51" y="28"/>
                  </a:lnTo>
                  <a:lnTo>
                    <a:pt x="48" y="25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6" y="12"/>
                  </a:lnTo>
                  <a:lnTo>
                    <a:pt x="32" y="9"/>
                  </a:lnTo>
                  <a:lnTo>
                    <a:pt x="29" y="8"/>
                  </a:lnTo>
                  <a:lnTo>
                    <a:pt x="24" y="6"/>
                  </a:lnTo>
                  <a:lnTo>
                    <a:pt x="20" y="5"/>
                  </a:lnTo>
                  <a:lnTo>
                    <a:pt x="15" y="4"/>
                  </a:lnTo>
                  <a:lnTo>
                    <a:pt x="10" y="3"/>
                  </a:lnTo>
                  <a:lnTo>
                    <a:pt x="6" y="3"/>
                  </a:lnTo>
                  <a:lnTo>
                    <a:pt x="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2" name="Line 942"/>
            <p:cNvSpPr>
              <a:spLocks noChangeShapeType="1"/>
            </p:cNvSpPr>
            <p:nvPr/>
          </p:nvSpPr>
          <p:spPr bwMode="auto">
            <a:xfrm>
              <a:off x="4395" y="2363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3" name="Line 943"/>
            <p:cNvSpPr>
              <a:spLocks noChangeShapeType="1"/>
            </p:cNvSpPr>
            <p:nvPr/>
          </p:nvSpPr>
          <p:spPr bwMode="auto">
            <a:xfrm flipH="1">
              <a:off x="4368" y="2359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4" name="Freeform 944"/>
            <p:cNvSpPr>
              <a:spLocks/>
            </p:cNvSpPr>
            <p:nvPr/>
          </p:nvSpPr>
          <p:spPr bwMode="auto">
            <a:xfrm>
              <a:off x="4350" y="2367"/>
              <a:ext cx="15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w 46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9">
                  <a:moveTo>
                    <a:pt x="37" y="0"/>
                  </a:moveTo>
                  <a:lnTo>
                    <a:pt x="37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3" y="5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5" y="10"/>
                  </a:lnTo>
                  <a:lnTo>
                    <a:pt x="46" y="13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5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2" y="36"/>
                  </a:lnTo>
                  <a:lnTo>
                    <a:pt x="29" y="37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2" y="39"/>
                  </a:lnTo>
                  <a:lnTo>
                    <a:pt x="8" y="37"/>
                  </a:lnTo>
                  <a:lnTo>
                    <a:pt x="6" y="36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7" y="2"/>
                  </a:lnTo>
                  <a:lnTo>
                    <a:pt x="21" y="1"/>
                  </a:lnTo>
                  <a:lnTo>
                    <a:pt x="27" y="1"/>
                  </a:lnTo>
                  <a:lnTo>
                    <a:pt x="31" y="1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5" name="Freeform 945"/>
            <p:cNvSpPr>
              <a:spLocks/>
            </p:cNvSpPr>
            <p:nvPr/>
          </p:nvSpPr>
          <p:spPr bwMode="auto">
            <a:xfrm>
              <a:off x="4350" y="2366"/>
              <a:ext cx="16" cy="14"/>
            </a:xfrm>
            <a:custGeom>
              <a:avLst/>
              <a:gdLst>
                <a:gd name="T0" fmla="*/ 0 w 49"/>
                <a:gd name="T1" fmla="*/ 0 h 43"/>
                <a:gd name="T2" fmla="*/ 0 w 49"/>
                <a:gd name="T3" fmla="*/ 0 h 43"/>
                <a:gd name="T4" fmla="*/ 0 w 49"/>
                <a:gd name="T5" fmla="*/ 0 h 43"/>
                <a:gd name="T6" fmla="*/ 0 w 49"/>
                <a:gd name="T7" fmla="*/ 0 h 43"/>
                <a:gd name="T8" fmla="*/ 0 w 49"/>
                <a:gd name="T9" fmla="*/ 0 h 43"/>
                <a:gd name="T10" fmla="*/ 0 w 49"/>
                <a:gd name="T11" fmla="*/ 0 h 43"/>
                <a:gd name="T12" fmla="*/ 0 w 49"/>
                <a:gd name="T13" fmla="*/ 0 h 43"/>
                <a:gd name="T14" fmla="*/ 0 w 49"/>
                <a:gd name="T15" fmla="*/ 0 h 43"/>
                <a:gd name="T16" fmla="*/ 0 w 49"/>
                <a:gd name="T17" fmla="*/ 0 h 43"/>
                <a:gd name="T18" fmla="*/ 0 w 49"/>
                <a:gd name="T19" fmla="*/ 0 h 43"/>
                <a:gd name="T20" fmla="*/ 0 w 49"/>
                <a:gd name="T21" fmla="*/ 0 h 43"/>
                <a:gd name="T22" fmla="*/ 0 w 49"/>
                <a:gd name="T23" fmla="*/ 0 h 43"/>
                <a:gd name="T24" fmla="*/ 0 w 49"/>
                <a:gd name="T25" fmla="*/ 0 h 43"/>
                <a:gd name="T26" fmla="*/ 0 w 49"/>
                <a:gd name="T27" fmla="*/ 0 h 43"/>
                <a:gd name="T28" fmla="*/ 0 w 49"/>
                <a:gd name="T29" fmla="*/ 0 h 43"/>
                <a:gd name="T30" fmla="*/ 0 w 49"/>
                <a:gd name="T31" fmla="*/ 0 h 43"/>
                <a:gd name="T32" fmla="*/ 0 w 49"/>
                <a:gd name="T33" fmla="*/ 0 h 43"/>
                <a:gd name="T34" fmla="*/ 0 w 49"/>
                <a:gd name="T35" fmla="*/ 0 h 43"/>
                <a:gd name="T36" fmla="*/ 0 w 49"/>
                <a:gd name="T37" fmla="*/ 0 h 43"/>
                <a:gd name="T38" fmla="*/ 0 w 49"/>
                <a:gd name="T39" fmla="*/ 0 h 43"/>
                <a:gd name="T40" fmla="*/ 0 w 49"/>
                <a:gd name="T41" fmla="*/ 0 h 43"/>
                <a:gd name="T42" fmla="*/ 0 w 49"/>
                <a:gd name="T43" fmla="*/ 0 h 43"/>
                <a:gd name="T44" fmla="*/ 0 w 49"/>
                <a:gd name="T45" fmla="*/ 0 h 43"/>
                <a:gd name="T46" fmla="*/ 0 w 49"/>
                <a:gd name="T47" fmla="*/ 0 h 43"/>
                <a:gd name="T48" fmla="*/ 0 w 49"/>
                <a:gd name="T49" fmla="*/ 0 h 43"/>
                <a:gd name="T50" fmla="*/ 0 w 49"/>
                <a:gd name="T51" fmla="*/ 0 h 43"/>
                <a:gd name="T52" fmla="*/ 0 w 49"/>
                <a:gd name="T53" fmla="*/ 0 h 43"/>
                <a:gd name="T54" fmla="*/ 0 w 49"/>
                <a:gd name="T55" fmla="*/ 0 h 43"/>
                <a:gd name="T56" fmla="*/ 0 w 49"/>
                <a:gd name="T57" fmla="*/ 0 h 43"/>
                <a:gd name="T58" fmla="*/ 0 w 49"/>
                <a:gd name="T59" fmla="*/ 0 h 43"/>
                <a:gd name="T60" fmla="*/ 0 w 49"/>
                <a:gd name="T61" fmla="*/ 0 h 43"/>
                <a:gd name="T62" fmla="*/ 0 w 49"/>
                <a:gd name="T63" fmla="*/ 0 h 43"/>
                <a:gd name="T64" fmla="*/ 0 w 49"/>
                <a:gd name="T65" fmla="*/ 0 h 43"/>
                <a:gd name="T66" fmla="*/ 0 w 49"/>
                <a:gd name="T67" fmla="*/ 0 h 43"/>
                <a:gd name="T68" fmla="*/ 0 w 49"/>
                <a:gd name="T69" fmla="*/ 0 h 43"/>
                <a:gd name="T70" fmla="*/ 0 w 49"/>
                <a:gd name="T71" fmla="*/ 0 h 43"/>
                <a:gd name="T72" fmla="*/ 0 w 49"/>
                <a:gd name="T73" fmla="*/ 0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3">
                  <a:moveTo>
                    <a:pt x="32" y="0"/>
                  </a:moveTo>
                  <a:lnTo>
                    <a:pt x="33" y="0"/>
                  </a:lnTo>
                  <a:lnTo>
                    <a:pt x="35" y="1"/>
                  </a:lnTo>
                  <a:lnTo>
                    <a:pt x="37" y="4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3" y="9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5" y="28"/>
                  </a:lnTo>
                  <a:lnTo>
                    <a:pt x="43" y="31"/>
                  </a:lnTo>
                  <a:lnTo>
                    <a:pt x="40" y="36"/>
                  </a:lnTo>
                  <a:lnTo>
                    <a:pt x="38" y="38"/>
                  </a:lnTo>
                  <a:lnTo>
                    <a:pt x="33" y="39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21" y="43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3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3"/>
                  </a:lnTo>
                  <a:lnTo>
                    <a:pt x="1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3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30" y="5"/>
                  </a:lnTo>
                  <a:lnTo>
                    <a:pt x="40" y="4"/>
                  </a:lnTo>
                  <a:lnTo>
                    <a:pt x="49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6" name="Line 946"/>
            <p:cNvSpPr>
              <a:spLocks noChangeShapeType="1"/>
            </p:cNvSpPr>
            <p:nvPr/>
          </p:nvSpPr>
          <p:spPr bwMode="auto">
            <a:xfrm>
              <a:off x="4361" y="2366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7" name="Line 947"/>
            <p:cNvSpPr>
              <a:spLocks noChangeShapeType="1"/>
            </p:cNvSpPr>
            <p:nvPr/>
          </p:nvSpPr>
          <p:spPr bwMode="auto">
            <a:xfrm flipV="1">
              <a:off x="1386" y="2198"/>
              <a:ext cx="1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8" name="Line 948"/>
            <p:cNvSpPr>
              <a:spLocks noChangeShapeType="1"/>
            </p:cNvSpPr>
            <p:nvPr/>
          </p:nvSpPr>
          <p:spPr bwMode="auto">
            <a:xfrm>
              <a:off x="1386" y="2198"/>
              <a:ext cx="3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29" name="Line 949"/>
            <p:cNvSpPr>
              <a:spLocks noChangeShapeType="1"/>
            </p:cNvSpPr>
            <p:nvPr/>
          </p:nvSpPr>
          <p:spPr bwMode="auto">
            <a:xfrm>
              <a:off x="1421" y="2198"/>
              <a:ext cx="1" cy="1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0" name="Line 950"/>
            <p:cNvSpPr>
              <a:spLocks noChangeShapeType="1"/>
            </p:cNvSpPr>
            <p:nvPr/>
          </p:nvSpPr>
          <p:spPr bwMode="auto">
            <a:xfrm flipV="1">
              <a:off x="1216" y="2427"/>
              <a:ext cx="1" cy="12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1" name="Line 951"/>
            <p:cNvSpPr>
              <a:spLocks noChangeShapeType="1"/>
            </p:cNvSpPr>
            <p:nvPr/>
          </p:nvSpPr>
          <p:spPr bwMode="auto">
            <a:xfrm flipH="1">
              <a:off x="1216" y="2332"/>
              <a:ext cx="205" cy="9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2" name="Line 952"/>
            <p:cNvSpPr>
              <a:spLocks noChangeShapeType="1"/>
            </p:cNvSpPr>
            <p:nvPr/>
          </p:nvSpPr>
          <p:spPr bwMode="auto">
            <a:xfrm flipV="1">
              <a:off x="4092" y="2198"/>
              <a:ext cx="1" cy="14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3" name="Line 953"/>
            <p:cNvSpPr>
              <a:spLocks noChangeShapeType="1"/>
            </p:cNvSpPr>
            <p:nvPr/>
          </p:nvSpPr>
          <p:spPr bwMode="auto">
            <a:xfrm>
              <a:off x="4092" y="2198"/>
              <a:ext cx="3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4" name="Line 954"/>
            <p:cNvSpPr>
              <a:spLocks noChangeShapeType="1"/>
            </p:cNvSpPr>
            <p:nvPr/>
          </p:nvSpPr>
          <p:spPr bwMode="auto">
            <a:xfrm>
              <a:off x="4127" y="2198"/>
              <a:ext cx="1" cy="1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5" name="Line 955"/>
            <p:cNvSpPr>
              <a:spLocks noChangeShapeType="1"/>
            </p:cNvSpPr>
            <p:nvPr/>
          </p:nvSpPr>
          <p:spPr bwMode="auto">
            <a:xfrm flipV="1">
              <a:off x="4269" y="2406"/>
              <a:ext cx="1" cy="14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6" name="Line 956"/>
            <p:cNvSpPr>
              <a:spLocks noChangeShapeType="1"/>
            </p:cNvSpPr>
            <p:nvPr/>
          </p:nvSpPr>
          <p:spPr bwMode="auto">
            <a:xfrm>
              <a:off x="4170" y="2371"/>
              <a:ext cx="99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7" name="Line 957"/>
            <p:cNvSpPr>
              <a:spLocks noChangeShapeType="1"/>
            </p:cNvSpPr>
            <p:nvPr/>
          </p:nvSpPr>
          <p:spPr bwMode="auto">
            <a:xfrm flipH="1" flipV="1">
              <a:off x="4092" y="2344"/>
              <a:ext cx="78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8" name="Line 958"/>
            <p:cNvSpPr>
              <a:spLocks noChangeShapeType="1"/>
            </p:cNvSpPr>
            <p:nvPr/>
          </p:nvSpPr>
          <p:spPr bwMode="auto">
            <a:xfrm>
              <a:off x="4127" y="2265"/>
              <a:ext cx="81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39" name="Line 959"/>
            <p:cNvSpPr>
              <a:spLocks noChangeShapeType="1"/>
            </p:cNvSpPr>
            <p:nvPr/>
          </p:nvSpPr>
          <p:spPr bwMode="auto">
            <a:xfrm flipH="1">
              <a:off x="1181" y="2547"/>
              <a:ext cx="3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0" name="Line 960"/>
            <p:cNvSpPr>
              <a:spLocks noChangeShapeType="1"/>
            </p:cNvSpPr>
            <p:nvPr/>
          </p:nvSpPr>
          <p:spPr bwMode="auto">
            <a:xfrm>
              <a:off x="4269" y="2548"/>
              <a:ext cx="37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1" name="Line 961"/>
            <p:cNvSpPr>
              <a:spLocks noChangeShapeType="1"/>
            </p:cNvSpPr>
            <p:nvPr/>
          </p:nvSpPr>
          <p:spPr bwMode="auto">
            <a:xfrm flipV="1">
              <a:off x="3054" y="1832"/>
              <a:ext cx="189" cy="400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2" name="Freeform 962"/>
            <p:cNvSpPr>
              <a:spLocks/>
            </p:cNvSpPr>
            <p:nvPr/>
          </p:nvSpPr>
          <p:spPr bwMode="auto">
            <a:xfrm>
              <a:off x="3054" y="2134"/>
              <a:ext cx="58" cy="98"/>
            </a:xfrm>
            <a:custGeom>
              <a:avLst/>
              <a:gdLst>
                <a:gd name="T0" fmla="*/ 0 w 175"/>
                <a:gd name="T1" fmla="*/ 0 h 295"/>
                <a:gd name="T2" fmla="*/ 0 w 175"/>
                <a:gd name="T3" fmla="*/ 0 h 295"/>
                <a:gd name="T4" fmla="*/ 0 w 175"/>
                <a:gd name="T5" fmla="*/ 0 h 295"/>
                <a:gd name="T6" fmla="*/ 0 w 175"/>
                <a:gd name="T7" fmla="*/ 0 h 2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5" h="295">
                  <a:moveTo>
                    <a:pt x="175" y="43"/>
                  </a:moveTo>
                  <a:lnTo>
                    <a:pt x="0" y="295"/>
                  </a:lnTo>
                  <a:lnTo>
                    <a:pt x="84" y="0"/>
                  </a:lnTo>
                  <a:lnTo>
                    <a:pt x="175" y="4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3" name="Line 963"/>
            <p:cNvSpPr>
              <a:spLocks noChangeShapeType="1"/>
            </p:cNvSpPr>
            <p:nvPr/>
          </p:nvSpPr>
          <p:spPr bwMode="auto">
            <a:xfrm>
              <a:off x="3243" y="1832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4" name="Rectangle 964"/>
            <p:cNvSpPr>
              <a:spLocks noChangeArrowheads="1"/>
            </p:cNvSpPr>
            <p:nvPr/>
          </p:nvSpPr>
          <p:spPr bwMode="auto">
            <a:xfrm>
              <a:off x="3571" y="1805"/>
              <a:ext cx="299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CULVERT</a:t>
              </a:r>
              <a:endParaRPr lang="en-US" altLang="en-US"/>
            </a:p>
          </p:txBody>
        </p:sp>
        <p:sp>
          <p:nvSpPr>
            <p:cNvPr id="60045" name="Rectangle 971"/>
            <p:cNvSpPr>
              <a:spLocks noChangeArrowheads="1"/>
            </p:cNvSpPr>
            <p:nvPr/>
          </p:nvSpPr>
          <p:spPr bwMode="auto">
            <a:xfrm>
              <a:off x="2532" y="1568"/>
              <a:ext cx="33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ROADWAY</a:t>
              </a:r>
              <a:endParaRPr lang="en-US" altLang="en-US"/>
            </a:p>
          </p:txBody>
        </p:sp>
        <p:sp>
          <p:nvSpPr>
            <p:cNvPr id="60046" name="Line 972"/>
            <p:cNvSpPr>
              <a:spLocks noChangeShapeType="1"/>
            </p:cNvSpPr>
            <p:nvPr/>
          </p:nvSpPr>
          <p:spPr bwMode="auto">
            <a:xfrm flipV="1">
              <a:off x="2664" y="1729"/>
              <a:ext cx="102" cy="33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7" name="Freeform 973"/>
            <p:cNvSpPr>
              <a:spLocks/>
            </p:cNvSpPr>
            <p:nvPr/>
          </p:nvSpPr>
          <p:spPr bwMode="auto">
            <a:xfrm>
              <a:off x="2664" y="1959"/>
              <a:ext cx="46" cy="101"/>
            </a:xfrm>
            <a:custGeom>
              <a:avLst/>
              <a:gdLst>
                <a:gd name="T0" fmla="*/ 0 w 138"/>
                <a:gd name="T1" fmla="*/ 0 h 303"/>
                <a:gd name="T2" fmla="*/ 0 w 138"/>
                <a:gd name="T3" fmla="*/ 0 h 303"/>
                <a:gd name="T4" fmla="*/ 0 w 138"/>
                <a:gd name="T5" fmla="*/ 0 h 303"/>
                <a:gd name="T6" fmla="*/ 0 w 138"/>
                <a:gd name="T7" fmla="*/ 0 h 3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303">
                  <a:moveTo>
                    <a:pt x="138" y="30"/>
                  </a:moveTo>
                  <a:lnTo>
                    <a:pt x="0" y="303"/>
                  </a:lnTo>
                  <a:lnTo>
                    <a:pt x="41" y="0"/>
                  </a:lnTo>
                  <a:lnTo>
                    <a:pt x="138" y="3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8" name="Line 974"/>
            <p:cNvSpPr>
              <a:spLocks noChangeShapeType="1"/>
            </p:cNvSpPr>
            <p:nvPr/>
          </p:nvSpPr>
          <p:spPr bwMode="auto">
            <a:xfrm>
              <a:off x="2766" y="1729"/>
              <a:ext cx="303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49" name="Rectangle 975"/>
            <p:cNvSpPr>
              <a:spLocks noChangeArrowheads="1"/>
            </p:cNvSpPr>
            <p:nvPr/>
          </p:nvSpPr>
          <p:spPr bwMode="auto">
            <a:xfrm>
              <a:off x="71" y="2125"/>
              <a:ext cx="56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STREAMBED (U/S)</a:t>
              </a:r>
              <a:endParaRPr lang="en-US" altLang="en-US"/>
            </a:p>
          </p:txBody>
        </p:sp>
        <p:sp>
          <p:nvSpPr>
            <p:cNvPr id="60050" name="Line 976"/>
            <p:cNvSpPr>
              <a:spLocks noChangeShapeType="1"/>
            </p:cNvSpPr>
            <p:nvPr/>
          </p:nvSpPr>
          <p:spPr bwMode="auto">
            <a:xfrm flipV="1">
              <a:off x="1283" y="1777"/>
              <a:ext cx="35" cy="580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1" name="Freeform 977"/>
            <p:cNvSpPr>
              <a:spLocks/>
            </p:cNvSpPr>
            <p:nvPr/>
          </p:nvSpPr>
          <p:spPr bwMode="auto">
            <a:xfrm>
              <a:off x="1273" y="2256"/>
              <a:ext cx="33" cy="101"/>
            </a:xfrm>
            <a:custGeom>
              <a:avLst/>
              <a:gdLst>
                <a:gd name="T0" fmla="*/ 0 w 101"/>
                <a:gd name="T1" fmla="*/ 0 h 304"/>
                <a:gd name="T2" fmla="*/ 0 w 101"/>
                <a:gd name="T3" fmla="*/ 0 h 304"/>
                <a:gd name="T4" fmla="*/ 0 w 101"/>
                <a:gd name="T5" fmla="*/ 0 h 304"/>
                <a:gd name="T6" fmla="*/ 0 w 101"/>
                <a:gd name="T7" fmla="*/ 0 h 3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304">
                  <a:moveTo>
                    <a:pt x="101" y="5"/>
                  </a:moveTo>
                  <a:lnTo>
                    <a:pt x="32" y="304"/>
                  </a:lnTo>
                  <a:lnTo>
                    <a:pt x="0" y="0"/>
                  </a:lnTo>
                  <a:lnTo>
                    <a:pt x="101" y="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2" name="Line 978"/>
            <p:cNvSpPr>
              <a:spLocks noChangeShapeType="1"/>
            </p:cNvSpPr>
            <p:nvPr/>
          </p:nvSpPr>
          <p:spPr bwMode="auto">
            <a:xfrm>
              <a:off x="1318" y="1777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3" name="Rectangle 979"/>
            <p:cNvSpPr>
              <a:spLocks noChangeArrowheads="1"/>
            </p:cNvSpPr>
            <p:nvPr/>
          </p:nvSpPr>
          <p:spPr bwMode="auto">
            <a:xfrm>
              <a:off x="1635" y="1743"/>
              <a:ext cx="733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CONCRETE SHOULDER</a:t>
              </a:r>
              <a:endParaRPr lang="en-US" altLang="en-US"/>
            </a:p>
          </p:txBody>
        </p:sp>
        <p:sp>
          <p:nvSpPr>
            <p:cNvPr id="60054" name="Rectangle 980"/>
            <p:cNvSpPr>
              <a:spLocks noChangeArrowheads="1"/>
            </p:cNvSpPr>
            <p:nvPr/>
          </p:nvSpPr>
          <p:spPr bwMode="auto">
            <a:xfrm>
              <a:off x="1635" y="1806"/>
              <a:ext cx="413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(OR COLLAR)</a:t>
              </a:r>
              <a:endParaRPr lang="en-US" altLang="en-US"/>
            </a:p>
          </p:txBody>
        </p:sp>
        <p:sp>
          <p:nvSpPr>
            <p:cNvPr id="60055" name="Line 981"/>
            <p:cNvSpPr>
              <a:spLocks noChangeShapeType="1"/>
            </p:cNvSpPr>
            <p:nvPr/>
          </p:nvSpPr>
          <p:spPr bwMode="auto">
            <a:xfrm flipV="1">
              <a:off x="1403" y="1987"/>
              <a:ext cx="125" cy="21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6" name="Freeform 982"/>
            <p:cNvSpPr>
              <a:spLocks/>
            </p:cNvSpPr>
            <p:nvPr/>
          </p:nvSpPr>
          <p:spPr bwMode="auto">
            <a:xfrm>
              <a:off x="1403" y="2102"/>
              <a:ext cx="66" cy="96"/>
            </a:xfrm>
            <a:custGeom>
              <a:avLst/>
              <a:gdLst>
                <a:gd name="T0" fmla="*/ 0 w 198"/>
                <a:gd name="T1" fmla="*/ 0 h 286"/>
                <a:gd name="T2" fmla="*/ 0 w 198"/>
                <a:gd name="T3" fmla="*/ 0 h 286"/>
                <a:gd name="T4" fmla="*/ 0 w 198"/>
                <a:gd name="T5" fmla="*/ 0 h 286"/>
                <a:gd name="T6" fmla="*/ 0 w 198"/>
                <a:gd name="T7" fmla="*/ 0 h 2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8" h="286">
                  <a:moveTo>
                    <a:pt x="198" y="52"/>
                  </a:moveTo>
                  <a:lnTo>
                    <a:pt x="0" y="286"/>
                  </a:lnTo>
                  <a:lnTo>
                    <a:pt x="111" y="0"/>
                  </a:lnTo>
                  <a:lnTo>
                    <a:pt x="198" y="52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7" name="Line 983"/>
            <p:cNvSpPr>
              <a:spLocks noChangeShapeType="1"/>
            </p:cNvSpPr>
            <p:nvPr/>
          </p:nvSpPr>
          <p:spPr bwMode="auto">
            <a:xfrm>
              <a:off x="1528" y="1987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58" name="Rectangle 984"/>
            <p:cNvSpPr>
              <a:spLocks noChangeArrowheads="1"/>
            </p:cNvSpPr>
            <p:nvPr/>
          </p:nvSpPr>
          <p:spPr bwMode="auto">
            <a:xfrm>
              <a:off x="1846" y="1951"/>
              <a:ext cx="73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CONCRETE HEADWALL</a:t>
              </a:r>
              <a:endParaRPr lang="en-US" altLang="en-US"/>
            </a:p>
          </p:txBody>
        </p:sp>
        <p:sp>
          <p:nvSpPr>
            <p:cNvPr id="60059" name="Rectangle 985"/>
            <p:cNvSpPr>
              <a:spLocks noChangeArrowheads="1"/>
            </p:cNvSpPr>
            <p:nvPr/>
          </p:nvSpPr>
          <p:spPr bwMode="auto">
            <a:xfrm>
              <a:off x="289" y="2557"/>
              <a:ext cx="359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CONCRETE</a:t>
              </a:r>
              <a:endParaRPr lang="en-US" altLang="en-US"/>
            </a:p>
          </p:txBody>
        </p:sp>
        <p:sp>
          <p:nvSpPr>
            <p:cNvPr id="60060" name="Rectangle 986"/>
            <p:cNvSpPr>
              <a:spLocks noChangeArrowheads="1"/>
            </p:cNvSpPr>
            <p:nvPr/>
          </p:nvSpPr>
          <p:spPr bwMode="auto">
            <a:xfrm>
              <a:off x="289" y="2620"/>
              <a:ext cx="473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CUT-OFF WALL</a:t>
              </a:r>
              <a:endParaRPr lang="en-US" altLang="en-US"/>
            </a:p>
          </p:txBody>
        </p:sp>
        <p:sp>
          <p:nvSpPr>
            <p:cNvPr id="60061" name="Line 987"/>
            <p:cNvSpPr>
              <a:spLocks noChangeShapeType="1"/>
            </p:cNvSpPr>
            <p:nvPr/>
          </p:nvSpPr>
          <p:spPr bwMode="auto">
            <a:xfrm flipH="1" flipV="1">
              <a:off x="261" y="2215"/>
              <a:ext cx="245" cy="251"/>
            </a:xfrm>
            <a:prstGeom prst="line">
              <a:avLst/>
            </a:prstGeom>
            <a:noFill/>
            <a:ln w="174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2" name="Freeform 988"/>
            <p:cNvSpPr>
              <a:spLocks/>
            </p:cNvSpPr>
            <p:nvPr/>
          </p:nvSpPr>
          <p:spPr bwMode="auto">
            <a:xfrm>
              <a:off x="424" y="2382"/>
              <a:ext cx="82" cy="84"/>
            </a:xfrm>
            <a:custGeom>
              <a:avLst/>
              <a:gdLst>
                <a:gd name="T0" fmla="*/ 0 w 247"/>
                <a:gd name="T1" fmla="*/ 0 h 252"/>
                <a:gd name="T2" fmla="*/ 0 w 247"/>
                <a:gd name="T3" fmla="*/ 0 h 252"/>
                <a:gd name="T4" fmla="*/ 0 w 247"/>
                <a:gd name="T5" fmla="*/ 0 h 252"/>
                <a:gd name="T6" fmla="*/ 0 w 247"/>
                <a:gd name="T7" fmla="*/ 0 h 2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7" h="252">
                  <a:moveTo>
                    <a:pt x="72" y="0"/>
                  </a:moveTo>
                  <a:lnTo>
                    <a:pt x="247" y="252"/>
                  </a:lnTo>
                  <a:lnTo>
                    <a:pt x="0" y="7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3" name="Line 989"/>
            <p:cNvSpPr>
              <a:spLocks noChangeShapeType="1"/>
            </p:cNvSpPr>
            <p:nvPr/>
          </p:nvSpPr>
          <p:spPr bwMode="auto">
            <a:xfrm>
              <a:off x="1181" y="2588"/>
              <a:ext cx="1" cy="1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4" name="Line 990"/>
            <p:cNvSpPr>
              <a:spLocks noChangeShapeType="1"/>
            </p:cNvSpPr>
            <p:nvPr/>
          </p:nvSpPr>
          <p:spPr bwMode="auto">
            <a:xfrm>
              <a:off x="1407" y="2566"/>
              <a:ext cx="1" cy="14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5" name="Line 991"/>
            <p:cNvSpPr>
              <a:spLocks noChangeShapeType="1"/>
            </p:cNvSpPr>
            <p:nvPr/>
          </p:nvSpPr>
          <p:spPr bwMode="auto">
            <a:xfrm>
              <a:off x="1181" y="2652"/>
              <a:ext cx="3125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6" name="Line 992"/>
            <p:cNvSpPr>
              <a:spLocks noChangeShapeType="1"/>
            </p:cNvSpPr>
            <p:nvPr/>
          </p:nvSpPr>
          <p:spPr bwMode="auto">
            <a:xfrm>
              <a:off x="4306" y="2592"/>
              <a:ext cx="1" cy="1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7" name="Line 993"/>
            <p:cNvSpPr>
              <a:spLocks noChangeShapeType="1"/>
            </p:cNvSpPr>
            <p:nvPr/>
          </p:nvSpPr>
          <p:spPr bwMode="auto">
            <a:xfrm>
              <a:off x="4127" y="2573"/>
              <a:ext cx="1" cy="15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8" name="Line 994"/>
            <p:cNvSpPr>
              <a:spLocks noChangeShapeType="1"/>
            </p:cNvSpPr>
            <p:nvPr/>
          </p:nvSpPr>
          <p:spPr bwMode="auto">
            <a:xfrm flipV="1">
              <a:off x="1432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69" name="Line 995"/>
            <p:cNvSpPr>
              <a:spLocks noChangeShapeType="1"/>
            </p:cNvSpPr>
            <p:nvPr/>
          </p:nvSpPr>
          <p:spPr bwMode="auto">
            <a:xfrm>
              <a:off x="1432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0" name="Line 996"/>
            <p:cNvSpPr>
              <a:spLocks noChangeShapeType="1"/>
            </p:cNvSpPr>
            <p:nvPr/>
          </p:nvSpPr>
          <p:spPr bwMode="auto">
            <a:xfrm flipV="1">
              <a:off x="1432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1" name="Line 997"/>
            <p:cNvSpPr>
              <a:spLocks noChangeShapeType="1"/>
            </p:cNvSpPr>
            <p:nvPr/>
          </p:nvSpPr>
          <p:spPr bwMode="auto">
            <a:xfrm>
              <a:off x="1432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2" name="Line 998"/>
            <p:cNvSpPr>
              <a:spLocks noChangeShapeType="1"/>
            </p:cNvSpPr>
            <p:nvPr/>
          </p:nvSpPr>
          <p:spPr bwMode="auto">
            <a:xfrm flipV="1">
              <a:off x="1432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3" name="Line 999"/>
            <p:cNvSpPr>
              <a:spLocks noChangeShapeType="1"/>
            </p:cNvSpPr>
            <p:nvPr/>
          </p:nvSpPr>
          <p:spPr bwMode="auto">
            <a:xfrm>
              <a:off x="1432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4" name="Line 1000"/>
            <p:cNvSpPr>
              <a:spLocks noChangeShapeType="1"/>
            </p:cNvSpPr>
            <p:nvPr/>
          </p:nvSpPr>
          <p:spPr bwMode="auto">
            <a:xfrm flipV="1">
              <a:off x="1432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5" name="Line 1001"/>
            <p:cNvSpPr>
              <a:spLocks noChangeShapeType="1"/>
            </p:cNvSpPr>
            <p:nvPr/>
          </p:nvSpPr>
          <p:spPr bwMode="auto">
            <a:xfrm>
              <a:off x="1432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6" name="Line 1002"/>
            <p:cNvSpPr>
              <a:spLocks noChangeShapeType="1"/>
            </p:cNvSpPr>
            <p:nvPr/>
          </p:nvSpPr>
          <p:spPr bwMode="auto">
            <a:xfrm flipH="1">
              <a:off x="3944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7" name="Line 1003"/>
            <p:cNvSpPr>
              <a:spLocks noChangeShapeType="1"/>
            </p:cNvSpPr>
            <p:nvPr/>
          </p:nvSpPr>
          <p:spPr bwMode="auto">
            <a:xfrm flipH="1" flipV="1">
              <a:off x="3944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078" name="Line 1004"/>
            <p:cNvSpPr>
              <a:spLocks noChangeShapeType="1"/>
            </p:cNvSpPr>
            <p:nvPr/>
          </p:nvSpPr>
          <p:spPr bwMode="auto">
            <a:xfrm flipH="1">
              <a:off x="3944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9597" name="Group 1005"/>
          <p:cNvGrpSpPr>
            <a:grpSpLocks/>
          </p:cNvGrpSpPr>
          <p:nvPr/>
        </p:nvGrpSpPr>
        <p:grpSpPr bwMode="auto">
          <a:xfrm>
            <a:off x="708025" y="2293938"/>
            <a:ext cx="8304213" cy="2020887"/>
            <a:chOff x="421" y="1645"/>
            <a:chExt cx="5231" cy="1273"/>
          </a:xfrm>
        </p:grpSpPr>
        <p:sp>
          <p:nvSpPr>
            <p:cNvPr id="59685" name="Line 1006"/>
            <p:cNvSpPr>
              <a:spLocks noChangeShapeType="1"/>
            </p:cNvSpPr>
            <p:nvPr/>
          </p:nvSpPr>
          <p:spPr bwMode="auto">
            <a:xfrm flipH="1" flipV="1">
              <a:off x="3944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86" name="Line 1007"/>
            <p:cNvSpPr>
              <a:spLocks noChangeShapeType="1"/>
            </p:cNvSpPr>
            <p:nvPr/>
          </p:nvSpPr>
          <p:spPr bwMode="auto">
            <a:xfrm flipH="1">
              <a:off x="3944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87" name="Line 1008"/>
            <p:cNvSpPr>
              <a:spLocks noChangeShapeType="1"/>
            </p:cNvSpPr>
            <p:nvPr/>
          </p:nvSpPr>
          <p:spPr bwMode="auto">
            <a:xfrm flipH="1" flipV="1">
              <a:off x="3944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88" name="Line 1009"/>
            <p:cNvSpPr>
              <a:spLocks noChangeShapeType="1"/>
            </p:cNvSpPr>
            <p:nvPr/>
          </p:nvSpPr>
          <p:spPr bwMode="auto">
            <a:xfrm flipH="1">
              <a:off x="3944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89" name="Line 1010"/>
            <p:cNvSpPr>
              <a:spLocks noChangeShapeType="1"/>
            </p:cNvSpPr>
            <p:nvPr/>
          </p:nvSpPr>
          <p:spPr bwMode="auto">
            <a:xfrm flipH="1" flipV="1">
              <a:off x="3944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0" name="Line 1011"/>
            <p:cNvSpPr>
              <a:spLocks noChangeShapeType="1"/>
            </p:cNvSpPr>
            <p:nvPr/>
          </p:nvSpPr>
          <p:spPr bwMode="auto">
            <a:xfrm flipV="1">
              <a:off x="4306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1" name="Line 1012"/>
            <p:cNvSpPr>
              <a:spLocks noChangeShapeType="1"/>
            </p:cNvSpPr>
            <p:nvPr/>
          </p:nvSpPr>
          <p:spPr bwMode="auto">
            <a:xfrm>
              <a:off x="4306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2" name="Line 1013"/>
            <p:cNvSpPr>
              <a:spLocks noChangeShapeType="1"/>
            </p:cNvSpPr>
            <p:nvPr/>
          </p:nvSpPr>
          <p:spPr bwMode="auto">
            <a:xfrm flipV="1">
              <a:off x="4306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3" name="Line 1014"/>
            <p:cNvSpPr>
              <a:spLocks noChangeShapeType="1"/>
            </p:cNvSpPr>
            <p:nvPr/>
          </p:nvSpPr>
          <p:spPr bwMode="auto">
            <a:xfrm>
              <a:off x="4306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4" name="Line 1015"/>
            <p:cNvSpPr>
              <a:spLocks noChangeShapeType="1"/>
            </p:cNvSpPr>
            <p:nvPr/>
          </p:nvSpPr>
          <p:spPr bwMode="auto">
            <a:xfrm flipV="1">
              <a:off x="4306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5" name="Line 1016"/>
            <p:cNvSpPr>
              <a:spLocks noChangeShapeType="1"/>
            </p:cNvSpPr>
            <p:nvPr/>
          </p:nvSpPr>
          <p:spPr bwMode="auto">
            <a:xfrm>
              <a:off x="4306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6" name="Line 1017"/>
            <p:cNvSpPr>
              <a:spLocks noChangeShapeType="1"/>
            </p:cNvSpPr>
            <p:nvPr/>
          </p:nvSpPr>
          <p:spPr bwMode="auto">
            <a:xfrm flipV="1">
              <a:off x="4306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7" name="Line 1018"/>
            <p:cNvSpPr>
              <a:spLocks noChangeShapeType="1"/>
            </p:cNvSpPr>
            <p:nvPr/>
          </p:nvSpPr>
          <p:spPr bwMode="auto">
            <a:xfrm>
              <a:off x="4306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8" name="Line 1019"/>
            <p:cNvSpPr>
              <a:spLocks noChangeShapeType="1"/>
            </p:cNvSpPr>
            <p:nvPr/>
          </p:nvSpPr>
          <p:spPr bwMode="auto">
            <a:xfrm flipH="1">
              <a:off x="1003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699" name="Line 1020"/>
            <p:cNvSpPr>
              <a:spLocks noChangeShapeType="1"/>
            </p:cNvSpPr>
            <p:nvPr/>
          </p:nvSpPr>
          <p:spPr bwMode="auto">
            <a:xfrm flipH="1" flipV="1">
              <a:off x="1003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0" name="Line 1021"/>
            <p:cNvSpPr>
              <a:spLocks noChangeShapeType="1"/>
            </p:cNvSpPr>
            <p:nvPr/>
          </p:nvSpPr>
          <p:spPr bwMode="auto">
            <a:xfrm flipH="1">
              <a:off x="1003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1" name="Line 1022"/>
            <p:cNvSpPr>
              <a:spLocks noChangeShapeType="1"/>
            </p:cNvSpPr>
            <p:nvPr/>
          </p:nvSpPr>
          <p:spPr bwMode="auto">
            <a:xfrm flipH="1" flipV="1">
              <a:off x="1003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2" name="Line 1023"/>
            <p:cNvSpPr>
              <a:spLocks noChangeShapeType="1"/>
            </p:cNvSpPr>
            <p:nvPr/>
          </p:nvSpPr>
          <p:spPr bwMode="auto">
            <a:xfrm flipH="1">
              <a:off x="1003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3" name="Line 1024"/>
            <p:cNvSpPr>
              <a:spLocks noChangeShapeType="1"/>
            </p:cNvSpPr>
            <p:nvPr/>
          </p:nvSpPr>
          <p:spPr bwMode="auto">
            <a:xfrm flipH="1" flipV="1">
              <a:off x="1003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4" name="Line 1025"/>
            <p:cNvSpPr>
              <a:spLocks noChangeShapeType="1"/>
            </p:cNvSpPr>
            <p:nvPr/>
          </p:nvSpPr>
          <p:spPr bwMode="auto">
            <a:xfrm flipH="1">
              <a:off x="1003" y="2652"/>
              <a:ext cx="178" cy="1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5" name="Line 1026"/>
            <p:cNvSpPr>
              <a:spLocks noChangeShapeType="1"/>
            </p:cNvSpPr>
            <p:nvPr/>
          </p:nvSpPr>
          <p:spPr bwMode="auto">
            <a:xfrm flipH="1" flipV="1">
              <a:off x="1003" y="2636"/>
              <a:ext cx="178" cy="1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6" name="Line 1027"/>
            <p:cNvSpPr>
              <a:spLocks noChangeShapeType="1"/>
            </p:cNvSpPr>
            <p:nvPr/>
          </p:nvSpPr>
          <p:spPr bwMode="auto">
            <a:xfrm>
              <a:off x="4306" y="2652"/>
              <a:ext cx="24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7" name="Line 1028"/>
            <p:cNvSpPr>
              <a:spLocks noChangeShapeType="1"/>
            </p:cNvSpPr>
            <p:nvPr/>
          </p:nvSpPr>
          <p:spPr bwMode="auto">
            <a:xfrm flipH="1">
              <a:off x="815" y="2652"/>
              <a:ext cx="36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08" name="Rectangle 1029"/>
            <p:cNvSpPr>
              <a:spLocks noChangeArrowheads="1"/>
            </p:cNvSpPr>
            <p:nvPr/>
          </p:nvSpPr>
          <p:spPr bwMode="auto">
            <a:xfrm>
              <a:off x="2506" y="2679"/>
              <a:ext cx="56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BARREL SECTION</a:t>
              </a:r>
              <a:endParaRPr lang="en-US" altLang="en-US"/>
            </a:p>
          </p:txBody>
        </p:sp>
        <p:sp>
          <p:nvSpPr>
            <p:cNvPr id="59709" name="Line 1030"/>
            <p:cNvSpPr>
              <a:spLocks noChangeShapeType="1"/>
            </p:cNvSpPr>
            <p:nvPr/>
          </p:nvSpPr>
          <p:spPr bwMode="auto">
            <a:xfrm flipH="1">
              <a:off x="4073" y="2652"/>
              <a:ext cx="172" cy="223"/>
            </a:xfrm>
            <a:prstGeom prst="line">
              <a:avLst/>
            </a:prstGeom>
            <a:noFill/>
            <a:ln w="174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0" name="Freeform 1031"/>
            <p:cNvSpPr>
              <a:spLocks/>
            </p:cNvSpPr>
            <p:nvPr/>
          </p:nvSpPr>
          <p:spPr bwMode="auto">
            <a:xfrm>
              <a:off x="4171" y="2652"/>
              <a:ext cx="74" cy="89"/>
            </a:xfrm>
            <a:custGeom>
              <a:avLst/>
              <a:gdLst>
                <a:gd name="T0" fmla="*/ 0 w 224"/>
                <a:gd name="T1" fmla="*/ 0 h 269"/>
                <a:gd name="T2" fmla="*/ 0 w 224"/>
                <a:gd name="T3" fmla="*/ 0 h 269"/>
                <a:gd name="T4" fmla="*/ 0 w 224"/>
                <a:gd name="T5" fmla="*/ 0 h 269"/>
                <a:gd name="T6" fmla="*/ 0 w 224"/>
                <a:gd name="T7" fmla="*/ 0 h 2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4" h="269">
                  <a:moveTo>
                    <a:pt x="0" y="208"/>
                  </a:moveTo>
                  <a:lnTo>
                    <a:pt x="224" y="0"/>
                  </a:lnTo>
                  <a:lnTo>
                    <a:pt x="79" y="269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1" name="Line 1032"/>
            <p:cNvSpPr>
              <a:spLocks noChangeShapeType="1"/>
            </p:cNvSpPr>
            <p:nvPr/>
          </p:nvSpPr>
          <p:spPr bwMode="auto">
            <a:xfrm flipH="1">
              <a:off x="3771" y="2875"/>
              <a:ext cx="302" cy="1"/>
            </a:xfrm>
            <a:prstGeom prst="line">
              <a:avLst/>
            </a:prstGeom>
            <a:noFill/>
            <a:ln w="174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2" name="Line 1033"/>
            <p:cNvSpPr>
              <a:spLocks noChangeShapeType="1"/>
            </p:cNvSpPr>
            <p:nvPr/>
          </p:nvSpPr>
          <p:spPr bwMode="auto">
            <a:xfrm>
              <a:off x="1302" y="2652"/>
              <a:ext cx="260" cy="229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3" name="Freeform 1034"/>
            <p:cNvSpPr>
              <a:spLocks/>
            </p:cNvSpPr>
            <p:nvPr/>
          </p:nvSpPr>
          <p:spPr bwMode="auto">
            <a:xfrm>
              <a:off x="1302" y="2652"/>
              <a:ext cx="87" cy="79"/>
            </a:xfrm>
            <a:custGeom>
              <a:avLst/>
              <a:gdLst>
                <a:gd name="T0" fmla="*/ 0 w 260"/>
                <a:gd name="T1" fmla="*/ 0 h 237"/>
                <a:gd name="T2" fmla="*/ 0 w 260"/>
                <a:gd name="T3" fmla="*/ 0 h 237"/>
                <a:gd name="T4" fmla="*/ 0 w 260"/>
                <a:gd name="T5" fmla="*/ 0 h 237"/>
                <a:gd name="T6" fmla="*/ 0 w 260"/>
                <a:gd name="T7" fmla="*/ 0 h 2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0" h="237">
                  <a:moveTo>
                    <a:pt x="193" y="237"/>
                  </a:moveTo>
                  <a:lnTo>
                    <a:pt x="0" y="0"/>
                  </a:lnTo>
                  <a:lnTo>
                    <a:pt x="260" y="162"/>
                  </a:lnTo>
                  <a:lnTo>
                    <a:pt x="193" y="237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4" name="Line 1035"/>
            <p:cNvSpPr>
              <a:spLocks noChangeShapeType="1"/>
            </p:cNvSpPr>
            <p:nvPr/>
          </p:nvSpPr>
          <p:spPr bwMode="auto">
            <a:xfrm>
              <a:off x="1562" y="2881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5" name="Rectangle 1036"/>
            <p:cNvSpPr>
              <a:spLocks noChangeArrowheads="1"/>
            </p:cNvSpPr>
            <p:nvPr/>
          </p:nvSpPr>
          <p:spPr bwMode="auto">
            <a:xfrm>
              <a:off x="3416" y="2835"/>
              <a:ext cx="36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BEVEL END</a:t>
              </a:r>
              <a:endParaRPr lang="en-US" altLang="en-US"/>
            </a:p>
          </p:txBody>
        </p:sp>
        <p:sp>
          <p:nvSpPr>
            <p:cNvPr id="59716" name="Rectangle 1037"/>
            <p:cNvSpPr>
              <a:spLocks noChangeArrowheads="1"/>
            </p:cNvSpPr>
            <p:nvPr/>
          </p:nvSpPr>
          <p:spPr bwMode="auto">
            <a:xfrm>
              <a:off x="1908" y="2841"/>
              <a:ext cx="36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BEVEL END</a:t>
              </a:r>
              <a:endParaRPr lang="en-US" altLang="en-US"/>
            </a:p>
          </p:txBody>
        </p:sp>
        <p:sp>
          <p:nvSpPr>
            <p:cNvPr id="59717" name="Line 1038"/>
            <p:cNvSpPr>
              <a:spLocks noChangeShapeType="1"/>
            </p:cNvSpPr>
            <p:nvPr/>
          </p:nvSpPr>
          <p:spPr bwMode="auto">
            <a:xfrm flipH="1">
              <a:off x="964" y="2547"/>
              <a:ext cx="217" cy="6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8" name="Freeform 1039"/>
            <p:cNvSpPr>
              <a:spLocks/>
            </p:cNvSpPr>
            <p:nvPr/>
          </p:nvSpPr>
          <p:spPr bwMode="auto">
            <a:xfrm>
              <a:off x="1080" y="2547"/>
              <a:ext cx="101" cy="43"/>
            </a:xfrm>
            <a:custGeom>
              <a:avLst/>
              <a:gdLst>
                <a:gd name="T0" fmla="*/ 0 w 304"/>
                <a:gd name="T1" fmla="*/ 0 h 131"/>
                <a:gd name="T2" fmla="*/ 0 w 304"/>
                <a:gd name="T3" fmla="*/ 0 h 131"/>
                <a:gd name="T4" fmla="*/ 0 w 304"/>
                <a:gd name="T5" fmla="*/ 0 h 131"/>
                <a:gd name="T6" fmla="*/ 0 w 304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4" h="131">
                  <a:moveTo>
                    <a:pt x="0" y="33"/>
                  </a:moveTo>
                  <a:lnTo>
                    <a:pt x="304" y="0"/>
                  </a:lnTo>
                  <a:lnTo>
                    <a:pt x="27" y="131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19" name="Line 1040"/>
            <p:cNvSpPr>
              <a:spLocks noChangeShapeType="1"/>
            </p:cNvSpPr>
            <p:nvPr/>
          </p:nvSpPr>
          <p:spPr bwMode="auto">
            <a:xfrm flipH="1">
              <a:off x="662" y="2608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0" name="Freeform 1041"/>
            <p:cNvSpPr>
              <a:spLocks/>
            </p:cNvSpPr>
            <p:nvPr/>
          </p:nvSpPr>
          <p:spPr bwMode="auto">
            <a:xfrm>
              <a:off x="1157" y="2507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8" y="0"/>
                  </a:moveTo>
                  <a:lnTo>
                    <a:pt x="48" y="1"/>
                  </a:lnTo>
                  <a:lnTo>
                    <a:pt x="49" y="1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3" y="12"/>
                  </a:lnTo>
                  <a:lnTo>
                    <a:pt x="55" y="13"/>
                  </a:lnTo>
                  <a:lnTo>
                    <a:pt x="55" y="14"/>
                  </a:lnTo>
                  <a:lnTo>
                    <a:pt x="56" y="15"/>
                  </a:lnTo>
                  <a:lnTo>
                    <a:pt x="57" y="16"/>
                  </a:lnTo>
                  <a:lnTo>
                    <a:pt x="58" y="17"/>
                  </a:lnTo>
                  <a:lnTo>
                    <a:pt x="58" y="19"/>
                  </a:lnTo>
                  <a:lnTo>
                    <a:pt x="59" y="21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7"/>
                  </a:lnTo>
                  <a:lnTo>
                    <a:pt x="60" y="29"/>
                  </a:lnTo>
                  <a:lnTo>
                    <a:pt x="59" y="31"/>
                  </a:lnTo>
                  <a:lnTo>
                    <a:pt x="59" y="32"/>
                  </a:lnTo>
                  <a:lnTo>
                    <a:pt x="58" y="35"/>
                  </a:lnTo>
                  <a:lnTo>
                    <a:pt x="57" y="36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9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8" y="40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6" y="41"/>
                  </a:lnTo>
                  <a:lnTo>
                    <a:pt x="34" y="41"/>
                  </a:lnTo>
                  <a:lnTo>
                    <a:pt x="32" y="41"/>
                  </a:lnTo>
                  <a:lnTo>
                    <a:pt x="29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5" y="43"/>
                  </a:lnTo>
                  <a:lnTo>
                    <a:pt x="23" y="43"/>
                  </a:lnTo>
                  <a:lnTo>
                    <a:pt x="20" y="44"/>
                  </a:lnTo>
                  <a:lnTo>
                    <a:pt x="19" y="44"/>
                  </a:lnTo>
                  <a:lnTo>
                    <a:pt x="17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3" y="40"/>
                  </a:lnTo>
                  <a:lnTo>
                    <a:pt x="2" y="38"/>
                  </a:lnTo>
                  <a:lnTo>
                    <a:pt x="1" y="37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3" y="12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6" y="6"/>
                  </a:lnTo>
                  <a:lnTo>
                    <a:pt x="31" y="5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1" name="Freeform 1042"/>
            <p:cNvSpPr>
              <a:spLocks/>
            </p:cNvSpPr>
            <p:nvPr/>
          </p:nvSpPr>
          <p:spPr bwMode="auto">
            <a:xfrm>
              <a:off x="1157" y="2507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8" y="1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3" y="12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8" y="18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60" y="28"/>
                  </a:lnTo>
                  <a:lnTo>
                    <a:pt x="59" y="31"/>
                  </a:lnTo>
                  <a:lnTo>
                    <a:pt x="59" y="33"/>
                  </a:lnTo>
                  <a:lnTo>
                    <a:pt x="58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2" y="40"/>
                  </a:lnTo>
                  <a:lnTo>
                    <a:pt x="49" y="41"/>
                  </a:lnTo>
                  <a:lnTo>
                    <a:pt x="47" y="42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1" y="44"/>
                  </a:lnTo>
                  <a:lnTo>
                    <a:pt x="25" y="44"/>
                  </a:lnTo>
                  <a:lnTo>
                    <a:pt x="19" y="45"/>
                  </a:lnTo>
                  <a:lnTo>
                    <a:pt x="16" y="45"/>
                  </a:lnTo>
                  <a:lnTo>
                    <a:pt x="12" y="45"/>
                  </a:lnTo>
                  <a:lnTo>
                    <a:pt x="10" y="45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20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9"/>
                  </a:lnTo>
                  <a:lnTo>
                    <a:pt x="26" y="7"/>
                  </a:lnTo>
                  <a:lnTo>
                    <a:pt x="33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8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2" name="Line 1043"/>
            <p:cNvSpPr>
              <a:spLocks noChangeShapeType="1"/>
            </p:cNvSpPr>
            <p:nvPr/>
          </p:nvSpPr>
          <p:spPr bwMode="auto">
            <a:xfrm>
              <a:off x="1172" y="250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3" name="Freeform 1044"/>
            <p:cNvSpPr>
              <a:spLocks/>
            </p:cNvSpPr>
            <p:nvPr/>
          </p:nvSpPr>
          <p:spPr bwMode="auto">
            <a:xfrm>
              <a:off x="1158" y="2522"/>
              <a:ext cx="20" cy="15"/>
            </a:xfrm>
            <a:custGeom>
              <a:avLst/>
              <a:gdLst>
                <a:gd name="T0" fmla="*/ 0 w 60"/>
                <a:gd name="T1" fmla="*/ 0 h 44"/>
                <a:gd name="T2" fmla="*/ 0 w 60"/>
                <a:gd name="T3" fmla="*/ 0 h 44"/>
                <a:gd name="T4" fmla="*/ 0 w 60"/>
                <a:gd name="T5" fmla="*/ 0 h 44"/>
                <a:gd name="T6" fmla="*/ 0 w 60"/>
                <a:gd name="T7" fmla="*/ 0 h 44"/>
                <a:gd name="T8" fmla="*/ 0 w 60"/>
                <a:gd name="T9" fmla="*/ 0 h 44"/>
                <a:gd name="T10" fmla="*/ 0 w 60"/>
                <a:gd name="T11" fmla="*/ 0 h 44"/>
                <a:gd name="T12" fmla="*/ 0 w 60"/>
                <a:gd name="T13" fmla="*/ 0 h 44"/>
                <a:gd name="T14" fmla="*/ 0 w 60"/>
                <a:gd name="T15" fmla="*/ 0 h 44"/>
                <a:gd name="T16" fmla="*/ 0 w 60"/>
                <a:gd name="T17" fmla="*/ 0 h 44"/>
                <a:gd name="T18" fmla="*/ 0 w 60"/>
                <a:gd name="T19" fmla="*/ 0 h 44"/>
                <a:gd name="T20" fmla="*/ 0 w 60"/>
                <a:gd name="T21" fmla="*/ 0 h 44"/>
                <a:gd name="T22" fmla="*/ 0 w 60"/>
                <a:gd name="T23" fmla="*/ 0 h 44"/>
                <a:gd name="T24" fmla="*/ 0 w 60"/>
                <a:gd name="T25" fmla="*/ 0 h 44"/>
                <a:gd name="T26" fmla="*/ 0 w 60"/>
                <a:gd name="T27" fmla="*/ 0 h 44"/>
                <a:gd name="T28" fmla="*/ 0 w 60"/>
                <a:gd name="T29" fmla="*/ 0 h 44"/>
                <a:gd name="T30" fmla="*/ 0 w 60"/>
                <a:gd name="T31" fmla="*/ 0 h 44"/>
                <a:gd name="T32" fmla="*/ 0 w 60"/>
                <a:gd name="T33" fmla="*/ 0 h 44"/>
                <a:gd name="T34" fmla="*/ 0 w 60"/>
                <a:gd name="T35" fmla="*/ 0 h 44"/>
                <a:gd name="T36" fmla="*/ 0 w 60"/>
                <a:gd name="T37" fmla="*/ 0 h 44"/>
                <a:gd name="T38" fmla="*/ 0 w 60"/>
                <a:gd name="T39" fmla="*/ 0 h 44"/>
                <a:gd name="T40" fmla="*/ 0 w 60"/>
                <a:gd name="T41" fmla="*/ 0 h 44"/>
                <a:gd name="T42" fmla="*/ 0 w 60"/>
                <a:gd name="T43" fmla="*/ 0 h 44"/>
                <a:gd name="T44" fmla="*/ 0 w 60"/>
                <a:gd name="T45" fmla="*/ 0 h 44"/>
                <a:gd name="T46" fmla="*/ 0 w 60"/>
                <a:gd name="T47" fmla="*/ 0 h 44"/>
                <a:gd name="T48" fmla="*/ 0 w 60"/>
                <a:gd name="T49" fmla="*/ 0 h 44"/>
                <a:gd name="T50" fmla="*/ 0 w 60"/>
                <a:gd name="T51" fmla="*/ 0 h 44"/>
                <a:gd name="T52" fmla="*/ 0 w 60"/>
                <a:gd name="T53" fmla="*/ 0 h 44"/>
                <a:gd name="T54" fmla="*/ 0 w 60"/>
                <a:gd name="T55" fmla="*/ 0 h 44"/>
                <a:gd name="T56" fmla="*/ 0 w 60"/>
                <a:gd name="T57" fmla="*/ 0 h 44"/>
                <a:gd name="T58" fmla="*/ 0 w 60"/>
                <a:gd name="T59" fmla="*/ 0 h 44"/>
                <a:gd name="T60" fmla="*/ 0 w 60"/>
                <a:gd name="T61" fmla="*/ 0 h 44"/>
                <a:gd name="T62" fmla="*/ 0 w 60"/>
                <a:gd name="T63" fmla="*/ 0 h 44"/>
                <a:gd name="T64" fmla="*/ 0 w 60"/>
                <a:gd name="T65" fmla="*/ 0 h 44"/>
                <a:gd name="T66" fmla="*/ 0 w 60"/>
                <a:gd name="T67" fmla="*/ 0 h 44"/>
                <a:gd name="T68" fmla="*/ 0 w 60"/>
                <a:gd name="T69" fmla="*/ 0 h 44"/>
                <a:gd name="T70" fmla="*/ 0 w 60"/>
                <a:gd name="T71" fmla="*/ 0 h 44"/>
                <a:gd name="T72" fmla="*/ 0 w 60"/>
                <a:gd name="T73" fmla="*/ 0 h 44"/>
                <a:gd name="T74" fmla="*/ 0 w 60"/>
                <a:gd name="T75" fmla="*/ 0 h 44"/>
                <a:gd name="T76" fmla="*/ 0 w 60"/>
                <a:gd name="T77" fmla="*/ 0 h 44"/>
                <a:gd name="T78" fmla="*/ 0 w 60"/>
                <a:gd name="T79" fmla="*/ 0 h 44"/>
                <a:gd name="T80" fmla="*/ 0 w 60"/>
                <a:gd name="T81" fmla="*/ 0 h 44"/>
                <a:gd name="T82" fmla="*/ 0 w 60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60" h="44">
                  <a:moveTo>
                    <a:pt x="47" y="0"/>
                  </a:moveTo>
                  <a:lnTo>
                    <a:pt x="48" y="0"/>
                  </a:lnTo>
                  <a:lnTo>
                    <a:pt x="48" y="1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1" y="4"/>
                  </a:lnTo>
                  <a:lnTo>
                    <a:pt x="52" y="7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9" y="19"/>
                  </a:lnTo>
                  <a:lnTo>
                    <a:pt x="59" y="20"/>
                  </a:lnTo>
                  <a:lnTo>
                    <a:pt x="60" y="22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8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7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5" y="42"/>
                  </a:lnTo>
                  <a:lnTo>
                    <a:pt x="32" y="42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2"/>
                  </a:lnTo>
                  <a:lnTo>
                    <a:pt x="24" y="42"/>
                  </a:lnTo>
                  <a:lnTo>
                    <a:pt x="23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3" y="40"/>
                  </a:lnTo>
                  <a:lnTo>
                    <a:pt x="1" y="39"/>
                  </a:lnTo>
                  <a:lnTo>
                    <a:pt x="1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3" y="22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9" y="14"/>
                  </a:lnTo>
                  <a:lnTo>
                    <a:pt x="14" y="11"/>
                  </a:lnTo>
                  <a:lnTo>
                    <a:pt x="17" y="10"/>
                  </a:lnTo>
                  <a:lnTo>
                    <a:pt x="22" y="8"/>
                  </a:lnTo>
                  <a:lnTo>
                    <a:pt x="27" y="6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4" name="Freeform 1045"/>
            <p:cNvSpPr>
              <a:spLocks/>
            </p:cNvSpPr>
            <p:nvPr/>
          </p:nvSpPr>
          <p:spPr bwMode="auto">
            <a:xfrm>
              <a:off x="1158" y="2522"/>
              <a:ext cx="20" cy="15"/>
            </a:xfrm>
            <a:custGeom>
              <a:avLst/>
              <a:gdLst>
                <a:gd name="T0" fmla="*/ 0 w 60"/>
                <a:gd name="T1" fmla="*/ 0 h 45"/>
                <a:gd name="T2" fmla="*/ 0 w 60"/>
                <a:gd name="T3" fmla="*/ 0 h 45"/>
                <a:gd name="T4" fmla="*/ 0 w 60"/>
                <a:gd name="T5" fmla="*/ 0 h 45"/>
                <a:gd name="T6" fmla="*/ 0 w 60"/>
                <a:gd name="T7" fmla="*/ 0 h 45"/>
                <a:gd name="T8" fmla="*/ 0 w 60"/>
                <a:gd name="T9" fmla="*/ 0 h 45"/>
                <a:gd name="T10" fmla="*/ 0 w 60"/>
                <a:gd name="T11" fmla="*/ 0 h 45"/>
                <a:gd name="T12" fmla="*/ 0 w 60"/>
                <a:gd name="T13" fmla="*/ 0 h 45"/>
                <a:gd name="T14" fmla="*/ 0 w 60"/>
                <a:gd name="T15" fmla="*/ 0 h 45"/>
                <a:gd name="T16" fmla="*/ 0 w 60"/>
                <a:gd name="T17" fmla="*/ 0 h 45"/>
                <a:gd name="T18" fmla="*/ 0 w 60"/>
                <a:gd name="T19" fmla="*/ 0 h 45"/>
                <a:gd name="T20" fmla="*/ 0 w 60"/>
                <a:gd name="T21" fmla="*/ 0 h 45"/>
                <a:gd name="T22" fmla="*/ 0 w 60"/>
                <a:gd name="T23" fmla="*/ 0 h 45"/>
                <a:gd name="T24" fmla="*/ 0 w 60"/>
                <a:gd name="T25" fmla="*/ 0 h 45"/>
                <a:gd name="T26" fmla="*/ 0 w 60"/>
                <a:gd name="T27" fmla="*/ 0 h 45"/>
                <a:gd name="T28" fmla="*/ 0 w 60"/>
                <a:gd name="T29" fmla="*/ 0 h 45"/>
                <a:gd name="T30" fmla="*/ 0 w 60"/>
                <a:gd name="T31" fmla="*/ 0 h 45"/>
                <a:gd name="T32" fmla="*/ 0 w 60"/>
                <a:gd name="T33" fmla="*/ 0 h 45"/>
                <a:gd name="T34" fmla="*/ 0 w 60"/>
                <a:gd name="T35" fmla="*/ 0 h 45"/>
                <a:gd name="T36" fmla="*/ 0 w 60"/>
                <a:gd name="T37" fmla="*/ 0 h 45"/>
                <a:gd name="T38" fmla="*/ 0 w 60"/>
                <a:gd name="T39" fmla="*/ 0 h 45"/>
                <a:gd name="T40" fmla="*/ 0 w 60"/>
                <a:gd name="T41" fmla="*/ 0 h 45"/>
                <a:gd name="T42" fmla="*/ 0 w 60"/>
                <a:gd name="T43" fmla="*/ 0 h 45"/>
                <a:gd name="T44" fmla="*/ 0 w 60"/>
                <a:gd name="T45" fmla="*/ 0 h 45"/>
                <a:gd name="T46" fmla="*/ 0 w 60"/>
                <a:gd name="T47" fmla="*/ 0 h 45"/>
                <a:gd name="T48" fmla="*/ 0 w 60"/>
                <a:gd name="T49" fmla="*/ 0 h 45"/>
                <a:gd name="T50" fmla="*/ 0 w 60"/>
                <a:gd name="T51" fmla="*/ 0 h 45"/>
                <a:gd name="T52" fmla="*/ 0 w 60"/>
                <a:gd name="T53" fmla="*/ 0 h 45"/>
                <a:gd name="T54" fmla="*/ 0 w 60"/>
                <a:gd name="T55" fmla="*/ 0 h 45"/>
                <a:gd name="T56" fmla="*/ 0 w 60"/>
                <a:gd name="T57" fmla="*/ 0 h 45"/>
                <a:gd name="T58" fmla="*/ 0 w 60"/>
                <a:gd name="T59" fmla="*/ 0 h 45"/>
                <a:gd name="T60" fmla="*/ 0 w 60"/>
                <a:gd name="T61" fmla="*/ 0 h 45"/>
                <a:gd name="T62" fmla="*/ 0 w 60"/>
                <a:gd name="T63" fmla="*/ 0 h 45"/>
                <a:gd name="T64" fmla="*/ 0 w 60"/>
                <a:gd name="T65" fmla="*/ 0 h 45"/>
                <a:gd name="T66" fmla="*/ 0 w 60"/>
                <a:gd name="T67" fmla="*/ 0 h 45"/>
                <a:gd name="T68" fmla="*/ 0 w 60"/>
                <a:gd name="T69" fmla="*/ 0 h 45"/>
                <a:gd name="T70" fmla="*/ 0 w 60"/>
                <a:gd name="T71" fmla="*/ 0 h 45"/>
                <a:gd name="T72" fmla="*/ 0 w 60"/>
                <a:gd name="T73" fmla="*/ 0 h 45"/>
                <a:gd name="T74" fmla="*/ 0 w 60"/>
                <a:gd name="T75" fmla="*/ 0 h 45"/>
                <a:gd name="T76" fmla="*/ 0 w 60"/>
                <a:gd name="T77" fmla="*/ 0 h 45"/>
                <a:gd name="T78" fmla="*/ 0 w 60"/>
                <a:gd name="T79" fmla="*/ 0 h 45"/>
                <a:gd name="T80" fmla="*/ 0 w 60"/>
                <a:gd name="T81" fmla="*/ 0 h 45"/>
                <a:gd name="T82" fmla="*/ 0 w 60"/>
                <a:gd name="T83" fmla="*/ 0 h 45"/>
                <a:gd name="T84" fmla="*/ 0 w 60"/>
                <a:gd name="T85" fmla="*/ 0 h 45"/>
                <a:gd name="T86" fmla="*/ 0 w 60"/>
                <a:gd name="T87" fmla="*/ 0 h 45"/>
                <a:gd name="T88" fmla="*/ 0 w 60"/>
                <a:gd name="T89" fmla="*/ 0 h 45"/>
                <a:gd name="T90" fmla="*/ 0 w 60"/>
                <a:gd name="T91" fmla="*/ 0 h 45"/>
                <a:gd name="T92" fmla="*/ 0 w 60"/>
                <a:gd name="T93" fmla="*/ 0 h 45"/>
                <a:gd name="T94" fmla="*/ 0 w 60"/>
                <a:gd name="T95" fmla="*/ 0 h 45"/>
                <a:gd name="T96" fmla="*/ 0 w 60"/>
                <a:gd name="T97" fmla="*/ 0 h 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0" h="45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9" y="3"/>
                  </a:lnTo>
                  <a:lnTo>
                    <a:pt x="51" y="5"/>
                  </a:lnTo>
                  <a:lnTo>
                    <a:pt x="52" y="9"/>
                  </a:lnTo>
                  <a:lnTo>
                    <a:pt x="53" y="11"/>
                  </a:lnTo>
                  <a:lnTo>
                    <a:pt x="54" y="13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60" y="21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60" y="31"/>
                  </a:lnTo>
                  <a:lnTo>
                    <a:pt x="60" y="33"/>
                  </a:lnTo>
                  <a:lnTo>
                    <a:pt x="59" y="35"/>
                  </a:lnTo>
                  <a:lnTo>
                    <a:pt x="56" y="37"/>
                  </a:lnTo>
                  <a:lnTo>
                    <a:pt x="55" y="39"/>
                  </a:lnTo>
                  <a:lnTo>
                    <a:pt x="53" y="40"/>
                  </a:lnTo>
                  <a:lnTo>
                    <a:pt x="49" y="41"/>
                  </a:lnTo>
                  <a:lnTo>
                    <a:pt x="46" y="42"/>
                  </a:lnTo>
                  <a:lnTo>
                    <a:pt x="43" y="42"/>
                  </a:lnTo>
                  <a:lnTo>
                    <a:pt x="37" y="43"/>
                  </a:lnTo>
                  <a:lnTo>
                    <a:pt x="31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3" y="45"/>
                  </a:lnTo>
                  <a:lnTo>
                    <a:pt x="11" y="45"/>
                  </a:lnTo>
                  <a:lnTo>
                    <a:pt x="7" y="44"/>
                  </a:lnTo>
                  <a:lnTo>
                    <a:pt x="5" y="43"/>
                  </a:lnTo>
                  <a:lnTo>
                    <a:pt x="3" y="41"/>
                  </a:lnTo>
                  <a:lnTo>
                    <a:pt x="1" y="37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5" y="19"/>
                  </a:lnTo>
                  <a:lnTo>
                    <a:pt x="8" y="16"/>
                  </a:lnTo>
                  <a:lnTo>
                    <a:pt x="13" y="13"/>
                  </a:lnTo>
                  <a:lnTo>
                    <a:pt x="16" y="11"/>
                  </a:lnTo>
                  <a:lnTo>
                    <a:pt x="21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8" y="3"/>
                  </a:lnTo>
                  <a:lnTo>
                    <a:pt x="41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7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5" name="Line 1046"/>
            <p:cNvSpPr>
              <a:spLocks noChangeShapeType="1"/>
            </p:cNvSpPr>
            <p:nvPr/>
          </p:nvSpPr>
          <p:spPr bwMode="auto">
            <a:xfrm>
              <a:off x="1174" y="252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6" name="Line 1047"/>
            <p:cNvSpPr>
              <a:spLocks noChangeShapeType="1"/>
            </p:cNvSpPr>
            <p:nvPr/>
          </p:nvSpPr>
          <p:spPr bwMode="auto">
            <a:xfrm flipH="1" flipV="1">
              <a:off x="1078" y="2042"/>
              <a:ext cx="94" cy="465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7" name="Freeform 1048"/>
            <p:cNvSpPr>
              <a:spLocks/>
            </p:cNvSpPr>
            <p:nvPr/>
          </p:nvSpPr>
          <p:spPr bwMode="auto">
            <a:xfrm>
              <a:off x="1136" y="2405"/>
              <a:ext cx="36" cy="102"/>
            </a:xfrm>
            <a:custGeom>
              <a:avLst/>
              <a:gdLst>
                <a:gd name="T0" fmla="*/ 0 w 110"/>
                <a:gd name="T1" fmla="*/ 0 h 306"/>
                <a:gd name="T2" fmla="*/ 0 w 110"/>
                <a:gd name="T3" fmla="*/ 0 h 306"/>
                <a:gd name="T4" fmla="*/ 0 w 110"/>
                <a:gd name="T5" fmla="*/ 0 h 306"/>
                <a:gd name="T6" fmla="*/ 0 w 110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0" h="306">
                  <a:moveTo>
                    <a:pt x="99" y="0"/>
                  </a:moveTo>
                  <a:lnTo>
                    <a:pt x="110" y="306"/>
                  </a:lnTo>
                  <a:lnTo>
                    <a:pt x="0" y="2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8" name="Line 1049"/>
            <p:cNvSpPr>
              <a:spLocks noChangeShapeType="1"/>
            </p:cNvSpPr>
            <p:nvPr/>
          </p:nvSpPr>
          <p:spPr bwMode="auto">
            <a:xfrm flipH="1">
              <a:off x="776" y="2042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29" name="Rectangle 1050"/>
            <p:cNvSpPr>
              <a:spLocks noChangeArrowheads="1"/>
            </p:cNvSpPr>
            <p:nvPr/>
          </p:nvSpPr>
          <p:spPr bwMode="auto">
            <a:xfrm>
              <a:off x="421" y="2009"/>
              <a:ext cx="36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U/S INVERT</a:t>
              </a:r>
              <a:endParaRPr lang="en-US" altLang="en-US"/>
            </a:p>
          </p:txBody>
        </p:sp>
        <p:sp>
          <p:nvSpPr>
            <p:cNvPr id="59730" name="Rectangle 1051"/>
            <p:cNvSpPr>
              <a:spLocks noChangeArrowheads="1"/>
            </p:cNvSpPr>
            <p:nvPr/>
          </p:nvSpPr>
          <p:spPr bwMode="auto">
            <a:xfrm>
              <a:off x="4006" y="1645"/>
              <a:ext cx="351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CLAY SEAL</a:t>
              </a:r>
              <a:endParaRPr lang="en-US" altLang="en-US"/>
            </a:p>
          </p:txBody>
        </p:sp>
        <p:sp>
          <p:nvSpPr>
            <p:cNvPr id="59731" name="Rectangle 1052"/>
            <p:cNvSpPr>
              <a:spLocks noChangeArrowheads="1"/>
            </p:cNvSpPr>
            <p:nvPr/>
          </p:nvSpPr>
          <p:spPr bwMode="auto">
            <a:xfrm>
              <a:off x="4006" y="1708"/>
              <a:ext cx="41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(BOTH ENDS)</a:t>
              </a:r>
              <a:endParaRPr lang="en-US" altLang="en-US"/>
            </a:p>
          </p:txBody>
        </p:sp>
        <p:sp>
          <p:nvSpPr>
            <p:cNvPr id="59732" name="Rectangle 1053"/>
            <p:cNvSpPr>
              <a:spLocks noChangeArrowheads="1"/>
            </p:cNvSpPr>
            <p:nvPr/>
          </p:nvSpPr>
          <p:spPr bwMode="auto">
            <a:xfrm>
              <a:off x="741" y="2127"/>
              <a:ext cx="281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 b="1">
                  <a:latin typeface="Arial" charset="0"/>
                </a:rPr>
                <a:t>INLET</a:t>
              </a:r>
              <a:endParaRPr lang="en-US" altLang="en-US"/>
            </a:p>
          </p:txBody>
        </p:sp>
        <p:sp>
          <p:nvSpPr>
            <p:cNvPr id="59733" name="Rectangle 1054"/>
            <p:cNvSpPr>
              <a:spLocks noChangeArrowheads="1"/>
            </p:cNvSpPr>
            <p:nvPr/>
          </p:nvSpPr>
          <p:spPr bwMode="auto">
            <a:xfrm>
              <a:off x="4438" y="2084"/>
              <a:ext cx="389" cy="1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200" b="1">
                  <a:latin typeface="Arial" charset="0"/>
                </a:rPr>
                <a:t>OUTLET</a:t>
              </a:r>
              <a:endParaRPr lang="en-US" altLang="en-US"/>
            </a:p>
          </p:txBody>
        </p:sp>
        <p:sp>
          <p:nvSpPr>
            <p:cNvPr id="59734" name="Freeform 1055"/>
            <p:cNvSpPr>
              <a:spLocks/>
            </p:cNvSpPr>
            <p:nvPr/>
          </p:nvSpPr>
          <p:spPr bwMode="auto">
            <a:xfrm>
              <a:off x="4819" y="2418"/>
              <a:ext cx="16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6" h="39">
                  <a:moveTo>
                    <a:pt x="38" y="0"/>
                  </a:moveTo>
                  <a:lnTo>
                    <a:pt x="38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4" y="7"/>
                  </a:lnTo>
                  <a:lnTo>
                    <a:pt x="45" y="9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1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0" y="37"/>
                  </a:lnTo>
                  <a:lnTo>
                    <a:pt x="25" y="39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9" y="37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5"/>
                  </a:lnTo>
                  <a:lnTo>
                    <a:pt x="12" y="4"/>
                  </a:lnTo>
                  <a:lnTo>
                    <a:pt x="15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35" name="Freeform 1056"/>
            <p:cNvSpPr>
              <a:spLocks/>
            </p:cNvSpPr>
            <p:nvPr/>
          </p:nvSpPr>
          <p:spPr bwMode="auto">
            <a:xfrm>
              <a:off x="4819" y="2417"/>
              <a:ext cx="17" cy="14"/>
            </a:xfrm>
            <a:custGeom>
              <a:avLst/>
              <a:gdLst>
                <a:gd name="T0" fmla="*/ 0 w 51"/>
                <a:gd name="T1" fmla="*/ 0 h 43"/>
                <a:gd name="T2" fmla="*/ 0 w 51"/>
                <a:gd name="T3" fmla="*/ 0 h 43"/>
                <a:gd name="T4" fmla="*/ 0 w 51"/>
                <a:gd name="T5" fmla="*/ 0 h 43"/>
                <a:gd name="T6" fmla="*/ 0 w 51"/>
                <a:gd name="T7" fmla="*/ 0 h 43"/>
                <a:gd name="T8" fmla="*/ 0 w 51"/>
                <a:gd name="T9" fmla="*/ 0 h 43"/>
                <a:gd name="T10" fmla="*/ 0 w 51"/>
                <a:gd name="T11" fmla="*/ 0 h 43"/>
                <a:gd name="T12" fmla="*/ 0 w 51"/>
                <a:gd name="T13" fmla="*/ 0 h 43"/>
                <a:gd name="T14" fmla="*/ 0 w 51"/>
                <a:gd name="T15" fmla="*/ 0 h 43"/>
                <a:gd name="T16" fmla="*/ 0 w 51"/>
                <a:gd name="T17" fmla="*/ 0 h 43"/>
                <a:gd name="T18" fmla="*/ 0 w 51"/>
                <a:gd name="T19" fmla="*/ 0 h 43"/>
                <a:gd name="T20" fmla="*/ 0 w 51"/>
                <a:gd name="T21" fmla="*/ 0 h 43"/>
                <a:gd name="T22" fmla="*/ 0 w 51"/>
                <a:gd name="T23" fmla="*/ 0 h 43"/>
                <a:gd name="T24" fmla="*/ 0 w 51"/>
                <a:gd name="T25" fmla="*/ 0 h 43"/>
                <a:gd name="T26" fmla="*/ 0 w 51"/>
                <a:gd name="T27" fmla="*/ 0 h 43"/>
                <a:gd name="T28" fmla="*/ 0 w 51"/>
                <a:gd name="T29" fmla="*/ 0 h 43"/>
                <a:gd name="T30" fmla="*/ 0 w 51"/>
                <a:gd name="T31" fmla="*/ 0 h 43"/>
                <a:gd name="T32" fmla="*/ 0 w 51"/>
                <a:gd name="T33" fmla="*/ 0 h 43"/>
                <a:gd name="T34" fmla="*/ 0 w 51"/>
                <a:gd name="T35" fmla="*/ 0 h 43"/>
                <a:gd name="T36" fmla="*/ 0 w 51"/>
                <a:gd name="T37" fmla="*/ 0 h 43"/>
                <a:gd name="T38" fmla="*/ 0 w 51"/>
                <a:gd name="T39" fmla="*/ 0 h 43"/>
                <a:gd name="T40" fmla="*/ 0 w 51"/>
                <a:gd name="T41" fmla="*/ 0 h 43"/>
                <a:gd name="T42" fmla="*/ 0 w 51"/>
                <a:gd name="T43" fmla="*/ 0 h 43"/>
                <a:gd name="T44" fmla="*/ 0 w 51"/>
                <a:gd name="T45" fmla="*/ 0 h 43"/>
                <a:gd name="T46" fmla="*/ 0 w 51"/>
                <a:gd name="T47" fmla="*/ 0 h 43"/>
                <a:gd name="T48" fmla="*/ 0 w 51"/>
                <a:gd name="T49" fmla="*/ 0 h 43"/>
                <a:gd name="T50" fmla="*/ 0 w 51"/>
                <a:gd name="T51" fmla="*/ 0 h 43"/>
                <a:gd name="T52" fmla="*/ 0 w 51"/>
                <a:gd name="T53" fmla="*/ 0 h 43"/>
                <a:gd name="T54" fmla="*/ 0 w 51"/>
                <a:gd name="T55" fmla="*/ 0 h 43"/>
                <a:gd name="T56" fmla="*/ 0 w 51"/>
                <a:gd name="T57" fmla="*/ 0 h 43"/>
                <a:gd name="T58" fmla="*/ 0 w 51"/>
                <a:gd name="T59" fmla="*/ 0 h 43"/>
                <a:gd name="T60" fmla="*/ 0 w 51"/>
                <a:gd name="T61" fmla="*/ 0 h 43"/>
                <a:gd name="T62" fmla="*/ 0 w 51"/>
                <a:gd name="T63" fmla="*/ 0 h 43"/>
                <a:gd name="T64" fmla="*/ 0 w 51"/>
                <a:gd name="T65" fmla="*/ 0 h 43"/>
                <a:gd name="T66" fmla="*/ 0 w 51"/>
                <a:gd name="T67" fmla="*/ 0 h 43"/>
                <a:gd name="T68" fmla="*/ 0 w 51"/>
                <a:gd name="T69" fmla="*/ 0 h 43"/>
                <a:gd name="T70" fmla="*/ 0 w 51"/>
                <a:gd name="T71" fmla="*/ 0 h 43"/>
                <a:gd name="T72" fmla="*/ 0 w 51"/>
                <a:gd name="T73" fmla="*/ 0 h 4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1" h="43">
                  <a:moveTo>
                    <a:pt x="33" y="0"/>
                  </a:moveTo>
                  <a:lnTo>
                    <a:pt x="35" y="0"/>
                  </a:lnTo>
                  <a:lnTo>
                    <a:pt x="35" y="1"/>
                  </a:lnTo>
                  <a:lnTo>
                    <a:pt x="37" y="4"/>
                  </a:lnTo>
                  <a:lnTo>
                    <a:pt x="39" y="6"/>
                  </a:lnTo>
                  <a:lnTo>
                    <a:pt x="41" y="8"/>
                  </a:lnTo>
                  <a:lnTo>
                    <a:pt x="44" y="9"/>
                  </a:lnTo>
                  <a:lnTo>
                    <a:pt x="45" y="13"/>
                  </a:lnTo>
                  <a:lnTo>
                    <a:pt x="46" y="15"/>
                  </a:lnTo>
                  <a:lnTo>
                    <a:pt x="46" y="20"/>
                  </a:lnTo>
                  <a:lnTo>
                    <a:pt x="46" y="23"/>
                  </a:lnTo>
                  <a:lnTo>
                    <a:pt x="45" y="28"/>
                  </a:lnTo>
                  <a:lnTo>
                    <a:pt x="44" y="31"/>
                  </a:lnTo>
                  <a:lnTo>
                    <a:pt x="41" y="36"/>
                  </a:lnTo>
                  <a:lnTo>
                    <a:pt x="38" y="38"/>
                  </a:lnTo>
                  <a:lnTo>
                    <a:pt x="35" y="39"/>
                  </a:lnTo>
                  <a:lnTo>
                    <a:pt x="30" y="41"/>
                  </a:lnTo>
                  <a:lnTo>
                    <a:pt x="25" y="43"/>
                  </a:lnTo>
                  <a:lnTo>
                    <a:pt x="21" y="43"/>
                  </a:lnTo>
                  <a:lnTo>
                    <a:pt x="17" y="43"/>
                  </a:lnTo>
                  <a:lnTo>
                    <a:pt x="13" y="43"/>
                  </a:lnTo>
                  <a:lnTo>
                    <a:pt x="9" y="41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3"/>
                  </a:lnTo>
                  <a:lnTo>
                    <a:pt x="3" y="19"/>
                  </a:lnTo>
                  <a:lnTo>
                    <a:pt x="4" y="15"/>
                  </a:lnTo>
                  <a:lnTo>
                    <a:pt x="6" y="12"/>
                  </a:lnTo>
                  <a:lnTo>
                    <a:pt x="9" y="9"/>
                  </a:lnTo>
                  <a:lnTo>
                    <a:pt x="14" y="7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30" y="4"/>
                  </a:lnTo>
                  <a:lnTo>
                    <a:pt x="40" y="4"/>
                  </a:lnTo>
                  <a:lnTo>
                    <a:pt x="51" y="4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36" name="Freeform 1057"/>
            <p:cNvSpPr>
              <a:spLocks/>
            </p:cNvSpPr>
            <p:nvPr/>
          </p:nvSpPr>
          <p:spPr bwMode="auto">
            <a:xfrm>
              <a:off x="4802" y="2413"/>
              <a:ext cx="17" cy="17"/>
            </a:xfrm>
            <a:custGeom>
              <a:avLst/>
              <a:gdLst>
                <a:gd name="T0" fmla="*/ 0 w 53"/>
                <a:gd name="T1" fmla="*/ 0 h 51"/>
                <a:gd name="T2" fmla="*/ 0 w 53"/>
                <a:gd name="T3" fmla="*/ 0 h 51"/>
                <a:gd name="T4" fmla="*/ 0 w 53"/>
                <a:gd name="T5" fmla="*/ 0 h 51"/>
                <a:gd name="T6" fmla="*/ 0 w 53"/>
                <a:gd name="T7" fmla="*/ 0 h 51"/>
                <a:gd name="T8" fmla="*/ 0 w 53"/>
                <a:gd name="T9" fmla="*/ 0 h 51"/>
                <a:gd name="T10" fmla="*/ 0 w 53"/>
                <a:gd name="T11" fmla="*/ 0 h 51"/>
                <a:gd name="T12" fmla="*/ 0 w 53"/>
                <a:gd name="T13" fmla="*/ 0 h 51"/>
                <a:gd name="T14" fmla="*/ 0 w 53"/>
                <a:gd name="T15" fmla="*/ 0 h 51"/>
                <a:gd name="T16" fmla="*/ 0 w 53"/>
                <a:gd name="T17" fmla="*/ 0 h 51"/>
                <a:gd name="T18" fmla="*/ 0 w 53"/>
                <a:gd name="T19" fmla="*/ 0 h 51"/>
                <a:gd name="T20" fmla="*/ 0 w 53"/>
                <a:gd name="T21" fmla="*/ 0 h 51"/>
                <a:gd name="T22" fmla="*/ 0 w 53"/>
                <a:gd name="T23" fmla="*/ 0 h 51"/>
                <a:gd name="T24" fmla="*/ 0 w 53"/>
                <a:gd name="T25" fmla="*/ 0 h 51"/>
                <a:gd name="T26" fmla="*/ 0 w 53"/>
                <a:gd name="T27" fmla="*/ 0 h 51"/>
                <a:gd name="T28" fmla="*/ 0 w 53"/>
                <a:gd name="T29" fmla="*/ 0 h 51"/>
                <a:gd name="T30" fmla="*/ 0 w 53"/>
                <a:gd name="T31" fmla="*/ 0 h 51"/>
                <a:gd name="T32" fmla="*/ 0 w 53"/>
                <a:gd name="T33" fmla="*/ 0 h 51"/>
                <a:gd name="T34" fmla="*/ 0 w 53"/>
                <a:gd name="T35" fmla="*/ 0 h 51"/>
                <a:gd name="T36" fmla="*/ 0 w 53"/>
                <a:gd name="T37" fmla="*/ 0 h 51"/>
                <a:gd name="T38" fmla="*/ 0 w 53"/>
                <a:gd name="T39" fmla="*/ 0 h 51"/>
                <a:gd name="T40" fmla="*/ 0 w 53"/>
                <a:gd name="T41" fmla="*/ 0 h 51"/>
                <a:gd name="T42" fmla="*/ 0 w 53"/>
                <a:gd name="T43" fmla="*/ 0 h 51"/>
                <a:gd name="T44" fmla="*/ 0 w 53"/>
                <a:gd name="T45" fmla="*/ 0 h 51"/>
                <a:gd name="T46" fmla="*/ 0 w 53"/>
                <a:gd name="T47" fmla="*/ 0 h 51"/>
                <a:gd name="T48" fmla="*/ 0 w 53"/>
                <a:gd name="T49" fmla="*/ 0 h 51"/>
                <a:gd name="T50" fmla="*/ 0 w 53"/>
                <a:gd name="T51" fmla="*/ 0 h 51"/>
                <a:gd name="T52" fmla="*/ 0 w 53"/>
                <a:gd name="T53" fmla="*/ 0 h 51"/>
                <a:gd name="T54" fmla="*/ 0 w 53"/>
                <a:gd name="T55" fmla="*/ 0 h 51"/>
                <a:gd name="T56" fmla="*/ 0 w 53"/>
                <a:gd name="T57" fmla="*/ 0 h 51"/>
                <a:gd name="T58" fmla="*/ 0 w 53"/>
                <a:gd name="T59" fmla="*/ 0 h 51"/>
                <a:gd name="T60" fmla="*/ 0 w 53"/>
                <a:gd name="T61" fmla="*/ 0 h 51"/>
                <a:gd name="T62" fmla="*/ 0 w 53"/>
                <a:gd name="T63" fmla="*/ 0 h 51"/>
                <a:gd name="T64" fmla="*/ 0 w 53"/>
                <a:gd name="T65" fmla="*/ 0 h 51"/>
                <a:gd name="T66" fmla="*/ 0 w 53"/>
                <a:gd name="T67" fmla="*/ 0 h 51"/>
                <a:gd name="T68" fmla="*/ 0 w 53"/>
                <a:gd name="T69" fmla="*/ 0 h 51"/>
                <a:gd name="T70" fmla="*/ 0 w 53"/>
                <a:gd name="T71" fmla="*/ 0 h 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3" h="51">
                  <a:moveTo>
                    <a:pt x="5" y="0"/>
                  </a:move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9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8" y="39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4" y="45"/>
                  </a:lnTo>
                  <a:lnTo>
                    <a:pt x="17" y="46"/>
                  </a:lnTo>
                  <a:lnTo>
                    <a:pt x="19" y="47"/>
                  </a:lnTo>
                  <a:lnTo>
                    <a:pt x="21" y="48"/>
                  </a:lnTo>
                  <a:lnTo>
                    <a:pt x="25" y="49"/>
                  </a:lnTo>
                  <a:lnTo>
                    <a:pt x="28" y="49"/>
                  </a:lnTo>
                  <a:lnTo>
                    <a:pt x="30" y="50"/>
                  </a:lnTo>
                  <a:lnTo>
                    <a:pt x="34" y="50"/>
                  </a:lnTo>
                  <a:lnTo>
                    <a:pt x="35" y="51"/>
                  </a:lnTo>
                  <a:lnTo>
                    <a:pt x="37" y="51"/>
                  </a:lnTo>
                  <a:lnTo>
                    <a:pt x="38" y="51"/>
                  </a:lnTo>
                  <a:lnTo>
                    <a:pt x="40" y="51"/>
                  </a:lnTo>
                  <a:lnTo>
                    <a:pt x="41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5" y="49"/>
                  </a:lnTo>
                  <a:lnTo>
                    <a:pt x="46" y="48"/>
                  </a:lnTo>
                  <a:lnTo>
                    <a:pt x="48" y="47"/>
                  </a:lnTo>
                  <a:lnTo>
                    <a:pt x="49" y="46"/>
                  </a:lnTo>
                  <a:lnTo>
                    <a:pt x="50" y="43"/>
                  </a:lnTo>
                  <a:lnTo>
                    <a:pt x="52" y="41"/>
                  </a:lnTo>
                  <a:lnTo>
                    <a:pt x="53" y="38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2" y="29"/>
                  </a:lnTo>
                  <a:lnTo>
                    <a:pt x="51" y="26"/>
                  </a:lnTo>
                  <a:lnTo>
                    <a:pt x="49" y="24"/>
                  </a:lnTo>
                  <a:lnTo>
                    <a:pt x="46" y="21"/>
                  </a:lnTo>
                  <a:lnTo>
                    <a:pt x="43" y="16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8"/>
                  </a:lnTo>
                  <a:lnTo>
                    <a:pt x="33" y="7"/>
                  </a:lnTo>
                  <a:lnTo>
                    <a:pt x="30" y="6"/>
                  </a:lnTo>
                  <a:lnTo>
                    <a:pt x="28" y="6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3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37" name="Freeform 1058"/>
            <p:cNvSpPr>
              <a:spLocks/>
            </p:cNvSpPr>
            <p:nvPr/>
          </p:nvSpPr>
          <p:spPr bwMode="auto">
            <a:xfrm>
              <a:off x="4802" y="2413"/>
              <a:ext cx="17" cy="17"/>
            </a:xfrm>
            <a:custGeom>
              <a:avLst/>
              <a:gdLst>
                <a:gd name="T0" fmla="*/ 0 w 53"/>
                <a:gd name="T1" fmla="*/ 0 h 53"/>
                <a:gd name="T2" fmla="*/ 0 w 53"/>
                <a:gd name="T3" fmla="*/ 0 h 53"/>
                <a:gd name="T4" fmla="*/ 0 w 53"/>
                <a:gd name="T5" fmla="*/ 0 h 53"/>
                <a:gd name="T6" fmla="*/ 0 w 53"/>
                <a:gd name="T7" fmla="*/ 0 h 53"/>
                <a:gd name="T8" fmla="*/ 0 w 53"/>
                <a:gd name="T9" fmla="*/ 0 h 53"/>
                <a:gd name="T10" fmla="*/ 0 w 53"/>
                <a:gd name="T11" fmla="*/ 0 h 53"/>
                <a:gd name="T12" fmla="*/ 0 w 53"/>
                <a:gd name="T13" fmla="*/ 0 h 53"/>
                <a:gd name="T14" fmla="*/ 0 w 53"/>
                <a:gd name="T15" fmla="*/ 0 h 53"/>
                <a:gd name="T16" fmla="*/ 0 w 53"/>
                <a:gd name="T17" fmla="*/ 0 h 53"/>
                <a:gd name="T18" fmla="*/ 0 w 53"/>
                <a:gd name="T19" fmla="*/ 0 h 53"/>
                <a:gd name="T20" fmla="*/ 0 w 53"/>
                <a:gd name="T21" fmla="*/ 0 h 53"/>
                <a:gd name="T22" fmla="*/ 0 w 53"/>
                <a:gd name="T23" fmla="*/ 0 h 53"/>
                <a:gd name="T24" fmla="*/ 0 w 53"/>
                <a:gd name="T25" fmla="*/ 0 h 53"/>
                <a:gd name="T26" fmla="*/ 0 w 53"/>
                <a:gd name="T27" fmla="*/ 0 h 53"/>
                <a:gd name="T28" fmla="*/ 0 w 53"/>
                <a:gd name="T29" fmla="*/ 0 h 53"/>
                <a:gd name="T30" fmla="*/ 0 w 53"/>
                <a:gd name="T31" fmla="*/ 0 h 53"/>
                <a:gd name="T32" fmla="*/ 0 w 53"/>
                <a:gd name="T33" fmla="*/ 0 h 53"/>
                <a:gd name="T34" fmla="*/ 0 w 53"/>
                <a:gd name="T35" fmla="*/ 0 h 53"/>
                <a:gd name="T36" fmla="*/ 0 w 53"/>
                <a:gd name="T37" fmla="*/ 0 h 53"/>
                <a:gd name="T38" fmla="*/ 0 w 53"/>
                <a:gd name="T39" fmla="*/ 0 h 53"/>
                <a:gd name="T40" fmla="*/ 0 w 53"/>
                <a:gd name="T41" fmla="*/ 0 h 53"/>
                <a:gd name="T42" fmla="*/ 0 w 53"/>
                <a:gd name="T43" fmla="*/ 0 h 53"/>
                <a:gd name="T44" fmla="*/ 0 w 53"/>
                <a:gd name="T45" fmla="*/ 0 h 53"/>
                <a:gd name="T46" fmla="*/ 0 w 53"/>
                <a:gd name="T47" fmla="*/ 0 h 53"/>
                <a:gd name="T48" fmla="*/ 0 w 53"/>
                <a:gd name="T49" fmla="*/ 0 h 53"/>
                <a:gd name="T50" fmla="*/ 0 w 53"/>
                <a:gd name="T51" fmla="*/ 0 h 53"/>
                <a:gd name="T52" fmla="*/ 0 w 53"/>
                <a:gd name="T53" fmla="*/ 0 h 53"/>
                <a:gd name="T54" fmla="*/ 0 w 53"/>
                <a:gd name="T55" fmla="*/ 0 h 53"/>
                <a:gd name="T56" fmla="*/ 0 w 53"/>
                <a:gd name="T57" fmla="*/ 0 h 53"/>
                <a:gd name="T58" fmla="*/ 0 w 53"/>
                <a:gd name="T59" fmla="*/ 0 h 53"/>
                <a:gd name="T60" fmla="*/ 0 w 53"/>
                <a:gd name="T61" fmla="*/ 0 h 53"/>
                <a:gd name="T62" fmla="*/ 0 w 53"/>
                <a:gd name="T63" fmla="*/ 0 h 53"/>
                <a:gd name="T64" fmla="*/ 0 w 53"/>
                <a:gd name="T65" fmla="*/ 0 h 53"/>
                <a:gd name="T66" fmla="*/ 0 w 53"/>
                <a:gd name="T67" fmla="*/ 0 h 53"/>
                <a:gd name="T68" fmla="*/ 0 w 53"/>
                <a:gd name="T69" fmla="*/ 0 h 53"/>
                <a:gd name="T70" fmla="*/ 0 w 53"/>
                <a:gd name="T71" fmla="*/ 0 h 53"/>
                <a:gd name="T72" fmla="*/ 0 w 53"/>
                <a:gd name="T73" fmla="*/ 0 h 53"/>
                <a:gd name="T74" fmla="*/ 0 w 53"/>
                <a:gd name="T75" fmla="*/ 0 h 53"/>
                <a:gd name="T76" fmla="*/ 0 w 53"/>
                <a:gd name="T77" fmla="*/ 0 h 53"/>
                <a:gd name="T78" fmla="*/ 0 w 53"/>
                <a:gd name="T79" fmla="*/ 0 h 53"/>
                <a:gd name="T80" fmla="*/ 0 w 53"/>
                <a:gd name="T81" fmla="*/ 0 h 53"/>
                <a:gd name="T82" fmla="*/ 0 w 53"/>
                <a:gd name="T83" fmla="*/ 0 h 53"/>
                <a:gd name="T84" fmla="*/ 0 w 53"/>
                <a:gd name="T85" fmla="*/ 0 h 53"/>
                <a:gd name="T86" fmla="*/ 0 w 53"/>
                <a:gd name="T87" fmla="*/ 0 h 53"/>
                <a:gd name="T88" fmla="*/ 0 w 53"/>
                <a:gd name="T89" fmla="*/ 0 h 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3" h="53">
                  <a:moveTo>
                    <a:pt x="6" y="0"/>
                  </a:moveTo>
                  <a:lnTo>
                    <a:pt x="6" y="1"/>
                  </a:lnTo>
                  <a:lnTo>
                    <a:pt x="5" y="2"/>
                  </a:lnTo>
                  <a:lnTo>
                    <a:pt x="4" y="5"/>
                  </a:lnTo>
                  <a:lnTo>
                    <a:pt x="3" y="9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1" y="21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32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5" y="39"/>
                  </a:lnTo>
                  <a:lnTo>
                    <a:pt x="9" y="42"/>
                  </a:lnTo>
                  <a:lnTo>
                    <a:pt x="12" y="45"/>
                  </a:lnTo>
                  <a:lnTo>
                    <a:pt x="16" y="48"/>
                  </a:lnTo>
                  <a:lnTo>
                    <a:pt x="19" y="49"/>
                  </a:lnTo>
                  <a:lnTo>
                    <a:pt x="22" y="50"/>
                  </a:lnTo>
                  <a:lnTo>
                    <a:pt x="27" y="51"/>
                  </a:lnTo>
                  <a:lnTo>
                    <a:pt x="30" y="52"/>
                  </a:lnTo>
                  <a:lnTo>
                    <a:pt x="34" y="52"/>
                  </a:lnTo>
                  <a:lnTo>
                    <a:pt x="36" y="53"/>
                  </a:lnTo>
                  <a:lnTo>
                    <a:pt x="40" y="53"/>
                  </a:lnTo>
                  <a:lnTo>
                    <a:pt x="42" y="52"/>
                  </a:lnTo>
                  <a:lnTo>
                    <a:pt x="46" y="50"/>
                  </a:lnTo>
                  <a:lnTo>
                    <a:pt x="50" y="47"/>
                  </a:lnTo>
                  <a:lnTo>
                    <a:pt x="52" y="43"/>
                  </a:lnTo>
                  <a:lnTo>
                    <a:pt x="53" y="39"/>
                  </a:lnTo>
                  <a:lnTo>
                    <a:pt x="53" y="35"/>
                  </a:lnTo>
                  <a:lnTo>
                    <a:pt x="52" y="32"/>
                  </a:lnTo>
                  <a:lnTo>
                    <a:pt x="51" y="28"/>
                  </a:lnTo>
                  <a:lnTo>
                    <a:pt x="49" y="25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38" y="15"/>
                  </a:lnTo>
                  <a:lnTo>
                    <a:pt x="36" y="11"/>
                  </a:lnTo>
                  <a:lnTo>
                    <a:pt x="33" y="9"/>
                  </a:lnTo>
                  <a:lnTo>
                    <a:pt x="29" y="8"/>
                  </a:lnTo>
                  <a:lnTo>
                    <a:pt x="25" y="7"/>
                  </a:lnTo>
                  <a:lnTo>
                    <a:pt x="20" y="5"/>
                  </a:lnTo>
                  <a:lnTo>
                    <a:pt x="16" y="4"/>
                  </a:lnTo>
                  <a:lnTo>
                    <a:pt x="10" y="3"/>
                  </a:lnTo>
                  <a:lnTo>
                    <a:pt x="6" y="2"/>
                  </a:lnTo>
                  <a:lnTo>
                    <a:pt x="4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38" name="Line 1059"/>
            <p:cNvSpPr>
              <a:spLocks noChangeShapeType="1"/>
            </p:cNvSpPr>
            <p:nvPr/>
          </p:nvSpPr>
          <p:spPr bwMode="auto">
            <a:xfrm>
              <a:off x="4830" y="2417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39" name="Line 1060"/>
            <p:cNvSpPr>
              <a:spLocks noChangeShapeType="1"/>
            </p:cNvSpPr>
            <p:nvPr/>
          </p:nvSpPr>
          <p:spPr bwMode="auto">
            <a:xfrm flipH="1">
              <a:off x="4803" y="241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0" name="Freeform 1061"/>
            <p:cNvSpPr>
              <a:spLocks/>
            </p:cNvSpPr>
            <p:nvPr/>
          </p:nvSpPr>
          <p:spPr bwMode="auto">
            <a:xfrm>
              <a:off x="4786" y="2421"/>
              <a:ext cx="15" cy="13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w 45"/>
                <a:gd name="T35" fmla="*/ 0 h 39"/>
                <a:gd name="T36" fmla="*/ 0 w 45"/>
                <a:gd name="T37" fmla="*/ 0 h 39"/>
                <a:gd name="T38" fmla="*/ 0 w 45"/>
                <a:gd name="T39" fmla="*/ 0 h 39"/>
                <a:gd name="T40" fmla="*/ 0 w 45"/>
                <a:gd name="T41" fmla="*/ 0 h 39"/>
                <a:gd name="T42" fmla="*/ 0 w 45"/>
                <a:gd name="T43" fmla="*/ 0 h 39"/>
                <a:gd name="T44" fmla="*/ 0 w 45"/>
                <a:gd name="T45" fmla="*/ 0 h 39"/>
                <a:gd name="T46" fmla="*/ 0 w 45"/>
                <a:gd name="T47" fmla="*/ 0 h 39"/>
                <a:gd name="T48" fmla="*/ 0 w 45"/>
                <a:gd name="T49" fmla="*/ 0 h 39"/>
                <a:gd name="T50" fmla="*/ 0 w 45"/>
                <a:gd name="T51" fmla="*/ 0 h 39"/>
                <a:gd name="T52" fmla="*/ 0 w 45"/>
                <a:gd name="T53" fmla="*/ 0 h 39"/>
                <a:gd name="T54" fmla="*/ 0 w 45"/>
                <a:gd name="T55" fmla="*/ 0 h 39"/>
                <a:gd name="T56" fmla="*/ 0 w 45"/>
                <a:gd name="T57" fmla="*/ 0 h 39"/>
                <a:gd name="T58" fmla="*/ 0 w 45"/>
                <a:gd name="T59" fmla="*/ 0 h 39"/>
                <a:gd name="T60" fmla="*/ 0 w 45"/>
                <a:gd name="T61" fmla="*/ 0 h 39"/>
                <a:gd name="T62" fmla="*/ 0 w 45"/>
                <a:gd name="T63" fmla="*/ 0 h 39"/>
                <a:gd name="T64" fmla="*/ 0 w 45"/>
                <a:gd name="T65" fmla="*/ 0 h 39"/>
                <a:gd name="T66" fmla="*/ 0 w 45"/>
                <a:gd name="T67" fmla="*/ 0 h 39"/>
                <a:gd name="T68" fmla="*/ 0 w 45"/>
                <a:gd name="T69" fmla="*/ 0 h 39"/>
                <a:gd name="T70" fmla="*/ 0 w 45"/>
                <a:gd name="T71" fmla="*/ 0 h 39"/>
                <a:gd name="T72" fmla="*/ 0 w 45"/>
                <a:gd name="T73" fmla="*/ 0 h 39"/>
                <a:gd name="T74" fmla="*/ 0 w 45"/>
                <a:gd name="T75" fmla="*/ 0 h 39"/>
                <a:gd name="T76" fmla="*/ 0 w 45"/>
                <a:gd name="T77" fmla="*/ 0 h 39"/>
                <a:gd name="T78" fmla="*/ 0 w 45"/>
                <a:gd name="T79" fmla="*/ 0 h 39"/>
                <a:gd name="T80" fmla="*/ 0 w 45"/>
                <a:gd name="T81" fmla="*/ 0 h 39"/>
                <a:gd name="T82" fmla="*/ 0 w 45"/>
                <a:gd name="T83" fmla="*/ 0 h 39"/>
                <a:gd name="T84" fmla="*/ 0 w 45"/>
                <a:gd name="T85" fmla="*/ 0 h 39"/>
                <a:gd name="T86" fmla="*/ 0 w 45"/>
                <a:gd name="T87" fmla="*/ 0 h 39"/>
                <a:gd name="T88" fmla="*/ 0 w 45"/>
                <a:gd name="T89" fmla="*/ 0 h 39"/>
                <a:gd name="T90" fmla="*/ 0 w 45"/>
                <a:gd name="T91" fmla="*/ 0 h 39"/>
                <a:gd name="T92" fmla="*/ 0 w 45"/>
                <a:gd name="T93" fmla="*/ 0 h 39"/>
                <a:gd name="T94" fmla="*/ 0 w 45"/>
                <a:gd name="T95" fmla="*/ 0 h 39"/>
                <a:gd name="T96" fmla="*/ 0 w 45"/>
                <a:gd name="T97" fmla="*/ 0 h 39"/>
                <a:gd name="T98" fmla="*/ 0 w 45"/>
                <a:gd name="T99" fmla="*/ 0 h 39"/>
                <a:gd name="T100" fmla="*/ 0 w 45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9">
                  <a:moveTo>
                    <a:pt x="36" y="0"/>
                  </a:move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1" y="4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5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6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3" y="3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1" name="Freeform 1062"/>
            <p:cNvSpPr>
              <a:spLocks/>
            </p:cNvSpPr>
            <p:nvPr/>
          </p:nvSpPr>
          <p:spPr bwMode="auto">
            <a:xfrm>
              <a:off x="4786" y="2419"/>
              <a:ext cx="16" cy="15"/>
            </a:xfrm>
            <a:custGeom>
              <a:avLst/>
              <a:gdLst>
                <a:gd name="T0" fmla="*/ 0 w 49"/>
                <a:gd name="T1" fmla="*/ 0 h 44"/>
                <a:gd name="T2" fmla="*/ 0 w 49"/>
                <a:gd name="T3" fmla="*/ 0 h 44"/>
                <a:gd name="T4" fmla="*/ 0 w 49"/>
                <a:gd name="T5" fmla="*/ 0 h 44"/>
                <a:gd name="T6" fmla="*/ 0 w 49"/>
                <a:gd name="T7" fmla="*/ 0 h 44"/>
                <a:gd name="T8" fmla="*/ 0 w 49"/>
                <a:gd name="T9" fmla="*/ 0 h 44"/>
                <a:gd name="T10" fmla="*/ 0 w 49"/>
                <a:gd name="T11" fmla="*/ 0 h 44"/>
                <a:gd name="T12" fmla="*/ 0 w 49"/>
                <a:gd name="T13" fmla="*/ 0 h 44"/>
                <a:gd name="T14" fmla="*/ 0 w 49"/>
                <a:gd name="T15" fmla="*/ 0 h 44"/>
                <a:gd name="T16" fmla="*/ 0 w 49"/>
                <a:gd name="T17" fmla="*/ 0 h 44"/>
                <a:gd name="T18" fmla="*/ 0 w 49"/>
                <a:gd name="T19" fmla="*/ 0 h 44"/>
                <a:gd name="T20" fmla="*/ 0 w 49"/>
                <a:gd name="T21" fmla="*/ 0 h 44"/>
                <a:gd name="T22" fmla="*/ 0 w 49"/>
                <a:gd name="T23" fmla="*/ 0 h 44"/>
                <a:gd name="T24" fmla="*/ 0 w 49"/>
                <a:gd name="T25" fmla="*/ 0 h 44"/>
                <a:gd name="T26" fmla="*/ 0 w 49"/>
                <a:gd name="T27" fmla="*/ 0 h 44"/>
                <a:gd name="T28" fmla="*/ 0 w 49"/>
                <a:gd name="T29" fmla="*/ 0 h 44"/>
                <a:gd name="T30" fmla="*/ 0 w 49"/>
                <a:gd name="T31" fmla="*/ 0 h 44"/>
                <a:gd name="T32" fmla="*/ 0 w 49"/>
                <a:gd name="T33" fmla="*/ 0 h 44"/>
                <a:gd name="T34" fmla="*/ 0 w 49"/>
                <a:gd name="T35" fmla="*/ 0 h 44"/>
                <a:gd name="T36" fmla="*/ 0 w 49"/>
                <a:gd name="T37" fmla="*/ 0 h 44"/>
                <a:gd name="T38" fmla="*/ 0 w 49"/>
                <a:gd name="T39" fmla="*/ 0 h 44"/>
                <a:gd name="T40" fmla="*/ 0 w 49"/>
                <a:gd name="T41" fmla="*/ 0 h 44"/>
                <a:gd name="T42" fmla="*/ 0 w 49"/>
                <a:gd name="T43" fmla="*/ 0 h 44"/>
                <a:gd name="T44" fmla="*/ 0 w 49"/>
                <a:gd name="T45" fmla="*/ 0 h 44"/>
                <a:gd name="T46" fmla="*/ 0 w 49"/>
                <a:gd name="T47" fmla="*/ 0 h 44"/>
                <a:gd name="T48" fmla="*/ 0 w 49"/>
                <a:gd name="T49" fmla="*/ 0 h 44"/>
                <a:gd name="T50" fmla="*/ 0 w 49"/>
                <a:gd name="T51" fmla="*/ 0 h 44"/>
                <a:gd name="T52" fmla="*/ 0 w 49"/>
                <a:gd name="T53" fmla="*/ 0 h 44"/>
                <a:gd name="T54" fmla="*/ 0 w 49"/>
                <a:gd name="T55" fmla="*/ 0 h 44"/>
                <a:gd name="T56" fmla="*/ 0 w 49"/>
                <a:gd name="T57" fmla="*/ 0 h 44"/>
                <a:gd name="T58" fmla="*/ 0 w 49"/>
                <a:gd name="T59" fmla="*/ 0 h 44"/>
                <a:gd name="T60" fmla="*/ 0 w 49"/>
                <a:gd name="T61" fmla="*/ 0 h 44"/>
                <a:gd name="T62" fmla="*/ 0 w 49"/>
                <a:gd name="T63" fmla="*/ 0 h 44"/>
                <a:gd name="T64" fmla="*/ 0 w 49"/>
                <a:gd name="T65" fmla="*/ 0 h 44"/>
                <a:gd name="T66" fmla="*/ 0 w 49"/>
                <a:gd name="T67" fmla="*/ 0 h 44"/>
                <a:gd name="T68" fmla="*/ 0 w 49"/>
                <a:gd name="T69" fmla="*/ 0 h 44"/>
                <a:gd name="T70" fmla="*/ 0 w 49"/>
                <a:gd name="T71" fmla="*/ 0 h 44"/>
                <a:gd name="T72" fmla="*/ 0 w 49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4">
                  <a:moveTo>
                    <a:pt x="32" y="0"/>
                  </a:moveTo>
                  <a:lnTo>
                    <a:pt x="33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6" y="39"/>
                  </a:lnTo>
                  <a:lnTo>
                    <a:pt x="33" y="40"/>
                  </a:lnTo>
                  <a:lnTo>
                    <a:pt x="29" y="43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7"/>
                  </a:lnTo>
                  <a:lnTo>
                    <a:pt x="24" y="6"/>
                  </a:lnTo>
                  <a:lnTo>
                    <a:pt x="29" y="5"/>
                  </a:lnTo>
                  <a:lnTo>
                    <a:pt x="38" y="5"/>
                  </a:lnTo>
                  <a:lnTo>
                    <a:pt x="49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2" name="Line 1063"/>
            <p:cNvSpPr>
              <a:spLocks noChangeShapeType="1"/>
            </p:cNvSpPr>
            <p:nvPr/>
          </p:nvSpPr>
          <p:spPr bwMode="auto">
            <a:xfrm>
              <a:off x="4796" y="2419"/>
              <a:ext cx="4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3" name="Freeform 1064"/>
            <p:cNvSpPr>
              <a:spLocks/>
            </p:cNvSpPr>
            <p:nvPr/>
          </p:nvSpPr>
          <p:spPr bwMode="auto">
            <a:xfrm>
              <a:off x="4563" y="2421"/>
              <a:ext cx="16" cy="13"/>
            </a:xfrm>
            <a:custGeom>
              <a:avLst/>
              <a:gdLst>
                <a:gd name="T0" fmla="*/ 0 w 46"/>
                <a:gd name="T1" fmla="*/ 0 h 39"/>
                <a:gd name="T2" fmla="*/ 0 w 46"/>
                <a:gd name="T3" fmla="*/ 0 h 39"/>
                <a:gd name="T4" fmla="*/ 0 w 46"/>
                <a:gd name="T5" fmla="*/ 0 h 39"/>
                <a:gd name="T6" fmla="*/ 0 w 46"/>
                <a:gd name="T7" fmla="*/ 0 h 39"/>
                <a:gd name="T8" fmla="*/ 0 w 46"/>
                <a:gd name="T9" fmla="*/ 0 h 39"/>
                <a:gd name="T10" fmla="*/ 0 w 46"/>
                <a:gd name="T11" fmla="*/ 0 h 39"/>
                <a:gd name="T12" fmla="*/ 0 w 46"/>
                <a:gd name="T13" fmla="*/ 0 h 39"/>
                <a:gd name="T14" fmla="*/ 0 w 46"/>
                <a:gd name="T15" fmla="*/ 0 h 39"/>
                <a:gd name="T16" fmla="*/ 0 w 46"/>
                <a:gd name="T17" fmla="*/ 0 h 39"/>
                <a:gd name="T18" fmla="*/ 0 w 46"/>
                <a:gd name="T19" fmla="*/ 0 h 39"/>
                <a:gd name="T20" fmla="*/ 0 w 46"/>
                <a:gd name="T21" fmla="*/ 0 h 39"/>
                <a:gd name="T22" fmla="*/ 0 w 46"/>
                <a:gd name="T23" fmla="*/ 0 h 39"/>
                <a:gd name="T24" fmla="*/ 0 w 46"/>
                <a:gd name="T25" fmla="*/ 0 h 39"/>
                <a:gd name="T26" fmla="*/ 0 w 46"/>
                <a:gd name="T27" fmla="*/ 0 h 39"/>
                <a:gd name="T28" fmla="*/ 0 w 46"/>
                <a:gd name="T29" fmla="*/ 0 h 39"/>
                <a:gd name="T30" fmla="*/ 0 w 46"/>
                <a:gd name="T31" fmla="*/ 0 h 39"/>
                <a:gd name="T32" fmla="*/ 0 w 46"/>
                <a:gd name="T33" fmla="*/ 0 h 39"/>
                <a:gd name="T34" fmla="*/ 0 w 46"/>
                <a:gd name="T35" fmla="*/ 0 h 39"/>
                <a:gd name="T36" fmla="*/ 0 w 46"/>
                <a:gd name="T37" fmla="*/ 0 h 39"/>
                <a:gd name="T38" fmla="*/ 0 w 46"/>
                <a:gd name="T39" fmla="*/ 0 h 39"/>
                <a:gd name="T40" fmla="*/ 0 w 46"/>
                <a:gd name="T41" fmla="*/ 0 h 39"/>
                <a:gd name="T42" fmla="*/ 0 w 46"/>
                <a:gd name="T43" fmla="*/ 0 h 39"/>
                <a:gd name="T44" fmla="*/ 0 w 46"/>
                <a:gd name="T45" fmla="*/ 0 h 39"/>
                <a:gd name="T46" fmla="*/ 0 w 46"/>
                <a:gd name="T47" fmla="*/ 0 h 39"/>
                <a:gd name="T48" fmla="*/ 0 w 46"/>
                <a:gd name="T49" fmla="*/ 0 h 39"/>
                <a:gd name="T50" fmla="*/ 0 w 46"/>
                <a:gd name="T51" fmla="*/ 0 h 39"/>
                <a:gd name="T52" fmla="*/ 0 w 46"/>
                <a:gd name="T53" fmla="*/ 0 h 39"/>
                <a:gd name="T54" fmla="*/ 0 w 46"/>
                <a:gd name="T55" fmla="*/ 0 h 39"/>
                <a:gd name="T56" fmla="*/ 0 w 46"/>
                <a:gd name="T57" fmla="*/ 0 h 39"/>
                <a:gd name="T58" fmla="*/ 0 w 46"/>
                <a:gd name="T59" fmla="*/ 0 h 39"/>
                <a:gd name="T60" fmla="*/ 0 w 46"/>
                <a:gd name="T61" fmla="*/ 0 h 39"/>
                <a:gd name="T62" fmla="*/ 0 w 46"/>
                <a:gd name="T63" fmla="*/ 0 h 39"/>
                <a:gd name="T64" fmla="*/ 0 w 46"/>
                <a:gd name="T65" fmla="*/ 0 h 39"/>
                <a:gd name="T66" fmla="*/ 0 w 46"/>
                <a:gd name="T67" fmla="*/ 0 h 39"/>
                <a:gd name="T68" fmla="*/ 0 w 46"/>
                <a:gd name="T69" fmla="*/ 0 h 39"/>
                <a:gd name="T70" fmla="*/ 0 w 46"/>
                <a:gd name="T71" fmla="*/ 0 h 39"/>
                <a:gd name="T72" fmla="*/ 0 w 46"/>
                <a:gd name="T73" fmla="*/ 0 h 39"/>
                <a:gd name="T74" fmla="*/ 0 w 46"/>
                <a:gd name="T75" fmla="*/ 0 h 39"/>
                <a:gd name="T76" fmla="*/ 0 w 46"/>
                <a:gd name="T77" fmla="*/ 0 h 39"/>
                <a:gd name="T78" fmla="*/ 0 w 46"/>
                <a:gd name="T79" fmla="*/ 0 h 39"/>
                <a:gd name="T80" fmla="*/ 0 w 46"/>
                <a:gd name="T81" fmla="*/ 0 h 39"/>
                <a:gd name="T82" fmla="*/ 0 w 46"/>
                <a:gd name="T83" fmla="*/ 0 h 39"/>
                <a:gd name="T84" fmla="*/ 0 w 46"/>
                <a:gd name="T85" fmla="*/ 0 h 39"/>
                <a:gd name="T86" fmla="*/ 0 w 46"/>
                <a:gd name="T87" fmla="*/ 0 h 39"/>
                <a:gd name="T88" fmla="*/ 0 w 46"/>
                <a:gd name="T89" fmla="*/ 0 h 39"/>
                <a:gd name="T90" fmla="*/ 0 w 46"/>
                <a:gd name="T91" fmla="*/ 0 h 39"/>
                <a:gd name="T92" fmla="*/ 0 w 46"/>
                <a:gd name="T93" fmla="*/ 0 h 39"/>
                <a:gd name="T94" fmla="*/ 0 w 46"/>
                <a:gd name="T95" fmla="*/ 0 h 39"/>
                <a:gd name="T96" fmla="*/ 0 w 46"/>
                <a:gd name="T97" fmla="*/ 0 h 39"/>
                <a:gd name="T98" fmla="*/ 0 w 46"/>
                <a:gd name="T99" fmla="*/ 0 h 39"/>
                <a:gd name="T100" fmla="*/ 0 w 46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6" h="39">
                  <a:moveTo>
                    <a:pt x="38" y="0"/>
                  </a:moveTo>
                  <a:lnTo>
                    <a:pt x="38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3"/>
                  </a:lnTo>
                  <a:lnTo>
                    <a:pt x="43" y="4"/>
                  </a:lnTo>
                  <a:lnTo>
                    <a:pt x="44" y="6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6" y="10"/>
                  </a:lnTo>
                  <a:lnTo>
                    <a:pt x="46" y="12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5" y="24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9" y="33"/>
                  </a:lnTo>
                  <a:lnTo>
                    <a:pt x="38" y="34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0" y="38"/>
                  </a:lnTo>
                  <a:lnTo>
                    <a:pt x="25" y="38"/>
                  </a:lnTo>
                  <a:lnTo>
                    <a:pt x="21" y="39"/>
                  </a:lnTo>
                  <a:lnTo>
                    <a:pt x="16" y="39"/>
                  </a:lnTo>
                  <a:lnTo>
                    <a:pt x="13" y="39"/>
                  </a:lnTo>
                  <a:lnTo>
                    <a:pt x="9" y="38"/>
                  </a:lnTo>
                  <a:lnTo>
                    <a:pt x="6" y="36"/>
                  </a:lnTo>
                  <a:lnTo>
                    <a:pt x="5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3" y="15"/>
                  </a:lnTo>
                  <a:lnTo>
                    <a:pt x="4" y="11"/>
                  </a:lnTo>
                  <a:lnTo>
                    <a:pt x="6" y="8"/>
                  </a:lnTo>
                  <a:lnTo>
                    <a:pt x="8" y="6"/>
                  </a:lnTo>
                  <a:lnTo>
                    <a:pt x="12" y="4"/>
                  </a:lnTo>
                  <a:lnTo>
                    <a:pt x="15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7" y="1"/>
                  </a:lnTo>
                  <a:lnTo>
                    <a:pt x="32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4" name="Freeform 1065"/>
            <p:cNvSpPr>
              <a:spLocks/>
            </p:cNvSpPr>
            <p:nvPr/>
          </p:nvSpPr>
          <p:spPr bwMode="auto">
            <a:xfrm>
              <a:off x="4564" y="2419"/>
              <a:ext cx="16" cy="15"/>
            </a:xfrm>
            <a:custGeom>
              <a:avLst/>
              <a:gdLst>
                <a:gd name="T0" fmla="*/ 0 w 50"/>
                <a:gd name="T1" fmla="*/ 0 h 44"/>
                <a:gd name="T2" fmla="*/ 0 w 50"/>
                <a:gd name="T3" fmla="*/ 0 h 44"/>
                <a:gd name="T4" fmla="*/ 0 w 50"/>
                <a:gd name="T5" fmla="*/ 0 h 44"/>
                <a:gd name="T6" fmla="*/ 0 w 50"/>
                <a:gd name="T7" fmla="*/ 0 h 44"/>
                <a:gd name="T8" fmla="*/ 0 w 50"/>
                <a:gd name="T9" fmla="*/ 0 h 44"/>
                <a:gd name="T10" fmla="*/ 0 w 50"/>
                <a:gd name="T11" fmla="*/ 0 h 44"/>
                <a:gd name="T12" fmla="*/ 0 w 50"/>
                <a:gd name="T13" fmla="*/ 0 h 44"/>
                <a:gd name="T14" fmla="*/ 0 w 50"/>
                <a:gd name="T15" fmla="*/ 0 h 44"/>
                <a:gd name="T16" fmla="*/ 0 w 50"/>
                <a:gd name="T17" fmla="*/ 0 h 44"/>
                <a:gd name="T18" fmla="*/ 0 w 50"/>
                <a:gd name="T19" fmla="*/ 0 h 44"/>
                <a:gd name="T20" fmla="*/ 0 w 50"/>
                <a:gd name="T21" fmla="*/ 0 h 44"/>
                <a:gd name="T22" fmla="*/ 0 w 50"/>
                <a:gd name="T23" fmla="*/ 0 h 44"/>
                <a:gd name="T24" fmla="*/ 0 w 50"/>
                <a:gd name="T25" fmla="*/ 0 h 44"/>
                <a:gd name="T26" fmla="*/ 0 w 50"/>
                <a:gd name="T27" fmla="*/ 0 h 44"/>
                <a:gd name="T28" fmla="*/ 0 w 50"/>
                <a:gd name="T29" fmla="*/ 0 h 44"/>
                <a:gd name="T30" fmla="*/ 0 w 50"/>
                <a:gd name="T31" fmla="*/ 0 h 44"/>
                <a:gd name="T32" fmla="*/ 0 w 50"/>
                <a:gd name="T33" fmla="*/ 0 h 44"/>
                <a:gd name="T34" fmla="*/ 0 w 50"/>
                <a:gd name="T35" fmla="*/ 0 h 44"/>
                <a:gd name="T36" fmla="*/ 0 w 50"/>
                <a:gd name="T37" fmla="*/ 0 h 44"/>
                <a:gd name="T38" fmla="*/ 0 w 50"/>
                <a:gd name="T39" fmla="*/ 0 h 44"/>
                <a:gd name="T40" fmla="*/ 0 w 50"/>
                <a:gd name="T41" fmla="*/ 0 h 44"/>
                <a:gd name="T42" fmla="*/ 0 w 50"/>
                <a:gd name="T43" fmla="*/ 0 h 44"/>
                <a:gd name="T44" fmla="*/ 0 w 50"/>
                <a:gd name="T45" fmla="*/ 0 h 44"/>
                <a:gd name="T46" fmla="*/ 0 w 50"/>
                <a:gd name="T47" fmla="*/ 0 h 44"/>
                <a:gd name="T48" fmla="*/ 0 w 50"/>
                <a:gd name="T49" fmla="*/ 0 h 44"/>
                <a:gd name="T50" fmla="*/ 0 w 50"/>
                <a:gd name="T51" fmla="*/ 0 h 44"/>
                <a:gd name="T52" fmla="*/ 0 w 50"/>
                <a:gd name="T53" fmla="*/ 0 h 44"/>
                <a:gd name="T54" fmla="*/ 0 w 50"/>
                <a:gd name="T55" fmla="*/ 0 h 44"/>
                <a:gd name="T56" fmla="*/ 0 w 50"/>
                <a:gd name="T57" fmla="*/ 0 h 44"/>
                <a:gd name="T58" fmla="*/ 0 w 50"/>
                <a:gd name="T59" fmla="*/ 0 h 44"/>
                <a:gd name="T60" fmla="*/ 0 w 50"/>
                <a:gd name="T61" fmla="*/ 0 h 44"/>
                <a:gd name="T62" fmla="*/ 0 w 50"/>
                <a:gd name="T63" fmla="*/ 0 h 44"/>
                <a:gd name="T64" fmla="*/ 0 w 50"/>
                <a:gd name="T65" fmla="*/ 0 h 44"/>
                <a:gd name="T66" fmla="*/ 0 w 50"/>
                <a:gd name="T67" fmla="*/ 0 h 44"/>
                <a:gd name="T68" fmla="*/ 0 w 50"/>
                <a:gd name="T69" fmla="*/ 0 h 44"/>
                <a:gd name="T70" fmla="*/ 0 w 50"/>
                <a:gd name="T71" fmla="*/ 0 h 44"/>
                <a:gd name="T72" fmla="*/ 0 w 50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50" h="44">
                  <a:moveTo>
                    <a:pt x="32" y="0"/>
                  </a:moveTo>
                  <a:lnTo>
                    <a:pt x="34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8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5" y="16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40" y="36"/>
                  </a:lnTo>
                  <a:lnTo>
                    <a:pt x="37" y="39"/>
                  </a:lnTo>
                  <a:lnTo>
                    <a:pt x="34" y="40"/>
                  </a:lnTo>
                  <a:lnTo>
                    <a:pt x="29" y="43"/>
                  </a:lnTo>
                  <a:lnTo>
                    <a:pt x="24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8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3" y="8"/>
                  </a:lnTo>
                  <a:lnTo>
                    <a:pt x="18" y="7"/>
                  </a:lnTo>
                  <a:lnTo>
                    <a:pt x="23" y="6"/>
                  </a:lnTo>
                  <a:lnTo>
                    <a:pt x="29" y="5"/>
                  </a:lnTo>
                  <a:lnTo>
                    <a:pt x="39" y="5"/>
                  </a:lnTo>
                  <a:lnTo>
                    <a:pt x="50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5" name="Freeform 1066"/>
            <p:cNvSpPr>
              <a:spLocks/>
            </p:cNvSpPr>
            <p:nvPr/>
          </p:nvSpPr>
          <p:spPr bwMode="auto">
            <a:xfrm>
              <a:off x="4546" y="2416"/>
              <a:ext cx="17" cy="18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w 52"/>
                <a:gd name="T61" fmla="*/ 0 h 52"/>
                <a:gd name="T62" fmla="*/ 0 w 52"/>
                <a:gd name="T63" fmla="*/ 0 h 52"/>
                <a:gd name="T64" fmla="*/ 0 w 52"/>
                <a:gd name="T65" fmla="*/ 0 h 52"/>
                <a:gd name="T66" fmla="*/ 0 w 52"/>
                <a:gd name="T67" fmla="*/ 0 h 52"/>
                <a:gd name="T68" fmla="*/ 0 w 52"/>
                <a:gd name="T69" fmla="*/ 0 h 52"/>
                <a:gd name="T70" fmla="*/ 0 w 52"/>
                <a:gd name="T71" fmla="*/ 0 h 5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" h="52">
                  <a:moveTo>
                    <a:pt x="4" y="0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3" y="34"/>
                  </a:lnTo>
                  <a:lnTo>
                    <a:pt x="5" y="37"/>
                  </a:lnTo>
                  <a:lnTo>
                    <a:pt x="7" y="39"/>
                  </a:lnTo>
                  <a:lnTo>
                    <a:pt x="9" y="41"/>
                  </a:lnTo>
                  <a:lnTo>
                    <a:pt x="11" y="44"/>
                  </a:lnTo>
                  <a:lnTo>
                    <a:pt x="13" y="45"/>
                  </a:lnTo>
                  <a:lnTo>
                    <a:pt x="16" y="46"/>
                  </a:lnTo>
                  <a:lnTo>
                    <a:pt x="18" y="47"/>
                  </a:lnTo>
                  <a:lnTo>
                    <a:pt x="20" y="48"/>
                  </a:lnTo>
                  <a:lnTo>
                    <a:pt x="24" y="49"/>
                  </a:lnTo>
                  <a:lnTo>
                    <a:pt x="27" y="49"/>
                  </a:lnTo>
                  <a:lnTo>
                    <a:pt x="29" y="50"/>
                  </a:lnTo>
                  <a:lnTo>
                    <a:pt x="33" y="50"/>
                  </a:lnTo>
                  <a:lnTo>
                    <a:pt x="34" y="50"/>
                  </a:lnTo>
                  <a:lnTo>
                    <a:pt x="36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1" y="50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5" y="48"/>
                  </a:lnTo>
                  <a:lnTo>
                    <a:pt x="47" y="47"/>
                  </a:lnTo>
                  <a:lnTo>
                    <a:pt x="48" y="46"/>
                  </a:lnTo>
                  <a:lnTo>
                    <a:pt x="49" y="44"/>
                  </a:lnTo>
                  <a:lnTo>
                    <a:pt x="51" y="40"/>
                  </a:lnTo>
                  <a:lnTo>
                    <a:pt x="52" y="38"/>
                  </a:lnTo>
                  <a:lnTo>
                    <a:pt x="52" y="34"/>
                  </a:lnTo>
                  <a:lnTo>
                    <a:pt x="52" y="31"/>
                  </a:lnTo>
                  <a:lnTo>
                    <a:pt x="51" y="29"/>
                  </a:lnTo>
                  <a:lnTo>
                    <a:pt x="50" y="26"/>
                  </a:lnTo>
                  <a:lnTo>
                    <a:pt x="48" y="23"/>
                  </a:lnTo>
                  <a:lnTo>
                    <a:pt x="47" y="21"/>
                  </a:lnTo>
                  <a:lnTo>
                    <a:pt x="42" y="16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4" y="8"/>
                  </a:lnTo>
                  <a:lnTo>
                    <a:pt x="32" y="7"/>
                  </a:lnTo>
                  <a:lnTo>
                    <a:pt x="29" y="6"/>
                  </a:lnTo>
                  <a:lnTo>
                    <a:pt x="27" y="6"/>
                  </a:lnTo>
                  <a:lnTo>
                    <a:pt x="25" y="5"/>
                  </a:lnTo>
                  <a:lnTo>
                    <a:pt x="23" y="4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2" y="1"/>
                  </a:lnTo>
                  <a:lnTo>
                    <a:pt x="9" y="1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6" name="Freeform 1067"/>
            <p:cNvSpPr>
              <a:spLocks/>
            </p:cNvSpPr>
            <p:nvPr/>
          </p:nvSpPr>
          <p:spPr bwMode="auto">
            <a:xfrm>
              <a:off x="4546" y="2416"/>
              <a:ext cx="17" cy="18"/>
            </a:xfrm>
            <a:custGeom>
              <a:avLst/>
              <a:gdLst>
                <a:gd name="T0" fmla="*/ 0 w 52"/>
                <a:gd name="T1" fmla="*/ 0 h 54"/>
                <a:gd name="T2" fmla="*/ 0 w 52"/>
                <a:gd name="T3" fmla="*/ 0 h 54"/>
                <a:gd name="T4" fmla="*/ 0 w 52"/>
                <a:gd name="T5" fmla="*/ 0 h 54"/>
                <a:gd name="T6" fmla="*/ 0 w 52"/>
                <a:gd name="T7" fmla="*/ 0 h 54"/>
                <a:gd name="T8" fmla="*/ 0 w 52"/>
                <a:gd name="T9" fmla="*/ 0 h 54"/>
                <a:gd name="T10" fmla="*/ 0 w 52"/>
                <a:gd name="T11" fmla="*/ 0 h 54"/>
                <a:gd name="T12" fmla="*/ 0 w 52"/>
                <a:gd name="T13" fmla="*/ 0 h 54"/>
                <a:gd name="T14" fmla="*/ 0 w 52"/>
                <a:gd name="T15" fmla="*/ 0 h 54"/>
                <a:gd name="T16" fmla="*/ 0 w 52"/>
                <a:gd name="T17" fmla="*/ 0 h 54"/>
                <a:gd name="T18" fmla="*/ 0 w 52"/>
                <a:gd name="T19" fmla="*/ 0 h 54"/>
                <a:gd name="T20" fmla="*/ 0 w 52"/>
                <a:gd name="T21" fmla="*/ 0 h 54"/>
                <a:gd name="T22" fmla="*/ 0 w 52"/>
                <a:gd name="T23" fmla="*/ 0 h 54"/>
                <a:gd name="T24" fmla="*/ 0 w 52"/>
                <a:gd name="T25" fmla="*/ 0 h 54"/>
                <a:gd name="T26" fmla="*/ 0 w 52"/>
                <a:gd name="T27" fmla="*/ 0 h 54"/>
                <a:gd name="T28" fmla="*/ 0 w 52"/>
                <a:gd name="T29" fmla="*/ 0 h 54"/>
                <a:gd name="T30" fmla="*/ 0 w 52"/>
                <a:gd name="T31" fmla="*/ 0 h 54"/>
                <a:gd name="T32" fmla="*/ 0 w 52"/>
                <a:gd name="T33" fmla="*/ 0 h 54"/>
                <a:gd name="T34" fmla="*/ 0 w 52"/>
                <a:gd name="T35" fmla="*/ 0 h 54"/>
                <a:gd name="T36" fmla="*/ 0 w 52"/>
                <a:gd name="T37" fmla="*/ 0 h 54"/>
                <a:gd name="T38" fmla="*/ 0 w 52"/>
                <a:gd name="T39" fmla="*/ 0 h 54"/>
                <a:gd name="T40" fmla="*/ 0 w 52"/>
                <a:gd name="T41" fmla="*/ 0 h 54"/>
                <a:gd name="T42" fmla="*/ 0 w 52"/>
                <a:gd name="T43" fmla="*/ 0 h 54"/>
                <a:gd name="T44" fmla="*/ 0 w 52"/>
                <a:gd name="T45" fmla="*/ 0 h 54"/>
                <a:gd name="T46" fmla="*/ 0 w 52"/>
                <a:gd name="T47" fmla="*/ 0 h 54"/>
                <a:gd name="T48" fmla="*/ 0 w 52"/>
                <a:gd name="T49" fmla="*/ 0 h 54"/>
                <a:gd name="T50" fmla="*/ 0 w 52"/>
                <a:gd name="T51" fmla="*/ 0 h 54"/>
                <a:gd name="T52" fmla="*/ 0 w 52"/>
                <a:gd name="T53" fmla="*/ 0 h 54"/>
                <a:gd name="T54" fmla="*/ 0 w 52"/>
                <a:gd name="T55" fmla="*/ 0 h 54"/>
                <a:gd name="T56" fmla="*/ 0 w 52"/>
                <a:gd name="T57" fmla="*/ 0 h 54"/>
                <a:gd name="T58" fmla="*/ 0 w 52"/>
                <a:gd name="T59" fmla="*/ 0 h 54"/>
                <a:gd name="T60" fmla="*/ 0 w 52"/>
                <a:gd name="T61" fmla="*/ 0 h 54"/>
                <a:gd name="T62" fmla="*/ 0 w 52"/>
                <a:gd name="T63" fmla="*/ 0 h 54"/>
                <a:gd name="T64" fmla="*/ 0 w 52"/>
                <a:gd name="T65" fmla="*/ 0 h 54"/>
                <a:gd name="T66" fmla="*/ 0 w 52"/>
                <a:gd name="T67" fmla="*/ 0 h 54"/>
                <a:gd name="T68" fmla="*/ 0 w 52"/>
                <a:gd name="T69" fmla="*/ 0 h 54"/>
                <a:gd name="T70" fmla="*/ 0 w 52"/>
                <a:gd name="T71" fmla="*/ 0 h 54"/>
                <a:gd name="T72" fmla="*/ 0 w 52"/>
                <a:gd name="T73" fmla="*/ 0 h 54"/>
                <a:gd name="T74" fmla="*/ 0 w 52"/>
                <a:gd name="T75" fmla="*/ 0 h 54"/>
                <a:gd name="T76" fmla="*/ 0 w 52"/>
                <a:gd name="T77" fmla="*/ 0 h 54"/>
                <a:gd name="T78" fmla="*/ 0 w 52"/>
                <a:gd name="T79" fmla="*/ 0 h 54"/>
                <a:gd name="T80" fmla="*/ 0 w 52"/>
                <a:gd name="T81" fmla="*/ 0 h 54"/>
                <a:gd name="T82" fmla="*/ 0 w 52"/>
                <a:gd name="T83" fmla="*/ 0 h 54"/>
                <a:gd name="T84" fmla="*/ 0 w 52"/>
                <a:gd name="T85" fmla="*/ 0 h 54"/>
                <a:gd name="T86" fmla="*/ 0 w 52"/>
                <a:gd name="T87" fmla="*/ 0 h 54"/>
                <a:gd name="T88" fmla="*/ 0 w 52"/>
                <a:gd name="T89" fmla="*/ 0 h 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2" h="54">
                  <a:moveTo>
                    <a:pt x="5" y="0"/>
                  </a:moveTo>
                  <a:lnTo>
                    <a:pt x="5" y="1"/>
                  </a:lnTo>
                  <a:lnTo>
                    <a:pt x="4" y="2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3" y="36"/>
                  </a:lnTo>
                  <a:lnTo>
                    <a:pt x="4" y="39"/>
                  </a:lnTo>
                  <a:lnTo>
                    <a:pt x="8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8" y="49"/>
                  </a:lnTo>
                  <a:lnTo>
                    <a:pt x="21" y="50"/>
                  </a:lnTo>
                  <a:lnTo>
                    <a:pt x="26" y="51"/>
                  </a:lnTo>
                  <a:lnTo>
                    <a:pt x="29" y="52"/>
                  </a:lnTo>
                  <a:lnTo>
                    <a:pt x="33" y="52"/>
                  </a:lnTo>
                  <a:lnTo>
                    <a:pt x="35" y="54"/>
                  </a:lnTo>
                  <a:lnTo>
                    <a:pt x="39" y="54"/>
                  </a:lnTo>
                  <a:lnTo>
                    <a:pt x="41" y="52"/>
                  </a:lnTo>
                  <a:lnTo>
                    <a:pt x="45" y="50"/>
                  </a:lnTo>
                  <a:lnTo>
                    <a:pt x="49" y="47"/>
                  </a:lnTo>
                  <a:lnTo>
                    <a:pt x="51" y="42"/>
                  </a:lnTo>
                  <a:lnTo>
                    <a:pt x="52" y="39"/>
                  </a:lnTo>
                  <a:lnTo>
                    <a:pt x="52" y="35"/>
                  </a:lnTo>
                  <a:lnTo>
                    <a:pt x="51" y="32"/>
                  </a:lnTo>
                  <a:lnTo>
                    <a:pt x="50" y="28"/>
                  </a:lnTo>
                  <a:lnTo>
                    <a:pt x="48" y="25"/>
                  </a:lnTo>
                  <a:lnTo>
                    <a:pt x="44" y="22"/>
                  </a:lnTo>
                  <a:lnTo>
                    <a:pt x="41" y="18"/>
                  </a:lnTo>
                  <a:lnTo>
                    <a:pt x="37" y="15"/>
                  </a:lnTo>
                  <a:lnTo>
                    <a:pt x="35" y="11"/>
                  </a:lnTo>
                  <a:lnTo>
                    <a:pt x="32" y="9"/>
                  </a:lnTo>
                  <a:lnTo>
                    <a:pt x="28" y="8"/>
                  </a:lnTo>
                  <a:lnTo>
                    <a:pt x="24" y="7"/>
                  </a:lnTo>
                  <a:lnTo>
                    <a:pt x="19" y="6"/>
                  </a:lnTo>
                  <a:lnTo>
                    <a:pt x="15" y="4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7" name="Line 1068"/>
            <p:cNvSpPr>
              <a:spLocks noChangeShapeType="1"/>
            </p:cNvSpPr>
            <p:nvPr/>
          </p:nvSpPr>
          <p:spPr bwMode="auto">
            <a:xfrm>
              <a:off x="4574" y="2419"/>
              <a:ext cx="4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8" name="Line 1069"/>
            <p:cNvSpPr>
              <a:spLocks noChangeShapeType="1"/>
            </p:cNvSpPr>
            <p:nvPr/>
          </p:nvSpPr>
          <p:spPr bwMode="auto">
            <a:xfrm flipH="1">
              <a:off x="4547" y="241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49" name="Freeform 1070"/>
            <p:cNvSpPr>
              <a:spLocks/>
            </p:cNvSpPr>
            <p:nvPr/>
          </p:nvSpPr>
          <p:spPr bwMode="auto">
            <a:xfrm>
              <a:off x="4530" y="2424"/>
              <a:ext cx="15" cy="13"/>
            </a:xfrm>
            <a:custGeom>
              <a:avLst/>
              <a:gdLst>
                <a:gd name="T0" fmla="*/ 0 w 45"/>
                <a:gd name="T1" fmla="*/ 0 h 39"/>
                <a:gd name="T2" fmla="*/ 0 w 45"/>
                <a:gd name="T3" fmla="*/ 0 h 39"/>
                <a:gd name="T4" fmla="*/ 0 w 45"/>
                <a:gd name="T5" fmla="*/ 0 h 39"/>
                <a:gd name="T6" fmla="*/ 0 w 45"/>
                <a:gd name="T7" fmla="*/ 0 h 39"/>
                <a:gd name="T8" fmla="*/ 0 w 45"/>
                <a:gd name="T9" fmla="*/ 0 h 39"/>
                <a:gd name="T10" fmla="*/ 0 w 45"/>
                <a:gd name="T11" fmla="*/ 0 h 39"/>
                <a:gd name="T12" fmla="*/ 0 w 45"/>
                <a:gd name="T13" fmla="*/ 0 h 39"/>
                <a:gd name="T14" fmla="*/ 0 w 45"/>
                <a:gd name="T15" fmla="*/ 0 h 39"/>
                <a:gd name="T16" fmla="*/ 0 w 45"/>
                <a:gd name="T17" fmla="*/ 0 h 39"/>
                <a:gd name="T18" fmla="*/ 0 w 45"/>
                <a:gd name="T19" fmla="*/ 0 h 39"/>
                <a:gd name="T20" fmla="*/ 0 w 45"/>
                <a:gd name="T21" fmla="*/ 0 h 39"/>
                <a:gd name="T22" fmla="*/ 0 w 45"/>
                <a:gd name="T23" fmla="*/ 0 h 39"/>
                <a:gd name="T24" fmla="*/ 0 w 45"/>
                <a:gd name="T25" fmla="*/ 0 h 39"/>
                <a:gd name="T26" fmla="*/ 0 w 45"/>
                <a:gd name="T27" fmla="*/ 0 h 39"/>
                <a:gd name="T28" fmla="*/ 0 w 45"/>
                <a:gd name="T29" fmla="*/ 0 h 39"/>
                <a:gd name="T30" fmla="*/ 0 w 45"/>
                <a:gd name="T31" fmla="*/ 0 h 39"/>
                <a:gd name="T32" fmla="*/ 0 w 45"/>
                <a:gd name="T33" fmla="*/ 0 h 39"/>
                <a:gd name="T34" fmla="*/ 0 w 45"/>
                <a:gd name="T35" fmla="*/ 0 h 39"/>
                <a:gd name="T36" fmla="*/ 0 w 45"/>
                <a:gd name="T37" fmla="*/ 0 h 39"/>
                <a:gd name="T38" fmla="*/ 0 w 45"/>
                <a:gd name="T39" fmla="*/ 0 h 39"/>
                <a:gd name="T40" fmla="*/ 0 w 45"/>
                <a:gd name="T41" fmla="*/ 0 h 39"/>
                <a:gd name="T42" fmla="*/ 0 w 45"/>
                <a:gd name="T43" fmla="*/ 0 h 39"/>
                <a:gd name="T44" fmla="*/ 0 w 45"/>
                <a:gd name="T45" fmla="*/ 0 h 39"/>
                <a:gd name="T46" fmla="*/ 0 w 45"/>
                <a:gd name="T47" fmla="*/ 0 h 39"/>
                <a:gd name="T48" fmla="*/ 0 w 45"/>
                <a:gd name="T49" fmla="*/ 0 h 39"/>
                <a:gd name="T50" fmla="*/ 0 w 45"/>
                <a:gd name="T51" fmla="*/ 0 h 39"/>
                <a:gd name="T52" fmla="*/ 0 w 45"/>
                <a:gd name="T53" fmla="*/ 0 h 39"/>
                <a:gd name="T54" fmla="*/ 0 w 45"/>
                <a:gd name="T55" fmla="*/ 0 h 39"/>
                <a:gd name="T56" fmla="*/ 0 w 45"/>
                <a:gd name="T57" fmla="*/ 0 h 39"/>
                <a:gd name="T58" fmla="*/ 0 w 45"/>
                <a:gd name="T59" fmla="*/ 0 h 39"/>
                <a:gd name="T60" fmla="*/ 0 w 45"/>
                <a:gd name="T61" fmla="*/ 0 h 39"/>
                <a:gd name="T62" fmla="*/ 0 w 45"/>
                <a:gd name="T63" fmla="*/ 0 h 39"/>
                <a:gd name="T64" fmla="*/ 0 w 45"/>
                <a:gd name="T65" fmla="*/ 0 h 39"/>
                <a:gd name="T66" fmla="*/ 0 w 45"/>
                <a:gd name="T67" fmla="*/ 0 h 39"/>
                <a:gd name="T68" fmla="*/ 0 w 45"/>
                <a:gd name="T69" fmla="*/ 0 h 39"/>
                <a:gd name="T70" fmla="*/ 0 w 45"/>
                <a:gd name="T71" fmla="*/ 0 h 39"/>
                <a:gd name="T72" fmla="*/ 0 w 45"/>
                <a:gd name="T73" fmla="*/ 0 h 39"/>
                <a:gd name="T74" fmla="*/ 0 w 45"/>
                <a:gd name="T75" fmla="*/ 0 h 39"/>
                <a:gd name="T76" fmla="*/ 0 w 45"/>
                <a:gd name="T77" fmla="*/ 0 h 39"/>
                <a:gd name="T78" fmla="*/ 0 w 45"/>
                <a:gd name="T79" fmla="*/ 0 h 39"/>
                <a:gd name="T80" fmla="*/ 0 w 45"/>
                <a:gd name="T81" fmla="*/ 0 h 39"/>
                <a:gd name="T82" fmla="*/ 0 w 45"/>
                <a:gd name="T83" fmla="*/ 0 h 39"/>
                <a:gd name="T84" fmla="*/ 0 w 45"/>
                <a:gd name="T85" fmla="*/ 0 h 39"/>
                <a:gd name="T86" fmla="*/ 0 w 45"/>
                <a:gd name="T87" fmla="*/ 0 h 39"/>
                <a:gd name="T88" fmla="*/ 0 w 45"/>
                <a:gd name="T89" fmla="*/ 0 h 39"/>
                <a:gd name="T90" fmla="*/ 0 w 45"/>
                <a:gd name="T91" fmla="*/ 0 h 39"/>
                <a:gd name="T92" fmla="*/ 0 w 45"/>
                <a:gd name="T93" fmla="*/ 0 h 39"/>
                <a:gd name="T94" fmla="*/ 0 w 45"/>
                <a:gd name="T95" fmla="*/ 0 h 39"/>
                <a:gd name="T96" fmla="*/ 0 w 45"/>
                <a:gd name="T97" fmla="*/ 0 h 39"/>
                <a:gd name="T98" fmla="*/ 0 w 45"/>
                <a:gd name="T99" fmla="*/ 0 h 39"/>
                <a:gd name="T100" fmla="*/ 0 w 45"/>
                <a:gd name="T101" fmla="*/ 0 h 3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39">
                  <a:moveTo>
                    <a:pt x="36" y="0"/>
                  </a:moveTo>
                  <a:lnTo>
                    <a:pt x="36" y="1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40" y="3"/>
                  </a:lnTo>
                  <a:lnTo>
                    <a:pt x="41" y="5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4" y="18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3" y="26"/>
                  </a:lnTo>
                  <a:lnTo>
                    <a:pt x="42" y="29"/>
                  </a:lnTo>
                  <a:lnTo>
                    <a:pt x="41" y="30"/>
                  </a:lnTo>
                  <a:lnTo>
                    <a:pt x="40" y="32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7"/>
                  </a:lnTo>
                  <a:lnTo>
                    <a:pt x="28" y="38"/>
                  </a:lnTo>
                  <a:lnTo>
                    <a:pt x="24" y="38"/>
                  </a:lnTo>
                  <a:lnTo>
                    <a:pt x="20" y="39"/>
                  </a:lnTo>
                  <a:lnTo>
                    <a:pt x="16" y="39"/>
                  </a:lnTo>
                  <a:lnTo>
                    <a:pt x="11" y="39"/>
                  </a:lnTo>
                  <a:lnTo>
                    <a:pt x="8" y="38"/>
                  </a:lnTo>
                  <a:lnTo>
                    <a:pt x="5" y="37"/>
                  </a:lnTo>
                  <a:lnTo>
                    <a:pt x="3" y="34"/>
                  </a:lnTo>
                  <a:lnTo>
                    <a:pt x="2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4"/>
                  </a:lnTo>
                  <a:lnTo>
                    <a:pt x="3" y="11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3" y="2"/>
                  </a:lnTo>
                  <a:lnTo>
                    <a:pt x="17" y="2"/>
                  </a:lnTo>
                  <a:lnTo>
                    <a:pt x="20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0" name="Freeform 1071"/>
            <p:cNvSpPr>
              <a:spLocks/>
            </p:cNvSpPr>
            <p:nvPr/>
          </p:nvSpPr>
          <p:spPr bwMode="auto">
            <a:xfrm>
              <a:off x="4530" y="2422"/>
              <a:ext cx="16" cy="15"/>
            </a:xfrm>
            <a:custGeom>
              <a:avLst/>
              <a:gdLst>
                <a:gd name="T0" fmla="*/ 0 w 49"/>
                <a:gd name="T1" fmla="*/ 0 h 44"/>
                <a:gd name="T2" fmla="*/ 0 w 49"/>
                <a:gd name="T3" fmla="*/ 0 h 44"/>
                <a:gd name="T4" fmla="*/ 0 w 49"/>
                <a:gd name="T5" fmla="*/ 0 h 44"/>
                <a:gd name="T6" fmla="*/ 0 w 49"/>
                <a:gd name="T7" fmla="*/ 0 h 44"/>
                <a:gd name="T8" fmla="*/ 0 w 49"/>
                <a:gd name="T9" fmla="*/ 0 h 44"/>
                <a:gd name="T10" fmla="*/ 0 w 49"/>
                <a:gd name="T11" fmla="*/ 0 h 44"/>
                <a:gd name="T12" fmla="*/ 0 w 49"/>
                <a:gd name="T13" fmla="*/ 0 h 44"/>
                <a:gd name="T14" fmla="*/ 0 w 49"/>
                <a:gd name="T15" fmla="*/ 0 h 44"/>
                <a:gd name="T16" fmla="*/ 0 w 49"/>
                <a:gd name="T17" fmla="*/ 0 h 44"/>
                <a:gd name="T18" fmla="*/ 0 w 49"/>
                <a:gd name="T19" fmla="*/ 0 h 44"/>
                <a:gd name="T20" fmla="*/ 0 w 49"/>
                <a:gd name="T21" fmla="*/ 0 h 44"/>
                <a:gd name="T22" fmla="*/ 0 w 49"/>
                <a:gd name="T23" fmla="*/ 0 h 44"/>
                <a:gd name="T24" fmla="*/ 0 w 49"/>
                <a:gd name="T25" fmla="*/ 0 h 44"/>
                <a:gd name="T26" fmla="*/ 0 w 49"/>
                <a:gd name="T27" fmla="*/ 0 h 44"/>
                <a:gd name="T28" fmla="*/ 0 w 49"/>
                <a:gd name="T29" fmla="*/ 0 h 44"/>
                <a:gd name="T30" fmla="*/ 0 w 49"/>
                <a:gd name="T31" fmla="*/ 0 h 44"/>
                <a:gd name="T32" fmla="*/ 0 w 49"/>
                <a:gd name="T33" fmla="*/ 0 h 44"/>
                <a:gd name="T34" fmla="*/ 0 w 49"/>
                <a:gd name="T35" fmla="*/ 0 h 44"/>
                <a:gd name="T36" fmla="*/ 0 w 49"/>
                <a:gd name="T37" fmla="*/ 0 h 44"/>
                <a:gd name="T38" fmla="*/ 0 w 49"/>
                <a:gd name="T39" fmla="*/ 0 h 44"/>
                <a:gd name="T40" fmla="*/ 0 w 49"/>
                <a:gd name="T41" fmla="*/ 0 h 44"/>
                <a:gd name="T42" fmla="*/ 0 w 49"/>
                <a:gd name="T43" fmla="*/ 0 h 44"/>
                <a:gd name="T44" fmla="*/ 0 w 49"/>
                <a:gd name="T45" fmla="*/ 0 h 44"/>
                <a:gd name="T46" fmla="*/ 0 w 49"/>
                <a:gd name="T47" fmla="*/ 0 h 44"/>
                <a:gd name="T48" fmla="*/ 0 w 49"/>
                <a:gd name="T49" fmla="*/ 0 h 44"/>
                <a:gd name="T50" fmla="*/ 0 w 49"/>
                <a:gd name="T51" fmla="*/ 0 h 44"/>
                <a:gd name="T52" fmla="*/ 0 w 49"/>
                <a:gd name="T53" fmla="*/ 0 h 44"/>
                <a:gd name="T54" fmla="*/ 0 w 49"/>
                <a:gd name="T55" fmla="*/ 0 h 44"/>
                <a:gd name="T56" fmla="*/ 0 w 49"/>
                <a:gd name="T57" fmla="*/ 0 h 44"/>
                <a:gd name="T58" fmla="*/ 0 w 49"/>
                <a:gd name="T59" fmla="*/ 0 h 44"/>
                <a:gd name="T60" fmla="*/ 0 w 49"/>
                <a:gd name="T61" fmla="*/ 0 h 44"/>
                <a:gd name="T62" fmla="*/ 0 w 49"/>
                <a:gd name="T63" fmla="*/ 0 h 44"/>
                <a:gd name="T64" fmla="*/ 0 w 49"/>
                <a:gd name="T65" fmla="*/ 0 h 44"/>
                <a:gd name="T66" fmla="*/ 0 w 49"/>
                <a:gd name="T67" fmla="*/ 0 h 44"/>
                <a:gd name="T68" fmla="*/ 0 w 49"/>
                <a:gd name="T69" fmla="*/ 0 h 44"/>
                <a:gd name="T70" fmla="*/ 0 w 49"/>
                <a:gd name="T71" fmla="*/ 0 h 44"/>
                <a:gd name="T72" fmla="*/ 0 w 49"/>
                <a:gd name="T73" fmla="*/ 0 h 4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9" h="44">
                  <a:moveTo>
                    <a:pt x="32" y="0"/>
                  </a:moveTo>
                  <a:lnTo>
                    <a:pt x="33" y="2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1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3" y="29"/>
                  </a:lnTo>
                  <a:lnTo>
                    <a:pt x="42" y="32"/>
                  </a:lnTo>
                  <a:lnTo>
                    <a:pt x="40" y="36"/>
                  </a:lnTo>
                  <a:lnTo>
                    <a:pt x="37" y="39"/>
                  </a:lnTo>
                  <a:lnTo>
                    <a:pt x="33" y="40"/>
                  </a:lnTo>
                  <a:lnTo>
                    <a:pt x="29" y="42"/>
                  </a:lnTo>
                  <a:lnTo>
                    <a:pt x="25" y="43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9" y="43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1" y="35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12" y="8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29" y="5"/>
                  </a:lnTo>
                  <a:lnTo>
                    <a:pt x="38" y="5"/>
                  </a:lnTo>
                  <a:lnTo>
                    <a:pt x="49" y="5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1" name="Line 1072"/>
            <p:cNvSpPr>
              <a:spLocks noChangeShapeType="1"/>
            </p:cNvSpPr>
            <p:nvPr/>
          </p:nvSpPr>
          <p:spPr bwMode="auto">
            <a:xfrm>
              <a:off x="4540" y="2422"/>
              <a:ext cx="4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2" name="Line 1073"/>
            <p:cNvSpPr>
              <a:spLocks noChangeShapeType="1"/>
            </p:cNvSpPr>
            <p:nvPr/>
          </p:nvSpPr>
          <p:spPr bwMode="auto">
            <a:xfrm flipH="1" flipV="1">
              <a:off x="4905" y="1895"/>
              <a:ext cx="113" cy="478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3" name="Freeform 1074"/>
            <p:cNvSpPr>
              <a:spLocks/>
            </p:cNvSpPr>
            <p:nvPr/>
          </p:nvSpPr>
          <p:spPr bwMode="auto">
            <a:xfrm>
              <a:off x="4978" y="2271"/>
              <a:ext cx="40" cy="102"/>
            </a:xfrm>
            <a:custGeom>
              <a:avLst/>
              <a:gdLst>
                <a:gd name="T0" fmla="*/ 0 w 119"/>
                <a:gd name="T1" fmla="*/ 0 h 305"/>
                <a:gd name="T2" fmla="*/ 0 w 119"/>
                <a:gd name="T3" fmla="*/ 0 h 305"/>
                <a:gd name="T4" fmla="*/ 0 w 119"/>
                <a:gd name="T5" fmla="*/ 0 h 305"/>
                <a:gd name="T6" fmla="*/ 0 w 119"/>
                <a:gd name="T7" fmla="*/ 0 h 3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305">
                  <a:moveTo>
                    <a:pt x="98" y="0"/>
                  </a:moveTo>
                  <a:lnTo>
                    <a:pt x="119" y="305"/>
                  </a:lnTo>
                  <a:lnTo>
                    <a:pt x="0" y="22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4" name="Line 1075"/>
            <p:cNvSpPr>
              <a:spLocks noChangeShapeType="1"/>
            </p:cNvSpPr>
            <p:nvPr/>
          </p:nvSpPr>
          <p:spPr bwMode="auto">
            <a:xfrm flipH="1">
              <a:off x="4603" y="1895"/>
              <a:ext cx="302" cy="1"/>
            </a:xfrm>
            <a:prstGeom prst="line">
              <a:avLst/>
            </a:prstGeom>
            <a:no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5" name="Rectangle 1076"/>
            <p:cNvSpPr>
              <a:spLocks noChangeArrowheads="1"/>
            </p:cNvSpPr>
            <p:nvPr/>
          </p:nvSpPr>
          <p:spPr bwMode="auto">
            <a:xfrm>
              <a:off x="4359" y="1861"/>
              <a:ext cx="239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RIPRAP</a:t>
              </a:r>
              <a:endParaRPr lang="en-US" altLang="en-US"/>
            </a:p>
          </p:txBody>
        </p:sp>
        <p:sp>
          <p:nvSpPr>
            <p:cNvPr id="59756" name="Freeform 1077"/>
            <p:cNvSpPr>
              <a:spLocks/>
            </p:cNvSpPr>
            <p:nvPr/>
          </p:nvSpPr>
          <p:spPr bwMode="auto">
            <a:xfrm>
              <a:off x="5010" y="2483"/>
              <a:ext cx="18" cy="15"/>
            </a:xfrm>
            <a:custGeom>
              <a:avLst/>
              <a:gdLst>
                <a:gd name="T0" fmla="*/ 0 w 54"/>
                <a:gd name="T1" fmla="*/ 0 h 45"/>
                <a:gd name="T2" fmla="*/ 0 w 54"/>
                <a:gd name="T3" fmla="*/ 0 h 45"/>
                <a:gd name="T4" fmla="*/ 0 w 54"/>
                <a:gd name="T5" fmla="*/ 0 h 45"/>
                <a:gd name="T6" fmla="*/ 0 w 54"/>
                <a:gd name="T7" fmla="*/ 0 h 45"/>
                <a:gd name="T8" fmla="*/ 0 w 54"/>
                <a:gd name="T9" fmla="*/ 0 h 45"/>
                <a:gd name="T10" fmla="*/ 0 w 54"/>
                <a:gd name="T11" fmla="*/ 0 h 45"/>
                <a:gd name="T12" fmla="*/ 0 w 54"/>
                <a:gd name="T13" fmla="*/ 0 h 45"/>
                <a:gd name="T14" fmla="*/ 0 w 54"/>
                <a:gd name="T15" fmla="*/ 0 h 45"/>
                <a:gd name="T16" fmla="*/ 0 w 54"/>
                <a:gd name="T17" fmla="*/ 0 h 45"/>
                <a:gd name="T18" fmla="*/ 0 w 54"/>
                <a:gd name="T19" fmla="*/ 0 h 45"/>
                <a:gd name="T20" fmla="*/ 0 w 54"/>
                <a:gd name="T21" fmla="*/ 0 h 45"/>
                <a:gd name="T22" fmla="*/ 0 w 54"/>
                <a:gd name="T23" fmla="*/ 0 h 45"/>
                <a:gd name="T24" fmla="*/ 0 w 54"/>
                <a:gd name="T25" fmla="*/ 0 h 45"/>
                <a:gd name="T26" fmla="*/ 0 w 54"/>
                <a:gd name="T27" fmla="*/ 0 h 45"/>
                <a:gd name="T28" fmla="*/ 0 w 54"/>
                <a:gd name="T29" fmla="*/ 0 h 45"/>
                <a:gd name="T30" fmla="*/ 0 w 54"/>
                <a:gd name="T31" fmla="*/ 0 h 45"/>
                <a:gd name="T32" fmla="*/ 0 w 54"/>
                <a:gd name="T33" fmla="*/ 0 h 45"/>
                <a:gd name="T34" fmla="*/ 0 w 54"/>
                <a:gd name="T35" fmla="*/ 0 h 45"/>
                <a:gd name="T36" fmla="*/ 0 w 54"/>
                <a:gd name="T37" fmla="*/ 0 h 45"/>
                <a:gd name="T38" fmla="*/ 0 w 54"/>
                <a:gd name="T39" fmla="*/ 0 h 45"/>
                <a:gd name="T40" fmla="*/ 0 w 54"/>
                <a:gd name="T41" fmla="*/ 0 h 45"/>
                <a:gd name="T42" fmla="*/ 0 w 54"/>
                <a:gd name="T43" fmla="*/ 0 h 45"/>
                <a:gd name="T44" fmla="*/ 0 w 54"/>
                <a:gd name="T45" fmla="*/ 0 h 45"/>
                <a:gd name="T46" fmla="*/ 0 w 54"/>
                <a:gd name="T47" fmla="*/ 0 h 45"/>
                <a:gd name="T48" fmla="*/ 0 w 54"/>
                <a:gd name="T49" fmla="*/ 0 h 45"/>
                <a:gd name="T50" fmla="*/ 0 w 54"/>
                <a:gd name="T51" fmla="*/ 0 h 45"/>
                <a:gd name="T52" fmla="*/ 0 w 54"/>
                <a:gd name="T53" fmla="*/ 0 h 45"/>
                <a:gd name="T54" fmla="*/ 0 w 54"/>
                <a:gd name="T55" fmla="*/ 0 h 45"/>
                <a:gd name="T56" fmla="*/ 0 w 54"/>
                <a:gd name="T57" fmla="*/ 0 h 45"/>
                <a:gd name="T58" fmla="*/ 0 w 54"/>
                <a:gd name="T59" fmla="*/ 0 h 45"/>
                <a:gd name="T60" fmla="*/ 0 w 54"/>
                <a:gd name="T61" fmla="*/ 0 h 45"/>
                <a:gd name="T62" fmla="*/ 0 w 54"/>
                <a:gd name="T63" fmla="*/ 0 h 45"/>
                <a:gd name="T64" fmla="*/ 0 w 54"/>
                <a:gd name="T65" fmla="*/ 0 h 45"/>
                <a:gd name="T66" fmla="*/ 0 w 54"/>
                <a:gd name="T67" fmla="*/ 0 h 4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" h="45">
                  <a:moveTo>
                    <a:pt x="2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4" y="32"/>
                  </a:lnTo>
                  <a:lnTo>
                    <a:pt x="5" y="32"/>
                  </a:lnTo>
                  <a:lnTo>
                    <a:pt x="6" y="35"/>
                  </a:lnTo>
                  <a:lnTo>
                    <a:pt x="9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4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32" y="45"/>
                  </a:lnTo>
                  <a:lnTo>
                    <a:pt x="35" y="45"/>
                  </a:lnTo>
                  <a:lnTo>
                    <a:pt x="38" y="45"/>
                  </a:lnTo>
                  <a:lnTo>
                    <a:pt x="40" y="45"/>
                  </a:lnTo>
                  <a:lnTo>
                    <a:pt x="42" y="45"/>
                  </a:lnTo>
                  <a:lnTo>
                    <a:pt x="43" y="45"/>
                  </a:lnTo>
                  <a:lnTo>
                    <a:pt x="44" y="45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8" y="43"/>
                  </a:lnTo>
                  <a:lnTo>
                    <a:pt x="49" y="41"/>
                  </a:lnTo>
                  <a:lnTo>
                    <a:pt x="50" y="40"/>
                  </a:lnTo>
                  <a:lnTo>
                    <a:pt x="51" y="38"/>
                  </a:lnTo>
                  <a:lnTo>
                    <a:pt x="52" y="37"/>
                  </a:lnTo>
                  <a:lnTo>
                    <a:pt x="53" y="36"/>
                  </a:lnTo>
                  <a:lnTo>
                    <a:pt x="54" y="32"/>
                  </a:lnTo>
                  <a:lnTo>
                    <a:pt x="54" y="29"/>
                  </a:lnTo>
                  <a:lnTo>
                    <a:pt x="54" y="25"/>
                  </a:lnTo>
                  <a:lnTo>
                    <a:pt x="54" y="23"/>
                  </a:lnTo>
                  <a:lnTo>
                    <a:pt x="52" y="20"/>
                  </a:lnTo>
                  <a:lnTo>
                    <a:pt x="51" y="17"/>
                  </a:lnTo>
                  <a:lnTo>
                    <a:pt x="49" y="15"/>
                  </a:lnTo>
                  <a:lnTo>
                    <a:pt x="46" y="14"/>
                  </a:lnTo>
                  <a:lnTo>
                    <a:pt x="41" y="9"/>
                  </a:lnTo>
                  <a:lnTo>
                    <a:pt x="36" y="6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7" name="Freeform 1078"/>
            <p:cNvSpPr>
              <a:spLocks/>
            </p:cNvSpPr>
            <p:nvPr/>
          </p:nvSpPr>
          <p:spPr bwMode="auto">
            <a:xfrm>
              <a:off x="5010" y="2482"/>
              <a:ext cx="18" cy="16"/>
            </a:xfrm>
            <a:custGeom>
              <a:avLst/>
              <a:gdLst>
                <a:gd name="T0" fmla="*/ 0 w 54"/>
                <a:gd name="T1" fmla="*/ 0 h 48"/>
                <a:gd name="T2" fmla="*/ 0 w 54"/>
                <a:gd name="T3" fmla="*/ 0 h 48"/>
                <a:gd name="T4" fmla="*/ 0 w 54"/>
                <a:gd name="T5" fmla="*/ 0 h 48"/>
                <a:gd name="T6" fmla="*/ 0 w 54"/>
                <a:gd name="T7" fmla="*/ 0 h 48"/>
                <a:gd name="T8" fmla="*/ 0 w 54"/>
                <a:gd name="T9" fmla="*/ 0 h 48"/>
                <a:gd name="T10" fmla="*/ 0 w 54"/>
                <a:gd name="T11" fmla="*/ 0 h 48"/>
                <a:gd name="T12" fmla="*/ 0 w 54"/>
                <a:gd name="T13" fmla="*/ 0 h 48"/>
                <a:gd name="T14" fmla="*/ 0 w 54"/>
                <a:gd name="T15" fmla="*/ 0 h 48"/>
                <a:gd name="T16" fmla="*/ 0 w 54"/>
                <a:gd name="T17" fmla="*/ 0 h 48"/>
                <a:gd name="T18" fmla="*/ 0 w 54"/>
                <a:gd name="T19" fmla="*/ 0 h 48"/>
                <a:gd name="T20" fmla="*/ 0 w 54"/>
                <a:gd name="T21" fmla="*/ 0 h 48"/>
                <a:gd name="T22" fmla="*/ 0 w 54"/>
                <a:gd name="T23" fmla="*/ 0 h 48"/>
                <a:gd name="T24" fmla="*/ 0 w 54"/>
                <a:gd name="T25" fmla="*/ 0 h 48"/>
                <a:gd name="T26" fmla="*/ 0 w 54"/>
                <a:gd name="T27" fmla="*/ 0 h 48"/>
                <a:gd name="T28" fmla="*/ 0 w 54"/>
                <a:gd name="T29" fmla="*/ 0 h 48"/>
                <a:gd name="T30" fmla="*/ 0 w 54"/>
                <a:gd name="T31" fmla="*/ 0 h 48"/>
                <a:gd name="T32" fmla="*/ 0 w 54"/>
                <a:gd name="T33" fmla="*/ 0 h 48"/>
                <a:gd name="T34" fmla="*/ 0 w 54"/>
                <a:gd name="T35" fmla="*/ 0 h 48"/>
                <a:gd name="T36" fmla="*/ 0 w 54"/>
                <a:gd name="T37" fmla="*/ 0 h 48"/>
                <a:gd name="T38" fmla="*/ 0 w 54"/>
                <a:gd name="T39" fmla="*/ 0 h 48"/>
                <a:gd name="T40" fmla="*/ 0 w 54"/>
                <a:gd name="T41" fmla="*/ 0 h 48"/>
                <a:gd name="T42" fmla="*/ 0 w 54"/>
                <a:gd name="T43" fmla="*/ 0 h 48"/>
                <a:gd name="T44" fmla="*/ 0 w 54"/>
                <a:gd name="T45" fmla="*/ 0 h 48"/>
                <a:gd name="T46" fmla="*/ 0 w 54"/>
                <a:gd name="T47" fmla="*/ 0 h 48"/>
                <a:gd name="T48" fmla="*/ 0 w 54"/>
                <a:gd name="T49" fmla="*/ 0 h 48"/>
                <a:gd name="T50" fmla="*/ 0 w 54"/>
                <a:gd name="T51" fmla="*/ 0 h 48"/>
                <a:gd name="T52" fmla="*/ 0 w 54"/>
                <a:gd name="T53" fmla="*/ 0 h 48"/>
                <a:gd name="T54" fmla="*/ 0 w 54"/>
                <a:gd name="T55" fmla="*/ 0 h 48"/>
                <a:gd name="T56" fmla="*/ 0 w 54"/>
                <a:gd name="T57" fmla="*/ 0 h 48"/>
                <a:gd name="T58" fmla="*/ 0 w 54"/>
                <a:gd name="T59" fmla="*/ 0 h 48"/>
                <a:gd name="T60" fmla="*/ 0 w 54"/>
                <a:gd name="T61" fmla="*/ 0 h 48"/>
                <a:gd name="T62" fmla="*/ 0 w 54"/>
                <a:gd name="T63" fmla="*/ 0 h 48"/>
                <a:gd name="T64" fmla="*/ 0 w 54"/>
                <a:gd name="T65" fmla="*/ 0 h 48"/>
                <a:gd name="T66" fmla="*/ 0 w 54"/>
                <a:gd name="T67" fmla="*/ 0 h 48"/>
                <a:gd name="T68" fmla="*/ 0 w 54"/>
                <a:gd name="T69" fmla="*/ 0 h 48"/>
                <a:gd name="T70" fmla="*/ 0 w 54"/>
                <a:gd name="T71" fmla="*/ 0 h 48"/>
                <a:gd name="T72" fmla="*/ 0 w 54"/>
                <a:gd name="T73" fmla="*/ 0 h 48"/>
                <a:gd name="T74" fmla="*/ 0 w 54"/>
                <a:gd name="T75" fmla="*/ 0 h 48"/>
                <a:gd name="T76" fmla="*/ 0 w 54"/>
                <a:gd name="T77" fmla="*/ 0 h 48"/>
                <a:gd name="T78" fmla="*/ 0 w 54"/>
                <a:gd name="T79" fmla="*/ 0 h 48"/>
                <a:gd name="T80" fmla="*/ 0 w 54"/>
                <a:gd name="T81" fmla="*/ 0 h 48"/>
                <a:gd name="T82" fmla="*/ 0 w 54"/>
                <a:gd name="T83" fmla="*/ 0 h 48"/>
                <a:gd name="T84" fmla="*/ 0 w 54"/>
                <a:gd name="T85" fmla="*/ 0 h 48"/>
                <a:gd name="T86" fmla="*/ 0 w 54"/>
                <a:gd name="T87" fmla="*/ 0 h 48"/>
                <a:gd name="T88" fmla="*/ 0 w 54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4" h="48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1" y="27"/>
                  </a:lnTo>
                  <a:lnTo>
                    <a:pt x="1" y="31"/>
                  </a:lnTo>
                  <a:lnTo>
                    <a:pt x="2" y="33"/>
                  </a:lnTo>
                  <a:lnTo>
                    <a:pt x="4" y="34"/>
                  </a:lnTo>
                  <a:lnTo>
                    <a:pt x="5" y="36"/>
                  </a:lnTo>
                  <a:lnTo>
                    <a:pt x="9" y="39"/>
                  </a:lnTo>
                  <a:lnTo>
                    <a:pt x="12" y="42"/>
                  </a:lnTo>
                  <a:lnTo>
                    <a:pt x="16" y="44"/>
                  </a:lnTo>
                  <a:lnTo>
                    <a:pt x="20" y="47"/>
                  </a:lnTo>
                  <a:lnTo>
                    <a:pt x="24" y="47"/>
                  </a:lnTo>
                  <a:lnTo>
                    <a:pt x="27" y="48"/>
                  </a:lnTo>
                  <a:lnTo>
                    <a:pt x="32" y="48"/>
                  </a:lnTo>
                  <a:lnTo>
                    <a:pt x="35" y="48"/>
                  </a:lnTo>
                  <a:lnTo>
                    <a:pt x="38" y="48"/>
                  </a:lnTo>
                  <a:lnTo>
                    <a:pt x="41" y="48"/>
                  </a:lnTo>
                  <a:lnTo>
                    <a:pt x="44" y="48"/>
                  </a:lnTo>
                  <a:lnTo>
                    <a:pt x="46" y="47"/>
                  </a:lnTo>
                  <a:lnTo>
                    <a:pt x="50" y="43"/>
                  </a:lnTo>
                  <a:lnTo>
                    <a:pt x="53" y="39"/>
                  </a:lnTo>
                  <a:lnTo>
                    <a:pt x="54" y="35"/>
                  </a:lnTo>
                  <a:lnTo>
                    <a:pt x="54" y="31"/>
                  </a:lnTo>
                  <a:lnTo>
                    <a:pt x="54" y="27"/>
                  </a:lnTo>
                  <a:lnTo>
                    <a:pt x="53" y="24"/>
                  </a:lnTo>
                  <a:lnTo>
                    <a:pt x="51" y="20"/>
                  </a:lnTo>
                  <a:lnTo>
                    <a:pt x="48" y="18"/>
                  </a:lnTo>
                  <a:lnTo>
                    <a:pt x="44" y="16"/>
                  </a:lnTo>
                  <a:lnTo>
                    <a:pt x="41" y="12"/>
                  </a:lnTo>
                  <a:lnTo>
                    <a:pt x="37" y="10"/>
                  </a:lnTo>
                  <a:lnTo>
                    <a:pt x="33" y="7"/>
                  </a:lnTo>
                  <a:lnTo>
                    <a:pt x="29" y="6"/>
                  </a:lnTo>
                  <a:lnTo>
                    <a:pt x="26" y="4"/>
                  </a:lnTo>
                  <a:lnTo>
                    <a:pt x="21" y="4"/>
                  </a:lnTo>
                  <a:lnTo>
                    <a:pt x="17" y="3"/>
                  </a:lnTo>
                  <a:lnTo>
                    <a:pt x="11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8" name="Line 1079"/>
            <p:cNvSpPr>
              <a:spLocks noChangeShapeType="1"/>
            </p:cNvSpPr>
            <p:nvPr/>
          </p:nvSpPr>
          <p:spPr bwMode="auto">
            <a:xfrm>
              <a:off x="4987" y="2479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59" name="Line 1080"/>
            <p:cNvSpPr>
              <a:spLocks noChangeShapeType="1"/>
            </p:cNvSpPr>
            <p:nvPr/>
          </p:nvSpPr>
          <p:spPr bwMode="auto">
            <a:xfrm flipH="1">
              <a:off x="5010" y="2482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0" name="Freeform 1081"/>
            <p:cNvSpPr>
              <a:spLocks/>
            </p:cNvSpPr>
            <p:nvPr/>
          </p:nvSpPr>
          <p:spPr bwMode="auto">
            <a:xfrm>
              <a:off x="5120" y="2474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" h="58">
                  <a:moveTo>
                    <a:pt x="13" y="0"/>
                  </a:moveTo>
                  <a:lnTo>
                    <a:pt x="10" y="2"/>
                  </a:lnTo>
                  <a:lnTo>
                    <a:pt x="8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50"/>
                  </a:lnTo>
                  <a:lnTo>
                    <a:pt x="7" y="51"/>
                  </a:lnTo>
                  <a:lnTo>
                    <a:pt x="9" y="52"/>
                  </a:lnTo>
                  <a:lnTo>
                    <a:pt x="10" y="53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8"/>
                  </a:lnTo>
                  <a:lnTo>
                    <a:pt x="29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3" y="58"/>
                  </a:lnTo>
                  <a:lnTo>
                    <a:pt x="48" y="58"/>
                  </a:lnTo>
                  <a:lnTo>
                    <a:pt x="54" y="58"/>
                  </a:lnTo>
                  <a:lnTo>
                    <a:pt x="56" y="58"/>
                  </a:lnTo>
                  <a:lnTo>
                    <a:pt x="58" y="58"/>
                  </a:lnTo>
                  <a:lnTo>
                    <a:pt x="61" y="58"/>
                  </a:lnTo>
                  <a:lnTo>
                    <a:pt x="62" y="58"/>
                  </a:lnTo>
                  <a:lnTo>
                    <a:pt x="63" y="57"/>
                  </a:lnTo>
                  <a:lnTo>
                    <a:pt x="64" y="57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5" y="52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9"/>
                  </a:lnTo>
                  <a:lnTo>
                    <a:pt x="77" y="26"/>
                  </a:lnTo>
                  <a:lnTo>
                    <a:pt x="75" y="23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7" y="17"/>
                  </a:lnTo>
                  <a:lnTo>
                    <a:pt x="66" y="16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10"/>
                  </a:lnTo>
                  <a:lnTo>
                    <a:pt x="55" y="8"/>
                  </a:lnTo>
                  <a:lnTo>
                    <a:pt x="50" y="5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1" name="Freeform 1082"/>
            <p:cNvSpPr>
              <a:spLocks/>
            </p:cNvSpPr>
            <p:nvPr/>
          </p:nvSpPr>
          <p:spPr bwMode="auto">
            <a:xfrm>
              <a:off x="5120" y="2474"/>
              <a:ext cx="26" cy="19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w 77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8" y="5"/>
                  </a:lnTo>
                  <a:lnTo>
                    <a:pt x="6" y="10"/>
                  </a:lnTo>
                  <a:lnTo>
                    <a:pt x="3" y="16"/>
                  </a:lnTo>
                  <a:lnTo>
                    <a:pt x="2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2" y="44"/>
                  </a:lnTo>
                  <a:lnTo>
                    <a:pt x="5" y="48"/>
                  </a:lnTo>
                  <a:lnTo>
                    <a:pt x="7" y="51"/>
                  </a:lnTo>
                  <a:lnTo>
                    <a:pt x="11" y="55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1" y="58"/>
                  </a:lnTo>
                  <a:lnTo>
                    <a:pt x="55" y="58"/>
                  </a:lnTo>
                  <a:lnTo>
                    <a:pt x="58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6" y="52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7" y="50"/>
                  </a:lnTo>
                  <a:lnTo>
                    <a:pt x="69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4" y="44"/>
                  </a:lnTo>
                  <a:lnTo>
                    <a:pt x="75" y="42"/>
                  </a:lnTo>
                  <a:lnTo>
                    <a:pt x="77" y="40"/>
                  </a:lnTo>
                  <a:lnTo>
                    <a:pt x="77" y="36"/>
                  </a:lnTo>
                  <a:lnTo>
                    <a:pt x="77" y="33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7" y="24"/>
                  </a:lnTo>
                  <a:lnTo>
                    <a:pt x="75" y="21"/>
                  </a:lnTo>
                  <a:lnTo>
                    <a:pt x="74" y="19"/>
                  </a:lnTo>
                  <a:lnTo>
                    <a:pt x="73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5" y="16"/>
                  </a:lnTo>
                  <a:lnTo>
                    <a:pt x="62" y="12"/>
                  </a:lnTo>
                  <a:lnTo>
                    <a:pt x="58" y="9"/>
                  </a:lnTo>
                  <a:lnTo>
                    <a:pt x="54" y="7"/>
                  </a:lnTo>
                  <a:lnTo>
                    <a:pt x="48" y="5"/>
                  </a:lnTo>
                  <a:lnTo>
                    <a:pt x="42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2" name="Line 1083"/>
            <p:cNvSpPr>
              <a:spLocks noChangeShapeType="1"/>
            </p:cNvSpPr>
            <p:nvPr/>
          </p:nvSpPr>
          <p:spPr bwMode="auto">
            <a:xfrm>
              <a:off x="5126" y="2474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3" name="Line 1084"/>
            <p:cNvSpPr>
              <a:spLocks noChangeShapeType="1"/>
            </p:cNvSpPr>
            <p:nvPr/>
          </p:nvSpPr>
          <p:spPr bwMode="auto">
            <a:xfrm flipH="1">
              <a:off x="5124" y="2474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4" name="Freeform 1085"/>
            <p:cNvSpPr>
              <a:spLocks/>
            </p:cNvSpPr>
            <p:nvPr/>
          </p:nvSpPr>
          <p:spPr bwMode="auto">
            <a:xfrm>
              <a:off x="5098" y="2473"/>
              <a:ext cx="20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w 59"/>
                <a:gd name="T83" fmla="*/ 0 h 4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59" h="44">
                  <a:moveTo>
                    <a:pt x="47" y="0"/>
                  </a:moveTo>
                  <a:lnTo>
                    <a:pt x="47" y="1"/>
                  </a:ln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3"/>
                  </a:lnTo>
                  <a:lnTo>
                    <a:pt x="55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2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2" y="38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4"/>
                  </a:lnTo>
                  <a:lnTo>
                    <a:pt x="15" y="44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4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4"/>
                  </a:lnTo>
                  <a:lnTo>
                    <a:pt x="12" y="12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5" name="Freeform 1086"/>
            <p:cNvSpPr>
              <a:spLocks/>
            </p:cNvSpPr>
            <p:nvPr/>
          </p:nvSpPr>
          <p:spPr bwMode="auto">
            <a:xfrm>
              <a:off x="5098" y="2473"/>
              <a:ext cx="20" cy="15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7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5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3" y="40"/>
                  </a:lnTo>
                  <a:lnTo>
                    <a:pt x="51" y="42"/>
                  </a:lnTo>
                  <a:lnTo>
                    <a:pt x="49" y="43"/>
                  </a:lnTo>
                  <a:lnTo>
                    <a:pt x="45" y="43"/>
                  </a:lnTo>
                  <a:lnTo>
                    <a:pt x="42" y="44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5"/>
                  </a:lnTo>
                  <a:lnTo>
                    <a:pt x="18" y="45"/>
                  </a:lnTo>
                  <a:lnTo>
                    <a:pt x="16" y="46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8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19" y="11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7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6" name="Freeform 1087"/>
            <p:cNvSpPr>
              <a:spLocks/>
            </p:cNvSpPr>
            <p:nvPr/>
          </p:nvSpPr>
          <p:spPr bwMode="auto">
            <a:xfrm>
              <a:off x="5027" y="247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3" y="23"/>
                  </a:lnTo>
                  <a:lnTo>
                    <a:pt x="1" y="28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1"/>
                  </a:lnTo>
                  <a:lnTo>
                    <a:pt x="3" y="44"/>
                  </a:lnTo>
                  <a:lnTo>
                    <a:pt x="4" y="47"/>
                  </a:lnTo>
                  <a:lnTo>
                    <a:pt x="6" y="50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9" y="56"/>
                  </a:lnTo>
                  <a:lnTo>
                    <a:pt x="22" y="57"/>
                  </a:lnTo>
                  <a:lnTo>
                    <a:pt x="25" y="58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7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9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6" y="19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69" y="18"/>
                  </a:lnTo>
                  <a:lnTo>
                    <a:pt x="69" y="17"/>
                  </a:lnTo>
                  <a:lnTo>
                    <a:pt x="68" y="17"/>
                  </a:lnTo>
                  <a:lnTo>
                    <a:pt x="68" y="16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60" y="10"/>
                  </a:lnTo>
                  <a:lnTo>
                    <a:pt x="55" y="8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7" y="1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7" name="Freeform 1088"/>
            <p:cNvSpPr>
              <a:spLocks/>
            </p:cNvSpPr>
            <p:nvPr/>
          </p:nvSpPr>
          <p:spPr bwMode="auto">
            <a:xfrm>
              <a:off x="5027" y="2474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w 78"/>
                <a:gd name="T123" fmla="*/ 0 h 5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5"/>
                  </a:lnTo>
                  <a:lnTo>
                    <a:pt x="7" y="10"/>
                  </a:lnTo>
                  <a:lnTo>
                    <a:pt x="5" y="16"/>
                  </a:lnTo>
                  <a:lnTo>
                    <a:pt x="3" y="20"/>
                  </a:lnTo>
                  <a:lnTo>
                    <a:pt x="1" y="25"/>
                  </a:lnTo>
                  <a:lnTo>
                    <a:pt x="1" y="31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3" y="55"/>
                  </a:lnTo>
                  <a:lnTo>
                    <a:pt x="17" y="56"/>
                  </a:lnTo>
                  <a:lnTo>
                    <a:pt x="23" y="57"/>
                  </a:lnTo>
                  <a:lnTo>
                    <a:pt x="28" y="58"/>
                  </a:lnTo>
                  <a:lnTo>
                    <a:pt x="35" y="58"/>
                  </a:lnTo>
                  <a:lnTo>
                    <a:pt x="43" y="58"/>
                  </a:lnTo>
                  <a:lnTo>
                    <a:pt x="49" y="58"/>
                  </a:lnTo>
                  <a:lnTo>
                    <a:pt x="53" y="58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7" y="55"/>
                  </a:lnTo>
                  <a:lnTo>
                    <a:pt x="67" y="53"/>
                  </a:lnTo>
                  <a:lnTo>
                    <a:pt x="67" y="52"/>
                  </a:lnTo>
                  <a:lnTo>
                    <a:pt x="68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40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4"/>
                  </a:lnTo>
                  <a:lnTo>
                    <a:pt x="77" y="21"/>
                  </a:lnTo>
                  <a:lnTo>
                    <a:pt x="76" y="19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0" y="18"/>
                  </a:lnTo>
                  <a:lnTo>
                    <a:pt x="67" y="16"/>
                  </a:lnTo>
                  <a:lnTo>
                    <a:pt x="63" y="12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49" y="5"/>
                  </a:lnTo>
                  <a:lnTo>
                    <a:pt x="44" y="3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8" name="Freeform 1089"/>
            <p:cNvSpPr>
              <a:spLocks/>
            </p:cNvSpPr>
            <p:nvPr/>
          </p:nvSpPr>
          <p:spPr bwMode="auto">
            <a:xfrm>
              <a:off x="5079" y="2476"/>
              <a:ext cx="15" cy="14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w 44"/>
                <a:gd name="T37" fmla="*/ 0 h 41"/>
                <a:gd name="T38" fmla="*/ 0 w 44"/>
                <a:gd name="T39" fmla="*/ 0 h 41"/>
                <a:gd name="T40" fmla="*/ 0 w 44"/>
                <a:gd name="T41" fmla="*/ 0 h 41"/>
                <a:gd name="T42" fmla="*/ 0 w 44"/>
                <a:gd name="T43" fmla="*/ 0 h 41"/>
                <a:gd name="T44" fmla="*/ 0 w 44"/>
                <a:gd name="T45" fmla="*/ 0 h 41"/>
                <a:gd name="T46" fmla="*/ 0 w 44"/>
                <a:gd name="T47" fmla="*/ 0 h 41"/>
                <a:gd name="T48" fmla="*/ 0 w 44"/>
                <a:gd name="T49" fmla="*/ 0 h 41"/>
                <a:gd name="T50" fmla="*/ 0 w 44"/>
                <a:gd name="T51" fmla="*/ 0 h 41"/>
                <a:gd name="T52" fmla="*/ 0 w 44"/>
                <a:gd name="T53" fmla="*/ 0 h 41"/>
                <a:gd name="T54" fmla="*/ 0 w 44"/>
                <a:gd name="T55" fmla="*/ 0 h 41"/>
                <a:gd name="T56" fmla="*/ 0 w 44"/>
                <a:gd name="T57" fmla="*/ 0 h 41"/>
                <a:gd name="T58" fmla="*/ 0 w 44"/>
                <a:gd name="T59" fmla="*/ 0 h 41"/>
                <a:gd name="T60" fmla="*/ 0 w 44"/>
                <a:gd name="T61" fmla="*/ 0 h 41"/>
                <a:gd name="T62" fmla="*/ 0 w 44"/>
                <a:gd name="T63" fmla="*/ 0 h 41"/>
                <a:gd name="T64" fmla="*/ 0 w 44"/>
                <a:gd name="T65" fmla="*/ 0 h 41"/>
                <a:gd name="T66" fmla="*/ 0 w 44"/>
                <a:gd name="T67" fmla="*/ 0 h 41"/>
                <a:gd name="T68" fmla="*/ 0 w 44"/>
                <a:gd name="T69" fmla="*/ 0 h 41"/>
                <a:gd name="T70" fmla="*/ 0 w 44"/>
                <a:gd name="T71" fmla="*/ 0 h 41"/>
                <a:gd name="T72" fmla="*/ 0 w 44"/>
                <a:gd name="T73" fmla="*/ 0 h 41"/>
                <a:gd name="T74" fmla="*/ 0 w 44"/>
                <a:gd name="T75" fmla="*/ 0 h 41"/>
                <a:gd name="T76" fmla="*/ 0 w 44"/>
                <a:gd name="T77" fmla="*/ 0 h 41"/>
                <a:gd name="T78" fmla="*/ 0 w 44"/>
                <a:gd name="T79" fmla="*/ 0 h 41"/>
                <a:gd name="T80" fmla="*/ 0 w 44"/>
                <a:gd name="T81" fmla="*/ 0 h 41"/>
                <a:gd name="T82" fmla="*/ 0 w 44"/>
                <a:gd name="T83" fmla="*/ 0 h 41"/>
                <a:gd name="T84" fmla="*/ 0 w 44"/>
                <a:gd name="T85" fmla="*/ 0 h 41"/>
                <a:gd name="T86" fmla="*/ 0 w 44"/>
                <a:gd name="T87" fmla="*/ 0 h 41"/>
                <a:gd name="T88" fmla="*/ 0 w 44"/>
                <a:gd name="T89" fmla="*/ 0 h 41"/>
                <a:gd name="T90" fmla="*/ 0 w 44"/>
                <a:gd name="T91" fmla="*/ 0 h 41"/>
                <a:gd name="T92" fmla="*/ 0 w 44"/>
                <a:gd name="T93" fmla="*/ 0 h 41"/>
                <a:gd name="T94" fmla="*/ 0 w 44"/>
                <a:gd name="T95" fmla="*/ 0 h 41"/>
                <a:gd name="T96" fmla="*/ 0 w 44"/>
                <a:gd name="T97" fmla="*/ 0 h 41"/>
                <a:gd name="T98" fmla="*/ 0 w 44"/>
                <a:gd name="T99" fmla="*/ 0 h 4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44" h="41">
                  <a:moveTo>
                    <a:pt x="33" y="0"/>
                  </a:moveTo>
                  <a:lnTo>
                    <a:pt x="34" y="0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8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4" y="35"/>
                  </a:lnTo>
                  <a:lnTo>
                    <a:pt x="30" y="37"/>
                  </a:lnTo>
                  <a:lnTo>
                    <a:pt x="27" y="38"/>
                  </a:lnTo>
                  <a:lnTo>
                    <a:pt x="22" y="40"/>
                  </a:lnTo>
                  <a:lnTo>
                    <a:pt x="19" y="41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8" y="40"/>
                  </a:lnTo>
                  <a:lnTo>
                    <a:pt x="5" y="38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19"/>
                  </a:lnTo>
                  <a:lnTo>
                    <a:pt x="1" y="16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7" y="3"/>
                  </a:lnTo>
                  <a:lnTo>
                    <a:pt x="21" y="2"/>
                  </a:lnTo>
                  <a:lnTo>
                    <a:pt x="27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69" name="Freeform 1090"/>
            <p:cNvSpPr>
              <a:spLocks/>
            </p:cNvSpPr>
            <p:nvPr/>
          </p:nvSpPr>
          <p:spPr bwMode="auto">
            <a:xfrm>
              <a:off x="5079" y="2475"/>
              <a:ext cx="15" cy="15"/>
            </a:xfrm>
            <a:custGeom>
              <a:avLst/>
              <a:gdLst>
                <a:gd name="T0" fmla="*/ 0 w 44"/>
                <a:gd name="T1" fmla="*/ 0 h 45"/>
                <a:gd name="T2" fmla="*/ 0 w 44"/>
                <a:gd name="T3" fmla="*/ 0 h 45"/>
                <a:gd name="T4" fmla="*/ 0 w 44"/>
                <a:gd name="T5" fmla="*/ 0 h 45"/>
                <a:gd name="T6" fmla="*/ 0 w 44"/>
                <a:gd name="T7" fmla="*/ 0 h 45"/>
                <a:gd name="T8" fmla="*/ 0 w 44"/>
                <a:gd name="T9" fmla="*/ 0 h 45"/>
                <a:gd name="T10" fmla="*/ 0 w 44"/>
                <a:gd name="T11" fmla="*/ 0 h 45"/>
                <a:gd name="T12" fmla="*/ 0 w 44"/>
                <a:gd name="T13" fmla="*/ 0 h 45"/>
                <a:gd name="T14" fmla="*/ 0 w 44"/>
                <a:gd name="T15" fmla="*/ 0 h 45"/>
                <a:gd name="T16" fmla="*/ 0 w 44"/>
                <a:gd name="T17" fmla="*/ 0 h 45"/>
                <a:gd name="T18" fmla="*/ 0 w 44"/>
                <a:gd name="T19" fmla="*/ 0 h 45"/>
                <a:gd name="T20" fmla="*/ 0 w 44"/>
                <a:gd name="T21" fmla="*/ 0 h 45"/>
                <a:gd name="T22" fmla="*/ 0 w 44"/>
                <a:gd name="T23" fmla="*/ 0 h 45"/>
                <a:gd name="T24" fmla="*/ 0 w 44"/>
                <a:gd name="T25" fmla="*/ 0 h 45"/>
                <a:gd name="T26" fmla="*/ 0 w 44"/>
                <a:gd name="T27" fmla="*/ 0 h 45"/>
                <a:gd name="T28" fmla="*/ 0 w 44"/>
                <a:gd name="T29" fmla="*/ 0 h 45"/>
                <a:gd name="T30" fmla="*/ 0 w 44"/>
                <a:gd name="T31" fmla="*/ 0 h 45"/>
                <a:gd name="T32" fmla="*/ 0 w 44"/>
                <a:gd name="T33" fmla="*/ 0 h 45"/>
                <a:gd name="T34" fmla="*/ 0 w 44"/>
                <a:gd name="T35" fmla="*/ 0 h 45"/>
                <a:gd name="T36" fmla="*/ 0 w 44"/>
                <a:gd name="T37" fmla="*/ 0 h 45"/>
                <a:gd name="T38" fmla="*/ 0 w 44"/>
                <a:gd name="T39" fmla="*/ 0 h 45"/>
                <a:gd name="T40" fmla="*/ 0 w 44"/>
                <a:gd name="T41" fmla="*/ 0 h 45"/>
                <a:gd name="T42" fmla="*/ 0 w 44"/>
                <a:gd name="T43" fmla="*/ 0 h 45"/>
                <a:gd name="T44" fmla="*/ 0 w 44"/>
                <a:gd name="T45" fmla="*/ 0 h 45"/>
                <a:gd name="T46" fmla="*/ 0 w 44"/>
                <a:gd name="T47" fmla="*/ 0 h 45"/>
                <a:gd name="T48" fmla="*/ 0 w 44"/>
                <a:gd name="T49" fmla="*/ 0 h 45"/>
                <a:gd name="T50" fmla="*/ 0 w 44"/>
                <a:gd name="T51" fmla="*/ 0 h 45"/>
                <a:gd name="T52" fmla="*/ 0 w 44"/>
                <a:gd name="T53" fmla="*/ 0 h 45"/>
                <a:gd name="T54" fmla="*/ 0 w 44"/>
                <a:gd name="T55" fmla="*/ 0 h 45"/>
                <a:gd name="T56" fmla="*/ 0 w 44"/>
                <a:gd name="T57" fmla="*/ 0 h 45"/>
                <a:gd name="T58" fmla="*/ 0 w 44"/>
                <a:gd name="T59" fmla="*/ 0 h 45"/>
                <a:gd name="T60" fmla="*/ 0 w 44"/>
                <a:gd name="T61" fmla="*/ 0 h 45"/>
                <a:gd name="T62" fmla="*/ 0 w 44"/>
                <a:gd name="T63" fmla="*/ 0 h 45"/>
                <a:gd name="T64" fmla="*/ 0 w 44"/>
                <a:gd name="T65" fmla="*/ 0 h 45"/>
                <a:gd name="T66" fmla="*/ 0 w 44"/>
                <a:gd name="T67" fmla="*/ 0 h 45"/>
                <a:gd name="T68" fmla="*/ 0 w 44"/>
                <a:gd name="T69" fmla="*/ 0 h 45"/>
                <a:gd name="T70" fmla="*/ 0 w 44"/>
                <a:gd name="T71" fmla="*/ 0 h 45"/>
                <a:gd name="T72" fmla="*/ 0 w 44"/>
                <a:gd name="T73" fmla="*/ 0 h 4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4" h="45">
                  <a:moveTo>
                    <a:pt x="27" y="0"/>
                  </a:moveTo>
                  <a:lnTo>
                    <a:pt x="28" y="0"/>
                  </a:lnTo>
                  <a:lnTo>
                    <a:pt x="29" y="1"/>
                  </a:lnTo>
                  <a:lnTo>
                    <a:pt x="32" y="2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6"/>
                  </a:lnTo>
                  <a:lnTo>
                    <a:pt x="44" y="21"/>
                  </a:lnTo>
                  <a:lnTo>
                    <a:pt x="43" y="25"/>
                  </a:lnTo>
                  <a:lnTo>
                    <a:pt x="43" y="29"/>
                  </a:lnTo>
                  <a:lnTo>
                    <a:pt x="41" y="33"/>
                  </a:lnTo>
                  <a:lnTo>
                    <a:pt x="38" y="37"/>
                  </a:lnTo>
                  <a:lnTo>
                    <a:pt x="35" y="39"/>
                  </a:lnTo>
                  <a:lnTo>
                    <a:pt x="32" y="41"/>
                  </a:lnTo>
                  <a:lnTo>
                    <a:pt x="27" y="42"/>
                  </a:lnTo>
                  <a:lnTo>
                    <a:pt x="22" y="44"/>
                  </a:lnTo>
                  <a:lnTo>
                    <a:pt x="19" y="45"/>
                  </a:lnTo>
                  <a:lnTo>
                    <a:pt x="14" y="45"/>
                  </a:lnTo>
                  <a:lnTo>
                    <a:pt x="11" y="45"/>
                  </a:lnTo>
                  <a:lnTo>
                    <a:pt x="8" y="44"/>
                  </a:lnTo>
                  <a:lnTo>
                    <a:pt x="4" y="41"/>
                  </a:lnTo>
                  <a:lnTo>
                    <a:pt x="2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4"/>
                  </a:lnTo>
                  <a:lnTo>
                    <a:pt x="10" y="10"/>
                  </a:lnTo>
                  <a:lnTo>
                    <a:pt x="14" y="8"/>
                  </a:lnTo>
                  <a:lnTo>
                    <a:pt x="19" y="6"/>
                  </a:lnTo>
                  <a:lnTo>
                    <a:pt x="25" y="5"/>
                  </a:lnTo>
                  <a:lnTo>
                    <a:pt x="35" y="2"/>
                  </a:lnTo>
                  <a:lnTo>
                    <a:pt x="44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0" name="Freeform 1091"/>
            <p:cNvSpPr>
              <a:spLocks/>
            </p:cNvSpPr>
            <p:nvPr/>
          </p:nvSpPr>
          <p:spPr bwMode="auto">
            <a:xfrm>
              <a:off x="5057" y="2478"/>
              <a:ext cx="18" cy="1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0 h 46"/>
                <a:gd name="T4" fmla="*/ 0 w 56"/>
                <a:gd name="T5" fmla="*/ 0 h 46"/>
                <a:gd name="T6" fmla="*/ 0 w 56"/>
                <a:gd name="T7" fmla="*/ 0 h 46"/>
                <a:gd name="T8" fmla="*/ 0 w 56"/>
                <a:gd name="T9" fmla="*/ 0 h 46"/>
                <a:gd name="T10" fmla="*/ 0 w 56"/>
                <a:gd name="T11" fmla="*/ 0 h 46"/>
                <a:gd name="T12" fmla="*/ 0 w 56"/>
                <a:gd name="T13" fmla="*/ 0 h 46"/>
                <a:gd name="T14" fmla="*/ 0 w 56"/>
                <a:gd name="T15" fmla="*/ 0 h 46"/>
                <a:gd name="T16" fmla="*/ 0 w 56"/>
                <a:gd name="T17" fmla="*/ 0 h 46"/>
                <a:gd name="T18" fmla="*/ 0 w 56"/>
                <a:gd name="T19" fmla="*/ 0 h 46"/>
                <a:gd name="T20" fmla="*/ 0 w 56"/>
                <a:gd name="T21" fmla="*/ 0 h 46"/>
                <a:gd name="T22" fmla="*/ 0 w 56"/>
                <a:gd name="T23" fmla="*/ 0 h 46"/>
                <a:gd name="T24" fmla="*/ 0 w 56"/>
                <a:gd name="T25" fmla="*/ 0 h 46"/>
                <a:gd name="T26" fmla="*/ 0 w 56"/>
                <a:gd name="T27" fmla="*/ 0 h 46"/>
                <a:gd name="T28" fmla="*/ 0 w 56"/>
                <a:gd name="T29" fmla="*/ 0 h 46"/>
                <a:gd name="T30" fmla="*/ 0 w 56"/>
                <a:gd name="T31" fmla="*/ 0 h 46"/>
                <a:gd name="T32" fmla="*/ 0 w 56"/>
                <a:gd name="T33" fmla="*/ 0 h 46"/>
                <a:gd name="T34" fmla="*/ 0 w 56"/>
                <a:gd name="T35" fmla="*/ 0 h 46"/>
                <a:gd name="T36" fmla="*/ 0 w 56"/>
                <a:gd name="T37" fmla="*/ 0 h 46"/>
                <a:gd name="T38" fmla="*/ 0 w 56"/>
                <a:gd name="T39" fmla="*/ 0 h 46"/>
                <a:gd name="T40" fmla="*/ 0 w 56"/>
                <a:gd name="T41" fmla="*/ 0 h 46"/>
                <a:gd name="T42" fmla="*/ 0 w 56"/>
                <a:gd name="T43" fmla="*/ 0 h 46"/>
                <a:gd name="T44" fmla="*/ 0 w 56"/>
                <a:gd name="T45" fmla="*/ 0 h 46"/>
                <a:gd name="T46" fmla="*/ 0 w 56"/>
                <a:gd name="T47" fmla="*/ 0 h 46"/>
                <a:gd name="T48" fmla="*/ 0 w 56"/>
                <a:gd name="T49" fmla="*/ 0 h 46"/>
                <a:gd name="T50" fmla="*/ 0 w 56"/>
                <a:gd name="T51" fmla="*/ 0 h 46"/>
                <a:gd name="T52" fmla="*/ 0 w 56"/>
                <a:gd name="T53" fmla="*/ 0 h 46"/>
                <a:gd name="T54" fmla="*/ 0 w 56"/>
                <a:gd name="T55" fmla="*/ 0 h 46"/>
                <a:gd name="T56" fmla="*/ 0 w 56"/>
                <a:gd name="T57" fmla="*/ 0 h 46"/>
                <a:gd name="T58" fmla="*/ 0 w 56"/>
                <a:gd name="T59" fmla="*/ 0 h 46"/>
                <a:gd name="T60" fmla="*/ 0 w 56"/>
                <a:gd name="T61" fmla="*/ 0 h 46"/>
                <a:gd name="T62" fmla="*/ 0 w 56"/>
                <a:gd name="T63" fmla="*/ 0 h 46"/>
                <a:gd name="T64" fmla="*/ 0 w 56"/>
                <a:gd name="T65" fmla="*/ 0 h 46"/>
                <a:gd name="T66" fmla="*/ 0 w 56"/>
                <a:gd name="T67" fmla="*/ 0 h 4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6" h="46">
                  <a:moveTo>
                    <a:pt x="3" y="0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3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2"/>
                  </a:lnTo>
                  <a:lnTo>
                    <a:pt x="6" y="33"/>
                  </a:lnTo>
                  <a:lnTo>
                    <a:pt x="7" y="35"/>
                  </a:lnTo>
                  <a:lnTo>
                    <a:pt x="9" y="37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7" y="43"/>
                  </a:lnTo>
                  <a:lnTo>
                    <a:pt x="20" y="44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7" y="45"/>
                  </a:lnTo>
                  <a:lnTo>
                    <a:pt x="30" y="46"/>
                  </a:lnTo>
                  <a:lnTo>
                    <a:pt x="33" y="46"/>
                  </a:lnTo>
                  <a:lnTo>
                    <a:pt x="37" y="46"/>
                  </a:lnTo>
                  <a:lnTo>
                    <a:pt x="40" y="46"/>
                  </a:lnTo>
                  <a:lnTo>
                    <a:pt x="41" y="46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8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7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3" y="11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5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7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1" name="Freeform 1092"/>
            <p:cNvSpPr>
              <a:spLocks/>
            </p:cNvSpPr>
            <p:nvPr/>
          </p:nvSpPr>
          <p:spPr bwMode="auto">
            <a:xfrm>
              <a:off x="5057" y="2477"/>
              <a:ext cx="18" cy="16"/>
            </a:xfrm>
            <a:custGeom>
              <a:avLst/>
              <a:gdLst>
                <a:gd name="T0" fmla="*/ 0 w 56"/>
                <a:gd name="T1" fmla="*/ 0 h 48"/>
                <a:gd name="T2" fmla="*/ 0 w 56"/>
                <a:gd name="T3" fmla="*/ 0 h 48"/>
                <a:gd name="T4" fmla="*/ 0 w 56"/>
                <a:gd name="T5" fmla="*/ 0 h 48"/>
                <a:gd name="T6" fmla="*/ 0 w 56"/>
                <a:gd name="T7" fmla="*/ 0 h 48"/>
                <a:gd name="T8" fmla="*/ 0 w 56"/>
                <a:gd name="T9" fmla="*/ 0 h 48"/>
                <a:gd name="T10" fmla="*/ 0 w 56"/>
                <a:gd name="T11" fmla="*/ 0 h 48"/>
                <a:gd name="T12" fmla="*/ 0 w 56"/>
                <a:gd name="T13" fmla="*/ 0 h 48"/>
                <a:gd name="T14" fmla="*/ 0 w 56"/>
                <a:gd name="T15" fmla="*/ 0 h 48"/>
                <a:gd name="T16" fmla="*/ 0 w 56"/>
                <a:gd name="T17" fmla="*/ 0 h 48"/>
                <a:gd name="T18" fmla="*/ 0 w 56"/>
                <a:gd name="T19" fmla="*/ 0 h 48"/>
                <a:gd name="T20" fmla="*/ 0 w 56"/>
                <a:gd name="T21" fmla="*/ 0 h 48"/>
                <a:gd name="T22" fmla="*/ 0 w 56"/>
                <a:gd name="T23" fmla="*/ 0 h 48"/>
                <a:gd name="T24" fmla="*/ 0 w 56"/>
                <a:gd name="T25" fmla="*/ 0 h 48"/>
                <a:gd name="T26" fmla="*/ 0 w 56"/>
                <a:gd name="T27" fmla="*/ 0 h 48"/>
                <a:gd name="T28" fmla="*/ 0 w 56"/>
                <a:gd name="T29" fmla="*/ 0 h 48"/>
                <a:gd name="T30" fmla="*/ 0 w 56"/>
                <a:gd name="T31" fmla="*/ 0 h 48"/>
                <a:gd name="T32" fmla="*/ 0 w 56"/>
                <a:gd name="T33" fmla="*/ 0 h 48"/>
                <a:gd name="T34" fmla="*/ 0 w 56"/>
                <a:gd name="T35" fmla="*/ 0 h 48"/>
                <a:gd name="T36" fmla="*/ 0 w 56"/>
                <a:gd name="T37" fmla="*/ 0 h 48"/>
                <a:gd name="T38" fmla="*/ 0 w 56"/>
                <a:gd name="T39" fmla="*/ 0 h 48"/>
                <a:gd name="T40" fmla="*/ 0 w 56"/>
                <a:gd name="T41" fmla="*/ 0 h 48"/>
                <a:gd name="T42" fmla="*/ 0 w 56"/>
                <a:gd name="T43" fmla="*/ 0 h 48"/>
                <a:gd name="T44" fmla="*/ 0 w 56"/>
                <a:gd name="T45" fmla="*/ 0 h 48"/>
                <a:gd name="T46" fmla="*/ 0 w 56"/>
                <a:gd name="T47" fmla="*/ 0 h 48"/>
                <a:gd name="T48" fmla="*/ 0 w 56"/>
                <a:gd name="T49" fmla="*/ 0 h 48"/>
                <a:gd name="T50" fmla="*/ 0 w 56"/>
                <a:gd name="T51" fmla="*/ 0 h 48"/>
                <a:gd name="T52" fmla="*/ 0 w 56"/>
                <a:gd name="T53" fmla="*/ 0 h 48"/>
                <a:gd name="T54" fmla="*/ 0 w 56"/>
                <a:gd name="T55" fmla="*/ 0 h 48"/>
                <a:gd name="T56" fmla="*/ 0 w 56"/>
                <a:gd name="T57" fmla="*/ 0 h 48"/>
                <a:gd name="T58" fmla="*/ 0 w 56"/>
                <a:gd name="T59" fmla="*/ 0 h 48"/>
                <a:gd name="T60" fmla="*/ 0 w 56"/>
                <a:gd name="T61" fmla="*/ 0 h 48"/>
                <a:gd name="T62" fmla="*/ 0 w 56"/>
                <a:gd name="T63" fmla="*/ 0 h 48"/>
                <a:gd name="T64" fmla="*/ 0 w 56"/>
                <a:gd name="T65" fmla="*/ 0 h 48"/>
                <a:gd name="T66" fmla="*/ 0 w 56"/>
                <a:gd name="T67" fmla="*/ 0 h 48"/>
                <a:gd name="T68" fmla="*/ 0 w 56"/>
                <a:gd name="T69" fmla="*/ 0 h 48"/>
                <a:gd name="T70" fmla="*/ 0 w 56"/>
                <a:gd name="T71" fmla="*/ 0 h 48"/>
                <a:gd name="T72" fmla="*/ 0 w 56"/>
                <a:gd name="T73" fmla="*/ 0 h 48"/>
                <a:gd name="T74" fmla="*/ 0 w 56"/>
                <a:gd name="T75" fmla="*/ 0 h 48"/>
                <a:gd name="T76" fmla="*/ 0 w 56"/>
                <a:gd name="T77" fmla="*/ 0 h 48"/>
                <a:gd name="T78" fmla="*/ 0 w 56"/>
                <a:gd name="T79" fmla="*/ 0 h 48"/>
                <a:gd name="T80" fmla="*/ 0 w 56"/>
                <a:gd name="T81" fmla="*/ 0 h 48"/>
                <a:gd name="T82" fmla="*/ 0 w 56"/>
                <a:gd name="T83" fmla="*/ 0 h 48"/>
                <a:gd name="T84" fmla="*/ 0 w 56"/>
                <a:gd name="T85" fmla="*/ 0 h 48"/>
                <a:gd name="T86" fmla="*/ 0 w 56"/>
                <a:gd name="T87" fmla="*/ 0 h 48"/>
                <a:gd name="T88" fmla="*/ 0 w 56"/>
                <a:gd name="T89" fmla="*/ 0 h 4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8">
                  <a:moveTo>
                    <a:pt x="4" y="0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1" y="26"/>
                  </a:lnTo>
                  <a:lnTo>
                    <a:pt x="3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9" y="48"/>
                  </a:lnTo>
                  <a:lnTo>
                    <a:pt x="43" y="48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9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3"/>
                  </a:lnTo>
                  <a:lnTo>
                    <a:pt x="38" y="9"/>
                  </a:lnTo>
                  <a:lnTo>
                    <a:pt x="35" y="7"/>
                  </a:lnTo>
                  <a:lnTo>
                    <a:pt x="30" y="5"/>
                  </a:lnTo>
                  <a:lnTo>
                    <a:pt x="27" y="5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3" y="3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3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2" name="Line 1093"/>
            <p:cNvSpPr>
              <a:spLocks noChangeShapeType="1"/>
            </p:cNvSpPr>
            <p:nvPr/>
          </p:nvSpPr>
          <p:spPr bwMode="auto">
            <a:xfrm>
              <a:off x="5113" y="247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3" name="Line 1094"/>
            <p:cNvSpPr>
              <a:spLocks noChangeShapeType="1"/>
            </p:cNvSpPr>
            <p:nvPr/>
          </p:nvSpPr>
          <p:spPr bwMode="auto">
            <a:xfrm>
              <a:off x="5034" y="2474"/>
              <a:ext cx="10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4" name="Line 1095"/>
            <p:cNvSpPr>
              <a:spLocks noChangeShapeType="1"/>
            </p:cNvSpPr>
            <p:nvPr/>
          </p:nvSpPr>
          <p:spPr bwMode="auto">
            <a:xfrm flipH="1">
              <a:off x="5031" y="2474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5" name="Line 1096"/>
            <p:cNvSpPr>
              <a:spLocks noChangeShapeType="1"/>
            </p:cNvSpPr>
            <p:nvPr/>
          </p:nvSpPr>
          <p:spPr bwMode="auto">
            <a:xfrm>
              <a:off x="5088" y="2475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6" name="Line 1097"/>
            <p:cNvSpPr>
              <a:spLocks noChangeShapeType="1"/>
            </p:cNvSpPr>
            <p:nvPr/>
          </p:nvSpPr>
          <p:spPr bwMode="auto">
            <a:xfrm flipH="1">
              <a:off x="5057" y="247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7" name="Freeform 1098"/>
            <p:cNvSpPr>
              <a:spLocks/>
            </p:cNvSpPr>
            <p:nvPr/>
          </p:nvSpPr>
          <p:spPr bwMode="auto">
            <a:xfrm>
              <a:off x="5076" y="2492"/>
              <a:ext cx="20" cy="15"/>
            </a:xfrm>
            <a:custGeom>
              <a:avLst/>
              <a:gdLst>
                <a:gd name="T0" fmla="*/ 0 w 59"/>
                <a:gd name="T1" fmla="*/ 0 h 44"/>
                <a:gd name="T2" fmla="*/ 0 w 59"/>
                <a:gd name="T3" fmla="*/ 0 h 44"/>
                <a:gd name="T4" fmla="*/ 0 w 59"/>
                <a:gd name="T5" fmla="*/ 0 h 44"/>
                <a:gd name="T6" fmla="*/ 0 w 59"/>
                <a:gd name="T7" fmla="*/ 0 h 44"/>
                <a:gd name="T8" fmla="*/ 0 w 59"/>
                <a:gd name="T9" fmla="*/ 0 h 44"/>
                <a:gd name="T10" fmla="*/ 0 w 59"/>
                <a:gd name="T11" fmla="*/ 0 h 44"/>
                <a:gd name="T12" fmla="*/ 0 w 59"/>
                <a:gd name="T13" fmla="*/ 0 h 44"/>
                <a:gd name="T14" fmla="*/ 0 w 59"/>
                <a:gd name="T15" fmla="*/ 0 h 44"/>
                <a:gd name="T16" fmla="*/ 0 w 59"/>
                <a:gd name="T17" fmla="*/ 0 h 44"/>
                <a:gd name="T18" fmla="*/ 0 w 59"/>
                <a:gd name="T19" fmla="*/ 0 h 44"/>
                <a:gd name="T20" fmla="*/ 0 w 59"/>
                <a:gd name="T21" fmla="*/ 0 h 44"/>
                <a:gd name="T22" fmla="*/ 0 w 59"/>
                <a:gd name="T23" fmla="*/ 0 h 44"/>
                <a:gd name="T24" fmla="*/ 0 w 59"/>
                <a:gd name="T25" fmla="*/ 0 h 44"/>
                <a:gd name="T26" fmla="*/ 0 w 59"/>
                <a:gd name="T27" fmla="*/ 0 h 44"/>
                <a:gd name="T28" fmla="*/ 0 w 59"/>
                <a:gd name="T29" fmla="*/ 0 h 44"/>
                <a:gd name="T30" fmla="*/ 0 w 59"/>
                <a:gd name="T31" fmla="*/ 0 h 44"/>
                <a:gd name="T32" fmla="*/ 0 w 59"/>
                <a:gd name="T33" fmla="*/ 0 h 44"/>
                <a:gd name="T34" fmla="*/ 0 w 59"/>
                <a:gd name="T35" fmla="*/ 0 h 44"/>
                <a:gd name="T36" fmla="*/ 0 w 59"/>
                <a:gd name="T37" fmla="*/ 0 h 44"/>
                <a:gd name="T38" fmla="*/ 0 w 59"/>
                <a:gd name="T39" fmla="*/ 0 h 44"/>
                <a:gd name="T40" fmla="*/ 0 w 59"/>
                <a:gd name="T41" fmla="*/ 0 h 44"/>
                <a:gd name="T42" fmla="*/ 0 w 59"/>
                <a:gd name="T43" fmla="*/ 0 h 44"/>
                <a:gd name="T44" fmla="*/ 0 w 59"/>
                <a:gd name="T45" fmla="*/ 0 h 44"/>
                <a:gd name="T46" fmla="*/ 0 w 59"/>
                <a:gd name="T47" fmla="*/ 0 h 44"/>
                <a:gd name="T48" fmla="*/ 0 w 59"/>
                <a:gd name="T49" fmla="*/ 0 h 44"/>
                <a:gd name="T50" fmla="*/ 0 w 59"/>
                <a:gd name="T51" fmla="*/ 0 h 44"/>
                <a:gd name="T52" fmla="*/ 0 w 59"/>
                <a:gd name="T53" fmla="*/ 0 h 44"/>
                <a:gd name="T54" fmla="*/ 0 w 59"/>
                <a:gd name="T55" fmla="*/ 0 h 44"/>
                <a:gd name="T56" fmla="*/ 0 w 59"/>
                <a:gd name="T57" fmla="*/ 0 h 44"/>
                <a:gd name="T58" fmla="*/ 0 w 59"/>
                <a:gd name="T59" fmla="*/ 0 h 44"/>
                <a:gd name="T60" fmla="*/ 0 w 59"/>
                <a:gd name="T61" fmla="*/ 0 h 44"/>
                <a:gd name="T62" fmla="*/ 0 w 59"/>
                <a:gd name="T63" fmla="*/ 0 h 44"/>
                <a:gd name="T64" fmla="*/ 0 w 59"/>
                <a:gd name="T65" fmla="*/ 0 h 44"/>
                <a:gd name="T66" fmla="*/ 0 w 59"/>
                <a:gd name="T67" fmla="*/ 0 h 44"/>
                <a:gd name="T68" fmla="*/ 0 w 59"/>
                <a:gd name="T69" fmla="*/ 0 h 44"/>
                <a:gd name="T70" fmla="*/ 0 w 59"/>
                <a:gd name="T71" fmla="*/ 0 h 44"/>
                <a:gd name="T72" fmla="*/ 0 w 59"/>
                <a:gd name="T73" fmla="*/ 0 h 44"/>
                <a:gd name="T74" fmla="*/ 0 w 59"/>
                <a:gd name="T75" fmla="*/ 0 h 44"/>
                <a:gd name="T76" fmla="*/ 0 w 59"/>
                <a:gd name="T77" fmla="*/ 0 h 44"/>
                <a:gd name="T78" fmla="*/ 0 w 59"/>
                <a:gd name="T79" fmla="*/ 0 h 44"/>
                <a:gd name="T80" fmla="*/ 0 w 59"/>
                <a:gd name="T81" fmla="*/ 0 h 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9" h="44">
                  <a:moveTo>
                    <a:pt x="46" y="0"/>
                  </a:moveTo>
                  <a:lnTo>
                    <a:pt x="48" y="1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49" y="3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1" y="8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3" y="12"/>
                  </a:lnTo>
                  <a:lnTo>
                    <a:pt x="54" y="14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9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7"/>
                  </a:lnTo>
                  <a:lnTo>
                    <a:pt x="52" y="38"/>
                  </a:lnTo>
                  <a:lnTo>
                    <a:pt x="51" y="38"/>
                  </a:lnTo>
                  <a:lnTo>
                    <a:pt x="50" y="40"/>
                  </a:lnTo>
                  <a:lnTo>
                    <a:pt x="49" y="40"/>
                  </a:lnTo>
                  <a:lnTo>
                    <a:pt x="48" y="41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1"/>
                  </a:lnTo>
                  <a:lnTo>
                    <a:pt x="41" y="41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7" y="42"/>
                  </a:lnTo>
                  <a:lnTo>
                    <a:pt x="26" y="42"/>
                  </a:lnTo>
                  <a:lnTo>
                    <a:pt x="24" y="42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4" y="43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5" y="43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5" y="17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5" y="5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4" y="3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8" name="Freeform 1099"/>
            <p:cNvSpPr>
              <a:spLocks/>
            </p:cNvSpPr>
            <p:nvPr/>
          </p:nvSpPr>
          <p:spPr bwMode="auto">
            <a:xfrm>
              <a:off x="5076" y="2491"/>
              <a:ext cx="20" cy="16"/>
            </a:xfrm>
            <a:custGeom>
              <a:avLst/>
              <a:gdLst>
                <a:gd name="T0" fmla="*/ 0 w 59"/>
                <a:gd name="T1" fmla="*/ 0 h 46"/>
                <a:gd name="T2" fmla="*/ 0 w 59"/>
                <a:gd name="T3" fmla="*/ 0 h 46"/>
                <a:gd name="T4" fmla="*/ 0 w 59"/>
                <a:gd name="T5" fmla="*/ 0 h 46"/>
                <a:gd name="T6" fmla="*/ 0 w 59"/>
                <a:gd name="T7" fmla="*/ 0 h 46"/>
                <a:gd name="T8" fmla="*/ 0 w 59"/>
                <a:gd name="T9" fmla="*/ 0 h 46"/>
                <a:gd name="T10" fmla="*/ 0 w 59"/>
                <a:gd name="T11" fmla="*/ 0 h 46"/>
                <a:gd name="T12" fmla="*/ 0 w 59"/>
                <a:gd name="T13" fmla="*/ 0 h 46"/>
                <a:gd name="T14" fmla="*/ 0 w 59"/>
                <a:gd name="T15" fmla="*/ 0 h 46"/>
                <a:gd name="T16" fmla="*/ 0 w 59"/>
                <a:gd name="T17" fmla="*/ 0 h 46"/>
                <a:gd name="T18" fmla="*/ 0 w 59"/>
                <a:gd name="T19" fmla="*/ 0 h 46"/>
                <a:gd name="T20" fmla="*/ 0 w 59"/>
                <a:gd name="T21" fmla="*/ 0 h 46"/>
                <a:gd name="T22" fmla="*/ 0 w 59"/>
                <a:gd name="T23" fmla="*/ 0 h 46"/>
                <a:gd name="T24" fmla="*/ 0 w 59"/>
                <a:gd name="T25" fmla="*/ 0 h 46"/>
                <a:gd name="T26" fmla="*/ 0 w 59"/>
                <a:gd name="T27" fmla="*/ 0 h 46"/>
                <a:gd name="T28" fmla="*/ 0 w 59"/>
                <a:gd name="T29" fmla="*/ 0 h 46"/>
                <a:gd name="T30" fmla="*/ 0 w 59"/>
                <a:gd name="T31" fmla="*/ 0 h 46"/>
                <a:gd name="T32" fmla="*/ 0 w 59"/>
                <a:gd name="T33" fmla="*/ 0 h 46"/>
                <a:gd name="T34" fmla="*/ 0 w 59"/>
                <a:gd name="T35" fmla="*/ 0 h 46"/>
                <a:gd name="T36" fmla="*/ 0 w 59"/>
                <a:gd name="T37" fmla="*/ 0 h 46"/>
                <a:gd name="T38" fmla="*/ 0 w 59"/>
                <a:gd name="T39" fmla="*/ 0 h 46"/>
                <a:gd name="T40" fmla="*/ 0 w 59"/>
                <a:gd name="T41" fmla="*/ 0 h 46"/>
                <a:gd name="T42" fmla="*/ 0 w 59"/>
                <a:gd name="T43" fmla="*/ 0 h 46"/>
                <a:gd name="T44" fmla="*/ 0 w 59"/>
                <a:gd name="T45" fmla="*/ 0 h 46"/>
                <a:gd name="T46" fmla="*/ 0 w 59"/>
                <a:gd name="T47" fmla="*/ 0 h 46"/>
                <a:gd name="T48" fmla="*/ 0 w 59"/>
                <a:gd name="T49" fmla="*/ 0 h 46"/>
                <a:gd name="T50" fmla="*/ 0 w 59"/>
                <a:gd name="T51" fmla="*/ 0 h 46"/>
                <a:gd name="T52" fmla="*/ 0 w 59"/>
                <a:gd name="T53" fmla="*/ 0 h 46"/>
                <a:gd name="T54" fmla="*/ 0 w 59"/>
                <a:gd name="T55" fmla="*/ 0 h 46"/>
                <a:gd name="T56" fmla="*/ 0 w 59"/>
                <a:gd name="T57" fmla="*/ 0 h 46"/>
                <a:gd name="T58" fmla="*/ 0 w 59"/>
                <a:gd name="T59" fmla="*/ 0 h 46"/>
                <a:gd name="T60" fmla="*/ 0 w 59"/>
                <a:gd name="T61" fmla="*/ 0 h 46"/>
                <a:gd name="T62" fmla="*/ 0 w 59"/>
                <a:gd name="T63" fmla="*/ 0 h 46"/>
                <a:gd name="T64" fmla="*/ 0 w 59"/>
                <a:gd name="T65" fmla="*/ 0 h 46"/>
                <a:gd name="T66" fmla="*/ 0 w 59"/>
                <a:gd name="T67" fmla="*/ 0 h 46"/>
                <a:gd name="T68" fmla="*/ 0 w 59"/>
                <a:gd name="T69" fmla="*/ 0 h 46"/>
                <a:gd name="T70" fmla="*/ 0 w 59"/>
                <a:gd name="T71" fmla="*/ 0 h 46"/>
                <a:gd name="T72" fmla="*/ 0 w 59"/>
                <a:gd name="T73" fmla="*/ 0 h 46"/>
                <a:gd name="T74" fmla="*/ 0 w 59"/>
                <a:gd name="T75" fmla="*/ 0 h 46"/>
                <a:gd name="T76" fmla="*/ 0 w 59"/>
                <a:gd name="T77" fmla="*/ 0 h 46"/>
                <a:gd name="T78" fmla="*/ 0 w 59"/>
                <a:gd name="T79" fmla="*/ 0 h 46"/>
                <a:gd name="T80" fmla="*/ 0 w 59"/>
                <a:gd name="T81" fmla="*/ 0 h 46"/>
                <a:gd name="T82" fmla="*/ 0 w 59"/>
                <a:gd name="T83" fmla="*/ 0 h 46"/>
                <a:gd name="T84" fmla="*/ 0 w 59"/>
                <a:gd name="T85" fmla="*/ 0 h 46"/>
                <a:gd name="T86" fmla="*/ 0 w 59"/>
                <a:gd name="T87" fmla="*/ 0 h 46"/>
                <a:gd name="T88" fmla="*/ 0 w 59"/>
                <a:gd name="T89" fmla="*/ 0 h 46"/>
                <a:gd name="T90" fmla="*/ 0 w 59"/>
                <a:gd name="T91" fmla="*/ 0 h 46"/>
                <a:gd name="T92" fmla="*/ 0 w 59"/>
                <a:gd name="T93" fmla="*/ 0 h 46"/>
                <a:gd name="T94" fmla="*/ 0 w 59"/>
                <a:gd name="T95" fmla="*/ 0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59" h="46">
                  <a:moveTo>
                    <a:pt x="45" y="0"/>
                  </a:moveTo>
                  <a:lnTo>
                    <a:pt x="46" y="2"/>
                  </a:lnTo>
                  <a:lnTo>
                    <a:pt x="49" y="4"/>
                  </a:lnTo>
                  <a:lnTo>
                    <a:pt x="50" y="6"/>
                  </a:lnTo>
                  <a:lnTo>
                    <a:pt x="51" y="10"/>
                  </a:lnTo>
                  <a:lnTo>
                    <a:pt x="52" y="12"/>
                  </a:lnTo>
                  <a:lnTo>
                    <a:pt x="53" y="14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2"/>
                  </a:lnTo>
                  <a:lnTo>
                    <a:pt x="59" y="24"/>
                  </a:lnTo>
                  <a:lnTo>
                    <a:pt x="59" y="28"/>
                  </a:lnTo>
                  <a:lnTo>
                    <a:pt x="59" y="31"/>
                  </a:lnTo>
                  <a:lnTo>
                    <a:pt x="58" y="34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3" y="39"/>
                  </a:lnTo>
                  <a:lnTo>
                    <a:pt x="51" y="40"/>
                  </a:lnTo>
                  <a:lnTo>
                    <a:pt x="49" y="42"/>
                  </a:lnTo>
                  <a:lnTo>
                    <a:pt x="45" y="43"/>
                  </a:lnTo>
                  <a:lnTo>
                    <a:pt x="42" y="43"/>
                  </a:lnTo>
                  <a:lnTo>
                    <a:pt x="36" y="44"/>
                  </a:lnTo>
                  <a:lnTo>
                    <a:pt x="29" y="44"/>
                  </a:lnTo>
                  <a:lnTo>
                    <a:pt x="24" y="44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2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2" y="42"/>
                  </a:lnTo>
                  <a:lnTo>
                    <a:pt x="0" y="38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1" y="27"/>
                  </a:lnTo>
                  <a:lnTo>
                    <a:pt x="2" y="23"/>
                  </a:lnTo>
                  <a:lnTo>
                    <a:pt x="4" y="20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2" y="5"/>
                  </a:lnTo>
                  <a:lnTo>
                    <a:pt x="37" y="4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2"/>
                  </a:lnTo>
                  <a:lnTo>
                    <a:pt x="46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79" name="Freeform 1100"/>
            <p:cNvSpPr>
              <a:spLocks/>
            </p:cNvSpPr>
            <p:nvPr/>
          </p:nvSpPr>
          <p:spPr bwMode="auto">
            <a:xfrm>
              <a:off x="5006" y="2492"/>
              <a:ext cx="26" cy="20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2" y="2"/>
                  </a:lnTo>
                  <a:lnTo>
                    <a:pt x="9" y="5"/>
                  </a:lnTo>
                  <a:lnTo>
                    <a:pt x="7" y="9"/>
                  </a:lnTo>
                  <a:lnTo>
                    <a:pt x="5" y="13"/>
                  </a:lnTo>
                  <a:lnTo>
                    <a:pt x="4" y="18"/>
                  </a:lnTo>
                  <a:lnTo>
                    <a:pt x="2" y="23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40"/>
                  </a:lnTo>
                  <a:lnTo>
                    <a:pt x="2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12" y="53"/>
                  </a:lnTo>
                  <a:lnTo>
                    <a:pt x="15" y="55"/>
                  </a:lnTo>
                  <a:lnTo>
                    <a:pt x="18" y="56"/>
                  </a:lnTo>
                  <a:lnTo>
                    <a:pt x="22" y="57"/>
                  </a:lnTo>
                  <a:lnTo>
                    <a:pt x="25" y="57"/>
                  </a:lnTo>
                  <a:lnTo>
                    <a:pt x="30" y="58"/>
                  </a:lnTo>
                  <a:lnTo>
                    <a:pt x="34" y="58"/>
                  </a:lnTo>
                  <a:lnTo>
                    <a:pt x="39" y="58"/>
                  </a:lnTo>
                  <a:lnTo>
                    <a:pt x="45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3" y="58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6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6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3" y="45"/>
                  </a:lnTo>
                  <a:lnTo>
                    <a:pt x="76" y="44"/>
                  </a:lnTo>
                  <a:lnTo>
                    <a:pt x="77" y="42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28"/>
                  </a:lnTo>
                  <a:lnTo>
                    <a:pt x="78" y="26"/>
                  </a:lnTo>
                  <a:lnTo>
                    <a:pt x="77" y="23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4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70" y="18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6" y="15"/>
                  </a:lnTo>
                  <a:lnTo>
                    <a:pt x="63" y="12"/>
                  </a:lnTo>
                  <a:lnTo>
                    <a:pt x="60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0" name="Freeform 1101"/>
            <p:cNvSpPr>
              <a:spLocks/>
            </p:cNvSpPr>
            <p:nvPr/>
          </p:nvSpPr>
          <p:spPr bwMode="auto">
            <a:xfrm>
              <a:off x="5006" y="2492"/>
              <a:ext cx="26" cy="20"/>
            </a:xfrm>
            <a:custGeom>
              <a:avLst/>
              <a:gdLst>
                <a:gd name="T0" fmla="*/ 0 w 77"/>
                <a:gd name="T1" fmla="*/ 0 h 58"/>
                <a:gd name="T2" fmla="*/ 0 w 77"/>
                <a:gd name="T3" fmla="*/ 0 h 58"/>
                <a:gd name="T4" fmla="*/ 0 w 77"/>
                <a:gd name="T5" fmla="*/ 0 h 58"/>
                <a:gd name="T6" fmla="*/ 0 w 77"/>
                <a:gd name="T7" fmla="*/ 0 h 58"/>
                <a:gd name="T8" fmla="*/ 0 w 77"/>
                <a:gd name="T9" fmla="*/ 0 h 58"/>
                <a:gd name="T10" fmla="*/ 0 w 77"/>
                <a:gd name="T11" fmla="*/ 0 h 58"/>
                <a:gd name="T12" fmla="*/ 0 w 77"/>
                <a:gd name="T13" fmla="*/ 0 h 58"/>
                <a:gd name="T14" fmla="*/ 0 w 77"/>
                <a:gd name="T15" fmla="*/ 0 h 58"/>
                <a:gd name="T16" fmla="*/ 0 w 77"/>
                <a:gd name="T17" fmla="*/ 0 h 58"/>
                <a:gd name="T18" fmla="*/ 0 w 77"/>
                <a:gd name="T19" fmla="*/ 0 h 58"/>
                <a:gd name="T20" fmla="*/ 0 w 77"/>
                <a:gd name="T21" fmla="*/ 0 h 58"/>
                <a:gd name="T22" fmla="*/ 0 w 77"/>
                <a:gd name="T23" fmla="*/ 0 h 58"/>
                <a:gd name="T24" fmla="*/ 0 w 77"/>
                <a:gd name="T25" fmla="*/ 0 h 58"/>
                <a:gd name="T26" fmla="*/ 0 w 77"/>
                <a:gd name="T27" fmla="*/ 0 h 58"/>
                <a:gd name="T28" fmla="*/ 0 w 77"/>
                <a:gd name="T29" fmla="*/ 0 h 58"/>
                <a:gd name="T30" fmla="*/ 0 w 77"/>
                <a:gd name="T31" fmla="*/ 0 h 58"/>
                <a:gd name="T32" fmla="*/ 0 w 77"/>
                <a:gd name="T33" fmla="*/ 0 h 58"/>
                <a:gd name="T34" fmla="*/ 0 w 77"/>
                <a:gd name="T35" fmla="*/ 0 h 58"/>
                <a:gd name="T36" fmla="*/ 0 w 77"/>
                <a:gd name="T37" fmla="*/ 0 h 58"/>
                <a:gd name="T38" fmla="*/ 0 w 77"/>
                <a:gd name="T39" fmla="*/ 0 h 58"/>
                <a:gd name="T40" fmla="*/ 0 w 77"/>
                <a:gd name="T41" fmla="*/ 0 h 58"/>
                <a:gd name="T42" fmla="*/ 0 w 77"/>
                <a:gd name="T43" fmla="*/ 0 h 58"/>
                <a:gd name="T44" fmla="*/ 0 w 77"/>
                <a:gd name="T45" fmla="*/ 0 h 58"/>
                <a:gd name="T46" fmla="*/ 0 w 77"/>
                <a:gd name="T47" fmla="*/ 0 h 58"/>
                <a:gd name="T48" fmla="*/ 0 w 77"/>
                <a:gd name="T49" fmla="*/ 0 h 58"/>
                <a:gd name="T50" fmla="*/ 0 w 77"/>
                <a:gd name="T51" fmla="*/ 0 h 58"/>
                <a:gd name="T52" fmla="*/ 0 w 77"/>
                <a:gd name="T53" fmla="*/ 0 h 58"/>
                <a:gd name="T54" fmla="*/ 0 w 77"/>
                <a:gd name="T55" fmla="*/ 0 h 58"/>
                <a:gd name="T56" fmla="*/ 0 w 77"/>
                <a:gd name="T57" fmla="*/ 0 h 58"/>
                <a:gd name="T58" fmla="*/ 0 w 77"/>
                <a:gd name="T59" fmla="*/ 0 h 58"/>
                <a:gd name="T60" fmla="*/ 0 w 77"/>
                <a:gd name="T61" fmla="*/ 0 h 58"/>
                <a:gd name="T62" fmla="*/ 0 w 77"/>
                <a:gd name="T63" fmla="*/ 0 h 58"/>
                <a:gd name="T64" fmla="*/ 0 w 77"/>
                <a:gd name="T65" fmla="*/ 0 h 58"/>
                <a:gd name="T66" fmla="*/ 0 w 77"/>
                <a:gd name="T67" fmla="*/ 0 h 58"/>
                <a:gd name="T68" fmla="*/ 0 w 77"/>
                <a:gd name="T69" fmla="*/ 0 h 58"/>
                <a:gd name="T70" fmla="*/ 0 w 77"/>
                <a:gd name="T71" fmla="*/ 0 h 58"/>
                <a:gd name="T72" fmla="*/ 0 w 77"/>
                <a:gd name="T73" fmla="*/ 0 h 58"/>
                <a:gd name="T74" fmla="*/ 0 w 77"/>
                <a:gd name="T75" fmla="*/ 0 h 58"/>
                <a:gd name="T76" fmla="*/ 0 w 77"/>
                <a:gd name="T77" fmla="*/ 0 h 58"/>
                <a:gd name="T78" fmla="*/ 0 w 77"/>
                <a:gd name="T79" fmla="*/ 0 h 58"/>
                <a:gd name="T80" fmla="*/ 0 w 77"/>
                <a:gd name="T81" fmla="*/ 0 h 58"/>
                <a:gd name="T82" fmla="*/ 0 w 77"/>
                <a:gd name="T83" fmla="*/ 0 h 58"/>
                <a:gd name="T84" fmla="*/ 0 w 77"/>
                <a:gd name="T85" fmla="*/ 0 h 58"/>
                <a:gd name="T86" fmla="*/ 0 w 77"/>
                <a:gd name="T87" fmla="*/ 0 h 58"/>
                <a:gd name="T88" fmla="*/ 0 w 77"/>
                <a:gd name="T89" fmla="*/ 0 h 58"/>
                <a:gd name="T90" fmla="*/ 0 w 77"/>
                <a:gd name="T91" fmla="*/ 0 h 58"/>
                <a:gd name="T92" fmla="*/ 0 w 77"/>
                <a:gd name="T93" fmla="*/ 0 h 58"/>
                <a:gd name="T94" fmla="*/ 0 w 77"/>
                <a:gd name="T95" fmla="*/ 0 h 58"/>
                <a:gd name="T96" fmla="*/ 0 w 77"/>
                <a:gd name="T97" fmla="*/ 0 h 58"/>
                <a:gd name="T98" fmla="*/ 0 w 77"/>
                <a:gd name="T99" fmla="*/ 0 h 58"/>
                <a:gd name="T100" fmla="*/ 0 w 77"/>
                <a:gd name="T101" fmla="*/ 0 h 58"/>
                <a:gd name="T102" fmla="*/ 0 w 77"/>
                <a:gd name="T103" fmla="*/ 0 h 58"/>
                <a:gd name="T104" fmla="*/ 0 w 77"/>
                <a:gd name="T105" fmla="*/ 0 h 58"/>
                <a:gd name="T106" fmla="*/ 0 w 77"/>
                <a:gd name="T107" fmla="*/ 0 h 58"/>
                <a:gd name="T108" fmla="*/ 0 w 77"/>
                <a:gd name="T109" fmla="*/ 0 h 58"/>
                <a:gd name="T110" fmla="*/ 0 w 77"/>
                <a:gd name="T111" fmla="*/ 0 h 58"/>
                <a:gd name="T112" fmla="*/ 0 w 77"/>
                <a:gd name="T113" fmla="*/ 0 h 58"/>
                <a:gd name="T114" fmla="*/ 0 w 77"/>
                <a:gd name="T115" fmla="*/ 0 h 58"/>
                <a:gd name="T116" fmla="*/ 0 w 77"/>
                <a:gd name="T117" fmla="*/ 0 h 58"/>
                <a:gd name="T118" fmla="*/ 0 w 77"/>
                <a:gd name="T119" fmla="*/ 0 h 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7" h="58">
                  <a:moveTo>
                    <a:pt x="11" y="1"/>
                  </a:moveTo>
                  <a:lnTo>
                    <a:pt x="8" y="4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1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0" y="35"/>
                  </a:lnTo>
                  <a:lnTo>
                    <a:pt x="0" y="40"/>
                  </a:lnTo>
                  <a:lnTo>
                    <a:pt x="1" y="44"/>
                  </a:lnTo>
                  <a:lnTo>
                    <a:pt x="4" y="48"/>
                  </a:lnTo>
                  <a:lnTo>
                    <a:pt x="7" y="51"/>
                  </a:lnTo>
                  <a:lnTo>
                    <a:pt x="12" y="53"/>
                  </a:lnTo>
                  <a:lnTo>
                    <a:pt x="16" y="56"/>
                  </a:lnTo>
                  <a:lnTo>
                    <a:pt x="22" y="57"/>
                  </a:lnTo>
                  <a:lnTo>
                    <a:pt x="27" y="58"/>
                  </a:lnTo>
                  <a:lnTo>
                    <a:pt x="33" y="58"/>
                  </a:lnTo>
                  <a:lnTo>
                    <a:pt x="41" y="58"/>
                  </a:lnTo>
                  <a:lnTo>
                    <a:pt x="48" y="58"/>
                  </a:lnTo>
                  <a:lnTo>
                    <a:pt x="52" y="58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1" y="58"/>
                  </a:lnTo>
                  <a:lnTo>
                    <a:pt x="63" y="57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5" y="53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8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0" y="48"/>
                  </a:lnTo>
                  <a:lnTo>
                    <a:pt x="70" y="47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5"/>
                  </a:lnTo>
                  <a:lnTo>
                    <a:pt x="75" y="43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7" y="36"/>
                  </a:lnTo>
                  <a:lnTo>
                    <a:pt x="77" y="32"/>
                  </a:lnTo>
                  <a:lnTo>
                    <a:pt x="77" y="28"/>
                  </a:lnTo>
                  <a:lnTo>
                    <a:pt x="77" y="26"/>
                  </a:lnTo>
                  <a:lnTo>
                    <a:pt x="76" y="24"/>
                  </a:lnTo>
                  <a:lnTo>
                    <a:pt x="76" y="21"/>
                  </a:lnTo>
                  <a:lnTo>
                    <a:pt x="75" y="19"/>
                  </a:lnTo>
                  <a:lnTo>
                    <a:pt x="72" y="18"/>
                  </a:lnTo>
                  <a:lnTo>
                    <a:pt x="71" y="18"/>
                  </a:lnTo>
                  <a:lnTo>
                    <a:pt x="69" y="18"/>
                  </a:lnTo>
                  <a:lnTo>
                    <a:pt x="65" y="15"/>
                  </a:lnTo>
                  <a:lnTo>
                    <a:pt x="62" y="11"/>
                  </a:lnTo>
                  <a:lnTo>
                    <a:pt x="57" y="9"/>
                  </a:lnTo>
                  <a:lnTo>
                    <a:pt x="54" y="7"/>
                  </a:lnTo>
                  <a:lnTo>
                    <a:pt x="48" y="4"/>
                  </a:lnTo>
                  <a:lnTo>
                    <a:pt x="43" y="3"/>
                  </a:lnTo>
                  <a:lnTo>
                    <a:pt x="37" y="2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1" name="Freeform 1102"/>
            <p:cNvSpPr>
              <a:spLocks/>
            </p:cNvSpPr>
            <p:nvPr/>
          </p:nvSpPr>
          <p:spPr bwMode="auto">
            <a:xfrm>
              <a:off x="5057" y="2494"/>
              <a:ext cx="15" cy="14"/>
            </a:xfrm>
            <a:custGeom>
              <a:avLst/>
              <a:gdLst>
                <a:gd name="T0" fmla="*/ 0 w 45"/>
                <a:gd name="T1" fmla="*/ 0 h 43"/>
                <a:gd name="T2" fmla="*/ 0 w 45"/>
                <a:gd name="T3" fmla="*/ 0 h 43"/>
                <a:gd name="T4" fmla="*/ 0 w 45"/>
                <a:gd name="T5" fmla="*/ 0 h 43"/>
                <a:gd name="T6" fmla="*/ 0 w 45"/>
                <a:gd name="T7" fmla="*/ 0 h 43"/>
                <a:gd name="T8" fmla="*/ 0 w 45"/>
                <a:gd name="T9" fmla="*/ 0 h 43"/>
                <a:gd name="T10" fmla="*/ 0 w 45"/>
                <a:gd name="T11" fmla="*/ 0 h 43"/>
                <a:gd name="T12" fmla="*/ 0 w 45"/>
                <a:gd name="T13" fmla="*/ 0 h 43"/>
                <a:gd name="T14" fmla="*/ 0 w 45"/>
                <a:gd name="T15" fmla="*/ 0 h 43"/>
                <a:gd name="T16" fmla="*/ 0 w 45"/>
                <a:gd name="T17" fmla="*/ 0 h 43"/>
                <a:gd name="T18" fmla="*/ 0 w 45"/>
                <a:gd name="T19" fmla="*/ 0 h 43"/>
                <a:gd name="T20" fmla="*/ 0 w 45"/>
                <a:gd name="T21" fmla="*/ 0 h 43"/>
                <a:gd name="T22" fmla="*/ 0 w 45"/>
                <a:gd name="T23" fmla="*/ 0 h 43"/>
                <a:gd name="T24" fmla="*/ 0 w 45"/>
                <a:gd name="T25" fmla="*/ 0 h 43"/>
                <a:gd name="T26" fmla="*/ 0 w 45"/>
                <a:gd name="T27" fmla="*/ 0 h 43"/>
                <a:gd name="T28" fmla="*/ 0 w 45"/>
                <a:gd name="T29" fmla="*/ 0 h 43"/>
                <a:gd name="T30" fmla="*/ 0 w 45"/>
                <a:gd name="T31" fmla="*/ 0 h 43"/>
                <a:gd name="T32" fmla="*/ 0 w 45"/>
                <a:gd name="T33" fmla="*/ 0 h 43"/>
                <a:gd name="T34" fmla="*/ 0 w 45"/>
                <a:gd name="T35" fmla="*/ 0 h 43"/>
                <a:gd name="T36" fmla="*/ 0 w 45"/>
                <a:gd name="T37" fmla="*/ 0 h 43"/>
                <a:gd name="T38" fmla="*/ 0 w 45"/>
                <a:gd name="T39" fmla="*/ 0 h 43"/>
                <a:gd name="T40" fmla="*/ 0 w 45"/>
                <a:gd name="T41" fmla="*/ 0 h 43"/>
                <a:gd name="T42" fmla="*/ 0 w 45"/>
                <a:gd name="T43" fmla="*/ 0 h 43"/>
                <a:gd name="T44" fmla="*/ 0 w 45"/>
                <a:gd name="T45" fmla="*/ 0 h 43"/>
                <a:gd name="T46" fmla="*/ 0 w 45"/>
                <a:gd name="T47" fmla="*/ 0 h 43"/>
                <a:gd name="T48" fmla="*/ 0 w 45"/>
                <a:gd name="T49" fmla="*/ 0 h 43"/>
                <a:gd name="T50" fmla="*/ 0 w 45"/>
                <a:gd name="T51" fmla="*/ 0 h 43"/>
                <a:gd name="T52" fmla="*/ 0 w 45"/>
                <a:gd name="T53" fmla="*/ 0 h 43"/>
                <a:gd name="T54" fmla="*/ 0 w 45"/>
                <a:gd name="T55" fmla="*/ 0 h 43"/>
                <a:gd name="T56" fmla="*/ 0 w 45"/>
                <a:gd name="T57" fmla="*/ 0 h 43"/>
                <a:gd name="T58" fmla="*/ 0 w 45"/>
                <a:gd name="T59" fmla="*/ 0 h 43"/>
                <a:gd name="T60" fmla="*/ 0 w 45"/>
                <a:gd name="T61" fmla="*/ 0 h 43"/>
                <a:gd name="T62" fmla="*/ 0 w 45"/>
                <a:gd name="T63" fmla="*/ 0 h 43"/>
                <a:gd name="T64" fmla="*/ 0 w 45"/>
                <a:gd name="T65" fmla="*/ 0 h 43"/>
                <a:gd name="T66" fmla="*/ 0 w 45"/>
                <a:gd name="T67" fmla="*/ 0 h 43"/>
                <a:gd name="T68" fmla="*/ 0 w 45"/>
                <a:gd name="T69" fmla="*/ 0 h 43"/>
                <a:gd name="T70" fmla="*/ 0 w 45"/>
                <a:gd name="T71" fmla="*/ 0 h 43"/>
                <a:gd name="T72" fmla="*/ 0 w 45"/>
                <a:gd name="T73" fmla="*/ 0 h 43"/>
                <a:gd name="T74" fmla="*/ 0 w 45"/>
                <a:gd name="T75" fmla="*/ 0 h 43"/>
                <a:gd name="T76" fmla="*/ 0 w 45"/>
                <a:gd name="T77" fmla="*/ 0 h 43"/>
                <a:gd name="T78" fmla="*/ 0 w 45"/>
                <a:gd name="T79" fmla="*/ 0 h 43"/>
                <a:gd name="T80" fmla="*/ 0 w 45"/>
                <a:gd name="T81" fmla="*/ 0 h 43"/>
                <a:gd name="T82" fmla="*/ 0 w 45"/>
                <a:gd name="T83" fmla="*/ 0 h 43"/>
                <a:gd name="T84" fmla="*/ 0 w 45"/>
                <a:gd name="T85" fmla="*/ 0 h 43"/>
                <a:gd name="T86" fmla="*/ 0 w 45"/>
                <a:gd name="T87" fmla="*/ 0 h 43"/>
                <a:gd name="T88" fmla="*/ 0 w 45"/>
                <a:gd name="T89" fmla="*/ 0 h 43"/>
                <a:gd name="T90" fmla="*/ 0 w 45"/>
                <a:gd name="T91" fmla="*/ 0 h 43"/>
                <a:gd name="T92" fmla="*/ 0 w 45"/>
                <a:gd name="T93" fmla="*/ 0 h 43"/>
                <a:gd name="T94" fmla="*/ 0 w 45"/>
                <a:gd name="T95" fmla="*/ 0 h 43"/>
                <a:gd name="T96" fmla="*/ 0 w 45"/>
                <a:gd name="T97" fmla="*/ 0 h 43"/>
                <a:gd name="T98" fmla="*/ 0 w 45"/>
                <a:gd name="T99" fmla="*/ 0 h 43"/>
                <a:gd name="T100" fmla="*/ 0 w 45"/>
                <a:gd name="T101" fmla="*/ 0 h 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45" h="43">
                  <a:moveTo>
                    <a:pt x="34" y="0"/>
                  </a:move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31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5" y="37"/>
                  </a:lnTo>
                  <a:lnTo>
                    <a:pt x="31" y="39"/>
                  </a:lnTo>
                  <a:lnTo>
                    <a:pt x="28" y="40"/>
                  </a:lnTo>
                  <a:lnTo>
                    <a:pt x="23" y="42"/>
                  </a:lnTo>
                  <a:lnTo>
                    <a:pt x="20" y="43"/>
                  </a:lnTo>
                  <a:lnTo>
                    <a:pt x="15" y="43"/>
                  </a:lnTo>
                  <a:lnTo>
                    <a:pt x="12" y="43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3" y="18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5"/>
                  </a:lnTo>
                  <a:lnTo>
                    <a:pt x="22" y="3"/>
                  </a:lnTo>
                  <a:lnTo>
                    <a:pt x="28" y="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2" name="Freeform 1103"/>
            <p:cNvSpPr>
              <a:spLocks/>
            </p:cNvSpPr>
            <p:nvPr/>
          </p:nvSpPr>
          <p:spPr bwMode="auto">
            <a:xfrm>
              <a:off x="5057" y="2493"/>
              <a:ext cx="15" cy="15"/>
            </a:xfrm>
            <a:custGeom>
              <a:avLst/>
              <a:gdLst>
                <a:gd name="T0" fmla="*/ 0 w 45"/>
                <a:gd name="T1" fmla="*/ 0 h 46"/>
                <a:gd name="T2" fmla="*/ 0 w 45"/>
                <a:gd name="T3" fmla="*/ 0 h 46"/>
                <a:gd name="T4" fmla="*/ 0 w 45"/>
                <a:gd name="T5" fmla="*/ 0 h 46"/>
                <a:gd name="T6" fmla="*/ 0 w 45"/>
                <a:gd name="T7" fmla="*/ 0 h 46"/>
                <a:gd name="T8" fmla="*/ 0 w 45"/>
                <a:gd name="T9" fmla="*/ 0 h 46"/>
                <a:gd name="T10" fmla="*/ 0 w 45"/>
                <a:gd name="T11" fmla="*/ 0 h 46"/>
                <a:gd name="T12" fmla="*/ 0 w 45"/>
                <a:gd name="T13" fmla="*/ 0 h 46"/>
                <a:gd name="T14" fmla="*/ 0 w 45"/>
                <a:gd name="T15" fmla="*/ 0 h 46"/>
                <a:gd name="T16" fmla="*/ 0 w 45"/>
                <a:gd name="T17" fmla="*/ 0 h 46"/>
                <a:gd name="T18" fmla="*/ 0 w 45"/>
                <a:gd name="T19" fmla="*/ 0 h 46"/>
                <a:gd name="T20" fmla="*/ 0 w 45"/>
                <a:gd name="T21" fmla="*/ 0 h 46"/>
                <a:gd name="T22" fmla="*/ 0 w 45"/>
                <a:gd name="T23" fmla="*/ 0 h 46"/>
                <a:gd name="T24" fmla="*/ 0 w 45"/>
                <a:gd name="T25" fmla="*/ 0 h 46"/>
                <a:gd name="T26" fmla="*/ 0 w 45"/>
                <a:gd name="T27" fmla="*/ 0 h 46"/>
                <a:gd name="T28" fmla="*/ 0 w 45"/>
                <a:gd name="T29" fmla="*/ 0 h 46"/>
                <a:gd name="T30" fmla="*/ 0 w 45"/>
                <a:gd name="T31" fmla="*/ 0 h 46"/>
                <a:gd name="T32" fmla="*/ 0 w 45"/>
                <a:gd name="T33" fmla="*/ 0 h 46"/>
                <a:gd name="T34" fmla="*/ 0 w 45"/>
                <a:gd name="T35" fmla="*/ 0 h 46"/>
                <a:gd name="T36" fmla="*/ 0 w 45"/>
                <a:gd name="T37" fmla="*/ 0 h 46"/>
                <a:gd name="T38" fmla="*/ 0 w 45"/>
                <a:gd name="T39" fmla="*/ 0 h 46"/>
                <a:gd name="T40" fmla="*/ 0 w 45"/>
                <a:gd name="T41" fmla="*/ 0 h 46"/>
                <a:gd name="T42" fmla="*/ 0 w 45"/>
                <a:gd name="T43" fmla="*/ 0 h 46"/>
                <a:gd name="T44" fmla="*/ 0 w 45"/>
                <a:gd name="T45" fmla="*/ 0 h 46"/>
                <a:gd name="T46" fmla="*/ 0 w 45"/>
                <a:gd name="T47" fmla="*/ 0 h 46"/>
                <a:gd name="T48" fmla="*/ 0 w 45"/>
                <a:gd name="T49" fmla="*/ 0 h 46"/>
                <a:gd name="T50" fmla="*/ 0 w 45"/>
                <a:gd name="T51" fmla="*/ 0 h 46"/>
                <a:gd name="T52" fmla="*/ 0 w 45"/>
                <a:gd name="T53" fmla="*/ 0 h 46"/>
                <a:gd name="T54" fmla="*/ 0 w 45"/>
                <a:gd name="T55" fmla="*/ 0 h 46"/>
                <a:gd name="T56" fmla="*/ 0 w 45"/>
                <a:gd name="T57" fmla="*/ 0 h 46"/>
                <a:gd name="T58" fmla="*/ 0 w 45"/>
                <a:gd name="T59" fmla="*/ 0 h 46"/>
                <a:gd name="T60" fmla="*/ 0 w 45"/>
                <a:gd name="T61" fmla="*/ 0 h 46"/>
                <a:gd name="T62" fmla="*/ 0 w 45"/>
                <a:gd name="T63" fmla="*/ 0 h 46"/>
                <a:gd name="T64" fmla="*/ 0 w 45"/>
                <a:gd name="T65" fmla="*/ 0 h 46"/>
                <a:gd name="T66" fmla="*/ 0 w 45"/>
                <a:gd name="T67" fmla="*/ 0 h 46"/>
                <a:gd name="T68" fmla="*/ 0 w 45"/>
                <a:gd name="T69" fmla="*/ 0 h 46"/>
                <a:gd name="T70" fmla="*/ 0 w 45"/>
                <a:gd name="T71" fmla="*/ 0 h 46"/>
                <a:gd name="T72" fmla="*/ 0 w 45"/>
                <a:gd name="T73" fmla="*/ 0 h 4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5" h="46">
                  <a:moveTo>
                    <a:pt x="28" y="0"/>
                  </a:move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4" y="17"/>
                  </a:lnTo>
                  <a:lnTo>
                    <a:pt x="45" y="22"/>
                  </a:lnTo>
                  <a:lnTo>
                    <a:pt x="45" y="26"/>
                  </a:lnTo>
                  <a:lnTo>
                    <a:pt x="44" y="30"/>
                  </a:lnTo>
                  <a:lnTo>
                    <a:pt x="42" y="34"/>
                  </a:lnTo>
                  <a:lnTo>
                    <a:pt x="39" y="37"/>
                  </a:lnTo>
                  <a:lnTo>
                    <a:pt x="36" y="39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45"/>
                  </a:lnTo>
                  <a:lnTo>
                    <a:pt x="20" y="46"/>
                  </a:lnTo>
                  <a:lnTo>
                    <a:pt x="15" y="46"/>
                  </a:lnTo>
                  <a:lnTo>
                    <a:pt x="12" y="46"/>
                  </a:lnTo>
                  <a:lnTo>
                    <a:pt x="8" y="45"/>
                  </a:lnTo>
                  <a:lnTo>
                    <a:pt x="5" y="42"/>
                  </a:lnTo>
                  <a:lnTo>
                    <a:pt x="3" y="39"/>
                  </a:lnTo>
                  <a:lnTo>
                    <a:pt x="2" y="34"/>
                  </a:lnTo>
                  <a:lnTo>
                    <a:pt x="0" y="29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4" y="17"/>
                  </a:lnTo>
                  <a:lnTo>
                    <a:pt x="6" y="14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6" y="6"/>
                  </a:lnTo>
                  <a:lnTo>
                    <a:pt x="36" y="3"/>
                  </a:lnTo>
                  <a:lnTo>
                    <a:pt x="45" y="1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3" name="Freeform 1104"/>
            <p:cNvSpPr>
              <a:spLocks/>
            </p:cNvSpPr>
            <p:nvPr/>
          </p:nvSpPr>
          <p:spPr bwMode="auto">
            <a:xfrm>
              <a:off x="5035" y="2496"/>
              <a:ext cx="19" cy="15"/>
            </a:xfrm>
            <a:custGeom>
              <a:avLst/>
              <a:gdLst>
                <a:gd name="T0" fmla="*/ 0 w 56"/>
                <a:gd name="T1" fmla="*/ 0 h 45"/>
                <a:gd name="T2" fmla="*/ 0 w 56"/>
                <a:gd name="T3" fmla="*/ 0 h 45"/>
                <a:gd name="T4" fmla="*/ 0 w 56"/>
                <a:gd name="T5" fmla="*/ 0 h 45"/>
                <a:gd name="T6" fmla="*/ 0 w 56"/>
                <a:gd name="T7" fmla="*/ 0 h 45"/>
                <a:gd name="T8" fmla="*/ 0 w 56"/>
                <a:gd name="T9" fmla="*/ 0 h 45"/>
                <a:gd name="T10" fmla="*/ 0 w 56"/>
                <a:gd name="T11" fmla="*/ 0 h 45"/>
                <a:gd name="T12" fmla="*/ 0 w 56"/>
                <a:gd name="T13" fmla="*/ 0 h 45"/>
                <a:gd name="T14" fmla="*/ 0 w 56"/>
                <a:gd name="T15" fmla="*/ 0 h 45"/>
                <a:gd name="T16" fmla="*/ 0 w 56"/>
                <a:gd name="T17" fmla="*/ 0 h 45"/>
                <a:gd name="T18" fmla="*/ 0 w 56"/>
                <a:gd name="T19" fmla="*/ 0 h 45"/>
                <a:gd name="T20" fmla="*/ 0 w 56"/>
                <a:gd name="T21" fmla="*/ 0 h 45"/>
                <a:gd name="T22" fmla="*/ 0 w 56"/>
                <a:gd name="T23" fmla="*/ 0 h 45"/>
                <a:gd name="T24" fmla="*/ 0 w 56"/>
                <a:gd name="T25" fmla="*/ 0 h 45"/>
                <a:gd name="T26" fmla="*/ 0 w 56"/>
                <a:gd name="T27" fmla="*/ 0 h 45"/>
                <a:gd name="T28" fmla="*/ 0 w 56"/>
                <a:gd name="T29" fmla="*/ 0 h 45"/>
                <a:gd name="T30" fmla="*/ 0 w 56"/>
                <a:gd name="T31" fmla="*/ 0 h 45"/>
                <a:gd name="T32" fmla="*/ 0 w 56"/>
                <a:gd name="T33" fmla="*/ 0 h 45"/>
                <a:gd name="T34" fmla="*/ 0 w 56"/>
                <a:gd name="T35" fmla="*/ 0 h 45"/>
                <a:gd name="T36" fmla="*/ 0 w 56"/>
                <a:gd name="T37" fmla="*/ 0 h 45"/>
                <a:gd name="T38" fmla="*/ 0 w 56"/>
                <a:gd name="T39" fmla="*/ 0 h 45"/>
                <a:gd name="T40" fmla="*/ 0 w 56"/>
                <a:gd name="T41" fmla="*/ 0 h 45"/>
                <a:gd name="T42" fmla="*/ 0 w 56"/>
                <a:gd name="T43" fmla="*/ 0 h 45"/>
                <a:gd name="T44" fmla="*/ 0 w 56"/>
                <a:gd name="T45" fmla="*/ 0 h 45"/>
                <a:gd name="T46" fmla="*/ 0 w 56"/>
                <a:gd name="T47" fmla="*/ 0 h 45"/>
                <a:gd name="T48" fmla="*/ 0 w 56"/>
                <a:gd name="T49" fmla="*/ 0 h 45"/>
                <a:gd name="T50" fmla="*/ 0 w 56"/>
                <a:gd name="T51" fmla="*/ 0 h 45"/>
                <a:gd name="T52" fmla="*/ 0 w 56"/>
                <a:gd name="T53" fmla="*/ 0 h 45"/>
                <a:gd name="T54" fmla="*/ 0 w 56"/>
                <a:gd name="T55" fmla="*/ 0 h 45"/>
                <a:gd name="T56" fmla="*/ 0 w 56"/>
                <a:gd name="T57" fmla="*/ 0 h 45"/>
                <a:gd name="T58" fmla="*/ 0 w 56"/>
                <a:gd name="T59" fmla="*/ 0 h 45"/>
                <a:gd name="T60" fmla="*/ 0 w 56"/>
                <a:gd name="T61" fmla="*/ 0 h 45"/>
                <a:gd name="T62" fmla="*/ 0 w 56"/>
                <a:gd name="T63" fmla="*/ 0 h 45"/>
                <a:gd name="T64" fmla="*/ 0 w 56"/>
                <a:gd name="T65" fmla="*/ 0 h 45"/>
                <a:gd name="T66" fmla="*/ 0 w 56"/>
                <a:gd name="T67" fmla="*/ 0 h 45"/>
                <a:gd name="T68" fmla="*/ 0 w 56"/>
                <a:gd name="T69" fmla="*/ 0 h 4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56" h="45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2" y="28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5" y="31"/>
                  </a:lnTo>
                  <a:lnTo>
                    <a:pt x="5" y="32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12" y="38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20" y="43"/>
                  </a:lnTo>
                  <a:lnTo>
                    <a:pt x="22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30" y="45"/>
                  </a:lnTo>
                  <a:lnTo>
                    <a:pt x="33" y="45"/>
                  </a:lnTo>
                  <a:lnTo>
                    <a:pt x="37" y="45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2" y="45"/>
                  </a:lnTo>
                  <a:lnTo>
                    <a:pt x="44" y="45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8" y="44"/>
                  </a:lnTo>
                  <a:lnTo>
                    <a:pt x="49" y="43"/>
                  </a:lnTo>
                  <a:lnTo>
                    <a:pt x="50" y="41"/>
                  </a:lnTo>
                  <a:lnTo>
                    <a:pt x="52" y="40"/>
                  </a:lnTo>
                  <a:lnTo>
                    <a:pt x="53" y="39"/>
                  </a:lnTo>
                  <a:lnTo>
                    <a:pt x="53" y="37"/>
                  </a:lnTo>
                  <a:lnTo>
                    <a:pt x="54" y="36"/>
                  </a:lnTo>
                  <a:lnTo>
                    <a:pt x="55" y="32"/>
                  </a:lnTo>
                  <a:lnTo>
                    <a:pt x="56" y="29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4" y="21"/>
                  </a:lnTo>
                  <a:lnTo>
                    <a:pt x="52" y="17"/>
                  </a:lnTo>
                  <a:lnTo>
                    <a:pt x="49" y="16"/>
                  </a:lnTo>
                  <a:lnTo>
                    <a:pt x="47" y="14"/>
                  </a:lnTo>
                  <a:lnTo>
                    <a:pt x="42" y="9"/>
                  </a:lnTo>
                  <a:lnTo>
                    <a:pt x="37" y="6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3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4" name="Freeform 1105"/>
            <p:cNvSpPr>
              <a:spLocks/>
            </p:cNvSpPr>
            <p:nvPr/>
          </p:nvSpPr>
          <p:spPr bwMode="auto">
            <a:xfrm>
              <a:off x="5035" y="2496"/>
              <a:ext cx="19" cy="15"/>
            </a:xfrm>
            <a:custGeom>
              <a:avLst/>
              <a:gdLst>
                <a:gd name="T0" fmla="*/ 0 w 56"/>
                <a:gd name="T1" fmla="*/ 0 h 47"/>
                <a:gd name="T2" fmla="*/ 0 w 56"/>
                <a:gd name="T3" fmla="*/ 0 h 47"/>
                <a:gd name="T4" fmla="*/ 0 w 56"/>
                <a:gd name="T5" fmla="*/ 0 h 47"/>
                <a:gd name="T6" fmla="*/ 0 w 56"/>
                <a:gd name="T7" fmla="*/ 0 h 47"/>
                <a:gd name="T8" fmla="*/ 0 w 56"/>
                <a:gd name="T9" fmla="*/ 0 h 47"/>
                <a:gd name="T10" fmla="*/ 0 w 56"/>
                <a:gd name="T11" fmla="*/ 0 h 47"/>
                <a:gd name="T12" fmla="*/ 0 w 56"/>
                <a:gd name="T13" fmla="*/ 0 h 47"/>
                <a:gd name="T14" fmla="*/ 0 w 56"/>
                <a:gd name="T15" fmla="*/ 0 h 47"/>
                <a:gd name="T16" fmla="*/ 0 w 56"/>
                <a:gd name="T17" fmla="*/ 0 h 47"/>
                <a:gd name="T18" fmla="*/ 0 w 56"/>
                <a:gd name="T19" fmla="*/ 0 h 47"/>
                <a:gd name="T20" fmla="*/ 0 w 56"/>
                <a:gd name="T21" fmla="*/ 0 h 47"/>
                <a:gd name="T22" fmla="*/ 0 w 56"/>
                <a:gd name="T23" fmla="*/ 0 h 47"/>
                <a:gd name="T24" fmla="*/ 0 w 56"/>
                <a:gd name="T25" fmla="*/ 0 h 47"/>
                <a:gd name="T26" fmla="*/ 0 w 56"/>
                <a:gd name="T27" fmla="*/ 0 h 47"/>
                <a:gd name="T28" fmla="*/ 0 w 56"/>
                <a:gd name="T29" fmla="*/ 0 h 47"/>
                <a:gd name="T30" fmla="*/ 0 w 56"/>
                <a:gd name="T31" fmla="*/ 0 h 47"/>
                <a:gd name="T32" fmla="*/ 0 w 56"/>
                <a:gd name="T33" fmla="*/ 0 h 47"/>
                <a:gd name="T34" fmla="*/ 0 w 56"/>
                <a:gd name="T35" fmla="*/ 0 h 47"/>
                <a:gd name="T36" fmla="*/ 0 w 56"/>
                <a:gd name="T37" fmla="*/ 0 h 47"/>
                <a:gd name="T38" fmla="*/ 0 w 56"/>
                <a:gd name="T39" fmla="*/ 0 h 47"/>
                <a:gd name="T40" fmla="*/ 0 w 56"/>
                <a:gd name="T41" fmla="*/ 0 h 47"/>
                <a:gd name="T42" fmla="*/ 0 w 56"/>
                <a:gd name="T43" fmla="*/ 0 h 47"/>
                <a:gd name="T44" fmla="*/ 0 w 56"/>
                <a:gd name="T45" fmla="*/ 0 h 47"/>
                <a:gd name="T46" fmla="*/ 0 w 56"/>
                <a:gd name="T47" fmla="*/ 0 h 47"/>
                <a:gd name="T48" fmla="*/ 0 w 56"/>
                <a:gd name="T49" fmla="*/ 0 h 47"/>
                <a:gd name="T50" fmla="*/ 0 w 56"/>
                <a:gd name="T51" fmla="*/ 0 h 47"/>
                <a:gd name="T52" fmla="*/ 0 w 56"/>
                <a:gd name="T53" fmla="*/ 0 h 47"/>
                <a:gd name="T54" fmla="*/ 0 w 56"/>
                <a:gd name="T55" fmla="*/ 0 h 47"/>
                <a:gd name="T56" fmla="*/ 0 w 56"/>
                <a:gd name="T57" fmla="*/ 0 h 47"/>
                <a:gd name="T58" fmla="*/ 0 w 56"/>
                <a:gd name="T59" fmla="*/ 0 h 47"/>
                <a:gd name="T60" fmla="*/ 0 w 56"/>
                <a:gd name="T61" fmla="*/ 0 h 47"/>
                <a:gd name="T62" fmla="*/ 0 w 56"/>
                <a:gd name="T63" fmla="*/ 0 h 47"/>
                <a:gd name="T64" fmla="*/ 0 w 56"/>
                <a:gd name="T65" fmla="*/ 0 h 47"/>
                <a:gd name="T66" fmla="*/ 0 w 56"/>
                <a:gd name="T67" fmla="*/ 0 h 47"/>
                <a:gd name="T68" fmla="*/ 0 w 56"/>
                <a:gd name="T69" fmla="*/ 0 h 47"/>
                <a:gd name="T70" fmla="*/ 0 w 56"/>
                <a:gd name="T71" fmla="*/ 0 h 47"/>
                <a:gd name="T72" fmla="*/ 0 w 56"/>
                <a:gd name="T73" fmla="*/ 0 h 47"/>
                <a:gd name="T74" fmla="*/ 0 w 56"/>
                <a:gd name="T75" fmla="*/ 0 h 47"/>
                <a:gd name="T76" fmla="*/ 0 w 56"/>
                <a:gd name="T77" fmla="*/ 0 h 47"/>
                <a:gd name="T78" fmla="*/ 0 w 56"/>
                <a:gd name="T79" fmla="*/ 0 h 47"/>
                <a:gd name="T80" fmla="*/ 0 w 56"/>
                <a:gd name="T81" fmla="*/ 0 h 47"/>
                <a:gd name="T82" fmla="*/ 0 w 56"/>
                <a:gd name="T83" fmla="*/ 0 h 47"/>
                <a:gd name="T84" fmla="*/ 0 w 56"/>
                <a:gd name="T85" fmla="*/ 0 h 47"/>
                <a:gd name="T86" fmla="*/ 0 w 56"/>
                <a:gd name="T87" fmla="*/ 0 h 47"/>
                <a:gd name="T88" fmla="*/ 0 w 56"/>
                <a:gd name="T89" fmla="*/ 0 h 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6" h="47">
                  <a:moveTo>
                    <a:pt x="4" y="0"/>
                  </a:moveTo>
                  <a:lnTo>
                    <a:pt x="2" y="1"/>
                  </a:lnTo>
                  <a:lnTo>
                    <a:pt x="2" y="2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1" y="26"/>
                  </a:lnTo>
                  <a:lnTo>
                    <a:pt x="2" y="30"/>
                  </a:lnTo>
                  <a:lnTo>
                    <a:pt x="4" y="32"/>
                  </a:lnTo>
                  <a:lnTo>
                    <a:pt x="5" y="34"/>
                  </a:lnTo>
                  <a:lnTo>
                    <a:pt x="7" y="35"/>
                  </a:lnTo>
                  <a:lnTo>
                    <a:pt x="9" y="38"/>
                  </a:lnTo>
                  <a:lnTo>
                    <a:pt x="13" y="41"/>
                  </a:lnTo>
                  <a:lnTo>
                    <a:pt x="16" y="43"/>
                  </a:lnTo>
                  <a:lnTo>
                    <a:pt x="21" y="46"/>
                  </a:lnTo>
                  <a:lnTo>
                    <a:pt x="24" y="47"/>
                  </a:lnTo>
                  <a:lnTo>
                    <a:pt x="29" y="47"/>
                  </a:lnTo>
                  <a:lnTo>
                    <a:pt x="32" y="47"/>
                  </a:lnTo>
                  <a:lnTo>
                    <a:pt x="36" y="47"/>
                  </a:lnTo>
                  <a:lnTo>
                    <a:pt x="39" y="47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8" y="46"/>
                  </a:lnTo>
                  <a:lnTo>
                    <a:pt x="52" y="42"/>
                  </a:lnTo>
                  <a:lnTo>
                    <a:pt x="54" y="38"/>
                  </a:lnTo>
                  <a:lnTo>
                    <a:pt x="55" y="34"/>
                  </a:lnTo>
                  <a:lnTo>
                    <a:pt x="56" y="31"/>
                  </a:lnTo>
                  <a:lnTo>
                    <a:pt x="56" y="27"/>
                  </a:lnTo>
                  <a:lnTo>
                    <a:pt x="54" y="24"/>
                  </a:lnTo>
                  <a:lnTo>
                    <a:pt x="52" y="21"/>
                  </a:lnTo>
                  <a:lnTo>
                    <a:pt x="49" y="17"/>
                  </a:lnTo>
                  <a:lnTo>
                    <a:pt x="46" y="15"/>
                  </a:lnTo>
                  <a:lnTo>
                    <a:pt x="41" y="11"/>
                  </a:lnTo>
                  <a:lnTo>
                    <a:pt x="38" y="9"/>
                  </a:lnTo>
                  <a:lnTo>
                    <a:pt x="34" y="7"/>
                  </a:lnTo>
                  <a:lnTo>
                    <a:pt x="30" y="5"/>
                  </a:lnTo>
                  <a:lnTo>
                    <a:pt x="26" y="3"/>
                  </a:lnTo>
                  <a:lnTo>
                    <a:pt x="23" y="3"/>
                  </a:lnTo>
                  <a:lnTo>
                    <a:pt x="18" y="3"/>
                  </a:lnTo>
                  <a:lnTo>
                    <a:pt x="13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1" y="2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5" name="Line 1106"/>
            <p:cNvSpPr>
              <a:spLocks noChangeShapeType="1"/>
            </p:cNvSpPr>
            <p:nvPr/>
          </p:nvSpPr>
          <p:spPr bwMode="auto">
            <a:xfrm>
              <a:off x="5091" y="24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6" name="Line 1107"/>
            <p:cNvSpPr>
              <a:spLocks noChangeShapeType="1"/>
            </p:cNvSpPr>
            <p:nvPr/>
          </p:nvSpPr>
          <p:spPr bwMode="auto">
            <a:xfrm>
              <a:off x="5013" y="2492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7" name="Line 1108"/>
            <p:cNvSpPr>
              <a:spLocks noChangeShapeType="1"/>
            </p:cNvSpPr>
            <p:nvPr/>
          </p:nvSpPr>
          <p:spPr bwMode="auto">
            <a:xfrm flipH="1">
              <a:off x="5010" y="2493"/>
              <a:ext cx="12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8" name="Line 1109"/>
            <p:cNvSpPr>
              <a:spLocks noChangeShapeType="1"/>
            </p:cNvSpPr>
            <p:nvPr/>
          </p:nvSpPr>
          <p:spPr bwMode="auto">
            <a:xfrm>
              <a:off x="5066" y="2493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89" name="Line 1110"/>
            <p:cNvSpPr>
              <a:spLocks noChangeShapeType="1"/>
            </p:cNvSpPr>
            <p:nvPr/>
          </p:nvSpPr>
          <p:spPr bwMode="auto">
            <a:xfrm flipH="1">
              <a:off x="5035" y="249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0" name="Line 1111"/>
            <p:cNvSpPr>
              <a:spLocks noChangeShapeType="1"/>
            </p:cNvSpPr>
            <p:nvPr/>
          </p:nvSpPr>
          <p:spPr bwMode="auto">
            <a:xfrm>
              <a:off x="4999" y="2491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1" name="Freeform 1112"/>
            <p:cNvSpPr>
              <a:spLocks/>
            </p:cNvSpPr>
            <p:nvPr/>
          </p:nvSpPr>
          <p:spPr bwMode="auto">
            <a:xfrm>
              <a:off x="5099" y="2493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78" h="58">
                  <a:moveTo>
                    <a:pt x="13" y="0"/>
                  </a:moveTo>
                  <a:lnTo>
                    <a:pt x="11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5" y="12"/>
                  </a:lnTo>
                  <a:lnTo>
                    <a:pt x="3" y="17"/>
                  </a:lnTo>
                  <a:lnTo>
                    <a:pt x="1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  <a:lnTo>
                    <a:pt x="3" y="43"/>
                  </a:lnTo>
                  <a:lnTo>
                    <a:pt x="4" y="47"/>
                  </a:lnTo>
                  <a:lnTo>
                    <a:pt x="6" y="49"/>
                  </a:lnTo>
                  <a:lnTo>
                    <a:pt x="7" y="50"/>
                  </a:lnTo>
                  <a:lnTo>
                    <a:pt x="9" y="51"/>
                  </a:lnTo>
                  <a:lnTo>
                    <a:pt x="12" y="52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30" y="58"/>
                  </a:lnTo>
                  <a:lnTo>
                    <a:pt x="35" y="58"/>
                  </a:lnTo>
                  <a:lnTo>
                    <a:pt x="39" y="58"/>
                  </a:lnTo>
                  <a:lnTo>
                    <a:pt x="44" y="57"/>
                  </a:lnTo>
                  <a:lnTo>
                    <a:pt x="49" y="57"/>
                  </a:lnTo>
                  <a:lnTo>
                    <a:pt x="54" y="57"/>
                  </a:lnTo>
                  <a:lnTo>
                    <a:pt x="56" y="58"/>
                  </a:lnTo>
                  <a:lnTo>
                    <a:pt x="60" y="58"/>
                  </a:lnTo>
                  <a:lnTo>
                    <a:pt x="61" y="58"/>
                  </a:lnTo>
                  <a:lnTo>
                    <a:pt x="62" y="57"/>
                  </a:lnTo>
                  <a:lnTo>
                    <a:pt x="64" y="57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3" y="46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8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5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5" y="18"/>
                  </a:lnTo>
                  <a:lnTo>
                    <a:pt x="73" y="18"/>
                  </a:lnTo>
                  <a:lnTo>
                    <a:pt x="72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9" y="17"/>
                  </a:lnTo>
                  <a:lnTo>
                    <a:pt x="68" y="16"/>
                  </a:lnTo>
                  <a:lnTo>
                    <a:pt x="67" y="15"/>
                  </a:lnTo>
                  <a:lnTo>
                    <a:pt x="63" y="11"/>
                  </a:lnTo>
                  <a:lnTo>
                    <a:pt x="59" y="9"/>
                  </a:lnTo>
                  <a:lnTo>
                    <a:pt x="55" y="7"/>
                  </a:lnTo>
                  <a:lnTo>
                    <a:pt x="51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CA8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2" name="Freeform 1113"/>
            <p:cNvSpPr>
              <a:spLocks/>
            </p:cNvSpPr>
            <p:nvPr/>
          </p:nvSpPr>
          <p:spPr bwMode="auto">
            <a:xfrm>
              <a:off x="5099" y="2493"/>
              <a:ext cx="26" cy="19"/>
            </a:xfrm>
            <a:custGeom>
              <a:avLst/>
              <a:gdLst>
                <a:gd name="T0" fmla="*/ 0 w 78"/>
                <a:gd name="T1" fmla="*/ 0 h 58"/>
                <a:gd name="T2" fmla="*/ 0 w 78"/>
                <a:gd name="T3" fmla="*/ 0 h 58"/>
                <a:gd name="T4" fmla="*/ 0 w 78"/>
                <a:gd name="T5" fmla="*/ 0 h 58"/>
                <a:gd name="T6" fmla="*/ 0 w 78"/>
                <a:gd name="T7" fmla="*/ 0 h 58"/>
                <a:gd name="T8" fmla="*/ 0 w 78"/>
                <a:gd name="T9" fmla="*/ 0 h 58"/>
                <a:gd name="T10" fmla="*/ 0 w 78"/>
                <a:gd name="T11" fmla="*/ 0 h 58"/>
                <a:gd name="T12" fmla="*/ 0 w 78"/>
                <a:gd name="T13" fmla="*/ 0 h 58"/>
                <a:gd name="T14" fmla="*/ 0 w 78"/>
                <a:gd name="T15" fmla="*/ 0 h 58"/>
                <a:gd name="T16" fmla="*/ 0 w 78"/>
                <a:gd name="T17" fmla="*/ 0 h 58"/>
                <a:gd name="T18" fmla="*/ 0 w 78"/>
                <a:gd name="T19" fmla="*/ 0 h 58"/>
                <a:gd name="T20" fmla="*/ 0 w 78"/>
                <a:gd name="T21" fmla="*/ 0 h 58"/>
                <a:gd name="T22" fmla="*/ 0 w 78"/>
                <a:gd name="T23" fmla="*/ 0 h 58"/>
                <a:gd name="T24" fmla="*/ 0 w 78"/>
                <a:gd name="T25" fmla="*/ 0 h 58"/>
                <a:gd name="T26" fmla="*/ 0 w 78"/>
                <a:gd name="T27" fmla="*/ 0 h 58"/>
                <a:gd name="T28" fmla="*/ 0 w 78"/>
                <a:gd name="T29" fmla="*/ 0 h 58"/>
                <a:gd name="T30" fmla="*/ 0 w 78"/>
                <a:gd name="T31" fmla="*/ 0 h 58"/>
                <a:gd name="T32" fmla="*/ 0 w 78"/>
                <a:gd name="T33" fmla="*/ 0 h 58"/>
                <a:gd name="T34" fmla="*/ 0 w 78"/>
                <a:gd name="T35" fmla="*/ 0 h 58"/>
                <a:gd name="T36" fmla="*/ 0 w 78"/>
                <a:gd name="T37" fmla="*/ 0 h 58"/>
                <a:gd name="T38" fmla="*/ 0 w 78"/>
                <a:gd name="T39" fmla="*/ 0 h 58"/>
                <a:gd name="T40" fmla="*/ 0 w 78"/>
                <a:gd name="T41" fmla="*/ 0 h 58"/>
                <a:gd name="T42" fmla="*/ 0 w 78"/>
                <a:gd name="T43" fmla="*/ 0 h 58"/>
                <a:gd name="T44" fmla="*/ 0 w 78"/>
                <a:gd name="T45" fmla="*/ 0 h 58"/>
                <a:gd name="T46" fmla="*/ 0 w 78"/>
                <a:gd name="T47" fmla="*/ 0 h 58"/>
                <a:gd name="T48" fmla="*/ 0 w 78"/>
                <a:gd name="T49" fmla="*/ 0 h 58"/>
                <a:gd name="T50" fmla="*/ 0 w 78"/>
                <a:gd name="T51" fmla="*/ 0 h 58"/>
                <a:gd name="T52" fmla="*/ 0 w 78"/>
                <a:gd name="T53" fmla="*/ 0 h 58"/>
                <a:gd name="T54" fmla="*/ 0 w 78"/>
                <a:gd name="T55" fmla="*/ 0 h 58"/>
                <a:gd name="T56" fmla="*/ 0 w 78"/>
                <a:gd name="T57" fmla="*/ 0 h 58"/>
                <a:gd name="T58" fmla="*/ 0 w 78"/>
                <a:gd name="T59" fmla="*/ 0 h 58"/>
                <a:gd name="T60" fmla="*/ 0 w 78"/>
                <a:gd name="T61" fmla="*/ 0 h 58"/>
                <a:gd name="T62" fmla="*/ 0 w 78"/>
                <a:gd name="T63" fmla="*/ 0 h 58"/>
                <a:gd name="T64" fmla="*/ 0 w 78"/>
                <a:gd name="T65" fmla="*/ 0 h 58"/>
                <a:gd name="T66" fmla="*/ 0 w 78"/>
                <a:gd name="T67" fmla="*/ 0 h 58"/>
                <a:gd name="T68" fmla="*/ 0 w 78"/>
                <a:gd name="T69" fmla="*/ 0 h 58"/>
                <a:gd name="T70" fmla="*/ 0 w 78"/>
                <a:gd name="T71" fmla="*/ 0 h 58"/>
                <a:gd name="T72" fmla="*/ 0 w 78"/>
                <a:gd name="T73" fmla="*/ 0 h 58"/>
                <a:gd name="T74" fmla="*/ 0 w 78"/>
                <a:gd name="T75" fmla="*/ 0 h 58"/>
                <a:gd name="T76" fmla="*/ 0 w 78"/>
                <a:gd name="T77" fmla="*/ 0 h 58"/>
                <a:gd name="T78" fmla="*/ 0 w 78"/>
                <a:gd name="T79" fmla="*/ 0 h 58"/>
                <a:gd name="T80" fmla="*/ 0 w 78"/>
                <a:gd name="T81" fmla="*/ 0 h 58"/>
                <a:gd name="T82" fmla="*/ 0 w 78"/>
                <a:gd name="T83" fmla="*/ 0 h 58"/>
                <a:gd name="T84" fmla="*/ 0 w 78"/>
                <a:gd name="T85" fmla="*/ 0 h 58"/>
                <a:gd name="T86" fmla="*/ 0 w 78"/>
                <a:gd name="T87" fmla="*/ 0 h 58"/>
                <a:gd name="T88" fmla="*/ 0 w 78"/>
                <a:gd name="T89" fmla="*/ 0 h 58"/>
                <a:gd name="T90" fmla="*/ 0 w 78"/>
                <a:gd name="T91" fmla="*/ 0 h 58"/>
                <a:gd name="T92" fmla="*/ 0 w 78"/>
                <a:gd name="T93" fmla="*/ 0 h 58"/>
                <a:gd name="T94" fmla="*/ 0 w 78"/>
                <a:gd name="T95" fmla="*/ 0 h 58"/>
                <a:gd name="T96" fmla="*/ 0 w 78"/>
                <a:gd name="T97" fmla="*/ 0 h 58"/>
                <a:gd name="T98" fmla="*/ 0 w 78"/>
                <a:gd name="T99" fmla="*/ 0 h 58"/>
                <a:gd name="T100" fmla="*/ 0 w 78"/>
                <a:gd name="T101" fmla="*/ 0 h 58"/>
                <a:gd name="T102" fmla="*/ 0 w 78"/>
                <a:gd name="T103" fmla="*/ 0 h 58"/>
                <a:gd name="T104" fmla="*/ 0 w 78"/>
                <a:gd name="T105" fmla="*/ 0 h 58"/>
                <a:gd name="T106" fmla="*/ 0 w 78"/>
                <a:gd name="T107" fmla="*/ 0 h 58"/>
                <a:gd name="T108" fmla="*/ 0 w 78"/>
                <a:gd name="T109" fmla="*/ 0 h 58"/>
                <a:gd name="T110" fmla="*/ 0 w 78"/>
                <a:gd name="T111" fmla="*/ 0 h 58"/>
                <a:gd name="T112" fmla="*/ 0 w 78"/>
                <a:gd name="T113" fmla="*/ 0 h 58"/>
                <a:gd name="T114" fmla="*/ 0 w 78"/>
                <a:gd name="T115" fmla="*/ 0 h 58"/>
                <a:gd name="T116" fmla="*/ 0 w 78"/>
                <a:gd name="T117" fmla="*/ 0 h 58"/>
                <a:gd name="T118" fmla="*/ 0 w 78"/>
                <a:gd name="T119" fmla="*/ 0 h 58"/>
                <a:gd name="T120" fmla="*/ 0 w 78"/>
                <a:gd name="T121" fmla="*/ 0 h 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8" h="58">
                  <a:moveTo>
                    <a:pt x="12" y="1"/>
                  </a:moveTo>
                  <a:lnTo>
                    <a:pt x="9" y="4"/>
                  </a:lnTo>
                  <a:lnTo>
                    <a:pt x="6" y="9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1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1" y="40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1"/>
                  </a:lnTo>
                  <a:lnTo>
                    <a:pt x="12" y="54"/>
                  </a:lnTo>
                  <a:lnTo>
                    <a:pt x="17" y="56"/>
                  </a:lnTo>
                  <a:lnTo>
                    <a:pt x="22" y="57"/>
                  </a:lnTo>
                  <a:lnTo>
                    <a:pt x="28" y="57"/>
                  </a:lnTo>
                  <a:lnTo>
                    <a:pt x="35" y="58"/>
                  </a:lnTo>
                  <a:lnTo>
                    <a:pt x="41" y="58"/>
                  </a:lnTo>
                  <a:lnTo>
                    <a:pt x="49" y="57"/>
                  </a:lnTo>
                  <a:lnTo>
                    <a:pt x="53" y="57"/>
                  </a:lnTo>
                  <a:lnTo>
                    <a:pt x="55" y="58"/>
                  </a:lnTo>
                  <a:lnTo>
                    <a:pt x="59" y="58"/>
                  </a:lnTo>
                  <a:lnTo>
                    <a:pt x="62" y="57"/>
                  </a:lnTo>
                  <a:lnTo>
                    <a:pt x="64" y="56"/>
                  </a:lnTo>
                  <a:lnTo>
                    <a:pt x="65" y="56"/>
                  </a:lnTo>
                  <a:lnTo>
                    <a:pt x="65" y="55"/>
                  </a:lnTo>
                  <a:lnTo>
                    <a:pt x="67" y="52"/>
                  </a:lnTo>
                  <a:lnTo>
                    <a:pt x="67" y="51"/>
                  </a:lnTo>
                  <a:lnTo>
                    <a:pt x="68" y="51"/>
                  </a:lnTo>
                  <a:lnTo>
                    <a:pt x="69" y="50"/>
                  </a:lnTo>
                  <a:lnTo>
                    <a:pt x="69" y="49"/>
                  </a:lnTo>
                  <a:lnTo>
                    <a:pt x="70" y="49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1" y="46"/>
                  </a:lnTo>
                  <a:lnTo>
                    <a:pt x="72" y="46"/>
                  </a:lnTo>
                  <a:lnTo>
                    <a:pt x="75" y="44"/>
                  </a:lnTo>
                  <a:lnTo>
                    <a:pt x="75" y="43"/>
                  </a:lnTo>
                  <a:lnTo>
                    <a:pt x="76" y="41"/>
                  </a:lnTo>
                  <a:lnTo>
                    <a:pt x="77" y="39"/>
                  </a:lnTo>
                  <a:lnTo>
                    <a:pt x="77" y="35"/>
                  </a:lnTo>
                  <a:lnTo>
                    <a:pt x="78" y="32"/>
                  </a:lnTo>
                  <a:lnTo>
                    <a:pt x="78" y="28"/>
                  </a:lnTo>
                  <a:lnTo>
                    <a:pt x="77" y="26"/>
                  </a:lnTo>
                  <a:lnTo>
                    <a:pt x="77" y="23"/>
                  </a:lnTo>
                  <a:lnTo>
                    <a:pt x="76" y="20"/>
                  </a:lnTo>
                  <a:lnTo>
                    <a:pt x="75" y="19"/>
                  </a:lnTo>
                  <a:lnTo>
                    <a:pt x="73" y="18"/>
                  </a:lnTo>
                  <a:lnTo>
                    <a:pt x="71" y="17"/>
                  </a:lnTo>
                  <a:lnTo>
                    <a:pt x="70" y="17"/>
                  </a:lnTo>
                  <a:lnTo>
                    <a:pt x="67" y="15"/>
                  </a:lnTo>
                  <a:lnTo>
                    <a:pt x="62" y="11"/>
                  </a:lnTo>
                  <a:lnTo>
                    <a:pt x="59" y="9"/>
                  </a:lnTo>
                  <a:lnTo>
                    <a:pt x="54" y="7"/>
                  </a:lnTo>
                  <a:lnTo>
                    <a:pt x="49" y="4"/>
                  </a:lnTo>
                  <a:lnTo>
                    <a:pt x="44" y="2"/>
                  </a:lnTo>
                  <a:lnTo>
                    <a:pt x="38" y="1"/>
                  </a:lnTo>
                  <a:lnTo>
                    <a:pt x="32" y="1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3" name="Line 1114"/>
            <p:cNvSpPr>
              <a:spLocks noChangeShapeType="1"/>
            </p:cNvSpPr>
            <p:nvPr/>
          </p:nvSpPr>
          <p:spPr bwMode="auto">
            <a:xfrm>
              <a:off x="5106" y="2493"/>
              <a:ext cx="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4" name="Line 1115"/>
            <p:cNvSpPr>
              <a:spLocks noChangeShapeType="1"/>
            </p:cNvSpPr>
            <p:nvPr/>
          </p:nvSpPr>
          <p:spPr bwMode="auto">
            <a:xfrm flipH="1">
              <a:off x="5103" y="2493"/>
              <a:ext cx="1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5" name="Line 1116"/>
            <p:cNvSpPr>
              <a:spLocks noChangeShapeType="1"/>
            </p:cNvSpPr>
            <p:nvPr/>
          </p:nvSpPr>
          <p:spPr bwMode="auto">
            <a:xfrm flipH="1">
              <a:off x="5129" y="2496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6" name="Line 1117"/>
            <p:cNvSpPr>
              <a:spLocks noChangeShapeType="1"/>
            </p:cNvSpPr>
            <p:nvPr/>
          </p:nvSpPr>
          <p:spPr bwMode="auto">
            <a:xfrm>
              <a:off x="694" y="2490"/>
              <a:ext cx="3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7" name="Line 1118"/>
            <p:cNvSpPr>
              <a:spLocks noChangeShapeType="1"/>
            </p:cNvSpPr>
            <p:nvPr/>
          </p:nvSpPr>
          <p:spPr bwMode="auto">
            <a:xfrm flipH="1">
              <a:off x="714" y="244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8" name="Freeform 1119"/>
            <p:cNvSpPr>
              <a:spLocks/>
            </p:cNvSpPr>
            <p:nvPr/>
          </p:nvSpPr>
          <p:spPr bwMode="auto">
            <a:xfrm>
              <a:off x="701" y="2452"/>
              <a:ext cx="14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4" h="59">
                  <a:moveTo>
                    <a:pt x="44" y="46"/>
                  </a:moveTo>
                  <a:lnTo>
                    <a:pt x="43" y="48"/>
                  </a:lnTo>
                  <a:lnTo>
                    <a:pt x="42" y="48"/>
                  </a:lnTo>
                  <a:lnTo>
                    <a:pt x="42" y="49"/>
                  </a:lnTo>
                  <a:lnTo>
                    <a:pt x="41" y="49"/>
                  </a:lnTo>
                  <a:lnTo>
                    <a:pt x="39" y="50"/>
                  </a:lnTo>
                  <a:lnTo>
                    <a:pt x="37" y="51"/>
                  </a:lnTo>
                  <a:lnTo>
                    <a:pt x="35" y="51"/>
                  </a:lnTo>
                  <a:lnTo>
                    <a:pt x="34" y="52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7" y="59"/>
                  </a:lnTo>
                  <a:lnTo>
                    <a:pt x="16" y="59"/>
                  </a:lnTo>
                  <a:lnTo>
                    <a:pt x="13" y="59"/>
                  </a:lnTo>
                  <a:lnTo>
                    <a:pt x="11" y="58"/>
                  </a:lnTo>
                  <a:lnTo>
                    <a:pt x="10" y="58"/>
                  </a:lnTo>
                  <a:lnTo>
                    <a:pt x="8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3" y="49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29" y="9"/>
                  </a:lnTo>
                  <a:lnTo>
                    <a:pt x="32" y="13"/>
                  </a:lnTo>
                  <a:lnTo>
                    <a:pt x="34" y="17"/>
                  </a:lnTo>
                  <a:lnTo>
                    <a:pt x="36" y="21"/>
                  </a:lnTo>
                  <a:lnTo>
                    <a:pt x="37" y="26"/>
                  </a:lnTo>
                  <a:lnTo>
                    <a:pt x="39" y="29"/>
                  </a:lnTo>
                  <a:lnTo>
                    <a:pt x="40" y="30"/>
                  </a:lnTo>
                  <a:lnTo>
                    <a:pt x="40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1" y="36"/>
                  </a:lnTo>
                  <a:lnTo>
                    <a:pt x="42" y="37"/>
                  </a:lnTo>
                  <a:lnTo>
                    <a:pt x="42" y="40"/>
                  </a:lnTo>
                  <a:lnTo>
                    <a:pt x="42" y="41"/>
                  </a:lnTo>
                  <a:lnTo>
                    <a:pt x="43" y="42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799" name="Freeform 1120"/>
            <p:cNvSpPr>
              <a:spLocks/>
            </p:cNvSpPr>
            <p:nvPr/>
          </p:nvSpPr>
          <p:spPr bwMode="auto">
            <a:xfrm>
              <a:off x="701" y="2452"/>
              <a:ext cx="14" cy="20"/>
            </a:xfrm>
            <a:custGeom>
              <a:avLst/>
              <a:gdLst>
                <a:gd name="T0" fmla="*/ 0 w 44"/>
                <a:gd name="T1" fmla="*/ 0 h 59"/>
                <a:gd name="T2" fmla="*/ 0 w 44"/>
                <a:gd name="T3" fmla="*/ 0 h 59"/>
                <a:gd name="T4" fmla="*/ 0 w 44"/>
                <a:gd name="T5" fmla="*/ 0 h 59"/>
                <a:gd name="T6" fmla="*/ 0 w 44"/>
                <a:gd name="T7" fmla="*/ 0 h 59"/>
                <a:gd name="T8" fmla="*/ 0 w 44"/>
                <a:gd name="T9" fmla="*/ 0 h 59"/>
                <a:gd name="T10" fmla="*/ 0 w 44"/>
                <a:gd name="T11" fmla="*/ 0 h 59"/>
                <a:gd name="T12" fmla="*/ 0 w 44"/>
                <a:gd name="T13" fmla="*/ 0 h 59"/>
                <a:gd name="T14" fmla="*/ 0 w 44"/>
                <a:gd name="T15" fmla="*/ 0 h 59"/>
                <a:gd name="T16" fmla="*/ 0 w 44"/>
                <a:gd name="T17" fmla="*/ 0 h 59"/>
                <a:gd name="T18" fmla="*/ 0 w 44"/>
                <a:gd name="T19" fmla="*/ 0 h 59"/>
                <a:gd name="T20" fmla="*/ 0 w 44"/>
                <a:gd name="T21" fmla="*/ 0 h 59"/>
                <a:gd name="T22" fmla="*/ 0 w 44"/>
                <a:gd name="T23" fmla="*/ 0 h 59"/>
                <a:gd name="T24" fmla="*/ 0 w 44"/>
                <a:gd name="T25" fmla="*/ 0 h 59"/>
                <a:gd name="T26" fmla="*/ 0 w 44"/>
                <a:gd name="T27" fmla="*/ 0 h 59"/>
                <a:gd name="T28" fmla="*/ 0 w 44"/>
                <a:gd name="T29" fmla="*/ 0 h 59"/>
                <a:gd name="T30" fmla="*/ 0 w 44"/>
                <a:gd name="T31" fmla="*/ 0 h 59"/>
                <a:gd name="T32" fmla="*/ 0 w 44"/>
                <a:gd name="T33" fmla="*/ 0 h 59"/>
                <a:gd name="T34" fmla="*/ 0 w 44"/>
                <a:gd name="T35" fmla="*/ 0 h 59"/>
                <a:gd name="T36" fmla="*/ 0 w 44"/>
                <a:gd name="T37" fmla="*/ 0 h 59"/>
                <a:gd name="T38" fmla="*/ 0 w 44"/>
                <a:gd name="T39" fmla="*/ 0 h 59"/>
                <a:gd name="T40" fmla="*/ 0 w 44"/>
                <a:gd name="T41" fmla="*/ 0 h 59"/>
                <a:gd name="T42" fmla="*/ 0 w 44"/>
                <a:gd name="T43" fmla="*/ 0 h 59"/>
                <a:gd name="T44" fmla="*/ 0 w 44"/>
                <a:gd name="T45" fmla="*/ 0 h 59"/>
                <a:gd name="T46" fmla="*/ 0 w 44"/>
                <a:gd name="T47" fmla="*/ 0 h 59"/>
                <a:gd name="T48" fmla="*/ 0 w 44"/>
                <a:gd name="T49" fmla="*/ 0 h 59"/>
                <a:gd name="T50" fmla="*/ 0 w 44"/>
                <a:gd name="T51" fmla="*/ 0 h 59"/>
                <a:gd name="T52" fmla="*/ 0 w 44"/>
                <a:gd name="T53" fmla="*/ 0 h 59"/>
                <a:gd name="T54" fmla="*/ 0 w 44"/>
                <a:gd name="T55" fmla="*/ 0 h 59"/>
                <a:gd name="T56" fmla="*/ 0 w 44"/>
                <a:gd name="T57" fmla="*/ 0 h 59"/>
                <a:gd name="T58" fmla="*/ 0 w 44"/>
                <a:gd name="T59" fmla="*/ 0 h 59"/>
                <a:gd name="T60" fmla="*/ 0 w 44"/>
                <a:gd name="T61" fmla="*/ 0 h 59"/>
                <a:gd name="T62" fmla="*/ 0 w 44"/>
                <a:gd name="T63" fmla="*/ 0 h 59"/>
                <a:gd name="T64" fmla="*/ 0 w 44"/>
                <a:gd name="T65" fmla="*/ 0 h 59"/>
                <a:gd name="T66" fmla="*/ 0 w 44"/>
                <a:gd name="T67" fmla="*/ 0 h 59"/>
                <a:gd name="T68" fmla="*/ 0 w 44"/>
                <a:gd name="T69" fmla="*/ 0 h 59"/>
                <a:gd name="T70" fmla="*/ 0 w 44"/>
                <a:gd name="T71" fmla="*/ 0 h 59"/>
                <a:gd name="T72" fmla="*/ 0 w 44"/>
                <a:gd name="T73" fmla="*/ 0 h 59"/>
                <a:gd name="T74" fmla="*/ 0 w 44"/>
                <a:gd name="T75" fmla="*/ 0 h 59"/>
                <a:gd name="T76" fmla="*/ 0 w 44"/>
                <a:gd name="T77" fmla="*/ 0 h 59"/>
                <a:gd name="T78" fmla="*/ 0 w 44"/>
                <a:gd name="T79" fmla="*/ 0 h 59"/>
                <a:gd name="T80" fmla="*/ 0 w 44"/>
                <a:gd name="T81" fmla="*/ 0 h 59"/>
                <a:gd name="T82" fmla="*/ 0 w 44"/>
                <a:gd name="T83" fmla="*/ 0 h 59"/>
                <a:gd name="T84" fmla="*/ 0 w 44"/>
                <a:gd name="T85" fmla="*/ 0 h 59"/>
                <a:gd name="T86" fmla="*/ 0 w 44"/>
                <a:gd name="T87" fmla="*/ 0 h 59"/>
                <a:gd name="T88" fmla="*/ 0 w 44"/>
                <a:gd name="T89" fmla="*/ 0 h 59"/>
                <a:gd name="T90" fmla="*/ 0 w 44"/>
                <a:gd name="T91" fmla="*/ 0 h 59"/>
                <a:gd name="T92" fmla="*/ 0 w 44"/>
                <a:gd name="T93" fmla="*/ 0 h 59"/>
                <a:gd name="T94" fmla="*/ 0 w 44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4" h="59">
                  <a:moveTo>
                    <a:pt x="44" y="46"/>
                  </a:moveTo>
                  <a:lnTo>
                    <a:pt x="43" y="48"/>
                  </a:lnTo>
                  <a:lnTo>
                    <a:pt x="42" y="49"/>
                  </a:lnTo>
                  <a:lnTo>
                    <a:pt x="39" y="50"/>
                  </a:lnTo>
                  <a:lnTo>
                    <a:pt x="36" y="51"/>
                  </a:lnTo>
                  <a:lnTo>
                    <a:pt x="33" y="52"/>
                  </a:lnTo>
                  <a:lnTo>
                    <a:pt x="31" y="53"/>
                  </a:lnTo>
                  <a:lnTo>
                    <a:pt x="28" y="56"/>
                  </a:lnTo>
                  <a:lnTo>
                    <a:pt x="26" y="57"/>
                  </a:lnTo>
                  <a:lnTo>
                    <a:pt x="23" y="58"/>
                  </a:lnTo>
                  <a:lnTo>
                    <a:pt x="20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1" y="58"/>
                  </a:lnTo>
                  <a:lnTo>
                    <a:pt x="9" y="57"/>
                  </a:lnTo>
                  <a:lnTo>
                    <a:pt x="7" y="56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3" y="49"/>
                  </a:lnTo>
                  <a:lnTo>
                    <a:pt x="3" y="45"/>
                  </a:lnTo>
                  <a:lnTo>
                    <a:pt x="2" y="42"/>
                  </a:lnTo>
                  <a:lnTo>
                    <a:pt x="2" y="36"/>
                  </a:lnTo>
                  <a:lnTo>
                    <a:pt x="2" y="30"/>
                  </a:lnTo>
                  <a:lnTo>
                    <a:pt x="1" y="25"/>
                  </a:lnTo>
                  <a:lnTo>
                    <a:pt x="1" y="19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2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1"/>
                  </a:lnTo>
                  <a:lnTo>
                    <a:pt x="23" y="2"/>
                  </a:lnTo>
                  <a:lnTo>
                    <a:pt x="26" y="4"/>
                  </a:lnTo>
                  <a:lnTo>
                    <a:pt x="28" y="8"/>
                  </a:lnTo>
                  <a:lnTo>
                    <a:pt x="31" y="11"/>
                  </a:lnTo>
                  <a:lnTo>
                    <a:pt x="33" y="16"/>
                  </a:lnTo>
                  <a:lnTo>
                    <a:pt x="35" y="20"/>
                  </a:lnTo>
                  <a:lnTo>
                    <a:pt x="37" y="26"/>
                  </a:lnTo>
                  <a:lnTo>
                    <a:pt x="40" y="32"/>
                  </a:lnTo>
                  <a:lnTo>
                    <a:pt x="42" y="37"/>
                  </a:lnTo>
                  <a:lnTo>
                    <a:pt x="42" y="41"/>
                  </a:lnTo>
                  <a:lnTo>
                    <a:pt x="43" y="44"/>
                  </a:lnTo>
                  <a:lnTo>
                    <a:pt x="43" y="45"/>
                  </a:lnTo>
                  <a:lnTo>
                    <a:pt x="44" y="4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0" name="Line 1121"/>
            <p:cNvSpPr>
              <a:spLocks noChangeShapeType="1"/>
            </p:cNvSpPr>
            <p:nvPr/>
          </p:nvSpPr>
          <p:spPr bwMode="auto">
            <a:xfrm>
              <a:off x="715" y="2467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1" name="Line 1122"/>
            <p:cNvSpPr>
              <a:spLocks noChangeShapeType="1"/>
            </p:cNvSpPr>
            <p:nvPr/>
          </p:nvSpPr>
          <p:spPr bwMode="auto">
            <a:xfrm flipH="1">
              <a:off x="477" y="2466"/>
              <a:ext cx="26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2" name="Freeform 1123"/>
            <p:cNvSpPr>
              <a:spLocks/>
            </p:cNvSpPr>
            <p:nvPr/>
          </p:nvSpPr>
          <p:spPr bwMode="auto">
            <a:xfrm>
              <a:off x="706" y="2478"/>
              <a:ext cx="8" cy="15"/>
            </a:xfrm>
            <a:custGeom>
              <a:avLst/>
              <a:gdLst>
                <a:gd name="T0" fmla="*/ 0 w 23"/>
                <a:gd name="T1" fmla="*/ 0 h 47"/>
                <a:gd name="T2" fmla="*/ 0 w 23"/>
                <a:gd name="T3" fmla="*/ 0 h 47"/>
                <a:gd name="T4" fmla="*/ 0 w 23"/>
                <a:gd name="T5" fmla="*/ 0 h 47"/>
                <a:gd name="T6" fmla="*/ 0 w 23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7">
                  <a:moveTo>
                    <a:pt x="0" y="47"/>
                  </a:moveTo>
                  <a:lnTo>
                    <a:pt x="0" y="0"/>
                  </a:lnTo>
                  <a:lnTo>
                    <a:pt x="23" y="2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3" name="Line 1124"/>
            <p:cNvSpPr>
              <a:spLocks noChangeShapeType="1"/>
            </p:cNvSpPr>
            <p:nvPr/>
          </p:nvSpPr>
          <p:spPr bwMode="auto">
            <a:xfrm flipH="1" flipV="1">
              <a:off x="578" y="2485"/>
              <a:ext cx="43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4" name="Line 1125"/>
            <p:cNvSpPr>
              <a:spLocks noChangeShapeType="1"/>
            </p:cNvSpPr>
            <p:nvPr/>
          </p:nvSpPr>
          <p:spPr bwMode="auto">
            <a:xfrm flipV="1">
              <a:off x="621" y="2488"/>
              <a:ext cx="25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5" name="Line 1126"/>
            <p:cNvSpPr>
              <a:spLocks noChangeShapeType="1"/>
            </p:cNvSpPr>
            <p:nvPr/>
          </p:nvSpPr>
          <p:spPr bwMode="auto">
            <a:xfrm flipH="1" flipV="1">
              <a:off x="600" y="2485"/>
              <a:ext cx="29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6" name="Line 1127"/>
            <p:cNvSpPr>
              <a:spLocks noChangeShapeType="1"/>
            </p:cNvSpPr>
            <p:nvPr/>
          </p:nvSpPr>
          <p:spPr bwMode="auto">
            <a:xfrm flipH="1" flipV="1">
              <a:off x="624" y="2487"/>
              <a:ext cx="13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7" name="Line 1128"/>
            <p:cNvSpPr>
              <a:spLocks noChangeShapeType="1"/>
            </p:cNvSpPr>
            <p:nvPr/>
          </p:nvSpPr>
          <p:spPr bwMode="auto">
            <a:xfrm flipH="1" flipV="1">
              <a:off x="638" y="2482"/>
              <a:ext cx="8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8" name="Line 1129"/>
            <p:cNvSpPr>
              <a:spLocks noChangeShapeType="1"/>
            </p:cNvSpPr>
            <p:nvPr/>
          </p:nvSpPr>
          <p:spPr bwMode="auto">
            <a:xfrm flipH="1" flipV="1">
              <a:off x="616" y="2480"/>
              <a:ext cx="8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09" name="Line 1130"/>
            <p:cNvSpPr>
              <a:spLocks noChangeShapeType="1"/>
            </p:cNvSpPr>
            <p:nvPr/>
          </p:nvSpPr>
          <p:spPr bwMode="auto">
            <a:xfrm>
              <a:off x="646" y="2488"/>
              <a:ext cx="27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0" name="Line 1131"/>
            <p:cNvSpPr>
              <a:spLocks noChangeShapeType="1"/>
            </p:cNvSpPr>
            <p:nvPr/>
          </p:nvSpPr>
          <p:spPr bwMode="auto">
            <a:xfrm flipH="1">
              <a:off x="630" y="2493"/>
              <a:ext cx="22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1" name="Line 1132"/>
            <p:cNvSpPr>
              <a:spLocks noChangeShapeType="1"/>
            </p:cNvSpPr>
            <p:nvPr/>
          </p:nvSpPr>
          <p:spPr bwMode="auto">
            <a:xfrm flipH="1">
              <a:off x="642" y="2499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2" name="Line 1133"/>
            <p:cNvSpPr>
              <a:spLocks noChangeShapeType="1"/>
            </p:cNvSpPr>
            <p:nvPr/>
          </p:nvSpPr>
          <p:spPr bwMode="auto">
            <a:xfrm flipH="1">
              <a:off x="658" y="2507"/>
              <a:ext cx="12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3" name="Line 1134"/>
            <p:cNvSpPr>
              <a:spLocks noChangeShapeType="1"/>
            </p:cNvSpPr>
            <p:nvPr/>
          </p:nvSpPr>
          <p:spPr bwMode="auto">
            <a:xfrm flipH="1" flipV="1">
              <a:off x="655" y="2471"/>
              <a:ext cx="42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4" name="Line 1135"/>
            <p:cNvSpPr>
              <a:spLocks noChangeShapeType="1"/>
            </p:cNvSpPr>
            <p:nvPr/>
          </p:nvSpPr>
          <p:spPr bwMode="auto">
            <a:xfrm flipH="1" flipV="1">
              <a:off x="676" y="2472"/>
              <a:ext cx="29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5" name="Line 1136"/>
            <p:cNvSpPr>
              <a:spLocks noChangeShapeType="1"/>
            </p:cNvSpPr>
            <p:nvPr/>
          </p:nvSpPr>
          <p:spPr bwMode="auto">
            <a:xfrm flipH="1" flipV="1">
              <a:off x="700" y="2473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6" name="Line 1137"/>
            <p:cNvSpPr>
              <a:spLocks noChangeShapeType="1"/>
            </p:cNvSpPr>
            <p:nvPr/>
          </p:nvSpPr>
          <p:spPr bwMode="auto">
            <a:xfrm flipH="1" flipV="1">
              <a:off x="693" y="2467"/>
              <a:ext cx="7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7" name="Line 1138"/>
            <p:cNvSpPr>
              <a:spLocks noChangeShapeType="1"/>
            </p:cNvSpPr>
            <p:nvPr/>
          </p:nvSpPr>
          <p:spPr bwMode="auto">
            <a:xfrm flipH="1" flipV="1">
              <a:off x="542" y="2470"/>
              <a:ext cx="9" cy="39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8" name="Line 1139"/>
            <p:cNvSpPr>
              <a:spLocks noChangeShapeType="1"/>
            </p:cNvSpPr>
            <p:nvPr/>
          </p:nvSpPr>
          <p:spPr bwMode="auto">
            <a:xfrm flipH="1">
              <a:off x="528" y="2482"/>
              <a:ext cx="17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19" name="Line 1140"/>
            <p:cNvSpPr>
              <a:spLocks noChangeShapeType="1"/>
            </p:cNvSpPr>
            <p:nvPr/>
          </p:nvSpPr>
          <p:spPr bwMode="auto">
            <a:xfrm flipH="1">
              <a:off x="533" y="2470"/>
              <a:ext cx="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0" name="Line 1141"/>
            <p:cNvSpPr>
              <a:spLocks noChangeShapeType="1"/>
            </p:cNvSpPr>
            <p:nvPr/>
          </p:nvSpPr>
          <p:spPr bwMode="auto">
            <a:xfrm flipV="1">
              <a:off x="542" y="2462"/>
              <a:ext cx="34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1" name="Line 1142"/>
            <p:cNvSpPr>
              <a:spLocks noChangeShapeType="1"/>
            </p:cNvSpPr>
            <p:nvPr/>
          </p:nvSpPr>
          <p:spPr bwMode="auto">
            <a:xfrm>
              <a:off x="550" y="2468"/>
              <a:ext cx="7" cy="3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2" name="Line 1143"/>
            <p:cNvSpPr>
              <a:spLocks noChangeShapeType="1"/>
            </p:cNvSpPr>
            <p:nvPr/>
          </p:nvSpPr>
          <p:spPr bwMode="auto">
            <a:xfrm>
              <a:off x="559" y="2466"/>
              <a:ext cx="6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3" name="Line 1144"/>
            <p:cNvSpPr>
              <a:spLocks noChangeShapeType="1"/>
            </p:cNvSpPr>
            <p:nvPr/>
          </p:nvSpPr>
          <p:spPr bwMode="auto">
            <a:xfrm>
              <a:off x="572" y="2463"/>
              <a:ext cx="4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4" name="Line 1145"/>
            <p:cNvSpPr>
              <a:spLocks noChangeShapeType="1"/>
            </p:cNvSpPr>
            <p:nvPr/>
          </p:nvSpPr>
          <p:spPr bwMode="auto">
            <a:xfrm flipV="1">
              <a:off x="579" y="2467"/>
              <a:ext cx="11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5" name="Line 1146"/>
            <p:cNvSpPr>
              <a:spLocks noChangeShapeType="1"/>
            </p:cNvSpPr>
            <p:nvPr/>
          </p:nvSpPr>
          <p:spPr bwMode="auto">
            <a:xfrm flipH="1">
              <a:off x="528" y="2485"/>
              <a:ext cx="24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6" name="Line 1147"/>
            <p:cNvSpPr>
              <a:spLocks noChangeShapeType="1"/>
            </p:cNvSpPr>
            <p:nvPr/>
          </p:nvSpPr>
          <p:spPr bwMode="auto">
            <a:xfrm>
              <a:off x="545" y="2495"/>
              <a:ext cx="30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7" name="Line 1148"/>
            <p:cNvSpPr>
              <a:spLocks noChangeShapeType="1"/>
            </p:cNvSpPr>
            <p:nvPr/>
          </p:nvSpPr>
          <p:spPr bwMode="auto">
            <a:xfrm>
              <a:off x="536" y="2506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8" name="Line 1149"/>
            <p:cNvSpPr>
              <a:spLocks noChangeShapeType="1"/>
            </p:cNvSpPr>
            <p:nvPr/>
          </p:nvSpPr>
          <p:spPr bwMode="auto">
            <a:xfrm>
              <a:off x="528" y="2517"/>
              <a:ext cx="8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29" name="Line 1150"/>
            <p:cNvSpPr>
              <a:spLocks noChangeShapeType="1"/>
            </p:cNvSpPr>
            <p:nvPr/>
          </p:nvSpPr>
          <p:spPr bwMode="auto">
            <a:xfrm>
              <a:off x="550" y="2517"/>
              <a:ext cx="8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0" name="Line 1151"/>
            <p:cNvSpPr>
              <a:spLocks noChangeShapeType="1"/>
            </p:cNvSpPr>
            <p:nvPr/>
          </p:nvSpPr>
          <p:spPr bwMode="auto">
            <a:xfrm flipH="1" flipV="1">
              <a:off x="500" y="2496"/>
              <a:ext cx="28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1" name="Line 1152"/>
            <p:cNvSpPr>
              <a:spLocks noChangeShapeType="1"/>
            </p:cNvSpPr>
            <p:nvPr/>
          </p:nvSpPr>
          <p:spPr bwMode="auto">
            <a:xfrm flipV="1">
              <a:off x="522" y="2485"/>
              <a:ext cx="20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2" name="Line 1153"/>
            <p:cNvSpPr>
              <a:spLocks noChangeShapeType="1"/>
            </p:cNvSpPr>
            <p:nvPr/>
          </p:nvSpPr>
          <p:spPr bwMode="auto">
            <a:xfrm flipV="1">
              <a:off x="514" y="2485"/>
              <a:ext cx="16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3" name="Line 1154"/>
            <p:cNvSpPr>
              <a:spLocks noChangeShapeType="1"/>
            </p:cNvSpPr>
            <p:nvPr/>
          </p:nvSpPr>
          <p:spPr bwMode="auto">
            <a:xfrm flipV="1">
              <a:off x="504" y="2485"/>
              <a:ext cx="10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4" name="Line 1155"/>
            <p:cNvSpPr>
              <a:spLocks noChangeShapeType="1"/>
            </p:cNvSpPr>
            <p:nvPr/>
          </p:nvSpPr>
          <p:spPr bwMode="auto">
            <a:xfrm flipV="1">
              <a:off x="488" y="2474"/>
              <a:ext cx="26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5" name="Line 1156"/>
            <p:cNvSpPr>
              <a:spLocks noChangeShapeType="1"/>
            </p:cNvSpPr>
            <p:nvPr/>
          </p:nvSpPr>
          <p:spPr bwMode="auto">
            <a:xfrm flipH="1" flipV="1">
              <a:off x="492" y="2472"/>
              <a:ext cx="14" cy="1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6" name="Line 1157"/>
            <p:cNvSpPr>
              <a:spLocks noChangeShapeType="1"/>
            </p:cNvSpPr>
            <p:nvPr/>
          </p:nvSpPr>
          <p:spPr bwMode="auto">
            <a:xfrm flipH="1" flipV="1">
              <a:off x="506" y="2467"/>
              <a:ext cx="8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7" name="Line 1158"/>
            <p:cNvSpPr>
              <a:spLocks noChangeShapeType="1"/>
            </p:cNvSpPr>
            <p:nvPr/>
          </p:nvSpPr>
          <p:spPr bwMode="auto">
            <a:xfrm>
              <a:off x="514" y="2474"/>
              <a:ext cx="27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8" name="Line 1159"/>
            <p:cNvSpPr>
              <a:spLocks noChangeShapeType="1"/>
            </p:cNvSpPr>
            <p:nvPr/>
          </p:nvSpPr>
          <p:spPr bwMode="auto">
            <a:xfrm flipH="1">
              <a:off x="498" y="2479"/>
              <a:ext cx="22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39" name="Line 1160"/>
            <p:cNvSpPr>
              <a:spLocks noChangeShapeType="1"/>
            </p:cNvSpPr>
            <p:nvPr/>
          </p:nvSpPr>
          <p:spPr bwMode="auto">
            <a:xfrm flipH="1">
              <a:off x="510" y="2485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0" name="Line 1161"/>
            <p:cNvSpPr>
              <a:spLocks noChangeShapeType="1"/>
            </p:cNvSpPr>
            <p:nvPr/>
          </p:nvSpPr>
          <p:spPr bwMode="auto">
            <a:xfrm flipH="1">
              <a:off x="526" y="2493"/>
              <a:ext cx="12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1" name="Rectangle 1162"/>
            <p:cNvSpPr>
              <a:spLocks noChangeArrowheads="1"/>
            </p:cNvSpPr>
            <p:nvPr/>
          </p:nvSpPr>
          <p:spPr bwMode="auto">
            <a:xfrm>
              <a:off x="5086" y="2137"/>
              <a:ext cx="566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STREAMBED (D/S)</a:t>
              </a:r>
              <a:endParaRPr lang="en-US" altLang="en-US"/>
            </a:p>
          </p:txBody>
        </p:sp>
        <p:sp>
          <p:nvSpPr>
            <p:cNvPr id="59842" name="Line 1163"/>
            <p:cNvSpPr>
              <a:spLocks noChangeShapeType="1"/>
            </p:cNvSpPr>
            <p:nvPr/>
          </p:nvSpPr>
          <p:spPr bwMode="auto">
            <a:xfrm>
              <a:off x="5365" y="2498"/>
              <a:ext cx="4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3" name="Line 1164"/>
            <p:cNvSpPr>
              <a:spLocks noChangeShapeType="1"/>
            </p:cNvSpPr>
            <p:nvPr/>
          </p:nvSpPr>
          <p:spPr bwMode="auto">
            <a:xfrm>
              <a:off x="5386" y="2453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4" name="Freeform 1165"/>
            <p:cNvSpPr>
              <a:spLocks/>
            </p:cNvSpPr>
            <p:nvPr/>
          </p:nvSpPr>
          <p:spPr bwMode="auto">
            <a:xfrm>
              <a:off x="5372" y="2460"/>
              <a:ext cx="15" cy="20"/>
            </a:xfrm>
            <a:custGeom>
              <a:avLst/>
              <a:gdLst>
                <a:gd name="T0" fmla="*/ 0 w 45"/>
                <a:gd name="T1" fmla="*/ 0 h 59"/>
                <a:gd name="T2" fmla="*/ 0 w 45"/>
                <a:gd name="T3" fmla="*/ 0 h 59"/>
                <a:gd name="T4" fmla="*/ 0 w 45"/>
                <a:gd name="T5" fmla="*/ 0 h 59"/>
                <a:gd name="T6" fmla="*/ 0 w 45"/>
                <a:gd name="T7" fmla="*/ 0 h 59"/>
                <a:gd name="T8" fmla="*/ 0 w 45"/>
                <a:gd name="T9" fmla="*/ 0 h 59"/>
                <a:gd name="T10" fmla="*/ 0 w 45"/>
                <a:gd name="T11" fmla="*/ 0 h 59"/>
                <a:gd name="T12" fmla="*/ 0 w 45"/>
                <a:gd name="T13" fmla="*/ 0 h 59"/>
                <a:gd name="T14" fmla="*/ 0 w 45"/>
                <a:gd name="T15" fmla="*/ 0 h 59"/>
                <a:gd name="T16" fmla="*/ 0 w 45"/>
                <a:gd name="T17" fmla="*/ 0 h 59"/>
                <a:gd name="T18" fmla="*/ 0 w 45"/>
                <a:gd name="T19" fmla="*/ 0 h 59"/>
                <a:gd name="T20" fmla="*/ 0 w 45"/>
                <a:gd name="T21" fmla="*/ 0 h 59"/>
                <a:gd name="T22" fmla="*/ 0 w 45"/>
                <a:gd name="T23" fmla="*/ 0 h 59"/>
                <a:gd name="T24" fmla="*/ 0 w 45"/>
                <a:gd name="T25" fmla="*/ 0 h 59"/>
                <a:gd name="T26" fmla="*/ 0 w 45"/>
                <a:gd name="T27" fmla="*/ 0 h 59"/>
                <a:gd name="T28" fmla="*/ 0 w 45"/>
                <a:gd name="T29" fmla="*/ 0 h 59"/>
                <a:gd name="T30" fmla="*/ 0 w 45"/>
                <a:gd name="T31" fmla="*/ 0 h 59"/>
                <a:gd name="T32" fmla="*/ 0 w 45"/>
                <a:gd name="T33" fmla="*/ 0 h 59"/>
                <a:gd name="T34" fmla="*/ 0 w 45"/>
                <a:gd name="T35" fmla="*/ 0 h 59"/>
                <a:gd name="T36" fmla="*/ 0 w 45"/>
                <a:gd name="T37" fmla="*/ 0 h 59"/>
                <a:gd name="T38" fmla="*/ 0 w 45"/>
                <a:gd name="T39" fmla="*/ 0 h 59"/>
                <a:gd name="T40" fmla="*/ 0 w 45"/>
                <a:gd name="T41" fmla="*/ 0 h 59"/>
                <a:gd name="T42" fmla="*/ 0 w 45"/>
                <a:gd name="T43" fmla="*/ 0 h 59"/>
                <a:gd name="T44" fmla="*/ 0 w 45"/>
                <a:gd name="T45" fmla="*/ 0 h 59"/>
                <a:gd name="T46" fmla="*/ 0 w 45"/>
                <a:gd name="T47" fmla="*/ 0 h 59"/>
                <a:gd name="T48" fmla="*/ 0 w 45"/>
                <a:gd name="T49" fmla="*/ 0 h 59"/>
                <a:gd name="T50" fmla="*/ 0 w 45"/>
                <a:gd name="T51" fmla="*/ 0 h 59"/>
                <a:gd name="T52" fmla="*/ 0 w 45"/>
                <a:gd name="T53" fmla="*/ 0 h 59"/>
                <a:gd name="T54" fmla="*/ 0 w 45"/>
                <a:gd name="T55" fmla="*/ 0 h 59"/>
                <a:gd name="T56" fmla="*/ 0 w 45"/>
                <a:gd name="T57" fmla="*/ 0 h 59"/>
                <a:gd name="T58" fmla="*/ 0 w 45"/>
                <a:gd name="T59" fmla="*/ 0 h 59"/>
                <a:gd name="T60" fmla="*/ 0 w 45"/>
                <a:gd name="T61" fmla="*/ 0 h 59"/>
                <a:gd name="T62" fmla="*/ 0 w 45"/>
                <a:gd name="T63" fmla="*/ 0 h 59"/>
                <a:gd name="T64" fmla="*/ 0 w 45"/>
                <a:gd name="T65" fmla="*/ 0 h 59"/>
                <a:gd name="T66" fmla="*/ 0 w 45"/>
                <a:gd name="T67" fmla="*/ 0 h 59"/>
                <a:gd name="T68" fmla="*/ 0 w 45"/>
                <a:gd name="T69" fmla="*/ 0 h 59"/>
                <a:gd name="T70" fmla="*/ 0 w 45"/>
                <a:gd name="T71" fmla="*/ 0 h 59"/>
                <a:gd name="T72" fmla="*/ 0 w 45"/>
                <a:gd name="T73" fmla="*/ 0 h 59"/>
                <a:gd name="T74" fmla="*/ 0 w 45"/>
                <a:gd name="T75" fmla="*/ 0 h 59"/>
                <a:gd name="T76" fmla="*/ 0 w 45"/>
                <a:gd name="T77" fmla="*/ 0 h 59"/>
                <a:gd name="T78" fmla="*/ 0 w 45"/>
                <a:gd name="T79" fmla="*/ 0 h 59"/>
                <a:gd name="T80" fmla="*/ 0 w 45"/>
                <a:gd name="T81" fmla="*/ 0 h 5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5" h="59">
                  <a:moveTo>
                    <a:pt x="45" y="46"/>
                  </a:moveTo>
                  <a:lnTo>
                    <a:pt x="44" y="48"/>
                  </a:lnTo>
                  <a:lnTo>
                    <a:pt x="43" y="48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38" y="50"/>
                  </a:lnTo>
                  <a:lnTo>
                    <a:pt x="37" y="51"/>
                  </a:lnTo>
                  <a:lnTo>
                    <a:pt x="35" y="52"/>
                  </a:lnTo>
                  <a:lnTo>
                    <a:pt x="34" y="52"/>
                  </a:lnTo>
                  <a:lnTo>
                    <a:pt x="31" y="53"/>
                  </a:lnTo>
                  <a:lnTo>
                    <a:pt x="30" y="54"/>
                  </a:lnTo>
                  <a:lnTo>
                    <a:pt x="29" y="54"/>
                  </a:lnTo>
                  <a:lnTo>
                    <a:pt x="28" y="56"/>
                  </a:lnTo>
                  <a:lnTo>
                    <a:pt x="27" y="57"/>
                  </a:lnTo>
                  <a:lnTo>
                    <a:pt x="26" y="57"/>
                  </a:lnTo>
                  <a:lnTo>
                    <a:pt x="24" y="58"/>
                  </a:lnTo>
                  <a:lnTo>
                    <a:pt x="22" y="58"/>
                  </a:lnTo>
                  <a:lnTo>
                    <a:pt x="21" y="59"/>
                  </a:lnTo>
                  <a:lnTo>
                    <a:pt x="19" y="59"/>
                  </a:lnTo>
                  <a:lnTo>
                    <a:pt x="16" y="59"/>
                  </a:lnTo>
                  <a:lnTo>
                    <a:pt x="14" y="58"/>
                  </a:lnTo>
                  <a:lnTo>
                    <a:pt x="12" y="58"/>
                  </a:lnTo>
                  <a:lnTo>
                    <a:pt x="11" y="57"/>
                  </a:lnTo>
                  <a:lnTo>
                    <a:pt x="10" y="56"/>
                  </a:lnTo>
                  <a:lnTo>
                    <a:pt x="8" y="54"/>
                  </a:lnTo>
                  <a:lnTo>
                    <a:pt x="7" y="53"/>
                  </a:lnTo>
                  <a:lnTo>
                    <a:pt x="6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49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2"/>
                  </a:lnTo>
                  <a:lnTo>
                    <a:pt x="3" y="41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3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6" y="3"/>
                  </a:lnTo>
                  <a:lnTo>
                    <a:pt x="28" y="5"/>
                  </a:lnTo>
                  <a:lnTo>
                    <a:pt x="30" y="9"/>
                  </a:lnTo>
                  <a:lnTo>
                    <a:pt x="34" y="12"/>
                  </a:lnTo>
                  <a:lnTo>
                    <a:pt x="35" y="17"/>
                  </a:lnTo>
                  <a:lnTo>
                    <a:pt x="37" y="20"/>
                  </a:lnTo>
                  <a:lnTo>
                    <a:pt x="39" y="25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42" y="32"/>
                  </a:lnTo>
                  <a:lnTo>
                    <a:pt x="42" y="33"/>
                  </a:lnTo>
                  <a:lnTo>
                    <a:pt x="42" y="35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4" y="41"/>
                  </a:lnTo>
                  <a:lnTo>
                    <a:pt x="44" y="42"/>
                  </a:lnTo>
                  <a:lnTo>
                    <a:pt x="44" y="43"/>
                  </a:lnTo>
                  <a:lnTo>
                    <a:pt x="45" y="45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5" name="Freeform 1166"/>
            <p:cNvSpPr>
              <a:spLocks/>
            </p:cNvSpPr>
            <p:nvPr/>
          </p:nvSpPr>
          <p:spPr bwMode="auto">
            <a:xfrm>
              <a:off x="5372" y="2460"/>
              <a:ext cx="15" cy="20"/>
            </a:xfrm>
            <a:custGeom>
              <a:avLst/>
              <a:gdLst>
                <a:gd name="T0" fmla="*/ 0 w 46"/>
                <a:gd name="T1" fmla="*/ 0 h 59"/>
                <a:gd name="T2" fmla="*/ 0 w 46"/>
                <a:gd name="T3" fmla="*/ 0 h 59"/>
                <a:gd name="T4" fmla="*/ 0 w 46"/>
                <a:gd name="T5" fmla="*/ 0 h 59"/>
                <a:gd name="T6" fmla="*/ 0 w 46"/>
                <a:gd name="T7" fmla="*/ 0 h 59"/>
                <a:gd name="T8" fmla="*/ 0 w 46"/>
                <a:gd name="T9" fmla="*/ 0 h 59"/>
                <a:gd name="T10" fmla="*/ 0 w 46"/>
                <a:gd name="T11" fmla="*/ 0 h 59"/>
                <a:gd name="T12" fmla="*/ 0 w 46"/>
                <a:gd name="T13" fmla="*/ 0 h 59"/>
                <a:gd name="T14" fmla="*/ 0 w 46"/>
                <a:gd name="T15" fmla="*/ 0 h 59"/>
                <a:gd name="T16" fmla="*/ 0 w 46"/>
                <a:gd name="T17" fmla="*/ 0 h 59"/>
                <a:gd name="T18" fmla="*/ 0 w 46"/>
                <a:gd name="T19" fmla="*/ 0 h 59"/>
                <a:gd name="T20" fmla="*/ 0 w 46"/>
                <a:gd name="T21" fmla="*/ 0 h 59"/>
                <a:gd name="T22" fmla="*/ 0 w 46"/>
                <a:gd name="T23" fmla="*/ 0 h 59"/>
                <a:gd name="T24" fmla="*/ 0 w 46"/>
                <a:gd name="T25" fmla="*/ 0 h 59"/>
                <a:gd name="T26" fmla="*/ 0 w 46"/>
                <a:gd name="T27" fmla="*/ 0 h 59"/>
                <a:gd name="T28" fmla="*/ 0 w 46"/>
                <a:gd name="T29" fmla="*/ 0 h 59"/>
                <a:gd name="T30" fmla="*/ 0 w 46"/>
                <a:gd name="T31" fmla="*/ 0 h 59"/>
                <a:gd name="T32" fmla="*/ 0 w 46"/>
                <a:gd name="T33" fmla="*/ 0 h 59"/>
                <a:gd name="T34" fmla="*/ 0 w 46"/>
                <a:gd name="T35" fmla="*/ 0 h 59"/>
                <a:gd name="T36" fmla="*/ 0 w 46"/>
                <a:gd name="T37" fmla="*/ 0 h 59"/>
                <a:gd name="T38" fmla="*/ 0 w 46"/>
                <a:gd name="T39" fmla="*/ 0 h 59"/>
                <a:gd name="T40" fmla="*/ 0 w 46"/>
                <a:gd name="T41" fmla="*/ 0 h 59"/>
                <a:gd name="T42" fmla="*/ 0 w 46"/>
                <a:gd name="T43" fmla="*/ 0 h 59"/>
                <a:gd name="T44" fmla="*/ 0 w 46"/>
                <a:gd name="T45" fmla="*/ 0 h 59"/>
                <a:gd name="T46" fmla="*/ 0 w 46"/>
                <a:gd name="T47" fmla="*/ 0 h 59"/>
                <a:gd name="T48" fmla="*/ 0 w 46"/>
                <a:gd name="T49" fmla="*/ 0 h 59"/>
                <a:gd name="T50" fmla="*/ 0 w 46"/>
                <a:gd name="T51" fmla="*/ 0 h 59"/>
                <a:gd name="T52" fmla="*/ 0 w 46"/>
                <a:gd name="T53" fmla="*/ 0 h 59"/>
                <a:gd name="T54" fmla="*/ 0 w 46"/>
                <a:gd name="T55" fmla="*/ 0 h 59"/>
                <a:gd name="T56" fmla="*/ 0 w 46"/>
                <a:gd name="T57" fmla="*/ 0 h 59"/>
                <a:gd name="T58" fmla="*/ 0 w 46"/>
                <a:gd name="T59" fmla="*/ 0 h 59"/>
                <a:gd name="T60" fmla="*/ 0 w 46"/>
                <a:gd name="T61" fmla="*/ 0 h 59"/>
                <a:gd name="T62" fmla="*/ 0 w 46"/>
                <a:gd name="T63" fmla="*/ 0 h 59"/>
                <a:gd name="T64" fmla="*/ 0 w 46"/>
                <a:gd name="T65" fmla="*/ 0 h 59"/>
                <a:gd name="T66" fmla="*/ 0 w 46"/>
                <a:gd name="T67" fmla="*/ 0 h 59"/>
                <a:gd name="T68" fmla="*/ 0 w 46"/>
                <a:gd name="T69" fmla="*/ 0 h 59"/>
                <a:gd name="T70" fmla="*/ 0 w 46"/>
                <a:gd name="T71" fmla="*/ 0 h 59"/>
                <a:gd name="T72" fmla="*/ 0 w 46"/>
                <a:gd name="T73" fmla="*/ 0 h 59"/>
                <a:gd name="T74" fmla="*/ 0 w 46"/>
                <a:gd name="T75" fmla="*/ 0 h 59"/>
                <a:gd name="T76" fmla="*/ 0 w 46"/>
                <a:gd name="T77" fmla="*/ 0 h 59"/>
                <a:gd name="T78" fmla="*/ 0 w 46"/>
                <a:gd name="T79" fmla="*/ 0 h 59"/>
                <a:gd name="T80" fmla="*/ 0 w 46"/>
                <a:gd name="T81" fmla="*/ 0 h 59"/>
                <a:gd name="T82" fmla="*/ 0 w 46"/>
                <a:gd name="T83" fmla="*/ 0 h 59"/>
                <a:gd name="T84" fmla="*/ 0 w 46"/>
                <a:gd name="T85" fmla="*/ 0 h 59"/>
                <a:gd name="T86" fmla="*/ 0 w 46"/>
                <a:gd name="T87" fmla="*/ 0 h 59"/>
                <a:gd name="T88" fmla="*/ 0 w 46"/>
                <a:gd name="T89" fmla="*/ 0 h 59"/>
                <a:gd name="T90" fmla="*/ 0 w 46"/>
                <a:gd name="T91" fmla="*/ 0 h 59"/>
                <a:gd name="T92" fmla="*/ 0 w 46"/>
                <a:gd name="T93" fmla="*/ 0 h 59"/>
                <a:gd name="T94" fmla="*/ 0 w 46"/>
                <a:gd name="T95" fmla="*/ 0 h 5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6" h="59">
                  <a:moveTo>
                    <a:pt x="46" y="45"/>
                  </a:moveTo>
                  <a:lnTo>
                    <a:pt x="45" y="46"/>
                  </a:lnTo>
                  <a:lnTo>
                    <a:pt x="43" y="48"/>
                  </a:lnTo>
                  <a:lnTo>
                    <a:pt x="40" y="49"/>
                  </a:lnTo>
                  <a:lnTo>
                    <a:pt x="37" y="51"/>
                  </a:lnTo>
                  <a:lnTo>
                    <a:pt x="35" y="52"/>
                  </a:lnTo>
                  <a:lnTo>
                    <a:pt x="32" y="53"/>
                  </a:lnTo>
                  <a:lnTo>
                    <a:pt x="29" y="54"/>
                  </a:lnTo>
                  <a:lnTo>
                    <a:pt x="27" y="57"/>
                  </a:lnTo>
                  <a:lnTo>
                    <a:pt x="24" y="58"/>
                  </a:lnTo>
                  <a:lnTo>
                    <a:pt x="21" y="58"/>
                  </a:lnTo>
                  <a:lnTo>
                    <a:pt x="19" y="59"/>
                  </a:lnTo>
                  <a:lnTo>
                    <a:pt x="15" y="59"/>
                  </a:lnTo>
                  <a:lnTo>
                    <a:pt x="13" y="58"/>
                  </a:lnTo>
                  <a:lnTo>
                    <a:pt x="11" y="57"/>
                  </a:lnTo>
                  <a:lnTo>
                    <a:pt x="8" y="56"/>
                  </a:lnTo>
                  <a:lnTo>
                    <a:pt x="7" y="53"/>
                  </a:lnTo>
                  <a:lnTo>
                    <a:pt x="6" y="51"/>
                  </a:lnTo>
                  <a:lnTo>
                    <a:pt x="5" y="49"/>
                  </a:lnTo>
                  <a:lnTo>
                    <a:pt x="4" y="45"/>
                  </a:lnTo>
                  <a:lnTo>
                    <a:pt x="4" y="42"/>
                  </a:lnTo>
                  <a:lnTo>
                    <a:pt x="3" y="35"/>
                  </a:lnTo>
                  <a:lnTo>
                    <a:pt x="3" y="29"/>
                  </a:lnTo>
                  <a:lnTo>
                    <a:pt x="3" y="24"/>
                  </a:lnTo>
                  <a:lnTo>
                    <a:pt x="2" y="18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9"/>
                  </a:lnTo>
                  <a:lnTo>
                    <a:pt x="2" y="6"/>
                  </a:lnTo>
                  <a:lnTo>
                    <a:pt x="3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2"/>
                  </a:lnTo>
                  <a:lnTo>
                    <a:pt x="27" y="4"/>
                  </a:lnTo>
                  <a:lnTo>
                    <a:pt x="30" y="8"/>
                  </a:lnTo>
                  <a:lnTo>
                    <a:pt x="32" y="11"/>
                  </a:lnTo>
                  <a:lnTo>
                    <a:pt x="35" y="16"/>
                  </a:lnTo>
                  <a:lnTo>
                    <a:pt x="37" y="19"/>
                  </a:lnTo>
                  <a:lnTo>
                    <a:pt x="39" y="26"/>
                  </a:lnTo>
                  <a:lnTo>
                    <a:pt x="42" y="32"/>
                  </a:lnTo>
                  <a:lnTo>
                    <a:pt x="43" y="37"/>
                  </a:lnTo>
                  <a:lnTo>
                    <a:pt x="44" y="40"/>
                  </a:lnTo>
                  <a:lnTo>
                    <a:pt x="44" y="43"/>
                  </a:lnTo>
                  <a:lnTo>
                    <a:pt x="45" y="45"/>
                  </a:lnTo>
                  <a:lnTo>
                    <a:pt x="45" y="46"/>
                  </a:lnTo>
                </a:path>
              </a:pathLst>
            </a:custGeom>
            <a:noFill/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6" name="Line 1167"/>
            <p:cNvSpPr>
              <a:spLocks noChangeShapeType="1"/>
            </p:cNvSpPr>
            <p:nvPr/>
          </p:nvSpPr>
          <p:spPr bwMode="auto">
            <a:xfrm flipH="1">
              <a:off x="5387" y="2475"/>
              <a:ext cx="1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7" name="Line 1168"/>
            <p:cNvSpPr>
              <a:spLocks noChangeShapeType="1"/>
            </p:cNvSpPr>
            <p:nvPr/>
          </p:nvSpPr>
          <p:spPr bwMode="auto">
            <a:xfrm flipH="1">
              <a:off x="5148" y="2474"/>
              <a:ext cx="266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8" name="Freeform 1169"/>
            <p:cNvSpPr>
              <a:spLocks/>
            </p:cNvSpPr>
            <p:nvPr/>
          </p:nvSpPr>
          <p:spPr bwMode="auto">
            <a:xfrm>
              <a:off x="5378" y="2486"/>
              <a:ext cx="8" cy="15"/>
            </a:xfrm>
            <a:custGeom>
              <a:avLst/>
              <a:gdLst>
                <a:gd name="T0" fmla="*/ 0 w 24"/>
                <a:gd name="T1" fmla="*/ 0 h 47"/>
                <a:gd name="T2" fmla="*/ 0 w 24"/>
                <a:gd name="T3" fmla="*/ 0 h 47"/>
                <a:gd name="T4" fmla="*/ 0 w 24"/>
                <a:gd name="T5" fmla="*/ 0 h 47"/>
                <a:gd name="T6" fmla="*/ 0 w 24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7">
                  <a:moveTo>
                    <a:pt x="0" y="47"/>
                  </a:moveTo>
                  <a:lnTo>
                    <a:pt x="0" y="0"/>
                  </a:lnTo>
                  <a:lnTo>
                    <a:pt x="24" y="19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49" name="Line 1170"/>
            <p:cNvSpPr>
              <a:spLocks noChangeShapeType="1"/>
            </p:cNvSpPr>
            <p:nvPr/>
          </p:nvSpPr>
          <p:spPr bwMode="auto">
            <a:xfrm flipH="1" flipV="1">
              <a:off x="5250" y="2492"/>
              <a:ext cx="42" cy="3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0" name="Line 1171"/>
            <p:cNvSpPr>
              <a:spLocks noChangeShapeType="1"/>
            </p:cNvSpPr>
            <p:nvPr/>
          </p:nvSpPr>
          <p:spPr bwMode="auto">
            <a:xfrm flipV="1">
              <a:off x="5292" y="2495"/>
              <a:ext cx="25" cy="3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1" name="Line 1172"/>
            <p:cNvSpPr>
              <a:spLocks noChangeShapeType="1"/>
            </p:cNvSpPr>
            <p:nvPr/>
          </p:nvSpPr>
          <p:spPr bwMode="auto">
            <a:xfrm flipH="1" flipV="1">
              <a:off x="5271" y="2493"/>
              <a:ext cx="29" cy="2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2" name="Line 1173"/>
            <p:cNvSpPr>
              <a:spLocks noChangeShapeType="1"/>
            </p:cNvSpPr>
            <p:nvPr/>
          </p:nvSpPr>
          <p:spPr bwMode="auto">
            <a:xfrm flipH="1" flipV="1">
              <a:off x="5295" y="2495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3" name="Line 1174"/>
            <p:cNvSpPr>
              <a:spLocks noChangeShapeType="1"/>
            </p:cNvSpPr>
            <p:nvPr/>
          </p:nvSpPr>
          <p:spPr bwMode="auto">
            <a:xfrm flipH="1" flipV="1">
              <a:off x="5310" y="2489"/>
              <a:ext cx="7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4" name="Line 1175"/>
            <p:cNvSpPr>
              <a:spLocks noChangeShapeType="1"/>
            </p:cNvSpPr>
            <p:nvPr/>
          </p:nvSpPr>
          <p:spPr bwMode="auto">
            <a:xfrm flipH="1" flipV="1">
              <a:off x="5288" y="2488"/>
              <a:ext cx="7" cy="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5" name="Line 1176"/>
            <p:cNvSpPr>
              <a:spLocks noChangeShapeType="1"/>
            </p:cNvSpPr>
            <p:nvPr/>
          </p:nvSpPr>
          <p:spPr bwMode="auto">
            <a:xfrm>
              <a:off x="5317" y="2495"/>
              <a:ext cx="27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6" name="Line 1177"/>
            <p:cNvSpPr>
              <a:spLocks noChangeShapeType="1"/>
            </p:cNvSpPr>
            <p:nvPr/>
          </p:nvSpPr>
          <p:spPr bwMode="auto">
            <a:xfrm flipH="1">
              <a:off x="5302" y="2500"/>
              <a:ext cx="21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7" name="Line 1178"/>
            <p:cNvSpPr>
              <a:spLocks noChangeShapeType="1"/>
            </p:cNvSpPr>
            <p:nvPr/>
          </p:nvSpPr>
          <p:spPr bwMode="auto">
            <a:xfrm flipH="1">
              <a:off x="5314" y="2506"/>
              <a:ext cx="17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8" name="Line 1179"/>
            <p:cNvSpPr>
              <a:spLocks noChangeShapeType="1"/>
            </p:cNvSpPr>
            <p:nvPr/>
          </p:nvSpPr>
          <p:spPr bwMode="auto">
            <a:xfrm flipH="1">
              <a:off x="5330" y="2515"/>
              <a:ext cx="11" cy="1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59" name="Line 1180"/>
            <p:cNvSpPr>
              <a:spLocks noChangeShapeType="1"/>
            </p:cNvSpPr>
            <p:nvPr/>
          </p:nvSpPr>
          <p:spPr bwMode="auto">
            <a:xfrm flipH="1" flipV="1">
              <a:off x="5326" y="2479"/>
              <a:ext cx="42" cy="3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0" name="Line 1181"/>
            <p:cNvSpPr>
              <a:spLocks noChangeShapeType="1"/>
            </p:cNvSpPr>
            <p:nvPr/>
          </p:nvSpPr>
          <p:spPr bwMode="auto">
            <a:xfrm flipH="1" flipV="1">
              <a:off x="5347" y="2480"/>
              <a:ext cx="29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1" name="Line 1182"/>
            <p:cNvSpPr>
              <a:spLocks noChangeShapeType="1"/>
            </p:cNvSpPr>
            <p:nvPr/>
          </p:nvSpPr>
          <p:spPr bwMode="auto">
            <a:xfrm flipH="1" flipV="1">
              <a:off x="5371" y="2481"/>
              <a:ext cx="15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2" name="Line 1183"/>
            <p:cNvSpPr>
              <a:spLocks noChangeShapeType="1"/>
            </p:cNvSpPr>
            <p:nvPr/>
          </p:nvSpPr>
          <p:spPr bwMode="auto">
            <a:xfrm flipH="1" flipV="1">
              <a:off x="5364" y="2475"/>
              <a:ext cx="7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3" name="Line 1184"/>
            <p:cNvSpPr>
              <a:spLocks noChangeShapeType="1"/>
            </p:cNvSpPr>
            <p:nvPr/>
          </p:nvSpPr>
          <p:spPr bwMode="auto">
            <a:xfrm flipH="1" flipV="1">
              <a:off x="5213" y="2477"/>
              <a:ext cx="9" cy="4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4" name="Line 1185"/>
            <p:cNvSpPr>
              <a:spLocks noChangeShapeType="1"/>
            </p:cNvSpPr>
            <p:nvPr/>
          </p:nvSpPr>
          <p:spPr bwMode="auto">
            <a:xfrm flipH="1">
              <a:off x="5199" y="2490"/>
              <a:ext cx="17" cy="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5" name="Line 1186"/>
            <p:cNvSpPr>
              <a:spLocks noChangeShapeType="1"/>
            </p:cNvSpPr>
            <p:nvPr/>
          </p:nvSpPr>
          <p:spPr bwMode="auto">
            <a:xfrm flipH="1">
              <a:off x="5204" y="2477"/>
              <a:ext cx="9" cy="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6" name="Line 1187"/>
            <p:cNvSpPr>
              <a:spLocks noChangeShapeType="1"/>
            </p:cNvSpPr>
            <p:nvPr/>
          </p:nvSpPr>
          <p:spPr bwMode="auto">
            <a:xfrm flipV="1">
              <a:off x="5213" y="2469"/>
              <a:ext cx="35" cy="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7" name="Line 1188"/>
            <p:cNvSpPr>
              <a:spLocks noChangeShapeType="1"/>
            </p:cNvSpPr>
            <p:nvPr/>
          </p:nvSpPr>
          <p:spPr bwMode="auto">
            <a:xfrm>
              <a:off x="5221" y="2476"/>
              <a:ext cx="8" cy="3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8" name="Line 1189"/>
            <p:cNvSpPr>
              <a:spLocks noChangeShapeType="1"/>
            </p:cNvSpPr>
            <p:nvPr/>
          </p:nvSpPr>
          <p:spPr bwMode="auto">
            <a:xfrm>
              <a:off x="5230" y="2474"/>
              <a:ext cx="7" cy="2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69" name="Line 1190"/>
            <p:cNvSpPr>
              <a:spLocks noChangeShapeType="1"/>
            </p:cNvSpPr>
            <p:nvPr/>
          </p:nvSpPr>
          <p:spPr bwMode="auto">
            <a:xfrm>
              <a:off x="5244" y="2471"/>
              <a:ext cx="3" cy="1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0" name="Line 1191"/>
            <p:cNvSpPr>
              <a:spLocks noChangeShapeType="1"/>
            </p:cNvSpPr>
            <p:nvPr/>
          </p:nvSpPr>
          <p:spPr bwMode="auto">
            <a:xfrm flipV="1">
              <a:off x="5251" y="2475"/>
              <a:ext cx="10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1" name="Line 1192"/>
            <p:cNvSpPr>
              <a:spLocks noChangeShapeType="1"/>
            </p:cNvSpPr>
            <p:nvPr/>
          </p:nvSpPr>
          <p:spPr bwMode="auto">
            <a:xfrm flipH="1">
              <a:off x="5200" y="2492"/>
              <a:ext cx="24" cy="3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2" name="Line 1193"/>
            <p:cNvSpPr>
              <a:spLocks noChangeShapeType="1"/>
            </p:cNvSpPr>
            <p:nvPr/>
          </p:nvSpPr>
          <p:spPr bwMode="auto">
            <a:xfrm>
              <a:off x="5216" y="2503"/>
              <a:ext cx="30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3" name="Line 1194"/>
            <p:cNvSpPr>
              <a:spLocks noChangeShapeType="1"/>
            </p:cNvSpPr>
            <p:nvPr/>
          </p:nvSpPr>
          <p:spPr bwMode="auto">
            <a:xfrm>
              <a:off x="5208" y="2514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4" name="Line 1195"/>
            <p:cNvSpPr>
              <a:spLocks noChangeShapeType="1"/>
            </p:cNvSpPr>
            <p:nvPr/>
          </p:nvSpPr>
          <p:spPr bwMode="auto">
            <a:xfrm>
              <a:off x="5200" y="2525"/>
              <a:ext cx="8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5" name="Line 1196"/>
            <p:cNvSpPr>
              <a:spLocks noChangeShapeType="1"/>
            </p:cNvSpPr>
            <p:nvPr/>
          </p:nvSpPr>
          <p:spPr bwMode="auto">
            <a:xfrm>
              <a:off x="5222" y="2525"/>
              <a:ext cx="8" cy="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6" name="Line 1197"/>
            <p:cNvSpPr>
              <a:spLocks noChangeShapeType="1"/>
            </p:cNvSpPr>
            <p:nvPr/>
          </p:nvSpPr>
          <p:spPr bwMode="auto">
            <a:xfrm flipH="1" flipV="1">
              <a:off x="5171" y="2504"/>
              <a:ext cx="29" cy="2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7" name="Line 1198"/>
            <p:cNvSpPr>
              <a:spLocks noChangeShapeType="1"/>
            </p:cNvSpPr>
            <p:nvPr/>
          </p:nvSpPr>
          <p:spPr bwMode="auto">
            <a:xfrm flipV="1">
              <a:off x="5194" y="2492"/>
              <a:ext cx="20" cy="2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8" name="Line 1199"/>
            <p:cNvSpPr>
              <a:spLocks noChangeShapeType="1"/>
            </p:cNvSpPr>
            <p:nvPr/>
          </p:nvSpPr>
          <p:spPr bwMode="auto">
            <a:xfrm flipV="1">
              <a:off x="5186" y="2492"/>
              <a:ext cx="16" cy="2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79" name="Line 1200"/>
            <p:cNvSpPr>
              <a:spLocks noChangeShapeType="1"/>
            </p:cNvSpPr>
            <p:nvPr/>
          </p:nvSpPr>
          <p:spPr bwMode="auto">
            <a:xfrm flipV="1">
              <a:off x="5175" y="2492"/>
              <a:ext cx="11" cy="1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0" name="Line 1201"/>
            <p:cNvSpPr>
              <a:spLocks noChangeShapeType="1"/>
            </p:cNvSpPr>
            <p:nvPr/>
          </p:nvSpPr>
          <p:spPr bwMode="auto">
            <a:xfrm flipV="1">
              <a:off x="5160" y="2481"/>
              <a:ext cx="25" cy="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1" name="Line 1202"/>
            <p:cNvSpPr>
              <a:spLocks noChangeShapeType="1"/>
            </p:cNvSpPr>
            <p:nvPr/>
          </p:nvSpPr>
          <p:spPr bwMode="auto">
            <a:xfrm flipH="1" flipV="1">
              <a:off x="5163" y="2480"/>
              <a:ext cx="14" cy="1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2" name="Line 1203"/>
            <p:cNvSpPr>
              <a:spLocks noChangeShapeType="1"/>
            </p:cNvSpPr>
            <p:nvPr/>
          </p:nvSpPr>
          <p:spPr bwMode="auto">
            <a:xfrm flipH="1" flipV="1">
              <a:off x="5178" y="2475"/>
              <a:ext cx="7" cy="6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3" name="Line 1204"/>
            <p:cNvSpPr>
              <a:spLocks noChangeShapeType="1"/>
            </p:cNvSpPr>
            <p:nvPr/>
          </p:nvSpPr>
          <p:spPr bwMode="auto">
            <a:xfrm>
              <a:off x="5185" y="2481"/>
              <a:ext cx="28" cy="2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9884" name="Line 1205"/>
            <p:cNvSpPr>
              <a:spLocks noChangeShapeType="1"/>
            </p:cNvSpPr>
            <p:nvPr/>
          </p:nvSpPr>
          <p:spPr bwMode="auto">
            <a:xfrm flipH="1">
              <a:off x="5170" y="2486"/>
              <a:ext cx="21" cy="2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9598" name="Line 1206"/>
          <p:cNvSpPr>
            <a:spLocks noChangeShapeType="1"/>
          </p:cNvSpPr>
          <p:nvPr/>
        </p:nvSpPr>
        <p:spPr bwMode="auto">
          <a:xfrm flipH="1">
            <a:off x="8266113" y="3640138"/>
            <a:ext cx="26987" cy="333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599" name="Line 1207"/>
          <p:cNvSpPr>
            <a:spLocks noChangeShapeType="1"/>
          </p:cNvSpPr>
          <p:nvPr/>
        </p:nvSpPr>
        <p:spPr bwMode="auto">
          <a:xfrm flipH="1">
            <a:off x="8291513" y="3652838"/>
            <a:ext cx="17462" cy="206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0" name="Line 1208"/>
          <p:cNvSpPr>
            <a:spLocks noChangeShapeType="1"/>
          </p:cNvSpPr>
          <p:nvPr/>
        </p:nvSpPr>
        <p:spPr bwMode="auto">
          <a:xfrm flipV="1">
            <a:off x="8478838" y="3209925"/>
            <a:ext cx="52387" cy="400050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1" name="Freeform 1209"/>
          <p:cNvSpPr>
            <a:spLocks/>
          </p:cNvSpPr>
          <p:nvPr/>
        </p:nvSpPr>
        <p:spPr bwMode="auto">
          <a:xfrm>
            <a:off x="8472488" y="3448050"/>
            <a:ext cx="53975" cy="161925"/>
          </a:xfrm>
          <a:custGeom>
            <a:avLst/>
            <a:gdLst>
              <a:gd name="T0" fmla="*/ 2147483647 w 101"/>
              <a:gd name="T1" fmla="*/ 2147483647 h 307"/>
              <a:gd name="T2" fmla="*/ 2147483647 w 101"/>
              <a:gd name="T3" fmla="*/ 2147483647 h 307"/>
              <a:gd name="T4" fmla="*/ 0 w 101"/>
              <a:gd name="T5" fmla="*/ 0 h 307"/>
              <a:gd name="T6" fmla="*/ 2147483647 w 101"/>
              <a:gd name="T7" fmla="*/ 2147483647 h 30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1" h="307">
                <a:moveTo>
                  <a:pt x="101" y="14"/>
                </a:moveTo>
                <a:lnTo>
                  <a:pt x="12" y="307"/>
                </a:lnTo>
                <a:lnTo>
                  <a:pt x="0" y="0"/>
                </a:lnTo>
                <a:lnTo>
                  <a:pt x="101" y="1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2" name="Line 1210"/>
          <p:cNvSpPr>
            <a:spLocks noChangeShapeType="1"/>
          </p:cNvSpPr>
          <p:nvPr/>
        </p:nvSpPr>
        <p:spPr bwMode="auto">
          <a:xfrm>
            <a:off x="6904038" y="3673475"/>
            <a:ext cx="315912" cy="147638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3" name="Freeform 1211"/>
          <p:cNvSpPr>
            <a:spLocks/>
          </p:cNvSpPr>
          <p:nvPr/>
        </p:nvSpPr>
        <p:spPr bwMode="auto">
          <a:xfrm>
            <a:off x="6904038" y="3673475"/>
            <a:ext cx="155575" cy="92075"/>
          </a:xfrm>
          <a:custGeom>
            <a:avLst/>
            <a:gdLst>
              <a:gd name="T0" fmla="*/ 2147483647 w 294"/>
              <a:gd name="T1" fmla="*/ 2147483647 h 173"/>
              <a:gd name="T2" fmla="*/ 0 w 294"/>
              <a:gd name="T3" fmla="*/ 0 h 173"/>
              <a:gd name="T4" fmla="*/ 2147483647 w 294"/>
              <a:gd name="T5" fmla="*/ 2147483647 h 173"/>
              <a:gd name="T6" fmla="*/ 2147483647 w 294"/>
              <a:gd name="T7" fmla="*/ 2147483647 h 17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4" h="173">
                <a:moveTo>
                  <a:pt x="252" y="173"/>
                </a:moveTo>
                <a:lnTo>
                  <a:pt x="0" y="0"/>
                </a:lnTo>
                <a:lnTo>
                  <a:pt x="294" y="81"/>
                </a:lnTo>
                <a:lnTo>
                  <a:pt x="252" y="17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4" name="Line 1212"/>
          <p:cNvSpPr>
            <a:spLocks noChangeShapeType="1"/>
          </p:cNvSpPr>
          <p:nvPr/>
        </p:nvSpPr>
        <p:spPr bwMode="auto">
          <a:xfrm>
            <a:off x="7219950" y="3821113"/>
            <a:ext cx="457200" cy="15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5" name="Rectangle 1213"/>
          <p:cNvSpPr>
            <a:spLocks noChangeArrowheads="1"/>
          </p:cNvSpPr>
          <p:nvPr/>
        </p:nvSpPr>
        <p:spPr bwMode="auto">
          <a:xfrm>
            <a:off x="7689850" y="3771900"/>
            <a:ext cx="57150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D/S INVERT</a:t>
            </a:r>
            <a:endParaRPr lang="en-US" altLang="en-US"/>
          </a:p>
        </p:txBody>
      </p:sp>
      <p:sp>
        <p:nvSpPr>
          <p:cNvPr id="59606" name="Line 1214"/>
          <p:cNvSpPr>
            <a:spLocks noChangeShapeType="1"/>
          </p:cNvSpPr>
          <p:nvPr/>
        </p:nvSpPr>
        <p:spPr bwMode="auto">
          <a:xfrm>
            <a:off x="74644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7" name="Line 1215"/>
          <p:cNvSpPr>
            <a:spLocks noChangeShapeType="1"/>
          </p:cNvSpPr>
          <p:nvPr/>
        </p:nvSpPr>
        <p:spPr bwMode="auto">
          <a:xfrm flipH="1">
            <a:off x="74517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8" name="Line 1216"/>
          <p:cNvSpPr>
            <a:spLocks noChangeShapeType="1"/>
          </p:cNvSpPr>
          <p:nvPr/>
        </p:nvSpPr>
        <p:spPr bwMode="auto">
          <a:xfrm>
            <a:off x="74644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09" name="Line 1217"/>
          <p:cNvSpPr>
            <a:spLocks noChangeShapeType="1"/>
          </p:cNvSpPr>
          <p:nvPr/>
        </p:nvSpPr>
        <p:spPr bwMode="auto">
          <a:xfrm flipH="1">
            <a:off x="74517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0" name="Line 1218"/>
          <p:cNvSpPr>
            <a:spLocks noChangeShapeType="1"/>
          </p:cNvSpPr>
          <p:nvPr/>
        </p:nvSpPr>
        <p:spPr bwMode="auto">
          <a:xfrm>
            <a:off x="74644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1" name="Line 1219"/>
          <p:cNvSpPr>
            <a:spLocks noChangeShapeType="1"/>
          </p:cNvSpPr>
          <p:nvPr/>
        </p:nvSpPr>
        <p:spPr bwMode="auto">
          <a:xfrm flipH="1">
            <a:off x="74517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2" name="Freeform 1220"/>
          <p:cNvSpPr>
            <a:spLocks/>
          </p:cNvSpPr>
          <p:nvPr/>
        </p:nvSpPr>
        <p:spPr bwMode="auto">
          <a:xfrm>
            <a:off x="7451725" y="3729038"/>
            <a:ext cx="25400" cy="141287"/>
          </a:xfrm>
          <a:custGeom>
            <a:avLst/>
            <a:gdLst>
              <a:gd name="T0" fmla="*/ 2147483647 w 47"/>
              <a:gd name="T1" fmla="*/ 0 h 267"/>
              <a:gd name="T2" fmla="*/ 0 w 47"/>
              <a:gd name="T3" fmla="*/ 2147483647 h 267"/>
              <a:gd name="T4" fmla="*/ 2147483647 w 47"/>
              <a:gd name="T5" fmla="*/ 2147483647 h 267"/>
              <a:gd name="T6" fmla="*/ 2147483647 w 47"/>
              <a:gd name="T7" fmla="*/ 0 h 2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267">
                <a:moveTo>
                  <a:pt x="24" y="0"/>
                </a:moveTo>
                <a:lnTo>
                  <a:pt x="0" y="267"/>
                </a:lnTo>
                <a:lnTo>
                  <a:pt x="47" y="267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3" name="Line 1221"/>
          <p:cNvSpPr>
            <a:spLocks noChangeShapeType="1"/>
          </p:cNvSpPr>
          <p:nvPr/>
        </p:nvSpPr>
        <p:spPr bwMode="auto">
          <a:xfrm>
            <a:off x="74644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4" name="Line 1222"/>
          <p:cNvSpPr>
            <a:spLocks noChangeShapeType="1"/>
          </p:cNvSpPr>
          <p:nvPr/>
        </p:nvSpPr>
        <p:spPr bwMode="auto">
          <a:xfrm flipH="1">
            <a:off x="7451725" y="372903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5" name="Line 1223"/>
          <p:cNvSpPr>
            <a:spLocks noChangeShapeType="1"/>
          </p:cNvSpPr>
          <p:nvPr/>
        </p:nvSpPr>
        <p:spPr bwMode="auto">
          <a:xfrm flipH="1">
            <a:off x="7451725" y="3870325"/>
            <a:ext cx="25400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6" name="Line 1224"/>
          <p:cNvSpPr>
            <a:spLocks noChangeShapeType="1"/>
          </p:cNvSpPr>
          <p:nvPr/>
        </p:nvSpPr>
        <p:spPr bwMode="auto">
          <a:xfrm flipH="1" flipV="1">
            <a:off x="74469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7" name="Line 1225"/>
          <p:cNvSpPr>
            <a:spLocks noChangeShapeType="1"/>
          </p:cNvSpPr>
          <p:nvPr/>
        </p:nvSpPr>
        <p:spPr bwMode="auto">
          <a:xfrm flipV="1">
            <a:off x="74596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8" name="Line 1226"/>
          <p:cNvSpPr>
            <a:spLocks noChangeShapeType="1"/>
          </p:cNvSpPr>
          <p:nvPr/>
        </p:nvSpPr>
        <p:spPr bwMode="auto">
          <a:xfrm flipH="1" flipV="1">
            <a:off x="74469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19" name="Line 1227"/>
          <p:cNvSpPr>
            <a:spLocks noChangeShapeType="1"/>
          </p:cNvSpPr>
          <p:nvPr/>
        </p:nvSpPr>
        <p:spPr bwMode="auto">
          <a:xfrm flipV="1">
            <a:off x="74596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0" name="Line 1228"/>
          <p:cNvSpPr>
            <a:spLocks noChangeShapeType="1"/>
          </p:cNvSpPr>
          <p:nvPr/>
        </p:nvSpPr>
        <p:spPr bwMode="auto">
          <a:xfrm flipH="1" flipV="1">
            <a:off x="74469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1" name="Line 1229"/>
          <p:cNvSpPr>
            <a:spLocks noChangeShapeType="1"/>
          </p:cNvSpPr>
          <p:nvPr/>
        </p:nvSpPr>
        <p:spPr bwMode="auto">
          <a:xfrm flipV="1">
            <a:off x="74596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2" name="Freeform 1230"/>
          <p:cNvSpPr>
            <a:spLocks/>
          </p:cNvSpPr>
          <p:nvPr/>
        </p:nvSpPr>
        <p:spPr bwMode="auto">
          <a:xfrm>
            <a:off x="7446963" y="3532188"/>
            <a:ext cx="25400" cy="141287"/>
          </a:xfrm>
          <a:custGeom>
            <a:avLst/>
            <a:gdLst>
              <a:gd name="T0" fmla="*/ 2147483647 w 47"/>
              <a:gd name="T1" fmla="*/ 2147483647 h 268"/>
              <a:gd name="T2" fmla="*/ 2147483647 w 47"/>
              <a:gd name="T3" fmla="*/ 0 h 268"/>
              <a:gd name="T4" fmla="*/ 0 w 47"/>
              <a:gd name="T5" fmla="*/ 0 h 268"/>
              <a:gd name="T6" fmla="*/ 2147483647 w 47"/>
              <a:gd name="T7" fmla="*/ 2147483647 h 2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7" h="268">
                <a:moveTo>
                  <a:pt x="23" y="268"/>
                </a:moveTo>
                <a:lnTo>
                  <a:pt x="47" y="0"/>
                </a:lnTo>
                <a:lnTo>
                  <a:pt x="0" y="0"/>
                </a:lnTo>
                <a:lnTo>
                  <a:pt x="23" y="26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3" name="Line 1231"/>
          <p:cNvSpPr>
            <a:spLocks noChangeShapeType="1"/>
          </p:cNvSpPr>
          <p:nvPr/>
        </p:nvSpPr>
        <p:spPr bwMode="auto">
          <a:xfrm flipH="1" flipV="1">
            <a:off x="74469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4" name="Line 1232"/>
          <p:cNvSpPr>
            <a:spLocks noChangeShapeType="1"/>
          </p:cNvSpPr>
          <p:nvPr/>
        </p:nvSpPr>
        <p:spPr bwMode="auto">
          <a:xfrm flipV="1">
            <a:off x="7459663" y="3532188"/>
            <a:ext cx="12700" cy="141287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5" name="Line 1233"/>
          <p:cNvSpPr>
            <a:spLocks noChangeShapeType="1"/>
          </p:cNvSpPr>
          <p:nvPr/>
        </p:nvSpPr>
        <p:spPr bwMode="auto">
          <a:xfrm>
            <a:off x="7446963" y="3532188"/>
            <a:ext cx="25400" cy="1587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6" name="Line 1234"/>
          <p:cNvSpPr>
            <a:spLocks noChangeShapeType="1"/>
          </p:cNvSpPr>
          <p:nvPr/>
        </p:nvSpPr>
        <p:spPr bwMode="auto">
          <a:xfrm flipV="1">
            <a:off x="7459663" y="3475038"/>
            <a:ext cx="1587" cy="57150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7" name="Line 1235"/>
          <p:cNvSpPr>
            <a:spLocks noChangeShapeType="1"/>
          </p:cNvSpPr>
          <p:nvPr/>
        </p:nvSpPr>
        <p:spPr bwMode="auto">
          <a:xfrm flipH="1">
            <a:off x="7337425" y="3475038"/>
            <a:ext cx="1222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8" name="Line 1236"/>
          <p:cNvSpPr>
            <a:spLocks noChangeShapeType="1"/>
          </p:cNvSpPr>
          <p:nvPr/>
        </p:nvSpPr>
        <p:spPr bwMode="auto">
          <a:xfrm>
            <a:off x="7464425" y="3870325"/>
            <a:ext cx="1588" cy="61913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29" name="Rectangle 1237"/>
          <p:cNvSpPr>
            <a:spLocks noChangeArrowheads="1"/>
          </p:cNvSpPr>
          <p:nvPr/>
        </p:nvSpPr>
        <p:spPr bwMode="auto">
          <a:xfrm>
            <a:off x="7065963" y="3384550"/>
            <a:ext cx="36195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APRON</a:t>
            </a:r>
            <a:endParaRPr lang="en-US" altLang="en-US"/>
          </a:p>
        </p:txBody>
      </p:sp>
      <p:sp>
        <p:nvSpPr>
          <p:cNvPr id="59630" name="Rectangle 1238"/>
          <p:cNvSpPr>
            <a:spLocks noChangeArrowheads="1"/>
          </p:cNvSpPr>
          <p:nvPr/>
        </p:nvSpPr>
        <p:spPr bwMode="auto">
          <a:xfrm>
            <a:off x="4949825" y="2378075"/>
            <a:ext cx="885825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CROWN OF ROAD</a:t>
            </a:r>
            <a:endParaRPr lang="en-US" altLang="en-US"/>
          </a:p>
        </p:txBody>
      </p:sp>
      <p:sp>
        <p:nvSpPr>
          <p:cNvPr id="59631" name="Rectangle 1239"/>
          <p:cNvSpPr>
            <a:spLocks noChangeArrowheads="1"/>
          </p:cNvSpPr>
          <p:nvPr/>
        </p:nvSpPr>
        <p:spPr bwMode="auto">
          <a:xfrm>
            <a:off x="2513013" y="4446588"/>
            <a:ext cx="43053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500" b="1">
                <a:latin typeface="Arial" charset="0"/>
              </a:rPr>
              <a:t>LONGITUDINAL SECTION THROUGH CULVERT</a:t>
            </a:r>
            <a:endParaRPr lang="en-US" altLang="en-US"/>
          </a:p>
        </p:txBody>
      </p:sp>
      <p:sp>
        <p:nvSpPr>
          <p:cNvPr id="59632" name="Line 1240"/>
          <p:cNvSpPr>
            <a:spLocks noChangeShapeType="1"/>
          </p:cNvSpPr>
          <p:nvPr/>
        </p:nvSpPr>
        <p:spPr bwMode="auto">
          <a:xfrm>
            <a:off x="2632075" y="3187700"/>
            <a:ext cx="34544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3" name="Line 1241"/>
          <p:cNvSpPr>
            <a:spLocks noChangeShapeType="1"/>
          </p:cNvSpPr>
          <p:nvPr/>
        </p:nvSpPr>
        <p:spPr bwMode="auto">
          <a:xfrm>
            <a:off x="1970088" y="3695700"/>
            <a:ext cx="48466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4" name="Line 1242"/>
          <p:cNvSpPr>
            <a:spLocks noChangeShapeType="1"/>
          </p:cNvSpPr>
          <p:nvPr/>
        </p:nvSpPr>
        <p:spPr bwMode="auto">
          <a:xfrm>
            <a:off x="6056313" y="3187700"/>
            <a:ext cx="265112" cy="142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5" name="Line 1243"/>
          <p:cNvSpPr>
            <a:spLocks noChangeShapeType="1"/>
          </p:cNvSpPr>
          <p:nvPr/>
        </p:nvSpPr>
        <p:spPr bwMode="auto">
          <a:xfrm>
            <a:off x="6399213" y="3373438"/>
            <a:ext cx="76200" cy="412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6" name="Line 1244"/>
          <p:cNvSpPr>
            <a:spLocks noChangeShapeType="1"/>
          </p:cNvSpPr>
          <p:nvPr/>
        </p:nvSpPr>
        <p:spPr bwMode="auto">
          <a:xfrm>
            <a:off x="6553200" y="3457575"/>
            <a:ext cx="265113" cy="144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7" name="Line 1245"/>
          <p:cNvSpPr>
            <a:spLocks noChangeShapeType="1"/>
          </p:cNvSpPr>
          <p:nvPr/>
        </p:nvSpPr>
        <p:spPr bwMode="auto">
          <a:xfrm flipH="1">
            <a:off x="6816725" y="3689350"/>
            <a:ext cx="1588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8" name="Line 1246"/>
          <p:cNvSpPr>
            <a:spLocks noChangeShapeType="1"/>
          </p:cNvSpPr>
          <p:nvPr/>
        </p:nvSpPr>
        <p:spPr bwMode="auto">
          <a:xfrm>
            <a:off x="5218113" y="3187700"/>
            <a:ext cx="935037" cy="5080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39" name="Line 1247"/>
          <p:cNvSpPr>
            <a:spLocks noChangeShapeType="1"/>
          </p:cNvSpPr>
          <p:nvPr/>
        </p:nvSpPr>
        <p:spPr bwMode="auto">
          <a:xfrm flipH="1" flipV="1">
            <a:off x="6038850" y="3176588"/>
            <a:ext cx="779463" cy="42545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0" name="Line 1248"/>
          <p:cNvSpPr>
            <a:spLocks noChangeShapeType="1"/>
          </p:cNvSpPr>
          <p:nvPr/>
        </p:nvSpPr>
        <p:spPr bwMode="auto">
          <a:xfrm flipH="1">
            <a:off x="6816725" y="3602038"/>
            <a:ext cx="1588" cy="936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1" name="Line 1249"/>
          <p:cNvSpPr>
            <a:spLocks noChangeShapeType="1"/>
          </p:cNvSpPr>
          <p:nvPr/>
        </p:nvSpPr>
        <p:spPr bwMode="auto">
          <a:xfrm flipH="1" flipV="1">
            <a:off x="5275263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2" name="Line 1250"/>
          <p:cNvSpPr>
            <a:spLocks noChangeShapeType="1"/>
          </p:cNvSpPr>
          <p:nvPr/>
        </p:nvSpPr>
        <p:spPr bwMode="auto">
          <a:xfrm flipH="1" flipV="1">
            <a:off x="5376863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3" name="Line 1251"/>
          <p:cNvSpPr>
            <a:spLocks noChangeShapeType="1"/>
          </p:cNvSpPr>
          <p:nvPr/>
        </p:nvSpPr>
        <p:spPr bwMode="auto">
          <a:xfrm flipH="1" flipV="1">
            <a:off x="5487988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4" name="Line 1252"/>
          <p:cNvSpPr>
            <a:spLocks noChangeShapeType="1"/>
          </p:cNvSpPr>
          <p:nvPr/>
        </p:nvSpPr>
        <p:spPr bwMode="auto">
          <a:xfrm flipH="1" flipV="1">
            <a:off x="5588000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5" name="Line 1253"/>
          <p:cNvSpPr>
            <a:spLocks noChangeShapeType="1"/>
          </p:cNvSpPr>
          <p:nvPr/>
        </p:nvSpPr>
        <p:spPr bwMode="auto">
          <a:xfrm flipH="1" flipV="1">
            <a:off x="5694363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6" name="Line 1254"/>
          <p:cNvSpPr>
            <a:spLocks noChangeShapeType="1"/>
          </p:cNvSpPr>
          <p:nvPr/>
        </p:nvSpPr>
        <p:spPr bwMode="auto">
          <a:xfrm flipH="1" flipV="1">
            <a:off x="5802313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7" name="Line 1255"/>
          <p:cNvSpPr>
            <a:spLocks noChangeShapeType="1"/>
          </p:cNvSpPr>
          <p:nvPr/>
        </p:nvSpPr>
        <p:spPr bwMode="auto">
          <a:xfrm flipH="1" flipV="1">
            <a:off x="5903913" y="3187700"/>
            <a:ext cx="74612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8" name="Line 1256"/>
          <p:cNvSpPr>
            <a:spLocks noChangeShapeType="1"/>
          </p:cNvSpPr>
          <p:nvPr/>
        </p:nvSpPr>
        <p:spPr bwMode="auto">
          <a:xfrm flipH="1" flipV="1">
            <a:off x="6013450" y="3187700"/>
            <a:ext cx="730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49" name="Line 1257"/>
          <p:cNvSpPr>
            <a:spLocks noChangeShapeType="1"/>
          </p:cNvSpPr>
          <p:nvPr/>
        </p:nvSpPr>
        <p:spPr bwMode="auto">
          <a:xfrm>
            <a:off x="6137275" y="3656013"/>
            <a:ext cx="71438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0" name="Line 1258"/>
          <p:cNvSpPr>
            <a:spLocks noChangeShapeType="1"/>
          </p:cNvSpPr>
          <p:nvPr/>
        </p:nvSpPr>
        <p:spPr bwMode="auto">
          <a:xfrm>
            <a:off x="6240463" y="3656013"/>
            <a:ext cx="71437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1" name="Line 1259"/>
          <p:cNvSpPr>
            <a:spLocks noChangeShapeType="1"/>
          </p:cNvSpPr>
          <p:nvPr/>
        </p:nvSpPr>
        <p:spPr bwMode="auto">
          <a:xfrm>
            <a:off x="6343650" y="3656013"/>
            <a:ext cx="71438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2" name="Line 1260"/>
          <p:cNvSpPr>
            <a:spLocks noChangeShapeType="1"/>
          </p:cNvSpPr>
          <p:nvPr/>
        </p:nvSpPr>
        <p:spPr bwMode="auto">
          <a:xfrm>
            <a:off x="6448425" y="3656013"/>
            <a:ext cx="71438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3" name="Line 1261"/>
          <p:cNvSpPr>
            <a:spLocks noChangeShapeType="1"/>
          </p:cNvSpPr>
          <p:nvPr/>
        </p:nvSpPr>
        <p:spPr bwMode="auto">
          <a:xfrm>
            <a:off x="6551613" y="3656013"/>
            <a:ext cx="69850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4" name="Line 1262"/>
          <p:cNvSpPr>
            <a:spLocks noChangeShapeType="1"/>
          </p:cNvSpPr>
          <p:nvPr/>
        </p:nvSpPr>
        <p:spPr bwMode="auto">
          <a:xfrm>
            <a:off x="6662738" y="3656013"/>
            <a:ext cx="71437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5" name="Line 1263"/>
          <p:cNvSpPr>
            <a:spLocks noChangeShapeType="1"/>
          </p:cNvSpPr>
          <p:nvPr/>
        </p:nvSpPr>
        <p:spPr bwMode="auto">
          <a:xfrm>
            <a:off x="6759575" y="3656013"/>
            <a:ext cx="57150" cy="3175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6" name="Line 1264"/>
          <p:cNvSpPr>
            <a:spLocks noChangeShapeType="1"/>
          </p:cNvSpPr>
          <p:nvPr/>
        </p:nvSpPr>
        <p:spPr bwMode="auto">
          <a:xfrm flipV="1">
            <a:off x="2416175" y="3187700"/>
            <a:ext cx="984250" cy="5080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7" name="Line 1265"/>
          <p:cNvSpPr>
            <a:spLocks noChangeShapeType="1"/>
          </p:cNvSpPr>
          <p:nvPr/>
        </p:nvSpPr>
        <p:spPr bwMode="auto">
          <a:xfrm flipH="1">
            <a:off x="3073400" y="3187700"/>
            <a:ext cx="32702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8" name="Line 1266"/>
          <p:cNvSpPr>
            <a:spLocks noChangeShapeType="1"/>
          </p:cNvSpPr>
          <p:nvPr/>
        </p:nvSpPr>
        <p:spPr bwMode="auto">
          <a:xfrm flipH="1">
            <a:off x="2897188" y="3187700"/>
            <a:ext cx="8890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59" name="Line 1267"/>
          <p:cNvSpPr>
            <a:spLocks noChangeShapeType="1"/>
          </p:cNvSpPr>
          <p:nvPr/>
        </p:nvSpPr>
        <p:spPr bwMode="auto">
          <a:xfrm flipH="1">
            <a:off x="2482850" y="3187700"/>
            <a:ext cx="3254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0" name="Line 1268"/>
          <p:cNvSpPr>
            <a:spLocks noChangeShapeType="1"/>
          </p:cNvSpPr>
          <p:nvPr/>
        </p:nvSpPr>
        <p:spPr bwMode="auto">
          <a:xfrm flipH="1">
            <a:off x="2295525" y="3187700"/>
            <a:ext cx="271463" cy="136525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1" name="Line 1269"/>
          <p:cNvSpPr>
            <a:spLocks noChangeShapeType="1"/>
          </p:cNvSpPr>
          <p:nvPr/>
        </p:nvSpPr>
        <p:spPr bwMode="auto">
          <a:xfrm flipV="1">
            <a:off x="3203575" y="3187700"/>
            <a:ext cx="84138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2" name="Line 1270"/>
          <p:cNvSpPr>
            <a:spLocks noChangeShapeType="1"/>
          </p:cNvSpPr>
          <p:nvPr/>
        </p:nvSpPr>
        <p:spPr bwMode="auto">
          <a:xfrm flipV="1">
            <a:off x="3098800" y="3187700"/>
            <a:ext cx="84138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3" name="Line 1271"/>
          <p:cNvSpPr>
            <a:spLocks noChangeShapeType="1"/>
          </p:cNvSpPr>
          <p:nvPr/>
        </p:nvSpPr>
        <p:spPr bwMode="auto">
          <a:xfrm flipV="1">
            <a:off x="2989263" y="3187700"/>
            <a:ext cx="857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4" name="Line 1272"/>
          <p:cNvSpPr>
            <a:spLocks noChangeShapeType="1"/>
          </p:cNvSpPr>
          <p:nvPr/>
        </p:nvSpPr>
        <p:spPr bwMode="auto">
          <a:xfrm flipV="1">
            <a:off x="2876550" y="3187700"/>
            <a:ext cx="84138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5" name="Line 1273"/>
          <p:cNvSpPr>
            <a:spLocks noChangeShapeType="1"/>
          </p:cNvSpPr>
          <p:nvPr/>
        </p:nvSpPr>
        <p:spPr bwMode="auto">
          <a:xfrm flipV="1">
            <a:off x="2765425" y="3187700"/>
            <a:ext cx="84138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6" name="Line 1274"/>
          <p:cNvSpPr>
            <a:spLocks noChangeShapeType="1"/>
          </p:cNvSpPr>
          <p:nvPr/>
        </p:nvSpPr>
        <p:spPr bwMode="auto">
          <a:xfrm flipV="1">
            <a:off x="2657475" y="3187700"/>
            <a:ext cx="84138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7" name="Line 1275"/>
          <p:cNvSpPr>
            <a:spLocks noChangeShapeType="1"/>
          </p:cNvSpPr>
          <p:nvPr/>
        </p:nvSpPr>
        <p:spPr bwMode="auto">
          <a:xfrm flipV="1">
            <a:off x="2547938" y="3187700"/>
            <a:ext cx="85725" cy="381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8" name="Line 1276"/>
          <p:cNvSpPr>
            <a:spLocks noChangeShapeType="1"/>
          </p:cNvSpPr>
          <p:nvPr/>
        </p:nvSpPr>
        <p:spPr bwMode="auto">
          <a:xfrm flipH="1">
            <a:off x="2301875" y="3656013"/>
            <a:ext cx="74613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69" name="Line 1277"/>
          <p:cNvSpPr>
            <a:spLocks noChangeShapeType="1"/>
          </p:cNvSpPr>
          <p:nvPr/>
        </p:nvSpPr>
        <p:spPr bwMode="auto">
          <a:xfrm flipH="1">
            <a:off x="2217738" y="3656013"/>
            <a:ext cx="47625" cy="25400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0" name="Line 1278"/>
          <p:cNvSpPr>
            <a:spLocks noChangeShapeType="1"/>
          </p:cNvSpPr>
          <p:nvPr/>
        </p:nvSpPr>
        <p:spPr bwMode="auto">
          <a:xfrm flipH="1">
            <a:off x="2082800" y="3656013"/>
            <a:ext cx="74613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1" name="Line 1279"/>
          <p:cNvSpPr>
            <a:spLocks noChangeShapeType="1"/>
          </p:cNvSpPr>
          <p:nvPr/>
        </p:nvSpPr>
        <p:spPr bwMode="auto">
          <a:xfrm flipH="1">
            <a:off x="1973263" y="3656013"/>
            <a:ext cx="76200" cy="39687"/>
          </a:xfrm>
          <a:prstGeom prst="line">
            <a:avLst/>
          </a:prstGeom>
          <a:noFill/>
          <a:ln w="17463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2" name="Line 1280"/>
          <p:cNvSpPr>
            <a:spLocks noChangeShapeType="1"/>
          </p:cNvSpPr>
          <p:nvPr/>
        </p:nvSpPr>
        <p:spPr bwMode="auto">
          <a:xfrm>
            <a:off x="3760788" y="3656013"/>
            <a:ext cx="1587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3" name="Line 1281"/>
          <p:cNvSpPr>
            <a:spLocks noChangeShapeType="1"/>
          </p:cNvSpPr>
          <p:nvPr/>
        </p:nvSpPr>
        <p:spPr bwMode="auto">
          <a:xfrm>
            <a:off x="2905125" y="3656013"/>
            <a:ext cx="1588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4" name="Line 1282"/>
          <p:cNvSpPr>
            <a:spLocks noChangeShapeType="1"/>
          </p:cNvSpPr>
          <p:nvPr/>
        </p:nvSpPr>
        <p:spPr bwMode="auto">
          <a:xfrm>
            <a:off x="6037263" y="3656013"/>
            <a:ext cx="1587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5" name="Line 1283"/>
          <p:cNvSpPr>
            <a:spLocks noChangeShapeType="1"/>
          </p:cNvSpPr>
          <p:nvPr/>
        </p:nvSpPr>
        <p:spPr bwMode="auto">
          <a:xfrm>
            <a:off x="5132388" y="3656013"/>
            <a:ext cx="1587" cy="396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6" name="Line 1284"/>
          <p:cNvSpPr>
            <a:spLocks noChangeShapeType="1"/>
          </p:cNvSpPr>
          <p:nvPr/>
        </p:nvSpPr>
        <p:spPr bwMode="auto">
          <a:xfrm flipV="1">
            <a:off x="6235700" y="2522538"/>
            <a:ext cx="668338" cy="762000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7" name="Freeform 1285"/>
          <p:cNvSpPr>
            <a:spLocks/>
          </p:cNvSpPr>
          <p:nvPr/>
        </p:nvSpPr>
        <p:spPr bwMode="auto">
          <a:xfrm>
            <a:off x="6235700" y="3146425"/>
            <a:ext cx="125413" cy="138113"/>
          </a:xfrm>
          <a:custGeom>
            <a:avLst/>
            <a:gdLst>
              <a:gd name="T0" fmla="*/ 2147483647 w 236"/>
              <a:gd name="T1" fmla="*/ 2147483647 h 260"/>
              <a:gd name="T2" fmla="*/ 0 w 236"/>
              <a:gd name="T3" fmla="*/ 2147483647 h 260"/>
              <a:gd name="T4" fmla="*/ 2147483647 w 236"/>
              <a:gd name="T5" fmla="*/ 0 h 260"/>
              <a:gd name="T6" fmla="*/ 2147483647 w 236"/>
              <a:gd name="T7" fmla="*/ 2147483647 h 2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6" h="260">
                <a:moveTo>
                  <a:pt x="236" y="66"/>
                </a:moveTo>
                <a:lnTo>
                  <a:pt x="0" y="260"/>
                </a:lnTo>
                <a:lnTo>
                  <a:pt x="161" y="0"/>
                </a:lnTo>
                <a:lnTo>
                  <a:pt x="236" y="6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78" name="Line 1286"/>
          <p:cNvSpPr>
            <a:spLocks noChangeShapeType="1"/>
          </p:cNvSpPr>
          <p:nvPr/>
        </p:nvSpPr>
        <p:spPr bwMode="auto">
          <a:xfrm flipH="1">
            <a:off x="6424613" y="2522538"/>
            <a:ext cx="479425" cy="1587"/>
          </a:xfrm>
          <a:prstGeom prst="line">
            <a:avLst/>
          </a:prstGeom>
          <a:noFill/>
          <a:ln w="174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184" name="Rectangle 1288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Culvert Components</a:t>
            </a:r>
          </a:p>
        </p:txBody>
      </p:sp>
      <p:sp>
        <p:nvSpPr>
          <p:cNvPr id="59680" name="Line 134"/>
          <p:cNvSpPr>
            <a:spLocks noChangeShapeType="1"/>
          </p:cNvSpPr>
          <p:nvPr/>
        </p:nvSpPr>
        <p:spPr bwMode="auto">
          <a:xfrm>
            <a:off x="4273550" y="1898650"/>
            <a:ext cx="1588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81" name="Line 135"/>
          <p:cNvSpPr>
            <a:spLocks noChangeShapeType="1"/>
          </p:cNvSpPr>
          <p:nvPr/>
        </p:nvSpPr>
        <p:spPr bwMode="auto">
          <a:xfrm>
            <a:off x="4273550" y="2097088"/>
            <a:ext cx="889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82" name="Rectangle 136"/>
          <p:cNvSpPr>
            <a:spLocks noChangeArrowheads="1"/>
          </p:cNvSpPr>
          <p:nvPr/>
        </p:nvSpPr>
        <p:spPr bwMode="auto">
          <a:xfrm>
            <a:off x="4221163" y="1919288"/>
            <a:ext cx="13017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4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59683" name="Line 137"/>
          <p:cNvSpPr>
            <a:spLocks noChangeShapeType="1"/>
          </p:cNvSpPr>
          <p:nvPr/>
        </p:nvSpPr>
        <p:spPr bwMode="auto">
          <a:xfrm>
            <a:off x="4273550" y="1898650"/>
            <a:ext cx="1588" cy="198438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684" name="Line 138"/>
          <p:cNvSpPr>
            <a:spLocks noChangeShapeType="1"/>
          </p:cNvSpPr>
          <p:nvPr/>
        </p:nvSpPr>
        <p:spPr bwMode="auto">
          <a:xfrm>
            <a:off x="4273550" y="2097088"/>
            <a:ext cx="88900" cy="1587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Line 3"/>
          <p:cNvSpPr>
            <a:spLocks noChangeShapeType="1"/>
          </p:cNvSpPr>
          <p:nvPr/>
        </p:nvSpPr>
        <p:spPr bwMode="auto">
          <a:xfrm>
            <a:off x="2597150" y="2692400"/>
            <a:ext cx="3195638" cy="1588"/>
          </a:xfrm>
          <a:prstGeom prst="line">
            <a:avLst/>
          </a:prstGeom>
          <a:noFill/>
          <a:ln w="1222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3" name="Line 4"/>
          <p:cNvSpPr>
            <a:spLocks noChangeShapeType="1"/>
          </p:cNvSpPr>
          <p:nvPr/>
        </p:nvSpPr>
        <p:spPr bwMode="auto">
          <a:xfrm flipV="1">
            <a:off x="4191000" y="2957513"/>
            <a:ext cx="1588" cy="68103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4" name="Line 5"/>
          <p:cNvSpPr>
            <a:spLocks noChangeShapeType="1"/>
          </p:cNvSpPr>
          <p:nvPr/>
        </p:nvSpPr>
        <p:spPr bwMode="auto">
          <a:xfrm flipV="1">
            <a:off x="4191000" y="2743200"/>
            <a:ext cx="1588" cy="1079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5" name="Line 6"/>
          <p:cNvSpPr>
            <a:spLocks noChangeShapeType="1"/>
          </p:cNvSpPr>
          <p:nvPr/>
        </p:nvSpPr>
        <p:spPr bwMode="auto">
          <a:xfrm flipV="1">
            <a:off x="4191000" y="1955800"/>
            <a:ext cx="1588" cy="6810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6" name="Freeform 7"/>
          <p:cNvSpPr>
            <a:spLocks/>
          </p:cNvSpPr>
          <p:nvPr/>
        </p:nvSpPr>
        <p:spPr bwMode="auto">
          <a:xfrm>
            <a:off x="3175000" y="3922713"/>
            <a:ext cx="1016000" cy="412750"/>
          </a:xfrm>
          <a:custGeom>
            <a:avLst/>
            <a:gdLst>
              <a:gd name="T0" fmla="*/ 2147483647 w 1922"/>
              <a:gd name="T1" fmla="*/ 2147483647 h 779"/>
              <a:gd name="T2" fmla="*/ 2147483647 w 1922"/>
              <a:gd name="T3" fmla="*/ 2147483647 h 779"/>
              <a:gd name="T4" fmla="*/ 2147483647 w 1922"/>
              <a:gd name="T5" fmla="*/ 2147483647 h 779"/>
              <a:gd name="T6" fmla="*/ 2147483647 w 1922"/>
              <a:gd name="T7" fmla="*/ 2147483647 h 779"/>
              <a:gd name="T8" fmla="*/ 2147483647 w 1922"/>
              <a:gd name="T9" fmla="*/ 2147483647 h 779"/>
              <a:gd name="T10" fmla="*/ 2147483647 w 1922"/>
              <a:gd name="T11" fmla="*/ 2147483647 h 779"/>
              <a:gd name="T12" fmla="*/ 2147483647 w 1922"/>
              <a:gd name="T13" fmla="*/ 2147483647 h 779"/>
              <a:gd name="T14" fmla="*/ 2147483647 w 1922"/>
              <a:gd name="T15" fmla="*/ 2147483647 h 779"/>
              <a:gd name="T16" fmla="*/ 2147483647 w 1922"/>
              <a:gd name="T17" fmla="*/ 2147483647 h 779"/>
              <a:gd name="T18" fmla="*/ 2147483647 w 1922"/>
              <a:gd name="T19" fmla="*/ 2147483647 h 779"/>
              <a:gd name="T20" fmla="*/ 2147483647 w 1922"/>
              <a:gd name="T21" fmla="*/ 2147483647 h 779"/>
              <a:gd name="T22" fmla="*/ 2147483647 w 1922"/>
              <a:gd name="T23" fmla="*/ 2147483647 h 779"/>
              <a:gd name="T24" fmla="*/ 2147483647 w 1922"/>
              <a:gd name="T25" fmla="*/ 2147483647 h 779"/>
              <a:gd name="T26" fmla="*/ 2147483647 w 1922"/>
              <a:gd name="T27" fmla="*/ 2147483647 h 779"/>
              <a:gd name="T28" fmla="*/ 2147483647 w 1922"/>
              <a:gd name="T29" fmla="*/ 2147483647 h 779"/>
              <a:gd name="T30" fmla="*/ 2147483647 w 1922"/>
              <a:gd name="T31" fmla="*/ 2147483647 h 779"/>
              <a:gd name="T32" fmla="*/ 2147483647 w 1922"/>
              <a:gd name="T33" fmla="*/ 2147483647 h 779"/>
              <a:gd name="T34" fmla="*/ 2147483647 w 1922"/>
              <a:gd name="T35" fmla="*/ 2147483647 h 779"/>
              <a:gd name="T36" fmla="*/ 2147483647 w 1922"/>
              <a:gd name="T37" fmla="*/ 2147483647 h 779"/>
              <a:gd name="T38" fmla="*/ 2147483647 w 1922"/>
              <a:gd name="T39" fmla="*/ 2147483647 h 779"/>
              <a:gd name="T40" fmla="*/ 2147483647 w 1922"/>
              <a:gd name="T41" fmla="*/ 2147483647 h 779"/>
              <a:gd name="T42" fmla="*/ 2147483647 w 1922"/>
              <a:gd name="T43" fmla="*/ 2147483647 h 779"/>
              <a:gd name="T44" fmla="*/ 2147483647 w 1922"/>
              <a:gd name="T45" fmla="*/ 2147483647 h 779"/>
              <a:gd name="T46" fmla="*/ 2147483647 w 1922"/>
              <a:gd name="T47" fmla="*/ 2147483647 h 779"/>
              <a:gd name="T48" fmla="*/ 2147483647 w 1922"/>
              <a:gd name="T49" fmla="*/ 2147483647 h 779"/>
              <a:gd name="T50" fmla="*/ 2147483647 w 1922"/>
              <a:gd name="T51" fmla="*/ 2147483647 h 779"/>
              <a:gd name="T52" fmla="*/ 2147483647 w 1922"/>
              <a:gd name="T53" fmla="*/ 2147483647 h 779"/>
              <a:gd name="T54" fmla="*/ 2147483647 w 1922"/>
              <a:gd name="T55" fmla="*/ 2147483647 h 779"/>
              <a:gd name="T56" fmla="*/ 2147483647 w 1922"/>
              <a:gd name="T57" fmla="*/ 2147483647 h 779"/>
              <a:gd name="T58" fmla="*/ 2147483647 w 1922"/>
              <a:gd name="T59" fmla="*/ 2147483647 h 779"/>
              <a:gd name="T60" fmla="*/ 2147483647 w 1922"/>
              <a:gd name="T61" fmla="*/ 2147483647 h 779"/>
              <a:gd name="T62" fmla="*/ 2147483647 w 1922"/>
              <a:gd name="T63" fmla="*/ 2147483647 h 779"/>
              <a:gd name="T64" fmla="*/ 2147483647 w 1922"/>
              <a:gd name="T65" fmla="*/ 2147483647 h 779"/>
              <a:gd name="T66" fmla="*/ 2147483647 w 1922"/>
              <a:gd name="T67" fmla="*/ 0 h 779"/>
              <a:gd name="T68" fmla="*/ 2147483647 w 1922"/>
              <a:gd name="T69" fmla="*/ 2147483647 h 779"/>
              <a:gd name="T70" fmla="*/ 2147483647 w 1922"/>
              <a:gd name="T71" fmla="*/ 2147483647 h 779"/>
              <a:gd name="T72" fmla="*/ 2147483647 w 1922"/>
              <a:gd name="T73" fmla="*/ 2147483647 h 779"/>
              <a:gd name="T74" fmla="*/ 2147483647 w 1922"/>
              <a:gd name="T75" fmla="*/ 2147483647 h 779"/>
              <a:gd name="T76" fmla="*/ 2147483647 w 1922"/>
              <a:gd name="T77" fmla="*/ 2147483647 h 779"/>
              <a:gd name="T78" fmla="*/ 2147483647 w 1922"/>
              <a:gd name="T79" fmla="*/ 2147483647 h 779"/>
              <a:gd name="T80" fmla="*/ 2147483647 w 1922"/>
              <a:gd name="T81" fmla="*/ 2147483647 h 779"/>
              <a:gd name="T82" fmla="*/ 2147483647 w 1922"/>
              <a:gd name="T83" fmla="*/ 2147483647 h 779"/>
              <a:gd name="T84" fmla="*/ 2147483647 w 1922"/>
              <a:gd name="T85" fmla="*/ 2147483647 h 779"/>
              <a:gd name="T86" fmla="*/ 2147483647 w 1922"/>
              <a:gd name="T87" fmla="*/ 2147483647 h 779"/>
              <a:gd name="T88" fmla="*/ 2147483647 w 1922"/>
              <a:gd name="T89" fmla="*/ 2147483647 h 779"/>
              <a:gd name="T90" fmla="*/ 2147483647 w 1922"/>
              <a:gd name="T91" fmla="*/ 2147483647 h 779"/>
              <a:gd name="T92" fmla="*/ 2147483647 w 1922"/>
              <a:gd name="T93" fmla="*/ 2147483647 h 779"/>
              <a:gd name="T94" fmla="*/ 2147483647 w 1922"/>
              <a:gd name="T95" fmla="*/ 2147483647 h 779"/>
              <a:gd name="T96" fmla="*/ 2147483647 w 1922"/>
              <a:gd name="T97" fmla="*/ 2147483647 h 779"/>
              <a:gd name="T98" fmla="*/ 2147483647 w 1922"/>
              <a:gd name="T99" fmla="*/ 2147483647 h 779"/>
              <a:gd name="T100" fmla="*/ 2147483647 w 1922"/>
              <a:gd name="T101" fmla="*/ 2147483647 h 779"/>
              <a:gd name="T102" fmla="*/ 2147483647 w 1922"/>
              <a:gd name="T103" fmla="*/ 2147483647 h 779"/>
              <a:gd name="T104" fmla="*/ 2147483647 w 1922"/>
              <a:gd name="T105" fmla="*/ 2147483647 h 779"/>
              <a:gd name="T106" fmla="*/ 2147483647 w 1922"/>
              <a:gd name="T107" fmla="*/ 2147483647 h 779"/>
              <a:gd name="T108" fmla="*/ 2147483647 w 1922"/>
              <a:gd name="T109" fmla="*/ 2147483647 h 779"/>
              <a:gd name="T110" fmla="*/ 2147483647 w 1922"/>
              <a:gd name="T111" fmla="*/ 2147483647 h 779"/>
              <a:gd name="T112" fmla="*/ 2147483647 w 1922"/>
              <a:gd name="T113" fmla="*/ 2147483647 h 779"/>
              <a:gd name="T114" fmla="*/ 2147483647 w 1922"/>
              <a:gd name="T115" fmla="*/ 2147483647 h 779"/>
              <a:gd name="T116" fmla="*/ 2147483647 w 1922"/>
              <a:gd name="T117" fmla="*/ 2147483647 h 779"/>
              <a:gd name="T118" fmla="*/ 2147483647 w 1922"/>
              <a:gd name="T119" fmla="*/ 2147483647 h 779"/>
              <a:gd name="T120" fmla="*/ 2147483647 w 1922"/>
              <a:gd name="T121" fmla="*/ 2147483647 h 779"/>
              <a:gd name="T122" fmla="*/ 0 w 1922"/>
              <a:gd name="T123" fmla="*/ 2147483647 h 77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922" h="779">
                <a:moveTo>
                  <a:pt x="0" y="42"/>
                </a:moveTo>
                <a:lnTo>
                  <a:pt x="5" y="39"/>
                </a:lnTo>
                <a:lnTo>
                  <a:pt x="10" y="37"/>
                </a:lnTo>
                <a:lnTo>
                  <a:pt x="14" y="34"/>
                </a:lnTo>
                <a:lnTo>
                  <a:pt x="18" y="33"/>
                </a:lnTo>
                <a:lnTo>
                  <a:pt x="23" y="32"/>
                </a:lnTo>
                <a:lnTo>
                  <a:pt x="27" y="31"/>
                </a:lnTo>
                <a:lnTo>
                  <a:pt x="32" y="29"/>
                </a:lnTo>
                <a:lnTo>
                  <a:pt x="37" y="29"/>
                </a:lnTo>
                <a:lnTo>
                  <a:pt x="42" y="28"/>
                </a:lnTo>
                <a:lnTo>
                  <a:pt x="51" y="28"/>
                </a:lnTo>
                <a:lnTo>
                  <a:pt x="61" y="29"/>
                </a:lnTo>
                <a:lnTo>
                  <a:pt x="71" y="31"/>
                </a:lnTo>
                <a:lnTo>
                  <a:pt x="82" y="33"/>
                </a:lnTo>
                <a:lnTo>
                  <a:pt x="97" y="36"/>
                </a:lnTo>
                <a:lnTo>
                  <a:pt x="112" y="39"/>
                </a:lnTo>
                <a:lnTo>
                  <a:pt x="128" y="42"/>
                </a:lnTo>
                <a:lnTo>
                  <a:pt x="140" y="44"/>
                </a:lnTo>
                <a:lnTo>
                  <a:pt x="152" y="47"/>
                </a:lnTo>
                <a:lnTo>
                  <a:pt x="165" y="48"/>
                </a:lnTo>
                <a:lnTo>
                  <a:pt x="177" y="49"/>
                </a:lnTo>
                <a:lnTo>
                  <a:pt x="186" y="49"/>
                </a:lnTo>
                <a:lnTo>
                  <a:pt x="196" y="51"/>
                </a:lnTo>
                <a:lnTo>
                  <a:pt x="205" y="49"/>
                </a:lnTo>
                <a:lnTo>
                  <a:pt x="213" y="49"/>
                </a:lnTo>
                <a:lnTo>
                  <a:pt x="223" y="49"/>
                </a:lnTo>
                <a:lnTo>
                  <a:pt x="232" y="49"/>
                </a:lnTo>
                <a:lnTo>
                  <a:pt x="250" y="49"/>
                </a:lnTo>
                <a:lnTo>
                  <a:pt x="268" y="49"/>
                </a:lnTo>
                <a:lnTo>
                  <a:pt x="286" y="49"/>
                </a:lnTo>
                <a:lnTo>
                  <a:pt x="304" y="51"/>
                </a:lnTo>
                <a:lnTo>
                  <a:pt x="316" y="49"/>
                </a:lnTo>
                <a:lnTo>
                  <a:pt x="327" y="49"/>
                </a:lnTo>
                <a:lnTo>
                  <a:pt x="339" y="49"/>
                </a:lnTo>
                <a:lnTo>
                  <a:pt x="353" y="48"/>
                </a:lnTo>
                <a:lnTo>
                  <a:pt x="367" y="47"/>
                </a:lnTo>
                <a:lnTo>
                  <a:pt x="382" y="44"/>
                </a:lnTo>
                <a:lnTo>
                  <a:pt x="402" y="42"/>
                </a:lnTo>
                <a:lnTo>
                  <a:pt x="423" y="39"/>
                </a:lnTo>
                <a:lnTo>
                  <a:pt x="437" y="37"/>
                </a:lnTo>
                <a:lnTo>
                  <a:pt x="451" y="36"/>
                </a:lnTo>
                <a:lnTo>
                  <a:pt x="465" y="34"/>
                </a:lnTo>
                <a:lnTo>
                  <a:pt x="478" y="34"/>
                </a:lnTo>
                <a:lnTo>
                  <a:pt x="490" y="34"/>
                </a:lnTo>
                <a:lnTo>
                  <a:pt x="504" y="34"/>
                </a:lnTo>
                <a:lnTo>
                  <a:pt x="522" y="34"/>
                </a:lnTo>
                <a:lnTo>
                  <a:pt x="542" y="34"/>
                </a:lnTo>
                <a:lnTo>
                  <a:pt x="561" y="36"/>
                </a:lnTo>
                <a:lnTo>
                  <a:pt x="579" y="36"/>
                </a:lnTo>
                <a:lnTo>
                  <a:pt x="589" y="37"/>
                </a:lnTo>
                <a:lnTo>
                  <a:pt x="599" y="37"/>
                </a:lnTo>
                <a:lnTo>
                  <a:pt x="609" y="38"/>
                </a:lnTo>
                <a:lnTo>
                  <a:pt x="618" y="38"/>
                </a:lnTo>
                <a:lnTo>
                  <a:pt x="624" y="39"/>
                </a:lnTo>
                <a:lnTo>
                  <a:pt x="630" y="41"/>
                </a:lnTo>
                <a:lnTo>
                  <a:pt x="636" y="42"/>
                </a:lnTo>
                <a:lnTo>
                  <a:pt x="643" y="43"/>
                </a:lnTo>
                <a:lnTo>
                  <a:pt x="649" y="46"/>
                </a:lnTo>
                <a:lnTo>
                  <a:pt x="655" y="48"/>
                </a:lnTo>
                <a:lnTo>
                  <a:pt x="665" y="52"/>
                </a:lnTo>
                <a:lnTo>
                  <a:pt x="675" y="55"/>
                </a:lnTo>
                <a:lnTo>
                  <a:pt x="681" y="58"/>
                </a:lnTo>
                <a:lnTo>
                  <a:pt x="687" y="59"/>
                </a:lnTo>
                <a:lnTo>
                  <a:pt x="693" y="62"/>
                </a:lnTo>
                <a:lnTo>
                  <a:pt x="701" y="63"/>
                </a:lnTo>
                <a:lnTo>
                  <a:pt x="707" y="63"/>
                </a:lnTo>
                <a:lnTo>
                  <a:pt x="713" y="64"/>
                </a:lnTo>
                <a:lnTo>
                  <a:pt x="724" y="64"/>
                </a:lnTo>
                <a:lnTo>
                  <a:pt x="734" y="65"/>
                </a:lnTo>
                <a:lnTo>
                  <a:pt x="744" y="65"/>
                </a:lnTo>
                <a:lnTo>
                  <a:pt x="755" y="65"/>
                </a:lnTo>
                <a:lnTo>
                  <a:pt x="772" y="65"/>
                </a:lnTo>
                <a:lnTo>
                  <a:pt x="788" y="67"/>
                </a:lnTo>
                <a:lnTo>
                  <a:pt x="804" y="68"/>
                </a:lnTo>
                <a:lnTo>
                  <a:pt x="820" y="69"/>
                </a:lnTo>
                <a:lnTo>
                  <a:pt x="836" y="69"/>
                </a:lnTo>
                <a:lnTo>
                  <a:pt x="851" y="70"/>
                </a:lnTo>
                <a:lnTo>
                  <a:pt x="867" y="70"/>
                </a:lnTo>
                <a:lnTo>
                  <a:pt x="883" y="70"/>
                </a:lnTo>
                <a:lnTo>
                  <a:pt x="898" y="69"/>
                </a:lnTo>
                <a:lnTo>
                  <a:pt x="911" y="68"/>
                </a:lnTo>
                <a:lnTo>
                  <a:pt x="922" y="65"/>
                </a:lnTo>
                <a:lnTo>
                  <a:pt x="933" y="63"/>
                </a:lnTo>
                <a:lnTo>
                  <a:pt x="944" y="60"/>
                </a:lnTo>
                <a:lnTo>
                  <a:pt x="955" y="58"/>
                </a:lnTo>
                <a:lnTo>
                  <a:pt x="966" y="54"/>
                </a:lnTo>
                <a:lnTo>
                  <a:pt x="976" y="51"/>
                </a:lnTo>
                <a:lnTo>
                  <a:pt x="988" y="47"/>
                </a:lnTo>
                <a:lnTo>
                  <a:pt x="997" y="43"/>
                </a:lnTo>
                <a:lnTo>
                  <a:pt x="1017" y="36"/>
                </a:lnTo>
                <a:lnTo>
                  <a:pt x="1037" y="27"/>
                </a:lnTo>
                <a:lnTo>
                  <a:pt x="1050" y="22"/>
                </a:lnTo>
                <a:lnTo>
                  <a:pt x="1062" y="17"/>
                </a:lnTo>
                <a:lnTo>
                  <a:pt x="1076" y="12"/>
                </a:lnTo>
                <a:lnTo>
                  <a:pt x="1086" y="10"/>
                </a:lnTo>
                <a:lnTo>
                  <a:pt x="1097" y="7"/>
                </a:lnTo>
                <a:lnTo>
                  <a:pt x="1107" y="5"/>
                </a:lnTo>
                <a:lnTo>
                  <a:pt x="1118" y="2"/>
                </a:lnTo>
                <a:lnTo>
                  <a:pt x="1126" y="2"/>
                </a:lnTo>
                <a:lnTo>
                  <a:pt x="1136" y="1"/>
                </a:lnTo>
                <a:lnTo>
                  <a:pt x="1145" y="1"/>
                </a:lnTo>
                <a:lnTo>
                  <a:pt x="1160" y="0"/>
                </a:lnTo>
                <a:lnTo>
                  <a:pt x="1174" y="0"/>
                </a:lnTo>
                <a:lnTo>
                  <a:pt x="1189" y="1"/>
                </a:lnTo>
                <a:lnTo>
                  <a:pt x="1202" y="1"/>
                </a:lnTo>
                <a:lnTo>
                  <a:pt x="1228" y="1"/>
                </a:lnTo>
                <a:lnTo>
                  <a:pt x="1253" y="1"/>
                </a:lnTo>
                <a:lnTo>
                  <a:pt x="1269" y="2"/>
                </a:lnTo>
                <a:lnTo>
                  <a:pt x="1285" y="2"/>
                </a:lnTo>
                <a:lnTo>
                  <a:pt x="1301" y="2"/>
                </a:lnTo>
                <a:lnTo>
                  <a:pt x="1318" y="3"/>
                </a:lnTo>
                <a:lnTo>
                  <a:pt x="1334" y="5"/>
                </a:lnTo>
                <a:lnTo>
                  <a:pt x="1350" y="7"/>
                </a:lnTo>
                <a:lnTo>
                  <a:pt x="1365" y="8"/>
                </a:lnTo>
                <a:lnTo>
                  <a:pt x="1378" y="11"/>
                </a:lnTo>
                <a:lnTo>
                  <a:pt x="1393" y="13"/>
                </a:lnTo>
                <a:lnTo>
                  <a:pt x="1414" y="18"/>
                </a:lnTo>
                <a:lnTo>
                  <a:pt x="1435" y="22"/>
                </a:lnTo>
                <a:lnTo>
                  <a:pt x="1449" y="24"/>
                </a:lnTo>
                <a:lnTo>
                  <a:pt x="1464" y="28"/>
                </a:lnTo>
                <a:lnTo>
                  <a:pt x="1478" y="29"/>
                </a:lnTo>
                <a:lnTo>
                  <a:pt x="1488" y="32"/>
                </a:lnTo>
                <a:lnTo>
                  <a:pt x="1497" y="33"/>
                </a:lnTo>
                <a:lnTo>
                  <a:pt x="1507" y="34"/>
                </a:lnTo>
                <a:lnTo>
                  <a:pt x="1517" y="36"/>
                </a:lnTo>
                <a:lnTo>
                  <a:pt x="1527" y="37"/>
                </a:lnTo>
                <a:lnTo>
                  <a:pt x="1537" y="38"/>
                </a:lnTo>
                <a:lnTo>
                  <a:pt x="1567" y="41"/>
                </a:lnTo>
                <a:lnTo>
                  <a:pt x="1598" y="42"/>
                </a:lnTo>
                <a:lnTo>
                  <a:pt x="1630" y="44"/>
                </a:lnTo>
                <a:lnTo>
                  <a:pt x="1654" y="44"/>
                </a:lnTo>
                <a:lnTo>
                  <a:pt x="1679" y="44"/>
                </a:lnTo>
                <a:lnTo>
                  <a:pt x="1702" y="44"/>
                </a:lnTo>
                <a:lnTo>
                  <a:pt x="1726" y="43"/>
                </a:lnTo>
                <a:lnTo>
                  <a:pt x="1749" y="41"/>
                </a:lnTo>
                <a:lnTo>
                  <a:pt x="1773" y="38"/>
                </a:lnTo>
                <a:lnTo>
                  <a:pt x="1795" y="34"/>
                </a:lnTo>
                <a:lnTo>
                  <a:pt x="1816" y="31"/>
                </a:lnTo>
                <a:lnTo>
                  <a:pt x="1829" y="27"/>
                </a:lnTo>
                <a:lnTo>
                  <a:pt x="1840" y="24"/>
                </a:lnTo>
                <a:lnTo>
                  <a:pt x="1851" y="21"/>
                </a:lnTo>
                <a:lnTo>
                  <a:pt x="1862" y="18"/>
                </a:lnTo>
                <a:lnTo>
                  <a:pt x="1875" y="16"/>
                </a:lnTo>
                <a:lnTo>
                  <a:pt x="1887" y="12"/>
                </a:lnTo>
                <a:lnTo>
                  <a:pt x="1892" y="12"/>
                </a:lnTo>
                <a:lnTo>
                  <a:pt x="1898" y="11"/>
                </a:lnTo>
                <a:lnTo>
                  <a:pt x="1904" y="10"/>
                </a:lnTo>
                <a:lnTo>
                  <a:pt x="1909" y="8"/>
                </a:lnTo>
                <a:lnTo>
                  <a:pt x="1916" y="8"/>
                </a:lnTo>
                <a:lnTo>
                  <a:pt x="1922" y="7"/>
                </a:lnTo>
                <a:lnTo>
                  <a:pt x="1922" y="779"/>
                </a:lnTo>
                <a:lnTo>
                  <a:pt x="1851" y="777"/>
                </a:lnTo>
                <a:lnTo>
                  <a:pt x="1780" y="776"/>
                </a:lnTo>
                <a:lnTo>
                  <a:pt x="1710" y="772"/>
                </a:lnTo>
                <a:lnTo>
                  <a:pt x="1640" y="767"/>
                </a:lnTo>
                <a:lnTo>
                  <a:pt x="1571" y="761"/>
                </a:lnTo>
                <a:lnTo>
                  <a:pt x="1501" y="754"/>
                </a:lnTo>
                <a:lnTo>
                  <a:pt x="1432" y="745"/>
                </a:lnTo>
                <a:lnTo>
                  <a:pt x="1363" y="735"/>
                </a:lnTo>
                <a:lnTo>
                  <a:pt x="1296" y="724"/>
                </a:lnTo>
                <a:lnTo>
                  <a:pt x="1229" y="712"/>
                </a:lnTo>
                <a:lnTo>
                  <a:pt x="1162" y="697"/>
                </a:lnTo>
                <a:lnTo>
                  <a:pt x="1098" y="682"/>
                </a:lnTo>
                <a:lnTo>
                  <a:pt x="1033" y="666"/>
                </a:lnTo>
                <a:lnTo>
                  <a:pt x="970" y="648"/>
                </a:lnTo>
                <a:lnTo>
                  <a:pt x="908" y="629"/>
                </a:lnTo>
                <a:lnTo>
                  <a:pt x="847" y="609"/>
                </a:lnTo>
                <a:lnTo>
                  <a:pt x="788" y="588"/>
                </a:lnTo>
                <a:lnTo>
                  <a:pt x="729" y="565"/>
                </a:lnTo>
                <a:lnTo>
                  <a:pt x="672" y="542"/>
                </a:lnTo>
                <a:lnTo>
                  <a:pt x="617" y="517"/>
                </a:lnTo>
                <a:lnTo>
                  <a:pt x="563" y="492"/>
                </a:lnTo>
                <a:lnTo>
                  <a:pt x="511" y="465"/>
                </a:lnTo>
                <a:lnTo>
                  <a:pt x="460" y="438"/>
                </a:lnTo>
                <a:lnTo>
                  <a:pt x="411" y="409"/>
                </a:lnTo>
                <a:lnTo>
                  <a:pt x="363" y="379"/>
                </a:lnTo>
                <a:lnTo>
                  <a:pt x="319" y="349"/>
                </a:lnTo>
                <a:lnTo>
                  <a:pt x="275" y="317"/>
                </a:lnTo>
                <a:lnTo>
                  <a:pt x="233" y="285"/>
                </a:lnTo>
                <a:lnTo>
                  <a:pt x="193" y="253"/>
                </a:lnTo>
                <a:lnTo>
                  <a:pt x="156" y="219"/>
                </a:lnTo>
                <a:lnTo>
                  <a:pt x="120" y="184"/>
                </a:lnTo>
                <a:lnTo>
                  <a:pt x="88" y="150"/>
                </a:lnTo>
                <a:lnTo>
                  <a:pt x="56" y="114"/>
                </a:lnTo>
                <a:lnTo>
                  <a:pt x="27" y="78"/>
                </a:lnTo>
                <a:lnTo>
                  <a:pt x="0" y="42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7" name="Freeform 8"/>
          <p:cNvSpPr>
            <a:spLocks/>
          </p:cNvSpPr>
          <p:nvPr/>
        </p:nvSpPr>
        <p:spPr bwMode="auto">
          <a:xfrm>
            <a:off x="4191000" y="3924300"/>
            <a:ext cx="1020763" cy="411163"/>
          </a:xfrm>
          <a:custGeom>
            <a:avLst/>
            <a:gdLst>
              <a:gd name="T0" fmla="*/ 2147483647 w 1928"/>
              <a:gd name="T1" fmla="*/ 2147483647 h 776"/>
              <a:gd name="T2" fmla="*/ 2147483647 w 1928"/>
              <a:gd name="T3" fmla="*/ 0 h 776"/>
              <a:gd name="T4" fmla="*/ 2147483647 w 1928"/>
              <a:gd name="T5" fmla="*/ 2147483647 h 776"/>
              <a:gd name="T6" fmla="*/ 2147483647 w 1928"/>
              <a:gd name="T7" fmla="*/ 2147483647 h 776"/>
              <a:gd name="T8" fmla="*/ 2147483647 w 1928"/>
              <a:gd name="T9" fmla="*/ 2147483647 h 776"/>
              <a:gd name="T10" fmla="*/ 2147483647 w 1928"/>
              <a:gd name="T11" fmla="*/ 2147483647 h 776"/>
              <a:gd name="T12" fmla="*/ 2147483647 w 1928"/>
              <a:gd name="T13" fmla="*/ 2147483647 h 776"/>
              <a:gd name="T14" fmla="*/ 2147483647 w 1928"/>
              <a:gd name="T15" fmla="*/ 2147483647 h 776"/>
              <a:gd name="T16" fmla="*/ 2147483647 w 1928"/>
              <a:gd name="T17" fmla="*/ 2147483647 h 776"/>
              <a:gd name="T18" fmla="*/ 2147483647 w 1928"/>
              <a:gd name="T19" fmla="*/ 2147483647 h 776"/>
              <a:gd name="T20" fmla="*/ 2147483647 w 1928"/>
              <a:gd name="T21" fmla="*/ 2147483647 h 776"/>
              <a:gd name="T22" fmla="*/ 2147483647 w 1928"/>
              <a:gd name="T23" fmla="*/ 2147483647 h 776"/>
              <a:gd name="T24" fmla="*/ 2147483647 w 1928"/>
              <a:gd name="T25" fmla="*/ 2147483647 h 776"/>
              <a:gd name="T26" fmla="*/ 2147483647 w 1928"/>
              <a:gd name="T27" fmla="*/ 2147483647 h 776"/>
              <a:gd name="T28" fmla="*/ 2147483647 w 1928"/>
              <a:gd name="T29" fmla="*/ 2147483647 h 776"/>
              <a:gd name="T30" fmla="*/ 2147483647 w 1928"/>
              <a:gd name="T31" fmla="*/ 2147483647 h 776"/>
              <a:gd name="T32" fmla="*/ 2147483647 w 1928"/>
              <a:gd name="T33" fmla="*/ 2147483647 h 776"/>
              <a:gd name="T34" fmla="*/ 2147483647 w 1928"/>
              <a:gd name="T35" fmla="*/ 2147483647 h 776"/>
              <a:gd name="T36" fmla="*/ 2147483647 w 1928"/>
              <a:gd name="T37" fmla="*/ 2147483647 h 776"/>
              <a:gd name="T38" fmla="*/ 2147483647 w 1928"/>
              <a:gd name="T39" fmla="*/ 2147483647 h 776"/>
              <a:gd name="T40" fmla="*/ 2147483647 w 1928"/>
              <a:gd name="T41" fmla="*/ 2147483647 h 776"/>
              <a:gd name="T42" fmla="*/ 2147483647 w 1928"/>
              <a:gd name="T43" fmla="*/ 2147483647 h 776"/>
              <a:gd name="T44" fmla="*/ 2147483647 w 1928"/>
              <a:gd name="T45" fmla="*/ 2147483647 h 776"/>
              <a:gd name="T46" fmla="*/ 2147483647 w 1928"/>
              <a:gd name="T47" fmla="*/ 2147483647 h 776"/>
              <a:gd name="T48" fmla="*/ 2147483647 w 1928"/>
              <a:gd name="T49" fmla="*/ 2147483647 h 776"/>
              <a:gd name="T50" fmla="*/ 2147483647 w 1928"/>
              <a:gd name="T51" fmla="*/ 2147483647 h 776"/>
              <a:gd name="T52" fmla="*/ 2147483647 w 1928"/>
              <a:gd name="T53" fmla="*/ 2147483647 h 776"/>
              <a:gd name="T54" fmla="*/ 2147483647 w 1928"/>
              <a:gd name="T55" fmla="*/ 2147483647 h 776"/>
              <a:gd name="T56" fmla="*/ 2147483647 w 1928"/>
              <a:gd name="T57" fmla="*/ 2147483647 h 776"/>
              <a:gd name="T58" fmla="*/ 2147483647 w 1928"/>
              <a:gd name="T59" fmla="*/ 2147483647 h 776"/>
              <a:gd name="T60" fmla="*/ 2147483647 w 1928"/>
              <a:gd name="T61" fmla="*/ 2147483647 h 776"/>
              <a:gd name="T62" fmla="*/ 2147483647 w 1928"/>
              <a:gd name="T63" fmla="*/ 2147483647 h 776"/>
              <a:gd name="T64" fmla="*/ 2147483647 w 1928"/>
              <a:gd name="T65" fmla="*/ 2147483647 h 776"/>
              <a:gd name="T66" fmla="*/ 2147483647 w 1928"/>
              <a:gd name="T67" fmla="*/ 2147483647 h 776"/>
              <a:gd name="T68" fmla="*/ 2147483647 w 1928"/>
              <a:gd name="T69" fmla="*/ 2147483647 h 776"/>
              <a:gd name="T70" fmla="*/ 2147483647 w 1928"/>
              <a:gd name="T71" fmla="*/ 2147483647 h 776"/>
              <a:gd name="T72" fmla="*/ 2147483647 w 1928"/>
              <a:gd name="T73" fmla="*/ 2147483647 h 776"/>
              <a:gd name="T74" fmla="*/ 2147483647 w 1928"/>
              <a:gd name="T75" fmla="*/ 2147483647 h 776"/>
              <a:gd name="T76" fmla="*/ 2147483647 w 1928"/>
              <a:gd name="T77" fmla="*/ 2147483647 h 776"/>
              <a:gd name="T78" fmla="*/ 2147483647 w 1928"/>
              <a:gd name="T79" fmla="*/ 2147483647 h 776"/>
              <a:gd name="T80" fmla="*/ 2147483647 w 1928"/>
              <a:gd name="T81" fmla="*/ 2147483647 h 776"/>
              <a:gd name="T82" fmla="*/ 2147483647 w 1928"/>
              <a:gd name="T83" fmla="*/ 2147483647 h 776"/>
              <a:gd name="T84" fmla="*/ 2147483647 w 1928"/>
              <a:gd name="T85" fmla="*/ 2147483647 h 776"/>
              <a:gd name="T86" fmla="*/ 2147483647 w 1928"/>
              <a:gd name="T87" fmla="*/ 2147483647 h 776"/>
              <a:gd name="T88" fmla="*/ 2147483647 w 1928"/>
              <a:gd name="T89" fmla="*/ 2147483647 h 776"/>
              <a:gd name="T90" fmla="*/ 2147483647 w 1928"/>
              <a:gd name="T91" fmla="*/ 2147483647 h 776"/>
              <a:gd name="T92" fmla="*/ 2147483647 w 1928"/>
              <a:gd name="T93" fmla="*/ 2147483647 h 776"/>
              <a:gd name="T94" fmla="*/ 2147483647 w 1928"/>
              <a:gd name="T95" fmla="*/ 2147483647 h 776"/>
              <a:gd name="T96" fmla="*/ 2147483647 w 1928"/>
              <a:gd name="T97" fmla="*/ 2147483647 h 776"/>
              <a:gd name="T98" fmla="*/ 2147483647 w 1928"/>
              <a:gd name="T99" fmla="*/ 2147483647 h 776"/>
              <a:gd name="T100" fmla="*/ 2147483647 w 1928"/>
              <a:gd name="T101" fmla="*/ 2147483647 h 776"/>
              <a:gd name="T102" fmla="*/ 2147483647 w 1928"/>
              <a:gd name="T103" fmla="*/ 2147483647 h 776"/>
              <a:gd name="T104" fmla="*/ 2147483647 w 1928"/>
              <a:gd name="T105" fmla="*/ 2147483647 h 776"/>
              <a:gd name="T106" fmla="*/ 2147483647 w 1928"/>
              <a:gd name="T107" fmla="*/ 2147483647 h 776"/>
              <a:gd name="T108" fmla="*/ 2147483647 w 1928"/>
              <a:gd name="T109" fmla="*/ 2147483647 h 776"/>
              <a:gd name="T110" fmla="*/ 2147483647 w 1928"/>
              <a:gd name="T111" fmla="*/ 2147483647 h 776"/>
              <a:gd name="T112" fmla="*/ 2147483647 w 1928"/>
              <a:gd name="T113" fmla="*/ 2147483647 h 776"/>
              <a:gd name="T114" fmla="*/ 0 w 1928"/>
              <a:gd name="T115" fmla="*/ 2147483647 h 77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28" h="776">
                <a:moveTo>
                  <a:pt x="0" y="4"/>
                </a:moveTo>
                <a:lnTo>
                  <a:pt x="12" y="3"/>
                </a:lnTo>
                <a:lnTo>
                  <a:pt x="25" y="2"/>
                </a:lnTo>
                <a:lnTo>
                  <a:pt x="36" y="2"/>
                </a:lnTo>
                <a:lnTo>
                  <a:pt x="48" y="0"/>
                </a:lnTo>
                <a:lnTo>
                  <a:pt x="61" y="0"/>
                </a:lnTo>
                <a:lnTo>
                  <a:pt x="73" y="2"/>
                </a:lnTo>
                <a:lnTo>
                  <a:pt x="85" y="2"/>
                </a:lnTo>
                <a:lnTo>
                  <a:pt x="98" y="3"/>
                </a:lnTo>
                <a:lnTo>
                  <a:pt x="109" y="4"/>
                </a:lnTo>
                <a:lnTo>
                  <a:pt x="123" y="5"/>
                </a:lnTo>
                <a:lnTo>
                  <a:pt x="136" y="9"/>
                </a:lnTo>
                <a:lnTo>
                  <a:pt x="150" y="12"/>
                </a:lnTo>
                <a:lnTo>
                  <a:pt x="164" y="15"/>
                </a:lnTo>
                <a:lnTo>
                  <a:pt x="176" y="18"/>
                </a:lnTo>
                <a:lnTo>
                  <a:pt x="190" y="21"/>
                </a:lnTo>
                <a:lnTo>
                  <a:pt x="208" y="28"/>
                </a:lnTo>
                <a:lnTo>
                  <a:pt x="228" y="33"/>
                </a:lnTo>
                <a:lnTo>
                  <a:pt x="238" y="35"/>
                </a:lnTo>
                <a:lnTo>
                  <a:pt x="249" y="38"/>
                </a:lnTo>
                <a:lnTo>
                  <a:pt x="259" y="40"/>
                </a:lnTo>
                <a:lnTo>
                  <a:pt x="270" y="41"/>
                </a:lnTo>
                <a:lnTo>
                  <a:pt x="280" y="44"/>
                </a:lnTo>
                <a:lnTo>
                  <a:pt x="291" y="45"/>
                </a:lnTo>
                <a:lnTo>
                  <a:pt x="310" y="46"/>
                </a:lnTo>
                <a:lnTo>
                  <a:pt x="327" y="48"/>
                </a:lnTo>
                <a:lnTo>
                  <a:pt x="346" y="49"/>
                </a:lnTo>
                <a:lnTo>
                  <a:pt x="363" y="49"/>
                </a:lnTo>
                <a:lnTo>
                  <a:pt x="382" y="49"/>
                </a:lnTo>
                <a:lnTo>
                  <a:pt x="399" y="48"/>
                </a:lnTo>
                <a:lnTo>
                  <a:pt x="418" y="46"/>
                </a:lnTo>
                <a:lnTo>
                  <a:pt x="435" y="45"/>
                </a:lnTo>
                <a:lnTo>
                  <a:pt x="451" y="44"/>
                </a:lnTo>
                <a:lnTo>
                  <a:pt x="474" y="41"/>
                </a:lnTo>
                <a:lnTo>
                  <a:pt x="495" y="39"/>
                </a:lnTo>
                <a:lnTo>
                  <a:pt x="516" y="35"/>
                </a:lnTo>
                <a:lnTo>
                  <a:pt x="537" y="33"/>
                </a:lnTo>
                <a:lnTo>
                  <a:pt x="552" y="30"/>
                </a:lnTo>
                <a:lnTo>
                  <a:pt x="566" y="29"/>
                </a:lnTo>
                <a:lnTo>
                  <a:pt x="582" y="28"/>
                </a:lnTo>
                <a:lnTo>
                  <a:pt x="592" y="26"/>
                </a:lnTo>
                <a:lnTo>
                  <a:pt x="602" y="25"/>
                </a:lnTo>
                <a:lnTo>
                  <a:pt x="613" y="25"/>
                </a:lnTo>
                <a:lnTo>
                  <a:pt x="623" y="24"/>
                </a:lnTo>
                <a:lnTo>
                  <a:pt x="634" y="23"/>
                </a:lnTo>
                <a:lnTo>
                  <a:pt x="645" y="23"/>
                </a:lnTo>
                <a:lnTo>
                  <a:pt x="672" y="21"/>
                </a:lnTo>
                <a:lnTo>
                  <a:pt x="698" y="20"/>
                </a:lnTo>
                <a:lnTo>
                  <a:pt x="726" y="19"/>
                </a:lnTo>
                <a:lnTo>
                  <a:pt x="753" y="19"/>
                </a:lnTo>
                <a:lnTo>
                  <a:pt x="780" y="18"/>
                </a:lnTo>
                <a:lnTo>
                  <a:pt x="808" y="18"/>
                </a:lnTo>
                <a:lnTo>
                  <a:pt x="819" y="18"/>
                </a:lnTo>
                <a:lnTo>
                  <a:pt x="830" y="18"/>
                </a:lnTo>
                <a:lnTo>
                  <a:pt x="837" y="18"/>
                </a:lnTo>
                <a:lnTo>
                  <a:pt x="845" y="18"/>
                </a:lnTo>
                <a:lnTo>
                  <a:pt x="852" y="19"/>
                </a:lnTo>
                <a:lnTo>
                  <a:pt x="860" y="19"/>
                </a:lnTo>
                <a:lnTo>
                  <a:pt x="866" y="20"/>
                </a:lnTo>
                <a:lnTo>
                  <a:pt x="872" y="21"/>
                </a:lnTo>
                <a:lnTo>
                  <a:pt x="880" y="24"/>
                </a:lnTo>
                <a:lnTo>
                  <a:pt x="886" y="26"/>
                </a:lnTo>
                <a:lnTo>
                  <a:pt x="892" y="29"/>
                </a:lnTo>
                <a:lnTo>
                  <a:pt x="902" y="33"/>
                </a:lnTo>
                <a:lnTo>
                  <a:pt x="911" y="38"/>
                </a:lnTo>
                <a:lnTo>
                  <a:pt x="917" y="40"/>
                </a:lnTo>
                <a:lnTo>
                  <a:pt x="924" y="43"/>
                </a:lnTo>
                <a:lnTo>
                  <a:pt x="930" y="45"/>
                </a:lnTo>
                <a:lnTo>
                  <a:pt x="937" y="48"/>
                </a:lnTo>
                <a:lnTo>
                  <a:pt x="943" y="49"/>
                </a:lnTo>
                <a:lnTo>
                  <a:pt x="950" y="50"/>
                </a:lnTo>
                <a:lnTo>
                  <a:pt x="956" y="50"/>
                </a:lnTo>
                <a:lnTo>
                  <a:pt x="964" y="51"/>
                </a:lnTo>
                <a:lnTo>
                  <a:pt x="970" y="51"/>
                </a:lnTo>
                <a:lnTo>
                  <a:pt x="981" y="52"/>
                </a:lnTo>
                <a:lnTo>
                  <a:pt x="992" y="52"/>
                </a:lnTo>
                <a:lnTo>
                  <a:pt x="1025" y="54"/>
                </a:lnTo>
                <a:lnTo>
                  <a:pt x="1056" y="54"/>
                </a:lnTo>
                <a:lnTo>
                  <a:pt x="1088" y="54"/>
                </a:lnTo>
                <a:lnTo>
                  <a:pt x="1136" y="54"/>
                </a:lnTo>
                <a:lnTo>
                  <a:pt x="1185" y="54"/>
                </a:lnTo>
                <a:lnTo>
                  <a:pt x="1217" y="54"/>
                </a:lnTo>
                <a:lnTo>
                  <a:pt x="1249" y="54"/>
                </a:lnTo>
                <a:lnTo>
                  <a:pt x="1282" y="54"/>
                </a:lnTo>
                <a:lnTo>
                  <a:pt x="1295" y="55"/>
                </a:lnTo>
                <a:lnTo>
                  <a:pt x="1308" y="55"/>
                </a:lnTo>
                <a:lnTo>
                  <a:pt x="1316" y="55"/>
                </a:lnTo>
                <a:lnTo>
                  <a:pt x="1325" y="55"/>
                </a:lnTo>
                <a:lnTo>
                  <a:pt x="1334" y="54"/>
                </a:lnTo>
                <a:lnTo>
                  <a:pt x="1342" y="54"/>
                </a:lnTo>
                <a:lnTo>
                  <a:pt x="1350" y="52"/>
                </a:lnTo>
                <a:lnTo>
                  <a:pt x="1358" y="51"/>
                </a:lnTo>
                <a:lnTo>
                  <a:pt x="1366" y="50"/>
                </a:lnTo>
                <a:lnTo>
                  <a:pt x="1373" y="48"/>
                </a:lnTo>
                <a:lnTo>
                  <a:pt x="1380" y="45"/>
                </a:lnTo>
                <a:lnTo>
                  <a:pt x="1391" y="43"/>
                </a:lnTo>
                <a:lnTo>
                  <a:pt x="1402" y="39"/>
                </a:lnTo>
                <a:lnTo>
                  <a:pt x="1408" y="38"/>
                </a:lnTo>
                <a:lnTo>
                  <a:pt x="1416" y="35"/>
                </a:lnTo>
                <a:lnTo>
                  <a:pt x="1424" y="34"/>
                </a:lnTo>
                <a:lnTo>
                  <a:pt x="1432" y="34"/>
                </a:lnTo>
                <a:lnTo>
                  <a:pt x="1439" y="33"/>
                </a:lnTo>
                <a:lnTo>
                  <a:pt x="1447" y="33"/>
                </a:lnTo>
                <a:lnTo>
                  <a:pt x="1459" y="33"/>
                </a:lnTo>
                <a:lnTo>
                  <a:pt x="1470" y="33"/>
                </a:lnTo>
                <a:lnTo>
                  <a:pt x="1483" y="33"/>
                </a:lnTo>
                <a:lnTo>
                  <a:pt x="1494" y="33"/>
                </a:lnTo>
                <a:lnTo>
                  <a:pt x="1509" y="33"/>
                </a:lnTo>
                <a:lnTo>
                  <a:pt x="1522" y="30"/>
                </a:lnTo>
                <a:lnTo>
                  <a:pt x="1535" y="29"/>
                </a:lnTo>
                <a:lnTo>
                  <a:pt x="1555" y="25"/>
                </a:lnTo>
                <a:lnTo>
                  <a:pt x="1573" y="21"/>
                </a:lnTo>
                <a:lnTo>
                  <a:pt x="1587" y="20"/>
                </a:lnTo>
                <a:lnTo>
                  <a:pt x="1599" y="19"/>
                </a:lnTo>
                <a:lnTo>
                  <a:pt x="1613" y="18"/>
                </a:lnTo>
                <a:lnTo>
                  <a:pt x="1622" y="19"/>
                </a:lnTo>
                <a:lnTo>
                  <a:pt x="1630" y="19"/>
                </a:lnTo>
                <a:lnTo>
                  <a:pt x="1639" y="19"/>
                </a:lnTo>
                <a:lnTo>
                  <a:pt x="1651" y="20"/>
                </a:lnTo>
                <a:lnTo>
                  <a:pt x="1665" y="23"/>
                </a:lnTo>
                <a:lnTo>
                  <a:pt x="1679" y="24"/>
                </a:lnTo>
                <a:lnTo>
                  <a:pt x="1692" y="25"/>
                </a:lnTo>
                <a:lnTo>
                  <a:pt x="1710" y="26"/>
                </a:lnTo>
                <a:lnTo>
                  <a:pt x="1727" y="26"/>
                </a:lnTo>
                <a:lnTo>
                  <a:pt x="1746" y="26"/>
                </a:lnTo>
                <a:lnTo>
                  <a:pt x="1763" y="26"/>
                </a:lnTo>
                <a:lnTo>
                  <a:pt x="1798" y="25"/>
                </a:lnTo>
                <a:lnTo>
                  <a:pt x="1834" y="24"/>
                </a:lnTo>
                <a:lnTo>
                  <a:pt x="1851" y="24"/>
                </a:lnTo>
                <a:lnTo>
                  <a:pt x="1868" y="24"/>
                </a:lnTo>
                <a:lnTo>
                  <a:pt x="1886" y="24"/>
                </a:lnTo>
                <a:lnTo>
                  <a:pt x="1904" y="25"/>
                </a:lnTo>
                <a:lnTo>
                  <a:pt x="1908" y="26"/>
                </a:lnTo>
                <a:lnTo>
                  <a:pt x="1912" y="26"/>
                </a:lnTo>
                <a:lnTo>
                  <a:pt x="1916" y="26"/>
                </a:lnTo>
                <a:lnTo>
                  <a:pt x="1921" y="28"/>
                </a:lnTo>
                <a:lnTo>
                  <a:pt x="1924" y="28"/>
                </a:lnTo>
                <a:lnTo>
                  <a:pt x="1928" y="28"/>
                </a:lnTo>
                <a:lnTo>
                  <a:pt x="1902" y="65"/>
                </a:lnTo>
                <a:lnTo>
                  <a:pt x="1873" y="102"/>
                </a:lnTo>
                <a:lnTo>
                  <a:pt x="1842" y="138"/>
                </a:lnTo>
                <a:lnTo>
                  <a:pt x="1809" y="173"/>
                </a:lnTo>
                <a:lnTo>
                  <a:pt x="1774" y="208"/>
                </a:lnTo>
                <a:lnTo>
                  <a:pt x="1737" y="242"/>
                </a:lnTo>
                <a:lnTo>
                  <a:pt x="1697" y="276"/>
                </a:lnTo>
                <a:lnTo>
                  <a:pt x="1655" y="308"/>
                </a:lnTo>
                <a:lnTo>
                  <a:pt x="1612" y="339"/>
                </a:lnTo>
                <a:lnTo>
                  <a:pt x="1567" y="370"/>
                </a:lnTo>
                <a:lnTo>
                  <a:pt x="1520" y="400"/>
                </a:lnTo>
                <a:lnTo>
                  <a:pt x="1470" y="430"/>
                </a:lnTo>
                <a:lnTo>
                  <a:pt x="1419" y="457"/>
                </a:lnTo>
                <a:lnTo>
                  <a:pt x="1367" y="484"/>
                </a:lnTo>
                <a:lnTo>
                  <a:pt x="1313" y="510"/>
                </a:lnTo>
                <a:lnTo>
                  <a:pt x="1258" y="535"/>
                </a:lnTo>
                <a:lnTo>
                  <a:pt x="1201" y="559"/>
                </a:lnTo>
                <a:lnTo>
                  <a:pt x="1141" y="582"/>
                </a:lnTo>
                <a:lnTo>
                  <a:pt x="1082" y="603"/>
                </a:lnTo>
                <a:lnTo>
                  <a:pt x="1021" y="624"/>
                </a:lnTo>
                <a:lnTo>
                  <a:pt x="958" y="643"/>
                </a:lnTo>
                <a:lnTo>
                  <a:pt x="894" y="662"/>
                </a:lnTo>
                <a:lnTo>
                  <a:pt x="830" y="678"/>
                </a:lnTo>
                <a:lnTo>
                  <a:pt x="764" y="693"/>
                </a:lnTo>
                <a:lnTo>
                  <a:pt x="697" y="707"/>
                </a:lnTo>
                <a:lnTo>
                  <a:pt x="630" y="720"/>
                </a:lnTo>
                <a:lnTo>
                  <a:pt x="562" y="732"/>
                </a:lnTo>
                <a:lnTo>
                  <a:pt x="494" y="742"/>
                </a:lnTo>
                <a:lnTo>
                  <a:pt x="424" y="751"/>
                </a:lnTo>
                <a:lnTo>
                  <a:pt x="353" y="758"/>
                </a:lnTo>
                <a:lnTo>
                  <a:pt x="284" y="764"/>
                </a:lnTo>
                <a:lnTo>
                  <a:pt x="213" y="769"/>
                </a:lnTo>
                <a:lnTo>
                  <a:pt x="143" y="773"/>
                </a:lnTo>
                <a:lnTo>
                  <a:pt x="71" y="774"/>
                </a:lnTo>
                <a:lnTo>
                  <a:pt x="0" y="776"/>
                </a:lnTo>
                <a:lnTo>
                  <a:pt x="0" y="4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8" name="Freeform 9"/>
          <p:cNvSpPr>
            <a:spLocks/>
          </p:cNvSpPr>
          <p:nvPr/>
        </p:nvSpPr>
        <p:spPr bwMode="auto">
          <a:xfrm>
            <a:off x="3100388" y="3109913"/>
            <a:ext cx="2182812" cy="1225550"/>
          </a:xfrm>
          <a:custGeom>
            <a:avLst/>
            <a:gdLst>
              <a:gd name="T0" fmla="*/ 2147483647 w 4124"/>
              <a:gd name="T1" fmla="*/ 2147483647 h 2317"/>
              <a:gd name="T2" fmla="*/ 2147483647 w 4124"/>
              <a:gd name="T3" fmla="*/ 2147483647 h 2317"/>
              <a:gd name="T4" fmla="*/ 2147483647 w 4124"/>
              <a:gd name="T5" fmla="*/ 2147483647 h 2317"/>
              <a:gd name="T6" fmla="*/ 2147483647 w 4124"/>
              <a:gd name="T7" fmla="*/ 2147483647 h 2317"/>
              <a:gd name="T8" fmla="*/ 2147483647 w 4124"/>
              <a:gd name="T9" fmla="*/ 2147483647 h 2317"/>
              <a:gd name="T10" fmla="*/ 2147483647 w 4124"/>
              <a:gd name="T11" fmla="*/ 2147483647 h 2317"/>
              <a:gd name="T12" fmla="*/ 2147483647 w 4124"/>
              <a:gd name="T13" fmla="*/ 2147483647 h 2317"/>
              <a:gd name="T14" fmla="*/ 2147483647 w 4124"/>
              <a:gd name="T15" fmla="*/ 2147483647 h 2317"/>
              <a:gd name="T16" fmla="*/ 2147483647 w 4124"/>
              <a:gd name="T17" fmla="*/ 2147483647 h 2317"/>
              <a:gd name="T18" fmla="*/ 2147483647 w 4124"/>
              <a:gd name="T19" fmla="*/ 2147483647 h 2317"/>
              <a:gd name="T20" fmla="*/ 2147483647 w 4124"/>
              <a:gd name="T21" fmla="*/ 2147483647 h 2317"/>
              <a:gd name="T22" fmla="*/ 2147483647 w 4124"/>
              <a:gd name="T23" fmla="*/ 2147483647 h 2317"/>
              <a:gd name="T24" fmla="*/ 2147483647 w 4124"/>
              <a:gd name="T25" fmla="*/ 2147483647 h 2317"/>
              <a:gd name="T26" fmla="*/ 2147483647 w 4124"/>
              <a:gd name="T27" fmla="*/ 2147483647 h 2317"/>
              <a:gd name="T28" fmla="*/ 2147483647 w 4124"/>
              <a:gd name="T29" fmla="*/ 2147483647 h 2317"/>
              <a:gd name="T30" fmla="*/ 2147483647 w 4124"/>
              <a:gd name="T31" fmla="*/ 2147483647 h 2317"/>
              <a:gd name="T32" fmla="*/ 2147483647 w 4124"/>
              <a:gd name="T33" fmla="*/ 2147483647 h 2317"/>
              <a:gd name="T34" fmla="*/ 2147483647 w 4124"/>
              <a:gd name="T35" fmla="*/ 2147483647 h 2317"/>
              <a:gd name="T36" fmla="*/ 2147483647 w 4124"/>
              <a:gd name="T37" fmla="*/ 2147483647 h 2317"/>
              <a:gd name="T38" fmla="*/ 2147483647 w 4124"/>
              <a:gd name="T39" fmla="*/ 2147483647 h 2317"/>
              <a:gd name="T40" fmla="*/ 2147483647 w 4124"/>
              <a:gd name="T41" fmla="*/ 2147483647 h 2317"/>
              <a:gd name="T42" fmla="*/ 2147483647 w 4124"/>
              <a:gd name="T43" fmla="*/ 2147483647 h 2317"/>
              <a:gd name="T44" fmla="*/ 2147483647 w 4124"/>
              <a:gd name="T45" fmla="*/ 2147483647 h 2317"/>
              <a:gd name="T46" fmla="*/ 2147483647 w 4124"/>
              <a:gd name="T47" fmla="*/ 2147483647 h 2317"/>
              <a:gd name="T48" fmla="*/ 2147483647 w 4124"/>
              <a:gd name="T49" fmla="*/ 2147483647 h 2317"/>
              <a:gd name="T50" fmla="*/ 2147483647 w 4124"/>
              <a:gd name="T51" fmla="*/ 2147483647 h 2317"/>
              <a:gd name="T52" fmla="*/ 2147483647 w 4124"/>
              <a:gd name="T53" fmla="*/ 2147483647 h 2317"/>
              <a:gd name="T54" fmla="*/ 2147483647 w 4124"/>
              <a:gd name="T55" fmla="*/ 2147483647 h 2317"/>
              <a:gd name="T56" fmla="*/ 2147483647 w 4124"/>
              <a:gd name="T57" fmla="*/ 2147483647 h 2317"/>
              <a:gd name="T58" fmla="*/ 2147483647 w 4124"/>
              <a:gd name="T59" fmla="*/ 2147483647 h 2317"/>
              <a:gd name="T60" fmla="*/ 2147483647 w 4124"/>
              <a:gd name="T61" fmla="*/ 2147483647 h 2317"/>
              <a:gd name="T62" fmla="*/ 2147483647 w 4124"/>
              <a:gd name="T63" fmla="*/ 2147483647 h 2317"/>
              <a:gd name="T64" fmla="*/ 2147483647 w 4124"/>
              <a:gd name="T65" fmla="*/ 2147483647 h 2317"/>
              <a:gd name="T66" fmla="*/ 2147483647 w 4124"/>
              <a:gd name="T67" fmla="*/ 2147483647 h 2317"/>
              <a:gd name="T68" fmla="*/ 2147483647 w 4124"/>
              <a:gd name="T69" fmla="*/ 2147483647 h 2317"/>
              <a:gd name="T70" fmla="*/ 2147483647 w 4124"/>
              <a:gd name="T71" fmla="*/ 2147483647 h 2317"/>
              <a:gd name="T72" fmla="*/ 2147483647 w 4124"/>
              <a:gd name="T73" fmla="*/ 2147483647 h 2317"/>
              <a:gd name="T74" fmla="*/ 2147483647 w 4124"/>
              <a:gd name="T75" fmla="*/ 2147483647 h 2317"/>
              <a:gd name="T76" fmla="*/ 2147483647 w 4124"/>
              <a:gd name="T77" fmla="*/ 2147483647 h 2317"/>
              <a:gd name="T78" fmla="*/ 2147483647 w 4124"/>
              <a:gd name="T79" fmla="*/ 2147483647 h 2317"/>
              <a:gd name="T80" fmla="*/ 2147483647 w 4124"/>
              <a:gd name="T81" fmla="*/ 2147483647 h 2317"/>
              <a:gd name="T82" fmla="*/ 2147483647 w 4124"/>
              <a:gd name="T83" fmla="*/ 2147483647 h 2317"/>
              <a:gd name="T84" fmla="*/ 2147483647 w 4124"/>
              <a:gd name="T85" fmla="*/ 2147483647 h 2317"/>
              <a:gd name="T86" fmla="*/ 2147483647 w 4124"/>
              <a:gd name="T87" fmla="*/ 2147483647 h 2317"/>
              <a:gd name="T88" fmla="*/ 2147483647 w 4124"/>
              <a:gd name="T89" fmla="*/ 2147483647 h 2317"/>
              <a:gd name="T90" fmla="*/ 2147483647 w 4124"/>
              <a:gd name="T91" fmla="*/ 2147483647 h 2317"/>
              <a:gd name="T92" fmla="*/ 2147483647 w 4124"/>
              <a:gd name="T93" fmla="*/ 2147483647 h 2317"/>
              <a:gd name="T94" fmla="*/ 2147483647 w 4124"/>
              <a:gd name="T95" fmla="*/ 2147483647 h 2317"/>
              <a:gd name="T96" fmla="*/ 2147483647 w 4124"/>
              <a:gd name="T97" fmla="*/ 2147483647 h 2317"/>
              <a:gd name="T98" fmla="*/ 2147483647 w 4124"/>
              <a:gd name="T99" fmla="*/ 2147483647 h 2317"/>
              <a:gd name="T100" fmla="*/ 2147483647 w 4124"/>
              <a:gd name="T101" fmla="*/ 2147483647 h 2317"/>
              <a:gd name="T102" fmla="*/ 2147483647 w 4124"/>
              <a:gd name="T103" fmla="*/ 2147483647 h 2317"/>
              <a:gd name="T104" fmla="*/ 2147483647 w 4124"/>
              <a:gd name="T105" fmla="*/ 2147483647 h 2317"/>
              <a:gd name="T106" fmla="*/ 2147483647 w 4124"/>
              <a:gd name="T107" fmla="*/ 2147483647 h 2317"/>
              <a:gd name="T108" fmla="*/ 2147483647 w 4124"/>
              <a:gd name="T109" fmla="*/ 2147483647 h 2317"/>
              <a:gd name="T110" fmla="*/ 2147483647 w 4124"/>
              <a:gd name="T111" fmla="*/ 2147483647 h 2317"/>
              <a:gd name="T112" fmla="*/ 2147483647 w 4124"/>
              <a:gd name="T113" fmla="*/ 2147483647 h 2317"/>
              <a:gd name="T114" fmla="*/ 2147483647 w 4124"/>
              <a:gd name="T115" fmla="*/ 2147483647 h 2317"/>
              <a:gd name="T116" fmla="*/ 2147483647 w 4124"/>
              <a:gd name="T117" fmla="*/ 2147483647 h 2317"/>
              <a:gd name="T118" fmla="*/ 2147483647 w 4124"/>
              <a:gd name="T119" fmla="*/ 2147483647 h 231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124" h="2317">
                <a:moveTo>
                  <a:pt x="4124" y="1158"/>
                </a:moveTo>
                <a:lnTo>
                  <a:pt x="4123" y="1198"/>
                </a:lnTo>
                <a:lnTo>
                  <a:pt x="4119" y="1239"/>
                </a:lnTo>
                <a:lnTo>
                  <a:pt x="4113" y="1278"/>
                </a:lnTo>
                <a:lnTo>
                  <a:pt x="4104" y="1318"/>
                </a:lnTo>
                <a:lnTo>
                  <a:pt x="4093" y="1358"/>
                </a:lnTo>
                <a:lnTo>
                  <a:pt x="4079" y="1397"/>
                </a:lnTo>
                <a:lnTo>
                  <a:pt x="4063" y="1437"/>
                </a:lnTo>
                <a:lnTo>
                  <a:pt x="4045" y="1476"/>
                </a:lnTo>
                <a:lnTo>
                  <a:pt x="4025" y="1514"/>
                </a:lnTo>
                <a:lnTo>
                  <a:pt x="4001" y="1553"/>
                </a:lnTo>
                <a:lnTo>
                  <a:pt x="3975" y="1590"/>
                </a:lnTo>
                <a:lnTo>
                  <a:pt x="3948" y="1627"/>
                </a:lnTo>
                <a:lnTo>
                  <a:pt x="3918" y="1663"/>
                </a:lnTo>
                <a:lnTo>
                  <a:pt x="3886" y="1699"/>
                </a:lnTo>
                <a:lnTo>
                  <a:pt x="3851" y="1735"/>
                </a:lnTo>
                <a:lnTo>
                  <a:pt x="3814" y="1768"/>
                </a:lnTo>
                <a:lnTo>
                  <a:pt x="3775" y="1803"/>
                </a:lnTo>
                <a:lnTo>
                  <a:pt x="3734" y="1835"/>
                </a:lnTo>
                <a:lnTo>
                  <a:pt x="3692" y="1868"/>
                </a:lnTo>
                <a:lnTo>
                  <a:pt x="3646" y="1900"/>
                </a:lnTo>
                <a:lnTo>
                  <a:pt x="3600" y="1930"/>
                </a:lnTo>
                <a:lnTo>
                  <a:pt x="3552" y="1959"/>
                </a:lnTo>
                <a:lnTo>
                  <a:pt x="3501" y="1988"/>
                </a:lnTo>
                <a:lnTo>
                  <a:pt x="3449" y="2015"/>
                </a:lnTo>
                <a:lnTo>
                  <a:pt x="3396" y="2042"/>
                </a:lnTo>
                <a:lnTo>
                  <a:pt x="3340" y="2067"/>
                </a:lnTo>
                <a:lnTo>
                  <a:pt x="3283" y="2092"/>
                </a:lnTo>
                <a:lnTo>
                  <a:pt x="3224" y="2114"/>
                </a:lnTo>
                <a:lnTo>
                  <a:pt x="3165" y="2137"/>
                </a:lnTo>
                <a:lnTo>
                  <a:pt x="3103" y="2158"/>
                </a:lnTo>
                <a:lnTo>
                  <a:pt x="3041" y="2178"/>
                </a:lnTo>
                <a:lnTo>
                  <a:pt x="2978" y="2196"/>
                </a:lnTo>
                <a:lnTo>
                  <a:pt x="2913" y="2214"/>
                </a:lnTo>
                <a:lnTo>
                  <a:pt x="2847" y="2230"/>
                </a:lnTo>
                <a:lnTo>
                  <a:pt x="2780" y="2245"/>
                </a:lnTo>
                <a:lnTo>
                  <a:pt x="2713" y="2257"/>
                </a:lnTo>
                <a:lnTo>
                  <a:pt x="2645" y="2269"/>
                </a:lnTo>
                <a:lnTo>
                  <a:pt x="2576" y="2281"/>
                </a:lnTo>
                <a:lnTo>
                  <a:pt x="2506" y="2289"/>
                </a:lnTo>
                <a:lnTo>
                  <a:pt x="2435" y="2298"/>
                </a:lnTo>
                <a:lnTo>
                  <a:pt x="2365" y="2304"/>
                </a:lnTo>
                <a:lnTo>
                  <a:pt x="2294" y="2309"/>
                </a:lnTo>
                <a:lnTo>
                  <a:pt x="2223" y="2313"/>
                </a:lnTo>
                <a:lnTo>
                  <a:pt x="2151" y="2315"/>
                </a:lnTo>
                <a:lnTo>
                  <a:pt x="2079" y="2317"/>
                </a:lnTo>
                <a:lnTo>
                  <a:pt x="2008" y="2317"/>
                </a:lnTo>
                <a:lnTo>
                  <a:pt x="1937" y="2314"/>
                </a:lnTo>
                <a:lnTo>
                  <a:pt x="1866" y="2312"/>
                </a:lnTo>
                <a:lnTo>
                  <a:pt x="1794" y="2307"/>
                </a:lnTo>
                <a:lnTo>
                  <a:pt x="1723" y="2301"/>
                </a:lnTo>
                <a:lnTo>
                  <a:pt x="1652" y="2293"/>
                </a:lnTo>
                <a:lnTo>
                  <a:pt x="1583" y="2284"/>
                </a:lnTo>
                <a:lnTo>
                  <a:pt x="1513" y="2274"/>
                </a:lnTo>
                <a:lnTo>
                  <a:pt x="1445" y="2263"/>
                </a:lnTo>
                <a:lnTo>
                  <a:pt x="1377" y="2251"/>
                </a:lnTo>
                <a:lnTo>
                  <a:pt x="1310" y="2237"/>
                </a:lnTo>
                <a:lnTo>
                  <a:pt x="1244" y="2221"/>
                </a:lnTo>
                <a:lnTo>
                  <a:pt x="1178" y="2205"/>
                </a:lnTo>
                <a:lnTo>
                  <a:pt x="1114" y="2188"/>
                </a:lnTo>
                <a:lnTo>
                  <a:pt x="1052" y="2168"/>
                </a:lnTo>
                <a:lnTo>
                  <a:pt x="990" y="2148"/>
                </a:lnTo>
                <a:lnTo>
                  <a:pt x="929" y="2127"/>
                </a:lnTo>
                <a:lnTo>
                  <a:pt x="869" y="2103"/>
                </a:lnTo>
                <a:lnTo>
                  <a:pt x="812" y="2080"/>
                </a:lnTo>
                <a:lnTo>
                  <a:pt x="757" y="2055"/>
                </a:lnTo>
                <a:lnTo>
                  <a:pt x="702" y="2029"/>
                </a:lnTo>
                <a:lnTo>
                  <a:pt x="649" y="2002"/>
                </a:lnTo>
                <a:lnTo>
                  <a:pt x="596" y="1974"/>
                </a:lnTo>
                <a:lnTo>
                  <a:pt x="548" y="1945"/>
                </a:lnTo>
                <a:lnTo>
                  <a:pt x="500" y="1915"/>
                </a:lnTo>
                <a:lnTo>
                  <a:pt x="454" y="1884"/>
                </a:lnTo>
                <a:lnTo>
                  <a:pt x="410" y="1851"/>
                </a:lnTo>
                <a:lnTo>
                  <a:pt x="368" y="1819"/>
                </a:lnTo>
                <a:lnTo>
                  <a:pt x="328" y="1786"/>
                </a:lnTo>
                <a:lnTo>
                  <a:pt x="291" y="1752"/>
                </a:lnTo>
                <a:lnTo>
                  <a:pt x="255" y="1718"/>
                </a:lnTo>
                <a:lnTo>
                  <a:pt x="222" y="1682"/>
                </a:lnTo>
                <a:lnTo>
                  <a:pt x="191" y="1646"/>
                </a:lnTo>
                <a:lnTo>
                  <a:pt x="161" y="1608"/>
                </a:lnTo>
                <a:lnTo>
                  <a:pt x="135" y="1571"/>
                </a:lnTo>
                <a:lnTo>
                  <a:pt x="110" y="1533"/>
                </a:lnTo>
                <a:lnTo>
                  <a:pt x="89" y="1495"/>
                </a:lnTo>
                <a:lnTo>
                  <a:pt x="69" y="1456"/>
                </a:lnTo>
                <a:lnTo>
                  <a:pt x="52" y="1417"/>
                </a:lnTo>
                <a:lnTo>
                  <a:pt x="37" y="1378"/>
                </a:lnTo>
                <a:lnTo>
                  <a:pt x="24" y="1338"/>
                </a:lnTo>
                <a:lnTo>
                  <a:pt x="15" y="1298"/>
                </a:lnTo>
                <a:lnTo>
                  <a:pt x="7" y="1259"/>
                </a:lnTo>
                <a:lnTo>
                  <a:pt x="2" y="1219"/>
                </a:lnTo>
                <a:lnTo>
                  <a:pt x="0" y="1178"/>
                </a:lnTo>
                <a:lnTo>
                  <a:pt x="0" y="1138"/>
                </a:lnTo>
                <a:lnTo>
                  <a:pt x="2" y="1097"/>
                </a:lnTo>
                <a:lnTo>
                  <a:pt x="7" y="1058"/>
                </a:lnTo>
                <a:lnTo>
                  <a:pt x="15" y="1018"/>
                </a:lnTo>
                <a:lnTo>
                  <a:pt x="24" y="978"/>
                </a:lnTo>
                <a:lnTo>
                  <a:pt x="37" y="939"/>
                </a:lnTo>
                <a:lnTo>
                  <a:pt x="52" y="899"/>
                </a:lnTo>
                <a:lnTo>
                  <a:pt x="69" y="860"/>
                </a:lnTo>
                <a:lnTo>
                  <a:pt x="89" y="821"/>
                </a:lnTo>
                <a:lnTo>
                  <a:pt x="110" y="783"/>
                </a:lnTo>
                <a:lnTo>
                  <a:pt x="135" y="745"/>
                </a:lnTo>
                <a:lnTo>
                  <a:pt x="161" y="708"/>
                </a:lnTo>
                <a:lnTo>
                  <a:pt x="191" y="671"/>
                </a:lnTo>
                <a:lnTo>
                  <a:pt x="222" y="635"/>
                </a:lnTo>
                <a:lnTo>
                  <a:pt x="255" y="599"/>
                </a:lnTo>
                <a:lnTo>
                  <a:pt x="291" y="564"/>
                </a:lnTo>
                <a:lnTo>
                  <a:pt x="328" y="530"/>
                </a:lnTo>
                <a:lnTo>
                  <a:pt x="368" y="497"/>
                </a:lnTo>
                <a:lnTo>
                  <a:pt x="410" y="465"/>
                </a:lnTo>
                <a:lnTo>
                  <a:pt x="454" y="432"/>
                </a:lnTo>
                <a:lnTo>
                  <a:pt x="500" y="401"/>
                </a:lnTo>
                <a:lnTo>
                  <a:pt x="548" y="372"/>
                </a:lnTo>
                <a:lnTo>
                  <a:pt x="596" y="342"/>
                </a:lnTo>
                <a:lnTo>
                  <a:pt x="649" y="315"/>
                </a:lnTo>
                <a:lnTo>
                  <a:pt x="702" y="287"/>
                </a:lnTo>
                <a:lnTo>
                  <a:pt x="757" y="261"/>
                </a:lnTo>
                <a:lnTo>
                  <a:pt x="812" y="236"/>
                </a:lnTo>
                <a:lnTo>
                  <a:pt x="869" y="213"/>
                </a:lnTo>
                <a:lnTo>
                  <a:pt x="929" y="189"/>
                </a:lnTo>
                <a:lnTo>
                  <a:pt x="990" y="168"/>
                </a:lnTo>
                <a:lnTo>
                  <a:pt x="1052" y="148"/>
                </a:lnTo>
                <a:lnTo>
                  <a:pt x="1114" y="129"/>
                </a:lnTo>
                <a:lnTo>
                  <a:pt x="1178" y="111"/>
                </a:lnTo>
                <a:lnTo>
                  <a:pt x="1244" y="95"/>
                </a:lnTo>
                <a:lnTo>
                  <a:pt x="1310" y="79"/>
                </a:lnTo>
                <a:lnTo>
                  <a:pt x="1377" y="65"/>
                </a:lnTo>
                <a:lnTo>
                  <a:pt x="1445" y="53"/>
                </a:lnTo>
                <a:lnTo>
                  <a:pt x="1513" y="42"/>
                </a:lnTo>
                <a:lnTo>
                  <a:pt x="1583" y="31"/>
                </a:lnTo>
                <a:lnTo>
                  <a:pt x="1652" y="23"/>
                </a:lnTo>
                <a:lnTo>
                  <a:pt x="1723" y="16"/>
                </a:lnTo>
                <a:lnTo>
                  <a:pt x="1794" y="9"/>
                </a:lnTo>
                <a:lnTo>
                  <a:pt x="1866" y="4"/>
                </a:lnTo>
                <a:lnTo>
                  <a:pt x="1937" y="2"/>
                </a:lnTo>
                <a:lnTo>
                  <a:pt x="2008" y="0"/>
                </a:lnTo>
                <a:lnTo>
                  <a:pt x="2079" y="0"/>
                </a:lnTo>
                <a:lnTo>
                  <a:pt x="2151" y="1"/>
                </a:lnTo>
                <a:lnTo>
                  <a:pt x="2223" y="3"/>
                </a:lnTo>
                <a:lnTo>
                  <a:pt x="2294" y="7"/>
                </a:lnTo>
                <a:lnTo>
                  <a:pt x="2365" y="12"/>
                </a:lnTo>
                <a:lnTo>
                  <a:pt x="2435" y="18"/>
                </a:lnTo>
                <a:lnTo>
                  <a:pt x="2506" y="27"/>
                </a:lnTo>
                <a:lnTo>
                  <a:pt x="2576" y="36"/>
                </a:lnTo>
                <a:lnTo>
                  <a:pt x="2645" y="47"/>
                </a:lnTo>
                <a:lnTo>
                  <a:pt x="2713" y="59"/>
                </a:lnTo>
                <a:lnTo>
                  <a:pt x="2780" y="71"/>
                </a:lnTo>
                <a:lnTo>
                  <a:pt x="2847" y="86"/>
                </a:lnTo>
                <a:lnTo>
                  <a:pt x="2913" y="102"/>
                </a:lnTo>
                <a:lnTo>
                  <a:pt x="2978" y="120"/>
                </a:lnTo>
                <a:lnTo>
                  <a:pt x="3041" y="138"/>
                </a:lnTo>
                <a:lnTo>
                  <a:pt x="3103" y="158"/>
                </a:lnTo>
                <a:lnTo>
                  <a:pt x="3165" y="179"/>
                </a:lnTo>
                <a:lnTo>
                  <a:pt x="3224" y="200"/>
                </a:lnTo>
                <a:lnTo>
                  <a:pt x="3283" y="224"/>
                </a:lnTo>
                <a:lnTo>
                  <a:pt x="3340" y="249"/>
                </a:lnTo>
                <a:lnTo>
                  <a:pt x="3396" y="274"/>
                </a:lnTo>
                <a:lnTo>
                  <a:pt x="3449" y="301"/>
                </a:lnTo>
                <a:lnTo>
                  <a:pt x="3501" y="328"/>
                </a:lnTo>
                <a:lnTo>
                  <a:pt x="3552" y="357"/>
                </a:lnTo>
                <a:lnTo>
                  <a:pt x="3600" y="387"/>
                </a:lnTo>
                <a:lnTo>
                  <a:pt x="3646" y="416"/>
                </a:lnTo>
                <a:lnTo>
                  <a:pt x="3692" y="449"/>
                </a:lnTo>
                <a:lnTo>
                  <a:pt x="3734" y="481"/>
                </a:lnTo>
                <a:lnTo>
                  <a:pt x="3775" y="513"/>
                </a:lnTo>
                <a:lnTo>
                  <a:pt x="3814" y="547"/>
                </a:lnTo>
                <a:lnTo>
                  <a:pt x="3851" y="581"/>
                </a:lnTo>
                <a:lnTo>
                  <a:pt x="3886" y="617"/>
                </a:lnTo>
                <a:lnTo>
                  <a:pt x="3918" y="653"/>
                </a:lnTo>
                <a:lnTo>
                  <a:pt x="3948" y="689"/>
                </a:lnTo>
                <a:lnTo>
                  <a:pt x="3975" y="726"/>
                </a:lnTo>
                <a:lnTo>
                  <a:pt x="4001" y="764"/>
                </a:lnTo>
                <a:lnTo>
                  <a:pt x="4025" y="802"/>
                </a:lnTo>
                <a:lnTo>
                  <a:pt x="4045" y="841"/>
                </a:lnTo>
                <a:lnTo>
                  <a:pt x="4063" y="879"/>
                </a:lnTo>
                <a:lnTo>
                  <a:pt x="4079" y="919"/>
                </a:lnTo>
                <a:lnTo>
                  <a:pt x="4093" y="958"/>
                </a:lnTo>
                <a:lnTo>
                  <a:pt x="4104" y="998"/>
                </a:lnTo>
                <a:lnTo>
                  <a:pt x="4113" y="1038"/>
                </a:lnTo>
                <a:lnTo>
                  <a:pt x="4119" y="1077"/>
                </a:lnTo>
                <a:lnTo>
                  <a:pt x="4123" y="1118"/>
                </a:lnTo>
                <a:lnTo>
                  <a:pt x="4124" y="1158"/>
                </a:lnTo>
              </a:path>
            </a:pathLst>
          </a:custGeom>
          <a:noFill/>
          <a:ln w="428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9" name="Line 10"/>
          <p:cNvSpPr>
            <a:spLocks noChangeShapeType="1"/>
          </p:cNvSpPr>
          <p:nvPr/>
        </p:nvSpPr>
        <p:spPr bwMode="auto">
          <a:xfrm>
            <a:off x="4191000" y="3638550"/>
            <a:ext cx="1588" cy="338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0" name="Line 11"/>
          <p:cNvSpPr>
            <a:spLocks noChangeShapeType="1"/>
          </p:cNvSpPr>
          <p:nvPr/>
        </p:nvSpPr>
        <p:spPr bwMode="auto">
          <a:xfrm>
            <a:off x="4191000" y="4084638"/>
            <a:ext cx="1588" cy="10636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1" name="Line 12"/>
          <p:cNvSpPr>
            <a:spLocks noChangeShapeType="1"/>
          </p:cNvSpPr>
          <p:nvPr/>
        </p:nvSpPr>
        <p:spPr bwMode="auto">
          <a:xfrm>
            <a:off x="4191000" y="4297363"/>
            <a:ext cx="1588" cy="3397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2" name="Line 13"/>
          <p:cNvSpPr>
            <a:spLocks noChangeShapeType="1"/>
          </p:cNvSpPr>
          <p:nvPr/>
        </p:nvSpPr>
        <p:spPr bwMode="auto">
          <a:xfrm flipH="1">
            <a:off x="1982788" y="3101975"/>
            <a:ext cx="1741487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3" name="Line 14"/>
          <p:cNvSpPr>
            <a:spLocks noChangeShapeType="1"/>
          </p:cNvSpPr>
          <p:nvPr/>
        </p:nvSpPr>
        <p:spPr bwMode="auto">
          <a:xfrm flipH="1">
            <a:off x="1982788" y="4356100"/>
            <a:ext cx="188595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4" name="Line 15"/>
          <p:cNvSpPr>
            <a:spLocks noChangeShapeType="1"/>
          </p:cNvSpPr>
          <p:nvPr/>
        </p:nvSpPr>
        <p:spPr bwMode="auto">
          <a:xfrm>
            <a:off x="2451100" y="3101975"/>
            <a:ext cx="1588" cy="12541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5" name="Line 16"/>
          <p:cNvSpPr>
            <a:spLocks noChangeShapeType="1"/>
          </p:cNvSpPr>
          <p:nvPr/>
        </p:nvSpPr>
        <p:spPr bwMode="auto">
          <a:xfrm>
            <a:off x="3082925" y="3851275"/>
            <a:ext cx="1588" cy="1165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6" name="Line 17"/>
          <p:cNvSpPr>
            <a:spLocks noChangeShapeType="1"/>
          </p:cNvSpPr>
          <p:nvPr/>
        </p:nvSpPr>
        <p:spPr bwMode="auto">
          <a:xfrm>
            <a:off x="5314950" y="3851275"/>
            <a:ext cx="1588" cy="10937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7" name="Line 18"/>
          <p:cNvSpPr>
            <a:spLocks noChangeShapeType="1"/>
          </p:cNvSpPr>
          <p:nvPr/>
        </p:nvSpPr>
        <p:spPr bwMode="auto">
          <a:xfrm>
            <a:off x="3082925" y="4845050"/>
            <a:ext cx="2232025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8" name="Line 19"/>
          <p:cNvSpPr>
            <a:spLocks noChangeShapeType="1"/>
          </p:cNvSpPr>
          <p:nvPr/>
        </p:nvSpPr>
        <p:spPr bwMode="auto">
          <a:xfrm flipV="1">
            <a:off x="3082925" y="4814888"/>
            <a:ext cx="344488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59" name="Line 20"/>
          <p:cNvSpPr>
            <a:spLocks noChangeShapeType="1"/>
          </p:cNvSpPr>
          <p:nvPr/>
        </p:nvSpPr>
        <p:spPr bwMode="auto">
          <a:xfrm>
            <a:off x="3082925" y="4845050"/>
            <a:ext cx="344488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0" name="Line 21"/>
          <p:cNvSpPr>
            <a:spLocks noChangeShapeType="1"/>
          </p:cNvSpPr>
          <p:nvPr/>
        </p:nvSpPr>
        <p:spPr bwMode="auto">
          <a:xfrm flipV="1">
            <a:off x="3082925" y="4814888"/>
            <a:ext cx="344488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1" name="Line 22"/>
          <p:cNvSpPr>
            <a:spLocks noChangeShapeType="1"/>
          </p:cNvSpPr>
          <p:nvPr/>
        </p:nvSpPr>
        <p:spPr bwMode="auto">
          <a:xfrm>
            <a:off x="3082925" y="4845050"/>
            <a:ext cx="344488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2" name="Line 23"/>
          <p:cNvSpPr>
            <a:spLocks noChangeShapeType="1"/>
          </p:cNvSpPr>
          <p:nvPr/>
        </p:nvSpPr>
        <p:spPr bwMode="auto">
          <a:xfrm flipV="1">
            <a:off x="3082925" y="4814888"/>
            <a:ext cx="344488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3" name="Line 24"/>
          <p:cNvSpPr>
            <a:spLocks noChangeShapeType="1"/>
          </p:cNvSpPr>
          <p:nvPr/>
        </p:nvSpPr>
        <p:spPr bwMode="auto">
          <a:xfrm>
            <a:off x="3082925" y="4845050"/>
            <a:ext cx="344488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4" name="Line 25"/>
          <p:cNvSpPr>
            <a:spLocks noChangeShapeType="1"/>
          </p:cNvSpPr>
          <p:nvPr/>
        </p:nvSpPr>
        <p:spPr bwMode="auto">
          <a:xfrm flipV="1">
            <a:off x="3082925" y="4814888"/>
            <a:ext cx="344488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5" name="Line 26"/>
          <p:cNvSpPr>
            <a:spLocks noChangeShapeType="1"/>
          </p:cNvSpPr>
          <p:nvPr/>
        </p:nvSpPr>
        <p:spPr bwMode="auto">
          <a:xfrm>
            <a:off x="3082925" y="4845050"/>
            <a:ext cx="344488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6" name="Line 27"/>
          <p:cNvSpPr>
            <a:spLocks noChangeShapeType="1"/>
          </p:cNvSpPr>
          <p:nvPr/>
        </p:nvSpPr>
        <p:spPr bwMode="auto">
          <a:xfrm>
            <a:off x="2451100" y="3125788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7" name="Line 28"/>
          <p:cNvSpPr>
            <a:spLocks noChangeShapeType="1"/>
          </p:cNvSpPr>
          <p:nvPr/>
        </p:nvSpPr>
        <p:spPr bwMode="auto">
          <a:xfrm flipH="1">
            <a:off x="2420938" y="3125788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8" name="Line 29"/>
          <p:cNvSpPr>
            <a:spLocks noChangeShapeType="1"/>
          </p:cNvSpPr>
          <p:nvPr/>
        </p:nvSpPr>
        <p:spPr bwMode="auto">
          <a:xfrm>
            <a:off x="2451100" y="3125788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69" name="Line 30"/>
          <p:cNvSpPr>
            <a:spLocks noChangeShapeType="1"/>
          </p:cNvSpPr>
          <p:nvPr/>
        </p:nvSpPr>
        <p:spPr bwMode="auto">
          <a:xfrm flipH="1">
            <a:off x="2420938" y="3125788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0" name="Line 31"/>
          <p:cNvSpPr>
            <a:spLocks noChangeShapeType="1"/>
          </p:cNvSpPr>
          <p:nvPr/>
        </p:nvSpPr>
        <p:spPr bwMode="auto">
          <a:xfrm>
            <a:off x="2451100" y="3125788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1" name="Line 32"/>
          <p:cNvSpPr>
            <a:spLocks noChangeShapeType="1"/>
          </p:cNvSpPr>
          <p:nvPr/>
        </p:nvSpPr>
        <p:spPr bwMode="auto">
          <a:xfrm flipH="1">
            <a:off x="2420938" y="3125788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2" name="Line 33"/>
          <p:cNvSpPr>
            <a:spLocks noChangeShapeType="1"/>
          </p:cNvSpPr>
          <p:nvPr/>
        </p:nvSpPr>
        <p:spPr bwMode="auto">
          <a:xfrm>
            <a:off x="2451100" y="3125788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3" name="Line 34"/>
          <p:cNvSpPr>
            <a:spLocks noChangeShapeType="1"/>
          </p:cNvSpPr>
          <p:nvPr/>
        </p:nvSpPr>
        <p:spPr bwMode="auto">
          <a:xfrm flipH="1">
            <a:off x="2420938" y="3125788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4" name="Line 35"/>
          <p:cNvSpPr>
            <a:spLocks noChangeShapeType="1"/>
          </p:cNvSpPr>
          <p:nvPr/>
        </p:nvSpPr>
        <p:spPr bwMode="auto">
          <a:xfrm flipH="1">
            <a:off x="4970463" y="4845050"/>
            <a:ext cx="344487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5" name="Line 36"/>
          <p:cNvSpPr>
            <a:spLocks noChangeShapeType="1"/>
          </p:cNvSpPr>
          <p:nvPr/>
        </p:nvSpPr>
        <p:spPr bwMode="auto">
          <a:xfrm flipH="1" flipV="1">
            <a:off x="4970463" y="4814888"/>
            <a:ext cx="344487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6" name="Line 37"/>
          <p:cNvSpPr>
            <a:spLocks noChangeShapeType="1"/>
          </p:cNvSpPr>
          <p:nvPr/>
        </p:nvSpPr>
        <p:spPr bwMode="auto">
          <a:xfrm flipH="1">
            <a:off x="4970463" y="4845050"/>
            <a:ext cx="344487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7" name="Line 38"/>
          <p:cNvSpPr>
            <a:spLocks noChangeShapeType="1"/>
          </p:cNvSpPr>
          <p:nvPr/>
        </p:nvSpPr>
        <p:spPr bwMode="auto">
          <a:xfrm flipH="1" flipV="1">
            <a:off x="4970463" y="4814888"/>
            <a:ext cx="344487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8" name="Line 39"/>
          <p:cNvSpPr>
            <a:spLocks noChangeShapeType="1"/>
          </p:cNvSpPr>
          <p:nvPr/>
        </p:nvSpPr>
        <p:spPr bwMode="auto">
          <a:xfrm flipH="1">
            <a:off x="4970463" y="4845050"/>
            <a:ext cx="344487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79" name="Line 40"/>
          <p:cNvSpPr>
            <a:spLocks noChangeShapeType="1"/>
          </p:cNvSpPr>
          <p:nvPr/>
        </p:nvSpPr>
        <p:spPr bwMode="auto">
          <a:xfrm flipH="1" flipV="1">
            <a:off x="4970463" y="4814888"/>
            <a:ext cx="344487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0" name="Line 41"/>
          <p:cNvSpPr>
            <a:spLocks noChangeShapeType="1"/>
          </p:cNvSpPr>
          <p:nvPr/>
        </p:nvSpPr>
        <p:spPr bwMode="auto">
          <a:xfrm flipH="1">
            <a:off x="4970463" y="4845050"/>
            <a:ext cx="344487" cy="30163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1" name="Line 42"/>
          <p:cNvSpPr>
            <a:spLocks noChangeShapeType="1"/>
          </p:cNvSpPr>
          <p:nvPr/>
        </p:nvSpPr>
        <p:spPr bwMode="auto">
          <a:xfrm flipH="1" flipV="1">
            <a:off x="4970463" y="4814888"/>
            <a:ext cx="344487" cy="30162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2" name="Line 43"/>
          <p:cNvSpPr>
            <a:spLocks noChangeShapeType="1"/>
          </p:cNvSpPr>
          <p:nvPr/>
        </p:nvSpPr>
        <p:spPr bwMode="auto">
          <a:xfrm flipH="1" flipV="1">
            <a:off x="2420938" y="4011613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3" name="Line 44"/>
          <p:cNvSpPr>
            <a:spLocks noChangeShapeType="1"/>
          </p:cNvSpPr>
          <p:nvPr/>
        </p:nvSpPr>
        <p:spPr bwMode="auto">
          <a:xfrm flipV="1">
            <a:off x="2451100" y="4011613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4" name="Line 45"/>
          <p:cNvSpPr>
            <a:spLocks noChangeShapeType="1"/>
          </p:cNvSpPr>
          <p:nvPr/>
        </p:nvSpPr>
        <p:spPr bwMode="auto">
          <a:xfrm flipH="1" flipV="1">
            <a:off x="2420938" y="4011613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5" name="Line 46"/>
          <p:cNvSpPr>
            <a:spLocks noChangeShapeType="1"/>
          </p:cNvSpPr>
          <p:nvPr/>
        </p:nvSpPr>
        <p:spPr bwMode="auto">
          <a:xfrm flipV="1">
            <a:off x="2451100" y="4011613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6" name="Line 47"/>
          <p:cNvSpPr>
            <a:spLocks noChangeShapeType="1"/>
          </p:cNvSpPr>
          <p:nvPr/>
        </p:nvSpPr>
        <p:spPr bwMode="auto">
          <a:xfrm flipH="1" flipV="1">
            <a:off x="2420938" y="4011613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7" name="Line 48"/>
          <p:cNvSpPr>
            <a:spLocks noChangeShapeType="1"/>
          </p:cNvSpPr>
          <p:nvPr/>
        </p:nvSpPr>
        <p:spPr bwMode="auto">
          <a:xfrm flipV="1">
            <a:off x="2451100" y="4011613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8" name="Line 49"/>
          <p:cNvSpPr>
            <a:spLocks noChangeShapeType="1"/>
          </p:cNvSpPr>
          <p:nvPr/>
        </p:nvSpPr>
        <p:spPr bwMode="auto">
          <a:xfrm flipH="1" flipV="1">
            <a:off x="2420938" y="4011613"/>
            <a:ext cx="30162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89" name="Line 50"/>
          <p:cNvSpPr>
            <a:spLocks noChangeShapeType="1"/>
          </p:cNvSpPr>
          <p:nvPr/>
        </p:nvSpPr>
        <p:spPr bwMode="auto">
          <a:xfrm flipV="1">
            <a:off x="2451100" y="4011613"/>
            <a:ext cx="30163" cy="344487"/>
          </a:xfrm>
          <a:prstGeom prst="line">
            <a:avLst/>
          </a:prstGeom>
          <a:noFill/>
          <a:ln w="1111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0" name="Rectangle 51"/>
          <p:cNvSpPr>
            <a:spLocks noChangeArrowheads="1"/>
          </p:cNvSpPr>
          <p:nvPr/>
        </p:nvSpPr>
        <p:spPr bwMode="auto">
          <a:xfrm>
            <a:off x="4092575" y="4875213"/>
            <a:ext cx="4064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SPAN</a:t>
            </a:r>
            <a:endParaRPr lang="en-US" altLang="en-US" sz="1200"/>
          </a:p>
        </p:txBody>
      </p:sp>
      <p:sp>
        <p:nvSpPr>
          <p:cNvPr id="61491" name="Rectangle 52"/>
          <p:cNvSpPr>
            <a:spLocks noChangeArrowheads="1"/>
          </p:cNvSpPr>
          <p:nvPr/>
        </p:nvSpPr>
        <p:spPr bwMode="auto">
          <a:xfrm rot="-5400000">
            <a:off x="2031206" y="3594894"/>
            <a:ext cx="358775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RISE</a:t>
            </a:r>
            <a:endParaRPr lang="en-US" altLang="en-US" sz="1200"/>
          </a:p>
        </p:txBody>
      </p:sp>
      <p:sp>
        <p:nvSpPr>
          <p:cNvPr id="61492" name="Line 53"/>
          <p:cNvSpPr>
            <a:spLocks noChangeShapeType="1"/>
          </p:cNvSpPr>
          <p:nvPr/>
        </p:nvSpPr>
        <p:spPr bwMode="auto">
          <a:xfrm flipV="1">
            <a:off x="4694238" y="2946400"/>
            <a:ext cx="269875" cy="231775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3" name="Freeform 54"/>
          <p:cNvSpPr>
            <a:spLocks/>
          </p:cNvSpPr>
          <p:nvPr/>
        </p:nvSpPr>
        <p:spPr bwMode="auto">
          <a:xfrm>
            <a:off x="4694238" y="3027363"/>
            <a:ext cx="168275" cy="150812"/>
          </a:xfrm>
          <a:custGeom>
            <a:avLst/>
            <a:gdLst>
              <a:gd name="T0" fmla="*/ 2147483647 w 319"/>
              <a:gd name="T1" fmla="*/ 2147483647 h 286"/>
              <a:gd name="T2" fmla="*/ 0 w 319"/>
              <a:gd name="T3" fmla="*/ 2147483647 h 286"/>
              <a:gd name="T4" fmla="*/ 2147483647 w 319"/>
              <a:gd name="T5" fmla="*/ 0 h 286"/>
              <a:gd name="T6" fmla="*/ 2147483647 w 319"/>
              <a:gd name="T7" fmla="*/ 2147483647 h 2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19" h="286">
                <a:moveTo>
                  <a:pt x="319" y="94"/>
                </a:moveTo>
                <a:lnTo>
                  <a:pt x="0" y="286"/>
                </a:lnTo>
                <a:lnTo>
                  <a:pt x="239" y="0"/>
                </a:lnTo>
                <a:lnTo>
                  <a:pt x="319" y="9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4" name="Line 55"/>
          <p:cNvSpPr>
            <a:spLocks noChangeShapeType="1"/>
          </p:cNvSpPr>
          <p:nvPr/>
        </p:nvSpPr>
        <p:spPr bwMode="auto">
          <a:xfrm>
            <a:off x="4964113" y="2946400"/>
            <a:ext cx="582612" cy="158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5" name="Line 56"/>
          <p:cNvSpPr>
            <a:spLocks noChangeShapeType="1"/>
          </p:cNvSpPr>
          <p:nvPr/>
        </p:nvSpPr>
        <p:spPr bwMode="auto">
          <a:xfrm>
            <a:off x="4664075" y="4273550"/>
            <a:ext cx="207963" cy="288925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6" name="Freeform 57"/>
          <p:cNvSpPr>
            <a:spLocks/>
          </p:cNvSpPr>
          <p:nvPr/>
        </p:nvSpPr>
        <p:spPr bwMode="auto">
          <a:xfrm>
            <a:off x="4664075" y="4273550"/>
            <a:ext cx="141288" cy="177800"/>
          </a:xfrm>
          <a:custGeom>
            <a:avLst/>
            <a:gdLst>
              <a:gd name="T0" fmla="*/ 2147483647 w 265"/>
              <a:gd name="T1" fmla="*/ 2147483647 h 334"/>
              <a:gd name="T2" fmla="*/ 0 w 265"/>
              <a:gd name="T3" fmla="*/ 0 h 334"/>
              <a:gd name="T4" fmla="*/ 2147483647 w 265"/>
              <a:gd name="T5" fmla="*/ 2147483647 h 334"/>
              <a:gd name="T6" fmla="*/ 2147483647 w 265"/>
              <a:gd name="T7" fmla="*/ 2147483647 h 3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5" h="334">
                <a:moveTo>
                  <a:pt x="165" y="334"/>
                </a:moveTo>
                <a:lnTo>
                  <a:pt x="0" y="0"/>
                </a:lnTo>
                <a:lnTo>
                  <a:pt x="265" y="263"/>
                </a:lnTo>
                <a:lnTo>
                  <a:pt x="165" y="334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7" name="Line 58"/>
          <p:cNvSpPr>
            <a:spLocks noChangeShapeType="1"/>
          </p:cNvSpPr>
          <p:nvPr/>
        </p:nvSpPr>
        <p:spPr bwMode="auto">
          <a:xfrm>
            <a:off x="4872038" y="4562475"/>
            <a:ext cx="582612" cy="158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8" name="Line 59"/>
          <p:cNvSpPr>
            <a:spLocks noChangeShapeType="1"/>
          </p:cNvSpPr>
          <p:nvPr/>
        </p:nvSpPr>
        <p:spPr bwMode="auto">
          <a:xfrm flipV="1">
            <a:off x="4405313" y="2249488"/>
            <a:ext cx="296862" cy="442912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99" name="Freeform 60"/>
          <p:cNvSpPr>
            <a:spLocks/>
          </p:cNvSpPr>
          <p:nvPr/>
        </p:nvSpPr>
        <p:spPr bwMode="auto">
          <a:xfrm>
            <a:off x="4405313" y="2513013"/>
            <a:ext cx="134937" cy="179387"/>
          </a:xfrm>
          <a:custGeom>
            <a:avLst/>
            <a:gdLst>
              <a:gd name="T0" fmla="*/ 2147483647 w 255"/>
              <a:gd name="T1" fmla="*/ 2147483647 h 340"/>
              <a:gd name="T2" fmla="*/ 0 w 255"/>
              <a:gd name="T3" fmla="*/ 2147483647 h 340"/>
              <a:gd name="T4" fmla="*/ 2147483647 w 255"/>
              <a:gd name="T5" fmla="*/ 0 h 340"/>
              <a:gd name="T6" fmla="*/ 2147483647 w 255"/>
              <a:gd name="T7" fmla="*/ 2147483647 h 34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5" h="340">
                <a:moveTo>
                  <a:pt x="255" y="68"/>
                </a:moveTo>
                <a:lnTo>
                  <a:pt x="0" y="340"/>
                </a:lnTo>
                <a:lnTo>
                  <a:pt x="153" y="0"/>
                </a:lnTo>
                <a:lnTo>
                  <a:pt x="255" y="6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0" name="Line 61"/>
          <p:cNvSpPr>
            <a:spLocks noChangeShapeType="1"/>
          </p:cNvSpPr>
          <p:nvPr/>
        </p:nvSpPr>
        <p:spPr bwMode="auto">
          <a:xfrm>
            <a:off x="4702175" y="2249488"/>
            <a:ext cx="581025" cy="1587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1" name="Line 62"/>
          <p:cNvSpPr>
            <a:spLocks noChangeShapeType="1"/>
          </p:cNvSpPr>
          <p:nvPr/>
        </p:nvSpPr>
        <p:spPr bwMode="auto">
          <a:xfrm flipV="1">
            <a:off x="4367213" y="3794125"/>
            <a:ext cx="682625" cy="533400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2" name="Freeform 63"/>
          <p:cNvSpPr>
            <a:spLocks/>
          </p:cNvSpPr>
          <p:nvPr/>
        </p:nvSpPr>
        <p:spPr bwMode="auto">
          <a:xfrm>
            <a:off x="4367213" y="4183063"/>
            <a:ext cx="173037" cy="144462"/>
          </a:xfrm>
          <a:custGeom>
            <a:avLst/>
            <a:gdLst>
              <a:gd name="T0" fmla="*/ 2147483647 w 328"/>
              <a:gd name="T1" fmla="*/ 2147483647 h 274"/>
              <a:gd name="T2" fmla="*/ 0 w 328"/>
              <a:gd name="T3" fmla="*/ 2147483647 h 274"/>
              <a:gd name="T4" fmla="*/ 2147483647 w 328"/>
              <a:gd name="T5" fmla="*/ 0 h 274"/>
              <a:gd name="T6" fmla="*/ 2147483647 w 328"/>
              <a:gd name="T7" fmla="*/ 2147483647 h 27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8" h="274">
                <a:moveTo>
                  <a:pt x="328" y="95"/>
                </a:moveTo>
                <a:lnTo>
                  <a:pt x="0" y="274"/>
                </a:lnTo>
                <a:lnTo>
                  <a:pt x="252" y="0"/>
                </a:lnTo>
                <a:lnTo>
                  <a:pt x="328" y="9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3" name="Line 64"/>
          <p:cNvSpPr>
            <a:spLocks noChangeShapeType="1"/>
          </p:cNvSpPr>
          <p:nvPr/>
        </p:nvSpPr>
        <p:spPr bwMode="auto">
          <a:xfrm>
            <a:off x="5049838" y="3794125"/>
            <a:ext cx="582612" cy="158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4" name="Line 65"/>
          <p:cNvSpPr>
            <a:spLocks noChangeShapeType="1"/>
          </p:cNvSpPr>
          <p:nvPr/>
        </p:nvSpPr>
        <p:spPr bwMode="auto">
          <a:xfrm flipV="1">
            <a:off x="5230813" y="3235325"/>
            <a:ext cx="233362" cy="30003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5" name="Freeform 66"/>
          <p:cNvSpPr>
            <a:spLocks/>
          </p:cNvSpPr>
          <p:nvPr/>
        </p:nvSpPr>
        <p:spPr bwMode="auto">
          <a:xfrm>
            <a:off x="5230813" y="3362325"/>
            <a:ext cx="144462" cy="173038"/>
          </a:xfrm>
          <a:custGeom>
            <a:avLst/>
            <a:gdLst>
              <a:gd name="T0" fmla="*/ 2147483647 w 273"/>
              <a:gd name="T1" fmla="*/ 2147483647 h 328"/>
              <a:gd name="T2" fmla="*/ 0 w 273"/>
              <a:gd name="T3" fmla="*/ 2147483647 h 328"/>
              <a:gd name="T4" fmla="*/ 2147483647 w 273"/>
              <a:gd name="T5" fmla="*/ 0 h 328"/>
              <a:gd name="T6" fmla="*/ 2147483647 w 273"/>
              <a:gd name="T7" fmla="*/ 2147483647 h 3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3" h="328">
                <a:moveTo>
                  <a:pt x="273" y="75"/>
                </a:moveTo>
                <a:lnTo>
                  <a:pt x="0" y="328"/>
                </a:lnTo>
                <a:lnTo>
                  <a:pt x="176" y="0"/>
                </a:lnTo>
                <a:lnTo>
                  <a:pt x="273" y="7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6" name="Line 67"/>
          <p:cNvSpPr>
            <a:spLocks noChangeShapeType="1"/>
          </p:cNvSpPr>
          <p:nvPr/>
        </p:nvSpPr>
        <p:spPr bwMode="auto">
          <a:xfrm>
            <a:off x="5464175" y="3235325"/>
            <a:ext cx="582613" cy="158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07" name="Rectangle 74"/>
          <p:cNvSpPr>
            <a:spLocks noChangeArrowheads="1"/>
          </p:cNvSpPr>
          <p:nvPr/>
        </p:nvSpPr>
        <p:spPr bwMode="auto">
          <a:xfrm>
            <a:off x="5335588" y="2168525"/>
            <a:ext cx="12128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ROAD SURFACE</a:t>
            </a:r>
            <a:endParaRPr lang="en-US" altLang="en-US" sz="1200"/>
          </a:p>
        </p:txBody>
      </p:sp>
      <p:sp>
        <p:nvSpPr>
          <p:cNvPr id="61508" name="Rectangle 75"/>
          <p:cNvSpPr>
            <a:spLocks noChangeArrowheads="1"/>
          </p:cNvSpPr>
          <p:nvPr/>
        </p:nvSpPr>
        <p:spPr bwMode="auto">
          <a:xfrm>
            <a:off x="4189413" y="1711325"/>
            <a:ext cx="7016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CULVERT</a:t>
            </a:r>
            <a:endParaRPr lang="en-US" altLang="en-US" sz="1200"/>
          </a:p>
        </p:txBody>
      </p:sp>
      <p:sp>
        <p:nvSpPr>
          <p:cNvPr id="61509" name="Rectangle 76"/>
          <p:cNvSpPr>
            <a:spLocks noChangeArrowheads="1"/>
          </p:cNvSpPr>
          <p:nvPr/>
        </p:nvSpPr>
        <p:spPr bwMode="auto">
          <a:xfrm>
            <a:off x="5599113" y="2773363"/>
            <a:ext cx="9334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TOP PLATES</a:t>
            </a:r>
            <a:endParaRPr lang="en-US" altLang="en-US" sz="1200"/>
          </a:p>
        </p:txBody>
      </p:sp>
      <p:sp>
        <p:nvSpPr>
          <p:cNvPr id="61510" name="Rectangle 77"/>
          <p:cNvSpPr>
            <a:spLocks noChangeArrowheads="1"/>
          </p:cNvSpPr>
          <p:nvPr/>
        </p:nvSpPr>
        <p:spPr bwMode="auto">
          <a:xfrm>
            <a:off x="5599113" y="2927350"/>
            <a:ext cx="1535112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(ROOF OR TOP ARC)</a:t>
            </a:r>
            <a:endParaRPr lang="en-US" altLang="en-US" sz="1200"/>
          </a:p>
        </p:txBody>
      </p:sp>
      <p:sp>
        <p:nvSpPr>
          <p:cNvPr id="61511" name="Rectangle 78"/>
          <p:cNvSpPr>
            <a:spLocks noChangeArrowheads="1"/>
          </p:cNvSpPr>
          <p:nvPr/>
        </p:nvSpPr>
        <p:spPr bwMode="auto">
          <a:xfrm>
            <a:off x="6107113" y="3178175"/>
            <a:ext cx="9810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SIDE PLATES</a:t>
            </a:r>
            <a:endParaRPr lang="en-US" altLang="en-US" sz="1200"/>
          </a:p>
        </p:txBody>
      </p:sp>
      <p:sp>
        <p:nvSpPr>
          <p:cNvPr id="61512" name="Rectangle 79"/>
          <p:cNvSpPr>
            <a:spLocks noChangeArrowheads="1"/>
          </p:cNvSpPr>
          <p:nvPr/>
        </p:nvSpPr>
        <p:spPr bwMode="auto">
          <a:xfrm>
            <a:off x="6046788" y="3362325"/>
            <a:ext cx="1544637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(WALL OR SIDE ARC)</a:t>
            </a:r>
            <a:endParaRPr lang="en-US" altLang="en-US" sz="1200"/>
          </a:p>
        </p:txBody>
      </p:sp>
      <p:sp>
        <p:nvSpPr>
          <p:cNvPr id="61513" name="Rectangle 80"/>
          <p:cNvSpPr>
            <a:spLocks noChangeArrowheads="1"/>
          </p:cNvSpPr>
          <p:nvPr/>
        </p:nvSpPr>
        <p:spPr bwMode="auto">
          <a:xfrm>
            <a:off x="5510213" y="4392613"/>
            <a:ext cx="127952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BOTTOM PLATES</a:t>
            </a:r>
            <a:endParaRPr lang="en-US" altLang="en-US" sz="1200"/>
          </a:p>
        </p:txBody>
      </p:sp>
      <p:sp>
        <p:nvSpPr>
          <p:cNvPr id="61514" name="Rectangle 81"/>
          <p:cNvSpPr>
            <a:spLocks noChangeArrowheads="1"/>
          </p:cNvSpPr>
          <p:nvPr/>
        </p:nvSpPr>
        <p:spPr bwMode="auto">
          <a:xfrm>
            <a:off x="5546725" y="4564063"/>
            <a:ext cx="1966913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(FLOOR OR BOTTOM ARC)</a:t>
            </a:r>
            <a:endParaRPr lang="en-US" altLang="en-US" sz="1200"/>
          </a:p>
        </p:txBody>
      </p:sp>
      <p:sp>
        <p:nvSpPr>
          <p:cNvPr id="61515" name="Rectangle 82"/>
          <p:cNvSpPr>
            <a:spLocks noChangeArrowheads="1"/>
          </p:cNvSpPr>
          <p:nvPr/>
        </p:nvSpPr>
        <p:spPr bwMode="auto">
          <a:xfrm>
            <a:off x="5657850" y="3729038"/>
            <a:ext cx="5619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INVERT</a:t>
            </a:r>
            <a:endParaRPr lang="en-US" altLang="en-US" sz="1200"/>
          </a:p>
        </p:txBody>
      </p:sp>
      <p:sp>
        <p:nvSpPr>
          <p:cNvPr id="61516" name="Rectangle 83"/>
          <p:cNvSpPr>
            <a:spLocks noChangeArrowheads="1"/>
          </p:cNvSpPr>
          <p:nvPr/>
        </p:nvSpPr>
        <p:spPr bwMode="auto">
          <a:xfrm>
            <a:off x="3817938" y="5227638"/>
            <a:ext cx="1082675" cy="29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900" b="1">
                <a:latin typeface="Arial" charset="0"/>
              </a:rPr>
              <a:t>SECTION</a:t>
            </a:r>
            <a:endParaRPr lang="en-US" altLang="en-US"/>
          </a:p>
        </p:txBody>
      </p:sp>
      <p:sp>
        <p:nvSpPr>
          <p:cNvPr id="61517" name="Line 84"/>
          <p:cNvSpPr>
            <a:spLocks noChangeShapeType="1"/>
          </p:cNvSpPr>
          <p:nvPr/>
        </p:nvSpPr>
        <p:spPr bwMode="auto">
          <a:xfrm>
            <a:off x="3138488" y="3883025"/>
            <a:ext cx="25400" cy="539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18" name="Freeform 85"/>
          <p:cNvSpPr>
            <a:spLocks/>
          </p:cNvSpPr>
          <p:nvPr/>
        </p:nvSpPr>
        <p:spPr bwMode="auto">
          <a:xfrm>
            <a:off x="3175000" y="3922713"/>
            <a:ext cx="2036763" cy="38100"/>
          </a:xfrm>
          <a:custGeom>
            <a:avLst/>
            <a:gdLst>
              <a:gd name="T0" fmla="*/ 2147483647 w 3850"/>
              <a:gd name="T1" fmla="*/ 2147483647 h 70"/>
              <a:gd name="T2" fmla="*/ 2147483647 w 3850"/>
              <a:gd name="T3" fmla="*/ 2147483647 h 70"/>
              <a:gd name="T4" fmla="*/ 2147483647 w 3850"/>
              <a:gd name="T5" fmla="*/ 2147483647 h 70"/>
              <a:gd name="T6" fmla="*/ 2147483647 w 3850"/>
              <a:gd name="T7" fmla="*/ 2147483647 h 70"/>
              <a:gd name="T8" fmla="*/ 2147483647 w 3850"/>
              <a:gd name="T9" fmla="*/ 2147483647 h 70"/>
              <a:gd name="T10" fmla="*/ 2147483647 w 3850"/>
              <a:gd name="T11" fmla="*/ 2147483647 h 70"/>
              <a:gd name="T12" fmla="*/ 2147483647 w 3850"/>
              <a:gd name="T13" fmla="*/ 2147483647 h 70"/>
              <a:gd name="T14" fmla="*/ 2147483647 w 3850"/>
              <a:gd name="T15" fmla="*/ 2147483647 h 70"/>
              <a:gd name="T16" fmla="*/ 2147483647 w 3850"/>
              <a:gd name="T17" fmla="*/ 2147483647 h 70"/>
              <a:gd name="T18" fmla="*/ 2147483647 w 3850"/>
              <a:gd name="T19" fmla="*/ 2147483647 h 70"/>
              <a:gd name="T20" fmla="*/ 2147483647 w 3850"/>
              <a:gd name="T21" fmla="*/ 2147483647 h 70"/>
              <a:gd name="T22" fmla="*/ 2147483647 w 3850"/>
              <a:gd name="T23" fmla="*/ 2147483647 h 70"/>
              <a:gd name="T24" fmla="*/ 2147483647 w 3850"/>
              <a:gd name="T25" fmla="*/ 2147483647 h 70"/>
              <a:gd name="T26" fmla="*/ 2147483647 w 3850"/>
              <a:gd name="T27" fmla="*/ 2147483647 h 70"/>
              <a:gd name="T28" fmla="*/ 2147483647 w 3850"/>
              <a:gd name="T29" fmla="*/ 2147483647 h 70"/>
              <a:gd name="T30" fmla="*/ 2147483647 w 3850"/>
              <a:gd name="T31" fmla="*/ 2147483647 h 70"/>
              <a:gd name="T32" fmla="*/ 2147483647 w 3850"/>
              <a:gd name="T33" fmla="*/ 2147483647 h 70"/>
              <a:gd name="T34" fmla="*/ 2147483647 w 3850"/>
              <a:gd name="T35" fmla="*/ 2147483647 h 70"/>
              <a:gd name="T36" fmla="*/ 2147483647 w 3850"/>
              <a:gd name="T37" fmla="*/ 2147483647 h 70"/>
              <a:gd name="T38" fmla="*/ 2147483647 w 3850"/>
              <a:gd name="T39" fmla="*/ 2147483647 h 70"/>
              <a:gd name="T40" fmla="*/ 2147483647 w 3850"/>
              <a:gd name="T41" fmla="*/ 2147483647 h 70"/>
              <a:gd name="T42" fmla="*/ 2147483647 w 3850"/>
              <a:gd name="T43" fmla="*/ 2147483647 h 70"/>
              <a:gd name="T44" fmla="*/ 2147483647 w 3850"/>
              <a:gd name="T45" fmla="*/ 2147483647 h 70"/>
              <a:gd name="T46" fmla="*/ 2147483647 w 3850"/>
              <a:gd name="T47" fmla="*/ 2147483647 h 70"/>
              <a:gd name="T48" fmla="*/ 2147483647 w 3850"/>
              <a:gd name="T49" fmla="*/ 2147483647 h 70"/>
              <a:gd name="T50" fmla="*/ 2147483647 w 3850"/>
              <a:gd name="T51" fmla="*/ 2147483647 h 70"/>
              <a:gd name="T52" fmla="*/ 2147483647 w 3850"/>
              <a:gd name="T53" fmla="*/ 2147483647 h 70"/>
              <a:gd name="T54" fmla="*/ 2147483647 w 3850"/>
              <a:gd name="T55" fmla="*/ 2147483647 h 70"/>
              <a:gd name="T56" fmla="*/ 2147483647 w 3850"/>
              <a:gd name="T57" fmla="*/ 2147483647 h 70"/>
              <a:gd name="T58" fmla="*/ 2147483647 w 3850"/>
              <a:gd name="T59" fmla="*/ 2147483647 h 70"/>
              <a:gd name="T60" fmla="*/ 2147483647 w 3850"/>
              <a:gd name="T61" fmla="*/ 2147483647 h 70"/>
              <a:gd name="T62" fmla="*/ 2147483647 w 3850"/>
              <a:gd name="T63" fmla="*/ 2147483647 h 70"/>
              <a:gd name="T64" fmla="*/ 2147483647 w 3850"/>
              <a:gd name="T65" fmla="*/ 2147483647 h 70"/>
              <a:gd name="T66" fmla="*/ 2147483647 w 3850"/>
              <a:gd name="T67" fmla="*/ 2147483647 h 70"/>
              <a:gd name="T68" fmla="*/ 2147483647 w 3850"/>
              <a:gd name="T69" fmla="*/ 2147483647 h 70"/>
              <a:gd name="T70" fmla="*/ 2147483647 w 3850"/>
              <a:gd name="T71" fmla="*/ 2147483647 h 70"/>
              <a:gd name="T72" fmla="*/ 2147483647 w 3850"/>
              <a:gd name="T73" fmla="*/ 2147483647 h 70"/>
              <a:gd name="T74" fmla="*/ 2147483647 w 3850"/>
              <a:gd name="T75" fmla="*/ 2147483647 h 70"/>
              <a:gd name="T76" fmla="*/ 2147483647 w 3850"/>
              <a:gd name="T77" fmla="*/ 2147483647 h 70"/>
              <a:gd name="T78" fmla="*/ 2147483647 w 3850"/>
              <a:gd name="T79" fmla="*/ 2147483647 h 70"/>
              <a:gd name="T80" fmla="*/ 2147483647 w 3850"/>
              <a:gd name="T81" fmla="*/ 2147483647 h 70"/>
              <a:gd name="T82" fmla="*/ 2147483647 w 3850"/>
              <a:gd name="T83" fmla="*/ 2147483647 h 70"/>
              <a:gd name="T84" fmla="*/ 2147483647 w 3850"/>
              <a:gd name="T85" fmla="*/ 2147483647 h 70"/>
              <a:gd name="T86" fmla="*/ 2147483647 w 3850"/>
              <a:gd name="T87" fmla="*/ 2147483647 h 70"/>
              <a:gd name="T88" fmla="*/ 2147483647 w 3850"/>
              <a:gd name="T89" fmla="*/ 2147483647 h 70"/>
              <a:gd name="T90" fmla="*/ 2147483647 w 3850"/>
              <a:gd name="T91" fmla="*/ 2147483647 h 70"/>
              <a:gd name="T92" fmla="*/ 2147483647 w 3850"/>
              <a:gd name="T93" fmla="*/ 2147483647 h 70"/>
              <a:gd name="T94" fmla="*/ 2147483647 w 3850"/>
              <a:gd name="T95" fmla="*/ 2147483647 h 70"/>
              <a:gd name="T96" fmla="*/ 2147483647 w 3850"/>
              <a:gd name="T97" fmla="*/ 2147483647 h 70"/>
              <a:gd name="T98" fmla="*/ 2147483647 w 3850"/>
              <a:gd name="T99" fmla="*/ 2147483647 h 70"/>
              <a:gd name="T100" fmla="*/ 2147483647 w 3850"/>
              <a:gd name="T101" fmla="*/ 2147483647 h 70"/>
              <a:gd name="T102" fmla="*/ 2147483647 w 3850"/>
              <a:gd name="T103" fmla="*/ 2147483647 h 70"/>
              <a:gd name="T104" fmla="*/ 2147483647 w 3850"/>
              <a:gd name="T105" fmla="*/ 2147483647 h 70"/>
              <a:gd name="T106" fmla="*/ 2147483647 w 3850"/>
              <a:gd name="T107" fmla="*/ 2147483647 h 70"/>
              <a:gd name="T108" fmla="*/ 2147483647 w 3850"/>
              <a:gd name="T109" fmla="*/ 2147483647 h 70"/>
              <a:gd name="T110" fmla="*/ 2147483647 w 3850"/>
              <a:gd name="T111" fmla="*/ 2147483647 h 70"/>
              <a:gd name="T112" fmla="*/ 2147483647 w 3850"/>
              <a:gd name="T113" fmla="*/ 2147483647 h 70"/>
              <a:gd name="T114" fmla="*/ 2147483647 w 3850"/>
              <a:gd name="T115" fmla="*/ 2147483647 h 70"/>
              <a:gd name="T116" fmla="*/ 2147483647 w 3850"/>
              <a:gd name="T117" fmla="*/ 2147483647 h 70"/>
              <a:gd name="T118" fmla="*/ 2147483647 w 3850"/>
              <a:gd name="T119" fmla="*/ 2147483647 h 70"/>
              <a:gd name="T120" fmla="*/ 2147483647 w 3850"/>
              <a:gd name="T121" fmla="*/ 2147483647 h 7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850" h="70">
                <a:moveTo>
                  <a:pt x="0" y="42"/>
                </a:moveTo>
                <a:lnTo>
                  <a:pt x="5" y="39"/>
                </a:lnTo>
                <a:lnTo>
                  <a:pt x="10" y="37"/>
                </a:lnTo>
                <a:lnTo>
                  <a:pt x="14" y="34"/>
                </a:lnTo>
                <a:lnTo>
                  <a:pt x="18" y="33"/>
                </a:lnTo>
                <a:lnTo>
                  <a:pt x="23" y="32"/>
                </a:lnTo>
                <a:lnTo>
                  <a:pt x="27" y="31"/>
                </a:lnTo>
                <a:lnTo>
                  <a:pt x="32" y="29"/>
                </a:lnTo>
                <a:lnTo>
                  <a:pt x="37" y="29"/>
                </a:lnTo>
                <a:lnTo>
                  <a:pt x="42" y="28"/>
                </a:lnTo>
                <a:lnTo>
                  <a:pt x="51" y="28"/>
                </a:lnTo>
                <a:lnTo>
                  <a:pt x="61" y="29"/>
                </a:lnTo>
                <a:lnTo>
                  <a:pt x="71" y="31"/>
                </a:lnTo>
                <a:lnTo>
                  <a:pt x="82" y="33"/>
                </a:lnTo>
                <a:lnTo>
                  <a:pt x="103" y="37"/>
                </a:lnTo>
                <a:lnTo>
                  <a:pt x="124" y="42"/>
                </a:lnTo>
                <a:lnTo>
                  <a:pt x="146" y="46"/>
                </a:lnTo>
                <a:lnTo>
                  <a:pt x="166" y="48"/>
                </a:lnTo>
                <a:lnTo>
                  <a:pt x="187" y="49"/>
                </a:lnTo>
                <a:lnTo>
                  <a:pt x="207" y="49"/>
                </a:lnTo>
                <a:lnTo>
                  <a:pt x="228" y="49"/>
                </a:lnTo>
                <a:lnTo>
                  <a:pt x="249" y="49"/>
                </a:lnTo>
                <a:lnTo>
                  <a:pt x="274" y="49"/>
                </a:lnTo>
                <a:lnTo>
                  <a:pt x="300" y="51"/>
                </a:lnTo>
                <a:lnTo>
                  <a:pt x="325" y="49"/>
                </a:lnTo>
                <a:lnTo>
                  <a:pt x="349" y="48"/>
                </a:lnTo>
                <a:lnTo>
                  <a:pt x="377" y="46"/>
                </a:lnTo>
                <a:lnTo>
                  <a:pt x="403" y="42"/>
                </a:lnTo>
                <a:lnTo>
                  <a:pt x="430" y="38"/>
                </a:lnTo>
                <a:lnTo>
                  <a:pt x="458" y="36"/>
                </a:lnTo>
                <a:lnTo>
                  <a:pt x="483" y="34"/>
                </a:lnTo>
                <a:lnTo>
                  <a:pt x="509" y="34"/>
                </a:lnTo>
                <a:lnTo>
                  <a:pt x="536" y="34"/>
                </a:lnTo>
                <a:lnTo>
                  <a:pt x="562" y="36"/>
                </a:lnTo>
                <a:lnTo>
                  <a:pt x="578" y="36"/>
                </a:lnTo>
                <a:lnTo>
                  <a:pt x="593" y="37"/>
                </a:lnTo>
                <a:lnTo>
                  <a:pt x="609" y="38"/>
                </a:lnTo>
                <a:lnTo>
                  <a:pt x="624" y="39"/>
                </a:lnTo>
                <a:lnTo>
                  <a:pt x="638" y="42"/>
                </a:lnTo>
                <a:lnTo>
                  <a:pt x="653" y="47"/>
                </a:lnTo>
                <a:lnTo>
                  <a:pt x="666" y="52"/>
                </a:lnTo>
                <a:lnTo>
                  <a:pt x="680" y="57"/>
                </a:lnTo>
                <a:lnTo>
                  <a:pt x="693" y="60"/>
                </a:lnTo>
                <a:lnTo>
                  <a:pt x="711" y="64"/>
                </a:lnTo>
                <a:lnTo>
                  <a:pt x="728" y="65"/>
                </a:lnTo>
                <a:lnTo>
                  <a:pt x="746" y="65"/>
                </a:lnTo>
                <a:lnTo>
                  <a:pt x="764" y="65"/>
                </a:lnTo>
                <a:lnTo>
                  <a:pt x="783" y="67"/>
                </a:lnTo>
                <a:lnTo>
                  <a:pt x="804" y="68"/>
                </a:lnTo>
                <a:lnTo>
                  <a:pt x="825" y="69"/>
                </a:lnTo>
                <a:lnTo>
                  <a:pt x="846" y="70"/>
                </a:lnTo>
                <a:lnTo>
                  <a:pt x="867" y="70"/>
                </a:lnTo>
                <a:lnTo>
                  <a:pt x="887" y="69"/>
                </a:lnTo>
                <a:lnTo>
                  <a:pt x="908" y="68"/>
                </a:lnTo>
                <a:lnTo>
                  <a:pt x="929" y="64"/>
                </a:lnTo>
                <a:lnTo>
                  <a:pt x="949" y="59"/>
                </a:lnTo>
                <a:lnTo>
                  <a:pt x="969" y="53"/>
                </a:lnTo>
                <a:lnTo>
                  <a:pt x="988" y="47"/>
                </a:lnTo>
                <a:lnTo>
                  <a:pt x="1006" y="39"/>
                </a:lnTo>
                <a:lnTo>
                  <a:pt x="1025" y="32"/>
                </a:lnTo>
                <a:lnTo>
                  <a:pt x="1043" y="24"/>
                </a:lnTo>
                <a:lnTo>
                  <a:pt x="1062" y="17"/>
                </a:lnTo>
                <a:lnTo>
                  <a:pt x="1081" y="11"/>
                </a:lnTo>
                <a:lnTo>
                  <a:pt x="1100" y="6"/>
                </a:lnTo>
                <a:lnTo>
                  <a:pt x="1119" y="2"/>
                </a:lnTo>
                <a:lnTo>
                  <a:pt x="1140" y="1"/>
                </a:lnTo>
                <a:lnTo>
                  <a:pt x="1161" y="0"/>
                </a:lnTo>
                <a:lnTo>
                  <a:pt x="1182" y="0"/>
                </a:lnTo>
                <a:lnTo>
                  <a:pt x="1203" y="1"/>
                </a:lnTo>
                <a:lnTo>
                  <a:pt x="1225" y="1"/>
                </a:lnTo>
                <a:lnTo>
                  <a:pt x="1249" y="1"/>
                </a:lnTo>
                <a:lnTo>
                  <a:pt x="1274" y="2"/>
                </a:lnTo>
                <a:lnTo>
                  <a:pt x="1298" y="2"/>
                </a:lnTo>
                <a:lnTo>
                  <a:pt x="1321" y="3"/>
                </a:lnTo>
                <a:lnTo>
                  <a:pt x="1345" y="6"/>
                </a:lnTo>
                <a:lnTo>
                  <a:pt x="1373" y="10"/>
                </a:lnTo>
                <a:lnTo>
                  <a:pt x="1401" y="16"/>
                </a:lnTo>
                <a:lnTo>
                  <a:pt x="1429" y="21"/>
                </a:lnTo>
                <a:lnTo>
                  <a:pt x="1457" y="26"/>
                </a:lnTo>
                <a:lnTo>
                  <a:pt x="1486" y="32"/>
                </a:lnTo>
                <a:lnTo>
                  <a:pt x="1515" y="36"/>
                </a:lnTo>
                <a:lnTo>
                  <a:pt x="1545" y="38"/>
                </a:lnTo>
                <a:lnTo>
                  <a:pt x="1576" y="41"/>
                </a:lnTo>
                <a:lnTo>
                  <a:pt x="1608" y="43"/>
                </a:lnTo>
                <a:lnTo>
                  <a:pt x="1636" y="44"/>
                </a:lnTo>
                <a:lnTo>
                  <a:pt x="1666" y="44"/>
                </a:lnTo>
                <a:lnTo>
                  <a:pt x="1695" y="44"/>
                </a:lnTo>
                <a:lnTo>
                  <a:pt x="1725" y="43"/>
                </a:lnTo>
                <a:lnTo>
                  <a:pt x="1753" y="41"/>
                </a:lnTo>
                <a:lnTo>
                  <a:pt x="1785" y="36"/>
                </a:lnTo>
                <a:lnTo>
                  <a:pt x="1816" y="31"/>
                </a:lnTo>
                <a:lnTo>
                  <a:pt x="1845" y="23"/>
                </a:lnTo>
                <a:lnTo>
                  <a:pt x="1875" y="16"/>
                </a:lnTo>
                <a:lnTo>
                  <a:pt x="1907" y="10"/>
                </a:lnTo>
                <a:lnTo>
                  <a:pt x="1927" y="7"/>
                </a:lnTo>
                <a:lnTo>
                  <a:pt x="1947" y="5"/>
                </a:lnTo>
                <a:lnTo>
                  <a:pt x="1968" y="3"/>
                </a:lnTo>
                <a:lnTo>
                  <a:pt x="1989" y="3"/>
                </a:lnTo>
                <a:lnTo>
                  <a:pt x="2009" y="5"/>
                </a:lnTo>
                <a:lnTo>
                  <a:pt x="2029" y="7"/>
                </a:lnTo>
                <a:lnTo>
                  <a:pt x="2051" y="10"/>
                </a:lnTo>
                <a:lnTo>
                  <a:pt x="2071" y="15"/>
                </a:lnTo>
                <a:lnTo>
                  <a:pt x="2092" y="19"/>
                </a:lnTo>
                <a:lnTo>
                  <a:pt x="2110" y="24"/>
                </a:lnTo>
                <a:lnTo>
                  <a:pt x="2130" y="31"/>
                </a:lnTo>
                <a:lnTo>
                  <a:pt x="2153" y="36"/>
                </a:lnTo>
                <a:lnTo>
                  <a:pt x="2174" y="41"/>
                </a:lnTo>
                <a:lnTo>
                  <a:pt x="2197" y="46"/>
                </a:lnTo>
                <a:lnTo>
                  <a:pt x="2220" y="49"/>
                </a:lnTo>
                <a:lnTo>
                  <a:pt x="2244" y="51"/>
                </a:lnTo>
                <a:lnTo>
                  <a:pt x="2269" y="52"/>
                </a:lnTo>
                <a:lnTo>
                  <a:pt x="2294" y="52"/>
                </a:lnTo>
                <a:lnTo>
                  <a:pt x="2320" y="51"/>
                </a:lnTo>
                <a:lnTo>
                  <a:pt x="2345" y="49"/>
                </a:lnTo>
                <a:lnTo>
                  <a:pt x="2369" y="47"/>
                </a:lnTo>
                <a:lnTo>
                  <a:pt x="2406" y="43"/>
                </a:lnTo>
                <a:lnTo>
                  <a:pt x="2442" y="38"/>
                </a:lnTo>
                <a:lnTo>
                  <a:pt x="2478" y="33"/>
                </a:lnTo>
                <a:lnTo>
                  <a:pt x="2507" y="29"/>
                </a:lnTo>
                <a:lnTo>
                  <a:pt x="2537" y="27"/>
                </a:lnTo>
                <a:lnTo>
                  <a:pt x="2570" y="26"/>
                </a:lnTo>
                <a:lnTo>
                  <a:pt x="2601" y="24"/>
                </a:lnTo>
                <a:lnTo>
                  <a:pt x="2633" y="23"/>
                </a:lnTo>
                <a:lnTo>
                  <a:pt x="2664" y="22"/>
                </a:lnTo>
                <a:lnTo>
                  <a:pt x="2697" y="22"/>
                </a:lnTo>
                <a:lnTo>
                  <a:pt x="2713" y="21"/>
                </a:lnTo>
                <a:lnTo>
                  <a:pt x="2731" y="21"/>
                </a:lnTo>
                <a:lnTo>
                  <a:pt x="2748" y="21"/>
                </a:lnTo>
                <a:lnTo>
                  <a:pt x="2766" y="21"/>
                </a:lnTo>
                <a:lnTo>
                  <a:pt x="2782" y="22"/>
                </a:lnTo>
                <a:lnTo>
                  <a:pt x="2797" y="26"/>
                </a:lnTo>
                <a:lnTo>
                  <a:pt x="2810" y="31"/>
                </a:lnTo>
                <a:lnTo>
                  <a:pt x="2824" y="36"/>
                </a:lnTo>
                <a:lnTo>
                  <a:pt x="2836" y="42"/>
                </a:lnTo>
                <a:lnTo>
                  <a:pt x="2850" y="48"/>
                </a:lnTo>
                <a:lnTo>
                  <a:pt x="2869" y="52"/>
                </a:lnTo>
                <a:lnTo>
                  <a:pt x="2887" y="54"/>
                </a:lnTo>
                <a:lnTo>
                  <a:pt x="2907" y="55"/>
                </a:lnTo>
                <a:lnTo>
                  <a:pt x="2927" y="55"/>
                </a:lnTo>
                <a:lnTo>
                  <a:pt x="2948" y="57"/>
                </a:lnTo>
                <a:lnTo>
                  <a:pt x="2968" y="57"/>
                </a:lnTo>
                <a:lnTo>
                  <a:pt x="2988" y="57"/>
                </a:lnTo>
                <a:lnTo>
                  <a:pt x="3036" y="57"/>
                </a:lnTo>
                <a:lnTo>
                  <a:pt x="3084" y="57"/>
                </a:lnTo>
                <a:lnTo>
                  <a:pt x="3133" y="57"/>
                </a:lnTo>
                <a:lnTo>
                  <a:pt x="3158" y="57"/>
                </a:lnTo>
                <a:lnTo>
                  <a:pt x="3182" y="57"/>
                </a:lnTo>
                <a:lnTo>
                  <a:pt x="3207" y="58"/>
                </a:lnTo>
                <a:lnTo>
                  <a:pt x="3231" y="58"/>
                </a:lnTo>
                <a:lnTo>
                  <a:pt x="3256" y="57"/>
                </a:lnTo>
                <a:lnTo>
                  <a:pt x="3279" y="54"/>
                </a:lnTo>
                <a:lnTo>
                  <a:pt x="3295" y="51"/>
                </a:lnTo>
                <a:lnTo>
                  <a:pt x="3311" y="46"/>
                </a:lnTo>
                <a:lnTo>
                  <a:pt x="3328" y="41"/>
                </a:lnTo>
                <a:lnTo>
                  <a:pt x="3345" y="37"/>
                </a:lnTo>
                <a:lnTo>
                  <a:pt x="3364" y="36"/>
                </a:lnTo>
                <a:lnTo>
                  <a:pt x="3382" y="36"/>
                </a:lnTo>
                <a:lnTo>
                  <a:pt x="3401" y="36"/>
                </a:lnTo>
                <a:lnTo>
                  <a:pt x="3418" y="36"/>
                </a:lnTo>
                <a:lnTo>
                  <a:pt x="3436" y="34"/>
                </a:lnTo>
                <a:lnTo>
                  <a:pt x="3457" y="32"/>
                </a:lnTo>
                <a:lnTo>
                  <a:pt x="3478" y="28"/>
                </a:lnTo>
                <a:lnTo>
                  <a:pt x="3498" y="24"/>
                </a:lnTo>
                <a:lnTo>
                  <a:pt x="3519" y="22"/>
                </a:lnTo>
                <a:lnTo>
                  <a:pt x="3540" y="21"/>
                </a:lnTo>
                <a:lnTo>
                  <a:pt x="3563" y="23"/>
                </a:lnTo>
                <a:lnTo>
                  <a:pt x="3587" y="26"/>
                </a:lnTo>
                <a:lnTo>
                  <a:pt x="3611" y="28"/>
                </a:lnTo>
                <a:lnTo>
                  <a:pt x="3634" y="29"/>
                </a:lnTo>
                <a:lnTo>
                  <a:pt x="3659" y="29"/>
                </a:lnTo>
                <a:lnTo>
                  <a:pt x="3691" y="29"/>
                </a:lnTo>
                <a:lnTo>
                  <a:pt x="3723" y="28"/>
                </a:lnTo>
                <a:lnTo>
                  <a:pt x="3756" y="27"/>
                </a:lnTo>
                <a:lnTo>
                  <a:pt x="3773" y="27"/>
                </a:lnTo>
                <a:lnTo>
                  <a:pt x="3790" y="27"/>
                </a:lnTo>
                <a:lnTo>
                  <a:pt x="3808" y="27"/>
                </a:lnTo>
                <a:lnTo>
                  <a:pt x="3826" y="28"/>
                </a:lnTo>
                <a:lnTo>
                  <a:pt x="3830" y="29"/>
                </a:lnTo>
                <a:lnTo>
                  <a:pt x="3834" y="29"/>
                </a:lnTo>
                <a:lnTo>
                  <a:pt x="3838" y="29"/>
                </a:lnTo>
                <a:lnTo>
                  <a:pt x="3843" y="31"/>
                </a:lnTo>
                <a:lnTo>
                  <a:pt x="3846" y="31"/>
                </a:lnTo>
                <a:lnTo>
                  <a:pt x="3850" y="31"/>
                </a:lnTo>
              </a:path>
            </a:pathLst>
          </a:custGeom>
          <a:noFill/>
          <a:ln w="79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7784" name="Rectangle 88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Culvert Components</a:t>
            </a:r>
          </a:p>
        </p:txBody>
      </p:sp>
      <p:sp>
        <p:nvSpPr>
          <p:cNvPr id="61520" name="Line 134"/>
          <p:cNvSpPr>
            <a:spLocks noChangeShapeType="1"/>
          </p:cNvSpPr>
          <p:nvPr/>
        </p:nvSpPr>
        <p:spPr bwMode="auto">
          <a:xfrm>
            <a:off x="4084638" y="1651000"/>
            <a:ext cx="1587" cy="1984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21" name="Line 135"/>
          <p:cNvSpPr>
            <a:spLocks noChangeShapeType="1"/>
          </p:cNvSpPr>
          <p:nvPr/>
        </p:nvSpPr>
        <p:spPr bwMode="auto">
          <a:xfrm>
            <a:off x="4084638" y="1849438"/>
            <a:ext cx="88900" cy="15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22" name="Rectangle 136"/>
          <p:cNvSpPr>
            <a:spLocks noChangeArrowheads="1"/>
          </p:cNvSpPr>
          <p:nvPr/>
        </p:nvSpPr>
        <p:spPr bwMode="auto">
          <a:xfrm>
            <a:off x="4032250" y="1671638"/>
            <a:ext cx="130175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400">
                <a:latin typeface="Arial" charset="0"/>
              </a:rPr>
              <a:t>C</a:t>
            </a:r>
            <a:endParaRPr lang="en-US" altLang="en-US"/>
          </a:p>
        </p:txBody>
      </p:sp>
      <p:sp>
        <p:nvSpPr>
          <p:cNvPr id="61523" name="Line 137"/>
          <p:cNvSpPr>
            <a:spLocks noChangeShapeType="1"/>
          </p:cNvSpPr>
          <p:nvPr/>
        </p:nvSpPr>
        <p:spPr bwMode="auto">
          <a:xfrm>
            <a:off x="4084638" y="1651000"/>
            <a:ext cx="1587" cy="198438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524" name="Line 138"/>
          <p:cNvSpPr>
            <a:spLocks noChangeShapeType="1"/>
          </p:cNvSpPr>
          <p:nvPr/>
        </p:nvSpPr>
        <p:spPr bwMode="auto">
          <a:xfrm>
            <a:off x="4084638" y="1849438"/>
            <a:ext cx="88900" cy="1587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Freeform 7"/>
          <p:cNvSpPr>
            <a:spLocks/>
          </p:cNvSpPr>
          <p:nvPr/>
        </p:nvSpPr>
        <p:spPr bwMode="auto">
          <a:xfrm>
            <a:off x="2352675" y="2187575"/>
            <a:ext cx="1169988" cy="60325"/>
          </a:xfrm>
          <a:custGeom>
            <a:avLst/>
            <a:gdLst>
              <a:gd name="T0" fmla="*/ 2147483647 w 3682"/>
              <a:gd name="T1" fmla="*/ 2147483647 h 190"/>
              <a:gd name="T2" fmla="*/ 2147483647 w 3682"/>
              <a:gd name="T3" fmla="*/ 2147483647 h 190"/>
              <a:gd name="T4" fmla="*/ 2147483647 w 3682"/>
              <a:gd name="T5" fmla="*/ 2147483647 h 190"/>
              <a:gd name="T6" fmla="*/ 2147483647 w 3682"/>
              <a:gd name="T7" fmla="*/ 2147483647 h 190"/>
              <a:gd name="T8" fmla="*/ 2147483647 w 3682"/>
              <a:gd name="T9" fmla="*/ 2147483647 h 190"/>
              <a:gd name="T10" fmla="*/ 2147483647 w 3682"/>
              <a:gd name="T11" fmla="*/ 2147483647 h 190"/>
              <a:gd name="T12" fmla="*/ 2147483647 w 3682"/>
              <a:gd name="T13" fmla="*/ 2147483647 h 190"/>
              <a:gd name="T14" fmla="*/ 2147483647 w 3682"/>
              <a:gd name="T15" fmla="*/ 2147483647 h 190"/>
              <a:gd name="T16" fmla="*/ 2147483647 w 3682"/>
              <a:gd name="T17" fmla="*/ 2147483647 h 190"/>
              <a:gd name="T18" fmla="*/ 2147483647 w 3682"/>
              <a:gd name="T19" fmla="*/ 2147483647 h 190"/>
              <a:gd name="T20" fmla="*/ 2147483647 w 3682"/>
              <a:gd name="T21" fmla="*/ 0 h 190"/>
              <a:gd name="T22" fmla="*/ 2147483647 w 3682"/>
              <a:gd name="T23" fmla="*/ 2147483647 h 190"/>
              <a:gd name="T24" fmla="*/ 2147483647 w 3682"/>
              <a:gd name="T25" fmla="*/ 2147483647 h 190"/>
              <a:gd name="T26" fmla="*/ 2147483647 w 3682"/>
              <a:gd name="T27" fmla="*/ 2147483647 h 190"/>
              <a:gd name="T28" fmla="*/ 2147483647 w 3682"/>
              <a:gd name="T29" fmla="*/ 2147483647 h 190"/>
              <a:gd name="T30" fmla="*/ 2147483647 w 3682"/>
              <a:gd name="T31" fmla="*/ 2147483647 h 190"/>
              <a:gd name="T32" fmla="*/ 2147483647 w 3682"/>
              <a:gd name="T33" fmla="*/ 2147483647 h 190"/>
              <a:gd name="T34" fmla="*/ 2147483647 w 3682"/>
              <a:gd name="T35" fmla="*/ 2147483647 h 190"/>
              <a:gd name="T36" fmla="*/ 2147483647 w 3682"/>
              <a:gd name="T37" fmla="*/ 2147483647 h 190"/>
              <a:gd name="T38" fmla="*/ 2147483647 w 3682"/>
              <a:gd name="T39" fmla="*/ 2147483647 h 190"/>
              <a:gd name="T40" fmla="*/ 2147483647 w 3682"/>
              <a:gd name="T41" fmla="*/ 2147483647 h 190"/>
              <a:gd name="T42" fmla="*/ 2147483647 w 3682"/>
              <a:gd name="T43" fmla="*/ 2147483647 h 190"/>
              <a:gd name="T44" fmla="*/ 2147483647 w 3682"/>
              <a:gd name="T45" fmla="*/ 2147483647 h 190"/>
              <a:gd name="T46" fmla="*/ 2147483647 w 3682"/>
              <a:gd name="T47" fmla="*/ 2147483647 h 190"/>
              <a:gd name="T48" fmla="*/ 2147483647 w 3682"/>
              <a:gd name="T49" fmla="*/ 2147483647 h 190"/>
              <a:gd name="T50" fmla="*/ 2147483647 w 3682"/>
              <a:gd name="T51" fmla="*/ 2147483647 h 190"/>
              <a:gd name="T52" fmla="*/ 2147483647 w 3682"/>
              <a:gd name="T53" fmla="*/ 2147483647 h 190"/>
              <a:gd name="T54" fmla="*/ 2147483647 w 3682"/>
              <a:gd name="T55" fmla="*/ 2147483647 h 190"/>
              <a:gd name="T56" fmla="*/ 2147483647 w 3682"/>
              <a:gd name="T57" fmla="*/ 2147483647 h 190"/>
              <a:gd name="T58" fmla="*/ 2147483647 w 3682"/>
              <a:gd name="T59" fmla="*/ 2147483647 h 190"/>
              <a:gd name="T60" fmla="*/ 2147483647 w 3682"/>
              <a:gd name="T61" fmla="*/ 2147483647 h 190"/>
              <a:gd name="T62" fmla="*/ 2147483647 w 3682"/>
              <a:gd name="T63" fmla="*/ 2147483647 h 190"/>
              <a:gd name="T64" fmla="*/ 2147483647 w 3682"/>
              <a:gd name="T65" fmla="*/ 2147483647 h 190"/>
              <a:gd name="T66" fmla="*/ 2147483647 w 3682"/>
              <a:gd name="T67" fmla="*/ 2147483647 h 190"/>
              <a:gd name="T68" fmla="*/ 2147483647 w 3682"/>
              <a:gd name="T69" fmla="*/ 2147483647 h 190"/>
              <a:gd name="T70" fmla="*/ 2147483647 w 3682"/>
              <a:gd name="T71" fmla="*/ 2147483647 h 190"/>
              <a:gd name="T72" fmla="*/ 2147483647 w 3682"/>
              <a:gd name="T73" fmla="*/ 2147483647 h 190"/>
              <a:gd name="T74" fmla="*/ 2147483647 w 3682"/>
              <a:gd name="T75" fmla="*/ 2147483647 h 190"/>
              <a:gd name="T76" fmla="*/ 2147483647 w 3682"/>
              <a:gd name="T77" fmla="*/ 2147483647 h 190"/>
              <a:gd name="T78" fmla="*/ 2147483647 w 3682"/>
              <a:gd name="T79" fmla="*/ 2147483647 h 190"/>
              <a:gd name="T80" fmla="*/ 2147483647 w 3682"/>
              <a:gd name="T81" fmla="*/ 2147483647 h 190"/>
              <a:gd name="T82" fmla="*/ 2147483647 w 3682"/>
              <a:gd name="T83" fmla="*/ 2147483647 h 190"/>
              <a:gd name="T84" fmla="*/ 2147483647 w 3682"/>
              <a:gd name="T85" fmla="*/ 2147483647 h 190"/>
              <a:gd name="T86" fmla="*/ 2147483647 w 3682"/>
              <a:gd name="T87" fmla="*/ 2147483647 h 190"/>
              <a:gd name="T88" fmla="*/ 2147483647 w 3682"/>
              <a:gd name="T89" fmla="*/ 2147483647 h 190"/>
              <a:gd name="T90" fmla="*/ 2147483647 w 3682"/>
              <a:gd name="T91" fmla="*/ 2147483647 h 190"/>
              <a:gd name="T92" fmla="*/ 2147483647 w 3682"/>
              <a:gd name="T93" fmla="*/ 2147483647 h 190"/>
              <a:gd name="T94" fmla="*/ 2147483647 w 3682"/>
              <a:gd name="T95" fmla="*/ 2147483647 h 190"/>
              <a:gd name="T96" fmla="*/ 2147483647 w 3682"/>
              <a:gd name="T97" fmla="*/ 2147483647 h 190"/>
              <a:gd name="T98" fmla="*/ 2147483647 w 3682"/>
              <a:gd name="T99" fmla="*/ 2147483647 h 190"/>
              <a:gd name="T100" fmla="*/ 2147483647 w 3682"/>
              <a:gd name="T101" fmla="*/ 2147483647 h 190"/>
              <a:gd name="T102" fmla="*/ 2147483647 w 3682"/>
              <a:gd name="T103" fmla="*/ 2147483647 h 190"/>
              <a:gd name="T104" fmla="*/ 2147483647 w 3682"/>
              <a:gd name="T105" fmla="*/ 2147483647 h 190"/>
              <a:gd name="T106" fmla="*/ 2147483647 w 3682"/>
              <a:gd name="T107" fmla="*/ 2147483647 h 190"/>
              <a:gd name="T108" fmla="*/ 2147483647 w 3682"/>
              <a:gd name="T109" fmla="*/ 2147483647 h 190"/>
              <a:gd name="T110" fmla="*/ 2147483647 w 3682"/>
              <a:gd name="T111" fmla="*/ 2147483647 h 19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682" h="190">
                <a:moveTo>
                  <a:pt x="0" y="105"/>
                </a:moveTo>
                <a:lnTo>
                  <a:pt x="3" y="115"/>
                </a:lnTo>
                <a:lnTo>
                  <a:pt x="8" y="125"/>
                </a:lnTo>
                <a:lnTo>
                  <a:pt x="12" y="132"/>
                </a:lnTo>
                <a:lnTo>
                  <a:pt x="18" y="139"/>
                </a:lnTo>
                <a:lnTo>
                  <a:pt x="25" y="145"/>
                </a:lnTo>
                <a:lnTo>
                  <a:pt x="32" y="150"/>
                </a:lnTo>
                <a:lnTo>
                  <a:pt x="40" y="155"/>
                </a:lnTo>
                <a:lnTo>
                  <a:pt x="53" y="160"/>
                </a:lnTo>
                <a:lnTo>
                  <a:pt x="67" y="162"/>
                </a:lnTo>
                <a:lnTo>
                  <a:pt x="81" y="165"/>
                </a:lnTo>
                <a:lnTo>
                  <a:pt x="95" y="166"/>
                </a:lnTo>
                <a:lnTo>
                  <a:pt x="111" y="166"/>
                </a:lnTo>
                <a:lnTo>
                  <a:pt x="128" y="166"/>
                </a:lnTo>
                <a:lnTo>
                  <a:pt x="144" y="165"/>
                </a:lnTo>
                <a:lnTo>
                  <a:pt x="166" y="165"/>
                </a:lnTo>
                <a:lnTo>
                  <a:pt x="187" y="164"/>
                </a:lnTo>
                <a:lnTo>
                  <a:pt x="208" y="164"/>
                </a:lnTo>
                <a:lnTo>
                  <a:pt x="228" y="165"/>
                </a:lnTo>
                <a:lnTo>
                  <a:pt x="248" y="165"/>
                </a:lnTo>
                <a:lnTo>
                  <a:pt x="267" y="164"/>
                </a:lnTo>
                <a:lnTo>
                  <a:pt x="285" y="160"/>
                </a:lnTo>
                <a:lnTo>
                  <a:pt x="299" y="156"/>
                </a:lnTo>
                <a:lnTo>
                  <a:pt x="311" y="150"/>
                </a:lnTo>
                <a:lnTo>
                  <a:pt x="323" y="144"/>
                </a:lnTo>
                <a:lnTo>
                  <a:pt x="333" y="138"/>
                </a:lnTo>
                <a:lnTo>
                  <a:pt x="344" y="131"/>
                </a:lnTo>
                <a:lnTo>
                  <a:pt x="354" y="124"/>
                </a:lnTo>
                <a:lnTo>
                  <a:pt x="362" y="115"/>
                </a:lnTo>
                <a:lnTo>
                  <a:pt x="372" y="105"/>
                </a:lnTo>
                <a:lnTo>
                  <a:pt x="380" y="94"/>
                </a:lnTo>
                <a:lnTo>
                  <a:pt x="388" y="82"/>
                </a:lnTo>
                <a:lnTo>
                  <a:pt x="396" y="71"/>
                </a:lnTo>
                <a:lnTo>
                  <a:pt x="406" y="61"/>
                </a:lnTo>
                <a:lnTo>
                  <a:pt x="418" y="50"/>
                </a:lnTo>
                <a:lnTo>
                  <a:pt x="431" y="42"/>
                </a:lnTo>
                <a:lnTo>
                  <a:pt x="446" y="32"/>
                </a:lnTo>
                <a:lnTo>
                  <a:pt x="462" y="25"/>
                </a:lnTo>
                <a:lnTo>
                  <a:pt x="480" y="18"/>
                </a:lnTo>
                <a:lnTo>
                  <a:pt x="498" y="12"/>
                </a:lnTo>
                <a:lnTo>
                  <a:pt x="516" y="7"/>
                </a:lnTo>
                <a:lnTo>
                  <a:pt x="535" y="4"/>
                </a:lnTo>
                <a:lnTo>
                  <a:pt x="553" y="1"/>
                </a:lnTo>
                <a:lnTo>
                  <a:pt x="573" y="0"/>
                </a:lnTo>
                <a:lnTo>
                  <a:pt x="591" y="1"/>
                </a:lnTo>
                <a:lnTo>
                  <a:pt x="608" y="2"/>
                </a:lnTo>
                <a:lnTo>
                  <a:pt x="624" y="7"/>
                </a:lnTo>
                <a:lnTo>
                  <a:pt x="639" y="12"/>
                </a:lnTo>
                <a:lnTo>
                  <a:pt x="653" y="19"/>
                </a:lnTo>
                <a:lnTo>
                  <a:pt x="665" y="29"/>
                </a:lnTo>
                <a:lnTo>
                  <a:pt x="676" y="40"/>
                </a:lnTo>
                <a:lnTo>
                  <a:pt x="686" y="50"/>
                </a:lnTo>
                <a:lnTo>
                  <a:pt x="695" y="63"/>
                </a:lnTo>
                <a:lnTo>
                  <a:pt x="705" y="76"/>
                </a:lnTo>
                <a:lnTo>
                  <a:pt x="715" y="87"/>
                </a:lnTo>
                <a:lnTo>
                  <a:pt x="724" y="99"/>
                </a:lnTo>
                <a:lnTo>
                  <a:pt x="735" y="109"/>
                </a:lnTo>
                <a:lnTo>
                  <a:pt x="747" y="119"/>
                </a:lnTo>
                <a:lnTo>
                  <a:pt x="760" y="127"/>
                </a:lnTo>
                <a:lnTo>
                  <a:pt x="773" y="136"/>
                </a:lnTo>
                <a:lnTo>
                  <a:pt x="788" y="143"/>
                </a:lnTo>
                <a:lnTo>
                  <a:pt x="802" y="150"/>
                </a:lnTo>
                <a:lnTo>
                  <a:pt x="817" y="156"/>
                </a:lnTo>
                <a:lnTo>
                  <a:pt x="834" y="161"/>
                </a:lnTo>
                <a:lnTo>
                  <a:pt x="849" y="166"/>
                </a:lnTo>
                <a:lnTo>
                  <a:pt x="864" y="170"/>
                </a:lnTo>
                <a:lnTo>
                  <a:pt x="878" y="172"/>
                </a:lnTo>
                <a:lnTo>
                  <a:pt x="893" y="176"/>
                </a:lnTo>
                <a:lnTo>
                  <a:pt x="907" y="177"/>
                </a:lnTo>
                <a:lnTo>
                  <a:pt x="921" y="178"/>
                </a:lnTo>
                <a:lnTo>
                  <a:pt x="936" y="179"/>
                </a:lnTo>
                <a:lnTo>
                  <a:pt x="950" y="178"/>
                </a:lnTo>
                <a:lnTo>
                  <a:pt x="965" y="177"/>
                </a:lnTo>
                <a:lnTo>
                  <a:pt x="978" y="173"/>
                </a:lnTo>
                <a:lnTo>
                  <a:pt x="991" y="167"/>
                </a:lnTo>
                <a:lnTo>
                  <a:pt x="1003" y="160"/>
                </a:lnTo>
                <a:lnTo>
                  <a:pt x="1015" y="151"/>
                </a:lnTo>
                <a:lnTo>
                  <a:pt x="1027" y="143"/>
                </a:lnTo>
                <a:lnTo>
                  <a:pt x="1038" y="133"/>
                </a:lnTo>
                <a:lnTo>
                  <a:pt x="1049" y="124"/>
                </a:lnTo>
                <a:lnTo>
                  <a:pt x="1060" y="114"/>
                </a:lnTo>
                <a:lnTo>
                  <a:pt x="1076" y="102"/>
                </a:lnTo>
                <a:lnTo>
                  <a:pt x="1093" y="90"/>
                </a:lnTo>
                <a:lnTo>
                  <a:pt x="1110" y="79"/>
                </a:lnTo>
                <a:lnTo>
                  <a:pt x="1128" y="69"/>
                </a:lnTo>
                <a:lnTo>
                  <a:pt x="1146" y="56"/>
                </a:lnTo>
                <a:lnTo>
                  <a:pt x="1159" y="49"/>
                </a:lnTo>
                <a:lnTo>
                  <a:pt x="1173" y="42"/>
                </a:lnTo>
                <a:lnTo>
                  <a:pt x="1186" y="35"/>
                </a:lnTo>
                <a:lnTo>
                  <a:pt x="1199" y="29"/>
                </a:lnTo>
                <a:lnTo>
                  <a:pt x="1213" y="24"/>
                </a:lnTo>
                <a:lnTo>
                  <a:pt x="1227" y="20"/>
                </a:lnTo>
                <a:lnTo>
                  <a:pt x="1240" y="18"/>
                </a:lnTo>
                <a:lnTo>
                  <a:pt x="1253" y="18"/>
                </a:lnTo>
                <a:lnTo>
                  <a:pt x="1265" y="20"/>
                </a:lnTo>
                <a:lnTo>
                  <a:pt x="1278" y="24"/>
                </a:lnTo>
                <a:lnTo>
                  <a:pt x="1290" y="29"/>
                </a:lnTo>
                <a:lnTo>
                  <a:pt x="1302" y="34"/>
                </a:lnTo>
                <a:lnTo>
                  <a:pt x="1314" y="40"/>
                </a:lnTo>
                <a:lnTo>
                  <a:pt x="1326" y="46"/>
                </a:lnTo>
                <a:lnTo>
                  <a:pt x="1353" y="58"/>
                </a:lnTo>
                <a:lnTo>
                  <a:pt x="1379" y="69"/>
                </a:lnTo>
                <a:lnTo>
                  <a:pt x="1406" y="81"/>
                </a:lnTo>
                <a:lnTo>
                  <a:pt x="1431" y="94"/>
                </a:lnTo>
                <a:lnTo>
                  <a:pt x="1458" y="108"/>
                </a:lnTo>
                <a:lnTo>
                  <a:pt x="1485" y="124"/>
                </a:lnTo>
                <a:lnTo>
                  <a:pt x="1513" y="139"/>
                </a:lnTo>
                <a:lnTo>
                  <a:pt x="1542" y="155"/>
                </a:lnTo>
                <a:lnTo>
                  <a:pt x="1555" y="161"/>
                </a:lnTo>
                <a:lnTo>
                  <a:pt x="1568" y="167"/>
                </a:lnTo>
                <a:lnTo>
                  <a:pt x="1583" y="173"/>
                </a:lnTo>
                <a:lnTo>
                  <a:pt x="1597" y="178"/>
                </a:lnTo>
                <a:lnTo>
                  <a:pt x="1611" y="183"/>
                </a:lnTo>
                <a:lnTo>
                  <a:pt x="1626" y="186"/>
                </a:lnTo>
                <a:lnTo>
                  <a:pt x="1640" y="189"/>
                </a:lnTo>
                <a:lnTo>
                  <a:pt x="1656" y="190"/>
                </a:lnTo>
                <a:lnTo>
                  <a:pt x="1670" y="190"/>
                </a:lnTo>
                <a:lnTo>
                  <a:pt x="1684" y="188"/>
                </a:lnTo>
                <a:lnTo>
                  <a:pt x="1699" y="184"/>
                </a:lnTo>
                <a:lnTo>
                  <a:pt x="1714" y="178"/>
                </a:lnTo>
                <a:lnTo>
                  <a:pt x="1728" y="172"/>
                </a:lnTo>
                <a:lnTo>
                  <a:pt x="1742" y="164"/>
                </a:lnTo>
                <a:lnTo>
                  <a:pt x="1756" y="154"/>
                </a:lnTo>
                <a:lnTo>
                  <a:pt x="1769" y="144"/>
                </a:lnTo>
                <a:lnTo>
                  <a:pt x="1782" y="133"/>
                </a:lnTo>
                <a:lnTo>
                  <a:pt x="1795" y="124"/>
                </a:lnTo>
                <a:lnTo>
                  <a:pt x="1813" y="109"/>
                </a:lnTo>
                <a:lnTo>
                  <a:pt x="1831" y="96"/>
                </a:lnTo>
                <a:lnTo>
                  <a:pt x="1849" y="84"/>
                </a:lnTo>
                <a:lnTo>
                  <a:pt x="1867" y="72"/>
                </a:lnTo>
                <a:lnTo>
                  <a:pt x="1887" y="61"/>
                </a:lnTo>
                <a:lnTo>
                  <a:pt x="1906" y="50"/>
                </a:lnTo>
                <a:lnTo>
                  <a:pt x="1926" y="42"/>
                </a:lnTo>
                <a:lnTo>
                  <a:pt x="1948" y="34"/>
                </a:lnTo>
                <a:lnTo>
                  <a:pt x="1966" y="29"/>
                </a:lnTo>
                <a:lnTo>
                  <a:pt x="1985" y="24"/>
                </a:lnTo>
                <a:lnTo>
                  <a:pt x="2003" y="20"/>
                </a:lnTo>
                <a:lnTo>
                  <a:pt x="2023" y="18"/>
                </a:lnTo>
                <a:lnTo>
                  <a:pt x="2041" y="17"/>
                </a:lnTo>
                <a:lnTo>
                  <a:pt x="2060" y="17"/>
                </a:lnTo>
                <a:lnTo>
                  <a:pt x="2078" y="18"/>
                </a:lnTo>
                <a:lnTo>
                  <a:pt x="2095" y="22"/>
                </a:lnTo>
                <a:lnTo>
                  <a:pt x="2112" y="25"/>
                </a:lnTo>
                <a:lnTo>
                  <a:pt x="2131" y="32"/>
                </a:lnTo>
                <a:lnTo>
                  <a:pt x="2149" y="41"/>
                </a:lnTo>
                <a:lnTo>
                  <a:pt x="2166" y="53"/>
                </a:lnTo>
                <a:lnTo>
                  <a:pt x="2181" y="65"/>
                </a:lnTo>
                <a:lnTo>
                  <a:pt x="2196" y="78"/>
                </a:lnTo>
                <a:lnTo>
                  <a:pt x="2211" y="91"/>
                </a:lnTo>
                <a:lnTo>
                  <a:pt x="2226" y="102"/>
                </a:lnTo>
                <a:lnTo>
                  <a:pt x="2243" y="111"/>
                </a:lnTo>
                <a:lnTo>
                  <a:pt x="2257" y="115"/>
                </a:lnTo>
                <a:lnTo>
                  <a:pt x="2273" y="119"/>
                </a:lnTo>
                <a:lnTo>
                  <a:pt x="2289" y="123"/>
                </a:lnTo>
                <a:lnTo>
                  <a:pt x="2306" y="124"/>
                </a:lnTo>
                <a:lnTo>
                  <a:pt x="2323" y="126"/>
                </a:lnTo>
                <a:lnTo>
                  <a:pt x="2342" y="126"/>
                </a:lnTo>
                <a:lnTo>
                  <a:pt x="2362" y="127"/>
                </a:lnTo>
                <a:lnTo>
                  <a:pt x="2378" y="129"/>
                </a:lnTo>
                <a:lnTo>
                  <a:pt x="2396" y="130"/>
                </a:lnTo>
                <a:lnTo>
                  <a:pt x="2416" y="131"/>
                </a:lnTo>
                <a:lnTo>
                  <a:pt x="2434" y="132"/>
                </a:lnTo>
                <a:lnTo>
                  <a:pt x="2452" y="132"/>
                </a:lnTo>
                <a:lnTo>
                  <a:pt x="2470" y="132"/>
                </a:lnTo>
                <a:lnTo>
                  <a:pt x="2487" y="131"/>
                </a:lnTo>
                <a:lnTo>
                  <a:pt x="2501" y="127"/>
                </a:lnTo>
                <a:lnTo>
                  <a:pt x="2515" y="123"/>
                </a:lnTo>
                <a:lnTo>
                  <a:pt x="2529" y="115"/>
                </a:lnTo>
                <a:lnTo>
                  <a:pt x="2541" y="108"/>
                </a:lnTo>
                <a:lnTo>
                  <a:pt x="2552" y="99"/>
                </a:lnTo>
                <a:lnTo>
                  <a:pt x="2564" y="89"/>
                </a:lnTo>
                <a:lnTo>
                  <a:pt x="2574" y="78"/>
                </a:lnTo>
                <a:lnTo>
                  <a:pt x="2586" y="69"/>
                </a:lnTo>
                <a:lnTo>
                  <a:pt x="2600" y="59"/>
                </a:lnTo>
                <a:lnTo>
                  <a:pt x="2614" y="49"/>
                </a:lnTo>
                <a:lnTo>
                  <a:pt x="2628" y="41"/>
                </a:lnTo>
                <a:lnTo>
                  <a:pt x="2644" y="34"/>
                </a:lnTo>
                <a:lnTo>
                  <a:pt x="2660" y="26"/>
                </a:lnTo>
                <a:lnTo>
                  <a:pt x="2675" y="20"/>
                </a:lnTo>
                <a:lnTo>
                  <a:pt x="2692" y="14"/>
                </a:lnTo>
                <a:lnTo>
                  <a:pt x="2709" y="11"/>
                </a:lnTo>
                <a:lnTo>
                  <a:pt x="2727" y="8"/>
                </a:lnTo>
                <a:lnTo>
                  <a:pt x="2746" y="6"/>
                </a:lnTo>
                <a:lnTo>
                  <a:pt x="2766" y="7"/>
                </a:lnTo>
                <a:lnTo>
                  <a:pt x="2785" y="10"/>
                </a:lnTo>
                <a:lnTo>
                  <a:pt x="2804" y="13"/>
                </a:lnTo>
                <a:lnTo>
                  <a:pt x="2823" y="18"/>
                </a:lnTo>
                <a:lnTo>
                  <a:pt x="2841" y="23"/>
                </a:lnTo>
                <a:lnTo>
                  <a:pt x="2859" y="30"/>
                </a:lnTo>
                <a:lnTo>
                  <a:pt x="2875" y="36"/>
                </a:lnTo>
                <a:lnTo>
                  <a:pt x="2891" y="43"/>
                </a:lnTo>
                <a:lnTo>
                  <a:pt x="2916" y="56"/>
                </a:lnTo>
                <a:lnTo>
                  <a:pt x="2941" y="70"/>
                </a:lnTo>
                <a:lnTo>
                  <a:pt x="2965" y="83"/>
                </a:lnTo>
                <a:lnTo>
                  <a:pt x="2992" y="96"/>
                </a:lnTo>
                <a:lnTo>
                  <a:pt x="3019" y="109"/>
                </a:lnTo>
                <a:lnTo>
                  <a:pt x="3037" y="115"/>
                </a:lnTo>
                <a:lnTo>
                  <a:pt x="3056" y="123"/>
                </a:lnTo>
                <a:lnTo>
                  <a:pt x="3077" y="127"/>
                </a:lnTo>
                <a:lnTo>
                  <a:pt x="3097" y="133"/>
                </a:lnTo>
                <a:lnTo>
                  <a:pt x="3118" y="137"/>
                </a:lnTo>
                <a:lnTo>
                  <a:pt x="3138" y="139"/>
                </a:lnTo>
                <a:lnTo>
                  <a:pt x="3160" y="142"/>
                </a:lnTo>
                <a:lnTo>
                  <a:pt x="3180" y="142"/>
                </a:lnTo>
                <a:lnTo>
                  <a:pt x="3200" y="141"/>
                </a:lnTo>
                <a:lnTo>
                  <a:pt x="3219" y="138"/>
                </a:lnTo>
                <a:lnTo>
                  <a:pt x="3242" y="131"/>
                </a:lnTo>
                <a:lnTo>
                  <a:pt x="3263" y="121"/>
                </a:lnTo>
                <a:lnTo>
                  <a:pt x="3284" y="111"/>
                </a:lnTo>
                <a:lnTo>
                  <a:pt x="3303" y="97"/>
                </a:lnTo>
                <a:lnTo>
                  <a:pt x="3323" y="85"/>
                </a:lnTo>
                <a:lnTo>
                  <a:pt x="3343" y="72"/>
                </a:lnTo>
                <a:lnTo>
                  <a:pt x="3362" y="60"/>
                </a:lnTo>
                <a:lnTo>
                  <a:pt x="3383" y="49"/>
                </a:lnTo>
                <a:lnTo>
                  <a:pt x="3405" y="41"/>
                </a:lnTo>
                <a:lnTo>
                  <a:pt x="3427" y="35"/>
                </a:lnTo>
                <a:lnTo>
                  <a:pt x="3448" y="29"/>
                </a:lnTo>
                <a:lnTo>
                  <a:pt x="3471" y="25"/>
                </a:lnTo>
                <a:lnTo>
                  <a:pt x="3495" y="23"/>
                </a:lnTo>
                <a:lnTo>
                  <a:pt x="3519" y="20"/>
                </a:lnTo>
                <a:lnTo>
                  <a:pt x="3543" y="19"/>
                </a:lnTo>
                <a:lnTo>
                  <a:pt x="3569" y="19"/>
                </a:lnTo>
                <a:lnTo>
                  <a:pt x="3606" y="19"/>
                </a:lnTo>
                <a:lnTo>
                  <a:pt x="3643" y="20"/>
                </a:lnTo>
                <a:lnTo>
                  <a:pt x="3682" y="2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67" name="Freeform 8"/>
          <p:cNvSpPr>
            <a:spLocks/>
          </p:cNvSpPr>
          <p:nvPr/>
        </p:nvSpPr>
        <p:spPr bwMode="auto">
          <a:xfrm>
            <a:off x="2352675" y="3219450"/>
            <a:ext cx="2084388" cy="68263"/>
          </a:xfrm>
          <a:custGeom>
            <a:avLst/>
            <a:gdLst>
              <a:gd name="T0" fmla="*/ 2147483647 w 6565"/>
              <a:gd name="T1" fmla="*/ 2147483647 h 214"/>
              <a:gd name="T2" fmla="*/ 2147483647 w 6565"/>
              <a:gd name="T3" fmla="*/ 2147483647 h 214"/>
              <a:gd name="T4" fmla="*/ 2147483647 w 6565"/>
              <a:gd name="T5" fmla="*/ 2147483647 h 214"/>
              <a:gd name="T6" fmla="*/ 2147483647 w 6565"/>
              <a:gd name="T7" fmla="*/ 2147483647 h 214"/>
              <a:gd name="T8" fmla="*/ 2147483647 w 6565"/>
              <a:gd name="T9" fmla="*/ 2147483647 h 214"/>
              <a:gd name="T10" fmla="*/ 2147483647 w 6565"/>
              <a:gd name="T11" fmla="*/ 2147483647 h 214"/>
              <a:gd name="T12" fmla="*/ 2147483647 w 6565"/>
              <a:gd name="T13" fmla="*/ 2147483647 h 214"/>
              <a:gd name="T14" fmla="*/ 2147483647 w 6565"/>
              <a:gd name="T15" fmla="*/ 2147483647 h 214"/>
              <a:gd name="T16" fmla="*/ 2147483647 w 6565"/>
              <a:gd name="T17" fmla="*/ 2147483647 h 214"/>
              <a:gd name="T18" fmla="*/ 2147483647 w 6565"/>
              <a:gd name="T19" fmla="*/ 2147483647 h 214"/>
              <a:gd name="T20" fmla="*/ 2147483647 w 6565"/>
              <a:gd name="T21" fmla="*/ 2147483647 h 214"/>
              <a:gd name="T22" fmla="*/ 2147483647 w 6565"/>
              <a:gd name="T23" fmla="*/ 2147483647 h 214"/>
              <a:gd name="T24" fmla="*/ 2147483647 w 6565"/>
              <a:gd name="T25" fmla="*/ 2147483647 h 214"/>
              <a:gd name="T26" fmla="*/ 2147483647 w 6565"/>
              <a:gd name="T27" fmla="*/ 2147483647 h 214"/>
              <a:gd name="T28" fmla="*/ 2147483647 w 6565"/>
              <a:gd name="T29" fmla="*/ 2147483647 h 214"/>
              <a:gd name="T30" fmla="*/ 2147483647 w 6565"/>
              <a:gd name="T31" fmla="*/ 2147483647 h 214"/>
              <a:gd name="T32" fmla="*/ 2147483647 w 6565"/>
              <a:gd name="T33" fmla="*/ 2147483647 h 214"/>
              <a:gd name="T34" fmla="*/ 2147483647 w 6565"/>
              <a:gd name="T35" fmla="*/ 2147483647 h 214"/>
              <a:gd name="T36" fmla="*/ 2147483647 w 6565"/>
              <a:gd name="T37" fmla="*/ 2147483647 h 214"/>
              <a:gd name="T38" fmla="*/ 2147483647 w 6565"/>
              <a:gd name="T39" fmla="*/ 2147483647 h 214"/>
              <a:gd name="T40" fmla="*/ 2147483647 w 6565"/>
              <a:gd name="T41" fmla="*/ 2147483647 h 214"/>
              <a:gd name="T42" fmla="*/ 2147483647 w 6565"/>
              <a:gd name="T43" fmla="*/ 2147483647 h 214"/>
              <a:gd name="T44" fmla="*/ 2147483647 w 6565"/>
              <a:gd name="T45" fmla="*/ 2147483647 h 214"/>
              <a:gd name="T46" fmla="*/ 2147483647 w 6565"/>
              <a:gd name="T47" fmla="*/ 2147483647 h 214"/>
              <a:gd name="T48" fmla="*/ 2147483647 w 6565"/>
              <a:gd name="T49" fmla="*/ 2147483647 h 214"/>
              <a:gd name="T50" fmla="*/ 2147483647 w 6565"/>
              <a:gd name="T51" fmla="*/ 2147483647 h 214"/>
              <a:gd name="T52" fmla="*/ 2147483647 w 6565"/>
              <a:gd name="T53" fmla="*/ 2147483647 h 214"/>
              <a:gd name="T54" fmla="*/ 2147483647 w 6565"/>
              <a:gd name="T55" fmla="*/ 2147483647 h 214"/>
              <a:gd name="T56" fmla="*/ 2147483647 w 6565"/>
              <a:gd name="T57" fmla="*/ 2147483647 h 214"/>
              <a:gd name="T58" fmla="*/ 2147483647 w 6565"/>
              <a:gd name="T59" fmla="*/ 2147483647 h 214"/>
              <a:gd name="T60" fmla="*/ 2147483647 w 6565"/>
              <a:gd name="T61" fmla="*/ 2147483647 h 214"/>
              <a:gd name="T62" fmla="*/ 2147483647 w 6565"/>
              <a:gd name="T63" fmla="*/ 2147483647 h 214"/>
              <a:gd name="T64" fmla="*/ 2147483647 w 6565"/>
              <a:gd name="T65" fmla="*/ 2147483647 h 214"/>
              <a:gd name="T66" fmla="*/ 2147483647 w 6565"/>
              <a:gd name="T67" fmla="*/ 2147483647 h 214"/>
              <a:gd name="T68" fmla="*/ 2147483647 w 6565"/>
              <a:gd name="T69" fmla="*/ 2147483647 h 214"/>
              <a:gd name="T70" fmla="*/ 2147483647 w 6565"/>
              <a:gd name="T71" fmla="*/ 2147483647 h 214"/>
              <a:gd name="T72" fmla="*/ 2147483647 w 6565"/>
              <a:gd name="T73" fmla="*/ 2147483647 h 214"/>
              <a:gd name="T74" fmla="*/ 2147483647 w 6565"/>
              <a:gd name="T75" fmla="*/ 2147483647 h 214"/>
              <a:gd name="T76" fmla="*/ 2147483647 w 6565"/>
              <a:gd name="T77" fmla="*/ 2147483647 h 214"/>
              <a:gd name="T78" fmla="*/ 2147483647 w 6565"/>
              <a:gd name="T79" fmla="*/ 2147483647 h 214"/>
              <a:gd name="T80" fmla="*/ 2147483647 w 6565"/>
              <a:gd name="T81" fmla="*/ 2147483647 h 214"/>
              <a:gd name="T82" fmla="*/ 2147483647 w 6565"/>
              <a:gd name="T83" fmla="*/ 2147483647 h 214"/>
              <a:gd name="T84" fmla="*/ 2147483647 w 6565"/>
              <a:gd name="T85" fmla="*/ 2147483647 h 214"/>
              <a:gd name="T86" fmla="*/ 2147483647 w 6565"/>
              <a:gd name="T87" fmla="*/ 2147483647 h 214"/>
              <a:gd name="T88" fmla="*/ 2147483647 w 6565"/>
              <a:gd name="T89" fmla="*/ 2147483647 h 214"/>
              <a:gd name="T90" fmla="*/ 2147483647 w 6565"/>
              <a:gd name="T91" fmla="*/ 2147483647 h 214"/>
              <a:gd name="T92" fmla="*/ 2147483647 w 6565"/>
              <a:gd name="T93" fmla="*/ 2147483647 h 214"/>
              <a:gd name="T94" fmla="*/ 2147483647 w 6565"/>
              <a:gd name="T95" fmla="*/ 2147483647 h 214"/>
              <a:gd name="T96" fmla="*/ 2147483647 w 6565"/>
              <a:gd name="T97" fmla="*/ 2147483647 h 214"/>
              <a:gd name="T98" fmla="*/ 2147483647 w 6565"/>
              <a:gd name="T99" fmla="*/ 2147483647 h 214"/>
              <a:gd name="T100" fmla="*/ 2147483647 w 6565"/>
              <a:gd name="T101" fmla="*/ 2147483647 h 214"/>
              <a:gd name="T102" fmla="*/ 2147483647 w 6565"/>
              <a:gd name="T103" fmla="*/ 2147483647 h 214"/>
              <a:gd name="T104" fmla="*/ 2147483647 w 6565"/>
              <a:gd name="T105" fmla="*/ 2147483647 h 214"/>
              <a:gd name="T106" fmla="*/ 2147483647 w 6565"/>
              <a:gd name="T107" fmla="*/ 2147483647 h 214"/>
              <a:gd name="T108" fmla="*/ 2147483647 w 6565"/>
              <a:gd name="T109" fmla="*/ 2147483647 h 214"/>
              <a:gd name="T110" fmla="*/ 2147483647 w 6565"/>
              <a:gd name="T111" fmla="*/ 2147483647 h 214"/>
              <a:gd name="T112" fmla="*/ 2147483647 w 6565"/>
              <a:gd name="T113" fmla="*/ 2147483647 h 214"/>
              <a:gd name="T114" fmla="*/ 2147483647 w 6565"/>
              <a:gd name="T115" fmla="*/ 2147483647 h 214"/>
              <a:gd name="T116" fmla="*/ 2147483647 w 6565"/>
              <a:gd name="T117" fmla="*/ 2147483647 h 21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565" h="214">
                <a:moveTo>
                  <a:pt x="0" y="106"/>
                </a:moveTo>
                <a:lnTo>
                  <a:pt x="9" y="101"/>
                </a:lnTo>
                <a:lnTo>
                  <a:pt x="16" y="96"/>
                </a:lnTo>
                <a:lnTo>
                  <a:pt x="25" y="92"/>
                </a:lnTo>
                <a:lnTo>
                  <a:pt x="31" y="86"/>
                </a:lnTo>
                <a:lnTo>
                  <a:pt x="44" y="76"/>
                </a:lnTo>
                <a:lnTo>
                  <a:pt x="55" y="65"/>
                </a:lnTo>
                <a:lnTo>
                  <a:pt x="67" y="56"/>
                </a:lnTo>
                <a:lnTo>
                  <a:pt x="79" y="47"/>
                </a:lnTo>
                <a:lnTo>
                  <a:pt x="88" y="41"/>
                </a:lnTo>
                <a:lnTo>
                  <a:pt x="99" y="35"/>
                </a:lnTo>
                <a:lnTo>
                  <a:pt x="111" y="32"/>
                </a:lnTo>
                <a:lnTo>
                  <a:pt x="123" y="28"/>
                </a:lnTo>
                <a:lnTo>
                  <a:pt x="136" y="26"/>
                </a:lnTo>
                <a:lnTo>
                  <a:pt x="151" y="23"/>
                </a:lnTo>
                <a:lnTo>
                  <a:pt x="166" y="22"/>
                </a:lnTo>
                <a:lnTo>
                  <a:pt x="183" y="21"/>
                </a:lnTo>
                <a:lnTo>
                  <a:pt x="201" y="20"/>
                </a:lnTo>
                <a:lnTo>
                  <a:pt x="219" y="20"/>
                </a:lnTo>
                <a:lnTo>
                  <a:pt x="236" y="21"/>
                </a:lnTo>
                <a:lnTo>
                  <a:pt x="253" y="23"/>
                </a:lnTo>
                <a:lnTo>
                  <a:pt x="267" y="26"/>
                </a:lnTo>
                <a:lnTo>
                  <a:pt x="281" y="30"/>
                </a:lnTo>
                <a:lnTo>
                  <a:pt x="291" y="36"/>
                </a:lnTo>
                <a:lnTo>
                  <a:pt x="301" y="44"/>
                </a:lnTo>
                <a:lnTo>
                  <a:pt x="309" y="51"/>
                </a:lnTo>
                <a:lnTo>
                  <a:pt x="318" y="59"/>
                </a:lnTo>
                <a:lnTo>
                  <a:pt x="327" y="68"/>
                </a:lnTo>
                <a:lnTo>
                  <a:pt x="337" y="77"/>
                </a:lnTo>
                <a:lnTo>
                  <a:pt x="347" y="87"/>
                </a:lnTo>
                <a:lnTo>
                  <a:pt x="370" y="105"/>
                </a:lnTo>
                <a:lnTo>
                  <a:pt x="394" y="123"/>
                </a:lnTo>
                <a:lnTo>
                  <a:pt x="418" y="140"/>
                </a:lnTo>
                <a:lnTo>
                  <a:pt x="442" y="157"/>
                </a:lnTo>
                <a:lnTo>
                  <a:pt x="456" y="167"/>
                </a:lnTo>
                <a:lnTo>
                  <a:pt x="472" y="177"/>
                </a:lnTo>
                <a:lnTo>
                  <a:pt x="485" y="185"/>
                </a:lnTo>
                <a:lnTo>
                  <a:pt x="499" y="193"/>
                </a:lnTo>
                <a:lnTo>
                  <a:pt x="514" y="199"/>
                </a:lnTo>
                <a:lnTo>
                  <a:pt x="531" y="205"/>
                </a:lnTo>
                <a:lnTo>
                  <a:pt x="547" y="208"/>
                </a:lnTo>
                <a:lnTo>
                  <a:pt x="566" y="211"/>
                </a:lnTo>
                <a:lnTo>
                  <a:pt x="584" y="213"/>
                </a:lnTo>
                <a:lnTo>
                  <a:pt x="603" y="214"/>
                </a:lnTo>
                <a:lnTo>
                  <a:pt x="622" y="214"/>
                </a:lnTo>
                <a:lnTo>
                  <a:pt x="636" y="214"/>
                </a:lnTo>
                <a:lnTo>
                  <a:pt x="651" y="213"/>
                </a:lnTo>
                <a:lnTo>
                  <a:pt x="664" y="212"/>
                </a:lnTo>
                <a:lnTo>
                  <a:pt x="677" y="208"/>
                </a:lnTo>
                <a:lnTo>
                  <a:pt x="689" y="205"/>
                </a:lnTo>
                <a:lnTo>
                  <a:pt x="701" y="200"/>
                </a:lnTo>
                <a:lnTo>
                  <a:pt x="713" y="194"/>
                </a:lnTo>
                <a:lnTo>
                  <a:pt x="727" y="185"/>
                </a:lnTo>
                <a:lnTo>
                  <a:pt x="739" y="175"/>
                </a:lnTo>
                <a:lnTo>
                  <a:pt x="751" y="164"/>
                </a:lnTo>
                <a:lnTo>
                  <a:pt x="763" y="153"/>
                </a:lnTo>
                <a:lnTo>
                  <a:pt x="773" y="141"/>
                </a:lnTo>
                <a:lnTo>
                  <a:pt x="784" y="130"/>
                </a:lnTo>
                <a:lnTo>
                  <a:pt x="795" y="118"/>
                </a:lnTo>
                <a:lnTo>
                  <a:pt x="806" y="108"/>
                </a:lnTo>
                <a:lnTo>
                  <a:pt x="818" y="100"/>
                </a:lnTo>
                <a:lnTo>
                  <a:pt x="830" y="92"/>
                </a:lnTo>
                <a:lnTo>
                  <a:pt x="843" y="86"/>
                </a:lnTo>
                <a:lnTo>
                  <a:pt x="859" y="80"/>
                </a:lnTo>
                <a:lnTo>
                  <a:pt x="876" y="76"/>
                </a:lnTo>
                <a:lnTo>
                  <a:pt x="894" y="72"/>
                </a:lnTo>
                <a:lnTo>
                  <a:pt x="912" y="70"/>
                </a:lnTo>
                <a:lnTo>
                  <a:pt x="932" y="68"/>
                </a:lnTo>
                <a:lnTo>
                  <a:pt x="951" y="68"/>
                </a:lnTo>
                <a:lnTo>
                  <a:pt x="972" y="69"/>
                </a:lnTo>
                <a:lnTo>
                  <a:pt x="991" y="70"/>
                </a:lnTo>
                <a:lnTo>
                  <a:pt x="1009" y="74"/>
                </a:lnTo>
                <a:lnTo>
                  <a:pt x="1025" y="77"/>
                </a:lnTo>
                <a:lnTo>
                  <a:pt x="1039" y="82"/>
                </a:lnTo>
                <a:lnTo>
                  <a:pt x="1052" y="88"/>
                </a:lnTo>
                <a:lnTo>
                  <a:pt x="1066" y="95"/>
                </a:lnTo>
                <a:lnTo>
                  <a:pt x="1076" y="102"/>
                </a:lnTo>
                <a:lnTo>
                  <a:pt x="1088" y="111"/>
                </a:lnTo>
                <a:lnTo>
                  <a:pt x="1099" y="119"/>
                </a:lnTo>
                <a:lnTo>
                  <a:pt x="1110" y="130"/>
                </a:lnTo>
                <a:lnTo>
                  <a:pt x="1120" y="139"/>
                </a:lnTo>
                <a:lnTo>
                  <a:pt x="1129" y="147"/>
                </a:lnTo>
                <a:lnTo>
                  <a:pt x="1139" y="157"/>
                </a:lnTo>
                <a:lnTo>
                  <a:pt x="1149" y="165"/>
                </a:lnTo>
                <a:lnTo>
                  <a:pt x="1159" y="172"/>
                </a:lnTo>
                <a:lnTo>
                  <a:pt x="1171" y="178"/>
                </a:lnTo>
                <a:lnTo>
                  <a:pt x="1182" y="184"/>
                </a:lnTo>
                <a:lnTo>
                  <a:pt x="1194" y="187"/>
                </a:lnTo>
                <a:lnTo>
                  <a:pt x="1207" y="189"/>
                </a:lnTo>
                <a:lnTo>
                  <a:pt x="1221" y="190"/>
                </a:lnTo>
                <a:lnTo>
                  <a:pt x="1234" y="190"/>
                </a:lnTo>
                <a:lnTo>
                  <a:pt x="1248" y="189"/>
                </a:lnTo>
                <a:lnTo>
                  <a:pt x="1263" y="189"/>
                </a:lnTo>
                <a:lnTo>
                  <a:pt x="1278" y="188"/>
                </a:lnTo>
                <a:lnTo>
                  <a:pt x="1296" y="188"/>
                </a:lnTo>
                <a:lnTo>
                  <a:pt x="1314" y="189"/>
                </a:lnTo>
                <a:lnTo>
                  <a:pt x="1333" y="189"/>
                </a:lnTo>
                <a:lnTo>
                  <a:pt x="1351" y="189"/>
                </a:lnTo>
                <a:lnTo>
                  <a:pt x="1367" y="188"/>
                </a:lnTo>
                <a:lnTo>
                  <a:pt x="1383" y="185"/>
                </a:lnTo>
                <a:lnTo>
                  <a:pt x="1397" y="182"/>
                </a:lnTo>
                <a:lnTo>
                  <a:pt x="1411" y="177"/>
                </a:lnTo>
                <a:lnTo>
                  <a:pt x="1429" y="167"/>
                </a:lnTo>
                <a:lnTo>
                  <a:pt x="1444" y="157"/>
                </a:lnTo>
                <a:lnTo>
                  <a:pt x="1460" y="143"/>
                </a:lnTo>
                <a:lnTo>
                  <a:pt x="1474" y="131"/>
                </a:lnTo>
                <a:lnTo>
                  <a:pt x="1490" y="118"/>
                </a:lnTo>
                <a:lnTo>
                  <a:pt x="1508" y="106"/>
                </a:lnTo>
                <a:lnTo>
                  <a:pt x="1522" y="98"/>
                </a:lnTo>
                <a:lnTo>
                  <a:pt x="1537" y="90"/>
                </a:lnTo>
                <a:lnTo>
                  <a:pt x="1554" y="83"/>
                </a:lnTo>
                <a:lnTo>
                  <a:pt x="1572" y="78"/>
                </a:lnTo>
                <a:lnTo>
                  <a:pt x="1591" y="75"/>
                </a:lnTo>
                <a:lnTo>
                  <a:pt x="1610" y="71"/>
                </a:lnTo>
                <a:lnTo>
                  <a:pt x="1628" y="70"/>
                </a:lnTo>
                <a:lnTo>
                  <a:pt x="1646" y="69"/>
                </a:lnTo>
                <a:lnTo>
                  <a:pt x="1664" y="70"/>
                </a:lnTo>
                <a:lnTo>
                  <a:pt x="1680" y="72"/>
                </a:lnTo>
                <a:lnTo>
                  <a:pt x="1698" y="76"/>
                </a:lnTo>
                <a:lnTo>
                  <a:pt x="1715" y="81"/>
                </a:lnTo>
                <a:lnTo>
                  <a:pt x="1732" y="86"/>
                </a:lnTo>
                <a:lnTo>
                  <a:pt x="1747" y="93"/>
                </a:lnTo>
                <a:lnTo>
                  <a:pt x="1764" y="100"/>
                </a:lnTo>
                <a:lnTo>
                  <a:pt x="1780" y="108"/>
                </a:lnTo>
                <a:lnTo>
                  <a:pt x="1795" y="117"/>
                </a:lnTo>
                <a:lnTo>
                  <a:pt x="1813" y="127"/>
                </a:lnTo>
                <a:lnTo>
                  <a:pt x="1833" y="136"/>
                </a:lnTo>
                <a:lnTo>
                  <a:pt x="1853" y="146"/>
                </a:lnTo>
                <a:lnTo>
                  <a:pt x="1874" y="155"/>
                </a:lnTo>
                <a:lnTo>
                  <a:pt x="1895" y="163"/>
                </a:lnTo>
                <a:lnTo>
                  <a:pt x="1917" y="170"/>
                </a:lnTo>
                <a:lnTo>
                  <a:pt x="1938" y="175"/>
                </a:lnTo>
                <a:lnTo>
                  <a:pt x="1959" y="178"/>
                </a:lnTo>
                <a:lnTo>
                  <a:pt x="1980" y="182"/>
                </a:lnTo>
                <a:lnTo>
                  <a:pt x="2002" y="184"/>
                </a:lnTo>
                <a:lnTo>
                  <a:pt x="2025" y="187"/>
                </a:lnTo>
                <a:lnTo>
                  <a:pt x="2048" y="188"/>
                </a:lnTo>
                <a:lnTo>
                  <a:pt x="2065" y="189"/>
                </a:lnTo>
                <a:lnTo>
                  <a:pt x="2081" y="190"/>
                </a:lnTo>
                <a:lnTo>
                  <a:pt x="2098" y="190"/>
                </a:lnTo>
                <a:lnTo>
                  <a:pt x="2115" y="189"/>
                </a:lnTo>
                <a:lnTo>
                  <a:pt x="2132" y="188"/>
                </a:lnTo>
                <a:lnTo>
                  <a:pt x="2148" y="185"/>
                </a:lnTo>
                <a:lnTo>
                  <a:pt x="2163" y="182"/>
                </a:lnTo>
                <a:lnTo>
                  <a:pt x="2179" y="177"/>
                </a:lnTo>
                <a:lnTo>
                  <a:pt x="2193" y="171"/>
                </a:lnTo>
                <a:lnTo>
                  <a:pt x="2208" y="163"/>
                </a:lnTo>
                <a:lnTo>
                  <a:pt x="2221" y="153"/>
                </a:lnTo>
                <a:lnTo>
                  <a:pt x="2234" y="142"/>
                </a:lnTo>
                <a:lnTo>
                  <a:pt x="2246" y="131"/>
                </a:lnTo>
                <a:lnTo>
                  <a:pt x="2258" y="120"/>
                </a:lnTo>
                <a:lnTo>
                  <a:pt x="2270" y="110"/>
                </a:lnTo>
                <a:lnTo>
                  <a:pt x="2282" y="100"/>
                </a:lnTo>
                <a:lnTo>
                  <a:pt x="2295" y="92"/>
                </a:lnTo>
                <a:lnTo>
                  <a:pt x="2310" y="84"/>
                </a:lnTo>
                <a:lnTo>
                  <a:pt x="2324" y="78"/>
                </a:lnTo>
                <a:lnTo>
                  <a:pt x="2339" y="74"/>
                </a:lnTo>
                <a:lnTo>
                  <a:pt x="2354" y="69"/>
                </a:lnTo>
                <a:lnTo>
                  <a:pt x="2371" y="65"/>
                </a:lnTo>
                <a:lnTo>
                  <a:pt x="2384" y="62"/>
                </a:lnTo>
                <a:lnTo>
                  <a:pt x="2398" y="59"/>
                </a:lnTo>
                <a:lnTo>
                  <a:pt x="2411" y="57"/>
                </a:lnTo>
                <a:lnTo>
                  <a:pt x="2424" y="54"/>
                </a:lnTo>
                <a:lnTo>
                  <a:pt x="2439" y="53"/>
                </a:lnTo>
                <a:lnTo>
                  <a:pt x="2452" y="53"/>
                </a:lnTo>
                <a:lnTo>
                  <a:pt x="2464" y="56"/>
                </a:lnTo>
                <a:lnTo>
                  <a:pt x="2477" y="58"/>
                </a:lnTo>
                <a:lnTo>
                  <a:pt x="2489" y="63"/>
                </a:lnTo>
                <a:lnTo>
                  <a:pt x="2501" y="69"/>
                </a:lnTo>
                <a:lnTo>
                  <a:pt x="2513" y="77"/>
                </a:lnTo>
                <a:lnTo>
                  <a:pt x="2524" y="86"/>
                </a:lnTo>
                <a:lnTo>
                  <a:pt x="2536" y="94"/>
                </a:lnTo>
                <a:lnTo>
                  <a:pt x="2548" y="101"/>
                </a:lnTo>
                <a:lnTo>
                  <a:pt x="2559" y="110"/>
                </a:lnTo>
                <a:lnTo>
                  <a:pt x="2573" y="116"/>
                </a:lnTo>
                <a:lnTo>
                  <a:pt x="2588" y="122"/>
                </a:lnTo>
                <a:lnTo>
                  <a:pt x="2602" y="127"/>
                </a:lnTo>
                <a:lnTo>
                  <a:pt x="2616" y="130"/>
                </a:lnTo>
                <a:lnTo>
                  <a:pt x="2632" y="134"/>
                </a:lnTo>
                <a:lnTo>
                  <a:pt x="2648" y="136"/>
                </a:lnTo>
                <a:lnTo>
                  <a:pt x="2678" y="142"/>
                </a:lnTo>
                <a:lnTo>
                  <a:pt x="2709" y="147"/>
                </a:lnTo>
                <a:lnTo>
                  <a:pt x="2739" y="151"/>
                </a:lnTo>
                <a:lnTo>
                  <a:pt x="2770" y="154"/>
                </a:lnTo>
                <a:lnTo>
                  <a:pt x="2786" y="155"/>
                </a:lnTo>
                <a:lnTo>
                  <a:pt x="2802" y="155"/>
                </a:lnTo>
                <a:lnTo>
                  <a:pt x="2818" y="155"/>
                </a:lnTo>
                <a:lnTo>
                  <a:pt x="2834" y="154"/>
                </a:lnTo>
                <a:lnTo>
                  <a:pt x="2850" y="153"/>
                </a:lnTo>
                <a:lnTo>
                  <a:pt x="2864" y="149"/>
                </a:lnTo>
                <a:lnTo>
                  <a:pt x="2880" y="146"/>
                </a:lnTo>
                <a:lnTo>
                  <a:pt x="2894" y="141"/>
                </a:lnTo>
                <a:lnTo>
                  <a:pt x="2912" y="131"/>
                </a:lnTo>
                <a:lnTo>
                  <a:pt x="2929" y="120"/>
                </a:lnTo>
                <a:lnTo>
                  <a:pt x="2946" y="108"/>
                </a:lnTo>
                <a:lnTo>
                  <a:pt x="2963" y="96"/>
                </a:lnTo>
                <a:lnTo>
                  <a:pt x="2980" y="83"/>
                </a:lnTo>
                <a:lnTo>
                  <a:pt x="2998" y="72"/>
                </a:lnTo>
                <a:lnTo>
                  <a:pt x="3016" y="64"/>
                </a:lnTo>
                <a:lnTo>
                  <a:pt x="3031" y="59"/>
                </a:lnTo>
                <a:lnTo>
                  <a:pt x="3046" y="57"/>
                </a:lnTo>
                <a:lnTo>
                  <a:pt x="3062" y="56"/>
                </a:lnTo>
                <a:lnTo>
                  <a:pt x="3079" y="54"/>
                </a:lnTo>
                <a:lnTo>
                  <a:pt x="3095" y="56"/>
                </a:lnTo>
                <a:lnTo>
                  <a:pt x="3113" y="57"/>
                </a:lnTo>
                <a:lnTo>
                  <a:pt x="3130" y="58"/>
                </a:lnTo>
                <a:lnTo>
                  <a:pt x="3150" y="59"/>
                </a:lnTo>
                <a:lnTo>
                  <a:pt x="3171" y="60"/>
                </a:lnTo>
                <a:lnTo>
                  <a:pt x="3191" y="62"/>
                </a:lnTo>
                <a:lnTo>
                  <a:pt x="3210" y="64"/>
                </a:lnTo>
                <a:lnTo>
                  <a:pt x="3230" y="68"/>
                </a:lnTo>
                <a:lnTo>
                  <a:pt x="3246" y="71"/>
                </a:lnTo>
                <a:lnTo>
                  <a:pt x="3263" y="77"/>
                </a:lnTo>
                <a:lnTo>
                  <a:pt x="3285" y="86"/>
                </a:lnTo>
                <a:lnTo>
                  <a:pt x="3305" y="95"/>
                </a:lnTo>
                <a:lnTo>
                  <a:pt x="3325" y="105"/>
                </a:lnTo>
                <a:lnTo>
                  <a:pt x="3345" y="114"/>
                </a:lnTo>
                <a:lnTo>
                  <a:pt x="3367" y="122"/>
                </a:lnTo>
                <a:lnTo>
                  <a:pt x="3383" y="127"/>
                </a:lnTo>
                <a:lnTo>
                  <a:pt x="3402" y="129"/>
                </a:lnTo>
                <a:lnTo>
                  <a:pt x="3421" y="131"/>
                </a:lnTo>
                <a:lnTo>
                  <a:pt x="3440" y="131"/>
                </a:lnTo>
                <a:lnTo>
                  <a:pt x="3460" y="131"/>
                </a:lnTo>
                <a:lnTo>
                  <a:pt x="3480" y="131"/>
                </a:lnTo>
                <a:lnTo>
                  <a:pt x="3499" y="133"/>
                </a:lnTo>
                <a:lnTo>
                  <a:pt x="3515" y="135"/>
                </a:lnTo>
                <a:lnTo>
                  <a:pt x="3529" y="136"/>
                </a:lnTo>
                <a:lnTo>
                  <a:pt x="3543" y="139"/>
                </a:lnTo>
                <a:lnTo>
                  <a:pt x="3558" y="140"/>
                </a:lnTo>
                <a:lnTo>
                  <a:pt x="3571" y="141"/>
                </a:lnTo>
                <a:lnTo>
                  <a:pt x="3584" y="141"/>
                </a:lnTo>
                <a:lnTo>
                  <a:pt x="3599" y="139"/>
                </a:lnTo>
                <a:lnTo>
                  <a:pt x="3613" y="135"/>
                </a:lnTo>
                <a:lnTo>
                  <a:pt x="3628" y="130"/>
                </a:lnTo>
                <a:lnTo>
                  <a:pt x="3642" y="123"/>
                </a:lnTo>
                <a:lnTo>
                  <a:pt x="3656" y="116"/>
                </a:lnTo>
                <a:lnTo>
                  <a:pt x="3670" y="108"/>
                </a:lnTo>
                <a:lnTo>
                  <a:pt x="3682" y="101"/>
                </a:lnTo>
                <a:lnTo>
                  <a:pt x="3702" y="89"/>
                </a:lnTo>
                <a:lnTo>
                  <a:pt x="3721" y="80"/>
                </a:lnTo>
                <a:lnTo>
                  <a:pt x="3741" y="71"/>
                </a:lnTo>
                <a:lnTo>
                  <a:pt x="3763" y="63"/>
                </a:lnTo>
                <a:lnTo>
                  <a:pt x="3789" y="54"/>
                </a:lnTo>
                <a:lnTo>
                  <a:pt x="3808" y="50"/>
                </a:lnTo>
                <a:lnTo>
                  <a:pt x="3828" y="45"/>
                </a:lnTo>
                <a:lnTo>
                  <a:pt x="3849" y="41"/>
                </a:lnTo>
                <a:lnTo>
                  <a:pt x="3870" y="38"/>
                </a:lnTo>
                <a:lnTo>
                  <a:pt x="3892" y="35"/>
                </a:lnTo>
                <a:lnTo>
                  <a:pt x="3912" y="35"/>
                </a:lnTo>
                <a:lnTo>
                  <a:pt x="3934" y="35"/>
                </a:lnTo>
                <a:lnTo>
                  <a:pt x="3952" y="38"/>
                </a:lnTo>
                <a:lnTo>
                  <a:pt x="3971" y="40"/>
                </a:lnTo>
                <a:lnTo>
                  <a:pt x="3988" y="45"/>
                </a:lnTo>
                <a:lnTo>
                  <a:pt x="4005" y="51"/>
                </a:lnTo>
                <a:lnTo>
                  <a:pt x="4021" y="58"/>
                </a:lnTo>
                <a:lnTo>
                  <a:pt x="4036" y="65"/>
                </a:lnTo>
                <a:lnTo>
                  <a:pt x="4052" y="74"/>
                </a:lnTo>
                <a:lnTo>
                  <a:pt x="4066" y="81"/>
                </a:lnTo>
                <a:lnTo>
                  <a:pt x="4086" y="90"/>
                </a:lnTo>
                <a:lnTo>
                  <a:pt x="4105" y="99"/>
                </a:lnTo>
                <a:lnTo>
                  <a:pt x="4124" y="106"/>
                </a:lnTo>
                <a:lnTo>
                  <a:pt x="4146" y="113"/>
                </a:lnTo>
                <a:lnTo>
                  <a:pt x="4167" y="119"/>
                </a:lnTo>
                <a:lnTo>
                  <a:pt x="4190" y="125"/>
                </a:lnTo>
                <a:lnTo>
                  <a:pt x="4211" y="129"/>
                </a:lnTo>
                <a:lnTo>
                  <a:pt x="4231" y="131"/>
                </a:lnTo>
                <a:lnTo>
                  <a:pt x="4253" y="133"/>
                </a:lnTo>
                <a:lnTo>
                  <a:pt x="4273" y="134"/>
                </a:lnTo>
                <a:lnTo>
                  <a:pt x="4294" y="134"/>
                </a:lnTo>
                <a:lnTo>
                  <a:pt x="4314" y="131"/>
                </a:lnTo>
                <a:lnTo>
                  <a:pt x="4333" y="129"/>
                </a:lnTo>
                <a:lnTo>
                  <a:pt x="4351" y="125"/>
                </a:lnTo>
                <a:lnTo>
                  <a:pt x="4368" y="120"/>
                </a:lnTo>
                <a:lnTo>
                  <a:pt x="4384" y="113"/>
                </a:lnTo>
                <a:lnTo>
                  <a:pt x="4398" y="106"/>
                </a:lnTo>
                <a:lnTo>
                  <a:pt x="4413" y="98"/>
                </a:lnTo>
                <a:lnTo>
                  <a:pt x="4425" y="89"/>
                </a:lnTo>
                <a:lnTo>
                  <a:pt x="4437" y="78"/>
                </a:lnTo>
                <a:lnTo>
                  <a:pt x="4449" y="69"/>
                </a:lnTo>
                <a:lnTo>
                  <a:pt x="4459" y="58"/>
                </a:lnTo>
                <a:lnTo>
                  <a:pt x="4470" y="48"/>
                </a:lnTo>
                <a:lnTo>
                  <a:pt x="4482" y="39"/>
                </a:lnTo>
                <a:lnTo>
                  <a:pt x="4494" y="29"/>
                </a:lnTo>
                <a:lnTo>
                  <a:pt x="4508" y="22"/>
                </a:lnTo>
                <a:lnTo>
                  <a:pt x="4521" y="15"/>
                </a:lnTo>
                <a:lnTo>
                  <a:pt x="4536" y="10"/>
                </a:lnTo>
                <a:lnTo>
                  <a:pt x="4552" y="6"/>
                </a:lnTo>
                <a:lnTo>
                  <a:pt x="4570" y="3"/>
                </a:lnTo>
                <a:lnTo>
                  <a:pt x="4589" y="0"/>
                </a:lnTo>
                <a:lnTo>
                  <a:pt x="4609" y="0"/>
                </a:lnTo>
                <a:lnTo>
                  <a:pt x="4628" y="1"/>
                </a:lnTo>
                <a:lnTo>
                  <a:pt x="4648" y="3"/>
                </a:lnTo>
                <a:lnTo>
                  <a:pt x="4667" y="6"/>
                </a:lnTo>
                <a:lnTo>
                  <a:pt x="4688" y="10"/>
                </a:lnTo>
                <a:lnTo>
                  <a:pt x="4707" y="15"/>
                </a:lnTo>
                <a:lnTo>
                  <a:pt x="4732" y="23"/>
                </a:lnTo>
                <a:lnTo>
                  <a:pt x="4755" y="33"/>
                </a:lnTo>
                <a:lnTo>
                  <a:pt x="4778" y="44"/>
                </a:lnTo>
                <a:lnTo>
                  <a:pt x="4798" y="56"/>
                </a:lnTo>
                <a:lnTo>
                  <a:pt x="4819" y="68"/>
                </a:lnTo>
                <a:lnTo>
                  <a:pt x="4841" y="77"/>
                </a:lnTo>
                <a:lnTo>
                  <a:pt x="4857" y="84"/>
                </a:lnTo>
                <a:lnTo>
                  <a:pt x="4874" y="89"/>
                </a:lnTo>
                <a:lnTo>
                  <a:pt x="4891" y="95"/>
                </a:lnTo>
                <a:lnTo>
                  <a:pt x="4909" y="100"/>
                </a:lnTo>
                <a:lnTo>
                  <a:pt x="4927" y="104"/>
                </a:lnTo>
                <a:lnTo>
                  <a:pt x="4948" y="110"/>
                </a:lnTo>
                <a:lnTo>
                  <a:pt x="4968" y="114"/>
                </a:lnTo>
                <a:lnTo>
                  <a:pt x="4988" y="119"/>
                </a:lnTo>
                <a:lnTo>
                  <a:pt x="5009" y="123"/>
                </a:lnTo>
                <a:lnTo>
                  <a:pt x="5030" y="127"/>
                </a:lnTo>
                <a:lnTo>
                  <a:pt x="5052" y="129"/>
                </a:lnTo>
                <a:lnTo>
                  <a:pt x="5068" y="129"/>
                </a:lnTo>
                <a:lnTo>
                  <a:pt x="5083" y="129"/>
                </a:lnTo>
                <a:lnTo>
                  <a:pt x="5099" y="128"/>
                </a:lnTo>
                <a:lnTo>
                  <a:pt x="5115" y="127"/>
                </a:lnTo>
                <a:lnTo>
                  <a:pt x="5129" y="124"/>
                </a:lnTo>
                <a:lnTo>
                  <a:pt x="5144" y="120"/>
                </a:lnTo>
                <a:lnTo>
                  <a:pt x="5158" y="116"/>
                </a:lnTo>
                <a:lnTo>
                  <a:pt x="5170" y="111"/>
                </a:lnTo>
                <a:lnTo>
                  <a:pt x="5186" y="102"/>
                </a:lnTo>
                <a:lnTo>
                  <a:pt x="5199" y="93"/>
                </a:lnTo>
                <a:lnTo>
                  <a:pt x="5211" y="81"/>
                </a:lnTo>
                <a:lnTo>
                  <a:pt x="5222" y="69"/>
                </a:lnTo>
                <a:lnTo>
                  <a:pt x="5232" y="56"/>
                </a:lnTo>
                <a:lnTo>
                  <a:pt x="5244" y="45"/>
                </a:lnTo>
                <a:lnTo>
                  <a:pt x="5259" y="36"/>
                </a:lnTo>
                <a:lnTo>
                  <a:pt x="5271" y="32"/>
                </a:lnTo>
                <a:lnTo>
                  <a:pt x="5284" y="28"/>
                </a:lnTo>
                <a:lnTo>
                  <a:pt x="5297" y="26"/>
                </a:lnTo>
                <a:lnTo>
                  <a:pt x="5312" y="23"/>
                </a:lnTo>
                <a:lnTo>
                  <a:pt x="5326" y="22"/>
                </a:lnTo>
                <a:lnTo>
                  <a:pt x="5341" y="21"/>
                </a:lnTo>
                <a:lnTo>
                  <a:pt x="5354" y="20"/>
                </a:lnTo>
                <a:lnTo>
                  <a:pt x="5367" y="18"/>
                </a:lnTo>
                <a:lnTo>
                  <a:pt x="5379" y="17"/>
                </a:lnTo>
                <a:lnTo>
                  <a:pt x="5391" y="16"/>
                </a:lnTo>
                <a:lnTo>
                  <a:pt x="5402" y="15"/>
                </a:lnTo>
                <a:lnTo>
                  <a:pt x="5413" y="15"/>
                </a:lnTo>
                <a:lnTo>
                  <a:pt x="5424" y="16"/>
                </a:lnTo>
                <a:lnTo>
                  <a:pt x="5433" y="18"/>
                </a:lnTo>
                <a:lnTo>
                  <a:pt x="5443" y="22"/>
                </a:lnTo>
                <a:lnTo>
                  <a:pt x="5455" y="28"/>
                </a:lnTo>
                <a:lnTo>
                  <a:pt x="5466" y="36"/>
                </a:lnTo>
                <a:lnTo>
                  <a:pt x="5478" y="47"/>
                </a:lnTo>
                <a:lnTo>
                  <a:pt x="5489" y="58"/>
                </a:lnTo>
                <a:lnTo>
                  <a:pt x="5502" y="68"/>
                </a:lnTo>
                <a:lnTo>
                  <a:pt x="5514" y="78"/>
                </a:lnTo>
                <a:lnTo>
                  <a:pt x="5528" y="86"/>
                </a:lnTo>
                <a:lnTo>
                  <a:pt x="5543" y="94"/>
                </a:lnTo>
                <a:lnTo>
                  <a:pt x="5558" y="100"/>
                </a:lnTo>
                <a:lnTo>
                  <a:pt x="5574" y="106"/>
                </a:lnTo>
                <a:lnTo>
                  <a:pt x="5590" y="112"/>
                </a:lnTo>
                <a:lnTo>
                  <a:pt x="5605" y="118"/>
                </a:lnTo>
                <a:lnTo>
                  <a:pt x="5626" y="125"/>
                </a:lnTo>
                <a:lnTo>
                  <a:pt x="5644" y="134"/>
                </a:lnTo>
                <a:lnTo>
                  <a:pt x="5663" y="142"/>
                </a:lnTo>
                <a:lnTo>
                  <a:pt x="5682" y="149"/>
                </a:lnTo>
                <a:lnTo>
                  <a:pt x="5703" y="155"/>
                </a:lnTo>
                <a:lnTo>
                  <a:pt x="5723" y="161"/>
                </a:lnTo>
                <a:lnTo>
                  <a:pt x="5740" y="164"/>
                </a:lnTo>
                <a:lnTo>
                  <a:pt x="5757" y="165"/>
                </a:lnTo>
                <a:lnTo>
                  <a:pt x="5773" y="166"/>
                </a:lnTo>
                <a:lnTo>
                  <a:pt x="5791" y="165"/>
                </a:lnTo>
                <a:lnTo>
                  <a:pt x="5808" y="164"/>
                </a:lnTo>
                <a:lnTo>
                  <a:pt x="5824" y="161"/>
                </a:lnTo>
                <a:lnTo>
                  <a:pt x="5841" y="157"/>
                </a:lnTo>
                <a:lnTo>
                  <a:pt x="5856" y="152"/>
                </a:lnTo>
                <a:lnTo>
                  <a:pt x="5874" y="143"/>
                </a:lnTo>
                <a:lnTo>
                  <a:pt x="5891" y="134"/>
                </a:lnTo>
                <a:lnTo>
                  <a:pt x="5907" y="123"/>
                </a:lnTo>
                <a:lnTo>
                  <a:pt x="5923" y="111"/>
                </a:lnTo>
                <a:lnTo>
                  <a:pt x="5937" y="100"/>
                </a:lnTo>
                <a:lnTo>
                  <a:pt x="5953" y="89"/>
                </a:lnTo>
                <a:lnTo>
                  <a:pt x="5967" y="80"/>
                </a:lnTo>
                <a:lnTo>
                  <a:pt x="5980" y="74"/>
                </a:lnTo>
                <a:lnTo>
                  <a:pt x="5993" y="69"/>
                </a:lnTo>
                <a:lnTo>
                  <a:pt x="6007" y="65"/>
                </a:lnTo>
                <a:lnTo>
                  <a:pt x="6021" y="63"/>
                </a:lnTo>
                <a:lnTo>
                  <a:pt x="6036" y="60"/>
                </a:lnTo>
                <a:lnTo>
                  <a:pt x="6051" y="59"/>
                </a:lnTo>
                <a:lnTo>
                  <a:pt x="6068" y="58"/>
                </a:lnTo>
                <a:lnTo>
                  <a:pt x="6082" y="56"/>
                </a:lnTo>
                <a:lnTo>
                  <a:pt x="6098" y="54"/>
                </a:lnTo>
                <a:lnTo>
                  <a:pt x="6114" y="53"/>
                </a:lnTo>
                <a:lnTo>
                  <a:pt x="6129" y="53"/>
                </a:lnTo>
                <a:lnTo>
                  <a:pt x="6145" y="53"/>
                </a:lnTo>
                <a:lnTo>
                  <a:pt x="6159" y="54"/>
                </a:lnTo>
                <a:lnTo>
                  <a:pt x="6174" y="57"/>
                </a:lnTo>
                <a:lnTo>
                  <a:pt x="6187" y="60"/>
                </a:lnTo>
                <a:lnTo>
                  <a:pt x="6203" y="69"/>
                </a:lnTo>
                <a:lnTo>
                  <a:pt x="6218" y="80"/>
                </a:lnTo>
                <a:lnTo>
                  <a:pt x="6233" y="90"/>
                </a:lnTo>
                <a:lnTo>
                  <a:pt x="6246" y="102"/>
                </a:lnTo>
                <a:lnTo>
                  <a:pt x="6260" y="113"/>
                </a:lnTo>
                <a:lnTo>
                  <a:pt x="6276" y="123"/>
                </a:lnTo>
                <a:lnTo>
                  <a:pt x="6293" y="130"/>
                </a:lnTo>
                <a:lnTo>
                  <a:pt x="6311" y="135"/>
                </a:lnTo>
                <a:lnTo>
                  <a:pt x="6330" y="139"/>
                </a:lnTo>
                <a:lnTo>
                  <a:pt x="6351" y="141"/>
                </a:lnTo>
                <a:lnTo>
                  <a:pt x="6372" y="142"/>
                </a:lnTo>
                <a:lnTo>
                  <a:pt x="6393" y="143"/>
                </a:lnTo>
                <a:lnTo>
                  <a:pt x="6414" y="143"/>
                </a:lnTo>
                <a:lnTo>
                  <a:pt x="6435" y="145"/>
                </a:lnTo>
                <a:lnTo>
                  <a:pt x="6450" y="145"/>
                </a:lnTo>
                <a:lnTo>
                  <a:pt x="6465" y="146"/>
                </a:lnTo>
                <a:lnTo>
                  <a:pt x="6479" y="147"/>
                </a:lnTo>
                <a:lnTo>
                  <a:pt x="6492" y="148"/>
                </a:lnTo>
                <a:lnTo>
                  <a:pt x="6507" y="149"/>
                </a:lnTo>
                <a:lnTo>
                  <a:pt x="6520" y="149"/>
                </a:lnTo>
                <a:lnTo>
                  <a:pt x="6533" y="146"/>
                </a:lnTo>
                <a:lnTo>
                  <a:pt x="6542" y="143"/>
                </a:lnTo>
                <a:lnTo>
                  <a:pt x="6549" y="140"/>
                </a:lnTo>
                <a:lnTo>
                  <a:pt x="6556" y="135"/>
                </a:lnTo>
                <a:lnTo>
                  <a:pt x="6565" y="12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68" name="Freeform 9"/>
          <p:cNvSpPr>
            <a:spLocks/>
          </p:cNvSpPr>
          <p:nvPr/>
        </p:nvSpPr>
        <p:spPr bwMode="auto">
          <a:xfrm>
            <a:off x="3522663" y="2062163"/>
            <a:ext cx="1058862" cy="1417637"/>
          </a:xfrm>
          <a:custGeom>
            <a:avLst/>
            <a:gdLst>
              <a:gd name="T0" fmla="*/ 2147483647 w 3336"/>
              <a:gd name="T1" fmla="*/ 2147483647 h 4468"/>
              <a:gd name="T2" fmla="*/ 2147483647 w 3336"/>
              <a:gd name="T3" fmla="*/ 2147483647 h 4468"/>
              <a:gd name="T4" fmla="*/ 2147483647 w 3336"/>
              <a:gd name="T5" fmla="*/ 2147483647 h 4468"/>
              <a:gd name="T6" fmla="*/ 2147483647 w 3336"/>
              <a:gd name="T7" fmla="*/ 0 h 4468"/>
              <a:gd name="T8" fmla="*/ 0 w 3336"/>
              <a:gd name="T9" fmla="*/ 0 h 4468"/>
              <a:gd name="T10" fmla="*/ 0 w 3336"/>
              <a:gd name="T11" fmla="*/ 2147483647 h 4468"/>
              <a:gd name="T12" fmla="*/ 2147483647 w 3336"/>
              <a:gd name="T13" fmla="*/ 2147483647 h 4468"/>
              <a:gd name="T14" fmla="*/ 2147483647 w 3336"/>
              <a:gd name="T15" fmla="*/ 2147483647 h 4468"/>
              <a:gd name="T16" fmla="*/ 2147483647 w 3336"/>
              <a:gd name="T17" fmla="*/ 2147483647 h 44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36" h="4468">
                <a:moveTo>
                  <a:pt x="3336" y="4468"/>
                </a:moveTo>
                <a:lnTo>
                  <a:pt x="3336" y="2789"/>
                </a:lnTo>
                <a:lnTo>
                  <a:pt x="443" y="1211"/>
                </a:lnTo>
                <a:lnTo>
                  <a:pt x="443" y="0"/>
                </a:lnTo>
                <a:lnTo>
                  <a:pt x="0" y="0"/>
                </a:lnTo>
                <a:lnTo>
                  <a:pt x="0" y="1502"/>
                </a:lnTo>
                <a:lnTo>
                  <a:pt x="2883" y="3075"/>
                </a:lnTo>
                <a:lnTo>
                  <a:pt x="2883" y="4468"/>
                </a:lnTo>
                <a:lnTo>
                  <a:pt x="3336" y="4468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69" name="Line 10"/>
          <p:cNvSpPr>
            <a:spLocks noChangeShapeType="1"/>
          </p:cNvSpPr>
          <p:nvPr/>
        </p:nvSpPr>
        <p:spPr bwMode="auto">
          <a:xfrm>
            <a:off x="3522663" y="2062163"/>
            <a:ext cx="1587" cy="476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0" name="Line 11"/>
          <p:cNvSpPr>
            <a:spLocks noChangeShapeType="1"/>
          </p:cNvSpPr>
          <p:nvPr/>
        </p:nvSpPr>
        <p:spPr bwMode="auto">
          <a:xfrm>
            <a:off x="3522663" y="2538413"/>
            <a:ext cx="914400" cy="5000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1" name="Line 12"/>
          <p:cNvSpPr>
            <a:spLocks noChangeShapeType="1"/>
          </p:cNvSpPr>
          <p:nvPr/>
        </p:nvSpPr>
        <p:spPr bwMode="auto">
          <a:xfrm>
            <a:off x="4437063" y="3038475"/>
            <a:ext cx="1587" cy="441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2" name="Line 13"/>
          <p:cNvSpPr>
            <a:spLocks noChangeShapeType="1"/>
          </p:cNvSpPr>
          <p:nvPr/>
        </p:nvSpPr>
        <p:spPr bwMode="auto">
          <a:xfrm>
            <a:off x="4437063" y="3479800"/>
            <a:ext cx="1444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3" name="Line 14"/>
          <p:cNvSpPr>
            <a:spLocks noChangeShapeType="1"/>
          </p:cNvSpPr>
          <p:nvPr/>
        </p:nvSpPr>
        <p:spPr bwMode="auto">
          <a:xfrm flipV="1">
            <a:off x="4581525" y="2947988"/>
            <a:ext cx="1588" cy="5318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4" name="Line 15"/>
          <p:cNvSpPr>
            <a:spLocks noChangeShapeType="1"/>
          </p:cNvSpPr>
          <p:nvPr/>
        </p:nvSpPr>
        <p:spPr bwMode="auto">
          <a:xfrm flipH="1" flipV="1">
            <a:off x="3662363" y="2446338"/>
            <a:ext cx="919162" cy="5016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5" name="Line 16"/>
          <p:cNvSpPr>
            <a:spLocks noChangeShapeType="1"/>
          </p:cNvSpPr>
          <p:nvPr/>
        </p:nvSpPr>
        <p:spPr bwMode="auto">
          <a:xfrm flipV="1">
            <a:off x="3662363" y="2062163"/>
            <a:ext cx="1587" cy="384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6" name="Line 17"/>
          <p:cNvSpPr>
            <a:spLocks noChangeShapeType="1"/>
          </p:cNvSpPr>
          <p:nvPr/>
        </p:nvSpPr>
        <p:spPr bwMode="auto">
          <a:xfrm flipH="1">
            <a:off x="3522663" y="2062163"/>
            <a:ext cx="1397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7" name="Line 18"/>
          <p:cNvSpPr>
            <a:spLocks noChangeShapeType="1"/>
          </p:cNvSpPr>
          <p:nvPr/>
        </p:nvSpPr>
        <p:spPr bwMode="auto">
          <a:xfrm flipH="1" flipV="1">
            <a:off x="2811463" y="1654175"/>
            <a:ext cx="711200" cy="407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8" name="Line 19"/>
          <p:cNvSpPr>
            <a:spLocks noChangeShapeType="1"/>
          </p:cNvSpPr>
          <p:nvPr/>
        </p:nvSpPr>
        <p:spPr bwMode="auto">
          <a:xfrm>
            <a:off x="2881313" y="1693863"/>
            <a:ext cx="1587" cy="95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79" name="Line 20"/>
          <p:cNvSpPr>
            <a:spLocks noChangeShapeType="1"/>
          </p:cNvSpPr>
          <p:nvPr/>
        </p:nvSpPr>
        <p:spPr bwMode="auto">
          <a:xfrm>
            <a:off x="2936875" y="1725613"/>
            <a:ext cx="1588" cy="904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0" name="Line 21"/>
          <p:cNvSpPr>
            <a:spLocks noChangeShapeType="1"/>
          </p:cNvSpPr>
          <p:nvPr/>
        </p:nvSpPr>
        <p:spPr bwMode="auto">
          <a:xfrm flipH="1">
            <a:off x="2936875" y="1816100"/>
            <a:ext cx="15716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1" name="Line 22"/>
          <p:cNvSpPr>
            <a:spLocks noChangeShapeType="1"/>
          </p:cNvSpPr>
          <p:nvPr/>
        </p:nvSpPr>
        <p:spPr bwMode="auto">
          <a:xfrm>
            <a:off x="2982913" y="1752600"/>
            <a:ext cx="1587" cy="635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2" name="Line 23"/>
          <p:cNvSpPr>
            <a:spLocks noChangeShapeType="1"/>
          </p:cNvSpPr>
          <p:nvPr/>
        </p:nvSpPr>
        <p:spPr bwMode="auto">
          <a:xfrm>
            <a:off x="3094038" y="1816100"/>
            <a:ext cx="73025" cy="161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3" name="Line 24"/>
          <p:cNvSpPr>
            <a:spLocks noChangeShapeType="1"/>
          </p:cNvSpPr>
          <p:nvPr/>
        </p:nvSpPr>
        <p:spPr bwMode="auto">
          <a:xfrm flipH="1">
            <a:off x="3198813" y="1933575"/>
            <a:ext cx="101600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4" name="Line 25"/>
          <p:cNvSpPr>
            <a:spLocks noChangeShapeType="1"/>
          </p:cNvSpPr>
          <p:nvPr/>
        </p:nvSpPr>
        <p:spPr bwMode="auto">
          <a:xfrm>
            <a:off x="3249613" y="1905000"/>
            <a:ext cx="1587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5" name="Line 26"/>
          <p:cNvSpPr>
            <a:spLocks noChangeShapeType="1"/>
          </p:cNvSpPr>
          <p:nvPr/>
        </p:nvSpPr>
        <p:spPr bwMode="auto">
          <a:xfrm>
            <a:off x="3167063" y="1857375"/>
            <a:ext cx="49212" cy="1127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6" name="Line 27"/>
          <p:cNvSpPr>
            <a:spLocks noChangeShapeType="1"/>
          </p:cNvSpPr>
          <p:nvPr/>
        </p:nvSpPr>
        <p:spPr bwMode="auto">
          <a:xfrm flipH="1">
            <a:off x="3003550" y="1857375"/>
            <a:ext cx="1095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7" name="Line 28"/>
          <p:cNvSpPr>
            <a:spLocks noChangeShapeType="1"/>
          </p:cNvSpPr>
          <p:nvPr/>
        </p:nvSpPr>
        <p:spPr bwMode="auto">
          <a:xfrm flipH="1">
            <a:off x="3068638" y="1897063"/>
            <a:ext cx="619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8" name="Line 29"/>
          <p:cNvSpPr>
            <a:spLocks noChangeShapeType="1"/>
          </p:cNvSpPr>
          <p:nvPr/>
        </p:nvSpPr>
        <p:spPr bwMode="auto">
          <a:xfrm flipH="1">
            <a:off x="3216275" y="1978025"/>
            <a:ext cx="160338" cy="396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89" name="Line 30"/>
          <p:cNvSpPr>
            <a:spLocks noChangeShapeType="1"/>
          </p:cNvSpPr>
          <p:nvPr/>
        </p:nvSpPr>
        <p:spPr bwMode="auto">
          <a:xfrm flipH="1">
            <a:off x="3263900" y="1995488"/>
            <a:ext cx="141288" cy="333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0" name="Freeform 31"/>
          <p:cNvSpPr>
            <a:spLocks/>
          </p:cNvSpPr>
          <p:nvPr/>
        </p:nvSpPr>
        <p:spPr bwMode="auto">
          <a:xfrm>
            <a:off x="5473700" y="3214688"/>
            <a:ext cx="166688" cy="112712"/>
          </a:xfrm>
          <a:custGeom>
            <a:avLst/>
            <a:gdLst>
              <a:gd name="T0" fmla="*/ 2147483647 w 525"/>
              <a:gd name="T1" fmla="*/ 2147483647 h 357"/>
              <a:gd name="T2" fmla="*/ 2147483647 w 525"/>
              <a:gd name="T3" fmla="*/ 0 h 357"/>
              <a:gd name="T4" fmla="*/ 2147483647 w 525"/>
              <a:gd name="T5" fmla="*/ 2147483647 h 357"/>
              <a:gd name="T6" fmla="*/ 2147483647 w 525"/>
              <a:gd name="T7" fmla="*/ 2147483647 h 357"/>
              <a:gd name="T8" fmla="*/ 2147483647 w 525"/>
              <a:gd name="T9" fmla="*/ 2147483647 h 357"/>
              <a:gd name="T10" fmla="*/ 2147483647 w 525"/>
              <a:gd name="T11" fmla="*/ 2147483647 h 357"/>
              <a:gd name="T12" fmla="*/ 2147483647 w 525"/>
              <a:gd name="T13" fmla="*/ 2147483647 h 357"/>
              <a:gd name="T14" fmla="*/ 2147483647 w 525"/>
              <a:gd name="T15" fmla="*/ 2147483647 h 357"/>
              <a:gd name="T16" fmla="*/ 2147483647 w 525"/>
              <a:gd name="T17" fmla="*/ 2147483647 h 357"/>
              <a:gd name="T18" fmla="*/ 2147483647 w 525"/>
              <a:gd name="T19" fmla="*/ 2147483647 h 357"/>
              <a:gd name="T20" fmla="*/ 2147483647 w 525"/>
              <a:gd name="T21" fmla="*/ 2147483647 h 357"/>
              <a:gd name="T22" fmla="*/ 2147483647 w 525"/>
              <a:gd name="T23" fmla="*/ 2147483647 h 357"/>
              <a:gd name="T24" fmla="*/ 2147483647 w 525"/>
              <a:gd name="T25" fmla="*/ 2147483647 h 357"/>
              <a:gd name="T26" fmla="*/ 2147483647 w 525"/>
              <a:gd name="T27" fmla="*/ 2147483647 h 357"/>
              <a:gd name="T28" fmla="*/ 2147483647 w 525"/>
              <a:gd name="T29" fmla="*/ 2147483647 h 357"/>
              <a:gd name="T30" fmla="*/ 2147483647 w 525"/>
              <a:gd name="T31" fmla="*/ 2147483647 h 357"/>
              <a:gd name="T32" fmla="*/ 2147483647 w 525"/>
              <a:gd name="T33" fmla="*/ 2147483647 h 357"/>
              <a:gd name="T34" fmla="*/ 2147483647 w 525"/>
              <a:gd name="T35" fmla="*/ 2147483647 h 357"/>
              <a:gd name="T36" fmla="*/ 2147483647 w 525"/>
              <a:gd name="T37" fmla="*/ 2147483647 h 357"/>
              <a:gd name="T38" fmla="*/ 2147483647 w 525"/>
              <a:gd name="T39" fmla="*/ 2147483647 h 357"/>
              <a:gd name="T40" fmla="*/ 2147483647 w 525"/>
              <a:gd name="T41" fmla="*/ 2147483647 h 357"/>
              <a:gd name="T42" fmla="*/ 2147483647 w 525"/>
              <a:gd name="T43" fmla="*/ 2147483647 h 357"/>
              <a:gd name="T44" fmla="*/ 2147483647 w 525"/>
              <a:gd name="T45" fmla="*/ 2147483647 h 357"/>
              <a:gd name="T46" fmla="*/ 2147483647 w 525"/>
              <a:gd name="T47" fmla="*/ 2147483647 h 357"/>
              <a:gd name="T48" fmla="*/ 2147483647 w 525"/>
              <a:gd name="T49" fmla="*/ 2147483647 h 357"/>
              <a:gd name="T50" fmla="*/ 2147483647 w 525"/>
              <a:gd name="T51" fmla="*/ 2147483647 h 357"/>
              <a:gd name="T52" fmla="*/ 2147483647 w 525"/>
              <a:gd name="T53" fmla="*/ 2147483647 h 357"/>
              <a:gd name="T54" fmla="*/ 2147483647 w 525"/>
              <a:gd name="T55" fmla="*/ 2147483647 h 357"/>
              <a:gd name="T56" fmla="*/ 2147483647 w 525"/>
              <a:gd name="T57" fmla="*/ 2147483647 h 357"/>
              <a:gd name="T58" fmla="*/ 2147483647 w 525"/>
              <a:gd name="T59" fmla="*/ 2147483647 h 357"/>
              <a:gd name="T60" fmla="*/ 2147483647 w 525"/>
              <a:gd name="T61" fmla="*/ 2147483647 h 357"/>
              <a:gd name="T62" fmla="*/ 2147483647 w 525"/>
              <a:gd name="T63" fmla="*/ 2147483647 h 357"/>
              <a:gd name="T64" fmla="*/ 2147483647 w 525"/>
              <a:gd name="T65" fmla="*/ 2147483647 h 357"/>
              <a:gd name="T66" fmla="*/ 2147483647 w 525"/>
              <a:gd name="T67" fmla="*/ 2147483647 h 357"/>
              <a:gd name="T68" fmla="*/ 2147483647 w 525"/>
              <a:gd name="T69" fmla="*/ 2147483647 h 357"/>
              <a:gd name="T70" fmla="*/ 2147483647 w 525"/>
              <a:gd name="T71" fmla="*/ 2147483647 h 357"/>
              <a:gd name="T72" fmla="*/ 2147483647 w 525"/>
              <a:gd name="T73" fmla="*/ 2147483647 h 357"/>
              <a:gd name="T74" fmla="*/ 2147483647 w 525"/>
              <a:gd name="T75" fmla="*/ 2147483647 h 357"/>
              <a:gd name="T76" fmla="*/ 2147483647 w 525"/>
              <a:gd name="T77" fmla="*/ 2147483647 h 357"/>
              <a:gd name="T78" fmla="*/ 2147483647 w 525"/>
              <a:gd name="T79" fmla="*/ 2147483647 h 357"/>
              <a:gd name="T80" fmla="*/ 2147483647 w 525"/>
              <a:gd name="T81" fmla="*/ 2147483647 h 357"/>
              <a:gd name="T82" fmla="*/ 2147483647 w 525"/>
              <a:gd name="T83" fmla="*/ 2147483647 h 357"/>
              <a:gd name="T84" fmla="*/ 2147483647 w 525"/>
              <a:gd name="T85" fmla="*/ 2147483647 h 357"/>
              <a:gd name="T86" fmla="*/ 2147483647 w 525"/>
              <a:gd name="T87" fmla="*/ 2147483647 h 357"/>
              <a:gd name="T88" fmla="*/ 2147483647 w 525"/>
              <a:gd name="T89" fmla="*/ 2147483647 h 357"/>
              <a:gd name="T90" fmla="*/ 0 w 525"/>
              <a:gd name="T91" fmla="*/ 2147483647 h 357"/>
              <a:gd name="T92" fmla="*/ 0 w 525"/>
              <a:gd name="T93" fmla="*/ 2147483647 h 357"/>
              <a:gd name="T94" fmla="*/ 2147483647 w 525"/>
              <a:gd name="T95" fmla="*/ 2147483647 h 357"/>
              <a:gd name="T96" fmla="*/ 2147483647 w 525"/>
              <a:gd name="T97" fmla="*/ 2147483647 h 357"/>
              <a:gd name="T98" fmla="*/ 2147483647 w 525"/>
              <a:gd name="T99" fmla="*/ 2147483647 h 357"/>
              <a:gd name="T100" fmla="*/ 2147483647 w 525"/>
              <a:gd name="T101" fmla="*/ 2147483647 h 357"/>
              <a:gd name="T102" fmla="*/ 2147483647 w 525"/>
              <a:gd name="T103" fmla="*/ 2147483647 h 357"/>
              <a:gd name="T104" fmla="*/ 2147483647 w 525"/>
              <a:gd name="T105" fmla="*/ 2147483647 h 357"/>
              <a:gd name="T106" fmla="*/ 2147483647 w 525"/>
              <a:gd name="T107" fmla="*/ 2147483647 h 357"/>
              <a:gd name="T108" fmla="*/ 2147483647 w 525"/>
              <a:gd name="T109" fmla="*/ 2147483647 h 357"/>
              <a:gd name="T110" fmla="*/ 2147483647 w 525"/>
              <a:gd name="T111" fmla="*/ 2147483647 h 357"/>
              <a:gd name="T112" fmla="*/ 2147483647 w 525"/>
              <a:gd name="T113" fmla="*/ 2147483647 h 3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525" h="357">
                <a:moveTo>
                  <a:pt x="209" y="2"/>
                </a:moveTo>
                <a:lnTo>
                  <a:pt x="233" y="1"/>
                </a:lnTo>
                <a:lnTo>
                  <a:pt x="257" y="0"/>
                </a:lnTo>
                <a:lnTo>
                  <a:pt x="280" y="0"/>
                </a:lnTo>
                <a:lnTo>
                  <a:pt x="304" y="1"/>
                </a:lnTo>
                <a:lnTo>
                  <a:pt x="327" y="4"/>
                </a:lnTo>
                <a:lnTo>
                  <a:pt x="348" y="8"/>
                </a:lnTo>
                <a:lnTo>
                  <a:pt x="365" y="12"/>
                </a:lnTo>
                <a:lnTo>
                  <a:pt x="381" y="16"/>
                </a:lnTo>
                <a:lnTo>
                  <a:pt x="396" y="22"/>
                </a:lnTo>
                <a:lnTo>
                  <a:pt x="411" y="28"/>
                </a:lnTo>
                <a:lnTo>
                  <a:pt x="425" y="34"/>
                </a:lnTo>
                <a:lnTo>
                  <a:pt x="439" y="41"/>
                </a:lnTo>
                <a:lnTo>
                  <a:pt x="452" y="49"/>
                </a:lnTo>
                <a:lnTo>
                  <a:pt x="463" y="59"/>
                </a:lnTo>
                <a:lnTo>
                  <a:pt x="475" y="69"/>
                </a:lnTo>
                <a:lnTo>
                  <a:pt x="484" y="81"/>
                </a:lnTo>
                <a:lnTo>
                  <a:pt x="494" y="91"/>
                </a:lnTo>
                <a:lnTo>
                  <a:pt x="501" y="105"/>
                </a:lnTo>
                <a:lnTo>
                  <a:pt x="508" y="118"/>
                </a:lnTo>
                <a:lnTo>
                  <a:pt x="514" y="133"/>
                </a:lnTo>
                <a:lnTo>
                  <a:pt x="519" y="149"/>
                </a:lnTo>
                <a:lnTo>
                  <a:pt x="523" y="166"/>
                </a:lnTo>
                <a:lnTo>
                  <a:pt x="524" y="173"/>
                </a:lnTo>
                <a:lnTo>
                  <a:pt x="524" y="180"/>
                </a:lnTo>
                <a:lnTo>
                  <a:pt x="525" y="188"/>
                </a:lnTo>
                <a:lnTo>
                  <a:pt x="525" y="195"/>
                </a:lnTo>
                <a:lnTo>
                  <a:pt x="525" y="203"/>
                </a:lnTo>
                <a:lnTo>
                  <a:pt x="525" y="210"/>
                </a:lnTo>
                <a:lnTo>
                  <a:pt x="525" y="218"/>
                </a:lnTo>
                <a:lnTo>
                  <a:pt x="524" y="225"/>
                </a:lnTo>
                <a:lnTo>
                  <a:pt x="524" y="232"/>
                </a:lnTo>
                <a:lnTo>
                  <a:pt x="521" y="242"/>
                </a:lnTo>
                <a:lnTo>
                  <a:pt x="520" y="250"/>
                </a:lnTo>
                <a:lnTo>
                  <a:pt x="518" y="259"/>
                </a:lnTo>
                <a:lnTo>
                  <a:pt x="515" y="267"/>
                </a:lnTo>
                <a:lnTo>
                  <a:pt x="513" y="275"/>
                </a:lnTo>
                <a:lnTo>
                  <a:pt x="509" y="283"/>
                </a:lnTo>
                <a:lnTo>
                  <a:pt x="506" y="290"/>
                </a:lnTo>
                <a:lnTo>
                  <a:pt x="501" y="296"/>
                </a:lnTo>
                <a:lnTo>
                  <a:pt x="496" y="302"/>
                </a:lnTo>
                <a:lnTo>
                  <a:pt x="490" y="308"/>
                </a:lnTo>
                <a:lnTo>
                  <a:pt x="485" y="314"/>
                </a:lnTo>
                <a:lnTo>
                  <a:pt x="478" y="319"/>
                </a:lnTo>
                <a:lnTo>
                  <a:pt x="473" y="322"/>
                </a:lnTo>
                <a:lnTo>
                  <a:pt x="467" y="326"/>
                </a:lnTo>
                <a:lnTo>
                  <a:pt x="463" y="328"/>
                </a:lnTo>
                <a:lnTo>
                  <a:pt x="457" y="332"/>
                </a:lnTo>
                <a:lnTo>
                  <a:pt x="449" y="334"/>
                </a:lnTo>
                <a:lnTo>
                  <a:pt x="443" y="337"/>
                </a:lnTo>
                <a:lnTo>
                  <a:pt x="436" y="339"/>
                </a:lnTo>
                <a:lnTo>
                  <a:pt x="430" y="341"/>
                </a:lnTo>
                <a:lnTo>
                  <a:pt x="423" y="344"/>
                </a:lnTo>
                <a:lnTo>
                  <a:pt x="406" y="347"/>
                </a:lnTo>
                <a:lnTo>
                  <a:pt x="389" y="351"/>
                </a:lnTo>
                <a:lnTo>
                  <a:pt x="371" y="354"/>
                </a:lnTo>
                <a:lnTo>
                  <a:pt x="354" y="355"/>
                </a:lnTo>
                <a:lnTo>
                  <a:pt x="336" y="356"/>
                </a:lnTo>
                <a:lnTo>
                  <a:pt x="318" y="357"/>
                </a:lnTo>
                <a:lnTo>
                  <a:pt x="299" y="357"/>
                </a:lnTo>
                <a:lnTo>
                  <a:pt x="281" y="356"/>
                </a:lnTo>
                <a:lnTo>
                  <a:pt x="257" y="355"/>
                </a:lnTo>
                <a:lnTo>
                  <a:pt x="233" y="352"/>
                </a:lnTo>
                <a:lnTo>
                  <a:pt x="210" y="350"/>
                </a:lnTo>
                <a:lnTo>
                  <a:pt x="199" y="349"/>
                </a:lnTo>
                <a:lnTo>
                  <a:pt x="190" y="347"/>
                </a:lnTo>
                <a:lnTo>
                  <a:pt x="180" y="346"/>
                </a:lnTo>
                <a:lnTo>
                  <a:pt x="170" y="344"/>
                </a:lnTo>
                <a:lnTo>
                  <a:pt x="161" y="343"/>
                </a:lnTo>
                <a:lnTo>
                  <a:pt x="152" y="340"/>
                </a:lnTo>
                <a:lnTo>
                  <a:pt x="138" y="337"/>
                </a:lnTo>
                <a:lnTo>
                  <a:pt x="125" y="332"/>
                </a:lnTo>
                <a:lnTo>
                  <a:pt x="112" y="327"/>
                </a:lnTo>
                <a:lnTo>
                  <a:pt x="98" y="321"/>
                </a:lnTo>
                <a:lnTo>
                  <a:pt x="87" y="314"/>
                </a:lnTo>
                <a:lnTo>
                  <a:pt x="75" y="307"/>
                </a:lnTo>
                <a:lnTo>
                  <a:pt x="66" y="299"/>
                </a:lnTo>
                <a:lnTo>
                  <a:pt x="55" y="290"/>
                </a:lnTo>
                <a:lnTo>
                  <a:pt x="47" y="280"/>
                </a:lnTo>
                <a:lnTo>
                  <a:pt x="38" y="269"/>
                </a:lnTo>
                <a:lnTo>
                  <a:pt x="31" y="260"/>
                </a:lnTo>
                <a:lnTo>
                  <a:pt x="25" y="249"/>
                </a:lnTo>
                <a:lnTo>
                  <a:pt x="20" y="238"/>
                </a:lnTo>
                <a:lnTo>
                  <a:pt x="15" y="226"/>
                </a:lnTo>
                <a:lnTo>
                  <a:pt x="11" y="213"/>
                </a:lnTo>
                <a:lnTo>
                  <a:pt x="7" y="200"/>
                </a:lnTo>
                <a:lnTo>
                  <a:pt x="5" y="190"/>
                </a:lnTo>
                <a:lnTo>
                  <a:pt x="3" y="180"/>
                </a:lnTo>
                <a:lnTo>
                  <a:pt x="2" y="171"/>
                </a:lnTo>
                <a:lnTo>
                  <a:pt x="1" y="161"/>
                </a:lnTo>
                <a:lnTo>
                  <a:pt x="0" y="154"/>
                </a:lnTo>
                <a:lnTo>
                  <a:pt x="0" y="148"/>
                </a:lnTo>
                <a:lnTo>
                  <a:pt x="0" y="142"/>
                </a:lnTo>
                <a:lnTo>
                  <a:pt x="0" y="129"/>
                </a:lnTo>
                <a:lnTo>
                  <a:pt x="2" y="115"/>
                </a:lnTo>
                <a:lnTo>
                  <a:pt x="5" y="103"/>
                </a:lnTo>
                <a:lnTo>
                  <a:pt x="8" y="93"/>
                </a:lnTo>
                <a:lnTo>
                  <a:pt x="12" y="83"/>
                </a:lnTo>
                <a:lnTo>
                  <a:pt x="17" y="72"/>
                </a:lnTo>
                <a:lnTo>
                  <a:pt x="23" y="64"/>
                </a:lnTo>
                <a:lnTo>
                  <a:pt x="30" y="55"/>
                </a:lnTo>
                <a:lnTo>
                  <a:pt x="38" y="46"/>
                </a:lnTo>
                <a:lnTo>
                  <a:pt x="47" y="39"/>
                </a:lnTo>
                <a:lnTo>
                  <a:pt x="57" y="31"/>
                </a:lnTo>
                <a:lnTo>
                  <a:pt x="68" y="24"/>
                </a:lnTo>
                <a:lnTo>
                  <a:pt x="80" y="19"/>
                </a:lnTo>
                <a:lnTo>
                  <a:pt x="92" y="14"/>
                </a:lnTo>
                <a:lnTo>
                  <a:pt x="105" y="10"/>
                </a:lnTo>
                <a:lnTo>
                  <a:pt x="121" y="6"/>
                </a:lnTo>
                <a:lnTo>
                  <a:pt x="137" y="4"/>
                </a:lnTo>
                <a:lnTo>
                  <a:pt x="155" y="2"/>
                </a:lnTo>
                <a:lnTo>
                  <a:pt x="172" y="1"/>
                </a:lnTo>
                <a:lnTo>
                  <a:pt x="190" y="1"/>
                </a:lnTo>
                <a:lnTo>
                  <a:pt x="209" y="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1" name="Freeform 32"/>
          <p:cNvSpPr>
            <a:spLocks/>
          </p:cNvSpPr>
          <p:nvPr/>
        </p:nvSpPr>
        <p:spPr bwMode="auto">
          <a:xfrm>
            <a:off x="5473700" y="3214688"/>
            <a:ext cx="166688" cy="112712"/>
          </a:xfrm>
          <a:custGeom>
            <a:avLst/>
            <a:gdLst>
              <a:gd name="T0" fmla="*/ 2147483647 w 525"/>
              <a:gd name="T1" fmla="*/ 2147483647 h 357"/>
              <a:gd name="T2" fmla="*/ 2147483647 w 525"/>
              <a:gd name="T3" fmla="*/ 2147483647 h 357"/>
              <a:gd name="T4" fmla="*/ 2147483647 w 525"/>
              <a:gd name="T5" fmla="*/ 0 h 357"/>
              <a:gd name="T6" fmla="*/ 2147483647 w 525"/>
              <a:gd name="T7" fmla="*/ 2147483647 h 357"/>
              <a:gd name="T8" fmla="*/ 2147483647 w 525"/>
              <a:gd name="T9" fmla="*/ 2147483647 h 357"/>
              <a:gd name="T10" fmla="*/ 2147483647 w 525"/>
              <a:gd name="T11" fmla="*/ 2147483647 h 357"/>
              <a:gd name="T12" fmla="*/ 2147483647 w 525"/>
              <a:gd name="T13" fmla="*/ 2147483647 h 357"/>
              <a:gd name="T14" fmla="*/ 2147483647 w 525"/>
              <a:gd name="T15" fmla="*/ 2147483647 h 357"/>
              <a:gd name="T16" fmla="*/ 2147483647 w 525"/>
              <a:gd name="T17" fmla="*/ 2147483647 h 357"/>
              <a:gd name="T18" fmla="*/ 2147483647 w 525"/>
              <a:gd name="T19" fmla="*/ 2147483647 h 357"/>
              <a:gd name="T20" fmla="*/ 2147483647 w 525"/>
              <a:gd name="T21" fmla="*/ 2147483647 h 357"/>
              <a:gd name="T22" fmla="*/ 2147483647 w 525"/>
              <a:gd name="T23" fmla="*/ 2147483647 h 357"/>
              <a:gd name="T24" fmla="*/ 2147483647 w 525"/>
              <a:gd name="T25" fmla="*/ 2147483647 h 357"/>
              <a:gd name="T26" fmla="*/ 2147483647 w 525"/>
              <a:gd name="T27" fmla="*/ 2147483647 h 357"/>
              <a:gd name="T28" fmla="*/ 2147483647 w 525"/>
              <a:gd name="T29" fmla="*/ 2147483647 h 357"/>
              <a:gd name="T30" fmla="*/ 2147483647 w 525"/>
              <a:gd name="T31" fmla="*/ 2147483647 h 357"/>
              <a:gd name="T32" fmla="*/ 2147483647 w 525"/>
              <a:gd name="T33" fmla="*/ 2147483647 h 357"/>
              <a:gd name="T34" fmla="*/ 2147483647 w 525"/>
              <a:gd name="T35" fmla="*/ 2147483647 h 357"/>
              <a:gd name="T36" fmla="*/ 2147483647 w 525"/>
              <a:gd name="T37" fmla="*/ 2147483647 h 357"/>
              <a:gd name="T38" fmla="*/ 2147483647 w 525"/>
              <a:gd name="T39" fmla="*/ 2147483647 h 357"/>
              <a:gd name="T40" fmla="*/ 2147483647 w 525"/>
              <a:gd name="T41" fmla="*/ 2147483647 h 357"/>
              <a:gd name="T42" fmla="*/ 2147483647 w 525"/>
              <a:gd name="T43" fmla="*/ 2147483647 h 357"/>
              <a:gd name="T44" fmla="*/ 2147483647 w 525"/>
              <a:gd name="T45" fmla="*/ 2147483647 h 357"/>
              <a:gd name="T46" fmla="*/ 2147483647 w 525"/>
              <a:gd name="T47" fmla="*/ 2147483647 h 357"/>
              <a:gd name="T48" fmla="*/ 2147483647 w 525"/>
              <a:gd name="T49" fmla="*/ 2147483647 h 357"/>
              <a:gd name="T50" fmla="*/ 2147483647 w 525"/>
              <a:gd name="T51" fmla="*/ 2147483647 h 357"/>
              <a:gd name="T52" fmla="*/ 2147483647 w 525"/>
              <a:gd name="T53" fmla="*/ 2147483647 h 357"/>
              <a:gd name="T54" fmla="*/ 2147483647 w 525"/>
              <a:gd name="T55" fmla="*/ 2147483647 h 357"/>
              <a:gd name="T56" fmla="*/ 2147483647 w 525"/>
              <a:gd name="T57" fmla="*/ 2147483647 h 357"/>
              <a:gd name="T58" fmla="*/ 2147483647 w 525"/>
              <a:gd name="T59" fmla="*/ 2147483647 h 357"/>
              <a:gd name="T60" fmla="*/ 2147483647 w 525"/>
              <a:gd name="T61" fmla="*/ 2147483647 h 357"/>
              <a:gd name="T62" fmla="*/ 2147483647 w 525"/>
              <a:gd name="T63" fmla="*/ 2147483647 h 357"/>
              <a:gd name="T64" fmla="*/ 2147483647 w 525"/>
              <a:gd name="T65" fmla="*/ 2147483647 h 357"/>
              <a:gd name="T66" fmla="*/ 2147483647 w 525"/>
              <a:gd name="T67" fmla="*/ 2147483647 h 357"/>
              <a:gd name="T68" fmla="*/ 2147483647 w 525"/>
              <a:gd name="T69" fmla="*/ 2147483647 h 357"/>
              <a:gd name="T70" fmla="*/ 0 w 525"/>
              <a:gd name="T71" fmla="*/ 2147483647 h 357"/>
              <a:gd name="T72" fmla="*/ 2147483647 w 525"/>
              <a:gd name="T73" fmla="*/ 2147483647 h 357"/>
              <a:gd name="T74" fmla="*/ 2147483647 w 525"/>
              <a:gd name="T75" fmla="*/ 2147483647 h 357"/>
              <a:gd name="T76" fmla="*/ 2147483647 w 525"/>
              <a:gd name="T77" fmla="*/ 2147483647 h 357"/>
              <a:gd name="T78" fmla="*/ 2147483647 w 525"/>
              <a:gd name="T79" fmla="*/ 2147483647 h 357"/>
              <a:gd name="T80" fmla="*/ 2147483647 w 525"/>
              <a:gd name="T81" fmla="*/ 2147483647 h 357"/>
              <a:gd name="T82" fmla="*/ 2147483647 w 525"/>
              <a:gd name="T83" fmla="*/ 2147483647 h 357"/>
              <a:gd name="T84" fmla="*/ 2147483647 w 525"/>
              <a:gd name="T85" fmla="*/ 2147483647 h 357"/>
              <a:gd name="T86" fmla="*/ 2147483647 w 525"/>
              <a:gd name="T87" fmla="*/ 2147483647 h 357"/>
              <a:gd name="T88" fmla="*/ 2147483647 w 525"/>
              <a:gd name="T89" fmla="*/ 2147483647 h 3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25" h="357">
                <a:moveTo>
                  <a:pt x="157" y="11"/>
                </a:moveTo>
                <a:lnTo>
                  <a:pt x="180" y="7"/>
                </a:lnTo>
                <a:lnTo>
                  <a:pt x="203" y="4"/>
                </a:lnTo>
                <a:lnTo>
                  <a:pt x="226" y="1"/>
                </a:lnTo>
                <a:lnTo>
                  <a:pt x="249" y="0"/>
                </a:lnTo>
                <a:lnTo>
                  <a:pt x="271" y="0"/>
                </a:lnTo>
                <a:lnTo>
                  <a:pt x="294" y="1"/>
                </a:lnTo>
                <a:lnTo>
                  <a:pt x="316" y="2"/>
                </a:lnTo>
                <a:lnTo>
                  <a:pt x="335" y="6"/>
                </a:lnTo>
                <a:lnTo>
                  <a:pt x="354" y="10"/>
                </a:lnTo>
                <a:lnTo>
                  <a:pt x="372" y="13"/>
                </a:lnTo>
                <a:lnTo>
                  <a:pt x="390" y="19"/>
                </a:lnTo>
                <a:lnTo>
                  <a:pt x="407" y="25"/>
                </a:lnTo>
                <a:lnTo>
                  <a:pt x="424" y="32"/>
                </a:lnTo>
                <a:lnTo>
                  <a:pt x="439" y="42"/>
                </a:lnTo>
                <a:lnTo>
                  <a:pt x="453" y="52"/>
                </a:lnTo>
                <a:lnTo>
                  <a:pt x="466" y="61"/>
                </a:lnTo>
                <a:lnTo>
                  <a:pt x="477" y="72"/>
                </a:lnTo>
                <a:lnTo>
                  <a:pt x="488" y="84"/>
                </a:lnTo>
                <a:lnTo>
                  <a:pt x="496" y="97"/>
                </a:lnTo>
                <a:lnTo>
                  <a:pt x="505" y="111"/>
                </a:lnTo>
                <a:lnTo>
                  <a:pt x="512" y="125"/>
                </a:lnTo>
                <a:lnTo>
                  <a:pt x="517" y="141"/>
                </a:lnTo>
                <a:lnTo>
                  <a:pt x="521" y="158"/>
                </a:lnTo>
                <a:lnTo>
                  <a:pt x="524" y="176"/>
                </a:lnTo>
                <a:lnTo>
                  <a:pt x="525" y="195"/>
                </a:lnTo>
                <a:lnTo>
                  <a:pt x="525" y="213"/>
                </a:lnTo>
                <a:lnTo>
                  <a:pt x="524" y="231"/>
                </a:lnTo>
                <a:lnTo>
                  <a:pt x="520" y="248"/>
                </a:lnTo>
                <a:lnTo>
                  <a:pt x="518" y="261"/>
                </a:lnTo>
                <a:lnTo>
                  <a:pt x="514" y="272"/>
                </a:lnTo>
                <a:lnTo>
                  <a:pt x="509" y="283"/>
                </a:lnTo>
                <a:lnTo>
                  <a:pt x="503" y="292"/>
                </a:lnTo>
                <a:lnTo>
                  <a:pt x="496" y="302"/>
                </a:lnTo>
                <a:lnTo>
                  <a:pt x="489" y="310"/>
                </a:lnTo>
                <a:lnTo>
                  <a:pt x="479" y="317"/>
                </a:lnTo>
                <a:lnTo>
                  <a:pt x="470" y="325"/>
                </a:lnTo>
                <a:lnTo>
                  <a:pt x="458" y="331"/>
                </a:lnTo>
                <a:lnTo>
                  <a:pt x="446" y="335"/>
                </a:lnTo>
                <a:lnTo>
                  <a:pt x="432" y="340"/>
                </a:lnTo>
                <a:lnTo>
                  <a:pt x="419" y="344"/>
                </a:lnTo>
                <a:lnTo>
                  <a:pt x="406" y="347"/>
                </a:lnTo>
                <a:lnTo>
                  <a:pt x="392" y="350"/>
                </a:lnTo>
                <a:lnTo>
                  <a:pt x="377" y="352"/>
                </a:lnTo>
                <a:lnTo>
                  <a:pt x="354" y="355"/>
                </a:lnTo>
                <a:lnTo>
                  <a:pt x="330" y="356"/>
                </a:lnTo>
                <a:lnTo>
                  <a:pt x="307" y="357"/>
                </a:lnTo>
                <a:lnTo>
                  <a:pt x="283" y="356"/>
                </a:lnTo>
                <a:lnTo>
                  <a:pt x="259" y="355"/>
                </a:lnTo>
                <a:lnTo>
                  <a:pt x="238" y="354"/>
                </a:lnTo>
                <a:lnTo>
                  <a:pt x="216" y="351"/>
                </a:lnTo>
                <a:lnTo>
                  <a:pt x="196" y="349"/>
                </a:lnTo>
                <a:lnTo>
                  <a:pt x="175" y="345"/>
                </a:lnTo>
                <a:lnTo>
                  <a:pt x="156" y="341"/>
                </a:lnTo>
                <a:lnTo>
                  <a:pt x="137" y="335"/>
                </a:lnTo>
                <a:lnTo>
                  <a:pt x="119" y="329"/>
                </a:lnTo>
                <a:lnTo>
                  <a:pt x="102" y="322"/>
                </a:lnTo>
                <a:lnTo>
                  <a:pt x="90" y="316"/>
                </a:lnTo>
                <a:lnTo>
                  <a:pt x="78" y="308"/>
                </a:lnTo>
                <a:lnTo>
                  <a:pt x="66" y="299"/>
                </a:lnTo>
                <a:lnTo>
                  <a:pt x="56" y="290"/>
                </a:lnTo>
                <a:lnTo>
                  <a:pt x="47" y="280"/>
                </a:lnTo>
                <a:lnTo>
                  <a:pt x="37" y="268"/>
                </a:lnTo>
                <a:lnTo>
                  <a:pt x="29" y="256"/>
                </a:lnTo>
                <a:lnTo>
                  <a:pt x="23" y="243"/>
                </a:lnTo>
                <a:lnTo>
                  <a:pt x="17" y="230"/>
                </a:lnTo>
                <a:lnTo>
                  <a:pt x="12" y="215"/>
                </a:lnTo>
                <a:lnTo>
                  <a:pt x="7" y="200"/>
                </a:lnTo>
                <a:lnTo>
                  <a:pt x="3" y="183"/>
                </a:lnTo>
                <a:lnTo>
                  <a:pt x="1" y="166"/>
                </a:lnTo>
                <a:lnTo>
                  <a:pt x="0" y="149"/>
                </a:lnTo>
                <a:lnTo>
                  <a:pt x="0" y="132"/>
                </a:lnTo>
                <a:lnTo>
                  <a:pt x="1" y="118"/>
                </a:lnTo>
                <a:lnTo>
                  <a:pt x="5" y="103"/>
                </a:lnTo>
                <a:lnTo>
                  <a:pt x="8" y="90"/>
                </a:lnTo>
                <a:lnTo>
                  <a:pt x="14" y="78"/>
                </a:lnTo>
                <a:lnTo>
                  <a:pt x="20" y="66"/>
                </a:lnTo>
                <a:lnTo>
                  <a:pt x="29" y="57"/>
                </a:lnTo>
                <a:lnTo>
                  <a:pt x="37" y="47"/>
                </a:lnTo>
                <a:lnTo>
                  <a:pt x="47" y="39"/>
                </a:lnTo>
                <a:lnTo>
                  <a:pt x="56" y="31"/>
                </a:lnTo>
                <a:lnTo>
                  <a:pt x="67" y="25"/>
                </a:lnTo>
                <a:lnTo>
                  <a:pt x="79" y="19"/>
                </a:lnTo>
                <a:lnTo>
                  <a:pt x="92" y="14"/>
                </a:lnTo>
                <a:lnTo>
                  <a:pt x="105" y="10"/>
                </a:lnTo>
                <a:lnTo>
                  <a:pt x="121" y="6"/>
                </a:lnTo>
                <a:lnTo>
                  <a:pt x="138" y="4"/>
                </a:lnTo>
                <a:lnTo>
                  <a:pt x="156" y="2"/>
                </a:lnTo>
                <a:lnTo>
                  <a:pt x="173" y="1"/>
                </a:lnTo>
                <a:lnTo>
                  <a:pt x="192" y="1"/>
                </a:lnTo>
                <a:lnTo>
                  <a:pt x="210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2" name="Freeform 33"/>
          <p:cNvSpPr>
            <a:spLocks/>
          </p:cNvSpPr>
          <p:nvPr/>
        </p:nvSpPr>
        <p:spPr bwMode="auto">
          <a:xfrm>
            <a:off x="5424488" y="3322638"/>
            <a:ext cx="187325" cy="122237"/>
          </a:xfrm>
          <a:custGeom>
            <a:avLst/>
            <a:gdLst>
              <a:gd name="T0" fmla="*/ 2147483647 w 589"/>
              <a:gd name="T1" fmla="*/ 2147483647 h 386"/>
              <a:gd name="T2" fmla="*/ 2147483647 w 589"/>
              <a:gd name="T3" fmla="*/ 2147483647 h 386"/>
              <a:gd name="T4" fmla="*/ 2147483647 w 589"/>
              <a:gd name="T5" fmla="*/ 2147483647 h 386"/>
              <a:gd name="T6" fmla="*/ 2147483647 w 589"/>
              <a:gd name="T7" fmla="*/ 2147483647 h 386"/>
              <a:gd name="T8" fmla="*/ 2147483647 w 589"/>
              <a:gd name="T9" fmla="*/ 2147483647 h 386"/>
              <a:gd name="T10" fmla="*/ 2147483647 w 589"/>
              <a:gd name="T11" fmla="*/ 2147483647 h 386"/>
              <a:gd name="T12" fmla="*/ 2147483647 w 589"/>
              <a:gd name="T13" fmla="*/ 2147483647 h 386"/>
              <a:gd name="T14" fmla="*/ 2147483647 w 589"/>
              <a:gd name="T15" fmla="*/ 2147483647 h 386"/>
              <a:gd name="T16" fmla="*/ 2147483647 w 589"/>
              <a:gd name="T17" fmla="*/ 2147483647 h 386"/>
              <a:gd name="T18" fmla="*/ 2147483647 w 589"/>
              <a:gd name="T19" fmla="*/ 2147483647 h 386"/>
              <a:gd name="T20" fmla="*/ 2147483647 w 589"/>
              <a:gd name="T21" fmla="*/ 2147483647 h 386"/>
              <a:gd name="T22" fmla="*/ 2147483647 w 589"/>
              <a:gd name="T23" fmla="*/ 2147483647 h 386"/>
              <a:gd name="T24" fmla="*/ 2147483647 w 589"/>
              <a:gd name="T25" fmla="*/ 2147483647 h 386"/>
              <a:gd name="T26" fmla="*/ 2147483647 w 589"/>
              <a:gd name="T27" fmla="*/ 2147483647 h 386"/>
              <a:gd name="T28" fmla="*/ 2147483647 w 589"/>
              <a:gd name="T29" fmla="*/ 2147483647 h 386"/>
              <a:gd name="T30" fmla="*/ 2147483647 w 589"/>
              <a:gd name="T31" fmla="*/ 2147483647 h 386"/>
              <a:gd name="T32" fmla="*/ 2147483647 w 589"/>
              <a:gd name="T33" fmla="*/ 2147483647 h 386"/>
              <a:gd name="T34" fmla="*/ 2147483647 w 589"/>
              <a:gd name="T35" fmla="*/ 2147483647 h 386"/>
              <a:gd name="T36" fmla="*/ 2147483647 w 589"/>
              <a:gd name="T37" fmla="*/ 2147483647 h 386"/>
              <a:gd name="T38" fmla="*/ 2147483647 w 589"/>
              <a:gd name="T39" fmla="*/ 2147483647 h 386"/>
              <a:gd name="T40" fmla="*/ 2147483647 w 589"/>
              <a:gd name="T41" fmla="*/ 2147483647 h 386"/>
              <a:gd name="T42" fmla="*/ 2147483647 w 589"/>
              <a:gd name="T43" fmla="*/ 2147483647 h 386"/>
              <a:gd name="T44" fmla="*/ 2147483647 w 589"/>
              <a:gd name="T45" fmla="*/ 2147483647 h 386"/>
              <a:gd name="T46" fmla="*/ 2147483647 w 589"/>
              <a:gd name="T47" fmla="*/ 2147483647 h 386"/>
              <a:gd name="T48" fmla="*/ 2147483647 w 589"/>
              <a:gd name="T49" fmla="*/ 2147483647 h 386"/>
              <a:gd name="T50" fmla="*/ 2147483647 w 589"/>
              <a:gd name="T51" fmla="*/ 2147483647 h 386"/>
              <a:gd name="T52" fmla="*/ 2147483647 w 589"/>
              <a:gd name="T53" fmla="*/ 2147483647 h 386"/>
              <a:gd name="T54" fmla="*/ 2147483647 w 589"/>
              <a:gd name="T55" fmla="*/ 2147483647 h 386"/>
              <a:gd name="T56" fmla="*/ 2147483647 w 589"/>
              <a:gd name="T57" fmla="*/ 2147483647 h 386"/>
              <a:gd name="T58" fmla="*/ 2147483647 w 589"/>
              <a:gd name="T59" fmla="*/ 2147483647 h 386"/>
              <a:gd name="T60" fmla="*/ 2147483647 w 589"/>
              <a:gd name="T61" fmla="*/ 2147483647 h 386"/>
              <a:gd name="T62" fmla="*/ 2147483647 w 589"/>
              <a:gd name="T63" fmla="*/ 2147483647 h 386"/>
              <a:gd name="T64" fmla="*/ 2147483647 w 589"/>
              <a:gd name="T65" fmla="*/ 2147483647 h 386"/>
              <a:gd name="T66" fmla="*/ 2147483647 w 589"/>
              <a:gd name="T67" fmla="*/ 2147483647 h 386"/>
              <a:gd name="T68" fmla="*/ 2147483647 w 589"/>
              <a:gd name="T69" fmla="*/ 2147483647 h 386"/>
              <a:gd name="T70" fmla="*/ 2147483647 w 589"/>
              <a:gd name="T71" fmla="*/ 2147483647 h 386"/>
              <a:gd name="T72" fmla="*/ 2147483647 w 589"/>
              <a:gd name="T73" fmla="*/ 2147483647 h 386"/>
              <a:gd name="T74" fmla="*/ 2147483647 w 589"/>
              <a:gd name="T75" fmla="*/ 2147483647 h 386"/>
              <a:gd name="T76" fmla="*/ 2147483647 w 589"/>
              <a:gd name="T77" fmla="*/ 2147483647 h 386"/>
              <a:gd name="T78" fmla="*/ 2147483647 w 589"/>
              <a:gd name="T79" fmla="*/ 2147483647 h 386"/>
              <a:gd name="T80" fmla="*/ 2147483647 w 589"/>
              <a:gd name="T81" fmla="*/ 2147483647 h 386"/>
              <a:gd name="T82" fmla="*/ 2147483647 w 589"/>
              <a:gd name="T83" fmla="*/ 2147483647 h 386"/>
              <a:gd name="T84" fmla="*/ 2147483647 w 589"/>
              <a:gd name="T85" fmla="*/ 2147483647 h 386"/>
              <a:gd name="T86" fmla="*/ 2147483647 w 589"/>
              <a:gd name="T87" fmla="*/ 2147483647 h 386"/>
              <a:gd name="T88" fmla="*/ 2147483647 w 589"/>
              <a:gd name="T89" fmla="*/ 2147483647 h 386"/>
              <a:gd name="T90" fmla="*/ 2147483647 w 589"/>
              <a:gd name="T91" fmla="*/ 2147483647 h 386"/>
              <a:gd name="T92" fmla="*/ 2147483647 w 589"/>
              <a:gd name="T93" fmla="*/ 2147483647 h 386"/>
              <a:gd name="T94" fmla="*/ 2147483647 w 589"/>
              <a:gd name="T95" fmla="*/ 0 h 38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89" h="386">
                <a:moveTo>
                  <a:pt x="182" y="0"/>
                </a:moveTo>
                <a:lnTo>
                  <a:pt x="188" y="1"/>
                </a:lnTo>
                <a:lnTo>
                  <a:pt x="193" y="4"/>
                </a:lnTo>
                <a:lnTo>
                  <a:pt x="199" y="5"/>
                </a:lnTo>
                <a:lnTo>
                  <a:pt x="204" y="6"/>
                </a:lnTo>
                <a:lnTo>
                  <a:pt x="210" y="7"/>
                </a:lnTo>
                <a:lnTo>
                  <a:pt x="216" y="10"/>
                </a:lnTo>
                <a:lnTo>
                  <a:pt x="235" y="16"/>
                </a:lnTo>
                <a:lnTo>
                  <a:pt x="254" y="22"/>
                </a:lnTo>
                <a:lnTo>
                  <a:pt x="267" y="27"/>
                </a:lnTo>
                <a:lnTo>
                  <a:pt x="281" y="32"/>
                </a:lnTo>
                <a:lnTo>
                  <a:pt x="293" y="36"/>
                </a:lnTo>
                <a:lnTo>
                  <a:pt x="305" y="41"/>
                </a:lnTo>
                <a:lnTo>
                  <a:pt x="317" y="46"/>
                </a:lnTo>
                <a:lnTo>
                  <a:pt x="329" y="52"/>
                </a:lnTo>
                <a:lnTo>
                  <a:pt x="339" y="58"/>
                </a:lnTo>
                <a:lnTo>
                  <a:pt x="350" y="64"/>
                </a:lnTo>
                <a:lnTo>
                  <a:pt x="361" y="70"/>
                </a:lnTo>
                <a:lnTo>
                  <a:pt x="372" y="76"/>
                </a:lnTo>
                <a:lnTo>
                  <a:pt x="383" y="83"/>
                </a:lnTo>
                <a:lnTo>
                  <a:pt x="392" y="89"/>
                </a:lnTo>
                <a:lnTo>
                  <a:pt x="408" y="100"/>
                </a:lnTo>
                <a:lnTo>
                  <a:pt x="424" y="111"/>
                </a:lnTo>
                <a:lnTo>
                  <a:pt x="440" y="122"/>
                </a:lnTo>
                <a:lnTo>
                  <a:pt x="458" y="134"/>
                </a:lnTo>
                <a:lnTo>
                  <a:pt x="475" y="146"/>
                </a:lnTo>
                <a:lnTo>
                  <a:pt x="493" y="158"/>
                </a:lnTo>
                <a:lnTo>
                  <a:pt x="511" y="170"/>
                </a:lnTo>
                <a:lnTo>
                  <a:pt x="531" y="182"/>
                </a:lnTo>
                <a:lnTo>
                  <a:pt x="539" y="187"/>
                </a:lnTo>
                <a:lnTo>
                  <a:pt x="547" y="193"/>
                </a:lnTo>
                <a:lnTo>
                  <a:pt x="552" y="196"/>
                </a:lnTo>
                <a:lnTo>
                  <a:pt x="558" y="201"/>
                </a:lnTo>
                <a:lnTo>
                  <a:pt x="563" y="206"/>
                </a:lnTo>
                <a:lnTo>
                  <a:pt x="568" y="211"/>
                </a:lnTo>
                <a:lnTo>
                  <a:pt x="571" y="215"/>
                </a:lnTo>
                <a:lnTo>
                  <a:pt x="575" y="222"/>
                </a:lnTo>
                <a:lnTo>
                  <a:pt x="579" y="228"/>
                </a:lnTo>
                <a:lnTo>
                  <a:pt x="582" y="235"/>
                </a:lnTo>
                <a:lnTo>
                  <a:pt x="585" y="242"/>
                </a:lnTo>
                <a:lnTo>
                  <a:pt x="587" y="250"/>
                </a:lnTo>
                <a:lnTo>
                  <a:pt x="588" y="258"/>
                </a:lnTo>
                <a:lnTo>
                  <a:pt x="589" y="268"/>
                </a:lnTo>
                <a:lnTo>
                  <a:pt x="589" y="278"/>
                </a:lnTo>
                <a:lnTo>
                  <a:pt x="588" y="288"/>
                </a:lnTo>
                <a:lnTo>
                  <a:pt x="587" y="298"/>
                </a:lnTo>
                <a:lnTo>
                  <a:pt x="585" y="306"/>
                </a:lnTo>
                <a:lnTo>
                  <a:pt x="582" y="313"/>
                </a:lnTo>
                <a:lnTo>
                  <a:pt x="579" y="320"/>
                </a:lnTo>
                <a:lnTo>
                  <a:pt x="575" y="326"/>
                </a:lnTo>
                <a:lnTo>
                  <a:pt x="571" y="332"/>
                </a:lnTo>
                <a:lnTo>
                  <a:pt x="568" y="336"/>
                </a:lnTo>
                <a:lnTo>
                  <a:pt x="564" y="339"/>
                </a:lnTo>
                <a:lnTo>
                  <a:pt x="561" y="343"/>
                </a:lnTo>
                <a:lnTo>
                  <a:pt x="556" y="347"/>
                </a:lnTo>
                <a:lnTo>
                  <a:pt x="551" y="349"/>
                </a:lnTo>
                <a:lnTo>
                  <a:pt x="546" y="351"/>
                </a:lnTo>
                <a:lnTo>
                  <a:pt x="541" y="354"/>
                </a:lnTo>
                <a:lnTo>
                  <a:pt x="537" y="356"/>
                </a:lnTo>
                <a:lnTo>
                  <a:pt x="532" y="359"/>
                </a:lnTo>
                <a:lnTo>
                  <a:pt x="523" y="362"/>
                </a:lnTo>
                <a:lnTo>
                  <a:pt x="515" y="366"/>
                </a:lnTo>
                <a:lnTo>
                  <a:pt x="507" y="368"/>
                </a:lnTo>
                <a:lnTo>
                  <a:pt x="498" y="371"/>
                </a:lnTo>
                <a:lnTo>
                  <a:pt x="489" y="373"/>
                </a:lnTo>
                <a:lnTo>
                  <a:pt x="479" y="375"/>
                </a:lnTo>
                <a:lnTo>
                  <a:pt x="462" y="379"/>
                </a:lnTo>
                <a:lnTo>
                  <a:pt x="443" y="381"/>
                </a:lnTo>
                <a:lnTo>
                  <a:pt x="425" y="384"/>
                </a:lnTo>
                <a:lnTo>
                  <a:pt x="406" y="385"/>
                </a:lnTo>
                <a:lnTo>
                  <a:pt x="379" y="386"/>
                </a:lnTo>
                <a:lnTo>
                  <a:pt x="353" y="386"/>
                </a:lnTo>
                <a:lnTo>
                  <a:pt x="325" y="386"/>
                </a:lnTo>
                <a:lnTo>
                  <a:pt x="285" y="385"/>
                </a:lnTo>
                <a:lnTo>
                  <a:pt x="246" y="384"/>
                </a:lnTo>
                <a:lnTo>
                  <a:pt x="234" y="384"/>
                </a:lnTo>
                <a:lnTo>
                  <a:pt x="222" y="383"/>
                </a:lnTo>
                <a:lnTo>
                  <a:pt x="214" y="383"/>
                </a:lnTo>
                <a:lnTo>
                  <a:pt x="207" y="383"/>
                </a:lnTo>
                <a:lnTo>
                  <a:pt x="200" y="381"/>
                </a:lnTo>
                <a:lnTo>
                  <a:pt x="193" y="380"/>
                </a:lnTo>
                <a:lnTo>
                  <a:pt x="186" y="379"/>
                </a:lnTo>
                <a:lnTo>
                  <a:pt x="178" y="378"/>
                </a:lnTo>
                <a:lnTo>
                  <a:pt x="174" y="377"/>
                </a:lnTo>
                <a:lnTo>
                  <a:pt x="168" y="375"/>
                </a:lnTo>
                <a:lnTo>
                  <a:pt x="163" y="373"/>
                </a:lnTo>
                <a:lnTo>
                  <a:pt x="157" y="371"/>
                </a:lnTo>
                <a:lnTo>
                  <a:pt x="152" y="368"/>
                </a:lnTo>
                <a:lnTo>
                  <a:pt x="147" y="366"/>
                </a:lnTo>
                <a:lnTo>
                  <a:pt x="142" y="363"/>
                </a:lnTo>
                <a:lnTo>
                  <a:pt x="137" y="360"/>
                </a:lnTo>
                <a:lnTo>
                  <a:pt x="133" y="357"/>
                </a:lnTo>
                <a:lnTo>
                  <a:pt x="124" y="351"/>
                </a:lnTo>
                <a:lnTo>
                  <a:pt x="117" y="345"/>
                </a:lnTo>
                <a:lnTo>
                  <a:pt x="109" y="339"/>
                </a:lnTo>
                <a:lnTo>
                  <a:pt x="101" y="333"/>
                </a:lnTo>
                <a:lnTo>
                  <a:pt x="93" y="324"/>
                </a:lnTo>
                <a:lnTo>
                  <a:pt x="83" y="314"/>
                </a:lnTo>
                <a:lnTo>
                  <a:pt x="75" y="304"/>
                </a:lnTo>
                <a:lnTo>
                  <a:pt x="68" y="294"/>
                </a:lnTo>
                <a:lnTo>
                  <a:pt x="59" y="284"/>
                </a:lnTo>
                <a:lnTo>
                  <a:pt x="52" y="273"/>
                </a:lnTo>
                <a:lnTo>
                  <a:pt x="47" y="266"/>
                </a:lnTo>
                <a:lnTo>
                  <a:pt x="42" y="259"/>
                </a:lnTo>
                <a:lnTo>
                  <a:pt x="39" y="252"/>
                </a:lnTo>
                <a:lnTo>
                  <a:pt x="34" y="243"/>
                </a:lnTo>
                <a:lnTo>
                  <a:pt x="30" y="235"/>
                </a:lnTo>
                <a:lnTo>
                  <a:pt x="26" y="226"/>
                </a:lnTo>
                <a:lnTo>
                  <a:pt x="21" y="214"/>
                </a:lnTo>
                <a:lnTo>
                  <a:pt x="15" y="200"/>
                </a:lnTo>
                <a:lnTo>
                  <a:pt x="11" y="185"/>
                </a:lnTo>
                <a:lnTo>
                  <a:pt x="6" y="171"/>
                </a:lnTo>
                <a:lnTo>
                  <a:pt x="4" y="159"/>
                </a:lnTo>
                <a:lnTo>
                  <a:pt x="3" y="148"/>
                </a:lnTo>
                <a:lnTo>
                  <a:pt x="2" y="136"/>
                </a:lnTo>
                <a:lnTo>
                  <a:pt x="0" y="124"/>
                </a:lnTo>
                <a:lnTo>
                  <a:pt x="2" y="113"/>
                </a:lnTo>
                <a:lnTo>
                  <a:pt x="3" y="105"/>
                </a:lnTo>
                <a:lnTo>
                  <a:pt x="4" y="96"/>
                </a:lnTo>
                <a:lnTo>
                  <a:pt x="6" y="88"/>
                </a:lnTo>
                <a:lnTo>
                  <a:pt x="10" y="81"/>
                </a:lnTo>
                <a:lnTo>
                  <a:pt x="15" y="75"/>
                </a:lnTo>
                <a:lnTo>
                  <a:pt x="20" y="69"/>
                </a:lnTo>
                <a:lnTo>
                  <a:pt x="23" y="65"/>
                </a:lnTo>
                <a:lnTo>
                  <a:pt x="28" y="62"/>
                </a:lnTo>
                <a:lnTo>
                  <a:pt x="33" y="58"/>
                </a:lnTo>
                <a:lnTo>
                  <a:pt x="38" y="56"/>
                </a:lnTo>
                <a:lnTo>
                  <a:pt x="44" y="53"/>
                </a:lnTo>
                <a:lnTo>
                  <a:pt x="49" y="51"/>
                </a:lnTo>
                <a:lnTo>
                  <a:pt x="57" y="47"/>
                </a:lnTo>
                <a:lnTo>
                  <a:pt x="65" y="44"/>
                </a:lnTo>
                <a:lnTo>
                  <a:pt x="81" y="39"/>
                </a:lnTo>
                <a:lnTo>
                  <a:pt x="98" y="33"/>
                </a:lnTo>
                <a:lnTo>
                  <a:pt x="113" y="28"/>
                </a:lnTo>
                <a:lnTo>
                  <a:pt x="128" y="23"/>
                </a:lnTo>
                <a:lnTo>
                  <a:pt x="139" y="20"/>
                </a:lnTo>
                <a:lnTo>
                  <a:pt x="148" y="16"/>
                </a:lnTo>
                <a:lnTo>
                  <a:pt x="158" y="11"/>
                </a:lnTo>
                <a:lnTo>
                  <a:pt x="163" y="10"/>
                </a:lnTo>
                <a:lnTo>
                  <a:pt x="166" y="7"/>
                </a:lnTo>
                <a:lnTo>
                  <a:pt x="170" y="6"/>
                </a:lnTo>
                <a:lnTo>
                  <a:pt x="174" y="4"/>
                </a:lnTo>
                <a:lnTo>
                  <a:pt x="178" y="3"/>
                </a:lnTo>
                <a:lnTo>
                  <a:pt x="18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3" name="Freeform 34"/>
          <p:cNvSpPr>
            <a:spLocks/>
          </p:cNvSpPr>
          <p:nvPr/>
        </p:nvSpPr>
        <p:spPr bwMode="auto">
          <a:xfrm>
            <a:off x="5424488" y="3317875"/>
            <a:ext cx="187325" cy="127000"/>
          </a:xfrm>
          <a:custGeom>
            <a:avLst/>
            <a:gdLst>
              <a:gd name="T0" fmla="*/ 2147483647 w 589"/>
              <a:gd name="T1" fmla="*/ 2147483647 h 397"/>
              <a:gd name="T2" fmla="*/ 2147483647 w 589"/>
              <a:gd name="T3" fmla="*/ 2147483647 h 397"/>
              <a:gd name="T4" fmla="*/ 2147483647 w 589"/>
              <a:gd name="T5" fmla="*/ 2147483647 h 397"/>
              <a:gd name="T6" fmla="*/ 2147483647 w 589"/>
              <a:gd name="T7" fmla="*/ 2147483647 h 397"/>
              <a:gd name="T8" fmla="*/ 2147483647 w 589"/>
              <a:gd name="T9" fmla="*/ 2147483647 h 397"/>
              <a:gd name="T10" fmla="*/ 2147483647 w 589"/>
              <a:gd name="T11" fmla="*/ 2147483647 h 397"/>
              <a:gd name="T12" fmla="*/ 2147483647 w 589"/>
              <a:gd name="T13" fmla="*/ 2147483647 h 397"/>
              <a:gd name="T14" fmla="*/ 2147483647 w 589"/>
              <a:gd name="T15" fmla="*/ 2147483647 h 397"/>
              <a:gd name="T16" fmla="*/ 2147483647 w 589"/>
              <a:gd name="T17" fmla="*/ 2147483647 h 397"/>
              <a:gd name="T18" fmla="*/ 2147483647 w 589"/>
              <a:gd name="T19" fmla="*/ 2147483647 h 397"/>
              <a:gd name="T20" fmla="*/ 2147483647 w 589"/>
              <a:gd name="T21" fmla="*/ 2147483647 h 397"/>
              <a:gd name="T22" fmla="*/ 2147483647 w 589"/>
              <a:gd name="T23" fmla="*/ 2147483647 h 397"/>
              <a:gd name="T24" fmla="*/ 2147483647 w 589"/>
              <a:gd name="T25" fmla="*/ 2147483647 h 397"/>
              <a:gd name="T26" fmla="*/ 2147483647 w 589"/>
              <a:gd name="T27" fmla="*/ 2147483647 h 397"/>
              <a:gd name="T28" fmla="*/ 2147483647 w 589"/>
              <a:gd name="T29" fmla="*/ 2147483647 h 397"/>
              <a:gd name="T30" fmla="*/ 2147483647 w 589"/>
              <a:gd name="T31" fmla="*/ 2147483647 h 397"/>
              <a:gd name="T32" fmla="*/ 2147483647 w 589"/>
              <a:gd name="T33" fmla="*/ 2147483647 h 397"/>
              <a:gd name="T34" fmla="*/ 2147483647 w 589"/>
              <a:gd name="T35" fmla="*/ 2147483647 h 397"/>
              <a:gd name="T36" fmla="*/ 2147483647 w 589"/>
              <a:gd name="T37" fmla="*/ 2147483647 h 397"/>
              <a:gd name="T38" fmla="*/ 2147483647 w 589"/>
              <a:gd name="T39" fmla="*/ 2147483647 h 397"/>
              <a:gd name="T40" fmla="*/ 2147483647 w 589"/>
              <a:gd name="T41" fmla="*/ 2147483647 h 397"/>
              <a:gd name="T42" fmla="*/ 2147483647 w 589"/>
              <a:gd name="T43" fmla="*/ 2147483647 h 397"/>
              <a:gd name="T44" fmla="*/ 2147483647 w 589"/>
              <a:gd name="T45" fmla="*/ 2147483647 h 397"/>
              <a:gd name="T46" fmla="*/ 2147483647 w 589"/>
              <a:gd name="T47" fmla="*/ 2147483647 h 397"/>
              <a:gd name="T48" fmla="*/ 2147483647 w 589"/>
              <a:gd name="T49" fmla="*/ 2147483647 h 397"/>
              <a:gd name="T50" fmla="*/ 2147483647 w 589"/>
              <a:gd name="T51" fmla="*/ 2147483647 h 397"/>
              <a:gd name="T52" fmla="*/ 2147483647 w 589"/>
              <a:gd name="T53" fmla="*/ 2147483647 h 397"/>
              <a:gd name="T54" fmla="*/ 2147483647 w 589"/>
              <a:gd name="T55" fmla="*/ 2147483647 h 397"/>
              <a:gd name="T56" fmla="*/ 2147483647 w 589"/>
              <a:gd name="T57" fmla="*/ 2147483647 h 397"/>
              <a:gd name="T58" fmla="*/ 2147483647 w 589"/>
              <a:gd name="T59" fmla="*/ 2147483647 h 397"/>
              <a:gd name="T60" fmla="*/ 2147483647 w 589"/>
              <a:gd name="T61" fmla="*/ 2147483647 h 397"/>
              <a:gd name="T62" fmla="*/ 2147483647 w 589"/>
              <a:gd name="T63" fmla="*/ 2147483647 h 397"/>
              <a:gd name="T64" fmla="*/ 2147483647 w 589"/>
              <a:gd name="T65" fmla="*/ 2147483647 h 397"/>
              <a:gd name="T66" fmla="*/ 2147483647 w 589"/>
              <a:gd name="T67" fmla="*/ 2147483647 h 397"/>
              <a:gd name="T68" fmla="*/ 2147483647 w 589"/>
              <a:gd name="T69" fmla="*/ 2147483647 h 397"/>
              <a:gd name="T70" fmla="*/ 2147483647 w 589"/>
              <a:gd name="T71" fmla="*/ 2147483647 h 397"/>
              <a:gd name="T72" fmla="*/ 2147483647 w 589"/>
              <a:gd name="T73" fmla="*/ 2147483647 h 397"/>
              <a:gd name="T74" fmla="*/ 2147483647 w 589"/>
              <a:gd name="T75" fmla="*/ 2147483647 h 397"/>
              <a:gd name="T76" fmla="*/ 2147483647 w 589"/>
              <a:gd name="T77" fmla="*/ 2147483647 h 397"/>
              <a:gd name="T78" fmla="*/ 2147483647 w 589"/>
              <a:gd name="T79" fmla="*/ 2147483647 h 397"/>
              <a:gd name="T80" fmla="*/ 2147483647 w 589"/>
              <a:gd name="T81" fmla="*/ 2147483647 h 397"/>
              <a:gd name="T82" fmla="*/ 2147483647 w 589"/>
              <a:gd name="T83" fmla="*/ 2147483647 h 397"/>
              <a:gd name="T84" fmla="*/ 2147483647 w 589"/>
              <a:gd name="T85" fmla="*/ 2147483647 h 397"/>
              <a:gd name="T86" fmla="*/ 2147483647 w 589"/>
              <a:gd name="T87" fmla="*/ 2147483647 h 397"/>
              <a:gd name="T88" fmla="*/ 2147483647 w 589"/>
              <a:gd name="T89" fmla="*/ 2147483647 h 397"/>
              <a:gd name="T90" fmla="*/ 2147483647 w 589"/>
              <a:gd name="T91" fmla="*/ 2147483647 h 397"/>
              <a:gd name="T92" fmla="*/ 2147483647 w 589"/>
              <a:gd name="T93" fmla="*/ 2147483647 h 397"/>
              <a:gd name="T94" fmla="*/ 2147483647 w 589"/>
              <a:gd name="T95" fmla="*/ 2147483647 h 397"/>
              <a:gd name="T96" fmla="*/ 2147483647 w 589"/>
              <a:gd name="T97" fmla="*/ 2147483647 h 397"/>
              <a:gd name="T98" fmla="*/ 2147483647 w 589"/>
              <a:gd name="T99" fmla="*/ 2147483647 h 397"/>
              <a:gd name="T100" fmla="*/ 2147483647 w 589"/>
              <a:gd name="T101" fmla="*/ 2147483647 h 397"/>
              <a:gd name="T102" fmla="*/ 2147483647 w 589"/>
              <a:gd name="T103" fmla="*/ 0 h 39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89" h="397">
                <a:moveTo>
                  <a:pt x="131" y="9"/>
                </a:moveTo>
                <a:lnTo>
                  <a:pt x="142" y="8"/>
                </a:lnTo>
                <a:lnTo>
                  <a:pt x="152" y="8"/>
                </a:lnTo>
                <a:lnTo>
                  <a:pt x="162" y="8"/>
                </a:lnTo>
                <a:lnTo>
                  <a:pt x="176" y="10"/>
                </a:lnTo>
                <a:lnTo>
                  <a:pt x="189" y="14"/>
                </a:lnTo>
                <a:lnTo>
                  <a:pt x="204" y="17"/>
                </a:lnTo>
                <a:lnTo>
                  <a:pt x="217" y="21"/>
                </a:lnTo>
                <a:lnTo>
                  <a:pt x="229" y="26"/>
                </a:lnTo>
                <a:lnTo>
                  <a:pt x="250" y="32"/>
                </a:lnTo>
                <a:lnTo>
                  <a:pt x="270" y="39"/>
                </a:lnTo>
                <a:lnTo>
                  <a:pt x="290" y="46"/>
                </a:lnTo>
                <a:lnTo>
                  <a:pt x="309" y="53"/>
                </a:lnTo>
                <a:lnTo>
                  <a:pt x="327" y="63"/>
                </a:lnTo>
                <a:lnTo>
                  <a:pt x="349" y="74"/>
                </a:lnTo>
                <a:lnTo>
                  <a:pt x="369" y="86"/>
                </a:lnTo>
                <a:lnTo>
                  <a:pt x="389" y="98"/>
                </a:lnTo>
                <a:lnTo>
                  <a:pt x="408" y="111"/>
                </a:lnTo>
                <a:lnTo>
                  <a:pt x="427" y="124"/>
                </a:lnTo>
                <a:lnTo>
                  <a:pt x="468" y="152"/>
                </a:lnTo>
                <a:lnTo>
                  <a:pt x="510" y="180"/>
                </a:lnTo>
                <a:lnTo>
                  <a:pt x="520" y="186"/>
                </a:lnTo>
                <a:lnTo>
                  <a:pt x="529" y="192"/>
                </a:lnTo>
                <a:lnTo>
                  <a:pt x="539" y="198"/>
                </a:lnTo>
                <a:lnTo>
                  <a:pt x="547" y="204"/>
                </a:lnTo>
                <a:lnTo>
                  <a:pt x="557" y="211"/>
                </a:lnTo>
                <a:lnTo>
                  <a:pt x="565" y="218"/>
                </a:lnTo>
                <a:lnTo>
                  <a:pt x="573" y="228"/>
                </a:lnTo>
                <a:lnTo>
                  <a:pt x="579" y="237"/>
                </a:lnTo>
                <a:lnTo>
                  <a:pt x="583" y="247"/>
                </a:lnTo>
                <a:lnTo>
                  <a:pt x="586" y="259"/>
                </a:lnTo>
                <a:lnTo>
                  <a:pt x="588" y="270"/>
                </a:lnTo>
                <a:lnTo>
                  <a:pt x="589" y="282"/>
                </a:lnTo>
                <a:lnTo>
                  <a:pt x="588" y="293"/>
                </a:lnTo>
                <a:lnTo>
                  <a:pt x="587" y="305"/>
                </a:lnTo>
                <a:lnTo>
                  <a:pt x="585" y="315"/>
                </a:lnTo>
                <a:lnTo>
                  <a:pt x="581" y="326"/>
                </a:lnTo>
                <a:lnTo>
                  <a:pt x="576" y="336"/>
                </a:lnTo>
                <a:lnTo>
                  <a:pt x="571" y="344"/>
                </a:lnTo>
                <a:lnTo>
                  <a:pt x="564" y="350"/>
                </a:lnTo>
                <a:lnTo>
                  <a:pt x="557" y="356"/>
                </a:lnTo>
                <a:lnTo>
                  <a:pt x="549" y="362"/>
                </a:lnTo>
                <a:lnTo>
                  <a:pt x="540" y="366"/>
                </a:lnTo>
                <a:lnTo>
                  <a:pt x="531" y="371"/>
                </a:lnTo>
                <a:lnTo>
                  <a:pt x="515" y="377"/>
                </a:lnTo>
                <a:lnTo>
                  <a:pt x="498" y="382"/>
                </a:lnTo>
                <a:lnTo>
                  <a:pt x="481" y="386"/>
                </a:lnTo>
                <a:lnTo>
                  <a:pt x="463" y="390"/>
                </a:lnTo>
                <a:lnTo>
                  <a:pt x="445" y="392"/>
                </a:lnTo>
                <a:lnTo>
                  <a:pt x="426" y="395"/>
                </a:lnTo>
                <a:lnTo>
                  <a:pt x="402" y="396"/>
                </a:lnTo>
                <a:lnTo>
                  <a:pt x="377" y="397"/>
                </a:lnTo>
                <a:lnTo>
                  <a:pt x="351" y="397"/>
                </a:lnTo>
                <a:lnTo>
                  <a:pt x="326" y="397"/>
                </a:lnTo>
                <a:lnTo>
                  <a:pt x="301" y="396"/>
                </a:lnTo>
                <a:lnTo>
                  <a:pt x="281" y="396"/>
                </a:lnTo>
                <a:lnTo>
                  <a:pt x="260" y="395"/>
                </a:lnTo>
                <a:lnTo>
                  <a:pt x="240" y="395"/>
                </a:lnTo>
                <a:lnTo>
                  <a:pt x="219" y="394"/>
                </a:lnTo>
                <a:lnTo>
                  <a:pt x="200" y="392"/>
                </a:lnTo>
                <a:lnTo>
                  <a:pt x="182" y="390"/>
                </a:lnTo>
                <a:lnTo>
                  <a:pt x="170" y="386"/>
                </a:lnTo>
                <a:lnTo>
                  <a:pt x="158" y="382"/>
                </a:lnTo>
                <a:lnTo>
                  <a:pt x="146" y="377"/>
                </a:lnTo>
                <a:lnTo>
                  <a:pt x="135" y="370"/>
                </a:lnTo>
                <a:lnTo>
                  <a:pt x="124" y="364"/>
                </a:lnTo>
                <a:lnTo>
                  <a:pt x="115" y="355"/>
                </a:lnTo>
                <a:lnTo>
                  <a:pt x="104" y="346"/>
                </a:lnTo>
                <a:lnTo>
                  <a:pt x="93" y="335"/>
                </a:lnTo>
                <a:lnTo>
                  <a:pt x="82" y="324"/>
                </a:lnTo>
                <a:lnTo>
                  <a:pt x="73" y="312"/>
                </a:lnTo>
                <a:lnTo>
                  <a:pt x="64" y="300"/>
                </a:lnTo>
                <a:lnTo>
                  <a:pt x="53" y="285"/>
                </a:lnTo>
                <a:lnTo>
                  <a:pt x="44" y="271"/>
                </a:lnTo>
                <a:lnTo>
                  <a:pt x="35" y="257"/>
                </a:lnTo>
                <a:lnTo>
                  <a:pt x="27" y="240"/>
                </a:lnTo>
                <a:lnTo>
                  <a:pt x="20" y="222"/>
                </a:lnTo>
                <a:lnTo>
                  <a:pt x="12" y="202"/>
                </a:lnTo>
                <a:lnTo>
                  <a:pt x="9" y="190"/>
                </a:lnTo>
                <a:lnTo>
                  <a:pt x="6" y="178"/>
                </a:lnTo>
                <a:lnTo>
                  <a:pt x="4" y="165"/>
                </a:lnTo>
                <a:lnTo>
                  <a:pt x="2" y="153"/>
                </a:lnTo>
                <a:lnTo>
                  <a:pt x="0" y="141"/>
                </a:lnTo>
                <a:lnTo>
                  <a:pt x="2" y="129"/>
                </a:lnTo>
                <a:lnTo>
                  <a:pt x="2" y="118"/>
                </a:lnTo>
                <a:lnTo>
                  <a:pt x="4" y="107"/>
                </a:lnTo>
                <a:lnTo>
                  <a:pt x="8" y="98"/>
                </a:lnTo>
                <a:lnTo>
                  <a:pt x="12" y="89"/>
                </a:lnTo>
                <a:lnTo>
                  <a:pt x="17" y="82"/>
                </a:lnTo>
                <a:lnTo>
                  <a:pt x="24" y="75"/>
                </a:lnTo>
                <a:lnTo>
                  <a:pt x="33" y="69"/>
                </a:lnTo>
                <a:lnTo>
                  <a:pt x="41" y="64"/>
                </a:lnTo>
                <a:lnTo>
                  <a:pt x="51" y="61"/>
                </a:lnTo>
                <a:lnTo>
                  <a:pt x="61" y="57"/>
                </a:lnTo>
                <a:lnTo>
                  <a:pt x="70" y="53"/>
                </a:lnTo>
                <a:lnTo>
                  <a:pt x="81" y="50"/>
                </a:lnTo>
                <a:lnTo>
                  <a:pt x="103" y="43"/>
                </a:lnTo>
                <a:lnTo>
                  <a:pt x="123" y="35"/>
                </a:lnTo>
                <a:lnTo>
                  <a:pt x="145" y="28"/>
                </a:lnTo>
                <a:lnTo>
                  <a:pt x="159" y="22"/>
                </a:lnTo>
                <a:lnTo>
                  <a:pt x="175" y="15"/>
                </a:lnTo>
                <a:lnTo>
                  <a:pt x="190" y="8"/>
                </a:lnTo>
                <a:lnTo>
                  <a:pt x="199" y="4"/>
                </a:lnTo>
                <a:lnTo>
                  <a:pt x="20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4" name="Freeform 35"/>
          <p:cNvSpPr>
            <a:spLocks/>
          </p:cNvSpPr>
          <p:nvPr/>
        </p:nvSpPr>
        <p:spPr bwMode="auto">
          <a:xfrm>
            <a:off x="5256213" y="3221038"/>
            <a:ext cx="198437" cy="117475"/>
          </a:xfrm>
          <a:custGeom>
            <a:avLst/>
            <a:gdLst>
              <a:gd name="T0" fmla="*/ 2147483647 w 628"/>
              <a:gd name="T1" fmla="*/ 2147483647 h 369"/>
              <a:gd name="T2" fmla="*/ 2147483647 w 628"/>
              <a:gd name="T3" fmla="*/ 2147483647 h 369"/>
              <a:gd name="T4" fmla="*/ 2147483647 w 628"/>
              <a:gd name="T5" fmla="*/ 2147483647 h 369"/>
              <a:gd name="T6" fmla="*/ 2147483647 w 628"/>
              <a:gd name="T7" fmla="*/ 2147483647 h 369"/>
              <a:gd name="T8" fmla="*/ 2147483647 w 628"/>
              <a:gd name="T9" fmla="*/ 2147483647 h 369"/>
              <a:gd name="T10" fmla="*/ 2147483647 w 628"/>
              <a:gd name="T11" fmla="*/ 2147483647 h 369"/>
              <a:gd name="T12" fmla="*/ 2147483647 w 628"/>
              <a:gd name="T13" fmla="*/ 2147483647 h 369"/>
              <a:gd name="T14" fmla="*/ 2147483647 w 628"/>
              <a:gd name="T15" fmla="*/ 2147483647 h 369"/>
              <a:gd name="T16" fmla="*/ 2147483647 w 628"/>
              <a:gd name="T17" fmla="*/ 2147483647 h 369"/>
              <a:gd name="T18" fmla="*/ 2147483647 w 628"/>
              <a:gd name="T19" fmla="*/ 2147483647 h 369"/>
              <a:gd name="T20" fmla="*/ 2147483647 w 628"/>
              <a:gd name="T21" fmla="*/ 2147483647 h 369"/>
              <a:gd name="T22" fmla="*/ 2147483647 w 628"/>
              <a:gd name="T23" fmla="*/ 2147483647 h 369"/>
              <a:gd name="T24" fmla="*/ 2147483647 w 628"/>
              <a:gd name="T25" fmla="*/ 2147483647 h 369"/>
              <a:gd name="T26" fmla="*/ 2147483647 w 628"/>
              <a:gd name="T27" fmla="*/ 2147483647 h 369"/>
              <a:gd name="T28" fmla="*/ 2147483647 w 628"/>
              <a:gd name="T29" fmla="*/ 2147483647 h 369"/>
              <a:gd name="T30" fmla="*/ 2147483647 w 628"/>
              <a:gd name="T31" fmla="*/ 2147483647 h 369"/>
              <a:gd name="T32" fmla="*/ 2147483647 w 628"/>
              <a:gd name="T33" fmla="*/ 2147483647 h 369"/>
              <a:gd name="T34" fmla="*/ 2147483647 w 628"/>
              <a:gd name="T35" fmla="*/ 2147483647 h 369"/>
              <a:gd name="T36" fmla="*/ 2147483647 w 628"/>
              <a:gd name="T37" fmla="*/ 2147483647 h 369"/>
              <a:gd name="T38" fmla="*/ 2147483647 w 628"/>
              <a:gd name="T39" fmla="*/ 2147483647 h 369"/>
              <a:gd name="T40" fmla="*/ 2147483647 w 628"/>
              <a:gd name="T41" fmla="*/ 2147483647 h 369"/>
              <a:gd name="T42" fmla="*/ 2147483647 w 628"/>
              <a:gd name="T43" fmla="*/ 2147483647 h 369"/>
              <a:gd name="T44" fmla="*/ 2147483647 w 628"/>
              <a:gd name="T45" fmla="*/ 2147483647 h 369"/>
              <a:gd name="T46" fmla="*/ 2147483647 w 628"/>
              <a:gd name="T47" fmla="*/ 2147483647 h 369"/>
              <a:gd name="T48" fmla="*/ 2147483647 w 628"/>
              <a:gd name="T49" fmla="*/ 2147483647 h 369"/>
              <a:gd name="T50" fmla="*/ 2147483647 w 628"/>
              <a:gd name="T51" fmla="*/ 2147483647 h 369"/>
              <a:gd name="T52" fmla="*/ 2147483647 w 628"/>
              <a:gd name="T53" fmla="*/ 2147483647 h 369"/>
              <a:gd name="T54" fmla="*/ 2147483647 w 628"/>
              <a:gd name="T55" fmla="*/ 2147483647 h 369"/>
              <a:gd name="T56" fmla="*/ 2147483647 w 628"/>
              <a:gd name="T57" fmla="*/ 2147483647 h 369"/>
              <a:gd name="T58" fmla="*/ 2147483647 w 628"/>
              <a:gd name="T59" fmla="*/ 2147483647 h 369"/>
              <a:gd name="T60" fmla="*/ 2147483647 w 628"/>
              <a:gd name="T61" fmla="*/ 2147483647 h 369"/>
              <a:gd name="T62" fmla="*/ 2147483647 w 628"/>
              <a:gd name="T63" fmla="*/ 2147483647 h 369"/>
              <a:gd name="T64" fmla="*/ 2147483647 w 628"/>
              <a:gd name="T65" fmla="*/ 2147483647 h 369"/>
              <a:gd name="T66" fmla="*/ 2147483647 w 628"/>
              <a:gd name="T67" fmla="*/ 2147483647 h 369"/>
              <a:gd name="T68" fmla="*/ 0 w 628"/>
              <a:gd name="T69" fmla="*/ 2147483647 h 369"/>
              <a:gd name="T70" fmla="*/ 2147483647 w 628"/>
              <a:gd name="T71" fmla="*/ 2147483647 h 369"/>
              <a:gd name="T72" fmla="*/ 2147483647 w 628"/>
              <a:gd name="T73" fmla="*/ 2147483647 h 369"/>
              <a:gd name="T74" fmla="*/ 2147483647 w 628"/>
              <a:gd name="T75" fmla="*/ 2147483647 h 369"/>
              <a:gd name="T76" fmla="*/ 2147483647 w 628"/>
              <a:gd name="T77" fmla="*/ 2147483647 h 369"/>
              <a:gd name="T78" fmla="*/ 2147483647 w 628"/>
              <a:gd name="T79" fmla="*/ 2147483647 h 369"/>
              <a:gd name="T80" fmla="*/ 2147483647 w 628"/>
              <a:gd name="T81" fmla="*/ 2147483647 h 369"/>
              <a:gd name="T82" fmla="*/ 2147483647 w 628"/>
              <a:gd name="T83" fmla="*/ 2147483647 h 369"/>
              <a:gd name="T84" fmla="*/ 2147483647 w 628"/>
              <a:gd name="T85" fmla="*/ 2147483647 h 369"/>
              <a:gd name="T86" fmla="*/ 2147483647 w 628"/>
              <a:gd name="T87" fmla="*/ 2147483647 h 369"/>
              <a:gd name="T88" fmla="*/ 2147483647 w 628"/>
              <a:gd name="T89" fmla="*/ 2147483647 h 369"/>
              <a:gd name="T90" fmla="*/ 2147483647 w 628"/>
              <a:gd name="T91" fmla="*/ 2147483647 h 369"/>
              <a:gd name="T92" fmla="*/ 2147483647 w 628"/>
              <a:gd name="T93" fmla="*/ 2147483647 h 369"/>
              <a:gd name="T94" fmla="*/ 2147483647 w 628"/>
              <a:gd name="T95" fmla="*/ 2147483647 h 369"/>
              <a:gd name="T96" fmla="*/ 2147483647 w 628"/>
              <a:gd name="T97" fmla="*/ 2147483647 h 369"/>
              <a:gd name="T98" fmla="*/ 2147483647 w 628"/>
              <a:gd name="T99" fmla="*/ 2147483647 h 369"/>
              <a:gd name="T100" fmla="*/ 2147483647 w 628"/>
              <a:gd name="T101" fmla="*/ 2147483647 h 369"/>
              <a:gd name="T102" fmla="*/ 2147483647 w 628"/>
              <a:gd name="T103" fmla="*/ 2147483647 h 369"/>
              <a:gd name="T104" fmla="*/ 2147483647 w 628"/>
              <a:gd name="T105" fmla="*/ 2147483647 h 36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28" h="369">
                <a:moveTo>
                  <a:pt x="439" y="0"/>
                </a:moveTo>
                <a:lnTo>
                  <a:pt x="444" y="3"/>
                </a:lnTo>
                <a:lnTo>
                  <a:pt x="447" y="6"/>
                </a:lnTo>
                <a:lnTo>
                  <a:pt x="452" y="9"/>
                </a:lnTo>
                <a:lnTo>
                  <a:pt x="456" y="12"/>
                </a:lnTo>
                <a:lnTo>
                  <a:pt x="460" y="14"/>
                </a:lnTo>
                <a:lnTo>
                  <a:pt x="465" y="17"/>
                </a:lnTo>
                <a:lnTo>
                  <a:pt x="470" y="18"/>
                </a:lnTo>
                <a:lnTo>
                  <a:pt x="475" y="20"/>
                </a:lnTo>
                <a:lnTo>
                  <a:pt x="480" y="21"/>
                </a:lnTo>
                <a:lnTo>
                  <a:pt x="487" y="23"/>
                </a:lnTo>
                <a:lnTo>
                  <a:pt x="494" y="24"/>
                </a:lnTo>
                <a:lnTo>
                  <a:pt x="503" y="25"/>
                </a:lnTo>
                <a:lnTo>
                  <a:pt x="510" y="26"/>
                </a:lnTo>
                <a:lnTo>
                  <a:pt x="521" y="30"/>
                </a:lnTo>
                <a:lnTo>
                  <a:pt x="533" y="33"/>
                </a:lnTo>
                <a:lnTo>
                  <a:pt x="543" y="37"/>
                </a:lnTo>
                <a:lnTo>
                  <a:pt x="553" y="43"/>
                </a:lnTo>
                <a:lnTo>
                  <a:pt x="564" y="48"/>
                </a:lnTo>
                <a:lnTo>
                  <a:pt x="573" y="55"/>
                </a:lnTo>
                <a:lnTo>
                  <a:pt x="582" y="62"/>
                </a:lnTo>
                <a:lnTo>
                  <a:pt x="590" y="69"/>
                </a:lnTo>
                <a:lnTo>
                  <a:pt x="598" y="78"/>
                </a:lnTo>
                <a:lnTo>
                  <a:pt x="605" y="87"/>
                </a:lnTo>
                <a:lnTo>
                  <a:pt x="611" y="97"/>
                </a:lnTo>
                <a:lnTo>
                  <a:pt x="616" y="108"/>
                </a:lnTo>
                <a:lnTo>
                  <a:pt x="620" y="117"/>
                </a:lnTo>
                <a:lnTo>
                  <a:pt x="623" y="130"/>
                </a:lnTo>
                <a:lnTo>
                  <a:pt x="625" y="142"/>
                </a:lnTo>
                <a:lnTo>
                  <a:pt x="626" y="152"/>
                </a:lnTo>
                <a:lnTo>
                  <a:pt x="628" y="163"/>
                </a:lnTo>
                <a:lnTo>
                  <a:pt x="626" y="175"/>
                </a:lnTo>
                <a:lnTo>
                  <a:pt x="626" y="187"/>
                </a:lnTo>
                <a:lnTo>
                  <a:pt x="625" y="199"/>
                </a:lnTo>
                <a:lnTo>
                  <a:pt x="624" y="211"/>
                </a:lnTo>
                <a:lnTo>
                  <a:pt x="624" y="223"/>
                </a:lnTo>
                <a:lnTo>
                  <a:pt x="623" y="235"/>
                </a:lnTo>
                <a:lnTo>
                  <a:pt x="623" y="247"/>
                </a:lnTo>
                <a:lnTo>
                  <a:pt x="624" y="255"/>
                </a:lnTo>
                <a:lnTo>
                  <a:pt x="624" y="262"/>
                </a:lnTo>
                <a:lnTo>
                  <a:pt x="624" y="267"/>
                </a:lnTo>
                <a:lnTo>
                  <a:pt x="624" y="271"/>
                </a:lnTo>
                <a:lnTo>
                  <a:pt x="624" y="276"/>
                </a:lnTo>
                <a:lnTo>
                  <a:pt x="623" y="280"/>
                </a:lnTo>
                <a:lnTo>
                  <a:pt x="622" y="283"/>
                </a:lnTo>
                <a:lnTo>
                  <a:pt x="620" y="288"/>
                </a:lnTo>
                <a:lnTo>
                  <a:pt x="619" y="291"/>
                </a:lnTo>
                <a:lnTo>
                  <a:pt x="617" y="294"/>
                </a:lnTo>
                <a:lnTo>
                  <a:pt x="614" y="298"/>
                </a:lnTo>
                <a:lnTo>
                  <a:pt x="611" y="301"/>
                </a:lnTo>
                <a:lnTo>
                  <a:pt x="607" y="306"/>
                </a:lnTo>
                <a:lnTo>
                  <a:pt x="605" y="309"/>
                </a:lnTo>
                <a:lnTo>
                  <a:pt x="602" y="312"/>
                </a:lnTo>
                <a:lnTo>
                  <a:pt x="600" y="315"/>
                </a:lnTo>
                <a:lnTo>
                  <a:pt x="599" y="318"/>
                </a:lnTo>
                <a:lnTo>
                  <a:pt x="598" y="321"/>
                </a:lnTo>
                <a:lnTo>
                  <a:pt x="596" y="324"/>
                </a:lnTo>
                <a:lnTo>
                  <a:pt x="595" y="327"/>
                </a:lnTo>
                <a:lnTo>
                  <a:pt x="594" y="328"/>
                </a:lnTo>
                <a:lnTo>
                  <a:pt x="592" y="330"/>
                </a:lnTo>
                <a:lnTo>
                  <a:pt x="590" y="332"/>
                </a:lnTo>
                <a:lnTo>
                  <a:pt x="588" y="333"/>
                </a:lnTo>
                <a:lnTo>
                  <a:pt x="586" y="334"/>
                </a:lnTo>
                <a:lnTo>
                  <a:pt x="583" y="334"/>
                </a:lnTo>
                <a:lnTo>
                  <a:pt x="582" y="335"/>
                </a:lnTo>
                <a:lnTo>
                  <a:pt x="578" y="336"/>
                </a:lnTo>
                <a:lnTo>
                  <a:pt x="576" y="336"/>
                </a:lnTo>
                <a:lnTo>
                  <a:pt x="575" y="338"/>
                </a:lnTo>
                <a:lnTo>
                  <a:pt x="573" y="338"/>
                </a:lnTo>
                <a:lnTo>
                  <a:pt x="572" y="339"/>
                </a:lnTo>
                <a:lnTo>
                  <a:pt x="571" y="339"/>
                </a:lnTo>
                <a:lnTo>
                  <a:pt x="570" y="339"/>
                </a:lnTo>
                <a:lnTo>
                  <a:pt x="566" y="340"/>
                </a:lnTo>
                <a:lnTo>
                  <a:pt x="563" y="342"/>
                </a:lnTo>
                <a:lnTo>
                  <a:pt x="559" y="344"/>
                </a:lnTo>
                <a:lnTo>
                  <a:pt x="557" y="345"/>
                </a:lnTo>
                <a:lnTo>
                  <a:pt x="553" y="346"/>
                </a:lnTo>
                <a:lnTo>
                  <a:pt x="551" y="347"/>
                </a:lnTo>
                <a:lnTo>
                  <a:pt x="537" y="352"/>
                </a:lnTo>
                <a:lnTo>
                  <a:pt x="525" y="357"/>
                </a:lnTo>
                <a:lnTo>
                  <a:pt x="511" y="360"/>
                </a:lnTo>
                <a:lnTo>
                  <a:pt x="498" y="363"/>
                </a:lnTo>
                <a:lnTo>
                  <a:pt x="483" y="365"/>
                </a:lnTo>
                <a:lnTo>
                  <a:pt x="464" y="366"/>
                </a:lnTo>
                <a:lnTo>
                  <a:pt x="445" y="368"/>
                </a:lnTo>
                <a:lnTo>
                  <a:pt x="426" y="369"/>
                </a:lnTo>
                <a:lnTo>
                  <a:pt x="406" y="369"/>
                </a:lnTo>
                <a:lnTo>
                  <a:pt x="380" y="369"/>
                </a:lnTo>
                <a:lnTo>
                  <a:pt x="353" y="369"/>
                </a:lnTo>
                <a:lnTo>
                  <a:pt x="328" y="369"/>
                </a:lnTo>
                <a:lnTo>
                  <a:pt x="309" y="368"/>
                </a:lnTo>
                <a:lnTo>
                  <a:pt x="291" y="368"/>
                </a:lnTo>
                <a:lnTo>
                  <a:pt x="280" y="368"/>
                </a:lnTo>
                <a:lnTo>
                  <a:pt x="268" y="366"/>
                </a:lnTo>
                <a:lnTo>
                  <a:pt x="256" y="366"/>
                </a:lnTo>
                <a:lnTo>
                  <a:pt x="245" y="365"/>
                </a:lnTo>
                <a:lnTo>
                  <a:pt x="233" y="363"/>
                </a:lnTo>
                <a:lnTo>
                  <a:pt x="222" y="362"/>
                </a:lnTo>
                <a:lnTo>
                  <a:pt x="209" y="358"/>
                </a:lnTo>
                <a:lnTo>
                  <a:pt x="197" y="354"/>
                </a:lnTo>
                <a:lnTo>
                  <a:pt x="184" y="351"/>
                </a:lnTo>
                <a:lnTo>
                  <a:pt x="172" y="346"/>
                </a:lnTo>
                <a:lnTo>
                  <a:pt x="160" y="342"/>
                </a:lnTo>
                <a:lnTo>
                  <a:pt x="148" y="338"/>
                </a:lnTo>
                <a:lnTo>
                  <a:pt x="130" y="330"/>
                </a:lnTo>
                <a:lnTo>
                  <a:pt x="113" y="324"/>
                </a:lnTo>
                <a:lnTo>
                  <a:pt x="108" y="322"/>
                </a:lnTo>
                <a:lnTo>
                  <a:pt x="105" y="321"/>
                </a:lnTo>
                <a:lnTo>
                  <a:pt x="100" y="319"/>
                </a:lnTo>
                <a:lnTo>
                  <a:pt x="96" y="317"/>
                </a:lnTo>
                <a:lnTo>
                  <a:pt x="91" y="316"/>
                </a:lnTo>
                <a:lnTo>
                  <a:pt x="88" y="315"/>
                </a:lnTo>
                <a:lnTo>
                  <a:pt x="82" y="312"/>
                </a:lnTo>
                <a:lnTo>
                  <a:pt x="76" y="310"/>
                </a:lnTo>
                <a:lnTo>
                  <a:pt x="72" y="309"/>
                </a:lnTo>
                <a:lnTo>
                  <a:pt x="69" y="306"/>
                </a:lnTo>
                <a:lnTo>
                  <a:pt x="65" y="304"/>
                </a:lnTo>
                <a:lnTo>
                  <a:pt x="61" y="301"/>
                </a:lnTo>
                <a:lnTo>
                  <a:pt x="58" y="299"/>
                </a:lnTo>
                <a:lnTo>
                  <a:pt x="55" y="295"/>
                </a:lnTo>
                <a:lnTo>
                  <a:pt x="54" y="293"/>
                </a:lnTo>
                <a:lnTo>
                  <a:pt x="53" y="292"/>
                </a:lnTo>
                <a:lnTo>
                  <a:pt x="52" y="289"/>
                </a:lnTo>
                <a:lnTo>
                  <a:pt x="51" y="288"/>
                </a:lnTo>
                <a:lnTo>
                  <a:pt x="49" y="286"/>
                </a:lnTo>
                <a:lnTo>
                  <a:pt x="49" y="283"/>
                </a:lnTo>
                <a:lnTo>
                  <a:pt x="46" y="280"/>
                </a:lnTo>
                <a:lnTo>
                  <a:pt x="43" y="276"/>
                </a:lnTo>
                <a:lnTo>
                  <a:pt x="40" y="274"/>
                </a:lnTo>
                <a:lnTo>
                  <a:pt x="37" y="270"/>
                </a:lnTo>
                <a:lnTo>
                  <a:pt x="34" y="267"/>
                </a:lnTo>
                <a:lnTo>
                  <a:pt x="31" y="264"/>
                </a:lnTo>
                <a:lnTo>
                  <a:pt x="29" y="261"/>
                </a:lnTo>
                <a:lnTo>
                  <a:pt x="28" y="257"/>
                </a:lnTo>
                <a:lnTo>
                  <a:pt x="26" y="252"/>
                </a:lnTo>
                <a:lnTo>
                  <a:pt x="26" y="251"/>
                </a:lnTo>
                <a:lnTo>
                  <a:pt x="26" y="250"/>
                </a:lnTo>
                <a:lnTo>
                  <a:pt x="26" y="249"/>
                </a:lnTo>
                <a:lnTo>
                  <a:pt x="25" y="247"/>
                </a:lnTo>
                <a:lnTo>
                  <a:pt x="25" y="246"/>
                </a:lnTo>
                <a:lnTo>
                  <a:pt x="24" y="245"/>
                </a:lnTo>
                <a:lnTo>
                  <a:pt x="23" y="244"/>
                </a:lnTo>
                <a:lnTo>
                  <a:pt x="20" y="244"/>
                </a:lnTo>
                <a:lnTo>
                  <a:pt x="19" y="243"/>
                </a:lnTo>
                <a:lnTo>
                  <a:pt x="18" y="241"/>
                </a:lnTo>
                <a:lnTo>
                  <a:pt x="17" y="240"/>
                </a:lnTo>
                <a:lnTo>
                  <a:pt x="16" y="238"/>
                </a:lnTo>
                <a:lnTo>
                  <a:pt x="16" y="235"/>
                </a:lnTo>
                <a:lnTo>
                  <a:pt x="16" y="233"/>
                </a:lnTo>
                <a:lnTo>
                  <a:pt x="16" y="229"/>
                </a:lnTo>
                <a:lnTo>
                  <a:pt x="17" y="225"/>
                </a:lnTo>
                <a:lnTo>
                  <a:pt x="18" y="221"/>
                </a:lnTo>
                <a:lnTo>
                  <a:pt x="19" y="217"/>
                </a:lnTo>
                <a:lnTo>
                  <a:pt x="19" y="215"/>
                </a:lnTo>
                <a:lnTo>
                  <a:pt x="19" y="212"/>
                </a:lnTo>
                <a:lnTo>
                  <a:pt x="19" y="211"/>
                </a:lnTo>
                <a:lnTo>
                  <a:pt x="18" y="210"/>
                </a:lnTo>
                <a:lnTo>
                  <a:pt x="17" y="209"/>
                </a:lnTo>
                <a:lnTo>
                  <a:pt x="16" y="209"/>
                </a:lnTo>
                <a:lnTo>
                  <a:pt x="14" y="209"/>
                </a:lnTo>
                <a:lnTo>
                  <a:pt x="13" y="209"/>
                </a:lnTo>
                <a:lnTo>
                  <a:pt x="12" y="209"/>
                </a:lnTo>
                <a:lnTo>
                  <a:pt x="11" y="209"/>
                </a:lnTo>
                <a:lnTo>
                  <a:pt x="10" y="209"/>
                </a:lnTo>
                <a:lnTo>
                  <a:pt x="8" y="208"/>
                </a:lnTo>
                <a:lnTo>
                  <a:pt x="7" y="208"/>
                </a:lnTo>
                <a:lnTo>
                  <a:pt x="7" y="206"/>
                </a:lnTo>
                <a:lnTo>
                  <a:pt x="7" y="205"/>
                </a:lnTo>
                <a:lnTo>
                  <a:pt x="6" y="204"/>
                </a:lnTo>
                <a:lnTo>
                  <a:pt x="6" y="203"/>
                </a:lnTo>
                <a:lnTo>
                  <a:pt x="4" y="192"/>
                </a:lnTo>
                <a:lnTo>
                  <a:pt x="2" y="180"/>
                </a:lnTo>
                <a:lnTo>
                  <a:pt x="1" y="168"/>
                </a:lnTo>
                <a:lnTo>
                  <a:pt x="0" y="160"/>
                </a:lnTo>
                <a:lnTo>
                  <a:pt x="0" y="150"/>
                </a:lnTo>
                <a:lnTo>
                  <a:pt x="1" y="142"/>
                </a:lnTo>
                <a:lnTo>
                  <a:pt x="2" y="133"/>
                </a:lnTo>
                <a:lnTo>
                  <a:pt x="4" y="126"/>
                </a:lnTo>
                <a:lnTo>
                  <a:pt x="6" y="120"/>
                </a:lnTo>
                <a:lnTo>
                  <a:pt x="8" y="114"/>
                </a:lnTo>
                <a:lnTo>
                  <a:pt x="12" y="108"/>
                </a:lnTo>
                <a:lnTo>
                  <a:pt x="16" y="103"/>
                </a:lnTo>
                <a:lnTo>
                  <a:pt x="17" y="101"/>
                </a:lnTo>
                <a:lnTo>
                  <a:pt x="18" y="99"/>
                </a:lnTo>
                <a:lnTo>
                  <a:pt x="19" y="98"/>
                </a:lnTo>
                <a:lnTo>
                  <a:pt x="20" y="96"/>
                </a:lnTo>
                <a:lnTo>
                  <a:pt x="22" y="95"/>
                </a:lnTo>
                <a:lnTo>
                  <a:pt x="22" y="93"/>
                </a:lnTo>
                <a:lnTo>
                  <a:pt x="23" y="92"/>
                </a:lnTo>
                <a:lnTo>
                  <a:pt x="23" y="91"/>
                </a:lnTo>
                <a:lnTo>
                  <a:pt x="23" y="90"/>
                </a:lnTo>
                <a:lnTo>
                  <a:pt x="23" y="89"/>
                </a:lnTo>
                <a:lnTo>
                  <a:pt x="23" y="87"/>
                </a:lnTo>
                <a:lnTo>
                  <a:pt x="24" y="87"/>
                </a:lnTo>
                <a:lnTo>
                  <a:pt x="25" y="87"/>
                </a:lnTo>
                <a:lnTo>
                  <a:pt x="26" y="87"/>
                </a:lnTo>
                <a:lnTo>
                  <a:pt x="29" y="87"/>
                </a:lnTo>
                <a:lnTo>
                  <a:pt x="30" y="89"/>
                </a:lnTo>
                <a:lnTo>
                  <a:pt x="31" y="89"/>
                </a:lnTo>
                <a:lnTo>
                  <a:pt x="32" y="89"/>
                </a:lnTo>
                <a:lnTo>
                  <a:pt x="32" y="87"/>
                </a:lnTo>
                <a:lnTo>
                  <a:pt x="34" y="87"/>
                </a:lnTo>
                <a:lnTo>
                  <a:pt x="34" y="86"/>
                </a:lnTo>
                <a:lnTo>
                  <a:pt x="34" y="85"/>
                </a:lnTo>
                <a:lnTo>
                  <a:pt x="34" y="84"/>
                </a:lnTo>
                <a:lnTo>
                  <a:pt x="34" y="83"/>
                </a:lnTo>
                <a:lnTo>
                  <a:pt x="34" y="81"/>
                </a:lnTo>
                <a:lnTo>
                  <a:pt x="34" y="80"/>
                </a:lnTo>
                <a:lnTo>
                  <a:pt x="34" y="79"/>
                </a:lnTo>
                <a:lnTo>
                  <a:pt x="35" y="78"/>
                </a:lnTo>
                <a:lnTo>
                  <a:pt x="36" y="78"/>
                </a:lnTo>
                <a:lnTo>
                  <a:pt x="37" y="77"/>
                </a:lnTo>
                <a:lnTo>
                  <a:pt x="39" y="77"/>
                </a:lnTo>
                <a:lnTo>
                  <a:pt x="41" y="77"/>
                </a:lnTo>
                <a:lnTo>
                  <a:pt x="43" y="77"/>
                </a:lnTo>
                <a:lnTo>
                  <a:pt x="49" y="77"/>
                </a:lnTo>
                <a:lnTo>
                  <a:pt x="54" y="75"/>
                </a:lnTo>
                <a:lnTo>
                  <a:pt x="59" y="73"/>
                </a:lnTo>
                <a:lnTo>
                  <a:pt x="63" y="71"/>
                </a:lnTo>
                <a:lnTo>
                  <a:pt x="67" y="67"/>
                </a:lnTo>
                <a:lnTo>
                  <a:pt x="72" y="63"/>
                </a:lnTo>
                <a:lnTo>
                  <a:pt x="77" y="60"/>
                </a:lnTo>
                <a:lnTo>
                  <a:pt x="81" y="56"/>
                </a:lnTo>
                <a:lnTo>
                  <a:pt x="85" y="54"/>
                </a:lnTo>
                <a:lnTo>
                  <a:pt x="89" y="51"/>
                </a:lnTo>
                <a:lnTo>
                  <a:pt x="94" y="50"/>
                </a:lnTo>
                <a:lnTo>
                  <a:pt x="97" y="49"/>
                </a:lnTo>
                <a:lnTo>
                  <a:pt x="101" y="49"/>
                </a:lnTo>
                <a:lnTo>
                  <a:pt x="105" y="48"/>
                </a:lnTo>
                <a:lnTo>
                  <a:pt x="111" y="48"/>
                </a:lnTo>
                <a:lnTo>
                  <a:pt x="117" y="48"/>
                </a:lnTo>
                <a:lnTo>
                  <a:pt x="123" y="48"/>
                </a:lnTo>
                <a:lnTo>
                  <a:pt x="129" y="48"/>
                </a:lnTo>
                <a:lnTo>
                  <a:pt x="135" y="47"/>
                </a:lnTo>
                <a:lnTo>
                  <a:pt x="139" y="45"/>
                </a:lnTo>
                <a:lnTo>
                  <a:pt x="146" y="44"/>
                </a:lnTo>
                <a:lnTo>
                  <a:pt x="154" y="43"/>
                </a:lnTo>
                <a:lnTo>
                  <a:pt x="162" y="41"/>
                </a:lnTo>
                <a:lnTo>
                  <a:pt x="171" y="38"/>
                </a:lnTo>
                <a:lnTo>
                  <a:pt x="179" y="36"/>
                </a:lnTo>
                <a:lnTo>
                  <a:pt x="188" y="33"/>
                </a:lnTo>
                <a:lnTo>
                  <a:pt x="197" y="32"/>
                </a:lnTo>
                <a:lnTo>
                  <a:pt x="206" y="31"/>
                </a:lnTo>
                <a:lnTo>
                  <a:pt x="220" y="29"/>
                </a:lnTo>
                <a:lnTo>
                  <a:pt x="234" y="26"/>
                </a:lnTo>
                <a:lnTo>
                  <a:pt x="244" y="25"/>
                </a:lnTo>
                <a:lnTo>
                  <a:pt x="254" y="23"/>
                </a:lnTo>
                <a:lnTo>
                  <a:pt x="262" y="20"/>
                </a:lnTo>
                <a:lnTo>
                  <a:pt x="273" y="18"/>
                </a:lnTo>
                <a:lnTo>
                  <a:pt x="284" y="14"/>
                </a:lnTo>
                <a:lnTo>
                  <a:pt x="295" y="12"/>
                </a:lnTo>
                <a:lnTo>
                  <a:pt x="305" y="8"/>
                </a:lnTo>
                <a:lnTo>
                  <a:pt x="313" y="7"/>
                </a:lnTo>
                <a:lnTo>
                  <a:pt x="321" y="6"/>
                </a:lnTo>
                <a:lnTo>
                  <a:pt x="328" y="4"/>
                </a:lnTo>
                <a:lnTo>
                  <a:pt x="338" y="3"/>
                </a:lnTo>
                <a:lnTo>
                  <a:pt x="347" y="3"/>
                </a:lnTo>
                <a:lnTo>
                  <a:pt x="358" y="3"/>
                </a:lnTo>
                <a:lnTo>
                  <a:pt x="374" y="3"/>
                </a:lnTo>
                <a:lnTo>
                  <a:pt x="388" y="3"/>
                </a:lnTo>
                <a:lnTo>
                  <a:pt x="399" y="3"/>
                </a:lnTo>
                <a:lnTo>
                  <a:pt x="409" y="3"/>
                </a:lnTo>
                <a:lnTo>
                  <a:pt x="418" y="2"/>
                </a:lnTo>
                <a:lnTo>
                  <a:pt x="422" y="2"/>
                </a:lnTo>
                <a:lnTo>
                  <a:pt x="424" y="2"/>
                </a:lnTo>
                <a:lnTo>
                  <a:pt x="428" y="1"/>
                </a:lnTo>
                <a:lnTo>
                  <a:pt x="432" y="1"/>
                </a:lnTo>
                <a:lnTo>
                  <a:pt x="435" y="0"/>
                </a:lnTo>
                <a:lnTo>
                  <a:pt x="43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5" name="Freeform 36"/>
          <p:cNvSpPr>
            <a:spLocks/>
          </p:cNvSpPr>
          <p:nvPr/>
        </p:nvSpPr>
        <p:spPr bwMode="auto">
          <a:xfrm>
            <a:off x="5256213" y="3214688"/>
            <a:ext cx="198437" cy="123825"/>
          </a:xfrm>
          <a:custGeom>
            <a:avLst/>
            <a:gdLst>
              <a:gd name="T0" fmla="*/ 2147483647 w 628"/>
              <a:gd name="T1" fmla="*/ 2147483647 h 387"/>
              <a:gd name="T2" fmla="*/ 2147483647 w 628"/>
              <a:gd name="T3" fmla="*/ 0 h 387"/>
              <a:gd name="T4" fmla="*/ 2147483647 w 628"/>
              <a:gd name="T5" fmla="*/ 2147483647 h 387"/>
              <a:gd name="T6" fmla="*/ 2147483647 w 628"/>
              <a:gd name="T7" fmla="*/ 2147483647 h 387"/>
              <a:gd name="T8" fmla="*/ 2147483647 w 628"/>
              <a:gd name="T9" fmla="*/ 2147483647 h 387"/>
              <a:gd name="T10" fmla="*/ 2147483647 w 628"/>
              <a:gd name="T11" fmla="*/ 2147483647 h 387"/>
              <a:gd name="T12" fmla="*/ 2147483647 w 628"/>
              <a:gd name="T13" fmla="*/ 2147483647 h 387"/>
              <a:gd name="T14" fmla="*/ 2147483647 w 628"/>
              <a:gd name="T15" fmla="*/ 2147483647 h 387"/>
              <a:gd name="T16" fmla="*/ 2147483647 w 628"/>
              <a:gd name="T17" fmla="*/ 2147483647 h 387"/>
              <a:gd name="T18" fmla="*/ 2147483647 w 628"/>
              <a:gd name="T19" fmla="*/ 2147483647 h 387"/>
              <a:gd name="T20" fmla="*/ 2147483647 w 628"/>
              <a:gd name="T21" fmla="*/ 2147483647 h 387"/>
              <a:gd name="T22" fmla="*/ 2147483647 w 628"/>
              <a:gd name="T23" fmla="*/ 2147483647 h 387"/>
              <a:gd name="T24" fmla="*/ 2147483647 w 628"/>
              <a:gd name="T25" fmla="*/ 2147483647 h 387"/>
              <a:gd name="T26" fmla="*/ 2147483647 w 628"/>
              <a:gd name="T27" fmla="*/ 2147483647 h 387"/>
              <a:gd name="T28" fmla="*/ 2147483647 w 628"/>
              <a:gd name="T29" fmla="*/ 2147483647 h 387"/>
              <a:gd name="T30" fmla="*/ 2147483647 w 628"/>
              <a:gd name="T31" fmla="*/ 2147483647 h 387"/>
              <a:gd name="T32" fmla="*/ 2147483647 w 628"/>
              <a:gd name="T33" fmla="*/ 2147483647 h 387"/>
              <a:gd name="T34" fmla="*/ 2147483647 w 628"/>
              <a:gd name="T35" fmla="*/ 2147483647 h 387"/>
              <a:gd name="T36" fmla="*/ 2147483647 w 628"/>
              <a:gd name="T37" fmla="*/ 2147483647 h 387"/>
              <a:gd name="T38" fmla="*/ 2147483647 w 628"/>
              <a:gd name="T39" fmla="*/ 2147483647 h 387"/>
              <a:gd name="T40" fmla="*/ 2147483647 w 628"/>
              <a:gd name="T41" fmla="*/ 2147483647 h 387"/>
              <a:gd name="T42" fmla="*/ 2147483647 w 628"/>
              <a:gd name="T43" fmla="*/ 2147483647 h 387"/>
              <a:gd name="T44" fmla="*/ 2147483647 w 628"/>
              <a:gd name="T45" fmla="*/ 2147483647 h 387"/>
              <a:gd name="T46" fmla="*/ 2147483647 w 628"/>
              <a:gd name="T47" fmla="*/ 2147483647 h 387"/>
              <a:gd name="T48" fmla="*/ 2147483647 w 628"/>
              <a:gd name="T49" fmla="*/ 2147483647 h 387"/>
              <a:gd name="T50" fmla="*/ 2147483647 w 628"/>
              <a:gd name="T51" fmla="*/ 2147483647 h 387"/>
              <a:gd name="T52" fmla="*/ 2147483647 w 628"/>
              <a:gd name="T53" fmla="*/ 2147483647 h 387"/>
              <a:gd name="T54" fmla="*/ 2147483647 w 628"/>
              <a:gd name="T55" fmla="*/ 2147483647 h 387"/>
              <a:gd name="T56" fmla="*/ 2147483647 w 628"/>
              <a:gd name="T57" fmla="*/ 2147483647 h 387"/>
              <a:gd name="T58" fmla="*/ 2147483647 w 628"/>
              <a:gd name="T59" fmla="*/ 2147483647 h 387"/>
              <a:gd name="T60" fmla="*/ 2147483647 w 628"/>
              <a:gd name="T61" fmla="*/ 2147483647 h 387"/>
              <a:gd name="T62" fmla="*/ 2147483647 w 628"/>
              <a:gd name="T63" fmla="*/ 2147483647 h 387"/>
              <a:gd name="T64" fmla="*/ 2147483647 w 628"/>
              <a:gd name="T65" fmla="*/ 2147483647 h 387"/>
              <a:gd name="T66" fmla="*/ 2147483647 w 628"/>
              <a:gd name="T67" fmla="*/ 2147483647 h 387"/>
              <a:gd name="T68" fmla="*/ 2147483647 w 628"/>
              <a:gd name="T69" fmla="*/ 2147483647 h 387"/>
              <a:gd name="T70" fmla="*/ 2147483647 w 628"/>
              <a:gd name="T71" fmla="*/ 2147483647 h 387"/>
              <a:gd name="T72" fmla="*/ 2147483647 w 628"/>
              <a:gd name="T73" fmla="*/ 2147483647 h 387"/>
              <a:gd name="T74" fmla="*/ 2147483647 w 628"/>
              <a:gd name="T75" fmla="*/ 2147483647 h 387"/>
              <a:gd name="T76" fmla="*/ 2147483647 w 628"/>
              <a:gd name="T77" fmla="*/ 2147483647 h 387"/>
              <a:gd name="T78" fmla="*/ 2147483647 w 628"/>
              <a:gd name="T79" fmla="*/ 2147483647 h 387"/>
              <a:gd name="T80" fmla="*/ 2147483647 w 628"/>
              <a:gd name="T81" fmla="*/ 2147483647 h 387"/>
              <a:gd name="T82" fmla="*/ 2147483647 w 628"/>
              <a:gd name="T83" fmla="*/ 2147483647 h 387"/>
              <a:gd name="T84" fmla="*/ 2147483647 w 628"/>
              <a:gd name="T85" fmla="*/ 2147483647 h 387"/>
              <a:gd name="T86" fmla="*/ 2147483647 w 628"/>
              <a:gd name="T87" fmla="*/ 2147483647 h 387"/>
              <a:gd name="T88" fmla="*/ 2147483647 w 628"/>
              <a:gd name="T89" fmla="*/ 2147483647 h 387"/>
              <a:gd name="T90" fmla="*/ 2147483647 w 628"/>
              <a:gd name="T91" fmla="*/ 2147483647 h 387"/>
              <a:gd name="T92" fmla="*/ 2147483647 w 628"/>
              <a:gd name="T93" fmla="*/ 2147483647 h 387"/>
              <a:gd name="T94" fmla="*/ 2147483647 w 628"/>
              <a:gd name="T95" fmla="*/ 2147483647 h 387"/>
              <a:gd name="T96" fmla="*/ 2147483647 w 628"/>
              <a:gd name="T97" fmla="*/ 2147483647 h 387"/>
              <a:gd name="T98" fmla="*/ 2147483647 w 628"/>
              <a:gd name="T99" fmla="*/ 2147483647 h 387"/>
              <a:gd name="T100" fmla="*/ 2147483647 w 628"/>
              <a:gd name="T101" fmla="*/ 2147483647 h 387"/>
              <a:gd name="T102" fmla="*/ 2147483647 w 628"/>
              <a:gd name="T103" fmla="*/ 2147483647 h 387"/>
              <a:gd name="T104" fmla="*/ 2147483647 w 628"/>
              <a:gd name="T105" fmla="*/ 2147483647 h 387"/>
              <a:gd name="T106" fmla="*/ 2147483647 w 628"/>
              <a:gd name="T107" fmla="*/ 2147483647 h 387"/>
              <a:gd name="T108" fmla="*/ 2147483647 w 628"/>
              <a:gd name="T109" fmla="*/ 2147483647 h 387"/>
              <a:gd name="T110" fmla="*/ 2147483647 w 628"/>
              <a:gd name="T111" fmla="*/ 2147483647 h 387"/>
              <a:gd name="T112" fmla="*/ 2147483647 w 628"/>
              <a:gd name="T113" fmla="*/ 2147483647 h 387"/>
              <a:gd name="T114" fmla="*/ 2147483647 w 628"/>
              <a:gd name="T115" fmla="*/ 2147483647 h 387"/>
              <a:gd name="T116" fmla="*/ 2147483647 w 628"/>
              <a:gd name="T117" fmla="*/ 2147483647 h 387"/>
              <a:gd name="T118" fmla="*/ 2147483647 w 628"/>
              <a:gd name="T119" fmla="*/ 2147483647 h 387"/>
              <a:gd name="T120" fmla="*/ 2147483647 w 628"/>
              <a:gd name="T121" fmla="*/ 2147483647 h 387"/>
              <a:gd name="T122" fmla="*/ 2147483647 w 628"/>
              <a:gd name="T123" fmla="*/ 2147483647 h 38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28" h="387">
                <a:moveTo>
                  <a:pt x="411" y="7"/>
                </a:moveTo>
                <a:lnTo>
                  <a:pt x="411" y="4"/>
                </a:lnTo>
                <a:lnTo>
                  <a:pt x="411" y="2"/>
                </a:lnTo>
                <a:lnTo>
                  <a:pt x="411" y="1"/>
                </a:lnTo>
                <a:lnTo>
                  <a:pt x="411" y="0"/>
                </a:lnTo>
                <a:lnTo>
                  <a:pt x="412" y="0"/>
                </a:lnTo>
                <a:lnTo>
                  <a:pt x="415" y="0"/>
                </a:lnTo>
                <a:lnTo>
                  <a:pt x="416" y="1"/>
                </a:lnTo>
                <a:lnTo>
                  <a:pt x="420" y="2"/>
                </a:lnTo>
                <a:lnTo>
                  <a:pt x="422" y="4"/>
                </a:lnTo>
                <a:lnTo>
                  <a:pt x="424" y="6"/>
                </a:lnTo>
                <a:lnTo>
                  <a:pt x="427" y="8"/>
                </a:lnTo>
                <a:lnTo>
                  <a:pt x="429" y="9"/>
                </a:lnTo>
                <a:lnTo>
                  <a:pt x="430" y="12"/>
                </a:lnTo>
                <a:lnTo>
                  <a:pt x="439" y="18"/>
                </a:lnTo>
                <a:lnTo>
                  <a:pt x="447" y="24"/>
                </a:lnTo>
                <a:lnTo>
                  <a:pt x="454" y="28"/>
                </a:lnTo>
                <a:lnTo>
                  <a:pt x="463" y="33"/>
                </a:lnTo>
                <a:lnTo>
                  <a:pt x="477" y="38"/>
                </a:lnTo>
                <a:lnTo>
                  <a:pt x="492" y="42"/>
                </a:lnTo>
                <a:lnTo>
                  <a:pt x="507" y="44"/>
                </a:lnTo>
                <a:lnTo>
                  <a:pt x="522" y="48"/>
                </a:lnTo>
                <a:lnTo>
                  <a:pt x="536" y="53"/>
                </a:lnTo>
                <a:lnTo>
                  <a:pt x="551" y="59"/>
                </a:lnTo>
                <a:lnTo>
                  <a:pt x="561" y="66"/>
                </a:lnTo>
                <a:lnTo>
                  <a:pt x="572" y="73"/>
                </a:lnTo>
                <a:lnTo>
                  <a:pt x="583" y="80"/>
                </a:lnTo>
                <a:lnTo>
                  <a:pt x="592" y="90"/>
                </a:lnTo>
                <a:lnTo>
                  <a:pt x="600" y="99"/>
                </a:lnTo>
                <a:lnTo>
                  <a:pt x="607" y="110"/>
                </a:lnTo>
                <a:lnTo>
                  <a:pt x="614" y="121"/>
                </a:lnTo>
                <a:lnTo>
                  <a:pt x="619" y="133"/>
                </a:lnTo>
                <a:lnTo>
                  <a:pt x="623" y="145"/>
                </a:lnTo>
                <a:lnTo>
                  <a:pt x="625" y="158"/>
                </a:lnTo>
                <a:lnTo>
                  <a:pt x="626" y="172"/>
                </a:lnTo>
                <a:lnTo>
                  <a:pt x="628" y="186"/>
                </a:lnTo>
                <a:lnTo>
                  <a:pt x="626" y="200"/>
                </a:lnTo>
                <a:lnTo>
                  <a:pt x="625" y="215"/>
                </a:lnTo>
                <a:lnTo>
                  <a:pt x="624" y="229"/>
                </a:lnTo>
                <a:lnTo>
                  <a:pt x="624" y="245"/>
                </a:lnTo>
                <a:lnTo>
                  <a:pt x="623" y="256"/>
                </a:lnTo>
                <a:lnTo>
                  <a:pt x="623" y="267"/>
                </a:lnTo>
                <a:lnTo>
                  <a:pt x="624" y="277"/>
                </a:lnTo>
                <a:lnTo>
                  <a:pt x="624" y="288"/>
                </a:lnTo>
                <a:lnTo>
                  <a:pt x="623" y="298"/>
                </a:lnTo>
                <a:lnTo>
                  <a:pt x="620" y="306"/>
                </a:lnTo>
                <a:lnTo>
                  <a:pt x="618" y="312"/>
                </a:lnTo>
                <a:lnTo>
                  <a:pt x="613" y="318"/>
                </a:lnTo>
                <a:lnTo>
                  <a:pt x="608" y="323"/>
                </a:lnTo>
                <a:lnTo>
                  <a:pt x="604" y="329"/>
                </a:lnTo>
                <a:lnTo>
                  <a:pt x="600" y="334"/>
                </a:lnTo>
                <a:lnTo>
                  <a:pt x="598" y="339"/>
                </a:lnTo>
                <a:lnTo>
                  <a:pt x="595" y="343"/>
                </a:lnTo>
                <a:lnTo>
                  <a:pt x="593" y="347"/>
                </a:lnTo>
                <a:lnTo>
                  <a:pt x="589" y="350"/>
                </a:lnTo>
                <a:lnTo>
                  <a:pt x="587" y="351"/>
                </a:lnTo>
                <a:lnTo>
                  <a:pt x="583" y="353"/>
                </a:lnTo>
                <a:lnTo>
                  <a:pt x="578" y="354"/>
                </a:lnTo>
                <a:lnTo>
                  <a:pt x="573" y="356"/>
                </a:lnTo>
                <a:lnTo>
                  <a:pt x="569" y="357"/>
                </a:lnTo>
                <a:lnTo>
                  <a:pt x="565" y="359"/>
                </a:lnTo>
                <a:lnTo>
                  <a:pt x="551" y="365"/>
                </a:lnTo>
                <a:lnTo>
                  <a:pt x="537" y="371"/>
                </a:lnTo>
                <a:lnTo>
                  <a:pt x="522" y="375"/>
                </a:lnTo>
                <a:lnTo>
                  <a:pt x="506" y="378"/>
                </a:lnTo>
                <a:lnTo>
                  <a:pt x="491" y="382"/>
                </a:lnTo>
                <a:lnTo>
                  <a:pt x="466" y="384"/>
                </a:lnTo>
                <a:lnTo>
                  <a:pt x="442" y="387"/>
                </a:lnTo>
                <a:lnTo>
                  <a:pt x="417" y="387"/>
                </a:lnTo>
                <a:lnTo>
                  <a:pt x="392" y="387"/>
                </a:lnTo>
                <a:lnTo>
                  <a:pt x="367" y="387"/>
                </a:lnTo>
                <a:lnTo>
                  <a:pt x="345" y="387"/>
                </a:lnTo>
                <a:lnTo>
                  <a:pt x="322" y="387"/>
                </a:lnTo>
                <a:lnTo>
                  <a:pt x="301" y="386"/>
                </a:lnTo>
                <a:lnTo>
                  <a:pt x="280" y="386"/>
                </a:lnTo>
                <a:lnTo>
                  <a:pt x="259" y="384"/>
                </a:lnTo>
                <a:lnTo>
                  <a:pt x="238" y="382"/>
                </a:lnTo>
                <a:lnTo>
                  <a:pt x="218" y="378"/>
                </a:lnTo>
                <a:lnTo>
                  <a:pt x="202" y="374"/>
                </a:lnTo>
                <a:lnTo>
                  <a:pt x="185" y="369"/>
                </a:lnTo>
                <a:lnTo>
                  <a:pt x="170" y="364"/>
                </a:lnTo>
                <a:lnTo>
                  <a:pt x="154" y="358"/>
                </a:lnTo>
                <a:lnTo>
                  <a:pt x="138" y="352"/>
                </a:lnTo>
                <a:lnTo>
                  <a:pt x="119" y="345"/>
                </a:lnTo>
                <a:lnTo>
                  <a:pt x="101" y="337"/>
                </a:lnTo>
                <a:lnTo>
                  <a:pt x="84" y="331"/>
                </a:lnTo>
                <a:lnTo>
                  <a:pt x="78" y="329"/>
                </a:lnTo>
                <a:lnTo>
                  <a:pt x="72" y="327"/>
                </a:lnTo>
                <a:lnTo>
                  <a:pt x="66" y="323"/>
                </a:lnTo>
                <a:lnTo>
                  <a:pt x="61" y="319"/>
                </a:lnTo>
                <a:lnTo>
                  <a:pt x="57" y="315"/>
                </a:lnTo>
                <a:lnTo>
                  <a:pt x="52" y="307"/>
                </a:lnTo>
                <a:lnTo>
                  <a:pt x="48" y="300"/>
                </a:lnTo>
                <a:lnTo>
                  <a:pt x="43" y="294"/>
                </a:lnTo>
                <a:lnTo>
                  <a:pt x="39" y="289"/>
                </a:lnTo>
                <a:lnTo>
                  <a:pt x="34" y="285"/>
                </a:lnTo>
                <a:lnTo>
                  <a:pt x="30" y="280"/>
                </a:lnTo>
                <a:lnTo>
                  <a:pt x="29" y="277"/>
                </a:lnTo>
                <a:lnTo>
                  <a:pt x="28" y="274"/>
                </a:lnTo>
                <a:lnTo>
                  <a:pt x="26" y="270"/>
                </a:lnTo>
                <a:lnTo>
                  <a:pt x="26" y="267"/>
                </a:lnTo>
                <a:lnTo>
                  <a:pt x="24" y="264"/>
                </a:lnTo>
                <a:lnTo>
                  <a:pt x="22" y="262"/>
                </a:lnTo>
                <a:lnTo>
                  <a:pt x="19" y="261"/>
                </a:lnTo>
                <a:lnTo>
                  <a:pt x="17" y="258"/>
                </a:lnTo>
                <a:lnTo>
                  <a:pt x="16" y="256"/>
                </a:lnTo>
                <a:lnTo>
                  <a:pt x="16" y="252"/>
                </a:lnTo>
                <a:lnTo>
                  <a:pt x="17" y="245"/>
                </a:lnTo>
                <a:lnTo>
                  <a:pt x="18" y="238"/>
                </a:lnTo>
                <a:lnTo>
                  <a:pt x="19" y="232"/>
                </a:lnTo>
                <a:lnTo>
                  <a:pt x="19" y="229"/>
                </a:lnTo>
                <a:lnTo>
                  <a:pt x="18" y="228"/>
                </a:lnTo>
                <a:lnTo>
                  <a:pt x="16" y="227"/>
                </a:lnTo>
                <a:lnTo>
                  <a:pt x="12" y="227"/>
                </a:lnTo>
                <a:lnTo>
                  <a:pt x="10" y="227"/>
                </a:lnTo>
                <a:lnTo>
                  <a:pt x="7" y="223"/>
                </a:lnTo>
                <a:lnTo>
                  <a:pt x="6" y="218"/>
                </a:lnTo>
                <a:lnTo>
                  <a:pt x="5" y="214"/>
                </a:lnTo>
                <a:lnTo>
                  <a:pt x="4" y="209"/>
                </a:lnTo>
                <a:lnTo>
                  <a:pt x="2" y="204"/>
                </a:lnTo>
                <a:lnTo>
                  <a:pt x="2" y="199"/>
                </a:lnTo>
                <a:lnTo>
                  <a:pt x="1" y="194"/>
                </a:lnTo>
                <a:lnTo>
                  <a:pt x="1" y="188"/>
                </a:lnTo>
                <a:lnTo>
                  <a:pt x="0" y="178"/>
                </a:lnTo>
                <a:lnTo>
                  <a:pt x="0" y="167"/>
                </a:lnTo>
                <a:lnTo>
                  <a:pt x="1" y="156"/>
                </a:lnTo>
                <a:lnTo>
                  <a:pt x="4" y="146"/>
                </a:lnTo>
                <a:lnTo>
                  <a:pt x="6" y="138"/>
                </a:lnTo>
                <a:lnTo>
                  <a:pt x="8" y="131"/>
                </a:lnTo>
                <a:lnTo>
                  <a:pt x="13" y="125"/>
                </a:lnTo>
                <a:lnTo>
                  <a:pt x="18" y="119"/>
                </a:lnTo>
                <a:lnTo>
                  <a:pt x="22" y="113"/>
                </a:lnTo>
                <a:lnTo>
                  <a:pt x="22" y="110"/>
                </a:lnTo>
                <a:lnTo>
                  <a:pt x="23" y="109"/>
                </a:lnTo>
                <a:lnTo>
                  <a:pt x="23" y="108"/>
                </a:lnTo>
                <a:lnTo>
                  <a:pt x="23" y="105"/>
                </a:lnTo>
                <a:lnTo>
                  <a:pt x="24" y="105"/>
                </a:lnTo>
                <a:lnTo>
                  <a:pt x="26" y="105"/>
                </a:lnTo>
                <a:lnTo>
                  <a:pt x="29" y="105"/>
                </a:lnTo>
                <a:lnTo>
                  <a:pt x="31" y="107"/>
                </a:lnTo>
                <a:lnTo>
                  <a:pt x="32" y="107"/>
                </a:lnTo>
                <a:lnTo>
                  <a:pt x="34" y="104"/>
                </a:lnTo>
                <a:lnTo>
                  <a:pt x="34" y="103"/>
                </a:lnTo>
                <a:lnTo>
                  <a:pt x="34" y="101"/>
                </a:lnTo>
                <a:lnTo>
                  <a:pt x="34" y="98"/>
                </a:lnTo>
                <a:lnTo>
                  <a:pt x="34" y="97"/>
                </a:lnTo>
                <a:lnTo>
                  <a:pt x="37" y="96"/>
                </a:lnTo>
                <a:lnTo>
                  <a:pt x="42" y="95"/>
                </a:lnTo>
                <a:lnTo>
                  <a:pt x="47" y="95"/>
                </a:lnTo>
                <a:lnTo>
                  <a:pt x="51" y="95"/>
                </a:lnTo>
                <a:lnTo>
                  <a:pt x="55" y="93"/>
                </a:lnTo>
                <a:lnTo>
                  <a:pt x="59" y="91"/>
                </a:lnTo>
                <a:lnTo>
                  <a:pt x="66" y="87"/>
                </a:lnTo>
                <a:lnTo>
                  <a:pt x="72" y="81"/>
                </a:lnTo>
                <a:lnTo>
                  <a:pt x="78" y="77"/>
                </a:lnTo>
                <a:lnTo>
                  <a:pt x="85" y="72"/>
                </a:lnTo>
                <a:lnTo>
                  <a:pt x="93" y="68"/>
                </a:lnTo>
                <a:lnTo>
                  <a:pt x="100" y="67"/>
                </a:lnTo>
                <a:lnTo>
                  <a:pt x="108" y="66"/>
                </a:lnTo>
                <a:lnTo>
                  <a:pt x="118" y="66"/>
                </a:lnTo>
                <a:lnTo>
                  <a:pt x="126" y="66"/>
                </a:lnTo>
                <a:lnTo>
                  <a:pt x="135" y="65"/>
                </a:lnTo>
                <a:lnTo>
                  <a:pt x="149" y="62"/>
                </a:lnTo>
                <a:lnTo>
                  <a:pt x="161" y="59"/>
                </a:lnTo>
                <a:lnTo>
                  <a:pt x="174" y="55"/>
                </a:lnTo>
                <a:lnTo>
                  <a:pt x="189" y="51"/>
                </a:lnTo>
                <a:lnTo>
                  <a:pt x="212" y="48"/>
                </a:lnTo>
                <a:lnTo>
                  <a:pt x="234" y="44"/>
                </a:lnTo>
                <a:lnTo>
                  <a:pt x="259" y="39"/>
                </a:lnTo>
                <a:lnTo>
                  <a:pt x="273" y="36"/>
                </a:lnTo>
                <a:lnTo>
                  <a:pt x="287" y="32"/>
                </a:lnTo>
                <a:lnTo>
                  <a:pt x="302" y="27"/>
                </a:lnTo>
                <a:lnTo>
                  <a:pt x="316" y="24"/>
                </a:lnTo>
                <a:lnTo>
                  <a:pt x="332" y="22"/>
                </a:lnTo>
                <a:lnTo>
                  <a:pt x="353" y="21"/>
                </a:lnTo>
                <a:lnTo>
                  <a:pt x="375" y="21"/>
                </a:lnTo>
                <a:lnTo>
                  <a:pt x="397" y="21"/>
                </a:lnTo>
                <a:lnTo>
                  <a:pt x="418" y="20"/>
                </a:lnTo>
                <a:lnTo>
                  <a:pt x="432" y="19"/>
                </a:lnTo>
                <a:lnTo>
                  <a:pt x="444" y="16"/>
                </a:lnTo>
                <a:lnTo>
                  <a:pt x="457" y="14"/>
                </a:lnTo>
                <a:lnTo>
                  <a:pt x="471" y="13"/>
                </a:lnTo>
                <a:lnTo>
                  <a:pt x="479" y="13"/>
                </a:lnTo>
                <a:lnTo>
                  <a:pt x="486" y="13"/>
                </a:lnTo>
                <a:lnTo>
                  <a:pt x="494" y="13"/>
                </a:lnTo>
                <a:lnTo>
                  <a:pt x="503" y="1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6" name="Freeform 37"/>
          <p:cNvSpPr>
            <a:spLocks/>
          </p:cNvSpPr>
          <p:nvPr/>
        </p:nvSpPr>
        <p:spPr bwMode="auto">
          <a:xfrm>
            <a:off x="5153025" y="3328988"/>
            <a:ext cx="269875" cy="128587"/>
          </a:xfrm>
          <a:custGeom>
            <a:avLst/>
            <a:gdLst>
              <a:gd name="T0" fmla="*/ 2147483647 w 853"/>
              <a:gd name="T1" fmla="*/ 2147483647 h 402"/>
              <a:gd name="T2" fmla="*/ 2147483647 w 853"/>
              <a:gd name="T3" fmla="*/ 2147483647 h 402"/>
              <a:gd name="T4" fmla="*/ 2147483647 w 853"/>
              <a:gd name="T5" fmla="*/ 2147483647 h 402"/>
              <a:gd name="T6" fmla="*/ 2147483647 w 853"/>
              <a:gd name="T7" fmla="*/ 2147483647 h 402"/>
              <a:gd name="T8" fmla="*/ 2147483647 w 853"/>
              <a:gd name="T9" fmla="*/ 2147483647 h 402"/>
              <a:gd name="T10" fmla="*/ 2147483647 w 853"/>
              <a:gd name="T11" fmla="*/ 2147483647 h 402"/>
              <a:gd name="T12" fmla="*/ 2147483647 w 853"/>
              <a:gd name="T13" fmla="*/ 2147483647 h 402"/>
              <a:gd name="T14" fmla="*/ 2147483647 w 853"/>
              <a:gd name="T15" fmla="*/ 2147483647 h 402"/>
              <a:gd name="T16" fmla="*/ 2147483647 w 853"/>
              <a:gd name="T17" fmla="*/ 2147483647 h 402"/>
              <a:gd name="T18" fmla="*/ 2147483647 w 853"/>
              <a:gd name="T19" fmla="*/ 2147483647 h 402"/>
              <a:gd name="T20" fmla="*/ 2147483647 w 853"/>
              <a:gd name="T21" fmla="*/ 2147483647 h 402"/>
              <a:gd name="T22" fmla="*/ 2147483647 w 853"/>
              <a:gd name="T23" fmla="*/ 2147483647 h 402"/>
              <a:gd name="T24" fmla="*/ 2147483647 w 853"/>
              <a:gd name="T25" fmla="*/ 2147483647 h 402"/>
              <a:gd name="T26" fmla="*/ 2147483647 w 853"/>
              <a:gd name="T27" fmla="*/ 2147483647 h 402"/>
              <a:gd name="T28" fmla="*/ 2147483647 w 853"/>
              <a:gd name="T29" fmla="*/ 2147483647 h 402"/>
              <a:gd name="T30" fmla="*/ 2147483647 w 853"/>
              <a:gd name="T31" fmla="*/ 2147483647 h 402"/>
              <a:gd name="T32" fmla="*/ 2147483647 w 853"/>
              <a:gd name="T33" fmla="*/ 2147483647 h 402"/>
              <a:gd name="T34" fmla="*/ 2147483647 w 853"/>
              <a:gd name="T35" fmla="*/ 2147483647 h 402"/>
              <a:gd name="T36" fmla="*/ 2147483647 w 853"/>
              <a:gd name="T37" fmla="*/ 2147483647 h 402"/>
              <a:gd name="T38" fmla="*/ 2147483647 w 853"/>
              <a:gd name="T39" fmla="*/ 2147483647 h 402"/>
              <a:gd name="T40" fmla="*/ 2147483647 w 853"/>
              <a:gd name="T41" fmla="*/ 2147483647 h 402"/>
              <a:gd name="T42" fmla="*/ 2147483647 w 853"/>
              <a:gd name="T43" fmla="*/ 2147483647 h 402"/>
              <a:gd name="T44" fmla="*/ 2147483647 w 853"/>
              <a:gd name="T45" fmla="*/ 2147483647 h 402"/>
              <a:gd name="T46" fmla="*/ 2147483647 w 853"/>
              <a:gd name="T47" fmla="*/ 2147483647 h 402"/>
              <a:gd name="T48" fmla="*/ 2147483647 w 853"/>
              <a:gd name="T49" fmla="*/ 2147483647 h 402"/>
              <a:gd name="T50" fmla="*/ 2147483647 w 853"/>
              <a:gd name="T51" fmla="*/ 2147483647 h 402"/>
              <a:gd name="T52" fmla="*/ 2147483647 w 853"/>
              <a:gd name="T53" fmla="*/ 2147483647 h 402"/>
              <a:gd name="T54" fmla="*/ 2147483647 w 853"/>
              <a:gd name="T55" fmla="*/ 2147483647 h 402"/>
              <a:gd name="T56" fmla="*/ 2147483647 w 853"/>
              <a:gd name="T57" fmla="*/ 2147483647 h 402"/>
              <a:gd name="T58" fmla="*/ 2147483647 w 853"/>
              <a:gd name="T59" fmla="*/ 2147483647 h 402"/>
              <a:gd name="T60" fmla="*/ 2147483647 w 853"/>
              <a:gd name="T61" fmla="*/ 2147483647 h 402"/>
              <a:gd name="T62" fmla="*/ 2147483647 w 853"/>
              <a:gd name="T63" fmla="*/ 2147483647 h 402"/>
              <a:gd name="T64" fmla="*/ 2147483647 w 853"/>
              <a:gd name="T65" fmla="*/ 2147483647 h 402"/>
              <a:gd name="T66" fmla="*/ 2147483647 w 853"/>
              <a:gd name="T67" fmla="*/ 2147483647 h 402"/>
              <a:gd name="T68" fmla="*/ 2147483647 w 853"/>
              <a:gd name="T69" fmla="*/ 2147483647 h 402"/>
              <a:gd name="T70" fmla="*/ 2147483647 w 853"/>
              <a:gd name="T71" fmla="*/ 2147483647 h 402"/>
              <a:gd name="T72" fmla="*/ 2147483647 w 853"/>
              <a:gd name="T73" fmla="*/ 2147483647 h 402"/>
              <a:gd name="T74" fmla="*/ 2147483647 w 853"/>
              <a:gd name="T75" fmla="*/ 2147483647 h 402"/>
              <a:gd name="T76" fmla="*/ 2147483647 w 853"/>
              <a:gd name="T77" fmla="*/ 2147483647 h 402"/>
              <a:gd name="T78" fmla="*/ 2147483647 w 853"/>
              <a:gd name="T79" fmla="*/ 2147483647 h 402"/>
              <a:gd name="T80" fmla="*/ 2147483647 w 853"/>
              <a:gd name="T81" fmla="*/ 2147483647 h 402"/>
              <a:gd name="T82" fmla="*/ 2147483647 w 853"/>
              <a:gd name="T83" fmla="*/ 2147483647 h 402"/>
              <a:gd name="T84" fmla="*/ 2147483647 w 853"/>
              <a:gd name="T85" fmla="*/ 2147483647 h 402"/>
              <a:gd name="T86" fmla="*/ 2147483647 w 853"/>
              <a:gd name="T87" fmla="*/ 2147483647 h 402"/>
              <a:gd name="T88" fmla="*/ 2147483647 w 853"/>
              <a:gd name="T89" fmla="*/ 2147483647 h 402"/>
              <a:gd name="T90" fmla="*/ 2147483647 w 853"/>
              <a:gd name="T91" fmla="*/ 2147483647 h 402"/>
              <a:gd name="T92" fmla="*/ 2147483647 w 853"/>
              <a:gd name="T93" fmla="*/ 2147483647 h 402"/>
              <a:gd name="T94" fmla="*/ 2147483647 w 853"/>
              <a:gd name="T95" fmla="*/ 2147483647 h 402"/>
              <a:gd name="T96" fmla="*/ 2147483647 w 853"/>
              <a:gd name="T97" fmla="*/ 2147483647 h 402"/>
              <a:gd name="T98" fmla="*/ 2147483647 w 853"/>
              <a:gd name="T99" fmla="*/ 2147483647 h 402"/>
              <a:gd name="T100" fmla="*/ 2147483647 w 853"/>
              <a:gd name="T101" fmla="*/ 2147483647 h 40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853" h="402">
                <a:moveTo>
                  <a:pt x="384" y="0"/>
                </a:moveTo>
                <a:lnTo>
                  <a:pt x="402" y="9"/>
                </a:lnTo>
                <a:lnTo>
                  <a:pt x="420" y="17"/>
                </a:lnTo>
                <a:lnTo>
                  <a:pt x="439" y="24"/>
                </a:lnTo>
                <a:lnTo>
                  <a:pt x="458" y="33"/>
                </a:lnTo>
                <a:lnTo>
                  <a:pt x="470" y="38"/>
                </a:lnTo>
                <a:lnTo>
                  <a:pt x="484" y="42"/>
                </a:lnTo>
                <a:lnTo>
                  <a:pt x="497" y="47"/>
                </a:lnTo>
                <a:lnTo>
                  <a:pt x="504" y="50"/>
                </a:lnTo>
                <a:lnTo>
                  <a:pt x="511" y="52"/>
                </a:lnTo>
                <a:lnTo>
                  <a:pt x="518" y="54"/>
                </a:lnTo>
                <a:lnTo>
                  <a:pt x="524" y="57"/>
                </a:lnTo>
                <a:lnTo>
                  <a:pt x="528" y="58"/>
                </a:lnTo>
                <a:lnTo>
                  <a:pt x="532" y="60"/>
                </a:lnTo>
                <a:lnTo>
                  <a:pt x="535" y="63"/>
                </a:lnTo>
                <a:lnTo>
                  <a:pt x="536" y="63"/>
                </a:lnTo>
                <a:lnTo>
                  <a:pt x="538" y="63"/>
                </a:lnTo>
                <a:lnTo>
                  <a:pt x="538" y="64"/>
                </a:lnTo>
                <a:lnTo>
                  <a:pt x="539" y="64"/>
                </a:lnTo>
                <a:lnTo>
                  <a:pt x="539" y="65"/>
                </a:lnTo>
                <a:lnTo>
                  <a:pt x="540" y="65"/>
                </a:lnTo>
                <a:lnTo>
                  <a:pt x="544" y="68"/>
                </a:lnTo>
                <a:lnTo>
                  <a:pt x="547" y="69"/>
                </a:lnTo>
                <a:lnTo>
                  <a:pt x="552" y="70"/>
                </a:lnTo>
                <a:lnTo>
                  <a:pt x="557" y="71"/>
                </a:lnTo>
                <a:lnTo>
                  <a:pt x="564" y="71"/>
                </a:lnTo>
                <a:lnTo>
                  <a:pt x="571" y="72"/>
                </a:lnTo>
                <a:lnTo>
                  <a:pt x="579" y="72"/>
                </a:lnTo>
                <a:lnTo>
                  <a:pt x="589" y="72"/>
                </a:lnTo>
                <a:lnTo>
                  <a:pt x="601" y="72"/>
                </a:lnTo>
                <a:lnTo>
                  <a:pt x="619" y="72"/>
                </a:lnTo>
                <a:lnTo>
                  <a:pt x="637" y="74"/>
                </a:lnTo>
                <a:lnTo>
                  <a:pt x="654" y="76"/>
                </a:lnTo>
                <a:lnTo>
                  <a:pt x="671" y="78"/>
                </a:lnTo>
                <a:lnTo>
                  <a:pt x="688" y="82"/>
                </a:lnTo>
                <a:lnTo>
                  <a:pt x="704" y="87"/>
                </a:lnTo>
                <a:lnTo>
                  <a:pt x="719" y="91"/>
                </a:lnTo>
                <a:lnTo>
                  <a:pt x="735" y="97"/>
                </a:lnTo>
                <a:lnTo>
                  <a:pt x="755" y="104"/>
                </a:lnTo>
                <a:lnTo>
                  <a:pt x="776" y="113"/>
                </a:lnTo>
                <a:lnTo>
                  <a:pt x="797" y="122"/>
                </a:lnTo>
                <a:lnTo>
                  <a:pt x="806" y="127"/>
                </a:lnTo>
                <a:lnTo>
                  <a:pt x="814" y="131"/>
                </a:lnTo>
                <a:lnTo>
                  <a:pt x="820" y="134"/>
                </a:lnTo>
                <a:lnTo>
                  <a:pt x="825" y="137"/>
                </a:lnTo>
                <a:lnTo>
                  <a:pt x="830" y="141"/>
                </a:lnTo>
                <a:lnTo>
                  <a:pt x="835" y="145"/>
                </a:lnTo>
                <a:lnTo>
                  <a:pt x="838" y="149"/>
                </a:lnTo>
                <a:lnTo>
                  <a:pt x="843" y="153"/>
                </a:lnTo>
                <a:lnTo>
                  <a:pt x="847" y="159"/>
                </a:lnTo>
                <a:lnTo>
                  <a:pt x="849" y="165"/>
                </a:lnTo>
                <a:lnTo>
                  <a:pt x="851" y="172"/>
                </a:lnTo>
                <a:lnTo>
                  <a:pt x="853" y="179"/>
                </a:lnTo>
                <a:lnTo>
                  <a:pt x="853" y="187"/>
                </a:lnTo>
                <a:lnTo>
                  <a:pt x="853" y="194"/>
                </a:lnTo>
                <a:lnTo>
                  <a:pt x="853" y="204"/>
                </a:lnTo>
                <a:lnTo>
                  <a:pt x="851" y="212"/>
                </a:lnTo>
                <a:lnTo>
                  <a:pt x="849" y="222"/>
                </a:lnTo>
                <a:lnTo>
                  <a:pt x="845" y="230"/>
                </a:lnTo>
                <a:lnTo>
                  <a:pt x="842" y="238"/>
                </a:lnTo>
                <a:lnTo>
                  <a:pt x="837" y="247"/>
                </a:lnTo>
                <a:lnTo>
                  <a:pt x="832" y="255"/>
                </a:lnTo>
                <a:lnTo>
                  <a:pt x="826" y="262"/>
                </a:lnTo>
                <a:lnTo>
                  <a:pt x="820" y="268"/>
                </a:lnTo>
                <a:lnTo>
                  <a:pt x="814" y="274"/>
                </a:lnTo>
                <a:lnTo>
                  <a:pt x="807" y="279"/>
                </a:lnTo>
                <a:lnTo>
                  <a:pt x="800" y="283"/>
                </a:lnTo>
                <a:lnTo>
                  <a:pt x="791" y="286"/>
                </a:lnTo>
                <a:lnTo>
                  <a:pt x="784" y="289"/>
                </a:lnTo>
                <a:lnTo>
                  <a:pt x="773" y="292"/>
                </a:lnTo>
                <a:lnTo>
                  <a:pt x="762" y="295"/>
                </a:lnTo>
                <a:lnTo>
                  <a:pt x="753" y="299"/>
                </a:lnTo>
                <a:lnTo>
                  <a:pt x="744" y="301"/>
                </a:lnTo>
                <a:lnTo>
                  <a:pt x="737" y="305"/>
                </a:lnTo>
                <a:lnTo>
                  <a:pt x="731" y="308"/>
                </a:lnTo>
                <a:lnTo>
                  <a:pt x="725" y="312"/>
                </a:lnTo>
                <a:lnTo>
                  <a:pt x="723" y="313"/>
                </a:lnTo>
                <a:lnTo>
                  <a:pt x="722" y="315"/>
                </a:lnTo>
                <a:lnTo>
                  <a:pt x="720" y="317"/>
                </a:lnTo>
                <a:lnTo>
                  <a:pt x="719" y="318"/>
                </a:lnTo>
                <a:lnTo>
                  <a:pt x="717" y="319"/>
                </a:lnTo>
                <a:lnTo>
                  <a:pt x="716" y="320"/>
                </a:lnTo>
                <a:lnTo>
                  <a:pt x="708" y="325"/>
                </a:lnTo>
                <a:lnTo>
                  <a:pt x="701" y="330"/>
                </a:lnTo>
                <a:lnTo>
                  <a:pt x="693" y="333"/>
                </a:lnTo>
                <a:lnTo>
                  <a:pt x="684" y="337"/>
                </a:lnTo>
                <a:lnTo>
                  <a:pt x="676" y="339"/>
                </a:lnTo>
                <a:lnTo>
                  <a:pt x="667" y="342"/>
                </a:lnTo>
                <a:lnTo>
                  <a:pt x="658" y="343"/>
                </a:lnTo>
                <a:lnTo>
                  <a:pt x="648" y="345"/>
                </a:lnTo>
                <a:lnTo>
                  <a:pt x="628" y="348"/>
                </a:lnTo>
                <a:lnTo>
                  <a:pt x="607" y="350"/>
                </a:lnTo>
                <a:lnTo>
                  <a:pt x="593" y="354"/>
                </a:lnTo>
                <a:lnTo>
                  <a:pt x="579" y="356"/>
                </a:lnTo>
                <a:lnTo>
                  <a:pt x="563" y="360"/>
                </a:lnTo>
                <a:lnTo>
                  <a:pt x="541" y="365"/>
                </a:lnTo>
                <a:lnTo>
                  <a:pt x="520" y="369"/>
                </a:lnTo>
                <a:lnTo>
                  <a:pt x="504" y="373"/>
                </a:lnTo>
                <a:lnTo>
                  <a:pt x="490" y="377"/>
                </a:lnTo>
                <a:lnTo>
                  <a:pt x="475" y="379"/>
                </a:lnTo>
                <a:lnTo>
                  <a:pt x="456" y="383"/>
                </a:lnTo>
                <a:lnTo>
                  <a:pt x="437" y="385"/>
                </a:lnTo>
                <a:lnTo>
                  <a:pt x="417" y="389"/>
                </a:lnTo>
                <a:lnTo>
                  <a:pt x="398" y="390"/>
                </a:lnTo>
                <a:lnTo>
                  <a:pt x="379" y="392"/>
                </a:lnTo>
                <a:lnTo>
                  <a:pt x="358" y="393"/>
                </a:lnTo>
                <a:lnTo>
                  <a:pt x="328" y="396"/>
                </a:lnTo>
                <a:lnTo>
                  <a:pt x="297" y="398"/>
                </a:lnTo>
                <a:lnTo>
                  <a:pt x="284" y="399"/>
                </a:lnTo>
                <a:lnTo>
                  <a:pt x="270" y="401"/>
                </a:lnTo>
                <a:lnTo>
                  <a:pt x="256" y="402"/>
                </a:lnTo>
                <a:lnTo>
                  <a:pt x="243" y="402"/>
                </a:lnTo>
                <a:lnTo>
                  <a:pt x="229" y="402"/>
                </a:lnTo>
                <a:lnTo>
                  <a:pt x="215" y="401"/>
                </a:lnTo>
                <a:lnTo>
                  <a:pt x="206" y="399"/>
                </a:lnTo>
                <a:lnTo>
                  <a:pt x="196" y="398"/>
                </a:lnTo>
                <a:lnTo>
                  <a:pt x="187" y="396"/>
                </a:lnTo>
                <a:lnTo>
                  <a:pt x="178" y="392"/>
                </a:lnTo>
                <a:lnTo>
                  <a:pt x="167" y="387"/>
                </a:lnTo>
                <a:lnTo>
                  <a:pt x="158" y="381"/>
                </a:lnTo>
                <a:lnTo>
                  <a:pt x="148" y="375"/>
                </a:lnTo>
                <a:lnTo>
                  <a:pt x="140" y="368"/>
                </a:lnTo>
                <a:lnTo>
                  <a:pt x="129" y="360"/>
                </a:lnTo>
                <a:lnTo>
                  <a:pt x="118" y="350"/>
                </a:lnTo>
                <a:lnTo>
                  <a:pt x="107" y="341"/>
                </a:lnTo>
                <a:lnTo>
                  <a:pt x="101" y="335"/>
                </a:lnTo>
                <a:lnTo>
                  <a:pt x="94" y="329"/>
                </a:lnTo>
                <a:lnTo>
                  <a:pt x="88" y="325"/>
                </a:lnTo>
                <a:lnTo>
                  <a:pt x="82" y="321"/>
                </a:lnTo>
                <a:lnTo>
                  <a:pt x="81" y="320"/>
                </a:lnTo>
                <a:lnTo>
                  <a:pt x="80" y="320"/>
                </a:lnTo>
                <a:lnTo>
                  <a:pt x="78" y="320"/>
                </a:lnTo>
                <a:lnTo>
                  <a:pt x="78" y="319"/>
                </a:lnTo>
                <a:lnTo>
                  <a:pt x="77" y="319"/>
                </a:lnTo>
                <a:lnTo>
                  <a:pt x="76" y="319"/>
                </a:lnTo>
                <a:lnTo>
                  <a:pt x="75" y="318"/>
                </a:lnTo>
                <a:lnTo>
                  <a:pt x="74" y="318"/>
                </a:lnTo>
                <a:lnTo>
                  <a:pt x="72" y="318"/>
                </a:lnTo>
                <a:lnTo>
                  <a:pt x="70" y="317"/>
                </a:lnTo>
                <a:lnTo>
                  <a:pt x="69" y="317"/>
                </a:lnTo>
                <a:lnTo>
                  <a:pt x="63" y="313"/>
                </a:lnTo>
                <a:lnTo>
                  <a:pt x="57" y="309"/>
                </a:lnTo>
                <a:lnTo>
                  <a:pt x="52" y="306"/>
                </a:lnTo>
                <a:lnTo>
                  <a:pt x="48" y="302"/>
                </a:lnTo>
                <a:lnTo>
                  <a:pt x="45" y="299"/>
                </a:lnTo>
                <a:lnTo>
                  <a:pt x="41" y="292"/>
                </a:lnTo>
                <a:lnTo>
                  <a:pt x="39" y="286"/>
                </a:lnTo>
                <a:lnTo>
                  <a:pt x="36" y="280"/>
                </a:lnTo>
                <a:lnTo>
                  <a:pt x="35" y="274"/>
                </a:lnTo>
                <a:lnTo>
                  <a:pt x="33" y="265"/>
                </a:lnTo>
                <a:lnTo>
                  <a:pt x="31" y="255"/>
                </a:lnTo>
                <a:lnTo>
                  <a:pt x="29" y="246"/>
                </a:lnTo>
                <a:lnTo>
                  <a:pt x="25" y="235"/>
                </a:lnTo>
                <a:lnTo>
                  <a:pt x="22" y="224"/>
                </a:lnTo>
                <a:lnTo>
                  <a:pt x="17" y="212"/>
                </a:lnTo>
                <a:lnTo>
                  <a:pt x="13" y="200"/>
                </a:lnTo>
                <a:lnTo>
                  <a:pt x="9" y="188"/>
                </a:lnTo>
                <a:lnTo>
                  <a:pt x="5" y="177"/>
                </a:lnTo>
                <a:lnTo>
                  <a:pt x="3" y="169"/>
                </a:lnTo>
                <a:lnTo>
                  <a:pt x="1" y="160"/>
                </a:lnTo>
                <a:lnTo>
                  <a:pt x="0" y="152"/>
                </a:lnTo>
                <a:lnTo>
                  <a:pt x="0" y="145"/>
                </a:lnTo>
                <a:lnTo>
                  <a:pt x="1" y="137"/>
                </a:lnTo>
                <a:lnTo>
                  <a:pt x="3" y="130"/>
                </a:lnTo>
                <a:lnTo>
                  <a:pt x="5" y="123"/>
                </a:lnTo>
                <a:lnTo>
                  <a:pt x="9" y="117"/>
                </a:lnTo>
                <a:lnTo>
                  <a:pt x="12" y="111"/>
                </a:lnTo>
                <a:lnTo>
                  <a:pt x="16" y="105"/>
                </a:lnTo>
                <a:lnTo>
                  <a:pt x="22" y="100"/>
                </a:lnTo>
                <a:lnTo>
                  <a:pt x="27" y="95"/>
                </a:lnTo>
                <a:lnTo>
                  <a:pt x="33" y="91"/>
                </a:lnTo>
                <a:lnTo>
                  <a:pt x="40" y="86"/>
                </a:lnTo>
                <a:lnTo>
                  <a:pt x="46" y="82"/>
                </a:lnTo>
                <a:lnTo>
                  <a:pt x="53" y="78"/>
                </a:lnTo>
                <a:lnTo>
                  <a:pt x="65" y="74"/>
                </a:lnTo>
                <a:lnTo>
                  <a:pt x="77" y="69"/>
                </a:lnTo>
                <a:lnTo>
                  <a:pt x="90" y="66"/>
                </a:lnTo>
                <a:lnTo>
                  <a:pt x="104" y="63"/>
                </a:lnTo>
                <a:lnTo>
                  <a:pt x="122" y="60"/>
                </a:lnTo>
                <a:lnTo>
                  <a:pt x="140" y="58"/>
                </a:lnTo>
                <a:lnTo>
                  <a:pt x="159" y="56"/>
                </a:lnTo>
                <a:lnTo>
                  <a:pt x="177" y="54"/>
                </a:lnTo>
                <a:lnTo>
                  <a:pt x="195" y="52"/>
                </a:lnTo>
                <a:lnTo>
                  <a:pt x="213" y="50"/>
                </a:lnTo>
                <a:lnTo>
                  <a:pt x="225" y="47"/>
                </a:lnTo>
                <a:lnTo>
                  <a:pt x="237" y="45"/>
                </a:lnTo>
                <a:lnTo>
                  <a:pt x="248" y="41"/>
                </a:lnTo>
                <a:lnTo>
                  <a:pt x="265" y="38"/>
                </a:lnTo>
                <a:lnTo>
                  <a:pt x="282" y="34"/>
                </a:lnTo>
                <a:lnTo>
                  <a:pt x="292" y="30"/>
                </a:lnTo>
                <a:lnTo>
                  <a:pt x="303" y="29"/>
                </a:lnTo>
                <a:lnTo>
                  <a:pt x="314" y="27"/>
                </a:lnTo>
                <a:lnTo>
                  <a:pt x="318" y="27"/>
                </a:lnTo>
                <a:lnTo>
                  <a:pt x="321" y="27"/>
                </a:lnTo>
                <a:lnTo>
                  <a:pt x="325" y="26"/>
                </a:lnTo>
                <a:lnTo>
                  <a:pt x="327" y="26"/>
                </a:lnTo>
                <a:lnTo>
                  <a:pt x="331" y="26"/>
                </a:lnTo>
                <a:lnTo>
                  <a:pt x="334" y="24"/>
                </a:lnTo>
                <a:lnTo>
                  <a:pt x="340" y="23"/>
                </a:lnTo>
                <a:lnTo>
                  <a:pt x="346" y="21"/>
                </a:lnTo>
                <a:lnTo>
                  <a:pt x="352" y="18"/>
                </a:lnTo>
                <a:lnTo>
                  <a:pt x="357" y="16"/>
                </a:lnTo>
                <a:lnTo>
                  <a:pt x="363" y="14"/>
                </a:lnTo>
                <a:lnTo>
                  <a:pt x="368" y="10"/>
                </a:lnTo>
                <a:lnTo>
                  <a:pt x="375" y="5"/>
                </a:lnTo>
                <a:lnTo>
                  <a:pt x="38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7" name="Freeform 38"/>
          <p:cNvSpPr>
            <a:spLocks/>
          </p:cNvSpPr>
          <p:nvPr/>
        </p:nvSpPr>
        <p:spPr bwMode="auto">
          <a:xfrm>
            <a:off x="5153025" y="3321050"/>
            <a:ext cx="269875" cy="136525"/>
          </a:xfrm>
          <a:custGeom>
            <a:avLst/>
            <a:gdLst>
              <a:gd name="T0" fmla="*/ 2147483647 w 853"/>
              <a:gd name="T1" fmla="*/ 2147483647 h 428"/>
              <a:gd name="T2" fmla="*/ 2147483647 w 853"/>
              <a:gd name="T3" fmla="*/ 2147483647 h 428"/>
              <a:gd name="T4" fmla="*/ 2147483647 w 853"/>
              <a:gd name="T5" fmla="*/ 2147483647 h 428"/>
              <a:gd name="T6" fmla="*/ 2147483647 w 853"/>
              <a:gd name="T7" fmla="*/ 2147483647 h 428"/>
              <a:gd name="T8" fmla="*/ 2147483647 w 853"/>
              <a:gd name="T9" fmla="*/ 2147483647 h 428"/>
              <a:gd name="T10" fmla="*/ 2147483647 w 853"/>
              <a:gd name="T11" fmla="*/ 2147483647 h 428"/>
              <a:gd name="T12" fmla="*/ 2147483647 w 853"/>
              <a:gd name="T13" fmla="*/ 2147483647 h 428"/>
              <a:gd name="T14" fmla="*/ 2147483647 w 853"/>
              <a:gd name="T15" fmla="*/ 2147483647 h 428"/>
              <a:gd name="T16" fmla="*/ 2147483647 w 853"/>
              <a:gd name="T17" fmla="*/ 2147483647 h 428"/>
              <a:gd name="T18" fmla="*/ 2147483647 w 853"/>
              <a:gd name="T19" fmla="*/ 2147483647 h 428"/>
              <a:gd name="T20" fmla="*/ 2147483647 w 853"/>
              <a:gd name="T21" fmla="*/ 2147483647 h 428"/>
              <a:gd name="T22" fmla="*/ 2147483647 w 853"/>
              <a:gd name="T23" fmla="*/ 2147483647 h 428"/>
              <a:gd name="T24" fmla="*/ 2147483647 w 853"/>
              <a:gd name="T25" fmla="*/ 2147483647 h 428"/>
              <a:gd name="T26" fmla="*/ 2147483647 w 853"/>
              <a:gd name="T27" fmla="*/ 2147483647 h 428"/>
              <a:gd name="T28" fmla="*/ 2147483647 w 853"/>
              <a:gd name="T29" fmla="*/ 2147483647 h 428"/>
              <a:gd name="T30" fmla="*/ 2147483647 w 853"/>
              <a:gd name="T31" fmla="*/ 2147483647 h 428"/>
              <a:gd name="T32" fmla="*/ 2147483647 w 853"/>
              <a:gd name="T33" fmla="*/ 2147483647 h 428"/>
              <a:gd name="T34" fmla="*/ 2147483647 w 853"/>
              <a:gd name="T35" fmla="*/ 2147483647 h 428"/>
              <a:gd name="T36" fmla="*/ 2147483647 w 853"/>
              <a:gd name="T37" fmla="*/ 2147483647 h 428"/>
              <a:gd name="T38" fmla="*/ 2147483647 w 853"/>
              <a:gd name="T39" fmla="*/ 2147483647 h 428"/>
              <a:gd name="T40" fmla="*/ 2147483647 w 853"/>
              <a:gd name="T41" fmla="*/ 2147483647 h 428"/>
              <a:gd name="T42" fmla="*/ 2147483647 w 853"/>
              <a:gd name="T43" fmla="*/ 2147483647 h 428"/>
              <a:gd name="T44" fmla="*/ 2147483647 w 853"/>
              <a:gd name="T45" fmla="*/ 2147483647 h 428"/>
              <a:gd name="T46" fmla="*/ 2147483647 w 853"/>
              <a:gd name="T47" fmla="*/ 2147483647 h 428"/>
              <a:gd name="T48" fmla="*/ 2147483647 w 853"/>
              <a:gd name="T49" fmla="*/ 2147483647 h 428"/>
              <a:gd name="T50" fmla="*/ 2147483647 w 853"/>
              <a:gd name="T51" fmla="*/ 2147483647 h 428"/>
              <a:gd name="T52" fmla="*/ 2147483647 w 853"/>
              <a:gd name="T53" fmla="*/ 2147483647 h 428"/>
              <a:gd name="T54" fmla="*/ 2147483647 w 853"/>
              <a:gd name="T55" fmla="*/ 2147483647 h 428"/>
              <a:gd name="T56" fmla="*/ 2147483647 w 853"/>
              <a:gd name="T57" fmla="*/ 2147483647 h 428"/>
              <a:gd name="T58" fmla="*/ 2147483647 w 853"/>
              <a:gd name="T59" fmla="*/ 2147483647 h 428"/>
              <a:gd name="T60" fmla="*/ 2147483647 w 853"/>
              <a:gd name="T61" fmla="*/ 2147483647 h 428"/>
              <a:gd name="T62" fmla="*/ 2147483647 w 853"/>
              <a:gd name="T63" fmla="*/ 2147483647 h 428"/>
              <a:gd name="T64" fmla="*/ 2147483647 w 853"/>
              <a:gd name="T65" fmla="*/ 2147483647 h 428"/>
              <a:gd name="T66" fmla="*/ 2147483647 w 853"/>
              <a:gd name="T67" fmla="*/ 2147483647 h 428"/>
              <a:gd name="T68" fmla="*/ 2147483647 w 853"/>
              <a:gd name="T69" fmla="*/ 2147483647 h 428"/>
              <a:gd name="T70" fmla="*/ 2147483647 w 853"/>
              <a:gd name="T71" fmla="*/ 2147483647 h 428"/>
              <a:gd name="T72" fmla="*/ 0 w 853"/>
              <a:gd name="T73" fmla="*/ 2147483647 h 428"/>
              <a:gd name="T74" fmla="*/ 2147483647 w 853"/>
              <a:gd name="T75" fmla="*/ 2147483647 h 428"/>
              <a:gd name="T76" fmla="*/ 2147483647 w 853"/>
              <a:gd name="T77" fmla="*/ 2147483647 h 428"/>
              <a:gd name="T78" fmla="*/ 2147483647 w 853"/>
              <a:gd name="T79" fmla="*/ 2147483647 h 428"/>
              <a:gd name="T80" fmla="*/ 2147483647 w 853"/>
              <a:gd name="T81" fmla="*/ 2147483647 h 428"/>
              <a:gd name="T82" fmla="*/ 2147483647 w 853"/>
              <a:gd name="T83" fmla="*/ 2147483647 h 428"/>
              <a:gd name="T84" fmla="*/ 2147483647 w 853"/>
              <a:gd name="T85" fmla="*/ 2147483647 h 428"/>
              <a:gd name="T86" fmla="*/ 2147483647 w 853"/>
              <a:gd name="T87" fmla="*/ 2147483647 h 428"/>
              <a:gd name="T88" fmla="*/ 2147483647 w 853"/>
              <a:gd name="T89" fmla="*/ 2147483647 h 428"/>
              <a:gd name="T90" fmla="*/ 2147483647 w 853"/>
              <a:gd name="T91" fmla="*/ 2147483647 h 428"/>
              <a:gd name="T92" fmla="*/ 2147483647 w 853"/>
              <a:gd name="T93" fmla="*/ 2147483647 h 428"/>
              <a:gd name="T94" fmla="*/ 2147483647 w 853"/>
              <a:gd name="T95" fmla="*/ 2147483647 h 4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53" h="428">
                <a:moveTo>
                  <a:pt x="297" y="0"/>
                </a:moveTo>
                <a:lnTo>
                  <a:pt x="315" y="3"/>
                </a:lnTo>
                <a:lnTo>
                  <a:pt x="333" y="8"/>
                </a:lnTo>
                <a:lnTo>
                  <a:pt x="350" y="14"/>
                </a:lnTo>
                <a:lnTo>
                  <a:pt x="367" y="20"/>
                </a:lnTo>
                <a:lnTo>
                  <a:pt x="393" y="31"/>
                </a:lnTo>
                <a:lnTo>
                  <a:pt x="419" y="42"/>
                </a:lnTo>
                <a:lnTo>
                  <a:pt x="444" y="53"/>
                </a:lnTo>
                <a:lnTo>
                  <a:pt x="464" y="61"/>
                </a:lnTo>
                <a:lnTo>
                  <a:pt x="485" y="70"/>
                </a:lnTo>
                <a:lnTo>
                  <a:pt x="506" y="76"/>
                </a:lnTo>
                <a:lnTo>
                  <a:pt x="527" y="83"/>
                </a:lnTo>
                <a:lnTo>
                  <a:pt x="534" y="86"/>
                </a:lnTo>
                <a:lnTo>
                  <a:pt x="540" y="91"/>
                </a:lnTo>
                <a:lnTo>
                  <a:pt x="546" y="95"/>
                </a:lnTo>
                <a:lnTo>
                  <a:pt x="554" y="96"/>
                </a:lnTo>
                <a:lnTo>
                  <a:pt x="572" y="98"/>
                </a:lnTo>
                <a:lnTo>
                  <a:pt x="593" y="98"/>
                </a:lnTo>
                <a:lnTo>
                  <a:pt x="613" y="98"/>
                </a:lnTo>
                <a:lnTo>
                  <a:pt x="633" y="100"/>
                </a:lnTo>
                <a:lnTo>
                  <a:pt x="651" y="101"/>
                </a:lnTo>
                <a:lnTo>
                  <a:pt x="672" y="104"/>
                </a:lnTo>
                <a:lnTo>
                  <a:pt x="693" y="109"/>
                </a:lnTo>
                <a:lnTo>
                  <a:pt x="713" y="115"/>
                </a:lnTo>
                <a:lnTo>
                  <a:pt x="732" y="121"/>
                </a:lnTo>
                <a:lnTo>
                  <a:pt x="753" y="129"/>
                </a:lnTo>
                <a:lnTo>
                  <a:pt x="762" y="133"/>
                </a:lnTo>
                <a:lnTo>
                  <a:pt x="772" y="137"/>
                </a:lnTo>
                <a:lnTo>
                  <a:pt x="782" y="142"/>
                </a:lnTo>
                <a:lnTo>
                  <a:pt x="792" y="147"/>
                </a:lnTo>
                <a:lnTo>
                  <a:pt x="802" y="151"/>
                </a:lnTo>
                <a:lnTo>
                  <a:pt x="812" y="156"/>
                </a:lnTo>
                <a:lnTo>
                  <a:pt x="821" y="161"/>
                </a:lnTo>
                <a:lnTo>
                  <a:pt x="830" y="167"/>
                </a:lnTo>
                <a:lnTo>
                  <a:pt x="838" y="174"/>
                </a:lnTo>
                <a:lnTo>
                  <a:pt x="844" y="183"/>
                </a:lnTo>
                <a:lnTo>
                  <a:pt x="849" y="191"/>
                </a:lnTo>
                <a:lnTo>
                  <a:pt x="851" y="201"/>
                </a:lnTo>
                <a:lnTo>
                  <a:pt x="853" y="211"/>
                </a:lnTo>
                <a:lnTo>
                  <a:pt x="853" y="222"/>
                </a:lnTo>
                <a:lnTo>
                  <a:pt x="851" y="234"/>
                </a:lnTo>
                <a:lnTo>
                  <a:pt x="849" y="245"/>
                </a:lnTo>
                <a:lnTo>
                  <a:pt x="845" y="256"/>
                </a:lnTo>
                <a:lnTo>
                  <a:pt x="841" y="267"/>
                </a:lnTo>
                <a:lnTo>
                  <a:pt x="835" y="278"/>
                </a:lnTo>
                <a:lnTo>
                  <a:pt x="829" y="286"/>
                </a:lnTo>
                <a:lnTo>
                  <a:pt x="820" y="294"/>
                </a:lnTo>
                <a:lnTo>
                  <a:pt x="812" y="302"/>
                </a:lnTo>
                <a:lnTo>
                  <a:pt x="802" y="308"/>
                </a:lnTo>
                <a:lnTo>
                  <a:pt x="791" y="312"/>
                </a:lnTo>
                <a:lnTo>
                  <a:pt x="780" y="316"/>
                </a:lnTo>
                <a:lnTo>
                  <a:pt x="770" y="320"/>
                </a:lnTo>
                <a:lnTo>
                  <a:pt x="759" y="322"/>
                </a:lnTo>
                <a:lnTo>
                  <a:pt x="748" y="326"/>
                </a:lnTo>
                <a:lnTo>
                  <a:pt x="736" y="332"/>
                </a:lnTo>
                <a:lnTo>
                  <a:pt x="724" y="339"/>
                </a:lnTo>
                <a:lnTo>
                  <a:pt x="713" y="349"/>
                </a:lnTo>
                <a:lnTo>
                  <a:pt x="702" y="356"/>
                </a:lnTo>
                <a:lnTo>
                  <a:pt x="689" y="362"/>
                </a:lnTo>
                <a:lnTo>
                  <a:pt x="673" y="367"/>
                </a:lnTo>
                <a:lnTo>
                  <a:pt x="657" y="370"/>
                </a:lnTo>
                <a:lnTo>
                  <a:pt x="640" y="373"/>
                </a:lnTo>
                <a:lnTo>
                  <a:pt x="622" y="375"/>
                </a:lnTo>
                <a:lnTo>
                  <a:pt x="604" y="377"/>
                </a:lnTo>
                <a:lnTo>
                  <a:pt x="568" y="385"/>
                </a:lnTo>
                <a:lnTo>
                  <a:pt x="533" y="393"/>
                </a:lnTo>
                <a:lnTo>
                  <a:pt x="497" y="400"/>
                </a:lnTo>
                <a:lnTo>
                  <a:pt x="462" y="407"/>
                </a:lnTo>
                <a:lnTo>
                  <a:pt x="434" y="412"/>
                </a:lnTo>
                <a:lnTo>
                  <a:pt x="405" y="416"/>
                </a:lnTo>
                <a:lnTo>
                  <a:pt x="378" y="418"/>
                </a:lnTo>
                <a:lnTo>
                  <a:pt x="349" y="421"/>
                </a:lnTo>
                <a:lnTo>
                  <a:pt x="319" y="423"/>
                </a:lnTo>
                <a:lnTo>
                  <a:pt x="303" y="424"/>
                </a:lnTo>
                <a:lnTo>
                  <a:pt x="285" y="425"/>
                </a:lnTo>
                <a:lnTo>
                  <a:pt x="268" y="427"/>
                </a:lnTo>
                <a:lnTo>
                  <a:pt x="252" y="428"/>
                </a:lnTo>
                <a:lnTo>
                  <a:pt x="235" y="428"/>
                </a:lnTo>
                <a:lnTo>
                  <a:pt x="218" y="427"/>
                </a:lnTo>
                <a:lnTo>
                  <a:pt x="202" y="425"/>
                </a:lnTo>
                <a:lnTo>
                  <a:pt x="187" y="421"/>
                </a:lnTo>
                <a:lnTo>
                  <a:pt x="172" y="416"/>
                </a:lnTo>
                <a:lnTo>
                  <a:pt x="159" y="409"/>
                </a:lnTo>
                <a:lnTo>
                  <a:pt x="147" y="400"/>
                </a:lnTo>
                <a:lnTo>
                  <a:pt x="136" y="392"/>
                </a:lnTo>
                <a:lnTo>
                  <a:pt x="125" y="383"/>
                </a:lnTo>
                <a:lnTo>
                  <a:pt x="116" y="374"/>
                </a:lnTo>
                <a:lnTo>
                  <a:pt x="106" y="365"/>
                </a:lnTo>
                <a:lnTo>
                  <a:pt x="100" y="361"/>
                </a:lnTo>
                <a:lnTo>
                  <a:pt x="94" y="355"/>
                </a:lnTo>
                <a:lnTo>
                  <a:pt x="88" y="351"/>
                </a:lnTo>
                <a:lnTo>
                  <a:pt x="83" y="347"/>
                </a:lnTo>
                <a:lnTo>
                  <a:pt x="77" y="345"/>
                </a:lnTo>
                <a:lnTo>
                  <a:pt x="69" y="343"/>
                </a:lnTo>
                <a:lnTo>
                  <a:pt x="62" y="339"/>
                </a:lnTo>
                <a:lnTo>
                  <a:pt x="56" y="334"/>
                </a:lnTo>
                <a:lnTo>
                  <a:pt x="50" y="331"/>
                </a:lnTo>
                <a:lnTo>
                  <a:pt x="46" y="326"/>
                </a:lnTo>
                <a:lnTo>
                  <a:pt x="40" y="317"/>
                </a:lnTo>
                <a:lnTo>
                  <a:pt x="38" y="309"/>
                </a:lnTo>
                <a:lnTo>
                  <a:pt x="34" y="299"/>
                </a:lnTo>
                <a:lnTo>
                  <a:pt x="33" y="290"/>
                </a:lnTo>
                <a:lnTo>
                  <a:pt x="30" y="279"/>
                </a:lnTo>
                <a:lnTo>
                  <a:pt x="28" y="268"/>
                </a:lnTo>
                <a:lnTo>
                  <a:pt x="23" y="255"/>
                </a:lnTo>
                <a:lnTo>
                  <a:pt x="18" y="240"/>
                </a:lnTo>
                <a:lnTo>
                  <a:pt x="13" y="226"/>
                </a:lnTo>
                <a:lnTo>
                  <a:pt x="9" y="211"/>
                </a:lnTo>
                <a:lnTo>
                  <a:pt x="4" y="198"/>
                </a:lnTo>
                <a:lnTo>
                  <a:pt x="1" y="184"/>
                </a:lnTo>
                <a:lnTo>
                  <a:pt x="0" y="172"/>
                </a:lnTo>
                <a:lnTo>
                  <a:pt x="1" y="162"/>
                </a:lnTo>
                <a:lnTo>
                  <a:pt x="4" y="153"/>
                </a:lnTo>
                <a:lnTo>
                  <a:pt x="7" y="144"/>
                </a:lnTo>
                <a:lnTo>
                  <a:pt x="12" y="137"/>
                </a:lnTo>
                <a:lnTo>
                  <a:pt x="18" y="129"/>
                </a:lnTo>
                <a:lnTo>
                  <a:pt x="25" y="123"/>
                </a:lnTo>
                <a:lnTo>
                  <a:pt x="33" y="117"/>
                </a:lnTo>
                <a:lnTo>
                  <a:pt x="41" y="110"/>
                </a:lnTo>
                <a:lnTo>
                  <a:pt x="51" y="106"/>
                </a:lnTo>
                <a:lnTo>
                  <a:pt x="60" y="101"/>
                </a:lnTo>
                <a:lnTo>
                  <a:pt x="70" y="97"/>
                </a:lnTo>
                <a:lnTo>
                  <a:pt x="90" y="92"/>
                </a:lnTo>
                <a:lnTo>
                  <a:pt x="111" y="88"/>
                </a:lnTo>
                <a:lnTo>
                  <a:pt x="132" y="85"/>
                </a:lnTo>
                <a:lnTo>
                  <a:pt x="154" y="83"/>
                </a:lnTo>
                <a:lnTo>
                  <a:pt x="176" y="80"/>
                </a:lnTo>
                <a:lnTo>
                  <a:pt x="197" y="78"/>
                </a:lnTo>
                <a:lnTo>
                  <a:pt x="221" y="74"/>
                </a:lnTo>
                <a:lnTo>
                  <a:pt x="243" y="68"/>
                </a:lnTo>
                <a:lnTo>
                  <a:pt x="266" y="64"/>
                </a:lnTo>
                <a:lnTo>
                  <a:pt x="288" y="58"/>
                </a:lnTo>
                <a:lnTo>
                  <a:pt x="301" y="55"/>
                </a:lnTo>
                <a:lnTo>
                  <a:pt x="314" y="53"/>
                </a:lnTo>
                <a:lnTo>
                  <a:pt x="327" y="52"/>
                </a:lnTo>
                <a:lnTo>
                  <a:pt x="339" y="49"/>
                </a:lnTo>
                <a:lnTo>
                  <a:pt x="351" y="46"/>
                </a:lnTo>
                <a:lnTo>
                  <a:pt x="362" y="41"/>
                </a:lnTo>
                <a:lnTo>
                  <a:pt x="373" y="34"/>
                </a:lnTo>
                <a:lnTo>
                  <a:pt x="384" y="26"/>
                </a:lnTo>
                <a:lnTo>
                  <a:pt x="395" y="19"/>
                </a:lnTo>
                <a:lnTo>
                  <a:pt x="403" y="16"/>
                </a:lnTo>
                <a:lnTo>
                  <a:pt x="410" y="12"/>
                </a:lnTo>
                <a:lnTo>
                  <a:pt x="417" y="8"/>
                </a:lnTo>
                <a:lnTo>
                  <a:pt x="426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8" name="Freeform 39"/>
          <p:cNvSpPr>
            <a:spLocks/>
          </p:cNvSpPr>
          <p:nvPr/>
        </p:nvSpPr>
        <p:spPr bwMode="auto">
          <a:xfrm>
            <a:off x="5091113" y="3230563"/>
            <a:ext cx="157162" cy="109537"/>
          </a:xfrm>
          <a:custGeom>
            <a:avLst/>
            <a:gdLst>
              <a:gd name="T0" fmla="*/ 2147483647 w 491"/>
              <a:gd name="T1" fmla="*/ 2147483647 h 346"/>
              <a:gd name="T2" fmla="*/ 2147483647 w 491"/>
              <a:gd name="T3" fmla="*/ 2147483647 h 346"/>
              <a:gd name="T4" fmla="*/ 2147483647 w 491"/>
              <a:gd name="T5" fmla="*/ 2147483647 h 346"/>
              <a:gd name="T6" fmla="*/ 2147483647 w 491"/>
              <a:gd name="T7" fmla="*/ 2147483647 h 346"/>
              <a:gd name="T8" fmla="*/ 2147483647 w 491"/>
              <a:gd name="T9" fmla="*/ 2147483647 h 346"/>
              <a:gd name="T10" fmla="*/ 2147483647 w 491"/>
              <a:gd name="T11" fmla="*/ 2147483647 h 346"/>
              <a:gd name="T12" fmla="*/ 2147483647 w 491"/>
              <a:gd name="T13" fmla="*/ 2147483647 h 346"/>
              <a:gd name="T14" fmla="*/ 2147483647 w 491"/>
              <a:gd name="T15" fmla="*/ 2147483647 h 346"/>
              <a:gd name="T16" fmla="*/ 2147483647 w 491"/>
              <a:gd name="T17" fmla="*/ 2147483647 h 346"/>
              <a:gd name="T18" fmla="*/ 2147483647 w 491"/>
              <a:gd name="T19" fmla="*/ 2147483647 h 346"/>
              <a:gd name="T20" fmla="*/ 2147483647 w 491"/>
              <a:gd name="T21" fmla="*/ 2147483647 h 346"/>
              <a:gd name="T22" fmla="*/ 2147483647 w 491"/>
              <a:gd name="T23" fmla="*/ 2147483647 h 346"/>
              <a:gd name="T24" fmla="*/ 2147483647 w 491"/>
              <a:gd name="T25" fmla="*/ 2147483647 h 346"/>
              <a:gd name="T26" fmla="*/ 2147483647 w 491"/>
              <a:gd name="T27" fmla="*/ 2147483647 h 346"/>
              <a:gd name="T28" fmla="*/ 2147483647 w 491"/>
              <a:gd name="T29" fmla="*/ 2147483647 h 346"/>
              <a:gd name="T30" fmla="*/ 2147483647 w 491"/>
              <a:gd name="T31" fmla="*/ 2147483647 h 346"/>
              <a:gd name="T32" fmla="*/ 2147483647 w 491"/>
              <a:gd name="T33" fmla="*/ 2147483647 h 346"/>
              <a:gd name="T34" fmla="*/ 2147483647 w 491"/>
              <a:gd name="T35" fmla="*/ 2147483647 h 346"/>
              <a:gd name="T36" fmla="*/ 2147483647 w 491"/>
              <a:gd name="T37" fmla="*/ 2147483647 h 346"/>
              <a:gd name="T38" fmla="*/ 2147483647 w 491"/>
              <a:gd name="T39" fmla="*/ 2147483647 h 346"/>
              <a:gd name="T40" fmla="*/ 2147483647 w 491"/>
              <a:gd name="T41" fmla="*/ 2147483647 h 346"/>
              <a:gd name="T42" fmla="*/ 2147483647 w 491"/>
              <a:gd name="T43" fmla="*/ 2147483647 h 346"/>
              <a:gd name="T44" fmla="*/ 2147483647 w 491"/>
              <a:gd name="T45" fmla="*/ 2147483647 h 346"/>
              <a:gd name="T46" fmla="*/ 2147483647 w 491"/>
              <a:gd name="T47" fmla="*/ 2147483647 h 346"/>
              <a:gd name="T48" fmla="*/ 2147483647 w 491"/>
              <a:gd name="T49" fmla="*/ 2147483647 h 346"/>
              <a:gd name="T50" fmla="*/ 2147483647 w 491"/>
              <a:gd name="T51" fmla="*/ 2147483647 h 346"/>
              <a:gd name="T52" fmla="*/ 2147483647 w 491"/>
              <a:gd name="T53" fmla="*/ 2147483647 h 346"/>
              <a:gd name="T54" fmla="*/ 2147483647 w 491"/>
              <a:gd name="T55" fmla="*/ 2147483647 h 346"/>
              <a:gd name="T56" fmla="*/ 2147483647 w 491"/>
              <a:gd name="T57" fmla="*/ 2147483647 h 346"/>
              <a:gd name="T58" fmla="*/ 2147483647 w 491"/>
              <a:gd name="T59" fmla="*/ 2147483647 h 346"/>
              <a:gd name="T60" fmla="*/ 2147483647 w 491"/>
              <a:gd name="T61" fmla="*/ 2147483647 h 346"/>
              <a:gd name="T62" fmla="*/ 2147483647 w 491"/>
              <a:gd name="T63" fmla="*/ 2147483647 h 346"/>
              <a:gd name="T64" fmla="*/ 2147483647 w 491"/>
              <a:gd name="T65" fmla="*/ 2147483647 h 346"/>
              <a:gd name="T66" fmla="*/ 2147483647 w 491"/>
              <a:gd name="T67" fmla="*/ 2147483647 h 346"/>
              <a:gd name="T68" fmla="*/ 2147483647 w 491"/>
              <a:gd name="T69" fmla="*/ 2147483647 h 346"/>
              <a:gd name="T70" fmla="*/ 0 w 491"/>
              <a:gd name="T71" fmla="*/ 2147483647 h 346"/>
              <a:gd name="T72" fmla="*/ 2147483647 w 491"/>
              <a:gd name="T73" fmla="*/ 2147483647 h 346"/>
              <a:gd name="T74" fmla="*/ 2147483647 w 491"/>
              <a:gd name="T75" fmla="*/ 2147483647 h 346"/>
              <a:gd name="T76" fmla="*/ 2147483647 w 491"/>
              <a:gd name="T77" fmla="*/ 2147483647 h 346"/>
              <a:gd name="T78" fmla="*/ 2147483647 w 491"/>
              <a:gd name="T79" fmla="*/ 2147483647 h 346"/>
              <a:gd name="T80" fmla="*/ 2147483647 w 491"/>
              <a:gd name="T81" fmla="*/ 2147483647 h 346"/>
              <a:gd name="T82" fmla="*/ 2147483647 w 491"/>
              <a:gd name="T83" fmla="*/ 2147483647 h 346"/>
              <a:gd name="T84" fmla="*/ 2147483647 w 491"/>
              <a:gd name="T85" fmla="*/ 2147483647 h 346"/>
              <a:gd name="T86" fmla="*/ 2147483647 w 491"/>
              <a:gd name="T87" fmla="*/ 2147483647 h 346"/>
              <a:gd name="T88" fmla="*/ 2147483647 w 491"/>
              <a:gd name="T89" fmla="*/ 2147483647 h 346"/>
              <a:gd name="T90" fmla="*/ 2147483647 w 491"/>
              <a:gd name="T91" fmla="*/ 2147483647 h 346"/>
              <a:gd name="T92" fmla="*/ 2147483647 w 491"/>
              <a:gd name="T93" fmla="*/ 2147483647 h 346"/>
              <a:gd name="T94" fmla="*/ 2147483647 w 491"/>
              <a:gd name="T95" fmla="*/ 2147483647 h 346"/>
              <a:gd name="T96" fmla="*/ 2147483647 w 491"/>
              <a:gd name="T97" fmla="*/ 2147483647 h 346"/>
              <a:gd name="T98" fmla="*/ 2147483647 w 491"/>
              <a:gd name="T99" fmla="*/ 2147483647 h 346"/>
              <a:gd name="T100" fmla="*/ 2147483647 w 491"/>
              <a:gd name="T101" fmla="*/ 2147483647 h 3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491" h="346">
                <a:moveTo>
                  <a:pt x="280" y="0"/>
                </a:moveTo>
                <a:lnTo>
                  <a:pt x="281" y="1"/>
                </a:lnTo>
                <a:lnTo>
                  <a:pt x="284" y="1"/>
                </a:lnTo>
                <a:lnTo>
                  <a:pt x="286" y="2"/>
                </a:lnTo>
                <a:lnTo>
                  <a:pt x="287" y="3"/>
                </a:lnTo>
                <a:lnTo>
                  <a:pt x="290" y="5"/>
                </a:lnTo>
                <a:lnTo>
                  <a:pt x="291" y="7"/>
                </a:lnTo>
                <a:lnTo>
                  <a:pt x="293" y="9"/>
                </a:lnTo>
                <a:lnTo>
                  <a:pt x="296" y="12"/>
                </a:lnTo>
                <a:lnTo>
                  <a:pt x="298" y="15"/>
                </a:lnTo>
                <a:lnTo>
                  <a:pt x="301" y="18"/>
                </a:lnTo>
                <a:lnTo>
                  <a:pt x="303" y="19"/>
                </a:lnTo>
                <a:lnTo>
                  <a:pt x="304" y="20"/>
                </a:lnTo>
                <a:lnTo>
                  <a:pt x="307" y="20"/>
                </a:lnTo>
                <a:lnTo>
                  <a:pt x="308" y="20"/>
                </a:lnTo>
                <a:lnTo>
                  <a:pt x="309" y="20"/>
                </a:lnTo>
                <a:lnTo>
                  <a:pt x="310" y="20"/>
                </a:lnTo>
                <a:lnTo>
                  <a:pt x="311" y="20"/>
                </a:lnTo>
                <a:lnTo>
                  <a:pt x="313" y="20"/>
                </a:lnTo>
                <a:lnTo>
                  <a:pt x="315" y="20"/>
                </a:lnTo>
                <a:lnTo>
                  <a:pt x="316" y="21"/>
                </a:lnTo>
                <a:lnTo>
                  <a:pt x="317" y="21"/>
                </a:lnTo>
                <a:lnTo>
                  <a:pt x="320" y="23"/>
                </a:lnTo>
                <a:lnTo>
                  <a:pt x="321" y="25"/>
                </a:lnTo>
                <a:lnTo>
                  <a:pt x="322" y="26"/>
                </a:lnTo>
                <a:lnTo>
                  <a:pt x="325" y="27"/>
                </a:lnTo>
                <a:lnTo>
                  <a:pt x="326" y="29"/>
                </a:lnTo>
                <a:lnTo>
                  <a:pt x="328" y="30"/>
                </a:lnTo>
                <a:lnTo>
                  <a:pt x="329" y="31"/>
                </a:lnTo>
                <a:lnTo>
                  <a:pt x="332" y="32"/>
                </a:lnTo>
                <a:lnTo>
                  <a:pt x="334" y="33"/>
                </a:lnTo>
                <a:lnTo>
                  <a:pt x="337" y="35"/>
                </a:lnTo>
                <a:lnTo>
                  <a:pt x="339" y="37"/>
                </a:lnTo>
                <a:lnTo>
                  <a:pt x="342" y="38"/>
                </a:lnTo>
                <a:lnTo>
                  <a:pt x="345" y="39"/>
                </a:lnTo>
                <a:lnTo>
                  <a:pt x="348" y="42"/>
                </a:lnTo>
                <a:lnTo>
                  <a:pt x="351" y="43"/>
                </a:lnTo>
                <a:lnTo>
                  <a:pt x="358" y="48"/>
                </a:lnTo>
                <a:lnTo>
                  <a:pt x="366" y="51"/>
                </a:lnTo>
                <a:lnTo>
                  <a:pt x="372" y="56"/>
                </a:lnTo>
                <a:lnTo>
                  <a:pt x="381" y="62"/>
                </a:lnTo>
                <a:lnTo>
                  <a:pt x="391" y="69"/>
                </a:lnTo>
                <a:lnTo>
                  <a:pt x="397" y="73"/>
                </a:lnTo>
                <a:lnTo>
                  <a:pt x="404" y="78"/>
                </a:lnTo>
                <a:lnTo>
                  <a:pt x="410" y="81"/>
                </a:lnTo>
                <a:lnTo>
                  <a:pt x="420" y="87"/>
                </a:lnTo>
                <a:lnTo>
                  <a:pt x="430" y="92"/>
                </a:lnTo>
                <a:lnTo>
                  <a:pt x="440" y="98"/>
                </a:lnTo>
                <a:lnTo>
                  <a:pt x="447" y="102"/>
                </a:lnTo>
                <a:lnTo>
                  <a:pt x="455" y="107"/>
                </a:lnTo>
                <a:lnTo>
                  <a:pt x="462" y="112"/>
                </a:lnTo>
                <a:lnTo>
                  <a:pt x="469" y="116"/>
                </a:lnTo>
                <a:lnTo>
                  <a:pt x="473" y="121"/>
                </a:lnTo>
                <a:lnTo>
                  <a:pt x="477" y="126"/>
                </a:lnTo>
                <a:lnTo>
                  <a:pt x="481" y="132"/>
                </a:lnTo>
                <a:lnTo>
                  <a:pt x="485" y="137"/>
                </a:lnTo>
                <a:lnTo>
                  <a:pt x="487" y="143"/>
                </a:lnTo>
                <a:lnTo>
                  <a:pt x="489" y="150"/>
                </a:lnTo>
                <a:lnTo>
                  <a:pt x="491" y="158"/>
                </a:lnTo>
                <a:lnTo>
                  <a:pt x="491" y="167"/>
                </a:lnTo>
                <a:lnTo>
                  <a:pt x="491" y="175"/>
                </a:lnTo>
                <a:lnTo>
                  <a:pt x="491" y="184"/>
                </a:lnTo>
                <a:lnTo>
                  <a:pt x="489" y="195"/>
                </a:lnTo>
                <a:lnTo>
                  <a:pt x="487" y="207"/>
                </a:lnTo>
                <a:lnTo>
                  <a:pt x="486" y="217"/>
                </a:lnTo>
                <a:lnTo>
                  <a:pt x="482" y="228"/>
                </a:lnTo>
                <a:lnTo>
                  <a:pt x="477" y="247"/>
                </a:lnTo>
                <a:lnTo>
                  <a:pt x="474" y="264"/>
                </a:lnTo>
                <a:lnTo>
                  <a:pt x="473" y="265"/>
                </a:lnTo>
                <a:lnTo>
                  <a:pt x="473" y="267"/>
                </a:lnTo>
                <a:lnTo>
                  <a:pt x="473" y="268"/>
                </a:lnTo>
                <a:lnTo>
                  <a:pt x="473" y="269"/>
                </a:lnTo>
                <a:lnTo>
                  <a:pt x="470" y="274"/>
                </a:lnTo>
                <a:lnTo>
                  <a:pt x="468" y="280"/>
                </a:lnTo>
                <a:lnTo>
                  <a:pt x="465" y="285"/>
                </a:lnTo>
                <a:lnTo>
                  <a:pt x="462" y="289"/>
                </a:lnTo>
                <a:lnTo>
                  <a:pt x="458" y="295"/>
                </a:lnTo>
                <a:lnTo>
                  <a:pt x="455" y="300"/>
                </a:lnTo>
                <a:lnTo>
                  <a:pt x="450" y="305"/>
                </a:lnTo>
                <a:lnTo>
                  <a:pt x="445" y="309"/>
                </a:lnTo>
                <a:lnTo>
                  <a:pt x="439" y="312"/>
                </a:lnTo>
                <a:lnTo>
                  <a:pt x="435" y="315"/>
                </a:lnTo>
                <a:lnTo>
                  <a:pt x="430" y="316"/>
                </a:lnTo>
                <a:lnTo>
                  <a:pt x="426" y="317"/>
                </a:lnTo>
                <a:lnTo>
                  <a:pt x="421" y="318"/>
                </a:lnTo>
                <a:lnTo>
                  <a:pt x="416" y="320"/>
                </a:lnTo>
                <a:lnTo>
                  <a:pt x="411" y="320"/>
                </a:lnTo>
                <a:lnTo>
                  <a:pt x="404" y="321"/>
                </a:lnTo>
                <a:lnTo>
                  <a:pt x="396" y="322"/>
                </a:lnTo>
                <a:lnTo>
                  <a:pt x="385" y="324"/>
                </a:lnTo>
                <a:lnTo>
                  <a:pt x="373" y="327"/>
                </a:lnTo>
                <a:lnTo>
                  <a:pt x="361" y="329"/>
                </a:lnTo>
                <a:lnTo>
                  <a:pt x="350" y="333"/>
                </a:lnTo>
                <a:lnTo>
                  <a:pt x="338" y="336"/>
                </a:lnTo>
                <a:lnTo>
                  <a:pt x="326" y="339"/>
                </a:lnTo>
                <a:lnTo>
                  <a:pt x="314" y="341"/>
                </a:lnTo>
                <a:lnTo>
                  <a:pt x="302" y="344"/>
                </a:lnTo>
                <a:lnTo>
                  <a:pt x="290" y="345"/>
                </a:lnTo>
                <a:lnTo>
                  <a:pt x="277" y="346"/>
                </a:lnTo>
                <a:lnTo>
                  <a:pt x="263" y="345"/>
                </a:lnTo>
                <a:lnTo>
                  <a:pt x="249" y="344"/>
                </a:lnTo>
                <a:lnTo>
                  <a:pt x="236" y="342"/>
                </a:lnTo>
                <a:lnTo>
                  <a:pt x="219" y="339"/>
                </a:lnTo>
                <a:lnTo>
                  <a:pt x="202" y="334"/>
                </a:lnTo>
                <a:lnTo>
                  <a:pt x="185" y="330"/>
                </a:lnTo>
                <a:lnTo>
                  <a:pt x="168" y="326"/>
                </a:lnTo>
                <a:lnTo>
                  <a:pt x="153" y="321"/>
                </a:lnTo>
                <a:lnTo>
                  <a:pt x="137" y="316"/>
                </a:lnTo>
                <a:lnTo>
                  <a:pt x="129" y="314"/>
                </a:lnTo>
                <a:lnTo>
                  <a:pt x="122" y="312"/>
                </a:lnTo>
                <a:lnTo>
                  <a:pt x="113" y="310"/>
                </a:lnTo>
                <a:lnTo>
                  <a:pt x="105" y="309"/>
                </a:lnTo>
                <a:lnTo>
                  <a:pt x="96" y="306"/>
                </a:lnTo>
                <a:lnTo>
                  <a:pt x="88" y="305"/>
                </a:lnTo>
                <a:lnTo>
                  <a:pt x="79" y="304"/>
                </a:lnTo>
                <a:lnTo>
                  <a:pt x="71" y="302"/>
                </a:lnTo>
                <a:lnTo>
                  <a:pt x="64" y="300"/>
                </a:lnTo>
                <a:lnTo>
                  <a:pt x="55" y="298"/>
                </a:lnTo>
                <a:lnTo>
                  <a:pt x="47" y="294"/>
                </a:lnTo>
                <a:lnTo>
                  <a:pt x="40" y="292"/>
                </a:lnTo>
                <a:lnTo>
                  <a:pt x="34" y="289"/>
                </a:lnTo>
                <a:lnTo>
                  <a:pt x="29" y="286"/>
                </a:lnTo>
                <a:lnTo>
                  <a:pt x="24" y="283"/>
                </a:lnTo>
                <a:lnTo>
                  <a:pt x="21" y="280"/>
                </a:lnTo>
                <a:lnTo>
                  <a:pt x="16" y="275"/>
                </a:lnTo>
                <a:lnTo>
                  <a:pt x="12" y="269"/>
                </a:lnTo>
                <a:lnTo>
                  <a:pt x="10" y="263"/>
                </a:lnTo>
                <a:lnTo>
                  <a:pt x="6" y="257"/>
                </a:lnTo>
                <a:lnTo>
                  <a:pt x="5" y="250"/>
                </a:lnTo>
                <a:lnTo>
                  <a:pt x="2" y="240"/>
                </a:lnTo>
                <a:lnTo>
                  <a:pt x="2" y="231"/>
                </a:lnTo>
                <a:lnTo>
                  <a:pt x="1" y="221"/>
                </a:lnTo>
                <a:lnTo>
                  <a:pt x="1" y="211"/>
                </a:lnTo>
                <a:lnTo>
                  <a:pt x="1" y="197"/>
                </a:lnTo>
                <a:lnTo>
                  <a:pt x="1" y="184"/>
                </a:lnTo>
                <a:lnTo>
                  <a:pt x="1" y="170"/>
                </a:lnTo>
                <a:lnTo>
                  <a:pt x="1" y="158"/>
                </a:lnTo>
                <a:lnTo>
                  <a:pt x="1" y="148"/>
                </a:lnTo>
                <a:lnTo>
                  <a:pt x="1" y="137"/>
                </a:lnTo>
                <a:lnTo>
                  <a:pt x="1" y="122"/>
                </a:lnTo>
                <a:lnTo>
                  <a:pt x="0" y="109"/>
                </a:lnTo>
                <a:lnTo>
                  <a:pt x="0" y="101"/>
                </a:lnTo>
                <a:lnTo>
                  <a:pt x="0" y="94"/>
                </a:lnTo>
                <a:lnTo>
                  <a:pt x="0" y="86"/>
                </a:lnTo>
                <a:lnTo>
                  <a:pt x="0" y="85"/>
                </a:lnTo>
                <a:lnTo>
                  <a:pt x="0" y="84"/>
                </a:lnTo>
                <a:lnTo>
                  <a:pt x="0" y="83"/>
                </a:lnTo>
                <a:lnTo>
                  <a:pt x="1" y="81"/>
                </a:lnTo>
                <a:lnTo>
                  <a:pt x="2" y="80"/>
                </a:lnTo>
                <a:lnTo>
                  <a:pt x="4" y="78"/>
                </a:lnTo>
                <a:lnTo>
                  <a:pt x="5" y="77"/>
                </a:lnTo>
                <a:lnTo>
                  <a:pt x="7" y="75"/>
                </a:lnTo>
                <a:lnTo>
                  <a:pt x="11" y="73"/>
                </a:lnTo>
                <a:lnTo>
                  <a:pt x="16" y="71"/>
                </a:lnTo>
                <a:lnTo>
                  <a:pt x="19" y="69"/>
                </a:lnTo>
                <a:lnTo>
                  <a:pt x="24" y="68"/>
                </a:lnTo>
                <a:lnTo>
                  <a:pt x="29" y="67"/>
                </a:lnTo>
                <a:lnTo>
                  <a:pt x="34" y="67"/>
                </a:lnTo>
                <a:lnTo>
                  <a:pt x="36" y="67"/>
                </a:lnTo>
                <a:lnTo>
                  <a:pt x="39" y="67"/>
                </a:lnTo>
                <a:lnTo>
                  <a:pt x="41" y="67"/>
                </a:lnTo>
                <a:lnTo>
                  <a:pt x="43" y="66"/>
                </a:lnTo>
                <a:lnTo>
                  <a:pt x="45" y="66"/>
                </a:lnTo>
                <a:lnTo>
                  <a:pt x="46" y="65"/>
                </a:lnTo>
                <a:lnTo>
                  <a:pt x="47" y="65"/>
                </a:lnTo>
                <a:lnTo>
                  <a:pt x="48" y="63"/>
                </a:lnTo>
                <a:lnTo>
                  <a:pt x="49" y="61"/>
                </a:lnTo>
                <a:lnTo>
                  <a:pt x="51" y="60"/>
                </a:lnTo>
                <a:lnTo>
                  <a:pt x="52" y="59"/>
                </a:lnTo>
                <a:lnTo>
                  <a:pt x="53" y="57"/>
                </a:lnTo>
                <a:lnTo>
                  <a:pt x="54" y="57"/>
                </a:lnTo>
                <a:lnTo>
                  <a:pt x="57" y="56"/>
                </a:lnTo>
                <a:lnTo>
                  <a:pt x="59" y="57"/>
                </a:lnTo>
                <a:lnTo>
                  <a:pt x="61" y="57"/>
                </a:lnTo>
                <a:lnTo>
                  <a:pt x="64" y="59"/>
                </a:lnTo>
                <a:lnTo>
                  <a:pt x="67" y="59"/>
                </a:lnTo>
                <a:lnTo>
                  <a:pt x="69" y="60"/>
                </a:lnTo>
                <a:lnTo>
                  <a:pt x="70" y="60"/>
                </a:lnTo>
                <a:lnTo>
                  <a:pt x="71" y="59"/>
                </a:lnTo>
                <a:lnTo>
                  <a:pt x="71" y="57"/>
                </a:lnTo>
                <a:lnTo>
                  <a:pt x="71" y="56"/>
                </a:lnTo>
                <a:lnTo>
                  <a:pt x="71" y="55"/>
                </a:lnTo>
                <a:lnTo>
                  <a:pt x="71" y="54"/>
                </a:lnTo>
                <a:lnTo>
                  <a:pt x="71" y="53"/>
                </a:lnTo>
                <a:lnTo>
                  <a:pt x="72" y="51"/>
                </a:lnTo>
                <a:lnTo>
                  <a:pt x="72" y="50"/>
                </a:lnTo>
                <a:lnTo>
                  <a:pt x="73" y="50"/>
                </a:lnTo>
                <a:lnTo>
                  <a:pt x="75" y="49"/>
                </a:lnTo>
                <a:lnTo>
                  <a:pt x="76" y="49"/>
                </a:lnTo>
                <a:lnTo>
                  <a:pt x="77" y="48"/>
                </a:lnTo>
                <a:lnTo>
                  <a:pt x="89" y="44"/>
                </a:lnTo>
                <a:lnTo>
                  <a:pt x="101" y="39"/>
                </a:lnTo>
                <a:lnTo>
                  <a:pt x="112" y="37"/>
                </a:lnTo>
                <a:lnTo>
                  <a:pt x="124" y="35"/>
                </a:lnTo>
                <a:lnTo>
                  <a:pt x="140" y="32"/>
                </a:lnTo>
                <a:lnTo>
                  <a:pt x="154" y="30"/>
                </a:lnTo>
                <a:lnTo>
                  <a:pt x="170" y="27"/>
                </a:lnTo>
                <a:lnTo>
                  <a:pt x="184" y="26"/>
                </a:lnTo>
                <a:lnTo>
                  <a:pt x="200" y="24"/>
                </a:lnTo>
                <a:lnTo>
                  <a:pt x="215" y="20"/>
                </a:lnTo>
                <a:lnTo>
                  <a:pt x="226" y="17"/>
                </a:lnTo>
                <a:lnTo>
                  <a:pt x="237" y="14"/>
                </a:lnTo>
                <a:lnTo>
                  <a:pt x="248" y="11"/>
                </a:lnTo>
                <a:lnTo>
                  <a:pt x="259" y="7"/>
                </a:lnTo>
                <a:lnTo>
                  <a:pt x="269" y="3"/>
                </a:lnTo>
                <a:lnTo>
                  <a:pt x="28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99" name="Freeform 40"/>
          <p:cNvSpPr>
            <a:spLocks/>
          </p:cNvSpPr>
          <p:nvPr/>
        </p:nvSpPr>
        <p:spPr bwMode="auto">
          <a:xfrm>
            <a:off x="5091113" y="3217863"/>
            <a:ext cx="157162" cy="122237"/>
          </a:xfrm>
          <a:custGeom>
            <a:avLst/>
            <a:gdLst>
              <a:gd name="T0" fmla="*/ 2147483647 w 491"/>
              <a:gd name="T1" fmla="*/ 2147483647 h 387"/>
              <a:gd name="T2" fmla="*/ 2147483647 w 491"/>
              <a:gd name="T3" fmla="*/ 2147483647 h 387"/>
              <a:gd name="T4" fmla="*/ 2147483647 w 491"/>
              <a:gd name="T5" fmla="*/ 2147483647 h 387"/>
              <a:gd name="T6" fmla="*/ 2147483647 w 491"/>
              <a:gd name="T7" fmla="*/ 2147483647 h 387"/>
              <a:gd name="T8" fmla="*/ 2147483647 w 491"/>
              <a:gd name="T9" fmla="*/ 2147483647 h 387"/>
              <a:gd name="T10" fmla="*/ 2147483647 w 491"/>
              <a:gd name="T11" fmla="*/ 2147483647 h 387"/>
              <a:gd name="T12" fmla="*/ 2147483647 w 491"/>
              <a:gd name="T13" fmla="*/ 2147483647 h 387"/>
              <a:gd name="T14" fmla="*/ 2147483647 w 491"/>
              <a:gd name="T15" fmla="*/ 2147483647 h 387"/>
              <a:gd name="T16" fmla="*/ 2147483647 w 491"/>
              <a:gd name="T17" fmla="*/ 2147483647 h 387"/>
              <a:gd name="T18" fmla="*/ 2147483647 w 491"/>
              <a:gd name="T19" fmla="*/ 2147483647 h 387"/>
              <a:gd name="T20" fmla="*/ 2147483647 w 491"/>
              <a:gd name="T21" fmla="*/ 2147483647 h 387"/>
              <a:gd name="T22" fmla="*/ 2147483647 w 491"/>
              <a:gd name="T23" fmla="*/ 2147483647 h 387"/>
              <a:gd name="T24" fmla="*/ 2147483647 w 491"/>
              <a:gd name="T25" fmla="*/ 2147483647 h 387"/>
              <a:gd name="T26" fmla="*/ 2147483647 w 491"/>
              <a:gd name="T27" fmla="*/ 2147483647 h 387"/>
              <a:gd name="T28" fmla="*/ 2147483647 w 491"/>
              <a:gd name="T29" fmla="*/ 2147483647 h 387"/>
              <a:gd name="T30" fmla="*/ 2147483647 w 491"/>
              <a:gd name="T31" fmla="*/ 2147483647 h 387"/>
              <a:gd name="T32" fmla="*/ 2147483647 w 491"/>
              <a:gd name="T33" fmla="*/ 2147483647 h 387"/>
              <a:gd name="T34" fmla="*/ 2147483647 w 491"/>
              <a:gd name="T35" fmla="*/ 2147483647 h 387"/>
              <a:gd name="T36" fmla="*/ 2147483647 w 491"/>
              <a:gd name="T37" fmla="*/ 2147483647 h 387"/>
              <a:gd name="T38" fmla="*/ 2147483647 w 491"/>
              <a:gd name="T39" fmla="*/ 2147483647 h 387"/>
              <a:gd name="T40" fmla="*/ 2147483647 w 491"/>
              <a:gd name="T41" fmla="*/ 2147483647 h 387"/>
              <a:gd name="T42" fmla="*/ 2147483647 w 491"/>
              <a:gd name="T43" fmla="*/ 2147483647 h 387"/>
              <a:gd name="T44" fmla="*/ 2147483647 w 491"/>
              <a:gd name="T45" fmla="*/ 2147483647 h 387"/>
              <a:gd name="T46" fmla="*/ 2147483647 w 491"/>
              <a:gd name="T47" fmla="*/ 2147483647 h 387"/>
              <a:gd name="T48" fmla="*/ 2147483647 w 491"/>
              <a:gd name="T49" fmla="*/ 2147483647 h 387"/>
              <a:gd name="T50" fmla="*/ 2147483647 w 491"/>
              <a:gd name="T51" fmla="*/ 2147483647 h 387"/>
              <a:gd name="T52" fmla="*/ 2147483647 w 491"/>
              <a:gd name="T53" fmla="*/ 2147483647 h 387"/>
              <a:gd name="T54" fmla="*/ 2147483647 w 491"/>
              <a:gd name="T55" fmla="*/ 2147483647 h 387"/>
              <a:gd name="T56" fmla="*/ 2147483647 w 491"/>
              <a:gd name="T57" fmla="*/ 2147483647 h 387"/>
              <a:gd name="T58" fmla="*/ 2147483647 w 491"/>
              <a:gd name="T59" fmla="*/ 2147483647 h 387"/>
              <a:gd name="T60" fmla="*/ 2147483647 w 491"/>
              <a:gd name="T61" fmla="*/ 2147483647 h 387"/>
              <a:gd name="T62" fmla="*/ 2147483647 w 491"/>
              <a:gd name="T63" fmla="*/ 2147483647 h 387"/>
              <a:gd name="T64" fmla="*/ 2147483647 w 491"/>
              <a:gd name="T65" fmla="*/ 2147483647 h 387"/>
              <a:gd name="T66" fmla="*/ 2147483647 w 491"/>
              <a:gd name="T67" fmla="*/ 2147483647 h 387"/>
              <a:gd name="T68" fmla="*/ 0 w 491"/>
              <a:gd name="T69" fmla="*/ 2147483647 h 387"/>
              <a:gd name="T70" fmla="*/ 0 w 491"/>
              <a:gd name="T71" fmla="*/ 2147483647 h 387"/>
              <a:gd name="T72" fmla="*/ 2147483647 w 491"/>
              <a:gd name="T73" fmla="*/ 2147483647 h 387"/>
              <a:gd name="T74" fmla="*/ 2147483647 w 491"/>
              <a:gd name="T75" fmla="*/ 2147483647 h 387"/>
              <a:gd name="T76" fmla="*/ 2147483647 w 491"/>
              <a:gd name="T77" fmla="*/ 2147483647 h 387"/>
              <a:gd name="T78" fmla="*/ 2147483647 w 491"/>
              <a:gd name="T79" fmla="*/ 2147483647 h 387"/>
              <a:gd name="T80" fmla="*/ 2147483647 w 491"/>
              <a:gd name="T81" fmla="*/ 2147483647 h 387"/>
              <a:gd name="T82" fmla="*/ 2147483647 w 491"/>
              <a:gd name="T83" fmla="*/ 2147483647 h 387"/>
              <a:gd name="T84" fmla="*/ 2147483647 w 491"/>
              <a:gd name="T85" fmla="*/ 2147483647 h 387"/>
              <a:gd name="T86" fmla="*/ 2147483647 w 491"/>
              <a:gd name="T87" fmla="*/ 2147483647 h 387"/>
              <a:gd name="T88" fmla="*/ 2147483647 w 491"/>
              <a:gd name="T89" fmla="*/ 2147483647 h 387"/>
              <a:gd name="T90" fmla="*/ 2147483647 w 491"/>
              <a:gd name="T91" fmla="*/ 2147483647 h 387"/>
              <a:gd name="T92" fmla="*/ 2147483647 w 491"/>
              <a:gd name="T93" fmla="*/ 2147483647 h 387"/>
              <a:gd name="T94" fmla="*/ 2147483647 w 491"/>
              <a:gd name="T95" fmla="*/ 2147483647 h 387"/>
              <a:gd name="T96" fmla="*/ 2147483647 w 491"/>
              <a:gd name="T97" fmla="*/ 2147483647 h 387"/>
              <a:gd name="T98" fmla="*/ 2147483647 w 491"/>
              <a:gd name="T99" fmla="*/ 2147483647 h 38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491" h="387">
                <a:moveTo>
                  <a:pt x="177" y="0"/>
                </a:moveTo>
                <a:lnTo>
                  <a:pt x="184" y="1"/>
                </a:lnTo>
                <a:lnTo>
                  <a:pt x="192" y="3"/>
                </a:lnTo>
                <a:lnTo>
                  <a:pt x="200" y="6"/>
                </a:lnTo>
                <a:lnTo>
                  <a:pt x="207" y="9"/>
                </a:lnTo>
                <a:lnTo>
                  <a:pt x="220" y="18"/>
                </a:lnTo>
                <a:lnTo>
                  <a:pt x="233" y="25"/>
                </a:lnTo>
                <a:lnTo>
                  <a:pt x="245" y="32"/>
                </a:lnTo>
                <a:lnTo>
                  <a:pt x="254" y="36"/>
                </a:lnTo>
                <a:lnTo>
                  <a:pt x="262" y="38"/>
                </a:lnTo>
                <a:lnTo>
                  <a:pt x="271" y="38"/>
                </a:lnTo>
                <a:lnTo>
                  <a:pt x="278" y="41"/>
                </a:lnTo>
                <a:lnTo>
                  <a:pt x="286" y="44"/>
                </a:lnTo>
                <a:lnTo>
                  <a:pt x="291" y="47"/>
                </a:lnTo>
                <a:lnTo>
                  <a:pt x="295" y="52"/>
                </a:lnTo>
                <a:lnTo>
                  <a:pt x="298" y="56"/>
                </a:lnTo>
                <a:lnTo>
                  <a:pt x="303" y="60"/>
                </a:lnTo>
                <a:lnTo>
                  <a:pt x="305" y="61"/>
                </a:lnTo>
                <a:lnTo>
                  <a:pt x="309" y="61"/>
                </a:lnTo>
                <a:lnTo>
                  <a:pt x="311" y="61"/>
                </a:lnTo>
                <a:lnTo>
                  <a:pt x="314" y="61"/>
                </a:lnTo>
                <a:lnTo>
                  <a:pt x="317" y="62"/>
                </a:lnTo>
                <a:lnTo>
                  <a:pt x="320" y="64"/>
                </a:lnTo>
                <a:lnTo>
                  <a:pt x="322" y="66"/>
                </a:lnTo>
                <a:lnTo>
                  <a:pt x="323" y="68"/>
                </a:lnTo>
                <a:lnTo>
                  <a:pt x="327" y="71"/>
                </a:lnTo>
                <a:lnTo>
                  <a:pt x="331" y="73"/>
                </a:lnTo>
                <a:lnTo>
                  <a:pt x="334" y="76"/>
                </a:lnTo>
                <a:lnTo>
                  <a:pt x="345" y="80"/>
                </a:lnTo>
                <a:lnTo>
                  <a:pt x="356" y="88"/>
                </a:lnTo>
                <a:lnTo>
                  <a:pt x="367" y="94"/>
                </a:lnTo>
                <a:lnTo>
                  <a:pt x="380" y="102"/>
                </a:lnTo>
                <a:lnTo>
                  <a:pt x="392" y="110"/>
                </a:lnTo>
                <a:lnTo>
                  <a:pt x="405" y="119"/>
                </a:lnTo>
                <a:lnTo>
                  <a:pt x="418" y="127"/>
                </a:lnTo>
                <a:lnTo>
                  <a:pt x="428" y="132"/>
                </a:lnTo>
                <a:lnTo>
                  <a:pt x="438" y="137"/>
                </a:lnTo>
                <a:lnTo>
                  <a:pt x="447" y="143"/>
                </a:lnTo>
                <a:lnTo>
                  <a:pt x="456" y="149"/>
                </a:lnTo>
                <a:lnTo>
                  <a:pt x="464" y="155"/>
                </a:lnTo>
                <a:lnTo>
                  <a:pt x="473" y="161"/>
                </a:lnTo>
                <a:lnTo>
                  <a:pt x="479" y="169"/>
                </a:lnTo>
                <a:lnTo>
                  <a:pt x="485" y="178"/>
                </a:lnTo>
                <a:lnTo>
                  <a:pt x="488" y="187"/>
                </a:lnTo>
                <a:lnTo>
                  <a:pt x="491" y="198"/>
                </a:lnTo>
                <a:lnTo>
                  <a:pt x="491" y="210"/>
                </a:lnTo>
                <a:lnTo>
                  <a:pt x="491" y="222"/>
                </a:lnTo>
                <a:lnTo>
                  <a:pt x="489" y="234"/>
                </a:lnTo>
                <a:lnTo>
                  <a:pt x="487" y="248"/>
                </a:lnTo>
                <a:lnTo>
                  <a:pt x="485" y="260"/>
                </a:lnTo>
                <a:lnTo>
                  <a:pt x="482" y="272"/>
                </a:lnTo>
                <a:lnTo>
                  <a:pt x="479" y="284"/>
                </a:lnTo>
                <a:lnTo>
                  <a:pt x="476" y="296"/>
                </a:lnTo>
                <a:lnTo>
                  <a:pt x="474" y="305"/>
                </a:lnTo>
                <a:lnTo>
                  <a:pt x="470" y="314"/>
                </a:lnTo>
                <a:lnTo>
                  <a:pt x="467" y="323"/>
                </a:lnTo>
                <a:lnTo>
                  <a:pt x="463" y="330"/>
                </a:lnTo>
                <a:lnTo>
                  <a:pt x="458" y="336"/>
                </a:lnTo>
                <a:lnTo>
                  <a:pt x="453" y="341"/>
                </a:lnTo>
                <a:lnTo>
                  <a:pt x="449" y="346"/>
                </a:lnTo>
                <a:lnTo>
                  <a:pt x="443" y="351"/>
                </a:lnTo>
                <a:lnTo>
                  <a:pt x="434" y="356"/>
                </a:lnTo>
                <a:lnTo>
                  <a:pt x="426" y="358"/>
                </a:lnTo>
                <a:lnTo>
                  <a:pt x="416" y="361"/>
                </a:lnTo>
                <a:lnTo>
                  <a:pt x="408" y="362"/>
                </a:lnTo>
                <a:lnTo>
                  <a:pt x="397" y="363"/>
                </a:lnTo>
                <a:lnTo>
                  <a:pt x="387" y="364"/>
                </a:lnTo>
                <a:lnTo>
                  <a:pt x="378" y="367"/>
                </a:lnTo>
                <a:lnTo>
                  <a:pt x="361" y="371"/>
                </a:lnTo>
                <a:lnTo>
                  <a:pt x="343" y="375"/>
                </a:lnTo>
                <a:lnTo>
                  <a:pt x="326" y="380"/>
                </a:lnTo>
                <a:lnTo>
                  <a:pt x="308" y="383"/>
                </a:lnTo>
                <a:lnTo>
                  <a:pt x="291" y="386"/>
                </a:lnTo>
                <a:lnTo>
                  <a:pt x="273" y="387"/>
                </a:lnTo>
                <a:lnTo>
                  <a:pt x="255" y="386"/>
                </a:lnTo>
                <a:lnTo>
                  <a:pt x="237" y="383"/>
                </a:lnTo>
                <a:lnTo>
                  <a:pt x="219" y="380"/>
                </a:lnTo>
                <a:lnTo>
                  <a:pt x="201" y="375"/>
                </a:lnTo>
                <a:lnTo>
                  <a:pt x="184" y="370"/>
                </a:lnTo>
                <a:lnTo>
                  <a:pt x="167" y="365"/>
                </a:lnTo>
                <a:lnTo>
                  <a:pt x="146" y="359"/>
                </a:lnTo>
                <a:lnTo>
                  <a:pt x="125" y="355"/>
                </a:lnTo>
                <a:lnTo>
                  <a:pt x="105" y="350"/>
                </a:lnTo>
                <a:lnTo>
                  <a:pt x="83" y="345"/>
                </a:lnTo>
                <a:lnTo>
                  <a:pt x="72" y="343"/>
                </a:lnTo>
                <a:lnTo>
                  <a:pt x="63" y="340"/>
                </a:lnTo>
                <a:lnTo>
                  <a:pt x="53" y="338"/>
                </a:lnTo>
                <a:lnTo>
                  <a:pt x="42" y="334"/>
                </a:lnTo>
                <a:lnTo>
                  <a:pt x="34" y="330"/>
                </a:lnTo>
                <a:lnTo>
                  <a:pt x="25" y="324"/>
                </a:lnTo>
                <a:lnTo>
                  <a:pt x="18" y="318"/>
                </a:lnTo>
                <a:lnTo>
                  <a:pt x="13" y="311"/>
                </a:lnTo>
                <a:lnTo>
                  <a:pt x="9" y="302"/>
                </a:lnTo>
                <a:lnTo>
                  <a:pt x="5" y="292"/>
                </a:lnTo>
                <a:lnTo>
                  <a:pt x="2" y="280"/>
                </a:lnTo>
                <a:lnTo>
                  <a:pt x="1" y="268"/>
                </a:lnTo>
                <a:lnTo>
                  <a:pt x="1" y="256"/>
                </a:lnTo>
                <a:lnTo>
                  <a:pt x="1" y="243"/>
                </a:lnTo>
                <a:lnTo>
                  <a:pt x="1" y="229"/>
                </a:lnTo>
                <a:lnTo>
                  <a:pt x="1" y="217"/>
                </a:lnTo>
                <a:lnTo>
                  <a:pt x="1" y="191"/>
                </a:lnTo>
                <a:lnTo>
                  <a:pt x="1" y="168"/>
                </a:lnTo>
                <a:lnTo>
                  <a:pt x="0" y="148"/>
                </a:lnTo>
                <a:lnTo>
                  <a:pt x="0" y="143"/>
                </a:lnTo>
                <a:lnTo>
                  <a:pt x="0" y="138"/>
                </a:lnTo>
                <a:lnTo>
                  <a:pt x="0" y="133"/>
                </a:lnTo>
                <a:lnTo>
                  <a:pt x="0" y="128"/>
                </a:lnTo>
                <a:lnTo>
                  <a:pt x="0" y="125"/>
                </a:lnTo>
                <a:lnTo>
                  <a:pt x="2" y="121"/>
                </a:lnTo>
                <a:lnTo>
                  <a:pt x="6" y="118"/>
                </a:lnTo>
                <a:lnTo>
                  <a:pt x="10" y="115"/>
                </a:lnTo>
                <a:lnTo>
                  <a:pt x="15" y="113"/>
                </a:lnTo>
                <a:lnTo>
                  <a:pt x="19" y="110"/>
                </a:lnTo>
                <a:lnTo>
                  <a:pt x="25" y="109"/>
                </a:lnTo>
                <a:lnTo>
                  <a:pt x="29" y="108"/>
                </a:lnTo>
                <a:lnTo>
                  <a:pt x="34" y="108"/>
                </a:lnTo>
                <a:lnTo>
                  <a:pt x="39" y="108"/>
                </a:lnTo>
                <a:lnTo>
                  <a:pt x="42" y="108"/>
                </a:lnTo>
                <a:lnTo>
                  <a:pt x="46" y="106"/>
                </a:lnTo>
                <a:lnTo>
                  <a:pt x="48" y="104"/>
                </a:lnTo>
                <a:lnTo>
                  <a:pt x="49" y="102"/>
                </a:lnTo>
                <a:lnTo>
                  <a:pt x="52" y="100"/>
                </a:lnTo>
                <a:lnTo>
                  <a:pt x="53" y="98"/>
                </a:lnTo>
                <a:lnTo>
                  <a:pt x="57" y="97"/>
                </a:lnTo>
                <a:lnTo>
                  <a:pt x="61" y="98"/>
                </a:lnTo>
                <a:lnTo>
                  <a:pt x="66" y="100"/>
                </a:lnTo>
                <a:lnTo>
                  <a:pt x="70" y="101"/>
                </a:lnTo>
                <a:lnTo>
                  <a:pt x="71" y="100"/>
                </a:lnTo>
                <a:lnTo>
                  <a:pt x="71" y="98"/>
                </a:lnTo>
                <a:lnTo>
                  <a:pt x="71" y="97"/>
                </a:lnTo>
                <a:lnTo>
                  <a:pt x="71" y="95"/>
                </a:lnTo>
                <a:lnTo>
                  <a:pt x="71" y="94"/>
                </a:lnTo>
                <a:lnTo>
                  <a:pt x="76" y="90"/>
                </a:lnTo>
                <a:lnTo>
                  <a:pt x="82" y="88"/>
                </a:lnTo>
                <a:lnTo>
                  <a:pt x="88" y="85"/>
                </a:lnTo>
                <a:lnTo>
                  <a:pt x="93" y="83"/>
                </a:lnTo>
                <a:lnTo>
                  <a:pt x="99" y="82"/>
                </a:lnTo>
                <a:lnTo>
                  <a:pt x="105" y="80"/>
                </a:lnTo>
                <a:lnTo>
                  <a:pt x="111" y="78"/>
                </a:lnTo>
                <a:lnTo>
                  <a:pt x="117" y="77"/>
                </a:lnTo>
                <a:lnTo>
                  <a:pt x="122" y="76"/>
                </a:lnTo>
                <a:lnTo>
                  <a:pt x="142" y="72"/>
                </a:lnTo>
                <a:lnTo>
                  <a:pt x="164" y="70"/>
                </a:lnTo>
                <a:lnTo>
                  <a:pt x="184" y="67"/>
                </a:lnTo>
                <a:lnTo>
                  <a:pt x="204" y="64"/>
                </a:lnTo>
                <a:lnTo>
                  <a:pt x="225" y="59"/>
                </a:lnTo>
                <a:lnTo>
                  <a:pt x="247" y="52"/>
                </a:lnTo>
                <a:lnTo>
                  <a:pt x="267" y="44"/>
                </a:lnTo>
                <a:lnTo>
                  <a:pt x="287" y="38"/>
                </a:lnTo>
                <a:lnTo>
                  <a:pt x="299" y="35"/>
                </a:lnTo>
                <a:lnTo>
                  <a:pt x="310" y="32"/>
                </a:lnTo>
                <a:lnTo>
                  <a:pt x="321" y="3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0" name="Freeform 41"/>
          <p:cNvSpPr>
            <a:spLocks/>
          </p:cNvSpPr>
          <p:nvPr/>
        </p:nvSpPr>
        <p:spPr bwMode="auto">
          <a:xfrm>
            <a:off x="4865688" y="3260725"/>
            <a:ext cx="269875" cy="169863"/>
          </a:xfrm>
          <a:custGeom>
            <a:avLst/>
            <a:gdLst>
              <a:gd name="T0" fmla="*/ 2147483647 w 854"/>
              <a:gd name="T1" fmla="*/ 2147483647 h 535"/>
              <a:gd name="T2" fmla="*/ 2147483647 w 854"/>
              <a:gd name="T3" fmla="*/ 2147483647 h 535"/>
              <a:gd name="T4" fmla="*/ 2147483647 w 854"/>
              <a:gd name="T5" fmla="*/ 2147483647 h 535"/>
              <a:gd name="T6" fmla="*/ 2147483647 w 854"/>
              <a:gd name="T7" fmla="*/ 2147483647 h 535"/>
              <a:gd name="T8" fmla="*/ 2147483647 w 854"/>
              <a:gd name="T9" fmla="*/ 2147483647 h 535"/>
              <a:gd name="T10" fmla="*/ 2147483647 w 854"/>
              <a:gd name="T11" fmla="*/ 2147483647 h 535"/>
              <a:gd name="T12" fmla="*/ 2147483647 w 854"/>
              <a:gd name="T13" fmla="*/ 2147483647 h 535"/>
              <a:gd name="T14" fmla="*/ 2147483647 w 854"/>
              <a:gd name="T15" fmla="*/ 2147483647 h 535"/>
              <a:gd name="T16" fmla="*/ 2147483647 w 854"/>
              <a:gd name="T17" fmla="*/ 2147483647 h 535"/>
              <a:gd name="T18" fmla="*/ 2147483647 w 854"/>
              <a:gd name="T19" fmla="*/ 2147483647 h 535"/>
              <a:gd name="T20" fmla="*/ 2147483647 w 854"/>
              <a:gd name="T21" fmla="*/ 2147483647 h 535"/>
              <a:gd name="T22" fmla="*/ 2147483647 w 854"/>
              <a:gd name="T23" fmla="*/ 2147483647 h 535"/>
              <a:gd name="T24" fmla="*/ 2147483647 w 854"/>
              <a:gd name="T25" fmla="*/ 2147483647 h 535"/>
              <a:gd name="T26" fmla="*/ 2147483647 w 854"/>
              <a:gd name="T27" fmla="*/ 2147483647 h 535"/>
              <a:gd name="T28" fmla="*/ 2147483647 w 854"/>
              <a:gd name="T29" fmla="*/ 2147483647 h 535"/>
              <a:gd name="T30" fmla="*/ 2147483647 w 854"/>
              <a:gd name="T31" fmla="*/ 2147483647 h 535"/>
              <a:gd name="T32" fmla="*/ 2147483647 w 854"/>
              <a:gd name="T33" fmla="*/ 2147483647 h 535"/>
              <a:gd name="T34" fmla="*/ 2147483647 w 854"/>
              <a:gd name="T35" fmla="*/ 2147483647 h 535"/>
              <a:gd name="T36" fmla="*/ 2147483647 w 854"/>
              <a:gd name="T37" fmla="*/ 2147483647 h 535"/>
              <a:gd name="T38" fmla="*/ 2147483647 w 854"/>
              <a:gd name="T39" fmla="*/ 2147483647 h 535"/>
              <a:gd name="T40" fmla="*/ 2147483647 w 854"/>
              <a:gd name="T41" fmla="*/ 2147483647 h 535"/>
              <a:gd name="T42" fmla="*/ 2147483647 w 854"/>
              <a:gd name="T43" fmla="*/ 2147483647 h 535"/>
              <a:gd name="T44" fmla="*/ 2147483647 w 854"/>
              <a:gd name="T45" fmla="*/ 2147483647 h 535"/>
              <a:gd name="T46" fmla="*/ 2147483647 w 854"/>
              <a:gd name="T47" fmla="*/ 2147483647 h 535"/>
              <a:gd name="T48" fmla="*/ 2147483647 w 854"/>
              <a:gd name="T49" fmla="*/ 2147483647 h 535"/>
              <a:gd name="T50" fmla="*/ 2147483647 w 854"/>
              <a:gd name="T51" fmla="*/ 2147483647 h 535"/>
              <a:gd name="T52" fmla="*/ 2147483647 w 854"/>
              <a:gd name="T53" fmla="*/ 2147483647 h 535"/>
              <a:gd name="T54" fmla="*/ 2147483647 w 854"/>
              <a:gd name="T55" fmla="*/ 2147483647 h 535"/>
              <a:gd name="T56" fmla="*/ 2147483647 w 854"/>
              <a:gd name="T57" fmla="*/ 2147483647 h 535"/>
              <a:gd name="T58" fmla="*/ 2147483647 w 854"/>
              <a:gd name="T59" fmla="*/ 2147483647 h 535"/>
              <a:gd name="T60" fmla="*/ 2147483647 w 854"/>
              <a:gd name="T61" fmla="*/ 2147483647 h 535"/>
              <a:gd name="T62" fmla="*/ 2147483647 w 854"/>
              <a:gd name="T63" fmla="*/ 2147483647 h 535"/>
              <a:gd name="T64" fmla="*/ 2147483647 w 854"/>
              <a:gd name="T65" fmla="*/ 2147483647 h 535"/>
              <a:gd name="T66" fmla="*/ 2147483647 w 854"/>
              <a:gd name="T67" fmla="*/ 2147483647 h 535"/>
              <a:gd name="T68" fmla="*/ 2147483647 w 854"/>
              <a:gd name="T69" fmla="*/ 2147483647 h 535"/>
              <a:gd name="T70" fmla="*/ 2147483647 w 854"/>
              <a:gd name="T71" fmla="*/ 2147483647 h 535"/>
              <a:gd name="T72" fmla="*/ 2147483647 w 854"/>
              <a:gd name="T73" fmla="*/ 2147483647 h 535"/>
              <a:gd name="T74" fmla="*/ 2147483647 w 854"/>
              <a:gd name="T75" fmla="*/ 2147483647 h 535"/>
              <a:gd name="T76" fmla="*/ 2147483647 w 854"/>
              <a:gd name="T77" fmla="*/ 2147483647 h 535"/>
              <a:gd name="T78" fmla="*/ 2147483647 w 854"/>
              <a:gd name="T79" fmla="*/ 2147483647 h 535"/>
              <a:gd name="T80" fmla="*/ 2147483647 w 854"/>
              <a:gd name="T81" fmla="*/ 2147483647 h 535"/>
              <a:gd name="T82" fmla="*/ 2147483647 w 854"/>
              <a:gd name="T83" fmla="*/ 2147483647 h 535"/>
              <a:gd name="T84" fmla="*/ 2147483647 w 854"/>
              <a:gd name="T85" fmla="*/ 2147483647 h 535"/>
              <a:gd name="T86" fmla="*/ 2147483647 w 854"/>
              <a:gd name="T87" fmla="*/ 2147483647 h 535"/>
              <a:gd name="T88" fmla="*/ 2147483647 w 854"/>
              <a:gd name="T89" fmla="*/ 2147483647 h 535"/>
              <a:gd name="T90" fmla="*/ 2147483647 w 854"/>
              <a:gd name="T91" fmla="*/ 2147483647 h 535"/>
              <a:gd name="T92" fmla="*/ 2147483647 w 854"/>
              <a:gd name="T93" fmla="*/ 2147483647 h 535"/>
              <a:gd name="T94" fmla="*/ 2147483647 w 854"/>
              <a:gd name="T95" fmla="*/ 2147483647 h 535"/>
              <a:gd name="T96" fmla="*/ 2147483647 w 854"/>
              <a:gd name="T97" fmla="*/ 2147483647 h 535"/>
              <a:gd name="T98" fmla="*/ 2147483647 w 854"/>
              <a:gd name="T99" fmla="*/ 2147483647 h 535"/>
              <a:gd name="T100" fmla="*/ 2147483647 w 854"/>
              <a:gd name="T101" fmla="*/ 2147483647 h 535"/>
              <a:gd name="T102" fmla="*/ 2147483647 w 854"/>
              <a:gd name="T103" fmla="*/ 2147483647 h 535"/>
              <a:gd name="T104" fmla="*/ 2147483647 w 854"/>
              <a:gd name="T105" fmla="*/ 2147483647 h 535"/>
              <a:gd name="T106" fmla="*/ 2147483647 w 854"/>
              <a:gd name="T107" fmla="*/ 2147483647 h 535"/>
              <a:gd name="T108" fmla="*/ 2147483647 w 854"/>
              <a:gd name="T109" fmla="*/ 2147483647 h 535"/>
              <a:gd name="T110" fmla="*/ 2147483647 w 854"/>
              <a:gd name="T111" fmla="*/ 2147483647 h 535"/>
              <a:gd name="T112" fmla="*/ 2147483647 w 854"/>
              <a:gd name="T113" fmla="*/ 2147483647 h 535"/>
              <a:gd name="T114" fmla="*/ 2147483647 w 854"/>
              <a:gd name="T115" fmla="*/ 2147483647 h 535"/>
              <a:gd name="T116" fmla="*/ 2147483647 w 854"/>
              <a:gd name="T117" fmla="*/ 2147483647 h 53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854" h="535">
                <a:moveTo>
                  <a:pt x="417" y="3"/>
                </a:moveTo>
                <a:lnTo>
                  <a:pt x="418" y="3"/>
                </a:lnTo>
                <a:lnTo>
                  <a:pt x="420" y="4"/>
                </a:lnTo>
                <a:lnTo>
                  <a:pt x="421" y="6"/>
                </a:lnTo>
                <a:lnTo>
                  <a:pt x="422" y="6"/>
                </a:lnTo>
                <a:lnTo>
                  <a:pt x="428" y="10"/>
                </a:lnTo>
                <a:lnTo>
                  <a:pt x="435" y="14"/>
                </a:lnTo>
                <a:lnTo>
                  <a:pt x="441" y="19"/>
                </a:lnTo>
                <a:lnTo>
                  <a:pt x="448" y="24"/>
                </a:lnTo>
                <a:lnTo>
                  <a:pt x="454" y="27"/>
                </a:lnTo>
                <a:lnTo>
                  <a:pt x="460" y="31"/>
                </a:lnTo>
                <a:lnTo>
                  <a:pt x="463" y="33"/>
                </a:lnTo>
                <a:lnTo>
                  <a:pt x="466" y="34"/>
                </a:lnTo>
                <a:lnTo>
                  <a:pt x="469" y="37"/>
                </a:lnTo>
                <a:lnTo>
                  <a:pt x="471" y="38"/>
                </a:lnTo>
                <a:lnTo>
                  <a:pt x="475" y="39"/>
                </a:lnTo>
                <a:lnTo>
                  <a:pt x="477" y="42"/>
                </a:lnTo>
                <a:lnTo>
                  <a:pt x="483" y="44"/>
                </a:lnTo>
                <a:lnTo>
                  <a:pt x="489" y="46"/>
                </a:lnTo>
                <a:lnTo>
                  <a:pt x="496" y="49"/>
                </a:lnTo>
                <a:lnTo>
                  <a:pt x="503" y="51"/>
                </a:lnTo>
                <a:lnTo>
                  <a:pt x="509" y="55"/>
                </a:lnTo>
                <a:lnTo>
                  <a:pt x="516" y="57"/>
                </a:lnTo>
                <a:lnTo>
                  <a:pt x="525" y="62"/>
                </a:lnTo>
                <a:lnTo>
                  <a:pt x="536" y="67"/>
                </a:lnTo>
                <a:lnTo>
                  <a:pt x="546" y="73"/>
                </a:lnTo>
                <a:lnTo>
                  <a:pt x="560" y="80"/>
                </a:lnTo>
                <a:lnTo>
                  <a:pt x="575" y="88"/>
                </a:lnTo>
                <a:lnTo>
                  <a:pt x="584" y="93"/>
                </a:lnTo>
                <a:lnTo>
                  <a:pt x="595" y="99"/>
                </a:lnTo>
                <a:lnTo>
                  <a:pt x="607" y="104"/>
                </a:lnTo>
                <a:lnTo>
                  <a:pt x="608" y="104"/>
                </a:lnTo>
                <a:lnTo>
                  <a:pt x="609" y="104"/>
                </a:lnTo>
                <a:lnTo>
                  <a:pt x="611" y="104"/>
                </a:lnTo>
                <a:lnTo>
                  <a:pt x="612" y="105"/>
                </a:lnTo>
                <a:lnTo>
                  <a:pt x="613" y="105"/>
                </a:lnTo>
                <a:lnTo>
                  <a:pt x="614" y="105"/>
                </a:lnTo>
                <a:lnTo>
                  <a:pt x="616" y="105"/>
                </a:lnTo>
                <a:lnTo>
                  <a:pt x="617" y="105"/>
                </a:lnTo>
                <a:lnTo>
                  <a:pt x="618" y="105"/>
                </a:lnTo>
                <a:lnTo>
                  <a:pt x="618" y="107"/>
                </a:lnTo>
                <a:lnTo>
                  <a:pt x="618" y="108"/>
                </a:lnTo>
                <a:lnTo>
                  <a:pt x="618" y="110"/>
                </a:lnTo>
                <a:lnTo>
                  <a:pt x="618" y="111"/>
                </a:lnTo>
                <a:lnTo>
                  <a:pt x="617" y="113"/>
                </a:lnTo>
                <a:lnTo>
                  <a:pt x="617" y="114"/>
                </a:lnTo>
                <a:lnTo>
                  <a:pt x="617" y="115"/>
                </a:lnTo>
                <a:lnTo>
                  <a:pt x="618" y="116"/>
                </a:lnTo>
                <a:lnTo>
                  <a:pt x="619" y="116"/>
                </a:lnTo>
                <a:lnTo>
                  <a:pt x="620" y="116"/>
                </a:lnTo>
                <a:lnTo>
                  <a:pt x="622" y="115"/>
                </a:lnTo>
                <a:lnTo>
                  <a:pt x="623" y="115"/>
                </a:lnTo>
                <a:lnTo>
                  <a:pt x="625" y="115"/>
                </a:lnTo>
                <a:lnTo>
                  <a:pt x="626" y="116"/>
                </a:lnTo>
                <a:lnTo>
                  <a:pt x="628" y="117"/>
                </a:lnTo>
                <a:lnTo>
                  <a:pt x="629" y="119"/>
                </a:lnTo>
                <a:lnTo>
                  <a:pt x="630" y="121"/>
                </a:lnTo>
                <a:lnTo>
                  <a:pt x="630" y="122"/>
                </a:lnTo>
                <a:lnTo>
                  <a:pt x="631" y="122"/>
                </a:lnTo>
                <a:lnTo>
                  <a:pt x="632" y="123"/>
                </a:lnTo>
                <a:lnTo>
                  <a:pt x="634" y="123"/>
                </a:lnTo>
                <a:lnTo>
                  <a:pt x="636" y="123"/>
                </a:lnTo>
                <a:lnTo>
                  <a:pt x="637" y="123"/>
                </a:lnTo>
                <a:lnTo>
                  <a:pt x="641" y="123"/>
                </a:lnTo>
                <a:lnTo>
                  <a:pt x="643" y="122"/>
                </a:lnTo>
                <a:lnTo>
                  <a:pt x="646" y="122"/>
                </a:lnTo>
                <a:lnTo>
                  <a:pt x="647" y="122"/>
                </a:lnTo>
                <a:lnTo>
                  <a:pt x="648" y="122"/>
                </a:lnTo>
                <a:lnTo>
                  <a:pt x="649" y="123"/>
                </a:lnTo>
                <a:lnTo>
                  <a:pt x="650" y="125"/>
                </a:lnTo>
                <a:lnTo>
                  <a:pt x="650" y="126"/>
                </a:lnTo>
                <a:lnTo>
                  <a:pt x="650" y="127"/>
                </a:lnTo>
                <a:lnTo>
                  <a:pt x="652" y="128"/>
                </a:lnTo>
                <a:lnTo>
                  <a:pt x="653" y="132"/>
                </a:lnTo>
                <a:lnTo>
                  <a:pt x="654" y="134"/>
                </a:lnTo>
                <a:lnTo>
                  <a:pt x="656" y="137"/>
                </a:lnTo>
                <a:lnTo>
                  <a:pt x="659" y="138"/>
                </a:lnTo>
                <a:lnTo>
                  <a:pt x="662" y="140"/>
                </a:lnTo>
                <a:lnTo>
                  <a:pt x="666" y="141"/>
                </a:lnTo>
                <a:lnTo>
                  <a:pt x="670" y="143"/>
                </a:lnTo>
                <a:lnTo>
                  <a:pt x="674" y="145"/>
                </a:lnTo>
                <a:lnTo>
                  <a:pt x="678" y="146"/>
                </a:lnTo>
                <a:lnTo>
                  <a:pt x="682" y="150"/>
                </a:lnTo>
                <a:lnTo>
                  <a:pt x="684" y="152"/>
                </a:lnTo>
                <a:lnTo>
                  <a:pt x="686" y="156"/>
                </a:lnTo>
                <a:lnTo>
                  <a:pt x="689" y="159"/>
                </a:lnTo>
                <a:lnTo>
                  <a:pt x="692" y="163"/>
                </a:lnTo>
                <a:lnTo>
                  <a:pt x="695" y="165"/>
                </a:lnTo>
                <a:lnTo>
                  <a:pt x="697" y="169"/>
                </a:lnTo>
                <a:lnTo>
                  <a:pt x="700" y="170"/>
                </a:lnTo>
                <a:lnTo>
                  <a:pt x="703" y="173"/>
                </a:lnTo>
                <a:lnTo>
                  <a:pt x="706" y="174"/>
                </a:lnTo>
                <a:lnTo>
                  <a:pt x="709" y="174"/>
                </a:lnTo>
                <a:lnTo>
                  <a:pt x="712" y="174"/>
                </a:lnTo>
                <a:lnTo>
                  <a:pt x="715" y="174"/>
                </a:lnTo>
                <a:lnTo>
                  <a:pt x="716" y="174"/>
                </a:lnTo>
                <a:lnTo>
                  <a:pt x="719" y="174"/>
                </a:lnTo>
                <a:lnTo>
                  <a:pt x="720" y="174"/>
                </a:lnTo>
                <a:lnTo>
                  <a:pt x="721" y="174"/>
                </a:lnTo>
                <a:lnTo>
                  <a:pt x="723" y="175"/>
                </a:lnTo>
                <a:lnTo>
                  <a:pt x="724" y="176"/>
                </a:lnTo>
                <a:lnTo>
                  <a:pt x="724" y="177"/>
                </a:lnTo>
                <a:lnTo>
                  <a:pt x="724" y="179"/>
                </a:lnTo>
                <a:lnTo>
                  <a:pt x="724" y="180"/>
                </a:lnTo>
                <a:lnTo>
                  <a:pt x="723" y="181"/>
                </a:lnTo>
                <a:lnTo>
                  <a:pt x="724" y="182"/>
                </a:lnTo>
                <a:lnTo>
                  <a:pt x="724" y="183"/>
                </a:lnTo>
                <a:lnTo>
                  <a:pt x="725" y="185"/>
                </a:lnTo>
                <a:lnTo>
                  <a:pt x="726" y="186"/>
                </a:lnTo>
                <a:lnTo>
                  <a:pt x="727" y="186"/>
                </a:lnTo>
                <a:lnTo>
                  <a:pt x="729" y="186"/>
                </a:lnTo>
                <a:lnTo>
                  <a:pt x="730" y="187"/>
                </a:lnTo>
                <a:lnTo>
                  <a:pt x="736" y="189"/>
                </a:lnTo>
                <a:lnTo>
                  <a:pt x="742" y="193"/>
                </a:lnTo>
                <a:lnTo>
                  <a:pt x="747" y="197"/>
                </a:lnTo>
                <a:lnTo>
                  <a:pt x="750" y="200"/>
                </a:lnTo>
                <a:lnTo>
                  <a:pt x="754" y="205"/>
                </a:lnTo>
                <a:lnTo>
                  <a:pt x="760" y="214"/>
                </a:lnTo>
                <a:lnTo>
                  <a:pt x="765" y="221"/>
                </a:lnTo>
                <a:lnTo>
                  <a:pt x="768" y="229"/>
                </a:lnTo>
                <a:lnTo>
                  <a:pt x="772" y="234"/>
                </a:lnTo>
                <a:lnTo>
                  <a:pt x="775" y="239"/>
                </a:lnTo>
                <a:lnTo>
                  <a:pt x="779" y="242"/>
                </a:lnTo>
                <a:lnTo>
                  <a:pt x="783" y="246"/>
                </a:lnTo>
                <a:lnTo>
                  <a:pt x="787" y="248"/>
                </a:lnTo>
                <a:lnTo>
                  <a:pt x="789" y="250"/>
                </a:lnTo>
                <a:lnTo>
                  <a:pt x="790" y="251"/>
                </a:lnTo>
                <a:lnTo>
                  <a:pt x="791" y="251"/>
                </a:lnTo>
                <a:lnTo>
                  <a:pt x="791" y="252"/>
                </a:lnTo>
                <a:lnTo>
                  <a:pt x="791" y="253"/>
                </a:lnTo>
                <a:lnTo>
                  <a:pt x="791" y="254"/>
                </a:lnTo>
                <a:lnTo>
                  <a:pt x="791" y="256"/>
                </a:lnTo>
                <a:lnTo>
                  <a:pt x="791" y="257"/>
                </a:lnTo>
                <a:lnTo>
                  <a:pt x="791" y="258"/>
                </a:lnTo>
                <a:lnTo>
                  <a:pt x="791" y="259"/>
                </a:lnTo>
                <a:lnTo>
                  <a:pt x="791" y="260"/>
                </a:lnTo>
                <a:lnTo>
                  <a:pt x="792" y="260"/>
                </a:lnTo>
                <a:lnTo>
                  <a:pt x="793" y="260"/>
                </a:lnTo>
                <a:lnTo>
                  <a:pt x="796" y="260"/>
                </a:lnTo>
                <a:lnTo>
                  <a:pt x="797" y="259"/>
                </a:lnTo>
                <a:lnTo>
                  <a:pt x="798" y="259"/>
                </a:lnTo>
                <a:lnTo>
                  <a:pt x="799" y="259"/>
                </a:lnTo>
                <a:lnTo>
                  <a:pt x="799" y="260"/>
                </a:lnTo>
                <a:lnTo>
                  <a:pt x="799" y="262"/>
                </a:lnTo>
                <a:lnTo>
                  <a:pt x="799" y="264"/>
                </a:lnTo>
                <a:lnTo>
                  <a:pt x="799" y="265"/>
                </a:lnTo>
                <a:lnTo>
                  <a:pt x="799" y="266"/>
                </a:lnTo>
                <a:lnTo>
                  <a:pt x="799" y="268"/>
                </a:lnTo>
                <a:lnTo>
                  <a:pt x="801" y="268"/>
                </a:lnTo>
                <a:lnTo>
                  <a:pt x="802" y="268"/>
                </a:lnTo>
                <a:lnTo>
                  <a:pt x="803" y="268"/>
                </a:lnTo>
                <a:lnTo>
                  <a:pt x="804" y="268"/>
                </a:lnTo>
                <a:lnTo>
                  <a:pt x="805" y="268"/>
                </a:lnTo>
                <a:lnTo>
                  <a:pt x="807" y="268"/>
                </a:lnTo>
                <a:lnTo>
                  <a:pt x="808" y="268"/>
                </a:lnTo>
                <a:lnTo>
                  <a:pt x="808" y="269"/>
                </a:lnTo>
                <a:lnTo>
                  <a:pt x="808" y="270"/>
                </a:lnTo>
                <a:lnTo>
                  <a:pt x="807" y="272"/>
                </a:lnTo>
                <a:lnTo>
                  <a:pt x="807" y="274"/>
                </a:lnTo>
                <a:lnTo>
                  <a:pt x="807" y="275"/>
                </a:lnTo>
                <a:lnTo>
                  <a:pt x="808" y="276"/>
                </a:lnTo>
                <a:lnTo>
                  <a:pt x="808" y="277"/>
                </a:lnTo>
                <a:lnTo>
                  <a:pt x="809" y="278"/>
                </a:lnTo>
                <a:lnTo>
                  <a:pt x="810" y="278"/>
                </a:lnTo>
                <a:lnTo>
                  <a:pt x="813" y="280"/>
                </a:lnTo>
                <a:lnTo>
                  <a:pt x="814" y="281"/>
                </a:lnTo>
                <a:lnTo>
                  <a:pt x="814" y="282"/>
                </a:lnTo>
                <a:lnTo>
                  <a:pt x="815" y="282"/>
                </a:lnTo>
                <a:lnTo>
                  <a:pt x="815" y="283"/>
                </a:lnTo>
                <a:lnTo>
                  <a:pt x="815" y="284"/>
                </a:lnTo>
                <a:lnTo>
                  <a:pt x="815" y="287"/>
                </a:lnTo>
                <a:lnTo>
                  <a:pt x="814" y="288"/>
                </a:lnTo>
                <a:lnTo>
                  <a:pt x="814" y="289"/>
                </a:lnTo>
                <a:lnTo>
                  <a:pt x="815" y="290"/>
                </a:lnTo>
                <a:lnTo>
                  <a:pt x="815" y="292"/>
                </a:lnTo>
                <a:lnTo>
                  <a:pt x="816" y="292"/>
                </a:lnTo>
                <a:lnTo>
                  <a:pt x="816" y="293"/>
                </a:lnTo>
                <a:lnTo>
                  <a:pt x="819" y="294"/>
                </a:lnTo>
                <a:lnTo>
                  <a:pt x="820" y="295"/>
                </a:lnTo>
                <a:lnTo>
                  <a:pt x="821" y="296"/>
                </a:lnTo>
                <a:lnTo>
                  <a:pt x="822" y="296"/>
                </a:lnTo>
                <a:lnTo>
                  <a:pt x="822" y="298"/>
                </a:lnTo>
                <a:lnTo>
                  <a:pt x="822" y="299"/>
                </a:lnTo>
                <a:lnTo>
                  <a:pt x="822" y="300"/>
                </a:lnTo>
                <a:lnTo>
                  <a:pt x="822" y="301"/>
                </a:lnTo>
                <a:lnTo>
                  <a:pt x="822" y="302"/>
                </a:lnTo>
                <a:lnTo>
                  <a:pt x="822" y="305"/>
                </a:lnTo>
                <a:lnTo>
                  <a:pt x="822" y="306"/>
                </a:lnTo>
                <a:lnTo>
                  <a:pt x="823" y="307"/>
                </a:lnTo>
                <a:lnTo>
                  <a:pt x="825" y="309"/>
                </a:lnTo>
                <a:lnTo>
                  <a:pt x="826" y="310"/>
                </a:lnTo>
                <a:lnTo>
                  <a:pt x="827" y="311"/>
                </a:lnTo>
                <a:lnTo>
                  <a:pt x="830" y="311"/>
                </a:lnTo>
                <a:lnTo>
                  <a:pt x="831" y="312"/>
                </a:lnTo>
                <a:lnTo>
                  <a:pt x="831" y="313"/>
                </a:lnTo>
                <a:lnTo>
                  <a:pt x="831" y="315"/>
                </a:lnTo>
                <a:lnTo>
                  <a:pt x="831" y="316"/>
                </a:lnTo>
                <a:lnTo>
                  <a:pt x="832" y="317"/>
                </a:lnTo>
                <a:lnTo>
                  <a:pt x="832" y="318"/>
                </a:lnTo>
                <a:lnTo>
                  <a:pt x="832" y="319"/>
                </a:lnTo>
                <a:lnTo>
                  <a:pt x="833" y="321"/>
                </a:lnTo>
                <a:lnTo>
                  <a:pt x="834" y="322"/>
                </a:lnTo>
                <a:lnTo>
                  <a:pt x="836" y="323"/>
                </a:lnTo>
                <a:lnTo>
                  <a:pt x="837" y="325"/>
                </a:lnTo>
                <a:lnTo>
                  <a:pt x="838" y="327"/>
                </a:lnTo>
                <a:lnTo>
                  <a:pt x="843" y="333"/>
                </a:lnTo>
                <a:lnTo>
                  <a:pt x="845" y="339"/>
                </a:lnTo>
                <a:lnTo>
                  <a:pt x="848" y="345"/>
                </a:lnTo>
                <a:lnTo>
                  <a:pt x="850" y="351"/>
                </a:lnTo>
                <a:lnTo>
                  <a:pt x="851" y="358"/>
                </a:lnTo>
                <a:lnTo>
                  <a:pt x="851" y="365"/>
                </a:lnTo>
                <a:lnTo>
                  <a:pt x="852" y="372"/>
                </a:lnTo>
                <a:lnTo>
                  <a:pt x="852" y="379"/>
                </a:lnTo>
                <a:lnTo>
                  <a:pt x="852" y="390"/>
                </a:lnTo>
                <a:lnTo>
                  <a:pt x="852" y="401"/>
                </a:lnTo>
                <a:lnTo>
                  <a:pt x="852" y="412"/>
                </a:lnTo>
                <a:lnTo>
                  <a:pt x="852" y="423"/>
                </a:lnTo>
                <a:lnTo>
                  <a:pt x="854" y="434"/>
                </a:lnTo>
                <a:lnTo>
                  <a:pt x="854" y="443"/>
                </a:lnTo>
                <a:lnTo>
                  <a:pt x="854" y="452"/>
                </a:lnTo>
                <a:lnTo>
                  <a:pt x="854" y="459"/>
                </a:lnTo>
                <a:lnTo>
                  <a:pt x="852" y="465"/>
                </a:lnTo>
                <a:lnTo>
                  <a:pt x="851" y="471"/>
                </a:lnTo>
                <a:lnTo>
                  <a:pt x="849" y="474"/>
                </a:lnTo>
                <a:lnTo>
                  <a:pt x="846" y="478"/>
                </a:lnTo>
                <a:lnTo>
                  <a:pt x="843" y="482"/>
                </a:lnTo>
                <a:lnTo>
                  <a:pt x="839" y="484"/>
                </a:lnTo>
                <a:lnTo>
                  <a:pt x="834" y="485"/>
                </a:lnTo>
                <a:lnTo>
                  <a:pt x="833" y="486"/>
                </a:lnTo>
                <a:lnTo>
                  <a:pt x="832" y="486"/>
                </a:lnTo>
                <a:lnTo>
                  <a:pt x="831" y="486"/>
                </a:lnTo>
                <a:lnTo>
                  <a:pt x="830" y="486"/>
                </a:lnTo>
                <a:lnTo>
                  <a:pt x="828" y="488"/>
                </a:lnTo>
                <a:lnTo>
                  <a:pt x="827" y="488"/>
                </a:lnTo>
                <a:lnTo>
                  <a:pt x="826" y="489"/>
                </a:lnTo>
                <a:lnTo>
                  <a:pt x="825" y="489"/>
                </a:lnTo>
                <a:lnTo>
                  <a:pt x="823" y="490"/>
                </a:lnTo>
                <a:lnTo>
                  <a:pt x="811" y="496"/>
                </a:lnTo>
                <a:lnTo>
                  <a:pt x="799" y="501"/>
                </a:lnTo>
                <a:lnTo>
                  <a:pt x="786" y="507"/>
                </a:lnTo>
                <a:lnTo>
                  <a:pt x="772" y="513"/>
                </a:lnTo>
                <a:lnTo>
                  <a:pt x="757" y="518"/>
                </a:lnTo>
                <a:lnTo>
                  <a:pt x="743" y="523"/>
                </a:lnTo>
                <a:lnTo>
                  <a:pt x="731" y="526"/>
                </a:lnTo>
                <a:lnTo>
                  <a:pt x="719" y="529"/>
                </a:lnTo>
                <a:lnTo>
                  <a:pt x="706" y="531"/>
                </a:lnTo>
                <a:lnTo>
                  <a:pt x="692" y="532"/>
                </a:lnTo>
                <a:lnTo>
                  <a:pt x="682" y="533"/>
                </a:lnTo>
                <a:lnTo>
                  <a:pt x="671" y="533"/>
                </a:lnTo>
                <a:lnTo>
                  <a:pt x="659" y="535"/>
                </a:lnTo>
                <a:lnTo>
                  <a:pt x="647" y="535"/>
                </a:lnTo>
                <a:lnTo>
                  <a:pt x="635" y="535"/>
                </a:lnTo>
                <a:lnTo>
                  <a:pt x="623" y="533"/>
                </a:lnTo>
                <a:lnTo>
                  <a:pt x="605" y="533"/>
                </a:lnTo>
                <a:lnTo>
                  <a:pt x="587" y="532"/>
                </a:lnTo>
                <a:lnTo>
                  <a:pt x="557" y="531"/>
                </a:lnTo>
                <a:lnTo>
                  <a:pt x="528" y="530"/>
                </a:lnTo>
                <a:lnTo>
                  <a:pt x="509" y="529"/>
                </a:lnTo>
                <a:lnTo>
                  <a:pt x="489" y="526"/>
                </a:lnTo>
                <a:lnTo>
                  <a:pt x="471" y="525"/>
                </a:lnTo>
                <a:lnTo>
                  <a:pt x="453" y="523"/>
                </a:lnTo>
                <a:lnTo>
                  <a:pt x="436" y="519"/>
                </a:lnTo>
                <a:lnTo>
                  <a:pt x="421" y="515"/>
                </a:lnTo>
                <a:lnTo>
                  <a:pt x="412" y="514"/>
                </a:lnTo>
                <a:lnTo>
                  <a:pt x="405" y="512"/>
                </a:lnTo>
                <a:lnTo>
                  <a:pt x="397" y="509"/>
                </a:lnTo>
                <a:lnTo>
                  <a:pt x="386" y="506"/>
                </a:lnTo>
                <a:lnTo>
                  <a:pt x="374" y="502"/>
                </a:lnTo>
                <a:lnTo>
                  <a:pt x="363" y="497"/>
                </a:lnTo>
                <a:lnTo>
                  <a:pt x="351" y="492"/>
                </a:lnTo>
                <a:lnTo>
                  <a:pt x="341" y="489"/>
                </a:lnTo>
                <a:lnTo>
                  <a:pt x="332" y="484"/>
                </a:lnTo>
                <a:lnTo>
                  <a:pt x="325" y="482"/>
                </a:lnTo>
                <a:lnTo>
                  <a:pt x="319" y="478"/>
                </a:lnTo>
                <a:lnTo>
                  <a:pt x="313" y="474"/>
                </a:lnTo>
                <a:lnTo>
                  <a:pt x="308" y="472"/>
                </a:lnTo>
                <a:lnTo>
                  <a:pt x="302" y="468"/>
                </a:lnTo>
                <a:lnTo>
                  <a:pt x="298" y="465"/>
                </a:lnTo>
                <a:lnTo>
                  <a:pt x="297" y="465"/>
                </a:lnTo>
                <a:lnTo>
                  <a:pt x="297" y="464"/>
                </a:lnTo>
                <a:lnTo>
                  <a:pt x="296" y="464"/>
                </a:lnTo>
                <a:lnTo>
                  <a:pt x="295" y="462"/>
                </a:lnTo>
                <a:lnTo>
                  <a:pt x="293" y="462"/>
                </a:lnTo>
                <a:lnTo>
                  <a:pt x="290" y="461"/>
                </a:lnTo>
                <a:lnTo>
                  <a:pt x="286" y="460"/>
                </a:lnTo>
                <a:lnTo>
                  <a:pt x="282" y="460"/>
                </a:lnTo>
                <a:lnTo>
                  <a:pt x="278" y="459"/>
                </a:lnTo>
                <a:lnTo>
                  <a:pt x="273" y="459"/>
                </a:lnTo>
                <a:lnTo>
                  <a:pt x="269" y="458"/>
                </a:lnTo>
                <a:lnTo>
                  <a:pt x="267" y="456"/>
                </a:lnTo>
                <a:lnTo>
                  <a:pt x="264" y="454"/>
                </a:lnTo>
                <a:lnTo>
                  <a:pt x="263" y="452"/>
                </a:lnTo>
                <a:lnTo>
                  <a:pt x="262" y="449"/>
                </a:lnTo>
                <a:lnTo>
                  <a:pt x="262" y="448"/>
                </a:lnTo>
                <a:lnTo>
                  <a:pt x="262" y="447"/>
                </a:lnTo>
                <a:lnTo>
                  <a:pt x="262" y="446"/>
                </a:lnTo>
                <a:lnTo>
                  <a:pt x="261" y="444"/>
                </a:lnTo>
                <a:lnTo>
                  <a:pt x="261" y="443"/>
                </a:lnTo>
                <a:lnTo>
                  <a:pt x="260" y="442"/>
                </a:lnTo>
                <a:lnTo>
                  <a:pt x="258" y="442"/>
                </a:lnTo>
                <a:lnTo>
                  <a:pt x="257" y="442"/>
                </a:lnTo>
                <a:lnTo>
                  <a:pt x="255" y="442"/>
                </a:lnTo>
                <a:lnTo>
                  <a:pt x="251" y="443"/>
                </a:lnTo>
                <a:lnTo>
                  <a:pt x="248" y="443"/>
                </a:lnTo>
                <a:lnTo>
                  <a:pt x="246" y="443"/>
                </a:lnTo>
                <a:lnTo>
                  <a:pt x="245" y="443"/>
                </a:lnTo>
                <a:lnTo>
                  <a:pt x="244" y="442"/>
                </a:lnTo>
                <a:lnTo>
                  <a:pt x="244" y="441"/>
                </a:lnTo>
                <a:lnTo>
                  <a:pt x="244" y="440"/>
                </a:lnTo>
                <a:lnTo>
                  <a:pt x="244" y="438"/>
                </a:lnTo>
                <a:lnTo>
                  <a:pt x="245" y="437"/>
                </a:lnTo>
                <a:lnTo>
                  <a:pt x="245" y="435"/>
                </a:lnTo>
                <a:lnTo>
                  <a:pt x="245" y="434"/>
                </a:lnTo>
                <a:lnTo>
                  <a:pt x="244" y="434"/>
                </a:lnTo>
                <a:lnTo>
                  <a:pt x="244" y="432"/>
                </a:lnTo>
                <a:lnTo>
                  <a:pt x="243" y="432"/>
                </a:lnTo>
                <a:lnTo>
                  <a:pt x="242" y="432"/>
                </a:lnTo>
                <a:lnTo>
                  <a:pt x="240" y="432"/>
                </a:lnTo>
                <a:lnTo>
                  <a:pt x="236" y="431"/>
                </a:lnTo>
                <a:lnTo>
                  <a:pt x="231" y="430"/>
                </a:lnTo>
                <a:lnTo>
                  <a:pt x="227" y="429"/>
                </a:lnTo>
                <a:lnTo>
                  <a:pt x="224" y="426"/>
                </a:lnTo>
                <a:lnTo>
                  <a:pt x="219" y="423"/>
                </a:lnTo>
                <a:lnTo>
                  <a:pt x="214" y="419"/>
                </a:lnTo>
                <a:lnTo>
                  <a:pt x="209" y="416"/>
                </a:lnTo>
                <a:lnTo>
                  <a:pt x="206" y="412"/>
                </a:lnTo>
                <a:lnTo>
                  <a:pt x="201" y="409"/>
                </a:lnTo>
                <a:lnTo>
                  <a:pt x="196" y="408"/>
                </a:lnTo>
                <a:lnTo>
                  <a:pt x="191" y="406"/>
                </a:lnTo>
                <a:lnTo>
                  <a:pt x="190" y="406"/>
                </a:lnTo>
                <a:lnTo>
                  <a:pt x="189" y="406"/>
                </a:lnTo>
                <a:lnTo>
                  <a:pt x="188" y="406"/>
                </a:lnTo>
                <a:lnTo>
                  <a:pt x="186" y="405"/>
                </a:lnTo>
                <a:lnTo>
                  <a:pt x="185" y="405"/>
                </a:lnTo>
                <a:lnTo>
                  <a:pt x="184" y="405"/>
                </a:lnTo>
                <a:lnTo>
                  <a:pt x="183" y="403"/>
                </a:lnTo>
                <a:lnTo>
                  <a:pt x="182" y="402"/>
                </a:lnTo>
                <a:lnTo>
                  <a:pt x="180" y="401"/>
                </a:lnTo>
                <a:lnTo>
                  <a:pt x="179" y="399"/>
                </a:lnTo>
                <a:lnTo>
                  <a:pt x="178" y="396"/>
                </a:lnTo>
                <a:lnTo>
                  <a:pt x="177" y="394"/>
                </a:lnTo>
                <a:lnTo>
                  <a:pt x="174" y="390"/>
                </a:lnTo>
                <a:lnTo>
                  <a:pt x="172" y="387"/>
                </a:lnTo>
                <a:lnTo>
                  <a:pt x="168" y="383"/>
                </a:lnTo>
                <a:lnTo>
                  <a:pt x="165" y="379"/>
                </a:lnTo>
                <a:lnTo>
                  <a:pt x="161" y="376"/>
                </a:lnTo>
                <a:lnTo>
                  <a:pt x="156" y="372"/>
                </a:lnTo>
                <a:lnTo>
                  <a:pt x="150" y="369"/>
                </a:lnTo>
                <a:lnTo>
                  <a:pt x="145" y="365"/>
                </a:lnTo>
                <a:lnTo>
                  <a:pt x="142" y="363"/>
                </a:lnTo>
                <a:lnTo>
                  <a:pt x="139" y="360"/>
                </a:lnTo>
                <a:lnTo>
                  <a:pt x="137" y="357"/>
                </a:lnTo>
                <a:lnTo>
                  <a:pt x="135" y="354"/>
                </a:lnTo>
                <a:lnTo>
                  <a:pt x="135" y="353"/>
                </a:lnTo>
                <a:lnTo>
                  <a:pt x="133" y="352"/>
                </a:lnTo>
                <a:lnTo>
                  <a:pt x="133" y="351"/>
                </a:lnTo>
                <a:lnTo>
                  <a:pt x="133" y="349"/>
                </a:lnTo>
                <a:lnTo>
                  <a:pt x="132" y="348"/>
                </a:lnTo>
                <a:lnTo>
                  <a:pt x="130" y="340"/>
                </a:lnTo>
                <a:lnTo>
                  <a:pt x="127" y="331"/>
                </a:lnTo>
                <a:lnTo>
                  <a:pt x="125" y="325"/>
                </a:lnTo>
                <a:lnTo>
                  <a:pt x="123" y="319"/>
                </a:lnTo>
                <a:lnTo>
                  <a:pt x="120" y="313"/>
                </a:lnTo>
                <a:lnTo>
                  <a:pt x="117" y="310"/>
                </a:lnTo>
                <a:lnTo>
                  <a:pt x="113" y="306"/>
                </a:lnTo>
                <a:lnTo>
                  <a:pt x="109" y="304"/>
                </a:lnTo>
                <a:lnTo>
                  <a:pt x="105" y="301"/>
                </a:lnTo>
                <a:lnTo>
                  <a:pt x="103" y="300"/>
                </a:lnTo>
                <a:lnTo>
                  <a:pt x="102" y="300"/>
                </a:lnTo>
                <a:lnTo>
                  <a:pt x="101" y="299"/>
                </a:lnTo>
                <a:lnTo>
                  <a:pt x="101" y="298"/>
                </a:lnTo>
                <a:lnTo>
                  <a:pt x="101" y="296"/>
                </a:lnTo>
                <a:lnTo>
                  <a:pt x="101" y="294"/>
                </a:lnTo>
                <a:lnTo>
                  <a:pt x="101" y="293"/>
                </a:lnTo>
                <a:lnTo>
                  <a:pt x="102" y="292"/>
                </a:lnTo>
                <a:lnTo>
                  <a:pt x="102" y="290"/>
                </a:lnTo>
                <a:lnTo>
                  <a:pt x="101" y="289"/>
                </a:lnTo>
                <a:lnTo>
                  <a:pt x="100" y="289"/>
                </a:lnTo>
                <a:lnTo>
                  <a:pt x="99" y="289"/>
                </a:lnTo>
                <a:lnTo>
                  <a:pt x="97" y="288"/>
                </a:lnTo>
                <a:lnTo>
                  <a:pt x="96" y="289"/>
                </a:lnTo>
                <a:lnTo>
                  <a:pt x="94" y="289"/>
                </a:lnTo>
                <a:lnTo>
                  <a:pt x="91" y="289"/>
                </a:lnTo>
                <a:lnTo>
                  <a:pt x="89" y="289"/>
                </a:lnTo>
                <a:lnTo>
                  <a:pt x="85" y="288"/>
                </a:lnTo>
                <a:lnTo>
                  <a:pt x="83" y="288"/>
                </a:lnTo>
                <a:lnTo>
                  <a:pt x="82" y="287"/>
                </a:lnTo>
                <a:lnTo>
                  <a:pt x="79" y="284"/>
                </a:lnTo>
                <a:lnTo>
                  <a:pt x="78" y="283"/>
                </a:lnTo>
                <a:lnTo>
                  <a:pt x="78" y="281"/>
                </a:lnTo>
                <a:lnTo>
                  <a:pt x="77" y="276"/>
                </a:lnTo>
                <a:lnTo>
                  <a:pt x="76" y="272"/>
                </a:lnTo>
                <a:lnTo>
                  <a:pt x="73" y="265"/>
                </a:lnTo>
                <a:lnTo>
                  <a:pt x="70" y="259"/>
                </a:lnTo>
                <a:lnTo>
                  <a:pt x="66" y="253"/>
                </a:lnTo>
                <a:lnTo>
                  <a:pt x="61" y="247"/>
                </a:lnTo>
                <a:lnTo>
                  <a:pt x="54" y="239"/>
                </a:lnTo>
                <a:lnTo>
                  <a:pt x="46" y="232"/>
                </a:lnTo>
                <a:lnTo>
                  <a:pt x="38" y="223"/>
                </a:lnTo>
                <a:lnTo>
                  <a:pt x="32" y="218"/>
                </a:lnTo>
                <a:lnTo>
                  <a:pt x="26" y="212"/>
                </a:lnTo>
                <a:lnTo>
                  <a:pt x="22" y="205"/>
                </a:lnTo>
                <a:lnTo>
                  <a:pt x="17" y="199"/>
                </a:lnTo>
                <a:lnTo>
                  <a:pt x="13" y="193"/>
                </a:lnTo>
                <a:lnTo>
                  <a:pt x="11" y="187"/>
                </a:lnTo>
                <a:lnTo>
                  <a:pt x="8" y="180"/>
                </a:lnTo>
                <a:lnTo>
                  <a:pt x="6" y="174"/>
                </a:lnTo>
                <a:lnTo>
                  <a:pt x="4" y="164"/>
                </a:lnTo>
                <a:lnTo>
                  <a:pt x="2" y="155"/>
                </a:lnTo>
                <a:lnTo>
                  <a:pt x="1" y="145"/>
                </a:lnTo>
                <a:lnTo>
                  <a:pt x="1" y="135"/>
                </a:lnTo>
                <a:lnTo>
                  <a:pt x="1" y="126"/>
                </a:lnTo>
                <a:lnTo>
                  <a:pt x="0" y="116"/>
                </a:lnTo>
                <a:lnTo>
                  <a:pt x="1" y="107"/>
                </a:lnTo>
                <a:lnTo>
                  <a:pt x="1" y="98"/>
                </a:lnTo>
                <a:lnTo>
                  <a:pt x="1" y="88"/>
                </a:lnTo>
                <a:lnTo>
                  <a:pt x="2" y="80"/>
                </a:lnTo>
                <a:lnTo>
                  <a:pt x="4" y="72"/>
                </a:lnTo>
                <a:lnTo>
                  <a:pt x="6" y="64"/>
                </a:lnTo>
                <a:lnTo>
                  <a:pt x="8" y="60"/>
                </a:lnTo>
                <a:lnTo>
                  <a:pt x="11" y="55"/>
                </a:lnTo>
                <a:lnTo>
                  <a:pt x="13" y="50"/>
                </a:lnTo>
                <a:lnTo>
                  <a:pt x="17" y="46"/>
                </a:lnTo>
                <a:lnTo>
                  <a:pt x="22" y="44"/>
                </a:lnTo>
                <a:lnTo>
                  <a:pt x="26" y="40"/>
                </a:lnTo>
                <a:lnTo>
                  <a:pt x="32" y="38"/>
                </a:lnTo>
                <a:lnTo>
                  <a:pt x="40" y="37"/>
                </a:lnTo>
                <a:lnTo>
                  <a:pt x="49" y="36"/>
                </a:lnTo>
                <a:lnTo>
                  <a:pt x="59" y="34"/>
                </a:lnTo>
                <a:lnTo>
                  <a:pt x="69" y="33"/>
                </a:lnTo>
                <a:lnTo>
                  <a:pt x="79" y="33"/>
                </a:lnTo>
                <a:lnTo>
                  <a:pt x="90" y="32"/>
                </a:lnTo>
                <a:lnTo>
                  <a:pt x="101" y="32"/>
                </a:lnTo>
                <a:lnTo>
                  <a:pt x="111" y="31"/>
                </a:lnTo>
                <a:lnTo>
                  <a:pt x="121" y="28"/>
                </a:lnTo>
                <a:lnTo>
                  <a:pt x="131" y="26"/>
                </a:lnTo>
                <a:lnTo>
                  <a:pt x="145" y="24"/>
                </a:lnTo>
                <a:lnTo>
                  <a:pt x="161" y="20"/>
                </a:lnTo>
                <a:lnTo>
                  <a:pt x="171" y="19"/>
                </a:lnTo>
                <a:lnTo>
                  <a:pt x="180" y="16"/>
                </a:lnTo>
                <a:lnTo>
                  <a:pt x="191" y="16"/>
                </a:lnTo>
                <a:lnTo>
                  <a:pt x="202" y="15"/>
                </a:lnTo>
                <a:lnTo>
                  <a:pt x="213" y="15"/>
                </a:lnTo>
                <a:lnTo>
                  <a:pt x="224" y="15"/>
                </a:lnTo>
                <a:lnTo>
                  <a:pt x="240" y="16"/>
                </a:lnTo>
                <a:lnTo>
                  <a:pt x="257" y="18"/>
                </a:lnTo>
                <a:lnTo>
                  <a:pt x="269" y="18"/>
                </a:lnTo>
                <a:lnTo>
                  <a:pt x="280" y="18"/>
                </a:lnTo>
                <a:lnTo>
                  <a:pt x="291" y="18"/>
                </a:lnTo>
                <a:lnTo>
                  <a:pt x="298" y="18"/>
                </a:lnTo>
                <a:lnTo>
                  <a:pt x="304" y="16"/>
                </a:lnTo>
                <a:lnTo>
                  <a:pt x="309" y="16"/>
                </a:lnTo>
                <a:lnTo>
                  <a:pt x="313" y="15"/>
                </a:lnTo>
                <a:lnTo>
                  <a:pt x="317" y="14"/>
                </a:lnTo>
                <a:lnTo>
                  <a:pt x="321" y="14"/>
                </a:lnTo>
                <a:lnTo>
                  <a:pt x="325" y="12"/>
                </a:lnTo>
                <a:lnTo>
                  <a:pt x="328" y="10"/>
                </a:lnTo>
                <a:lnTo>
                  <a:pt x="329" y="9"/>
                </a:lnTo>
                <a:lnTo>
                  <a:pt x="332" y="8"/>
                </a:lnTo>
                <a:lnTo>
                  <a:pt x="333" y="7"/>
                </a:lnTo>
                <a:lnTo>
                  <a:pt x="334" y="7"/>
                </a:lnTo>
                <a:lnTo>
                  <a:pt x="337" y="6"/>
                </a:lnTo>
                <a:lnTo>
                  <a:pt x="338" y="4"/>
                </a:lnTo>
                <a:lnTo>
                  <a:pt x="343" y="2"/>
                </a:lnTo>
                <a:lnTo>
                  <a:pt x="349" y="1"/>
                </a:lnTo>
                <a:lnTo>
                  <a:pt x="353" y="1"/>
                </a:lnTo>
                <a:lnTo>
                  <a:pt x="359" y="0"/>
                </a:lnTo>
                <a:lnTo>
                  <a:pt x="368" y="0"/>
                </a:lnTo>
                <a:lnTo>
                  <a:pt x="377" y="1"/>
                </a:lnTo>
                <a:lnTo>
                  <a:pt x="386" y="1"/>
                </a:lnTo>
                <a:lnTo>
                  <a:pt x="396" y="2"/>
                </a:lnTo>
                <a:lnTo>
                  <a:pt x="404" y="3"/>
                </a:lnTo>
                <a:lnTo>
                  <a:pt x="414" y="3"/>
                </a:lnTo>
                <a:lnTo>
                  <a:pt x="415" y="3"/>
                </a:lnTo>
                <a:lnTo>
                  <a:pt x="416" y="3"/>
                </a:lnTo>
                <a:lnTo>
                  <a:pt x="417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1" name="Freeform 42"/>
          <p:cNvSpPr>
            <a:spLocks/>
          </p:cNvSpPr>
          <p:nvPr/>
        </p:nvSpPr>
        <p:spPr bwMode="auto">
          <a:xfrm>
            <a:off x="4865688" y="3227388"/>
            <a:ext cx="269875" cy="203200"/>
          </a:xfrm>
          <a:custGeom>
            <a:avLst/>
            <a:gdLst>
              <a:gd name="T0" fmla="*/ 2147483647 w 854"/>
              <a:gd name="T1" fmla="*/ 2147483647 h 640"/>
              <a:gd name="T2" fmla="*/ 2147483647 w 854"/>
              <a:gd name="T3" fmla="*/ 2147483647 h 640"/>
              <a:gd name="T4" fmla="*/ 2147483647 w 854"/>
              <a:gd name="T5" fmla="*/ 2147483647 h 640"/>
              <a:gd name="T6" fmla="*/ 2147483647 w 854"/>
              <a:gd name="T7" fmla="*/ 2147483647 h 640"/>
              <a:gd name="T8" fmla="*/ 2147483647 w 854"/>
              <a:gd name="T9" fmla="*/ 2147483647 h 640"/>
              <a:gd name="T10" fmla="*/ 2147483647 w 854"/>
              <a:gd name="T11" fmla="*/ 2147483647 h 640"/>
              <a:gd name="T12" fmla="*/ 2147483647 w 854"/>
              <a:gd name="T13" fmla="*/ 2147483647 h 640"/>
              <a:gd name="T14" fmla="*/ 2147483647 w 854"/>
              <a:gd name="T15" fmla="*/ 2147483647 h 640"/>
              <a:gd name="T16" fmla="*/ 2147483647 w 854"/>
              <a:gd name="T17" fmla="*/ 2147483647 h 640"/>
              <a:gd name="T18" fmla="*/ 2147483647 w 854"/>
              <a:gd name="T19" fmla="*/ 2147483647 h 640"/>
              <a:gd name="T20" fmla="*/ 2147483647 w 854"/>
              <a:gd name="T21" fmla="*/ 2147483647 h 640"/>
              <a:gd name="T22" fmla="*/ 2147483647 w 854"/>
              <a:gd name="T23" fmla="*/ 2147483647 h 640"/>
              <a:gd name="T24" fmla="*/ 2147483647 w 854"/>
              <a:gd name="T25" fmla="*/ 2147483647 h 640"/>
              <a:gd name="T26" fmla="*/ 2147483647 w 854"/>
              <a:gd name="T27" fmla="*/ 2147483647 h 640"/>
              <a:gd name="T28" fmla="*/ 2147483647 w 854"/>
              <a:gd name="T29" fmla="*/ 2147483647 h 640"/>
              <a:gd name="T30" fmla="*/ 2147483647 w 854"/>
              <a:gd name="T31" fmla="*/ 2147483647 h 640"/>
              <a:gd name="T32" fmla="*/ 2147483647 w 854"/>
              <a:gd name="T33" fmla="*/ 2147483647 h 640"/>
              <a:gd name="T34" fmla="*/ 2147483647 w 854"/>
              <a:gd name="T35" fmla="*/ 2147483647 h 640"/>
              <a:gd name="T36" fmla="*/ 2147483647 w 854"/>
              <a:gd name="T37" fmla="*/ 2147483647 h 640"/>
              <a:gd name="T38" fmla="*/ 2147483647 w 854"/>
              <a:gd name="T39" fmla="*/ 2147483647 h 640"/>
              <a:gd name="T40" fmla="*/ 2147483647 w 854"/>
              <a:gd name="T41" fmla="*/ 2147483647 h 640"/>
              <a:gd name="T42" fmla="*/ 2147483647 w 854"/>
              <a:gd name="T43" fmla="*/ 2147483647 h 640"/>
              <a:gd name="T44" fmla="*/ 2147483647 w 854"/>
              <a:gd name="T45" fmla="*/ 2147483647 h 640"/>
              <a:gd name="T46" fmla="*/ 2147483647 w 854"/>
              <a:gd name="T47" fmla="*/ 2147483647 h 640"/>
              <a:gd name="T48" fmla="*/ 2147483647 w 854"/>
              <a:gd name="T49" fmla="*/ 2147483647 h 640"/>
              <a:gd name="T50" fmla="*/ 2147483647 w 854"/>
              <a:gd name="T51" fmla="*/ 2147483647 h 640"/>
              <a:gd name="T52" fmla="*/ 2147483647 w 854"/>
              <a:gd name="T53" fmla="*/ 2147483647 h 640"/>
              <a:gd name="T54" fmla="*/ 2147483647 w 854"/>
              <a:gd name="T55" fmla="*/ 2147483647 h 640"/>
              <a:gd name="T56" fmla="*/ 2147483647 w 854"/>
              <a:gd name="T57" fmla="*/ 2147483647 h 640"/>
              <a:gd name="T58" fmla="*/ 2147483647 w 854"/>
              <a:gd name="T59" fmla="*/ 2147483647 h 640"/>
              <a:gd name="T60" fmla="*/ 2147483647 w 854"/>
              <a:gd name="T61" fmla="*/ 2147483647 h 640"/>
              <a:gd name="T62" fmla="*/ 2147483647 w 854"/>
              <a:gd name="T63" fmla="*/ 2147483647 h 640"/>
              <a:gd name="T64" fmla="*/ 2147483647 w 854"/>
              <a:gd name="T65" fmla="*/ 2147483647 h 640"/>
              <a:gd name="T66" fmla="*/ 2147483647 w 854"/>
              <a:gd name="T67" fmla="*/ 2147483647 h 640"/>
              <a:gd name="T68" fmla="*/ 2147483647 w 854"/>
              <a:gd name="T69" fmla="*/ 2147483647 h 640"/>
              <a:gd name="T70" fmla="*/ 2147483647 w 854"/>
              <a:gd name="T71" fmla="*/ 2147483647 h 640"/>
              <a:gd name="T72" fmla="*/ 2147483647 w 854"/>
              <a:gd name="T73" fmla="*/ 2147483647 h 640"/>
              <a:gd name="T74" fmla="*/ 2147483647 w 854"/>
              <a:gd name="T75" fmla="*/ 2147483647 h 640"/>
              <a:gd name="T76" fmla="*/ 2147483647 w 854"/>
              <a:gd name="T77" fmla="*/ 2147483647 h 640"/>
              <a:gd name="T78" fmla="*/ 2147483647 w 854"/>
              <a:gd name="T79" fmla="*/ 2147483647 h 640"/>
              <a:gd name="T80" fmla="*/ 2147483647 w 854"/>
              <a:gd name="T81" fmla="*/ 2147483647 h 640"/>
              <a:gd name="T82" fmla="*/ 2147483647 w 854"/>
              <a:gd name="T83" fmla="*/ 2147483647 h 640"/>
              <a:gd name="T84" fmla="*/ 2147483647 w 854"/>
              <a:gd name="T85" fmla="*/ 2147483647 h 640"/>
              <a:gd name="T86" fmla="*/ 2147483647 w 854"/>
              <a:gd name="T87" fmla="*/ 2147483647 h 640"/>
              <a:gd name="T88" fmla="*/ 2147483647 w 854"/>
              <a:gd name="T89" fmla="*/ 2147483647 h 640"/>
              <a:gd name="T90" fmla="*/ 2147483647 w 854"/>
              <a:gd name="T91" fmla="*/ 2147483647 h 640"/>
              <a:gd name="T92" fmla="*/ 2147483647 w 854"/>
              <a:gd name="T93" fmla="*/ 2147483647 h 640"/>
              <a:gd name="T94" fmla="*/ 2147483647 w 854"/>
              <a:gd name="T95" fmla="*/ 2147483647 h 640"/>
              <a:gd name="T96" fmla="*/ 2147483647 w 854"/>
              <a:gd name="T97" fmla="*/ 2147483647 h 640"/>
              <a:gd name="T98" fmla="*/ 2147483647 w 854"/>
              <a:gd name="T99" fmla="*/ 2147483647 h 640"/>
              <a:gd name="T100" fmla="*/ 2147483647 w 854"/>
              <a:gd name="T101" fmla="*/ 2147483647 h 640"/>
              <a:gd name="T102" fmla="*/ 2147483647 w 854"/>
              <a:gd name="T103" fmla="*/ 2147483647 h 640"/>
              <a:gd name="T104" fmla="*/ 2147483647 w 854"/>
              <a:gd name="T105" fmla="*/ 2147483647 h 640"/>
              <a:gd name="T106" fmla="*/ 2147483647 w 854"/>
              <a:gd name="T107" fmla="*/ 2147483647 h 640"/>
              <a:gd name="T108" fmla="*/ 2147483647 w 854"/>
              <a:gd name="T109" fmla="*/ 2147483647 h 6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854" h="640">
                <a:moveTo>
                  <a:pt x="358" y="0"/>
                </a:moveTo>
                <a:lnTo>
                  <a:pt x="357" y="10"/>
                </a:lnTo>
                <a:lnTo>
                  <a:pt x="357" y="19"/>
                </a:lnTo>
                <a:lnTo>
                  <a:pt x="357" y="29"/>
                </a:lnTo>
                <a:lnTo>
                  <a:pt x="358" y="37"/>
                </a:lnTo>
                <a:lnTo>
                  <a:pt x="361" y="47"/>
                </a:lnTo>
                <a:lnTo>
                  <a:pt x="364" y="55"/>
                </a:lnTo>
                <a:lnTo>
                  <a:pt x="368" y="64"/>
                </a:lnTo>
                <a:lnTo>
                  <a:pt x="373" y="71"/>
                </a:lnTo>
                <a:lnTo>
                  <a:pt x="377" y="79"/>
                </a:lnTo>
                <a:lnTo>
                  <a:pt x="385" y="86"/>
                </a:lnTo>
                <a:lnTo>
                  <a:pt x="392" y="92"/>
                </a:lnTo>
                <a:lnTo>
                  <a:pt x="400" y="98"/>
                </a:lnTo>
                <a:lnTo>
                  <a:pt x="409" y="103"/>
                </a:lnTo>
                <a:lnTo>
                  <a:pt x="417" y="108"/>
                </a:lnTo>
                <a:lnTo>
                  <a:pt x="426" y="113"/>
                </a:lnTo>
                <a:lnTo>
                  <a:pt x="435" y="120"/>
                </a:lnTo>
                <a:lnTo>
                  <a:pt x="445" y="126"/>
                </a:lnTo>
                <a:lnTo>
                  <a:pt x="454" y="132"/>
                </a:lnTo>
                <a:lnTo>
                  <a:pt x="464" y="138"/>
                </a:lnTo>
                <a:lnTo>
                  <a:pt x="472" y="144"/>
                </a:lnTo>
                <a:lnTo>
                  <a:pt x="483" y="149"/>
                </a:lnTo>
                <a:lnTo>
                  <a:pt x="496" y="154"/>
                </a:lnTo>
                <a:lnTo>
                  <a:pt x="510" y="160"/>
                </a:lnTo>
                <a:lnTo>
                  <a:pt x="522" y="165"/>
                </a:lnTo>
                <a:lnTo>
                  <a:pt x="534" y="172"/>
                </a:lnTo>
                <a:lnTo>
                  <a:pt x="548" y="179"/>
                </a:lnTo>
                <a:lnTo>
                  <a:pt x="563" y="186"/>
                </a:lnTo>
                <a:lnTo>
                  <a:pt x="576" y="195"/>
                </a:lnTo>
                <a:lnTo>
                  <a:pt x="583" y="198"/>
                </a:lnTo>
                <a:lnTo>
                  <a:pt x="590" y="202"/>
                </a:lnTo>
                <a:lnTo>
                  <a:pt x="597" y="204"/>
                </a:lnTo>
                <a:lnTo>
                  <a:pt x="606" y="208"/>
                </a:lnTo>
                <a:lnTo>
                  <a:pt x="613" y="210"/>
                </a:lnTo>
                <a:lnTo>
                  <a:pt x="616" y="210"/>
                </a:lnTo>
                <a:lnTo>
                  <a:pt x="617" y="210"/>
                </a:lnTo>
                <a:lnTo>
                  <a:pt x="618" y="210"/>
                </a:lnTo>
                <a:lnTo>
                  <a:pt x="618" y="212"/>
                </a:lnTo>
                <a:lnTo>
                  <a:pt x="618" y="214"/>
                </a:lnTo>
                <a:lnTo>
                  <a:pt x="618" y="216"/>
                </a:lnTo>
                <a:lnTo>
                  <a:pt x="617" y="219"/>
                </a:lnTo>
                <a:lnTo>
                  <a:pt x="617" y="220"/>
                </a:lnTo>
                <a:lnTo>
                  <a:pt x="618" y="221"/>
                </a:lnTo>
                <a:lnTo>
                  <a:pt x="620" y="221"/>
                </a:lnTo>
                <a:lnTo>
                  <a:pt x="622" y="220"/>
                </a:lnTo>
                <a:lnTo>
                  <a:pt x="624" y="220"/>
                </a:lnTo>
                <a:lnTo>
                  <a:pt x="625" y="221"/>
                </a:lnTo>
                <a:lnTo>
                  <a:pt x="628" y="222"/>
                </a:lnTo>
                <a:lnTo>
                  <a:pt x="629" y="225"/>
                </a:lnTo>
                <a:lnTo>
                  <a:pt x="631" y="227"/>
                </a:lnTo>
                <a:lnTo>
                  <a:pt x="634" y="228"/>
                </a:lnTo>
                <a:lnTo>
                  <a:pt x="636" y="228"/>
                </a:lnTo>
                <a:lnTo>
                  <a:pt x="640" y="228"/>
                </a:lnTo>
                <a:lnTo>
                  <a:pt x="643" y="227"/>
                </a:lnTo>
                <a:lnTo>
                  <a:pt x="647" y="227"/>
                </a:lnTo>
                <a:lnTo>
                  <a:pt x="649" y="228"/>
                </a:lnTo>
                <a:lnTo>
                  <a:pt x="650" y="231"/>
                </a:lnTo>
                <a:lnTo>
                  <a:pt x="652" y="234"/>
                </a:lnTo>
                <a:lnTo>
                  <a:pt x="653" y="237"/>
                </a:lnTo>
                <a:lnTo>
                  <a:pt x="655" y="239"/>
                </a:lnTo>
                <a:lnTo>
                  <a:pt x="656" y="242"/>
                </a:lnTo>
                <a:lnTo>
                  <a:pt x="662" y="245"/>
                </a:lnTo>
                <a:lnTo>
                  <a:pt x="668" y="248"/>
                </a:lnTo>
                <a:lnTo>
                  <a:pt x="674" y="250"/>
                </a:lnTo>
                <a:lnTo>
                  <a:pt x="680" y="254"/>
                </a:lnTo>
                <a:lnTo>
                  <a:pt x="685" y="257"/>
                </a:lnTo>
                <a:lnTo>
                  <a:pt x="689" y="263"/>
                </a:lnTo>
                <a:lnTo>
                  <a:pt x="692" y="268"/>
                </a:lnTo>
                <a:lnTo>
                  <a:pt x="696" y="273"/>
                </a:lnTo>
                <a:lnTo>
                  <a:pt x="701" y="276"/>
                </a:lnTo>
                <a:lnTo>
                  <a:pt x="706" y="278"/>
                </a:lnTo>
                <a:lnTo>
                  <a:pt x="709" y="279"/>
                </a:lnTo>
                <a:lnTo>
                  <a:pt x="714" y="279"/>
                </a:lnTo>
                <a:lnTo>
                  <a:pt x="719" y="279"/>
                </a:lnTo>
                <a:lnTo>
                  <a:pt x="723" y="280"/>
                </a:lnTo>
                <a:lnTo>
                  <a:pt x="724" y="281"/>
                </a:lnTo>
                <a:lnTo>
                  <a:pt x="724" y="284"/>
                </a:lnTo>
                <a:lnTo>
                  <a:pt x="723" y="286"/>
                </a:lnTo>
                <a:lnTo>
                  <a:pt x="724" y="288"/>
                </a:lnTo>
                <a:lnTo>
                  <a:pt x="729" y="291"/>
                </a:lnTo>
                <a:lnTo>
                  <a:pt x="735" y="293"/>
                </a:lnTo>
                <a:lnTo>
                  <a:pt x="741" y="297"/>
                </a:lnTo>
                <a:lnTo>
                  <a:pt x="745" y="300"/>
                </a:lnTo>
                <a:lnTo>
                  <a:pt x="749" y="304"/>
                </a:lnTo>
                <a:lnTo>
                  <a:pt x="753" y="309"/>
                </a:lnTo>
                <a:lnTo>
                  <a:pt x="757" y="315"/>
                </a:lnTo>
                <a:lnTo>
                  <a:pt x="762" y="322"/>
                </a:lnTo>
                <a:lnTo>
                  <a:pt x="766" y="329"/>
                </a:lnTo>
                <a:lnTo>
                  <a:pt x="769" y="337"/>
                </a:lnTo>
                <a:lnTo>
                  <a:pt x="773" y="340"/>
                </a:lnTo>
                <a:lnTo>
                  <a:pt x="775" y="345"/>
                </a:lnTo>
                <a:lnTo>
                  <a:pt x="779" y="349"/>
                </a:lnTo>
                <a:lnTo>
                  <a:pt x="784" y="351"/>
                </a:lnTo>
                <a:lnTo>
                  <a:pt x="789" y="355"/>
                </a:lnTo>
                <a:lnTo>
                  <a:pt x="791" y="358"/>
                </a:lnTo>
                <a:lnTo>
                  <a:pt x="791" y="359"/>
                </a:lnTo>
                <a:lnTo>
                  <a:pt x="791" y="362"/>
                </a:lnTo>
                <a:lnTo>
                  <a:pt x="791" y="363"/>
                </a:lnTo>
                <a:lnTo>
                  <a:pt x="791" y="364"/>
                </a:lnTo>
                <a:lnTo>
                  <a:pt x="791" y="365"/>
                </a:lnTo>
                <a:lnTo>
                  <a:pt x="793" y="365"/>
                </a:lnTo>
                <a:lnTo>
                  <a:pt x="796" y="365"/>
                </a:lnTo>
                <a:lnTo>
                  <a:pt x="798" y="364"/>
                </a:lnTo>
                <a:lnTo>
                  <a:pt x="799" y="364"/>
                </a:lnTo>
                <a:lnTo>
                  <a:pt x="799" y="367"/>
                </a:lnTo>
                <a:lnTo>
                  <a:pt x="799" y="369"/>
                </a:lnTo>
                <a:lnTo>
                  <a:pt x="799" y="370"/>
                </a:lnTo>
                <a:lnTo>
                  <a:pt x="799" y="373"/>
                </a:lnTo>
                <a:lnTo>
                  <a:pt x="801" y="373"/>
                </a:lnTo>
                <a:lnTo>
                  <a:pt x="803" y="373"/>
                </a:lnTo>
                <a:lnTo>
                  <a:pt x="805" y="373"/>
                </a:lnTo>
                <a:lnTo>
                  <a:pt x="807" y="373"/>
                </a:lnTo>
                <a:lnTo>
                  <a:pt x="808" y="374"/>
                </a:lnTo>
                <a:lnTo>
                  <a:pt x="808" y="375"/>
                </a:lnTo>
                <a:lnTo>
                  <a:pt x="807" y="377"/>
                </a:lnTo>
                <a:lnTo>
                  <a:pt x="807" y="379"/>
                </a:lnTo>
                <a:lnTo>
                  <a:pt x="808" y="381"/>
                </a:lnTo>
                <a:lnTo>
                  <a:pt x="809" y="382"/>
                </a:lnTo>
                <a:lnTo>
                  <a:pt x="810" y="383"/>
                </a:lnTo>
                <a:lnTo>
                  <a:pt x="813" y="386"/>
                </a:lnTo>
                <a:lnTo>
                  <a:pt x="814" y="387"/>
                </a:lnTo>
                <a:lnTo>
                  <a:pt x="815" y="388"/>
                </a:lnTo>
                <a:lnTo>
                  <a:pt x="815" y="392"/>
                </a:lnTo>
                <a:lnTo>
                  <a:pt x="814" y="394"/>
                </a:lnTo>
                <a:lnTo>
                  <a:pt x="815" y="395"/>
                </a:lnTo>
                <a:lnTo>
                  <a:pt x="817" y="398"/>
                </a:lnTo>
                <a:lnTo>
                  <a:pt x="820" y="400"/>
                </a:lnTo>
                <a:lnTo>
                  <a:pt x="822" y="401"/>
                </a:lnTo>
                <a:lnTo>
                  <a:pt x="822" y="404"/>
                </a:lnTo>
                <a:lnTo>
                  <a:pt x="822" y="406"/>
                </a:lnTo>
                <a:lnTo>
                  <a:pt x="822" y="409"/>
                </a:lnTo>
                <a:lnTo>
                  <a:pt x="822" y="411"/>
                </a:lnTo>
                <a:lnTo>
                  <a:pt x="823" y="414"/>
                </a:lnTo>
                <a:lnTo>
                  <a:pt x="826" y="415"/>
                </a:lnTo>
                <a:lnTo>
                  <a:pt x="828" y="416"/>
                </a:lnTo>
                <a:lnTo>
                  <a:pt x="830" y="417"/>
                </a:lnTo>
                <a:lnTo>
                  <a:pt x="831" y="418"/>
                </a:lnTo>
                <a:lnTo>
                  <a:pt x="831" y="420"/>
                </a:lnTo>
                <a:lnTo>
                  <a:pt x="832" y="422"/>
                </a:lnTo>
                <a:lnTo>
                  <a:pt x="832" y="423"/>
                </a:lnTo>
                <a:lnTo>
                  <a:pt x="836" y="429"/>
                </a:lnTo>
                <a:lnTo>
                  <a:pt x="840" y="434"/>
                </a:lnTo>
                <a:lnTo>
                  <a:pt x="844" y="439"/>
                </a:lnTo>
                <a:lnTo>
                  <a:pt x="846" y="445"/>
                </a:lnTo>
                <a:lnTo>
                  <a:pt x="849" y="452"/>
                </a:lnTo>
                <a:lnTo>
                  <a:pt x="851" y="463"/>
                </a:lnTo>
                <a:lnTo>
                  <a:pt x="852" y="475"/>
                </a:lnTo>
                <a:lnTo>
                  <a:pt x="852" y="488"/>
                </a:lnTo>
                <a:lnTo>
                  <a:pt x="852" y="501"/>
                </a:lnTo>
                <a:lnTo>
                  <a:pt x="852" y="516"/>
                </a:lnTo>
                <a:lnTo>
                  <a:pt x="852" y="527"/>
                </a:lnTo>
                <a:lnTo>
                  <a:pt x="854" y="539"/>
                </a:lnTo>
                <a:lnTo>
                  <a:pt x="854" y="549"/>
                </a:lnTo>
                <a:lnTo>
                  <a:pt x="854" y="560"/>
                </a:lnTo>
                <a:lnTo>
                  <a:pt x="852" y="570"/>
                </a:lnTo>
                <a:lnTo>
                  <a:pt x="850" y="577"/>
                </a:lnTo>
                <a:lnTo>
                  <a:pt x="848" y="582"/>
                </a:lnTo>
                <a:lnTo>
                  <a:pt x="845" y="584"/>
                </a:lnTo>
                <a:lnTo>
                  <a:pt x="842" y="588"/>
                </a:lnTo>
                <a:lnTo>
                  <a:pt x="838" y="589"/>
                </a:lnTo>
                <a:lnTo>
                  <a:pt x="833" y="591"/>
                </a:lnTo>
                <a:lnTo>
                  <a:pt x="828" y="593"/>
                </a:lnTo>
                <a:lnTo>
                  <a:pt x="819" y="597"/>
                </a:lnTo>
                <a:lnTo>
                  <a:pt x="809" y="602"/>
                </a:lnTo>
                <a:lnTo>
                  <a:pt x="798" y="607"/>
                </a:lnTo>
                <a:lnTo>
                  <a:pt x="787" y="612"/>
                </a:lnTo>
                <a:lnTo>
                  <a:pt x="774" y="617"/>
                </a:lnTo>
                <a:lnTo>
                  <a:pt x="760" y="623"/>
                </a:lnTo>
                <a:lnTo>
                  <a:pt x="744" y="628"/>
                </a:lnTo>
                <a:lnTo>
                  <a:pt x="729" y="631"/>
                </a:lnTo>
                <a:lnTo>
                  <a:pt x="713" y="635"/>
                </a:lnTo>
                <a:lnTo>
                  <a:pt x="692" y="637"/>
                </a:lnTo>
                <a:lnTo>
                  <a:pt x="672" y="638"/>
                </a:lnTo>
                <a:lnTo>
                  <a:pt x="650" y="640"/>
                </a:lnTo>
                <a:lnTo>
                  <a:pt x="629" y="638"/>
                </a:lnTo>
                <a:lnTo>
                  <a:pt x="607" y="638"/>
                </a:lnTo>
                <a:lnTo>
                  <a:pt x="585" y="637"/>
                </a:lnTo>
                <a:lnTo>
                  <a:pt x="563" y="636"/>
                </a:lnTo>
                <a:lnTo>
                  <a:pt x="539" y="635"/>
                </a:lnTo>
                <a:lnTo>
                  <a:pt x="515" y="634"/>
                </a:lnTo>
                <a:lnTo>
                  <a:pt x="490" y="631"/>
                </a:lnTo>
                <a:lnTo>
                  <a:pt x="468" y="629"/>
                </a:lnTo>
                <a:lnTo>
                  <a:pt x="446" y="626"/>
                </a:lnTo>
                <a:lnTo>
                  <a:pt x="427" y="623"/>
                </a:lnTo>
                <a:lnTo>
                  <a:pt x="409" y="618"/>
                </a:lnTo>
                <a:lnTo>
                  <a:pt x="391" y="613"/>
                </a:lnTo>
                <a:lnTo>
                  <a:pt x="374" y="606"/>
                </a:lnTo>
                <a:lnTo>
                  <a:pt x="356" y="600"/>
                </a:lnTo>
                <a:lnTo>
                  <a:pt x="344" y="595"/>
                </a:lnTo>
                <a:lnTo>
                  <a:pt x="333" y="590"/>
                </a:lnTo>
                <a:lnTo>
                  <a:pt x="321" y="584"/>
                </a:lnTo>
                <a:lnTo>
                  <a:pt x="311" y="579"/>
                </a:lnTo>
                <a:lnTo>
                  <a:pt x="305" y="576"/>
                </a:lnTo>
                <a:lnTo>
                  <a:pt x="301" y="572"/>
                </a:lnTo>
                <a:lnTo>
                  <a:pt x="296" y="569"/>
                </a:lnTo>
                <a:lnTo>
                  <a:pt x="291" y="566"/>
                </a:lnTo>
                <a:lnTo>
                  <a:pt x="285" y="565"/>
                </a:lnTo>
                <a:lnTo>
                  <a:pt x="280" y="565"/>
                </a:lnTo>
                <a:lnTo>
                  <a:pt x="275" y="564"/>
                </a:lnTo>
                <a:lnTo>
                  <a:pt x="272" y="563"/>
                </a:lnTo>
                <a:lnTo>
                  <a:pt x="267" y="561"/>
                </a:lnTo>
                <a:lnTo>
                  <a:pt x="266" y="560"/>
                </a:lnTo>
                <a:lnTo>
                  <a:pt x="263" y="558"/>
                </a:lnTo>
                <a:lnTo>
                  <a:pt x="262" y="554"/>
                </a:lnTo>
                <a:lnTo>
                  <a:pt x="262" y="551"/>
                </a:lnTo>
                <a:lnTo>
                  <a:pt x="261" y="548"/>
                </a:lnTo>
                <a:lnTo>
                  <a:pt x="258" y="547"/>
                </a:lnTo>
                <a:lnTo>
                  <a:pt x="255" y="547"/>
                </a:lnTo>
                <a:lnTo>
                  <a:pt x="251" y="548"/>
                </a:lnTo>
                <a:lnTo>
                  <a:pt x="248" y="548"/>
                </a:lnTo>
                <a:lnTo>
                  <a:pt x="245" y="548"/>
                </a:lnTo>
                <a:lnTo>
                  <a:pt x="244" y="548"/>
                </a:lnTo>
                <a:lnTo>
                  <a:pt x="244" y="547"/>
                </a:lnTo>
                <a:lnTo>
                  <a:pt x="244" y="545"/>
                </a:lnTo>
                <a:lnTo>
                  <a:pt x="244" y="542"/>
                </a:lnTo>
                <a:lnTo>
                  <a:pt x="245" y="541"/>
                </a:lnTo>
                <a:lnTo>
                  <a:pt x="245" y="539"/>
                </a:lnTo>
                <a:lnTo>
                  <a:pt x="243" y="537"/>
                </a:lnTo>
                <a:lnTo>
                  <a:pt x="239" y="537"/>
                </a:lnTo>
                <a:lnTo>
                  <a:pt x="237" y="537"/>
                </a:lnTo>
                <a:lnTo>
                  <a:pt x="233" y="536"/>
                </a:lnTo>
                <a:lnTo>
                  <a:pt x="231" y="535"/>
                </a:lnTo>
                <a:lnTo>
                  <a:pt x="227" y="534"/>
                </a:lnTo>
                <a:lnTo>
                  <a:pt x="225" y="533"/>
                </a:lnTo>
                <a:lnTo>
                  <a:pt x="219" y="528"/>
                </a:lnTo>
                <a:lnTo>
                  <a:pt x="213" y="523"/>
                </a:lnTo>
                <a:lnTo>
                  <a:pt x="207" y="519"/>
                </a:lnTo>
                <a:lnTo>
                  <a:pt x="203" y="516"/>
                </a:lnTo>
                <a:lnTo>
                  <a:pt x="198" y="513"/>
                </a:lnTo>
                <a:lnTo>
                  <a:pt x="192" y="512"/>
                </a:lnTo>
                <a:lnTo>
                  <a:pt x="186" y="510"/>
                </a:lnTo>
                <a:lnTo>
                  <a:pt x="182" y="507"/>
                </a:lnTo>
                <a:lnTo>
                  <a:pt x="178" y="502"/>
                </a:lnTo>
                <a:lnTo>
                  <a:pt x="174" y="495"/>
                </a:lnTo>
                <a:lnTo>
                  <a:pt x="171" y="489"/>
                </a:lnTo>
                <a:lnTo>
                  <a:pt x="166" y="484"/>
                </a:lnTo>
                <a:lnTo>
                  <a:pt x="159" y="478"/>
                </a:lnTo>
                <a:lnTo>
                  <a:pt x="151" y="474"/>
                </a:lnTo>
                <a:lnTo>
                  <a:pt x="144" y="469"/>
                </a:lnTo>
                <a:lnTo>
                  <a:pt x="139" y="465"/>
                </a:lnTo>
                <a:lnTo>
                  <a:pt x="136" y="460"/>
                </a:lnTo>
                <a:lnTo>
                  <a:pt x="133" y="456"/>
                </a:lnTo>
                <a:lnTo>
                  <a:pt x="131" y="450"/>
                </a:lnTo>
                <a:lnTo>
                  <a:pt x="130" y="444"/>
                </a:lnTo>
                <a:lnTo>
                  <a:pt x="127" y="438"/>
                </a:lnTo>
                <a:lnTo>
                  <a:pt x="126" y="433"/>
                </a:lnTo>
                <a:lnTo>
                  <a:pt x="124" y="427"/>
                </a:lnTo>
                <a:lnTo>
                  <a:pt x="121" y="422"/>
                </a:lnTo>
                <a:lnTo>
                  <a:pt x="119" y="417"/>
                </a:lnTo>
                <a:lnTo>
                  <a:pt x="117" y="414"/>
                </a:lnTo>
                <a:lnTo>
                  <a:pt x="113" y="411"/>
                </a:lnTo>
                <a:lnTo>
                  <a:pt x="111" y="409"/>
                </a:lnTo>
                <a:lnTo>
                  <a:pt x="107" y="407"/>
                </a:lnTo>
                <a:lnTo>
                  <a:pt x="103" y="405"/>
                </a:lnTo>
                <a:lnTo>
                  <a:pt x="101" y="403"/>
                </a:lnTo>
                <a:lnTo>
                  <a:pt x="101" y="400"/>
                </a:lnTo>
                <a:lnTo>
                  <a:pt x="101" y="398"/>
                </a:lnTo>
                <a:lnTo>
                  <a:pt x="102" y="397"/>
                </a:lnTo>
                <a:lnTo>
                  <a:pt x="101" y="394"/>
                </a:lnTo>
                <a:lnTo>
                  <a:pt x="99" y="393"/>
                </a:lnTo>
                <a:lnTo>
                  <a:pt x="94" y="394"/>
                </a:lnTo>
                <a:lnTo>
                  <a:pt x="90" y="394"/>
                </a:lnTo>
                <a:lnTo>
                  <a:pt x="87" y="393"/>
                </a:lnTo>
                <a:lnTo>
                  <a:pt x="84" y="393"/>
                </a:lnTo>
                <a:lnTo>
                  <a:pt x="79" y="389"/>
                </a:lnTo>
                <a:lnTo>
                  <a:pt x="77" y="385"/>
                </a:lnTo>
                <a:lnTo>
                  <a:pt x="76" y="379"/>
                </a:lnTo>
                <a:lnTo>
                  <a:pt x="75" y="374"/>
                </a:lnTo>
                <a:lnTo>
                  <a:pt x="72" y="369"/>
                </a:lnTo>
                <a:lnTo>
                  <a:pt x="70" y="363"/>
                </a:lnTo>
                <a:lnTo>
                  <a:pt x="66" y="358"/>
                </a:lnTo>
                <a:lnTo>
                  <a:pt x="58" y="349"/>
                </a:lnTo>
                <a:lnTo>
                  <a:pt x="48" y="338"/>
                </a:lnTo>
                <a:lnTo>
                  <a:pt x="37" y="328"/>
                </a:lnTo>
                <a:lnTo>
                  <a:pt x="28" y="319"/>
                </a:lnTo>
                <a:lnTo>
                  <a:pt x="19" y="308"/>
                </a:lnTo>
                <a:lnTo>
                  <a:pt x="13" y="298"/>
                </a:lnTo>
                <a:lnTo>
                  <a:pt x="8" y="288"/>
                </a:lnTo>
                <a:lnTo>
                  <a:pt x="6" y="279"/>
                </a:lnTo>
                <a:lnTo>
                  <a:pt x="4" y="268"/>
                </a:lnTo>
                <a:lnTo>
                  <a:pt x="2" y="257"/>
                </a:lnTo>
                <a:lnTo>
                  <a:pt x="1" y="245"/>
                </a:lnTo>
                <a:lnTo>
                  <a:pt x="1" y="234"/>
                </a:lnTo>
                <a:lnTo>
                  <a:pt x="0" y="224"/>
                </a:lnTo>
                <a:lnTo>
                  <a:pt x="1" y="213"/>
                </a:lnTo>
                <a:lnTo>
                  <a:pt x="1" y="203"/>
                </a:lnTo>
                <a:lnTo>
                  <a:pt x="1" y="193"/>
                </a:lnTo>
                <a:lnTo>
                  <a:pt x="2" y="185"/>
                </a:lnTo>
                <a:lnTo>
                  <a:pt x="4" y="177"/>
                </a:lnTo>
                <a:lnTo>
                  <a:pt x="6" y="168"/>
                </a:lnTo>
                <a:lnTo>
                  <a:pt x="10" y="161"/>
                </a:lnTo>
                <a:lnTo>
                  <a:pt x="13" y="155"/>
                </a:lnTo>
                <a:lnTo>
                  <a:pt x="19" y="150"/>
                </a:lnTo>
                <a:lnTo>
                  <a:pt x="26" y="145"/>
                </a:lnTo>
                <a:lnTo>
                  <a:pt x="35" y="143"/>
                </a:lnTo>
                <a:lnTo>
                  <a:pt x="46" y="141"/>
                </a:lnTo>
                <a:lnTo>
                  <a:pt x="55" y="139"/>
                </a:lnTo>
                <a:lnTo>
                  <a:pt x="67" y="138"/>
                </a:lnTo>
                <a:lnTo>
                  <a:pt x="78" y="138"/>
                </a:lnTo>
                <a:lnTo>
                  <a:pt x="90" y="137"/>
                </a:lnTo>
                <a:lnTo>
                  <a:pt x="101" y="137"/>
                </a:lnTo>
                <a:lnTo>
                  <a:pt x="120" y="133"/>
                </a:lnTo>
                <a:lnTo>
                  <a:pt x="138" y="130"/>
                </a:lnTo>
                <a:lnTo>
                  <a:pt x="155" y="126"/>
                </a:lnTo>
                <a:lnTo>
                  <a:pt x="173" y="123"/>
                </a:lnTo>
                <a:lnTo>
                  <a:pt x="191" y="121"/>
                </a:lnTo>
                <a:lnTo>
                  <a:pt x="210" y="120"/>
                </a:lnTo>
                <a:lnTo>
                  <a:pt x="231" y="120"/>
                </a:lnTo>
                <a:lnTo>
                  <a:pt x="251" y="121"/>
                </a:lnTo>
                <a:lnTo>
                  <a:pt x="272" y="123"/>
                </a:lnTo>
                <a:lnTo>
                  <a:pt x="282" y="123"/>
                </a:lnTo>
                <a:lnTo>
                  <a:pt x="293" y="123"/>
                </a:lnTo>
                <a:lnTo>
                  <a:pt x="303" y="121"/>
                </a:lnTo>
                <a:lnTo>
                  <a:pt x="313" y="120"/>
                </a:lnTo>
                <a:lnTo>
                  <a:pt x="321" y="118"/>
                </a:lnTo>
                <a:lnTo>
                  <a:pt x="328" y="115"/>
                </a:lnTo>
                <a:lnTo>
                  <a:pt x="334" y="112"/>
                </a:lnTo>
                <a:lnTo>
                  <a:pt x="340" y="108"/>
                </a:lnTo>
                <a:lnTo>
                  <a:pt x="347" y="106"/>
                </a:lnTo>
                <a:lnTo>
                  <a:pt x="355" y="106"/>
                </a:lnTo>
                <a:lnTo>
                  <a:pt x="370" y="105"/>
                </a:lnTo>
                <a:lnTo>
                  <a:pt x="386" y="106"/>
                </a:lnTo>
                <a:lnTo>
                  <a:pt x="402" y="107"/>
                </a:lnTo>
                <a:lnTo>
                  <a:pt x="417" y="108"/>
                </a:lnTo>
                <a:lnTo>
                  <a:pt x="430" y="107"/>
                </a:lnTo>
                <a:lnTo>
                  <a:pt x="442" y="106"/>
                </a:lnTo>
                <a:lnTo>
                  <a:pt x="454" y="103"/>
                </a:lnTo>
                <a:lnTo>
                  <a:pt x="468" y="101"/>
                </a:lnTo>
                <a:lnTo>
                  <a:pt x="476" y="100"/>
                </a:lnTo>
                <a:lnTo>
                  <a:pt x="486" y="100"/>
                </a:lnTo>
                <a:lnTo>
                  <a:pt x="495" y="9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2" name="Freeform 43"/>
          <p:cNvSpPr>
            <a:spLocks/>
          </p:cNvSpPr>
          <p:nvPr/>
        </p:nvSpPr>
        <p:spPr bwMode="auto">
          <a:xfrm>
            <a:off x="4595813" y="3248025"/>
            <a:ext cx="242887" cy="122238"/>
          </a:xfrm>
          <a:custGeom>
            <a:avLst/>
            <a:gdLst>
              <a:gd name="T0" fmla="*/ 2147483647 w 769"/>
              <a:gd name="T1" fmla="*/ 2147483647 h 383"/>
              <a:gd name="T2" fmla="*/ 2147483647 w 769"/>
              <a:gd name="T3" fmla="*/ 2147483647 h 383"/>
              <a:gd name="T4" fmla="*/ 2147483647 w 769"/>
              <a:gd name="T5" fmla="*/ 2147483647 h 383"/>
              <a:gd name="T6" fmla="*/ 2147483647 w 769"/>
              <a:gd name="T7" fmla="*/ 2147483647 h 383"/>
              <a:gd name="T8" fmla="*/ 2147483647 w 769"/>
              <a:gd name="T9" fmla="*/ 2147483647 h 383"/>
              <a:gd name="T10" fmla="*/ 2147483647 w 769"/>
              <a:gd name="T11" fmla="*/ 2147483647 h 383"/>
              <a:gd name="T12" fmla="*/ 2147483647 w 769"/>
              <a:gd name="T13" fmla="*/ 2147483647 h 383"/>
              <a:gd name="T14" fmla="*/ 2147483647 w 769"/>
              <a:gd name="T15" fmla="*/ 2147483647 h 383"/>
              <a:gd name="T16" fmla="*/ 2147483647 w 769"/>
              <a:gd name="T17" fmla="*/ 2147483647 h 383"/>
              <a:gd name="T18" fmla="*/ 2147483647 w 769"/>
              <a:gd name="T19" fmla="*/ 2147483647 h 383"/>
              <a:gd name="T20" fmla="*/ 2147483647 w 769"/>
              <a:gd name="T21" fmla="*/ 2147483647 h 383"/>
              <a:gd name="T22" fmla="*/ 2147483647 w 769"/>
              <a:gd name="T23" fmla="*/ 2147483647 h 383"/>
              <a:gd name="T24" fmla="*/ 2147483647 w 769"/>
              <a:gd name="T25" fmla="*/ 2147483647 h 383"/>
              <a:gd name="T26" fmla="*/ 2147483647 w 769"/>
              <a:gd name="T27" fmla="*/ 2147483647 h 383"/>
              <a:gd name="T28" fmla="*/ 2147483647 w 769"/>
              <a:gd name="T29" fmla="*/ 2147483647 h 383"/>
              <a:gd name="T30" fmla="*/ 2147483647 w 769"/>
              <a:gd name="T31" fmla="*/ 2147483647 h 383"/>
              <a:gd name="T32" fmla="*/ 2147483647 w 769"/>
              <a:gd name="T33" fmla="*/ 2147483647 h 383"/>
              <a:gd name="T34" fmla="*/ 2147483647 w 769"/>
              <a:gd name="T35" fmla="*/ 2147483647 h 383"/>
              <a:gd name="T36" fmla="*/ 2147483647 w 769"/>
              <a:gd name="T37" fmla="*/ 2147483647 h 383"/>
              <a:gd name="T38" fmla="*/ 2147483647 w 769"/>
              <a:gd name="T39" fmla="*/ 2147483647 h 383"/>
              <a:gd name="T40" fmla="*/ 2147483647 w 769"/>
              <a:gd name="T41" fmla="*/ 2147483647 h 383"/>
              <a:gd name="T42" fmla="*/ 2147483647 w 769"/>
              <a:gd name="T43" fmla="*/ 2147483647 h 383"/>
              <a:gd name="T44" fmla="*/ 2147483647 w 769"/>
              <a:gd name="T45" fmla="*/ 2147483647 h 383"/>
              <a:gd name="T46" fmla="*/ 2147483647 w 769"/>
              <a:gd name="T47" fmla="*/ 2147483647 h 383"/>
              <a:gd name="T48" fmla="*/ 2147483647 w 769"/>
              <a:gd name="T49" fmla="*/ 2147483647 h 383"/>
              <a:gd name="T50" fmla="*/ 2147483647 w 769"/>
              <a:gd name="T51" fmla="*/ 2147483647 h 383"/>
              <a:gd name="T52" fmla="*/ 2147483647 w 769"/>
              <a:gd name="T53" fmla="*/ 2147483647 h 383"/>
              <a:gd name="T54" fmla="*/ 2147483647 w 769"/>
              <a:gd name="T55" fmla="*/ 2147483647 h 383"/>
              <a:gd name="T56" fmla="*/ 2147483647 w 769"/>
              <a:gd name="T57" fmla="*/ 2147483647 h 383"/>
              <a:gd name="T58" fmla="*/ 2147483647 w 769"/>
              <a:gd name="T59" fmla="*/ 2147483647 h 383"/>
              <a:gd name="T60" fmla="*/ 2147483647 w 769"/>
              <a:gd name="T61" fmla="*/ 2147483647 h 383"/>
              <a:gd name="T62" fmla="*/ 2147483647 w 769"/>
              <a:gd name="T63" fmla="*/ 2147483647 h 383"/>
              <a:gd name="T64" fmla="*/ 2147483647 w 769"/>
              <a:gd name="T65" fmla="*/ 2147483647 h 383"/>
              <a:gd name="T66" fmla="*/ 2147483647 w 769"/>
              <a:gd name="T67" fmla="*/ 2147483647 h 383"/>
              <a:gd name="T68" fmla="*/ 2147483647 w 769"/>
              <a:gd name="T69" fmla="*/ 2147483647 h 383"/>
              <a:gd name="T70" fmla="*/ 2147483647 w 769"/>
              <a:gd name="T71" fmla="*/ 2147483647 h 383"/>
              <a:gd name="T72" fmla="*/ 2147483647 w 769"/>
              <a:gd name="T73" fmla="*/ 2147483647 h 383"/>
              <a:gd name="T74" fmla="*/ 2147483647 w 769"/>
              <a:gd name="T75" fmla="*/ 2147483647 h 383"/>
              <a:gd name="T76" fmla="*/ 2147483647 w 769"/>
              <a:gd name="T77" fmla="*/ 2147483647 h 383"/>
              <a:gd name="T78" fmla="*/ 2147483647 w 769"/>
              <a:gd name="T79" fmla="*/ 2147483647 h 383"/>
              <a:gd name="T80" fmla="*/ 2147483647 w 769"/>
              <a:gd name="T81" fmla="*/ 2147483647 h 383"/>
              <a:gd name="T82" fmla="*/ 0 w 769"/>
              <a:gd name="T83" fmla="*/ 2147483647 h 383"/>
              <a:gd name="T84" fmla="*/ 0 w 769"/>
              <a:gd name="T85" fmla="*/ 2147483647 h 383"/>
              <a:gd name="T86" fmla="*/ 2147483647 w 769"/>
              <a:gd name="T87" fmla="*/ 2147483647 h 383"/>
              <a:gd name="T88" fmla="*/ 2147483647 w 769"/>
              <a:gd name="T89" fmla="*/ 2147483647 h 383"/>
              <a:gd name="T90" fmla="*/ 2147483647 w 769"/>
              <a:gd name="T91" fmla="*/ 2147483647 h 383"/>
              <a:gd name="T92" fmla="*/ 2147483647 w 769"/>
              <a:gd name="T93" fmla="*/ 2147483647 h 383"/>
              <a:gd name="T94" fmla="*/ 2147483647 w 769"/>
              <a:gd name="T95" fmla="*/ 2147483647 h 383"/>
              <a:gd name="T96" fmla="*/ 2147483647 w 769"/>
              <a:gd name="T97" fmla="*/ 2147483647 h 383"/>
              <a:gd name="T98" fmla="*/ 2147483647 w 769"/>
              <a:gd name="T99" fmla="*/ 2147483647 h 383"/>
              <a:gd name="T100" fmla="*/ 2147483647 w 769"/>
              <a:gd name="T101" fmla="*/ 2147483647 h 383"/>
              <a:gd name="T102" fmla="*/ 2147483647 w 769"/>
              <a:gd name="T103" fmla="*/ 2147483647 h 383"/>
              <a:gd name="T104" fmla="*/ 2147483647 w 769"/>
              <a:gd name="T105" fmla="*/ 2147483647 h 383"/>
              <a:gd name="T106" fmla="*/ 2147483647 w 769"/>
              <a:gd name="T107" fmla="*/ 2147483647 h 383"/>
              <a:gd name="T108" fmla="*/ 2147483647 w 769"/>
              <a:gd name="T109" fmla="*/ 2147483647 h 383"/>
              <a:gd name="T110" fmla="*/ 2147483647 w 769"/>
              <a:gd name="T111" fmla="*/ 2147483647 h 383"/>
              <a:gd name="T112" fmla="*/ 2147483647 w 769"/>
              <a:gd name="T113" fmla="*/ 2147483647 h 38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69" h="383">
                <a:moveTo>
                  <a:pt x="293" y="0"/>
                </a:moveTo>
                <a:lnTo>
                  <a:pt x="302" y="3"/>
                </a:lnTo>
                <a:lnTo>
                  <a:pt x="310" y="5"/>
                </a:lnTo>
                <a:lnTo>
                  <a:pt x="319" y="8"/>
                </a:lnTo>
                <a:lnTo>
                  <a:pt x="332" y="11"/>
                </a:lnTo>
                <a:lnTo>
                  <a:pt x="345" y="14"/>
                </a:lnTo>
                <a:lnTo>
                  <a:pt x="358" y="17"/>
                </a:lnTo>
                <a:lnTo>
                  <a:pt x="373" y="21"/>
                </a:lnTo>
                <a:lnTo>
                  <a:pt x="390" y="26"/>
                </a:lnTo>
                <a:lnTo>
                  <a:pt x="408" y="30"/>
                </a:lnTo>
                <a:lnTo>
                  <a:pt x="426" y="37"/>
                </a:lnTo>
                <a:lnTo>
                  <a:pt x="442" y="43"/>
                </a:lnTo>
                <a:lnTo>
                  <a:pt x="460" y="47"/>
                </a:lnTo>
                <a:lnTo>
                  <a:pt x="477" y="53"/>
                </a:lnTo>
                <a:lnTo>
                  <a:pt x="495" y="58"/>
                </a:lnTo>
                <a:lnTo>
                  <a:pt x="512" y="63"/>
                </a:lnTo>
                <a:lnTo>
                  <a:pt x="530" y="67"/>
                </a:lnTo>
                <a:lnTo>
                  <a:pt x="540" y="69"/>
                </a:lnTo>
                <a:lnTo>
                  <a:pt x="548" y="70"/>
                </a:lnTo>
                <a:lnTo>
                  <a:pt x="558" y="71"/>
                </a:lnTo>
                <a:lnTo>
                  <a:pt x="566" y="74"/>
                </a:lnTo>
                <a:lnTo>
                  <a:pt x="576" y="75"/>
                </a:lnTo>
                <a:lnTo>
                  <a:pt x="584" y="76"/>
                </a:lnTo>
                <a:lnTo>
                  <a:pt x="599" y="80"/>
                </a:lnTo>
                <a:lnTo>
                  <a:pt x="613" y="85"/>
                </a:lnTo>
                <a:lnTo>
                  <a:pt x="626" y="89"/>
                </a:lnTo>
                <a:lnTo>
                  <a:pt x="640" y="94"/>
                </a:lnTo>
                <a:lnTo>
                  <a:pt x="653" y="100"/>
                </a:lnTo>
                <a:lnTo>
                  <a:pt x="666" y="106"/>
                </a:lnTo>
                <a:lnTo>
                  <a:pt x="679" y="112"/>
                </a:lnTo>
                <a:lnTo>
                  <a:pt x="691" y="118"/>
                </a:lnTo>
                <a:lnTo>
                  <a:pt x="703" y="124"/>
                </a:lnTo>
                <a:lnTo>
                  <a:pt x="712" y="129"/>
                </a:lnTo>
                <a:lnTo>
                  <a:pt x="719" y="134"/>
                </a:lnTo>
                <a:lnTo>
                  <a:pt x="724" y="136"/>
                </a:lnTo>
                <a:lnTo>
                  <a:pt x="730" y="140"/>
                </a:lnTo>
                <a:lnTo>
                  <a:pt x="735" y="144"/>
                </a:lnTo>
                <a:lnTo>
                  <a:pt x="738" y="148"/>
                </a:lnTo>
                <a:lnTo>
                  <a:pt x="743" y="152"/>
                </a:lnTo>
                <a:lnTo>
                  <a:pt x="748" y="157"/>
                </a:lnTo>
                <a:lnTo>
                  <a:pt x="751" y="163"/>
                </a:lnTo>
                <a:lnTo>
                  <a:pt x="755" y="168"/>
                </a:lnTo>
                <a:lnTo>
                  <a:pt x="759" y="174"/>
                </a:lnTo>
                <a:lnTo>
                  <a:pt x="762" y="181"/>
                </a:lnTo>
                <a:lnTo>
                  <a:pt x="765" y="187"/>
                </a:lnTo>
                <a:lnTo>
                  <a:pt x="767" y="193"/>
                </a:lnTo>
                <a:lnTo>
                  <a:pt x="768" y="200"/>
                </a:lnTo>
                <a:lnTo>
                  <a:pt x="769" y="206"/>
                </a:lnTo>
                <a:lnTo>
                  <a:pt x="769" y="213"/>
                </a:lnTo>
                <a:lnTo>
                  <a:pt x="769" y="219"/>
                </a:lnTo>
                <a:lnTo>
                  <a:pt x="769" y="224"/>
                </a:lnTo>
                <a:lnTo>
                  <a:pt x="768" y="230"/>
                </a:lnTo>
                <a:lnTo>
                  <a:pt x="766" y="235"/>
                </a:lnTo>
                <a:lnTo>
                  <a:pt x="763" y="240"/>
                </a:lnTo>
                <a:lnTo>
                  <a:pt x="762" y="246"/>
                </a:lnTo>
                <a:lnTo>
                  <a:pt x="759" y="251"/>
                </a:lnTo>
                <a:lnTo>
                  <a:pt x="756" y="254"/>
                </a:lnTo>
                <a:lnTo>
                  <a:pt x="754" y="259"/>
                </a:lnTo>
                <a:lnTo>
                  <a:pt x="748" y="266"/>
                </a:lnTo>
                <a:lnTo>
                  <a:pt x="743" y="272"/>
                </a:lnTo>
                <a:lnTo>
                  <a:pt x="737" y="278"/>
                </a:lnTo>
                <a:lnTo>
                  <a:pt x="732" y="284"/>
                </a:lnTo>
                <a:lnTo>
                  <a:pt x="724" y="291"/>
                </a:lnTo>
                <a:lnTo>
                  <a:pt x="715" y="297"/>
                </a:lnTo>
                <a:lnTo>
                  <a:pt x="707" y="305"/>
                </a:lnTo>
                <a:lnTo>
                  <a:pt x="697" y="312"/>
                </a:lnTo>
                <a:lnTo>
                  <a:pt x="688" y="319"/>
                </a:lnTo>
                <a:lnTo>
                  <a:pt x="678" y="327"/>
                </a:lnTo>
                <a:lnTo>
                  <a:pt x="670" y="333"/>
                </a:lnTo>
                <a:lnTo>
                  <a:pt x="662" y="339"/>
                </a:lnTo>
                <a:lnTo>
                  <a:pt x="656" y="344"/>
                </a:lnTo>
                <a:lnTo>
                  <a:pt x="652" y="348"/>
                </a:lnTo>
                <a:lnTo>
                  <a:pt x="646" y="352"/>
                </a:lnTo>
                <a:lnTo>
                  <a:pt x="640" y="355"/>
                </a:lnTo>
                <a:lnTo>
                  <a:pt x="634" y="359"/>
                </a:lnTo>
                <a:lnTo>
                  <a:pt x="628" y="362"/>
                </a:lnTo>
                <a:lnTo>
                  <a:pt x="619" y="365"/>
                </a:lnTo>
                <a:lnTo>
                  <a:pt x="611" y="367"/>
                </a:lnTo>
                <a:lnTo>
                  <a:pt x="602" y="370"/>
                </a:lnTo>
                <a:lnTo>
                  <a:pt x="593" y="371"/>
                </a:lnTo>
                <a:lnTo>
                  <a:pt x="584" y="372"/>
                </a:lnTo>
                <a:lnTo>
                  <a:pt x="575" y="372"/>
                </a:lnTo>
                <a:lnTo>
                  <a:pt x="565" y="373"/>
                </a:lnTo>
                <a:lnTo>
                  <a:pt x="555" y="373"/>
                </a:lnTo>
                <a:lnTo>
                  <a:pt x="546" y="373"/>
                </a:lnTo>
                <a:lnTo>
                  <a:pt x="528" y="373"/>
                </a:lnTo>
                <a:lnTo>
                  <a:pt x="510" y="373"/>
                </a:lnTo>
                <a:lnTo>
                  <a:pt x="491" y="373"/>
                </a:lnTo>
                <a:lnTo>
                  <a:pt x="472" y="372"/>
                </a:lnTo>
                <a:lnTo>
                  <a:pt x="454" y="373"/>
                </a:lnTo>
                <a:lnTo>
                  <a:pt x="436" y="373"/>
                </a:lnTo>
                <a:lnTo>
                  <a:pt x="404" y="374"/>
                </a:lnTo>
                <a:lnTo>
                  <a:pt x="372" y="376"/>
                </a:lnTo>
                <a:lnTo>
                  <a:pt x="339" y="377"/>
                </a:lnTo>
                <a:lnTo>
                  <a:pt x="305" y="379"/>
                </a:lnTo>
                <a:lnTo>
                  <a:pt x="273" y="380"/>
                </a:lnTo>
                <a:lnTo>
                  <a:pt x="240" y="382"/>
                </a:lnTo>
                <a:lnTo>
                  <a:pt x="216" y="383"/>
                </a:lnTo>
                <a:lnTo>
                  <a:pt x="192" y="382"/>
                </a:lnTo>
                <a:lnTo>
                  <a:pt x="170" y="382"/>
                </a:lnTo>
                <a:lnTo>
                  <a:pt x="147" y="379"/>
                </a:lnTo>
                <a:lnTo>
                  <a:pt x="133" y="378"/>
                </a:lnTo>
                <a:lnTo>
                  <a:pt x="121" y="377"/>
                </a:lnTo>
                <a:lnTo>
                  <a:pt x="109" y="376"/>
                </a:lnTo>
                <a:lnTo>
                  <a:pt x="97" y="374"/>
                </a:lnTo>
                <a:lnTo>
                  <a:pt x="85" y="373"/>
                </a:lnTo>
                <a:lnTo>
                  <a:pt x="72" y="371"/>
                </a:lnTo>
                <a:lnTo>
                  <a:pt x="60" y="371"/>
                </a:lnTo>
                <a:lnTo>
                  <a:pt x="48" y="368"/>
                </a:lnTo>
                <a:lnTo>
                  <a:pt x="41" y="368"/>
                </a:lnTo>
                <a:lnTo>
                  <a:pt x="34" y="366"/>
                </a:lnTo>
                <a:lnTo>
                  <a:pt x="26" y="365"/>
                </a:lnTo>
                <a:lnTo>
                  <a:pt x="22" y="362"/>
                </a:lnTo>
                <a:lnTo>
                  <a:pt x="18" y="361"/>
                </a:lnTo>
                <a:lnTo>
                  <a:pt x="14" y="358"/>
                </a:lnTo>
                <a:lnTo>
                  <a:pt x="11" y="355"/>
                </a:lnTo>
                <a:lnTo>
                  <a:pt x="8" y="353"/>
                </a:lnTo>
                <a:lnTo>
                  <a:pt x="6" y="349"/>
                </a:lnTo>
                <a:lnTo>
                  <a:pt x="5" y="346"/>
                </a:lnTo>
                <a:lnTo>
                  <a:pt x="4" y="342"/>
                </a:lnTo>
                <a:lnTo>
                  <a:pt x="2" y="337"/>
                </a:lnTo>
                <a:lnTo>
                  <a:pt x="1" y="331"/>
                </a:lnTo>
                <a:lnTo>
                  <a:pt x="1" y="325"/>
                </a:lnTo>
                <a:lnTo>
                  <a:pt x="0" y="315"/>
                </a:lnTo>
                <a:lnTo>
                  <a:pt x="0" y="306"/>
                </a:lnTo>
                <a:lnTo>
                  <a:pt x="0" y="291"/>
                </a:lnTo>
                <a:lnTo>
                  <a:pt x="0" y="277"/>
                </a:lnTo>
                <a:lnTo>
                  <a:pt x="0" y="264"/>
                </a:lnTo>
                <a:lnTo>
                  <a:pt x="0" y="249"/>
                </a:lnTo>
                <a:lnTo>
                  <a:pt x="0" y="235"/>
                </a:lnTo>
                <a:lnTo>
                  <a:pt x="0" y="220"/>
                </a:lnTo>
                <a:lnTo>
                  <a:pt x="1" y="210"/>
                </a:lnTo>
                <a:lnTo>
                  <a:pt x="2" y="199"/>
                </a:lnTo>
                <a:lnTo>
                  <a:pt x="2" y="192"/>
                </a:lnTo>
                <a:lnTo>
                  <a:pt x="4" y="184"/>
                </a:lnTo>
                <a:lnTo>
                  <a:pt x="5" y="178"/>
                </a:lnTo>
                <a:lnTo>
                  <a:pt x="6" y="172"/>
                </a:lnTo>
                <a:lnTo>
                  <a:pt x="8" y="166"/>
                </a:lnTo>
                <a:lnTo>
                  <a:pt x="10" y="160"/>
                </a:lnTo>
                <a:lnTo>
                  <a:pt x="13" y="153"/>
                </a:lnTo>
                <a:lnTo>
                  <a:pt x="17" y="147"/>
                </a:lnTo>
                <a:lnTo>
                  <a:pt x="22" y="141"/>
                </a:lnTo>
                <a:lnTo>
                  <a:pt x="28" y="136"/>
                </a:lnTo>
                <a:lnTo>
                  <a:pt x="35" y="129"/>
                </a:lnTo>
                <a:lnTo>
                  <a:pt x="42" y="123"/>
                </a:lnTo>
                <a:lnTo>
                  <a:pt x="51" y="117"/>
                </a:lnTo>
                <a:lnTo>
                  <a:pt x="59" y="110"/>
                </a:lnTo>
                <a:lnTo>
                  <a:pt x="67" y="104"/>
                </a:lnTo>
                <a:lnTo>
                  <a:pt x="76" y="97"/>
                </a:lnTo>
                <a:lnTo>
                  <a:pt x="81" y="91"/>
                </a:lnTo>
                <a:lnTo>
                  <a:pt x="85" y="86"/>
                </a:lnTo>
                <a:lnTo>
                  <a:pt x="90" y="80"/>
                </a:lnTo>
                <a:lnTo>
                  <a:pt x="97" y="73"/>
                </a:lnTo>
                <a:lnTo>
                  <a:pt x="105" y="64"/>
                </a:lnTo>
                <a:lnTo>
                  <a:pt x="109" y="59"/>
                </a:lnTo>
                <a:lnTo>
                  <a:pt x="114" y="55"/>
                </a:lnTo>
                <a:lnTo>
                  <a:pt x="120" y="51"/>
                </a:lnTo>
                <a:lnTo>
                  <a:pt x="125" y="47"/>
                </a:lnTo>
                <a:lnTo>
                  <a:pt x="131" y="44"/>
                </a:lnTo>
                <a:lnTo>
                  <a:pt x="137" y="41"/>
                </a:lnTo>
                <a:lnTo>
                  <a:pt x="142" y="39"/>
                </a:lnTo>
                <a:lnTo>
                  <a:pt x="148" y="38"/>
                </a:lnTo>
                <a:lnTo>
                  <a:pt x="155" y="35"/>
                </a:lnTo>
                <a:lnTo>
                  <a:pt x="164" y="33"/>
                </a:lnTo>
                <a:lnTo>
                  <a:pt x="173" y="30"/>
                </a:lnTo>
                <a:lnTo>
                  <a:pt x="192" y="26"/>
                </a:lnTo>
                <a:lnTo>
                  <a:pt x="213" y="21"/>
                </a:lnTo>
                <a:lnTo>
                  <a:pt x="232" y="15"/>
                </a:lnTo>
                <a:lnTo>
                  <a:pt x="252" y="10"/>
                </a:lnTo>
                <a:lnTo>
                  <a:pt x="266" y="6"/>
                </a:lnTo>
                <a:lnTo>
                  <a:pt x="280" y="4"/>
                </a:lnTo>
                <a:lnTo>
                  <a:pt x="29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3" name="Freeform 44"/>
          <p:cNvSpPr>
            <a:spLocks/>
          </p:cNvSpPr>
          <p:nvPr/>
        </p:nvSpPr>
        <p:spPr bwMode="auto">
          <a:xfrm>
            <a:off x="4595813" y="3228975"/>
            <a:ext cx="242887" cy="141288"/>
          </a:xfrm>
          <a:custGeom>
            <a:avLst/>
            <a:gdLst>
              <a:gd name="T0" fmla="*/ 2147483647 w 769"/>
              <a:gd name="T1" fmla="*/ 2147483647 h 444"/>
              <a:gd name="T2" fmla="*/ 2147483647 w 769"/>
              <a:gd name="T3" fmla="*/ 2147483647 h 444"/>
              <a:gd name="T4" fmla="*/ 2147483647 w 769"/>
              <a:gd name="T5" fmla="*/ 2147483647 h 444"/>
              <a:gd name="T6" fmla="*/ 2147483647 w 769"/>
              <a:gd name="T7" fmla="*/ 2147483647 h 444"/>
              <a:gd name="T8" fmla="*/ 2147483647 w 769"/>
              <a:gd name="T9" fmla="*/ 2147483647 h 444"/>
              <a:gd name="T10" fmla="*/ 2147483647 w 769"/>
              <a:gd name="T11" fmla="*/ 2147483647 h 444"/>
              <a:gd name="T12" fmla="*/ 2147483647 w 769"/>
              <a:gd name="T13" fmla="*/ 2147483647 h 444"/>
              <a:gd name="T14" fmla="*/ 2147483647 w 769"/>
              <a:gd name="T15" fmla="*/ 2147483647 h 444"/>
              <a:gd name="T16" fmla="*/ 2147483647 w 769"/>
              <a:gd name="T17" fmla="*/ 2147483647 h 444"/>
              <a:gd name="T18" fmla="*/ 2147483647 w 769"/>
              <a:gd name="T19" fmla="*/ 2147483647 h 444"/>
              <a:gd name="T20" fmla="*/ 2147483647 w 769"/>
              <a:gd name="T21" fmla="*/ 2147483647 h 444"/>
              <a:gd name="T22" fmla="*/ 2147483647 w 769"/>
              <a:gd name="T23" fmla="*/ 2147483647 h 444"/>
              <a:gd name="T24" fmla="*/ 2147483647 w 769"/>
              <a:gd name="T25" fmla="*/ 2147483647 h 444"/>
              <a:gd name="T26" fmla="*/ 2147483647 w 769"/>
              <a:gd name="T27" fmla="*/ 2147483647 h 444"/>
              <a:gd name="T28" fmla="*/ 2147483647 w 769"/>
              <a:gd name="T29" fmla="*/ 2147483647 h 444"/>
              <a:gd name="T30" fmla="*/ 2147483647 w 769"/>
              <a:gd name="T31" fmla="*/ 2147483647 h 444"/>
              <a:gd name="T32" fmla="*/ 2147483647 w 769"/>
              <a:gd name="T33" fmla="*/ 2147483647 h 444"/>
              <a:gd name="T34" fmla="*/ 2147483647 w 769"/>
              <a:gd name="T35" fmla="*/ 2147483647 h 444"/>
              <a:gd name="T36" fmla="*/ 2147483647 w 769"/>
              <a:gd name="T37" fmla="*/ 2147483647 h 444"/>
              <a:gd name="T38" fmla="*/ 2147483647 w 769"/>
              <a:gd name="T39" fmla="*/ 2147483647 h 444"/>
              <a:gd name="T40" fmla="*/ 2147483647 w 769"/>
              <a:gd name="T41" fmla="*/ 2147483647 h 444"/>
              <a:gd name="T42" fmla="*/ 2147483647 w 769"/>
              <a:gd name="T43" fmla="*/ 2147483647 h 444"/>
              <a:gd name="T44" fmla="*/ 2147483647 w 769"/>
              <a:gd name="T45" fmla="*/ 2147483647 h 444"/>
              <a:gd name="T46" fmla="*/ 2147483647 w 769"/>
              <a:gd name="T47" fmla="*/ 2147483647 h 444"/>
              <a:gd name="T48" fmla="*/ 2147483647 w 769"/>
              <a:gd name="T49" fmla="*/ 2147483647 h 444"/>
              <a:gd name="T50" fmla="*/ 2147483647 w 769"/>
              <a:gd name="T51" fmla="*/ 2147483647 h 444"/>
              <a:gd name="T52" fmla="*/ 2147483647 w 769"/>
              <a:gd name="T53" fmla="*/ 2147483647 h 444"/>
              <a:gd name="T54" fmla="*/ 2147483647 w 769"/>
              <a:gd name="T55" fmla="*/ 2147483647 h 444"/>
              <a:gd name="T56" fmla="*/ 2147483647 w 769"/>
              <a:gd name="T57" fmla="*/ 2147483647 h 444"/>
              <a:gd name="T58" fmla="*/ 0 w 769"/>
              <a:gd name="T59" fmla="*/ 2147483647 h 444"/>
              <a:gd name="T60" fmla="*/ 0 w 769"/>
              <a:gd name="T61" fmla="*/ 2147483647 h 444"/>
              <a:gd name="T62" fmla="*/ 2147483647 w 769"/>
              <a:gd name="T63" fmla="*/ 2147483647 h 444"/>
              <a:gd name="T64" fmla="*/ 2147483647 w 769"/>
              <a:gd name="T65" fmla="*/ 2147483647 h 444"/>
              <a:gd name="T66" fmla="*/ 2147483647 w 769"/>
              <a:gd name="T67" fmla="*/ 2147483647 h 444"/>
              <a:gd name="T68" fmla="*/ 2147483647 w 769"/>
              <a:gd name="T69" fmla="*/ 2147483647 h 444"/>
              <a:gd name="T70" fmla="*/ 2147483647 w 769"/>
              <a:gd name="T71" fmla="*/ 2147483647 h 444"/>
              <a:gd name="T72" fmla="*/ 2147483647 w 769"/>
              <a:gd name="T73" fmla="*/ 2147483647 h 444"/>
              <a:gd name="T74" fmla="*/ 2147483647 w 769"/>
              <a:gd name="T75" fmla="*/ 2147483647 h 444"/>
              <a:gd name="T76" fmla="*/ 2147483647 w 769"/>
              <a:gd name="T77" fmla="*/ 2147483647 h 444"/>
              <a:gd name="T78" fmla="*/ 2147483647 w 769"/>
              <a:gd name="T79" fmla="*/ 2147483647 h 444"/>
              <a:gd name="T80" fmla="*/ 2147483647 w 769"/>
              <a:gd name="T81" fmla="*/ 2147483647 h 444"/>
              <a:gd name="T82" fmla="*/ 2147483647 w 769"/>
              <a:gd name="T83" fmla="*/ 2147483647 h 444"/>
              <a:gd name="T84" fmla="*/ 2147483647 w 769"/>
              <a:gd name="T85" fmla="*/ 2147483647 h 44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69" h="444">
                <a:moveTo>
                  <a:pt x="213" y="0"/>
                </a:moveTo>
                <a:lnTo>
                  <a:pt x="216" y="5"/>
                </a:lnTo>
                <a:lnTo>
                  <a:pt x="219" y="9"/>
                </a:lnTo>
                <a:lnTo>
                  <a:pt x="222" y="13"/>
                </a:lnTo>
                <a:lnTo>
                  <a:pt x="230" y="22"/>
                </a:lnTo>
                <a:lnTo>
                  <a:pt x="238" y="30"/>
                </a:lnTo>
                <a:lnTo>
                  <a:pt x="248" y="39"/>
                </a:lnTo>
                <a:lnTo>
                  <a:pt x="257" y="46"/>
                </a:lnTo>
                <a:lnTo>
                  <a:pt x="268" y="52"/>
                </a:lnTo>
                <a:lnTo>
                  <a:pt x="285" y="59"/>
                </a:lnTo>
                <a:lnTo>
                  <a:pt x="304" y="65"/>
                </a:lnTo>
                <a:lnTo>
                  <a:pt x="323" y="70"/>
                </a:lnTo>
                <a:lnTo>
                  <a:pt x="343" y="75"/>
                </a:lnTo>
                <a:lnTo>
                  <a:pt x="362" y="79"/>
                </a:lnTo>
                <a:lnTo>
                  <a:pt x="382" y="84"/>
                </a:lnTo>
                <a:lnTo>
                  <a:pt x="410" y="93"/>
                </a:lnTo>
                <a:lnTo>
                  <a:pt x="439" y="102"/>
                </a:lnTo>
                <a:lnTo>
                  <a:pt x="466" y="111"/>
                </a:lnTo>
                <a:lnTo>
                  <a:pt x="495" y="119"/>
                </a:lnTo>
                <a:lnTo>
                  <a:pt x="518" y="125"/>
                </a:lnTo>
                <a:lnTo>
                  <a:pt x="541" y="130"/>
                </a:lnTo>
                <a:lnTo>
                  <a:pt x="564" y="134"/>
                </a:lnTo>
                <a:lnTo>
                  <a:pt x="587" y="138"/>
                </a:lnTo>
                <a:lnTo>
                  <a:pt x="610" y="144"/>
                </a:lnTo>
                <a:lnTo>
                  <a:pt x="629" y="150"/>
                </a:lnTo>
                <a:lnTo>
                  <a:pt x="648" y="159"/>
                </a:lnTo>
                <a:lnTo>
                  <a:pt x="666" y="166"/>
                </a:lnTo>
                <a:lnTo>
                  <a:pt x="683" y="176"/>
                </a:lnTo>
                <a:lnTo>
                  <a:pt x="695" y="182"/>
                </a:lnTo>
                <a:lnTo>
                  <a:pt x="707" y="188"/>
                </a:lnTo>
                <a:lnTo>
                  <a:pt x="718" y="194"/>
                </a:lnTo>
                <a:lnTo>
                  <a:pt x="729" y="201"/>
                </a:lnTo>
                <a:lnTo>
                  <a:pt x="738" y="208"/>
                </a:lnTo>
                <a:lnTo>
                  <a:pt x="748" y="218"/>
                </a:lnTo>
                <a:lnTo>
                  <a:pt x="754" y="226"/>
                </a:lnTo>
                <a:lnTo>
                  <a:pt x="759" y="235"/>
                </a:lnTo>
                <a:lnTo>
                  <a:pt x="763" y="243"/>
                </a:lnTo>
                <a:lnTo>
                  <a:pt x="767" y="253"/>
                </a:lnTo>
                <a:lnTo>
                  <a:pt x="769" y="262"/>
                </a:lnTo>
                <a:lnTo>
                  <a:pt x="769" y="272"/>
                </a:lnTo>
                <a:lnTo>
                  <a:pt x="769" y="283"/>
                </a:lnTo>
                <a:lnTo>
                  <a:pt x="767" y="293"/>
                </a:lnTo>
                <a:lnTo>
                  <a:pt x="763" y="303"/>
                </a:lnTo>
                <a:lnTo>
                  <a:pt x="759" y="312"/>
                </a:lnTo>
                <a:lnTo>
                  <a:pt x="754" y="320"/>
                </a:lnTo>
                <a:lnTo>
                  <a:pt x="748" y="327"/>
                </a:lnTo>
                <a:lnTo>
                  <a:pt x="742" y="334"/>
                </a:lnTo>
                <a:lnTo>
                  <a:pt x="733" y="344"/>
                </a:lnTo>
                <a:lnTo>
                  <a:pt x="724" y="352"/>
                </a:lnTo>
                <a:lnTo>
                  <a:pt x="714" y="360"/>
                </a:lnTo>
                <a:lnTo>
                  <a:pt x="703" y="368"/>
                </a:lnTo>
                <a:lnTo>
                  <a:pt x="692" y="376"/>
                </a:lnTo>
                <a:lnTo>
                  <a:pt x="683" y="385"/>
                </a:lnTo>
                <a:lnTo>
                  <a:pt x="672" y="393"/>
                </a:lnTo>
                <a:lnTo>
                  <a:pt x="660" y="402"/>
                </a:lnTo>
                <a:lnTo>
                  <a:pt x="648" y="411"/>
                </a:lnTo>
                <a:lnTo>
                  <a:pt x="636" y="419"/>
                </a:lnTo>
                <a:lnTo>
                  <a:pt x="623" y="426"/>
                </a:lnTo>
                <a:lnTo>
                  <a:pt x="608" y="429"/>
                </a:lnTo>
                <a:lnTo>
                  <a:pt x="595" y="432"/>
                </a:lnTo>
                <a:lnTo>
                  <a:pt x="581" y="433"/>
                </a:lnTo>
                <a:lnTo>
                  <a:pt x="566" y="434"/>
                </a:lnTo>
                <a:lnTo>
                  <a:pt x="552" y="434"/>
                </a:lnTo>
                <a:lnTo>
                  <a:pt x="536" y="434"/>
                </a:lnTo>
                <a:lnTo>
                  <a:pt x="498" y="434"/>
                </a:lnTo>
                <a:lnTo>
                  <a:pt x="458" y="434"/>
                </a:lnTo>
                <a:lnTo>
                  <a:pt x="418" y="434"/>
                </a:lnTo>
                <a:lnTo>
                  <a:pt x="378" y="437"/>
                </a:lnTo>
                <a:lnTo>
                  <a:pt x="337" y="439"/>
                </a:lnTo>
                <a:lnTo>
                  <a:pt x="296" y="440"/>
                </a:lnTo>
                <a:lnTo>
                  <a:pt x="255" y="443"/>
                </a:lnTo>
                <a:lnTo>
                  <a:pt x="214" y="444"/>
                </a:lnTo>
                <a:lnTo>
                  <a:pt x="185" y="443"/>
                </a:lnTo>
                <a:lnTo>
                  <a:pt x="158" y="441"/>
                </a:lnTo>
                <a:lnTo>
                  <a:pt x="130" y="439"/>
                </a:lnTo>
                <a:lnTo>
                  <a:pt x="103" y="435"/>
                </a:lnTo>
                <a:lnTo>
                  <a:pt x="75" y="433"/>
                </a:lnTo>
                <a:lnTo>
                  <a:pt x="65" y="432"/>
                </a:lnTo>
                <a:lnTo>
                  <a:pt x="54" y="431"/>
                </a:lnTo>
                <a:lnTo>
                  <a:pt x="45" y="429"/>
                </a:lnTo>
                <a:lnTo>
                  <a:pt x="35" y="428"/>
                </a:lnTo>
                <a:lnTo>
                  <a:pt x="26" y="426"/>
                </a:lnTo>
                <a:lnTo>
                  <a:pt x="19" y="422"/>
                </a:lnTo>
                <a:lnTo>
                  <a:pt x="13" y="419"/>
                </a:lnTo>
                <a:lnTo>
                  <a:pt x="8" y="413"/>
                </a:lnTo>
                <a:lnTo>
                  <a:pt x="5" y="408"/>
                </a:lnTo>
                <a:lnTo>
                  <a:pt x="2" y="400"/>
                </a:lnTo>
                <a:lnTo>
                  <a:pt x="1" y="393"/>
                </a:lnTo>
                <a:lnTo>
                  <a:pt x="1" y="385"/>
                </a:lnTo>
                <a:lnTo>
                  <a:pt x="0" y="376"/>
                </a:lnTo>
                <a:lnTo>
                  <a:pt x="0" y="368"/>
                </a:lnTo>
                <a:lnTo>
                  <a:pt x="0" y="358"/>
                </a:lnTo>
                <a:lnTo>
                  <a:pt x="0" y="336"/>
                </a:lnTo>
                <a:lnTo>
                  <a:pt x="0" y="312"/>
                </a:lnTo>
                <a:lnTo>
                  <a:pt x="0" y="287"/>
                </a:lnTo>
                <a:lnTo>
                  <a:pt x="1" y="274"/>
                </a:lnTo>
                <a:lnTo>
                  <a:pt x="1" y="262"/>
                </a:lnTo>
                <a:lnTo>
                  <a:pt x="4" y="249"/>
                </a:lnTo>
                <a:lnTo>
                  <a:pt x="5" y="238"/>
                </a:lnTo>
                <a:lnTo>
                  <a:pt x="8" y="227"/>
                </a:lnTo>
                <a:lnTo>
                  <a:pt x="12" y="218"/>
                </a:lnTo>
                <a:lnTo>
                  <a:pt x="17" y="209"/>
                </a:lnTo>
                <a:lnTo>
                  <a:pt x="24" y="201"/>
                </a:lnTo>
                <a:lnTo>
                  <a:pt x="31" y="194"/>
                </a:lnTo>
                <a:lnTo>
                  <a:pt x="40" y="186"/>
                </a:lnTo>
                <a:lnTo>
                  <a:pt x="48" y="179"/>
                </a:lnTo>
                <a:lnTo>
                  <a:pt x="57" y="173"/>
                </a:lnTo>
                <a:lnTo>
                  <a:pt x="66" y="166"/>
                </a:lnTo>
                <a:lnTo>
                  <a:pt x="77" y="156"/>
                </a:lnTo>
                <a:lnTo>
                  <a:pt x="88" y="144"/>
                </a:lnTo>
                <a:lnTo>
                  <a:pt x="97" y="132"/>
                </a:lnTo>
                <a:lnTo>
                  <a:pt x="108" y="122"/>
                </a:lnTo>
                <a:lnTo>
                  <a:pt x="119" y="112"/>
                </a:lnTo>
                <a:lnTo>
                  <a:pt x="130" y="105"/>
                </a:lnTo>
                <a:lnTo>
                  <a:pt x="142" y="100"/>
                </a:lnTo>
                <a:lnTo>
                  <a:pt x="154" y="96"/>
                </a:lnTo>
                <a:lnTo>
                  <a:pt x="167" y="94"/>
                </a:lnTo>
                <a:lnTo>
                  <a:pt x="180" y="90"/>
                </a:lnTo>
                <a:lnTo>
                  <a:pt x="194" y="87"/>
                </a:lnTo>
                <a:lnTo>
                  <a:pt x="219" y="79"/>
                </a:lnTo>
                <a:lnTo>
                  <a:pt x="245" y="73"/>
                </a:lnTo>
                <a:lnTo>
                  <a:pt x="272" y="66"/>
                </a:lnTo>
                <a:lnTo>
                  <a:pt x="284" y="64"/>
                </a:lnTo>
                <a:lnTo>
                  <a:pt x="296" y="61"/>
                </a:lnTo>
                <a:lnTo>
                  <a:pt x="308" y="59"/>
                </a:lnTo>
                <a:lnTo>
                  <a:pt x="320" y="57"/>
                </a:lnTo>
                <a:lnTo>
                  <a:pt x="329" y="53"/>
                </a:lnTo>
                <a:lnTo>
                  <a:pt x="334" y="52"/>
                </a:lnTo>
                <a:lnTo>
                  <a:pt x="339" y="49"/>
                </a:lnTo>
                <a:lnTo>
                  <a:pt x="343" y="4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4" name="Freeform 45"/>
          <p:cNvSpPr>
            <a:spLocks/>
          </p:cNvSpPr>
          <p:nvPr/>
        </p:nvSpPr>
        <p:spPr bwMode="auto">
          <a:xfrm>
            <a:off x="4583113" y="3381375"/>
            <a:ext cx="158750" cy="101600"/>
          </a:xfrm>
          <a:custGeom>
            <a:avLst/>
            <a:gdLst>
              <a:gd name="T0" fmla="*/ 2147483647 w 502"/>
              <a:gd name="T1" fmla="*/ 0 h 323"/>
              <a:gd name="T2" fmla="*/ 2147483647 w 502"/>
              <a:gd name="T3" fmla="*/ 2147483647 h 323"/>
              <a:gd name="T4" fmla="*/ 2147483647 w 502"/>
              <a:gd name="T5" fmla="*/ 2147483647 h 323"/>
              <a:gd name="T6" fmla="*/ 2147483647 w 502"/>
              <a:gd name="T7" fmla="*/ 2147483647 h 323"/>
              <a:gd name="T8" fmla="*/ 2147483647 w 502"/>
              <a:gd name="T9" fmla="*/ 2147483647 h 323"/>
              <a:gd name="T10" fmla="*/ 2147483647 w 502"/>
              <a:gd name="T11" fmla="*/ 2147483647 h 323"/>
              <a:gd name="T12" fmla="*/ 2147483647 w 502"/>
              <a:gd name="T13" fmla="*/ 2147483647 h 323"/>
              <a:gd name="T14" fmla="*/ 2147483647 w 502"/>
              <a:gd name="T15" fmla="*/ 2147483647 h 323"/>
              <a:gd name="T16" fmla="*/ 2147483647 w 502"/>
              <a:gd name="T17" fmla="*/ 2147483647 h 323"/>
              <a:gd name="T18" fmla="*/ 2147483647 w 502"/>
              <a:gd name="T19" fmla="*/ 2147483647 h 323"/>
              <a:gd name="T20" fmla="*/ 2147483647 w 502"/>
              <a:gd name="T21" fmla="*/ 2147483647 h 323"/>
              <a:gd name="T22" fmla="*/ 2147483647 w 502"/>
              <a:gd name="T23" fmla="*/ 2147483647 h 323"/>
              <a:gd name="T24" fmla="*/ 2147483647 w 502"/>
              <a:gd name="T25" fmla="*/ 2147483647 h 323"/>
              <a:gd name="T26" fmla="*/ 2147483647 w 502"/>
              <a:gd name="T27" fmla="*/ 2147483647 h 323"/>
              <a:gd name="T28" fmla="*/ 2147483647 w 502"/>
              <a:gd name="T29" fmla="*/ 2147483647 h 323"/>
              <a:gd name="T30" fmla="*/ 2147483647 w 502"/>
              <a:gd name="T31" fmla="*/ 2147483647 h 323"/>
              <a:gd name="T32" fmla="*/ 2147483647 w 502"/>
              <a:gd name="T33" fmla="*/ 2147483647 h 323"/>
              <a:gd name="T34" fmla="*/ 2147483647 w 502"/>
              <a:gd name="T35" fmla="*/ 2147483647 h 323"/>
              <a:gd name="T36" fmla="*/ 2147483647 w 502"/>
              <a:gd name="T37" fmla="*/ 2147483647 h 323"/>
              <a:gd name="T38" fmla="*/ 2147483647 w 502"/>
              <a:gd name="T39" fmla="*/ 2147483647 h 323"/>
              <a:gd name="T40" fmla="*/ 2147483647 w 502"/>
              <a:gd name="T41" fmla="*/ 2147483647 h 323"/>
              <a:gd name="T42" fmla="*/ 2147483647 w 502"/>
              <a:gd name="T43" fmla="*/ 2147483647 h 323"/>
              <a:gd name="T44" fmla="*/ 2147483647 w 502"/>
              <a:gd name="T45" fmla="*/ 2147483647 h 323"/>
              <a:gd name="T46" fmla="*/ 2147483647 w 502"/>
              <a:gd name="T47" fmla="*/ 2147483647 h 323"/>
              <a:gd name="T48" fmla="*/ 2147483647 w 502"/>
              <a:gd name="T49" fmla="*/ 2147483647 h 323"/>
              <a:gd name="T50" fmla="*/ 2147483647 w 502"/>
              <a:gd name="T51" fmla="*/ 2147483647 h 323"/>
              <a:gd name="T52" fmla="*/ 0 w 502"/>
              <a:gd name="T53" fmla="*/ 2147483647 h 323"/>
              <a:gd name="T54" fmla="*/ 2147483647 w 502"/>
              <a:gd name="T55" fmla="*/ 2147483647 h 323"/>
              <a:gd name="T56" fmla="*/ 2147483647 w 502"/>
              <a:gd name="T57" fmla="*/ 2147483647 h 323"/>
              <a:gd name="T58" fmla="*/ 2147483647 w 502"/>
              <a:gd name="T59" fmla="*/ 2147483647 h 323"/>
              <a:gd name="T60" fmla="*/ 2147483647 w 502"/>
              <a:gd name="T61" fmla="*/ 2147483647 h 323"/>
              <a:gd name="T62" fmla="*/ 2147483647 w 502"/>
              <a:gd name="T63" fmla="*/ 2147483647 h 323"/>
              <a:gd name="T64" fmla="*/ 2147483647 w 502"/>
              <a:gd name="T65" fmla="*/ 2147483647 h 323"/>
              <a:gd name="T66" fmla="*/ 2147483647 w 502"/>
              <a:gd name="T67" fmla="*/ 2147483647 h 323"/>
              <a:gd name="T68" fmla="*/ 2147483647 w 502"/>
              <a:gd name="T69" fmla="*/ 2147483647 h 323"/>
              <a:gd name="T70" fmla="*/ 2147483647 w 502"/>
              <a:gd name="T71" fmla="*/ 2147483647 h 323"/>
              <a:gd name="T72" fmla="*/ 2147483647 w 502"/>
              <a:gd name="T73" fmla="*/ 2147483647 h 323"/>
              <a:gd name="T74" fmla="*/ 2147483647 w 502"/>
              <a:gd name="T75" fmla="*/ 2147483647 h 323"/>
              <a:gd name="T76" fmla="*/ 2147483647 w 502"/>
              <a:gd name="T77" fmla="*/ 2147483647 h 323"/>
              <a:gd name="T78" fmla="*/ 2147483647 w 502"/>
              <a:gd name="T79" fmla="*/ 2147483647 h 323"/>
              <a:gd name="T80" fmla="*/ 2147483647 w 502"/>
              <a:gd name="T81" fmla="*/ 2147483647 h 323"/>
              <a:gd name="T82" fmla="*/ 2147483647 w 502"/>
              <a:gd name="T83" fmla="*/ 2147483647 h 323"/>
              <a:gd name="T84" fmla="*/ 2147483647 w 502"/>
              <a:gd name="T85" fmla="*/ 2147483647 h 323"/>
              <a:gd name="T86" fmla="*/ 2147483647 w 502"/>
              <a:gd name="T87" fmla="*/ 2147483647 h 323"/>
              <a:gd name="T88" fmla="*/ 2147483647 w 502"/>
              <a:gd name="T89" fmla="*/ 2147483647 h 323"/>
              <a:gd name="T90" fmla="*/ 2147483647 w 502"/>
              <a:gd name="T91" fmla="*/ 2147483647 h 323"/>
              <a:gd name="T92" fmla="*/ 2147483647 w 502"/>
              <a:gd name="T93" fmla="*/ 2147483647 h 323"/>
              <a:gd name="T94" fmla="*/ 2147483647 w 502"/>
              <a:gd name="T95" fmla="*/ 2147483647 h 323"/>
              <a:gd name="T96" fmla="*/ 2147483647 w 502"/>
              <a:gd name="T97" fmla="*/ 2147483647 h 323"/>
              <a:gd name="T98" fmla="*/ 2147483647 w 502"/>
              <a:gd name="T99" fmla="*/ 2147483647 h 323"/>
              <a:gd name="T100" fmla="*/ 2147483647 w 502"/>
              <a:gd name="T101" fmla="*/ 2147483647 h 323"/>
              <a:gd name="T102" fmla="*/ 2147483647 w 502"/>
              <a:gd name="T103" fmla="*/ 2147483647 h 323"/>
              <a:gd name="T104" fmla="*/ 2147483647 w 502"/>
              <a:gd name="T105" fmla="*/ 2147483647 h 32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02" h="323">
                <a:moveTo>
                  <a:pt x="194" y="3"/>
                </a:moveTo>
                <a:lnTo>
                  <a:pt x="210" y="0"/>
                </a:lnTo>
                <a:lnTo>
                  <a:pt x="224" y="0"/>
                </a:lnTo>
                <a:lnTo>
                  <a:pt x="240" y="0"/>
                </a:lnTo>
                <a:lnTo>
                  <a:pt x="254" y="0"/>
                </a:lnTo>
                <a:lnTo>
                  <a:pt x="270" y="3"/>
                </a:lnTo>
                <a:lnTo>
                  <a:pt x="284" y="4"/>
                </a:lnTo>
                <a:lnTo>
                  <a:pt x="298" y="8"/>
                </a:lnTo>
                <a:lnTo>
                  <a:pt x="312" y="10"/>
                </a:lnTo>
                <a:lnTo>
                  <a:pt x="326" y="14"/>
                </a:lnTo>
                <a:lnTo>
                  <a:pt x="339" y="18"/>
                </a:lnTo>
                <a:lnTo>
                  <a:pt x="353" y="23"/>
                </a:lnTo>
                <a:lnTo>
                  <a:pt x="366" y="28"/>
                </a:lnTo>
                <a:lnTo>
                  <a:pt x="369" y="29"/>
                </a:lnTo>
                <a:lnTo>
                  <a:pt x="373" y="32"/>
                </a:lnTo>
                <a:lnTo>
                  <a:pt x="377" y="33"/>
                </a:lnTo>
                <a:lnTo>
                  <a:pt x="380" y="34"/>
                </a:lnTo>
                <a:lnTo>
                  <a:pt x="383" y="35"/>
                </a:lnTo>
                <a:lnTo>
                  <a:pt x="386" y="37"/>
                </a:lnTo>
                <a:lnTo>
                  <a:pt x="391" y="39"/>
                </a:lnTo>
                <a:lnTo>
                  <a:pt x="395" y="40"/>
                </a:lnTo>
                <a:lnTo>
                  <a:pt x="399" y="41"/>
                </a:lnTo>
                <a:lnTo>
                  <a:pt x="403" y="44"/>
                </a:lnTo>
                <a:lnTo>
                  <a:pt x="407" y="45"/>
                </a:lnTo>
                <a:lnTo>
                  <a:pt x="412" y="47"/>
                </a:lnTo>
                <a:lnTo>
                  <a:pt x="415" y="49"/>
                </a:lnTo>
                <a:lnTo>
                  <a:pt x="418" y="50"/>
                </a:lnTo>
                <a:lnTo>
                  <a:pt x="421" y="51"/>
                </a:lnTo>
                <a:lnTo>
                  <a:pt x="425" y="52"/>
                </a:lnTo>
                <a:lnTo>
                  <a:pt x="427" y="55"/>
                </a:lnTo>
                <a:lnTo>
                  <a:pt x="431" y="56"/>
                </a:lnTo>
                <a:lnTo>
                  <a:pt x="442" y="62"/>
                </a:lnTo>
                <a:lnTo>
                  <a:pt x="451" y="68"/>
                </a:lnTo>
                <a:lnTo>
                  <a:pt x="460" y="75"/>
                </a:lnTo>
                <a:lnTo>
                  <a:pt x="469" y="82"/>
                </a:lnTo>
                <a:lnTo>
                  <a:pt x="475" y="88"/>
                </a:lnTo>
                <a:lnTo>
                  <a:pt x="480" y="95"/>
                </a:lnTo>
                <a:lnTo>
                  <a:pt x="486" y="101"/>
                </a:lnTo>
                <a:lnTo>
                  <a:pt x="490" y="109"/>
                </a:lnTo>
                <a:lnTo>
                  <a:pt x="494" y="116"/>
                </a:lnTo>
                <a:lnTo>
                  <a:pt x="497" y="123"/>
                </a:lnTo>
                <a:lnTo>
                  <a:pt x="499" y="131"/>
                </a:lnTo>
                <a:lnTo>
                  <a:pt x="500" y="139"/>
                </a:lnTo>
                <a:lnTo>
                  <a:pt x="502" y="146"/>
                </a:lnTo>
                <a:lnTo>
                  <a:pt x="502" y="154"/>
                </a:lnTo>
                <a:lnTo>
                  <a:pt x="500" y="160"/>
                </a:lnTo>
                <a:lnTo>
                  <a:pt x="499" y="166"/>
                </a:lnTo>
                <a:lnTo>
                  <a:pt x="498" y="172"/>
                </a:lnTo>
                <a:lnTo>
                  <a:pt x="496" y="178"/>
                </a:lnTo>
                <a:lnTo>
                  <a:pt x="492" y="187"/>
                </a:lnTo>
                <a:lnTo>
                  <a:pt x="487" y="195"/>
                </a:lnTo>
                <a:lnTo>
                  <a:pt x="482" y="202"/>
                </a:lnTo>
                <a:lnTo>
                  <a:pt x="478" y="211"/>
                </a:lnTo>
                <a:lnTo>
                  <a:pt x="472" y="218"/>
                </a:lnTo>
                <a:lnTo>
                  <a:pt x="466" y="225"/>
                </a:lnTo>
                <a:lnTo>
                  <a:pt x="458" y="234"/>
                </a:lnTo>
                <a:lnTo>
                  <a:pt x="451" y="241"/>
                </a:lnTo>
                <a:lnTo>
                  <a:pt x="444" y="249"/>
                </a:lnTo>
                <a:lnTo>
                  <a:pt x="438" y="257"/>
                </a:lnTo>
                <a:lnTo>
                  <a:pt x="431" y="264"/>
                </a:lnTo>
                <a:lnTo>
                  <a:pt x="424" y="271"/>
                </a:lnTo>
                <a:lnTo>
                  <a:pt x="418" y="278"/>
                </a:lnTo>
                <a:lnTo>
                  <a:pt x="412" y="285"/>
                </a:lnTo>
                <a:lnTo>
                  <a:pt x="407" y="293"/>
                </a:lnTo>
                <a:lnTo>
                  <a:pt x="405" y="294"/>
                </a:lnTo>
                <a:lnTo>
                  <a:pt x="405" y="296"/>
                </a:lnTo>
                <a:lnTo>
                  <a:pt x="404" y="297"/>
                </a:lnTo>
                <a:lnTo>
                  <a:pt x="403" y="299"/>
                </a:lnTo>
                <a:lnTo>
                  <a:pt x="402" y="301"/>
                </a:lnTo>
                <a:lnTo>
                  <a:pt x="401" y="302"/>
                </a:lnTo>
                <a:lnTo>
                  <a:pt x="398" y="303"/>
                </a:lnTo>
                <a:lnTo>
                  <a:pt x="396" y="306"/>
                </a:lnTo>
                <a:lnTo>
                  <a:pt x="392" y="307"/>
                </a:lnTo>
                <a:lnTo>
                  <a:pt x="389" y="309"/>
                </a:lnTo>
                <a:lnTo>
                  <a:pt x="386" y="311"/>
                </a:lnTo>
                <a:lnTo>
                  <a:pt x="381" y="312"/>
                </a:lnTo>
                <a:lnTo>
                  <a:pt x="377" y="313"/>
                </a:lnTo>
                <a:lnTo>
                  <a:pt x="371" y="314"/>
                </a:lnTo>
                <a:lnTo>
                  <a:pt x="353" y="318"/>
                </a:lnTo>
                <a:lnTo>
                  <a:pt x="335" y="320"/>
                </a:lnTo>
                <a:lnTo>
                  <a:pt x="315" y="321"/>
                </a:lnTo>
                <a:lnTo>
                  <a:pt x="296" y="323"/>
                </a:lnTo>
                <a:lnTo>
                  <a:pt x="271" y="323"/>
                </a:lnTo>
                <a:lnTo>
                  <a:pt x="246" y="323"/>
                </a:lnTo>
                <a:lnTo>
                  <a:pt x="219" y="321"/>
                </a:lnTo>
                <a:lnTo>
                  <a:pt x="193" y="321"/>
                </a:lnTo>
                <a:lnTo>
                  <a:pt x="166" y="320"/>
                </a:lnTo>
                <a:lnTo>
                  <a:pt x="139" y="321"/>
                </a:lnTo>
                <a:lnTo>
                  <a:pt x="119" y="321"/>
                </a:lnTo>
                <a:lnTo>
                  <a:pt x="101" y="321"/>
                </a:lnTo>
                <a:lnTo>
                  <a:pt x="89" y="321"/>
                </a:lnTo>
                <a:lnTo>
                  <a:pt x="77" y="321"/>
                </a:lnTo>
                <a:lnTo>
                  <a:pt x="66" y="320"/>
                </a:lnTo>
                <a:lnTo>
                  <a:pt x="58" y="319"/>
                </a:lnTo>
                <a:lnTo>
                  <a:pt x="51" y="317"/>
                </a:lnTo>
                <a:lnTo>
                  <a:pt x="44" y="314"/>
                </a:lnTo>
                <a:lnTo>
                  <a:pt x="36" y="311"/>
                </a:lnTo>
                <a:lnTo>
                  <a:pt x="30" y="307"/>
                </a:lnTo>
                <a:lnTo>
                  <a:pt x="24" y="302"/>
                </a:lnTo>
                <a:lnTo>
                  <a:pt x="20" y="297"/>
                </a:lnTo>
                <a:lnTo>
                  <a:pt x="15" y="291"/>
                </a:lnTo>
                <a:lnTo>
                  <a:pt x="11" y="285"/>
                </a:lnTo>
                <a:lnTo>
                  <a:pt x="8" y="279"/>
                </a:lnTo>
                <a:lnTo>
                  <a:pt x="5" y="272"/>
                </a:lnTo>
                <a:lnTo>
                  <a:pt x="3" y="265"/>
                </a:lnTo>
                <a:lnTo>
                  <a:pt x="2" y="257"/>
                </a:lnTo>
                <a:lnTo>
                  <a:pt x="0" y="249"/>
                </a:lnTo>
                <a:lnTo>
                  <a:pt x="0" y="241"/>
                </a:lnTo>
                <a:lnTo>
                  <a:pt x="0" y="232"/>
                </a:lnTo>
                <a:lnTo>
                  <a:pt x="2" y="226"/>
                </a:lnTo>
                <a:lnTo>
                  <a:pt x="4" y="219"/>
                </a:lnTo>
                <a:lnTo>
                  <a:pt x="5" y="213"/>
                </a:lnTo>
                <a:lnTo>
                  <a:pt x="8" y="204"/>
                </a:lnTo>
                <a:lnTo>
                  <a:pt x="11" y="195"/>
                </a:lnTo>
                <a:lnTo>
                  <a:pt x="12" y="190"/>
                </a:lnTo>
                <a:lnTo>
                  <a:pt x="14" y="186"/>
                </a:lnTo>
                <a:lnTo>
                  <a:pt x="15" y="182"/>
                </a:lnTo>
                <a:lnTo>
                  <a:pt x="15" y="181"/>
                </a:lnTo>
                <a:lnTo>
                  <a:pt x="15" y="180"/>
                </a:lnTo>
                <a:lnTo>
                  <a:pt x="16" y="180"/>
                </a:lnTo>
                <a:lnTo>
                  <a:pt x="17" y="178"/>
                </a:lnTo>
                <a:lnTo>
                  <a:pt x="20" y="178"/>
                </a:lnTo>
                <a:lnTo>
                  <a:pt x="21" y="180"/>
                </a:lnTo>
                <a:lnTo>
                  <a:pt x="22" y="180"/>
                </a:lnTo>
                <a:lnTo>
                  <a:pt x="23" y="178"/>
                </a:lnTo>
                <a:lnTo>
                  <a:pt x="24" y="178"/>
                </a:lnTo>
                <a:lnTo>
                  <a:pt x="26" y="178"/>
                </a:lnTo>
                <a:lnTo>
                  <a:pt x="26" y="177"/>
                </a:lnTo>
                <a:lnTo>
                  <a:pt x="26" y="176"/>
                </a:lnTo>
                <a:lnTo>
                  <a:pt x="26" y="175"/>
                </a:lnTo>
                <a:lnTo>
                  <a:pt x="26" y="174"/>
                </a:lnTo>
                <a:lnTo>
                  <a:pt x="26" y="172"/>
                </a:lnTo>
                <a:lnTo>
                  <a:pt x="26" y="171"/>
                </a:lnTo>
                <a:lnTo>
                  <a:pt x="26" y="170"/>
                </a:lnTo>
                <a:lnTo>
                  <a:pt x="26" y="169"/>
                </a:lnTo>
                <a:lnTo>
                  <a:pt x="27" y="169"/>
                </a:lnTo>
                <a:lnTo>
                  <a:pt x="28" y="169"/>
                </a:lnTo>
                <a:lnTo>
                  <a:pt x="29" y="170"/>
                </a:lnTo>
                <a:lnTo>
                  <a:pt x="30" y="170"/>
                </a:lnTo>
                <a:lnTo>
                  <a:pt x="32" y="170"/>
                </a:lnTo>
                <a:lnTo>
                  <a:pt x="33" y="170"/>
                </a:lnTo>
                <a:lnTo>
                  <a:pt x="33" y="169"/>
                </a:lnTo>
                <a:lnTo>
                  <a:pt x="34" y="169"/>
                </a:lnTo>
                <a:lnTo>
                  <a:pt x="33" y="168"/>
                </a:lnTo>
                <a:lnTo>
                  <a:pt x="33" y="165"/>
                </a:lnTo>
                <a:lnTo>
                  <a:pt x="33" y="164"/>
                </a:lnTo>
                <a:lnTo>
                  <a:pt x="33" y="163"/>
                </a:lnTo>
                <a:lnTo>
                  <a:pt x="33" y="162"/>
                </a:lnTo>
                <a:lnTo>
                  <a:pt x="34" y="162"/>
                </a:lnTo>
                <a:lnTo>
                  <a:pt x="35" y="162"/>
                </a:lnTo>
                <a:lnTo>
                  <a:pt x="36" y="162"/>
                </a:lnTo>
                <a:lnTo>
                  <a:pt x="39" y="163"/>
                </a:lnTo>
                <a:lnTo>
                  <a:pt x="40" y="163"/>
                </a:lnTo>
                <a:lnTo>
                  <a:pt x="41" y="163"/>
                </a:lnTo>
                <a:lnTo>
                  <a:pt x="41" y="162"/>
                </a:lnTo>
                <a:lnTo>
                  <a:pt x="41" y="160"/>
                </a:lnTo>
                <a:lnTo>
                  <a:pt x="41" y="159"/>
                </a:lnTo>
                <a:lnTo>
                  <a:pt x="41" y="157"/>
                </a:lnTo>
                <a:lnTo>
                  <a:pt x="41" y="156"/>
                </a:lnTo>
                <a:lnTo>
                  <a:pt x="42" y="154"/>
                </a:lnTo>
                <a:lnTo>
                  <a:pt x="44" y="154"/>
                </a:lnTo>
                <a:lnTo>
                  <a:pt x="45" y="153"/>
                </a:lnTo>
                <a:lnTo>
                  <a:pt x="46" y="153"/>
                </a:lnTo>
                <a:lnTo>
                  <a:pt x="47" y="153"/>
                </a:lnTo>
                <a:lnTo>
                  <a:pt x="52" y="151"/>
                </a:lnTo>
                <a:lnTo>
                  <a:pt x="56" y="148"/>
                </a:lnTo>
                <a:lnTo>
                  <a:pt x="58" y="146"/>
                </a:lnTo>
                <a:lnTo>
                  <a:pt x="60" y="144"/>
                </a:lnTo>
                <a:lnTo>
                  <a:pt x="63" y="140"/>
                </a:lnTo>
                <a:lnTo>
                  <a:pt x="65" y="135"/>
                </a:lnTo>
                <a:lnTo>
                  <a:pt x="68" y="131"/>
                </a:lnTo>
                <a:lnTo>
                  <a:pt x="69" y="129"/>
                </a:lnTo>
                <a:lnTo>
                  <a:pt x="71" y="127"/>
                </a:lnTo>
                <a:lnTo>
                  <a:pt x="74" y="124"/>
                </a:lnTo>
                <a:lnTo>
                  <a:pt x="76" y="122"/>
                </a:lnTo>
                <a:lnTo>
                  <a:pt x="78" y="121"/>
                </a:lnTo>
                <a:lnTo>
                  <a:pt x="82" y="119"/>
                </a:lnTo>
                <a:lnTo>
                  <a:pt x="86" y="118"/>
                </a:lnTo>
                <a:lnTo>
                  <a:pt x="89" y="117"/>
                </a:lnTo>
                <a:lnTo>
                  <a:pt x="93" y="117"/>
                </a:lnTo>
                <a:lnTo>
                  <a:pt x="95" y="115"/>
                </a:lnTo>
                <a:lnTo>
                  <a:pt x="98" y="113"/>
                </a:lnTo>
                <a:lnTo>
                  <a:pt x="100" y="112"/>
                </a:lnTo>
                <a:lnTo>
                  <a:pt x="101" y="111"/>
                </a:lnTo>
                <a:lnTo>
                  <a:pt x="103" y="109"/>
                </a:lnTo>
                <a:lnTo>
                  <a:pt x="103" y="107"/>
                </a:lnTo>
                <a:lnTo>
                  <a:pt x="103" y="106"/>
                </a:lnTo>
                <a:lnTo>
                  <a:pt x="103" y="105"/>
                </a:lnTo>
                <a:lnTo>
                  <a:pt x="103" y="104"/>
                </a:lnTo>
                <a:lnTo>
                  <a:pt x="103" y="103"/>
                </a:lnTo>
                <a:lnTo>
                  <a:pt x="104" y="97"/>
                </a:lnTo>
                <a:lnTo>
                  <a:pt x="105" y="92"/>
                </a:lnTo>
                <a:lnTo>
                  <a:pt x="107" y="87"/>
                </a:lnTo>
                <a:lnTo>
                  <a:pt x="111" y="83"/>
                </a:lnTo>
                <a:lnTo>
                  <a:pt x="115" y="80"/>
                </a:lnTo>
                <a:lnTo>
                  <a:pt x="119" y="76"/>
                </a:lnTo>
                <a:lnTo>
                  <a:pt x="125" y="73"/>
                </a:lnTo>
                <a:lnTo>
                  <a:pt x="130" y="69"/>
                </a:lnTo>
                <a:lnTo>
                  <a:pt x="137" y="65"/>
                </a:lnTo>
                <a:lnTo>
                  <a:pt x="143" y="62"/>
                </a:lnTo>
                <a:lnTo>
                  <a:pt x="149" y="58"/>
                </a:lnTo>
                <a:lnTo>
                  <a:pt x="155" y="55"/>
                </a:lnTo>
                <a:lnTo>
                  <a:pt x="161" y="50"/>
                </a:lnTo>
                <a:lnTo>
                  <a:pt x="166" y="46"/>
                </a:lnTo>
                <a:lnTo>
                  <a:pt x="170" y="41"/>
                </a:lnTo>
                <a:lnTo>
                  <a:pt x="175" y="37"/>
                </a:lnTo>
                <a:lnTo>
                  <a:pt x="178" y="32"/>
                </a:lnTo>
                <a:lnTo>
                  <a:pt x="182" y="26"/>
                </a:lnTo>
                <a:lnTo>
                  <a:pt x="184" y="20"/>
                </a:lnTo>
                <a:lnTo>
                  <a:pt x="188" y="14"/>
                </a:lnTo>
                <a:lnTo>
                  <a:pt x="190" y="9"/>
                </a:lnTo>
                <a:lnTo>
                  <a:pt x="194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5" name="Freeform 46"/>
          <p:cNvSpPr>
            <a:spLocks/>
          </p:cNvSpPr>
          <p:nvPr/>
        </p:nvSpPr>
        <p:spPr bwMode="auto">
          <a:xfrm>
            <a:off x="4583113" y="3371850"/>
            <a:ext cx="158750" cy="111125"/>
          </a:xfrm>
          <a:custGeom>
            <a:avLst/>
            <a:gdLst>
              <a:gd name="T0" fmla="*/ 2147483647 w 502"/>
              <a:gd name="T1" fmla="*/ 2147483647 h 351"/>
              <a:gd name="T2" fmla="*/ 2147483647 w 502"/>
              <a:gd name="T3" fmla="*/ 2147483647 h 351"/>
              <a:gd name="T4" fmla="*/ 2147483647 w 502"/>
              <a:gd name="T5" fmla="*/ 2147483647 h 351"/>
              <a:gd name="T6" fmla="*/ 2147483647 w 502"/>
              <a:gd name="T7" fmla="*/ 2147483647 h 351"/>
              <a:gd name="T8" fmla="*/ 2147483647 w 502"/>
              <a:gd name="T9" fmla="*/ 2147483647 h 351"/>
              <a:gd name="T10" fmla="*/ 2147483647 w 502"/>
              <a:gd name="T11" fmla="*/ 2147483647 h 351"/>
              <a:gd name="T12" fmla="*/ 2147483647 w 502"/>
              <a:gd name="T13" fmla="*/ 2147483647 h 351"/>
              <a:gd name="T14" fmla="*/ 2147483647 w 502"/>
              <a:gd name="T15" fmla="*/ 2147483647 h 351"/>
              <a:gd name="T16" fmla="*/ 2147483647 w 502"/>
              <a:gd name="T17" fmla="*/ 2147483647 h 351"/>
              <a:gd name="T18" fmla="*/ 2147483647 w 502"/>
              <a:gd name="T19" fmla="*/ 2147483647 h 351"/>
              <a:gd name="T20" fmla="*/ 2147483647 w 502"/>
              <a:gd name="T21" fmla="*/ 2147483647 h 351"/>
              <a:gd name="T22" fmla="*/ 2147483647 w 502"/>
              <a:gd name="T23" fmla="*/ 2147483647 h 351"/>
              <a:gd name="T24" fmla="*/ 2147483647 w 502"/>
              <a:gd name="T25" fmla="*/ 2147483647 h 351"/>
              <a:gd name="T26" fmla="*/ 2147483647 w 502"/>
              <a:gd name="T27" fmla="*/ 2147483647 h 351"/>
              <a:gd name="T28" fmla="*/ 2147483647 w 502"/>
              <a:gd name="T29" fmla="*/ 2147483647 h 351"/>
              <a:gd name="T30" fmla="*/ 2147483647 w 502"/>
              <a:gd name="T31" fmla="*/ 2147483647 h 351"/>
              <a:gd name="T32" fmla="*/ 2147483647 w 502"/>
              <a:gd name="T33" fmla="*/ 2147483647 h 351"/>
              <a:gd name="T34" fmla="*/ 2147483647 w 502"/>
              <a:gd name="T35" fmla="*/ 2147483647 h 351"/>
              <a:gd name="T36" fmla="*/ 2147483647 w 502"/>
              <a:gd name="T37" fmla="*/ 2147483647 h 351"/>
              <a:gd name="T38" fmla="*/ 2147483647 w 502"/>
              <a:gd name="T39" fmla="*/ 2147483647 h 351"/>
              <a:gd name="T40" fmla="*/ 2147483647 w 502"/>
              <a:gd name="T41" fmla="*/ 2147483647 h 351"/>
              <a:gd name="T42" fmla="*/ 2147483647 w 502"/>
              <a:gd name="T43" fmla="*/ 2147483647 h 351"/>
              <a:gd name="T44" fmla="*/ 2147483647 w 502"/>
              <a:gd name="T45" fmla="*/ 2147483647 h 351"/>
              <a:gd name="T46" fmla="*/ 2147483647 w 502"/>
              <a:gd name="T47" fmla="*/ 2147483647 h 351"/>
              <a:gd name="T48" fmla="*/ 2147483647 w 502"/>
              <a:gd name="T49" fmla="*/ 2147483647 h 351"/>
              <a:gd name="T50" fmla="*/ 2147483647 w 502"/>
              <a:gd name="T51" fmla="*/ 2147483647 h 351"/>
              <a:gd name="T52" fmla="*/ 2147483647 w 502"/>
              <a:gd name="T53" fmla="*/ 2147483647 h 351"/>
              <a:gd name="T54" fmla="*/ 2147483647 w 502"/>
              <a:gd name="T55" fmla="*/ 2147483647 h 351"/>
              <a:gd name="T56" fmla="*/ 2147483647 w 502"/>
              <a:gd name="T57" fmla="*/ 2147483647 h 351"/>
              <a:gd name="T58" fmla="*/ 2147483647 w 502"/>
              <a:gd name="T59" fmla="*/ 2147483647 h 351"/>
              <a:gd name="T60" fmla="*/ 2147483647 w 502"/>
              <a:gd name="T61" fmla="*/ 2147483647 h 351"/>
              <a:gd name="T62" fmla="*/ 2147483647 w 502"/>
              <a:gd name="T63" fmla="*/ 2147483647 h 351"/>
              <a:gd name="T64" fmla="*/ 2147483647 w 502"/>
              <a:gd name="T65" fmla="*/ 2147483647 h 351"/>
              <a:gd name="T66" fmla="*/ 2147483647 w 502"/>
              <a:gd name="T67" fmla="*/ 2147483647 h 351"/>
              <a:gd name="T68" fmla="*/ 2147483647 w 502"/>
              <a:gd name="T69" fmla="*/ 2147483647 h 351"/>
              <a:gd name="T70" fmla="*/ 2147483647 w 502"/>
              <a:gd name="T71" fmla="*/ 2147483647 h 351"/>
              <a:gd name="T72" fmla="*/ 2147483647 w 502"/>
              <a:gd name="T73" fmla="*/ 2147483647 h 351"/>
              <a:gd name="T74" fmla="*/ 2147483647 w 502"/>
              <a:gd name="T75" fmla="*/ 2147483647 h 351"/>
              <a:gd name="T76" fmla="*/ 2147483647 w 502"/>
              <a:gd name="T77" fmla="*/ 2147483647 h 351"/>
              <a:gd name="T78" fmla="*/ 2147483647 w 502"/>
              <a:gd name="T79" fmla="*/ 2147483647 h 351"/>
              <a:gd name="T80" fmla="*/ 2147483647 w 502"/>
              <a:gd name="T81" fmla="*/ 2147483647 h 351"/>
              <a:gd name="T82" fmla="*/ 2147483647 w 502"/>
              <a:gd name="T83" fmla="*/ 2147483647 h 351"/>
              <a:gd name="T84" fmla="*/ 2147483647 w 502"/>
              <a:gd name="T85" fmla="*/ 2147483647 h 351"/>
              <a:gd name="T86" fmla="*/ 2147483647 w 502"/>
              <a:gd name="T87" fmla="*/ 2147483647 h 351"/>
              <a:gd name="T88" fmla="*/ 2147483647 w 502"/>
              <a:gd name="T89" fmla="*/ 2147483647 h 351"/>
              <a:gd name="T90" fmla="*/ 2147483647 w 502"/>
              <a:gd name="T91" fmla="*/ 2147483647 h 351"/>
              <a:gd name="T92" fmla="*/ 2147483647 w 502"/>
              <a:gd name="T93" fmla="*/ 2147483647 h 351"/>
              <a:gd name="T94" fmla="*/ 2147483647 w 502"/>
              <a:gd name="T95" fmla="*/ 2147483647 h 351"/>
              <a:gd name="T96" fmla="*/ 2147483647 w 502"/>
              <a:gd name="T97" fmla="*/ 2147483647 h 351"/>
              <a:gd name="T98" fmla="*/ 2147483647 w 502"/>
              <a:gd name="T99" fmla="*/ 2147483647 h 351"/>
              <a:gd name="T100" fmla="*/ 2147483647 w 502"/>
              <a:gd name="T101" fmla="*/ 2147483647 h 351"/>
              <a:gd name="T102" fmla="*/ 2147483647 w 502"/>
              <a:gd name="T103" fmla="*/ 2147483647 h 351"/>
              <a:gd name="T104" fmla="*/ 2147483647 w 502"/>
              <a:gd name="T105" fmla="*/ 2147483647 h 351"/>
              <a:gd name="T106" fmla="*/ 2147483647 w 502"/>
              <a:gd name="T107" fmla="*/ 2147483647 h 35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02" h="351">
                <a:moveTo>
                  <a:pt x="101" y="45"/>
                </a:moveTo>
                <a:lnTo>
                  <a:pt x="105" y="44"/>
                </a:lnTo>
                <a:lnTo>
                  <a:pt x="109" y="44"/>
                </a:lnTo>
                <a:lnTo>
                  <a:pt x="113" y="44"/>
                </a:lnTo>
                <a:lnTo>
                  <a:pt x="118" y="44"/>
                </a:lnTo>
                <a:lnTo>
                  <a:pt x="127" y="46"/>
                </a:lnTo>
                <a:lnTo>
                  <a:pt x="134" y="48"/>
                </a:lnTo>
                <a:lnTo>
                  <a:pt x="141" y="48"/>
                </a:lnTo>
                <a:lnTo>
                  <a:pt x="146" y="48"/>
                </a:lnTo>
                <a:lnTo>
                  <a:pt x="149" y="48"/>
                </a:lnTo>
                <a:lnTo>
                  <a:pt x="152" y="45"/>
                </a:lnTo>
                <a:lnTo>
                  <a:pt x="153" y="43"/>
                </a:lnTo>
                <a:lnTo>
                  <a:pt x="155" y="39"/>
                </a:lnTo>
                <a:lnTo>
                  <a:pt x="164" y="37"/>
                </a:lnTo>
                <a:lnTo>
                  <a:pt x="173" y="34"/>
                </a:lnTo>
                <a:lnTo>
                  <a:pt x="184" y="32"/>
                </a:lnTo>
                <a:lnTo>
                  <a:pt x="194" y="31"/>
                </a:lnTo>
                <a:lnTo>
                  <a:pt x="204" y="30"/>
                </a:lnTo>
                <a:lnTo>
                  <a:pt x="213" y="28"/>
                </a:lnTo>
                <a:lnTo>
                  <a:pt x="223" y="28"/>
                </a:lnTo>
                <a:lnTo>
                  <a:pt x="232" y="28"/>
                </a:lnTo>
                <a:lnTo>
                  <a:pt x="249" y="28"/>
                </a:lnTo>
                <a:lnTo>
                  <a:pt x="265" y="30"/>
                </a:lnTo>
                <a:lnTo>
                  <a:pt x="280" y="32"/>
                </a:lnTo>
                <a:lnTo>
                  <a:pt x="296" y="34"/>
                </a:lnTo>
                <a:lnTo>
                  <a:pt x="312" y="38"/>
                </a:lnTo>
                <a:lnTo>
                  <a:pt x="332" y="44"/>
                </a:lnTo>
                <a:lnTo>
                  <a:pt x="353" y="51"/>
                </a:lnTo>
                <a:lnTo>
                  <a:pt x="372" y="58"/>
                </a:lnTo>
                <a:lnTo>
                  <a:pt x="390" y="66"/>
                </a:lnTo>
                <a:lnTo>
                  <a:pt x="398" y="69"/>
                </a:lnTo>
                <a:lnTo>
                  <a:pt x="408" y="73"/>
                </a:lnTo>
                <a:lnTo>
                  <a:pt x="419" y="78"/>
                </a:lnTo>
                <a:lnTo>
                  <a:pt x="431" y="84"/>
                </a:lnTo>
                <a:lnTo>
                  <a:pt x="443" y="90"/>
                </a:lnTo>
                <a:lnTo>
                  <a:pt x="454" y="98"/>
                </a:lnTo>
                <a:lnTo>
                  <a:pt x="463" y="105"/>
                </a:lnTo>
                <a:lnTo>
                  <a:pt x="472" y="114"/>
                </a:lnTo>
                <a:lnTo>
                  <a:pt x="479" y="122"/>
                </a:lnTo>
                <a:lnTo>
                  <a:pt x="486" y="131"/>
                </a:lnTo>
                <a:lnTo>
                  <a:pt x="492" y="139"/>
                </a:lnTo>
                <a:lnTo>
                  <a:pt x="496" y="149"/>
                </a:lnTo>
                <a:lnTo>
                  <a:pt x="499" y="158"/>
                </a:lnTo>
                <a:lnTo>
                  <a:pt x="502" y="168"/>
                </a:lnTo>
                <a:lnTo>
                  <a:pt x="502" y="179"/>
                </a:lnTo>
                <a:lnTo>
                  <a:pt x="500" y="188"/>
                </a:lnTo>
                <a:lnTo>
                  <a:pt x="498" y="198"/>
                </a:lnTo>
                <a:lnTo>
                  <a:pt x="494" y="209"/>
                </a:lnTo>
                <a:lnTo>
                  <a:pt x="490" y="218"/>
                </a:lnTo>
                <a:lnTo>
                  <a:pt x="485" y="228"/>
                </a:lnTo>
                <a:lnTo>
                  <a:pt x="478" y="238"/>
                </a:lnTo>
                <a:lnTo>
                  <a:pt x="470" y="247"/>
                </a:lnTo>
                <a:lnTo>
                  <a:pt x="463" y="256"/>
                </a:lnTo>
                <a:lnTo>
                  <a:pt x="449" y="273"/>
                </a:lnTo>
                <a:lnTo>
                  <a:pt x="434" y="287"/>
                </a:lnTo>
                <a:lnTo>
                  <a:pt x="421" y="301"/>
                </a:lnTo>
                <a:lnTo>
                  <a:pt x="415" y="309"/>
                </a:lnTo>
                <a:lnTo>
                  <a:pt x="410" y="315"/>
                </a:lnTo>
                <a:lnTo>
                  <a:pt x="407" y="322"/>
                </a:lnTo>
                <a:lnTo>
                  <a:pt x="402" y="328"/>
                </a:lnTo>
                <a:lnTo>
                  <a:pt x="396" y="334"/>
                </a:lnTo>
                <a:lnTo>
                  <a:pt x="387" y="337"/>
                </a:lnTo>
                <a:lnTo>
                  <a:pt x="377" y="341"/>
                </a:lnTo>
                <a:lnTo>
                  <a:pt x="366" y="343"/>
                </a:lnTo>
                <a:lnTo>
                  <a:pt x="355" y="346"/>
                </a:lnTo>
                <a:lnTo>
                  <a:pt x="343" y="347"/>
                </a:lnTo>
                <a:lnTo>
                  <a:pt x="332" y="348"/>
                </a:lnTo>
                <a:lnTo>
                  <a:pt x="321" y="349"/>
                </a:lnTo>
                <a:lnTo>
                  <a:pt x="309" y="349"/>
                </a:lnTo>
                <a:lnTo>
                  <a:pt x="278" y="351"/>
                </a:lnTo>
                <a:lnTo>
                  <a:pt x="247" y="351"/>
                </a:lnTo>
                <a:lnTo>
                  <a:pt x="214" y="349"/>
                </a:lnTo>
                <a:lnTo>
                  <a:pt x="182" y="349"/>
                </a:lnTo>
                <a:lnTo>
                  <a:pt x="166" y="348"/>
                </a:lnTo>
                <a:lnTo>
                  <a:pt x="151" y="348"/>
                </a:lnTo>
                <a:lnTo>
                  <a:pt x="136" y="349"/>
                </a:lnTo>
                <a:lnTo>
                  <a:pt x="121" y="349"/>
                </a:lnTo>
                <a:lnTo>
                  <a:pt x="105" y="349"/>
                </a:lnTo>
                <a:lnTo>
                  <a:pt x="89" y="349"/>
                </a:lnTo>
                <a:lnTo>
                  <a:pt x="75" y="349"/>
                </a:lnTo>
                <a:lnTo>
                  <a:pt x="62" y="347"/>
                </a:lnTo>
                <a:lnTo>
                  <a:pt x="50" y="345"/>
                </a:lnTo>
                <a:lnTo>
                  <a:pt x="38" y="340"/>
                </a:lnTo>
                <a:lnTo>
                  <a:pt x="29" y="335"/>
                </a:lnTo>
                <a:lnTo>
                  <a:pt x="22" y="328"/>
                </a:lnTo>
                <a:lnTo>
                  <a:pt x="16" y="322"/>
                </a:lnTo>
                <a:lnTo>
                  <a:pt x="11" y="313"/>
                </a:lnTo>
                <a:lnTo>
                  <a:pt x="6" y="305"/>
                </a:lnTo>
                <a:lnTo>
                  <a:pt x="3" y="295"/>
                </a:lnTo>
                <a:lnTo>
                  <a:pt x="2" y="285"/>
                </a:lnTo>
                <a:lnTo>
                  <a:pt x="0" y="275"/>
                </a:lnTo>
                <a:lnTo>
                  <a:pt x="0" y="264"/>
                </a:lnTo>
                <a:lnTo>
                  <a:pt x="3" y="252"/>
                </a:lnTo>
                <a:lnTo>
                  <a:pt x="5" y="241"/>
                </a:lnTo>
                <a:lnTo>
                  <a:pt x="9" y="230"/>
                </a:lnTo>
                <a:lnTo>
                  <a:pt x="11" y="221"/>
                </a:lnTo>
                <a:lnTo>
                  <a:pt x="12" y="218"/>
                </a:lnTo>
                <a:lnTo>
                  <a:pt x="14" y="215"/>
                </a:lnTo>
                <a:lnTo>
                  <a:pt x="14" y="212"/>
                </a:lnTo>
                <a:lnTo>
                  <a:pt x="15" y="210"/>
                </a:lnTo>
                <a:lnTo>
                  <a:pt x="15" y="208"/>
                </a:lnTo>
                <a:lnTo>
                  <a:pt x="17" y="206"/>
                </a:lnTo>
                <a:lnTo>
                  <a:pt x="20" y="206"/>
                </a:lnTo>
                <a:lnTo>
                  <a:pt x="21" y="208"/>
                </a:lnTo>
                <a:lnTo>
                  <a:pt x="23" y="208"/>
                </a:lnTo>
                <a:lnTo>
                  <a:pt x="24" y="206"/>
                </a:lnTo>
                <a:lnTo>
                  <a:pt x="26" y="206"/>
                </a:lnTo>
                <a:lnTo>
                  <a:pt x="26" y="204"/>
                </a:lnTo>
                <a:lnTo>
                  <a:pt x="26" y="202"/>
                </a:lnTo>
                <a:lnTo>
                  <a:pt x="26" y="199"/>
                </a:lnTo>
                <a:lnTo>
                  <a:pt x="26" y="198"/>
                </a:lnTo>
                <a:lnTo>
                  <a:pt x="27" y="197"/>
                </a:lnTo>
                <a:lnTo>
                  <a:pt x="29" y="198"/>
                </a:lnTo>
                <a:lnTo>
                  <a:pt x="32" y="198"/>
                </a:lnTo>
                <a:lnTo>
                  <a:pt x="33" y="198"/>
                </a:lnTo>
                <a:lnTo>
                  <a:pt x="34" y="196"/>
                </a:lnTo>
                <a:lnTo>
                  <a:pt x="33" y="193"/>
                </a:lnTo>
                <a:lnTo>
                  <a:pt x="33" y="192"/>
                </a:lnTo>
                <a:lnTo>
                  <a:pt x="33" y="190"/>
                </a:lnTo>
                <a:lnTo>
                  <a:pt x="34" y="190"/>
                </a:lnTo>
                <a:lnTo>
                  <a:pt x="36" y="190"/>
                </a:lnTo>
                <a:lnTo>
                  <a:pt x="39" y="191"/>
                </a:lnTo>
                <a:lnTo>
                  <a:pt x="41" y="191"/>
                </a:lnTo>
                <a:lnTo>
                  <a:pt x="41" y="190"/>
                </a:lnTo>
                <a:lnTo>
                  <a:pt x="41" y="188"/>
                </a:lnTo>
                <a:lnTo>
                  <a:pt x="41" y="187"/>
                </a:lnTo>
                <a:lnTo>
                  <a:pt x="41" y="186"/>
                </a:lnTo>
                <a:lnTo>
                  <a:pt x="41" y="184"/>
                </a:lnTo>
                <a:lnTo>
                  <a:pt x="44" y="182"/>
                </a:lnTo>
                <a:lnTo>
                  <a:pt x="48" y="180"/>
                </a:lnTo>
                <a:lnTo>
                  <a:pt x="52" y="179"/>
                </a:lnTo>
                <a:lnTo>
                  <a:pt x="54" y="178"/>
                </a:lnTo>
                <a:lnTo>
                  <a:pt x="58" y="175"/>
                </a:lnTo>
                <a:lnTo>
                  <a:pt x="59" y="173"/>
                </a:lnTo>
                <a:lnTo>
                  <a:pt x="63" y="168"/>
                </a:lnTo>
                <a:lnTo>
                  <a:pt x="66" y="162"/>
                </a:lnTo>
                <a:lnTo>
                  <a:pt x="69" y="157"/>
                </a:lnTo>
                <a:lnTo>
                  <a:pt x="72" y="152"/>
                </a:lnTo>
                <a:lnTo>
                  <a:pt x="76" y="150"/>
                </a:lnTo>
                <a:lnTo>
                  <a:pt x="81" y="147"/>
                </a:lnTo>
                <a:lnTo>
                  <a:pt x="87" y="146"/>
                </a:lnTo>
                <a:lnTo>
                  <a:pt x="93" y="145"/>
                </a:lnTo>
                <a:lnTo>
                  <a:pt x="98" y="143"/>
                </a:lnTo>
                <a:lnTo>
                  <a:pt x="101" y="138"/>
                </a:lnTo>
                <a:lnTo>
                  <a:pt x="103" y="131"/>
                </a:lnTo>
                <a:lnTo>
                  <a:pt x="104" y="125"/>
                </a:lnTo>
                <a:lnTo>
                  <a:pt x="106" y="119"/>
                </a:lnTo>
                <a:lnTo>
                  <a:pt x="109" y="114"/>
                </a:lnTo>
                <a:lnTo>
                  <a:pt x="113" y="109"/>
                </a:lnTo>
                <a:lnTo>
                  <a:pt x="122" y="102"/>
                </a:lnTo>
                <a:lnTo>
                  <a:pt x="131" y="96"/>
                </a:lnTo>
                <a:lnTo>
                  <a:pt x="143" y="90"/>
                </a:lnTo>
                <a:lnTo>
                  <a:pt x="153" y="84"/>
                </a:lnTo>
                <a:lnTo>
                  <a:pt x="164" y="77"/>
                </a:lnTo>
                <a:lnTo>
                  <a:pt x="171" y="69"/>
                </a:lnTo>
                <a:lnTo>
                  <a:pt x="177" y="61"/>
                </a:lnTo>
                <a:lnTo>
                  <a:pt x="182" y="52"/>
                </a:lnTo>
                <a:lnTo>
                  <a:pt x="188" y="43"/>
                </a:lnTo>
                <a:lnTo>
                  <a:pt x="191" y="33"/>
                </a:lnTo>
                <a:lnTo>
                  <a:pt x="196" y="25"/>
                </a:lnTo>
                <a:lnTo>
                  <a:pt x="200" y="15"/>
                </a:lnTo>
                <a:lnTo>
                  <a:pt x="204" y="7"/>
                </a:lnTo>
                <a:lnTo>
                  <a:pt x="20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6" name="Freeform 47"/>
          <p:cNvSpPr>
            <a:spLocks/>
          </p:cNvSpPr>
          <p:nvPr/>
        </p:nvSpPr>
        <p:spPr bwMode="auto">
          <a:xfrm>
            <a:off x="4765675" y="3357563"/>
            <a:ext cx="150813" cy="127000"/>
          </a:xfrm>
          <a:custGeom>
            <a:avLst/>
            <a:gdLst>
              <a:gd name="T0" fmla="*/ 2147483647 w 474"/>
              <a:gd name="T1" fmla="*/ 2147483647 h 399"/>
              <a:gd name="T2" fmla="*/ 2147483647 w 474"/>
              <a:gd name="T3" fmla="*/ 2147483647 h 399"/>
              <a:gd name="T4" fmla="*/ 2147483647 w 474"/>
              <a:gd name="T5" fmla="*/ 2147483647 h 399"/>
              <a:gd name="T6" fmla="*/ 2147483647 w 474"/>
              <a:gd name="T7" fmla="*/ 2147483647 h 399"/>
              <a:gd name="T8" fmla="*/ 2147483647 w 474"/>
              <a:gd name="T9" fmla="*/ 2147483647 h 399"/>
              <a:gd name="T10" fmla="*/ 2147483647 w 474"/>
              <a:gd name="T11" fmla="*/ 2147483647 h 399"/>
              <a:gd name="T12" fmla="*/ 2147483647 w 474"/>
              <a:gd name="T13" fmla="*/ 2147483647 h 399"/>
              <a:gd name="T14" fmla="*/ 2147483647 w 474"/>
              <a:gd name="T15" fmla="*/ 2147483647 h 399"/>
              <a:gd name="T16" fmla="*/ 2147483647 w 474"/>
              <a:gd name="T17" fmla="*/ 2147483647 h 399"/>
              <a:gd name="T18" fmla="*/ 2147483647 w 474"/>
              <a:gd name="T19" fmla="*/ 2147483647 h 399"/>
              <a:gd name="T20" fmla="*/ 2147483647 w 474"/>
              <a:gd name="T21" fmla="*/ 2147483647 h 399"/>
              <a:gd name="T22" fmla="*/ 2147483647 w 474"/>
              <a:gd name="T23" fmla="*/ 2147483647 h 399"/>
              <a:gd name="T24" fmla="*/ 2147483647 w 474"/>
              <a:gd name="T25" fmla="*/ 2147483647 h 399"/>
              <a:gd name="T26" fmla="*/ 2147483647 w 474"/>
              <a:gd name="T27" fmla="*/ 2147483647 h 399"/>
              <a:gd name="T28" fmla="*/ 2147483647 w 474"/>
              <a:gd name="T29" fmla="*/ 2147483647 h 399"/>
              <a:gd name="T30" fmla="*/ 2147483647 w 474"/>
              <a:gd name="T31" fmla="*/ 2147483647 h 399"/>
              <a:gd name="T32" fmla="*/ 2147483647 w 474"/>
              <a:gd name="T33" fmla="*/ 2147483647 h 399"/>
              <a:gd name="T34" fmla="*/ 2147483647 w 474"/>
              <a:gd name="T35" fmla="*/ 2147483647 h 399"/>
              <a:gd name="T36" fmla="*/ 2147483647 w 474"/>
              <a:gd name="T37" fmla="*/ 0 h 399"/>
              <a:gd name="T38" fmla="*/ 2147483647 w 474"/>
              <a:gd name="T39" fmla="*/ 0 h 399"/>
              <a:gd name="T40" fmla="*/ 2147483647 w 474"/>
              <a:gd name="T41" fmla="*/ 2147483647 h 399"/>
              <a:gd name="T42" fmla="*/ 2147483647 w 474"/>
              <a:gd name="T43" fmla="*/ 2147483647 h 399"/>
              <a:gd name="T44" fmla="*/ 2147483647 w 474"/>
              <a:gd name="T45" fmla="*/ 2147483647 h 399"/>
              <a:gd name="T46" fmla="*/ 2147483647 w 474"/>
              <a:gd name="T47" fmla="*/ 2147483647 h 399"/>
              <a:gd name="T48" fmla="*/ 2147483647 w 474"/>
              <a:gd name="T49" fmla="*/ 2147483647 h 399"/>
              <a:gd name="T50" fmla="*/ 2147483647 w 474"/>
              <a:gd name="T51" fmla="*/ 2147483647 h 399"/>
              <a:gd name="T52" fmla="*/ 2147483647 w 474"/>
              <a:gd name="T53" fmla="*/ 2147483647 h 399"/>
              <a:gd name="T54" fmla="*/ 2147483647 w 474"/>
              <a:gd name="T55" fmla="*/ 2147483647 h 399"/>
              <a:gd name="T56" fmla="*/ 2147483647 w 474"/>
              <a:gd name="T57" fmla="*/ 2147483647 h 399"/>
              <a:gd name="T58" fmla="*/ 2147483647 w 474"/>
              <a:gd name="T59" fmla="*/ 2147483647 h 399"/>
              <a:gd name="T60" fmla="*/ 2147483647 w 474"/>
              <a:gd name="T61" fmla="*/ 2147483647 h 399"/>
              <a:gd name="T62" fmla="*/ 2147483647 w 474"/>
              <a:gd name="T63" fmla="*/ 2147483647 h 399"/>
              <a:gd name="T64" fmla="*/ 2147483647 w 474"/>
              <a:gd name="T65" fmla="*/ 2147483647 h 399"/>
              <a:gd name="T66" fmla="*/ 2147483647 w 474"/>
              <a:gd name="T67" fmla="*/ 2147483647 h 399"/>
              <a:gd name="T68" fmla="*/ 2147483647 w 474"/>
              <a:gd name="T69" fmla="*/ 2147483647 h 399"/>
              <a:gd name="T70" fmla="*/ 2147483647 w 474"/>
              <a:gd name="T71" fmla="*/ 2147483647 h 399"/>
              <a:gd name="T72" fmla="*/ 2147483647 w 474"/>
              <a:gd name="T73" fmla="*/ 2147483647 h 399"/>
              <a:gd name="T74" fmla="*/ 2147483647 w 474"/>
              <a:gd name="T75" fmla="*/ 2147483647 h 399"/>
              <a:gd name="T76" fmla="*/ 2147483647 w 474"/>
              <a:gd name="T77" fmla="*/ 2147483647 h 399"/>
              <a:gd name="T78" fmla="*/ 2147483647 w 474"/>
              <a:gd name="T79" fmla="*/ 2147483647 h 399"/>
              <a:gd name="T80" fmla="*/ 2147483647 w 474"/>
              <a:gd name="T81" fmla="*/ 2147483647 h 399"/>
              <a:gd name="T82" fmla="*/ 2147483647 w 474"/>
              <a:gd name="T83" fmla="*/ 2147483647 h 399"/>
              <a:gd name="T84" fmla="*/ 2147483647 w 474"/>
              <a:gd name="T85" fmla="*/ 2147483647 h 399"/>
              <a:gd name="T86" fmla="*/ 2147483647 w 474"/>
              <a:gd name="T87" fmla="*/ 2147483647 h 399"/>
              <a:gd name="T88" fmla="*/ 2147483647 w 474"/>
              <a:gd name="T89" fmla="*/ 2147483647 h 399"/>
              <a:gd name="T90" fmla="*/ 2147483647 w 474"/>
              <a:gd name="T91" fmla="*/ 2147483647 h 399"/>
              <a:gd name="T92" fmla="*/ 2147483647 w 474"/>
              <a:gd name="T93" fmla="*/ 2147483647 h 399"/>
              <a:gd name="T94" fmla="*/ 2147483647 w 474"/>
              <a:gd name="T95" fmla="*/ 2147483647 h 399"/>
              <a:gd name="T96" fmla="*/ 2147483647 w 474"/>
              <a:gd name="T97" fmla="*/ 2147483647 h 399"/>
              <a:gd name="T98" fmla="*/ 2147483647 w 474"/>
              <a:gd name="T99" fmla="*/ 2147483647 h 399"/>
              <a:gd name="T100" fmla="*/ 2147483647 w 474"/>
              <a:gd name="T101" fmla="*/ 2147483647 h 399"/>
              <a:gd name="T102" fmla="*/ 2147483647 w 474"/>
              <a:gd name="T103" fmla="*/ 2147483647 h 399"/>
              <a:gd name="T104" fmla="*/ 2147483647 w 474"/>
              <a:gd name="T105" fmla="*/ 2147483647 h 399"/>
              <a:gd name="T106" fmla="*/ 2147483647 w 474"/>
              <a:gd name="T107" fmla="*/ 2147483647 h 399"/>
              <a:gd name="T108" fmla="*/ 2147483647 w 474"/>
              <a:gd name="T109" fmla="*/ 2147483647 h 399"/>
              <a:gd name="T110" fmla="*/ 2147483647 w 474"/>
              <a:gd name="T111" fmla="*/ 2147483647 h 399"/>
              <a:gd name="T112" fmla="*/ 2147483647 w 474"/>
              <a:gd name="T113" fmla="*/ 2147483647 h 399"/>
              <a:gd name="T114" fmla="*/ 2147483647 w 474"/>
              <a:gd name="T115" fmla="*/ 2147483647 h 399"/>
              <a:gd name="T116" fmla="*/ 2147483647 w 474"/>
              <a:gd name="T117" fmla="*/ 2147483647 h 399"/>
              <a:gd name="T118" fmla="*/ 0 w 474"/>
              <a:gd name="T119" fmla="*/ 2147483647 h 39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474" h="399">
                <a:moveTo>
                  <a:pt x="0" y="98"/>
                </a:moveTo>
                <a:lnTo>
                  <a:pt x="1" y="98"/>
                </a:lnTo>
                <a:lnTo>
                  <a:pt x="2" y="98"/>
                </a:lnTo>
                <a:lnTo>
                  <a:pt x="3" y="98"/>
                </a:lnTo>
                <a:lnTo>
                  <a:pt x="3" y="96"/>
                </a:lnTo>
                <a:lnTo>
                  <a:pt x="4" y="95"/>
                </a:lnTo>
                <a:lnTo>
                  <a:pt x="4" y="94"/>
                </a:lnTo>
                <a:lnTo>
                  <a:pt x="4" y="93"/>
                </a:lnTo>
                <a:lnTo>
                  <a:pt x="3" y="90"/>
                </a:lnTo>
                <a:lnTo>
                  <a:pt x="3" y="89"/>
                </a:lnTo>
                <a:lnTo>
                  <a:pt x="3" y="87"/>
                </a:lnTo>
                <a:lnTo>
                  <a:pt x="3" y="86"/>
                </a:lnTo>
                <a:lnTo>
                  <a:pt x="3" y="84"/>
                </a:lnTo>
                <a:lnTo>
                  <a:pt x="4" y="83"/>
                </a:lnTo>
                <a:lnTo>
                  <a:pt x="4" y="82"/>
                </a:lnTo>
                <a:lnTo>
                  <a:pt x="6" y="81"/>
                </a:lnTo>
                <a:lnTo>
                  <a:pt x="7" y="80"/>
                </a:lnTo>
                <a:lnTo>
                  <a:pt x="12" y="75"/>
                </a:lnTo>
                <a:lnTo>
                  <a:pt x="18" y="70"/>
                </a:lnTo>
                <a:lnTo>
                  <a:pt x="24" y="66"/>
                </a:lnTo>
                <a:lnTo>
                  <a:pt x="30" y="62"/>
                </a:lnTo>
                <a:lnTo>
                  <a:pt x="39" y="57"/>
                </a:lnTo>
                <a:lnTo>
                  <a:pt x="49" y="51"/>
                </a:lnTo>
                <a:lnTo>
                  <a:pt x="60" y="46"/>
                </a:lnTo>
                <a:lnTo>
                  <a:pt x="75" y="39"/>
                </a:lnTo>
                <a:lnTo>
                  <a:pt x="92" y="30"/>
                </a:lnTo>
                <a:lnTo>
                  <a:pt x="95" y="29"/>
                </a:lnTo>
                <a:lnTo>
                  <a:pt x="97" y="28"/>
                </a:lnTo>
                <a:lnTo>
                  <a:pt x="99" y="27"/>
                </a:lnTo>
                <a:lnTo>
                  <a:pt x="102" y="27"/>
                </a:lnTo>
                <a:lnTo>
                  <a:pt x="104" y="26"/>
                </a:lnTo>
                <a:lnTo>
                  <a:pt x="107" y="24"/>
                </a:lnTo>
                <a:lnTo>
                  <a:pt x="122" y="17"/>
                </a:lnTo>
                <a:lnTo>
                  <a:pt x="138" y="11"/>
                </a:lnTo>
                <a:lnTo>
                  <a:pt x="155" y="8"/>
                </a:lnTo>
                <a:lnTo>
                  <a:pt x="172" y="4"/>
                </a:lnTo>
                <a:lnTo>
                  <a:pt x="187" y="2"/>
                </a:lnTo>
                <a:lnTo>
                  <a:pt x="204" y="0"/>
                </a:lnTo>
                <a:lnTo>
                  <a:pt x="220" y="0"/>
                </a:lnTo>
                <a:lnTo>
                  <a:pt x="239" y="0"/>
                </a:lnTo>
                <a:lnTo>
                  <a:pt x="258" y="3"/>
                </a:lnTo>
                <a:lnTo>
                  <a:pt x="276" y="5"/>
                </a:lnTo>
                <a:lnTo>
                  <a:pt x="295" y="9"/>
                </a:lnTo>
                <a:lnTo>
                  <a:pt x="313" y="14"/>
                </a:lnTo>
                <a:lnTo>
                  <a:pt x="330" y="20"/>
                </a:lnTo>
                <a:lnTo>
                  <a:pt x="352" y="28"/>
                </a:lnTo>
                <a:lnTo>
                  <a:pt x="371" y="36"/>
                </a:lnTo>
                <a:lnTo>
                  <a:pt x="392" y="46"/>
                </a:lnTo>
                <a:lnTo>
                  <a:pt x="410" y="57"/>
                </a:lnTo>
                <a:lnTo>
                  <a:pt x="428" y="68"/>
                </a:lnTo>
                <a:lnTo>
                  <a:pt x="428" y="69"/>
                </a:lnTo>
                <a:lnTo>
                  <a:pt x="429" y="69"/>
                </a:lnTo>
                <a:lnTo>
                  <a:pt x="430" y="70"/>
                </a:lnTo>
                <a:lnTo>
                  <a:pt x="431" y="70"/>
                </a:lnTo>
                <a:lnTo>
                  <a:pt x="431" y="71"/>
                </a:lnTo>
                <a:lnTo>
                  <a:pt x="432" y="71"/>
                </a:lnTo>
                <a:lnTo>
                  <a:pt x="436" y="75"/>
                </a:lnTo>
                <a:lnTo>
                  <a:pt x="438" y="77"/>
                </a:lnTo>
                <a:lnTo>
                  <a:pt x="441" y="80"/>
                </a:lnTo>
                <a:lnTo>
                  <a:pt x="443" y="82"/>
                </a:lnTo>
                <a:lnTo>
                  <a:pt x="444" y="84"/>
                </a:lnTo>
                <a:lnTo>
                  <a:pt x="447" y="88"/>
                </a:lnTo>
                <a:lnTo>
                  <a:pt x="452" y="98"/>
                </a:lnTo>
                <a:lnTo>
                  <a:pt x="456" y="111"/>
                </a:lnTo>
                <a:lnTo>
                  <a:pt x="461" y="124"/>
                </a:lnTo>
                <a:lnTo>
                  <a:pt x="465" y="140"/>
                </a:lnTo>
                <a:lnTo>
                  <a:pt x="468" y="157"/>
                </a:lnTo>
                <a:lnTo>
                  <a:pt x="471" y="175"/>
                </a:lnTo>
                <a:lnTo>
                  <a:pt x="473" y="193"/>
                </a:lnTo>
                <a:lnTo>
                  <a:pt x="474" y="211"/>
                </a:lnTo>
                <a:lnTo>
                  <a:pt x="474" y="230"/>
                </a:lnTo>
                <a:lnTo>
                  <a:pt x="473" y="248"/>
                </a:lnTo>
                <a:lnTo>
                  <a:pt x="471" y="266"/>
                </a:lnTo>
                <a:lnTo>
                  <a:pt x="467" y="284"/>
                </a:lnTo>
                <a:lnTo>
                  <a:pt x="465" y="295"/>
                </a:lnTo>
                <a:lnTo>
                  <a:pt x="461" y="306"/>
                </a:lnTo>
                <a:lnTo>
                  <a:pt x="456" y="315"/>
                </a:lnTo>
                <a:lnTo>
                  <a:pt x="452" y="325"/>
                </a:lnTo>
                <a:lnTo>
                  <a:pt x="446" y="333"/>
                </a:lnTo>
                <a:lnTo>
                  <a:pt x="438" y="341"/>
                </a:lnTo>
                <a:lnTo>
                  <a:pt x="431" y="348"/>
                </a:lnTo>
                <a:lnTo>
                  <a:pt x="423" y="354"/>
                </a:lnTo>
                <a:lnTo>
                  <a:pt x="413" y="357"/>
                </a:lnTo>
                <a:lnTo>
                  <a:pt x="412" y="359"/>
                </a:lnTo>
                <a:lnTo>
                  <a:pt x="411" y="359"/>
                </a:lnTo>
                <a:lnTo>
                  <a:pt x="410" y="359"/>
                </a:lnTo>
                <a:lnTo>
                  <a:pt x="410" y="360"/>
                </a:lnTo>
                <a:lnTo>
                  <a:pt x="408" y="360"/>
                </a:lnTo>
                <a:lnTo>
                  <a:pt x="407" y="360"/>
                </a:lnTo>
                <a:lnTo>
                  <a:pt x="387" y="367"/>
                </a:lnTo>
                <a:lnTo>
                  <a:pt x="366" y="373"/>
                </a:lnTo>
                <a:lnTo>
                  <a:pt x="346" y="379"/>
                </a:lnTo>
                <a:lnTo>
                  <a:pt x="324" y="383"/>
                </a:lnTo>
                <a:lnTo>
                  <a:pt x="303" y="387"/>
                </a:lnTo>
                <a:lnTo>
                  <a:pt x="276" y="391"/>
                </a:lnTo>
                <a:lnTo>
                  <a:pt x="248" y="395"/>
                </a:lnTo>
                <a:lnTo>
                  <a:pt x="221" y="397"/>
                </a:lnTo>
                <a:lnTo>
                  <a:pt x="192" y="398"/>
                </a:lnTo>
                <a:lnTo>
                  <a:pt x="164" y="399"/>
                </a:lnTo>
                <a:lnTo>
                  <a:pt x="137" y="399"/>
                </a:lnTo>
                <a:lnTo>
                  <a:pt x="108" y="399"/>
                </a:lnTo>
                <a:lnTo>
                  <a:pt x="80" y="399"/>
                </a:lnTo>
                <a:lnTo>
                  <a:pt x="79" y="399"/>
                </a:lnTo>
                <a:lnTo>
                  <a:pt x="78" y="399"/>
                </a:lnTo>
                <a:lnTo>
                  <a:pt x="77" y="399"/>
                </a:lnTo>
                <a:lnTo>
                  <a:pt x="75" y="399"/>
                </a:lnTo>
                <a:lnTo>
                  <a:pt x="74" y="398"/>
                </a:lnTo>
                <a:lnTo>
                  <a:pt x="73" y="397"/>
                </a:lnTo>
                <a:lnTo>
                  <a:pt x="72" y="396"/>
                </a:lnTo>
                <a:lnTo>
                  <a:pt x="72" y="395"/>
                </a:lnTo>
                <a:lnTo>
                  <a:pt x="72" y="393"/>
                </a:lnTo>
                <a:lnTo>
                  <a:pt x="72" y="392"/>
                </a:lnTo>
                <a:lnTo>
                  <a:pt x="65" y="361"/>
                </a:lnTo>
                <a:lnTo>
                  <a:pt x="57" y="329"/>
                </a:lnTo>
                <a:lnTo>
                  <a:pt x="50" y="296"/>
                </a:lnTo>
                <a:lnTo>
                  <a:pt x="42" y="264"/>
                </a:lnTo>
                <a:lnTo>
                  <a:pt x="33" y="231"/>
                </a:lnTo>
                <a:lnTo>
                  <a:pt x="25" y="197"/>
                </a:lnTo>
                <a:lnTo>
                  <a:pt x="12" y="148"/>
                </a:lnTo>
                <a:lnTo>
                  <a:pt x="0" y="9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7" name="Freeform 48"/>
          <p:cNvSpPr>
            <a:spLocks/>
          </p:cNvSpPr>
          <p:nvPr/>
        </p:nvSpPr>
        <p:spPr bwMode="auto">
          <a:xfrm>
            <a:off x="4764088" y="3357563"/>
            <a:ext cx="152400" cy="127000"/>
          </a:xfrm>
          <a:custGeom>
            <a:avLst/>
            <a:gdLst>
              <a:gd name="T0" fmla="*/ 2147483647 w 482"/>
              <a:gd name="T1" fmla="*/ 2147483647 h 399"/>
              <a:gd name="T2" fmla="*/ 2147483647 w 482"/>
              <a:gd name="T3" fmla="*/ 2147483647 h 399"/>
              <a:gd name="T4" fmla="*/ 2147483647 w 482"/>
              <a:gd name="T5" fmla="*/ 2147483647 h 399"/>
              <a:gd name="T6" fmla="*/ 0 w 482"/>
              <a:gd name="T7" fmla="*/ 2147483647 h 399"/>
              <a:gd name="T8" fmla="*/ 0 w 482"/>
              <a:gd name="T9" fmla="*/ 2147483647 h 399"/>
              <a:gd name="T10" fmla="*/ 0 w 482"/>
              <a:gd name="T11" fmla="*/ 2147483647 h 399"/>
              <a:gd name="T12" fmla="*/ 2147483647 w 482"/>
              <a:gd name="T13" fmla="*/ 2147483647 h 399"/>
              <a:gd name="T14" fmla="*/ 2147483647 w 482"/>
              <a:gd name="T15" fmla="*/ 2147483647 h 399"/>
              <a:gd name="T16" fmla="*/ 2147483647 w 482"/>
              <a:gd name="T17" fmla="*/ 2147483647 h 399"/>
              <a:gd name="T18" fmla="*/ 2147483647 w 482"/>
              <a:gd name="T19" fmla="*/ 2147483647 h 399"/>
              <a:gd name="T20" fmla="*/ 2147483647 w 482"/>
              <a:gd name="T21" fmla="*/ 2147483647 h 399"/>
              <a:gd name="T22" fmla="*/ 2147483647 w 482"/>
              <a:gd name="T23" fmla="*/ 2147483647 h 399"/>
              <a:gd name="T24" fmla="*/ 2147483647 w 482"/>
              <a:gd name="T25" fmla="*/ 2147483647 h 399"/>
              <a:gd name="T26" fmla="*/ 2147483647 w 482"/>
              <a:gd name="T27" fmla="*/ 2147483647 h 399"/>
              <a:gd name="T28" fmla="*/ 2147483647 w 482"/>
              <a:gd name="T29" fmla="*/ 2147483647 h 399"/>
              <a:gd name="T30" fmla="*/ 2147483647 w 482"/>
              <a:gd name="T31" fmla="*/ 2147483647 h 399"/>
              <a:gd name="T32" fmla="*/ 2147483647 w 482"/>
              <a:gd name="T33" fmla="*/ 2147483647 h 399"/>
              <a:gd name="T34" fmla="*/ 2147483647 w 482"/>
              <a:gd name="T35" fmla="*/ 2147483647 h 399"/>
              <a:gd name="T36" fmla="*/ 2147483647 w 482"/>
              <a:gd name="T37" fmla="*/ 2147483647 h 399"/>
              <a:gd name="T38" fmla="*/ 2147483647 w 482"/>
              <a:gd name="T39" fmla="*/ 0 h 399"/>
              <a:gd name="T40" fmla="*/ 2147483647 w 482"/>
              <a:gd name="T41" fmla="*/ 0 h 399"/>
              <a:gd name="T42" fmla="*/ 2147483647 w 482"/>
              <a:gd name="T43" fmla="*/ 2147483647 h 399"/>
              <a:gd name="T44" fmla="*/ 2147483647 w 482"/>
              <a:gd name="T45" fmla="*/ 2147483647 h 399"/>
              <a:gd name="T46" fmla="*/ 2147483647 w 482"/>
              <a:gd name="T47" fmla="*/ 2147483647 h 399"/>
              <a:gd name="T48" fmla="*/ 2147483647 w 482"/>
              <a:gd name="T49" fmla="*/ 2147483647 h 399"/>
              <a:gd name="T50" fmla="*/ 2147483647 w 482"/>
              <a:gd name="T51" fmla="*/ 2147483647 h 399"/>
              <a:gd name="T52" fmla="*/ 2147483647 w 482"/>
              <a:gd name="T53" fmla="*/ 2147483647 h 399"/>
              <a:gd name="T54" fmla="*/ 2147483647 w 482"/>
              <a:gd name="T55" fmla="*/ 2147483647 h 399"/>
              <a:gd name="T56" fmla="*/ 2147483647 w 482"/>
              <a:gd name="T57" fmla="*/ 2147483647 h 399"/>
              <a:gd name="T58" fmla="*/ 2147483647 w 482"/>
              <a:gd name="T59" fmla="*/ 2147483647 h 399"/>
              <a:gd name="T60" fmla="*/ 2147483647 w 482"/>
              <a:gd name="T61" fmla="*/ 2147483647 h 399"/>
              <a:gd name="T62" fmla="*/ 2147483647 w 482"/>
              <a:gd name="T63" fmla="*/ 2147483647 h 399"/>
              <a:gd name="T64" fmla="*/ 2147483647 w 482"/>
              <a:gd name="T65" fmla="*/ 2147483647 h 399"/>
              <a:gd name="T66" fmla="*/ 2147483647 w 482"/>
              <a:gd name="T67" fmla="*/ 2147483647 h 399"/>
              <a:gd name="T68" fmla="*/ 2147483647 w 482"/>
              <a:gd name="T69" fmla="*/ 2147483647 h 399"/>
              <a:gd name="T70" fmla="*/ 2147483647 w 482"/>
              <a:gd name="T71" fmla="*/ 2147483647 h 399"/>
              <a:gd name="T72" fmla="*/ 2147483647 w 482"/>
              <a:gd name="T73" fmla="*/ 2147483647 h 399"/>
              <a:gd name="T74" fmla="*/ 2147483647 w 482"/>
              <a:gd name="T75" fmla="*/ 2147483647 h 399"/>
              <a:gd name="T76" fmla="*/ 2147483647 w 482"/>
              <a:gd name="T77" fmla="*/ 2147483647 h 399"/>
              <a:gd name="T78" fmla="*/ 2147483647 w 482"/>
              <a:gd name="T79" fmla="*/ 2147483647 h 399"/>
              <a:gd name="T80" fmla="*/ 2147483647 w 482"/>
              <a:gd name="T81" fmla="*/ 2147483647 h 399"/>
              <a:gd name="T82" fmla="*/ 2147483647 w 482"/>
              <a:gd name="T83" fmla="*/ 2147483647 h 399"/>
              <a:gd name="T84" fmla="*/ 2147483647 w 482"/>
              <a:gd name="T85" fmla="*/ 2147483647 h 399"/>
              <a:gd name="T86" fmla="*/ 2147483647 w 482"/>
              <a:gd name="T87" fmla="*/ 2147483647 h 399"/>
              <a:gd name="T88" fmla="*/ 2147483647 w 482"/>
              <a:gd name="T89" fmla="*/ 2147483647 h 399"/>
              <a:gd name="T90" fmla="*/ 2147483647 w 482"/>
              <a:gd name="T91" fmla="*/ 2147483647 h 399"/>
              <a:gd name="T92" fmla="*/ 2147483647 w 482"/>
              <a:gd name="T93" fmla="*/ 2147483647 h 399"/>
              <a:gd name="T94" fmla="*/ 2147483647 w 482"/>
              <a:gd name="T95" fmla="*/ 2147483647 h 399"/>
              <a:gd name="T96" fmla="*/ 2147483647 w 482"/>
              <a:gd name="T97" fmla="*/ 2147483647 h 399"/>
              <a:gd name="T98" fmla="*/ 2147483647 w 482"/>
              <a:gd name="T99" fmla="*/ 2147483647 h 399"/>
              <a:gd name="T100" fmla="*/ 2147483647 w 482"/>
              <a:gd name="T101" fmla="*/ 2147483647 h 399"/>
              <a:gd name="T102" fmla="*/ 2147483647 w 482"/>
              <a:gd name="T103" fmla="*/ 2147483647 h 399"/>
              <a:gd name="T104" fmla="*/ 2147483647 w 482"/>
              <a:gd name="T105" fmla="*/ 2147483647 h 399"/>
              <a:gd name="T106" fmla="*/ 2147483647 w 482"/>
              <a:gd name="T107" fmla="*/ 2147483647 h 399"/>
              <a:gd name="T108" fmla="*/ 2147483647 w 482"/>
              <a:gd name="T109" fmla="*/ 2147483647 h 399"/>
              <a:gd name="T110" fmla="*/ 2147483647 w 482"/>
              <a:gd name="T111" fmla="*/ 2147483647 h 399"/>
              <a:gd name="T112" fmla="*/ 2147483647 w 482"/>
              <a:gd name="T113" fmla="*/ 2147483647 h 39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482" h="399">
                <a:moveTo>
                  <a:pt x="2" y="89"/>
                </a:moveTo>
                <a:lnTo>
                  <a:pt x="2" y="93"/>
                </a:lnTo>
                <a:lnTo>
                  <a:pt x="2" y="96"/>
                </a:lnTo>
                <a:lnTo>
                  <a:pt x="2" y="100"/>
                </a:lnTo>
                <a:lnTo>
                  <a:pt x="2" y="104"/>
                </a:lnTo>
                <a:lnTo>
                  <a:pt x="2" y="105"/>
                </a:lnTo>
                <a:lnTo>
                  <a:pt x="2" y="104"/>
                </a:lnTo>
                <a:lnTo>
                  <a:pt x="0" y="102"/>
                </a:lnTo>
                <a:lnTo>
                  <a:pt x="0" y="101"/>
                </a:lnTo>
                <a:lnTo>
                  <a:pt x="0" y="100"/>
                </a:lnTo>
                <a:lnTo>
                  <a:pt x="0" y="99"/>
                </a:lnTo>
                <a:lnTo>
                  <a:pt x="0" y="98"/>
                </a:lnTo>
                <a:lnTo>
                  <a:pt x="2" y="98"/>
                </a:lnTo>
                <a:lnTo>
                  <a:pt x="3" y="96"/>
                </a:lnTo>
                <a:lnTo>
                  <a:pt x="5" y="96"/>
                </a:lnTo>
                <a:lnTo>
                  <a:pt x="8" y="98"/>
                </a:lnTo>
                <a:lnTo>
                  <a:pt x="10" y="98"/>
                </a:lnTo>
                <a:lnTo>
                  <a:pt x="11" y="98"/>
                </a:lnTo>
                <a:lnTo>
                  <a:pt x="12" y="95"/>
                </a:lnTo>
                <a:lnTo>
                  <a:pt x="12" y="93"/>
                </a:lnTo>
                <a:lnTo>
                  <a:pt x="11" y="90"/>
                </a:lnTo>
                <a:lnTo>
                  <a:pt x="11" y="88"/>
                </a:lnTo>
                <a:lnTo>
                  <a:pt x="12" y="83"/>
                </a:lnTo>
                <a:lnTo>
                  <a:pt x="15" y="80"/>
                </a:lnTo>
                <a:lnTo>
                  <a:pt x="18" y="76"/>
                </a:lnTo>
                <a:lnTo>
                  <a:pt x="21" y="74"/>
                </a:lnTo>
                <a:lnTo>
                  <a:pt x="24" y="71"/>
                </a:lnTo>
                <a:lnTo>
                  <a:pt x="28" y="68"/>
                </a:lnTo>
                <a:lnTo>
                  <a:pt x="33" y="65"/>
                </a:lnTo>
                <a:lnTo>
                  <a:pt x="36" y="63"/>
                </a:lnTo>
                <a:lnTo>
                  <a:pt x="47" y="57"/>
                </a:lnTo>
                <a:lnTo>
                  <a:pt x="59" y="51"/>
                </a:lnTo>
                <a:lnTo>
                  <a:pt x="71" y="45"/>
                </a:lnTo>
                <a:lnTo>
                  <a:pt x="89" y="36"/>
                </a:lnTo>
                <a:lnTo>
                  <a:pt x="107" y="27"/>
                </a:lnTo>
                <a:lnTo>
                  <a:pt x="127" y="18"/>
                </a:lnTo>
                <a:lnTo>
                  <a:pt x="146" y="12"/>
                </a:lnTo>
                <a:lnTo>
                  <a:pt x="165" y="6"/>
                </a:lnTo>
                <a:lnTo>
                  <a:pt x="184" y="3"/>
                </a:lnTo>
                <a:lnTo>
                  <a:pt x="204" y="0"/>
                </a:lnTo>
                <a:lnTo>
                  <a:pt x="223" y="0"/>
                </a:lnTo>
                <a:lnTo>
                  <a:pt x="243" y="0"/>
                </a:lnTo>
                <a:lnTo>
                  <a:pt x="264" y="2"/>
                </a:lnTo>
                <a:lnTo>
                  <a:pt x="283" y="5"/>
                </a:lnTo>
                <a:lnTo>
                  <a:pt x="303" y="9"/>
                </a:lnTo>
                <a:lnTo>
                  <a:pt x="323" y="15"/>
                </a:lnTo>
                <a:lnTo>
                  <a:pt x="341" y="21"/>
                </a:lnTo>
                <a:lnTo>
                  <a:pt x="357" y="27"/>
                </a:lnTo>
                <a:lnTo>
                  <a:pt x="373" y="34"/>
                </a:lnTo>
                <a:lnTo>
                  <a:pt x="390" y="41"/>
                </a:lnTo>
                <a:lnTo>
                  <a:pt x="404" y="50"/>
                </a:lnTo>
                <a:lnTo>
                  <a:pt x="419" y="58"/>
                </a:lnTo>
                <a:lnTo>
                  <a:pt x="433" y="66"/>
                </a:lnTo>
                <a:lnTo>
                  <a:pt x="445" y="76"/>
                </a:lnTo>
                <a:lnTo>
                  <a:pt x="451" y="82"/>
                </a:lnTo>
                <a:lnTo>
                  <a:pt x="456" y="90"/>
                </a:lnTo>
                <a:lnTo>
                  <a:pt x="461" y="99"/>
                </a:lnTo>
                <a:lnTo>
                  <a:pt x="464" y="110"/>
                </a:lnTo>
                <a:lnTo>
                  <a:pt x="468" y="122"/>
                </a:lnTo>
                <a:lnTo>
                  <a:pt x="472" y="135"/>
                </a:lnTo>
                <a:lnTo>
                  <a:pt x="475" y="148"/>
                </a:lnTo>
                <a:lnTo>
                  <a:pt x="478" y="163"/>
                </a:lnTo>
                <a:lnTo>
                  <a:pt x="480" y="181"/>
                </a:lnTo>
                <a:lnTo>
                  <a:pt x="481" y="197"/>
                </a:lnTo>
                <a:lnTo>
                  <a:pt x="482" y="216"/>
                </a:lnTo>
                <a:lnTo>
                  <a:pt x="482" y="234"/>
                </a:lnTo>
                <a:lnTo>
                  <a:pt x="481" y="252"/>
                </a:lnTo>
                <a:lnTo>
                  <a:pt x="479" y="270"/>
                </a:lnTo>
                <a:lnTo>
                  <a:pt x="475" y="286"/>
                </a:lnTo>
                <a:lnTo>
                  <a:pt x="470" y="301"/>
                </a:lnTo>
                <a:lnTo>
                  <a:pt x="464" y="314"/>
                </a:lnTo>
                <a:lnTo>
                  <a:pt x="457" y="327"/>
                </a:lnTo>
                <a:lnTo>
                  <a:pt x="449" y="338"/>
                </a:lnTo>
                <a:lnTo>
                  <a:pt x="439" y="348"/>
                </a:lnTo>
                <a:lnTo>
                  <a:pt x="427" y="355"/>
                </a:lnTo>
                <a:lnTo>
                  <a:pt x="414" y="361"/>
                </a:lnTo>
                <a:lnTo>
                  <a:pt x="400" y="366"/>
                </a:lnTo>
                <a:lnTo>
                  <a:pt x="386" y="369"/>
                </a:lnTo>
                <a:lnTo>
                  <a:pt x="372" y="374"/>
                </a:lnTo>
                <a:lnTo>
                  <a:pt x="357" y="378"/>
                </a:lnTo>
                <a:lnTo>
                  <a:pt x="343" y="381"/>
                </a:lnTo>
                <a:lnTo>
                  <a:pt x="329" y="384"/>
                </a:lnTo>
                <a:lnTo>
                  <a:pt x="313" y="386"/>
                </a:lnTo>
                <a:lnTo>
                  <a:pt x="285" y="391"/>
                </a:lnTo>
                <a:lnTo>
                  <a:pt x="256" y="395"/>
                </a:lnTo>
                <a:lnTo>
                  <a:pt x="228" y="397"/>
                </a:lnTo>
                <a:lnTo>
                  <a:pt x="198" y="398"/>
                </a:lnTo>
                <a:lnTo>
                  <a:pt x="188" y="399"/>
                </a:lnTo>
                <a:lnTo>
                  <a:pt x="177" y="399"/>
                </a:lnTo>
                <a:lnTo>
                  <a:pt x="166" y="399"/>
                </a:lnTo>
                <a:lnTo>
                  <a:pt x="155" y="399"/>
                </a:lnTo>
                <a:lnTo>
                  <a:pt x="145" y="399"/>
                </a:lnTo>
                <a:lnTo>
                  <a:pt x="134" y="399"/>
                </a:lnTo>
                <a:lnTo>
                  <a:pt x="123" y="399"/>
                </a:lnTo>
                <a:lnTo>
                  <a:pt x="112" y="399"/>
                </a:lnTo>
                <a:lnTo>
                  <a:pt x="103" y="399"/>
                </a:lnTo>
                <a:lnTo>
                  <a:pt x="92" y="399"/>
                </a:lnTo>
                <a:lnTo>
                  <a:pt x="82" y="398"/>
                </a:lnTo>
                <a:lnTo>
                  <a:pt x="79" y="390"/>
                </a:lnTo>
                <a:lnTo>
                  <a:pt x="77" y="379"/>
                </a:lnTo>
                <a:lnTo>
                  <a:pt x="75" y="369"/>
                </a:lnTo>
                <a:lnTo>
                  <a:pt x="73" y="360"/>
                </a:lnTo>
                <a:lnTo>
                  <a:pt x="70" y="350"/>
                </a:lnTo>
                <a:lnTo>
                  <a:pt x="69" y="341"/>
                </a:lnTo>
                <a:lnTo>
                  <a:pt x="67" y="330"/>
                </a:lnTo>
                <a:lnTo>
                  <a:pt x="64" y="320"/>
                </a:lnTo>
                <a:lnTo>
                  <a:pt x="62" y="310"/>
                </a:lnTo>
                <a:lnTo>
                  <a:pt x="59" y="301"/>
                </a:lnTo>
                <a:lnTo>
                  <a:pt x="57" y="291"/>
                </a:lnTo>
                <a:lnTo>
                  <a:pt x="47" y="255"/>
                </a:lnTo>
                <a:lnTo>
                  <a:pt x="39" y="219"/>
                </a:lnTo>
                <a:lnTo>
                  <a:pt x="29" y="183"/>
                </a:lnTo>
                <a:lnTo>
                  <a:pt x="20" y="147"/>
                </a:lnTo>
                <a:lnTo>
                  <a:pt x="11" y="111"/>
                </a:lnTo>
                <a:lnTo>
                  <a:pt x="2" y="7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8" name="Freeform 49"/>
          <p:cNvSpPr>
            <a:spLocks/>
          </p:cNvSpPr>
          <p:nvPr/>
        </p:nvSpPr>
        <p:spPr bwMode="auto">
          <a:xfrm>
            <a:off x="3581400" y="4262438"/>
            <a:ext cx="1912938" cy="1085850"/>
          </a:xfrm>
          <a:custGeom>
            <a:avLst/>
            <a:gdLst>
              <a:gd name="T0" fmla="*/ 2147483647 w 6024"/>
              <a:gd name="T1" fmla="*/ 2147483647 h 3418"/>
              <a:gd name="T2" fmla="*/ 2147483647 w 6024"/>
              <a:gd name="T3" fmla="*/ 2147483647 h 3418"/>
              <a:gd name="T4" fmla="*/ 2147483647 w 6024"/>
              <a:gd name="T5" fmla="*/ 2147483647 h 3418"/>
              <a:gd name="T6" fmla="*/ 2147483647 w 6024"/>
              <a:gd name="T7" fmla="*/ 2147483647 h 3418"/>
              <a:gd name="T8" fmla="*/ 2147483647 w 6024"/>
              <a:gd name="T9" fmla="*/ 2147483647 h 3418"/>
              <a:gd name="T10" fmla="*/ 2147483647 w 6024"/>
              <a:gd name="T11" fmla="*/ 2147483647 h 3418"/>
              <a:gd name="T12" fmla="*/ 2147483647 w 6024"/>
              <a:gd name="T13" fmla="*/ 2147483647 h 3418"/>
              <a:gd name="T14" fmla="*/ 2147483647 w 6024"/>
              <a:gd name="T15" fmla="*/ 2147483647 h 3418"/>
              <a:gd name="T16" fmla="*/ 2147483647 w 6024"/>
              <a:gd name="T17" fmla="*/ 2147483647 h 3418"/>
              <a:gd name="T18" fmla="*/ 2147483647 w 6024"/>
              <a:gd name="T19" fmla="*/ 2147483647 h 3418"/>
              <a:gd name="T20" fmla="*/ 2147483647 w 6024"/>
              <a:gd name="T21" fmla="*/ 2147483647 h 3418"/>
              <a:gd name="T22" fmla="*/ 2147483647 w 6024"/>
              <a:gd name="T23" fmla="*/ 2147483647 h 3418"/>
              <a:gd name="T24" fmla="*/ 2147483647 w 6024"/>
              <a:gd name="T25" fmla="*/ 2147483647 h 3418"/>
              <a:gd name="T26" fmla="*/ 2147483647 w 6024"/>
              <a:gd name="T27" fmla="*/ 2147483647 h 3418"/>
              <a:gd name="T28" fmla="*/ 2147483647 w 6024"/>
              <a:gd name="T29" fmla="*/ 2147483647 h 3418"/>
              <a:gd name="T30" fmla="*/ 2147483647 w 6024"/>
              <a:gd name="T31" fmla="*/ 2147483647 h 3418"/>
              <a:gd name="T32" fmla="*/ 2147483647 w 6024"/>
              <a:gd name="T33" fmla="*/ 2147483647 h 3418"/>
              <a:gd name="T34" fmla="*/ 2147483647 w 6024"/>
              <a:gd name="T35" fmla="*/ 2147483647 h 3418"/>
              <a:gd name="T36" fmla="*/ 2147483647 w 6024"/>
              <a:gd name="T37" fmla="*/ 2147483647 h 3418"/>
              <a:gd name="T38" fmla="*/ 2147483647 w 6024"/>
              <a:gd name="T39" fmla="*/ 2147483647 h 3418"/>
              <a:gd name="T40" fmla="*/ 2147483647 w 6024"/>
              <a:gd name="T41" fmla="*/ 2147483647 h 3418"/>
              <a:gd name="T42" fmla="*/ 2147483647 w 6024"/>
              <a:gd name="T43" fmla="*/ 2147483647 h 3418"/>
              <a:gd name="T44" fmla="*/ 2147483647 w 6024"/>
              <a:gd name="T45" fmla="*/ 2147483647 h 3418"/>
              <a:gd name="T46" fmla="*/ 2147483647 w 6024"/>
              <a:gd name="T47" fmla="*/ 2147483647 h 3418"/>
              <a:gd name="T48" fmla="*/ 2147483647 w 6024"/>
              <a:gd name="T49" fmla="*/ 2147483647 h 3418"/>
              <a:gd name="T50" fmla="*/ 2147483647 w 6024"/>
              <a:gd name="T51" fmla="*/ 2147483647 h 3418"/>
              <a:gd name="T52" fmla="*/ 2147483647 w 6024"/>
              <a:gd name="T53" fmla="*/ 2147483647 h 3418"/>
              <a:gd name="T54" fmla="*/ 2147483647 w 6024"/>
              <a:gd name="T55" fmla="*/ 2147483647 h 3418"/>
              <a:gd name="T56" fmla="*/ 2147483647 w 6024"/>
              <a:gd name="T57" fmla="*/ 2147483647 h 3418"/>
              <a:gd name="T58" fmla="*/ 2147483647 w 6024"/>
              <a:gd name="T59" fmla="*/ 2147483647 h 3418"/>
              <a:gd name="T60" fmla="*/ 2147483647 w 6024"/>
              <a:gd name="T61" fmla="*/ 2147483647 h 3418"/>
              <a:gd name="T62" fmla="*/ 2147483647 w 6024"/>
              <a:gd name="T63" fmla="*/ 2147483647 h 3418"/>
              <a:gd name="T64" fmla="*/ 2147483647 w 6024"/>
              <a:gd name="T65" fmla="*/ 2147483647 h 3418"/>
              <a:gd name="T66" fmla="*/ 2147483647 w 6024"/>
              <a:gd name="T67" fmla="*/ 2147483647 h 3418"/>
              <a:gd name="T68" fmla="*/ 2147483647 w 6024"/>
              <a:gd name="T69" fmla="*/ 2147483647 h 3418"/>
              <a:gd name="T70" fmla="*/ 2147483647 w 6024"/>
              <a:gd name="T71" fmla="*/ 2147483647 h 3418"/>
              <a:gd name="T72" fmla="*/ 2147483647 w 6024"/>
              <a:gd name="T73" fmla="*/ 2147483647 h 3418"/>
              <a:gd name="T74" fmla="*/ 2147483647 w 6024"/>
              <a:gd name="T75" fmla="*/ 2147483647 h 3418"/>
              <a:gd name="T76" fmla="*/ 2147483647 w 6024"/>
              <a:gd name="T77" fmla="*/ 2147483647 h 3418"/>
              <a:gd name="T78" fmla="*/ 2147483647 w 6024"/>
              <a:gd name="T79" fmla="*/ 2147483647 h 3418"/>
              <a:gd name="T80" fmla="*/ 2147483647 w 6024"/>
              <a:gd name="T81" fmla="*/ 2147483647 h 3418"/>
              <a:gd name="T82" fmla="*/ 2147483647 w 6024"/>
              <a:gd name="T83" fmla="*/ 2147483647 h 3418"/>
              <a:gd name="T84" fmla="*/ 2147483647 w 6024"/>
              <a:gd name="T85" fmla="*/ 2147483647 h 3418"/>
              <a:gd name="T86" fmla="*/ 2147483647 w 6024"/>
              <a:gd name="T87" fmla="*/ 2147483647 h 3418"/>
              <a:gd name="T88" fmla="*/ 2147483647 w 6024"/>
              <a:gd name="T89" fmla="*/ 2147483647 h 3418"/>
              <a:gd name="T90" fmla="*/ 2147483647 w 6024"/>
              <a:gd name="T91" fmla="*/ 2147483647 h 3418"/>
              <a:gd name="T92" fmla="*/ 2147483647 w 6024"/>
              <a:gd name="T93" fmla="*/ 2147483647 h 3418"/>
              <a:gd name="T94" fmla="*/ 2147483647 w 6024"/>
              <a:gd name="T95" fmla="*/ 2147483647 h 3418"/>
              <a:gd name="T96" fmla="*/ 2147483647 w 6024"/>
              <a:gd name="T97" fmla="*/ 2147483647 h 3418"/>
              <a:gd name="T98" fmla="*/ 2147483647 w 6024"/>
              <a:gd name="T99" fmla="*/ 2147483647 h 3418"/>
              <a:gd name="T100" fmla="*/ 2147483647 w 6024"/>
              <a:gd name="T101" fmla="*/ 2147483647 h 3418"/>
              <a:gd name="T102" fmla="*/ 2147483647 w 6024"/>
              <a:gd name="T103" fmla="*/ 2147483647 h 3418"/>
              <a:gd name="T104" fmla="*/ 2147483647 w 6024"/>
              <a:gd name="T105" fmla="*/ 2147483647 h 3418"/>
              <a:gd name="T106" fmla="*/ 2147483647 w 6024"/>
              <a:gd name="T107" fmla="*/ 2147483647 h 3418"/>
              <a:gd name="T108" fmla="*/ 2147483647 w 6024"/>
              <a:gd name="T109" fmla="*/ 2147483647 h 3418"/>
              <a:gd name="T110" fmla="*/ 2147483647 w 6024"/>
              <a:gd name="T111" fmla="*/ 2147483647 h 3418"/>
              <a:gd name="T112" fmla="*/ 2147483647 w 6024"/>
              <a:gd name="T113" fmla="*/ 2147483647 h 3418"/>
              <a:gd name="T114" fmla="*/ 2147483647 w 6024"/>
              <a:gd name="T115" fmla="*/ 2147483647 h 3418"/>
              <a:gd name="T116" fmla="*/ 2147483647 w 6024"/>
              <a:gd name="T117" fmla="*/ 2147483647 h 3418"/>
              <a:gd name="T118" fmla="*/ 2147483647 w 6024"/>
              <a:gd name="T119" fmla="*/ 2147483647 h 3418"/>
              <a:gd name="T120" fmla="*/ 2147483647 w 6024"/>
              <a:gd name="T121" fmla="*/ 2147483647 h 341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024" h="3418">
                <a:moveTo>
                  <a:pt x="1331" y="3418"/>
                </a:moveTo>
                <a:lnTo>
                  <a:pt x="1296" y="3358"/>
                </a:lnTo>
                <a:lnTo>
                  <a:pt x="1262" y="3298"/>
                </a:lnTo>
                <a:lnTo>
                  <a:pt x="1232" y="3236"/>
                </a:lnTo>
                <a:lnTo>
                  <a:pt x="1203" y="3174"/>
                </a:lnTo>
                <a:lnTo>
                  <a:pt x="1177" y="3111"/>
                </a:lnTo>
                <a:lnTo>
                  <a:pt x="1153" y="3046"/>
                </a:lnTo>
                <a:lnTo>
                  <a:pt x="1131" y="2981"/>
                </a:lnTo>
                <a:lnTo>
                  <a:pt x="1111" y="2915"/>
                </a:lnTo>
                <a:lnTo>
                  <a:pt x="1094" y="2849"/>
                </a:lnTo>
                <a:lnTo>
                  <a:pt x="1080" y="2783"/>
                </a:lnTo>
                <a:lnTo>
                  <a:pt x="1066" y="2714"/>
                </a:lnTo>
                <a:lnTo>
                  <a:pt x="1057" y="2647"/>
                </a:lnTo>
                <a:lnTo>
                  <a:pt x="1048" y="2579"/>
                </a:lnTo>
                <a:lnTo>
                  <a:pt x="1042" y="2510"/>
                </a:lnTo>
                <a:lnTo>
                  <a:pt x="1040" y="2442"/>
                </a:lnTo>
                <a:lnTo>
                  <a:pt x="1039" y="2373"/>
                </a:lnTo>
                <a:lnTo>
                  <a:pt x="1040" y="2304"/>
                </a:lnTo>
                <a:lnTo>
                  <a:pt x="1045" y="2236"/>
                </a:lnTo>
                <a:lnTo>
                  <a:pt x="1051" y="2167"/>
                </a:lnTo>
                <a:lnTo>
                  <a:pt x="1059" y="2100"/>
                </a:lnTo>
                <a:lnTo>
                  <a:pt x="1070" y="2032"/>
                </a:lnTo>
                <a:lnTo>
                  <a:pt x="1084" y="1964"/>
                </a:lnTo>
                <a:lnTo>
                  <a:pt x="1100" y="1898"/>
                </a:lnTo>
                <a:lnTo>
                  <a:pt x="1118" y="1832"/>
                </a:lnTo>
                <a:lnTo>
                  <a:pt x="1138" y="1766"/>
                </a:lnTo>
                <a:lnTo>
                  <a:pt x="1160" y="1701"/>
                </a:lnTo>
                <a:lnTo>
                  <a:pt x="1185" y="1637"/>
                </a:lnTo>
                <a:lnTo>
                  <a:pt x="1213" y="1575"/>
                </a:lnTo>
                <a:lnTo>
                  <a:pt x="1242" y="1512"/>
                </a:lnTo>
                <a:lnTo>
                  <a:pt x="1273" y="1451"/>
                </a:lnTo>
                <a:lnTo>
                  <a:pt x="1307" y="1392"/>
                </a:lnTo>
                <a:lnTo>
                  <a:pt x="1343" y="1333"/>
                </a:lnTo>
                <a:lnTo>
                  <a:pt x="1380" y="1275"/>
                </a:lnTo>
                <a:lnTo>
                  <a:pt x="1420" y="1219"/>
                </a:lnTo>
                <a:lnTo>
                  <a:pt x="1461" y="1165"/>
                </a:lnTo>
                <a:lnTo>
                  <a:pt x="1504" y="1112"/>
                </a:lnTo>
                <a:lnTo>
                  <a:pt x="1550" y="1060"/>
                </a:lnTo>
                <a:lnTo>
                  <a:pt x="1596" y="1010"/>
                </a:lnTo>
                <a:lnTo>
                  <a:pt x="1645" y="961"/>
                </a:lnTo>
                <a:lnTo>
                  <a:pt x="1695" y="915"/>
                </a:lnTo>
                <a:lnTo>
                  <a:pt x="1747" y="870"/>
                </a:lnTo>
                <a:lnTo>
                  <a:pt x="1801" y="827"/>
                </a:lnTo>
                <a:lnTo>
                  <a:pt x="1856" y="786"/>
                </a:lnTo>
                <a:lnTo>
                  <a:pt x="1911" y="746"/>
                </a:lnTo>
                <a:lnTo>
                  <a:pt x="1969" y="709"/>
                </a:lnTo>
                <a:lnTo>
                  <a:pt x="2028" y="674"/>
                </a:lnTo>
                <a:lnTo>
                  <a:pt x="2088" y="640"/>
                </a:lnTo>
                <a:lnTo>
                  <a:pt x="2150" y="609"/>
                </a:lnTo>
                <a:lnTo>
                  <a:pt x="2212" y="580"/>
                </a:lnTo>
                <a:lnTo>
                  <a:pt x="2276" y="554"/>
                </a:lnTo>
                <a:lnTo>
                  <a:pt x="2339" y="530"/>
                </a:lnTo>
                <a:lnTo>
                  <a:pt x="2404" y="507"/>
                </a:lnTo>
                <a:lnTo>
                  <a:pt x="2469" y="488"/>
                </a:lnTo>
                <a:lnTo>
                  <a:pt x="2537" y="470"/>
                </a:lnTo>
                <a:lnTo>
                  <a:pt x="2603" y="454"/>
                </a:lnTo>
                <a:lnTo>
                  <a:pt x="2670" y="441"/>
                </a:lnTo>
                <a:lnTo>
                  <a:pt x="2739" y="430"/>
                </a:lnTo>
                <a:lnTo>
                  <a:pt x="2806" y="422"/>
                </a:lnTo>
                <a:lnTo>
                  <a:pt x="2874" y="416"/>
                </a:lnTo>
                <a:lnTo>
                  <a:pt x="2943" y="412"/>
                </a:lnTo>
                <a:lnTo>
                  <a:pt x="3011" y="411"/>
                </a:lnTo>
                <a:lnTo>
                  <a:pt x="3080" y="412"/>
                </a:lnTo>
                <a:lnTo>
                  <a:pt x="3149" y="416"/>
                </a:lnTo>
                <a:lnTo>
                  <a:pt x="3217" y="422"/>
                </a:lnTo>
                <a:lnTo>
                  <a:pt x="3286" y="430"/>
                </a:lnTo>
                <a:lnTo>
                  <a:pt x="3353" y="441"/>
                </a:lnTo>
                <a:lnTo>
                  <a:pt x="3420" y="454"/>
                </a:lnTo>
                <a:lnTo>
                  <a:pt x="3488" y="470"/>
                </a:lnTo>
                <a:lnTo>
                  <a:pt x="3554" y="488"/>
                </a:lnTo>
                <a:lnTo>
                  <a:pt x="3620" y="507"/>
                </a:lnTo>
                <a:lnTo>
                  <a:pt x="3685" y="530"/>
                </a:lnTo>
                <a:lnTo>
                  <a:pt x="3748" y="554"/>
                </a:lnTo>
                <a:lnTo>
                  <a:pt x="3812" y="580"/>
                </a:lnTo>
                <a:lnTo>
                  <a:pt x="3873" y="609"/>
                </a:lnTo>
                <a:lnTo>
                  <a:pt x="3935" y="640"/>
                </a:lnTo>
                <a:lnTo>
                  <a:pt x="3995" y="674"/>
                </a:lnTo>
                <a:lnTo>
                  <a:pt x="4054" y="709"/>
                </a:lnTo>
                <a:lnTo>
                  <a:pt x="4112" y="746"/>
                </a:lnTo>
                <a:lnTo>
                  <a:pt x="4168" y="786"/>
                </a:lnTo>
                <a:lnTo>
                  <a:pt x="4223" y="827"/>
                </a:lnTo>
                <a:lnTo>
                  <a:pt x="4276" y="870"/>
                </a:lnTo>
                <a:lnTo>
                  <a:pt x="4328" y="915"/>
                </a:lnTo>
                <a:lnTo>
                  <a:pt x="4378" y="961"/>
                </a:lnTo>
                <a:lnTo>
                  <a:pt x="4428" y="1010"/>
                </a:lnTo>
                <a:lnTo>
                  <a:pt x="4475" y="1060"/>
                </a:lnTo>
                <a:lnTo>
                  <a:pt x="4519" y="1112"/>
                </a:lnTo>
                <a:lnTo>
                  <a:pt x="4562" y="1165"/>
                </a:lnTo>
                <a:lnTo>
                  <a:pt x="4604" y="1219"/>
                </a:lnTo>
                <a:lnTo>
                  <a:pt x="4644" y="1275"/>
                </a:lnTo>
                <a:lnTo>
                  <a:pt x="4681" y="1333"/>
                </a:lnTo>
                <a:lnTo>
                  <a:pt x="4717" y="1392"/>
                </a:lnTo>
                <a:lnTo>
                  <a:pt x="4750" y="1451"/>
                </a:lnTo>
                <a:lnTo>
                  <a:pt x="4781" y="1512"/>
                </a:lnTo>
                <a:lnTo>
                  <a:pt x="4811" y="1575"/>
                </a:lnTo>
                <a:lnTo>
                  <a:pt x="4838" y="1637"/>
                </a:lnTo>
                <a:lnTo>
                  <a:pt x="4863" y="1701"/>
                </a:lnTo>
                <a:lnTo>
                  <a:pt x="4886" y="1766"/>
                </a:lnTo>
                <a:lnTo>
                  <a:pt x="4906" y="1832"/>
                </a:lnTo>
                <a:lnTo>
                  <a:pt x="4924" y="1898"/>
                </a:lnTo>
                <a:lnTo>
                  <a:pt x="4940" y="1964"/>
                </a:lnTo>
                <a:lnTo>
                  <a:pt x="4953" y="2032"/>
                </a:lnTo>
                <a:lnTo>
                  <a:pt x="4964" y="2100"/>
                </a:lnTo>
                <a:lnTo>
                  <a:pt x="4973" y="2167"/>
                </a:lnTo>
                <a:lnTo>
                  <a:pt x="4979" y="2236"/>
                </a:lnTo>
                <a:lnTo>
                  <a:pt x="4983" y="2304"/>
                </a:lnTo>
                <a:lnTo>
                  <a:pt x="4986" y="2373"/>
                </a:lnTo>
                <a:lnTo>
                  <a:pt x="4984" y="2442"/>
                </a:lnTo>
                <a:lnTo>
                  <a:pt x="4981" y="2510"/>
                </a:lnTo>
                <a:lnTo>
                  <a:pt x="4976" y="2579"/>
                </a:lnTo>
                <a:lnTo>
                  <a:pt x="4967" y="2647"/>
                </a:lnTo>
                <a:lnTo>
                  <a:pt x="4957" y="2714"/>
                </a:lnTo>
                <a:lnTo>
                  <a:pt x="4945" y="2783"/>
                </a:lnTo>
                <a:lnTo>
                  <a:pt x="4929" y="2849"/>
                </a:lnTo>
                <a:lnTo>
                  <a:pt x="4912" y="2915"/>
                </a:lnTo>
                <a:lnTo>
                  <a:pt x="4893" y="2981"/>
                </a:lnTo>
                <a:lnTo>
                  <a:pt x="4871" y="3046"/>
                </a:lnTo>
                <a:lnTo>
                  <a:pt x="4846" y="3111"/>
                </a:lnTo>
                <a:lnTo>
                  <a:pt x="4821" y="3174"/>
                </a:lnTo>
                <a:lnTo>
                  <a:pt x="4792" y="3236"/>
                </a:lnTo>
                <a:lnTo>
                  <a:pt x="4761" y="3298"/>
                </a:lnTo>
                <a:lnTo>
                  <a:pt x="4728" y="3358"/>
                </a:lnTo>
                <a:lnTo>
                  <a:pt x="4693" y="3418"/>
                </a:lnTo>
                <a:lnTo>
                  <a:pt x="5926" y="3418"/>
                </a:lnTo>
                <a:lnTo>
                  <a:pt x="5945" y="3335"/>
                </a:lnTo>
                <a:lnTo>
                  <a:pt x="5963" y="3253"/>
                </a:lnTo>
                <a:lnTo>
                  <a:pt x="5980" y="3170"/>
                </a:lnTo>
                <a:lnTo>
                  <a:pt x="5993" y="3086"/>
                </a:lnTo>
                <a:lnTo>
                  <a:pt x="6004" y="3002"/>
                </a:lnTo>
                <a:lnTo>
                  <a:pt x="6012" y="2918"/>
                </a:lnTo>
                <a:lnTo>
                  <a:pt x="6018" y="2833"/>
                </a:lnTo>
                <a:lnTo>
                  <a:pt x="6023" y="2749"/>
                </a:lnTo>
                <a:lnTo>
                  <a:pt x="6024" y="2665"/>
                </a:lnTo>
                <a:lnTo>
                  <a:pt x="6023" y="2580"/>
                </a:lnTo>
                <a:lnTo>
                  <a:pt x="6019" y="2496"/>
                </a:lnTo>
                <a:lnTo>
                  <a:pt x="6015" y="2411"/>
                </a:lnTo>
                <a:lnTo>
                  <a:pt x="6006" y="2327"/>
                </a:lnTo>
                <a:lnTo>
                  <a:pt x="5997" y="2243"/>
                </a:lnTo>
                <a:lnTo>
                  <a:pt x="5983" y="2159"/>
                </a:lnTo>
                <a:lnTo>
                  <a:pt x="5969" y="2076"/>
                </a:lnTo>
                <a:lnTo>
                  <a:pt x="5951" y="1993"/>
                </a:lnTo>
                <a:lnTo>
                  <a:pt x="5932" y="1911"/>
                </a:lnTo>
                <a:lnTo>
                  <a:pt x="5910" y="1830"/>
                </a:lnTo>
                <a:lnTo>
                  <a:pt x="5886" y="1749"/>
                </a:lnTo>
                <a:lnTo>
                  <a:pt x="5858" y="1668"/>
                </a:lnTo>
                <a:lnTo>
                  <a:pt x="5831" y="1589"/>
                </a:lnTo>
                <a:lnTo>
                  <a:pt x="5799" y="1510"/>
                </a:lnTo>
                <a:lnTo>
                  <a:pt x="5766" y="1433"/>
                </a:lnTo>
                <a:lnTo>
                  <a:pt x="5731" y="1356"/>
                </a:lnTo>
                <a:lnTo>
                  <a:pt x="5694" y="1280"/>
                </a:lnTo>
                <a:lnTo>
                  <a:pt x="5654" y="1204"/>
                </a:lnTo>
                <a:lnTo>
                  <a:pt x="5612" y="1131"/>
                </a:lnTo>
                <a:lnTo>
                  <a:pt x="5569" y="1059"/>
                </a:lnTo>
                <a:lnTo>
                  <a:pt x="5570" y="1064"/>
                </a:lnTo>
                <a:lnTo>
                  <a:pt x="5569" y="1070"/>
                </a:lnTo>
                <a:lnTo>
                  <a:pt x="5569" y="1074"/>
                </a:lnTo>
                <a:lnTo>
                  <a:pt x="5566" y="1079"/>
                </a:lnTo>
                <a:lnTo>
                  <a:pt x="5564" y="1084"/>
                </a:lnTo>
                <a:lnTo>
                  <a:pt x="5560" y="1088"/>
                </a:lnTo>
                <a:lnTo>
                  <a:pt x="5555" y="1093"/>
                </a:lnTo>
                <a:lnTo>
                  <a:pt x="5551" y="1097"/>
                </a:lnTo>
                <a:lnTo>
                  <a:pt x="5545" y="1101"/>
                </a:lnTo>
                <a:lnTo>
                  <a:pt x="5539" y="1105"/>
                </a:lnTo>
                <a:lnTo>
                  <a:pt x="5531" y="1109"/>
                </a:lnTo>
                <a:lnTo>
                  <a:pt x="5523" y="1113"/>
                </a:lnTo>
                <a:lnTo>
                  <a:pt x="5512" y="1113"/>
                </a:lnTo>
                <a:lnTo>
                  <a:pt x="5500" y="1114"/>
                </a:lnTo>
                <a:lnTo>
                  <a:pt x="5489" y="1114"/>
                </a:lnTo>
                <a:lnTo>
                  <a:pt x="5477" y="1115"/>
                </a:lnTo>
                <a:lnTo>
                  <a:pt x="5465" y="1115"/>
                </a:lnTo>
                <a:lnTo>
                  <a:pt x="5453" y="1117"/>
                </a:lnTo>
                <a:lnTo>
                  <a:pt x="5439" y="1119"/>
                </a:lnTo>
                <a:lnTo>
                  <a:pt x="5423" y="1121"/>
                </a:lnTo>
                <a:lnTo>
                  <a:pt x="5409" y="1124"/>
                </a:lnTo>
                <a:lnTo>
                  <a:pt x="5398" y="1125"/>
                </a:lnTo>
                <a:lnTo>
                  <a:pt x="5387" y="1126"/>
                </a:lnTo>
                <a:lnTo>
                  <a:pt x="5376" y="1127"/>
                </a:lnTo>
                <a:lnTo>
                  <a:pt x="5365" y="1127"/>
                </a:lnTo>
                <a:lnTo>
                  <a:pt x="5355" y="1127"/>
                </a:lnTo>
                <a:lnTo>
                  <a:pt x="5344" y="1127"/>
                </a:lnTo>
                <a:lnTo>
                  <a:pt x="5333" y="1125"/>
                </a:lnTo>
                <a:lnTo>
                  <a:pt x="5322" y="1123"/>
                </a:lnTo>
                <a:lnTo>
                  <a:pt x="5320" y="1121"/>
                </a:lnTo>
                <a:lnTo>
                  <a:pt x="5316" y="1120"/>
                </a:lnTo>
                <a:lnTo>
                  <a:pt x="5313" y="1119"/>
                </a:lnTo>
                <a:lnTo>
                  <a:pt x="5309" y="1119"/>
                </a:lnTo>
                <a:lnTo>
                  <a:pt x="5306" y="1118"/>
                </a:lnTo>
                <a:lnTo>
                  <a:pt x="5303" y="1118"/>
                </a:lnTo>
                <a:lnTo>
                  <a:pt x="5298" y="1119"/>
                </a:lnTo>
                <a:lnTo>
                  <a:pt x="5294" y="1119"/>
                </a:lnTo>
                <a:lnTo>
                  <a:pt x="5291" y="1120"/>
                </a:lnTo>
                <a:lnTo>
                  <a:pt x="5287" y="1120"/>
                </a:lnTo>
                <a:lnTo>
                  <a:pt x="5285" y="1121"/>
                </a:lnTo>
                <a:lnTo>
                  <a:pt x="5282" y="1121"/>
                </a:lnTo>
                <a:lnTo>
                  <a:pt x="5280" y="1121"/>
                </a:lnTo>
                <a:lnTo>
                  <a:pt x="5276" y="1120"/>
                </a:lnTo>
                <a:lnTo>
                  <a:pt x="5274" y="1120"/>
                </a:lnTo>
                <a:lnTo>
                  <a:pt x="5270" y="1119"/>
                </a:lnTo>
                <a:lnTo>
                  <a:pt x="5267" y="1117"/>
                </a:lnTo>
                <a:lnTo>
                  <a:pt x="5262" y="1115"/>
                </a:lnTo>
                <a:lnTo>
                  <a:pt x="5260" y="1114"/>
                </a:lnTo>
                <a:lnTo>
                  <a:pt x="5256" y="1113"/>
                </a:lnTo>
                <a:lnTo>
                  <a:pt x="5251" y="1113"/>
                </a:lnTo>
                <a:lnTo>
                  <a:pt x="5250" y="1113"/>
                </a:lnTo>
                <a:lnTo>
                  <a:pt x="5249" y="1113"/>
                </a:lnTo>
                <a:lnTo>
                  <a:pt x="5248" y="1113"/>
                </a:lnTo>
                <a:lnTo>
                  <a:pt x="5245" y="1112"/>
                </a:lnTo>
                <a:lnTo>
                  <a:pt x="5244" y="1112"/>
                </a:lnTo>
                <a:lnTo>
                  <a:pt x="5243" y="1112"/>
                </a:lnTo>
                <a:lnTo>
                  <a:pt x="5242" y="1111"/>
                </a:lnTo>
                <a:lnTo>
                  <a:pt x="5242" y="1109"/>
                </a:lnTo>
                <a:lnTo>
                  <a:pt x="5242" y="1108"/>
                </a:lnTo>
                <a:lnTo>
                  <a:pt x="5240" y="1108"/>
                </a:lnTo>
                <a:lnTo>
                  <a:pt x="5239" y="1105"/>
                </a:lnTo>
                <a:lnTo>
                  <a:pt x="5236" y="1101"/>
                </a:lnTo>
                <a:lnTo>
                  <a:pt x="5233" y="1097"/>
                </a:lnTo>
                <a:lnTo>
                  <a:pt x="5228" y="1094"/>
                </a:lnTo>
                <a:lnTo>
                  <a:pt x="5224" y="1091"/>
                </a:lnTo>
                <a:lnTo>
                  <a:pt x="5215" y="1086"/>
                </a:lnTo>
                <a:lnTo>
                  <a:pt x="5206" y="1083"/>
                </a:lnTo>
                <a:lnTo>
                  <a:pt x="5197" y="1078"/>
                </a:lnTo>
                <a:lnTo>
                  <a:pt x="5190" y="1074"/>
                </a:lnTo>
                <a:lnTo>
                  <a:pt x="5184" y="1071"/>
                </a:lnTo>
                <a:lnTo>
                  <a:pt x="5178" y="1066"/>
                </a:lnTo>
                <a:lnTo>
                  <a:pt x="5173" y="1062"/>
                </a:lnTo>
                <a:lnTo>
                  <a:pt x="5171" y="1059"/>
                </a:lnTo>
                <a:lnTo>
                  <a:pt x="5169" y="1056"/>
                </a:lnTo>
                <a:lnTo>
                  <a:pt x="5167" y="1054"/>
                </a:lnTo>
                <a:lnTo>
                  <a:pt x="5166" y="1050"/>
                </a:lnTo>
                <a:lnTo>
                  <a:pt x="5163" y="1048"/>
                </a:lnTo>
                <a:lnTo>
                  <a:pt x="5161" y="1046"/>
                </a:lnTo>
                <a:lnTo>
                  <a:pt x="5159" y="1043"/>
                </a:lnTo>
                <a:lnTo>
                  <a:pt x="5157" y="1042"/>
                </a:lnTo>
                <a:lnTo>
                  <a:pt x="5155" y="1041"/>
                </a:lnTo>
                <a:lnTo>
                  <a:pt x="5151" y="1038"/>
                </a:lnTo>
                <a:lnTo>
                  <a:pt x="5148" y="1036"/>
                </a:lnTo>
                <a:lnTo>
                  <a:pt x="5144" y="1034"/>
                </a:lnTo>
                <a:lnTo>
                  <a:pt x="5141" y="1030"/>
                </a:lnTo>
                <a:lnTo>
                  <a:pt x="5138" y="1029"/>
                </a:lnTo>
                <a:lnTo>
                  <a:pt x="5137" y="1026"/>
                </a:lnTo>
                <a:lnTo>
                  <a:pt x="5135" y="1025"/>
                </a:lnTo>
                <a:lnTo>
                  <a:pt x="5132" y="1022"/>
                </a:lnTo>
                <a:lnTo>
                  <a:pt x="5130" y="1018"/>
                </a:lnTo>
                <a:lnTo>
                  <a:pt x="5129" y="1014"/>
                </a:lnTo>
                <a:lnTo>
                  <a:pt x="5126" y="1012"/>
                </a:lnTo>
                <a:lnTo>
                  <a:pt x="5120" y="1004"/>
                </a:lnTo>
                <a:lnTo>
                  <a:pt x="5115" y="995"/>
                </a:lnTo>
                <a:lnTo>
                  <a:pt x="5108" y="988"/>
                </a:lnTo>
                <a:lnTo>
                  <a:pt x="5102" y="981"/>
                </a:lnTo>
                <a:lnTo>
                  <a:pt x="5094" y="971"/>
                </a:lnTo>
                <a:lnTo>
                  <a:pt x="5084" y="963"/>
                </a:lnTo>
                <a:lnTo>
                  <a:pt x="5074" y="953"/>
                </a:lnTo>
                <a:lnTo>
                  <a:pt x="5060" y="941"/>
                </a:lnTo>
                <a:lnTo>
                  <a:pt x="5047" y="928"/>
                </a:lnTo>
                <a:lnTo>
                  <a:pt x="5036" y="918"/>
                </a:lnTo>
                <a:lnTo>
                  <a:pt x="5025" y="909"/>
                </a:lnTo>
                <a:lnTo>
                  <a:pt x="5014" y="898"/>
                </a:lnTo>
                <a:lnTo>
                  <a:pt x="4999" y="883"/>
                </a:lnTo>
                <a:lnTo>
                  <a:pt x="4983" y="866"/>
                </a:lnTo>
                <a:lnTo>
                  <a:pt x="4969" y="851"/>
                </a:lnTo>
                <a:lnTo>
                  <a:pt x="4952" y="834"/>
                </a:lnTo>
                <a:lnTo>
                  <a:pt x="4951" y="833"/>
                </a:lnTo>
                <a:lnTo>
                  <a:pt x="4949" y="832"/>
                </a:lnTo>
                <a:lnTo>
                  <a:pt x="4947" y="829"/>
                </a:lnTo>
                <a:lnTo>
                  <a:pt x="4946" y="828"/>
                </a:lnTo>
                <a:lnTo>
                  <a:pt x="4943" y="827"/>
                </a:lnTo>
                <a:lnTo>
                  <a:pt x="4942" y="824"/>
                </a:lnTo>
                <a:lnTo>
                  <a:pt x="4936" y="821"/>
                </a:lnTo>
                <a:lnTo>
                  <a:pt x="4930" y="817"/>
                </a:lnTo>
                <a:lnTo>
                  <a:pt x="4924" y="814"/>
                </a:lnTo>
                <a:lnTo>
                  <a:pt x="4917" y="810"/>
                </a:lnTo>
                <a:lnTo>
                  <a:pt x="4911" y="805"/>
                </a:lnTo>
                <a:lnTo>
                  <a:pt x="4905" y="800"/>
                </a:lnTo>
                <a:lnTo>
                  <a:pt x="4901" y="797"/>
                </a:lnTo>
                <a:lnTo>
                  <a:pt x="4898" y="792"/>
                </a:lnTo>
                <a:lnTo>
                  <a:pt x="4895" y="787"/>
                </a:lnTo>
                <a:lnTo>
                  <a:pt x="4893" y="781"/>
                </a:lnTo>
                <a:lnTo>
                  <a:pt x="4835" y="726"/>
                </a:lnTo>
                <a:lnTo>
                  <a:pt x="4776" y="672"/>
                </a:lnTo>
                <a:lnTo>
                  <a:pt x="4716" y="619"/>
                </a:lnTo>
                <a:lnTo>
                  <a:pt x="4654" y="568"/>
                </a:lnTo>
                <a:lnTo>
                  <a:pt x="4590" y="520"/>
                </a:lnTo>
                <a:lnTo>
                  <a:pt x="4525" y="473"/>
                </a:lnTo>
                <a:lnTo>
                  <a:pt x="4459" y="429"/>
                </a:lnTo>
                <a:lnTo>
                  <a:pt x="4390" y="387"/>
                </a:lnTo>
                <a:lnTo>
                  <a:pt x="4322" y="346"/>
                </a:lnTo>
                <a:lnTo>
                  <a:pt x="4252" y="307"/>
                </a:lnTo>
                <a:lnTo>
                  <a:pt x="4180" y="271"/>
                </a:lnTo>
                <a:lnTo>
                  <a:pt x="4108" y="236"/>
                </a:lnTo>
                <a:lnTo>
                  <a:pt x="4035" y="205"/>
                </a:lnTo>
                <a:lnTo>
                  <a:pt x="3961" y="175"/>
                </a:lnTo>
                <a:lnTo>
                  <a:pt x="3885" y="147"/>
                </a:lnTo>
                <a:lnTo>
                  <a:pt x="3810" y="122"/>
                </a:lnTo>
                <a:lnTo>
                  <a:pt x="3733" y="99"/>
                </a:lnTo>
                <a:lnTo>
                  <a:pt x="3656" y="79"/>
                </a:lnTo>
                <a:lnTo>
                  <a:pt x="3578" y="61"/>
                </a:lnTo>
                <a:lnTo>
                  <a:pt x="3500" y="45"/>
                </a:lnTo>
                <a:lnTo>
                  <a:pt x="3420" y="31"/>
                </a:lnTo>
                <a:lnTo>
                  <a:pt x="3341" y="20"/>
                </a:lnTo>
                <a:lnTo>
                  <a:pt x="3262" y="12"/>
                </a:lnTo>
                <a:lnTo>
                  <a:pt x="3182" y="4"/>
                </a:lnTo>
                <a:lnTo>
                  <a:pt x="3102" y="1"/>
                </a:lnTo>
                <a:lnTo>
                  <a:pt x="3022" y="0"/>
                </a:lnTo>
                <a:lnTo>
                  <a:pt x="2942" y="1"/>
                </a:lnTo>
                <a:lnTo>
                  <a:pt x="2862" y="3"/>
                </a:lnTo>
                <a:lnTo>
                  <a:pt x="2783" y="9"/>
                </a:lnTo>
                <a:lnTo>
                  <a:pt x="2703" y="18"/>
                </a:lnTo>
                <a:lnTo>
                  <a:pt x="2623" y="28"/>
                </a:lnTo>
                <a:lnTo>
                  <a:pt x="2545" y="40"/>
                </a:lnTo>
                <a:lnTo>
                  <a:pt x="2466" y="56"/>
                </a:lnTo>
                <a:lnTo>
                  <a:pt x="2389" y="74"/>
                </a:lnTo>
                <a:lnTo>
                  <a:pt x="2311" y="93"/>
                </a:lnTo>
                <a:lnTo>
                  <a:pt x="2234" y="116"/>
                </a:lnTo>
                <a:lnTo>
                  <a:pt x="2158" y="140"/>
                </a:lnTo>
                <a:lnTo>
                  <a:pt x="2082" y="168"/>
                </a:lnTo>
                <a:lnTo>
                  <a:pt x="2008" y="197"/>
                </a:lnTo>
                <a:lnTo>
                  <a:pt x="1934" y="228"/>
                </a:lnTo>
                <a:lnTo>
                  <a:pt x="1862" y="262"/>
                </a:lnTo>
                <a:lnTo>
                  <a:pt x="1790" y="298"/>
                </a:lnTo>
                <a:lnTo>
                  <a:pt x="1720" y="335"/>
                </a:lnTo>
                <a:lnTo>
                  <a:pt x="1651" y="376"/>
                </a:lnTo>
                <a:lnTo>
                  <a:pt x="1582" y="418"/>
                </a:lnTo>
                <a:lnTo>
                  <a:pt x="1516" y="461"/>
                </a:lnTo>
                <a:lnTo>
                  <a:pt x="1450" y="508"/>
                </a:lnTo>
                <a:lnTo>
                  <a:pt x="1386" y="556"/>
                </a:lnTo>
                <a:lnTo>
                  <a:pt x="1324" y="606"/>
                </a:lnTo>
                <a:lnTo>
                  <a:pt x="1263" y="657"/>
                </a:lnTo>
                <a:lnTo>
                  <a:pt x="1203" y="711"/>
                </a:lnTo>
                <a:lnTo>
                  <a:pt x="1146" y="767"/>
                </a:lnTo>
                <a:lnTo>
                  <a:pt x="1140" y="771"/>
                </a:lnTo>
                <a:lnTo>
                  <a:pt x="1135" y="776"/>
                </a:lnTo>
                <a:lnTo>
                  <a:pt x="1129" y="781"/>
                </a:lnTo>
                <a:lnTo>
                  <a:pt x="1124" y="786"/>
                </a:lnTo>
                <a:lnTo>
                  <a:pt x="1119" y="791"/>
                </a:lnTo>
                <a:lnTo>
                  <a:pt x="1114" y="797"/>
                </a:lnTo>
                <a:lnTo>
                  <a:pt x="1107" y="804"/>
                </a:lnTo>
                <a:lnTo>
                  <a:pt x="1100" y="811"/>
                </a:lnTo>
                <a:lnTo>
                  <a:pt x="1099" y="814"/>
                </a:lnTo>
                <a:lnTo>
                  <a:pt x="1096" y="816"/>
                </a:lnTo>
                <a:lnTo>
                  <a:pt x="1094" y="818"/>
                </a:lnTo>
                <a:lnTo>
                  <a:pt x="1092" y="821"/>
                </a:lnTo>
                <a:lnTo>
                  <a:pt x="1089" y="822"/>
                </a:lnTo>
                <a:lnTo>
                  <a:pt x="1088" y="824"/>
                </a:lnTo>
                <a:lnTo>
                  <a:pt x="1080" y="833"/>
                </a:lnTo>
                <a:lnTo>
                  <a:pt x="1071" y="840"/>
                </a:lnTo>
                <a:lnTo>
                  <a:pt x="1063" y="848"/>
                </a:lnTo>
                <a:lnTo>
                  <a:pt x="1048" y="860"/>
                </a:lnTo>
                <a:lnTo>
                  <a:pt x="1034" y="871"/>
                </a:lnTo>
                <a:lnTo>
                  <a:pt x="1021" y="883"/>
                </a:lnTo>
                <a:lnTo>
                  <a:pt x="1007" y="895"/>
                </a:lnTo>
                <a:lnTo>
                  <a:pt x="1003" y="900"/>
                </a:lnTo>
                <a:lnTo>
                  <a:pt x="997" y="905"/>
                </a:lnTo>
                <a:lnTo>
                  <a:pt x="992" y="910"/>
                </a:lnTo>
                <a:lnTo>
                  <a:pt x="987" y="915"/>
                </a:lnTo>
                <a:lnTo>
                  <a:pt x="983" y="919"/>
                </a:lnTo>
                <a:lnTo>
                  <a:pt x="979" y="924"/>
                </a:lnTo>
                <a:lnTo>
                  <a:pt x="974" y="930"/>
                </a:lnTo>
                <a:lnTo>
                  <a:pt x="969" y="936"/>
                </a:lnTo>
                <a:lnTo>
                  <a:pt x="964" y="942"/>
                </a:lnTo>
                <a:lnTo>
                  <a:pt x="959" y="948"/>
                </a:lnTo>
                <a:lnTo>
                  <a:pt x="955" y="954"/>
                </a:lnTo>
                <a:lnTo>
                  <a:pt x="951" y="960"/>
                </a:lnTo>
                <a:lnTo>
                  <a:pt x="947" y="964"/>
                </a:lnTo>
                <a:lnTo>
                  <a:pt x="945" y="967"/>
                </a:lnTo>
                <a:lnTo>
                  <a:pt x="942" y="970"/>
                </a:lnTo>
                <a:lnTo>
                  <a:pt x="940" y="973"/>
                </a:lnTo>
                <a:lnTo>
                  <a:pt x="938" y="976"/>
                </a:lnTo>
                <a:lnTo>
                  <a:pt x="935" y="979"/>
                </a:lnTo>
                <a:lnTo>
                  <a:pt x="929" y="984"/>
                </a:lnTo>
                <a:lnTo>
                  <a:pt x="924" y="990"/>
                </a:lnTo>
                <a:lnTo>
                  <a:pt x="920" y="995"/>
                </a:lnTo>
                <a:lnTo>
                  <a:pt x="911" y="1002"/>
                </a:lnTo>
                <a:lnTo>
                  <a:pt x="904" y="1011"/>
                </a:lnTo>
                <a:lnTo>
                  <a:pt x="898" y="1016"/>
                </a:lnTo>
                <a:lnTo>
                  <a:pt x="893" y="1020"/>
                </a:lnTo>
                <a:lnTo>
                  <a:pt x="888" y="1026"/>
                </a:lnTo>
                <a:lnTo>
                  <a:pt x="882" y="1032"/>
                </a:lnTo>
                <a:lnTo>
                  <a:pt x="878" y="1038"/>
                </a:lnTo>
                <a:lnTo>
                  <a:pt x="872" y="1044"/>
                </a:lnTo>
                <a:lnTo>
                  <a:pt x="867" y="1052"/>
                </a:lnTo>
                <a:lnTo>
                  <a:pt x="861" y="1058"/>
                </a:lnTo>
                <a:lnTo>
                  <a:pt x="856" y="1064"/>
                </a:lnTo>
                <a:lnTo>
                  <a:pt x="851" y="1068"/>
                </a:lnTo>
                <a:lnTo>
                  <a:pt x="845" y="1074"/>
                </a:lnTo>
                <a:lnTo>
                  <a:pt x="840" y="1079"/>
                </a:lnTo>
                <a:lnTo>
                  <a:pt x="832" y="1086"/>
                </a:lnTo>
                <a:lnTo>
                  <a:pt x="823" y="1093"/>
                </a:lnTo>
                <a:lnTo>
                  <a:pt x="815" y="1100"/>
                </a:lnTo>
                <a:lnTo>
                  <a:pt x="807" y="1106"/>
                </a:lnTo>
                <a:lnTo>
                  <a:pt x="804" y="1107"/>
                </a:lnTo>
                <a:lnTo>
                  <a:pt x="802" y="1109"/>
                </a:lnTo>
                <a:lnTo>
                  <a:pt x="799" y="1111"/>
                </a:lnTo>
                <a:lnTo>
                  <a:pt x="798" y="1113"/>
                </a:lnTo>
                <a:lnTo>
                  <a:pt x="796" y="1114"/>
                </a:lnTo>
                <a:lnTo>
                  <a:pt x="793" y="1117"/>
                </a:lnTo>
                <a:lnTo>
                  <a:pt x="787" y="1120"/>
                </a:lnTo>
                <a:lnTo>
                  <a:pt x="783" y="1125"/>
                </a:lnTo>
                <a:lnTo>
                  <a:pt x="778" y="1127"/>
                </a:lnTo>
                <a:lnTo>
                  <a:pt x="774" y="1130"/>
                </a:lnTo>
                <a:lnTo>
                  <a:pt x="769" y="1132"/>
                </a:lnTo>
                <a:lnTo>
                  <a:pt x="766" y="1135"/>
                </a:lnTo>
                <a:lnTo>
                  <a:pt x="761" y="1136"/>
                </a:lnTo>
                <a:lnTo>
                  <a:pt x="756" y="1137"/>
                </a:lnTo>
                <a:lnTo>
                  <a:pt x="753" y="1138"/>
                </a:lnTo>
                <a:lnTo>
                  <a:pt x="749" y="1138"/>
                </a:lnTo>
                <a:lnTo>
                  <a:pt x="747" y="1138"/>
                </a:lnTo>
                <a:lnTo>
                  <a:pt x="743" y="1138"/>
                </a:lnTo>
                <a:lnTo>
                  <a:pt x="739" y="1138"/>
                </a:lnTo>
                <a:lnTo>
                  <a:pt x="736" y="1139"/>
                </a:lnTo>
                <a:lnTo>
                  <a:pt x="715" y="1139"/>
                </a:lnTo>
                <a:lnTo>
                  <a:pt x="695" y="1139"/>
                </a:lnTo>
                <a:lnTo>
                  <a:pt x="680" y="1141"/>
                </a:lnTo>
                <a:lnTo>
                  <a:pt x="667" y="1139"/>
                </a:lnTo>
                <a:lnTo>
                  <a:pt x="654" y="1139"/>
                </a:lnTo>
                <a:lnTo>
                  <a:pt x="641" y="1138"/>
                </a:lnTo>
                <a:lnTo>
                  <a:pt x="628" y="1137"/>
                </a:lnTo>
                <a:lnTo>
                  <a:pt x="615" y="1136"/>
                </a:lnTo>
                <a:lnTo>
                  <a:pt x="612" y="1135"/>
                </a:lnTo>
                <a:lnTo>
                  <a:pt x="608" y="1135"/>
                </a:lnTo>
                <a:lnTo>
                  <a:pt x="605" y="1133"/>
                </a:lnTo>
                <a:lnTo>
                  <a:pt x="601" y="1133"/>
                </a:lnTo>
                <a:lnTo>
                  <a:pt x="599" y="1132"/>
                </a:lnTo>
                <a:lnTo>
                  <a:pt x="595" y="1132"/>
                </a:lnTo>
                <a:lnTo>
                  <a:pt x="590" y="1131"/>
                </a:lnTo>
                <a:lnTo>
                  <a:pt x="585" y="1131"/>
                </a:lnTo>
                <a:lnTo>
                  <a:pt x="581" y="1130"/>
                </a:lnTo>
                <a:lnTo>
                  <a:pt x="576" y="1130"/>
                </a:lnTo>
                <a:lnTo>
                  <a:pt x="571" y="1129"/>
                </a:lnTo>
                <a:lnTo>
                  <a:pt x="566" y="1127"/>
                </a:lnTo>
                <a:lnTo>
                  <a:pt x="561" y="1126"/>
                </a:lnTo>
                <a:lnTo>
                  <a:pt x="557" y="1124"/>
                </a:lnTo>
                <a:lnTo>
                  <a:pt x="552" y="1123"/>
                </a:lnTo>
                <a:lnTo>
                  <a:pt x="547" y="1120"/>
                </a:lnTo>
                <a:lnTo>
                  <a:pt x="543" y="1118"/>
                </a:lnTo>
                <a:lnTo>
                  <a:pt x="540" y="1114"/>
                </a:lnTo>
                <a:lnTo>
                  <a:pt x="534" y="1111"/>
                </a:lnTo>
                <a:lnTo>
                  <a:pt x="528" y="1107"/>
                </a:lnTo>
                <a:lnTo>
                  <a:pt x="522" y="1102"/>
                </a:lnTo>
                <a:lnTo>
                  <a:pt x="516" y="1099"/>
                </a:lnTo>
                <a:lnTo>
                  <a:pt x="511" y="1095"/>
                </a:lnTo>
                <a:lnTo>
                  <a:pt x="505" y="1093"/>
                </a:lnTo>
                <a:lnTo>
                  <a:pt x="499" y="1089"/>
                </a:lnTo>
                <a:lnTo>
                  <a:pt x="493" y="1086"/>
                </a:lnTo>
                <a:lnTo>
                  <a:pt x="487" y="1083"/>
                </a:lnTo>
                <a:lnTo>
                  <a:pt x="480" y="1082"/>
                </a:lnTo>
                <a:lnTo>
                  <a:pt x="474" y="1079"/>
                </a:lnTo>
                <a:lnTo>
                  <a:pt x="470" y="1078"/>
                </a:lnTo>
                <a:lnTo>
                  <a:pt x="466" y="1078"/>
                </a:lnTo>
                <a:lnTo>
                  <a:pt x="463" y="1077"/>
                </a:lnTo>
                <a:lnTo>
                  <a:pt x="459" y="1076"/>
                </a:lnTo>
                <a:lnTo>
                  <a:pt x="457" y="1074"/>
                </a:lnTo>
                <a:lnTo>
                  <a:pt x="456" y="1073"/>
                </a:lnTo>
                <a:lnTo>
                  <a:pt x="453" y="1072"/>
                </a:lnTo>
                <a:lnTo>
                  <a:pt x="452" y="1072"/>
                </a:lnTo>
                <a:lnTo>
                  <a:pt x="452" y="1071"/>
                </a:lnTo>
                <a:lnTo>
                  <a:pt x="451" y="1071"/>
                </a:lnTo>
                <a:lnTo>
                  <a:pt x="451" y="1070"/>
                </a:lnTo>
                <a:lnTo>
                  <a:pt x="450" y="1070"/>
                </a:lnTo>
                <a:lnTo>
                  <a:pt x="450" y="1068"/>
                </a:lnTo>
                <a:lnTo>
                  <a:pt x="406" y="1141"/>
                </a:lnTo>
                <a:lnTo>
                  <a:pt x="364" y="1214"/>
                </a:lnTo>
                <a:lnTo>
                  <a:pt x="326" y="1288"/>
                </a:lnTo>
                <a:lnTo>
                  <a:pt x="288" y="1364"/>
                </a:lnTo>
                <a:lnTo>
                  <a:pt x="254" y="1441"/>
                </a:lnTo>
                <a:lnTo>
                  <a:pt x="221" y="1518"/>
                </a:lnTo>
                <a:lnTo>
                  <a:pt x="190" y="1597"/>
                </a:lnTo>
                <a:lnTo>
                  <a:pt x="162" y="1676"/>
                </a:lnTo>
                <a:lnTo>
                  <a:pt x="136" y="1756"/>
                </a:lnTo>
                <a:lnTo>
                  <a:pt x="112" y="1837"/>
                </a:lnTo>
                <a:lnTo>
                  <a:pt x="90" y="1918"/>
                </a:lnTo>
                <a:lnTo>
                  <a:pt x="71" y="2000"/>
                </a:lnTo>
                <a:lnTo>
                  <a:pt x="54" y="2082"/>
                </a:lnTo>
                <a:lnTo>
                  <a:pt x="40" y="2165"/>
                </a:lnTo>
                <a:lnTo>
                  <a:pt x="26" y="2249"/>
                </a:lnTo>
                <a:lnTo>
                  <a:pt x="17" y="2332"/>
                </a:lnTo>
                <a:lnTo>
                  <a:pt x="8" y="2416"/>
                </a:lnTo>
                <a:lnTo>
                  <a:pt x="4" y="2500"/>
                </a:lnTo>
                <a:lnTo>
                  <a:pt x="0" y="2585"/>
                </a:lnTo>
                <a:lnTo>
                  <a:pt x="0" y="2669"/>
                </a:lnTo>
                <a:lnTo>
                  <a:pt x="1" y="2753"/>
                </a:lnTo>
                <a:lnTo>
                  <a:pt x="5" y="2837"/>
                </a:lnTo>
                <a:lnTo>
                  <a:pt x="12" y="2920"/>
                </a:lnTo>
                <a:lnTo>
                  <a:pt x="20" y="3004"/>
                </a:lnTo>
                <a:lnTo>
                  <a:pt x="31" y="3087"/>
                </a:lnTo>
                <a:lnTo>
                  <a:pt x="44" y="3170"/>
                </a:lnTo>
                <a:lnTo>
                  <a:pt x="60" y="3253"/>
                </a:lnTo>
                <a:lnTo>
                  <a:pt x="78" y="3336"/>
                </a:lnTo>
                <a:lnTo>
                  <a:pt x="99" y="3418"/>
                </a:lnTo>
                <a:lnTo>
                  <a:pt x="1331" y="3418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09" name="Freeform 50"/>
          <p:cNvSpPr>
            <a:spLocks/>
          </p:cNvSpPr>
          <p:nvPr/>
        </p:nvSpPr>
        <p:spPr bwMode="auto">
          <a:xfrm>
            <a:off x="3500438" y="5348288"/>
            <a:ext cx="2063750" cy="528637"/>
          </a:xfrm>
          <a:custGeom>
            <a:avLst/>
            <a:gdLst>
              <a:gd name="T0" fmla="*/ 0 w 6500"/>
              <a:gd name="T1" fmla="*/ 0 h 1667"/>
              <a:gd name="T2" fmla="*/ 2147483647 w 6500"/>
              <a:gd name="T3" fmla="*/ 2147483647 h 1667"/>
              <a:gd name="T4" fmla="*/ 2147483647 w 6500"/>
              <a:gd name="T5" fmla="*/ 0 h 1667"/>
              <a:gd name="T6" fmla="*/ 2147483647 w 6500"/>
              <a:gd name="T7" fmla="*/ 2147483647 h 1667"/>
              <a:gd name="T8" fmla="*/ 2147483647 w 6500"/>
              <a:gd name="T9" fmla="*/ 2147483647 h 1667"/>
              <a:gd name="T10" fmla="*/ 2147483647 w 6500"/>
              <a:gd name="T11" fmla="*/ 2147483647 h 1667"/>
              <a:gd name="T12" fmla="*/ 2147483647 w 6500"/>
              <a:gd name="T13" fmla="*/ 2147483647 h 1667"/>
              <a:gd name="T14" fmla="*/ 2147483647 w 6500"/>
              <a:gd name="T15" fmla="*/ 2147483647 h 1667"/>
              <a:gd name="T16" fmla="*/ 2147483647 w 6500"/>
              <a:gd name="T17" fmla="*/ 2147483647 h 1667"/>
              <a:gd name="T18" fmla="*/ 2147483647 w 6500"/>
              <a:gd name="T19" fmla="*/ 2147483647 h 1667"/>
              <a:gd name="T20" fmla="*/ 2147483647 w 6500"/>
              <a:gd name="T21" fmla="*/ 2147483647 h 1667"/>
              <a:gd name="T22" fmla="*/ 2147483647 w 6500"/>
              <a:gd name="T23" fmla="*/ 2147483647 h 1667"/>
              <a:gd name="T24" fmla="*/ 2147483647 w 6500"/>
              <a:gd name="T25" fmla="*/ 2147483647 h 1667"/>
              <a:gd name="T26" fmla="*/ 2147483647 w 6500"/>
              <a:gd name="T27" fmla="*/ 2147483647 h 1667"/>
              <a:gd name="T28" fmla="*/ 2147483647 w 6500"/>
              <a:gd name="T29" fmla="*/ 2147483647 h 1667"/>
              <a:gd name="T30" fmla="*/ 2147483647 w 6500"/>
              <a:gd name="T31" fmla="*/ 2147483647 h 1667"/>
              <a:gd name="T32" fmla="*/ 2147483647 w 6500"/>
              <a:gd name="T33" fmla="*/ 2147483647 h 1667"/>
              <a:gd name="T34" fmla="*/ 2147483647 w 6500"/>
              <a:gd name="T35" fmla="*/ 2147483647 h 1667"/>
              <a:gd name="T36" fmla="*/ 2147483647 w 6500"/>
              <a:gd name="T37" fmla="*/ 2147483647 h 1667"/>
              <a:gd name="T38" fmla="*/ 2147483647 w 6500"/>
              <a:gd name="T39" fmla="*/ 2147483647 h 1667"/>
              <a:gd name="T40" fmla="*/ 2147483647 w 6500"/>
              <a:gd name="T41" fmla="*/ 2147483647 h 1667"/>
              <a:gd name="T42" fmla="*/ 2147483647 w 6500"/>
              <a:gd name="T43" fmla="*/ 2147483647 h 1667"/>
              <a:gd name="T44" fmla="*/ 2147483647 w 6500"/>
              <a:gd name="T45" fmla="*/ 2147483647 h 1667"/>
              <a:gd name="T46" fmla="*/ 2147483647 w 6500"/>
              <a:gd name="T47" fmla="*/ 2147483647 h 1667"/>
              <a:gd name="T48" fmla="*/ 2147483647 w 6500"/>
              <a:gd name="T49" fmla="*/ 2147483647 h 1667"/>
              <a:gd name="T50" fmla="*/ 2147483647 w 6500"/>
              <a:gd name="T51" fmla="*/ 2147483647 h 1667"/>
              <a:gd name="T52" fmla="*/ 2147483647 w 6500"/>
              <a:gd name="T53" fmla="*/ 2147483647 h 1667"/>
              <a:gd name="T54" fmla="*/ 2147483647 w 6500"/>
              <a:gd name="T55" fmla="*/ 2147483647 h 1667"/>
              <a:gd name="T56" fmla="*/ 2147483647 w 6500"/>
              <a:gd name="T57" fmla="*/ 2147483647 h 1667"/>
              <a:gd name="T58" fmla="*/ 2147483647 w 6500"/>
              <a:gd name="T59" fmla="*/ 2147483647 h 1667"/>
              <a:gd name="T60" fmla="*/ 2147483647 w 6500"/>
              <a:gd name="T61" fmla="*/ 2147483647 h 1667"/>
              <a:gd name="T62" fmla="*/ 2147483647 w 6500"/>
              <a:gd name="T63" fmla="*/ 0 h 16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500" h="1667">
                <a:moveTo>
                  <a:pt x="1584" y="0"/>
                </a:moveTo>
                <a:lnTo>
                  <a:pt x="0" y="0"/>
                </a:lnTo>
                <a:lnTo>
                  <a:pt x="0" y="1667"/>
                </a:lnTo>
                <a:lnTo>
                  <a:pt x="6500" y="1667"/>
                </a:lnTo>
                <a:lnTo>
                  <a:pt x="6500" y="0"/>
                </a:lnTo>
                <a:lnTo>
                  <a:pt x="4946" y="0"/>
                </a:lnTo>
                <a:lnTo>
                  <a:pt x="4909" y="58"/>
                </a:lnTo>
                <a:lnTo>
                  <a:pt x="4869" y="115"/>
                </a:lnTo>
                <a:lnTo>
                  <a:pt x="4829" y="171"/>
                </a:lnTo>
                <a:lnTo>
                  <a:pt x="4785" y="225"/>
                </a:lnTo>
                <a:lnTo>
                  <a:pt x="4740" y="278"/>
                </a:lnTo>
                <a:lnTo>
                  <a:pt x="4693" y="329"/>
                </a:lnTo>
                <a:lnTo>
                  <a:pt x="4643" y="379"/>
                </a:lnTo>
                <a:lnTo>
                  <a:pt x="4593" y="425"/>
                </a:lnTo>
                <a:lnTo>
                  <a:pt x="4541" y="471"/>
                </a:lnTo>
                <a:lnTo>
                  <a:pt x="4487" y="516"/>
                </a:lnTo>
                <a:lnTo>
                  <a:pt x="4432" y="558"/>
                </a:lnTo>
                <a:lnTo>
                  <a:pt x="4375" y="597"/>
                </a:lnTo>
                <a:lnTo>
                  <a:pt x="4318" y="636"/>
                </a:lnTo>
                <a:lnTo>
                  <a:pt x="4259" y="672"/>
                </a:lnTo>
                <a:lnTo>
                  <a:pt x="4197" y="706"/>
                </a:lnTo>
                <a:lnTo>
                  <a:pt x="4136" y="737"/>
                </a:lnTo>
                <a:lnTo>
                  <a:pt x="4074" y="767"/>
                </a:lnTo>
                <a:lnTo>
                  <a:pt x="4010" y="795"/>
                </a:lnTo>
                <a:lnTo>
                  <a:pt x="3945" y="820"/>
                </a:lnTo>
                <a:lnTo>
                  <a:pt x="3879" y="843"/>
                </a:lnTo>
                <a:lnTo>
                  <a:pt x="3813" y="863"/>
                </a:lnTo>
                <a:lnTo>
                  <a:pt x="3745" y="881"/>
                </a:lnTo>
                <a:lnTo>
                  <a:pt x="3678" y="897"/>
                </a:lnTo>
                <a:lnTo>
                  <a:pt x="3610" y="910"/>
                </a:lnTo>
                <a:lnTo>
                  <a:pt x="3541" y="921"/>
                </a:lnTo>
                <a:lnTo>
                  <a:pt x="3472" y="929"/>
                </a:lnTo>
                <a:lnTo>
                  <a:pt x="3404" y="935"/>
                </a:lnTo>
                <a:lnTo>
                  <a:pt x="3334" y="939"/>
                </a:lnTo>
                <a:lnTo>
                  <a:pt x="3264" y="940"/>
                </a:lnTo>
                <a:lnTo>
                  <a:pt x="3196" y="939"/>
                </a:lnTo>
                <a:lnTo>
                  <a:pt x="3126" y="935"/>
                </a:lnTo>
                <a:lnTo>
                  <a:pt x="3057" y="929"/>
                </a:lnTo>
                <a:lnTo>
                  <a:pt x="2988" y="921"/>
                </a:lnTo>
                <a:lnTo>
                  <a:pt x="2919" y="910"/>
                </a:lnTo>
                <a:lnTo>
                  <a:pt x="2851" y="897"/>
                </a:lnTo>
                <a:lnTo>
                  <a:pt x="2784" y="881"/>
                </a:lnTo>
                <a:lnTo>
                  <a:pt x="2716" y="863"/>
                </a:lnTo>
                <a:lnTo>
                  <a:pt x="2650" y="843"/>
                </a:lnTo>
                <a:lnTo>
                  <a:pt x="2585" y="820"/>
                </a:lnTo>
                <a:lnTo>
                  <a:pt x="2520" y="795"/>
                </a:lnTo>
                <a:lnTo>
                  <a:pt x="2457" y="767"/>
                </a:lnTo>
                <a:lnTo>
                  <a:pt x="2394" y="737"/>
                </a:lnTo>
                <a:lnTo>
                  <a:pt x="2332" y="706"/>
                </a:lnTo>
                <a:lnTo>
                  <a:pt x="2271" y="672"/>
                </a:lnTo>
                <a:lnTo>
                  <a:pt x="2211" y="636"/>
                </a:lnTo>
                <a:lnTo>
                  <a:pt x="2154" y="597"/>
                </a:lnTo>
                <a:lnTo>
                  <a:pt x="2097" y="558"/>
                </a:lnTo>
                <a:lnTo>
                  <a:pt x="2042" y="516"/>
                </a:lnTo>
                <a:lnTo>
                  <a:pt x="1988" y="471"/>
                </a:lnTo>
                <a:lnTo>
                  <a:pt x="1936" y="425"/>
                </a:lnTo>
                <a:lnTo>
                  <a:pt x="1886" y="379"/>
                </a:lnTo>
                <a:lnTo>
                  <a:pt x="1837" y="329"/>
                </a:lnTo>
                <a:lnTo>
                  <a:pt x="1789" y="278"/>
                </a:lnTo>
                <a:lnTo>
                  <a:pt x="1745" y="225"/>
                </a:lnTo>
                <a:lnTo>
                  <a:pt x="1702" y="171"/>
                </a:lnTo>
                <a:lnTo>
                  <a:pt x="1660" y="115"/>
                </a:lnTo>
                <a:lnTo>
                  <a:pt x="1621" y="58"/>
                </a:lnTo>
                <a:lnTo>
                  <a:pt x="1584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0" name="Freeform 51"/>
          <p:cNvSpPr>
            <a:spLocks/>
          </p:cNvSpPr>
          <p:nvPr/>
        </p:nvSpPr>
        <p:spPr bwMode="auto">
          <a:xfrm>
            <a:off x="3932238" y="5141913"/>
            <a:ext cx="1219200" cy="504825"/>
          </a:xfrm>
          <a:custGeom>
            <a:avLst/>
            <a:gdLst>
              <a:gd name="T0" fmla="*/ 2147483647 w 3841"/>
              <a:gd name="T1" fmla="*/ 2147483647 h 1588"/>
              <a:gd name="T2" fmla="*/ 2147483647 w 3841"/>
              <a:gd name="T3" fmla="*/ 2147483647 h 1588"/>
              <a:gd name="T4" fmla="*/ 2147483647 w 3841"/>
              <a:gd name="T5" fmla="*/ 2147483647 h 1588"/>
              <a:gd name="T6" fmla="*/ 2147483647 w 3841"/>
              <a:gd name="T7" fmla="*/ 2147483647 h 1588"/>
              <a:gd name="T8" fmla="*/ 2147483647 w 3841"/>
              <a:gd name="T9" fmla="*/ 2147483647 h 1588"/>
              <a:gd name="T10" fmla="*/ 2147483647 w 3841"/>
              <a:gd name="T11" fmla="*/ 2147483647 h 1588"/>
              <a:gd name="T12" fmla="*/ 2147483647 w 3841"/>
              <a:gd name="T13" fmla="*/ 2147483647 h 1588"/>
              <a:gd name="T14" fmla="*/ 2147483647 w 3841"/>
              <a:gd name="T15" fmla="*/ 2147483647 h 1588"/>
              <a:gd name="T16" fmla="*/ 2147483647 w 3841"/>
              <a:gd name="T17" fmla="*/ 2147483647 h 1588"/>
              <a:gd name="T18" fmla="*/ 2147483647 w 3841"/>
              <a:gd name="T19" fmla="*/ 2147483647 h 1588"/>
              <a:gd name="T20" fmla="*/ 2147483647 w 3841"/>
              <a:gd name="T21" fmla="*/ 2147483647 h 1588"/>
              <a:gd name="T22" fmla="*/ 2147483647 w 3841"/>
              <a:gd name="T23" fmla="*/ 2147483647 h 1588"/>
              <a:gd name="T24" fmla="*/ 2147483647 w 3841"/>
              <a:gd name="T25" fmla="*/ 2147483647 h 1588"/>
              <a:gd name="T26" fmla="*/ 2147483647 w 3841"/>
              <a:gd name="T27" fmla="*/ 2147483647 h 1588"/>
              <a:gd name="T28" fmla="*/ 2147483647 w 3841"/>
              <a:gd name="T29" fmla="*/ 2147483647 h 1588"/>
              <a:gd name="T30" fmla="*/ 2147483647 w 3841"/>
              <a:gd name="T31" fmla="*/ 2147483647 h 1588"/>
              <a:gd name="T32" fmla="*/ 2147483647 w 3841"/>
              <a:gd name="T33" fmla="*/ 2147483647 h 1588"/>
              <a:gd name="T34" fmla="*/ 2147483647 w 3841"/>
              <a:gd name="T35" fmla="*/ 2147483647 h 1588"/>
              <a:gd name="T36" fmla="*/ 2147483647 w 3841"/>
              <a:gd name="T37" fmla="*/ 2147483647 h 1588"/>
              <a:gd name="T38" fmla="*/ 2147483647 w 3841"/>
              <a:gd name="T39" fmla="*/ 2147483647 h 1588"/>
              <a:gd name="T40" fmla="*/ 2147483647 w 3841"/>
              <a:gd name="T41" fmla="*/ 2147483647 h 1588"/>
              <a:gd name="T42" fmla="*/ 2147483647 w 3841"/>
              <a:gd name="T43" fmla="*/ 2147483647 h 1588"/>
              <a:gd name="T44" fmla="*/ 2147483647 w 3841"/>
              <a:gd name="T45" fmla="*/ 2147483647 h 1588"/>
              <a:gd name="T46" fmla="*/ 2147483647 w 3841"/>
              <a:gd name="T47" fmla="*/ 2147483647 h 1588"/>
              <a:gd name="T48" fmla="*/ 2147483647 w 3841"/>
              <a:gd name="T49" fmla="*/ 2147483647 h 1588"/>
              <a:gd name="T50" fmla="*/ 2147483647 w 3841"/>
              <a:gd name="T51" fmla="*/ 2147483647 h 1588"/>
              <a:gd name="T52" fmla="*/ 2147483647 w 3841"/>
              <a:gd name="T53" fmla="*/ 2147483647 h 1588"/>
              <a:gd name="T54" fmla="*/ 2147483647 w 3841"/>
              <a:gd name="T55" fmla="*/ 2147483647 h 1588"/>
              <a:gd name="T56" fmla="*/ 2147483647 w 3841"/>
              <a:gd name="T57" fmla="*/ 2147483647 h 1588"/>
              <a:gd name="T58" fmla="*/ 2147483647 w 3841"/>
              <a:gd name="T59" fmla="*/ 2147483647 h 1588"/>
              <a:gd name="T60" fmla="*/ 2147483647 w 3841"/>
              <a:gd name="T61" fmla="*/ 2147483647 h 1588"/>
              <a:gd name="T62" fmla="*/ 2147483647 w 3841"/>
              <a:gd name="T63" fmla="*/ 2147483647 h 1588"/>
              <a:gd name="T64" fmla="*/ 2147483647 w 3841"/>
              <a:gd name="T65" fmla="*/ 2147483647 h 1588"/>
              <a:gd name="T66" fmla="*/ 2147483647 w 3841"/>
              <a:gd name="T67" fmla="*/ 2147483647 h 1588"/>
              <a:gd name="T68" fmla="*/ 2147483647 w 3841"/>
              <a:gd name="T69" fmla="*/ 2147483647 h 1588"/>
              <a:gd name="T70" fmla="*/ 2147483647 w 3841"/>
              <a:gd name="T71" fmla="*/ 2147483647 h 1588"/>
              <a:gd name="T72" fmla="*/ 2147483647 w 3841"/>
              <a:gd name="T73" fmla="*/ 0 h 1588"/>
              <a:gd name="T74" fmla="*/ 2147483647 w 3841"/>
              <a:gd name="T75" fmla="*/ 2147483647 h 1588"/>
              <a:gd name="T76" fmla="*/ 2147483647 w 3841"/>
              <a:gd name="T77" fmla="*/ 2147483647 h 1588"/>
              <a:gd name="T78" fmla="*/ 2147483647 w 3841"/>
              <a:gd name="T79" fmla="*/ 2147483647 h 1588"/>
              <a:gd name="T80" fmla="*/ 2147483647 w 3841"/>
              <a:gd name="T81" fmla="*/ 2147483647 h 1588"/>
              <a:gd name="T82" fmla="*/ 2147483647 w 3841"/>
              <a:gd name="T83" fmla="*/ 2147483647 h 1588"/>
              <a:gd name="T84" fmla="*/ 2147483647 w 3841"/>
              <a:gd name="T85" fmla="*/ 2147483647 h 1588"/>
              <a:gd name="T86" fmla="*/ 2147483647 w 3841"/>
              <a:gd name="T87" fmla="*/ 2147483647 h 1588"/>
              <a:gd name="T88" fmla="*/ 2147483647 w 3841"/>
              <a:gd name="T89" fmla="*/ 2147483647 h 1588"/>
              <a:gd name="T90" fmla="*/ 2147483647 w 3841"/>
              <a:gd name="T91" fmla="*/ 2147483647 h 1588"/>
              <a:gd name="T92" fmla="*/ 2147483647 w 3841"/>
              <a:gd name="T93" fmla="*/ 2147483647 h 1588"/>
              <a:gd name="T94" fmla="*/ 2147483647 w 3841"/>
              <a:gd name="T95" fmla="*/ 2147483647 h 1588"/>
              <a:gd name="T96" fmla="*/ 2147483647 w 3841"/>
              <a:gd name="T97" fmla="*/ 2147483647 h 1588"/>
              <a:gd name="T98" fmla="*/ 2147483647 w 3841"/>
              <a:gd name="T99" fmla="*/ 2147483647 h 1588"/>
              <a:gd name="T100" fmla="*/ 2147483647 w 3841"/>
              <a:gd name="T101" fmla="*/ 2147483647 h 1588"/>
              <a:gd name="T102" fmla="*/ 2147483647 w 3841"/>
              <a:gd name="T103" fmla="*/ 2147483647 h 1588"/>
              <a:gd name="T104" fmla="*/ 2147483647 w 3841"/>
              <a:gd name="T105" fmla="*/ 2147483647 h 1588"/>
              <a:gd name="T106" fmla="*/ 2147483647 w 3841"/>
              <a:gd name="T107" fmla="*/ 2147483647 h 1588"/>
              <a:gd name="T108" fmla="*/ 2147483647 w 3841"/>
              <a:gd name="T109" fmla="*/ 2147483647 h 1588"/>
              <a:gd name="T110" fmla="*/ 2147483647 w 3841"/>
              <a:gd name="T111" fmla="*/ 2147483647 h 1588"/>
              <a:gd name="T112" fmla="*/ 2147483647 w 3841"/>
              <a:gd name="T113" fmla="*/ 2147483647 h 1588"/>
              <a:gd name="T114" fmla="*/ 2147483647 w 3841"/>
              <a:gd name="T115" fmla="*/ 2147483647 h 1588"/>
              <a:gd name="T116" fmla="*/ 2147483647 w 3841"/>
              <a:gd name="T117" fmla="*/ 2147483647 h 1588"/>
              <a:gd name="T118" fmla="*/ 2147483647 w 3841"/>
              <a:gd name="T119" fmla="*/ 2147483647 h 1588"/>
              <a:gd name="T120" fmla="*/ 2147483647 w 3841"/>
              <a:gd name="T121" fmla="*/ 2147483647 h 1588"/>
              <a:gd name="T122" fmla="*/ 2147483647 w 3841"/>
              <a:gd name="T123" fmla="*/ 2147483647 h 158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3841" h="1588">
                <a:moveTo>
                  <a:pt x="0" y="127"/>
                </a:moveTo>
                <a:lnTo>
                  <a:pt x="1" y="127"/>
                </a:lnTo>
                <a:lnTo>
                  <a:pt x="28" y="133"/>
                </a:lnTo>
                <a:lnTo>
                  <a:pt x="55" y="139"/>
                </a:lnTo>
                <a:lnTo>
                  <a:pt x="84" y="144"/>
                </a:lnTo>
                <a:lnTo>
                  <a:pt x="113" y="149"/>
                </a:lnTo>
                <a:lnTo>
                  <a:pt x="143" y="154"/>
                </a:lnTo>
                <a:lnTo>
                  <a:pt x="180" y="157"/>
                </a:lnTo>
                <a:lnTo>
                  <a:pt x="219" y="161"/>
                </a:lnTo>
                <a:lnTo>
                  <a:pt x="258" y="163"/>
                </a:lnTo>
                <a:lnTo>
                  <a:pt x="297" y="164"/>
                </a:lnTo>
                <a:lnTo>
                  <a:pt x="337" y="164"/>
                </a:lnTo>
                <a:lnTo>
                  <a:pt x="375" y="164"/>
                </a:lnTo>
                <a:lnTo>
                  <a:pt x="414" y="162"/>
                </a:lnTo>
                <a:lnTo>
                  <a:pt x="452" y="160"/>
                </a:lnTo>
                <a:lnTo>
                  <a:pt x="482" y="157"/>
                </a:lnTo>
                <a:lnTo>
                  <a:pt x="511" y="155"/>
                </a:lnTo>
                <a:lnTo>
                  <a:pt x="540" y="151"/>
                </a:lnTo>
                <a:lnTo>
                  <a:pt x="569" y="148"/>
                </a:lnTo>
                <a:lnTo>
                  <a:pt x="597" y="143"/>
                </a:lnTo>
                <a:lnTo>
                  <a:pt x="625" y="139"/>
                </a:lnTo>
                <a:lnTo>
                  <a:pt x="654" y="136"/>
                </a:lnTo>
                <a:lnTo>
                  <a:pt x="683" y="132"/>
                </a:lnTo>
                <a:lnTo>
                  <a:pt x="712" y="128"/>
                </a:lnTo>
                <a:lnTo>
                  <a:pt x="754" y="124"/>
                </a:lnTo>
                <a:lnTo>
                  <a:pt x="797" y="120"/>
                </a:lnTo>
                <a:lnTo>
                  <a:pt x="840" y="116"/>
                </a:lnTo>
                <a:lnTo>
                  <a:pt x="884" y="114"/>
                </a:lnTo>
                <a:lnTo>
                  <a:pt x="928" y="112"/>
                </a:lnTo>
                <a:lnTo>
                  <a:pt x="971" y="110"/>
                </a:lnTo>
                <a:lnTo>
                  <a:pt x="1016" y="109"/>
                </a:lnTo>
                <a:lnTo>
                  <a:pt x="1060" y="109"/>
                </a:lnTo>
                <a:lnTo>
                  <a:pt x="1119" y="109"/>
                </a:lnTo>
                <a:lnTo>
                  <a:pt x="1178" y="110"/>
                </a:lnTo>
                <a:lnTo>
                  <a:pt x="1237" y="113"/>
                </a:lnTo>
                <a:lnTo>
                  <a:pt x="1304" y="115"/>
                </a:lnTo>
                <a:lnTo>
                  <a:pt x="1372" y="119"/>
                </a:lnTo>
                <a:lnTo>
                  <a:pt x="1438" y="122"/>
                </a:lnTo>
                <a:lnTo>
                  <a:pt x="1487" y="125"/>
                </a:lnTo>
                <a:lnTo>
                  <a:pt x="1538" y="126"/>
                </a:lnTo>
                <a:lnTo>
                  <a:pt x="1587" y="128"/>
                </a:lnTo>
                <a:lnTo>
                  <a:pt x="1636" y="128"/>
                </a:lnTo>
                <a:lnTo>
                  <a:pt x="1676" y="128"/>
                </a:lnTo>
                <a:lnTo>
                  <a:pt x="1716" y="128"/>
                </a:lnTo>
                <a:lnTo>
                  <a:pt x="1756" y="127"/>
                </a:lnTo>
                <a:lnTo>
                  <a:pt x="1796" y="126"/>
                </a:lnTo>
                <a:lnTo>
                  <a:pt x="1836" y="122"/>
                </a:lnTo>
                <a:lnTo>
                  <a:pt x="1862" y="120"/>
                </a:lnTo>
                <a:lnTo>
                  <a:pt x="1889" y="118"/>
                </a:lnTo>
                <a:lnTo>
                  <a:pt x="1914" y="115"/>
                </a:lnTo>
                <a:lnTo>
                  <a:pt x="1940" y="113"/>
                </a:lnTo>
                <a:lnTo>
                  <a:pt x="1967" y="112"/>
                </a:lnTo>
                <a:lnTo>
                  <a:pt x="1993" y="110"/>
                </a:lnTo>
                <a:lnTo>
                  <a:pt x="2012" y="109"/>
                </a:lnTo>
                <a:lnTo>
                  <a:pt x="2033" y="109"/>
                </a:lnTo>
                <a:lnTo>
                  <a:pt x="2052" y="109"/>
                </a:lnTo>
                <a:lnTo>
                  <a:pt x="2073" y="110"/>
                </a:lnTo>
                <a:lnTo>
                  <a:pt x="2092" y="112"/>
                </a:lnTo>
                <a:lnTo>
                  <a:pt x="2112" y="114"/>
                </a:lnTo>
                <a:lnTo>
                  <a:pt x="2133" y="116"/>
                </a:lnTo>
                <a:lnTo>
                  <a:pt x="2153" y="119"/>
                </a:lnTo>
                <a:lnTo>
                  <a:pt x="2180" y="124"/>
                </a:lnTo>
                <a:lnTo>
                  <a:pt x="2206" y="127"/>
                </a:lnTo>
                <a:lnTo>
                  <a:pt x="2232" y="132"/>
                </a:lnTo>
                <a:lnTo>
                  <a:pt x="2253" y="136"/>
                </a:lnTo>
                <a:lnTo>
                  <a:pt x="2272" y="138"/>
                </a:lnTo>
                <a:lnTo>
                  <a:pt x="2291" y="140"/>
                </a:lnTo>
                <a:lnTo>
                  <a:pt x="2311" y="142"/>
                </a:lnTo>
                <a:lnTo>
                  <a:pt x="2336" y="144"/>
                </a:lnTo>
                <a:lnTo>
                  <a:pt x="2361" y="144"/>
                </a:lnTo>
                <a:lnTo>
                  <a:pt x="2386" y="144"/>
                </a:lnTo>
                <a:lnTo>
                  <a:pt x="2410" y="143"/>
                </a:lnTo>
                <a:lnTo>
                  <a:pt x="2436" y="140"/>
                </a:lnTo>
                <a:lnTo>
                  <a:pt x="2460" y="138"/>
                </a:lnTo>
                <a:lnTo>
                  <a:pt x="2496" y="133"/>
                </a:lnTo>
                <a:lnTo>
                  <a:pt x="2532" y="128"/>
                </a:lnTo>
                <a:lnTo>
                  <a:pt x="2568" y="122"/>
                </a:lnTo>
                <a:lnTo>
                  <a:pt x="2604" y="115"/>
                </a:lnTo>
                <a:lnTo>
                  <a:pt x="2633" y="110"/>
                </a:lnTo>
                <a:lnTo>
                  <a:pt x="2663" y="107"/>
                </a:lnTo>
                <a:lnTo>
                  <a:pt x="2693" y="102"/>
                </a:lnTo>
                <a:lnTo>
                  <a:pt x="2723" y="98"/>
                </a:lnTo>
                <a:lnTo>
                  <a:pt x="2754" y="96"/>
                </a:lnTo>
                <a:lnTo>
                  <a:pt x="2789" y="94"/>
                </a:lnTo>
                <a:lnTo>
                  <a:pt x="2824" y="92"/>
                </a:lnTo>
                <a:lnTo>
                  <a:pt x="2860" y="91"/>
                </a:lnTo>
                <a:lnTo>
                  <a:pt x="2896" y="92"/>
                </a:lnTo>
                <a:lnTo>
                  <a:pt x="2932" y="94"/>
                </a:lnTo>
                <a:lnTo>
                  <a:pt x="2978" y="95"/>
                </a:lnTo>
                <a:lnTo>
                  <a:pt x="3024" y="97"/>
                </a:lnTo>
                <a:lnTo>
                  <a:pt x="3068" y="101"/>
                </a:lnTo>
                <a:lnTo>
                  <a:pt x="3113" y="103"/>
                </a:lnTo>
                <a:lnTo>
                  <a:pt x="3157" y="107"/>
                </a:lnTo>
                <a:lnTo>
                  <a:pt x="3200" y="109"/>
                </a:lnTo>
                <a:lnTo>
                  <a:pt x="3241" y="110"/>
                </a:lnTo>
                <a:lnTo>
                  <a:pt x="3282" y="112"/>
                </a:lnTo>
                <a:lnTo>
                  <a:pt x="3319" y="112"/>
                </a:lnTo>
                <a:lnTo>
                  <a:pt x="3358" y="110"/>
                </a:lnTo>
                <a:lnTo>
                  <a:pt x="3396" y="108"/>
                </a:lnTo>
                <a:lnTo>
                  <a:pt x="3433" y="104"/>
                </a:lnTo>
                <a:lnTo>
                  <a:pt x="3472" y="100"/>
                </a:lnTo>
                <a:lnTo>
                  <a:pt x="3509" y="94"/>
                </a:lnTo>
                <a:lnTo>
                  <a:pt x="3548" y="88"/>
                </a:lnTo>
                <a:lnTo>
                  <a:pt x="3585" y="80"/>
                </a:lnTo>
                <a:lnTo>
                  <a:pt x="3622" y="72"/>
                </a:lnTo>
                <a:lnTo>
                  <a:pt x="3660" y="62"/>
                </a:lnTo>
                <a:lnTo>
                  <a:pt x="3697" y="51"/>
                </a:lnTo>
                <a:lnTo>
                  <a:pt x="3733" y="39"/>
                </a:lnTo>
                <a:lnTo>
                  <a:pt x="3769" y="27"/>
                </a:lnTo>
                <a:lnTo>
                  <a:pt x="3805" y="14"/>
                </a:lnTo>
                <a:lnTo>
                  <a:pt x="3841" y="0"/>
                </a:lnTo>
                <a:lnTo>
                  <a:pt x="3827" y="67"/>
                </a:lnTo>
                <a:lnTo>
                  <a:pt x="3810" y="133"/>
                </a:lnTo>
                <a:lnTo>
                  <a:pt x="3791" y="199"/>
                </a:lnTo>
                <a:lnTo>
                  <a:pt x="3769" y="264"/>
                </a:lnTo>
                <a:lnTo>
                  <a:pt x="3745" y="329"/>
                </a:lnTo>
                <a:lnTo>
                  <a:pt x="3720" y="393"/>
                </a:lnTo>
                <a:lnTo>
                  <a:pt x="3691" y="455"/>
                </a:lnTo>
                <a:lnTo>
                  <a:pt x="3661" y="517"/>
                </a:lnTo>
                <a:lnTo>
                  <a:pt x="3628" y="578"/>
                </a:lnTo>
                <a:lnTo>
                  <a:pt x="3593" y="637"/>
                </a:lnTo>
                <a:lnTo>
                  <a:pt x="3557" y="696"/>
                </a:lnTo>
                <a:lnTo>
                  <a:pt x="3518" y="752"/>
                </a:lnTo>
                <a:lnTo>
                  <a:pt x="3478" y="808"/>
                </a:lnTo>
                <a:lnTo>
                  <a:pt x="3435" y="862"/>
                </a:lnTo>
                <a:lnTo>
                  <a:pt x="3390" y="915"/>
                </a:lnTo>
                <a:lnTo>
                  <a:pt x="3345" y="965"/>
                </a:lnTo>
                <a:lnTo>
                  <a:pt x="3296" y="1014"/>
                </a:lnTo>
                <a:lnTo>
                  <a:pt x="3247" y="1063"/>
                </a:lnTo>
                <a:lnTo>
                  <a:pt x="3195" y="1108"/>
                </a:lnTo>
                <a:lnTo>
                  <a:pt x="3143" y="1152"/>
                </a:lnTo>
                <a:lnTo>
                  <a:pt x="3088" y="1194"/>
                </a:lnTo>
                <a:lnTo>
                  <a:pt x="3033" y="1235"/>
                </a:lnTo>
                <a:lnTo>
                  <a:pt x="2975" y="1273"/>
                </a:lnTo>
                <a:lnTo>
                  <a:pt x="2918" y="1309"/>
                </a:lnTo>
                <a:lnTo>
                  <a:pt x="2858" y="1343"/>
                </a:lnTo>
                <a:lnTo>
                  <a:pt x="2798" y="1375"/>
                </a:lnTo>
                <a:lnTo>
                  <a:pt x="2735" y="1405"/>
                </a:lnTo>
                <a:lnTo>
                  <a:pt x="2672" y="1433"/>
                </a:lnTo>
                <a:lnTo>
                  <a:pt x="2609" y="1458"/>
                </a:lnTo>
                <a:lnTo>
                  <a:pt x="2544" y="1482"/>
                </a:lnTo>
                <a:lnTo>
                  <a:pt x="2479" y="1503"/>
                </a:lnTo>
                <a:lnTo>
                  <a:pt x="2413" y="1522"/>
                </a:lnTo>
                <a:lnTo>
                  <a:pt x="2345" y="1539"/>
                </a:lnTo>
                <a:lnTo>
                  <a:pt x="2278" y="1553"/>
                </a:lnTo>
                <a:lnTo>
                  <a:pt x="2211" y="1564"/>
                </a:lnTo>
                <a:lnTo>
                  <a:pt x="2142" y="1574"/>
                </a:lnTo>
                <a:lnTo>
                  <a:pt x="2074" y="1581"/>
                </a:lnTo>
                <a:lnTo>
                  <a:pt x="2005" y="1586"/>
                </a:lnTo>
                <a:lnTo>
                  <a:pt x="1937" y="1588"/>
                </a:lnTo>
                <a:lnTo>
                  <a:pt x="1868" y="1588"/>
                </a:lnTo>
                <a:lnTo>
                  <a:pt x="1800" y="1586"/>
                </a:lnTo>
                <a:lnTo>
                  <a:pt x="1731" y="1581"/>
                </a:lnTo>
                <a:lnTo>
                  <a:pt x="1663" y="1574"/>
                </a:lnTo>
                <a:lnTo>
                  <a:pt x="1594" y="1564"/>
                </a:lnTo>
                <a:lnTo>
                  <a:pt x="1527" y="1551"/>
                </a:lnTo>
                <a:lnTo>
                  <a:pt x="1459" y="1538"/>
                </a:lnTo>
                <a:lnTo>
                  <a:pt x="1392" y="1521"/>
                </a:lnTo>
                <a:lnTo>
                  <a:pt x="1326" y="1501"/>
                </a:lnTo>
                <a:lnTo>
                  <a:pt x="1261" y="1480"/>
                </a:lnTo>
                <a:lnTo>
                  <a:pt x="1196" y="1456"/>
                </a:lnTo>
                <a:lnTo>
                  <a:pt x="1132" y="1431"/>
                </a:lnTo>
                <a:lnTo>
                  <a:pt x="1070" y="1403"/>
                </a:lnTo>
                <a:lnTo>
                  <a:pt x="1009" y="1373"/>
                </a:lnTo>
                <a:lnTo>
                  <a:pt x="947" y="1340"/>
                </a:lnTo>
                <a:lnTo>
                  <a:pt x="888" y="1305"/>
                </a:lnTo>
                <a:lnTo>
                  <a:pt x="830" y="1269"/>
                </a:lnTo>
                <a:lnTo>
                  <a:pt x="773" y="1231"/>
                </a:lnTo>
                <a:lnTo>
                  <a:pt x="718" y="1190"/>
                </a:lnTo>
                <a:lnTo>
                  <a:pt x="664" y="1148"/>
                </a:lnTo>
                <a:lnTo>
                  <a:pt x="611" y="1103"/>
                </a:lnTo>
                <a:lnTo>
                  <a:pt x="559" y="1058"/>
                </a:lnTo>
                <a:lnTo>
                  <a:pt x="510" y="1010"/>
                </a:lnTo>
                <a:lnTo>
                  <a:pt x="463" y="960"/>
                </a:lnTo>
                <a:lnTo>
                  <a:pt x="416" y="909"/>
                </a:lnTo>
                <a:lnTo>
                  <a:pt x="373" y="856"/>
                </a:lnTo>
                <a:lnTo>
                  <a:pt x="329" y="802"/>
                </a:lnTo>
                <a:lnTo>
                  <a:pt x="290" y="746"/>
                </a:lnTo>
                <a:lnTo>
                  <a:pt x="251" y="690"/>
                </a:lnTo>
                <a:lnTo>
                  <a:pt x="214" y="631"/>
                </a:lnTo>
                <a:lnTo>
                  <a:pt x="180" y="572"/>
                </a:lnTo>
                <a:lnTo>
                  <a:pt x="148" y="511"/>
                </a:lnTo>
                <a:lnTo>
                  <a:pt x="118" y="449"/>
                </a:lnTo>
                <a:lnTo>
                  <a:pt x="90" y="387"/>
                </a:lnTo>
                <a:lnTo>
                  <a:pt x="64" y="323"/>
                </a:lnTo>
                <a:lnTo>
                  <a:pt x="41" y="258"/>
                </a:lnTo>
                <a:lnTo>
                  <a:pt x="19" y="192"/>
                </a:lnTo>
                <a:lnTo>
                  <a:pt x="0" y="127"/>
                </a:lnTo>
                <a:close/>
              </a:path>
            </a:pathLst>
          </a:custGeom>
          <a:solidFill>
            <a:srgbClr val="74DAF8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1" name="Freeform 52"/>
          <p:cNvSpPr>
            <a:spLocks/>
          </p:cNvSpPr>
          <p:nvPr/>
        </p:nvSpPr>
        <p:spPr bwMode="auto">
          <a:xfrm>
            <a:off x="3911600" y="4392613"/>
            <a:ext cx="1252538" cy="1254125"/>
          </a:xfrm>
          <a:custGeom>
            <a:avLst/>
            <a:gdLst>
              <a:gd name="T0" fmla="*/ 2147483647 w 3947"/>
              <a:gd name="T1" fmla="*/ 2147483647 h 3947"/>
              <a:gd name="T2" fmla="*/ 2147483647 w 3947"/>
              <a:gd name="T3" fmla="*/ 2147483647 h 3947"/>
              <a:gd name="T4" fmla="*/ 2147483647 w 3947"/>
              <a:gd name="T5" fmla="*/ 2147483647 h 3947"/>
              <a:gd name="T6" fmla="*/ 2147483647 w 3947"/>
              <a:gd name="T7" fmla="*/ 2147483647 h 3947"/>
              <a:gd name="T8" fmla="*/ 2147483647 w 3947"/>
              <a:gd name="T9" fmla="*/ 2147483647 h 3947"/>
              <a:gd name="T10" fmla="*/ 2147483647 w 3947"/>
              <a:gd name="T11" fmla="*/ 2147483647 h 3947"/>
              <a:gd name="T12" fmla="*/ 2147483647 w 3947"/>
              <a:gd name="T13" fmla="*/ 2147483647 h 3947"/>
              <a:gd name="T14" fmla="*/ 2147483647 w 3947"/>
              <a:gd name="T15" fmla="*/ 2147483647 h 3947"/>
              <a:gd name="T16" fmla="*/ 2147483647 w 3947"/>
              <a:gd name="T17" fmla="*/ 2147483647 h 3947"/>
              <a:gd name="T18" fmla="*/ 2147483647 w 3947"/>
              <a:gd name="T19" fmla="*/ 2147483647 h 3947"/>
              <a:gd name="T20" fmla="*/ 2147483647 w 3947"/>
              <a:gd name="T21" fmla="*/ 2147483647 h 3947"/>
              <a:gd name="T22" fmla="*/ 2147483647 w 3947"/>
              <a:gd name="T23" fmla="*/ 2147483647 h 3947"/>
              <a:gd name="T24" fmla="*/ 2147483647 w 3947"/>
              <a:gd name="T25" fmla="*/ 2147483647 h 3947"/>
              <a:gd name="T26" fmla="*/ 2147483647 w 3947"/>
              <a:gd name="T27" fmla="*/ 2147483647 h 3947"/>
              <a:gd name="T28" fmla="*/ 2147483647 w 3947"/>
              <a:gd name="T29" fmla="*/ 2147483647 h 3947"/>
              <a:gd name="T30" fmla="*/ 2147483647 w 3947"/>
              <a:gd name="T31" fmla="*/ 2147483647 h 3947"/>
              <a:gd name="T32" fmla="*/ 2147483647 w 3947"/>
              <a:gd name="T33" fmla="*/ 2147483647 h 3947"/>
              <a:gd name="T34" fmla="*/ 2147483647 w 3947"/>
              <a:gd name="T35" fmla="*/ 2147483647 h 3947"/>
              <a:gd name="T36" fmla="*/ 2147483647 w 3947"/>
              <a:gd name="T37" fmla="*/ 2147483647 h 3947"/>
              <a:gd name="T38" fmla="*/ 2147483647 w 3947"/>
              <a:gd name="T39" fmla="*/ 2147483647 h 3947"/>
              <a:gd name="T40" fmla="*/ 2147483647 w 3947"/>
              <a:gd name="T41" fmla="*/ 2147483647 h 3947"/>
              <a:gd name="T42" fmla="*/ 2147483647 w 3947"/>
              <a:gd name="T43" fmla="*/ 2147483647 h 3947"/>
              <a:gd name="T44" fmla="*/ 2147483647 w 3947"/>
              <a:gd name="T45" fmla="*/ 2147483647 h 3947"/>
              <a:gd name="T46" fmla="*/ 2147483647 w 3947"/>
              <a:gd name="T47" fmla="*/ 2147483647 h 3947"/>
              <a:gd name="T48" fmla="*/ 2147483647 w 3947"/>
              <a:gd name="T49" fmla="*/ 2147483647 h 3947"/>
              <a:gd name="T50" fmla="*/ 2147483647 w 3947"/>
              <a:gd name="T51" fmla="*/ 2147483647 h 3947"/>
              <a:gd name="T52" fmla="*/ 2147483647 w 3947"/>
              <a:gd name="T53" fmla="*/ 2147483647 h 3947"/>
              <a:gd name="T54" fmla="*/ 2147483647 w 3947"/>
              <a:gd name="T55" fmla="*/ 2147483647 h 3947"/>
              <a:gd name="T56" fmla="*/ 2147483647 w 3947"/>
              <a:gd name="T57" fmla="*/ 2147483647 h 3947"/>
              <a:gd name="T58" fmla="*/ 2147483647 w 3947"/>
              <a:gd name="T59" fmla="*/ 2147483647 h 3947"/>
              <a:gd name="T60" fmla="*/ 2147483647 w 3947"/>
              <a:gd name="T61" fmla="*/ 2147483647 h 3947"/>
              <a:gd name="T62" fmla="*/ 2147483647 w 3947"/>
              <a:gd name="T63" fmla="*/ 2147483647 h 3947"/>
              <a:gd name="T64" fmla="*/ 2147483647 w 3947"/>
              <a:gd name="T65" fmla="*/ 2147483647 h 3947"/>
              <a:gd name="T66" fmla="*/ 2147483647 w 3947"/>
              <a:gd name="T67" fmla="*/ 2147483647 h 3947"/>
              <a:gd name="T68" fmla="*/ 2147483647 w 3947"/>
              <a:gd name="T69" fmla="*/ 2147483647 h 3947"/>
              <a:gd name="T70" fmla="*/ 2147483647 w 3947"/>
              <a:gd name="T71" fmla="*/ 2147483647 h 3947"/>
              <a:gd name="T72" fmla="*/ 2147483647 w 3947"/>
              <a:gd name="T73" fmla="*/ 2147483647 h 3947"/>
              <a:gd name="T74" fmla="*/ 2147483647 w 3947"/>
              <a:gd name="T75" fmla="*/ 2147483647 h 3947"/>
              <a:gd name="T76" fmla="*/ 2147483647 w 3947"/>
              <a:gd name="T77" fmla="*/ 2147483647 h 3947"/>
              <a:gd name="T78" fmla="*/ 2147483647 w 3947"/>
              <a:gd name="T79" fmla="*/ 2147483647 h 3947"/>
              <a:gd name="T80" fmla="*/ 2147483647 w 3947"/>
              <a:gd name="T81" fmla="*/ 2147483647 h 3947"/>
              <a:gd name="T82" fmla="*/ 2147483647 w 3947"/>
              <a:gd name="T83" fmla="*/ 2147483647 h 3947"/>
              <a:gd name="T84" fmla="*/ 2147483647 w 3947"/>
              <a:gd name="T85" fmla="*/ 2147483647 h 3947"/>
              <a:gd name="T86" fmla="*/ 2147483647 w 3947"/>
              <a:gd name="T87" fmla="*/ 2147483647 h 3947"/>
              <a:gd name="T88" fmla="*/ 2147483647 w 3947"/>
              <a:gd name="T89" fmla="*/ 2147483647 h 3947"/>
              <a:gd name="T90" fmla="*/ 2147483647 w 3947"/>
              <a:gd name="T91" fmla="*/ 2147483647 h 3947"/>
              <a:gd name="T92" fmla="*/ 2147483647 w 3947"/>
              <a:gd name="T93" fmla="*/ 2147483647 h 3947"/>
              <a:gd name="T94" fmla="*/ 2147483647 w 3947"/>
              <a:gd name="T95" fmla="*/ 2147483647 h 3947"/>
              <a:gd name="T96" fmla="*/ 2147483647 w 3947"/>
              <a:gd name="T97" fmla="*/ 2147483647 h 3947"/>
              <a:gd name="T98" fmla="*/ 2147483647 w 3947"/>
              <a:gd name="T99" fmla="*/ 2147483647 h 3947"/>
              <a:gd name="T100" fmla="*/ 2147483647 w 3947"/>
              <a:gd name="T101" fmla="*/ 2147483647 h 3947"/>
              <a:gd name="T102" fmla="*/ 2147483647 w 3947"/>
              <a:gd name="T103" fmla="*/ 2147483647 h 3947"/>
              <a:gd name="T104" fmla="*/ 2147483647 w 3947"/>
              <a:gd name="T105" fmla="*/ 2147483647 h 3947"/>
              <a:gd name="T106" fmla="*/ 2147483647 w 3947"/>
              <a:gd name="T107" fmla="*/ 2147483647 h 3947"/>
              <a:gd name="T108" fmla="*/ 2147483647 w 3947"/>
              <a:gd name="T109" fmla="*/ 2147483647 h 3947"/>
              <a:gd name="T110" fmla="*/ 2147483647 w 3947"/>
              <a:gd name="T111" fmla="*/ 2147483647 h 3947"/>
              <a:gd name="T112" fmla="*/ 2147483647 w 3947"/>
              <a:gd name="T113" fmla="*/ 2147483647 h 3947"/>
              <a:gd name="T114" fmla="*/ 2147483647 w 3947"/>
              <a:gd name="T115" fmla="*/ 2147483647 h 3947"/>
              <a:gd name="T116" fmla="*/ 2147483647 w 3947"/>
              <a:gd name="T117" fmla="*/ 2147483647 h 3947"/>
              <a:gd name="T118" fmla="*/ 2147483647 w 3947"/>
              <a:gd name="T119" fmla="*/ 2147483647 h 394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3947" h="3947">
                <a:moveTo>
                  <a:pt x="3947" y="1974"/>
                </a:moveTo>
                <a:lnTo>
                  <a:pt x="3945" y="2043"/>
                </a:lnTo>
                <a:lnTo>
                  <a:pt x="3942" y="2111"/>
                </a:lnTo>
                <a:lnTo>
                  <a:pt x="3936" y="2180"/>
                </a:lnTo>
                <a:lnTo>
                  <a:pt x="3927" y="2248"/>
                </a:lnTo>
                <a:lnTo>
                  <a:pt x="3916" y="2317"/>
                </a:lnTo>
                <a:lnTo>
                  <a:pt x="3903" y="2384"/>
                </a:lnTo>
                <a:lnTo>
                  <a:pt x="3888" y="2451"/>
                </a:lnTo>
                <a:lnTo>
                  <a:pt x="3870" y="2517"/>
                </a:lnTo>
                <a:lnTo>
                  <a:pt x="3849" y="2584"/>
                </a:lnTo>
                <a:lnTo>
                  <a:pt x="3827" y="2648"/>
                </a:lnTo>
                <a:lnTo>
                  <a:pt x="3802" y="2713"/>
                </a:lnTo>
                <a:lnTo>
                  <a:pt x="3776" y="2776"/>
                </a:lnTo>
                <a:lnTo>
                  <a:pt x="3746" y="2838"/>
                </a:lnTo>
                <a:lnTo>
                  <a:pt x="3714" y="2900"/>
                </a:lnTo>
                <a:lnTo>
                  <a:pt x="3682" y="2960"/>
                </a:lnTo>
                <a:lnTo>
                  <a:pt x="3646" y="3020"/>
                </a:lnTo>
                <a:lnTo>
                  <a:pt x="3609" y="3078"/>
                </a:lnTo>
                <a:lnTo>
                  <a:pt x="3569" y="3134"/>
                </a:lnTo>
                <a:lnTo>
                  <a:pt x="3528" y="3188"/>
                </a:lnTo>
                <a:lnTo>
                  <a:pt x="3485" y="3242"/>
                </a:lnTo>
                <a:lnTo>
                  <a:pt x="3439" y="3294"/>
                </a:lnTo>
                <a:lnTo>
                  <a:pt x="3392" y="3345"/>
                </a:lnTo>
                <a:lnTo>
                  <a:pt x="3343" y="3393"/>
                </a:lnTo>
                <a:lnTo>
                  <a:pt x="3294" y="3441"/>
                </a:lnTo>
                <a:lnTo>
                  <a:pt x="3241" y="3485"/>
                </a:lnTo>
                <a:lnTo>
                  <a:pt x="3188" y="3529"/>
                </a:lnTo>
                <a:lnTo>
                  <a:pt x="3133" y="3571"/>
                </a:lnTo>
                <a:lnTo>
                  <a:pt x="3076" y="3609"/>
                </a:lnTo>
                <a:lnTo>
                  <a:pt x="3018" y="3648"/>
                </a:lnTo>
                <a:lnTo>
                  <a:pt x="2959" y="3682"/>
                </a:lnTo>
                <a:lnTo>
                  <a:pt x="2899" y="3716"/>
                </a:lnTo>
                <a:lnTo>
                  <a:pt x="2838" y="3747"/>
                </a:lnTo>
                <a:lnTo>
                  <a:pt x="2776" y="3776"/>
                </a:lnTo>
                <a:lnTo>
                  <a:pt x="2712" y="3804"/>
                </a:lnTo>
                <a:lnTo>
                  <a:pt x="2648" y="3828"/>
                </a:lnTo>
                <a:lnTo>
                  <a:pt x="2582" y="3851"/>
                </a:lnTo>
                <a:lnTo>
                  <a:pt x="2517" y="3871"/>
                </a:lnTo>
                <a:lnTo>
                  <a:pt x="2450" y="3888"/>
                </a:lnTo>
                <a:lnTo>
                  <a:pt x="2384" y="3904"/>
                </a:lnTo>
                <a:lnTo>
                  <a:pt x="2315" y="3917"/>
                </a:lnTo>
                <a:lnTo>
                  <a:pt x="2248" y="3928"/>
                </a:lnTo>
                <a:lnTo>
                  <a:pt x="2179" y="3936"/>
                </a:lnTo>
                <a:lnTo>
                  <a:pt x="2111" y="3942"/>
                </a:lnTo>
                <a:lnTo>
                  <a:pt x="2042" y="3946"/>
                </a:lnTo>
                <a:lnTo>
                  <a:pt x="1972" y="3947"/>
                </a:lnTo>
                <a:lnTo>
                  <a:pt x="1904" y="3946"/>
                </a:lnTo>
                <a:lnTo>
                  <a:pt x="1835" y="3942"/>
                </a:lnTo>
                <a:lnTo>
                  <a:pt x="1767" y="3936"/>
                </a:lnTo>
                <a:lnTo>
                  <a:pt x="1698" y="3928"/>
                </a:lnTo>
                <a:lnTo>
                  <a:pt x="1630" y="3917"/>
                </a:lnTo>
                <a:lnTo>
                  <a:pt x="1563" y="3904"/>
                </a:lnTo>
                <a:lnTo>
                  <a:pt x="1495" y="3888"/>
                </a:lnTo>
                <a:lnTo>
                  <a:pt x="1429" y="3871"/>
                </a:lnTo>
                <a:lnTo>
                  <a:pt x="1363" y="3851"/>
                </a:lnTo>
                <a:lnTo>
                  <a:pt x="1298" y="3828"/>
                </a:lnTo>
                <a:lnTo>
                  <a:pt x="1233" y="3804"/>
                </a:lnTo>
                <a:lnTo>
                  <a:pt x="1171" y="3776"/>
                </a:lnTo>
                <a:lnTo>
                  <a:pt x="1108" y="3747"/>
                </a:lnTo>
                <a:lnTo>
                  <a:pt x="1047" y="3716"/>
                </a:lnTo>
                <a:lnTo>
                  <a:pt x="987" y="3682"/>
                </a:lnTo>
                <a:lnTo>
                  <a:pt x="927" y="3648"/>
                </a:lnTo>
                <a:lnTo>
                  <a:pt x="869" y="3609"/>
                </a:lnTo>
                <a:lnTo>
                  <a:pt x="814" y="3571"/>
                </a:lnTo>
                <a:lnTo>
                  <a:pt x="758" y="3529"/>
                </a:lnTo>
                <a:lnTo>
                  <a:pt x="704" y="3485"/>
                </a:lnTo>
                <a:lnTo>
                  <a:pt x="652" y="3441"/>
                </a:lnTo>
                <a:lnTo>
                  <a:pt x="602" y="3393"/>
                </a:lnTo>
                <a:lnTo>
                  <a:pt x="554" y="3345"/>
                </a:lnTo>
                <a:lnTo>
                  <a:pt x="507" y="3294"/>
                </a:lnTo>
                <a:lnTo>
                  <a:pt x="461" y="3242"/>
                </a:lnTo>
                <a:lnTo>
                  <a:pt x="418" y="3188"/>
                </a:lnTo>
                <a:lnTo>
                  <a:pt x="376" y="3134"/>
                </a:lnTo>
                <a:lnTo>
                  <a:pt x="337" y="3078"/>
                </a:lnTo>
                <a:lnTo>
                  <a:pt x="299" y="3020"/>
                </a:lnTo>
                <a:lnTo>
                  <a:pt x="264" y="2960"/>
                </a:lnTo>
                <a:lnTo>
                  <a:pt x="230" y="2900"/>
                </a:lnTo>
                <a:lnTo>
                  <a:pt x="199" y="2838"/>
                </a:lnTo>
                <a:lnTo>
                  <a:pt x="170" y="2776"/>
                </a:lnTo>
                <a:lnTo>
                  <a:pt x="143" y="2713"/>
                </a:lnTo>
                <a:lnTo>
                  <a:pt x="119" y="2648"/>
                </a:lnTo>
                <a:lnTo>
                  <a:pt x="96" y="2584"/>
                </a:lnTo>
                <a:lnTo>
                  <a:pt x="77" y="2517"/>
                </a:lnTo>
                <a:lnTo>
                  <a:pt x="59" y="2451"/>
                </a:lnTo>
                <a:lnTo>
                  <a:pt x="43" y="2384"/>
                </a:lnTo>
                <a:lnTo>
                  <a:pt x="30" y="2317"/>
                </a:lnTo>
                <a:lnTo>
                  <a:pt x="19" y="2248"/>
                </a:lnTo>
                <a:lnTo>
                  <a:pt x="10" y="2180"/>
                </a:lnTo>
                <a:lnTo>
                  <a:pt x="4" y="2111"/>
                </a:lnTo>
                <a:lnTo>
                  <a:pt x="1" y="2043"/>
                </a:lnTo>
                <a:lnTo>
                  <a:pt x="0" y="1974"/>
                </a:lnTo>
                <a:lnTo>
                  <a:pt x="1" y="1904"/>
                </a:lnTo>
                <a:lnTo>
                  <a:pt x="4" y="1836"/>
                </a:lnTo>
                <a:lnTo>
                  <a:pt x="10" y="1767"/>
                </a:lnTo>
                <a:lnTo>
                  <a:pt x="19" y="1699"/>
                </a:lnTo>
                <a:lnTo>
                  <a:pt x="30" y="1631"/>
                </a:lnTo>
                <a:lnTo>
                  <a:pt x="43" y="1564"/>
                </a:lnTo>
                <a:lnTo>
                  <a:pt x="59" y="1497"/>
                </a:lnTo>
                <a:lnTo>
                  <a:pt x="77" y="1429"/>
                </a:lnTo>
                <a:lnTo>
                  <a:pt x="96" y="1364"/>
                </a:lnTo>
                <a:lnTo>
                  <a:pt x="119" y="1298"/>
                </a:lnTo>
                <a:lnTo>
                  <a:pt x="143" y="1235"/>
                </a:lnTo>
                <a:lnTo>
                  <a:pt x="170" y="1171"/>
                </a:lnTo>
                <a:lnTo>
                  <a:pt x="199" y="1108"/>
                </a:lnTo>
                <a:lnTo>
                  <a:pt x="230" y="1047"/>
                </a:lnTo>
                <a:lnTo>
                  <a:pt x="264" y="987"/>
                </a:lnTo>
                <a:lnTo>
                  <a:pt x="299" y="928"/>
                </a:lnTo>
                <a:lnTo>
                  <a:pt x="337" y="870"/>
                </a:lnTo>
                <a:lnTo>
                  <a:pt x="376" y="814"/>
                </a:lnTo>
                <a:lnTo>
                  <a:pt x="418" y="758"/>
                </a:lnTo>
                <a:lnTo>
                  <a:pt x="461" y="706"/>
                </a:lnTo>
                <a:lnTo>
                  <a:pt x="507" y="654"/>
                </a:lnTo>
                <a:lnTo>
                  <a:pt x="554" y="603"/>
                </a:lnTo>
                <a:lnTo>
                  <a:pt x="602" y="554"/>
                </a:lnTo>
                <a:lnTo>
                  <a:pt x="652" y="507"/>
                </a:lnTo>
                <a:lnTo>
                  <a:pt x="704" y="461"/>
                </a:lnTo>
                <a:lnTo>
                  <a:pt x="758" y="418"/>
                </a:lnTo>
                <a:lnTo>
                  <a:pt x="814" y="377"/>
                </a:lnTo>
                <a:lnTo>
                  <a:pt x="869" y="338"/>
                </a:lnTo>
                <a:lnTo>
                  <a:pt x="927" y="300"/>
                </a:lnTo>
                <a:lnTo>
                  <a:pt x="987" y="264"/>
                </a:lnTo>
                <a:lnTo>
                  <a:pt x="1047" y="232"/>
                </a:lnTo>
                <a:lnTo>
                  <a:pt x="1108" y="201"/>
                </a:lnTo>
                <a:lnTo>
                  <a:pt x="1171" y="171"/>
                </a:lnTo>
                <a:lnTo>
                  <a:pt x="1233" y="144"/>
                </a:lnTo>
                <a:lnTo>
                  <a:pt x="1298" y="119"/>
                </a:lnTo>
                <a:lnTo>
                  <a:pt x="1363" y="97"/>
                </a:lnTo>
                <a:lnTo>
                  <a:pt x="1429" y="77"/>
                </a:lnTo>
                <a:lnTo>
                  <a:pt x="1495" y="59"/>
                </a:lnTo>
                <a:lnTo>
                  <a:pt x="1563" y="43"/>
                </a:lnTo>
                <a:lnTo>
                  <a:pt x="1630" y="30"/>
                </a:lnTo>
                <a:lnTo>
                  <a:pt x="1698" y="19"/>
                </a:lnTo>
                <a:lnTo>
                  <a:pt x="1767" y="11"/>
                </a:lnTo>
                <a:lnTo>
                  <a:pt x="1835" y="5"/>
                </a:lnTo>
                <a:lnTo>
                  <a:pt x="1904" y="1"/>
                </a:lnTo>
                <a:lnTo>
                  <a:pt x="1972" y="0"/>
                </a:lnTo>
                <a:lnTo>
                  <a:pt x="2042" y="1"/>
                </a:lnTo>
                <a:lnTo>
                  <a:pt x="2111" y="5"/>
                </a:lnTo>
                <a:lnTo>
                  <a:pt x="2179" y="11"/>
                </a:lnTo>
                <a:lnTo>
                  <a:pt x="2248" y="19"/>
                </a:lnTo>
                <a:lnTo>
                  <a:pt x="2315" y="30"/>
                </a:lnTo>
                <a:lnTo>
                  <a:pt x="2384" y="43"/>
                </a:lnTo>
                <a:lnTo>
                  <a:pt x="2450" y="59"/>
                </a:lnTo>
                <a:lnTo>
                  <a:pt x="2517" y="77"/>
                </a:lnTo>
                <a:lnTo>
                  <a:pt x="2582" y="97"/>
                </a:lnTo>
                <a:lnTo>
                  <a:pt x="2648" y="119"/>
                </a:lnTo>
                <a:lnTo>
                  <a:pt x="2712" y="144"/>
                </a:lnTo>
                <a:lnTo>
                  <a:pt x="2776" y="171"/>
                </a:lnTo>
                <a:lnTo>
                  <a:pt x="2838" y="201"/>
                </a:lnTo>
                <a:lnTo>
                  <a:pt x="2899" y="232"/>
                </a:lnTo>
                <a:lnTo>
                  <a:pt x="2959" y="264"/>
                </a:lnTo>
                <a:lnTo>
                  <a:pt x="3018" y="300"/>
                </a:lnTo>
                <a:lnTo>
                  <a:pt x="3076" y="338"/>
                </a:lnTo>
                <a:lnTo>
                  <a:pt x="3133" y="377"/>
                </a:lnTo>
                <a:lnTo>
                  <a:pt x="3188" y="418"/>
                </a:lnTo>
                <a:lnTo>
                  <a:pt x="3241" y="461"/>
                </a:lnTo>
                <a:lnTo>
                  <a:pt x="3294" y="507"/>
                </a:lnTo>
                <a:lnTo>
                  <a:pt x="3343" y="554"/>
                </a:lnTo>
                <a:lnTo>
                  <a:pt x="3392" y="603"/>
                </a:lnTo>
                <a:lnTo>
                  <a:pt x="3439" y="654"/>
                </a:lnTo>
                <a:lnTo>
                  <a:pt x="3485" y="706"/>
                </a:lnTo>
                <a:lnTo>
                  <a:pt x="3528" y="758"/>
                </a:lnTo>
                <a:lnTo>
                  <a:pt x="3569" y="814"/>
                </a:lnTo>
                <a:lnTo>
                  <a:pt x="3609" y="870"/>
                </a:lnTo>
                <a:lnTo>
                  <a:pt x="3646" y="928"/>
                </a:lnTo>
                <a:lnTo>
                  <a:pt x="3682" y="987"/>
                </a:lnTo>
                <a:lnTo>
                  <a:pt x="3714" y="1047"/>
                </a:lnTo>
                <a:lnTo>
                  <a:pt x="3746" y="1108"/>
                </a:lnTo>
                <a:lnTo>
                  <a:pt x="3776" y="1171"/>
                </a:lnTo>
                <a:lnTo>
                  <a:pt x="3802" y="1235"/>
                </a:lnTo>
                <a:lnTo>
                  <a:pt x="3827" y="1298"/>
                </a:lnTo>
                <a:lnTo>
                  <a:pt x="3849" y="1364"/>
                </a:lnTo>
                <a:lnTo>
                  <a:pt x="3870" y="1429"/>
                </a:lnTo>
                <a:lnTo>
                  <a:pt x="3888" y="1497"/>
                </a:lnTo>
                <a:lnTo>
                  <a:pt x="3903" y="1564"/>
                </a:lnTo>
                <a:lnTo>
                  <a:pt x="3916" y="1631"/>
                </a:lnTo>
                <a:lnTo>
                  <a:pt x="3927" y="1699"/>
                </a:lnTo>
                <a:lnTo>
                  <a:pt x="3936" y="1767"/>
                </a:lnTo>
                <a:lnTo>
                  <a:pt x="3942" y="1836"/>
                </a:lnTo>
                <a:lnTo>
                  <a:pt x="3945" y="1904"/>
                </a:lnTo>
                <a:lnTo>
                  <a:pt x="3947" y="197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2" name="Line 53"/>
          <p:cNvSpPr>
            <a:spLocks noChangeShapeType="1"/>
          </p:cNvSpPr>
          <p:nvPr/>
        </p:nvSpPr>
        <p:spPr bwMode="auto">
          <a:xfrm flipH="1">
            <a:off x="3500438" y="5348288"/>
            <a:ext cx="503237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3" name="Line 54"/>
          <p:cNvSpPr>
            <a:spLocks noChangeShapeType="1"/>
          </p:cNvSpPr>
          <p:nvPr/>
        </p:nvSpPr>
        <p:spPr bwMode="auto">
          <a:xfrm>
            <a:off x="3500438" y="5348288"/>
            <a:ext cx="1587" cy="528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4" name="Line 55"/>
          <p:cNvSpPr>
            <a:spLocks noChangeShapeType="1"/>
          </p:cNvSpPr>
          <p:nvPr/>
        </p:nvSpPr>
        <p:spPr bwMode="auto">
          <a:xfrm>
            <a:off x="3500438" y="5876925"/>
            <a:ext cx="20637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5" name="Line 56"/>
          <p:cNvSpPr>
            <a:spLocks noChangeShapeType="1"/>
          </p:cNvSpPr>
          <p:nvPr/>
        </p:nvSpPr>
        <p:spPr bwMode="auto">
          <a:xfrm flipV="1">
            <a:off x="5564188" y="5348288"/>
            <a:ext cx="1587" cy="528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6" name="Line 57"/>
          <p:cNvSpPr>
            <a:spLocks noChangeShapeType="1"/>
          </p:cNvSpPr>
          <p:nvPr/>
        </p:nvSpPr>
        <p:spPr bwMode="auto">
          <a:xfrm flipH="1">
            <a:off x="5072063" y="5348288"/>
            <a:ext cx="4921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7" name="Freeform 58"/>
          <p:cNvSpPr>
            <a:spLocks/>
          </p:cNvSpPr>
          <p:nvPr/>
        </p:nvSpPr>
        <p:spPr bwMode="auto">
          <a:xfrm>
            <a:off x="5335588" y="4594225"/>
            <a:ext cx="14287" cy="22225"/>
          </a:xfrm>
          <a:custGeom>
            <a:avLst/>
            <a:gdLst>
              <a:gd name="T0" fmla="*/ 2147483647 w 47"/>
              <a:gd name="T1" fmla="*/ 0 h 70"/>
              <a:gd name="T2" fmla="*/ 2147483647 w 47"/>
              <a:gd name="T3" fmla="*/ 2147483647 h 70"/>
              <a:gd name="T4" fmla="*/ 2147483647 w 47"/>
              <a:gd name="T5" fmla="*/ 2147483647 h 70"/>
              <a:gd name="T6" fmla="*/ 2147483647 w 47"/>
              <a:gd name="T7" fmla="*/ 2147483647 h 70"/>
              <a:gd name="T8" fmla="*/ 2147483647 w 47"/>
              <a:gd name="T9" fmla="*/ 2147483647 h 70"/>
              <a:gd name="T10" fmla="*/ 2147483647 w 47"/>
              <a:gd name="T11" fmla="*/ 2147483647 h 70"/>
              <a:gd name="T12" fmla="*/ 2147483647 w 47"/>
              <a:gd name="T13" fmla="*/ 2147483647 h 70"/>
              <a:gd name="T14" fmla="*/ 2147483647 w 47"/>
              <a:gd name="T15" fmla="*/ 2147483647 h 70"/>
              <a:gd name="T16" fmla="*/ 2147483647 w 47"/>
              <a:gd name="T17" fmla="*/ 2147483647 h 70"/>
              <a:gd name="T18" fmla="*/ 2147483647 w 47"/>
              <a:gd name="T19" fmla="*/ 2147483647 h 70"/>
              <a:gd name="T20" fmla="*/ 2147483647 w 47"/>
              <a:gd name="T21" fmla="*/ 2147483647 h 70"/>
              <a:gd name="T22" fmla="*/ 2147483647 w 47"/>
              <a:gd name="T23" fmla="*/ 2147483647 h 70"/>
              <a:gd name="T24" fmla="*/ 2147483647 w 47"/>
              <a:gd name="T25" fmla="*/ 2147483647 h 70"/>
              <a:gd name="T26" fmla="*/ 2147483647 w 47"/>
              <a:gd name="T27" fmla="*/ 2147483647 h 70"/>
              <a:gd name="T28" fmla="*/ 0 w 47"/>
              <a:gd name="T29" fmla="*/ 2147483647 h 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7" h="70">
                <a:moveTo>
                  <a:pt x="37" y="0"/>
                </a:moveTo>
                <a:lnTo>
                  <a:pt x="41" y="5"/>
                </a:lnTo>
                <a:lnTo>
                  <a:pt x="43" y="11"/>
                </a:lnTo>
                <a:lnTo>
                  <a:pt x="46" y="16"/>
                </a:lnTo>
                <a:lnTo>
                  <a:pt x="47" y="21"/>
                </a:lnTo>
                <a:lnTo>
                  <a:pt x="46" y="25"/>
                </a:lnTo>
                <a:lnTo>
                  <a:pt x="46" y="31"/>
                </a:lnTo>
                <a:lnTo>
                  <a:pt x="43" y="36"/>
                </a:lnTo>
                <a:lnTo>
                  <a:pt x="41" y="41"/>
                </a:lnTo>
                <a:lnTo>
                  <a:pt x="37" y="45"/>
                </a:lnTo>
                <a:lnTo>
                  <a:pt x="32" y="50"/>
                </a:lnTo>
                <a:lnTo>
                  <a:pt x="26" y="54"/>
                </a:lnTo>
                <a:lnTo>
                  <a:pt x="18" y="60"/>
                </a:lnTo>
                <a:lnTo>
                  <a:pt x="10" y="65"/>
                </a:lnTo>
                <a:lnTo>
                  <a:pt x="0" y="7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8" name="Freeform 59"/>
          <p:cNvSpPr>
            <a:spLocks/>
          </p:cNvSpPr>
          <p:nvPr/>
        </p:nvSpPr>
        <p:spPr bwMode="auto">
          <a:xfrm>
            <a:off x="5133975" y="4510088"/>
            <a:ext cx="217488" cy="109537"/>
          </a:xfrm>
          <a:custGeom>
            <a:avLst/>
            <a:gdLst>
              <a:gd name="T0" fmla="*/ 2147483647 w 685"/>
              <a:gd name="T1" fmla="*/ 2147483647 h 347"/>
              <a:gd name="T2" fmla="*/ 2147483647 w 685"/>
              <a:gd name="T3" fmla="*/ 2147483647 h 347"/>
              <a:gd name="T4" fmla="*/ 2147483647 w 685"/>
              <a:gd name="T5" fmla="*/ 2147483647 h 347"/>
              <a:gd name="T6" fmla="*/ 2147483647 w 685"/>
              <a:gd name="T7" fmla="*/ 2147483647 h 347"/>
              <a:gd name="T8" fmla="*/ 2147483647 w 685"/>
              <a:gd name="T9" fmla="*/ 2147483647 h 347"/>
              <a:gd name="T10" fmla="*/ 2147483647 w 685"/>
              <a:gd name="T11" fmla="*/ 2147483647 h 347"/>
              <a:gd name="T12" fmla="*/ 2147483647 w 685"/>
              <a:gd name="T13" fmla="*/ 2147483647 h 347"/>
              <a:gd name="T14" fmla="*/ 2147483647 w 685"/>
              <a:gd name="T15" fmla="*/ 2147483647 h 347"/>
              <a:gd name="T16" fmla="*/ 2147483647 w 685"/>
              <a:gd name="T17" fmla="*/ 2147483647 h 347"/>
              <a:gd name="T18" fmla="*/ 2147483647 w 685"/>
              <a:gd name="T19" fmla="*/ 2147483647 h 347"/>
              <a:gd name="T20" fmla="*/ 2147483647 w 685"/>
              <a:gd name="T21" fmla="*/ 2147483647 h 347"/>
              <a:gd name="T22" fmla="*/ 2147483647 w 685"/>
              <a:gd name="T23" fmla="*/ 2147483647 h 347"/>
              <a:gd name="T24" fmla="*/ 2147483647 w 685"/>
              <a:gd name="T25" fmla="*/ 2147483647 h 347"/>
              <a:gd name="T26" fmla="*/ 2147483647 w 685"/>
              <a:gd name="T27" fmla="*/ 2147483647 h 347"/>
              <a:gd name="T28" fmla="*/ 2147483647 w 685"/>
              <a:gd name="T29" fmla="*/ 2147483647 h 347"/>
              <a:gd name="T30" fmla="*/ 2147483647 w 685"/>
              <a:gd name="T31" fmla="*/ 2147483647 h 347"/>
              <a:gd name="T32" fmla="*/ 2147483647 w 685"/>
              <a:gd name="T33" fmla="*/ 2147483647 h 347"/>
              <a:gd name="T34" fmla="*/ 2147483647 w 685"/>
              <a:gd name="T35" fmla="*/ 2147483647 h 347"/>
              <a:gd name="T36" fmla="*/ 2147483647 w 685"/>
              <a:gd name="T37" fmla="*/ 2147483647 h 347"/>
              <a:gd name="T38" fmla="*/ 2147483647 w 685"/>
              <a:gd name="T39" fmla="*/ 2147483647 h 347"/>
              <a:gd name="T40" fmla="*/ 2147483647 w 685"/>
              <a:gd name="T41" fmla="*/ 2147483647 h 347"/>
              <a:gd name="T42" fmla="*/ 2147483647 w 685"/>
              <a:gd name="T43" fmla="*/ 2147483647 h 347"/>
              <a:gd name="T44" fmla="*/ 2147483647 w 685"/>
              <a:gd name="T45" fmla="*/ 2147483647 h 347"/>
              <a:gd name="T46" fmla="*/ 2147483647 w 685"/>
              <a:gd name="T47" fmla="*/ 2147483647 h 347"/>
              <a:gd name="T48" fmla="*/ 2147483647 w 685"/>
              <a:gd name="T49" fmla="*/ 2147483647 h 347"/>
              <a:gd name="T50" fmla="*/ 2147483647 w 685"/>
              <a:gd name="T51" fmla="*/ 2147483647 h 347"/>
              <a:gd name="T52" fmla="*/ 2147483647 w 685"/>
              <a:gd name="T53" fmla="*/ 2147483647 h 347"/>
              <a:gd name="T54" fmla="*/ 2147483647 w 685"/>
              <a:gd name="T55" fmla="*/ 2147483647 h 347"/>
              <a:gd name="T56" fmla="*/ 2147483647 w 685"/>
              <a:gd name="T57" fmla="*/ 2147483647 h 347"/>
              <a:gd name="T58" fmla="*/ 2147483647 w 685"/>
              <a:gd name="T59" fmla="*/ 2147483647 h 347"/>
              <a:gd name="T60" fmla="*/ 2147483647 w 685"/>
              <a:gd name="T61" fmla="*/ 2147483647 h 347"/>
              <a:gd name="T62" fmla="*/ 2147483647 w 685"/>
              <a:gd name="T63" fmla="*/ 2147483647 h 347"/>
              <a:gd name="T64" fmla="*/ 2147483647 w 685"/>
              <a:gd name="T65" fmla="*/ 2147483647 h 347"/>
              <a:gd name="T66" fmla="*/ 2147483647 w 685"/>
              <a:gd name="T67" fmla="*/ 2147483647 h 347"/>
              <a:gd name="T68" fmla="*/ 2147483647 w 685"/>
              <a:gd name="T69" fmla="*/ 2147483647 h 347"/>
              <a:gd name="T70" fmla="*/ 2147483647 w 685"/>
              <a:gd name="T71" fmla="*/ 2147483647 h 347"/>
              <a:gd name="T72" fmla="*/ 2147483647 w 685"/>
              <a:gd name="T73" fmla="*/ 2147483647 h 34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5" h="347">
                <a:moveTo>
                  <a:pt x="0" y="0"/>
                </a:moveTo>
                <a:lnTo>
                  <a:pt x="2" y="6"/>
                </a:lnTo>
                <a:lnTo>
                  <a:pt x="6" y="12"/>
                </a:lnTo>
                <a:lnTo>
                  <a:pt x="9" y="16"/>
                </a:lnTo>
                <a:lnTo>
                  <a:pt x="13" y="20"/>
                </a:lnTo>
                <a:lnTo>
                  <a:pt x="18" y="25"/>
                </a:lnTo>
                <a:lnTo>
                  <a:pt x="24" y="29"/>
                </a:lnTo>
                <a:lnTo>
                  <a:pt x="30" y="32"/>
                </a:lnTo>
                <a:lnTo>
                  <a:pt x="36" y="36"/>
                </a:lnTo>
                <a:lnTo>
                  <a:pt x="47" y="42"/>
                </a:lnTo>
                <a:lnTo>
                  <a:pt x="56" y="50"/>
                </a:lnTo>
                <a:lnTo>
                  <a:pt x="65" y="59"/>
                </a:lnTo>
                <a:lnTo>
                  <a:pt x="72" y="67"/>
                </a:lnTo>
                <a:lnTo>
                  <a:pt x="80" y="76"/>
                </a:lnTo>
                <a:lnTo>
                  <a:pt x="89" y="84"/>
                </a:lnTo>
                <a:lnTo>
                  <a:pt x="109" y="105"/>
                </a:lnTo>
                <a:lnTo>
                  <a:pt x="130" y="125"/>
                </a:lnTo>
                <a:lnTo>
                  <a:pt x="150" y="144"/>
                </a:lnTo>
                <a:lnTo>
                  <a:pt x="163" y="156"/>
                </a:lnTo>
                <a:lnTo>
                  <a:pt x="176" y="168"/>
                </a:lnTo>
                <a:lnTo>
                  <a:pt x="190" y="180"/>
                </a:lnTo>
                <a:lnTo>
                  <a:pt x="203" y="192"/>
                </a:lnTo>
                <a:lnTo>
                  <a:pt x="215" y="207"/>
                </a:lnTo>
                <a:lnTo>
                  <a:pt x="222" y="214"/>
                </a:lnTo>
                <a:lnTo>
                  <a:pt x="228" y="224"/>
                </a:lnTo>
                <a:lnTo>
                  <a:pt x="234" y="232"/>
                </a:lnTo>
                <a:lnTo>
                  <a:pt x="240" y="242"/>
                </a:lnTo>
                <a:lnTo>
                  <a:pt x="249" y="250"/>
                </a:lnTo>
                <a:lnTo>
                  <a:pt x="255" y="255"/>
                </a:lnTo>
                <a:lnTo>
                  <a:pt x="262" y="260"/>
                </a:lnTo>
                <a:lnTo>
                  <a:pt x="269" y="264"/>
                </a:lnTo>
                <a:lnTo>
                  <a:pt x="274" y="272"/>
                </a:lnTo>
                <a:lnTo>
                  <a:pt x="279" y="278"/>
                </a:lnTo>
                <a:lnTo>
                  <a:pt x="283" y="284"/>
                </a:lnTo>
                <a:lnTo>
                  <a:pt x="289" y="290"/>
                </a:lnTo>
                <a:lnTo>
                  <a:pt x="298" y="294"/>
                </a:lnTo>
                <a:lnTo>
                  <a:pt x="310" y="300"/>
                </a:lnTo>
                <a:lnTo>
                  <a:pt x="322" y="306"/>
                </a:lnTo>
                <a:lnTo>
                  <a:pt x="334" y="313"/>
                </a:lnTo>
                <a:lnTo>
                  <a:pt x="339" y="316"/>
                </a:lnTo>
                <a:lnTo>
                  <a:pt x="344" y="320"/>
                </a:lnTo>
                <a:lnTo>
                  <a:pt x="346" y="323"/>
                </a:lnTo>
                <a:lnTo>
                  <a:pt x="348" y="328"/>
                </a:lnTo>
                <a:lnTo>
                  <a:pt x="352" y="332"/>
                </a:lnTo>
                <a:lnTo>
                  <a:pt x="356" y="333"/>
                </a:lnTo>
                <a:lnTo>
                  <a:pt x="360" y="333"/>
                </a:lnTo>
                <a:lnTo>
                  <a:pt x="364" y="333"/>
                </a:lnTo>
                <a:lnTo>
                  <a:pt x="368" y="334"/>
                </a:lnTo>
                <a:lnTo>
                  <a:pt x="374" y="337"/>
                </a:lnTo>
                <a:lnTo>
                  <a:pt x="380" y="339"/>
                </a:lnTo>
                <a:lnTo>
                  <a:pt x="384" y="340"/>
                </a:lnTo>
                <a:lnTo>
                  <a:pt x="390" y="341"/>
                </a:lnTo>
                <a:lnTo>
                  <a:pt x="398" y="340"/>
                </a:lnTo>
                <a:lnTo>
                  <a:pt x="404" y="339"/>
                </a:lnTo>
                <a:lnTo>
                  <a:pt x="411" y="338"/>
                </a:lnTo>
                <a:lnTo>
                  <a:pt x="422" y="340"/>
                </a:lnTo>
                <a:lnTo>
                  <a:pt x="434" y="344"/>
                </a:lnTo>
                <a:lnTo>
                  <a:pt x="445" y="346"/>
                </a:lnTo>
                <a:lnTo>
                  <a:pt x="455" y="347"/>
                </a:lnTo>
                <a:lnTo>
                  <a:pt x="466" y="347"/>
                </a:lnTo>
                <a:lnTo>
                  <a:pt x="485" y="347"/>
                </a:lnTo>
                <a:lnTo>
                  <a:pt x="503" y="345"/>
                </a:lnTo>
                <a:lnTo>
                  <a:pt x="523" y="343"/>
                </a:lnTo>
                <a:lnTo>
                  <a:pt x="542" y="339"/>
                </a:lnTo>
                <a:lnTo>
                  <a:pt x="561" y="337"/>
                </a:lnTo>
                <a:lnTo>
                  <a:pt x="579" y="335"/>
                </a:lnTo>
                <a:lnTo>
                  <a:pt x="597" y="334"/>
                </a:lnTo>
                <a:lnTo>
                  <a:pt x="615" y="334"/>
                </a:lnTo>
                <a:lnTo>
                  <a:pt x="632" y="333"/>
                </a:lnTo>
                <a:lnTo>
                  <a:pt x="649" y="331"/>
                </a:lnTo>
                <a:lnTo>
                  <a:pt x="659" y="328"/>
                </a:lnTo>
                <a:lnTo>
                  <a:pt x="668" y="326"/>
                </a:lnTo>
                <a:lnTo>
                  <a:pt x="677" y="322"/>
                </a:lnTo>
                <a:lnTo>
                  <a:pt x="685" y="31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19" name="Freeform 60"/>
          <p:cNvSpPr>
            <a:spLocks/>
          </p:cNvSpPr>
          <p:nvPr/>
        </p:nvSpPr>
        <p:spPr bwMode="auto">
          <a:xfrm>
            <a:off x="3721100" y="4497388"/>
            <a:ext cx="234950" cy="127000"/>
          </a:xfrm>
          <a:custGeom>
            <a:avLst/>
            <a:gdLst>
              <a:gd name="T0" fmla="*/ 2147483647 w 737"/>
              <a:gd name="T1" fmla="*/ 2147483647 h 400"/>
              <a:gd name="T2" fmla="*/ 0 w 737"/>
              <a:gd name="T3" fmla="*/ 2147483647 h 400"/>
              <a:gd name="T4" fmla="*/ 2147483647 w 737"/>
              <a:gd name="T5" fmla="*/ 2147483647 h 400"/>
              <a:gd name="T6" fmla="*/ 2147483647 w 737"/>
              <a:gd name="T7" fmla="*/ 2147483647 h 400"/>
              <a:gd name="T8" fmla="*/ 2147483647 w 737"/>
              <a:gd name="T9" fmla="*/ 2147483647 h 400"/>
              <a:gd name="T10" fmla="*/ 2147483647 w 737"/>
              <a:gd name="T11" fmla="*/ 2147483647 h 400"/>
              <a:gd name="T12" fmla="*/ 2147483647 w 737"/>
              <a:gd name="T13" fmla="*/ 2147483647 h 400"/>
              <a:gd name="T14" fmla="*/ 2147483647 w 737"/>
              <a:gd name="T15" fmla="*/ 2147483647 h 400"/>
              <a:gd name="T16" fmla="*/ 2147483647 w 737"/>
              <a:gd name="T17" fmla="*/ 2147483647 h 400"/>
              <a:gd name="T18" fmla="*/ 2147483647 w 737"/>
              <a:gd name="T19" fmla="*/ 2147483647 h 400"/>
              <a:gd name="T20" fmla="*/ 2147483647 w 737"/>
              <a:gd name="T21" fmla="*/ 2147483647 h 400"/>
              <a:gd name="T22" fmla="*/ 2147483647 w 737"/>
              <a:gd name="T23" fmla="*/ 2147483647 h 400"/>
              <a:gd name="T24" fmla="*/ 2147483647 w 737"/>
              <a:gd name="T25" fmla="*/ 2147483647 h 400"/>
              <a:gd name="T26" fmla="*/ 2147483647 w 737"/>
              <a:gd name="T27" fmla="*/ 2147483647 h 400"/>
              <a:gd name="T28" fmla="*/ 2147483647 w 737"/>
              <a:gd name="T29" fmla="*/ 2147483647 h 400"/>
              <a:gd name="T30" fmla="*/ 2147483647 w 737"/>
              <a:gd name="T31" fmla="*/ 2147483647 h 400"/>
              <a:gd name="T32" fmla="*/ 2147483647 w 737"/>
              <a:gd name="T33" fmla="*/ 2147483647 h 400"/>
              <a:gd name="T34" fmla="*/ 2147483647 w 737"/>
              <a:gd name="T35" fmla="*/ 2147483647 h 400"/>
              <a:gd name="T36" fmla="*/ 2147483647 w 737"/>
              <a:gd name="T37" fmla="*/ 2147483647 h 400"/>
              <a:gd name="T38" fmla="*/ 2147483647 w 737"/>
              <a:gd name="T39" fmla="*/ 2147483647 h 400"/>
              <a:gd name="T40" fmla="*/ 2147483647 w 737"/>
              <a:gd name="T41" fmla="*/ 2147483647 h 400"/>
              <a:gd name="T42" fmla="*/ 2147483647 w 737"/>
              <a:gd name="T43" fmla="*/ 2147483647 h 400"/>
              <a:gd name="T44" fmla="*/ 2147483647 w 737"/>
              <a:gd name="T45" fmla="*/ 2147483647 h 400"/>
              <a:gd name="T46" fmla="*/ 2147483647 w 737"/>
              <a:gd name="T47" fmla="*/ 2147483647 h 400"/>
              <a:gd name="T48" fmla="*/ 2147483647 w 737"/>
              <a:gd name="T49" fmla="*/ 2147483647 h 400"/>
              <a:gd name="T50" fmla="*/ 2147483647 w 737"/>
              <a:gd name="T51" fmla="*/ 2147483647 h 400"/>
              <a:gd name="T52" fmla="*/ 2147483647 w 737"/>
              <a:gd name="T53" fmla="*/ 2147483647 h 400"/>
              <a:gd name="T54" fmla="*/ 2147483647 w 737"/>
              <a:gd name="T55" fmla="*/ 2147483647 h 400"/>
              <a:gd name="T56" fmla="*/ 2147483647 w 737"/>
              <a:gd name="T57" fmla="*/ 2147483647 h 400"/>
              <a:gd name="T58" fmla="*/ 2147483647 w 737"/>
              <a:gd name="T59" fmla="*/ 2147483647 h 400"/>
              <a:gd name="T60" fmla="*/ 2147483647 w 737"/>
              <a:gd name="T61" fmla="*/ 2147483647 h 400"/>
              <a:gd name="T62" fmla="*/ 2147483647 w 737"/>
              <a:gd name="T63" fmla="*/ 2147483647 h 400"/>
              <a:gd name="T64" fmla="*/ 2147483647 w 737"/>
              <a:gd name="T65" fmla="*/ 2147483647 h 400"/>
              <a:gd name="T66" fmla="*/ 2147483647 w 737"/>
              <a:gd name="T67" fmla="*/ 2147483647 h 400"/>
              <a:gd name="T68" fmla="*/ 2147483647 w 737"/>
              <a:gd name="T69" fmla="*/ 2147483647 h 400"/>
              <a:gd name="T70" fmla="*/ 2147483647 w 737"/>
              <a:gd name="T71" fmla="*/ 2147483647 h 400"/>
              <a:gd name="T72" fmla="*/ 2147483647 w 737"/>
              <a:gd name="T73" fmla="*/ 2147483647 h 400"/>
              <a:gd name="T74" fmla="*/ 2147483647 w 737"/>
              <a:gd name="T75" fmla="*/ 2147483647 h 400"/>
              <a:gd name="T76" fmla="*/ 2147483647 w 737"/>
              <a:gd name="T77" fmla="*/ 2147483647 h 400"/>
              <a:gd name="T78" fmla="*/ 2147483647 w 737"/>
              <a:gd name="T79" fmla="*/ 2147483647 h 400"/>
              <a:gd name="T80" fmla="*/ 2147483647 w 737"/>
              <a:gd name="T81" fmla="*/ 2147483647 h 400"/>
              <a:gd name="T82" fmla="*/ 2147483647 w 737"/>
              <a:gd name="T83" fmla="*/ 2147483647 h 400"/>
              <a:gd name="T84" fmla="*/ 2147483647 w 737"/>
              <a:gd name="T85" fmla="*/ 2147483647 h 400"/>
              <a:gd name="T86" fmla="*/ 2147483647 w 737"/>
              <a:gd name="T87" fmla="*/ 0 h 40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37" h="400">
                <a:moveTo>
                  <a:pt x="1" y="328"/>
                </a:moveTo>
                <a:lnTo>
                  <a:pt x="1" y="327"/>
                </a:lnTo>
                <a:lnTo>
                  <a:pt x="0" y="326"/>
                </a:lnTo>
                <a:lnTo>
                  <a:pt x="0" y="325"/>
                </a:lnTo>
                <a:lnTo>
                  <a:pt x="0" y="323"/>
                </a:lnTo>
                <a:lnTo>
                  <a:pt x="1" y="323"/>
                </a:lnTo>
                <a:lnTo>
                  <a:pt x="3" y="323"/>
                </a:lnTo>
                <a:lnTo>
                  <a:pt x="4" y="325"/>
                </a:lnTo>
                <a:lnTo>
                  <a:pt x="6" y="327"/>
                </a:lnTo>
                <a:lnTo>
                  <a:pt x="9" y="329"/>
                </a:lnTo>
                <a:lnTo>
                  <a:pt x="11" y="332"/>
                </a:lnTo>
                <a:lnTo>
                  <a:pt x="17" y="337"/>
                </a:lnTo>
                <a:lnTo>
                  <a:pt x="24" y="339"/>
                </a:lnTo>
                <a:lnTo>
                  <a:pt x="31" y="340"/>
                </a:lnTo>
                <a:lnTo>
                  <a:pt x="39" y="343"/>
                </a:lnTo>
                <a:lnTo>
                  <a:pt x="46" y="344"/>
                </a:lnTo>
                <a:lnTo>
                  <a:pt x="55" y="349"/>
                </a:lnTo>
                <a:lnTo>
                  <a:pt x="64" y="354"/>
                </a:lnTo>
                <a:lnTo>
                  <a:pt x="74" y="358"/>
                </a:lnTo>
                <a:lnTo>
                  <a:pt x="82" y="364"/>
                </a:lnTo>
                <a:lnTo>
                  <a:pt x="89" y="369"/>
                </a:lnTo>
                <a:lnTo>
                  <a:pt x="96" y="374"/>
                </a:lnTo>
                <a:lnTo>
                  <a:pt x="104" y="379"/>
                </a:lnTo>
                <a:lnTo>
                  <a:pt x="111" y="384"/>
                </a:lnTo>
                <a:lnTo>
                  <a:pt x="119" y="387"/>
                </a:lnTo>
                <a:lnTo>
                  <a:pt x="126" y="388"/>
                </a:lnTo>
                <a:lnTo>
                  <a:pt x="135" y="391"/>
                </a:lnTo>
                <a:lnTo>
                  <a:pt x="143" y="392"/>
                </a:lnTo>
                <a:lnTo>
                  <a:pt x="152" y="393"/>
                </a:lnTo>
                <a:lnTo>
                  <a:pt x="165" y="394"/>
                </a:lnTo>
                <a:lnTo>
                  <a:pt x="177" y="397"/>
                </a:lnTo>
                <a:lnTo>
                  <a:pt x="191" y="399"/>
                </a:lnTo>
                <a:lnTo>
                  <a:pt x="206" y="400"/>
                </a:lnTo>
                <a:lnTo>
                  <a:pt x="224" y="400"/>
                </a:lnTo>
                <a:lnTo>
                  <a:pt x="242" y="400"/>
                </a:lnTo>
                <a:lnTo>
                  <a:pt x="261" y="400"/>
                </a:lnTo>
                <a:lnTo>
                  <a:pt x="272" y="400"/>
                </a:lnTo>
                <a:lnTo>
                  <a:pt x="283" y="400"/>
                </a:lnTo>
                <a:lnTo>
                  <a:pt x="294" y="400"/>
                </a:lnTo>
                <a:lnTo>
                  <a:pt x="304" y="399"/>
                </a:lnTo>
                <a:lnTo>
                  <a:pt x="314" y="398"/>
                </a:lnTo>
                <a:lnTo>
                  <a:pt x="324" y="396"/>
                </a:lnTo>
                <a:lnTo>
                  <a:pt x="330" y="393"/>
                </a:lnTo>
                <a:lnTo>
                  <a:pt x="336" y="390"/>
                </a:lnTo>
                <a:lnTo>
                  <a:pt x="340" y="386"/>
                </a:lnTo>
                <a:lnTo>
                  <a:pt x="346" y="382"/>
                </a:lnTo>
                <a:lnTo>
                  <a:pt x="362" y="369"/>
                </a:lnTo>
                <a:lnTo>
                  <a:pt x="378" y="357"/>
                </a:lnTo>
                <a:lnTo>
                  <a:pt x="388" y="349"/>
                </a:lnTo>
                <a:lnTo>
                  <a:pt x="399" y="339"/>
                </a:lnTo>
                <a:lnTo>
                  <a:pt x="410" y="329"/>
                </a:lnTo>
                <a:lnTo>
                  <a:pt x="421" y="317"/>
                </a:lnTo>
                <a:lnTo>
                  <a:pt x="432" y="305"/>
                </a:lnTo>
                <a:lnTo>
                  <a:pt x="441" y="293"/>
                </a:lnTo>
                <a:lnTo>
                  <a:pt x="452" y="283"/>
                </a:lnTo>
                <a:lnTo>
                  <a:pt x="463" y="272"/>
                </a:lnTo>
                <a:lnTo>
                  <a:pt x="474" y="261"/>
                </a:lnTo>
                <a:lnTo>
                  <a:pt x="485" y="251"/>
                </a:lnTo>
                <a:lnTo>
                  <a:pt x="492" y="243"/>
                </a:lnTo>
                <a:lnTo>
                  <a:pt x="499" y="234"/>
                </a:lnTo>
                <a:lnTo>
                  <a:pt x="506" y="225"/>
                </a:lnTo>
                <a:lnTo>
                  <a:pt x="514" y="215"/>
                </a:lnTo>
                <a:lnTo>
                  <a:pt x="522" y="206"/>
                </a:lnTo>
                <a:lnTo>
                  <a:pt x="529" y="196"/>
                </a:lnTo>
                <a:lnTo>
                  <a:pt x="536" y="186"/>
                </a:lnTo>
                <a:lnTo>
                  <a:pt x="547" y="174"/>
                </a:lnTo>
                <a:lnTo>
                  <a:pt x="557" y="165"/>
                </a:lnTo>
                <a:lnTo>
                  <a:pt x="569" y="154"/>
                </a:lnTo>
                <a:lnTo>
                  <a:pt x="581" y="143"/>
                </a:lnTo>
                <a:lnTo>
                  <a:pt x="596" y="130"/>
                </a:lnTo>
                <a:lnTo>
                  <a:pt x="612" y="117"/>
                </a:lnTo>
                <a:lnTo>
                  <a:pt x="627" y="105"/>
                </a:lnTo>
                <a:lnTo>
                  <a:pt x="639" y="94"/>
                </a:lnTo>
                <a:lnTo>
                  <a:pt x="649" y="83"/>
                </a:lnTo>
                <a:lnTo>
                  <a:pt x="659" y="73"/>
                </a:lnTo>
                <a:lnTo>
                  <a:pt x="669" y="63"/>
                </a:lnTo>
                <a:lnTo>
                  <a:pt x="676" y="54"/>
                </a:lnTo>
                <a:lnTo>
                  <a:pt x="684" y="46"/>
                </a:lnTo>
                <a:lnTo>
                  <a:pt x="693" y="38"/>
                </a:lnTo>
                <a:lnTo>
                  <a:pt x="701" y="31"/>
                </a:lnTo>
                <a:lnTo>
                  <a:pt x="709" y="25"/>
                </a:lnTo>
                <a:lnTo>
                  <a:pt x="717" y="20"/>
                </a:lnTo>
                <a:lnTo>
                  <a:pt x="725" y="16"/>
                </a:lnTo>
                <a:lnTo>
                  <a:pt x="731" y="10"/>
                </a:lnTo>
                <a:lnTo>
                  <a:pt x="734" y="7"/>
                </a:lnTo>
                <a:lnTo>
                  <a:pt x="735" y="5"/>
                </a:lnTo>
                <a:lnTo>
                  <a:pt x="736" y="2"/>
                </a:lnTo>
                <a:lnTo>
                  <a:pt x="73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0" name="Freeform 61"/>
          <p:cNvSpPr>
            <a:spLocks/>
          </p:cNvSpPr>
          <p:nvPr/>
        </p:nvSpPr>
        <p:spPr bwMode="auto">
          <a:xfrm>
            <a:off x="3944938" y="4262438"/>
            <a:ext cx="1200150" cy="257175"/>
          </a:xfrm>
          <a:custGeom>
            <a:avLst/>
            <a:gdLst>
              <a:gd name="T0" fmla="*/ 0 w 3777"/>
              <a:gd name="T1" fmla="*/ 2147483647 h 812"/>
              <a:gd name="T2" fmla="*/ 2147483647 w 3777"/>
              <a:gd name="T3" fmla="*/ 2147483647 h 812"/>
              <a:gd name="T4" fmla="*/ 2147483647 w 3777"/>
              <a:gd name="T5" fmla="*/ 2147483647 h 812"/>
              <a:gd name="T6" fmla="*/ 2147483647 w 3777"/>
              <a:gd name="T7" fmla="*/ 2147483647 h 812"/>
              <a:gd name="T8" fmla="*/ 2147483647 w 3777"/>
              <a:gd name="T9" fmla="*/ 2147483647 h 812"/>
              <a:gd name="T10" fmla="*/ 2147483647 w 3777"/>
              <a:gd name="T11" fmla="*/ 2147483647 h 812"/>
              <a:gd name="T12" fmla="*/ 2147483647 w 3777"/>
              <a:gd name="T13" fmla="*/ 2147483647 h 812"/>
              <a:gd name="T14" fmla="*/ 2147483647 w 3777"/>
              <a:gd name="T15" fmla="*/ 2147483647 h 812"/>
              <a:gd name="T16" fmla="*/ 2147483647 w 3777"/>
              <a:gd name="T17" fmla="*/ 2147483647 h 812"/>
              <a:gd name="T18" fmla="*/ 2147483647 w 3777"/>
              <a:gd name="T19" fmla="*/ 2147483647 h 812"/>
              <a:gd name="T20" fmla="*/ 2147483647 w 3777"/>
              <a:gd name="T21" fmla="*/ 2147483647 h 812"/>
              <a:gd name="T22" fmla="*/ 2147483647 w 3777"/>
              <a:gd name="T23" fmla="*/ 2147483647 h 812"/>
              <a:gd name="T24" fmla="*/ 2147483647 w 3777"/>
              <a:gd name="T25" fmla="*/ 2147483647 h 812"/>
              <a:gd name="T26" fmla="*/ 2147483647 w 3777"/>
              <a:gd name="T27" fmla="*/ 2147483647 h 812"/>
              <a:gd name="T28" fmla="*/ 2147483647 w 3777"/>
              <a:gd name="T29" fmla="*/ 2147483647 h 812"/>
              <a:gd name="T30" fmla="*/ 2147483647 w 3777"/>
              <a:gd name="T31" fmla="*/ 2147483647 h 812"/>
              <a:gd name="T32" fmla="*/ 2147483647 w 3777"/>
              <a:gd name="T33" fmla="*/ 2147483647 h 812"/>
              <a:gd name="T34" fmla="*/ 2147483647 w 3777"/>
              <a:gd name="T35" fmla="*/ 2147483647 h 812"/>
              <a:gd name="T36" fmla="*/ 2147483647 w 3777"/>
              <a:gd name="T37" fmla="*/ 2147483647 h 812"/>
              <a:gd name="T38" fmla="*/ 2147483647 w 3777"/>
              <a:gd name="T39" fmla="*/ 2147483647 h 812"/>
              <a:gd name="T40" fmla="*/ 2147483647 w 3777"/>
              <a:gd name="T41" fmla="*/ 2147483647 h 812"/>
              <a:gd name="T42" fmla="*/ 2147483647 w 3777"/>
              <a:gd name="T43" fmla="*/ 2147483647 h 812"/>
              <a:gd name="T44" fmla="*/ 2147483647 w 3777"/>
              <a:gd name="T45" fmla="*/ 2147483647 h 812"/>
              <a:gd name="T46" fmla="*/ 2147483647 w 3777"/>
              <a:gd name="T47" fmla="*/ 2147483647 h 812"/>
              <a:gd name="T48" fmla="*/ 2147483647 w 3777"/>
              <a:gd name="T49" fmla="*/ 2147483647 h 812"/>
              <a:gd name="T50" fmla="*/ 2147483647 w 3777"/>
              <a:gd name="T51" fmla="*/ 2147483647 h 812"/>
              <a:gd name="T52" fmla="*/ 2147483647 w 3777"/>
              <a:gd name="T53" fmla="*/ 0 h 812"/>
              <a:gd name="T54" fmla="*/ 2147483647 w 3777"/>
              <a:gd name="T55" fmla="*/ 2147483647 h 812"/>
              <a:gd name="T56" fmla="*/ 2147483647 w 3777"/>
              <a:gd name="T57" fmla="*/ 2147483647 h 812"/>
              <a:gd name="T58" fmla="*/ 2147483647 w 3777"/>
              <a:gd name="T59" fmla="*/ 2147483647 h 812"/>
              <a:gd name="T60" fmla="*/ 2147483647 w 3777"/>
              <a:gd name="T61" fmla="*/ 2147483647 h 812"/>
              <a:gd name="T62" fmla="*/ 2147483647 w 3777"/>
              <a:gd name="T63" fmla="*/ 2147483647 h 812"/>
              <a:gd name="T64" fmla="*/ 2147483647 w 3777"/>
              <a:gd name="T65" fmla="*/ 2147483647 h 812"/>
              <a:gd name="T66" fmla="*/ 2147483647 w 3777"/>
              <a:gd name="T67" fmla="*/ 2147483647 h 812"/>
              <a:gd name="T68" fmla="*/ 2147483647 w 3777"/>
              <a:gd name="T69" fmla="*/ 2147483647 h 812"/>
              <a:gd name="T70" fmla="*/ 2147483647 w 3777"/>
              <a:gd name="T71" fmla="*/ 2147483647 h 812"/>
              <a:gd name="T72" fmla="*/ 2147483647 w 3777"/>
              <a:gd name="T73" fmla="*/ 2147483647 h 812"/>
              <a:gd name="T74" fmla="*/ 2147483647 w 3777"/>
              <a:gd name="T75" fmla="*/ 2147483647 h 812"/>
              <a:gd name="T76" fmla="*/ 2147483647 w 3777"/>
              <a:gd name="T77" fmla="*/ 2147483647 h 812"/>
              <a:gd name="T78" fmla="*/ 2147483647 w 3777"/>
              <a:gd name="T79" fmla="*/ 2147483647 h 812"/>
              <a:gd name="T80" fmla="*/ 2147483647 w 3777"/>
              <a:gd name="T81" fmla="*/ 2147483647 h 812"/>
              <a:gd name="T82" fmla="*/ 2147483647 w 3777"/>
              <a:gd name="T83" fmla="*/ 2147483647 h 812"/>
              <a:gd name="T84" fmla="*/ 2147483647 w 3777"/>
              <a:gd name="T85" fmla="*/ 2147483647 h 812"/>
              <a:gd name="T86" fmla="*/ 2147483647 w 3777"/>
              <a:gd name="T87" fmla="*/ 2147483647 h 812"/>
              <a:gd name="T88" fmla="*/ 2147483647 w 3777"/>
              <a:gd name="T89" fmla="*/ 2147483647 h 812"/>
              <a:gd name="T90" fmla="*/ 2147483647 w 3777"/>
              <a:gd name="T91" fmla="*/ 2147483647 h 812"/>
              <a:gd name="T92" fmla="*/ 2147483647 w 3777"/>
              <a:gd name="T93" fmla="*/ 2147483647 h 812"/>
              <a:gd name="T94" fmla="*/ 2147483647 w 3777"/>
              <a:gd name="T95" fmla="*/ 2147483647 h 812"/>
              <a:gd name="T96" fmla="*/ 2147483647 w 3777"/>
              <a:gd name="T97" fmla="*/ 2147483647 h 812"/>
              <a:gd name="T98" fmla="*/ 2147483647 w 3777"/>
              <a:gd name="T99" fmla="*/ 2147483647 h 812"/>
              <a:gd name="T100" fmla="*/ 2147483647 w 3777"/>
              <a:gd name="T101" fmla="*/ 2147483647 h 812"/>
              <a:gd name="T102" fmla="*/ 2147483647 w 3777"/>
              <a:gd name="T103" fmla="*/ 2147483647 h 812"/>
              <a:gd name="T104" fmla="*/ 2147483647 w 3777"/>
              <a:gd name="T105" fmla="*/ 2147483647 h 812"/>
              <a:gd name="T106" fmla="*/ 2147483647 w 3777"/>
              <a:gd name="T107" fmla="*/ 2147483647 h 81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3777" h="812">
                <a:moveTo>
                  <a:pt x="0" y="767"/>
                </a:moveTo>
                <a:lnTo>
                  <a:pt x="57" y="711"/>
                </a:lnTo>
                <a:lnTo>
                  <a:pt x="116" y="658"/>
                </a:lnTo>
                <a:lnTo>
                  <a:pt x="176" y="607"/>
                </a:lnTo>
                <a:lnTo>
                  <a:pt x="238" y="557"/>
                </a:lnTo>
                <a:lnTo>
                  <a:pt x="301" y="509"/>
                </a:lnTo>
                <a:lnTo>
                  <a:pt x="366" y="464"/>
                </a:lnTo>
                <a:lnTo>
                  <a:pt x="432" y="420"/>
                </a:lnTo>
                <a:lnTo>
                  <a:pt x="500" y="378"/>
                </a:lnTo>
                <a:lnTo>
                  <a:pt x="568" y="339"/>
                </a:lnTo>
                <a:lnTo>
                  <a:pt x="638" y="301"/>
                </a:lnTo>
                <a:lnTo>
                  <a:pt x="709" y="265"/>
                </a:lnTo>
                <a:lnTo>
                  <a:pt x="781" y="232"/>
                </a:lnTo>
                <a:lnTo>
                  <a:pt x="853" y="200"/>
                </a:lnTo>
                <a:lnTo>
                  <a:pt x="928" y="172"/>
                </a:lnTo>
                <a:lnTo>
                  <a:pt x="1002" y="144"/>
                </a:lnTo>
                <a:lnTo>
                  <a:pt x="1077" y="120"/>
                </a:lnTo>
                <a:lnTo>
                  <a:pt x="1154" y="97"/>
                </a:lnTo>
                <a:lnTo>
                  <a:pt x="1230" y="77"/>
                </a:lnTo>
                <a:lnTo>
                  <a:pt x="1308" y="59"/>
                </a:lnTo>
                <a:lnTo>
                  <a:pt x="1385" y="43"/>
                </a:lnTo>
                <a:lnTo>
                  <a:pt x="1463" y="30"/>
                </a:lnTo>
                <a:lnTo>
                  <a:pt x="1542" y="19"/>
                </a:lnTo>
                <a:lnTo>
                  <a:pt x="1620" y="10"/>
                </a:lnTo>
                <a:lnTo>
                  <a:pt x="1700" y="4"/>
                </a:lnTo>
                <a:lnTo>
                  <a:pt x="1779" y="1"/>
                </a:lnTo>
                <a:lnTo>
                  <a:pt x="1858" y="0"/>
                </a:lnTo>
                <a:lnTo>
                  <a:pt x="1938" y="1"/>
                </a:lnTo>
                <a:lnTo>
                  <a:pt x="2017" y="3"/>
                </a:lnTo>
                <a:lnTo>
                  <a:pt x="2096" y="9"/>
                </a:lnTo>
                <a:lnTo>
                  <a:pt x="2174" y="18"/>
                </a:lnTo>
                <a:lnTo>
                  <a:pt x="2254" y="28"/>
                </a:lnTo>
                <a:lnTo>
                  <a:pt x="2332" y="40"/>
                </a:lnTo>
                <a:lnTo>
                  <a:pt x="2409" y="56"/>
                </a:lnTo>
                <a:lnTo>
                  <a:pt x="2487" y="73"/>
                </a:lnTo>
                <a:lnTo>
                  <a:pt x="2564" y="93"/>
                </a:lnTo>
                <a:lnTo>
                  <a:pt x="2640" y="115"/>
                </a:lnTo>
                <a:lnTo>
                  <a:pt x="2715" y="139"/>
                </a:lnTo>
                <a:lnTo>
                  <a:pt x="2790" y="166"/>
                </a:lnTo>
                <a:lnTo>
                  <a:pt x="2863" y="194"/>
                </a:lnTo>
                <a:lnTo>
                  <a:pt x="2937" y="226"/>
                </a:lnTo>
                <a:lnTo>
                  <a:pt x="3009" y="258"/>
                </a:lnTo>
                <a:lnTo>
                  <a:pt x="3080" y="294"/>
                </a:lnTo>
                <a:lnTo>
                  <a:pt x="3149" y="331"/>
                </a:lnTo>
                <a:lnTo>
                  <a:pt x="3219" y="371"/>
                </a:lnTo>
                <a:lnTo>
                  <a:pt x="3286" y="412"/>
                </a:lnTo>
                <a:lnTo>
                  <a:pt x="3353" y="455"/>
                </a:lnTo>
                <a:lnTo>
                  <a:pt x="3418" y="501"/>
                </a:lnTo>
                <a:lnTo>
                  <a:pt x="3481" y="548"/>
                </a:lnTo>
                <a:lnTo>
                  <a:pt x="3544" y="597"/>
                </a:lnTo>
                <a:lnTo>
                  <a:pt x="3604" y="649"/>
                </a:lnTo>
                <a:lnTo>
                  <a:pt x="3663" y="702"/>
                </a:lnTo>
                <a:lnTo>
                  <a:pt x="3720" y="756"/>
                </a:lnTo>
                <a:lnTo>
                  <a:pt x="3777" y="81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1" name="Freeform 62"/>
          <p:cNvSpPr>
            <a:spLocks/>
          </p:cNvSpPr>
          <p:nvPr/>
        </p:nvSpPr>
        <p:spPr bwMode="auto">
          <a:xfrm>
            <a:off x="3581400" y="4602163"/>
            <a:ext cx="142875" cy="746125"/>
          </a:xfrm>
          <a:custGeom>
            <a:avLst/>
            <a:gdLst>
              <a:gd name="T0" fmla="*/ 2147483647 w 450"/>
              <a:gd name="T1" fmla="*/ 2147483647 h 2350"/>
              <a:gd name="T2" fmla="*/ 2147483647 w 450"/>
              <a:gd name="T3" fmla="*/ 2147483647 h 2350"/>
              <a:gd name="T4" fmla="*/ 2147483647 w 450"/>
              <a:gd name="T5" fmla="*/ 2147483647 h 2350"/>
              <a:gd name="T6" fmla="*/ 2147483647 w 450"/>
              <a:gd name="T7" fmla="*/ 2147483647 h 2350"/>
              <a:gd name="T8" fmla="*/ 2147483647 w 450"/>
              <a:gd name="T9" fmla="*/ 2147483647 h 2350"/>
              <a:gd name="T10" fmla="*/ 2147483647 w 450"/>
              <a:gd name="T11" fmla="*/ 2147483647 h 2350"/>
              <a:gd name="T12" fmla="*/ 2147483647 w 450"/>
              <a:gd name="T13" fmla="*/ 2147483647 h 2350"/>
              <a:gd name="T14" fmla="*/ 2147483647 w 450"/>
              <a:gd name="T15" fmla="*/ 2147483647 h 2350"/>
              <a:gd name="T16" fmla="*/ 2147483647 w 450"/>
              <a:gd name="T17" fmla="*/ 2147483647 h 2350"/>
              <a:gd name="T18" fmla="*/ 0 w 450"/>
              <a:gd name="T19" fmla="*/ 2147483647 h 2350"/>
              <a:gd name="T20" fmla="*/ 0 w 450"/>
              <a:gd name="T21" fmla="*/ 2147483647 h 2350"/>
              <a:gd name="T22" fmla="*/ 2147483647 w 450"/>
              <a:gd name="T23" fmla="*/ 2147483647 h 2350"/>
              <a:gd name="T24" fmla="*/ 2147483647 w 450"/>
              <a:gd name="T25" fmla="*/ 2147483647 h 2350"/>
              <a:gd name="T26" fmla="*/ 2147483647 w 450"/>
              <a:gd name="T27" fmla="*/ 2147483647 h 2350"/>
              <a:gd name="T28" fmla="*/ 2147483647 w 450"/>
              <a:gd name="T29" fmla="*/ 2147483647 h 2350"/>
              <a:gd name="T30" fmla="*/ 2147483647 w 450"/>
              <a:gd name="T31" fmla="*/ 2147483647 h 2350"/>
              <a:gd name="T32" fmla="*/ 2147483647 w 450"/>
              <a:gd name="T33" fmla="*/ 2147483647 h 2350"/>
              <a:gd name="T34" fmla="*/ 2147483647 w 450"/>
              <a:gd name="T35" fmla="*/ 2147483647 h 2350"/>
              <a:gd name="T36" fmla="*/ 2147483647 w 450"/>
              <a:gd name="T37" fmla="*/ 2147483647 h 2350"/>
              <a:gd name="T38" fmla="*/ 2147483647 w 450"/>
              <a:gd name="T39" fmla="*/ 2147483647 h 2350"/>
              <a:gd name="T40" fmla="*/ 2147483647 w 450"/>
              <a:gd name="T41" fmla="*/ 2147483647 h 2350"/>
              <a:gd name="T42" fmla="*/ 2147483647 w 450"/>
              <a:gd name="T43" fmla="*/ 2147483647 h 2350"/>
              <a:gd name="T44" fmla="*/ 2147483647 w 450"/>
              <a:gd name="T45" fmla="*/ 2147483647 h 2350"/>
              <a:gd name="T46" fmla="*/ 2147483647 w 450"/>
              <a:gd name="T47" fmla="*/ 2147483647 h 2350"/>
              <a:gd name="T48" fmla="*/ 2147483647 w 450"/>
              <a:gd name="T49" fmla="*/ 2147483647 h 2350"/>
              <a:gd name="T50" fmla="*/ 2147483647 w 450"/>
              <a:gd name="T51" fmla="*/ 2147483647 h 2350"/>
              <a:gd name="T52" fmla="*/ 2147483647 w 450"/>
              <a:gd name="T53" fmla="*/ 2147483647 h 2350"/>
              <a:gd name="T54" fmla="*/ 2147483647 w 450"/>
              <a:gd name="T55" fmla="*/ 2147483647 h 2350"/>
              <a:gd name="T56" fmla="*/ 2147483647 w 450"/>
              <a:gd name="T57" fmla="*/ 2147483647 h 2350"/>
              <a:gd name="T58" fmla="*/ 2147483647 w 450"/>
              <a:gd name="T59" fmla="*/ 0 h 235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50" h="2350">
                <a:moveTo>
                  <a:pt x="99" y="2350"/>
                </a:moveTo>
                <a:lnTo>
                  <a:pt x="78" y="2268"/>
                </a:lnTo>
                <a:lnTo>
                  <a:pt x="60" y="2185"/>
                </a:lnTo>
                <a:lnTo>
                  <a:pt x="44" y="2102"/>
                </a:lnTo>
                <a:lnTo>
                  <a:pt x="31" y="2019"/>
                </a:lnTo>
                <a:lnTo>
                  <a:pt x="20" y="1936"/>
                </a:lnTo>
                <a:lnTo>
                  <a:pt x="12" y="1852"/>
                </a:lnTo>
                <a:lnTo>
                  <a:pt x="5" y="1769"/>
                </a:lnTo>
                <a:lnTo>
                  <a:pt x="1" y="1685"/>
                </a:lnTo>
                <a:lnTo>
                  <a:pt x="0" y="1601"/>
                </a:lnTo>
                <a:lnTo>
                  <a:pt x="0" y="1517"/>
                </a:lnTo>
                <a:lnTo>
                  <a:pt x="4" y="1432"/>
                </a:lnTo>
                <a:lnTo>
                  <a:pt x="8" y="1348"/>
                </a:lnTo>
                <a:lnTo>
                  <a:pt x="17" y="1264"/>
                </a:lnTo>
                <a:lnTo>
                  <a:pt x="26" y="1181"/>
                </a:lnTo>
                <a:lnTo>
                  <a:pt x="40" y="1097"/>
                </a:lnTo>
                <a:lnTo>
                  <a:pt x="54" y="1014"/>
                </a:lnTo>
                <a:lnTo>
                  <a:pt x="71" y="932"/>
                </a:lnTo>
                <a:lnTo>
                  <a:pt x="90" y="850"/>
                </a:lnTo>
                <a:lnTo>
                  <a:pt x="112" y="769"/>
                </a:lnTo>
                <a:lnTo>
                  <a:pt x="136" y="688"/>
                </a:lnTo>
                <a:lnTo>
                  <a:pt x="162" y="608"/>
                </a:lnTo>
                <a:lnTo>
                  <a:pt x="190" y="529"/>
                </a:lnTo>
                <a:lnTo>
                  <a:pt x="221" y="450"/>
                </a:lnTo>
                <a:lnTo>
                  <a:pt x="254" y="373"/>
                </a:lnTo>
                <a:lnTo>
                  <a:pt x="288" y="296"/>
                </a:lnTo>
                <a:lnTo>
                  <a:pt x="326" y="220"/>
                </a:lnTo>
                <a:lnTo>
                  <a:pt x="364" y="146"/>
                </a:lnTo>
                <a:lnTo>
                  <a:pt x="406" y="73"/>
                </a:lnTo>
                <a:lnTo>
                  <a:pt x="45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2" name="Freeform 63"/>
          <p:cNvSpPr>
            <a:spLocks/>
          </p:cNvSpPr>
          <p:nvPr/>
        </p:nvSpPr>
        <p:spPr bwMode="auto">
          <a:xfrm>
            <a:off x="5349875" y="4598988"/>
            <a:ext cx="144463" cy="749300"/>
          </a:xfrm>
          <a:custGeom>
            <a:avLst/>
            <a:gdLst>
              <a:gd name="T0" fmla="*/ 0 w 455"/>
              <a:gd name="T1" fmla="*/ 0 h 2359"/>
              <a:gd name="T2" fmla="*/ 2147483647 w 455"/>
              <a:gd name="T3" fmla="*/ 2147483647 h 2359"/>
              <a:gd name="T4" fmla="*/ 2147483647 w 455"/>
              <a:gd name="T5" fmla="*/ 2147483647 h 2359"/>
              <a:gd name="T6" fmla="*/ 2147483647 w 455"/>
              <a:gd name="T7" fmla="*/ 2147483647 h 2359"/>
              <a:gd name="T8" fmla="*/ 2147483647 w 455"/>
              <a:gd name="T9" fmla="*/ 2147483647 h 2359"/>
              <a:gd name="T10" fmla="*/ 2147483647 w 455"/>
              <a:gd name="T11" fmla="*/ 2147483647 h 2359"/>
              <a:gd name="T12" fmla="*/ 2147483647 w 455"/>
              <a:gd name="T13" fmla="*/ 2147483647 h 2359"/>
              <a:gd name="T14" fmla="*/ 2147483647 w 455"/>
              <a:gd name="T15" fmla="*/ 2147483647 h 2359"/>
              <a:gd name="T16" fmla="*/ 2147483647 w 455"/>
              <a:gd name="T17" fmla="*/ 2147483647 h 2359"/>
              <a:gd name="T18" fmla="*/ 2147483647 w 455"/>
              <a:gd name="T19" fmla="*/ 2147483647 h 2359"/>
              <a:gd name="T20" fmla="*/ 2147483647 w 455"/>
              <a:gd name="T21" fmla="*/ 2147483647 h 2359"/>
              <a:gd name="T22" fmla="*/ 2147483647 w 455"/>
              <a:gd name="T23" fmla="*/ 2147483647 h 2359"/>
              <a:gd name="T24" fmla="*/ 2147483647 w 455"/>
              <a:gd name="T25" fmla="*/ 2147483647 h 2359"/>
              <a:gd name="T26" fmla="*/ 2147483647 w 455"/>
              <a:gd name="T27" fmla="*/ 2147483647 h 2359"/>
              <a:gd name="T28" fmla="*/ 2147483647 w 455"/>
              <a:gd name="T29" fmla="*/ 2147483647 h 2359"/>
              <a:gd name="T30" fmla="*/ 2147483647 w 455"/>
              <a:gd name="T31" fmla="*/ 2147483647 h 2359"/>
              <a:gd name="T32" fmla="*/ 2147483647 w 455"/>
              <a:gd name="T33" fmla="*/ 2147483647 h 2359"/>
              <a:gd name="T34" fmla="*/ 2147483647 w 455"/>
              <a:gd name="T35" fmla="*/ 2147483647 h 2359"/>
              <a:gd name="T36" fmla="*/ 2147483647 w 455"/>
              <a:gd name="T37" fmla="*/ 2147483647 h 2359"/>
              <a:gd name="T38" fmla="*/ 2147483647 w 455"/>
              <a:gd name="T39" fmla="*/ 2147483647 h 2359"/>
              <a:gd name="T40" fmla="*/ 2147483647 w 455"/>
              <a:gd name="T41" fmla="*/ 2147483647 h 2359"/>
              <a:gd name="T42" fmla="*/ 2147483647 w 455"/>
              <a:gd name="T43" fmla="*/ 2147483647 h 2359"/>
              <a:gd name="T44" fmla="*/ 2147483647 w 455"/>
              <a:gd name="T45" fmla="*/ 2147483647 h 2359"/>
              <a:gd name="T46" fmla="*/ 2147483647 w 455"/>
              <a:gd name="T47" fmla="*/ 2147483647 h 2359"/>
              <a:gd name="T48" fmla="*/ 2147483647 w 455"/>
              <a:gd name="T49" fmla="*/ 2147483647 h 2359"/>
              <a:gd name="T50" fmla="*/ 2147483647 w 455"/>
              <a:gd name="T51" fmla="*/ 2147483647 h 2359"/>
              <a:gd name="T52" fmla="*/ 2147483647 w 455"/>
              <a:gd name="T53" fmla="*/ 2147483647 h 2359"/>
              <a:gd name="T54" fmla="*/ 2147483647 w 455"/>
              <a:gd name="T55" fmla="*/ 2147483647 h 2359"/>
              <a:gd name="T56" fmla="*/ 2147483647 w 455"/>
              <a:gd name="T57" fmla="*/ 2147483647 h 2359"/>
              <a:gd name="T58" fmla="*/ 2147483647 w 455"/>
              <a:gd name="T59" fmla="*/ 2147483647 h 235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55" h="2359">
                <a:moveTo>
                  <a:pt x="0" y="0"/>
                </a:moveTo>
                <a:lnTo>
                  <a:pt x="43" y="72"/>
                </a:lnTo>
                <a:lnTo>
                  <a:pt x="85" y="145"/>
                </a:lnTo>
                <a:lnTo>
                  <a:pt x="125" y="221"/>
                </a:lnTo>
                <a:lnTo>
                  <a:pt x="162" y="297"/>
                </a:lnTo>
                <a:lnTo>
                  <a:pt x="197" y="374"/>
                </a:lnTo>
                <a:lnTo>
                  <a:pt x="230" y="451"/>
                </a:lnTo>
                <a:lnTo>
                  <a:pt x="262" y="530"/>
                </a:lnTo>
                <a:lnTo>
                  <a:pt x="289" y="609"/>
                </a:lnTo>
                <a:lnTo>
                  <a:pt x="317" y="690"/>
                </a:lnTo>
                <a:lnTo>
                  <a:pt x="341" y="771"/>
                </a:lnTo>
                <a:lnTo>
                  <a:pt x="363" y="852"/>
                </a:lnTo>
                <a:lnTo>
                  <a:pt x="382" y="934"/>
                </a:lnTo>
                <a:lnTo>
                  <a:pt x="400" y="1017"/>
                </a:lnTo>
                <a:lnTo>
                  <a:pt x="414" y="1100"/>
                </a:lnTo>
                <a:lnTo>
                  <a:pt x="428" y="1184"/>
                </a:lnTo>
                <a:lnTo>
                  <a:pt x="437" y="1268"/>
                </a:lnTo>
                <a:lnTo>
                  <a:pt x="446" y="1352"/>
                </a:lnTo>
                <a:lnTo>
                  <a:pt x="450" y="1437"/>
                </a:lnTo>
                <a:lnTo>
                  <a:pt x="454" y="1521"/>
                </a:lnTo>
                <a:lnTo>
                  <a:pt x="455" y="1606"/>
                </a:lnTo>
                <a:lnTo>
                  <a:pt x="454" y="1690"/>
                </a:lnTo>
                <a:lnTo>
                  <a:pt x="449" y="1774"/>
                </a:lnTo>
                <a:lnTo>
                  <a:pt x="443" y="1859"/>
                </a:lnTo>
                <a:lnTo>
                  <a:pt x="435" y="1943"/>
                </a:lnTo>
                <a:lnTo>
                  <a:pt x="424" y="2027"/>
                </a:lnTo>
                <a:lnTo>
                  <a:pt x="411" y="2111"/>
                </a:lnTo>
                <a:lnTo>
                  <a:pt x="394" y="2194"/>
                </a:lnTo>
                <a:lnTo>
                  <a:pt x="376" y="2276"/>
                </a:lnTo>
                <a:lnTo>
                  <a:pt x="357" y="235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3" name="Freeform 64"/>
          <p:cNvSpPr>
            <a:spLocks/>
          </p:cNvSpPr>
          <p:nvPr/>
        </p:nvSpPr>
        <p:spPr bwMode="auto">
          <a:xfrm>
            <a:off x="3932238" y="5141913"/>
            <a:ext cx="1219200" cy="52387"/>
          </a:xfrm>
          <a:custGeom>
            <a:avLst/>
            <a:gdLst>
              <a:gd name="T0" fmla="*/ 2147483647 w 3841"/>
              <a:gd name="T1" fmla="*/ 2147483647 h 164"/>
              <a:gd name="T2" fmla="*/ 2147483647 w 3841"/>
              <a:gd name="T3" fmla="*/ 2147483647 h 164"/>
              <a:gd name="T4" fmla="*/ 2147483647 w 3841"/>
              <a:gd name="T5" fmla="*/ 2147483647 h 164"/>
              <a:gd name="T6" fmla="*/ 2147483647 w 3841"/>
              <a:gd name="T7" fmla="*/ 2147483647 h 164"/>
              <a:gd name="T8" fmla="*/ 2147483647 w 3841"/>
              <a:gd name="T9" fmla="*/ 2147483647 h 164"/>
              <a:gd name="T10" fmla="*/ 2147483647 w 3841"/>
              <a:gd name="T11" fmla="*/ 2147483647 h 164"/>
              <a:gd name="T12" fmla="*/ 2147483647 w 3841"/>
              <a:gd name="T13" fmla="*/ 2147483647 h 164"/>
              <a:gd name="T14" fmla="*/ 2147483647 w 3841"/>
              <a:gd name="T15" fmla="*/ 2147483647 h 164"/>
              <a:gd name="T16" fmla="*/ 2147483647 w 3841"/>
              <a:gd name="T17" fmla="*/ 2147483647 h 164"/>
              <a:gd name="T18" fmla="*/ 2147483647 w 3841"/>
              <a:gd name="T19" fmla="*/ 2147483647 h 164"/>
              <a:gd name="T20" fmla="*/ 2147483647 w 3841"/>
              <a:gd name="T21" fmla="*/ 2147483647 h 164"/>
              <a:gd name="T22" fmla="*/ 2147483647 w 3841"/>
              <a:gd name="T23" fmla="*/ 2147483647 h 164"/>
              <a:gd name="T24" fmla="*/ 2147483647 w 3841"/>
              <a:gd name="T25" fmla="*/ 2147483647 h 164"/>
              <a:gd name="T26" fmla="*/ 2147483647 w 3841"/>
              <a:gd name="T27" fmla="*/ 2147483647 h 164"/>
              <a:gd name="T28" fmla="*/ 2147483647 w 3841"/>
              <a:gd name="T29" fmla="*/ 2147483647 h 164"/>
              <a:gd name="T30" fmla="*/ 2147483647 w 3841"/>
              <a:gd name="T31" fmla="*/ 2147483647 h 164"/>
              <a:gd name="T32" fmla="*/ 2147483647 w 3841"/>
              <a:gd name="T33" fmla="*/ 2147483647 h 164"/>
              <a:gd name="T34" fmla="*/ 2147483647 w 3841"/>
              <a:gd name="T35" fmla="*/ 2147483647 h 164"/>
              <a:gd name="T36" fmla="*/ 2147483647 w 3841"/>
              <a:gd name="T37" fmla="*/ 2147483647 h 164"/>
              <a:gd name="T38" fmla="*/ 2147483647 w 3841"/>
              <a:gd name="T39" fmla="*/ 2147483647 h 164"/>
              <a:gd name="T40" fmla="*/ 2147483647 w 3841"/>
              <a:gd name="T41" fmla="*/ 2147483647 h 164"/>
              <a:gd name="T42" fmla="*/ 2147483647 w 3841"/>
              <a:gd name="T43" fmla="*/ 2147483647 h 164"/>
              <a:gd name="T44" fmla="*/ 2147483647 w 3841"/>
              <a:gd name="T45" fmla="*/ 2147483647 h 164"/>
              <a:gd name="T46" fmla="*/ 2147483647 w 3841"/>
              <a:gd name="T47" fmla="*/ 2147483647 h 164"/>
              <a:gd name="T48" fmla="*/ 2147483647 w 3841"/>
              <a:gd name="T49" fmla="*/ 2147483647 h 164"/>
              <a:gd name="T50" fmla="*/ 2147483647 w 3841"/>
              <a:gd name="T51" fmla="*/ 2147483647 h 164"/>
              <a:gd name="T52" fmla="*/ 2147483647 w 3841"/>
              <a:gd name="T53" fmla="*/ 2147483647 h 164"/>
              <a:gd name="T54" fmla="*/ 2147483647 w 3841"/>
              <a:gd name="T55" fmla="*/ 2147483647 h 164"/>
              <a:gd name="T56" fmla="*/ 2147483647 w 3841"/>
              <a:gd name="T57" fmla="*/ 2147483647 h 164"/>
              <a:gd name="T58" fmla="*/ 2147483647 w 3841"/>
              <a:gd name="T59" fmla="*/ 2147483647 h 164"/>
              <a:gd name="T60" fmla="*/ 2147483647 w 3841"/>
              <a:gd name="T61" fmla="*/ 2147483647 h 164"/>
              <a:gd name="T62" fmla="*/ 2147483647 w 3841"/>
              <a:gd name="T63" fmla="*/ 2147483647 h 164"/>
              <a:gd name="T64" fmla="*/ 2147483647 w 3841"/>
              <a:gd name="T65" fmla="*/ 2147483647 h 164"/>
              <a:gd name="T66" fmla="*/ 2147483647 w 3841"/>
              <a:gd name="T67" fmla="*/ 2147483647 h 164"/>
              <a:gd name="T68" fmla="*/ 2147483647 w 3841"/>
              <a:gd name="T69" fmla="*/ 2147483647 h 164"/>
              <a:gd name="T70" fmla="*/ 2147483647 w 3841"/>
              <a:gd name="T71" fmla="*/ 2147483647 h 164"/>
              <a:gd name="T72" fmla="*/ 2147483647 w 3841"/>
              <a:gd name="T73" fmla="*/ 2147483647 h 164"/>
              <a:gd name="T74" fmla="*/ 2147483647 w 3841"/>
              <a:gd name="T75" fmla="*/ 2147483647 h 164"/>
              <a:gd name="T76" fmla="*/ 2147483647 w 3841"/>
              <a:gd name="T77" fmla="*/ 2147483647 h 164"/>
              <a:gd name="T78" fmla="*/ 2147483647 w 3841"/>
              <a:gd name="T79" fmla="*/ 2147483647 h 164"/>
              <a:gd name="T80" fmla="*/ 2147483647 w 3841"/>
              <a:gd name="T81" fmla="*/ 2147483647 h 16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841" h="164">
                <a:moveTo>
                  <a:pt x="0" y="127"/>
                </a:moveTo>
                <a:lnTo>
                  <a:pt x="1" y="127"/>
                </a:lnTo>
                <a:lnTo>
                  <a:pt x="28" y="133"/>
                </a:lnTo>
                <a:lnTo>
                  <a:pt x="55" y="139"/>
                </a:lnTo>
                <a:lnTo>
                  <a:pt x="84" y="144"/>
                </a:lnTo>
                <a:lnTo>
                  <a:pt x="113" y="149"/>
                </a:lnTo>
                <a:lnTo>
                  <a:pt x="143" y="154"/>
                </a:lnTo>
                <a:lnTo>
                  <a:pt x="183" y="157"/>
                </a:lnTo>
                <a:lnTo>
                  <a:pt x="224" y="161"/>
                </a:lnTo>
                <a:lnTo>
                  <a:pt x="266" y="163"/>
                </a:lnTo>
                <a:lnTo>
                  <a:pt x="308" y="164"/>
                </a:lnTo>
                <a:lnTo>
                  <a:pt x="349" y="164"/>
                </a:lnTo>
                <a:lnTo>
                  <a:pt x="391" y="163"/>
                </a:lnTo>
                <a:lnTo>
                  <a:pt x="451" y="160"/>
                </a:lnTo>
                <a:lnTo>
                  <a:pt x="509" y="155"/>
                </a:lnTo>
                <a:lnTo>
                  <a:pt x="566" y="148"/>
                </a:lnTo>
                <a:lnTo>
                  <a:pt x="623" y="139"/>
                </a:lnTo>
                <a:lnTo>
                  <a:pt x="679" y="132"/>
                </a:lnTo>
                <a:lnTo>
                  <a:pt x="737" y="125"/>
                </a:lnTo>
                <a:lnTo>
                  <a:pt x="795" y="120"/>
                </a:lnTo>
                <a:lnTo>
                  <a:pt x="861" y="115"/>
                </a:lnTo>
                <a:lnTo>
                  <a:pt x="928" y="112"/>
                </a:lnTo>
                <a:lnTo>
                  <a:pt x="995" y="109"/>
                </a:lnTo>
                <a:lnTo>
                  <a:pt x="1063" y="109"/>
                </a:lnTo>
                <a:lnTo>
                  <a:pt x="1130" y="109"/>
                </a:lnTo>
                <a:lnTo>
                  <a:pt x="1199" y="112"/>
                </a:lnTo>
                <a:lnTo>
                  <a:pt x="1265" y="114"/>
                </a:lnTo>
                <a:lnTo>
                  <a:pt x="1340" y="116"/>
                </a:lnTo>
                <a:lnTo>
                  <a:pt x="1415" y="121"/>
                </a:lnTo>
                <a:lnTo>
                  <a:pt x="1490" y="125"/>
                </a:lnTo>
                <a:lnTo>
                  <a:pt x="1564" y="127"/>
                </a:lnTo>
                <a:lnTo>
                  <a:pt x="1639" y="128"/>
                </a:lnTo>
                <a:lnTo>
                  <a:pt x="1713" y="128"/>
                </a:lnTo>
                <a:lnTo>
                  <a:pt x="1758" y="127"/>
                </a:lnTo>
                <a:lnTo>
                  <a:pt x="1802" y="125"/>
                </a:lnTo>
                <a:lnTo>
                  <a:pt x="1847" y="122"/>
                </a:lnTo>
                <a:lnTo>
                  <a:pt x="1891" y="118"/>
                </a:lnTo>
                <a:lnTo>
                  <a:pt x="1937" y="114"/>
                </a:lnTo>
                <a:lnTo>
                  <a:pt x="1982" y="110"/>
                </a:lnTo>
                <a:lnTo>
                  <a:pt x="2028" y="109"/>
                </a:lnTo>
                <a:lnTo>
                  <a:pt x="2074" y="110"/>
                </a:lnTo>
                <a:lnTo>
                  <a:pt x="2113" y="114"/>
                </a:lnTo>
                <a:lnTo>
                  <a:pt x="2154" y="119"/>
                </a:lnTo>
                <a:lnTo>
                  <a:pt x="2194" y="126"/>
                </a:lnTo>
                <a:lnTo>
                  <a:pt x="2234" y="132"/>
                </a:lnTo>
                <a:lnTo>
                  <a:pt x="2273" y="138"/>
                </a:lnTo>
                <a:lnTo>
                  <a:pt x="2312" y="142"/>
                </a:lnTo>
                <a:lnTo>
                  <a:pt x="2349" y="144"/>
                </a:lnTo>
                <a:lnTo>
                  <a:pt x="2386" y="144"/>
                </a:lnTo>
                <a:lnTo>
                  <a:pt x="2434" y="140"/>
                </a:lnTo>
                <a:lnTo>
                  <a:pt x="2481" y="136"/>
                </a:lnTo>
                <a:lnTo>
                  <a:pt x="2528" y="128"/>
                </a:lnTo>
                <a:lnTo>
                  <a:pt x="2575" y="121"/>
                </a:lnTo>
                <a:lnTo>
                  <a:pt x="2622" y="113"/>
                </a:lnTo>
                <a:lnTo>
                  <a:pt x="2670" y="106"/>
                </a:lnTo>
                <a:lnTo>
                  <a:pt x="2719" y="98"/>
                </a:lnTo>
                <a:lnTo>
                  <a:pt x="2770" y="95"/>
                </a:lnTo>
                <a:lnTo>
                  <a:pt x="2817" y="92"/>
                </a:lnTo>
                <a:lnTo>
                  <a:pt x="2866" y="91"/>
                </a:lnTo>
                <a:lnTo>
                  <a:pt x="2915" y="92"/>
                </a:lnTo>
                <a:lnTo>
                  <a:pt x="2965" y="95"/>
                </a:lnTo>
                <a:lnTo>
                  <a:pt x="3015" y="97"/>
                </a:lnTo>
                <a:lnTo>
                  <a:pt x="3064" y="101"/>
                </a:lnTo>
                <a:lnTo>
                  <a:pt x="3113" y="103"/>
                </a:lnTo>
                <a:lnTo>
                  <a:pt x="3157" y="107"/>
                </a:lnTo>
                <a:lnTo>
                  <a:pt x="3200" y="109"/>
                </a:lnTo>
                <a:lnTo>
                  <a:pt x="3241" y="110"/>
                </a:lnTo>
                <a:lnTo>
                  <a:pt x="3282" y="112"/>
                </a:lnTo>
                <a:lnTo>
                  <a:pt x="3319" y="112"/>
                </a:lnTo>
                <a:lnTo>
                  <a:pt x="3358" y="110"/>
                </a:lnTo>
                <a:lnTo>
                  <a:pt x="3396" y="108"/>
                </a:lnTo>
                <a:lnTo>
                  <a:pt x="3433" y="104"/>
                </a:lnTo>
                <a:lnTo>
                  <a:pt x="3472" y="100"/>
                </a:lnTo>
                <a:lnTo>
                  <a:pt x="3509" y="94"/>
                </a:lnTo>
                <a:lnTo>
                  <a:pt x="3548" y="88"/>
                </a:lnTo>
                <a:lnTo>
                  <a:pt x="3585" y="80"/>
                </a:lnTo>
                <a:lnTo>
                  <a:pt x="3622" y="72"/>
                </a:lnTo>
                <a:lnTo>
                  <a:pt x="3660" y="62"/>
                </a:lnTo>
                <a:lnTo>
                  <a:pt x="3697" y="51"/>
                </a:lnTo>
                <a:lnTo>
                  <a:pt x="3733" y="39"/>
                </a:lnTo>
                <a:lnTo>
                  <a:pt x="3769" y="27"/>
                </a:lnTo>
                <a:lnTo>
                  <a:pt x="3805" y="14"/>
                </a:lnTo>
                <a:lnTo>
                  <a:pt x="384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4" name="Rectangle 65"/>
          <p:cNvSpPr>
            <a:spLocks noChangeArrowheads="1"/>
          </p:cNvSpPr>
          <p:nvPr/>
        </p:nvSpPr>
        <p:spPr bwMode="auto">
          <a:xfrm>
            <a:off x="2632075" y="2781300"/>
            <a:ext cx="614363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COLLAR</a:t>
            </a:r>
            <a:endParaRPr lang="en-US" altLang="en-US" sz="1200"/>
          </a:p>
        </p:txBody>
      </p:sp>
      <p:sp>
        <p:nvSpPr>
          <p:cNvPr id="62525" name="Line 66"/>
          <p:cNvSpPr>
            <a:spLocks noChangeShapeType="1"/>
          </p:cNvSpPr>
          <p:nvPr/>
        </p:nvSpPr>
        <p:spPr bwMode="auto">
          <a:xfrm flipH="1">
            <a:off x="3614738" y="2700338"/>
            <a:ext cx="204787" cy="169862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6" name="Freeform 67"/>
          <p:cNvSpPr>
            <a:spLocks/>
          </p:cNvSpPr>
          <p:nvPr/>
        </p:nvSpPr>
        <p:spPr bwMode="auto">
          <a:xfrm>
            <a:off x="3727450" y="2700338"/>
            <a:ext cx="92075" cy="80962"/>
          </a:xfrm>
          <a:custGeom>
            <a:avLst/>
            <a:gdLst>
              <a:gd name="T0" fmla="*/ 0 w 289"/>
              <a:gd name="T1" fmla="*/ 2147483647 h 252"/>
              <a:gd name="T2" fmla="*/ 2147483647 w 289"/>
              <a:gd name="T3" fmla="*/ 0 h 252"/>
              <a:gd name="T4" fmla="*/ 2147483647 w 289"/>
              <a:gd name="T5" fmla="*/ 2147483647 h 252"/>
              <a:gd name="T6" fmla="*/ 0 w 289"/>
              <a:gd name="T7" fmla="*/ 2147483647 h 2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9" h="252">
                <a:moveTo>
                  <a:pt x="0" y="168"/>
                </a:moveTo>
                <a:lnTo>
                  <a:pt x="289" y="0"/>
                </a:lnTo>
                <a:lnTo>
                  <a:pt x="70" y="252"/>
                </a:lnTo>
                <a:lnTo>
                  <a:pt x="0" y="16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7" name="Line 68"/>
          <p:cNvSpPr>
            <a:spLocks noChangeShapeType="1"/>
          </p:cNvSpPr>
          <p:nvPr/>
        </p:nvSpPr>
        <p:spPr bwMode="auto">
          <a:xfrm flipH="1">
            <a:off x="3300413" y="2870200"/>
            <a:ext cx="314325" cy="1588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28" name="Rectangle 69"/>
          <p:cNvSpPr>
            <a:spLocks noChangeArrowheads="1"/>
          </p:cNvSpPr>
          <p:nvPr/>
        </p:nvSpPr>
        <p:spPr bwMode="auto">
          <a:xfrm>
            <a:off x="4013200" y="1747838"/>
            <a:ext cx="4349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ARCH</a:t>
            </a:r>
            <a:endParaRPr lang="en-US" altLang="en-US" sz="1200"/>
          </a:p>
        </p:txBody>
      </p:sp>
      <p:sp>
        <p:nvSpPr>
          <p:cNvPr id="62529" name="Rectangle 70"/>
          <p:cNvSpPr>
            <a:spLocks noChangeArrowheads="1"/>
          </p:cNvSpPr>
          <p:nvPr/>
        </p:nvSpPr>
        <p:spPr bwMode="auto">
          <a:xfrm>
            <a:off x="4013200" y="1885950"/>
            <a:ext cx="941388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(HEADWALL)</a:t>
            </a:r>
            <a:endParaRPr lang="en-US" altLang="en-US" sz="1200"/>
          </a:p>
        </p:txBody>
      </p:sp>
      <p:sp>
        <p:nvSpPr>
          <p:cNvPr id="62530" name="Line 71"/>
          <p:cNvSpPr>
            <a:spLocks noChangeShapeType="1"/>
          </p:cNvSpPr>
          <p:nvPr/>
        </p:nvSpPr>
        <p:spPr bwMode="auto">
          <a:xfrm flipV="1">
            <a:off x="3592513" y="1844675"/>
            <a:ext cx="73025" cy="2174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1" name="Freeform 72"/>
          <p:cNvSpPr>
            <a:spLocks/>
          </p:cNvSpPr>
          <p:nvPr/>
        </p:nvSpPr>
        <p:spPr bwMode="auto">
          <a:xfrm>
            <a:off x="3592513" y="1957388"/>
            <a:ext cx="49212" cy="104775"/>
          </a:xfrm>
          <a:custGeom>
            <a:avLst/>
            <a:gdLst>
              <a:gd name="T0" fmla="*/ 2147483647 w 157"/>
              <a:gd name="T1" fmla="*/ 2147483647 h 330"/>
              <a:gd name="T2" fmla="*/ 0 w 157"/>
              <a:gd name="T3" fmla="*/ 2147483647 h 330"/>
              <a:gd name="T4" fmla="*/ 2147483647 w 157"/>
              <a:gd name="T5" fmla="*/ 0 h 330"/>
              <a:gd name="T6" fmla="*/ 2147483647 w 157"/>
              <a:gd name="T7" fmla="*/ 2147483647 h 33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57" h="330">
                <a:moveTo>
                  <a:pt x="157" y="35"/>
                </a:moveTo>
                <a:lnTo>
                  <a:pt x="0" y="330"/>
                </a:lnTo>
                <a:lnTo>
                  <a:pt x="53" y="0"/>
                </a:lnTo>
                <a:lnTo>
                  <a:pt x="157" y="3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2" name="Line 73"/>
          <p:cNvSpPr>
            <a:spLocks noChangeShapeType="1"/>
          </p:cNvSpPr>
          <p:nvPr/>
        </p:nvSpPr>
        <p:spPr bwMode="auto">
          <a:xfrm>
            <a:off x="3665538" y="1844675"/>
            <a:ext cx="314325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3" name="Line 74"/>
          <p:cNvSpPr>
            <a:spLocks noChangeShapeType="1"/>
          </p:cNvSpPr>
          <p:nvPr/>
        </p:nvSpPr>
        <p:spPr bwMode="auto">
          <a:xfrm flipV="1">
            <a:off x="4978400" y="2822575"/>
            <a:ext cx="103188" cy="404813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4" name="Freeform 75"/>
          <p:cNvSpPr>
            <a:spLocks/>
          </p:cNvSpPr>
          <p:nvPr/>
        </p:nvSpPr>
        <p:spPr bwMode="auto">
          <a:xfrm>
            <a:off x="4978400" y="3121025"/>
            <a:ext cx="42863" cy="106363"/>
          </a:xfrm>
          <a:custGeom>
            <a:avLst/>
            <a:gdLst>
              <a:gd name="T0" fmla="*/ 2147483647 w 135"/>
              <a:gd name="T1" fmla="*/ 2147483647 h 333"/>
              <a:gd name="T2" fmla="*/ 0 w 135"/>
              <a:gd name="T3" fmla="*/ 2147483647 h 333"/>
              <a:gd name="T4" fmla="*/ 2147483647 w 135"/>
              <a:gd name="T5" fmla="*/ 0 h 333"/>
              <a:gd name="T6" fmla="*/ 2147483647 w 135"/>
              <a:gd name="T7" fmla="*/ 2147483647 h 33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5" h="333">
                <a:moveTo>
                  <a:pt x="135" y="26"/>
                </a:moveTo>
                <a:lnTo>
                  <a:pt x="0" y="333"/>
                </a:lnTo>
                <a:lnTo>
                  <a:pt x="28" y="0"/>
                </a:lnTo>
                <a:lnTo>
                  <a:pt x="135" y="26"/>
                </a:lnTo>
                <a:close/>
              </a:path>
            </a:pathLst>
          </a:custGeom>
          <a:solidFill>
            <a:srgbClr val="008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5" name="Line 76"/>
          <p:cNvSpPr>
            <a:spLocks noChangeShapeType="1"/>
          </p:cNvSpPr>
          <p:nvPr/>
        </p:nvSpPr>
        <p:spPr bwMode="auto">
          <a:xfrm>
            <a:off x="5081588" y="2822575"/>
            <a:ext cx="314325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36" name="Rectangle 77"/>
          <p:cNvSpPr>
            <a:spLocks noChangeArrowheads="1"/>
          </p:cNvSpPr>
          <p:nvPr/>
        </p:nvSpPr>
        <p:spPr bwMode="auto">
          <a:xfrm>
            <a:off x="5427663" y="2730500"/>
            <a:ext cx="5461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APRON</a:t>
            </a:r>
            <a:endParaRPr lang="en-US" altLang="en-US" sz="1200"/>
          </a:p>
        </p:txBody>
      </p:sp>
      <p:sp>
        <p:nvSpPr>
          <p:cNvPr id="62537" name="Rectangle 78"/>
          <p:cNvSpPr>
            <a:spLocks noChangeArrowheads="1"/>
          </p:cNvSpPr>
          <p:nvPr/>
        </p:nvSpPr>
        <p:spPr bwMode="auto">
          <a:xfrm>
            <a:off x="4513263" y="4716463"/>
            <a:ext cx="5619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INVERT</a:t>
            </a:r>
            <a:endParaRPr lang="en-US" altLang="en-US" sz="1200"/>
          </a:p>
        </p:txBody>
      </p:sp>
      <p:sp>
        <p:nvSpPr>
          <p:cNvPr id="62538" name="Rectangle 79"/>
          <p:cNvSpPr>
            <a:spLocks noChangeArrowheads="1"/>
          </p:cNvSpPr>
          <p:nvPr/>
        </p:nvSpPr>
        <p:spPr bwMode="auto">
          <a:xfrm>
            <a:off x="2811463" y="3579813"/>
            <a:ext cx="1036637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CUT-OF-WALL</a:t>
            </a:r>
            <a:endParaRPr lang="en-US" altLang="en-US" sz="1200"/>
          </a:p>
        </p:txBody>
      </p:sp>
      <p:sp>
        <p:nvSpPr>
          <p:cNvPr id="62539" name="Line 80"/>
          <p:cNvSpPr>
            <a:spLocks noChangeShapeType="1"/>
          </p:cNvSpPr>
          <p:nvPr/>
        </p:nvSpPr>
        <p:spPr bwMode="auto">
          <a:xfrm flipH="1">
            <a:off x="4324350" y="3479800"/>
            <a:ext cx="112713" cy="192088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0" name="Freeform 81"/>
          <p:cNvSpPr>
            <a:spLocks/>
          </p:cNvSpPr>
          <p:nvPr/>
        </p:nvSpPr>
        <p:spPr bwMode="auto">
          <a:xfrm>
            <a:off x="4368800" y="3479800"/>
            <a:ext cx="68263" cy="100013"/>
          </a:xfrm>
          <a:custGeom>
            <a:avLst/>
            <a:gdLst>
              <a:gd name="T0" fmla="*/ 0 w 217"/>
              <a:gd name="T1" fmla="*/ 2147483647 h 312"/>
              <a:gd name="T2" fmla="*/ 2147483647 w 217"/>
              <a:gd name="T3" fmla="*/ 0 h 312"/>
              <a:gd name="T4" fmla="*/ 2147483647 w 217"/>
              <a:gd name="T5" fmla="*/ 2147483647 h 312"/>
              <a:gd name="T6" fmla="*/ 0 w 217"/>
              <a:gd name="T7" fmla="*/ 2147483647 h 31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7" h="312">
                <a:moveTo>
                  <a:pt x="0" y="255"/>
                </a:moveTo>
                <a:lnTo>
                  <a:pt x="217" y="0"/>
                </a:lnTo>
                <a:lnTo>
                  <a:pt x="95" y="312"/>
                </a:lnTo>
                <a:lnTo>
                  <a:pt x="0" y="255"/>
                </a:lnTo>
                <a:close/>
              </a:path>
            </a:pathLst>
          </a:custGeom>
          <a:solidFill>
            <a:srgbClr val="0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1" name="Line 82"/>
          <p:cNvSpPr>
            <a:spLocks noChangeShapeType="1"/>
          </p:cNvSpPr>
          <p:nvPr/>
        </p:nvSpPr>
        <p:spPr bwMode="auto">
          <a:xfrm flipH="1">
            <a:off x="4010025" y="3671888"/>
            <a:ext cx="314325" cy="1587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2" name="Line 83"/>
          <p:cNvSpPr>
            <a:spLocks noChangeShapeType="1"/>
          </p:cNvSpPr>
          <p:nvPr/>
        </p:nvSpPr>
        <p:spPr bwMode="auto">
          <a:xfrm flipV="1">
            <a:off x="5462588" y="4738688"/>
            <a:ext cx="487362" cy="122237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3" name="Freeform 84"/>
          <p:cNvSpPr>
            <a:spLocks/>
          </p:cNvSpPr>
          <p:nvPr/>
        </p:nvSpPr>
        <p:spPr bwMode="auto">
          <a:xfrm>
            <a:off x="5462588" y="4819650"/>
            <a:ext cx="106362" cy="41275"/>
          </a:xfrm>
          <a:custGeom>
            <a:avLst/>
            <a:gdLst>
              <a:gd name="T0" fmla="*/ 2147483647 w 333"/>
              <a:gd name="T1" fmla="*/ 2147483647 h 133"/>
              <a:gd name="T2" fmla="*/ 0 w 333"/>
              <a:gd name="T3" fmla="*/ 2147483647 h 133"/>
              <a:gd name="T4" fmla="*/ 2147483647 w 333"/>
              <a:gd name="T5" fmla="*/ 0 h 133"/>
              <a:gd name="T6" fmla="*/ 2147483647 w 333"/>
              <a:gd name="T7" fmla="*/ 2147483647 h 13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3" h="133">
                <a:moveTo>
                  <a:pt x="333" y="105"/>
                </a:moveTo>
                <a:lnTo>
                  <a:pt x="0" y="133"/>
                </a:lnTo>
                <a:lnTo>
                  <a:pt x="305" y="0"/>
                </a:lnTo>
                <a:lnTo>
                  <a:pt x="333" y="10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4" name="Rectangle 85"/>
          <p:cNvSpPr>
            <a:spLocks noChangeArrowheads="1"/>
          </p:cNvSpPr>
          <p:nvPr/>
        </p:nvSpPr>
        <p:spPr bwMode="auto">
          <a:xfrm>
            <a:off x="6007100" y="4692650"/>
            <a:ext cx="614363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COLLAR</a:t>
            </a:r>
            <a:endParaRPr lang="en-US" altLang="en-US" sz="1200"/>
          </a:p>
        </p:txBody>
      </p:sp>
      <p:sp>
        <p:nvSpPr>
          <p:cNvPr id="62545" name="Line 86"/>
          <p:cNvSpPr>
            <a:spLocks noChangeShapeType="1"/>
          </p:cNvSpPr>
          <p:nvPr/>
        </p:nvSpPr>
        <p:spPr bwMode="auto">
          <a:xfrm flipV="1">
            <a:off x="4537075" y="5006975"/>
            <a:ext cx="3175" cy="639763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6" name="Freeform 87"/>
          <p:cNvSpPr>
            <a:spLocks/>
          </p:cNvSpPr>
          <p:nvPr/>
        </p:nvSpPr>
        <p:spPr bwMode="auto">
          <a:xfrm>
            <a:off x="4519613" y="5541963"/>
            <a:ext cx="36512" cy="104775"/>
          </a:xfrm>
          <a:custGeom>
            <a:avLst/>
            <a:gdLst>
              <a:gd name="T0" fmla="*/ 2147483647 w 111"/>
              <a:gd name="T1" fmla="*/ 0 h 329"/>
              <a:gd name="T2" fmla="*/ 2147483647 w 111"/>
              <a:gd name="T3" fmla="*/ 2147483647 h 329"/>
              <a:gd name="T4" fmla="*/ 0 w 111"/>
              <a:gd name="T5" fmla="*/ 0 h 329"/>
              <a:gd name="T6" fmla="*/ 2147483647 w 111"/>
              <a:gd name="T7" fmla="*/ 0 h 3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1" h="329">
                <a:moveTo>
                  <a:pt x="111" y="0"/>
                </a:moveTo>
                <a:lnTo>
                  <a:pt x="54" y="329"/>
                </a:lnTo>
                <a:lnTo>
                  <a:pt x="0" y="0"/>
                </a:lnTo>
                <a:lnTo>
                  <a:pt x="111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7" name="Line 88"/>
          <p:cNvSpPr>
            <a:spLocks noChangeShapeType="1"/>
          </p:cNvSpPr>
          <p:nvPr/>
        </p:nvSpPr>
        <p:spPr bwMode="auto">
          <a:xfrm>
            <a:off x="4540250" y="5006975"/>
            <a:ext cx="314325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8" name="Line 89"/>
          <p:cNvSpPr>
            <a:spLocks noChangeShapeType="1"/>
          </p:cNvSpPr>
          <p:nvPr/>
        </p:nvSpPr>
        <p:spPr bwMode="auto">
          <a:xfrm flipH="1" flipV="1">
            <a:off x="4079875" y="3986213"/>
            <a:ext cx="334963" cy="285750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49" name="Freeform 90"/>
          <p:cNvSpPr>
            <a:spLocks/>
          </p:cNvSpPr>
          <p:nvPr/>
        </p:nvSpPr>
        <p:spPr bwMode="auto">
          <a:xfrm>
            <a:off x="4322763" y="4189413"/>
            <a:ext cx="92075" cy="82550"/>
          </a:xfrm>
          <a:custGeom>
            <a:avLst/>
            <a:gdLst>
              <a:gd name="T0" fmla="*/ 2147483647 w 286"/>
              <a:gd name="T1" fmla="*/ 0 h 256"/>
              <a:gd name="T2" fmla="*/ 2147483647 w 286"/>
              <a:gd name="T3" fmla="*/ 2147483647 h 256"/>
              <a:gd name="T4" fmla="*/ 0 w 286"/>
              <a:gd name="T5" fmla="*/ 2147483647 h 256"/>
              <a:gd name="T6" fmla="*/ 2147483647 w 286"/>
              <a:gd name="T7" fmla="*/ 0 h 2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6" h="256">
                <a:moveTo>
                  <a:pt x="71" y="0"/>
                </a:moveTo>
                <a:lnTo>
                  <a:pt x="286" y="256"/>
                </a:lnTo>
                <a:lnTo>
                  <a:pt x="0" y="83"/>
                </a:lnTo>
                <a:lnTo>
                  <a:pt x="71" y="0"/>
                </a:lnTo>
                <a:close/>
              </a:path>
            </a:pathLst>
          </a:custGeom>
          <a:solidFill>
            <a:srgbClr val="0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50" name="Line 91"/>
          <p:cNvSpPr>
            <a:spLocks noChangeShapeType="1"/>
          </p:cNvSpPr>
          <p:nvPr/>
        </p:nvSpPr>
        <p:spPr bwMode="auto">
          <a:xfrm flipH="1">
            <a:off x="3765550" y="3986213"/>
            <a:ext cx="314325" cy="1587"/>
          </a:xfrm>
          <a:prstGeom prst="line">
            <a:avLst/>
          </a:prstGeom>
          <a:noFill/>
          <a:ln w="11113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51" name="Rectangle 92"/>
          <p:cNvSpPr>
            <a:spLocks noChangeArrowheads="1"/>
          </p:cNvSpPr>
          <p:nvPr/>
        </p:nvSpPr>
        <p:spPr bwMode="auto">
          <a:xfrm>
            <a:off x="3113088" y="3986213"/>
            <a:ext cx="43497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ARCH</a:t>
            </a:r>
            <a:endParaRPr lang="en-US" altLang="en-US" sz="1200"/>
          </a:p>
        </p:txBody>
      </p:sp>
      <p:sp>
        <p:nvSpPr>
          <p:cNvPr id="62552" name="Rectangle 93"/>
          <p:cNvSpPr>
            <a:spLocks noChangeArrowheads="1"/>
          </p:cNvSpPr>
          <p:nvPr/>
        </p:nvSpPr>
        <p:spPr bwMode="auto">
          <a:xfrm>
            <a:off x="2906713" y="4170363"/>
            <a:ext cx="941387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(HEADWALL)</a:t>
            </a:r>
            <a:endParaRPr lang="en-US" altLang="en-US" sz="1200"/>
          </a:p>
        </p:txBody>
      </p:sp>
      <p:sp>
        <p:nvSpPr>
          <p:cNvPr id="62553" name="Line 94"/>
          <p:cNvSpPr>
            <a:spLocks noChangeShapeType="1"/>
          </p:cNvSpPr>
          <p:nvPr/>
        </p:nvSpPr>
        <p:spPr bwMode="auto">
          <a:xfrm flipH="1">
            <a:off x="3084513" y="5659438"/>
            <a:ext cx="415925" cy="14287"/>
          </a:xfrm>
          <a:prstGeom prst="line">
            <a:avLst/>
          </a:prstGeom>
          <a:noFill/>
          <a:ln w="1111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54" name="Freeform 95"/>
          <p:cNvSpPr>
            <a:spLocks/>
          </p:cNvSpPr>
          <p:nvPr/>
        </p:nvSpPr>
        <p:spPr bwMode="auto">
          <a:xfrm>
            <a:off x="3395663" y="5645150"/>
            <a:ext cx="104775" cy="34925"/>
          </a:xfrm>
          <a:custGeom>
            <a:avLst/>
            <a:gdLst>
              <a:gd name="T0" fmla="*/ 0 w 331"/>
              <a:gd name="T1" fmla="*/ 0 h 110"/>
              <a:gd name="T2" fmla="*/ 2147483647 w 331"/>
              <a:gd name="T3" fmla="*/ 2147483647 h 110"/>
              <a:gd name="T4" fmla="*/ 2147483647 w 331"/>
              <a:gd name="T5" fmla="*/ 2147483647 h 110"/>
              <a:gd name="T6" fmla="*/ 0 w 331"/>
              <a:gd name="T7" fmla="*/ 0 h 11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1" h="110">
                <a:moveTo>
                  <a:pt x="0" y="0"/>
                </a:moveTo>
                <a:lnTo>
                  <a:pt x="331" y="44"/>
                </a:lnTo>
                <a:lnTo>
                  <a:pt x="3" y="11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555" name="Rectangle 96"/>
          <p:cNvSpPr>
            <a:spLocks noChangeArrowheads="1"/>
          </p:cNvSpPr>
          <p:nvPr/>
        </p:nvSpPr>
        <p:spPr bwMode="auto">
          <a:xfrm>
            <a:off x="1962150" y="5541963"/>
            <a:ext cx="1036638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CUT-OF-WALL</a:t>
            </a:r>
            <a:endParaRPr lang="en-US" altLang="en-US" sz="1200"/>
          </a:p>
        </p:txBody>
      </p:sp>
      <p:sp>
        <p:nvSpPr>
          <p:cNvPr id="98402" name="Rectangle 98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Culvert Components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Line 429"/>
          <p:cNvSpPr>
            <a:spLocks noChangeShapeType="1"/>
          </p:cNvSpPr>
          <p:nvPr/>
        </p:nvSpPr>
        <p:spPr bwMode="auto">
          <a:xfrm>
            <a:off x="107950" y="3903663"/>
            <a:ext cx="15351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1" name="Line 430"/>
          <p:cNvSpPr>
            <a:spLocks noChangeShapeType="1"/>
          </p:cNvSpPr>
          <p:nvPr/>
        </p:nvSpPr>
        <p:spPr bwMode="auto">
          <a:xfrm>
            <a:off x="557213" y="3205163"/>
            <a:ext cx="1587" cy="6985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2" name="Line 431"/>
          <p:cNvSpPr>
            <a:spLocks noChangeShapeType="1"/>
          </p:cNvSpPr>
          <p:nvPr/>
        </p:nvSpPr>
        <p:spPr bwMode="auto">
          <a:xfrm>
            <a:off x="557213" y="3435350"/>
            <a:ext cx="9985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3" name="Line 432"/>
          <p:cNvSpPr>
            <a:spLocks noChangeShapeType="1"/>
          </p:cNvSpPr>
          <p:nvPr/>
        </p:nvSpPr>
        <p:spPr bwMode="auto">
          <a:xfrm>
            <a:off x="557213" y="3205163"/>
            <a:ext cx="1889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4" name="Line 433"/>
          <p:cNvSpPr>
            <a:spLocks noChangeShapeType="1"/>
          </p:cNvSpPr>
          <p:nvPr/>
        </p:nvSpPr>
        <p:spPr bwMode="auto">
          <a:xfrm>
            <a:off x="746125" y="3205163"/>
            <a:ext cx="1588" cy="230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5" name="Line 434"/>
          <p:cNvSpPr>
            <a:spLocks noChangeShapeType="1"/>
          </p:cNvSpPr>
          <p:nvPr/>
        </p:nvSpPr>
        <p:spPr bwMode="auto">
          <a:xfrm flipV="1">
            <a:off x="746125" y="2892425"/>
            <a:ext cx="350838" cy="312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6" name="Line 435"/>
          <p:cNvSpPr>
            <a:spLocks noChangeShapeType="1"/>
          </p:cNvSpPr>
          <p:nvPr/>
        </p:nvSpPr>
        <p:spPr bwMode="auto">
          <a:xfrm>
            <a:off x="7683500" y="3443288"/>
            <a:ext cx="158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7" name="Freeform 436"/>
          <p:cNvSpPr>
            <a:spLocks/>
          </p:cNvSpPr>
          <p:nvPr/>
        </p:nvSpPr>
        <p:spPr bwMode="auto">
          <a:xfrm>
            <a:off x="7073900" y="3255963"/>
            <a:ext cx="627063" cy="236537"/>
          </a:xfrm>
          <a:custGeom>
            <a:avLst/>
            <a:gdLst>
              <a:gd name="T0" fmla="*/ 0 w 1185"/>
              <a:gd name="T1" fmla="*/ 2147483647 h 445"/>
              <a:gd name="T2" fmla="*/ 2147483647 w 1185"/>
              <a:gd name="T3" fmla="*/ 2147483647 h 445"/>
              <a:gd name="T4" fmla="*/ 2147483647 w 1185"/>
              <a:gd name="T5" fmla="*/ 2147483647 h 445"/>
              <a:gd name="T6" fmla="*/ 2147483647 w 1185"/>
              <a:gd name="T7" fmla="*/ 2147483647 h 445"/>
              <a:gd name="T8" fmla="*/ 2147483647 w 1185"/>
              <a:gd name="T9" fmla="*/ 2147483647 h 445"/>
              <a:gd name="T10" fmla="*/ 2147483647 w 1185"/>
              <a:gd name="T11" fmla="*/ 2147483647 h 445"/>
              <a:gd name="T12" fmla="*/ 2147483647 w 1185"/>
              <a:gd name="T13" fmla="*/ 2147483647 h 445"/>
              <a:gd name="T14" fmla="*/ 2147483647 w 1185"/>
              <a:gd name="T15" fmla="*/ 2147483647 h 445"/>
              <a:gd name="T16" fmla="*/ 2147483647 w 1185"/>
              <a:gd name="T17" fmla="*/ 2147483647 h 445"/>
              <a:gd name="T18" fmla="*/ 2147483647 w 1185"/>
              <a:gd name="T19" fmla="*/ 2147483647 h 445"/>
              <a:gd name="T20" fmla="*/ 2147483647 w 1185"/>
              <a:gd name="T21" fmla="*/ 2147483647 h 445"/>
              <a:gd name="T22" fmla="*/ 2147483647 w 1185"/>
              <a:gd name="T23" fmla="*/ 2147483647 h 445"/>
              <a:gd name="T24" fmla="*/ 2147483647 w 1185"/>
              <a:gd name="T25" fmla="*/ 2147483647 h 445"/>
              <a:gd name="T26" fmla="*/ 2147483647 w 1185"/>
              <a:gd name="T27" fmla="*/ 2147483647 h 445"/>
              <a:gd name="T28" fmla="*/ 2147483647 w 1185"/>
              <a:gd name="T29" fmla="*/ 2147483647 h 445"/>
              <a:gd name="T30" fmla="*/ 2147483647 w 1185"/>
              <a:gd name="T31" fmla="*/ 2147483647 h 445"/>
              <a:gd name="T32" fmla="*/ 2147483647 w 1185"/>
              <a:gd name="T33" fmla="*/ 2147483647 h 445"/>
              <a:gd name="T34" fmla="*/ 2147483647 w 1185"/>
              <a:gd name="T35" fmla="*/ 2147483647 h 445"/>
              <a:gd name="T36" fmla="*/ 2147483647 w 1185"/>
              <a:gd name="T37" fmla="*/ 2147483647 h 445"/>
              <a:gd name="T38" fmla="*/ 2147483647 w 1185"/>
              <a:gd name="T39" fmla="*/ 2147483647 h 445"/>
              <a:gd name="T40" fmla="*/ 2147483647 w 1185"/>
              <a:gd name="T41" fmla="*/ 2147483647 h 445"/>
              <a:gd name="T42" fmla="*/ 2147483647 w 1185"/>
              <a:gd name="T43" fmla="*/ 2147483647 h 445"/>
              <a:gd name="T44" fmla="*/ 2147483647 w 1185"/>
              <a:gd name="T45" fmla="*/ 2147483647 h 445"/>
              <a:gd name="T46" fmla="*/ 2147483647 w 1185"/>
              <a:gd name="T47" fmla="*/ 2147483647 h 445"/>
              <a:gd name="T48" fmla="*/ 2147483647 w 1185"/>
              <a:gd name="T49" fmla="*/ 2147483647 h 445"/>
              <a:gd name="T50" fmla="*/ 2147483647 w 1185"/>
              <a:gd name="T51" fmla="*/ 2147483647 h 445"/>
              <a:gd name="T52" fmla="*/ 2147483647 w 1185"/>
              <a:gd name="T53" fmla="*/ 2147483647 h 445"/>
              <a:gd name="T54" fmla="*/ 2147483647 w 1185"/>
              <a:gd name="T55" fmla="*/ 2147483647 h 445"/>
              <a:gd name="T56" fmla="*/ 2147483647 w 1185"/>
              <a:gd name="T57" fmla="*/ 2147483647 h 445"/>
              <a:gd name="T58" fmla="*/ 2147483647 w 1185"/>
              <a:gd name="T59" fmla="*/ 2147483647 h 445"/>
              <a:gd name="T60" fmla="*/ 2147483647 w 1185"/>
              <a:gd name="T61" fmla="*/ 2147483647 h 445"/>
              <a:gd name="T62" fmla="*/ 2147483647 w 1185"/>
              <a:gd name="T63" fmla="*/ 2147483647 h 445"/>
              <a:gd name="T64" fmla="*/ 2147483647 w 1185"/>
              <a:gd name="T65" fmla="*/ 2147483647 h 445"/>
              <a:gd name="T66" fmla="*/ 2147483647 w 1185"/>
              <a:gd name="T67" fmla="*/ 2147483647 h 445"/>
              <a:gd name="T68" fmla="*/ 2147483647 w 1185"/>
              <a:gd name="T69" fmla="*/ 0 h 445"/>
              <a:gd name="T70" fmla="*/ 2147483647 w 1185"/>
              <a:gd name="T71" fmla="*/ 2147483647 h 445"/>
              <a:gd name="T72" fmla="*/ 2147483647 w 1185"/>
              <a:gd name="T73" fmla="*/ 2147483647 h 445"/>
              <a:gd name="T74" fmla="*/ 0 w 1185"/>
              <a:gd name="T75" fmla="*/ 2147483647 h 4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5" h="445">
                <a:moveTo>
                  <a:pt x="0" y="87"/>
                </a:moveTo>
                <a:lnTo>
                  <a:pt x="62" y="126"/>
                </a:lnTo>
                <a:lnTo>
                  <a:pt x="127" y="163"/>
                </a:lnTo>
                <a:lnTo>
                  <a:pt x="191" y="198"/>
                </a:lnTo>
                <a:lnTo>
                  <a:pt x="258" y="230"/>
                </a:lnTo>
                <a:lnTo>
                  <a:pt x="325" y="261"/>
                </a:lnTo>
                <a:lnTo>
                  <a:pt x="393" y="289"/>
                </a:lnTo>
                <a:lnTo>
                  <a:pt x="461" y="315"/>
                </a:lnTo>
                <a:lnTo>
                  <a:pt x="532" y="340"/>
                </a:lnTo>
                <a:lnTo>
                  <a:pt x="602" y="360"/>
                </a:lnTo>
                <a:lnTo>
                  <a:pt x="674" y="380"/>
                </a:lnTo>
                <a:lnTo>
                  <a:pt x="746" y="396"/>
                </a:lnTo>
                <a:lnTo>
                  <a:pt x="818" y="411"/>
                </a:lnTo>
                <a:lnTo>
                  <a:pt x="890" y="422"/>
                </a:lnTo>
                <a:lnTo>
                  <a:pt x="964" y="431"/>
                </a:lnTo>
                <a:lnTo>
                  <a:pt x="1037" y="439"/>
                </a:lnTo>
                <a:lnTo>
                  <a:pt x="1110" y="443"/>
                </a:lnTo>
                <a:lnTo>
                  <a:pt x="1185" y="445"/>
                </a:lnTo>
                <a:lnTo>
                  <a:pt x="1185" y="356"/>
                </a:lnTo>
                <a:lnTo>
                  <a:pt x="1110" y="353"/>
                </a:lnTo>
                <a:lnTo>
                  <a:pt x="1037" y="345"/>
                </a:lnTo>
                <a:lnTo>
                  <a:pt x="964" y="336"/>
                </a:lnTo>
                <a:lnTo>
                  <a:pt x="892" y="324"/>
                </a:lnTo>
                <a:lnTo>
                  <a:pt x="818" y="310"/>
                </a:lnTo>
                <a:lnTo>
                  <a:pt x="746" y="293"/>
                </a:lnTo>
                <a:lnTo>
                  <a:pt x="675" y="274"/>
                </a:lnTo>
                <a:lnTo>
                  <a:pt x="604" y="253"/>
                </a:lnTo>
                <a:lnTo>
                  <a:pt x="534" y="229"/>
                </a:lnTo>
                <a:lnTo>
                  <a:pt x="465" y="203"/>
                </a:lnTo>
                <a:lnTo>
                  <a:pt x="397" y="175"/>
                </a:lnTo>
                <a:lnTo>
                  <a:pt x="329" y="144"/>
                </a:lnTo>
                <a:lnTo>
                  <a:pt x="263" y="112"/>
                </a:lnTo>
                <a:lnTo>
                  <a:pt x="197" y="77"/>
                </a:lnTo>
                <a:lnTo>
                  <a:pt x="134" y="40"/>
                </a:lnTo>
                <a:lnTo>
                  <a:pt x="71" y="0"/>
                </a:lnTo>
                <a:lnTo>
                  <a:pt x="46" y="32"/>
                </a:lnTo>
                <a:lnTo>
                  <a:pt x="4" y="82"/>
                </a:lnTo>
                <a:lnTo>
                  <a:pt x="0" y="87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8" name="Line 437"/>
          <p:cNvSpPr>
            <a:spLocks noChangeShapeType="1"/>
          </p:cNvSpPr>
          <p:nvPr/>
        </p:nvSpPr>
        <p:spPr bwMode="auto">
          <a:xfrm flipH="1">
            <a:off x="7073900" y="3267075"/>
            <a:ext cx="30163" cy="349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9" name="Freeform 438"/>
          <p:cNvSpPr>
            <a:spLocks/>
          </p:cNvSpPr>
          <p:nvPr/>
        </p:nvSpPr>
        <p:spPr bwMode="auto">
          <a:xfrm>
            <a:off x="1555750" y="3435350"/>
            <a:ext cx="47625" cy="249238"/>
          </a:xfrm>
          <a:custGeom>
            <a:avLst/>
            <a:gdLst>
              <a:gd name="T0" fmla="*/ 0 w 90"/>
              <a:gd name="T1" fmla="*/ 0 h 473"/>
              <a:gd name="T2" fmla="*/ 2147483647 w 90"/>
              <a:gd name="T3" fmla="*/ 2147483647 h 473"/>
              <a:gd name="T4" fmla="*/ 2147483647 w 90"/>
              <a:gd name="T5" fmla="*/ 2147483647 h 473"/>
              <a:gd name="T6" fmla="*/ 2147483647 w 90"/>
              <a:gd name="T7" fmla="*/ 2147483647 h 473"/>
              <a:gd name="T8" fmla="*/ 2147483647 w 90"/>
              <a:gd name="T9" fmla="*/ 2147483647 h 473"/>
              <a:gd name="T10" fmla="*/ 2147483647 w 90"/>
              <a:gd name="T11" fmla="*/ 2147483647 h 473"/>
              <a:gd name="T12" fmla="*/ 2147483647 w 90"/>
              <a:gd name="T13" fmla="*/ 2147483647 h 473"/>
              <a:gd name="T14" fmla="*/ 2147483647 w 90"/>
              <a:gd name="T15" fmla="*/ 2147483647 h 473"/>
              <a:gd name="T16" fmla="*/ 2147483647 w 90"/>
              <a:gd name="T17" fmla="*/ 2147483647 h 473"/>
              <a:gd name="T18" fmla="*/ 2147483647 w 90"/>
              <a:gd name="T19" fmla="*/ 2147483647 h 473"/>
              <a:gd name="T20" fmla="*/ 2147483647 w 90"/>
              <a:gd name="T21" fmla="*/ 2147483647 h 473"/>
              <a:gd name="T22" fmla="*/ 2147483647 w 90"/>
              <a:gd name="T23" fmla="*/ 2147483647 h 473"/>
              <a:gd name="T24" fmla="*/ 2147483647 w 90"/>
              <a:gd name="T25" fmla="*/ 2147483647 h 473"/>
              <a:gd name="T26" fmla="*/ 2147483647 w 90"/>
              <a:gd name="T27" fmla="*/ 2147483647 h 473"/>
              <a:gd name="T28" fmla="*/ 2147483647 w 90"/>
              <a:gd name="T29" fmla="*/ 2147483647 h 473"/>
              <a:gd name="T30" fmla="*/ 2147483647 w 90"/>
              <a:gd name="T31" fmla="*/ 2147483647 h 473"/>
              <a:gd name="T32" fmla="*/ 2147483647 w 90"/>
              <a:gd name="T33" fmla="*/ 2147483647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0" h="473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2" y="4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0" name="Freeform 439"/>
          <p:cNvSpPr>
            <a:spLocks/>
          </p:cNvSpPr>
          <p:nvPr/>
        </p:nvSpPr>
        <p:spPr bwMode="auto">
          <a:xfrm>
            <a:off x="1535113" y="3684588"/>
            <a:ext cx="107950" cy="219075"/>
          </a:xfrm>
          <a:custGeom>
            <a:avLst/>
            <a:gdLst>
              <a:gd name="T0" fmla="*/ 2147483647 w 204"/>
              <a:gd name="T1" fmla="*/ 0 h 412"/>
              <a:gd name="T2" fmla="*/ 2147483647 w 204"/>
              <a:gd name="T3" fmla="*/ 2147483647 h 412"/>
              <a:gd name="T4" fmla="*/ 2147483647 w 204"/>
              <a:gd name="T5" fmla="*/ 2147483647 h 412"/>
              <a:gd name="T6" fmla="*/ 2147483647 w 204"/>
              <a:gd name="T7" fmla="*/ 2147483647 h 412"/>
              <a:gd name="T8" fmla="*/ 2147483647 w 204"/>
              <a:gd name="T9" fmla="*/ 2147483647 h 412"/>
              <a:gd name="T10" fmla="*/ 2147483647 w 204"/>
              <a:gd name="T11" fmla="*/ 2147483647 h 412"/>
              <a:gd name="T12" fmla="*/ 2147483647 w 204"/>
              <a:gd name="T13" fmla="*/ 2147483647 h 412"/>
              <a:gd name="T14" fmla="*/ 0 w 204"/>
              <a:gd name="T15" fmla="*/ 2147483647 h 412"/>
              <a:gd name="T16" fmla="*/ 0 w 204"/>
              <a:gd name="T17" fmla="*/ 2147483647 h 412"/>
              <a:gd name="T18" fmla="*/ 2147483647 w 204"/>
              <a:gd name="T19" fmla="*/ 2147483647 h 412"/>
              <a:gd name="T20" fmla="*/ 2147483647 w 204"/>
              <a:gd name="T21" fmla="*/ 2147483647 h 412"/>
              <a:gd name="T22" fmla="*/ 2147483647 w 204"/>
              <a:gd name="T23" fmla="*/ 2147483647 h 412"/>
              <a:gd name="T24" fmla="*/ 2147483647 w 204"/>
              <a:gd name="T25" fmla="*/ 2147483647 h 412"/>
              <a:gd name="T26" fmla="*/ 2147483647 w 204"/>
              <a:gd name="T27" fmla="*/ 2147483647 h 412"/>
              <a:gd name="T28" fmla="*/ 2147483647 w 204"/>
              <a:gd name="T29" fmla="*/ 2147483647 h 412"/>
              <a:gd name="T30" fmla="*/ 2147483647 w 204"/>
              <a:gd name="T31" fmla="*/ 2147483647 h 412"/>
              <a:gd name="T32" fmla="*/ 2147483647 w 204"/>
              <a:gd name="T33" fmla="*/ 2147483647 h 412"/>
              <a:gd name="T34" fmla="*/ 2147483647 w 204"/>
              <a:gd name="T35" fmla="*/ 2147483647 h 412"/>
              <a:gd name="T36" fmla="*/ 2147483647 w 204"/>
              <a:gd name="T37" fmla="*/ 2147483647 h 412"/>
              <a:gd name="T38" fmla="*/ 2147483647 w 204"/>
              <a:gd name="T39" fmla="*/ 2147483647 h 412"/>
              <a:gd name="T40" fmla="*/ 2147483647 w 204"/>
              <a:gd name="T41" fmla="*/ 2147483647 h 412"/>
              <a:gd name="T42" fmla="*/ 2147483647 w 204"/>
              <a:gd name="T43" fmla="*/ 2147483647 h 4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4" h="412">
                <a:moveTo>
                  <a:pt x="62" y="0"/>
                </a:moveTo>
                <a:lnTo>
                  <a:pt x="46" y="19"/>
                </a:lnTo>
                <a:lnTo>
                  <a:pt x="32" y="41"/>
                </a:lnTo>
                <a:lnTo>
                  <a:pt x="22" y="63"/>
                </a:lnTo>
                <a:lnTo>
                  <a:pt x="11" y="86"/>
                </a:lnTo>
                <a:lnTo>
                  <a:pt x="5" y="111"/>
                </a:lnTo>
                <a:lnTo>
                  <a:pt x="1" y="135"/>
                </a:lnTo>
                <a:lnTo>
                  <a:pt x="0" y="161"/>
                </a:lnTo>
                <a:lnTo>
                  <a:pt x="0" y="187"/>
                </a:lnTo>
                <a:lnTo>
                  <a:pt x="4" y="211"/>
                </a:lnTo>
                <a:lnTo>
                  <a:pt x="9" y="235"/>
                </a:lnTo>
                <a:lnTo>
                  <a:pt x="18" y="259"/>
                </a:lnTo>
                <a:lnTo>
                  <a:pt x="28" y="282"/>
                </a:lnTo>
                <a:lnTo>
                  <a:pt x="41" y="304"/>
                </a:lnTo>
                <a:lnTo>
                  <a:pt x="56" y="324"/>
                </a:lnTo>
                <a:lnTo>
                  <a:pt x="73" y="342"/>
                </a:lnTo>
                <a:lnTo>
                  <a:pt x="91" y="359"/>
                </a:lnTo>
                <a:lnTo>
                  <a:pt x="112" y="375"/>
                </a:lnTo>
                <a:lnTo>
                  <a:pt x="134" y="387"/>
                </a:lnTo>
                <a:lnTo>
                  <a:pt x="157" y="398"/>
                </a:lnTo>
                <a:lnTo>
                  <a:pt x="180" y="406"/>
                </a:lnTo>
                <a:lnTo>
                  <a:pt x="204" y="41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1" name="Freeform 440"/>
          <p:cNvSpPr>
            <a:spLocks/>
          </p:cNvSpPr>
          <p:nvPr/>
        </p:nvSpPr>
        <p:spPr bwMode="auto">
          <a:xfrm>
            <a:off x="1581150" y="3662363"/>
            <a:ext cx="106363" cy="241300"/>
          </a:xfrm>
          <a:custGeom>
            <a:avLst/>
            <a:gdLst>
              <a:gd name="T0" fmla="*/ 2147483647 w 201"/>
              <a:gd name="T1" fmla="*/ 2147483647 h 456"/>
              <a:gd name="T2" fmla="*/ 2147483647 w 201"/>
              <a:gd name="T3" fmla="*/ 2147483647 h 456"/>
              <a:gd name="T4" fmla="*/ 2147483647 w 201"/>
              <a:gd name="T5" fmla="*/ 2147483647 h 456"/>
              <a:gd name="T6" fmla="*/ 2147483647 w 201"/>
              <a:gd name="T7" fmla="*/ 2147483647 h 456"/>
              <a:gd name="T8" fmla="*/ 2147483647 w 201"/>
              <a:gd name="T9" fmla="*/ 2147483647 h 456"/>
              <a:gd name="T10" fmla="*/ 2147483647 w 201"/>
              <a:gd name="T11" fmla="*/ 2147483647 h 456"/>
              <a:gd name="T12" fmla="*/ 2147483647 w 201"/>
              <a:gd name="T13" fmla="*/ 2147483647 h 456"/>
              <a:gd name="T14" fmla="*/ 2147483647 w 201"/>
              <a:gd name="T15" fmla="*/ 2147483647 h 456"/>
              <a:gd name="T16" fmla="*/ 2147483647 w 201"/>
              <a:gd name="T17" fmla="*/ 2147483647 h 456"/>
              <a:gd name="T18" fmla="*/ 2147483647 w 201"/>
              <a:gd name="T19" fmla="*/ 2147483647 h 456"/>
              <a:gd name="T20" fmla="*/ 2147483647 w 201"/>
              <a:gd name="T21" fmla="*/ 2147483647 h 456"/>
              <a:gd name="T22" fmla="*/ 2147483647 w 201"/>
              <a:gd name="T23" fmla="*/ 2147483647 h 456"/>
              <a:gd name="T24" fmla="*/ 2147483647 w 201"/>
              <a:gd name="T25" fmla="*/ 2147483647 h 456"/>
              <a:gd name="T26" fmla="*/ 2147483647 w 201"/>
              <a:gd name="T27" fmla="*/ 2147483647 h 456"/>
              <a:gd name="T28" fmla="*/ 2147483647 w 201"/>
              <a:gd name="T29" fmla="*/ 2147483647 h 456"/>
              <a:gd name="T30" fmla="*/ 2147483647 w 201"/>
              <a:gd name="T31" fmla="*/ 2147483647 h 456"/>
              <a:gd name="T32" fmla="*/ 2147483647 w 201"/>
              <a:gd name="T33" fmla="*/ 2147483647 h 456"/>
              <a:gd name="T34" fmla="*/ 2147483647 w 201"/>
              <a:gd name="T35" fmla="*/ 2147483647 h 456"/>
              <a:gd name="T36" fmla="*/ 2147483647 w 201"/>
              <a:gd name="T37" fmla="*/ 2147483647 h 456"/>
              <a:gd name="T38" fmla="*/ 2147483647 w 201"/>
              <a:gd name="T39" fmla="*/ 2147483647 h 456"/>
              <a:gd name="T40" fmla="*/ 2147483647 w 201"/>
              <a:gd name="T41" fmla="*/ 2147483647 h 456"/>
              <a:gd name="T42" fmla="*/ 2147483647 w 201"/>
              <a:gd name="T43" fmla="*/ 2147483647 h 456"/>
              <a:gd name="T44" fmla="*/ 0 w 201"/>
              <a:gd name="T45" fmla="*/ 0 h 45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" h="456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2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1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1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2" name="Freeform 441"/>
          <p:cNvSpPr>
            <a:spLocks/>
          </p:cNvSpPr>
          <p:nvPr/>
        </p:nvSpPr>
        <p:spPr bwMode="auto">
          <a:xfrm>
            <a:off x="2555875" y="3432175"/>
            <a:ext cx="1081088" cy="466725"/>
          </a:xfrm>
          <a:custGeom>
            <a:avLst/>
            <a:gdLst>
              <a:gd name="T0" fmla="*/ 0 w 2042"/>
              <a:gd name="T1" fmla="*/ 2147483647 h 883"/>
              <a:gd name="T2" fmla="*/ 2147483647 w 2042"/>
              <a:gd name="T3" fmla="*/ 2147483647 h 883"/>
              <a:gd name="T4" fmla="*/ 2147483647 w 2042"/>
              <a:gd name="T5" fmla="*/ 2147483647 h 883"/>
              <a:gd name="T6" fmla="*/ 2147483647 w 2042"/>
              <a:gd name="T7" fmla="*/ 2147483647 h 883"/>
              <a:gd name="T8" fmla="*/ 2147483647 w 2042"/>
              <a:gd name="T9" fmla="*/ 2147483647 h 883"/>
              <a:gd name="T10" fmla="*/ 2147483647 w 2042"/>
              <a:gd name="T11" fmla="*/ 2147483647 h 883"/>
              <a:gd name="T12" fmla="*/ 2147483647 w 2042"/>
              <a:gd name="T13" fmla="*/ 2147483647 h 883"/>
              <a:gd name="T14" fmla="*/ 2147483647 w 2042"/>
              <a:gd name="T15" fmla="*/ 2147483647 h 883"/>
              <a:gd name="T16" fmla="*/ 2147483647 w 2042"/>
              <a:gd name="T17" fmla="*/ 2147483647 h 883"/>
              <a:gd name="T18" fmla="*/ 2147483647 w 2042"/>
              <a:gd name="T19" fmla="*/ 2147483647 h 883"/>
              <a:gd name="T20" fmla="*/ 2147483647 w 2042"/>
              <a:gd name="T21" fmla="*/ 2147483647 h 883"/>
              <a:gd name="T22" fmla="*/ 2147483647 w 2042"/>
              <a:gd name="T23" fmla="*/ 2147483647 h 883"/>
              <a:gd name="T24" fmla="*/ 2147483647 w 2042"/>
              <a:gd name="T25" fmla="*/ 2147483647 h 883"/>
              <a:gd name="T26" fmla="*/ 2147483647 w 2042"/>
              <a:gd name="T27" fmla="*/ 2147483647 h 883"/>
              <a:gd name="T28" fmla="*/ 2147483647 w 2042"/>
              <a:gd name="T29" fmla="*/ 2147483647 h 883"/>
              <a:gd name="T30" fmla="*/ 2147483647 w 2042"/>
              <a:gd name="T31" fmla="*/ 2147483647 h 883"/>
              <a:gd name="T32" fmla="*/ 2147483647 w 2042"/>
              <a:gd name="T33" fmla="*/ 2147483647 h 883"/>
              <a:gd name="T34" fmla="*/ 2147483647 w 2042"/>
              <a:gd name="T35" fmla="*/ 2147483647 h 883"/>
              <a:gd name="T36" fmla="*/ 2147483647 w 2042"/>
              <a:gd name="T37" fmla="*/ 2147483647 h 883"/>
              <a:gd name="T38" fmla="*/ 2147483647 w 2042"/>
              <a:gd name="T39" fmla="*/ 2147483647 h 883"/>
              <a:gd name="T40" fmla="*/ 2147483647 w 2042"/>
              <a:gd name="T41" fmla="*/ 2147483647 h 883"/>
              <a:gd name="T42" fmla="*/ 2147483647 w 2042"/>
              <a:gd name="T43" fmla="*/ 2147483647 h 883"/>
              <a:gd name="T44" fmla="*/ 2147483647 w 2042"/>
              <a:gd name="T45" fmla="*/ 2147483647 h 883"/>
              <a:gd name="T46" fmla="*/ 2147483647 w 2042"/>
              <a:gd name="T47" fmla="*/ 2147483647 h 883"/>
              <a:gd name="T48" fmla="*/ 2147483647 w 2042"/>
              <a:gd name="T49" fmla="*/ 2147483647 h 883"/>
              <a:gd name="T50" fmla="*/ 2147483647 w 2042"/>
              <a:gd name="T51" fmla="*/ 2147483647 h 883"/>
              <a:gd name="T52" fmla="*/ 2147483647 w 2042"/>
              <a:gd name="T53" fmla="*/ 2147483647 h 883"/>
              <a:gd name="T54" fmla="*/ 2147483647 w 2042"/>
              <a:gd name="T55" fmla="*/ 2147483647 h 883"/>
              <a:gd name="T56" fmla="*/ 2147483647 w 2042"/>
              <a:gd name="T57" fmla="*/ 2147483647 h 883"/>
              <a:gd name="T58" fmla="*/ 2147483647 w 2042"/>
              <a:gd name="T59" fmla="*/ 2147483647 h 883"/>
              <a:gd name="T60" fmla="*/ 2147483647 w 2042"/>
              <a:gd name="T61" fmla="*/ 2147483647 h 883"/>
              <a:gd name="T62" fmla="*/ 2147483647 w 2042"/>
              <a:gd name="T63" fmla="*/ 2147483647 h 883"/>
              <a:gd name="T64" fmla="*/ 2147483647 w 2042"/>
              <a:gd name="T65" fmla="*/ 2147483647 h 883"/>
              <a:gd name="T66" fmla="*/ 2147483647 w 2042"/>
              <a:gd name="T67" fmla="*/ 2147483647 h 883"/>
              <a:gd name="T68" fmla="*/ 2147483647 w 2042"/>
              <a:gd name="T69" fmla="*/ 2147483647 h 883"/>
              <a:gd name="T70" fmla="*/ 2147483647 w 2042"/>
              <a:gd name="T71" fmla="*/ 2147483647 h 883"/>
              <a:gd name="T72" fmla="*/ 2147483647 w 2042"/>
              <a:gd name="T73" fmla="*/ 2147483647 h 883"/>
              <a:gd name="T74" fmla="*/ 2147483647 w 2042"/>
              <a:gd name="T75" fmla="*/ 2147483647 h 883"/>
              <a:gd name="T76" fmla="*/ 2147483647 w 2042"/>
              <a:gd name="T77" fmla="*/ 0 h 883"/>
              <a:gd name="T78" fmla="*/ 0 w 2042"/>
              <a:gd name="T79" fmla="*/ 0 h 883"/>
              <a:gd name="T80" fmla="*/ 0 w 2042"/>
              <a:gd name="T81" fmla="*/ 2147483647 h 88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42" h="883">
                <a:moveTo>
                  <a:pt x="0" y="883"/>
                </a:moveTo>
                <a:lnTo>
                  <a:pt x="2040" y="883"/>
                </a:lnTo>
                <a:lnTo>
                  <a:pt x="2042" y="882"/>
                </a:lnTo>
                <a:lnTo>
                  <a:pt x="2016" y="874"/>
                </a:lnTo>
                <a:lnTo>
                  <a:pt x="1992" y="865"/>
                </a:lnTo>
                <a:lnTo>
                  <a:pt x="1969" y="854"/>
                </a:lnTo>
                <a:lnTo>
                  <a:pt x="1948" y="839"/>
                </a:lnTo>
                <a:lnTo>
                  <a:pt x="1927" y="823"/>
                </a:lnTo>
                <a:lnTo>
                  <a:pt x="1909" y="805"/>
                </a:lnTo>
                <a:lnTo>
                  <a:pt x="1893" y="784"/>
                </a:lnTo>
                <a:lnTo>
                  <a:pt x="1879" y="762"/>
                </a:lnTo>
                <a:lnTo>
                  <a:pt x="1867" y="739"/>
                </a:lnTo>
                <a:lnTo>
                  <a:pt x="1858" y="714"/>
                </a:lnTo>
                <a:lnTo>
                  <a:pt x="1852" y="690"/>
                </a:lnTo>
                <a:lnTo>
                  <a:pt x="1846" y="664"/>
                </a:lnTo>
                <a:lnTo>
                  <a:pt x="1845" y="639"/>
                </a:lnTo>
                <a:lnTo>
                  <a:pt x="1846" y="613"/>
                </a:lnTo>
                <a:lnTo>
                  <a:pt x="1850" y="587"/>
                </a:lnTo>
                <a:lnTo>
                  <a:pt x="1857" y="561"/>
                </a:lnTo>
                <a:lnTo>
                  <a:pt x="1867" y="537"/>
                </a:lnTo>
                <a:lnTo>
                  <a:pt x="1879" y="514"/>
                </a:lnTo>
                <a:lnTo>
                  <a:pt x="1891" y="492"/>
                </a:lnTo>
                <a:lnTo>
                  <a:pt x="1908" y="471"/>
                </a:lnTo>
                <a:lnTo>
                  <a:pt x="1925" y="445"/>
                </a:lnTo>
                <a:lnTo>
                  <a:pt x="1939" y="417"/>
                </a:lnTo>
                <a:lnTo>
                  <a:pt x="1952" y="387"/>
                </a:lnTo>
                <a:lnTo>
                  <a:pt x="1961" y="358"/>
                </a:lnTo>
                <a:lnTo>
                  <a:pt x="1969" y="327"/>
                </a:lnTo>
                <a:lnTo>
                  <a:pt x="1974" y="295"/>
                </a:lnTo>
                <a:lnTo>
                  <a:pt x="1976" y="264"/>
                </a:lnTo>
                <a:lnTo>
                  <a:pt x="1976" y="232"/>
                </a:lnTo>
                <a:lnTo>
                  <a:pt x="1973" y="201"/>
                </a:lnTo>
                <a:lnTo>
                  <a:pt x="1967" y="170"/>
                </a:lnTo>
                <a:lnTo>
                  <a:pt x="1960" y="139"/>
                </a:lnTo>
                <a:lnTo>
                  <a:pt x="1949" y="108"/>
                </a:lnTo>
                <a:lnTo>
                  <a:pt x="1936" y="80"/>
                </a:lnTo>
                <a:lnTo>
                  <a:pt x="1922" y="51"/>
                </a:lnTo>
                <a:lnTo>
                  <a:pt x="1906" y="24"/>
                </a:lnTo>
                <a:lnTo>
                  <a:pt x="1886" y="0"/>
                </a:lnTo>
                <a:lnTo>
                  <a:pt x="0" y="0"/>
                </a:lnTo>
                <a:lnTo>
                  <a:pt x="0" y="88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3" name="Line 442"/>
          <p:cNvSpPr>
            <a:spLocks noChangeShapeType="1"/>
          </p:cNvSpPr>
          <p:nvPr/>
        </p:nvSpPr>
        <p:spPr bwMode="auto">
          <a:xfrm>
            <a:off x="2106613" y="3898900"/>
            <a:ext cx="1535112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4" name="Line 443"/>
          <p:cNvSpPr>
            <a:spLocks noChangeShapeType="1"/>
          </p:cNvSpPr>
          <p:nvPr/>
        </p:nvSpPr>
        <p:spPr bwMode="auto">
          <a:xfrm>
            <a:off x="2555875" y="3432175"/>
            <a:ext cx="1588" cy="4667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5" name="Line 444"/>
          <p:cNvSpPr>
            <a:spLocks noChangeShapeType="1"/>
          </p:cNvSpPr>
          <p:nvPr/>
        </p:nvSpPr>
        <p:spPr bwMode="auto">
          <a:xfrm>
            <a:off x="2555875" y="3432175"/>
            <a:ext cx="9985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6" name="Freeform 445"/>
          <p:cNvSpPr>
            <a:spLocks/>
          </p:cNvSpPr>
          <p:nvPr/>
        </p:nvSpPr>
        <p:spPr bwMode="auto">
          <a:xfrm>
            <a:off x="3532188" y="3657600"/>
            <a:ext cx="153987" cy="241300"/>
          </a:xfrm>
          <a:custGeom>
            <a:avLst/>
            <a:gdLst>
              <a:gd name="T0" fmla="*/ 2147483647 w 290"/>
              <a:gd name="T1" fmla="*/ 2147483647 h 455"/>
              <a:gd name="T2" fmla="*/ 2147483647 w 290"/>
              <a:gd name="T3" fmla="*/ 2147483647 h 455"/>
              <a:gd name="T4" fmla="*/ 2147483647 w 290"/>
              <a:gd name="T5" fmla="*/ 2147483647 h 455"/>
              <a:gd name="T6" fmla="*/ 2147483647 w 290"/>
              <a:gd name="T7" fmla="*/ 2147483647 h 455"/>
              <a:gd name="T8" fmla="*/ 2147483647 w 290"/>
              <a:gd name="T9" fmla="*/ 2147483647 h 455"/>
              <a:gd name="T10" fmla="*/ 2147483647 w 290"/>
              <a:gd name="T11" fmla="*/ 2147483647 h 455"/>
              <a:gd name="T12" fmla="*/ 2147483647 w 290"/>
              <a:gd name="T13" fmla="*/ 2147483647 h 455"/>
              <a:gd name="T14" fmla="*/ 0 w 290"/>
              <a:gd name="T15" fmla="*/ 2147483647 h 455"/>
              <a:gd name="T16" fmla="*/ 2147483647 w 290"/>
              <a:gd name="T17" fmla="*/ 2147483647 h 455"/>
              <a:gd name="T18" fmla="*/ 2147483647 w 290"/>
              <a:gd name="T19" fmla="*/ 2147483647 h 455"/>
              <a:gd name="T20" fmla="*/ 2147483647 w 290"/>
              <a:gd name="T21" fmla="*/ 2147483647 h 455"/>
              <a:gd name="T22" fmla="*/ 2147483647 w 290"/>
              <a:gd name="T23" fmla="*/ 2147483647 h 455"/>
              <a:gd name="T24" fmla="*/ 2147483647 w 290"/>
              <a:gd name="T25" fmla="*/ 2147483647 h 455"/>
              <a:gd name="T26" fmla="*/ 2147483647 w 290"/>
              <a:gd name="T27" fmla="*/ 2147483647 h 455"/>
              <a:gd name="T28" fmla="*/ 2147483647 w 290"/>
              <a:gd name="T29" fmla="*/ 2147483647 h 455"/>
              <a:gd name="T30" fmla="*/ 2147483647 w 290"/>
              <a:gd name="T31" fmla="*/ 2147483647 h 455"/>
              <a:gd name="T32" fmla="*/ 2147483647 w 290"/>
              <a:gd name="T33" fmla="*/ 2147483647 h 455"/>
              <a:gd name="T34" fmla="*/ 2147483647 w 290"/>
              <a:gd name="T35" fmla="*/ 2147483647 h 455"/>
              <a:gd name="T36" fmla="*/ 2147483647 w 290"/>
              <a:gd name="T37" fmla="*/ 2147483647 h 455"/>
              <a:gd name="T38" fmla="*/ 2147483647 w 290"/>
              <a:gd name="T39" fmla="*/ 2147483647 h 455"/>
              <a:gd name="T40" fmla="*/ 2147483647 w 290"/>
              <a:gd name="T41" fmla="*/ 2147483647 h 455"/>
              <a:gd name="T42" fmla="*/ 2147483647 w 290"/>
              <a:gd name="T43" fmla="*/ 2147483647 h 455"/>
              <a:gd name="T44" fmla="*/ 2147483647 w 290"/>
              <a:gd name="T45" fmla="*/ 2147483647 h 455"/>
              <a:gd name="T46" fmla="*/ 2147483647 w 290"/>
              <a:gd name="T47" fmla="*/ 2147483647 h 455"/>
              <a:gd name="T48" fmla="*/ 2147483647 w 290"/>
              <a:gd name="T49" fmla="*/ 2147483647 h 455"/>
              <a:gd name="T50" fmla="*/ 2147483647 w 290"/>
              <a:gd name="T51" fmla="*/ 2147483647 h 455"/>
              <a:gd name="T52" fmla="*/ 2147483647 w 290"/>
              <a:gd name="T53" fmla="*/ 2147483647 h 455"/>
              <a:gd name="T54" fmla="*/ 2147483647 w 290"/>
              <a:gd name="T55" fmla="*/ 2147483647 h 455"/>
              <a:gd name="T56" fmla="*/ 2147483647 w 290"/>
              <a:gd name="T57" fmla="*/ 2147483647 h 455"/>
              <a:gd name="T58" fmla="*/ 2147483647 w 290"/>
              <a:gd name="T59" fmla="*/ 2147483647 h 455"/>
              <a:gd name="T60" fmla="*/ 2147483647 w 290"/>
              <a:gd name="T61" fmla="*/ 2147483647 h 455"/>
              <a:gd name="T62" fmla="*/ 2147483647 w 290"/>
              <a:gd name="T63" fmla="*/ 2147483647 h 455"/>
              <a:gd name="T64" fmla="*/ 2147483647 w 290"/>
              <a:gd name="T65" fmla="*/ 2147483647 h 455"/>
              <a:gd name="T66" fmla="*/ 2147483647 w 290"/>
              <a:gd name="T67" fmla="*/ 2147483647 h 455"/>
              <a:gd name="T68" fmla="*/ 2147483647 w 290"/>
              <a:gd name="T69" fmla="*/ 2147483647 h 455"/>
              <a:gd name="T70" fmla="*/ 2147483647 w 290"/>
              <a:gd name="T71" fmla="*/ 2147483647 h 455"/>
              <a:gd name="T72" fmla="*/ 2147483647 w 290"/>
              <a:gd name="T73" fmla="*/ 2147483647 h 455"/>
              <a:gd name="T74" fmla="*/ 2147483647 w 290"/>
              <a:gd name="T75" fmla="*/ 2147483647 h 455"/>
              <a:gd name="T76" fmla="*/ 2147483647 w 290"/>
              <a:gd name="T77" fmla="*/ 2147483647 h 455"/>
              <a:gd name="T78" fmla="*/ 2147483647 w 290"/>
              <a:gd name="T79" fmla="*/ 2147483647 h 455"/>
              <a:gd name="T80" fmla="*/ 2147483647 w 290"/>
              <a:gd name="T81" fmla="*/ 2147483647 h 455"/>
              <a:gd name="T82" fmla="*/ 2147483647 w 290"/>
              <a:gd name="T83" fmla="*/ 2147483647 h 455"/>
              <a:gd name="T84" fmla="*/ 2147483647 w 290"/>
              <a:gd name="T85" fmla="*/ 0 h 455"/>
              <a:gd name="T86" fmla="*/ 2147483647 w 290"/>
              <a:gd name="T87" fmla="*/ 2147483647 h 455"/>
              <a:gd name="T88" fmla="*/ 2147483647 w 290"/>
              <a:gd name="T89" fmla="*/ 2147483647 h 45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0" h="455">
                <a:moveTo>
                  <a:pt x="63" y="44"/>
                </a:moveTo>
                <a:lnTo>
                  <a:pt x="46" y="65"/>
                </a:lnTo>
                <a:lnTo>
                  <a:pt x="34" y="87"/>
                </a:lnTo>
                <a:lnTo>
                  <a:pt x="22" y="110"/>
                </a:lnTo>
                <a:lnTo>
                  <a:pt x="12" y="134"/>
                </a:lnTo>
                <a:lnTo>
                  <a:pt x="5" y="160"/>
                </a:lnTo>
                <a:lnTo>
                  <a:pt x="1" y="186"/>
                </a:lnTo>
                <a:lnTo>
                  <a:pt x="0" y="212"/>
                </a:lnTo>
                <a:lnTo>
                  <a:pt x="1" y="237"/>
                </a:lnTo>
                <a:lnTo>
                  <a:pt x="7" y="263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7"/>
                </a:lnTo>
                <a:lnTo>
                  <a:pt x="64" y="378"/>
                </a:lnTo>
                <a:lnTo>
                  <a:pt x="82" y="396"/>
                </a:lnTo>
                <a:lnTo>
                  <a:pt x="103" y="412"/>
                </a:lnTo>
                <a:lnTo>
                  <a:pt x="124" y="427"/>
                </a:lnTo>
                <a:lnTo>
                  <a:pt x="147" y="438"/>
                </a:lnTo>
                <a:lnTo>
                  <a:pt x="171" y="447"/>
                </a:lnTo>
                <a:lnTo>
                  <a:pt x="197" y="455"/>
                </a:lnTo>
                <a:lnTo>
                  <a:pt x="215" y="437"/>
                </a:lnTo>
                <a:lnTo>
                  <a:pt x="233" y="418"/>
                </a:lnTo>
                <a:lnTo>
                  <a:pt x="249" y="396"/>
                </a:lnTo>
                <a:lnTo>
                  <a:pt x="261" y="373"/>
                </a:lnTo>
                <a:lnTo>
                  <a:pt x="272" y="349"/>
                </a:lnTo>
                <a:lnTo>
                  <a:pt x="281" y="325"/>
                </a:lnTo>
                <a:lnTo>
                  <a:pt x="286" y="299"/>
                </a:lnTo>
                <a:lnTo>
                  <a:pt x="289" y="272"/>
                </a:lnTo>
                <a:lnTo>
                  <a:pt x="290" y="246"/>
                </a:lnTo>
                <a:lnTo>
                  <a:pt x="287" y="221"/>
                </a:lnTo>
                <a:lnTo>
                  <a:pt x="282" y="195"/>
                </a:lnTo>
                <a:lnTo>
                  <a:pt x="276" y="169"/>
                </a:lnTo>
                <a:lnTo>
                  <a:pt x="265" y="145"/>
                </a:lnTo>
                <a:lnTo>
                  <a:pt x="254" y="121"/>
                </a:lnTo>
                <a:lnTo>
                  <a:pt x="238" y="99"/>
                </a:lnTo>
                <a:lnTo>
                  <a:pt x="223" y="80"/>
                </a:lnTo>
                <a:lnTo>
                  <a:pt x="204" y="61"/>
                </a:lnTo>
                <a:lnTo>
                  <a:pt x="183" y="44"/>
                </a:lnTo>
                <a:lnTo>
                  <a:pt x="161" y="30"/>
                </a:lnTo>
                <a:lnTo>
                  <a:pt x="138" y="18"/>
                </a:lnTo>
                <a:lnTo>
                  <a:pt x="115" y="8"/>
                </a:lnTo>
                <a:lnTo>
                  <a:pt x="89" y="0"/>
                </a:lnTo>
                <a:lnTo>
                  <a:pt x="77" y="23"/>
                </a:lnTo>
                <a:lnTo>
                  <a:pt x="63" y="4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7" name="Freeform 446"/>
          <p:cNvSpPr>
            <a:spLocks/>
          </p:cNvSpPr>
          <p:nvPr/>
        </p:nvSpPr>
        <p:spPr bwMode="auto">
          <a:xfrm>
            <a:off x="3552825" y="3430588"/>
            <a:ext cx="49213" cy="250825"/>
          </a:xfrm>
          <a:custGeom>
            <a:avLst/>
            <a:gdLst>
              <a:gd name="T0" fmla="*/ 0 w 91"/>
              <a:gd name="T1" fmla="*/ 0 h 473"/>
              <a:gd name="T2" fmla="*/ 2147483647 w 91"/>
              <a:gd name="T3" fmla="*/ 2147483647 h 473"/>
              <a:gd name="T4" fmla="*/ 2147483647 w 91"/>
              <a:gd name="T5" fmla="*/ 2147483647 h 473"/>
              <a:gd name="T6" fmla="*/ 2147483647 w 91"/>
              <a:gd name="T7" fmla="*/ 2147483647 h 473"/>
              <a:gd name="T8" fmla="*/ 2147483647 w 91"/>
              <a:gd name="T9" fmla="*/ 2147483647 h 473"/>
              <a:gd name="T10" fmla="*/ 2147483647 w 91"/>
              <a:gd name="T11" fmla="*/ 2147483647 h 473"/>
              <a:gd name="T12" fmla="*/ 2147483647 w 91"/>
              <a:gd name="T13" fmla="*/ 2147483647 h 473"/>
              <a:gd name="T14" fmla="*/ 2147483647 w 91"/>
              <a:gd name="T15" fmla="*/ 2147483647 h 473"/>
              <a:gd name="T16" fmla="*/ 2147483647 w 91"/>
              <a:gd name="T17" fmla="*/ 2147483647 h 473"/>
              <a:gd name="T18" fmla="*/ 2147483647 w 91"/>
              <a:gd name="T19" fmla="*/ 2147483647 h 473"/>
              <a:gd name="T20" fmla="*/ 2147483647 w 91"/>
              <a:gd name="T21" fmla="*/ 2147483647 h 473"/>
              <a:gd name="T22" fmla="*/ 2147483647 w 91"/>
              <a:gd name="T23" fmla="*/ 2147483647 h 473"/>
              <a:gd name="T24" fmla="*/ 2147483647 w 91"/>
              <a:gd name="T25" fmla="*/ 2147483647 h 473"/>
              <a:gd name="T26" fmla="*/ 2147483647 w 91"/>
              <a:gd name="T27" fmla="*/ 2147483647 h 473"/>
              <a:gd name="T28" fmla="*/ 2147483647 w 91"/>
              <a:gd name="T29" fmla="*/ 2147483647 h 473"/>
              <a:gd name="T30" fmla="*/ 2147483647 w 91"/>
              <a:gd name="T31" fmla="*/ 2147483647 h 473"/>
              <a:gd name="T32" fmla="*/ 2147483647 w 91"/>
              <a:gd name="T33" fmla="*/ 2147483647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1" h="473">
                <a:moveTo>
                  <a:pt x="0" y="0"/>
                </a:moveTo>
                <a:lnTo>
                  <a:pt x="19" y="26"/>
                </a:lnTo>
                <a:lnTo>
                  <a:pt x="37" y="53"/>
                </a:lnTo>
                <a:lnTo>
                  <a:pt x="51" y="80"/>
                </a:lnTo>
                <a:lnTo>
                  <a:pt x="64" y="110"/>
                </a:lnTo>
                <a:lnTo>
                  <a:pt x="75" y="139"/>
                </a:lnTo>
                <a:lnTo>
                  <a:pt x="82" y="170"/>
                </a:lnTo>
                <a:lnTo>
                  <a:pt x="88" y="203"/>
                </a:lnTo>
                <a:lnTo>
                  <a:pt x="91" y="234"/>
                </a:lnTo>
                <a:lnTo>
                  <a:pt x="91" y="266"/>
                </a:lnTo>
                <a:lnTo>
                  <a:pt x="89" y="297"/>
                </a:lnTo>
                <a:lnTo>
                  <a:pt x="84" y="329"/>
                </a:lnTo>
                <a:lnTo>
                  <a:pt x="76" y="360"/>
                </a:lnTo>
                <a:lnTo>
                  <a:pt x="67" y="389"/>
                </a:lnTo>
                <a:lnTo>
                  <a:pt x="54" y="419"/>
                </a:lnTo>
                <a:lnTo>
                  <a:pt x="40" y="447"/>
                </a:lnTo>
                <a:lnTo>
                  <a:pt x="23" y="4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8" name="Freeform 447"/>
          <p:cNvSpPr>
            <a:spLocks/>
          </p:cNvSpPr>
          <p:nvPr/>
        </p:nvSpPr>
        <p:spPr bwMode="auto">
          <a:xfrm>
            <a:off x="3532188" y="3681413"/>
            <a:ext cx="109537" cy="217487"/>
          </a:xfrm>
          <a:custGeom>
            <a:avLst/>
            <a:gdLst>
              <a:gd name="T0" fmla="*/ 2147483647 w 206"/>
              <a:gd name="T1" fmla="*/ 0 h 412"/>
              <a:gd name="T2" fmla="*/ 2147483647 w 206"/>
              <a:gd name="T3" fmla="*/ 2147483647 h 412"/>
              <a:gd name="T4" fmla="*/ 2147483647 w 206"/>
              <a:gd name="T5" fmla="*/ 2147483647 h 412"/>
              <a:gd name="T6" fmla="*/ 2147483647 w 206"/>
              <a:gd name="T7" fmla="*/ 2147483647 h 412"/>
              <a:gd name="T8" fmla="*/ 2147483647 w 206"/>
              <a:gd name="T9" fmla="*/ 2147483647 h 412"/>
              <a:gd name="T10" fmla="*/ 2147483647 w 206"/>
              <a:gd name="T11" fmla="*/ 2147483647 h 412"/>
              <a:gd name="T12" fmla="*/ 2147483647 w 206"/>
              <a:gd name="T13" fmla="*/ 2147483647 h 412"/>
              <a:gd name="T14" fmla="*/ 0 w 206"/>
              <a:gd name="T15" fmla="*/ 2147483647 h 412"/>
              <a:gd name="T16" fmla="*/ 2147483647 w 206"/>
              <a:gd name="T17" fmla="*/ 2147483647 h 412"/>
              <a:gd name="T18" fmla="*/ 2147483647 w 206"/>
              <a:gd name="T19" fmla="*/ 2147483647 h 412"/>
              <a:gd name="T20" fmla="*/ 2147483647 w 206"/>
              <a:gd name="T21" fmla="*/ 2147483647 h 412"/>
              <a:gd name="T22" fmla="*/ 2147483647 w 206"/>
              <a:gd name="T23" fmla="*/ 2147483647 h 412"/>
              <a:gd name="T24" fmla="*/ 2147483647 w 206"/>
              <a:gd name="T25" fmla="*/ 2147483647 h 412"/>
              <a:gd name="T26" fmla="*/ 2147483647 w 206"/>
              <a:gd name="T27" fmla="*/ 2147483647 h 412"/>
              <a:gd name="T28" fmla="*/ 2147483647 w 206"/>
              <a:gd name="T29" fmla="*/ 2147483647 h 412"/>
              <a:gd name="T30" fmla="*/ 2147483647 w 206"/>
              <a:gd name="T31" fmla="*/ 2147483647 h 412"/>
              <a:gd name="T32" fmla="*/ 2147483647 w 206"/>
              <a:gd name="T33" fmla="*/ 2147483647 h 412"/>
              <a:gd name="T34" fmla="*/ 2147483647 w 206"/>
              <a:gd name="T35" fmla="*/ 2147483647 h 412"/>
              <a:gd name="T36" fmla="*/ 2147483647 w 206"/>
              <a:gd name="T37" fmla="*/ 2147483647 h 412"/>
              <a:gd name="T38" fmla="*/ 2147483647 w 206"/>
              <a:gd name="T39" fmla="*/ 2147483647 h 412"/>
              <a:gd name="T40" fmla="*/ 2147483647 w 206"/>
              <a:gd name="T41" fmla="*/ 2147483647 h 412"/>
              <a:gd name="T42" fmla="*/ 2147483647 w 206"/>
              <a:gd name="T43" fmla="*/ 2147483647 h 4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6" h="412">
                <a:moveTo>
                  <a:pt x="63" y="0"/>
                </a:moveTo>
                <a:lnTo>
                  <a:pt x="48" y="21"/>
                </a:lnTo>
                <a:lnTo>
                  <a:pt x="34" y="41"/>
                </a:lnTo>
                <a:lnTo>
                  <a:pt x="22" y="64"/>
                </a:lnTo>
                <a:lnTo>
                  <a:pt x="13" y="88"/>
                </a:lnTo>
                <a:lnTo>
                  <a:pt x="7" y="112"/>
                </a:lnTo>
                <a:lnTo>
                  <a:pt x="3" y="137"/>
                </a:lnTo>
                <a:lnTo>
                  <a:pt x="0" y="162"/>
                </a:lnTo>
                <a:lnTo>
                  <a:pt x="1" y="187"/>
                </a:lnTo>
                <a:lnTo>
                  <a:pt x="4" y="211"/>
                </a:lnTo>
                <a:lnTo>
                  <a:pt x="10" y="236"/>
                </a:lnTo>
                <a:lnTo>
                  <a:pt x="18" y="260"/>
                </a:lnTo>
                <a:lnTo>
                  <a:pt x="30" y="283"/>
                </a:lnTo>
                <a:lnTo>
                  <a:pt x="43" y="305"/>
                </a:lnTo>
                <a:lnTo>
                  <a:pt x="57" y="325"/>
                </a:lnTo>
                <a:lnTo>
                  <a:pt x="73" y="344"/>
                </a:lnTo>
                <a:lnTo>
                  <a:pt x="93" y="361"/>
                </a:lnTo>
                <a:lnTo>
                  <a:pt x="113" y="375"/>
                </a:lnTo>
                <a:lnTo>
                  <a:pt x="135" y="388"/>
                </a:lnTo>
                <a:lnTo>
                  <a:pt x="157" y="398"/>
                </a:lnTo>
                <a:lnTo>
                  <a:pt x="182" y="407"/>
                </a:lnTo>
                <a:lnTo>
                  <a:pt x="206" y="41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09" name="Freeform 448"/>
          <p:cNvSpPr>
            <a:spLocks/>
          </p:cNvSpPr>
          <p:nvPr/>
        </p:nvSpPr>
        <p:spPr bwMode="auto">
          <a:xfrm>
            <a:off x="3579813" y="3657600"/>
            <a:ext cx="106362" cy="241300"/>
          </a:xfrm>
          <a:custGeom>
            <a:avLst/>
            <a:gdLst>
              <a:gd name="T0" fmla="*/ 2147483647 w 201"/>
              <a:gd name="T1" fmla="*/ 2147483647 h 456"/>
              <a:gd name="T2" fmla="*/ 2147483647 w 201"/>
              <a:gd name="T3" fmla="*/ 2147483647 h 456"/>
              <a:gd name="T4" fmla="*/ 2147483647 w 201"/>
              <a:gd name="T5" fmla="*/ 2147483647 h 456"/>
              <a:gd name="T6" fmla="*/ 2147483647 w 201"/>
              <a:gd name="T7" fmla="*/ 2147483647 h 456"/>
              <a:gd name="T8" fmla="*/ 2147483647 w 201"/>
              <a:gd name="T9" fmla="*/ 2147483647 h 456"/>
              <a:gd name="T10" fmla="*/ 2147483647 w 201"/>
              <a:gd name="T11" fmla="*/ 2147483647 h 456"/>
              <a:gd name="T12" fmla="*/ 2147483647 w 201"/>
              <a:gd name="T13" fmla="*/ 2147483647 h 456"/>
              <a:gd name="T14" fmla="*/ 2147483647 w 201"/>
              <a:gd name="T15" fmla="*/ 2147483647 h 456"/>
              <a:gd name="T16" fmla="*/ 2147483647 w 201"/>
              <a:gd name="T17" fmla="*/ 2147483647 h 456"/>
              <a:gd name="T18" fmla="*/ 2147483647 w 201"/>
              <a:gd name="T19" fmla="*/ 2147483647 h 456"/>
              <a:gd name="T20" fmla="*/ 2147483647 w 201"/>
              <a:gd name="T21" fmla="*/ 2147483647 h 456"/>
              <a:gd name="T22" fmla="*/ 2147483647 w 201"/>
              <a:gd name="T23" fmla="*/ 2147483647 h 456"/>
              <a:gd name="T24" fmla="*/ 2147483647 w 201"/>
              <a:gd name="T25" fmla="*/ 2147483647 h 456"/>
              <a:gd name="T26" fmla="*/ 2147483647 w 201"/>
              <a:gd name="T27" fmla="*/ 2147483647 h 456"/>
              <a:gd name="T28" fmla="*/ 2147483647 w 201"/>
              <a:gd name="T29" fmla="*/ 2147483647 h 456"/>
              <a:gd name="T30" fmla="*/ 2147483647 w 201"/>
              <a:gd name="T31" fmla="*/ 2147483647 h 456"/>
              <a:gd name="T32" fmla="*/ 2147483647 w 201"/>
              <a:gd name="T33" fmla="*/ 2147483647 h 456"/>
              <a:gd name="T34" fmla="*/ 2147483647 w 201"/>
              <a:gd name="T35" fmla="*/ 2147483647 h 456"/>
              <a:gd name="T36" fmla="*/ 2147483647 w 201"/>
              <a:gd name="T37" fmla="*/ 2147483647 h 456"/>
              <a:gd name="T38" fmla="*/ 2147483647 w 201"/>
              <a:gd name="T39" fmla="*/ 2147483647 h 456"/>
              <a:gd name="T40" fmla="*/ 2147483647 w 201"/>
              <a:gd name="T41" fmla="*/ 2147483647 h 456"/>
              <a:gd name="T42" fmla="*/ 2147483647 w 201"/>
              <a:gd name="T43" fmla="*/ 2147483647 h 456"/>
              <a:gd name="T44" fmla="*/ 0 w 201"/>
              <a:gd name="T45" fmla="*/ 0 h 45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" h="456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8" y="398"/>
                </a:lnTo>
                <a:lnTo>
                  <a:pt x="171" y="375"/>
                </a:lnTo>
                <a:lnTo>
                  <a:pt x="181" y="352"/>
                </a:lnTo>
                <a:lnTo>
                  <a:pt x="190" y="326"/>
                </a:lnTo>
                <a:lnTo>
                  <a:pt x="197" y="300"/>
                </a:lnTo>
                <a:lnTo>
                  <a:pt x="200" y="275"/>
                </a:lnTo>
                <a:lnTo>
                  <a:pt x="201" y="249"/>
                </a:lnTo>
                <a:lnTo>
                  <a:pt x="198" y="222"/>
                </a:lnTo>
                <a:lnTo>
                  <a:pt x="194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3"/>
                </a:lnTo>
                <a:lnTo>
                  <a:pt x="151" y="101"/>
                </a:lnTo>
                <a:lnTo>
                  <a:pt x="134" y="80"/>
                </a:lnTo>
                <a:lnTo>
                  <a:pt x="116" y="62"/>
                </a:lnTo>
                <a:lnTo>
                  <a:pt x="95" y="45"/>
                </a:lnTo>
                <a:lnTo>
                  <a:pt x="73" y="30"/>
                </a:lnTo>
                <a:lnTo>
                  <a:pt x="50" y="18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0" name="Line 449"/>
          <p:cNvSpPr>
            <a:spLocks noChangeShapeType="1"/>
          </p:cNvSpPr>
          <p:nvPr/>
        </p:nvSpPr>
        <p:spPr bwMode="auto">
          <a:xfrm flipV="1">
            <a:off x="2786063" y="3127375"/>
            <a:ext cx="344487" cy="309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1" name="Freeform 450"/>
          <p:cNvSpPr>
            <a:spLocks/>
          </p:cNvSpPr>
          <p:nvPr/>
        </p:nvSpPr>
        <p:spPr bwMode="auto">
          <a:xfrm>
            <a:off x="557213" y="3435350"/>
            <a:ext cx="1081087" cy="468313"/>
          </a:xfrm>
          <a:custGeom>
            <a:avLst/>
            <a:gdLst>
              <a:gd name="T0" fmla="*/ 0 w 2042"/>
              <a:gd name="T1" fmla="*/ 2147483647 h 885"/>
              <a:gd name="T2" fmla="*/ 2147483647 w 2042"/>
              <a:gd name="T3" fmla="*/ 2147483647 h 885"/>
              <a:gd name="T4" fmla="*/ 2147483647 w 2042"/>
              <a:gd name="T5" fmla="*/ 2147483647 h 885"/>
              <a:gd name="T6" fmla="*/ 2147483647 w 2042"/>
              <a:gd name="T7" fmla="*/ 2147483647 h 885"/>
              <a:gd name="T8" fmla="*/ 2147483647 w 2042"/>
              <a:gd name="T9" fmla="*/ 2147483647 h 885"/>
              <a:gd name="T10" fmla="*/ 2147483647 w 2042"/>
              <a:gd name="T11" fmla="*/ 2147483647 h 885"/>
              <a:gd name="T12" fmla="*/ 2147483647 w 2042"/>
              <a:gd name="T13" fmla="*/ 2147483647 h 885"/>
              <a:gd name="T14" fmla="*/ 2147483647 w 2042"/>
              <a:gd name="T15" fmla="*/ 2147483647 h 885"/>
              <a:gd name="T16" fmla="*/ 2147483647 w 2042"/>
              <a:gd name="T17" fmla="*/ 2147483647 h 885"/>
              <a:gd name="T18" fmla="*/ 2147483647 w 2042"/>
              <a:gd name="T19" fmla="*/ 2147483647 h 885"/>
              <a:gd name="T20" fmla="*/ 2147483647 w 2042"/>
              <a:gd name="T21" fmla="*/ 2147483647 h 885"/>
              <a:gd name="T22" fmla="*/ 2147483647 w 2042"/>
              <a:gd name="T23" fmla="*/ 2147483647 h 885"/>
              <a:gd name="T24" fmla="*/ 2147483647 w 2042"/>
              <a:gd name="T25" fmla="*/ 2147483647 h 885"/>
              <a:gd name="T26" fmla="*/ 2147483647 w 2042"/>
              <a:gd name="T27" fmla="*/ 2147483647 h 885"/>
              <a:gd name="T28" fmla="*/ 2147483647 w 2042"/>
              <a:gd name="T29" fmla="*/ 2147483647 h 885"/>
              <a:gd name="T30" fmla="*/ 2147483647 w 2042"/>
              <a:gd name="T31" fmla="*/ 2147483647 h 885"/>
              <a:gd name="T32" fmla="*/ 2147483647 w 2042"/>
              <a:gd name="T33" fmla="*/ 2147483647 h 885"/>
              <a:gd name="T34" fmla="*/ 2147483647 w 2042"/>
              <a:gd name="T35" fmla="*/ 2147483647 h 885"/>
              <a:gd name="T36" fmla="*/ 2147483647 w 2042"/>
              <a:gd name="T37" fmla="*/ 2147483647 h 885"/>
              <a:gd name="T38" fmla="*/ 2147483647 w 2042"/>
              <a:gd name="T39" fmla="*/ 2147483647 h 885"/>
              <a:gd name="T40" fmla="*/ 2147483647 w 2042"/>
              <a:gd name="T41" fmla="*/ 2147483647 h 885"/>
              <a:gd name="T42" fmla="*/ 2147483647 w 2042"/>
              <a:gd name="T43" fmla="*/ 2147483647 h 885"/>
              <a:gd name="T44" fmla="*/ 2147483647 w 2042"/>
              <a:gd name="T45" fmla="*/ 2147483647 h 885"/>
              <a:gd name="T46" fmla="*/ 2147483647 w 2042"/>
              <a:gd name="T47" fmla="*/ 2147483647 h 885"/>
              <a:gd name="T48" fmla="*/ 2147483647 w 2042"/>
              <a:gd name="T49" fmla="*/ 2147483647 h 885"/>
              <a:gd name="T50" fmla="*/ 2147483647 w 2042"/>
              <a:gd name="T51" fmla="*/ 2147483647 h 885"/>
              <a:gd name="T52" fmla="*/ 2147483647 w 2042"/>
              <a:gd name="T53" fmla="*/ 2147483647 h 885"/>
              <a:gd name="T54" fmla="*/ 2147483647 w 2042"/>
              <a:gd name="T55" fmla="*/ 2147483647 h 885"/>
              <a:gd name="T56" fmla="*/ 2147483647 w 2042"/>
              <a:gd name="T57" fmla="*/ 2147483647 h 885"/>
              <a:gd name="T58" fmla="*/ 2147483647 w 2042"/>
              <a:gd name="T59" fmla="*/ 2147483647 h 885"/>
              <a:gd name="T60" fmla="*/ 2147483647 w 2042"/>
              <a:gd name="T61" fmla="*/ 2147483647 h 885"/>
              <a:gd name="T62" fmla="*/ 2147483647 w 2042"/>
              <a:gd name="T63" fmla="*/ 2147483647 h 885"/>
              <a:gd name="T64" fmla="*/ 2147483647 w 2042"/>
              <a:gd name="T65" fmla="*/ 2147483647 h 885"/>
              <a:gd name="T66" fmla="*/ 2147483647 w 2042"/>
              <a:gd name="T67" fmla="*/ 2147483647 h 885"/>
              <a:gd name="T68" fmla="*/ 2147483647 w 2042"/>
              <a:gd name="T69" fmla="*/ 2147483647 h 885"/>
              <a:gd name="T70" fmla="*/ 2147483647 w 2042"/>
              <a:gd name="T71" fmla="*/ 2147483647 h 885"/>
              <a:gd name="T72" fmla="*/ 2147483647 w 2042"/>
              <a:gd name="T73" fmla="*/ 2147483647 h 885"/>
              <a:gd name="T74" fmla="*/ 2147483647 w 2042"/>
              <a:gd name="T75" fmla="*/ 2147483647 h 885"/>
              <a:gd name="T76" fmla="*/ 2147483647 w 2042"/>
              <a:gd name="T77" fmla="*/ 0 h 885"/>
              <a:gd name="T78" fmla="*/ 0 w 2042"/>
              <a:gd name="T79" fmla="*/ 0 h 885"/>
              <a:gd name="T80" fmla="*/ 0 w 2042"/>
              <a:gd name="T81" fmla="*/ 2147483647 h 88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42" h="885">
                <a:moveTo>
                  <a:pt x="0" y="885"/>
                </a:moveTo>
                <a:lnTo>
                  <a:pt x="2040" y="885"/>
                </a:lnTo>
                <a:lnTo>
                  <a:pt x="2042" y="882"/>
                </a:lnTo>
                <a:lnTo>
                  <a:pt x="2017" y="876"/>
                </a:lnTo>
                <a:lnTo>
                  <a:pt x="1994" y="867"/>
                </a:lnTo>
                <a:lnTo>
                  <a:pt x="1970" y="854"/>
                </a:lnTo>
                <a:lnTo>
                  <a:pt x="1948" y="840"/>
                </a:lnTo>
                <a:lnTo>
                  <a:pt x="1928" y="823"/>
                </a:lnTo>
                <a:lnTo>
                  <a:pt x="1910" y="805"/>
                </a:lnTo>
                <a:lnTo>
                  <a:pt x="1893" y="784"/>
                </a:lnTo>
                <a:lnTo>
                  <a:pt x="1879" y="764"/>
                </a:lnTo>
                <a:lnTo>
                  <a:pt x="1867" y="741"/>
                </a:lnTo>
                <a:lnTo>
                  <a:pt x="1858" y="716"/>
                </a:lnTo>
                <a:lnTo>
                  <a:pt x="1852" y="690"/>
                </a:lnTo>
                <a:lnTo>
                  <a:pt x="1848" y="665"/>
                </a:lnTo>
                <a:lnTo>
                  <a:pt x="1845" y="639"/>
                </a:lnTo>
                <a:lnTo>
                  <a:pt x="1847" y="613"/>
                </a:lnTo>
                <a:lnTo>
                  <a:pt x="1852" y="587"/>
                </a:lnTo>
                <a:lnTo>
                  <a:pt x="1858" y="563"/>
                </a:lnTo>
                <a:lnTo>
                  <a:pt x="1867" y="538"/>
                </a:lnTo>
                <a:lnTo>
                  <a:pt x="1879" y="515"/>
                </a:lnTo>
                <a:lnTo>
                  <a:pt x="1893" y="493"/>
                </a:lnTo>
                <a:lnTo>
                  <a:pt x="1909" y="473"/>
                </a:lnTo>
                <a:lnTo>
                  <a:pt x="1925" y="446"/>
                </a:lnTo>
                <a:lnTo>
                  <a:pt x="1941" y="417"/>
                </a:lnTo>
                <a:lnTo>
                  <a:pt x="1952" y="389"/>
                </a:lnTo>
                <a:lnTo>
                  <a:pt x="1963" y="358"/>
                </a:lnTo>
                <a:lnTo>
                  <a:pt x="1969" y="327"/>
                </a:lnTo>
                <a:lnTo>
                  <a:pt x="1974" y="296"/>
                </a:lnTo>
                <a:lnTo>
                  <a:pt x="1977" y="264"/>
                </a:lnTo>
                <a:lnTo>
                  <a:pt x="1977" y="233"/>
                </a:lnTo>
                <a:lnTo>
                  <a:pt x="1974" y="201"/>
                </a:lnTo>
                <a:lnTo>
                  <a:pt x="1969" y="170"/>
                </a:lnTo>
                <a:lnTo>
                  <a:pt x="1960" y="139"/>
                </a:lnTo>
                <a:lnTo>
                  <a:pt x="1951" y="110"/>
                </a:lnTo>
                <a:lnTo>
                  <a:pt x="1938" y="80"/>
                </a:lnTo>
                <a:lnTo>
                  <a:pt x="1923" y="53"/>
                </a:lnTo>
                <a:lnTo>
                  <a:pt x="1906" y="26"/>
                </a:lnTo>
                <a:lnTo>
                  <a:pt x="1887" y="0"/>
                </a:lnTo>
                <a:lnTo>
                  <a:pt x="0" y="0"/>
                </a:lnTo>
                <a:lnTo>
                  <a:pt x="0" y="88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2" name="Line 451"/>
          <p:cNvSpPr>
            <a:spLocks noChangeShapeType="1"/>
          </p:cNvSpPr>
          <p:nvPr/>
        </p:nvSpPr>
        <p:spPr bwMode="auto">
          <a:xfrm>
            <a:off x="107950" y="3903663"/>
            <a:ext cx="153511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3" name="Rectangle 452"/>
          <p:cNvSpPr>
            <a:spLocks noChangeArrowheads="1"/>
          </p:cNvSpPr>
          <p:nvPr/>
        </p:nvSpPr>
        <p:spPr bwMode="auto">
          <a:xfrm>
            <a:off x="557213" y="3205163"/>
            <a:ext cx="188912" cy="230187"/>
          </a:xfrm>
          <a:prstGeom prst="rect">
            <a:avLst/>
          </a:prstGeom>
          <a:solidFill>
            <a:srgbClr val="D7D7D7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63514" name="Line 453"/>
          <p:cNvSpPr>
            <a:spLocks noChangeShapeType="1"/>
          </p:cNvSpPr>
          <p:nvPr/>
        </p:nvSpPr>
        <p:spPr bwMode="auto">
          <a:xfrm>
            <a:off x="557213" y="3205163"/>
            <a:ext cx="1587" cy="6985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5" name="Line 454"/>
          <p:cNvSpPr>
            <a:spLocks noChangeShapeType="1"/>
          </p:cNvSpPr>
          <p:nvPr/>
        </p:nvSpPr>
        <p:spPr bwMode="auto">
          <a:xfrm>
            <a:off x="557213" y="3435350"/>
            <a:ext cx="9985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6" name="Line 455"/>
          <p:cNvSpPr>
            <a:spLocks noChangeShapeType="1"/>
          </p:cNvSpPr>
          <p:nvPr/>
        </p:nvSpPr>
        <p:spPr bwMode="auto">
          <a:xfrm>
            <a:off x="557213" y="3205163"/>
            <a:ext cx="1889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7" name="Line 456"/>
          <p:cNvSpPr>
            <a:spLocks noChangeShapeType="1"/>
          </p:cNvSpPr>
          <p:nvPr/>
        </p:nvSpPr>
        <p:spPr bwMode="auto">
          <a:xfrm>
            <a:off x="746125" y="3205163"/>
            <a:ext cx="1588" cy="230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8" name="Line 457"/>
          <p:cNvSpPr>
            <a:spLocks noChangeShapeType="1"/>
          </p:cNvSpPr>
          <p:nvPr/>
        </p:nvSpPr>
        <p:spPr bwMode="auto">
          <a:xfrm flipV="1">
            <a:off x="746125" y="2892425"/>
            <a:ext cx="350838" cy="312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9" name="Freeform 458"/>
          <p:cNvSpPr>
            <a:spLocks/>
          </p:cNvSpPr>
          <p:nvPr/>
        </p:nvSpPr>
        <p:spPr bwMode="auto">
          <a:xfrm>
            <a:off x="1533525" y="3662363"/>
            <a:ext cx="153988" cy="239712"/>
          </a:xfrm>
          <a:custGeom>
            <a:avLst/>
            <a:gdLst>
              <a:gd name="T0" fmla="*/ 2147483647 w 290"/>
              <a:gd name="T1" fmla="*/ 2147483647 h 453"/>
              <a:gd name="T2" fmla="*/ 2147483647 w 290"/>
              <a:gd name="T3" fmla="*/ 2147483647 h 453"/>
              <a:gd name="T4" fmla="*/ 2147483647 w 290"/>
              <a:gd name="T5" fmla="*/ 2147483647 h 453"/>
              <a:gd name="T6" fmla="*/ 2147483647 w 290"/>
              <a:gd name="T7" fmla="*/ 2147483647 h 453"/>
              <a:gd name="T8" fmla="*/ 2147483647 w 290"/>
              <a:gd name="T9" fmla="*/ 2147483647 h 453"/>
              <a:gd name="T10" fmla="*/ 2147483647 w 290"/>
              <a:gd name="T11" fmla="*/ 2147483647 h 453"/>
              <a:gd name="T12" fmla="*/ 2147483647 w 290"/>
              <a:gd name="T13" fmla="*/ 2147483647 h 453"/>
              <a:gd name="T14" fmla="*/ 0 w 290"/>
              <a:gd name="T15" fmla="*/ 2147483647 h 453"/>
              <a:gd name="T16" fmla="*/ 2147483647 w 290"/>
              <a:gd name="T17" fmla="*/ 2147483647 h 453"/>
              <a:gd name="T18" fmla="*/ 2147483647 w 290"/>
              <a:gd name="T19" fmla="*/ 2147483647 h 453"/>
              <a:gd name="T20" fmla="*/ 2147483647 w 290"/>
              <a:gd name="T21" fmla="*/ 2147483647 h 453"/>
              <a:gd name="T22" fmla="*/ 2147483647 w 290"/>
              <a:gd name="T23" fmla="*/ 2147483647 h 453"/>
              <a:gd name="T24" fmla="*/ 2147483647 w 290"/>
              <a:gd name="T25" fmla="*/ 2147483647 h 453"/>
              <a:gd name="T26" fmla="*/ 2147483647 w 290"/>
              <a:gd name="T27" fmla="*/ 2147483647 h 453"/>
              <a:gd name="T28" fmla="*/ 2147483647 w 290"/>
              <a:gd name="T29" fmla="*/ 2147483647 h 453"/>
              <a:gd name="T30" fmla="*/ 2147483647 w 290"/>
              <a:gd name="T31" fmla="*/ 2147483647 h 453"/>
              <a:gd name="T32" fmla="*/ 2147483647 w 290"/>
              <a:gd name="T33" fmla="*/ 2147483647 h 453"/>
              <a:gd name="T34" fmla="*/ 2147483647 w 290"/>
              <a:gd name="T35" fmla="*/ 2147483647 h 453"/>
              <a:gd name="T36" fmla="*/ 2147483647 w 290"/>
              <a:gd name="T37" fmla="*/ 2147483647 h 453"/>
              <a:gd name="T38" fmla="*/ 2147483647 w 290"/>
              <a:gd name="T39" fmla="*/ 2147483647 h 453"/>
              <a:gd name="T40" fmla="*/ 2147483647 w 290"/>
              <a:gd name="T41" fmla="*/ 2147483647 h 453"/>
              <a:gd name="T42" fmla="*/ 2147483647 w 290"/>
              <a:gd name="T43" fmla="*/ 2147483647 h 453"/>
              <a:gd name="T44" fmla="*/ 2147483647 w 290"/>
              <a:gd name="T45" fmla="*/ 2147483647 h 453"/>
              <a:gd name="T46" fmla="*/ 2147483647 w 290"/>
              <a:gd name="T47" fmla="*/ 2147483647 h 453"/>
              <a:gd name="T48" fmla="*/ 2147483647 w 290"/>
              <a:gd name="T49" fmla="*/ 2147483647 h 453"/>
              <a:gd name="T50" fmla="*/ 2147483647 w 290"/>
              <a:gd name="T51" fmla="*/ 2147483647 h 453"/>
              <a:gd name="T52" fmla="*/ 2147483647 w 290"/>
              <a:gd name="T53" fmla="*/ 2147483647 h 453"/>
              <a:gd name="T54" fmla="*/ 2147483647 w 290"/>
              <a:gd name="T55" fmla="*/ 2147483647 h 453"/>
              <a:gd name="T56" fmla="*/ 2147483647 w 290"/>
              <a:gd name="T57" fmla="*/ 2147483647 h 453"/>
              <a:gd name="T58" fmla="*/ 2147483647 w 290"/>
              <a:gd name="T59" fmla="*/ 2147483647 h 453"/>
              <a:gd name="T60" fmla="*/ 2147483647 w 290"/>
              <a:gd name="T61" fmla="*/ 2147483647 h 453"/>
              <a:gd name="T62" fmla="*/ 2147483647 w 290"/>
              <a:gd name="T63" fmla="*/ 2147483647 h 453"/>
              <a:gd name="T64" fmla="*/ 2147483647 w 290"/>
              <a:gd name="T65" fmla="*/ 2147483647 h 453"/>
              <a:gd name="T66" fmla="*/ 2147483647 w 290"/>
              <a:gd name="T67" fmla="*/ 2147483647 h 453"/>
              <a:gd name="T68" fmla="*/ 2147483647 w 290"/>
              <a:gd name="T69" fmla="*/ 2147483647 h 453"/>
              <a:gd name="T70" fmla="*/ 2147483647 w 290"/>
              <a:gd name="T71" fmla="*/ 2147483647 h 453"/>
              <a:gd name="T72" fmla="*/ 2147483647 w 290"/>
              <a:gd name="T73" fmla="*/ 2147483647 h 453"/>
              <a:gd name="T74" fmla="*/ 2147483647 w 290"/>
              <a:gd name="T75" fmla="*/ 2147483647 h 453"/>
              <a:gd name="T76" fmla="*/ 2147483647 w 290"/>
              <a:gd name="T77" fmla="*/ 2147483647 h 453"/>
              <a:gd name="T78" fmla="*/ 2147483647 w 290"/>
              <a:gd name="T79" fmla="*/ 2147483647 h 453"/>
              <a:gd name="T80" fmla="*/ 2147483647 w 290"/>
              <a:gd name="T81" fmla="*/ 2147483647 h 453"/>
              <a:gd name="T82" fmla="*/ 2147483647 w 290"/>
              <a:gd name="T83" fmla="*/ 2147483647 h 453"/>
              <a:gd name="T84" fmla="*/ 2147483647 w 290"/>
              <a:gd name="T85" fmla="*/ 0 h 453"/>
              <a:gd name="T86" fmla="*/ 2147483647 w 290"/>
              <a:gd name="T87" fmla="*/ 2147483647 h 453"/>
              <a:gd name="T88" fmla="*/ 2147483647 w 290"/>
              <a:gd name="T89" fmla="*/ 2147483647 h 4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0" h="453">
                <a:moveTo>
                  <a:pt x="64" y="44"/>
                </a:moveTo>
                <a:lnTo>
                  <a:pt x="48" y="64"/>
                </a:lnTo>
                <a:lnTo>
                  <a:pt x="34" y="86"/>
                </a:lnTo>
                <a:lnTo>
                  <a:pt x="22" y="109"/>
                </a:lnTo>
                <a:lnTo>
                  <a:pt x="13" y="134"/>
                </a:lnTo>
                <a:lnTo>
                  <a:pt x="7" y="158"/>
                </a:lnTo>
                <a:lnTo>
                  <a:pt x="2" y="184"/>
                </a:lnTo>
                <a:lnTo>
                  <a:pt x="0" y="210"/>
                </a:lnTo>
                <a:lnTo>
                  <a:pt x="3" y="236"/>
                </a:lnTo>
                <a:lnTo>
                  <a:pt x="7" y="261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5" y="425"/>
                </a:lnTo>
                <a:lnTo>
                  <a:pt x="149" y="438"/>
                </a:lnTo>
                <a:lnTo>
                  <a:pt x="172" y="447"/>
                </a:lnTo>
                <a:lnTo>
                  <a:pt x="197" y="453"/>
                </a:lnTo>
                <a:lnTo>
                  <a:pt x="217" y="435"/>
                </a:lnTo>
                <a:lnTo>
                  <a:pt x="234" y="416"/>
                </a:lnTo>
                <a:lnTo>
                  <a:pt x="249" y="395"/>
                </a:lnTo>
                <a:lnTo>
                  <a:pt x="262" y="372"/>
                </a:lnTo>
                <a:lnTo>
                  <a:pt x="272" y="348"/>
                </a:lnTo>
                <a:lnTo>
                  <a:pt x="281" y="323"/>
                </a:lnTo>
                <a:lnTo>
                  <a:pt x="286" y="298"/>
                </a:lnTo>
                <a:lnTo>
                  <a:pt x="290" y="272"/>
                </a:lnTo>
                <a:lnTo>
                  <a:pt x="290" y="246"/>
                </a:lnTo>
                <a:lnTo>
                  <a:pt x="288" y="219"/>
                </a:lnTo>
                <a:lnTo>
                  <a:pt x="284" y="193"/>
                </a:lnTo>
                <a:lnTo>
                  <a:pt x="276" y="169"/>
                </a:lnTo>
                <a:lnTo>
                  <a:pt x="266" y="144"/>
                </a:lnTo>
                <a:lnTo>
                  <a:pt x="254" y="121"/>
                </a:lnTo>
                <a:lnTo>
                  <a:pt x="240" y="99"/>
                </a:lnTo>
                <a:lnTo>
                  <a:pt x="223" y="79"/>
                </a:lnTo>
                <a:lnTo>
                  <a:pt x="204" y="61"/>
                </a:lnTo>
                <a:lnTo>
                  <a:pt x="185" y="44"/>
                </a:lnTo>
                <a:lnTo>
                  <a:pt x="163" y="30"/>
                </a:lnTo>
                <a:lnTo>
                  <a:pt x="140" y="17"/>
                </a:lnTo>
                <a:lnTo>
                  <a:pt x="115" y="8"/>
                </a:lnTo>
                <a:lnTo>
                  <a:pt x="89" y="0"/>
                </a:lnTo>
                <a:lnTo>
                  <a:pt x="78" y="22"/>
                </a:lnTo>
                <a:lnTo>
                  <a:pt x="64" y="4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0" name="Freeform 459"/>
          <p:cNvSpPr>
            <a:spLocks/>
          </p:cNvSpPr>
          <p:nvPr/>
        </p:nvSpPr>
        <p:spPr bwMode="auto">
          <a:xfrm>
            <a:off x="1555750" y="3435350"/>
            <a:ext cx="47625" cy="249238"/>
          </a:xfrm>
          <a:custGeom>
            <a:avLst/>
            <a:gdLst>
              <a:gd name="T0" fmla="*/ 0 w 90"/>
              <a:gd name="T1" fmla="*/ 0 h 473"/>
              <a:gd name="T2" fmla="*/ 2147483647 w 90"/>
              <a:gd name="T3" fmla="*/ 2147483647 h 473"/>
              <a:gd name="T4" fmla="*/ 2147483647 w 90"/>
              <a:gd name="T5" fmla="*/ 2147483647 h 473"/>
              <a:gd name="T6" fmla="*/ 2147483647 w 90"/>
              <a:gd name="T7" fmla="*/ 2147483647 h 473"/>
              <a:gd name="T8" fmla="*/ 2147483647 w 90"/>
              <a:gd name="T9" fmla="*/ 2147483647 h 473"/>
              <a:gd name="T10" fmla="*/ 2147483647 w 90"/>
              <a:gd name="T11" fmla="*/ 2147483647 h 473"/>
              <a:gd name="T12" fmla="*/ 2147483647 w 90"/>
              <a:gd name="T13" fmla="*/ 2147483647 h 473"/>
              <a:gd name="T14" fmla="*/ 2147483647 w 90"/>
              <a:gd name="T15" fmla="*/ 2147483647 h 473"/>
              <a:gd name="T16" fmla="*/ 2147483647 w 90"/>
              <a:gd name="T17" fmla="*/ 2147483647 h 473"/>
              <a:gd name="T18" fmla="*/ 2147483647 w 90"/>
              <a:gd name="T19" fmla="*/ 2147483647 h 473"/>
              <a:gd name="T20" fmla="*/ 2147483647 w 90"/>
              <a:gd name="T21" fmla="*/ 2147483647 h 473"/>
              <a:gd name="T22" fmla="*/ 2147483647 w 90"/>
              <a:gd name="T23" fmla="*/ 2147483647 h 473"/>
              <a:gd name="T24" fmla="*/ 2147483647 w 90"/>
              <a:gd name="T25" fmla="*/ 2147483647 h 473"/>
              <a:gd name="T26" fmla="*/ 2147483647 w 90"/>
              <a:gd name="T27" fmla="*/ 2147483647 h 473"/>
              <a:gd name="T28" fmla="*/ 2147483647 w 90"/>
              <a:gd name="T29" fmla="*/ 2147483647 h 473"/>
              <a:gd name="T30" fmla="*/ 2147483647 w 90"/>
              <a:gd name="T31" fmla="*/ 2147483647 h 473"/>
              <a:gd name="T32" fmla="*/ 2147483647 w 90"/>
              <a:gd name="T33" fmla="*/ 2147483647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0" h="473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2" y="4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1" name="Freeform 460"/>
          <p:cNvSpPr>
            <a:spLocks/>
          </p:cNvSpPr>
          <p:nvPr/>
        </p:nvSpPr>
        <p:spPr bwMode="auto">
          <a:xfrm>
            <a:off x="1535113" y="3684588"/>
            <a:ext cx="107950" cy="219075"/>
          </a:xfrm>
          <a:custGeom>
            <a:avLst/>
            <a:gdLst>
              <a:gd name="T0" fmla="*/ 2147483647 w 204"/>
              <a:gd name="T1" fmla="*/ 0 h 412"/>
              <a:gd name="T2" fmla="*/ 2147483647 w 204"/>
              <a:gd name="T3" fmla="*/ 2147483647 h 412"/>
              <a:gd name="T4" fmla="*/ 2147483647 w 204"/>
              <a:gd name="T5" fmla="*/ 2147483647 h 412"/>
              <a:gd name="T6" fmla="*/ 2147483647 w 204"/>
              <a:gd name="T7" fmla="*/ 2147483647 h 412"/>
              <a:gd name="T8" fmla="*/ 2147483647 w 204"/>
              <a:gd name="T9" fmla="*/ 2147483647 h 412"/>
              <a:gd name="T10" fmla="*/ 2147483647 w 204"/>
              <a:gd name="T11" fmla="*/ 2147483647 h 412"/>
              <a:gd name="T12" fmla="*/ 2147483647 w 204"/>
              <a:gd name="T13" fmla="*/ 2147483647 h 412"/>
              <a:gd name="T14" fmla="*/ 0 w 204"/>
              <a:gd name="T15" fmla="*/ 2147483647 h 412"/>
              <a:gd name="T16" fmla="*/ 0 w 204"/>
              <a:gd name="T17" fmla="*/ 2147483647 h 412"/>
              <a:gd name="T18" fmla="*/ 2147483647 w 204"/>
              <a:gd name="T19" fmla="*/ 2147483647 h 412"/>
              <a:gd name="T20" fmla="*/ 2147483647 w 204"/>
              <a:gd name="T21" fmla="*/ 2147483647 h 412"/>
              <a:gd name="T22" fmla="*/ 2147483647 w 204"/>
              <a:gd name="T23" fmla="*/ 2147483647 h 412"/>
              <a:gd name="T24" fmla="*/ 2147483647 w 204"/>
              <a:gd name="T25" fmla="*/ 2147483647 h 412"/>
              <a:gd name="T26" fmla="*/ 2147483647 w 204"/>
              <a:gd name="T27" fmla="*/ 2147483647 h 412"/>
              <a:gd name="T28" fmla="*/ 2147483647 w 204"/>
              <a:gd name="T29" fmla="*/ 2147483647 h 412"/>
              <a:gd name="T30" fmla="*/ 2147483647 w 204"/>
              <a:gd name="T31" fmla="*/ 2147483647 h 412"/>
              <a:gd name="T32" fmla="*/ 2147483647 w 204"/>
              <a:gd name="T33" fmla="*/ 2147483647 h 412"/>
              <a:gd name="T34" fmla="*/ 2147483647 w 204"/>
              <a:gd name="T35" fmla="*/ 2147483647 h 412"/>
              <a:gd name="T36" fmla="*/ 2147483647 w 204"/>
              <a:gd name="T37" fmla="*/ 2147483647 h 412"/>
              <a:gd name="T38" fmla="*/ 2147483647 w 204"/>
              <a:gd name="T39" fmla="*/ 2147483647 h 412"/>
              <a:gd name="T40" fmla="*/ 2147483647 w 204"/>
              <a:gd name="T41" fmla="*/ 2147483647 h 412"/>
              <a:gd name="T42" fmla="*/ 2147483647 w 204"/>
              <a:gd name="T43" fmla="*/ 2147483647 h 4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4" h="412">
                <a:moveTo>
                  <a:pt x="62" y="0"/>
                </a:moveTo>
                <a:lnTo>
                  <a:pt x="46" y="19"/>
                </a:lnTo>
                <a:lnTo>
                  <a:pt x="32" y="41"/>
                </a:lnTo>
                <a:lnTo>
                  <a:pt x="22" y="63"/>
                </a:lnTo>
                <a:lnTo>
                  <a:pt x="11" y="86"/>
                </a:lnTo>
                <a:lnTo>
                  <a:pt x="5" y="111"/>
                </a:lnTo>
                <a:lnTo>
                  <a:pt x="1" y="135"/>
                </a:lnTo>
                <a:lnTo>
                  <a:pt x="0" y="161"/>
                </a:lnTo>
                <a:lnTo>
                  <a:pt x="0" y="187"/>
                </a:lnTo>
                <a:lnTo>
                  <a:pt x="4" y="211"/>
                </a:lnTo>
                <a:lnTo>
                  <a:pt x="9" y="235"/>
                </a:lnTo>
                <a:lnTo>
                  <a:pt x="18" y="259"/>
                </a:lnTo>
                <a:lnTo>
                  <a:pt x="28" y="282"/>
                </a:lnTo>
                <a:lnTo>
                  <a:pt x="41" y="304"/>
                </a:lnTo>
                <a:lnTo>
                  <a:pt x="56" y="324"/>
                </a:lnTo>
                <a:lnTo>
                  <a:pt x="73" y="342"/>
                </a:lnTo>
                <a:lnTo>
                  <a:pt x="91" y="359"/>
                </a:lnTo>
                <a:lnTo>
                  <a:pt x="112" y="375"/>
                </a:lnTo>
                <a:lnTo>
                  <a:pt x="134" y="387"/>
                </a:lnTo>
                <a:lnTo>
                  <a:pt x="157" y="398"/>
                </a:lnTo>
                <a:lnTo>
                  <a:pt x="180" y="406"/>
                </a:lnTo>
                <a:lnTo>
                  <a:pt x="204" y="41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2" name="Freeform 461"/>
          <p:cNvSpPr>
            <a:spLocks/>
          </p:cNvSpPr>
          <p:nvPr/>
        </p:nvSpPr>
        <p:spPr bwMode="auto">
          <a:xfrm>
            <a:off x="1581150" y="3662363"/>
            <a:ext cx="106363" cy="241300"/>
          </a:xfrm>
          <a:custGeom>
            <a:avLst/>
            <a:gdLst>
              <a:gd name="T0" fmla="*/ 2147483647 w 201"/>
              <a:gd name="T1" fmla="*/ 2147483647 h 456"/>
              <a:gd name="T2" fmla="*/ 2147483647 w 201"/>
              <a:gd name="T3" fmla="*/ 2147483647 h 456"/>
              <a:gd name="T4" fmla="*/ 2147483647 w 201"/>
              <a:gd name="T5" fmla="*/ 2147483647 h 456"/>
              <a:gd name="T6" fmla="*/ 2147483647 w 201"/>
              <a:gd name="T7" fmla="*/ 2147483647 h 456"/>
              <a:gd name="T8" fmla="*/ 2147483647 w 201"/>
              <a:gd name="T9" fmla="*/ 2147483647 h 456"/>
              <a:gd name="T10" fmla="*/ 2147483647 w 201"/>
              <a:gd name="T11" fmla="*/ 2147483647 h 456"/>
              <a:gd name="T12" fmla="*/ 2147483647 w 201"/>
              <a:gd name="T13" fmla="*/ 2147483647 h 456"/>
              <a:gd name="T14" fmla="*/ 2147483647 w 201"/>
              <a:gd name="T15" fmla="*/ 2147483647 h 456"/>
              <a:gd name="T16" fmla="*/ 2147483647 w 201"/>
              <a:gd name="T17" fmla="*/ 2147483647 h 456"/>
              <a:gd name="T18" fmla="*/ 2147483647 w 201"/>
              <a:gd name="T19" fmla="*/ 2147483647 h 456"/>
              <a:gd name="T20" fmla="*/ 2147483647 w 201"/>
              <a:gd name="T21" fmla="*/ 2147483647 h 456"/>
              <a:gd name="T22" fmla="*/ 2147483647 w 201"/>
              <a:gd name="T23" fmla="*/ 2147483647 h 456"/>
              <a:gd name="T24" fmla="*/ 2147483647 w 201"/>
              <a:gd name="T25" fmla="*/ 2147483647 h 456"/>
              <a:gd name="T26" fmla="*/ 2147483647 w 201"/>
              <a:gd name="T27" fmla="*/ 2147483647 h 456"/>
              <a:gd name="T28" fmla="*/ 2147483647 w 201"/>
              <a:gd name="T29" fmla="*/ 2147483647 h 456"/>
              <a:gd name="T30" fmla="*/ 2147483647 w 201"/>
              <a:gd name="T31" fmla="*/ 2147483647 h 456"/>
              <a:gd name="T32" fmla="*/ 2147483647 w 201"/>
              <a:gd name="T33" fmla="*/ 2147483647 h 456"/>
              <a:gd name="T34" fmla="*/ 2147483647 w 201"/>
              <a:gd name="T35" fmla="*/ 2147483647 h 456"/>
              <a:gd name="T36" fmla="*/ 2147483647 w 201"/>
              <a:gd name="T37" fmla="*/ 2147483647 h 456"/>
              <a:gd name="T38" fmla="*/ 2147483647 w 201"/>
              <a:gd name="T39" fmla="*/ 2147483647 h 456"/>
              <a:gd name="T40" fmla="*/ 2147483647 w 201"/>
              <a:gd name="T41" fmla="*/ 2147483647 h 456"/>
              <a:gd name="T42" fmla="*/ 2147483647 w 201"/>
              <a:gd name="T43" fmla="*/ 2147483647 h 456"/>
              <a:gd name="T44" fmla="*/ 0 w 201"/>
              <a:gd name="T45" fmla="*/ 0 h 45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" h="456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2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1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1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3" name="Freeform 462"/>
          <p:cNvSpPr>
            <a:spLocks/>
          </p:cNvSpPr>
          <p:nvPr/>
        </p:nvSpPr>
        <p:spPr bwMode="auto">
          <a:xfrm>
            <a:off x="4276725" y="3435350"/>
            <a:ext cx="1303338" cy="468313"/>
          </a:xfrm>
          <a:custGeom>
            <a:avLst/>
            <a:gdLst>
              <a:gd name="T0" fmla="*/ 0 w 2462"/>
              <a:gd name="T1" fmla="*/ 2147483647 h 885"/>
              <a:gd name="T2" fmla="*/ 2147483647 w 2462"/>
              <a:gd name="T3" fmla="*/ 2147483647 h 885"/>
              <a:gd name="T4" fmla="*/ 2147483647 w 2462"/>
              <a:gd name="T5" fmla="*/ 2147483647 h 885"/>
              <a:gd name="T6" fmla="*/ 2147483647 w 2462"/>
              <a:gd name="T7" fmla="*/ 2147483647 h 885"/>
              <a:gd name="T8" fmla="*/ 2147483647 w 2462"/>
              <a:gd name="T9" fmla="*/ 2147483647 h 885"/>
              <a:gd name="T10" fmla="*/ 2147483647 w 2462"/>
              <a:gd name="T11" fmla="*/ 2147483647 h 885"/>
              <a:gd name="T12" fmla="*/ 2147483647 w 2462"/>
              <a:gd name="T13" fmla="*/ 2147483647 h 885"/>
              <a:gd name="T14" fmla="*/ 2147483647 w 2462"/>
              <a:gd name="T15" fmla="*/ 2147483647 h 885"/>
              <a:gd name="T16" fmla="*/ 2147483647 w 2462"/>
              <a:gd name="T17" fmla="*/ 2147483647 h 885"/>
              <a:gd name="T18" fmla="*/ 2147483647 w 2462"/>
              <a:gd name="T19" fmla="*/ 2147483647 h 885"/>
              <a:gd name="T20" fmla="*/ 2147483647 w 2462"/>
              <a:gd name="T21" fmla="*/ 2147483647 h 885"/>
              <a:gd name="T22" fmla="*/ 2147483647 w 2462"/>
              <a:gd name="T23" fmla="*/ 2147483647 h 885"/>
              <a:gd name="T24" fmla="*/ 2147483647 w 2462"/>
              <a:gd name="T25" fmla="*/ 2147483647 h 885"/>
              <a:gd name="T26" fmla="*/ 2147483647 w 2462"/>
              <a:gd name="T27" fmla="*/ 2147483647 h 885"/>
              <a:gd name="T28" fmla="*/ 2147483647 w 2462"/>
              <a:gd name="T29" fmla="*/ 2147483647 h 885"/>
              <a:gd name="T30" fmla="*/ 2147483647 w 2462"/>
              <a:gd name="T31" fmla="*/ 2147483647 h 885"/>
              <a:gd name="T32" fmla="*/ 2147483647 w 2462"/>
              <a:gd name="T33" fmla="*/ 2147483647 h 885"/>
              <a:gd name="T34" fmla="*/ 2147483647 w 2462"/>
              <a:gd name="T35" fmla="*/ 2147483647 h 885"/>
              <a:gd name="T36" fmla="*/ 2147483647 w 2462"/>
              <a:gd name="T37" fmla="*/ 2147483647 h 885"/>
              <a:gd name="T38" fmla="*/ 2147483647 w 2462"/>
              <a:gd name="T39" fmla="*/ 2147483647 h 885"/>
              <a:gd name="T40" fmla="*/ 2147483647 w 2462"/>
              <a:gd name="T41" fmla="*/ 2147483647 h 885"/>
              <a:gd name="T42" fmla="*/ 2147483647 w 2462"/>
              <a:gd name="T43" fmla="*/ 2147483647 h 885"/>
              <a:gd name="T44" fmla="*/ 2147483647 w 2462"/>
              <a:gd name="T45" fmla="*/ 2147483647 h 885"/>
              <a:gd name="T46" fmla="*/ 2147483647 w 2462"/>
              <a:gd name="T47" fmla="*/ 2147483647 h 885"/>
              <a:gd name="T48" fmla="*/ 2147483647 w 2462"/>
              <a:gd name="T49" fmla="*/ 2147483647 h 885"/>
              <a:gd name="T50" fmla="*/ 2147483647 w 2462"/>
              <a:gd name="T51" fmla="*/ 2147483647 h 885"/>
              <a:gd name="T52" fmla="*/ 2147483647 w 2462"/>
              <a:gd name="T53" fmla="*/ 2147483647 h 885"/>
              <a:gd name="T54" fmla="*/ 2147483647 w 2462"/>
              <a:gd name="T55" fmla="*/ 2147483647 h 885"/>
              <a:gd name="T56" fmla="*/ 2147483647 w 2462"/>
              <a:gd name="T57" fmla="*/ 2147483647 h 885"/>
              <a:gd name="T58" fmla="*/ 2147483647 w 2462"/>
              <a:gd name="T59" fmla="*/ 2147483647 h 885"/>
              <a:gd name="T60" fmla="*/ 2147483647 w 2462"/>
              <a:gd name="T61" fmla="*/ 2147483647 h 885"/>
              <a:gd name="T62" fmla="*/ 2147483647 w 2462"/>
              <a:gd name="T63" fmla="*/ 2147483647 h 885"/>
              <a:gd name="T64" fmla="*/ 2147483647 w 2462"/>
              <a:gd name="T65" fmla="*/ 2147483647 h 885"/>
              <a:gd name="T66" fmla="*/ 2147483647 w 2462"/>
              <a:gd name="T67" fmla="*/ 2147483647 h 885"/>
              <a:gd name="T68" fmla="*/ 2147483647 w 2462"/>
              <a:gd name="T69" fmla="*/ 2147483647 h 885"/>
              <a:gd name="T70" fmla="*/ 2147483647 w 2462"/>
              <a:gd name="T71" fmla="*/ 2147483647 h 885"/>
              <a:gd name="T72" fmla="*/ 2147483647 w 2462"/>
              <a:gd name="T73" fmla="*/ 2147483647 h 885"/>
              <a:gd name="T74" fmla="*/ 2147483647 w 2462"/>
              <a:gd name="T75" fmla="*/ 2147483647 h 885"/>
              <a:gd name="T76" fmla="*/ 2147483647 w 2462"/>
              <a:gd name="T77" fmla="*/ 0 h 885"/>
              <a:gd name="T78" fmla="*/ 2147483647 w 2462"/>
              <a:gd name="T79" fmla="*/ 0 h 885"/>
              <a:gd name="T80" fmla="*/ 2147483647 w 2462"/>
              <a:gd name="T81" fmla="*/ 2147483647 h 885"/>
              <a:gd name="T82" fmla="*/ 0 w 2462"/>
              <a:gd name="T83" fmla="*/ 2147483647 h 885"/>
              <a:gd name="T84" fmla="*/ 0 w 2462"/>
              <a:gd name="T85" fmla="*/ 2147483647 h 88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462" h="885">
                <a:moveTo>
                  <a:pt x="0" y="885"/>
                </a:moveTo>
                <a:lnTo>
                  <a:pt x="2460" y="885"/>
                </a:lnTo>
                <a:lnTo>
                  <a:pt x="2462" y="882"/>
                </a:lnTo>
                <a:lnTo>
                  <a:pt x="2437" y="876"/>
                </a:lnTo>
                <a:lnTo>
                  <a:pt x="2413" y="867"/>
                </a:lnTo>
                <a:lnTo>
                  <a:pt x="2390" y="854"/>
                </a:lnTo>
                <a:lnTo>
                  <a:pt x="2368" y="840"/>
                </a:lnTo>
                <a:lnTo>
                  <a:pt x="2348" y="823"/>
                </a:lnTo>
                <a:lnTo>
                  <a:pt x="2330" y="805"/>
                </a:lnTo>
                <a:lnTo>
                  <a:pt x="2313" y="784"/>
                </a:lnTo>
                <a:lnTo>
                  <a:pt x="2299" y="764"/>
                </a:lnTo>
                <a:lnTo>
                  <a:pt x="2287" y="741"/>
                </a:lnTo>
                <a:lnTo>
                  <a:pt x="2278" y="716"/>
                </a:lnTo>
                <a:lnTo>
                  <a:pt x="2272" y="690"/>
                </a:lnTo>
                <a:lnTo>
                  <a:pt x="2268" y="665"/>
                </a:lnTo>
                <a:lnTo>
                  <a:pt x="2265" y="639"/>
                </a:lnTo>
                <a:lnTo>
                  <a:pt x="2267" y="613"/>
                </a:lnTo>
                <a:lnTo>
                  <a:pt x="2272" y="587"/>
                </a:lnTo>
                <a:lnTo>
                  <a:pt x="2278" y="563"/>
                </a:lnTo>
                <a:lnTo>
                  <a:pt x="2287" y="538"/>
                </a:lnTo>
                <a:lnTo>
                  <a:pt x="2299" y="515"/>
                </a:lnTo>
                <a:lnTo>
                  <a:pt x="2313" y="493"/>
                </a:lnTo>
                <a:lnTo>
                  <a:pt x="2328" y="473"/>
                </a:lnTo>
                <a:lnTo>
                  <a:pt x="2345" y="446"/>
                </a:lnTo>
                <a:lnTo>
                  <a:pt x="2361" y="417"/>
                </a:lnTo>
                <a:lnTo>
                  <a:pt x="2372" y="389"/>
                </a:lnTo>
                <a:lnTo>
                  <a:pt x="2383" y="358"/>
                </a:lnTo>
                <a:lnTo>
                  <a:pt x="2389" y="327"/>
                </a:lnTo>
                <a:lnTo>
                  <a:pt x="2394" y="296"/>
                </a:lnTo>
                <a:lnTo>
                  <a:pt x="2397" y="264"/>
                </a:lnTo>
                <a:lnTo>
                  <a:pt x="2397" y="233"/>
                </a:lnTo>
                <a:lnTo>
                  <a:pt x="2394" y="201"/>
                </a:lnTo>
                <a:lnTo>
                  <a:pt x="2388" y="170"/>
                </a:lnTo>
                <a:lnTo>
                  <a:pt x="2380" y="139"/>
                </a:lnTo>
                <a:lnTo>
                  <a:pt x="2371" y="110"/>
                </a:lnTo>
                <a:lnTo>
                  <a:pt x="2358" y="80"/>
                </a:lnTo>
                <a:lnTo>
                  <a:pt x="2343" y="53"/>
                </a:lnTo>
                <a:lnTo>
                  <a:pt x="2326" y="26"/>
                </a:lnTo>
                <a:lnTo>
                  <a:pt x="2307" y="0"/>
                </a:lnTo>
                <a:lnTo>
                  <a:pt x="420" y="0"/>
                </a:lnTo>
                <a:lnTo>
                  <a:pt x="420" y="247"/>
                </a:lnTo>
                <a:lnTo>
                  <a:pt x="0" y="621"/>
                </a:lnTo>
                <a:lnTo>
                  <a:pt x="0" y="88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4" name="Line 463"/>
          <p:cNvSpPr>
            <a:spLocks noChangeShapeType="1"/>
          </p:cNvSpPr>
          <p:nvPr/>
        </p:nvSpPr>
        <p:spPr bwMode="auto">
          <a:xfrm>
            <a:off x="4049713" y="3903663"/>
            <a:ext cx="15351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5" name="Line 464"/>
          <p:cNvSpPr>
            <a:spLocks noChangeShapeType="1"/>
          </p:cNvSpPr>
          <p:nvPr/>
        </p:nvSpPr>
        <p:spPr bwMode="auto">
          <a:xfrm>
            <a:off x="4498975" y="3435350"/>
            <a:ext cx="998538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6" name="Freeform 465"/>
          <p:cNvSpPr>
            <a:spLocks/>
          </p:cNvSpPr>
          <p:nvPr/>
        </p:nvSpPr>
        <p:spPr bwMode="auto">
          <a:xfrm>
            <a:off x="5475288" y="3662363"/>
            <a:ext cx="153987" cy="239712"/>
          </a:xfrm>
          <a:custGeom>
            <a:avLst/>
            <a:gdLst>
              <a:gd name="T0" fmla="*/ 2147483647 w 290"/>
              <a:gd name="T1" fmla="*/ 2147483647 h 453"/>
              <a:gd name="T2" fmla="*/ 2147483647 w 290"/>
              <a:gd name="T3" fmla="*/ 2147483647 h 453"/>
              <a:gd name="T4" fmla="*/ 2147483647 w 290"/>
              <a:gd name="T5" fmla="*/ 2147483647 h 453"/>
              <a:gd name="T6" fmla="*/ 2147483647 w 290"/>
              <a:gd name="T7" fmla="*/ 2147483647 h 453"/>
              <a:gd name="T8" fmla="*/ 2147483647 w 290"/>
              <a:gd name="T9" fmla="*/ 2147483647 h 453"/>
              <a:gd name="T10" fmla="*/ 2147483647 w 290"/>
              <a:gd name="T11" fmla="*/ 2147483647 h 453"/>
              <a:gd name="T12" fmla="*/ 2147483647 w 290"/>
              <a:gd name="T13" fmla="*/ 2147483647 h 453"/>
              <a:gd name="T14" fmla="*/ 0 w 290"/>
              <a:gd name="T15" fmla="*/ 2147483647 h 453"/>
              <a:gd name="T16" fmla="*/ 2147483647 w 290"/>
              <a:gd name="T17" fmla="*/ 2147483647 h 453"/>
              <a:gd name="T18" fmla="*/ 2147483647 w 290"/>
              <a:gd name="T19" fmla="*/ 2147483647 h 453"/>
              <a:gd name="T20" fmla="*/ 2147483647 w 290"/>
              <a:gd name="T21" fmla="*/ 2147483647 h 453"/>
              <a:gd name="T22" fmla="*/ 2147483647 w 290"/>
              <a:gd name="T23" fmla="*/ 2147483647 h 453"/>
              <a:gd name="T24" fmla="*/ 2147483647 w 290"/>
              <a:gd name="T25" fmla="*/ 2147483647 h 453"/>
              <a:gd name="T26" fmla="*/ 2147483647 w 290"/>
              <a:gd name="T27" fmla="*/ 2147483647 h 453"/>
              <a:gd name="T28" fmla="*/ 2147483647 w 290"/>
              <a:gd name="T29" fmla="*/ 2147483647 h 453"/>
              <a:gd name="T30" fmla="*/ 2147483647 w 290"/>
              <a:gd name="T31" fmla="*/ 2147483647 h 453"/>
              <a:gd name="T32" fmla="*/ 2147483647 w 290"/>
              <a:gd name="T33" fmla="*/ 2147483647 h 453"/>
              <a:gd name="T34" fmla="*/ 2147483647 w 290"/>
              <a:gd name="T35" fmla="*/ 2147483647 h 453"/>
              <a:gd name="T36" fmla="*/ 2147483647 w 290"/>
              <a:gd name="T37" fmla="*/ 2147483647 h 453"/>
              <a:gd name="T38" fmla="*/ 2147483647 w 290"/>
              <a:gd name="T39" fmla="*/ 2147483647 h 453"/>
              <a:gd name="T40" fmla="*/ 2147483647 w 290"/>
              <a:gd name="T41" fmla="*/ 2147483647 h 453"/>
              <a:gd name="T42" fmla="*/ 2147483647 w 290"/>
              <a:gd name="T43" fmla="*/ 2147483647 h 453"/>
              <a:gd name="T44" fmla="*/ 2147483647 w 290"/>
              <a:gd name="T45" fmla="*/ 2147483647 h 453"/>
              <a:gd name="T46" fmla="*/ 2147483647 w 290"/>
              <a:gd name="T47" fmla="*/ 2147483647 h 453"/>
              <a:gd name="T48" fmla="*/ 2147483647 w 290"/>
              <a:gd name="T49" fmla="*/ 2147483647 h 453"/>
              <a:gd name="T50" fmla="*/ 2147483647 w 290"/>
              <a:gd name="T51" fmla="*/ 2147483647 h 453"/>
              <a:gd name="T52" fmla="*/ 2147483647 w 290"/>
              <a:gd name="T53" fmla="*/ 2147483647 h 453"/>
              <a:gd name="T54" fmla="*/ 2147483647 w 290"/>
              <a:gd name="T55" fmla="*/ 2147483647 h 453"/>
              <a:gd name="T56" fmla="*/ 2147483647 w 290"/>
              <a:gd name="T57" fmla="*/ 2147483647 h 453"/>
              <a:gd name="T58" fmla="*/ 2147483647 w 290"/>
              <a:gd name="T59" fmla="*/ 2147483647 h 453"/>
              <a:gd name="T60" fmla="*/ 2147483647 w 290"/>
              <a:gd name="T61" fmla="*/ 2147483647 h 453"/>
              <a:gd name="T62" fmla="*/ 2147483647 w 290"/>
              <a:gd name="T63" fmla="*/ 2147483647 h 453"/>
              <a:gd name="T64" fmla="*/ 2147483647 w 290"/>
              <a:gd name="T65" fmla="*/ 2147483647 h 453"/>
              <a:gd name="T66" fmla="*/ 2147483647 w 290"/>
              <a:gd name="T67" fmla="*/ 2147483647 h 453"/>
              <a:gd name="T68" fmla="*/ 2147483647 w 290"/>
              <a:gd name="T69" fmla="*/ 2147483647 h 453"/>
              <a:gd name="T70" fmla="*/ 2147483647 w 290"/>
              <a:gd name="T71" fmla="*/ 2147483647 h 453"/>
              <a:gd name="T72" fmla="*/ 2147483647 w 290"/>
              <a:gd name="T73" fmla="*/ 2147483647 h 453"/>
              <a:gd name="T74" fmla="*/ 2147483647 w 290"/>
              <a:gd name="T75" fmla="*/ 2147483647 h 453"/>
              <a:gd name="T76" fmla="*/ 2147483647 w 290"/>
              <a:gd name="T77" fmla="*/ 2147483647 h 453"/>
              <a:gd name="T78" fmla="*/ 2147483647 w 290"/>
              <a:gd name="T79" fmla="*/ 2147483647 h 453"/>
              <a:gd name="T80" fmla="*/ 2147483647 w 290"/>
              <a:gd name="T81" fmla="*/ 2147483647 h 453"/>
              <a:gd name="T82" fmla="*/ 2147483647 w 290"/>
              <a:gd name="T83" fmla="*/ 2147483647 h 453"/>
              <a:gd name="T84" fmla="*/ 2147483647 w 290"/>
              <a:gd name="T85" fmla="*/ 0 h 453"/>
              <a:gd name="T86" fmla="*/ 2147483647 w 290"/>
              <a:gd name="T87" fmla="*/ 2147483647 h 453"/>
              <a:gd name="T88" fmla="*/ 2147483647 w 290"/>
              <a:gd name="T89" fmla="*/ 2147483647 h 4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0" h="453">
                <a:moveTo>
                  <a:pt x="63" y="44"/>
                </a:moveTo>
                <a:lnTo>
                  <a:pt x="48" y="64"/>
                </a:lnTo>
                <a:lnTo>
                  <a:pt x="34" y="86"/>
                </a:lnTo>
                <a:lnTo>
                  <a:pt x="22" y="109"/>
                </a:lnTo>
                <a:lnTo>
                  <a:pt x="13" y="134"/>
                </a:lnTo>
                <a:lnTo>
                  <a:pt x="7" y="158"/>
                </a:lnTo>
                <a:lnTo>
                  <a:pt x="2" y="184"/>
                </a:lnTo>
                <a:lnTo>
                  <a:pt x="0" y="210"/>
                </a:lnTo>
                <a:lnTo>
                  <a:pt x="3" y="236"/>
                </a:lnTo>
                <a:lnTo>
                  <a:pt x="7" y="261"/>
                </a:lnTo>
                <a:lnTo>
                  <a:pt x="13" y="287"/>
                </a:lnTo>
                <a:lnTo>
                  <a:pt x="22" y="312"/>
                </a:lnTo>
                <a:lnTo>
                  <a:pt x="34" y="335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5" y="425"/>
                </a:lnTo>
                <a:lnTo>
                  <a:pt x="148" y="438"/>
                </a:lnTo>
                <a:lnTo>
                  <a:pt x="172" y="447"/>
                </a:lnTo>
                <a:lnTo>
                  <a:pt x="197" y="453"/>
                </a:lnTo>
                <a:lnTo>
                  <a:pt x="217" y="435"/>
                </a:lnTo>
                <a:lnTo>
                  <a:pt x="233" y="416"/>
                </a:lnTo>
                <a:lnTo>
                  <a:pt x="249" y="395"/>
                </a:lnTo>
                <a:lnTo>
                  <a:pt x="262" y="372"/>
                </a:lnTo>
                <a:lnTo>
                  <a:pt x="272" y="348"/>
                </a:lnTo>
                <a:lnTo>
                  <a:pt x="281" y="323"/>
                </a:lnTo>
                <a:lnTo>
                  <a:pt x="286" y="298"/>
                </a:lnTo>
                <a:lnTo>
                  <a:pt x="290" y="272"/>
                </a:lnTo>
                <a:lnTo>
                  <a:pt x="290" y="246"/>
                </a:lnTo>
                <a:lnTo>
                  <a:pt x="288" y="219"/>
                </a:lnTo>
                <a:lnTo>
                  <a:pt x="284" y="193"/>
                </a:lnTo>
                <a:lnTo>
                  <a:pt x="276" y="169"/>
                </a:lnTo>
                <a:lnTo>
                  <a:pt x="266" y="144"/>
                </a:lnTo>
                <a:lnTo>
                  <a:pt x="254" y="121"/>
                </a:lnTo>
                <a:lnTo>
                  <a:pt x="240" y="99"/>
                </a:lnTo>
                <a:lnTo>
                  <a:pt x="223" y="79"/>
                </a:lnTo>
                <a:lnTo>
                  <a:pt x="204" y="61"/>
                </a:lnTo>
                <a:lnTo>
                  <a:pt x="185" y="44"/>
                </a:lnTo>
                <a:lnTo>
                  <a:pt x="163" y="30"/>
                </a:lnTo>
                <a:lnTo>
                  <a:pt x="139" y="17"/>
                </a:lnTo>
                <a:lnTo>
                  <a:pt x="115" y="8"/>
                </a:lnTo>
                <a:lnTo>
                  <a:pt x="89" y="0"/>
                </a:lnTo>
                <a:lnTo>
                  <a:pt x="78" y="22"/>
                </a:lnTo>
                <a:lnTo>
                  <a:pt x="63" y="4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7" name="Freeform 466"/>
          <p:cNvSpPr>
            <a:spLocks/>
          </p:cNvSpPr>
          <p:nvPr/>
        </p:nvSpPr>
        <p:spPr bwMode="auto">
          <a:xfrm>
            <a:off x="5497513" y="3435350"/>
            <a:ext cx="47625" cy="249238"/>
          </a:xfrm>
          <a:custGeom>
            <a:avLst/>
            <a:gdLst>
              <a:gd name="T0" fmla="*/ 0 w 90"/>
              <a:gd name="T1" fmla="*/ 0 h 473"/>
              <a:gd name="T2" fmla="*/ 2147483647 w 90"/>
              <a:gd name="T3" fmla="*/ 2147483647 h 473"/>
              <a:gd name="T4" fmla="*/ 2147483647 w 90"/>
              <a:gd name="T5" fmla="*/ 2147483647 h 473"/>
              <a:gd name="T6" fmla="*/ 2147483647 w 90"/>
              <a:gd name="T7" fmla="*/ 2147483647 h 473"/>
              <a:gd name="T8" fmla="*/ 2147483647 w 90"/>
              <a:gd name="T9" fmla="*/ 2147483647 h 473"/>
              <a:gd name="T10" fmla="*/ 2147483647 w 90"/>
              <a:gd name="T11" fmla="*/ 2147483647 h 473"/>
              <a:gd name="T12" fmla="*/ 2147483647 w 90"/>
              <a:gd name="T13" fmla="*/ 2147483647 h 473"/>
              <a:gd name="T14" fmla="*/ 2147483647 w 90"/>
              <a:gd name="T15" fmla="*/ 2147483647 h 473"/>
              <a:gd name="T16" fmla="*/ 2147483647 w 90"/>
              <a:gd name="T17" fmla="*/ 2147483647 h 473"/>
              <a:gd name="T18" fmla="*/ 2147483647 w 90"/>
              <a:gd name="T19" fmla="*/ 2147483647 h 473"/>
              <a:gd name="T20" fmla="*/ 2147483647 w 90"/>
              <a:gd name="T21" fmla="*/ 2147483647 h 473"/>
              <a:gd name="T22" fmla="*/ 2147483647 w 90"/>
              <a:gd name="T23" fmla="*/ 2147483647 h 473"/>
              <a:gd name="T24" fmla="*/ 2147483647 w 90"/>
              <a:gd name="T25" fmla="*/ 2147483647 h 473"/>
              <a:gd name="T26" fmla="*/ 2147483647 w 90"/>
              <a:gd name="T27" fmla="*/ 2147483647 h 473"/>
              <a:gd name="T28" fmla="*/ 2147483647 w 90"/>
              <a:gd name="T29" fmla="*/ 2147483647 h 473"/>
              <a:gd name="T30" fmla="*/ 2147483647 w 90"/>
              <a:gd name="T31" fmla="*/ 2147483647 h 473"/>
              <a:gd name="T32" fmla="*/ 2147483647 w 90"/>
              <a:gd name="T33" fmla="*/ 2147483647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0" h="473">
                <a:moveTo>
                  <a:pt x="0" y="0"/>
                </a:moveTo>
                <a:lnTo>
                  <a:pt x="19" y="26"/>
                </a:lnTo>
                <a:lnTo>
                  <a:pt x="36" y="52"/>
                </a:lnTo>
                <a:lnTo>
                  <a:pt x="51" y="80"/>
                </a:lnTo>
                <a:lnTo>
                  <a:pt x="63" y="110"/>
                </a:lnTo>
                <a:lnTo>
                  <a:pt x="73" y="139"/>
                </a:lnTo>
                <a:lnTo>
                  <a:pt x="81" y="170"/>
                </a:lnTo>
                <a:lnTo>
                  <a:pt x="87" y="201"/>
                </a:lnTo>
                <a:lnTo>
                  <a:pt x="90" y="233"/>
                </a:lnTo>
                <a:lnTo>
                  <a:pt x="90" y="264"/>
                </a:lnTo>
                <a:lnTo>
                  <a:pt x="87" y="296"/>
                </a:lnTo>
                <a:lnTo>
                  <a:pt x="82" y="327"/>
                </a:lnTo>
                <a:lnTo>
                  <a:pt x="76" y="358"/>
                </a:lnTo>
                <a:lnTo>
                  <a:pt x="65" y="388"/>
                </a:lnTo>
                <a:lnTo>
                  <a:pt x="54" y="417"/>
                </a:lnTo>
                <a:lnTo>
                  <a:pt x="38" y="446"/>
                </a:lnTo>
                <a:lnTo>
                  <a:pt x="21" y="4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8" name="Freeform 467"/>
          <p:cNvSpPr>
            <a:spLocks/>
          </p:cNvSpPr>
          <p:nvPr/>
        </p:nvSpPr>
        <p:spPr bwMode="auto">
          <a:xfrm>
            <a:off x="5475288" y="3684588"/>
            <a:ext cx="109537" cy="219075"/>
          </a:xfrm>
          <a:custGeom>
            <a:avLst/>
            <a:gdLst>
              <a:gd name="T0" fmla="*/ 2147483647 w 206"/>
              <a:gd name="T1" fmla="*/ 0 h 412"/>
              <a:gd name="T2" fmla="*/ 2147483647 w 206"/>
              <a:gd name="T3" fmla="*/ 2147483647 h 412"/>
              <a:gd name="T4" fmla="*/ 2147483647 w 206"/>
              <a:gd name="T5" fmla="*/ 2147483647 h 412"/>
              <a:gd name="T6" fmla="*/ 2147483647 w 206"/>
              <a:gd name="T7" fmla="*/ 2147483647 h 412"/>
              <a:gd name="T8" fmla="*/ 2147483647 w 206"/>
              <a:gd name="T9" fmla="*/ 2147483647 h 412"/>
              <a:gd name="T10" fmla="*/ 2147483647 w 206"/>
              <a:gd name="T11" fmla="*/ 2147483647 h 412"/>
              <a:gd name="T12" fmla="*/ 2147483647 w 206"/>
              <a:gd name="T13" fmla="*/ 2147483647 h 412"/>
              <a:gd name="T14" fmla="*/ 0 w 206"/>
              <a:gd name="T15" fmla="*/ 2147483647 h 412"/>
              <a:gd name="T16" fmla="*/ 2147483647 w 206"/>
              <a:gd name="T17" fmla="*/ 2147483647 h 412"/>
              <a:gd name="T18" fmla="*/ 2147483647 w 206"/>
              <a:gd name="T19" fmla="*/ 2147483647 h 412"/>
              <a:gd name="T20" fmla="*/ 2147483647 w 206"/>
              <a:gd name="T21" fmla="*/ 2147483647 h 412"/>
              <a:gd name="T22" fmla="*/ 2147483647 w 206"/>
              <a:gd name="T23" fmla="*/ 2147483647 h 412"/>
              <a:gd name="T24" fmla="*/ 2147483647 w 206"/>
              <a:gd name="T25" fmla="*/ 2147483647 h 412"/>
              <a:gd name="T26" fmla="*/ 2147483647 w 206"/>
              <a:gd name="T27" fmla="*/ 2147483647 h 412"/>
              <a:gd name="T28" fmla="*/ 2147483647 w 206"/>
              <a:gd name="T29" fmla="*/ 2147483647 h 412"/>
              <a:gd name="T30" fmla="*/ 2147483647 w 206"/>
              <a:gd name="T31" fmla="*/ 2147483647 h 412"/>
              <a:gd name="T32" fmla="*/ 2147483647 w 206"/>
              <a:gd name="T33" fmla="*/ 2147483647 h 412"/>
              <a:gd name="T34" fmla="*/ 2147483647 w 206"/>
              <a:gd name="T35" fmla="*/ 2147483647 h 412"/>
              <a:gd name="T36" fmla="*/ 2147483647 w 206"/>
              <a:gd name="T37" fmla="*/ 2147483647 h 412"/>
              <a:gd name="T38" fmla="*/ 2147483647 w 206"/>
              <a:gd name="T39" fmla="*/ 2147483647 h 412"/>
              <a:gd name="T40" fmla="*/ 2147483647 w 206"/>
              <a:gd name="T41" fmla="*/ 2147483647 h 412"/>
              <a:gd name="T42" fmla="*/ 2147483647 w 206"/>
              <a:gd name="T43" fmla="*/ 2147483647 h 4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6" h="412">
                <a:moveTo>
                  <a:pt x="63" y="0"/>
                </a:moveTo>
                <a:lnTo>
                  <a:pt x="48" y="19"/>
                </a:lnTo>
                <a:lnTo>
                  <a:pt x="34" y="41"/>
                </a:lnTo>
                <a:lnTo>
                  <a:pt x="24" y="63"/>
                </a:lnTo>
                <a:lnTo>
                  <a:pt x="13" y="86"/>
                </a:lnTo>
                <a:lnTo>
                  <a:pt x="7" y="111"/>
                </a:lnTo>
                <a:lnTo>
                  <a:pt x="3" y="135"/>
                </a:lnTo>
                <a:lnTo>
                  <a:pt x="0" y="161"/>
                </a:lnTo>
                <a:lnTo>
                  <a:pt x="2" y="187"/>
                </a:lnTo>
                <a:lnTo>
                  <a:pt x="6" y="211"/>
                </a:lnTo>
                <a:lnTo>
                  <a:pt x="11" y="235"/>
                </a:lnTo>
                <a:lnTo>
                  <a:pt x="20" y="259"/>
                </a:lnTo>
                <a:lnTo>
                  <a:pt x="30" y="282"/>
                </a:lnTo>
                <a:lnTo>
                  <a:pt x="43" y="304"/>
                </a:lnTo>
                <a:lnTo>
                  <a:pt x="57" y="324"/>
                </a:lnTo>
                <a:lnTo>
                  <a:pt x="75" y="342"/>
                </a:lnTo>
                <a:lnTo>
                  <a:pt x="93" y="359"/>
                </a:lnTo>
                <a:lnTo>
                  <a:pt x="114" y="375"/>
                </a:lnTo>
                <a:lnTo>
                  <a:pt x="136" y="387"/>
                </a:lnTo>
                <a:lnTo>
                  <a:pt x="159" y="398"/>
                </a:lnTo>
                <a:lnTo>
                  <a:pt x="182" y="406"/>
                </a:lnTo>
                <a:lnTo>
                  <a:pt x="206" y="41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29" name="Freeform 468"/>
          <p:cNvSpPr>
            <a:spLocks/>
          </p:cNvSpPr>
          <p:nvPr/>
        </p:nvSpPr>
        <p:spPr bwMode="auto">
          <a:xfrm>
            <a:off x="5522913" y="3662363"/>
            <a:ext cx="106362" cy="241300"/>
          </a:xfrm>
          <a:custGeom>
            <a:avLst/>
            <a:gdLst>
              <a:gd name="T0" fmla="*/ 2147483647 w 201"/>
              <a:gd name="T1" fmla="*/ 2147483647 h 456"/>
              <a:gd name="T2" fmla="*/ 2147483647 w 201"/>
              <a:gd name="T3" fmla="*/ 2147483647 h 456"/>
              <a:gd name="T4" fmla="*/ 2147483647 w 201"/>
              <a:gd name="T5" fmla="*/ 2147483647 h 456"/>
              <a:gd name="T6" fmla="*/ 2147483647 w 201"/>
              <a:gd name="T7" fmla="*/ 2147483647 h 456"/>
              <a:gd name="T8" fmla="*/ 2147483647 w 201"/>
              <a:gd name="T9" fmla="*/ 2147483647 h 456"/>
              <a:gd name="T10" fmla="*/ 2147483647 w 201"/>
              <a:gd name="T11" fmla="*/ 2147483647 h 456"/>
              <a:gd name="T12" fmla="*/ 2147483647 w 201"/>
              <a:gd name="T13" fmla="*/ 2147483647 h 456"/>
              <a:gd name="T14" fmla="*/ 2147483647 w 201"/>
              <a:gd name="T15" fmla="*/ 2147483647 h 456"/>
              <a:gd name="T16" fmla="*/ 2147483647 w 201"/>
              <a:gd name="T17" fmla="*/ 2147483647 h 456"/>
              <a:gd name="T18" fmla="*/ 2147483647 w 201"/>
              <a:gd name="T19" fmla="*/ 2147483647 h 456"/>
              <a:gd name="T20" fmla="*/ 2147483647 w 201"/>
              <a:gd name="T21" fmla="*/ 2147483647 h 456"/>
              <a:gd name="T22" fmla="*/ 2147483647 w 201"/>
              <a:gd name="T23" fmla="*/ 2147483647 h 456"/>
              <a:gd name="T24" fmla="*/ 2147483647 w 201"/>
              <a:gd name="T25" fmla="*/ 2147483647 h 456"/>
              <a:gd name="T26" fmla="*/ 2147483647 w 201"/>
              <a:gd name="T27" fmla="*/ 2147483647 h 456"/>
              <a:gd name="T28" fmla="*/ 2147483647 w 201"/>
              <a:gd name="T29" fmla="*/ 2147483647 h 456"/>
              <a:gd name="T30" fmla="*/ 2147483647 w 201"/>
              <a:gd name="T31" fmla="*/ 2147483647 h 456"/>
              <a:gd name="T32" fmla="*/ 2147483647 w 201"/>
              <a:gd name="T33" fmla="*/ 2147483647 h 456"/>
              <a:gd name="T34" fmla="*/ 2147483647 w 201"/>
              <a:gd name="T35" fmla="*/ 2147483647 h 456"/>
              <a:gd name="T36" fmla="*/ 2147483647 w 201"/>
              <a:gd name="T37" fmla="*/ 2147483647 h 456"/>
              <a:gd name="T38" fmla="*/ 2147483647 w 201"/>
              <a:gd name="T39" fmla="*/ 2147483647 h 456"/>
              <a:gd name="T40" fmla="*/ 2147483647 w 201"/>
              <a:gd name="T41" fmla="*/ 2147483647 h 456"/>
              <a:gd name="T42" fmla="*/ 2147483647 w 201"/>
              <a:gd name="T43" fmla="*/ 2147483647 h 456"/>
              <a:gd name="T44" fmla="*/ 0 w 201"/>
              <a:gd name="T45" fmla="*/ 0 h 45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" h="456">
                <a:moveTo>
                  <a:pt x="106" y="456"/>
                </a:moveTo>
                <a:lnTo>
                  <a:pt x="125" y="438"/>
                </a:lnTo>
                <a:lnTo>
                  <a:pt x="143" y="419"/>
                </a:lnTo>
                <a:lnTo>
                  <a:pt x="159" y="397"/>
                </a:lnTo>
                <a:lnTo>
                  <a:pt x="171" y="375"/>
                </a:lnTo>
                <a:lnTo>
                  <a:pt x="183" y="350"/>
                </a:lnTo>
                <a:lnTo>
                  <a:pt x="191" y="326"/>
                </a:lnTo>
                <a:lnTo>
                  <a:pt x="197" y="300"/>
                </a:lnTo>
                <a:lnTo>
                  <a:pt x="200" y="273"/>
                </a:lnTo>
                <a:lnTo>
                  <a:pt x="201" y="247"/>
                </a:lnTo>
                <a:lnTo>
                  <a:pt x="199" y="222"/>
                </a:lnTo>
                <a:lnTo>
                  <a:pt x="195" y="196"/>
                </a:lnTo>
                <a:lnTo>
                  <a:pt x="187" y="170"/>
                </a:lnTo>
                <a:lnTo>
                  <a:pt x="178" y="146"/>
                </a:lnTo>
                <a:lnTo>
                  <a:pt x="165" y="122"/>
                </a:lnTo>
                <a:lnTo>
                  <a:pt x="151" y="100"/>
                </a:lnTo>
                <a:lnTo>
                  <a:pt x="134" y="80"/>
                </a:lnTo>
                <a:lnTo>
                  <a:pt x="116" y="61"/>
                </a:lnTo>
                <a:lnTo>
                  <a:pt x="96" y="44"/>
                </a:lnTo>
                <a:lnTo>
                  <a:pt x="74" y="30"/>
                </a:lnTo>
                <a:lnTo>
                  <a:pt x="50" y="17"/>
                </a:lnTo>
                <a:lnTo>
                  <a:pt x="26" y="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0" name="Line 469"/>
          <p:cNvSpPr>
            <a:spLocks noChangeShapeType="1"/>
          </p:cNvSpPr>
          <p:nvPr/>
        </p:nvSpPr>
        <p:spPr bwMode="auto">
          <a:xfrm flipV="1">
            <a:off x="4738688" y="3124200"/>
            <a:ext cx="344487" cy="309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1" name="Line 470"/>
          <p:cNvSpPr>
            <a:spLocks noChangeShapeType="1"/>
          </p:cNvSpPr>
          <p:nvPr/>
        </p:nvSpPr>
        <p:spPr bwMode="auto">
          <a:xfrm>
            <a:off x="4498975" y="3435350"/>
            <a:ext cx="1588" cy="1301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2" name="Line 471"/>
          <p:cNvSpPr>
            <a:spLocks noChangeShapeType="1"/>
          </p:cNvSpPr>
          <p:nvPr/>
        </p:nvSpPr>
        <p:spPr bwMode="auto">
          <a:xfrm flipH="1">
            <a:off x="4276725" y="3565525"/>
            <a:ext cx="222250" cy="1984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3" name="Line 472"/>
          <p:cNvSpPr>
            <a:spLocks noChangeShapeType="1"/>
          </p:cNvSpPr>
          <p:nvPr/>
        </p:nvSpPr>
        <p:spPr bwMode="auto">
          <a:xfrm>
            <a:off x="4276725" y="3763963"/>
            <a:ext cx="1588" cy="139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4" name="Freeform 473"/>
          <p:cNvSpPr>
            <a:spLocks/>
          </p:cNvSpPr>
          <p:nvPr/>
        </p:nvSpPr>
        <p:spPr bwMode="auto">
          <a:xfrm>
            <a:off x="7700963" y="3438525"/>
            <a:ext cx="1081087" cy="468313"/>
          </a:xfrm>
          <a:custGeom>
            <a:avLst/>
            <a:gdLst>
              <a:gd name="T0" fmla="*/ 0 w 2042"/>
              <a:gd name="T1" fmla="*/ 0 h 883"/>
              <a:gd name="T2" fmla="*/ 2147483647 w 2042"/>
              <a:gd name="T3" fmla="*/ 0 h 883"/>
              <a:gd name="T4" fmla="*/ 2147483647 w 2042"/>
              <a:gd name="T5" fmla="*/ 2147483647 h 883"/>
              <a:gd name="T6" fmla="*/ 2147483647 w 2042"/>
              <a:gd name="T7" fmla="*/ 2147483647 h 883"/>
              <a:gd name="T8" fmla="*/ 2147483647 w 2042"/>
              <a:gd name="T9" fmla="*/ 2147483647 h 883"/>
              <a:gd name="T10" fmla="*/ 2147483647 w 2042"/>
              <a:gd name="T11" fmla="*/ 2147483647 h 883"/>
              <a:gd name="T12" fmla="*/ 2147483647 w 2042"/>
              <a:gd name="T13" fmla="*/ 2147483647 h 883"/>
              <a:gd name="T14" fmla="*/ 2147483647 w 2042"/>
              <a:gd name="T15" fmla="*/ 2147483647 h 883"/>
              <a:gd name="T16" fmla="*/ 2147483647 w 2042"/>
              <a:gd name="T17" fmla="*/ 2147483647 h 883"/>
              <a:gd name="T18" fmla="*/ 2147483647 w 2042"/>
              <a:gd name="T19" fmla="*/ 2147483647 h 883"/>
              <a:gd name="T20" fmla="*/ 2147483647 w 2042"/>
              <a:gd name="T21" fmla="*/ 2147483647 h 883"/>
              <a:gd name="T22" fmla="*/ 2147483647 w 2042"/>
              <a:gd name="T23" fmla="*/ 2147483647 h 883"/>
              <a:gd name="T24" fmla="*/ 2147483647 w 2042"/>
              <a:gd name="T25" fmla="*/ 2147483647 h 883"/>
              <a:gd name="T26" fmla="*/ 2147483647 w 2042"/>
              <a:gd name="T27" fmla="*/ 2147483647 h 883"/>
              <a:gd name="T28" fmla="*/ 2147483647 w 2042"/>
              <a:gd name="T29" fmla="*/ 2147483647 h 883"/>
              <a:gd name="T30" fmla="*/ 2147483647 w 2042"/>
              <a:gd name="T31" fmla="*/ 2147483647 h 883"/>
              <a:gd name="T32" fmla="*/ 2147483647 w 2042"/>
              <a:gd name="T33" fmla="*/ 2147483647 h 883"/>
              <a:gd name="T34" fmla="*/ 2147483647 w 2042"/>
              <a:gd name="T35" fmla="*/ 2147483647 h 883"/>
              <a:gd name="T36" fmla="*/ 2147483647 w 2042"/>
              <a:gd name="T37" fmla="*/ 2147483647 h 883"/>
              <a:gd name="T38" fmla="*/ 2147483647 w 2042"/>
              <a:gd name="T39" fmla="*/ 2147483647 h 883"/>
              <a:gd name="T40" fmla="*/ 2147483647 w 2042"/>
              <a:gd name="T41" fmla="*/ 2147483647 h 883"/>
              <a:gd name="T42" fmla="*/ 2147483647 w 2042"/>
              <a:gd name="T43" fmla="*/ 2147483647 h 883"/>
              <a:gd name="T44" fmla="*/ 2147483647 w 2042"/>
              <a:gd name="T45" fmla="*/ 2147483647 h 883"/>
              <a:gd name="T46" fmla="*/ 2147483647 w 2042"/>
              <a:gd name="T47" fmla="*/ 2147483647 h 883"/>
              <a:gd name="T48" fmla="*/ 2147483647 w 2042"/>
              <a:gd name="T49" fmla="*/ 2147483647 h 883"/>
              <a:gd name="T50" fmla="*/ 2147483647 w 2042"/>
              <a:gd name="T51" fmla="*/ 2147483647 h 883"/>
              <a:gd name="T52" fmla="*/ 2147483647 w 2042"/>
              <a:gd name="T53" fmla="*/ 2147483647 h 883"/>
              <a:gd name="T54" fmla="*/ 2147483647 w 2042"/>
              <a:gd name="T55" fmla="*/ 2147483647 h 883"/>
              <a:gd name="T56" fmla="*/ 2147483647 w 2042"/>
              <a:gd name="T57" fmla="*/ 2147483647 h 883"/>
              <a:gd name="T58" fmla="*/ 2147483647 w 2042"/>
              <a:gd name="T59" fmla="*/ 2147483647 h 883"/>
              <a:gd name="T60" fmla="*/ 2147483647 w 2042"/>
              <a:gd name="T61" fmla="*/ 2147483647 h 883"/>
              <a:gd name="T62" fmla="*/ 2147483647 w 2042"/>
              <a:gd name="T63" fmla="*/ 2147483647 h 883"/>
              <a:gd name="T64" fmla="*/ 2147483647 w 2042"/>
              <a:gd name="T65" fmla="*/ 2147483647 h 883"/>
              <a:gd name="T66" fmla="*/ 2147483647 w 2042"/>
              <a:gd name="T67" fmla="*/ 2147483647 h 883"/>
              <a:gd name="T68" fmla="*/ 2147483647 w 2042"/>
              <a:gd name="T69" fmla="*/ 2147483647 h 883"/>
              <a:gd name="T70" fmla="*/ 2147483647 w 2042"/>
              <a:gd name="T71" fmla="*/ 2147483647 h 883"/>
              <a:gd name="T72" fmla="*/ 2147483647 w 2042"/>
              <a:gd name="T73" fmla="*/ 2147483647 h 883"/>
              <a:gd name="T74" fmla="*/ 2147483647 w 2042"/>
              <a:gd name="T75" fmla="*/ 2147483647 h 883"/>
              <a:gd name="T76" fmla="*/ 2147483647 w 2042"/>
              <a:gd name="T77" fmla="*/ 2147483647 h 883"/>
              <a:gd name="T78" fmla="*/ 0 w 2042"/>
              <a:gd name="T79" fmla="*/ 2147483647 h 883"/>
              <a:gd name="T80" fmla="*/ 0 w 2042"/>
              <a:gd name="T81" fmla="*/ 0 h 88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42" h="883">
                <a:moveTo>
                  <a:pt x="0" y="0"/>
                </a:moveTo>
                <a:lnTo>
                  <a:pt x="1886" y="0"/>
                </a:lnTo>
                <a:lnTo>
                  <a:pt x="1906" y="26"/>
                </a:lnTo>
                <a:lnTo>
                  <a:pt x="1923" y="51"/>
                </a:lnTo>
                <a:lnTo>
                  <a:pt x="1938" y="80"/>
                </a:lnTo>
                <a:lnTo>
                  <a:pt x="1950" y="109"/>
                </a:lnTo>
                <a:lnTo>
                  <a:pt x="1960" y="139"/>
                </a:lnTo>
                <a:lnTo>
                  <a:pt x="1968" y="170"/>
                </a:lnTo>
                <a:lnTo>
                  <a:pt x="1973" y="201"/>
                </a:lnTo>
                <a:lnTo>
                  <a:pt x="1977" y="232"/>
                </a:lnTo>
                <a:lnTo>
                  <a:pt x="1977" y="264"/>
                </a:lnTo>
                <a:lnTo>
                  <a:pt x="1974" y="296"/>
                </a:lnTo>
                <a:lnTo>
                  <a:pt x="1969" y="327"/>
                </a:lnTo>
                <a:lnTo>
                  <a:pt x="1961" y="358"/>
                </a:lnTo>
                <a:lnTo>
                  <a:pt x="1952" y="388"/>
                </a:lnTo>
                <a:lnTo>
                  <a:pt x="1939" y="417"/>
                </a:lnTo>
                <a:lnTo>
                  <a:pt x="1925" y="445"/>
                </a:lnTo>
                <a:lnTo>
                  <a:pt x="1908" y="473"/>
                </a:lnTo>
                <a:lnTo>
                  <a:pt x="1892" y="492"/>
                </a:lnTo>
                <a:lnTo>
                  <a:pt x="1879" y="514"/>
                </a:lnTo>
                <a:lnTo>
                  <a:pt x="1867" y="537"/>
                </a:lnTo>
                <a:lnTo>
                  <a:pt x="1857" y="561"/>
                </a:lnTo>
                <a:lnTo>
                  <a:pt x="1850" y="587"/>
                </a:lnTo>
                <a:lnTo>
                  <a:pt x="1847" y="613"/>
                </a:lnTo>
                <a:lnTo>
                  <a:pt x="1845" y="639"/>
                </a:lnTo>
                <a:lnTo>
                  <a:pt x="1847" y="664"/>
                </a:lnTo>
                <a:lnTo>
                  <a:pt x="1852" y="690"/>
                </a:lnTo>
                <a:lnTo>
                  <a:pt x="1858" y="715"/>
                </a:lnTo>
                <a:lnTo>
                  <a:pt x="1867" y="739"/>
                </a:lnTo>
                <a:lnTo>
                  <a:pt x="1879" y="762"/>
                </a:lnTo>
                <a:lnTo>
                  <a:pt x="1893" y="784"/>
                </a:lnTo>
                <a:lnTo>
                  <a:pt x="1910" y="805"/>
                </a:lnTo>
                <a:lnTo>
                  <a:pt x="1928" y="823"/>
                </a:lnTo>
                <a:lnTo>
                  <a:pt x="1948" y="840"/>
                </a:lnTo>
                <a:lnTo>
                  <a:pt x="1969" y="854"/>
                </a:lnTo>
                <a:lnTo>
                  <a:pt x="1992" y="865"/>
                </a:lnTo>
                <a:lnTo>
                  <a:pt x="2017" y="876"/>
                </a:lnTo>
                <a:lnTo>
                  <a:pt x="2042" y="882"/>
                </a:lnTo>
                <a:lnTo>
                  <a:pt x="2040" y="883"/>
                </a:lnTo>
                <a:lnTo>
                  <a:pt x="0" y="883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5" name="Line 474"/>
          <p:cNvSpPr>
            <a:spLocks noChangeShapeType="1"/>
          </p:cNvSpPr>
          <p:nvPr/>
        </p:nvSpPr>
        <p:spPr bwMode="auto">
          <a:xfrm>
            <a:off x="7700963" y="3906838"/>
            <a:ext cx="10858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6" name="Freeform 475"/>
          <p:cNvSpPr>
            <a:spLocks/>
          </p:cNvSpPr>
          <p:nvPr/>
        </p:nvSpPr>
        <p:spPr bwMode="auto">
          <a:xfrm>
            <a:off x="7073900" y="3302000"/>
            <a:ext cx="627063" cy="741363"/>
          </a:xfrm>
          <a:custGeom>
            <a:avLst/>
            <a:gdLst>
              <a:gd name="T0" fmla="*/ 0 w 1186"/>
              <a:gd name="T1" fmla="*/ 2147483647 h 1400"/>
              <a:gd name="T2" fmla="*/ 2147483647 w 1186"/>
              <a:gd name="T3" fmla="*/ 2147483647 h 1400"/>
              <a:gd name="T4" fmla="*/ 2147483647 w 1186"/>
              <a:gd name="T5" fmla="*/ 2147483647 h 1400"/>
              <a:gd name="T6" fmla="*/ 2147483647 w 1186"/>
              <a:gd name="T7" fmla="*/ 2147483647 h 1400"/>
              <a:gd name="T8" fmla="*/ 2147483647 w 1186"/>
              <a:gd name="T9" fmla="*/ 2147483647 h 1400"/>
              <a:gd name="T10" fmla="*/ 2147483647 w 1186"/>
              <a:gd name="T11" fmla="*/ 2147483647 h 1400"/>
              <a:gd name="T12" fmla="*/ 2147483647 w 1186"/>
              <a:gd name="T13" fmla="*/ 2147483647 h 1400"/>
              <a:gd name="T14" fmla="*/ 2147483647 w 1186"/>
              <a:gd name="T15" fmla="*/ 2147483647 h 1400"/>
              <a:gd name="T16" fmla="*/ 2147483647 w 1186"/>
              <a:gd name="T17" fmla="*/ 2147483647 h 1400"/>
              <a:gd name="T18" fmla="*/ 2147483647 w 1186"/>
              <a:gd name="T19" fmla="*/ 2147483647 h 1400"/>
              <a:gd name="T20" fmla="*/ 2147483647 w 1186"/>
              <a:gd name="T21" fmla="*/ 2147483647 h 1400"/>
              <a:gd name="T22" fmla="*/ 2147483647 w 1186"/>
              <a:gd name="T23" fmla="*/ 2147483647 h 1400"/>
              <a:gd name="T24" fmla="*/ 2147483647 w 1186"/>
              <a:gd name="T25" fmla="*/ 2147483647 h 1400"/>
              <a:gd name="T26" fmla="*/ 2147483647 w 1186"/>
              <a:gd name="T27" fmla="*/ 2147483647 h 1400"/>
              <a:gd name="T28" fmla="*/ 2147483647 w 1186"/>
              <a:gd name="T29" fmla="*/ 2147483647 h 1400"/>
              <a:gd name="T30" fmla="*/ 2147483647 w 1186"/>
              <a:gd name="T31" fmla="*/ 2147483647 h 1400"/>
              <a:gd name="T32" fmla="*/ 2147483647 w 1186"/>
              <a:gd name="T33" fmla="*/ 2147483647 h 1400"/>
              <a:gd name="T34" fmla="*/ 2147483647 w 1186"/>
              <a:gd name="T35" fmla="*/ 2147483647 h 1400"/>
              <a:gd name="T36" fmla="*/ 2147483647 w 1186"/>
              <a:gd name="T37" fmla="*/ 2147483647 h 1400"/>
              <a:gd name="T38" fmla="*/ 2147483647 w 1186"/>
              <a:gd name="T39" fmla="*/ 2147483647 h 1400"/>
              <a:gd name="T40" fmla="*/ 2147483647 w 1186"/>
              <a:gd name="T41" fmla="*/ 2147483647 h 1400"/>
              <a:gd name="T42" fmla="*/ 2147483647 w 1186"/>
              <a:gd name="T43" fmla="*/ 2147483647 h 1400"/>
              <a:gd name="T44" fmla="*/ 2147483647 w 1186"/>
              <a:gd name="T45" fmla="*/ 2147483647 h 1400"/>
              <a:gd name="T46" fmla="*/ 2147483647 w 1186"/>
              <a:gd name="T47" fmla="*/ 2147483647 h 1400"/>
              <a:gd name="T48" fmla="*/ 2147483647 w 1186"/>
              <a:gd name="T49" fmla="*/ 2147483647 h 1400"/>
              <a:gd name="T50" fmla="*/ 2147483647 w 1186"/>
              <a:gd name="T51" fmla="*/ 2147483647 h 1400"/>
              <a:gd name="T52" fmla="*/ 2147483647 w 1186"/>
              <a:gd name="T53" fmla="*/ 2147483647 h 1400"/>
              <a:gd name="T54" fmla="*/ 2147483647 w 1186"/>
              <a:gd name="T55" fmla="*/ 2147483647 h 1400"/>
              <a:gd name="T56" fmla="*/ 2147483647 w 1186"/>
              <a:gd name="T57" fmla="*/ 2147483647 h 1400"/>
              <a:gd name="T58" fmla="*/ 2147483647 w 1186"/>
              <a:gd name="T59" fmla="*/ 2147483647 h 1400"/>
              <a:gd name="T60" fmla="*/ 2147483647 w 1186"/>
              <a:gd name="T61" fmla="*/ 2147483647 h 1400"/>
              <a:gd name="T62" fmla="*/ 2147483647 w 1186"/>
              <a:gd name="T63" fmla="*/ 2147483647 h 1400"/>
              <a:gd name="T64" fmla="*/ 2147483647 w 1186"/>
              <a:gd name="T65" fmla="*/ 2147483647 h 1400"/>
              <a:gd name="T66" fmla="*/ 2147483647 w 1186"/>
              <a:gd name="T67" fmla="*/ 2147483647 h 1400"/>
              <a:gd name="T68" fmla="*/ 2147483647 w 1186"/>
              <a:gd name="T69" fmla="*/ 2147483647 h 1400"/>
              <a:gd name="T70" fmla="*/ 0 w 1186"/>
              <a:gd name="T71" fmla="*/ 0 h 1400"/>
              <a:gd name="T72" fmla="*/ 0 w 1186"/>
              <a:gd name="T73" fmla="*/ 2147483647 h 140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86" h="1400">
                <a:moveTo>
                  <a:pt x="0" y="1400"/>
                </a:moveTo>
                <a:lnTo>
                  <a:pt x="63" y="1361"/>
                </a:lnTo>
                <a:lnTo>
                  <a:pt x="128" y="1324"/>
                </a:lnTo>
                <a:lnTo>
                  <a:pt x="192" y="1291"/>
                </a:lnTo>
                <a:lnTo>
                  <a:pt x="259" y="1258"/>
                </a:lnTo>
                <a:lnTo>
                  <a:pt x="326" y="1227"/>
                </a:lnTo>
                <a:lnTo>
                  <a:pt x="394" y="1200"/>
                </a:lnTo>
                <a:lnTo>
                  <a:pt x="464" y="1175"/>
                </a:lnTo>
                <a:lnTo>
                  <a:pt x="533" y="1151"/>
                </a:lnTo>
                <a:lnTo>
                  <a:pt x="604" y="1131"/>
                </a:lnTo>
                <a:lnTo>
                  <a:pt x="675" y="1111"/>
                </a:lnTo>
                <a:lnTo>
                  <a:pt x="747" y="1096"/>
                </a:lnTo>
                <a:lnTo>
                  <a:pt x="819" y="1082"/>
                </a:lnTo>
                <a:lnTo>
                  <a:pt x="893" y="1072"/>
                </a:lnTo>
                <a:lnTo>
                  <a:pt x="965" y="1063"/>
                </a:lnTo>
                <a:lnTo>
                  <a:pt x="1038" y="1056"/>
                </a:lnTo>
                <a:lnTo>
                  <a:pt x="1113" y="1052"/>
                </a:lnTo>
                <a:lnTo>
                  <a:pt x="1186" y="1050"/>
                </a:lnTo>
                <a:lnTo>
                  <a:pt x="1186" y="359"/>
                </a:lnTo>
                <a:lnTo>
                  <a:pt x="1111" y="357"/>
                </a:lnTo>
                <a:lnTo>
                  <a:pt x="1038" y="353"/>
                </a:lnTo>
                <a:lnTo>
                  <a:pt x="965" y="345"/>
                </a:lnTo>
                <a:lnTo>
                  <a:pt x="891" y="336"/>
                </a:lnTo>
                <a:lnTo>
                  <a:pt x="819" y="325"/>
                </a:lnTo>
                <a:lnTo>
                  <a:pt x="746" y="310"/>
                </a:lnTo>
                <a:lnTo>
                  <a:pt x="675" y="294"/>
                </a:lnTo>
                <a:lnTo>
                  <a:pt x="603" y="274"/>
                </a:lnTo>
                <a:lnTo>
                  <a:pt x="532" y="254"/>
                </a:lnTo>
                <a:lnTo>
                  <a:pt x="462" y="229"/>
                </a:lnTo>
                <a:lnTo>
                  <a:pt x="393" y="203"/>
                </a:lnTo>
                <a:lnTo>
                  <a:pt x="326" y="175"/>
                </a:lnTo>
                <a:lnTo>
                  <a:pt x="258" y="144"/>
                </a:lnTo>
                <a:lnTo>
                  <a:pt x="192" y="112"/>
                </a:lnTo>
                <a:lnTo>
                  <a:pt x="128" y="77"/>
                </a:lnTo>
                <a:lnTo>
                  <a:pt x="63" y="40"/>
                </a:lnTo>
                <a:lnTo>
                  <a:pt x="0" y="0"/>
                </a:lnTo>
                <a:lnTo>
                  <a:pt x="0" y="140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7" name="Freeform 476"/>
          <p:cNvSpPr>
            <a:spLocks/>
          </p:cNvSpPr>
          <p:nvPr/>
        </p:nvSpPr>
        <p:spPr bwMode="auto">
          <a:xfrm>
            <a:off x="7073900" y="3857625"/>
            <a:ext cx="627063" cy="234950"/>
          </a:xfrm>
          <a:custGeom>
            <a:avLst/>
            <a:gdLst>
              <a:gd name="T0" fmla="*/ 2147483647 w 1186"/>
              <a:gd name="T1" fmla="*/ 2147483647 h 445"/>
              <a:gd name="T2" fmla="*/ 2147483647 w 1186"/>
              <a:gd name="T3" fmla="*/ 2147483647 h 445"/>
              <a:gd name="T4" fmla="*/ 2147483647 w 1186"/>
              <a:gd name="T5" fmla="*/ 2147483647 h 445"/>
              <a:gd name="T6" fmla="*/ 2147483647 w 1186"/>
              <a:gd name="T7" fmla="*/ 2147483647 h 445"/>
              <a:gd name="T8" fmla="*/ 2147483647 w 1186"/>
              <a:gd name="T9" fmla="*/ 2147483647 h 445"/>
              <a:gd name="T10" fmla="*/ 2147483647 w 1186"/>
              <a:gd name="T11" fmla="*/ 2147483647 h 445"/>
              <a:gd name="T12" fmla="*/ 2147483647 w 1186"/>
              <a:gd name="T13" fmla="*/ 2147483647 h 445"/>
              <a:gd name="T14" fmla="*/ 2147483647 w 1186"/>
              <a:gd name="T15" fmla="*/ 2147483647 h 445"/>
              <a:gd name="T16" fmla="*/ 2147483647 w 1186"/>
              <a:gd name="T17" fmla="*/ 2147483647 h 445"/>
              <a:gd name="T18" fmla="*/ 2147483647 w 1186"/>
              <a:gd name="T19" fmla="*/ 2147483647 h 445"/>
              <a:gd name="T20" fmla="*/ 2147483647 w 1186"/>
              <a:gd name="T21" fmla="*/ 2147483647 h 445"/>
              <a:gd name="T22" fmla="*/ 2147483647 w 1186"/>
              <a:gd name="T23" fmla="*/ 2147483647 h 445"/>
              <a:gd name="T24" fmla="*/ 2147483647 w 1186"/>
              <a:gd name="T25" fmla="*/ 2147483647 h 445"/>
              <a:gd name="T26" fmla="*/ 2147483647 w 1186"/>
              <a:gd name="T27" fmla="*/ 2147483647 h 445"/>
              <a:gd name="T28" fmla="*/ 2147483647 w 1186"/>
              <a:gd name="T29" fmla="*/ 2147483647 h 445"/>
              <a:gd name="T30" fmla="*/ 2147483647 w 1186"/>
              <a:gd name="T31" fmla="*/ 2147483647 h 445"/>
              <a:gd name="T32" fmla="*/ 2147483647 w 1186"/>
              <a:gd name="T33" fmla="*/ 2147483647 h 445"/>
              <a:gd name="T34" fmla="*/ 2147483647 w 1186"/>
              <a:gd name="T35" fmla="*/ 0 h 445"/>
              <a:gd name="T36" fmla="*/ 2147483647 w 1186"/>
              <a:gd name="T37" fmla="*/ 2147483647 h 445"/>
              <a:gd name="T38" fmla="*/ 2147483647 w 1186"/>
              <a:gd name="T39" fmla="*/ 2147483647 h 445"/>
              <a:gd name="T40" fmla="*/ 2147483647 w 1186"/>
              <a:gd name="T41" fmla="*/ 2147483647 h 445"/>
              <a:gd name="T42" fmla="*/ 2147483647 w 1186"/>
              <a:gd name="T43" fmla="*/ 2147483647 h 445"/>
              <a:gd name="T44" fmla="*/ 2147483647 w 1186"/>
              <a:gd name="T45" fmla="*/ 2147483647 h 445"/>
              <a:gd name="T46" fmla="*/ 2147483647 w 1186"/>
              <a:gd name="T47" fmla="*/ 2147483647 h 445"/>
              <a:gd name="T48" fmla="*/ 2147483647 w 1186"/>
              <a:gd name="T49" fmla="*/ 2147483647 h 445"/>
              <a:gd name="T50" fmla="*/ 2147483647 w 1186"/>
              <a:gd name="T51" fmla="*/ 2147483647 h 445"/>
              <a:gd name="T52" fmla="*/ 2147483647 w 1186"/>
              <a:gd name="T53" fmla="*/ 2147483647 h 445"/>
              <a:gd name="T54" fmla="*/ 2147483647 w 1186"/>
              <a:gd name="T55" fmla="*/ 2147483647 h 445"/>
              <a:gd name="T56" fmla="*/ 2147483647 w 1186"/>
              <a:gd name="T57" fmla="*/ 2147483647 h 445"/>
              <a:gd name="T58" fmla="*/ 2147483647 w 1186"/>
              <a:gd name="T59" fmla="*/ 2147483647 h 445"/>
              <a:gd name="T60" fmla="*/ 2147483647 w 1186"/>
              <a:gd name="T61" fmla="*/ 2147483647 h 445"/>
              <a:gd name="T62" fmla="*/ 2147483647 w 1186"/>
              <a:gd name="T63" fmla="*/ 2147483647 h 445"/>
              <a:gd name="T64" fmla="*/ 2147483647 w 1186"/>
              <a:gd name="T65" fmla="*/ 2147483647 h 445"/>
              <a:gd name="T66" fmla="*/ 2147483647 w 1186"/>
              <a:gd name="T67" fmla="*/ 2147483647 h 445"/>
              <a:gd name="T68" fmla="*/ 0 w 1186"/>
              <a:gd name="T69" fmla="*/ 2147483647 h 445"/>
              <a:gd name="T70" fmla="*/ 0 w 1186"/>
              <a:gd name="T71" fmla="*/ 2147483647 h 445"/>
              <a:gd name="T72" fmla="*/ 2147483647 w 1186"/>
              <a:gd name="T73" fmla="*/ 2147483647 h 445"/>
              <a:gd name="T74" fmla="*/ 2147483647 w 1186"/>
              <a:gd name="T75" fmla="*/ 2147483647 h 4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6" h="445">
                <a:moveTo>
                  <a:pt x="58" y="445"/>
                </a:moveTo>
                <a:lnTo>
                  <a:pt x="121" y="405"/>
                </a:lnTo>
                <a:lnTo>
                  <a:pt x="187" y="368"/>
                </a:lnTo>
                <a:lnTo>
                  <a:pt x="253" y="332"/>
                </a:lnTo>
                <a:lnTo>
                  <a:pt x="320" y="300"/>
                </a:lnTo>
                <a:lnTo>
                  <a:pt x="388" y="269"/>
                </a:lnTo>
                <a:lnTo>
                  <a:pt x="457" y="241"/>
                </a:lnTo>
                <a:lnTo>
                  <a:pt x="527" y="213"/>
                </a:lnTo>
                <a:lnTo>
                  <a:pt x="598" y="190"/>
                </a:lnTo>
                <a:lnTo>
                  <a:pt x="670" y="168"/>
                </a:lnTo>
                <a:lnTo>
                  <a:pt x="742" y="150"/>
                </a:lnTo>
                <a:lnTo>
                  <a:pt x="815" y="134"/>
                </a:lnTo>
                <a:lnTo>
                  <a:pt x="889" y="119"/>
                </a:lnTo>
                <a:lnTo>
                  <a:pt x="962" y="108"/>
                </a:lnTo>
                <a:lnTo>
                  <a:pt x="1037" y="99"/>
                </a:lnTo>
                <a:lnTo>
                  <a:pt x="1111" y="92"/>
                </a:lnTo>
                <a:lnTo>
                  <a:pt x="1186" y="89"/>
                </a:lnTo>
                <a:lnTo>
                  <a:pt x="1186" y="0"/>
                </a:lnTo>
                <a:lnTo>
                  <a:pt x="1113" y="2"/>
                </a:lnTo>
                <a:lnTo>
                  <a:pt x="1038" y="6"/>
                </a:lnTo>
                <a:lnTo>
                  <a:pt x="965" y="13"/>
                </a:lnTo>
                <a:lnTo>
                  <a:pt x="893" y="22"/>
                </a:lnTo>
                <a:lnTo>
                  <a:pt x="819" y="32"/>
                </a:lnTo>
                <a:lnTo>
                  <a:pt x="747" y="46"/>
                </a:lnTo>
                <a:lnTo>
                  <a:pt x="675" y="61"/>
                </a:lnTo>
                <a:lnTo>
                  <a:pt x="604" y="81"/>
                </a:lnTo>
                <a:lnTo>
                  <a:pt x="533" y="101"/>
                </a:lnTo>
                <a:lnTo>
                  <a:pt x="464" y="125"/>
                </a:lnTo>
                <a:lnTo>
                  <a:pt x="394" y="150"/>
                </a:lnTo>
                <a:lnTo>
                  <a:pt x="326" y="177"/>
                </a:lnTo>
                <a:lnTo>
                  <a:pt x="259" y="208"/>
                </a:lnTo>
                <a:lnTo>
                  <a:pt x="192" y="241"/>
                </a:lnTo>
                <a:lnTo>
                  <a:pt x="128" y="274"/>
                </a:lnTo>
                <a:lnTo>
                  <a:pt x="63" y="311"/>
                </a:lnTo>
                <a:lnTo>
                  <a:pt x="0" y="350"/>
                </a:lnTo>
                <a:lnTo>
                  <a:pt x="0" y="376"/>
                </a:lnTo>
                <a:lnTo>
                  <a:pt x="32" y="413"/>
                </a:lnTo>
                <a:lnTo>
                  <a:pt x="58" y="445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8" name="Line 477"/>
          <p:cNvSpPr>
            <a:spLocks noChangeShapeType="1"/>
          </p:cNvSpPr>
          <p:nvPr/>
        </p:nvSpPr>
        <p:spPr bwMode="auto">
          <a:xfrm>
            <a:off x="7700963" y="3438525"/>
            <a:ext cx="1587" cy="4683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39" name="Line 478"/>
          <p:cNvSpPr>
            <a:spLocks noChangeShapeType="1"/>
          </p:cNvSpPr>
          <p:nvPr/>
        </p:nvSpPr>
        <p:spPr bwMode="auto">
          <a:xfrm>
            <a:off x="7700963" y="3438525"/>
            <a:ext cx="998537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0" name="Freeform 479"/>
          <p:cNvSpPr>
            <a:spLocks/>
          </p:cNvSpPr>
          <p:nvPr/>
        </p:nvSpPr>
        <p:spPr bwMode="auto">
          <a:xfrm>
            <a:off x="8677275" y="3665538"/>
            <a:ext cx="153988" cy="239712"/>
          </a:xfrm>
          <a:custGeom>
            <a:avLst/>
            <a:gdLst>
              <a:gd name="T0" fmla="*/ 2147483647 w 290"/>
              <a:gd name="T1" fmla="*/ 2147483647 h 453"/>
              <a:gd name="T2" fmla="*/ 2147483647 w 290"/>
              <a:gd name="T3" fmla="*/ 2147483647 h 453"/>
              <a:gd name="T4" fmla="*/ 2147483647 w 290"/>
              <a:gd name="T5" fmla="*/ 2147483647 h 453"/>
              <a:gd name="T6" fmla="*/ 2147483647 w 290"/>
              <a:gd name="T7" fmla="*/ 2147483647 h 453"/>
              <a:gd name="T8" fmla="*/ 2147483647 w 290"/>
              <a:gd name="T9" fmla="*/ 2147483647 h 453"/>
              <a:gd name="T10" fmla="*/ 2147483647 w 290"/>
              <a:gd name="T11" fmla="*/ 2147483647 h 453"/>
              <a:gd name="T12" fmla="*/ 2147483647 w 290"/>
              <a:gd name="T13" fmla="*/ 2147483647 h 453"/>
              <a:gd name="T14" fmla="*/ 2147483647 w 290"/>
              <a:gd name="T15" fmla="*/ 2147483647 h 453"/>
              <a:gd name="T16" fmla="*/ 2147483647 w 290"/>
              <a:gd name="T17" fmla="*/ 2147483647 h 453"/>
              <a:gd name="T18" fmla="*/ 2147483647 w 290"/>
              <a:gd name="T19" fmla="*/ 2147483647 h 453"/>
              <a:gd name="T20" fmla="*/ 2147483647 w 290"/>
              <a:gd name="T21" fmla="*/ 2147483647 h 453"/>
              <a:gd name="T22" fmla="*/ 2147483647 w 290"/>
              <a:gd name="T23" fmla="*/ 2147483647 h 453"/>
              <a:gd name="T24" fmla="*/ 2147483647 w 290"/>
              <a:gd name="T25" fmla="*/ 2147483647 h 453"/>
              <a:gd name="T26" fmla="*/ 2147483647 w 290"/>
              <a:gd name="T27" fmla="*/ 2147483647 h 453"/>
              <a:gd name="T28" fmla="*/ 2147483647 w 290"/>
              <a:gd name="T29" fmla="*/ 2147483647 h 453"/>
              <a:gd name="T30" fmla="*/ 2147483647 w 290"/>
              <a:gd name="T31" fmla="*/ 2147483647 h 453"/>
              <a:gd name="T32" fmla="*/ 2147483647 w 290"/>
              <a:gd name="T33" fmla="*/ 2147483647 h 453"/>
              <a:gd name="T34" fmla="*/ 2147483647 w 290"/>
              <a:gd name="T35" fmla="*/ 2147483647 h 453"/>
              <a:gd name="T36" fmla="*/ 2147483647 w 290"/>
              <a:gd name="T37" fmla="*/ 2147483647 h 453"/>
              <a:gd name="T38" fmla="*/ 2147483647 w 290"/>
              <a:gd name="T39" fmla="*/ 2147483647 h 453"/>
              <a:gd name="T40" fmla="*/ 2147483647 w 290"/>
              <a:gd name="T41" fmla="*/ 2147483647 h 453"/>
              <a:gd name="T42" fmla="*/ 2147483647 w 290"/>
              <a:gd name="T43" fmla="*/ 2147483647 h 453"/>
              <a:gd name="T44" fmla="*/ 2147483647 w 290"/>
              <a:gd name="T45" fmla="*/ 0 h 453"/>
              <a:gd name="T46" fmla="*/ 2147483647 w 290"/>
              <a:gd name="T47" fmla="*/ 2147483647 h 453"/>
              <a:gd name="T48" fmla="*/ 2147483647 w 290"/>
              <a:gd name="T49" fmla="*/ 2147483647 h 453"/>
              <a:gd name="T50" fmla="*/ 2147483647 w 290"/>
              <a:gd name="T51" fmla="*/ 2147483647 h 453"/>
              <a:gd name="T52" fmla="*/ 2147483647 w 290"/>
              <a:gd name="T53" fmla="*/ 2147483647 h 453"/>
              <a:gd name="T54" fmla="*/ 2147483647 w 290"/>
              <a:gd name="T55" fmla="*/ 2147483647 h 453"/>
              <a:gd name="T56" fmla="*/ 2147483647 w 290"/>
              <a:gd name="T57" fmla="*/ 2147483647 h 453"/>
              <a:gd name="T58" fmla="*/ 2147483647 w 290"/>
              <a:gd name="T59" fmla="*/ 2147483647 h 453"/>
              <a:gd name="T60" fmla="*/ 2147483647 w 290"/>
              <a:gd name="T61" fmla="*/ 2147483647 h 453"/>
              <a:gd name="T62" fmla="*/ 0 w 290"/>
              <a:gd name="T63" fmla="*/ 2147483647 h 453"/>
              <a:gd name="T64" fmla="*/ 2147483647 w 290"/>
              <a:gd name="T65" fmla="*/ 2147483647 h 453"/>
              <a:gd name="T66" fmla="*/ 2147483647 w 290"/>
              <a:gd name="T67" fmla="*/ 2147483647 h 453"/>
              <a:gd name="T68" fmla="*/ 2147483647 w 290"/>
              <a:gd name="T69" fmla="*/ 2147483647 h 453"/>
              <a:gd name="T70" fmla="*/ 2147483647 w 290"/>
              <a:gd name="T71" fmla="*/ 2147483647 h 453"/>
              <a:gd name="T72" fmla="*/ 2147483647 w 290"/>
              <a:gd name="T73" fmla="*/ 2147483647 h 453"/>
              <a:gd name="T74" fmla="*/ 2147483647 w 290"/>
              <a:gd name="T75" fmla="*/ 2147483647 h 453"/>
              <a:gd name="T76" fmla="*/ 2147483647 w 290"/>
              <a:gd name="T77" fmla="*/ 2147483647 h 453"/>
              <a:gd name="T78" fmla="*/ 2147483647 w 290"/>
              <a:gd name="T79" fmla="*/ 2147483647 h 453"/>
              <a:gd name="T80" fmla="*/ 2147483647 w 290"/>
              <a:gd name="T81" fmla="*/ 2147483647 h 453"/>
              <a:gd name="T82" fmla="*/ 2147483647 w 290"/>
              <a:gd name="T83" fmla="*/ 2147483647 h 453"/>
              <a:gd name="T84" fmla="*/ 2147483647 w 290"/>
              <a:gd name="T85" fmla="*/ 2147483647 h 453"/>
              <a:gd name="T86" fmla="*/ 2147483647 w 290"/>
              <a:gd name="T87" fmla="*/ 2147483647 h 453"/>
              <a:gd name="T88" fmla="*/ 2147483647 w 290"/>
              <a:gd name="T89" fmla="*/ 2147483647 h 4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90" h="453">
                <a:moveTo>
                  <a:pt x="197" y="453"/>
                </a:moveTo>
                <a:lnTo>
                  <a:pt x="215" y="435"/>
                </a:lnTo>
                <a:lnTo>
                  <a:pt x="233" y="416"/>
                </a:lnTo>
                <a:lnTo>
                  <a:pt x="249" y="394"/>
                </a:lnTo>
                <a:lnTo>
                  <a:pt x="262" y="372"/>
                </a:lnTo>
                <a:lnTo>
                  <a:pt x="272" y="347"/>
                </a:lnTo>
                <a:lnTo>
                  <a:pt x="281" y="323"/>
                </a:lnTo>
                <a:lnTo>
                  <a:pt x="286" y="297"/>
                </a:lnTo>
                <a:lnTo>
                  <a:pt x="289" y="271"/>
                </a:lnTo>
                <a:lnTo>
                  <a:pt x="290" y="244"/>
                </a:lnTo>
                <a:lnTo>
                  <a:pt x="287" y="219"/>
                </a:lnTo>
                <a:lnTo>
                  <a:pt x="282" y="193"/>
                </a:lnTo>
                <a:lnTo>
                  <a:pt x="276" y="168"/>
                </a:lnTo>
                <a:lnTo>
                  <a:pt x="266" y="144"/>
                </a:lnTo>
                <a:lnTo>
                  <a:pt x="254" y="121"/>
                </a:lnTo>
                <a:lnTo>
                  <a:pt x="238" y="99"/>
                </a:lnTo>
                <a:lnTo>
                  <a:pt x="223" y="78"/>
                </a:lnTo>
                <a:lnTo>
                  <a:pt x="204" y="60"/>
                </a:lnTo>
                <a:lnTo>
                  <a:pt x="183" y="44"/>
                </a:lnTo>
                <a:lnTo>
                  <a:pt x="161" y="28"/>
                </a:lnTo>
                <a:lnTo>
                  <a:pt x="138" y="16"/>
                </a:lnTo>
                <a:lnTo>
                  <a:pt x="115" y="6"/>
                </a:lnTo>
                <a:lnTo>
                  <a:pt x="89" y="0"/>
                </a:lnTo>
                <a:lnTo>
                  <a:pt x="78" y="22"/>
                </a:lnTo>
                <a:lnTo>
                  <a:pt x="63" y="44"/>
                </a:lnTo>
                <a:lnTo>
                  <a:pt x="47" y="63"/>
                </a:lnTo>
                <a:lnTo>
                  <a:pt x="34" y="85"/>
                </a:lnTo>
                <a:lnTo>
                  <a:pt x="22" y="108"/>
                </a:lnTo>
                <a:lnTo>
                  <a:pt x="12" y="132"/>
                </a:lnTo>
                <a:lnTo>
                  <a:pt x="5" y="158"/>
                </a:lnTo>
                <a:lnTo>
                  <a:pt x="2" y="184"/>
                </a:lnTo>
                <a:lnTo>
                  <a:pt x="0" y="210"/>
                </a:lnTo>
                <a:lnTo>
                  <a:pt x="2" y="235"/>
                </a:lnTo>
                <a:lnTo>
                  <a:pt x="7" y="261"/>
                </a:lnTo>
                <a:lnTo>
                  <a:pt x="13" y="286"/>
                </a:lnTo>
                <a:lnTo>
                  <a:pt x="22" y="310"/>
                </a:lnTo>
                <a:lnTo>
                  <a:pt x="34" y="333"/>
                </a:lnTo>
                <a:lnTo>
                  <a:pt x="48" y="355"/>
                </a:lnTo>
                <a:lnTo>
                  <a:pt x="65" y="376"/>
                </a:lnTo>
                <a:lnTo>
                  <a:pt x="83" y="394"/>
                </a:lnTo>
                <a:lnTo>
                  <a:pt x="103" y="411"/>
                </a:lnTo>
                <a:lnTo>
                  <a:pt x="124" y="425"/>
                </a:lnTo>
                <a:lnTo>
                  <a:pt x="147" y="436"/>
                </a:lnTo>
                <a:lnTo>
                  <a:pt x="172" y="447"/>
                </a:lnTo>
                <a:lnTo>
                  <a:pt x="197" y="45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1" name="Freeform 480"/>
          <p:cNvSpPr>
            <a:spLocks/>
          </p:cNvSpPr>
          <p:nvPr/>
        </p:nvSpPr>
        <p:spPr bwMode="auto">
          <a:xfrm>
            <a:off x="8699500" y="3438525"/>
            <a:ext cx="47625" cy="250825"/>
          </a:xfrm>
          <a:custGeom>
            <a:avLst/>
            <a:gdLst>
              <a:gd name="T0" fmla="*/ 0 w 92"/>
              <a:gd name="T1" fmla="*/ 0 h 473"/>
              <a:gd name="T2" fmla="*/ 2147483647 w 92"/>
              <a:gd name="T3" fmla="*/ 2147483647 h 473"/>
              <a:gd name="T4" fmla="*/ 2147483647 w 92"/>
              <a:gd name="T5" fmla="*/ 2147483647 h 473"/>
              <a:gd name="T6" fmla="*/ 2147483647 w 92"/>
              <a:gd name="T7" fmla="*/ 2147483647 h 473"/>
              <a:gd name="T8" fmla="*/ 2147483647 w 92"/>
              <a:gd name="T9" fmla="*/ 2147483647 h 473"/>
              <a:gd name="T10" fmla="*/ 2147483647 w 92"/>
              <a:gd name="T11" fmla="*/ 2147483647 h 473"/>
              <a:gd name="T12" fmla="*/ 2147483647 w 92"/>
              <a:gd name="T13" fmla="*/ 2147483647 h 473"/>
              <a:gd name="T14" fmla="*/ 2147483647 w 92"/>
              <a:gd name="T15" fmla="*/ 2147483647 h 473"/>
              <a:gd name="T16" fmla="*/ 2147483647 w 92"/>
              <a:gd name="T17" fmla="*/ 2147483647 h 473"/>
              <a:gd name="T18" fmla="*/ 2147483647 w 92"/>
              <a:gd name="T19" fmla="*/ 2147483647 h 473"/>
              <a:gd name="T20" fmla="*/ 2147483647 w 92"/>
              <a:gd name="T21" fmla="*/ 2147483647 h 473"/>
              <a:gd name="T22" fmla="*/ 2147483647 w 92"/>
              <a:gd name="T23" fmla="*/ 2147483647 h 473"/>
              <a:gd name="T24" fmla="*/ 2147483647 w 92"/>
              <a:gd name="T25" fmla="*/ 2147483647 h 473"/>
              <a:gd name="T26" fmla="*/ 2147483647 w 92"/>
              <a:gd name="T27" fmla="*/ 2147483647 h 473"/>
              <a:gd name="T28" fmla="*/ 2147483647 w 92"/>
              <a:gd name="T29" fmla="*/ 2147483647 h 473"/>
              <a:gd name="T30" fmla="*/ 2147483647 w 92"/>
              <a:gd name="T31" fmla="*/ 2147483647 h 473"/>
              <a:gd name="T32" fmla="*/ 2147483647 w 92"/>
              <a:gd name="T33" fmla="*/ 2147483647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2" h="473">
                <a:moveTo>
                  <a:pt x="0" y="0"/>
                </a:moveTo>
                <a:lnTo>
                  <a:pt x="19" y="24"/>
                </a:lnTo>
                <a:lnTo>
                  <a:pt x="38" y="51"/>
                </a:lnTo>
                <a:lnTo>
                  <a:pt x="52" y="80"/>
                </a:lnTo>
                <a:lnTo>
                  <a:pt x="65" y="108"/>
                </a:lnTo>
                <a:lnTo>
                  <a:pt x="75" y="139"/>
                </a:lnTo>
                <a:lnTo>
                  <a:pt x="83" y="169"/>
                </a:lnTo>
                <a:lnTo>
                  <a:pt x="88" y="201"/>
                </a:lnTo>
                <a:lnTo>
                  <a:pt x="92" y="232"/>
                </a:lnTo>
                <a:lnTo>
                  <a:pt x="92" y="264"/>
                </a:lnTo>
                <a:lnTo>
                  <a:pt x="89" y="295"/>
                </a:lnTo>
                <a:lnTo>
                  <a:pt x="84" y="327"/>
                </a:lnTo>
                <a:lnTo>
                  <a:pt x="76" y="358"/>
                </a:lnTo>
                <a:lnTo>
                  <a:pt x="67" y="388"/>
                </a:lnTo>
                <a:lnTo>
                  <a:pt x="54" y="417"/>
                </a:lnTo>
                <a:lnTo>
                  <a:pt x="40" y="445"/>
                </a:lnTo>
                <a:lnTo>
                  <a:pt x="23" y="473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2" name="Freeform 481"/>
          <p:cNvSpPr>
            <a:spLocks/>
          </p:cNvSpPr>
          <p:nvPr/>
        </p:nvSpPr>
        <p:spPr bwMode="auto">
          <a:xfrm>
            <a:off x="8677275" y="3689350"/>
            <a:ext cx="109538" cy="217488"/>
          </a:xfrm>
          <a:custGeom>
            <a:avLst/>
            <a:gdLst>
              <a:gd name="T0" fmla="*/ 2147483647 w 206"/>
              <a:gd name="T1" fmla="*/ 0 h 410"/>
              <a:gd name="T2" fmla="*/ 2147483647 w 206"/>
              <a:gd name="T3" fmla="*/ 2147483647 h 410"/>
              <a:gd name="T4" fmla="*/ 2147483647 w 206"/>
              <a:gd name="T5" fmla="*/ 2147483647 h 410"/>
              <a:gd name="T6" fmla="*/ 2147483647 w 206"/>
              <a:gd name="T7" fmla="*/ 2147483647 h 410"/>
              <a:gd name="T8" fmla="*/ 2147483647 w 206"/>
              <a:gd name="T9" fmla="*/ 2147483647 h 410"/>
              <a:gd name="T10" fmla="*/ 2147483647 w 206"/>
              <a:gd name="T11" fmla="*/ 2147483647 h 410"/>
              <a:gd name="T12" fmla="*/ 2147483647 w 206"/>
              <a:gd name="T13" fmla="*/ 2147483647 h 410"/>
              <a:gd name="T14" fmla="*/ 0 w 206"/>
              <a:gd name="T15" fmla="*/ 2147483647 h 410"/>
              <a:gd name="T16" fmla="*/ 2147483647 w 206"/>
              <a:gd name="T17" fmla="*/ 2147483647 h 410"/>
              <a:gd name="T18" fmla="*/ 2147483647 w 206"/>
              <a:gd name="T19" fmla="*/ 2147483647 h 410"/>
              <a:gd name="T20" fmla="*/ 2147483647 w 206"/>
              <a:gd name="T21" fmla="*/ 2147483647 h 410"/>
              <a:gd name="T22" fmla="*/ 2147483647 w 206"/>
              <a:gd name="T23" fmla="*/ 2147483647 h 410"/>
              <a:gd name="T24" fmla="*/ 2147483647 w 206"/>
              <a:gd name="T25" fmla="*/ 2147483647 h 410"/>
              <a:gd name="T26" fmla="*/ 2147483647 w 206"/>
              <a:gd name="T27" fmla="*/ 2147483647 h 410"/>
              <a:gd name="T28" fmla="*/ 2147483647 w 206"/>
              <a:gd name="T29" fmla="*/ 2147483647 h 410"/>
              <a:gd name="T30" fmla="*/ 2147483647 w 206"/>
              <a:gd name="T31" fmla="*/ 2147483647 h 410"/>
              <a:gd name="T32" fmla="*/ 2147483647 w 206"/>
              <a:gd name="T33" fmla="*/ 2147483647 h 410"/>
              <a:gd name="T34" fmla="*/ 2147483647 w 206"/>
              <a:gd name="T35" fmla="*/ 2147483647 h 410"/>
              <a:gd name="T36" fmla="*/ 2147483647 w 206"/>
              <a:gd name="T37" fmla="*/ 2147483647 h 410"/>
              <a:gd name="T38" fmla="*/ 2147483647 w 206"/>
              <a:gd name="T39" fmla="*/ 2147483647 h 410"/>
              <a:gd name="T40" fmla="*/ 2147483647 w 206"/>
              <a:gd name="T41" fmla="*/ 2147483647 h 410"/>
              <a:gd name="T42" fmla="*/ 2147483647 w 206"/>
              <a:gd name="T43" fmla="*/ 2147483647 h 41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6" h="410">
                <a:moveTo>
                  <a:pt x="63" y="0"/>
                </a:moveTo>
                <a:lnTo>
                  <a:pt x="48" y="19"/>
                </a:lnTo>
                <a:lnTo>
                  <a:pt x="34" y="39"/>
                </a:lnTo>
                <a:lnTo>
                  <a:pt x="22" y="63"/>
                </a:lnTo>
                <a:lnTo>
                  <a:pt x="13" y="86"/>
                </a:lnTo>
                <a:lnTo>
                  <a:pt x="7" y="110"/>
                </a:lnTo>
                <a:lnTo>
                  <a:pt x="3" y="135"/>
                </a:lnTo>
                <a:lnTo>
                  <a:pt x="0" y="161"/>
                </a:lnTo>
                <a:lnTo>
                  <a:pt x="2" y="185"/>
                </a:lnTo>
                <a:lnTo>
                  <a:pt x="4" y="211"/>
                </a:lnTo>
                <a:lnTo>
                  <a:pt x="11" y="235"/>
                </a:lnTo>
                <a:lnTo>
                  <a:pt x="18" y="258"/>
                </a:lnTo>
                <a:lnTo>
                  <a:pt x="30" y="282"/>
                </a:lnTo>
                <a:lnTo>
                  <a:pt x="43" y="303"/>
                </a:lnTo>
                <a:lnTo>
                  <a:pt x="57" y="323"/>
                </a:lnTo>
                <a:lnTo>
                  <a:pt x="74" y="342"/>
                </a:lnTo>
                <a:lnTo>
                  <a:pt x="93" y="359"/>
                </a:lnTo>
                <a:lnTo>
                  <a:pt x="114" y="374"/>
                </a:lnTo>
                <a:lnTo>
                  <a:pt x="135" y="386"/>
                </a:lnTo>
                <a:lnTo>
                  <a:pt x="157" y="398"/>
                </a:lnTo>
                <a:lnTo>
                  <a:pt x="182" y="405"/>
                </a:lnTo>
                <a:lnTo>
                  <a:pt x="206" y="41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3" name="Freeform 482"/>
          <p:cNvSpPr>
            <a:spLocks/>
          </p:cNvSpPr>
          <p:nvPr/>
        </p:nvSpPr>
        <p:spPr bwMode="auto">
          <a:xfrm>
            <a:off x="8724900" y="3665538"/>
            <a:ext cx="106363" cy="241300"/>
          </a:xfrm>
          <a:custGeom>
            <a:avLst/>
            <a:gdLst>
              <a:gd name="T0" fmla="*/ 2147483647 w 201"/>
              <a:gd name="T1" fmla="*/ 2147483647 h 454"/>
              <a:gd name="T2" fmla="*/ 2147483647 w 201"/>
              <a:gd name="T3" fmla="*/ 2147483647 h 454"/>
              <a:gd name="T4" fmla="*/ 2147483647 w 201"/>
              <a:gd name="T5" fmla="*/ 2147483647 h 454"/>
              <a:gd name="T6" fmla="*/ 2147483647 w 201"/>
              <a:gd name="T7" fmla="*/ 2147483647 h 454"/>
              <a:gd name="T8" fmla="*/ 2147483647 w 201"/>
              <a:gd name="T9" fmla="*/ 2147483647 h 454"/>
              <a:gd name="T10" fmla="*/ 2147483647 w 201"/>
              <a:gd name="T11" fmla="*/ 2147483647 h 454"/>
              <a:gd name="T12" fmla="*/ 2147483647 w 201"/>
              <a:gd name="T13" fmla="*/ 2147483647 h 454"/>
              <a:gd name="T14" fmla="*/ 2147483647 w 201"/>
              <a:gd name="T15" fmla="*/ 2147483647 h 454"/>
              <a:gd name="T16" fmla="*/ 2147483647 w 201"/>
              <a:gd name="T17" fmla="*/ 2147483647 h 454"/>
              <a:gd name="T18" fmla="*/ 2147483647 w 201"/>
              <a:gd name="T19" fmla="*/ 2147483647 h 454"/>
              <a:gd name="T20" fmla="*/ 2147483647 w 201"/>
              <a:gd name="T21" fmla="*/ 2147483647 h 454"/>
              <a:gd name="T22" fmla="*/ 2147483647 w 201"/>
              <a:gd name="T23" fmla="*/ 2147483647 h 454"/>
              <a:gd name="T24" fmla="*/ 2147483647 w 201"/>
              <a:gd name="T25" fmla="*/ 2147483647 h 454"/>
              <a:gd name="T26" fmla="*/ 2147483647 w 201"/>
              <a:gd name="T27" fmla="*/ 2147483647 h 454"/>
              <a:gd name="T28" fmla="*/ 2147483647 w 201"/>
              <a:gd name="T29" fmla="*/ 2147483647 h 454"/>
              <a:gd name="T30" fmla="*/ 2147483647 w 201"/>
              <a:gd name="T31" fmla="*/ 2147483647 h 454"/>
              <a:gd name="T32" fmla="*/ 2147483647 w 201"/>
              <a:gd name="T33" fmla="*/ 2147483647 h 454"/>
              <a:gd name="T34" fmla="*/ 2147483647 w 201"/>
              <a:gd name="T35" fmla="*/ 2147483647 h 454"/>
              <a:gd name="T36" fmla="*/ 2147483647 w 201"/>
              <a:gd name="T37" fmla="*/ 2147483647 h 454"/>
              <a:gd name="T38" fmla="*/ 2147483647 w 201"/>
              <a:gd name="T39" fmla="*/ 2147483647 h 454"/>
              <a:gd name="T40" fmla="*/ 2147483647 w 201"/>
              <a:gd name="T41" fmla="*/ 2147483647 h 454"/>
              <a:gd name="T42" fmla="*/ 2147483647 w 201"/>
              <a:gd name="T43" fmla="*/ 2147483647 h 454"/>
              <a:gd name="T44" fmla="*/ 0 w 201"/>
              <a:gd name="T45" fmla="*/ 0 h 45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" h="454">
                <a:moveTo>
                  <a:pt x="106" y="454"/>
                </a:moveTo>
                <a:lnTo>
                  <a:pt x="125" y="438"/>
                </a:lnTo>
                <a:lnTo>
                  <a:pt x="143" y="417"/>
                </a:lnTo>
                <a:lnTo>
                  <a:pt x="158" y="396"/>
                </a:lnTo>
                <a:lnTo>
                  <a:pt x="171" y="373"/>
                </a:lnTo>
                <a:lnTo>
                  <a:pt x="182" y="350"/>
                </a:lnTo>
                <a:lnTo>
                  <a:pt x="191" y="324"/>
                </a:lnTo>
                <a:lnTo>
                  <a:pt x="197" y="299"/>
                </a:lnTo>
                <a:lnTo>
                  <a:pt x="200" y="273"/>
                </a:lnTo>
                <a:lnTo>
                  <a:pt x="201" y="247"/>
                </a:lnTo>
                <a:lnTo>
                  <a:pt x="198" y="220"/>
                </a:lnTo>
                <a:lnTo>
                  <a:pt x="195" y="194"/>
                </a:lnTo>
                <a:lnTo>
                  <a:pt x="187" y="170"/>
                </a:lnTo>
                <a:lnTo>
                  <a:pt x="178" y="145"/>
                </a:lnTo>
                <a:lnTo>
                  <a:pt x="165" y="121"/>
                </a:lnTo>
                <a:lnTo>
                  <a:pt x="151" y="99"/>
                </a:lnTo>
                <a:lnTo>
                  <a:pt x="134" y="78"/>
                </a:lnTo>
                <a:lnTo>
                  <a:pt x="116" y="60"/>
                </a:lnTo>
                <a:lnTo>
                  <a:pt x="95" y="44"/>
                </a:lnTo>
                <a:lnTo>
                  <a:pt x="74" y="29"/>
                </a:lnTo>
                <a:lnTo>
                  <a:pt x="50" y="16"/>
                </a:lnTo>
                <a:lnTo>
                  <a:pt x="26" y="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4" name="Line 483"/>
          <p:cNvSpPr>
            <a:spLocks noChangeShapeType="1"/>
          </p:cNvSpPr>
          <p:nvPr/>
        </p:nvSpPr>
        <p:spPr bwMode="auto">
          <a:xfrm flipV="1">
            <a:off x="7932738" y="3133725"/>
            <a:ext cx="344487" cy="3095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5" name="Line 484"/>
          <p:cNvSpPr>
            <a:spLocks noChangeShapeType="1"/>
          </p:cNvSpPr>
          <p:nvPr/>
        </p:nvSpPr>
        <p:spPr bwMode="auto">
          <a:xfrm flipV="1">
            <a:off x="7077075" y="3255963"/>
            <a:ext cx="34925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6" name="Freeform 485"/>
          <p:cNvSpPr>
            <a:spLocks/>
          </p:cNvSpPr>
          <p:nvPr/>
        </p:nvSpPr>
        <p:spPr bwMode="auto">
          <a:xfrm>
            <a:off x="7112000" y="3255963"/>
            <a:ext cx="588963" cy="188912"/>
          </a:xfrm>
          <a:custGeom>
            <a:avLst/>
            <a:gdLst>
              <a:gd name="T0" fmla="*/ 0 w 1114"/>
              <a:gd name="T1" fmla="*/ 0 h 356"/>
              <a:gd name="T2" fmla="*/ 2147483647 w 1114"/>
              <a:gd name="T3" fmla="*/ 2147483647 h 356"/>
              <a:gd name="T4" fmla="*/ 2147483647 w 1114"/>
              <a:gd name="T5" fmla="*/ 2147483647 h 356"/>
              <a:gd name="T6" fmla="*/ 2147483647 w 1114"/>
              <a:gd name="T7" fmla="*/ 2147483647 h 356"/>
              <a:gd name="T8" fmla="*/ 2147483647 w 1114"/>
              <a:gd name="T9" fmla="*/ 2147483647 h 356"/>
              <a:gd name="T10" fmla="*/ 2147483647 w 1114"/>
              <a:gd name="T11" fmla="*/ 2147483647 h 356"/>
              <a:gd name="T12" fmla="*/ 2147483647 w 1114"/>
              <a:gd name="T13" fmla="*/ 2147483647 h 356"/>
              <a:gd name="T14" fmla="*/ 2147483647 w 1114"/>
              <a:gd name="T15" fmla="*/ 2147483647 h 356"/>
              <a:gd name="T16" fmla="*/ 2147483647 w 1114"/>
              <a:gd name="T17" fmla="*/ 2147483647 h 356"/>
              <a:gd name="T18" fmla="*/ 2147483647 w 1114"/>
              <a:gd name="T19" fmla="*/ 2147483647 h 356"/>
              <a:gd name="T20" fmla="*/ 2147483647 w 1114"/>
              <a:gd name="T21" fmla="*/ 2147483647 h 356"/>
              <a:gd name="T22" fmla="*/ 2147483647 w 1114"/>
              <a:gd name="T23" fmla="*/ 2147483647 h 356"/>
              <a:gd name="T24" fmla="*/ 2147483647 w 1114"/>
              <a:gd name="T25" fmla="*/ 2147483647 h 356"/>
              <a:gd name="T26" fmla="*/ 2147483647 w 1114"/>
              <a:gd name="T27" fmla="*/ 2147483647 h 356"/>
              <a:gd name="T28" fmla="*/ 2147483647 w 1114"/>
              <a:gd name="T29" fmla="*/ 2147483647 h 356"/>
              <a:gd name="T30" fmla="*/ 2147483647 w 1114"/>
              <a:gd name="T31" fmla="*/ 2147483647 h 356"/>
              <a:gd name="T32" fmla="*/ 2147483647 w 1114"/>
              <a:gd name="T33" fmla="*/ 2147483647 h 3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14" h="356">
                <a:moveTo>
                  <a:pt x="0" y="0"/>
                </a:moveTo>
                <a:lnTo>
                  <a:pt x="63" y="40"/>
                </a:lnTo>
                <a:lnTo>
                  <a:pt x="126" y="77"/>
                </a:lnTo>
                <a:lnTo>
                  <a:pt x="192" y="112"/>
                </a:lnTo>
                <a:lnTo>
                  <a:pt x="258" y="144"/>
                </a:lnTo>
                <a:lnTo>
                  <a:pt x="326" y="175"/>
                </a:lnTo>
                <a:lnTo>
                  <a:pt x="394" y="203"/>
                </a:lnTo>
                <a:lnTo>
                  <a:pt x="463" y="229"/>
                </a:lnTo>
                <a:lnTo>
                  <a:pt x="533" y="253"/>
                </a:lnTo>
                <a:lnTo>
                  <a:pt x="604" y="274"/>
                </a:lnTo>
                <a:lnTo>
                  <a:pt x="675" y="293"/>
                </a:lnTo>
                <a:lnTo>
                  <a:pt x="747" y="310"/>
                </a:lnTo>
                <a:lnTo>
                  <a:pt x="821" y="324"/>
                </a:lnTo>
                <a:lnTo>
                  <a:pt x="893" y="336"/>
                </a:lnTo>
                <a:lnTo>
                  <a:pt x="966" y="345"/>
                </a:lnTo>
                <a:lnTo>
                  <a:pt x="1039" y="353"/>
                </a:lnTo>
                <a:lnTo>
                  <a:pt x="1114" y="35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7" name="Freeform 486"/>
          <p:cNvSpPr>
            <a:spLocks/>
          </p:cNvSpPr>
          <p:nvPr/>
        </p:nvSpPr>
        <p:spPr bwMode="auto">
          <a:xfrm>
            <a:off x="7073900" y="3302000"/>
            <a:ext cx="627063" cy="190500"/>
          </a:xfrm>
          <a:custGeom>
            <a:avLst/>
            <a:gdLst>
              <a:gd name="T0" fmla="*/ 0 w 1186"/>
              <a:gd name="T1" fmla="*/ 0 h 359"/>
              <a:gd name="T2" fmla="*/ 2147483647 w 1186"/>
              <a:gd name="T3" fmla="*/ 2147483647 h 359"/>
              <a:gd name="T4" fmla="*/ 2147483647 w 1186"/>
              <a:gd name="T5" fmla="*/ 2147483647 h 359"/>
              <a:gd name="T6" fmla="*/ 2147483647 w 1186"/>
              <a:gd name="T7" fmla="*/ 2147483647 h 359"/>
              <a:gd name="T8" fmla="*/ 2147483647 w 1186"/>
              <a:gd name="T9" fmla="*/ 2147483647 h 359"/>
              <a:gd name="T10" fmla="*/ 2147483647 w 1186"/>
              <a:gd name="T11" fmla="*/ 2147483647 h 359"/>
              <a:gd name="T12" fmla="*/ 2147483647 w 1186"/>
              <a:gd name="T13" fmla="*/ 2147483647 h 359"/>
              <a:gd name="T14" fmla="*/ 2147483647 w 1186"/>
              <a:gd name="T15" fmla="*/ 2147483647 h 359"/>
              <a:gd name="T16" fmla="*/ 2147483647 w 1186"/>
              <a:gd name="T17" fmla="*/ 2147483647 h 359"/>
              <a:gd name="T18" fmla="*/ 2147483647 w 1186"/>
              <a:gd name="T19" fmla="*/ 2147483647 h 359"/>
              <a:gd name="T20" fmla="*/ 2147483647 w 1186"/>
              <a:gd name="T21" fmla="*/ 2147483647 h 359"/>
              <a:gd name="T22" fmla="*/ 2147483647 w 1186"/>
              <a:gd name="T23" fmla="*/ 2147483647 h 359"/>
              <a:gd name="T24" fmla="*/ 2147483647 w 1186"/>
              <a:gd name="T25" fmla="*/ 2147483647 h 359"/>
              <a:gd name="T26" fmla="*/ 2147483647 w 1186"/>
              <a:gd name="T27" fmla="*/ 2147483647 h 359"/>
              <a:gd name="T28" fmla="*/ 2147483647 w 1186"/>
              <a:gd name="T29" fmla="*/ 2147483647 h 359"/>
              <a:gd name="T30" fmla="*/ 2147483647 w 1186"/>
              <a:gd name="T31" fmla="*/ 2147483647 h 359"/>
              <a:gd name="T32" fmla="*/ 2147483647 w 1186"/>
              <a:gd name="T33" fmla="*/ 2147483647 h 359"/>
              <a:gd name="T34" fmla="*/ 2147483647 w 1186"/>
              <a:gd name="T35" fmla="*/ 2147483647 h 3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86" h="359">
                <a:moveTo>
                  <a:pt x="0" y="0"/>
                </a:moveTo>
                <a:lnTo>
                  <a:pt x="63" y="40"/>
                </a:lnTo>
                <a:lnTo>
                  <a:pt x="128" y="77"/>
                </a:lnTo>
                <a:lnTo>
                  <a:pt x="192" y="112"/>
                </a:lnTo>
                <a:lnTo>
                  <a:pt x="258" y="144"/>
                </a:lnTo>
                <a:lnTo>
                  <a:pt x="326" y="175"/>
                </a:lnTo>
                <a:lnTo>
                  <a:pt x="393" y="203"/>
                </a:lnTo>
                <a:lnTo>
                  <a:pt x="462" y="229"/>
                </a:lnTo>
                <a:lnTo>
                  <a:pt x="532" y="254"/>
                </a:lnTo>
                <a:lnTo>
                  <a:pt x="603" y="274"/>
                </a:lnTo>
                <a:lnTo>
                  <a:pt x="675" y="294"/>
                </a:lnTo>
                <a:lnTo>
                  <a:pt x="746" y="310"/>
                </a:lnTo>
                <a:lnTo>
                  <a:pt x="819" y="325"/>
                </a:lnTo>
                <a:lnTo>
                  <a:pt x="891" y="336"/>
                </a:lnTo>
                <a:lnTo>
                  <a:pt x="965" y="345"/>
                </a:lnTo>
                <a:lnTo>
                  <a:pt x="1038" y="353"/>
                </a:lnTo>
                <a:lnTo>
                  <a:pt x="1111" y="357"/>
                </a:lnTo>
                <a:lnTo>
                  <a:pt x="1186" y="359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8" name="Line 487"/>
          <p:cNvSpPr>
            <a:spLocks noChangeShapeType="1"/>
          </p:cNvSpPr>
          <p:nvPr/>
        </p:nvSpPr>
        <p:spPr bwMode="auto">
          <a:xfrm>
            <a:off x="7069138" y="4049713"/>
            <a:ext cx="34925" cy="428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49" name="Freeform 488"/>
          <p:cNvSpPr>
            <a:spLocks/>
          </p:cNvSpPr>
          <p:nvPr/>
        </p:nvSpPr>
        <p:spPr bwMode="auto">
          <a:xfrm>
            <a:off x="7104063" y="3905250"/>
            <a:ext cx="596900" cy="187325"/>
          </a:xfrm>
          <a:custGeom>
            <a:avLst/>
            <a:gdLst>
              <a:gd name="T0" fmla="*/ 0 w 1128"/>
              <a:gd name="T1" fmla="*/ 2147483647 h 356"/>
              <a:gd name="T2" fmla="*/ 2147483647 w 1128"/>
              <a:gd name="T3" fmla="*/ 2147483647 h 356"/>
              <a:gd name="T4" fmla="*/ 2147483647 w 1128"/>
              <a:gd name="T5" fmla="*/ 2147483647 h 356"/>
              <a:gd name="T6" fmla="*/ 2147483647 w 1128"/>
              <a:gd name="T7" fmla="*/ 2147483647 h 356"/>
              <a:gd name="T8" fmla="*/ 2147483647 w 1128"/>
              <a:gd name="T9" fmla="*/ 2147483647 h 356"/>
              <a:gd name="T10" fmla="*/ 2147483647 w 1128"/>
              <a:gd name="T11" fmla="*/ 2147483647 h 356"/>
              <a:gd name="T12" fmla="*/ 2147483647 w 1128"/>
              <a:gd name="T13" fmla="*/ 2147483647 h 356"/>
              <a:gd name="T14" fmla="*/ 2147483647 w 1128"/>
              <a:gd name="T15" fmla="*/ 2147483647 h 356"/>
              <a:gd name="T16" fmla="*/ 2147483647 w 1128"/>
              <a:gd name="T17" fmla="*/ 2147483647 h 356"/>
              <a:gd name="T18" fmla="*/ 2147483647 w 1128"/>
              <a:gd name="T19" fmla="*/ 2147483647 h 356"/>
              <a:gd name="T20" fmla="*/ 2147483647 w 1128"/>
              <a:gd name="T21" fmla="*/ 2147483647 h 356"/>
              <a:gd name="T22" fmla="*/ 2147483647 w 1128"/>
              <a:gd name="T23" fmla="*/ 2147483647 h 356"/>
              <a:gd name="T24" fmla="*/ 2147483647 w 1128"/>
              <a:gd name="T25" fmla="*/ 2147483647 h 356"/>
              <a:gd name="T26" fmla="*/ 2147483647 w 1128"/>
              <a:gd name="T27" fmla="*/ 2147483647 h 356"/>
              <a:gd name="T28" fmla="*/ 2147483647 w 1128"/>
              <a:gd name="T29" fmla="*/ 2147483647 h 356"/>
              <a:gd name="T30" fmla="*/ 2147483647 w 1128"/>
              <a:gd name="T31" fmla="*/ 2147483647 h 356"/>
              <a:gd name="T32" fmla="*/ 2147483647 w 1128"/>
              <a:gd name="T33" fmla="*/ 0 h 3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28" h="356">
                <a:moveTo>
                  <a:pt x="0" y="356"/>
                </a:moveTo>
                <a:lnTo>
                  <a:pt x="63" y="316"/>
                </a:lnTo>
                <a:lnTo>
                  <a:pt x="129" y="279"/>
                </a:lnTo>
                <a:lnTo>
                  <a:pt x="195" y="243"/>
                </a:lnTo>
                <a:lnTo>
                  <a:pt x="262" y="211"/>
                </a:lnTo>
                <a:lnTo>
                  <a:pt x="330" y="180"/>
                </a:lnTo>
                <a:lnTo>
                  <a:pt x="399" y="152"/>
                </a:lnTo>
                <a:lnTo>
                  <a:pt x="469" y="124"/>
                </a:lnTo>
                <a:lnTo>
                  <a:pt x="540" y="101"/>
                </a:lnTo>
                <a:lnTo>
                  <a:pt x="612" y="79"/>
                </a:lnTo>
                <a:lnTo>
                  <a:pt x="684" y="61"/>
                </a:lnTo>
                <a:lnTo>
                  <a:pt x="757" y="45"/>
                </a:lnTo>
                <a:lnTo>
                  <a:pt x="831" y="30"/>
                </a:lnTo>
                <a:lnTo>
                  <a:pt x="904" y="19"/>
                </a:lnTo>
                <a:lnTo>
                  <a:pt x="979" y="10"/>
                </a:lnTo>
                <a:lnTo>
                  <a:pt x="1053" y="3"/>
                </a:lnTo>
                <a:lnTo>
                  <a:pt x="1128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0" name="Freeform 489"/>
          <p:cNvSpPr>
            <a:spLocks/>
          </p:cNvSpPr>
          <p:nvPr/>
        </p:nvSpPr>
        <p:spPr bwMode="auto">
          <a:xfrm>
            <a:off x="7067550" y="3857625"/>
            <a:ext cx="633413" cy="190500"/>
          </a:xfrm>
          <a:custGeom>
            <a:avLst/>
            <a:gdLst>
              <a:gd name="T0" fmla="*/ 0 w 1199"/>
              <a:gd name="T1" fmla="*/ 2147483647 h 359"/>
              <a:gd name="T2" fmla="*/ 2147483647 w 1199"/>
              <a:gd name="T3" fmla="*/ 2147483647 h 359"/>
              <a:gd name="T4" fmla="*/ 2147483647 w 1199"/>
              <a:gd name="T5" fmla="*/ 2147483647 h 359"/>
              <a:gd name="T6" fmla="*/ 2147483647 w 1199"/>
              <a:gd name="T7" fmla="*/ 2147483647 h 359"/>
              <a:gd name="T8" fmla="*/ 2147483647 w 1199"/>
              <a:gd name="T9" fmla="*/ 2147483647 h 359"/>
              <a:gd name="T10" fmla="*/ 2147483647 w 1199"/>
              <a:gd name="T11" fmla="*/ 2147483647 h 359"/>
              <a:gd name="T12" fmla="*/ 2147483647 w 1199"/>
              <a:gd name="T13" fmla="*/ 2147483647 h 359"/>
              <a:gd name="T14" fmla="*/ 2147483647 w 1199"/>
              <a:gd name="T15" fmla="*/ 2147483647 h 359"/>
              <a:gd name="T16" fmla="*/ 2147483647 w 1199"/>
              <a:gd name="T17" fmla="*/ 2147483647 h 359"/>
              <a:gd name="T18" fmla="*/ 2147483647 w 1199"/>
              <a:gd name="T19" fmla="*/ 2147483647 h 359"/>
              <a:gd name="T20" fmla="*/ 2147483647 w 1199"/>
              <a:gd name="T21" fmla="*/ 2147483647 h 359"/>
              <a:gd name="T22" fmla="*/ 2147483647 w 1199"/>
              <a:gd name="T23" fmla="*/ 2147483647 h 359"/>
              <a:gd name="T24" fmla="*/ 2147483647 w 1199"/>
              <a:gd name="T25" fmla="*/ 2147483647 h 359"/>
              <a:gd name="T26" fmla="*/ 2147483647 w 1199"/>
              <a:gd name="T27" fmla="*/ 2147483647 h 359"/>
              <a:gd name="T28" fmla="*/ 2147483647 w 1199"/>
              <a:gd name="T29" fmla="*/ 2147483647 h 359"/>
              <a:gd name="T30" fmla="*/ 2147483647 w 1199"/>
              <a:gd name="T31" fmla="*/ 2147483647 h 359"/>
              <a:gd name="T32" fmla="*/ 2147483647 w 1199"/>
              <a:gd name="T33" fmla="*/ 2147483647 h 359"/>
              <a:gd name="T34" fmla="*/ 2147483647 w 1199"/>
              <a:gd name="T35" fmla="*/ 0 h 3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99" h="359">
                <a:moveTo>
                  <a:pt x="0" y="359"/>
                </a:moveTo>
                <a:lnTo>
                  <a:pt x="63" y="319"/>
                </a:lnTo>
                <a:lnTo>
                  <a:pt x="128" y="282"/>
                </a:lnTo>
                <a:lnTo>
                  <a:pt x="193" y="246"/>
                </a:lnTo>
                <a:lnTo>
                  <a:pt x="260" y="213"/>
                </a:lnTo>
                <a:lnTo>
                  <a:pt x="329" y="183"/>
                </a:lnTo>
                <a:lnTo>
                  <a:pt x="397" y="154"/>
                </a:lnTo>
                <a:lnTo>
                  <a:pt x="466" y="127"/>
                </a:lnTo>
                <a:lnTo>
                  <a:pt x="537" y="104"/>
                </a:lnTo>
                <a:lnTo>
                  <a:pt x="609" y="82"/>
                </a:lnTo>
                <a:lnTo>
                  <a:pt x="681" y="64"/>
                </a:lnTo>
                <a:lnTo>
                  <a:pt x="754" y="47"/>
                </a:lnTo>
                <a:lnTo>
                  <a:pt x="827" y="33"/>
                </a:lnTo>
                <a:lnTo>
                  <a:pt x="902" y="22"/>
                </a:lnTo>
                <a:lnTo>
                  <a:pt x="975" y="13"/>
                </a:lnTo>
                <a:lnTo>
                  <a:pt x="1050" y="6"/>
                </a:lnTo>
                <a:lnTo>
                  <a:pt x="1124" y="2"/>
                </a:lnTo>
                <a:lnTo>
                  <a:pt x="1199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1" name="Line 490"/>
          <p:cNvSpPr>
            <a:spLocks noChangeShapeType="1"/>
          </p:cNvSpPr>
          <p:nvPr/>
        </p:nvSpPr>
        <p:spPr bwMode="auto">
          <a:xfrm flipH="1">
            <a:off x="6415088" y="3302000"/>
            <a:ext cx="658812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2" name="Line 491"/>
          <p:cNvSpPr>
            <a:spLocks noChangeShapeType="1"/>
          </p:cNvSpPr>
          <p:nvPr/>
        </p:nvSpPr>
        <p:spPr bwMode="auto">
          <a:xfrm>
            <a:off x="7073900" y="3302000"/>
            <a:ext cx="1588" cy="7540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3" name="Line 492"/>
          <p:cNvSpPr>
            <a:spLocks noChangeShapeType="1"/>
          </p:cNvSpPr>
          <p:nvPr/>
        </p:nvSpPr>
        <p:spPr bwMode="auto">
          <a:xfrm flipH="1">
            <a:off x="6415088" y="4043363"/>
            <a:ext cx="658812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4" name="Line 493"/>
          <p:cNvSpPr>
            <a:spLocks noChangeShapeType="1"/>
          </p:cNvSpPr>
          <p:nvPr/>
        </p:nvSpPr>
        <p:spPr bwMode="auto">
          <a:xfrm flipH="1">
            <a:off x="7073900" y="3255963"/>
            <a:ext cx="3810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5" name="Line 494"/>
          <p:cNvSpPr>
            <a:spLocks noChangeShapeType="1"/>
          </p:cNvSpPr>
          <p:nvPr/>
        </p:nvSpPr>
        <p:spPr bwMode="auto">
          <a:xfrm flipH="1" flipV="1">
            <a:off x="7067550" y="4048125"/>
            <a:ext cx="36513" cy="444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56" name="Rectangle 495"/>
          <p:cNvSpPr>
            <a:spLocks noChangeArrowheads="1"/>
          </p:cNvSpPr>
          <p:nvPr/>
        </p:nvSpPr>
        <p:spPr bwMode="auto">
          <a:xfrm>
            <a:off x="593725" y="4075113"/>
            <a:ext cx="1195388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SQUARE FLUSH</a:t>
            </a:r>
            <a:endParaRPr lang="en-US" altLang="en-US" sz="1200"/>
          </a:p>
        </p:txBody>
      </p:sp>
      <p:sp>
        <p:nvSpPr>
          <p:cNvPr id="63557" name="Rectangle 496"/>
          <p:cNvSpPr>
            <a:spLocks noChangeArrowheads="1"/>
          </p:cNvSpPr>
          <p:nvPr/>
        </p:nvSpPr>
        <p:spPr bwMode="auto">
          <a:xfrm>
            <a:off x="969963" y="4286250"/>
            <a:ext cx="436562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INLET</a:t>
            </a:r>
            <a:endParaRPr lang="en-US" altLang="en-US" sz="1200"/>
          </a:p>
        </p:txBody>
      </p:sp>
      <p:sp>
        <p:nvSpPr>
          <p:cNvPr id="63558" name="Rectangle 497"/>
          <p:cNvSpPr>
            <a:spLocks noChangeArrowheads="1"/>
          </p:cNvSpPr>
          <p:nvPr/>
        </p:nvSpPr>
        <p:spPr bwMode="auto">
          <a:xfrm>
            <a:off x="2381250" y="4103688"/>
            <a:ext cx="1684338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SQUARE PROJECTING</a:t>
            </a:r>
            <a:endParaRPr lang="en-US" altLang="en-US" sz="1200"/>
          </a:p>
        </p:txBody>
      </p:sp>
      <p:sp>
        <p:nvSpPr>
          <p:cNvPr id="63559" name="Rectangle 498"/>
          <p:cNvSpPr>
            <a:spLocks noChangeArrowheads="1"/>
          </p:cNvSpPr>
          <p:nvPr/>
        </p:nvSpPr>
        <p:spPr bwMode="auto">
          <a:xfrm>
            <a:off x="2914650" y="4322763"/>
            <a:ext cx="436563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INLET</a:t>
            </a:r>
            <a:endParaRPr lang="en-US" altLang="en-US" sz="1200"/>
          </a:p>
        </p:txBody>
      </p:sp>
      <p:sp>
        <p:nvSpPr>
          <p:cNvPr id="63560" name="Rectangle 499"/>
          <p:cNvSpPr>
            <a:spLocks noChangeArrowheads="1"/>
          </p:cNvSpPr>
          <p:nvPr/>
        </p:nvSpPr>
        <p:spPr bwMode="auto">
          <a:xfrm>
            <a:off x="4470400" y="4065588"/>
            <a:ext cx="1036638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BEVEL FLUSH</a:t>
            </a:r>
            <a:endParaRPr lang="en-US" altLang="en-US" sz="1200"/>
          </a:p>
        </p:txBody>
      </p:sp>
      <p:sp>
        <p:nvSpPr>
          <p:cNvPr id="63561" name="Rectangle 500"/>
          <p:cNvSpPr>
            <a:spLocks noChangeArrowheads="1"/>
          </p:cNvSpPr>
          <p:nvPr/>
        </p:nvSpPr>
        <p:spPr bwMode="auto">
          <a:xfrm>
            <a:off x="4738688" y="4257675"/>
            <a:ext cx="436562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INLET</a:t>
            </a:r>
            <a:endParaRPr lang="en-US" altLang="en-US" sz="1200"/>
          </a:p>
        </p:txBody>
      </p:sp>
      <p:sp>
        <p:nvSpPr>
          <p:cNvPr id="63562" name="Rectangle 501"/>
          <p:cNvSpPr>
            <a:spLocks noChangeArrowheads="1"/>
          </p:cNvSpPr>
          <p:nvPr/>
        </p:nvSpPr>
        <p:spPr bwMode="auto">
          <a:xfrm>
            <a:off x="7720013" y="4097338"/>
            <a:ext cx="99060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BELL-MOUTH</a:t>
            </a:r>
            <a:endParaRPr lang="en-US" altLang="en-US" sz="1200"/>
          </a:p>
        </p:txBody>
      </p:sp>
      <p:sp>
        <p:nvSpPr>
          <p:cNvPr id="63563" name="Rectangle 502"/>
          <p:cNvSpPr>
            <a:spLocks noChangeArrowheads="1"/>
          </p:cNvSpPr>
          <p:nvPr/>
        </p:nvSpPr>
        <p:spPr bwMode="auto">
          <a:xfrm>
            <a:off x="7773988" y="4322763"/>
            <a:ext cx="979487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INLET (PLAN)</a:t>
            </a:r>
            <a:endParaRPr lang="en-US" altLang="en-US" sz="1200"/>
          </a:p>
        </p:txBody>
      </p:sp>
      <p:sp>
        <p:nvSpPr>
          <p:cNvPr id="156152" name="Rectangle 50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Typical Inlet Configurations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Freeform 6"/>
          <p:cNvSpPr>
            <a:spLocks/>
          </p:cNvSpPr>
          <p:nvPr/>
        </p:nvSpPr>
        <p:spPr bwMode="auto">
          <a:xfrm>
            <a:off x="2344738" y="1822450"/>
            <a:ext cx="5310187" cy="2017713"/>
          </a:xfrm>
          <a:custGeom>
            <a:avLst/>
            <a:gdLst>
              <a:gd name="T0" fmla="*/ 2147483647 w 10034"/>
              <a:gd name="T1" fmla="*/ 2147483647 h 3813"/>
              <a:gd name="T2" fmla="*/ 2147483647 w 10034"/>
              <a:gd name="T3" fmla="*/ 2147483647 h 3813"/>
              <a:gd name="T4" fmla="*/ 2147483647 w 10034"/>
              <a:gd name="T5" fmla="*/ 2147483647 h 3813"/>
              <a:gd name="T6" fmla="*/ 2147483647 w 10034"/>
              <a:gd name="T7" fmla="*/ 2147483647 h 3813"/>
              <a:gd name="T8" fmla="*/ 2147483647 w 10034"/>
              <a:gd name="T9" fmla="*/ 2147483647 h 3813"/>
              <a:gd name="T10" fmla="*/ 2147483647 w 10034"/>
              <a:gd name="T11" fmla="*/ 2147483647 h 3813"/>
              <a:gd name="T12" fmla="*/ 2147483647 w 10034"/>
              <a:gd name="T13" fmla="*/ 2147483647 h 3813"/>
              <a:gd name="T14" fmla="*/ 2147483647 w 10034"/>
              <a:gd name="T15" fmla="*/ 2147483647 h 3813"/>
              <a:gd name="T16" fmla="*/ 2147483647 w 10034"/>
              <a:gd name="T17" fmla="*/ 2147483647 h 3813"/>
              <a:gd name="T18" fmla="*/ 2147483647 w 10034"/>
              <a:gd name="T19" fmla="*/ 2147483647 h 3813"/>
              <a:gd name="T20" fmla="*/ 2147483647 w 10034"/>
              <a:gd name="T21" fmla="*/ 2147483647 h 3813"/>
              <a:gd name="T22" fmla="*/ 2147483647 w 10034"/>
              <a:gd name="T23" fmla="*/ 2147483647 h 3813"/>
              <a:gd name="T24" fmla="*/ 2147483647 w 10034"/>
              <a:gd name="T25" fmla="*/ 2147483647 h 3813"/>
              <a:gd name="T26" fmla="*/ 2147483647 w 10034"/>
              <a:gd name="T27" fmla="*/ 2147483647 h 3813"/>
              <a:gd name="T28" fmla="*/ 2147483647 w 10034"/>
              <a:gd name="T29" fmla="*/ 2147483647 h 3813"/>
              <a:gd name="T30" fmla="*/ 2147483647 w 10034"/>
              <a:gd name="T31" fmla="*/ 2147483647 h 3813"/>
              <a:gd name="T32" fmla="*/ 2147483647 w 10034"/>
              <a:gd name="T33" fmla="*/ 2147483647 h 3813"/>
              <a:gd name="T34" fmla="*/ 2147483647 w 10034"/>
              <a:gd name="T35" fmla="*/ 2147483647 h 3813"/>
              <a:gd name="T36" fmla="*/ 2147483647 w 10034"/>
              <a:gd name="T37" fmla="*/ 2147483647 h 3813"/>
              <a:gd name="T38" fmla="*/ 2147483647 w 10034"/>
              <a:gd name="T39" fmla="*/ 2147483647 h 3813"/>
              <a:gd name="T40" fmla="*/ 2147483647 w 10034"/>
              <a:gd name="T41" fmla="*/ 2147483647 h 3813"/>
              <a:gd name="T42" fmla="*/ 2147483647 w 10034"/>
              <a:gd name="T43" fmla="*/ 2147483647 h 3813"/>
              <a:gd name="T44" fmla="*/ 2147483647 w 10034"/>
              <a:gd name="T45" fmla="*/ 2147483647 h 3813"/>
              <a:gd name="T46" fmla="*/ 2147483647 w 10034"/>
              <a:gd name="T47" fmla="*/ 2147483647 h 3813"/>
              <a:gd name="T48" fmla="*/ 2147483647 w 10034"/>
              <a:gd name="T49" fmla="*/ 2147483647 h 3813"/>
              <a:gd name="T50" fmla="*/ 2147483647 w 10034"/>
              <a:gd name="T51" fmla="*/ 2147483647 h 3813"/>
              <a:gd name="T52" fmla="*/ 2147483647 w 10034"/>
              <a:gd name="T53" fmla="*/ 2147483647 h 3813"/>
              <a:gd name="T54" fmla="*/ 2147483647 w 10034"/>
              <a:gd name="T55" fmla="*/ 2147483647 h 3813"/>
              <a:gd name="T56" fmla="*/ 2147483647 w 10034"/>
              <a:gd name="T57" fmla="*/ 2147483647 h 3813"/>
              <a:gd name="T58" fmla="*/ 2147483647 w 10034"/>
              <a:gd name="T59" fmla="*/ 2147483647 h 3813"/>
              <a:gd name="T60" fmla="*/ 2147483647 w 10034"/>
              <a:gd name="T61" fmla="*/ 2147483647 h 3813"/>
              <a:gd name="T62" fmla="*/ 2147483647 w 10034"/>
              <a:gd name="T63" fmla="*/ 2147483647 h 3813"/>
              <a:gd name="T64" fmla="*/ 2147483647 w 10034"/>
              <a:gd name="T65" fmla="*/ 2147483647 h 3813"/>
              <a:gd name="T66" fmla="*/ 2147483647 w 10034"/>
              <a:gd name="T67" fmla="*/ 2147483647 h 3813"/>
              <a:gd name="T68" fmla="*/ 2147483647 w 10034"/>
              <a:gd name="T69" fmla="*/ 2147483647 h 3813"/>
              <a:gd name="T70" fmla="*/ 2147483647 w 10034"/>
              <a:gd name="T71" fmla="*/ 2147483647 h 3813"/>
              <a:gd name="T72" fmla="*/ 2147483647 w 10034"/>
              <a:gd name="T73" fmla="*/ 2147483647 h 3813"/>
              <a:gd name="T74" fmla="*/ 2147483647 w 10034"/>
              <a:gd name="T75" fmla="*/ 2147483647 h 3813"/>
              <a:gd name="T76" fmla="*/ 2147483647 w 10034"/>
              <a:gd name="T77" fmla="*/ 2147483647 h 3813"/>
              <a:gd name="T78" fmla="*/ 2147483647 w 10034"/>
              <a:gd name="T79" fmla="*/ 2147483647 h 3813"/>
              <a:gd name="T80" fmla="*/ 2147483647 w 10034"/>
              <a:gd name="T81" fmla="*/ 2147483647 h 3813"/>
              <a:gd name="T82" fmla="*/ 2147483647 w 10034"/>
              <a:gd name="T83" fmla="*/ 2147483647 h 3813"/>
              <a:gd name="T84" fmla="*/ 2147483647 w 10034"/>
              <a:gd name="T85" fmla="*/ 2147483647 h 3813"/>
              <a:gd name="T86" fmla="*/ 2147483647 w 10034"/>
              <a:gd name="T87" fmla="*/ 0 h 3813"/>
              <a:gd name="T88" fmla="*/ 0 w 10034"/>
              <a:gd name="T89" fmla="*/ 2147483647 h 381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034" h="3813">
                <a:moveTo>
                  <a:pt x="0" y="3813"/>
                </a:moveTo>
                <a:lnTo>
                  <a:pt x="10034" y="3813"/>
                </a:lnTo>
                <a:lnTo>
                  <a:pt x="9988" y="3806"/>
                </a:lnTo>
                <a:lnTo>
                  <a:pt x="9943" y="3796"/>
                </a:lnTo>
                <a:lnTo>
                  <a:pt x="9898" y="3785"/>
                </a:lnTo>
                <a:lnTo>
                  <a:pt x="9855" y="3771"/>
                </a:lnTo>
                <a:lnTo>
                  <a:pt x="9812" y="3755"/>
                </a:lnTo>
                <a:lnTo>
                  <a:pt x="9769" y="3735"/>
                </a:lnTo>
                <a:lnTo>
                  <a:pt x="9728" y="3715"/>
                </a:lnTo>
                <a:lnTo>
                  <a:pt x="9688" y="3691"/>
                </a:lnTo>
                <a:lnTo>
                  <a:pt x="9649" y="3667"/>
                </a:lnTo>
                <a:lnTo>
                  <a:pt x="9611" y="3640"/>
                </a:lnTo>
                <a:lnTo>
                  <a:pt x="9576" y="3611"/>
                </a:lnTo>
                <a:lnTo>
                  <a:pt x="9540" y="3581"/>
                </a:lnTo>
                <a:lnTo>
                  <a:pt x="9507" y="3548"/>
                </a:lnTo>
                <a:lnTo>
                  <a:pt x="9477" y="3514"/>
                </a:lnTo>
                <a:lnTo>
                  <a:pt x="9448" y="3478"/>
                </a:lnTo>
                <a:lnTo>
                  <a:pt x="9420" y="3441"/>
                </a:lnTo>
                <a:lnTo>
                  <a:pt x="9394" y="3402"/>
                </a:lnTo>
                <a:lnTo>
                  <a:pt x="9371" y="3363"/>
                </a:lnTo>
                <a:lnTo>
                  <a:pt x="9349" y="3321"/>
                </a:lnTo>
                <a:lnTo>
                  <a:pt x="9331" y="3280"/>
                </a:lnTo>
                <a:lnTo>
                  <a:pt x="9314" y="3236"/>
                </a:lnTo>
                <a:lnTo>
                  <a:pt x="9299" y="3192"/>
                </a:lnTo>
                <a:lnTo>
                  <a:pt x="9286" y="3149"/>
                </a:lnTo>
                <a:lnTo>
                  <a:pt x="9276" y="3104"/>
                </a:lnTo>
                <a:lnTo>
                  <a:pt x="9269" y="3057"/>
                </a:lnTo>
                <a:lnTo>
                  <a:pt x="9263" y="3012"/>
                </a:lnTo>
                <a:lnTo>
                  <a:pt x="9260" y="2966"/>
                </a:lnTo>
                <a:lnTo>
                  <a:pt x="9259" y="2920"/>
                </a:lnTo>
                <a:lnTo>
                  <a:pt x="9261" y="2873"/>
                </a:lnTo>
                <a:lnTo>
                  <a:pt x="9265" y="2827"/>
                </a:lnTo>
                <a:lnTo>
                  <a:pt x="9272" y="2782"/>
                </a:lnTo>
                <a:lnTo>
                  <a:pt x="9281" y="2736"/>
                </a:lnTo>
                <a:lnTo>
                  <a:pt x="9292" y="2691"/>
                </a:lnTo>
                <a:lnTo>
                  <a:pt x="9305" y="2647"/>
                </a:lnTo>
                <a:lnTo>
                  <a:pt x="9321" y="2604"/>
                </a:lnTo>
                <a:lnTo>
                  <a:pt x="9339" y="2562"/>
                </a:lnTo>
                <a:lnTo>
                  <a:pt x="9360" y="2520"/>
                </a:lnTo>
                <a:lnTo>
                  <a:pt x="9382" y="2479"/>
                </a:lnTo>
                <a:lnTo>
                  <a:pt x="9406" y="2440"/>
                </a:lnTo>
                <a:lnTo>
                  <a:pt x="9433" y="2402"/>
                </a:lnTo>
                <a:lnTo>
                  <a:pt x="9461" y="2366"/>
                </a:lnTo>
                <a:lnTo>
                  <a:pt x="9492" y="2331"/>
                </a:lnTo>
                <a:lnTo>
                  <a:pt x="9525" y="2298"/>
                </a:lnTo>
                <a:lnTo>
                  <a:pt x="9557" y="2266"/>
                </a:lnTo>
                <a:lnTo>
                  <a:pt x="9593" y="2237"/>
                </a:lnTo>
                <a:lnTo>
                  <a:pt x="9630" y="2187"/>
                </a:lnTo>
                <a:lnTo>
                  <a:pt x="9666" y="2135"/>
                </a:lnTo>
                <a:lnTo>
                  <a:pt x="9699" y="2082"/>
                </a:lnTo>
                <a:lnTo>
                  <a:pt x="9729" y="2029"/>
                </a:lnTo>
                <a:lnTo>
                  <a:pt x="9758" y="1974"/>
                </a:lnTo>
                <a:lnTo>
                  <a:pt x="9785" y="1918"/>
                </a:lnTo>
                <a:lnTo>
                  <a:pt x="9809" y="1861"/>
                </a:lnTo>
                <a:lnTo>
                  <a:pt x="9833" y="1802"/>
                </a:lnTo>
                <a:lnTo>
                  <a:pt x="9852" y="1744"/>
                </a:lnTo>
                <a:lnTo>
                  <a:pt x="9870" y="1684"/>
                </a:lnTo>
                <a:lnTo>
                  <a:pt x="9886" y="1623"/>
                </a:lnTo>
                <a:lnTo>
                  <a:pt x="9900" y="1563"/>
                </a:lnTo>
                <a:lnTo>
                  <a:pt x="9911" y="1502"/>
                </a:lnTo>
                <a:lnTo>
                  <a:pt x="9919" y="1441"/>
                </a:lnTo>
                <a:lnTo>
                  <a:pt x="9925" y="1379"/>
                </a:lnTo>
                <a:lnTo>
                  <a:pt x="9929" y="1317"/>
                </a:lnTo>
                <a:lnTo>
                  <a:pt x="9931" y="1255"/>
                </a:lnTo>
                <a:lnTo>
                  <a:pt x="9930" y="1193"/>
                </a:lnTo>
                <a:lnTo>
                  <a:pt x="9926" y="1131"/>
                </a:lnTo>
                <a:lnTo>
                  <a:pt x="9920" y="1068"/>
                </a:lnTo>
                <a:lnTo>
                  <a:pt x="9913" y="1006"/>
                </a:lnTo>
                <a:lnTo>
                  <a:pt x="9902" y="946"/>
                </a:lnTo>
                <a:lnTo>
                  <a:pt x="9890" y="885"/>
                </a:lnTo>
                <a:lnTo>
                  <a:pt x="9874" y="824"/>
                </a:lnTo>
                <a:lnTo>
                  <a:pt x="9857" y="764"/>
                </a:lnTo>
                <a:lnTo>
                  <a:pt x="9837" y="706"/>
                </a:lnTo>
                <a:lnTo>
                  <a:pt x="9816" y="647"/>
                </a:lnTo>
                <a:lnTo>
                  <a:pt x="9791" y="590"/>
                </a:lnTo>
                <a:lnTo>
                  <a:pt x="9766" y="533"/>
                </a:lnTo>
                <a:lnTo>
                  <a:pt x="9736" y="478"/>
                </a:lnTo>
                <a:lnTo>
                  <a:pt x="9706" y="423"/>
                </a:lnTo>
                <a:lnTo>
                  <a:pt x="9673" y="371"/>
                </a:lnTo>
                <a:lnTo>
                  <a:pt x="9639" y="319"/>
                </a:lnTo>
                <a:lnTo>
                  <a:pt x="9602" y="269"/>
                </a:lnTo>
                <a:lnTo>
                  <a:pt x="9563" y="220"/>
                </a:lnTo>
                <a:lnTo>
                  <a:pt x="9523" y="173"/>
                </a:lnTo>
                <a:lnTo>
                  <a:pt x="9482" y="128"/>
                </a:lnTo>
                <a:lnTo>
                  <a:pt x="9438" y="83"/>
                </a:lnTo>
                <a:lnTo>
                  <a:pt x="9392" y="40"/>
                </a:lnTo>
                <a:lnTo>
                  <a:pt x="9345" y="0"/>
                </a:lnTo>
                <a:lnTo>
                  <a:pt x="3650" y="0"/>
                </a:lnTo>
                <a:lnTo>
                  <a:pt x="3650" y="994"/>
                </a:lnTo>
                <a:lnTo>
                  <a:pt x="0" y="2800"/>
                </a:lnTo>
                <a:lnTo>
                  <a:pt x="0" y="381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5" name="Line 7"/>
          <p:cNvSpPr>
            <a:spLocks noChangeShapeType="1"/>
          </p:cNvSpPr>
          <p:nvPr/>
        </p:nvSpPr>
        <p:spPr bwMode="auto">
          <a:xfrm flipV="1">
            <a:off x="2344738" y="3303588"/>
            <a:ext cx="1587" cy="536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6" name="Line 8"/>
          <p:cNvSpPr>
            <a:spLocks noChangeShapeType="1"/>
          </p:cNvSpPr>
          <p:nvPr/>
        </p:nvSpPr>
        <p:spPr bwMode="auto">
          <a:xfrm flipV="1">
            <a:off x="2344738" y="2347913"/>
            <a:ext cx="1931987" cy="9556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7" name="Line 9"/>
          <p:cNvSpPr>
            <a:spLocks noChangeShapeType="1"/>
          </p:cNvSpPr>
          <p:nvPr/>
        </p:nvSpPr>
        <p:spPr bwMode="auto">
          <a:xfrm flipV="1">
            <a:off x="4276725" y="1822450"/>
            <a:ext cx="1588" cy="5254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8" name="Line 10"/>
          <p:cNvSpPr>
            <a:spLocks noChangeShapeType="1"/>
          </p:cNvSpPr>
          <p:nvPr/>
        </p:nvSpPr>
        <p:spPr bwMode="auto">
          <a:xfrm>
            <a:off x="4276725" y="1822450"/>
            <a:ext cx="3013075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9" name="Line 11"/>
          <p:cNvSpPr>
            <a:spLocks noChangeShapeType="1"/>
          </p:cNvSpPr>
          <p:nvPr/>
        </p:nvSpPr>
        <p:spPr bwMode="auto">
          <a:xfrm>
            <a:off x="2079625" y="3840163"/>
            <a:ext cx="557530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0" name="Line 12"/>
          <p:cNvSpPr>
            <a:spLocks noChangeShapeType="1"/>
          </p:cNvSpPr>
          <p:nvPr/>
        </p:nvSpPr>
        <p:spPr bwMode="auto">
          <a:xfrm>
            <a:off x="2655888" y="3986213"/>
            <a:ext cx="6318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1" name="Line 13"/>
          <p:cNvSpPr>
            <a:spLocks noChangeShapeType="1"/>
          </p:cNvSpPr>
          <p:nvPr/>
        </p:nvSpPr>
        <p:spPr bwMode="auto">
          <a:xfrm flipH="1">
            <a:off x="774700" y="3840163"/>
            <a:ext cx="1570038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2" name="Line 14"/>
          <p:cNvSpPr>
            <a:spLocks noChangeShapeType="1"/>
          </p:cNvSpPr>
          <p:nvPr/>
        </p:nvSpPr>
        <p:spPr bwMode="auto">
          <a:xfrm>
            <a:off x="911225" y="1987550"/>
            <a:ext cx="1588" cy="18526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3" name="Freeform 15"/>
          <p:cNvSpPr>
            <a:spLocks/>
          </p:cNvSpPr>
          <p:nvPr/>
        </p:nvSpPr>
        <p:spPr bwMode="auto">
          <a:xfrm>
            <a:off x="7243763" y="2843213"/>
            <a:ext cx="615950" cy="996950"/>
          </a:xfrm>
          <a:custGeom>
            <a:avLst/>
            <a:gdLst>
              <a:gd name="T0" fmla="*/ 2147483647 w 1162"/>
              <a:gd name="T1" fmla="*/ 2147483647 h 1883"/>
              <a:gd name="T2" fmla="*/ 2147483647 w 1162"/>
              <a:gd name="T3" fmla="*/ 2147483647 h 1883"/>
              <a:gd name="T4" fmla="*/ 2147483647 w 1162"/>
              <a:gd name="T5" fmla="*/ 2147483647 h 1883"/>
              <a:gd name="T6" fmla="*/ 2147483647 w 1162"/>
              <a:gd name="T7" fmla="*/ 2147483647 h 1883"/>
              <a:gd name="T8" fmla="*/ 2147483647 w 1162"/>
              <a:gd name="T9" fmla="*/ 2147483647 h 1883"/>
              <a:gd name="T10" fmla="*/ 2147483647 w 1162"/>
              <a:gd name="T11" fmla="*/ 2147483647 h 1883"/>
              <a:gd name="T12" fmla="*/ 2147483647 w 1162"/>
              <a:gd name="T13" fmla="*/ 2147483647 h 1883"/>
              <a:gd name="T14" fmla="*/ 2147483647 w 1162"/>
              <a:gd name="T15" fmla="*/ 2147483647 h 1883"/>
              <a:gd name="T16" fmla="*/ 0 w 1162"/>
              <a:gd name="T17" fmla="*/ 2147483647 h 1883"/>
              <a:gd name="T18" fmla="*/ 2147483647 w 1162"/>
              <a:gd name="T19" fmla="*/ 2147483647 h 1883"/>
              <a:gd name="T20" fmla="*/ 2147483647 w 1162"/>
              <a:gd name="T21" fmla="*/ 2147483647 h 1883"/>
              <a:gd name="T22" fmla="*/ 2147483647 w 1162"/>
              <a:gd name="T23" fmla="*/ 2147483647 h 1883"/>
              <a:gd name="T24" fmla="*/ 2147483647 w 1162"/>
              <a:gd name="T25" fmla="*/ 2147483647 h 1883"/>
              <a:gd name="T26" fmla="*/ 2147483647 w 1162"/>
              <a:gd name="T27" fmla="*/ 2147483647 h 1883"/>
              <a:gd name="T28" fmla="*/ 2147483647 w 1162"/>
              <a:gd name="T29" fmla="*/ 2147483647 h 1883"/>
              <a:gd name="T30" fmla="*/ 2147483647 w 1162"/>
              <a:gd name="T31" fmla="*/ 2147483647 h 1883"/>
              <a:gd name="T32" fmla="*/ 2147483647 w 1162"/>
              <a:gd name="T33" fmla="*/ 2147483647 h 1883"/>
              <a:gd name="T34" fmla="*/ 2147483647 w 1162"/>
              <a:gd name="T35" fmla="*/ 2147483647 h 1883"/>
              <a:gd name="T36" fmla="*/ 2147483647 w 1162"/>
              <a:gd name="T37" fmla="*/ 2147483647 h 1883"/>
              <a:gd name="T38" fmla="*/ 2147483647 w 1162"/>
              <a:gd name="T39" fmla="*/ 2147483647 h 1883"/>
              <a:gd name="T40" fmla="*/ 2147483647 w 1162"/>
              <a:gd name="T41" fmla="*/ 2147483647 h 1883"/>
              <a:gd name="T42" fmla="*/ 2147483647 w 1162"/>
              <a:gd name="T43" fmla="*/ 2147483647 h 1883"/>
              <a:gd name="T44" fmla="*/ 2147483647 w 1162"/>
              <a:gd name="T45" fmla="*/ 2147483647 h 1883"/>
              <a:gd name="T46" fmla="*/ 2147483647 w 1162"/>
              <a:gd name="T47" fmla="*/ 2147483647 h 1883"/>
              <a:gd name="T48" fmla="*/ 2147483647 w 1162"/>
              <a:gd name="T49" fmla="*/ 2147483647 h 1883"/>
              <a:gd name="T50" fmla="*/ 2147483647 w 1162"/>
              <a:gd name="T51" fmla="*/ 2147483647 h 1883"/>
              <a:gd name="T52" fmla="*/ 2147483647 w 1162"/>
              <a:gd name="T53" fmla="*/ 2147483647 h 1883"/>
              <a:gd name="T54" fmla="*/ 2147483647 w 1162"/>
              <a:gd name="T55" fmla="*/ 2147483647 h 1883"/>
              <a:gd name="T56" fmla="*/ 2147483647 w 1162"/>
              <a:gd name="T57" fmla="*/ 2147483647 h 1883"/>
              <a:gd name="T58" fmla="*/ 2147483647 w 1162"/>
              <a:gd name="T59" fmla="*/ 2147483647 h 1883"/>
              <a:gd name="T60" fmla="*/ 2147483647 w 1162"/>
              <a:gd name="T61" fmla="*/ 2147483647 h 1883"/>
              <a:gd name="T62" fmla="*/ 2147483647 w 1162"/>
              <a:gd name="T63" fmla="*/ 2147483647 h 1883"/>
              <a:gd name="T64" fmla="*/ 2147483647 w 1162"/>
              <a:gd name="T65" fmla="*/ 2147483647 h 1883"/>
              <a:gd name="T66" fmla="*/ 2147483647 w 1162"/>
              <a:gd name="T67" fmla="*/ 2147483647 h 1883"/>
              <a:gd name="T68" fmla="*/ 2147483647 w 1162"/>
              <a:gd name="T69" fmla="*/ 2147483647 h 1883"/>
              <a:gd name="T70" fmla="*/ 2147483647 w 1162"/>
              <a:gd name="T71" fmla="*/ 2147483647 h 1883"/>
              <a:gd name="T72" fmla="*/ 2147483647 w 1162"/>
              <a:gd name="T73" fmla="*/ 2147483647 h 1883"/>
              <a:gd name="T74" fmla="*/ 2147483647 w 1162"/>
              <a:gd name="T75" fmla="*/ 2147483647 h 1883"/>
              <a:gd name="T76" fmla="*/ 2147483647 w 1162"/>
              <a:gd name="T77" fmla="*/ 2147483647 h 1883"/>
              <a:gd name="T78" fmla="*/ 2147483647 w 1162"/>
              <a:gd name="T79" fmla="*/ 2147483647 h 1883"/>
              <a:gd name="T80" fmla="*/ 2147483647 w 1162"/>
              <a:gd name="T81" fmla="*/ 2147483647 h 1883"/>
              <a:gd name="T82" fmla="*/ 2147483647 w 1162"/>
              <a:gd name="T83" fmla="*/ 2147483647 h 1883"/>
              <a:gd name="T84" fmla="*/ 2147483647 w 1162"/>
              <a:gd name="T85" fmla="*/ 2147483647 h 1883"/>
              <a:gd name="T86" fmla="*/ 2147483647 w 1162"/>
              <a:gd name="T87" fmla="*/ 0 h 1883"/>
              <a:gd name="T88" fmla="*/ 2147483647 w 1162"/>
              <a:gd name="T89" fmla="*/ 2147483647 h 1883"/>
              <a:gd name="T90" fmla="*/ 2147483647 w 1162"/>
              <a:gd name="T91" fmla="*/ 2147483647 h 1883"/>
              <a:gd name="T92" fmla="*/ 2147483647 w 1162"/>
              <a:gd name="T93" fmla="*/ 2147483647 h 188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62" h="1883">
                <a:moveTo>
                  <a:pt x="334" y="308"/>
                </a:moveTo>
                <a:lnTo>
                  <a:pt x="298" y="338"/>
                </a:lnTo>
                <a:lnTo>
                  <a:pt x="264" y="370"/>
                </a:lnTo>
                <a:lnTo>
                  <a:pt x="231" y="404"/>
                </a:lnTo>
                <a:lnTo>
                  <a:pt x="201" y="439"/>
                </a:lnTo>
                <a:lnTo>
                  <a:pt x="172" y="477"/>
                </a:lnTo>
                <a:lnTo>
                  <a:pt x="145" y="516"/>
                </a:lnTo>
                <a:lnTo>
                  <a:pt x="121" y="555"/>
                </a:lnTo>
                <a:lnTo>
                  <a:pt x="97" y="596"/>
                </a:lnTo>
                <a:lnTo>
                  <a:pt x="78" y="639"/>
                </a:lnTo>
                <a:lnTo>
                  <a:pt x="60" y="683"/>
                </a:lnTo>
                <a:lnTo>
                  <a:pt x="44" y="727"/>
                </a:lnTo>
                <a:lnTo>
                  <a:pt x="30" y="772"/>
                </a:lnTo>
                <a:lnTo>
                  <a:pt x="20" y="818"/>
                </a:lnTo>
                <a:lnTo>
                  <a:pt x="11" y="864"/>
                </a:lnTo>
                <a:lnTo>
                  <a:pt x="5" y="910"/>
                </a:lnTo>
                <a:lnTo>
                  <a:pt x="1" y="958"/>
                </a:lnTo>
                <a:lnTo>
                  <a:pt x="0" y="1004"/>
                </a:lnTo>
                <a:lnTo>
                  <a:pt x="1" y="1052"/>
                </a:lnTo>
                <a:lnTo>
                  <a:pt x="6" y="1098"/>
                </a:lnTo>
                <a:lnTo>
                  <a:pt x="12" y="1145"/>
                </a:lnTo>
                <a:lnTo>
                  <a:pt x="21" y="1192"/>
                </a:lnTo>
                <a:lnTo>
                  <a:pt x="32" y="1237"/>
                </a:lnTo>
                <a:lnTo>
                  <a:pt x="45" y="1282"/>
                </a:lnTo>
                <a:lnTo>
                  <a:pt x="61" y="1325"/>
                </a:lnTo>
                <a:lnTo>
                  <a:pt x="79" y="1369"/>
                </a:lnTo>
                <a:lnTo>
                  <a:pt x="100" y="1412"/>
                </a:lnTo>
                <a:lnTo>
                  <a:pt x="123" y="1453"/>
                </a:lnTo>
                <a:lnTo>
                  <a:pt x="147" y="1492"/>
                </a:lnTo>
                <a:lnTo>
                  <a:pt x="175" y="1531"/>
                </a:lnTo>
                <a:lnTo>
                  <a:pt x="203" y="1568"/>
                </a:lnTo>
                <a:lnTo>
                  <a:pt x="235" y="1604"/>
                </a:lnTo>
                <a:lnTo>
                  <a:pt x="268" y="1637"/>
                </a:lnTo>
                <a:lnTo>
                  <a:pt x="302" y="1670"/>
                </a:lnTo>
                <a:lnTo>
                  <a:pt x="337" y="1699"/>
                </a:lnTo>
                <a:lnTo>
                  <a:pt x="375" y="1728"/>
                </a:lnTo>
                <a:lnTo>
                  <a:pt x="414" y="1754"/>
                </a:lnTo>
                <a:lnTo>
                  <a:pt x="455" y="1778"/>
                </a:lnTo>
                <a:lnTo>
                  <a:pt x="497" y="1800"/>
                </a:lnTo>
                <a:lnTo>
                  <a:pt x="540" y="1820"/>
                </a:lnTo>
                <a:lnTo>
                  <a:pt x="583" y="1837"/>
                </a:lnTo>
                <a:lnTo>
                  <a:pt x="627" y="1852"/>
                </a:lnTo>
                <a:lnTo>
                  <a:pt x="673" y="1865"/>
                </a:lnTo>
                <a:lnTo>
                  <a:pt x="719" y="1876"/>
                </a:lnTo>
                <a:lnTo>
                  <a:pt x="765" y="1883"/>
                </a:lnTo>
                <a:lnTo>
                  <a:pt x="804" y="1848"/>
                </a:lnTo>
                <a:lnTo>
                  <a:pt x="842" y="1811"/>
                </a:lnTo>
                <a:lnTo>
                  <a:pt x="877" y="1773"/>
                </a:lnTo>
                <a:lnTo>
                  <a:pt x="911" y="1733"/>
                </a:lnTo>
                <a:lnTo>
                  <a:pt x="943" y="1692"/>
                </a:lnTo>
                <a:lnTo>
                  <a:pt x="973" y="1649"/>
                </a:lnTo>
                <a:lnTo>
                  <a:pt x="1001" y="1604"/>
                </a:lnTo>
                <a:lnTo>
                  <a:pt x="1027" y="1559"/>
                </a:lnTo>
                <a:lnTo>
                  <a:pt x="1050" y="1513"/>
                </a:lnTo>
                <a:lnTo>
                  <a:pt x="1072" y="1464"/>
                </a:lnTo>
                <a:lnTo>
                  <a:pt x="1091" y="1416"/>
                </a:lnTo>
                <a:lnTo>
                  <a:pt x="1108" y="1367"/>
                </a:lnTo>
                <a:lnTo>
                  <a:pt x="1123" y="1317"/>
                </a:lnTo>
                <a:lnTo>
                  <a:pt x="1135" y="1266"/>
                </a:lnTo>
                <a:lnTo>
                  <a:pt x="1146" y="1215"/>
                </a:lnTo>
                <a:lnTo>
                  <a:pt x="1153" y="1162"/>
                </a:lnTo>
                <a:lnTo>
                  <a:pt x="1158" y="1110"/>
                </a:lnTo>
                <a:lnTo>
                  <a:pt x="1162" y="1058"/>
                </a:lnTo>
                <a:lnTo>
                  <a:pt x="1162" y="1005"/>
                </a:lnTo>
                <a:lnTo>
                  <a:pt x="1161" y="953"/>
                </a:lnTo>
                <a:lnTo>
                  <a:pt x="1156" y="902"/>
                </a:lnTo>
                <a:lnTo>
                  <a:pt x="1150" y="850"/>
                </a:lnTo>
                <a:lnTo>
                  <a:pt x="1140" y="798"/>
                </a:lnTo>
                <a:lnTo>
                  <a:pt x="1129" y="747"/>
                </a:lnTo>
                <a:lnTo>
                  <a:pt x="1114" y="696"/>
                </a:lnTo>
                <a:lnTo>
                  <a:pt x="1098" y="646"/>
                </a:lnTo>
                <a:lnTo>
                  <a:pt x="1080" y="598"/>
                </a:lnTo>
                <a:lnTo>
                  <a:pt x="1060" y="550"/>
                </a:lnTo>
                <a:lnTo>
                  <a:pt x="1036" y="503"/>
                </a:lnTo>
                <a:lnTo>
                  <a:pt x="1012" y="456"/>
                </a:lnTo>
                <a:lnTo>
                  <a:pt x="984" y="411"/>
                </a:lnTo>
                <a:lnTo>
                  <a:pt x="956" y="369"/>
                </a:lnTo>
                <a:lnTo>
                  <a:pt x="924" y="326"/>
                </a:lnTo>
                <a:lnTo>
                  <a:pt x="891" y="286"/>
                </a:lnTo>
                <a:lnTo>
                  <a:pt x="856" y="247"/>
                </a:lnTo>
                <a:lnTo>
                  <a:pt x="820" y="209"/>
                </a:lnTo>
                <a:lnTo>
                  <a:pt x="782" y="174"/>
                </a:lnTo>
                <a:lnTo>
                  <a:pt x="742" y="140"/>
                </a:lnTo>
                <a:lnTo>
                  <a:pt x="700" y="107"/>
                </a:lnTo>
                <a:lnTo>
                  <a:pt x="658" y="78"/>
                </a:lnTo>
                <a:lnTo>
                  <a:pt x="613" y="50"/>
                </a:lnTo>
                <a:lnTo>
                  <a:pt x="568" y="23"/>
                </a:lnTo>
                <a:lnTo>
                  <a:pt x="521" y="0"/>
                </a:lnTo>
                <a:lnTo>
                  <a:pt x="494" y="54"/>
                </a:lnTo>
                <a:lnTo>
                  <a:pt x="466" y="107"/>
                </a:lnTo>
                <a:lnTo>
                  <a:pt x="436" y="159"/>
                </a:lnTo>
                <a:lnTo>
                  <a:pt x="404" y="209"/>
                </a:lnTo>
                <a:lnTo>
                  <a:pt x="370" y="259"/>
                </a:lnTo>
                <a:lnTo>
                  <a:pt x="334" y="30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4" name="Freeform 16"/>
          <p:cNvSpPr>
            <a:spLocks/>
          </p:cNvSpPr>
          <p:nvPr/>
        </p:nvSpPr>
        <p:spPr bwMode="auto">
          <a:xfrm>
            <a:off x="7289800" y="1822450"/>
            <a:ext cx="309563" cy="1189038"/>
          </a:xfrm>
          <a:custGeom>
            <a:avLst/>
            <a:gdLst>
              <a:gd name="T0" fmla="*/ 0 w 586"/>
              <a:gd name="T1" fmla="*/ 0 h 2248"/>
              <a:gd name="T2" fmla="*/ 2147483647 w 586"/>
              <a:gd name="T3" fmla="*/ 2147483647 h 2248"/>
              <a:gd name="T4" fmla="*/ 2147483647 w 586"/>
              <a:gd name="T5" fmla="*/ 2147483647 h 2248"/>
              <a:gd name="T6" fmla="*/ 2147483647 w 586"/>
              <a:gd name="T7" fmla="*/ 2147483647 h 2248"/>
              <a:gd name="T8" fmla="*/ 2147483647 w 586"/>
              <a:gd name="T9" fmla="*/ 2147483647 h 2248"/>
              <a:gd name="T10" fmla="*/ 2147483647 w 586"/>
              <a:gd name="T11" fmla="*/ 2147483647 h 2248"/>
              <a:gd name="T12" fmla="*/ 2147483647 w 586"/>
              <a:gd name="T13" fmla="*/ 2147483647 h 2248"/>
              <a:gd name="T14" fmla="*/ 2147483647 w 586"/>
              <a:gd name="T15" fmla="*/ 2147483647 h 2248"/>
              <a:gd name="T16" fmla="*/ 2147483647 w 586"/>
              <a:gd name="T17" fmla="*/ 2147483647 h 2248"/>
              <a:gd name="T18" fmla="*/ 2147483647 w 586"/>
              <a:gd name="T19" fmla="*/ 2147483647 h 2248"/>
              <a:gd name="T20" fmla="*/ 2147483647 w 586"/>
              <a:gd name="T21" fmla="*/ 2147483647 h 2248"/>
              <a:gd name="T22" fmla="*/ 2147483647 w 586"/>
              <a:gd name="T23" fmla="*/ 2147483647 h 2248"/>
              <a:gd name="T24" fmla="*/ 2147483647 w 586"/>
              <a:gd name="T25" fmla="*/ 2147483647 h 2248"/>
              <a:gd name="T26" fmla="*/ 2147483647 w 586"/>
              <a:gd name="T27" fmla="*/ 2147483647 h 2248"/>
              <a:gd name="T28" fmla="*/ 2147483647 w 586"/>
              <a:gd name="T29" fmla="*/ 2147483647 h 2248"/>
              <a:gd name="T30" fmla="*/ 2147483647 w 586"/>
              <a:gd name="T31" fmla="*/ 2147483647 h 2248"/>
              <a:gd name="T32" fmla="*/ 2147483647 w 586"/>
              <a:gd name="T33" fmla="*/ 2147483647 h 2248"/>
              <a:gd name="T34" fmla="*/ 2147483647 w 586"/>
              <a:gd name="T35" fmla="*/ 2147483647 h 2248"/>
              <a:gd name="T36" fmla="*/ 2147483647 w 586"/>
              <a:gd name="T37" fmla="*/ 2147483647 h 2248"/>
              <a:gd name="T38" fmla="*/ 2147483647 w 586"/>
              <a:gd name="T39" fmla="*/ 2147483647 h 2248"/>
              <a:gd name="T40" fmla="*/ 2147483647 w 586"/>
              <a:gd name="T41" fmla="*/ 2147483647 h 2248"/>
              <a:gd name="T42" fmla="*/ 2147483647 w 586"/>
              <a:gd name="T43" fmla="*/ 2147483647 h 2248"/>
              <a:gd name="T44" fmla="*/ 2147483647 w 586"/>
              <a:gd name="T45" fmla="*/ 2147483647 h 2248"/>
              <a:gd name="T46" fmla="*/ 2147483647 w 586"/>
              <a:gd name="T47" fmla="*/ 2147483647 h 2248"/>
              <a:gd name="T48" fmla="*/ 2147483647 w 586"/>
              <a:gd name="T49" fmla="*/ 2147483647 h 2248"/>
              <a:gd name="T50" fmla="*/ 2147483647 w 586"/>
              <a:gd name="T51" fmla="*/ 2147483647 h 2248"/>
              <a:gd name="T52" fmla="*/ 2147483647 w 586"/>
              <a:gd name="T53" fmla="*/ 2147483647 h 2248"/>
              <a:gd name="T54" fmla="*/ 2147483647 w 586"/>
              <a:gd name="T55" fmla="*/ 2147483647 h 2248"/>
              <a:gd name="T56" fmla="*/ 2147483647 w 586"/>
              <a:gd name="T57" fmla="*/ 2147483647 h 2248"/>
              <a:gd name="T58" fmla="*/ 2147483647 w 586"/>
              <a:gd name="T59" fmla="*/ 2147483647 h 2248"/>
              <a:gd name="T60" fmla="*/ 2147483647 w 586"/>
              <a:gd name="T61" fmla="*/ 2147483647 h 2248"/>
              <a:gd name="T62" fmla="*/ 2147483647 w 586"/>
              <a:gd name="T63" fmla="*/ 2147483647 h 2248"/>
              <a:gd name="T64" fmla="*/ 2147483647 w 586"/>
              <a:gd name="T65" fmla="*/ 2147483647 h 2248"/>
              <a:gd name="T66" fmla="*/ 2147483647 w 586"/>
              <a:gd name="T67" fmla="*/ 2147483647 h 2248"/>
              <a:gd name="T68" fmla="*/ 2147483647 w 586"/>
              <a:gd name="T69" fmla="*/ 2147483647 h 2248"/>
              <a:gd name="T70" fmla="*/ 2147483647 w 586"/>
              <a:gd name="T71" fmla="*/ 2147483647 h 2248"/>
              <a:gd name="T72" fmla="*/ 2147483647 w 586"/>
              <a:gd name="T73" fmla="*/ 2147483647 h 2248"/>
              <a:gd name="T74" fmla="*/ 2147483647 w 586"/>
              <a:gd name="T75" fmla="*/ 2147483647 h 2248"/>
              <a:gd name="T76" fmla="*/ 2147483647 w 586"/>
              <a:gd name="T77" fmla="*/ 2147483647 h 2248"/>
              <a:gd name="T78" fmla="*/ 2147483647 w 586"/>
              <a:gd name="T79" fmla="*/ 2147483647 h 2248"/>
              <a:gd name="T80" fmla="*/ 2147483647 w 586"/>
              <a:gd name="T81" fmla="*/ 2147483647 h 224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6" h="2248">
                <a:moveTo>
                  <a:pt x="0" y="0"/>
                </a:moveTo>
                <a:lnTo>
                  <a:pt x="47" y="41"/>
                </a:lnTo>
                <a:lnTo>
                  <a:pt x="93" y="84"/>
                </a:lnTo>
                <a:lnTo>
                  <a:pt x="137" y="128"/>
                </a:lnTo>
                <a:lnTo>
                  <a:pt x="180" y="174"/>
                </a:lnTo>
                <a:lnTo>
                  <a:pt x="220" y="221"/>
                </a:lnTo>
                <a:lnTo>
                  <a:pt x="259" y="271"/>
                </a:lnTo>
                <a:lnTo>
                  <a:pt x="295" y="321"/>
                </a:lnTo>
                <a:lnTo>
                  <a:pt x="331" y="373"/>
                </a:lnTo>
                <a:lnTo>
                  <a:pt x="362" y="427"/>
                </a:lnTo>
                <a:lnTo>
                  <a:pt x="394" y="481"/>
                </a:lnTo>
                <a:lnTo>
                  <a:pt x="422" y="537"/>
                </a:lnTo>
                <a:lnTo>
                  <a:pt x="449" y="594"/>
                </a:lnTo>
                <a:lnTo>
                  <a:pt x="472" y="651"/>
                </a:lnTo>
                <a:lnTo>
                  <a:pt x="494" y="709"/>
                </a:lnTo>
                <a:lnTo>
                  <a:pt x="513" y="769"/>
                </a:lnTo>
                <a:lnTo>
                  <a:pt x="531" y="829"/>
                </a:lnTo>
                <a:lnTo>
                  <a:pt x="546" y="890"/>
                </a:lnTo>
                <a:lnTo>
                  <a:pt x="558" y="952"/>
                </a:lnTo>
                <a:lnTo>
                  <a:pt x="569" y="1012"/>
                </a:lnTo>
                <a:lnTo>
                  <a:pt x="577" y="1075"/>
                </a:lnTo>
                <a:lnTo>
                  <a:pt x="583" y="1138"/>
                </a:lnTo>
                <a:lnTo>
                  <a:pt x="585" y="1200"/>
                </a:lnTo>
                <a:lnTo>
                  <a:pt x="586" y="1262"/>
                </a:lnTo>
                <a:lnTo>
                  <a:pt x="584" y="1325"/>
                </a:lnTo>
                <a:lnTo>
                  <a:pt x="580" y="1387"/>
                </a:lnTo>
                <a:lnTo>
                  <a:pt x="573" y="1449"/>
                </a:lnTo>
                <a:lnTo>
                  <a:pt x="564" y="1511"/>
                </a:lnTo>
                <a:lnTo>
                  <a:pt x="552" y="1572"/>
                </a:lnTo>
                <a:lnTo>
                  <a:pt x="539" y="1633"/>
                </a:lnTo>
                <a:lnTo>
                  <a:pt x="523" y="1694"/>
                </a:lnTo>
                <a:lnTo>
                  <a:pt x="505" y="1754"/>
                </a:lnTo>
                <a:lnTo>
                  <a:pt x="484" y="1813"/>
                </a:lnTo>
                <a:lnTo>
                  <a:pt x="461" y="1871"/>
                </a:lnTo>
                <a:lnTo>
                  <a:pt x="435" y="1928"/>
                </a:lnTo>
                <a:lnTo>
                  <a:pt x="408" y="1985"/>
                </a:lnTo>
                <a:lnTo>
                  <a:pt x="378" y="2040"/>
                </a:lnTo>
                <a:lnTo>
                  <a:pt x="346" y="2093"/>
                </a:lnTo>
                <a:lnTo>
                  <a:pt x="313" y="2146"/>
                </a:lnTo>
                <a:lnTo>
                  <a:pt x="277" y="2198"/>
                </a:lnTo>
                <a:lnTo>
                  <a:pt x="239" y="2248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5" name="Line 17"/>
          <p:cNvSpPr>
            <a:spLocks noChangeShapeType="1"/>
          </p:cNvSpPr>
          <p:nvPr/>
        </p:nvSpPr>
        <p:spPr bwMode="auto">
          <a:xfrm>
            <a:off x="7394575" y="3840163"/>
            <a:ext cx="2603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6" name="Freeform 18"/>
          <p:cNvSpPr>
            <a:spLocks/>
          </p:cNvSpPr>
          <p:nvPr/>
        </p:nvSpPr>
        <p:spPr bwMode="auto">
          <a:xfrm>
            <a:off x="7243763" y="3006725"/>
            <a:ext cx="411162" cy="833438"/>
          </a:xfrm>
          <a:custGeom>
            <a:avLst/>
            <a:gdLst>
              <a:gd name="T0" fmla="*/ 2147483647 w 775"/>
              <a:gd name="T1" fmla="*/ 0 h 1576"/>
              <a:gd name="T2" fmla="*/ 2147483647 w 775"/>
              <a:gd name="T3" fmla="*/ 2147483647 h 1576"/>
              <a:gd name="T4" fmla="*/ 2147483647 w 775"/>
              <a:gd name="T5" fmla="*/ 2147483647 h 1576"/>
              <a:gd name="T6" fmla="*/ 2147483647 w 775"/>
              <a:gd name="T7" fmla="*/ 2147483647 h 1576"/>
              <a:gd name="T8" fmla="*/ 2147483647 w 775"/>
              <a:gd name="T9" fmla="*/ 2147483647 h 1576"/>
              <a:gd name="T10" fmla="*/ 2147483647 w 775"/>
              <a:gd name="T11" fmla="*/ 2147483647 h 1576"/>
              <a:gd name="T12" fmla="*/ 2147483647 w 775"/>
              <a:gd name="T13" fmla="*/ 2147483647 h 1576"/>
              <a:gd name="T14" fmla="*/ 2147483647 w 775"/>
              <a:gd name="T15" fmla="*/ 2147483647 h 1576"/>
              <a:gd name="T16" fmla="*/ 2147483647 w 775"/>
              <a:gd name="T17" fmla="*/ 2147483647 h 1576"/>
              <a:gd name="T18" fmla="*/ 2147483647 w 775"/>
              <a:gd name="T19" fmla="*/ 2147483647 h 1576"/>
              <a:gd name="T20" fmla="*/ 2147483647 w 775"/>
              <a:gd name="T21" fmla="*/ 2147483647 h 1576"/>
              <a:gd name="T22" fmla="*/ 2147483647 w 775"/>
              <a:gd name="T23" fmla="*/ 2147483647 h 1576"/>
              <a:gd name="T24" fmla="*/ 2147483647 w 775"/>
              <a:gd name="T25" fmla="*/ 2147483647 h 1576"/>
              <a:gd name="T26" fmla="*/ 2147483647 w 775"/>
              <a:gd name="T27" fmla="*/ 2147483647 h 1576"/>
              <a:gd name="T28" fmla="*/ 2147483647 w 775"/>
              <a:gd name="T29" fmla="*/ 2147483647 h 1576"/>
              <a:gd name="T30" fmla="*/ 2147483647 w 775"/>
              <a:gd name="T31" fmla="*/ 2147483647 h 1576"/>
              <a:gd name="T32" fmla="*/ 2147483647 w 775"/>
              <a:gd name="T33" fmla="*/ 2147483647 h 1576"/>
              <a:gd name="T34" fmla="*/ 0 w 775"/>
              <a:gd name="T35" fmla="*/ 2147483647 h 1576"/>
              <a:gd name="T36" fmla="*/ 2147483647 w 775"/>
              <a:gd name="T37" fmla="*/ 2147483647 h 1576"/>
              <a:gd name="T38" fmla="*/ 2147483647 w 775"/>
              <a:gd name="T39" fmla="*/ 2147483647 h 1576"/>
              <a:gd name="T40" fmla="*/ 2147483647 w 775"/>
              <a:gd name="T41" fmla="*/ 2147483647 h 1576"/>
              <a:gd name="T42" fmla="*/ 2147483647 w 775"/>
              <a:gd name="T43" fmla="*/ 2147483647 h 1576"/>
              <a:gd name="T44" fmla="*/ 2147483647 w 775"/>
              <a:gd name="T45" fmla="*/ 2147483647 h 1576"/>
              <a:gd name="T46" fmla="*/ 2147483647 w 775"/>
              <a:gd name="T47" fmla="*/ 2147483647 h 1576"/>
              <a:gd name="T48" fmla="*/ 2147483647 w 775"/>
              <a:gd name="T49" fmla="*/ 2147483647 h 1576"/>
              <a:gd name="T50" fmla="*/ 2147483647 w 775"/>
              <a:gd name="T51" fmla="*/ 2147483647 h 1576"/>
              <a:gd name="T52" fmla="*/ 2147483647 w 775"/>
              <a:gd name="T53" fmla="*/ 2147483647 h 1576"/>
              <a:gd name="T54" fmla="*/ 2147483647 w 775"/>
              <a:gd name="T55" fmla="*/ 2147483647 h 1576"/>
              <a:gd name="T56" fmla="*/ 2147483647 w 775"/>
              <a:gd name="T57" fmla="*/ 2147483647 h 1576"/>
              <a:gd name="T58" fmla="*/ 2147483647 w 775"/>
              <a:gd name="T59" fmla="*/ 2147483647 h 1576"/>
              <a:gd name="T60" fmla="*/ 2147483647 w 775"/>
              <a:gd name="T61" fmla="*/ 2147483647 h 1576"/>
              <a:gd name="T62" fmla="*/ 2147483647 w 775"/>
              <a:gd name="T63" fmla="*/ 2147483647 h 1576"/>
              <a:gd name="T64" fmla="*/ 2147483647 w 775"/>
              <a:gd name="T65" fmla="*/ 2147483647 h 1576"/>
              <a:gd name="T66" fmla="*/ 2147483647 w 775"/>
              <a:gd name="T67" fmla="*/ 2147483647 h 1576"/>
              <a:gd name="T68" fmla="*/ 2147483647 w 775"/>
              <a:gd name="T69" fmla="*/ 2147483647 h 1576"/>
              <a:gd name="T70" fmla="*/ 2147483647 w 775"/>
              <a:gd name="T71" fmla="*/ 2147483647 h 1576"/>
              <a:gd name="T72" fmla="*/ 2147483647 w 775"/>
              <a:gd name="T73" fmla="*/ 2147483647 h 1576"/>
              <a:gd name="T74" fmla="*/ 2147483647 w 775"/>
              <a:gd name="T75" fmla="*/ 2147483647 h 1576"/>
              <a:gd name="T76" fmla="*/ 2147483647 w 775"/>
              <a:gd name="T77" fmla="*/ 2147483647 h 1576"/>
              <a:gd name="T78" fmla="*/ 2147483647 w 775"/>
              <a:gd name="T79" fmla="*/ 2147483647 h 1576"/>
              <a:gd name="T80" fmla="*/ 2147483647 w 775"/>
              <a:gd name="T81" fmla="*/ 2147483647 h 1576"/>
              <a:gd name="T82" fmla="*/ 2147483647 w 775"/>
              <a:gd name="T83" fmla="*/ 2147483647 h 1576"/>
              <a:gd name="T84" fmla="*/ 2147483647 w 775"/>
              <a:gd name="T85" fmla="*/ 2147483647 h 1576"/>
              <a:gd name="T86" fmla="*/ 2147483647 w 775"/>
              <a:gd name="T87" fmla="*/ 2147483647 h 1576"/>
              <a:gd name="T88" fmla="*/ 2147483647 w 775"/>
              <a:gd name="T89" fmla="*/ 2147483647 h 1576"/>
              <a:gd name="T90" fmla="*/ 2147483647 w 775"/>
              <a:gd name="T91" fmla="*/ 2147483647 h 157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75" h="1576">
                <a:moveTo>
                  <a:pt x="334" y="0"/>
                </a:moveTo>
                <a:lnTo>
                  <a:pt x="298" y="29"/>
                </a:lnTo>
                <a:lnTo>
                  <a:pt x="266" y="61"/>
                </a:lnTo>
                <a:lnTo>
                  <a:pt x="233" y="94"/>
                </a:lnTo>
                <a:lnTo>
                  <a:pt x="202" y="129"/>
                </a:lnTo>
                <a:lnTo>
                  <a:pt x="174" y="165"/>
                </a:lnTo>
                <a:lnTo>
                  <a:pt x="147" y="203"/>
                </a:lnTo>
                <a:lnTo>
                  <a:pt x="123" y="242"/>
                </a:lnTo>
                <a:lnTo>
                  <a:pt x="101" y="283"/>
                </a:lnTo>
                <a:lnTo>
                  <a:pt x="80" y="325"/>
                </a:lnTo>
                <a:lnTo>
                  <a:pt x="62" y="367"/>
                </a:lnTo>
                <a:lnTo>
                  <a:pt x="46" y="410"/>
                </a:lnTo>
                <a:lnTo>
                  <a:pt x="33" y="454"/>
                </a:lnTo>
                <a:lnTo>
                  <a:pt x="22" y="499"/>
                </a:lnTo>
                <a:lnTo>
                  <a:pt x="13" y="545"/>
                </a:lnTo>
                <a:lnTo>
                  <a:pt x="6" y="590"/>
                </a:lnTo>
                <a:lnTo>
                  <a:pt x="2" y="636"/>
                </a:lnTo>
                <a:lnTo>
                  <a:pt x="0" y="683"/>
                </a:lnTo>
                <a:lnTo>
                  <a:pt x="1" y="729"/>
                </a:lnTo>
                <a:lnTo>
                  <a:pt x="4" y="775"/>
                </a:lnTo>
                <a:lnTo>
                  <a:pt x="10" y="820"/>
                </a:lnTo>
                <a:lnTo>
                  <a:pt x="17" y="867"/>
                </a:lnTo>
                <a:lnTo>
                  <a:pt x="27" y="912"/>
                </a:lnTo>
                <a:lnTo>
                  <a:pt x="40" y="955"/>
                </a:lnTo>
                <a:lnTo>
                  <a:pt x="55" y="999"/>
                </a:lnTo>
                <a:lnTo>
                  <a:pt x="72" y="1043"/>
                </a:lnTo>
                <a:lnTo>
                  <a:pt x="90" y="1084"/>
                </a:lnTo>
                <a:lnTo>
                  <a:pt x="112" y="1126"/>
                </a:lnTo>
                <a:lnTo>
                  <a:pt x="135" y="1165"/>
                </a:lnTo>
                <a:lnTo>
                  <a:pt x="161" y="1204"/>
                </a:lnTo>
                <a:lnTo>
                  <a:pt x="189" y="1241"/>
                </a:lnTo>
                <a:lnTo>
                  <a:pt x="218" y="1277"/>
                </a:lnTo>
                <a:lnTo>
                  <a:pt x="248" y="1311"/>
                </a:lnTo>
                <a:lnTo>
                  <a:pt x="281" y="1344"/>
                </a:lnTo>
                <a:lnTo>
                  <a:pt x="317" y="1374"/>
                </a:lnTo>
                <a:lnTo>
                  <a:pt x="352" y="1403"/>
                </a:lnTo>
                <a:lnTo>
                  <a:pt x="390" y="1430"/>
                </a:lnTo>
                <a:lnTo>
                  <a:pt x="429" y="1454"/>
                </a:lnTo>
                <a:lnTo>
                  <a:pt x="469" y="1478"/>
                </a:lnTo>
                <a:lnTo>
                  <a:pt x="510" y="1498"/>
                </a:lnTo>
                <a:lnTo>
                  <a:pt x="553" y="1518"/>
                </a:lnTo>
                <a:lnTo>
                  <a:pt x="596" y="1534"/>
                </a:lnTo>
                <a:lnTo>
                  <a:pt x="639" y="1548"/>
                </a:lnTo>
                <a:lnTo>
                  <a:pt x="684" y="1559"/>
                </a:lnTo>
                <a:lnTo>
                  <a:pt x="729" y="1569"/>
                </a:lnTo>
                <a:lnTo>
                  <a:pt x="775" y="1576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7" name="Freeform 19"/>
          <p:cNvSpPr>
            <a:spLocks/>
          </p:cNvSpPr>
          <p:nvPr/>
        </p:nvSpPr>
        <p:spPr bwMode="auto">
          <a:xfrm>
            <a:off x="7516813" y="2841625"/>
            <a:ext cx="342900" cy="998538"/>
          </a:xfrm>
          <a:custGeom>
            <a:avLst/>
            <a:gdLst>
              <a:gd name="T0" fmla="*/ 2147483647 w 647"/>
              <a:gd name="T1" fmla="*/ 2147483647 h 1885"/>
              <a:gd name="T2" fmla="*/ 2147483647 w 647"/>
              <a:gd name="T3" fmla="*/ 2147483647 h 1885"/>
              <a:gd name="T4" fmla="*/ 2147483647 w 647"/>
              <a:gd name="T5" fmla="*/ 2147483647 h 1885"/>
              <a:gd name="T6" fmla="*/ 2147483647 w 647"/>
              <a:gd name="T7" fmla="*/ 2147483647 h 1885"/>
              <a:gd name="T8" fmla="*/ 2147483647 w 647"/>
              <a:gd name="T9" fmla="*/ 2147483647 h 1885"/>
              <a:gd name="T10" fmla="*/ 2147483647 w 647"/>
              <a:gd name="T11" fmla="*/ 2147483647 h 1885"/>
              <a:gd name="T12" fmla="*/ 2147483647 w 647"/>
              <a:gd name="T13" fmla="*/ 2147483647 h 1885"/>
              <a:gd name="T14" fmla="*/ 2147483647 w 647"/>
              <a:gd name="T15" fmla="*/ 2147483647 h 1885"/>
              <a:gd name="T16" fmla="*/ 2147483647 w 647"/>
              <a:gd name="T17" fmla="*/ 2147483647 h 1885"/>
              <a:gd name="T18" fmla="*/ 2147483647 w 647"/>
              <a:gd name="T19" fmla="*/ 2147483647 h 1885"/>
              <a:gd name="T20" fmla="*/ 2147483647 w 647"/>
              <a:gd name="T21" fmla="*/ 2147483647 h 1885"/>
              <a:gd name="T22" fmla="*/ 2147483647 w 647"/>
              <a:gd name="T23" fmla="*/ 2147483647 h 1885"/>
              <a:gd name="T24" fmla="*/ 2147483647 w 647"/>
              <a:gd name="T25" fmla="*/ 2147483647 h 1885"/>
              <a:gd name="T26" fmla="*/ 2147483647 w 647"/>
              <a:gd name="T27" fmla="*/ 2147483647 h 1885"/>
              <a:gd name="T28" fmla="*/ 2147483647 w 647"/>
              <a:gd name="T29" fmla="*/ 2147483647 h 1885"/>
              <a:gd name="T30" fmla="*/ 2147483647 w 647"/>
              <a:gd name="T31" fmla="*/ 2147483647 h 1885"/>
              <a:gd name="T32" fmla="*/ 2147483647 w 647"/>
              <a:gd name="T33" fmla="*/ 2147483647 h 1885"/>
              <a:gd name="T34" fmla="*/ 2147483647 w 647"/>
              <a:gd name="T35" fmla="*/ 2147483647 h 1885"/>
              <a:gd name="T36" fmla="*/ 2147483647 w 647"/>
              <a:gd name="T37" fmla="*/ 2147483647 h 1885"/>
              <a:gd name="T38" fmla="*/ 2147483647 w 647"/>
              <a:gd name="T39" fmla="*/ 2147483647 h 1885"/>
              <a:gd name="T40" fmla="*/ 2147483647 w 647"/>
              <a:gd name="T41" fmla="*/ 2147483647 h 1885"/>
              <a:gd name="T42" fmla="*/ 2147483647 w 647"/>
              <a:gd name="T43" fmla="*/ 2147483647 h 1885"/>
              <a:gd name="T44" fmla="*/ 2147483647 w 647"/>
              <a:gd name="T45" fmla="*/ 2147483647 h 1885"/>
              <a:gd name="T46" fmla="*/ 2147483647 w 647"/>
              <a:gd name="T47" fmla="*/ 2147483647 h 1885"/>
              <a:gd name="T48" fmla="*/ 2147483647 w 647"/>
              <a:gd name="T49" fmla="*/ 2147483647 h 1885"/>
              <a:gd name="T50" fmla="*/ 2147483647 w 647"/>
              <a:gd name="T51" fmla="*/ 2147483647 h 1885"/>
              <a:gd name="T52" fmla="*/ 2147483647 w 647"/>
              <a:gd name="T53" fmla="*/ 2147483647 h 1885"/>
              <a:gd name="T54" fmla="*/ 2147483647 w 647"/>
              <a:gd name="T55" fmla="*/ 2147483647 h 1885"/>
              <a:gd name="T56" fmla="*/ 2147483647 w 647"/>
              <a:gd name="T57" fmla="*/ 2147483647 h 1885"/>
              <a:gd name="T58" fmla="*/ 2147483647 w 647"/>
              <a:gd name="T59" fmla="*/ 2147483647 h 1885"/>
              <a:gd name="T60" fmla="*/ 2147483647 w 647"/>
              <a:gd name="T61" fmla="*/ 2147483647 h 1885"/>
              <a:gd name="T62" fmla="*/ 2147483647 w 647"/>
              <a:gd name="T63" fmla="*/ 2147483647 h 1885"/>
              <a:gd name="T64" fmla="*/ 2147483647 w 647"/>
              <a:gd name="T65" fmla="*/ 2147483647 h 1885"/>
              <a:gd name="T66" fmla="*/ 2147483647 w 647"/>
              <a:gd name="T67" fmla="*/ 2147483647 h 1885"/>
              <a:gd name="T68" fmla="*/ 2147483647 w 647"/>
              <a:gd name="T69" fmla="*/ 2147483647 h 1885"/>
              <a:gd name="T70" fmla="*/ 2147483647 w 647"/>
              <a:gd name="T71" fmla="*/ 2147483647 h 1885"/>
              <a:gd name="T72" fmla="*/ 2147483647 w 647"/>
              <a:gd name="T73" fmla="*/ 2147483647 h 1885"/>
              <a:gd name="T74" fmla="*/ 2147483647 w 647"/>
              <a:gd name="T75" fmla="*/ 2147483647 h 1885"/>
              <a:gd name="T76" fmla="*/ 2147483647 w 647"/>
              <a:gd name="T77" fmla="*/ 2147483647 h 1885"/>
              <a:gd name="T78" fmla="*/ 2147483647 w 647"/>
              <a:gd name="T79" fmla="*/ 2147483647 h 1885"/>
              <a:gd name="T80" fmla="*/ 2147483647 w 647"/>
              <a:gd name="T81" fmla="*/ 2147483647 h 1885"/>
              <a:gd name="T82" fmla="*/ 2147483647 w 647"/>
              <a:gd name="T83" fmla="*/ 2147483647 h 1885"/>
              <a:gd name="T84" fmla="*/ 2147483647 w 647"/>
              <a:gd name="T85" fmla="*/ 2147483647 h 1885"/>
              <a:gd name="T86" fmla="*/ 0 w 647"/>
              <a:gd name="T87" fmla="*/ 0 h 188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47" h="1885">
                <a:moveTo>
                  <a:pt x="250" y="1885"/>
                </a:moveTo>
                <a:lnTo>
                  <a:pt x="289" y="1850"/>
                </a:lnTo>
                <a:lnTo>
                  <a:pt x="327" y="1813"/>
                </a:lnTo>
                <a:lnTo>
                  <a:pt x="362" y="1774"/>
                </a:lnTo>
                <a:lnTo>
                  <a:pt x="396" y="1734"/>
                </a:lnTo>
                <a:lnTo>
                  <a:pt x="429" y="1693"/>
                </a:lnTo>
                <a:lnTo>
                  <a:pt x="458" y="1650"/>
                </a:lnTo>
                <a:lnTo>
                  <a:pt x="486" y="1605"/>
                </a:lnTo>
                <a:lnTo>
                  <a:pt x="512" y="1560"/>
                </a:lnTo>
                <a:lnTo>
                  <a:pt x="536" y="1512"/>
                </a:lnTo>
                <a:lnTo>
                  <a:pt x="558" y="1465"/>
                </a:lnTo>
                <a:lnTo>
                  <a:pt x="577" y="1416"/>
                </a:lnTo>
                <a:lnTo>
                  <a:pt x="594" y="1366"/>
                </a:lnTo>
                <a:lnTo>
                  <a:pt x="609" y="1316"/>
                </a:lnTo>
                <a:lnTo>
                  <a:pt x="621" y="1265"/>
                </a:lnTo>
                <a:lnTo>
                  <a:pt x="631" y="1214"/>
                </a:lnTo>
                <a:lnTo>
                  <a:pt x="638" y="1162"/>
                </a:lnTo>
                <a:lnTo>
                  <a:pt x="644" y="1110"/>
                </a:lnTo>
                <a:lnTo>
                  <a:pt x="647" y="1057"/>
                </a:lnTo>
                <a:lnTo>
                  <a:pt x="647" y="1005"/>
                </a:lnTo>
                <a:lnTo>
                  <a:pt x="646" y="953"/>
                </a:lnTo>
                <a:lnTo>
                  <a:pt x="641" y="900"/>
                </a:lnTo>
                <a:lnTo>
                  <a:pt x="633" y="848"/>
                </a:lnTo>
                <a:lnTo>
                  <a:pt x="625" y="797"/>
                </a:lnTo>
                <a:lnTo>
                  <a:pt x="613" y="746"/>
                </a:lnTo>
                <a:lnTo>
                  <a:pt x="598" y="695"/>
                </a:lnTo>
                <a:lnTo>
                  <a:pt x="582" y="645"/>
                </a:lnTo>
                <a:lnTo>
                  <a:pt x="564" y="596"/>
                </a:lnTo>
                <a:lnTo>
                  <a:pt x="543" y="547"/>
                </a:lnTo>
                <a:lnTo>
                  <a:pt x="520" y="501"/>
                </a:lnTo>
                <a:lnTo>
                  <a:pt x="495" y="455"/>
                </a:lnTo>
                <a:lnTo>
                  <a:pt x="467" y="410"/>
                </a:lnTo>
                <a:lnTo>
                  <a:pt x="437" y="366"/>
                </a:lnTo>
                <a:lnTo>
                  <a:pt x="406" y="325"/>
                </a:lnTo>
                <a:lnTo>
                  <a:pt x="373" y="283"/>
                </a:lnTo>
                <a:lnTo>
                  <a:pt x="337" y="244"/>
                </a:lnTo>
                <a:lnTo>
                  <a:pt x="301" y="208"/>
                </a:lnTo>
                <a:lnTo>
                  <a:pt x="262" y="172"/>
                </a:lnTo>
                <a:lnTo>
                  <a:pt x="222" y="138"/>
                </a:lnTo>
                <a:lnTo>
                  <a:pt x="180" y="107"/>
                </a:lnTo>
                <a:lnTo>
                  <a:pt x="138" y="76"/>
                </a:lnTo>
                <a:lnTo>
                  <a:pt x="93" y="48"/>
                </a:lnTo>
                <a:lnTo>
                  <a:pt x="46" y="2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8" name="Freeform 20"/>
          <p:cNvSpPr>
            <a:spLocks/>
          </p:cNvSpPr>
          <p:nvPr/>
        </p:nvSpPr>
        <p:spPr bwMode="auto">
          <a:xfrm>
            <a:off x="2555875" y="2400300"/>
            <a:ext cx="1177925" cy="587375"/>
          </a:xfrm>
          <a:custGeom>
            <a:avLst/>
            <a:gdLst>
              <a:gd name="T0" fmla="*/ 2147483647 w 2228"/>
              <a:gd name="T1" fmla="*/ 2147483647 h 1110"/>
              <a:gd name="T2" fmla="*/ 2147483647 w 2228"/>
              <a:gd name="T3" fmla="*/ 2147483647 h 1110"/>
              <a:gd name="T4" fmla="*/ 2147483647 w 2228"/>
              <a:gd name="T5" fmla="*/ 2147483647 h 1110"/>
              <a:gd name="T6" fmla="*/ 2147483647 w 2228"/>
              <a:gd name="T7" fmla="*/ 2147483647 h 1110"/>
              <a:gd name="T8" fmla="*/ 2147483647 w 2228"/>
              <a:gd name="T9" fmla="*/ 2147483647 h 1110"/>
              <a:gd name="T10" fmla="*/ 2147483647 w 2228"/>
              <a:gd name="T11" fmla="*/ 2147483647 h 1110"/>
              <a:gd name="T12" fmla="*/ 2147483647 w 2228"/>
              <a:gd name="T13" fmla="*/ 2147483647 h 1110"/>
              <a:gd name="T14" fmla="*/ 2147483647 w 2228"/>
              <a:gd name="T15" fmla="*/ 2147483647 h 1110"/>
              <a:gd name="T16" fmla="*/ 2147483647 w 2228"/>
              <a:gd name="T17" fmla="*/ 2147483647 h 1110"/>
              <a:gd name="T18" fmla="*/ 2147483647 w 2228"/>
              <a:gd name="T19" fmla="*/ 2147483647 h 1110"/>
              <a:gd name="T20" fmla="*/ 2147483647 w 2228"/>
              <a:gd name="T21" fmla="*/ 2147483647 h 1110"/>
              <a:gd name="T22" fmla="*/ 2147483647 w 2228"/>
              <a:gd name="T23" fmla="*/ 2147483647 h 1110"/>
              <a:gd name="T24" fmla="*/ 2147483647 w 2228"/>
              <a:gd name="T25" fmla="*/ 2147483647 h 1110"/>
              <a:gd name="T26" fmla="*/ 2147483647 w 2228"/>
              <a:gd name="T27" fmla="*/ 2147483647 h 1110"/>
              <a:gd name="T28" fmla="*/ 2147483647 w 2228"/>
              <a:gd name="T29" fmla="*/ 2147483647 h 1110"/>
              <a:gd name="T30" fmla="*/ 2147483647 w 2228"/>
              <a:gd name="T31" fmla="*/ 2147483647 h 1110"/>
              <a:gd name="T32" fmla="*/ 2147483647 w 2228"/>
              <a:gd name="T33" fmla="*/ 2147483647 h 1110"/>
              <a:gd name="T34" fmla="*/ 2147483647 w 2228"/>
              <a:gd name="T35" fmla="*/ 2147483647 h 1110"/>
              <a:gd name="T36" fmla="*/ 2147483647 w 2228"/>
              <a:gd name="T37" fmla="*/ 2147483647 h 1110"/>
              <a:gd name="T38" fmla="*/ 2147483647 w 2228"/>
              <a:gd name="T39" fmla="*/ 2147483647 h 1110"/>
              <a:gd name="T40" fmla="*/ 2147483647 w 2228"/>
              <a:gd name="T41" fmla="*/ 2147483647 h 1110"/>
              <a:gd name="T42" fmla="*/ 2147483647 w 2228"/>
              <a:gd name="T43" fmla="*/ 2147483647 h 1110"/>
              <a:gd name="T44" fmla="*/ 2147483647 w 2228"/>
              <a:gd name="T45" fmla="*/ 2147483647 h 1110"/>
              <a:gd name="T46" fmla="*/ 2147483647 w 2228"/>
              <a:gd name="T47" fmla="*/ 2147483647 h 1110"/>
              <a:gd name="T48" fmla="*/ 2147483647 w 2228"/>
              <a:gd name="T49" fmla="*/ 2147483647 h 1110"/>
              <a:gd name="T50" fmla="*/ 2147483647 w 2228"/>
              <a:gd name="T51" fmla="*/ 2147483647 h 1110"/>
              <a:gd name="T52" fmla="*/ 0 w 2228"/>
              <a:gd name="T53" fmla="*/ 0 h 111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228" h="1110">
                <a:moveTo>
                  <a:pt x="2228" y="1110"/>
                </a:moveTo>
                <a:lnTo>
                  <a:pt x="2131" y="1094"/>
                </a:lnTo>
                <a:lnTo>
                  <a:pt x="2035" y="1076"/>
                </a:lnTo>
                <a:lnTo>
                  <a:pt x="1940" y="1056"/>
                </a:lnTo>
                <a:lnTo>
                  <a:pt x="1846" y="1034"/>
                </a:lnTo>
                <a:lnTo>
                  <a:pt x="1751" y="1010"/>
                </a:lnTo>
                <a:lnTo>
                  <a:pt x="1658" y="982"/>
                </a:lnTo>
                <a:lnTo>
                  <a:pt x="1565" y="954"/>
                </a:lnTo>
                <a:lnTo>
                  <a:pt x="1474" y="922"/>
                </a:lnTo>
                <a:lnTo>
                  <a:pt x="1382" y="888"/>
                </a:lnTo>
                <a:lnTo>
                  <a:pt x="1291" y="853"/>
                </a:lnTo>
                <a:lnTo>
                  <a:pt x="1202" y="814"/>
                </a:lnTo>
                <a:lnTo>
                  <a:pt x="1113" y="774"/>
                </a:lnTo>
                <a:lnTo>
                  <a:pt x="1026" y="733"/>
                </a:lnTo>
                <a:lnTo>
                  <a:pt x="939" y="687"/>
                </a:lnTo>
                <a:lnTo>
                  <a:pt x="854" y="641"/>
                </a:lnTo>
                <a:lnTo>
                  <a:pt x="770" y="593"/>
                </a:lnTo>
                <a:lnTo>
                  <a:pt x="686" y="541"/>
                </a:lnTo>
                <a:lnTo>
                  <a:pt x="604" y="489"/>
                </a:lnTo>
                <a:lnTo>
                  <a:pt x="524" y="434"/>
                </a:lnTo>
                <a:lnTo>
                  <a:pt x="445" y="378"/>
                </a:lnTo>
                <a:lnTo>
                  <a:pt x="367" y="320"/>
                </a:lnTo>
                <a:lnTo>
                  <a:pt x="290" y="259"/>
                </a:lnTo>
                <a:lnTo>
                  <a:pt x="216" y="197"/>
                </a:lnTo>
                <a:lnTo>
                  <a:pt x="143" y="134"/>
                </a:lnTo>
                <a:lnTo>
                  <a:pt x="71" y="68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29" name="Freeform 21"/>
          <p:cNvSpPr>
            <a:spLocks/>
          </p:cNvSpPr>
          <p:nvPr/>
        </p:nvSpPr>
        <p:spPr bwMode="auto">
          <a:xfrm>
            <a:off x="901700" y="1966913"/>
            <a:ext cx="1651000" cy="427037"/>
          </a:xfrm>
          <a:custGeom>
            <a:avLst/>
            <a:gdLst>
              <a:gd name="T0" fmla="*/ 2147483647 w 3121"/>
              <a:gd name="T1" fmla="*/ 2147483647 h 809"/>
              <a:gd name="T2" fmla="*/ 2147483647 w 3121"/>
              <a:gd name="T3" fmla="*/ 2147483647 h 809"/>
              <a:gd name="T4" fmla="*/ 2147483647 w 3121"/>
              <a:gd name="T5" fmla="*/ 2147483647 h 809"/>
              <a:gd name="T6" fmla="*/ 2147483647 w 3121"/>
              <a:gd name="T7" fmla="*/ 2147483647 h 809"/>
              <a:gd name="T8" fmla="*/ 2147483647 w 3121"/>
              <a:gd name="T9" fmla="*/ 2147483647 h 809"/>
              <a:gd name="T10" fmla="*/ 2147483647 w 3121"/>
              <a:gd name="T11" fmla="*/ 2147483647 h 809"/>
              <a:gd name="T12" fmla="*/ 2147483647 w 3121"/>
              <a:gd name="T13" fmla="*/ 2147483647 h 809"/>
              <a:gd name="T14" fmla="*/ 2147483647 w 3121"/>
              <a:gd name="T15" fmla="*/ 2147483647 h 809"/>
              <a:gd name="T16" fmla="*/ 2147483647 w 3121"/>
              <a:gd name="T17" fmla="*/ 2147483647 h 809"/>
              <a:gd name="T18" fmla="*/ 2147483647 w 3121"/>
              <a:gd name="T19" fmla="*/ 2147483647 h 809"/>
              <a:gd name="T20" fmla="*/ 2147483647 w 3121"/>
              <a:gd name="T21" fmla="*/ 2147483647 h 809"/>
              <a:gd name="T22" fmla="*/ 2147483647 w 3121"/>
              <a:gd name="T23" fmla="*/ 2147483647 h 809"/>
              <a:gd name="T24" fmla="*/ 2147483647 w 3121"/>
              <a:gd name="T25" fmla="*/ 2147483647 h 809"/>
              <a:gd name="T26" fmla="*/ 2147483647 w 3121"/>
              <a:gd name="T27" fmla="*/ 2147483647 h 809"/>
              <a:gd name="T28" fmla="*/ 2147483647 w 3121"/>
              <a:gd name="T29" fmla="*/ 2147483647 h 809"/>
              <a:gd name="T30" fmla="*/ 2147483647 w 3121"/>
              <a:gd name="T31" fmla="*/ 2147483647 h 809"/>
              <a:gd name="T32" fmla="*/ 2147483647 w 3121"/>
              <a:gd name="T33" fmla="*/ 2147483647 h 809"/>
              <a:gd name="T34" fmla="*/ 2147483647 w 3121"/>
              <a:gd name="T35" fmla="*/ 2147483647 h 809"/>
              <a:gd name="T36" fmla="*/ 2147483647 w 3121"/>
              <a:gd name="T37" fmla="*/ 2147483647 h 809"/>
              <a:gd name="T38" fmla="*/ 2147483647 w 3121"/>
              <a:gd name="T39" fmla="*/ 2147483647 h 809"/>
              <a:gd name="T40" fmla="*/ 2147483647 w 3121"/>
              <a:gd name="T41" fmla="*/ 2147483647 h 809"/>
              <a:gd name="T42" fmla="*/ 2147483647 w 3121"/>
              <a:gd name="T43" fmla="*/ 2147483647 h 809"/>
              <a:gd name="T44" fmla="*/ 2147483647 w 3121"/>
              <a:gd name="T45" fmla="*/ 2147483647 h 809"/>
              <a:gd name="T46" fmla="*/ 2147483647 w 3121"/>
              <a:gd name="T47" fmla="*/ 2147483647 h 809"/>
              <a:gd name="T48" fmla="*/ 2147483647 w 3121"/>
              <a:gd name="T49" fmla="*/ 2147483647 h 809"/>
              <a:gd name="T50" fmla="*/ 2147483647 w 3121"/>
              <a:gd name="T51" fmla="*/ 2147483647 h 809"/>
              <a:gd name="T52" fmla="*/ 2147483647 w 3121"/>
              <a:gd name="T53" fmla="*/ 0 h 809"/>
              <a:gd name="T54" fmla="*/ 2147483647 w 3121"/>
              <a:gd name="T55" fmla="*/ 0 h 809"/>
              <a:gd name="T56" fmla="*/ 2147483647 w 3121"/>
              <a:gd name="T57" fmla="*/ 2147483647 h 809"/>
              <a:gd name="T58" fmla="*/ 2147483647 w 3121"/>
              <a:gd name="T59" fmla="*/ 2147483647 h 809"/>
              <a:gd name="T60" fmla="*/ 2147483647 w 3121"/>
              <a:gd name="T61" fmla="*/ 2147483647 h 809"/>
              <a:gd name="T62" fmla="*/ 2147483647 w 3121"/>
              <a:gd name="T63" fmla="*/ 2147483647 h 809"/>
              <a:gd name="T64" fmla="*/ 0 w 3121"/>
              <a:gd name="T65" fmla="*/ 2147483647 h 80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121" h="809">
                <a:moveTo>
                  <a:pt x="3121" y="809"/>
                </a:moveTo>
                <a:lnTo>
                  <a:pt x="3036" y="750"/>
                </a:lnTo>
                <a:lnTo>
                  <a:pt x="2951" y="693"/>
                </a:lnTo>
                <a:lnTo>
                  <a:pt x="2863" y="638"/>
                </a:lnTo>
                <a:lnTo>
                  <a:pt x="2775" y="586"/>
                </a:lnTo>
                <a:lnTo>
                  <a:pt x="2685" y="535"/>
                </a:lnTo>
                <a:lnTo>
                  <a:pt x="2595" y="487"/>
                </a:lnTo>
                <a:lnTo>
                  <a:pt x="2503" y="441"/>
                </a:lnTo>
                <a:lnTo>
                  <a:pt x="2410" y="396"/>
                </a:lnTo>
                <a:lnTo>
                  <a:pt x="2316" y="355"/>
                </a:lnTo>
                <a:lnTo>
                  <a:pt x="2221" y="316"/>
                </a:lnTo>
                <a:lnTo>
                  <a:pt x="2125" y="278"/>
                </a:lnTo>
                <a:lnTo>
                  <a:pt x="2029" y="243"/>
                </a:lnTo>
                <a:lnTo>
                  <a:pt x="1932" y="210"/>
                </a:lnTo>
                <a:lnTo>
                  <a:pt x="1833" y="179"/>
                </a:lnTo>
                <a:lnTo>
                  <a:pt x="1734" y="151"/>
                </a:lnTo>
                <a:lnTo>
                  <a:pt x="1634" y="126"/>
                </a:lnTo>
                <a:lnTo>
                  <a:pt x="1535" y="103"/>
                </a:lnTo>
                <a:lnTo>
                  <a:pt x="1433" y="81"/>
                </a:lnTo>
                <a:lnTo>
                  <a:pt x="1332" y="63"/>
                </a:lnTo>
                <a:lnTo>
                  <a:pt x="1231" y="47"/>
                </a:lnTo>
                <a:lnTo>
                  <a:pt x="1129" y="32"/>
                </a:lnTo>
                <a:lnTo>
                  <a:pt x="1027" y="21"/>
                </a:lnTo>
                <a:lnTo>
                  <a:pt x="924" y="13"/>
                </a:lnTo>
                <a:lnTo>
                  <a:pt x="822" y="5"/>
                </a:lnTo>
                <a:lnTo>
                  <a:pt x="719" y="2"/>
                </a:lnTo>
                <a:lnTo>
                  <a:pt x="616" y="0"/>
                </a:lnTo>
                <a:lnTo>
                  <a:pt x="513" y="0"/>
                </a:lnTo>
                <a:lnTo>
                  <a:pt x="410" y="4"/>
                </a:lnTo>
                <a:lnTo>
                  <a:pt x="307" y="10"/>
                </a:lnTo>
                <a:lnTo>
                  <a:pt x="205" y="17"/>
                </a:lnTo>
                <a:lnTo>
                  <a:pt x="102" y="28"/>
                </a:lnTo>
                <a:lnTo>
                  <a:pt x="0" y="42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0" name="Freeform 22"/>
          <p:cNvSpPr>
            <a:spLocks/>
          </p:cNvSpPr>
          <p:nvPr/>
        </p:nvSpPr>
        <p:spPr bwMode="auto">
          <a:xfrm>
            <a:off x="3732213" y="2917825"/>
            <a:ext cx="2582862" cy="74613"/>
          </a:xfrm>
          <a:custGeom>
            <a:avLst/>
            <a:gdLst>
              <a:gd name="T0" fmla="*/ 0 w 4882"/>
              <a:gd name="T1" fmla="*/ 2147483647 h 140"/>
              <a:gd name="T2" fmla="*/ 2147483647 w 4882"/>
              <a:gd name="T3" fmla="*/ 2147483647 h 140"/>
              <a:gd name="T4" fmla="*/ 2147483647 w 4882"/>
              <a:gd name="T5" fmla="*/ 2147483647 h 140"/>
              <a:gd name="T6" fmla="*/ 2147483647 w 4882"/>
              <a:gd name="T7" fmla="*/ 2147483647 h 140"/>
              <a:gd name="T8" fmla="*/ 2147483647 w 4882"/>
              <a:gd name="T9" fmla="*/ 2147483647 h 140"/>
              <a:gd name="T10" fmla="*/ 2147483647 w 4882"/>
              <a:gd name="T11" fmla="*/ 2147483647 h 140"/>
              <a:gd name="T12" fmla="*/ 2147483647 w 4882"/>
              <a:gd name="T13" fmla="*/ 2147483647 h 140"/>
              <a:gd name="T14" fmla="*/ 2147483647 w 4882"/>
              <a:gd name="T15" fmla="*/ 2147483647 h 140"/>
              <a:gd name="T16" fmla="*/ 2147483647 w 4882"/>
              <a:gd name="T17" fmla="*/ 2147483647 h 140"/>
              <a:gd name="T18" fmla="*/ 2147483647 w 4882"/>
              <a:gd name="T19" fmla="*/ 2147483647 h 140"/>
              <a:gd name="T20" fmla="*/ 2147483647 w 4882"/>
              <a:gd name="T21" fmla="*/ 2147483647 h 140"/>
              <a:gd name="T22" fmla="*/ 2147483647 w 4882"/>
              <a:gd name="T23" fmla="*/ 2147483647 h 140"/>
              <a:gd name="T24" fmla="*/ 2147483647 w 4882"/>
              <a:gd name="T25" fmla="*/ 0 h 14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882" h="140">
                <a:moveTo>
                  <a:pt x="0" y="138"/>
                </a:moveTo>
                <a:lnTo>
                  <a:pt x="407" y="140"/>
                </a:lnTo>
                <a:lnTo>
                  <a:pt x="813" y="140"/>
                </a:lnTo>
                <a:lnTo>
                  <a:pt x="1220" y="138"/>
                </a:lnTo>
                <a:lnTo>
                  <a:pt x="1628" y="133"/>
                </a:lnTo>
                <a:lnTo>
                  <a:pt x="2035" y="126"/>
                </a:lnTo>
                <a:lnTo>
                  <a:pt x="2442" y="115"/>
                </a:lnTo>
                <a:lnTo>
                  <a:pt x="2848" y="103"/>
                </a:lnTo>
                <a:lnTo>
                  <a:pt x="3255" y="87"/>
                </a:lnTo>
                <a:lnTo>
                  <a:pt x="3662" y="70"/>
                </a:lnTo>
                <a:lnTo>
                  <a:pt x="4069" y="49"/>
                </a:lnTo>
                <a:lnTo>
                  <a:pt x="4475" y="26"/>
                </a:lnTo>
                <a:lnTo>
                  <a:pt x="4882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1" name="Freeform 23"/>
          <p:cNvSpPr>
            <a:spLocks/>
          </p:cNvSpPr>
          <p:nvPr/>
        </p:nvSpPr>
        <p:spPr bwMode="auto">
          <a:xfrm>
            <a:off x="1806575" y="3595688"/>
            <a:ext cx="612775" cy="390525"/>
          </a:xfrm>
          <a:custGeom>
            <a:avLst/>
            <a:gdLst>
              <a:gd name="T0" fmla="*/ 2147483647 w 1157"/>
              <a:gd name="T1" fmla="*/ 2147483647 h 737"/>
              <a:gd name="T2" fmla="*/ 2147483647 w 1157"/>
              <a:gd name="T3" fmla="*/ 2147483647 h 737"/>
              <a:gd name="T4" fmla="*/ 2147483647 w 1157"/>
              <a:gd name="T5" fmla="*/ 2147483647 h 737"/>
              <a:gd name="T6" fmla="*/ 2147483647 w 1157"/>
              <a:gd name="T7" fmla="*/ 2147483647 h 737"/>
              <a:gd name="T8" fmla="*/ 2147483647 w 1157"/>
              <a:gd name="T9" fmla="*/ 2147483647 h 737"/>
              <a:gd name="T10" fmla="*/ 2147483647 w 1157"/>
              <a:gd name="T11" fmla="*/ 2147483647 h 737"/>
              <a:gd name="T12" fmla="*/ 2147483647 w 1157"/>
              <a:gd name="T13" fmla="*/ 2147483647 h 737"/>
              <a:gd name="T14" fmla="*/ 2147483647 w 1157"/>
              <a:gd name="T15" fmla="*/ 2147483647 h 737"/>
              <a:gd name="T16" fmla="*/ 2147483647 w 1157"/>
              <a:gd name="T17" fmla="*/ 2147483647 h 737"/>
              <a:gd name="T18" fmla="*/ 2147483647 w 1157"/>
              <a:gd name="T19" fmla="*/ 2147483647 h 737"/>
              <a:gd name="T20" fmla="*/ 2147483647 w 1157"/>
              <a:gd name="T21" fmla="*/ 2147483647 h 737"/>
              <a:gd name="T22" fmla="*/ 2147483647 w 1157"/>
              <a:gd name="T23" fmla="*/ 2147483647 h 737"/>
              <a:gd name="T24" fmla="*/ 2147483647 w 1157"/>
              <a:gd name="T25" fmla="*/ 2147483647 h 737"/>
              <a:gd name="T26" fmla="*/ 2147483647 w 1157"/>
              <a:gd name="T27" fmla="*/ 2147483647 h 737"/>
              <a:gd name="T28" fmla="*/ 2147483647 w 1157"/>
              <a:gd name="T29" fmla="*/ 2147483647 h 737"/>
              <a:gd name="T30" fmla="*/ 2147483647 w 1157"/>
              <a:gd name="T31" fmla="*/ 2147483647 h 737"/>
              <a:gd name="T32" fmla="*/ 2147483647 w 1157"/>
              <a:gd name="T33" fmla="*/ 2147483647 h 737"/>
              <a:gd name="T34" fmla="*/ 2147483647 w 1157"/>
              <a:gd name="T35" fmla="*/ 2147483647 h 737"/>
              <a:gd name="T36" fmla="*/ 2147483647 w 1157"/>
              <a:gd name="T37" fmla="*/ 2147483647 h 737"/>
              <a:gd name="T38" fmla="*/ 0 w 1157"/>
              <a:gd name="T39" fmla="*/ 0 h 73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57" h="737">
                <a:moveTo>
                  <a:pt x="1157" y="737"/>
                </a:moveTo>
                <a:lnTo>
                  <a:pt x="1085" y="719"/>
                </a:lnTo>
                <a:lnTo>
                  <a:pt x="1015" y="697"/>
                </a:lnTo>
                <a:lnTo>
                  <a:pt x="945" y="674"/>
                </a:lnTo>
                <a:lnTo>
                  <a:pt x="877" y="647"/>
                </a:lnTo>
                <a:lnTo>
                  <a:pt x="809" y="619"/>
                </a:lnTo>
                <a:lnTo>
                  <a:pt x="742" y="589"/>
                </a:lnTo>
                <a:lnTo>
                  <a:pt x="676" y="556"/>
                </a:lnTo>
                <a:lnTo>
                  <a:pt x="612" y="521"/>
                </a:lnTo>
                <a:lnTo>
                  <a:pt x="548" y="483"/>
                </a:lnTo>
                <a:lnTo>
                  <a:pt x="487" y="444"/>
                </a:lnTo>
                <a:lnTo>
                  <a:pt x="427" y="402"/>
                </a:lnTo>
                <a:lnTo>
                  <a:pt x="367" y="359"/>
                </a:lnTo>
                <a:lnTo>
                  <a:pt x="310" y="312"/>
                </a:lnTo>
                <a:lnTo>
                  <a:pt x="254" y="265"/>
                </a:lnTo>
                <a:lnTo>
                  <a:pt x="200" y="215"/>
                </a:lnTo>
                <a:lnTo>
                  <a:pt x="148" y="164"/>
                </a:lnTo>
                <a:lnTo>
                  <a:pt x="97" y="112"/>
                </a:lnTo>
                <a:lnTo>
                  <a:pt x="48" y="56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2" name="Line 24"/>
          <p:cNvSpPr>
            <a:spLocks noChangeShapeType="1"/>
          </p:cNvSpPr>
          <p:nvPr/>
        </p:nvSpPr>
        <p:spPr bwMode="auto">
          <a:xfrm flipH="1">
            <a:off x="6038850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3" name="Line 25"/>
          <p:cNvSpPr>
            <a:spLocks noChangeShapeType="1"/>
          </p:cNvSpPr>
          <p:nvPr/>
        </p:nvSpPr>
        <p:spPr bwMode="auto">
          <a:xfrm flipH="1" flipV="1">
            <a:off x="6038850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4" name="Line 26"/>
          <p:cNvSpPr>
            <a:spLocks noChangeShapeType="1"/>
          </p:cNvSpPr>
          <p:nvPr/>
        </p:nvSpPr>
        <p:spPr bwMode="auto">
          <a:xfrm flipH="1">
            <a:off x="6038850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5" name="Line 27"/>
          <p:cNvSpPr>
            <a:spLocks noChangeShapeType="1"/>
          </p:cNvSpPr>
          <p:nvPr/>
        </p:nvSpPr>
        <p:spPr bwMode="auto">
          <a:xfrm flipH="1" flipV="1">
            <a:off x="6038850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6" name="Line 28"/>
          <p:cNvSpPr>
            <a:spLocks noChangeShapeType="1"/>
          </p:cNvSpPr>
          <p:nvPr/>
        </p:nvSpPr>
        <p:spPr bwMode="auto">
          <a:xfrm flipH="1">
            <a:off x="6038850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7" name="Line 29"/>
          <p:cNvSpPr>
            <a:spLocks noChangeShapeType="1"/>
          </p:cNvSpPr>
          <p:nvPr/>
        </p:nvSpPr>
        <p:spPr bwMode="auto">
          <a:xfrm flipH="1" flipV="1">
            <a:off x="6038850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8" name="Line 30"/>
          <p:cNvSpPr>
            <a:spLocks noChangeShapeType="1"/>
          </p:cNvSpPr>
          <p:nvPr/>
        </p:nvSpPr>
        <p:spPr bwMode="auto">
          <a:xfrm flipH="1">
            <a:off x="6038850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39" name="Line 31"/>
          <p:cNvSpPr>
            <a:spLocks noChangeShapeType="1"/>
          </p:cNvSpPr>
          <p:nvPr/>
        </p:nvSpPr>
        <p:spPr bwMode="auto">
          <a:xfrm flipH="1" flipV="1">
            <a:off x="6038850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0" name="Line 32"/>
          <p:cNvSpPr>
            <a:spLocks noChangeShapeType="1"/>
          </p:cNvSpPr>
          <p:nvPr/>
        </p:nvSpPr>
        <p:spPr bwMode="auto">
          <a:xfrm flipV="1">
            <a:off x="3317875" y="3979863"/>
            <a:ext cx="1588" cy="47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1" name="Line 33"/>
          <p:cNvSpPr>
            <a:spLocks noChangeShapeType="1"/>
          </p:cNvSpPr>
          <p:nvPr/>
        </p:nvSpPr>
        <p:spPr bwMode="auto">
          <a:xfrm flipH="1">
            <a:off x="5014913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2" name="Line 34"/>
          <p:cNvSpPr>
            <a:spLocks noChangeShapeType="1"/>
          </p:cNvSpPr>
          <p:nvPr/>
        </p:nvSpPr>
        <p:spPr bwMode="auto">
          <a:xfrm flipH="1" flipV="1">
            <a:off x="5014913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3" name="Line 35"/>
          <p:cNvSpPr>
            <a:spLocks noChangeShapeType="1"/>
          </p:cNvSpPr>
          <p:nvPr/>
        </p:nvSpPr>
        <p:spPr bwMode="auto">
          <a:xfrm flipH="1">
            <a:off x="5014913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4" name="Line 36"/>
          <p:cNvSpPr>
            <a:spLocks noChangeShapeType="1"/>
          </p:cNvSpPr>
          <p:nvPr/>
        </p:nvSpPr>
        <p:spPr bwMode="auto">
          <a:xfrm flipH="1" flipV="1">
            <a:off x="5014913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5" name="Line 37"/>
          <p:cNvSpPr>
            <a:spLocks noChangeShapeType="1"/>
          </p:cNvSpPr>
          <p:nvPr/>
        </p:nvSpPr>
        <p:spPr bwMode="auto">
          <a:xfrm flipH="1">
            <a:off x="5014913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6" name="Line 38"/>
          <p:cNvSpPr>
            <a:spLocks noChangeShapeType="1"/>
          </p:cNvSpPr>
          <p:nvPr/>
        </p:nvSpPr>
        <p:spPr bwMode="auto">
          <a:xfrm flipH="1" flipV="1">
            <a:off x="5014913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7" name="Line 39"/>
          <p:cNvSpPr>
            <a:spLocks noChangeShapeType="1"/>
          </p:cNvSpPr>
          <p:nvPr/>
        </p:nvSpPr>
        <p:spPr bwMode="auto">
          <a:xfrm flipH="1">
            <a:off x="5014913" y="3986213"/>
            <a:ext cx="273050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8" name="Line 40"/>
          <p:cNvSpPr>
            <a:spLocks noChangeShapeType="1"/>
          </p:cNvSpPr>
          <p:nvPr/>
        </p:nvSpPr>
        <p:spPr bwMode="auto">
          <a:xfrm flipH="1" flipV="1">
            <a:off x="5014913" y="3962400"/>
            <a:ext cx="273050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49" name="Line 41"/>
          <p:cNvSpPr>
            <a:spLocks noChangeShapeType="1"/>
          </p:cNvSpPr>
          <p:nvPr/>
        </p:nvSpPr>
        <p:spPr bwMode="auto">
          <a:xfrm flipH="1">
            <a:off x="4046538" y="39862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0" name="Line 42"/>
          <p:cNvSpPr>
            <a:spLocks noChangeShapeType="1"/>
          </p:cNvSpPr>
          <p:nvPr/>
        </p:nvSpPr>
        <p:spPr bwMode="auto">
          <a:xfrm flipH="1" flipV="1">
            <a:off x="4046538" y="3962400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1" name="Line 43"/>
          <p:cNvSpPr>
            <a:spLocks noChangeShapeType="1"/>
          </p:cNvSpPr>
          <p:nvPr/>
        </p:nvSpPr>
        <p:spPr bwMode="auto">
          <a:xfrm flipH="1">
            <a:off x="4046538" y="39862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2" name="Line 44"/>
          <p:cNvSpPr>
            <a:spLocks noChangeShapeType="1"/>
          </p:cNvSpPr>
          <p:nvPr/>
        </p:nvSpPr>
        <p:spPr bwMode="auto">
          <a:xfrm flipH="1" flipV="1">
            <a:off x="4046538" y="3962400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3" name="Line 45"/>
          <p:cNvSpPr>
            <a:spLocks noChangeShapeType="1"/>
          </p:cNvSpPr>
          <p:nvPr/>
        </p:nvSpPr>
        <p:spPr bwMode="auto">
          <a:xfrm flipH="1">
            <a:off x="4046538" y="39862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4" name="Line 46"/>
          <p:cNvSpPr>
            <a:spLocks noChangeShapeType="1"/>
          </p:cNvSpPr>
          <p:nvPr/>
        </p:nvSpPr>
        <p:spPr bwMode="auto">
          <a:xfrm flipH="1" flipV="1">
            <a:off x="4046538" y="3962400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5" name="Line 47"/>
          <p:cNvSpPr>
            <a:spLocks noChangeShapeType="1"/>
          </p:cNvSpPr>
          <p:nvPr/>
        </p:nvSpPr>
        <p:spPr bwMode="auto">
          <a:xfrm flipH="1">
            <a:off x="4046538" y="39862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6" name="Line 48"/>
          <p:cNvSpPr>
            <a:spLocks noChangeShapeType="1"/>
          </p:cNvSpPr>
          <p:nvPr/>
        </p:nvSpPr>
        <p:spPr bwMode="auto">
          <a:xfrm flipH="1" flipV="1">
            <a:off x="4046538" y="3962400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7" name="Line 49"/>
          <p:cNvSpPr>
            <a:spLocks noChangeShapeType="1"/>
          </p:cNvSpPr>
          <p:nvPr/>
        </p:nvSpPr>
        <p:spPr bwMode="auto">
          <a:xfrm flipH="1">
            <a:off x="3043238" y="3984625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8" name="Line 50"/>
          <p:cNvSpPr>
            <a:spLocks noChangeShapeType="1"/>
          </p:cNvSpPr>
          <p:nvPr/>
        </p:nvSpPr>
        <p:spPr bwMode="auto">
          <a:xfrm flipH="1" flipV="1">
            <a:off x="3043238" y="39608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59" name="Line 51"/>
          <p:cNvSpPr>
            <a:spLocks noChangeShapeType="1"/>
          </p:cNvSpPr>
          <p:nvPr/>
        </p:nvSpPr>
        <p:spPr bwMode="auto">
          <a:xfrm flipH="1">
            <a:off x="3043238" y="3984625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0" name="Line 52"/>
          <p:cNvSpPr>
            <a:spLocks noChangeShapeType="1"/>
          </p:cNvSpPr>
          <p:nvPr/>
        </p:nvSpPr>
        <p:spPr bwMode="auto">
          <a:xfrm flipH="1" flipV="1">
            <a:off x="3043238" y="39608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1" name="Line 53"/>
          <p:cNvSpPr>
            <a:spLocks noChangeShapeType="1"/>
          </p:cNvSpPr>
          <p:nvPr/>
        </p:nvSpPr>
        <p:spPr bwMode="auto">
          <a:xfrm flipH="1">
            <a:off x="3043238" y="3984625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2" name="Line 54"/>
          <p:cNvSpPr>
            <a:spLocks noChangeShapeType="1"/>
          </p:cNvSpPr>
          <p:nvPr/>
        </p:nvSpPr>
        <p:spPr bwMode="auto">
          <a:xfrm flipH="1" flipV="1">
            <a:off x="3043238" y="39608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3" name="Line 55"/>
          <p:cNvSpPr>
            <a:spLocks noChangeShapeType="1"/>
          </p:cNvSpPr>
          <p:nvPr/>
        </p:nvSpPr>
        <p:spPr bwMode="auto">
          <a:xfrm flipH="1">
            <a:off x="3043238" y="3984625"/>
            <a:ext cx="274637" cy="238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4" name="Line 56"/>
          <p:cNvSpPr>
            <a:spLocks noChangeShapeType="1"/>
          </p:cNvSpPr>
          <p:nvPr/>
        </p:nvSpPr>
        <p:spPr bwMode="auto">
          <a:xfrm flipH="1" flipV="1">
            <a:off x="3043238" y="3960813"/>
            <a:ext cx="274637" cy="238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5" name="Line 57"/>
          <p:cNvSpPr>
            <a:spLocks noChangeShapeType="1"/>
          </p:cNvSpPr>
          <p:nvPr/>
        </p:nvSpPr>
        <p:spPr bwMode="auto">
          <a:xfrm>
            <a:off x="3565525" y="3986213"/>
            <a:ext cx="7556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6" name="Line 58"/>
          <p:cNvSpPr>
            <a:spLocks noChangeShapeType="1"/>
          </p:cNvSpPr>
          <p:nvPr/>
        </p:nvSpPr>
        <p:spPr bwMode="auto">
          <a:xfrm>
            <a:off x="4616450" y="3986213"/>
            <a:ext cx="6953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7" name="Line 59"/>
          <p:cNvSpPr>
            <a:spLocks noChangeShapeType="1"/>
          </p:cNvSpPr>
          <p:nvPr/>
        </p:nvSpPr>
        <p:spPr bwMode="auto">
          <a:xfrm>
            <a:off x="5616575" y="3986213"/>
            <a:ext cx="695325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8" name="Line 60"/>
          <p:cNvSpPr>
            <a:spLocks noChangeShapeType="1"/>
          </p:cNvSpPr>
          <p:nvPr/>
        </p:nvSpPr>
        <p:spPr bwMode="auto">
          <a:xfrm flipH="1">
            <a:off x="5930900" y="2941638"/>
            <a:ext cx="6350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69" name="Line 61"/>
          <p:cNvSpPr>
            <a:spLocks noChangeShapeType="1"/>
          </p:cNvSpPr>
          <p:nvPr/>
        </p:nvSpPr>
        <p:spPr bwMode="auto">
          <a:xfrm>
            <a:off x="5937250" y="2941638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0" name="Line 62"/>
          <p:cNvSpPr>
            <a:spLocks noChangeShapeType="1"/>
          </p:cNvSpPr>
          <p:nvPr/>
        </p:nvSpPr>
        <p:spPr bwMode="auto">
          <a:xfrm flipH="1">
            <a:off x="5913438" y="2941638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1" name="Line 63"/>
          <p:cNvSpPr>
            <a:spLocks noChangeShapeType="1"/>
          </p:cNvSpPr>
          <p:nvPr/>
        </p:nvSpPr>
        <p:spPr bwMode="auto">
          <a:xfrm>
            <a:off x="5937250" y="2941638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2" name="Line 64"/>
          <p:cNvSpPr>
            <a:spLocks noChangeShapeType="1"/>
          </p:cNvSpPr>
          <p:nvPr/>
        </p:nvSpPr>
        <p:spPr bwMode="auto">
          <a:xfrm flipH="1">
            <a:off x="5913438" y="2941638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3" name="Line 65"/>
          <p:cNvSpPr>
            <a:spLocks noChangeShapeType="1"/>
          </p:cNvSpPr>
          <p:nvPr/>
        </p:nvSpPr>
        <p:spPr bwMode="auto">
          <a:xfrm>
            <a:off x="5937250" y="2941638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4" name="Line 66"/>
          <p:cNvSpPr>
            <a:spLocks noChangeShapeType="1"/>
          </p:cNvSpPr>
          <p:nvPr/>
        </p:nvSpPr>
        <p:spPr bwMode="auto">
          <a:xfrm flipH="1">
            <a:off x="5913438" y="2941638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5" name="Line 67"/>
          <p:cNvSpPr>
            <a:spLocks noChangeShapeType="1"/>
          </p:cNvSpPr>
          <p:nvPr/>
        </p:nvSpPr>
        <p:spPr bwMode="auto">
          <a:xfrm>
            <a:off x="5937250" y="2941638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6" name="Line 68"/>
          <p:cNvSpPr>
            <a:spLocks noChangeShapeType="1"/>
          </p:cNvSpPr>
          <p:nvPr/>
        </p:nvSpPr>
        <p:spPr bwMode="auto">
          <a:xfrm flipH="1">
            <a:off x="5913438" y="2941638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7" name="Line 69"/>
          <p:cNvSpPr>
            <a:spLocks noChangeShapeType="1"/>
          </p:cNvSpPr>
          <p:nvPr/>
        </p:nvSpPr>
        <p:spPr bwMode="auto">
          <a:xfrm>
            <a:off x="5937250" y="3840163"/>
            <a:ext cx="476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8" name="Line 70"/>
          <p:cNvSpPr>
            <a:spLocks noChangeShapeType="1"/>
          </p:cNvSpPr>
          <p:nvPr/>
        </p:nvSpPr>
        <p:spPr bwMode="auto">
          <a:xfrm flipH="1" flipV="1">
            <a:off x="5913438" y="3567113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79" name="Line 71"/>
          <p:cNvSpPr>
            <a:spLocks noChangeShapeType="1"/>
          </p:cNvSpPr>
          <p:nvPr/>
        </p:nvSpPr>
        <p:spPr bwMode="auto">
          <a:xfrm flipV="1">
            <a:off x="5937250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0" name="Line 72"/>
          <p:cNvSpPr>
            <a:spLocks noChangeShapeType="1"/>
          </p:cNvSpPr>
          <p:nvPr/>
        </p:nvSpPr>
        <p:spPr bwMode="auto">
          <a:xfrm flipH="1" flipV="1">
            <a:off x="5913438" y="3567113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1" name="Line 73"/>
          <p:cNvSpPr>
            <a:spLocks noChangeShapeType="1"/>
          </p:cNvSpPr>
          <p:nvPr/>
        </p:nvSpPr>
        <p:spPr bwMode="auto">
          <a:xfrm flipV="1">
            <a:off x="5937250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2" name="Line 74"/>
          <p:cNvSpPr>
            <a:spLocks noChangeShapeType="1"/>
          </p:cNvSpPr>
          <p:nvPr/>
        </p:nvSpPr>
        <p:spPr bwMode="auto">
          <a:xfrm flipH="1" flipV="1">
            <a:off x="5913438" y="3567113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3" name="Line 75"/>
          <p:cNvSpPr>
            <a:spLocks noChangeShapeType="1"/>
          </p:cNvSpPr>
          <p:nvPr/>
        </p:nvSpPr>
        <p:spPr bwMode="auto">
          <a:xfrm flipV="1">
            <a:off x="5937250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4" name="Line 76"/>
          <p:cNvSpPr>
            <a:spLocks noChangeShapeType="1"/>
          </p:cNvSpPr>
          <p:nvPr/>
        </p:nvSpPr>
        <p:spPr bwMode="auto">
          <a:xfrm flipH="1" flipV="1">
            <a:off x="5913438" y="3567113"/>
            <a:ext cx="23812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5" name="Line 77"/>
          <p:cNvSpPr>
            <a:spLocks noChangeShapeType="1"/>
          </p:cNvSpPr>
          <p:nvPr/>
        </p:nvSpPr>
        <p:spPr bwMode="auto">
          <a:xfrm flipV="1">
            <a:off x="5937250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6" name="Line 78"/>
          <p:cNvSpPr>
            <a:spLocks noChangeShapeType="1"/>
          </p:cNvSpPr>
          <p:nvPr/>
        </p:nvSpPr>
        <p:spPr bwMode="auto">
          <a:xfrm flipV="1">
            <a:off x="2476500" y="3997325"/>
            <a:ext cx="1588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7" name="Line 79"/>
          <p:cNvSpPr>
            <a:spLocks noChangeShapeType="1"/>
          </p:cNvSpPr>
          <p:nvPr/>
        </p:nvSpPr>
        <p:spPr bwMode="auto">
          <a:xfrm flipH="1" flipV="1">
            <a:off x="2206625" y="3946525"/>
            <a:ext cx="269875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8" name="Line 80"/>
          <p:cNvSpPr>
            <a:spLocks noChangeShapeType="1"/>
          </p:cNvSpPr>
          <p:nvPr/>
        </p:nvSpPr>
        <p:spPr bwMode="auto">
          <a:xfrm flipH="1" flipV="1">
            <a:off x="2220913" y="3900488"/>
            <a:ext cx="255587" cy="1031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89" name="Line 81"/>
          <p:cNvSpPr>
            <a:spLocks noChangeShapeType="1"/>
          </p:cNvSpPr>
          <p:nvPr/>
        </p:nvSpPr>
        <p:spPr bwMode="auto">
          <a:xfrm flipH="1" flipV="1">
            <a:off x="2206625" y="3946525"/>
            <a:ext cx="269875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0" name="Line 82"/>
          <p:cNvSpPr>
            <a:spLocks noChangeShapeType="1"/>
          </p:cNvSpPr>
          <p:nvPr/>
        </p:nvSpPr>
        <p:spPr bwMode="auto">
          <a:xfrm flipH="1" flipV="1">
            <a:off x="2220913" y="3900488"/>
            <a:ext cx="255587" cy="1031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1" name="Line 83"/>
          <p:cNvSpPr>
            <a:spLocks noChangeShapeType="1"/>
          </p:cNvSpPr>
          <p:nvPr/>
        </p:nvSpPr>
        <p:spPr bwMode="auto">
          <a:xfrm flipH="1" flipV="1">
            <a:off x="2206625" y="3946525"/>
            <a:ext cx="269875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2" name="Line 84"/>
          <p:cNvSpPr>
            <a:spLocks noChangeShapeType="1"/>
          </p:cNvSpPr>
          <p:nvPr/>
        </p:nvSpPr>
        <p:spPr bwMode="auto">
          <a:xfrm flipH="1" flipV="1">
            <a:off x="2220913" y="3900488"/>
            <a:ext cx="255587" cy="1031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3" name="Line 85"/>
          <p:cNvSpPr>
            <a:spLocks noChangeShapeType="1"/>
          </p:cNvSpPr>
          <p:nvPr/>
        </p:nvSpPr>
        <p:spPr bwMode="auto">
          <a:xfrm flipH="1" flipV="1">
            <a:off x="2206625" y="3946525"/>
            <a:ext cx="269875" cy="571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4" name="Line 86"/>
          <p:cNvSpPr>
            <a:spLocks noChangeShapeType="1"/>
          </p:cNvSpPr>
          <p:nvPr/>
        </p:nvSpPr>
        <p:spPr bwMode="auto">
          <a:xfrm flipH="1" flipV="1">
            <a:off x="2220913" y="3900488"/>
            <a:ext cx="255587" cy="1031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5" name="Line 87"/>
          <p:cNvSpPr>
            <a:spLocks noChangeShapeType="1"/>
          </p:cNvSpPr>
          <p:nvPr/>
        </p:nvSpPr>
        <p:spPr bwMode="auto">
          <a:xfrm>
            <a:off x="911225" y="3840163"/>
            <a:ext cx="4763" cy="15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6" name="Line 88"/>
          <p:cNvSpPr>
            <a:spLocks noChangeShapeType="1"/>
          </p:cNvSpPr>
          <p:nvPr/>
        </p:nvSpPr>
        <p:spPr bwMode="auto">
          <a:xfrm flipH="1" flipV="1">
            <a:off x="885825" y="3567113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7" name="Line 89"/>
          <p:cNvSpPr>
            <a:spLocks noChangeShapeType="1"/>
          </p:cNvSpPr>
          <p:nvPr/>
        </p:nvSpPr>
        <p:spPr bwMode="auto">
          <a:xfrm flipV="1">
            <a:off x="911225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8" name="Line 90"/>
          <p:cNvSpPr>
            <a:spLocks noChangeShapeType="1"/>
          </p:cNvSpPr>
          <p:nvPr/>
        </p:nvSpPr>
        <p:spPr bwMode="auto">
          <a:xfrm flipH="1" flipV="1">
            <a:off x="885825" y="3567113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99" name="Line 91"/>
          <p:cNvSpPr>
            <a:spLocks noChangeShapeType="1"/>
          </p:cNvSpPr>
          <p:nvPr/>
        </p:nvSpPr>
        <p:spPr bwMode="auto">
          <a:xfrm flipV="1">
            <a:off x="911225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0" name="Line 92"/>
          <p:cNvSpPr>
            <a:spLocks noChangeShapeType="1"/>
          </p:cNvSpPr>
          <p:nvPr/>
        </p:nvSpPr>
        <p:spPr bwMode="auto">
          <a:xfrm flipH="1" flipV="1">
            <a:off x="885825" y="3567113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1" name="Line 93"/>
          <p:cNvSpPr>
            <a:spLocks noChangeShapeType="1"/>
          </p:cNvSpPr>
          <p:nvPr/>
        </p:nvSpPr>
        <p:spPr bwMode="auto">
          <a:xfrm flipV="1">
            <a:off x="911225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2" name="Line 94"/>
          <p:cNvSpPr>
            <a:spLocks noChangeShapeType="1"/>
          </p:cNvSpPr>
          <p:nvPr/>
        </p:nvSpPr>
        <p:spPr bwMode="auto">
          <a:xfrm flipH="1" flipV="1">
            <a:off x="885825" y="3567113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3" name="Line 95"/>
          <p:cNvSpPr>
            <a:spLocks noChangeShapeType="1"/>
          </p:cNvSpPr>
          <p:nvPr/>
        </p:nvSpPr>
        <p:spPr bwMode="auto">
          <a:xfrm flipV="1">
            <a:off x="911225" y="3567113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4" name="Line 96"/>
          <p:cNvSpPr>
            <a:spLocks noChangeShapeType="1"/>
          </p:cNvSpPr>
          <p:nvPr/>
        </p:nvSpPr>
        <p:spPr bwMode="auto">
          <a:xfrm flipH="1">
            <a:off x="904875" y="1987550"/>
            <a:ext cx="63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5" name="Line 97"/>
          <p:cNvSpPr>
            <a:spLocks noChangeShapeType="1"/>
          </p:cNvSpPr>
          <p:nvPr/>
        </p:nvSpPr>
        <p:spPr bwMode="auto">
          <a:xfrm>
            <a:off x="911225" y="1987550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6" name="Line 98"/>
          <p:cNvSpPr>
            <a:spLocks noChangeShapeType="1"/>
          </p:cNvSpPr>
          <p:nvPr/>
        </p:nvSpPr>
        <p:spPr bwMode="auto">
          <a:xfrm flipH="1">
            <a:off x="885825" y="1987550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7" name="Line 99"/>
          <p:cNvSpPr>
            <a:spLocks noChangeShapeType="1"/>
          </p:cNvSpPr>
          <p:nvPr/>
        </p:nvSpPr>
        <p:spPr bwMode="auto">
          <a:xfrm>
            <a:off x="911225" y="1987550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8" name="Line 100"/>
          <p:cNvSpPr>
            <a:spLocks noChangeShapeType="1"/>
          </p:cNvSpPr>
          <p:nvPr/>
        </p:nvSpPr>
        <p:spPr bwMode="auto">
          <a:xfrm flipH="1">
            <a:off x="885825" y="1987550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09" name="Line 101"/>
          <p:cNvSpPr>
            <a:spLocks noChangeShapeType="1"/>
          </p:cNvSpPr>
          <p:nvPr/>
        </p:nvSpPr>
        <p:spPr bwMode="auto">
          <a:xfrm>
            <a:off x="911225" y="1987550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0" name="Line 102"/>
          <p:cNvSpPr>
            <a:spLocks noChangeShapeType="1"/>
          </p:cNvSpPr>
          <p:nvPr/>
        </p:nvSpPr>
        <p:spPr bwMode="auto">
          <a:xfrm flipH="1">
            <a:off x="885825" y="1987550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1" name="Line 103"/>
          <p:cNvSpPr>
            <a:spLocks noChangeShapeType="1"/>
          </p:cNvSpPr>
          <p:nvPr/>
        </p:nvSpPr>
        <p:spPr bwMode="auto">
          <a:xfrm>
            <a:off x="911225" y="1987550"/>
            <a:ext cx="23813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2" name="Line 104"/>
          <p:cNvSpPr>
            <a:spLocks noChangeShapeType="1"/>
          </p:cNvSpPr>
          <p:nvPr/>
        </p:nvSpPr>
        <p:spPr bwMode="auto">
          <a:xfrm flipH="1">
            <a:off x="885825" y="1987550"/>
            <a:ext cx="25400" cy="27305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3" name="Line 105"/>
          <p:cNvSpPr>
            <a:spLocks noChangeShapeType="1"/>
          </p:cNvSpPr>
          <p:nvPr/>
        </p:nvSpPr>
        <p:spPr bwMode="auto">
          <a:xfrm>
            <a:off x="5937250" y="2941638"/>
            <a:ext cx="1588" cy="8985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4" name="Rectangle 106"/>
          <p:cNvSpPr>
            <a:spLocks noChangeArrowheads="1"/>
          </p:cNvSpPr>
          <p:nvPr/>
        </p:nvSpPr>
        <p:spPr bwMode="auto">
          <a:xfrm rot="-5400000">
            <a:off x="715169" y="2810669"/>
            <a:ext cx="196850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H1</a:t>
            </a:r>
            <a:endParaRPr lang="en-US" altLang="en-US" sz="1200"/>
          </a:p>
        </p:txBody>
      </p:sp>
      <p:sp>
        <p:nvSpPr>
          <p:cNvPr id="64615" name="Rectangle 107"/>
          <p:cNvSpPr>
            <a:spLocks noChangeArrowheads="1"/>
          </p:cNvSpPr>
          <p:nvPr/>
        </p:nvSpPr>
        <p:spPr bwMode="auto">
          <a:xfrm rot="-5400000">
            <a:off x="5725319" y="3266281"/>
            <a:ext cx="196850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H2</a:t>
            </a:r>
            <a:endParaRPr lang="en-US" altLang="en-US" sz="1200"/>
          </a:p>
        </p:txBody>
      </p:sp>
      <p:sp>
        <p:nvSpPr>
          <p:cNvPr id="64616" name="Line 109"/>
          <p:cNvSpPr>
            <a:spLocks noChangeShapeType="1"/>
          </p:cNvSpPr>
          <p:nvPr/>
        </p:nvSpPr>
        <p:spPr bwMode="auto">
          <a:xfrm flipH="1" flipV="1">
            <a:off x="931863" y="3898900"/>
            <a:ext cx="92075" cy="762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7" name="Line 110"/>
          <p:cNvSpPr>
            <a:spLocks noChangeShapeType="1"/>
          </p:cNvSpPr>
          <p:nvPr/>
        </p:nvSpPr>
        <p:spPr bwMode="auto">
          <a:xfrm flipV="1">
            <a:off x="1023938" y="3906838"/>
            <a:ext cx="55562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8" name="Line 111"/>
          <p:cNvSpPr>
            <a:spLocks noChangeShapeType="1"/>
          </p:cNvSpPr>
          <p:nvPr/>
        </p:nvSpPr>
        <p:spPr bwMode="auto">
          <a:xfrm flipH="1" flipV="1">
            <a:off x="977900" y="3902075"/>
            <a:ext cx="63500" cy="508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19" name="Line 112"/>
          <p:cNvSpPr>
            <a:spLocks noChangeShapeType="1"/>
          </p:cNvSpPr>
          <p:nvPr/>
        </p:nvSpPr>
        <p:spPr bwMode="auto">
          <a:xfrm flipH="1" flipV="1">
            <a:off x="1031875" y="3903663"/>
            <a:ext cx="28575" cy="25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0" name="Line 113"/>
          <p:cNvSpPr>
            <a:spLocks noChangeShapeType="1"/>
          </p:cNvSpPr>
          <p:nvPr/>
        </p:nvSpPr>
        <p:spPr bwMode="auto">
          <a:xfrm flipH="1" flipV="1">
            <a:off x="1063625" y="3892550"/>
            <a:ext cx="15875" cy="142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1" name="Line 114"/>
          <p:cNvSpPr>
            <a:spLocks noChangeShapeType="1"/>
          </p:cNvSpPr>
          <p:nvPr/>
        </p:nvSpPr>
        <p:spPr bwMode="auto">
          <a:xfrm flipH="1" flipV="1">
            <a:off x="1014413" y="3890963"/>
            <a:ext cx="17462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2" name="Line 115"/>
          <p:cNvSpPr>
            <a:spLocks noChangeShapeType="1"/>
          </p:cNvSpPr>
          <p:nvPr/>
        </p:nvSpPr>
        <p:spPr bwMode="auto">
          <a:xfrm flipH="1">
            <a:off x="1046163" y="3917950"/>
            <a:ext cx="46037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3" name="Line 116"/>
          <p:cNvSpPr>
            <a:spLocks noChangeShapeType="1"/>
          </p:cNvSpPr>
          <p:nvPr/>
        </p:nvSpPr>
        <p:spPr bwMode="auto">
          <a:xfrm flipH="1">
            <a:off x="836613" y="3898900"/>
            <a:ext cx="381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4" name="Line 117"/>
          <p:cNvSpPr>
            <a:spLocks noChangeShapeType="1"/>
          </p:cNvSpPr>
          <p:nvPr/>
        </p:nvSpPr>
        <p:spPr bwMode="auto">
          <a:xfrm flipH="1">
            <a:off x="846138" y="3870325"/>
            <a:ext cx="22225" cy="47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5" name="Line 118"/>
          <p:cNvSpPr>
            <a:spLocks noChangeShapeType="1"/>
          </p:cNvSpPr>
          <p:nvPr/>
        </p:nvSpPr>
        <p:spPr bwMode="auto">
          <a:xfrm flipV="1">
            <a:off x="852488" y="3849688"/>
            <a:ext cx="74612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6" name="Line 119"/>
          <p:cNvSpPr>
            <a:spLocks noChangeShapeType="1"/>
          </p:cNvSpPr>
          <p:nvPr/>
        </p:nvSpPr>
        <p:spPr bwMode="auto">
          <a:xfrm>
            <a:off x="919163" y="3851275"/>
            <a:ext cx="6350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7" name="Line 120"/>
          <p:cNvSpPr>
            <a:spLocks noChangeShapeType="1"/>
          </p:cNvSpPr>
          <p:nvPr/>
        </p:nvSpPr>
        <p:spPr bwMode="auto">
          <a:xfrm flipV="1">
            <a:off x="933450" y="3862388"/>
            <a:ext cx="23813" cy="301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8" name="Line 121"/>
          <p:cNvSpPr>
            <a:spLocks noChangeShapeType="1"/>
          </p:cNvSpPr>
          <p:nvPr/>
        </p:nvSpPr>
        <p:spPr bwMode="auto">
          <a:xfrm flipH="1">
            <a:off x="838200" y="3902075"/>
            <a:ext cx="50800" cy="714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29" name="Line 122"/>
          <p:cNvSpPr>
            <a:spLocks noChangeShapeType="1"/>
          </p:cNvSpPr>
          <p:nvPr/>
        </p:nvSpPr>
        <p:spPr bwMode="auto">
          <a:xfrm>
            <a:off x="857250" y="3922713"/>
            <a:ext cx="66675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0" name="Line 123"/>
          <p:cNvSpPr>
            <a:spLocks noChangeShapeType="1"/>
          </p:cNvSpPr>
          <p:nvPr/>
        </p:nvSpPr>
        <p:spPr bwMode="auto">
          <a:xfrm>
            <a:off x="854075" y="3949700"/>
            <a:ext cx="31750" cy="23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1" name="Line 124"/>
          <p:cNvSpPr>
            <a:spLocks noChangeShapeType="1"/>
          </p:cNvSpPr>
          <p:nvPr/>
        </p:nvSpPr>
        <p:spPr bwMode="auto">
          <a:xfrm>
            <a:off x="838200" y="397351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2" name="Line 125"/>
          <p:cNvSpPr>
            <a:spLocks noChangeShapeType="1"/>
          </p:cNvSpPr>
          <p:nvPr/>
        </p:nvSpPr>
        <p:spPr bwMode="auto">
          <a:xfrm>
            <a:off x="885825" y="3973513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3" name="Line 126"/>
          <p:cNvSpPr>
            <a:spLocks noChangeShapeType="1"/>
          </p:cNvSpPr>
          <p:nvPr/>
        </p:nvSpPr>
        <p:spPr bwMode="auto">
          <a:xfrm flipH="1" flipV="1">
            <a:off x="776288" y="3927475"/>
            <a:ext cx="61912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4" name="Line 127"/>
          <p:cNvSpPr>
            <a:spLocks noChangeShapeType="1"/>
          </p:cNvSpPr>
          <p:nvPr/>
        </p:nvSpPr>
        <p:spPr bwMode="auto">
          <a:xfrm flipV="1">
            <a:off x="823913" y="3902075"/>
            <a:ext cx="4445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5" name="Line 128"/>
          <p:cNvSpPr>
            <a:spLocks noChangeShapeType="1"/>
          </p:cNvSpPr>
          <p:nvPr/>
        </p:nvSpPr>
        <p:spPr bwMode="auto">
          <a:xfrm flipV="1">
            <a:off x="806450" y="3902075"/>
            <a:ext cx="34925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6" name="Line 129"/>
          <p:cNvSpPr>
            <a:spLocks noChangeShapeType="1"/>
          </p:cNvSpPr>
          <p:nvPr/>
        </p:nvSpPr>
        <p:spPr bwMode="auto">
          <a:xfrm flipV="1">
            <a:off x="782638" y="3902075"/>
            <a:ext cx="23812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7" name="Line 130"/>
          <p:cNvSpPr>
            <a:spLocks noChangeShapeType="1"/>
          </p:cNvSpPr>
          <p:nvPr/>
        </p:nvSpPr>
        <p:spPr bwMode="auto">
          <a:xfrm flipV="1">
            <a:off x="749300" y="3878263"/>
            <a:ext cx="55563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8" name="Line 131"/>
          <p:cNvSpPr>
            <a:spLocks noChangeShapeType="1"/>
          </p:cNvSpPr>
          <p:nvPr/>
        </p:nvSpPr>
        <p:spPr bwMode="auto">
          <a:xfrm flipH="1" flipV="1">
            <a:off x="757238" y="3876675"/>
            <a:ext cx="30162" cy="25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39" name="Line 132"/>
          <p:cNvSpPr>
            <a:spLocks noChangeShapeType="1"/>
          </p:cNvSpPr>
          <p:nvPr/>
        </p:nvSpPr>
        <p:spPr bwMode="auto">
          <a:xfrm flipH="1" flipV="1">
            <a:off x="788988" y="386556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0" name="Line 133"/>
          <p:cNvSpPr>
            <a:spLocks noChangeShapeType="1"/>
          </p:cNvSpPr>
          <p:nvPr/>
        </p:nvSpPr>
        <p:spPr bwMode="auto">
          <a:xfrm flipH="1" flipV="1">
            <a:off x="741363" y="386397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1" name="Line 134"/>
          <p:cNvSpPr>
            <a:spLocks noChangeShapeType="1"/>
          </p:cNvSpPr>
          <p:nvPr/>
        </p:nvSpPr>
        <p:spPr bwMode="auto">
          <a:xfrm>
            <a:off x="804863" y="3878263"/>
            <a:ext cx="60325" cy="492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2" name="Line 135"/>
          <p:cNvSpPr>
            <a:spLocks noChangeShapeType="1"/>
          </p:cNvSpPr>
          <p:nvPr/>
        </p:nvSpPr>
        <p:spPr bwMode="auto">
          <a:xfrm flipH="1">
            <a:off x="771525" y="3889375"/>
            <a:ext cx="47625" cy="58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3" name="Line 136"/>
          <p:cNvSpPr>
            <a:spLocks noChangeShapeType="1"/>
          </p:cNvSpPr>
          <p:nvPr/>
        </p:nvSpPr>
        <p:spPr bwMode="auto">
          <a:xfrm flipH="1">
            <a:off x="796925" y="3903663"/>
            <a:ext cx="38100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4" name="Line 137"/>
          <p:cNvSpPr>
            <a:spLocks noChangeShapeType="1"/>
          </p:cNvSpPr>
          <p:nvPr/>
        </p:nvSpPr>
        <p:spPr bwMode="auto">
          <a:xfrm flipH="1">
            <a:off x="833438" y="3922713"/>
            <a:ext cx="23812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5" name="Line 138"/>
          <p:cNvSpPr>
            <a:spLocks noChangeShapeType="1"/>
          </p:cNvSpPr>
          <p:nvPr/>
        </p:nvSpPr>
        <p:spPr bwMode="auto">
          <a:xfrm flipH="1" flipV="1">
            <a:off x="1281113" y="3898900"/>
            <a:ext cx="92075" cy="762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6" name="Line 139"/>
          <p:cNvSpPr>
            <a:spLocks noChangeShapeType="1"/>
          </p:cNvSpPr>
          <p:nvPr/>
        </p:nvSpPr>
        <p:spPr bwMode="auto">
          <a:xfrm flipV="1">
            <a:off x="1373188" y="3906838"/>
            <a:ext cx="57150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7" name="Line 140"/>
          <p:cNvSpPr>
            <a:spLocks noChangeShapeType="1"/>
          </p:cNvSpPr>
          <p:nvPr/>
        </p:nvSpPr>
        <p:spPr bwMode="auto">
          <a:xfrm flipH="1" flipV="1">
            <a:off x="1327150" y="3902075"/>
            <a:ext cx="63500" cy="508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8" name="Line 141"/>
          <p:cNvSpPr>
            <a:spLocks noChangeShapeType="1"/>
          </p:cNvSpPr>
          <p:nvPr/>
        </p:nvSpPr>
        <p:spPr bwMode="auto">
          <a:xfrm flipH="1" flipV="1">
            <a:off x="1381125" y="3903663"/>
            <a:ext cx="30163" cy="25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49" name="Line 142"/>
          <p:cNvSpPr>
            <a:spLocks noChangeShapeType="1"/>
          </p:cNvSpPr>
          <p:nvPr/>
        </p:nvSpPr>
        <p:spPr bwMode="auto">
          <a:xfrm flipH="1" flipV="1">
            <a:off x="1412875" y="3892550"/>
            <a:ext cx="17463" cy="142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0" name="Line 143"/>
          <p:cNvSpPr>
            <a:spLocks noChangeShapeType="1"/>
          </p:cNvSpPr>
          <p:nvPr/>
        </p:nvSpPr>
        <p:spPr bwMode="auto">
          <a:xfrm flipH="1" flipV="1">
            <a:off x="1365250" y="3890963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1" name="Line 144"/>
          <p:cNvSpPr>
            <a:spLocks noChangeShapeType="1"/>
          </p:cNvSpPr>
          <p:nvPr/>
        </p:nvSpPr>
        <p:spPr bwMode="auto">
          <a:xfrm flipH="1">
            <a:off x="1395413" y="3917950"/>
            <a:ext cx="47625" cy="571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2" name="Line 145"/>
          <p:cNvSpPr>
            <a:spLocks noChangeShapeType="1"/>
          </p:cNvSpPr>
          <p:nvPr/>
        </p:nvSpPr>
        <p:spPr bwMode="auto">
          <a:xfrm flipH="1">
            <a:off x="1185863" y="3898900"/>
            <a:ext cx="381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3" name="Line 146"/>
          <p:cNvSpPr>
            <a:spLocks noChangeShapeType="1"/>
          </p:cNvSpPr>
          <p:nvPr/>
        </p:nvSpPr>
        <p:spPr bwMode="auto">
          <a:xfrm flipH="1">
            <a:off x="1196975" y="3870325"/>
            <a:ext cx="20638" cy="47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4" name="Line 147"/>
          <p:cNvSpPr>
            <a:spLocks noChangeShapeType="1"/>
          </p:cNvSpPr>
          <p:nvPr/>
        </p:nvSpPr>
        <p:spPr bwMode="auto">
          <a:xfrm flipV="1">
            <a:off x="1201738" y="3849688"/>
            <a:ext cx="74612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5" name="Line 148"/>
          <p:cNvSpPr>
            <a:spLocks noChangeShapeType="1"/>
          </p:cNvSpPr>
          <p:nvPr/>
        </p:nvSpPr>
        <p:spPr bwMode="auto">
          <a:xfrm>
            <a:off x="1268413" y="3851275"/>
            <a:ext cx="7937" cy="381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6" name="Line 149"/>
          <p:cNvSpPr>
            <a:spLocks noChangeShapeType="1"/>
          </p:cNvSpPr>
          <p:nvPr/>
        </p:nvSpPr>
        <p:spPr bwMode="auto">
          <a:xfrm flipV="1">
            <a:off x="1282700" y="3862388"/>
            <a:ext cx="23813" cy="301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7" name="Line 150"/>
          <p:cNvSpPr>
            <a:spLocks noChangeShapeType="1"/>
          </p:cNvSpPr>
          <p:nvPr/>
        </p:nvSpPr>
        <p:spPr bwMode="auto">
          <a:xfrm flipH="1">
            <a:off x="1187450" y="3902075"/>
            <a:ext cx="52388" cy="714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8" name="Line 151"/>
          <p:cNvSpPr>
            <a:spLocks noChangeShapeType="1"/>
          </p:cNvSpPr>
          <p:nvPr/>
        </p:nvSpPr>
        <p:spPr bwMode="auto">
          <a:xfrm>
            <a:off x="1208088" y="3922713"/>
            <a:ext cx="65087" cy="476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59" name="Line 152"/>
          <p:cNvSpPr>
            <a:spLocks noChangeShapeType="1"/>
          </p:cNvSpPr>
          <p:nvPr/>
        </p:nvSpPr>
        <p:spPr bwMode="auto">
          <a:xfrm>
            <a:off x="1204913" y="3949700"/>
            <a:ext cx="30162" cy="23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0" name="Line 153"/>
          <p:cNvSpPr>
            <a:spLocks noChangeShapeType="1"/>
          </p:cNvSpPr>
          <p:nvPr/>
        </p:nvSpPr>
        <p:spPr bwMode="auto">
          <a:xfrm>
            <a:off x="1187450" y="3973513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1" name="Line 154"/>
          <p:cNvSpPr>
            <a:spLocks noChangeShapeType="1"/>
          </p:cNvSpPr>
          <p:nvPr/>
        </p:nvSpPr>
        <p:spPr bwMode="auto">
          <a:xfrm>
            <a:off x="1235075" y="3973513"/>
            <a:ext cx="1746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2" name="Line 155"/>
          <p:cNvSpPr>
            <a:spLocks noChangeShapeType="1"/>
          </p:cNvSpPr>
          <p:nvPr/>
        </p:nvSpPr>
        <p:spPr bwMode="auto">
          <a:xfrm flipH="1" flipV="1">
            <a:off x="1125538" y="3927475"/>
            <a:ext cx="61912" cy="460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3" name="Line 156"/>
          <p:cNvSpPr>
            <a:spLocks noChangeShapeType="1"/>
          </p:cNvSpPr>
          <p:nvPr/>
        </p:nvSpPr>
        <p:spPr bwMode="auto">
          <a:xfrm flipV="1">
            <a:off x="1173163" y="3902075"/>
            <a:ext cx="4445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4" name="Line 157"/>
          <p:cNvSpPr>
            <a:spLocks noChangeShapeType="1"/>
          </p:cNvSpPr>
          <p:nvPr/>
        </p:nvSpPr>
        <p:spPr bwMode="auto">
          <a:xfrm flipV="1">
            <a:off x="1155700" y="3902075"/>
            <a:ext cx="36513" cy="492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5" name="Line 158"/>
          <p:cNvSpPr>
            <a:spLocks noChangeShapeType="1"/>
          </p:cNvSpPr>
          <p:nvPr/>
        </p:nvSpPr>
        <p:spPr bwMode="auto">
          <a:xfrm flipV="1">
            <a:off x="1131888" y="3902075"/>
            <a:ext cx="23812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6" name="Line 159"/>
          <p:cNvSpPr>
            <a:spLocks noChangeShapeType="1"/>
          </p:cNvSpPr>
          <p:nvPr/>
        </p:nvSpPr>
        <p:spPr bwMode="auto">
          <a:xfrm flipV="1">
            <a:off x="1100138" y="3878263"/>
            <a:ext cx="55562" cy="682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7" name="Line 160"/>
          <p:cNvSpPr>
            <a:spLocks noChangeShapeType="1"/>
          </p:cNvSpPr>
          <p:nvPr/>
        </p:nvSpPr>
        <p:spPr bwMode="auto">
          <a:xfrm flipH="1" flipV="1">
            <a:off x="1106488" y="3876675"/>
            <a:ext cx="30162" cy="254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8" name="Line 161"/>
          <p:cNvSpPr>
            <a:spLocks noChangeShapeType="1"/>
          </p:cNvSpPr>
          <p:nvPr/>
        </p:nvSpPr>
        <p:spPr bwMode="auto">
          <a:xfrm flipH="1" flipV="1">
            <a:off x="1138238" y="3865563"/>
            <a:ext cx="17462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69" name="Line 162"/>
          <p:cNvSpPr>
            <a:spLocks noChangeShapeType="1"/>
          </p:cNvSpPr>
          <p:nvPr/>
        </p:nvSpPr>
        <p:spPr bwMode="auto">
          <a:xfrm flipH="1" flipV="1">
            <a:off x="1090613" y="3863975"/>
            <a:ext cx="15875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0" name="Line 163"/>
          <p:cNvSpPr>
            <a:spLocks noChangeShapeType="1"/>
          </p:cNvSpPr>
          <p:nvPr/>
        </p:nvSpPr>
        <p:spPr bwMode="auto">
          <a:xfrm>
            <a:off x="1155700" y="3878263"/>
            <a:ext cx="58738" cy="4921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1" name="Line 164"/>
          <p:cNvSpPr>
            <a:spLocks noChangeShapeType="1"/>
          </p:cNvSpPr>
          <p:nvPr/>
        </p:nvSpPr>
        <p:spPr bwMode="auto">
          <a:xfrm flipH="1">
            <a:off x="1120775" y="3889375"/>
            <a:ext cx="47625" cy="587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2" name="Line 165"/>
          <p:cNvSpPr>
            <a:spLocks noChangeShapeType="1"/>
          </p:cNvSpPr>
          <p:nvPr/>
        </p:nvSpPr>
        <p:spPr bwMode="auto">
          <a:xfrm flipH="1">
            <a:off x="1147763" y="3903663"/>
            <a:ext cx="36512" cy="460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3" name="Line 166"/>
          <p:cNvSpPr>
            <a:spLocks noChangeShapeType="1"/>
          </p:cNvSpPr>
          <p:nvPr/>
        </p:nvSpPr>
        <p:spPr bwMode="auto">
          <a:xfrm flipH="1">
            <a:off x="1182688" y="3922713"/>
            <a:ext cx="25400" cy="285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4" name="Line 167"/>
          <p:cNvSpPr>
            <a:spLocks noChangeShapeType="1"/>
          </p:cNvSpPr>
          <p:nvPr/>
        </p:nvSpPr>
        <p:spPr bwMode="auto">
          <a:xfrm flipH="1">
            <a:off x="3294063" y="4165600"/>
            <a:ext cx="6350" cy="15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5" name="Line 168"/>
          <p:cNvSpPr>
            <a:spLocks noChangeShapeType="1"/>
          </p:cNvSpPr>
          <p:nvPr/>
        </p:nvSpPr>
        <p:spPr bwMode="auto">
          <a:xfrm>
            <a:off x="3300413" y="4165600"/>
            <a:ext cx="23812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6" name="Line 169"/>
          <p:cNvSpPr>
            <a:spLocks noChangeShapeType="1"/>
          </p:cNvSpPr>
          <p:nvPr/>
        </p:nvSpPr>
        <p:spPr bwMode="auto">
          <a:xfrm flipH="1">
            <a:off x="3276600" y="4165600"/>
            <a:ext cx="23813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7" name="Line 170"/>
          <p:cNvSpPr>
            <a:spLocks noChangeShapeType="1"/>
          </p:cNvSpPr>
          <p:nvPr/>
        </p:nvSpPr>
        <p:spPr bwMode="auto">
          <a:xfrm>
            <a:off x="3300413" y="4165600"/>
            <a:ext cx="23812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8" name="Line 171"/>
          <p:cNvSpPr>
            <a:spLocks noChangeShapeType="1"/>
          </p:cNvSpPr>
          <p:nvPr/>
        </p:nvSpPr>
        <p:spPr bwMode="auto">
          <a:xfrm flipH="1">
            <a:off x="3276600" y="4165600"/>
            <a:ext cx="23813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79" name="Line 172"/>
          <p:cNvSpPr>
            <a:spLocks noChangeShapeType="1"/>
          </p:cNvSpPr>
          <p:nvPr/>
        </p:nvSpPr>
        <p:spPr bwMode="auto">
          <a:xfrm>
            <a:off x="3300413" y="4165600"/>
            <a:ext cx="23812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80" name="Line 173"/>
          <p:cNvSpPr>
            <a:spLocks noChangeShapeType="1"/>
          </p:cNvSpPr>
          <p:nvPr/>
        </p:nvSpPr>
        <p:spPr bwMode="auto">
          <a:xfrm flipH="1">
            <a:off x="3276600" y="4165600"/>
            <a:ext cx="23813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81" name="Line 174"/>
          <p:cNvSpPr>
            <a:spLocks noChangeShapeType="1"/>
          </p:cNvSpPr>
          <p:nvPr/>
        </p:nvSpPr>
        <p:spPr bwMode="auto">
          <a:xfrm>
            <a:off x="3300413" y="4165600"/>
            <a:ext cx="23812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82" name="Line 175"/>
          <p:cNvSpPr>
            <a:spLocks noChangeShapeType="1"/>
          </p:cNvSpPr>
          <p:nvPr/>
        </p:nvSpPr>
        <p:spPr bwMode="auto">
          <a:xfrm flipH="1">
            <a:off x="3276600" y="4165600"/>
            <a:ext cx="23813" cy="274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83" name="Line 176"/>
          <p:cNvSpPr>
            <a:spLocks noChangeShapeType="1"/>
          </p:cNvSpPr>
          <p:nvPr/>
        </p:nvSpPr>
        <p:spPr bwMode="auto">
          <a:xfrm flipV="1">
            <a:off x="3300413" y="4222750"/>
            <a:ext cx="1587" cy="396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684" name="Rectangle 177"/>
          <p:cNvSpPr>
            <a:spLocks noChangeArrowheads="1"/>
          </p:cNvSpPr>
          <p:nvPr/>
        </p:nvSpPr>
        <p:spPr bwMode="auto">
          <a:xfrm rot="2280000">
            <a:off x="1493838" y="3863975"/>
            <a:ext cx="725487" cy="185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SEEPAGE</a:t>
            </a:r>
            <a:endParaRPr lang="en-US" altLang="en-US" sz="1200"/>
          </a:p>
        </p:txBody>
      </p:sp>
      <p:sp>
        <p:nvSpPr>
          <p:cNvPr id="64685" name="Rectangle 178"/>
          <p:cNvSpPr>
            <a:spLocks noChangeArrowheads="1"/>
          </p:cNvSpPr>
          <p:nvPr/>
        </p:nvSpPr>
        <p:spPr bwMode="auto">
          <a:xfrm>
            <a:off x="3186113" y="4487863"/>
            <a:ext cx="952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>
                <a:latin typeface="Arial" charset="0"/>
              </a:rPr>
              <a:t>F</a:t>
            </a:r>
            <a:endParaRPr lang="en-US" altLang="en-US" sz="1200"/>
          </a:p>
        </p:txBody>
      </p:sp>
      <p:sp>
        <p:nvSpPr>
          <p:cNvPr id="64686" name="Rectangle 179"/>
          <p:cNvSpPr>
            <a:spLocks noChangeArrowheads="1"/>
          </p:cNvSpPr>
          <p:nvPr/>
        </p:nvSpPr>
        <p:spPr bwMode="auto">
          <a:xfrm>
            <a:off x="4046538" y="4222750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defRPr/>
            </a:pPr>
            <a:endParaRPr lang="en-CA" altLang="en-US" dirty="0" smtClean="0">
              <a:latin typeface="+mj-lt"/>
            </a:endParaRPr>
          </a:p>
          <a:p>
            <a:pPr>
              <a:spcBef>
                <a:spcPct val="10000"/>
              </a:spcBef>
              <a:defRPr/>
            </a:pPr>
            <a:r>
              <a:rPr lang="en-CA" altLang="en-US" sz="2000" dirty="0" smtClean="0">
                <a:latin typeface="+mj-lt"/>
              </a:rPr>
              <a:t>Uplift force, F is proportional to  H1 – H2</a:t>
            </a:r>
          </a:p>
          <a:p>
            <a:pPr>
              <a:spcBef>
                <a:spcPct val="10000"/>
              </a:spcBef>
              <a:defRPr/>
            </a:pPr>
            <a:r>
              <a:rPr lang="en-CA" altLang="en-US" sz="2000" dirty="0" smtClean="0">
                <a:latin typeface="+mj-lt"/>
              </a:rPr>
              <a:t>Seepage is proportional to  H1 – H2</a:t>
            </a:r>
            <a:endParaRPr lang="en-US" altLang="en-US" sz="2000" dirty="0" smtClean="0">
              <a:latin typeface="+mj-lt"/>
            </a:endParaRPr>
          </a:p>
        </p:txBody>
      </p:sp>
      <p:sp>
        <p:nvSpPr>
          <p:cNvPr id="154807" name="Rectangle 183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Concrete End Treatment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Freeform 6"/>
          <p:cNvSpPr>
            <a:spLocks/>
          </p:cNvSpPr>
          <p:nvPr/>
        </p:nvSpPr>
        <p:spPr bwMode="auto">
          <a:xfrm>
            <a:off x="2652713" y="2062163"/>
            <a:ext cx="2070100" cy="2097087"/>
          </a:xfrm>
          <a:custGeom>
            <a:avLst/>
            <a:gdLst>
              <a:gd name="T0" fmla="*/ 2147483647 w 3912"/>
              <a:gd name="T1" fmla="*/ 2147483647 h 3963"/>
              <a:gd name="T2" fmla="*/ 2147483647 w 3912"/>
              <a:gd name="T3" fmla="*/ 2147483647 h 3963"/>
              <a:gd name="T4" fmla="*/ 2147483647 w 3912"/>
              <a:gd name="T5" fmla="*/ 2147483647 h 3963"/>
              <a:gd name="T6" fmla="*/ 2147483647 w 3912"/>
              <a:gd name="T7" fmla="*/ 2147483647 h 3963"/>
              <a:gd name="T8" fmla="*/ 2147483647 w 3912"/>
              <a:gd name="T9" fmla="*/ 2147483647 h 3963"/>
              <a:gd name="T10" fmla="*/ 0 w 3912"/>
              <a:gd name="T11" fmla="*/ 2147483647 h 3963"/>
              <a:gd name="T12" fmla="*/ 0 w 3912"/>
              <a:gd name="T13" fmla="*/ 2147483647 h 3963"/>
              <a:gd name="T14" fmla="*/ 2147483647 w 3912"/>
              <a:gd name="T15" fmla="*/ 2147483647 h 3963"/>
              <a:gd name="T16" fmla="*/ 2147483647 w 3912"/>
              <a:gd name="T17" fmla="*/ 0 h 3963"/>
              <a:gd name="T18" fmla="*/ 2147483647 w 3912"/>
              <a:gd name="T19" fmla="*/ 0 h 3963"/>
              <a:gd name="T20" fmla="*/ 2147483647 w 3912"/>
              <a:gd name="T21" fmla="*/ 2147483647 h 39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912" h="3963">
                <a:moveTo>
                  <a:pt x="3912" y="556"/>
                </a:moveTo>
                <a:lnTo>
                  <a:pt x="3434" y="556"/>
                </a:lnTo>
                <a:lnTo>
                  <a:pt x="3434" y="1444"/>
                </a:lnTo>
                <a:lnTo>
                  <a:pt x="175" y="3057"/>
                </a:lnTo>
                <a:lnTo>
                  <a:pt x="175" y="3963"/>
                </a:lnTo>
                <a:lnTo>
                  <a:pt x="0" y="3963"/>
                </a:lnTo>
                <a:lnTo>
                  <a:pt x="0" y="2936"/>
                </a:lnTo>
                <a:lnTo>
                  <a:pt x="3288" y="1309"/>
                </a:lnTo>
                <a:lnTo>
                  <a:pt x="3288" y="0"/>
                </a:lnTo>
                <a:lnTo>
                  <a:pt x="3912" y="0"/>
                </a:lnTo>
                <a:lnTo>
                  <a:pt x="3912" y="556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39" name="Freeform 7"/>
          <p:cNvSpPr>
            <a:spLocks/>
          </p:cNvSpPr>
          <p:nvPr/>
        </p:nvSpPr>
        <p:spPr bwMode="auto">
          <a:xfrm>
            <a:off x="2746375" y="2357438"/>
            <a:ext cx="1976438" cy="1801812"/>
          </a:xfrm>
          <a:custGeom>
            <a:avLst/>
            <a:gdLst>
              <a:gd name="T0" fmla="*/ 2147483647 w 3737"/>
              <a:gd name="T1" fmla="*/ 2147483647 h 3407"/>
              <a:gd name="T2" fmla="*/ 2147483647 w 3737"/>
              <a:gd name="T3" fmla="*/ 0 h 3407"/>
              <a:gd name="T4" fmla="*/ 2147483647 w 3737"/>
              <a:gd name="T5" fmla="*/ 0 h 3407"/>
              <a:gd name="T6" fmla="*/ 2147483647 w 3737"/>
              <a:gd name="T7" fmla="*/ 2147483647 h 3407"/>
              <a:gd name="T8" fmla="*/ 2147483647 w 3737"/>
              <a:gd name="T9" fmla="*/ 2147483647 h 3407"/>
              <a:gd name="T10" fmla="*/ 2147483647 w 3737"/>
              <a:gd name="T11" fmla="*/ 2147483647 h 3407"/>
              <a:gd name="T12" fmla="*/ 0 w 3737"/>
              <a:gd name="T13" fmla="*/ 2147483647 h 3407"/>
              <a:gd name="T14" fmla="*/ 0 w 3737"/>
              <a:gd name="T15" fmla="*/ 2147483647 h 3407"/>
              <a:gd name="T16" fmla="*/ 2147483647 w 3737"/>
              <a:gd name="T17" fmla="*/ 2147483647 h 34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37" h="3407">
                <a:moveTo>
                  <a:pt x="3259" y="888"/>
                </a:moveTo>
                <a:lnTo>
                  <a:pt x="3259" y="0"/>
                </a:lnTo>
                <a:lnTo>
                  <a:pt x="3737" y="0"/>
                </a:lnTo>
                <a:lnTo>
                  <a:pt x="3737" y="1096"/>
                </a:lnTo>
                <a:lnTo>
                  <a:pt x="362" y="2767"/>
                </a:lnTo>
                <a:lnTo>
                  <a:pt x="362" y="3407"/>
                </a:lnTo>
                <a:lnTo>
                  <a:pt x="0" y="3407"/>
                </a:lnTo>
                <a:lnTo>
                  <a:pt x="0" y="2501"/>
                </a:lnTo>
                <a:lnTo>
                  <a:pt x="3259" y="888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0" name="Line 8"/>
          <p:cNvSpPr>
            <a:spLocks noChangeShapeType="1"/>
          </p:cNvSpPr>
          <p:nvPr/>
        </p:nvSpPr>
        <p:spPr bwMode="auto">
          <a:xfrm flipV="1">
            <a:off x="2746375" y="4006850"/>
            <a:ext cx="1588" cy="152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1" name="Line 9"/>
          <p:cNvSpPr>
            <a:spLocks noChangeShapeType="1"/>
          </p:cNvSpPr>
          <p:nvPr/>
        </p:nvSpPr>
        <p:spPr bwMode="auto">
          <a:xfrm flipV="1">
            <a:off x="2746375" y="3778250"/>
            <a:ext cx="1588" cy="152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2" name="Line 10"/>
          <p:cNvSpPr>
            <a:spLocks noChangeShapeType="1"/>
          </p:cNvSpPr>
          <p:nvPr/>
        </p:nvSpPr>
        <p:spPr bwMode="auto">
          <a:xfrm flipV="1">
            <a:off x="2746375" y="3679825"/>
            <a:ext cx="1588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3" name="Line 11"/>
          <p:cNvSpPr>
            <a:spLocks noChangeShapeType="1"/>
          </p:cNvSpPr>
          <p:nvPr/>
        </p:nvSpPr>
        <p:spPr bwMode="auto">
          <a:xfrm flipV="1">
            <a:off x="2746375" y="3613150"/>
            <a:ext cx="134938" cy="6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4" name="Line 12"/>
          <p:cNvSpPr>
            <a:spLocks noChangeShapeType="1"/>
          </p:cNvSpPr>
          <p:nvPr/>
        </p:nvSpPr>
        <p:spPr bwMode="auto">
          <a:xfrm flipV="1">
            <a:off x="2949575" y="3511550"/>
            <a:ext cx="136525" cy="68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5" name="Line 13"/>
          <p:cNvSpPr>
            <a:spLocks noChangeShapeType="1"/>
          </p:cNvSpPr>
          <p:nvPr/>
        </p:nvSpPr>
        <p:spPr bwMode="auto">
          <a:xfrm flipV="1">
            <a:off x="3154363" y="3409950"/>
            <a:ext cx="136525" cy="682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6" name="Line 14"/>
          <p:cNvSpPr>
            <a:spLocks noChangeShapeType="1"/>
          </p:cNvSpPr>
          <p:nvPr/>
        </p:nvSpPr>
        <p:spPr bwMode="auto">
          <a:xfrm flipV="1">
            <a:off x="3359150" y="3309938"/>
            <a:ext cx="136525" cy="6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7" name="Line 15"/>
          <p:cNvSpPr>
            <a:spLocks noChangeShapeType="1"/>
          </p:cNvSpPr>
          <p:nvPr/>
        </p:nvSpPr>
        <p:spPr bwMode="auto">
          <a:xfrm flipV="1">
            <a:off x="3563938" y="3208338"/>
            <a:ext cx="136525" cy="6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8" name="Line 16"/>
          <p:cNvSpPr>
            <a:spLocks noChangeShapeType="1"/>
          </p:cNvSpPr>
          <p:nvPr/>
        </p:nvSpPr>
        <p:spPr bwMode="auto">
          <a:xfrm flipV="1">
            <a:off x="3768725" y="3106738"/>
            <a:ext cx="136525" cy="682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49" name="Line 17"/>
          <p:cNvSpPr>
            <a:spLocks noChangeShapeType="1"/>
          </p:cNvSpPr>
          <p:nvPr/>
        </p:nvSpPr>
        <p:spPr bwMode="auto">
          <a:xfrm flipV="1">
            <a:off x="3973513" y="3005138"/>
            <a:ext cx="136525" cy="682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0" name="Line 18"/>
          <p:cNvSpPr>
            <a:spLocks noChangeShapeType="1"/>
          </p:cNvSpPr>
          <p:nvPr/>
        </p:nvSpPr>
        <p:spPr bwMode="auto">
          <a:xfrm flipV="1">
            <a:off x="4178300" y="2903538"/>
            <a:ext cx="136525" cy="682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1" name="Line 19"/>
          <p:cNvSpPr>
            <a:spLocks noChangeShapeType="1"/>
          </p:cNvSpPr>
          <p:nvPr/>
        </p:nvSpPr>
        <p:spPr bwMode="auto">
          <a:xfrm flipV="1">
            <a:off x="4383088" y="2827338"/>
            <a:ext cx="87312" cy="42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2" name="Line 20"/>
          <p:cNvSpPr>
            <a:spLocks noChangeShapeType="1"/>
          </p:cNvSpPr>
          <p:nvPr/>
        </p:nvSpPr>
        <p:spPr bwMode="auto">
          <a:xfrm flipV="1">
            <a:off x="4470400" y="2674938"/>
            <a:ext cx="1588" cy="152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3" name="Line 21"/>
          <p:cNvSpPr>
            <a:spLocks noChangeShapeType="1"/>
          </p:cNvSpPr>
          <p:nvPr/>
        </p:nvSpPr>
        <p:spPr bwMode="auto">
          <a:xfrm flipV="1">
            <a:off x="4470400" y="2446338"/>
            <a:ext cx="1588" cy="152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4" name="Line 22"/>
          <p:cNvSpPr>
            <a:spLocks noChangeShapeType="1"/>
          </p:cNvSpPr>
          <p:nvPr/>
        </p:nvSpPr>
        <p:spPr bwMode="auto">
          <a:xfrm flipV="1">
            <a:off x="4470400" y="2357438"/>
            <a:ext cx="1588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5" name="Freeform 23"/>
          <p:cNvSpPr>
            <a:spLocks/>
          </p:cNvSpPr>
          <p:nvPr/>
        </p:nvSpPr>
        <p:spPr bwMode="auto">
          <a:xfrm>
            <a:off x="2936875" y="2357438"/>
            <a:ext cx="4551363" cy="1801812"/>
          </a:xfrm>
          <a:custGeom>
            <a:avLst/>
            <a:gdLst>
              <a:gd name="T0" fmla="*/ 2147483647 w 8599"/>
              <a:gd name="T1" fmla="*/ 2147483647 h 3407"/>
              <a:gd name="T2" fmla="*/ 0 w 8599"/>
              <a:gd name="T3" fmla="*/ 2147483647 h 3407"/>
              <a:gd name="T4" fmla="*/ 2147483647 w 8599"/>
              <a:gd name="T5" fmla="*/ 2147483647 h 3407"/>
              <a:gd name="T6" fmla="*/ 2147483647 w 8599"/>
              <a:gd name="T7" fmla="*/ 2147483647 h 3407"/>
              <a:gd name="T8" fmla="*/ 2147483647 w 8599"/>
              <a:gd name="T9" fmla="*/ 2147483647 h 3407"/>
              <a:gd name="T10" fmla="*/ 2147483647 w 8599"/>
              <a:gd name="T11" fmla="*/ 2147483647 h 3407"/>
              <a:gd name="T12" fmla="*/ 2147483647 w 8599"/>
              <a:gd name="T13" fmla="*/ 2147483647 h 3407"/>
              <a:gd name="T14" fmla="*/ 2147483647 w 8599"/>
              <a:gd name="T15" fmla="*/ 2147483647 h 3407"/>
              <a:gd name="T16" fmla="*/ 2147483647 w 8599"/>
              <a:gd name="T17" fmla="*/ 2147483647 h 3407"/>
              <a:gd name="T18" fmla="*/ 2147483647 w 8599"/>
              <a:gd name="T19" fmla="*/ 2147483647 h 3407"/>
              <a:gd name="T20" fmla="*/ 2147483647 w 8599"/>
              <a:gd name="T21" fmla="*/ 2147483647 h 3407"/>
              <a:gd name="T22" fmla="*/ 2147483647 w 8599"/>
              <a:gd name="T23" fmla="*/ 2147483647 h 3407"/>
              <a:gd name="T24" fmla="*/ 2147483647 w 8599"/>
              <a:gd name="T25" fmla="*/ 2147483647 h 3407"/>
              <a:gd name="T26" fmla="*/ 2147483647 w 8599"/>
              <a:gd name="T27" fmla="*/ 2147483647 h 3407"/>
              <a:gd name="T28" fmla="*/ 2147483647 w 8599"/>
              <a:gd name="T29" fmla="*/ 2147483647 h 3407"/>
              <a:gd name="T30" fmla="*/ 2147483647 w 8599"/>
              <a:gd name="T31" fmla="*/ 2147483647 h 3407"/>
              <a:gd name="T32" fmla="*/ 2147483647 w 8599"/>
              <a:gd name="T33" fmla="*/ 2147483647 h 3407"/>
              <a:gd name="T34" fmla="*/ 2147483647 w 8599"/>
              <a:gd name="T35" fmla="*/ 2147483647 h 3407"/>
              <a:gd name="T36" fmla="*/ 2147483647 w 8599"/>
              <a:gd name="T37" fmla="*/ 2147483647 h 3407"/>
              <a:gd name="T38" fmla="*/ 2147483647 w 8599"/>
              <a:gd name="T39" fmla="*/ 2147483647 h 3407"/>
              <a:gd name="T40" fmla="*/ 2147483647 w 8599"/>
              <a:gd name="T41" fmla="*/ 2147483647 h 3407"/>
              <a:gd name="T42" fmla="*/ 2147483647 w 8599"/>
              <a:gd name="T43" fmla="*/ 2147483647 h 3407"/>
              <a:gd name="T44" fmla="*/ 2147483647 w 8599"/>
              <a:gd name="T45" fmla="*/ 2147483647 h 3407"/>
              <a:gd name="T46" fmla="*/ 2147483647 w 8599"/>
              <a:gd name="T47" fmla="*/ 2147483647 h 3407"/>
              <a:gd name="T48" fmla="*/ 2147483647 w 8599"/>
              <a:gd name="T49" fmla="*/ 2147483647 h 3407"/>
              <a:gd name="T50" fmla="*/ 2147483647 w 8599"/>
              <a:gd name="T51" fmla="*/ 2147483647 h 3407"/>
              <a:gd name="T52" fmla="*/ 2147483647 w 8599"/>
              <a:gd name="T53" fmla="*/ 2147483647 h 3407"/>
              <a:gd name="T54" fmla="*/ 2147483647 w 8599"/>
              <a:gd name="T55" fmla="*/ 2147483647 h 3407"/>
              <a:gd name="T56" fmla="*/ 2147483647 w 8599"/>
              <a:gd name="T57" fmla="*/ 2147483647 h 3407"/>
              <a:gd name="T58" fmla="*/ 2147483647 w 8599"/>
              <a:gd name="T59" fmla="*/ 2147483647 h 3407"/>
              <a:gd name="T60" fmla="*/ 2147483647 w 8599"/>
              <a:gd name="T61" fmla="*/ 2147483647 h 3407"/>
              <a:gd name="T62" fmla="*/ 2147483647 w 8599"/>
              <a:gd name="T63" fmla="*/ 2147483647 h 3407"/>
              <a:gd name="T64" fmla="*/ 2147483647 w 8599"/>
              <a:gd name="T65" fmla="*/ 2147483647 h 3407"/>
              <a:gd name="T66" fmla="*/ 2147483647 w 8599"/>
              <a:gd name="T67" fmla="*/ 2147483647 h 3407"/>
              <a:gd name="T68" fmla="*/ 2147483647 w 8599"/>
              <a:gd name="T69" fmla="*/ 2147483647 h 3407"/>
              <a:gd name="T70" fmla="*/ 2147483647 w 8599"/>
              <a:gd name="T71" fmla="*/ 2147483647 h 3407"/>
              <a:gd name="T72" fmla="*/ 2147483647 w 8599"/>
              <a:gd name="T73" fmla="*/ 2147483647 h 3407"/>
              <a:gd name="T74" fmla="*/ 2147483647 w 8599"/>
              <a:gd name="T75" fmla="*/ 2147483647 h 3407"/>
              <a:gd name="T76" fmla="*/ 2147483647 w 8599"/>
              <a:gd name="T77" fmla="*/ 2147483647 h 3407"/>
              <a:gd name="T78" fmla="*/ 2147483647 w 8599"/>
              <a:gd name="T79" fmla="*/ 2147483647 h 3407"/>
              <a:gd name="T80" fmla="*/ 2147483647 w 8599"/>
              <a:gd name="T81" fmla="*/ 2147483647 h 3407"/>
              <a:gd name="T82" fmla="*/ 2147483647 w 8599"/>
              <a:gd name="T83" fmla="*/ 2147483647 h 3407"/>
              <a:gd name="T84" fmla="*/ 2147483647 w 8599"/>
              <a:gd name="T85" fmla="*/ 2147483647 h 3407"/>
              <a:gd name="T86" fmla="*/ 2147483647 w 8599"/>
              <a:gd name="T87" fmla="*/ 2147483647 h 3407"/>
              <a:gd name="T88" fmla="*/ 2147483647 w 8599"/>
              <a:gd name="T89" fmla="*/ 2147483647 h 3407"/>
              <a:gd name="T90" fmla="*/ 2147483647 w 8599"/>
              <a:gd name="T91" fmla="*/ 0 h 34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8599" h="3407">
                <a:moveTo>
                  <a:pt x="3375" y="0"/>
                </a:moveTo>
                <a:lnTo>
                  <a:pt x="3375" y="1096"/>
                </a:lnTo>
                <a:lnTo>
                  <a:pt x="0" y="2767"/>
                </a:lnTo>
                <a:lnTo>
                  <a:pt x="0" y="3407"/>
                </a:lnTo>
                <a:lnTo>
                  <a:pt x="8599" y="3407"/>
                </a:lnTo>
                <a:lnTo>
                  <a:pt x="8559" y="3400"/>
                </a:lnTo>
                <a:lnTo>
                  <a:pt x="8520" y="3392"/>
                </a:lnTo>
                <a:lnTo>
                  <a:pt x="8480" y="3382"/>
                </a:lnTo>
                <a:lnTo>
                  <a:pt x="8442" y="3369"/>
                </a:lnTo>
                <a:lnTo>
                  <a:pt x="8405" y="3355"/>
                </a:lnTo>
                <a:lnTo>
                  <a:pt x="8367" y="3339"/>
                </a:lnTo>
                <a:lnTo>
                  <a:pt x="8331" y="3321"/>
                </a:lnTo>
                <a:lnTo>
                  <a:pt x="8296" y="3301"/>
                </a:lnTo>
                <a:lnTo>
                  <a:pt x="8261" y="3280"/>
                </a:lnTo>
                <a:lnTo>
                  <a:pt x="8229" y="3256"/>
                </a:lnTo>
                <a:lnTo>
                  <a:pt x="8196" y="3232"/>
                </a:lnTo>
                <a:lnTo>
                  <a:pt x="8166" y="3205"/>
                </a:lnTo>
                <a:lnTo>
                  <a:pt x="8137" y="3178"/>
                </a:lnTo>
                <a:lnTo>
                  <a:pt x="8110" y="3147"/>
                </a:lnTo>
                <a:lnTo>
                  <a:pt x="8083" y="3117"/>
                </a:lnTo>
                <a:lnTo>
                  <a:pt x="8058" y="3085"/>
                </a:lnTo>
                <a:lnTo>
                  <a:pt x="8035" y="3052"/>
                </a:lnTo>
                <a:lnTo>
                  <a:pt x="8014" y="3018"/>
                </a:lnTo>
                <a:lnTo>
                  <a:pt x="7995" y="2982"/>
                </a:lnTo>
                <a:lnTo>
                  <a:pt x="7978" y="2946"/>
                </a:lnTo>
                <a:lnTo>
                  <a:pt x="7962" y="2908"/>
                </a:lnTo>
                <a:lnTo>
                  <a:pt x="7948" y="2870"/>
                </a:lnTo>
                <a:lnTo>
                  <a:pt x="7936" y="2832"/>
                </a:lnTo>
                <a:lnTo>
                  <a:pt x="7927" y="2793"/>
                </a:lnTo>
                <a:lnTo>
                  <a:pt x="7918" y="2753"/>
                </a:lnTo>
                <a:lnTo>
                  <a:pt x="7913" y="2713"/>
                </a:lnTo>
                <a:lnTo>
                  <a:pt x="7909" y="2673"/>
                </a:lnTo>
                <a:lnTo>
                  <a:pt x="7907" y="2633"/>
                </a:lnTo>
                <a:lnTo>
                  <a:pt x="7907" y="2592"/>
                </a:lnTo>
                <a:lnTo>
                  <a:pt x="7910" y="2552"/>
                </a:lnTo>
                <a:lnTo>
                  <a:pt x="7914" y="2512"/>
                </a:lnTo>
                <a:lnTo>
                  <a:pt x="7920" y="2472"/>
                </a:lnTo>
                <a:lnTo>
                  <a:pt x="7929" y="2432"/>
                </a:lnTo>
                <a:lnTo>
                  <a:pt x="7939" y="2394"/>
                </a:lnTo>
                <a:lnTo>
                  <a:pt x="7952" y="2355"/>
                </a:lnTo>
                <a:lnTo>
                  <a:pt x="7965" y="2317"/>
                </a:lnTo>
                <a:lnTo>
                  <a:pt x="7982" y="2281"/>
                </a:lnTo>
                <a:lnTo>
                  <a:pt x="8000" y="2244"/>
                </a:lnTo>
                <a:lnTo>
                  <a:pt x="8020" y="2210"/>
                </a:lnTo>
                <a:lnTo>
                  <a:pt x="8042" y="2175"/>
                </a:lnTo>
                <a:lnTo>
                  <a:pt x="8065" y="2142"/>
                </a:lnTo>
                <a:lnTo>
                  <a:pt x="8090" y="2110"/>
                </a:lnTo>
                <a:lnTo>
                  <a:pt x="8117" y="2080"/>
                </a:lnTo>
                <a:lnTo>
                  <a:pt x="8144" y="2051"/>
                </a:lnTo>
                <a:lnTo>
                  <a:pt x="8174" y="2024"/>
                </a:lnTo>
                <a:lnTo>
                  <a:pt x="8205" y="1997"/>
                </a:lnTo>
                <a:lnTo>
                  <a:pt x="8238" y="1952"/>
                </a:lnTo>
                <a:lnTo>
                  <a:pt x="8270" y="1906"/>
                </a:lnTo>
                <a:lnTo>
                  <a:pt x="8299" y="1859"/>
                </a:lnTo>
                <a:lnTo>
                  <a:pt x="8327" y="1811"/>
                </a:lnTo>
                <a:lnTo>
                  <a:pt x="8352" y="1762"/>
                </a:lnTo>
                <a:lnTo>
                  <a:pt x="8376" y="1712"/>
                </a:lnTo>
                <a:lnTo>
                  <a:pt x="8398" y="1662"/>
                </a:lnTo>
                <a:lnTo>
                  <a:pt x="8418" y="1610"/>
                </a:lnTo>
                <a:lnTo>
                  <a:pt x="8437" y="1557"/>
                </a:lnTo>
                <a:lnTo>
                  <a:pt x="8453" y="1504"/>
                </a:lnTo>
                <a:lnTo>
                  <a:pt x="8466" y="1451"/>
                </a:lnTo>
                <a:lnTo>
                  <a:pt x="8479" y="1396"/>
                </a:lnTo>
                <a:lnTo>
                  <a:pt x="8488" y="1341"/>
                </a:lnTo>
                <a:lnTo>
                  <a:pt x="8497" y="1286"/>
                </a:lnTo>
                <a:lnTo>
                  <a:pt x="8502" y="1231"/>
                </a:lnTo>
                <a:lnTo>
                  <a:pt x="8505" y="1176"/>
                </a:lnTo>
                <a:lnTo>
                  <a:pt x="8506" y="1120"/>
                </a:lnTo>
                <a:lnTo>
                  <a:pt x="8506" y="1065"/>
                </a:lnTo>
                <a:lnTo>
                  <a:pt x="8503" y="1009"/>
                </a:lnTo>
                <a:lnTo>
                  <a:pt x="8498" y="954"/>
                </a:lnTo>
                <a:lnTo>
                  <a:pt x="8490" y="899"/>
                </a:lnTo>
                <a:lnTo>
                  <a:pt x="8481" y="844"/>
                </a:lnTo>
                <a:lnTo>
                  <a:pt x="8469" y="790"/>
                </a:lnTo>
                <a:lnTo>
                  <a:pt x="8457" y="736"/>
                </a:lnTo>
                <a:lnTo>
                  <a:pt x="8441" y="682"/>
                </a:lnTo>
                <a:lnTo>
                  <a:pt x="8423" y="630"/>
                </a:lnTo>
                <a:lnTo>
                  <a:pt x="8403" y="578"/>
                </a:lnTo>
                <a:lnTo>
                  <a:pt x="8383" y="526"/>
                </a:lnTo>
                <a:lnTo>
                  <a:pt x="8358" y="476"/>
                </a:lnTo>
                <a:lnTo>
                  <a:pt x="8333" y="426"/>
                </a:lnTo>
                <a:lnTo>
                  <a:pt x="8306" y="378"/>
                </a:lnTo>
                <a:lnTo>
                  <a:pt x="8277" y="331"/>
                </a:lnTo>
                <a:lnTo>
                  <a:pt x="8246" y="285"/>
                </a:lnTo>
                <a:lnTo>
                  <a:pt x="8213" y="240"/>
                </a:lnTo>
                <a:lnTo>
                  <a:pt x="8179" y="196"/>
                </a:lnTo>
                <a:lnTo>
                  <a:pt x="8143" y="154"/>
                </a:lnTo>
                <a:lnTo>
                  <a:pt x="8105" y="112"/>
                </a:lnTo>
                <a:lnTo>
                  <a:pt x="8066" y="74"/>
                </a:lnTo>
                <a:lnTo>
                  <a:pt x="8025" y="35"/>
                </a:lnTo>
                <a:lnTo>
                  <a:pt x="7983" y="0"/>
                </a:lnTo>
                <a:lnTo>
                  <a:pt x="337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6" name="Line 24"/>
          <p:cNvSpPr>
            <a:spLocks noChangeShapeType="1"/>
          </p:cNvSpPr>
          <p:nvPr/>
        </p:nvSpPr>
        <p:spPr bwMode="auto">
          <a:xfrm>
            <a:off x="4722813" y="2357438"/>
            <a:ext cx="24384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7" name="Freeform 25"/>
          <p:cNvSpPr>
            <a:spLocks/>
          </p:cNvSpPr>
          <p:nvPr/>
        </p:nvSpPr>
        <p:spPr bwMode="auto">
          <a:xfrm>
            <a:off x="2652713" y="4159250"/>
            <a:ext cx="284162" cy="444500"/>
          </a:xfrm>
          <a:custGeom>
            <a:avLst/>
            <a:gdLst>
              <a:gd name="T0" fmla="*/ 2147483647 w 537"/>
              <a:gd name="T1" fmla="*/ 0 h 838"/>
              <a:gd name="T2" fmla="*/ 2147483647 w 537"/>
              <a:gd name="T3" fmla="*/ 2147483647 h 838"/>
              <a:gd name="T4" fmla="*/ 2147483647 w 537"/>
              <a:gd name="T5" fmla="*/ 2147483647 h 838"/>
              <a:gd name="T6" fmla="*/ 0 w 537"/>
              <a:gd name="T7" fmla="*/ 2147483647 h 838"/>
              <a:gd name="T8" fmla="*/ 0 w 537"/>
              <a:gd name="T9" fmla="*/ 0 h 838"/>
              <a:gd name="T10" fmla="*/ 2147483647 w 537"/>
              <a:gd name="T11" fmla="*/ 0 h 838"/>
              <a:gd name="T12" fmla="*/ 2147483647 w 537"/>
              <a:gd name="T13" fmla="*/ 0 h 8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37" h="838">
                <a:moveTo>
                  <a:pt x="537" y="0"/>
                </a:moveTo>
                <a:lnTo>
                  <a:pt x="537" y="360"/>
                </a:lnTo>
                <a:lnTo>
                  <a:pt x="537" y="838"/>
                </a:lnTo>
                <a:lnTo>
                  <a:pt x="0" y="838"/>
                </a:lnTo>
                <a:lnTo>
                  <a:pt x="0" y="0"/>
                </a:lnTo>
                <a:lnTo>
                  <a:pt x="175" y="0"/>
                </a:lnTo>
                <a:lnTo>
                  <a:pt x="537" y="0"/>
                </a:lnTo>
                <a:close/>
              </a:path>
            </a:pathLst>
          </a:custGeom>
          <a:solidFill>
            <a:srgbClr val="D7D7D7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8" name="Line 26"/>
          <p:cNvSpPr>
            <a:spLocks noChangeShapeType="1"/>
          </p:cNvSpPr>
          <p:nvPr/>
        </p:nvSpPr>
        <p:spPr bwMode="auto">
          <a:xfrm>
            <a:off x="2509838" y="4159250"/>
            <a:ext cx="49784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59" name="Line 27"/>
          <p:cNvSpPr>
            <a:spLocks noChangeShapeType="1"/>
          </p:cNvSpPr>
          <p:nvPr/>
        </p:nvSpPr>
        <p:spPr bwMode="auto">
          <a:xfrm flipH="1">
            <a:off x="1343025" y="4159250"/>
            <a:ext cx="14033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0" name="Freeform 28"/>
          <p:cNvSpPr>
            <a:spLocks/>
          </p:cNvSpPr>
          <p:nvPr/>
        </p:nvSpPr>
        <p:spPr bwMode="auto">
          <a:xfrm>
            <a:off x="7121525" y="3268663"/>
            <a:ext cx="549275" cy="890587"/>
          </a:xfrm>
          <a:custGeom>
            <a:avLst/>
            <a:gdLst>
              <a:gd name="T0" fmla="*/ 2147483647 w 1037"/>
              <a:gd name="T1" fmla="*/ 2147483647 h 1683"/>
              <a:gd name="T2" fmla="*/ 2147483647 w 1037"/>
              <a:gd name="T3" fmla="*/ 2147483647 h 1683"/>
              <a:gd name="T4" fmla="*/ 2147483647 w 1037"/>
              <a:gd name="T5" fmla="*/ 2147483647 h 1683"/>
              <a:gd name="T6" fmla="*/ 2147483647 w 1037"/>
              <a:gd name="T7" fmla="*/ 2147483647 h 1683"/>
              <a:gd name="T8" fmla="*/ 2147483647 w 1037"/>
              <a:gd name="T9" fmla="*/ 2147483647 h 1683"/>
              <a:gd name="T10" fmla="*/ 2147483647 w 1037"/>
              <a:gd name="T11" fmla="*/ 2147483647 h 1683"/>
              <a:gd name="T12" fmla="*/ 2147483647 w 1037"/>
              <a:gd name="T13" fmla="*/ 2147483647 h 1683"/>
              <a:gd name="T14" fmla="*/ 2147483647 w 1037"/>
              <a:gd name="T15" fmla="*/ 2147483647 h 1683"/>
              <a:gd name="T16" fmla="*/ 0 w 1037"/>
              <a:gd name="T17" fmla="*/ 2147483647 h 1683"/>
              <a:gd name="T18" fmla="*/ 2147483647 w 1037"/>
              <a:gd name="T19" fmla="*/ 2147483647 h 1683"/>
              <a:gd name="T20" fmla="*/ 2147483647 w 1037"/>
              <a:gd name="T21" fmla="*/ 2147483647 h 1683"/>
              <a:gd name="T22" fmla="*/ 2147483647 w 1037"/>
              <a:gd name="T23" fmla="*/ 2147483647 h 1683"/>
              <a:gd name="T24" fmla="*/ 2147483647 w 1037"/>
              <a:gd name="T25" fmla="*/ 2147483647 h 1683"/>
              <a:gd name="T26" fmla="*/ 2147483647 w 1037"/>
              <a:gd name="T27" fmla="*/ 2147483647 h 1683"/>
              <a:gd name="T28" fmla="*/ 2147483647 w 1037"/>
              <a:gd name="T29" fmla="*/ 2147483647 h 1683"/>
              <a:gd name="T30" fmla="*/ 2147483647 w 1037"/>
              <a:gd name="T31" fmla="*/ 2147483647 h 1683"/>
              <a:gd name="T32" fmla="*/ 2147483647 w 1037"/>
              <a:gd name="T33" fmla="*/ 2147483647 h 1683"/>
              <a:gd name="T34" fmla="*/ 2147483647 w 1037"/>
              <a:gd name="T35" fmla="*/ 2147483647 h 1683"/>
              <a:gd name="T36" fmla="*/ 2147483647 w 1037"/>
              <a:gd name="T37" fmla="*/ 2147483647 h 1683"/>
              <a:gd name="T38" fmla="*/ 2147483647 w 1037"/>
              <a:gd name="T39" fmla="*/ 2147483647 h 1683"/>
              <a:gd name="T40" fmla="*/ 2147483647 w 1037"/>
              <a:gd name="T41" fmla="*/ 2147483647 h 1683"/>
              <a:gd name="T42" fmla="*/ 2147483647 w 1037"/>
              <a:gd name="T43" fmla="*/ 2147483647 h 1683"/>
              <a:gd name="T44" fmla="*/ 2147483647 w 1037"/>
              <a:gd name="T45" fmla="*/ 2147483647 h 1683"/>
              <a:gd name="T46" fmla="*/ 2147483647 w 1037"/>
              <a:gd name="T47" fmla="*/ 2147483647 h 1683"/>
              <a:gd name="T48" fmla="*/ 2147483647 w 1037"/>
              <a:gd name="T49" fmla="*/ 2147483647 h 1683"/>
              <a:gd name="T50" fmla="*/ 2147483647 w 1037"/>
              <a:gd name="T51" fmla="*/ 2147483647 h 1683"/>
              <a:gd name="T52" fmla="*/ 2147483647 w 1037"/>
              <a:gd name="T53" fmla="*/ 2147483647 h 1683"/>
              <a:gd name="T54" fmla="*/ 2147483647 w 1037"/>
              <a:gd name="T55" fmla="*/ 2147483647 h 1683"/>
              <a:gd name="T56" fmla="*/ 2147483647 w 1037"/>
              <a:gd name="T57" fmla="*/ 2147483647 h 1683"/>
              <a:gd name="T58" fmla="*/ 2147483647 w 1037"/>
              <a:gd name="T59" fmla="*/ 2147483647 h 1683"/>
              <a:gd name="T60" fmla="*/ 2147483647 w 1037"/>
              <a:gd name="T61" fmla="*/ 2147483647 h 1683"/>
              <a:gd name="T62" fmla="*/ 2147483647 w 1037"/>
              <a:gd name="T63" fmla="*/ 2147483647 h 1683"/>
              <a:gd name="T64" fmla="*/ 2147483647 w 1037"/>
              <a:gd name="T65" fmla="*/ 2147483647 h 1683"/>
              <a:gd name="T66" fmla="*/ 2147483647 w 1037"/>
              <a:gd name="T67" fmla="*/ 2147483647 h 1683"/>
              <a:gd name="T68" fmla="*/ 2147483647 w 1037"/>
              <a:gd name="T69" fmla="*/ 2147483647 h 1683"/>
              <a:gd name="T70" fmla="*/ 2147483647 w 1037"/>
              <a:gd name="T71" fmla="*/ 2147483647 h 1683"/>
              <a:gd name="T72" fmla="*/ 2147483647 w 1037"/>
              <a:gd name="T73" fmla="*/ 2147483647 h 1683"/>
              <a:gd name="T74" fmla="*/ 2147483647 w 1037"/>
              <a:gd name="T75" fmla="*/ 2147483647 h 1683"/>
              <a:gd name="T76" fmla="*/ 2147483647 w 1037"/>
              <a:gd name="T77" fmla="*/ 2147483647 h 1683"/>
              <a:gd name="T78" fmla="*/ 2147483647 w 1037"/>
              <a:gd name="T79" fmla="*/ 2147483647 h 1683"/>
              <a:gd name="T80" fmla="*/ 2147483647 w 1037"/>
              <a:gd name="T81" fmla="*/ 2147483647 h 1683"/>
              <a:gd name="T82" fmla="*/ 2147483647 w 1037"/>
              <a:gd name="T83" fmla="*/ 2147483647 h 1683"/>
              <a:gd name="T84" fmla="*/ 2147483647 w 1037"/>
              <a:gd name="T85" fmla="*/ 2147483647 h 1683"/>
              <a:gd name="T86" fmla="*/ 2147483647 w 1037"/>
              <a:gd name="T87" fmla="*/ 2147483647 h 1683"/>
              <a:gd name="T88" fmla="*/ 2147483647 w 1037"/>
              <a:gd name="T89" fmla="*/ 0 h 1683"/>
              <a:gd name="T90" fmla="*/ 2147483647 w 1037"/>
              <a:gd name="T91" fmla="*/ 2147483647 h 1683"/>
              <a:gd name="T92" fmla="*/ 2147483647 w 1037"/>
              <a:gd name="T93" fmla="*/ 2147483647 h 1683"/>
              <a:gd name="T94" fmla="*/ 2147483647 w 1037"/>
              <a:gd name="T95" fmla="*/ 2147483647 h 168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37" h="1683">
                <a:moveTo>
                  <a:pt x="298" y="275"/>
                </a:moveTo>
                <a:lnTo>
                  <a:pt x="266" y="302"/>
                </a:lnTo>
                <a:lnTo>
                  <a:pt x="236" y="330"/>
                </a:lnTo>
                <a:lnTo>
                  <a:pt x="208" y="360"/>
                </a:lnTo>
                <a:lnTo>
                  <a:pt x="181" y="390"/>
                </a:lnTo>
                <a:lnTo>
                  <a:pt x="156" y="423"/>
                </a:lnTo>
                <a:lnTo>
                  <a:pt x="133" y="456"/>
                </a:lnTo>
                <a:lnTo>
                  <a:pt x="111" y="492"/>
                </a:lnTo>
                <a:lnTo>
                  <a:pt x="91" y="527"/>
                </a:lnTo>
                <a:lnTo>
                  <a:pt x="72" y="564"/>
                </a:lnTo>
                <a:lnTo>
                  <a:pt x="56" y="602"/>
                </a:lnTo>
                <a:lnTo>
                  <a:pt x="42" y="640"/>
                </a:lnTo>
                <a:lnTo>
                  <a:pt x="30" y="680"/>
                </a:lnTo>
                <a:lnTo>
                  <a:pt x="20" y="720"/>
                </a:lnTo>
                <a:lnTo>
                  <a:pt x="11" y="759"/>
                </a:lnTo>
                <a:lnTo>
                  <a:pt x="6" y="800"/>
                </a:lnTo>
                <a:lnTo>
                  <a:pt x="2" y="841"/>
                </a:lnTo>
                <a:lnTo>
                  <a:pt x="0" y="882"/>
                </a:lnTo>
                <a:lnTo>
                  <a:pt x="0" y="924"/>
                </a:lnTo>
                <a:lnTo>
                  <a:pt x="3" y="964"/>
                </a:lnTo>
                <a:lnTo>
                  <a:pt x="7" y="1005"/>
                </a:lnTo>
                <a:lnTo>
                  <a:pt x="14" y="1046"/>
                </a:lnTo>
                <a:lnTo>
                  <a:pt x="23" y="1086"/>
                </a:lnTo>
                <a:lnTo>
                  <a:pt x="33" y="1125"/>
                </a:lnTo>
                <a:lnTo>
                  <a:pt x="47" y="1164"/>
                </a:lnTo>
                <a:lnTo>
                  <a:pt x="61" y="1203"/>
                </a:lnTo>
                <a:lnTo>
                  <a:pt x="78" y="1240"/>
                </a:lnTo>
                <a:lnTo>
                  <a:pt x="97" y="1277"/>
                </a:lnTo>
                <a:lnTo>
                  <a:pt x="118" y="1312"/>
                </a:lnTo>
                <a:lnTo>
                  <a:pt x="140" y="1347"/>
                </a:lnTo>
                <a:lnTo>
                  <a:pt x="164" y="1379"/>
                </a:lnTo>
                <a:lnTo>
                  <a:pt x="190" y="1412"/>
                </a:lnTo>
                <a:lnTo>
                  <a:pt x="217" y="1442"/>
                </a:lnTo>
                <a:lnTo>
                  <a:pt x="247" y="1471"/>
                </a:lnTo>
                <a:lnTo>
                  <a:pt x="277" y="1499"/>
                </a:lnTo>
                <a:lnTo>
                  <a:pt x="308" y="1525"/>
                </a:lnTo>
                <a:lnTo>
                  <a:pt x="342" y="1549"/>
                </a:lnTo>
                <a:lnTo>
                  <a:pt x="376" y="1572"/>
                </a:lnTo>
                <a:lnTo>
                  <a:pt x="412" y="1593"/>
                </a:lnTo>
                <a:lnTo>
                  <a:pt x="448" y="1611"/>
                </a:lnTo>
                <a:lnTo>
                  <a:pt x="486" y="1628"/>
                </a:lnTo>
                <a:lnTo>
                  <a:pt x="524" y="1643"/>
                </a:lnTo>
                <a:lnTo>
                  <a:pt x="562" y="1656"/>
                </a:lnTo>
                <a:lnTo>
                  <a:pt x="602" y="1667"/>
                </a:lnTo>
                <a:lnTo>
                  <a:pt x="643" y="1676"/>
                </a:lnTo>
                <a:lnTo>
                  <a:pt x="683" y="1683"/>
                </a:lnTo>
                <a:lnTo>
                  <a:pt x="717" y="1652"/>
                </a:lnTo>
                <a:lnTo>
                  <a:pt x="750" y="1621"/>
                </a:lnTo>
                <a:lnTo>
                  <a:pt x="781" y="1587"/>
                </a:lnTo>
                <a:lnTo>
                  <a:pt x="810" y="1552"/>
                </a:lnTo>
                <a:lnTo>
                  <a:pt x="838" y="1516"/>
                </a:lnTo>
                <a:lnTo>
                  <a:pt x="865" y="1479"/>
                </a:lnTo>
                <a:lnTo>
                  <a:pt x="890" y="1440"/>
                </a:lnTo>
                <a:lnTo>
                  <a:pt x="913" y="1401"/>
                </a:lnTo>
                <a:lnTo>
                  <a:pt x="934" y="1361"/>
                </a:lnTo>
                <a:lnTo>
                  <a:pt x="952" y="1319"/>
                </a:lnTo>
                <a:lnTo>
                  <a:pt x="970" y="1277"/>
                </a:lnTo>
                <a:lnTo>
                  <a:pt x="986" y="1234"/>
                </a:lnTo>
                <a:lnTo>
                  <a:pt x="998" y="1190"/>
                </a:lnTo>
                <a:lnTo>
                  <a:pt x="1010" y="1146"/>
                </a:lnTo>
                <a:lnTo>
                  <a:pt x="1020" y="1101"/>
                </a:lnTo>
                <a:lnTo>
                  <a:pt x="1028" y="1056"/>
                </a:lnTo>
                <a:lnTo>
                  <a:pt x="1033" y="1010"/>
                </a:lnTo>
                <a:lnTo>
                  <a:pt x="1036" y="965"/>
                </a:lnTo>
                <a:lnTo>
                  <a:pt x="1037" y="919"/>
                </a:lnTo>
                <a:lnTo>
                  <a:pt x="1037" y="873"/>
                </a:lnTo>
                <a:lnTo>
                  <a:pt x="1034" y="828"/>
                </a:lnTo>
                <a:lnTo>
                  <a:pt x="1029" y="782"/>
                </a:lnTo>
                <a:lnTo>
                  <a:pt x="1022" y="737"/>
                </a:lnTo>
                <a:lnTo>
                  <a:pt x="1013" y="692"/>
                </a:lnTo>
                <a:lnTo>
                  <a:pt x="1003" y="649"/>
                </a:lnTo>
                <a:lnTo>
                  <a:pt x="989" y="605"/>
                </a:lnTo>
                <a:lnTo>
                  <a:pt x="974" y="562"/>
                </a:lnTo>
                <a:lnTo>
                  <a:pt x="958" y="519"/>
                </a:lnTo>
                <a:lnTo>
                  <a:pt x="939" y="477"/>
                </a:lnTo>
                <a:lnTo>
                  <a:pt x="919" y="436"/>
                </a:lnTo>
                <a:lnTo>
                  <a:pt x="896" y="397"/>
                </a:lnTo>
                <a:lnTo>
                  <a:pt x="872" y="358"/>
                </a:lnTo>
                <a:lnTo>
                  <a:pt x="846" y="320"/>
                </a:lnTo>
                <a:lnTo>
                  <a:pt x="819" y="284"/>
                </a:lnTo>
                <a:lnTo>
                  <a:pt x="789" y="248"/>
                </a:lnTo>
                <a:lnTo>
                  <a:pt x="759" y="215"/>
                </a:lnTo>
                <a:lnTo>
                  <a:pt x="726" y="182"/>
                </a:lnTo>
                <a:lnTo>
                  <a:pt x="693" y="152"/>
                </a:lnTo>
                <a:lnTo>
                  <a:pt x="657" y="122"/>
                </a:lnTo>
                <a:lnTo>
                  <a:pt x="622" y="95"/>
                </a:lnTo>
                <a:lnTo>
                  <a:pt x="584" y="68"/>
                </a:lnTo>
                <a:lnTo>
                  <a:pt x="546" y="44"/>
                </a:lnTo>
                <a:lnTo>
                  <a:pt x="506" y="21"/>
                </a:lnTo>
                <a:lnTo>
                  <a:pt x="465" y="0"/>
                </a:lnTo>
                <a:lnTo>
                  <a:pt x="441" y="49"/>
                </a:lnTo>
                <a:lnTo>
                  <a:pt x="416" y="97"/>
                </a:lnTo>
                <a:lnTo>
                  <a:pt x="389" y="143"/>
                </a:lnTo>
                <a:lnTo>
                  <a:pt x="361" y="188"/>
                </a:lnTo>
                <a:lnTo>
                  <a:pt x="330" y="233"/>
                </a:lnTo>
                <a:lnTo>
                  <a:pt x="298" y="275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1" name="Freeform 29"/>
          <p:cNvSpPr>
            <a:spLocks/>
          </p:cNvSpPr>
          <p:nvPr/>
        </p:nvSpPr>
        <p:spPr bwMode="auto">
          <a:xfrm>
            <a:off x="7161213" y="2357438"/>
            <a:ext cx="277812" cy="1062037"/>
          </a:xfrm>
          <a:custGeom>
            <a:avLst/>
            <a:gdLst>
              <a:gd name="T0" fmla="*/ 0 w 523"/>
              <a:gd name="T1" fmla="*/ 0 h 2007"/>
              <a:gd name="T2" fmla="*/ 2147483647 w 523"/>
              <a:gd name="T3" fmla="*/ 2147483647 h 2007"/>
              <a:gd name="T4" fmla="*/ 2147483647 w 523"/>
              <a:gd name="T5" fmla="*/ 2147483647 h 2007"/>
              <a:gd name="T6" fmla="*/ 2147483647 w 523"/>
              <a:gd name="T7" fmla="*/ 2147483647 h 2007"/>
              <a:gd name="T8" fmla="*/ 2147483647 w 523"/>
              <a:gd name="T9" fmla="*/ 2147483647 h 2007"/>
              <a:gd name="T10" fmla="*/ 2147483647 w 523"/>
              <a:gd name="T11" fmla="*/ 2147483647 h 2007"/>
              <a:gd name="T12" fmla="*/ 2147483647 w 523"/>
              <a:gd name="T13" fmla="*/ 2147483647 h 2007"/>
              <a:gd name="T14" fmla="*/ 2147483647 w 523"/>
              <a:gd name="T15" fmla="*/ 2147483647 h 2007"/>
              <a:gd name="T16" fmla="*/ 2147483647 w 523"/>
              <a:gd name="T17" fmla="*/ 2147483647 h 2007"/>
              <a:gd name="T18" fmla="*/ 2147483647 w 523"/>
              <a:gd name="T19" fmla="*/ 2147483647 h 2007"/>
              <a:gd name="T20" fmla="*/ 2147483647 w 523"/>
              <a:gd name="T21" fmla="*/ 2147483647 h 2007"/>
              <a:gd name="T22" fmla="*/ 2147483647 w 523"/>
              <a:gd name="T23" fmla="*/ 2147483647 h 2007"/>
              <a:gd name="T24" fmla="*/ 2147483647 w 523"/>
              <a:gd name="T25" fmla="*/ 2147483647 h 2007"/>
              <a:gd name="T26" fmla="*/ 2147483647 w 523"/>
              <a:gd name="T27" fmla="*/ 2147483647 h 2007"/>
              <a:gd name="T28" fmla="*/ 2147483647 w 523"/>
              <a:gd name="T29" fmla="*/ 2147483647 h 2007"/>
              <a:gd name="T30" fmla="*/ 2147483647 w 523"/>
              <a:gd name="T31" fmla="*/ 2147483647 h 2007"/>
              <a:gd name="T32" fmla="*/ 2147483647 w 523"/>
              <a:gd name="T33" fmla="*/ 2147483647 h 2007"/>
              <a:gd name="T34" fmla="*/ 2147483647 w 523"/>
              <a:gd name="T35" fmla="*/ 2147483647 h 2007"/>
              <a:gd name="T36" fmla="*/ 2147483647 w 523"/>
              <a:gd name="T37" fmla="*/ 2147483647 h 2007"/>
              <a:gd name="T38" fmla="*/ 2147483647 w 523"/>
              <a:gd name="T39" fmla="*/ 2147483647 h 2007"/>
              <a:gd name="T40" fmla="*/ 2147483647 w 523"/>
              <a:gd name="T41" fmla="*/ 2147483647 h 2007"/>
              <a:gd name="T42" fmla="*/ 2147483647 w 523"/>
              <a:gd name="T43" fmla="*/ 2147483647 h 2007"/>
              <a:gd name="T44" fmla="*/ 2147483647 w 523"/>
              <a:gd name="T45" fmla="*/ 2147483647 h 2007"/>
              <a:gd name="T46" fmla="*/ 2147483647 w 523"/>
              <a:gd name="T47" fmla="*/ 2147483647 h 2007"/>
              <a:gd name="T48" fmla="*/ 2147483647 w 523"/>
              <a:gd name="T49" fmla="*/ 2147483647 h 2007"/>
              <a:gd name="T50" fmla="*/ 2147483647 w 523"/>
              <a:gd name="T51" fmla="*/ 2147483647 h 2007"/>
              <a:gd name="T52" fmla="*/ 2147483647 w 523"/>
              <a:gd name="T53" fmla="*/ 2147483647 h 2007"/>
              <a:gd name="T54" fmla="*/ 2147483647 w 523"/>
              <a:gd name="T55" fmla="*/ 2147483647 h 2007"/>
              <a:gd name="T56" fmla="*/ 2147483647 w 523"/>
              <a:gd name="T57" fmla="*/ 2147483647 h 2007"/>
              <a:gd name="T58" fmla="*/ 2147483647 w 523"/>
              <a:gd name="T59" fmla="*/ 2147483647 h 2007"/>
              <a:gd name="T60" fmla="*/ 2147483647 w 523"/>
              <a:gd name="T61" fmla="*/ 2147483647 h 2007"/>
              <a:gd name="T62" fmla="*/ 2147483647 w 523"/>
              <a:gd name="T63" fmla="*/ 2147483647 h 2007"/>
              <a:gd name="T64" fmla="*/ 2147483647 w 523"/>
              <a:gd name="T65" fmla="*/ 2147483647 h 2007"/>
              <a:gd name="T66" fmla="*/ 2147483647 w 523"/>
              <a:gd name="T67" fmla="*/ 2147483647 h 2007"/>
              <a:gd name="T68" fmla="*/ 2147483647 w 523"/>
              <a:gd name="T69" fmla="*/ 2147483647 h 2007"/>
              <a:gd name="T70" fmla="*/ 2147483647 w 523"/>
              <a:gd name="T71" fmla="*/ 2147483647 h 2007"/>
              <a:gd name="T72" fmla="*/ 2147483647 w 523"/>
              <a:gd name="T73" fmla="*/ 2147483647 h 2007"/>
              <a:gd name="T74" fmla="*/ 2147483647 w 523"/>
              <a:gd name="T75" fmla="*/ 2147483647 h 2007"/>
              <a:gd name="T76" fmla="*/ 2147483647 w 523"/>
              <a:gd name="T77" fmla="*/ 2147483647 h 2007"/>
              <a:gd name="T78" fmla="*/ 2147483647 w 523"/>
              <a:gd name="T79" fmla="*/ 2147483647 h 2007"/>
              <a:gd name="T80" fmla="*/ 2147483647 w 523"/>
              <a:gd name="T81" fmla="*/ 2147483647 h 2007"/>
              <a:gd name="T82" fmla="*/ 2147483647 w 523"/>
              <a:gd name="T83" fmla="*/ 2147483647 h 20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23" h="2007">
                <a:moveTo>
                  <a:pt x="0" y="0"/>
                </a:moveTo>
                <a:lnTo>
                  <a:pt x="42" y="35"/>
                </a:lnTo>
                <a:lnTo>
                  <a:pt x="82" y="72"/>
                </a:lnTo>
                <a:lnTo>
                  <a:pt x="120" y="110"/>
                </a:lnTo>
                <a:lnTo>
                  <a:pt x="157" y="151"/>
                </a:lnTo>
                <a:lnTo>
                  <a:pt x="193" y="192"/>
                </a:lnTo>
                <a:lnTo>
                  <a:pt x="226" y="235"/>
                </a:lnTo>
                <a:lnTo>
                  <a:pt x="258" y="279"/>
                </a:lnTo>
                <a:lnTo>
                  <a:pt x="289" y="324"/>
                </a:lnTo>
                <a:lnTo>
                  <a:pt x="318" y="370"/>
                </a:lnTo>
                <a:lnTo>
                  <a:pt x="345" y="418"/>
                </a:lnTo>
                <a:lnTo>
                  <a:pt x="370" y="466"/>
                </a:lnTo>
                <a:lnTo>
                  <a:pt x="394" y="515"/>
                </a:lnTo>
                <a:lnTo>
                  <a:pt x="415" y="565"/>
                </a:lnTo>
                <a:lnTo>
                  <a:pt x="435" y="615"/>
                </a:lnTo>
                <a:lnTo>
                  <a:pt x="453" y="668"/>
                </a:lnTo>
                <a:lnTo>
                  <a:pt x="469" y="719"/>
                </a:lnTo>
                <a:lnTo>
                  <a:pt x="482" y="772"/>
                </a:lnTo>
                <a:lnTo>
                  <a:pt x="495" y="825"/>
                </a:lnTo>
                <a:lnTo>
                  <a:pt x="504" y="879"/>
                </a:lnTo>
                <a:lnTo>
                  <a:pt x="512" y="933"/>
                </a:lnTo>
                <a:lnTo>
                  <a:pt x="518" y="986"/>
                </a:lnTo>
                <a:lnTo>
                  <a:pt x="522" y="1041"/>
                </a:lnTo>
                <a:lnTo>
                  <a:pt x="523" y="1096"/>
                </a:lnTo>
                <a:lnTo>
                  <a:pt x="523" y="1151"/>
                </a:lnTo>
                <a:lnTo>
                  <a:pt x="521" y="1205"/>
                </a:lnTo>
                <a:lnTo>
                  <a:pt x="516" y="1259"/>
                </a:lnTo>
                <a:lnTo>
                  <a:pt x="509" y="1313"/>
                </a:lnTo>
                <a:lnTo>
                  <a:pt x="501" y="1367"/>
                </a:lnTo>
                <a:lnTo>
                  <a:pt x="491" y="1420"/>
                </a:lnTo>
                <a:lnTo>
                  <a:pt x="478" y="1474"/>
                </a:lnTo>
                <a:lnTo>
                  <a:pt x="463" y="1526"/>
                </a:lnTo>
                <a:lnTo>
                  <a:pt x="447" y="1578"/>
                </a:lnTo>
                <a:lnTo>
                  <a:pt x="429" y="1629"/>
                </a:lnTo>
                <a:lnTo>
                  <a:pt x="408" y="1680"/>
                </a:lnTo>
                <a:lnTo>
                  <a:pt x="386" y="1730"/>
                </a:lnTo>
                <a:lnTo>
                  <a:pt x="362" y="1778"/>
                </a:lnTo>
                <a:lnTo>
                  <a:pt x="336" y="1826"/>
                </a:lnTo>
                <a:lnTo>
                  <a:pt x="308" y="1873"/>
                </a:lnTo>
                <a:lnTo>
                  <a:pt x="278" y="1919"/>
                </a:lnTo>
                <a:lnTo>
                  <a:pt x="247" y="1964"/>
                </a:lnTo>
                <a:lnTo>
                  <a:pt x="214" y="200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2" name="Line 30"/>
          <p:cNvSpPr>
            <a:spLocks noChangeShapeType="1"/>
          </p:cNvSpPr>
          <p:nvPr/>
        </p:nvSpPr>
        <p:spPr bwMode="auto">
          <a:xfrm>
            <a:off x="7256463" y="4159250"/>
            <a:ext cx="2317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3" name="Freeform 31"/>
          <p:cNvSpPr>
            <a:spLocks/>
          </p:cNvSpPr>
          <p:nvPr/>
        </p:nvSpPr>
        <p:spPr bwMode="auto">
          <a:xfrm>
            <a:off x="7121525" y="3413125"/>
            <a:ext cx="366713" cy="746125"/>
          </a:xfrm>
          <a:custGeom>
            <a:avLst/>
            <a:gdLst>
              <a:gd name="T0" fmla="*/ 2147483647 w 692"/>
              <a:gd name="T1" fmla="*/ 0 h 1410"/>
              <a:gd name="T2" fmla="*/ 2147483647 w 692"/>
              <a:gd name="T3" fmla="*/ 2147483647 h 1410"/>
              <a:gd name="T4" fmla="*/ 2147483647 w 692"/>
              <a:gd name="T5" fmla="*/ 2147483647 h 1410"/>
              <a:gd name="T6" fmla="*/ 2147483647 w 692"/>
              <a:gd name="T7" fmla="*/ 2147483647 h 1410"/>
              <a:gd name="T8" fmla="*/ 2147483647 w 692"/>
              <a:gd name="T9" fmla="*/ 2147483647 h 1410"/>
              <a:gd name="T10" fmla="*/ 2147483647 w 692"/>
              <a:gd name="T11" fmla="*/ 2147483647 h 1410"/>
              <a:gd name="T12" fmla="*/ 2147483647 w 692"/>
              <a:gd name="T13" fmla="*/ 2147483647 h 1410"/>
              <a:gd name="T14" fmla="*/ 2147483647 w 692"/>
              <a:gd name="T15" fmla="*/ 2147483647 h 1410"/>
              <a:gd name="T16" fmla="*/ 2147483647 w 692"/>
              <a:gd name="T17" fmla="*/ 2147483647 h 1410"/>
              <a:gd name="T18" fmla="*/ 2147483647 w 692"/>
              <a:gd name="T19" fmla="*/ 2147483647 h 1410"/>
              <a:gd name="T20" fmla="*/ 2147483647 w 692"/>
              <a:gd name="T21" fmla="*/ 2147483647 h 1410"/>
              <a:gd name="T22" fmla="*/ 2147483647 w 692"/>
              <a:gd name="T23" fmla="*/ 2147483647 h 1410"/>
              <a:gd name="T24" fmla="*/ 2147483647 w 692"/>
              <a:gd name="T25" fmla="*/ 2147483647 h 1410"/>
              <a:gd name="T26" fmla="*/ 2147483647 w 692"/>
              <a:gd name="T27" fmla="*/ 2147483647 h 1410"/>
              <a:gd name="T28" fmla="*/ 2147483647 w 692"/>
              <a:gd name="T29" fmla="*/ 2147483647 h 1410"/>
              <a:gd name="T30" fmla="*/ 2147483647 w 692"/>
              <a:gd name="T31" fmla="*/ 2147483647 h 1410"/>
              <a:gd name="T32" fmla="*/ 2147483647 w 692"/>
              <a:gd name="T33" fmla="*/ 2147483647 h 1410"/>
              <a:gd name="T34" fmla="*/ 0 w 692"/>
              <a:gd name="T35" fmla="*/ 2147483647 h 1410"/>
              <a:gd name="T36" fmla="*/ 0 w 692"/>
              <a:gd name="T37" fmla="*/ 2147483647 h 1410"/>
              <a:gd name="T38" fmla="*/ 2147483647 w 692"/>
              <a:gd name="T39" fmla="*/ 2147483647 h 1410"/>
              <a:gd name="T40" fmla="*/ 2147483647 w 692"/>
              <a:gd name="T41" fmla="*/ 2147483647 h 1410"/>
              <a:gd name="T42" fmla="*/ 2147483647 w 692"/>
              <a:gd name="T43" fmla="*/ 2147483647 h 1410"/>
              <a:gd name="T44" fmla="*/ 2147483647 w 692"/>
              <a:gd name="T45" fmla="*/ 2147483647 h 1410"/>
              <a:gd name="T46" fmla="*/ 2147483647 w 692"/>
              <a:gd name="T47" fmla="*/ 2147483647 h 1410"/>
              <a:gd name="T48" fmla="*/ 2147483647 w 692"/>
              <a:gd name="T49" fmla="*/ 2147483647 h 1410"/>
              <a:gd name="T50" fmla="*/ 2147483647 w 692"/>
              <a:gd name="T51" fmla="*/ 2147483647 h 1410"/>
              <a:gd name="T52" fmla="*/ 2147483647 w 692"/>
              <a:gd name="T53" fmla="*/ 2147483647 h 1410"/>
              <a:gd name="T54" fmla="*/ 2147483647 w 692"/>
              <a:gd name="T55" fmla="*/ 2147483647 h 1410"/>
              <a:gd name="T56" fmla="*/ 2147483647 w 692"/>
              <a:gd name="T57" fmla="*/ 2147483647 h 1410"/>
              <a:gd name="T58" fmla="*/ 2147483647 w 692"/>
              <a:gd name="T59" fmla="*/ 2147483647 h 1410"/>
              <a:gd name="T60" fmla="*/ 2147483647 w 692"/>
              <a:gd name="T61" fmla="*/ 2147483647 h 1410"/>
              <a:gd name="T62" fmla="*/ 2147483647 w 692"/>
              <a:gd name="T63" fmla="*/ 2147483647 h 1410"/>
              <a:gd name="T64" fmla="*/ 2147483647 w 692"/>
              <a:gd name="T65" fmla="*/ 2147483647 h 1410"/>
              <a:gd name="T66" fmla="*/ 2147483647 w 692"/>
              <a:gd name="T67" fmla="*/ 2147483647 h 1410"/>
              <a:gd name="T68" fmla="*/ 2147483647 w 692"/>
              <a:gd name="T69" fmla="*/ 2147483647 h 1410"/>
              <a:gd name="T70" fmla="*/ 2147483647 w 692"/>
              <a:gd name="T71" fmla="*/ 2147483647 h 1410"/>
              <a:gd name="T72" fmla="*/ 2147483647 w 692"/>
              <a:gd name="T73" fmla="*/ 2147483647 h 1410"/>
              <a:gd name="T74" fmla="*/ 2147483647 w 692"/>
              <a:gd name="T75" fmla="*/ 2147483647 h 1410"/>
              <a:gd name="T76" fmla="*/ 2147483647 w 692"/>
              <a:gd name="T77" fmla="*/ 2147483647 h 1410"/>
              <a:gd name="T78" fmla="*/ 2147483647 w 692"/>
              <a:gd name="T79" fmla="*/ 2147483647 h 1410"/>
              <a:gd name="T80" fmla="*/ 2147483647 w 692"/>
              <a:gd name="T81" fmla="*/ 2147483647 h 1410"/>
              <a:gd name="T82" fmla="*/ 2147483647 w 692"/>
              <a:gd name="T83" fmla="*/ 2147483647 h 1410"/>
              <a:gd name="T84" fmla="*/ 2147483647 w 692"/>
              <a:gd name="T85" fmla="*/ 2147483647 h 1410"/>
              <a:gd name="T86" fmla="*/ 2147483647 w 692"/>
              <a:gd name="T87" fmla="*/ 2147483647 h 1410"/>
              <a:gd name="T88" fmla="*/ 2147483647 w 692"/>
              <a:gd name="T89" fmla="*/ 2147483647 h 1410"/>
              <a:gd name="T90" fmla="*/ 2147483647 w 692"/>
              <a:gd name="T91" fmla="*/ 2147483647 h 1410"/>
              <a:gd name="T92" fmla="*/ 2147483647 w 692"/>
              <a:gd name="T93" fmla="*/ 2147483647 h 141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92" h="1410">
                <a:moveTo>
                  <a:pt x="298" y="0"/>
                </a:moveTo>
                <a:lnTo>
                  <a:pt x="267" y="27"/>
                </a:lnTo>
                <a:lnTo>
                  <a:pt x="237" y="54"/>
                </a:lnTo>
                <a:lnTo>
                  <a:pt x="210" y="83"/>
                </a:lnTo>
                <a:lnTo>
                  <a:pt x="183" y="113"/>
                </a:lnTo>
                <a:lnTo>
                  <a:pt x="158" y="145"/>
                </a:lnTo>
                <a:lnTo>
                  <a:pt x="135" y="178"/>
                </a:lnTo>
                <a:lnTo>
                  <a:pt x="113" y="213"/>
                </a:lnTo>
                <a:lnTo>
                  <a:pt x="93" y="247"/>
                </a:lnTo>
                <a:lnTo>
                  <a:pt x="75" y="284"/>
                </a:lnTo>
                <a:lnTo>
                  <a:pt x="58" y="320"/>
                </a:lnTo>
                <a:lnTo>
                  <a:pt x="45" y="358"/>
                </a:lnTo>
                <a:lnTo>
                  <a:pt x="32" y="397"/>
                </a:lnTo>
                <a:lnTo>
                  <a:pt x="22" y="435"/>
                </a:lnTo>
                <a:lnTo>
                  <a:pt x="13" y="475"/>
                </a:lnTo>
                <a:lnTo>
                  <a:pt x="7" y="515"/>
                </a:lnTo>
                <a:lnTo>
                  <a:pt x="3" y="555"/>
                </a:lnTo>
                <a:lnTo>
                  <a:pt x="0" y="595"/>
                </a:lnTo>
                <a:lnTo>
                  <a:pt x="0" y="636"/>
                </a:lnTo>
                <a:lnTo>
                  <a:pt x="2" y="676"/>
                </a:lnTo>
                <a:lnTo>
                  <a:pt x="6" y="716"/>
                </a:lnTo>
                <a:lnTo>
                  <a:pt x="11" y="756"/>
                </a:lnTo>
                <a:lnTo>
                  <a:pt x="20" y="796"/>
                </a:lnTo>
                <a:lnTo>
                  <a:pt x="29" y="835"/>
                </a:lnTo>
                <a:lnTo>
                  <a:pt x="41" y="873"/>
                </a:lnTo>
                <a:lnTo>
                  <a:pt x="55" y="911"/>
                </a:lnTo>
                <a:lnTo>
                  <a:pt x="71" y="949"/>
                </a:lnTo>
                <a:lnTo>
                  <a:pt x="88" y="985"/>
                </a:lnTo>
                <a:lnTo>
                  <a:pt x="107" y="1021"/>
                </a:lnTo>
                <a:lnTo>
                  <a:pt x="128" y="1055"/>
                </a:lnTo>
                <a:lnTo>
                  <a:pt x="151" y="1088"/>
                </a:lnTo>
                <a:lnTo>
                  <a:pt x="176" y="1120"/>
                </a:lnTo>
                <a:lnTo>
                  <a:pt x="203" y="1150"/>
                </a:lnTo>
                <a:lnTo>
                  <a:pt x="230" y="1181"/>
                </a:lnTo>
                <a:lnTo>
                  <a:pt x="259" y="1208"/>
                </a:lnTo>
                <a:lnTo>
                  <a:pt x="289" y="1235"/>
                </a:lnTo>
                <a:lnTo>
                  <a:pt x="322" y="1259"/>
                </a:lnTo>
                <a:lnTo>
                  <a:pt x="354" y="1283"/>
                </a:lnTo>
                <a:lnTo>
                  <a:pt x="389" y="1304"/>
                </a:lnTo>
                <a:lnTo>
                  <a:pt x="424" y="1324"/>
                </a:lnTo>
                <a:lnTo>
                  <a:pt x="460" y="1342"/>
                </a:lnTo>
                <a:lnTo>
                  <a:pt x="498" y="1358"/>
                </a:lnTo>
                <a:lnTo>
                  <a:pt x="535" y="1372"/>
                </a:lnTo>
                <a:lnTo>
                  <a:pt x="573" y="1385"/>
                </a:lnTo>
                <a:lnTo>
                  <a:pt x="613" y="1395"/>
                </a:lnTo>
                <a:lnTo>
                  <a:pt x="652" y="1403"/>
                </a:lnTo>
                <a:lnTo>
                  <a:pt x="692" y="14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4" name="Freeform 32"/>
          <p:cNvSpPr>
            <a:spLocks/>
          </p:cNvSpPr>
          <p:nvPr/>
        </p:nvSpPr>
        <p:spPr bwMode="auto">
          <a:xfrm>
            <a:off x="7364413" y="3267075"/>
            <a:ext cx="306387" cy="892175"/>
          </a:xfrm>
          <a:custGeom>
            <a:avLst/>
            <a:gdLst>
              <a:gd name="T0" fmla="*/ 2147483647 w 577"/>
              <a:gd name="T1" fmla="*/ 2147483647 h 1685"/>
              <a:gd name="T2" fmla="*/ 2147483647 w 577"/>
              <a:gd name="T3" fmla="*/ 2147483647 h 1685"/>
              <a:gd name="T4" fmla="*/ 2147483647 w 577"/>
              <a:gd name="T5" fmla="*/ 2147483647 h 1685"/>
              <a:gd name="T6" fmla="*/ 2147483647 w 577"/>
              <a:gd name="T7" fmla="*/ 2147483647 h 1685"/>
              <a:gd name="T8" fmla="*/ 2147483647 w 577"/>
              <a:gd name="T9" fmla="*/ 2147483647 h 1685"/>
              <a:gd name="T10" fmla="*/ 2147483647 w 577"/>
              <a:gd name="T11" fmla="*/ 2147483647 h 1685"/>
              <a:gd name="T12" fmla="*/ 2147483647 w 577"/>
              <a:gd name="T13" fmla="*/ 2147483647 h 1685"/>
              <a:gd name="T14" fmla="*/ 2147483647 w 577"/>
              <a:gd name="T15" fmla="*/ 2147483647 h 1685"/>
              <a:gd name="T16" fmla="*/ 2147483647 w 577"/>
              <a:gd name="T17" fmla="*/ 2147483647 h 1685"/>
              <a:gd name="T18" fmla="*/ 2147483647 w 577"/>
              <a:gd name="T19" fmla="*/ 2147483647 h 1685"/>
              <a:gd name="T20" fmla="*/ 2147483647 w 577"/>
              <a:gd name="T21" fmla="*/ 2147483647 h 1685"/>
              <a:gd name="T22" fmla="*/ 2147483647 w 577"/>
              <a:gd name="T23" fmla="*/ 2147483647 h 1685"/>
              <a:gd name="T24" fmla="*/ 2147483647 w 577"/>
              <a:gd name="T25" fmla="*/ 2147483647 h 1685"/>
              <a:gd name="T26" fmla="*/ 2147483647 w 577"/>
              <a:gd name="T27" fmla="*/ 2147483647 h 1685"/>
              <a:gd name="T28" fmla="*/ 2147483647 w 577"/>
              <a:gd name="T29" fmla="*/ 2147483647 h 1685"/>
              <a:gd name="T30" fmla="*/ 2147483647 w 577"/>
              <a:gd name="T31" fmla="*/ 2147483647 h 1685"/>
              <a:gd name="T32" fmla="*/ 2147483647 w 577"/>
              <a:gd name="T33" fmla="*/ 2147483647 h 1685"/>
              <a:gd name="T34" fmla="*/ 2147483647 w 577"/>
              <a:gd name="T35" fmla="*/ 2147483647 h 1685"/>
              <a:gd name="T36" fmla="*/ 2147483647 w 577"/>
              <a:gd name="T37" fmla="*/ 2147483647 h 1685"/>
              <a:gd name="T38" fmla="*/ 2147483647 w 577"/>
              <a:gd name="T39" fmla="*/ 2147483647 h 1685"/>
              <a:gd name="T40" fmla="*/ 2147483647 w 577"/>
              <a:gd name="T41" fmla="*/ 2147483647 h 1685"/>
              <a:gd name="T42" fmla="*/ 2147483647 w 577"/>
              <a:gd name="T43" fmla="*/ 2147483647 h 1685"/>
              <a:gd name="T44" fmla="*/ 2147483647 w 577"/>
              <a:gd name="T45" fmla="*/ 2147483647 h 1685"/>
              <a:gd name="T46" fmla="*/ 2147483647 w 577"/>
              <a:gd name="T47" fmla="*/ 2147483647 h 1685"/>
              <a:gd name="T48" fmla="*/ 2147483647 w 577"/>
              <a:gd name="T49" fmla="*/ 2147483647 h 1685"/>
              <a:gd name="T50" fmla="*/ 2147483647 w 577"/>
              <a:gd name="T51" fmla="*/ 2147483647 h 1685"/>
              <a:gd name="T52" fmla="*/ 2147483647 w 577"/>
              <a:gd name="T53" fmla="*/ 2147483647 h 1685"/>
              <a:gd name="T54" fmla="*/ 2147483647 w 577"/>
              <a:gd name="T55" fmla="*/ 2147483647 h 1685"/>
              <a:gd name="T56" fmla="*/ 2147483647 w 577"/>
              <a:gd name="T57" fmla="*/ 2147483647 h 1685"/>
              <a:gd name="T58" fmla="*/ 2147483647 w 577"/>
              <a:gd name="T59" fmla="*/ 2147483647 h 1685"/>
              <a:gd name="T60" fmla="*/ 2147483647 w 577"/>
              <a:gd name="T61" fmla="*/ 2147483647 h 1685"/>
              <a:gd name="T62" fmla="*/ 2147483647 w 577"/>
              <a:gd name="T63" fmla="*/ 2147483647 h 1685"/>
              <a:gd name="T64" fmla="*/ 2147483647 w 577"/>
              <a:gd name="T65" fmla="*/ 2147483647 h 1685"/>
              <a:gd name="T66" fmla="*/ 2147483647 w 577"/>
              <a:gd name="T67" fmla="*/ 2147483647 h 1685"/>
              <a:gd name="T68" fmla="*/ 2147483647 w 577"/>
              <a:gd name="T69" fmla="*/ 2147483647 h 1685"/>
              <a:gd name="T70" fmla="*/ 2147483647 w 577"/>
              <a:gd name="T71" fmla="*/ 2147483647 h 1685"/>
              <a:gd name="T72" fmla="*/ 2147483647 w 577"/>
              <a:gd name="T73" fmla="*/ 2147483647 h 1685"/>
              <a:gd name="T74" fmla="*/ 2147483647 w 577"/>
              <a:gd name="T75" fmla="*/ 2147483647 h 1685"/>
              <a:gd name="T76" fmla="*/ 2147483647 w 577"/>
              <a:gd name="T77" fmla="*/ 2147483647 h 1685"/>
              <a:gd name="T78" fmla="*/ 2147483647 w 577"/>
              <a:gd name="T79" fmla="*/ 2147483647 h 1685"/>
              <a:gd name="T80" fmla="*/ 2147483647 w 577"/>
              <a:gd name="T81" fmla="*/ 2147483647 h 1685"/>
              <a:gd name="T82" fmla="*/ 2147483647 w 577"/>
              <a:gd name="T83" fmla="*/ 2147483647 h 1685"/>
              <a:gd name="T84" fmla="*/ 2147483647 w 577"/>
              <a:gd name="T85" fmla="*/ 2147483647 h 1685"/>
              <a:gd name="T86" fmla="*/ 2147483647 w 577"/>
              <a:gd name="T87" fmla="*/ 2147483647 h 1685"/>
              <a:gd name="T88" fmla="*/ 0 w 577"/>
              <a:gd name="T89" fmla="*/ 0 h 168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7" h="1685">
                <a:moveTo>
                  <a:pt x="223" y="1685"/>
                </a:moveTo>
                <a:lnTo>
                  <a:pt x="257" y="1654"/>
                </a:lnTo>
                <a:lnTo>
                  <a:pt x="290" y="1622"/>
                </a:lnTo>
                <a:lnTo>
                  <a:pt x="321" y="1588"/>
                </a:lnTo>
                <a:lnTo>
                  <a:pt x="350" y="1554"/>
                </a:lnTo>
                <a:lnTo>
                  <a:pt x="378" y="1517"/>
                </a:lnTo>
                <a:lnTo>
                  <a:pt x="406" y="1481"/>
                </a:lnTo>
                <a:lnTo>
                  <a:pt x="430" y="1442"/>
                </a:lnTo>
                <a:lnTo>
                  <a:pt x="453" y="1402"/>
                </a:lnTo>
                <a:lnTo>
                  <a:pt x="474" y="1361"/>
                </a:lnTo>
                <a:lnTo>
                  <a:pt x="493" y="1320"/>
                </a:lnTo>
                <a:lnTo>
                  <a:pt x="510" y="1277"/>
                </a:lnTo>
                <a:lnTo>
                  <a:pt x="526" y="1234"/>
                </a:lnTo>
                <a:lnTo>
                  <a:pt x="539" y="1190"/>
                </a:lnTo>
                <a:lnTo>
                  <a:pt x="551" y="1146"/>
                </a:lnTo>
                <a:lnTo>
                  <a:pt x="560" y="1101"/>
                </a:lnTo>
                <a:lnTo>
                  <a:pt x="568" y="1056"/>
                </a:lnTo>
                <a:lnTo>
                  <a:pt x="573" y="1010"/>
                </a:lnTo>
                <a:lnTo>
                  <a:pt x="576" y="964"/>
                </a:lnTo>
                <a:lnTo>
                  <a:pt x="577" y="919"/>
                </a:lnTo>
                <a:lnTo>
                  <a:pt x="577" y="873"/>
                </a:lnTo>
                <a:lnTo>
                  <a:pt x="574" y="827"/>
                </a:lnTo>
                <a:lnTo>
                  <a:pt x="569" y="782"/>
                </a:lnTo>
                <a:lnTo>
                  <a:pt x="561" y="736"/>
                </a:lnTo>
                <a:lnTo>
                  <a:pt x="553" y="691"/>
                </a:lnTo>
                <a:lnTo>
                  <a:pt x="542" y="647"/>
                </a:lnTo>
                <a:lnTo>
                  <a:pt x="528" y="604"/>
                </a:lnTo>
                <a:lnTo>
                  <a:pt x="513" y="560"/>
                </a:lnTo>
                <a:lnTo>
                  <a:pt x="497" y="518"/>
                </a:lnTo>
                <a:lnTo>
                  <a:pt x="478" y="476"/>
                </a:lnTo>
                <a:lnTo>
                  <a:pt x="457" y="435"/>
                </a:lnTo>
                <a:lnTo>
                  <a:pt x="434" y="396"/>
                </a:lnTo>
                <a:lnTo>
                  <a:pt x="410" y="357"/>
                </a:lnTo>
                <a:lnTo>
                  <a:pt x="384" y="319"/>
                </a:lnTo>
                <a:lnTo>
                  <a:pt x="355" y="283"/>
                </a:lnTo>
                <a:lnTo>
                  <a:pt x="326" y="247"/>
                </a:lnTo>
                <a:lnTo>
                  <a:pt x="295" y="214"/>
                </a:lnTo>
                <a:lnTo>
                  <a:pt x="262" y="181"/>
                </a:lnTo>
                <a:lnTo>
                  <a:pt x="229" y="150"/>
                </a:lnTo>
                <a:lnTo>
                  <a:pt x="193" y="121"/>
                </a:lnTo>
                <a:lnTo>
                  <a:pt x="157" y="93"/>
                </a:lnTo>
                <a:lnTo>
                  <a:pt x="119" y="67"/>
                </a:lnTo>
                <a:lnTo>
                  <a:pt x="80" y="43"/>
                </a:lnTo>
                <a:lnTo>
                  <a:pt x="41" y="2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5" name="Line 33"/>
          <p:cNvSpPr>
            <a:spLocks noChangeShapeType="1"/>
          </p:cNvSpPr>
          <p:nvPr/>
        </p:nvSpPr>
        <p:spPr bwMode="auto">
          <a:xfrm flipH="1">
            <a:off x="7183438" y="45593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6" name="Line 34"/>
          <p:cNvSpPr>
            <a:spLocks noChangeShapeType="1"/>
          </p:cNvSpPr>
          <p:nvPr/>
        </p:nvSpPr>
        <p:spPr bwMode="auto">
          <a:xfrm flipH="1" flipV="1">
            <a:off x="7183438" y="45370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7" name="Line 35"/>
          <p:cNvSpPr>
            <a:spLocks noChangeShapeType="1"/>
          </p:cNvSpPr>
          <p:nvPr/>
        </p:nvSpPr>
        <p:spPr bwMode="auto">
          <a:xfrm flipH="1">
            <a:off x="7183438" y="45593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8" name="Line 36"/>
          <p:cNvSpPr>
            <a:spLocks noChangeShapeType="1"/>
          </p:cNvSpPr>
          <p:nvPr/>
        </p:nvSpPr>
        <p:spPr bwMode="auto">
          <a:xfrm flipH="1" flipV="1">
            <a:off x="7183438" y="45370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69" name="Line 37"/>
          <p:cNvSpPr>
            <a:spLocks noChangeShapeType="1"/>
          </p:cNvSpPr>
          <p:nvPr/>
        </p:nvSpPr>
        <p:spPr bwMode="auto">
          <a:xfrm flipH="1">
            <a:off x="7183438" y="45593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0" name="Line 38"/>
          <p:cNvSpPr>
            <a:spLocks noChangeShapeType="1"/>
          </p:cNvSpPr>
          <p:nvPr/>
        </p:nvSpPr>
        <p:spPr bwMode="auto">
          <a:xfrm flipH="1" flipV="1">
            <a:off x="7183438" y="45370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1" name="Line 39"/>
          <p:cNvSpPr>
            <a:spLocks noChangeShapeType="1"/>
          </p:cNvSpPr>
          <p:nvPr/>
        </p:nvSpPr>
        <p:spPr bwMode="auto">
          <a:xfrm flipH="1">
            <a:off x="7183438" y="45593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2" name="Line 40"/>
          <p:cNvSpPr>
            <a:spLocks noChangeShapeType="1"/>
          </p:cNvSpPr>
          <p:nvPr/>
        </p:nvSpPr>
        <p:spPr bwMode="auto">
          <a:xfrm flipH="1" flipV="1">
            <a:off x="7183438" y="45370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3" name="Line 41"/>
          <p:cNvSpPr>
            <a:spLocks noChangeShapeType="1"/>
          </p:cNvSpPr>
          <p:nvPr/>
        </p:nvSpPr>
        <p:spPr bwMode="auto">
          <a:xfrm flipH="1">
            <a:off x="6423025" y="4592638"/>
            <a:ext cx="23177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4" name="Line 42"/>
          <p:cNvSpPr>
            <a:spLocks noChangeShapeType="1"/>
          </p:cNvSpPr>
          <p:nvPr/>
        </p:nvSpPr>
        <p:spPr bwMode="auto">
          <a:xfrm flipH="1">
            <a:off x="6411913" y="4592638"/>
            <a:ext cx="242887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5" name="Line 43"/>
          <p:cNvSpPr>
            <a:spLocks noChangeShapeType="1"/>
          </p:cNvSpPr>
          <p:nvPr/>
        </p:nvSpPr>
        <p:spPr bwMode="auto">
          <a:xfrm flipH="1">
            <a:off x="6423025" y="4592638"/>
            <a:ext cx="23177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6" name="Line 44"/>
          <p:cNvSpPr>
            <a:spLocks noChangeShapeType="1"/>
          </p:cNvSpPr>
          <p:nvPr/>
        </p:nvSpPr>
        <p:spPr bwMode="auto">
          <a:xfrm flipH="1">
            <a:off x="6411913" y="4592638"/>
            <a:ext cx="242887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7" name="Line 45"/>
          <p:cNvSpPr>
            <a:spLocks noChangeShapeType="1"/>
          </p:cNvSpPr>
          <p:nvPr/>
        </p:nvSpPr>
        <p:spPr bwMode="auto">
          <a:xfrm flipH="1">
            <a:off x="6423025" y="4592638"/>
            <a:ext cx="23177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8" name="Line 46"/>
          <p:cNvSpPr>
            <a:spLocks noChangeShapeType="1"/>
          </p:cNvSpPr>
          <p:nvPr/>
        </p:nvSpPr>
        <p:spPr bwMode="auto">
          <a:xfrm flipH="1">
            <a:off x="6411913" y="4592638"/>
            <a:ext cx="242887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79" name="Line 47"/>
          <p:cNvSpPr>
            <a:spLocks noChangeShapeType="1"/>
          </p:cNvSpPr>
          <p:nvPr/>
        </p:nvSpPr>
        <p:spPr bwMode="auto">
          <a:xfrm flipH="1">
            <a:off x="6423025" y="4592638"/>
            <a:ext cx="231775" cy="777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0" name="Line 48"/>
          <p:cNvSpPr>
            <a:spLocks noChangeShapeType="1"/>
          </p:cNvSpPr>
          <p:nvPr/>
        </p:nvSpPr>
        <p:spPr bwMode="auto">
          <a:xfrm flipH="1">
            <a:off x="6411913" y="4592638"/>
            <a:ext cx="242887" cy="36512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1" name="Line 49"/>
          <p:cNvSpPr>
            <a:spLocks noChangeShapeType="1"/>
          </p:cNvSpPr>
          <p:nvPr/>
        </p:nvSpPr>
        <p:spPr bwMode="auto">
          <a:xfrm flipH="1">
            <a:off x="4519613" y="52578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2" name="Line 50"/>
          <p:cNvSpPr>
            <a:spLocks noChangeShapeType="1"/>
          </p:cNvSpPr>
          <p:nvPr/>
        </p:nvSpPr>
        <p:spPr bwMode="auto">
          <a:xfrm flipH="1" flipV="1">
            <a:off x="4519613" y="52355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3" name="Line 51"/>
          <p:cNvSpPr>
            <a:spLocks noChangeShapeType="1"/>
          </p:cNvSpPr>
          <p:nvPr/>
        </p:nvSpPr>
        <p:spPr bwMode="auto">
          <a:xfrm flipH="1">
            <a:off x="4519613" y="52578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4" name="Line 52"/>
          <p:cNvSpPr>
            <a:spLocks noChangeShapeType="1"/>
          </p:cNvSpPr>
          <p:nvPr/>
        </p:nvSpPr>
        <p:spPr bwMode="auto">
          <a:xfrm flipH="1" flipV="1">
            <a:off x="4519613" y="52355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5" name="Line 53"/>
          <p:cNvSpPr>
            <a:spLocks noChangeShapeType="1"/>
          </p:cNvSpPr>
          <p:nvPr/>
        </p:nvSpPr>
        <p:spPr bwMode="auto">
          <a:xfrm flipH="1">
            <a:off x="4519613" y="52578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6" name="Line 54"/>
          <p:cNvSpPr>
            <a:spLocks noChangeShapeType="1"/>
          </p:cNvSpPr>
          <p:nvPr/>
        </p:nvSpPr>
        <p:spPr bwMode="auto">
          <a:xfrm flipH="1" flipV="1">
            <a:off x="4519613" y="52355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7" name="Line 55"/>
          <p:cNvSpPr>
            <a:spLocks noChangeShapeType="1"/>
          </p:cNvSpPr>
          <p:nvPr/>
        </p:nvSpPr>
        <p:spPr bwMode="auto">
          <a:xfrm flipH="1">
            <a:off x="4519613" y="5257800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8" name="Line 56"/>
          <p:cNvSpPr>
            <a:spLocks noChangeShapeType="1"/>
          </p:cNvSpPr>
          <p:nvPr/>
        </p:nvSpPr>
        <p:spPr bwMode="auto">
          <a:xfrm flipH="1" flipV="1">
            <a:off x="4519613" y="5235575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89" name="Line 57"/>
          <p:cNvSpPr>
            <a:spLocks noChangeShapeType="1"/>
          </p:cNvSpPr>
          <p:nvPr/>
        </p:nvSpPr>
        <p:spPr bwMode="auto">
          <a:xfrm flipH="1" flipV="1">
            <a:off x="2411413" y="4786313"/>
            <a:ext cx="158750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0" name="Line 58"/>
          <p:cNvSpPr>
            <a:spLocks noChangeShapeType="1"/>
          </p:cNvSpPr>
          <p:nvPr/>
        </p:nvSpPr>
        <p:spPr bwMode="auto">
          <a:xfrm flipH="1" flipV="1">
            <a:off x="2446338" y="4762500"/>
            <a:ext cx="123825" cy="211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1" name="Line 59"/>
          <p:cNvSpPr>
            <a:spLocks noChangeShapeType="1"/>
          </p:cNvSpPr>
          <p:nvPr/>
        </p:nvSpPr>
        <p:spPr bwMode="auto">
          <a:xfrm flipH="1" flipV="1">
            <a:off x="2411413" y="4786313"/>
            <a:ext cx="158750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2" name="Line 60"/>
          <p:cNvSpPr>
            <a:spLocks noChangeShapeType="1"/>
          </p:cNvSpPr>
          <p:nvPr/>
        </p:nvSpPr>
        <p:spPr bwMode="auto">
          <a:xfrm flipH="1" flipV="1">
            <a:off x="2446338" y="4762500"/>
            <a:ext cx="123825" cy="211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3" name="Line 61"/>
          <p:cNvSpPr>
            <a:spLocks noChangeShapeType="1"/>
          </p:cNvSpPr>
          <p:nvPr/>
        </p:nvSpPr>
        <p:spPr bwMode="auto">
          <a:xfrm flipH="1" flipV="1">
            <a:off x="2411413" y="4786313"/>
            <a:ext cx="158750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4" name="Line 62"/>
          <p:cNvSpPr>
            <a:spLocks noChangeShapeType="1"/>
          </p:cNvSpPr>
          <p:nvPr/>
        </p:nvSpPr>
        <p:spPr bwMode="auto">
          <a:xfrm flipH="1" flipV="1">
            <a:off x="2446338" y="4762500"/>
            <a:ext cx="123825" cy="211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5" name="Line 63"/>
          <p:cNvSpPr>
            <a:spLocks noChangeShapeType="1"/>
          </p:cNvSpPr>
          <p:nvPr/>
        </p:nvSpPr>
        <p:spPr bwMode="auto">
          <a:xfrm flipH="1" flipV="1">
            <a:off x="2411413" y="4786313"/>
            <a:ext cx="158750" cy="1873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6" name="Line 64"/>
          <p:cNvSpPr>
            <a:spLocks noChangeShapeType="1"/>
          </p:cNvSpPr>
          <p:nvPr/>
        </p:nvSpPr>
        <p:spPr bwMode="auto">
          <a:xfrm flipH="1" flipV="1">
            <a:off x="2446338" y="4762500"/>
            <a:ext cx="123825" cy="2111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7" name="Line 65"/>
          <p:cNvSpPr>
            <a:spLocks noChangeShapeType="1"/>
          </p:cNvSpPr>
          <p:nvPr/>
        </p:nvSpPr>
        <p:spPr bwMode="auto">
          <a:xfrm>
            <a:off x="3830638" y="3679825"/>
            <a:ext cx="4762" cy="1588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8" name="Line 66"/>
          <p:cNvSpPr>
            <a:spLocks noChangeShapeType="1"/>
          </p:cNvSpPr>
          <p:nvPr/>
        </p:nvSpPr>
        <p:spPr bwMode="auto">
          <a:xfrm flipH="1" flipV="1">
            <a:off x="3808413" y="3435350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599" name="Line 67"/>
          <p:cNvSpPr>
            <a:spLocks noChangeShapeType="1"/>
          </p:cNvSpPr>
          <p:nvPr/>
        </p:nvSpPr>
        <p:spPr bwMode="auto">
          <a:xfrm flipV="1">
            <a:off x="3830638" y="3435350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0" name="Line 68"/>
          <p:cNvSpPr>
            <a:spLocks noChangeShapeType="1"/>
          </p:cNvSpPr>
          <p:nvPr/>
        </p:nvSpPr>
        <p:spPr bwMode="auto">
          <a:xfrm flipH="1" flipV="1">
            <a:off x="3808413" y="3435350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1" name="Line 69"/>
          <p:cNvSpPr>
            <a:spLocks noChangeShapeType="1"/>
          </p:cNvSpPr>
          <p:nvPr/>
        </p:nvSpPr>
        <p:spPr bwMode="auto">
          <a:xfrm flipV="1">
            <a:off x="3830638" y="3435350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2" name="Line 70"/>
          <p:cNvSpPr>
            <a:spLocks noChangeShapeType="1"/>
          </p:cNvSpPr>
          <p:nvPr/>
        </p:nvSpPr>
        <p:spPr bwMode="auto">
          <a:xfrm flipH="1" flipV="1">
            <a:off x="3808413" y="3435350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3" name="Line 71"/>
          <p:cNvSpPr>
            <a:spLocks noChangeShapeType="1"/>
          </p:cNvSpPr>
          <p:nvPr/>
        </p:nvSpPr>
        <p:spPr bwMode="auto">
          <a:xfrm flipV="1">
            <a:off x="3830638" y="3435350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4" name="Line 72"/>
          <p:cNvSpPr>
            <a:spLocks noChangeShapeType="1"/>
          </p:cNvSpPr>
          <p:nvPr/>
        </p:nvSpPr>
        <p:spPr bwMode="auto">
          <a:xfrm flipH="1" flipV="1">
            <a:off x="3808413" y="3435350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5" name="Line 73"/>
          <p:cNvSpPr>
            <a:spLocks noChangeShapeType="1"/>
          </p:cNvSpPr>
          <p:nvPr/>
        </p:nvSpPr>
        <p:spPr bwMode="auto">
          <a:xfrm flipV="1">
            <a:off x="3830638" y="3435350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6" name="Line 74"/>
          <p:cNvSpPr>
            <a:spLocks noChangeShapeType="1"/>
          </p:cNvSpPr>
          <p:nvPr/>
        </p:nvSpPr>
        <p:spPr bwMode="auto">
          <a:xfrm flipH="1" flipV="1">
            <a:off x="1484313" y="4211638"/>
            <a:ext cx="80962" cy="6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7" name="Line 75"/>
          <p:cNvSpPr>
            <a:spLocks noChangeShapeType="1"/>
          </p:cNvSpPr>
          <p:nvPr/>
        </p:nvSpPr>
        <p:spPr bwMode="auto">
          <a:xfrm flipV="1">
            <a:off x="1565275" y="4217988"/>
            <a:ext cx="50800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8" name="Line 76"/>
          <p:cNvSpPr>
            <a:spLocks noChangeShapeType="1"/>
          </p:cNvSpPr>
          <p:nvPr/>
        </p:nvSpPr>
        <p:spPr bwMode="auto">
          <a:xfrm flipH="1" flipV="1">
            <a:off x="1525588" y="4214813"/>
            <a:ext cx="55562" cy="460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09" name="Line 77"/>
          <p:cNvSpPr>
            <a:spLocks noChangeShapeType="1"/>
          </p:cNvSpPr>
          <p:nvPr/>
        </p:nvSpPr>
        <p:spPr bwMode="auto">
          <a:xfrm flipH="1" flipV="1">
            <a:off x="1573213" y="4216400"/>
            <a:ext cx="26987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0" name="Line 78"/>
          <p:cNvSpPr>
            <a:spLocks noChangeShapeType="1"/>
          </p:cNvSpPr>
          <p:nvPr/>
        </p:nvSpPr>
        <p:spPr bwMode="auto">
          <a:xfrm flipH="1" flipV="1">
            <a:off x="1600200" y="4205288"/>
            <a:ext cx="158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1" name="Line 79"/>
          <p:cNvSpPr>
            <a:spLocks noChangeShapeType="1"/>
          </p:cNvSpPr>
          <p:nvPr/>
        </p:nvSpPr>
        <p:spPr bwMode="auto">
          <a:xfrm flipH="1" flipV="1">
            <a:off x="1558925" y="4203700"/>
            <a:ext cx="14288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2" name="Line 80"/>
          <p:cNvSpPr>
            <a:spLocks noChangeShapeType="1"/>
          </p:cNvSpPr>
          <p:nvPr/>
        </p:nvSpPr>
        <p:spPr bwMode="auto">
          <a:xfrm flipH="1">
            <a:off x="1585913" y="4227513"/>
            <a:ext cx="42862" cy="52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3" name="Line 81"/>
          <p:cNvSpPr>
            <a:spLocks noChangeShapeType="1"/>
          </p:cNvSpPr>
          <p:nvPr/>
        </p:nvSpPr>
        <p:spPr bwMode="auto">
          <a:xfrm flipH="1">
            <a:off x="1398588" y="4211638"/>
            <a:ext cx="33337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4" name="Line 82"/>
          <p:cNvSpPr>
            <a:spLocks noChangeShapeType="1"/>
          </p:cNvSpPr>
          <p:nvPr/>
        </p:nvSpPr>
        <p:spPr bwMode="auto">
          <a:xfrm flipH="1">
            <a:off x="1408113" y="4186238"/>
            <a:ext cx="19050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5" name="Line 83"/>
          <p:cNvSpPr>
            <a:spLocks noChangeShapeType="1"/>
          </p:cNvSpPr>
          <p:nvPr/>
        </p:nvSpPr>
        <p:spPr bwMode="auto">
          <a:xfrm flipV="1">
            <a:off x="1412875" y="4167188"/>
            <a:ext cx="66675" cy="15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6" name="Line 84"/>
          <p:cNvSpPr>
            <a:spLocks noChangeShapeType="1"/>
          </p:cNvSpPr>
          <p:nvPr/>
        </p:nvSpPr>
        <p:spPr bwMode="auto">
          <a:xfrm>
            <a:off x="1471613" y="4168775"/>
            <a:ext cx="6350" cy="34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7" name="Line 85"/>
          <p:cNvSpPr>
            <a:spLocks noChangeShapeType="1"/>
          </p:cNvSpPr>
          <p:nvPr/>
        </p:nvSpPr>
        <p:spPr bwMode="auto">
          <a:xfrm flipV="1">
            <a:off x="1485900" y="4178300"/>
            <a:ext cx="20638" cy="26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8" name="Line 86"/>
          <p:cNvSpPr>
            <a:spLocks noChangeShapeType="1"/>
          </p:cNvSpPr>
          <p:nvPr/>
        </p:nvSpPr>
        <p:spPr bwMode="auto">
          <a:xfrm flipH="1">
            <a:off x="1400175" y="4214813"/>
            <a:ext cx="46038" cy="635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19" name="Line 87"/>
          <p:cNvSpPr>
            <a:spLocks noChangeShapeType="1"/>
          </p:cNvSpPr>
          <p:nvPr/>
        </p:nvSpPr>
        <p:spPr bwMode="auto">
          <a:xfrm>
            <a:off x="1417638" y="4232275"/>
            <a:ext cx="58737" cy="428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0" name="Line 88"/>
          <p:cNvSpPr>
            <a:spLocks noChangeShapeType="1"/>
          </p:cNvSpPr>
          <p:nvPr/>
        </p:nvSpPr>
        <p:spPr bwMode="auto">
          <a:xfrm>
            <a:off x="1414463" y="4257675"/>
            <a:ext cx="28575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1" name="Line 89"/>
          <p:cNvSpPr>
            <a:spLocks noChangeShapeType="1"/>
          </p:cNvSpPr>
          <p:nvPr/>
        </p:nvSpPr>
        <p:spPr bwMode="auto">
          <a:xfrm>
            <a:off x="1400175" y="4278313"/>
            <a:ext cx="14288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2" name="Line 90"/>
          <p:cNvSpPr>
            <a:spLocks noChangeShapeType="1"/>
          </p:cNvSpPr>
          <p:nvPr/>
        </p:nvSpPr>
        <p:spPr bwMode="auto">
          <a:xfrm>
            <a:off x="1443038" y="4278313"/>
            <a:ext cx="15875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3" name="Line 91"/>
          <p:cNvSpPr>
            <a:spLocks noChangeShapeType="1"/>
          </p:cNvSpPr>
          <p:nvPr/>
        </p:nvSpPr>
        <p:spPr bwMode="auto">
          <a:xfrm flipH="1" flipV="1">
            <a:off x="1344613" y="4237038"/>
            <a:ext cx="55562" cy="41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4" name="Line 92"/>
          <p:cNvSpPr>
            <a:spLocks noChangeShapeType="1"/>
          </p:cNvSpPr>
          <p:nvPr/>
        </p:nvSpPr>
        <p:spPr bwMode="auto">
          <a:xfrm flipV="1">
            <a:off x="1387475" y="4214813"/>
            <a:ext cx="39688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5" name="Line 93"/>
          <p:cNvSpPr>
            <a:spLocks noChangeShapeType="1"/>
          </p:cNvSpPr>
          <p:nvPr/>
        </p:nvSpPr>
        <p:spPr bwMode="auto">
          <a:xfrm flipV="1">
            <a:off x="1371600" y="4214813"/>
            <a:ext cx="31750" cy="42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6" name="Line 94"/>
          <p:cNvSpPr>
            <a:spLocks noChangeShapeType="1"/>
          </p:cNvSpPr>
          <p:nvPr/>
        </p:nvSpPr>
        <p:spPr bwMode="auto">
          <a:xfrm flipV="1">
            <a:off x="1350963" y="4214813"/>
            <a:ext cx="20637" cy="26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7" name="Line 95"/>
          <p:cNvSpPr>
            <a:spLocks noChangeShapeType="1"/>
          </p:cNvSpPr>
          <p:nvPr/>
        </p:nvSpPr>
        <p:spPr bwMode="auto">
          <a:xfrm flipV="1">
            <a:off x="1320800" y="4194175"/>
            <a:ext cx="49213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8" name="Line 96"/>
          <p:cNvSpPr>
            <a:spLocks noChangeShapeType="1"/>
          </p:cNvSpPr>
          <p:nvPr/>
        </p:nvSpPr>
        <p:spPr bwMode="auto">
          <a:xfrm flipH="1" flipV="1">
            <a:off x="1327150" y="4191000"/>
            <a:ext cx="26988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29" name="Line 97"/>
          <p:cNvSpPr>
            <a:spLocks noChangeShapeType="1"/>
          </p:cNvSpPr>
          <p:nvPr/>
        </p:nvSpPr>
        <p:spPr bwMode="auto">
          <a:xfrm flipH="1" flipV="1">
            <a:off x="1355725" y="4181475"/>
            <a:ext cx="14288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0" name="Line 98"/>
          <p:cNvSpPr>
            <a:spLocks noChangeShapeType="1"/>
          </p:cNvSpPr>
          <p:nvPr/>
        </p:nvSpPr>
        <p:spPr bwMode="auto">
          <a:xfrm flipH="1" flipV="1">
            <a:off x="1312863" y="4179888"/>
            <a:ext cx="14287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1" name="Line 99"/>
          <p:cNvSpPr>
            <a:spLocks noChangeShapeType="1"/>
          </p:cNvSpPr>
          <p:nvPr/>
        </p:nvSpPr>
        <p:spPr bwMode="auto">
          <a:xfrm>
            <a:off x="1370013" y="4194175"/>
            <a:ext cx="53975" cy="428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2" name="Line 100"/>
          <p:cNvSpPr>
            <a:spLocks noChangeShapeType="1"/>
          </p:cNvSpPr>
          <p:nvPr/>
        </p:nvSpPr>
        <p:spPr bwMode="auto">
          <a:xfrm flipH="1">
            <a:off x="1339850" y="4203700"/>
            <a:ext cx="42863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3" name="Line 101"/>
          <p:cNvSpPr>
            <a:spLocks noChangeShapeType="1"/>
          </p:cNvSpPr>
          <p:nvPr/>
        </p:nvSpPr>
        <p:spPr bwMode="auto">
          <a:xfrm flipH="1">
            <a:off x="1363663" y="4214813"/>
            <a:ext cx="34925" cy="41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4" name="Line 102"/>
          <p:cNvSpPr>
            <a:spLocks noChangeShapeType="1"/>
          </p:cNvSpPr>
          <p:nvPr/>
        </p:nvSpPr>
        <p:spPr bwMode="auto">
          <a:xfrm flipH="1">
            <a:off x="1395413" y="4232275"/>
            <a:ext cx="22225" cy="25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5" name="Line 103"/>
          <p:cNvSpPr>
            <a:spLocks noChangeShapeType="1"/>
          </p:cNvSpPr>
          <p:nvPr/>
        </p:nvSpPr>
        <p:spPr bwMode="auto">
          <a:xfrm flipH="1" flipV="1">
            <a:off x="1795463" y="4211638"/>
            <a:ext cx="82550" cy="666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6" name="Line 104"/>
          <p:cNvSpPr>
            <a:spLocks noChangeShapeType="1"/>
          </p:cNvSpPr>
          <p:nvPr/>
        </p:nvSpPr>
        <p:spPr bwMode="auto">
          <a:xfrm flipV="1">
            <a:off x="1878013" y="4217988"/>
            <a:ext cx="50800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7" name="Line 105"/>
          <p:cNvSpPr>
            <a:spLocks noChangeShapeType="1"/>
          </p:cNvSpPr>
          <p:nvPr/>
        </p:nvSpPr>
        <p:spPr bwMode="auto">
          <a:xfrm flipH="1" flipV="1">
            <a:off x="1838325" y="4214813"/>
            <a:ext cx="55563" cy="460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8" name="Line 106"/>
          <p:cNvSpPr>
            <a:spLocks noChangeShapeType="1"/>
          </p:cNvSpPr>
          <p:nvPr/>
        </p:nvSpPr>
        <p:spPr bwMode="auto">
          <a:xfrm flipH="1" flipV="1">
            <a:off x="1884363" y="4216400"/>
            <a:ext cx="26987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39" name="Line 107"/>
          <p:cNvSpPr>
            <a:spLocks noChangeShapeType="1"/>
          </p:cNvSpPr>
          <p:nvPr/>
        </p:nvSpPr>
        <p:spPr bwMode="auto">
          <a:xfrm flipH="1" flipV="1">
            <a:off x="1912938" y="4205288"/>
            <a:ext cx="15875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0" name="Line 108"/>
          <p:cNvSpPr>
            <a:spLocks noChangeShapeType="1"/>
          </p:cNvSpPr>
          <p:nvPr/>
        </p:nvSpPr>
        <p:spPr bwMode="auto">
          <a:xfrm flipH="1" flipV="1">
            <a:off x="1870075" y="4203700"/>
            <a:ext cx="14288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1" name="Line 109"/>
          <p:cNvSpPr>
            <a:spLocks noChangeShapeType="1"/>
          </p:cNvSpPr>
          <p:nvPr/>
        </p:nvSpPr>
        <p:spPr bwMode="auto">
          <a:xfrm flipH="1">
            <a:off x="1898650" y="4227513"/>
            <a:ext cx="41275" cy="523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2" name="Line 110"/>
          <p:cNvSpPr>
            <a:spLocks noChangeShapeType="1"/>
          </p:cNvSpPr>
          <p:nvPr/>
        </p:nvSpPr>
        <p:spPr bwMode="auto">
          <a:xfrm flipH="1">
            <a:off x="1711325" y="4211638"/>
            <a:ext cx="3333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3" name="Line 111"/>
          <p:cNvSpPr>
            <a:spLocks noChangeShapeType="1"/>
          </p:cNvSpPr>
          <p:nvPr/>
        </p:nvSpPr>
        <p:spPr bwMode="auto">
          <a:xfrm flipH="1">
            <a:off x="1720850" y="4186238"/>
            <a:ext cx="17463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4" name="Line 112"/>
          <p:cNvSpPr>
            <a:spLocks noChangeShapeType="1"/>
          </p:cNvSpPr>
          <p:nvPr/>
        </p:nvSpPr>
        <p:spPr bwMode="auto">
          <a:xfrm flipV="1">
            <a:off x="1725613" y="4167188"/>
            <a:ext cx="66675" cy="15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5" name="Line 113"/>
          <p:cNvSpPr>
            <a:spLocks noChangeShapeType="1"/>
          </p:cNvSpPr>
          <p:nvPr/>
        </p:nvSpPr>
        <p:spPr bwMode="auto">
          <a:xfrm>
            <a:off x="1784350" y="4168775"/>
            <a:ext cx="6350" cy="34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6" name="Line 114"/>
          <p:cNvSpPr>
            <a:spLocks noChangeShapeType="1"/>
          </p:cNvSpPr>
          <p:nvPr/>
        </p:nvSpPr>
        <p:spPr bwMode="auto">
          <a:xfrm flipV="1">
            <a:off x="1798638" y="4178300"/>
            <a:ext cx="20637" cy="26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7" name="Line 115"/>
          <p:cNvSpPr>
            <a:spLocks noChangeShapeType="1"/>
          </p:cNvSpPr>
          <p:nvPr/>
        </p:nvSpPr>
        <p:spPr bwMode="auto">
          <a:xfrm flipH="1">
            <a:off x="1712913" y="4214813"/>
            <a:ext cx="46037" cy="635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8" name="Line 116"/>
          <p:cNvSpPr>
            <a:spLocks noChangeShapeType="1"/>
          </p:cNvSpPr>
          <p:nvPr/>
        </p:nvSpPr>
        <p:spPr bwMode="auto">
          <a:xfrm>
            <a:off x="1730375" y="4232275"/>
            <a:ext cx="58738" cy="428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49" name="Line 117"/>
          <p:cNvSpPr>
            <a:spLocks noChangeShapeType="1"/>
          </p:cNvSpPr>
          <p:nvPr/>
        </p:nvSpPr>
        <p:spPr bwMode="auto">
          <a:xfrm>
            <a:off x="1727200" y="4257675"/>
            <a:ext cx="28575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0" name="Line 118"/>
          <p:cNvSpPr>
            <a:spLocks noChangeShapeType="1"/>
          </p:cNvSpPr>
          <p:nvPr/>
        </p:nvSpPr>
        <p:spPr bwMode="auto">
          <a:xfrm>
            <a:off x="1712913" y="4278313"/>
            <a:ext cx="14287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1" name="Line 119"/>
          <p:cNvSpPr>
            <a:spLocks noChangeShapeType="1"/>
          </p:cNvSpPr>
          <p:nvPr/>
        </p:nvSpPr>
        <p:spPr bwMode="auto">
          <a:xfrm>
            <a:off x="1755775" y="4278313"/>
            <a:ext cx="14288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2" name="Line 120"/>
          <p:cNvSpPr>
            <a:spLocks noChangeShapeType="1"/>
          </p:cNvSpPr>
          <p:nvPr/>
        </p:nvSpPr>
        <p:spPr bwMode="auto">
          <a:xfrm flipH="1" flipV="1">
            <a:off x="1657350" y="4237038"/>
            <a:ext cx="55563" cy="41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3" name="Line 121"/>
          <p:cNvSpPr>
            <a:spLocks noChangeShapeType="1"/>
          </p:cNvSpPr>
          <p:nvPr/>
        </p:nvSpPr>
        <p:spPr bwMode="auto">
          <a:xfrm flipV="1">
            <a:off x="1700213" y="4214813"/>
            <a:ext cx="39687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4" name="Line 122"/>
          <p:cNvSpPr>
            <a:spLocks noChangeShapeType="1"/>
          </p:cNvSpPr>
          <p:nvPr/>
        </p:nvSpPr>
        <p:spPr bwMode="auto">
          <a:xfrm flipV="1">
            <a:off x="1684338" y="4214813"/>
            <a:ext cx="31750" cy="428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5" name="Line 123"/>
          <p:cNvSpPr>
            <a:spLocks noChangeShapeType="1"/>
          </p:cNvSpPr>
          <p:nvPr/>
        </p:nvSpPr>
        <p:spPr bwMode="auto">
          <a:xfrm flipV="1">
            <a:off x="1663700" y="4214813"/>
            <a:ext cx="20638" cy="26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6" name="Line 124"/>
          <p:cNvSpPr>
            <a:spLocks noChangeShapeType="1"/>
          </p:cNvSpPr>
          <p:nvPr/>
        </p:nvSpPr>
        <p:spPr bwMode="auto">
          <a:xfrm flipV="1">
            <a:off x="1633538" y="4194175"/>
            <a:ext cx="49212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7" name="Line 125"/>
          <p:cNvSpPr>
            <a:spLocks noChangeShapeType="1"/>
          </p:cNvSpPr>
          <p:nvPr/>
        </p:nvSpPr>
        <p:spPr bwMode="auto">
          <a:xfrm flipH="1" flipV="1">
            <a:off x="1639888" y="4191000"/>
            <a:ext cx="26987" cy="222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8" name="Line 126"/>
          <p:cNvSpPr>
            <a:spLocks noChangeShapeType="1"/>
          </p:cNvSpPr>
          <p:nvPr/>
        </p:nvSpPr>
        <p:spPr bwMode="auto">
          <a:xfrm flipH="1" flipV="1">
            <a:off x="1668463" y="4181475"/>
            <a:ext cx="14287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59" name="Line 127"/>
          <p:cNvSpPr>
            <a:spLocks noChangeShapeType="1"/>
          </p:cNvSpPr>
          <p:nvPr/>
        </p:nvSpPr>
        <p:spPr bwMode="auto">
          <a:xfrm flipH="1" flipV="1">
            <a:off x="1625600" y="4179888"/>
            <a:ext cx="14288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0" name="Line 128"/>
          <p:cNvSpPr>
            <a:spLocks noChangeShapeType="1"/>
          </p:cNvSpPr>
          <p:nvPr/>
        </p:nvSpPr>
        <p:spPr bwMode="auto">
          <a:xfrm>
            <a:off x="1682750" y="4194175"/>
            <a:ext cx="53975" cy="428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1" name="Line 129"/>
          <p:cNvSpPr>
            <a:spLocks noChangeShapeType="1"/>
          </p:cNvSpPr>
          <p:nvPr/>
        </p:nvSpPr>
        <p:spPr bwMode="auto">
          <a:xfrm flipH="1">
            <a:off x="1652588" y="4203700"/>
            <a:ext cx="42862" cy="508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2" name="Line 130"/>
          <p:cNvSpPr>
            <a:spLocks noChangeShapeType="1"/>
          </p:cNvSpPr>
          <p:nvPr/>
        </p:nvSpPr>
        <p:spPr bwMode="auto">
          <a:xfrm flipH="1">
            <a:off x="1676400" y="4214813"/>
            <a:ext cx="33338" cy="41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3" name="Line 131"/>
          <p:cNvSpPr>
            <a:spLocks noChangeShapeType="1"/>
          </p:cNvSpPr>
          <p:nvPr/>
        </p:nvSpPr>
        <p:spPr bwMode="auto">
          <a:xfrm flipH="1">
            <a:off x="1708150" y="4232275"/>
            <a:ext cx="22225" cy="25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4" name="Line 132"/>
          <p:cNvSpPr>
            <a:spLocks noChangeShapeType="1"/>
          </p:cNvSpPr>
          <p:nvPr/>
        </p:nvSpPr>
        <p:spPr bwMode="auto">
          <a:xfrm flipV="1">
            <a:off x="4722813" y="2062163"/>
            <a:ext cx="1587" cy="2952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5" name="Line 133"/>
          <p:cNvSpPr>
            <a:spLocks noChangeShapeType="1"/>
          </p:cNvSpPr>
          <p:nvPr/>
        </p:nvSpPr>
        <p:spPr bwMode="auto">
          <a:xfrm flipH="1">
            <a:off x="4392613" y="2062163"/>
            <a:ext cx="3302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6" name="Line 134"/>
          <p:cNvSpPr>
            <a:spLocks noChangeShapeType="1"/>
          </p:cNvSpPr>
          <p:nvPr/>
        </p:nvSpPr>
        <p:spPr bwMode="auto">
          <a:xfrm>
            <a:off x="4392613" y="2062163"/>
            <a:ext cx="1587" cy="6937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7" name="Line 135"/>
          <p:cNvSpPr>
            <a:spLocks noChangeShapeType="1"/>
          </p:cNvSpPr>
          <p:nvPr/>
        </p:nvSpPr>
        <p:spPr bwMode="auto">
          <a:xfrm flipH="1">
            <a:off x="2652713" y="2755900"/>
            <a:ext cx="1739900" cy="8604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8" name="Line 136"/>
          <p:cNvSpPr>
            <a:spLocks noChangeShapeType="1"/>
          </p:cNvSpPr>
          <p:nvPr/>
        </p:nvSpPr>
        <p:spPr bwMode="auto">
          <a:xfrm>
            <a:off x="2652713" y="3616325"/>
            <a:ext cx="1587" cy="9874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69" name="Line 137"/>
          <p:cNvSpPr>
            <a:spLocks noChangeShapeType="1"/>
          </p:cNvSpPr>
          <p:nvPr/>
        </p:nvSpPr>
        <p:spPr bwMode="auto">
          <a:xfrm>
            <a:off x="4722813" y="2357438"/>
            <a:ext cx="1587" cy="5794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0" name="Line 138"/>
          <p:cNvSpPr>
            <a:spLocks noChangeShapeType="1"/>
          </p:cNvSpPr>
          <p:nvPr/>
        </p:nvSpPr>
        <p:spPr bwMode="auto">
          <a:xfrm flipH="1">
            <a:off x="2936875" y="2936875"/>
            <a:ext cx="1785938" cy="8842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1" name="Line 139"/>
          <p:cNvSpPr>
            <a:spLocks noChangeShapeType="1"/>
          </p:cNvSpPr>
          <p:nvPr/>
        </p:nvSpPr>
        <p:spPr bwMode="auto">
          <a:xfrm>
            <a:off x="2936875" y="3821113"/>
            <a:ext cx="1588" cy="5286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2" name="Line 140"/>
          <p:cNvSpPr>
            <a:spLocks noChangeShapeType="1"/>
          </p:cNvSpPr>
          <p:nvPr/>
        </p:nvSpPr>
        <p:spPr bwMode="auto">
          <a:xfrm flipH="1">
            <a:off x="4570413" y="2357438"/>
            <a:ext cx="1524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3" name="Line 141"/>
          <p:cNvSpPr>
            <a:spLocks noChangeShapeType="1"/>
          </p:cNvSpPr>
          <p:nvPr/>
        </p:nvSpPr>
        <p:spPr bwMode="auto">
          <a:xfrm flipH="1">
            <a:off x="4470400" y="2357438"/>
            <a:ext cx="238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4" name="Line 142"/>
          <p:cNvSpPr>
            <a:spLocks noChangeShapeType="1"/>
          </p:cNvSpPr>
          <p:nvPr/>
        </p:nvSpPr>
        <p:spPr bwMode="auto">
          <a:xfrm>
            <a:off x="2936875" y="4349750"/>
            <a:ext cx="1588" cy="2540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5" name="Line 143"/>
          <p:cNvSpPr>
            <a:spLocks noChangeShapeType="1"/>
          </p:cNvSpPr>
          <p:nvPr/>
        </p:nvSpPr>
        <p:spPr bwMode="auto">
          <a:xfrm flipH="1">
            <a:off x="2652713" y="4603750"/>
            <a:ext cx="2841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6" name="Line 144"/>
          <p:cNvSpPr>
            <a:spLocks noChangeShapeType="1"/>
          </p:cNvSpPr>
          <p:nvPr/>
        </p:nvSpPr>
        <p:spPr bwMode="auto">
          <a:xfrm>
            <a:off x="3830638" y="3279775"/>
            <a:ext cx="1587" cy="400050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7" name="Rectangle 145"/>
          <p:cNvSpPr>
            <a:spLocks noChangeArrowheads="1"/>
          </p:cNvSpPr>
          <p:nvPr/>
        </p:nvSpPr>
        <p:spPr bwMode="auto">
          <a:xfrm>
            <a:off x="3765550" y="3722688"/>
            <a:ext cx="1206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 b="1">
                <a:latin typeface="Arial" charset="0"/>
              </a:rPr>
              <a:t>w</a:t>
            </a:r>
            <a:endParaRPr lang="en-US" altLang="en-US" sz="1200" b="1"/>
          </a:p>
        </p:txBody>
      </p:sp>
      <p:sp>
        <p:nvSpPr>
          <p:cNvPr id="65678" name="Line 146"/>
          <p:cNvSpPr>
            <a:spLocks noChangeShapeType="1"/>
          </p:cNvSpPr>
          <p:nvPr/>
        </p:nvSpPr>
        <p:spPr bwMode="auto">
          <a:xfrm flipH="1">
            <a:off x="3836988" y="4310063"/>
            <a:ext cx="4762" cy="1587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79" name="Line 147"/>
          <p:cNvSpPr>
            <a:spLocks noChangeShapeType="1"/>
          </p:cNvSpPr>
          <p:nvPr/>
        </p:nvSpPr>
        <p:spPr bwMode="auto">
          <a:xfrm>
            <a:off x="3841750" y="4310063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0" name="Line 148"/>
          <p:cNvSpPr>
            <a:spLocks noChangeShapeType="1"/>
          </p:cNvSpPr>
          <p:nvPr/>
        </p:nvSpPr>
        <p:spPr bwMode="auto">
          <a:xfrm flipH="1">
            <a:off x="3821113" y="4310063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1" name="Line 149"/>
          <p:cNvSpPr>
            <a:spLocks noChangeShapeType="1"/>
          </p:cNvSpPr>
          <p:nvPr/>
        </p:nvSpPr>
        <p:spPr bwMode="auto">
          <a:xfrm>
            <a:off x="3841750" y="4310063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2" name="Line 150"/>
          <p:cNvSpPr>
            <a:spLocks noChangeShapeType="1"/>
          </p:cNvSpPr>
          <p:nvPr/>
        </p:nvSpPr>
        <p:spPr bwMode="auto">
          <a:xfrm flipH="1">
            <a:off x="3821113" y="4310063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3" name="Line 151"/>
          <p:cNvSpPr>
            <a:spLocks noChangeShapeType="1"/>
          </p:cNvSpPr>
          <p:nvPr/>
        </p:nvSpPr>
        <p:spPr bwMode="auto">
          <a:xfrm>
            <a:off x="3841750" y="4310063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4" name="Line 152"/>
          <p:cNvSpPr>
            <a:spLocks noChangeShapeType="1"/>
          </p:cNvSpPr>
          <p:nvPr/>
        </p:nvSpPr>
        <p:spPr bwMode="auto">
          <a:xfrm flipH="1">
            <a:off x="3821113" y="4310063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5" name="Line 153"/>
          <p:cNvSpPr>
            <a:spLocks noChangeShapeType="1"/>
          </p:cNvSpPr>
          <p:nvPr/>
        </p:nvSpPr>
        <p:spPr bwMode="auto">
          <a:xfrm>
            <a:off x="3841750" y="4310063"/>
            <a:ext cx="22225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6" name="Line 154"/>
          <p:cNvSpPr>
            <a:spLocks noChangeShapeType="1"/>
          </p:cNvSpPr>
          <p:nvPr/>
        </p:nvSpPr>
        <p:spPr bwMode="auto">
          <a:xfrm flipH="1">
            <a:off x="3821113" y="4310063"/>
            <a:ext cx="20637" cy="244475"/>
          </a:xfrm>
          <a:prstGeom prst="line">
            <a:avLst/>
          </a:prstGeom>
          <a:noFill/>
          <a:ln w="793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7" name="Line 155"/>
          <p:cNvSpPr>
            <a:spLocks noChangeShapeType="1"/>
          </p:cNvSpPr>
          <p:nvPr/>
        </p:nvSpPr>
        <p:spPr bwMode="auto">
          <a:xfrm flipV="1">
            <a:off x="3841750" y="4310063"/>
            <a:ext cx="1588" cy="401637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88" name="Rectangle 156"/>
          <p:cNvSpPr>
            <a:spLocks noChangeArrowheads="1"/>
          </p:cNvSpPr>
          <p:nvPr/>
        </p:nvSpPr>
        <p:spPr bwMode="auto">
          <a:xfrm>
            <a:off x="3921125" y="4311650"/>
            <a:ext cx="952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 b="1">
                <a:latin typeface="Arial" charset="0"/>
              </a:rPr>
              <a:t>F</a:t>
            </a:r>
          </a:p>
        </p:txBody>
      </p:sp>
      <p:sp>
        <p:nvSpPr>
          <p:cNvPr id="65689" name="Freeform 157"/>
          <p:cNvSpPr>
            <a:spLocks/>
          </p:cNvSpPr>
          <p:nvPr/>
        </p:nvSpPr>
        <p:spPr bwMode="auto">
          <a:xfrm>
            <a:off x="1741488" y="3771900"/>
            <a:ext cx="474662" cy="260350"/>
          </a:xfrm>
          <a:custGeom>
            <a:avLst/>
            <a:gdLst>
              <a:gd name="T0" fmla="*/ 0 w 898"/>
              <a:gd name="T1" fmla="*/ 0 h 490"/>
              <a:gd name="T2" fmla="*/ 2147483647 w 898"/>
              <a:gd name="T3" fmla="*/ 2147483647 h 490"/>
              <a:gd name="T4" fmla="*/ 2147483647 w 898"/>
              <a:gd name="T5" fmla="*/ 2147483647 h 490"/>
              <a:gd name="T6" fmla="*/ 2147483647 w 898"/>
              <a:gd name="T7" fmla="*/ 2147483647 h 490"/>
              <a:gd name="T8" fmla="*/ 2147483647 w 898"/>
              <a:gd name="T9" fmla="*/ 2147483647 h 490"/>
              <a:gd name="T10" fmla="*/ 2147483647 w 898"/>
              <a:gd name="T11" fmla="*/ 2147483647 h 490"/>
              <a:gd name="T12" fmla="*/ 2147483647 w 898"/>
              <a:gd name="T13" fmla="*/ 2147483647 h 490"/>
              <a:gd name="T14" fmla="*/ 2147483647 w 898"/>
              <a:gd name="T15" fmla="*/ 2147483647 h 490"/>
              <a:gd name="T16" fmla="*/ 2147483647 w 898"/>
              <a:gd name="T17" fmla="*/ 2147483647 h 490"/>
              <a:gd name="T18" fmla="*/ 2147483647 w 898"/>
              <a:gd name="T19" fmla="*/ 2147483647 h 490"/>
              <a:gd name="T20" fmla="*/ 2147483647 w 898"/>
              <a:gd name="T21" fmla="*/ 2147483647 h 490"/>
              <a:gd name="T22" fmla="*/ 2147483647 w 898"/>
              <a:gd name="T23" fmla="*/ 2147483647 h 490"/>
              <a:gd name="T24" fmla="*/ 2147483647 w 898"/>
              <a:gd name="T25" fmla="*/ 2147483647 h 490"/>
              <a:gd name="T26" fmla="*/ 2147483647 w 898"/>
              <a:gd name="T27" fmla="*/ 2147483647 h 490"/>
              <a:gd name="T28" fmla="*/ 2147483647 w 898"/>
              <a:gd name="T29" fmla="*/ 2147483647 h 490"/>
              <a:gd name="T30" fmla="*/ 2147483647 w 898"/>
              <a:gd name="T31" fmla="*/ 2147483647 h 490"/>
              <a:gd name="T32" fmla="*/ 2147483647 w 898"/>
              <a:gd name="T33" fmla="*/ 2147483647 h 490"/>
              <a:gd name="T34" fmla="*/ 2147483647 w 898"/>
              <a:gd name="T35" fmla="*/ 2147483647 h 490"/>
              <a:gd name="T36" fmla="*/ 2147483647 w 898"/>
              <a:gd name="T37" fmla="*/ 2147483647 h 490"/>
              <a:gd name="T38" fmla="*/ 2147483647 w 898"/>
              <a:gd name="T39" fmla="*/ 2147483647 h 490"/>
              <a:gd name="T40" fmla="*/ 2147483647 w 898"/>
              <a:gd name="T41" fmla="*/ 2147483647 h 490"/>
              <a:gd name="T42" fmla="*/ 2147483647 w 898"/>
              <a:gd name="T43" fmla="*/ 2147483647 h 490"/>
              <a:gd name="T44" fmla="*/ 2147483647 w 898"/>
              <a:gd name="T45" fmla="*/ 2147483647 h 49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98" h="490">
                <a:moveTo>
                  <a:pt x="0" y="0"/>
                </a:moveTo>
                <a:lnTo>
                  <a:pt x="48" y="1"/>
                </a:lnTo>
                <a:lnTo>
                  <a:pt x="96" y="5"/>
                </a:lnTo>
                <a:lnTo>
                  <a:pt x="144" y="10"/>
                </a:lnTo>
                <a:lnTo>
                  <a:pt x="192" y="18"/>
                </a:lnTo>
                <a:lnTo>
                  <a:pt x="240" y="28"/>
                </a:lnTo>
                <a:lnTo>
                  <a:pt x="286" y="40"/>
                </a:lnTo>
                <a:lnTo>
                  <a:pt x="333" y="54"/>
                </a:lnTo>
                <a:lnTo>
                  <a:pt x="378" y="71"/>
                </a:lnTo>
                <a:lnTo>
                  <a:pt x="423" y="89"/>
                </a:lnTo>
                <a:lnTo>
                  <a:pt x="468" y="109"/>
                </a:lnTo>
                <a:lnTo>
                  <a:pt x="511" y="132"/>
                </a:lnTo>
                <a:lnTo>
                  <a:pt x="553" y="156"/>
                </a:lnTo>
                <a:lnTo>
                  <a:pt x="594" y="182"/>
                </a:lnTo>
                <a:lnTo>
                  <a:pt x="634" y="209"/>
                </a:lnTo>
                <a:lnTo>
                  <a:pt x="672" y="239"/>
                </a:lnTo>
                <a:lnTo>
                  <a:pt x="709" y="271"/>
                </a:lnTo>
                <a:lnTo>
                  <a:pt x="744" y="303"/>
                </a:lnTo>
                <a:lnTo>
                  <a:pt x="779" y="337"/>
                </a:lnTo>
                <a:lnTo>
                  <a:pt x="811" y="374"/>
                </a:lnTo>
                <a:lnTo>
                  <a:pt x="842" y="411"/>
                </a:lnTo>
                <a:lnTo>
                  <a:pt x="871" y="449"/>
                </a:lnTo>
                <a:lnTo>
                  <a:pt x="898" y="49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0" name="Freeform 158"/>
          <p:cNvSpPr>
            <a:spLocks/>
          </p:cNvSpPr>
          <p:nvPr/>
        </p:nvSpPr>
        <p:spPr bwMode="auto">
          <a:xfrm>
            <a:off x="2311400" y="4446588"/>
            <a:ext cx="258763" cy="527050"/>
          </a:xfrm>
          <a:custGeom>
            <a:avLst/>
            <a:gdLst>
              <a:gd name="T0" fmla="*/ 0 w 489"/>
              <a:gd name="T1" fmla="*/ 0 h 995"/>
              <a:gd name="T2" fmla="*/ 2147483647 w 489"/>
              <a:gd name="T3" fmla="*/ 2147483647 h 995"/>
              <a:gd name="T4" fmla="*/ 2147483647 w 489"/>
              <a:gd name="T5" fmla="*/ 2147483647 h 995"/>
              <a:gd name="T6" fmla="*/ 2147483647 w 489"/>
              <a:gd name="T7" fmla="*/ 2147483647 h 995"/>
              <a:gd name="T8" fmla="*/ 2147483647 w 489"/>
              <a:gd name="T9" fmla="*/ 2147483647 h 995"/>
              <a:gd name="T10" fmla="*/ 2147483647 w 489"/>
              <a:gd name="T11" fmla="*/ 2147483647 h 995"/>
              <a:gd name="T12" fmla="*/ 2147483647 w 489"/>
              <a:gd name="T13" fmla="*/ 2147483647 h 995"/>
              <a:gd name="T14" fmla="*/ 2147483647 w 489"/>
              <a:gd name="T15" fmla="*/ 2147483647 h 995"/>
              <a:gd name="T16" fmla="*/ 2147483647 w 489"/>
              <a:gd name="T17" fmla="*/ 2147483647 h 995"/>
              <a:gd name="T18" fmla="*/ 2147483647 w 489"/>
              <a:gd name="T19" fmla="*/ 2147483647 h 995"/>
              <a:gd name="T20" fmla="*/ 2147483647 w 489"/>
              <a:gd name="T21" fmla="*/ 2147483647 h 995"/>
              <a:gd name="T22" fmla="*/ 2147483647 w 489"/>
              <a:gd name="T23" fmla="*/ 2147483647 h 995"/>
              <a:gd name="T24" fmla="*/ 2147483647 w 489"/>
              <a:gd name="T25" fmla="*/ 2147483647 h 995"/>
              <a:gd name="T26" fmla="*/ 2147483647 w 489"/>
              <a:gd name="T27" fmla="*/ 2147483647 h 995"/>
              <a:gd name="T28" fmla="*/ 2147483647 w 489"/>
              <a:gd name="T29" fmla="*/ 2147483647 h 995"/>
              <a:gd name="T30" fmla="*/ 2147483647 w 489"/>
              <a:gd name="T31" fmla="*/ 2147483647 h 995"/>
              <a:gd name="T32" fmla="*/ 2147483647 w 489"/>
              <a:gd name="T33" fmla="*/ 2147483647 h 99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9" h="995">
                <a:moveTo>
                  <a:pt x="0" y="0"/>
                </a:moveTo>
                <a:lnTo>
                  <a:pt x="16" y="68"/>
                </a:lnTo>
                <a:lnTo>
                  <a:pt x="33" y="136"/>
                </a:lnTo>
                <a:lnTo>
                  <a:pt x="52" y="203"/>
                </a:lnTo>
                <a:lnTo>
                  <a:pt x="74" y="270"/>
                </a:lnTo>
                <a:lnTo>
                  <a:pt x="98" y="336"/>
                </a:lnTo>
                <a:lnTo>
                  <a:pt x="124" y="401"/>
                </a:lnTo>
                <a:lnTo>
                  <a:pt x="153" y="465"/>
                </a:lnTo>
                <a:lnTo>
                  <a:pt x="182" y="528"/>
                </a:lnTo>
                <a:lnTo>
                  <a:pt x="214" y="591"/>
                </a:lnTo>
                <a:lnTo>
                  <a:pt x="248" y="653"/>
                </a:lnTo>
                <a:lnTo>
                  <a:pt x="284" y="712"/>
                </a:lnTo>
                <a:lnTo>
                  <a:pt x="322" y="772"/>
                </a:lnTo>
                <a:lnTo>
                  <a:pt x="361" y="829"/>
                </a:lnTo>
                <a:lnTo>
                  <a:pt x="403" y="887"/>
                </a:lnTo>
                <a:lnTo>
                  <a:pt x="445" y="942"/>
                </a:lnTo>
                <a:lnTo>
                  <a:pt x="489" y="99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1" name="Freeform 159"/>
          <p:cNvSpPr>
            <a:spLocks/>
          </p:cNvSpPr>
          <p:nvPr/>
        </p:nvSpPr>
        <p:spPr bwMode="auto">
          <a:xfrm>
            <a:off x="2855913" y="5137150"/>
            <a:ext cx="863600" cy="112713"/>
          </a:xfrm>
          <a:custGeom>
            <a:avLst/>
            <a:gdLst>
              <a:gd name="T0" fmla="*/ 0 w 1633"/>
              <a:gd name="T1" fmla="*/ 0 h 213"/>
              <a:gd name="T2" fmla="*/ 2147483647 w 1633"/>
              <a:gd name="T3" fmla="*/ 2147483647 h 213"/>
              <a:gd name="T4" fmla="*/ 2147483647 w 1633"/>
              <a:gd name="T5" fmla="*/ 2147483647 h 213"/>
              <a:gd name="T6" fmla="*/ 2147483647 w 1633"/>
              <a:gd name="T7" fmla="*/ 2147483647 h 213"/>
              <a:gd name="T8" fmla="*/ 2147483647 w 1633"/>
              <a:gd name="T9" fmla="*/ 2147483647 h 213"/>
              <a:gd name="T10" fmla="*/ 2147483647 w 1633"/>
              <a:gd name="T11" fmla="*/ 2147483647 h 213"/>
              <a:gd name="T12" fmla="*/ 2147483647 w 1633"/>
              <a:gd name="T13" fmla="*/ 2147483647 h 213"/>
              <a:gd name="T14" fmla="*/ 2147483647 w 1633"/>
              <a:gd name="T15" fmla="*/ 2147483647 h 213"/>
              <a:gd name="T16" fmla="*/ 2147483647 w 1633"/>
              <a:gd name="T17" fmla="*/ 2147483647 h 213"/>
              <a:gd name="T18" fmla="*/ 2147483647 w 1633"/>
              <a:gd name="T19" fmla="*/ 2147483647 h 213"/>
              <a:gd name="T20" fmla="*/ 2147483647 w 1633"/>
              <a:gd name="T21" fmla="*/ 2147483647 h 213"/>
              <a:gd name="T22" fmla="*/ 2147483647 w 1633"/>
              <a:gd name="T23" fmla="*/ 2147483647 h 213"/>
              <a:gd name="T24" fmla="*/ 2147483647 w 1633"/>
              <a:gd name="T25" fmla="*/ 2147483647 h 213"/>
              <a:gd name="T26" fmla="*/ 2147483647 w 1633"/>
              <a:gd name="T27" fmla="*/ 2147483647 h 213"/>
              <a:gd name="T28" fmla="*/ 2147483647 w 1633"/>
              <a:gd name="T29" fmla="*/ 2147483647 h 213"/>
              <a:gd name="T30" fmla="*/ 2147483647 w 1633"/>
              <a:gd name="T31" fmla="*/ 2147483647 h 2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33" h="213">
                <a:moveTo>
                  <a:pt x="0" y="0"/>
                </a:moveTo>
                <a:lnTo>
                  <a:pt x="107" y="29"/>
                </a:lnTo>
                <a:lnTo>
                  <a:pt x="213" y="56"/>
                </a:lnTo>
                <a:lnTo>
                  <a:pt x="320" y="81"/>
                </a:lnTo>
                <a:lnTo>
                  <a:pt x="429" y="103"/>
                </a:lnTo>
                <a:lnTo>
                  <a:pt x="536" y="124"/>
                </a:lnTo>
                <a:lnTo>
                  <a:pt x="645" y="143"/>
                </a:lnTo>
                <a:lnTo>
                  <a:pt x="754" y="160"/>
                </a:lnTo>
                <a:lnTo>
                  <a:pt x="864" y="173"/>
                </a:lnTo>
                <a:lnTo>
                  <a:pt x="972" y="186"/>
                </a:lnTo>
                <a:lnTo>
                  <a:pt x="1082" y="195"/>
                </a:lnTo>
                <a:lnTo>
                  <a:pt x="1193" y="203"/>
                </a:lnTo>
                <a:lnTo>
                  <a:pt x="1303" y="209"/>
                </a:lnTo>
                <a:lnTo>
                  <a:pt x="1413" y="212"/>
                </a:lnTo>
                <a:lnTo>
                  <a:pt x="1523" y="213"/>
                </a:lnTo>
                <a:lnTo>
                  <a:pt x="1633" y="21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2" name="Line 160"/>
          <p:cNvSpPr>
            <a:spLocks noChangeShapeType="1"/>
          </p:cNvSpPr>
          <p:nvPr/>
        </p:nvSpPr>
        <p:spPr bwMode="auto">
          <a:xfrm>
            <a:off x="4083050" y="5249863"/>
            <a:ext cx="62230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3" name="Freeform 161"/>
          <p:cNvSpPr>
            <a:spLocks/>
          </p:cNvSpPr>
          <p:nvPr/>
        </p:nvSpPr>
        <p:spPr bwMode="auto">
          <a:xfrm>
            <a:off x="5189538" y="4948238"/>
            <a:ext cx="665162" cy="231775"/>
          </a:xfrm>
          <a:custGeom>
            <a:avLst/>
            <a:gdLst>
              <a:gd name="T0" fmla="*/ 0 w 1258"/>
              <a:gd name="T1" fmla="*/ 2147483647 h 440"/>
              <a:gd name="T2" fmla="*/ 2147483647 w 1258"/>
              <a:gd name="T3" fmla="*/ 2147483647 h 440"/>
              <a:gd name="T4" fmla="*/ 2147483647 w 1258"/>
              <a:gd name="T5" fmla="*/ 2147483647 h 440"/>
              <a:gd name="T6" fmla="*/ 2147483647 w 1258"/>
              <a:gd name="T7" fmla="*/ 2147483647 h 440"/>
              <a:gd name="T8" fmla="*/ 2147483647 w 1258"/>
              <a:gd name="T9" fmla="*/ 2147483647 h 440"/>
              <a:gd name="T10" fmla="*/ 2147483647 w 1258"/>
              <a:gd name="T11" fmla="*/ 2147483647 h 440"/>
              <a:gd name="T12" fmla="*/ 2147483647 w 1258"/>
              <a:gd name="T13" fmla="*/ 2147483647 h 440"/>
              <a:gd name="T14" fmla="*/ 2147483647 w 1258"/>
              <a:gd name="T15" fmla="*/ 2147483647 h 440"/>
              <a:gd name="T16" fmla="*/ 2147483647 w 1258"/>
              <a:gd name="T17" fmla="*/ 2147483647 h 440"/>
              <a:gd name="T18" fmla="*/ 2147483647 w 1258"/>
              <a:gd name="T19" fmla="*/ 2147483647 h 440"/>
              <a:gd name="T20" fmla="*/ 2147483647 w 1258"/>
              <a:gd name="T21" fmla="*/ 2147483647 h 440"/>
              <a:gd name="T22" fmla="*/ 2147483647 w 1258"/>
              <a:gd name="T23" fmla="*/ 2147483647 h 440"/>
              <a:gd name="T24" fmla="*/ 2147483647 w 1258"/>
              <a:gd name="T25" fmla="*/ 2147483647 h 440"/>
              <a:gd name="T26" fmla="*/ 2147483647 w 1258"/>
              <a:gd name="T27" fmla="*/ 2147483647 h 440"/>
              <a:gd name="T28" fmla="*/ 2147483647 w 1258"/>
              <a:gd name="T29" fmla="*/ 2147483647 h 440"/>
              <a:gd name="T30" fmla="*/ 2147483647 w 1258"/>
              <a:gd name="T31" fmla="*/ 2147483647 h 440"/>
              <a:gd name="T32" fmla="*/ 2147483647 w 1258"/>
              <a:gd name="T33" fmla="*/ 2147483647 h 440"/>
              <a:gd name="T34" fmla="*/ 2147483647 w 1258"/>
              <a:gd name="T35" fmla="*/ 2147483647 h 440"/>
              <a:gd name="T36" fmla="*/ 2147483647 w 1258"/>
              <a:gd name="T37" fmla="*/ 0 h 44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58" h="440">
                <a:moveTo>
                  <a:pt x="0" y="440"/>
                </a:moveTo>
                <a:lnTo>
                  <a:pt x="76" y="434"/>
                </a:lnTo>
                <a:lnTo>
                  <a:pt x="150" y="426"/>
                </a:lnTo>
                <a:lnTo>
                  <a:pt x="224" y="414"/>
                </a:lnTo>
                <a:lnTo>
                  <a:pt x="297" y="402"/>
                </a:lnTo>
                <a:lnTo>
                  <a:pt x="372" y="386"/>
                </a:lnTo>
                <a:lnTo>
                  <a:pt x="444" y="368"/>
                </a:lnTo>
                <a:lnTo>
                  <a:pt x="516" y="350"/>
                </a:lnTo>
                <a:lnTo>
                  <a:pt x="588" y="328"/>
                </a:lnTo>
                <a:lnTo>
                  <a:pt x="659" y="304"/>
                </a:lnTo>
                <a:lnTo>
                  <a:pt x="729" y="278"/>
                </a:lnTo>
                <a:lnTo>
                  <a:pt x="799" y="250"/>
                </a:lnTo>
                <a:lnTo>
                  <a:pt x="867" y="220"/>
                </a:lnTo>
                <a:lnTo>
                  <a:pt x="935" y="189"/>
                </a:lnTo>
                <a:lnTo>
                  <a:pt x="1002" y="154"/>
                </a:lnTo>
                <a:lnTo>
                  <a:pt x="1068" y="118"/>
                </a:lnTo>
                <a:lnTo>
                  <a:pt x="1133" y="81"/>
                </a:lnTo>
                <a:lnTo>
                  <a:pt x="1197" y="41"/>
                </a:lnTo>
                <a:lnTo>
                  <a:pt x="125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4" name="Freeform 162"/>
          <p:cNvSpPr>
            <a:spLocks/>
          </p:cNvSpPr>
          <p:nvPr/>
        </p:nvSpPr>
        <p:spPr bwMode="auto">
          <a:xfrm>
            <a:off x="6010275" y="4610100"/>
            <a:ext cx="596900" cy="250825"/>
          </a:xfrm>
          <a:custGeom>
            <a:avLst/>
            <a:gdLst>
              <a:gd name="T0" fmla="*/ 0 w 1127"/>
              <a:gd name="T1" fmla="*/ 2147483647 h 473"/>
              <a:gd name="T2" fmla="*/ 2147483647 w 1127"/>
              <a:gd name="T3" fmla="*/ 2147483647 h 473"/>
              <a:gd name="T4" fmla="*/ 2147483647 w 1127"/>
              <a:gd name="T5" fmla="*/ 2147483647 h 473"/>
              <a:gd name="T6" fmla="*/ 2147483647 w 1127"/>
              <a:gd name="T7" fmla="*/ 2147483647 h 473"/>
              <a:gd name="T8" fmla="*/ 2147483647 w 1127"/>
              <a:gd name="T9" fmla="*/ 2147483647 h 473"/>
              <a:gd name="T10" fmla="*/ 2147483647 w 1127"/>
              <a:gd name="T11" fmla="*/ 2147483647 h 473"/>
              <a:gd name="T12" fmla="*/ 2147483647 w 1127"/>
              <a:gd name="T13" fmla="*/ 2147483647 h 473"/>
              <a:gd name="T14" fmla="*/ 2147483647 w 1127"/>
              <a:gd name="T15" fmla="*/ 2147483647 h 473"/>
              <a:gd name="T16" fmla="*/ 2147483647 w 1127"/>
              <a:gd name="T17" fmla="*/ 2147483647 h 473"/>
              <a:gd name="T18" fmla="*/ 2147483647 w 1127"/>
              <a:gd name="T19" fmla="*/ 2147483647 h 473"/>
              <a:gd name="T20" fmla="*/ 2147483647 w 1127"/>
              <a:gd name="T21" fmla="*/ 2147483647 h 473"/>
              <a:gd name="T22" fmla="*/ 2147483647 w 1127"/>
              <a:gd name="T23" fmla="*/ 2147483647 h 473"/>
              <a:gd name="T24" fmla="*/ 2147483647 w 1127"/>
              <a:gd name="T25" fmla="*/ 2147483647 h 473"/>
              <a:gd name="T26" fmla="*/ 2147483647 w 1127"/>
              <a:gd name="T27" fmla="*/ 2147483647 h 473"/>
              <a:gd name="T28" fmla="*/ 2147483647 w 1127"/>
              <a:gd name="T29" fmla="*/ 2147483647 h 473"/>
              <a:gd name="T30" fmla="*/ 2147483647 w 1127"/>
              <a:gd name="T31" fmla="*/ 2147483647 h 473"/>
              <a:gd name="T32" fmla="*/ 2147483647 w 1127"/>
              <a:gd name="T33" fmla="*/ 0 h 4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27" h="473">
                <a:moveTo>
                  <a:pt x="0" y="473"/>
                </a:moveTo>
                <a:lnTo>
                  <a:pt x="64" y="429"/>
                </a:lnTo>
                <a:lnTo>
                  <a:pt x="129" y="387"/>
                </a:lnTo>
                <a:lnTo>
                  <a:pt x="194" y="347"/>
                </a:lnTo>
                <a:lnTo>
                  <a:pt x="260" y="309"/>
                </a:lnTo>
                <a:lnTo>
                  <a:pt x="328" y="271"/>
                </a:lnTo>
                <a:lnTo>
                  <a:pt x="397" y="237"/>
                </a:lnTo>
                <a:lnTo>
                  <a:pt x="466" y="205"/>
                </a:lnTo>
                <a:lnTo>
                  <a:pt x="538" y="173"/>
                </a:lnTo>
                <a:lnTo>
                  <a:pt x="609" y="145"/>
                </a:lnTo>
                <a:lnTo>
                  <a:pt x="681" y="118"/>
                </a:lnTo>
                <a:lnTo>
                  <a:pt x="754" y="93"/>
                </a:lnTo>
                <a:lnTo>
                  <a:pt x="827" y="71"/>
                </a:lnTo>
                <a:lnTo>
                  <a:pt x="901" y="50"/>
                </a:lnTo>
                <a:lnTo>
                  <a:pt x="977" y="31"/>
                </a:lnTo>
                <a:lnTo>
                  <a:pt x="1052" y="14"/>
                </a:lnTo>
                <a:lnTo>
                  <a:pt x="112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5" name="Freeform 163"/>
          <p:cNvSpPr>
            <a:spLocks/>
          </p:cNvSpPr>
          <p:nvPr/>
        </p:nvSpPr>
        <p:spPr bwMode="auto">
          <a:xfrm>
            <a:off x="6943725" y="4556125"/>
            <a:ext cx="484188" cy="36513"/>
          </a:xfrm>
          <a:custGeom>
            <a:avLst/>
            <a:gdLst>
              <a:gd name="T0" fmla="*/ 0 w 915"/>
              <a:gd name="T1" fmla="*/ 2147483647 h 71"/>
              <a:gd name="T2" fmla="*/ 2147483647 w 915"/>
              <a:gd name="T3" fmla="*/ 2147483647 h 71"/>
              <a:gd name="T4" fmla="*/ 2147483647 w 915"/>
              <a:gd name="T5" fmla="*/ 2147483647 h 71"/>
              <a:gd name="T6" fmla="*/ 2147483647 w 915"/>
              <a:gd name="T7" fmla="*/ 2147483647 h 71"/>
              <a:gd name="T8" fmla="*/ 2147483647 w 915"/>
              <a:gd name="T9" fmla="*/ 2147483647 h 71"/>
              <a:gd name="T10" fmla="*/ 2147483647 w 915"/>
              <a:gd name="T11" fmla="*/ 2147483647 h 71"/>
              <a:gd name="T12" fmla="*/ 2147483647 w 915"/>
              <a:gd name="T13" fmla="*/ 2147483647 h 71"/>
              <a:gd name="T14" fmla="*/ 2147483647 w 915"/>
              <a:gd name="T15" fmla="*/ 2147483647 h 71"/>
              <a:gd name="T16" fmla="*/ 2147483647 w 915"/>
              <a:gd name="T17" fmla="*/ 0 h 71"/>
              <a:gd name="T18" fmla="*/ 2147483647 w 915"/>
              <a:gd name="T19" fmla="*/ 0 h 71"/>
              <a:gd name="T20" fmla="*/ 2147483647 w 915"/>
              <a:gd name="T21" fmla="*/ 2147483647 h 71"/>
              <a:gd name="T22" fmla="*/ 2147483647 w 915"/>
              <a:gd name="T23" fmla="*/ 2147483647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15" h="71">
                <a:moveTo>
                  <a:pt x="0" y="71"/>
                </a:moveTo>
                <a:lnTo>
                  <a:pt x="83" y="56"/>
                </a:lnTo>
                <a:lnTo>
                  <a:pt x="165" y="42"/>
                </a:lnTo>
                <a:lnTo>
                  <a:pt x="248" y="30"/>
                </a:lnTo>
                <a:lnTo>
                  <a:pt x="331" y="20"/>
                </a:lnTo>
                <a:lnTo>
                  <a:pt x="414" y="13"/>
                </a:lnTo>
                <a:lnTo>
                  <a:pt x="498" y="6"/>
                </a:lnTo>
                <a:lnTo>
                  <a:pt x="581" y="2"/>
                </a:lnTo>
                <a:lnTo>
                  <a:pt x="665" y="0"/>
                </a:lnTo>
                <a:lnTo>
                  <a:pt x="748" y="0"/>
                </a:lnTo>
                <a:lnTo>
                  <a:pt x="831" y="2"/>
                </a:lnTo>
                <a:lnTo>
                  <a:pt x="915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6" name="Line 164"/>
          <p:cNvSpPr>
            <a:spLocks noChangeShapeType="1"/>
          </p:cNvSpPr>
          <p:nvPr/>
        </p:nvSpPr>
        <p:spPr bwMode="auto">
          <a:xfrm flipH="1">
            <a:off x="5715000" y="4910138"/>
            <a:ext cx="190500" cy="153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7" name="Line 165"/>
          <p:cNvSpPr>
            <a:spLocks noChangeShapeType="1"/>
          </p:cNvSpPr>
          <p:nvPr/>
        </p:nvSpPr>
        <p:spPr bwMode="auto">
          <a:xfrm flipH="1">
            <a:off x="5691188" y="4910138"/>
            <a:ext cx="214312" cy="117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8" name="Line 166"/>
          <p:cNvSpPr>
            <a:spLocks noChangeShapeType="1"/>
          </p:cNvSpPr>
          <p:nvPr/>
        </p:nvSpPr>
        <p:spPr bwMode="auto">
          <a:xfrm flipH="1">
            <a:off x="5715000" y="4910138"/>
            <a:ext cx="190500" cy="153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699" name="Line 167"/>
          <p:cNvSpPr>
            <a:spLocks noChangeShapeType="1"/>
          </p:cNvSpPr>
          <p:nvPr/>
        </p:nvSpPr>
        <p:spPr bwMode="auto">
          <a:xfrm flipH="1">
            <a:off x="5691188" y="4910138"/>
            <a:ext cx="214312" cy="117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0" name="Line 168"/>
          <p:cNvSpPr>
            <a:spLocks noChangeShapeType="1"/>
          </p:cNvSpPr>
          <p:nvPr/>
        </p:nvSpPr>
        <p:spPr bwMode="auto">
          <a:xfrm flipH="1">
            <a:off x="5715000" y="4910138"/>
            <a:ext cx="190500" cy="153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1" name="Line 169"/>
          <p:cNvSpPr>
            <a:spLocks noChangeShapeType="1"/>
          </p:cNvSpPr>
          <p:nvPr/>
        </p:nvSpPr>
        <p:spPr bwMode="auto">
          <a:xfrm flipH="1">
            <a:off x="5691188" y="4910138"/>
            <a:ext cx="214312" cy="117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2" name="Line 170"/>
          <p:cNvSpPr>
            <a:spLocks noChangeShapeType="1"/>
          </p:cNvSpPr>
          <p:nvPr/>
        </p:nvSpPr>
        <p:spPr bwMode="auto">
          <a:xfrm flipH="1">
            <a:off x="5715000" y="4910138"/>
            <a:ext cx="190500" cy="153987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3" name="Line 171"/>
          <p:cNvSpPr>
            <a:spLocks noChangeShapeType="1"/>
          </p:cNvSpPr>
          <p:nvPr/>
        </p:nvSpPr>
        <p:spPr bwMode="auto">
          <a:xfrm flipH="1">
            <a:off x="5691188" y="4910138"/>
            <a:ext cx="214312" cy="11747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4" name="Line 172"/>
          <p:cNvSpPr>
            <a:spLocks noChangeShapeType="1"/>
          </p:cNvSpPr>
          <p:nvPr/>
        </p:nvSpPr>
        <p:spPr bwMode="auto">
          <a:xfrm flipH="1">
            <a:off x="3532188" y="5249863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5" name="Line 173"/>
          <p:cNvSpPr>
            <a:spLocks noChangeShapeType="1"/>
          </p:cNvSpPr>
          <p:nvPr/>
        </p:nvSpPr>
        <p:spPr bwMode="auto">
          <a:xfrm flipH="1" flipV="1">
            <a:off x="3532188" y="5229225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6" name="Line 174"/>
          <p:cNvSpPr>
            <a:spLocks noChangeShapeType="1"/>
          </p:cNvSpPr>
          <p:nvPr/>
        </p:nvSpPr>
        <p:spPr bwMode="auto">
          <a:xfrm flipH="1">
            <a:off x="3532188" y="5249863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7" name="Line 175"/>
          <p:cNvSpPr>
            <a:spLocks noChangeShapeType="1"/>
          </p:cNvSpPr>
          <p:nvPr/>
        </p:nvSpPr>
        <p:spPr bwMode="auto">
          <a:xfrm flipH="1" flipV="1">
            <a:off x="3532188" y="5229225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8" name="Line 176"/>
          <p:cNvSpPr>
            <a:spLocks noChangeShapeType="1"/>
          </p:cNvSpPr>
          <p:nvPr/>
        </p:nvSpPr>
        <p:spPr bwMode="auto">
          <a:xfrm flipH="1">
            <a:off x="3532188" y="5249863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09" name="Line 177"/>
          <p:cNvSpPr>
            <a:spLocks noChangeShapeType="1"/>
          </p:cNvSpPr>
          <p:nvPr/>
        </p:nvSpPr>
        <p:spPr bwMode="auto">
          <a:xfrm flipH="1" flipV="1">
            <a:off x="3532188" y="5229225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0" name="Line 178"/>
          <p:cNvSpPr>
            <a:spLocks noChangeShapeType="1"/>
          </p:cNvSpPr>
          <p:nvPr/>
        </p:nvSpPr>
        <p:spPr bwMode="auto">
          <a:xfrm flipH="1">
            <a:off x="3532188" y="5249863"/>
            <a:ext cx="244475" cy="22225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1" name="Line 179"/>
          <p:cNvSpPr>
            <a:spLocks noChangeShapeType="1"/>
          </p:cNvSpPr>
          <p:nvPr/>
        </p:nvSpPr>
        <p:spPr bwMode="auto">
          <a:xfrm flipH="1" flipV="1">
            <a:off x="3532188" y="5229225"/>
            <a:ext cx="244475" cy="2063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2" name="Line 180"/>
          <p:cNvSpPr>
            <a:spLocks noChangeShapeType="1"/>
          </p:cNvSpPr>
          <p:nvPr/>
        </p:nvSpPr>
        <p:spPr bwMode="auto">
          <a:xfrm flipV="1">
            <a:off x="2246313" y="406876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3" name="Line 181"/>
          <p:cNvSpPr>
            <a:spLocks noChangeShapeType="1"/>
          </p:cNvSpPr>
          <p:nvPr/>
        </p:nvSpPr>
        <p:spPr bwMode="auto">
          <a:xfrm flipH="1" flipV="1">
            <a:off x="2076450" y="3895725"/>
            <a:ext cx="169863" cy="176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4" name="Line 182"/>
          <p:cNvSpPr>
            <a:spLocks noChangeShapeType="1"/>
          </p:cNvSpPr>
          <p:nvPr/>
        </p:nvSpPr>
        <p:spPr bwMode="auto">
          <a:xfrm flipH="1" flipV="1">
            <a:off x="2109788" y="3868738"/>
            <a:ext cx="136525" cy="203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5" name="Line 183"/>
          <p:cNvSpPr>
            <a:spLocks noChangeShapeType="1"/>
          </p:cNvSpPr>
          <p:nvPr/>
        </p:nvSpPr>
        <p:spPr bwMode="auto">
          <a:xfrm flipH="1" flipV="1">
            <a:off x="2076450" y="3895725"/>
            <a:ext cx="169863" cy="176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6" name="Line 184"/>
          <p:cNvSpPr>
            <a:spLocks noChangeShapeType="1"/>
          </p:cNvSpPr>
          <p:nvPr/>
        </p:nvSpPr>
        <p:spPr bwMode="auto">
          <a:xfrm flipH="1" flipV="1">
            <a:off x="2109788" y="3868738"/>
            <a:ext cx="136525" cy="203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7" name="Line 185"/>
          <p:cNvSpPr>
            <a:spLocks noChangeShapeType="1"/>
          </p:cNvSpPr>
          <p:nvPr/>
        </p:nvSpPr>
        <p:spPr bwMode="auto">
          <a:xfrm flipH="1" flipV="1">
            <a:off x="2076450" y="3895725"/>
            <a:ext cx="169863" cy="176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8" name="Line 186"/>
          <p:cNvSpPr>
            <a:spLocks noChangeShapeType="1"/>
          </p:cNvSpPr>
          <p:nvPr/>
        </p:nvSpPr>
        <p:spPr bwMode="auto">
          <a:xfrm flipH="1" flipV="1">
            <a:off x="2109788" y="3868738"/>
            <a:ext cx="136525" cy="203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19" name="Line 187"/>
          <p:cNvSpPr>
            <a:spLocks noChangeShapeType="1"/>
          </p:cNvSpPr>
          <p:nvPr/>
        </p:nvSpPr>
        <p:spPr bwMode="auto">
          <a:xfrm flipH="1" flipV="1">
            <a:off x="2076450" y="3895725"/>
            <a:ext cx="169863" cy="176213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0" name="Line 188"/>
          <p:cNvSpPr>
            <a:spLocks noChangeShapeType="1"/>
          </p:cNvSpPr>
          <p:nvPr/>
        </p:nvSpPr>
        <p:spPr bwMode="auto">
          <a:xfrm flipH="1" flipV="1">
            <a:off x="2109788" y="3868738"/>
            <a:ext cx="136525" cy="203200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1" name="Line 189"/>
          <p:cNvSpPr>
            <a:spLocks noChangeShapeType="1"/>
          </p:cNvSpPr>
          <p:nvPr/>
        </p:nvSpPr>
        <p:spPr bwMode="auto">
          <a:xfrm flipV="1">
            <a:off x="4722813" y="1798638"/>
            <a:ext cx="795337" cy="411162"/>
          </a:xfrm>
          <a:prstGeom prst="line">
            <a:avLst/>
          </a:prstGeom>
          <a:noFill/>
          <a:ln w="1428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2" name="Freeform 190"/>
          <p:cNvSpPr>
            <a:spLocks/>
          </p:cNvSpPr>
          <p:nvPr/>
        </p:nvSpPr>
        <p:spPr bwMode="auto">
          <a:xfrm>
            <a:off x="4722813" y="2125663"/>
            <a:ext cx="133350" cy="84137"/>
          </a:xfrm>
          <a:custGeom>
            <a:avLst/>
            <a:gdLst>
              <a:gd name="T0" fmla="*/ 2147483647 w 251"/>
              <a:gd name="T1" fmla="*/ 2147483647 h 157"/>
              <a:gd name="T2" fmla="*/ 0 w 251"/>
              <a:gd name="T3" fmla="*/ 2147483647 h 157"/>
              <a:gd name="T4" fmla="*/ 2147483647 w 251"/>
              <a:gd name="T5" fmla="*/ 0 h 157"/>
              <a:gd name="T6" fmla="*/ 2147483647 w 251"/>
              <a:gd name="T7" fmla="*/ 2147483647 h 1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1" h="157">
                <a:moveTo>
                  <a:pt x="251" y="76"/>
                </a:moveTo>
                <a:lnTo>
                  <a:pt x="0" y="157"/>
                </a:lnTo>
                <a:lnTo>
                  <a:pt x="211" y="0"/>
                </a:lnTo>
                <a:lnTo>
                  <a:pt x="251" y="7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3" name="Rectangle 191"/>
          <p:cNvSpPr>
            <a:spLocks noChangeArrowheads="1"/>
          </p:cNvSpPr>
          <p:nvPr/>
        </p:nvSpPr>
        <p:spPr bwMode="auto">
          <a:xfrm>
            <a:off x="5561013" y="1711325"/>
            <a:ext cx="666750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 b="1">
                <a:latin typeface="Arial" charset="0"/>
              </a:rPr>
              <a:t>Headwall</a:t>
            </a:r>
            <a:endParaRPr lang="en-US" altLang="en-US" sz="1200" b="1"/>
          </a:p>
        </p:txBody>
      </p:sp>
      <p:sp>
        <p:nvSpPr>
          <p:cNvPr id="65724" name="Line 192"/>
          <p:cNvSpPr>
            <a:spLocks noChangeShapeType="1"/>
          </p:cNvSpPr>
          <p:nvPr/>
        </p:nvSpPr>
        <p:spPr bwMode="auto">
          <a:xfrm flipH="1" flipV="1">
            <a:off x="2824163" y="2735263"/>
            <a:ext cx="698500" cy="450850"/>
          </a:xfrm>
          <a:prstGeom prst="line">
            <a:avLst/>
          </a:prstGeom>
          <a:noFill/>
          <a:ln w="1428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5" name="Freeform 193"/>
          <p:cNvSpPr>
            <a:spLocks/>
          </p:cNvSpPr>
          <p:nvPr/>
        </p:nvSpPr>
        <p:spPr bwMode="auto">
          <a:xfrm>
            <a:off x="3394075" y="3092450"/>
            <a:ext cx="128588" cy="93663"/>
          </a:xfrm>
          <a:custGeom>
            <a:avLst/>
            <a:gdLst>
              <a:gd name="T0" fmla="*/ 2147483647 w 243"/>
              <a:gd name="T1" fmla="*/ 0 h 178"/>
              <a:gd name="T2" fmla="*/ 2147483647 w 243"/>
              <a:gd name="T3" fmla="*/ 2147483647 h 178"/>
              <a:gd name="T4" fmla="*/ 0 w 243"/>
              <a:gd name="T5" fmla="*/ 2147483647 h 178"/>
              <a:gd name="T6" fmla="*/ 2147483647 w 243"/>
              <a:gd name="T7" fmla="*/ 0 h 17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3" h="178">
                <a:moveTo>
                  <a:pt x="47" y="0"/>
                </a:moveTo>
                <a:lnTo>
                  <a:pt x="243" y="178"/>
                </a:lnTo>
                <a:lnTo>
                  <a:pt x="0" y="73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6" name="Rectangle 194"/>
          <p:cNvSpPr>
            <a:spLocks noChangeArrowheads="1"/>
          </p:cNvSpPr>
          <p:nvPr/>
        </p:nvSpPr>
        <p:spPr bwMode="auto">
          <a:xfrm>
            <a:off x="2249488" y="2549525"/>
            <a:ext cx="668337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 b="1">
                <a:latin typeface="Arial" charset="0"/>
              </a:rPr>
              <a:t>Shoulder</a:t>
            </a:r>
            <a:endParaRPr lang="en-US" altLang="en-US" sz="1200" b="1"/>
          </a:p>
        </p:txBody>
      </p:sp>
      <p:sp>
        <p:nvSpPr>
          <p:cNvPr id="65727" name="Line 195"/>
          <p:cNvSpPr>
            <a:spLocks noChangeShapeType="1"/>
          </p:cNvSpPr>
          <p:nvPr/>
        </p:nvSpPr>
        <p:spPr bwMode="auto">
          <a:xfrm flipH="1">
            <a:off x="1887538" y="4349750"/>
            <a:ext cx="765175" cy="239713"/>
          </a:xfrm>
          <a:prstGeom prst="line">
            <a:avLst/>
          </a:prstGeom>
          <a:noFill/>
          <a:ln w="14288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8" name="Freeform 196"/>
          <p:cNvSpPr>
            <a:spLocks/>
          </p:cNvSpPr>
          <p:nvPr/>
        </p:nvSpPr>
        <p:spPr bwMode="auto">
          <a:xfrm>
            <a:off x="2514600" y="4349750"/>
            <a:ext cx="138113" cy="63500"/>
          </a:xfrm>
          <a:custGeom>
            <a:avLst/>
            <a:gdLst>
              <a:gd name="T0" fmla="*/ 0 w 261"/>
              <a:gd name="T1" fmla="*/ 2147483647 h 119"/>
              <a:gd name="T2" fmla="*/ 2147483647 w 261"/>
              <a:gd name="T3" fmla="*/ 0 h 119"/>
              <a:gd name="T4" fmla="*/ 2147483647 w 261"/>
              <a:gd name="T5" fmla="*/ 2147483647 h 119"/>
              <a:gd name="T6" fmla="*/ 0 w 261"/>
              <a:gd name="T7" fmla="*/ 2147483647 h 11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1" h="119">
                <a:moveTo>
                  <a:pt x="0" y="37"/>
                </a:moveTo>
                <a:lnTo>
                  <a:pt x="261" y="0"/>
                </a:lnTo>
                <a:lnTo>
                  <a:pt x="25" y="119"/>
                </a:ln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729" name="Rectangle 197"/>
          <p:cNvSpPr>
            <a:spLocks noChangeArrowheads="1"/>
          </p:cNvSpPr>
          <p:nvPr/>
        </p:nvSpPr>
        <p:spPr bwMode="auto">
          <a:xfrm>
            <a:off x="1011238" y="4529138"/>
            <a:ext cx="847725" cy="184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200" b="1">
                <a:latin typeface="Arial" charset="0"/>
              </a:rPr>
              <a:t>Cut-off-wall</a:t>
            </a:r>
            <a:endParaRPr lang="en-US" altLang="en-US" sz="1200" b="1"/>
          </a:p>
        </p:txBody>
      </p:sp>
      <p:sp>
        <p:nvSpPr>
          <p:cNvPr id="153801" name="Rectangle 201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Concrete End Treatment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371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Typical Bridge Components</a:t>
            </a:r>
          </a:p>
        </p:txBody>
      </p:sp>
      <p:sp>
        <p:nvSpPr>
          <p:cNvPr id="4099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4100" name="Rectangle 4"/>
          <p:cNvSpPr>
            <a:spLocks noChangeArrowheads="1"/>
          </p:cNvSpPr>
          <p:nvPr/>
        </p:nvSpPr>
        <p:spPr bwMode="auto">
          <a:xfrm>
            <a:off x="2749550" y="1897063"/>
            <a:ext cx="398463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DECK</a:t>
            </a:r>
            <a:endParaRPr lang="en-US" altLang="en-US"/>
          </a:p>
        </p:txBody>
      </p:sp>
      <p:sp>
        <p:nvSpPr>
          <p:cNvPr id="4101" name="Freeform 5"/>
          <p:cNvSpPr>
            <a:spLocks/>
          </p:cNvSpPr>
          <p:nvPr/>
        </p:nvSpPr>
        <p:spPr bwMode="auto">
          <a:xfrm>
            <a:off x="1208088" y="2401888"/>
            <a:ext cx="528637" cy="858837"/>
          </a:xfrm>
          <a:custGeom>
            <a:avLst/>
            <a:gdLst>
              <a:gd name="T0" fmla="*/ 2147483647 w 1330"/>
              <a:gd name="T1" fmla="*/ 2147483647 h 2163"/>
              <a:gd name="T2" fmla="*/ 2147483647 w 1330"/>
              <a:gd name="T3" fmla="*/ 2147483647 h 2163"/>
              <a:gd name="T4" fmla="*/ 2147483647 w 1330"/>
              <a:gd name="T5" fmla="*/ 2147483647 h 2163"/>
              <a:gd name="T6" fmla="*/ 2147483647 w 1330"/>
              <a:gd name="T7" fmla="*/ 2147483647 h 2163"/>
              <a:gd name="T8" fmla="*/ 2147483647 w 1330"/>
              <a:gd name="T9" fmla="*/ 2147483647 h 2163"/>
              <a:gd name="T10" fmla="*/ 2147483647 w 1330"/>
              <a:gd name="T11" fmla="*/ 2147483647 h 2163"/>
              <a:gd name="T12" fmla="*/ 2147483647 w 1330"/>
              <a:gd name="T13" fmla="*/ 2147483647 h 2163"/>
              <a:gd name="T14" fmla="*/ 2147483647 w 1330"/>
              <a:gd name="T15" fmla="*/ 2147483647 h 2163"/>
              <a:gd name="T16" fmla="*/ 2147483647 w 1330"/>
              <a:gd name="T17" fmla="*/ 2147483647 h 2163"/>
              <a:gd name="T18" fmla="*/ 2147483647 w 1330"/>
              <a:gd name="T19" fmla="*/ 2147483647 h 2163"/>
              <a:gd name="T20" fmla="*/ 2147483647 w 1330"/>
              <a:gd name="T21" fmla="*/ 2147483647 h 2163"/>
              <a:gd name="T22" fmla="*/ 2147483647 w 1330"/>
              <a:gd name="T23" fmla="*/ 2147483647 h 2163"/>
              <a:gd name="T24" fmla="*/ 2147483647 w 1330"/>
              <a:gd name="T25" fmla="*/ 2147483647 h 2163"/>
              <a:gd name="T26" fmla="*/ 0 w 1330"/>
              <a:gd name="T27" fmla="*/ 2147483647 h 2163"/>
              <a:gd name="T28" fmla="*/ 0 w 1330"/>
              <a:gd name="T29" fmla="*/ 0 h 2163"/>
              <a:gd name="T30" fmla="*/ 2147483647 w 1330"/>
              <a:gd name="T31" fmla="*/ 0 h 2163"/>
              <a:gd name="T32" fmla="*/ 2147483647 w 1330"/>
              <a:gd name="T33" fmla="*/ 2147483647 h 21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30" h="2163">
                <a:moveTo>
                  <a:pt x="535" y="1164"/>
                </a:moveTo>
                <a:lnTo>
                  <a:pt x="1330" y="1164"/>
                </a:lnTo>
                <a:lnTo>
                  <a:pt x="1330" y="2163"/>
                </a:lnTo>
                <a:lnTo>
                  <a:pt x="1164" y="2163"/>
                </a:lnTo>
                <a:lnTo>
                  <a:pt x="1129" y="2021"/>
                </a:lnTo>
                <a:lnTo>
                  <a:pt x="1040" y="2041"/>
                </a:lnTo>
                <a:lnTo>
                  <a:pt x="949" y="2063"/>
                </a:lnTo>
                <a:lnTo>
                  <a:pt x="973" y="2163"/>
                </a:lnTo>
                <a:lnTo>
                  <a:pt x="470" y="2163"/>
                </a:lnTo>
                <a:lnTo>
                  <a:pt x="470" y="2041"/>
                </a:lnTo>
                <a:lnTo>
                  <a:pt x="377" y="2041"/>
                </a:lnTo>
                <a:lnTo>
                  <a:pt x="286" y="2041"/>
                </a:lnTo>
                <a:lnTo>
                  <a:pt x="286" y="2163"/>
                </a:lnTo>
                <a:lnTo>
                  <a:pt x="0" y="2163"/>
                </a:lnTo>
                <a:lnTo>
                  <a:pt x="0" y="0"/>
                </a:lnTo>
                <a:lnTo>
                  <a:pt x="535" y="0"/>
                </a:lnTo>
                <a:lnTo>
                  <a:pt x="535" y="1164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2" name="Line 6"/>
          <p:cNvSpPr>
            <a:spLocks noChangeShapeType="1"/>
          </p:cNvSpPr>
          <p:nvPr/>
        </p:nvSpPr>
        <p:spPr bwMode="auto">
          <a:xfrm>
            <a:off x="1208088" y="2401888"/>
            <a:ext cx="212725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" name="Line 7"/>
          <p:cNvSpPr>
            <a:spLocks noChangeShapeType="1"/>
          </p:cNvSpPr>
          <p:nvPr/>
        </p:nvSpPr>
        <p:spPr bwMode="auto">
          <a:xfrm>
            <a:off x="1420813" y="2401888"/>
            <a:ext cx="1587" cy="4619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4" name="Line 8"/>
          <p:cNvSpPr>
            <a:spLocks noChangeShapeType="1"/>
          </p:cNvSpPr>
          <p:nvPr/>
        </p:nvSpPr>
        <p:spPr bwMode="auto">
          <a:xfrm>
            <a:off x="1420813" y="2863850"/>
            <a:ext cx="315912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5" name="Line 9"/>
          <p:cNvSpPr>
            <a:spLocks noChangeShapeType="1"/>
          </p:cNvSpPr>
          <p:nvPr/>
        </p:nvSpPr>
        <p:spPr bwMode="auto">
          <a:xfrm>
            <a:off x="1420813" y="2863850"/>
            <a:ext cx="315912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6" name="Freeform 10"/>
          <p:cNvSpPr>
            <a:spLocks/>
          </p:cNvSpPr>
          <p:nvPr/>
        </p:nvSpPr>
        <p:spPr bwMode="auto">
          <a:xfrm>
            <a:off x="1614488" y="3260725"/>
            <a:ext cx="311150" cy="1146175"/>
          </a:xfrm>
          <a:custGeom>
            <a:avLst/>
            <a:gdLst>
              <a:gd name="T0" fmla="*/ 0 w 784"/>
              <a:gd name="T1" fmla="*/ 0 h 2889"/>
              <a:gd name="T2" fmla="*/ 2147483647 w 784"/>
              <a:gd name="T3" fmla="*/ 2147483647 h 2889"/>
              <a:gd name="T4" fmla="*/ 2147483647 w 784"/>
              <a:gd name="T5" fmla="*/ 2147483647 h 2889"/>
              <a:gd name="T6" fmla="*/ 2147483647 w 784"/>
              <a:gd name="T7" fmla="*/ 0 h 2889"/>
              <a:gd name="T8" fmla="*/ 0 w 784"/>
              <a:gd name="T9" fmla="*/ 0 h 28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4" h="2889">
                <a:moveTo>
                  <a:pt x="0" y="0"/>
                </a:moveTo>
                <a:lnTo>
                  <a:pt x="695" y="2889"/>
                </a:lnTo>
                <a:lnTo>
                  <a:pt x="784" y="2868"/>
                </a:lnTo>
                <a:lnTo>
                  <a:pt x="96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7" name="Freeform 11"/>
          <p:cNvSpPr>
            <a:spLocks/>
          </p:cNvSpPr>
          <p:nvPr/>
        </p:nvSpPr>
        <p:spPr bwMode="auto">
          <a:xfrm>
            <a:off x="1603375" y="3206750"/>
            <a:ext cx="47625" cy="53975"/>
          </a:xfrm>
          <a:custGeom>
            <a:avLst/>
            <a:gdLst>
              <a:gd name="T0" fmla="*/ 2147483647 w 122"/>
              <a:gd name="T1" fmla="*/ 0 h 133"/>
              <a:gd name="T2" fmla="*/ 2147483647 w 122"/>
              <a:gd name="T3" fmla="*/ 2147483647 h 133"/>
              <a:gd name="T4" fmla="*/ 2147483647 w 122"/>
              <a:gd name="T5" fmla="*/ 2147483647 h 133"/>
              <a:gd name="T6" fmla="*/ 0 w 122"/>
              <a:gd name="T7" fmla="*/ 2147483647 h 133"/>
              <a:gd name="T8" fmla="*/ 2147483647 w 122"/>
              <a:gd name="T9" fmla="*/ 2147483647 h 133"/>
              <a:gd name="T10" fmla="*/ 2147483647 w 122"/>
              <a:gd name="T11" fmla="*/ 0 h 1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2" h="133">
                <a:moveTo>
                  <a:pt x="90" y="0"/>
                </a:moveTo>
                <a:lnTo>
                  <a:pt x="122" y="133"/>
                </a:lnTo>
                <a:lnTo>
                  <a:pt x="26" y="133"/>
                </a:lnTo>
                <a:lnTo>
                  <a:pt x="0" y="22"/>
                </a:lnTo>
                <a:lnTo>
                  <a:pt x="46" y="11"/>
                </a:lnTo>
                <a:lnTo>
                  <a:pt x="9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8" name="Freeform 12"/>
          <p:cNvSpPr>
            <a:spLocks/>
          </p:cNvSpPr>
          <p:nvPr/>
        </p:nvSpPr>
        <p:spPr bwMode="auto">
          <a:xfrm>
            <a:off x="1639888" y="3203575"/>
            <a:ext cx="30162" cy="57150"/>
          </a:xfrm>
          <a:custGeom>
            <a:avLst/>
            <a:gdLst>
              <a:gd name="T0" fmla="*/ 0 w 80"/>
              <a:gd name="T1" fmla="*/ 2147483647 h 142"/>
              <a:gd name="T2" fmla="*/ 2147483647 w 80"/>
              <a:gd name="T3" fmla="*/ 2147483647 h 142"/>
              <a:gd name="T4" fmla="*/ 2147483647 w 80"/>
              <a:gd name="T5" fmla="*/ 2147483647 h 142"/>
              <a:gd name="T6" fmla="*/ 2147483647 w 80"/>
              <a:gd name="T7" fmla="*/ 0 h 142"/>
              <a:gd name="T8" fmla="*/ 0 w 80"/>
              <a:gd name="T9" fmla="*/ 2147483647 h 1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" h="142">
                <a:moveTo>
                  <a:pt x="0" y="9"/>
                </a:moveTo>
                <a:lnTo>
                  <a:pt x="32" y="142"/>
                </a:lnTo>
                <a:lnTo>
                  <a:pt x="80" y="142"/>
                </a:lnTo>
                <a:lnTo>
                  <a:pt x="45" y="0"/>
                </a:lnTo>
                <a:lnTo>
                  <a:pt x="0" y="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9" name="Freeform 13"/>
          <p:cNvSpPr>
            <a:spLocks/>
          </p:cNvSpPr>
          <p:nvPr/>
        </p:nvSpPr>
        <p:spPr bwMode="auto">
          <a:xfrm>
            <a:off x="1651000" y="3260725"/>
            <a:ext cx="292100" cy="1136650"/>
          </a:xfrm>
          <a:custGeom>
            <a:avLst/>
            <a:gdLst>
              <a:gd name="T0" fmla="*/ 0 w 734"/>
              <a:gd name="T1" fmla="*/ 0 h 2868"/>
              <a:gd name="T2" fmla="*/ 2147483647 w 734"/>
              <a:gd name="T3" fmla="*/ 2147483647 h 2868"/>
              <a:gd name="T4" fmla="*/ 2147483647 w 734"/>
              <a:gd name="T5" fmla="*/ 2147483647 h 2868"/>
              <a:gd name="T6" fmla="*/ 2147483647 w 734"/>
              <a:gd name="T7" fmla="*/ 0 h 2868"/>
              <a:gd name="T8" fmla="*/ 0 w 734"/>
              <a:gd name="T9" fmla="*/ 0 h 28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4" h="2868">
                <a:moveTo>
                  <a:pt x="0" y="0"/>
                </a:moveTo>
                <a:lnTo>
                  <a:pt x="688" y="2868"/>
                </a:lnTo>
                <a:lnTo>
                  <a:pt x="734" y="2857"/>
                </a:lnTo>
                <a:lnTo>
                  <a:pt x="4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0" name="Freeform 14"/>
          <p:cNvSpPr>
            <a:spLocks/>
          </p:cNvSpPr>
          <p:nvPr/>
        </p:nvSpPr>
        <p:spPr bwMode="auto">
          <a:xfrm>
            <a:off x="1585913" y="3216275"/>
            <a:ext cx="28575" cy="44450"/>
          </a:xfrm>
          <a:custGeom>
            <a:avLst/>
            <a:gdLst>
              <a:gd name="T0" fmla="*/ 0 w 71"/>
              <a:gd name="T1" fmla="*/ 2147483647 h 111"/>
              <a:gd name="T2" fmla="*/ 2147483647 w 71"/>
              <a:gd name="T3" fmla="*/ 2147483647 h 111"/>
              <a:gd name="T4" fmla="*/ 2147483647 w 71"/>
              <a:gd name="T5" fmla="*/ 2147483647 h 111"/>
              <a:gd name="T6" fmla="*/ 2147483647 w 71"/>
              <a:gd name="T7" fmla="*/ 0 h 111"/>
              <a:gd name="T8" fmla="*/ 0 w 71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111">
                <a:moveTo>
                  <a:pt x="0" y="11"/>
                </a:moveTo>
                <a:lnTo>
                  <a:pt x="24" y="111"/>
                </a:lnTo>
                <a:lnTo>
                  <a:pt x="71" y="111"/>
                </a:lnTo>
                <a:lnTo>
                  <a:pt x="45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1" name="Freeform 15"/>
          <p:cNvSpPr>
            <a:spLocks/>
          </p:cNvSpPr>
          <p:nvPr/>
        </p:nvSpPr>
        <p:spPr bwMode="auto">
          <a:xfrm>
            <a:off x="1595438" y="3260725"/>
            <a:ext cx="293687" cy="1150938"/>
          </a:xfrm>
          <a:custGeom>
            <a:avLst/>
            <a:gdLst>
              <a:gd name="T0" fmla="*/ 0 w 742"/>
              <a:gd name="T1" fmla="*/ 0 h 2900"/>
              <a:gd name="T2" fmla="*/ 2147483647 w 742"/>
              <a:gd name="T3" fmla="*/ 2147483647 h 2900"/>
              <a:gd name="T4" fmla="*/ 2147483647 w 742"/>
              <a:gd name="T5" fmla="*/ 2147483647 h 2900"/>
              <a:gd name="T6" fmla="*/ 2147483647 w 742"/>
              <a:gd name="T7" fmla="*/ 0 h 2900"/>
              <a:gd name="T8" fmla="*/ 0 w 742"/>
              <a:gd name="T9" fmla="*/ 0 h 29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2" h="2900">
                <a:moveTo>
                  <a:pt x="0" y="0"/>
                </a:moveTo>
                <a:lnTo>
                  <a:pt x="698" y="2900"/>
                </a:lnTo>
                <a:lnTo>
                  <a:pt x="742" y="2889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2" name="Freeform 16"/>
          <p:cNvSpPr>
            <a:spLocks/>
          </p:cNvSpPr>
          <p:nvPr/>
        </p:nvSpPr>
        <p:spPr bwMode="auto">
          <a:xfrm>
            <a:off x="1339850" y="3211513"/>
            <a:ext cx="38100" cy="49212"/>
          </a:xfrm>
          <a:custGeom>
            <a:avLst/>
            <a:gdLst>
              <a:gd name="T0" fmla="*/ 0 w 92"/>
              <a:gd name="T1" fmla="*/ 0 h 122"/>
              <a:gd name="T2" fmla="*/ 0 w 92"/>
              <a:gd name="T3" fmla="*/ 2147483647 h 122"/>
              <a:gd name="T4" fmla="*/ 2147483647 w 92"/>
              <a:gd name="T5" fmla="*/ 2147483647 h 122"/>
              <a:gd name="T6" fmla="*/ 2147483647 w 92"/>
              <a:gd name="T7" fmla="*/ 0 h 122"/>
              <a:gd name="T8" fmla="*/ 2147483647 w 92"/>
              <a:gd name="T9" fmla="*/ 0 h 122"/>
              <a:gd name="T10" fmla="*/ 0 w 92"/>
              <a:gd name="T11" fmla="*/ 0 h 1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122">
                <a:moveTo>
                  <a:pt x="0" y="0"/>
                </a:moveTo>
                <a:lnTo>
                  <a:pt x="0" y="122"/>
                </a:lnTo>
                <a:lnTo>
                  <a:pt x="92" y="122"/>
                </a:lnTo>
                <a:lnTo>
                  <a:pt x="92" y="0"/>
                </a:lnTo>
                <a:lnTo>
                  <a:pt x="45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3" name="Rectangle 17"/>
          <p:cNvSpPr>
            <a:spLocks noChangeArrowheads="1"/>
          </p:cNvSpPr>
          <p:nvPr/>
        </p:nvSpPr>
        <p:spPr bwMode="auto">
          <a:xfrm>
            <a:off x="1322388" y="3211513"/>
            <a:ext cx="17462" cy="492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14" name="Rectangle 18"/>
          <p:cNvSpPr>
            <a:spLocks noChangeArrowheads="1"/>
          </p:cNvSpPr>
          <p:nvPr/>
        </p:nvSpPr>
        <p:spPr bwMode="auto">
          <a:xfrm>
            <a:off x="1377950" y="3211513"/>
            <a:ext cx="17463" cy="492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15" name="Rectangle 19"/>
          <p:cNvSpPr>
            <a:spLocks noChangeArrowheads="1"/>
          </p:cNvSpPr>
          <p:nvPr/>
        </p:nvSpPr>
        <p:spPr bwMode="auto">
          <a:xfrm>
            <a:off x="1339850" y="3260725"/>
            <a:ext cx="38100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16" name="Rectangle 20"/>
          <p:cNvSpPr>
            <a:spLocks noChangeArrowheads="1"/>
          </p:cNvSpPr>
          <p:nvPr/>
        </p:nvSpPr>
        <p:spPr bwMode="auto">
          <a:xfrm>
            <a:off x="1322388" y="3260725"/>
            <a:ext cx="17462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17" name="Rectangle 21"/>
          <p:cNvSpPr>
            <a:spLocks noChangeArrowheads="1"/>
          </p:cNvSpPr>
          <p:nvPr/>
        </p:nvSpPr>
        <p:spPr bwMode="auto">
          <a:xfrm>
            <a:off x="1377950" y="3260725"/>
            <a:ext cx="17463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18" name="Line 22"/>
          <p:cNvSpPr>
            <a:spLocks noChangeShapeType="1"/>
          </p:cNvSpPr>
          <p:nvPr/>
        </p:nvSpPr>
        <p:spPr bwMode="auto">
          <a:xfrm flipH="1">
            <a:off x="1208088" y="3260725"/>
            <a:ext cx="5286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19" name="Line 23"/>
          <p:cNvSpPr>
            <a:spLocks noChangeShapeType="1"/>
          </p:cNvSpPr>
          <p:nvPr/>
        </p:nvSpPr>
        <p:spPr bwMode="auto">
          <a:xfrm flipV="1">
            <a:off x="1208088" y="2401888"/>
            <a:ext cx="1587" cy="8588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" name="Line 24"/>
          <p:cNvSpPr>
            <a:spLocks noChangeShapeType="1"/>
          </p:cNvSpPr>
          <p:nvPr/>
        </p:nvSpPr>
        <p:spPr bwMode="auto">
          <a:xfrm>
            <a:off x="1358900" y="3211513"/>
            <a:ext cx="3651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1" name="Line 25"/>
          <p:cNvSpPr>
            <a:spLocks noChangeShapeType="1"/>
          </p:cNvSpPr>
          <p:nvPr/>
        </p:nvSpPr>
        <p:spPr bwMode="auto">
          <a:xfrm>
            <a:off x="1395413" y="3211513"/>
            <a:ext cx="1587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2" name="Line 26"/>
          <p:cNvSpPr>
            <a:spLocks noChangeShapeType="1"/>
          </p:cNvSpPr>
          <p:nvPr/>
        </p:nvSpPr>
        <p:spPr bwMode="auto">
          <a:xfrm flipH="1">
            <a:off x="1322388" y="4371975"/>
            <a:ext cx="73025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" name="Line 27"/>
          <p:cNvSpPr>
            <a:spLocks noChangeShapeType="1"/>
          </p:cNvSpPr>
          <p:nvPr/>
        </p:nvSpPr>
        <p:spPr bwMode="auto">
          <a:xfrm flipV="1">
            <a:off x="1322388" y="3211513"/>
            <a:ext cx="1587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4" name="Line 28"/>
          <p:cNvSpPr>
            <a:spLocks noChangeShapeType="1"/>
          </p:cNvSpPr>
          <p:nvPr/>
        </p:nvSpPr>
        <p:spPr bwMode="auto">
          <a:xfrm>
            <a:off x="1322388" y="3211513"/>
            <a:ext cx="3651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5" name="Line 29"/>
          <p:cNvSpPr>
            <a:spLocks noChangeShapeType="1"/>
          </p:cNvSpPr>
          <p:nvPr/>
        </p:nvSpPr>
        <p:spPr bwMode="auto">
          <a:xfrm>
            <a:off x="1377950" y="3211513"/>
            <a:ext cx="1588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6" name="Line 30"/>
          <p:cNvSpPr>
            <a:spLocks noChangeShapeType="1"/>
          </p:cNvSpPr>
          <p:nvPr/>
        </p:nvSpPr>
        <p:spPr bwMode="auto">
          <a:xfrm>
            <a:off x="1339850" y="3211513"/>
            <a:ext cx="1588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7" name="Line 31"/>
          <p:cNvSpPr>
            <a:spLocks noChangeShapeType="1"/>
          </p:cNvSpPr>
          <p:nvPr/>
        </p:nvSpPr>
        <p:spPr bwMode="auto">
          <a:xfrm flipV="1">
            <a:off x="1620838" y="3203575"/>
            <a:ext cx="36512" cy="79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8" name="Line 32"/>
          <p:cNvSpPr>
            <a:spLocks noChangeShapeType="1"/>
          </p:cNvSpPr>
          <p:nvPr/>
        </p:nvSpPr>
        <p:spPr bwMode="auto">
          <a:xfrm flipH="1">
            <a:off x="1585913" y="3211513"/>
            <a:ext cx="34925" cy="79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9" name="Line 33"/>
          <p:cNvSpPr>
            <a:spLocks noChangeShapeType="1"/>
          </p:cNvSpPr>
          <p:nvPr/>
        </p:nvSpPr>
        <p:spPr bwMode="auto">
          <a:xfrm>
            <a:off x="1585913" y="3219450"/>
            <a:ext cx="285750" cy="119221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0" name="Line 34"/>
          <p:cNvSpPr>
            <a:spLocks noChangeShapeType="1"/>
          </p:cNvSpPr>
          <p:nvPr/>
        </p:nvSpPr>
        <p:spPr bwMode="auto">
          <a:xfrm flipV="1">
            <a:off x="1871663" y="4394200"/>
            <a:ext cx="71437" cy="174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1" name="Line 35"/>
          <p:cNvSpPr>
            <a:spLocks noChangeShapeType="1"/>
          </p:cNvSpPr>
          <p:nvPr/>
        </p:nvSpPr>
        <p:spPr bwMode="auto">
          <a:xfrm flipH="1" flipV="1">
            <a:off x="1657350" y="3203575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2" name="Line 36"/>
          <p:cNvSpPr>
            <a:spLocks noChangeShapeType="1"/>
          </p:cNvSpPr>
          <p:nvPr/>
        </p:nvSpPr>
        <p:spPr bwMode="auto">
          <a:xfrm>
            <a:off x="1639888" y="320675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3" name="Line 37"/>
          <p:cNvSpPr>
            <a:spLocks noChangeShapeType="1"/>
          </p:cNvSpPr>
          <p:nvPr/>
        </p:nvSpPr>
        <p:spPr bwMode="auto">
          <a:xfrm>
            <a:off x="1603375" y="3216275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4" name="Freeform 38"/>
          <p:cNvSpPr>
            <a:spLocks/>
          </p:cNvSpPr>
          <p:nvPr/>
        </p:nvSpPr>
        <p:spPr bwMode="auto">
          <a:xfrm>
            <a:off x="7015163" y="2401888"/>
            <a:ext cx="539750" cy="858837"/>
          </a:xfrm>
          <a:custGeom>
            <a:avLst/>
            <a:gdLst>
              <a:gd name="T0" fmla="*/ 2147483647 w 1360"/>
              <a:gd name="T1" fmla="*/ 2147483647 h 2163"/>
              <a:gd name="T2" fmla="*/ 2147483647 w 1360"/>
              <a:gd name="T3" fmla="*/ 2147483647 h 2163"/>
              <a:gd name="T4" fmla="*/ 2147483647 w 1360"/>
              <a:gd name="T5" fmla="*/ 2147483647 h 2163"/>
              <a:gd name="T6" fmla="*/ 2147483647 w 1360"/>
              <a:gd name="T7" fmla="*/ 2147483647 h 2163"/>
              <a:gd name="T8" fmla="*/ 2147483647 w 1360"/>
              <a:gd name="T9" fmla="*/ 2147483647 h 2163"/>
              <a:gd name="T10" fmla="*/ 2147483647 w 1360"/>
              <a:gd name="T11" fmla="*/ 2147483647 h 2163"/>
              <a:gd name="T12" fmla="*/ 2147483647 w 1360"/>
              <a:gd name="T13" fmla="*/ 2147483647 h 2163"/>
              <a:gd name="T14" fmla="*/ 0 w 1360"/>
              <a:gd name="T15" fmla="*/ 2147483647 h 2163"/>
              <a:gd name="T16" fmla="*/ 0 w 1360"/>
              <a:gd name="T17" fmla="*/ 2147483647 h 2163"/>
              <a:gd name="T18" fmla="*/ 2147483647 w 1360"/>
              <a:gd name="T19" fmla="*/ 2147483647 h 2163"/>
              <a:gd name="T20" fmla="*/ 2147483647 w 1360"/>
              <a:gd name="T21" fmla="*/ 0 h 2163"/>
              <a:gd name="T22" fmla="*/ 2147483647 w 1360"/>
              <a:gd name="T23" fmla="*/ 0 h 2163"/>
              <a:gd name="T24" fmla="*/ 2147483647 w 1360"/>
              <a:gd name="T25" fmla="*/ 2147483647 h 2163"/>
              <a:gd name="T26" fmla="*/ 2147483647 w 1360"/>
              <a:gd name="T27" fmla="*/ 2147483647 h 2163"/>
              <a:gd name="T28" fmla="*/ 2147483647 w 1360"/>
              <a:gd name="T29" fmla="*/ 2147483647 h 2163"/>
              <a:gd name="T30" fmla="*/ 2147483647 w 1360"/>
              <a:gd name="T31" fmla="*/ 2147483647 h 2163"/>
              <a:gd name="T32" fmla="*/ 2147483647 w 1360"/>
              <a:gd name="T33" fmla="*/ 2147483647 h 21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60" h="2163">
                <a:moveTo>
                  <a:pt x="890" y="2041"/>
                </a:moveTo>
                <a:lnTo>
                  <a:pt x="890" y="2163"/>
                </a:lnTo>
                <a:lnTo>
                  <a:pt x="387" y="2163"/>
                </a:lnTo>
                <a:lnTo>
                  <a:pt x="411" y="2063"/>
                </a:lnTo>
                <a:lnTo>
                  <a:pt x="322" y="2041"/>
                </a:lnTo>
                <a:lnTo>
                  <a:pt x="231" y="2019"/>
                </a:lnTo>
                <a:lnTo>
                  <a:pt x="197" y="2163"/>
                </a:lnTo>
                <a:lnTo>
                  <a:pt x="0" y="2163"/>
                </a:lnTo>
                <a:lnTo>
                  <a:pt x="0" y="1164"/>
                </a:lnTo>
                <a:lnTo>
                  <a:pt x="825" y="1164"/>
                </a:lnTo>
                <a:lnTo>
                  <a:pt x="825" y="0"/>
                </a:lnTo>
                <a:lnTo>
                  <a:pt x="1360" y="0"/>
                </a:lnTo>
                <a:lnTo>
                  <a:pt x="1360" y="2163"/>
                </a:lnTo>
                <a:lnTo>
                  <a:pt x="1076" y="2163"/>
                </a:lnTo>
                <a:lnTo>
                  <a:pt x="1076" y="2041"/>
                </a:lnTo>
                <a:lnTo>
                  <a:pt x="983" y="2041"/>
                </a:lnTo>
                <a:lnTo>
                  <a:pt x="890" y="204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5" name="Line 39"/>
          <p:cNvSpPr>
            <a:spLocks noChangeShapeType="1"/>
          </p:cNvSpPr>
          <p:nvPr/>
        </p:nvSpPr>
        <p:spPr bwMode="auto">
          <a:xfrm flipH="1">
            <a:off x="7342188" y="2401888"/>
            <a:ext cx="212725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6" name="Line 40"/>
          <p:cNvSpPr>
            <a:spLocks noChangeShapeType="1"/>
          </p:cNvSpPr>
          <p:nvPr/>
        </p:nvSpPr>
        <p:spPr bwMode="auto">
          <a:xfrm>
            <a:off x="7342188" y="2401888"/>
            <a:ext cx="1587" cy="4619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7" name="Line 41"/>
          <p:cNvSpPr>
            <a:spLocks noChangeShapeType="1"/>
          </p:cNvSpPr>
          <p:nvPr/>
        </p:nvSpPr>
        <p:spPr bwMode="auto">
          <a:xfrm flipH="1">
            <a:off x="7015163" y="2863850"/>
            <a:ext cx="327025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8" name="Line 42"/>
          <p:cNvSpPr>
            <a:spLocks noChangeShapeType="1"/>
          </p:cNvSpPr>
          <p:nvPr/>
        </p:nvSpPr>
        <p:spPr bwMode="auto">
          <a:xfrm flipH="1">
            <a:off x="7015163" y="2863850"/>
            <a:ext cx="327025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9" name="Freeform 43"/>
          <p:cNvSpPr>
            <a:spLocks/>
          </p:cNvSpPr>
          <p:nvPr/>
        </p:nvSpPr>
        <p:spPr bwMode="auto">
          <a:xfrm>
            <a:off x="6838950" y="3260725"/>
            <a:ext cx="311150" cy="1146175"/>
          </a:xfrm>
          <a:custGeom>
            <a:avLst/>
            <a:gdLst>
              <a:gd name="T0" fmla="*/ 2147483647 w 784"/>
              <a:gd name="T1" fmla="*/ 0 h 2888"/>
              <a:gd name="T2" fmla="*/ 2147483647 w 784"/>
              <a:gd name="T3" fmla="*/ 2147483647 h 2888"/>
              <a:gd name="T4" fmla="*/ 0 w 784"/>
              <a:gd name="T5" fmla="*/ 2147483647 h 2888"/>
              <a:gd name="T6" fmla="*/ 2147483647 w 784"/>
              <a:gd name="T7" fmla="*/ 0 h 2888"/>
              <a:gd name="T8" fmla="*/ 2147483647 w 784"/>
              <a:gd name="T9" fmla="*/ 0 h 28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4" h="2888">
                <a:moveTo>
                  <a:pt x="784" y="0"/>
                </a:moveTo>
                <a:lnTo>
                  <a:pt x="89" y="2888"/>
                </a:lnTo>
                <a:lnTo>
                  <a:pt x="0" y="2868"/>
                </a:lnTo>
                <a:lnTo>
                  <a:pt x="689" y="0"/>
                </a:lnTo>
                <a:lnTo>
                  <a:pt x="78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0" name="Freeform 44"/>
          <p:cNvSpPr>
            <a:spLocks/>
          </p:cNvSpPr>
          <p:nvPr/>
        </p:nvSpPr>
        <p:spPr bwMode="auto">
          <a:xfrm>
            <a:off x="7112000" y="3206750"/>
            <a:ext cx="49213" cy="53975"/>
          </a:xfrm>
          <a:custGeom>
            <a:avLst/>
            <a:gdLst>
              <a:gd name="T0" fmla="*/ 2147483647 w 121"/>
              <a:gd name="T1" fmla="*/ 2147483647 h 133"/>
              <a:gd name="T2" fmla="*/ 2147483647 w 121"/>
              <a:gd name="T3" fmla="*/ 2147483647 h 133"/>
              <a:gd name="T4" fmla="*/ 0 w 121"/>
              <a:gd name="T5" fmla="*/ 2147483647 h 133"/>
              <a:gd name="T6" fmla="*/ 2147483647 w 121"/>
              <a:gd name="T7" fmla="*/ 0 h 133"/>
              <a:gd name="T8" fmla="*/ 2147483647 w 121"/>
              <a:gd name="T9" fmla="*/ 2147483647 h 133"/>
              <a:gd name="T10" fmla="*/ 2147483647 w 121"/>
              <a:gd name="T11" fmla="*/ 2147483647 h 1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21" h="133">
                <a:moveTo>
                  <a:pt x="121" y="22"/>
                </a:moveTo>
                <a:lnTo>
                  <a:pt x="95" y="133"/>
                </a:lnTo>
                <a:lnTo>
                  <a:pt x="0" y="133"/>
                </a:lnTo>
                <a:lnTo>
                  <a:pt x="32" y="0"/>
                </a:lnTo>
                <a:lnTo>
                  <a:pt x="77" y="11"/>
                </a:lnTo>
                <a:lnTo>
                  <a:pt x="121" y="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1" name="Freeform 45"/>
          <p:cNvSpPr>
            <a:spLocks/>
          </p:cNvSpPr>
          <p:nvPr/>
        </p:nvSpPr>
        <p:spPr bwMode="auto">
          <a:xfrm>
            <a:off x="7092950" y="3203575"/>
            <a:ext cx="31750" cy="57150"/>
          </a:xfrm>
          <a:custGeom>
            <a:avLst/>
            <a:gdLst>
              <a:gd name="T0" fmla="*/ 2147483647 w 80"/>
              <a:gd name="T1" fmla="*/ 2147483647 h 144"/>
              <a:gd name="T2" fmla="*/ 2147483647 w 80"/>
              <a:gd name="T3" fmla="*/ 2147483647 h 144"/>
              <a:gd name="T4" fmla="*/ 0 w 80"/>
              <a:gd name="T5" fmla="*/ 2147483647 h 144"/>
              <a:gd name="T6" fmla="*/ 2147483647 w 80"/>
              <a:gd name="T7" fmla="*/ 0 h 144"/>
              <a:gd name="T8" fmla="*/ 2147483647 w 80"/>
              <a:gd name="T9" fmla="*/ 2147483647 h 14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" h="144">
                <a:moveTo>
                  <a:pt x="80" y="11"/>
                </a:moveTo>
                <a:lnTo>
                  <a:pt x="48" y="144"/>
                </a:lnTo>
                <a:lnTo>
                  <a:pt x="0" y="144"/>
                </a:lnTo>
                <a:lnTo>
                  <a:pt x="34" y="0"/>
                </a:lnTo>
                <a:lnTo>
                  <a:pt x="80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2" name="Freeform 46"/>
          <p:cNvSpPr>
            <a:spLocks/>
          </p:cNvSpPr>
          <p:nvPr/>
        </p:nvSpPr>
        <p:spPr bwMode="auto">
          <a:xfrm>
            <a:off x="6821488" y="3260725"/>
            <a:ext cx="290512" cy="1136650"/>
          </a:xfrm>
          <a:custGeom>
            <a:avLst/>
            <a:gdLst>
              <a:gd name="T0" fmla="*/ 2147483647 w 734"/>
              <a:gd name="T1" fmla="*/ 0 h 2868"/>
              <a:gd name="T2" fmla="*/ 2147483647 w 734"/>
              <a:gd name="T3" fmla="*/ 2147483647 h 2868"/>
              <a:gd name="T4" fmla="*/ 0 w 734"/>
              <a:gd name="T5" fmla="*/ 2147483647 h 2868"/>
              <a:gd name="T6" fmla="*/ 2147483647 w 734"/>
              <a:gd name="T7" fmla="*/ 0 h 2868"/>
              <a:gd name="T8" fmla="*/ 2147483647 w 734"/>
              <a:gd name="T9" fmla="*/ 0 h 28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4" h="2868">
                <a:moveTo>
                  <a:pt x="734" y="0"/>
                </a:moveTo>
                <a:lnTo>
                  <a:pt x="45" y="2868"/>
                </a:lnTo>
                <a:lnTo>
                  <a:pt x="0" y="2857"/>
                </a:lnTo>
                <a:lnTo>
                  <a:pt x="686" y="0"/>
                </a:lnTo>
                <a:lnTo>
                  <a:pt x="73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3" name="Freeform 47"/>
          <p:cNvSpPr>
            <a:spLocks/>
          </p:cNvSpPr>
          <p:nvPr/>
        </p:nvSpPr>
        <p:spPr bwMode="auto">
          <a:xfrm>
            <a:off x="6873875" y="3260725"/>
            <a:ext cx="295275" cy="1149350"/>
          </a:xfrm>
          <a:custGeom>
            <a:avLst/>
            <a:gdLst>
              <a:gd name="T0" fmla="*/ 2147483647 w 742"/>
              <a:gd name="T1" fmla="*/ 0 h 2899"/>
              <a:gd name="T2" fmla="*/ 0 w 742"/>
              <a:gd name="T3" fmla="*/ 2147483647 h 2899"/>
              <a:gd name="T4" fmla="*/ 2147483647 w 742"/>
              <a:gd name="T5" fmla="*/ 2147483647 h 2899"/>
              <a:gd name="T6" fmla="*/ 2147483647 w 742"/>
              <a:gd name="T7" fmla="*/ 0 h 2899"/>
              <a:gd name="T8" fmla="*/ 2147483647 w 742"/>
              <a:gd name="T9" fmla="*/ 0 h 28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2" h="2899">
                <a:moveTo>
                  <a:pt x="695" y="0"/>
                </a:moveTo>
                <a:lnTo>
                  <a:pt x="0" y="2888"/>
                </a:lnTo>
                <a:lnTo>
                  <a:pt x="46" y="2899"/>
                </a:lnTo>
                <a:lnTo>
                  <a:pt x="742" y="0"/>
                </a:lnTo>
                <a:lnTo>
                  <a:pt x="69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4" name="Freeform 48"/>
          <p:cNvSpPr>
            <a:spLocks/>
          </p:cNvSpPr>
          <p:nvPr/>
        </p:nvSpPr>
        <p:spPr bwMode="auto">
          <a:xfrm>
            <a:off x="7150100" y="3216275"/>
            <a:ext cx="28575" cy="44450"/>
          </a:xfrm>
          <a:custGeom>
            <a:avLst/>
            <a:gdLst>
              <a:gd name="T0" fmla="*/ 2147483647 w 71"/>
              <a:gd name="T1" fmla="*/ 2147483647 h 111"/>
              <a:gd name="T2" fmla="*/ 2147483647 w 71"/>
              <a:gd name="T3" fmla="*/ 2147483647 h 111"/>
              <a:gd name="T4" fmla="*/ 0 w 71"/>
              <a:gd name="T5" fmla="*/ 2147483647 h 111"/>
              <a:gd name="T6" fmla="*/ 2147483647 w 71"/>
              <a:gd name="T7" fmla="*/ 0 h 111"/>
              <a:gd name="T8" fmla="*/ 2147483647 w 71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111">
                <a:moveTo>
                  <a:pt x="71" y="11"/>
                </a:moveTo>
                <a:lnTo>
                  <a:pt x="47" y="111"/>
                </a:lnTo>
                <a:lnTo>
                  <a:pt x="0" y="111"/>
                </a:lnTo>
                <a:lnTo>
                  <a:pt x="26" y="0"/>
                </a:lnTo>
                <a:lnTo>
                  <a:pt x="71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5" name="Rectangle 49"/>
          <p:cNvSpPr>
            <a:spLocks noChangeArrowheads="1"/>
          </p:cNvSpPr>
          <p:nvPr/>
        </p:nvSpPr>
        <p:spPr bwMode="auto">
          <a:xfrm>
            <a:off x="7386638" y="3260725"/>
            <a:ext cx="36512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46" name="Freeform 50"/>
          <p:cNvSpPr>
            <a:spLocks/>
          </p:cNvSpPr>
          <p:nvPr/>
        </p:nvSpPr>
        <p:spPr bwMode="auto">
          <a:xfrm>
            <a:off x="7386638" y="3211513"/>
            <a:ext cx="36512" cy="49212"/>
          </a:xfrm>
          <a:custGeom>
            <a:avLst/>
            <a:gdLst>
              <a:gd name="T0" fmla="*/ 0 w 92"/>
              <a:gd name="T1" fmla="*/ 2147483647 h 122"/>
              <a:gd name="T2" fmla="*/ 2147483647 w 92"/>
              <a:gd name="T3" fmla="*/ 2147483647 h 122"/>
              <a:gd name="T4" fmla="*/ 2147483647 w 92"/>
              <a:gd name="T5" fmla="*/ 0 h 122"/>
              <a:gd name="T6" fmla="*/ 2147483647 w 92"/>
              <a:gd name="T7" fmla="*/ 0 h 122"/>
              <a:gd name="T8" fmla="*/ 0 w 92"/>
              <a:gd name="T9" fmla="*/ 0 h 122"/>
              <a:gd name="T10" fmla="*/ 0 w 92"/>
              <a:gd name="T11" fmla="*/ 2147483647 h 12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122">
                <a:moveTo>
                  <a:pt x="0" y="122"/>
                </a:moveTo>
                <a:lnTo>
                  <a:pt x="92" y="122"/>
                </a:lnTo>
                <a:lnTo>
                  <a:pt x="92" y="0"/>
                </a:lnTo>
                <a:lnTo>
                  <a:pt x="46" y="0"/>
                </a:lnTo>
                <a:lnTo>
                  <a:pt x="0" y="0"/>
                </a:lnTo>
                <a:lnTo>
                  <a:pt x="0" y="1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7" name="Rectangle 51"/>
          <p:cNvSpPr>
            <a:spLocks noChangeArrowheads="1"/>
          </p:cNvSpPr>
          <p:nvPr/>
        </p:nvSpPr>
        <p:spPr bwMode="auto">
          <a:xfrm>
            <a:off x="7367588" y="3260725"/>
            <a:ext cx="19050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48" name="Rectangle 52"/>
          <p:cNvSpPr>
            <a:spLocks noChangeArrowheads="1"/>
          </p:cNvSpPr>
          <p:nvPr/>
        </p:nvSpPr>
        <p:spPr bwMode="auto">
          <a:xfrm>
            <a:off x="7423150" y="3260725"/>
            <a:ext cx="19050" cy="1111250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49" name="Rectangle 53"/>
          <p:cNvSpPr>
            <a:spLocks noChangeArrowheads="1"/>
          </p:cNvSpPr>
          <p:nvPr/>
        </p:nvSpPr>
        <p:spPr bwMode="auto">
          <a:xfrm>
            <a:off x="7423150" y="3211513"/>
            <a:ext cx="19050" cy="492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50" name="Rectangle 54"/>
          <p:cNvSpPr>
            <a:spLocks noChangeArrowheads="1"/>
          </p:cNvSpPr>
          <p:nvPr/>
        </p:nvSpPr>
        <p:spPr bwMode="auto">
          <a:xfrm>
            <a:off x="7367588" y="3211513"/>
            <a:ext cx="19050" cy="492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51" name="Line 55"/>
          <p:cNvSpPr>
            <a:spLocks noChangeShapeType="1"/>
          </p:cNvSpPr>
          <p:nvPr/>
        </p:nvSpPr>
        <p:spPr bwMode="auto">
          <a:xfrm>
            <a:off x="7015163" y="3260725"/>
            <a:ext cx="539750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2" name="Line 56"/>
          <p:cNvSpPr>
            <a:spLocks noChangeShapeType="1"/>
          </p:cNvSpPr>
          <p:nvPr/>
        </p:nvSpPr>
        <p:spPr bwMode="auto">
          <a:xfrm flipV="1">
            <a:off x="7554913" y="2401888"/>
            <a:ext cx="1587" cy="8588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3" name="Line 57"/>
          <p:cNvSpPr>
            <a:spLocks noChangeShapeType="1"/>
          </p:cNvSpPr>
          <p:nvPr/>
        </p:nvSpPr>
        <p:spPr bwMode="auto">
          <a:xfrm flipH="1">
            <a:off x="7367588" y="3211513"/>
            <a:ext cx="3810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4" name="Line 58"/>
          <p:cNvSpPr>
            <a:spLocks noChangeShapeType="1"/>
          </p:cNvSpPr>
          <p:nvPr/>
        </p:nvSpPr>
        <p:spPr bwMode="auto">
          <a:xfrm>
            <a:off x="7367588" y="3211513"/>
            <a:ext cx="1587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5" name="Line 59"/>
          <p:cNvSpPr>
            <a:spLocks noChangeShapeType="1"/>
          </p:cNvSpPr>
          <p:nvPr/>
        </p:nvSpPr>
        <p:spPr bwMode="auto">
          <a:xfrm>
            <a:off x="7367588" y="4371975"/>
            <a:ext cx="74612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6" name="Line 60"/>
          <p:cNvSpPr>
            <a:spLocks noChangeShapeType="1"/>
          </p:cNvSpPr>
          <p:nvPr/>
        </p:nvSpPr>
        <p:spPr bwMode="auto">
          <a:xfrm flipV="1">
            <a:off x="7442200" y="3211513"/>
            <a:ext cx="1588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7" name="Line 61"/>
          <p:cNvSpPr>
            <a:spLocks noChangeShapeType="1"/>
          </p:cNvSpPr>
          <p:nvPr/>
        </p:nvSpPr>
        <p:spPr bwMode="auto">
          <a:xfrm flipH="1">
            <a:off x="7405688" y="3211513"/>
            <a:ext cx="36512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8" name="Line 62"/>
          <p:cNvSpPr>
            <a:spLocks noChangeShapeType="1"/>
          </p:cNvSpPr>
          <p:nvPr/>
        </p:nvSpPr>
        <p:spPr bwMode="auto">
          <a:xfrm>
            <a:off x="7386638" y="3211513"/>
            <a:ext cx="1587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9" name="Line 63"/>
          <p:cNvSpPr>
            <a:spLocks noChangeShapeType="1"/>
          </p:cNvSpPr>
          <p:nvPr/>
        </p:nvSpPr>
        <p:spPr bwMode="auto">
          <a:xfrm>
            <a:off x="7423150" y="3211513"/>
            <a:ext cx="1588" cy="116046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0" name="Line 64"/>
          <p:cNvSpPr>
            <a:spLocks noChangeShapeType="1"/>
          </p:cNvSpPr>
          <p:nvPr/>
        </p:nvSpPr>
        <p:spPr bwMode="auto">
          <a:xfrm flipH="1" flipV="1">
            <a:off x="7107238" y="3203575"/>
            <a:ext cx="34925" cy="79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1" name="Line 65"/>
          <p:cNvSpPr>
            <a:spLocks noChangeShapeType="1"/>
          </p:cNvSpPr>
          <p:nvPr/>
        </p:nvSpPr>
        <p:spPr bwMode="auto">
          <a:xfrm>
            <a:off x="7142163" y="3211513"/>
            <a:ext cx="36512" cy="793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2" name="Line 66"/>
          <p:cNvSpPr>
            <a:spLocks noChangeShapeType="1"/>
          </p:cNvSpPr>
          <p:nvPr/>
        </p:nvSpPr>
        <p:spPr bwMode="auto">
          <a:xfrm flipH="1">
            <a:off x="6892925" y="321945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3" name="Line 67"/>
          <p:cNvSpPr>
            <a:spLocks noChangeShapeType="1"/>
          </p:cNvSpPr>
          <p:nvPr/>
        </p:nvSpPr>
        <p:spPr bwMode="auto">
          <a:xfrm flipH="1" flipV="1">
            <a:off x="6821488" y="4394200"/>
            <a:ext cx="71437" cy="15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4" name="Line 68"/>
          <p:cNvSpPr>
            <a:spLocks noChangeShapeType="1"/>
          </p:cNvSpPr>
          <p:nvPr/>
        </p:nvSpPr>
        <p:spPr bwMode="auto">
          <a:xfrm flipV="1">
            <a:off x="6821488" y="3203575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5" name="Line 69"/>
          <p:cNvSpPr>
            <a:spLocks noChangeShapeType="1"/>
          </p:cNvSpPr>
          <p:nvPr/>
        </p:nvSpPr>
        <p:spPr bwMode="auto">
          <a:xfrm flipH="1">
            <a:off x="6838950" y="320675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6" name="Line 70"/>
          <p:cNvSpPr>
            <a:spLocks noChangeShapeType="1"/>
          </p:cNvSpPr>
          <p:nvPr/>
        </p:nvSpPr>
        <p:spPr bwMode="auto">
          <a:xfrm flipH="1">
            <a:off x="6873875" y="3216275"/>
            <a:ext cx="287338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7" name="Rectangle 71"/>
          <p:cNvSpPr>
            <a:spLocks noChangeArrowheads="1"/>
          </p:cNvSpPr>
          <p:nvPr/>
        </p:nvSpPr>
        <p:spPr bwMode="auto">
          <a:xfrm>
            <a:off x="1466850" y="2401888"/>
            <a:ext cx="2935288" cy="7302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68" name="Rectangle 72"/>
          <p:cNvSpPr>
            <a:spLocks noChangeArrowheads="1"/>
          </p:cNvSpPr>
          <p:nvPr/>
        </p:nvSpPr>
        <p:spPr bwMode="auto">
          <a:xfrm>
            <a:off x="4402138" y="2401888"/>
            <a:ext cx="2911475" cy="7302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69" name="Line 73"/>
          <p:cNvSpPr>
            <a:spLocks noChangeShapeType="1"/>
          </p:cNvSpPr>
          <p:nvPr/>
        </p:nvSpPr>
        <p:spPr bwMode="auto">
          <a:xfrm>
            <a:off x="1466850" y="2401888"/>
            <a:ext cx="584676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0" name="Line 74"/>
          <p:cNvSpPr>
            <a:spLocks noChangeShapeType="1"/>
          </p:cNvSpPr>
          <p:nvPr/>
        </p:nvSpPr>
        <p:spPr bwMode="auto">
          <a:xfrm>
            <a:off x="1466850" y="2479675"/>
            <a:ext cx="2935288" cy="1588"/>
          </a:xfrm>
          <a:prstGeom prst="line">
            <a:avLst/>
          </a:prstGeom>
          <a:noFill/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1" name="Line 75"/>
          <p:cNvSpPr>
            <a:spLocks noChangeShapeType="1"/>
          </p:cNvSpPr>
          <p:nvPr/>
        </p:nvSpPr>
        <p:spPr bwMode="auto">
          <a:xfrm>
            <a:off x="1466850" y="2595563"/>
            <a:ext cx="2935288" cy="1587"/>
          </a:xfrm>
          <a:prstGeom prst="line">
            <a:avLst/>
          </a:prstGeom>
          <a:noFill/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2" name="Line 76"/>
          <p:cNvSpPr>
            <a:spLocks noChangeShapeType="1"/>
          </p:cNvSpPr>
          <p:nvPr/>
        </p:nvSpPr>
        <p:spPr bwMode="auto">
          <a:xfrm>
            <a:off x="1466850" y="2711450"/>
            <a:ext cx="2935288" cy="1588"/>
          </a:xfrm>
          <a:prstGeom prst="line">
            <a:avLst/>
          </a:prstGeom>
          <a:noFill/>
          <a:ln w="12700">
            <a:solidFill>
              <a:srgbClr val="8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3" name="Rectangle 77"/>
          <p:cNvSpPr>
            <a:spLocks noChangeArrowheads="1"/>
          </p:cNvSpPr>
          <p:nvPr/>
        </p:nvSpPr>
        <p:spPr bwMode="auto">
          <a:xfrm>
            <a:off x="1466850" y="2474913"/>
            <a:ext cx="2935288" cy="298450"/>
          </a:xfrm>
          <a:prstGeom prst="rect">
            <a:avLst/>
          </a:prstGeom>
          <a:solidFill>
            <a:srgbClr val="0000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74" name="Rectangle 78"/>
          <p:cNvSpPr>
            <a:spLocks noChangeArrowheads="1"/>
          </p:cNvSpPr>
          <p:nvPr/>
        </p:nvSpPr>
        <p:spPr bwMode="auto">
          <a:xfrm>
            <a:off x="1466850" y="2474913"/>
            <a:ext cx="2935288" cy="298450"/>
          </a:xfrm>
          <a:prstGeom prst="rect">
            <a:avLst/>
          </a:prstGeom>
          <a:solidFill>
            <a:srgbClr val="8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4175" name="Freeform 79"/>
          <p:cNvSpPr>
            <a:spLocks/>
          </p:cNvSpPr>
          <p:nvPr/>
        </p:nvSpPr>
        <p:spPr bwMode="auto">
          <a:xfrm>
            <a:off x="4402138" y="2474913"/>
            <a:ext cx="2911475" cy="298450"/>
          </a:xfrm>
          <a:custGeom>
            <a:avLst/>
            <a:gdLst>
              <a:gd name="T0" fmla="*/ 2147483647 w 7335"/>
              <a:gd name="T1" fmla="*/ 2147483647 h 752"/>
              <a:gd name="T2" fmla="*/ 0 w 7335"/>
              <a:gd name="T3" fmla="*/ 2147483647 h 752"/>
              <a:gd name="T4" fmla="*/ 0 w 7335"/>
              <a:gd name="T5" fmla="*/ 0 h 752"/>
              <a:gd name="T6" fmla="*/ 2147483647 w 7335"/>
              <a:gd name="T7" fmla="*/ 0 h 752"/>
              <a:gd name="T8" fmla="*/ 2147483647 w 7335"/>
              <a:gd name="T9" fmla="*/ 2147483647 h 752"/>
              <a:gd name="T10" fmla="*/ 2147483647 w 7335"/>
              <a:gd name="T11" fmla="*/ 2147483647 h 75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335" h="752">
                <a:moveTo>
                  <a:pt x="7098" y="752"/>
                </a:moveTo>
                <a:lnTo>
                  <a:pt x="0" y="752"/>
                </a:lnTo>
                <a:lnTo>
                  <a:pt x="0" y="0"/>
                </a:lnTo>
                <a:lnTo>
                  <a:pt x="7335" y="0"/>
                </a:lnTo>
                <a:lnTo>
                  <a:pt x="7335" y="752"/>
                </a:lnTo>
                <a:lnTo>
                  <a:pt x="7098" y="752"/>
                </a:lnTo>
                <a:close/>
              </a:path>
            </a:pathLst>
          </a:custGeom>
          <a:solidFill>
            <a:srgbClr val="8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6" name="Line 80"/>
          <p:cNvSpPr>
            <a:spLocks noChangeShapeType="1"/>
          </p:cNvSpPr>
          <p:nvPr/>
        </p:nvSpPr>
        <p:spPr bwMode="auto">
          <a:xfrm flipH="1">
            <a:off x="1466850" y="2773363"/>
            <a:ext cx="575151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7" name="Line 81"/>
          <p:cNvSpPr>
            <a:spLocks noChangeShapeType="1"/>
          </p:cNvSpPr>
          <p:nvPr/>
        </p:nvSpPr>
        <p:spPr bwMode="auto">
          <a:xfrm flipV="1">
            <a:off x="1466850" y="2401888"/>
            <a:ext cx="1588" cy="3714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8" name="Freeform 82"/>
          <p:cNvSpPr>
            <a:spLocks/>
          </p:cNvSpPr>
          <p:nvPr/>
        </p:nvSpPr>
        <p:spPr bwMode="auto">
          <a:xfrm>
            <a:off x="5399088" y="2974975"/>
            <a:ext cx="1616075" cy="523875"/>
          </a:xfrm>
          <a:custGeom>
            <a:avLst/>
            <a:gdLst>
              <a:gd name="T0" fmla="*/ 2147483647 w 4073"/>
              <a:gd name="T1" fmla="*/ 2147483647 h 1319"/>
              <a:gd name="T2" fmla="*/ 2147483647 w 4073"/>
              <a:gd name="T3" fmla="*/ 2147483647 h 1319"/>
              <a:gd name="T4" fmla="*/ 2147483647 w 4073"/>
              <a:gd name="T5" fmla="*/ 2147483647 h 1319"/>
              <a:gd name="T6" fmla="*/ 2147483647 w 4073"/>
              <a:gd name="T7" fmla="*/ 2147483647 h 1319"/>
              <a:gd name="T8" fmla="*/ 2147483647 w 4073"/>
              <a:gd name="T9" fmla="*/ 2147483647 h 1319"/>
              <a:gd name="T10" fmla="*/ 2147483647 w 4073"/>
              <a:gd name="T11" fmla="*/ 2147483647 h 1319"/>
              <a:gd name="T12" fmla="*/ 2147483647 w 4073"/>
              <a:gd name="T13" fmla="*/ 2147483647 h 1319"/>
              <a:gd name="T14" fmla="*/ 2147483647 w 4073"/>
              <a:gd name="T15" fmla="*/ 2147483647 h 1319"/>
              <a:gd name="T16" fmla="*/ 2147483647 w 4073"/>
              <a:gd name="T17" fmla="*/ 2147483647 h 1319"/>
              <a:gd name="T18" fmla="*/ 2147483647 w 4073"/>
              <a:gd name="T19" fmla="*/ 2147483647 h 1319"/>
              <a:gd name="T20" fmla="*/ 2147483647 w 4073"/>
              <a:gd name="T21" fmla="*/ 2147483647 h 1319"/>
              <a:gd name="T22" fmla="*/ 2147483647 w 4073"/>
              <a:gd name="T23" fmla="*/ 2147483647 h 1319"/>
              <a:gd name="T24" fmla="*/ 2147483647 w 4073"/>
              <a:gd name="T25" fmla="*/ 2147483647 h 1319"/>
              <a:gd name="T26" fmla="*/ 2147483647 w 4073"/>
              <a:gd name="T27" fmla="*/ 2147483647 h 1319"/>
              <a:gd name="T28" fmla="*/ 2147483647 w 4073"/>
              <a:gd name="T29" fmla="*/ 2147483647 h 1319"/>
              <a:gd name="T30" fmla="*/ 2147483647 w 4073"/>
              <a:gd name="T31" fmla="*/ 2147483647 h 1319"/>
              <a:gd name="T32" fmla="*/ 2147483647 w 4073"/>
              <a:gd name="T33" fmla="*/ 2147483647 h 1319"/>
              <a:gd name="T34" fmla="*/ 2147483647 w 4073"/>
              <a:gd name="T35" fmla="*/ 2147483647 h 1319"/>
              <a:gd name="T36" fmla="*/ 2147483647 w 4073"/>
              <a:gd name="T37" fmla="*/ 2147483647 h 1319"/>
              <a:gd name="T38" fmla="*/ 2147483647 w 4073"/>
              <a:gd name="T39" fmla="*/ 2147483647 h 1319"/>
              <a:gd name="T40" fmla="*/ 2147483647 w 4073"/>
              <a:gd name="T41" fmla="*/ 2147483647 h 1319"/>
              <a:gd name="T42" fmla="*/ 2147483647 w 4073"/>
              <a:gd name="T43" fmla="*/ 2147483647 h 1319"/>
              <a:gd name="T44" fmla="*/ 2147483647 w 4073"/>
              <a:gd name="T45" fmla="*/ 2147483647 h 1319"/>
              <a:gd name="T46" fmla="*/ 2147483647 w 4073"/>
              <a:gd name="T47" fmla="*/ 2147483647 h 1319"/>
              <a:gd name="T48" fmla="*/ 2147483647 w 4073"/>
              <a:gd name="T49" fmla="*/ 2147483647 h 1319"/>
              <a:gd name="T50" fmla="*/ 2147483647 w 4073"/>
              <a:gd name="T51" fmla="*/ 2147483647 h 1319"/>
              <a:gd name="T52" fmla="*/ 2147483647 w 4073"/>
              <a:gd name="T53" fmla="*/ 2147483647 h 1319"/>
              <a:gd name="T54" fmla="*/ 2147483647 w 4073"/>
              <a:gd name="T55" fmla="*/ 2147483647 h 1319"/>
              <a:gd name="T56" fmla="*/ 2147483647 w 4073"/>
              <a:gd name="T57" fmla="*/ 2147483647 h 1319"/>
              <a:gd name="T58" fmla="*/ 2147483647 w 4073"/>
              <a:gd name="T59" fmla="*/ 2147483647 h 1319"/>
              <a:gd name="T60" fmla="*/ 2147483647 w 4073"/>
              <a:gd name="T61" fmla="*/ 2147483647 h 1319"/>
              <a:gd name="T62" fmla="*/ 2147483647 w 4073"/>
              <a:gd name="T63" fmla="*/ 2147483647 h 1319"/>
              <a:gd name="T64" fmla="*/ 2147483647 w 4073"/>
              <a:gd name="T65" fmla="*/ 2147483647 h 1319"/>
              <a:gd name="T66" fmla="*/ 2147483647 w 4073"/>
              <a:gd name="T67" fmla="*/ 2147483647 h 1319"/>
              <a:gd name="T68" fmla="*/ 2147483647 w 4073"/>
              <a:gd name="T69" fmla="*/ 2147483647 h 1319"/>
              <a:gd name="T70" fmla="*/ 2147483647 w 4073"/>
              <a:gd name="T71" fmla="*/ 2147483647 h 1319"/>
              <a:gd name="T72" fmla="*/ 2147483647 w 4073"/>
              <a:gd name="T73" fmla="*/ 2147483647 h 1319"/>
              <a:gd name="T74" fmla="*/ 2147483647 w 4073"/>
              <a:gd name="T75" fmla="*/ 2147483647 h 1319"/>
              <a:gd name="T76" fmla="*/ 2147483647 w 4073"/>
              <a:gd name="T77" fmla="*/ 2147483647 h 1319"/>
              <a:gd name="T78" fmla="*/ 2147483647 w 4073"/>
              <a:gd name="T79" fmla="*/ 2147483647 h 1319"/>
              <a:gd name="T80" fmla="*/ 2147483647 w 4073"/>
              <a:gd name="T81" fmla="*/ 2147483647 h 1319"/>
              <a:gd name="T82" fmla="*/ 2147483647 w 4073"/>
              <a:gd name="T83" fmla="*/ 2147483647 h 1319"/>
              <a:gd name="T84" fmla="*/ 2147483647 w 4073"/>
              <a:gd name="T85" fmla="*/ 2147483647 h 1319"/>
              <a:gd name="T86" fmla="*/ 2147483647 w 4073"/>
              <a:gd name="T87" fmla="*/ 2147483647 h 1319"/>
              <a:gd name="T88" fmla="*/ 2147483647 w 4073"/>
              <a:gd name="T89" fmla="*/ 2147483647 h 1319"/>
              <a:gd name="T90" fmla="*/ 2147483647 w 4073"/>
              <a:gd name="T91" fmla="*/ 2147483647 h 1319"/>
              <a:gd name="T92" fmla="*/ 2147483647 w 4073"/>
              <a:gd name="T93" fmla="*/ 2147483647 h 1319"/>
              <a:gd name="T94" fmla="*/ 2147483647 w 4073"/>
              <a:gd name="T95" fmla="*/ 2147483647 h 1319"/>
              <a:gd name="T96" fmla="*/ 2147483647 w 4073"/>
              <a:gd name="T97" fmla="*/ 2147483647 h 1319"/>
              <a:gd name="T98" fmla="*/ 2147483647 w 4073"/>
              <a:gd name="T99" fmla="*/ 2147483647 h 1319"/>
              <a:gd name="T100" fmla="*/ 2147483647 w 4073"/>
              <a:gd name="T101" fmla="*/ 2147483647 h 1319"/>
              <a:gd name="T102" fmla="*/ 2147483647 w 4073"/>
              <a:gd name="T103" fmla="*/ 2147483647 h 1319"/>
              <a:gd name="T104" fmla="*/ 2147483647 w 4073"/>
              <a:gd name="T105" fmla="*/ 2147483647 h 1319"/>
              <a:gd name="T106" fmla="*/ 2147483647 w 4073"/>
              <a:gd name="T107" fmla="*/ 2147483647 h 1319"/>
              <a:gd name="T108" fmla="*/ 2147483647 w 4073"/>
              <a:gd name="T109" fmla="*/ 2147483647 h 1319"/>
              <a:gd name="T110" fmla="*/ 2147483647 w 4073"/>
              <a:gd name="T111" fmla="*/ 2147483647 h 1319"/>
              <a:gd name="T112" fmla="*/ 2147483647 w 4073"/>
              <a:gd name="T113" fmla="*/ 2147483647 h 1319"/>
              <a:gd name="T114" fmla="*/ 2147483647 w 4073"/>
              <a:gd name="T115" fmla="*/ 2147483647 h 1319"/>
              <a:gd name="T116" fmla="*/ 2147483647 w 4073"/>
              <a:gd name="T117" fmla="*/ 2147483647 h 1319"/>
              <a:gd name="T118" fmla="*/ 2147483647 w 4073"/>
              <a:gd name="T119" fmla="*/ 2147483647 h 1319"/>
              <a:gd name="T120" fmla="*/ 2147483647 w 4073"/>
              <a:gd name="T121" fmla="*/ 2147483647 h 131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4073" h="1319">
                <a:moveTo>
                  <a:pt x="42" y="1296"/>
                </a:moveTo>
                <a:lnTo>
                  <a:pt x="22" y="1307"/>
                </a:lnTo>
                <a:lnTo>
                  <a:pt x="9" y="1314"/>
                </a:lnTo>
                <a:lnTo>
                  <a:pt x="1" y="1318"/>
                </a:lnTo>
                <a:lnTo>
                  <a:pt x="0" y="1319"/>
                </a:lnTo>
                <a:lnTo>
                  <a:pt x="1" y="1319"/>
                </a:lnTo>
                <a:lnTo>
                  <a:pt x="3" y="1319"/>
                </a:lnTo>
                <a:lnTo>
                  <a:pt x="4" y="1318"/>
                </a:lnTo>
                <a:lnTo>
                  <a:pt x="6" y="1318"/>
                </a:lnTo>
                <a:lnTo>
                  <a:pt x="7" y="1317"/>
                </a:lnTo>
                <a:lnTo>
                  <a:pt x="10" y="1316"/>
                </a:lnTo>
                <a:lnTo>
                  <a:pt x="12" y="1316"/>
                </a:lnTo>
                <a:lnTo>
                  <a:pt x="15" y="1314"/>
                </a:lnTo>
                <a:lnTo>
                  <a:pt x="17" y="1313"/>
                </a:lnTo>
                <a:lnTo>
                  <a:pt x="21" y="1312"/>
                </a:lnTo>
                <a:lnTo>
                  <a:pt x="23" y="1311"/>
                </a:lnTo>
                <a:lnTo>
                  <a:pt x="27" y="1309"/>
                </a:lnTo>
                <a:lnTo>
                  <a:pt x="29" y="1308"/>
                </a:lnTo>
                <a:lnTo>
                  <a:pt x="33" y="1307"/>
                </a:lnTo>
                <a:lnTo>
                  <a:pt x="36" y="1306"/>
                </a:lnTo>
                <a:lnTo>
                  <a:pt x="40" y="1305"/>
                </a:lnTo>
                <a:lnTo>
                  <a:pt x="44" y="1303"/>
                </a:lnTo>
                <a:lnTo>
                  <a:pt x="46" y="1302"/>
                </a:lnTo>
                <a:lnTo>
                  <a:pt x="50" y="1301"/>
                </a:lnTo>
                <a:lnTo>
                  <a:pt x="53" y="1300"/>
                </a:lnTo>
                <a:lnTo>
                  <a:pt x="57" y="1299"/>
                </a:lnTo>
                <a:lnTo>
                  <a:pt x="61" y="1297"/>
                </a:lnTo>
                <a:lnTo>
                  <a:pt x="63" y="1296"/>
                </a:lnTo>
                <a:lnTo>
                  <a:pt x="67" y="1295"/>
                </a:lnTo>
                <a:lnTo>
                  <a:pt x="70" y="1294"/>
                </a:lnTo>
                <a:lnTo>
                  <a:pt x="74" y="1293"/>
                </a:lnTo>
                <a:lnTo>
                  <a:pt x="77" y="1293"/>
                </a:lnTo>
                <a:lnTo>
                  <a:pt x="81" y="1291"/>
                </a:lnTo>
                <a:lnTo>
                  <a:pt x="83" y="1290"/>
                </a:lnTo>
                <a:lnTo>
                  <a:pt x="87" y="1289"/>
                </a:lnTo>
                <a:lnTo>
                  <a:pt x="91" y="1288"/>
                </a:lnTo>
                <a:lnTo>
                  <a:pt x="94" y="1287"/>
                </a:lnTo>
                <a:lnTo>
                  <a:pt x="98" y="1287"/>
                </a:lnTo>
                <a:lnTo>
                  <a:pt x="102" y="1285"/>
                </a:lnTo>
                <a:lnTo>
                  <a:pt x="105" y="1284"/>
                </a:lnTo>
                <a:lnTo>
                  <a:pt x="108" y="1283"/>
                </a:lnTo>
                <a:lnTo>
                  <a:pt x="111" y="1283"/>
                </a:lnTo>
                <a:lnTo>
                  <a:pt x="115" y="1282"/>
                </a:lnTo>
                <a:lnTo>
                  <a:pt x="118" y="1281"/>
                </a:lnTo>
                <a:lnTo>
                  <a:pt x="122" y="1279"/>
                </a:lnTo>
                <a:lnTo>
                  <a:pt x="126" y="1279"/>
                </a:lnTo>
                <a:lnTo>
                  <a:pt x="129" y="1278"/>
                </a:lnTo>
                <a:lnTo>
                  <a:pt x="133" y="1277"/>
                </a:lnTo>
                <a:lnTo>
                  <a:pt x="137" y="1277"/>
                </a:lnTo>
                <a:lnTo>
                  <a:pt x="139" y="1276"/>
                </a:lnTo>
                <a:lnTo>
                  <a:pt x="143" y="1274"/>
                </a:lnTo>
                <a:lnTo>
                  <a:pt x="146" y="1274"/>
                </a:lnTo>
                <a:lnTo>
                  <a:pt x="150" y="1273"/>
                </a:lnTo>
                <a:lnTo>
                  <a:pt x="153" y="1273"/>
                </a:lnTo>
                <a:lnTo>
                  <a:pt x="157" y="1272"/>
                </a:lnTo>
                <a:lnTo>
                  <a:pt x="161" y="1271"/>
                </a:lnTo>
                <a:lnTo>
                  <a:pt x="164" y="1271"/>
                </a:lnTo>
                <a:lnTo>
                  <a:pt x="168" y="1270"/>
                </a:lnTo>
                <a:lnTo>
                  <a:pt x="172" y="1270"/>
                </a:lnTo>
                <a:lnTo>
                  <a:pt x="175" y="1268"/>
                </a:lnTo>
                <a:lnTo>
                  <a:pt x="179" y="1268"/>
                </a:lnTo>
                <a:lnTo>
                  <a:pt x="182" y="1267"/>
                </a:lnTo>
                <a:lnTo>
                  <a:pt x="186" y="1267"/>
                </a:lnTo>
                <a:lnTo>
                  <a:pt x="190" y="1266"/>
                </a:lnTo>
                <a:lnTo>
                  <a:pt x="192" y="1266"/>
                </a:lnTo>
                <a:lnTo>
                  <a:pt x="196" y="1265"/>
                </a:lnTo>
                <a:lnTo>
                  <a:pt x="199" y="1265"/>
                </a:lnTo>
                <a:lnTo>
                  <a:pt x="203" y="1264"/>
                </a:lnTo>
                <a:lnTo>
                  <a:pt x="207" y="1264"/>
                </a:lnTo>
                <a:lnTo>
                  <a:pt x="210" y="1264"/>
                </a:lnTo>
                <a:lnTo>
                  <a:pt x="214" y="1262"/>
                </a:lnTo>
                <a:lnTo>
                  <a:pt x="217" y="1262"/>
                </a:lnTo>
                <a:lnTo>
                  <a:pt x="221" y="1261"/>
                </a:lnTo>
                <a:lnTo>
                  <a:pt x="225" y="1261"/>
                </a:lnTo>
                <a:lnTo>
                  <a:pt x="228" y="1261"/>
                </a:lnTo>
                <a:lnTo>
                  <a:pt x="232" y="1260"/>
                </a:lnTo>
                <a:lnTo>
                  <a:pt x="235" y="1260"/>
                </a:lnTo>
                <a:lnTo>
                  <a:pt x="239" y="1260"/>
                </a:lnTo>
                <a:lnTo>
                  <a:pt x="243" y="1259"/>
                </a:lnTo>
                <a:lnTo>
                  <a:pt x="246" y="1259"/>
                </a:lnTo>
                <a:lnTo>
                  <a:pt x="250" y="1259"/>
                </a:lnTo>
                <a:lnTo>
                  <a:pt x="254" y="1258"/>
                </a:lnTo>
                <a:lnTo>
                  <a:pt x="257" y="1258"/>
                </a:lnTo>
                <a:lnTo>
                  <a:pt x="261" y="1258"/>
                </a:lnTo>
                <a:lnTo>
                  <a:pt x="264" y="1258"/>
                </a:lnTo>
                <a:lnTo>
                  <a:pt x="268" y="1256"/>
                </a:lnTo>
                <a:lnTo>
                  <a:pt x="272" y="1256"/>
                </a:lnTo>
                <a:lnTo>
                  <a:pt x="348" y="1252"/>
                </a:lnTo>
                <a:lnTo>
                  <a:pt x="424" y="1250"/>
                </a:lnTo>
                <a:lnTo>
                  <a:pt x="500" y="1252"/>
                </a:lnTo>
                <a:lnTo>
                  <a:pt x="577" y="1253"/>
                </a:lnTo>
                <a:lnTo>
                  <a:pt x="654" y="1255"/>
                </a:lnTo>
                <a:lnTo>
                  <a:pt x="731" y="1256"/>
                </a:lnTo>
                <a:lnTo>
                  <a:pt x="807" y="1255"/>
                </a:lnTo>
                <a:lnTo>
                  <a:pt x="883" y="1250"/>
                </a:lnTo>
                <a:lnTo>
                  <a:pt x="941" y="1244"/>
                </a:lnTo>
                <a:lnTo>
                  <a:pt x="998" y="1236"/>
                </a:lnTo>
                <a:lnTo>
                  <a:pt x="1053" y="1226"/>
                </a:lnTo>
                <a:lnTo>
                  <a:pt x="1110" y="1214"/>
                </a:lnTo>
                <a:lnTo>
                  <a:pt x="1164" y="1201"/>
                </a:lnTo>
                <a:lnTo>
                  <a:pt x="1219" y="1186"/>
                </a:lnTo>
                <a:lnTo>
                  <a:pt x="1272" y="1171"/>
                </a:lnTo>
                <a:lnTo>
                  <a:pt x="1325" y="1155"/>
                </a:lnTo>
                <a:lnTo>
                  <a:pt x="1377" y="1138"/>
                </a:lnTo>
                <a:lnTo>
                  <a:pt x="1428" y="1121"/>
                </a:lnTo>
                <a:lnTo>
                  <a:pt x="1479" y="1106"/>
                </a:lnTo>
                <a:lnTo>
                  <a:pt x="1530" y="1090"/>
                </a:lnTo>
                <a:lnTo>
                  <a:pt x="1593" y="1071"/>
                </a:lnTo>
                <a:lnTo>
                  <a:pt x="1654" y="1052"/>
                </a:lnTo>
                <a:lnTo>
                  <a:pt x="1714" y="1037"/>
                </a:lnTo>
                <a:lnTo>
                  <a:pt x="1775" y="1022"/>
                </a:lnTo>
                <a:lnTo>
                  <a:pt x="1834" y="1008"/>
                </a:lnTo>
                <a:lnTo>
                  <a:pt x="1893" y="992"/>
                </a:lnTo>
                <a:lnTo>
                  <a:pt x="1952" y="975"/>
                </a:lnTo>
                <a:lnTo>
                  <a:pt x="2011" y="955"/>
                </a:lnTo>
                <a:lnTo>
                  <a:pt x="2050" y="939"/>
                </a:lnTo>
                <a:lnTo>
                  <a:pt x="2088" y="922"/>
                </a:lnTo>
                <a:lnTo>
                  <a:pt x="2126" y="904"/>
                </a:lnTo>
                <a:lnTo>
                  <a:pt x="2164" y="885"/>
                </a:lnTo>
                <a:lnTo>
                  <a:pt x="2202" y="863"/>
                </a:lnTo>
                <a:lnTo>
                  <a:pt x="2238" y="841"/>
                </a:lnTo>
                <a:lnTo>
                  <a:pt x="2274" y="818"/>
                </a:lnTo>
                <a:lnTo>
                  <a:pt x="2308" y="794"/>
                </a:lnTo>
                <a:lnTo>
                  <a:pt x="2348" y="764"/>
                </a:lnTo>
                <a:lnTo>
                  <a:pt x="2386" y="733"/>
                </a:lnTo>
                <a:lnTo>
                  <a:pt x="2422" y="700"/>
                </a:lnTo>
                <a:lnTo>
                  <a:pt x="2457" y="667"/>
                </a:lnTo>
                <a:lnTo>
                  <a:pt x="2491" y="634"/>
                </a:lnTo>
                <a:lnTo>
                  <a:pt x="2525" y="602"/>
                </a:lnTo>
                <a:lnTo>
                  <a:pt x="2560" y="571"/>
                </a:lnTo>
                <a:lnTo>
                  <a:pt x="2585" y="550"/>
                </a:lnTo>
                <a:lnTo>
                  <a:pt x="2611" y="530"/>
                </a:lnTo>
                <a:lnTo>
                  <a:pt x="2637" y="512"/>
                </a:lnTo>
                <a:lnTo>
                  <a:pt x="2664" y="494"/>
                </a:lnTo>
                <a:lnTo>
                  <a:pt x="2691" y="477"/>
                </a:lnTo>
                <a:lnTo>
                  <a:pt x="2719" y="460"/>
                </a:lnTo>
                <a:lnTo>
                  <a:pt x="2748" y="445"/>
                </a:lnTo>
                <a:lnTo>
                  <a:pt x="2778" y="433"/>
                </a:lnTo>
                <a:lnTo>
                  <a:pt x="2810" y="421"/>
                </a:lnTo>
                <a:lnTo>
                  <a:pt x="2842" y="410"/>
                </a:lnTo>
                <a:lnTo>
                  <a:pt x="2876" y="402"/>
                </a:lnTo>
                <a:lnTo>
                  <a:pt x="2911" y="395"/>
                </a:lnTo>
                <a:lnTo>
                  <a:pt x="2950" y="387"/>
                </a:lnTo>
                <a:lnTo>
                  <a:pt x="2988" y="380"/>
                </a:lnTo>
                <a:lnTo>
                  <a:pt x="3027" y="374"/>
                </a:lnTo>
                <a:lnTo>
                  <a:pt x="3067" y="368"/>
                </a:lnTo>
                <a:lnTo>
                  <a:pt x="3105" y="361"/>
                </a:lnTo>
                <a:lnTo>
                  <a:pt x="3145" y="355"/>
                </a:lnTo>
                <a:lnTo>
                  <a:pt x="3182" y="346"/>
                </a:lnTo>
                <a:lnTo>
                  <a:pt x="3220" y="338"/>
                </a:lnTo>
                <a:lnTo>
                  <a:pt x="3256" y="327"/>
                </a:lnTo>
                <a:lnTo>
                  <a:pt x="3291" y="315"/>
                </a:lnTo>
                <a:lnTo>
                  <a:pt x="3314" y="305"/>
                </a:lnTo>
                <a:lnTo>
                  <a:pt x="3337" y="294"/>
                </a:lnTo>
                <a:lnTo>
                  <a:pt x="3357" y="282"/>
                </a:lnTo>
                <a:lnTo>
                  <a:pt x="3378" y="269"/>
                </a:lnTo>
                <a:lnTo>
                  <a:pt x="3397" y="255"/>
                </a:lnTo>
                <a:lnTo>
                  <a:pt x="3415" y="239"/>
                </a:lnTo>
                <a:lnTo>
                  <a:pt x="3432" y="222"/>
                </a:lnTo>
                <a:lnTo>
                  <a:pt x="3448" y="203"/>
                </a:lnTo>
                <a:lnTo>
                  <a:pt x="3463" y="182"/>
                </a:lnTo>
                <a:lnTo>
                  <a:pt x="3479" y="163"/>
                </a:lnTo>
                <a:lnTo>
                  <a:pt x="3496" y="147"/>
                </a:lnTo>
                <a:lnTo>
                  <a:pt x="3513" y="138"/>
                </a:lnTo>
                <a:lnTo>
                  <a:pt x="3530" y="130"/>
                </a:lnTo>
                <a:lnTo>
                  <a:pt x="3548" y="126"/>
                </a:lnTo>
                <a:lnTo>
                  <a:pt x="3567" y="121"/>
                </a:lnTo>
                <a:lnTo>
                  <a:pt x="3588" y="117"/>
                </a:lnTo>
                <a:lnTo>
                  <a:pt x="3607" y="112"/>
                </a:lnTo>
                <a:lnTo>
                  <a:pt x="3628" y="109"/>
                </a:lnTo>
                <a:lnTo>
                  <a:pt x="3649" y="105"/>
                </a:lnTo>
                <a:lnTo>
                  <a:pt x="3670" y="101"/>
                </a:lnTo>
                <a:lnTo>
                  <a:pt x="3690" y="98"/>
                </a:lnTo>
                <a:lnTo>
                  <a:pt x="3712" y="95"/>
                </a:lnTo>
                <a:lnTo>
                  <a:pt x="3753" y="88"/>
                </a:lnTo>
                <a:lnTo>
                  <a:pt x="3795" y="81"/>
                </a:lnTo>
                <a:lnTo>
                  <a:pt x="3836" y="72"/>
                </a:lnTo>
                <a:lnTo>
                  <a:pt x="3878" y="64"/>
                </a:lnTo>
                <a:lnTo>
                  <a:pt x="3918" y="54"/>
                </a:lnTo>
                <a:lnTo>
                  <a:pt x="3946" y="47"/>
                </a:lnTo>
                <a:lnTo>
                  <a:pt x="3973" y="40"/>
                </a:lnTo>
                <a:lnTo>
                  <a:pt x="3999" y="31"/>
                </a:lnTo>
                <a:lnTo>
                  <a:pt x="4024" y="22"/>
                </a:lnTo>
                <a:lnTo>
                  <a:pt x="4049" y="12"/>
                </a:lnTo>
                <a:lnTo>
                  <a:pt x="4073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79" name="Line 83"/>
          <p:cNvSpPr>
            <a:spLocks noChangeShapeType="1"/>
          </p:cNvSpPr>
          <p:nvPr/>
        </p:nvSpPr>
        <p:spPr bwMode="auto">
          <a:xfrm>
            <a:off x="7313613" y="2401888"/>
            <a:ext cx="1587" cy="3714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0" name="Line 84"/>
          <p:cNvSpPr>
            <a:spLocks noChangeShapeType="1"/>
          </p:cNvSpPr>
          <p:nvPr/>
        </p:nvSpPr>
        <p:spPr bwMode="auto">
          <a:xfrm flipH="1">
            <a:off x="7218363" y="2773363"/>
            <a:ext cx="9525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1" name="Freeform 85"/>
          <p:cNvSpPr>
            <a:spLocks/>
          </p:cNvSpPr>
          <p:nvPr/>
        </p:nvSpPr>
        <p:spPr bwMode="auto">
          <a:xfrm>
            <a:off x="4402138" y="3559175"/>
            <a:ext cx="223837" cy="523875"/>
          </a:xfrm>
          <a:custGeom>
            <a:avLst/>
            <a:gdLst>
              <a:gd name="T0" fmla="*/ 0 w 564"/>
              <a:gd name="T1" fmla="*/ 0 h 1319"/>
              <a:gd name="T2" fmla="*/ 0 w 564"/>
              <a:gd name="T3" fmla="*/ 2147483647 h 1319"/>
              <a:gd name="T4" fmla="*/ 2147483647 w 564"/>
              <a:gd name="T5" fmla="*/ 2147483647 h 1319"/>
              <a:gd name="T6" fmla="*/ 2147483647 w 564"/>
              <a:gd name="T7" fmla="*/ 2147483647 h 1319"/>
              <a:gd name="T8" fmla="*/ 2147483647 w 564"/>
              <a:gd name="T9" fmla="*/ 2147483647 h 1319"/>
              <a:gd name="T10" fmla="*/ 2147483647 w 564"/>
              <a:gd name="T11" fmla="*/ 2147483647 h 1319"/>
              <a:gd name="T12" fmla="*/ 2147483647 w 564"/>
              <a:gd name="T13" fmla="*/ 2147483647 h 1319"/>
              <a:gd name="T14" fmla="*/ 2147483647 w 564"/>
              <a:gd name="T15" fmla="*/ 2147483647 h 1319"/>
              <a:gd name="T16" fmla="*/ 2147483647 w 564"/>
              <a:gd name="T17" fmla="*/ 2147483647 h 1319"/>
              <a:gd name="T18" fmla="*/ 2147483647 w 564"/>
              <a:gd name="T19" fmla="*/ 2147483647 h 1319"/>
              <a:gd name="T20" fmla="*/ 2147483647 w 564"/>
              <a:gd name="T21" fmla="*/ 2147483647 h 1319"/>
              <a:gd name="T22" fmla="*/ 2147483647 w 564"/>
              <a:gd name="T23" fmla="*/ 2147483647 h 1319"/>
              <a:gd name="T24" fmla="*/ 2147483647 w 564"/>
              <a:gd name="T25" fmla="*/ 2147483647 h 1319"/>
              <a:gd name="T26" fmla="*/ 2147483647 w 564"/>
              <a:gd name="T27" fmla="*/ 2147483647 h 1319"/>
              <a:gd name="T28" fmla="*/ 2147483647 w 564"/>
              <a:gd name="T29" fmla="*/ 2147483647 h 1319"/>
              <a:gd name="T30" fmla="*/ 2147483647 w 564"/>
              <a:gd name="T31" fmla="*/ 2147483647 h 1319"/>
              <a:gd name="T32" fmla="*/ 2147483647 w 564"/>
              <a:gd name="T33" fmla="*/ 2147483647 h 1319"/>
              <a:gd name="T34" fmla="*/ 2147483647 w 564"/>
              <a:gd name="T35" fmla="*/ 2147483647 h 1319"/>
              <a:gd name="T36" fmla="*/ 2147483647 w 564"/>
              <a:gd name="T37" fmla="*/ 2147483647 h 1319"/>
              <a:gd name="T38" fmla="*/ 2147483647 w 564"/>
              <a:gd name="T39" fmla="*/ 2147483647 h 1319"/>
              <a:gd name="T40" fmla="*/ 2147483647 w 564"/>
              <a:gd name="T41" fmla="*/ 2147483647 h 1319"/>
              <a:gd name="T42" fmla="*/ 0 w 564"/>
              <a:gd name="T43" fmla="*/ 0 h 13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4" h="1319">
                <a:moveTo>
                  <a:pt x="0" y="0"/>
                </a:moveTo>
                <a:lnTo>
                  <a:pt x="0" y="1319"/>
                </a:lnTo>
                <a:lnTo>
                  <a:pt x="564" y="1319"/>
                </a:lnTo>
                <a:lnTo>
                  <a:pt x="399" y="25"/>
                </a:lnTo>
                <a:lnTo>
                  <a:pt x="374" y="26"/>
                </a:lnTo>
                <a:lnTo>
                  <a:pt x="348" y="29"/>
                </a:lnTo>
                <a:lnTo>
                  <a:pt x="323" y="29"/>
                </a:lnTo>
                <a:lnTo>
                  <a:pt x="298" y="30"/>
                </a:lnTo>
                <a:lnTo>
                  <a:pt x="271" y="30"/>
                </a:lnTo>
                <a:lnTo>
                  <a:pt x="246" y="29"/>
                </a:lnTo>
                <a:lnTo>
                  <a:pt x="219" y="27"/>
                </a:lnTo>
                <a:lnTo>
                  <a:pt x="194" y="26"/>
                </a:lnTo>
                <a:lnTo>
                  <a:pt x="169" y="24"/>
                </a:lnTo>
                <a:lnTo>
                  <a:pt x="142" y="21"/>
                </a:lnTo>
                <a:lnTo>
                  <a:pt x="117" y="19"/>
                </a:lnTo>
                <a:lnTo>
                  <a:pt x="91" y="15"/>
                </a:lnTo>
                <a:lnTo>
                  <a:pt x="76" y="13"/>
                </a:lnTo>
                <a:lnTo>
                  <a:pt x="61" y="10"/>
                </a:lnTo>
                <a:lnTo>
                  <a:pt x="46" y="8"/>
                </a:lnTo>
                <a:lnTo>
                  <a:pt x="30" y="6"/>
                </a:lnTo>
                <a:lnTo>
                  <a:pt x="15" y="3"/>
                </a:lnTo>
                <a:lnTo>
                  <a:pt x="0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2" name="Freeform 86"/>
          <p:cNvSpPr>
            <a:spLocks/>
          </p:cNvSpPr>
          <p:nvPr/>
        </p:nvSpPr>
        <p:spPr bwMode="auto">
          <a:xfrm>
            <a:off x="4402138" y="2863850"/>
            <a:ext cx="158750" cy="708025"/>
          </a:xfrm>
          <a:custGeom>
            <a:avLst/>
            <a:gdLst>
              <a:gd name="T0" fmla="*/ 2147483647 w 399"/>
              <a:gd name="T1" fmla="*/ 2147483647 h 1785"/>
              <a:gd name="T2" fmla="*/ 2147483647 w 399"/>
              <a:gd name="T3" fmla="*/ 0 h 1785"/>
              <a:gd name="T4" fmla="*/ 0 w 399"/>
              <a:gd name="T5" fmla="*/ 0 h 1785"/>
              <a:gd name="T6" fmla="*/ 0 w 399"/>
              <a:gd name="T7" fmla="*/ 2147483647 h 1785"/>
              <a:gd name="T8" fmla="*/ 2147483647 w 399"/>
              <a:gd name="T9" fmla="*/ 2147483647 h 1785"/>
              <a:gd name="T10" fmla="*/ 2147483647 w 399"/>
              <a:gd name="T11" fmla="*/ 2147483647 h 1785"/>
              <a:gd name="T12" fmla="*/ 2147483647 w 399"/>
              <a:gd name="T13" fmla="*/ 2147483647 h 1785"/>
              <a:gd name="T14" fmla="*/ 2147483647 w 399"/>
              <a:gd name="T15" fmla="*/ 2147483647 h 1785"/>
              <a:gd name="T16" fmla="*/ 2147483647 w 399"/>
              <a:gd name="T17" fmla="*/ 2147483647 h 1785"/>
              <a:gd name="T18" fmla="*/ 2147483647 w 399"/>
              <a:gd name="T19" fmla="*/ 2147483647 h 1785"/>
              <a:gd name="T20" fmla="*/ 2147483647 w 399"/>
              <a:gd name="T21" fmla="*/ 2147483647 h 1785"/>
              <a:gd name="T22" fmla="*/ 2147483647 w 399"/>
              <a:gd name="T23" fmla="*/ 2147483647 h 1785"/>
              <a:gd name="T24" fmla="*/ 2147483647 w 399"/>
              <a:gd name="T25" fmla="*/ 2147483647 h 1785"/>
              <a:gd name="T26" fmla="*/ 2147483647 w 399"/>
              <a:gd name="T27" fmla="*/ 2147483647 h 1785"/>
              <a:gd name="T28" fmla="*/ 2147483647 w 399"/>
              <a:gd name="T29" fmla="*/ 2147483647 h 1785"/>
              <a:gd name="T30" fmla="*/ 2147483647 w 399"/>
              <a:gd name="T31" fmla="*/ 2147483647 h 1785"/>
              <a:gd name="T32" fmla="*/ 2147483647 w 399"/>
              <a:gd name="T33" fmla="*/ 2147483647 h 1785"/>
              <a:gd name="T34" fmla="*/ 2147483647 w 399"/>
              <a:gd name="T35" fmla="*/ 2147483647 h 1785"/>
              <a:gd name="T36" fmla="*/ 2147483647 w 399"/>
              <a:gd name="T37" fmla="*/ 2147483647 h 1785"/>
              <a:gd name="T38" fmla="*/ 2147483647 w 399"/>
              <a:gd name="T39" fmla="*/ 2147483647 h 1785"/>
              <a:gd name="T40" fmla="*/ 2147483647 w 399"/>
              <a:gd name="T41" fmla="*/ 2147483647 h 1785"/>
              <a:gd name="T42" fmla="*/ 2147483647 w 399"/>
              <a:gd name="T43" fmla="*/ 2147483647 h 178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99" h="1785">
                <a:moveTo>
                  <a:pt x="399" y="1780"/>
                </a:moveTo>
                <a:lnTo>
                  <a:pt x="173" y="0"/>
                </a:lnTo>
                <a:lnTo>
                  <a:pt x="0" y="0"/>
                </a:lnTo>
                <a:lnTo>
                  <a:pt x="0" y="1755"/>
                </a:lnTo>
                <a:lnTo>
                  <a:pt x="15" y="1758"/>
                </a:lnTo>
                <a:lnTo>
                  <a:pt x="30" y="1761"/>
                </a:lnTo>
                <a:lnTo>
                  <a:pt x="46" y="1763"/>
                </a:lnTo>
                <a:lnTo>
                  <a:pt x="61" y="1765"/>
                </a:lnTo>
                <a:lnTo>
                  <a:pt x="76" y="1768"/>
                </a:lnTo>
                <a:lnTo>
                  <a:pt x="91" y="1770"/>
                </a:lnTo>
                <a:lnTo>
                  <a:pt x="117" y="1774"/>
                </a:lnTo>
                <a:lnTo>
                  <a:pt x="142" y="1776"/>
                </a:lnTo>
                <a:lnTo>
                  <a:pt x="169" y="1779"/>
                </a:lnTo>
                <a:lnTo>
                  <a:pt x="194" y="1781"/>
                </a:lnTo>
                <a:lnTo>
                  <a:pt x="219" y="1782"/>
                </a:lnTo>
                <a:lnTo>
                  <a:pt x="246" y="1784"/>
                </a:lnTo>
                <a:lnTo>
                  <a:pt x="271" y="1785"/>
                </a:lnTo>
                <a:lnTo>
                  <a:pt x="298" y="1785"/>
                </a:lnTo>
                <a:lnTo>
                  <a:pt x="323" y="1784"/>
                </a:lnTo>
                <a:lnTo>
                  <a:pt x="348" y="1784"/>
                </a:lnTo>
                <a:lnTo>
                  <a:pt x="374" y="1781"/>
                </a:lnTo>
                <a:lnTo>
                  <a:pt x="399" y="178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3" name="Freeform 87"/>
          <p:cNvSpPr>
            <a:spLocks/>
          </p:cNvSpPr>
          <p:nvPr/>
        </p:nvSpPr>
        <p:spPr bwMode="auto">
          <a:xfrm>
            <a:off x="4246563" y="2863850"/>
            <a:ext cx="155575" cy="695325"/>
          </a:xfrm>
          <a:custGeom>
            <a:avLst/>
            <a:gdLst>
              <a:gd name="T0" fmla="*/ 2147483647 w 392"/>
              <a:gd name="T1" fmla="*/ 0 h 1755"/>
              <a:gd name="T2" fmla="*/ 2147483647 w 392"/>
              <a:gd name="T3" fmla="*/ 2147483647 h 1755"/>
              <a:gd name="T4" fmla="*/ 2147483647 w 392"/>
              <a:gd name="T5" fmla="*/ 2147483647 h 1755"/>
              <a:gd name="T6" fmla="*/ 2147483647 w 392"/>
              <a:gd name="T7" fmla="*/ 2147483647 h 1755"/>
              <a:gd name="T8" fmla="*/ 2147483647 w 392"/>
              <a:gd name="T9" fmla="*/ 2147483647 h 1755"/>
              <a:gd name="T10" fmla="*/ 2147483647 w 392"/>
              <a:gd name="T11" fmla="*/ 2147483647 h 1755"/>
              <a:gd name="T12" fmla="*/ 2147483647 w 392"/>
              <a:gd name="T13" fmla="*/ 2147483647 h 1755"/>
              <a:gd name="T14" fmla="*/ 2147483647 w 392"/>
              <a:gd name="T15" fmla="*/ 2147483647 h 1755"/>
              <a:gd name="T16" fmla="*/ 2147483647 w 392"/>
              <a:gd name="T17" fmla="*/ 2147483647 h 1755"/>
              <a:gd name="T18" fmla="*/ 2147483647 w 392"/>
              <a:gd name="T19" fmla="*/ 2147483647 h 1755"/>
              <a:gd name="T20" fmla="*/ 2147483647 w 392"/>
              <a:gd name="T21" fmla="*/ 2147483647 h 1755"/>
              <a:gd name="T22" fmla="*/ 2147483647 w 392"/>
              <a:gd name="T23" fmla="*/ 2147483647 h 1755"/>
              <a:gd name="T24" fmla="*/ 2147483647 w 392"/>
              <a:gd name="T25" fmla="*/ 2147483647 h 1755"/>
              <a:gd name="T26" fmla="*/ 2147483647 w 392"/>
              <a:gd name="T27" fmla="*/ 2147483647 h 1755"/>
              <a:gd name="T28" fmla="*/ 2147483647 w 392"/>
              <a:gd name="T29" fmla="*/ 2147483647 h 1755"/>
              <a:gd name="T30" fmla="*/ 2147483647 w 392"/>
              <a:gd name="T31" fmla="*/ 2147483647 h 1755"/>
              <a:gd name="T32" fmla="*/ 0 w 392"/>
              <a:gd name="T33" fmla="*/ 2147483647 h 1755"/>
              <a:gd name="T34" fmla="*/ 2147483647 w 392"/>
              <a:gd name="T35" fmla="*/ 0 h 1755"/>
              <a:gd name="T36" fmla="*/ 2147483647 w 392"/>
              <a:gd name="T37" fmla="*/ 0 h 17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92" h="1755">
                <a:moveTo>
                  <a:pt x="392" y="0"/>
                </a:moveTo>
                <a:lnTo>
                  <a:pt x="392" y="1755"/>
                </a:lnTo>
                <a:lnTo>
                  <a:pt x="354" y="1747"/>
                </a:lnTo>
                <a:lnTo>
                  <a:pt x="318" y="1740"/>
                </a:lnTo>
                <a:lnTo>
                  <a:pt x="281" y="1733"/>
                </a:lnTo>
                <a:lnTo>
                  <a:pt x="243" y="1724"/>
                </a:lnTo>
                <a:lnTo>
                  <a:pt x="218" y="1720"/>
                </a:lnTo>
                <a:lnTo>
                  <a:pt x="194" y="1716"/>
                </a:lnTo>
                <a:lnTo>
                  <a:pt x="169" y="1711"/>
                </a:lnTo>
                <a:lnTo>
                  <a:pt x="149" y="1709"/>
                </a:lnTo>
                <a:lnTo>
                  <a:pt x="131" y="1706"/>
                </a:lnTo>
                <a:lnTo>
                  <a:pt x="113" y="1704"/>
                </a:lnTo>
                <a:lnTo>
                  <a:pt x="94" y="1702"/>
                </a:lnTo>
                <a:lnTo>
                  <a:pt x="76" y="1699"/>
                </a:lnTo>
                <a:lnTo>
                  <a:pt x="56" y="1698"/>
                </a:lnTo>
                <a:lnTo>
                  <a:pt x="29" y="1695"/>
                </a:lnTo>
                <a:lnTo>
                  <a:pt x="0" y="1693"/>
                </a:lnTo>
                <a:lnTo>
                  <a:pt x="207" y="0"/>
                </a:lnTo>
                <a:lnTo>
                  <a:pt x="392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4" name="Freeform 88"/>
          <p:cNvSpPr>
            <a:spLocks/>
          </p:cNvSpPr>
          <p:nvPr/>
        </p:nvSpPr>
        <p:spPr bwMode="auto">
          <a:xfrm>
            <a:off x="4179888" y="3535363"/>
            <a:ext cx="222250" cy="547687"/>
          </a:xfrm>
          <a:custGeom>
            <a:avLst/>
            <a:gdLst>
              <a:gd name="T0" fmla="*/ 2147483647 w 561"/>
              <a:gd name="T1" fmla="*/ 2147483647 h 1381"/>
              <a:gd name="T2" fmla="*/ 2147483647 w 561"/>
              <a:gd name="T3" fmla="*/ 2147483647 h 1381"/>
              <a:gd name="T4" fmla="*/ 0 w 561"/>
              <a:gd name="T5" fmla="*/ 2147483647 h 1381"/>
              <a:gd name="T6" fmla="*/ 2147483647 w 561"/>
              <a:gd name="T7" fmla="*/ 0 h 1381"/>
              <a:gd name="T8" fmla="*/ 2147483647 w 561"/>
              <a:gd name="T9" fmla="*/ 2147483647 h 1381"/>
              <a:gd name="T10" fmla="*/ 2147483647 w 561"/>
              <a:gd name="T11" fmla="*/ 2147483647 h 1381"/>
              <a:gd name="T12" fmla="*/ 2147483647 w 561"/>
              <a:gd name="T13" fmla="*/ 2147483647 h 1381"/>
              <a:gd name="T14" fmla="*/ 2147483647 w 561"/>
              <a:gd name="T15" fmla="*/ 2147483647 h 1381"/>
              <a:gd name="T16" fmla="*/ 2147483647 w 561"/>
              <a:gd name="T17" fmla="*/ 2147483647 h 1381"/>
              <a:gd name="T18" fmla="*/ 2147483647 w 561"/>
              <a:gd name="T19" fmla="*/ 2147483647 h 1381"/>
              <a:gd name="T20" fmla="*/ 2147483647 w 561"/>
              <a:gd name="T21" fmla="*/ 2147483647 h 1381"/>
              <a:gd name="T22" fmla="*/ 2147483647 w 561"/>
              <a:gd name="T23" fmla="*/ 2147483647 h 1381"/>
              <a:gd name="T24" fmla="*/ 2147483647 w 561"/>
              <a:gd name="T25" fmla="*/ 2147483647 h 1381"/>
              <a:gd name="T26" fmla="*/ 2147483647 w 561"/>
              <a:gd name="T27" fmla="*/ 2147483647 h 1381"/>
              <a:gd name="T28" fmla="*/ 2147483647 w 561"/>
              <a:gd name="T29" fmla="*/ 2147483647 h 1381"/>
              <a:gd name="T30" fmla="*/ 2147483647 w 561"/>
              <a:gd name="T31" fmla="*/ 2147483647 h 1381"/>
              <a:gd name="T32" fmla="*/ 2147483647 w 561"/>
              <a:gd name="T33" fmla="*/ 2147483647 h 1381"/>
              <a:gd name="T34" fmla="*/ 2147483647 w 561"/>
              <a:gd name="T35" fmla="*/ 2147483647 h 1381"/>
              <a:gd name="T36" fmla="*/ 2147483647 w 561"/>
              <a:gd name="T37" fmla="*/ 2147483647 h 138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1" h="1381">
                <a:moveTo>
                  <a:pt x="561" y="62"/>
                </a:moveTo>
                <a:lnTo>
                  <a:pt x="561" y="1381"/>
                </a:lnTo>
                <a:lnTo>
                  <a:pt x="0" y="1381"/>
                </a:lnTo>
                <a:lnTo>
                  <a:pt x="169" y="0"/>
                </a:lnTo>
                <a:lnTo>
                  <a:pt x="198" y="2"/>
                </a:lnTo>
                <a:lnTo>
                  <a:pt x="225" y="5"/>
                </a:lnTo>
                <a:lnTo>
                  <a:pt x="245" y="6"/>
                </a:lnTo>
                <a:lnTo>
                  <a:pt x="263" y="9"/>
                </a:lnTo>
                <a:lnTo>
                  <a:pt x="282" y="11"/>
                </a:lnTo>
                <a:lnTo>
                  <a:pt x="300" y="13"/>
                </a:lnTo>
                <a:lnTo>
                  <a:pt x="318" y="16"/>
                </a:lnTo>
                <a:lnTo>
                  <a:pt x="338" y="18"/>
                </a:lnTo>
                <a:lnTo>
                  <a:pt x="363" y="23"/>
                </a:lnTo>
                <a:lnTo>
                  <a:pt x="387" y="27"/>
                </a:lnTo>
                <a:lnTo>
                  <a:pt x="412" y="31"/>
                </a:lnTo>
                <a:lnTo>
                  <a:pt x="450" y="40"/>
                </a:lnTo>
                <a:lnTo>
                  <a:pt x="487" y="47"/>
                </a:lnTo>
                <a:lnTo>
                  <a:pt x="523" y="54"/>
                </a:lnTo>
                <a:lnTo>
                  <a:pt x="561" y="62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5" name="Freeform 89"/>
          <p:cNvSpPr>
            <a:spLocks/>
          </p:cNvSpPr>
          <p:nvPr/>
        </p:nvSpPr>
        <p:spPr bwMode="auto">
          <a:xfrm>
            <a:off x="4402138" y="4083050"/>
            <a:ext cx="333375" cy="119063"/>
          </a:xfrm>
          <a:custGeom>
            <a:avLst/>
            <a:gdLst>
              <a:gd name="T0" fmla="*/ 0 w 842"/>
              <a:gd name="T1" fmla="*/ 2147483647 h 298"/>
              <a:gd name="T2" fmla="*/ 2147483647 w 842"/>
              <a:gd name="T3" fmla="*/ 2147483647 h 298"/>
              <a:gd name="T4" fmla="*/ 2147483647 w 842"/>
              <a:gd name="T5" fmla="*/ 2147483647 h 298"/>
              <a:gd name="T6" fmla="*/ 2147483647 w 842"/>
              <a:gd name="T7" fmla="*/ 2147483647 h 298"/>
              <a:gd name="T8" fmla="*/ 2147483647 w 842"/>
              <a:gd name="T9" fmla="*/ 2147483647 h 298"/>
              <a:gd name="T10" fmla="*/ 2147483647 w 842"/>
              <a:gd name="T11" fmla="*/ 2147483647 h 298"/>
              <a:gd name="T12" fmla="*/ 2147483647 w 842"/>
              <a:gd name="T13" fmla="*/ 2147483647 h 298"/>
              <a:gd name="T14" fmla="*/ 2147483647 w 842"/>
              <a:gd name="T15" fmla="*/ 0 h 298"/>
              <a:gd name="T16" fmla="*/ 2147483647 w 842"/>
              <a:gd name="T17" fmla="*/ 0 h 298"/>
              <a:gd name="T18" fmla="*/ 0 w 842"/>
              <a:gd name="T19" fmla="*/ 0 h 298"/>
              <a:gd name="T20" fmla="*/ 0 w 842"/>
              <a:gd name="T21" fmla="*/ 2147483647 h 29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2" h="298">
                <a:moveTo>
                  <a:pt x="0" y="298"/>
                </a:moveTo>
                <a:lnTo>
                  <a:pt x="500" y="298"/>
                </a:lnTo>
                <a:lnTo>
                  <a:pt x="467" y="154"/>
                </a:lnTo>
                <a:lnTo>
                  <a:pt x="556" y="134"/>
                </a:lnTo>
                <a:lnTo>
                  <a:pt x="646" y="112"/>
                </a:lnTo>
                <a:lnTo>
                  <a:pt x="691" y="298"/>
                </a:lnTo>
                <a:lnTo>
                  <a:pt x="842" y="298"/>
                </a:lnTo>
                <a:lnTo>
                  <a:pt x="842" y="0"/>
                </a:lnTo>
                <a:lnTo>
                  <a:pt x="564" y="0"/>
                </a:lnTo>
                <a:lnTo>
                  <a:pt x="0" y="0"/>
                </a:lnTo>
                <a:lnTo>
                  <a:pt x="0" y="298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6" name="Freeform 90"/>
          <p:cNvSpPr>
            <a:spLocks/>
          </p:cNvSpPr>
          <p:nvPr/>
        </p:nvSpPr>
        <p:spPr bwMode="auto">
          <a:xfrm>
            <a:off x="4068763" y="4083050"/>
            <a:ext cx="333375" cy="119063"/>
          </a:xfrm>
          <a:custGeom>
            <a:avLst/>
            <a:gdLst>
              <a:gd name="T0" fmla="*/ 2147483647 w 839"/>
              <a:gd name="T1" fmla="*/ 0 h 298"/>
              <a:gd name="T2" fmla="*/ 2147483647 w 839"/>
              <a:gd name="T3" fmla="*/ 0 h 298"/>
              <a:gd name="T4" fmla="*/ 2147483647 w 839"/>
              <a:gd name="T5" fmla="*/ 2147483647 h 298"/>
              <a:gd name="T6" fmla="*/ 2147483647 w 839"/>
              <a:gd name="T7" fmla="*/ 2147483647 h 298"/>
              <a:gd name="T8" fmla="*/ 2147483647 w 839"/>
              <a:gd name="T9" fmla="*/ 2147483647 h 298"/>
              <a:gd name="T10" fmla="*/ 2147483647 w 839"/>
              <a:gd name="T11" fmla="*/ 2147483647 h 298"/>
              <a:gd name="T12" fmla="*/ 2147483647 w 839"/>
              <a:gd name="T13" fmla="*/ 2147483647 h 298"/>
              <a:gd name="T14" fmla="*/ 0 w 839"/>
              <a:gd name="T15" fmla="*/ 2147483647 h 298"/>
              <a:gd name="T16" fmla="*/ 0 w 839"/>
              <a:gd name="T17" fmla="*/ 0 h 298"/>
              <a:gd name="T18" fmla="*/ 2147483647 w 839"/>
              <a:gd name="T19" fmla="*/ 0 h 29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39" h="298">
                <a:moveTo>
                  <a:pt x="278" y="0"/>
                </a:moveTo>
                <a:lnTo>
                  <a:pt x="839" y="0"/>
                </a:lnTo>
                <a:lnTo>
                  <a:pt x="839" y="298"/>
                </a:lnTo>
                <a:lnTo>
                  <a:pt x="339" y="298"/>
                </a:lnTo>
                <a:lnTo>
                  <a:pt x="362" y="201"/>
                </a:lnTo>
                <a:lnTo>
                  <a:pt x="183" y="158"/>
                </a:lnTo>
                <a:lnTo>
                  <a:pt x="149" y="298"/>
                </a:lnTo>
                <a:lnTo>
                  <a:pt x="0" y="298"/>
                </a:lnTo>
                <a:lnTo>
                  <a:pt x="0" y="0"/>
                </a:lnTo>
                <a:lnTo>
                  <a:pt x="278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7" name="Freeform 91"/>
          <p:cNvSpPr>
            <a:spLocks/>
          </p:cNvSpPr>
          <p:nvPr/>
        </p:nvSpPr>
        <p:spPr bwMode="auto">
          <a:xfrm>
            <a:off x="4365625" y="2773363"/>
            <a:ext cx="36513" cy="63500"/>
          </a:xfrm>
          <a:custGeom>
            <a:avLst/>
            <a:gdLst>
              <a:gd name="T0" fmla="*/ 2147483647 w 93"/>
              <a:gd name="T1" fmla="*/ 2147483647 h 161"/>
              <a:gd name="T2" fmla="*/ 0 w 93"/>
              <a:gd name="T3" fmla="*/ 2147483647 h 161"/>
              <a:gd name="T4" fmla="*/ 2147483647 w 93"/>
              <a:gd name="T5" fmla="*/ 0 h 161"/>
              <a:gd name="T6" fmla="*/ 2147483647 w 93"/>
              <a:gd name="T7" fmla="*/ 2147483647 h 1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" h="161">
                <a:moveTo>
                  <a:pt x="93" y="161"/>
                </a:moveTo>
                <a:lnTo>
                  <a:pt x="0" y="161"/>
                </a:lnTo>
                <a:lnTo>
                  <a:pt x="93" y="0"/>
                </a:lnTo>
                <a:lnTo>
                  <a:pt x="93" y="16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8" name="Freeform 92"/>
          <p:cNvSpPr>
            <a:spLocks/>
          </p:cNvSpPr>
          <p:nvPr/>
        </p:nvSpPr>
        <p:spPr bwMode="auto">
          <a:xfrm>
            <a:off x="4402138" y="2773363"/>
            <a:ext cx="36512" cy="63500"/>
          </a:xfrm>
          <a:custGeom>
            <a:avLst/>
            <a:gdLst>
              <a:gd name="T0" fmla="*/ 2147483647 w 93"/>
              <a:gd name="T1" fmla="*/ 2147483647 h 161"/>
              <a:gd name="T2" fmla="*/ 0 w 93"/>
              <a:gd name="T3" fmla="*/ 2147483647 h 161"/>
              <a:gd name="T4" fmla="*/ 0 w 93"/>
              <a:gd name="T5" fmla="*/ 0 h 161"/>
              <a:gd name="T6" fmla="*/ 2147483647 w 93"/>
              <a:gd name="T7" fmla="*/ 2147483647 h 1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" h="161">
                <a:moveTo>
                  <a:pt x="93" y="161"/>
                </a:moveTo>
                <a:lnTo>
                  <a:pt x="0" y="161"/>
                </a:lnTo>
                <a:lnTo>
                  <a:pt x="0" y="0"/>
                </a:lnTo>
                <a:lnTo>
                  <a:pt x="93" y="161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89" name="Line 93"/>
          <p:cNvSpPr>
            <a:spLocks noChangeShapeType="1"/>
          </p:cNvSpPr>
          <p:nvPr/>
        </p:nvSpPr>
        <p:spPr bwMode="auto">
          <a:xfrm>
            <a:off x="4402138" y="2401888"/>
            <a:ext cx="1587" cy="8032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0" name="Line 94"/>
          <p:cNvSpPr>
            <a:spLocks noChangeShapeType="1"/>
          </p:cNvSpPr>
          <p:nvPr/>
        </p:nvSpPr>
        <p:spPr bwMode="auto">
          <a:xfrm>
            <a:off x="4402138" y="3270250"/>
            <a:ext cx="1587" cy="635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1" name="Line 95"/>
          <p:cNvSpPr>
            <a:spLocks noChangeShapeType="1"/>
          </p:cNvSpPr>
          <p:nvPr/>
        </p:nvSpPr>
        <p:spPr bwMode="auto">
          <a:xfrm>
            <a:off x="4402138" y="3397250"/>
            <a:ext cx="1587" cy="8048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2" name="Line 96"/>
          <p:cNvSpPr>
            <a:spLocks noChangeShapeType="1"/>
          </p:cNvSpPr>
          <p:nvPr/>
        </p:nvSpPr>
        <p:spPr bwMode="auto">
          <a:xfrm flipH="1">
            <a:off x="4329113" y="2863850"/>
            <a:ext cx="1412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3" name="Line 97"/>
          <p:cNvSpPr>
            <a:spLocks noChangeShapeType="1"/>
          </p:cNvSpPr>
          <p:nvPr/>
        </p:nvSpPr>
        <p:spPr bwMode="auto">
          <a:xfrm flipH="1">
            <a:off x="4179888" y="2863850"/>
            <a:ext cx="149225" cy="1219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4" name="Line 98"/>
          <p:cNvSpPr>
            <a:spLocks noChangeShapeType="1"/>
          </p:cNvSpPr>
          <p:nvPr/>
        </p:nvSpPr>
        <p:spPr bwMode="auto">
          <a:xfrm>
            <a:off x="4179888" y="4083050"/>
            <a:ext cx="4460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5" name="Line 99"/>
          <p:cNvSpPr>
            <a:spLocks noChangeShapeType="1"/>
          </p:cNvSpPr>
          <p:nvPr/>
        </p:nvSpPr>
        <p:spPr bwMode="auto">
          <a:xfrm flipH="1" flipV="1">
            <a:off x="4470400" y="2863850"/>
            <a:ext cx="155575" cy="1219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6" name="Line 100"/>
          <p:cNvSpPr>
            <a:spLocks noChangeShapeType="1"/>
          </p:cNvSpPr>
          <p:nvPr/>
        </p:nvSpPr>
        <p:spPr bwMode="auto">
          <a:xfrm flipH="1">
            <a:off x="4068763" y="4083050"/>
            <a:ext cx="111125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7" name="Line 101"/>
          <p:cNvSpPr>
            <a:spLocks noChangeShapeType="1"/>
          </p:cNvSpPr>
          <p:nvPr/>
        </p:nvSpPr>
        <p:spPr bwMode="auto">
          <a:xfrm>
            <a:off x="4068763" y="4083050"/>
            <a:ext cx="1587" cy="1190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8" name="Freeform 102"/>
          <p:cNvSpPr>
            <a:spLocks/>
          </p:cNvSpPr>
          <p:nvPr/>
        </p:nvSpPr>
        <p:spPr bwMode="auto">
          <a:xfrm>
            <a:off x="4619625" y="4202113"/>
            <a:ext cx="306388" cy="1128712"/>
          </a:xfrm>
          <a:custGeom>
            <a:avLst/>
            <a:gdLst>
              <a:gd name="T0" fmla="*/ 2147483647 w 775"/>
              <a:gd name="T1" fmla="*/ 0 h 2846"/>
              <a:gd name="T2" fmla="*/ 2147483647 w 775"/>
              <a:gd name="T3" fmla="*/ 2147483647 h 2846"/>
              <a:gd name="T4" fmla="*/ 2147483647 w 775"/>
              <a:gd name="T5" fmla="*/ 2147483647 h 2846"/>
              <a:gd name="T6" fmla="*/ 0 w 775"/>
              <a:gd name="T7" fmla="*/ 0 h 2846"/>
              <a:gd name="T8" fmla="*/ 2147483647 w 775"/>
              <a:gd name="T9" fmla="*/ 0 h 284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75" h="2846">
                <a:moveTo>
                  <a:pt x="96" y="0"/>
                </a:moveTo>
                <a:lnTo>
                  <a:pt x="775" y="2824"/>
                </a:lnTo>
                <a:lnTo>
                  <a:pt x="686" y="2846"/>
                </a:lnTo>
                <a:lnTo>
                  <a:pt x="0" y="0"/>
                </a:lnTo>
                <a:lnTo>
                  <a:pt x="9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" name="Freeform 103"/>
          <p:cNvSpPr>
            <a:spLocks/>
          </p:cNvSpPr>
          <p:nvPr/>
        </p:nvSpPr>
        <p:spPr bwMode="auto">
          <a:xfrm>
            <a:off x="4605338" y="4132263"/>
            <a:ext cx="52387" cy="69850"/>
          </a:xfrm>
          <a:custGeom>
            <a:avLst/>
            <a:gdLst>
              <a:gd name="T0" fmla="*/ 2147483647 w 132"/>
              <a:gd name="T1" fmla="*/ 0 h 175"/>
              <a:gd name="T2" fmla="*/ 2147483647 w 132"/>
              <a:gd name="T3" fmla="*/ 2147483647 h 175"/>
              <a:gd name="T4" fmla="*/ 2147483647 w 132"/>
              <a:gd name="T5" fmla="*/ 2147483647 h 175"/>
              <a:gd name="T6" fmla="*/ 0 w 132"/>
              <a:gd name="T7" fmla="*/ 2147483647 h 175"/>
              <a:gd name="T8" fmla="*/ 2147483647 w 132"/>
              <a:gd name="T9" fmla="*/ 2147483647 h 175"/>
              <a:gd name="T10" fmla="*/ 2147483647 w 132"/>
              <a:gd name="T11" fmla="*/ 0 h 1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2" h="175">
                <a:moveTo>
                  <a:pt x="89" y="0"/>
                </a:moveTo>
                <a:lnTo>
                  <a:pt x="132" y="175"/>
                </a:lnTo>
                <a:lnTo>
                  <a:pt x="36" y="175"/>
                </a:lnTo>
                <a:lnTo>
                  <a:pt x="0" y="20"/>
                </a:lnTo>
                <a:lnTo>
                  <a:pt x="45" y="11"/>
                </a:lnTo>
                <a:lnTo>
                  <a:pt x="8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" name="Freeform 104"/>
          <p:cNvSpPr>
            <a:spLocks/>
          </p:cNvSpPr>
          <p:nvPr/>
        </p:nvSpPr>
        <p:spPr bwMode="auto">
          <a:xfrm>
            <a:off x="4587875" y="4140200"/>
            <a:ext cx="31750" cy="61913"/>
          </a:xfrm>
          <a:custGeom>
            <a:avLst/>
            <a:gdLst>
              <a:gd name="T0" fmla="*/ 0 w 80"/>
              <a:gd name="T1" fmla="*/ 2147483647 h 155"/>
              <a:gd name="T2" fmla="*/ 2147483647 w 80"/>
              <a:gd name="T3" fmla="*/ 2147483647 h 155"/>
              <a:gd name="T4" fmla="*/ 2147483647 w 80"/>
              <a:gd name="T5" fmla="*/ 2147483647 h 155"/>
              <a:gd name="T6" fmla="*/ 2147483647 w 80"/>
              <a:gd name="T7" fmla="*/ 0 h 155"/>
              <a:gd name="T8" fmla="*/ 0 w 80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0" h="155">
                <a:moveTo>
                  <a:pt x="0" y="11"/>
                </a:moveTo>
                <a:lnTo>
                  <a:pt x="33" y="155"/>
                </a:lnTo>
                <a:lnTo>
                  <a:pt x="80" y="155"/>
                </a:lnTo>
                <a:lnTo>
                  <a:pt x="44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" name="Freeform 105"/>
          <p:cNvSpPr>
            <a:spLocks/>
          </p:cNvSpPr>
          <p:nvPr/>
        </p:nvSpPr>
        <p:spPr bwMode="auto">
          <a:xfrm>
            <a:off x="4600575" y="4202113"/>
            <a:ext cx="290513" cy="1133475"/>
          </a:xfrm>
          <a:custGeom>
            <a:avLst/>
            <a:gdLst>
              <a:gd name="T0" fmla="*/ 0 w 733"/>
              <a:gd name="T1" fmla="*/ 0 h 2857"/>
              <a:gd name="T2" fmla="*/ 2147483647 w 733"/>
              <a:gd name="T3" fmla="*/ 2147483647 h 2857"/>
              <a:gd name="T4" fmla="*/ 2147483647 w 733"/>
              <a:gd name="T5" fmla="*/ 2147483647 h 2857"/>
              <a:gd name="T6" fmla="*/ 2147483647 w 733"/>
              <a:gd name="T7" fmla="*/ 0 h 2857"/>
              <a:gd name="T8" fmla="*/ 0 w 733"/>
              <a:gd name="T9" fmla="*/ 0 h 28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3" h="2857">
                <a:moveTo>
                  <a:pt x="0" y="0"/>
                </a:moveTo>
                <a:lnTo>
                  <a:pt x="687" y="2857"/>
                </a:lnTo>
                <a:lnTo>
                  <a:pt x="733" y="2846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" name="Freeform 106"/>
          <p:cNvSpPr>
            <a:spLocks/>
          </p:cNvSpPr>
          <p:nvPr/>
        </p:nvSpPr>
        <p:spPr bwMode="auto">
          <a:xfrm>
            <a:off x="4640263" y="4127500"/>
            <a:ext cx="36512" cy="74613"/>
          </a:xfrm>
          <a:custGeom>
            <a:avLst/>
            <a:gdLst>
              <a:gd name="T0" fmla="*/ 0 w 91"/>
              <a:gd name="T1" fmla="*/ 2147483647 h 186"/>
              <a:gd name="T2" fmla="*/ 2147483647 w 91"/>
              <a:gd name="T3" fmla="*/ 2147483647 h 186"/>
              <a:gd name="T4" fmla="*/ 2147483647 w 91"/>
              <a:gd name="T5" fmla="*/ 2147483647 h 186"/>
              <a:gd name="T6" fmla="*/ 2147483647 w 91"/>
              <a:gd name="T7" fmla="*/ 0 h 186"/>
              <a:gd name="T8" fmla="*/ 0 w 91"/>
              <a:gd name="T9" fmla="*/ 2147483647 h 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1" h="186">
                <a:moveTo>
                  <a:pt x="0" y="11"/>
                </a:moveTo>
                <a:lnTo>
                  <a:pt x="43" y="186"/>
                </a:lnTo>
                <a:lnTo>
                  <a:pt x="91" y="186"/>
                </a:lnTo>
                <a:lnTo>
                  <a:pt x="46" y="0"/>
                </a:lnTo>
                <a:lnTo>
                  <a:pt x="0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" name="Freeform 107"/>
          <p:cNvSpPr>
            <a:spLocks/>
          </p:cNvSpPr>
          <p:nvPr/>
        </p:nvSpPr>
        <p:spPr bwMode="auto">
          <a:xfrm>
            <a:off x="4657725" y="4202113"/>
            <a:ext cx="287338" cy="1120775"/>
          </a:xfrm>
          <a:custGeom>
            <a:avLst/>
            <a:gdLst>
              <a:gd name="T0" fmla="*/ 0 w 723"/>
              <a:gd name="T1" fmla="*/ 0 h 2824"/>
              <a:gd name="T2" fmla="*/ 2147483647 w 723"/>
              <a:gd name="T3" fmla="*/ 2147483647 h 2824"/>
              <a:gd name="T4" fmla="*/ 2147483647 w 723"/>
              <a:gd name="T5" fmla="*/ 2147483647 h 2824"/>
              <a:gd name="T6" fmla="*/ 2147483647 w 723"/>
              <a:gd name="T7" fmla="*/ 0 h 2824"/>
              <a:gd name="T8" fmla="*/ 0 w 723"/>
              <a:gd name="T9" fmla="*/ 0 h 28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3" h="2824">
                <a:moveTo>
                  <a:pt x="0" y="0"/>
                </a:moveTo>
                <a:lnTo>
                  <a:pt x="679" y="2824"/>
                </a:lnTo>
                <a:lnTo>
                  <a:pt x="723" y="2813"/>
                </a:lnTo>
                <a:lnTo>
                  <a:pt x="48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" name="Freeform 108"/>
          <p:cNvSpPr>
            <a:spLocks/>
          </p:cNvSpPr>
          <p:nvPr/>
        </p:nvSpPr>
        <p:spPr bwMode="auto">
          <a:xfrm>
            <a:off x="4146550" y="4149725"/>
            <a:ext cx="47625" cy="52388"/>
          </a:xfrm>
          <a:custGeom>
            <a:avLst/>
            <a:gdLst>
              <a:gd name="T0" fmla="*/ 2147483647 w 120"/>
              <a:gd name="T1" fmla="*/ 2147483647 h 129"/>
              <a:gd name="T2" fmla="*/ 2147483647 w 120"/>
              <a:gd name="T3" fmla="*/ 2147483647 h 129"/>
              <a:gd name="T4" fmla="*/ 2147483647 w 120"/>
              <a:gd name="T5" fmla="*/ 0 h 129"/>
              <a:gd name="T6" fmla="*/ 0 w 120"/>
              <a:gd name="T7" fmla="*/ 2147483647 h 129"/>
              <a:gd name="T8" fmla="*/ 2147483647 w 120"/>
              <a:gd name="T9" fmla="*/ 2147483647 h 1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" h="129">
                <a:moveTo>
                  <a:pt x="95" y="129"/>
                </a:moveTo>
                <a:lnTo>
                  <a:pt x="120" y="21"/>
                </a:lnTo>
                <a:lnTo>
                  <a:pt x="31" y="0"/>
                </a:lnTo>
                <a:lnTo>
                  <a:pt x="0" y="129"/>
                </a:lnTo>
                <a:lnTo>
                  <a:pt x="95" y="12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" name="Freeform 109"/>
          <p:cNvSpPr>
            <a:spLocks/>
          </p:cNvSpPr>
          <p:nvPr/>
        </p:nvSpPr>
        <p:spPr bwMode="auto">
          <a:xfrm>
            <a:off x="4127500" y="4146550"/>
            <a:ext cx="31750" cy="55563"/>
          </a:xfrm>
          <a:custGeom>
            <a:avLst/>
            <a:gdLst>
              <a:gd name="T0" fmla="*/ 2147483647 w 78"/>
              <a:gd name="T1" fmla="*/ 2147483647 h 140"/>
              <a:gd name="T2" fmla="*/ 2147483647 w 78"/>
              <a:gd name="T3" fmla="*/ 2147483647 h 140"/>
              <a:gd name="T4" fmla="*/ 2147483647 w 78"/>
              <a:gd name="T5" fmla="*/ 0 h 140"/>
              <a:gd name="T6" fmla="*/ 0 w 78"/>
              <a:gd name="T7" fmla="*/ 2147483647 h 140"/>
              <a:gd name="T8" fmla="*/ 2147483647 w 78"/>
              <a:gd name="T9" fmla="*/ 2147483647 h 1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8" h="140">
                <a:moveTo>
                  <a:pt x="47" y="140"/>
                </a:moveTo>
                <a:lnTo>
                  <a:pt x="78" y="11"/>
                </a:lnTo>
                <a:lnTo>
                  <a:pt x="34" y="0"/>
                </a:lnTo>
                <a:lnTo>
                  <a:pt x="0" y="140"/>
                </a:lnTo>
                <a:lnTo>
                  <a:pt x="47" y="14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" name="Freeform 110"/>
          <p:cNvSpPr>
            <a:spLocks/>
          </p:cNvSpPr>
          <p:nvPr/>
        </p:nvSpPr>
        <p:spPr bwMode="auto">
          <a:xfrm>
            <a:off x="3873500" y="4202113"/>
            <a:ext cx="311150" cy="1147762"/>
          </a:xfrm>
          <a:custGeom>
            <a:avLst/>
            <a:gdLst>
              <a:gd name="T0" fmla="*/ 0 w 785"/>
              <a:gd name="T1" fmla="*/ 2147483647 h 2893"/>
              <a:gd name="T2" fmla="*/ 2147483647 w 785"/>
              <a:gd name="T3" fmla="*/ 0 h 2893"/>
              <a:gd name="T4" fmla="*/ 2147483647 w 785"/>
              <a:gd name="T5" fmla="*/ 0 h 2893"/>
              <a:gd name="T6" fmla="*/ 2147483647 w 785"/>
              <a:gd name="T7" fmla="*/ 2147483647 h 2893"/>
              <a:gd name="T8" fmla="*/ 2147483647 w 785"/>
              <a:gd name="T9" fmla="*/ 2147483647 h 2893"/>
              <a:gd name="T10" fmla="*/ 0 w 785"/>
              <a:gd name="T11" fmla="*/ 2147483647 h 28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85" h="2893">
                <a:moveTo>
                  <a:pt x="0" y="2871"/>
                </a:moveTo>
                <a:lnTo>
                  <a:pt x="690" y="0"/>
                </a:lnTo>
                <a:lnTo>
                  <a:pt x="785" y="0"/>
                </a:lnTo>
                <a:lnTo>
                  <a:pt x="90" y="2893"/>
                </a:lnTo>
                <a:lnTo>
                  <a:pt x="46" y="2882"/>
                </a:lnTo>
                <a:lnTo>
                  <a:pt x="0" y="287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7" name="Freeform 111"/>
          <p:cNvSpPr>
            <a:spLocks/>
          </p:cNvSpPr>
          <p:nvPr/>
        </p:nvSpPr>
        <p:spPr bwMode="auto">
          <a:xfrm>
            <a:off x="3856038" y="4202113"/>
            <a:ext cx="290512" cy="1139825"/>
          </a:xfrm>
          <a:custGeom>
            <a:avLst/>
            <a:gdLst>
              <a:gd name="T0" fmla="*/ 2147483647 w 735"/>
              <a:gd name="T1" fmla="*/ 2147483647 h 2871"/>
              <a:gd name="T2" fmla="*/ 2147483647 w 735"/>
              <a:gd name="T3" fmla="*/ 0 h 2871"/>
              <a:gd name="T4" fmla="*/ 2147483647 w 735"/>
              <a:gd name="T5" fmla="*/ 0 h 2871"/>
              <a:gd name="T6" fmla="*/ 0 w 735"/>
              <a:gd name="T7" fmla="*/ 2147483647 h 2871"/>
              <a:gd name="T8" fmla="*/ 2147483647 w 735"/>
              <a:gd name="T9" fmla="*/ 2147483647 h 287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5" h="2871">
                <a:moveTo>
                  <a:pt x="45" y="2871"/>
                </a:moveTo>
                <a:lnTo>
                  <a:pt x="735" y="0"/>
                </a:lnTo>
                <a:lnTo>
                  <a:pt x="688" y="0"/>
                </a:lnTo>
                <a:lnTo>
                  <a:pt x="0" y="2860"/>
                </a:lnTo>
                <a:lnTo>
                  <a:pt x="45" y="287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8" name="Freeform 112"/>
          <p:cNvSpPr>
            <a:spLocks/>
          </p:cNvSpPr>
          <p:nvPr/>
        </p:nvSpPr>
        <p:spPr bwMode="auto">
          <a:xfrm>
            <a:off x="3908425" y="4202113"/>
            <a:ext cx="295275" cy="1152525"/>
          </a:xfrm>
          <a:custGeom>
            <a:avLst/>
            <a:gdLst>
              <a:gd name="T0" fmla="*/ 2147483647 w 743"/>
              <a:gd name="T1" fmla="*/ 0 h 2904"/>
              <a:gd name="T2" fmla="*/ 2147483647 w 743"/>
              <a:gd name="T3" fmla="*/ 2147483647 h 2904"/>
              <a:gd name="T4" fmla="*/ 0 w 743"/>
              <a:gd name="T5" fmla="*/ 2147483647 h 2904"/>
              <a:gd name="T6" fmla="*/ 2147483647 w 743"/>
              <a:gd name="T7" fmla="*/ 0 h 2904"/>
              <a:gd name="T8" fmla="*/ 2147483647 w 743"/>
              <a:gd name="T9" fmla="*/ 0 h 29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43" h="2904">
                <a:moveTo>
                  <a:pt x="743" y="0"/>
                </a:moveTo>
                <a:lnTo>
                  <a:pt x="45" y="2904"/>
                </a:lnTo>
                <a:lnTo>
                  <a:pt x="0" y="2893"/>
                </a:lnTo>
                <a:lnTo>
                  <a:pt x="695" y="0"/>
                </a:lnTo>
                <a:lnTo>
                  <a:pt x="74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9" name="Line 113"/>
          <p:cNvSpPr>
            <a:spLocks noChangeShapeType="1"/>
          </p:cNvSpPr>
          <p:nvPr/>
        </p:nvSpPr>
        <p:spPr bwMode="auto">
          <a:xfrm>
            <a:off x="4068763" y="4202113"/>
            <a:ext cx="666750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0" name="Line 114"/>
          <p:cNvSpPr>
            <a:spLocks noChangeShapeType="1"/>
          </p:cNvSpPr>
          <p:nvPr/>
        </p:nvSpPr>
        <p:spPr bwMode="auto">
          <a:xfrm>
            <a:off x="4625975" y="4083050"/>
            <a:ext cx="10953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1" name="Line 115"/>
          <p:cNvSpPr>
            <a:spLocks noChangeShapeType="1"/>
          </p:cNvSpPr>
          <p:nvPr/>
        </p:nvSpPr>
        <p:spPr bwMode="auto">
          <a:xfrm>
            <a:off x="4735513" y="4083050"/>
            <a:ext cx="1587" cy="1190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2" name="Line 116"/>
          <p:cNvSpPr>
            <a:spLocks noChangeShapeType="1"/>
          </p:cNvSpPr>
          <p:nvPr/>
        </p:nvSpPr>
        <p:spPr bwMode="auto">
          <a:xfrm flipV="1">
            <a:off x="4622800" y="4127500"/>
            <a:ext cx="36513" cy="9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3" name="Line 117"/>
          <p:cNvSpPr>
            <a:spLocks noChangeShapeType="1"/>
          </p:cNvSpPr>
          <p:nvPr/>
        </p:nvSpPr>
        <p:spPr bwMode="auto">
          <a:xfrm flipH="1">
            <a:off x="4587875" y="4137025"/>
            <a:ext cx="34925" cy="79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4" name="Line 118"/>
          <p:cNvSpPr>
            <a:spLocks noChangeShapeType="1"/>
          </p:cNvSpPr>
          <p:nvPr/>
        </p:nvSpPr>
        <p:spPr bwMode="auto">
          <a:xfrm>
            <a:off x="4587875" y="4144963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5" name="Line 119"/>
          <p:cNvSpPr>
            <a:spLocks noChangeShapeType="1"/>
          </p:cNvSpPr>
          <p:nvPr/>
        </p:nvSpPr>
        <p:spPr bwMode="auto">
          <a:xfrm flipV="1">
            <a:off x="4873625" y="5318125"/>
            <a:ext cx="71438" cy="174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6" name="Line 120"/>
          <p:cNvSpPr>
            <a:spLocks noChangeShapeType="1"/>
          </p:cNvSpPr>
          <p:nvPr/>
        </p:nvSpPr>
        <p:spPr bwMode="auto">
          <a:xfrm flipH="1" flipV="1">
            <a:off x="4659313" y="412750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7" name="Line 121"/>
          <p:cNvSpPr>
            <a:spLocks noChangeShapeType="1"/>
          </p:cNvSpPr>
          <p:nvPr/>
        </p:nvSpPr>
        <p:spPr bwMode="auto">
          <a:xfrm>
            <a:off x="4640263" y="4132263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8" name="Line 122"/>
          <p:cNvSpPr>
            <a:spLocks noChangeShapeType="1"/>
          </p:cNvSpPr>
          <p:nvPr/>
        </p:nvSpPr>
        <p:spPr bwMode="auto">
          <a:xfrm>
            <a:off x="4605338" y="414020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19" name="Line 123"/>
          <p:cNvSpPr>
            <a:spLocks noChangeShapeType="1"/>
          </p:cNvSpPr>
          <p:nvPr/>
        </p:nvSpPr>
        <p:spPr bwMode="auto">
          <a:xfrm>
            <a:off x="3890963" y="5345113"/>
            <a:ext cx="34925" cy="95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0" name="Line 124"/>
          <p:cNvSpPr>
            <a:spLocks noChangeShapeType="1"/>
          </p:cNvSpPr>
          <p:nvPr/>
        </p:nvSpPr>
        <p:spPr bwMode="auto">
          <a:xfrm flipH="1" flipV="1">
            <a:off x="3856038" y="5337175"/>
            <a:ext cx="34925" cy="793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1" name="Line 125"/>
          <p:cNvSpPr>
            <a:spLocks noChangeShapeType="1"/>
          </p:cNvSpPr>
          <p:nvPr/>
        </p:nvSpPr>
        <p:spPr bwMode="auto">
          <a:xfrm flipV="1">
            <a:off x="3856038" y="414655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2" name="Line 126"/>
          <p:cNvSpPr>
            <a:spLocks noChangeShapeType="1"/>
          </p:cNvSpPr>
          <p:nvPr/>
        </p:nvSpPr>
        <p:spPr bwMode="auto">
          <a:xfrm>
            <a:off x="4141788" y="4146550"/>
            <a:ext cx="71437" cy="174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3" name="Line 127"/>
          <p:cNvSpPr>
            <a:spLocks noChangeShapeType="1"/>
          </p:cNvSpPr>
          <p:nvPr/>
        </p:nvSpPr>
        <p:spPr bwMode="auto">
          <a:xfrm flipH="1">
            <a:off x="3925888" y="4164013"/>
            <a:ext cx="287337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4" name="Line 128"/>
          <p:cNvSpPr>
            <a:spLocks noChangeShapeType="1"/>
          </p:cNvSpPr>
          <p:nvPr/>
        </p:nvSpPr>
        <p:spPr bwMode="auto">
          <a:xfrm flipV="1">
            <a:off x="3908425" y="4159250"/>
            <a:ext cx="285750" cy="119062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5" name="Line 129"/>
          <p:cNvSpPr>
            <a:spLocks noChangeShapeType="1"/>
          </p:cNvSpPr>
          <p:nvPr/>
        </p:nvSpPr>
        <p:spPr bwMode="auto">
          <a:xfrm flipV="1">
            <a:off x="3873500" y="4149725"/>
            <a:ext cx="285750" cy="119221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6" name="Line 130"/>
          <p:cNvSpPr>
            <a:spLocks noChangeShapeType="1"/>
          </p:cNvSpPr>
          <p:nvPr/>
        </p:nvSpPr>
        <p:spPr bwMode="auto">
          <a:xfrm flipH="1">
            <a:off x="4365625" y="2773363"/>
            <a:ext cx="36513" cy="635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7" name="Line 131"/>
          <p:cNvSpPr>
            <a:spLocks noChangeShapeType="1"/>
          </p:cNvSpPr>
          <p:nvPr/>
        </p:nvSpPr>
        <p:spPr bwMode="auto">
          <a:xfrm>
            <a:off x="4402138" y="2773363"/>
            <a:ext cx="36512" cy="635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8" name="Line 132"/>
          <p:cNvSpPr>
            <a:spLocks noChangeShapeType="1"/>
          </p:cNvSpPr>
          <p:nvPr/>
        </p:nvSpPr>
        <p:spPr bwMode="auto">
          <a:xfrm flipH="1">
            <a:off x="4365625" y="2836863"/>
            <a:ext cx="73025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29" name="Freeform 133"/>
          <p:cNvSpPr>
            <a:spLocks/>
          </p:cNvSpPr>
          <p:nvPr/>
        </p:nvSpPr>
        <p:spPr bwMode="auto">
          <a:xfrm>
            <a:off x="1497013" y="2778125"/>
            <a:ext cx="66675" cy="66675"/>
          </a:xfrm>
          <a:custGeom>
            <a:avLst/>
            <a:gdLst>
              <a:gd name="T0" fmla="*/ 2147483647 w 167"/>
              <a:gd name="T1" fmla="*/ 2147483647 h 167"/>
              <a:gd name="T2" fmla="*/ 2147483647 w 167"/>
              <a:gd name="T3" fmla="*/ 2147483647 h 167"/>
              <a:gd name="T4" fmla="*/ 2147483647 w 167"/>
              <a:gd name="T5" fmla="*/ 2147483647 h 167"/>
              <a:gd name="T6" fmla="*/ 2147483647 w 167"/>
              <a:gd name="T7" fmla="*/ 2147483647 h 167"/>
              <a:gd name="T8" fmla="*/ 2147483647 w 167"/>
              <a:gd name="T9" fmla="*/ 2147483647 h 167"/>
              <a:gd name="T10" fmla="*/ 2147483647 w 167"/>
              <a:gd name="T11" fmla="*/ 2147483647 h 167"/>
              <a:gd name="T12" fmla="*/ 2147483647 w 167"/>
              <a:gd name="T13" fmla="*/ 2147483647 h 167"/>
              <a:gd name="T14" fmla="*/ 2147483647 w 167"/>
              <a:gd name="T15" fmla="*/ 2147483647 h 167"/>
              <a:gd name="T16" fmla="*/ 2147483647 w 167"/>
              <a:gd name="T17" fmla="*/ 2147483647 h 167"/>
              <a:gd name="T18" fmla="*/ 2147483647 w 167"/>
              <a:gd name="T19" fmla="*/ 2147483647 h 167"/>
              <a:gd name="T20" fmla="*/ 2147483647 w 167"/>
              <a:gd name="T21" fmla="*/ 2147483647 h 167"/>
              <a:gd name="T22" fmla="*/ 2147483647 w 167"/>
              <a:gd name="T23" fmla="*/ 2147483647 h 167"/>
              <a:gd name="T24" fmla="*/ 2147483647 w 167"/>
              <a:gd name="T25" fmla="*/ 2147483647 h 167"/>
              <a:gd name="T26" fmla="*/ 2147483647 w 167"/>
              <a:gd name="T27" fmla="*/ 2147483647 h 167"/>
              <a:gd name="T28" fmla="*/ 2147483647 w 167"/>
              <a:gd name="T29" fmla="*/ 2147483647 h 167"/>
              <a:gd name="T30" fmla="*/ 2147483647 w 167"/>
              <a:gd name="T31" fmla="*/ 2147483647 h 167"/>
              <a:gd name="T32" fmla="*/ 2147483647 w 167"/>
              <a:gd name="T33" fmla="*/ 2147483647 h 167"/>
              <a:gd name="T34" fmla="*/ 2147483647 w 167"/>
              <a:gd name="T35" fmla="*/ 2147483647 h 167"/>
              <a:gd name="T36" fmla="*/ 0 w 167"/>
              <a:gd name="T37" fmla="*/ 2147483647 h 167"/>
              <a:gd name="T38" fmla="*/ 0 w 167"/>
              <a:gd name="T39" fmla="*/ 2147483647 h 167"/>
              <a:gd name="T40" fmla="*/ 2147483647 w 167"/>
              <a:gd name="T41" fmla="*/ 2147483647 h 167"/>
              <a:gd name="T42" fmla="*/ 2147483647 w 167"/>
              <a:gd name="T43" fmla="*/ 2147483647 h 167"/>
              <a:gd name="T44" fmla="*/ 2147483647 w 167"/>
              <a:gd name="T45" fmla="*/ 2147483647 h 167"/>
              <a:gd name="T46" fmla="*/ 2147483647 w 167"/>
              <a:gd name="T47" fmla="*/ 2147483647 h 167"/>
              <a:gd name="T48" fmla="*/ 2147483647 w 167"/>
              <a:gd name="T49" fmla="*/ 2147483647 h 167"/>
              <a:gd name="T50" fmla="*/ 2147483647 w 167"/>
              <a:gd name="T51" fmla="*/ 2147483647 h 167"/>
              <a:gd name="T52" fmla="*/ 2147483647 w 167"/>
              <a:gd name="T53" fmla="*/ 2147483647 h 167"/>
              <a:gd name="T54" fmla="*/ 2147483647 w 167"/>
              <a:gd name="T55" fmla="*/ 2147483647 h 167"/>
              <a:gd name="T56" fmla="*/ 2147483647 w 167"/>
              <a:gd name="T57" fmla="*/ 0 h 167"/>
              <a:gd name="T58" fmla="*/ 2147483647 w 167"/>
              <a:gd name="T59" fmla="*/ 2147483647 h 167"/>
              <a:gd name="T60" fmla="*/ 2147483647 w 167"/>
              <a:gd name="T61" fmla="*/ 2147483647 h 167"/>
              <a:gd name="T62" fmla="*/ 2147483647 w 167"/>
              <a:gd name="T63" fmla="*/ 2147483647 h 167"/>
              <a:gd name="T64" fmla="*/ 2147483647 w 167"/>
              <a:gd name="T65" fmla="*/ 2147483647 h 167"/>
              <a:gd name="T66" fmla="*/ 2147483647 w 167"/>
              <a:gd name="T67" fmla="*/ 2147483647 h 167"/>
              <a:gd name="T68" fmla="*/ 2147483647 w 167"/>
              <a:gd name="T69" fmla="*/ 2147483647 h 167"/>
              <a:gd name="T70" fmla="*/ 2147483647 w 167"/>
              <a:gd name="T71" fmla="*/ 2147483647 h 167"/>
              <a:gd name="T72" fmla="*/ 2147483647 w 167"/>
              <a:gd name="T73" fmla="*/ 2147483647 h 167"/>
              <a:gd name="T74" fmla="*/ 2147483647 w 167"/>
              <a:gd name="T75" fmla="*/ 2147483647 h 16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7" h="167">
                <a:moveTo>
                  <a:pt x="167" y="83"/>
                </a:moveTo>
                <a:lnTo>
                  <a:pt x="165" y="98"/>
                </a:lnTo>
                <a:lnTo>
                  <a:pt x="162" y="111"/>
                </a:lnTo>
                <a:lnTo>
                  <a:pt x="156" y="124"/>
                </a:lnTo>
                <a:lnTo>
                  <a:pt x="148" y="135"/>
                </a:lnTo>
                <a:lnTo>
                  <a:pt x="139" y="146"/>
                </a:lnTo>
                <a:lnTo>
                  <a:pt x="127" y="154"/>
                </a:lnTo>
                <a:lnTo>
                  <a:pt x="115" y="160"/>
                </a:lnTo>
                <a:lnTo>
                  <a:pt x="100" y="164"/>
                </a:lnTo>
                <a:lnTo>
                  <a:pt x="87" y="167"/>
                </a:lnTo>
                <a:lnTo>
                  <a:pt x="72" y="165"/>
                </a:lnTo>
                <a:lnTo>
                  <a:pt x="59" y="163"/>
                </a:lnTo>
                <a:lnTo>
                  <a:pt x="46" y="158"/>
                </a:lnTo>
                <a:lnTo>
                  <a:pt x="34" y="151"/>
                </a:lnTo>
                <a:lnTo>
                  <a:pt x="23" y="141"/>
                </a:lnTo>
                <a:lnTo>
                  <a:pt x="15" y="130"/>
                </a:lnTo>
                <a:lnTo>
                  <a:pt x="7" y="117"/>
                </a:lnTo>
                <a:lnTo>
                  <a:pt x="2" y="104"/>
                </a:lnTo>
                <a:lnTo>
                  <a:pt x="0" y="90"/>
                </a:lnTo>
                <a:lnTo>
                  <a:pt x="0" y="76"/>
                </a:lnTo>
                <a:lnTo>
                  <a:pt x="2" y="63"/>
                </a:lnTo>
                <a:lnTo>
                  <a:pt x="7" y="49"/>
                </a:lnTo>
                <a:lnTo>
                  <a:pt x="15" y="36"/>
                </a:lnTo>
                <a:lnTo>
                  <a:pt x="23" y="25"/>
                </a:lnTo>
                <a:lnTo>
                  <a:pt x="34" y="17"/>
                </a:lnTo>
                <a:lnTo>
                  <a:pt x="46" y="8"/>
                </a:lnTo>
                <a:lnTo>
                  <a:pt x="59" y="4"/>
                </a:lnTo>
                <a:lnTo>
                  <a:pt x="72" y="1"/>
                </a:lnTo>
                <a:lnTo>
                  <a:pt x="87" y="0"/>
                </a:lnTo>
                <a:lnTo>
                  <a:pt x="100" y="2"/>
                </a:lnTo>
                <a:lnTo>
                  <a:pt x="115" y="6"/>
                </a:lnTo>
                <a:lnTo>
                  <a:pt x="127" y="12"/>
                </a:lnTo>
                <a:lnTo>
                  <a:pt x="139" y="20"/>
                </a:lnTo>
                <a:lnTo>
                  <a:pt x="148" y="31"/>
                </a:lnTo>
                <a:lnTo>
                  <a:pt x="156" y="42"/>
                </a:lnTo>
                <a:lnTo>
                  <a:pt x="162" y="55"/>
                </a:lnTo>
                <a:lnTo>
                  <a:pt x="165" y="69"/>
                </a:lnTo>
                <a:lnTo>
                  <a:pt x="167" y="83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0" name="Freeform 134"/>
          <p:cNvSpPr>
            <a:spLocks/>
          </p:cNvSpPr>
          <p:nvPr/>
        </p:nvSpPr>
        <p:spPr bwMode="auto">
          <a:xfrm>
            <a:off x="1497013" y="2778125"/>
            <a:ext cx="66675" cy="66675"/>
          </a:xfrm>
          <a:custGeom>
            <a:avLst/>
            <a:gdLst>
              <a:gd name="T0" fmla="*/ 2147483647 w 167"/>
              <a:gd name="T1" fmla="*/ 2147483647 h 167"/>
              <a:gd name="T2" fmla="*/ 2147483647 w 167"/>
              <a:gd name="T3" fmla="*/ 2147483647 h 167"/>
              <a:gd name="T4" fmla="*/ 2147483647 w 167"/>
              <a:gd name="T5" fmla="*/ 2147483647 h 167"/>
              <a:gd name="T6" fmla="*/ 2147483647 w 167"/>
              <a:gd name="T7" fmla="*/ 2147483647 h 167"/>
              <a:gd name="T8" fmla="*/ 2147483647 w 167"/>
              <a:gd name="T9" fmla="*/ 2147483647 h 167"/>
              <a:gd name="T10" fmla="*/ 2147483647 w 167"/>
              <a:gd name="T11" fmla="*/ 2147483647 h 167"/>
              <a:gd name="T12" fmla="*/ 2147483647 w 167"/>
              <a:gd name="T13" fmla="*/ 2147483647 h 167"/>
              <a:gd name="T14" fmla="*/ 2147483647 w 167"/>
              <a:gd name="T15" fmla="*/ 2147483647 h 167"/>
              <a:gd name="T16" fmla="*/ 2147483647 w 167"/>
              <a:gd name="T17" fmla="*/ 2147483647 h 167"/>
              <a:gd name="T18" fmla="*/ 2147483647 w 167"/>
              <a:gd name="T19" fmla="*/ 2147483647 h 167"/>
              <a:gd name="T20" fmla="*/ 2147483647 w 167"/>
              <a:gd name="T21" fmla="*/ 2147483647 h 167"/>
              <a:gd name="T22" fmla="*/ 2147483647 w 167"/>
              <a:gd name="T23" fmla="*/ 2147483647 h 167"/>
              <a:gd name="T24" fmla="*/ 2147483647 w 167"/>
              <a:gd name="T25" fmla="*/ 2147483647 h 167"/>
              <a:gd name="T26" fmla="*/ 2147483647 w 167"/>
              <a:gd name="T27" fmla="*/ 2147483647 h 167"/>
              <a:gd name="T28" fmla="*/ 2147483647 w 167"/>
              <a:gd name="T29" fmla="*/ 2147483647 h 167"/>
              <a:gd name="T30" fmla="*/ 2147483647 w 167"/>
              <a:gd name="T31" fmla="*/ 2147483647 h 167"/>
              <a:gd name="T32" fmla="*/ 2147483647 w 167"/>
              <a:gd name="T33" fmla="*/ 2147483647 h 167"/>
              <a:gd name="T34" fmla="*/ 2147483647 w 167"/>
              <a:gd name="T35" fmla="*/ 2147483647 h 167"/>
              <a:gd name="T36" fmla="*/ 0 w 167"/>
              <a:gd name="T37" fmla="*/ 2147483647 h 167"/>
              <a:gd name="T38" fmla="*/ 0 w 167"/>
              <a:gd name="T39" fmla="*/ 2147483647 h 167"/>
              <a:gd name="T40" fmla="*/ 2147483647 w 167"/>
              <a:gd name="T41" fmla="*/ 2147483647 h 167"/>
              <a:gd name="T42" fmla="*/ 2147483647 w 167"/>
              <a:gd name="T43" fmla="*/ 2147483647 h 167"/>
              <a:gd name="T44" fmla="*/ 2147483647 w 167"/>
              <a:gd name="T45" fmla="*/ 2147483647 h 167"/>
              <a:gd name="T46" fmla="*/ 2147483647 w 167"/>
              <a:gd name="T47" fmla="*/ 2147483647 h 167"/>
              <a:gd name="T48" fmla="*/ 2147483647 w 167"/>
              <a:gd name="T49" fmla="*/ 2147483647 h 167"/>
              <a:gd name="T50" fmla="*/ 2147483647 w 167"/>
              <a:gd name="T51" fmla="*/ 2147483647 h 167"/>
              <a:gd name="T52" fmla="*/ 2147483647 w 167"/>
              <a:gd name="T53" fmla="*/ 2147483647 h 167"/>
              <a:gd name="T54" fmla="*/ 2147483647 w 167"/>
              <a:gd name="T55" fmla="*/ 2147483647 h 167"/>
              <a:gd name="T56" fmla="*/ 2147483647 w 167"/>
              <a:gd name="T57" fmla="*/ 0 h 167"/>
              <a:gd name="T58" fmla="*/ 2147483647 w 167"/>
              <a:gd name="T59" fmla="*/ 2147483647 h 167"/>
              <a:gd name="T60" fmla="*/ 2147483647 w 167"/>
              <a:gd name="T61" fmla="*/ 2147483647 h 167"/>
              <a:gd name="T62" fmla="*/ 2147483647 w 167"/>
              <a:gd name="T63" fmla="*/ 2147483647 h 167"/>
              <a:gd name="T64" fmla="*/ 2147483647 w 167"/>
              <a:gd name="T65" fmla="*/ 2147483647 h 167"/>
              <a:gd name="T66" fmla="*/ 2147483647 w 167"/>
              <a:gd name="T67" fmla="*/ 2147483647 h 167"/>
              <a:gd name="T68" fmla="*/ 2147483647 w 167"/>
              <a:gd name="T69" fmla="*/ 2147483647 h 167"/>
              <a:gd name="T70" fmla="*/ 2147483647 w 167"/>
              <a:gd name="T71" fmla="*/ 2147483647 h 167"/>
              <a:gd name="T72" fmla="*/ 2147483647 w 167"/>
              <a:gd name="T73" fmla="*/ 2147483647 h 167"/>
              <a:gd name="T74" fmla="*/ 2147483647 w 167"/>
              <a:gd name="T75" fmla="*/ 2147483647 h 16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7" h="167">
                <a:moveTo>
                  <a:pt x="167" y="83"/>
                </a:moveTo>
                <a:lnTo>
                  <a:pt x="165" y="98"/>
                </a:lnTo>
                <a:lnTo>
                  <a:pt x="162" y="111"/>
                </a:lnTo>
                <a:lnTo>
                  <a:pt x="156" y="124"/>
                </a:lnTo>
                <a:lnTo>
                  <a:pt x="148" y="135"/>
                </a:lnTo>
                <a:lnTo>
                  <a:pt x="139" y="146"/>
                </a:lnTo>
                <a:lnTo>
                  <a:pt x="127" y="154"/>
                </a:lnTo>
                <a:lnTo>
                  <a:pt x="115" y="160"/>
                </a:lnTo>
                <a:lnTo>
                  <a:pt x="100" y="164"/>
                </a:lnTo>
                <a:lnTo>
                  <a:pt x="87" y="167"/>
                </a:lnTo>
                <a:lnTo>
                  <a:pt x="72" y="165"/>
                </a:lnTo>
                <a:lnTo>
                  <a:pt x="59" y="163"/>
                </a:lnTo>
                <a:lnTo>
                  <a:pt x="46" y="158"/>
                </a:lnTo>
                <a:lnTo>
                  <a:pt x="34" y="151"/>
                </a:lnTo>
                <a:lnTo>
                  <a:pt x="23" y="141"/>
                </a:lnTo>
                <a:lnTo>
                  <a:pt x="15" y="130"/>
                </a:lnTo>
                <a:lnTo>
                  <a:pt x="7" y="117"/>
                </a:lnTo>
                <a:lnTo>
                  <a:pt x="2" y="104"/>
                </a:lnTo>
                <a:lnTo>
                  <a:pt x="0" y="90"/>
                </a:lnTo>
                <a:lnTo>
                  <a:pt x="0" y="76"/>
                </a:lnTo>
                <a:lnTo>
                  <a:pt x="2" y="63"/>
                </a:lnTo>
                <a:lnTo>
                  <a:pt x="7" y="49"/>
                </a:lnTo>
                <a:lnTo>
                  <a:pt x="15" y="36"/>
                </a:lnTo>
                <a:lnTo>
                  <a:pt x="23" y="25"/>
                </a:lnTo>
                <a:lnTo>
                  <a:pt x="34" y="17"/>
                </a:lnTo>
                <a:lnTo>
                  <a:pt x="46" y="8"/>
                </a:lnTo>
                <a:lnTo>
                  <a:pt x="59" y="4"/>
                </a:lnTo>
                <a:lnTo>
                  <a:pt x="72" y="1"/>
                </a:lnTo>
                <a:lnTo>
                  <a:pt x="87" y="0"/>
                </a:lnTo>
                <a:lnTo>
                  <a:pt x="100" y="2"/>
                </a:lnTo>
                <a:lnTo>
                  <a:pt x="115" y="6"/>
                </a:lnTo>
                <a:lnTo>
                  <a:pt x="127" y="12"/>
                </a:lnTo>
                <a:lnTo>
                  <a:pt x="139" y="20"/>
                </a:lnTo>
                <a:lnTo>
                  <a:pt x="148" y="31"/>
                </a:lnTo>
                <a:lnTo>
                  <a:pt x="156" y="42"/>
                </a:lnTo>
                <a:lnTo>
                  <a:pt x="162" y="55"/>
                </a:lnTo>
                <a:lnTo>
                  <a:pt x="165" y="69"/>
                </a:lnTo>
                <a:lnTo>
                  <a:pt x="167" y="8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1" name="Freeform 135"/>
          <p:cNvSpPr>
            <a:spLocks/>
          </p:cNvSpPr>
          <p:nvPr/>
        </p:nvSpPr>
        <p:spPr bwMode="auto">
          <a:xfrm>
            <a:off x="7221538" y="2784475"/>
            <a:ext cx="66675" cy="65088"/>
          </a:xfrm>
          <a:custGeom>
            <a:avLst/>
            <a:gdLst>
              <a:gd name="T0" fmla="*/ 2147483647 w 165"/>
              <a:gd name="T1" fmla="*/ 2147483647 h 167"/>
              <a:gd name="T2" fmla="*/ 2147483647 w 165"/>
              <a:gd name="T3" fmla="*/ 2147483647 h 167"/>
              <a:gd name="T4" fmla="*/ 2147483647 w 165"/>
              <a:gd name="T5" fmla="*/ 2147483647 h 167"/>
              <a:gd name="T6" fmla="*/ 2147483647 w 165"/>
              <a:gd name="T7" fmla="*/ 2147483647 h 167"/>
              <a:gd name="T8" fmla="*/ 2147483647 w 165"/>
              <a:gd name="T9" fmla="*/ 2147483647 h 167"/>
              <a:gd name="T10" fmla="*/ 2147483647 w 165"/>
              <a:gd name="T11" fmla="*/ 2147483647 h 167"/>
              <a:gd name="T12" fmla="*/ 2147483647 w 165"/>
              <a:gd name="T13" fmla="*/ 2147483647 h 167"/>
              <a:gd name="T14" fmla="*/ 2147483647 w 165"/>
              <a:gd name="T15" fmla="*/ 2147483647 h 167"/>
              <a:gd name="T16" fmla="*/ 2147483647 w 165"/>
              <a:gd name="T17" fmla="*/ 2147483647 h 167"/>
              <a:gd name="T18" fmla="*/ 2147483647 w 165"/>
              <a:gd name="T19" fmla="*/ 2147483647 h 167"/>
              <a:gd name="T20" fmla="*/ 2147483647 w 165"/>
              <a:gd name="T21" fmla="*/ 2147483647 h 167"/>
              <a:gd name="T22" fmla="*/ 2147483647 w 165"/>
              <a:gd name="T23" fmla="*/ 2147483647 h 167"/>
              <a:gd name="T24" fmla="*/ 2147483647 w 165"/>
              <a:gd name="T25" fmla="*/ 2147483647 h 167"/>
              <a:gd name="T26" fmla="*/ 2147483647 w 165"/>
              <a:gd name="T27" fmla="*/ 2147483647 h 167"/>
              <a:gd name="T28" fmla="*/ 2147483647 w 165"/>
              <a:gd name="T29" fmla="*/ 2147483647 h 167"/>
              <a:gd name="T30" fmla="*/ 2147483647 w 165"/>
              <a:gd name="T31" fmla="*/ 2147483647 h 167"/>
              <a:gd name="T32" fmla="*/ 2147483647 w 165"/>
              <a:gd name="T33" fmla="*/ 2147483647 h 167"/>
              <a:gd name="T34" fmla="*/ 2147483647 w 165"/>
              <a:gd name="T35" fmla="*/ 2147483647 h 167"/>
              <a:gd name="T36" fmla="*/ 0 w 165"/>
              <a:gd name="T37" fmla="*/ 2147483647 h 167"/>
              <a:gd name="T38" fmla="*/ 0 w 165"/>
              <a:gd name="T39" fmla="*/ 2147483647 h 167"/>
              <a:gd name="T40" fmla="*/ 2147483647 w 165"/>
              <a:gd name="T41" fmla="*/ 2147483647 h 167"/>
              <a:gd name="T42" fmla="*/ 2147483647 w 165"/>
              <a:gd name="T43" fmla="*/ 2147483647 h 167"/>
              <a:gd name="T44" fmla="*/ 2147483647 w 165"/>
              <a:gd name="T45" fmla="*/ 2147483647 h 167"/>
              <a:gd name="T46" fmla="*/ 2147483647 w 165"/>
              <a:gd name="T47" fmla="*/ 2147483647 h 167"/>
              <a:gd name="T48" fmla="*/ 2147483647 w 165"/>
              <a:gd name="T49" fmla="*/ 2147483647 h 167"/>
              <a:gd name="T50" fmla="*/ 2147483647 w 165"/>
              <a:gd name="T51" fmla="*/ 2147483647 h 167"/>
              <a:gd name="T52" fmla="*/ 2147483647 w 165"/>
              <a:gd name="T53" fmla="*/ 2147483647 h 167"/>
              <a:gd name="T54" fmla="*/ 2147483647 w 165"/>
              <a:gd name="T55" fmla="*/ 0 h 167"/>
              <a:gd name="T56" fmla="*/ 2147483647 w 165"/>
              <a:gd name="T57" fmla="*/ 0 h 167"/>
              <a:gd name="T58" fmla="*/ 2147483647 w 165"/>
              <a:gd name="T59" fmla="*/ 2147483647 h 167"/>
              <a:gd name="T60" fmla="*/ 2147483647 w 165"/>
              <a:gd name="T61" fmla="*/ 2147483647 h 167"/>
              <a:gd name="T62" fmla="*/ 2147483647 w 165"/>
              <a:gd name="T63" fmla="*/ 2147483647 h 167"/>
              <a:gd name="T64" fmla="*/ 2147483647 w 165"/>
              <a:gd name="T65" fmla="*/ 2147483647 h 167"/>
              <a:gd name="T66" fmla="*/ 2147483647 w 165"/>
              <a:gd name="T67" fmla="*/ 2147483647 h 167"/>
              <a:gd name="T68" fmla="*/ 2147483647 w 165"/>
              <a:gd name="T69" fmla="*/ 2147483647 h 167"/>
              <a:gd name="T70" fmla="*/ 2147483647 w 165"/>
              <a:gd name="T71" fmla="*/ 2147483647 h 167"/>
              <a:gd name="T72" fmla="*/ 2147483647 w 165"/>
              <a:gd name="T73" fmla="*/ 2147483647 h 167"/>
              <a:gd name="T74" fmla="*/ 2147483647 w 165"/>
              <a:gd name="T75" fmla="*/ 2147483647 h 16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5" h="167">
                <a:moveTo>
                  <a:pt x="165" y="84"/>
                </a:moveTo>
                <a:lnTo>
                  <a:pt x="164" y="97"/>
                </a:lnTo>
                <a:lnTo>
                  <a:pt x="160" y="111"/>
                </a:lnTo>
                <a:lnTo>
                  <a:pt x="155" y="124"/>
                </a:lnTo>
                <a:lnTo>
                  <a:pt x="147" y="136"/>
                </a:lnTo>
                <a:lnTo>
                  <a:pt x="137" y="145"/>
                </a:lnTo>
                <a:lnTo>
                  <a:pt x="125" y="154"/>
                </a:lnTo>
                <a:lnTo>
                  <a:pt x="113" y="161"/>
                </a:lnTo>
                <a:lnTo>
                  <a:pt x="100" y="165"/>
                </a:lnTo>
                <a:lnTo>
                  <a:pt x="85" y="167"/>
                </a:lnTo>
                <a:lnTo>
                  <a:pt x="72" y="166"/>
                </a:lnTo>
                <a:lnTo>
                  <a:pt x="58" y="163"/>
                </a:lnTo>
                <a:lnTo>
                  <a:pt x="44" y="157"/>
                </a:lnTo>
                <a:lnTo>
                  <a:pt x="32" y="150"/>
                </a:lnTo>
                <a:lnTo>
                  <a:pt x="23" y="140"/>
                </a:lnTo>
                <a:lnTo>
                  <a:pt x="13" y="130"/>
                </a:lnTo>
                <a:lnTo>
                  <a:pt x="6" y="118"/>
                </a:lnTo>
                <a:lnTo>
                  <a:pt x="2" y="104"/>
                </a:lnTo>
                <a:lnTo>
                  <a:pt x="0" y="91"/>
                </a:lnTo>
                <a:lnTo>
                  <a:pt x="0" y="76"/>
                </a:lnTo>
                <a:lnTo>
                  <a:pt x="2" y="62"/>
                </a:lnTo>
                <a:lnTo>
                  <a:pt x="6" y="49"/>
                </a:lnTo>
                <a:lnTo>
                  <a:pt x="13" y="37"/>
                </a:lnTo>
                <a:lnTo>
                  <a:pt x="23" y="26"/>
                </a:lnTo>
                <a:lnTo>
                  <a:pt x="32" y="16"/>
                </a:lnTo>
                <a:lnTo>
                  <a:pt x="44" y="9"/>
                </a:lnTo>
                <a:lnTo>
                  <a:pt x="58" y="4"/>
                </a:lnTo>
                <a:lnTo>
                  <a:pt x="72" y="0"/>
                </a:lnTo>
                <a:lnTo>
                  <a:pt x="85" y="0"/>
                </a:lnTo>
                <a:lnTo>
                  <a:pt x="100" y="2"/>
                </a:lnTo>
                <a:lnTo>
                  <a:pt x="113" y="6"/>
                </a:lnTo>
                <a:lnTo>
                  <a:pt x="125" y="13"/>
                </a:lnTo>
                <a:lnTo>
                  <a:pt x="137" y="21"/>
                </a:lnTo>
                <a:lnTo>
                  <a:pt x="147" y="31"/>
                </a:lnTo>
                <a:lnTo>
                  <a:pt x="155" y="43"/>
                </a:lnTo>
                <a:lnTo>
                  <a:pt x="160" y="56"/>
                </a:lnTo>
                <a:lnTo>
                  <a:pt x="164" y="69"/>
                </a:lnTo>
                <a:lnTo>
                  <a:pt x="165" y="84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2" name="Freeform 136"/>
          <p:cNvSpPr>
            <a:spLocks/>
          </p:cNvSpPr>
          <p:nvPr/>
        </p:nvSpPr>
        <p:spPr bwMode="auto">
          <a:xfrm>
            <a:off x="7221538" y="2784475"/>
            <a:ext cx="66675" cy="65088"/>
          </a:xfrm>
          <a:custGeom>
            <a:avLst/>
            <a:gdLst>
              <a:gd name="T0" fmla="*/ 2147483647 w 165"/>
              <a:gd name="T1" fmla="*/ 2147483647 h 167"/>
              <a:gd name="T2" fmla="*/ 2147483647 w 165"/>
              <a:gd name="T3" fmla="*/ 2147483647 h 167"/>
              <a:gd name="T4" fmla="*/ 2147483647 w 165"/>
              <a:gd name="T5" fmla="*/ 2147483647 h 167"/>
              <a:gd name="T6" fmla="*/ 2147483647 w 165"/>
              <a:gd name="T7" fmla="*/ 2147483647 h 167"/>
              <a:gd name="T8" fmla="*/ 2147483647 w 165"/>
              <a:gd name="T9" fmla="*/ 2147483647 h 167"/>
              <a:gd name="T10" fmla="*/ 2147483647 w 165"/>
              <a:gd name="T11" fmla="*/ 2147483647 h 167"/>
              <a:gd name="T12" fmla="*/ 2147483647 w 165"/>
              <a:gd name="T13" fmla="*/ 2147483647 h 167"/>
              <a:gd name="T14" fmla="*/ 2147483647 w 165"/>
              <a:gd name="T15" fmla="*/ 2147483647 h 167"/>
              <a:gd name="T16" fmla="*/ 2147483647 w 165"/>
              <a:gd name="T17" fmla="*/ 2147483647 h 167"/>
              <a:gd name="T18" fmla="*/ 2147483647 w 165"/>
              <a:gd name="T19" fmla="*/ 2147483647 h 167"/>
              <a:gd name="T20" fmla="*/ 2147483647 w 165"/>
              <a:gd name="T21" fmla="*/ 2147483647 h 167"/>
              <a:gd name="T22" fmla="*/ 2147483647 w 165"/>
              <a:gd name="T23" fmla="*/ 2147483647 h 167"/>
              <a:gd name="T24" fmla="*/ 2147483647 w 165"/>
              <a:gd name="T25" fmla="*/ 2147483647 h 167"/>
              <a:gd name="T26" fmla="*/ 2147483647 w 165"/>
              <a:gd name="T27" fmla="*/ 2147483647 h 167"/>
              <a:gd name="T28" fmla="*/ 2147483647 w 165"/>
              <a:gd name="T29" fmla="*/ 2147483647 h 167"/>
              <a:gd name="T30" fmla="*/ 2147483647 w 165"/>
              <a:gd name="T31" fmla="*/ 2147483647 h 167"/>
              <a:gd name="T32" fmla="*/ 2147483647 w 165"/>
              <a:gd name="T33" fmla="*/ 2147483647 h 167"/>
              <a:gd name="T34" fmla="*/ 2147483647 w 165"/>
              <a:gd name="T35" fmla="*/ 2147483647 h 167"/>
              <a:gd name="T36" fmla="*/ 0 w 165"/>
              <a:gd name="T37" fmla="*/ 2147483647 h 167"/>
              <a:gd name="T38" fmla="*/ 0 w 165"/>
              <a:gd name="T39" fmla="*/ 2147483647 h 167"/>
              <a:gd name="T40" fmla="*/ 2147483647 w 165"/>
              <a:gd name="T41" fmla="*/ 2147483647 h 167"/>
              <a:gd name="T42" fmla="*/ 2147483647 w 165"/>
              <a:gd name="T43" fmla="*/ 2147483647 h 167"/>
              <a:gd name="T44" fmla="*/ 2147483647 w 165"/>
              <a:gd name="T45" fmla="*/ 2147483647 h 167"/>
              <a:gd name="T46" fmla="*/ 2147483647 w 165"/>
              <a:gd name="T47" fmla="*/ 2147483647 h 167"/>
              <a:gd name="T48" fmla="*/ 2147483647 w 165"/>
              <a:gd name="T49" fmla="*/ 2147483647 h 167"/>
              <a:gd name="T50" fmla="*/ 2147483647 w 165"/>
              <a:gd name="T51" fmla="*/ 2147483647 h 167"/>
              <a:gd name="T52" fmla="*/ 2147483647 w 165"/>
              <a:gd name="T53" fmla="*/ 2147483647 h 167"/>
              <a:gd name="T54" fmla="*/ 2147483647 w 165"/>
              <a:gd name="T55" fmla="*/ 0 h 167"/>
              <a:gd name="T56" fmla="*/ 2147483647 w 165"/>
              <a:gd name="T57" fmla="*/ 0 h 167"/>
              <a:gd name="T58" fmla="*/ 2147483647 w 165"/>
              <a:gd name="T59" fmla="*/ 2147483647 h 167"/>
              <a:gd name="T60" fmla="*/ 2147483647 w 165"/>
              <a:gd name="T61" fmla="*/ 2147483647 h 167"/>
              <a:gd name="T62" fmla="*/ 2147483647 w 165"/>
              <a:gd name="T63" fmla="*/ 2147483647 h 167"/>
              <a:gd name="T64" fmla="*/ 2147483647 w 165"/>
              <a:gd name="T65" fmla="*/ 2147483647 h 167"/>
              <a:gd name="T66" fmla="*/ 2147483647 w 165"/>
              <a:gd name="T67" fmla="*/ 2147483647 h 167"/>
              <a:gd name="T68" fmla="*/ 2147483647 w 165"/>
              <a:gd name="T69" fmla="*/ 2147483647 h 167"/>
              <a:gd name="T70" fmla="*/ 2147483647 w 165"/>
              <a:gd name="T71" fmla="*/ 2147483647 h 167"/>
              <a:gd name="T72" fmla="*/ 2147483647 w 165"/>
              <a:gd name="T73" fmla="*/ 2147483647 h 167"/>
              <a:gd name="T74" fmla="*/ 2147483647 w 165"/>
              <a:gd name="T75" fmla="*/ 2147483647 h 16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5" h="167">
                <a:moveTo>
                  <a:pt x="165" y="84"/>
                </a:moveTo>
                <a:lnTo>
                  <a:pt x="164" y="97"/>
                </a:lnTo>
                <a:lnTo>
                  <a:pt x="160" y="111"/>
                </a:lnTo>
                <a:lnTo>
                  <a:pt x="155" y="124"/>
                </a:lnTo>
                <a:lnTo>
                  <a:pt x="147" y="136"/>
                </a:lnTo>
                <a:lnTo>
                  <a:pt x="137" y="145"/>
                </a:lnTo>
                <a:lnTo>
                  <a:pt x="125" y="154"/>
                </a:lnTo>
                <a:lnTo>
                  <a:pt x="113" y="161"/>
                </a:lnTo>
                <a:lnTo>
                  <a:pt x="100" y="165"/>
                </a:lnTo>
                <a:lnTo>
                  <a:pt x="85" y="167"/>
                </a:lnTo>
                <a:lnTo>
                  <a:pt x="72" y="166"/>
                </a:lnTo>
                <a:lnTo>
                  <a:pt x="58" y="163"/>
                </a:lnTo>
                <a:lnTo>
                  <a:pt x="44" y="157"/>
                </a:lnTo>
                <a:lnTo>
                  <a:pt x="32" y="150"/>
                </a:lnTo>
                <a:lnTo>
                  <a:pt x="23" y="140"/>
                </a:lnTo>
                <a:lnTo>
                  <a:pt x="13" y="130"/>
                </a:lnTo>
                <a:lnTo>
                  <a:pt x="6" y="118"/>
                </a:lnTo>
                <a:lnTo>
                  <a:pt x="2" y="104"/>
                </a:lnTo>
                <a:lnTo>
                  <a:pt x="0" y="91"/>
                </a:lnTo>
                <a:lnTo>
                  <a:pt x="0" y="76"/>
                </a:lnTo>
                <a:lnTo>
                  <a:pt x="2" y="62"/>
                </a:lnTo>
                <a:lnTo>
                  <a:pt x="6" y="49"/>
                </a:lnTo>
                <a:lnTo>
                  <a:pt x="13" y="37"/>
                </a:lnTo>
                <a:lnTo>
                  <a:pt x="23" y="26"/>
                </a:lnTo>
                <a:lnTo>
                  <a:pt x="32" y="16"/>
                </a:lnTo>
                <a:lnTo>
                  <a:pt x="44" y="9"/>
                </a:lnTo>
                <a:lnTo>
                  <a:pt x="58" y="4"/>
                </a:lnTo>
                <a:lnTo>
                  <a:pt x="72" y="0"/>
                </a:lnTo>
                <a:lnTo>
                  <a:pt x="85" y="0"/>
                </a:lnTo>
                <a:lnTo>
                  <a:pt x="100" y="2"/>
                </a:lnTo>
                <a:lnTo>
                  <a:pt x="113" y="6"/>
                </a:lnTo>
                <a:lnTo>
                  <a:pt x="125" y="13"/>
                </a:lnTo>
                <a:lnTo>
                  <a:pt x="137" y="21"/>
                </a:lnTo>
                <a:lnTo>
                  <a:pt x="147" y="31"/>
                </a:lnTo>
                <a:lnTo>
                  <a:pt x="155" y="43"/>
                </a:lnTo>
                <a:lnTo>
                  <a:pt x="160" y="56"/>
                </a:lnTo>
                <a:lnTo>
                  <a:pt x="164" y="69"/>
                </a:lnTo>
                <a:lnTo>
                  <a:pt x="165" y="84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3" name="Line 137"/>
          <p:cNvSpPr>
            <a:spLocks noChangeShapeType="1"/>
          </p:cNvSpPr>
          <p:nvPr/>
        </p:nvSpPr>
        <p:spPr bwMode="auto">
          <a:xfrm>
            <a:off x="1466850" y="2474913"/>
            <a:ext cx="5846763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4" name="Freeform 138"/>
          <p:cNvSpPr>
            <a:spLocks/>
          </p:cNvSpPr>
          <p:nvPr/>
        </p:nvSpPr>
        <p:spPr bwMode="auto">
          <a:xfrm>
            <a:off x="1820863" y="2962275"/>
            <a:ext cx="3594100" cy="625475"/>
          </a:xfrm>
          <a:custGeom>
            <a:avLst/>
            <a:gdLst>
              <a:gd name="T0" fmla="*/ 2147483647 w 9056"/>
              <a:gd name="T1" fmla="*/ 2147483647 h 1575"/>
              <a:gd name="T2" fmla="*/ 2147483647 w 9056"/>
              <a:gd name="T3" fmla="*/ 2147483647 h 1575"/>
              <a:gd name="T4" fmla="*/ 2147483647 w 9056"/>
              <a:gd name="T5" fmla="*/ 2147483647 h 1575"/>
              <a:gd name="T6" fmla="*/ 2147483647 w 9056"/>
              <a:gd name="T7" fmla="*/ 2147483647 h 1575"/>
              <a:gd name="T8" fmla="*/ 2147483647 w 9056"/>
              <a:gd name="T9" fmla="*/ 2147483647 h 1575"/>
              <a:gd name="T10" fmla="*/ 2147483647 w 9056"/>
              <a:gd name="T11" fmla="*/ 2147483647 h 1575"/>
              <a:gd name="T12" fmla="*/ 2147483647 w 9056"/>
              <a:gd name="T13" fmla="*/ 2147483647 h 1575"/>
              <a:gd name="T14" fmla="*/ 2147483647 w 9056"/>
              <a:gd name="T15" fmla="*/ 2147483647 h 1575"/>
              <a:gd name="T16" fmla="*/ 2147483647 w 9056"/>
              <a:gd name="T17" fmla="*/ 2147483647 h 1575"/>
              <a:gd name="T18" fmla="*/ 2147483647 w 9056"/>
              <a:gd name="T19" fmla="*/ 2147483647 h 1575"/>
              <a:gd name="T20" fmla="*/ 2147483647 w 9056"/>
              <a:gd name="T21" fmla="*/ 2147483647 h 1575"/>
              <a:gd name="T22" fmla="*/ 2147483647 w 9056"/>
              <a:gd name="T23" fmla="*/ 2147483647 h 1575"/>
              <a:gd name="T24" fmla="*/ 2147483647 w 9056"/>
              <a:gd name="T25" fmla="*/ 2147483647 h 1575"/>
              <a:gd name="T26" fmla="*/ 2147483647 w 9056"/>
              <a:gd name="T27" fmla="*/ 2147483647 h 1575"/>
              <a:gd name="T28" fmla="*/ 2147483647 w 9056"/>
              <a:gd name="T29" fmla="*/ 2147483647 h 1575"/>
              <a:gd name="T30" fmla="*/ 2147483647 w 9056"/>
              <a:gd name="T31" fmla="*/ 2147483647 h 1575"/>
              <a:gd name="T32" fmla="*/ 2147483647 w 9056"/>
              <a:gd name="T33" fmla="*/ 2147483647 h 1575"/>
              <a:gd name="T34" fmla="*/ 2147483647 w 9056"/>
              <a:gd name="T35" fmla="*/ 2147483647 h 1575"/>
              <a:gd name="T36" fmla="*/ 2147483647 w 9056"/>
              <a:gd name="T37" fmla="*/ 2147483647 h 1575"/>
              <a:gd name="T38" fmla="*/ 2147483647 w 9056"/>
              <a:gd name="T39" fmla="*/ 2147483647 h 1575"/>
              <a:gd name="T40" fmla="*/ 2147483647 w 9056"/>
              <a:gd name="T41" fmla="*/ 2147483647 h 1575"/>
              <a:gd name="T42" fmla="*/ 2147483647 w 9056"/>
              <a:gd name="T43" fmla="*/ 2147483647 h 1575"/>
              <a:gd name="T44" fmla="*/ 2147483647 w 9056"/>
              <a:gd name="T45" fmla="*/ 2147483647 h 1575"/>
              <a:gd name="T46" fmla="*/ 2147483647 w 9056"/>
              <a:gd name="T47" fmla="*/ 2147483647 h 1575"/>
              <a:gd name="T48" fmla="*/ 2147483647 w 9056"/>
              <a:gd name="T49" fmla="*/ 2147483647 h 1575"/>
              <a:gd name="T50" fmla="*/ 2147483647 w 9056"/>
              <a:gd name="T51" fmla="*/ 2147483647 h 1575"/>
              <a:gd name="T52" fmla="*/ 2147483647 w 9056"/>
              <a:gd name="T53" fmla="*/ 2147483647 h 1575"/>
              <a:gd name="T54" fmla="*/ 2147483647 w 9056"/>
              <a:gd name="T55" fmla="*/ 2147483647 h 1575"/>
              <a:gd name="T56" fmla="*/ 2147483647 w 9056"/>
              <a:gd name="T57" fmla="*/ 2147483647 h 1575"/>
              <a:gd name="T58" fmla="*/ 2147483647 w 9056"/>
              <a:gd name="T59" fmla="*/ 2147483647 h 1575"/>
              <a:gd name="T60" fmla="*/ 2147483647 w 9056"/>
              <a:gd name="T61" fmla="*/ 2147483647 h 1575"/>
              <a:gd name="T62" fmla="*/ 2147483647 w 9056"/>
              <a:gd name="T63" fmla="*/ 2147483647 h 1575"/>
              <a:gd name="T64" fmla="*/ 2147483647 w 9056"/>
              <a:gd name="T65" fmla="*/ 2147483647 h 1575"/>
              <a:gd name="T66" fmla="*/ 2147483647 w 9056"/>
              <a:gd name="T67" fmla="*/ 2147483647 h 1575"/>
              <a:gd name="T68" fmla="*/ 2147483647 w 9056"/>
              <a:gd name="T69" fmla="*/ 2147483647 h 1575"/>
              <a:gd name="T70" fmla="*/ 2147483647 w 9056"/>
              <a:gd name="T71" fmla="*/ 2147483647 h 1575"/>
              <a:gd name="T72" fmla="*/ 2147483647 w 9056"/>
              <a:gd name="T73" fmla="*/ 2147483647 h 1575"/>
              <a:gd name="T74" fmla="*/ 2147483647 w 9056"/>
              <a:gd name="T75" fmla="*/ 2147483647 h 1575"/>
              <a:gd name="T76" fmla="*/ 2147483647 w 9056"/>
              <a:gd name="T77" fmla="*/ 2147483647 h 1575"/>
              <a:gd name="T78" fmla="*/ 2147483647 w 9056"/>
              <a:gd name="T79" fmla="*/ 2147483647 h 1575"/>
              <a:gd name="T80" fmla="*/ 2147483647 w 9056"/>
              <a:gd name="T81" fmla="*/ 2147483647 h 1575"/>
              <a:gd name="T82" fmla="*/ 2147483647 w 9056"/>
              <a:gd name="T83" fmla="*/ 2147483647 h 1575"/>
              <a:gd name="T84" fmla="*/ 2147483647 w 9056"/>
              <a:gd name="T85" fmla="*/ 2147483647 h 1575"/>
              <a:gd name="T86" fmla="*/ 2147483647 w 9056"/>
              <a:gd name="T87" fmla="*/ 2147483647 h 1575"/>
              <a:gd name="T88" fmla="*/ 2147483647 w 9056"/>
              <a:gd name="T89" fmla="*/ 2147483647 h 1575"/>
              <a:gd name="T90" fmla="*/ 2147483647 w 9056"/>
              <a:gd name="T91" fmla="*/ 2147483647 h 1575"/>
              <a:gd name="T92" fmla="*/ 2147483647 w 9056"/>
              <a:gd name="T93" fmla="*/ 2147483647 h 1575"/>
              <a:gd name="T94" fmla="*/ 2147483647 w 9056"/>
              <a:gd name="T95" fmla="*/ 2147483647 h 1575"/>
              <a:gd name="T96" fmla="*/ 2147483647 w 9056"/>
              <a:gd name="T97" fmla="*/ 2147483647 h 1575"/>
              <a:gd name="T98" fmla="*/ 2147483647 w 9056"/>
              <a:gd name="T99" fmla="*/ 2147483647 h 1575"/>
              <a:gd name="T100" fmla="*/ 2147483647 w 9056"/>
              <a:gd name="T101" fmla="*/ 2147483647 h 1575"/>
              <a:gd name="T102" fmla="*/ 2147483647 w 9056"/>
              <a:gd name="T103" fmla="*/ 2147483647 h 1575"/>
              <a:gd name="T104" fmla="*/ 2147483647 w 9056"/>
              <a:gd name="T105" fmla="*/ 2147483647 h 1575"/>
              <a:gd name="T106" fmla="*/ 2147483647 w 9056"/>
              <a:gd name="T107" fmla="*/ 2147483647 h 1575"/>
              <a:gd name="T108" fmla="*/ 2147483647 w 9056"/>
              <a:gd name="T109" fmla="*/ 2147483647 h 1575"/>
              <a:gd name="T110" fmla="*/ 2147483647 w 9056"/>
              <a:gd name="T111" fmla="*/ 2147483647 h 1575"/>
              <a:gd name="T112" fmla="*/ 2147483647 w 9056"/>
              <a:gd name="T113" fmla="*/ 2147483647 h 1575"/>
              <a:gd name="T114" fmla="*/ 2147483647 w 9056"/>
              <a:gd name="T115" fmla="*/ 2147483647 h 1575"/>
              <a:gd name="T116" fmla="*/ 2147483647 w 9056"/>
              <a:gd name="T117" fmla="*/ 2147483647 h 1575"/>
              <a:gd name="T118" fmla="*/ 2147483647 w 9056"/>
              <a:gd name="T119" fmla="*/ 2147483647 h 1575"/>
              <a:gd name="T120" fmla="*/ 2147483647 w 9056"/>
              <a:gd name="T121" fmla="*/ 2147483647 h 157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9056" h="1575">
                <a:moveTo>
                  <a:pt x="0" y="0"/>
                </a:moveTo>
                <a:lnTo>
                  <a:pt x="15" y="16"/>
                </a:lnTo>
                <a:lnTo>
                  <a:pt x="31" y="31"/>
                </a:lnTo>
                <a:lnTo>
                  <a:pt x="48" y="45"/>
                </a:lnTo>
                <a:lnTo>
                  <a:pt x="66" y="61"/>
                </a:lnTo>
                <a:lnTo>
                  <a:pt x="84" y="74"/>
                </a:lnTo>
                <a:lnTo>
                  <a:pt x="103" y="87"/>
                </a:lnTo>
                <a:lnTo>
                  <a:pt x="123" y="101"/>
                </a:lnTo>
                <a:lnTo>
                  <a:pt x="143" y="111"/>
                </a:lnTo>
                <a:lnTo>
                  <a:pt x="164" y="121"/>
                </a:lnTo>
                <a:lnTo>
                  <a:pt x="185" y="131"/>
                </a:lnTo>
                <a:lnTo>
                  <a:pt x="222" y="143"/>
                </a:lnTo>
                <a:lnTo>
                  <a:pt x="259" y="152"/>
                </a:lnTo>
                <a:lnTo>
                  <a:pt x="296" y="161"/>
                </a:lnTo>
                <a:lnTo>
                  <a:pt x="334" y="169"/>
                </a:lnTo>
                <a:lnTo>
                  <a:pt x="371" y="177"/>
                </a:lnTo>
                <a:lnTo>
                  <a:pt x="409" y="185"/>
                </a:lnTo>
                <a:lnTo>
                  <a:pt x="444" y="195"/>
                </a:lnTo>
                <a:lnTo>
                  <a:pt x="477" y="207"/>
                </a:lnTo>
                <a:lnTo>
                  <a:pt x="509" y="220"/>
                </a:lnTo>
                <a:lnTo>
                  <a:pt x="539" y="236"/>
                </a:lnTo>
                <a:lnTo>
                  <a:pt x="569" y="251"/>
                </a:lnTo>
                <a:lnTo>
                  <a:pt x="597" y="268"/>
                </a:lnTo>
                <a:lnTo>
                  <a:pt x="625" y="288"/>
                </a:lnTo>
                <a:lnTo>
                  <a:pt x="651" y="307"/>
                </a:lnTo>
                <a:lnTo>
                  <a:pt x="678" y="326"/>
                </a:lnTo>
                <a:lnTo>
                  <a:pt x="704" y="347"/>
                </a:lnTo>
                <a:lnTo>
                  <a:pt x="730" y="367"/>
                </a:lnTo>
                <a:lnTo>
                  <a:pt x="755" y="388"/>
                </a:lnTo>
                <a:lnTo>
                  <a:pt x="793" y="419"/>
                </a:lnTo>
                <a:lnTo>
                  <a:pt x="833" y="452"/>
                </a:lnTo>
                <a:lnTo>
                  <a:pt x="873" y="484"/>
                </a:lnTo>
                <a:lnTo>
                  <a:pt x="913" y="517"/>
                </a:lnTo>
                <a:lnTo>
                  <a:pt x="955" y="548"/>
                </a:lnTo>
                <a:lnTo>
                  <a:pt x="999" y="580"/>
                </a:lnTo>
                <a:lnTo>
                  <a:pt x="1043" y="611"/>
                </a:lnTo>
                <a:lnTo>
                  <a:pt x="1066" y="626"/>
                </a:lnTo>
                <a:lnTo>
                  <a:pt x="1090" y="641"/>
                </a:lnTo>
                <a:lnTo>
                  <a:pt x="1114" y="656"/>
                </a:lnTo>
                <a:lnTo>
                  <a:pt x="1140" y="670"/>
                </a:lnTo>
                <a:lnTo>
                  <a:pt x="1166" y="684"/>
                </a:lnTo>
                <a:lnTo>
                  <a:pt x="1193" y="698"/>
                </a:lnTo>
                <a:lnTo>
                  <a:pt x="1219" y="711"/>
                </a:lnTo>
                <a:lnTo>
                  <a:pt x="1246" y="725"/>
                </a:lnTo>
                <a:lnTo>
                  <a:pt x="1272" y="739"/>
                </a:lnTo>
                <a:lnTo>
                  <a:pt x="1298" y="755"/>
                </a:lnTo>
                <a:lnTo>
                  <a:pt x="1322" y="770"/>
                </a:lnTo>
                <a:lnTo>
                  <a:pt x="1343" y="787"/>
                </a:lnTo>
                <a:lnTo>
                  <a:pt x="1364" y="804"/>
                </a:lnTo>
                <a:lnTo>
                  <a:pt x="1382" y="825"/>
                </a:lnTo>
                <a:lnTo>
                  <a:pt x="1399" y="845"/>
                </a:lnTo>
                <a:lnTo>
                  <a:pt x="1412" y="867"/>
                </a:lnTo>
                <a:lnTo>
                  <a:pt x="1426" y="890"/>
                </a:lnTo>
                <a:lnTo>
                  <a:pt x="1435" y="913"/>
                </a:lnTo>
                <a:lnTo>
                  <a:pt x="1445" y="936"/>
                </a:lnTo>
                <a:lnTo>
                  <a:pt x="1453" y="960"/>
                </a:lnTo>
                <a:lnTo>
                  <a:pt x="1462" y="983"/>
                </a:lnTo>
                <a:lnTo>
                  <a:pt x="1470" y="1007"/>
                </a:lnTo>
                <a:lnTo>
                  <a:pt x="1477" y="1030"/>
                </a:lnTo>
                <a:lnTo>
                  <a:pt x="1486" y="1053"/>
                </a:lnTo>
                <a:lnTo>
                  <a:pt x="1494" y="1076"/>
                </a:lnTo>
                <a:lnTo>
                  <a:pt x="1503" y="1096"/>
                </a:lnTo>
                <a:lnTo>
                  <a:pt x="1514" y="1117"/>
                </a:lnTo>
                <a:lnTo>
                  <a:pt x="1524" y="1137"/>
                </a:lnTo>
                <a:lnTo>
                  <a:pt x="1537" y="1155"/>
                </a:lnTo>
                <a:lnTo>
                  <a:pt x="1551" y="1171"/>
                </a:lnTo>
                <a:lnTo>
                  <a:pt x="1568" y="1187"/>
                </a:lnTo>
                <a:lnTo>
                  <a:pt x="1584" y="1198"/>
                </a:lnTo>
                <a:lnTo>
                  <a:pt x="1600" y="1209"/>
                </a:lnTo>
                <a:lnTo>
                  <a:pt x="1620" y="1216"/>
                </a:lnTo>
                <a:lnTo>
                  <a:pt x="1641" y="1223"/>
                </a:lnTo>
                <a:lnTo>
                  <a:pt x="1666" y="1228"/>
                </a:lnTo>
                <a:lnTo>
                  <a:pt x="1691" y="1231"/>
                </a:lnTo>
                <a:lnTo>
                  <a:pt x="1717" y="1234"/>
                </a:lnTo>
                <a:lnTo>
                  <a:pt x="1744" y="1235"/>
                </a:lnTo>
                <a:lnTo>
                  <a:pt x="1773" y="1236"/>
                </a:lnTo>
                <a:lnTo>
                  <a:pt x="1801" y="1237"/>
                </a:lnTo>
                <a:lnTo>
                  <a:pt x="1830" y="1239"/>
                </a:lnTo>
                <a:lnTo>
                  <a:pt x="1857" y="1241"/>
                </a:lnTo>
                <a:lnTo>
                  <a:pt x="1884" y="1244"/>
                </a:lnTo>
                <a:lnTo>
                  <a:pt x="1910" y="1247"/>
                </a:lnTo>
                <a:lnTo>
                  <a:pt x="1936" y="1252"/>
                </a:lnTo>
                <a:lnTo>
                  <a:pt x="1959" y="1259"/>
                </a:lnTo>
                <a:lnTo>
                  <a:pt x="1980" y="1268"/>
                </a:lnTo>
                <a:lnTo>
                  <a:pt x="1999" y="1279"/>
                </a:lnTo>
                <a:lnTo>
                  <a:pt x="2015" y="1292"/>
                </a:lnTo>
                <a:lnTo>
                  <a:pt x="2031" y="1305"/>
                </a:lnTo>
                <a:lnTo>
                  <a:pt x="2044" y="1321"/>
                </a:lnTo>
                <a:lnTo>
                  <a:pt x="2058" y="1336"/>
                </a:lnTo>
                <a:lnTo>
                  <a:pt x="2071" y="1353"/>
                </a:lnTo>
                <a:lnTo>
                  <a:pt x="2083" y="1370"/>
                </a:lnTo>
                <a:lnTo>
                  <a:pt x="2095" y="1386"/>
                </a:lnTo>
                <a:lnTo>
                  <a:pt x="2108" y="1400"/>
                </a:lnTo>
                <a:lnTo>
                  <a:pt x="2123" y="1414"/>
                </a:lnTo>
                <a:lnTo>
                  <a:pt x="2138" y="1427"/>
                </a:lnTo>
                <a:lnTo>
                  <a:pt x="2163" y="1440"/>
                </a:lnTo>
                <a:lnTo>
                  <a:pt x="2189" y="1451"/>
                </a:lnTo>
                <a:lnTo>
                  <a:pt x="2218" y="1460"/>
                </a:lnTo>
                <a:lnTo>
                  <a:pt x="2249" y="1464"/>
                </a:lnTo>
                <a:lnTo>
                  <a:pt x="2281" y="1469"/>
                </a:lnTo>
                <a:lnTo>
                  <a:pt x="2315" y="1472"/>
                </a:lnTo>
                <a:lnTo>
                  <a:pt x="2350" y="1473"/>
                </a:lnTo>
                <a:lnTo>
                  <a:pt x="2383" y="1474"/>
                </a:lnTo>
                <a:lnTo>
                  <a:pt x="2418" y="1475"/>
                </a:lnTo>
                <a:lnTo>
                  <a:pt x="2453" y="1475"/>
                </a:lnTo>
                <a:lnTo>
                  <a:pt x="2488" y="1476"/>
                </a:lnTo>
                <a:lnTo>
                  <a:pt x="2523" y="1478"/>
                </a:lnTo>
                <a:lnTo>
                  <a:pt x="2558" y="1478"/>
                </a:lnTo>
                <a:lnTo>
                  <a:pt x="2593" y="1479"/>
                </a:lnTo>
                <a:lnTo>
                  <a:pt x="2628" y="1479"/>
                </a:lnTo>
                <a:lnTo>
                  <a:pt x="2664" y="1480"/>
                </a:lnTo>
                <a:lnTo>
                  <a:pt x="2699" y="1480"/>
                </a:lnTo>
                <a:lnTo>
                  <a:pt x="2734" y="1480"/>
                </a:lnTo>
                <a:lnTo>
                  <a:pt x="2769" y="1481"/>
                </a:lnTo>
                <a:lnTo>
                  <a:pt x="2806" y="1481"/>
                </a:lnTo>
                <a:lnTo>
                  <a:pt x="2840" y="1481"/>
                </a:lnTo>
                <a:lnTo>
                  <a:pt x="3029" y="1482"/>
                </a:lnTo>
                <a:lnTo>
                  <a:pt x="3217" y="1484"/>
                </a:lnTo>
                <a:lnTo>
                  <a:pt x="3406" y="1482"/>
                </a:lnTo>
                <a:lnTo>
                  <a:pt x="3596" y="1481"/>
                </a:lnTo>
                <a:lnTo>
                  <a:pt x="3651" y="1481"/>
                </a:lnTo>
                <a:lnTo>
                  <a:pt x="3705" y="1480"/>
                </a:lnTo>
                <a:lnTo>
                  <a:pt x="3761" y="1479"/>
                </a:lnTo>
                <a:lnTo>
                  <a:pt x="3816" y="1479"/>
                </a:lnTo>
                <a:lnTo>
                  <a:pt x="3872" y="1478"/>
                </a:lnTo>
                <a:lnTo>
                  <a:pt x="3927" y="1478"/>
                </a:lnTo>
                <a:lnTo>
                  <a:pt x="3983" y="1476"/>
                </a:lnTo>
                <a:lnTo>
                  <a:pt x="4038" y="1475"/>
                </a:lnTo>
                <a:lnTo>
                  <a:pt x="4094" y="1474"/>
                </a:lnTo>
                <a:lnTo>
                  <a:pt x="4148" y="1474"/>
                </a:lnTo>
                <a:lnTo>
                  <a:pt x="4202" y="1475"/>
                </a:lnTo>
                <a:lnTo>
                  <a:pt x="4257" y="1478"/>
                </a:lnTo>
                <a:lnTo>
                  <a:pt x="4309" y="1482"/>
                </a:lnTo>
                <a:lnTo>
                  <a:pt x="4360" y="1491"/>
                </a:lnTo>
                <a:lnTo>
                  <a:pt x="4397" y="1498"/>
                </a:lnTo>
                <a:lnTo>
                  <a:pt x="4432" y="1508"/>
                </a:lnTo>
                <a:lnTo>
                  <a:pt x="4467" y="1519"/>
                </a:lnTo>
                <a:lnTo>
                  <a:pt x="4502" y="1530"/>
                </a:lnTo>
                <a:lnTo>
                  <a:pt x="4537" y="1540"/>
                </a:lnTo>
                <a:lnTo>
                  <a:pt x="4572" y="1550"/>
                </a:lnTo>
                <a:lnTo>
                  <a:pt x="4606" y="1559"/>
                </a:lnTo>
                <a:lnTo>
                  <a:pt x="4641" y="1566"/>
                </a:lnTo>
                <a:lnTo>
                  <a:pt x="4678" y="1571"/>
                </a:lnTo>
                <a:lnTo>
                  <a:pt x="4714" y="1574"/>
                </a:lnTo>
                <a:lnTo>
                  <a:pt x="4750" y="1575"/>
                </a:lnTo>
                <a:lnTo>
                  <a:pt x="4792" y="1575"/>
                </a:lnTo>
                <a:lnTo>
                  <a:pt x="4834" y="1573"/>
                </a:lnTo>
                <a:lnTo>
                  <a:pt x="4877" y="1569"/>
                </a:lnTo>
                <a:lnTo>
                  <a:pt x="4920" y="1565"/>
                </a:lnTo>
                <a:lnTo>
                  <a:pt x="4962" y="1559"/>
                </a:lnTo>
                <a:lnTo>
                  <a:pt x="5006" y="1551"/>
                </a:lnTo>
                <a:lnTo>
                  <a:pt x="5049" y="1543"/>
                </a:lnTo>
                <a:lnTo>
                  <a:pt x="5093" y="1534"/>
                </a:lnTo>
                <a:lnTo>
                  <a:pt x="5136" y="1526"/>
                </a:lnTo>
                <a:lnTo>
                  <a:pt x="5178" y="1516"/>
                </a:lnTo>
                <a:lnTo>
                  <a:pt x="5246" y="1503"/>
                </a:lnTo>
                <a:lnTo>
                  <a:pt x="5313" y="1491"/>
                </a:lnTo>
                <a:lnTo>
                  <a:pt x="5379" y="1480"/>
                </a:lnTo>
                <a:lnTo>
                  <a:pt x="5444" y="1472"/>
                </a:lnTo>
                <a:lnTo>
                  <a:pt x="5510" y="1464"/>
                </a:lnTo>
                <a:lnTo>
                  <a:pt x="5576" y="1457"/>
                </a:lnTo>
                <a:lnTo>
                  <a:pt x="5644" y="1452"/>
                </a:lnTo>
                <a:lnTo>
                  <a:pt x="5714" y="1447"/>
                </a:lnTo>
                <a:lnTo>
                  <a:pt x="5769" y="1444"/>
                </a:lnTo>
                <a:lnTo>
                  <a:pt x="5825" y="1441"/>
                </a:lnTo>
                <a:lnTo>
                  <a:pt x="5882" y="1440"/>
                </a:lnTo>
                <a:lnTo>
                  <a:pt x="5938" y="1439"/>
                </a:lnTo>
                <a:lnTo>
                  <a:pt x="5995" y="1440"/>
                </a:lnTo>
                <a:lnTo>
                  <a:pt x="6050" y="1441"/>
                </a:lnTo>
                <a:lnTo>
                  <a:pt x="6107" y="1445"/>
                </a:lnTo>
                <a:lnTo>
                  <a:pt x="6163" y="1449"/>
                </a:lnTo>
                <a:lnTo>
                  <a:pt x="6227" y="1456"/>
                </a:lnTo>
                <a:lnTo>
                  <a:pt x="6290" y="1466"/>
                </a:lnTo>
                <a:lnTo>
                  <a:pt x="6353" y="1476"/>
                </a:lnTo>
                <a:lnTo>
                  <a:pt x="6414" y="1489"/>
                </a:lnTo>
                <a:lnTo>
                  <a:pt x="6475" y="1502"/>
                </a:lnTo>
                <a:lnTo>
                  <a:pt x="6537" y="1513"/>
                </a:lnTo>
                <a:lnTo>
                  <a:pt x="6598" y="1524"/>
                </a:lnTo>
                <a:lnTo>
                  <a:pt x="6661" y="1531"/>
                </a:lnTo>
                <a:lnTo>
                  <a:pt x="6702" y="1533"/>
                </a:lnTo>
                <a:lnTo>
                  <a:pt x="6743" y="1536"/>
                </a:lnTo>
                <a:lnTo>
                  <a:pt x="6784" y="1537"/>
                </a:lnTo>
                <a:lnTo>
                  <a:pt x="6825" y="1536"/>
                </a:lnTo>
                <a:lnTo>
                  <a:pt x="6865" y="1534"/>
                </a:lnTo>
                <a:lnTo>
                  <a:pt x="6904" y="1532"/>
                </a:lnTo>
                <a:lnTo>
                  <a:pt x="6944" y="1528"/>
                </a:lnTo>
                <a:lnTo>
                  <a:pt x="6983" y="1522"/>
                </a:lnTo>
                <a:lnTo>
                  <a:pt x="7021" y="1516"/>
                </a:lnTo>
                <a:lnTo>
                  <a:pt x="7072" y="1505"/>
                </a:lnTo>
                <a:lnTo>
                  <a:pt x="7120" y="1493"/>
                </a:lnTo>
                <a:lnTo>
                  <a:pt x="7167" y="1478"/>
                </a:lnTo>
                <a:lnTo>
                  <a:pt x="7212" y="1462"/>
                </a:lnTo>
                <a:lnTo>
                  <a:pt x="7258" y="1446"/>
                </a:lnTo>
                <a:lnTo>
                  <a:pt x="7305" y="1433"/>
                </a:lnTo>
                <a:lnTo>
                  <a:pt x="7353" y="1421"/>
                </a:lnTo>
                <a:lnTo>
                  <a:pt x="7404" y="1410"/>
                </a:lnTo>
                <a:lnTo>
                  <a:pt x="7450" y="1404"/>
                </a:lnTo>
                <a:lnTo>
                  <a:pt x="7496" y="1398"/>
                </a:lnTo>
                <a:lnTo>
                  <a:pt x="7543" y="1393"/>
                </a:lnTo>
                <a:lnTo>
                  <a:pt x="7591" y="1390"/>
                </a:lnTo>
                <a:lnTo>
                  <a:pt x="7640" y="1387"/>
                </a:lnTo>
                <a:lnTo>
                  <a:pt x="7690" y="1386"/>
                </a:lnTo>
                <a:lnTo>
                  <a:pt x="7740" y="1385"/>
                </a:lnTo>
                <a:lnTo>
                  <a:pt x="7790" y="1385"/>
                </a:lnTo>
                <a:lnTo>
                  <a:pt x="7835" y="1384"/>
                </a:lnTo>
                <a:lnTo>
                  <a:pt x="7878" y="1384"/>
                </a:lnTo>
                <a:lnTo>
                  <a:pt x="7923" y="1385"/>
                </a:lnTo>
                <a:lnTo>
                  <a:pt x="7966" y="1385"/>
                </a:lnTo>
                <a:lnTo>
                  <a:pt x="8009" y="1386"/>
                </a:lnTo>
                <a:lnTo>
                  <a:pt x="8053" y="1388"/>
                </a:lnTo>
                <a:lnTo>
                  <a:pt x="8096" y="1392"/>
                </a:lnTo>
                <a:lnTo>
                  <a:pt x="8138" y="1397"/>
                </a:lnTo>
                <a:lnTo>
                  <a:pt x="8180" y="1404"/>
                </a:lnTo>
                <a:lnTo>
                  <a:pt x="8219" y="1412"/>
                </a:lnTo>
                <a:lnTo>
                  <a:pt x="8249" y="1420"/>
                </a:lnTo>
                <a:lnTo>
                  <a:pt x="8280" y="1429"/>
                </a:lnTo>
                <a:lnTo>
                  <a:pt x="8309" y="1438"/>
                </a:lnTo>
                <a:lnTo>
                  <a:pt x="8338" y="1447"/>
                </a:lnTo>
                <a:lnTo>
                  <a:pt x="8366" y="1457"/>
                </a:lnTo>
                <a:lnTo>
                  <a:pt x="8395" y="1466"/>
                </a:lnTo>
                <a:lnTo>
                  <a:pt x="8424" y="1473"/>
                </a:lnTo>
                <a:lnTo>
                  <a:pt x="8453" y="1479"/>
                </a:lnTo>
                <a:lnTo>
                  <a:pt x="8482" y="1484"/>
                </a:lnTo>
                <a:lnTo>
                  <a:pt x="8511" y="1485"/>
                </a:lnTo>
                <a:lnTo>
                  <a:pt x="8538" y="1484"/>
                </a:lnTo>
                <a:lnTo>
                  <a:pt x="8564" y="1481"/>
                </a:lnTo>
                <a:lnTo>
                  <a:pt x="8592" y="1476"/>
                </a:lnTo>
                <a:lnTo>
                  <a:pt x="8619" y="1469"/>
                </a:lnTo>
                <a:lnTo>
                  <a:pt x="8646" y="1462"/>
                </a:lnTo>
                <a:lnTo>
                  <a:pt x="8673" y="1454"/>
                </a:lnTo>
                <a:lnTo>
                  <a:pt x="8701" y="1444"/>
                </a:lnTo>
                <a:lnTo>
                  <a:pt x="8727" y="1435"/>
                </a:lnTo>
                <a:lnTo>
                  <a:pt x="8754" y="1426"/>
                </a:lnTo>
                <a:lnTo>
                  <a:pt x="8779" y="1419"/>
                </a:lnTo>
                <a:lnTo>
                  <a:pt x="8815" y="1408"/>
                </a:lnTo>
                <a:lnTo>
                  <a:pt x="8850" y="1400"/>
                </a:lnTo>
                <a:lnTo>
                  <a:pt x="8884" y="1393"/>
                </a:lnTo>
                <a:lnTo>
                  <a:pt x="8917" y="1386"/>
                </a:lnTo>
                <a:lnTo>
                  <a:pt x="8949" y="1377"/>
                </a:lnTo>
                <a:lnTo>
                  <a:pt x="8966" y="1373"/>
                </a:lnTo>
                <a:lnTo>
                  <a:pt x="8983" y="1367"/>
                </a:lnTo>
                <a:lnTo>
                  <a:pt x="9000" y="1359"/>
                </a:lnTo>
                <a:lnTo>
                  <a:pt x="9017" y="1352"/>
                </a:lnTo>
                <a:lnTo>
                  <a:pt x="9034" y="1344"/>
                </a:lnTo>
                <a:lnTo>
                  <a:pt x="9041" y="1339"/>
                </a:lnTo>
                <a:lnTo>
                  <a:pt x="9049" y="1334"/>
                </a:lnTo>
                <a:lnTo>
                  <a:pt x="9056" y="1329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5" name="Freeform 139"/>
          <p:cNvSpPr>
            <a:spLocks/>
          </p:cNvSpPr>
          <p:nvPr/>
        </p:nvSpPr>
        <p:spPr bwMode="auto">
          <a:xfrm>
            <a:off x="114300" y="2405063"/>
            <a:ext cx="1095375" cy="41275"/>
          </a:xfrm>
          <a:custGeom>
            <a:avLst/>
            <a:gdLst>
              <a:gd name="T0" fmla="*/ 2147483647 w 2759"/>
              <a:gd name="T1" fmla="*/ 0 h 105"/>
              <a:gd name="T2" fmla="*/ 2147483647 w 2759"/>
              <a:gd name="T3" fmla="*/ 2147483647 h 105"/>
              <a:gd name="T4" fmla="*/ 2147483647 w 2759"/>
              <a:gd name="T5" fmla="*/ 2147483647 h 105"/>
              <a:gd name="T6" fmla="*/ 2147483647 w 2759"/>
              <a:gd name="T7" fmla="*/ 2147483647 h 105"/>
              <a:gd name="T8" fmla="*/ 2147483647 w 2759"/>
              <a:gd name="T9" fmla="*/ 2147483647 h 105"/>
              <a:gd name="T10" fmla="*/ 2147483647 w 2759"/>
              <a:gd name="T11" fmla="*/ 2147483647 h 105"/>
              <a:gd name="T12" fmla="*/ 2147483647 w 2759"/>
              <a:gd name="T13" fmla="*/ 2147483647 h 105"/>
              <a:gd name="T14" fmla="*/ 2147483647 w 2759"/>
              <a:gd name="T15" fmla="*/ 2147483647 h 105"/>
              <a:gd name="T16" fmla="*/ 2147483647 w 2759"/>
              <a:gd name="T17" fmla="*/ 2147483647 h 105"/>
              <a:gd name="T18" fmla="*/ 2147483647 w 2759"/>
              <a:gd name="T19" fmla="*/ 2147483647 h 105"/>
              <a:gd name="T20" fmla="*/ 2147483647 w 2759"/>
              <a:gd name="T21" fmla="*/ 2147483647 h 105"/>
              <a:gd name="T22" fmla="*/ 2147483647 w 2759"/>
              <a:gd name="T23" fmla="*/ 2147483647 h 105"/>
              <a:gd name="T24" fmla="*/ 2147483647 w 2759"/>
              <a:gd name="T25" fmla="*/ 2147483647 h 105"/>
              <a:gd name="T26" fmla="*/ 2147483647 w 2759"/>
              <a:gd name="T27" fmla="*/ 2147483647 h 105"/>
              <a:gd name="T28" fmla="*/ 2147483647 w 2759"/>
              <a:gd name="T29" fmla="*/ 2147483647 h 105"/>
              <a:gd name="T30" fmla="*/ 2147483647 w 2759"/>
              <a:gd name="T31" fmla="*/ 2147483647 h 105"/>
              <a:gd name="T32" fmla="*/ 2147483647 w 2759"/>
              <a:gd name="T33" fmla="*/ 2147483647 h 105"/>
              <a:gd name="T34" fmla="*/ 2147483647 w 2759"/>
              <a:gd name="T35" fmla="*/ 2147483647 h 105"/>
              <a:gd name="T36" fmla="*/ 2147483647 w 2759"/>
              <a:gd name="T37" fmla="*/ 2147483647 h 105"/>
              <a:gd name="T38" fmla="*/ 2147483647 w 2759"/>
              <a:gd name="T39" fmla="*/ 2147483647 h 105"/>
              <a:gd name="T40" fmla="*/ 2147483647 w 2759"/>
              <a:gd name="T41" fmla="*/ 2147483647 h 105"/>
              <a:gd name="T42" fmla="*/ 2147483647 w 2759"/>
              <a:gd name="T43" fmla="*/ 2147483647 h 105"/>
              <a:gd name="T44" fmla="*/ 2147483647 w 2759"/>
              <a:gd name="T45" fmla="*/ 2147483647 h 105"/>
              <a:gd name="T46" fmla="*/ 2147483647 w 2759"/>
              <a:gd name="T47" fmla="*/ 2147483647 h 105"/>
              <a:gd name="T48" fmla="*/ 2147483647 w 2759"/>
              <a:gd name="T49" fmla="*/ 2147483647 h 105"/>
              <a:gd name="T50" fmla="*/ 2147483647 w 2759"/>
              <a:gd name="T51" fmla="*/ 2147483647 h 105"/>
              <a:gd name="T52" fmla="*/ 2147483647 w 2759"/>
              <a:gd name="T53" fmla="*/ 2147483647 h 105"/>
              <a:gd name="T54" fmla="*/ 2147483647 w 2759"/>
              <a:gd name="T55" fmla="*/ 2147483647 h 105"/>
              <a:gd name="T56" fmla="*/ 2147483647 w 2759"/>
              <a:gd name="T57" fmla="*/ 2147483647 h 105"/>
              <a:gd name="T58" fmla="*/ 2147483647 w 2759"/>
              <a:gd name="T59" fmla="*/ 2147483647 h 105"/>
              <a:gd name="T60" fmla="*/ 2147483647 w 2759"/>
              <a:gd name="T61" fmla="*/ 2147483647 h 105"/>
              <a:gd name="T62" fmla="*/ 2147483647 w 2759"/>
              <a:gd name="T63" fmla="*/ 2147483647 h 105"/>
              <a:gd name="T64" fmla="*/ 2147483647 w 2759"/>
              <a:gd name="T65" fmla="*/ 2147483647 h 105"/>
              <a:gd name="T66" fmla="*/ 2147483647 w 2759"/>
              <a:gd name="T67" fmla="*/ 2147483647 h 105"/>
              <a:gd name="T68" fmla="*/ 2147483647 w 2759"/>
              <a:gd name="T69" fmla="*/ 2147483647 h 105"/>
              <a:gd name="T70" fmla="*/ 2147483647 w 2759"/>
              <a:gd name="T71" fmla="*/ 2147483647 h 105"/>
              <a:gd name="T72" fmla="*/ 2147483647 w 2759"/>
              <a:gd name="T73" fmla="*/ 2147483647 h 105"/>
              <a:gd name="T74" fmla="*/ 2147483647 w 2759"/>
              <a:gd name="T75" fmla="*/ 2147483647 h 105"/>
              <a:gd name="T76" fmla="*/ 2147483647 w 2759"/>
              <a:gd name="T77" fmla="*/ 2147483647 h 105"/>
              <a:gd name="T78" fmla="*/ 2147483647 w 2759"/>
              <a:gd name="T79" fmla="*/ 2147483647 h 105"/>
              <a:gd name="T80" fmla="*/ 2147483647 w 2759"/>
              <a:gd name="T81" fmla="*/ 2147483647 h 105"/>
              <a:gd name="T82" fmla="*/ 2147483647 w 2759"/>
              <a:gd name="T83" fmla="*/ 2147483647 h 105"/>
              <a:gd name="T84" fmla="*/ 2147483647 w 2759"/>
              <a:gd name="T85" fmla="*/ 2147483647 h 105"/>
              <a:gd name="T86" fmla="*/ 2147483647 w 2759"/>
              <a:gd name="T87" fmla="*/ 2147483647 h 105"/>
              <a:gd name="T88" fmla="*/ 2147483647 w 2759"/>
              <a:gd name="T89" fmla="*/ 2147483647 h 105"/>
              <a:gd name="T90" fmla="*/ 2147483647 w 2759"/>
              <a:gd name="T91" fmla="*/ 2147483647 h 105"/>
              <a:gd name="T92" fmla="*/ 2147483647 w 2759"/>
              <a:gd name="T93" fmla="*/ 2147483647 h 105"/>
              <a:gd name="T94" fmla="*/ 2147483647 w 2759"/>
              <a:gd name="T95" fmla="*/ 2147483647 h 105"/>
              <a:gd name="T96" fmla="*/ 2147483647 w 2759"/>
              <a:gd name="T97" fmla="*/ 2147483647 h 105"/>
              <a:gd name="T98" fmla="*/ 2147483647 w 2759"/>
              <a:gd name="T99" fmla="*/ 2147483647 h 105"/>
              <a:gd name="T100" fmla="*/ 2147483647 w 2759"/>
              <a:gd name="T101" fmla="*/ 2147483647 h 105"/>
              <a:gd name="T102" fmla="*/ 2147483647 w 2759"/>
              <a:gd name="T103" fmla="*/ 2147483647 h 105"/>
              <a:gd name="T104" fmla="*/ 2147483647 w 2759"/>
              <a:gd name="T105" fmla="*/ 2147483647 h 105"/>
              <a:gd name="T106" fmla="*/ 2147483647 w 2759"/>
              <a:gd name="T107" fmla="*/ 2147483647 h 105"/>
              <a:gd name="T108" fmla="*/ 2147483647 w 2759"/>
              <a:gd name="T109" fmla="*/ 2147483647 h 105"/>
              <a:gd name="T110" fmla="*/ 2147483647 w 2759"/>
              <a:gd name="T111" fmla="*/ 2147483647 h 105"/>
              <a:gd name="T112" fmla="*/ 2147483647 w 2759"/>
              <a:gd name="T113" fmla="*/ 2147483647 h 105"/>
              <a:gd name="T114" fmla="*/ 2147483647 w 2759"/>
              <a:gd name="T115" fmla="*/ 2147483647 h 105"/>
              <a:gd name="T116" fmla="*/ 2147483647 w 2759"/>
              <a:gd name="T117" fmla="*/ 2147483647 h 105"/>
              <a:gd name="T118" fmla="*/ 2147483647 w 2759"/>
              <a:gd name="T119" fmla="*/ 2147483647 h 105"/>
              <a:gd name="T120" fmla="*/ 2147483647 w 2759"/>
              <a:gd name="T121" fmla="*/ 2147483647 h 105"/>
              <a:gd name="T122" fmla="*/ 2147483647 w 2759"/>
              <a:gd name="T123" fmla="*/ 2147483647 h 105"/>
              <a:gd name="T124" fmla="*/ 0 w 2759"/>
              <a:gd name="T125" fmla="*/ 2147483647 h 10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759" h="105">
                <a:moveTo>
                  <a:pt x="2759" y="0"/>
                </a:moveTo>
                <a:lnTo>
                  <a:pt x="2731" y="4"/>
                </a:lnTo>
                <a:lnTo>
                  <a:pt x="2704" y="9"/>
                </a:lnTo>
                <a:lnTo>
                  <a:pt x="2676" y="12"/>
                </a:lnTo>
                <a:lnTo>
                  <a:pt x="2648" y="14"/>
                </a:lnTo>
                <a:lnTo>
                  <a:pt x="2620" y="16"/>
                </a:lnTo>
                <a:lnTo>
                  <a:pt x="2591" y="18"/>
                </a:lnTo>
                <a:lnTo>
                  <a:pt x="2532" y="18"/>
                </a:lnTo>
                <a:lnTo>
                  <a:pt x="2473" y="18"/>
                </a:lnTo>
                <a:lnTo>
                  <a:pt x="2414" y="16"/>
                </a:lnTo>
                <a:lnTo>
                  <a:pt x="2355" y="14"/>
                </a:lnTo>
                <a:lnTo>
                  <a:pt x="2296" y="14"/>
                </a:lnTo>
                <a:lnTo>
                  <a:pt x="2238" y="15"/>
                </a:lnTo>
                <a:lnTo>
                  <a:pt x="2178" y="19"/>
                </a:lnTo>
                <a:lnTo>
                  <a:pt x="2119" y="24"/>
                </a:lnTo>
                <a:lnTo>
                  <a:pt x="2061" y="31"/>
                </a:lnTo>
                <a:lnTo>
                  <a:pt x="2002" y="38"/>
                </a:lnTo>
                <a:lnTo>
                  <a:pt x="1944" y="45"/>
                </a:lnTo>
                <a:lnTo>
                  <a:pt x="1886" y="53"/>
                </a:lnTo>
                <a:lnTo>
                  <a:pt x="1828" y="59"/>
                </a:lnTo>
                <a:lnTo>
                  <a:pt x="1774" y="62"/>
                </a:lnTo>
                <a:lnTo>
                  <a:pt x="1719" y="65"/>
                </a:lnTo>
                <a:lnTo>
                  <a:pt x="1664" y="65"/>
                </a:lnTo>
                <a:lnTo>
                  <a:pt x="1608" y="64"/>
                </a:lnTo>
                <a:lnTo>
                  <a:pt x="1553" y="61"/>
                </a:lnTo>
                <a:lnTo>
                  <a:pt x="1496" y="59"/>
                </a:lnTo>
                <a:lnTo>
                  <a:pt x="1439" y="56"/>
                </a:lnTo>
                <a:lnTo>
                  <a:pt x="1383" y="54"/>
                </a:lnTo>
                <a:lnTo>
                  <a:pt x="1325" y="53"/>
                </a:lnTo>
                <a:lnTo>
                  <a:pt x="1216" y="51"/>
                </a:lnTo>
                <a:lnTo>
                  <a:pt x="1108" y="50"/>
                </a:lnTo>
                <a:lnTo>
                  <a:pt x="999" y="50"/>
                </a:lnTo>
                <a:lnTo>
                  <a:pt x="892" y="50"/>
                </a:lnTo>
                <a:lnTo>
                  <a:pt x="843" y="50"/>
                </a:lnTo>
                <a:lnTo>
                  <a:pt x="795" y="50"/>
                </a:lnTo>
                <a:lnTo>
                  <a:pt x="747" y="50"/>
                </a:lnTo>
                <a:lnTo>
                  <a:pt x="700" y="49"/>
                </a:lnTo>
                <a:lnTo>
                  <a:pt x="653" y="49"/>
                </a:lnTo>
                <a:lnTo>
                  <a:pt x="606" y="50"/>
                </a:lnTo>
                <a:lnTo>
                  <a:pt x="560" y="53"/>
                </a:lnTo>
                <a:lnTo>
                  <a:pt x="514" y="56"/>
                </a:lnTo>
                <a:lnTo>
                  <a:pt x="471" y="64"/>
                </a:lnTo>
                <a:lnTo>
                  <a:pt x="444" y="68"/>
                </a:lnTo>
                <a:lnTo>
                  <a:pt x="418" y="76"/>
                </a:lnTo>
                <a:lnTo>
                  <a:pt x="391" y="82"/>
                </a:lnTo>
                <a:lnTo>
                  <a:pt x="365" y="89"/>
                </a:lnTo>
                <a:lnTo>
                  <a:pt x="338" y="95"/>
                </a:lnTo>
                <a:lnTo>
                  <a:pt x="312" y="100"/>
                </a:lnTo>
                <a:lnTo>
                  <a:pt x="285" y="103"/>
                </a:lnTo>
                <a:lnTo>
                  <a:pt x="258" y="105"/>
                </a:lnTo>
                <a:lnTo>
                  <a:pt x="229" y="105"/>
                </a:lnTo>
                <a:lnTo>
                  <a:pt x="207" y="102"/>
                </a:lnTo>
                <a:lnTo>
                  <a:pt x="182" y="97"/>
                </a:lnTo>
                <a:lnTo>
                  <a:pt x="160" y="91"/>
                </a:lnTo>
                <a:lnTo>
                  <a:pt x="135" y="85"/>
                </a:lnTo>
                <a:lnTo>
                  <a:pt x="112" y="78"/>
                </a:lnTo>
                <a:lnTo>
                  <a:pt x="90" y="72"/>
                </a:lnTo>
                <a:lnTo>
                  <a:pt x="67" y="65"/>
                </a:lnTo>
                <a:lnTo>
                  <a:pt x="52" y="61"/>
                </a:lnTo>
                <a:lnTo>
                  <a:pt x="38" y="58"/>
                </a:lnTo>
                <a:lnTo>
                  <a:pt x="24" y="54"/>
                </a:lnTo>
                <a:lnTo>
                  <a:pt x="12" y="51"/>
                </a:lnTo>
                <a:lnTo>
                  <a:pt x="0" y="5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6" name="Line 140"/>
          <p:cNvSpPr>
            <a:spLocks noChangeShapeType="1"/>
          </p:cNvSpPr>
          <p:nvPr/>
        </p:nvSpPr>
        <p:spPr bwMode="auto">
          <a:xfrm>
            <a:off x="1736725" y="2863850"/>
            <a:ext cx="1588" cy="396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7" name="Freeform 141"/>
          <p:cNvSpPr>
            <a:spLocks/>
          </p:cNvSpPr>
          <p:nvPr/>
        </p:nvSpPr>
        <p:spPr bwMode="auto">
          <a:xfrm>
            <a:off x="1725613" y="2927350"/>
            <a:ext cx="106362" cy="39688"/>
          </a:xfrm>
          <a:custGeom>
            <a:avLst/>
            <a:gdLst>
              <a:gd name="T0" fmla="*/ 2147483647 w 266"/>
              <a:gd name="T1" fmla="*/ 2147483647 h 100"/>
              <a:gd name="T2" fmla="*/ 2147483647 w 266"/>
              <a:gd name="T3" fmla="*/ 2147483647 h 100"/>
              <a:gd name="T4" fmla="*/ 2147483647 w 266"/>
              <a:gd name="T5" fmla="*/ 2147483647 h 100"/>
              <a:gd name="T6" fmla="*/ 2147483647 w 266"/>
              <a:gd name="T7" fmla="*/ 2147483647 h 100"/>
              <a:gd name="T8" fmla="*/ 2147483647 w 266"/>
              <a:gd name="T9" fmla="*/ 2147483647 h 100"/>
              <a:gd name="T10" fmla="*/ 2147483647 w 266"/>
              <a:gd name="T11" fmla="*/ 2147483647 h 100"/>
              <a:gd name="T12" fmla="*/ 2147483647 w 266"/>
              <a:gd name="T13" fmla="*/ 2147483647 h 100"/>
              <a:gd name="T14" fmla="*/ 2147483647 w 266"/>
              <a:gd name="T15" fmla="*/ 2147483647 h 100"/>
              <a:gd name="T16" fmla="*/ 2147483647 w 266"/>
              <a:gd name="T17" fmla="*/ 2147483647 h 100"/>
              <a:gd name="T18" fmla="*/ 2147483647 w 266"/>
              <a:gd name="T19" fmla="*/ 2147483647 h 100"/>
              <a:gd name="T20" fmla="*/ 2147483647 w 266"/>
              <a:gd name="T21" fmla="*/ 2147483647 h 100"/>
              <a:gd name="T22" fmla="*/ 2147483647 w 266"/>
              <a:gd name="T23" fmla="*/ 2147483647 h 100"/>
              <a:gd name="T24" fmla="*/ 2147483647 w 266"/>
              <a:gd name="T25" fmla="*/ 2147483647 h 100"/>
              <a:gd name="T26" fmla="*/ 2147483647 w 266"/>
              <a:gd name="T27" fmla="*/ 2147483647 h 100"/>
              <a:gd name="T28" fmla="*/ 2147483647 w 266"/>
              <a:gd name="T29" fmla="*/ 2147483647 h 100"/>
              <a:gd name="T30" fmla="*/ 2147483647 w 266"/>
              <a:gd name="T31" fmla="*/ 2147483647 h 100"/>
              <a:gd name="T32" fmla="*/ 2147483647 w 266"/>
              <a:gd name="T33" fmla="*/ 2147483647 h 100"/>
              <a:gd name="T34" fmla="*/ 2147483647 w 266"/>
              <a:gd name="T35" fmla="*/ 2147483647 h 100"/>
              <a:gd name="T36" fmla="*/ 2147483647 w 266"/>
              <a:gd name="T37" fmla="*/ 2147483647 h 100"/>
              <a:gd name="T38" fmla="*/ 2147483647 w 266"/>
              <a:gd name="T39" fmla="*/ 2147483647 h 100"/>
              <a:gd name="T40" fmla="*/ 2147483647 w 266"/>
              <a:gd name="T41" fmla="*/ 2147483647 h 100"/>
              <a:gd name="T42" fmla="*/ 2147483647 w 266"/>
              <a:gd name="T43" fmla="*/ 2147483647 h 100"/>
              <a:gd name="T44" fmla="*/ 2147483647 w 266"/>
              <a:gd name="T45" fmla="*/ 2147483647 h 100"/>
              <a:gd name="T46" fmla="*/ 2147483647 w 266"/>
              <a:gd name="T47" fmla="*/ 2147483647 h 100"/>
              <a:gd name="T48" fmla="*/ 2147483647 w 266"/>
              <a:gd name="T49" fmla="*/ 2147483647 h 100"/>
              <a:gd name="T50" fmla="*/ 2147483647 w 266"/>
              <a:gd name="T51" fmla="*/ 2147483647 h 100"/>
              <a:gd name="T52" fmla="*/ 2147483647 w 266"/>
              <a:gd name="T53" fmla="*/ 2147483647 h 100"/>
              <a:gd name="T54" fmla="*/ 2147483647 w 266"/>
              <a:gd name="T55" fmla="*/ 2147483647 h 100"/>
              <a:gd name="T56" fmla="*/ 2147483647 w 266"/>
              <a:gd name="T57" fmla="*/ 2147483647 h 100"/>
              <a:gd name="T58" fmla="*/ 2147483647 w 266"/>
              <a:gd name="T59" fmla="*/ 2147483647 h 100"/>
              <a:gd name="T60" fmla="*/ 2147483647 w 266"/>
              <a:gd name="T61" fmla="*/ 2147483647 h 100"/>
              <a:gd name="T62" fmla="*/ 2147483647 w 266"/>
              <a:gd name="T63" fmla="*/ 2147483647 h 100"/>
              <a:gd name="T64" fmla="*/ 2147483647 w 266"/>
              <a:gd name="T65" fmla="*/ 2147483647 h 100"/>
              <a:gd name="T66" fmla="*/ 2147483647 w 266"/>
              <a:gd name="T67" fmla="*/ 2147483647 h 100"/>
              <a:gd name="T68" fmla="*/ 2147483647 w 266"/>
              <a:gd name="T69" fmla="*/ 2147483647 h 100"/>
              <a:gd name="T70" fmla="*/ 2147483647 w 266"/>
              <a:gd name="T71" fmla="*/ 2147483647 h 100"/>
              <a:gd name="T72" fmla="*/ 2147483647 w 266"/>
              <a:gd name="T73" fmla="*/ 2147483647 h 100"/>
              <a:gd name="T74" fmla="*/ 2147483647 w 266"/>
              <a:gd name="T75" fmla="*/ 2147483647 h 100"/>
              <a:gd name="T76" fmla="*/ 2147483647 w 266"/>
              <a:gd name="T77" fmla="*/ 2147483647 h 100"/>
              <a:gd name="T78" fmla="*/ 2147483647 w 266"/>
              <a:gd name="T79" fmla="*/ 2147483647 h 100"/>
              <a:gd name="T80" fmla="*/ 2147483647 w 266"/>
              <a:gd name="T81" fmla="*/ 2147483647 h 100"/>
              <a:gd name="T82" fmla="*/ 2147483647 w 266"/>
              <a:gd name="T83" fmla="*/ 2147483647 h 100"/>
              <a:gd name="T84" fmla="*/ 2147483647 w 266"/>
              <a:gd name="T85" fmla="*/ 2147483647 h 100"/>
              <a:gd name="T86" fmla="*/ 2147483647 w 266"/>
              <a:gd name="T87" fmla="*/ 2147483647 h 100"/>
              <a:gd name="T88" fmla="*/ 2147483647 w 266"/>
              <a:gd name="T89" fmla="*/ 2147483647 h 100"/>
              <a:gd name="T90" fmla="*/ 2147483647 w 266"/>
              <a:gd name="T91" fmla="*/ 2147483647 h 100"/>
              <a:gd name="T92" fmla="*/ 2147483647 w 266"/>
              <a:gd name="T93" fmla="*/ 2147483647 h 100"/>
              <a:gd name="T94" fmla="*/ 2147483647 w 266"/>
              <a:gd name="T95" fmla="*/ 2147483647 h 100"/>
              <a:gd name="T96" fmla="*/ 2147483647 w 266"/>
              <a:gd name="T97" fmla="*/ 2147483647 h 100"/>
              <a:gd name="T98" fmla="*/ 2147483647 w 266"/>
              <a:gd name="T99" fmla="*/ 2147483647 h 100"/>
              <a:gd name="T100" fmla="*/ 2147483647 w 266"/>
              <a:gd name="T101" fmla="*/ 2147483647 h 100"/>
              <a:gd name="T102" fmla="*/ 2147483647 w 266"/>
              <a:gd name="T103" fmla="*/ 2147483647 h 100"/>
              <a:gd name="T104" fmla="*/ 2147483647 w 266"/>
              <a:gd name="T105" fmla="*/ 2147483647 h 100"/>
              <a:gd name="T106" fmla="*/ 2147483647 w 266"/>
              <a:gd name="T107" fmla="*/ 2147483647 h 100"/>
              <a:gd name="T108" fmla="*/ 2147483647 w 266"/>
              <a:gd name="T109" fmla="*/ 2147483647 h 100"/>
              <a:gd name="T110" fmla="*/ 2147483647 w 266"/>
              <a:gd name="T111" fmla="*/ 2147483647 h 100"/>
              <a:gd name="T112" fmla="*/ 2147483647 w 266"/>
              <a:gd name="T113" fmla="*/ 2147483647 h 100"/>
              <a:gd name="T114" fmla="*/ 2147483647 w 266"/>
              <a:gd name="T115" fmla="*/ 2147483647 h 100"/>
              <a:gd name="T116" fmla="*/ 2147483647 w 266"/>
              <a:gd name="T117" fmla="*/ 2147483647 h 100"/>
              <a:gd name="T118" fmla="*/ 0 w 266"/>
              <a:gd name="T119" fmla="*/ 0 h 10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66" h="100">
                <a:moveTo>
                  <a:pt x="241" y="84"/>
                </a:moveTo>
                <a:lnTo>
                  <a:pt x="248" y="90"/>
                </a:lnTo>
                <a:lnTo>
                  <a:pt x="254" y="95"/>
                </a:lnTo>
                <a:lnTo>
                  <a:pt x="259" y="97"/>
                </a:lnTo>
                <a:lnTo>
                  <a:pt x="263" y="99"/>
                </a:lnTo>
                <a:lnTo>
                  <a:pt x="264" y="100"/>
                </a:lnTo>
                <a:lnTo>
                  <a:pt x="265" y="100"/>
                </a:lnTo>
                <a:lnTo>
                  <a:pt x="265" y="99"/>
                </a:lnTo>
                <a:lnTo>
                  <a:pt x="266" y="99"/>
                </a:lnTo>
                <a:lnTo>
                  <a:pt x="266" y="97"/>
                </a:lnTo>
                <a:lnTo>
                  <a:pt x="266" y="96"/>
                </a:lnTo>
                <a:lnTo>
                  <a:pt x="265" y="95"/>
                </a:lnTo>
                <a:lnTo>
                  <a:pt x="265" y="94"/>
                </a:lnTo>
                <a:lnTo>
                  <a:pt x="264" y="91"/>
                </a:lnTo>
                <a:lnTo>
                  <a:pt x="263" y="90"/>
                </a:lnTo>
                <a:lnTo>
                  <a:pt x="261" y="89"/>
                </a:lnTo>
                <a:lnTo>
                  <a:pt x="260" y="87"/>
                </a:lnTo>
                <a:lnTo>
                  <a:pt x="259" y="85"/>
                </a:lnTo>
                <a:lnTo>
                  <a:pt x="258" y="83"/>
                </a:lnTo>
                <a:lnTo>
                  <a:pt x="257" y="82"/>
                </a:lnTo>
                <a:lnTo>
                  <a:pt x="255" y="79"/>
                </a:lnTo>
                <a:lnTo>
                  <a:pt x="253" y="78"/>
                </a:lnTo>
                <a:lnTo>
                  <a:pt x="252" y="76"/>
                </a:lnTo>
                <a:lnTo>
                  <a:pt x="251" y="75"/>
                </a:lnTo>
                <a:lnTo>
                  <a:pt x="248" y="73"/>
                </a:lnTo>
                <a:lnTo>
                  <a:pt x="247" y="72"/>
                </a:lnTo>
                <a:lnTo>
                  <a:pt x="245" y="70"/>
                </a:lnTo>
                <a:lnTo>
                  <a:pt x="243" y="69"/>
                </a:lnTo>
                <a:lnTo>
                  <a:pt x="241" y="67"/>
                </a:lnTo>
                <a:lnTo>
                  <a:pt x="240" y="66"/>
                </a:lnTo>
                <a:lnTo>
                  <a:pt x="237" y="65"/>
                </a:lnTo>
                <a:lnTo>
                  <a:pt x="236" y="64"/>
                </a:lnTo>
                <a:lnTo>
                  <a:pt x="234" y="62"/>
                </a:lnTo>
                <a:lnTo>
                  <a:pt x="231" y="61"/>
                </a:lnTo>
                <a:lnTo>
                  <a:pt x="230" y="60"/>
                </a:lnTo>
                <a:lnTo>
                  <a:pt x="228" y="59"/>
                </a:lnTo>
                <a:lnTo>
                  <a:pt x="225" y="58"/>
                </a:lnTo>
                <a:lnTo>
                  <a:pt x="224" y="56"/>
                </a:lnTo>
                <a:lnTo>
                  <a:pt x="222" y="55"/>
                </a:lnTo>
                <a:lnTo>
                  <a:pt x="219" y="54"/>
                </a:lnTo>
                <a:lnTo>
                  <a:pt x="217" y="54"/>
                </a:lnTo>
                <a:lnTo>
                  <a:pt x="214" y="53"/>
                </a:lnTo>
                <a:lnTo>
                  <a:pt x="212" y="52"/>
                </a:lnTo>
                <a:lnTo>
                  <a:pt x="210" y="50"/>
                </a:lnTo>
                <a:lnTo>
                  <a:pt x="208" y="50"/>
                </a:lnTo>
                <a:lnTo>
                  <a:pt x="206" y="49"/>
                </a:lnTo>
                <a:lnTo>
                  <a:pt x="204" y="48"/>
                </a:lnTo>
                <a:lnTo>
                  <a:pt x="201" y="48"/>
                </a:lnTo>
                <a:lnTo>
                  <a:pt x="179" y="42"/>
                </a:lnTo>
                <a:lnTo>
                  <a:pt x="156" y="37"/>
                </a:lnTo>
                <a:lnTo>
                  <a:pt x="132" y="34"/>
                </a:lnTo>
                <a:lnTo>
                  <a:pt x="109" y="31"/>
                </a:lnTo>
                <a:lnTo>
                  <a:pt x="85" y="27"/>
                </a:lnTo>
                <a:lnTo>
                  <a:pt x="72" y="25"/>
                </a:lnTo>
                <a:lnTo>
                  <a:pt x="58" y="23"/>
                </a:lnTo>
                <a:lnTo>
                  <a:pt x="45" y="19"/>
                </a:lnTo>
                <a:lnTo>
                  <a:pt x="32" y="15"/>
                </a:lnTo>
                <a:lnTo>
                  <a:pt x="20" y="11"/>
                </a:lnTo>
                <a:lnTo>
                  <a:pt x="9" y="6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8" name="Line 142"/>
          <p:cNvSpPr>
            <a:spLocks noChangeShapeType="1"/>
          </p:cNvSpPr>
          <p:nvPr/>
        </p:nvSpPr>
        <p:spPr bwMode="auto">
          <a:xfrm>
            <a:off x="7015163" y="2863850"/>
            <a:ext cx="1587" cy="3968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39" name="Freeform 143"/>
          <p:cNvSpPr>
            <a:spLocks/>
          </p:cNvSpPr>
          <p:nvPr/>
        </p:nvSpPr>
        <p:spPr bwMode="auto">
          <a:xfrm>
            <a:off x="7554913" y="2343150"/>
            <a:ext cx="1244600" cy="58738"/>
          </a:xfrm>
          <a:custGeom>
            <a:avLst/>
            <a:gdLst>
              <a:gd name="T0" fmla="*/ 2147483647 w 3136"/>
              <a:gd name="T1" fmla="*/ 2147483647 h 148"/>
              <a:gd name="T2" fmla="*/ 2147483647 w 3136"/>
              <a:gd name="T3" fmla="*/ 2147483647 h 148"/>
              <a:gd name="T4" fmla="*/ 2147483647 w 3136"/>
              <a:gd name="T5" fmla="*/ 2147483647 h 148"/>
              <a:gd name="T6" fmla="*/ 2147483647 w 3136"/>
              <a:gd name="T7" fmla="*/ 2147483647 h 148"/>
              <a:gd name="T8" fmla="*/ 2147483647 w 3136"/>
              <a:gd name="T9" fmla="*/ 2147483647 h 148"/>
              <a:gd name="T10" fmla="*/ 2147483647 w 3136"/>
              <a:gd name="T11" fmla="*/ 2147483647 h 148"/>
              <a:gd name="T12" fmla="*/ 2147483647 w 3136"/>
              <a:gd name="T13" fmla="*/ 2147483647 h 148"/>
              <a:gd name="T14" fmla="*/ 2147483647 w 3136"/>
              <a:gd name="T15" fmla="*/ 2147483647 h 148"/>
              <a:gd name="T16" fmla="*/ 2147483647 w 3136"/>
              <a:gd name="T17" fmla="*/ 2147483647 h 148"/>
              <a:gd name="T18" fmla="*/ 2147483647 w 3136"/>
              <a:gd name="T19" fmla="*/ 2147483647 h 148"/>
              <a:gd name="T20" fmla="*/ 2147483647 w 3136"/>
              <a:gd name="T21" fmla="*/ 2147483647 h 148"/>
              <a:gd name="T22" fmla="*/ 2147483647 w 3136"/>
              <a:gd name="T23" fmla="*/ 2147483647 h 148"/>
              <a:gd name="T24" fmla="*/ 2147483647 w 3136"/>
              <a:gd name="T25" fmla="*/ 2147483647 h 148"/>
              <a:gd name="T26" fmla="*/ 2147483647 w 3136"/>
              <a:gd name="T27" fmla="*/ 2147483647 h 148"/>
              <a:gd name="T28" fmla="*/ 2147483647 w 3136"/>
              <a:gd name="T29" fmla="*/ 2147483647 h 148"/>
              <a:gd name="T30" fmla="*/ 2147483647 w 3136"/>
              <a:gd name="T31" fmla="*/ 2147483647 h 148"/>
              <a:gd name="T32" fmla="*/ 2147483647 w 3136"/>
              <a:gd name="T33" fmla="*/ 2147483647 h 148"/>
              <a:gd name="T34" fmla="*/ 2147483647 w 3136"/>
              <a:gd name="T35" fmla="*/ 2147483647 h 148"/>
              <a:gd name="T36" fmla="*/ 2147483647 w 3136"/>
              <a:gd name="T37" fmla="*/ 2147483647 h 148"/>
              <a:gd name="T38" fmla="*/ 2147483647 w 3136"/>
              <a:gd name="T39" fmla="*/ 2147483647 h 148"/>
              <a:gd name="T40" fmla="*/ 2147483647 w 3136"/>
              <a:gd name="T41" fmla="*/ 2147483647 h 148"/>
              <a:gd name="T42" fmla="*/ 2147483647 w 3136"/>
              <a:gd name="T43" fmla="*/ 2147483647 h 148"/>
              <a:gd name="T44" fmla="*/ 2147483647 w 3136"/>
              <a:gd name="T45" fmla="*/ 2147483647 h 148"/>
              <a:gd name="T46" fmla="*/ 2147483647 w 3136"/>
              <a:gd name="T47" fmla="*/ 2147483647 h 148"/>
              <a:gd name="T48" fmla="*/ 2147483647 w 3136"/>
              <a:gd name="T49" fmla="*/ 2147483647 h 148"/>
              <a:gd name="T50" fmla="*/ 2147483647 w 3136"/>
              <a:gd name="T51" fmla="*/ 2147483647 h 148"/>
              <a:gd name="T52" fmla="*/ 2147483647 w 3136"/>
              <a:gd name="T53" fmla="*/ 2147483647 h 148"/>
              <a:gd name="T54" fmla="*/ 2147483647 w 3136"/>
              <a:gd name="T55" fmla="*/ 2147483647 h 148"/>
              <a:gd name="T56" fmla="*/ 2147483647 w 3136"/>
              <a:gd name="T57" fmla="*/ 0 h 148"/>
              <a:gd name="T58" fmla="*/ 2147483647 w 3136"/>
              <a:gd name="T59" fmla="*/ 2147483647 h 148"/>
              <a:gd name="T60" fmla="*/ 2147483647 w 3136"/>
              <a:gd name="T61" fmla="*/ 2147483647 h 148"/>
              <a:gd name="T62" fmla="*/ 2147483647 w 3136"/>
              <a:gd name="T63" fmla="*/ 2147483647 h 148"/>
              <a:gd name="T64" fmla="*/ 2147483647 w 3136"/>
              <a:gd name="T65" fmla="*/ 2147483647 h 148"/>
              <a:gd name="T66" fmla="*/ 2147483647 w 3136"/>
              <a:gd name="T67" fmla="*/ 2147483647 h 1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136" h="148">
                <a:moveTo>
                  <a:pt x="0" y="148"/>
                </a:moveTo>
                <a:lnTo>
                  <a:pt x="11" y="139"/>
                </a:lnTo>
                <a:lnTo>
                  <a:pt x="22" y="132"/>
                </a:lnTo>
                <a:lnTo>
                  <a:pt x="34" y="126"/>
                </a:lnTo>
                <a:lnTo>
                  <a:pt x="46" y="120"/>
                </a:lnTo>
                <a:lnTo>
                  <a:pt x="58" y="115"/>
                </a:lnTo>
                <a:lnTo>
                  <a:pt x="71" y="111"/>
                </a:lnTo>
                <a:lnTo>
                  <a:pt x="95" y="107"/>
                </a:lnTo>
                <a:lnTo>
                  <a:pt x="122" y="103"/>
                </a:lnTo>
                <a:lnTo>
                  <a:pt x="149" y="102"/>
                </a:lnTo>
                <a:lnTo>
                  <a:pt x="176" y="102"/>
                </a:lnTo>
                <a:lnTo>
                  <a:pt x="204" y="103"/>
                </a:lnTo>
                <a:lnTo>
                  <a:pt x="232" y="104"/>
                </a:lnTo>
                <a:lnTo>
                  <a:pt x="261" y="105"/>
                </a:lnTo>
                <a:lnTo>
                  <a:pt x="290" y="108"/>
                </a:lnTo>
                <a:lnTo>
                  <a:pt x="319" y="109"/>
                </a:lnTo>
                <a:lnTo>
                  <a:pt x="364" y="110"/>
                </a:lnTo>
                <a:lnTo>
                  <a:pt x="410" y="111"/>
                </a:lnTo>
                <a:lnTo>
                  <a:pt x="457" y="113"/>
                </a:lnTo>
                <a:lnTo>
                  <a:pt x="503" y="113"/>
                </a:lnTo>
                <a:lnTo>
                  <a:pt x="550" y="111"/>
                </a:lnTo>
                <a:lnTo>
                  <a:pt x="596" y="109"/>
                </a:lnTo>
                <a:lnTo>
                  <a:pt x="642" y="105"/>
                </a:lnTo>
                <a:lnTo>
                  <a:pt x="691" y="100"/>
                </a:lnTo>
                <a:lnTo>
                  <a:pt x="740" y="93"/>
                </a:lnTo>
                <a:lnTo>
                  <a:pt x="788" y="85"/>
                </a:lnTo>
                <a:lnTo>
                  <a:pt x="836" y="76"/>
                </a:lnTo>
                <a:lnTo>
                  <a:pt x="883" y="67"/>
                </a:lnTo>
                <a:lnTo>
                  <a:pt x="931" y="59"/>
                </a:lnTo>
                <a:lnTo>
                  <a:pt x="980" y="55"/>
                </a:lnTo>
                <a:lnTo>
                  <a:pt x="1028" y="51"/>
                </a:lnTo>
                <a:lnTo>
                  <a:pt x="1077" y="49"/>
                </a:lnTo>
                <a:lnTo>
                  <a:pt x="1139" y="49"/>
                </a:lnTo>
                <a:lnTo>
                  <a:pt x="1200" y="51"/>
                </a:lnTo>
                <a:lnTo>
                  <a:pt x="1263" y="53"/>
                </a:lnTo>
                <a:lnTo>
                  <a:pt x="1326" y="56"/>
                </a:lnTo>
                <a:lnTo>
                  <a:pt x="1387" y="59"/>
                </a:lnTo>
                <a:lnTo>
                  <a:pt x="1450" y="62"/>
                </a:lnTo>
                <a:lnTo>
                  <a:pt x="1509" y="63"/>
                </a:lnTo>
                <a:lnTo>
                  <a:pt x="1568" y="62"/>
                </a:lnTo>
                <a:lnTo>
                  <a:pt x="1626" y="59"/>
                </a:lnTo>
                <a:lnTo>
                  <a:pt x="1685" y="55"/>
                </a:lnTo>
                <a:lnTo>
                  <a:pt x="1744" y="51"/>
                </a:lnTo>
                <a:lnTo>
                  <a:pt x="1802" y="46"/>
                </a:lnTo>
                <a:lnTo>
                  <a:pt x="1863" y="44"/>
                </a:lnTo>
                <a:lnTo>
                  <a:pt x="1913" y="43"/>
                </a:lnTo>
                <a:lnTo>
                  <a:pt x="1965" y="43"/>
                </a:lnTo>
                <a:lnTo>
                  <a:pt x="2017" y="41"/>
                </a:lnTo>
                <a:lnTo>
                  <a:pt x="2068" y="41"/>
                </a:lnTo>
                <a:lnTo>
                  <a:pt x="2118" y="39"/>
                </a:lnTo>
                <a:lnTo>
                  <a:pt x="2171" y="34"/>
                </a:lnTo>
                <a:lnTo>
                  <a:pt x="2223" y="27"/>
                </a:lnTo>
                <a:lnTo>
                  <a:pt x="2275" y="20"/>
                </a:lnTo>
                <a:lnTo>
                  <a:pt x="2327" y="12"/>
                </a:lnTo>
                <a:lnTo>
                  <a:pt x="2380" y="6"/>
                </a:lnTo>
                <a:lnTo>
                  <a:pt x="2434" y="3"/>
                </a:lnTo>
                <a:lnTo>
                  <a:pt x="2490" y="2"/>
                </a:lnTo>
                <a:lnTo>
                  <a:pt x="2545" y="0"/>
                </a:lnTo>
                <a:lnTo>
                  <a:pt x="2602" y="2"/>
                </a:lnTo>
                <a:lnTo>
                  <a:pt x="2658" y="3"/>
                </a:lnTo>
                <a:lnTo>
                  <a:pt x="2713" y="5"/>
                </a:lnTo>
                <a:lnTo>
                  <a:pt x="2767" y="8"/>
                </a:lnTo>
                <a:lnTo>
                  <a:pt x="2855" y="11"/>
                </a:lnTo>
                <a:lnTo>
                  <a:pt x="2941" y="15"/>
                </a:lnTo>
                <a:lnTo>
                  <a:pt x="3028" y="20"/>
                </a:lnTo>
                <a:lnTo>
                  <a:pt x="3063" y="22"/>
                </a:lnTo>
                <a:lnTo>
                  <a:pt x="3099" y="24"/>
                </a:lnTo>
                <a:lnTo>
                  <a:pt x="3136" y="27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0" name="Freeform 144"/>
          <p:cNvSpPr>
            <a:spLocks/>
          </p:cNvSpPr>
          <p:nvPr/>
        </p:nvSpPr>
        <p:spPr bwMode="auto">
          <a:xfrm>
            <a:off x="7594600" y="2432050"/>
            <a:ext cx="42863" cy="63500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1" name="Freeform 145"/>
          <p:cNvSpPr>
            <a:spLocks/>
          </p:cNvSpPr>
          <p:nvPr/>
        </p:nvSpPr>
        <p:spPr bwMode="auto">
          <a:xfrm>
            <a:off x="7567613" y="2436813"/>
            <a:ext cx="28575" cy="42862"/>
          </a:xfrm>
          <a:custGeom>
            <a:avLst/>
            <a:gdLst>
              <a:gd name="T0" fmla="*/ 2147483647 w 72"/>
              <a:gd name="T1" fmla="*/ 0 h 109"/>
              <a:gd name="T2" fmla="*/ 2147483647 w 72"/>
              <a:gd name="T3" fmla="*/ 2147483647 h 109"/>
              <a:gd name="T4" fmla="*/ 2147483647 w 72"/>
              <a:gd name="T5" fmla="*/ 2147483647 h 109"/>
              <a:gd name="T6" fmla="*/ 2147483647 w 72"/>
              <a:gd name="T7" fmla="*/ 2147483647 h 109"/>
              <a:gd name="T8" fmla="*/ 2147483647 w 72"/>
              <a:gd name="T9" fmla="*/ 2147483647 h 109"/>
              <a:gd name="T10" fmla="*/ 2147483647 w 72"/>
              <a:gd name="T11" fmla="*/ 2147483647 h 109"/>
              <a:gd name="T12" fmla="*/ 2147483647 w 72"/>
              <a:gd name="T13" fmla="*/ 2147483647 h 109"/>
              <a:gd name="T14" fmla="*/ 2147483647 w 72"/>
              <a:gd name="T15" fmla="*/ 2147483647 h 109"/>
              <a:gd name="T16" fmla="*/ 2147483647 w 72"/>
              <a:gd name="T17" fmla="*/ 2147483647 h 109"/>
              <a:gd name="T18" fmla="*/ 2147483647 w 72"/>
              <a:gd name="T19" fmla="*/ 2147483647 h 109"/>
              <a:gd name="T20" fmla="*/ 0 w 72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9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2" name="Freeform 146"/>
          <p:cNvSpPr>
            <a:spLocks/>
          </p:cNvSpPr>
          <p:nvPr/>
        </p:nvSpPr>
        <p:spPr bwMode="auto">
          <a:xfrm>
            <a:off x="7594600" y="2432050"/>
            <a:ext cx="42863" cy="63500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2"/>
                </a:lnTo>
                <a:lnTo>
                  <a:pt x="104" y="22"/>
                </a:lnTo>
                <a:lnTo>
                  <a:pt x="100" y="33"/>
                </a:lnTo>
                <a:lnTo>
                  <a:pt x="96" y="42"/>
                </a:lnTo>
                <a:lnTo>
                  <a:pt x="91" y="52"/>
                </a:lnTo>
                <a:lnTo>
                  <a:pt x="85" y="62"/>
                </a:lnTo>
                <a:lnTo>
                  <a:pt x="75" y="75"/>
                </a:lnTo>
                <a:lnTo>
                  <a:pt x="64" y="88"/>
                </a:lnTo>
                <a:lnTo>
                  <a:pt x="52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3"/>
                </a:lnTo>
                <a:lnTo>
                  <a:pt x="15" y="143"/>
                </a:lnTo>
                <a:lnTo>
                  <a:pt x="8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3" name="Freeform 147"/>
          <p:cNvSpPr>
            <a:spLocks/>
          </p:cNvSpPr>
          <p:nvPr/>
        </p:nvSpPr>
        <p:spPr bwMode="auto">
          <a:xfrm>
            <a:off x="7567613" y="2436813"/>
            <a:ext cx="28575" cy="42862"/>
          </a:xfrm>
          <a:custGeom>
            <a:avLst/>
            <a:gdLst>
              <a:gd name="T0" fmla="*/ 2147483647 w 72"/>
              <a:gd name="T1" fmla="*/ 0 h 109"/>
              <a:gd name="T2" fmla="*/ 2147483647 w 72"/>
              <a:gd name="T3" fmla="*/ 2147483647 h 109"/>
              <a:gd name="T4" fmla="*/ 2147483647 w 72"/>
              <a:gd name="T5" fmla="*/ 2147483647 h 109"/>
              <a:gd name="T6" fmla="*/ 2147483647 w 72"/>
              <a:gd name="T7" fmla="*/ 2147483647 h 109"/>
              <a:gd name="T8" fmla="*/ 2147483647 w 72"/>
              <a:gd name="T9" fmla="*/ 2147483647 h 109"/>
              <a:gd name="T10" fmla="*/ 2147483647 w 72"/>
              <a:gd name="T11" fmla="*/ 2147483647 h 109"/>
              <a:gd name="T12" fmla="*/ 2147483647 w 72"/>
              <a:gd name="T13" fmla="*/ 2147483647 h 109"/>
              <a:gd name="T14" fmla="*/ 2147483647 w 72"/>
              <a:gd name="T15" fmla="*/ 2147483647 h 109"/>
              <a:gd name="T16" fmla="*/ 2147483647 w 72"/>
              <a:gd name="T17" fmla="*/ 2147483647 h 109"/>
              <a:gd name="T18" fmla="*/ 2147483647 w 72"/>
              <a:gd name="T19" fmla="*/ 2147483647 h 109"/>
              <a:gd name="T20" fmla="*/ 0 w 72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9">
                <a:moveTo>
                  <a:pt x="72" y="0"/>
                </a:moveTo>
                <a:lnTo>
                  <a:pt x="65" y="7"/>
                </a:lnTo>
                <a:lnTo>
                  <a:pt x="59" y="16"/>
                </a:lnTo>
                <a:lnTo>
                  <a:pt x="51" y="24"/>
                </a:lnTo>
                <a:lnTo>
                  <a:pt x="45" y="33"/>
                </a:lnTo>
                <a:lnTo>
                  <a:pt x="38" y="45"/>
                </a:lnTo>
                <a:lnTo>
                  <a:pt x="31" y="57"/>
                </a:lnTo>
                <a:lnTo>
                  <a:pt x="24" y="70"/>
                </a:lnTo>
                <a:lnTo>
                  <a:pt x="15" y="82"/>
                </a:lnTo>
                <a:lnTo>
                  <a:pt x="8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4" name="Freeform 148"/>
          <p:cNvSpPr>
            <a:spLocks/>
          </p:cNvSpPr>
          <p:nvPr/>
        </p:nvSpPr>
        <p:spPr bwMode="auto">
          <a:xfrm>
            <a:off x="7785100" y="2384425"/>
            <a:ext cx="133350" cy="84138"/>
          </a:xfrm>
          <a:custGeom>
            <a:avLst/>
            <a:gdLst>
              <a:gd name="T0" fmla="*/ 0 w 337"/>
              <a:gd name="T1" fmla="*/ 0 h 212"/>
              <a:gd name="T2" fmla="*/ 2147483647 w 337"/>
              <a:gd name="T3" fmla="*/ 2147483647 h 212"/>
              <a:gd name="T4" fmla="*/ 2147483647 w 337"/>
              <a:gd name="T5" fmla="*/ 2147483647 h 212"/>
              <a:gd name="T6" fmla="*/ 2147483647 w 337"/>
              <a:gd name="T7" fmla="*/ 2147483647 h 212"/>
              <a:gd name="T8" fmla="*/ 2147483647 w 337"/>
              <a:gd name="T9" fmla="*/ 2147483647 h 212"/>
              <a:gd name="T10" fmla="*/ 2147483647 w 337"/>
              <a:gd name="T11" fmla="*/ 2147483647 h 212"/>
              <a:gd name="T12" fmla="*/ 2147483647 w 337"/>
              <a:gd name="T13" fmla="*/ 2147483647 h 212"/>
              <a:gd name="T14" fmla="*/ 2147483647 w 337"/>
              <a:gd name="T15" fmla="*/ 2147483647 h 212"/>
              <a:gd name="T16" fmla="*/ 2147483647 w 337"/>
              <a:gd name="T17" fmla="*/ 2147483647 h 212"/>
              <a:gd name="T18" fmla="*/ 2147483647 w 337"/>
              <a:gd name="T19" fmla="*/ 2147483647 h 212"/>
              <a:gd name="T20" fmla="*/ 2147483647 w 337"/>
              <a:gd name="T21" fmla="*/ 2147483647 h 212"/>
              <a:gd name="T22" fmla="*/ 2147483647 w 337"/>
              <a:gd name="T23" fmla="*/ 2147483647 h 212"/>
              <a:gd name="T24" fmla="*/ 2147483647 w 337"/>
              <a:gd name="T25" fmla="*/ 2147483647 h 212"/>
              <a:gd name="T26" fmla="*/ 2147483647 w 337"/>
              <a:gd name="T27" fmla="*/ 2147483647 h 212"/>
              <a:gd name="T28" fmla="*/ 2147483647 w 337"/>
              <a:gd name="T29" fmla="*/ 2147483647 h 212"/>
              <a:gd name="T30" fmla="*/ 2147483647 w 337"/>
              <a:gd name="T31" fmla="*/ 2147483647 h 212"/>
              <a:gd name="T32" fmla="*/ 2147483647 w 337"/>
              <a:gd name="T33" fmla="*/ 2147483647 h 212"/>
              <a:gd name="T34" fmla="*/ 2147483647 w 337"/>
              <a:gd name="T35" fmla="*/ 2147483647 h 212"/>
              <a:gd name="T36" fmla="*/ 2147483647 w 337"/>
              <a:gd name="T37" fmla="*/ 2147483647 h 212"/>
              <a:gd name="T38" fmla="*/ 2147483647 w 337"/>
              <a:gd name="T39" fmla="*/ 2147483647 h 212"/>
              <a:gd name="T40" fmla="*/ 2147483647 w 337"/>
              <a:gd name="T41" fmla="*/ 2147483647 h 212"/>
              <a:gd name="T42" fmla="*/ 2147483647 w 337"/>
              <a:gd name="T43" fmla="*/ 2147483647 h 212"/>
              <a:gd name="T44" fmla="*/ 2147483647 w 337"/>
              <a:gd name="T45" fmla="*/ 2147483647 h 212"/>
              <a:gd name="T46" fmla="*/ 2147483647 w 337"/>
              <a:gd name="T47" fmla="*/ 2147483647 h 212"/>
              <a:gd name="T48" fmla="*/ 2147483647 w 337"/>
              <a:gd name="T49" fmla="*/ 2147483647 h 212"/>
              <a:gd name="T50" fmla="*/ 2147483647 w 337"/>
              <a:gd name="T51" fmla="*/ 2147483647 h 212"/>
              <a:gd name="T52" fmla="*/ 2147483647 w 337"/>
              <a:gd name="T53" fmla="*/ 2147483647 h 212"/>
              <a:gd name="T54" fmla="*/ 2147483647 w 337"/>
              <a:gd name="T55" fmla="*/ 2147483647 h 212"/>
              <a:gd name="T56" fmla="*/ 2147483647 w 337"/>
              <a:gd name="T57" fmla="*/ 2147483647 h 212"/>
              <a:gd name="T58" fmla="*/ 2147483647 w 337"/>
              <a:gd name="T59" fmla="*/ 2147483647 h 212"/>
              <a:gd name="T60" fmla="*/ 2147483647 w 337"/>
              <a:gd name="T61" fmla="*/ 2147483647 h 212"/>
              <a:gd name="T62" fmla="*/ 2147483647 w 337"/>
              <a:gd name="T63" fmla="*/ 2147483647 h 212"/>
              <a:gd name="T64" fmla="*/ 2147483647 w 337"/>
              <a:gd name="T65" fmla="*/ 2147483647 h 212"/>
              <a:gd name="T66" fmla="*/ 2147483647 w 337"/>
              <a:gd name="T67" fmla="*/ 2147483647 h 212"/>
              <a:gd name="T68" fmla="*/ 2147483647 w 337"/>
              <a:gd name="T69" fmla="*/ 2147483647 h 212"/>
              <a:gd name="T70" fmla="*/ 2147483647 w 337"/>
              <a:gd name="T71" fmla="*/ 2147483647 h 212"/>
              <a:gd name="T72" fmla="*/ 2147483647 w 337"/>
              <a:gd name="T73" fmla="*/ 2147483647 h 212"/>
              <a:gd name="T74" fmla="*/ 2147483647 w 337"/>
              <a:gd name="T75" fmla="*/ 2147483647 h 212"/>
              <a:gd name="T76" fmla="*/ 2147483647 w 337"/>
              <a:gd name="T77" fmla="*/ 2147483647 h 212"/>
              <a:gd name="T78" fmla="*/ 2147483647 w 337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7" h="212">
                <a:moveTo>
                  <a:pt x="0" y="0"/>
                </a:moveTo>
                <a:lnTo>
                  <a:pt x="5" y="3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7"/>
                </a:lnTo>
                <a:lnTo>
                  <a:pt x="144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6" y="158"/>
                </a:lnTo>
                <a:lnTo>
                  <a:pt x="225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5" y="195"/>
                </a:lnTo>
                <a:lnTo>
                  <a:pt x="259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2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6"/>
                </a:lnTo>
                <a:lnTo>
                  <a:pt x="287" y="201"/>
                </a:lnTo>
                <a:lnTo>
                  <a:pt x="291" y="198"/>
                </a:lnTo>
                <a:lnTo>
                  <a:pt x="295" y="193"/>
                </a:lnTo>
                <a:lnTo>
                  <a:pt x="301" y="183"/>
                </a:lnTo>
                <a:lnTo>
                  <a:pt x="308" y="176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5" name="Freeform 149"/>
          <p:cNvSpPr>
            <a:spLocks/>
          </p:cNvSpPr>
          <p:nvPr/>
        </p:nvSpPr>
        <p:spPr bwMode="auto">
          <a:xfrm>
            <a:off x="7597775" y="2382838"/>
            <a:ext cx="185738" cy="104775"/>
          </a:xfrm>
          <a:custGeom>
            <a:avLst/>
            <a:gdLst>
              <a:gd name="T0" fmla="*/ 2147483647 w 469"/>
              <a:gd name="T1" fmla="*/ 2147483647 h 261"/>
              <a:gd name="T2" fmla="*/ 2147483647 w 469"/>
              <a:gd name="T3" fmla="*/ 2147483647 h 261"/>
              <a:gd name="T4" fmla="*/ 2147483647 w 469"/>
              <a:gd name="T5" fmla="*/ 2147483647 h 261"/>
              <a:gd name="T6" fmla="*/ 2147483647 w 469"/>
              <a:gd name="T7" fmla="*/ 2147483647 h 261"/>
              <a:gd name="T8" fmla="*/ 2147483647 w 469"/>
              <a:gd name="T9" fmla="*/ 2147483647 h 261"/>
              <a:gd name="T10" fmla="*/ 2147483647 w 469"/>
              <a:gd name="T11" fmla="*/ 2147483647 h 261"/>
              <a:gd name="T12" fmla="*/ 2147483647 w 469"/>
              <a:gd name="T13" fmla="*/ 2147483647 h 261"/>
              <a:gd name="T14" fmla="*/ 2147483647 w 469"/>
              <a:gd name="T15" fmla="*/ 2147483647 h 261"/>
              <a:gd name="T16" fmla="*/ 2147483647 w 469"/>
              <a:gd name="T17" fmla="*/ 2147483647 h 261"/>
              <a:gd name="T18" fmla="*/ 2147483647 w 469"/>
              <a:gd name="T19" fmla="*/ 2147483647 h 261"/>
              <a:gd name="T20" fmla="*/ 2147483647 w 469"/>
              <a:gd name="T21" fmla="*/ 2147483647 h 261"/>
              <a:gd name="T22" fmla="*/ 2147483647 w 469"/>
              <a:gd name="T23" fmla="*/ 2147483647 h 261"/>
              <a:gd name="T24" fmla="*/ 2147483647 w 469"/>
              <a:gd name="T25" fmla="*/ 2147483647 h 261"/>
              <a:gd name="T26" fmla="*/ 2147483647 w 469"/>
              <a:gd name="T27" fmla="*/ 2147483647 h 261"/>
              <a:gd name="T28" fmla="*/ 2147483647 w 469"/>
              <a:gd name="T29" fmla="*/ 2147483647 h 261"/>
              <a:gd name="T30" fmla="*/ 2147483647 w 469"/>
              <a:gd name="T31" fmla="*/ 2147483647 h 261"/>
              <a:gd name="T32" fmla="*/ 2147483647 w 469"/>
              <a:gd name="T33" fmla="*/ 2147483647 h 261"/>
              <a:gd name="T34" fmla="*/ 2147483647 w 469"/>
              <a:gd name="T35" fmla="*/ 2147483647 h 261"/>
              <a:gd name="T36" fmla="*/ 2147483647 w 469"/>
              <a:gd name="T37" fmla="*/ 2147483647 h 261"/>
              <a:gd name="T38" fmla="*/ 2147483647 w 469"/>
              <a:gd name="T39" fmla="*/ 2147483647 h 261"/>
              <a:gd name="T40" fmla="*/ 2147483647 w 469"/>
              <a:gd name="T41" fmla="*/ 2147483647 h 261"/>
              <a:gd name="T42" fmla="*/ 2147483647 w 469"/>
              <a:gd name="T43" fmla="*/ 2147483647 h 261"/>
              <a:gd name="T44" fmla="*/ 2147483647 w 469"/>
              <a:gd name="T45" fmla="*/ 2147483647 h 261"/>
              <a:gd name="T46" fmla="*/ 2147483647 w 469"/>
              <a:gd name="T47" fmla="*/ 2147483647 h 261"/>
              <a:gd name="T48" fmla="*/ 2147483647 w 469"/>
              <a:gd name="T49" fmla="*/ 2147483647 h 261"/>
              <a:gd name="T50" fmla="*/ 2147483647 w 469"/>
              <a:gd name="T51" fmla="*/ 2147483647 h 261"/>
              <a:gd name="T52" fmla="*/ 2147483647 w 469"/>
              <a:gd name="T53" fmla="*/ 2147483647 h 261"/>
              <a:gd name="T54" fmla="*/ 2147483647 w 469"/>
              <a:gd name="T55" fmla="*/ 2147483647 h 261"/>
              <a:gd name="T56" fmla="*/ 2147483647 w 469"/>
              <a:gd name="T57" fmla="*/ 2147483647 h 261"/>
              <a:gd name="T58" fmla="*/ 2147483647 w 469"/>
              <a:gd name="T59" fmla="*/ 2147483647 h 261"/>
              <a:gd name="T60" fmla="*/ 2147483647 w 469"/>
              <a:gd name="T61" fmla="*/ 2147483647 h 261"/>
              <a:gd name="T62" fmla="*/ 2147483647 w 469"/>
              <a:gd name="T63" fmla="*/ 2147483647 h 261"/>
              <a:gd name="T64" fmla="*/ 2147483647 w 469"/>
              <a:gd name="T65" fmla="*/ 2147483647 h 261"/>
              <a:gd name="T66" fmla="*/ 2147483647 w 469"/>
              <a:gd name="T67" fmla="*/ 2147483647 h 261"/>
              <a:gd name="T68" fmla="*/ 2147483647 w 469"/>
              <a:gd name="T69" fmla="*/ 2147483647 h 261"/>
              <a:gd name="T70" fmla="*/ 2147483647 w 469"/>
              <a:gd name="T71" fmla="*/ 2147483647 h 261"/>
              <a:gd name="T72" fmla="*/ 2147483647 w 469"/>
              <a:gd name="T73" fmla="*/ 2147483647 h 261"/>
              <a:gd name="T74" fmla="*/ 2147483647 w 469"/>
              <a:gd name="T75" fmla="*/ 2147483647 h 261"/>
              <a:gd name="T76" fmla="*/ 2147483647 w 469"/>
              <a:gd name="T77" fmla="*/ 2147483647 h 261"/>
              <a:gd name="T78" fmla="*/ 2147483647 w 469"/>
              <a:gd name="T79" fmla="*/ 2147483647 h 261"/>
              <a:gd name="T80" fmla="*/ 2147483647 w 469"/>
              <a:gd name="T81" fmla="*/ 2147483647 h 261"/>
              <a:gd name="T82" fmla="*/ 2147483647 w 469"/>
              <a:gd name="T83" fmla="*/ 2147483647 h 261"/>
              <a:gd name="T84" fmla="*/ 2147483647 w 469"/>
              <a:gd name="T85" fmla="*/ 2147483647 h 261"/>
              <a:gd name="T86" fmla="*/ 2147483647 w 469"/>
              <a:gd name="T87" fmla="*/ 2147483647 h 261"/>
              <a:gd name="T88" fmla="*/ 2147483647 w 469"/>
              <a:gd name="T89" fmla="*/ 2147483647 h 261"/>
              <a:gd name="T90" fmla="*/ 2147483647 w 469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9" h="261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59" y="31"/>
                </a:lnTo>
                <a:lnTo>
                  <a:pt x="456" y="34"/>
                </a:lnTo>
                <a:lnTo>
                  <a:pt x="451" y="38"/>
                </a:lnTo>
                <a:lnTo>
                  <a:pt x="446" y="42"/>
                </a:lnTo>
                <a:lnTo>
                  <a:pt x="440" y="46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69"/>
                </a:lnTo>
                <a:lnTo>
                  <a:pt x="419" y="74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6"/>
                </a:lnTo>
                <a:lnTo>
                  <a:pt x="403" y="102"/>
                </a:lnTo>
                <a:lnTo>
                  <a:pt x="401" y="108"/>
                </a:lnTo>
                <a:lnTo>
                  <a:pt x="399" y="113"/>
                </a:lnTo>
                <a:lnTo>
                  <a:pt x="397" y="116"/>
                </a:lnTo>
                <a:lnTo>
                  <a:pt x="393" y="119"/>
                </a:lnTo>
                <a:lnTo>
                  <a:pt x="391" y="122"/>
                </a:lnTo>
                <a:lnTo>
                  <a:pt x="387" y="126"/>
                </a:lnTo>
                <a:lnTo>
                  <a:pt x="385" y="130"/>
                </a:lnTo>
                <a:lnTo>
                  <a:pt x="383" y="134"/>
                </a:lnTo>
                <a:lnTo>
                  <a:pt x="381" y="139"/>
                </a:lnTo>
                <a:lnTo>
                  <a:pt x="377" y="144"/>
                </a:lnTo>
                <a:lnTo>
                  <a:pt x="372" y="149"/>
                </a:lnTo>
                <a:lnTo>
                  <a:pt x="368" y="153"/>
                </a:lnTo>
                <a:lnTo>
                  <a:pt x="363" y="157"/>
                </a:lnTo>
                <a:lnTo>
                  <a:pt x="359" y="161"/>
                </a:lnTo>
                <a:lnTo>
                  <a:pt x="357" y="166"/>
                </a:lnTo>
                <a:lnTo>
                  <a:pt x="354" y="171"/>
                </a:lnTo>
                <a:lnTo>
                  <a:pt x="352" y="175"/>
                </a:lnTo>
                <a:lnTo>
                  <a:pt x="348" y="180"/>
                </a:lnTo>
                <a:lnTo>
                  <a:pt x="343" y="184"/>
                </a:lnTo>
                <a:lnTo>
                  <a:pt x="340" y="190"/>
                </a:lnTo>
                <a:lnTo>
                  <a:pt x="337" y="195"/>
                </a:lnTo>
                <a:lnTo>
                  <a:pt x="335" y="201"/>
                </a:lnTo>
                <a:lnTo>
                  <a:pt x="333" y="206"/>
                </a:lnTo>
                <a:lnTo>
                  <a:pt x="330" y="210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7"/>
                </a:lnTo>
                <a:lnTo>
                  <a:pt x="315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7"/>
                </a:lnTo>
                <a:lnTo>
                  <a:pt x="301" y="248"/>
                </a:lnTo>
                <a:lnTo>
                  <a:pt x="298" y="249"/>
                </a:lnTo>
                <a:lnTo>
                  <a:pt x="295" y="252"/>
                </a:lnTo>
                <a:lnTo>
                  <a:pt x="292" y="255"/>
                </a:lnTo>
                <a:lnTo>
                  <a:pt x="289" y="258"/>
                </a:lnTo>
                <a:lnTo>
                  <a:pt x="287" y="260"/>
                </a:lnTo>
                <a:lnTo>
                  <a:pt x="283" y="261"/>
                </a:lnTo>
                <a:lnTo>
                  <a:pt x="277" y="260"/>
                </a:lnTo>
                <a:lnTo>
                  <a:pt x="271" y="258"/>
                </a:lnTo>
                <a:lnTo>
                  <a:pt x="266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1"/>
                </a:lnTo>
                <a:lnTo>
                  <a:pt x="246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6" y="196"/>
                </a:lnTo>
                <a:lnTo>
                  <a:pt x="208" y="189"/>
                </a:lnTo>
                <a:lnTo>
                  <a:pt x="199" y="183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1"/>
                </a:lnTo>
                <a:lnTo>
                  <a:pt x="131" y="150"/>
                </a:lnTo>
                <a:lnTo>
                  <a:pt x="107" y="138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4"/>
                </a:lnTo>
                <a:lnTo>
                  <a:pt x="48" y="105"/>
                </a:lnTo>
                <a:lnTo>
                  <a:pt x="40" y="98"/>
                </a:lnTo>
                <a:lnTo>
                  <a:pt x="30" y="90"/>
                </a:lnTo>
                <a:lnTo>
                  <a:pt x="21" y="83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6" name="Freeform 150"/>
          <p:cNvSpPr>
            <a:spLocks/>
          </p:cNvSpPr>
          <p:nvPr/>
        </p:nvSpPr>
        <p:spPr bwMode="auto">
          <a:xfrm>
            <a:off x="7685088" y="2397125"/>
            <a:ext cx="55562" cy="66675"/>
          </a:xfrm>
          <a:custGeom>
            <a:avLst/>
            <a:gdLst>
              <a:gd name="T0" fmla="*/ 0 w 140"/>
              <a:gd name="T1" fmla="*/ 2147483647 h 167"/>
              <a:gd name="T2" fmla="*/ 2147483647 w 140"/>
              <a:gd name="T3" fmla="*/ 2147483647 h 167"/>
              <a:gd name="T4" fmla="*/ 2147483647 w 140"/>
              <a:gd name="T5" fmla="*/ 2147483647 h 167"/>
              <a:gd name="T6" fmla="*/ 2147483647 w 140"/>
              <a:gd name="T7" fmla="*/ 2147483647 h 167"/>
              <a:gd name="T8" fmla="*/ 2147483647 w 140"/>
              <a:gd name="T9" fmla="*/ 2147483647 h 167"/>
              <a:gd name="T10" fmla="*/ 2147483647 w 140"/>
              <a:gd name="T11" fmla="*/ 2147483647 h 167"/>
              <a:gd name="T12" fmla="*/ 2147483647 w 140"/>
              <a:gd name="T13" fmla="*/ 2147483647 h 167"/>
              <a:gd name="T14" fmla="*/ 2147483647 w 140"/>
              <a:gd name="T15" fmla="*/ 2147483647 h 167"/>
              <a:gd name="T16" fmla="*/ 2147483647 w 140"/>
              <a:gd name="T17" fmla="*/ 2147483647 h 167"/>
              <a:gd name="T18" fmla="*/ 2147483647 w 140"/>
              <a:gd name="T19" fmla="*/ 2147483647 h 167"/>
              <a:gd name="T20" fmla="*/ 2147483647 w 140"/>
              <a:gd name="T21" fmla="*/ 2147483647 h 167"/>
              <a:gd name="T22" fmla="*/ 2147483647 w 140"/>
              <a:gd name="T23" fmla="*/ 2147483647 h 167"/>
              <a:gd name="T24" fmla="*/ 2147483647 w 140"/>
              <a:gd name="T25" fmla="*/ 2147483647 h 167"/>
              <a:gd name="T26" fmla="*/ 2147483647 w 140"/>
              <a:gd name="T27" fmla="*/ 2147483647 h 167"/>
              <a:gd name="T28" fmla="*/ 2147483647 w 140"/>
              <a:gd name="T29" fmla="*/ 2147483647 h 167"/>
              <a:gd name="T30" fmla="*/ 2147483647 w 140"/>
              <a:gd name="T31" fmla="*/ 2147483647 h 167"/>
              <a:gd name="T32" fmla="*/ 2147483647 w 140"/>
              <a:gd name="T33" fmla="*/ 2147483647 h 167"/>
              <a:gd name="T34" fmla="*/ 2147483647 w 140"/>
              <a:gd name="T35" fmla="*/ 2147483647 h 167"/>
              <a:gd name="T36" fmla="*/ 2147483647 w 140"/>
              <a:gd name="T37" fmla="*/ 2147483647 h 167"/>
              <a:gd name="T38" fmla="*/ 2147483647 w 140"/>
              <a:gd name="T39" fmla="*/ 2147483647 h 167"/>
              <a:gd name="T40" fmla="*/ 2147483647 w 140"/>
              <a:gd name="T41" fmla="*/ 2147483647 h 167"/>
              <a:gd name="T42" fmla="*/ 2147483647 w 140"/>
              <a:gd name="T43" fmla="*/ 2147483647 h 167"/>
              <a:gd name="T44" fmla="*/ 2147483647 w 140"/>
              <a:gd name="T45" fmla="*/ 2147483647 h 167"/>
              <a:gd name="T46" fmla="*/ 2147483647 w 140"/>
              <a:gd name="T47" fmla="*/ 2147483647 h 167"/>
              <a:gd name="T48" fmla="*/ 2147483647 w 140"/>
              <a:gd name="T49" fmla="*/ 2147483647 h 167"/>
              <a:gd name="T50" fmla="*/ 2147483647 w 140"/>
              <a:gd name="T51" fmla="*/ 0 h 167"/>
              <a:gd name="T52" fmla="*/ 2147483647 w 140"/>
              <a:gd name="T53" fmla="*/ 0 h 16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0" h="167">
                <a:moveTo>
                  <a:pt x="0" y="167"/>
                </a:moveTo>
                <a:lnTo>
                  <a:pt x="1" y="166"/>
                </a:lnTo>
                <a:lnTo>
                  <a:pt x="8" y="160"/>
                </a:lnTo>
                <a:lnTo>
                  <a:pt x="18" y="151"/>
                </a:lnTo>
                <a:lnTo>
                  <a:pt x="26" y="142"/>
                </a:lnTo>
                <a:lnTo>
                  <a:pt x="35" y="133"/>
                </a:lnTo>
                <a:lnTo>
                  <a:pt x="42" y="125"/>
                </a:lnTo>
                <a:lnTo>
                  <a:pt x="49" y="115"/>
                </a:lnTo>
                <a:lnTo>
                  <a:pt x="55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8"/>
                </a:lnTo>
                <a:lnTo>
                  <a:pt x="76" y="69"/>
                </a:lnTo>
                <a:lnTo>
                  <a:pt x="80" y="61"/>
                </a:lnTo>
                <a:lnTo>
                  <a:pt x="88" y="55"/>
                </a:lnTo>
                <a:lnTo>
                  <a:pt x="95" y="49"/>
                </a:lnTo>
                <a:lnTo>
                  <a:pt x="103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6" y="20"/>
                </a:lnTo>
                <a:lnTo>
                  <a:pt x="129" y="11"/>
                </a:lnTo>
                <a:lnTo>
                  <a:pt x="134" y="4"/>
                </a:lnTo>
                <a:lnTo>
                  <a:pt x="135" y="3"/>
                </a:lnTo>
                <a:lnTo>
                  <a:pt x="136" y="2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7" name="Freeform 151"/>
          <p:cNvSpPr>
            <a:spLocks/>
          </p:cNvSpPr>
          <p:nvPr/>
        </p:nvSpPr>
        <p:spPr bwMode="auto">
          <a:xfrm>
            <a:off x="7658100" y="2406650"/>
            <a:ext cx="30163" cy="34925"/>
          </a:xfrm>
          <a:custGeom>
            <a:avLst/>
            <a:gdLst>
              <a:gd name="T0" fmla="*/ 0 w 75"/>
              <a:gd name="T1" fmla="*/ 2147483647 h 91"/>
              <a:gd name="T2" fmla="*/ 2147483647 w 75"/>
              <a:gd name="T3" fmla="*/ 2147483647 h 91"/>
              <a:gd name="T4" fmla="*/ 2147483647 w 75"/>
              <a:gd name="T5" fmla="*/ 2147483647 h 91"/>
              <a:gd name="T6" fmla="*/ 2147483647 w 75"/>
              <a:gd name="T7" fmla="*/ 2147483647 h 91"/>
              <a:gd name="T8" fmla="*/ 2147483647 w 75"/>
              <a:gd name="T9" fmla="*/ 2147483647 h 91"/>
              <a:gd name="T10" fmla="*/ 2147483647 w 75"/>
              <a:gd name="T11" fmla="*/ 2147483647 h 91"/>
              <a:gd name="T12" fmla="*/ 2147483647 w 75"/>
              <a:gd name="T13" fmla="*/ 2147483647 h 91"/>
              <a:gd name="T14" fmla="*/ 2147483647 w 75"/>
              <a:gd name="T15" fmla="*/ 2147483647 h 91"/>
              <a:gd name="T16" fmla="*/ 2147483647 w 75"/>
              <a:gd name="T17" fmla="*/ 0 h 9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91">
                <a:moveTo>
                  <a:pt x="0" y="91"/>
                </a:moveTo>
                <a:lnTo>
                  <a:pt x="8" y="81"/>
                </a:lnTo>
                <a:lnTo>
                  <a:pt x="17" y="71"/>
                </a:lnTo>
                <a:lnTo>
                  <a:pt x="25" y="61"/>
                </a:lnTo>
                <a:lnTo>
                  <a:pt x="37" y="45"/>
                </a:lnTo>
                <a:lnTo>
                  <a:pt x="51" y="29"/>
                </a:lnTo>
                <a:lnTo>
                  <a:pt x="58" y="20"/>
                </a:lnTo>
                <a:lnTo>
                  <a:pt x="66" y="10"/>
                </a:lnTo>
                <a:lnTo>
                  <a:pt x="7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8" name="Freeform 152"/>
          <p:cNvSpPr>
            <a:spLocks/>
          </p:cNvSpPr>
          <p:nvPr/>
        </p:nvSpPr>
        <p:spPr bwMode="auto">
          <a:xfrm>
            <a:off x="7726363" y="2468563"/>
            <a:ext cx="1587" cy="1587"/>
          </a:xfrm>
          <a:custGeom>
            <a:avLst/>
            <a:gdLst>
              <a:gd name="T0" fmla="*/ 2147483647 w 3"/>
              <a:gd name="T1" fmla="*/ 0 h 1587"/>
              <a:gd name="T2" fmla="*/ 2147483647 w 3"/>
              <a:gd name="T3" fmla="*/ 0 h 1587"/>
              <a:gd name="T4" fmla="*/ 0 w 3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587">
                <a:moveTo>
                  <a:pt x="3" y="0"/>
                </a:move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49" name="Freeform 153"/>
          <p:cNvSpPr>
            <a:spLocks/>
          </p:cNvSpPr>
          <p:nvPr/>
        </p:nvSpPr>
        <p:spPr bwMode="auto">
          <a:xfrm>
            <a:off x="7956550" y="2401888"/>
            <a:ext cx="63500" cy="57150"/>
          </a:xfrm>
          <a:custGeom>
            <a:avLst/>
            <a:gdLst>
              <a:gd name="T0" fmla="*/ 0 w 156"/>
              <a:gd name="T1" fmla="*/ 0 h 147"/>
              <a:gd name="T2" fmla="*/ 2147483647 w 156"/>
              <a:gd name="T3" fmla="*/ 2147483647 h 147"/>
              <a:gd name="T4" fmla="*/ 2147483647 w 156"/>
              <a:gd name="T5" fmla="*/ 2147483647 h 147"/>
              <a:gd name="T6" fmla="*/ 2147483647 w 156"/>
              <a:gd name="T7" fmla="*/ 2147483647 h 147"/>
              <a:gd name="T8" fmla="*/ 2147483647 w 156"/>
              <a:gd name="T9" fmla="*/ 2147483647 h 147"/>
              <a:gd name="T10" fmla="*/ 2147483647 w 156"/>
              <a:gd name="T11" fmla="*/ 2147483647 h 147"/>
              <a:gd name="T12" fmla="*/ 2147483647 w 156"/>
              <a:gd name="T13" fmla="*/ 2147483647 h 147"/>
              <a:gd name="T14" fmla="*/ 2147483647 w 156"/>
              <a:gd name="T15" fmla="*/ 2147483647 h 147"/>
              <a:gd name="T16" fmla="*/ 2147483647 w 156"/>
              <a:gd name="T17" fmla="*/ 2147483647 h 147"/>
              <a:gd name="T18" fmla="*/ 2147483647 w 156"/>
              <a:gd name="T19" fmla="*/ 2147483647 h 147"/>
              <a:gd name="T20" fmla="*/ 2147483647 w 156"/>
              <a:gd name="T21" fmla="*/ 2147483647 h 147"/>
              <a:gd name="T22" fmla="*/ 2147483647 w 156"/>
              <a:gd name="T23" fmla="*/ 2147483647 h 147"/>
              <a:gd name="T24" fmla="*/ 2147483647 w 156"/>
              <a:gd name="T25" fmla="*/ 2147483647 h 147"/>
              <a:gd name="T26" fmla="*/ 2147483647 w 156"/>
              <a:gd name="T27" fmla="*/ 2147483647 h 147"/>
              <a:gd name="T28" fmla="*/ 2147483647 w 156"/>
              <a:gd name="T29" fmla="*/ 2147483647 h 147"/>
              <a:gd name="T30" fmla="*/ 2147483647 w 156"/>
              <a:gd name="T31" fmla="*/ 2147483647 h 147"/>
              <a:gd name="T32" fmla="*/ 2147483647 w 156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47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3" y="30"/>
                </a:lnTo>
                <a:lnTo>
                  <a:pt x="51" y="40"/>
                </a:lnTo>
                <a:lnTo>
                  <a:pt x="59" y="50"/>
                </a:lnTo>
                <a:lnTo>
                  <a:pt x="70" y="64"/>
                </a:lnTo>
                <a:lnTo>
                  <a:pt x="79" y="79"/>
                </a:lnTo>
                <a:lnTo>
                  <a:pt x="89" y="93"/>
                </a:lnTo>
                <a:lnTo>
                  <a:pt x="100" y="108"/>
                </a:lnTo>
                <a:lnTo>
                  <a:pt x="107" y="116"/>
                </a:lnTo>
                <a:lnTo>
                  <a:pt x="115" y="124"/>
                </a:lnTo>
                <a:lnTo>
                  <a:pt x="124" y="132"/>
                </a:lnTo>
                <a:lnTo>
                  <a:pt x="134" y="138"/>
                </a:lnTo>
                <a:lnTo>
                  <a:pt x="144" y="143"/>
                </a:lnTo>
                <a:lnTo>
                  <a:pt x="156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0" name="Freeform 154"/>
          <p:cNvSpPr>
            <a:spLocks/>
          </p:cNvSpPr>
          <p:nvPr/>
        </p:nvSpPr>
        <p:spPr bwMode="auto">
          <a:xfrm>
            <a:off x="7918450" y="2439988"/>
            <a:ext cx="28575" cy="31750"/>
          </a:xfrm>
          <a:custGeom>
            <a:avLst/>
            <a:gdLst>
              <a:gd name="T0" fmla="*/ 2147483647 w 72"/>
              <a:gd name="T1" fmla="*/ 0 h 78"/>
              <a:gd name="T2" fmla="*/ 0 w 72"/>
              <a:gd name="T3" fmla="*/ 2147483647 h 78"/>
              <a:gd name="T4" fmla="*/ 0 w 72"/>
              <a:gd name="T5" fmla="*/ 2147483647 h 78"/>
              <a:gd name="T6" fmla="*/ 0 w 72"/>
              <a:gd name="T7" fmla="*/ 2147483647 h 78"/>
              <a:gd name="T8" fmla="*/ 2147483647 w 72"/>
              <a:gd name="T9" fmla="*/ 2147483647 h 78"/>
              <a:gd name="T10" fmla="*/ 2147483647 w 72"/>
              <a:gd name="T11" fmla="*/ 2147483647 h 78"/>
              <a:gd name="T12" fmla="*/ 2147483647 w 72"/>
              <a:gd name="T13" fmla="*/ 2147483647 h 78"/>
              <a:gd name="T14" fmla="*/ 2147483647 w 72"/>
              <a:gd name="T15" fmla="*/ 2147483647 h 78"/>
              <a:gd name="T16" fmla="*/ 2147483647 w 72"/>
              <a:gd name="T17" fmla="*/ 2147483647 h 78"/>
              <a:gd name="T18" fmla="*/ 2147483647 w 72"/>
              <a:gd name="T19" fmla="*/ 2147483647 h 78"/>
              <a:gd name="T20" fmla="*/ 2147483647 w 72"/>
              <a:gd name="T21" fmla="*/ 2147483647 h 78"/>
              <a:gd name="T22" fmla="*/ 2147483647 w 72"/>
              <a:gd name="T23" fmla="*/ 2147483647 h 78"/>
              <a:gd name="T24" fmla="*/ 2147483647 w 72"/>
              <a:gd name="T25" fmla="*/ 2147483647 h 78"/>
              <a:gd name="T26" fmla="*/ 2147483647 w 72"/>
              <a:gd name="T27" fmla="*/ 2147483647 h 78"/>
              <a:gd name="T28" fmla="*/ 2147483647 w 72"/>
              <a:gd name="T29" fmla="*/ 2147483647 h 78"/>
              <a:gd name="T30" fmla="*/ 2147483647 w 72"/>
              <a:gd name="T31" fmla="*/ 2147483647 h 78"/>
              <a:gd name="T32" fmla="*/ 2147483647 w 72"/>
              <a:gd name="T33" fmla="*/ 2147483647 h 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8">
                <a:moveTo>
                  <a:pt x="1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4" y="28"/>
                </a:lnTo>
                <a:lnTo>
                  <a:pt x="21" y="32"/>
                </a:lnTo>
                <a:lnTo>
                  <a:pt x="29" y="36"/>
                </a:lnTo>
                <a:lnTo>
                  <a:pt x="36" y="41"/>
                </a:lnTo>
                <a:lnTo>
                  <a:pt x="44" y="46"/>
                </a:lnTo>
                <a:lnTo>
                  <a:pt x="50" y="52"/>
                </a:lnTo>
                <a:lnTo>
                  <a:pt x="56" y="59"/>
                </a:lnTo>
                <a:lnTo>
                  <a:pt x="62" y="65"/>
                </a:lnTo>
                <a:lnTo>
                  <a:pt x="67" y="72"/>
                </a:lnTo>
                <a:lnTo>
                  <a:pt x="72" y="7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1" name="Freeform 155"/>
          <p:cNvSpPr>
            <a:spLocks/>
          </p:cNvSpPr>
          <p:nvPr/>
        </p:nvSpPr>
        <p:spPr bwMode="auto">
          <a:xfrm>
            <a:off x="7770813" y="2398713"/>
            <a:ext cx="65087" cy="65087"/>
          </a:xfrm>
          <a:custGeom>
            <a:avLst/>
            <a:gdLst>
              <a:gd name="T0" fmla="*/ 2147483647 w 161"/>
              <a:gd name="T1" fmla="*/ 0 h 163"/>
              <a:gd name="T2" fmla="*/ 2147483647 w 161"/>
              <a:gd name="T3" fmla="*/ 2147483647 h 163"/>
              <a:gd name="T4" fmla="*/ 2147483647 w 161"/>
              <a:gd name="T5" fmla="*/ 2147483647 h 163"/>
              <a:gd name="T6" fmla="*/ 2147483647 w 161"/>
              <a:gd name="T7" fmla="*/ 2147483647 h 163"/>
              <a:gd name="T8" fmla="*/ 0 w 161"/>
              <a:gd name="T9" fmla="*/ 2147483647 h 163"/>
              <a:gd name="T10" fmla="*/ 0 w 161"/>
              <a:gd name="T11" fmla="*/ 2147483647 h 163"/>
              <a:gd name="T12" fmla="*/ 2147483647 w 161"/>
              <a:gd name="T13" fmla="*/ 2147483647 h 163"/>
              <a:gd name="T14" fmla="*/ 2147483647 w 161"/>
              <a:gd name="T15" fmla="*/ 2147483647 h 163"/>
              <a:gd name="T16" fmla="*/ 2147483647 w 161"/>
              <a:gd name="T17" fmla="*/ 2147483647 h 163"/>
              <a:gd name="T18" fmla="*/ 2147483647 w 161"/>
              <a:gd name="T19" fmla="*/ 2147483647 h 163"/>
              <a:gd name="T20" fmla="*/ 2147483647 w 161"/>
              <a:gd name="T21" fmla="*/ 2147483647 h 163"/>
              <a:gd name="T22" fmla="*/ 2147483647 w 161"/>
              <a:gd name="T23" fmla="*/ 2147483647 h 163"/>
              <a:gd name="T24" fmla="*/ 2147483647 w 161"/>
              <a:gd name="T25" fmla="*/ 2147483647 h 163"/>
              <a:gd name="T26" fmla="*/ 2147483647 w 161"/>
              <a:gd name="T27" fmla="*/ 2147483647 h 163"/>
              <a:gd name="T28" fmla="*/ 2147483647 w 161"/>
              <a:gd name="T29" fmla="*/ 2147483647 h 163"/>
              <a:gd name="T30" fmla="*/ 2147483647 w 161"/>
              <a:gd name="T31" fmla="*/ 2147483647 h 163"/>
              <a:gd name="T32" fmla="*/ 2147483647 w 161"/>
              <a:gd name="T33" fmla="*/ 2147483647 h 163"/>
              <a:gd name="T34" fmla="*/ 2147483647 w 161"/>
              <a:gd name="T35" fmla="*/ 2147483647 h 163"/>
              <a:gd name="T36" fmla="*/ 2147483647 w 161"/>
              <a:gd name="T37" fmla="*/ 2147483647 h 163"/>
              <a:gd name="T38" fmla="*/ 2147483647 w 161"/>
              <a:gd name="T39" fmla="*/ 2147483647 h 163"/>
              <a:gd name="T40" fmla="*/ 2147483647 w 161"/>
              <a:gd name="T41" fmla="*/ 2147483647 h 163"/>
              <a:gd name="T42" fmla="*/ 2147483647 w 161"/>
              <a:gd name="T43" fmla="*/ 2147483647 h 163"/>
              <a:gd name="T44" fmla="*/ 2147483647 w 161"/>
              <a:gd name="T45" fmla="*/ 2147483647 h 163"/>
              <a:gd name="T46" fmla="*/ 2147483647 w 161"/>
              <a:gd name="T47" fmla="*/ 2147483647 h 1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1" h="163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1" y="17"/>
                </a:lnTo>
                <a:lnTo>
                  <a:pt x="0" y="22"/>
                </a:lnTo>
                <a:lnTo>
                  <a:pt x="0" y="25"/>
                </a:lnTo>
                <a:lnTo>
                  <a:pt x="1" y="30"/>
                </a:lnTo>
                <a:lnTo>
                  <a:pt x="4" y="38"/>
                </a:lnTo>
                <a:lnTo>
                  <a:pt x="9" y="44"/>
                </a:lnTo>
                <a:lnTo>
                  <a:pt x="16" y="48"/>
                </a:lnTo>
                <a:lnTo>
                  <a:pt x="24" y="54"/>
                </a:lnTo>
                <a:lnTo>
                  <a:pt x="32" y="59"/>
                </a:lnTo>
                <a:lnTo>
                  <a:pt x="42" y="64"/>
                </a:lnTo>
                <a:lnTo>
                  <a:pt x="51" y="69"/>
                </a:lnTo>
                <a:lnTo>
                  <a:pt x="60" y="74"/>
                </a:lnTo>
                <a:lnTo>
                  <a:pt x="68" y="79"/>
                </a:lnTo>
                <a:lnTo>
                  <a:pt x="82" y="88"/>
                </a:lnTo>
                <a:lnTo>
                  <a:pt x="95" y="97"/>
                </a:lnTo>
                <a:lnTo>
                  <a:pt x="107" y="106"/>
                </a:lnTo>
                <a:lnTo>
                  <a:pt x="119" y="117"/>
                </a:lnTo>
                <a:lnTo>
                  <a:pt x="130" y="128"/>
                </a:lnTo>
                <a:lnTo>
                  <a:pt x="140" y="139"/>
                </a:lnTo>
                <a:lnTo>
                  <a:pt x="150" y="150"/>
                </a:lnTo>
                <a:lnTo>
                  <a:pt x="161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2" name="Freeform 156"/>
          <p:cNvSpPr>
            <a:spLocks/>
          </p:cNvSpPr>
          <p:nvPr/>
        </p:nvSpPr>
        <p:spPr bwMode="auto">
          <a:xfrm>
            <a:off x="7750175" y="2433638"/>
            <a:ext cx="50800" cy="44450"/>
          </a:xfrm>
          <a:custGeom>
            <a:avLst/>
            <a:gdLst>
              <a:gd name="T0" fmla="*/ 0 w 126"/>
              <a:gd name="T1" fmla="*/ 0 h 110"/>
              <a:gd name="T2" fmla="*/ 2147483647 w 126"/>
              <a:gd name="T3" fmla="*/ 2147483647 h 110"/>
              <a:gd name="T4" fmla="*/ 2147483647 w 126"/>
              <a:gd name="T5" fmla="*/ 2147483647 h 110"/>
              <a:gd name="T6" fmla="*/ 2147483647 w 126"/>
              <a:gd name="T7" fmla="*/ 2147483647 h 110"/>
              <a:gd name="T8" fmla="*/ 2147483647 w 126"/>
              <a:gd name="T9" fmla="*/ 2147483647 h 110"/>
              <a:gd name="T10" fmla="*/ 2147483647 w 126"/>
              <a:gd name="T11" fmla="*/ 2147483647 h 110"/>
              <a:gd name="T12" fmla="*/ 2147483647 w 126"/>
              <a:gd name="T13" fmla="*/ 2147483647 h 110"/>
              <a:gd name="T14" fmla="*/ 2147483647 w 126"/>
              <a:gd name="T15" fmla="*/ 2147483647 h 110"/>
              <a:gd name="T16" fmla="*/ 2147483647 w 126"/>
              <a:gd name="T17" fmla="*/ 2147483647 h 110"/>
              <a:gd name="T18" fmla="*/ 2147483647 w 126"/>
              <a:gd name="T19" fmla="*/ 2147483647 h 110"/>
              <a:gd name="T20" fmla="*/ 2147483647 w 126"/>
              <a:gd name="T21" fmla="*/ 2147483647 h 110"/>
              <a:gd name="T22" fmla="*/ 2147483647 w 126"/>
              <a:gd name="T23" fmla="*/ 2147483647 h 110"/>
              <a:gd name="T24" fmla="*/ 2147483647 w 126"/>
              <a:gd name="T25" fmla="*/ 2147483647 h 110"/>
              <a:gd name="T26" fmla="*/ 2147483647 w 126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6" h="11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5" y="40"/>
                </a:lnTo>
                <a:lnTo>
                  <a:pt x="33" y="49"/>
                </a:lnTo>
                <a:lnTo>
                  <a:pt x="44" y="60"/>
                </a:lnTo>
                <a:lnTo>
                  <a:pt x="56" y="69"/>
                </a:lnTo>
                <a:lnTo>
                  <a:pt x="68" y="79"/>
                </a:lnTo>
                <a:lnTo>
                  <a:pt x="81" y="87"/>
                </a:lnTo>
                <a:lnTo>
                  <a:pt x="93" y="95"/>
                </a:lnTo>
                <a:lnTo>
                  <a:pt x="105" y="101"/>
                </a:lnTo>
                <a:lnTo>
                  <a:pt x="116" y="107"/>
                </a:lnTo>
                <a:lnTo>
                  <a:pt x="126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3" name="Freeform 157"/>
          <p:cNvSpPr>
            <a:spLocks/>
          </p:cNvSpPr>
          <p:nvPr/>
        </p:nvSpPr>
        <p:spPr bwMode="auto">
          <a:xfrm>
            <a:off x="7935913" y="2420938"/>
            <a:ext cx="31750" cy="31750"/>
          </a:xfrm>
          <a:custGeom>
            <a:avLst/>
            <a:gdLst>
              <a:gd name="T0" fmla="*/ 0 w 79"/>
              <a:gd name="T1" fmla="*/ 0 h 77"/>
              <a:gd name="T2" fmla="*/ 2147483647 w 79"/>
              <a:gd name="T3" fmla="*/ 2147483647 h 77"/>
              <a:gd name="T4" fmla="*/ 2147483647 w 79"/>
              <a:gd name="T5" fmla="*/ 2147483647 h 77"/>
              <a:gd name="T6" fmla="*/ 2147483647 w 79"/>
              <a:gd name="T7" fmla="*/ 2147483647 h 77"/>
              <a:gd name="T8" fmla="*/ 2147483647 w 79"/>
              <a:gd name="T9" fmla="*/ 2147483647 h 77"/>
              <a:gd name="T10" fmla="*/ 2147483647 w 79"/>
              <a:gd name="T11" fmla="*/ 2147483647 h 77"/>
              <a:gd name="T12" fmla="*/ 2147483647 w 79"/>
              <a:gd name="T13" fmla="*/ 2147483647 h 77"/>
              <a:gd name="T14" fmla="*/ 2147483647 w 79"/>
              <a:gd name="T15" fmla="*/ 2147483647 h 77"/>
              <a:gd name="T16" fmla="*/ 2147483647 w 79"/>
              <a:gd name="T17" fmla="*/ 2147483647 h 77"/>
              <a:gd name="T18" fmla="*/ 2147483647 w 79"/>
              <a:gd name="T19" fmla="*/ 2147483647 h 77"/>
              <a:gd name="T20" fmla="*/ 2147483647 w 79"/>
              <a:gd name="T21" fmla="*/ 2147483647 h 77"/>
              <a:gd name="T22" fmla="*/ 2147483647 w 79"/>
              <a:gd name="T23" fmla="*/ 2147483647 h 77"/>
              <a:gd name="T24" fmla="*/ 2147483647 w 79"/>
              <a:gd name="T25" fmla="*/ 2147483647 h 77"/>
              <a:gd name="T26" fmla="*/ 2147483647 w 79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9" h="77">
                <a:moveTo>
                  <a:pt x="0" y="0"/>
                </a:moveTo>
                <a:lnTo>
                  <a:pt x="3" y="5"/>
                </a:lnTo>
                <a:lnTo>
                  <a:pt x="8" y="11"/>
                </a:lnTo>
                <a:lnTo>
                  <a:pt x="13" y="16"/>
                </a:lnTo>
                <a:lnTo>
                  <a:pt x="19" y="19"/>
                </a:lnTo>
                <a:lnTo>
                  <a:pt x="25" y="24"/>
                </a:lnTo>
                <a:lnTo>
                  <a:pt x="35" y="31"/>
                </a:lnTo>
                <a:lnTo>
                  <a:pt x="45" y="38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4" name="Freeform 158"/>
          <p:cNvSpPr>
            <a:spLocks/>
          </p:cNvSpPr>
          <p:nvPr/>
        </p:nvSpPr>
        <p:spPr bwMode="auto">
          <a:xfrm>
            <a:off x="7626350" y="2413000"/>
            <a:ext cx="19050" cy="19050"/>
          </a:xfrm>
          <a:custGeom>
            <a:avLst/>
            <a:gdLst>
              <a:gd name="T0" fmla="*/ 0 w 49"/>
              <a:gd name="T1" fmla="*/ 2147483647 h 47"/>
              <a:gd name="T2" fmla="*/ 2147483647 w 49"/>
              <a:gd name="T3" fmla="*/ 2147483647 h 47"/>
              <a:gd name="T4" fmla="*/ 2147483647 w 49"/>
              <a:gd name="T5" fmla="*/ 2147483647 h 47"/>
              <a:gd name="T6" fmla="*/ 2147483647 w 49"/>
              <a:gd name="T7" fmla="*/ 2147483647 h 47"/>
              <a:gd name="T8" fmla="*/ 2147483647 w 49"/>
              <a:gd name="T9" fmla="*/ 2147483647 h 47"/>
              <a:gd name="T10" fmla="*/ 2147483647 w 49"/>
              <a:gd name="T11" fmla="*/ 2147483647 h 47"/>
              <a:gd name="T12" fmla="*/ 2147483647 w 49"/>
              <a:gd name="T13" fmla="*/ 2147483647 h 47"/>
              <a:gd name="T14" fmla="*/ 2147483647 w 49"/>
              <a:gd name="T15" fmla="*/ 2147483647 h 47"/>
              <a:gd name="T16" fmla="*/ 2147483647 w 49"/>
              <a:gd name="T17" fmla="*/ 2147483647 h 47"/>
              <a:gd name="T18" fmla="*/ 2147483647 w 49"/>
              <a:gd name="T19" fmla="*/ 2147483647 h 47"/>
              <a:gd name="T20" fmla="*/ 2147483647 w 49"/>
              <a:gd name="T21" fmla="*/ 2147483647 h 47"/>
              <a:gd name="T22" fmla="*/ 2147483647 w 49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" h="47">
                <a:moveTo>
                  <a:pt x="0" y="47"/>
                </a:moveTo>
                <a:lnTo>
                  <a:pt x="1" y="44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4" y="23"/>
                </a:lnTo>
                <a:lnTo>
                  <a:pt x="18" y="19"/>
                </a:lnTo>
                <a:lnTo>
                  <a:pt x="23" y="16"/>
                </a:lnTo>
                <a:lnTo>
                  <a:pt x="31" y="10"/>
                </a:lnTo>
                <a:lnTo>
                  <a:pt x="40" y="5"/>
                </a:lnTo>
                <a:lnTo>
                  <a:pt x="4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5" name="Freeform 159"/>
          <p:cNvSpPr>
            <a:spLocks/>
          </p:cNvSpPr>
          <p:nvPr/>
        </p:nvSpPr>
        <p:spPr bwMode="auto">
          <a:xfrm>
            <a:off x="7918450" y="2398713"/>
            <a:ext cx="42863" cy="42862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7"/>
                </a:lnTo>
                <a:lnTo>
                  <a:pt x="11" y="109"/>
                </a:lnTo>
                <a:lnTo>
                  <a:pt x="17" y="109"/>
                </a:lnTo>
                <a:lnTo>
                  <a:pt x="22" y="106"/>
                </a:lnTo>
                <a:lnTo>
                  <a:pt x="26" y="104"/>
                </a:lnTo>
                <a:lnTo>
                  <a:pt x="31" y="99"/>
                </a:lnTo>
                <a:lnTo>
                  <a:pt x="36" y="94"/>
                </a:lnTo>
                <a:lnTo>
                  <a:pt x="43" y="84"/>
                </a:lnTo>
                <a:lnTo>
                  <a:pt x="51" y="71"/>
                </a:lnTo>
                <a:lnTo>
                  <a:pt x="59" y="58"/>
                </a:lnTo>
                <a:lnTo>
                  <a:pt x="66" y="45"/>
                </a:lnTo>
                <a:lnTo>
                  <a:pt x="72" y="36"/>
                </a:lnTo>
                <a:lnTo>
                  <a:pt x="78" y="26"/>
                </a:lnTo>
                <a:lnTo>
                  <a:pt x="84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6" name="Freeform 160"/>
          <p:cNvSpPr>
            <a:spLocks/>
          </p:cNvSpPr>
          <p:nvPr/>
        </p:nvSpPr>
        <p:spPr bwMode="auto">
          <a:xfrm>
            <a:off x="7875588" y="2408238"/>
            <a:ext cx="42862" cy="65087"/>
          </a:xfrm>
          <a:custGeom>
            <a:avLst/>
            <a:gdLst>
              <a:gd name="T0" fmla="*/ 2147483647 w 110"/>
              <a:gd name="T1" fmla="*/ 0 h 163"/>
              <a:gd name="T2" fmla="*/ 2147483647 w 110"/>
              <a:gd name="T3" fmla="*/ 2147483647 h 163"/>
              <a:gd name="T4" fmla="*/ 2147483647 w 110"/>
              <a:gd name="T5" fmla="*/ 2147483647 h 163"/>
              <a:gd name="T6" fmla="*/ 2147483647 w 110"/>
              <a:gd name="T7" fmla="*/ 2147483647 h 163"/>
              <a:gd name="T8" fmla="*/ 2147483647 w 110"/>
              <a:gd name="T9" fmla="*/ 2147483647 h 163"/>
              <a:gd name="T10" fmla="*/ 2147483647 w 110"/>
              <a:gd name="T11" fmla="*/ 2147483647 h 163"/>
              <a:gd name="T12" fmla="*/ 2147483647 w 110"/>
              <a:gd name="T13" fmla="*/ 2147483647 h 163"/>
              <a:gd name="T14" fmla="*/ 2147483647 w 110"/>
              <a:gd name="T15" fmla="*/ 2147483647 h 163"/>
              <a:gd name="T16" fmla="*/ 2147483647 w 110"/>
              <a:gd name="T17" fmla="*/ 2147483647 h 163"/>
              <a:gd name="T18" fmla="*/ 2147483647 w 110"/>
              <a:gd name="T19" fmla="*/ 2147483647 h 163"/>
              <a:gd name="T20" fmla="*/ 2147483647 w 110"/>
              <a:gd name="T21" fmla="*/ 2147483647 h 163"/>
              <a:gd name="T22" fmla="*/ 2147483647 w 110"/>
              <a:gd name="T23" fmla="*/ 2147483647 h 163"/>
              <a:gd name="T24" fmla="*/ 2147483647 w 110"/>
              <a:gd name="T25" fmla="*/ 2147483647 h 163"/>
              <a:gd name="T26" fmla="*/ 2147483647 w 110"/>
              <a:gd name="T27" fmla="*/ 2147483647 h 163"/>
              <a:gd name="T28" fmla="*/ 2147483647 w 110"/>
              <a:gd name="T29" fmla="*/ 2147483647 h 163"/>
              <a:gd name="T30" fmla="*/ 0 w 110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" h="163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7" name="Freeform 161"/>
          <p:cNvSpPr>
            <a:spLocks/>
          </p:cNvSpPr>
          <p:nvPr/>
        </p:nvSpPr>
        <p:spPr bwMode="auto">
          <a:xfrm>
            <a:off x="7848600" y="2413000"/>
            <a:ext cx="28575" cy="42863"/>
          </a:xfrm>
          <a:custGeom>
            <a:avLst/>
            <a:gdLst>
              <a:gd name="T0" fmla="*/ 2147483647 w 72"/>
              <a:gd name="T1" fmla="*/ 0 h 110"/>
              <a:gd name="T2" fmla="*/ 2147483647 w 72"/>
              <a:gd name="T3" fmla="*/ 2147483647 h 110"/>
              <a:gd name="T4" fmla="*/ 2147483647 w 72"/>
              <a:gd name="T5" fmla="*/ 2147483647 h 110"/>
              <a:gd name="T6" fmla="*/ 2147483647 w 72"/>
              <a:gd name="T7" fmla="*/ 2147483647 h 110"/>
              <a:gd name="T8" fmla="*/ 2147483647 w 72"/>
              <a:gd name="T9" fmla="*/ 2147483647 h 110"/>
              <a:gd name="T10" fmla="*/ 2147483647 w 72"/>
              <a:gd name="T11" fmla="*/ 2147483647 h 110"/>
              <a:gd name="T12" fmla="*/ 2147483647 w 72"/>
              <a:gd name="T13" fmla="*/ 2147483647 h 110"/>
              <a:gd name="T14" fmla="*/ 2147483647 w 72"/>
              <a:gd name="T15" fmla="*/ 2147483647 h 110"/>
              <a:gd name="T16" fmla="*/ 2147483647 w 72"/>
              <a:gd name="T17" fmla="*/ 2147483647 h 110"/>
              <a:gd name="T18" fmla="*/ 2147483647 w 72"/>
              <a:gd name="T19" fmla="*/ 2147483647 h 110"/>
              <a:gd name="T20" fmla="*/ 0 w 72"/>
              <a:gd name="T21" fmla="*/ 2147483647 h 1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1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8" name="Freeform 162"/>
          <p:cNvSpPr>
            <a:spLocks/>
          </p:cNvSpPr>
          <p:nvPr/>
        </p:nvSpPr>
        <p:spPr bwMode="auto">
          <a:xfrm>
            <a:off x="7875588" y="2408238"/>
            <a:ext cx="42862" cy="65087"/>
          </a:xfrm>
          <a:custGeom>
            <a:avLst/>
            <a:gdLst>
              <a:gd name="T0" fmla="*/ 2147483647 w 110"/>
              <a:gd name="T1" fmla="*/ 0 h 163"/>
              <a:gd name="T2" fmla="*/ 2147483647 w 110"/>
              <a:gd name="T3" fmla="*/ 2147483647 h 163"/>
              <a:gd name="T4" fmla="*/ 2147483647 w 110"/>
              <a:gd name="T5" fmla="*/ 2147483647 h 163"/>
              <a:gd name="T6" fmla="*/ 2147483647 w 110"/>
              <a:gd name="T7" fmla="*/ 2147483647 h 163"/>
              <a:gd name="T8" fmla="*/ 2147483647 w 110"/>
              <a:gd name="T9" fmla="*/ 2147483647 h 163"/>
              <a:gd name="T10" fmla="*/ 2147483647 w 110"/>
              <a:gd name="T11" fmla="*/ 2147483647 h 163"/>
              <a:gd name="T12" fmla="*/ 2147483647 w 110"/>
              <a:gd name="T13" fmla="*/ 2147483647 h 163"/>
              <a:gd name="T14" fmla="*/ 2147483647 w 110"/>
              <a:gd name="T15" fmla="*/ 2147483647 h 163"/>
              <a:gd name="T16" fmla="*/ 2147483647 w 110"/>
              <a:gd name="T17" fmla="*/ 2147483647 h 163"/>
              <a:gd name="T18" fmla="*/ 2147483647 w 110"/>
              <a:gd name="T19" fmla="*/ 2147483647 h 163"/>
              <a:gd name="T20" fmla="*/ 2147483647 w 110"/>
              <a:gd name="T21" fmla="*/ 2147483647 h 163"/>
              <a:gd name="T22" fmla="*/ 2147483647 w 110"/>
              <a:gd name="T23" fmla="*/ 2147483647 h 163"/>
              <a:gd name="T24" fmla="*/ 2147483647 w 110"/>
              <a:gd name="T25" fmla="*/ 2147483647 h 163"/>
              <a:gd name="T26" fmla="*/ 2147483647 w 110"/>
              <a:gd name="T27" fmla="*/ 2147483647 h 163"/>
              <a:gd name="T28" fmla="*/ 2147483647 w 110"/>
              <a:gd name="T29" fmla="*/ 2147483647 h 163"/>
              <a:gd name="T30" fmla="*/ 0 w 110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" h="163">
                <a:moveTo>
                  <a:pt x="110" y="0"/>
                </a:moveTo>
                <a:lnTo>
                  <a:pt x="108" y="11"/>
                </a:lnTo>
                <a:lnTo>
                  <a:pt x="105" y="22"/>
                </a:lnTo>
                <a:lnTo>
                  <a:pt x="100" y="33"/>
                </a:lnTo>
                <a:lnTo>
                  <a:pt x="97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3" y="100"/>
                </a:lnTo>
                <a:lnTo>
                  <a:pt x="41" y="112"/>
                </a:lnTo>
                <a:lnTo>
                  <a:pt x="33" y="122"/>
                </a:lnTo>
                <a:lnTo>
                  <a:pt x="24" y="132"/>
                </a:lnTo>
                <a:lnTo>
                  <a:pt x="16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59" name="Freeform 163"/>
          <p:cNvSpPr>
            <a:spLocks/>
          </p:cNvSpPr>
          <p:nvPr/>
        </p:nvSpPr>
        <p:spPr bwMode="auto">
          <a:xfrm>
            <a:off x="7848600" y="2413000"/>
            <a:ext cx="28575" cy="42863"/>
          </a:xfrm>
          <a:custGeom>
            <a:avLst/>
            <a:gdLst>
              <a:gd name="T0" fmla="*/ 2147483647 w 72"/>
              <a:gd name="T1" fmla="*/ 0 h 110"/>
              <a:gd name="T2" fmla="*/ 2147483647 w 72"/>
              <a:gd name="T3" fmla="*/ 2147483647 h 110"/>
              <a:gd name="T4" fmla="*/ 2147483647 w 72"/>
              <a:gd name="T5" fmla="*/ 2147483647 h 110"/>
              <a:gd name="T6" fmla="*/ 2147483647 w 72"/>
              <a:gd name="T7" fmla="*/ 2147483647 h 110"/>
              <a:gd name="T8" fmla="*/ 2147483647 w 72"/>
              <a:gd name="T9" fmla="*/ 2147483647 h 110"/>
              <a:gd name="T10" fmla="*/ 2147483647 w 72"/>
              <a:gd name="T11" fmla="*/ 2147483647 h 110"/>
              <a:gd name="T12" fmla="*/ 2147483647 w 72"/>
              <a:gd name="T13" fmla="*/ 2147483647 h 110"/>
              <a:gd name="T14" fmla="*/ 2147483647 w 72"/>
              <a:gd name="T15" fmla="*/ 2147483647 h 110"/>
              <a:gd name="T16" fmla="*/ 2147483647 w 72"/>
              <a:gd name="T17" fmla="*/ 2147483647 h 110"/>
              <a:gd name="T18" fmla="*/ 2147483647 w 72"/>
              <a:gd name="T19" fmla="*/ 2147483647 h 110"/>
              <a:gd name="T20" fmla="*/ 0 w 72"/>
              <a:gd name="T21" fmla="*/ 2147483647 h 1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10">
                <a:moveTo>
                  <a:pt x="72" y="0"/>
                </a:moveTo>
                <a:lnTo>
                  <a:pt x="66" y="9"/>
                </a:lnTo>
                <a:lnTo>
                  <a:pt x="59" y="17"/>
                </a:lnTo>
                <a:lnTo>
                  <a:pt x="53" y="25"/>
                </a:lnTo>
                <a:lnTo>
                  <a:pt x="47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6" y="83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0" name="Freeform 164"/>
          <p:cNvSpPr>
            <a:spLocks/>
          </p:cNvSpPr>
          <p:nvPr/>
        </p:nvSpPr>
        <p:spPr bwMode="auto">
          <a:xfrm>
            <a:off x="8066088" y="2360613"/>
            <a:ext cx="133350" cy="84137"/>
          </a:xfrm>
          <a:custGeom>
            <a:avLst/>
            <a:gdLst>
              <a:gd name="T0" fmla="*/ 0 w 338"/>
              <a:gd name="T1" fmla="*/ 0 h 212"/>
              <a:gd name="T2" fmla="*/ 2147483647 w 338"/>
              <a:gd name="T3" fmla="*/ 2147483647 h 212"/>
              <a:gd name="T4" fmla="*/ 2147483647 w 338"/>
              <a:gd name="T5" fmla="*/ 2147483647 h 212"/>
              <a:gd name="T6" fmla="*/ 2147483647 w 338"/>
              <a:gd name="T7" fmla="*/ 2147483647 h 212"/>
              <a:gd name="T8" fmla="*/ 2147483647 w 338"/>
              <a:gd name="T9" fmla="*/ 2147483647 h 212"/>
              <a:gd name="T10" fmla="*/ 2147483647 w 338"/>
              <a:gd name="T11" fmla="*/ 2147483647 h 212"/>
              <a:gd name="T12" fmla="*/ 2147483647 w 338"/>
              <a:gd name="T13" fmla="*/ 2147483647 h 212"/>
              <a:gd name="T14" fmla="*/ 2147483647 w 338"/>
              <a:gd name="T15" fmla="*/ 2147483647 h 212"/>
              <a:gd name="T16" fmla="*/ 2147483647 w 338"/>
              <a:gd name="T17" fmla="*/ 2147483647 h 212"/>
              <a:gd name="T18" fmla="*/ 2147483647 w 338"/>
              <a:gd name="T19" fmla="*/ 2147483647 h 212"/>
              <a:gd name="T20" fmla="*/ 2147483647 w 338"/>
              <a:gd name="T21" fmla="*/ 2147483647 h 212"/>
              <a:gd name="T22" fmla="*/ 2147483647 w 338"/>
              <a:gd name="T23" fmla="*/ 2147483647 h 212"/>
              <a:gd name="T24" fmla="*/ 2147483647 w 338"/>
              <a:gd name="T25" fmla="*/ 2147483647 h 212"/>
              <a:gd name="T26" fmla="*/ 2147483647 w 338"/>
              <a:gd name="T27" fmla="*/ 2147483647 h 212"/>
              <a:gd name="T28" fmla="*/ 2147483647 w 338"/>
              <a:gd name="T29" fmla="*/ 2147483647 h 212"/>
              <a:gd name="T30" fmla="*/ 2147483647 w 338"/>
              <a:gd name="T31" fmla="*/ 2147483647 h 212"/>
              <a:gd name="T32" fmla="*/ 2147483647 w 338"/>
              <a:gd name="T33" fmla="*/ 2147483647 h 212"/>
              <a:gd name="T34" fmla="*/ 2147483647 w 338"/>
              <a:gd name="T35" fmla="*/ 2147483647 h 212"/>
              <a:gd name="T36" fmla="*/ 2147483647 w 338"/>
              <a:gd name="T37" fmla="*/ 2147483647 h 212"/>
              <a:gd name="T38" fmla="*/ 2147483647 w 338"/>
              <a:gd name="T39" fmla="*/ 2147483647 h 212"/>
              <a:gd name="T40" fmla="*/ 2147483647 w 338"/>
              <a:gd name="T41" fmla="*/ 2147483647 h 212"/>
              <a:gd name="T42" fmla="*/ 2147483647 w 338"/>
              <a:gd name="T43" fmla="*/ 2147483647 h 212"/>
              <a:gd name="T44" fmla="*/ 2147483647 w 338"/>
              <a:gd name="T45" fmla="*/ 2147483647 h 212"/>
              <a:gd name="T46" fmla="*/ 2147483647 w 338"/>
              <a:gd name="T47" fmla="*/ 2147483647 h 212"/>
              <a:gd name="T48" fmla="*/ 2147483647 w 338"/>
              <a:gd name="T49" fmla="*/ 2147483647 h 212"/>
              <a:gd name="T50" fmla="*/ 2147483647 w 338"/>
              <a:gd name="T51" fmla="*/ 2147483647 h 212"/>
              <a:gd name="T52" fmla="*/ 2147483647 w 338"/>
              <a:gd name="T53" fmla="*/ 2147483647 h 212"/>
              <a:gd name="T54" fmla="*/ 2147483647 w 338"/>
              <a:gd name="T55" fmla="*/ 2147483647 h 212"/>
              <a:gd name="T56" fmla="*/ 2147483647 w 338"/>
              <a:gd name="T57" fmla="*/ 2147483647 h 212"/>
              <a:gd name="T58" fmla="*/ 2147483647 w 338"/>
              <a:gd name="T59" fmla="*/ 2147483647 h 212"/>
              <a:gd name="T60" fmla="*/ 2147483647 w 338"/>
              <a:gd name="T61" fmla="*/ 2147483647 h 212"/>
              <a:gd name="T62" fmla="*/ 2147483647 w 338"/>
              <a:gd name="T63" fmla="*/ 2147483647 h 212"/>
              <a:gd name="T64" fmla="*/ 2147483647 w 338"/>
              <a:gd name="T65" fmla="*/ 2147483647 h 212"/>
              <a:gd name="T66" fmla="*/ 2147483647 w 338"/>
              <a:gd name="T67" fmla="*/ 2147483647 h 212"/>
              <a:gd name="T68" fmla="*/ 2147483647 w 338"/>
              <a:gd name="T69" fmla="*/ 2147483647 h 212"/>
              <a:gd name="T70" fmla="*/ 2147483647 w 338"/>
              <a:gd name="T71" fmla="*/ 2147483647 h 212"/>
              <a:gd name="T72" fmla="*/ 2147483647 w 338"/>
              <a:gd name="T73" fmla="*/ 2147483647 h 212"/>
              <a:gd name="T74" fmla="*/ 2147483647 w 338"/>
              <a:gd name="T75" fmla="*/ 2147483647 h 212"/>
              <a:gd name="T76" fmla="*/ 2147483647 w 338"/>
              <a:gd name="T77" fmla="*/ 2147483647 h 212"/>
              <a:gd name="T78" fmla="*/ 2147483647 w 338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8" h="212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5" y="9"/>
                </a:lnTo>
                <a:lnTo>
                  <a:pt x="29" y="21"/>
                </a:lnTo>
                <a:lnTo>
                  <a:pt x="41" y="35"/>
                </a:lnTo>
                <a:lnTo>
                  <a:pt x="56" y="47"/>
                </a:lnTo>
                <a:lnTo>
                  <a:pt x="72" y="59"/>
                </a:lnTo>
                <a:lnTo>
                  <a:pt x="90" y="72"/>
                </a:lnTo>
                <a:lnTo>
                  <a:pt x="108" y="84"/>
                </a:lnTo>
                <a:lnTo>
                  <a:pt x="126" y="96"/>
                </a:lnTo>
                <a:lnTo>
                  <a:pt x="145" y="108"/>
                </a:lnTo>
                <a:lnTo>
                  <a:pt x="168" y="124"/>
                </a:lnTo>
                <a:lnTo>
                  <a:pt x="190" y="139"/>
                </a:lnTo>
                <a:lnTo>
                  <a:pt x="209" y="152"/>
                </a:lnTo>
                <a:lnTo>
                  <a:pt x="218" y="157"/>
                </a:lnTo>
                <a:lnTo>
                  <a:pt x="225" y="163"/>
                </a:lnTo>
                <a:lnTo>
                  <a:pt x="233" y="169"/>
                </a:lnTo>
                <a:lnTo>
                  <a:pt x="241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60" y="201"/>
                </a:lnTo>
                <a:lnTo>
                  <a:pt x="263" y="206"/>
                </a:lnTo>
                <a:lnTo>
                  <a:pt x="268" y="210"/>
                </a:lnTo>
                <a:lnTo>
                  <a:pt x="272" y="212"/>
                </a:lnTo>
                <a:lnTo>
                  <a:pt x="275" y="212"/>
                </a:lnTo>
                <a:lnTo>
                  <a:pt x="279" y="211"/>
                </a:lnTo>
                <a:lnTo>
                  <a:pt x="282" y="209"/>
                </a:lnTo>
                <a:lnTo>
                  <a:pt x="285" y="205"/>
                </a:lnTo>
                <a:lnTo>
                  <a:pt x="289" y="201"/>
                </a:lnTo>
                <a:lnTo>
                  <a:pt x="292" y="196"/>
                </a:lnTo>
                <a:lnTo>
                  <a:pt x="295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8"/>
                </a:lnTo>
                <a:lnTo>
                  <a:pt x="321" y="160"/>
                </a:lnTo>
                <a:lnTo>
                  <a:pt x="329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1" name="Freeform 165"/>
          <p:cNvSpPr>
            <a:spLocks/>
          </p:cNvSpPr>
          <p:nvPr/>
        </p:nvSpPr>
        <p:spPr bwMode="auto">
          <a:xfrm>
            <a:off x="7878763" y="2360613"/>
            <a:ext cx="185737" cy="103187"/>
          </a:xfrm>
          <a:custGeom>
            <a:avLst/>
            <a:gdLst>
              <a:gd name="T0" fmla="*/ 2147483647 w 468"/>
              <a:gd name="T1" fmla="*/ 2147483647 h 261"/>
              <a:gd name="T2" fmla="*/ 2147483647 w 468"/>
              <a:gd name="T3" fmla="*/ 2147483647 h 261"/>
              <a:gd name="T4" fmla="*/ 2147483647 w 468"/>
              <a:gd name="T5" fmla="*/ 2147483647 h 261"/>
              <a:gd name="T6" fmla="*/ 2147483647 w 468"/>
              <a:gd name="T7" fmla="*/ 2147483647 h 261"/>
              <a:gd name="T8" fmla="*/ 2147483647 w 468"/>
              <a:gd name="T9" fmla="*/ 2147483647 h 261"/>
              <a:gd name="T10" fmla="*/ 2147483647 w 468"/>
              <a:gd name="T11" fmla="*/ 2147483647 h 261"/>
              <a:gd name="T12" fmla="*/ 2147483647 w 468"/>
              <a:gd name="T13" fmla="*/ 2147483647 h 261"/>
              <a:gd name="T14" fmla="*/ 2147483647 w 468"/>
              <a:gd name="T15" fmla="*/ 2147483647 h 261"/>
              <a:gd name="T16" fmla="*/ 2147483647 w 468"/>
              <a:gd name="T17" fmla="*/ 2147483647 h 261"/>
              <a:gd name="T18" fmla="*/ 2147483647 w 468"/>
              <a:gd name="T19" fmla="*/ 2147483647 h 261"/>
              <a:gd name="T20" fmla="*/ 2147483647 w 468"/>
              <a:gd name="T21" fmla="*/ 2147483647 h 261"/>
              <a:gd name="T22" fmla="*/ 2147483647 w 468"/>
              <a:gd name="T23" fmla="*/ 2147483647 h 261"/>
              <a:gd name="T24" fmla="*/ 2147483647 w 468"/>
              <a:gd name="T25" fmla="*/ 2147483647 h 261"/>
              <a:gd name="T26" fmla="*/ 2147483647 w 468"/>
              <a:gd name="T27" fmla="*/ 2147483647 h 261"/>
              <a:gd name="T28" fmla="*/ 2147483647 w 468"/>
              <a:gd name="T29" fmla="*/ 2147483647 h 261"/>
              <a:gd name="T30" fmla="*/ 2147483647 w 468"/>
              <a:gd name="T31" fmla="*/ 2147483647 h 261"/>
              <a:gd name="T32" fmla="*/ 2147483647 w 468"/>
              <a:gd name="T33" fmla="*/ 2147483647 h 261"/>
              <a:gd name="T34" fmla="*/ 2147483647 w 468"/>
              <a:gd name="T35" fmla="*/ 2147483647 h 261"/>
              <a:gd name="T36" fmla="*/ 2147483647 w 468"/>
              <a:gd name="T37" fmla="*/ 2147483647 h 261"/>
              <a:gd name="T38" fmla="*/ 2147483647 w 468"/>
              <a:gd name="T39" fmla="*/ 2147483647 h 261"/>
              <a:gd name="T40" fmla="*/ 2147483647 w 468"/>
              <a:gd name="T41" fmla="*/ 2147483647 h 261"/>
              <a:gd name="T42" fmla="*/ 2147483647 w 468"/>
              <a:gd name="T43" fmla="*/ 2147483647 h 261"/>
              <a:gd name="T44" fmla="*/ 2147483647 w 468"/>
              <a:gd name="T45" fmla="*/ 2147483647 h 261"/>
              <a:gd name="T46" fmla="*/ 2147483647 w 468"/>
              <a:gd name="T47" fmla="*/ 2147483647 h 261"/>
              <a:gd name="T48" fmla="*/ 2147483647 w 468"/>
              <a:gd name="T49" fmla="*/ 2147483647 h 261"/>
              <a:gd name="T50" fmla="*/ 2147483647 w 468"/>
              <a:gd name="T51" fmla="*/ 2147483647 h 261"/>
              <a:gd name="T52" fmla="*/ 2147483647 w 468"/>
              <a:gd name="T53" fmla="*/ 2147483647 h 261"/>
              <a:gd name="T54" fmla="*/ 2147483647 w 468"/>
              <a:gd name="T55" fmla="*/ 2147483647 h 261"/>
              <a:gd name="T56" fmla="*/ 2147483647 w 468"/>
              <a:gd name="T57" fmla="*/ 2147483647 h 261"/>
              <a:gd name="T58" fmla="*/ 2147483647 w 468"/>
              <a:gd name="T59" fmla="*/ 2147483647 h 261"/>
              <a:gd name="T60" fmla="*/ 2147483647 w 468"/>
              <a:gd name="T61" fmla="*/ 2147483647 h 261"/>
              <a:gd name="T62" fmla="*/ 2147483647 w 468"/>
              <a:gd name="T63" fmla="*/ 2147483647 h 261"/>
              <a:gd name="T64" fmla="*/ 2147483647 w 468"/>
              <a:gd name="T65" fmla="*/ 2147483647 h 261"/>
              <a:gd name="T66" fmla="*/ 2147483647 w 468"/>
              <a:gd name="T67" fmla="*/ 2147483647 h 261"/>
              <a:gd name="T68" fmla="*/ 2147483647 w 468"/>
              <a:gd name="T69" fmla="*/ 2147483647 h 261"/>
              <a:gd name="T70" fmla="*/ 2147483647 w 468"/>
              <a:gd name="T71" fmla="*/ 2147483647 h 261"/>
              <a:gd name="T72" fmla="*/ 2147483647 w 468"/>
              <a:gd name="T73" fmla="*/ 2147483647 h 261"/>
              <a:gd name="T74" fmla="*/ 2147483647 w 468"/>
              <a:gd name="T75" fmla="*/ 2147483647 h 261"/>
              <a:gd name="T76" fmla="*/ 2147483647 w 468"/>
              <a:gd name="T77" fmla="*/ 2147483647 h 261"/>
              <a:gd name="T78" fmla="*/ 2147483647 w 468"/>
              <a:gd name="T79" fmla="*/ 2147483647 h 261"/>
              <a:gd name="T80" fmla="*/ 2147483647 w 468"/>
              <a:gd name="T81" fmla="*/ 2147483647 h 261"/>
              <a:gd name="T82" fmla="*/ 2147483647 w 468"/>
              <a:gd name="T83" fmla="*/ 2147483647 h 261"/>
              <a:gd name="T84" fmla="*/ 2147483647 w 468"/>
              <a:gd name="T85" fmla="*/ 2147483647 h 261"/>
              <a:gd name="T86" fmla="*/ 2147483647 w 468"/>
              <a:gd name="T87" fmla="*/ 2147483647 h 261"/>
              <a:gd name="T88" fmla="*/ 2147483647 w 468"/>
              <a:gd name="T89" fmla="*/ 2147483647 h 261"/>
              <a:gd name="T90" fmla="*/ 2147483647 w 468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8" h="261">
                <a:moveTo>
                  <a:pt x="466" y="0"/>
                </a:moveTo>
                <a:lnTo>
                  <a:pt x="467" y="6"/>
                </a:lnTo>
                <a:lnTo>
                  <a:pt x="468" y="11"/>
                </a:lnTo>
                <a:lnTo>
                  <a:pt x="468" y="15"/>
                </a:lnTo>
                <a:lnTo>
                  <a:pt x="467" y="20"/>
                </a:lnTo>
                <a:lnTo>
                  <a:pt x="466" y="23"/>
                </a:lnTo>
                <a:lnTo>
                  <a:pt x="463" y="27"/>
                </a:lnTo>
                <a:lnTo>
                  <a:pt x="460" y="32"/>
                </a:lnTo>
                <a:lnTo>
                  <a:pt x="455" y="35"/>
                </a:lnTo>
                <a:lnTo>
                  <a:pt x="450" y="39"/>
                </a:lnTo>
                <a:lnTo>
                  <a:pt x="445" y="43"/>
                </a:lnTo>
                <a:lnTo>
                  <a:pt x="439" y="46"/>
                </a:lnTo>
                <a:lnTo>
                  <a:pt x="434" y="52"/>
                </a:lnTo>
                <a:lnTo>
                  <a:pt x="431" y="58"/>
                </a:lnTo>
                <a:lnTo>
                  <a:pt x="427" y="64"/>
                </a:lnTo>
                <a:lnTo>
                  <a:pt x="422" y="70"/>
                </a:lnTo>
                <a:lnTo>
                  <a:pt x="419" y="75"/>
                </a:lnTo>
                <a:lnTo>
                  <a:pt x="414" y="80"/>
                </a:lnTo>
                <a:lnTo>
                  <a:pt x="410" y="85"/>
                </a:lnTo>
                <a:lnTo>
                  <a:pt x="407" y="91"/>
                </a:lnTo>
                <a:lnTo>
                  <a:pt x="404" y="96"/>
                </a:lnTo>
                <a:lnTo>
                  <a:pt x="403" y="102"/>
                </a:lnTo>
                <a:lnTo>
                  <a:pt x="400" y="108"/>
                </a:lnTo>
                <a:lnTo>
                  <a:pt x="399" y="113"/>
                </a:lnTo>
                <a:lnTo>
                  <a:pt x="396" y="117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5" y="131"/>
                </a:lnTo>
                <a:lnTo>
                  <a:pt x="382" y="136"/>
                </a:lnTo>
                <a:lnTo>
                  <a:pt x="380" y="140"/>
                </a:lnTo>
                <a:lnTo>
                  <a:pt x="376" y="145"/>
                </a:lnTo>
                <a:lnTo>
                  <a:pt x="372" y="149"/>
                </a:lnTo>
                <a:lnTo>
                  <a:pt x="367" y="154"/>
                </a:lnTo>
                <a:lnTo>
                  <a:pt x="362" y="157"/>
                </a:lnTo>
                <a:lnTo>
                  <a:pt x="358" y="162"/>
                </a:lnTo>
                <a:lnTo>
                  <a:pt x="356" y="167"/>
                </a:lnTo>
                <a:lnTo>
                  <a:pt x="355" y="172"/>
                </a:lnTo>
                <a:lnTo>
                  <a:pt x="351" y="177"/>
                </a:lnTo>
                <a:lnTo>
                  <a:pt x="347" y="181"/>
                </a:lnTo>
                <a:lnTo>
                  <a:pt x="343" y="185"/>
                </a:lnTo>
                <a:lnTo>
                  <a:pt x="339" y="190"/>
                </a:lnTo>
                <a:lnTo>
                  <a:pt x="337" y="196"/>
                </a:lnTo>
                <a:lnTo>
                  <a:pt x="334" y="201"/>
                </a:lnTo>
                <a:lnTo>
                  <a:pt x="333" y="207"/>
                </a:lnTo>
                <a:lnTo>
                  <a:pt x="331" y="212"/>
                </a:lnTo>
                <a:lnTo>
                  <a:pt x="327" y="215"/>
                </a:lnTo>
                <a:lnTo>
                  <a:pt x="324" y="218"/>
                </a:lnTo>
                <a:lnTo>
                  <a:pt x="321" y="220"/>
                </a:lnTo>
                <a:lnTo>
                  <a:pt x="318" y="224"/>
                </a:lnTo>
                <a:lnTo>
                  <a:pt x="316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6" y="245"/>
                </a:lnTo>
                <a:lnTo>
                  <a:pt x="304" y="247"/>
                </a:lnTo>
                <a:lnTo>
                  <a:pt x="300" y="248"/>
                </a:lnTo>
                <a:lnTo>
                  <a:pt x="297" y="249"/>
                </a:lnTo>
                <a:lnTo>
                  <a:pt x="294" y="251"/>
                </a:lnTo>
                <a:lnTo>
                  <a:pt x="292" y="255"/>
                </a:lnTo>
                <a:lnTo>
                  <a:pt x="288" y="259"/>
                </a:lnTo>
                <a:lnTo>
                  <a:pt x="286" y="261"/>
                </a:lnTo>
                <a:lnTo>
                  <a:pt x="282" y="261"/>
                </a:lnTo>
                <a:lnTo>
                  <a:pt x="277" y="261"/>
                </a:lnTo>
                <a:lnTo>
                  <a:pt x="271" y="259"/>
                </a:lnTo>
                <a:lnTo>
                  <a:pt x="265" y="255"/>
                </a:lnTo>
                <a:lnTo>
                  <a:pt x="259" y="251"/>
                </a:lnTo>
                <a:lnTo>
                  <a:pt x="255" y="247"/>
                </a:lnTo>
                <a:lnTo>
                  <a:pt x="250" y="242"/>
                </a:lnTo>
                <a:lnTo>
                  <a:pt x="245" y="237"/>
                </a:lnTo>
                <a:lnTo>
                  <a:pt x="238" y="226"/>
                </a:lnTo>
                <a:lnTo>
                  <a:pt x="230" y="216"/>
                </a:lnTo>
                <a:lnTo>
                  <a:pt x="223" y="206"/>
                </a:lnTo>
                <a:lnTo>
                  <a:pt x="215" y="196"/>
                </a:lnTo>
                <a:lnTo>
                  <a:pt x="207" y="189"/>
                </a:lnTo>
                <a:lnTo>
                  <a:pt x="199" y="183"/>
                </a:lnTo>
                <a:lnTo>
                  <a:pt x="188" y="177"/>
                </a:lnTo>
                <a:lnTo>
                  <a:pt x="177" y="172"/>
                </a:lnTo>
                <a:lnTo>
                  <a:pt x="166" y="167"/>
                </a:lnTo>
                <a:lnTo>
                  <a:pt x="154" y="161"/>
                </a:lnTo>
                <a:lnTo>
                  <a:pt x="130" y="150"/>
                </a:lnTo>
                <a:lnTo>
                  <a:pt x="106" y="139"/>
                </a:lnTo>
                <a:lnTo>
                  <a:pt x="94" y="133"/>
                </a:lnTo>
                <a:lnTo>
                  <a:pt x="82" y="127"/>
                </a:lnTo>
                <a:lnTo>
                  <a:pt x="70" y="121"/>
                </a:lnTo>
                <a:lnTo>
                  <a:pt x="58" y="114"/>
                </a:lnTo>
                <a:lnTo>
                  <a:pt x="48" y="107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8"/>
                </a:lnTo>
                <a:lnTo>
                  <a:pt x="7" y="72"/>
                </a:lnTo>
                <a:lnTo>
                  <a:pt x="0" y="6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2" name="Freeform 166"/>
          <p:cNvSpPr>
            <a:spLocks/>
          </p:cNvSpPr>
          <p:nvPr/>
        </p:nvSpPr>
        <p:spPr bwMode="auto">
          <a:xfrm>
            <a:off x="7966075" y="2374900"/>
            <a:ext cx="57150" cy="65088"/>
          </a:xfrm>
          <a:custGeom>
            <a:avLst/>
            <a:gdLst>
              <a:gd name="T0" fmla="*/ 2147483647 w 141"/>
              <a:gd name="T1" fmla="*/ 2147483647 h 166"/>
              <a:gd name="T2" fmla="*/ 0 w 141"/>
              <a:gd name="T3" fmla="*/ 2147483647 h 166"/>
              <a:gd name="T4" fmla="*/ 2147483647 w 141"/>
              <a:gd name="T5" fmla="*/ 2147483647 h 166"/>
              <a:gd name="T6" fmla="*/ 2147483647 w 141"/>
              <a:gd name="T7" fmla="*/ 2147483647 h 166"/>
              <a:gd name="T8" fmla="*/ 2147483647 w 141"/>
              <a:gd name="T9" fmla="*/ 2147483647 h 166"/>
              <a:gd name="T10" fmla="*/ 2147483647 w 141"/>
              <a:gd name="T11" fmla="*/ 2147483647 h 166"/>
              <a:gd name="T12" fmla="*/ 2147483647 w 141"/>
              <a:gd name="T13" fmla="*/ 2147483647 h 166"/>
              <a:gd name="T14" fmla="*/ 2147483647 w 141"/>
              <a:gd name="T15" fmla="*/ 2147483647 h 166"/>
              <a:gd name="T16" fmla="*/ 2147483647 w 141"/>
              <a:gd name="T17" fmla="*/ 2147483647 h 166"/>
              <a:gd name="T18" fmla="*/ 2147483647 w 141"/>
              <a:gd name="T19" fmla="*/ 2147483647 h 166"/>
              <a:gd name="T20" fmla="*/ 2147483647 w 141"/>
              <a:gd name="T21" fmla="*/ 2147483647 h 166"/>
              <a:gd name="T22" fmla="*/ 2147483647 w 141"/>
              <a:gd name="T23" fmla="*/ 2147483647 h 166"/>
              <a:gd name="T24" fmla="*/ 2147483647 w 141"/>
              <a:gd name="T25" fmla="*/ 2147483647 h 166"/>
              <a:gd name="T26" fmla="*/ 2147483647 w 141"/>
              <a:gd name="T27" fmla="*/ 2147483647 h 166"/>
              <a:gd name="T28" fmla="*/ 2147483647 w 141"/>
              <a:gd name="T29" fmla="*/ 2147483647 h 166"/>
              <a:gd name="T30" fmla="*/ 2147483647 w 141"/>
              <a:gd name="T31" fmla="*/ 2147483647 h 166"/>
              <a:gd name="T32" fmla="*/ 2147483647 w 141"/>
              <a:gd name="T33" fmla="*/ 2147483647 h 166"/>
              <a:gd name="T34" fmla="*/ 2147483647 w 141"/>
              <a:gd name="T35" fmla="*/ 2147483647 h 166"/>
              <a:gd name="T36" fmla="*/ 2147483647 w 141"/>
              <a:gd name="T37" fmla="*/ 2147483647 h 166"/>
              <a:gd name="T38" fmla="*/ 2147483647 w 141"/>
              <a:gd name="T39" fmla="*/ 2147483647 h 166"/>
              <a:gd name="T40" fmla="*/ 2147483647 w 141"/>
              <a:gd name="T41" fmla="*/ 2147483647 h 166"/>
              <a:gd name="T42" fmla="*/ 2147483647 w 141"/>
              <a:gd name="T43" fmla="*/ 2147483647 h 166"/>
              <a:gd name="T44" fmla="*/ 2147483647 w 141"/>
              <a:gd name="T45" fmla="*/ 2147483647 h 166"/>
              <a:gd name="T46" fmla="*/ 2147483647 w 141"/>
              <a:gd name="T47" fmla="*/ 2147483647 h 166"/>
              <a:gd name="T48" fmla="*/ 2147483647 w 141"/>
              <a:gd name="T49" fmla="*/ 2147483647 h 166"/>
              <a:gd name="T50" fmla="*/ 2147483647 w 141"/>
              <a:gd name="T51" fmla="*/ 2147483647 h 166"/>
              <a:gd name="T52" fmla="*/ 2147483647 w 141"/>
              <a:gd name="T53" fmla="*/ 2147483647 h 166"/>
              <a:gd name="T54" fmla="*/ 2147483647 w 141"/>
              <a:gd name="T55" fmla="*/ 2147483647 h 166"/>
              <a:gd name="T56" fmla="*/ 2147483647 w 141"/>
              <a:gd name="T57" fmla="*/ 0 h 166"/>
              <a:gd name="T58" fmla="*/ 2147483647 w 141"/>
              <a:gd name="T59" fmla="*/ 0 h 1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1" h="166">
                <a:moveTo>
                  <a:pt x="1" y="166"/>
                </a:moveTo>
                <a:lnTo>
                  <a:pt x="0" y="166"/>
                </a:lnTo>
                <a:lnTo>
                  <a:pt x="1" y="166"/>
                </a:lnTo>
                <a:lnTo>
                  <a:pt x="1" y="165"/>
                </a:lnTo>
                <a:lnTo>
                  <a:pt x="2" y="165"/>
                </a:lnTo>
                <a:lnTo>
                  <a:pt x="8" y="158"/>
                </a:lnTo>
                <a:lnTo>
                  <a:pt x="18" y="149"/>
                </a:lnTo>
                <a:lnTo>
                  <a:pt x="27" y="141"/>
                </a:lnTo>
                <a:lnTo>
                  <a:pt x="35" y="132"/>
                </a:lnTo>
                <a:lnTo>
                  <a:pt x="43" y="123"/>
                </a:lnTo>
                <a:lnTo>
                  <a:pt x="49" y="114"/>
                </a:lnTo>
                <a:lnTo>
                  <a:pt x="55" y="103"/>
                </a:lnTo>
                <a:lnTo>
                  <a:pt x="61" y="95"/>
                </a:lnTo>
                <a:lnTo>
                  <a:pt x="66" y="85"/>
                </a:lnTo>
                <a:lnTo>
                  <a:pt x="71" y="77"/>
                </a:lnTo>
                <a:lnTo>
                  <a:pt x="76" y="67"/>
                </a:lnTo>
                <a:lnTo>
                  <a:pt x="82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30" y="10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4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3" name="Freeform 167"/>
          <p:cNvSpPr>
            <a:spLocks/>
          </p:cNvSpPr>
          <p:nvPr/>
        </p:nvSpPr>
        <p:spPr bwMode="auto">
          <a:xfrm>
            <a:off x="7939088" y="2382838"/>
            <a:ext cx="30162" cy="34925"/>
          </a:xfrm>
          <a:custGeom>
            <a:avLst/>
            <a:gdLst>
              <a:gd name="T0" fmla="*/ 0 w 76"/>
              <a:gd name="T1" fmla="*/ 2147483647 h 90"/>
              <a:gd name="T2" fmla="*/ 2147483647 w 76"/>
              <a:gd name="T3" fmla="*/ 2147483647 h 90"/>
              <a:gd name="T4" fmla="*/ 2147483647 w 76"/>
              <a:gd name="T5" fmla="*/ 2147483647 h 90"/>
              <a:gd name="T6" fmla="*/ 2147483647 w 76"/>
              <a:gd name="T7" fmla="*/ 2147483647 h 90"/>
              <a:gd name="T8" fmla="*/ 2147483647 w 76"/>
              <a:gd name="T9" fmla="*/ 2147483647 h 90"/>
              <a:gd name="T10" fmla="*/ 2147483647 w 76"/>
              <a:gd name="T11" fmla="*/ 2147483647 h 90"/>
              <a:gd name="T12" fmla="*/ 2147483647 w 76"/>
              <a:gd name="T13" fmla="*/ 2147483647 h 90"/>
              <a:gd name="T14" fmla="*/ 2147483647 w 76"/>
              <a:gd name="T15" fmla="*/ 2147483647 h 90"/>
              <a:gd name="T16" fmla="*/ 2147483647 w 76"/>
              <a:gd name="T17" fmla="*/ 0 h 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90">
                <a:moveTo>
                  <a:pt x="0" y="90"/>
                </a:moveTo>
                <a:lnTo>
                  <a:pt x="8" y="81"/>
                </a:lnTo>
                <a:lnTo>
                  <a:pt x="17" y="70"/>
                </a:lnTo>
                <a:lnTo>
                  <a:pt x="25" y="61"/>
                </a:lnTo>
                <a:lnTo>
                  <a:pt x="39" y="45"/>
                </a:lnTo>
                <a:lnTo>
                  <a:pt x="51" y="29"/>
                </a:lnTo>
                <a:lnTo>
                  <a:pt x="59" y="18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4" name="Freeform 168"/>
          <p:cNvSpPr>
            <a:spLocks/>
          </p:cNvSpPr>
          <p:nvPr/>
        </p:nvSpPr>
        <p:spPr bwMode="auto">
          <a:xfrm>
            <a:off x="8008938" y="2444750"/>
            <a:ext cx="1587" cy="1588"/>
          </a:xfrm>
          <a:custGeom>
            <a:avLst/>
            <a:gdLst>
              <a:gd name="T0" fmla="*/ 2147483647 w 2"/>
              <a:gd name="T1" fmla="*/ 0 h 1"/>
              <a:gd name="T2" fmla="*/ 2147483647 w 2"/>
              <a:gd name="T3" fmla="*/ 0 h 1"/>
              <a:gd name="T4" fmla="*/ 2147483647 w 2"/>
              <a:gd name="T5" fmla="*/ 2147483647 h 1"/>
              <a:gd name="T6" fmla="*/ 0 w 2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2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5" name="Freeform 169"/>
          <p:cNvSpPr>
            <a:spLocks/>
          </p:cNvSpPr>
          <p:nvPr/>
        </p:nvSpPr>
        <p:spPr bwMode="auto">
          <a:xfrm>
            <a:off x="8237538" y="2378075"/>
            <a:ext cx="63500" cy="58738"/>
          </a:xfrm>
          <a:custGeom>
            <a:avLst/>
            <a:gdLst>
              <a:gd name="T0" fmla="*/ 0 w 158"/>
              <a:gd name="T1" fmla="*/ 0 h 148"/>
              <a:gd name="T2" fmla="*/ 2147483647 w 158"/>
              <a:gd name="T3" fmla="*/ 2147483647 h 148"/>
              <a:gd name="T4" fmla="*/ 2147483647 w 158"/>
              <a:gd name="T5" fmla="*/ 2147483647 h 148"/>
              <a:gd name="T6" fmla="*/ 2147483647 w 158"/>
              <a:gd name="T7" fmla="*/ 2147483647 h 148"/>
              <a:gd name="T8" fmla="*/ 2147483647 w 158"/>
              <a:gd name="T9" fmla="*/ 2147483647 h 148"/>
              <a:gd name="T10" fmla="*/ 2147483647 w 158"/>
              <a:gd name="T11" fmla="*/ 2147483647 h 148"/>
              <a:gd name="T12" fmla="*/ 2147483647 w 158"/>
              <a:gd name="T13" fmla="*/ 2147483647 h 148"/>
              <a:gd name="T14" fmla="*/ 2147483647 w 158"/>
              <a:gd name="T15" fmla="*/ 2147483647 h 148"/>
              <a:gd name="T16" fmla="*/ 2147483647 w 158"/>
              <a:gd name="T17" fmla="*/ 2147483647 h 148"/>
              <a:gd name="T18" fmla="*/ 2147483647 w 158"/>
              <a:gd name="T19" fmla="*/ 2147483647 h 148"/>
              <a:gd name="T20" fmla="*/ 2147483647 w 158"/>
              <a:gd name="T21" fmla="*/ 2147483647 h 148"/>
              <a:gd name="T22" fmla="*/ 2147483647 w 158"/>
              <a:gd name="T23" fmla="*/ 2147483647 h 148"/>
              <a:gd name="T24" fmla="*/ 2147483647 w 158"/>
              <a:gd name="T25" fmla="*/ 2147483647 h 148"/>
              <a:gd name="T26" fmla="*/ 2147483647 w 158"/>
              <a:gd name="T27" fmla="*/ 2147483647 h 148"/>
              <a:gd name="T28" fmla="*/ 2147483647 w 158"/>
              <a:gd name="T29" fmla="*/ 2147483647 h 148"/>
              <a:gd name="T30" fmla="*/ 2147483647 w 158"/>
              <a:gd name="T31" fmla="*/ 2147483647 h 148"/>
              <a:gd name="T32" fmla="*/ 2147483647 w 158"/>
              <a:gd name="T33" fmla="*/ 2147483647 h 1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8">
                <a:moveTo>
                  <a:pt x="0" y="0"/>
                </a:moveTo>
                <a:lnTo>
                  <a:pt x="13" y="7"/>
                </a:lnTo>
                <a:lnTo>
                  <a:pt x="24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5"/>
                </a:lnTo>
                <a:lnTo>
                  <a:pt x="81" y="80"/>
                </a:lnTo>
                <a:lnTo>
                  <a:pt x="90" y="94"/>
                </a:lnTo>
                <a:lnTo>
                  <a:pt x="100" y="107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5" y="139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6" name="Freeform 170"/>
          <p:cNvSpPr>
            <a:spLocks/>
          </p:cNvSpPr>
          <p:nvPr/>
        </p:nvSpPr>
        <p:spPr bwMode="auto">
          <a:xfrm>
            <a:off x="8199438" y="2416175"/>
            <a:ext cx="28575" cy="31750"/>
          </a:xfrm>
          <a:custGeom>
            <a:avLst/>
            <a:gdLst>
              <a:gd name="T0" fmla="*/ 2147483647 w 72"/>
              <a:gd name="T1" fmla="*/ 0 h 79"/>
              <a:gd name="T2" fmla="*/ 0 w 72"/>
              <a:gd name="T3" fmla="*/ 2147483647 h 79"/>
              <a:gd name="T4" fmla="*/ 0 w 72"/>
              <a:gd name="T5" fmla="*/ 2147483647 h 79"/>
              <a:gd name="T6" fmla="*/ 0 w 72"/>
              <a:gd name="T7" fmla="*/ 2147483647 h 79"/>
              <a:gd name="T8" fmla="*/ 2147483647 w 72"/>
              <a:gd name="T9" fmla="*/ 2147483647 h 79"/>
              <a:gd name="T10" fmla="*/ 2147483647 w 72"/>
              <a:gd name="T11" fmla="*/ 2147483647 h 79"/>
              <a:gd name="T12" fmla="*/ 2147483647 w 72"/>
              <a:gd name="T13" fmla="*/ 2147483647 h 79"/>
              <a:gd name="T14" fmla="*/ 2147483647 w 72"/>
              <a:gd name="T15" fmla="*/ 2147483647 h 79"/>
              <a:gd name="T16" fmla="*/ 2147483647 w 72"/>
              <a:gd name="T17" fmla="*/ 2147483647 h 79"/>
              <a:gd name="T18" fmla="*/ 2147483647 w 72"/>
              <a:gd name="T19" fmla="*/ 2147483647 h 79"/>
              <a:gd name="T20" fmla="*/ 2147483647 w 72"/>
              <a:gd name="T21" fmla="*/ 2147483647 h 79"/>
              <a:gd name="T22" fmla="*/ 2147483647 w 72"/>
              <a:gd name="T23" fmla="*/ 2147483647 h 79"/>
              <a:gd name="T24" fmla="*/ 2147483647 w 72"/>
              <a:gd name="T25" fmla="*/ 2147483647 h 79"/>
              <a:gd name="T26" fmla="*/ 2147483647 w 72"/>
              <a:gd name="T27" fmla="*/ 2147483647 h 79"/>
              <a:gd name="T28" fmla="*/ 2147483647 w 72"/>
              <a:gd name="T29" fmla="*/ 2147483647 h 79"/>
              <a:gd name="T30" fmla="*/ 2147483647 w 72"/>
              <a:gd name="T31" fmla="*/ 2147483647 h 79"/>
              <a:gd name="T32" fmla="*/ 2147483647 w 72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9">
                <a:moveTo>
                  <a:pt x="2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2" y="32"/>
                </a:lnTo>
                <a:lnTo>
                  <a:pt x="29" y="37"/>
                </a:lnTo>
                <a:lnTo>
                  <a:pt x="37" y="41"/>
                </a:lnTo>
                <a:lnTo>
                  <a:pt x="44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7" name="Freeform 171"/>
          <p:cNvSpPr>
            <a:spLocks/>
          </p:cNvSpPr>
          <p:nvPr/>
        </p:nvSpPr>
        <p:spPr bwMode="auto">
          <a:xfrm>
            <a:off x="8051800" y="2376488"/>
            <a:ext cx="65088" cy="63500"/>
          </a:xfrm>
          <a:custGeom>
            <a:avLst/>
            <a:gdLst>
              <a:gd name="T0" fmla="*/ 2147483647 w 161"/>
              <a:gd name="T1" fmla="*/ 0 h 162"/>
              <a:gd name="T2" fmla="*/ 2147483647 w 161"/>
              <a:gd name="T3" fmla="*/ 2147483647 h 162"/>
              <a:gd name="T4" fmla="*/ 2147483647 w 161"/>
              <a:gd name="T5" fmla="*/ 2147483647 h 162"/>
              <a:gd name="T6" fmla="*/ 2147483647 w 161"/>
              <a:gd name="T7" fmla="*/ 2147483647 h 162"/>
              <a:gd name="T8" fmla="*/ 0 w 161"/>
              <a:gd name="T9" fmla="*/ 2147483647 h 162"/>
              <a:gd name="T10" fmla="*/ 0 w 161"/>
              <a:gd name="T11" fmla="*/ 2147483647 h 162"/>
              <a:gd name="T12" fmla="*/ 2147483647 w 161"/>
              <a:gd name="T13" fmla="*/ 2147483647 h 162"/>
              <a:gd name="T14" fmla="*/ 2147483647 w 161"/>
              <a:gd name="T15" fmla="*/ 2147483647 h 162"/>
              <a:gd name="T16" fmla="*/ 2147483647 w 161"/>
              <a:gd name="T17" fmla="*/ 2147483647 h 162"/>
              <a:gd name="T18" fmla="*/ 2147483647 w 161"/>
              <a:gd name="T19" fmla="*/ 2147483647 h 162"/>
              <a:gd name="T20" fmla="*/ 2147483647 w 161"/>
              <a:gd name="T21" fmla="*/ 2147483647 h 162"/>
              <a:gd name="T22" fmla="*/ 2147483647 w 161"/>
              <a:gd name="T23" fmla="*/ 2147483647 h 162"/>
              <a:gd name="T24" fmla="*/ 2147483647 w 161"/>
              <a:gd name="T25" fmla="*/ 2147483647 h 162"/>
              <a:gd name="T26" fmla="*/ 2147483647 w 161"/>
              <a:gd name="T27" fmla="*/ 2147483647 h 162"/>
              <a:gd name="T28" fmla="*/ 2147483647 w 161"/>
              <a:gd name="T29" fmla="*/ 2147483647 h 162"/>
              <a:gd name="T30" fmla="*/ 2147483647 w 161"/>
              <a:gd name="T31" fmla="*/ 2147483647 h 162"/>
              <a:gd name="T32" fmla="*/ 2147483647 w 161"/>
              <a:gd name="T33" fmla="*/ 2147483647 h 162"/>
              <a:gd name="T34" fmla="*/ 2147483647 w 161"/>
              <a:gd name="T35" fmla="*/ 2147483647 h 162"/>
              <a:gd name="T36" fmla="*/ 2147483647 w 161"/>
              <a:gd name="T37" fmla="*/ 2147483647 h 162"/>
              <a:gd name="T38" fmla="*/ 2147483647 w 161"/>
              <a:gd name="T39" fmla="*/ 2147483647 h 162"/>
              <a:gd name="T40" fmla="*/ 2147483647 w 161"/>
              <a:gd name="T41" fmla="*/ 2147483647 h 162"/>
              <a:gd name="T42" fmla="*/ 2147483647 w 161"/>
              <a:gd name="T43" fmla="*/ 2147483647 h 162"/>
              <a:gd name="T44" fmla="*/ 2147483647 w 161"/>
              <a:gd name="T45" fmla="*/ 2147483647 h 162"/>
              <a:gd name="T46" fmla="*/ 2147483647 w 161"/>
              <a:gd name="T47" fmla="*/ 2147483647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1" h="162">
                <a:moveTo>
                  <a:pt x="11" y="0"/>
                </a:moveTo>
                <a:lnTo>
                  <a:pt x="7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0"/>
                </a:lnTo>
                <a:lnTo>
                  <a:pt x="5" y="36"/>
                </a:lnTo>
                <a:lnTo>
                  <a:pt x="9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8" y="79"/>
                </a:lnTo>
                <a:lnTo>
                  <a:pt x="83" y="87"/>
                </a:lnTo>
                <a:lnTo>
                  <a:pt x="95" y="97"/>
                </a:lnTo>
                <a:lnTo>
                  <a:pt x="107" y="106"/>
                </a:lnTo>
                <a:lnTo>
                  <a:pt x="119" y="116"/>
                </a:lnTo>
                <a:lnTo>
                  <a:pt x="130" y="127"/>
                </a:lnTo>
                <a:lnTo>
                  <a:pt x="141" y="138"/>
                </a:lnTo>
                <a:lnTo>
                  <a:pt x="152" y="150"/>
                </a:lnTo>
                <a:lnTo>
                  <a:pt x="161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8" name="Freeform 172"/>
          <p:cNvSpPr>
            <a:spLocks/>
          </p:cNvSpPr>
          <p:nvPr/>
        </p:nvSpPr>
        <p:spPr bwMode="auto">
          <a:xfrm>
            <a:off x="8031163" y="2411413"/>
            <a:ext cx="50800" cy="42862"/>
          </a:xfrm>
          <a:custGeom>
            <a:avLst/>
            <a:gdLst>
              <a:gd name="T0" fmla="*/ 0 w 126"/>
              <a:gd name="T1" fmla="*/ 0 h 110"/>
              <a:gd name="T2" fmla="*/ 2147483647 w 126"/>
              <a:gd name="T3" fmla="*/ 2147483647 h 110"/>
              <a:gd name="T4" fmla="*/ 2147483647 w 126"/>
              <a:gd name="T5" fmla="*/ 2147483647 h 110"/>
              <a:gd name="T6" fmla="*/ 2147483647 w 126"/>
              <a:gd name="T7" fmla="*/ 2147483647 h 110"/>
              <a:gd name="T8" fmla="*/ 2147483647 w 126"/>
              <a:gd name="T9" fmla="*/ 2147483647 h 110"/>
              <a:gd name="T10" fmla="*/ 2147483647 w 126"/>
              <a:gd name="T11" fmla="*/ 2147483647 h 110"/>
              <a:gd name="T12" fmla="*/ 2147483647 w 126"/>
              <a:gd name="T13" fmla="*/ 2147483647 h 110"/>
              <a:gd name="T14" fmla="*/ 2147483647 w 126"/>
              <a:gd name="T15" fmla="*/ 2147483647 h 110"/>
              <a:gd name="T16" fmla="*/ 2147483647 w 126"/>
              <a:gd name="T17" fmla="*/ 2147483647 h 110"/>
              <a:gd name="T18" fmla="*/ 2147483647 w 126"/>
              <a:gd name="T19" fmla="*/ 2147483647 h 110"/>
              <a:gd name="T20" fmla="*/ 2147483647 w 126"/>
              <a:gd name="T21" fmla="*/ 2147483647 h 110"/>
              <a:gd name="T22" fmla="*/ 2147483647 w 126"/>
              <a:gd name="T23" fmla="*/ 2147483647 h 110"/>
              <a:gd name="T24" fmla="*/ 2147483647 w 126"/>
              <a:gd name="T25" fmla="*/ 2147483647 h 110"/>
              <a:gd name="T26" fmla="*/ 2147483647 w 126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6" h="110">
                <a:moveTo>
                  <a:pt x="0" y="0"/>
                </a:moveTo>
                <a:lnTo>
                  <a:pt x="5" y="10"/>
                </a:lnTo>
                <a:lnTo>
                  <a:pt x="11" y="21"/>
                </a:lnTo>
                <a:lnTo>
                  <a:pt x="18" y="31"/>
                </a:lnTo>
                <a:lnTo>
                  <a:pt x="25" y="39"/>
                </a:lnTo>
                <a:lnTo>
                  <a:pt x="34" y="49"/>
                </a:lnTo>
                <a:lnTo>
                  <a:pt x="46" y="58"/>
                </a:lnTo>
                <a:lnTo>
                  <a:pt x="57" y="69"/>
                </a:lnTo>
                <a:lnTo>
                  <a:pt x="69" y="78"/>
                </a:lnTo>
                <a:lnTo>
                  <a:pt x="82" y="86"/>
                </a:lnTo>
                <a:lnTo>
                  <a:pt x="94" y="93"/>
                </a:lnTo>
                <a:lnTo>
                  <a:pt x="105" y="101"/>
                </a:lnTo>
                <a:lnTo>
                  <a:pt x="117" y="105"/>
                </a:lnTo>
                <a:lnTo>
                  <a:pt x="126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69" name="Freeform 173"/>
          <p:cNvSpPr>
            <a:spLocks/>
          </p:cNvSpPr>
          <p:nvPr/>
        </p:nvSpPr>
        <p:spPr bwMode="auto">
          <a:xfrm>
            <a:off x="8216900" y="2397125"/>
            <a:ext cx="31750" cy="31750"/>
          </a:xfrm>
          <a:custGeom>
            <a:avLst/>
            <a:gdLst>
              <a:gd name="T0" fmla="*/ 0 w 79"/>
              <a:gd name="T1" fmla="*/ 0 h 77"/>
              <a:gd name="T2" fmla="*/ 2147483647 w 79"/>
              <a:gd name="T3" fmla="*/ 2147483647 h 77"/>
              <a:gd name="T4" fmla="*/ 2147483647 w 79"/>
              <a:gd name="T5" fmla="*/ 2147483647 h 77"/>
              <a:gd name="T6" fmla="*/ 2147483647 w 79"/>
              <a:gd name="T7" fmla="*/ 2147483647 h 77"/>
              <a:gd name="T8" fmla="*/ 2147483647 w 79"/>
              <a:gd name="T9" fmla="*/ 2147483647 h 77"/>
              <a:gd name="T10" fmla="*/ 2147483647 w 79"/>
              <a:gd name="T11" fmla="*/ 2147483647 h 77"/>
              <a:gd name="T12" fmla="*/ 2147483647 w 79"/>
              <a:gd name="T13" fmla="*/ 2147483647 h 77"/>
              <a:gd name="T14" fmla="*/ 2147483647 w 79"/>
              <a:gd name="T15" fmla="*/ 2147483647 h 77"/>
              <a:gd name="T16" fmla="*/ 2147483647 w 79"/>
              <a:gd name="T17" fmla="*/ 2147483647 h 77"/>
              <a:gd name="T18" fmla="*/ 2147483647 w 79"/>
              <a:gd name="T19" fmla="*/ 2147483647 h 77"/>
              <a:gd name="T20" fmla="*/ 2147483647 w 79"/>
              <a:gd name="T21" fmla="*/ 2147483647 h 77"/>
              <a:gd name="T22" fmla="*/ 2147483647 w 79"/>
              <a:gd name="T23" fmla="*/ 2147483647 h 77"/>
              <a:gd name="T24" fmla="*/ 2147483647 w 79"/>
              <a:gd name="T25" fmla="*/ 2147483647 h 77"/>
              <a:gd name="T26" fmla="*/ 2147483647 w 79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9" h="77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5"/>
                </a:lnTo>
                <a:lnTo>
                  <a:pt x="36" y="31"/>
                </a:lnTo>
                <a:lnTo>
                  <a:pt x="47" y="38"/>
                </a:lnTo>
                <a:lnTo>
                  <a:pt x="56" y="47"/>
                </a:lnTo>
                <a:lnTo>
                  <a:pt x="62" y="52"/>
                </a:lnTo>
                <a:lnTo>
                  <a:pt x="67" y="56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0" name="Freeform 174"/>
          <p:cNvSpPr>
            <a:spLocks/>
          </p:cNvSpPr>
          <p:nvPr/>
        </p:nvSpPr>
        <p:spPr bwMode="auto">
          <a:xfrm>
            <a:off x="7907338" y="2389188"/>
            <a:ext cx="19050" cy="19050"/>
          </a:xfrm>
          <a:custGeom>
            <a:avLst/>
            <a:gdLst>
              <a:gd name="T0" fmla="*/ 0 w 50"/>
              <a:gd name="T1" fmla="*/ 2147483647 h 47"/>
              <a:gd name="T2" fmla="*/ 2147483647 w 50"/>
              <a:gd name="T3" fmla="*/ 2147483647 h 47"/>
              <a:gd name="T4" fmla="*/ 2147483647 w 50"/>
              <a:gd name="T5" fmla="*/ 2147483647 h 47"/>
              <a:gd name="T6" fmla="*/ 2147483647 w 50"/>
              <a:gd name="T7" fmla="*/ 2147483647 h 47"/>
              <a:gd name="T8" fmla="*/ 2147483647 w 50"/>
              <a:gd name="T9" fmla="*/ 2147483647 h 47"/>
              <a:gd name="T10" fmla="*/ 2147483647 w 50"/>
              <a:gd name="T11" fmla="*/ 2147483647 h 47"/>
              <a:gd name="T12" fmla="*/ 2147483647 w 50"/>
              <a:gd name="T13" fmla="*/ 2147483647 h 47"/>
              <a:gd name="T14" fmla="*/ 2147483647 w 50"/>
              <a:gd name="T15" fmla="*/ 2147483647 h 47"/>
              <a:gd name="T16" fmla="*/ 2147483647 w 50"/>
              <a:gd name="T17" fmla="*/ 2147483647 h 47"/>
              <a:gd name="T18" fmla="*/ 2147483647 w 50"/>
              <a:gd name="T19" fmla="*/ 2147483647 h 47"/>
              <a:gd name="T20" fmla="*/ 2147483647 w 50"/>
              <a:gd name="T21" fmla="*/ 2147483647 h 47"/>
              <a:gd name="T22" fmla="*/ 2147483647 w 50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0" h="47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4" y="35"/>
                </a:lnTo>
                <a:lnTo>
                  <a:pt x="7" y="30"/>
                </a:lnTo>
                <a:lnTo>
                  <a:pt x="10" y="27"/>
                </a:lnTo>
                <a:lnTo>
                  <a:pt x="13" y="23"/>
                </a:lnTo>
                <a:lnTo>
                  <a:pt x="18" y="18"/>
                </a:lnTo>
                <a:lnTo>
                  <a:pt x="23" y="15"/>
                </a:lnTo>
                <a:lnTo>
                  <a:pt x="30" y="10"/>
                </a:lnTo>
                <a:lnTo>
                  <a:pt x="39" y="5"/>
                </a:lnTo>
                <a:lnTo>
                  <a:pt x="5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1" name="Freeform 175"/>
          <p:cNvSpPr>
            <a:spLocks/>
          </p:cNvSpPr>
          <p:nvPr/>
        </p:nvSpPr>
        <p:spPr bwMode="auto">
          <a:xfrm>
            <a:off x="8199438" y="2374900"/>
            <a:ext cx="42862" cy="42863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7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6" y="94"/>
                </a:lnTo>
                <a:lnTo>
                  <a:pt x="45" y="83"/>
                </a:lnTo>
                <a:lnTo>
                  <a:pt x="52" y="71"/>
                </a:lnTo>
                <a:lnTo>
                  <a:pt x="59" y="58"/>
                </a:lnTo>
                <a:lnTo>
                  <a:pt x="68" y="45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2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2" name="Freeform 176"/>
          <p:cNvSpPr>
            <a:spLocks/>
          </p:cNvSpPr>
          <p:nvPr/>
        </p:nvSpPr>
        <p:spPr bwMode="auto">
          <a:xfrm>
            <a:off x="8158163" y="2398713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3" name="Freeform 177"/>
          <p:cNvSpPr>
            <a:spLocks/>
          </p:cNvSpPr>
          <p:nvPr/>
        </p:nvSpPr>
        <p:spPr bwMode="auto">
          <a:xfrm>
            <a:off x="8129588" y="2403475"/>
            <a:ext cx="28575" cy="42863"/>
          </a:xfrm>
          <a:custGeom>
            <a:avLst/>
            <a:gdLst>
              <a:gd name="T0" fmla="*/ 2147483647 w 72"/>
              <a:gd name="T1" fmla="*/ 0 h 109"/>
              <a:gd name="T2" fmla="*/ 2147483647 w 72"/>
              <a:gd name="T3" fmla="*/ 2147483647 h 109"/>
              <a:gd name="T4" fmla="*/ 2147483647 w 72"/>
              <a:gd name="T5" fmla="*/ 2147483647 h 109"/>
              <a:gd name="T6" fmla="*/ 2147483647 w 72"/>
              <a:gd name="T7" fmla="*/ 2147483647 h 109"/>
              <a:gd name="T8" fmla="*/ 2147483647 w 72"/>
              <a:gd name="T9" fmla="*/ 2147483647 h 109"/>
              <a:gd name="T10" fmla="*/ 2147483647 w 72"/>
              <a:gd name="T11" fmla="*/ 2147483647 h 109"/>
              <a:gd name="T12" fmla="*/ 2147483647 w 72"/>
              <a:gd name="T13" fmla="*/ 2147483647 h 109"/>
              <a:gd name="T14" fmla="*/ 2147483647 w 72"/>
              <a:gd name="T15" fmla="*/ 2147483647 h 109"/>
              <a:gd name="T16" fmla="*/ 2147483647 w 72"/>
              <a:gd name="T17" fmla="*/ 2147483647 h 109"/>
              <a:gd name="T18" fmla="*/ 2147483647 w 72"/>
              <a:gd name="T19" fmla="*/ 2147483647 h 109"/>
              <a:gd name="T20" fmla="*/ 0 w 72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9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4" name="Freeform 178"/>
          <p:cNvSpPr>
            <a:spLocks/>
          </p:cNvSpPr>
          <p:nvPr/>
        </p:nvSpPr>
        <p:spPr bwMode="auto">
          <a:xfrm>
            <a:off x="8158163" y="2398713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6" y="12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89" y="52"/>
                </a:lnTo>
                <a:lnTo>
                  <a:pt x="83" y="62"/>
                </a:lnTo>
                <a:lnTo>
                  <a:pt x="74" y="75"/>
                </a:lnTo>
                <a:lnTo>
                  <a:pt x="63" y="88"/>
                </a:lnTo>
                <a:lnTo>
                  <a:pt x="52" y="100"/>
                </a:lnTo>
                <a:lnTo>
                  <a:pt x="40" y="112"/>
                </a:lnTo>
                <a:lnTo>
                  <a:pt x="31" y="122"/>
                </a:lnTo>
                <a:lnTo>
                  <a:pt x="23" y="133"/>
                </a:lnTo>
                <a:lnTo>
                  <a:pt x="15" y="143"/>
                </a:lnTo>
                <a:lnTo>
                  <a:pt x="6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5" name="Freeform 179"/>
          <p:cNvSpPr>
            <a:spLocks/>
          </p:cNvSpPr>
          <p:nvPr/>
        </p:nvSpPr>
        <p:spPr bwMode="auto">
          <a:xfrm>
            <a:off x="8129588" y="2403475"/>
            <a:ext cx="28575" cy="42863"/>
          </a:xfrm>
          <a:custGeom>
            <a:avLst/>
            <a:gdLst>
              <a:gd name="T0" fmla="*/ 2147483647 w 72"/>
              <a:gd name="T1" fmla="*/ 0 h 109"/>
              <a:gd name="T2" fmla="*/ 2147483647 w 72"/>
              <a:gd name="T3" fmla="*/ 2147483647 h 109"/>
              <a:gd name="T4" fmla="*/ 2147483647 w 72"/>
              <a:gd name="T5" fmla="*/ 2147483647 h 109"/>
              <a:gd name="T6" fmla="*/ 2147483647 w 72"/>
              <a:gd name="T7" fmla="*/ 2147483647 h 109"/>
              <a:gd name="T8" fmla="*/ 2147483647 w 72"/>
              <a:gd name="T9" fmla="*/ 2147483647 h 109"/>
              <a:gd name="T10" fmla="*/ 2147483647 w 72"/>
              <a:gd name="T11" fmla="*/ 2147483647 h 109"/>
              <a:gd name="T12" fmla="*/ 2147483647 w 72"/>
              <a:gd name="T13" fmla="*/ 2147483647 h 109"/>
              <a:gd name="T14" fmla="*/ 2147483647 w 72"/>
              <a:gd name="T15" fmla="*/ 2147483647 h 109"/>
              <a:gd name="T16" fmla="*/ 2147483647 w 72"/>
              <a:gd name="T17" fmla="*/ 2147483647 h 109"/>
              <a:gd name="T18" fmla="*/ 2147483647 w 72"/>
              <a:gd name="T19" fmla="*/ 2147483647 h 109"/>
              <a:gd name="T20" fmla="*/ 0 w 72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9">
                <a:moveTo>
                  <a:pt x="72" y="0"/>
                </a:moveTo>
                <a:lnTo>
                  <a:pt x="66" y="7"/>
                </a:lnTo>
                <a:lnTo>
                  <a:pt x="59" y="16"/>
                </a:lnTo>
                <a:lnTo>
                  <a:pt x="53" y="24"/>
                </a:lnTo>
                <a:lnTo>
                  <a:pt x="47" y="33"/>
                </a:lnTo>
                <a:lnTo>
                  <a:pt x="39" y="45"/>
                </a:lnTo>
                <a:lnTo>
                  <a:pt x="31" y="57"/>
                </a:lnTo>
                <a:lnTo>
                  <a:pt x="24" y="69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6" name="Freeform 180"/>
          <p:cNvSpPr>
            <a:spLocks/>
          </p:cNvSpPr>
          <p:nvPr/>
        </p:nvSpPr>
        <p:spPr bwMode="auto">
          <a:xfrm>
            <a:off x="8347075" y="2351088"/>
            <a:ext cx="134938" cy="84137"/>
          </a:xfrm>
          <a:custGeom>
            <a:avLst/>
            <a:gdLst>
              <a:gd name="T0" fmla="*/ 0 w 338"/>
              <a:gd name="T1" fmla="*/ 0 h 212"/>
              <a:gd name="T2" fmla="*/ 2147483647 w 338"/>
              <a:gd name="T3" fmla="*/ 2147483647 h 212"/>
              <a:gd name="T4" fmla="*/ 2147483647 w 338"/>
              <a:gd name="T5" fmla="*/ 2147483647 h 212"/>
              <a:gd name="T6" fmla="*/ 2147483647 w 338"/>
              <a:gd name="T7" fmla="*/ 2147483647 h 212"/>
              <a:gd name="T8" fmla="*/ 2147483647 w 338"/>
              <a:gd name="T9" fmla="*/ 2147483647 h 212"/>
              <a:gd name="T10" fmla="*/ 2147483647 w 338"/>
              <a:gd name="T11" fmla="*/ 2147483647 h 212"/>
              <a:gd name="T12" fmla="*/ 2147483647 w 338"/>
              <a:gd name="T13" fmla="*/ 2147483647 h 212"/>
              <a:gd name="T14" fmla="*/ 2147483647 w 338"/>
              <a:gd name="T15" fmla="*/ 2147483647 h 212"/>
              <a:gd name="T16" fmla="*/ 2147483647 w 338"/>
              <a:gd name="T17" fmla="*/ 2147483647 h 212"/>
              <a:gd name="T18" fmla="*/ 2147483647 w 338"/>
              <a:gd name="T19" fmla="*/ 2147483647 h 212"/>
              <a:gd name="T20" fmla="*/ 2147483647 w 338"/>
              <a:gd name="T21" fmla="*/ 2147483647 h 212"/>
              <a:gd name="T22" fmla="*/ 2147483647 w 338"/>
              <a:gd name="T23" fmla="*/ 2147483647 h 212"/>
              <a:gd name="T24" fmla="*/ 2147483647 w 338"/>
              <a:gd name="T25" fmla="*/ 2147483647 h 212"/>
              <a:gd name="T26" fmla="*/ 2147483647 w 338"/>
              <a:gd name="T27" fmla="*/ 2147483647 h 212"/>
              <a:gd name="T28" fmla="*/ 2147483647 w 338"/>
              <a:gd name="T29" fmla="*/ 2147483647 h 212"/>
              <a:gd name="T30" fmla="*/ 2147483647 w 338"/>
              <a:gd name="T31" fmla="*/ 2147483647 h 212"/>
              <a:gd name="T32" fmla="*/ 2147483647 w 338"/>
              <a:gd name="T33" fmla="*/ 2147483647 h 212"/>
              <a:gd name="T34" fmla="*/ 2147483647 w 338"/>
              <a:gd name="T35" fmla="*/ 2147483647 h 212"/>
              <a:gd name="T36" fmla="*/ 2147483647 w 338"/>
              <a:gd name="T37" fmla="*/ 2147483647 h 212"/>
              <a:gd name="T38" fmla="*/ 2147483647 w 338"/>
              <a:gd name="T39" fmla="*/ 2147483647 h 212"/>
              <a:gd name="T40" fmla="*/ 2147483647 w 338"/>
              <a:gd name="T41" fmla="*/ 2147483647 h 212"/>
              <a:gd name="T42" fmla="*/ 2147483647 w 338"/>
              <a:gd name="T43" fmla="*/ 2147483647 h 212"/>
              <a:gd name="T44" fmla="*/ 2147483647 w 338"/>
              <a:gd name="T45" fmla="*/ 2147483647 h 212"/>
              <a:gd name="T46" fmla="*/ 2147483647 w 338"/>
              <a:gd name="T47" fmla="*/ 2147483647 h 212"/>
              <a:gd name="T48" fmla="*/ 2147483647 w 338"/>
              <a:gd name="T49" fmla="*/ 2147483647 h 212"/>
              <a:gd name="T50" fmla="*/ 2147483647 w 338"/>
              <a:gd name="T51" fmla="*/ 2147483647 h 212"/>
              <a:gd name="T52" fmla="*/ 2147483647 w 338"/>
              <a:gd name="T53" fmla="*/ 2147483647 h 212"/>
              <a:gd name="T54" fmla="*/ 2147483647 w 338"/>
              <a:gd name="T55" fmla="*/ 2147483647 h 212"/>
              <a:gd name="T56" fmla="*/ 2147483647 w 338"/>
              <a:gd name="T57" fmla="*/ 2147483647 h 212"/>
              <a:gd name="T58" fmla="*/ 2147483647 w 338"/>
              <a:gd name="T59" fmla="*/ 2147483647 h 212"/>
              <a:gd name="T60" fmla="*/ 2147483647 w 338"/>
              <a:gd name="T61" fmla="*/ 2147483647 h 212"/>
              <a:gd name="T62" fmla="*/ 2147483647 w 338"/>
              <a:gd name="T63" fmla="*/ 2147483647 h 212"/>
              <a:gd name="T64" fmla="*/ 2147483647 w 338"/>
              <a:gd name="T65" fmla="*/ 2147483647 h 212"/>
              <a:gd name="T66" fmla="*/ 2147483647 w 338"/>
              <a:gd name="T67" fmla="*/ 2147483647 h 212"/>
              <a:gd name="T68" fmla="*/ 2147483647 w 338"/>
              <a:gd name="T69" fmla="*/ 2147483647 h 212"/>
              <a:gd name="T70" fmla="*/ 2147483647 w 338"/>
              <a:gd name="T71" fmla="*/ 2147483647 h 212"/>
              <a:gd name="T72" fmla="*/ 2147483647 w 338"/>
              <a:gd name="T73" fmla="*/ 2147483647 h 212"/>
              <a:gd name="T74" fmla="*/ 2147483647 w 338"/>
              <a:gd name="T75" fmla="*/ 2147483647 h 212"/>
              <a:gd name="T76" fmla="*/ 2147483647 w 338"/>
              <a:gd name="T77" fmla="*/ 2147483647 h 212"/>
              <a:gd name="T78" fmla="*/ 2147483647 w 338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8" h="212">
                <a:moveTo>
                  <a:pt x="0" y="0"/>
                </a:moveTo>
                <a:lnTo>
                  <a:pt x="6" y="3"/>
                </a:lnTo>
                <a:lnTo>
                  <a:pt x="11" y="7"/>
                </a:lnTo>
                <a:lnTo>
                  <a:pt x="14" y="10"/>
                </a:lnTo>
                <a:lnTo>
                  <a:pt x="29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9" y="72"/>
                </a:lnTo>
                <a:lnTo>
                  <a:pt x="107" y="84"/>
                </a:lnTo>
                <a:lnTo>
                  <a:pt x="125" y="97"/>
                </a:lnTo>
                <a:lnTo>
                  <a:pt x="145" y="108"/>
                </a:lnTo>
                <a:lnTo>
                  <a:pt x="168" y="124"/>
                </a:lnTo>
                <a:lnTo>
                  <a:pt x="189" y="138"/>
                </a:lnTo>
                <a:lnTo>
                  <a:pt x="209" y="153"/>
                </a:lnTo>
                <a:lnTo>
                  <a:pt x="217" y="158"/>
                </a:lnTo>
                <a:lnTo>
                  <a:pt x="226" y="163"/>
                </a:lnTo>
                <a:lnTo>
                  <a:pt x="233" y="169"/>
                </a:lnTo>
                <a:lnTo>
                  <a:pt x="240" y="177"/>
                </a:lnTo>
                <a:lnTo>
                  <a:pt x="245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10"/>
                </a:lnTo>
                <a:lnTo>
                  <a:pt x="271" y="212"/>
                </a:lnTo>
                <a:lnTo>
                  <a:pt x="275" y="212"/>
                </a:lnTo>
                <a:lnTo>
                  <a:pt x="279" y="211"/>
                </a:lnTo>
                <a:lnTo>
                  <a:pt x="281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8"/>
                </a:lnTo>
                <a:lnTo>
                  <a:pt x="294" y="193"/>
                </a:lnTo>
                <a:lnTo>
                  <a:pt x="302" y="183"/>
                </a:lnTo>
                <a:lnTo>
                  <a:pt x="308" y="176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7"/>
                </a:lnTo>
                <a:lnTo>
                  <a:pt x="338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7" name="Freeform 181"/>
          <p:cNvSpPr>
            <a:spLocks/>
          </p:cNvSpPr>
          <p:nvPr/>
        </p:nvSpPr>
        <p:spPr bwMode="auto">
          <a:xfrm>
            <a:off x="8161338" y="2351088"/>
            <a:ext cx="185737" cy="103187"/>
          </a:xfrm>
          <a:custGeom>
            <a:avLst/>
            <a:gdLst>
              <a:gd name="T0" fmla="*/ 2147483647 w 468"/>
              <a:gd name="T1" fmla="*/ 2147483647 h 261"/>
              <a:gd name="T2" fmla="*/ 2147483647 w 468"/>
              <a:gd name="T3" fmla="*/ 2147483647 h 261"/>
              <a:gd name="T4" fmla="*/ 2147483647 w 468"/>
              <a:gd name="T5" fmla="*/ 2147483647 h 261"/>
              <a:gd name="T6" fmla="*/ 2147483647 w 468"/>
              <a:gd name="T7" fmla="*/ 2147483647 h 261"/>
              <a:gd name="T8" fmla="*/ 2147483647 w 468"/>
              <a:gd name="T9" fmla="*/ 2147483647 h 261"/>
              <a:gd name="T10" fmla="*/ 2147483647 w 468"/>
              <a:gd name="T11" fmla="*/ 2147483647 h 261"/>
              <a:gd name="T12" fmla="*/ 2147483647 w 468"/>
              <a:gd name="T13" fmla="*/ 2147483647 h 261"/>
              <a:gd name="T14" fmla="*/ 2147483647 w 468"/>
              <a:gd name="T15" fmla="*/ 2147483647 h 261"/>
              <a:gd name="T16" fmla="*/ 2147483647 w 468"/>
              <a:gd name="T17" fmla="*/ 2147483647 h 261"/>
              <a:gd name="T18" fmla="*/ 2147483647 w 468"/>
              <a:gd name="T19" fmla="*/ 2147483647 h 261"/>
              <a:gd name="T20" fmla="*/ 2147483647 w 468"/>
              <a:gd name="T21" fmla="*/ 2147483647 h 261"/>
              <a:gd name="T22" fmla="*/ 2147483647 w 468"/>
              <a:gd name="T23" fmla="*/ 2147483647 h 261"/>
              <a:gd name="T24" fmla="*/ 2147483647 w 468"/>
              <a:gd name="T25" fmla="*/ 2147483647 h 261"/>
              <a:gd name="T26" fmla="*/ 2147483647 w 468"/>
              <a:gd name="T27" fmla="*/ 2147483647 h 261"/>
              <a:gd name="T28" fmla="*/ 2147483647 w 468"/>
              <a:gd name="T29" fmla="*/ 2147483647 h 261"/>
              <a:gd name="T30" fmla="*/ 2147483647 w 468"/>
              <a:gd name="T31" fmla="*/ 2147483647 h 261"/>
              <a:gd name="T32" fmla="*/ 2147483647 w 468"/>
              <a:gd name="T33" fmla="*/ 2147483647 h 261"/>
              <a:gd name="T34" fmla="*/ 2147483647 w 468"/>
              <a:gd name="T35" fmla="*/ 2147483647 h 261"/>
              <a:gd name="T36" fmla="*/ 2147483647 w 468"/>
              <a:gd name="T37" fmla="*/ 2147483647 h 261"/>
              <a:gd name="T38" fmla="*/ 2147483647 w 468"/>
              <a:gd name="T39" fmla="*/ 2147483647 h 261"/>
              <a:gd name="T40" fmla="*/ 2147483647 w 468"/>
              <a:gd name="T41" fmla="*/ 2147483647 h 261"/>
              <a:gd name="T42" fmla="*/ 2147483647 w 468"/>
              <a:gd name="T43" fmla="*/ 2147483647 h 261"/>
              <a:gd name="T44" fmla="*/ 2147483647 w 468"/>
              <a:gd name="T45" fmla="*/ 2147483647 h 261"/>
              <a:gd name="T46" fmla="*/ 2147483647 w 468"/>
              <a:gd name="T47" fmla="*/ 2147483647 h 261"/>
              <a:gd name="T48" fmla="*/ 2147483647 w 468"/>
              <a:gd name="T49" fmla="*/ 2147483647 h 261"/>
              <a:gd name="T50" fmla="*/ 2147483647 w 468"/>
              <a:gd name="T51" fmla="*/ 2147483647 h 261"/>
              <a:gd name="T52" fmla="*/ 2147483647 w 468"/>
              <a:gd name="T53" fmla="*/ 2147483647 h 261"/>
              <a:gd name="T54" fmla="*/ 2147483647 w 468"/>
              <a:gd name="T55" fmla="*/ 2147483647 h 261"/>
              <a:gd name="T56" fmla="*/ 2147483647 w 468"/>
              <a:gd name="T57" fmla="*/ 2147483647 h 261"/>
              <a:gd name="T58" fmla="*/ 2147483647 w 468"/>
              <a:gd name="T59" fmla="*/ 2147483647 h 261"/>
              <a:gd name="T60" fmla="*/ 2147483647 w 468"/>
              <a:gd name="T61" fmla="*/ 2147483647 h 261"/>
              <a:gd name="T62" fmla="*/ 2147483647 w 468"/>
              <a:gd name="T63" fmla="*/ 2147483647 h 261"/>
              <a:gd name="T64" fmla="*/ 2147483647 w 468"/>
              <a:gd name="T65" fmla="*/ 2147483647 h 261"/>
              <a:gd name="T66" fmla="*/ 2147483647 w 468"/>
              <a:gd name="T67" fmla="*/ 2147483647 h 261"/>
              <a:gd name="T68" fmla="*/ 2147483647 w 468"/>
              <a:gd name="T69" fmla="*/ 2147483647 h 261"/>
              <a:gd name="T70" fmla="*/ 2147483647 w 468"/>
              <a:gd name="T71" fmla="*/ 2147483647 h 261"/>
              <a:gd name="T72" fmla="*/ 2147483647 w 468"/>
              <a:gd name="T73" fmla="*/ 2147483647 h 261"/>
              <a:gd name="T74" fmla="*/ 2147483647 w 468"/>
              <a:gd name="T75" fmla="*/ 2147483647 h 261"/>
              <a:gd name="T76" fmla="*/ 2147483647 w 468"/>
              <a:gd name="T77" fmla="*/ 2147483647 h 261"/>
              <a:gd name="T78" fmla="*/ 2147483647 w 468"/>
              <a:gd name="T79" fmla="*/ 2147483647 h 261"/>
              <a:gd name="T80" fmla="*/ 2147483647 w 468"/>
              <a:gd name="T81" fmla="*/ 2147483647 h 261"/>
              <a:gd name="T82" fmla="*/ 2147483647 w 468"/>
              <a:gd name="T83" fmla="*/ 2147483647 h 261"/>
              <a:gd name="T84" fmla="*/ 2147483647 w 468"/>
              <a:gd name="T85" fmla="*/ 2147483647 h 261"/>
              <a:gd name="T86" fmla="*/ 2147483647 w 468"/>
              <a:gd name="T87" fmla="*/ 2147483647 h 261"/>
              <a:gd name="T88" fmla="*/ 2147483647 w 468"/>
              <a:gd name="T89" fmla="*/ 2147483647 h 261"/>
              <a:gd name="T90" fmla="*/ 2147483647 w 468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8" h="261">
                <a:moveTo>
                  <a:pt x="465" y="0"/>
                </a:moveTo>
                <a:lnTo>
                  <a:pt x="466" y="5"/>
                </a:lnTo>
                <a:lnTo>
                  <a:pt x="468" y="10"/>
                </a:lnTo>
                <a:lnTo>
                  <a:pt x="468" y="15"/>
                </a:lnTo>
                <a:lnTo>
                  <a:pt x="468" y="19"/>
                </a:lnTo>
                <a:lnTo>
                  <a:pt x="466" y="22"/>
                </a:lnTo>
                <a:lnTo>
                  <a:pt x="463" y="27"/>
                </a:lnTo>
                <a:lnTo>
                  <a:pt x="459" y="31"/>
                </a:lnTo>
                <a:lnTo>
                  <a:pt x="454" y="34"/>
                </a:lnTo>
                <a:lnTo>
                  <a:pt x="449" y="38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2" y="69"/>
                </a:lnTo>
                <a:lnTo>
                  <a:pt x="418" y="74"/>
                </a:lnTo>
                <a:lnTo>
                  <a:pt x="414" y="79"/>
                </a:lnTo>
                <a:lnTo>
                  <a:pt x="410" y="84"/>
                </a:lnTo>
                <a:lnTo>
                  <a:pt x="406" y="90"/>
                </a:lnTo>
                <a:lnTo>
                  <a:pt x="404" y="96"/>
                </a:lnTo>
                <a:lnTo>
                  <a:pt x="402" y="102"/>
                </a:lnTo>
                <a:lnTo>
                  <a:pt x="400" y="107"/>
                </a:lnTo>
                <a:lnTo>
                  <a:pt x="399" y="113"/>
                </a:lnTo>
                <a:lnTo>
                  <a:pt x="395" y="116"/>
                </a:lnTo>
                <a:lnTo>
                  <a:pt x="393" y="119"/>
                </a:lnTo>
                <a:lnTo>
                  <a:pt x="389" y="122"/>
                </a:lnTo>
                <a:lnTo>
                  <a:pt x="387" y="126"/>
                </a:lnTo>
                <a:lnTo>
                  <a:pt x="384" y="130"/>
                </a:lnTo>
                <a:lnTo>
                  <a:pt x="382" y="134"/>
                </a:lnTo>
                <a:lnTo>
                  <a:pt x="379" y="139"/>
                </a:lnTo>
                <a:lnTo>
                  <a:pt x="377" y="144"/>
                </a:lnTo>
                <a:lnTo>
                  <a:pt x="372" y="149"/>
                </a:lnTo>
                <a:lnTo>
                  <a:pt x="366" y="152"/>
                </a:lnTo>
                <a:lnTo>
                  <a:pt x="361" y="157"/>
                </a:lnTo>
                <a:lnTo>
                  <a:pt x="358" y="161"/>
                </a:lnTo>
                <a:lnTo>
                  <a:pt x="357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80"/>
                </a:lnTo>
                <a:lnTo>
                  <a:pt x="342" y="184"/>
                </a:lnTo>
                <a:lnTo>
                  <a:pt x="338" y="190"/>
                </a:lnTo>
                <a:lnTo>
                  <a:pt x="336" y="195"/>
                </a:lnTo>
                <a:lnTo>
                  <a:pt x="334" y="201"/>
                </a:lnTo>
                <a:lnTo>
                  <a:pt x="332" y="206"/>
                </a:lnTo>
                <a:lnTo>
                  <a:pt x="330" y="210"/>
                </a:lnTo>
                <a:lnTo>
                  <a:pt x="326" y="214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7"/>
                </a:lnTo>
                <a:lnTo>
                  <a:pt x="313" y="233"/>
                </a:lnTo>
                <a:lnTo>
                  <a:pt x="312" y="238"/>
                </a:lnTo>
                <a:lnTo>
                  <a:pt x="310" y="243"/>
                </a:lnTo>
                <a:lnTo>
                  <a:pt x="306" y="245"/>
                </a:lnTo>
                <a:lnTo>
                  <a:pt x="303" y="247"/>
                </a:lnTo>
                <a:lnTo>
                  <a:pt x="300" y="247"/>
                </a:lnTo>
                <a:lnTo>
                  <a:pt x="296" y="249"/>
                </a:lnTo>
                <a:lnTo>
                  <a:pt x="294" y="251"/>
                </a:lnTo>
                <a:lnTo>
                  <a:pt x="291" y="254"/>
                </a:lnTo>
                <a:lnTo>
                  <a:pt x="289" y="257"/>
                </a:lnTo>
                <a:lnTo>
                  <a:pt x="285" y="260"/>
                </a:lnTo>
                <a:lnTo>
                  <a:pt x="282" y="261"/>
                </a:lnTo>
                <a:lnTo>
                  <a:pt x="277" y="260"/>
                </a:lnTo>
                <a:lnTo>
                  <a:pt x="271" y="257"/>
                </a:lnTo>
                <a:lnTo>
                  <a:pt x="265" y="255"/>
                </a:lnTo>
                <a:lnTo>
                  <a:pt x="259" y="250"/>
                </a:lnTo>
                <a:lnTo>
                  <a:pt x="254" y="245"/>
                </a:lnTo>
                <a:lnTo>
                  <a:pt x="249" y="241"/>
                </a:lnTo>
                <a:lnTo>
                  <a:pt x="244" y="236"/>
                </a:lnTo>
                <a:lnTo>
                  <a:pt x="237" y="226"/>
                </a:lnTo>
                <a:lnTo>
                  <a:pt x="230" y="215"/>
                </a:lnTo>
                <a:lnTo>
                  <a:pt x="223" y="206"/>
                </a:lnTo>
                <a:lnTo>
                  <a:pt x="214" y="196"/>
                </a:lnTo>
                <a:lnTo>
                  <a:pt x="207" y="189"/>
                </a:lnTo>
                <a:lnTo>
                  <a:pt x="199" y="181"/>
                </a:lnTo>
                <a:lnTo>
                  <a:pt x="188" y="177"/>
                </a:lnTo>
                <a:lnTo>
                  <a:pt x="177" y="171"/>
                </a:lnTo>
                <a:lnTo>
                  <a:pt x="166" y="166"/>
                </a:lnTo>
                <a:lnTo>
                  <a:pt x="154" y="161"/>
                </a:lnTo>
                <a:lnTo>
                  <a:pt x="130" y="150"/>
                </a:lnTo>
                <a:lnTo>
                  <a:pt x="107" y="138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7" y="114"/>
                </a:lnTo>
                <a:lnTo>
                  <a:pt x="48" y="105"/>
                </a:lnTo>
                <a:lnTo>
                  <a:pt x="38" y="98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8" name="Freeform 182"/>
          <p:cNvSpPr>
            <a:spLocks/>
          </p:cNvSpPr>
          <p:nvPr/>
        </p:nvSpPr>
        <p:spPr bwMode="auto">
          <a:xfrm>
            <a:off x="8248650" y="2365375"/>
            <a:ext cx="55563" cy="65088"/>
          </a:xfrm>
          <a:custGeom>
            <a:avLst/>
            <a:gdLst>
              <a:gd name="T0" fmla="*/ 2147483647 w 141"/>
              <a:gd name="T1" fmla="*/ 2147483647 h 167"/>
              <a:gd name="T2" fmla="*/ 0 w 141"/>
              <a:gd name="T3" fmla="*/ 2147483647 h 167"/>
              <a:gd name="T4" fmla="*/ 2147483647 w 141"/>
              <a:gd name="T5" fmla="*/ 2147483647 h 167"/>
              <a:gd name="T6" fmla="*/ 2147483647 w 141"/>
              <a:gd name="T7" fmla="*/ 2147483647 h 167"/>
              <a:gd name="T8" fmla="*/ 2147483647 w 141"/>
              <a:gd name="T9" fmla="*/ 2147483647 h 167"/>
              <a:gd name="T10" fmla="*/ 2147483647 w 141"/>
              <a:gd name="T11" fmla="*/ 2147483647 h 167"/>
              <a:gd name="T12" fmla="*/ 2147483647 w 141"/>
              <a:gd name="T13" fmla="*/ 2147483647 h 167"/>
              <a:gd name="T14" fmla="*/ 2147483647 w 141"/>
              <a:gd name="T15" fmla="*/ 2147483647 h 167"/>
              <a:gd name="T16" fmla="*/ 2147483647 w 141"/>
              <a:gd name="T17" fmla="*/ 2147483647 h 167"/>
              <a:gd name="T18" fmla="*/ 2147483647 w 141"/>
              <a:gd name="T19" fmla="*/ 2147483647 h 167"/>
              <a:gd name="T20" fmla="*/ 2147483647 w 141"/>
              <a:gd name="T21" fmla="*/ 2147483647 h 167"/>
              <a:gd name="T22" fmla="*/ 2147483647 w 141"/>
              <a:gd name="T23" fmla="*/ 2147483647 h 167"/>
              <a:gd name="T24" fmla="*/ 2147483647 w 141"/>
              <a:gd name="T25" fmla="*/ 2147483647 h 167"/>
              <a:gd name="T26" fmla="*/ 2147483647 w 141"/>
              <a:gd name="T27" fmla="*/ 2147483647 h 167"/>
              <a:gd name="T28" fmla="*/ 2147483647 w 141"/>
              <a:gd name="T29" fmla="*/ 2147483647 h 167"/>
              <a:gd name="T30" fmla="*/ 2147483647 w 141"/>
              <a:gd name="T31" fmla="*/ 2147483647 h 167"/>
              <a:gd name="T32" fmla="*/ 2147483647 w 141"/>
              <a:gd name="T33" fmla="*/ 2147483647 h 167"/>
              <a:gd name="T34" fmla="*/ 2147483647 w 141"/>
              <a:gd name="T35" fmla="*/ 2147483647 h 167"/>
              <a:gd name="T36" fmla="*/ 2147483647 w 141"/>
              <a:gd name="T37" fmla="*/ 2147483647 h 167"/>
              <a:gd name="T38" fmla="*/ 2147483647 w 141"/>
              <a:gd name="T39" fmla="*/ 2147483647 h 167"/>
              <a:gd name="T40" fmla="*/ 2147483647 w 141"/>
              <a:gd name="T41" fmla="*/ 2147483647 h 167"/>
              <a:gd name="T42" fmla="*/ 2147483647 w 141"/>
              <a:gd name="T43" fmla="*/ 2147483647 h 167"/>
              <a:gd name="T44" fmla="*/ 2147483647 w 141"/>
              <a:gd name="T45" fmla="*/ 2147483647 h 167"/>
              <a:gd name="T46" fmla="*/ 2147483647 w 141"/>
              <a:gd name="T47" fmla="*/ 2147483647 h 167"/>
              <a:gd name="T48" fmla="*/ 2147483647 w 141"/>
              <a:gd name="T49" fmla="*/ 2147483647 h 167"/>
              <a:gd name="T50" fmla="*/ 2147483647 w 141"/>
              <a:gd name="T51" fmla="*/ 2147483647 h 167"/>
              <a:gd name="T52" fmla="*/ 2147483647 w 141"/>
              <a:gd name="T53" fmla="*/ 2147483647 h 167"/>
              <a:gd name="T54" fmla="*/ 2147483647 w 141"/>
              <a:gd name="T55" fmla="*/ 2147483647 h 167"/>
              <a:gd name="T56" fmla="*/ 2147483647 w 141"/>
              <a:gd name="T57" fmla="*/ 0 h 167"/>
              <a:gd name="T58" fmla="*/ 2147483647 w 141"/>
              <a:gd name="T59" fmla="*/ 0 h 16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1" h="167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6"/>
                </a:lnTo>
                <a:lnTo>
                  <a:pt x="3" y="166"/>
                </a:lnTo>
                <a:lnTo>
                  <a:pt x="9" y="160"/>
                </a:lnTo>
                <a:lnTo>
                  <a:pt x="18" y="150"/>
                </a:lnTo>
                <a:lnTo>
                  <a:pt x="28" y="142"/>
                </a:lnTo>
                <a:lnTo>
                  <a:pt x="35" y="133"/>
                </a:lnTo>
                <a:lnTo>
                  <a:pt x="44" y="125"/>
                </a:lnTo>
                <a:lnTo>
                  <a:pt x="50" y="115"/>
                </a:lnTo>
                <a:lnTo>
                  <a:pt x="57" y="105"/>
                </a:lnTo>
                <a:lnTo>
                  <a:pt x="62" y="96"/>
                </a:lnTo>
                <a:lnTo>
                  <a:pt x="67" y="87"/>
                </a:lnTo>
                <a:lnTo>
                  <a:pt x="71" y="78"/>
                </a:lnTo>
                <a:lnTo>
                  <a:pt x="76" y="68"/>
                </a:lnTo>
                <a:lnTo>
                  <a:pt x="82" y="61"/>
                </a:lnTo>
                <a:lnTo>
                  <a:pt x="88" y="55"/>
                </a:lnTo>
                <a:lnTo>
                  <a:pt x="96" y="49"/>
                </a:lnTo>
                <a:lnTo>
                  <a:pt x="104" y="44"/>
                </a:lnTo>
                <a:lnTo>
                  <a:pt x="111" y="39"/>
                </a:lnTo>
                <a:lnTo>
                  <a:pt x="118" y="32"/>
                </a:lnTo>
                <a:lnTo>
                  <a:pt x="123" y="26"/>
                </a:lnTo>
                <a:lnTo>
                  <a:pt x="127" y="20"/>
                </a:lnTo>
                <a:lnTo>
                  <a:pt x="131" y="11"/>
                </a:lnTo>
                <a:lnTo>
                  <a:pt x="134" y="4"/>
                </a:lnTo>
                <a:lnTo>
                  <a:pt x="135" y="3"/>
                </a:lnTo>
                <a:lnTo>
                  <a:pt x="137" y="2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79" name="Freeform 183"/>
          <p:cNvSpPr>
            <a:spLocks/>
          </p:cNvSpPr>
          <p:nvPr/>
        </p:nvSpPr>
        <p:spPr bwMode="auto">
          <a:xfrm>
            <a:off x="8221663" y="2373313"/>
            <a:ext cx="30162" cy="36512"/>
          </a:xfrm>
          <a:custGeom>
            <a:avLst/>
            <a:gdLst>
              <a:gd name="T0" fmla="*/ 0 w 76"/>
              <a:gd name="T1" fmla="*/ 2147483647 h 91"/>
              <a:gd name="T2" fmla="*/ 2147483647 w 76"/>
              <a:gd name="T3" fmla="*/ 2147483647 h 91"/>
              <a:gd name="T4" fmla="*/ 2147483647 w 76"/>
              <a:gd name="T5" fmla="*/ 2147483647 h 91"/>
              <a:gd name="T6" fmla="*/ 2147483647 w 76"/>
              <a:gd name="T7" fmla="*/ 2147483647 h 91"/>
              <a:gd name="T8" fmla="*/ 2147483647 w 76"/>
              <a:gd name="T9" fmla="*/ 2147483647 h 91"/>
              <a:gd name="T10" fmla="*/ 2147483647 w 76"/>
              <a:gd name="T11" fmla="*/ 2147483647 h 91"/>
              <a:gd name="T12" fmla="*/ 2147483647 w 76"/>
              <a:gd name="T13" fmla="*/ 2147483647 h 91"/>
              <a:gd name="T14" fmla="*/ 2147483647 w 76"/>
              <a:gd name="T15" fmla="*/ 2147483647 h 91"/>
              <a:gd name="T16" fmla="*/ 2147483647 w 76"/>
              <a:gd name="T17" fmla="*/ 0 h 9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91">
                <a:moveTo>
                  <a:pt x="0" y="91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5"/>
                </a:lnTo>
                <a:lnTo>
                  <a:pt x="51" y="29"/>
                </a:lnTo>
                <a:lnTo>
                  <a:pt x="60" y="19"/>
                </a:lnTo>
                <a:lnTo>
                  <a:pt x="68" y="10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0" name="Freeform 184"/>
          <p:cNvSpPr>
            <a:spLocks/>
          </p:cNvSpPr>
          <p:nvPr/>
        </p:nvSpPr>
        <p:spPr bwMode="auto">
          <a:xfrm>
            <a:off x="8289925" y="2436813"/>
            <a:ext cx="1588" cy="1587"/>
          </a:xfrm>
          <a:custGeom>
            <a:avLst/>
            <a:gdLst>
              <a:gd name="T0" fmla="*/ 2147483647 w 3"/>
              <a:gd name="T1" fmla="*/ 0 h 1587"/>
              <a:gd name="T2" fmla="*/ 2147483647 w 3"/>
              <a:gd name="T3" fmla="*/ 0 h 1587"/>
              <a:gd name="T4" fmla="*/ 0 w 3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587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1" name="Freeform 185"/>
          <p:cNvSpPr>
            <a:spLocks/>
          </p:cNvSpPr>
          <p:nvPr/>
        </p:nvSpPr>
        <p:spPr bwMode="auto">
          <a:xfrm>
            <a:off x="8520113" y="2368550"/>
            <a:ext cx="63500" cy="58738"/>
          </a:xfrm>
          <a:custGeom>
            <a:avLst/>
            <a:gdLst>
              <a:gd name="T0" fmla="*/ 0 w 158"/>
              <a:gd name="T1" fmla="*/ 0 h 147"/>
              <a:gd name="T2" fmla="*/ 2147483647 w 158"/>
              <a:gd name="T3" fmla="*/ 2147483647 h 147"/>
              <a:gd name="T4" fmla="*/ 2147483647 w 158"/>
              <a:gd name="T5" fmla="*/ 2147483647 h 147"/>
              <a:gd name="T6" fmla="*/ 2147483647 w 158"/>
              <a:gd name="T7" fmla="*/ 2147483647 h 147"/>
              <a:gd name="T8" fmla="*/ 2147483647 w 158"/>
              <a:gd name="T9" fmla="*/ 2147483647 h 147"/>
              <a:gd name="T10" fmla="*/ 2147483647 w 158"/>
              <a:gd name="T11" fmla="*/ 2147483647 h 147"/>
              <a:gd name="T12" fmla="*/ 2147483647 w 158"/>
              <a:gd name="T13" fmla="*/ 2147483647 h 147"/>
              <a:gd name="T14" fmla="*/ 2147483647 w 158"/>
              <a:gd name="T15" fmla="*/ 2147483647 h 147"/>
              <a:gd name="T16" fmla="*/ 2147483647 w 158"/>
              <a:gd name="T17" fmla="*/ 2147483647 h 147"/>
              <a:gd name="T18" fmla="*/ 2147483647 w 158"/>
              <a:gd name="T19" fmla="*/ 2147483647 h 147"/>
              <a:gd name="T20" fmla="*/ 2147483647 w 158"/>
              <a:gd name="T21" fmla="*/ 2147483647 h 147"/>
              <a:gd name="T22" fmla="*/ 2147483647 w 158"/>
              <a:gd name="T23" fmla="*/ 2147483647 h 147"/>
              <a:gd name="T24" fmla="*/ 2147483647 w 158"/>
              <a:gd name="T25" fmla="*/ 2147483647 h 147"/>
              <a:gd name="T26" fmla="*/ 2147483647 w 158"/>
              <a:gd name="T27" fmla="*/ 2147483647 h 147"/>
              <a:gd name="T28" fmla="*/ 2147483647 w 158"/>
              <a:gd name="T29" fmla="*/ 2147483647 h 147"/>
              <a:gd name="T30" fmla="*/ 2147483647 w 158"/>
              <a:gd name="T31" fmla="*/ 2147483647 h 147"/>
              <a:gd name="T32" fmla="*/ 2147483647 w 158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7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2"/>
                </a:lnTo>
                <a:lnTo>
                  <a:pt x="45" y="30"/>
                </a:lnTo>
                <a:lnTo>
                  <a:pt x="53" y="40"/>
                </a:lnTo>
                <a:lnTo>
                  <a:pt x="61" y="50"/>
                </a:lnTo>
                <a:lnTo>
                  <a:pt x="71" y="64"/>
                </a:lnTo>
                <a:lnTo>
                  <a:pt x="81" y="79"/>
                </a:lnTo>
                <a:lnTo>
                  <a:pt x="91" y="93"/>
                </a:lnTo>
                <a:lnTo>
                  <a:pt x="100" y="107"/>
                </a:lnTo>
                <a:lnTo>
                  <a:pt x="109" y="116"/>
                </a:lnTo>
                <a:lnTo>
                  <a:pt x="116" y="124"/>
                </a:lnTo>
                <a:lnTo>
                  <a:pt x="126" y="132"/>
                </a:lnTo>
                <a:lnTo>
                  <a:pt x="135" y="138"/>
                </a:lnTo>
                <a:lnTo>
                  <a:pt x="146" y="142"/>
                </a:lnTo>
                <a:lnTo>
                  <a:pt x="158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2" name="Freeform 186"/>
          <p:cNvSpPr>
            <a:spLocks/>
          </p:cNvSpPr>
          <p:nvPr/>
        </p:nvSpPr>
        <p:spPr bwMode="auto">
          <a:xfrm>
            <a:off x="8480425" y="2406650"/>
            <a:ext cx="28575" cy="31750"/>
          </a:xfrm>
          <a:custGeom>
            <a:avLst/>
            <a:gdLst>
              <a:gd name="T0" fmla="*/ 2147483647 w 73"/>
              <a:gd name="T1" fmla="*/ 0 h 78"/>
              <a:gd name="T2" fmla="*/ 2147483647 w 73"/>
              <a:gd name="T3" fmla="*/ 2147483647 h 78"/>
              <a:gd name="T4" fmla="*/ 0 w 73"/>
              <a:gd name="T5" fmla="*/ 2147483647 h 78"/>
              <a:gd name="T6" fmla="*/ 0 w 73"/>
              <a:gd name="T7" fmla="*/ 2147483647 h 78"/>
              <a:gd name="T8" fmla="*/ 2147483647 w 73"/>
              <a:gd name="T9" fmla="*/ 2147483647 h 78"/>
              <a:gd name="T10" fmla="*/ 2147483647 w 73"/>
              <a:gd name="T11" fmla="*/ 2147483647 h 78"/>
              <a:gd name="T12" fmla="*/ 2147483647 w 73"/>
              <a:gd name="T13" fmla="*/ 2147483647 h 78"/>
              <a:gd name="T14" fmla="*/ 2147483647 w 73"/>
              <a:gd name="T15" fmla="*/ 2147483647 h 78"/>
              <a:gd name="T16" fmla="*/ 2147483647 w 73"/>
              <a:gd name="T17" fmla="*/ 2147483647 h 78"/>
              <a:gd name="T18" fmla="*/ 2147483647 w 73"/>
              <a:gd name="T19" fmla="*/ 2147483647 h 78"/>
              <a:gd name="T20" fmla="*/ 2147483647 w 73"/>
              <a:gd name="T21" fmla="*/ 2147483647 h 78"/>
              <a:gd name="T22" fmla="*/ 2147483647 w 73"/>
              <a:gd name="T23" fmla="*/ 2147483647 h 78"/>
              <a:gd name="T24" fmla="*/ 2147483647 w 73"/>
              <a:gd name="T25" fmla="*/ 2147483647 h 78"/>
              <a:gd name="T26" fmla="*/ 2147483647 w 73"/>
              <a:gd name="T27" fmla="*/ 2147483647 h 78"/>
              <a:gd name="T28" fmla="*/ 2147483647 w 73"/>
              <a:gd name="T29" fmla="*/ 2147483647 h 78"/>
              <a:gd name="T30" fmla="*/ 2147483647 w 73"/>
              <a:gd name="T31" fmla="*/ 2147483647 h 78"/>
              <a:gd name="T32" fmla="*/ 2147483647 w 73"/>
              <a:gd name="T33" fmla="*/ 2147483647 h 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78">
                <a:moveTo>
                  <a:pt x="3" y="0"/>
                </a:moveTo>
                <a:lnTo>
                  <a:pt x="2" y="3"/>
                </a:lnTo>
                <a:lnTo>
                  <a:pt x="0" y="7"/>
                </a:lnTo>
                <a:lnTo>
                  <a:pt x="0" y="11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8" y="41"/>
                </a:lnTo>
                <a:lnTo>
                  <a:pt x="45" y="46"/>
                </a:lnTo>
                <a:lnTo>
                  <a:pt x="52" y="52"/>
                </a:lnTo>
                <a:lnTo>
                  <a:pt x="58" y="59"/>
                </a:lnTo>
                <a:lnTo>
                  <a:pt x="63" y="65"/>
                </a:lnTo>
                <a:lnTo>
                  <a:pt x="68" y="71"/>
                </a:lnTo>
                <a:lnTo>
                  <a:pt x="73" y="7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3" name="Freeform 187"/>
          <p:cNvSpPr>
            <a:spLocks/>
          </p:cNvSpPr>
          <p:nvPr/>
        </p:nvSpPr>
        <p:spPr bwMode="auto">
          <a:xfrm>
            <a:off x="8334375" y="2366963"/>
            <a:ext cx="63500" cy="63500"/>
          </a:xfrm>
          <a:custGeom>
            <a:avLst/>
            <a:gdLst>
              <a:gd name="T0" fmla="*/ 2147483647 w 161"/>
              <a:gd name="T1" fmla="*/ 0 h 163"/>
              <a:gd name="T2" fmla="*/ 2147483647 w 161"/>
              <a:gd name="T3" fmla="*/ 2147483647 h 163"/>
              <a:gd name="T4" fmla="*/ 2147483647 w 161"/>
              <a:gd name="T5" fmla="*/ 2147483647 h 163"/>
              <a:gd name="T6" fmla="*/ 0 w 161"/>
              <a:gd name="T7" fmla="*/ 2147483647 h 163"/>
              <a:gd name="T8" fmla="*/ 0 w 161"/>
              <a:gd name="T9" fmla="*/ 2147483647 h 163"/>
              <a:gd name="T10" fmla="*/ 0 w 161"/>
              <a:gd name="T11" fmla="*/ 2147483647 h 163"/>
              <a:gd name="T12" fmla="*/ 0 w 161"/>
              <a:gd name="T13" fmla="*/ 2147483647 h 163"/>
              <a:gd name="T14" fmla="*/ 2147483647 w 161"/>
              <a:gd name="T15" fmla="*/ 2147483647 h 163"/>
              <a:gd name="T16" fmla="*/ 2147483647 w 161"/>
              <a:gd name="T17" fmla="*/ 2147483647 h 163"/>
              <a:gd name="T18" fmla="*/ 2147483647 w 161"/>
              <a:gd name="T19" fmla="*/ 2147483647 h 163"/>
              <a:gd name="T20" fmla="*/ 2147483647 w 161"/>
              <a:gd name="T21" fmla="*/ 2147483647 h 163"/>
              <a:gd name="T22" fmla="*/ 2147483647 w 161"/>
              <a:gd name="T23" fmla="*/ 2147483647 h 163"/>
              <a:gd name="T24" fmla="*/ 2147483647 w 161"/>
              <a:gd name="T25" fmla="*/ 2147483647 h 163"/>
              <a:gd name="T26" fmla="*/ 2147483647 w 161"/>
              <a:gd name="T27" fmla="*/ 2147483647 h 163"/>
              <a:gd name="T28" fmla="*/ 2147483647 w 161"/>
              <a:gd name="T29" fmla="*/ 2147483647 h 163"/>
              <a:gd name="T30" fmla="*/ 2147483647 w 161"/>
              <a:gd name="T31" fmla="*/ 2147483647 h 163"/>
              <a:gd name="T32" fmla="*/ 2147483647 w 161"/>
              <a:gd name="T33" fmla="*/ 2147483647 h 163"/>
              <a:gd name="T34" fmla="*/ 2147483647 w 161"/>
              <a:gd name="T35" fmla="*/ 2147483647 h 163"/>
              <a:gd name="T36" fmla="*/ 2147483647 w 161"/>
              <a:gd name="T37" fmla="*/ 2147483647 h 163"/>
              <a:gd name="T38" fmla="*/ 2147483647 w 161"/>
              <a:gd name="T39" fmla="*/ 2147483647 h 163"/>
              <a:gd name="T40" fmla="*/ 2147483647 w 161"/>
              <a:gd name="T41" fmla="*/ 2147483647 h 163"/>
              <a:gd name="T42" fmla="*/ 2147483647 w 161"/>
              <a:gd name="T43" fmla="*/ 2147483647 h 163"/>
              <a:gd name="T44" fmla="*/ 2147483647 w 161"/>
              <a:gd name="T45" fmla="*/ 2147483647 h 163"/>
              <a:gd name="T46" fmla="*/ 2147483647 w 161"/>
              <a:gd name="T47" fmla="*/ 2147483647 h 1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1" h="163">
                <a:moveTo>
                  <a:pt x="10" y="0"/>
                </a:moveTo>
                <a:lnTo>
                  <a:pt x="6" y="6"/>
                </a:lnTo>
                <a:lnTo>
                  <a:pt x="3" y="11"/>
                </a:lnTo>
                <a:lnTo>
                  <a:pt x="0" y="17"/>
                </a:lnTo>
                <a:lnTo>
                  <a:pt x="0" y="22"/>
                </a:lnTo>
                <a:lnTo>
                  <a:pt x="0" y="25"/>
                </a:lnTo>
                <a:lnTo>
                  <a:pt x="0" y="30"/>
                </a:lnTo>
                <a:lnTo>
                  <a:pt x="4" y="36"/>
                </a:lnTo>
                <a:lnTo>
                  <a:pt x="9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1" y="64"/>
                </a:lnTo>
                <a:lnTo>
                  <a:pt x="51" y="69"/>
                </a:lnTo>
                <a:lnTo>
                  <a:pt x="59" y="74"/>
                </a:lnTo>
                <a:lnTo>
                  <a:pt x="68" y="78"/>
                </a:lnTo>
                <a:lnTo>
                  <a:pt x="82" y="88"/>
                </a:lnTo>
                <a:lnTo>
                  <a:pt x="96" y="97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9"/>
                </a:lnTo>
                <a:lnTo>
                  <a:pt x="151" y="150"/>
                </a:lnTo>
                <a:lnTo>
                  <a:pt x="161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4" name="Freeform 188"/>
          <p:cNvSpPr>
            <a:spLocks/>
          </p:cNvSpPr>
          <p:nvPr/>
        </p:nvSpPr>
        <p:spPr bwMode="auto">
          <a:xfrm>
            <a:off x="8313738" y="2401888"/>
            <a:ext cx="50800" cy="42862"/>
          </a:xfrm>
          <a:custGeom>
            <a:avLst/>
            <a:gdLst>
              <a:gd name="T0" fmla="*/ 0 w 127"/>
              <a:gd name="T1" fmla="*/ 0 h 110"/>
              <a:gd name="T2" fmla="*/ 2147483647 w 127"/>
              <a:gd name="T3" fmla="*/ 2147483647 h 110"/>
              <a:gd name="T4" fmla="*/ 2147483647 w 127"/>
              <a:gd name="T5" fmla="*/ 2147483647 h 110"/>
              <a:gd name="T6" fmla="*/ 2147483647 w 127"/>
              <a:gd name="T7" fmla="*/ 2147483647 h 110"/>
              <a:gd name="T8" fmla="*/ 2147483647 w 127"/>
              <a:gd name="T9" fmla="*/ 2147483647 h 110"/>
              <a:gd name="T10" fmla="*/ 2147483647 w 127"/>
              <a:gd name="T11" fmla="*/ 2147483647 h 110"/>
              <a:gd name="T12" fmla="*/ 2147483647 w 127"/>
              <a:gd name="T13" fmla="*/ 2147483647 h 110"/>
              <a:gd name="T14" fmla="*/ 2147483647 w 127"/>
              <a:gd name="T15" fmla="*/ 2147483647 h 110"/>
              <a:gd name="T16" fmla="*/ 2147483647 w 127"/>
              <a:gd name="T17" fmla="*/ 2147483647 h 110"/>
              <a:gd name="T18" fmla="*/ 2147483647 w 127"/>
              <a:gd name="T19" fmla="*/ 2147483647 h 110"/>
              <a:gd name="T20" fmla="*/ 2147483647 w 127"/>
              <a:gd name="T21" fmla="*/ 2147483647 h 110"/>
              <a:gd name="T22" fmla="*/ 2147483647 w 127"/>
              <a:gd name="T23" fmla="*/ 2147483647 h 110"/>
              <a:gd name="T24" fmla="*/ 2147483647 w 127"/>
              <a:gd name="T25" fmla="*/ 2147483647 h 110"/>
              <a:gd name="T26" fmla="*/ 2147483647 w 127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10">
                <a:moveTo>
                  <a:pt x="0" y="0"/>
                </a:moveTo>
                <a:lnTo>
                  <a:pt x="5" y="11"/>
                </a:lnTo>
                <a:lnTo>
                  <a:pt x="11" y="21"/>
                </a:lnTo>
                <a:lnTo>
                  <a:pt x="18" y="31"/>
                </a:lnTo>
                <a:lnTo>
                  <a:pt x="26" y="40"/>
                </a:lnTo>
                <a:lnTo>
                  <a:pt x="34" y="49"/>
                </a:lnTo>
                <a:lnTo>
                  <a:pt x="46" y="59"/>
                </a:lnTo>
                <a:lnTo>
                  <a:pt x="57" y="69"/>
                </a:lnTo>
                <a:lnTo>
                  <a:pt x="70" y="79"/>
                </a:lnTo>
                <a:lnTo>
                  <a:pt x="82" y="87"/>
                </a:lnTo>
                <a:lnTo>
                  <a:pt x="94" y="94"/>
                </a:lnTo>
                <a:lnTo>
                  <a:pt x="105" y="101"/>
                </a:lnTo>
                <a:lnTo>
                  <a:pt x="117" y="107"/>
                </a:lnTo>
                <a:lnTo>
                  <a:pt x="127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5" name="Freeform 189"/>
          <p:cNvSpPr>
            <a:spLocks/>
          </p:cNvSpPr>
          <p:nvPr/>
        </p:nvSpPr>
        <p:spPr bwMode="auto">
          <a:xfrm>
            <a:off x="8499475" y="2389188"/>
            <a:ext cx="31750" cy="30162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5"/>
                </a:lnTo>
                <a:lnTo>
                  <a:pt x="9" y="11"/>
                </a:lnTo>
                <a:lnTo>
                  <a:pt x="13" y="15"/>
                </a:lnTo>
                <a:lnTo>
                  <a:pt x="19" y="19"/>
                </a:lnTo>
                <a:lnTo>
                  <a:pt x="25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0"/>
                </a:lnTo>
                <a:lnTo>
                  <a:pt x="68" y="56"/>
                </a:lnTo>
                <a:lnTo>
                  <a:pt x="73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6" name="Freeform 190"/>
          <p:cNvSpPr>
            <a:spLocks/>
          </p:cNvSpPr>
          <p:nvPr/>
        </p:nvSpPr>
        <p:spPr bwMode="auto">
          <a:xfrm>
            <a:off x="8189913" y="2379663"/>
            <a:ext cx="19050" cy="19050"/>
          </a:xfrm>
          <a:custGeom>
            <a:avLst/>
            <a:gdLst>
              <a:gd name="T0" fmla="*/ 0 w 49"/>
              <a:gd name="T1" fmla="*/ 2147483647 h 47"/>
              <a:gd name="T2" fmla="*/ 2147483647 w 49"/>
              <a:gd name="T3" fmla="*/ 2147483647 h 47"/>
              <a:gd name="T4" fmla="*/ 2147483647 w 49"/>
              <a:gd name="T5" fmla="*/ 2147483647 h 47"/>
              <a:gd name="T6" fmla="*/ 2147483647 w 49"/>
              <a:gd name="T7" fmla="*/ 2147483647 h 47"/>
              <a:gd name="T8" fmla="*/ 2147483647 w 49"/>
              <a:gd name="T9" fmla="*/ 2147483647 h 47"/>
              <a:gd name="T10" fmla="*/ 2147483647 w 49"/>
              <a:gd name="T11" fmla="*/ 2147483647 h 47"/>
              <a:gd name="T12" fmla="*/ 2147483647 w 49"/>
              <a:gd name="T13" fmla="*/ 2147483647 h 47"/>
              <a:gd name="T14" fmla="*/ 2147483647 w 49"/>
              <a:gd name="T15" fmla="*/ 2147483647 h 47"/>
              <a:gd name="T16" fmla="*/ 2147483647 w 49"/>
              <a:gd name="T17" fmla="*/ 2147483647 h 47"/>
              <a:gd name="T18" fmla="*/ 2147483647 w 49"/>
              <a:gd name="T19" fmla="*/ 2147483647 h 47"/>
              <a:gd name="T20" fmla="*/ 2147483647 w 49"/>
              <a:gd name="T21" fmla="*/ 2147483647 h 47"/>
              <a:gd name="T22" fmla="*/ 2147483647 w 49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" h="47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3" y="35"/>
                </a:lnTo>
                <a:lnTo>
                  <a:pt x="7" y="31"/>
                </a:lnTo>
                <a:lnTo>
                  <a:pt x="9" y="27"/>
                </a:lnTo>
                <a:lnTo>
                  <a:pt x="13" y="23"/>
                </a:lnTo>
                <a:lnTo>
                  <a:pt x="18" y="19"/>
                </a:lnTo>
                <a:lnTo>
                  <a:pt x="23" y="15"/>
                </a:lnTo>
                <a:lnTo>
                  <a:pt x="30" y="10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7" name="Freeform 191"/>
          <p:cNvSpPr>
            <a:spLocks/>
          </p:cNvSpPr>
          <p:nvPr/>
        </p:nvSpPr>
        <p:spPr bwMode="auto">
          <a:xfrm>
            <a:off x="8482013" y="2365375"/>
            <a:ext cx="41275" cy="42863"/>
          </a:xfrm>
          <a:custGeom>
            <a:avLst/>
            <a:gdLst>
              <a:gd name="T0" fmla="*/ 0 w 106"/>
              <a:gd name="T1" fmla="*/ 2147483647 h 108"/>
              <a:gd name="T2" fmla="*/ 2147483647 w 106"/>
              <a:gd name="T3" fmla="*/ 2147483647 h 108"/>
              <a:gd name="T4" fmla="*/ 2147483647 w 106"/>
              <a:gd name="T5" fmla="*/ 2147483647 h 108"/>
              <a:gd name="T6" fmla="*/ 2147483647 w 106"/>
              <a:gd name="T7" fmla="*/ 2147483647 h 108"/>
              <a:gd name="T8" fmla="*/ 2147483647 w 106"/>
              <a:gd name="T9" fmla="*/ 2147483647 h 108"/>
              <a:gd name="T10" fmla="*/ 2147483647 w 106"/>
              <a:gd name="T11" fmla="*/ 2147483647 h 108"/>
              <a:gd name="T12" fmla="*/ 2147483647 w 106"/>
              <a:gd name="T13" fmla="*/ 2147483647 h 108"/>
              <a:gd name="T14" fmla="*/ 2147483647 w 106"/>
              <a:gd name="T15" fmla="*/ 2147483647 h 108"/>
              <a:gd name="T16" fmla="*/ 2147483647 w 106"/>
              <a:gd name="T17" fmla="*/ 2147483647 h 108"/>
              <a:gd name="T18" fmla="*/ 2147483647 w 106"/>
              <a:gd name="T19" fmla="*/ 2147483647 h 108"/>
              <a:gd name="T20" fmla="*/ 2147483647 w 106"/>
              <a:gd name="T21" fmla="*/ 2147483647 h 108"/>
              <a:gd name="T22" fmla="*/ 2147483647 w 106"/>
              <a:gd name="T23" fmla="*/ 2147483647 h 108"/>
              <a:gd name="T24" fmla="*/ 2147483647 w 106"/>
              <a:gd name="T25" fmla="*/ 2147483647 h 108"/>
              <a:gd name="T26" fmla="*/ 2147483647 w 106"/>
              <a:gd name="T27" fmla="*/ 2147483647 h 108"/>
              <a:gd name="T28" fmla="*/ 2147483647 w 106"/>
              <a:gd name="T29" fmla="*/ 2147483647 h 108"/>
              <a:gd name="T30" fmla="*/ 2147483647 w 106"/>
              <a:gd name="T31" fmla="*/ 2147483647 h 108"/>
              <a:gd name="T32" fmla="*/ 2147483647 w 106"/>
              <a:gd name="T33" fmla="*/ 2147483647 h 108"/>
              <a:gd name="T34" fmla="*/ 2147483647 w 106"/>
              <a:gd name="T35" fmla="*/ 0 h 1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8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6" y="108"/>
                </a:lnTo>
                <a:lnTo>
                  <a:pt x="22" y="106"/>
                </a:lnTo>
                <a:lnTo>
                  <a:pt x="27" y="104"/>
                </a:lnTo>
                <a:lnTo>
                  <a:pt x="32" y="99"/>
                </a:lnTo>
                <a:lnTo>
                  <a:pt x="36" y="94"/>
                </a:lnTo>
                <a:lnTo>
                  <a:pt x="44" y="84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6"/>
                </a:lnTo>
                <a:lnTo>
                  <a:pt x="84" y="19"/>
                </a:lnTo>
                <a:lnTo>
                  <a:pt x="91" y="12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8" name="Freeform 192"/>
          <p:cNvSpPr>
            <a:spLocks/>
          </p:cNvSpPr>
          <p:nvPr/>
        </p:nvSpPr>
        <p:spPr bwMode="auto">
          <a:xfrm>
            <a:off x="234950" y="2476500"/>
            <a:ext cx="42863" cy="65088"/>
          </a:xfrm>
          <a:custGeom>
            <a:avLst/>
            <a:gdLst>
              <a:gd name="T0" fmla="*/ 2147483647 w 109"/>
              <a:gd name="T1" fmla="*/ 0 h 164"/>
              <a:gd name="T2" fmla="*/ 2147483647 w 109"/>
              <a:gd name="T3" fmla="*/ 2147483647 h 164"/>
              <a:gd name="T4" fmla="*/ 2147483647 w 109"/>
              <a:gd name="T5" fmla="*/ 2147483647 h 164"/>
              <a:gd name="T6" fmla="*/ 2147483647 w 109"/>
              <a:gd name="T7" fmla="*/ 2147483647 h 164"/>
              <a:gd name="T8" fmla="*/ 2147483647 w 109"/>
              <a:gd name="T9" fmla="*/ 2147483647 h 164"/>
              <a:gd name="T10" fmla="*/ 2147483647 w 109"/>
              <a:gd name="T11" fmla="*/ 2147483647 h 164"/>
              <a:gd name="T12" fmla="*/ 2147483647 w 109"/>
              <a:gd name="T13" fmla="*/ 2147483647 h 164"/>
              <a:gd name="T14" fmla="*/ 2147483647 w 109"/>
              <a:gd name="T15" fmla="*/ 2147483647 h 164"/>
              <a:gd name="T16" fmla="*/ 2147483647 w 109"/>
              <a:gd name="T17" fmla="*/ 2147483647 h 164"/>
              <a:gd name="T18" fmla="*/ 2147483647 w 109"/>
              <a:gd name="T19" fmla="*/ 2147483647 h 164"/>
              <a:gd name="T20" fmla="*/ 2147483647 w 109"/>
              <a:gd name="T21" fmla="*/ 2147483647 h 164"/>
              <a:gd name="T22" fmla="*/ 2147483647 w 109"/>
              <a:gd name="T23" fmla="*/ 2147483647 h 164"/>
              <a:gd name="T24" fmla="*/ 2147483647 w 109"/>
              <a:gd name="T25" fmla="*/ 2147483647 h 164"/>
              <a:gd name="T26" fmla="*/ 2147483647 w 109"/>
              <a:gd name="T27" fmla="*/ 2147483647 h 164"/>
              <a:gd name="T28" fmla="*/ 2147483647 w 109"/>
              <a:gd name="T29" fmla="*/ 2147483647 h 164"/>
              <a:gd name="T30" fmla="*/ 0 w 109"/>
              <a:gd name="T31" fmla="*/ 2147483647 h 1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4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89" name="Freeform 193"/>
          <p:cNvSpPr>
            <a:spLocks/>
          </p:cNvSpPr>
          <p:nvPr/>
        </p:nvSpPr>
        <p:spPr bwMode="auto">
          <a:xfrm>
            <a:off x="234950" y="2476500"/>
            <a:ext cx="42863" cy="65088"/>
          </a:xfrm>
          <a:custGeom>
            <a:avLst/>
            <a:gdLst>
              <a:gd name="T0" fmla="*/ 2147483647 w 109"/>
              <a:gd name="T1" fmla="*/ 0 h 164"/>
              <a:gd name="T2" fmla="*/ 2147483647 w 109"/>
              <a:gd name="T3" fmla="*/ 2147483647 h 164"/>
              <a:gd name="T4" fmla="*/ 2147483647 w 109"/>
              <a:gd name="T5" fmla="*/ 2147483647 h 164"/>
              <a:gd name="T6" fmla="*/ 2147483647 w 109"/>
              <a:gd name="T7" fmla="*/ 2147483647 h 164"/>
              <a:gd name="T8" fmla="*/ 2147483647 w 109"/>
              <a:gd name="T9" fmla="*/ 2147483647 h 164"/>
              <a:gd name="T10" fmla="*/ 2147483647 w 109"/>
              <a:gd name="T11" fmla="*/ 2147483647 h 164"/>
              <a:gd name="T12" fmla="*/ 2147483647 w 109"/>
              <a:gd name="T13" fmla="*/ 2147483647 h 164"/>
              <a:gd name="T14" fmla="*/ 2147483647 w 109"/>
              <a:gd name="T15" fmla="*/ 2147483647 h 164"/>
              <a:gd name="T16" fmla="*/ 2147483647 w 109"/>
              <a:gd name="T17" fmla="*/ 2147483647 h 164"/>
              <a:gd name="T18" fmla="*/ 2147483647 w 109"/>
              <a:gd name="T19" fmla="*/ 2147483647 h 164"/>
              <a:gd name="T20" fmla="*/ 2147483647 w 109"/>
              <a:gd name="T21" fmla="*/ 2147483647 h 164"/>
              <a:gd name="T22" fmla="*/ 2147483647 w 109"/>
              <a:gd name="T23" fmla="*/ 2147483647 h 164"/>
              <a:gd name="T24" fmla="*/ 2147483647 w 109"/>
              <a:gd name="T25" fmla="*/ 2147483647 h 164"/>
              <a:gd name="T26" fmla="*/ 2147483647 w 109"/>
              <a:gd name="T27" fmla="*/ 2147483647 h 164"/>
              <a:gd name="T28" fmla="*/ 2147483647 w 109"/>
              <a:gd name="T29" fmla="*/ 2147483647 h 164"/>
              <a:gd name="T30" fmla="*/ 0 w 109"/>
              <a:gd name="T31" fmla="*/ 2147483647 h 1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4">
                <a:moveTo>
                  <a:pt x="109" y="0"/>
                </a:moveTo>
                <a:lnTo>
                  <a:pt x="106" y="12"/>
                </a:lnTo>
                <a:lnTo>
                  <a:pt x="104" y="23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4" y="74"/>
                </a:lnTo>
                <a:lnTo>
                  <a:pt x="63" y="88"/>
                </a:lnTo>
                <a:lnTo>
                  <a:pt x="52" y="100"/>
                </a:lnTo>
                <a:lnTo>
                  <a:pt x="41" y="112"/>
                </a:lnTo>
                <a:lnTo>
                  <a:pt x="31" y="123"/>
                </a:lnTo>
                <a:lnTo>
                  <a:pt x="23" y="132"/>
                </a:lnTo>
                <a:lnTo>
                  <a:pt x="15" y="142"/>
                </a:lnTo>
                <a:lnTo>
                  <a:pt x="7" y="153"/>
                </a:lnTo>
                <a:lnTo>
                  <a:pt x="0" y="16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0" name="Freeform 194"/>
          <p:cNvSpPr>
            <a:spLocks/>
          </p:cNvSpPr>
          <p:nvPr/>
        </p:nvSpPr>
        <p:spPr bwMode="auto">
          <a:xfrm>
            <a:off x="423863" y="2428875"/>
            <a:ext cx="134937" cy="84138"/>
          </a:xfrm>
          <a:custGeom>
            <a:avLst/>
            <a:gdLst>
              <a:gd name="T0" fmla="*/ 0 w 338"/>
              <a:gd name="T1" fmla="*/ 0 h 212"/>
              <a:gd name="T2" fmla="*/ 2147483647 w 338"/>
              <a:gd name="T3" fmla="*/ 2147483647 h 212"/>
              <a:gd name="T4" fmla="*/ 2147483647 w 338"/>
              <a:gd name="T5" fmla="*/ 2147483647 h 212"/>
              <a:gd name="T6" fmla="*/ 2147483647 w 338"/>
              <a:gd name="T7" fmla="*/ 2147483647 h 212"/>
              <a:gd name="T8" fmla="*/ 2147483647 w 338"/>
              <a:gd name="T9" fmla="*/ 2147483647 h 212"/>
              <a:gd name="T10" fmla="*/ 2147483647 w 338"/>
              <a:gd name="T11" fmla="*/ 2147483647 h 212"/>
              <a:gd name="T12" fmla="*/ 2147483647 w 338"/>
              <a:gd name="T13" fmla="*/ 2147483647 h 212"/>
              <a:gd name="T14" fmla="*/ 2147483647 w 338"/>
              <a:gd name="T15" fmla="*/ 2147483647 h 212"/>
              <a:gd name="T16" fmla="*/ 2147483647 w 338"/>
              <a:gd name="T17" fmla="*/ 2147483647 h 212"/>
              <a:gd name="T18" fmla="*/ 2147483647 w 338"/>
              <a:gd name="T19" fmla="*/ 2147483647 h 212"/>
              <a:gd name="T20" fmla="*/ 2147483647 w 338"/>
              <a:gd name="T21" fmla="*/ 2147483647 h 212"/>
              <a:gd name="T22" fmla="*/ 2147483647 w 338"/>
              <a:gd name="T23" fmla="*/ 2147483647 h 212"/>
              <a:gd name="T24" fmla="*/ 2147483647 w 338"/>
              <a:gd name="T25" fmla="*/ 2147483647 h 212"/>
              <a:gd name="T26" fmla="*/ 2147483647 w 338"/>
              <a:gd name="T27" fmla="*/ 2147483647 h 212"/>
              <a:gd name="T28" fmla="*/ 2147483647 w 338"/>
              <a:gd name="T29" fmla="*/ 2147483647 h 212"/>
              <a:gd name="T30" fmla="*/ 2147483647 w 338"/>
              <a:gd name="T31" fmla="*/ 2147483647 h 212"/>
              <a:gd name="T32" fmla="*/ 2147483647 w 338"/>
              <a:gd name="T33" fmla="*/ 2147483647 h 212"/>
              <a:gd name="T34" fmla="*/ 2147483647 w 338"/>
              <a:gd name="T35" fmla="*/ 2147483647 h 212"/>
              <a:gd name="T36" fmla="*/ 2147483647 w 338"/>
              <a:gd name="T37" fmla="*/ 2147483647 h 212"/>
              <a:gd name="T38" fmla="*/ 2147483647 w 338"/>
              <a:gd name="T39" fmla="*/ 2147483647 h 212"/>
              <a:gd name="T40" fmla="*/ 2147483647 w 338"/>
              <a:gd name="T41" fmla="*/ 2147483647 h 212"/>
              <a:gd name="T42" fmla="*/ 2147483647 w 338"/>
              <a:gd name="T43" fmla="*/ 2147483647 h 212"/>
              <a:gd name="T44" fmla="*/ 2147483647 w 338"/>
              <a:gd name="T45" fmla="*/ 2147483647 h 212"/>
              <a:gd name="T46" fmla="*/ 2147483647 w 338"/>
              <a:gd name="T47" fmla="*/ 2147483647 h 212"/>
              <a:gd name="T48" fmla="*/ 2147483647 w 338"/>
              <a:gd name="T49" fmla="*/ 2147483647 h 212"/>
              <a:gd name="T50" fmla="*/ 2147483647 w 338"/>
              <a:gd name="T51" fmla="*/ 2147483647 h 212"/>
              <a:gd name="T52" fmla="*/ 2147483647 w 338"/>
              <a:gd name="T53" fmla="*/ 2147483647 h 212"/>
              <a:gd name="T54" fmla="*/ 2147483647 w 338"/>
              <a:gd name="T55" fmla="*/ 2147483647 h 212"/>
              <a:gd name="T56" fmla="*/ 2147483647 w 338"/>
              <a:gd name="T57" fmla="*/ 2147483647 h 212"/>
              <a:gd name="T58" fmla="*/ 2147483647 w 338"/>
              <a:gd name="T59" fmla="*/ 2147483647 h 212"/>
              <a:gd name="T60" fmla="*/ 2147483647 w 338"/>
              <a:gd name="T61" fmla="*/ 2147483647 h 212"/>
              <a:gd name="T62" fmla="*/ 2147483647 w 338"/>
              <a:gd name="T63" fmla="*/ 2147483647 h 212"/>
              <a:gd name="T64" fmla="*/ 2147483647 w 338"/>
              <a:gd name="T65" fmla="*/ 2147483647 h 212"/>
              <a:gd name="T66" fmla="*/ 2147483647 w 338"/>
              <a:gd name="T67" fmla="*/ 2147483647 h 212"/>
              <a:gd name="T68" fmla="*/ 2147483647 w 338"/>
              <a:gd name="T69" fmla="*/ 2147483647 h 212"/>
              <a:gd name="T70" fmla="*/ 2147483647 w 338"/>
              <a:gd name="T71" fmla="*/ 2147483647 h 212"/>
              <a:gd name="T72" fmla="*/ 2147483647 w 338"/>
              <a:gd name="T73" fmla="*/ 2147483647 h 212"/>
              <a:gd name="T74" fmla="*/ 2147483647 w 338"/>
              <a:gd name="T75" fmla="*/ 2147483647 h 212"/>
              <a:gd name="T76" fmla="*/ 2147483647 w 338"/>
              <a:gd name="T77" fmla="*/ 2147483647 h 212"/>
              <a:gd name="T78" fmla="*/ 2147483647 w 338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8" h="212">
                <a:moveTo>
                  <a:pt x="0" y="0"/>
                </a:moveTo>
                <a:lnTo>
                  <a:pt x="6" y="3"/>
                </a:lnTo>
                <a:lnTo>
                  <a:pt x="11" y="6"/>
                </a:lnTo>
                <a:lnTo>
                  <a:pt x="16" y="10"/>
                </a:lnTo>
                <a:lnTo>
                  <a:pt x="29" y="22"/>
                </a:lnTo>
                <a:lnTo>
                  <a:pt x="42" y="34"/>
                </a:lnTo>
                <a:lnTo>
                  <a:pt x="57" y="46"/>
                </a:lnTo>
                <a:lnTo>
                  <a:pt x="71" y="58"/>
                </a:lnTo>
                <a:lnTo>
                  <a:pt x="89" y="72"/>
                </a:lnTo>
                <a:lnTo>
                  <a:pt x="107" y="85"/>
                </a:lnTo>
                <a:lnTo>
                  <a:pt x="127" y="97"/>
                </a:lnTo>
                <a:lnTo>
                  <a:pt x="145" y="109"/>
                </a:lnTo>
                <a:lnTo>
                  <a:pt x="168" y="123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6" y="162"/>
                </a:lnTo>
                <a:lnTo>
                  <a:pt x="233" y="168"/>
                </a:lnTo>
                <a:lnTo>
                  <a:pt x="241" y="177"/>
                </a:lnTo>
                <a:lnTo>
                  <a:pt x="246" y="183"/>
                </a:lnTo>
                <a:lnTo>
                  <a:pt x="250" y="189"/>
                </a:lnTo>
                <a:lnTo>
                  <a:pt x="254" y="195"/>
                </a:lnTo>
                <a:lnTo>
                  <a:pt x="259" y="201"/>
                </a:lnTo>
                <a:lnTo>
                  <a:pt x="263" y="206"/>
                </a:lnTo>
                <a:lnTo>
                  <a:pt x="268" y="209"/>
                </a:lnTo>
                <a:lnTo>
                  <a:pt x="271" y="212"/>
                </a:lnTo>
                <a:lnTo>
                  <a:pt x="275" y="212"/>
                </a:lnTo>
                <a:lnTo>
                  <a:pt x="279" y="210"/>
                </a:lnTo>
                <a:lnTo>
                  <a:pt x="282" y="208"/>
                </a:lnTo>
                <a:lnTo>
                  <a:pt x="285" y="206"/>
                </a:lnTo>
                <a:lnTo>
                  <a:pt x="288" y="201"/>
                </a:lnTo>
                <a:lnTo>
                  <a:pt x="292" y="197"/>
                </a:lnTo>
                <a:lnTo>
                  <a:pt x="296" y="192"/>
                </a:lnTo>
                <a:lnTo>
                  <a:pt x="302" y="184"/>
                </a:lnTo>
                <a:lnTo>
                  <a:pt x="308" y="175"/>
                </a:lnTo>
                <a:lnTo>
                  <a:pt x="315" y="167"/>
                </a:lnTo>
                <a:lnTo>
                  <a:pt x="321" y="160"/>
                </a:lnTo>
                <a:lnTo>
                  <a:pt x="328" y="152"/>
                </a:lnTo>
                <a:lnTo>
                  <a:pt x="333" y="146"/>
                </a:lnTo>
                <a:lnTo>
                  <a:pt x="338" y="14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1" name="Freeform 195"/>
          <p:cNvSpPr>
            <a:spLocks/>
          </p:cNvSpPr>
          <p:nvPr/>
        </p:nvSpPr>
        <p:spPr bwMode="auto">
          <a:xfrm>
            <a:off x="238125" y="2428875"/>
            <a:ext cx="185738" cy="103188"/>
          </a:xfrm>
          <a:custGeom>
            <a:avLst/>
            <a:gdLst>
              <a:gd name="T0" fmla="*/ 2147483647 w 468"/>
              <a:gd name="T1" fmla="*/ 2147483647 h 261"/>
              <a:gd name="T2" fmla="*/ 2147483647 w 468"/>
              <a:gd name="T3" fmla="*/ 2147483647 h 261"/>
              <a:gd name="T4" fmla="*/ 2147483647 w 468"/>
              <a:gd name="T5" fmla="*/ 2147483647 h 261"/>
              <a:gd name="T6" fmla="*/ 2147483647 w 468"/>
              <a:gd name="T7" fmla="*/ 2147483647 h 261"/>
              <a:gd name="T8" fmla="*/ 2147483647 w 468"/>
              <a:gd name="T9" fmla="*/ 2147483647 h 261"/>
              <a:gd name="T10" fmla="*/ 2147483647 w 468"/>
              <a:gd name="T11" fmla="*/ 2147483647 h 261"/>
              <a:gd name="T12" fmla="*/ 2147483647 w 468"/>
              <a:gd name="T13" fmla="*/ 2147483647 h 261"/>
              <a:gd name="T14" fmla="*/ 2147483647 w 468"/>
              <a:gd name="T15" fmla="*/ 2147483647 h 261"/>
              <a:gd name="T16" fmla="*/ 2147483647 w 468"/>
              <a:gd name="T17" fmla="*/ 2147483647 h 261"/>
              <a:gd name="T18" fmla="*/ 2147483647 w 468"/>
              <a:gd name="T19" fmla="*/ 2147483647 h 261"/>
              <a:gd name="T20" fmla="*/ 2147483647 w 468"/>
              <a:gd name="T21" fmla="*/ 2147483647 h 261"/>
              <a:gd name="T22" fmla="*/ 2147483647 w 468"/>
              <a:gd name="T23" fmla="*/ 2147483647 h 261"/>
              <a:gd name="T24" fmla="*/ 2147483647 w 468"/>
              <a:gd name="T25" fmla="*/ 2147483647 h 261"/>
              <a:gd name="T26" fmla="*/ 2147483647 w 468"/>
              <a:gd name="T27" fmla="*/ 2147483647 h 261"/>
              <a:gd name="T28" fmla="*/ 2147483647 w 468"/>
              <a:gd name="T29" fmla="*/ 2147483647 h 261"/>
              <a:gd name="T30" fmla="*/ 2147483647 w 468"/>
              <a:gd name="T31" fmla="*/ 2147483647 h 261"/>
              <a:gd name="T32" fmla="*/ 2147483647 w 468"/>
              <a:gd name="T33" fmla="*/ 2147483647 h 261"/>
              <a:gd name="T34" fmla="*/ 2147483647 w 468"/>
              <a:gd name="T35" fmla="*/ 2147483647 h 261"/>
              <a:gd name="T36" fmla="*/ 2147483647 w 468"/>
              <a:gd name="T37" fmla="*/ 2147483647 h 261"/>
              <a:gd name="T38" fmla="*/ 2147483647 w 468"/>
              <a:gd name="T39" fmla="*/ 2147483647 h 261"/>
              <a:gd name="T40" fmla="*/ 2147483647 w 468"/>
              <a:gd name="T41" fmla="*/ 2147483647 h 261"/>
              <a:gd name="T42" fmla="*/ 2147483647 w 468"/>
              <a:gd name="T43" fmla="*/ 2147483647 h 261"/>
              <a:gd name="T44" fmla="*/ 2147483647 w 468"/>
              <a:gd name="T45" fmla="*/ 2147483647 h 261"/>
              <a:gd name="T46" fmla="*/ 2147483647 w 468"/>
              <a:gd name="T47" fmla="*/ 2147483647 h 261"/>
              <a:gd name="T48" fmla="*/ 2147483647 w 468"/>
              <a:gd name="T49" fmla="*/ 2147483647 h 261"/>
              <a:gd name="T50" fmla="*/ 2147483647 w 468"/>
              <a:gd name="T51" fmla="*/ 2147483647 h 261"/>
              <a:gd name="T52" fmla="*/ 2147483647 w 468"/>
              <a:gd name="T53" fmla="*/ 2147483647 h 261"/>
              <a:gd name="T54" fmla="*/ 2147483647 w 468"/>
              <a:gd name="T55" fmla="*/ 2147483647 h 261"/>
              <a:gd name="T56" fmla="*/ 2147483647 w 468"/>
              <a:gd name="T57" fmla="*/ 2147483647 h 261"/>
              <a:gd name="T58" fmla="*/ 2147483647 w 468"/>
              <a:gd name="T59" fmla="*/ 2147483647 h 261"/>
              <a:gd name="T60" fmla="*/ 2147483647 w 468"/>
              <a:gd name="T61" fmla="*/ 2147483647 h 261"/>
              <a:gd name="T62" fmla="*/ 2147483647 w 468"/>
              <a:gd name="T63" fmla="*/ 2147483647 h 261"/>
              <a:gd name="T64" fmla="*/ 2147483647 w 468"/>
              <a:gd name="T65" fmla="*/ 2147483647 h 261"/>
              <a:gd name="T66" fmla="*/ 2147483647 w 468"/>
              <a:gd name="T67" fmla="*/ 2147483647 h 261"/>
              <a:gd name="T68" fmla="*/ 2147483647 w 468"/>
              <a:gd name="T69" fmla="*/ 2147483647 h 261"/>
              <a:gd name="T70" fmla="*/ 2147483647 w 468"/>
              <a:gd name="T71" fmla="*/ 2147483647 h 261"/>
              <a:gd name="T72" fmla="*/ 2147483647 w 468"/>
              <a:gd name="T73" fmla="*/ 2147483647 h 261"/>
              <a:gd name="T74" fmla="*/ 2147483647 w 468"/>
              <a:gd name="T75" fmla="*/ 2147483647 h 261"/>
              <a:gd name="T76" fmla="*/ 2147483647 w 468"/>
              <a:gd name="T77" fmla="*/ 2147483647 h 261"/>
              <a:gd name="T78" fmla="*/ 2147483647 w 468"/>
              <a:gd name="T79" fmla="*/ 2147483647 h 261"/>
              <a:gd name="T80" fmla="*/ 2147483647 w 468"/>
              <a:gd name="T81" fmla="*/ 2147483647 h 261"/>
              <a:gd name="T82" fmla="*/ 2147483647 w 468"/>
              <a:gd name="T83" fmla="*/ 2147483647 h 261"/>
              <a:gd name="T84" fmla="*/ 2147483647 w 468"/>
              <a:gd name="T85" fmla="*/ 2147483647 h 261"/>
              <a:gd name="T86" fmla="*/ 2147483647 w 468"/>
              <a:gd name="T87" fmla="*/ 2147483647 h 261"/>
              <a:gd name="T88" fmla="*/ 2147483647 w 468"/>
              <a:gd name="T89" fmla="*/ 2147483647 h 261"/>
              <a:gd name="T90" fmla="*/ 2147483647 w 468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8" h="261">
                <a:moveTo>
                  <a:pt x="465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6" y="22"/>
                </a:lnTo>
                <a:lnTo>
                  <a:pt x="463" y="26"/>
                </a:lnTo>
                <a:lnTo>
                  <a:pt x="459" y="30"/>
                </a:lnTo>
                <a:lnTo>
                  <a:pt x="454" y="34"/>
                </a:lnTo>
                <a:lnTo>
                  <a:pt x="449" y="37"/>
                </a:lnTo>
                <a:lnTo>
                  <a:pt x="445" y="41"/>
                </a:lnTo>
                <a:lnTo>
                  <a:pt x="440" y="46"/>
                </a:lnTo>
                <a:lnTo>
                  <a:pt x="435" y="51"/>
                </a:lnTo>
                <a:lnTo>
                  <a:pt x="430" y="57"/>
                </a:lnTo>
                <a:lnTo>
                  <a:pt x="427" y="63"/>
                </a:lnTo>
                <a:lnTo>
                  <a:pt x="423" y="69"/>
                </a:lnTo>
                <a:lnTo>
                  <a:pt x="418" y="74"/>
                </a:lnTo>
                <a:lnTo>
                  <a:pt x="414" y="78"/>
                </a:lnTo>
                <a:lnTo>
                  <a:pt x="410" y="83"/>
                </a:lnTo>
                <a:lnTo>
                  <a:pt x="406" y="89"/>
                </a:lnTo>
                <a:lnTo>
                  <a:pt x="405" y="95"/>
                </a:lnTo>
                <a:lnTo>
                  <a:pt x="402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6"/>
                </a:lnTo>
                <a:lnTo>
                  <a:pt x="393" y="119"/>
                </a:lnTo>
                <a:lnTo>
                  <a:pt x="390" y="122"/>
                </a:lnTo>
                <a:lnTo>
                  <a:pt x="387" y="125"/>
                </a:lnTo>
                <a:lnTo>
                  <a:pt x="384" y="129"/>
                </a:lnTo>
                <a:lnTo>
                  <a:pt x="382" y="134"/>
                </a:lnTo>
                <a:lnTo>
                  <a:pt x="380" y="139"/>
                </a:lnTo>
                <a:lnTo>
                  <a:pt x="377" y="144"/>
                </a:lnTo>
                <a:lnTo>
                  <a:pt x="372" y="148"/>
                </a:lnTo>
                <a:lnTo>
                  <a:pt x="366" y="152"/>
                </a:lnTo>
                <a:lnTo>
                  <a:pt x="361" y="157"/>
                </a:lnTo>
                <a:lnTo>
                  <a:pt x="359" y="160"/>
                </a:lnTo>
                <a:lnTo>
                  <a:pt x="357" y="165"/>
                </a:lnTo>
                <a:lnTo>
                  <a:pt x="354" y="170"/>
                </a:lnTo>
                <a:lnTo>
                  <a:pt x="352" y="175"/>
                </a:lnTo>
                <a:lnTo>
                  <a:pt x="347" y="180"/>
                </a:lnTo>
                <a:lnTo>
                  <a:pt x="343" y="185"/>
                </a:lnTo>
                <a:lnTo>
                  <a:pt x="340" y="189"/>
                </a:lnTo>
                <a:lnTo>
                  <a:pt x="336" y="194"/>
                </a:lnTo>
                <a:lnTo>
                  <a:pt x="335" y="200"/>
                </a:lnTo>
                <a:lnTo>
                  <a:pt x="332" y="205"/>
                </a:lnTo>
                <a:lnTo>
                  <a:pt x="330" y="210"/>
                </a:lnTo>
                <a:lnTo>
                  <a:pt x="328" y="214"/>
                </a:lnTo>
                <a:lnTo>
                  <a:pt x="324" y="216"/>
                </a:lnTo>
                <a:lnTo>
                  <a:pt x="322" y="218"/>
                </a:lnTo>
                <a:lnTo>
                  <a:pt x="318" y="222"/>
                </a:lnTo>
                <a:lnTo>
                  <a:pt x="316" y="227"/>
                </a:lnTo>
                <a:lnTo>
                  <a:pt x="314" y="233"/>
                </a:lnTo>
                <a:lnTo>
                  <a:pt x="312" y="238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0" y="247"/>
                </a:lnTo>
                <a:lnTo>
                  <a:pt x="297" y="249"/>
                </a:lnTo>
                <a:lnTo>
                  <a:pt x="294" y="251"/>
                </a:lnTo>
                <a:lnTo>
                  <a:pt x="291" y="255"/>
                </a:lnTo>
                <a:lnTo>
                  <a:pt x="289" y="257"/>
                </a:lnTo>
                <a:lnTo>
                  <a:pt x="285" y="259"/>
                </a:lnTo>
                <a:lnTo>
                  <a:pt x="282" y="261"/>
                </a:lnTo>
                <a:lnTo>
                  <a:pt x="277" y="259"/>
                </a:lnTo>
                <a:lnTo>
                  <a:pt x="271" y="257"/>
                </a:lnTo>
                <a:lnTo>
                  <a:pt x="265" y="255"/>
                </a:lnTo>
                <a:lnTo>
                  <a:pt x="260" y="250"/>
                </a:lnTo>
                <a:lnTo>
                  <a:pt x="254" y="245"/>
                </a:lnTo>
                <a:lnTo>
                  <a:pt x="249" y="240"/>
                </a:lnTo>
                <a:lnTo>
                  <a:pt x="244" y="235"/>
                </a:lnTo>
                <a:lnTo>
                  <a:pt x="237" y="226"/>
                </a:lnTo>
                <a:lnTo>
                  <a:pt x="230" y="215"/>
                </a:lnTo>
                <a:lnTo>
                  <a:pt x="223" y="205"/>
                </a:lnTo>
                <a:lnTo>
                  <a:pt x="215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0"/>
                </a:lnTo>
                <a:lnTo>
                  <a:pt x="166" y="165"/>
                </a:lnTo>
                <a:lnTo>
                  <a:pt x="154" y="160"/>
                </a:lnTo>
                <a:lnTo>
                  <a:pt x="131" y="150"/>
                </a:lnTo>
                <a:lnTo>
                  <a:pt x="107" y="139"/>
                </a:lnTo>
                <a:lnTo>
                  <a:pt x="94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3"/>
                </a:lnTo>
                <a:lnTo>
                  <a:pt x="48" y="105"/>
                </a:lnTo>
                <a:lnTo>
                  <a:pt x="38" y="98"/>
                </a:lnTo>
                <a:lnTo>
                  <a:pt x="30" y="89"/>
                </a:lnTo>
                <a:lnTo>
                  <a:pt x="21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2" name="Freeform 196"/>
          <p:cNvSpPr>
            <a:spLocks/>
          </p:cNvSpPr>
          <p:nvPr/>
        </p:nvSpPr>
        <p:spPr bwMode="auto">
          <a:xfrm>
            <a:off x="325438" y="2441575"/>
            <a:ext cx="55562" cy="66675"/>
          </a:xfrm>
          <a:custGeom>
            <a:avLst/>
            <a:gdLst>
              <a:gd name="T0" fmla="*/ 0 w 140"/>
              <a:gd name="T1" fmla="*/ 2147483647 h 166"/>
              <a:gd name="T2" fmla="*/ 0 w 140"/>
              <a:gd name="T3" fmla="*/ 2147483647 h 166"/>
              <a:gd name="T4" fmla="*/ 2147483647 w 140"/>
              <a:gd name="T5" fmla="*/ 2147483647 h 166"/>
              <a:gd name="T6" fmla="*/ 2147483647 w 140"/>
              <a:gd name="T7" fmla="*/ 2147483647 h 166"/>
              <a:gd name="T8" fmla="*/ 2147483647 w 140"/>
              <a:gd name="T9" fmla="*/ 2147483647 h 166"/>
              <a:gd name="T10" fmla="*/ 2147483647 w 140"/>
              <a:gd name="T11" fmla="*/ 2147483647 h 166"/>
              <a:gd name="T12" fmla="*/ 2147483647 w 140"/>
              <a:gd name="T13" fmla="*/ 2147483647 h 166"/>
              <a:gd name="T14" fmla="*/ 2147483647 w 140"/>
              <a:gd name="T15" fmla="*/ 2147483647 h 166"/>
              <a:gd name="T16" fmla="*/ 2147483647 w 140"/>
              <a:gd name="T17" fmla="*/ 2147483647 h 166"/>
              <a:gd name="T18" fmla="*/ 2147483647 w 140"/>
              <a:gd name="T19" fmla="*/ 2147483647 h 166"/>
              <a:gd name="T20" fmla="*/ 2147483647 w 140"/>
              <a:gd name="T21" fmla="*/ 2147483647 h 166"/>
              <a:gd name="T22" fmla="*/ 2147483647 w 140"/>
              <a:gd name="T23" fmla="*/ 2147483647 h 166"/>
              <a:gd name="T24" fmla="*/ 2147483647 w 140"/>
              <a:gd name="T25" fmla="*/ 2147483647 h 166"/>
              <a:gd name="T26" fmla="*/ 2147483647 w 140"/>
              <a:gd name="T27" fmla="*/ 2147483647 h 166"/>
              <a:gd name="T28" fmla="*/ 2147483647 w 140"/>
              <a:gd name="T29" fmla="*/ 2147483647 h 166"/>
              <a:gd name="T30" fmla="*/ 2147483647 w 140"/>
              <a:gd name="T31" fmla="*/ 2147483647 h 166"/>
              <a:gd name="T32" fmla="*/ 2147483647 w 140"/>
              <a:gd name="T33" fmla="*/ 2147483647 h 166"/>
              <a:gd name="T34" fmla="*/ 2147483647 w 140"/>
              <a:gd name="T35" fmla="*/ 2147483647 h 166"/>
              <a:gd name="T36" fmla="*/ 2147483647 w 140"/>
              <a:gd name="T37" fmla="*/ 2147483647 h 166"/>
              <a:gd name="T38" fmla="*/ 2147483647 w 140"/>
              <a:gd name="T39" fmla="*/ 2147483647 h 166"/>
              <a:gd name="T40" fmla="*/ 2147483647 w 140"/>
              <a:gd name="T41" fmla="*/ 2147483647 h 166"/>
              <a:gd name="T42" fmla="*/ 2147483647 w 140"/>
              <a:gd name="T43" fmla="*/ 2147483647 h 166"/>
              <a:gd name="T44" fmla="*/ 2147483647 w 140"/>
              <a:gd name="T45" fmla="*/ 2147483647 h 166"/>
              <a:gd name="T46" fmla="*/ 2147483647 w 140"/>
              <a:gd name="T47" fmla="*/ 2147483647 h 166"/>
              <a:gd name="T48" fmla="*/ 2147483647 w 140"/>
              <a:gd name="T49" fmla="*/ 2147483647 h 166"/>
              <a:gd name="T50" fmla="*/ 2147483647 w 140"/>
              <a:gd name="T51" fmla="*/ 2147483647 h 166"/>
              <a:gd name="T52" fmla="*/ 2147483647 w 140"/>
              <a:gd name="T53" fmla="*/ 0 h 166"/>
              <a:gd name="T54" fmla="*/ 2147483647 w 140"/>
              <a:gd name="T55" fmla="*/ 0 h 1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0" h="166">
                <a:moveTo>
                  <a:pt x="0" y="166"/>
                </a:moveTo>
                <a:lnTo>
                  <a:pt x="0" y="165"/>
                </a:lnTo>
                <a:lnTo>
                  <a:pt x="2" y="165"/>
                </a:lnTo>
                <a:lnTo>
                  <a:pt x="9" y="159"/>
                </a:lnTo>
                <a:lnTo>
                  <a:pt x="17" y="151"/>
                </a:lnTo>
                <a:lnTo>
                  <a:pt x="27" y="141"/>
                </a:lnTo>
                <a:lnTo>
                  <a:pt x="35" y="133"/>
                </a:lnTo>
                <a:lnTo>
                  <a:pt x="43" y="124"/>
                </a:lnTo>
                <a:lnTo>
                  <a:pt x="50" y="115"/>
                </a:lnTo>
                <a:lnTo>
                  <a:pt x="56" y="105"/>
                </a:lnTo>
                <a:lnTo>
                  <a:pt x="61" y="96"/>
                </a:lnTo>
                <a:lnTo>
                  <a:pt x="66" y="87"/>
                </a:lnTo>
                <a:lnTo>
                  <a:pt x="70" y="77"/>
                </a:lnTo>
                <a:lnTo>
                  <a:pt x="75" y="69"/>
                </a:lnTo>
                <a:lnTo>
                  <a:pt x="81" y="60"/>
                </a:lnTo>
                <a:lnTo>
                  <a:pt x="87" y="54"/>
                </a:lnTo>
                <a:lnTo>
                  <a:pt x="96" y="48"/>
                </a:lnTo>
                <a:lnTo>
                  <a:pt x="103" y="43"/>
                </a:lnTo>
                <a:lnTo>
                  <a:pt x="111" y="39"/>
                </a:lnTo>
                <a:lnTo>
                  <a:pt x="119" y="31"/>
                </a:lnTo>
                <a:lnTo>
                  <a:pt x="122" y="26"/>
                </a:lnTo>
                <a:lnTo>
                  <a:pt x="126" y="19"/>
                </a:lnTo>
                <a:lnTo>
                  <a:pt x="130" y="11"/>
                </a:lnTo>
                <a:lnTo>
                  <a:pt x="133" y="5"/>
                </a:lnTo>
                <a:lnTo>
                  <a:pt x="134" y="2"/>
                </a:lnTo>
                <a:lnTo>
                  <a:pt x="137" y="1"/>
                </a:lnTo>
                <a:lnTo>
                  <a:pt x="138" y="0"/>
                </a:lnTo>
                <a:lnTo>
                  <a:pt x="14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3" name="Freeform 197"/>
          <p:cNvSpPr>
            <a:spLocks/>
          </p:cNvSpPr>
          <p:nvPr/>
        </p:nvSpPr>
        <p:spPr bwMode="auto">
          <a:xfrm>
            <a:off x="298450" y="2451100"/>
            <a:ext cx="30163" cy="36513"/>
          </a:xfrm>
          <a:custGeom>
            <a:avLst/>
            <a:gdLst>
              <a:gd name="T0" fmla="*/ 0 w 76"/>
              <a:gd name="T1" fmla="*/ 2147483647 h 89"/>
              <a:gd name="T2" fmla="*/ 2147483647 w 76"/>
              <a:gd name="T3" fmla="*/ 2147483647 h 89"/>
              <a:gd name="T4" fmla="*/ 2147483647 w 76"/>
              <a:gd name="T5" fmla="*/ 2147483647 h 89"/>
              <a:gd name="T6" fmla="*/ 2147483647 w 76"/>
              <a:gd name="T7" fmla="*/ 2147483647 h 89"/>
              <a:gd name="T8" fmla="*/ 2147483647 w 76"/>
              <a:gd name="T9" fmla="*/ 2147483647 h 89"/>
              <a:gd name="T10" fmla="*/ 2147483647 w 76"/>
              <a:gd name="T11" fmla="*/ 2147483647 h 89"/>
              <a:gd name="T12" fmla="*/ 2147483647 w 76"/>
              <a:gd name="T13" fmla="*/ 2147483647 h 89"/>
              <a:gd name="T14" fmla="*/ 2147483647 w 76"/>
              <a:gd name="T15" fmla="*/ 2147483647 h 89"/>
              <a:gd name="T16" fmla="*/ 2147483647 w 76"/>
              <a:gd name="T17" fmla="*/ 0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89">
                <a:moveTo>
                  <a:pt x="0" y="89"/>
                </a:moveTo>
                <a:lnTo>
                  <a:pt x="8" y="80"/>
                </a:lnTo>
                <a:lnTo>
                  <a:pt x="16" y="70"/>
                </a:lnTo>
                <a:lnTo>
                  <a:pt x="25" y="59"/>
                </a:lnTo>
                <a:lnTo>
                  <a:pt x="38" y="43"/>
                </a:lnTo>
                <a:lnTo>
                  <a:pt x="50" y="28"/>
                </a:lnTo>
                <a:lnTo>
                  <a:pt x="59" y="18"/>
                </a:lnTo>
                <a:lnTo>
                  <a:pt x="67" y="8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4" name="Freeform 198"/>
          <p:cNvSpPr>
            <a:spLocks/>
          </p:cNvSpPr>
          <p:nvPr/>
        </p:nvSpPr>
        <p:spPr bwMode="auto">
          <a:xfrm>
            <a:off x="366713" y="2513013"/>
            <a:ext cx="1587" cy="1587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0 h 1"/>
              <a:gd name="T4" fmla="*/ 0 w 3"/>
              <a:gd name="T5" fmla="*/ 0 h 1"/>
              <a:gd name="T6" fmla="*/ 0 w 3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5" name="Freeform 199"/>
          <p:cNvSpPr>
            <a:spLocks/>
          </p:cNvSpPr>
          <p:nvPr/>
        </p:nvSpPr>
        <p:spPr bwMode="auto">
          <a:xfrm>
            <a:off x="596900" y="2446338"/>
            <a:ext cx="63500" cy="58737"/>
          </a:xfrm>
          <a:custGeom>
            <a:avLst/>
            <a:gdLst>
              <a:gd name="T0" fmla="*/ 0 w 157"/>
              <a:gd name="T1" fmla="*/ 0 h 147"/>
              <a:gd name="T2" fmla="*/ 2147483647 w 157"/>
              <a:gd name="T3" fmla="*/ 2147483647 h 147"/>
              <a:gd name="T4" fmla="*/ 2147483647 w 157"/>
              <a:gd name="T5" fmla="*/ 2147483647 h 147"/>
              <a:gd name="T6" fmla="*/ 2147483647 w 157"/>
              <a:gd name="T7" fmla="*/ 2147483647 h 147"/>
              <a:gd name="T8" fmla="*/ 2147483647 w 157"/>
              <a:gd name="T9" fmla="*/ 2147483647 h 147"/>
              <a:gd name="T10" fmla="*/ 2147483647 w 157"/>
              <a:gd name="T11" fmla="*/ 2147483647 h 147"/>
              <a:gd name="T12" fmla="*/ 2147483647 w 157"/>
              <a:gd name="T13" fmla="*/ 2147483647 h 147"/>
              <a:gd name="T14" fmla="*/ 2147483647 w 157"/>
              <a:gd name="T15" fmla="*/ 2147483647 h 147"/>
              <a:gd name="T16" fmla="*/ 2147483647 w 157"/>
              <a:gd name="T17" fmla="*/ 2147483647 h 147"/>
              <a:gd name="T18" fmla="*/ 2147483647 w 157"/>
              <a:gd name="T19" fmla="*/ 2147483647 h 147"/>
              <a:gd name="T20" fmla="*/ 2147483647 w 157"/>
              <a:gd name="T21" fmla="*/ 2147483647 h 147"/>
              <a:gd name="T22" fmla="*/ 2147483647 w 157"/>
              <a:gd name="T23" fmla="*/ 2147483647 h 147"/>
              <a:gd name="T24" fmla="*/ 2147483647 w 157"/>
              <a:gd name="T25" fmla="*/ 2147483647 h 147"/>
              <a:gd name="T26" fmla="*/ 2147483647 w 157"/>
              <a:gd name="T27" fmla="*/ 2147483647 h 147"/>
              <a:gd name="T28" fmla="*/ 2147483647 w 157"/>
              <a:gd name="T29" fmla="*/ 2147483647 h 147"/>
              <a:gd name="T30" fmla="*/ 2147483647 w 157"/>
              <a:gd name="T31" fmla="*/ 2147483647 h 147"/>
              <a:gd name="T32" fmla="*/ 2147483647 w 157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7">
                <a:moveTo>
                  <a:pt x="0" y="0"/>
                </a:moveTo>
                <a:lnTo>
                  <a:pt x="13" y="6"/>
                </a:lnTo>
                <a:lnTo>
                  <a:pt x="25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60" y="49"/>
                </a:lnTo>
                <a:lnTo>
                  <a:pt x="70" y="64"/>
                </a:lnTo>
                <a:lnTo>
                  <a:pt x="80" y="78"/>
                </a:lnTo>
                <a:lnTo>
                  <a:pt x="90" y="93"/>
                </a:lnTo>
                <a:lnTo>
                  <a:pt x="101" y="107"/>
                </a:lnTo>
                <a:lnTo>
                  <a:pt x="108" y="115"/>
                </a:lnTo>
                <a:lnTo>
                  <a:pt x="115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3"/>
                </a:lnTo>
                <a:lnTo>
                  <a:pt x="157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6" name="Freeform 200"/>
          <p:cNvSpPr>
            <a:spLocks/>
          </p:cNvSpPr>
          <p:nvPr/>
        </p:nvSpPr>
        <p:spPr bwMode="auto">
          <a:xfrm>
            <a:off x="557213" y="2484438"/>
            <a:ext cx="30162" cy="31750"/>
          </a:xfrm>
          <a:custGeom>
            <a:avLst/>
            <a:gdLst>
              <a:gd name="T0" fmla="*/ 2147483647 w 74"/>
              <a:gd name="T1" fmla="*/ 0 h 79"/>
              <a:gd name="T2" fmla="*/ 2147483647 w 74"/>
              <a:gd name="T3" fmla="*/ 2147483647 h 79"/>
              <a:gd name="T4" fmla="*/ 0 w 74"/>
              <a:gd name="T5" fmla="*/ 2147483647 h 79"/>
              <a:gd name="T6" fmla="*/ 2147483647 w 74"/>
              <a:gd name="T7" fmla="*/ 2147483647 h 79"/>
              <a:gd name="T8" fmla="*/ 2147483647 w 74"/>
              <a:gd name="T9" fmla="*/ 2147483647 h 79"/>
              <a:gd name="T10" fmla="*/ 2147483647 w 74"/>
              <a:gd name="T11" fmla="*/ 2147483647 h 79"/>
              <a:gd name="T12" fmla="*/ 2147483647 w 74"/>
              <a:gd name="T13" fmla="*/ 2147483647 h 79"/>
              <a:gd name="T14" fmla="*/ 2147483647 w 74"/>
              <a:gd name="T15" fmla="*/ 2147483647 h 79"/>
              <a:gd name="T16" fmla="*/ 2147483647 w 74"/>
              <a:gd name="T17" fmla="*/ 2147483647 h 79"/>
              <a:gd name="T18" fmla="*/ 2147483647 w 74"/>
              <a:gd name="T19" fmla="*/ 2147483647 h 79"/>
              <a:gd name="T20" fmla="*/ 2147483647 w 74"/>
              <a:gd name="T21" fmla="*/ 2147483647 h 79"/>
              <a:gd name="T22" fmla="*/ 2147483647 w 74"/>
              <a:gd name="T23" fmla="*/ 2147483647 h 79"/>
              <a:gd name="T24" fmla="*/ 2147483647 w 74"/>
              <a:gd name="T25" fmla="*/ 2147483647 h 79"/>
              <a:gd name="T26" fmla="*/ 2147483647 w 74"/>
              <a:gd name="T27" fmla="*/ 2147483647 h 79"/>
              <a:gd name="T28" fmla="*/ 2147483647 w 74"/>
              <a:gd name="T29" fmla="*/ 2147483647 h 79"/>
              <a:gd name="T30" fmla="*/ 2147483647 w 74"/>
              <a:gd name="T31" fmla="*/ 2147483647 h 79"/>
              <a:gd name="T32" fmla="*/ 2147483647 w 74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4" h="79">
                <a:moveTo>
                  <a:pt x="3" y="0"/>
                </a:moveTo>
                <a:lnTo>
                  <a:pt x="2" y="4"/>
                </a:lnTo>
                <a:lnTo>
                  <a:pt x="0" y="8"/>
                </a:lnTo>
                <a:lnTo>
                  <a:pt x="2" y="11"/>
                </a:lnTo>
                <a:lnTo>
                  <a:pt x="2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8" y="41"/>
                </a:lnTo>
                <a:lnTo>
                  <a:pt x="46" y="47"/>
                </a:lnTo>
                <a:lnTo>
                  <a:pt x="52" y="52"/>
                </a:lnTo>
                <a:lnTo>
                  <a:pt x="58" y="59"/>
                </a:lnTo>
                <a:lnTo>
                  <a:pt x="63" y="66"/>
                </a:lnTo>
                <a:lnTo>
                  <a:pt x="68" y="73"/>
                </a:lnTo>
                <a:lnTo>
                  <a:pt x="74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7" name="Freeform 201"/>
          <p:cNvSpPr>
            <a:spLocks/>
          </p:cNvSpPr>
          <p:nvPr/>
        </p:nvSpPr>
        <p:spPr bwMode="auto">
          <a:xfrm>
            <a:off x="411163" y="2443163"/>
            <a:ext cx="65087" cy="65087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0 w 162"/>
              <a:gd name="T9" fmla="*/ 2147483647 h 162"/>
              <a:gd name="T10" fmla="*/ 0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2">
                <a:moveTo>
                  <a:pt x="11" y="0"/>
                </a:moveTo>
                <a:lnTo>
                  <a:pt x="6" y="6"/>
                </a:lnTo>
                <a:lnTo>
                  <a:pt x="3" y="12"/>
                </a:lnTo>
                <a:lnTo>
                  <a:pt x="2" y="16"/>
                </a:lnTo>
                <a:lnTo>
                  <a:pt x="0" y="21"/>
                </a:lnTo>
                <a:lnTo>
                  <a:pt x="0" y="26"/>
                </a:lnTo>
                <a:lnTo>
                  <a:pt x="2" y="30"/>
                </a:lnTo>
                <a:lnTo>
                  <a:pt x="4" y="37"/>
                </a:lnTo>
                <a:lnTo>
                  <a:pt x="10" y="43"/>
                </a:lnTo>
                <a:lnTo>
                  <a:pt x="16" y="48"/>
                </a:lnTo>
                <a:lnTo>
                  <a:pt x="25" y="54"/>
                </a:lnTo>
                <a:lnTo>
                  <a:pt x="33" y="59"/>
                </a:lnTo>
                <a:lnTo>
                  <a:pt x="43" y="64"/>
                </a:lnTo>
                <a:lnTo>
                  <a:pt x="51" y="68"/>
                </a:lnTo>
                <a:lnTo>
                  <a:pt x="60" y="73"/>
                </a:lnTo>
                <a:lnTo>
                  <a:pt x="68" y="78"/>
                </a:lnTo>
                <a:lnTo>
                  <a:pt x="82" y="88"/>
                </a:lnTo>
                <a:lnTo>
                  <a:pt x="96" y="96"/>
                </a:lnTo>
                <a:lnTo>
                  <a:pt x="108" y="106"/>
                </a:lnTo>
                <a:lnTo>
                  <a:pt x="119" y="117"/>
                </a:lnTo>
                <a:lnTo>
                  <a:pt x="129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8" name="Freeform 202"/>
          <p:cNvSpPr>
            <a:spLocks/>
          </p:cNvSpPr>
          <p:nvPr/>
        </p:nvSpPr>
        <p:spPr bwMode="auto">
          <a:xfrm>
            <a:off x="390525" y="2479675"/>
            <a:ext cx="50800" cy="42863"/>
          </a:xfrm>
          <a:custGeom>
            <a:avLst/>
            <a:gdLst>
              <a:gd name="T0" fmla="*/ 0 w 127"/>
              <a:gd name="T1" fmla="*/ 0 h 110"/>
              <a:gd name="T2" fmla="*/ 2147483647 w 127"/>
              <a:gd name="T3" fmla="*/ 2147483647 h 110"/>
              <a:gd name="T4" fmla="*/ 2147483647 w 127"/>
              <a:gd name="T5" fmla="*/ 2147483647 h 110"/>
              <a:gd name="T6" fmla="*/ 2147483647 w 127"/>
              <a:gd name="T7" fmla="*/ 2147483647 h 110"/>
              <a:gd name="T8" fmla="*/ 2147483647 w 127"/>
              <a:gd name="T9" fmla="*/ 2147483647 h 110"/>
              <a:gd name="T10" fmla="*/ 2147483647 w 127"/>
              <a:gd name="T11" fmla="*/ 2147483647 h 110"/>
              <a:gd name="T12" fmla="*/ 2147483647 w 127"/>
              <a:gd name="T13" fmla="*/ 2147483647 h 110"/>
              <a:gd name="T14" fmla="*/ 2147483647 w 127"/>
              <a:gd name="T15" fmla="*/ 2147483647 h 110"/>
              <a:gd name="T16" fmla="*/ 2147483647 w 127"/>
              <a:gd name="T17" fmla="*/ 2147483647 h 110"/>
              <a:gd name="T18" fmla="*/ 2147483647 w 127"/>
              <a:gd name="T19" fmla="*/ 2147483647 h 110"/>
              <a:gd name="T20" fmla="*/ 2147483647 w 127"/>
              <a:gd name="T21" fmla="*/ 2147483647 h 110"/>
              <a:gd name="T22" fmla="*/ 2147483647 w 127"/>
              <a:gd name="T23" fmla="*/ 2147483647 h 110"/>
              <a:gd name="T24" fmla="*/ 2147483647 w 127"/>
              <a:gd name="T25" fmla="*/ 2147483647 h 110"/>
              <a:gd name="T26" fmla="*/ 2147483647 w 127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10">
                <a:moveTo>
                  <a:pt x="0" y="0"/>
                </a:moveTo>
                <a:lnTo>
                  <a:pt x="6" y="10"/>
                </a:lnTo>
                <a:lnTo>
                  <a:pt x="12" y="19"/>
                </a:lnTo>
                <a:lnTo>
                  <a:pt x="18" y="29"/>
                </a:lnTo>
                <a:lnTo>
                  <a:pt x="27" y="39"/>
                </a:lnTo>
                <a:lnTo>
                  <a:pt x="35" y="47"/>
                </a:lnTo>
                <a:lnTo>
                  <a:pt x="46" y="58"/>
                </a:lnTo>
                <a:lnTo>
                  <a:pt x="58" y="68"/>
                </a:lnTo>
                <a:lnTo>
                  <a:pt x="70" y="77"/>
                </a:lnTo>
                <a:lnTo>
                  <a:pt x="82" y="86"/>
                </a:lnTo>
                <a:lnTo>
                  <a:pt x="94" y="93"/>
                </a:lnTo>
                <a:lnTo>
                  <a:pt x="106" y="99"/>
                </a:lnTo>
                <a:lnTo>
                  <a:pt x="117" y="105"/>
                </a:lnTo>
                <a:lnTo>
                  <a:pt x="127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99" name="Freeform 203"/>
          <p:cNvSpPr>
            <a:spLocks/>
          </p:cNvSpPr>
          <p:nvPr/>
        </p:nvSpPr>
        <p:spPr bwMode="auto">
          <a:xfrm>
            <a:off x="576263" y="2466975"/>
            <a:ext cx="31750" cy="30163"/>
          </a:xfrm>
          <a:custGeom>
            <a:avLst/>
            <a:gdLst>
              <a:gd name="T0" fmla="*/ 0 w 80"/>
              <a:gd name="T1" fmla="*/ 0 h 78"/>
              <a:gd name="T2" fmla="*/ 2147483647 w 80"/>
              <a:gd name="T3" fmla="*/ 2147483647 h 78"/>
              <a:gd name="T4" fmla="*/ 2147483647 w 80"/>
              <a:gd name="T5" fmla="*/ 2147483647 h 78"/>
              <a:gd name="T6" fmla="*/ 2147483647 w 80"/>
              <a:gd name="T7" fmla="*/ 2147483647 h 78"/>
              <a:gd name="T8" fmla="*/ 2147483647 w 80"/>
              <a:gd name="T9" fmla="*/ 2147483647 h 78"/>
              <a:gd name="T10" fmla="*/ 2147483647 w 80"/>
              <a:gd name="T11" fmla="*/ 2147483647 h 78"/>
              <a:gd name="T12" fmla="*/ 2147483647 w 80"/>
              <a:gd name="T13" fmla="*/ 2147483647 h 78"/>
              <a:gd name="T14" fmla="*/ 2147483647 w 80"/>
              <a:gd name="T15" fmla="*/ 2147483647 h 78"/>
              <a:gd name="T16" fmla="*/ 2147483647 w 80"/>
              <a:gd name="T17" fmla="*/ 2147483647 h 78"/>
              <a:gd name="T18" fmla="*/ 2147483647 w 80"/>
              <a:gd name="T19" fmla="*/ 2147483647 h 78"/>
              <a:gd name="T20" fmla="*/ 2147483647 w 80"/>
              <a:gd name="T21" fmla="*/ 2147483647 h 78"/>
              <a:gd name="T22" fmla="*/ 2147483647 w 80"/>
              <a:gd name="T23" fmla="*/ 2147483647 h 78"/>
              <a:gd name="T24" fmla="*/ 2147483647 w 80"/>
              <a:gd name="T25" fmla="*/ 2147483647 h 78"/>
              <a:gd name="T26" fmla="*/ 2147483647 w 80"/>
              <a:gd name="T27" fmla="*/ 2147483647 h 7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8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4" y="63"/>
                </a:lnTo>
                <a:lnTo>
                  <a:pt x="77" y="69"/>
                </a:lnTo>
                <a:lnTo>
                  <a:pt x="80" y="7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0" name="Freeform 204"/>
          <p:cNvSpPr>
            <a:spLocks/>
          </p:cNvSpPr>
          <p:nvPr/>
        </p:nvSpPr>
        <p:spPr bwMode="auto">
          <a:xfrm>
            <a:off x="266700" y="2457450"/>
            <a:ext cx="19050" cy="19050"/>
          </a:xfrm>
          <a:custGeom>
            <a:avLst/>
            <a:gdLst>
              <a:gd name="T0" fmla="*/ 0 w 49"/>
              <a:gd name="T1" fmla="*/ 2147483647 h 47"/>
              <a:gd name="T2" fmla="*/ 2147483647 w 49"/>
              <a:gd name="T3" fmla="*/ 2147483647 h 47"/>
              <a:gd name="T4" fmla="*/ 2147483647 w 49"/>
              <a:gd name="T5" fmla="*/ 2147483647 h 47"/>
              <a:gd name="T6" fmla="*/ 2147483647 w 49"/>
              <a:gd name="T7" fmla="*/ 2147483647 h 47"/>
              <a:gd name="T8" fmla="*/ 2147483647 w 49"/>
              <a:gd name="T9" fmla="*/ 2147483647 h 47"/>
              <a:gd name="T10" fmla="*/ 2147483647 w 49"/>
              <a:gd name="T11" fmla="*/ 2147483647 h 47"/>
              <a:gd name="T12" fmla="*/ 2147483647 w 49"/>
              <a:gd name="T13" fmla="*/ 2147483647 h 47"/>
              <a:gd name="T14" fmla="*/ 2147483647 w 49"/>
              <a:gd name="T15" fmla="*/ 2147483647 h 47"/>
              <a:gd name="T16" fmla="*/ 2147483647 w 49"/>
              <a:gd name="T17" fmla="*/ 2147483647 h 47"/>
              <a:gd name="T18" fmla="*/ 2147483647 w 49"/>
              <a:gd name="T19" fmla="*/ 2147483647 h 47"/>
              <a:gd name="T20" fmla="*/ 2147483647 w 49"/>
              <a:gd name="T21" fmla="*/ 2147483647 h 47"/>
              <a:gd name="T22" fmla="*/ 2147483647 w 49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" h="47">
                <a:moveTo>
                  <a:pt x="0" y="47"/>
                </a:moveTo>
                <a:lnTo>
                  <a:pt x="1" y="43"/>
                </a:lnTo>
                <a:lnTo>
                  <a:pt x="2" y="39"/>
                </a:lnTo>
                <a:lnTo>
                  <a:pt x="5" y="35"/>
                </a:lnTo>
                <a:lnTo>
                  <a:pt x="7" y="31"/>
                </a:lnTo>
                <a:lnTo>
                  <a:pt x="9" y="26"/>
                </a:lnTo>
                <a:lnTo>
                  <a:pt x="13" y="22"/>
                </a:lnTo>
                <a:lnTo>
                  <a:pt x="18" y="19"/>
                </a:lnTo>
                <a:lnTo>
                  <a:pt x="23" y="15"/>
                </a:lnTo>
                <a:lnTo>
                  <a:pt x="30" y="9"/>
                </a:lnTo>
                <a:lnTo>
                  <a:pt x="40" y="4"/>
                </a:lnTo>
                <a:lnTo>
                  <a:pt x="4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1" name="Freeform 205"/>
          <p:cNvSpPr>
            <a:spLocks/>
          </p:cNvSpPr>
          <p:nvPr/>
        </p:nvSpPr>
        <p:spPr bwMode="auto">
          <a:xfrm>
            <a:off x="558800" y="2443163"/>
            <a:ext cx="41275" cy="42862"/>
          </a:xfrm>
          <a:custGeom>
            <a:avLst/>
            <a:gdLst>
              <a:gd name="T0" fmla="*/ 0 w 107"/>
              <a:gd name="T1" fmla="*/ 2147483647 h 109"/>
              <a:gd name="T2" fmla="*/ 2147483647 w 107"/>
              <a:gd name="T3" fmla="*/ 2147483647 h 109"/>
              <a:gd name="T4" fmla="*/ 2147483647 w 107"/>
              <a:gd name="T5" fmla="*/ 2147483647 h 109"/>
              <a:gd name="T6" fmla="*/ 2147483647 w 107"/>
              <a:gd name="T7" fmla="*/ 2147483647 h 109"/>
              <a:gd name="T8" fmla="*/ 2147483647 w 107"/>
              <a:gd name="T9" fmla="*/ 2147483647 h 109"/>
              <a:gd name="T10" fmla="*/ 2147483647 w 107"/>
              <a:gd name="T11" fmla="*/ 2147483647 h 109"/>
              <a:gd name="T12" fmla="*/ 2147483647 w 107"/>
              <a:gd name="T13" fmla="*/ 2147483647 h 109"/>
              <a:gd name="T14" fmla="*/ 2147483647 w 107"/>
              <a:gd name="T15" fmla="*/ 2147483647 h 109"/>
              <a:gd name="T16" fmla="*/ 2147483647 w 107"/>
              <a:gd name="T17" fmla="*/ 2147483647 h 109"/>
              <a:gd name="T18" fmla="*/ 2147483647 w 107"/>
              <a:gd name="T19" fmla="*/ 2147483647 h 109"/>
              <a:gd name="T20" fmla="*/ 2147483647 w 107"/>
              <a:gd name="T21" fmla="*/ 2147483647 h 109"/>
              <a:gd name="T22" fmla="*/ 2147483647 w 107"/>
              <a:gd name="T23" fmla="*/ 2147483647 h 109"/>
              <a:gd name="T24" fmla="*/ 2147483647 w 107"/>
              <a:gd name="T25" fmla="*/ 2147483647 h 109"/>
              <a:gd name="T26" fmla="*/ 2147483647 w 107"/>
              <a:gd name="T27" fmla="*/ 2147483647 h 109"/>
              <a:gd name="T28" fmla="*/ 2147483647 w 107"/>
              <a:gd name="T29" fmla="*/ 2147483647 h 109"/>
              <a:gd name="T30" fmla="*/ 2147483647 w 107"/>
              <a:gd name="T31" fmla="*/ 2147483647 h 109"/>
              <a:gd name="T32" fmla="*/ 2147483647 w 107"/>
              <a:gd name="T33" fmla="*/ 2147483647 h 109"/>
              <a:gd name="T34" fmla="*/ 2147483647 w 107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09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2" y="107"/>
                </a:lnTo>
                <a:lnTo>
                  <a:pt x="27" y="104"/>
                </a:lnTo>
                <a:lnTo>
                  <a:pt x="32" y="101"/>
                </a:lnTo>
                <a:lnTo>
                  <a:pt x="37" y="94"/>
                </a:lnTo>
                <a:lnTo>
                  <a:pt x="44" y="85"/>
                </a:lnTo>
                <a:lnTo>
                  <a:pt x="51" y="73"/>
                </a:lnTo>
                <a:lnTo>
                  <a:pt x="59" y="58"/>
                </a:lnTo>
                <a:lnTo>
                  <a:pt x="67" y="45"/>
                </a:lnTo>
                <a:lnTo>
                  <a:pt x="73" y="37"/>
                </a:lnTo>
                <a:lnTo>
                  <a:pt x="78" y="27"/>
                </a:lnTo>
                <a:lnTo>
                  <a:pt x="85" y="20"/>
                </a:lnTo>
                <a:lnTo>
                  <a:pt x="91" y="12"/>
                </a:lnTo>
                <a:lnTo>
                  <a:pt x="98" y="5"/>
                </a:lnTo>
                <a:lnTo>
                  <a:pt x="10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2" name="Freeform 206"/>
          <p:cNvSpPr>
            <a:spLocks/>
          </p:cNvSpPr>
          <p:nvPr/>
        </p:nvSpPr>
        <p:spPr bwMode="auto">
          <a:xfrm>
            <a:off x="515938" y="2452688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3" name="Freeform 207"/>
          <p:cNvSpPr>
            <a:spLocks/>
          </p:cNvSpPr>
          <p:nvPr/>
        </p:nvSpPr>
        <p:spPr bwMode="auto">
          <a:xfrm>
            <a:off x="488950" y="2457450"/>
            <a:ext cx="28575" cy="44450"/>
          </a:xfrm>
          <a:custGeom>
            <a:avLst/>
            <a:gdLst>
              <a:gd name="T0" fmla="*/ 2147483647 w 73"/>
              <a:gd name="T1" fmla="*/ 0 h 108"/>
              <a:gd name="T2" fmla="*/ 2147483647 w 73"/>
              <a:gd name="T3" fmla="*/ 2147483647 h 108"/>
              <a:gd name="T4" fmla="*/ 2147483647 w 73"/>
              <a:gd name="T5" fmla="*/ 2147483647 h 108"/>
              <a:gd name="T6" fmla="*/ 2147483647 w 73"/>
              <a:gd name="T7" fmla="*/ 2147483647 h 108"/>
              <a:gd name="T8" fmla="*/ 2147483647 w 73"/>
              <a:gd name="T9" fmla="*/ 2147483647 h 108"/>
              <a:gd name="T10" fmla="*/ 2147483647 w 73"/>
              <a:gd name="T11" fmla="*/ 2147483647 h 108"/>
              <a:gd name="T12" fmla="*/ 2147483647 w 73"/>
              <a:gd name="T13" fmla="*/ 2147483647 h 108"/>
              <a:gd name="T14" fmla="*/ 2147483647 w 73"/>
              <a:gd name="T15" fmla="*/ 2147483647 h 108"/>
              <a:gd name="T16" fmla="*/ 2147483647 w 73"/>
              <a:gd name="T17" fmla="*/ 2147483647 h 108"/>
              <a:gd name="T18" fmla="*/ 2147483647 w 73"/>
              <a:gd name="T19" fmla="*/ 2147483647 h 108"/>
              <a:gd name="T20" fmla="*/ 0 w 73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8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4" name="Freeform 208"/>
          <p:cNvSpPr>
            <a:spLocks/>
          </p:cNvSpPr>
          <p:nvPr/>
        </p:nvSpPr>
        <p:spPr bwMode="auto">
          <a:xfrm>
            <a:off x="515938" y="2452688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3" y="122"/>
                </a:lnTo>
                <a:lnTo>
                  <a:pt x="23" y="132"/>
                </a:lnTo>
                <a:lnTo>
                  <a:pt x="15" y="142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5" name="Freeform 209"/>
          <p:cNvSpPr>
            <a:spLocks/>
          </p:cNvSpPr>
          <p:nvPr/>
        </p:nvSpPr>
        <p:spPr bwMode="auto">
          <a:xfrm>
            <a:off x="488950" y="2457450"/>
            <a:ext cx="28575" cy="44450"/>
          </a:xfrm>
          <a:custGeom>
            <a:avLst/>
            <a:gdLst>
              <a:gd name="T0" fmla="*/ 2147483647 w 73"/>
              <a:gd name="T1" fmla="*/ 0 h 108"/>
              <a:gd name="T2" fmla="*/ 2147483647 w 73"/>
              <a:gd name="T3" fmla="*/ 2147483647 h 108"/>
              <a:gd name="T4" fmla="*/ 2147483647 w 73"/>
              <a:gd name="T5" fmla="*/ 2147483647 h 108"/>
              <a:gd name="T6" fmla="*/ 2147483647 w 73"/>
              <a:gd name="T7" fmla="*/ 2147483647 h 108"/>
              <a:gd name="T8" fmla="*/ 2147483647 w 73"/>
              <a:gd name="T9" fmla="*/ 2147483647 h 108"/>
              <a:gd name="T10" fmla="*/ 2147483647 w 73"/>
              <a:gd name="T11" fmla="*/ 2147483647 h 108"/>
              <a:gd name="T12" fmla="*/ 2147483647 w 73"/>
              <a:gd name="T13" fmla="*/ 2147483647 h 108"/>
              <a:gd name="T14" fmla="*/ 2147483647 w 73"/>
              <a:gd name="T15" fmla="*/ 2147483647 h 108"/>
              <a:gd name="T16" fmla="*/ 2147483647 w 73"/>
              <a:gd name="T17" fmla="*/ 2147483647 h 108"/>
              <a:gd name="T18" fmla="*/ 2147483647 w 73"/>
              <a:gd name="T19" fmla="*/ 2147483647 h 108"/>
              <a:gd name="T20" fmla="*/ 0 w 73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8">
                <a:moveTo>
                  <a:pt x="73" y="0"/>
                </a:moveTo>
                <a:lnTo>
                  <a:pt x="66" y="7"/>
                </a:lnTo>
                <a:lnTo>
                  <a:pt x="60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2" y="56"/>
                </a:lnTo>
                <a:lnTo>
                  <a:pt x="25" y="69"/>
                </a:lnTo>
                <a:lnTo>
                  <a:pt x="16" y="82"/>
                </a:lnTo>
                <a:lnTo>
                  <a:pt x="9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6" name="Freeform 210"/>
          <p:cNvSpPr>
            <a:spLocks/>
          </p:cNvSpPr>
          <p:nvPr/>
        </p:nvSpPr>
        <p:spPr bwMode="auto">
          <a:xfrm>
            <a:off x="706438" y="2406650"/>
            <a:ext cx="133350" cy="84138"/>
          </a:xfrm>
          <a:custGeom>
            <a:avLst/>
            <a:gdLst>
              <a:gd name="T0" fmla="*/ 0 w 337"/>
              <a:gd name="T1" fmla="*/ 0 h 213"/>
              <a:gd name="T2" fmla="*/ 2147483647 w 337"/>
              <a:gd name="T3" fmla="*/ 2147483647 h 213"/>
              <a:gd name="T4" fmla="*/ 2147483647 w 337"/>
              <a:gd name="T5" fmla="*/ 2147483647 h 213"/>
              <a:gd name="T6" fmla="*/ 2147483647 w 337"/>
              <a:gd name="T7" fmla="*/ 2147483647 h 213"/>
              <a:gd name="T8" fmla="*/ 2147483647 w 337"/>
              <a:gd name="T9" fmla="*/ 2147483647 h 213"/>
              <a:gd name="T10" fmla="*/ 2147483647 w 337"/>
              <a:gd name="T11" fmla="*/ 2147483647 h 213"/>
              <a:gd name="T12" fmla="*/ 2147483647 w 337"/>
              <a:gd name="T13" fmla="*/ 2147483647 h 213"/>
              <a:gd name="T14" fmla="*/ 2147483647 w 337"/>
              <a:gd name="T15" fmla="*/ 2147483647 h 213"/>
              <a:gd name="T16" fmla="*/ 2147483647 w 337"/>
              <a:gd name="T17" fmla="*/ 2147483647 h 213"/>
              <a:gd name="T18" fmla="*/ 2147483647 w 337"/>
              <a:gd name="T19" fmla="*/ 2147483647 h 213"/>
              <a:gd name="T20" fmla="*/ 2147483647 w 337"/>
              <a:gd name="T21" fmla="*/ 2147483647 h 213"/>
              <a:gd name="T22" fmla="*/ 2147483647 w 337"/>
              <a:gd name="T23" fmla="*/ 2147483647 h 213"/>
              <a:gd name="T24" fmla="*/ 2147483647 w 337"/>
              <a:gd name="T25" fmla="*/ 2147483647 h 213"/>
              <a:gd name="T26" fmla="*/ 2147483647 w 337"/>
              <a:gd name="T27" fmla="*/ 2147483647 h 213"/>
              <a:gd name="T28" fmla="*/ 2147483647 w 337"/>
              <a:gd name="T29" fmla="*/ 2147483647 h 213"/>
              <a:gd name="T30" fmla="*/ 2147483647 w 337"/>
              <a:gd name="T31" fmla="*/ 2147483647 h 213"/>
              <a:gd name="T32" fmla="*/ 2147483647 w 337"/>
              <a:gd name="T33" fmla="*/ 2147483647 h 213"/>
              <a:gd name="T34" fmla="*/ 2147483647 w 337"/>
              <a:gd name="T35" fmla="*/ 2147483647 h 213"/>
              <a:gd name="T36" fmla="*/ 2147483647 w 337"/>
              <a:gd name="T37" fmla="*/ 2147483647 h 213"/>
              <a:gd name="T38" fmla="*/ 2147483647 w 337"/>
              <a:gd name="T39" fmla="*/ 2147483647 h 213"/>
              <a:gd name="T40" fmla="*/ 2147483647 w 337"/>
              <a:gd name="T41" fmla="*/ 2147483647 h 213"/>
              <a:gd name="T42" fmla="*/ 2147483647 w 337"/>
              <a:gd name="T43" fmla="*/ 2147483647 h 213"/>
              <a:gd name="T44" fmla="*/ 2147483647 w 337"/>
              <a:gd name="T45" fmla="*/ 2147483647 h 213"/>
              <a:gd name="T46" fmla="*/ 2147483647 w 337"/>
              <a:gd name="T47" fmla="*/ 2147483647 h 213"/>
              <a:gd name="T48" fmla="*/ 2147483647 w 337"/>
              <a:gd name="T49" fmla="*/ 2147483647 h 213"/>
              <a:gd name="T50" fmla="*/ 2147483647 w 337"/>
              <a:gd name="T51" fmla="*/ 2147483647 h 213"/>
              <a:gd name="T52" fmla="*/ 2147483647 w 337"/>
              <a:gd name="T53" fmla="*/ 2147483647 h 213"/>
              <a:gd name="T54" fmla="*/ 2147483647 w 337"/>
              <a:gd name="T55" fmla="*/ 2147483647 h 213"/>
              <a:gd name="T56" fmla="*/ 2147483647 w 337"/>
              <a:gd name="T57" fmla="*/ 2147483647 h 213"/>
              <a:gd name="T58" fmla="*/ 2147483647 w 337"/>
              <a:gd name="T59" fmla="*/ 2147483647 h 213"/>
              <a:gd name="T60" fmla="*/ 2147483647 w 337"/>
              <a:gd name="T61" fmla="*/ 2147483647 h 213"/>
              <a:gd name="T62" fmla="*/ 2147483647 w 337"/>
              <a:gd name="T63" fmla="*/ 2147483647 h 213"/>
              <a:gd name="T64" fmla="*/ 2147483647 w 337"/>
              <a:gd name="T65" fmla="*/ 2147483647 h 213"/>
              <a:gd name="T66" fmla="*/ 2147483647 w 337"/>
              <a:gd name="T67" fmla="*/ 2147483647 h 213"/>
              <a:gd name="T68" fmla="*/ 2147483647 w 337"/>
              <a:gd name="T69" fmla="*/ 2147483647 h 213"/>
              <a:gd name="T70" fmla="*/ 2147483647 w 337"/>
              <a:gd name="T71" fmla="*/ 2147483647 h 213"/>
              <a:gd name="T72" fmla="*/ 2147483647 w 337"/>
              <a:gd name="T73" fmla="*/ 2147483647 h 213"/>
              <a:gd name="T74" fmla="*/ 2147483647 w 337"/>
              <a:gd name="T75" fmla="*/ 2147483647 h 213"/>
              <a:gd name="T76" fmla="*/ 2147483647 w 337"/>
              <a:gd name="T77" fmla="*/ 2147483647 h 213"/>
              <a:gd name="T78" fmla="*/ 2147483647 w 337"/>
              <a:gd name="T79" fmla="*/ 2147483647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7" h="213">
                <a:moveTo>
                  <a:pt x="0" y="0"/>
                </a:moveTo>
                <a:lnTo>
                  <a:pt x="5" y="4"/>
                </a:lnTo>
                <a:lnTo>
                  <a:pt x="10" y="7"/>
                </a:lnTo>
                <a:lnTo>
                  <a:pt x="15" y="11"/>
                </a:lnTo>
                <a:lnTo>
                  <a:pt x="28" y="23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3"/>
                </a:lnTo>
                <a:lnTo>
                  <a:pt x="108" y="85"/>
                </a:lnTo>
                <a:lnTo>
                  <a:pt x="126" y="97"/>
                </a:lnTo>
                <a:lnTo>
                  <a:pt x="144" y="109"/>
                </a:lnTo>
                <a:lnTo>
                  <a:pt x="168" y="125"/>
                </a:lnTo>
                <a:lnTo>
                  <a:pt x="188" y="139"/>
                </a:lnTo>
                <a:lnTo>
                  <a:pt x="209" y="152"/>
                </a:lnTo>
                <a:lnTo>
                  <a:pt x="217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8"/>
                </a:lnTo>
                <a:lnTo>
                  <a:pt x="245" y="184"/>
                </a:lnTo>
                <a:lnTo>
                  <a:pt x="250" y="190"/>
                </a:lnTo>
                <a:lnTo>
                  <a:pt x="255" y="196"/>
                </a:lnTo>
                <a:lnTo>
                  <a:pt x="258" y="202"/>
                </a:lnTo>
                <a:lnTo>
                  <a:pt x="263" y="207"/>
                </a:lnTo>
                <a:lnTo>
                  <a:pt x="267" y="210"/>
                </a:lnTo>
                <a:lnTo>
                  <a:pt x="272" y="213"/>
                </a:lnTo>
                <a:lnTo>
                  <a:pt x="275" y="213"/>
                </a:lnTo>
                <a:lnTo>
                  <a:pt x="278" y="211"/>
                </a:lnTo>
                <a:lnTo>
                  <a:pt x="281" y="209"/>
                </a:lnTo>
                <a:lnTo>
                  <a:pt x="285" y="205"/>
                </a:lnTo>
                <a:lnTo>
                  <a:pt x="289" y="202"/>
                </a:lnTo>
                <a:lnTo>
                  <a:pt x="291" y="197"/>
                </a:lnTo>
                <a:lnTo>
                  <a:pt x="295" y="193"/>
                </a:lnTo>
                <a:lnTo>
                  <a:pt x="301" y="184"/>
                </a:lnTo>
                <a:lnTo>
                  <a:pt x="308" y="176"/>
                </a:lnTo>
                <a:lnTo>
                  <a:pt x="314" y="168"/>
                </a:lnTo>
                <a:lnTo>
                  <a:pt x="321" y="161"/>
                </a:lnTo>
                <a:lnTo>
                  <a:pt x="327" y="152"/>
                </a:lnTo>
                <a:lnTo>
                  <a:pt x="332" y="147"/>
                </a:lnTo>
                <a:lnTo>
                  <a:pt x="337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7" name="Freeform 211"/>
          <p:cNvSpPr>
            <a:spLocks/>
          </p:cNvSpPr>
          <p:nvPr/>
        </p:nvSpPr>
        <p:spPr bwMode="auto">
          <a:xfrm>
            <a:off x="519113" y="2405063"/>
            <a:ext cx="185737" cy="103187"/>
          </a:xfrm>
          <a:custGeom>
            <a:avLst/>
            <a:gdLst>
              <a:gd name="T0" fmla="*/ 2147483647 w 469"/>
              <a:gd name="T1" fmla="*/ 2147483647 h 260"/>
              <a:gd name="T2" fmla="*/ 2147483647 w 469"/>
              <a:gd name="T3" fmla="*/ 2147483647 h 260"/>
              <a:gd name="T4" fmla="*/ 2147483647 w 469"/>
              <a:gd name="T5" fmla="*/ 2147483647 h 260"/>
              <a:gd name="T6" fmla="*/ 2147483647 w 469"/>
              <a:gd name="T7" fmla="*/ 2147483647 h 260"/>
              <a:gd name="T8" fmla="*/ 2147483647 w 469"/>
              <a:gd name="T9" fmla="*/ 2147483647 h 260"/>
              <a:gd name="T10" fmla="*/ 2147483647 w 469"/>
              <a:gd name="T11" fmla="*/ 2147483647 h 260"/>
              <a:gd name="T12" fmla="*/ 2147483647 w 469"/>
              <a:gd name="T13" fmla="*/ 2147483647 h 260"/>
              <a:gd name="T14" fmla="*/ 2147483647 w 469"/>
              <a:gd name="T15" fmla="*/ 2147483647 h 260"/>
              <a:gd name="T16" fmla="*/ 2147483647 w 469"/>
              <a:gd name="T17" fmla="*/ 2147483647 h 260"/>
              <a:gd name="T18" fmla="*/ 2147483647 w 469"/>
              <a:gd name="T19" fmla="*/ 2147483647 h 260"/>
              <a:gd name="T20" fmla="*/ 2147483647 w 469"/>
              <a:gd name="T21" fmla="*/ 2147483647 h 260"/>
              <a:gd name="T22" fmla="*/ 2147483647 w 469"/>
              <a:gd name="T23" fmla="*/ 2147483647 h 260"/>
              <a:gd name="T24" fmla="*/ 2147483647 w 469"/>
              <a:gd name="T25" fmla="*/ 2147483647 h 260"/>
              <a:gd name="T26" fmla="*/ 2147483647 w 469"/>
              <a:gd name="T27" fmla="*/ 2147483647 h 260"/>
              <a:gd name="T28" fmla="*/ 2147483647 w 469"/>
              <a:gd name="T29" fmla="*/ 2147483647 h 260"/>
              <a:gd name="T30" fmla="*/ 2147483647 w 469"/>
              <a:gd name="T31" fmla="*/ 2147483647 h 260"/>
              <a:gd name="T32" fmla="*/ 2147483647 w 469"/>
              <a:gd name="T33" fmla="*/ 2147483647 h 260"/>
              <a:gd name="T34" fmla="*/ 2147483647 w 469"/>
              <a:gd name="T35" fmla="*/ 2147483647 h 260"/>
              <a:gd name="T36" fmla="*/ 2147483647 w 469"/>
              <a:gd name="T37" fmla="*/ 2147483647 h 260"/>
              <a:gd name="T38" fmla="*/ 2147483647 w 469"/>
              <a:gd name="T39" fmla="*/ 2147483647 h 260"/>
              <a:gd name="T40" fmla="*/ 2147483647 w 469"/>
              <a:gd name="T41" fmla="*/ 2147483647 h 260"/>
              <a:gd name="T42" fmla="*/ 2147483647 w 469"/>
              <a:gd name="T43" fmla="*/ 2147483647 h 260"/>
              <a:gd name="T44" fmla="*/ 2147483647 w 469"/>
              <a:gd name="T45" fmla="*/ 2147483647 h 260"/>
              <a:gd name="T46" fmla="*/ 2147483647 w 469"/>
              <a:gd name="T47" fmla="*/ 2147483647 h 260"/>
              <a:gd name="T48" fmla="*/ 2147483647 w 469"/>
              <a:gd name="T49" fmla="*/ 2147483647 h 260"/>
              <a:gd name="T50" fmla="*/ 2147483647 w 469"/>
              <a:gd name="T51" fmla="*/ 2147483647 h 260"/>
              <a:gd name="T52" fmla="*/ 2147483647 w 469"/>
              <a:gd name="T53" fmla="*/ 2147483647 h 260"/>
              <a:gd name="T54" fmla="*/ 2147483647 w 469"/>
              <a:gd name="T55" fmla="*/ 2147483647 h 260"/>
              <a:gd name="T56" fmla="*/ 2147483647 w 469"/>
              <a:gd name="T57" fmla="*/ 2147483647 h 260"/>
              <a:gd name="T58" fmla="*/ 2147483647 w 469"/>
              <a:gd name="T59" fmla="*/ 2147483647 h 260"/>
              <a:gd name="T60" fmla="*/ 2147483647 w 469"/>
              <a:gd name="T61" fmla="*/ 2147483647 h 260"/>
              <a:gd name="T62" fmla="*/ 2147483647 w 469"/>
              <a:gd name="T63" fmla="*/ 2147483647 h 260"/>
              <a:gd name="T64" fmla="*/ 2147483647 w 469"/>
              <a:gd name="T65" fmla="*/ 2147483647 h 260"/>
              <a:gd name="T66" fmla="*/ 2147483647 w 469"/>
              <a:gd name="T67" fmla="*/ 2147483647 h 260"/>
              <a:gd name="T68" fmla="*/ 2147483647 w 469"/>
              <a:gd name="T69" fmla="*/ 2147483647 h 260"/>
              <a:gd name="T70" fmla="*/ 2147483647 w 469"/>
              <a:gd name="T71" fmla="*/ 2147483647 h 260"/>
              <a:gd name="T72" fmla="*/ 2147483647 w 469"/>
              <a:gd name="T73" fmla="*/ 2147483647 h 260"/>
              <a:gd name="T74" fmla="*/ 2147483647 w 469"/>
              <a:gd name="T75" fmla="*/ 2147483647 h 260"/>
              <a:gd name="T76" fmla="*/ 2147483647 w 469"/>
              <a:gd name="T77" fmla="*/ 2147483647 h 260"/>
              <a:gd name="T78" fmla="*/ 2147483647 w 469"/>
              <a:gd name="T79" fmla="*/ 2147483647 h 260"/>
              <a:gd name="T80" fmla="*/ 2147483647 w 469"/>
              <a:gd name="T81" fmla="*/ 2147483647 h 260"/>
              <a:gd name="T82" fmla="*/ 2147483647 w 469"/>
              <a:gd name="T83" fmla="*/ 2147483647 h 260"/>
              <a:gd name="T84" fmla="*/ 2147483647 w 469"/>
              <a:gd name="T85" fmla="*/ 2147483647 h 260"/>
              <a:gd name="T86" fmla="*/ 2147483647 w 469"/>
              <a:gd name="T87" fmla="*/ 2147483647 h 260"/>
              <a:gd name="T88" fmla="*/ 2147483647 w 469"/>
              <a:gd name="T89" fmla="*/ 2147483647 h 260"/>
              <a:gd name="T90" fmla="*/ 2147483647 w 469"/>
              <a:gd name="T91" fmla="*/ 2147483647 h 2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9" h="260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19"/>
                </a:lnTo>
                <a:lnTo>
                  <a:pt x="466" y="23"/>
                </a:lnTo>
                <a:lnTo>
                  <a:pt x="464" y="28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7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5" y="79"/>
                </a:lnTo>
                <a:lnTo>
                  <a:pt x="411" y="84"/>
                </a:lnTo>
                <a:lnTo>
                  <a:pt x="407" y="90"/>
                </a:lnTo>
                <a:lnTo>
                  <a:pt x="405" y="95"/>
                </a:lnTo>
                <a:lnTo>
                  <a:pt x="404" y="101"/>
                </a:lnTo>
                <a:lnTo>
                  <a:pt x="401" y="107"/>
                </a:lnTo>
                <a:lnTo>
                  <a:pt x="399" y="112"/>
                </a:lnTo>
                <a:lnTo>
                  <a:pt x="396" y="117"/>
                </a:lnTo>
                <a:lnTo>
                  <a:pt x="394" y="119"/>
                </a:lnTo>
                <a:lnTo>
                  <a:pt x="390" y="123"/>
                </a:lnTo>
                <a:lnTo>
                  <a:pt x="388" y="125"/>
                </a:lnTo>
                <a:lnTo>
                  <a:pt x="386" y="130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8"/>
                </a:lnTo>
                <a:lnTo>
                  <a:pt x="368" y="153"/>
                </a:lnTo>
                <a:lnTo>
                  <a:pt x="363" y="157"/>
                </a:lnTo>
                <a:lnTo>
                  <a:pt x="359" y="162"/>
                </a:lnTo>
                <a:lnTo>
                  <a:pt x="357" y="166"/>
                </a:lnTo>
                <a:lnTo>
                  <a:pt x="354" y="171"/>
                </a:lnTo>
                <a:lnTo>
                  <a:pt x="352" y="176"/>
                </a:lnTo>
                <a:lnTo>
                  <a:pt x="348" y="181"/>
                </a:lnTo>
                <a:lnTo>
                  <a:pt x="343" y="184"/>
                </a:lnTo>
                <a:lnTo>
                  <a:pt x="340" y="189"/>
                </a:lnTo>
                <a:lnTo>
                  <a:pt x="337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5"/>
                </a:lnTo>
                <a:lnTo>
                  <a:pt x="325" y="217"/>
                </a:lnTo>
                <a:lnTo>
                  <a:pt x="322" y="219"/>
                </a:lnTo>
                <a:lnTo>
                  <a:pt x="319" y="223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2"/>
                </a:lnTo>
                <a:lnTo>
                  <a:pt x="307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5" y="251"/>
                </a:lnTo>
                <a:lnTo>
                  <a:pt x="292" y="254"/>
                </a:lnTo>
                <a:lnTo>
                  <a:pt x="289" y="258"/>
                </a:lnTo>
                <a:lnTo>
                  <a:pt x="287" y="260"/>
                </a:lnTo>
                <a:lnTo>
                  <a:pt x="283" y="260"/>
                </a:lnTo>
                <a:lnTo>
                  <a:pt x="277" y="260"/>
                </a:lnTo>
                <a:lnTo>
                  <a:pt x="272" y="258"/>
                </a:lnTo>
                <a:lnTo>
                  <a:pt x="266" y="254"/>
                </a:lnTo>
                <a:lnTo>
                  <a:pt x="260" y="251"/>
                </a:lnTo>
                <a:lnTo>
                  <a:pt x="254" y="246"/>
                </a:lnTo>
                <a:lnTo>
                  <a:pt x="249" y="241"/>
                </a:lnTo>
                <a:lnTo>
                  <a:pt x="246" y="236"/>
                </a:lnTo>
                <a:lnTo>
                  <a:pt x="237" y="225"/>
                </a:lnTo>
                <a:lnTo>
                  <a:pt x="230" y="216"/>
                </a:lnTo>
                <a:lnTo>
                  <a:pt x="224" y="205"/>
                </a:lnTo>
                <a:lnTo>
                  <a:pt x="216" y="195"/>
                </a:lnTo>
                <a:lnTo>
                  <a:pt x="208" y="189"/>
                </a:lnTo>
                <a:lnTo>
                  <a:pt x="199" y="182"/>
                </a:lnTo>
                <a:lnTo>
                  <a:pt x="189" y="177"/>
                </a:lnTo>
                <a:lnTo>
                  <a:pt x="178" y="171"/>
                </a:lnTo>
                <a:lnTo>
                  <a:pt x="166" y="166"/>
                </a:lnTo>
                <a:lnTo>
                  <a:pt x="155" y="162"/>
                </a:lnTo>
                <a:lnTo>
                  <a:pt x="131" y="149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39" y="99"/>
                </a:lnTo>
                <a:lnTo>
                  <a:pt x="30" y="90"/>
                </a:lnTo>
                <a:lnTo>
                  <a:pt x="21" y="82"/>
                </a:lnTo>
                <a:lnTo>
                  <a:pt x="14" y="77"/>
                </a:lnTo>
                <a:lnTo>
                  <a:pt x="7" y="72"/>
                </a:lnTo>
                <a:lnTo>
                  <a:pt x="0" y="6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8" name="Freeform 212"/>
          <p:cNvSpPr>
            <a:spLocks/>
          </p:cNvSpPr>
          <p:nvPr/>
        </p:nvSpPr>
        <p:spPr bwMode="auto">
          <a:xfrm>
            <a:off x="606425" y="2419350"/>
            <a:ext cx="55563" cy="66675"/>
          </a:xfrm>
          <a:custGeom>
            <a:avLst/>
            <a:gdLst>
              <a:gd name="T0" fmla="*/ 0 w 139"/>
              <a:gd name="T1" fmla="*/ 2147483647 h 167"/>
              <a:gd name="T2" fmla="*/ 2147483647 w 139"/>
              <a:gd name="T3" fmla="*/ 2147483647 h 167"/>
              <a:gd name="T4" fmla="*/ 2147483647 w 139"/>
              <a:gd name="T5" fmla="*/ 2147483647 h 167"/>
              <a:gd name="T6" fmla="*/ 2147483647 w 139"/>
              <a:gd name="T7" fmla="*/ 2147483647 h 167"/>
              <a:gd name="T8" fmla="*/ 2147483647 w 139"/>
              <a:gd name="T9" fmla="*/ 2147483647 h 167"/>
              <a:gd name="T10" fmla="*/ 2147483647 w 139"/>
              <a:gd name="T11" fmla="*/ 2147483647 h 167"/>
              <a:gd name="T12" fmla="*/ 2147483647 w 139"/>
              <a:gd name="T13" fmla="*/ 2147483647 h 167"/>
              <a:gd name="T14" fmla="*/ 2147483647 w 139"/>
              <a:gd name="T15" fmla="*/ 2147483647 h 167"/>
              <a:gd name="T16" fmla="*/ 2147483647 w 139"/>
              <a:gd name="T17" fmla="*/ 2147483647 h 167"/>
              <a:gd name="T18" fmla="*/ 2147483647 w 139"/>
              <a:gd name="T19" fmla="*/ 2147483647 h 167"/>
              <a:gd name="T20" fmla="*/ 2147483647 w 139"/>
              <a:gd name="T21" fmla="*/ 2147483647 h 167"/>
              <a:gd name="T22" fmla="*/ 2147483647 w 139"/>
              <a:gd name="T23" fmla="*/ 2147483647 h 167"/>
              <a:gd name="T24" fmla="*/ 2147483647 w 139"/>
              <a:gd name="T25" fmla="*/ 2147483647 h 167"/>
              <a:gd name="T26" fmla="*/ 2147483647 w 139"/>
              <a:gd name="T27" fmla="*/ 2147483647 h 167"/>
              <a:gd name="T28" fmla="*/ 2147483647 w 139"/>
              <a:gd name="T29" fmla="*/ 2147483647 h 167"/>
              <a:gd name="T30" fmla="*/ 2147483647 w 139"/>
              <a:gd name="T31" fmla="*/ 2147483647 h 167"/>
              <a:gd name="T32" fmla="*/ 2147483647 w 139"/>
              <a:gd name="T33" fmla="*/ 2147483647 h 167"/>
              <a:gd name="T34" fmla="*/ 2147483647 w 139"/>
              <a:gd name="T35" fmla="*/ 2147483647 h 167"/>
              <a:gd name="T36" fmla="*/ 2147483647 w 139"/>
              <a:gd name="T37" fmla="*/ 2147483647 h 167"/>
              <a:gd name="T38" fmla="*/ 2147483647 w 139"/>
              <a:gd name="T39" fmla="*/ 2147483647 h 167"/>
              <a:gd name="T40" fmla="*/ 2147483647 w 139"/>
              <a:gd name="T41" fmla="*/ 2147483647 h 167"/>
              <a:gd name="T42" fmla="*/ 2147483647 w 139"/>
              <a:gd name="T43" fmla="*/ 2147483647 h 167"/>
              <a:gd name="T44" fmla="*/ 2147483647 w 139"/>
              <a:gd name="T45" fmla="*/ 2147483647 h 167"/>
              <a:gd name="T46" fmla="*/ 2147483647 w 139"/>
              <a:gd name="T47" fmla="*/ 2147483647 h 167"/>
              <a:gd name="T48" fmla="*/ 2147483647 w 139"/>
              <a:gd name="T49" fmla="*/ 2147483647 h 167"/>
              <a:gd name="T50" fmla="*/ 2147483647 w 139"/>
              <a:gd name="T51" fmla="*/ 0 h 167"/>
              <a:gd name="T52" fmla="*/ 2147483647 w 139"/>
              <a:gd name="T53" fmla="*/ 0 h 16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39" h="167">
                <a:moveTo>
                  <a:pt x="0" y="167"/>
                </a:moveTo>
                <a:lnTo>
                  <a:pt x="1" y="165"/>
                </a:lnTo>
                <a:lnTo>
                  <a:pt x="8" y="158"/>
                </a:lnTo>
                <a:lnTo>
                  <a:pt x="18" y="150"/>
                </a:lnTo>
                <a:lnTo>
                  <a:pt x="26" y="141"/>
                </a:lnTo>
                <a:lnTo>
                  <a:pt x="35" y="133"/>
                </a:lnTo>
                <a:lnTo>
                  <a:pt x="42" y="123"/>
                </a:lnTo>
                <a:lnTo>
                  <a:pt x="49" y="115"/>
                </a:lnTo>
                <a:lnTo>
                  <a:pt x="55" y="104"/>
                </a:lnTo>
                <a:lnTo>
                  <a:pt x="60" y="95"/>
                </a:lnTo>
                <a:lnTo>
                  <a:pt x="65" y="87"/>
                </a:lnTo>
                <a:lnTo>
                  <a:pt x="70" y="77"/>
                </a:lnTo>
                <a:lnTo>
                  <a:pt x="76" y="68"/>
                </a:lnTo>
                <a:lnTo>
                  <a:pt x="80" y="60"/>
                </a:lnTo>
                <a:lnTo>
                  <a:pt x="88" y="54"/>
                </a:lnTo>
                <a:lnTo>
                  <a:pt x="95" y="48"/>
                </a:lnTo>
                <a:lnTo>
                  <a:pt x="103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6" y="18"/>
                </a:lnTo>
                <a:lnTo>
                  <a:pt x="129" y="11"/>
                </a:lnTo>
                <a:lnTo>
                  <a:pt x="133" y="4"/>
                </a:lnTo>
                <a:lnTo>
                  <a:pt x="135" y="2"/>
                </a:lnTo>
                <a:lnTo>
                  <a:pt x="136" y="1"/>
                </a:lnTo>
                <a:lnTo>
                  <a:pt x="138" y="0"/>
                </a:lnTo>
                <a:lnTo>
                  <a:pt x="13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09" name="Freeform 213"/>
          <p:cNvSpPr>
            <a:spLocks/>
          </p:cNvSpPr>
          <p:nvPr/>
        </p:nvSpPr>
        <p:spPr bwMode="auto">
          <a:xfrm>
            <a:off x="579438" y="2427288"/>
            <a:ext cx="30162" cy="36512"/>
          </a:xfrm>
          <a:custGeom>
            <a:avLst/>
            <a:gdLst>
              <a:gd name="T0" fmla="*/ 0 w 75"/>
              <a:gd name="T1" fmla="*/ 2147483647 h 89"/>
              <a:gd name="T2" fmla="*/ 2147483647 w 75"/>
              <a:gd name="T3" fmla="*/ 2147483647 h 89"/>
              <a:gd name="T4" fmla="*/ 2147483647 w 75"/>
              <a:gd name="T5" fmla="*/ 2147483647 h 89"/>
              <a:gd name="T6" fmla="*/ 2147483647 w 75"/>
              <a:gd name="T7" fmla="*/ 2147483647 h 89"/>
              <a:gd name="T8" fmla="*/ 2147483647 w 75"/>
              <a:gd name="T9" fmla="*/ 2147483647 h 89"/>
              <a:gd name="T10" fmla="*/ 2147483647 w 75"/>
              <a:gd name="T11" fmla="*/ 2147483647 h 89"/>
              <a:gd name="T12" fmla="*/ 2147483647 w 75"/>
              <a:gd name="T13" fmla="*/ 2147483647 h 89"/>
              <a:gd name="T14" fmla="*/ 2147483647 w 75"/>
              <a:gd name="T15" fmla="*/ 2147483647 h 89"/>
              <a:gd name="T16" fmla="*/ 2147483647 w 75"/>
              <a:gd name="T17" fmla="*/ 0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89">
                <a:moveTo>
                  <a:pt x="0" y="89"/>
                </a:moveTo>
                <a:lnTo>
                  <a:pt x="8" y="81"/>
                </a:lnTo>
                <a:lnTo>
                  <a:pt x="17" y="70"/>
                </a:lnTo>
                <a:lnTo>
                  <a:pt x="25" y="60"/>
                </a:lnTo>
                <a:lnTo>
                  <a:pt x="37" y="44"/>
                </a:lnTo>
                <a:lnTo>
                  <a:pt x="50" y="29"/>
                </a:lnTo>
                <a:lnTo>
                  <a:pt x="59" y="18"/>
                </a:lnTo>
                <a:lnTo>
                  <a:pt x="66" y="8"/>
                </a:lnTo>
                <a:lnTo>
                  <a:pt x="7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0" name="Freeform 214"/>
          <p:cNvSpPr>
            <a:spLocks/>
          </p:cNvSpPr>
          <p:nvPr/>
        </p:nvSpPr>
        <p:spPr bwMode="auto">
          <a:xfrm>
            <a:off x="647700" y="2490788"/>
            <a:ext cx="1588" cy="1587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2147483647 h 1"/>
              <a:gd name="T4" fmla="*/ 2147483647 w 3"/>
              <a:gd name="T5" fmla="*/ 2147483647 h 1"/>
              <a:gd name="T6" fmla="*/ 0 w 3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1" name="Freeform 215"/>
          <p:cNvSpPr>
            <a:spLocks/>
          </p:cNvSpPr>
          <p:nvPr/>
        </p:nvSpPr>
        <p:spPr bwMode="auto">
          <a:xfrm>
            <a:off x="877888" y="2422525"/>
            <a:ext cx="63500" cy="58738"/>
          </a:xfrm>
          <a:custGeom>
            <a:avLst/>
            <a:gdLst>
              <a:gd name="T0" fmla="*/ 0 w 158"/>
              <a:gd name="T1" fmla="*/ 0 h 147"/>
              <a:gd name="T2" fmla="*/ 2147483647 w 158"/>
              <a:gd name="T3" fmla="*/ 2147483647 h 147"/>
              <a:gd name="T4" fmla="*/ 2147483647 w 158"/>
              <a:gd name="T5" fmla="*/ 2147483647 h 147"/>
              <a:gd name="T6" fmla="*/ 2147483647 w 158"/>
              <a:gd name="T7" fmla="*/ 2147483647 h 147"/>
              <a:gd name="T8" fmla="*/ 2147483647 w 158"/>
              <a:gd name="T9" fmla="*/ 2147483647 h 147"/>
              <a:gd name="T10" fmla="*/ 2147483647 w 158"/>
              <a:gd name="T11" fmla="*/ 2147483647 h 147"/>
              <a:gd name="T12" fmla="*/ 2147483647 w 158"/>
              <a:gd name="T13" fmla="*/ 2147483647 h 147"/>
              <a:gd name="T14" fmla="*/ 2147483647 w 158"/>
              <a:gd name="T15" fmla="*/ 2147483647 h 147"/>
              <a:gd name="T16" fmla="*/ 2147483647 w 158"/>
              <a:gd name="T17" fmla="*/ 2147483647 h 147"/>
              <a:gd name="T18" fmla="*/ 2147483647 w 158"/>
              <a:gd name="T19" fmla="*/ 2147483647 h 147"/>
              <a:gd name="T20" fmla="*/ 2147483647 w 158"/>
              <a:gd name="T21" fmla="*/ 2147483647 h 147"/>
              <a:gd name="T22" fmla="*/ 2147483647 w 158"/>
              <a:gd name="T23" fmla="*/ 2147483647 h 147"/>
              <a:gd name="T24" fmla="*/ 2147483647 w 158"/>
              <a:gd name="T25" fmla="*/ 2147483647 h 147"/>
              <a:gd name="T26" fmla="*/ 2147483647 w 158"/>
              <a:gd name="T27" fmla="*/ 2147483647 h 147"/>
              <a:gd name="T28" fmla="*/ 2147483647 w 158"/>
              <a:gd name="T29" fmla="*/ 2147483647 h 147"/>
              <a:gd name="T30" fmla="*/ 2147483647 w 158"/>
              <a:gd name="T31" fmla="*/ 2147483647 h 147"/>
              <a:gd name="T32" fmla="*/ 2147483647 w 158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7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1" y="39"/>
                </a:lnTo>
                <a:lnTo>
                  <a:pt x="60" y="48"/>
                </a:lnTo>
                <a:lnTo>
                  <a:pt x="69" y="64"/>
                </a:lnTo>
                <a:lnTo>
                  <a:pt x="79" y="78"/>
                </a:lnTo>
                <a:lnTo>
                  <a:pt x="90" y="93"/>
                </a:lnTo>
                <a:lnTo>
                  <a:pt x="100" y="106"/>
                </a:lnTo>
                <a:lnTo>
                  <a:pt x="107" y="116"/>
                </a:lnTo>
                <a:lnTo>
                  <a:pt x="115" y="123"/>
                </a:lnTo>
                <a:lnTo>
                  <a:pt x="124" y="130"/>
                </a:lnTo>
                <a:lnTo>
                  <a:pt x="133" y="137"/>
                </a:lnTo>
                <a:lnTo>
                  <a:pt x="144" y="142"/>
                </a:lnTo>
                <a:lnTo>
                  <a:pt x="158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2" name="Freeform 216"/>
          <p:cNvSpPr>
            <a:spLocks/>
          </p:cNvSpPr>
          <p:nvPr/>
        </p:nvSpPr>
        <p:spPr bwMode="auto">
          <a:xfrm>
            <a:off x="839788" y="2462213"/>
            <a:ext cx="28575" cy="30162"/>
          </a:xfrm>
          <a:custGeom>
            <a:avLst/>
            <a:gdLst>
              <a:gd name="T0" fmla="*/ 2147483647 w 72"/>
              <a:gd name="T1" fmla="*/ 0 h 80"/>
              <a:gd name="T2" fmla="*/ 0 w 72"/>
              <a:gd name="T3" fmla="*/ 2147483647 h 80"/>
              <a:gd name="T4" fmla="*/ 0 w 72"/>
              <a:gd name="T5" fmla="*/ 2147483647 h 80"/>
              <a:gd name="T6" fmla="*/ 0 w 72"/>
              <a:gd name="T7" fmla="*/ 2147483647 h 80"/>
              <a:gd name="T8" fmla="*/ 2147483647 w 72"/>
              <a:gd name="T9" fmla="*/ 2147483647 h 80"/>
              <a:gd name="T10" fmla="*/ 2147483647 w 72"/>
              <a:gd name="T11" fmla="*/ 2147483647 h 80"/>
              <a:gd name="T12" fmla="*/ 2147483647 w 72"/>
              <a:gd name="T13" fmla="*/ 2147483647 h 80"/>
              <a:gd name="T14" fmla="*/ 2147483647 w 72"/>
              <a:gd name="T15" fmla="*/ 2147483647 h 80"/>
              <a:gd name="T16" fmla="*/ 2147483647 w 72"/>
              <a:gd name="T17" fmla="*/ 2147483647 h 80"/>
              <a:gd name="T18" fmla="*/ 2147483647 w 72"/>
              <a:gd name="T19" fmla="*/ 2147483647 h 80"/>
              <a:gd name="T20" fmla="*/ 2147483647 w 72"/>
              <a:gd name="T21" fmla="*/ 2147483647 h 80"/>
              <a:gd name="T22" fmla="*/ 2147483647 w 72"/>
              <a:gd name="T23" fmla="*/ 2147483647 h 80"/>
              <a:gd name="T24" fmla="*/ 2147483647 w 72"/>
              <a:gd name="T25" fmla="*/ 2147483647 h 80"/>
              <a:gd name="T26" fmla="*/ 2147483647 w 72"/>
              <a:gd name="T27" fmla="*/ 2147483647 h 80"/>
              <a:gd name="T28" fmla="*/ 2147483647 w 72"/>
              <a:gd name="T29" fmla="*/ 2147483647 h 80"/>
              <a:gd name="T30" fmla="*/ 2147483647 w 72"/>
              <a:gd name="T31" fmla="*/ 2147483647 h 80"/>
              <a:gd name="T32" fmla="*/ 2147483647 w 72"/>
              <a:gd name="T33" fmla="*/ 2147483647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8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1" y="33"/>
                </a:lnTo>
                <a:lnTo>
                  <a:pt x="29" y="38"/>
                </a:lnTo>
                <a:lnTo>
                  <a:pt x="36" y="42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7"/>
                </a:lnTo>
                <a:lnTo>
                  <a:pt x="67" y="73"/>
                </a:lnTo>
                <a:lnTo>
                  <a:pt x="72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3" name="Freeform 217"/>
          <p:cNvSpPr>
            <a:spLocks/>
          </p:cNvSpPr>
          <p:nvPr/>
        </p:nvSpPr>
        <p:spPr bwMode="auto">
          <a:xfrm>
            <a:off x="692150" y="2420938"/>
            <a:ext cx="65088" cy="63500"/>
          </a:xfrm>
          <a:custGeom>
            <a:avLst/>
            <a:gdLst>
              <a:gd name="T0" fmla="*/ 2147483647 w 162"/>
              <a:gd name="T1" fmla="*/ 0 h 161"/>
              <a:gd name="T2" fmla="*/ 2147483647 w 162"/>
              <a:gd name="T3" fmla="*/ 2147483647 h 161"/>
              <a:gd name="T4" fmla="*/ 2147483647 w 162"/>
              <a:gd name="T5" fmla="*/ 2147483647 h 161"/>
              <a:gd name="T6" fmla="*/ 2147483647 w 162"/>
              <a:gd name="T7" fmla="*/ 2147483647 h 161"/>
              <a:gd name="T8" fmla="*/ 0 w 162"/>
              <a:gd name="T9" fmla="*/ 2147483647 h 161"/>
              <a:gd name="T10" fmla="*/ 0 w 162"/>
              <a:gd name="T11" fmla="*/ 2147483647 h 161"/>
              <a:gd name="T12" fmla="*/ 2147483647 w 162"/>
              <a:gd name="T13" fmla="*/ 2147483647 h 161"/>
              <a:gd name="T14" fmla="*/ 2147483647 w 162"/>
              <a:gd name="T15" fmla="*/ 2147483647 h 161"/>
              <a:gd name="T16" fmla="*/ 2147483647 w 162"/>
              <a:gd name="T17" fmla="*/ 2147483647 h 161"/>
              <a:gd name="T18" fmla="*/ 2147483647 w 162"/>
              <a:gd name="T19" fmla="*/ 2147483647 h 161"/>
              <a:gd name="T20" fmla="*/ 2147483647 w 162"/>
              <a:gd name="T21" fmla="*/ 2147483647 h 161"/>
              <a:gd name="T22" fmla="*/ 2147483647 w 162"/>
              <a:gd name="T23" fmla="*/ 2147483647 h 161"/>
              <a:gd name="T24" fmla="*/ 2147483647 w 162"/>
              <a:gd name="T25" fmla="*/ 2147483647 h 161"/>
              <a:gd name="T26" fmla="*/ 2147483647 w 162"/>
              <a:gd name="T27" fmla="*/ 2147483647 h 161"/>
              <a:gd name="T28" fmla="*/ 2147483647 w 162"/>
              <a:gd name="T29" fmla="*/ 2147483647 h 161"/>
              <a:gd name="T30" fmla="*/ 2147483647 w 162"/>
              <a:gd name="T31" fmla="*/ 2147483647 h 161"/>
              <a:gd name="T32" fmla="*/ 2147483647 w 162"/>
              <a:gd name="T33" fmla="*/ 2147483647 h 161"/>
              <a:gd name="T34" fmla="*/ 2147483647 w 162"/>
              <a:gd name="T35" fmla="*/ 2147483647 h 161"/>
              <a:gd name="T36" fmla="*/ 2147483647 w 162"/>
              <a:gd name="T37" fmla="*/ 2147483647 h 161"/>
              <a:gd name="T38" fmla="*/ 2147483647 w 162"/>
              <a:gd name="T39" fmla="*/ 2147483647 h 161"/>
              <a:gd name="T40" fmla="*/ 2147483647 w 162"/>
              <a:gd name="T41" fmla="*/ 2147483647 h 161"/>
              <a:gd name="T42" fmla="*/ 2147483647 w 162"/>
              <a:gd name="T43" fmla="*/ 2147483647 h 161"/>
              <a:gd name="T44" fmla="*/ 2147483647 w 162"/>
              <a:gd name="T45" fmla="*/ 2147483647 h 161"/>
              <a:gd name="T46" fmla="*/ 2147483647 w 162"/>
              <a:gd name="T47" fmla="*/ 2147483647 h 1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1">
                <a:moveTo>
                  <a:pt x="11" y="0"/>
                </a:moveTo>
                <a:lnTo>
                  <a:pt x="7" y="6"/>
                </a:lnTo>
                <a:lnTo>
                  <a:pt x="4" y="10"/>
                </a:lnTo>
                <a:lnTo>
                  <a:pt x="2" y="15"/>
                </a:lnTo>
                <a:lnTo>
                  <a:pt x="0" y="20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9"/>
                </a:lnTo>
                <a:lnTo>
                  <a:pt x="43" y="64"/>
                </a:lnTo>
                <a:lnTo>
                  <a:pt x="52" y="68"/>
                </a:lnTo>
                <a:lnTo>
                  <a:pt x="61" y="73"/>
                </a:lnTo>
                <a:lnTo>
                  <a:pt x="69" y="78"/>
                </a:lnTo>
                <a:lnTo>
                  <a:pt x="83" y="87"/>
                </a:lnTo>
                <a:lnTo>
                  <a:pt x="96" y="96"/>
                </a:lnTo>
                <a:lnTo>
                  <a:pt x="108" y="106"/>
                </a:lnTo>
                <a:lnTo>
                  <a:pt x="120" y="117"/>
                </a:lnTo>
                <a:lnTo>
                  <a:pt x="131" y="126"/>
                </a:lnTo>
                <a:lnTo>
                  <a:pt x="142" y="137"/>
                </a:lnTo>
                <a:lnTo>
                  <a:pt x="151" y="149"/>
                </a:lnTo>
                <a:lnTo>
                  <a:pt x="162" y="16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4" name="Freeform 218"/>
          <p:cNvSpPr>
            <a:spLocks/>
          </p:cNvSpPr>
          <p:nvPr/>
        </p:nvSpPr>
        <p:spPr bwMode="auto">
          <a:xfrm>
            <a:off x="671513" y="2455863"/>
            <a:ext cx="50800" cy="44450"/>
          </a:xfrm>
          <a:custGeom>
            <a:avLst/>
            <a:gdLst>
              <a:gd name="T0" fmla="*/ 0 w 126"/>
              <a:gd name="T1" fmla="*/ 0 h 110"/>
              <a:gd name="T2" fmla="*/ 2147483647 w 126"/>
              <a:gd name="T3" fmla="*/ 2147483647 h 110"/>
              <a:gd name="T4" fmla="*/ 2147483647 w 126"/>
              <a:gd name="T5" fmla="*/ 2147483647 h 110"/>
              <a:gd name="T6" fmla="*/ 2147483647 w 126"/>
              <a:gd name="T7" fmla="*/ 2147483647 h 110"/>
              <a:gd name="T8" fmla="*/ 2147483647 w 126"/>
              <a:gd name="T9" fmla="*/ 2147483647 h 110"/>
              <a:gd name="T10" fmla="*/ 2147483647 w 126"/>
              <a:gd name="T11" fmla="*/ 2147483647 h 110"/>
              <a:gd name="T12" fmla="*/ 2147483647 w 126"/>
              <a:gd name="T13" fmla="*/ 2147483647 h 110"/>
              <a:gd name="T14" fmla="*/ 2147483647 w 126"/>
              <a:gd name="T15" fmla="*/ 2147483647 h 110"/>
              <a:gd name="T16" fmla="*/ 2147483647 w 126"/>
              <a:gd name="T17" fmla="*/ 2147483647 h 110"/>
              <a:gd name="T18" fmla="*/ 2147483647 w 126"/>
              <a:gd name="T19" fmla="*/ 2147483647 h 110"/>
              <a:gd name="T20" fmla="*/ 2147483647 w 126"/>
              <a:gd name="T21" fmla="*/ 2147483647 h 110"/>
              <a:gd name="T22" fmla="*/ 2147483647 w 126"/>
              <a:gd name="T23" fmla="*/ 2147483647 h 110"/>
              <a:gd name="T24" fmla="*/ 2147483647 w 126"/>
              <a:gd name="T25" fmla="*/ 2147483647 h 110"/>
              <a:gd name="T26" fmla="*/ 2147483647 w 126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6" h="110">
                <a:moveTo>
                  <a:pt x="0" y="0"/>
                </a:moveTo>
                <a:lnTo>
                  <a:pt x="4" y="11"/>
                </a:lnTo>
                <a:lnTo>
                  <a:pt x="10" y="20"/>
                </a:lnTo>
                <a:lnTo>
                  <a:pt x="18" y="30"/>
                </a:lnTo>
                <a:lnTo>
                  <a:pt x="25" y="39"/>
                </a:lnTo>
                <a:lnTo>
                  <a:pt x="33" y="48"/>
                </a:lnTo>
                <a:lnTo>
                  <a:pt x="44" y="58"/>
                </a:lnTo>
                <a:lnTo>
                  <a:pt x="56" y="69"/>
                </a:lnTo>
                <a:lnTo>
                  <a:pt x="68" y="77"/>
                </a:lnTo>
                <a:lnTo>
                  <a:pt x="80" y="86"/>
                </a:lnTo>
                <a:lnTo>
                  <a:pt x="93" y="94"/>
                </a:lnTo>
                <a:lnTo>
                  <a:pt x="105" y="100"/>
                </a:lnTo>
                <a:lnTo>
                  <a:pt x="115" y="106"/>
                </a:lnTo>
                <a:lnTo>
                  <a:pt x="126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5" name="Freeform 219"/>
          <p:cNvSpPr>
            <a:spLocks/>
          </p:cNvSpPr>
          <p:nvPr/>
        </p:nvSpPr>
        <p:spPr bwMode="auto">
          <a:xfrm>
            <a:off x="857250" y="2443163"/>
            <a:ext cx="31750" cy="30162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6"/>
                </a:lnTo>
                <a:lnTo>
                  <a:pt x="9" y="12"/>
                </a:lnTo>
                <a:lnTo>
                  <a:pt x="14" y="16"/>
                </a:lnTo>
                <a:lnTo>
                  <a:pt x="20" y="21"/>
                </a:lnTo>
                <a:lnTo>
                  <a:pt x="26" y="25"/>
                </a:lnTo>
                <a:lnTo>
                  <a:pt x="37" y="33"/>
                </a:lnTo>
                <a:lnTo>
                  <a:pt x="46" y="39"/>
                </a:lnTo>
                <a:lnTo>
                  <a:pt x="57" y="47"/>
                </a:lnTo>
                <a:lnTo>
                  <a:pt x="63" y="52"/>
                </a:lnTo>
                <a:lnTo>
                  <a:pt x="68" y="58"/>
                </a:lnTo>
                <a:lnTo>
                  <a:pt x="73" y="64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6" name="Freeform 220"/>
          <p:cNvSpPr>
            <a:spLocks/>
          </p:cNvSpPr>
          <p:nvPr/>
        </p:nvSpPr>
        <p:spPr bwMode="auto">
          <a:xfrm>
            <a:off x="547688" y="2435225"/>
            <a:ext cx="19050" cy="17463"/>
          </a:xfrm>
          <a:custGeom>
            <a:avLst/>
            <a:gdLst>
              <a:gd name="T0" fmla="*/ 0 w 48"/>
              <a:gd name="T1" fmla="*/ 2147483647 h 47"/>
              <a:gd name="T2" fmla="*/ 0 w 48"/>
              <a:gd name="T3" fmla="*/ 2147483647 h 47"/>
              <a:gd name="T4" fmla="*/ 2147483647 w 48"/>
              <a:gd name="T5" fmla="*/ 2147483647 h 47"/>
              <a:gd name="T6" fmla="*/ 2147483647 w 48"/>
              <a:gd name="T7" fmla="*/ 2147483647 h 47"/>
              <a:gd name="T8" fmla="*/ 2147483647 w 48"/>
              <a:gd name="T9" fmla="*/ 2147483647 h 47"/>
              <a:gd name="T10" fmla="*/ 2147483647 w 48"/>
              <a:gd name="T11" fmla="*/ 2147483647 h 47"/>
              <a:gd name="T12" fmla="*/ 2147483647 w 48"/>
              <a:gd name="T13" fmla="*/ 2147483647 h 47"/>
              <a:gd name="T14" fmla="*/ 2147483647 w 48"/>
              <a:gd name="T15" fmla="*/ 2147483647 h 47"/>
              <a:gd name="T16" fmla="*/ 2147483647 w 48"/>
              <a:gd name="T17" fmla="*/ 2147483647 h 47"/>
              <a:gd name="T18" fmla="*/ 2147483647 w 48"/>
              <a:gd name="T19" fmla="*/ 2147483647 h 47"/>
              <a:gd name="T20" fmla="*/ 2147483647 w 48"/>
              <a:gd name="T21" fmla="*/ 2147483647 h 47"/>
              <a:gd name="T22" fmla="*/ 2147483647 w 48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8" h="47">
                <a:moveTo>
                  <a:pt x="0" y="47"/>
                </a:moveTo>
                <a:lnTo>
                  <a:pt x="0" y="43"/>
                </a:lnTo>
                <a:lnTo>
                  <a:pt x="2" y="38"/>
                </a:lnTo>
                <a:lnTo>
                  <a:pt x="4" y="35"/>
                </a:lnTo>
                <a:lnTo>
                  <a:pt x="6" y="30"/>
                </a:lnTo>
                <a:lnTo>
                  <a:pt x="10" y="26"/>
                </a:lnTo>
                <a:lnTo>
                  <a:pt x="13" y="23"/>
                </a:lnTo>
                <a:lnTo>
                  <a:pt x="17" y="19"/>
                </a:lnTo>
                <a:lnTo>
                  <a:pt x="22" y="14"/>
                </a:lnTo>
                <a:lnTo>
                  <a:pt x="30" y="9"/>
                </a:lnTo>
                <a:lnTo>
                  <a:pt x="39" y="4"/>
                </a:lnTo>
                <a:lnTo>
                  <a:pt x="4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7" name="Freeform 221"/>
          <p:cNvSpPr>
            <a:spLocks/>
          </p:cNvSpPr>
          <p:nvPr/>
        </p:nvSpPr>
        <p:spPr bwMode="auto">
          <a:xfrm>
            <a:off x="839788" y="2420938"/>
            <a:ext cx="41275" cy="42862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7"/>
                </a:lnTo>
                <a:lnTo>
                  <a:pt x="26" y="104"/>
                </a:lnTo>
                <a:lnTo>
                  <a:pt x="31" y="99"/>
                </a:lnTo>
                <a:lnTo>
                  <a:pt x="36" y="95"/>
                </a:lnTo>
                <a:lnTo>
                  <a:pt x="43" y="84"/>
                </a:lnTo>
                <a:lnTo>
                  <a:pt x="52" y="72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7"/>
                </a:lnTo>
                <a:lnTo>
                  <a:pt x="84" y="19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8" name="Freeform 222"/>
          <p:cNvSpPr>
            <a:spLocks/>
          </p:cNvSpPr>
          <p:nvPr/>
        </p:nvSpPr>
        <p:spPr bwMode="auto">
          <a:xfrm>
            <a:off x="796925" y="2443163"/>
            <a:ext cx="44450" cy="65087"/>
          </a:xfrm>
          <a:custGeom>
            <a:avLst/>
            <a:gdLst>
              <a:gd name="T0" fmla="*/ 2147483647 w 108"/>
              <a:gd name="T1" fmla="*/ 0 h 162"/>
              <a:gd name="T2" fmla="*/ 2147483647 w 108"/>
              <a:gd name="T3" fmla="*/ 2147483647 h 162"/>
              <a:gd name="T4" fmla="*/ 2147483647 w 108"/>
              <a:gd name="T5" fmla="*/ 2147483647 h 162"/>
              <a:gd name="T6" fmla="*/ 2147483647 w 108"/>
              <a:gd name="T7" fmla="*/ 2147483647 h 162"/>
              <a:gd name="T8" fmla="*/ 2147483647 w 108"/>
              <a:gd name="T9" fmla="*/ 2147483647 h 162"/>
              <a:gd name="T10" fmla="*/ 2147483647 w 108"/>
              <a:gd name="T11" fmla="*/ 2147483647 h 162"/>
              <a:gd name="T12" fmla="*/ 2147483647 w 108"/>
              <a:gd name="T13" fmla="*/ 2147483647 h 162"/>
              <a:gd name="T14" fmla="*/ 2147483647 w 108"/>
              <a:gd name="T15" fmla="*/ 2147483647 h 162"/>
              <a:gd name="T16" fmla="*/ 2147483647 w 108"/>
              <a:gd name="T17" fmla="*/ 2147483647 h 162"/>
              <a:gd name="T18" fmla="*/ 2147483647 w 108"/>
              <a:gd name="T19" fmla="*/ 2147483647 h 162"/>
              <a:gd name="T20" fmla="*/ 2147483647 w 108"/>
              <a:gd name="T21" fmla="*/ 2147483647 h 162"/>
              <a:gd name="T22" fmla="*/ 2147483647 w 108"/>
              <a:gd name="T23" fmla="*/ 2147483647 h 162"/>
              <a:gd name="T24" fmla="*/ 2147483647 w 108"/>
              <a:gd name="T25" fmla="*/ 2147483647 h 162"/>
              <a:gd name="T26" fmla="*/ 2147483647 w 108"/>
              <a:gd name="T27" fmla="*/ 2147483647 h 162"/>
              <a:gd name="T28" fmla="*/ 2147483647 w 108"/>
              <a:gd name="T29" fmla="*/ 2147483647 h 162"/>
              <a:gd name="T30" fmla="*/ 0 w 108"/>
              <a:gd name="T31" fmla="*/ 2147483647 h 16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8" h="162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19" name="Freeform 223"/>
          <p:cNvSpPr>
            <a:spLocks/>
          </p:cNvSpPr>
          <p:nvPr/>
        </p:nvSpPr>
        <p:spPr bwMode="auto">
          <a:xfrm>
            <a:off x="769938" y="2447925"/>
            <a:ext cx="28575" cy="44450"/>
          </a:xfrm>
          <a:custGeom>
            <a:avLst/>
            <a:gdLst>
              <a:gd name="T0" fmla="*/ 2147483647 w 72"/>
              <a:gd name="T1" fmla="*/ 0 h 108"/>
              <a:gd name="T2" fmla="*/ 2147483647 w 72"/>
              <a:gd name="T3" fmla="*/ 2147483647 h 108"/>
              <a:gd name="T4" fmla="*/ 2147483647 w 72"/>
              <a:gd name="T5" fmla="*/ 2147483647 h 108"/>
              <a:gd name="T6" fmla="*/ 2147483647 w 72"/>
              <a:gd name="T7" fmla="*/ 2147483647 h 108"/>
              <a:gd name="T8" fmla="*/ 2147483647 w 72"/>
              <a:gd name="T9" fmla="*/ 2147483647 h 108"/>
              <a:gd name="T10" fmla="*/ 2147483647 w 72"/>
              <a:gd name="T11" fmla="*/ 2147483647 h 108"/>
              <a:gd name="T12" fmla="*/ 2147483647 w 72"/>
              <a:gd name="T13" fmla="*/ 2147483647 h 108"/>
              <a:gd name="T14" fmla="*/ 2147483647 w 72"/>
              <a:gd name="T15" fmla="*/ 2147483647 h 108"/>
              <a:gd name="T16" fmla="*/ 2147483647 w 72"/>
              <a:gd name="T17" fmla="*/ 2147483647 h 108"/>
              <a:gd name="T18" fmla="*/ 2147483647 w 72"/>
              <a:gd name="T19" fmla="*/ 2147483647 h 108"/>
              <a:gd name="T20" fmla="*/ 0 w 72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8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0" name="Freeform 224"/>
          <p:cNvSpPr>
            <a:spLocks/>
          </p:cNvSpPr>
          <p:nvPr/>
        </p:nvSpPr>
        <p:spPr bwMode="auto">
          <a:xfrm>
            <a:off x="796925" y="2443163"/>
            <a:ext cx="44450" cy="65087"/>
          </a:xfrm>
          <a:custGeom>
            <a:avLst/>
            <a:gdLst>
              <a:gd name="T0" fmla="*/ 2147483647 w 108"/>
              <a:gd name="T1" fmla="*/ 0 h 162"/>
              <a:gd name="T2" fmla="*/ 2147483647 w 108"/>
              <a:gd name="T3" fmla="*/ 2147483647 h 162"/>
              <a:gd name="T4" fmla="*/ 2147483647 w 108"/>
              <a:gd name="T5" fmla="*/ 2147483647 h 162"/>
              <a:gd name="T6" fmla="*/ 2147483647 w 108"/>
              <a:gd name="T7" fmla="*/ 2147483647 h 162"/>
              <a:gd name="T8" fmla="*/ 2147483647 w 108"/>
              <a:gd name="T9" fmla="*/ 2147483647 h 162"/>
              <a:gd name="T10" fmla="*/ 2147483647 w 108"/>
              <a:gd name="T11" fmla="*/ 2147483647 h 162"/>
              <a:gd name="T12" fmla="*/ 2147483647 w 108"/>
              <a:gd name="T13" fmla="*/ 2147483647 h 162"/>
              <a:gd name="T14" fmla="*/ 2147483647 w 108"/>
              <a:gd name="T15" fmla="*/ 2147483647 h 162"/>
              <a:gd name="T16" fmla="*/ 2147483647 w 108"/>
              <a:gd name="T17" fmla="*/ 2147483647 h 162"/>
              <a:gd name="T18" fmla="*/ 2147483647 w 108"/>
              <a:gd name="T19" fmla="*/ 2147483647 h 162"/>
              <a:gd name="T20" fmla="*/ 2147483647 w 108"/>
              <a:gd name="T21" fmla="*/ 2147483647 h 162"/>
              <a:gd name="T22" fmla="*/ 2147483647 w 108"/>
              <a:gd name="T23" fmla="*/ 2147483647 h 162"/>
              <a:gd name="T24" fmla="*/ 2147483647 w 108"/>
              <a:gd name="T25" fmla="*/ 2147483647 h 162"/>
              <a:gd name="T26" fmla="*/ 2147483647 w 108"/>
              <a:gd name="T27" fmla="*/ 2147483647 h 162"/>
              <a:gd name="T28" fmla="*/ 2147483647 w 108"/>
              <a:gd name="T29" fmla="*/ 2147483647 h 162"/>
              <a:gd name="T30" fmla="*/ 0 w 108"/>
              <a:gd name="T31" fmla="*/ 2147483647 h 16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8" h="162">
                <a:moveTo>
                  <a:pt x="108" y="0"/>
                </a:moveTo>
                <a:lnTo>
                  <a:pt x="107" y="12"/>
                </a:lnTo>
                <a:lnTo>
                  <a:pt x="103" y="21"/>
                </a:lnTo>
                <a:lnTo>
                  <a:pt x="100" y="32"/>
                </a:lnTo>
                <a:lnTo>
                  <a:pt x="95" y="42"/>
                </a:lnTo>
                <a:lnTo>
                  <a:pt x="90" y="51"/>
                </a:lnTo>
                <a:lnTo>
                  <a:pt x="84" y="61"/>
                </a:lnTo>
                <a:lnTo>
                  <a:pt x="74" y="74"/>
                </a:lnTo>
                <a:lnTo>
                  <a:pt x="64" y="88"/>
                </a:lnTo>
                <a:lnTo>
                  <a:pt x="53" y="100"/>
                </a:lnTo>
                <a:lnTo>
                  <a:pt x="41" y="112"/>
                </a:lnTo>
                <a:lnTo>
                  <a:pt x="32" y="123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1" name="Freeform 225"/>
          <p:cNvSpPr>
            <a:spLocks/>
          </p:cNvSpPr>
          <p:nvPr/>
        </p:nvSpPr>
        <p:spPr bwMode="auto">
          <a:xfrm>
            <a:off x="769938" y="2447925"/>
            <a:ext cx="28575" cy="44450"/>
          </a:xfrm>
          <a:custGeom>
            <a:avLst/>
            <a:gdLst>
              <a:gd name="T0" fmla="*/ 2147483647 w 72"/>
              <a:gd name="T1" fmla="*/ 0 h 108"/>
              <a:gd name="T2" fmla="*/ 2147483647 w 72"/>
              <a:gd name="T3" fmla="*/ 2147483647 h 108"/>
              <a:gd name="T4" fmla="*/ 2147483647 w 72"/>
              <a:gd name="T5" fmla="*/ 2147483647 h 108"/>
              <a:gd name="T6" fmla="*/ 2147483647 w 72"/>
              <a:gd name="T7" fmla="*/ 2147483647 h 108"/>
              <a:gd name="T8" fmla="*/ 2147483647 w 72"/>
              <a:gd name="T9" fmla="*/ 2147483647 h 108"/>
              <a:gd name="T10" fmla="*/ 2147483647 w 72"/>
              <a:gd name="T11" fmla="*/ 2147483647 h 108"/>
              <a:gd name="T12" fmla="*/ 2147483647 w 72"/>
              <a:gd name="T13" fmla="*/ 2147483647 h 108"/>
              <a:gd name="T14" fmla="*/ 2147483647 w 72"/>
              <a:gd name="T15" fmla="*/ 2147483647 h 108"/>
              <a:gd name="T16" fmla="*/ 2147483647 w 72"/>
              <a:gd name="T17" fmla="*/ 2147483647 h 108"/>
              <a:gd name="T18" fmla="*/ 2147483647 w 72"/>
              <a:gd name="T19" fmla="*/ 2147483647 h 108"/>
              <a:gd name="T20" fmla="*/ 0 w 72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8">
                <a:moveTo>
                  <a:pt x="72" y="0"/>
                </a:moveTo>
                <a:lnTo>
                  <a:pt x="65" y="7"/>
                </a:lnTo>
                <a:lnTo>
                  <a:pt x="59" y="15"/>
                </a:lnTo>
                <a:lnTo>
                  <a:pt x="53" y="24"/>
                </a:lnTo>
                <a:lnTo>
                  <a:pt x="47" y="32"/>
                </a:lnTo>
                <a:lnTo>
                  <a:pt x="39" y="44"/>
                </a:lnTo>
                <a:lnTo>
                  <a:pt x="31" y="56"/>
                </a:lnTo>
                <a:lnTo>
                  <a:pt x="24" y="70"/>
                </a:lnTo>
                <a:lnTo>
                  <a:pt x="16" y="82"/>
                </a:lnTo>
                <a:lnTo>
                  <a:pt x="8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2" name="Freeform 226"/>
          <p:cNvSpPr>
            <a:spLocks/>
          </p:cNvSpPr>
          <p:nvPr/>
        </p:nvSpPr>
        <p:spPr bwMode="auto">
          <a:xfrm>
            <a:off x="987425" y="2397125"/>
            <a:ext cx="134938" cy="84138"/>
          </a:xfrm>
          <a:custGeom>
            <a:avLst/>
            <a:gdLst>
              <a:gd name="T0" fmla="*/ 0 w 336"/>
              <a:gd name="T1" fmla="*/ 0 h 211"/>
              <a:gd name="T2" fmla="*/ 2147483647 w 336"/>
              <a:gd name="T3" fmla="*/ 2147483647 h 211"/>
              <a:gd name="T4" fmla="*/ 2147483647 w 336"/>
              <a:gd name="T5" fmla="*/ 2147483647 h 211"/>
              <a:gd name="T6" fmla="*/ 2147483647 w 336"/>
              <a:gd name="T7" fmla="*/ 2147483647 h 211"/>
              <a:gd name="T8" fmla="*/ 2147483647 w 336"/>
              <a:gd name="T9" fmla="*/ 2147483647 h 211"/>
              <a:gd name="T10" fmla="*/ 2147483647 w 336"/>
              <a:gd name="T11" fmla="*/ 2147483647 h 211"/>
              <a:gd name="T12" fmla="*/ 2147483647 w 336"/>
              <a:gd name="T13" fmla="*/ 2147483647 h 211"/>
              <a:gd name="T14" fmla="*/ 2147483647 w 336"/>
              <a:gd name="T15" fmla="*/ 2147483647 h 211"/>
              <a:gd name="T16" fmla="*/ 2147483647 w 336"/>
              <a:gd name="T17" fmla="*/ 2147483647 h 211"/>
              <a:gd name="T18" fmla="*/ 2147483647 w 336"/>
              <a:gd name="T19" fmla="*/ 2147483647 h 211"/>
              <a:gd name="T20" fmla="*/ 2147483647 w 336"/>
              <a:gd name="T21" fmla="*/ 2147483647 h 211"/>
              <a:gd name="T22" fmla="*/ 2147483647 w 336"/>
              <a:gd name="T23" fmla="*/ 2147483647 h 211"/>
              <a:gd name="T24" fmla="*/ 2147483647 w 336"/>
              <a:gd name="T25" fmla="*/ 2147483647 h 211"/>
              <a:gd name="T26" fmla="*/ 2147483647 w 336"/>
              <a:gd name="T27" fmla="*/ 2147483647 h 211"/>
              <a:gd name="T28" fmla="*/ 2147483647 w 336"/>
              <a:gd name="T29" fmla="*/ 2147483647 h 211"/>
              <a:gd name="T30" fmla="*/ 2147483647 w 336"/>
              <a:gd name="T31" fmla="*/ 2147483647 h 211"/>
              <a:gd name="T32" fmla="*/ 2147483647 w 336"/>
              <a:gd name="T33" fmla="*/ 2147483647 h 211"/>
              <a:gd name="T34" fmla="*/ 2147483647 w 336"/>
              <a:gd name="T35" fmla="*/ 2147483647 h 211"/>
              <a:gd name="T36" fmla="*/ 2147483647 w 336"/>
              <a:gd name="T37" fmla="*/ 2147483647 h 211"/>
              <a:gd name="T38" fmla="*/ 2147483647 w 336"/>
              <a:gd name="T39" fmla="*/ 2147483647 h 211"/>
              <a:gd name="T40" fmla="*/ 2147483647 w 336"/>
              <a:gd name="T41" fmla="*/ 2147483647 h 211"/>
              <a:gd name="T42" fmla="*/ 2147483647 w 336"/>
              <a:gd name="T43" fmla="*/ 2147483647 h 211"/>
              <a:gd name="T44" fmla="*/ 2147483647 w 336"/>
              <a:gd name="T45" fmla="*/ 2147483647 h 211"/>
              <a:gd name="T46" fmla="*/ 2147483647 w 336"/>
              <a:gd name="T47" fmla="*/ 2147483647 h 211"/>
              <a:gd name="T48" fmla="*/ 2147483647 w 336"/>
              <a:gd name="T49" fmla="*/ 2147483647 h 211"/>
              <a:gd name="T50" fmla="*/ 2147483647 w 336"/>
              <a:gd name="T51" fmla="*/ 2147483647 h 211"/>
              <a:gd name="T52" fmla="*/ 2147483647 w 336"/>
              <a:gd name="T53" fmla="*/ 2147483647 h 211"/>
              <a:gd name="T54" fmla="*/ 2147483647 w 336"/>
              <a:gd name="T55" fmla="*/ 2147483647 h 211"/>
              <a:gd name="T56" fmla="*/ 2147483647 w 336"/>
              <a:gd name="T57" fmla="*/ 2147483647 h 211"/>
              <a:gd name="T58" fmla="*/ 2147483647 w 336"/>
              <a:gd name="T59" fmla="*/ 2147483647 h 211"/>
              <a:gd name="T60" fmla="*/ 2147483647 w 336"/>
              <a:gd name="T61" fmla="*/ 2147483647 h 211"/>
              <a:gd name="T62" fmla="*/ 2147483647 w 336"/>
              <a:gd name="T63" fmla="*/ 2147483647 h 211"/>
              <a:gd name="T64" fmla="*/ 2147483647 w 336"/>
              <a:gd name="T65" fmla="*/ 2147483647 h 211"/>
              <a:gd name="T66" fmla="*/ 2147483647 w 336"/>
              <a:gd name="T67" fmla="*/ 2147483647 h 211"/>
              <a:gd name="T68" fmla="*/ 2147483647 w 336"/>
              <a:gd name="T69" fmla="*/ 2147483647 h 211"/>
              <a:gd name="T70" fmla="*/ 2147483647 w 336"/>
              <a:gd name="T71" fmla="*/ 2147483647 h 211"/>
              <a:gd name="T72" fmla="*/ 2147483647 w 336"/>
              <a:gd name="T73" fmla="*/ 2147483647 h 211"/>
              <a:gd name="T74" fmla="*/ 2147483647 w 336"/>
              <a:gd name="T75" fmla="*/ 2147483647 h 211"/>
              <a:gd name="T76" fmla="*/ 2147483647 w 336"/>
              <a:gd name="T77" fmla="*/ 2147483647 h 211"/>
              <a:gd name="T78" fmla="*/ 2147483647 w 336"/>
              <a:gd name="T79" fmla="*/ 2147483647 h 2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6" h="211">
                <a:moveTo>
                  <a:pt x="0" y="0"/>
                </a:moveTo>
                <a:lnTo>
                  <a:pt x="5" y="3"/>
                </a:lnTo>
                <a:lnTo>
                  <a:pt x="9" y="6"/>
                </a:lnTo>
                <a:lnTo>
                  <a:pt x="14" y="10"/>
                </a:lnTo>
                <a:lnTo>
                  <a:pt x="28" y="22"/>
                </a:lnTo>
                <a:lnTo>
                  <a:pt x="41" y="34"/>
                </a:lnTo>
                <a:lnTo>
                  <a:pt x="55" y="46"/>
                </a:lnTo>
                <a:lnTo>
                  <a:pt x="71" y="58"/>
                </a:lnTo>
                <a:lnTo>
                  <a:pt x="88" y="71"/>
                </a:lnTo>
                <a:lnTo>
                  <a:pt x="107" y="84"/>
                </a:lnTo>
                <a:lnTo>
                  <a:pt x="125" y="97"/>
                </a:lnTo>
                <a:lnTo>
                  <a:pt x="143" y="109"/>
                </a:lnTo>
                <a:lnTo>
                  <a:pt x="167" y="123"/>
                </a:lnTo>
                <a:lnTo>
                  <a:pt x="188" y="138"/>
                </a:lnTo>
                <a:lnTo>
                  <a:pt x="208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8"/>
                </a:lnTo>
                <a:lnTo>
                  <a:pt x="240" y="176"/>
                </a:lnTo>
                <a:lnTo>
                  <a:pt x="245" y="183"/>
                </a:lnTo>
                <a:lnTo>
                  <a:pt x="249" y="189"/>
                </a:lnTo>
                <a:lnTo>
                  <a:pt x="254" y="195"/>
                </a:lnTo>
                <a:lnTo>
                  <a:pt x="258" y="201"/>
                </a:lnTo>
                <a:lnTo>
                  <a:pt x="263" y="205"/>
                </a:lnTo>
                <a:lnTo>
                  <a:pt x="266" y="209"/>
                </a:lnTo>
                <a:lnTo>
                  <a:pt x="271" y="211"/>
                </a:lnTo>
                <a:lnTo>
                  <a:pt x="275" y="211"/>
                </a:lnTo>
                <a:lnTo>
                  <a:pt x="277" y="210"/>
                </a:lnTo>
                <a:lnTo>
                  <a:pt x="281" y="208"/>
                </a:lnTo>
                <a:lnTo>
                  <a:pt x="284" y="205"/>
                </a:lnTo>
                <a:lnTo>
                  <a:pt x="288" y="201"/>
                </a:lnTo>
                <a:lnTo>
                  <a:pt x="290" y="197"/>
                </a:lnTo>
                <a:lnTo>
                  <a:pt x="294" y="192"/>
                </a:lnTo>
                <a:lnTo>
                  <a:pt x="300" y="184"/>
                </a:lnTo>
                <a:lnTo>
                  <a:pt x="307" y="175"/>
                </a:lnTo>
                <a:lnTo>
                  <a:pt x="313" y="167"/>
                </a:lnTo>
                <a:lnTo>
                  <a:pt x="321" y="160"/>
                </a:lnTo>
                <a:lnTo>
                  <a:pt x="327" y="152"/>
                </a:lnTo>
                <a:lnTo>
                  <a:pt x="331" y="146"/>
                </a:lnTo>
                <a:lnTo>
                  <a:pt x="336" y="14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3" name="Freeform 227"/>
          <p:cNvSpPr>
            <a:spLocks/>
          </p:cNvSpPr>
          <p:nvPr/>
        </p:nvSpPr>
        <p:spPr bwMode="auto">
          <a:xfrm>
            <a:off x="801688" y="2395538"/>
            <a:ext cx="185737" cy="103187"/>
          </a:xfrm>
          <a:custGeom>
            <a:avLst/>
            <a:gdLst>
              <a:gd name="T0" fmla="*/ 2147483647 w 469"/>
              <a:gd name="T1" fmla="*/ 2147483647 h 261"/>
              <a:gd name="T2" fmla="*/ 2147483647 w 469"/>
              <a:gd name="T3" fmla="*/ 2147483647 h 261"/>
              <a:gd name="T4" fmla="*/ 2147483647 w 469"/>
              <a:gd name="T5" fmla="*/ 2147483647 h 261"/>
              <a:gd name="T6" fmla="*/ 2147483647 w 469"/>
              <a:gd name="T7" fmla="*/ 2147483647 h 261"/>
              <a:gd name="T8" fmla="*/ 2147483647 w 469"/>
              <a:gd name="T9" fmla="*/ 2147483647 h 261"/>
              <a:gd name="T10" fmla="*/ 2147483647 w 469"/>
              <a:gd name="T11" fmla="*/ 2147483647 h 261"/>
              <a:gd name="T12" fmla="*/ 2147483647 w 469"/>
              <a:gd name="T13" fmla="*/ 2147483647 h 261"/>
              <a:gd name="T14" fmla="*/ 2147483647 w 469"/>
              <a:gd name="T15" fmla="*/ 2147483647 h 261"/>
              <a:gd name="T16" fmla="*/ 2147483647 w 469"/>
              <a:gd name="T17" fmla="*/ 2147483647 h 261"/>
              <a:gd name="T18" fmla="*/ 2147483647 w 469"/>
              <a:gd name="T19" fmla="*/ 2147483647 h 261"/>
              <a:gd name="T20" fmla="*/ 2147483647 w 469"/>
              <a:gd name="T21" fmla="*/ 2147483647 h 261"/>
              <a:gd name="T22" fmla="*/ 2147483647 w 469"/>
              <a:gd name="T23" fmla="*/ 2147483647 h 261"/>
              <a:gd name="T24" fmla="*/ 2147483647 w 469"/>
              <a:gd name="T25" fmla="*/ 2147483647 h 261"/>
              <a:gd name="T26" fmla="*/ 2147483647 w 469"/>
              <a:gd name="T27" fmla="*/ 2147483647 h 261"/>
              <a:gd name="T28" fmla="*/ 2147483647 w 469"/>
              <a:gd name="T29" fmla="*/ 2147483647 h 261"/>
              <a:gd name="T30" fmla="*/ 2147483647 w 469"/>
              <a:gd name="T31" fmla="*/ 2147483647 h 261"/>
              <a:gd name="T32" fmla="*/ 2147483647 w 469"/>
              <a:gd name="T33" fmla="*/ 2147483647 h 261"/>
              <a:gd name="T34" fmla="*/ 2147483647 w 469"/>
              <a:gd name="T35" fmla="*/ 2147483647 h 261"/>
              <a:gd name="T36" fmla="*/ 2147483647 w 469"/>
              <a:gd name="T37" fmla="*/ 2147483647 h 261"/>
              <a:gd name="T38" fmla="*/ 2147483647 w 469"/>
              <a:gd name="T39" fmla="*/ 2147483647 h 261"/>
              <a:gd name="T40" fmla="*/ 2147483647 w 469"/>
              <a:gd name="T41" fmla="*/ 2147483647 h 261"/>
              <a:gd name="T42" fmla="*/ 2147483647 w 469"/>
              <a:gd name="T43" fmla="*/ 2147483647 h 261"/>
              <a:gd name="T44" fmla="*/ 2147483647 w 469"/>
              <a:gd name="T45" fmla="*/ 2147483647 h 261"/>
              <a:gd name="T46" fmla="*/ 2147483647 w 469"/>
              <a:gd name="T47" fmla="*/ 2147483647 h 261"/>
              <a:gd name="T48" fmla="*/ 2147483647 w 469"/>
              <a:gd name="T49" fmla="*/ 2147483647 h 261"/>
              <a:gd name="T50" fmla="*/ 2147483647 w 469"/>
              <a:gd name="T51" fmla="*/ 2147483647 h 261"/>
              <a:gd name="T52" fmla="*/ 2147483647 w 469"/>
              <a:gd name="T53" fmla="*/ 2147483647 h 261"/>
              <a:gd name="T54" fmla="*/ 2147483647 w 469"/>
              <a:gd name="T55" fmla="*/ 2147483647 h 261"/>
              <a:gd name="T56" fmla="*/ 2147483647 w 469"/>
              <a:gd name="T57" fmla="*/ 2147483647 h 261"/>
              <a:gd name="T58" fmla="*/ 2147483647 w 469"/>
              <a:gd name="T59" fmla="*/ 2147483647 h 261"/>
              <a:gd name="T60" fmla="*/ 2147483647 w 469"/>
              <a:gd name="T61" fmla="*/ 2147483647 h 261"/>
              <a:gd name="T62" fmla="*/ 2147483647 w 469"/>
              <a:gd name="T63" fmla="*/ 2147483647 h 261"/>
              <a:gd name="T64" fmla="*/ 2147483647 w 469"/>
              <a:gd name="T65" fmla="*/ 2147483647 h 261"/>
              <a:gd name="T66" fmla="*/ 2147483647 w 469"/>
              <a:gd name="T67" fmla="*/ 2147483647 h 261"/>
              <a:gd name="T68" fmla="*/ 2147483647 w 469"/>
              <a:gd name="T69" fmla="*/ 2147483647 h 261"/>
              <a:gd name="T70" fmla="*/ 2147483647 w 469"/>
              <a:gd name="T71" fmla="*/ 2147483647 h 261"/>
              <a:gd name="T72" fmla="*/ 2147483647 w 469"/>
              <a:gd name="T73" fmla="*/ 2147483647 h 261"/>
              <a:gd name="T74" fmla="*/ 2147483647 w 469"/>
              <a:gd name="T75" fmla="*/ 2147483647 h 261"/>
              <a:gd name="T76" fmla="*/ 2147483647 w 469"/>
              <a:gd name="T77" fmla="*/ 2147483647 h 261"/>
              <a:gd name="T78" fmla="*/ 2147483647 w 469"/>
              <a:gd name="T79" fmla="*/ 2147483647 h 261"/>
              <a:gd name="T80" fmla="*/ 2147483647 w 469"/>
              <a:gd name="T81" fmla="*/ 2147483647 h 261"/>
              <a:gd name="T82" fmla="*/ 2147483647 w 469"/>
              <a:gd name="T83" fmla="*/ 2147483647 h 261"/>
              <a:gd name="T84" fmla="*/ 2147483647 w 469"/>
              <a:gd name="T85" fmla="*/ 2147483647 h 261"/>
              <a:gd name="T86" fmla="*/ 2147483647 w 469"/>
              <a:gd name="T87" fmla="*/ 2147483647 h 261"/>
              <a:gd name="T88" fmla="*/ 2147483647 w 469"/>
              <a:gd name="T89" fmla="*/ 2147483647 h 261"/>
              <a:gd name="T90" fmla="*/ 2147483647 w 469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9" h="261">
                <a:moveTo>
                  <a:pt x="467" y="0"/>
                </a:moveTo>
                <a:lnTo>
                  <a:pt x="468" y="5"/>
                </a:lnTo>
                <a:lnTo>
                  <a:pt x="469" y="10"/>
                </a:lnTo>
                <a:lnTo>
                  <a:pt x="469" y="14"/>
                </a:lnTo>
                <a:lnTo>
                  <a:pt x="468" y="18"/>
                </a:lnTo>
                <a:lnTo>
                  <a:pt x="467" y="22"/>
                </a:lnTo>
                <a:lnTo>
                  <a:pt x="465" y="26"/>
                </a:lnTo>
                <a:lnTo>
                  <a:pt x="461" y="30"/>
                </a:lnTo>
                <a:lnTo>
                  <a:pt x="456" y="34"/>
                </a:lnTo>
                <a:lnTo>
                  <a:pt x="451" y="37"/>
                </a:lnTo>
                <a:lnTo>
                  <a:pt x="446" y="41"/>
                </a:lnTo>
                <a:lnTo>
                  <a:pt x="440" y="46"/>
                </a:lnTo>
                <a:lnTo>
                  <a:pt x="436" y="51"/>
                </a:lnTo>
                <a:lnTo>
                  <a:pt x="432" y="57"/>
                </a:lnTo>
                <a:lnTo>
                  <a:pt x="428" y="63"/>
                </a:lnTo>
                <a:lnTo>
                  <a:pt x="424" y="69"/>
                </a:lnTo>
                <a:lnTo>
                  <a:pt x="420" y="73"/>
                </a:lnTo>
                <a:lnTo>
                  <a:pt x="415" y="78"/>
                </a:lnTo>
                <a:lnTo>
                  <a:pt x="411" y="83"/>
                </a:lnTo>
                <a:lnTo>
                  <a:pt x="408" y="89"/>
                </a:lnTo>
                <a:lnTo>
                  <a:pt x="405" y="95"/>
                </a:lnTo>
                <a:lnTo>
                  <a:pt x="404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6"/>
                </a:lnTo>
                <a:lnTo>
                  <a:pt x="395" y="118"/>
                </a:lnTo>
                <a:lnTo>
                  <a:pt x="391" y="122"/>
                </a:lnTo>
                <a:lnTo>
                  <a:pt x="389" y="125"/>
                </a:lnTo>
                <a:lnTo>
                  <a:pt x="386" y="129"/>
                </a:lnTo>
                <a:lnTo>
                  <a:pt x="384" y="134"/>
                </a:lnTo>
                <a:lnTo>
                  <a:pt x="381" y="139"/>
                </a:lnTo>
                <a:lnTo>
                  <a:pt x="378" y="143"/>
                </a:lnTo>
                <a:lnTo>
                  <a:pt x="373" y="148"/>
                </a:lnTo>
                <a:lnTo>
                  <a:pt x="368" y="152"/>
                </a:lnTo>
                <a:lnTo>
                  <a:pt x="363" y="157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9" y="180"/>
                </a:lnTo>
                <a:lnTo>
                  <a:pt x="344" y="183"/>
                </a:lnTo>
                <a:lnTo>
                  <a:pt x="340" y="189"/>
                </a:lnTo>
                <a:lnTo>
                  <a:pt x="338" y="194"/>
                </a:lnTo>
                <a:lnTo>
                  <a:pt x="335" y="200"/>
                </a:lnTo>
                <a:lnTo>
                  <a:pt x="333" y="205"/>
                </a:lnTo>
                <a:lnTo>
                  <a:pt x="332" y="210"/>
                </a:lnTo>
                <a:lnTo>
                  <a:pt x="328" y="213"/>
                </a:lnTo>
                <a:lnTo>
                  <a:pt x="326" y="216"/>
                </a:lnTo>
                <a:lnTo>
                  <a:pt x="322" y="218"/>
                </a:lnTo>
                <a:lnTo>
                  <a:pt x="320" y="222"/>
                </a:lnTo>
                <a:lnTo>
                  <a:pt x="317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2" y="247"/>
                </a:lnTo>
                <a:lnTo>
                  <a:pt x="298" y="248"/>
                </a:lnTo>
                <a:lnTo>
                  <a:pt x="296" y="251"/>
                </a:lnTo>
                <a:lnTo>
                  <a:pt x="292" y="255"/>
                </a:lnTo>
                <a:lnTo>
                  <a:pt x="290" y="257"/>
                </a:lnTo>
                <a:lnTo>
                  <a:pt x="287" y="259"/>
                </a:lnTo>
                <a:lnTo>
                  <a:pt x="284" y="261"/>
                </a:lnTo>
                <a:lnTo>
                  <a:pt x="278" y="259"/>
                </a:lnTo>
                <a:lnTo>
                  <a:pt x="273" y="257"/>
                </a:lnTo>
                <a:lnTo>
                  <a:pt x="267" y="255"/>
                </a:lnTo>
                <a:lnTo>
                  <a:pt x="261" y="250"/>
                </a:lnTo>
                <a:lnTo>
                  <a:pt x="256" y="245"/>
                </a:lnTo>
                <a:lnTo>
                  <a:pt x="251" y="240"/>
                </a:lnTo>
                <a:lnTo>
                  <a:pt x="246" y="235"/>
                </a:lnTo>
                <a:lnTo>
                  <a:pt x="238" y="226"/>
                </a:lnTo>
                <a:lnTo>
                  <a:pt x="231" y="215"/>
                </a:lnTo>
                <a:lnTo>
                  <a:pt x="224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9" y="170"/>
                </a:lnTo>
                <a:lnTo>
                  <a:pt x="167" y="165"/>
                </a:lnTo>
                <a:lnTo>
                  <a:pt x="156" y="160"/>
                </a:lnTo>
                <a:lnTo>
                  <a:pt x="132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70" y="121"/>
                </a:lnTo>
                <a:lnTo>
                  <a:pt x="59" y="113"/>
                </a:lnTo>
                <a:lnTo>
                  <a:pt x="50" y="105"/>
                </a:lnTo>
                <a:lnTo>
                  <a:pt x="40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9" y="71"/>
                </a:lnTo>
                <a:lnTo>
                  <a:pt x="0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4" name="Freeform 228"/>
          <p:cNvSpPr>
            <a:spLocks/>
          </p:cNvSpPr>
          <p:nvPr/>
        </p:nvSpPr>
        <p:spPr bwMode="auto">
          <a:xfrm>
            <a:off x="889000" y="2409825"/>
            <a:ext cx="55563" cy="66675"/>
          </a:xfrm>
          <a:custGeom>
            <a:avLst/>
            <a:gdLst>
              <a:gd name="T0" fmla="*/ 0 w 140"/>
              <a:gd name="T1" fmla="*/ 2147483647 h 166"/>
              <a:gd name="T2" fmla="*/ 2147483647 w 140"/>
              <a:gd name="T3" fmla="*/ 2147483647 h 166"/>
              <a:gd name="T4" fmla="*/ 2147483647 w 140"/>
              <a:gd name="T5" fmla="*/ 2147483647 h 166"/>
              <a:gd name="T6" fmla="*/ 2147483647 w 140"/>
              <a:gd name="T7" fmla="*/ 2147483647 h 166"/>
              <a:gd name="T8" fmla="*/ 2147483647 w 140"/>
              <a:gd name="T9" fmla="*/ 2147483647 h 166"/>
              <a:gd name="T10" fmla="*/ 2147483647 w 140"/>
              <a:gd name="T11" fmla="*/ 2147483647 h 166"/>
              <a:gd name="T12" fmla="*/ 2147483647 w 140"/>
              <a:gd name="T13" fmla="*/ 2147483647 h 166"/>
              <a:gd name="T14" fmla="*/ 2147483647 w 140"/>
              <a:gd name="T15" fmla="*/ 2147483647 h 166"/>
              <a:gd name="T16" fmla="*/ 2147483647 w 140"/>
              <a:gd name="T17" fmla="*/ 2147483647 h 166"/>
              <a:gd name="T18" fmla="*/ 2147483647 w 140"/>
              <a:gd name="T19" fmla="*/ 2147483647 h 166"/>
              <a:gd name="T20" fmla="*/ 2147483647 w 140"/>
              <a:gd name="T21" fmla="*/ 2147483647 h 166"/>
              <a:gd name="T22" fmla="*/ 2147483647 w 140"/>
              <a:gd name="T23" fmla="*/ 2147483647 h 166"/>
              <a:gd name="T24" fmla="*/ 2147483647 w 140"/>
              <a:gd name="T25" fmla="*/ 2147483647 h 166"/>
              <a:gd name="T26" fmla="*/ 2147483647 w 140"/>
              <a:gd name="T27" fmla="*/ 2147483647 h 166"/>
              <a:gd name="T28" fmla="*/ 2147483647 w 140"/>
              <a:gd name="T29" fmla="*/ 2147483647 h 166"/>
              <a:gd name="T30" fmla="*/ 2147483647 w 140"/>
              <a:gd name="T31" fmla="*/ 2147483647 h 166"/>
              <a:gd name="T32" fmla="*/ 2147483647 w 140"/>
              <a:gd name="T33" fmla="*/ 2147483647 h 166"/>
              <a:gd name="T34" fmla="*/ 2147483647 w 140"/>
              <a:gd name="T35" fmla="*/ 2147483647 h 166"/>
              <a:gd name="T36" fmla="*/ 2147483647 w 140"/>
              <a:gd name="T37" fmla="*/ 2147483647 h 166"/>
              <a:gd name="T38" fmla="*/ 2147483647 w 140"/>
              <a:gd name="T39" fmla="*/ 2147483647 h 166"/>
              <a:gd name="T40" fmla="*/ 2147483647 w 140"/>
              <a:gd name="T41" fmla="*/ 2147483647 h 166"/>
              <a:gd name="T42" fmla="*/ 2147483647 w 140"/>
              <a:gd name="T43" fmla="*/ 2147483647 h 166"/>
              <a:gd name="T44" fmla="*/ 2147483647 w 140"/>
              <a:gd name="T45" fmla="*/ 2147483647 h 166"/>
              <a:gd name="T46" fmla="*/ 2147483647 w 140"/>
              <a:gd name="T47" fmla="*/ 2147483647 h 166"/>
              <a:gd name="T48" fmla="*/ 2147483647 w 140"/>
              <a:gd name="T49" fmla="*/ 2147483647 h 166"/>
              <a:gd name="T50" fmla="*/ 2147483647 w 140"/>
              <a:gd name="T51" fmla="*/ 2147483647 h 166"/>
              <a:gd name="T52" fmla="*/ 2147483647 w 140"/>
              <a:gd name="T53" fmla="*/ 0 h 166"/>
              <a:gd name="T54" fmla="*/ 2147483647 w 140"/>
              <a:gd name="T55" fmla="*/ 0 h 1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0" h="166">
                <a:moveTo>
                  <a:pt x="0" y="166"/>
                </a:moveTo>
                <a:lnTo>
                  <a:pt x="1" y="166"/>
                </a:lnTo>
                <a:lnTo>
                  <a:pt x="1" y="165"/>
                </a:lnTo>
                <a:lnTo>
                  <a:pt x="9" y="159"/>
                </a:lnTo>
                <a:lnTo>
                  <a:pt x="18" y="151"/>
                </a:lnTo>
                <a:lnTo>
                  <a:pt x="27" y="141"/>
                </a:lnTo>
                <a:lnTo>
                  <a:pt x="35" y="133"/>
                </a:lnTo>
                <a:lnTo>
                  <a:pt x="42" y="124"/>
                </a:lnTo>
                <a:lnTo>
                  <a:pt x="50" y="115"/>
                </a:lnTo>
                <a:lnTo>
                  <a:pt x="56" y="105"/>
                </a:lnTo>
                <a:lnTo>
                  <a:pt x="60" y="96"/>
                </a:lnTo>
                <a:lnTo>
                  <a:pt x="65" y="87"/>
                </a:lnTo>
                <a:lnTo>
                  <a:pt x="70" y="77"/>
                </a:lnTo>
                <a:lnTo>
                  <a:pt x="76" y="69"/>
                </a:lnTo>
                <a:lnTo>
                  <a:pt x="81" y="60"/>
                </a:lnTo>
                <a:lnTo>
                  <a:pt x="88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8"/>
                </a:lnTo>
                <a:lnTo>
                  <a:pt x="118" y="31"/>
                </a:lnTo>
                <a:lnTo>
                  <a:pt x="123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5"/>
                </a:lnTo>
                <a:lnTo>
                  <a:pt x="135" y="2"/>
                </a:lnTo>
                <a:lnTo>
                  <a:pt x="136" y="1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5" name="Freeform 229"/>
          <p:cNvSpPr>
            <a:spLocks/>
          </p:cNvSpPr>
          <p:nvPr/>
        </p:nvSpPr>
        <p:spPr bwMode="auto">
          <a:xfrm>
            <a:off x="862013" y="2419350"/>
            <a:ext cx="30162" cy="34925"/>
          </a:xfrm>
          <a:custGeom>
            <a:avLst/>
            <a:gdLst>
              <a:gd name="T0" fmla="*/ 0 w 75"/>
              <a:gd name="T1" fmla="*/ 2147483647 h 89"/>
              <a:gd name="T2" fmla="*/ 2147483647 w 75"/>
              <a:gd name="T3" fmla="*/ 2147483647 h 89"/>
              <a:gd name="T4" fmla="*/ 2147483647 w 75"/>
              <a:gd name="T5" fmla="*/ 2147483647 h 89"/>
              <a:gd name="T6" fmla="*/ 2147483647 w 75"/>
              <a:gd name="T7" fmla="*/ 2147483647 h 89"/>
              <a:gd name="T8" fmla="*/ 2147483647 w 75"/>
              <a:gd name="T9" fmla="*/ 2147483647 h 89"/>
              <a:gd name="T10" fmla="*/ 2147483647 w 75"/>
              <a:gd name="T11" fmla="*/ 2147483647 h 89"/>
              <a:gd name="T12" fmla="*/ 2147483647 w 75"/>
              <a:gd name="T13" fmla="*/ 2147483647 h 89"/>
              <a:gd name="T14" fmla="*/ 2147483647 w 75"/>
              <a:gd name="T15" fmla="*/ 2147483647 h 89"/>
              <a:gd name="T16" fmla="*/ 2147483647 w 75"/>
              <a:gd name="T17" fmla="*/ 0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89">
                <a:moveTo>
                  <a:pt x="0" y="89"/>
                </a:moveTo>
                <a:lnTo>
                  <a:pt x="9" y="79"/>
                </a:lnTo>
                <a:lnTo>
                  <a:pt x="17" y="70"/>
                </a:lnTo>
                <a:lnTo>
                  <a:pt x="26" y="59"/>
                </a:lnTo>
                <a:lnTo>
                  <a:pt x="38" y="43"/>
                </a:lnTo>
                <a:lnTo>
                  <a:pt x="51" y="28"/>
                </a:lnTo>
                <a:lnTo>
                  <a:pt x="59" y="18"/>
                </a:lnTo>
                <a:lnTo>
                  <a:pt x="68" y="8"/>
                </a:lnTo>
                <a:lnTo>
                  <a:pt x="7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6" name="Freeform 230"/>
          <p:cNvSpPr>
            <a:spLocks/>
          </p:cNvSpPr>
          <p:nvPr/>
        </p:nvSpPr>
        <p:spPr bwMode="auto">
          <a:xfrm>
            <a:off x="930275" y="2481263"/>
            <a:ext cx="1588" cy="1587"/>
          </a:xfrm>
          <a:custGeom>
            <a:avLst/>
            <a:gdLst>
              <a:gd name="T0" fmla="*/ 2147483647 w 2"/>
              <a:gd name="T1" fmla="*/ 0 h 1587"/>
              <a:gd name="T2" fmla="*/ 2147483647 w 2"/>
              <a:gd name="T3" fmla="*/ 0 h 1587"/>
              <a:gd name="T4" fmla="*/ 0 w 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1587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7" name="Freeform 231"/>
          <p:cNvSpPr>
            <a:spLocks/>
          </p:cNvSpPr>
          <p:nvPr/>
        </p:nvSpPr>
        <p:spPr bwMode="auto">
          <a:xfrm>
            <a:off x="1160463" y="2413000"/>
            <a:ext cx="63500" cy="58738"/>
          </a:xfrm>
          <a:custGeom>
            <a:avLst/>
            <a:gdLst>
              <a:gd name="T0" fmla="*/ 0 w 158"/>
              <a:gd name="T1" fmla="*/ 0 h 147"/>
              <a:gd name="T2" fmla="*/ 2147483647 w 158"/>
              <a:gd name="T3" fmla="*/ 2147483647 h 147"/>
              <a:gd name="T4" fmla="*/ 2147483647 w 158"/>
              <a:gd name="T5" fmla="*/ 2147483647 h 147"/>
              <a:gd name="T6" fmla="*/ 2147483647 w 158"/>
              <a:gd name="T7" fmla="*/ 2147483647 h 147"/>
              <a:gd name="T8" fmla="*/ 2147483647 w 158"/>
              <a:gd name="T9" fmla="*/ 2147483647 h 147"/>
              <a:gd name="T10" fmla="*/ 2147483647 w 158"/>
              <a:gd name="T11" fmla="*/ 2147483647 h 147"/>
              <a:gd name="T12" fmla="*/ 2147483647 w 158"/>
              <a:gd name="T13" fmla="*/ 2147483647 h 147"/>
              <a:gd name="T14" fmla="*/ 2147483647 w 158"/>
              <a:gd name="T15" fmla="*/ 2147483647 h 147"/>
              <a:gd name="T16" fmla="*/ 2147483647 w 158"/>
              <a:gd name="T17" fmla="*/ 2147483647 h 147"/>
              <a:gd name="T18" fmla="*/ 2147483647 w 158"/>
              <a:gd name="T19" fmla="*/ 2147483647 h 147"/>
              <a:gd name="T20" fmla="*/ 2147483647 w 158"/>
              <a:gd name="T21" fmla="*/ 2147483647 h 147"/>
              <a:gd name="T22" fmla="*/ 2147483647 w 158"/>
              <a:gd name="T23" fmla="*/ 2147483647 h 147"/>
              <a:gd name="T24" fmla="*/ 2147483647 w 158"/>
              <a:gd name="T25" fmla="*/ 2147483647 h 147"/>
              <a:gd name="T26" fmla="*/ 2147483647 w 158"/>
              <a:gd name="T27" fmla="*/ 2147483647 h 147"/>
              <a:gd name="T28" fmla="*/ 2147483647 w 158"/>
              <a:gd name="T29" fmla="*/ 2147483647 h 147"/>
              <a:gd name="T30" fmla="*/ 2147483647 w 158"/>
              <a:gd name="T31" fmla="*/ 2147483647 h 147"/>
              <a:gd name="T32" fmla="*/ 2147483647 w 158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7">
                <a:moveTo>
                  <a:pt x="0" y="0"/>
                </a:moveTo>
                <a:lnTo>
                  <a:pt x="13" y="6"/>
                </a:lnTo>
                <a:lnTo>
                  <a:pt x="24" y="13"/>
                </a:lnTo>
                <a:lnTo>
                  <a:pt x="35" y="21"/>
                </a:lnTo>
                <a:lnTo>
                  <a:pt x="43" y="30"/>
                </a:lnTo>
                <a:lnTo>
                  <a:pt x="52" y="39"/>
                </a:lnTo>
                <a:lnTo>
                  <a:pt x="60" y="49"/>
                </a:lnTo>
                <a:lnTo>
                  <a:pt x="70" y="63"/>
                </a:lnTo>
                <a:lnTo>
                  <a:pt x="80" y="78"/>
                </a:lnTo>
                <a:lnTo>
                  <a:pt x="91" y="92"/>
                </a:lnTo>
                <a:lnTo>
                  <a:pt x="100" y="107"/>
                </a:lnTo>
                <a:lnTo>
                  <a:pt x="107" y="115"/>
                </a:lnTo>
                <a:lnTo>
                  <a:pt x="116" y="124"/>
                </a:lnTo>
                <a:lnTo>
                  <a:pt x="124" y="131"/>
                </a:lnTo>
                <a:lnTo>
                  <a:pt x="134" y="137"/>
                </a:lnTo>
                <a:lnTo>
                  <a:pt x="145" y="142"/>
                </a:lnTo>
                <a:lnTo>
                  <a:pt x="158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8" name="Freeform 232"/>
          <p:cNvSpPr>
            <a:spLocks/>
          </p:cNvSpPr>
          <p:nvPr/>
        </p:nvSpPr>
        <p:spPr bwMode="auto">
          <a:xfrm>
            <a:off x="1120775" y="2452688"/>
            <a:ext cx="28575" cy="30162"/>
          </a:xfrm>
          <a:custGeom>
            <a:avLst/>
            <a:gdLst>
              <a:gd name="T0" fmla="*/ 2147483647 w 72"/>
              <a:gd name="T1" fmla="*/ 0 h 79"/>
              <a:gd name="T2" fmla="*/ 0 w 72"/>
              <a:gd name="T3" fmla="*/ 2147483647 h 79"/>
              <a:gd name="T4" fmla="*/ 0 w 72"/>
              <a:gd name="T5" fmla="*/ 2147483647 h 79"/>
              <a:gd name="T6" fmla="*/ 0 w 72"/>
              <a:gd name="T7" fmla="*/ 2147483647 h 79"/>
              <a:gd name="T8" fmla="*/ 2147483647 w 72"/>
              <a:gd name="T9" fmla="*/ 2147483647 h 79"/>
              <a:gd name="T10" fmla="*/ 2147483647 w 72"/>
              <a:gd name="T11" fmla="*/ 2147483647 h 79"/>
              <a:gd name="T12" fmla="*/ 2147483647 w 72"/>
              <a:gd name="T13" fmla="*/ 2147483647 h 79"/>
              <a:gd name="T14" fmla="*/ 2147483647 w 72"/>
              <a:gd name="T15" fmla="*/ 2147483647 h 79"/>
              <a:gd name="T16" fmla="*/ 2147483647 w 72"/>
              <a:gd name="T17" fmla="*/ 2147483647 h 79"/>
              <a:gd name="T18" fmla="*/ 2147483647 w 72"/>
              <a:gd name="T19" fmla="*/ 2147483647 h 79"/>
              <a:gd name="T20" fmla="*/ 2147483647 w 72"/>
              <a:gd name="T21" fmla="*/ 2147483647 h 79"/>
              <a:gd name="T22" fmla="*/ 2147483647 w 72"/>
              <a:gd name="T23" fmla="*/ 2147483647 h 79"/>
              <a:gd name="T24" fmla="*/ 2147483647 w 72"/>
              <a:gd name="T25" fmla="*/ 2147483647 h 79"/>
              <a:gd name="T26" fmla="*/ 2147483647 w 72"/>
              <a:gd name="T27" fmla="*/ 2147483647 h 79"/>
              <a:gd name="T28" fmla="*/ 2147483647 w 72"/>
              <a:gd name="T29" fmla="*/ 2147483647 h 79"/>
              <a:gd name="T30" fmla="*/ 2147483647 w 72"/>
              <a:gd name="T31" fmla="*/ 2147483647 h 79"/>
              <a:gd name="T32" fmla="*/ 2147483647 w 72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9">
                <a:moveTo>
                  <a:pt x="3" y="0"/>
                </a:moveTo>
                <a:lnTo>
                  <a:pt x="0" y="4"/>
                </a:lnTo>
                <a:lnTo>
                  <a:pt x="0" y="8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7" y="23"/>
                </a:lnTo>
                <a:lnTo>
                  <a:pt x="15" y="28"/>
                </a:lnTo>
                <a:lnTo>
                  <a:pt x="22" y="33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8" y="73"/>
                </a:lnTo>
                <a:lnTo>
                  <a:pt x="72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29" name="Freeform 233"/>
          <p:cNvSpPr>
            <a:spLocks/>
          </p:cNvSpPr>
          <p:nvPr/>
        </p:nvSpPr>
        <p:spPr bwMode="auto">
          <a:xfrm>
            <a:off x="974725" y="2411413"/>
            <a:ext cx="63500" cy="65087"/>
          </a:xfrm>
          <a:custGeom>
            <a:avLst/>
            <a:gdLst>
              <a:gd name="T0" fmla="*/ 2147483647 w 162"/>
              <a:gd name="T1" fmla="*/ 0 h 163"/>
              <a:gd name="T2" fmla="*/ 2147483647 w 162"/>
              <a:gd name="T3" fmla="*/ 2147483647 h 163"/>
              <a:gd name="T4" fmla="*/ 2147483647 w 162"/>
              <a:gd name="T5" fmla="*/ 2147483647 h 163"/>
              <a:gd name="T6" fmla="*/ 2147483647 w 162"/>
              <a:gd name="T7" fmla="*/ 2147483647 h 163"/>
              <a:gd name="T8" fmla="*/ 0 w 162"/>
              <a:gd name="T9" fmla="*/ 2147483647 h 163"/>
              <a:gd name="T10" fmla="*/ 0 w 162"/>
              <a:gd name="T11" fmla="*/ 2147483647 h 163"/>
              <a:gd name="T12" fmla="*/ 2147483647 w 162"/>
              <a:gd name="T13" fmla="*/ 2147483647 h 163"/>
              <a:gd name="T14" fmla="*/ 2147483647 w 162"/>
              <a:gd name="T15" fmla="*/ 2147483647 h 163"/>
              <a:gd name="T16" fmla="*/ 2147483647 w 162"/>
              <a:gd name="T17" fmla="*/ 2147483647 h 163"/>
              <a:gd name="T18" fmla="*/ 2147483647 w 162"/>
              <a:gd name="T19" fmla="*/ 2147483647 h 163"/>
              <a:gd name="T20" fmla="*/ 2147483647 w 162"/>
              <a:gd name="T21" fmla="*/ 2147483647 h 163"/>
              <a:gd name="T22" fmla="*/ 2147483647 w 162"/>
              <a:gd name="T23" fmla="*/ 2147483647 h 163"/>
              <a:gd name="T24" fmla="*/ 2147483647 w 162"/>
              <a:gd name="T25" fmla="*/ 2147483647 h 163"/>
              <a:gd name="T26" fmla="*/ 2147483647 w 162"/>
              <a:gd name="T27" fmla="*/ 2147483647 h 163"/>
              <a:gd name="T28" fmla="*/ 2147483647 w 162"/>
              <a:gd name="T29" fmla="*/ 2147483647 h 163"/>
              <a:gd name="T30" fmla="*/ 2147483647 w 162"/>
              <a:gd name="T31" fmla="*/ 2147483647 h 163"/>
              <a:gd name="T32" fmla="*/ 2147483647 w 162"/>
              <a:gd name="T33" fmla="*/ 2147483647 h 163"/>
              <a:gd name="T34" fmla="*/ 2147483647 w 162"/>
              <a:gd name="T35" fmla="*/ 2147483647 h 163"/>
              <a:gd name="T36" fmla="*/ 2147483647 w 162"/>
              <a:gd name="T37" fmla="*/ 2147483647 h 163"/>
              <a:gd name="T38" fmla="*/ 2147483647 w 162"/>
              <a:gd name="T39" fmla="*/ 2147483647 h 163"/>
              <a:gd name="T40" fmla="*/ 2147483647 w 162"/>
              <a:gd name="T41" fmla="*/ 2147483647 h 163"/>
              <a:gd name="T42" fmla="*/ 2147483647 w 162"/>
              <a:gd name="T43" fmla="*/ 2147483647 h 163"/>
              <a:gd name="T44" fmla="*/ 2147483647 w 162"/>
              <a:gd name="T45" fmla="*/ 2147483647 h 163"/>
              <a:gd name="T46" fmla="*/ 2147483647 w 162"/>
              <a:gd name="T47" fmla="*/ 2147483647 h 1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3">
                <a:moveTo>
                  <a:pt x="11" y="0"/>
                </a:moveTo>
                <a:lnTo>
                  <a:pt x="6" y="7"/>
                </a:lnTo>
                <a:lnTo>
                  <a:pt x="4" y="11"/>
                </a:lnTo>
                <a:lnTo>
                  <a:pt x="1" y="17"/>
                </a:lnTo>
                <a:lnTo>
                  <a:pt x="0" y="22"/>
                </a:lnTo>
                <a:lnTo>
                  <a:pt x="0" y="26"/>
                </a:lnTo>
                <a:lnTo>
                  <a:pt x="1" y="31"/>
                </a:lnTo>
                <a:lnTo>
                  <a:pt x="5" y="38"/>
                </a:lnTo>
                <a:lnTo>
                  <a:pt x="10" y="44"/>
                </a:lnTo>
                <a:lnTo>
                  <a:pt x="17" y="49"/>
                </a:lnTo>
                <a:lnTo>
                  <a:pt x="24" y="55"/>
                </a:lnTo>
                <a:lnTo>
                  <a:pt x="34" y="60"/>
                </a:lnTo>
                <a:lnTo>
                  <a:pt x="42" y="64"/>
                </a:lnTo>
                <a:lnTo>
                  <a:pt x="52" y="69"/>
                </a:lnTo>
                <a:lnTo>
                  <a:pt x="60" y="74"/>
                </a:lnTo>
                <a:lnTo>
                  <a:pt x="69" y="79"/>
                </a:lnTo>
                <a:lnTo>
                  <a:pt x="82" y="89"/>
                </a:lnTo>
                <a:lnTo>
                  <a:pt x="95" y="97"/>
                </a:lnTo>
                <a:lnTo>
                  <a:pt x="107" y="107"/>
                </a:lnTo>
                <a:lnTo>
                  <a:pt x="119" y="118"/>
                </a:lnTo>
                <a:lnTo>
                  <a:pt x="130" y="128"/>
                </a:lnTo>
                <a:lnTo>
                  <a:pt x="141" y="139"/>
                </a:lnTo>
                <a:lnTo>
                  <a:pt x="151" y="150"/>
                </a:lnTo>
                <a:lnTo>
                  <a:pt x="162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0" name="Freeform 234"/>
          <p:cNvSpPr>
            <a:spLocks/>
          </p:cNvSpPr>
          <p:nvPr/>
        </p:nvSpPr>
        <p:spPr bwMode="auto">
          <a:xfrm>
            <a:off x="954088" y="2447925"/>
            <a:ext cx="50800" cy="42863"/>
          </a:xfrm>
          <a:custGeom>
            <a:avLst/>
            <a:gdLst>
              <a:gd name="T0" fmla="*/ 0 w 127"/>
              <a:gd name="T1" fmla="*/ 0 h 109"/>
              <a:gd name="T2" fmla="*/ 2147483647 w 127"/>
              <a:gd name="T3" fmla="*/ 2147483647 h 109"/>
              <a:gd name="T4" fmla="*/ 2147483647 w 127"/>
              <a:gd name="T5" fmla="*/ 2147483647 h 109"/>
              <a:gd name="T6" fmla="*/ 2147483647 w 127"/>
              <a:gd name="T7" fmla="*/ 2147483647 h 109"/>
              <a:gd name="T8" fmla="*/ 2147483647 w 127"/>
              <a:gd name="T9" fmla="*/ 2147483647 h 109"/>
              <a:gd name="T10" fmla="*/ 2147483647 w 127"/>
              <a:gd name="T11" fmla="*/ 2147483647 h 109"/>
              <a:gd name="T12" fmla="*/ 2147483647 w 127"/>
              <a:gd name="T13" fmla="*/ 2147483647 h 109"/>
              <a:gd name="T14" fmla="*/ 2147483647 w 127"/>
              <a:gd name="T15" fmla="*/ 2147483647 h 109"/>
              <a:gd name="T16" fmla="*/ 2147483647 w 127"/>
              <a:gd name="T17" fmla="*/ 2147483647 h 109"/>
              <a:gd name="T18" fmla="*/ 2147483647 w 127"/>
              <a:gd name="T19" fmla="*/ 2147483647 h 109"/>
              <a:gd name="T20" fmla="*/ 2147483647 w 127"/>
              <a:gd name="T21" fmla="*/ 2147483647 h 109"/>
              <a:gd name="T22" fmla="*/ 2147483647 w 127"/>
              <a:gd name="T23" fmla="*/ 2147483647 h 109"/>
              <a:gd name="T24" fmla="*/ 2147483647 w 127"/>
              <a:gd name="T25" fmla="*/ 2147483647 h 109"/>
              <a:gd name="T26" fmla="*/ 2147483647 w 127"/>
              <a:gd name="T27" fmla="*/ 2147483647 h 1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09">
                <a:moveTo>
                  <a:pt x="0" y="0"/>
                </a:moveTo>
                <a:lnTo>
                  <a:pt x="5" y="10"/>
                </a:lnTo>
                <a:lnTo>
                  <a:pt x="11" y="19"/>
                </a:lnTo>
                <a:lnTo>
                  <a:pt x="18" y="29"/>
                </a:lnTo>
                <a:lnTo>
                  <a:pt x="25" y="39"/>
                </a:lnTo>
                <a:lnTo>
                  <a:pt x="34" y="47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6"/>
                </a:lnTo>
                <a:lnTo>
                  <a:pt x="93" y="93"/>
                </a:lnTo>
                <a:lnTo>
                  <a:pt x="105" y="99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1" name="Freeform 235"/>
          <p:cNvSpPr>
            <a:spLocks/>
          </p:cNvSpPr>
          <p:nvPr/>
        </p:nvSpPr>
        <p:spPr bwMode="auto">
          <a:xfrm>
            <a:off x="1139825" y="2433638"/>
            <a:ext cx="31750" cy="30162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7" y="46"/>
                </a:lnTo>
                <a:lnTo>
                  <a:pt x="63" y="51"/>
                </a:lnTo>
                <a:lnTo>
                  <a:pt x="68" y="57"/>
                </a:lnTo>
                <a:lnTo>
                  <a:pt x="72" y="63"/>
                </a:lnTo>
                <a:lnTo>
                  <a:pt x="76" y="69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2" name="Freeform 236"/>
          <p:cNvSpPr>
            <a:spLocks/>
          </p:cNvSpPr>
          <p:nvPr/>
        </p:nvSpPr>
        <p:spPr bwMode="auto">
          <a:xfrm>
            <a:off x="830263" y="2425700"/>
            <a:ext cx="19050" cy="17463"/>
          </a:xfrm>
          <a:custGeom>
            <a:avLst/>
            <a:gdLst>
              <a:gd name="T0" fmla="*/ 0 w 49"/>
              <a:gd name="T1" fmla="*/ 2147483647 h 48"/>
              <a:gd name="T2" fmla="*/ 0 w 49"/>
              <a:gd name="T3" fmla="*/ 2147483647 h 48"/>
              <a:gd name="T4" fmla="*/ 2147483647 w 49"/>
              <a:gd name="T5" fmla="*/ 2147483647 h 48"/>
              <a:gd name="T6" fmla="*/ 2147483647 w 49"/>
              <a:gd name="T7" fmla="*/ 2147483647 h 48"/>
              <a:gd name="T8" fmla="*/ 2147483647 w 49"/>
              <a:gd name="T9" fmla="*/ 2147483647 h 48"/>
              <a:gd name="T10" fmla="*/ 2147483647 w 49"/>
              <a:gd name="T11" fmla="*/ 2147483647 h 48"/>
              <a:gd name="T12" fmla="*/ 2147483647 w 49"/>
              <a:gd name="T13" fmla="*/ 2147483647 h 48"/>
              <a:gd name="T14" fmla="*/ 2147483647 w 49"/>
              <a:gd name="T15" fmla="*/ 2147483647 h 48"/>
              <a:gd name="T16" fmla="*/ 2147483647 w 49"/>
              <a:gd name="T17" fmla="*/ 2147483647 h 48"/>
              <a:gd name="T18" fmla="*/ 2147483647 w 49"/>
              <a:gd name="T19" fmla="*/ 2147483647 h 48"/>
              <a:gd name="T20" fmla="*/ 2147483647 w 49"/>
              <a:gd name="T21" fmla="*/ 2147483647 h 48"/>
              <a:gd name="T22" fmla="*/ 2147483647 w 49"/>
              <a:gd name="T23" fmla="*/ 0 h 4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0" y="44"/>
                </a:lnTo>
                <a:lnTo>
                  <a:pt x="3" y="40"/>
                </a:lnTo>
                <a:lnTo>
                  <a:pt x="4" y="35"/>
                </a:lnTo>
                <a:lnTo>
                  <a:pt x="7" y="32"/>
                </a:lnTo>
                <a:lnTo>
                  <a:pt x="10" y="27"/>
                </a:lnTo>
                <a:lnTo>
                  <a:pt x="14" y="23"/>
                </a:lnTo>
                <a:lnTo>
                  <a:pt x="17" y="20"/>
                </a:lnTo>
                <a:lnTo>
                  <a:pt x="23" y="16"/>
                </a:lnTo>
                <a:lnTo>
                  <a:pt x="31" y="10"/>
                </a:lnTo>
                <a:lnTo>
                  <a:pt x="39" y="5"/>
                </a:lnTo>
                <a:lnTo>
                  <a:pt x="4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3" name="Freeform 237"/>
          <p:cNvSpPr>
            <a:spLocks/>
          </p:cNvSpPr>
          <p:nvPr/>
        </p:nvSpPr>
        <p:spPr bwMode="auto">
          <a:xfrm>
            <a:off x="1122363" y="2411413"/>
            <a:ext cx="41275" cy="42862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7" y="109"/>
                </a:lnTo>
                <a:lnTo>
                  <a:pt x="22" y="106"/>
                </a:lnTo>
                <a:lnTo>
                  <a:pt x="27" y="104"/>
                </a:lnTo>
                <a:lnTo>
                  <a:pt x="32" y="100"/>
                </a:lnTo>
                <a:lnTo>
                  <a:pt x="37" y="94"/>
                </a:lnTo>
                <a:lnTo>
                  <a:pt x="44" y="85"/>
                </a:lnTo>
                <a:lnTo>
                  <a:pt x="52" y="71"/>
                </a:lnTo>
                <a:lnTo>
                  <a:pt x="59" y="58"/>
                </a:lnTo>
                <a:lnTo>
                  <a:pt x="67" y="45"/>
                </a:lnTo>
                <a:lnTo>
                  <a:pt x="73" y="36"/>
                </a:lnTo>
                <a:lnTo>
                  <a:pt x="79" y="27"/>
                </a:lnTo>
                <a:lnTo>
                  <a:pt x="85" y="20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4" name="Line 238"/>
          <p:cNvSpPr>
            <a:spLocks noChangeShapeType="1"/>
          </p:cNvSpPr>
          <p:nvPr/>
        </p:nvSpPr>
        <p:spPr bwMode="auto">
          <a:xfrm flipV="1">
            <a:off x="2765425" y="2001838"/>
            <a:ext cx="754063" cy="400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5" name="Freeform 239"/>
          <p:cNvSpPr>
            <a:spLocks/>
          </p:cNvSpPr>
          <p:nvPr/>
        </p:nvSpPr>
        <p:spPr bwMode="auto">
          <a:xfrm>
            <a:off x="2765425" y="2330450"/>
            <a:ext cx="111125" cy="71438"/>
          </a:xfrm>
          <a:custGeom>
            <a:avLst/>
            <a:gdLst>
              <a:gd name="T0" fmla="*/ 2147483647 w 283"/>
              <a:gd name="T1" fmla="*/ 2147483647 h 181"/>
              <a:gd name="T2" fmla="*/ 0 w 283"/>
              <a:gd name="T3" fmla="*/ 2147483647 h 181"/>
              <a:gd name="T4" fmla="*/ 2147483647 w 283"/>
              <a:gd name="T5" fmla="*/ 0 h 181"/>
              <a:gd name="T6" fmla="*/ 2147483647 w 283"/>
              <a:gd name="T7" fmla="*/ 2147483647 h 18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3" h="181">
                <a:moveTo>
                  <a:pt x="283" y="87"/>
                </a:moveTo>
                <a:lnTo>
                  <a:pt x="0" y="181"/>
                </a:lnTo>
                <a:lnTo>
                  <a:pt x="237" y="0"/>
                </a:lnTo>
                <a:lnTo>
                  <a:pt x="283" y="87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6" name="Line 240"/>
          <p:cNvSpPr>
            <a:spLocks noChangeShapeType="1"/>
          </p:cNvSpPr>
          <p:nvPr/>
        </p:nvSpPr>
        <p:spPr bwMode="auto">
          <a:xfrm flipH="1">
            <a:off x="3170238" y="2001838"/>
            <a:ext cx="349250" cy="15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7" name="Rectangle 241"/>
          <p:cNvSpPr>
            <a:spLocks noChangeArrowheads="1"/>
          </p:cNvSpPr>
          <p:nvPr/>
        </p:nvSpPr>
        <p:spPr bwMode="auto">
          <a:xfrm>
            <a:off x="5000625" y="2536825"/>
            <a:ext cx="1350963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solidFill>
                  <a:srgbClr val="FFFF00"/>
                </a:solidFill>
                <a:latin typeface="Arial" charset="0"/>
              </a:rPr>
              <a:t>SUPERSTRUCTURE</a:t>
            </a:r>
            <a:endParaRPr lang="en-US" altLang="en-US"/>
          </a:p>
        </p:txBody>
      </p:sp>
      <p:sp>
        <p:nvSpPr>
          <p:cNvPr id="4338" name="Line 242"/>
          <p:cNvSpPr>
            <a:spLocks noChangeShapeType="1"/>
          </p:cNvSpPr>
          <p:nvPr/>
        </p:nvSpPr>
        <p:spPr bwMode="auto">
          <a:xfrm>
            <a:off x="4605338" y="3917950"/>
            <a:ext cx="790575" cy="3190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39" name="Freeform 243"/>
          <p:cNvSpPr>
            <a:spLocks/>
          </p:cNvSpPr>
          <p:nvPr/>
        </p:nvSpPr>
        <p:spPr bwMode="auto">
          <a:xfrm>
            <a:off x="4605338" y="3917950"/>
            <a:ext cx="114300" cy="61913"/>
          </a:xfrm>
          <a:custGeom>
            <a:avLst/>
            <a:gdLst>
              <a:gd name="T0" fmla="*/ 2147483647 w 291"/>
              <a:gd name="T1" fmla="*/ 2147483647 h 156"/>
              <a:gd name="T2" fmla="*/ 0 w 291"/>
              <a:gd name="T3" fmla="*/ 0 h 156"/>
              <a:gd name="T4" fmla="*/ 2147483647 w 291"/>
              <a:gd name="T5" fmla="*/ 2147483647 h 156"/>
              <a:gd name="T6" fmla="*/ 2147483647 w 291"/>
              <a:gd name="T7" fmla="*/ 2147483647 h 1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1" h="156">
                <a:moveTo>
                  <a:pt x="254" y="156"/>
                </a:moveTo>
                <a:lnTo>
                  <a:pt x="0" y="0"/>
                </a:lnTo>
                <a:lnTo>
                  <a:pt x="291" y="66"/>
                </a:lnTo>
                <a:lnTo>
                  <a:pt x="254" y="15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0" name="Rectangle 244"/>
          <p:cNvSpPr>
            <a:spLocks noChangeArrowheads="1"/>
          </p:cNvSpPr>
          <p:nvPr/>
        </p:nvSpPr>
        <p:spPr bwMode="auto">
          <a:xfrm>
            <a:off x="5329238" y="4329113"/>
            <a:ext cx="989012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PIER PART OF</a:t>
            </a:r>
            <a:endParaRPr lang="en-US" altLang="en-US"/>
          </a:p>
        </p:txBody>
      </p:sp>
      <p:sp>
        <p:nvSpPr>
          <p:cNvPr id="4341" name="Rectangle 245"/>
          <p:cNvSpPr>
            <a:spLocks noChangeArrowheads="1"/>
          </p:cNvSpPr>
          <p:nvPr/>
        </p:nvSpPr>
        <p:spPr bwMode="auto">
          <a:xfrm>
            <a:off x="5329238" y="4476750"/>
            <a:ext cx="1174750" cy="1698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SUBSTRUCTURE</a:t>
            </a:r>
            <a:endParaRPr lang="en-US" altLang="en-US"/>
          </a:p>
        </p:txBody>
      </p:sp>
      <p:sp>
        <p:nvSpPr>
          <p:cNvPr id="4342" name="Line 246"/>
          <p:cNvSpPr>
            <a:spLocks noChangeShapeType="1"/>
          </p:cNvSpPr>
          <p:nvPr/>
        </p:nvSpPr>
        <p:spPr bwMode="auto">
          <a:xfrm>
            <a:off x="7554913" y="3022600"/>
            <a:ext cx="857250" cy="73183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3" name="Freeform 247"/>
          <p:cNvSpPr>
            <a:spLocks/>
          </p:cNvSpPr>
          <p:nvPr/>
        </p:nvSpPr>
        <p:spPr bwMode="auto">
          <a:xfrm>
            <a:off x="7554913" y="3022600"/>
            <a:ext cx="101600" cy="90488"/>
          </a:xfrm>
          <a:custGeom>
            <a:avLst/>
            <a:gdLst>
              <a:gd name="T0" fmla="*/ 2147483647 w 256"/>
              <a:gd name="T1" fmla="*/ 2147483647 h 228"/>
              <a:gd name="T2" fmla="*/ 0 w 256"/>
              <a:gd name="T3" fmla="*/ 0 h 228"/>
              <a:gd name="T4" fmla="*/ 2147483647 w 256"/>
              <a:gd name="T5" fmla="*/ 2147483647 h 228"/>
              <a:gd name="T6" fmla="*/ 2147483647 w 256"/>
              <a:gd name="T7" fmla="*/ 2147483647 h 22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6" h="228">
                <a:moveTo>
                  <a:pt x="192" y="228"/>
                </a:moveTo>
                <a:lnTo>
                  <a:pt x="0" y="0"/>
                </a:lnTo>
                <a:lnTo>
                  <a:pt x="256" y="154"/>
                </a:lnTo>
                <a:lnTo>
                  <a:pt x="192" y="228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4" name="Line 248"/>
          <p:cNvSpPr>
            <a:spLocks noChangeShapeType="1"/>
          </p:cNvSpPr>
          <p:nvPr/>
        </p:nvSpPr>
        <p:spPr bwMode="auto">
          <a:xfrm flipH="1">
            <a:off x="8061325" y="3754438"/>
            <a:ext cx="350838" cy="15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5" name="Rectangle 249"/>
          <p:cNvSpPr>
            <a:spLocks noChangeArrowheads="1"/>
          </p:cNvSpPr>
          <p:nvPr/>
        </p:nvSpPr>
        <p:spPr bwMode="auto">
          <a:xfrm>
            <a:off x="7599363" y="3833813"/>
            <a:ext cx="1454150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ABUTMENT PART OF</a:t>
            </a:r>
            <a:endParaRPr lang="en-US" altLang="en-US"/>
          </a:p>
        </p:txBody>
      </p:sp>
      <p:sp>
        <p:nvSpPr>
          <p:cNvPr id="4346" name="Rectangle 250"/>
          <p:cNvSpPr>
            <a:spLocks noChangeArrowheads="1"/>
          </p:cNvSpPr>
          <p:nvPr/>
        </p:nvSpPr>
        <p:spPr bwMode="auto">
          <a:xfrm>
            <a:off x="7599363" y="3979863"/>
            <a:ext cx="1174750" cy="169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100" b="1">
                <a:latin typeface="Arial" charset="0"/>
              </a:rPr>
              <a:t>SUBSTRUCTURE</a:t>
            </a:r>
            <a:endParaRPr lang="en-US" altLang="en-US"/>
          </a:p>
        </p:txBody>
      </p:sp>
      <p:sp>
        <p:nvSpPr>
          <p:cNvPr id="4347" name="Freeform 251"/>
          <p:cNvSpPr>
            <a:spLocks/>
          </p:cNvSpPr>
          <p:nvPr/>
        </p:nvSpPr>
        <p:spPr bwMode="auto">
          <a:xfrm>
            <a:off x="4714875" y="3568700"/>
            <a:ext cx="61913" cy="58738"/>
          </a:xfrm>
          <a:custGeom>
            <a:avLst/>
            <a:gdLst>
              <a:gd name="T0" fmla="*/ 0 w 156"/>
              <a:gd name="T1" fmla="*/ 0 h 148"/>
              <a:gd name="T2" fmla="*/ 2147483647 w 156"/>
              <a:gd name="T3" fmla="*/ 2147483647 h 148"/>
              <a:gd name="T4" fmla="*/ 2147483647 w 156"/>
              <a:gd name="T5" fmla="*/ 2147483647 h 148"/>
              <a:gd name="T6" fmla="*/ 2147483647 w 156"/>
              <a:gd name="T7" fmla="*/ 2147483647 h 148"/>
              <a:gd name="T8" fmla="*/ 2147483647 w 156"/>
              <a:gd name="T9" fmla="*/ 2147483647 h 148"/>
              <a:gd name="T10" fmla="*/ 2147483647 w 156"/>
              <a:gd name="T11" fmla="*/ 2147483647 h 148"/>
              <a:gd name="T12" fmla="*/ 2147483647 w 156"/>
              <a:gd name="T13" fmla="*/ 2147483647 h 148"/>
              <a:gd name="T14" fmla="*/ 2147483647 w 156"/>
              <a:gd name="T15" fmla="*/ 2147483647 h 148"/>
              <a:gd name="T16" fmla="*/ 2147483647 w 156"/>
              <a:gd name="T17" fmla="*/ 2147483647 h 148"/>
              <a:gd name="T18" fmla="*/ 2147483647 w 156"/>
              <a:gd name="T19" fmla="*/ 2147483647 h 148"/>
              <a:gd name="T20" fmla="*/ 2147483647 w 156"/>
              <a:gd name="T21" fmla="*/ 2147483647 h 148"/>
              <a:gd name="T22" fmla="*/ 2147483647 w 156"/>
              <a:gd name="T23" fmla="*/ 2147483647 h 148"/>
              <a:gd name="T24" fmla="*/ 2147483647 w 156"/>
              <a:gd name="T25" fmla="*/ 2147483647 h 148"/>
              <a:gd name="T26" fmla="*/ 2147483647 w 156"/>
              <a:gd name="T27" fmla="*/ 2147483647 h 148"/>
              <a:gd name="T28" fmla="*/ 2147483647 w 156"/>
              <a:gd name="T29" fmla="*/ 2147483647 h 148"/>
              <a:gd name="T30" fmla="*/ 2147483647 w 156"/>
              <a:gd name="T31" fmla="*/ 2147483647 h 148"/>
              <a:gd name="T32" fmla="*/ 2147483647 w 156"/>
              <a:gd name="T33" fmla="*/ 2147483647 h 1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48">
                <a:moveTo>
                  <a:pt x="0" y="0"/>
                </a:moveTo>
                <a:lnTo>
                  <a:pt x="12" y="7"/>
                </a:lnTo>
                <a:lnTo>
                  <a:pt x="24" y="14"/>
                </a:lnTo>
                <a:lnTo>
                  <a:pt x="33" y="22"/>
                </a:lnTo>
                <a:lnTo>
                  <a:pt x="43" y="31"/>
                </a:lnTo>
                <a:lnTo>
                  <a:pt x="52" y="39"/>
                </a:lnTo>
                <a:lnTo>
                  <a:pt x="59" y="49"/>
                </a:lnTo>
                <a:lnTo>
                  <a:pt x="70" y="65"/>
                </a:lnTo>
                <a:lnTo>
                  <a:pt x="79" y="79"/>
                </a:lnTo>
                <a:lnTo>
                  <a:pt x="89" y="94"/>
                </a:lnTo>
                <a:lnTo>
                  <a:pt x="100" y="107"/>
                </a:lnTo>
                <a:lnTo>
                  <a:pt x="107" y="115"/>
                </a:lnTo>
                <a:lnTo>
                  <a:pt x="114" y="124"/>
                </a:lnTo>
                <a:lnTo>
                  <a:pt x="124" y="131"/>
                </a:lnTo>
                <a:lnTo>
                  <a:pt x="134" y="138"/>
                </a:lnTo>
                <a:lnTo>
                  <a:pt x="144" y="143"/>
                </a:lnTo>
                <a:lnTo>
                  <a:pt x="156" y="14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8" name="Freeform 252"/>
          <p:cNvSpPr>
            <a:spLocks/>
          </p:cNvSpPr>
          <p:nvPr/>
        </p:nvSpPr>
        <p:spPr bwMode="auto">
          <a:xfrm>
            <a:off x="4675188" y="3608388"/>
            <a:ext cx="30162" cy="30162"/>
          </a:xfrm>
          <a:custGeom>
            <a:avLst/>
            <a:gdLst>
              <a:gd name="T0" fmla="*/ 2147483647 w 73"/>
              <a:gd name="T1" fmla="*/ 0 h 80"/>
              <a:gd name="T2" fmla="*/ 2147483647 w 73"/>
              <a:gd name="T3" fmla="*/ 2147483647 h 80"/>
              <a:gd name="T4" fmla="*/ 0 w 73"/>
              <a:gd name="T5" fmla="*/ 2147483647 h 80"/>
              <a:gd name="T6" fmla="*/ 0 w 73"/>
              <a:gd name="T7" fmla="*/ 2147483647 h 80"/>
              <a:gd name="T8" fmla="*/ 2147483647 w 73"/>
              <a:gd name="T9" fmla="*/ 2147483647 h 80"/>
              <a:gd name="T10" fmla="*/ 2147483647 w 73"/>
              <a:gd name="T11" fmla="*/ 2147483647 h 80"/>
              <a:gd name="T12" fmla="*/ 2147483647 w 73"/>
              <a:gd name="T13" fmla="*/ 2147483647 h 80"/>
              <a:gd name="T14" fmla="*/ 2147483647 w 73"/>
              <a:gd name="T15" fmla="*/ 2147483647 h 80"/>
              <a:gd name="T16" fmla="*/ 2147483647 w 73"/>
              <a:gd name="T17" fmla="*/ 2147483647 h 80"/>
              <a:gd name="T18" fmla="*/ 2147483647 w 73"/>
              <a:gd name="T19" fmla="*/ 2147483647 h 80"/>
              <a:gd name="T20" fmla="*/ 2147483647 w 73"/>
              <a:gd name="T21" fmla="*/ 2147483647 h 80"/>
              <a:gd name="T22" fmla="*/ 2147483647 w 73"/>
              <a:gd name="T23" fmla="*/ 2147483647 h 80"/>
              <a:gd name="T24" fmla="*/ 2147483647 w 73"/>
              <a:gd name="T25" fmla="*/ 2147483647 h 80"/>
              <a:gd name="T26" fmla="*/ 2147483647 w 73"/>
              <a:gd name="T27" fmla="*/ 2147483647 h 80"/>
              <a:gd name="T28" fmla="*/ 2147483647 w 73"/>
              <a:gd name="T29" fmla="*/ 2147483647 h 80"/>
              <a:gd name="T30" fmla="*/ 2147483647 w 73"/>
              <a:gd name="T31" fmla="*/ 2147483647 h 80"/>
              <a:gd name="T32" fmla="*/ 2147483647 w 73"/>
              <a:gd name="T33" fmla="*/ 2147483647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80">
                <a:moveTo>
                  <a:pt x="2" y="0"/>
                </a:moveTo>
                <a:lnTo>
                  <a:pt x="1" y="5"/>
                </a:lnTo>
                <a:lnTo>
                  <a:pt x="0" y="9"/>
                </a:lnTo>
                <a:lnTo>
                  <a:pt x="0" y="12"/>
                </a:lnTo>
                <a:lnTo>
                  <a:pt x="1" y="16"/>
                </a:lnTo>
                <a:lnTo>
                  <a:pt x="3" y="18"/>
                </a:lnTo>
                <a:lnTo>
                  <a:pt x="8" y="24"/>
                </a:lnTo>
                <a:lnTo>
                  <a:pt x="14" y="29"/>
                </a:lnTo>
                <a:lnTo>
                  <a:pt x="21" y="33"/>
                </a:lnTo>
                <a:lnTo>
                  <a:pt x="30" y="38"/>
                </a:lnTo>
                <a:lnTo>
                  <a:pt x="37" y="41"/>
                </a:lnTo>
                <a:lnTo>
                  <a:pt x="44" y="47"/>
                </a:lnTo>
                <a:lnTo>
                  <a:pt x="51" y="53"/>
                </a:lnTo>
                <a:lnTo>
                  <a:pt x="57" y="59"/>
                </a:lnTo>
                <a:lnTo>
                  <a:pt x="62" y="67"/>
                </a:lnTo>
                <a:lnTo>
                  <a:pt x="67" y="73"/>
                </a:lnTo>
                <a:lnTo>
                  <a:pt x="73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49" name="Freeform 253"/>
          <p:cNvSpPr>
            <a:spLocks/>
          </p:cNvSpPr>
          <p:nvPr/>
        </p:nvSpPr>
        <p:spPr bwMode="auto">
          <a:xfrm>
            <a:off x="4694238" y="3589338"/>
            <a:ext cx="31750" cy="30162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5" y="16"/>
                </a:lnTo>
                <a:lnTo>
                  <a:pt x="20" y="21"/>
                </a:lnTo>
                <a:lnTo>
                  <a:pt x="26" y="26"/>
                </a:lnTo>
                <a:lnTo>
                  <a:pt x="37" y="32"/>
                </a:lnTo>
                <a:lnTo>
                  <a:pt x="47" y="39"/>
                </a:lnTo>
                <a:lnTo>
                  <a:pt x="57" y="47"/>
                </a:lnTo>
                <a:lnTo>
                  <a:pt x="63" y="52"/>
                </a:lnTo>
                <a:lnTo>
                  <a:pt x="69" y="57"/>
                </a:lnTo>
                <a:lnTo>
                  <a:pt x="73" y="63"/>
                </a:lnTo>
                <a:lnTo>
                  <a:pt x="78" y="70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0" name="Freeform 254"/>
          <p:cNvSpPr>
            <a:spLocks/>
          </p:cNvSpPr>
          <p:nvPr/>
        </p:nvSpPr>
        <p:spPr bwMode="auto">
          <a:xfrm>
            <a:off x="4675188" y="3567113"/>
            <a:ext cx="42862" cy="42862"/>
          </a:xfrm>
          <a:custGeom>
            <a:avLst/>
            <a:gdLst>
              <a:gd name="T0" fmla="*/ 0 w 107"/>
              <a:gd name="T1" fmla="*/ 2147483647 h 108"/>
              <a:gd name="T2" fmla="*/ 2147483647 w 107"/>
              <a:gd name="T3" fmla="*/ 2147483647 h 108"/>
              <a:gd name="T4" fmla="*/ 2147483647 w 107"/>
              <a:gd name="T5" fmla="*/ 2147483647 h 108"/>
              <a:gd name="T6" fmla="*/ 2147483647 w 107"/>
              <a:gd name="T7" fmla="*/ 2147483647 h 108"/>
              <a:gd name="T8" fmla="*/ 2147483647 w 107"/>
              <a:gd name="T9" fmla="*/ 2147483647 h 108"/>
              <a:gd name="T10" fmla="*/ 2147483647 w 107"/>
              <a:gd name="T11" fmla="*/ 2147483647 h 108"/>
              <a:gd name="T12" fmla="*/ 2147483647 w 107"/>
              <a:gd name="T13" fmla="*/ 2147483647 h 108"/>
              <a:gd name="T14" fmla="*/ 2147483647 w 107"/>
              <a:gd name="T15" fmla="*/ 2147483647 h 108"/>
              <a:gd name="T16" fmla="*/ 2147483647 w 107"/>
              <a:gd name="T17" fmla="*/ 2147483647 h 108"/>
              <a:gd name="T18" fmla="*/ 2147483647 w 107"/>
              <a:gd name="T19" fmla="*/ 2147483647 h 108"/>
              <a:gd name="T20" fmla="*/ 2147483647 w 107"/>
              <a:gd name="T21" fmla="*/ 2147483647 h 108"/>
              <a:gd name="T22" fmla="*/ 2147483647 w 107"/>
              <a:gd name="T23" fmla="*/ 2147483647 h 108"/>
              <a:gd name="T24" fmla="*/ 2147483647 w 107"/>
              <a:gd name="T25" fmla="*/ 2147483647 h 108"/>
              <a:gd name="T26" fmla="*/ 2147483647 w 107"/>
              <a:gd name="T27" fmla="*/ 2147483647 h 108"/>
              <a:gd name="T28" fmla="*/ 2147483647 w 107"/>
              <a:gd name="T29" fmla="*/ 2147483647 h 108"/>
              <a:gd name="T30" fmla="*/ 2147483647 w 107"/>
              <a:gd name="T31" fmla="*/ 2147483647 h 108"/>
              <a:gd name="T32" fmla="*/ 2147483647 w 107"/>
              <a:gd name="T33" fmla="*/ 2147483647 h 108"/>
              <a:gd name="T34" fmla="*/ 2147483647 w 107"/>
              <a:gd name="T35" fmla="*/ 0 h 1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08">
                <a:moveTo>
                  <a:pt x="0" y="105"/>
                </a:moveTo>
                <a:lnTo>
                  <a:pt x="6" y="107"/>
                </a:lnTo>
                <a:lnTo>
                  <a:pt x="12" y="108"/>
                </a:lnTo>
                <a:lnTo>
                  <a:pt x="18" y="107"/>
                </a:lnTo>
                <a:lnTo>
                  <a:pt x="23" y="106"/>
                </a:lnTo>
                <a:lnTo>
                  <a:pt x="28" y="102"/>
                </a:lnTo>
                <a:lnTo>
                  <a:pt x="32" y="98"/>
                </a:lnTo>
                <a:lnTo>
                  <a:pt x="37" y="94"/>
                </a:lnTo>
                <a:lnTo>
                  <a:pt x="44" y="83"/>
                </a:lnTo>
                <a:lnTo>
                  <a:pt x="52" y="71"/>
                </a:lnTo>
                <a:lnTo>
                  <a:pt x="59" y="57"/>
                </a:lnTo>
                <a:lnTo>
                  <a:pt x="67" y="44"/>
                </a:lnTo>
                <a:lnTo>
                  <a:pt x="73" y="35"/>
                </a:lnTo>
                <a:lnTo>
                  <a:pt x="78" y="26"/>
                </a:lnTo>
                <a:lnTo>
                  <a:pt x="85" y="18"/>
                </a:lnTo>
                <a:lnTo>
                  <a:pt x="91" y="10"/>
                </a:lnTo>
                <a:lnTo>
                  <a:pt x="99" y="4"/>
                </a:lnTo>
                <a:lnTo>
                  <a:pt x="10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1" name="Freeform 255"/>
          <p:cNvSpPr>
            <a:spLocks/>
          </p:cNvSpPr>
          <p:nvPr/>
        </p:nvSpPr>
        <p:spPr bwMode="auto">
          <a:xfrm>
            <a:off x="4633913" y="3589338"/>
            <a:ext cx="42862" cy="65087"/>
          </a:xfrm>
          <a:custGeom>
            <a:avLst/>
            <a:gdLst>
              <a:gd name="T0" fmla="*/ 2147483647 w 108"/>
              <a:gd name="T1" fmla="*/ 0 h 163"/>
              <a:gd name="T2" fmla="*/ 2147483647 w 108"/>
              <a:gd name="T3" fmla="*/ 2147483647 h 163"/>
              <a:gd name="T4" fmla="*/ 2147483647 w 108"/>
              <a:gd name="T5" fmla="*/ 2147483647 h 163"/>
              <a:gd name="T6" fmla="*/ 2147483647 w 108"/>
              <a:gd name="T7" fmla="*/ 2147483647 h 163"/>
              <a:gd name="T8" fmla="*/ 2147483647 w 108"/>
              <a:gd name="T9" fmla="*/ 2147483647 h 163"/>
              <a:gd name="T10" fmla="*/ 2147483647 w 108"/>
              <a:gd name="T11" fmla="*/ 2147483647 h 163"/>
              <a:gd name="T12" fmla="*/ 2147483647 w 108"/>
              <a:gd name="T13" fmla="*/ 2147483647 h 163"/>
              <a:gd name="T14" fmla="*/ 2147483647 w 108"/>
              <a:gd name="T15" fmla="*/ 2147483647 h 163"/>
              <a:gd name="T16" fmla="*/ 2147483647 w 108"/>
              <a:gd name="T17" fmla="*/ 2147483647 h 163"/>
              <a:gd name="T18" fmla="*/ 2147483647 w 108"/>
              <a:gd name="T19" fmla="*/ 2147483647 h 163"/>
              <a:gd name="T20" fmla="*/ 2147483647 w 108"/>
              <a:gd name="T21" fmla="*/ 2147483647 h 163"/>
              <a:gd name="T22" fmla="*/ 2147483647 w 108"/>
              <a:gd name="T23" fmla="*/ 2147483647 h 163"/>
              <a:gd name="T24" fmla="*/ 2147483647 w 108"/>
              <a:gd name="T25" fmla="*/ 2147483647 h 163"/>
              <a:gd name="T26" fmla="*/ 2147483647 w 108"/>
              <a:gd name="T27" fmla="*/ 2147483647 h 163"/>
              <a:gd name="T28" fmla="*/ 2147483647 w 108"/>
              <a:gd name="T29" fmla="*/ 2147483647 h 163"/>
              <a:gd name="T30" fmla="*/ 0 w 108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8" h="163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2" name="Freeform 256"/>
          <p:cNvSpPr>
            <a:spLocks/>
          </p:cNvSpPr>
          <p:nvPr/>
        </p:nvSpPr>
        <p:spPr bwMode="auto">
          <a:xfrm>
            <a:off x="4606925" y="3594100"/>
            <a:ext cx="28575" cy="44450"/>
          </a:xfrm>
          <a:custGeom>
            <a:avLst/>
            <a:gdLst>
              <a:gd name="T0" fmla="*/ 2147483647 w 72"/>
              <a:gd name="T1" fmla="*/ 0 h 108"/>
              <a:gd name="T2" fmla="*/ 2147483647 w 72"/>
              <a:gd name="T3" fmla="*/ 2147483647 h 108"/>
              <a:gd name="T4" fmla="*/ 2147483647 w 72"/>
              <a:gd name="T5" fmla="*/ 2147483647 h 108"/>
              <a:gd name="T6" fmla="*/ 2147483647 w 72"/>
              <a:gd name="T7" fmla="*/ 2147483647 h 108"/>
              <a:gd name="T8" fmla="*/ 2147483647 w 72"/>
              <a:gd name="T9" fmla="*/ 2147483647 h 108"/>
              <a:gd name="T10" fmla="*/ 2147483647 w 72"/>
              <a:gd name="T11" fmla="*/ 2147483647 h 108"/>
              <a:gd name="T12" fmla="*/ 2147483647 w 72"/>
              <a:gd name="T13" fmla="*/ 2147483647 h 108"/>
              <a:gd name="T14" fmla="*/ 2147483647 w 72"/>
              <a:gd name="T15" fmla="*/ 2147483647 h 108"/>
              <a:gd name="T16" fmla="*/ 2147483647 w 72"/>
              <a:gd name="T17" fmla="*/ 2147483647 h 108"/>
              <a:gd name="T18" fmla="*/ 2147483647 w 72"/>
              <a:gd name="T19" fmla="*/ 2147483647 h 108"/>
              <a:gd name="T20" fmla="*/ 0 w 72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8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3" name="Freeform 257"/>
          <p:cNvSpPr>
            <a:spLocks/>
          </p:cNvSpPr>
          <p:nvPr/>
        </p:nvSpPr>
        <p:spPr bwMode="auto">
          <a:xfrm>
            <a:off x="4633913" y="3589338"/>
            <a:ext cx="42862" cy="65087"/>
          </a:xfrm>
          <a:custGeom>
            <a:avLst/>
            <a:gdLst>
              <a:gd name="T0" fmla="*/ 2147483647 w 108"/>
              <a:gd name="T1" fmla="*/ 0 h 163"/>
              <a:gd name="T2" fmla="*/ 2147483647 w 108"/>
              <a:gd name="T3" fmla="*/ 2147483647 h 163"/>
              <a:gd name="T4" fmla="*/ 2147483647 w 108"/>
              <a:gd name="T5" fmla="*/ 2147483647 h 163"/>
              <a:gd name="T6" fmla="*/ 2147483647 w 108"/>
              <a:gd name="T7" fmla="*/ 2147483647 h 163"/>
              <a:gd name="T8" fmla="*/ 2147483647 w 108"/>
              <a:gd name="T9" fmla="*/ 2147483647 h 163"/>
              <a:gd name="T10" fmla="*/ 2147483647 w 108"/>
              <a:gd name="T11" fmla="*/ 2147483647 h 163"/>
              <a:gd name="T12" fmla="*/ 2147483647 w 108"/>
              <a:gd name="T13" fmla="*/ 2147483647 h 163"/>
              <a:gd name="T14" fmla="*/ 2147483647 w 108"/>
              <a:gd name="T15" fmla="*/ 2147483647 h 163"/>
              <a:gd name="T16" fmla="*/ 2147483647 w 108"/>
              <a:gd name="T17" fmla="*/ 2147483647 h 163"/>
              <a:gd name="T18" fmla="*/ 2147483647 w 108"/>
              <a:gd name="T19" fmla="*/ 2147483647 h 163"/>
              <a:gd name="T20" fmla="*/ 2147483647 w 108"/>
              <a:gd name="T21" fmla="*/ 2147483647 h 163"/>
              <a:gd name="T22" fmla="*/ 2147483647 w 108"/>
              <a:gd name="T23" fmla="*/ 2147483647 h 163"/>
              <a:gd name="T24" fmla="*/ 2147483647 w 108"/>
              <a:gd name="T25" fmla="*/ 2147483647 h 163"/>
              <a:gd name="T26" fmla="*/ 2147483647 w 108"/>
              <a:gd name="T27" fmla="*/ 2147483647 h 163"/>
              <a:gd name="T28" fmla="*/ 2147483647 w 108"/>
              <a:gd name="T29" fmla="*/ 2147483647 h 163"/>
              <a:gd name="T30" fmla="*/ 0 w 108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8" h="163">
                <a:moveTo>
                  <a:pt x="108" y="0"/>
                </a:moveTo>
                <a:lnTo>
                  <a:pt x="106" y="11"/>
                </a:lnTo>
                <a:lnTo>
                  <a:pt x="104" y="21"/>
                </a:lnTo>
                <a:lnTo>
                  <a:pt x="100" y="32"/>
                </a:lnTo>
                <a:lnTo>
                  <a:pt x="95" y="42"/>
                </a:lnTo>
                <a:lnTo>
                  <a:pt x="89" y="52"/>
                </a:lnTo>
                <a:lnTo>
                  <a:pt x="84" y="61"/>
                </a:lnTo>
                <a:lnTo>
                  <a:pt x="73" y="74"/>
                </a:lnTo>
                <a:lnTo>
                  <a:pt x="63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4" y="142"/>
                </a:lnTo>
                <a:lnTo>
                  <a:pt x="7" y="153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4" name="Freeform 258"/>
          <p:cNvSpPr>
            <a:spLocks/>
          </p:cNvSpPr>
          <p:nvPr/>
        </p:nvSpPr>
        <p:spPr bwMode="auto">
          <a:xfrm>
            <a:off x="4606925" y="3594100"/>
            <a:ext cx="28575" cy="44450"/>
          </a:xfrm>
          <a:custGeom>
            <a:avLst/>
            <a:gdLst>
              <a:gd name="T0" fmla="*/ 2147483647 w 72"/>
              <a:gd name="T1" fmla="*/ 0 h 108"/>
              <a:gd name="T2" fmla="*/ 2147483647 w 72"/>
              <a:gd name="T3" fmla="*/ 2147483647 h 108"/>
              <a:gd name="T4" fmla="*/ 2147483647 w 72"/>
              <a:gd name="T5" fmla="*/ 2147483647 h 108"/>
              <a:gd name="T6" fmla="*/ 2147483647 w 72"/>
              <a:gd name="T7" fmla="*/ 2147483647 h 108"/>
              <a:gd name="T8" fmla="*/ 2147483647 w 72"/>
              <a:gd name="T9" fmla="*/ 2147483647 h 108"/>
              <a:gd name="T10" fmla="*/ 2147483647 w 72"/>
              <a:gd name="T11" fmla="*/ 2147483647 h 108"/>
              <a:gd name="T12" fmla="*/ 2147483647 w 72"/>
              <a:gd name="T13" fmla="*/ 2147483647 h 108"/>
              <a:gd name="T14" fmla="*/ 2147483647 w 72"/>
              <a:gd name="T15" fmla="*/ 2147483647 h 108"/>
              <a:gd name="T16" fmla="*/ 2147483647 w 72"/>
              <a:gd name="T17" fmla="*/ 2147483647 h 108"/>
              <a:gd name="T18" fmla="*/ 2147483647 w 72"/>
              <a:gd name="T19" fmla="*/ 2147483647 h 108"/>
              <a:gd name="T20" fmla="*/ 0 w 72"/>
              <a:gd name="T21" fmla="*/ 2147483647 h 1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08">
                <a:moveTo>
                  <a:pt x="72" y="0"/>
                </a:moveTo>
                <a:lnTo>
                  <a:pt x="65" y="7"/>
                </a:lnTo>
                <a:lnTo>
                  <a:pt x="58" y="15"/>
                </a:lnTo>
                <a:lnTo>
                  <a:pt x="52" y="24"/>
                </a:lnTo>
                <a:lnTo>
                  <a:pt x="46" y="32"/>
                </a:lnTo>
                <a:lnTo>
                  <a:pt x="39" y="44"/>
                </a:lnTo>
                <a:lnTo>
                  <a:pt x="30" y="56"/>
                </a:lnTo>
                <a:lnTo>
                  <a:pt x="23" y="69"/>
                </a:lnTo>
                <a:lnTo>
                  <a:pt x="16" y="82"/>
                </a:lnTo>
                <a:lnTo>
                  <a:pt x="7" y="95"/>
                </a:lnTo>
                <a:lnTo>
                  <a:pt x="0" y="10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5" name="Freeform 259"/>
          <p:cNvSpPr>
            <a:spLocks/>
          </p:cNvSpPr>
          <p:nvPr/>
        </p:nvSpPr>
        <p:spPr bwMode="auto">
          <a:xfrm>
            <a:off x="4824413" y="3543300"/>
            <a:ext cx="133350" cy="84138"/>
          </a:xfrm>
          <a:custGeom>
            <a:avLst/>
            <a:gdLst>
              <a:gd name="T0" fmla="*/ 0 w 337"/>
              <a:gd name="T1" fmla="*/ 0 h 213"/>
              <a:gd name="T2" fmla="*/ 2147483647 w 337"/>
              <a:gd name="T3" fmla="*/ 2147483647 h 213"/>
              <a:gd name="T4" fmla="*/ 2147483647 w 337"/>
              <a:gd name="T5" fmla="*/ 2147483647 h 213"/>
              <a:gd name="T6" fmla="*/ 2147483647 w 337"/>
              <a:gd name="T7" fmla="*/ 2147483647 h 213"/>
              <a:gd name="T8" fmla="*/ 2147483647 w 337"/>
              <a:gd name="T9" fmla="*/ 2147483647 h 213"/>
              <a:gd name="T10" fmla="*/ 2147483647 w 337"/>
              <a:gd name="T11" fmla="*/ 2147483647 h 213"/>
              <a:gd name="T12" fmla="*/ 2147483647 w 337"/>
              <a:gd name="T13" fmla="*/ 2147483647 h 213"/>
              <a:gd name="T14" fmla="*/ 2147483647 w 337"/>
              <a:gd name="T15" fmla="*/ 2147483647 h 213"/>
              <a:gd name="T16" fmla="*/ 2147483647 w 337"/>
              <a:gd name="T17" fmla="*/ 2147483647 h 213"/>
              <a:gd name="T18" fmla="*/ 2147483647 w 337"/>
              <a:gd name="T19" fmla="*/ 2147483647 h 213"/>
              <a:gd name="T20" fmla="*/ 2147483647 w 337"/>
              <a:gd name="T21" fmla="*/ 2147483647 h 213"/>
              <a:gd name="T22" fmla="*/ 2147483647 w 337"/>
              <a:gd name="T23" fmla="*/ 2147483647 h 213"/>
              <a:gd name="T24" fmla="*/ 2147483647 w 337"/>
              <a:gd name="T25" fmla="*/ 2147483647 h 213"/>
              <a:gd name="T26" fmla="*/ 2147483647 w 337"/>
              <a:gd name="T27" fmla="*/ 2147483647 h 213"/>
              <a:gd name="T28" fmla="*/ 2147483647 w 337"/>
              <a:gd name="T29" fmla="*/ 2147483647 h 213"/>
              <a:gd name="T30" fmla="*/ 2147483647 w 337"/>
              <a:gd name="T31" fmla="*/ 2147483647 h 213"/>
              <a:gd name="T32" fmla="*/ 2147483647 w 337"/>
              <a:gd name="T33" fmla="*/ 2147483647 h 213"/>
              <a:gd name="T34" fmla="*/ 2147483647 w 337"/>
              <a:gd name="T35" fmla="*/ 2147483647 h 213"/>
              <a:gd name="T36" fmla="*/ 2147483647 w 337"/>
              <a:gd name="T37" fmla="*/ 2147483647 h 213"/>
              <a:gd name="T38" fmla="*/ 2147483647 w 337"/>
              <a:gd name="T39" fmla="*/ 2147483647 h 213"/>
              <a:gd name="T40" fmla="*/ 2147483647 w 337"/>
              <a:gd name="T41" fmla="*/ 2147483647 h 213"/>
              <a:gd name="T42" fmla="*/ 2147483647 w 337"/>
              <a:gd name="T43" fmla="*/ 2147483647 h 213"/>
              <a:gd name="T44" fmla="*/ 2147483647 w 337"/>
              <a:gd name="T45" fmla="*/ 2147483647 h 213"/>
              <a:gd name="T46" fmla="*/ 2147483647 w 337"/>
              <a:gd name="T47" fmla="*/ 2147483647 h 213"/>
              <a:gd name="T48" fmla="*/ 2147483647 w 337"/>
              <a:gd name="T49" fmla="*/ 2147483647 h 213"/>
              <a:gd name="T50" fmla="*/ 2147483647 w 337"/>
              <a:gd name="T51" fmla="*/ 2147483647 h 213"/>
              <a:gd name="T52" fmla="*/ 2147483647 w 337"/>
              <a:gd name="T53" fmla="*/ 2147483647 h 213"/>
              <a:gd name="T54" fmla="*/ 2147483647 w 337"/>
              <a:gd name="T55" fmla="*/ 2147483647 h 213"/>
              <a:gd name="T56" fmla="*/ 2147483647 w 337"/>
              <a:gd name="T57" fmla="*/ 2147483647 h 213"/>
              <a:gd name="T58" fmla="*/ 2147483647 w 337"/>
              <a:gd name="T59" fmla="*/ 2147483647 h 213"/>
              <a:gd name="T60" fmla="*/ 2147483647 w 337"/>
              <a:gd name="T61" fmla="*/ 2147483647 h 213"/>
              <a:gd name="T62" fmla="*/ 2147483647 w 337"/>
              <a:gd name="T63" fmla="*/ 2147483647 h 213"/>
              <a:gd name="T64" fmla="*/ 2147483647 w 337"/>
              <a:gd name="T65" fmla="*/ 2147483647 h 213"/>
              <a:gd name="T66" fmla="*/ 2147483647 w 337"/>
              <a:gd name="T67" fmla="*/ 2147483647 h 213"/>
              <a:gd name="T68" fmla="*/ 2147483647 w 337"/>
              <a:gd name="T69" fmla="*/ 2147483647 h 213"/>
              <a:gd name="T70" fmla="*/ 2147483647 w 337"/>
              <a:gd name="T71" fmla="*/ 2147483647 h 213"/>
              <a:gd name="T72" fmla="*/ 2147483647 w 337"/>
              <a:gd name="T73" fmla="*/ 2147483647 h 213"/>
              <a:gd name="T74" fmla="*/ 2147483647 w 337"/>
              <a:gd name="T75" fmla="*/ 2147483647 h 213"/>
              <a:gd name="T76" fmla="*/ 2147483647 w 337"/>
              <a:gd name="T77" fmla="*/ 2147483647 h 213"/>
              <a:gd name="T78" fmla="*/ 2147483647 w 337"/>
              <a:gd name="T79" fmla="*/ 2147483647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7" h="213">
                <a:moveTo>
                  <a:pt x="0" y="0"/>
                </a:moveTo>
                <a:lnTo>
                  <a:pt x="6" y="4"/>
                </a:lnTo>
                <a:lnTo>
                  <a:pt x="11" y="7"/>
                </a:lnTo>
                <a:lnTo>
                  <a:pt x="15" y="11"/>
                </a:lnTo>
                <a:lnTo>
                  <a:pt x="29" y="23"/>
                </a:lnTo>
                <a:lnTo>
                  <a:pt x="42" y="35"/>
                </a:lnTo>
                <a:lnTo>
                  <a:pt x="55" y="47"/>
                </a:lnTo>
                <a:lnTo>
                  <a:pt x="71" y="59"/>
                </a:lnTo>
                <a:lnTo>
                  <a:pt x="89" y="73"/>
                </a:lnTo>
                <a:lnTo>
                  <a:pt x="107" y="85"/>
                </a:lnTo>
                <a:lnTo>
                  <a:pt x="126" y="97"/>
                </a:lnTo>
                <a:lnTo>
                  <a:pt x="144" y="109"/>
                </a:lnTo>
                <a:lnTo>
                  <a:pt x="167" y="124"/>
                </a:lnTo>
                <a:lnTo>
                  <a:pt x="189" y="139"/>
                </a:lnTo>
                <a:lnTo>
                  <a:pt x="208" y="152"/>
                </a:lnTo>
                <a:lnTo>
                  <a:pt x="217" y="158"/>
                </a:lnTo>
                <a:lnTo>
                  <a:pt x="225" y="163"/>
                </a:lnTo>
                <a:lnTo>
                  <a:pt x="233" y="169"/>
                </a:lnTo>
                <a:lnTo>
                  <a:pt x="241" y="178"/>
                </a:lnTo>
                <a:lnTo>
                  <a:pt x="246" y="184"/>
                </a:lnTo>
                <a:lnTo>
                  <a:pt x="249" y="190"/>
                </a:lnTo>
                <a:lnTo>
                  <a:pt x="254" y="196"/>
                </a:lnTo>
                <a:lnTo>
                  <a:pt x="259" y="202"/>
                </a:lnTo>
                <a:lnTo>
                  <a:pt x="263" y="207"/>
                </a:lnTo>
                <a:lnTo>
                  <a:pt x="268" y="210"/>
                </a:lnTo>
                <a:lnTo>
                  <a:pt x="271" y="213"/>
                </a:lnTo>
                <a:lnTo>
                  <a:pt x="275" y="213"/>
                </a:lnTo>
                <a:lnTo>
                  <a:pt x="278" y="211"/>
                </a:lnTo>
                <a:lnTo>
                  <a:pt x="282" y="209"/>
                </a:lnTo>
                <a:lnTo>
                  <a:pt x="284" y="205"/>
                </a:lnTo>
                <a:lnTo>
                  <a:pt x="288" y="202"/>
                </a:lnTo>
                <a:lnTo>
                  <a:pt x="292" y="198"/>
                </a:lnTo>
                <a:lnTo>
                  <a:pt x="295" y="193"/>
                </a:lnTo>
                <a:lnTo>
                  <a:pt x="301" y="184"/>
                </a:lnTo>
                <a:lnTo>
                  <a:pt x="307" y="176"/>
                </a:lnTo>
                <a:lnTo>
                  <a:pt x="315" y="168"/>
                </a:lnTo>
                <a:lnTo>
                  <a:pt x="321" y="161"/>
                </a:lnTo>
                <a:lnTo>
                  <a:pt x="328" y="152"/>
                </a:lnTo>
                <a:lnTo>
                  <a:pt x="333" y="147"/>
                </a:lnTo>
                <a:lnTo>
                  <a:pt x="337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6" name="Freeform 260"/>
          <p:cNvSpPr>
            <a:spLocks/>
          </p:cNvSpPr>
          <p:nvPr/>
        </p:nvSpPr>
        <p:spPr bwMode="auto">
          <a:xfrm>
            <a:off x="4637088" y="3541713"/>
            <a:ext cx="185737" cy="103187"/>
          </a:xfrm>
          <a:custGeom>
            <a:avLst/>
            <a:gdLst>
              <a:gd name="T0" fmla="*/ 2147483647 w 468"/>
              <a:gd name="T1" fmla="*/ 2147483647 h 261"/>
              <a:gd name="T2" fmla="*/ 2147483647 w 468"/>
              <a:gd name="T3" fmla="*/ 2147483647 h 261"/>
              <a:gd name="T4" fmla="*/ 2147483647 w 468"/>
              <a:gd name="T5" fmla="*/ 2147483647 h 261"/>
              <a:gd name="T6" fmla="*/ 2147483647 w 468"/>
              <a:gd name="T7" fmla="*/ 2147483647 h 261"/>
              <a:gd name="T8" fmla="*/ 2147483647 w 468"/>
              <a:gd name="T9" fmla="*/ 2147483647 h 261"/>
              <a:gd name="T10" fmla="*/ 2147483647 w 468"/>
              <a:gd name="T11" fmla="*/ 2147483647 h 261"/>
              <a:gd name="T12" fmla="*/ 2147483647 w 468"/>
              <a:gd name="T13" fmla="*/ 2147483647 h 261"/>
              <a:gd name="T14" fmla="*/ 2147483647 w 468"/>
              <a:gd name="T15" fmla="*/ 2147483647 h 261"/>
              <a:gd name="T16" fmla="*/ 2147483647 w 468"/>
              <a:gd name="T17" fmla="*/ 2147483647 h 261"/>
              <a:gd name="T18" fmla="*/ 2147483647 w 468"/>
              <a:gd name="T19" fmla="*/ 2147483647 h 261"/>
              <a:gd name="T20" fmla="*/ 2147483647 w 468"/>
              <a:gd name="T21" fmla="*/ 2147483647 h 261"/>
              <a:gd name="T22" fmla="*/ 2147483647 w 468"/>
              <a:gd name="T23" fmla="*/ 2147483647 h 261"/>
              <a:gd name="T24" fmla="*/ 2147483647 w 468"/>
              <a:gd name="T25" fmla="*/ 2147483647 h 261"/>
              <a:gd name="T26" fmla="*/ 2147483647 w 468"/>
              <a:gd name="T27" fmla="*/ 2147483647 h 261"/>
              <a:gd name="T28" fmla="*/ 2147483647 w 468"/>
              <a:gd name="T29" fmla="*/ 2147483647 h 261"/>
              <a:gd name="T30" fmla="*/ 2147483647 w 468"/>
              <a:gd name="T31" fmla="*/ 2147483647 h 261"/>
              <a:gd name="T32" fmla="*/ 2147483647 w 468"/>
              <a:gd name="T33" fmla="*/ 2147483647 h 261"/>
              <a:gd name="T34" fmla="*/ 2147483647 w 468"/>
              <a:gd name="T35" fmla="*/ 2147483647 h 261"/>
              <a:gd name="T36" fmla="*/ 2147483647 w 468"/>
              <a:gd name="T37" fmla="*/ 2147483647 h 261"/>
              <a:gd name="T38" fmla="*/ 2147483647 w 468"/>
              <a:gd name="T39" fmla="*/ 2147483647 h 261"/>
              <a:gd name="T40" fmla="*/ 2147483647 w 468"/>
              <a:gd name="T41" fmla="*/ 2147483647 h 261"/>
              <a:gd name="T42" fmla="*/ 2147483647 w 468"/>
              <a:gd name="T43" fmla="*/ 2147483647 h 261"/>
              <a:gd name="T44" fmla="*/ 2147483647 w 468"/>
              <a:gd name="T45" fmla="*/ 2147483647 h 261"/>
              <a:gd name="T46" fmla="*/ 2147483647 w 468"/>
              <a:gd name="T47" fmla="*/ 2147483647 h 261"/>
              <a:gd name="T48" fmla="*/ 2147483647 w 468"/>
              <a:gd name="T49" fmla="*/ 2147483647 h 261"/>
              <a:gd name="T50" fmla="*/ 2147483647 w 468"/>
              <a:gd name="T51" fmla="*/ 2147483647 h 261"/>
              <a:gd name="T52" fmla="*/ 2147483647 w 468"/>
              <a:gd name="T53" fmla="*/ 2147483647 h 261"/>
              <a:gd name="T54" fmla="*/ 2147483647 w 468"/>
              <a:gd name="T55" fmla="*/ 2147483647 h 261"/>
              <a:gd name="T56" fmla="*/ 2147483647 w 468"/>
              <a:gd name="T57" fmla="*/ 2147483647 h 261"/>
              <a:gd name="T58" fmla="*/ 2147483647 w 468"/>
              <a:gd name="T59" fmla="*/ 2147483647 h 261"/>
              <a:gd name="T60" fmla="*/ 2147483647 w 468"/>
              <a:gd name="T61" fmla="*/ 2147483647 h 261"/>
              <a:gd name="T62" fmla="*/ 2147483647 w 468"/>
              <a:gd name="T63" fmla="*/ 2147483647 h 261"/>
              <a:gd name="T64" fmla="*/ 2147483647 w 468"/>
              <a:gd name="T65" fmla="*/ 2147483647 h 261"/>
              <a:gd name="T66" fmla="*/ 2147483647 w 468"/>
              <a:gd name="T67" fmla="*/ 2147483647 h 261"/>
              <a:gd name="T68" fmla="*/ 2147483647 w 468"/>
              <a:gd name="T69" fmla="*/ 2147483647 h 261"/>
              <a:gd name="T70" fmla="*/ 2147483647 w 468"/>
              <a:gd name="T71" fmla="*/ 2147483647 h 261"/>
              <a:gd name="T72" fmla="*/ 2147483647 w 468"/>
              <a:gd name="T73" fmla="*/ 2147483647 h 261"/>
              <a:gd name="T74" fmla="*/ 2147483647 w 468"/>
              <a:gd name="T75" fmla="*/ 2147483647 h 261"/>
              <a:gd name="T76" fmla="*/ 2147483647 w 468"/>
              <a:gd name="T77" fmla="*/ 2147483647 h 261"/>
              <a:gd name="T78" fmla="*/ 2147483647 w 468"/>
              <a:gd name="T79" fmla="*/ 2147483647 h 261"/>
              <a:gd name="T80" fmla="*/ 2147483647 w 468"/>
              <a:gd name="T81" fmla="*/ 2147483647 h 261"/>
              <a:gd name="T82" fmla="*/ 2147483647 w 468"/>
              <a:gd name="T83" fmla="*/ 2147483647 h 261"/>
              <a:gd name="T84" fmla="*/ 2147483647 w 468"/>
              <a:gd name="T85" fmla="*/ 2147483647 h 261"/>
              <a:gd name="T86" fmla="*/ 2147483647 w 468"/>
              <a:gd name="T87" fmla="*/ 2147483647 h 261"/>
              <a:gd name="T88" fmla="*/ 2147483647 w 468"/>
              <a:gd name="T89" fmla="*/ 2147483647 h 261"/>
              <a:gd name="T90" fmla="*/ 2147483647 w 468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8" h="261">
                <a:moveTo>
                  <a:pt x="466" y="0"/>
                </a:moveTo>
                <a:lnTo>
                  <a:pt x="468" y="5"/>
                </a:lnTo>
                <a:lnTo>
                  <a:pt x="468" y="10"/>
                </a:lnTo>
                <a:lnTo>
                  <a:pt x="468" y="14"/>
                </a:lnTo>
                <a:lnTo>
                  <a:pt x="468" y="18"/>
                </a:lnTo>
                <a:lnTo>
                  <a:pt x="467" y="22"/>
                </a:lnTo>
                <a:lnTo>
                  <a:pt x="463" y="27"/>
                </a:lnTo>
                <a:lnTo>
                  <a:pt x="460" y="30"/>
                </a:lnTo>
                <a:lnTo>
                  <a:pt x="455" y="34"/>
                </a:lnTo>
                <a:lnTo>
                  <a:pt x="450" y="37"/>
                </a:lnTo>
                <a:lnTo>
                  <a:pt x="445" y="41"/>
                </a:lnTo>
                <a:lnTo>
                  <a:pt x="441" y="46"/>
                </a:lnTo>
                <a:lnTo>
                  <a:pt x="436" y="51"/>
                </a:lnTo>
                <a:lnTo>
                  <a:pt x="431" y="57"/>
                </a:lnTo>
                <a:lnTo>
                  <a:pt x="427" y="63"/>
                </a:lnTo>
                <a:lnTo>
                  <a:pt x="424" y="69"/>
                </a:lnTo>
                <a:lnTo>
                  <a:pt x="419" y="74"/>
                </a:lnTo>
                <a:lnTo>
                  <a:pt x="415" y="78"/>
                </a:lnTo>
                <a:lnTo>
                  <a:pt x="410" y="83"/>
                </a:lnTo>
                <a:lnTo>
                  <a:pt x="407" y="89"/>
                </a:lnTo>
                <a:lnTo>
                  <a:pt x="406" y="95"/>
                </a:lnTo>
                <a:lnTo>
                  <a:pt x="403" y="101"/>
                </a:lnTo>
                <a:lnTo>
                  <a:pt x="402" y="106"/>
                </a:lnTo>
                <a:lnTo>
                  <a:pt x="400" y="112"/>
                </a:lnTo>
                <a:lnTo>
                  <a:pt x="397" y="116"/>
                </a:lnTo>
                <a:lnTo>
                  <a:pt x="394" y="118"/>
                </a:lnTo>
                <a:lnTo>
                  <a:pt x="390" y="122"/>
                </a:lnTo>
                <a:lnTo>
                  <a:pt x="387" y="124"/>
                </a:lnTo>
                <a:lnTo>
                  <a:pt x="385" y="129"/>
                </a:lnTo>
                <a:lnTo>
                  <a:pt x="383" y="134"/>
                </a:lnTo>
                <a:lnTo>
                  <a:pt x="380" y="139"/>
                </a:lnTo>
                <a:lnTo>
                  <a:pt x="378" y="144"/>
                </a:lnTo>
                <a:lnTo>
                  <a:pt x="373" y="148"/>
                </a:lnTo>
                <a:lnTo>
                  <a:pt x="367" y="152"/>
                </a:lnTo>
                <a:lnTo>
                  <a:pt x="362" y="156"/>
                </a:lnTo>
                <a:lnTo>
                  <a:pt x="360" y="160"/>
                </a:lnTo>
                <a:lnTo>
                  <a:pt x="357" y="165"/>
                </a:lnTo>
                <a:lnTo>
                  <a:pt x="355" y="170"/>
                </a:lnTo>
                <a:lnTo>
                  <a:pt x="352" y="175"/>
                </a:lnTo>
                <a:lnTo>
                  <a:pt x="348" y="180"/>
                </a:lnTo>
                <a:lnTo>
                  <a:pt x="344" y="183"/>
                </a:lnTo>
                <a:lnTo>
                  <a:pt x="339" y="189"/>
                </a:lnTo>
                <a:lnTo>
                  <a:pt x="337" y="194"/>
                </a:lnTo>
                <a:lnTo>
                  <a:pt x="336" y="200"/>
                </a:lnTo>
                <a:lnTo>
                  <a:pt x="333" y="205"/>
                </a:lnTo>
                <a:lnTo>
                  <a:pt x="331" y="210"/>
                </a:lnTo>
                <a:lnTo>
                  <a:pt x="328" y="214"/>
                </a:lnTo>
                <a:lnTo>
                  <a:pt x="325" y="216"/>
                </a:lnTo>
                <a:lnTo>
                  <a:pt x="322" y="218"/>
                </a:lnTo>
                <a:lnTo>
                  <a:pt x="319" y="222"/>
                </a:lnTo>
                <a:lnTo>
                  <a:pt x="316" y="227"/>
                </a:lnTo>
                <a:lnTo>
                  <a:pt x="315" y="233"/>
                </a:lnTo>
                <a:lnTo>
                  <a:pt x="313" y="238"/>
                </a:lnTo>
                <a:lnTo>
                  <a:pt x="310" y="243"/>
                </a:lnTo>
                <a:lnTo>
                  <a:pt x="308" y="245"/>
                </a:lnTo>
                <a:lnTo>
                  <a:pt x="304" y="246"/>
                </a:lnTo>
                <a:lnTo>
                  <a:pt x="301" y="246"/>
                </a:lnTo>
                <a:lnTo>
                  <a:pt x="298" y="247"/>
                </a:lnTo>
                <a:lnTo>
                  <a:pt x="295" y="251"/>
                </a:lnTo>
                <a:lnTo>
                  <a:pt x="292" y="253"/>
                </a:lnTo>
                <a:lnTo>
                  <a:pt x="290" y="257"/>
                </a:lnTo>
                <a:lnTo>
                  <a:pt x="286" y="259"/>
                </a:lnTo>
                <a:lnTo>
                  <a:pt x="283" y="261"/>
                </a:lnTo>
                <a:lnTo>
                  <a:pt x="278" y="259"/>
                </a:lnTo>
                <a:lnTo>
                  <a:pt x="272" y="257"/>
                </a:lnTo>
                <a:lnTo>
                  <a:pt x="266" y="255"/>
                </a:lnTo>
                <a:lnTo>
                  <a:pt x="261" y="250"/>
                </a:lnTo>
                <a:lnTo>
                  <a:pt x="255" y="245"/>
                </a:lnTo>
                <a:lnTo>
                  <a:pt x="250" y="240"/>
                </a:lnTo>
                <a:lnTo>
                  <a:pt x="245" y="235"/>
                </a:lnTo>
                <a:lnTo>
                  <a:pt x="238" y="226"/>
                </a:lnTo>
                <a:lnTo>
                  <a:pt x="231" y="215"/>
                </a:lnTo>
                <a:lnTo>
                  <a:pt x="223" y="204"/>
                </a:lnTo>
                <a:lnTo>
                  <a:pt x="216" y="195"/>
                </a:lnTo>
                <a:lnTo>
                  <a:pt x="208" y="188"/>
                </a:lnTo>
                <a:lnTo>
                  <a:pt x="199" y="181"/>
                </a:lnTo>
                <a:lnTo>
                  <a:pt x="188" y="176"/>
                </a:lnTo>
                <a:lnTo>
                  <a:pt x="178" y="170"/>
                </a:lnTo>
                <a:lnTo>
                  <a:pt x="167" y="165"/>
                </a:lnTo>
                <a:lnTo>
                  <a:pt x="155" y="160"/>
                </a:lnTo>
                <a:lnTo>
                  <a:pt x="131" y="150"/>
                </a:lnTo>
                <a:lnTo>
                  <a:pt x="108" y="138"/>
                </a:lnTo>
                <a:lnTo>
                  <a:pt x="94" y="133"/>
                </a:lnTo>
                <a:lnTo>
                  <a:pt x="82" y="127"/>
                </a:lnTo>
                <a:lnTo>
                  <a:pt x="70" y="119"/>
                </a:lnTo>
                <a:lnTo>
                  <a:pt x="59" y="113"/>
                </a:lnTo>
                <a:lnTo>
                  <a:pt x="49" y="105"/>
                </a:lnTo>
                <a:lnTo>
                  <a:pt x="39" y="98"/>
                </a:lnTo>
                <a:lnTo>
                  <a:pt x="30" y="89"/>
                </a:lnTo>
                <a:lnTo>
                  <a:pt x="22" y="82"/>
                </a:lnTo>
                <a:lnTo>
                  <a:pt x="15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7" name="Freeform 261"/>
          <p:cNvSpPr>
            <a:spLocks/>
          </p:cNvSpPr>
          <p:nvPr/>
        </p:nvSpPr>
        <p:spPr bwMode="auto">
          <a:xfrm>
            <a:off x="4725988" y="3556000"/>
            <a:ext cx="55562" cy="66675"/>
          </a:xfrm>
          <a:custGeom>
            <a:avLst/>
            <a:gdLst>
              <a:gd name="T0" fmla="*/ 2147483647 w 141"/>
              <a:gd name="T1" fmla="*/ 2147483647 h 167"/>
              <a:gd name="T2" fmla="*/ 0 w 141"/>
              <a:gd name="T3" fmla="*/ 2147483647 h 167"/>
              <a:gd name="T4" fmla="*/ 2147483647 w 141"/>
              <a:gd name="T5" fmla="*/ 2147483647 h 167"/>
              <a:gd name="T6" fmla="*/ 2147483647 w 141"/>
              <a:gd name="T7" fmla="*/ 2147483647 h 167"/>
              <a:gd name="T8" fmla="*/ 2147483647 w 141"/>
              <a:gd name="T9" fmla="*/ 2147483647 h 167"/>
              <a:gd name="T10" fmla="*/ 2147483647 w 141"/>
              <a:gd name="T11" fmla="*/ 2147483647 h 167"/>
              <a:gd name="T12" fmla="*/ 2147483647 w 141"/>
              <a:gd name="T13" fmla="*/ 2147483647 h 167"/>
              <a:gd name="T14" fmla="*/ 2147483647 w 141"/>
              <a:gd name="T15" fmla="*/ 2147483647 h 167"/>
              <a:gd name="T16" fmla="*/ 2147483647 w 141"/>
              <a:gd name="T17" fmla="*/ 2147483647 h 167"/>
              <a:gd name="T18" fmla="*/ 2147483647 w 141"/>
              <a:gd name="T19" fmla="*/ 2147483647 h 167"/>
              <a:gd name="T20" fmla="*/ 2147483647 w 141"/>
              <a:gd name="T21" fmla="*/ 2147483647 h 167"/>
              <a:gd name="T22" fmla="*/ 2147483647 w 141"/>
              <a:gd name="T23" fmla="*/ 2147483647 h 167"/>
              <a:gd name="T24" fmla="*/ 2147483647 w 141"/>
              <a:gd name="T25" fmla="*/ 2147483647 h 167"/>
              <a:gd name="T26" fmla="*/ 2147483647 w 141"/>
              <a:gd name="T27" fmla="*/ 2147483647 h 167"/>
              <a:gd name="T28" fmla="*/ 2147483647 w 141"/>
              <a:gd name="T29" fmla="*/ 2147483647 h 167"/>
              <a:gd name="T30" fmla="*/ 2147483647 w 141"/>
              <a:gd name="T31" fmla="*/ 2147483647 h 167"/>
              <a:gd name="T32" fmla="*/ 2147483647 w 141"/>
              <a:gd name="T33" fmla="*/ 2147483647 h 167"/>
              <a:gd name="T34" fmla="*/ 2147483647 w 141"/>
              <a:gd name="T35" fmla="*/ 2147483647 h 167"/>
              <a:gd name="T36" fmla="*/ 2147483647 w 141"/>
              <a:gd name="T37" fmla="*/ 2147483647 h 167"/>
              <a:gd name="T38" fmla="*/ 2147483647 w 141"/>
              <a:gd name="T39" fmla="*/ 2147483647 h 167"/>
              <a:gd name="T40" fmla="*/ 2147483647 w 141"/>
              <a:gd name="T41" fmla="*/ 2147483647 h 167"/>
              <a:gd name="T42" fmla="*/ 2147483647 w 141"/>
              <a:gd name="T43" fmla="*/ 2147483647 h 167"/>
              <a:gd name="T44" fmla="*/ 2147483647 w 141"/>
              <a:gd name="T45" fmla="*/ 2147483647 h 167"/>
              <a:gd name="T46" fmla="*/ 2147483647 w 141"/>
              <a:gd name="T47" fmla="*/ 2147483647 h 167"/>
              <a:gd name="T48" fmla="*/ 2147483647 w 141"/>
              <a:gd name="T49" fmla="*/ 2147483647 h 167"/>
              <a:gd name="T50" fmla="*/ 2147483647 w 141"/>
              <a:gd name="T51" fmla="*/ 2147483647 h 167"/>
              <a:gd name="T52" fmla="*/ 2147483647 w 141"/>
              <a:gd name="T53" fmla="*/ 2147483647 h 167"/>
              <a:gd name="T54" fmla="*/ 2147483647 w 141"/>
              <a:gd name="T55" fmla="*/ 2147483647 h 167"/>
              <a:gd name="T56" fmla="*/ 2147483647 w 141"/>
              <a:gd name="T57" fmla="*/ 0 h 167"/>
              <a:gd name="T58" fmla="*/ 2147483647 w 141"/>
              <a:gd name="T59" fmla="*/ 0 h 16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1" h="167">
                <a:moveTo>
                  <a:pt x="1" y="167"/>
                </a:moveTo>
                <a:lnTo>
                  <a:pt x="0" y="167"/>
                </a:lnTo>
                <a:lnTo>
                  <a:pt x="1" y="167"/>
                </a:lnTo>
                <a:lnTo>
                  <a:pt x="1" y="165"/>
                </a:lnTo>
                <a:lnTo>
                  <a:pt x="2" y="165"/>
                </a:lnTo>
                <a:lnTo>
                  <a:pt x="10" y="159"/>
                </a:lnTo>
                <a:lnTo>
                  <a:pt x="18" y="150"/>
                </a:lnTo>
                <a:lnTo>
                  <a:pt x="28" y="141"/>
                </a:lnTo>
                <a:lnTo>
                  <a:pt x="36" y="133"/>
                </a:lnTo>
                <a:lnTo>
                  <a:pt x="43" y="123"/>
                </a:lnTo>
                <a:lnTo>
                  <a:pt x="51" y="115"/>
                </a:lnTo>
                <a:lnTo>
                  <a:pt x="57" y="105"/>
                </a:lnTo>
                <a:lnTo>
                  <a:pt x="62" y="95"/>
                </a:lnTo>
                <a:lnTo>
                  <a:pt x="66" y="87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7" y="48"/>
                </a:lnTo>
                <a:lnTo>
                  <a:pt x="104" y="43"/>
                </a:lnTo>
                <a:lnTo>
                  <a:pt x="112" y="39"/>
                </a:lnTo>
                <a:lnTo>
                  <a:pt x="119" y="31"/>
                </a:lnTo>
                <a:lnTo>
                  <a:pt x="123" y="25"/>
                </a:lnTo>
                <a:lnTo>
                  <a:pt x="127" y="18"/>
                </a:lnTo>
                <a:lnTo>
                  <a:pt x="130" y="11"/>
                </a:lnTo>
                <a:lnTo>
                  <a:pt x="134" y="4"/>
                </a:lnTo>
                <a:lnTo>
                  <a:pt x="135" y="2"/>
                </a:lnTo>
                <a:lnTo>
                  <a:pt x="138" y="1"/>
                </a:lnTo>
                <a:lnTo>
                  <a:pt x="139" y="0"/>
                </a:lnTo>
                <a:lnTo>
                  <a:pt x="14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8" name="Freeform 262"/>
          <p:cNvSpPr>
            <a:spLocks/>
          </p:cNvSpPr>
          <p:nvPr/>
        </p:nvSpPr>
        <p:spPr bwMode="auto">
          <a:xfrm>
            <a:off x="4697413" y="3563938"/>
            <a:ext cx="30162" cy="36512"/>
          </a:xfrm>
          <a:custGeom>
            <a:avLst/>
            <a:gdLst>
              <a:gd name="T0" fmla="*/ 0 w 76"/>
              <a:gd name="T1" fmla="*/ 2147483647 h 90"/>
              <a:gd name="T2" fmla="*/ 2147483647 w 76"/>
              <a:gd name="T3" fmla="*/ 2147483647 h 90"/>
              <a:gd name="T4" fmla="*/ 2147483647 w 76"/>
              <a:gd name="T5" fmla="*/ 2147483647 h 90"/>
              <a:gd name="T6" fmla="*/ 2147483647 w 76"/>
              <a:gd name="T7" fmla="*/ 2147483647 h 90"/>
              <a:gd name="T8" fmla="*/ 2147483647 w 76"/>
              <a:gd name="T9" fmla="*/ 2147483647 h 90"/>
              <a:gd name="T10" fmla="*/ 2147483647 w 76"/>
              <a:gd name="T11" fmla="*/ 2147483647 h 90"/>
              <a:gd name="T12" fmla="*/ 2147483647 w 76"/>
              <a:gd name="T13" fmla="*/ 2147483647 h 90"/>
              <a:gd name="T14" fmla="*/ 2147483647 w 76"/>
              <a:gd name="T15" fmla="*/ 2147483647 h 90"/>
              <a:gd name="T16" fmla="*/ 2147483647 w 76"/>
              <a:gd name="T17" fmla="*/ 0 h 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90">
                <a:moveTo>
                  <a:pt x="0" y="90"/>
                </a:moveTo>
                <a:lnTo>
                  <a:pt x="9" y="81"/>
                </a:lnTo>
                <a:lnTo>
                  <a:pt x="17" y="71"/>
                </a:lnTo>
                <a:lnTo>
                  <a:pt x="26" y="60"/>
                </a:lnTo>
                <a:lnTo>
                  <a:pt x="39" y="44"/>
                </a:lnTo>
                <a:lnTo>
                  <a:pt x="51" y="29"/>
                </a:lnTo>
                <a:lnTo>
                  <a:pt x="59" y="19"/>
                </a:lnTo>
                <a:lnTo>
                  <a:pt x="68" y="9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59" name="Freeform 263"/>
          <p:cNvSpPr>
            <a:spLocks/>
          </p:cNvSpPr>
          <p:nvPr/>
        </p:nvSpPr>
        <p:spPr bwMode="auto">
          <a:xfrm>
            <a:off x="4767263" y="3627438"/>
            <a:ext cx="1587" cy="1587"/>
          </a:xfrm>
          <a:custGeom>
            <a:avLst/>
            <a:gdLst>
              <a:gd name="T0" fmla="*/ 2147483647 w 2"/>
              <a:gd name="T1" fmla="*/ 0 h 1587"/>
              <a:gd name="T2" fmla="*/ 2147483647 w 2"/>
              <a:gd name="T3" fmla="*/ 0 h 1587"/>
              <a:gd name="T4" fmla="*/ 0 w 2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1587">
                <a:moveTo>
                  <a:pt x="2" y="0"/>
                </a:moveTo>
                <a:lnTo>
                  <a:pt x="1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0" name="Freeform 264"/>
          <p:cNvSpPr>
            <a:spLocks/>
          </p:cNvSpPr>
          <p:nvPr/>
        </p:nvSpPr>
        <p:spPr bwMode="auto">
          <a:xfrm>
            <a:off x="4997450" y="3559175"/>
            <a:ext cx="61913" cy="58738"/>
          </a:xfrm>
          <a:custGeom>
            <a:avLst/>
            <a:gdLst>
              <a:gd name="T0" fmla="*/ 0 w 157"/>
              <a:gd name="T1" fmla="*/ 0 h 147"/>
              <a:gd name="T2" fmla="*/ 2147483647 w 157"/>
              <a:gd name="T3" fmla="*/ 2147483647 h 147"/>
              <a:gd name="T4" fmla="*/ 2147483647 w 157"/>
              <a:gd name="T5" fmla="*/ 2147483647 h 147"/>
              <a:gd name="T6" fmla="*/ 2147483647 w 157"/>
              <a:gd name="T7" fmla="*/ 2147483647 h 147"/>
              <a:gd name="T8" fmla="*/ 2147483647 w 157"/>
              <a:gd name="T9" fmla="*/ 2147483647 h 147"/>
              <a:gd name="T10" fmla="*/ 2147483647 w 157"/>
              <a:gd name="T11" fmla="*/ 2147483647 h 147"/>
              <a:gd name="T12" fmla="*/ 2147483647 w 157"/>
              <a:gd name="T13" fmla="*/ 2147483647 h 147"/>
              <a:gd name="T14" fmla="*/ 2147483647 w 157"/>
              <a:gd name="T15" fmla="*/ 2147483647 h 147"/>
              <a:gd name="T16" fmla="*/ 2147483647 w 157"/>
              <a:gd name="T17" fmla="*/ 2147483647 h 147"/>
              <a:gd name="T18" fmla="*/ 2147483647 w 157"/>
              <a:gd name="T19" fmla="*/ 2147483647 h 147"/>
              <a:gd name="T20" fmla="*/ 2147483647 w 157"/>
              <a:gd name="T21" fmla="*/ 2147483647 h 147"/>
              <a:gd name="T22" fmla="*/ 2147483647 w 157"/>
              <a:gd name="T23" fmla="*/ 2147483647 h 147"/>
              <a:gd name="T24" fmla="*/ 2147483647 w 157"/>
              <a:gd name="T25" fmla="*/ 2147483647 h 147"/>
              <a:gd name="T26" fmla="*/ 2147483647 w 157"/>
              <a:gd name="T27" fmla="*/ 2147483647 h 147"/>
              <a:gd name="T28" fmla="*/ 2147483647 w 157"/>
              <a:gd name="T29" fmla="*/ 2147483647 h 147"/>
              <a:gd name="T30" fmla="*/ 2147483647 w 157"/>
              <a:gd name="T31" fmla="*/ 2147483647 h 147"/>
              <a:gd name="T32" fmla="*/ 2147483647 w 157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7">
                <a:moveTo>
                  <a:pt x="0" y="0"/>
                </a:moveTo>
                <a:lnTo>
                  <a:pt x="12" y="6"/>
                </a:lnTo>
                <a:lnTo>
                  <a:pt x="24" y="13"/>
                </a:lnTo>
                <a:lnTo>
                  <a:pt x="34" y="21"/>
                </a:lnTo>
                <a:lnTo>
                  <a:pt x="44" y="30"/>
                </a:lnTo>
                <a:lnTo>
                  <a:pt x="52" y="39"/>
                </a:lnTo>
                <a:lnTo>
                  <a:pt x="59" y="49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8" y="115"/>
                </a:lnTo>
                <a:lnTo>
                  <a:pt x="115" y="123"/>
                </a:lnTo>
                <a:lnTo>
                  <a:pt x="124" y="130"/>
                </a:lnTo>
                <a:lnTo>
                  <a:pt x="134" y="137"/>
                </a:lnTo>
                <a:lnTo>
                  <a:pt x="145" y="142"/>
                </a:lnTo>
                <a:lnTo>
                  <a:pt x="157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1" name="Freeform 265"/>
          <p:cNvSpPr>
            <a:spLocks/>
          </p:cNvSpPr>
          <p:nvPr/>
        </p:nvSpPr>
        <p:spPr bwMode="auto">
          <a:xfrm>
            <a:off x="4957763" y="3598863"/>
            <a:ext cx="28575" cy="30162"/>
          </a:xfrm>
          <a:custGeom>
            <a:avLst/>
            <a:gdLst>
              <a:gd name="T0" fmla="*/ 2147483647 w 74"/>
              <a:gd name="T1" fmla="*/ 0 h 79"/>
              <a:gd name="T2" fmla="*/ 2147483647 w 74"/>
              <a:gd name="T3" fmla="*/ 2147483647 h 79"/>
              <a:gd name="T4" fmla="*/ 0 w 74"/>
              <a:gd name="T5" fmla="*/ 2147483647 h 79"/>
              <a:gd name="T6" fmla="*/ 2147483647 w 74"/>
              <a:gd name="T7" fmla="*/ 2147483647 h 79"/>
              <a:gd name="T8" fmla="*/ 2147483647 w 74"/>
              <a:gd name="T9" fmla="*/ 2147483647 h 79"/>
              <a:gd name="T10" fmla="*/ 2147483647 w 74"/>
              <a:gd name="T11" fmla="*/ 2147483647 h 79"/>
              <a:gd name="T12" fmla="*/ 2147483647 w 74"/>
              <a:gd name="T13" fmla="*/ 2147483647 h 79"/>
              <a:gd name="T14" fmla="*/ 2147483647 w 74"/>
              <a:gd name="T15" fmla="*/ 2147483647 h 79"/>
              <a:gd name="T16" fmla="*/ 2147483647 w 74"/>
              <a:gd name="T17" fmla="*/ 2147483647 h 79"/>
              <a:gd name="T18" fmla="*/ 2147483647 w 74"/>
              <a:gd name="T19" fmla="*/ 2147483647 h 79"/>
              <a:gd name="T20" fmla="*/ 2147483647 w 74"/>
              <a:gd name="T21" fmla="*/ 2147483647 h 79"/>
              <a:gd name="T22" fmla="*/ 2147483647 w 74"/>
              <a:gd name="T23" fmla="*/ 2147483647 h 79"/>
              <a:gd name="T24" fmla="*/ 2147483647 w 74"/>
              <a:gd name="T25" fmla="*/ 2147483647 h 79"/>
              <a:gd name="T26" fmla="*/ 2147483647 w 74"/>
              <a:gd name="T27" fmla="*/ 2147483647 h 79"/>
              <a:gd name="T28" fmla="*/ 2147483647 w 74"/>
              <a:gd name="T29" fmla="*/ 2147483647 h 79"/>
              <a:gd name="T30" fmla="*/ 2147483647 w 74"/>
              <a:gd name="T31" fmla="*/ 2147483647 h 79"/>
              <a:gd name="T32" fmla="*/ 2147483647 w 74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4" h="79">
                <a:moveTo>
                  <a:pt x="2" y="0"/>
                </a:moveTo>
                <a:lnTo>
                  <a:pt x="1" y="4"/>
                </a:lnTo>
                <a:lnTo>
                  <a:pt x="0" y="8"/>
                </a:lnTo>
                <a:lnTo>
                  <a:pt x="1" y="11"/>
                </a:lnTo>
                <a:lnTo>
                  <a:pt x="1" y="15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30" y="37"/>
                </a:lnTo>
                <a:lnTo>
                  <a:pt x="37" y="41"/>
                </a:lnTo>
                <a:lnTo>
                  <a:pt x="46" y="46"/>
                </a:lnTo>
                <a:lnTo>
                  <a:pt x="52" y="52"/>
                </a:lnTo>
                <a:lnTo>
                  <a:pt x="58" y="60"/>
                </a:lnTo>
                <a:lnTo>
                  <a:pt x="63" y="66"/>
                </a:lnTo>
                <a:lnTo>
                  <a:pt x="68" y="72"/>
                </a:lnTo>
                <a:lnTo>
                  <a:pt x="74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2" name="Freeform 266"/>
          <p:cNvSpPr>
            <a:spLocks/>
          </p:cNvSpPr>
          <p:nvPr/>
        </p:nvSpPr>
        <p:spPr bwMode="auto">
          <a:xfrm>
            <a:off x="4811713" y="3557588"/>
            <a:ext cx="63500" cy="65087"/>
          </a:xfrm>
          <a:custGeom>
            <a:avLst/>
            <a:gdLst>
              <a:gd name="T0" fmla="*/ 2147483647 w 162"/>
              <a:gd name="T1" fmla="*/ 0 h 163"/>
              <a:gd name="T2" fmla="*/ 2147483647 w 162"/>
              <a:gd name="T3" fmla="*/ 2147483647 h 163"/>
              <a:gd name="T4" fmla="*/ 2147483647 w 162"/>
              <a:gd name="T5" fmla="*/ 2147483647 h 163"/>
              <a:gd name="T6" fmla="*/ 2147483647 w 162"/>
              <a:gd name="T7" fmla="*/ 2147483647 h 163"/>
              <a:gd name="T8" fmla="*/ 0 w 162"/>
              <a:gd name="T9" fmla="*/ 2147483647 h 163"/>
              <a:gd name="T10" fmla="*/ 0 w 162"/>
              <a:gd name="T11" fmla="*/ 2147483647 h 163"/>
              <a:gd name="T12" fmla="*/ 2147483647 w 162"/>
              <a:gd name="T13" fmla="*/ 2147483647 h 163"/>
              <a:gd name="T14" fmla="*/ 2147483647 w 162"/>
              <a:gd name="T15" fmla="*/ 2147483647 h 163"/>
              <a:gd name="T16" fmla="*/ 2147483647 w 162"/>
              <a:gd name="T17" fmla="*/ 2147483647 h 163"/>
              <a:gd name="T18" fmla="*/ 2147483647 w 162"/>
              <a:gd name="T19" fmla="*/ 2147483647 h 163"/>
              <a:gd name="T20" fmla="*/ 2147483647 w 162"/>
              <a:gd name="T21" fmla="*/ 2147483647 h 163"/>
              <a:gd name="T22" fmla="*/ 2147483647 w 162"/>
              <a:gd name="T23" fmla="*/ 2147483647 h 163"/>
              <a:gd name="T24" fmla="*/ 2147483647 w 162"/>
              <a:gd name="T25" fmla="*/ 2147483647 h 163"/>
              <a:gd name="T26" fmla="*/ 2147483647 w 162"/>
              <a:gd name="T27" fmla="*/ 2147483647 h 163"/>
              <a:gd name="T28" fmla="*/ 2147483647 w 162"/>
              <a:gd name="T29" fmla="*/ 2147483647 h 163"/>
              <a:gd name="T30" fmla="*/ 2147483647 w 162"/>
              <a:gd name="T31" fmla="*/ 2147483647 h 163"/>
              <a:gd name="T32" fmla="*/ 2147483647 w 162"/>
              <a:gd name="T33" fmla="*/ 2147483647 h 163"/>
              <a:gd name="T34" fmla="*/ 2147483647 w 162"/>
              <a:gd name="T35" fmla="*/ 2147483647 h 163"/>
              <a:gd name="T36" fmla="*/ 2147483647 w 162"/>
              <a:gd name="T37" fmla="*/ 2147483647 h 163"/>
              <a:gd name="T38" fmla="*/ 2147483647 w 162"/>
              <a:gd name="T39" fmla="*/ 2147483647 h 163"/>
              <a:gd name="T40" fmla="*/ 2147483647 w 162"/>
              <a:gd name="T41" fmla="*/ 2147483647 h 163"/>
              <a:gd name="T42" fmla="*/ 2147483647 w 162"/>
              <a:gd name="T43" fmla="*/ 2147483647 h 163"/>
              <a:gd name="T44" fmla="*/ 2147483647 w 162"/>
              <a:gd name="T45" fmla="*/ 2147483647 h 163"/>
              <a:gd name="T46" fmla="*/ 2147483647 w 162"/>
              <a:gd name="T47" fmla="*/ 2147483647 h 1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3">
                <a:moveTo>
                  <a:pt x="11" y="0"/>
                </a:moveTo>
                <a:lnTo>
                  <a:pt x="6" y="6"/>
                </a:lnTo>
                <a:lnTo>
                  <a:pt x="3" y="10"/>
                </a:lnTo>
                <a:lnTo>
                  <a:pt x="1" y="16"/>
                </a:lnTo>
                <a:lnTo>
                  <a:pt x="0" y="21"/>
                </a:lnTo>
                <a:lnTo>
                  <a:pt x="0" y="25"/>
                </a:lnTo>
                <a:lnTo>
                  <a:pt x="1" y="30"/>
                </a:lnTo>
                <a:lnTo>
                  <a:pt x="4" y="36"/>
                </a:lnTo>
                <a:lnTo>
                  <a:pt x="10" y="42"/>
                </a:lnTo>
                <a:lnTo>
                  <a:pt x="16" y="48"/>
                </a:lnTo>
                <a:lnTo>
                  <a:pt x="24" y="54"/>
                </a:lnTo>
                <a:lnTo>
                  <a:pt x="33" y="59"/>
                </a:lnTo>
                <a:lnTo>
                  <a:pt x="42" y="64"/>
                </a:lnTo>
                <a:lnTo>
                  <a:pt x="51" y="68"/>
                </a:lnTo>
                <a:lnTo>
                  <a:pt x="59" y="73"/>
                </a:lnTo>
                <a:lnTo>
                  <a:pt x="68" y="78"/>
                </a:lnTo>
                <a:lnTo>
                  <a:pt x="82" y="86"/>
                </a:lnTo>
                <a:lnTo>
                  <a:pt x="95" y="96"/>
                </a:lnTo>
                <a:lnTo>
                  <a:pt x="108" y="106"/>
                </a:lnTo>
                <a:lnTo>
                  <a:pt x="118" y="117"/>
                </a:lnTo>
                <a:lnTo>
                  <a:pt x="129" y="126"/>
                </a:lnTo>
                <a:lnTo>
                  <a:pt x="140" y="138"/>
                </a:lnTo>
                <a:lnTo>
                  <a:pt x="151" y="149"/>
                </a:lnTo>
                <a:lnTo>
                  <a:pt x="162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3" name="Freeform 267"/>
          <p:cNvSpPr>
            <a:spLocks/>
          </p:cNvSpPr>
          <p:nvPr/>
        </p:nvSpPr>
        <p:spPr bwMode="auto">
          <a:xfrm>
            <a:off x="4791075" y="3592513"/>
            <a:ext cx="49213" cy="44450"/>
          </a:xfrm>
          <a:custGeom>
            <a:avLst/>
            <a:gdLst>
              <a:gd name="T0" fmla="*/ 0 w 127"/>
              <a:gd name="T1" fmla="*/ 0 h 110"/>
              <a:gd name="T2" fmla="*/ 2147483647 w 127"/>
              <a:gd name="T3" fmla="*/ 2147483647 h 110"/>
              <a:gd name="T4" fmla="*/ 2147483647 w 127"/>
              <a:gd name="T5" fmla="*/ 2147483647 h 110"/>
              <a:gd name="T6" fmla="*/ 2147483647 w 127"/>
              <a:gd name="T7" fmla="*/ 2147483647 h 110"/>
              <a:gd name="T8" fmla="*/ 2147483647 w 127"/>
              <a:gd name="T9" fmla="*/ 2147483647 h 110"/>
              <a:gd name="T10" fmla="*/ 2147483647 w 127"/>
              <a:gd name="T11" fmla="*/ 2147483647 h 110"/>
              <a:gd name="T12" fmla="*/ 2147483647 w 127"/>
              <a:gd name="T13" fmla="*/ 2147483647 h 110"/>
              <a:gd name="T14" fmla="*/ 2147483647 w 127"/>
              <a:gd name="T15" fmla="*/ 2147483647 h 110"/>
              <a:gd name="T16" fmla="*/ 2147483647 w 127"/>
              <a:gd name="T17" fmla="*/ 2147483647 h 110"/>
              <a:gd name="T18" fmla="*/ 2147483647 w 127"/>
              <a:gd name="T19" fmla="*/ 2147483647 h 110"/>
              <a:gd name="T20" fmla="*/ 2147483647 w 127"/>
              <a:gd name="T21" fmla="*/ 2147483647 h 110"/>
              <a:gd name="T22" fmla="*/ 2147483647 w 127"/>
              <a:gd name="T23" fmla="*/ 2147483647 h 110"/>
              <a:gd name="T24" fmla="*/ 2147483647 w 127"/>
              <a:gd name="T25" fmla="*/ 2147483647 h 110"/>
              <a:gd name="T26" fmla="*/ 2147483647 w 127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10">
                <a:moveTo>
                  <a:pt x="0" y="0"/>
                </a:moveTo>
                <a:lnTo>
                  <a:pt x="6" y="11"/>
                </a:lnTo>
                <a:lnTo>
                  <a:pt x="11" y="20"/>
                </a:lnTo>
                <a:lnTo>
                  <a:pt x="18" y="30"/>
                </a:lnTo>
                <a:lnTo>
                  <a:pt x="27" y="39"/>
                </a:lnTo>
                <a:lnTo>
                  <a:pt x="35" y="48"/>
                </a:lnTo>
                <a:lnTo>
                  <a:pt x="46" y="59"/>
                </a:lnTo>
                <a:lnTo>
                  <a:pt x="58" y="69"/>
                </a:lnTo>
                <a:lnTo>
                  <a:pt x="70" y="78"/>
                </a:lnTo>
                <a:lnTo>
                  <a:pt x="82" y="86"/>
                </a:lnTo>
                <a:lnTo>
                  <a:pt x="94" y="94"/>
                </a:lnTo>
                <a:lnTo>
                  <a:pt x="106" y="100"/>
                </a:lnTo>
                <a:lnTo>
                  <a:pt x="117" y="106"/>
                </a:lnTo>
                <a:lnTo>
                  <a:pt x="127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4" name="Freeform 268"/>
          <p:cNvSpPr>
            <a:spLocks/>
          </p:cNvSpPr>
          <p:nvPr/>
        </p:nvSpPr>
        <p:spPr bwMode="auto">
          <a:xfrm>
            <a:off x="4975225" y="3579813"/>
            <a:ext cx="31750" cy="30162"/>
          </a:xfrm>
          <a:custGeom>
            <a:avLst/>
            <a:gdLst>
              <a:gd name="T0" fmla="*/ 0 w 80"/>
              <a:gd name="T1" fmla="*/ 0 h 76"/>
              <a:gd name="T2" fmla="*/ 2147483647 w 80"/>
              <a:gd name="T3" fmla="*/ 2147483647 h 76"/>
              <a:gd name="T4" fmla="*/ 2147483647 w 80"/>
              <a:gd name="T5" fmla="*/ 2147483647 h 76"/>
              <a:gd name="T6" fmla="*/ 2147483647 w 80"/>
              <a:gd name="T7" fmla="*/ 2147483647 h 76"/>
              <a:gd name="T8" fmla="*/ 2147483647 w 80"/>
              <a:gd name="T9" fmla="*/ 2147483647 h 76"/>
              <a:gd name="T10" fmla="*/ 2147483647 w 80"/>
              <a:gd name="T11" fmla="*/ 2147483647 h 76"/>
              <a:gd name="T12" fmla="*/ 2147483647 w 80"/>
              <a:gd name="T13" fmla="*/ 2147483647 h 76"/>
              <a:gd name="T14" fmla="*/ 2147483647 w 80"/>
              <a:gd name="T15" fmla="*/ 2147483647 h 76"/>
              <a:gd name="T16" fmla="*/ 2147483647 w 80"/>
              <a:gd name="T17" fmla="*/ 2147483647 h 76"/>
              <a:gd name="T18" fmla="*/ 2147483647 w 80"/>
              <a:gd name="T19" fmla="*/ 2147483647 h 76"/>
              <a:gd name="T20" fmla="*/ 2147483647 w 80"/>
              <a:gd name="T21" fmla="*/ 2147483647 h 76"/>
              <a:gd name="T22" fmla="*/ 2147483647 w 80"/>
              <a:gd name="T23" fmla="*/ 2147483647 h 76"/>
              <a:gd name="T24" fmla="*/ 2147483647 w 80"/>
              <a:gd name="T25" fmla="*/ 2147483647 h 76"/>
              <a:gd name="T26" fmla="*/ 2147483647 w 80"/>
              <a:gd name="T27" fmla="*/ 2147483647 h 7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6">
                <a:moveTo>
                  <a:pt x="0" y="0"/>
                </a:moveTo>
                <a:lnTo>
                  <a:pt x="4" y="5"/>
                </a:lnTo>
                <a:lnTo>
                  <a:pt x="8" y="11"/>
                </a:lnTo>
                <a:lnTo>
                  <a:pt x="14" y="16"/>
                </a:lnTo>
                <a:lnTo>
                  <a:pt x="19" y="20"/>
                </a:lnTo>
                <a:lnTo>
                  <a:pt x="25" y="24"/>
                </a:lnTo>
                <a:lnTo>
                  <a:pt x="36" y="32"/>
                </a:lnTo>
                <a:lnTo>
                  <a:pt x="47" y="39"/>
                </a:lnTo>
                <a:lnTo>
                  <a:pt x="58" y="46"/>
                </a:lnTo>
                <a:lnTo>
                  <a:pt x="63" y="51"/>
                </a:lnTo>
                <a:lnTo>
                  <a:pt x="69" y="57"/>
                </a:lnTo>
                <a:lnTo>
                  <a:pt x="72" y="63"/>
                </a:lnTo>
                <a:lnTo>
                  <a:pt x="77" y="69"/>
                </a:lnTo>
                <a:lnTo>
                  <a:pt x="80" y="7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5" name="Freeform 269"/>
          <p:cNvSpPr>
            <a:spLocks/>
          </p:cNvSpPr>
          <p:nvPr/>
        </p:nvSpPr>
        <p:spPr bwMode="auto">
          <a:xfrm>
            <a:off x="4665663" y="3571875"/>
            <a:ext cx="19050" cy="17463"/>
          </a:xfrm>
          <a:custGeom>
            <a:avLst/>
            <a:gdLst>
              <a:gd name="T0" fmla="*/ 0 w 50"/>
              <a:gd name="T1" fmla="*/ 2147483647 h 47"/>
              <a:gd name="T2" fmla="*/ 2147483647 w 50"/>
              <a:gd name="T3" fmla="*/ 2147483647 h 47"/>
              <a:gd name="T4" fmla="*/ 2147483647 w 50"/>
              <a:gd name="T5" fmla="*/ 2147483647 h 47"/>
              <a:gd name="T6" fmla="*/ 2147483647 w 50"/>
              <a:gd name="T7" fmla="*/ 2147483647 h 47"/>
              <a:gd name="T8" fmla="*/ 2147483647 w 50"/>
              <a:gd name="T9" fmla="*/ 2147483647 h 47"/>
              <a:gd name="T10" fmla="*/ 2147483647 w 50"/>
              <a:gd name="T11" fmla="*/ 2147483647 h 47"/>
              <a:gd name="T12" fmla="*/ 2147483647 w 50"/>
              <a:gd name="T13" fmla="*/ 2147483647 h 47"/>
              <a:gd name="T14" fmla="*/ 2147483647 w 50"/>
              <a:gd name="T15" fmla="*/ 2147483647 h 47"/>
              <a:gd name="T16" fmla="*/ 2147483647 w 50"/>
              <a:gd name="T17" fmla="*/ 2147483647 h 47"/>
              <a:gd name="T18" fmla="*/ 2147483647 w 50"/>
              <a:gd name="T19" fmla="*/ 2147483647 h 47"/>
              <a:gd name="T20" fmla="*/ 2147483647 w 50"/>
              <a:gd name="T21" fmla="*/ 2147483647 h 47"/>
              <a:gd name="T22" fmla="*/ 2147483647 w 50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0" h="47">
                <a:moveTo>
                  <a:pt x="0" y="47"/>
                </a:moveTo>
                <a:lnTo>
                  <a:pt x="2" y="43"/>
                </a:lnTo>
                <a:lnTo>
                  <a:pt x="3" y="38"/>
                </a:lnTo>
                <a:lnTo>
                  <a:pt x="5" y="35"/>
                </a:lnTo>
                <a:lnTo>
                  <a:pt x="8" y="31"/>
                </a:lnTo>
                <a:lnTo>
                  <a:pt x="10" y="26"/>
                </a:lnTo>
                <a:lnTo>
                  <a:pt x="14" y="23"/>
                </a:lnTo>
                <a:lnTo>
                  <a:pt x="19" y="19"/>
                </a:lnTo>
                <a:lnTo>
                  <a:pt x="23" y="14"/>
                </a:lnTo>
                <a:lnTo>
                  <a:pt x="31" y="9"/>
                </a:lnTo>
                <a:lnTo>
                  <a:pt x="40" y="4"/>
                </a:lnTo>
                <a:lnTo>
                  <a:pt x="5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6" name="Freeform 270"/>
          <p:cNvSpPr>
            <a:spLocks/>
          </p:cNvSpPr>
          <p:nvPr/>
        </p:nvSpPr>
        <p:spPr bwMode="auto">
          <a:xfrm>
            <a:off x="4957763" y="3557588"/>
            <a:ext cx="42862" cy="42862"/>
          </a:xfrm>
          <a:custGeom>
            <a:avLst/>
            <a:gdLst>
              <a:gd name="T0" fmla="*/ 0 w 108"/>
              <a:gd name="T1" fmla="*/ 2147483647 h 109"/>
              <a:gd name="T2" fmla="*/ 2147483647 w 108"/>
              <a:gd name="T3" fmla="*/ 2147483647 h 109"/>
              <a:gd name="T4" fmla="*/ 2147483647 w 108"/>
              <a:gd name="T5" fmla="*/ 2147483647 h 109"/>
              <a:gd name="T6" fmla="*/ 2147483647 w 108"/>
              <a:gd name="T7" fmla="*/ 2147483647 h 109"/>
              <a:gd name="T8" fmla="*/ 2147483647 w 108"/>
              <a:gd name="T9" fmla="*/ 2147483647 h 109"/>
              <a:gd name="T10" fmla="*/ 2147483647 w 108"/>
              <a:gd name="T11" fmla="*/ 2147483647 h 109"/>
              <a:gd name="T12" fmla="*/ 2147483647 w 108"/>
              <a:gd name="T13" fmla="*/ 2147483647 h 109"/>
              <a:gd name="T14" fmla="*/ 2147483647 w 108"/>
              <a:gd name="T15" fmla="*/ 2147483647 h 109"/>
              <a:gd name="T16" fmla="*/ 2147483647 w 108"/>
              <a:gd name="T17" fmla="*/ 2147483647 h 109"/>
              <a:gd name="T18" fmla="*/ 2147483647 w 108"/>
              <a:gd name="T19" fmla="*/ 2147483647 h 109"/>
              <a:gd name="T20" fmla="*/ 2147483647 w 108"/>
              <a:gd name="T21" fmla="*/ 2147483647 h 109"/>
              <a:gd name="T22" fmla="*/ 2147483647 w 108"/>
              <a:gd name="T23" fmla="*/ 2147483647 h 109"/>
              <a:gd name="T24" fmla="*/ 2147483647 w 108"/>
              <a:gd name="T25" fmla="*/ 2147483647 h 109"/>
              <a:gd name="T26" fmla="*/ 2147483647 w 108"/>
              <a:gd name="T27" fmla="*/ 2147483647 h 109"/>
              <a:gd name="T28" fmla="*/ 2147483647 w 108"/>
              <a:gd name="T29" fmla="*/ 2147483647 h 109"/>
              <a:gd name="T30" fmla="*/ 2147483647 w 108"/>
              <a:gd name="T31" fmla="*/ 2147483647 h 109"/>
              <a:gd name="T32" fmla="*/ 2147483647 w 108"/>
              <a:gd name="T33" fmla="*/ 2147483647 h 109"/>
              <a:gd name="T34" fmla="*/ 2147483647 w 108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8" h="109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8" y="109"/>
                </a:lnTo>
                <a:lnTo>
                  <a:pt x="23" y="107"/>
                </a:lnTo>
                <a:lnTo>
                  <a:pt x="28" y="104"/>
                </a:lnTo>
                <a:lnTo>
                  <a:pt x="33" y="99"/>
                </a:lnTo>
                <a:lnTo>
                  <a:pt x="38" y="95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4" y="35"/>
                </a:lnTo>
                <a:lnTo>
                  <a:pt x="79" y="27"/>
                </a:lnTo>
                <a:lnTo>
                  <a:pt x="86" y="20"/>
                </a:lnTo>
                <a:lnTo>
                  <a:pt x="92" y="12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7" name="Freeform 271"/>
          <p:cNvSpPr>
            <a:spLocks/>
          </p:cNvSpPr>
          <p:nvPr/>
        </p:nvSpPr>
        <p:spPr bwMode="auto">
          <a:xfrm>
            <a:off x="3943350" y="3575050"/>
            <a:ext cx="61913" cy="58738"/>
          </a:xfrm>
          <a:custGeom>
            <a:avLst/>
            <a:gdLst>
              <a:gd name="T0" fmla="*/ 0 w 157"/>
              <a:gd name="T1" fmla="*/ 0 h 147"/>
              <a:gd name="T2" fmla="*/ 2147483647 w 157"/>
              <a:gd name="T3" fmla="*/ 2147483647 h 147"/>
              <a:gd name="T4" fmla="*/ 2147483647 w 157"/>
              <a:gd name="T5" fmla="*/ 2147483647 h 147"/>
              <a:gd name="T6" fmla="*/ 2147483647 w 157"/>
              <a:gd name="T7" fmla="*/ 2147483647 h 147"/>
              <a:gd name="T8" fmla="*/ 2147483647 w 157"/>
              <a:gd name="T9" fmla="*/ 2147483647 h 147"/>
              <a:gd name="T10" fmla="*/ 2147483647 w 157"/>
              <a:gd name="T11" fmla="*/ 2147483647 h 147"/>
              <a:gd name="T12" fmla="*/ 2147483647 w 157"/>
              <a:gd name="T13" fmla="*/ 2147483647 h 147"/>
              <a:gd name="T14" fmla="*/ 2147483647 w 157"/>
              <a:gd name="T15" fmla="*/ 2147483647 h 147"/>
              <a:gd name="T16" fmla="*/ 2147483647 w 157"/>
              <a:gd name="T17" fmla="*/ 2147483647 h 147"/>
              <a:gd name="T18" fmla="*/ 2147483647 w 157"/>
              <a:gd name="T19" fmla="*/ 2147483647 h 147"/>
              <a:gd name="T20" fmla="*/ 2147483647 w 157"/>
              <a:gd name="T21" fmla="*/ 2147483647 h 147"/>
              <a:gd name="T22" fmla="*/ 2147483647 w 157"/>
              <a:gd name="T23" fmla="*/ 2147483647 h 147"/>
              <a:gd name="T24" fmla="*/ 2147483647 w 157"/>
              <a:gd name="T25" fmla="*/ 2147483647 h 147"/>
              <a:gd name="T26" fmla="*/ 2147483647 w 157"/>
              <a:gd name="T27" fmla="*/ 2147483647 h 147"/>
              <a:gd name="T28" fmla="*/ 2147483647 w 157"/>
              <a:gd name="T29" fmla="*/ 2147483647 h 147"/>
              <a:gd name="T30" fmla="*/ 2147483647 w 157"/>
              <a:gd name="T31" fmla="*/ 2147483647 h 147"/>
              <a:gd name="T32" fmla="*/ 2147483647 w 157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7">
                <a:moveTo>
                  <a:pt x="0" y="0"/>
                </a:moveTo>
                <a:lnTo>
                  <a:pt x="13" y="6"/>
                </a:lnTo>
                <a:lnTo>
                  <a:pt x="24" y="15"/>
                </a:lnTo>
                <a:lnTo>
                  <a:pt x="34" y="22"/>
                </a:lnTo>
                <a:lnTo>
                  <a:pt x="43" y="30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78"/>
                </a:lnTo>
                <a:lnTo>
                  <a:pt x="89" y="93"/>
                </a:lnTo>
                <a:lnTo>
                  <a:pt x="100" y="107"/>
                </a:lnTo>
                <a:lnTo>
                  <a:pt x="107" y="116"/>
                </a:lnTo>
                <a:lnTo>
                  <a:pt x="116" y="124"/>
                </a:lnTo>
                <a:lnTo>
                  <a:pt x="124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8" name="Freeform 272"/>
          <p:cNvSpPr>
            <a:spLocks/>
          </p:cNvSpPr>
          <p:nvPr/>
        </p:nvSpPr>
        <p:spPr bwMode="auto">
          <a:xfrm>
            <a:off x="3903663" y="3613150"/>
            <a:ext cx="28575" cy="31750"/>
          </a:xfrm>
          <a:custGeom>
            <a:avLst/>
            <a:gdLst>
              <a:gd name="T0" fmla="*/ 2147483647 w 72"/>
              <a:gd name="T1" fmla="*/ 0 h 78"/>
              <a:gd name="T2" fmla="*/ 0 w 72"/>
              <a:gd name="T3" fmla="*/ 2147483647 h 78"/>
              <a:gd name="T4" fmla="*/ 0 w 72"/>
              <a:gd name="T5" fmla="*/ 2147483647 h 78"/>
              <a:gd name="T6" fmla="*/ 0 w 72"/>
              <a:gd name="T7" fmla="*/ 2147483647 h 78"/>
              <a:gd name="T8" fmla="*/ 2147483647 w 72"/>
              <a:gd name="T9" fmla="*/ 2147483647 h 78"/>
              <a:gd name="T10" fmla="*/ 2147483647 w 72"/>
              <a:gd name="T11" fmla="*/ 2147483647 h 78"/>
              <a:gd name="T12" fmla="*/ 2147483647 w 72"/>
              <a:gd name="T13" fmla="*/ 2147483647 h 78"/>
              <a:gd name="T14" fmla="*/ 2147483647 w 72"/>
              <a:gd name="T15" fmla="*/ 2147483647 h 78"/>
              <a:gd name="T16" fmla="*/ 2147483647 w 72"/>
              <a:gd name="T17" fmla="*/ 2147483647 h 78"/>
              <a:gd name="T18" fmla="*/ 2147483647 w 72"/>
              <a:gd name="T19" fmla="*/ 2147483647 h 78"/>
              <a:gd name="T20" fmla="*/ 2147483647 w 72"/>
              <a:gd name="T21" fmla="*/ 2147483647 h 78"/>
              <a:gd name="T22" fmla="*/ 2147483647 w 72"/>
              <a:gd name="T23" fmla="*/ 2147483647 h 78"/>
              <a:gd name="T24" fmla="*/ 2147483647 w 72"/>
              <a:gd name="T25" fmla="*/ 2147483647 h 78"/>
              <a:gd name="T26" fmla="*/ 2147483647 w 72"/>
              <a:gd name="T27" fmla="*/ 2147483647 h 78"/>
              <a:gd name="T28" fmla="*/ 2147483647 w 72"/>
              <a:gd name="T29" fmla="*/ 2147483647 h 78"/>
              <a:gd name="T30" fmla="*/ 2147483647 w 72"/>
              <a:gd name="T31" fmla="*/ 2147483647 h 78"/>
              <a:gd name="T32" fmla="*/ 2147483647 w 72"/>
              <a:gd name="T33" fmla="*/ 2147483647 h 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8">
                <a:moveTo>
                  <a:pt x="1" y="0"/>
                </a:moveTo>
                <a:lnTo>
                  <a:pt x="0" y="3"/>
                </a:lnTo>
                <a:lnTo>
                  <a:pt x="0" y="8"/>
                </a:lnTo>
                <a:lnTo>
                  <a:pt x="0" y="12"/>
                </a:lnTo>
                <a:lnTo>
                  <a:pt x="1" y="14"/>
                </a:lnTo>
                <a:lnTo>
                  <a:pt x="2" y="18"/>
                </a:lnTo>
                <a:lnTo>
                  <a:pt x="7" y="23"/>
                </a:lnTo>
                <a:lnTo>
                  <a:pt x="15" y="28"/>
                </a:lnTo>
                <a:lnTo>
                  <a:pt x="22" y="32"/>
                </a:lnTo>
                <a:lnTo>
                  <a:pt x="29" y="36"/>
                </a:lnTo>
                <a:lnTo>
                  <a:pt x="36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5"/>
                </a:lnTo>
                <a:lnTo>
                  <a:pt x="68" y="72"/>
                </a:lnTo>
                <a:lnTo>
                  <a:pt x="72" y="7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69" name="Freeform 273"/>
          <p:cNvSpPr>
            <a:spLocks/>
          </p:cNvSpPr>
          <p:nvPr/>
        </p:nvSpPr>
        <p:spPr bwMode="auto">
          <a:xfrm>
            <a:off x="3921125" y="3594100"/>
            <a:ext cx="31750" cy="31750"/>
          </a:xfrm>
          <a:custGeom>
            <a:avLst/>
            <a:gdLst>
              <a:gd name="T0" fmla="*/ 0 w 79"/>
              <a:gd name="T1" fmla="*/ 0 h 77"/>
              <a:gd name="T2" fmla="*/ 2147483647 w 79"/>
              <a:gd name="T3" fmla="*/ 2147483647 h 77"/>
              <a:gd name="T4" fmla="*/ 2147483647 w 79"/>
              <a:gd name="T5" fmla="*/ 2147483647 h 77"/>
              <a:gd name="T6" fmla="*/ 2147483647 w 79"/>
              <a:gd name="T7" fmla="*/ 2147483647 h 77"/>
              <a:gd name="T8" fmla="*/ 2147483647 w 79"/>
              <a:gd name="T9" fmla="*/ 2147483647 h 77"/>
              <a:gd name="T10" fmla="*/ 2147483647 w 79"/>
              <a:gd name="T11" fmla="*/ 2147483647 h 77"/>
              <a:gd name="T12" fmla="*/ 2147483647 w 79"/>
              <a:gd name="T13" fmla="*/ 2147483647 h 77"/>
              <a:gd name="T14" fmla="*/ 2147483647 w 79"/>
              <a:gd name="T15" fmla="*/ 2147483647 h 77"/>
              <a:gd name="T16" fmla="*/ 2147483647 w 79"/>
              <a:gd name="T17" fmla="*/ 2147483647 h 77"/>
              <a:gd name="T18" fmla="*/ 2147483647 w 79"/>
              <a:gd name="T19" fmla="*/ 2147483647 h 77"/>
              <a:gd name="T20" fmla="*/ 2147483647 w 79"/>
              <a:gd name="T21" fmla="*/ 2147483647 h 77"/>
              <a:gd name="T22" fmla="*/ 2147483647 w 79"/>
              <a:gd name="T23" fmla="*/ 2147483647 h 77"/>
              <a:gd name="T24" fmla="*/ 2147483647 w 79"/>
              <a:gd name="T25" fmla="*/ 2147483647 h 77"/>
              <a:gd name="T26" fmla="*/ 2147483647 w 79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9" h="77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5"/>
                </a:lnTo>
                <a:lnTo>
                  <a:pt x="19" y="20"/>
                </a:lnTo>
                <a:lnTo>
                  <a:pt x="25" y="24"/>
                </a:lnTo>
                <a:lnTo>
                  <a:pt x="35" y="31"/>
                </a:lnTo>
                <a:lnTo>
                  <a:pt x="46" y="38"/>
                </a:lnTo>
                <a:lnTo>
                  <a:pt x="57" y="46"/>
                </a:lnTo>
                <a:lnTo>
                  <a:pt x="63" y="50"/>
                </a:lnTo>
                <a:lnTo>
                  <a:pt x="67" y="56"/>
                </a:lnTo>
                <a:lnTo>
                  <a:pt x="72" y="62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0" name="Freeform 274"/>
          <p:cNvSpPr>
            <a:spLocks/>
          </p:cNvSpPr>
          <p:nvPr/>
        </p:nvSpPr>
        <p:spPr bwMode="auto">
          <a:xfrm>
            <a:off x="3903663" y="3571875"/>
            <a:ext cx="42862" cy="42863"/>
          </a:xfrm>
          <a:custGeom>
            <a:avLst/>
            <a:gdLst>
              <a:gd name="T0" fmla="*/ 0 w 107"/>
              <a:gd name="T1" fmla="*/ 2147483647 h 108"/>
              <a:gd name="T2" fmla="*/ 2147483647 w 107"/>
              <a:gd name="T3" fmla="*/ 2147483647 h 108"/>
              <a:gd name="T4" fmla="*/ 2147483647 w 107"/>
              <a:gd name="T5" fmla="*/ 2147483647 h 108"/>
              <a:gd name="T6" fmla="*/ 2147483647 w 107"/>
              <a:gd name="T7" fmla="*/ 2147483647 h 108"/>
              <a:gd name="T8" fmla="*/ 2147483647 w 107"/>
              <a:gd name="T9" fmla="*/ 2147483647 h 108"/>
              <a:gd name="T10" fmla="*/ 2147483647 w 107"/>
              <a:gd name="T11" fmla="*/ 2147483647 h 108"/>
              <a:gd name="T12" fmla="*/ 2147483647 w 107"/>
              <a:gd name="T13" fmla="*/ 2147483647 h 108"/>
              <a:gd name="T14" fmla="*/ 2147483647 w 107"/>
              <a:gd name="T15" fmla="*/ 2147483647 h 108"/>
              <a:gd name="T16" fmla="*/ 2147483647 w 107"/>
              <a:gd name="T17" fmla="*/ 2147483647 h 108"/>
              <a:gd name="T18" fmla="*/ 2147483647 w 107"/>
              <a:gd name="T19" fmla="*/ 2147483647 h 108"/>
              <a:gd name="T20" fmla="*/ 2147483647 w 107"/>
              <a:gd name="T21" fmla="*/ 2147483647 h 108"/>
              <a:gd name="T22" fmla="*/ 2147483647 w 107"/>
              <a:gd name="T23" fmla="*/ 2147483647 h 108"/>
              <a:gd name="T24" fmla="*/ 2147483647 w 107"/>
              <a:gd name="T25" fmla="*/ 2147483647 h 108"/>
              <a:gd name="T26" fmla="*/ 2147483647 w 107"/>
              <a:gd name="T27" fmla="*/ 2147483647 h 108"/>
              <a:gd name="T28" fmla="*/ 2147483647 w 107"/>
              <a:gd name="T29" fmla="*/ 2147483647 h 108"/>
              <a:gd name="T30" fmla="*/ 2147483647 w 107"/>
              <a:gd name="T31" fmla="*/ 2147483647 h 108"/>
              <a:gd name="T32" fmla="*/ 2147483647 w 107"/>
              <a:gd name="T33" fmla="*/ 2147483647 h 108"/>
              <a:gd name="T34" fmla="*/ 2147483647 w 107"/>
              <a:gd name="T35" fmla="*/ 0 h 1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08">
                <a:moveTo>
                  <a:pt x="0" y="105"/>
                </a:moveTo>
                <a:lnTo>
                  <a:pt x="7" y="108"/>
                </a:lnTo>
                <a:lnTo>
                  <a:pt x="12" y="108"/>
                </a:lnTo>
                <a:lnTo>
                  <a:pt x="18" y="108"/>
                </a:lnTo>
                <a:lnTo>
                  <a:pt x="23" y="107"/>
                </a:lnTo>
                <a:lnTo>
                  <a:pt x="28" y="104"/>
                </a:lnTo>
                <a:lnTo>
                  <a:pt x="33" y="100"/>
                </a:lnTo>
                <a:lnTo>
                  <a:pt x="37" y="95"/>
                </a:lnTo>
                <a:lnTo>
                  <a:pt x="45" y="84"/>
                </a:lnTo>
                <a:lnTo>
                  <a:pt x="52" y="72"/>
                </a:lnTo>
                <a:lnTo>
                  <a:pt x="60" y="59"/>
                </a:lnTo>
                <a:lnTo>
                  <a:pt x="68" y="44"/>
                </a:lnTo>
                <a:lnTo>
                  <a:pt x="74" y="36"/>
                </a:lnTo>
                <a:lnTo>
                  <a:pt x="80" y="28"/>
                </a:lnTo>
                <a:lnTo>
                  <a:pt x="86" y="19"/>
                </a:lnTo>
                <a:lnTo>
                  <a:pt x="92" y="12"/>
                </a:lnTo>
                <a:lnTo>
                  <a:pt x="99" y="6"/>
                </a:lnTo>
                <a:lnTo>
                  <a:pt x="10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1" name="Freeform 275"/>
          <p:cNvSpPr>
            <a:spLocks/>
          </p:cNvSpPr>
          <p:nvPr/>
        </p:nvSpPr>
        <p:spPr bwMode="auto">
          <a:xfrm>
            <a:off x="3862388" y="3595688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2" name="Freeform 276"/>
          <p:cNvSpPr>
            <a:spLocks/>
          </p:cNvSpPr>
          <p:nvPr/>
        </p:nvSpPr>
        <p:spPr bwMode="auto">
          <a:xfrm>
            <a:off x="3835400" y="3600450"/>
            <a:ext cx="28575" cy="42863"/>
          </a:xfrm>
          <a:custGeom>
            <a:avLst/>
            <a:gdLst>
              <a:gd name="T0" fmla="*/ 2147483647 w 73"/>
              <a:gd name="T1" fmla="*/ 0 h 109"/>
              <a:gd name="T2" fmla="*/ 2147483647 w 73"/>
              <a:gd name="T3" fmla="*/ 2147483647 h 109"/>
              <a:gd name="T4" fmla="*/ 2147483647 w 73"/>
              <a:gd name="T5" fmla="*/ 2147483647 h 109"/>
              <a:gd name="T6" fmla="*/ 2147483647 w 73"/>
              <a:gd name="T7" fmla="*/ 2147483647 h 109"/>
              <a:gd name="T8" fmla="*/ 2147483647 w 73"/>
              <a:gd name="T9" fmla="*/ 2147483647 h 109"/>
              <a:gd name="T10" fmla="*/ 2147483647 w 73"/>
              <a:gd name="T11" fmla="*/ 2147483647 h 109"/>
              <a:gd name="T12" fmla="*/ 2147483647 w 73"/>
              <a:gd name="T13" fmla="*/ 2147483647 h 109"/>
              <a:gd name="T14" fmla="*/ 2147483647 w 73"/>
              <a:gd name="T15" fmla="*/ 2147483647 h 109"/>
              <a:gd name="T16" fmla="*/ 2147483647 w 73"/>
              <a:gd name="T17" fmla="*/ 2147483647 h 109"/>
              <a:gd name="T18" fmla="*/ 2147483647 w 73"/>
              <a:gd name="T19" fmla="*/ 2147483647 h 109"/>
              <a:gd name="T20" fmla="*/ 0 w 73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9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3" name="Freeform 277"/>
          <p:cNvSpPr>
            <a:spLocks/>
          </p:cNvSpPr>
          <p:nvPr/>
        </p:nvSpPr>
        <p:spPr bwMode="auto">
          <a:xfrm>
            <a:off x="3862388" y="3595688"/>
            <a:ext cx="42862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7" y="11"/>
                </a:lnTo>
                <a:lnTo>
                  <a:pt x="104" y="22"/>
                </a:lnTo>
                <a:lnTo>
                  <a:pt x="100" y="33"/>
                </a:lnTo>
                <a:lnTo>
                  <a:pt x="95" y="42"/>
                </a:lnTo>
                <a:lnTo>
                  <a:pt x="91" y="52"/>
                </a:lnTo>
                <a:lnTo>
                  <a:pt x="85" y="60"/>
                </a:lnTo>
                <a:lnTo>
                  <a:pt x="75" y="74"/>
                </a:lnTo>
                <a:lnTo>
                  <a:pt x="64" y="87"/>
                </a:lnTo>
                <a:lnTo>
                  <a:pt x="52" y="100"/>
                </a:lnTo>
                <a:lnTo>
                  <a:pt x="41" y="112"/>
                </a:lnTo>
                <a:lnTo>
                  <a:pt x="31" y="122"/>
                </a:lnTo>
                <a:lnTo>
                  <a:pt x="23" y="132"/>
                </a:lnTo>
                <a:lnTo>
                  <a:pt x="15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4" name="Freeform 278"/>
          <p:cNvSpPr>
            <a:spLocks/>
          </p:cNvSpPr>
          <p:nvPr/>
        </p:nvSpPr>
        <p:spPr bwMode="auto">
          <a:xfrm>
            <a:off x="3835400" y="3600450"/>
            <a:ext cx="28575" cy="42863"/>
          </a:xfrm>
          <a:custGeom>
            <a:avLst/>
            <a:gdLst>
              <a:gd name="T0" fmla="*/ 2147483647 w 73"/>
              <a:gd name="T1" fmla="*/ 0 h 109"/>
              <a:gd name="T2" fmla="*/ 2147483647 w 73"/>
              <a:gd name="T3" fmla="*/ 2147483647 h 109"/>
              <a:gd name="T4" fmla="*/ 2147483647 w 73"/>
              <a:gd name="T5" fmla="*/ 2147483647 h 109"/>
              <a:gd name="T6" fmla="*/ 2147483647 w 73"/>
              <a:gd name="T7" fmla="*/ 2147483647 h 109"/>
              <a:gd name="T8" fmla="*/ 2147483647 w 73"/>
              <a:gd name="T9" fmla="*/ 2147483647 h 109"/>
              <a:gd name="T10" fmla="*/ 2147483647 w 73"/>
              <a:gd name="T11" fmla="*/ 2147483647 h 109"/>
              <a:gd name="T12" fmla="*/ 2147483647 w 73"/>
              <a:gd name="T13" fmla="*/ 2147483647 h 109"/>
              <a:gd name="T14" fmla="*/ 2147483647 w 73"/>
              <a:gd name="T15" fmla="*/ 2147483647 h 109"/>
              <a:gd name="T16" fmla="*/ 2147483647 w 73"/>
              <a:gd name="T17" fmla="*/ 2147483647 h 109"/>
              <a:gd name="T18" fmla="*/ 2147483647 w 73"/>
              <a:gd name="T19" fmla="*/ 2147483647 h 109"/>
              <a:gd name="T20" fmla="*/ 0 w 73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9">
                <a:moveTo>
                  <a:pt x="73" y="0"/>
                </a:moveTo>
                <a:lnTo>
                  <a:pt x="65" y="8"/>
                </a:lnTo>
                <a:lnTo>
                  <a:pt x="59" y="17"/>
                </a:lnTo>
                <a:lnTo>
                  <a:pt x="52" y="25"/>
                </a:lnTo>
                <a:lnTo>
                  <a:pt x="46" y="34"/>
                </a:lnTo>
                <a:lnTo>
                  <a:pt x="39" y="46"/>
                </a:lnTo>
                <a:lnTo>
                  <a:pt x="32" y="58"/>
                </a:lnTo>
                <a:lnTo>
                  <a:pt x="24" y="70"/>
                </a:lnTo>
                <a:lnTo>
                  <a:pt x="16" y="83"/>
                </a:lnTo>
                <a:lnTo>
                  <a:pt x="9" y="95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5" name="Freeform 279"/>
          <p:cNvSpPr>
            <a:spLocks/>
          </p:cNvSpPr>
          <p:nvPr/>
        </p:nvSpPr>
        <p:spPr bwMode="auto">
          <a:xfrm>
            <a:off x="4052888" y="3548063"/>
            <a:ext cx="133350" cy="84137"/>
          </a:xfrm>
          <a:custGeom>
            <a:avLst/>
            <a:gdLst>
              <a:gd name="T0" fmla="*/ 0 w 337"/>
              <a:gd name="T1" fmla="*/ 0 h 212"/>
              <a:gd name="T2" fmla="*/ 2147483647 w 337"/>
              <a:gd name="T3" fmla="*/ 2147483647 h 212"/>
              <a:gd name="T4" fmla="*/ 2147483647 w 337"/>
              <a:gd name="T5" fmla="*/ 2147483647 h 212"/>
              <a:gd name="T6" fmla="*/ 2147483647 w 337"/>
              <a:gd name="T7" fmla="*/ 2147483647 h 212"/>
              <a:gd name="T8" fmla="*/ 2147483647 w 337"/>
              <a:gd name="T9" fmla="*/ 2147483647 h 212"/>
              <a:gd name="T10" fmla="*/ 2147483647 w 337"/>
              <a:gd name="T11" fmla="*/ 2147483647 h 212"/>
              <a:gd name="T12" fmla="*/ 2147483647 w 337"/>
              <a:gd name="T13" fmla="*/ 2147483647 h 212"/>
              <a:gd name="T14" fmla="*/ 2147483647 w 337"/>
              <a:gd name="T15" fmla="*/ 2147483647 h 212"/>
              <a:gd name="T16" fmla="*/ 2147483647 w 337"/>
              <a:gd name="T17" fmla="*/ 2147483647 h 212"/>
              <a:gd name="T18" fmla="*/ 2147483647 w 337"/>
              <a:gd name="T19" fmla="*/ 2147483647 h 212"/>
              <a:gd name="T20" fmla="*/ 2147483647 w 337"/>
              <a:gd name="T21" fmla="*/ 2147483647 h 212"/>
              <a:gd name="T22" fmla="*/ 2147483647 w 337"/>
              <a:gd name="T23" fmla="*/ 2147483647 h 212"/>
              <a:gd name="T24" fmla="*/ 2147483647 w 337"/>
              <a:gd name="T25" fmla="*/ 2147483647 h 212"/>
              <a:gd name="T26" fmla="*/ 2147483647 w 337"/>
              <a:gd name="T27" fmla="*/ 2147483647 h 212"/>
              <a:gd name="T28" fmla="*/ 2147483647 w 337"/>
              <a:gd name="T29" fmla="*/ 2147483647 h 212"/>
              <a:gd name="T30" fmla="*/ 2147483647 w 337"/>
              <a:gd name="T31" fmla="*/ 2147483647 h 212"/>
              <a:gd name="T32" fmla="*/ 2147483647 w 337"/>
              <a:gd name="T33" fmla="*/ 2147483647 h 212"/>
              <a:gd name="T34" fmla="*/ 2147483647 w 337"/>
              <a:gd name="T35" fmla="*/ 2147483647 h 212"/>
              <a:gd name="T36" fmla="*/ 2147483647 w 337"/>
              <a:gd name="T37" fmla="*/ 2147483647 h 212"/>
              <a:gd name="T38" fmla="*/ 2147483647 w 337"/>
              <a:gd name="T39" fmla="*/ 2147483647 h 212"/>
              <a:gd name="T40" fmla="*/ 2147483647 w 337"/>
              <a:gd name="T41" fmla="*/ 2147483647 h 212"/>
              <a:gd name="T42" fmla="*/ 2147483647 w 337"/>
              <a:gd name="T43" fmla="*/ 2147483647 h 212"/>
              <a:gd name="T44" fmla="*/ 2147483647 w 337"/>
              <a:gd name="T45" fmla="*/ 2147483647 h 212"/>
              <a:gd name="T46" fmla="*/ 2147483647 w 337"/>
              <a:gd name="T47" fmla="*/ 2147483647 h 212"/>
              <a:gd name="T48" fmla="*/ 2147483647 w 337"/>
              <a:gd name="T49" fmla="*/ 2147483647 h 212"/>
              <a:gd name="T50" fmla="*/ 2147483647 w 337"/>
              <a:gd name="T51" fmla="*/ 2147483647 h 212"/>
              <a:gd name="T52" fmla="*/ 2147483647 w 337"/>
              <a:gd name="T53" fmla="*/ 2147483647 h 212"/>
              <a:gd name="T54" fmla="*/ 2147483647 w 337"/>
              <a:gd name="T55" fmla="*/ 2147483647 h 212"/>
              <a:gd name="T56" fmla="*/ 2147483647 w 337"/>
              <a:gd name="T57" fmla="*/ 2147483647 h 212"/>
              <a:gd name="T58" fmla="*/ 2147483647 w 337"/>
              <a:gd name="T59" fmla="*/ 2147483647 h 212"/>
              <a:gd name="T60" fmla="*/ 2147483647 w 337"/>
              <a:gd name="T61" fmla="*/ 2147483647 h 212"/>
              <a:gd name="T62" fmla="*/ 2147483647 w 337"/>
              <a:gd name="T63" fmla="*/ 2147483647 h 212"/>
              <a:gd name="T64" fmla="*/ 2147483647 w 337"/>
              <a:gd name="T65" fmla="*/ 2147483647 h 212"/>
              <a:gd name="T66" fmla="*/ 2147483647 w 337"/>
              <a:gd name="T67" fmla="*/ 2147483647 h 212"/>
              <a:gd name="T68" fmla="*/ 2147483647 w 337"/>
              <a:gd name="T69" fmla="*/ 2147483647 h 212"/>
              <a:gd name="T70" fmla="*/ 2147483647 w 337"/>
              <a:gd name="T71" fmla="*/ 2147483647 h 212"/>
              <a:gd name="T72" fmla="*/ 2147483647 w 337"/>
              <a:gd name="T73" fmla="*/ 2147483647 h 212"/>
              <a:gd name="T74" fmla="*/ 2147483647 w 337"/>
              <a:gd name="T75" fmla="*/ 2147483647 h 212"/>
              <a:gd name="T76" fmla="*/ 2147483647 w 337"/>
              <a:gd name="T77" fmla="*/ 2147483647 h 212"/>
              <a:gd name="T78" fmla="*/ 2147483647 w 337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7" h="212">
                <a:moveTo>
                  <a:pt x="0" y="0"/>
                </a:moveTo>
                <a:lnTo>
                  <a:pt x="5" y="3"/>
                </a:lnTo>
                <a:lnTo>
                  <a:pt x="10" y="6"/>
                </a:lnTo>
                <a:lnTo>
                  <a:pt x="15" y="9"/>
                </a:lnTo>
                <a:lnTo>
                  <a:pt x="28" y="21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8" y="72"/>
                </a:lnTo>
                <a:lnTo>
                  <a:pt x="108" y="84"/>
                </a:lnTo>
                <a:lnTo>
                  <a:pt x="126" y="96"/>
                </a:lnTo>
                <a:lnTo>
                  <a:pt x="144" y="108"/>
                </a:lnTo>
                <a:lnTo>
                  <a:pt x="168" y="124"/>
                </a:lnTo>
                <a:lnTo>
                  <a:pt x="188" y="138"/>
                </a:lnTo>
                <a:lnTo>
                  <a:pt x="209" y="152"/>
                </a:lnTo>
                <a:lnTo>
                  <a:pt x="216" y="157"/>
                </a:lnTo>
                <a:lnTo>
                  <a:pt x="225" y="163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9"/>
                </a:lnTo>
                <a:lnTo>
                  <a:pt x="255" y="195"/>
                </a:lnTo>
                <a:lnTo>
                  <a:pt x="258" y="201"/>
                </a:lnTo>
                <a:lnTo>
                  <a:pt x="263" y="206"/>
                </a:lnTo>
                <a:lnTo>
                  <a:pt x="267" y="210"/>
                </a:lnTo>
                <a:lnTo>
                  <a:pt x="272" y="211"/>
                </a:lnTo>
                <a:lnTo>
                  <a:pt x="275" y="212"/>
                </a:lnTo>
                <a:lnTo>
                  <a:pt x="278" y="211"/>
                </a:lnTo>
                <a:lnTo>
                  <a:pt x="281" y="208"/>
                </a:lnTo>
                <a:lnTo>
                  <a:pt x="285" y="205"/>
                </a:lnTo>
                <a:lnTo>
                  <a:pt x="287" y="201"/>
                </a:lnTo>
                <a:lnTo>
                  <a:pt x="291" y="196"/>
                </a:lnTo>
                <a:lnTo>
                  <a:pt x="295" y="192"/>
                </a:lnTo>
                <a:lnTo>
                  <a:pt x="301" y="183"/>
                </a:lnTo>
                <a:lnTo>
                  <a:pt x="308" y="175"/>
                </a:lnTo>
                <a:lnTo>
                  <a:pt x="314" y="167"/>
                </a:lnTo>
                <a:lnTo>
                  <a:pt x="321" y="160"/>
                </a:lnTo>
                <a:lnTo>
                  <a:pt x="327" y="152"/>
                </a:lnTo>
                <a:lnTo>
                  <a:pt x="332" y="146"/>
                </a:lnTo>
                <a:lnTo>
                  <a:pt x="337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6" name="Freeform 280"/>
          <p:cNvSpPr>
            <a:spLocks/>
          </p:cNvSpPr>
          <p:nvPr/>
        </p:nvSpPr>
        <p:spPr bwMode="auto">
          <a:xfrm>
            <a:off x="3865563" y="3548063"/>
            <a:ext cx="185737" cy="103187"/>
          </a:xfrm>
          <a:custGeom>
            <a:avLst/>
            <a:gdLst>
              <a:gd name="T0" fmla="*/ 2147483647 w 469"/>
              <a:gd name="T1" fmla="*/ 2147483647 h 261"/>
              <a:gd name="T2" fmla="*/ 2147483647 w 469"/>
              <a:gd name="T3" fmla="*/ 2147483647 h 261"/>
              <a:gd name="T4" fmla="*/ 2147483647 w 469"/>
              <a:gd name="T5" fmla="*/ 2147483647 h 261"/>
              <a:gd name="T6" fmla="*/ 2147483647 w 469"/>
              <a:gd name="T7" fmla="*/ 2147483647 h 261"/>
              <a:gd name="T8" fmla="*/ 2147483647 w 469"/>
              <a:gd name="T9" fmla="*/ 2147483647 h 261"/>
              <a:gd name="T10" fmla="*/ 2147483647 w 469"/>
              <a:gd name="T11" fmla="*/ 2147483647 h 261"/>
              <a:gd name="T12" fmla="*/ 2147483647 w 469"/>
              <a:gd name="T13" fmla="*/ 2147483647 h 261"/>
              <a:gd name="T14" fmla="*/ 2147483647 w 469"/>
              <a:gd name="T15" fmla="*/ 2147483647 h 261"/>
              <a:gd name="T16" fmla="*/ 2147483647 w 469"/>
              <a:gd name="T17" fmla="*/ 2147483647 h 261"/>
              <a:gd name="T18" fmla="*/ 2147483647 w 469"/>
              <a:gd name="T19" fmla="*/ 2147483647 h 261"/>
              <a:gd name="T20" fmla="*/ 2147483647 w 469"/>
              <a:gd name="T21" fmla="*/ 2147483647 h 261"/>
              <a:gd name="T22" fmla="*/ 2147483647 w 469"/>
              <a:gd name="T23" fmla="*/ 2147483647 h 261"/>
              <a:gd name="T24" fmla="*/ 2147483647 w 469"/>
              <a:gd name="T25" fmla="*/ 2147483647 h 261"/>
              <a:gd name="T26" fmla="*/ 2147483647 w 469"/>
              <a:gd name="T27" fmla="*/ 2147483647 h 261"/>
              <a:gd name="T28" fmla="*/ 2147483647 w 469"/>
              <a:gd name="T29" fmla="*/ 2147483647 h 261"/>
              <a:gd name="T30" fmla="*/ 2147483647 w 469"/>
              <a:gd name="T31" fmla="*/ 2147483647 h 261"/>
              <a:gd name="T32" fmla="*/ 2147483647 w 469"/>
              <a:gd name="T33" fmla="*/ 2147483647 h 261"/>
              <a:gd name="T34" fmla="*/ 2147483647 w 469"/>
              <a:gd name="T35" fmla="*/ 2147483647 h 261"/>
              <a:gd name="T36" fmla="*/ 2147483647 w 469"/>
              <a:gd name="T37" fmla="*/ 2147483647 h 261"/>
              <a:gd name="T38" fmla="*/ 2147483647 w 469"/>
              <a:gd name="T39" fmla="*/ 2147483647 h 261"/>
              <a:gd name="T40" fmla="*/ 2147483647 w 469"/>
              <a:gd name="T41" fmla="*/ 2147483647 h 261"/>
              <a:gd name="T42" fmla="*/ 2147483647 w 469"/>
              <a:gd name="T43" fmla="*/ 2147483647 h 261"/>
              <a:gd name="T44" fmla="*/ 2147483647 w 469"/>
              <a:gd name="T45" fmla="*/ 2147483647 h 261"/>
              <a:gd name="T46" fmla="*/ 2147483647 w 469"/>
              <a:gd name="T47" fmla="*/ 2147483647 h 261"/>
              <a:gd name="T48" fmla="*/ 2147483647 w 469"/>
              <a:gd name="T49" fmla="*/ 2147483647 h 261"/>
              <a:gd name="T50" fmla="*/ 2147483647 w 469"/>
              <a:gd name="T51" fmla="*/ 2147483647 h 261"/>
              <a:gd name="T52" fmla="*/ 2147483647 w 469"/>
              <a:gd name="T53" fmla="*/ 2147483647 h 261"/>
              <a:gd name="T54" fmla="*/ 2147483647 w 469"/>
              <a:gd name="T55" fmla="*/ 2147483647 h 261"/>
              <a:gd name="T56" fmla="*/ 2147483647 w 469"/>
              <a:gd name="T57" fmla="*/ 2147483647 h 261"/>
              <a:gd name="T58" fmla="*/ 2147483647 w 469"/>
              <a:gd name="T59" fmla="*/ 2147483647 h 261"/>
              <a:gd name="T60" fmla="*/ 2147483647 w 469"/>
              <a:gd name="T61" fmla="*/ 2147483647 h 261"/>
              <a:gd name="T62" fmla="*/ 2147483647 w 469"/>
              <a:gd name="T63" fmla="*/ 2147483647 h 261"/>
              <a:gd name="T64" fmla="*/ 2147483647 w 469"/>
              <a:gd name="T65" fmla="*/ 2147483647 h 261"/>
              <a:gd name="T66" fmla="*/ 2147483647 w 469"/>
              <a:gd name="T67" fmla="*/ 2147483647 h 261"/>
              <a:gd name="T68" fmla="*/ 2147483647 w 469"/>
              <a:gd name="T69" fmla="*/ 2147483647 h 261"/>
              <a:gd name="T70" fmla="*/ 2147483647 w 469"/>
              <a:gd name="T71" fmla="*/ 2147483647 h 261"/>
              <a:gd name="T72" fmla="*/ 2147483647 w 469"/>
              <a:gd name="T73" fmla="*/ 2147483647 h 261"/>
              <a:gd name="T74" fmla="*/ 2147483647 w 469"/>
              <a:gd name="T75" fmla="*/ 2147483647 h 261"/>
              <a:gd name="T76" fmla="*/ 2147483647 w 469"/>
              <a:gd name="T77" fmla="*/ 2147483647 h 261"/>
              <a:gd name="T78" fmla="*/ 2147483647 w 469"/>
              <a:gd name="T79" fmla="*/ 2147483647 h 261"/>
              <a:gd name="T80" fmla="*/ 2147483647 w 469"/>
              <a:gd name="T81" fmla="*/ 2147483647 h 261"/>
              <a:gd name="T82" fmla="*/ 2147483647 w 469"/>
              <a:gd name="T83" fmla="*/ 2147483647 h 261"/>
              <a:gd name="T84" fmla="*/ 2147483647 w 469"/>
              <a:gd name="T85" fmla="*/ 2147483647 h 261"/>
              <a:gd name="T86" fmla="*/ 2147483647 w 469"/>
              <a:gd name="T87" fmla="*/ 2147483647 h 261"/>
              <a:gd name="T88" fmla="*/ 2147483647 w 469"/>
              <a:gd name="T89" fmla="*/ 2147483647 h 261"/>
              <a:gd name="T90" fmla="*/ 2147483647 w 469"/>
              <a:gd name="T91" fmla="*/ 2147483647 h 2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9" h="261">
                <a:moveTo>
                  <a:pt x="466" y="0"/>
                </a:moveTo>
                <a:lnTo>
                  <a:pt x="468" y="6"/>
                </a:lnTo>
                <a:lnTo>
                  <a:pt x="469" y="11"/>
                </a:lnTo>
                <a:lnTo>
                  <a:pt x="469" y="15"/>
                </a:lnTo>
                <a:lnTo>
                  <a:pt x="468" y="20"/>
                </a:lnTo>
                <a:lnTo>
                  <a:pt x="466" y="22"/>
                </a:lnTo>
                <a:lnTo>
                  <a:pt x="464" y="27"/>
                </a:lnTo>
                <a:lnTo>
                  <a:pt x="460" y="32"/>
                </a:lnTo>
                <a:lnTo>
                  <a:pt x="456" y="35"/>
                </a:lnTo>
                <a:lnTo>
                  <a:pt x="451" y="39"/>
                </a:lnTo>
                <a:lnTo>
                  <a:pt x="446" y="41"/>
                </a:lnTo>
                <a:lnTo>
                  <a:pt x="440" y="46"/>
                </a:lnTo>
                <a:lnTo>
                  <a:pt x="435" y="52"/>
                </a:lnTo>
                <a:lnTo>
                  <a:pt x="431" y="58"/>
                </a:lnTo>
                <a:lnTo>
                  <a:pt x="427" y="64"/>
                </a:lnTo>
                <a:lnTo>
                  <a:pt x="423" y="70"/>
                </a:lnTo>
                <a:lnTo>
                  <a:pt x="419" y="75"/>
                </a:lnTo>
                <a:lnTo>
                  <a:pt x="414" y="80"/>
                </a:lnTo>
                <a:lnTo>
                  <a:pt x="411" y="85"/>
                </a:lnTo>
                <a:lnTo>
                  <a:pt x="407" y="91"/>
                </a:lnTo>
                <a:lnTo>
                  <a:pt x="405" y="96"/>
                </a:lnTo>
                <a:lnTo>
                  <a:pt x="402" y="102"/>
                </a:lnTo>
                <a:lnTo>
                  <a:pt x="401" y="108"/>
                </a:lnTo>
                <a:lnTo>
                  <a:pt x="399" y="112"/>
                </a:lnTo>
                <a:lnTo>
                  <a:pt x="396" y="116"/>
                </a:lnTo>
                <a:lnTo>
                  <a:pt x="393" y="120"/>
                </a:lnTo>
                <a:lnTo>
                  <a:pt x="390" y="122"/>
                </a:lnTo>
                <a:lnTo>
                  <a:pt x="387" y="126"/>
                </a:lnTo>
                <a:lnTo>
                  <a:pt x="384" y="131"/>
                </a:lnTo>
                <a:lnTo>
                  <a:pt x="383" y="135"/>
                </a:lnTo>
                <a:lnTo>
                  <a:pt x="381" y="140"/>
                </a:lnTo>
                <a:lnTo>
                  <a:pt x="377" y="145"/>
                </a:lnTo>
                <a:lnTo>
                  <a:pt x="372" y="149"/>
                </a:lnTo>
                <a:lnTo>
                  <a:pt x="367" y="152"/>
                </a:lnTo>
                <a:lnTo>
                  <a:pt x="363" y="157"/>
                </a:lnTo>
                <a:lnTo>
                  <a:pt x="359" y="162"/>
                </a:lnTo>
                <a:lnTo>
                  <a:pt x="357" y="167"/>
                </a:lnTo>
                <a:lnTo>
                  <a:pt x="354" y="172"/>
                </a:lnTo>
                <a:lnTo>
                  <a:pt x="352" y="176"/>
                </a:lnTo>
                <a:lnTo>
                  <a:pt x="348" y="180"/>
                </a:lnTo>
                <a:lnTo>
                  <a:pt x="343" y="185"/>
                </a:lnTo>
                <a:lnTo>
                  <a:pt x="340" y="190"/>
                </a:lnTo>
                <a:lnTo>
                  <a:pt x="337" y="196"/>
                </a:lnTo>
                <a:lnTo>
                  <a:pt x="335" y="201"/>
                </a:lnTo>
                <a:lnTo>
                  <a:pt x="332" y="207"/>
                </a:lnTo>
                <a:lnTo>
                  <a:pt x="330" y="211"/>
                </a:lnTo>
                <a:lnTo>
                  <a:pt x="328" y="214"/>
                </a:lnTo>
                <a:lnTo>
                  <a:pt x="325" y="217"/>
                </a:lnTo>
                <a:lnTo>
                  <a:pt x="322" y="220"/>
                </a:lnTo>
                <a:lnTo>
                  <a:pt x="319" y="224"/>
                </a:lnTo>
                <a:lnTo>
                  <a:pt x="317" y="228"/>
                </a:lnTo>
                <a:lnTo>
                  <a:pt x="314" y="233"/>
                </a:lnTo>
                <a:lnTo>
                  <a:pt x="312" y="239"/>
                </a:lnTo>
                <a:lnTo>
                  <a:pt x="310" y="243"/>
                </a:lnTo>
                <a:lnTo>
                  <a:pt x="307" y="245"/>
                </a:lnTo>
                <a:lnTo>
                  <a:pt x="304" y="246"/>
                </a:lnTo>
                <a:lnTo>
                  <a:pt x="301" y="248"/>
                </a:lnTo>
                <a:lnTo>
                  <a:pt x="297" y="249"/>
                </a:lnTo>
                <a:lnTo>
                  <a:pt x="295" y="251"/>
                </a:lnTo>
                <a:lnTo>
                  <a:pt x="291" y="255"/>
                </a:lnTo>
                <a:lnTo>
                  <a:pt x="289" y="259"/>
                </a:lnTo>
                <a:lnTo>
                  <a:pt x="287" y="260"/>
                </a:lnTo>
                <a:lnTo>
                  <a:pt x="283" y="261"/>
                </a:lnTo>
                <a:lnTo>
                  <a:pt x="277" y="261"/>
                </a:lnTo>
                <a:lnTo>
                  <a:pt x="271" y="259"/>
                </a:lnTo>
                <a:lnTo>
                  <a:pt x="266" y="255"/>
                </a:lnTo>
                <a:lnTo>
                  <a:pt x="260" y="251"/>
                </a:lnTo>
                <a:lnTo>
                  <a:pt x="254" y="246"/>
                </a:lnTo>
                <a:lnTo>
                  <a:pt x="249" y="242"/>
                </a:lnTo>
                <a:lnTo>
                  <a:pt x="246" y="237"/>
                </a:lnTo>
                <a:lnTo>
                  <a:pt x="237" y="226"/>
                </a:lnTo>
                <a:lnTo>
                  <a:pt x="230" y="215"/>
                </a:lnTo>
                <a:lnTo>
                  <a:pt x="224" y="205"/>
                </a:lnTo>
                <a:lnTo>
                  <a:pt x="215" y="196"/>
                </a:lnTo>
                <a:lnTo>
                  <a:pt x="208" y="189"/>
                </a:lnTo>
                <a:lnTo>
                  <a:pt x="199" y="182"/>
                </a:lnTo>
                <a:lnTo>
                  <a:pt x="189" y="176"/>
                </a:lnTo>
                <a:lnTo>
                  <a:pt x="178" y="172"/>
                </a:lnTo>
                <a:lnTo>
                  <a:pt x="166" y="167"/>
                </a:lnTo>
                <a:lnTo>
                  <a:pt x="155" y="161"/>
                </a:lnTo>
                <a:lnTo>
                  <a:pt x="131" y="150"/>
                </a:lnTo>
                <a:lnTo>
                  <a:pt x="107" y="139"/>
                </a:lnTo>
                <a:lnTo>
                  <a:pt x="95" y="133"/>
                </a:lnTo>
                <a:lnTo>
                  <a:pt x="82" y="127"/>
                </a:lnTo>
                <a:lnTo>
                  <a:pt x="69" y="121"/>
                </a:lnTo>
                <a:lnTo>
                  <a:pt x="59" y="114"/>
                </a:lnTo>
                <a:lnTo>
                  <a:pt x="48" y="106"/>
                </a:lnTo>
                <a:lnTo>
                  <a:pt x="39" y="98"/>
                </a:lnTo>
                <a:lnTo>
                  <a:pt x="30" y="91"/>
                </a:lnTo>
                <a:lnTo>
                  <a:pt x="21" y="82"/>
                </a:lnTo>
                <a:lnTo>
                  <a:pt x="14" y="77"/>
                </a:lnTo>
                <a:lnTo>
                  <a:pt x="7" y="71"/>
                </a:lnTo>
                <a:lnTo>
                  <a:pt x="0" y="6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7" name="Freeform 281"/>
          <p:cNvSpPr>
            <a:spLocks/>
          </p:cNvSpPr>
          <p:nvPr/>
        </p:nvSpPr>
        <p:spPr bwMode="auto">
          <a:xfrm>
            <a:off x="3952875" y="3562350"/>
            <a:ext cx="55563" cy="65088"/>
          </a:xfrm>
          <a:custGeom>
            <a:avLst/>
            <a:gdLst>
              <a:gd name="T0" fmla="*/ 0 w 140"/>
              <a:gd name="T1" fmla="*/ 2147483647 h 167"/>
              <a:gd name="T2" fmla="*/ 0 w 140"/>
              <a:gd name="T3" fmla="*/ 2147483647 h 167"/>
              <a:gd name="T4" fmla="*/ 2147483647 w 140"/>
              <a:gd name="T5" fmla="*/ 2147483647 h 167"/>
              <a:gd name="T6" fmla="*/ 2147483647 w 140"/>
              <a:gd name="T7" fmla="*/ 2147483647 h 167"/>
              <a:gd name="T8" fmla="*/ 2147483647 w 140"/>
              <a:gd name="T9" fmla="*/ 2147483647 h 167"/>
              <a:gd name="T10" fmla="*/ 2147483647 w 140"/>
              <a:gd name="T11" fmla="*/ 2147483647 h 167"/>
              <a:gd name="T12" fmla="*/ 2147483647 w 140"/>
              <a:gd name="T13" fmla="*/ 2147483647 h 167"/>
              <a:gd name="T14" fmla="*/ 2147483647 w 140"/>
              <a:gd name="T15" fmla="*/ 2147483647 h 167"/>
              <a:gd name="T16" fmla="*/ 2147483647 w 140"/>
              <a:gd name="T17" fmla="*/ 2147483647 h 167"/>
              <a:gd name="T18" fmla="*/ 2147483647 w 140"/>
              <a:gd name="T19" fmla="*/ 2147483647 h 167"/>
              <a:gd name="T20" fmla="*/ 2147483647 w 140"/>
              <a:gd name="T21" fmla="*/ 2147483647 h 167"/>
              <a:gd name="T22" fmla="*/ 2147483647 w 140"/>
              <a:gd name="T23" fmla="*/ 2147483647 h 167"/>
              <a:gd name="T24" fmla="*/ 2147483647 w 140"/>
              <a:gd name="T25" fmla="*/ 2147483647 h 167"/>
              <a:gd name="T26" fmla="*/ 2147483647 w 140"/>
              <a:gd name="T27" fmla="*/ 2147483647 h 167"/>
              <a:gd name="T28" fmla="*/ 2147483647 w 140"/>
              <a:gd name="T29" fmla="*/ 2147483647 h 167"/>
              <a:gd name="T30" fmla="*/ 2147483647 w 140"/>
              <a:gd name="T31" fmla="*/ 2147483647 h 167"/>
              <a:gd name="T32" fmla="*/ 2147483647 w 140"/>
              <a:gd name="T33" fmla="*/ 2147483647 h 167"/>
              <a:gd name="T34" fmla="*/ 2147483647 w 140"/>
              <a:gd name="T35" fmla="*/ 2147483647 h 167"/>
              <a:gd name="T36" fmla="*/ 2147483647 w 140"/>
              <a:gd name="T37" fmla="*/ 2147483647 h 167"/>
              <a:gd name="T38" fmla="*/ 2147483647 w 140"/>
              <a:gd name="T39" fmla="*/ 2147483647 h 167"/>
              <a:gd name="T40" fmla="*/ 2147483647 w 140"/>
              <a:gd name="T41" fmla="*/ 2147483647 h 167"/>
              <a:gd name="T42" fmla="*/ 2147483647 w 140"/>
              <a:gd name="T43" fmla="*/ 2147483647 h 167"/>
              <a:gd name="T44" fmla="*/ 2147483647 w 140"/>
              <a:gd name="T45" fmla="*/ 2147483647 h 167"/>
              <a:gd name="T46" fmla="*/ 2147483647 w 140"/>
              <a:gd name="T47" fmla="*/ 2147483647 h 167"/>
              <a:gd name="T48" fmla="*/ 2147483647 w 140"/>
              <a:gd name="T49" fmla="*/ 2147483647 h 167"/>
              <a:gd name="T50" fmla="*/ 2147483647 w 140"/>
              <a:gd name="T51" fmla="*/ 2147483647 h 167"/>
              <a:gd name="T52" fmla="*/ 2147483647 w 140"/>
              <a:gd name="T53" fmla="*/ 2147483647 h 167"/>
              <a:gd name="T54" fmla="*/ 2147483647 w 140"/>
              <a:gd name="T55" fmla="*/ 0 h 167"/>
              <a:gd name="T56" fmla="*/ 2147483647 w 140"/>
              <a:gd name="T57" fmla="*/ 0 h 16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0" h="167">
                <a:moveTo>
                  <a:pt x="0" y="167"/>
                </a:moveTo>
                <a:lnTo>
                  <a:pt x="0" y="166"/>
                </a:lnTo>
                <a:lnTo>
                  <a:pt x="2" y="166"/>
                </a:lnTo>
                <a:lnTo>
                  <a:pt x="2" y="165"/>
                </a:lnTo>
                <a:lnTo>
                  <a:pt x="9" y="159"/>
                </a:lnTo>
                <a:lnTo>
                  <a:pt x="19" y="150"/>
                </a:lnTo>
                <a:lnTo>
                  <a:pt x="27" y="142"/>
                </a:lnTo>
                <a:lnTo>
                  <a:pt x="35" y="133"/>
                </a:lnTo>
                <a:lnTo>
                  <a:pt x="43" y="124"/>
                </a:lnTo>
                <a:lnTo>
                  <a:pt x="50" y="114"/>
                </a:lnTo>
                <a:lnTo>
                  <a:pt x="56" y="104"/>
                </a:lnTo>
                <a:lnTo>
                  <a:pt x="61" y="96"/>
                </a:lnTo>
                <a:lnTo>
                  <a:pt x="66" y="86"/>
                </a:lnTo>
                <a:lnTo>
                  <a:pt x="70" y="76"/>
                </a:lnTo>
                <a:lnTo>
                  <a:pt x="76" y="68"/>
                </a:lnTo>
                <a:lnTo>
                  <a:pt x="81" y="61"/>
                </a:lnTo>
                <a:lnTo>
                  <a:pt x="89" y="54"/>
                </a:lnTo>
                <a:lnTo>
                  <a:pt x="96" y="49"/>
                </a:lnTo>
                <a:lnTo>
                  <a:pt x="104" y="44"/>
                </a:lnTo>
                <a:lnTo>
                  <a:pt x="111" y="38"/>
                </a:lnTo>
                <a:lnTo>
                  <a:pt x="119" y="32"/>
                </a:lnTo>
                <a:lnTo>
                  <a:pt x="124" y="26"/>
                </a:lnTo>
                <a:lnTo>
                  <a:pt x="127" y="19"/>
                </a:lnTo>
                <a:lnTo>
                  <a:pt x="130" y="11"/>
                </a:lnTo>
                <a:lnTo>
                  <a:pt x="134" y="4"/>
                </a:lnTo>
                <a:lnTo>
                  <a:pt x="136" y="3"/>
                </a:lnTo>
                <a:lnTo>
                  <a:pt x="137" y="2"/>
                </a:lnTo>
                <a:lnTo>
                  <a:pt x="139" y="0"/>
                </a:lnTo>
                <a:lnTo>
                  <a:pt x="14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8" name="Freeform 282"/>
          <p:cNvSpPr>
            <a:spLocks/>
          </p:cNvSpPr>
          <p:nvPr/>
        </p:nvSpPr>
        <p:spPr bwMode="auto">
          <a:xfrm>
            <a:off x="3925888" y="3570288"/>
            <a:ext cx="30162" cy="34925"/>
          </a:xfrm>
          <a:custGeom>
            <a:avLst/>
            <a:gdLst>
              <a:gd name="T0" fmla="*/ 0 w 75"/>
              <a:gd name="T1" fmla="*/ 2147483647 h 89"/>
              <a:gd name="T2" fmla="*/ 2147483647 w 75"/>
              <a:gd name="T3" fmla="*/ 2147483647 h 89"/>
              <a:gd name="T4" fmla="*/ 2147483647 w 75"/>
              <a:gd name="T5" fmla="*/ 2147483647 h 89"/>
              <a:gd name="T6" fmla="*/ 2147483647 w 75"/>
              <a:gd name="T7" fmla="*/ 2147483647 h 89"/>
              <a:gd name="T8" fmla="*/ 2147483647 w 75"/>
              <a:gd name="T9" fmla="*/ 2147483647 h 89"/>
              <a:gd name="T10" fmla="*/ 2147483647 w 75"/>
              <a:gd name="T11" fmla="*/ 2147483647 h 89"/>
              <a:gd name="T12" fmla="*/ 2147483647 w 75"/>
              <a:gd name="T13" fmla="*/ 2147483647 h 89"/>
              <a:gd name="T14" fmla="*/ 2147483647 w 75"/>
              <a:gd name="T15" fmla="*/ 2147483647 h 89"/>
              <a:gd name="T16" fmla="*/ 2147483647 w 75"/>
              <a:gd name="T17" fmla="*/ 0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5" h="89">
                <a:moveTo>
                  <a:pt x="0" y="89"/>
                </a:moveTo>
                <a:lnTo>
                  <a:pt x="8" y="80"/>
                </a:lnTo>
                <a:lnTo>
                  <a:pt x="17" y="70"/>
                </a:lnTo>
                <a:lnTo>
                  <a:pt x="25" y="61"/>
                </a:lnTo>
                <a:lnTo>
                  <a:pt x="37" y="44"/>
                </a:lnTo>
                <a:lnTo>
                  <a:pt x="50" y="28"/>
                </a:lnTo>
                <a:lnTo>
                  <a:pt x="58" y="18"/>
                </a:lnTo>
                <a:lnTo>
                  <a:pt x="66" y="9"/>
                </a:lnTo>
                <a:lnTo>
                  <a:pt x="7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79" name="Freeform 283"/>
          <p:cNvSpPr>
            <a:spLocks/>
          </p:cNvSpPr>
          <p:nvPr/>
        </p:nvSpPr>
        <p:spPr bwMode="auto">
          <a:xfrm>
            <a:off x="3994150" y="3632200"/>
            <a:ext cx="1588" cy="1588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2147483647 h 1"/>
              <a:gd name="T4" fmla="*/ 0 w 3"/>
              <a:gd name="T5" fmla="*/ 2147483647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0" name="Freeform 284"/>
          <p:cNvSpPr>
            <a:spLocks/>
          </p:cNvSpPr>
          <p:nvPr/>
        </p:nvSpPr>
        <p:spPr bwMode="auto">
          <a:xfrm>
            <a:off x="4224338" y="3565525"/>
            <a:ext cx="63500" cy="58738"/>
          </a:xfrm>
          <a:custGeom>
            <a:avLst/>
            <a:gdLst>
              <a:gd name="T0" fmla="*/ 0 w 157"/>
              <a:gd name="T1" fmla="*/ 0 h 148"/>
              <a:gd name="T2" fmla="*/ 2147483647 w 157"/>
              <a:gd name="T3" fmla="*/ 2147483647 h 148"/>
              <a:gd name="T4" fmla="*/ 2147483647 w 157"/>
              <a:gd name="T5" fmla="*/ 2147483647 h 148"/>
              <a:gd name="T6" fmla="*/ 2147483647 w 157"/>
              <a:gd name="T7" fmla="*/ 2147483647 h 148"/>
              <a:gd name="T8" fmla="*/ 2147483647 w 157"/>
              <a:gd name="T9" fmla="*/ 2147483647 h 148"/>
              <a:gd name="T10" fmla="*/ 2147483647 w 157"/>
              <a:gd name="T11" fmla="*/ 2147483647 h 148"/>
              <a:gd name="T12" fmla="*/ 2147483647 w 157"/>
              <a:gd name="T13" fmla="*/ 2147483647 h 148"/>
              <a:gd name="T14" fmla="*/ 2147483647 w 157"/>
              <a:gd name="T15" fmla="*/ 2147483647 h 148"/>
              <a:gd name="T16" fmla="*/ 2147483647 w 157"/>
              <a:gd name="T17" fmla="*/ 2147483647 h 148"/>
              <a:gd name="T18" fmla="*/ 2147483647 w 157"/>
              <a:gd name="T19" fmla="*/ 2147483647 h 148"/>
              <a:gd name="T20" fmla="*/ 2147483647 w 157"/>
              <a:gd name="T21" fmla="*/ 2147483647 h 148"/>
              <a:gd name="T22" fmla="*/ 2147483647 w 157"/>
              <a:gd name="T23" fmla="*/ 2147483647 h 148"/>
              <a:gd name="T24" fmla="*/ 2147483647 w 157"/>
              <a:gd name="T25" fmla="*/ 2147483647 h 148"/>
              <a:gd name="T26" fmla="*/ 2147483647 w 157"/>
              <a:gd name="T27" fmla="*/ 2147483647 h 148"/>
              <a:gd name="T28" fmla="*/ 2147483647 w 157"/>
              <a:gd name="T29" fmla="*/ 2147483647 h 148"/>
              <a:gd name="T30" fmla="*/ 2147483647 w 157"/>
              <a:gd name="T31" fmla="*/ 2147483647 h 148"/>
              <a:gd name="T32" fmla="*/ 2147483647 w 157"/>
              <a:gd name="T33" fmla="*/ 2147483647 h 1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8">
                <a:moveTo>
                  <a:pt x="0" y="0"/>
                </a:moveTo>
                <a:lnTo>
                  <a:pt x="14" y="7"/>
                </a:lnTo>
                <a:lnTo>
                  <a:pt x="25" y="14"/>
                </a:lnTo>
                <a:lnTo>
                  <a:pt x="35" y="23"/>
                </a:lnTo>
                <a:lnTo>
                  <a:pt x="44" y="31"/>
                </a:lnTo>
                <a:lnTo>
                  <a:pt x="52" y="40"/>
                </a:lnTo>
                <a:lnTo>
                  <a:pt x="60" y="49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1" y="107"/>
                </a:lnTo>
                <a:lnTo>
                  <a:pt x="108" y="116"/>
                </a:lnTo>
                <a:lnTo>
                  <a:pt x="116" y="124"/>
                </a:lnTo>
                <a:lnTo>
                  <a:pt x="125" y="131"/>
                </a:lnTo>
                <a:lnTo>
                  <a:pt x="134" y="137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1" name="Freeform 285"/>
          <p:cNvSpPr>
            <a:spLocks/>
          </p:cNvSpPr>
          <p:nvPr/>
        </p:nvSpPr>
        <p:spPr bwMode="auto">
          <a:xfrm>
            <a:off x="4186238" y="3603625"/>
            <a:ext cx="28575" cy="31750"/>
          </a:xfrm>
          <a:custGeom>
            <a:avLst/>
            <a:gdLst>
              <a:gd name="T0" fmla="*/ 2147483647 w 72"/>
              <a:gd name="T1" fmla="*/ 0 h 79"/>
              <a:gd name="T2" fmla="*/ 0 w 72"/>
              <a:gd name="T3" fmla="*/ 2147483647 h 79"/>
              <a:gd name="T4" fmla="*/ 0 w 72"/>
              <a:gd name="T5" fmla="*/ 2147483647 h 79"/>
              <a:gd name="T6" fmla="*/ 0 w 72"/>
              <a:gd name="T7" fmla="*/ 2147483647 h 79"/>
              <a:gd name="T8" fmla="*/ 2147483647 w 72"/>
              <a:gd name="T9" fmla="*/ 2147483647 h 79"/>
              <a:gd name="T10" fmla="*/ 2147483647 w 72"/>
              <a:gd name="T11" fmla="*/ 2147483647 h 79"/>
              <a:gd name="T12" fmla="*/ 2147483647 w 72"/>
              <a:gd name="T13" fmla="*/ 2147483647 h 79"/>
              <a:gd name="T14" fmla="*/ 2147483647 w 72"/>
              <a:gd name="T15" fmla="*/ 2147483647 h 79"/>
              <a:gd name="T16" fmla="*/ 2147483647 w 72"/>
              <a:gd name="T17" fmla="*/ 2147483647 h 79"/>
              <a:gd name="T18" fmla="*/ 2147483647 w 72"/>
              <a:gd name="T19" fmla="*/ 2147483647 h 79"/>
              <a:gd name="T20" fmla="*/ 2147483647 w 72"/>
              <a:gd name="T21" fmla="*/ 2147483647 h 79"/>
              <a:gd name="T22" fmla="*/ 2147483647 w 72"/>
              <a:gd name="T23" fmla="*/ 2147483647 h 79"/>
              <a:gd name="T24" fmla="*/ 2147483647 w 72"/>
              <a:gd name="T25" fmla="*/ 2147483647 h 79"/>
              <a:gd name="T26" fmla="*/ 2147483647 w 72"/>
              <a:gd name="T27" fmla="*/ 2147483647 h 79"/>
              <a:gd name="T28" fmla="*/ 2147483647 w 72"/>
              <a:gd name="T29" fmla="*/ 2147483647 h 79"/>
              <a:gd name="T30" fmla="*/ 2147483647 w 72"/>
              <a:gd name="T31" fmla="*/ 2147483647 h 79"/>
              <a:gd name="T32" fmla="*/ 2147483647 w 72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9">
                <a:moveTo>
                  <a:pt x="2" y="0"/>
                </a:moveTo>
                <a:lnTo>
                  <a:pt x="0" y="4"/>
                </a:lnTo>
                <a:lnTo>
                  <a:pt x="0" y="8"/>
                </a:lnTo>
                <a:lnTo>
                  <a:pt x="0" y="12"/>
                </a:lnTo>
                <a:lnTo>
                  <a:pt x="1" y="15"/>
                </a:lnTo>
                <a:lnTo>
                  <a:pt x="2" y="18"/>
                </a:lnTo>
                <a:lnTo>
                  <a:pt x="7" y="24"/>
                </a:lnTo>
                <a:lnTo>
                  <a:pt x="14" y="27"/>
                </a:lnTo>
                <a:lnTo>
                  <a:pt x="21" y="32"/>
                </a:lnTo>
                <a:lnTo>
                  <a:pt x="28" y="37"/>
                </a:lnTo>
                <a:lnTo>
                  <a:pt x="36" y="41"/>
                </a:lnTo>
                <a:lnTo>
                  <a:pt x="44" y="47"/>
                </a:lnTo>
                <a:lnTo>
                  <a:pt x="50" y="53"/>
                </a:lnTo>
                <a:lnTo>
                  <a:pt x="56" y="59"/>
                </a:lnTo>
                <a:lnTo>
                  <a:pt x="62" y="66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2" name="Freeform 286"/>
          <p:cNvSpPr>
            <a:spLocks/>
          </p:cNvSpPr>
          <p:nvPr/>
        </p:nvSpPr>
        <p:spPr bwMode="auto">
          <a:xfrm>
            <a:off x="4038600" y="3563938"/>
            <a:ext cx="65088" cy="63500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0 w 162"/>
              <a:gd name="T9" fmla="*/ 2147483647 h 162"/>
              <a:gd name="T10" fmla="*/ 0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2">
                <a:moveTo>
                  <a:pt x="11" y="0"/>
                </a:moveTo>
                <a:lnTo>
                  <a:pt x="6" y="5"/>
                </a:lnTo>
                <a:lnTo>
                  <a:pt x="4" y="11"/>
                </a:lnTo>
                <a:lnTo>
                  <a:pt x="2" y="16"/>
                </a:lnTo>
                <a:lnTo>
                  <a:pt x="0" y="21"/>
                </a:lnTo>
                <a:lnTo>
                  <a:pt x="0" y="25"/>
                </a:lnTo>
                <a:lnTo>
                  <a:pt x="2" y="30"/>
                </a:lnTo>
                <a:lnTo>
                  <a:pt x="5" y="36"/>
                </a:lnTo>
                <a:lnTo>
                  <a:pt x="10" y="42"/>
                </a:lnTo>
                <a:lnTo>
                  <a:pt x="17" y="48"/>
                </a:lnTo>
                <a:lnTo>
                  <a:pt x="25" y="53"/>
                </a:lnTo>
                <a:lnTo>
                  <a:pt x="33" y="58"/>
                </a:lnTo>
                <a:lnTo>
                  <a:pt x="43" y="63"/>
                </a:lnTo>
                <a:lnTo>
                  <a:pt x="52" y="68"/>
                </a:lnTo>
                <a:lnTo>
                  <a:pt x="61" y="72"/>
                </a:lnTo>
                <a:lnTo>
                  <a:pt x="69" y="79"/>
                </a:lnTo>
                <a:lnTo>
                  <a:pt x="82" y="87"/>
                </a:lnTo>
                <a:lnTo>
                  <a:pt x="96" y="97"/>
                </a:lnTo>
                <a:lnTo>
                  <a:pt x="108" y="106"/>
                </a:lnTo>
                <a:lnTo>
                  <a:pt x="120" y="116"/>
                </a:lnTo>
                <a:lnTo>
                  <a:pt x="131" y="127"/>
                </a:lnTo>
                <a:lnTo>
                  <a:pt x="140" y="138"/>
                </a:lnTo>
                <a:lnTo>
                  <a:pt x="151" y="150"/>
                </a:lnTo>
                <a:lnTo>
                  <a:pt x="162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3" name="Freeform 287"/>
          <p:cNvSpPr>
            <a:spLocks/>
          </p:cNvSpPr>
          <p:nvPr/>
        </p:nvSpPr>
        <p:spPr bwMode="auto">
          <a:xfrm>
            <a:off x="4017963" y="3598863"/>
            <a:ext cx="50800" cy="42862"/>
          </a:xfrm>
          <a:custGeom>
            <a:avLst/>
            <a:gdLst>
              <a:gd name="T0" fmla="*/ 0 w 126"/>
              <a:gd name="T1" fmla="*/ 0 h 110"/>
              <a:gd name="T2" fmla="*/ 2147483647 w 126"/>
              <a:gd name="T3" fmla="*/ 2147483647 h 110"/>
              <a:gd name="T4" fmla="*/ 2147483647 w 126"/>
              <a:gd name="T5" fmla="*/ 2147483647 h 110"/>
              <a:gd name="T6" fmla="*/ 2147483647 w 126"/>
              <a:gd name="T7" fmla="*/ 2147483647 h 110"/>
              <a:gd name="T8" fmla="*/ 2147483647 w 126"/>
              <a:gd name="T9" fmla="*/ 2147483647 h 110"/>
              <a:gd name="T10" fmla="*/ 2147483647 w 126"/>
              <a:gd name="T11" fmla="*/ 2147483647 h 110"/>
              <a:gd name="T12" fmla="*/ 2147483647 w 126"/>
              <a:gd name="T13" fmla="*/ 2147483647 h 110"/>
              <a:gd name="T14" fmla="*/ 2147483647 w 126"/>
              <a:gd name="T15" fmla="*/ 2147483647 h 110"/>
              <a:gd name="T16" fmla="*/ 2147483647 w 126"/>
              <a:gd name="T17" fmla="*/ 2147483647 h 110"/>
              <a:gd name="T18" fmla="*/ 2147483647 w 126"/>
              <a:gd name="T19" fmla="*/ 2147483647 h 110"/>
              <a:gd name="T20" fmla="*/ 2147483647 w 126"/>
              <a:gd name="T21" fmla="*/ 2147483647 h 110"/>
              <a:gd name="T22" fmla="*/ 2147483647 w 126"/>
              <a:gd name="T23" fmla="*/ 2147483647 h 110"/>
              <a:gd name="T24" fmla="*/ 2147483647 w 126"/>
              <a:gd name="T25" fmla="*/ 2147483647 h 110"/>
              <a:gd name="T26" fmla="*/ 2147483647 w 126"/>
              <a:gd name="T27" fmla="*/ 2147483647 h 1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6" h="110">
                <a:moveTo>
                  <a:pt x="0" y="0"/>
                </a:moveTo>
                <a:lnTo>
                  <a:pt x="4" y="10"/>
                </a:lnTo>
                <a:lnTo>
                  <a:pt x="10" y="21"/>
                </a:lnTo>
                <a:lnTo>
                  <a:pt x="18" y="29"/>
                </a:lnTo>
                <a:lnTo>
                  <a:pt x="25" y="39"/>
                </a:lnTo>
                <a:lnTo>
                  <a:pt x="33" y="47"/>
                </a:lnTo>
                <a:lnTo>
                  <a:pt x="44" y="58"/>
                </a:lnTo>
                <a:lnTo>
                  <a:pt x="56" y="69"/>
                </a:lnTo>
                <a:lnTo>
                  <a:pt x="68" y="78"/>
                </a:lnTo>
                <a:lnTo>
                  <a:pt x="80" y="86"/>
                </a:lnTo>
                <a:lnTo>
                  <a:pt x="92" y="93"/>
                </a:lnTo>
                <a:lnTo>
                  <a:pt x="104" y="101"/>
                </a:lnTo>
                <a:lnTo>
                  <a:pt x="115" y="105"/>
                </a:lnTo>
                <a:lnTo>
                  <a:pt x="126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4" name="Freeform 288"/>
          <p:cNvSpPr>
            <a:spLocks/>
          </p:cNvSpPr>
          <p:nvPr/>
        </p:nvSpPr>
        <p:spPr bwMode="auto">
          <a:xfrm>
            <a:off x="4203700" y="3584575"/>
            <a:ext cx="31750" cy="31750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6"/>
                </a:lnTo>
                <a:lnTo>
                  <a:pt x="9" y="10"/>
                </a:lnTo>
                <a:lnTo>
                  <a:pt x="14" y="15"/>
                </a:lnTo>
                <a:lnTo>
                  <a:pt x="20" y="20"/>
                </a:lnTo>
                <a:lnTo>
                  <a:pt x="26" y="25"/>
                </a:lnTo>
                <a:lnTo>
                  <a:pt x="35" y="31"/>
                </a:lnTo>
                <a:lnTo>
                  <a:pt x="46" y="38"/>
                </a:lnTo>
                <a:lnTo>
                  <a:pt x="57" y="47"/>
                </a:lnTo>
                <a:lnTo>
                  <a:pt x="63" y="51"/>
                </a:lnTo>
                <a:lnTo>
                  <a:pt x="68" y="56"/>
                </a:lnTo>
                <a:lnTo>
                  <a:pt x="73" y="62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5" name="Freeform 289"/>
          <p:cNvSpPr>
            <a:spLocks/>
          </p:cNvSpPr>
          <p:nvPr/>
        </p:nvSpPr>
        <p:spPr bwMode="auto">
          <a:xfrm>
            <a:off x="3894138" y="3576638"/>
            <a:ext cx="19050" cy="19050"/>
          </a:xfrm>
          <a:custGeom>
            <a:avLst/>
            <a:gdLst>
              <a:gd name="T0" fmla="*/ 0 w 48"/>
              <a:gd name="T1" fmla="*/ 2147483647 h 47"/>
              <a:gd name="T2" fmla="*/ 0 w 48"/>
              <a:gd name="T3" fmla="*/ 2147483647 h 47"/>
              <a:gd name="T4" fmla="*/ 2147483647 w 48"/>
              <a:gd name="T5" fmla="*/ 2147483647 h 47"/>
              <a:gd name="T6" fmla="*/ 2147483647 w 48"/>
              <a:gd name="T7" fmla="*/ 2147483647 h 47"/>
              <a:gd name="T8" fmla="*/ 2147483647 w 48"/>
              <a:gd name="T9" fmla="*/ 2147483647 h 47"/>
              <a:gd name="T10" fmla="*/ 2147483647 w 48"/>
              <a:gd name="T11" fmla="*/ 2147483647 h 47"/>
              <a:gd name="T12" fmla="*/ 2147483647 w 48"/>
              <a:gd name="T13" fmla="*/ 2147483647 h 47"/>
              <a:gd name="T14" fmla="*/ 2147483647 w 48"/>
              <a:gd name="T15" fmla="*/ 2147483647 h 47"/>
              <a:gd name="T16" fmla="*/ 2147483647 w 48"/>
              <a:gd name="T17" fmla="*/ 2147483647 h 47"/>
              <a:gd name="T18" fmla="*/ 2147483647 w 48"/>
              <a:gd name="T19" fmla="*/ 2147483647 h 47"/>
              <a:gd name="T20" fmla="*/ 2147483647 w 48"/>
              <a:gd name="T21" fmla="*/ 2147483647 h 47"/>
              <a:gd name="T22" fmla="*/ 2147483647 w 48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8" h="47">
                <a:moveTo>
                  <a:pt x="0" y="47"/>
                </a:moveTo>
                <a:lnTo>
                  <a:pt x="0" y="42"/>
                </a:lnTo>
                <a:lnTo>
                  <a:pt x="1" y="39"/>
                </a:lnTo>
                <a:lnTo>
                  <a:pt x="4" y="35"/>
                </a:lnTo>
                <a:lnTo>
                  <a:pt x="6" y="30"/>
                </a:lnTo>
                <a:lnTo>
                  <a:pt x="10" y="27"/>
                </a:lnTo>
                <a:lnTo>
                  <a:pt x="13" y="23"/>
                </a:lnTo>
                <a:lnTo>
                  <a:pt x="17" y="18"/>
                </a:lnTo>
                <a:lnTo>
                  <a:pt x="22" y="15"/>
                </a:lnTo>
                <a:lnTo>
                  <a:pt x="30" y="10"/>
                </a:lnTo>
                <a:lnTo>
                  <a:pt x="39" y="5"/>
                </a:lnTo>
                <a:lnTo>
                  <a:pt x="4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6" name="Freeform 290"/>
          <p:cNvSpPr>
            <a:spLocks/>
          </p:cNvSpPr>
          <p:nvPr/>
        </p:nvSpPr>
        <p:spPr bwMode="auto">
          <a:xfrm>
            <a:off x="4186238" y="3562350"/>
            <a:ext cx="41275" cy="42863"/>
          </a:xfrm>
          <a:custGeom>
            <a:avLst/>
            <a:gdLst>
              <a:gd name="T0" fmla="*/ 0 w 106"/>
              <a:gd name="T1" fmla="*/ 2147483647 h 108"/>
              <a:gd name="T2" fmla="*/ 2147483647 w 106"/>
              <a:gd name="T3" fmla="*/ 2147483647 h 108"/>
              <a:gd name="T4" fmla="*/ 2147483647 w 106"/>
              <a:gd name="T5" fmla="*/ 2147483647 h 108"/>
              <a:gd name="T6" fmla="*/ 2147483647 w 106"/>
              <a:gd name="T7" fmla="*/ 2147483647 h 108"/>
              <a:gd name="T8" fmla="*/ 2147483647 w 106"/>
              <a:gd name="T9" fmla="*/ 2147483647 h 108"/>
              <a:gd name="T10" fmla="*/ 2147483647 w 106"/>
              <a:gd name="T11" fmla="*/ 2147483647 h 108"/>
              <a:gd name="T12" fmla="*/ 2147483647 w 106"/>
              <a:gd name="T13" fmla="*/ 2147483647 h 108"/>
              <a:gd name="T14" fmla="*/ 2147483647 w 106"/>
              <a:gd name="T15" fmla="*/ 2147483647 h 108"/>
              <a:gd name="T16" fmla="*/ 2147483647 w 106"/>
              <a:gd name="T17" fmla="*/ 2147483647 h 108"/>
              <a:gd name="T18" fmla="*/ 2147483647 w 106"/>
              <a:gd name="T19" fmla="*/ 2147483647 h 108"/>
              <a:gd name="T20" fmla="*/ 2147483647 w 106"/>
              <a:gd name="T21" fmla="*/ 2147483647 h 108"/>
              <a:gd name="T22" fmla="*/ 2147483647 w 106"/>
              <a:gd name="T23" fmla="*/ 2147483647 h 108"/>
              <a:gd name="T24" fmla="*/ 2147483647 w 106"/>
              <a:gd name="T25" fmla="*/ 2147483647 h 108"/>
              <a:gd name="T26" fmla="*/ 2147483647 w 106"/>
              <a:gd name="T27" fmla="*/ 2147483647 h 108"/>
              <a:gd name="T28" fmla="*/ 2147483647 w 106"/>
              <a:gd name="T29" fmla="*/ 2147483647 h 108"/>
              <a:gd name="T30" fmla="*/ 2147483647 w 106"/>
              <a:gd name="T31" fmla="*/ 2147483647 h 108"/>
              <a:gd name="T32" fmla="*/ 2147483647 w 106"/>
              <a:gd name="T33" fmla="*/ 2147483647 h 108"/>
              <a:gd name="T34" fmla="*/ 2147483647 w 106"/>
              <a:gd name="T35" fmla="*/ 0 h 1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8">
                <a:moveTo>
                  <a:pt x="0" y="105"/>
                </a:moveTo>
                <a:lnTo>
                  <a:pt x="6" y="107"/>
                </a:lnTo>
                <a:lnTo>
                  <a:pt x="11" y="108"/>
                </a:lnTo>
                <a:lnTo>
                  <a:pt x="17" y="107"/>
                </a:lnTo>
                <a:lnTo>
                  <a:pt x="21" y="106"/>
                </a:lnTo>
                <a:lnTo>
                  <a:pt x="26" y="102"/>
                </a:lnTo>
                <a:lnTo>
                  <a:pt x="31" y="99"/>
                </a:lnTo>
                <a:lnTo>
                  <a:pt x="36" y="94"/>
                </a:lnTo>
                <a:lnTo>
                  <a:pt x="43" y="83"/>
                </a:lnTo>
                <a:lnTo>
                  <a:pt x="50" y="71"/>
                </a:lnTo>
                <a:lnTo>
                  <a:pt x="59" y="58"/>
                </a:lnTo>
                <a:lnTo>
                  <a:pt x="66" y="45"/>
                </a:lnTo>
                <a:lnTo>
                  <a:pt x="72" y="35"/>
                </a:lnTo>
                <a:lnTo>
                  <a:pt x="78" y="26"/>
                </a:lnTo>
                <a:lnTo>
                  <a:pt x="84" y="18"/>
                </a:lnTo>
                <a:lnTo>
                  <a:pt x="91" y="11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7" name="Freeform 291"/>
          <p:cNvSpPr>
            <a:spLocks/>
          </p:cNvSpPr>
          <p:nvPr/>
        </p:nvSpPr>
        <p:spPr bwMode="auto">
          <a:xfrm>
            <a:off x="2830513" y="3594100"/>
            <a:ext cx="61912" cy="58738"/>
          </a:xfrm>
          <a:custGeom>
            <a:avLst/>
            <a:gdLst>
              <a:gd name="T0" fmla="*/ 0 w 157"/>
              <a:gd name="T1" fmla="*/ 0 h 148"/>
              <a:gd name="T2" fmla="*/ 2147483647 w 157"/>
              <a:gd name="T3" fmla="*/ 2147483647 h 148"/>
              <a:gd name="T4" fmla="*/ 2147483647 w 157"/>
              <a:gd name="T5" fmla="*/ 2147483647 h 148"/>
              <a:gd name="T6" fmla="*/ 2147483647 w 157"/>
              <a:gd name="T7" fmla="*/ 2147483647 h 148"/>
              <a:gd name="T8" fmla="*/ 2147483647 w 157"/>
              <a:gd name="T9" fmla="*/ 2147483647 h 148"/>
              <a:gd name="T10" fmla="*/ 2147483647 w 157"/>
              <a:gd name="T11" fmla="*/ 2147483647 h 148"/>
              <a:gd name="T12" fmla="*/ 2147483647 w 157"/>
              <a:gd name="T13" fmla="*/ 2147483647 h 148"/>
              <a:gd name="T14" fmla="*/ 2147483647 w 157"/>
              <a:gd name="T15" fmla="*/ 2147483647 h 148"/>
              <a:gd name="T16" fmla="*/ 2147483647 w 157"/>
              <a:gd name="T17" fmla="*/ 2147483647 h 148"/>
              <a:gd name="T18" fmla="*/ 2147483647 w 157"/>
              <a:gd name="T19" fmla="*/ 2147483647 h 148"/>
              <a:gd name="T20" fmla="*/ 2147483647 w 157"/>
              <a:gd name="T21" fmla="*/ 2147483647 h 148"/>
              <a:gd name="T22" fmla="*/ 2147483647 w 157"/>
              <a:gd name="T23" fmla="*/ 2147483647 h 148"/>
              <a:gd name="T24" fmla="*/ 2147483647 w 157"/>
              <a:gd name="T25" fmla="*/ 2147483647 h 148"/>
              <a:gd name="T26" fmla="*/ 2147483647 w 157"/>
              <a:gd name="T27" fmla="*/ 2147483647 h 148"/>
              <a:gd name="T28" fmla="*/ 2147483647 w 157"/>
              <a:gd name="T29" fmla="*/ 2147483647 h 148"/>
              <a:gd name="T30" fmla="*/ 2147483647 w 157"/>
              <a:gd name="T31" fmla="*/ 2147483647 h 148"/>
              <a:gd name="T32" fmla="*/ 2147483647 w 157"/>
              <a:gd name="T33" fmla="*/ 2147483647 h 1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8">
                <a:moveTo>
                  <a:pt x="0" y="0"/>
                </a:moveTo>
                <a:lnTo>
                  <a:pt x="12" y="8"/>
                </a:lnTo>
                <a:lnTo>
                  <a:pt x="24" y="15"/>
                </a:lnTo>
                <a:lnTo>
                  <a:pt x="34" y="22"/>
                </a:lnTo>
                <a:lnTo>
                  <a:pt x="44" y="32"/>
                </a:lnTo>
                <a:lnTo>
                  <a:pt x="52" y="40"/>
                </a:lnTo>
                <a:lnTo>
                  <a:pt x="59" y="50"/>
                </a:lnTo>
                <a:lnTo>
                  <a:pt x="70" y="64"/>
                </a:lnTo>
                <a:lnTo>
                  <a:pt x="80" y="80"/>
                </a:lnTo>
                <a:lnTo>
                  <a:pt x="90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5"/>
                </a:lnTo>
                <a:lnTo>
                  <a:pt x="125" y="132"/>
                </a:lnTo>
                <a:lnTo>
                  <a:pt x="134" y="138"/>
                </a:lnTo>
                <a:lnTo>
                  <a:pt x="145" y="144"/>
                </a:lnTo>
                <a:lnTo>
                  <a:pt x="157" y="14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8" name="Freeform 292"/>
          <p:cNvSpPr>
            <a:spLocks/>
          </p:cNvSpPr>
          <p:nvPr/>
        </p:nvSpPr>
        <p:spPr bwMode="auto">
          <a:xfrm>
            <a:off x="2790825" y="3632200"/>
            <a:ext cx="28575" cy="31750"/>
          </a:xfrm>
          <a:custGeom>
            <a:avLst/>
            <a:gdLst>
              <a:gd name="T0" fmla="*/ 2147483647 w 73"/>
              <a:gd name="T1" fmla="*/ 0 h 80"/>
              <a:gd name="T2" fmla="*/ 0 w 73"/>
              <a:gd name="T3" fmla="*/ 2147483647 h 80"/>
              <a:gd name="T4" fmla="*/ 0 w 73"/>
              <a:gd name="T5" fmla="*/ 2147483647 h 80"/>
              <a:gd name="T6" fmla="*/ 0 w 73"/>
              <a:gd name="T7" fmla="*/ 2147483647 h 80"/>
              <a:gd name="T8" fmla="*/ 2147483647 w 73"/>
              <a:gd name="T9" fmla="*/ 2147483647 h 80"/>
              <a:gd name="T10" fmla="*/ 2147483647 w 73"/>
              <a:gd name="T11" fmla="*/ 2147483647 h 80"/>
              <a:gd name="T12" fmla="*/ 2147483647 w 73"/>
              <a:gd name="T13" fmla="*/ 2147483647 h 80"/>
              <a:gd name="T14" fmla="*/ 2147483647 w 73"/>
              <a:gd name="T15" fmla="*/ 2147483647 h 80"/>
              <a:gd name="T16" fmla="*/ 2147483647 w 73"/>
              <a:gd name="T17" fmla="*/ 2147483647 h 80"/>
              <a:gd name="T18" fmla="*/ 2147483647 w 73"/>
              <a:gd name="T19" fmla="*/ 2147483647 h 80"/>
              <a:gd name="T20" fmla="*/ 2147483647 w 73"/>
              <a:gd name="T21" fmla="*/ 2147483647 h 80"/>
              <a:gd name="T22" fmla="*/ 2147483647 w 73"/>
              <a:gd name="T23" fmla="*/ 2147483647 h 80"/>
              <a:gd name="T24" fmla="*/ 2147483647 w 73"/>
              <a:gd name="T25" fmla="*/ 2147483647 h 80"/>
              <a:gd name="T26" fmla="*/ 2147483647 w 73"/>
              <a:gd name="T27" fmla="*/ 2147483647 h 80"/>
              <a:gd name="T28" fmla="*/ 2147483647 w 73"/>
              <a:gd name="T29" fmla="*/ 2147483647 h 80"/>
              <a:gd name="T30" fmla="*/ 2147483647 w 73"/>
              <a:gd name="T31" fmla="*/ 2147483647 h 80"/>
              <a:gd name="T32" fmla="*/ 2147483647 w 73"/>
              <a:gd name="T33" fmla="*/ 2147483647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80">
                <a:moveTo>
                  <a:pt x="2" y="0"/>
                </a:moveTo>
                <a:lnTo>
                  <a:pt x="0" y="5"/>
                </a:lnTo>
                <a:lnTo>
                  <a:pt x="0" y="9"/>
                </a:lnTo>
                <a:lnTo>
                  <a:pt x="0" y="12"/>
                </a:lnTo>
                <a:lnTo>
                  <a:pt x="2" y="15"/>
                </a:lnTo>
                <a:lnTo>
                  <a:pt x="3" y="18"/>
                </a:lnTo>
                <a:lnTo>
                  <a:pt x="8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7" y="41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2" y="66"/>
                </a:lnTo>
                <a:lnTo>
                  <a:pt x="67" y="72"/>
                </a:lnTo>
                <a:lnTo>
                  <a:pt x="73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89" name="Freeform 293"/>
          <p:cNvSpPr>
            <a:spLocks/>
          </p:cNvSpPr>
          <p:nvPr/>
        </p:nvSpPr>
        <p:spPr bwMode="auto">
          <a:xfrm>
            <a:off x="2808288" y="3614738"/>
            <a:ext cx="31750" cy="30162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5" y="6"/>
                </a:lnTo>
                <a:lnTo>
                  <a:pt x="8" y="11"/>
                </a:lnTo>
                <a:lnTo>
                  <a:pt x="15" y="16"/>
                </a:lnTo>
                <a:lnTo>
                  <a:pt x="21" y="21"/>
                </a:lnTo>
                <a:lnTo>
                  <a:pt x="27" y="24"/>
                </a:lnTo>
                <a:lnTo>
                  <a:pt x="36" y="31"/>
                </a:lnTo>
                <a:lnTo>
                  <a:pt x="47" y="39"/>
                </a:lnTo>
                <a:lnTo>
                  <a:pt x="58" y="46"/>
                </a:lnTo>
                <a:lnTo>
                  <a:pt x="64" y="52"/>
                </a:lnTo>
                <a:lnTo>
                  <a:pt x="69" y="57"/>
                </a:lnTo>
                <a:lnTo>
                  <a:pt x="74" y="63"/>
                </a:lnTo>
                <a:lnTo>
                  <a:pt x="77" y="70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0" name="Freeform 294"/>
          <p:cNvSpPr>
            <a:spLocks/>
          </p:cNvSpPr>
          <p:nvPr/>
        </p:nvSpPr>
        <p:spPr bwMode="auto">
          <a:xfrm>
            <a:off x="2790825" y="3590925"/>
            <a:ext cx="42863" cy="42863"/>
          </a:xfrm>
          <a:custGeom>
            <a:avLst/>
            <a:gdLst>
              <a:gd name="T0" fmla="*/ 0 w 108"/>
              <a:gd name="T1" fmla="*/ 2147483647 h 109"/>
              <a:gd name="T2" fmla="*/ 2147483647 w 108"/>
              <a:gd name="T3" fmla="*/ 2147483647 h 109"/>
              <a:gd name="T4" fmla="*/ 2147483647 w 108"/>
              <a:gd name="T5" fmla="*/ 2147483647 h 109"/>
              <a:gd name="T6" fmla="*/ 2147483647 w 108"/>
              <a:gd name="T7" fmla="*/ 2147483647 h 109"/>
              <a:gd name="T8" fmla="*/ 2147483647 w 108"/>
              <a:gd name="T9" fmla="*/ 2147483647 h 109"/>
              <a:gd name="T10" fmla="*/ 2147483647 w 108"/>
              <a:gd name="T11" fmla="*/ 2147483647 h 109"/>
              <a:gd name="T12" fmla="*/ 2147483647 w 108"/>
              <a:gd name="T13" fmla="*/ 2147483647 h 109"/>
              <a:gd name="T14" fmla="*/ 2147483647 w 108"/>
              <a:gd name="T15" fmla="*/ 2147483647 h 109"/>
              <a:gd name="T16" fmla="*/ 2147483647 w 108"/>
              <a:gd name="T17" fmla="*/ 2147483647 h 109"/>
              <a:gd name="T18" fmla="*/ 2147483647 w 108"/>
              <a:gd name="T19" fmla="*/ 2147483647 h 109"/>
              <a:gd name="T20" fmla="*/ 2147483647 w 108"/>
              <a:gd name="T21" fmla="*/ 2147483647 h 109"/>
              <a:gd name="T22" fmla="*/ 2147483647 w 108"/>
              <a:gd name="T23" fmla="*/ 2147483647 h 109"/>
              <a:gd name="T24" fmla="*/ 2147483647 w 108"/>
              <a:gd name="T25" fmla="*/ 2147483647 h 109"/>
              <a:gd name="T26" fmla="*/ 2147483647 w 108"/>
              <a:gd name="T27" fmla="*/ 2147483647 h 109"/>
              <a:gd name="T28" fmla="*/ 2147483647 w 108"/>
              <a:gd name="T29" fmla="*/ 2147483647 h 109"/>
              <a:gd name="T30" fmla="*/ 2147483647 w 108"/>
              <a:gd name="T31" fmla="*/ 2147483647 h 109"/>
              <a:gd name="T32" fmla="*/ 2147483647 w 108"/>
              <a:gd name="T33" fmla="*/ 2147483647 h 109"/>
              <a:gd name="T34" fmla="*/ 2147483647 w 108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8" h="109">
                <a:moveTo>
                  <a:pt x="0" y="105"/>
                </a:moveTo>
                <a:lnTo>
                  <a:pt x="8" y="108"/>
                </a:lnTo>
                <a:lnTo>
                  <a:pt x="12" y="109"/>
                </a:lnTo>
                <a:lnTo>
                  <a:pt x="19" y="108"/>
                </a:lnTo>
                <a:lnTo>
                  <a:pt x="23" y="106"/>
                </a:lnTo>
                <a:lnTo>
                  <a:pt x="28" y="103"/>
                </a:lnTo>
                <a:lnTo>
                  <a:pt x="33" y="99"/>
                </a:lnTo>
                <a:lnTo>
                  <a:pt x="38" y="94"/>
                </a:lnTo>
                <a:lnTo>
                  <a:pt x="45" y="84"/>
                </a:lnTo>
                <a:lnTo>
                  <a:pt x="52" y="71"/>
                </a:lnTo>
                <a:lnTo>
                  <a:pt x="61" y="58"/>
                </a:lnTo>
                <a:lnTo>
                  <a:pt x="68" y="44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2" y="11"/>
                </a:lnTo>
                <a:lnTo>
                  <a:pt x="99" y="5"/>
                </a:lnTo>
                <a:lnTo>
                  <a:pt x="10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1" name="Freeform 295"/>
          <p:cNvSpPr>
            <a:spLocks/>
          </p:cNvSpPr>
          <p:nvPr/>
        </p:nvSpPr>
        <p:spPr bwMode="auto">
          <a:xfrm>
            <a:off x="2749550" y="3614738"/>
            <a:ext cx="42863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2" name="Freeform 296"/>
          <p:cNvSpPr>
            <a:spLocks/>
          </p:cNvSpPr>
          <p:nvPr/>
        </p:nvSpPr>
        <p:spPr bwMode="auto">
          <a:xfrm>
            <a:off x="2720975" y="3619500"/>
            <a:ext cx="30163" cy="42863"/>
          </a:xfrm>
          <a:custGeom>
            <a:avLst/>
            <a:gdLst>
              <a:gd name="T0" fmla="*/ 2147483647 w 72"/>
              <a:gd name="T1" fmla="*/ 0 h 110"/>
              <a:gd name="T2" fmla="*/ 2147483647 w 72"/>
              <a:gd name="T3" fmla="*/ 2147483647 h 110"/>
              <a:gd name="T4" fmla="*/ 2147483647 w 72"/>
              <a:gd name="T5" fmla="*/ 2147483647 h 110"/>
              <a:gd name="T6" fmla="*/ 2147483647 w 72"/>
              <a:gd name="T7" fmla="*/ 2147483647 h 110"/>
              <a:gd name="T8" fmla="*/ 2147483647 w 72"/>
              <a:gd name="T9" fmla="*/ 2147483647 h 110"/>
              <a:gd name="T10" fmla="*/ 2147483647 w 72"/>
              <a:gd name="T11" fmla="*/ 2147483647 h 110"/>
              <a:gd name="T12" fmla="*/ 2147483647 w 72"/>
              <a:gd name="T13" fmla="*/ 2147483647 h 110"/>
              <a:gd name="T14" fmla="*/ 2147483647 w 72"/>
              <a:gd name="T15" fmla="*/ 2147483647 h 110"/>
              <a:gd name="T16" fmla="*/ 2147483647 w 72"/>
              <a:gd name="T17" fmla="*/ 2147483647 h 110"/>
              <a:gd name="T18" fmla="*/ 2147483647 w 72"/>
              <a:gd name="T19" fmla="*/ 2147483647 h 110"/>
              <a:gd name="T20" fmla="*/ 0 w 72"/>
              <a:gd name="T21" fmla="*/ 2147483647 h 1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1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3" name="Freeform 297"/>
          <p:cNvSpPr>
            <a:spLocks/>
          </p:cNvSpPr>
          <p:nvPr/>
        </p:nvSpPr>
        <p:spPr bwMode="auto">
          <a:xfrm>
            <a:off x="2749550" y="3614738"/>
            <a:ext cx="42863" cy="65087"/>
          </a:xfrm>
          <a:custGeom>
            <a:avLst/>
            <a:gdLst>
              <a:gd name="T0" fmla="*/ 2147483647 w 109"/>
              <a:gd name="T1" fmla="*/ 0 h 163"/>
              <a:gd name="T2" fmla="*/ 2147483647 w 109"/>
              <a:gd name="T3" fmla="*/ 2147483647 h 163"/>
              <a:gd name="T4" fmla="*/ 2147483647 w 109"/>
              <a:gd name="T5" fmla="*/ 2147483647 h 163"/>
              <a:gd name="T6" fmla="*/ 2147483647 w 109"/>
              <a:gd name="T7" fmla="*/ 2147483647 h 163"/>
              <a:gd name="T8" fmla="*/ 2147483647 w 109"/>
              <a:gd name="T9" fmla="*/ 2147483647 h 163"/>
              <a:gd name="T10" fmla="*/ 2147483647 w 109"/>
              <a:gd name="T11" fmla="*/ 2147483647 h 163"/>
              <a:gd name="T12" fmla="*/ 2147483647 w 109"/>
              <a:gd name="T13" fmla="*/ 2147483647 h 163"/>
              <a:gd name="T14" fmla="*/ 2147483647 w 109"/>
              <a:gd name="T15" fmla="*/ 2147483647 h 163"/>
              <a:gd name="T16" fmla="*/ 2147483647 w 109"/>
              <a:gd name="T17" fmla="*/ 2147483647 h 163"/>
              <a:gd name="T18" fmla="*/ 2147483647 w 109"/>
              <a:gd name="T19" fmla="*/ 2147483647 h 163"/>
              <a:gd name="T20" fmla="*/ 2147483647 w 109"/>
              <a:gd name="T21" fmla="*/ 2147483647 h 163"/>
              <a:gd name="T22" fmla="*/ 2147483647 w 109"/>
              <a:gd name="T23" fmla="*/ 2147483647 h 163"/>
              <a:gd name="T24" fmla="*/ 2147483647 w 109"/>
              <a:gd name="T25" fmla="*/ 2147483647 h 163"/>
              <a:gd name="T26" fmla="*/ 2147483647 w 109"/>
              <a:gd name="T27" fmla="*/ 2147483647 h 163"/>
              <a:gd name="T28" fmla="*/ 2147483647 w 109"/>
              <a:gd name="T29" fmla="*/ 2147483647 h 163"/>
              <a:gd name="T30" fmla="*/ 0 w 109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" h="163">
                <a:moveTo>
                  <a:pt x="109" y="0"/>
                </a:moveTo>
                <a:lnTo>
                  <a:pt x="108" y="11"/>
                </a:lnTo>
                <a:lnTo>
                  <a:pt x="104" y="22"/>
                </a:lnTo>
                <a:lnTo>
                  <a:pt x="101" y="33"/>
                </a:lnTo>
                <a:lnTo>
                  <a:pt x="96" y="43"/>
                </a:lnTo>
                <a:lnTo>
                  <a:pt x="91" y="52"/>
                </a:lnTo>
                <a:lnTo>
                  <a:pt x="85" y="61"/>
                </a:lnTo>
                <a:lnTo>
                  <a:pt x="75" y="75"/>
                </a:lnTo>
                <a:lnTo>
                  <a:pt x="64" y="87"/>
                </a:lnTo>
                <a:lnTo>
                  <a:pt x="52" y="101"/>
                </a:lnTo>
                <a:lnTo>
                  <a:pt x="41" y="113"/>
                </a:lnTo>
                <a:lnTo>
                  <a:pt x="32" y="122"/>
                </a:lnTo>
                <a:lnTo>
                  <a:pt x="23" y="133"/>
                </a:lnTo>
                <a:lnTo>
                  <a:pt x="15" y="143"/>
                </a:lnTo>
                <a:lnTo>
                  <a:pt x="8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4" name="Freeform 298"/>
          <p:cNvSpPr>
            <a:spLocks/>
          </p:cNvSpPr>
          <p:nvPr/>
        </p:nvSpPr>
        <p:spPr bwMode="auto">
          <a:xfrm>
            <a:off x="2720975" y="3619500"/>
            <a:ext cx="30163" cy="42863"/>
          </a:xfrm>
          <a:custGeom>
            <a:avLst/>
            <a:gdLst>
              <a:gd name="T0" fmla="*/ 2147483647 w 72"/>
              <a:gd name="T1" fmla="*/ 0 h 110"/>
              <a:gd name="T2" fmla="*/ 2147483647 w 72"/>
              <a:gd name="T3" fmla="*/ 2147483647 h 110"/>
              <a:gd name="T4" fmla="*/ 2147483647 w 72"/>
              <a:gd name="T5" fmla="*/ 2147483647 h 110"/>
              <a:gd name="T6" fmla="*/ 2147483647 w 72"/>
              <a:gd name="T7" fmla="*/ 2147483647 h 110"/>
              <a:gd name="T8" fmla="*/ 2147483647 w 72"/>
              <a:gd name="T9" fmla="*/ 2147483647 h 110"/>
              <a:gd name="T10" fmla="*/ 2147483647 w 72"/>
              <a:gd name="T11" fmla="*/ 2147483647 h 110"/>
              <a:gd name="T12" fmla="*/ 2147483647 w 72"/>
              <a:gd name="T13" fmla="*/ 2147483647 h 110"/>
              <a:gd name="T14" fmla="*/ 2147483647 w 72"/>
              <a:gd name="T15" fmla="*/ 2147483647 h 110"/>
              <a:gd name="T16" fmla="*/ 2147483647 w 72"/>
              <a:gd name="T17" fmla="*/ 2147483647 h 110"/>
              <a:gd name="T18" fmla="*/ 2147483647 w 72"/>
              <a:gd name="T19" fmla="*/ 2147483647 h 110"/>
              <a:gd name="T20" fmla="*/ 0 w 72"/>
              <a:gd name="T21" fmla="*/ 2147483647 h 1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110">
                <a:moveTo>
                  <a:pt x="72" y="0"/>
                </a:moveTo>
                <a:lnTo>
                  <a:pt x="65" y="9"/>
                </a:lnTo>
                <a:lnTo>
                  <a:pt x="59" y="17"/>
                </a:lnTo>
                <a:lnTo>
                  <a:pt x="52" y="26"/>
                </a:lnTo>
                <a:lnTo>
                  <a:pt x="46" y="34"/>
                </a:lnTo>
                <a:lnTo>
                  <a:pt x="38" y="46"/>
                </a:lnTo>
                <a:lnTo>
                  <a:pt x="31" y="58"/>
                </a:lnTo>
                <a:lnTo>
                  <a:pt x="24" y="70"/>
                </a:lnTo>
                <a:lnTo>
                  <a:pt x="15" y="84"/>
                </a:lnTo>
                <a:lnTo>
                  <a:pt x="8" y="97"/>
                </a:lnTo>
                <a:lnTo>
                  <a:pt x="0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5" name="Freeform 299"/>
          <p:cNvSpPr>
            <a:spLocks/>
          </p:cNvSpPr>
          <p:nvPr/>
        </p:nvSpPr>
        <p:spPr bwMode="auto">
          <a:xfrm>
            <a:off x="2940050" y="3567113"/>
            <a:ext cx="133350" cy="84137"/>
          </a:xfrm>
          <a:custGeom>
            <a:avLst/>
            <a:gdLst>
              <a:gd name="T0" fmla="*/ 0 w 336"/>
              <a:gd name="T1" fmla="*/ 0 h 212"/>
              <a:gd name="T2" fmla="*/ 2147483647 w 336"/>
              <a:gd name="T3" fmla="*/ 2147483647 h 212"/>
              <a:gd name="T4" fmla="*/ 2147483647 w 336"/>
              <a:gd name="T5" fmla="*/ 2147483647 h 212"/>
              <a:gd name="T6" fmla="*/ 2147483647 w 336"/>
              <a:gd name="T7" fmla="*/ 2147483647 h 212"/>
              <a:gd name="T8" fmla="*/ 2147483647 w 336"/>
              <a:gd name="T9" fmla="*/ 2147483647 h 212"/>
              <a:gd name="T10" fmla="*/ 2147483647 w 336"/>
              <a:gd name="T11" fmla="*/ 2147483647 h 212"/>
              <a:gd name="T12" fmla="*/ 2147483647 w 336"/>
              <a:gd name="T13" fmla="*/ 2147483647 h 212"/>
              <a:gd name="T14" fmla="*/ 2147483647 w 336"/>
              <a:gd name="T15" fmla="*/ 2147483647 h 212"/>
              <a:gd name="T16" fmla="*/ 2147483647 w 336"/>
              <a:gd name="T17" fmla="*/ 2147483647 h 212"/>
              <a:gd name="T18" fmla="*/ 2147483647 w 336"/>
              <a:gd name="T19" fmla="*/ 2147483647 h 212"/>
              <a:gd name="T20" fmla="*/ 2147483647 w 336"/>
              <a:gd name="T21" fmla="*/ 2147483647 h 212"/>
              <a:gd name="T22" fmla="*/ 2147483647 w 336"/>
              <a:gd name="T23" fmla="*/ 2147483647 h 212"/>
              <a:gd name="T24" fmla="*/ 2147483647 w 336"/>
              <a:gd name="T25" fmla="*/ 2147483647 h 212"/>
              <a:gd name="T26" fmla="*/ 2147483647 w 336"/>
              <a:gd name="T27" fmla="*/ 2147483647 h 212"/>
              <a:gd name="T28" fmla="*/ 2147483647 w 336"/>
              <a:gd name="T29" fmla="*/ 2147483647 h 212"/>
              <a:gd name="T30" fmla="*/ 2147483647 w 336"/>
              <a:gd name="T31" fmla="*/ 2147483647 h 212"/>
              <a:gd name="T32" fmla="*/ 2147483647 w 336"/>
              <a:gd name="T33" fmla="*/ 2147483647 h 212"/>
              <a:gd name="T34" fmla="*/ 2147483647 w 336"/>
              <a:gd name="T35" fmla="*/ 2147483647 h 212"/>
              <a:gd name="T36" fmla="*/ 2147483647 w 336"/>
              <a:gd name="T37" fmla="*/ 2147483647 h 212"/>
              <a:gd name="T38" fmla="*/ 2147483647 w 336"/>
              <a:gd name="T39" fmla="*/ 2147483647 h 212"/>
              <a:gd name="T40" fmla="*/ 2147483647 w 336"/>
              <a:gd name="T41" fmla="*/ 2147483647 h 212"/>
              <a:gd name="T42" fmla="*/ 2147483647 w 336"/>
              <a:gd name="T43" fmla="*/ 2147483647 h 212"/>
              <a:gd name="T44" fmla="*/ 2147483647 w 336"/>
              <a:gd name="T45" fmla="*/ 2147483647 h 212"/>
              <a:gd name="T46" fmla="*/ 2147483647 w 336"/>
              <a:gd name="T47" fmla="*/ 2147483647 h 212"/>
              <a:gd name="T48" fmla="*/ 2147483647 w 336"/>
              <a:gd name="T49" fmla="*/ 2147483647 h 212"/>
              <a:gd name="T50" fmla="*/ 2147483647 w 336"/>
              <a:gd name="T51" fmla="*/ 2147483647 h 212"/>
              <a:gd name="T52" fmla="*/ 2147483647 w 336"/>
              <a:gd name="T53" fmla="*/ 2147483647 h 212"/>
              <a:gd name="T54" fmla="*/ 2147483647 w 336"/>
              <a:gd name="T55" fmla="*/ 2147483647 h 212"/>
              <a:gd name="T56" fmla="*/ 2147483647 w 336"/>
              <a:gd name="T57" fmla="*/ 2147483647 h 212"/>
              <a:gd name="T58" fmla="*/ 2147483647 w 336"/>
              <a:gd name="T59" fmla="*/ 2147483647 h 212"/>
              <a:gd name="T60" fmla="*/ 2147483647 w 336"/>
              <a:gd name="T61" fmla="*/ 2147483647 h 212"/>
              <a:gd name="T62" fmla="*/ 2147483647 w 336"/>
              <a:gd name="T63" fmla="*/ 2147483647 h 212"/>
              <a:gd name="T64" fmla="*/ 2147483647 w 336"/>
              <a:gd name="T65" fmla="*/ 2147483647 h 212"/>
              <a:gd name="T66" fmla="*/ 2147483647 w 336"/>
              <a:gd name="T67" fmla="*/ 2147483647 h 212"/>
              <a:gd name="T68" fmla="*/ 2147483647 w 336"/>
              <a:gd name="T69" fmla="*/ 2147483647 h 212"/>
              <a:gd name="T70" fmla="*/ 2147483647 w 336"/>
              <a:gd name="T71" fmla="*/ 2147483647 h 212"/>
              <a:gd name="T72" fmla="*/ 2147483647 w 336"/>
              <a:gd name="T73" fmla="*/ 2147483647 h 212"/>
              <a:gd name="T74" fmla="*/ 2147483647 w 336"/>
              <a:gd name="T75" fmla="*/ 2147483647 h 212"/>
              <a:gd name="T76" fmla="*/ 2147483647 w 336"/>
              <a:gd name="T77" fmla="*/ 2147483647 h 212"/>
              <a:gd name="T78" fmla="*/ 2147483647 w 336"/>
              <a:gd name="T79" fmla="*/ 2147483647 h 2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6" h="212">
                <a:moveTo>
                  <a:pt x="0" y="0"/>
                </a:moveTo>
                <a:lnTo>
                  <a:pt x="4" y="4"/>
                </a:lnTo>
                <a:lnTo>
                  <a:pt x="9" y="7"/>
                </a:lnTo>
                <a:lnTo>
                  <a:pt x="14" y="11"/>
                </a:lnTo>
                <a:lnTo>
                  <a:pt x="27" y="23"/>
                </a:lnTo>
                <a:lnTo>
                  <a:pt x="41" y="35"/>
                </a:lnTo>
                <a:lnTo>
                  <a:pt x="55" y="47"/>
                </a:lnTo>
                <a:lnTo>
                  <a:pt x="71" y="59"/>
                </a:lnTo>
                <a:lnTo>
                  <a:pt x="88" y="72"/>
                </a:lnTo>
                <a:lnTo>
                  <a:pt x="107" y="84"/>
                </a:lnTo>
                <a:lnTo>
                  <a:pt x="125" y="96"/>
                </a:lnTo>
                <a:lnTo>
                  <a:pt x="143" y="109"/>
                </a:lnTo>
                <a:lnTo>
                  <a:pt x="167" y="124"/>
                </a:lnTo>
                <a:lnTo>
                  <a:pt x="188" y="139"/>
                </a:lnTo>
                <a:lnTo>
                  <a:pt x="208" y="152"/>
                </a:lnTo>
                <a:lnTo>
                  <a:pt x="216" y="157"/>
                </a:lnTo>
                <a:lnTo>
                  <a:pt x="224" y="163"/>
                </a:lnTo>
                <a:lnTo>
                  <a:pt x="232" y="169"/>
                </a:lnTo>
                <a:lnTo>
                  <a:pt x="240" y="177"/>
                </a:lnTo>
                <a:lnTo>
                  <a:pt x="244" y="182"/>
                </a:lnTo>
                <a:lnTo>
                  <a:pt x="249" y="189"/>
                </a:lnTo>
                <a:lnTo>
                  <a:pt x="253" y="195"/>
                </a:lnTo>
                <a:lnTo>
                  <a:pt x="258" y="201"/>
                </a:lnTo>
                <a:lnTo>
                  <a:pt x="263" y="206"/>
                </a:lnTo>
                <a:lnTo>
                  <a:pt x="266" y="210"/>
                </a:lnTo>
                <a:lnTo>
                  <a:pt x="271" y="212"/>
                </a:lnTo>
                <a:lnTo>
                  <a:pt x="273" y="212"/>
                </a:lnTo>
                <a:lnTo>
                  <a:pt x="277" y="211"/>
                </a:lnTo>
                <a:lnTo>
                  <a:pt x="281" y="209"/>
                </a:lnTo>
                <a:lnTo>
                  <a:pt x="284" y="205"/>
                </a:lnTo>
                <a:lnTo>
                  <a:pt x="287" y="201"/>
                </a:lnTo>
                <a:lnTo>
                  <a:pt x="290" y="197"/>
                </a:lnTo>
                <a:lnTo>
                  <a:pt x="294" y="193"/>
                </a:lnTo>
                <a:lnTo>
                  <a:pt x="300" y="183"/>
                </a:lnTo>
                <a:lnTo>
                  <a:pt x="307" y="176"/>
                </a:lnTo>
                <a:lnTo>
                  <a:pt x="313" y="168"/>
                </a:lnTo>
                <a:lnTo>
                  <a:pt x="320" y="160"/>
                </a:lnTo>
                <a:lnTo>
                  <a:pt x="326" y="152"/>
                </a:lnTo>
                <a:lnTo>
                  <a:pt x="331" y="147"/>
                </a:lnTo>
                <a:lnTo>
                  <a:pt x="336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6" name="Freeform 300"/>
          <p:cNvSpPr>
            <a:spLocks/>
          </p:cNvSpPr>
          <p:nvPr/>
        </p:nvSpPr>
        <p:spPr bwMode="auto">
          <a:xfrm>
            <a:off x="2752725" y="3567113"/>
            <a:ext cx="185738" cy="103187"/>
          </a:xfrm>
          <a:custGeom>
            <a:avLst/>
            <a:gdLst>
              <a:gd name="T0" fmla="*/ 2147483647 w 469"/>
              <a:gd name="T1" fmla="*/ 2147483647 h 260"/>
              <a:gd name="T2" fmla="*/ 2147483647 w 469"/>
              <a:gd name="T3" fmla="*/ 2147483647 h 260"/>
              <a:gd name="T4" fmla="*/ 2147483647 w 469"/>
              <a:gd name="T5" fmla="*/ 2147483647 h 260"/>
              <a:gd name="T6" fmla="*/ 2147483647 w 469"/>
              <a:gd name="T7" fmla="*/ 2147483647 h 260"/>
              <a:gd name="T8" fmla="*/ 2147483647 w 469"/>
              <a:gd name="T9" fmla="*/ 2147483647 h 260"/>
              <a:gd name="T10" fmla="*/ 2147483647 w 469"/>
              <a:gd name="T11" fmla="*/ 2147483647 h 260"/>
              <a:gd name="T12" fmla="*/ 2147483647 w 469"/>
              <a:gd name="T13" fmla="*/ 2147483647 h 260"/>
              <a:gd name="T14" fmla="*/ 2147483647 w 469"/>
              <a:gd name="T15" fmla="*/ 2147483647 h 260"/>
              <a:gd name="T16" fmla="*/ 2147483647 w 469"/>
              <a:gd name="T17" fmla="*/ 2147483647 h 260"/>
              <a:gd name="T18" fmla="*/ 2147483647 w 469"/>
              <a:gd name="T19" fmla="*/ 2147483647 h 260"/>
              <a:gd name="T20" fmla="*/ 2147483647 w 469"/>
              <a:gd name="T21" fmla="*/ 2147483647 h 260"/>
              <a:gd name="T22" fmla="*/ 2147483647 w 469"/>
              <a:gd name="T23" fmla="*/ 2147483647 h 260"/>
              <a:gd name="T24" fmla="*/ 2147483647 w 469"/>
              <a:gd name="T25" fmla="*/ 2147483647 h 260"/>
              <a:gd name="T26" fmla="*/ 2147483647 w 469"/>
              <a:gd name="T27" fmla="*/ 2147483647 h 260"/>
              <a:gd name="T28" fmla="*/ 2147483647 w 469"/>
              <a:gd name="T29" fmla="*/ 2147483647 h 260"/>
              <a:gd name="T30" fmla="*/ 2147483647 w 469"/>
              <a:gd name="T31" fmla="*/ 2147483647 h 260"/>
              <a:gd name="T32" fmla="*/ 2147483647 w 469"/>
              <a:gd name="T33" fmla="*/ 2147483647 h 260"/>
              <a:gd name="T34" fmla="*/ 2147483647 w 469"/>
              <a:gd name="T35" fmla="*/ 2147483647 h 260"/>
              <a:gd name="T36" fmla="*/ 2147483647 w 469"/>
              <a:gd name="T37" fmla="*/ 2147483647 h 260"/>
              <a:gd name="T38" fmla="*/ 2147483647 w 469"/>
              <a:gd name="T39" fmla="*/ 2147483647 h 260"/>
              <a:gd name="T40" fmla="*/ 2147483647 w 469"/>
              <a:gd name="T41" fmla="*/ 2147483647 h 260"/>
              <a:gd name="T42" fmla="*/ 2147483647 w 469"/>
              <a:gd name="T43" fmla="*/ 2147483647 h 260"/>
              <a:gd name="T44" fmla="*/ 2147483647 w 469"/>
              <a:gd name="T45" fmla="*/ 2147483647 h 260"/>
              <a:gd name="T46" fmla="*/ 2147483647 w 469"/>
              <a:gd name="T47" fmla="*/ 2147483647 h 260"/>
              <a:gd name="T48" fmla="*/ 2147483647 w 469"/>
              <a:gd name="T49" fmla="*/ 2147483647 h 260"/>
              <a:gd name="T50" fmla="*/ 2147483647 w 469"/>
              <a:gd name="T51" fmla="*/ 2147483647 h 260"/>
              <a:gd name="T52" fmla="*/ 2147483647 w 469"/>
              <a:gd name="T53" fmla="*/ 2147483647 h 260"/>
              <a:gd name="T54" fmla="*/ 2147483647 w 469"/>
              <a:gd name="T55" fmla="*/ 2147483647 h 260"/>
              <a:gd name="T56" fmla="*/ 2147483647 w 469"/>
              <a:gd name="T57" fmla="*/ 2147483647 h 260"/>
              <a:gd name="T58" fmla="*/ 2147483647 w 469"/>
              <a:gd name="T59" fmla="*/ 2147483647 h 260"/>
              <a:gd name="T60" fmla="*/ 2147483647 w 469"/>
              <a:gd name="T61" fmla="*/ 2147483647 h 260"/>
              <a:gd name="T62" fmla="*/ 2147483647 w 469"/>
              <a:gd name="T63" fmla="*/ 2147483647 h 260"/>
              <a:gd name="T64" fmla="*/ 2147483647 w 469"/>
              <a:gd name="T65" fmla="*/ 2147483647 h 260"/>
              <a:gd name="T66" fmla="*/ 2147483647 w 469"/>
              <a:gd name="T67" fmla="*/ 2147483647 h 260"/>
              <a:gd name="T68" fmla="*/ 2147483647 w 469"/>
              <a:gd name="T69" fmla="*/ 2147483647 h 260"/>
              <a:gd name="T70" fmla="*/ 2147483647 w 469"/>
              <a:gd name="T71" fmla="*/ 2147483647 h 260"/>
              <a:gd name="T72" fmla="*/ 2147483647 w 469"/>
              <a:gd name="T73" fmla="*/ 2147483647 h 260"/>
              <a:gd name="T74" fmla="*/ 2147483647 w 469"/>
              <a:gd name="T75" fmla="*/ 2147483647 h 260"/>
              <a:gd name="T76" fmla="*/ 2147483647 w 469"/>
              <a:gd name="T77" fmla="*/ 2147483647 h 260"/>
              <a:gd name="T78" fmla="*/ 2147483647 w 469"/>
              <a:gd name="T79" fmla="*/ 2147483647 h 260"/>
              <a:gd name="T80" fmla="*/ 2147483647 w 469"/>
              <a:gd name="T81" fmla="*/ 2147483647 h 260"/>
              <a:gd name="T82" fmla="*/ 2147483647 w 469"/>
              <a:gd name="T83" fmla="*/ 2147483647 h 260"/>
              <a:gd name="T84" fmla="*/ 2147483647 w 469"/>
              <a:gd name="T85" fmla="*/ 2147483647 h 260"/>
              <a:gd name="T86" fmla="*/ 2147483647 w 469"/>
              <a:gd name="T87" fmla="*/ 2147483647 h 260"/>
              <a:gd name="T88" fmla="*/ 2147483647 w 469"/>
              <a:gd name="T89" fmla="*/ 2147483647 h 260"/>
              <a:gd name="T90" fmla="*/ 2147483647 w 469"/>
              <a:gd name="T91" fmla="*/ 2147483647 h 2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9" h="260">
                <a:moveTo>
                  <a:pt x="467" y="0"/>
                </a:moveTo>
                <a:lnTo>
                  <a:pt x="468" y="6"/>
                </a:lnTo>
                <a:lnTo>
                  <a:pt x="469" y="10"/>
                </a:lnTo>
                <a:lnTo>
                  <a:pt x="469" y="15"/>
                </a:lnTo>
                <a:lnTo>
                  <a:pt x="468" y="19"/>
                </a:lnTo>
                <a:lnTo>
                  <a:pt x="467" y="22"/>
                </a:lnTo>
                <a:lnTo>
                  <a:pt x="464" y="27"/>
                </a:lnTo>
                <a:lnTo>
                  <a:pt x="460" y="31"/>
                </a:lnTo>
                <a:lnTo>
                  <a:pt x="456" y="35"/>
                </a:lnTo>
                <a:lnTo>
                  <a:pt x="451" y="38"/>
                </a:lnTo>
                <a:lnTo>
                  <a:pt x="446" y="42"/>
                </a:lnTo>
                <a:lnTo>
                  <a:pt x="440" y="45"/>
                </a:lnTo>
                <a:lnTo>
                  <a:pt x="435" y="51"/>
                </a:lnTo>
                <a:lnTo>
                  <a:pt x="432" y="57"/>
                </a:lnTo>
                <a:lnTo>
                  <a:pt x="427" y="63"/>
                </a:lnTo>
                <a:lnTo>
                  <a:pt x="423" y="70"/>
                </a:lnTo>
                <a:lnTo>
                  <a:pt x="420" y="74"/>
                </a:lnTo>
                <a:lnTo>
                  <a:pt x="415" y="79"/>
                </a:lnTo>
                <a:lnTo>
                  <a:pt x="411" y="84"/>
                </a:lnTo>
                <a:lnTo>
                  <a:pt x="408" y="90"/>
                </a:lnTo>
                <a:lnTo>
                  <a:pt x="405" y="95"/>
                </a:lnTo>
                <a:lnTo>
                  <a:pt x="403" y="101"/>
                </a:lnTo>
                <a:lnTo>
                  <a:pt x="402" y="107"/>
                </a:lnTo>
                <a:lnTo>
                  <a:pt x="399" y="112"/>
                </a:lnTo>
                <a:lnTo>
                  <a:pt x="397" y="117"/>
                </a:lnTo>
                <a:lnTo>
                  <a:pt x="393" y="119"/>
                </a:lnTo>
                <a:lnTo>
                  <a:pt x="391" y="123"/>
                </a:lnTo>
                <a:lnTo>
                  <a:pt x="387" y="125"/>
                </a:lnTo>
                <a:lnTo>
                  <a:pt x="385" y="130"/>
                </a:lnTo>
                <a:lnTo>
                  <a:pt x="384" y="135"/>
                </a:lnTo>
                <a:lnTo>
                  <a:pt x="381" y="140"/>
                </a:lnTo>
                <a:lnTo>
                  <a:pt x="377" y="144"/>
                </a:lnTo>
                <a:lnTo>
                  <a:pt x="373" y="148"/>
                </a:lnTo>
                <a:lnTo>
                  <a:pt x="368" y="153"/>
                </a:lnTo>
                <a:lnTo>
                  <a:pt x="363" y="156"/>
                </a:lnTo>
                <a:lnTo>
                  <a:pt x="359" y="161"/>
                </a:lnTo>
                <a:lnTo>
                  <a:pt x="357" y="166"/>
                </a:lnTo>
                <a:lnTo>
                  <a:pt x="355" y="171"/>
                </a:lnTo>
                <a:lnTo>
                  <a:pt x="352" y="176"/>
                </a:lnTo>
                <a:lnTo>
                  <a:pt x="349" y="181"/>
                </a:lnTo>
                <a:lnTo>
                  <a:pt x="344" y="184"/>
                </a:lnTo>
                <a:lnTo>
                  <a:pt x="340" y="189"/>
                </a:lnTo>
                <a:lnTo>
                  <a:pt x="338" y="195"/>
                </a:lnTo>
                <a:lnTo>
                  <a:pt x="335" y="200"/>
                </a:lnTo>
                <a:lnTo>
                  <a:pt x="333" y="206"/>
                </a:lnTo>
                <a:lnTo>
                  <a:pt x="330" y="211"/>
                </a:lnTo>
                <a:lnTo>
                  <a:pt x="328" y="214"/>
                </a:lnTo>
                <a:lnTo>
                  <a:pt x="324" y="217"/>
                </a:lnTo>
                <a:lnTo>
                  <a:pt x="322" y="219"/>
                </a:lnTo>
                <a:lnTo>
                  <a:pt x="320" y="223"/>
                </a:lnTo>
                <a:lnTo>
                  <a:pt x="317" y="228"/>
                </a:lnTo>
                <a:lnTo>
                  <a:pt x="315" y="232"/>
                </a:lnTo>
                <a:lnTo>
                  <a:pt x="312" y="238"/>
                </a:lnTo>
                <a:lnTo>
                  <a:pt x="310" y="242"/>
                </a:lnTo>
                <a:lnTo>
                  <a:pt x="308" y="245"/>
                </a:lnTo>
                <a:lnTo>
                  <a:pt x="304" y="246"/>
                </a:lnTo>
                <a:lnTo>
                  <a:pt x="301" y="247"/>
                </a:lnTo>
                <a:lnTo>
                  <a:pt x="298" y="248"/>
                </a:lnTo>
                <a:lnTo>
                  <a:pt x="294" y="251"/>
                </a:lnTo>
                <a:lnTo>
                  <a:pt x="292" y="254"/>
                </a:lnTo>
                <a:lnTo>
                  <a:pt x="289" y="258"/>
                </a:lnTo>
                <a:lnTo>
                  <a:pt x="286" y="260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7" y="254"/>
                </a:lnTo>
                <a:lnTo>
                  <a:pt x="260" y="251"/>
                </a:lnTo>
                <a:lnTo>
                  <a:pt x="254" y="246"/>
                </a:lnTo>
                <a:lnTo>
                  <a:pt x="250" y="241"/>
                </a:lnTo>
                <a:lnTo>
                  <a:pt x="246" y="236"/>
                </a:lnTo>
                <a:lnTo>
                  <a:pt x="238" y="225"/>
                </a:lnTo>
                <a:lnTo>
                  <a:pt x="230" y="216"/>
                </a:lnTo>
                <a:lnTo>
                  <a:pt x="223" y="205"/>
                </a:lnTo>
                <a:lnTo>
                  <a:pt x="216" y="195"/>
                </a:lnTo>
                <a:lnTo>
                  <a:pt x="209" y="188"/>
                </a:lnTo>
                <a:lnTo>
                  <a:pt x="199" y="182"/>
                </a:lnTo>
                <a:lnTo>
                  <a:pt x="189" y="176"/>
                </a:lnTo>
                <a:lnTo>
                  <a:pt x="178" y="171"/>
                </a:lnTo>
                <a:lnTo>
                  <a:pt x="166" y="166"/>
                </a:lnTo>
                <a:lnTo>
                  <a:pt x="156" y="161"/>
                </a:lnTo>
                <a:lnTo>
                  <a:pt x="131" y="149"/>
                </a:lnTo>
                <a:lnTo>
                  <a:pt x="107" y="138"/>
                </a:lnTo>
                <a:lnTo>
                  <a:pt x="95" y="132"/>
                </a:lnTo>
                <a:lnTo>
                  <a:pt x="82" y="126"/>
                </a:lnTo>
                <a:lnTo>
                  <a:pt x="70" y="120"/>
                </a:lnTo>
                <a:lnTo>
                  <a:pt x="59" y="114"/>
                </a:lnTo>
                <a:lnTo>
                  <a:pt x="48" y="106"/>
                </a:lnTo>
                <a:lnTo>
                  <a:pt x="40" y="98"/>
                </a:lnTo>
                <a:lnTo>
                  <a:pt x="30" y="90"/>
                </a:lnTo>
                <a:lnTo>
                  <a:pt x="22" y="82"/>
                </a:lnTo>
                <a:lnTo>
                  <a:pt x="14" y="77"/>
                </a:lnTo>
                <a:lnTo>
                  <a:pt x="7" y="71"/>
                </a:lnTo>
                <a:lnTo>
                  <a:pt x="0" y="6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7" name="Freeform 301"/>
          <p:cNvSpPr>
            <a:spLocks/>
          </p:cNvSpPr>
          <p:nvPr/>
        </p:nvSpPr>
        <p:spPr bwMode="auto">
          <a:xfrm>
            <a:off x="2840038" y="3581400"/>
            <a:ext cx="55562" cy="65088"/>
          </a:xfrm>
          <a:custGeom>
            <a:avLst/>
            <a:gdLst>
              <a:gd name="T0" fmla="*/ 0 w 140"/>
              <a:gd name="T1" fmla="*/ 2147483647 h 166"/>
              <a:gd name="T2" fmla="*/ 0 w 140"/>
              <a:gd name="T3" fmla="*/ 2147483647 h 166"/>
              <a:gd name="T4" fmla="*/ 2147483647 w 140"/>
              <a:gd name="T5" fmla="*/ 2147483647 h 166"/>
              <a:gd name="T6" fmla="*/ 2147483647 w 140"/>
              <a:gd name="T7" fmla="*/ 2147483647 h 166"/>
              <a:gd name="T8" fmla="*/ 2147483647 w 140"/>
              <a:gd name="T9" fmla="*/ 2147483647 h 166"/>
              <a:gd name="T10" fmla="*/ 2147483647 w 140"/>
              <a:gd name="T11" fmla="*/ 2147483647 h 166"/>
              <a:gd name="T12" fmla="*/ 2147483647 w 140"/>
              <a:gd name="T13" fmla="*/ 2147483647 h 166"/>
              <a:gd name="T14" fmla="*/ 2147483647 w 140"/>
              <a:gd name="T15" fmla="*/ 2147483647 h 166"/>
              <a:gd name="T16" fmla="*/ 2147483647 w 140"/>
              <a:gd name="T17" fmla="*/ 2147483647 h 166"/>
              <a:gd name="T18" fmla="*/ 2147483647 w 140"/>
              <a:gd name="T19" fmla="*/ 2147483647 h 166"/>
              <a:gd name="T20" fmla="*/ 2147483647 w 140"/>
              <a:gd name="T21" fmla="*/ 2147483647 h 166"/>
              <a:gd name="T22" fmla="*/ 2147483647 w 140"/>
              <a:gd name="T23" fmla="*/ 2147483647 h 166"/>
              <a:gd name="T24" fmla="*/ 2147483647 w 140"/>
              <a:gd name="T25" fmla="*/ 2147483647 h 166"/>
              <a:gd name="T26" fmla="*/ 2147483647 w 140"/>
              <a:gd name="T27" fmla="*/ 2147483647 h 166"/>
              <a:gd name="T28" fmla="*/ 2147483647 w 140"/>
              <a:gd name="T29" fmla="*/ 2147483647 h 166"/>
              <a:gd name="T30" fmla="*/ 2147483647 w 140"/>
              <a:gd name="T31" fmla="*/ 2147483647 h 166"/>
              <a:gd name="T32" fmla="*/ 2147483647 w 140"/>
              <a:gd name="T33" fmla="*/ 2147483647 h 166"/>
              <a:gd name="T34" fmla="*/ 2147483647 w 140"/>
              <a:gd name="T35" fmla="*/ 2147483647 h 166"/>
              <a:gd name="T36" fmla="*/ 2147483647 w 140"/>
              <a:gd name="T37" fmla="*/ 2147483647 h 166"/>
              <a:gd name="T38" fmla="*/ 2147483647 w 140"/>
              <a:gd name="T39" fmla="*/ 2147483647 h 166"/>
              <a:gd name="T40" fmla="*/ 2147483647 w 140"/>
              <a:gd name="T41" fmla="*/ 2147483647 h 166"/>
              <a:gd name="T42" fmla="*/ 2147483647 w 140"/>
              <a:gd name="T43" fmla="*/ 2147483647 h 166"/>
              <a:gd name="T44" fmla="*/ 2147483647 w 140"/>
              <a:gd name="T45" fmla="*/ 2147483647 h 166"/>
              <a:gd name="T46" fmla="*/ 2147483647 w 140"/>
              <a:gd name="T47" fmla="*/ 2147483647 h 166"/>
              <a:gd name="T48" fmla="*/ 2147483647 w 140"/>
              <a:gd name="T49" fmla="*/ 2147483647 h 166"/>
              <a:gd name="T50" fmla="*/ 2147483647 w 140"/>
              <a:gd name="T51" fmla="*/ 2147483647 h 166"/>
              <a:gd name="T52" fmla="*/ 2147483647 w 140"/>
              <a:gd name="T53" fmla="*/ 0 h 166"/>
              <a:gd name="T54" fmla="*/ 2147483647 w 140"/>
              <a:gd name="T55" fmla="*/ 0 h 1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0" h="166">
                <a:moveTo>
                  <a:pt x="0" y="166"/>
                </a:moveTo>
                <a:lnTo>
                  <a:pt x="0" y="165"/>
                </a:lnTo>
                <a:lnTo>
                  <a:pt x="1" y="165"/>
                </a:lnTo>
                <a:lnTo>
                  <a:pt x="8" y="158"/>
                </a:lnTo>
                <a:lnTo>
                  <a:pt x="18" y="149"/>
                </a:lnTo>
                <a:lnTo>
                  <a:pt x="26" y="141"/>
                </a:lnTo>
                <a:lnTo>
                  <a:pt x="35" y="132"/>
                </a:lnTo>
                <a:lnTo>
                  <a:pt x="42" y="123"/>
                </a:lnTo>
                <a:lnTo>
                  <a:pt x="49" y="114"/>
                </a:lnTo>
                <a:lnTo>
                  <a:pt x="55" y="104"/>
                </a:lnTo>
                <a:lnTo>
                  <a:pt x="60" y="95"/>
                </a:lnTo>
                <a:lnTo>
                  <a:pt x="65" y="85"/>
                </a:lnTo>
                <a:lnTo>
                  <a:pt x="70" y="77"/>
                </a:lnTo>
                <a:lnTo>
                  <a:pt x="76" y="67"/>
                </a:lnTo>
                <a:lnTo>
                  <a:pt x="81" y="60"/>
                </a:lnTo>
                <a:lnTo>
                  <a:pt x="87" y="54"/>
                </a:lnTo>
                <a:lnTo>
                  <a:pt x="95" y="48"/>
                </a:lnTo>
                <a:lnTo>
                  <a:pt x="104" y="43"/>
                </a:lnTo>
                <a:lnTo>
                  <a:pt x="111" y="37"/>
                </a:lnTo>
                <a:lnTo>
                  <a:pt x="118" y="31"/>
                </a:lnTo>
                <a:lnTo>
                  <a:pt x="123" y="25"/>
                </a:lnTo>
                <a:lnTo>
                  <a:pt x="127" y="18"/>
                </a:lnTo>
                <a:lnTo>
                  <a:pt x="129" y="11"/>
                </a:lnTo>
                <a:lnTo>
                  <a:pt x="134" y="3"/>
                </a:lnTo>
                <a:lnTo>
                  <a:pt x="135" y="2"/>
                </a:lnTo>
                <a:lnTo>
                  <a:pt x="136" y="1"/>
                </a:lnTo>
                <a:lnTo>
                  <a:pt x="137" y="0"/>
                </a:lnTo>
                <a:lnTo>
                  <a:pt x="14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8" name="Freeform 302"/>
          <p:cNvSpPr>
            <a:spLocks/>
          </p:cNvSpPr>
          <p:nvPr/>
        </p:nvSpPr>
        <p:spPr bwMode="auto">
          <a:xfrm>
            <a:off x="2813050" y="3589338"/>
            <a:ext cx="30163" cy="34925"/>
          </a:xfrm>
          <a:custGeom>
            <a:avLst/>
            <a:gdLst>
              <a:gd name="T0" fmla="*/ 0 w 76"/>
              <a:gd name="T1" fmla="*/ 2147483647 h 90"/>
              <a:gd name="T2" fmla="*/ 2147483647 w 76"/>
              <a:gd name="T3" fmla="*/ 2147483647 h 90"/>
              <a:gd name="T4" fmla="*/ 2147483647 w 76"/>
              <a:gd name="T5" fmla="*/ 2147483647 h 90"/>
              <a:gd name="T6" fmla="*/ 2147483647 w 76"/>
              <a:gd name="T7" fmla="*/ 2147483647 h 90"/>
              <a:gd name="T8" fmla="*/ 2147483647 w 76"/>
              <a:gd name="T9" fmla="*/ 2147483647 h 90"/>
              <a:gd name="T10" fmla="*/ 2147483647 w 76"/>
              <a:gd name="T11" fmla="*/ 2147483647 h 90"/>
              <a:gd name="T12" fmla="*/ 2147483647 w 76"/>
              <a:gd name="T13" fmla="*/ 2147483647 h 90"/>
              <a:gd name="T14" fmla="*/ 2147483647 w 76"/>
              <a:gd name="T15" fmla="*/ 2147483647 h 90"/>
              <a:gd name="T16" fmla="*/ 2147483647 w 76"/>
              <a:gd name="T17" fmla="*/ 0 h 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90">
                <a:moveTo>
                  <a:pt x="0" y="90"/>
                </a:moveTo>
                <a:lnTo>
                  <a:pt x="10" y="81"/>
                </a:lnTo>
                <a:lnTo>
                  <a:pt x="18" y="70"/>
                </a:lnTo>
                <a:lnTo>
                  <a:pt x="26" y="61"/>
                </a:lnTo>
                <a:lnTo>
                  <a:pt x="39" y="45"/>
                </a:lnTo>
                <a:lnTo>
                  <a:pt x="52" y="29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99" name="Freeform 303"/>
          <p:cNvSpPr>
            <a:spLocks/>
          </p:cNvSpPr>
          <p:nvPr/>
        </p:nvSpPr>
        <p:spPr bwMode="auto">
          <a:xfrm>
            <a:off x="2881313" y="3651250"/>
            <a:ext cx="1587" cy="1588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2147483647 w 2"/>
              <a:gd name="T5" fmla="*/ 2147483647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1" y="2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0" name="Freeform 304"/>
          <p:cNvSpPr>
            <a:spLocks/>
          </p:cNvSpPr>
          <p:nvPr/>
        </p:nvSpPr>
        <p:spPr bwMode="auto">
          <a:xfrm>
            <a:off x="3111500" y="3584575"/>
            <a:ext cx="61913" cy="58738"/>
          </a:xfrm>
          <a:custGeom>
            <a:avLst/>
            <a:gdLst>
              <a:gd name="T0" fmla="*/ 0 w 157"/>
              <a:gd name="T1" fmla="*/ 0 h 149"/>
              <a:gd name="T2" fmla="*/ 2147483647 w 157"/>
              <a:gd name="T3" fmla="*/ 2147483647 h 149"/>
              <a:gd name="T4" fmla="*/ 2147483647 w 157"/>
              <a:gd name="T5" fmla="*/ 2147483647 h 149"/>
              <a:gd name="T6" fmla="*/ 2147483647 w 157"/>
              <a:gd name="T7" fmla="*/ 2147483647 h 149"/>
              <a:gd name="T8" fmla="*/ 2147483647 w 157"/>
              <a:gd name="T9" fmla="*/ 2147483647 h 149"/>
              <a:gd name="T10" fmla="*/ 2147483647 w 157"/>
              <a:gd name="T11" fmla="*/ 2147483647 h 149"/>
              <a:gd name="T12" fmla="*/ 2147483647 w 157"/>
              <a:gd name="T13" fmla="*/ 2147483647 h 149"/>
              <a:gd name="T14" fmla="*/ 2147483647 w 157"/>
              <a:gd name="T15" fmla="*/ 2147483647 h 149"/>
              <a:gd name="T16" fmla="*/ 2147483647 w 157"/>
              <a:gd name="T17" fmla="*/ 2147483647 h 149"/>
              <a:gd name="T18" fmla="*/ 2147483647 w 157"/>
              <a:gd name="T19" fmla="*/ 2147483647 h 149"/>
              <a:gd name="T20" fmla="*/ 2147483647 w 157"/>
              <a:gd name="T21" fmla="*/ 2147483647 h 149"/>
              <a:gd name="T22" fmla="*/ 2147483647 w 157"/>
              <a:gd name="T23" fmla="*/ 2147483647 h 149"/>
              <a:gd name="T24" fmla="*/ 2147483647 w 157"/>
              <a:gd name="T25" fmla="*/ 2147483647 h 149"/>
              <a:gd name="T26" fmla="*/ 2147483647 w 157"/>
              <a:gd name="T27" fmla="*/ 2147483647 h 149"/>
              <a:gd name="T28" fmla="*/ 2147483647 w 157"/>
              <a:gd name="T29" fmla="*/ 2147483647 h 149"/>
              <a:gd name="T30" fmla="*/ 2147483647 w 157"/>
              <a:gd name="T31" fmla="*/ 2147483647 h 149"/>
              <a:gd name="T32" fmla="*/ 2147483647 w 157"/>
              <a:gd name="T33" fmla="*/ 2147483647 h 14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149">
                <a:moveTo>
                  <a:pt x="0" y="0"/>
                </a:moveTo>
                <a:lnTo>
                  <a:pt x="13" y="7"/>
                </a:lnTo>
                <a:lnTo>
                  <a:pt x="24" y="15"/>
                </a:lnTo>
                <a:lnTo>
                  <a:pt x="35" y="23"/>
                </a:lnTo>
                <a:lnTo>
                  <a:pt x="43" y="32"/>
                </a:lnTo>
                <a:lnTo>
                  <a:pt x="52" y="41"/>
                </a:lnTo>
                <a:lnTo>
                  <a:pt x="59" y="50"/>
                </a:lnTo>
                <a:lnTo>
                  <a:pt x="70" y="65"/>
                </a:lnTo>
                <a:lnTo>
                  <a:pt x="79" y="80"/>
                </a:lnTo>
                <a:lnTo>
                  <a:pt x="89" y="94"/>
                </a:lnTo>
                <a:lnTo>
                  <a:pt x="100" y="108"/>
                </a:lnTo>
                <a:lnTo>
                  <a:pt x="107" y="117"/>
                </a:lnTo>
                <a:lnTo>
                  <a:pt x="116" y="124"/>
                </a:lnTo>
                <a:lnTo>
                  <a:pt x="124" y="132"/>
                </a:lnTo>
                <a:lnTo>
                  <a:pt x="134" y="139"/>
                </a:lnTo>
                <a:lnTo>
                  <a:pt x="145" y="144"/>
                </a:lnTo>
                <a:lnTo>
                  <a:pt x="157" y="14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1" name="Freeform 305"/>
          <p:cNvSpPr>
            <a:spLocks/>
          </p:cNvSpPr>
          <p:nvPr/>
        </p:nvSpPr>
        <p:spPr bwMode="auto">
          <a:xfrm>
            <a:off x="3071813" y="3622675"/>
            <a:ext cx="30162" cy="31750"/>
          </a:xfrm>
          <a:custGeom>
            <a:avLst/>
            <a:gdLst>
              <a:gd name="T0" fmla="*/ 2147483647 w 72"/>
              <a:gd name="T1" fmla="*/ 0 h 80"/>
              <a:gd name="T2" fmla="*/ 0 w 72"/>
              <a:gd name="T3" fmla="*/ 2147483647 h 80"/>
              <a:gd name="T4" fmla="*/ 0 w 72"/>
              <a:gd name="T5" fmla="*/ 2147483647 h 80"/>
              <a:gd name="T6" fmla="*/ 0 w 72"/>
              <a:gd name="T7" fmla="*/ 2147483647 h 80"/>
              <a:gd name="T8" fmla="*/ 2147483647 w 72"/>
              <a:gd name="T9" fmla="*/ 2147483647 h 80"/>
              <a:gd name="T10" fmla="*/ 2147483647 w 72"/>
              <a:gd name="T11" fmla="*/ 2147483647 h 80"/>
              <a:gd name="T12" fmla="*/ 2147483647 w 72"/>
              <a:gd name="T13" fmla="*/ 2147483647 h 80"/>
              <a:gd name="T14" fmla="*/ 2147483647 w 72"/>
              <a:gd name="T15" fmla="*/ 2147483647 h 80"/>
              <a:gd name="T16" fmla="*/ 2147483647 w 72"/>
              <a:gd name="T17" fmla="*/ 2147483647 h 80"/>
              <a:gd name="T18" fmla="*/ 2147483647 w 72"/>
              <a:gd name="T19" fmla="*/ 2147483647 h 80"/>
              <a:gd name="T20" fmla="*/ 2147483647 w 72"/>
              <a:gd name="T21" fmla="*/ 2147483647 h 80"/>
              <a:gd name="T22" fmla="*/ 2147483647 w 72"/>
              <a:gd name="T23" fmla="*/ 2147483647 h 80"/>
              <a:gd name="T24" fmla="*/ 2147483647 w 72"/>
              <a:gd name="T25" fmla="*/ 2147483647 h 80"/>
              <a:gd name="T26" fmla="*/ 2147483647 w 72"/>
              <a:gd name="T27" fmla="*/ 2147483647 h 80"/>
              <a:gd name="T28" fmla="*/ 2147483647 w 72"/>
              <a:gd name="T29" fmla="*/ 2147483647 h 80"/>
              <a:gd name="T30" fmla="*/ 2147483647 w 72"/>
              <a:gd name="T31" fmla="*/ 2147483647 h 80"/>
              <a:gd name="T32" fmla="*/ 2147483647 w 72"/>
              <a:gd name="T33" fmla="*/ 2147483647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80">
                <a:moveTo>
                  <a:pt x="1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1" y="16"/>
                </a:lnTo>
                <a:lnTo>
                  <a:pt x="2" y="18"/>
                </a:lnTo>
                <a:lnTo>
                  <a:pt x="7" y="24"/>
                </a:lnTo>
                <a:lnTo>
                  <a:pt x="14" y="29"/>
                </a:lnTo>
                <a:lnTo>
                  <a:pt x="22" y="33"/>
                </a:lnTo>
                <a:lnTo>
                  <a:pt x="29" y="37"/>
                </a:lnTo>
                <a:lnTo>
                  <a:pt x="36" y="42"/>
                </a:lnTo>
                <a:lnTo>
                  <a:pt x="45" y="47"/>
                </a:lnTo>
                <a:lnTo>
                  <a:pt x="51" y="53"/>
                </a:lnTo>
                <a:lnTo>
                  <a:pt x="57" y="59"/>
                </a:lnTo>
                <a:lnTo>
                  <a:pt x="61" y="66"/>
                </a:lnTo>
                <a:lnTo>
                  <a:pt x="67" y="72"/>
                </a:lnTo>
                <a:lnTo>
                  <a:pt x="72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2" name="Freeform 306"/>
          <p:cNvSpPr>
            <a:spLocks/>
          </p:cNvSpPr>
          <p:nvPr/>
        </p:nvSpPr>
        <p:spPr bwMode="auto">
          <a:xfrm>
            <a:off x="2925763" y="3582988"/>
            <a:ext cx="65087" cy="63500"/>
          </a:xfrm>
          <a:custGeom>
            <a:avLst/>
            <a:gdLst>
              <a:gd name="T0" fmla="*/ 2147483647 w 161"/>
              <a:gd name="T1" fmla="*/ 0 h 162"/>
              <a:gd name="T2" fmla="*/ 2147483647 w 161"/>
              <a:gd name="T3" fmla="*/ 2147483647 h 162"/>
              <a:gd name="T4" fmla="*/ 2147483647 w 161"/>
              <a:gd name="T5" fmla="*/ 2147483647 h 162"/>
              <a:gd name="T6" fmla="*/ 2147483647 w 161"/>
              <a:gd name="T7" fmla="*/ 2147483647 h 162"/>
              <a:gd name="T8" fmla="*/ 0 w 161"/>
              <a:gd name="T9" fmla="*/ 2147483647 h 162"/>
              <a:gd name="T10" fmla="*/ 0 w 161"/>
              <a:gd name="T11" fmla="*/ 2147483647 h 162"/>
              <a:gd name="T12" fmla="*/ 2147483647 w 161"/>
              <a:gd name="T13" fmla="*/ 2147483647 h 162"/>
              <a:gd name="T14" fmla="*/ 2147483647 w 161"/>
              <a:gd name="T15" fmla="*/ 2147483647 h 162"/>
              <a:gd name="T16" fmla="*/ 2147483647 w 161"/>
              <a:gd name="T17" fmla="*/ 2147483647 h 162"/>
              <a:gd name="T18" fmla="*/ 2147483647 w 161"/>
              <a:gd name="T19" fmla="*/ 2147483647 h 162"/>
              <a:gd name="T20" fmla="*/ 2147483647 w 161"/>
              <a:gd name="T21" fmla="*/ 2147483647 h 162"/>
              <a:gd name="T22" fmla="*/ 2147483647 w 161"/>
              <a:gd name="T23" fmla="*/ 2147483647 h 162"/>
              <a:gd name="T24" fmla="*/ 2147483647 w 161"/>
              <a:gd name="T25" fmla="*/ 2147483647 h 162"/>
              <a:gd name="T26" fmla="*/ 2147483647 w 161"/>
              <a:gd name="T27" fmla="*/ 2147483647 h 162"/>
              <a:gd name="T28" fmla="*/ 2147483647 w 161"/>
              <a:gd name="T29" fmla="*/ 2147483647 h 162"/>
              <a:gd name="T30" fmla="*/ 2147483647 w 161"/>
              <a:gd name="T31" fmla="*/ 2147483647 h 162"/>
              <a:gd name="T32" fmla="*/ 2147483647 w 161"/>
              <a:gd name="T33" fmla="*/ 2147483647 h 162"/>
              <a:gd name="T34" fmla="*/ 2147483647 w 161"/>
              <a:gd name="T35" fmla="*/ 2147483647 h 162"/>
              <a:gd name="T36" fmla="*/ 2147483647 w 161"/>
              <a:gd name="T37" fmla="*/ 2147483647 h 162"/>
              <a:gd name="T38" fmla="*/ 2147483647 w 161"/>
              <a:gd name="T39" fmla="*/ 2147483647 h 162"/>
              <a:gd name="T40" fmla="*/ 2147483647 w 161"/>
              <a:gd name="T41" fmla="*/ 2147483647 h 162"/>
              <a:gd name="T42" fmla="*/ 2147483647 w 161"/>
              <a:gd name="T43" fmla="*/ 2147483647 h 162"/>
              <a:gd name="T44" fmla="*/ 2147483647 w 161"/>
              <a:gd name="T45" fmla="*/ 2147483647 h 162"/>
              <a:gd name="T46" fmla="*/ 2147483647 w 161"/>
              <a:gd name="T47" fmla="*/ 2147483647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1" h="162">
                <a:moveTo>
                  <a:pt x="11" y="0"/>
                </a:moveTo>
                <a:lnTo>
                  <a:pt x="6" y="6"/>
                </a:lnTo>
                <a:lnTo>
                  <a:pt x="3" y="11"/>
                </a:lnTo>
                <a:lnTo>
                  <a:pt x="1" y="16"/>
                </a:lnTo>
                <a:lnTo>
                  <a:pt x="0" y="21"/>
                </a:lnTo>
                <a:lnTo>
                  <a:pt x="0" y="26"/>
                </a:lnTo>
                <a:lnTo>
                  <a:pt x="1" y="31"/>
                </a:lnTo>
                <a:lnTo>
                  <a:pt x="5" y="37"/>
                </a:lnTo>
                <a:lnTo>
                  <a:pt x="9" y="43"/>
                </a:lnTo>
                <a:lnTo>
                  <a:pt x="17" y="49"/>
                </a:lnTo>
                <a:lnTo>
                  <a:pt x="24" y="53"/>
                </a:lnTo>
                <a:lnTo>
                  <a:pt x="32" y="59"/>
                </a:lnTo>
                <a:lnTo>
                  <a:pt x="42" y="64"/>
                </a:lnTo>
                <a:lnTo>
                  <a:pt x="50" y="69"/>
                </a:lnTo>
                <a:lnTo>
                  <a:pt x="60" y="74"/>
                </a:lnTo>
                <a:lnTo>
                  <a:pt x="69" y="79"/>
                </a:lnTo>
                <a:lnTo>
                  <a:pt x="82" y="87"/>
                </a:lnTo>
                <a:lnTo>
                  <a:pt x="95" y="97"/>
                </a:lnTo>
                <a:lnTo>
                  <a:pt x="107" y="107"/>
                </a:lnTo>
                <a:lnTo>
                  <a:pt x="119" y="116"/>
                </a:lnTo>
                <a:lnTo>
                  <a:pt x="130" y="127"/>
                </a:lnTo>
                <a:lnTo>
                  <a:pt x="140" y="138"/>
                </a:lnTo>
                <a:lnTo>
                  <a:pt x="151" y="150"/>
                </a:lnTo>
                <a:lnTo>
                  <a:pt x="161" y="1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3" name="Freeform 307"/>
          <p:cNvSpPr>
            <a:spLocks/>
          </p:cNvSpPr>
          <p:nvPr/>
        </p:nvSpPr>
        <p:spPr bwMode="auto">
          <a:xfrm>
            <a:off x="2905125" y="3617913"/>
            <a:ext cx="50800" cy="42862"/>
          </a:xfrm>
          <a:custGeom>
            <a:avLst/>
            <a:gdLst>
              <a:gd name="T0" fmla="*/ 0 w 127"/>
              <a:gd name="T1" fmla="*/ 0 h 109"/>
              <a:gd name="T2" fmla="*/ 2147483647 w 127"/>
              <a:gd name="T3" fmla="*/ 2147483647 h 109"/>
              <a:gd name="T4" fmla="*/ 2147483647 w 127"/>
              <a:gd name="T5" fmla="*/ 2147483647 h 109"/>
              <a:gd name="T6" fmla="*/ 2147483647 w 127"/>
              <a:gd name="T7" fmla="*/ 2147483647 h 109"/>
              <a:gd name="T8" fmla="*/ 2147483647 w 127"/>
              <a:gd name="T9" fmla="*/ 2147483647 h 109"/>
              <a:gd name="T10" fmla="*/ 2147483647 w 127"/>
              <a:gd name="T11" fmla="*/ 2147483647 h 109"/>
              <a:gd name="T12" fmla="*/ 2147483647 w 127"/>
              <a:gd name="T13" fmla="*/ 2147483647 h 109"/>
              <a:gd name="T14" fmla="*/ 2147483647 w 127"/>
              <a:gd name="T15" fmla="*/ 2147483647 h 109"/>
              <a:gd name="T16" fmla="*/ 2147483647 w 127"/>
              <a:gd name="T17" fmla="*/ 2147483647 h 109"/>
              <a:gd name="T18" fmla="*/ 2147483647 w 127"/>
              <a:gd name="T19" fmla="*/ 2147483647 h 109"/>
              <a:gd name="T20" fmla="*/ 2147483647 w 127"/>
              <a:gd name="T21" fmla="*/ 2147483647 h 109"/>
              <a:gd name="T22" fmla="*/ 2147483647 w 127"/>
              <a:gd name="T23" fmla="*/ 2147483647 h 109"/>
              <a:gd name="T24" fmla="*/ 2147483647 w 127"/>
              <a:gd name="T25" fmla="*/ 2147483647 h 109"/>
              <a:gd name="T26" fmla="*/ 2147483647 w 127"/>
              <a:gd name="T27" fmla="*/ 2147483647 h 1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09">
                <a:moveTo>
                  <a:pt x="0" y="0"/>
                </a:moveTo>
                <a:lnTo>
                  <a:pt x="5" y="11"/>
                </a:lnTo>
                <a:lnTo>
                  <a:pt x="11" y="20"/>
                </a:lnTo>
                <a:lnTo>
                  <a:pt x="17" y="30"/>
                </a:lnTo>
                <a:lnTo>
                  <a:pt x="25" y="38"/>
                </a:lnTo>
                <a:lnTo>
                  <a:pt x="34" y="48"/>
                </a:lnTo>
                <a:lnTo>
                  <a:pt x="45" y="58"/>
                </a:lnTo>
                <a:lnTo>
                  <a:pt x="57" y="68"/>
                </a:lnTo>
                <a:lnTo>
                  <a:pt x="69" y="77"/>
                </a:lnTo>
                <a:lnTo>
                  <a:pt x="81" y="85"/>
                </a:lnTo>
                <a:lnTo>
                  <a:pt x="93" y="94"/>
                </a:lnTo>
                <a:lnTo>
                  <a:pt x="105" y="100"/>
                </a:lnTo>
                <a:lnTo>
                  <a:pt x="116" y="105"/>
                </a:lnTo>
                <a:lnTo>
                  <a:pt x="127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4" name="Freeform 308"/>
          <p:cNvSpPr>
            <a:spLocks/>
          </p:cNvSpPr>
          <p:nvPr/>
        </p:nvSpPr>
        <p:spPr bwMode="auto">
          <a:xfrm>
            <a:off x="3090863" y="3603625"/>
            <a:ext cx="31750" cy="31750"/>
          </a:xfrm>
          <a:custGeom>
            <a:avLst/>
            <a:gdLst>
              <a:gd name="T0" fmla="*/ 0 w 79"/>
              <a:gd name="T1" fmla="*/ 0 h 77"/>
              <a:gd name="T2" fmla="*/ 2147483647 w 79"/>
              <a:gd name="T3" fmla="*/ 2147483647 h 77"/>
              <a:gd name="T4" fmla="*/ 2147483647 w 79"/>
              <a:gd name="T5" fmla="*/ 2147483647 h 77"/>
              <a:gd name="T6" fmla="*/ 2147483647 w 79"/>
              <a:gd name="T7" fmla="*/ 2147483647 h 77"/>
              <a:gd name="T8" fmla="*/ 2147483647 w 79"/>
              <a:gd name="T9" fmla="*/ 2147483647 h 77"/>
              <a:gd name="T10" fmla="*/ 2147483647 w 79"/>
              <a:gd name="T11" fmla="*/ 2147483647 h 77"/>
              <a:gd name="T12" fmla="*/ 2147483647 w 79"/>
              <a:gd name="T13" fmla="*/ 2147483647 h 77"/>
              <a:gd name="T14" fmla="*/ 2147483647 w 79"/>
              <a:gd name="T15" fmla="*/ 2147483647 h 77"/>
              <a:gd name="T16" fmla="*/ 2147483647 w 79"/>
              <a:gd name="T17" fmla="*/ 2147483647 h 77"/>
              <a:gd name="T18" fmla="*/ 2147483647 w 79"/>
              <a:gd name="T19" fmla="*/ 2147483647 h 77"/>
              <a:gd name="T20" fmla="*/ 2147483647 w 79"/>
              <a:gd name="T21" fmla="*/ 2147483647 h 77"/>
              <a:gd name="T22" fmla="*/ 2147483647 w 79"/>
              <a:gd name="T23" fmla="*/ 2147483647 h 77"/>
              <a:gd name="T24" fmla="*/ 2147483647 w 79"/>
              <a:gd name="T25" fmla="*/ 2147483647 h 77"/>
              <a:gd name="T26" fmla="*/ 2147483647 w 79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9" h="77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0"/>
                </a:lnTo>
                <a:lnTo>
                  <a:pt x="25" y="25"/>
                </a:lnTo>
                <a:lnTo>
                  <a:pt x="35" y="32"/>
                </a:lnTo>
                <a:lnTo>
                  <a:pt x="46" y="38"/>
                </a:lnTo>
                <a:lnTo>
                  <a:pt x="56" y="47"/>
                </a:lnTo>
                <a:lnTo>
                  <a:pt x="62" y="52"/>
                </a:lnTo>
                <a:lnTo>
                  <a:pt x="67" y="58"/>
                </a:lnTo>
                <a:lnTo>
                  <a:pt x="72" y="64"/>
                </a:lnTo>
                <a:lnTo>
                  <a:pt x="76" y="70"/>
                </a:lnTo>
                <a:lnTo>
                  <a:pt x="79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5" name="Freeform 309"/>
          <p:cNvSpPr>
            <a:spLocks/>
          </p:cNvSpPr>
          <p:nvPr/>
        </p:nvSpPr>
        <p:spPr bwMode="auto">
          <a:xfrm>
            <a:off x="2781300" y="3595688"/>
            <a:ext cx="19050" cy="19050"/>
          </a:xfrm>
          <a:custGeom>
            <a:avLst/>
            <a:gdLst>
              <a:gd name="T0" fmla="*/ 0 w 50"/>
              <a:gd name="T1" fmla="*/ 2147483647 h 47"/>
              <a:gd name="T2" fmla="*/ 2147483647 w 50"/>
              <a:gd name="T3" fmla="*/ 2147483647 h 47"/>
              <a:gd name="T4" fmla="*/ 2147483647 w 50"/>
              <a:gd name="T5" fmla="*/ 2147483647 h 47"/>
              <a:gd name="T6" fmla="*/ 2147483647 w 50"/>
              <a:gd name="T7" fmla="*/ 2147483647 h 47"/>
              <a:gd name="T8" fmla="*/ 2147483647 w 50"/>
              <a:gd name="T9" fmla="*/ 2147483647 h 47"/>
              <a:gd name="T10" fmla="*/ 2147483647 w 50"/>
              <a:gd name="T11" fmla="*/ 2147483647 h 47"/>
              <a:gd name="T12" fmla="*/ 2147483647 w 50"/>
              <a:gd name="T13" fmla="*/ 2147483647 h 47"/>
              <a:gd name="T14" fmla="*/ 2147483647 w 50"/>
              <a:gd name="T15" fmla="*/ 2147483647 h 47"/>
              <a:gd name="T16" fmla="*/ 2147483647 w 50"/>
              <a:gd name="T17" fmla="*/ 2147483647 h 47"/>
              <a:gd name="T18" fmla="*/ 2147483647 w 50"/>
              <a:gd name="T19" fmla="*/ 2147483647 h 47"/>
              <a:gd name="T20" fmla="*/ 2147483647 w 50"/>
              <a:gd name="T21" fmla="*/ 2147483647 h 47"/>
              <a:gd name="T22" fmla="*/ 2147483647 w 50"/>
              <a:gd name="T23" fmla="*/ 0 h 4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0" h="47">
                <a:moveTo>
                  <a:pt x="0" y="47"/>
                </a:moveTo>
                <a:lnTo>
                  <a:pt x="1" y="44"/>
                </a:lnTo>
                <a:lnTo>
                  <a:pt x="3" y="39"/>
                </a:lnTo>
                <a:lnTo>
                  <a:pt x="5" y="35"/>
                </a:lnTo>
                <a:lnTo>
                  <a:pt x="7" y="31"/>
                </a:lnTo>
                <a:lnTo>
                  <a:pt x="11" y="27"/>
                </a:lnTo>
                <a:lnTo>
                  <a:pt x="15" y="23"/>
                </a:lnTo>
                <a:lnTo>
                  <a:pt x="18" y="20"/>
                </a:lnTo>
                <a:lnTo>
                  <a:pt x="23" y="15"/>
                </a:lnTo>
                <a:lnTo>
                  <a:pt x="31" y="10"/>
                </a:lnTo>
                <a:lnTo>
                  <a:pt x="40" y="5"/>
                </a:lnTo>
                <a:lnTo>
                  <a:pt x="5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6" name="Freeform 310"/>
          <p:cNvSpPr>
            <a:spLocks/>
          </p:cNvSpPr>
          <p:nvPr/>
        </p:nvSpPr>
        <p:spPr bwMode="auto">
          <a:xfrm>
            <a:off x="3071813" y="3581400"/>
            <a:ext cx="42862" cy="42863"/>
          </a:xfrm>
          <a:custGeom>
            <a:avLst/>
            <a:gdLst>
              <a:gd name="T0" fmla="*/ 0 w 107"/>
              <a:gd name="T1" fmla="*/ 2147483647 h 109"/>
              <a:gd name="T2" fmla="*/ 2147483647 w 107"/>
              <a:gd name="T3" fmla="*/ 2147483647 h 109"/>
              <a:gd name="T4" fmla="*/ 2147483647 w 107"/>
              <a:gd name="T5" fmla="*/ 2147483647 h 109"/>
              <a:gd name="T6" fmla="*/ 2147483647 w 107"/>
              <a:gd name="T7" fmla="*/ 2147483647 h 109"/>
              <a:gd name="T8" fmla="*/ 2147483647 w 107"/>
              <a:gd name="T9" fmla="*/ 2147483647 h 109"/>
              <a:gd name="T10" fmla="*/ 2147483647 w 107"/>
              <a:gd name="T11" fmla="*/ 2147483647 h 109"/>
              <a:gd name="T12" fmla="*/ 2147483647 w 107"/>
              <a:gd name="T13" fmla="*/ 2147483647 h 109"/>
              <a:gd name="T14" fmla="*/ 2147483647 w 107"/>
              <a:gd name="T15" fmla="*/ 2147483647 h 109"/>
              <a:gd name="T16" fmla="*/ 2147483647 w 107"/>
              <a:gd name="T17" fmla="*/ 2147483647 h 109"/>
              <a:gd name="T18" fmla="*/ 2147483647 w 107"/>
              <a:gd name="T19" fmla="*/ 2147483647 h 109"/>
              <a:gd name="T20" fmla="*/ 2147483647 w 107"/>
              <a:gd name="T21" fmla="*/ 2147483647 h 109"/>
              <a:gd name="T22" fmla="*/ 2147483647 w 107"/>
              <a:gd name="T23" fmla="*/ 2147483647 h 109"/>
              <a:gd name="T24" fmla="*/ 2147483647 w 107"/>
              <a:gd name="T25" fmla="*/ 2147483647 h 109"/>
              <a:gd name="T26" fmla="*/ 2147483647 w 107"/>
              <a:gd name="T27" fmla="*/ 2147483647 h 109"/>
              <a:gd name="T28" fmla="*/ 2147483647 w 107"/>
              <a:gd name="T29" fmla="*/ 2147483647 h 109"/>
              <a:gd name="T30" fmla="*/ 2147483647 w 107"/>
              <a:gd name="T31" fmla="*/ 2147483647 h 109"/>
              <a:gd name="T32" fmla="*/ 2147483647 w 107"/>
              <a:gd name="T33" fmla="*/ 2147483647 h 109"/>
              <a:gd name="T34" fmla="*/ 2147483647 w 107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09">
                <a:moveTo>
                  <a:pt x="0" y="105"/>
                </a:moveTo>
                <a:lnTo>
                  <a:pt x="7" y="108"/>
                </a:lnTo>
                <a:lnTo>
                  <a:pt x="12" y="109"/>
                </a:lnTo>
                <a:lnTo>
                  <a:pt x="18" y="108"/>
                </a:lnTo>
                <a:lnTo>
                  <a:pt x="23" y="106"/>
                </a:lnTo>
                <a:lnTo>
                  <a:pt x="28" y="104"/>
                </a:lnTo>
                <a:lnTo>
                  <a:pt x="32" y="99"/>
                </a:lnTo>
                <a:lnTo>
                  <a:pt x="37" y="94"/>
                </a:lnTo>
                <a:lnTo>
                  <a:pt x="45" y="83"/>
                </a:lnTo>
                <a:lnTo>
                  <a:pt x="52" y="71"/>
                </a:lnTo>
                <a:lnTo>
                  <a:pt x="60" y="58"/>
                </a:lnTo>
                <a:lnTo>
                  <a:pt x="67" y="45"/>
                </a:lnTo>
                <a:lnTo>
                  <a:pt x="74" y="35"/>
                </a:lnTo>
                <a:lnTo>
                  <a:pt x="80" y="27"/>
                </a:lnTo>
                <a:lnTo>
                  <a:pt x="86" y="18"/>
                </a:lnTo>
                <a:lnTo>
                  <a:pt x="93" y="11"/>
                </a:lnTo>
                <a:lnTo>
                  <a:pt x="100" y="5"/>
                </a:lnTo>
                <a:lnTo>
                  <a:pt x="10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7" name="Freeform 311"/>
          <p:cNvSpPr>
            <a:spLocks/>
          </p:cNvSpPr>
          <p:nvPr/>
        </p:nvSpPr>
        <p:spPr bwMode="auto">
          <a:xfrm>
            <a:off x="5499100" y="3538538"/>
            <a:ext cx="63500" cy="58737"/>
          </a:xfrm>
          <a:custGeom>
            <a:avLst/>
            <a:gdLst>
              <a:gd name="T0" fmla="*/ 0 w 158"/>
              <a:gd name="T1" fmla="*/ 0 h 148"/>
              <a:gd name="T2" fmla="*/ 2147483647 w 158"/>
              <a:gd name="T3" fmla="*/ 2147483647 h 148"/>
              <a:gd name="T4" fmla="*/ 2147483647 w 158"/>
              <a:gd name="T5" fmla="*/ 2147483647 h 148"/>
              <a:gd name="T6" fmla="*/ 2147483647 w 158"/>
              <a:gd name="T7" fmla="*/ 2147483647 h 148"/>
              <a:gd name="T8" fmla="*/ 2147483647 w 158"/>
              <a:gd name="T9" fmla="*/ 2147483647 h 148"/>
              <a:gd name="T10" fmla="*/ 2147483647 w 158"/>
              <a:gd name="T11" fmla="*/ 2147483647 h 148"/>
              <a:gd name="T12" fmla="*/ 2147483647 w 158"/>
              <a:gd name="T13" fmla="*/ 2147483647 h 148"/>
              <a:gd name="T14" fmla="*/ 2147483647 w 158"/>
              <a:gd name="T15" fmla="*/ 2147483647 h 148"/>
              <a:gd name="T16" fmla="*/ 2147483647 w 158"/>
              <a:gd name="T17" fmla="*/ 2147483647 h 148"/>
              <a:gd name="T18" fmla="*/ 2147483647 w 158"/>
              <a:gd name="T19" fmla="*/ 2147483647 h 148"/>
              <a:gd name="T20" fmla="*/ 2147483647 w 158"/>
              <a:gd name="T21" fmla="*/ 2147483647 h 148"/>
              <a:gd name="T22" fmla="*/ 2147483647 w 158"/>
              <a:gd name="T23" fmla="*/ 2147483647 h 148"/>
              <a:gd name="T24" fmla="*/ 2147483647 w 158"/>
              <a:gd name="T25" fmla="*/ 2147483647 h 148"/>
              <a:gd name="T26" fmla="*/ 2147483647 w 158"/>
              <a:gd name="T27" fmla="*/ 2147483647 h 148"/>
              <a:gd name="T28" fmla="*/ 2147483647 w 158"/>
              <a:gd name="T29" fmla="*/ 2147483647 h 148"/>
              <a:gd name="T30" fmla="*/ 2147483647 w 158"/>
              <a:gd name="T31" fmla="*/ 2147483647 h 148"/>
              <a:gd name="T32" fmla="*/ 2147483647 w 158"/>
              <a:gd name="T33" fmla="*/ 2147483647 h 1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8">
                <a:moveTo>
                  <a:pt x="0" y="0"/>
                </a:moveTo>
                <a:lnTo>
                  <a:pt x="13" y="6"/>
                </a:lnTo>
                <a:lnTo>
                  <a:pt x="24" y="14"/>
                </a:lnTo>
                <a:lnTo>
                  <a:pt x="35" y="22"/>
                </a:lnTo>
                <a:lnTo>
                  <a:pt x="43" y="30"/>
                </a:lnTo>
                <a:lnTo>
                  <a:pt x="52" y="40"/>
                </a:lnTo>
                <a:lnTo>
                  <a:pt x="60" y="50"/>
                </a:lnTo>
                <a:lnTo>
                  <a:pt x="70" y="64"/>
                </a:lnTo>
                <a:lnTo>
                  <a:pt x="81" y="79"/>
                </a:lnTo>
                <a:lnTo>
                  <a:pt x="90" y="93"/>
                </a:lnTo>
                <a:lnTo>
                  <a:pt x="100" y="108"/>
                </a:lnTo>
                <a:lnTo>
                  <a:pt x="107" y="116"/>
                </a:lnTo>
                <a:lnTo>
                  <a:pt x="116" y="125"/>
                </a:lnTo>
                <a:lnTo>
                  <a:pt x="124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8" name="Freeform 312"/>
          <p:cNvSpPr>
            <a:spLocks/>
          </p:cNvSpPr>
          <p:nvPr/>
        </p:nvSpPr>
        <p:spPr bwMode="auto">
          <a:xfrm>
            <a:off x="5461000" y="3576638"/>
            <a:ext cx="28575" cy="31750"/>
          </a:xfrm>
          <a:custGeom>
            <a:avLst/>
            <a:gdLst>
              <a:gd name="T0" fmla="*/ 2147483647 w 72"/>
              <a:gd name="T1" fmla="*/ 0 h 79"/>
              <a:gd name="T2" fmla="*/ 0 w 72"/>
              <a:gd name="T3" fmla="*/ 2147483647 h 79"/>
              <a:gd name="T4" fmla="*/ 0 w 72"/>
              <a:gd name="T5" fmla="*/ 2147483647 h 79"/>
              <a:gd name="T6" fmla="*/ 0 w 72"/>
              <a:gd name="T7" fmla="*/ 2147483647 h 79"/>
              <a:gd name="T8" fmla="*/ 2147483647 w 72"/>
              <a:gd name="T9" fmla="*/ 2147483647 h 79"/>
              <a:gd name="T10" fmla="*/ 2147483647 w 72"/>
              <a:gd name="T11" fmla="*/ 2147483647 h 79"/>
              <a:gd name="T12" fmla="*/ 2147483647 w 72"/>
              <a:gd name="T13" fmla="*/ 2147483647 h 79"/>
              <a:gd name="T14" fmla="*/ 2147483647 w 72"/>
              <a:gd name="T15" fmla="*/ 2147483647 h 79"/>
              <a:gd name="T16" fmla="*/ 2147483647 w 72"/>
              <a:gd name="T17" fmla="*/ 2147483647 h 79"/>
              <a:gd name="T18" fmla="*/ 2147483647 w 72"/>
              <a:gd name="T19" fmla="*/ 2147483647 h 79"/>
              <a:gd name="T20" fmla="*/ 2147483647 w 72"/>
              <a:gd name="T21" fmla="*/ 2147483647 h 79"/>
              <a:gd name="T22" fmla="*/ 2147483647 w 72"/>
              <a:gd name="T23" fmla="*/ 2147483647 h 79"/>
              <a:gd name="T24" fmla="*/ 2147483647 w 72"/>
              <a:gd name="T25" fmla="*/ 2147483647 h 79"/>
              <a:gd name="T26" fmla="*/ 2147483647 w 72"/>
              <a:gd name="T27" fmla="*/ 2147483647 h 79"/>
              <a:gd name="T28" fmla="*/ 2147483647 w 72"/>
              <a:gd name="T29" fmla="*/ 2147483647 h 79"/>
              <a:gd name="T30" fmla="*/ 2147483647 w 72"/>
              <a:gd name="T31" fmla="*/ 2147483647 h 79"/>
              <a:gd name="T32" fmla="*/ 2147483647 w 72"/>
              <a:gd name="T33" fmla="*/ 2147483647 h 7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9">
                <a:moveTo>
                  <a:pt x="2" y="0"/>
                </a:moveTo>
                <a:lnTo>
                  <a:pt x="0" y="4"/>
                </a:lnTo>
                <a:lnTo>
                  <a:pt x="0" y="7"/>
                </a:lnTo>
                <a:lnTo>
                  <a:pt x="0" y="11"/>
                </a:lnTo>
                <a:lnTo>
                  <a:pt x="1" y="15"/>
                </a:lnTo>
                <a:lnTo>
                  <a:pt x="3" y="18"/>
                </a:lnTo>
                <a:lnTo>
                  <a:pt x="8" y="23"/>
                </a:lnTo>
                <a:lnTo>
                  <a:pt x="14" y="28"/>
                </a:lnTo>
                <a:lnTo>
                  <a:pt x="22" y="33"/>
                </a:lnTo>
                <a:lnTo>
                  <a:pt x="29" y="36"/>
                </a:lnTo>
                <a:lnTo>
                  <a:pt x="37" y="41"/>
                </a:lnTo>
                <a:lnTo>
                  <a:pt x="44" y="47"/>
                </a:lnTo>
                <a:lnTo>
                  <a:pt x="52" y="52"/>
                </a:lnTo>
                <a:lnTo>
                  <a:pt x="57" y="59"/>
                </a:lnTo>
                <a:lnTo>
                  <a:pt x="63" y="65"/>
                </a:lnTo>
                <a:lnTo>
                  <a:pt x="67" y="72"/>
                </a:lnTo>
                <a:lnTo>
                  <a:pt x="72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09" name="Freeform 313"/>
          <p:cNvSpPr>
            <a:spLocks/>
          </p:cNvSpPr>
          <p:nvPr/>
        </p:nvSpPr>
        <p:spPr bwMode="auto">
          <a:xfrm>
            <a:off x="5478463" y="3559175"/>
            <a:ext cx="31750" cy="30163"/>
          </a:xfrm>
          <a:custGeom>
            <a:avLst/>
            <a:gdLst>
              <a:gd name="T0" fmla="*/ 0 w 79"/>
              <a:gd name="T1" fmla="*/ 0 h 77"/>
              <a:gd name="T2" fmla="*/ 2147483647 w 79"/>
              <a:gd name="T3" fmla="*/ 2147483647 h 77"/>
              <a:gd name="T4" fmla="*/ 2147483647 w 79"/>
              <a:gd name="T5" fmla="*/ 2147483647 h 77"/>
              <a:gd name="T6" fmla="*/ 2147483647 w 79"/>
              <a:gd name="T7" fmla="*/ 2147483647 h 77"/>
              <a:gd name="T8" fmla="*/ 2147483647 w 79"/>
              <a:gd name="T9" fmla="*/ 2147483647 h 77"/>
              <a:gd name="T10" fmla="*/ 2147483647 w 79"/>
              <a:gd name="T11" fmla="*/ 2147483647 h 77"/>
              <a:gd name="T12" fmla="*/ 2147483647 w 79"/>
              <a:gd name="T13" fmla="*/ 2147483647 h 77"/>
              <a:gd name="T14" fmla="*/ 2147483647 w 79"/>
              <a:gd name="T15" fmla="*/ 2147483647 h 77"/>
              <a:gd name="T16" fmla="*/ 2147483647 w 79"/>
              <a:gd name="T17" fmla="*/ 2147483647 h 77"/>
              <a:gd name="T18" fmla="*/ 2147483647 w 79"/>
              <a:gd name="T19" fmla="*/ 2147483647 h 77"/>
              <a:gd name="T20" fmla="*/ 2147483647 w 79"/>
              <a:gd name="T21" fmla="*/ 2147483647 h 77"/>
              <a:gd name="T22" fmla="*/ 2147483647 w 79"/>
              <a:gd name="T23" fmla="*/ 2147483647 h 77"/>
              <a:gd name="T24" fmla="*/ 2147483647 w 79"/>
              <a:gd name="T25" fmla="*/ 2147483647 h 77"/>
              <a:gd name="T26" fmla="*/ 2147483647 w 79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9" h="77">
                <a:moveTo>
                  <a:pt x="0" y="0"/>
                </a:moveTo>
                <a:lnTo>
                  <a:pt x="3" y="6"/>
                </a:lnTo>
                <a:lnTo>
                  <a:pt x="8" y="11"/>
                </a:lnTo>
                <a:lnTo>
                  <a:pt x="13" y="16"/>
                </a:lnTo>
                <a:lnTo>
                  <a:pt x="19" y="21"/>
                </a:lnTo>
                <a:lnTo>
                  <a:pt x="25" y="24"/>
                </a:lnTo>
                <a:lnTo>
                  <a:pt x="36" y="31"/>
                </a:lnTo>
                <a:lnTo>
                  <a:pt x="47" y="39"/>
                </a:lnTo>
                <a:lnTo>
                  <a:pt x="56" y="46"/>
                </a:lnTo>
                <a:lnTo>
                  <a:pt x="62" y="51"/>
                </a:lnTo>
                <a:lnTo>
                  <a:pt x="67" y="57"/>
                </a:lnTo>
                <a:lnTo>
                  <a:pt x="72" y="63"/>
                </a:lnTo>
                <a:lnTo>
                  <a:pt x="76" y="69"/>
                </a:lnTo>
                <a:lnTo>
                  <a:pt x="79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0" name="Freeform 314"/>
          <p:cNvSpPr>
            <a:spLocks/>
          </p:cNvSpPr>
          <p:nvPr/>
        </p:nvSpPr>
        <p:spPr bwMode="auto">
          <a:xfrm>
            <a:off x="5461000" y="3535363"/>
            <a:ext cx="42863" cy="42862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7"/>
                </a:lnTo>
                <a:lnTo>
                  <a:pt x="12" y="109"/>
                </a:lnTo>
                <a:lnTo>
                  <a:pt x="17" y="109"/>
                </a:lnTo>
                <a:lnTo>
                  <a:pt x="23" y="106"/>
                </a:lnTo>
                <a:lnTo>
                  <a:pt x="28" y="104"/>
                </a:lnTo>
                <a:lnTo>
                  <a:pt x="33" y="100"/>
                </a:lnTo>
                <a:lnTo>
                  <a:pt x="36" y="94"/>
                </a:lnTo>
                <a:lnTo>
                  <a:pt x="45" y="85"/>
                </a:lnTo>
                <a:lnTo>
                  <a:pt x="52" y="72"/>
                </a:lnTo>
                <a:lnTo>
                  <a:pt x="59" y="58"/>
                </a:lnTo>
                <a:lnTo>
                  <a:pt x="68" y="45"/>
                </a:lnTo>
                <a:lnTo>
                  <a:pt x="72" y="36"/>
                </a:lnTo>
                <a:lnTo>
                  <a:pt x="78" y="27"/>
                </a:lnTo>
                <a:lnTo>
                  <a:pt x="85" y="19"/>
                </a:lnTo>
                <a:lnTo>
                  <a:pt x="92" y="12"/>
                </a:lnTo>
                <a:lnTo>
                  <a:pt x="99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1" name="Freeform 315"/>
          <p:cNvSpPr>
            <a:spLocks/>
          </p:cNvSpPr>
          <p:nvPr/>
        </p:nvSpPr>
        <p:spPr bwMode="auto">
          <a:xfrm>
            <a:off x="5418138" y="3559175"/>
            <a:ext cx="44450" cy="65088"/>
          </a:xfrm>
          <a:custGeom>
            <a:avLst/>
            <a:gdLst>
              <a:gd name="T0" fmla="*/ 2147483647 w 110"/>
              <a:gd name="T1" fmla="*/ 0 h 163"/>
              <a:gd name="T2" fmla="*/ 2147483647 w 110"/>
              <a:gd name="T3" fmla="*/ 2147483647 h 163"/>
              <a:gd name="T4" fmla="*/ 2147483647 w 110"/>
              <a:gd name="T5" fmla="*/ 2147483647 h 163"/>
              <a:gd name="T6" fmla="*/ 2147483647 w 110"/>
              <a:gd name="T7" fmla="*/ 2147483647 h 163"/>
              <a:gd name="T8" fmla="*/ 2147483647 w 110"/>
              <a:gd name="T9" fmla="*/ 2147483647 h 163"/>
              <a:gd name="T10" fmla="*/ 2147483647 w 110"/>
              <a:gd name="T11" fmla="*/ 2147483647 h 163"/>
              <a:gd name="T12" fmla="*/ 2147483647 w 110"/>
              <a:gd name="T13" fmla="*/ 2147483647 h 163"/>
              <a:gd name="T14" fmla="*/ 2147483647 w 110"/>
              <a:gd name="T15" fmla="*/ 2147483647 h 163"/>
              <a:gd name="T16" fmla="*/ 2147483647 w 110"/>
              <a:gd name="T17" fmla="*/ 2147483647 h 163"/>
              <a:gd name="T18" fmla="*/ 2147483647 w 110"/>
              <a:gd name="T19" fmla="*/ 2147483647 h 163"/>
              <a:gd name="T20" fmla="*/ 2147483647 w 110"/>
              <a:gd name="T21" fmla="*/ 2147483647 h 163"/>
              <a:gd name="T22" fmla="*/ 2147483647 w 110"/>
              <a:gd name="T23" fmla="*/ 2147483647 h 163"/>
              <a:gd name="T24" fmla="*/ 2147483647 w 110"/>
              <a:gd name="T25" fmla="*/ 2147483647 h 163"/>
              <a:gd name="T26" fmla="*/ 2147483647 w 110"/>
              <a:gd name="T27" fmla="*/ 2147483647 h 163"/>
              <a:gd name="T28" fmla="*/ 2147483647 w 110"/>
              <a:gd name="T29" fmla="*/ 2147483647 h 163"/>
              <a:gd name="T30" fmla="*/ 0 w 110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" h="163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2" name="Freeform 316"/>
          <p:cNvSpPr>
            <a:spLocks/>
          </p:cNvSpPr>
          <p:nvPr/>
        </p:nvSpPr>
        <p:spPr bwMode="auto">
          <a:xfrm>
            <a:off x="5391150" y="3563938"/>
            <a:ext cx="28575" cy="42862"/>
          </a:xfrm>
          <a:custGeom>
            <a:avLst/>
            <a:gdLst>
              <a:gd name="T0" fmla="*/ 2147483647 w 73"/>
              <a:gd name="T1" fmla="*/ 0 h 109"/>
              <a:gd name="T2" fmla="*/ 2147483647 w 73"/>
              <a:gd name="T3" fmla="*/ 2147483647 h 109"/>
              <a:gd name="T4" fmla="*/ 2147483647 w 73"/>
              <a:gd name="T5" fmla="*/ 2147483647 h 109"/>
              <a:gd name="T6" fmla="*/ 2147483647 w 73"/>
              <a:gd name="T7" fmla="*/ 2147483647 h 109"/>
              <a:gd name="T8" fmla="*/ 2147483647 w 73"/>
              <a:gd name="T9" fmla="*/ 2147483647 h 109"/>
              <a:gd name="T10" fmla="*/ 2147483647 w 73"/>
              <a:gd name="T11" fmla="*/ 2147483647 h 109"/>
              <a:gd name="T12" fmla="*/ 2147483647 w 73"/>
              <a:gd name="T13" fmla="*/ 2147483647 h 109"/>
              <a:gd name="T14" fmla="*/ 2147483647 w 73"/>
              <a:gd name="T15" fmla="*/ 2147483647 h 109"/>
              <a:gd name="T16" fmla="*/ 2147483647 w 73"/>
              <a:gd name="T17" fmla="*/ 2147483647 h 109"/>
              <a:gd name="T18" fmla="*/ 2147483647 w 73"/>
              <a:gd name="T19" fmla="*/ 2147483647 h 109"/>
              <a:gd name="T20" fmla="*/ 0 w 73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9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3" name="Freeform 317"/>
          <p:cNvSpPr>
            <a:spLocks/>
          </p:cNvSpPr>
          <p:nvPr/>
        </p:nvSpPr>
        <p:spPr bwMode="auto">
          <a:xfrm>
            <a:off x="5418138" y="3559175"/>
            <a:ext cx="44450" cy="65088"/>
          </a:xfrm>
          <a:custGeom>
            <a:avLst/>
            <a:gdLst>
              <a:gd name="T0" fmla="*/ 2147483647 w 110"/>
              <a:gd name="T1" fmla="*/ 0 h 163"/>
              <a:gd name="T2" fmla="*/ 2147483647 w 110"/>
              <a:gd name="T3" fmla="*/ 2147483647 h 163"/>
              <a:gd name="T4" fmla="*/ 2147483647 w 110"/>
              <a:gd name="T5" fmla="*/ 2147483647 h 163"/>
              <a:gd name="T6" fmla="*/ 2147483647 w 110"/>
              <a:gd name="T7" fmla="*/ 2147483647 h 163"/>
              <a:gd name="T8" fmla="*/ 2147483647 w 110"/>
              <a:gd name="T9" fmla="*/ 2147483647 h 163"/>
              <a:gd name="T10" fmla="*/ 2147483647 w 110"/>
              <a:gd name="T11" fmla="*/ 2147483647 h 163"/>
              <a:gd name="T12" fmla="*/ 2147483647 w 110"/>
              <a:gd name="T13" fmla="*/ 2147483647 h 163"/>
              <a:gd name="T14" fmla="*/ 2147483647 w 110"/>
              <a:gd name="T15" fmla="*/ 2147483647 h 163"/>
              <a:gd name="T16" fmla="*/ 2147483647 w 110"/>
              <a:gd name="T17" fmla="*/ 2147483647 h 163"/>
              <a:gd name="T18" fmla="*/ 2147483647 w 110"/>
              <a:gd name="T19" fmla="*/ 2147483647 h 163"/>
              <a:gd name="T20" fmla="*/ 2147483647 w 110"/>
              <a:gd name="T21" fmla="*/ 2147483647 h 163"/>
              <a:gd name="T22" fmla="*/ 2147483647 w 110"/>
              <a:gd name="T23" fmla="*/ 2147483647 h 163"/>
              <a:gd name="T24" fmla="*/ 2147483647 w 110"/>
              <a:gd name="T25" fmla="*/ 2147483647 h 163"/>
              <a:gd name="T26" fmla="*/ 2147483647 w 110"/>
              <a:gd name="T27" fmla="*/ 2147483647 h 163"/>
              <a:gd name="T28" fmla="*/ 2147483647 w 110"/>
              <a:gd name="T29" fmla="*/ 2147483647 h 163"/>
              <a:gd name="T30" fmla="*/ 0 w 110"/>
              <a:gd name="T31" fmla="*/ 2147483647 h 1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" h="163">
                <a:moveTo>
                  <a:pt x="110" y="0"/>
                </a:moveTo>
                <a:lnTo>
                  <a:pt x="107" y="11"/>
                </a:lnTo>
                <a:lnTo>
                  <a:pt x="105" y="22"/>
                </a:lnTo>
                <a:lnTo>
                  <a:pt x="100" y="32"/>
                </a:lnTo>
                <a:lnTo>
                  <a:pt x="96" y="43"/>
                </a:lnTo>
                <a:lnTo>
                  <a:pt x="90" y="51"/>
                </a:lnTo>
                <a:lnTo>
                  <a:pt x="84" y="61"/>
                </a:lnTo>
                <a:lnTo>
                  <a:pt x="75" y="74"/>
                </a:lnTo>
                <a:lnTo>
                  <a:pt x="64" y="87"/>
                </a:lnTo>
                <a:lnTo>
                  <a:pt x="53" y="99"/>
                </a:lnTo>
                <a:lnTo>
                  <a:pt x="41" y="113"/>
                </a:lnTo>
                <a:lnTo>
                  <a:pt x="32" y="122"/>
                </a:lnTo>
                <a:lnTo>
                  <a:pt x="24" y="132"/>
                </a:lnTo>
                <a:lnTo>
                  <a:pt x="16" y="143"/>
                </a:lnTo>
                <a:lnTo>
                  <a:pt x="7" y="152"/>
                </a:lnTo>
                <a:lnTo>
                  <a:pt x="0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4" name="Freeform 318"/>
          <p:cNvSpPr>
            <a:spLocks/>
          </p:cNvSpPr>
          <p:nvPr/>
        </p:nvSpPr>
        <p:spPr bwMode="auto">
          <a:xfrm>
            <a:off x="5391150" y="3563938"/>
            <a:ext cx="28575" cy="42862"/>
          </a:xfrm>
          <a:custGeom>
            <a:avLst/>
            <a:gdLst>
              <a:gd name="T0" fmla="*/ 2147483647 w 73"/>
              <a:gd name="T1" fmla="*/ 0 h 109"/>
              <a:gd name="T2" fmla="*/ 2147483647 w 73"/>
              <a:gd name="T3" fmla="*/ 2147483647 h 109"/>
              <a:gd name="T4" fmla="*/ 2147483647 w 73"/>
              <a:gd name="T5" fmla="*/ 2147483647 h 109"/>
              <a:gd name="T6" fmla="*/ 2147483647 w 73"/>
              <a:gd name="T7" fmla="*/ 2147483647 h 109"/>
              <a:gd name="T8" fmla="*/ 2147483647 w 73"/>
              <a:gd name="T9" fmla="*/ 2147483647 h 109"/>
              <a:gd name="T10" fmla="*/ 2147483647 w 73"/>
              <a:gd name="T11" fmla="*/ 2147483647 h 109"/>
              <a:gd name="T12" fmla="*/ 2147483647 w 73"/>
              <a:gd name="T13" fmla="*/ 2147483647 h 109"/>
              <a:gd name="T14" fmla="*/ 2147483647 w 73"/>
              <a:gd name="T15" fmla="*/ 2147483647 h 109"/>
              <a:gd name="T16" fmla="*/ 2147483647 w 73"/>
              <a:gd name="T17" fmla="*/ 2147483647 h 109"/>
              <a:gd name="T18" fmla="*/ 2147483647 w 73"/>
              <a:gd name="T19" fmla="*/ 2147483647 h 109"/>
              <a:gd name="T20" fmla="*/ 0 w 73"/>
              <a:gd name="T21" fmla="*/ 2147483647 h 1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3" h="109">
                <a:moveTo>
                  <a:pt x="73" y="0"/>
                </a:moveTo>
                <a:lnTo>
                  <a:pt x="67" y="9"/>
                </a:lnTo>
                <a:lnTo>
                  <a:pt x="59" y="16"/>
                </a:lnTo>
                <a:lnTo>
                  <a:pt x="53" y="24"/>
                </a:lnTo>
                <a:lnTo>
                  <a:pt x="47" y="34"/>
                </a:lnTo>
                <a:lnTo>
                  <a:pt x="39" y="45"/>
                </a:lnTo>
                <a:lnTo>
                  <a:pt x="32" y="58"/>
                </a:lnTo>
                <a:lnTo>
                  <a:pt x="24" y="70"/>
                </a:lnTo>
                <a:lnTo>
                  <a:pt x="17" y="82"/>
                </a:lnTo>
                <a:lnTo>
                  <a:pt x="9" y="96"/>
                </a:lnTo>
                <a:lnTo>
                  <a:pt x="0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5" name="Freeform 319"/>
          <p:cNvSpPr>
            <a:spLocks/>
          </p:cNvSpPr>
          <p:nvPr/>
        </p:nvSpPr>
        <p:spPr bwMode="auto">
          <a:xfrm>
            <a:off x="5610225" y="3511550"/>
            <a:ext cx="133350" cy="84138"/>
          </a:xfrm>
          <a:custGeom>
            <a:avLst/>
            <a:gdLst>
              <a:gd name="T0" fmla="*/ 0 w 338"/>
              <a:gd name="T1" fmla="*/ 0 h 211"/>
              <a:gd name="T2" fmla="*/ 2147483647 w 338"/>
              <a:gd name="T3" fmla="*/ 2147483647 h 211"/>
              <a:gd name="T4" fmla="*/ 2147483647 w 338"/>
              <a:gd name="T5" fmla="*/ 2147483647 h 211"/>
              <a:gd name="T6" fmla="*/ 2147483647 w 338"/>
              <a:gd name="T7" fmla="*/ 2147483647 h 211"/>
              <a:gd name="T8" fmla="*/ 2147483647 w 338"/>
              <a:gd name="T9" fmla="*/ 2147483647 h 211"/>
              <a:gd name="T10" fmla="*/ 2147483647 w 338"/>
              <a:gd name="T11" fmla="*/ 2147483647 h 211"/>
              <a:gd name="T12" fmla="*/ 2147483647 w 338"/>
              <a:gd name="T13" fmla="*/ 2147483647 h 211"/>
              <a:gd name="T14" fmla="*/ 2147483647 w 338"/>
              <a:gd name="T15" fmla="*/ 2147483647 h 211"/>
              <a:gd name="T16" fmla="*/ 2147483647 w 338"/>
              <a:gd name="T17" fmla="*/ 2147483647 h 211"/>
              <a:gd name="T18" fmla="*/ 2147483647 w 338"/>
              <a:gd name="T19" fmla="*/ 2147483647 h 211"/>
              <a:gd name="T20" fmla="*/ 2147483647 w 338"/>
              <a:gd name="T21" fmla="*/ 2147483647 h 211"/>
              <a:gd name="T22" fmla="*/ 2147483647 w 338"/>
              <a:gd name="T23" fmla="*/ 2147483647 h 211"/>
              <a:gd name="T24" fmla="*/ 2147483647 w 338"/>
              <a:gd name="T25" fmla="*/ 2147483647 h 211"/>
              <a:gd name="T26" fmla="*/ 2147483647 w 338"/>
              <a:gd name="T27" fmla="*/ 2147483647 h 211"/>
              <a:gd name="T28" fmla="*/ 2147483647 w 338"/>
              <a:gd name="T29" fmla="*/ 2147483647 h 211"/>
              <a:gd name="T30" fmla="*/ 2147483647 w 338"/>
              <a:gd name="T31" fmla="*/ 2147483647 h 211"/>
              <a:gd name="T32" fmla="*/ 2147483647 w 338"/>
              <a:gd name="T33" fmla="*/ 2147483647 h 211"/>
              <a:gd name="T34" fmla="*/ 2147483647 w 338"/>
              <a:gd name="T35" fmla="*/ 2147483647 h 211"/>
              <a:gd name="T36" fmla="*/ 2147483647 w 338"/>
              <a:gd name="T37" fmla="*/ 2147483647 h 211"/>
              <a:gd name="T38" fmla="*/ 2147483647 w 338"/>
              <a:gd name="T39" fmla="*/ 2147483647 h 211"/>
              <a:gd name="T40" fmla="*/ 2147483647 w 338"/>
              <a:gd name="T41" fmla="*/ 2147483647 h 211"/>
              <a:gd name="T42" fmla="*/ 2147483647 w 338"/>
              <a:gd name="T43" fmla="*/ 2147483647 h 211"/>
              <a:gd name="T44" fmla="*/ 2147483647 w 338"/>
              <a:gd name="T45" fmla="*/ 2147483647 h 211"/>
              <a:gd name="T46" fmla="*/ 2147483647 w 338"/>
              <a:gd name="T47" fmla="*/ 2147483647 h 211"/>
              <a:gd name="T48" fmla="*/ 2147483647 w 338"/>
              <a:gd name="T49" fmla="*/ 2147483647 h 211"/>
              <a:gd name="T50" fmla="*/ 2147483647 w 338"/>
              <a:gd name="T51" fmla="*/ 2147483647 h 211"/>
              <a:gd name="T52" fmla="*/ 2147483647 w 338"/>
              <a:gd name="T53" fmla="*/ 2147483647 h 211"/>
              <a:gd name="T54" fmla="*/ 2147483647 w 338"/>
              <a:gd name="T55" fmla="*/ 2147483647 h 211"/>
              <a:gd name="T56" fmla="*/ 2147483647 w 338"/>
              <a:gd name="T57" fmla="*/ 2147483647 h 211"/>
              <a:gd name="T58" fmla="*/ 2147483647 w 338"/>
              <a:gd name="T59" fmla="*/ 2147483647 h 211"/>
              <a:gd name="T60" fmla="*/ 2147483647 w 338"/>
              <a:gd name="T61" fmla="*/ 2147483647 h 211"/>
              <a:gd name="T62" fmla="*/ 2147483647 w 338"/>
              <a:gd name="T63" fmla="*/ 2147483647 h 211"/>
              <a:gd name="T64" fmla="*/ 2147483647 w 338"/>
              <a:gd name="T65" fmla="*/ 2147483647 h 211"/>
              <a:gd name="T66" fmla="*/ 2147483647 w 338"/>
              <a:gd name="T67" fmla="*/ 2147483647 h 211"/>
              <a:gd name="T68" fmla="*/ 2147483647 w 338"/>
              <a:gd name="T69" fmla="*/ 2147483647 h 211"/>
              <a:gd name="T70" fmla="*/ 2147483647 w 338"/>
              <a:gd name="T71" fmla="*/ 2147483647 h 211"/>
              <a:gd name="T72" fmla="*/ 2147483647 w 338"/>
              <a:gd name="T73" fmla="*/ 2147483647 h 211"/>
              <a:gd name="T74" fmla="*/ 2147483647 w 338"/>
              <a:gd name="T75" fmla="*/ 2147483647 h 211"/>
              <a:gd name="T76" fmla="*/ 2147483647 w 338"/>
              <a:gd name="T77" fmla="*/ 2147483647 h 211"/>
              <a:gd name="T78" fmla="*/ 2147483647 w 338"/>
              <a:gd name="T79" fmla="*/ 2147483647 h 21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38" h="211">
                <a:moveTo>
                  <a:pt x="0" y="0"/>
                </a:moveTo>
                <a:lnTo>
                  <a:pt x="6" y="4"/>
                </a:lnTo>
                <a:lnTo>
                  <a:pt x="11" y="6"/>
                </a:lnTo>
                <a:lnTo>
                  <a:pt x="14" y="10"/>
                </a:lnTo>
                <a:lnTo>
                  <a:pt x="29" y="22"/>
                </a:lnTo>
                <a:lnTo>
                  <a:pt x="41" y="35"/>
                </a:lnTo>
                <a:lnTo>
                  <a:pt x="56" y="47"/>
                </a:lnTo>
                <a:lnTo>
                  <a:pt x="71" y="59"/>
                </a:lnTo>
                <a:lnTo>
                  <a:pt x="89" y="71"/>
                </a:lnTo>
                <a:lnTo>
                  <a:pt x="107" y="84"/>
                </a:lnTo>
                <a:lnTo>
                  <a:pt x="125" y="96"/>
                </a:lnTo>
                <a:lnTo>
                  <a:pt x="145" y="109"/>
                </a:lnTo>
                <a:lnTo>
                  <a:pt x="168" y="124"/>
                </a:lnTo>
                <a:lnTo>
                  <a:pt x="189" y="139"/>
                </a:lnTo>
                <a:lnTo>
                  <a:pt x="209" y="152"/>
                </a:lnTo>
                <a:lnTo>
                  <a:pt x="217" y="157"/>
                </a:lnTo>
                <a:lnTo>
                  <a:pt x="224" y="162"/>
                </a:lnTo>
                <a:lnTo>
                  <a:pt x="233" y="169"/>
                </a:lnTo>
                <a:lnTo>
                  <a:pt x="240" y="176"/>
                </a:lnTo>
                <a:lnTo>
                  <a:pt x="245" y="182"/>
                </a:lnTo>
                <a:lnTo>
                  <a:pt x="250" y="188"/>
                </a:lnTo>
                <a:lnTo>
                  <a:pt x="255" y="195"/>
                </a:lnTo>
                <a:lnTo>
                  <a:pt x="259" y="200"/>
                </a:lnTo>
                <a:lnTo>
                  <a:pt x="263" y="205"/>
                </a:lnTo>
                <a:lnTo>
                  <a:pt x="268" y="210"/>
                </a:lnTo>
                <a:lnTo>
                  <a:pt x="271" y="211"/>
                </a:lnTo>
                <a:lnTo>
                  <a:pt x="275" y="211"/>
                </a:lnTo>
                <a:lnTo>
                  <a:pt x="279" y="211"/>
                </a:lnTo>
                <a:lnTo>
                  <a:pt x="281" y="209"/>
                </a:lnTo>
                <a:lnTo>
                  <a:pt x="285" y="205"/>
                </a:lnTo>
                <a:lnTo>
                  <a:pt x="288" y="201"/>
                </a:lnTo>
                <a:lnTo>
                  <a:pt x="292" y="197"/>
                </a:lnTo>
                <a:lnTo>
                  <a:pt x="294" y="192"/>
                </a:lnTo>
                <a:lnTo>
                  <a:pt x="302" y="183"/>
                </a:lnTo>
                <a:lnTo>
                  <a:pt x="308" y="175"/>
                </a:lnTo>
                <a:lnTo>
                  <a:pt x="315" y="168"/>
                </a:lnTo>
                <a:lnTo>
                  <a:pt x="321" y="159"/>
                </a:lnTo>
                <a:lnTo>
                  <a:pt x="328" y="152"/>
                </a:lnTo>
                <a:lnTo>
                  <a:pt x="333" y="146"/>
                </a:lnTo>
                <a:lnTo>
                  <a:pt x="338" y="14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6" name="Freeform 320"/>
          <p:cNvSpPr>
            <a:spLocks/>
          </p:cNvSpPr>
          <p:nvPr/>
        </p:nvSpPr>
        <p:spPr bwMode="auto">
          <a:xfrm>
            <a:off x="5422900" y="3511550"/>
            <a:ext cx="185738" cy="103188"/>
          </a:xfrm>
          <a:custGeom>
            <a:avLst/>
            <a:gdLst>
              <a:gd name="T0" fmla="*/ 2147483647 w 468"/>
              <a:gd name="T1" fmla="*/ 2147483647 h 260"/>
              <a:gd name="T2" fmla="*/ 2147483647 w 468"/>
              <a:gd name="T3" fmla="*/ 2147483647 h 260"/>
              <a:gd name="T4" fmla="*/ 2147483647 w 468"/>
              <a:gd name="T5" fmla="*/ 2147483647 h 260"/>
              <a:gd name="T6" fmla="*/ 2147483647 w 468"/>
              <a:gd name="T7" fmla="*/ 2147483647 h 260"/>
              <a:gd name="T8" fmla="*/ 2147483647 w 468"/>
              <a:gd name="T9" fmla="*/ 2147483647 h 260"/>
              <a:gd name="T10" fmla="*/ 2147483647 w 468"/>
              <a:gd name="T11" fmla="*/ 2147483647 h 260"/>
              <a:gd name="T12" fmla="*/ 2147483647 w 468"/>
              <a:gd name="T13" fmla="*/ 2147483647 h 260"/>
              <a:gd name="T14" fmla="*/ 2147483647 w 468"/>
              <a:gd name="T15" fmla="*/ 2147483647 h 260"/>
              <a:gd name="T16" fmla="*/ 2147483647 w 468"/>
              <a:gd name="T17" fmla="*/ 2147483647 h 260"/>
              <a:gd name="T18" fmla="*/ 2147483647 w 468"/>
              <a:gd name="T19" fmla="*/ 2147483647 h 260"/>
              <a:gd name="T20" fmla="*/ 2147483647 w 468"/>
              <a:gd name="T21" fmla="*/ 2147483647 h 260"/>
              <a:gd name="T22" fmla="*/ 2147483647 w 468"/>
              <a:gd name="T23" fmla="*/ 2147483647 h 260"/>
              <a:gd name="T24" fmla="*/ 2147483647 w 468"/>
              <a:gd name="T25" fmla="*/ 2147483647 h 260"/>
              <a:gd name="T26" fmla="*/ 2147483647 w 468"/>
              <a:gd name="T27" fmla="*/ 2147483647 h 260"/>
              <a:gd name="T28" fmla="*/ 2147483647 w 468"/>
              <a:gd name="T29" fmla="*/ 2147483647 h 260"/>
              <a:gd name="T30" fmla="*/ 2147483647 w 468"/>
              <a:gd name="T31" fmla="*/ 2147483647 h 260"/>
              <a:gd name="T32" fmla="*/ 2147483647 w 468"/>
              <a:gd name="T33" fmla="*/ 2147483647 h 260"/>
              <a:gd name="T34" fmla="*/ 2147483647 w 468"/>
              <a:gd name="T35" fmla="*/ 2147483647 h 260"/>
              <a:gd name="T36" fmla="*/ 2147483647 w 468"/>
              <a:gd name="T37" fmla="*/ 2147483647 h 260"/>
              <a:gd name="T38" fmla="*/ 2147483647 w 468"/>
              <a:gd name="T39" fmla="*/ 2147483647 h 260"/>
              <a:gd name="T40" fmla="*/ 2147483647 w 468"/>
              <a:gd name="T41" fmla="*/ 2147483647 h 260"/>
              <a:gd name="T42" fmla="*/ 2147483647 w 468"/>
              <a:gd name="T43" fmla="*/ 2147483647 h 260"/>
              <a:gd name="T44" fmla="*/ 2147483647 w 468"/>
              <a:gd name="T45" fmla="*/ 2147483647 h 260"/>
              <a:gd name="T46" fmla="*/ 2147483647 w 468"/>
              <a:gd name="T47" fmla="*/ 2147483647 h 260"/>
              <a:gd name="T48" fmla="*/ 2147483647 w 468"/>
              <a:gd name="T49" fmla="*/ 2147483647 h 260"/>
              <a:gd name="T50" fmla="*/ 2147483647 w 468"/>
              <a:gd name="T51" fmla="*/ 2147483647 h 260"/>
              <a:gd name="T52" fmla="*/ 2147483647 w 468"/>
              <a:gd name="T53" fmla="*/ 2147483647 h 260"/>
              <a:gd name="T54" fmla="*/ 2147483647 w 468"/>
              <a:gd name="T55" fmla="*/ 2147483647 h 260"/>
              <a:gd name="T56" fmla="*/ 2147483647 w 468"/>
              <a:gd name="T57" fmla="*/ 2147483647 h 260"/>
              <a:gd name="T58" fmla="*/ 2147483647 w 468"/>
              <a:gd name="T59" fmla="*/ 2147483647 h 260"/>
              <a:gd name="T60" fmla="*/ 2147483647 w 468"/>
              <a:gd name="T61" fmla="*/ 2147483647 h 260"/>
              <a:gd name="T62" fmla="*/ 2147483647 w 468"/>
              <a:gd name="T63" fmla="*/ 2147483647 h 260"/>
              <a:gd name="T64" fmla="*/ 2147483647 w 468"/>
              <a:gd name="T65" fmla="*/ 2147483647 h 260"/>
              <a:gd name="T66" fmla="*/ 2147483647 w 468"/>
              <a:gd name="T67" fmla="*/ 2147483647 h 260"/>
              <a:gd name="T68" fmla="*/ 2147483647 w 468"/>
              <a:gd name="T69" fmla="*/ 2147483647 h 260"/>
              <a:gd name="T70" fmla="*/ 2147483647 w 468"/>
              <a:gd name="T71" fmla="*/ 2147483647 h 260"/>
              <a:gd name="T72" fmla="*/ 2147483647 w 468"/>
              <a:gd name="T73" fmla="*/ 2147483647 h 260"/>
              <a:gd name="T74" fmla="*/ 2147483647 w 468"/>
              <a:gd name="T75" fmla="*/ 2147483647 h 260"/>
              <a:gd name="T76" fmla="*/ 2147483647 w 468"/>
              <a:gd name="T77" fmla="*/ 2147483647 h 260"/>
              <a:gd name="T78" fmla="*/ 2147483647 w 468"/>
              <a:gd name="T79" fmla="*/ 2147483647 h 260"/>
              <a:gd name="T80" fmla="*/ 2147483647 w 468"/>
              <a:gd name="T81" fmla="*/ 2147483647 h 260"/>
              <a:gd name="T82" fmla="*/ 2147483647 w 468"/>
              <a:gd name="T83" fmla="*/ 2147483647 h 260"/>
              <a:gd name="T84" fmla="*/ 2147483647 w 468"/>
              <a:gd name="T85" fmla="*/ 2147483647 h 260"/>
              <a:gd name="T86" fmla="*/ 2147483647 w 468"/>
              <a:gd name="T87" fmla="*/ 2147483647 h 260"/>
              <a:gd name="T88" fmla="*/ 2147483647 w 468"/>
              <a:gd name="T89" fmla="*/ 2147483647 h 260"/>
              <a:gd name="T90" fmla="*/ 2147483647 w 468"/>
              <a:gd name="T91" fmla="*/ 2147483647 h 26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68" h="260">
                <a:moveTo>
                  <a:pt x="465" y="0"/>
                </a:moveTo>
                <a:lnTo>
                  <a:pt x="466" y="6"/>
                </a:lnTo>
                <a:lnTo>
                  <a:pt x="468" y="10"/>
                </a:lnTo>
                <a:lnTo>
                  <a:pt x="468" y="14"/>
                </a:lnTo>
                <a:lnTo>
                  <a:pt x="466" y="18"/>
                </a:lnTo>
                <a:lnTo>
                  <a:pt x="465" y="21"/>
                </a:lnTo>
                <a:lnTo>
                  <a:pt x="463" y="26"/>
                </a:lnTo>
                <a:lnTo>
                  <a:pt x="459" y="31"/>
                </a:lnTo>
                <a:lnTo>
                  <a:pt x="454" y="35"/>
                </a:lnTo>
                <a:lnTo>
                  <a:pt x="450" y="37"/>
                </a:lnTo>
                <a:lnTo>
                  <a:pt x="445" y="41"/>
                </a:lnTo>
                <a:lnTo>
                  <a:pt x="439" y="45"/>
                </a:lnTo>
                <a:lnTo>
                  <a:pt x="434" y="51"/>
                </a:lnTo>
                <a:lnTo>
                  <a:pt x="430" y="56"/>
                </a:lnTo>
                <a:lnTo>
                  <a:pt x="427" y="62"/>
                </a:lnTo>
                <a:lnTo>
                  <a:pt x="422" y="70"/>
                </a:lnTo>
                <a:lnTo>
                  <a:pt x="418" y="73"/>
                </a:lnTo>
                <a:lnTo>
                  <a:pt x="413" y="78"/>
                </a:lnTo>
                <a:lnTo>
                  <a:pt x="410" y="84"/>
                </a:lnTo>
                <a:lnTo>
                  <a:pt x="406" y="89"/>
                </a:lnTo>
                <a:lnTo>
                  <a:pt x="404" y="95"/>
                </a:lnTo>
                <a:lnTo>
                  <a:pt x="402" y="101"/>
                </a:lnTo>
                <a:lnTo>
                  <a:pt x="400" y="107"/>
                </a:lnTo>
                <a:lnTo>
                  <a:pt x="399" y="112"/>
                </a:lnTo>
                <a:lnTo>
                  <a:pt x="395" y="115"/>
                </a:lnTo>
                <a:lnTo>
                  <a:pt x="393" y="119"/>
                </a:lnTo>
                <a:lnTo>
                  <a:pt x="389" y="121"/>
                </a:lnTo>
                <a:lnTo>
                  <a:pt x="387" y="125"/>
                </a:lnTo>
                <a:lnTo>
                  <a:pt x="384" y="130"/>
                </a:lnTo>
                <a:lnTo>
                  <a:pt x="382" y="135"/>
                </a:lnTo>
                <a:lnTo>
                  <a:pt x="380" y="140"/>
                </a:lnTo>
                <a:lnTo>
                  <a:pt x="376" y="143"/>
                </a:lnTo>
                <a:lnTo>
                  <a:pt x="371" y="148"/>
                </a:lnTo>
                <a:lnTo>
                  <a:pt x="366" y="152"/>
                </a:lnTo>
                <a:lnTo>
                  <a:pt x="361" y="156"/>
                </a:lnTo>
                <a:lnTo>
                  <a:pt x="358" y="160"/>
                </a:lnTo>
                <a:lnTo>
                  <a:pt x="355" y="166"/>
                </a:lnTo>
                <a:lnTo>
                  <a:pt x="354" y="171"/>
                </a:lnTo>
                <a:lnTo>
                  <a:pt x="351" y="175"/>
                </a:lnTo>
                <a:lnTo>
                  <a:pt x="347" y="179"/>
                </a:lnTo>
                <a:lnTo>
                  <a:pt x="342" y="184"/>
                </a:lnTo>
                <a:lnTo>
                  <a:pt x="339" y="189"/>
                </a:lnTo>
                <a:lnTo>
                  <a:pt x="336" y="194"/>
                </a:lnTo>
                <a:lnTo>
                  <a:pt x="334" y="200"/>
                </a:lnTo>
                <a:lnTo>
                  <a:pt x="332" y="206"/>
                </a:lnTo>
                <a:lnTo>
                  <a:pt x="330" y="211"/>
                </a:lnTo>
                <a:lnTo>
                  <a:pt x="326" y="213"/>
                </a:lnTo>
                <a:lnTo>
                  <a:pt x="324" y="216"/>
                </a:lnTo>
                <a:lnTo>
                  <a:pt x="320" y="219"/>
                </a:lnTo>
                <a:lnTo>
                  <a:pt x="318" y="222"/>
                </a:lnTo>
                <a:lnTo>
                  <a:pt x="316" y="226"/>
                </a:lnTo>
                <a:lnTo>
                  <a:pt x="313" y="232"/>
                </a:lnTo>
                <a:lnTo>
                  <a:pt x="312" y="238"/>
                </a:lnTo>
                <a:lnTo>
                  <a:pt x="310" y="242"/>
                </a:lnTo>
                <a:lnTo>
                  <a:pt x="306" y="245"/>
                </a:lnTo>
                <a:lnTo>
                  <a:pt x="304" y="246"/>
                </a:lnTo>
                <a:lnTo>
                  <a:pt x="300" y="247"/>
                </a:lnTo>
                <a:lnTo>
                  <a:pt x="296" y="248"/>
                </a:lnTo>
                <a:lnTo>
                  <a:pt x="294" y="251"/>
                </a:lnTo>
                <a:lnTo>
                  <a:pt x="291" y="254"/>
                </a:lnTo>
                <a:lnTo>
                  <a:pt x="288" y="258"/>
                </a:lnTo>
                <a:lnTo>
                  <a:pt x="285" y="259"/>
                </a:lnTo>
                <a:lnTo>
                  <a:pt x="282" y="260"/>
                </a:lnTo>
                <a:lnTo>
                  <a:pt x="277" y="260"/>
                </a:lnTo>
                <a:lnTo>
                  <a:pt x="271" y="258"/>
                </a:lnTo>
                <a:lnTo>
                  <a:pt x="265" y="254"/>
                </a:lnTo>
                <a:lnTo>
                  <a:pt x="259" y="251"/>
                </a:lnTo>
                <a:lnTo>
                  <a:pt x="254" y="246"/>
                </a:lnTo>
                <a:lnTo>
                  <a:pt x="249" y="241"/>
                </a:lnTo>
                <a:lnTo>
                  <a:pt x="244" y="236"/>
                </a:lnTo>
                <a:lnTo>
                  <a:pt x="237" y="225"/>
                </a:lnTo>
                <a:lnTo>
                  <a:pt x="230" y="214"/>
                </a:lnTo>
                <a:lnTo>
                  <a:pt x="223" y="205"/>
                </a:lnTo>
                <a:lnTo>
                  <a:pt x="214" y="195"/>
                </a:lnTo>
                <a:lnTo>
                  <a:pt x="207" y="188"/>
                </a:lnTo>
                <a:lnTo>
                  <a:pt x="199" y="182"/>
                </a:lnTo>
                <a:lnTo>
                  <a:pt x="188" y="176"/>
                </a:lnTo>
                <a:lnTo>
                  <a:pt x="177" y="171"/>
                </a:lnTo>
                <a:lnTo>
                  <a:pt x="166" y="165"/>
                </a:lnTo>
                <a:lnTo>
                  <a:pt x="154" y="160"/>
                </a:lnTo>
                <a:lnTo>
                  <a:pt x="130" y="149"/>
                </a:lnTo>
                <a:lnTo>
                  <a:pt x="106" y="138"/>
                </a:lnTo>
                <a:lnTo>
                  <a:pt x="94" y="132"/>
                </a:lnTo>
                <a:lnTo>
                  <a:pt x="82" y="126"/>
                </a:lnTo>
                <a:lnTo>
                  <a:pt x="70" y="120"/>
                </a:lnTo>
                <a:lnTo>
                  <a:pt x="57" y="113"/>
                </a:lnTo>
                <a:lnTo>
                  <a:pt x="48" y="106"/>
                </a:lnTo>
                <a:lnTo>
                  <a:pt x="38" y="97"/>
                </a:lnTo>
                <a:lnTo>
                  <a:pt x="30" y="90"/>
                </a:lnTo>
                <a:lnTo>
                  <a:pt x="20" y="82"/>
                </a:lnTo>
                <a:lnTo>
                  <a:pt x="14" y="76"/>
                </a:lnTo>
                <a:lnTo>
                  <a:pt x="7" y="71"/>
                </a:lnTo>
                <a:lnTo>
                  <a:pt x="0" y="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7" name="Freeform 321"/>
          <p:cNvSpPr>
            <a:spLocks/>
          </p:cNvSpPr>
          <p:nvPr/>
        </p:nvSpPr>
        <p:spPr bwMode="auto">
          <a:xfrm>
            <a:off x="5510213" y="3524250"/>
            <a:ext cx="55562" cy="66675"/>
          </a:xfrm>
          <a:custGeom>
            <a:avLst/>
            <a:gdLst>
              <a:gd name="T0" fmla="*/ 2147483647 w 141"/>
              <a:gd name="T1" fmla="*/ 2147483647 h 167"/>
              <a:gd name="T2" fmla="*/ 0 w 141"/>
              <a:gd name="T3" fmla="*/ 2147483647 h 167"/>
              <a:gd name="T4" fmla="*/ 0 w 141"/>
              <a:gd name="T5" fmla="*/ 2147483647 h 167"/>
              <a:gd name="T6" fmla="*/ 2147483647 w 141"/>
              <a:gd name="T7" fmla="*/ 2147483647 h 167"/>
              <a:gd name="T8" fmla="*/ 2147483647 w 141"/>
              <a:gd name="T9" fmla="*/ 2147483647 h 167"/>
              <a:gd name="T10" fmla="*/ 2147483647 w 141"/>
              <a:gd name="T11" fmla="*/ 2147483647 h 167"/>
              <a:gd name="T12" fmla="*/ 2147483647 w 141"/>
              <a:gd name="T13" fmla="*/ 2147483647 h 167"/>
              <a:gd name="T14" fmla="*/ 2147483647 w 141"/>
              <a:gd name="T15" fmla="*/ 2147483647 h 167"/>
              <a:gd name="T16" fmla="*/ 2147483647 w 141"/>
              <a:gd name="T17" fmla="*/ 2147483647 h 167"/>
              <a:gd name="T18" fmla="*/ 2147483647 w 141"/>
              <a:gd name="T19" fmla="*/ 2147483647 h 167"/>
              <a:gd name="T20" fmla="*/ 2147483647 w 141"/>
              <a:gd name="T21" fmla="*/ 2147483647 h 167"/>
              <a:gd name="T22" fmla="*/ 2147483647 w 141"/>
              <a:gd name="T23" fmla="*/ 2147483647 h 167"/>
              <a:gd name="T24" fmla="*/ 2147483647 w 141"/>
              <a:gd name="T25" fmla="*/ 2147483647 h 167"/>
              <a:gd name="T26" fmla="*/ 2147483647 w 141"/>
              <a:gd name="T27" fmla="*/ 2147483647 h 167"/>
              <a:gd name="T28" fmla="*/ 2147483647 w 141"/>
              <a:gd name="T29" fmla="*/ 2147483647 h 167"/>
              <a:gd name="T30" fmla="*/ 2147483647 w 141"/>
              <a:gd name="T31" fmla="*/ 2147483647 h 167"/>
              <a:gd name="T32" fmla="*/ 2147483647 w 141"/>
              <a:gd name="T33" fmla="*/ 2147483647 h 167"/>
              <a:gd name="T34" fmla="*/ 2147483647 w 141"/>
              <a:gd name="T35" fmla="*/ 2147483647 h 167"/>
              <a:gd name="T36" fmla="*/ 2147483647 w 141"/>
              <a:gd name="T37" fmla="*/ 2147483647 h 167"/>
              <a:gd name="T38" fmla="*/ 2147483647 w 141"/>
              <a:gd name="T39" fmla="*/ 2147483647 h 167"/>
              <a:gd name="T40" fmla="*/ 2147483647 w 141"/>
              <a:gd name="T41" fmla="*/ 2147483647 h 167"/>
              <a:gd name="T42" fmla="*/ 2147483647 w 141"/>
              <a:gd name="T43" fmla="*/ 2147483647 h 167"/>
              <a:gd name="T44" fmla="*/ 2147483647 w 141"/>
              <a:gd name="T45" fmla="*/ 2147483647 h 167"/>
              <a:gd name="T46" fmla="*/ 2147483647 w 141"/>
              <a:gd name="T47" fmla="*/ 2147483647 h 167"/>
              <a:gd name="T48" fmla="*/ 2147483647 w 141"/>
              <a:gd name="T49" fmla="*/ 2147483647 h 167"/>
              <a:gd name="T50" fmla="*/ 2147483647 w 141"/>
              <a:gd name="T51" fmla="*/ 2147483647 h 167"/>
              <a:gd name="T52" fmla="*/ 2147483647 w 141"/>
              <a:gd name="T53" fmla="*/ 2147483647 h 167"/>
              <a:gd name="T54" fmla="*/ 2147483647 w 141"/>
              <a:gd name="T55" fmla="*/ 2147483647 h 167"/>
              <a:gd name="T56" fmla="*/ 2147483647 w 141"/>
              <a:gd name="T57" fmla="*/ 2147483647 h 167"/>
              <a:gd name="T58" fmla="*/ 2147483647 w 141"/>
              <a:gd name="T59" fmla="*/ 0 h 16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1" h="167">
                <a:moveTo>
                  <a:pt x="2" y="167"/>
                </a:moveTo>
                <a:lnTo>
                  <a:pt x="0" y="167"/>
                </a:lnTo>
                <a:lnTo>
                  <a:pt x="0" y="166"/>
                </a:lnTo>
                <a:lnTo>
                  <a:pt x="2" y="166"/>
                </a:lnTo>
                <a:lnTo>
                  <a:pt x="3" y="165"/>
                </a:lnTo>
                <a:lnTo>
                  <a:pt x="9" y="159"/>
                </a:lnTo>
                <a:lnTo>
                  <a:pt x="18" y="150"/>
                </a:lnTo>
                <a:lnTo>
                  <a:pt x="28" y="142"/>
                </a:lnTo>
                <a:lnTo>
                  <a:pt x="35" y="132"/>
                </a:lnTo>
                <a:lnTo>
                  <a:pt x="44" y="124"/>
                </a:lnTo>
                <a:lnTo>
                  <a:pt x="50" y="114"/>
                </a:lnTo>
                <a:lnTo>
                  <a:pt x="56" y="105"/>
                </a:lnTo>
                <a:lnTo>
                  <a:pt x="62" y="96"/>
                </a:lnTo>
                <a:lnTo>
                  <a:pt x="67" y="86"/>
                </a:lnTo>
                <a:lnTo>
                  <a:pt x="71" y="77"/>
                </a:lnTo>
                <a:lnTo>
                  <a:pt x="76" y="68"/>
                </a:lnTo>
                <a:lnTo>
                  <a:pt x="82" y="60"/>
                </a:lnTo>
                <a:lnTo>
                  <a:pt x="88" y="54"/>
                </a:lnTo>
                <a:lnTo>
                  <a:pt x="96" y="49"/>
                </a:lnTo>
                <a:lnTo>
                  <a:pt x="104" y="43"/>
                </a:lnTo>
                <a:lnTo>
                  <a:pt x="111" y="38"/>
                </a:lnTo>
                <a:lnTo>
                  <a:pt x="119" y="32"/>
                </a:lnTo>
                <a:lnTo>
                  <a:pt x="123" y="26"/>
                </a:lnTo>
                <a:lnTo>
                  <a:pt x="127" y="19"/>
                </a:lnTo>
                <a:lnTo>
                  <a:pt x="131" y="10"/>
                </a:lnTo>
                <a:lnTo>
                  <a:pt x="134" y="4"/>
                </a:lnTo>
                <a:lnTo>
                  <a:pt x="135" y="3"/>
                </a:lnTo>
                <a:lnTo>
                  <a:pt x="137" y="1"/>
                </a:lnTo>
                <a:lnTo>
                  <a:pt x="139" y="1"/>
                </a:lnTo>
                <a:lnTo>
                  <a:pt x="14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8" name="Freeform 322"/>
          <p:cNvSpPr>
            <a:spLocks/>
          </p:cNvSpPr>
          <p:nvPr/>
        </p:nvSpPr>
        <p:spPr bwMode="auto">
          <a:xfrm>
            <a:off x="5483225" y="3533775"/>
            <a:ext cx="30163" cy="34925"/>
          </a:xfrm>
          <a:custGeom>
            <a:avLst/>
            <a:gdLst>
              <a:gd name="T0" fmla="*/ 0 w 76"/>
              <a:gd name="T1" fmla="*/ 2147483647 h 90"/>
              <a:gd name="T2" fmla="*/ 2147483647 w 76"/>
              <a:gd name="T3" fmla="*/ 2147483647 h 90"/>
              <a:gd name="T4" fmla="*/ 2147483647 w 76"/>
              <a:gd name="T5" fmla="*/ 2147483647 h 90"/>
              <a:gd name="T6" fmla="*/ 2147483647 w 76"/>
              <a:gd name="T7" fmla="*/ 2147483647 h 90"/>
              <a:gd name="T8" fmla="*/ 2147483647 w 76"/>
              <a:gd name="T9" fmla="*/ 2147483647 h 90"/>
              <a:gd name="T10" fmla="*/ 2147483647 w 76"/>
              <a:gd name="T11" fmla="*/ 2147483647 h 90"/>
              <a:gd name="T12" fmla="*/ 2147483647 w 76"/>
              <a:gd name="T13" fmla="*/ 2147483647 h 90"/>
              <a:gd name="T14" fmla="*/ 2147483647 w 76"/>
              <a:gd name="T15" fmla="*/ 2147483647 h 90"/>
              <a:gd name="T16" fmla="*/ 2147483647 w 76"/>
              <a:gd name="T17" fmla="*/ 0 h 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6" h="90">
                <a:moveTo>
                  <a:pt x="0" y="90"/>
                </a:moveTo>
                <a:lnTo>
                  <a:pt x="8" y="80"/>
                </a:lnTo>
                <a:lnTo>
                  <a:pt x="16" y="70"/>
                </a:lnTo>
                <a:lnTo>
                  <a:pt x="25" y="60"/>
                </a:lnTo>
                <a:lnTo>
                  <a:pt x="38" y="44"/>
                </a:lnTo>
                <a:lnTo>
                  <a:pt x="50" y="28"/>
                </a:lnTo>
                <a:lnTo>
                  <a:pt x="59" y="19"/>
                </a:lnTo>
                <a:lnTo>
                  <a:pt x="67" y="9"/>
                </a:lnTo>
                <a:lnTo>
                  <a:pt x="7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19" name="Freeform 323"/>
          <p:cNvSpPr>
            <a:spLocks/>
          </p:cNvSpPr>
          <p:nvPr/>
        </p:nvSpPr>
        <p:spPr bwMode="auto">
          <a:xfrm>
            <a:off x="5551488" y="3595688"/>
            <a:ext cx="1587" cy="1587"/>
          </a:xfrm>
          <a:custGeom>
            <a:avLst/>
            <a:gdLst>
              <a:gd name="T0" fmla="*/ 2147483647 w 3"/>
              <a:gd name="T1" fmla="*/ 0 h 2"/>
              <a:gd name="T2" fmla="*/ 2147483647 w 3"/>
              <a:gd name="T3" fmla="*/ 0 h 2"/>
              <a:gd name="T4" fmla="*/ 0 w 3"/>
              <a:gd name="T5" fmla="*/ 2147483647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1" y="0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0" name="Freeform 324"/>
          <p:cNvSpPr>
            <a:spLocks/>
          </p:cNvSpPr>
          <p:nvPr/>
        </p:nvSpPr>
        <p:spPr bwMode="auto">
          <a:xfrm>
            <a:off x="5781675" y="3529013"/>
            <a:ext cx="63500" cy="58737"/>
          </a:xfrm>
          <a:custGeom>
            <a:avLst/>
            <a:gdLst>
              <a:gd name="T0" fmla="*/ 0 w 158"/>
              <a:gd name="T1" fmla="*/ 0 h 147"/>
              <a:gd name="T2" fmla="*/ 2147483647 w 158"/>
              <a:gd name="T3" fmla="*/ 2147483647 h 147"/>
              <a:gd name="T4" fmla="*/ 2147483647 w 158"/>
              <a:gd name="T5" fmla="*/ 2147483647 h 147"/>
              <a:gd name="T6" fmla="*/ 2147483647 w 158"/>
              <a:gd name="T7" fmla="*/ 2147483647 h 147"/>
              <a:gd name="T8" fmla="*/ 2147483647 w 158"/>
              <a:gd name="T9" fmla="*/ 2147483647 h 147"/>
              <a:gd name="T10" fmla="*/ 2147483647 w 158"/>
              <a:gd name="T11" fmla="*/ 2147483647 h 147"/>
              <a:gd name="T12" fmla="*/ 2147483647 w 158"/>
              <a:gd name="T13" fmla="*/ 2147483647 h 147"/>
              <a:gd name="T14" fmla="*/ 2147483647 w 158"/>
              <a:gd name="T15" fmla="*/ 2147483647 h 147"/>
              <a:gd name="T16" fmla="*/ 2147483647 w 158"/>
              <a:gd name="T17" fmla="*/ 2147483647 h 147"/>
              <a:gd name="T18" fmla="*/ 2147483647 w 158"/>
              <a:gd name="T19" fmla="*/ 2147483647 h 147"/>
              <a:gd name="T20" fmla="*/ 2147483647 w 158"/>
              <a:gd name="T21" fmla="*/ 2147483647 h 147"/>
              <a:gd name="T22" fmla="*/ 2147483647 w 158"/>
              <a:gd name="T23" fmla="*/ 2147483647 h 147"/>
              <a:gd name="T24" fmla="*/ 2147483647 w 158"/>
              <a:gd name="T25" fmla="*/ 2147483647 h 147"/>
              <a:gd name="T26" fmla="*/ 2147483647 w 158"/>
              <a:gd name="T27" fmla="*/ 2147483647 h 147"/>
              <a:gd name="T28" fmla="*/ 2147483647 w 158"/>
              <a:gd name="T29" fmla="*/ 2147483647 h 147"/>
              <a:gd name="T30" fmla="*/ 2147483647 w 158"/>
              <a:gd name="T31" fmla="*/ 2147483647 h 147"/>
              <a:gd name="T32" fmla="*/ 2147483647 w 158"/>
              <a:gd name="T33" fmla="*/ 2147483647 h 1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147">
                <a:moveTo>
                  <a:pt x="0" y="0"/>
                </a:moveTo>
                <a:lnTo>
                  <a:pt x="14" y="7"/>
                </a:lnTo>
                <a:lnTo>
                  <a:pt x="24" y="15"/>
                </a:lnTo>
                <a:lnTo>
                  <a:pt x="35" y="22"/>
                </a:lnTo>
                <a:lnTo>
                  <a:pt x="45" y="32"/>
                </a:lnTo>
                <a:lnTo>
                  <a:pt x="52" y="40"/>
                </a:lnTo>
                <a:lnTo>
                  <a:pt x="61" y="50"/>
                </a:lnTo>
                <a:lnTo>
                  <a:pt x="70" y="64"/>
                </a:lnTo>
                <a:lnTo>
                  <a:pt x="81" y="80"/>
                </a:lnTo>
                <a:lnTo>
                  <a:pt x="91" y="94"/>
                </a:lnTo>
                <a:lnTo>
                  <a:pt x="100" y="108"/>
                </a:lnTo>
                <a:lnTo>
                  <a:pt x="108" y="116"/>
                </a:lnTo>
                <a:lnTo>
                  <a:pt x="116" y="124"/>
                </a:lnTo>
                <a:lnTo>
                  <a:pt x="125" y="132"/>
                </a:lnTo>
                <a:lnTo>
                  <a:pt x="135" y="138"/>
                </a:lnTo>
                <a:lnTo>
                  <a:pt x="146" y="144"/>
                </a:lnTo>
                <a:lnTo>
                  <a:pt x="158" y="14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1" name="Freeform 325"/>
          <p:cNvSpPr>
            <a:spLocks/>
          </p:cNvSpPr>
          <p:nvPr/>
        </p:nvSpPr>
        <p:spPr bwMode="auto">
          <a:xfrm>
            <a:off x="5741988" y="3567113"/>
            <a:ext cx="28575" cy="31750"/>
          </a:xfrm>
          <a:custGeom>
            <a:avLst/>
            <a:gdLst>
              <a:gd name="T0" fmla="*/ 2147483647 w 73"/>
              <a:gd name="T1" fmla="*/ 0 h 80"/>
              <a:gd name="T2" fmla="*/ 0 w 73"/>
              <a:gd name="T3" fmla="*/ 2147483647 h 80"/>
              <a:gd name="T4" fmla="*/ 0 w 73"/>
              <a:gd name="T5" fmla="*/ 2147483647 h 80"/>
              <a:gd name="T6" fmla="*/ 0 w 73"/>
              <a:gd name="T7" fmla="*/ 2147483647 h 80"/>
              <a:gd name="T8" fmla="*/ 2147483647 w 73"/>
              <a:gd name="T9" fmla="*/ 2147483647 h 80"/>
              <a:gd name="T10" fmla="*/ 2147483647 w 73"/>
              <a:gd name="T11" fmla="*/ 2147483647 h 80"/>
              <a:gd name="T12" fmla="*/ 2147483647 w 73"/>
              <a:gd name="T13" fmla="*/ 2147483647 h 80"/>
              <a:gd name="T14" fmla="*/ 2147483647 w 73"/>
              <a:gd name="T15" fmla="*/ 2147483647 h 80"/>
              <a:gd name="T16" fmla="*/ 2147483647 w 73"/>
              <a:gd name="T17" fmla="*/ 2147483647 h 80"/>
              <a:gd name="T18" fmla="*/ 2147483647 w 73"/>
              <a:gd name="T19" fmla="*/ 2147483647 h 80"/>
              <a:gd name="T20" fmla="*/ 2147483647 w 73"/>
              <a:gd name="T21" fmla="*/ 2147483647 h 80"/>
              <a:gd name="T22" fmla="*/ 2147483647 w 73"/>
              <a:gd name="T23" fmla="*/ 2147483647 h 80"/>
              <a:gd name="T24" fmla="*/ 2147483647 w 73"/>
              <a:gd name="T25" fmla="*/ 2147483647 h 80"/>
              <a:gd name="T26" fmla="*/ 2147483647 w 73"/>
              <a:gd name="T27" fmla="*/ 2147483647 h 80"/>
              <a:gd name="T28" fmla="*/ 2147483647 w 73"/>
              <a:gd name="T29" fmla="*/ 2147483647 h 80"/>
              <a:gd name="T30" fmla="*/ 2147483647 w 73"/>
              <a:gd name="T31" fmla="*/ 2147483647 h 80"/>
              <a:gd name="T32" fmla="*/ 2147483647 w 73"/>
              <a:gd name="T33" fmla="*/ 2147483647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80">
                <a:moveTo>
                  <a:pt x="3" y="0"/>
                </a:moveTo>
                <a:lnTo>
                  <a:pt x="0" y="5"/>
                </a:lnTo>
                <a:lnTo>
                  <a:pt x="0" y="8"/>
                </a:lnTo>
                <a:lnTo>
                  <a:pt x="0" y="12"/>
                </a:lnTo>
                <a:lnTo>
                  <a:pt x="2" y="14"/>
                </a:lnTo>
                <a:lnTo>
                  <a:pt x="4" y="18"/>
                </a:lnTo>
                <a:lnTo>
                  <a:pt x="9" y="23"/>
                </a:lnTo>
                <a:lnTo>
                  <a:pt x="15" y="28"/>
                </a:lnTo>
                <a:lnTo>
                  <a:pt x="22" y="33"/>
                </a:lnTo>
                <a:lnTo>
                  <a:pt x="29" y="37"/>
                </a:lnTo>
                <a:lnTo>
                  <a:pt x="38" y="41"/>
                </a:lnTo>
                <a:lnTo>
                  <a:pt x="45" y="47"/>
                </a:lnTo>
                <a:lnTo>
                  <a:pt x="52" y="53"/>
                </a:lnTo>
                <a:lnTo>
                  <a:pt x="58" y="59"/>
                </a:lnTo>
                <a:lnTo>
                  <a:pt x="63" y="66"/>
                </a:lnTo>
                <a:lnTo>
                  <a:pt x="68" y="72"/>
                </a:lnTo>
                <a:lnTo>
                  <a:pt x="73" y="8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2" name="Freeform 326"/>
          <p:cNvSpPr>
            <a:spLocks/>
          </p:cNvSpPr>
          <p:nvPr/>
        </p:nvSpPr>
        <p:spPr bwMode="auto">
          <a:xfrm>
            <a:off x="5595938" y="3525838"/>
            <a:ext cx="63500" cy="65087"/>
          </a:xfrm>
          <a:custGeom>
            <a:avLst/>
            <a:gdLst>
              <a:gd name="T0" fmla="*/ 2147483647 w 162"/>
              <a:gd name="T1" fmla="*/ 0 h 163"/>
              <a:gd name="T2" fmla="*/ 2147483647 w 162"/>
              <a:gd name="T3" fmla="*/ 2147483647 h 163"/>
              <a:gd name="T4" fmla="*/ 2147483647 w 162"/>
              <a:gd name="T5" fmla="*/ 2147483647 h 163"/>
              <a:gd name="T6" fmla="*/ 2147483647 w 162"/>
              <a:gd name="T7" fmla="*/ 2147483647 h 163"/>
              <a:gd name="T8" fmla="*/ 0 w 162"/>
              <a:gd name="T9" fmla="*/ 2147483647 h 163"/>
              <a:gd name="T10" fmla="*/ 0 w 162"/>
              <a:gd name="T11" fmla="*/ 2147483647 h 163"/>
              <a:gd name="T12" fmla="*/ 2147483647 w 162"/>
              <a:gd name="T13" fmla="*/ 2147483647 h 163"/>
              <a:gd name="T14" fmla="*/ 2147483647 w 162"/>
              <a:gd name="T15" fmla="*/ 2147483647 h 163"/>
              <a:gd name="T16" fmla="*/ 2147483647 w 162"/>
              <a:gd name="T17" fmla="*/ 2147483647 h 163"/>
              <a:gd name="T18" fmla="*/ 2147483647 w 162"/>
              <a:gd name="T19" fmla="*/ 2147483647 h 163"/>
              <a:gd name="T20" fmla="*/ 2147483647 w 162"/>
              <a:gd name="T21" fmla="*/ 2147483647 h 163"/>
              <a:gd name="T22" fmla="*/ 2147483647 w 162"/>
              <a:gd name="T23" fmla="*/ 2147483647 h 163"/>
              <a:gd name="T24" fmla="*/ 2147483647 w 162"/>
              <a:gd name="T25" fmla="*/ 2147483647 h 163"/>
              <a:gd name="T26" fmla="*/ 2147483647 w 162"/>
              <a:gd name="T27" fmla="*/ 2147483647 h 163"/>
              <a:gd name="T28" fmla="*/ 2147483647 w 162"/>
              <a:gd name="T29" fmla="*/ 2147483647 h 163"/>
              <a:gd name="T30" fmla="*/ 2147483647 w 162"/>
              <a:gd name="T31" fmla="*/ 2147483647 h 163"/>
              <a:gd name="T32" fmla="*/ 2147483647 w 162"/>
              <a:gd name="T33" fmla="*/ 2147483647 h 163"/>
              <a:gd name="T34" fmla="*/ 2147483647 w 162"/>
              <a:gd name="T35" fmla="*/ 2147483647 h 163"/>
              <a:gd name="T36" fmla="*/ 2147483647 w 162"/>
              <a:gd name="T37" fmla="*/ 2147483647 h 163"/>
              <a:gd name="T38" fmla="*/ 2147483647 w 162"/>
              <a:gd name="T39" fmla="*/ 2147483647 h 163"/>
              <a:gd name="T40" fmla="*/ 2147483647 w 162"/>
              <a:gd name="T41" fmla="*/ 2147483647 h 163"/>
              <a:gd name="T42" fmla="*/ 2147483647 w 162"/>
              <a:gd name="T43" fmla="*/ 2147483647 h 163"/>
              <a:gd name="T44" fmla="*/ 2147483647 w 162"/>
              <a:gd name="T45" fmla="*/ 2147483647 h 163"/>
              <a:gd name="T46" fmla="*/ 2147483647 w 162"/>
              <a:gd name="T47" fmla="*/ 2147483647 h 1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2" h="163">
                <a:moveTo>
                  <a:pt x="11" y="0"/>
                </a:moveTo>
                <a:lnTo>
                  <a:pt x="7" y="6"/>
                </a:lnTo>
                <a:lnTo>
                  <a:pt x="4" y="12"/>
                </a:lnTo>
                <a:lnTo>
                  <a:pt x="1" y="17"/>
                </a:lnTo>
                <a:lnTo>
                  <a:pt x="0" y="22"/>
                </a:lnTo>
                <a:lnTo>
                  <a:pt x="0" y="27"/>
                </a:lnTo>
                <a:lnTo>
                  <a:pt x="1" y="30"/>
                </a:lnTo>
                <a:lnTo>
                  <a:pt x="5" y="38"/>
                </a:lnTo>
                <a:lnTo>
                  <a:pt x="10" y="44"/>
                </a:lnTo>
                <a:lnTo>
                  <a:pt x="17" y="50"/>
                </a:lnTo>
                <a:lnTo>
                  <a:pt x="26" y="54"/>
                </a:lnTo>
                <a:lnTo>
                  <a:pt x="34" y="59"/>
                </a:lnTo>
                <a:lnTo>
                  <a:pt x="42" y="64"/>
                </a:lnTo>
                <a:lnTo>
                  <a:pt x="52" y="69"/>
                </a:lnTo>
                <a:lnTo>
                  <a:pt x="61" y="74"/>
                </a:lnTo>
                <a:lnTo>
                  <a:pt x="69" y="79"/>
                </a:lnTo>
                <a:lnTo>
                  <a:pt x="83" y="88"/>
                </a:lnTo>
                <a:lnTo>
                  <a:pt x="96" y="98"/>
                </a:lnTo>
                <a:lnTo>
                  <a:pt x="108" y="108"/>
                </a:lnTo>
                <a:lnTo>
                  <a:pt x="120" y="117"/>
                </a:lnTo>
                <a:lnTo>
                  <a:pt x="131" y="128"/>
                </a:lnTo>
                <a:lnTo>
                  <a:pt x="141" y="139"/>
                </a:lnTo>
                <a:lnTo>
                  <a:pt x="152" y="151"/>
                </a:lnTo>
                <a:lnTo>
                  <a:pt x="162" y="1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3" name="Freeform 327"/>
          <p:cNvSpPr>
            <a:spLocks/>
          </p:cNvSpPr>
          <p:nvPr/>
        </p:nvSpPr>
        <p:spPr bwMode="auto">
          <a:xfrm>
            <a:off x="5575300" y="3562350"/>
            <a:ext cx="50800" cy="42863"/>
          </a:xfrm>
          <a:custGeom>
            <a:avLst/>
            <a:gdLst>
              <a:gd name="T0" fmla="*/ 0 w 127"/>
              <a:gd name="T1" fmla="*/ 0 h 109"/>
              <a:gd name="T2" fmla="*/ 2147483647 w 127"/>
              <a:gd name="T3" fmla="*/ 2147483647 h 109"/>
              <a:gd name="T4" fmla="*/ 2147483647 w 127"/>
              <a:gd name="T5" fmla="*/ 2147483647 h 109"/>
              <a:gd name="T6" fmla="*/ 2147483647 w 127"/>
              <a:gd name="T7" fmla="*/ 2147483647 h 109"/>
              <a:gd name="T8" fmla="*/ 2147483647 w 127"/>
              <a:gd name="T9" fmla="*/ 2147483647 h 109"/>
              <a:gd name="T10" fmla="*/ 2147483647 w 127"/>
              <a:gd name="T11" fmla="*/ 2147483647 h 109"/>
              <a:gd name="T12" fmla="*/ 2147483647 w 127"/>
              <a:gd name="T13" fmla="*/ 2147483647 h 109"/>
              <a:gd name="T14" fmla="*/ 2147483647 w 127"/>
              <a:gd name="T15" fmla="*/ 2147483647 h 109"/>
              <a:gd name="T16" fmla="*/ 2147483647 w 127"/>
              <a:gd name="T17" fmla="*/ 2147483647 h 109"/>
              <a:gd name="T18" fmla="*/ 2147483647 w 127"/>
              <a:gd name="T19" fmla="*/ 2147483647 h 109"/>
              <a:gd name="T20" fmla="*/ 2147483647 w 127"/>
              <a:gd name="T21" fmla="*/ 2147483647 h 109"/>
              <a:gd name="T22" fmla="*/ 2147483647 w 127"/>
              <a:gd name="T23" fmla="*/ 2147483647 h 109"/>
              <a:gd name="T24" fmla="*/ 2147483647 w 127"/>
              <a:gd name="T25" fmla="*/ 2147483647 h 109"/>
              <a:gd name="T26" fmla="*/ 2147483647 w 127"/>
              <a:gd name="T27" fmla="*/ 2147483647 h 10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7" h="109">
                <a:moveTo>
                  <a:pt x="0" y="0"/>
                </a:moveTo>
                <a:lnTo>
                  <a:pt x="5" y="9"/>
                </a:lnTo>
                <a:lnTo>
                  <a:pt x="11" y="19"/>
                </a:lnTo>
                <a:lnTo>
                  <a:pt x="18" y="29"/>
                </a:lnTo>
                <a:lnTo>
                  <a:pt x="26" y="38"/>
                </a:lnTo>
                <a:lnTo>
                  <a:pt x="34" y="47"/>
                </a:lnTo>
                <a:lnTo>
                  <a:pt x="46" y="58"/>
                </a:lnTo>
                <a:lnTo>
                  <a:pt x="57" y="67"/>
                </a:lnTo>
                <a:lnTo>
                  <a:pt x="69" y="77"/>
                </a:lnTo>
                <a:lnTo>
                  <a:pt x="82" y="85"/>
                </a:lnTo>
                <a:lnTo>
                  <a:pt x="94" y="93"/>
                </a:lnTo>
                <a:lnTo>
                  <a:pt x="105" y="100"/>
                </a:lnTo>
                <a:lnTo>
                  <a:pt x="117" y="105"/>
                </a:lnTo>
                <a:lnTo>
                  <a:pt x="127" y="1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4" name="Freeform 328"/>
          <p:cNvSpPr>
            <a:spLocks/>
          </p:cNvSpPr>
          <p:nvPr/>
        </p:nvSpPr>
        <p:spPr bwMode="auto">
          <a:xfrm>
            <a:off x="5761038" y="3548063"/>
            <a:ext cx="31750" cy="31750"/>
          </a:xfrm>
          <a:custGeom>
            <a:avLst/>
            <a:gdLst>
              <a:gd name="T0" fmla="*/ 0 w 80"/>
              <a:gd name="T1" fmla="*/ 0 h 77"/>
              <a:gd name="T2" fmla="*/ 2147483647 w 80"/>
              <a:gd name="T3" fmla="*/ 2147483647 h 77"/>
              <a:gd name="T4" fmla="*/ 2147483647 w 80"/>
              <a:gd name="T5" fmla="*/ 2147483647 h 77"/>
              <a:gd name="T6" fmla="*/ 2147483647 w 80"/>
              <a:gd name="T7" fmla="*/ 2147483647 h 77"/>
              <a:gd name="T8" fmla="*/ 2147483647 w 80"/>
              <a:gd name="T9" fmla="*/ 2147483647 h 77"/>
              <a:gd name="T10" fmla="*/ 2147483647 w 80"/>
              <a:gd name="T11" fmla="*/ 2147483647 h 77"/>
              <a:gd name="T12" fmla="*/ 2147483647 w 80"/>
              <a:gd name="T13" fmla="*/ 2147483647 h 77"/>
              <a:gd name="T14" fmla="*/ 2147483647 w 80"/>
              <a:gd name="T15" fmla="*/ 2147483647 h 77"/>
              <a:gd name="T16" fmla="*/ 2147483647 w 80"/>
              <a:gd name="T17" fmla="*/ 2147483647 h 77"/>
              <a:gd name="T18" fmla="*/ 2147483647 w 80"/>
              <a:gd name="T19" fmla="*/ 2147483647 h 77"/>
              <a:gd name="T20" fmla="*/ 2147483647 w 80"/>
              <a:gd name="T21" fmla="*/ 2147483647 h 77"/>
              <a:gd name="T22" fmla="*/ 2147483647 w 80"/>
              <a:gd name="T23" fmla="*/ 2147483647 h 77"/>
              <a:gd name="T24" fmla="*/ 2147483647 w 80"/>
              <a:gd name="T25" fmla="*/ 2147483647 h 77"/>
              <a:gd name="T26" fmla="*/ 2147483647 w 80"/>
              <a:gd name="T27" fmla="*/ 2147483647 h 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0" h="77">
                <a:moveTo>
                  <a:pt x="0" y="0"/>
                </a:moveTo>
                <a:lnTo>
                  <a:pt x="4" y="6"/>
                </a:lnTo>
                <a:lnTo>
                  <a:pt x="9" y="11"/>
                </a:lnTo>
                <a:lnTo>
                  <a:pt x="13" y="16"/>
                </a:lnTo>
                <a:lnTo>
                  <a:pt x="20" y="20"/>
                </a:lnTo>
                <a:lnTo>
                  <a:pt x="26" y="24"/>
                </a:lnTo>
                <a:lnTo>
                  <a:pt x="36" y="31"/>
                </a:lnTo>
                <a:lnTo>
                  <a:pt x="47" y="38"/>
                </a:lnTo>
                <a:lnTo>
                  <a:pt x="57" y="46"/>
                </a:lnTo>
                <a:lnTo>
                  <a:pt x="63" y="52"/>
                </a:lnTo>
                <a:lnTo>
                  <a:pt x="68" y="57"/>
                </a:lnTo>
                <a:lnTo>
                  <a:pt x="73" y="63"/>
                </a:lnTo>
                <a:lnTo>
                  <a:pt x="76" y="70"/>
                </a:lnTo>
                <a:lnTo>
                  <a:pt x="80" y="7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5" name="Freeform 329"/>
          <p:cNvSpPr>
            <a:spLocks/>
          </p:cNvSpPr>
          <p:nvPr/>
        </p:nvSpPr>
        <p:spPr bwMode="auto">
          <a:xfrm>
            <a:off x="5451475" y="3540125"/>
            <a:ext cx="19050" cy="19050"/>
          </a:xfrm>
          <a:custGeom>
            <a:avLst/>
            <a:gdLst>
              <a:gd name="T0" fmla="*/ 0 w 49"/>
              <a:gd name="T1" fmla="*/ 2147483647 h 48"/>
              <a:gd name="T2" fmla="*/ 2147483647 w 49"/>
              <a:gd name="T3" fmla="*/ 2147483647 h 48"/>
              <a:gd name="T4" fmla="*/ 2147483647 w 49"/>
              <a:gd name="T5" fmla="*/ 2147483647 h 48"/>
              <a:gd name="T6" fmla="*/ 2147483647 w 49"/>
              <a:gd name="T7" fmla="*/ 2147483647 h 48"/>
              <a:gd name="T8" fmla="*/ 2147483647 w 49"/>
              <a:gd name="T9" fmla="*/ 2147483647 h 48"/>
              <a:gd name="T10" fmla="*/ 2147483647 w 49"/>
              <a:gd name="T11" fmla="*/ 2147483647 h 48"/>
              <a:gd name="T12" fmla="*/ 2147483647 w 49"/>
              <a:gd name="T13" fmla="*/ 2147483647 h 48"/>
              <a:gd name="T14" fmla="*/ 2147483647 w 49"/>
              <a:gd name="T15" fmla="*/ 2147483647 h 48"/>
              <a:gd name="T16" fmla="*/ 2147483647 w 49"/>
              <a:gd name="T17" fmla="*/ 2147483647 h 48"/>
              <a:gd name="T18" fmla="*/ 2147483647 w 49"/>
              <a:gd name="T19" fmla="*/ 2147483647 h 48"/>
              <a:gd name="T20" fmla="*/ 2147483647 w 49"/>
              <a:gd name="T21" fmla="*/ 2147483647 h 48"/>
              <a:gd name="T22" fmla="*/ 2147483647 w 49"/>
              <a:gd name="T23" fmla="*/ 0 h 4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9" h="48">
                <a:moveTo>
                  <a:pt x="0" y="48"/>
                </a:moveTo>
                <a:lnTo>
                  <a:pt x="1" y="44"/>
                </a:lnTo>
                <a:lnTo>
                  <a:pt x="2" y="40"/>
                </a:lnTo>
                <a:lnTo>
                  <a:pt x="3" y="35"/>
                </a:lnTo>
                <a:lnTo>
                  <a:pt x="7" y="32"/>
                </a:lnTo>
                <a:lnTo>
                  <a:pt x="9" y="28"/>
                </a:lnTo>
                <a:lnTo>
                  <a:pt x="13" y="23"/>
                </a:lnTo>
                <a:lnTo>
                  <a:pt x="18" y="19"/>
                </a:lnTo>
                <a:lnTo>
                  <a:pt x="23" y="16"/>
                </a:lnTo>
                <a:lnTo>
                  <a:pt x="30" y="11"/>
                </a:lnTo>
                <a:lnTo>
                  <a:pt x="38" y="5"/>
                </a:lnTo>
                <a:lnTo>
                  <a:pt x="4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6" name="Freeform 330"/>
          <p:cNvSpPr>
            <a:spLocks/>
          </p:cNvSpPr>
          <p:nvPr/>
        </p:nvSpPr>
        <p:spPr bwMode="auto">
          <a:xfrm>
            <a:off x="5743575" y="3525838"/>
            <a:ext cx="41275" cy="42862"/>
          </a:xfrm>
          <a:custGeom>
            <a:avLst/>
            <a:gdLst>
              <a:gd name="T0" fmla="*/ 0 w 106"/>
              <a:gd name="T1" fmla="*/ 2147483647 h 109"/>
              <a:gd name="T2" fmla="*/ 2147483647 w 106"/>
              <a:gd name="T3" fmla="*/ 2147483647 h 109"/>
              <a:gd name="T4" fmla="*/ 2147483647 w 106"/>
              <a:gd name="T5" fmla="*/ 2147483647 h 109"/>
              <a:gd name="T6" fmla="*/ 2147483647 w 106"/>
              <a:gd name="T7" fmla="*/ 2147483647 h 109"/>
              <a:gd name="T8" fmla="*/ 2147483647 w 106"/>
              <a:gd name="T9" fmla="*/ 2147483647 h 109"/>
              <a:gd name="T10" fmla="*/ 2147483647 w 106"/>
              <a:gd name="T11" fmla="*/ 2147483647 h 109"/>
              <a:gd name="T12" fmla="*/ 2147483647 w 106"/>
              <a:gd name="T13" fmla="*/ 2147483647 h 109"/>
              <a:gd name="T14" fmla="*/ 2147483647 w 106"/>
              <a:gd name="T15" fmla="*/ 2147483647 h 109"/>
              <a:gd name="T16" fmla="*/ 2147483647 w 106"/>
              <a:gd name="T17" fmla="*/ 2147483647 h 109"/>
              <a:gd name="T18" fmla="*/ 2147483647 w 106"/>
              <a:gd name="T19" fmla="*/ 2147483647 h 109"/>
              <a:gd name="T20" fmla="*/ 2147483647 w 106"/>
              <a:gd name="T21" fmla="*/ 2147483647 h 109"/>
              <a:gd name="T22" fmla="*/ 2147483647 w 106"/>
              <a:gd name="T23" fmla="*/ 2147483647 h 109"/>
              <a:gd name="T24" fmla="*/ 2147483647 w 106"/>
              <a:gd name="T25" fmla="*/ 2147483647 h 109"/>
              <a:gd name="T26" fmla="*/ 2147483647 w 106"/>
              <a:gd name="T27" fmla="*/ 2147483647 h 109"/>
              <a:gd name="T28" fmla="*/ 2147483647 w 106"/>
              <a:gd name="T29" fmla="*/ 2147483647 h 109"/>
              <a:gd name="T30" fmla="*/ 2147483647 w 106"/>
              <a:gd name="T31" fmla="*/ 2147483647 h 109"/>
              <a:gd name="T32" fmla="*/ 2147483647 w 106"/>
              <a:gd name="T33" fmla="*/ 2147483647 h 109"/>
              <a:gd name="T34" fmla="*/ 2147483647 w 106"/>
              <a:gd name="T35" fmla="*/ 0 h 1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" h="109">
                <a:moveTo>
                  <a:pt x="0" y="105"/>
                </a:moveTo>
                <a:lnTo>
                  <a:pt x="6" y="108"/>
                </a:lnTo>
                <a:lnTo>
                  <a:pt x="12" y="109"/>
                </a:lnTo>
                <a:lnTo>
                  <a:pt x="16" y="108"/>
                </a:lnTo>
                <a:lnTo>
                  <a:pt x="22" y="106"/>
                </a:lnTo>
                <a:lnTo>
                  <a:pt x="27" y="103"/>
                </a:lnTo>
                <a:lnTo>
                  <a:pt x="32" y="99"/>
                </a:lnTo>
                <a:lnTo>
                  <a:pt x="36" y="94"/>
                </a:lnTo>
                <a:lnTo>
                  <a:pt x="44" y="83"/>
                </a:lnTo>
                <a:lnTo>
                  <a:pt x="51" y="71"/>
                </a:lnTo>
                <a:lnTo>
                  <a:pt x="59" y="58"/>
                </a:lnTo>
                <a:lnTo>
                  <a:pt x="67" y="44"/>
                </a:lnTo>
                <a:lnTo>
                  <a:pt x="72" y="35"/>
                </a:lnTo>
                <a:lnTo>
                  <a:pt x="78" y="27"/>
                </a:lnTo>
                <a:lnTo>
                  <a:pt x="84" y="18"/>
                </a:lnTo>
                <a:lnTo>
                  <a:pt x="91" y="11"/>
                </a:lnTo>
                <a:lnTo>
                  <a:pt x="98" y="5"/>
                </a:lnTo>
                <a:lnTo>
                  <a:pt x="10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7" name="Freeform 331"/>
          <p:cNvSpPr>
            <a:spLocks/>
          </p:cNvSpPr>
          <p:nvPr/>
        </p:nvSpPr>
        <p:spPr bwMode="auto">
          <a:xfrm>
            <a:off x="6094413" y="3419475"/>
            <a:ext cx="73025" cy="42863"/>
          </a:xfrm>
          <a:custGeom>
            <a:avLst/>
            <a:gdLst>
              <a:gd name="T0" fmla="*/ 0 w 186"/>
              <a:gd name="T1" fmla="*/ 0 h 110"/>
              <a:gd name="T2" fmla="*/ 2147483647 w 186"/>
              <a:gd name="T3" fmla="*/ 2147483647 h 110"/>
              <a:gd name="T4" fmla="*/ 2147483647 w 186"/>
              <a:gd name="T5" fmla="*/ 2147483647 h 110"/>
              <a:gd name="T6" fmla="*/ 2147483647 w 186"/>
              <a:gd name="T7" fmla="*/ 2147483647 h 110"/>
              <a:gd name="T8" fmla="*/ 2147483647 w 186"/>
              <a:gd name="T9" fmla="*/ 2147483647 h 110"/>
              <a:gd name="T10" fmla="*/ 2147483647 w 186"/>
              <a:gd name="T11" fmla="*/ 2147483647 h 110"/>
              <a:gd name="T12" fmla="*/ 2147483647 w 186"/>
              <a:gd name="T13" fmla="*/ 2147483647 h 110"/>
              <a:gd name="T14" fmla="*/ 2147483647 w 186"/>
              <a:gd name="T15" fmla="*/ 2147483647 h 110"/>
              <a:gd name="T16" fmla="*/ 2147483647 w 186"/>
              <a:gd name="T17" fmla="*/ 2147483647 h 110"/>
              <a:gd name="T18" fmla="*/ 2147483647 w 186"/>
              <a:gd name="T19" fmla="*/ 2147483647 h 110"/>
              <a:gd name="T20" fmla="*/ 2147483647 w 186"/>
              <a:gd name="T21" fmla="*/ 2147483647 h 110"/>
              <a:gd name="T22" fmla="*/ 2147483647 w 186"/>
              <a:gd name="T23" fmla="*/ 2147483647 h 110"/>
              <a:gd name="T24" fmla="*/ 2147483647 w 186"/>
              <a:gd name="T25" fmla="*/ 2147483647 h 110"/>
              <a:gd name="T26" fmla="*/ 2147483647 w 186"/>
              <a:gd name="T27" fmla="*/ 2147483647 h 110"/>
              <a:gd name="T28" fmla="*/ 2147483647 w 186"/>
              <a:gd name="T29" fmla="*/ 2147483647 h 110"/>
              <a:gd name="T30" fmla="*/ 2147483647 w 186"/>
              <a:gd name="T31" fmla="*/ 2147483647 h 110"/>
              <a:gd name="T32" fmla="*/ 2147483647 w 186"/>
              <a:gd name="T33" fmla="*/ 2147483647 h 1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110">
                <a:moveTo>
                  <a:pt x="0" y="0"/>
                </a:moveTo>
                <a:lnTo>
                  <a:pt x="13" y="3"/>
                </a:lnTo>
                <a:lnTo>
                  <a:pt x="27" y="8"/>
                </a:lnTo>
                <a:lnTo>
                  <a:pt x="39" y="13"/>
                </a:lnTo>
                <a:lnTo>
                  <a:pt x="49" y="20"/>
                </a:lnTo>
                <a:lnTo>
                  <a:pt x="59" y="28"/>
                </a:lnTo>
                <a:lnTo>
                  <a:pt x="69" y="35"/>
                </a:lnTo>
                <a:lnTo>
                  <a:pt x="82" y="47"/>
                </a:lnTo>
                <a:lnTo>
                  <a:pt x="95" y="59"/>
                </a:lnTo>
                <a:lnTo>
                  <a:pt x="107" y="71"/>
                </a:lnTo>
                <a:lnTo>
                  <a:pt x="121" y="82"/>
                </a:lnTo>
                <a:lnTo>
                  <a:pt x="130" y="89"/>
                </a:lnTo>
                <a:lnTo>
                  <a:pt x="140" y="95"/>
                </a:lnTo>
                <a:lnTo>
                  <a:pt x="150" y="100"/>
                </a:lnTo>
                <a:lnTo>
                  <a:pt x="160" y="105"/>
                </a:lnTo>
                <a:lnTo>
                  <a:pt x="172" y="107"/>
                </a:lnTo>
                <a:lnTo>
                  <a:pt x="186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8" name="Freeform 332"/>
          <p:cNvSpPr>
            <a:spLocks/>
          </p:cNvSpPr>
          <p:nvPr/>
        </p:nvSpPr>
        <p:spPr bwMode="auto">
          <a:xfrm>
            <a:off x="6064250" y="3465513"/>
            <a:ext cx="34925" cy="23812"/>
          </a:xfrm>
          <a:custGeom>
            <a:avLst/>
            <a:gdLst>
              <a:gd name="T0" fmla="*/ 2147483647 w 87"/>
              <a:gd name="T1" fmla="*/ 0 h 61"/>
              <a:gd name="T2" fmla="*/ 0 w 87"/>
              <a:gd name="T3" fmla="*/ 2147483647 h 61"/>
              <a:gd name="T4" fmla="*/ 2147483647 w 87"/>
              <a:gd name="T5" fmla="*/ 2147483647 h 61"/>
              <a:gd name="T6" fmla="*/ 2147483647 w 87"/>
              <a:gd name="T7" fmla="*/ 2147483647 h 61"/>
              <a:gd name="T8" fmla="*/ 2147483647 w 87"/>
              <a:gd name="T9" fmla="*/ 2147483647 h 61"/>
              <a:gd name="T10" fmla="*/ 2147483647 w 87"/>
              <a:gd name="T11" fmla="*/ 2147483647 h 61"/>
              <a:gd name="T12" fmla="*/ 2147483647 w 87"/>
              <a:gd name="T13" fmla="*/ 2147483647 h 61"/>
              <a:gd name="T14" fmla="*/ 2147483647 w 87"/>
              <a:gd name="T15" fmla="*/ 2147483647 h 61"/>
              <a:gd name="T16" fmla="*/ 2147483647 w 87"/>
              <a:gd name="T17" fmla="*/ 2147483647 h 61"/>
              <a:gd name="T18" fmla="*/ 2147483647 w 87"/>
              <a:gd name="T19" fmla="*/ 2147483647 h 61"/>
              <a:gd name="T20" fmla="*/ 2147483647 w 87"/>
              <a:gd name="T21" fmla="*/ 2147483647 h 61"/>
              <a:gd name="T22" fmla="*/ 2147483647 w 87"/>
              <a:gd name="T23" fmla="*/ 2147483647 h 61"/>
              <a:gd name="T24" fmla="*/ 2147483647 w 87"/>
              <a:gd name="T25" fmla="*/ 2147483647 h 61"/>
              <a:gd name="T26" fmla="*/ 2147483647 w 87"/>
              <a:gd name="T27" fmla="*/ 2147483647 h 61"/>
              <a:gd name="T28" fmla="*/ 2147483647 w 87"/>
              <a:gd name="T29" fmla="*/ 2147483647 h 61"/>
              <a:gd name="T30" fmla="*/ 2147483647 w 87"/>
              <a:gd name="T31" fmla="*/ 2147483647 h 61"/>
              <a:gd name="T32" fmla="*/ 2147483647 w 87"/>
              <a:gd name="T33" fmla="*/ 2147483647 h 6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7" h="61">
                <a:moveTo>
                  <a:pt x="1" y="0"/>
                </a:moveTo>
                <a:lnTo>
                  <a:pt x="0" y="3"/>
                </a:lnTo>
                <a:lnTo>
                  <a:pt x="1" y="7"/>
                </a:lnTo>
                <a:lnTo>
                  <a:pt x="3" y="11"/>
                </a:lnTo>
                <a:lnTo>
                  <a:pt x="4" y="14"/>
                </a:lnTo>
                <a:lnTo>
                  <a:pt x="6" y="17"/>
                </a:lnTo>
                <a:lnTo>
                  <a:pt x="12" y="20"/>
                </a:lnTo>
                <a:lnTo>
                  <a:pt x="19" y="24"/>
                </a:lnTo>
                <a:lnTo>
                  <a:pt x="28" y="26"/>
                </a:lnTo>
                <a:lnTo>
                  <a:pt x="36" y="29"/>
                </a:lnTo>
                <a:lnTo>
                  <a:pt x="45" y="32"/>
                </a:lnTo>
                <a:lnTo>
                  <a:pt x="53" y="36"/>
                </a:lnTo>
                <a:lnTo>
                  <a:pt x="62" y="40"/>
                </a:lnTo>
                <a:lnTo>
                  <a:pt x="68" y="45"/>
                </a:lnTo>
                <a:lnTo>
                  <a:pt x="75" y="51"/>
                </a:lnTo>
                <a:lnTo>
                  <a:pt x="81" y="55"/>
                </a:lnTo>
                <a:lnTo>
                  <a:pt x="87" y="6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29" name="Freeform 333"/>
          <p:cNvSpPr>
            <a:spLocks/>
          </p:cNvSpPr>
          <p:nvPr/>
        </p:nvSpPr>
        <p:spPr bwMode="auto">
          <a:xfrm>
            <a:off x="6078538" y="3443288"/>
            <a:ext cx="36512" cy="22225"/>
          </a:xfrm>
          <a:custGeom>
            <a:avLst/>
            <a:gdLst>
              <a:gd name="T0" fmla="*/ 0 w 94"/>
              <a:gd name="T1" fmla="*/ 0 h 57"/>
              <a:gd name="T2" fmla="*/ 2147483647 w 94"/>
              <a:gd name="T3" fmla="*/ 2147483647 h 57"/>
              <a:gd name="T4" fmla="*/ 2147483647 w 94"/>
              <a:gd name="T5" fmla="*/ 2147483647 h 57"/>
              <a:gd name="T6" fmla="*/ 2147483647 w 94"/>
              <a:gd name="T7" fmla="*/ 2147483647 h 57"/>
              <a:gd name="T8" fmla="*/ 2147483647 w 94"/>
              <a:gd name="T9" fmla="*/ 2147483647 h 57"/>
              <a:gd name="T10" fmla="*/ 2147483647 w 94"/>
              <a:gd name="T11" fmla="*/ 2147483647 h 57"/>
              <a:gd name="T12" fmla="*/ 2147483647 w 94"/>
              <a:gd name="T13" fmla="*/ 2147483647 h 57"/>
              <a:gd name="T14" fmla="*/ 2147483647 w 94"/>
              <a:gd name="T15" fmla="*/ 2147483647 h 57"/>
              <a:gd name="T16" fmla="*/ 2147483647 w 94"/>
              <a:gd name="T17" fmla="*/ 2147483647 h 57"/>
              <a:gd name="T18" fmla="*/ 2147483647 w 94"/>
              <a:gd name="T19" fmla="*/ 2147483647 h 57"/>
              <a:gd name="T20" fmla="*/ 2147483647 w 94"/>
              <a:gd name="T21" fmla="*/ 2147483647 h 57"/>
              <a:gd name="T22" fmla="*/ 2147483647 w 94"/>
              <a:gd name="T23" fmla="*/ 2147483647 h 57"/>
              <a:gd name="T24" fmla="*/ 2147483647 w 94"/>
              <a:gd name="T25" fmla="*/ 2147483647 h 57"/>
              <a:gd name="T26" fmla="*/ 2147483647 w 94"/>
              <a:gd name="T27" fmla="*/ 214748364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4" h="57">
                <a:moveTo>
                  <a:pt x="0" y="0"/>
                </a:moveTo>
                <a:lnTo>
                  <a:pt x="5" y="5"/>
                </a:lnTo>
                <a:lnTo>
                  <a:pt x="10" y="9"/>
                </a:lnTo>
                <a:lnTo>
                  <a:pt x="17" y="12"/>
                </a:lnTo>
                <a:lnTo>
                  <a:pt x="23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5" y="33"/>
                </a:lnTo>
                <a:lnTo>
                  <a:pt x="72" y="37"/>
                </a:lnTo>
                <a:lnTo>
                  <a:pt x="78" y="40"/>
                </a:lnTo>
                <a:lnTo>
                  <a:pt x="84" y="45"/>
                </a:lnTo>
                <a:lnTo>
                  <a:pt x="89" y="51"/>
                </a:lnTo>
                <a:lnTo>
                  <a:pt x="94" y="5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0" name="Freeform 334"/>
          <p:cNvSpPr>
            <a:spLocks/>
          </p:cNvSpPr>
          <p:nvPr/>
        </p:nvSpPr>
        <p:spPr bwMode="auto">
          <a:xfrm>
            <a:off x="6064250" y="3416300"/>
            <a:ext cx="33338" cy="49213"/>
          </a:xfrm>
          <a:custGeom>
            <a:avLst/>
            <a:gdLst>
              <a:gd name="T0" fmla="*/ 0 w 81"/>
              <a:gd name="T1" fmla="*/ 2147483647 h 127"/>
              <a:gd name="T2" fmla="*/ 2147483647 w 81"/>
              <a:gd name="T3" fmla="*/ 2147483647 h 127"/>
              <a:gd name="T4" fmla="*/ 2147483647 w 81"/>
              <a:gd name="T5" fmla="*/ 2147483647 h 127"/>
              <a:gd name="T6" fmla="*/ 2147483647 w 81"/>
              <a:gd name="T7" fmla="*/ 2147483647 h 127"/>
              <a:gd name="T8" fmla="*/ 2147483647 w 81"/>
              <a:gd name="T9" fmla="*/ 2147483647 h 127"/>
              <a:gd name="T10" fmla="*/ 2147483647 w 81"/>
              <a:gd name="T11" fmla="*/ 2147483647 h 127"/>
              <a:gd name="T12" fmla="*/ 2147483647 w 81"/>
              <a:gd name="T13" fmla="*/ 2147483647 h 127"/>
              <a:gd name="T14" fmla="*/ 2147483647 w 81"/>
              <a:gd name="T15" fmla="*/ 2147483647 h 127"/>
              <a:gd name="T16" fmla="*/ 2147483647 w 81"/>
              <a:gd name="T17" fmla="*/ 2147483647 h 127"/>
              <a:gd name="T18" fmla="*/ 2147483647 w 81"/>
              <a:gd name="T19" fmla="*/ 2147483647 h 127"/>
              <a:gd name="T20" fmla="*/ 2147483647 w 81"/>
              <a:gd name="T21" fmla="*/ 2147483647 h 127"/>
              <a:gd name="T22" fmla="*/ 2147483647 w 81"/>
              <a:gd name="T23" fmla="*/ 2147483647 h 127"/>
              <a:gd name="T24" fmla="*/ 2147483647 w 81"/>
              <a:gd name="T25" fmla="*/ 2147483647 h 127"/>
              <a:gd name="T26" fmla="*/ 2147483647 w 81"/>
              <a:gd name="T27" fmla="*/ 2147483647 h 127"/>
              <a:gd name="T28" fmla="*/ 2147483647 w 81"/>
              <a:gd name="T29" fmla="*/ 2147483647 h 127"/>
              <a:gd name="T30" fmla="*/ 2147483647 w 81"/>
              <a:gd name="T31" fmla="*/ 2147483647 h 127"/>
              <a:gd name="T32" fmla="*/ 2147483647 w 81"/>
              <a:gd name="T33" fmla="*/ 2147483647 h 127"/>
              <a:gd name="T34" fmla="*/ 2147483647 w 81"/>
              <a:gd name="T35" fmla="*/ 0 h 12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1" h="127">
                <a:moveTo>
                  <a:pt x="0" y="126"/>
                </a:moveTo>
                <a:lnTo>
                  <a:pt x="7" y="127"/>
                </a:lnTo>
                <a:lnTo>
                  <a:pt x="13" y="127"/>
                </a:lnTo>
                <a:lnTo>
                  <a:pt x="18" y="126"/>
                </a:lnTo>
                <a:lnTo>
                  <a:pt x="23" y="122"/>
                </a:lnTo>
                <a:lnTo>
                  <a:pt x="27" y="119"/>
                </a:lnTo>
                <a:lnTo>
                  <a:pt x="30" y="114"/>
                </a:lnTo>
                <a:lnTo>
                  <a:pt x="34" y="108"/>
                </a:lnTo>
                <a:lnTo>
                  <a:pt x="39" y="96"/>
                </a:lnTo>
                <a:lnTo>
                  <a:pt x="44" y="82"/>
                </a:lnTo>
                <a:lnTo>
                  <a:pt x="48" y="68"/>
                </a:lnTo>
                <a:lnTo>
                  <a:pt x="53" y="52"/>
                </a:lnTo>
                <a:lnTo>
                  <a:pt x="56" y="43"/>
                </a:lnTo>
                <a:lnTo>
                  <a:pt x="61" y="33"/>
                </a:lnTo>
                <a:lnTo>
                  <a:pt x="64" y="23"/>
                </a:lnTo>
                <a:lnTo>
                  <a:pt x="69" y="15"/>
                </a:lnTo>
                <a:lnTo>
                  <a:pt x="75" y="6"/>
                </a:lnTo>
                <a:lnTo>
                  <a:pt x="8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1" name="Freeform 335"/>
          <p:cNvSpPr>
            <a:spLocks/>
          </p:cNvSpPr>
          <p:nvPr/>
        </p:nvSpPr>
        <p:spPr bwMode="auto">
          <a:xfrm>
            <a:off x="6034088" y="3448050"/>
            <a:ext cx="28575" cy="73025"/>
          </a:xfrm>
          <a:custGeom>
            <a:avLst/>
            <a:gdLst>
              <a:gd name="T0" fmla="*/ 2147483647 w 71"/>
              <a:gd name="T1" fmla="*/ 0 h 184"/>
              <a:gd name="T2" fmla="*/ 2147483647 w 71"/>
              <a:gd name="T3" fmla="*/ 2147483647 h 184"/>
              <a:gd name="T4" fmla="*/ 2147483647 w 71"/>
              <a:gd name="T5" fmla="*/ 2147483647 h 184"/>
              <a:gd name="T6" fmla="*/ 2147483647 w 71"/>
              <a:gd name="T7" fmla="*/ 2147483647 h 184"/>
              <a:gd name="T8" fmla="*/ 2147483647 w 71"/>
              <a:gd name="T9" fmla="*/ 2147483647 h 184"/>
              <a:gd name="T10" fmla="*/ 2147483647 w 71"/>
              <a:gd name="T11" fmla="*/ 2147483647 h 184"/>
              <a:gd name="T12" fmla="*/ 2147483647 w 71"/>
              <a:gd name="T13" fmla="*/ 2147483647 h 184"/>
              <a:gd name="T14" fmla="*/ 2147483647 w 71"/>
              <a:gd name="T15" fmla="*/ 2147483647 h 184"/>
              <a:gd name="T16" fmla="*/ 2147483647 w 71"/>
              <a:gd name="T17" fmla="*/ 2147483647 h 184"/>
              <a:gd name="T18" fmla="*/ 2147483647 w 71"/>
              <a:gd name="T19" fmla="*/ 2147483647 h 184"/>
              <a:gd name="T20" fmla="*/ 2147483647 w 71"/>
              <a:gd name="T21" fmla="*/ 2147483647 h 184"/>
              <a:gd name="T22" fmla="*/ 2147483647 w 71"/>
              <a:gd name="T23" fmla="*/ 2147483647 h 184"/>
              <a:gd name="T24" fmla="*/ 2147483647 w 71"/>
              <a:gd name="T25" fmla="*/ 2147483647 h 184"/>
              <a:gd name="T26" fmla="*/ 2147483647 w 71"/>
              <a:gd name="T27" fmla="*/ 2147483647 h 184"/>
              <a:gd name="T28" fmla="*/ 2147483647 w 71"/>
              <a:gd name="T29" fmla="*/ 2147483647 h 184"/>
              <a:gd name="T30" fmla="*/ 0 w 71"/>
              <a:gd name="T31" fmla="*/ 2147483647 h 1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1" h="184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2" name="Freeform 336"/>
          <p:cNvSpPr>
            <a:spLocks/>
          </p:cNvSpPr>
          <p:nvPr/>
        </p:nvSpPr>
        <p:spPr bwMode="auto">
          <a:xfrm>
            <a:off x="6003925" y="3460750"/>
            <a:ext cx="19050" cy="49213"/>
          </a:xfrm>
          <a:custGeom>
            <a:avLst/>
            <a:gdLst>
              <a:gd name="T0" fmla="*/ 2147483647 w 47"/>
              <a:gd name="T1" fmla="*/ 0 h 123"/>
              <a:gd name="T2" fmla="*/ 2147483647 w 47"/>
              <a:gd name="T3" fmla="*/ 2147483647 h 123"/>
              <a:gd name="T4" fmla="*/ 2147483647 w 47"/>
              <a:gd name="T5" fmla="*/ 2147483647 h 123"/>
              <a:gd name="T6" fmla="*/ 2147483647 w 47"/>
              <a:gd name="T7" fmla="*/ 2147483647 h 123"/>
              <a:gd name="T8" fmla="*/ 2147483647 w 47"/>
              <a:gd name="T9" fmla="*/ 2147483647 h 123"/>
              <a:gd name="T10" fmla="*/ 2147483647 w 47"/>
              <a:gd name="T11" fmla="*/ 2147483647 h 123"/>
              <a:gd name="T12" fmla="*/ 2147483647 w 47"/>
              <a:gd name="T13" fmla="*/ 2147483647 h 123"/>
              <a:gd name="T14" fmla="*/ 2147483647 w 47"/>
              <a:gd name="T15" fmla="*/ 2147483647 h 123"/>
              <a:gd name="T16" fmla="*/ 2147483647 w 47"/>
              <a:gd name="T17" fmla="*/ 2147483647 h 123"/>
              <a:gd name="T18" fmla="*/ 2147483647 w 47"/>
              <a:gd name="T19" fmla="*/ 2147483647 h 123"/>
              <a:gd name="T20" fmla="*/ 0 w 47"/>
              <a:gd name="T21" fmla="*/ 2147483647 h 1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123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3" name="Freeform 337"/>
          <p:cNvSpPr>
            <a:spLocks/>
          </p:cNvSpPr>
          <p:nvPr/>
        </p:nvSpPr>
        <p:spPr bwMode="auto">
          <a:xfrm>
            <a:off x="6034088" y="3448050"/>
            <a:ext cx="28575" cy="73025"/>
          </a:xfrm>
          <a:custGeom>
            <a:avLst/>
            <a:gdLst>
              <a:gd name="T0" fmla="*/ 2147483647 w 71"/>
              <a:gd name="T1" fmla="*/ 0 h 184"/>
              <a:gd name="T2" fmla="*/ 2147483647 w 71"/>
              <a:gd name="T3" fmla="*/ 2147483647 h 184"/>
              <a:gd name="T4" fmla="*/ 2147483647 w 71"/>
              <a:gd name="T5" fmla="*/ 2147483647 h 184"/>
              <a:gd name="T6" fmla="*/ 2147483647 w 71"/>
              <a:gd name="T7" fmla="*/ 2147483647 h 184"/>
              <a:gd name="T8" fmla="*/ 2147483647 w 71"/>
              <a:gd name="T9" fmla="*/ 2147483647 h 184"/>
              <a:gd name="T10" fmla="*/ 2147483647 w 71"/>
              <a:gd name="T11" fmla="*/ 2147483647 h 184"/>
              <a:gd name="T12" fmla="*/ 2147483647 w 71"/>
              <a:gd name="T13" fmla="*/ 2147483647 h 184"/>
              <a:gd name="T14" fmla="*/ 2147483647 w 71"/>
              <a:gd name="T15" fmla="*/ 2147483647 h 184"/>
              <a:gd name="T16" fmla="*/ 2147483647 w 71"/>
              <a:gd name="T17" fmla="*/ 2147483647 h 184"/>
              <a:gd name="T18" fmla="*/ 2147483647 w 71"/>
              <a:gd name="T19" fmla="*/ 2147483647 h 184"/>
              <a:gd name="T20" fmla="*/ 2147483647 w 71"/>
              <a:gd name="T21" fmla="*/ 2147483647 h 184"/>
              <a:gd name="T22" fmla="*/ 2147483647 w 71"/>
              <a:gd name="T23" fmla="*/ 2147483647 h 184"/>
              <a:gd name="T24" fmla="*/ 2147483647 w 71"/>
              <a:gd name="T25" fmla="*/ 2147483647 h 184"/>
              <a:gd name="T26" fmla="*/ 2147483647 w 71"/>
              <a:gd name="T27" fmla="*/ 2147483647 h 184"/>
              <a:gd name="T28" fmla="*/ 2147483647 w 71"/>
              <a:gd name="T29" fmla="*/ 2147483647 h 184"/>
              <a:gd name="T30" fmla="*/ 0 w 71"/>
              <a:gd name="T31" fmla="*/ 2147483647 h 1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1" h="184">
                <a:moveTo>
                  <a:pt x="71" y="0"/>
                </a:moveTo>
                <a:lnTo>
                  <a:pt x="71" y="11"/>
                </a:lnTo>
                <a:lnTo>
                  <a:pt x="71" y="23"/>
                </a:lnTo>
                <a:lnTo>
                  <a:pt x="70" y="34"/>
                </a:lnTo>
                <a:lnTo>
                  <a:pt x="68" y="44"/>
                </a:lnTo>
                <a:lnTo>
                  <a:pt x="64" y="55"/>
                </a:lnTo>
                <a:lnTo>
                  <a:pt x="60" y="65"/>
                </a:lnTo>
                <a:lnTo>
                  <a:pt x="53" y="80"/>
                </a:lnTo>
                <a:lnTo>
                  <a:pt x="46" y="96"/>
                </a:lnTo>
                <a:lnTo>
                  <a:pt x="37" y="110"/>
                </a:lnTo>
                <a:lnTo>
                  <a:pt x="29" y="125"/>
                </a:lnTo>
                <a:lnTo>
                  <a:pt x="23" y="137"/>
                </a:lnTo>
                <a:lnTo>
                  <a:pt x="16" y="147"/>
                </a:lnTo>
                <a:lnTo>
                  <a:pt x="10" y="160"/>
                </a:lnTo>
                <a:lnTo>
                  <a:pt x="5" y="172"/>
                </a:lnTo>
                <a:lnTo>
                  <a:pt x="0" y="18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4" name="Freeform 338"/>
          <p:cNvSpPr>
            <a:spLocks/>
          </p:cNvSpPr>
          <p:nvPr/>
        </p:nvSpPr>
        <p:spPr bwMode="auto">
          <a:xfrm>
            <a:off x="6003925" y="3460750"/>
            <a:ext cx="19050" cy="49213"/>
          </a:xfrm>
          <a:custGeom>
            <a:avLst/>
            <a:gdLst>
              <a:gd name="T0" fmla="*/ 2147483647 w 47"/>
              <a:gd name="T1" fmla="*/ 0 h 123"/>
              <a:gd name="T2" fmla="*/ 2147483647 w 47"/>
              <a:gd name="T3" fmla="*/ 2147483647 h 123"/>
              <a:gd name="T4" fmla="*/ 2147483647 w 47"/>
              <a:gd name="T5" fmla="*/ 2147483647 h 123"/>
              <a:gd name="T6" fmla="*/ 2147483647 w 47"/>
              <a:gd name="T7" fmla="*/ 2147483647 h 123"/>
              <a:gd name="T8" fmla="*/ 2147483647 w 47"/>
              <a:gd name="T9" fmla="*/ 2147483647 h 123"/>
              <a:gd name="T10" fmla="*/ 2147483647 w 47"/>
              <a:gd name="T11" fmla="*/ 2147483647 h 123"/>
              <a:gd name="T12" fmla="*/ 2147483647 w 47"/>
              <a:gd name="T13" fmla="*/ 2147483647 h 123"/>
              <a:gd name="T14" fmla="*/ 2147483647 w 47"/>
              <a:gd name="T15" fmla="*/ 2147483647 h 123"/>
              <a:gd name="T16" fmla="*/ 2147483647 w 47"/>
              <a:gd name="T17" fmla="*/ 2147483647 h 123"/>
              <a:gd name="T18" fmla="*/ 2147483647 w 47"/>
              <a:gd name="T19" fmla="*/ 2147483647 h 123"/>
              <a:gd name="T20" fmla="*/ 0 w 47"/>
              <a:gd name="T21" fmla="*/ 2147483647 h 1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123">
                <a:moveTo>
                  <a:pt x="47" y="0"/>
                </a:moveTo>
                <a:lnTo>
                  <a:pt x="41" y="10"/>
                </a:lnTo>
                <a:lnTo>
                  <a:pt x="36" y="19"/>
                </a:lnTo>
                <a:lnTo>
                  <a:pt x="33" y="29"/>
                </a:lnTo>
                <a:lnTo>
                  <a:pt x="29" y="39"/>
                </a:lnTo>
                <a:lnTo>
                  <a:pt x="24" y="52"/>
                </a:lnTo>
                <a:lnTo>
                  <a:pt x="19" y="65"/>
                </a:lnTo>
                <a:lnTo>
                  <a:pt x="14" y="80"/>
                </a:lnTo>
                <a:lnTo>
                  <a:pt x="10" y="93"/>
                </a:lnTo>
                <a:lnTo>
                  <a:pt x="5" y="107"/>
                </a:lnTo>
                <a:lnTo>
                  <a:pt x="0" y="1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5" name="Freeform 339"/>
          <p:cNvSpPr>
            <a:spLocks/>
          </p:cNvSpPr>
          <p:nvPr/>
        </p:nvSpPr>
        <p:spPr bwMode="auto">
          <a:xfrm>
            <a:off x="6196013" y="3368675"/>
            <a:ext cx="141287" cy="58738"/>
          </a:xfrm>
          <a:custGeom>
            <a:avLst/>
            <a:gdLst>
              <a:gd name="T0" fmla="*/ 0 w 359"/>
              <a:gd name="T1" fmla="*/ 0 h 148"/>
              <a:gd name="T2" fmla="*/ 2147483647 w 359"/>
              <a:gd name="T3" fmla="*/ 2147483647 h 148"/>
              <a:gd name="T4" fmla="*/ 2147483647 w 359"/>
              <a:gd name="T5" fmla="*/ 2147483647 h 148"/>
              <a:gd name="T6" fmla="*/ 2147483647 w 359"/>
              <a:gd name="T7" fmla="*/ 2147483647 h 148"/>
              <a:gd name="T8" fmla="*/ 2147483647 w 359"/>
              <a:gd name="T9" fmla="*/ 2147483647 h 148"/>
              <a:gd name="T10" fmla="*/ 2147483647 w 359"/>
              <a:gd name="T11" fmla="*/ 2147483647 h 148"/>
              <a:gd name="T12" fmla="*/ 2147483647 w 359"/>
              <a:gd name="T13" fmla="*/ 2147483647 h 148"/>
              <a:gd name="T14" fmla="*/ 2147483647 w 359"/>
              <a:gd name="T15" fmla="*/ 2147483647 h 148"/>
              <a:gd name="T16" fmla="*/ 2147483647 w 359"/>
              <a:gd name="T17" fmla="*/ 2147483647 h 148"/>
              <a:gd name="T18" fmla="*/ 2147483647 w 359"/>
              <a:gd name="T19" fmla="*/ 2147483647 h 148"/>
              <a:gd name="T20" fmla="*/ 2147483647 w 359"/>
              <a:gd name="T21" fmla="*/ 2147483647 h 148"/>
              <a:gd name="T22" fmla="*/ 2147483647 w 359"/>
              <a:gd name="T23" fmla="*/ 2147483647 h 148"/>
              <a:gd name="T24" fmla="*/ 2147483647 w 359"/>
              <a:gd name="T25" fmla="*/ 2147483647 h 148"/>
              <a:gd name="T26" fmla="*/ 2147483647 w 359"/>
              <a:gd name="T27" fmla="*/ 2147483647 h 148"/>
              <a:gd name="T28" fmla="*/ 2147483647 w 359"/>
              <a:gd name="T29" fmla="*/ 2147483647 h 148"/>
              <a:gd name="T30" fmla="*/ 2147483647 w 359"/>
              <a:gd name="T31" fmla="*/ 2147483647 h 148"/>
              <a:gd name="T32" fmla="*/ 2147483647 w 359"/>
              <a:gd name="T33" fmla="*/ 2147483647 h 148"/>
              <a:gd name="T34" fmla="*/ 2147483647 w 359"/>
              <a:gd name="T35" fmla="*/ 2147483647 h 148"/>
              <a:gd name="T36" fmla="*/ 2147483647 w 359"/>
              <a:gd name="T37" fmla="*/ 2147483647 h 148"/>
              <a:gd name="T38" fmla="*/ 2147483647 w 359"/>
              <a:gd name="T39" fmla="*/ 2147483647 h 148"/>
              <a:gd name="T40" fmla="*/ 2147483647 w 359"/>
              <a:gd name="T41" fmla="*/ 2147483647 h 148"/>
              <a:gd name="T42" fmla="*/ 2147483647 w 359"/>
              <a:gd name="T43" fmla="*/ 2147483647 h 148"/>
              <a:gd name="T44" fmla="*/ 2147483647 w 359"/>
              <a:gd name="T45" fmla="*/ 2147483647 h 148"/>
              <a:gd name="T46" fmla="*/ 2147483647 w 359"/>
              <a:gd name="T47" fmla="*/ 2147483647 h 148"/>
              <a:gd name="T48" fmla="*/ 2147483647 w 359"/>
              <a:gd name="T49" fmla="*/ 2147483647 h 148"/>
              <a:gd name="T50" fmla="*/ 2147483647 w 359"/>
              <a:gd name="T51" fmla="*/ 2147483647 h 148"/>
              <a:gd name="T52" fmla="*/ 2147483647 w 359"/>
              <a:gd name="T53" fmla="*/ 2147483647 h 148"/>
              <a:gd name="T54" fmla="*/ 2147483647 w 359"/>
              <a:gd name="T55" fmla="*/ 2147483647 h 148"/>
              <a:gd name="T56" fmla="*/ 2147483647 w 359"/>
              <a:gd name="T57" fmla="*/ 2147483647 h 148"/>
              <a:gd name="T58" fmla="*/ 2147483647 w 359"/>
              <a:gd name="T59" fmla="*/ 2147483647 h 148"/>
              <a:gd name="T60" fmla="*/ 2147483647 w 359"/>
              <a:gd name="T61" fmla="*/ 2147483647 h 148"/>
              <a:gd name="T62" fmla="*/ 2147483647 w 359"/>
              <a:gd name="T63" fmla="*/ 2147483647 h 148"/>
              <a:gd name="T64" fmla="*/ 2147483647 w 359"/>
              <a:gd name="T65" fmla="*/ 2147483647 h 148"/>
              <a:gd name="T66" fmla="*/ 2147483647 w 359"/>
              <a:gd name="T67" fmla="*/ 2147483647 h 148"/>
              <a:gd name="T68" fmla="*/ 2147483647 w 359"/>
              <a:gd name="T69" fmla="*/ 2147483647 h 148"/>
              <a:gd name="T70" fmla="*/ 2147483647 w 359"/>
              <a:gd name="T71" fmla="*/ 2147483647 h 148"/>
              <a:gd name="T72" fmla="*/ 2147483647 w 359"/>
              <a:gd name="T73" fmla="*/ 2147483647 h 148"/>
              <a:gd name="T74" fmla="*/ 2147483647 w 359"/>
              <a:gd name="T75" fmla="*/ 2147483647 h 148"/>
              <a:gd name="T76" fmla="*/ 2147483647 w 359"/>
              <a:gd name="T77" fmla="*/ 2147483647 h 148"/>
              <a:gd name="T78" fmla="*/ 2147483647 w 359"/>
              <a:gd name="T79" fmla="*/ 214748364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59" h="148">
                <a:moveTo>
                  <a:pt x="0" y="0"/>
                </a:moveTo>
                <a:lnTo>
                  <a:pt x="6" y="3"/>
                </a:lnTo>
                <a:lnTo>
                  <a:pt x="10" y="4"/>
                </a:lnTo>
                <a:lnTo>
                  <a:pt x="16" y="6"/>
                </a:lnTo>
                <a:lnTo>
                  <a:pt x="32" y="16"/>
                </a:lnTo>
                <a:lnTo>
                  <a:pt x="48" y="24"/>
                </a:lnTo>
                <a:lnTo>
                  <a:pt x="63" y="34"/>
                </a:lnTo>
                <a:lnTo>
                  <a:pt x="82" y="43"/>
                </a:lnTo>
                <a:lnTo>
                  <a:pt x="102" y="51"/>
                </a:lnTo>
                <a:lnTo>
                  <a:pt x="123" y="59"/>
                </a:lnTo>
                <a:lnTo>
                  <a:pt x="143" y="67"/>
                </a:lnTo>
                <a:lnTo>
                  <a:pt x="164" y="74"/>
                </a:lnTo>
                <a:lnTo>
                  <a:pt x="190" y="85"/>
                </a:lnTo>
                <a:lnTo>
                  <a:pt x="214" y="94"/>
                </a:lnTo>
                <a:lnTo>
                  <a:pt x="236" y="103"/>
                </a:lnTo>
                <a:lnTo>
                  <a:pt x="246" y="105"/>
                </a:lnTo>
                <a:lnTo>
                  <a:pt x="254" y="109"/>
                </a:lnTo>
                <a:lnTo>
                  <a:pt x="264" y="114"/>
                </a:lnTo>
                <a:lnTo>
                  <a:pt x="272" y="120"/>
                </a:lnTo>
                <a:lnTo>
                  <a:pt x="278" y="125"/>
                </a:lnTo>
                <a:lnTo>
                  <a:pt x="284" y="129"/>
                </a:lnTo>
                <a:lnTo>
                  <a:pt x="290" y="134"/>
                </a:lnTo>
                <a:lnTo>
                  <a:pt x="296" y="139"/>
                </a:lnTo>
                <a:lnTo>
                  <a:pt x="301" y="143"/>
                </a:lnTo>
                <a:lnTo>
                  <a:pt x="306" y="146"/>
                </a:lnTo>
                <a:lnTo>
                  <a:pt x="311" y="148"/>
                </a:lnTo>
                <a:lnTo>
                  <a:pt x="314" y="146"/>
                </a:lnTo>
                <a:lnTo>
                  <a:pt x="317" y="145"/>
                </a:lnTo>
                <a:lnTo>
                  <a:pt x="319" y="141"/>
                </a:lnTo>
                <a:lnTo>
                  <a:pt x="323" y="138"/>
                </a:lnTo>
                <a:lnTo>
                  <a:pt x="324" y="133"/>
                </a:lnTo>
                <a:lnTo>
                  <a:pt x="326" y="128"/>
                </a:lnTo>
                <a:lnTo>
                  <a:pt x="329" y="123"/>
                </a:lnTo>
                <a:lnTo>
                  <a:pt x="334" y="113"/>
                </a:lnTo>
                <a:lnTo>
                  <a:pt x="337" y="104"/>
                </a:lnTo>
                <a:lnTo>
                  <a:pt x="342" y="94"/>
                </a:lnTo>
                <a:lnTo>
                  <a:pt x="347" y="86"/>
                </a:lnTo>
                <a:lnTo>
                  <a:pt x="352" y="76"/>
                </a:lnTo>
                <a:lnTo>
                  <a:pt x="355" y="70"/>
                </a:lnTo>
                <a:lnTo>
                  <a:pt x="359" y="6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6" name="Freeform 340"/>
          <p:cNvSpPr>
            <a:spLocks/>
          </p:cNvSpPr>
          <p:nvPr/>
        </p:nvSpPr>
        <p:spPr bwMode="auto">
          <a:xfrm>
            <a:off x="6018213" y="3368675"/>
            <a:ext cx="177800" cy="117475"/>
          </a:xfrm>
          <a:custGeom>
            <a:avLst/>
            <a:gdLst>
              <a:gd name="T0" fmla="*/ 2147483647 w 446"/>
              <a:gd name="T1" fmla="*/ 2147483647 h 296"/>
              <a:gd name="T2" fmla="*/ 2147483647 w 446"/>
              <a:gd name="T3" fmla="*/ 2147483647 h 296"/>
              <a:gd name="T4" fmla="*/ 2147483647 w 446"/>
              <a:gd name="T5" fmla="*/ 2147483647 h 296"/>
              <a:gd name="T6" fmla="*/ 2147483647 w 446"/>
              <a:gd name="T7" fmla="*/ 2147483647 h 296"/>
              <a:gd name="T8" fmla="*/ 2147483647 w 446"/>
              <a:gd name="T9" fmla="*/ 2147483647 h 296"/>
              <a:gd name="T10" fmla="*/ 2147483647 w 446"/>
              <a:gd name="T11" fmla="*/ 2147483647 h 296"/>
              <a:gd name="T12" fmla="*/ 2147483647 w 446"/>
              <a:gd name="T13" fmla="*/ 2147483647 h 296"/>
              <a:gd name="T14" fmla="*/ 2147483647 w 446"/>
              <a:gd name="T15" fmla="*/ 2147483647 h 296"/>
              <a:gd name="T16" fmla="*/ 2147483647 w 446"/>
              <a:gd name="T17" fmla="*/ 2147483647 h 296"/>
              <a:gd name="T18" fmla="*/ 2147483647 w 446"/>
              <a:gd name="T19" fmla="*/ 2147483647 h 296"/>
              <a:gd name="T20" fmla="*/ 2147483647 w 446"/>
              <a:gd name="T21" fmla="*/ 2147483647 h 296"/>
              <a:gd name="T22" fmla="*/ 2147483647 w 446"/>
              <a:gd name="T23" fmla="*/ 2147483647 h 296"/>
              <a:gd name="T24" fmla="*/ 2147483647 w 446"/>
              <a:gd name="T25" fmla="*/ 2147483647 h 296"/>
              <a:gd name="T26" fmla="*/ 2147483647 w 446"/>
              <a:gd name="T27" fmla="*/ 2147483647 h 296"/>
              <a:gd name="T28" fmla="*/ 2147483647 w 446"/>
              <a:gd name="T29" fmla="*/ 2147483647 h 296"/>
              <a:gd name="T30" fmla="*/ 2147483647 w 446"/>
              <a:gd name="T31" fmla="*/ 2147483647 h 296"/>
              <a:gd name="T32" fmla="*/ 2147483647 w 446"/>
              <a:gd name="T33" fmla="*/ 2147483647 h 296"/>
              <a:gd name="T34" fmla="*/ 2147483647 w 446"/>
              <a:gd name="T35" fmla="*/ 2147483647 h 296"/>
              <a:gd name="T36" fmla="*/ 2147483647 w 446"/>
              <a:gd name="T37" fmla="*/ 2147483647 h 296"/>
              <a:gd name="T38" fmla="*/ 2147483647 w 446"/>
              <a:gd name="T39" fmla="*/ 2147483647 h 296"/>
              <a:gd name="T40" fmla="*/ 2147483647 w 446"/>
              <a:gd name="T41" fmla="*/ 2147483647 h 296"/>
              <a:gd name="T42" fmla="*/ 2147483647 w 446"/>
              <a:gd name="T43" fmla="*/ 2147483647 h 296"/>
              <a:gd name="T44" fmla="*/ 2147483647 w 446"/>
              <a:gd name="T45" fmla="*/ 2147483647 h 296"/>
              <a:gd name="T46" fmla="*/ 2147483647 w 446"/>
              <a:gd name="T47" fmla="*/ 2147483647 h 296"/>
              <a:gd name="T48" fmla="*/ 2147483647 w 446"/>
              <a:gd name="T49" fmla="*/ 2147483647 h 296"/>
              <a:gd name="T50" fmla="*/ 2147483647 w 446"/>
              <a:gd name="T51" fmla="*/ 2147483647 h 296"/>
              <a:gd name="T52" fmla="*/ 2147483647 w 446"/>
              <a:gd name="T53" fmla="*/ 2147483647 h 296"/>
              <a:gd name="T54" fmla="*/ 2147483647 w 446"/>
              <a:gd name="T55" fmla="*/ 2147483647 h 296"/>
              <a:gd name="T56" fmla="*/ 2147483647 w 446"/>
              <a:gd name="T57" fmla="*/ 2147483647 h 296"/>
              <a:gd name="T58" fmla="*/ 2147483647 w 446"/>
              <a:gd name="T59" fmla="*/ 2147483647 h 296"/>
              <a:gd name="T60" fmla="*/ 2147483647 w 446"/>
              <a:gd name="T61" fmla="*/ 2147483647 h 296"/>
              <a:gd name="T62" fmla="*/ 2147483647 w 446"/>
              <a:gd name="T63" fmla="*/ 2147483647 h 296"/>
              <a:gd name="T64" fmla="*/ 2147483647 w 446"/>
              <a:gd name="T65" fmla="*/ 2147483647 h 296"/>
              <a:gd name="T66" fmla="*/ 2147483647 w 446"/>
              <a:gd name="T67" fmla="*/ 2147483647 h 296"/>
              <a:gd name="T68" fmla="*/ 2147483647 w 446"/>
              <a:gd name="T69" fmla="*/ 2147483647 h 296"/>
              <a:gd name="T70" fmla="*/ 2147483647 w 446"/>
              <a:gd name="T71" fmla="*/ 2147483647 h 296"/>
              <a:gd name="T72" fmla="*/ 2147483647 w 446"/>
              <a:gd name="T73" fmla="*/ 2147483647 h 296"/>
              <a:gd name="T74" fmla="*/ 2147483647 w 446"/>
              <a:gd name="T75" fmla="*/ 2147483647 h 296"/>
              <a:gd name="T76" fmla="*/ 2147483647 w 446"/>
              <a:gd name="T77" fmla="*/ 2147483647 h 296"/>
              <a:gd name="T78" fmla="*/ 2147483647 w 446"/>
              <a:gd name="T79" fmla="*/ 2147483647 h 296"/>
              <a:gd name="T80" fmla="*/ 2147483647 w 446"/>
              <a:gd name="T81" fmla="*/ 2147483647 h 296"/>
              <a:gd name="T82" fmla="*/ 2147483647 w 446"/>
              <a:gd name="T83" fmla="*/ 2147483647 h 296"/>
              <a:gd name="T84" fmla="*/ 2147483647 w 446"/>
              <a:gd name="T85" fmla="*/ 2147483647 h 296"/>
              <a:gd name="T86" fmla="*/ 2147483647 w 446"/>
              <a:gd name="T87" fmla="*/ 2147483647 h 296"/>
              <a:gd name="T88" fmla="*/ 2147483647 w 446"/>
              <a:gd name="T89" fmla="*/ 2147483647 h 296"/>
              <a:gd name="T90" fmla="*/ 2147483647 w 446"/>
              <a:gd name="T91" fmla="*/ 2147483647 h 2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46" h="296">
                <a:moveTo>
                  <a:pt x="441" y="0"/>
                </a:moveTo>
                <a:lnTo>
                  <a:pt x="443" y="5"/>
                </a:lnTo>
                <a:lnTo>
                  <a:pt x="444" y="10"/>
                </a:lnTo>
                <a:lnTo>
                  <a:pt x="446" y="13"/>
                </a:lnTo>
                <a:lnTo>
                  <a:pt x="446" y="18"/>
                </a:lnTo>
                <a:lnTo>
                  <a:pt x="446" y="22"/>
                </a:lnTo>
                <a:lnTo>
                  <a:pt x="443" y="27"/>
                </a:lnTo>
                <a:lnTo>
                  <a:pt x="441" y="31"/>
                </a:lnTo>
                <a:lnTo>
                  <a:pt x="437" y="36"/>
                </a:lnTo>
                <a:lnTo>
                  <a:pt x="433" y="41"/>
                </a:lnTo>
                <a:lnTo>
                  <a:pt x="430" y="45"/>
                </a:lnTo>
                <a:lnTo>
                  <a:pt x="425" y="51"/>
                </a:lnTo>
                <a:lnTo>
                  <a:pt x="421" y="57"/>
                </a:lnTo>
                <a:lnTo>
                  <a:pt x="419" y="64"/>
                </a:lnTo>
                <a:lnTo>
                  <a:pt x="417" y="70"/>
                </a:lnTo>
                <a:lnTo>
                  <a:pt x="413" y="77"/>
                </a:lnTo>
                <a:lnTo>
                  <a:pt x="411" y="83"/>
                </a:lnTo>
                <a:lnTo>
                  <a:pt x="407" y="88"/>
                </a:lnTo>
                <a:lnTo>
                  <a:pt x="404" y="94"/>
                </a:lnTo>
                <a:lnTo>
                  <a:pt x="402" y="100"/>
                </a:lnTo>
                <a:lnTo>
                  <a:pt x="401" y="106"/>
                </a:lnTo>
                <a:lnTo>
                  <a:pt x="401" y="114"/>
                </a:lnTo>
                <a:lnTo>
                  <a:pt x="401" y="120"/>
                </a:lnTo>
                <a:lnTo>
                  <a:pt x="400" y="124"/>
                </a:lnTo>
                <a:lnTo>
                  <a:pt x="397" y="129"/>
                </a:lnTo>
                <a:lnTo>
                  <a:pt x="395" y="133"/>
                </a:lnTo>
                <a:lnTo>
                  <a:pt x="392" y="136"/>
                </a:lnTo>
                <a:lnTo>
                  <a:pt x="391" y="140"/>
                </a:lnTo>
                <a:lnTo>
                  <a:pt x="390" y="145"/>
                </a:lnTo>
                <a:lnTo>
                  <a:pt x="389" y="150"/>
                </a:lnTo>
                <a:lnTo>
                  <a:pt x="388" y="156"/>
                </a:lnTo>
                <a:lnTo>
                  <a:pt x="385" y="161"/>
                </a:lnTo>
                <a:lnTo>
                  <a:pt x="382" y="165"/>
                </a:lnTo>
                <a:lnTo>
                  <a:pt x="377" y="170"/>
                </a:lnTo>
                <a:lnTo>
                  <a:pt x="373" y="176"/>
                </a:lnTo>
                <a:lnTo>
                  <a:pt x="371" y="181"/>
                </a:lnTo>
                <a:lnTo>
                  <a:pt x="370" y="186"/>
                </a:lnTo>
                <a:lnTo>
                  <a:pt x="370" y="192"/>
                </a:lnTo>
                <a:lnTo>
                  <a:pt x="367" y="197"/>
                </a:lnTo>
                <a:lnTo>
                  <a:pt x="365" y="202"/>
                </a:lnTo>
                <a:lnTo>
                  <a:pt x="361" y="206"/>
                </a:lnTo>
                <a:lnTo>
                  <a:pt x="359" y="212"/>
                </a:lnTo>
                <a:lnTo>
                  <a:pt x="357" y="219"/>
                </a:lnTo>
                <a:lnTo>
                  <a:pt x="356" y="225"/>
                </a:lnTo>
                <a:lnTo>
                  <a:pt x="355" y="231"/>
                </a:lnTo>
                <a:lnTo>
                  <a:pt x="354" y="235"/>
                </a:lnTo>
                <a:lnTo>
                  <a:pt x="353" y="239"/>
                </a:lnTo>
                <a:lnTo>
                  <a:pt x="350" y="243"/>
                </a:lnTo>
                <a:lnTo>
                  <a:pt x="348" y="245"/>
                </a:lnTo>
                <a:lnTo>
                  <a:pt x="345" y="250"/>
                </a:lnTo>
                <a:lnTo>
                  <a:pt x="344" y="255"/>
                </a:lnTo>
                <a:lnTo>
                  <a:pt x="343" y="261"/>
                </a:lnTo>
                <a:lnTo>
                  <a:pt x="343" y="267"/>
                </a:lnTo>
                <a:lnTo>
                  <a:pt x="341" y="272"/>
                </a:lnTo>
                <a:lnTo>
                  <a:pt x="339" y="274"/>
                </a:lnTo>
                <a:lnTo>
                  <a:pt x="336" y="276"/>
                </a:lnTo>
                <a:lnTo>
                  <a:pt x="333" y="278"/>
                </a:lnTo>
                <a:lnTo>
                  <a:pt x="331" y="280"/>
                </a:lnTo>
                <a:lnTo>
                  <a:pt x="328" y="282"/>
                </a:lnTo>
                <a:lnTo>
                  <a:pt x="326" y="287"/>
                </a:lnTo>
                <a:lnTo>
                  <a:pt x="325" y="291"/>
                </a:lnTo>
                <a:lnTo>
                  <a:pt x="321" y="293"/>
                </a:lnTo>
                <a:lnTo>
                  <a:pt x="319" y="295"/>
                </a:lnTo>
                <a:lnTo>
                  <a:pt x="313" y="296"/>
                </a:lnTo>
                <a:lnTo>
                  <a:pt x="307" y="295"/>
                </a:lnTo>
                <a:lnTo>
                  <a:pt x="301" y="292"/>
                </a:lnTo>
                <a:lnTo>
                  <a:pt x="295" y="290"/>
                </a:lnTo>
                <a:lnTo>
                  <a:pt x="287" y="286"/>
                </a:lnTo>
                <a:lnTo>
                  <a:pt x="283" y="282"/>
                </a:lnTo>
                <a:lnTo>
                  <a:pt x="277" y="279"/>
                </a:lnTo>
                <a:lnTo>
                  <a:pt x="267" y="270"/>
                </a:lnTo>
                <a:lnTo>
                  <a:pt x="257" y="262"/>
                </a:lnTo>
                <a:lnTo>
                  <a:pt x="249" y="254"/>
                </a:lnTo>
                <a:lnTo>
                  <a:pt x="239" y="246"/>
                </a:lnTo>
                <a:lnTo>
                  <a:pt x="230" y="240"/>
                </a:lnTo>
                <a:lnTo>
                  <a:pt x="220" y="237"/>
                </a:lnTo>
                <a:lnTo>
                  <a:pt x="208" y="233"/>
                </a:lnTo>
                <a:lnTo>
                  <a:pt x="196" y="231"/>
                </a:lnTo>
                <a:lnTo>
                  <a:pt x="184" y="228"/>
                </a:lnTo>
                <a:lnTo>
                  <a:pt x="172" y="226"/>
                </a:lnTo>
                <a:lnTo>
                  <a:pt x="146" y="220"/>
                </a:lnTo>
                <a:lnTo>
                  <a:pt x="120" y="215"/>
                </a:lnTo>
                <a:lnTo>
                  <a:pt x="107" y="211"/>
                </a:lnTo>
                <a:lnTo>
                  <a:pt x="93" y="209"/>
                </a:lnTo>
                <a:lnTo>
                  <a:pt x="80" y="205"/>
                </a:lnTo>
                <a:lnTo>
                  <a:pt x="68" y="200"/>
                </a:lnTo>
                <a:lnTo>
                  <a:pt x="56" y="196"/>
                </a:lnTo>
                <a:lnTo>
                  <a:pt x="45" y="190"/>
                </a:lnTo>
                <a:lnTo>
                  <a:pt x="34" y="184"/>
                </a:lnTo>
                <a:lnTo>
                  <a:pt x="25" y="179"/>
                </a:lnTo>
                <a:lnTo>
                  <a:pt x="16" y="174"/>
                </a:lnTo>
                <a:lnTo>
                  <a:pt x="9" y="170"/>
                </a:lnTo>
                <a:lnTo>
                  <a:pt x="0" y="16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7" name="Freeform 341"/>
          <p:cNvSpPr>
            <a:spLocks/>
          </p:cNvSpPr>
          <p:nvPr/>
        </p:nvSpPr>
        <p:spPr bwMode="auto">
          <a:xfrm>
            <a:off x="6116638" y="3392488"/>
            <a:ext cx="39687" cy="76200"/>
          </a:xfrm>
          <a:custGeom>
            <a:avLst/>
            <a:gdLst>
              <a:gd name="T0" fmla="*/ 0 w 101"/>
              <a:gd name="T1" fmla="*/ 2147483647 h 193"/>
              <a:gd name="T2" fmla="*/ 0 w 101"/>
              <a:gd name="T3" fmla="*/ 2147483647 h 193"/>
              <a:gd name="T4" fmla="*/ 2147483647 w 101"/>
              <a:gd name="T5" fmla="*/ 2147483647 h 193"/>
              <a:gd name="T6" fmla="*/ 2147483647 w 101"/>
              <a:gd name="T7" fmla="*/ 2147483647 h 193"/>
              <a:gd name="T8" fmla="*/ 2147483647 w 101"/>
              <a:gd name="T9" fmla="*/ 2147483647 h 193"/>
              <a:gd name="T10" fmla="*/ 2147483647 w 101"/>
              <a:gd name="T11" fmla="*/ 2147483647 h 193"/>
              <a:gd name="T12" fmla="*/ 2147483647 w 101"/>
              <a:gd name="T13" fmla="*/ 2147483647 h 193"/>
              <a:gd name="T14" fmla="*/ 2147483647 w 101"/>
              <a:gd name="T15" fmla="*/ 2147483647 h 193"/>
              <a:gd name="T16" fmla="*/ 2147483647 w 101"/>
              <a:gd name="T17" fmla="*/ 2147483647 h 193"/>
              <a:gd name="T18" fmla="*/ 2147483647 w 101"/>
              <a:gd name="T19" fmla="*/ 2147483647 h 193"/>
              <a:gd name="T20" fmla="*/ 2147483647 w 101"/>
              <a:gd name="T21" fmla="*/ 2147483647 h 193"/>
              <a:gd name="T22" fmla="*/ 2147483647 w 101"/>
              <a:gd name="T23" fmla="*/ 2147483647 h 193"/>
              <a:gd name="T24" fmla="*/ 2147483647 w 101"/>
              <a:gd name="T25" fmla="*/ 2147483647 h 193"/>
              <a:gd name="T26" fmla="*/ 2147483647 w 101"/>
              <a:gd name="T27" fmla="*/ 2147483647 h 193"/>
              <a:gd name="T28" fmla="*/ 2147483647 w 101"/>
              <a:gd name="T29" fmla="*/ 2147483647 h 193"/>
              <a:gd name="T30" fmla="*/ 2147483647 w 101"/>
              <a:gd name="T31" fmla="*/ 2147483647 h 193"/>
              <a:gd name="T32" fmla="*/ 2147483647 w 101"/>
              <a:gd name="T33" fmla="*/ 2147483647 h 193"/>
              <a:gd name="T34" fmla="*/ 2147483647 w 101"/>
              <a:gd name="T35" fmla="*/ 2147483647 h 193"/>
              <a:gd name="T36" fmla="*/ 2147483647 w 101"/>
              <a:gd name="T37" fmla="*/ 2147483647 h 193"/>
              <a:gd name="T38" fmla="*/ 2147483647 w 101"/>
              <a:gd name="T39" fmla="*/ 2147483647 h 193"/>
              <a:gd name="T40" fmla="*/ 2147483647 w 101"/>
              <a:gd name="T41" fmla="*/ 2147483647 h 193"/>
              <a:gd name="T42" fmla="*/ 2147483647 w 101"/>
              <a:gd name="T43" fmla="*/ 2147483647 h 193"/>
              <a:gd name="T44" fmla="*/ 2147483647 w 101"/>
              <a:gd name="T45" fmla="*/ 2147483647 h 193"/>
              <a:gd name="T46" fmla="*/ 2147483647 w 101"/>
              <a:gd name="T47" fmla="*/ 2147483647 h 193"/>
              <a:gd name="T48" fmla="*/ 2147483647 w 101"/>
              <a:gd name="T49" fmla="*/ 2147483647 h 193"/>
              <a:gd name="T50" fmla="*/ 2147483647 w 101"/>
              <a:gd name="T51" fmla="*/ 2147483647 h 193"/>
              <a:gd name="T52" fmla="*/ 2147483647 w 101"/>
              <a:gd name="T53" fmla="*/ 0 h 193"/>
              <a:gd name="T54" fmla="*/ 2147483647 w 101"/>
              <a:gd name="T55" fmla="*/ 0 h 19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01" h="193">
                <a:moveTo>
                  <a:pt x="0" y="193"/>
                </a:moveTo>
                <a:lnTo>
                  <a:pt x="0" y="192"/>
                </a:lnTo>
                <a:lnTo>
                  <a:pt x="2" y="192"/>
                </a:lnTo>
                <a:lnTo>
                  <a:pt x="6" y="183"/>
                </a:lnTo>
                <a:lnTo>
                  <a:pt x="14" y="173"/>
                </a:lnTo>
                <a:lnTo>
                  <a:pt x="21" y="163"/>
                </a:lnTo>
                <a:lnTo>
                  <a:pt x="27" y="152"/>
                </a:lnTo>
                <a:lnTo>
                  <a:pt x="32" y="142"/>
                </a:lnTo>
                <a:lnTo>
                  <a:pt x="37" y="132"/>
                </a:lnTo>
                <a:lnTo>
                  <a:pt x="40" y="121"/>
                </a:lnTo>
                <a:lnTo>
                  <a:pt x="44" y="111"/>
                </a:lnTo>
                <a:lnTo>
                  <a:pt x="46" y="100"/>
                </a:lnTo>
                <a:lnTo>
                  <a:pt x="49" y="91"/>
                </a:lnTo>
                <a:lnTo>
                  <a:pt x="52" y="81"/>
                </a:lnTo>
                <a:lnTo>
                  <a:pt x="56" y="71"/>
                </a:lnTo>
                <a:lnTo>
                  <a:pt x="61" y="64"/>
                </a:lnTo>
                <a:lnTo>
                  <a:pt x="67" y="57"/>
                </a:lnTo>
                <a:lnTo>
                  <a:pt x="74" y="51"/>
                </a:lnTo>
                <a:lnTo>
                  <a:pt x="80" y="43"/>
                </a:lnTo>
                <a:lnTo>
                  <a:pt x="86" y="35"/>
                </a:lnTo>
                <a:lnTo>
                  <a:pt x="89" y="29"/>
                </a:lnTo>
                <a:lnTo>
                  <a:pt x="91" y="21"/>
                </a:lnTo>
                <a:lnTo>
                  <a:pt x="92" y="12"/>
                </a:lnTo>
                <a:lnTo>
                  <a:pt x="95" y="5"/>
                </a:lnTo>
                <a:lnTo>
                  <a:pt x="96" y="4"/>
                </a:lnTo>
                <a:lnTo>
                  <a:pt x="97" y="1"/>
                </a:lnTo>
                <a:lnTo>
                  <a:pt x="98" y="0"/>
                </a:lnTo>
                <a:lnTo>
                  <a:pt x="10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8" name="Freeform 342"/>
          <p:cNvSpPr>
            <a:spLocks/>
          </p:cNvSpPr>
          <p:nvPr/>
        </p:nvSpPr>
        <p:spPr bwMode="auto">
          <a:xfrm>
            <a:off x="6084888" y="3411538"/>
            <a:ext cx="20637" cy="41275"/>
          </a:xfrm>
          <a:custGeom>
            <a:avLst/>
            <a:gdLst>
              <a:gd name="T0" fmla="*/ 0 w 53"/>
              <a:gd name="T1" fmla="*/ 2147483647 h 103"/>
              <a:gd name="T2" fmla="*/ 2147483647 w 53"/>
              <a:gd name="T3" fmla="*/ 2147483647 h 103"/>
              <a:gd name="T4" fmla="*/ 2147483647 w 53"/>
              <a:gd name="T5" fmla="*/ 2147483647 h 103"/>
              <a:gd name="T6" fmla="*/ 2147483647 w 53"/>
              <a:gd name="T7" fmla="*/ 2147483647 h 103"/>
              <a:gd name="T8" fmla="*/ 2147483647 w 53"/>
              <a:gd name="T9" fmla="*/ 2147483647 h 103"/>
              <a:gd name="T10" fmla="*/ 2147483647 w 53"/>
              <a:gd name="T11" fmla="*/ 2147483647 h 103"/>
              <a:gd name="T12" fmla="*/ 2147483647 w 53"/>
              <a:gd name="T13" fmla="*/ 2147483647 h 103"/>
              <a:gd name="T14" fmla="*/ 2147483647 w 53"/>
              <a:gd name="T15" fmla="*/ 2147483647 h 103"/>
              <a:gd name="T16" fmla="*/ 2147483647 w 53"/>
              <a:gd name="T17" fmla="*/ 0 h 10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3" h="103">
                <a:moveTo>
                  <a:pt x="0" y="103"/>
                </a:moveTo>
                <a:lnTo>
                  <a:pt x="6" y="93"/>
                </a:lnTo>
                <a:lnTo>
                  <a:pt x="12" y="82"/>
                </a:lnTo>
                <a:lnTo>
                  <a:pt x="18" y="70"/>
                </a:lnTo>
                <a:lnTo>
                  <a:pt x="26" y="52"/>
                </a:lnTo>
                <a:lnTo>
                  <a:pt x="35" y="33"/>
                </a:lnTo>
                <a:lnTo>
                  <a:pt x="41" y="21"/>
                </a:lnTo>
                <a:lnTo>
                  <a:pt x="47" y="11"/>
                </a:lnTo>
                <a:lnTo>
                  <a:pt x="53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39" name="Freeform 343"/>
          <p:cNvSpPr>
            <a:spLocks/>
          </p:cNvSpPr>
          <p:nvPr/>
        </p:nvSpPr>
        <p:spPr bwMode="auto">
          <a:xfrm>
            <a:off x="6157913" y="3463925"/>
            <a:ext cx="1587" cy="1588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0 h 1"/>
              <a:gd name="T4" fmla="*/ 2147483647 w 3"/>
              <a:gd name="T5" fmla="*/ 2147483647 h 1"/>
              <a:gd name="T6" fmla="*/ 0 w 3"/>
              <a:gd name="T7" fmla="*/ 2147483647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0" name="Freeform 344"/>
          <p:cNvSpPr>
            <a:spLocks/>
          </p:cNvSpPr>
          <p:nvPr/>
        </p:nvSpPr>
        <p:spPr bwMode="auto">
          <a:xfrm>
            <a:off x="6367463" y="3348038"/>
            <a:ext cx="73025" cy="42862"/>
          </a:xfrm>
          <a:custGeom>
            <a:avLst/>
            <a:gdLst>
              <a:gd name="T0" fmla="*/ 0 w 185"/>
              <a:gd name="T1" fmla="*/ 0 h 110"/>
              <a:gd name="T2" fmla="*/ 2147483647 w 185"/>
              <a:gd name="T3" fmla="*/ 2147483647 h 110"/>
              <a:gd name="T4" fmla="*/ 2147483647 w 185"/>
              <a:gd name="T5" fmla="*/ 2147483647 h 110"/>
              <a:gd name="T6" fmla="*/ 2147483647 w 185"/>
              <a:gd name="T7" fmla="*/ 2147483647 h 110"/>
              <a:gd name="T8" fmla="*/ 2147483647 w 185"/>
              <a:gd name="T9" fmla="*/ 2147483647 h 110"/>
              <a:gd name="T10" fmla="*/ 2147483647 w 185"/>
              <a:gd name="T11" fmla="*/ 2147483647 h 110"/>
              <a:gd name="T12" fmla="*/ 2147483647 w 185"/>
              <a:gd name="T13" fmla="*/ 2147483647 h 110"/>
              <a:gd name="T14" fmla="*/ 2147483647 w 185"/>
              <a:gd name="T15" fmla="*/ 2147483647 h 110"/>
              <a:gd name="T16" fmla="*/ 2147483647 w 185"/>
              <a:gd name="T17" fmla="*/ 2147483647 h 110"/>
              <a:gd name="T18" fmla="*/ 2147483647 w 185"/>
              <a:gd name="T19" fmla="*/ 2147483647 h 110"/>
              <a:gd name="T20" fmla="*/ 2147483647 w 185"/>
              <a:gd name="T21" fmla="*/ 2147483647 h 110"/>
              <a:gd name="T22" fmla="*/ 2147483647 w 185"/>
              <a:gd name="T23" fmla="*/ 2147483647 h 110"/>
              <a:gd name="T24" fmla="*/ 2147483647 w 185"/>
              <a:gd name="T25" fmla="*/ 2147483647 h 110"/>
              <a:gd name="T26" fmla="*/ 2147483647 w 185"/>
              <a:gd name="T27" fmla="*/ 2147483647 h 110"/>
              <a:gd name="T28" fmla="*/ 2147483647 w 185"/>
              <a:gd name="T29" fmla="*/ 2147483647 h 110"/>
              <a:gd name="T30" fmla="*/ 2147483647 w 185"/>
              <a:gd name="T31" fmla="*/ 2147483647 h 110"/>
              <a:gd name="T32" fmla="*/ 2147483647 w 185"/>
              <a:gd name="T33" fmla="*/ 2147483647 h 1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5" h="110">
                <a:moveTo>
                  <a:pt x="0" y="0"/>
                </a:moveTo>
                <a:lnTo>
                  <a:pt x="14" y="4"/>
                </a:lnTo>
                <a:lnTo>
                  <a:pt x="26" y="8"/>
                </a:lnTo>
                <a:lnTo>
                  <a:pt x="38" y="14"/>
                </a:lnTo>
                <a:lnTo>
                  <a:pt x="49" y="20"/>
                </a:lnTo>
                <a:lnTo>
                  <a:pt x="59" y="28"/>
                </a:lnTo>
                <a:lnTo>
                  <a:pt x="68" y="35"/>
                </a:lnTo>
                <a:lnTo>
                  <a:pt x="82" y="47"/>
                </a:lnTo>
                <a:lnTo>
                  <a:pt x="95" y="59"/>
                </a:lnTo>
                <a:lnTo>
                  <a:pt x="108" y="71"/>
                </a:lnTo>
                <a:lnTo>
                  <a:pt x="121" y="83"/>
                </a:lnTo>
                <a:lnTo>
                  <a:pt x="130" y="89"/>
                </a:lnTo>
                <a:lnTo>
                  <a:pt x="139" y="95"/>
                </a:lnTo>
                <a:lnTo>
                  <a:pt x="150" y="101"/>
                </a:lnTo>
                <a:lnTo>
                  <a:pt x="161" y="105"/>
                </a:lnTo>
                <a:lnTo>
                  <a:pt x="173" y="107"/>
                </a:lnTo>
                <a:lnTo>
                  <a:pt x="185" y="1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1" name="Freeform 345"/>
          <p:cNvSpPr>
            <a:spLocks/>
          </p:cNvSpPr>
          <p:nvPr/>
        </p:nvSpPr>
        <p:spPr bwMode="auto">
          <a:xfrm>
            <a:off x="6337300" y="3394075"/>
            <a:ext cx="34925" cy="23813"/>
          </a:xfrm>
          <a:custGeom>
            <a:avLst/>
            <a:gdLst>
              <a:gd name="T0" fmla="*/ 0 w 87"/>
              <a:gd name="T1" fmla="*/ 0 h 62"/>
              <a:gd name="T2" fmla="*/ 0 w 87"/>
              <a:gd name="T3" fmla="*/ 2147483647 h 62"/>
              <a:gd name="T4" fmla="*/ 0 w 87"/>
              <a:gd name="T5" fmla="*/ 2147483647 h 62"/>
              <a:gd name="T6" fmla="*/ 2147483647 w 87"/>
              <a:gd name="T7" fmla="*/ 2147483647 h 62"/>
              <a:gd name="T8" fmla="*/ 2147483647 w 87"/>
              <a:gd name="T9" fmla="*/ 2147483647 h 62"/>
              <a:gd name="T10" fmla="*/ 2147483647 w 87"/>
              <a:gd name="T11" fmla="*/ 2147483647 h 62"/>
              <a:gd name="T12" fmla="*/ 2147483647 w 87"/>
              <a:gd name="T13" fmla="*/ 2147483647 h 62"/>
              <a:gd name="T14" fmla="*/ 2147483647 w 87"/>
              <a:gd name="T15" fmla="*/ 2147483647 h 62"/>
              <a:gd name="T16" fmla="*/ 2147483647 w 87"/>
              <a:gd name="T17" fmla="*/ 2147483647 h 62"/>
              <a:gd name="T18" fmla="*/ 2147483647 w 87"/>
              <a:gd name="T19" fmla="*/ 2147483647 h 62"/>
              <a:gd name="T20" fmla="*/ 2147483647 w 87"/>
              <a:gd name="T21" fmla="*/ 2147483647 h 62"/>
              <a:gd name="T22" fmla="*/ 2147483647 w 87"/>
              <a:gd name="T23" fmla="*/ 2147483647 h 62"/>
              <a:gd name="T24" fmla="*/ 2147483647 w 87"/>
              <a:gd name="T25" fmla="*/ 2147483647 h 62"/>
              <a:gd name="T26" fmla="*/ 2147483647 w 87"/>
              <a:gd name="T27" fmla="*/ 2147483647 h 62"/>
              <a:gd name="T28" fmla="*/ 2147483647 w 87"/>
              <a:gd name="T29" fmla="*/ 2147483647 h 62"/>
              <a:gd name="T30" fmla="*/ 2147483647 w 87"/>
              <a:gd name="T31" fmla="*/ 2147483647 h 62"/>
              <a:gd name="T32" fmla="*/ 2147483647 w 87"/>
              <a:gd name="T33" fmla="*/ 2147483647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7" h="62">
                <a:moveTo>
                  <a:pt x="0" y="0"/>
                </a:moveTo>
                <a:lnTo>
                  <a:pt x="0" y="4"/>
                </a:lnTo>
                <a:lnTo>
                  <a:pt x="0" y="8"/>
                </a:lnTo>
                <a:lnTo>
                  <a:pt x="1" y="12"/>
                </a:lnTo>
                <a:lnTo>
                  <a:pt x="2" y="15"/>
                </a:lnTo>
                <a:lnTo>
                  <a:pt x="5" y="17"/>
                </a:lnTo>
                <a:lnTo>
                  <a:pt x="11" y="22"/>
                </a:lnTo>
                <a:lnTo>
                  <a:pt x="18" y="24"/>
                </a:lnTo>
                <a:lnTo>
                  <a:pt x="27" y="28"/>
                </a:lnTo>
                <a:lnTo>
                  <a:pt x="35" y="30"/>
                </a:lnTo>
                <a:lnTo>
                  <a:pt x="43" y="33"/>
                </a:lnTo>
                <a:lnTo>
                  <a:pt x="52" y="36"/>
                </a:lnTo>
                <a:lnTo>
                  <a:pt x="60" y="40"/>
                </a:lnTo>
                <a:lnTo>
                  <a:pt x="68" y="46"/>
                </a:lnTo>
                <a:lnTo>
                  <a:pt x="74" y="51"/>
                </a:lnTo>
                <a:lnTo>
                  <a:pt x="80" y="56"/>
                </a:lnTo>
                <a:lnTo>
                  <a:pt x="87" y="6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2" name="Freeform 346"/>
          <p:cNvSpPr>
            <a:spLocks/>
          </p:cNvSpPr>
          <p:nvPr/>
        </p:nvSpPr>
        <p:spPr bwMode="auto">
          <a:xfrm>
            <a:off x="6186488" y="3386138"/>
            <a:ext cx="76200" cy="49212"/>
          </a:xfrm>
          <a:custGeom>
            <a:avLst/>
            <a:gdLst>
              <a:gd name="T0" fmla="*/ 2147483647 w 189"/>
              <a:gd name="T1" fmla="*/ 0 h 126"/>
              <a:gd name="T2" fmla="*/ 2147483647 w 189"/>
              <a:gd name="T3" fmla="*/ 2147483647 h 126"/>
              <a:gd name="T4" fmla="*/ 2147483647 w 189"/>
              <a:gd name="T5" fmla="*/ 2147483647 h 126"/>
              <a:gd name="T6" fmla="*/ 0 w 189"/>
              <a:gd name="T7" fmla="*/ 2147483647 h 126"/>
              <a:gd name="T8" fmla="*/ 2147483647 w 189"/>
              <a:gd name="T9" fmla="*/ 2147483647 h 126"/>
              <a:gd name="T10" fmla="*/ 2147483647 w 189"/>
              <a:gd name="T11" fmla="*/ 2147483647 h 126"/>
              <a:gd name="T12" fmla="*/ 2147483647 w 189"/>
              <a:gd name="T13" fmla="*/ 2147483647 h 126"/>
              <a:gd name="T14" fmla="*/ 2147483647 w 189"/>
              <a:gd name="T15" fmla="*/ 2147483647 h 126"/>
              <a:gd name="T16" fmla="*/ 2147483647 w 189"/>
              <a:gd name="T17" fmla="*/ 2147483647 h 126"/>
              <a:gd name="T18" fmla="*/ 2147483647 w 189"/>
              <a:gd name="T19" fmla="*/ 2147483647 h 126"/>
              <a:gd name="T20" fmla="*/ 2147483647 w 189"/>
              <a:gd name="T21" fmla="*/ 2147483647 h 126"/>
              <a:gd name="T22" fmla="*/ 2147483647 w 189"/>
              <a:gd name="T23" fmla="*/ 2147483647 h 126"/>
              <a:gd name="T24" fmla="*/ 2147483647 w 189"/>
              <a:gd name="T25" fmla="*/ 2147483647 h 126"/>
              <a:gd name="T26" fmla="*/ 2147483647 w 189"/>
              <a:gd name="T27" fmla="*/ 2147483647 h 126"/>
              <a:gd name="T28" fmla="*/ 2147483647 w 189"/>
              <a:gd name="T29" fmla="*/ 2147483647 h 126"/>
              <a:gd name="T30" fmla="*/ 2147483647 w 189"/>
              <a:gd name="T31" fmla="*/ 2147483647 h 126"/>
              <a:gd name="T32" fmla="*/ 2147483647 w 189"/>
              <a:gd name="T33" fmla="*/ 2147483647 h 126"/>
              <a:gd name="T34" fmla="*/ 2147483647 w 189"/>
              <a:gd name="T35" fmla="*/ 2147483647 h 126"/>
              <a:gd name="T36" fmla="*/ 2147483647 w 189"/>
              <a:gd name="T37" fmla="*/ 2147483647 h 126"/>
              <a:gd name="T38" fmla="*/ 2147483647 w 189"/>
              <a:gd name="T39" fmla="*/ 2147483647 h 126"/>
              <a:gd name="T40" fmla="*/ 2147483647 w 189"/>
              <a:gd name="T41" fmla="*/ 2147483647 h 126"/>
              <a:gd name="T42" fmla="*/ 2147483647 w 189"/>
              <a:gd name="T43" fmla="*/ 2147483647 h 126"/>
              <a:gd name="T44" fmla="*/ 2147483647 w 189"/>
              <a:gd name="T45" fmla="*/ 2147483647 h 126"/>
              <a:gd name="T46" fmla="*/ 2147483647 w 189"/>
              <a:gd name="T47" fmla="*/ 2147483647 h 12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9" h="126">
                <a:moveTo>
                  <a:pt x="6" y="0"/>
                </a:moveTo>
                <a:lnTo>
                  <a:pt x="4" y="6"/>
                </a:lnTo>
                <a:lnTo>
                  <a:pt x="1" y="12"/>
                </a:lnTo>
                <a:lnTo>
                  <a:pt x="0" y="18"/>
                </a:lnTo>
                <a:lnTo>
                  <a:pt x="1" y="23"/>
                </a:lnTo>
                <a:lnTo>
                  <a:pt x="1" y="28"/>
                </a:lnTo>
                <a:lnTo>
                  <a:pt x="4" y="32"/>
                </a:lnTo>
                <a:lnTo>
                  <a:pt x="8" y="38"/>
                </a:lnTo>
                <a:lnTo>
                  <a:pt x="14" y="43"/>
                </a:lnTo>
                <a:lnTo>
                  <a:pt x="23" y="46"/>
                </a:lnTo>
                <a:lnTo>
                  <a:pt x="31" y="50"/>
                </a:lnTo>
                <a:lnTo>
                  <a:pt x="41" y="52"/>
                </a:lnTo>
                <a:lnTo>
                  <a:pt x="51" y="56"/>
                </a:lnTo>
                <a:lnTo>
                  <a:pt x="62" y="58"/>
                </a:lnTo>
                <a:lnTo>
                  <a:pt x="71" y="61"/>
                </a:lnTo>
                <a:lnTo>
                  <a:pt x="80" y="64"/>
                </a:lnTo>
                <a:lnTo>
                  <a:pt x="95" y="70"/>
                </a:lnTo>
                <a:lnTo>
                  <a:pt x="110" y="76"/>
                </a:lnTo>
                <a:lnTo>
                  <a:pt x="124" y="82"/>
                </a:lnTo>
                <a:lnTo>
                  <a:pt x="138" y="91"/>
                </a:lnTo>
                <a:lnTo>
                  <a:pt x="151" y="98"/>
                </a:lnTo>
                <a:lnTo>
                  <a:pt x="163" y="107"/>
                </a:lnTo>
                <a:lnTo>
                  <a:pt x="176" y="116"/>
                </a:lnTo>
                <a:lnTo>
                  <a:pt x="189" y="12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3" name="Freeform 347"/>
          <p:cNvSpPr>
            <a:spLocks/>
          </p:cNvSpPr>
          <p:nvPr/>
        </p:nvSpPr>
        <p:spPr bwMode="auto">
          <a:xfrm>
            <a:off x="6173788" y="3425825"/>
            <a:ext cx="58737" cy="31750"/>
          </a:xfrm>
          <a:custGeom>
            <a:avLst/>
            <a:gdLst>
              <a:gd name="T0" fmla="*/ 0 w 147"/>
              <a:gd name="T1" fmla="*/ 0 h 79"/>
              <a:gd name="T2" fmla="*/ 2147483647 w 147"/>
              <a:gd name="T3" fmla="*/ 2147483647 h 79"/>
              <a:gd name="T4" fmla="*/ 2147483647 w 147"/>
              <a:gd name="T5" fmla="*/ 2147483647 h 79"/>
              <a:gd name="T6" fmla="*/ 2147483647 w 147"/>
              <a:gd name="T7" fmla="*/ 2147483647 h 79"/>
              <a:gd name="T8" fmla="*/ 2147483647 w 147"/>
              <a:gd name="T9" fmla="*/ 2147483647 h 79"/>
              <a:gd name="T10" fmla="*/ 2147483647 w 147"/>
              <a:gd name="T11" fmla="*/ 2147483647 h 79"/>
              <a:gd name="T12" fmla="*/ 2147483647 w 147"/>
              <a:gd name="T13" fmla="*/ 2147483647 h 79"/>
              <a:gd name="T14" fmla="*/ 2147483647 w 147"/>
              <a:gd name="T15" fmla="*/ 2147483647 h 79"/>
              <a:gd name="T16" fmla="*/ 2147483647 w 147"/>
              <a:gd name="T17" fmla="*/ 2147483647 h 79"/>
              <a:gd name="T18" fmla="*/ 2147483647 w 147"/>
              <a:gd name="T19" fmla="*/ 2147483647 h 79"/>
              <a:gd name="T20" fmla="*/ 2147483647 w 147"/>
              <a:gd name="T21" fmla="*/ 2147483647 h 79"/>
              <a:gd name="T22" fmla="*/ 2147483647 w 147"/>
              <a:gd name="T23" fmla="*/ 2147483647 h 79"/>
              <a:gd name="T24" fmla="*/ 2147483647 w 147"/>
              <a:gd name="T25" fmla="*/ 2147483647 h 79"/>
              <a:gd name="T26" fmla="*/ 2147483647 w 147"/>
              <a:gd name="T27" fmla="*/ 2147483647 h 7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7" h="79">
                <a:moveTo>
                  <a:pt x="0" y="0"/>
                </a:moveTo>
                <a:lnTo>
                  <a:pt x="7" y="8"/>
                </a:lnTo>
                <a:lnTo>
                  <a:pt x="14" y="17"/>
                </a:lnTo>
                <a:lnTo>
                  <a:pt x="24" y="25"/>
                </a:lnTo>
                <a:lnTo>
                  <a:pt x="33" y="32"/>
                </a:lnTo>
                <a:lnTo>
                  <a:pt x="43" y="38"/>
                </a:lnTo>
                <a:lnTo>
                  <a:pt x="57" y="47"/>
                </a:lnTo>
                <a:lnTo>
                  <a:pt x="70" y="54"/>
                </a:lnTo>
                <a:lnTo>
                  <a:pt x="84" y="60"/>
                </a:lnTo>
                <a:lnTo>
                  <a:pt x="98" y="65"/>
                </a:lnTo>
                <a:lnTo>
                  <a:pt x="111" y="70"/>
                </a:lnTo>
                <a:lnTo>
                  <a:pt x="124" y="75"/>
                </a:lnTo>
                <a:lnTo>
                  <a:pt x="136" y="77"/>
                </a:lnTo>
                <a:lnTo>
                  <a:pt x="147" y="7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4" name="Freeform 348"/>
          <p:cNvSpPr>
            <a:spLocks/>
          </p:cNvSpPr>
          <p:nvPr/>
        </p:nvSpPr>
        <p:spPr bwMode="auto">
          <a:xfrm>
            <a:off x="6351588" y="3371850"/>
            <a:ext cx="36512" cy="23813"/>
          </a:xfrm>
          <a:custGeom>
            <a:avLst/>
            <a:gdLst>
              <a:gd name="T0" fmla="*/ 0 w 94"/>
              <a:gd name="T1" fmla="*/ 0 h 57"/>
              <a:gd name="T2" fmla="*/ 2147483647 w 94"/>
              <a:gd name="T3" fmla="*/ 2147483647 h 57"/>
              <a:gd name="T4" fmla="*/ 2147483647 w 94"/>
              <a:gd name="T5" fmla="*/ 2147483647 h 57"/>
              <a:gd name="T6" fmla="*/ 2147483647 w 94"/>
              <a:gd name="T7" fmla="*/ 2147483647 h 57"/>
              <a:gd name="T8" fmla="*/ 2147483647 w 94"/>
              <a:gd name="T9" fmla="*/ 2147483647 h 57"/>
              <a:gd name="T10" fmla="*/ 2147483647 w 94"/>
              <a:gd name="T11" fmla="*/ 2147483647 h 57"/>
              <a:gd name="T12" fmla="*/ 2147483647 w 94"/>
              <a:gd name="T13" fmla="*/ 2147483647 h 57"/>
              <a:gd name="T14" fmla="*/ 2147483647 w 94"/>
              <a:gd name="T15" fmla="*/ 2147483647 h 57"/>
              <a:gd name="T16" fmla="*/ 2147483647 w 94"/>
              <a:gd name="T17" fmla="*/ 2147483647 h 57"/>
              <a:gd name="T18" fmla="*/ 2147483647 w 94"/>
              <a:gd name="T19" fmla="*/ 2147483647 h 57"/>
              <a:gd name="T20" fmla="*/ 2147483647 w 94"/>
              <a:gd name="T21" fmla="*/ 2147483647 h 57"/>
              <a:gd name="T22" fmla="*/ 2147483647 w 94"/>
              <a:gd name="T23" fmla="*/ 2147483647 h 57"/>
              <a:gd name="T24" fmla="*/ 2147483647 w 94"/>
              <a:gd name="T25" fmla="*/ 2147483647 h 57"/>
              <a:gd name="T26" fmla="*/ 2147483647 w 94"/>
              <a:gd name="T27" fmla="*/ 2147483647 h 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4" h="57">
                <a:moveTo>
                  <a:pt x="0" y="0"/>
                </a:moveTo>
                <a:lnTo>
                  <a:pt x="4" y="4"/>
                </a:lnTo>
                <a:lnTo>
                  <a:pt x="10" y="8"/>
                </a:lnTo>
                <a:lnTo>
                  <a:pt x="16" y="12"/>
                </a:lnTo>
                <a:lnTo>
                  <a:pt x="22" y="15"/>
                </a:lnTo>
                <a:lnTo>
                  <a:pt x="30" y="18"/>
                </a:lnTo>
                <a:lnTo>
                  <a:pt x="42" y="22"/>
                </a:lnTo>
                <a:lnTo>
                  <a:pt x="54" y="27"/>
                </a:lnTo>
                <a:lnTo>
                  <a:pt x="66" y="32"/>
                </a:lnTo>
                <a:lnTo>
                  <a:pt x="72" y="36"/>
                </a:lnTo>
                <a:lnTo>
                  <a:pt x="78" y="39"/>
                </a:lnTo>
                <a:lnTo>
                  <a:pt x="84" y="44"/>
                </a:lnTo>
                <a:lnTo>
                  <a:pt x="90" y="50"/>
                </a:lnTo>
                <a:lnTo>
                  <a:pt x="94" y="5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5" name="Freeform 349"/>
          <p:cNvSpPr>
            <a:spLocks/>
          </p:cNvSpPr>
          <p:nvPr/>
        </p:nvSpPr>
        <p:spPr bwMode="auto">
          <a:xfrm>
            <a:off x="6051550" y="3427413"/>
            <a:ext cx="14288" cy="22225"/>
          </a:xfrm>
          <a:custGeom>
            <a:avLst/>
            <a:gdLst>
              <a:gd name="T0" fmla="*/ 0 w 38"/>
              <a:gd name="T1" fmla="*/ 2147483647 h 56"/>
              <a:gd name="T2" fmla="*/ 0 w 38"/>
              <a:gd name="T3" fmla="*/ 2147483647 h 56"/>
              <a:gd name="T4" fmla="*/ 2147483647 w 38"/>
              <a:gd name="T5" fmla="*/ 2147483647 h 56"/>
              <a:gd name="T6" fmla="*/ 2147483647 w 38"/>
              <a:gd name="T7" fmla="*/ 2147483647 h 56"/>
              <a:gd name="T8" fmla="*/ 2147483647 w 38"/>
              <a:gd name="T9" fmla="*/ 2147483647 h 56"/>
              <a:gd name="T10" fmla="*/ 2147483647 w 38"/>
              <a:gd name="T11" fmla="*/ 2147483647 h 56"/>
              <a:gd name="T12" fmla="*/ 2147483647 w 38"/>
              <a:gd name="T13" fmla="*/ 2147483647 h 56"/>
              <a:gd name="T14" fmla="*/ 2147483647 w 38"/>
              <a:gd name="T15" fmla="*/ 2147483647 h 56"/>
              <a:gd name="T16" fmla="*/ 2147483647 w 38"/>
              <a:gd name="T17" fmla="*/ 2147483647 h 56"/>
              <a:gd name="T18" fmla="*/ 2147483647 w 38"/>
              <a:gd name="T19" fmla="*/ 2147483647 h 56"/>
              <a:gd name="T20" fmla="*/ 2147483647 w 38"/>
              <a:gd name="T21" fmla="*/ 2147483647 h 56"/>
              <a:gd name="T22" fmla="*/ 2147483647 w 38"/>
              <a:gd name="T23" fmla="*/ 0 h 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8" h="56">
                <a:moveTo>
                  <a:pt x="0" y="56"/>
                </a:moveTo>
                <a:lnTo>
                  <a:pt x="0" y="53"/>
                </a:lnTo>
                <a:lnTo>
                  <a:pt x="1" y="48"/>
                </a:lnTo>
                <a:lnTo>
                  <a:pt x="3" y="43"/>
                </a:lnTo>
                <a:lnTo>
                  <a:pt x="4" y="39"/>
                </a:lnTo>
                <a:lnTo>
                  <a:pt x="6" y="35"/>
                </a:lnTo>
                <a:lnTo>
                  <a:pt x="9" y="30"/>
                </a:lnTo>
                <a:lnTo>
                  <a:pt x="12" y="25"/>
                </a:lnTo>
                <a:lnTo>
                  <a:pt x="16" y="20"/>
                </a:lnTo>
                <a:lnTo>
                  <a:pt x="22" y="13"/>
                </a:lnTo>
                <a:lnTo>
                  <a:pt x="29" y="7"/>
                </a:lnTo>
                <a:lnTo>
                  <a:pt x="38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6" name="Freeform 350"/>
          <p:cNvSpPr>
            <a:spLocks/>
          </p:cNvSpPr>
          <p:nvPr/>
        </p:nvSpPr>
        <p:spPr bwMode="auto">
          <a:xfrm>
            <a:off x="6337300" y="3344863"/>
            <a:ext cx="33338" cy="49212"/>
          </a:xfrm>
          <a:custGeom>
            <a:avLst/>
            <a:gdLst>
              <a:gd name="T0" fmla="*/ 0 w 82"/>
              <a:gd name="T1" fmla="*/ 2147483647 h 126"/>
              <a:gd name="T2" fmla="*/ 2147483647 w 82"/>
              <a:gd name="T3" fmla="*/ 2147483647 h 126"/>
              <a:gd name="T4" fmla="*/ 2147483647 w 82"/>
              <a:gd name="T5" fmla="*/ 2147483647 h 126"/>
              <a:gd name="T6" fmla="*/ 2147483647 w 82"/>
              <a:gd name="T7" fmla="*/ 2147483647 h 126"/>
              <a:gd name="T8" fmla="*/ 2147483647 w 82"/>
              <a:gd name="T9" fmla="*/ 2147483647 h 126"/>
              <a:gd name="T10" fmla="*/ 2147483647 w 82"/>
              <a:gd name="T11" fmla="*/ 2147483647 h 126"/>
              <a:gd name="T12" fmla="*/ 2147483647 w 82"/>
              <a:gd name="T13" fmla="*/ 2147483647 h 126"/>
              <a:gd name="T14" fmla="*/ 2147483647 w 82"/>
              <a:gd name="T15" fmla="*/ 2147483647 h 126"/>
              <a:gd name="T16" fmla="*/ 2147483647 w 82"/>
              <a:gd name="T17" fmla="*/ 2147483647 h 126"/>
              <a:gd name="T18" fmla="*/ 2147483647 w 82"/>
              <a:gd name="T19" fmla="*/ 2147483647 h 126"/>
              <a:gd name="T20" fmla="*/ 2147483647 w 82"/>
              <a:gd name="T21" fmla="*/ 2147483647 h 126"/>
              <a:gd name="T22" fmla="*/ 2147483647 w 82"/>
              <a:gd name="T23" fmla="*/ 2147483647 h 126"/>
              <a:gd name="T24" fmla="*/ 2147483647 w 82"/>
              <a:gd name="T25" fmla="*/ 2147483647 h 126"/>
              <a:gd name="T26" fmla="*/ 2147483647 w 82"/>
              <a:gd name="T27" fmla="*/ 2147483647 h 126"/>
              <a:gd name="T28" fmla="*/ 2147483647 w 82"/>
              <a:gd name="T29" fmla="*/ 2147483647 h 126"/>
              <a:gd name="T30" fmla="*/ 2147483647 w 82"/>
              <a:gd name="T31" fmla="*/ 2147483647 h 126"/>
              <a:gd name="T32" fmla="*/ 2147483647 w 82"/>
              <a:gd name="T33" fmla="*/ 2147483647 h 126"/>
              <a:gd name="T34" fmla="*/ 2147483647 w 82"/>
              <a:gd name="T35" fmla="*/ 0 h 1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2" h="126">
                <a:moveTo>
                  <a:pt x="0" y="125"/>
                </a:moveTo>
                <a:lnTo>
                  <a:pt x="7" y="126"/>
                </a:lnTo>
                <a:lnTo>
                  <a:pt x="13" y="126"/>
                </a:lnTo>
                <a:lnTo>
                  <a:pt x="18" y="125"/>
                </a:lnTo>
                <a:lnTo>
                  <a:pt x="23" y="121"/>
                </a:lnTo>
                <a:lnTo>
                  <a:pt x="26" y="118"/>
                </a:lnTo>
                <a:lnTo>
                  <a:pt x="31" y="113"/>
                </a:lnTo>
                <a:lnTo>
                  <a:pt x="34" y="107"/>
                </a:lnTo>
                <a:lnTo>
                  <a:pt x="40" y="95"/>
                </a:lnTo>
                <a:lnTo>
                  <a:pt x="43" y="82"/>
                </a:lnTo>
                <a:lnTo>
                  <a:pt x="48" y="67"/>
                </a:lnTo>
                <a:lnTo>
                  <a:pt x="53" y="51"/>
                </a:lnTo>
                <a:lnTo>
                  <a:pt x="56" y="42"/>
                </a:lnTo>
                <a:lnTo>
                  <a:pt x="60" y="32"/>
                </a:lnTo>
                <a:lnTo>
                  <a:pt x="64" y="22"/>
                </a:lnTo>
                <a:lnTo>
                  <a:pt x="70" y="14"/>
                </a:lnTo>
                <a:lnTo>
                  <a:pt x="75" y="7"/>
                </a:lnTo>
                <a:lnTo>
                  <a:pt x="8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7" name="Freeform 351"/>
          <p:cNvSpPr>
            <a:spLocks/>
          </p:cNvSpPr>
          <p:nvPr/>
        </p:nvSpPr>
        <p:spPr bwMode="auto">
          <a:xfrm>
            <a:off x="2314575" y="3351213"/>
            <a:ext cx="7938" cy="85725"/>
          </a:xfrm>
          <a:custGeom>
            <a:avLst/>
            <a:gdLst>
              <a:gd name="T0" fmla="*/ 2147483647 w 16"/>
              <a:gd name="T1" fmla="*/ 0 h 216"/>
              <a:gd name="T2" fmla="*/ 2147483647 w 16"/>
              <a:gd name="T3" fmla="*/ 2147483647 h 216"/>
              <a:gd name="T4" fmla="*/ 2147483647 w 16"/>
              <a:gd name="T5" fmla="*/ 2147483647 h 216"/>
              <a:gd name="T6" fmla="*/ 2147483647 w 16"/>
              <a:gd name="T7" fmla="*/ 2147483647 h 216"/>
              <a:gd name="T8" fmla="*/ 2147483647 w 16"/>
              <a:gd name="T9" fmla="*/ 2147483647 h 216"/>
              <a:gd name="T10" fmla="*/ 2147483647 w 16"/>
              <a:gd name="T11" fmla="*/ 2147483647 h 216"/>
              <a:gd name="T12" fmla="*/ 2147483647 w 16"/>
              <a:gd name="T13" fmla="*/ 2147483647 h 216"/>
              <a:gd name="T14" fmla="*/ 2147483647 w 16"/>
              <a:gd name="T15" fmla="*/ 2147483647 h 216"/>
              <a:gd name="T16" fmla="*/ 2147483647 w 16"/>
              <a:gd name="T17" fmla="*/ 2147483647 h 216"/>
              <a:gd name="T18" fmla="*/ 2147483647 w 16"/>
              <a:gd name="T19" fmla="*/ 2147483647 h 216"/>
              <a:gd name="T20" fmla="*/ 2147483647 w 16"/>
              <a:gd name="T21" fmla="*/ 2147483647 h 216"/>
              <a:gd name="T22" fmla="*/ 0 w 16"/>
              <a:gd name="T23" fmla="*/ 2147483647 h 216"/>
              <a:gd name="T24" fmla="*/ 0 w 16"/>
              <a:gd name="T25" fmla="*/ 2147483647 h 216"/>
              <a:gd name="T26" fmla="*/ 0 w 16"/>
              <a:gd name="T27" fmla="*/ 2147483647 h 216"/>
              <a:gd name="T28" fmla="*/ 2147483647 w 16"/>
              <a:gd name="T29" fmla="*/ 2147483647 h 216"/>
              <a:gd name="T30" fmla="*/ 2147483647 w 16"/>
              <a:gd name="T31" fmla="*/ 2147483647 h 216"/>
              <a:gd name="T32" fmla="*/ 2147483647 w 16"/>
              <a:gd name="T33" fmla="*/ 2147483647 h 2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" h="216">
                <a:moveTo>
                  <a:pt x="8" y="0"/>
                </a:moveTo>
                <a:lnTo>
                  <a:pt x="13" y="14"/>
                </a:lnTo>
                <a:lnTo>
                  <a:pt x="15" y="28"/>
                </a:lnTo>
                <a:lnTo>
                  <a:pt x="16" y="40"/>
                </a:lnTo>
                <a:lnTo>
                  <a:pt x="16" y="53"/>
                </a:lnTo>
                <a:lnTo>
                  <a:pt x="15" y="65"/>
                </a:lnTo>
                <a:lnTo>
                  <a:pt x="14" y="77"/>
                </a:lnTo>
                <a:lnTo>
                  <a:pt x="10" y="95"/>
                </a:lnTo>
                <a:lnTo>
                  <a:pt x="7" y="112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69"/>
                </a:lnTo>
                <a:lnTo>
                  <a:pt x="0" y="181"/>
                </a:lnTo>
                <a:lnTo>
                  <a:pt x="2" y="192"/>
                </a:lnTo>
                <a:lnTo>
                  <a:pt x="6" y="204"/>
                </a:lnTo>
                <a:lnTo>
                  <a:pt x="10" y="2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8" name="Freeform 352"/>
          <p:cNvSpPr>
            <a:spLocks/>
          </p:cNvSpPr>
          <p:nvPr/>
        </p:nvSpPr>
        <p:spPr bwMode="auto">
          <a:xfrm>
            <a:off x="2259013" y="3351213"/>
            <a:ext cx="4762" cy="41275"/>
          </a:xfrm>
          <a:custGeom>
            <a:avLst/>
            <a:gdLst>
              <a:gd name="T0" fmla="*/ 2147483647 w 13"/>
              <a:gd name="T1" fmla="*/ 0 h 107"/>
              <a:gd name="T2" fmla="*/ 2147483647 w 13"/>
              <a:gd name="T3" fmla="*/ 2147483647 h 107"/>
              <a:gd name="T4" fmla="*/ 2147483647 w 13"/>
              <a:gd name="T5" fmla="*/ 2147483647 h 107"/>
              <a:gd name="T6" fmla="*/ 2147483647 w 13"/>
              <a:gd name="T7" fmla="*/ 2147483647 h 107"/>
              <a:gd name="T8" fmla="*/ 2147483647 w 13"/>
              <a:gd name="T9" fmla="*/ 2147483647 h 107"/>
              <a:gd name="T10" fmla="*/ 0 w 13"/>
              <a:gd name="T11" fmla="*/ 2147483647 h 107"/>
              <a:gd name="T12" fmla="*/ 0 w 13"/>
              <a:gd name="T13" fmla="*/ 2147483647 h 107"/>
              <a:gd name="T14" fmla="*/ 0 w 13"/>
              <a:gd name="T15" fmla="*/ 2147483647 h 107"/>
              <a:gd name="T16" fmla="*/ 2147483647 w 13"/>
              <a:gd name="T17" fmla="*/ 2147483647 h 107"/>
              <a:gd name="T18" fmla="*/ 2147483647 w 13"/>
              <a:gd name="T19" fmla="*/ 2147483647 h 107"/>
              <a:gd name="T20" fmla="*/ 2147483647 w 13"/>
              <a:gd name="T21" fmla="*/ 2147483647 h 107"/>
              <a:gd name="T22" fmla="*/ 2147483647 w 13"/>
              <a:gd name="T23" fmla="*/ 2147483647 h 107"/>
              <a:gd name="T24" fmla="*/ 2147483647 w 13"/>
              <a:gd name="T25" fmla="*/ 2147483647 h 107"/>
              <a:gd name="T26" fmla="*/ 2147483647 w 13"/>
              <a:gd name="T27" fmla="*/ 2147483647 h 107"/>
              <a:gd name="T28" fmla="*/ 2147483647 w 13"/>
              <a:gd name="T29" fmla="*/ 2147483647 h 107"/>
              <a:gd name="T30" fmla="*/ 2147483647 w 13"/>
              <a:gd name="T31" fmla="*/ 2147483647 h 107"/>
              <a:gd name="T32" fmla="*/ 2147483647 w 13"/>
              <a:gd name="T33" fmla="*/ 2147483647 h 10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07">
                <a:moveTo>
                  <a:pt x="13" y="0"/>
                </a:moveTo>
                <a:lnTo>
                  <a:pt x="9" y="3"/>
                </a:lnTo>
                <a:lnTo>
                  <a:pt x="5" y="4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0" y="29"/>
                </a:lnTo>
                <a:lnTo>
                  <a:pt x="3" y="38"/>
                </a:lnTo>
                <a:lnTo>
                  <a:pt x="5" y="46"/>
                </a:lnTo>
                <a:lnTo>
                  <a:pt x="6" y="54"/>
                </a:lnTo>
                <a:lnTo>
                  <a:pt x="9" y="64"/>
                </a:lnTo>
                <a:lnTo>
                  <a:pt x="9" y="73"/>
                </a:lnTo>
                <a:lnTo>
                  <a:pt x="8" y="81"/>
                </a:lnTo>
                <a:lnTo>
                  <a:pt x="8" y="90"/>
                </a:lnTo>
                <a:lnTo>
                  <a:pt x="5" y="98"/>
                </a:lnTo>
                <a:lnTo>
                  <a:pt x="4" y="10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9" name="Freeform 353"/>
          <p:cNvSpPr>
            <a:spLocks/>
          </p:cNvSpPr>
          <p:nvPr/>
        </p:nvSpPr>
        <p:spPr bwMode="auto">
          <a:xfrm>
            <a:off x="2289175" y="3351213"/>
            <a:ext cx="3175" cy="42862"/>
          </a:xfrm>
          <a:custGeom>
            <a:avLst/>
            <a:gdLst>
              <a:gd name="T0" fmla="*/ 2147483647 w 9"/>
              <a:gd name="T1" fmla="*/ 0 h 111"/>
              <a:gd name="T2" fmla="*/ 0 w 9"/>
              <a:gd name="T3" fmla="*/ 2147483647 h 111"/>
              <a:gd name="T4" fmla="*/ 0 w 9"/>
              <a:gd name="T5" fmla="*/ 2147483647 h 111"/>
              <a:gd name="T6" fmla="*/ 0 w 9"/>
              <a:gd name="T7" fmla="*/ 2147483647 h 111"/>
              <a:gd name="T8" fmla="*/ 0 w 9"/>
              <a:gd name="T9" fmla="*/ 2147483647 h 111"/>
              <a:gd name="T10" fmla="*/ 2147483647 w 9"/>
              <a:gd name="T11" fmla="*/ 2147483647 h 111"/>
              <a:gd name="T12" fmla="*/ 2147483647 w 9"/>
              <a:gd name="T13" fmla="*/ 2147483647 h 111"/>
              <a:gd name="T14" fmla="*/ 2147483647 w 9"/>
              <a:gd name="T15" fmla="*/ 2147483647 h 111"/>
              <a:gd name="T16" fmla="*/ 2147483647 w 9"/>
              <a:gd name="T17" fmla="*/ 2147483647 h 111"/>
              <a:gd name="T18" fmla="*/ 2147483647 w 9"/>
              <a:gd name="T19" fmla="*/ 2147483647 h 111"/>
              <a:gd name="T20" fmla="*/ 2147483647 w 9"/>
              <a:gd name="T21" fmla="*/ 2147483647 h 111"/>
              <a:gd name="T22" fmla="*/ 2147483647 w 9"/>
              <a:gd name="T23" fmla="*/ 2147483647 h 111"/>
              <a:gd name="T24" fmla="*/ 2147483647 w 9"/>
              <a:gd name="T25" fmla="*/ 2147483647 h 111"/>
              <a:gd name="T26" fmla="*/ 2147483647 w 9"/>
              <a:gd name="T27" fmla="*/ 2147483647 h 1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11">
                <a:moveTo>
                  <a:pt x="1" y="0"/>
                </a:moveTo>
                <a:lnTo>
                  <a:pt x="0" y="7"/>
                </a:lnTo>
                <a:lnTo>
                  <a:pt x="0" y="13"/>
                </a:lnTo>
                <a:lnTo>
                  <a:pt x="0" y="21"/>
                </a:lnTo>
                <a:lnTo>
                  <a:pt x="0" y="28"/>
                </a:lnTo>
                <a:lnTo>
                  <a:pt x="1" y="35"/>
                </a:lnTo>
                <a:lnTo>
                  <a:pt x="4" y="48"/>
                </a:lnTo>
                <a:lnTo>
                  <a:pt x="6" y="61"/>
                </a:lnTo>
                <a:lnTo>
                  <a:pt x="7" y="74"/>
                </a:lnTo>
                <a:lnTo>
                  <a:pt x="9" y="81"/>
                </a:lnTo>
                <a:lnTo>
                  <a:pt x="7" y="88"/>
                </a:lnTo>
                <a:lnTo>
                  <a:pt x="6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0" name="Freeform 354"/>
          <p:cNvSpPr>
            <a:spLocks/>
          </p:cNvSpPr>
          <p:nvPr/>
        </p:nvSpPr>
        <p:spPr bwMode="auto">
          <a:xfrm>
            <a:off x="2263775" y="3351213"/>
            <a:ext cx="58738" cy="7937"/>
          </a:xfrm>
          <a:custGeom>
            <a:avLst/>
            <a:gdLst>
              <a:gd name="T0" fmla="*/ 0 w 150"/>
              <a:gd name="T1" fmla="*/ 0 h 20"/>
              <a:gd name="T2" fmla="*/ 2147483647 w 150"/>
              <a:gd name="T3" fmla="*/ 2147483647 h 20"/>
              <a:gd name="T4" fmla="*/ 2147483647 w 150"/>
              <a:gd name="T5" fmla="*/ 2147483647 h 20"/>
              <a:gd name="T6" fmla="*/ 2147483647 w 150"/>
              <a:gd name="T7" fmla="*/ 2147483647 h 20"/>
              <a:gd name="T8" fmla="*/ 2147483647 w 150"/>
              <a:gd name="T9" fmla="*/ 2147483647 h 20"/>
              <a:gd name="T10" fmla="*/ 2147483647 w 150"/>
              <a:gd name="T11" fmla="*/ 2147483647 h 20"/>
              <a:gd name="T12" fmla="*/ 2147483647 w 150"/>
              <a:gd name="T13" fmla="*/ 2147483647 h 20"/>
              <a:gd name="T14" fmla="*/ 2147483647 w 150"/>
              <a:gd name="T15" fmla="*/ 2147483647 h 20"/>
              <a:gd name="T16" fmla="*/ 2147483647 w 150"/>
              <a:gd name="T17" fmla="*/ 2147483647 h 20"/>
              <a:gd name="T18" fmla="*/ 2147483647 w 150"/>
              <a:gd name="T19" fmla="*/ 2147483647 h 20"/>
              <a:gd name="T20" fmla="*/ 2147483647 w 150"/>
              <a:gd name="T21" fmla="*/ 2147483647 h 20"/>
              <a:gd name="T22" fmla="*/ 2147483647 w 150"/>
              <a:gd name="T23" fmla="*/ 2147483647 h 20"/>
              <a:gd name="T24" fmla="*/ 2147483647 w 150"/>
              <a:gd name="T25" fmla="*/ 2147483647 h 20"/>
              <a:gd name="T26" fmla="*/ 2147483647 w 150"/>
              <a:gd name="T27" fmla="*/ 2147483647 h 20"/>
              <a:gd name="T28" fmla="*/ 2147483647 w 150"/>
              <a:gd name="T29" fmla="*/ 2147483647 h 20"/>
              <a:gd name="T30" fmla="*/ 2147483647 w 150"/>
              <a:gd name="T31" fmla="*/ 2147483647 h 20"/>
              <a:gd name="T32" fmla="*/ 2147483647 w 150"/>
              <a:gd name="T33" fmla="*/ 2147483647 h 20"/>
              <a:gd name="T34" fmla="*/ 2147483647 w 150"/>
              <a:gd name="T35" fmla="*/ 2147483647 h 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0" h="2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0" y="15"/>
                </a:lnTo>
                <a:lnTo>
                  <a:pt x="15" y="17"/>
                </a:lnTo>
                <a:lnTo>
                  <a:pt x="21" y="19"/>
                </a:lnTo>
                <a:lnTo>
                  <a:pt x="27" y="20"/>
                </a:lnTo>
                <a:lnTo>
                  <a:pt x="34" y="20"/>
                </a:lnTo>
                <a:lnTo>
                  <a:pt x="46" y="17"/>
                </a:lnTo>
                <a:lnTo>
                  <a:pt x="61" y="15"/>
                </a:lnTo>
                <a:lnTo>
                  <a:pt x="75" y="10"/>
                </a:lnTo>
                <a:lnTo>
                  <a:pt x="91" y="6"/>
                </a:lnTo>
                <a:lnTo>
                  <a:pt x="102" y="4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1" name="Freeform 355"/>
          <p:cNvSpPr>
            <a:spLocks/>
          </p:cNvSpPr>
          <p:nvPr/>
        </p:nvSpPr>
        <p:spPr bwMode="auto">
          <a:xfrm>
            <a:off x="2200275" y="3340100"/>
            <a:ext cx="77788" cy="12700"/>
          </a:xfrm>
          <a:custGeom>
            <a:avLst/>
            <a:gdLst>
              <a:gd name="T0" fmla="*/ 2147483647 w 193"/>
              <a:gd name="T1" fmla="*/ 0 h 34"/>
              <a:gd name="T2" fmla="*/ 2147483647 w 193"/>
              <a:gd name="T3" fmla="*/ 2147483647 h 34"/>
              <a:gd name="T4" fmla="*/ 2147483647 w 193"/>
              <a:gd name="T5" fmla="*/ 2147483647 h 34"/>
              <a:gd name="T6" fmla="*/ 2147483647 w 193"/>
              <a:gd name="T7" fmla="*/ 2147483647 h 34"/>
              <a:gd name="T8" fmla="*/ 2147483647 w 193"/>
              <a:gd name="T9" fmla="*/ 2147483647 h 34"/>
              <a:gd name="T10" fmla="*/ 2147483647 w 193"/>
              <a:gd name="T11" fmla="*/ 2147483647 h 34"/>
              <a:gd name="T12" fmla="*/ 2147483647 w 193"/>
              <a:gd name="T13" fmla="*/ 2147483647 h 34"/>
              <a:gd name="T14" fmla="*/ 2147483647 w 193"/>
              <a:gd name="T15" fmla="*/ 2147483647 h 34"/>
              <a:gd name="T16" fmla="*/ 2147483647 w 193"/>
              <a:gd name="T17" fmla="*/ 2147483647 h 34"/>
              <a:gd name="T18" fmla="*/ 2147483647 w 193"/>
              <a:gd name="T19" fmla="*/ 2147483647 h 34"/>
              <a:gd name="T20" fmla="*/ 2147483647 w 193"/>
              <a:gd name="T21" fmla="*/ 2147483647 h 34"/>
              <a:gd name="T22" fmla="*/ 2147483647 w 193"/>
              <a:gd name="T23" fmla="*/ 2147483647 h 34"/>
              <a:gd name="T24" fmla="*/ 2147483647 w 193"/>
              <a:gd name="T25" fmla="*/ 2147483647 h 34"/>
              <a:gd name="T26" fmla="*/ 2147483647 w 193"/>
              <a:gd name="T27" fmla="*/ 2147483647 h 34"/>
              <a:gd name="T28" fmla="*/ 2147483647 w 193"/>
              <a:gd name="T29" fmla="*/ 2147483647 h 34"/>
              <a:gd name="T30" fmla="*/ 0 w 193"/>
              <a:gd name="T31" fmla="*/ 2147483647 h 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3" h="34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2" name="Freeform 356"/>
          <p:cNvSpPr>
            <a:spLocks/>
          </p:cNvSpPr>
          <p:nvPr/>
        </p:nvSpPr>
        <p:spPr bwMode="auto">
          <a:xfrm>
            <a:off x="2193925" y="3311525"/>
            <a:ext cx="50800" cy="9525"/>
          </a:xfrm>
          <a:custGeom>
            <a:avLst/>
            <a:gdLst>
              <a:gd name="T0" fmla="*/ 2147483647 w 129"/>
              <a:gd name="T1" fmla="*/ 0 h 23"/>
              <a:gd name="T2" fmla="*/ 2147483647 w 129"/>
              <a:gd name="T3" fmla="*/ 2147483647 h 23"/>
              <a:gd name="T4" fmla="*/ 2147483647 w 129"/>
              <a:gd name="T5" fmla="*/ 2147483647 h 23"/>
              <a:gd name="T6" fmla="*/ 2147483647 w 129"/>
              <a:gd name="T7" fmla="*/ 2147483647 h 23"/>
              <a:gd name="T8" fmla="*/ 2147483647 w 129"/>
              <a:gd name="T9" fmla="*/ 2147483647 h 23"/>
              <a:gd name="T10" fmla="*/ 2147483647 w 129"/>
              <a:gd name="T11" fmla="*/ 2147483647 h 23"/>
              <a:gd name="T12" fmla="*/ 2147483647 w 129"/>
              <a:gd name="T13" fmla="*/ 2147483647 h 23"/>
              <a:gd name="T14" fmla="*/ 2147483647 w 129"/>
              <a:gd name="T15" fmla="*/ 2147483647 h 23"/>
              <a:gd name="T16" fmla="*/ 2147483647 w 129"/>
              <a:gd name="T17" fmla="*/ 2147483647 h 23"/>
              <a:gd name="T18" fmla="*/ 2147483647 w 129"/>
              <a:gd name="T19" fmla="*/ 2147483647 h 23"/>
              <a:gd name="T20" fmla="*/ 0 w 129"/>
              <a:gd name="T21" fmla="*/ 2147483647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9" h="23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3" name="Freeform 357"/>
          <p:cNvSpPr>
            <a:spLocks/>
          </p:cNvSpPr>
          <p:nvPr/>
        </p:nvSpPr>
        <p:spPr bwMode="auto">
          <a:xfrm>
            <a:off x="2200275" y="3340100"/>
            <a:ext cx="77788" cy="12700"/>
          </a:xfrm>
          <a:custGeom>
            <a:avLst/>
            <a:gdLst>
              <a:gd name="T0" fmla="*/ 2147483647 w 193"/>
              <a:gd name="T1" fmla="*/ 0 h 34"/>
              <a:gd name="T2" fmla="*/ 2147483647 w 193"/>
              <a:gd name="T3" fmla="*/ 2147483647 h 34"/>
              <a:gd name="T4" fmla="*/ 2147483647 w 193"/>
              <a:gd name="T5" fmla="*/ 2147483647 h 34"/>
              <a:gd name="T6" fmla="*/ 2147483647 w 193"/>
              <a:gd name="T7" fmla="*/ 2147483647 h 34"/>
              <a:gd name="T8" fmla="*/ 2147483647 w 193"/>
              <a:gd name="T9" fmla="*/ 2147483647 h 34"/>
              <a:gd name="T10" fmla="*/ 2147483647 w 193"/>
              <a:gd name="T11" fmla="*/ 2147483647 h 34"/>
              <a:gd name="T12" fmla="*/ 2147483647 w 193"/>
              <a:gd name="T13" fmla="*/ 2147483647 h 34"/>
              <a:gd name="T14" fmla="*/ 2147483647 w 193"/>
              <a:gd name="T15" fmla="*/ 2147483647 h 34"/>
              <a:gd name="T16" fmla="*/ 2147483647 w 193"/>
              <a:gd name="T17" fmla="*/ 2147483647 h 34"/>
              <a:gd name="T18" fmla="*/ 2147483647 w 193"/>
              <a:gd name="T19" fmla="*/ 2147483647 h 34"/>
              <a:gd name="T20" fmla="*/ 2147483647 w 193"/>
              <a:gd name="T21" fmla="*/ 2147483647 h 34"/>
              <a:gd name="T22" fmla="*/ 2147483647 w 193"/>
              <a:gd name="T23" fmla="*/ 2147483647 h 34"/>
              <a:gd name="T24" fmla="*/ 2147483647 w 193"/>
              <a:gd name="T25" fmla="*/ 2147483647 h 34"/>
              <a:gd name="T26" fmla="*/ 2147483647 w 193"/>
              <a:gd name="T27" fmla="*/ 2147483647 h 34"/>
              <a:gd name="T28" fmla="*/ 2147483647 w 193"/>
              <a:gd name="T29" fmla="*/ 2147483647 h 34"/>
              <a:gd name="T30" fmla="*/ 0 w 193"/>
              <a:gd name="T31" fmla="*/ 2147483647 h 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3" h="34">
                <a:moveTo>
                  <a:pt x="193" y="0"/>
                </a:moveTo>
                <a:lnTo>
                  <a:pt x="184" y="6"/>
                </a:lnTo>
                <a:lnTo>
                  <a:pt x="174" y="11"/>
                </a:lnTo>
                <a:lnTo>
                  <a:pt x="164" y="16"/>
                </a:lnTo>
                <a:lnTo>
                  <a:pt x="153" y="20"/>
                </a:lnTo>
                <a:lnTo>
                  <a:pt x="144" y="22"/>
                </a:lnTo>
                <a:lnTo>
                  <a:pt x="133" y="25"/>
                </a:lnTo>
                <a:lnTo>
                  <a:pt x="116" y="27"/>
                </a:lnTo>
                <a:lnTo>
                  <a:pt x="99" y="28"/>
                </a:lnTo>
                <a:lnTo>
                  <a:pt x="82" y="28"/>
                </a:lnTo>
                <a:lnTo>
                  <a:pt x="65" y="29"/>
                </a:lnTo>
                <a:lnTo>
                  <a:pt x="52" y="29"/>
                </a:lnTo>
                <a:lnTo>
                  <a:pt x="39" y="29"/>
                </a:lnTo>
                <a:lnTo>
                  <a:pt x="26" y="31"/>
                </a:lnTo>
                <a:lnTo>
                  <a:pt x="14" y="32"/>
                </a:lnTo>
                <a:lnTo>
                  <a:pt x="0" y="3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4" name="Freeform 358"/>
          <p:cNvSpPr>
            <a:spLocks/>
          </p:cNvSpPr>
          <p:nvPr/>
        </p:nvSpPr>
        <p:spPr bwMode="auto">
          <a:xfrm>
            <a:off x="2193925" y="3311525"/>
            <a:ext cx="50800" cy="9525"/>
          </a:xfrm>
          <a:custGeom>
            <a:avLst/>
            <a:gdLst>
              <a:gd name="T0" fmla="*/ 2147483647 w 129"/>
              <a:gd name="T1" fmla="*/ 0 h 23"/>
              <a:gd name="T2" fmla="*/ 2147483647 w 129"/>
              <a:gd name="T3" fmla="*/ 2147483647 h 23"/>
              <a:gd name="T4" fmla="*/ 2147483647 w 129"/>
              <a:gd name="T5" fmla="*/ 2147483647 h 23"/>
              <a:gd name="T6" fmla="*/ 2147483647 w 129"/>
              <a:gd name="T7" fmla="*/ 2147483647 h 23"/>
              <a:gd name="T8" fmla="*/ 2147483647 w 129"/>
              <a:gd name="T9" fmla="*/ 2147483647 h 23"/>
              <a:gd name="T10" fmla="*/ 2147483647 w 129"/>
              <a:gd name="T11" fmla="*/ 2147483647 h 23"/>
              <a:gd name="T12" fmla="*/ 2147483647 w 129"/>
              <a:gd name="T13" fmla="*/ 2147483647 h 23"/>
              <a:gd name="T14" fmla="*/ 2147483647 w 129"/>
              <a:gd name="T15" fmla="*/ 2147483647 h 23"/>
              <a:gd name="T16" fmla="*/ 2147483647 w 129"/>
              <a:gd name="T17" fmla="*/ 2147483647 h 23"/>
              <a:gd name="T18" fmla="*/ 2147483647 w 129"/>
              <a:gd name="T19" fmla="*/ 2147483647 h 23"/>
              <a:gd name="T20" fmla="*/ 0 w 129"/>
              <a:gd name="T21" fmla="*/ 2147483647 h 2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9" h="23">
                <a:moveTo>
                  <a:pt x="129" y="0"/>
                </a:moveTo>
                <a:lnTo>
                  <a:pt x="119" y="1"/>
                </a:lnTo>
                <a:lnTo>
                  <a:pt x="108" y="1"/>
                </a:lnTo>
                <a:lnTo>
                  <a:pt x="98" y="2"/>
                </a:lnTo>
                <a:lnTo>
                  <a:pt x="87" y="4"/>
                </a:lnTo>
                <a:lnTo>
                  <a:pt x="74" y="7"/>
                </a:lnTo>
                <a:lnTo>
                  <a:pt x="60" y="11"/>
                </a:lnTo>
                <a:lnTo>
                  <a:pt x="45" y="13"/>
                </a:lnTo>
                <a:lnTo>
                  <a:pt x="31" y="17"/>
                </a:lnTo>
                <a:lnTo>
                  <a:pt x="16" y="20"/>
                </a:lnTo>
                <a:lnTo>
                  <a:pt x="0" y="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5" name="Freeform 359"/>
          <p:cNvSpPr>
            <a:spLocks/>
          </p:cNvSpPr>
          <p:nvPr/>
        </p:nvSpPr>
        <p:spPr bwMode="auto">
          <a:xfrm>
            <a:off x="2413000" y="3413125"/>
            <a:ext cx="52388" cy="138113"/>
          </a:xfrm>
          <a:custGeom>
            <a:avLst/>
            <a:gdLst>
              <a:gd name="T0" fmla="*/ 0 w 133"/>
              <a:gd name="T1" fmla="*/ 0 h 348"/>
              <a:gd name="T2" fmla="*/ 2147483647 w 133"/>
              <a:gd name="T3" fmla="*/ 2147483647 h 348"/>
              <a:gd name="T4" fmla="*/ 2147483647 w 133"/>
              <a:gd name="T5" fmla="*/ 2147483647 h 348"/>
              <a:gd name="T6" fmla="*/ 2147483647 w 133"/>
              <a:gd name="T7" fmla="*/ 2147483647 h 348"/>
              <a:gd name="T8" fmla="*/ 2147483647 w 133"/>
              <a:gd name="T9" fmla="*/ 2147483647 h 348"/>
              <a:gd name="T10" fmla="*/ 2147483647 w 133"/>
              <a:gd name="T11" fmla="*/ 2147483647 h 348"/>
              <a:gd name="T12" fmla="*/ 2147483647 w 133"/>
              <a:gd name="T13" fmla="*/ 2147483647 h 348"/>
              <a:gd name="T14" fmla="*/ 2147483647 w 133"/>
              <a:gd name="T15" fmla="*/ 2147483647 h 348"/>
              <a:gd name="T16" fmla="*/ 2147483647 w 133"/>
              <a:gd name="T17" fmla="*/ 2147483647 h 348"/>
              <a:gd name="T18" fmla="*/ 2147483647 w 133"/>
              <a:gd name="T19" fmla="*/ 2147483647 h 348"/>
              <a:gd name="T20" fmla="*/ 2147483647 w 133"/>
              <a:gd name="T21" fmla="*/ 2147483647 h 348"/>
              <a:gd name="T22" fmla="*/ 2147483647 w 133"/>
              <a:gd name="T23" fmla="*/ 2147483647 h 348"/>
              <a:gd name="T24" fmla="*/ 2147483647 w 133"/>
              <a:gd name="T25" fmla="*/ 2147483647 h 348"/>
              <a:gd name="T26" fmla="*/ 2147483647 w 133"/>
              <a:gd name="T27" fmla="*/ 2147483647 h 348"/>
              <a:gd name="T28" fmla="*/ 2147483647 w 133"/>
              <a:gd name="T29" fmla="*/ 2147483647 h 348"/>
              <a:gd name="T30" fmla="*/ 2147483647 w 133"/>
              <a:gd name="T31" fmla="*/ 2147483647 h 348"/>
              <a:gd name="T32" fmla="*/ 2147483647 w 133"/>
              <a:gd name="T33" fmla="*/ 2147483647 h 348"/>
              <a:gd name="T34" fmla="*/ 2147483647 w 133"/>
              <a:gd name="T35" fmla="*/ 2147483647 h 348"/>
              <a:gd name="T36" fmla="*/ 2147483647 w 133"/>
              <a:gd name="T37" fmla="*/ 2147483647 h 348"/>
              <a:gd name="T38" fmla="*/ 2147483647 w 133"/>
              <a:gd name="T39" fmla="*/ 2147483647 h 348"/>
              <a:gd name="T40" fmla="*/ 2147483647 w 133"/>
              <a:gd name="T41" fmla="*/ 2147483647 h 348"/>
              <a:gd name="T42" fmla="*/ 2147483647 w 133"/>
              <a:gd name="T43" fmla="*/ 2147483647 h 348"/>
              <a:gd name="T44" fmla="*/ 2147483647 w 133"/>
              <a:gd name="T45" fmla="*/ 2147483647 h 348"/>
              <a:gd name="T46" fmla="*/ 2147483647 w 133"/>
              <a:gd name="T47" fmla="*/ 2147483647 h 348"/>
              <a:gd name="T48" fmla="*/ 2147483647 w 133"/>
              <a:gd name="T49" fmla="*/ 2147483647 h 348"/>
              <a:gd name="T50" fmla="*/ 2147483647 w 133"/>
              <a:gd name="T51" fmla="*/ 2147483647 h 348"/>
              <a:gd name="T52" fmla="*/ 2147483647 w 133"/>
              <a:gd name="T53" fmla="*/ 2147483647 h 348"/>
              <a:gd name="T54" fmla="*/ 2147483647 w 133"/>
              <a:gd name="T55" fmla="*/ 2147483647 h 348"/>
              <a:gd name="T56" fmla="*/ 2147483647 w 133"/>
              <a:gd name="T57" fmla="*/ 2147483647 h 348"/>
              <a:gd name="T58" fmla="*/ 2147483647 w 133"/>
              <a:gd name="T59" fmla="*/ 2147483647 h 348"/>
              <a:gd name="T60" fmla="*/ 2147483647 w 133"/>
              <a:gd name="T61" fmla="*/ 2147483647 h 348"/>
              <a:gd name="T62" fmla="*/ 2147483647 w 133"/>
              <a:gd name="T63" fmla="*/ 2147483647 h 348"/>
              <a:gd name="T64" fmla="*/ 2147483647 w 133"/>
              <a:gd name="T65" fmla="*/ 2147483647 h 348"/>
              <a:gd name="T66" fmla="*/ 2147483647 w 133"/>
              <a:gd name="T67" fmla="*/ 2147483647 h 348"/>
              <a:gd name="T68" fmla="*/ 2147483647 w 133"/>
              <a:gd name="T69" fmla="*/ 2147483647 h 348"/>
              <a:gd name="T70" fmla="*/ 2147483647 w 133"/>
              <a:gd name="T71" fmla="*/ 2147483647 h 348"/>
              <a:gd name="T72" fmla="*/ 2147483647 w 133"/>
              <a:gd name="T73" fmla="*/ 2147483647 h 348"/>
              <a:gd name="T74" fmla="*/ 2147483647 w 133"/>
              <a:gd name="T75" fmla="*/ 2147483647 h 348"/>
              <a:gd name="T76" fmla="*/ 2147483647 w 133"/>
              <a:gd name="T77" fmla="*/ 2147483647 h 348"/>
              <a:gd name="T78" fmla="*/ 2147483647 w 133"/>
              <a:gd name="T79" fmla="*/ 2147483647 h 3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33" h="348">
                <a:moveTo>
                  <a:pt x="0" y="0"/>
                </a:moveTo>
                <a:lnTo>
                  <a:pt x="2" y="6"/>
                </a:lnTo>
                <a:lnTo>
                  <a:pt x="2" y="12"/>
                </a:lnTo>
                <a:lnTo>
                  <a:pt x="3" y="18"/>
                </a:lnTo>
                <a:lnTo>
                  <a:pt x="3" y="36"/>
                </a:lnTo>
                <a:lnTo>
                  <a:pt x="3" y="54"/>
                </a:lnTo>
                <a:lnTo>
                  <a:pt x="5" y="73"/>
                </a:lnTo>
                <a:lnTo>
                  <a:pt x="7" y="92"/>
                </a:lnTo>
                <a:lnTo>
                  <a:pt x="10" y="114"/>
                </a:lnTo>
                <a:lnTo>
                  <a:pt x="14" y="136"/>
                </a:lnTo>
                <a:lnTo>
                  <a:pt x="18" y="158"/>
                </a:lnTo>
                <a:lnTo>
                  <a:pt x="22" y="180"/>
                </a:lnTo>
                <a:lnTo>
                  <a:pt x="28" y="206"/>
                </a:lnTo>
                <a:lnTo>
                  <a:pt x="31" y="233"/>
                </a:lnTo>
                <a:lnTo>
                  <a:pt x="35" y="256"/>
                </a:lnTo>
                <a:lnTo>
                  <a:pt x="37" y="266"/>
                </a:lnTo>
                <a:lnTo>
                  <a:pt x="38" y="275"/>
                </a:lnTo>
                <a:lnTo>
                  <a:pt x="40" y="285"/>
                </a:lnTo>
                <a:lnTo>
                  <a:pt x="40" y="296"/>
                </a:lnTo>
                <a:lnTo>
                  <a:pt x="38" y="303"/>
                </a:lnTo>
                <a:lnTo>
                  <a:pt x="37" y="311"/>
                </a:lnTo>
                <a:lnTo>
                  <a:pt x="36" y="319"/>
                </a:lnTo>
                <a:lnTo>
                  <a:pt x="35" y="326"/>
                </a:lnTo>
                <a:lnTo>
                  <a:pt x="34" y="332"/>
                </a:lnTo>
                <a:lnTo>
                  <a:pt x="35" y="338"/>
                </a:lnTo>
                <a:lnTo>
                  <a:pt x="36" y="343"/>
                </a:lnTo>
                <a:lnTo>
                  <a:pt x="38" y="345"/>
                </a:lnTo>
                <a:lnTo>
                  <a:pt x="41" y="346"/>
                </a:lnTo>
                <a:lnTo>
                  <a:pt x="45" y="348"/>
                </a:lnTo>
                <a:lnTo>
                  <a:pt x="49" y="348"/>
                </a:lnTo>
                <a:lnTo>
                  <a:pt x="55" y="348"/>
                </a:lnTo>
                <a:lnTo>
                  <a:pt x="60" y="346"/>
                </a:lnTo>
                <a:lnTo>
                  <a:pt x="66" y="346"/>
                </a:lnTo>
                <a:lnTo>
                  <a:pt x="77" y="344"/>
                </a:lnTo>
                <a:lnTo>
                  <a:pt x="87" y="344"/>
                </a:lnTo>
                <a:lnTo>
                  <a:pt x="98" y="343"/>
                </a:lnTo>
                <a:lnTo>
                  <a:pt x="107" y="343"/>
                </a:lnTo>
                <a:lnTo>
                  <a:pt x="118" y="342"/>
                </a:lnTo>
                <a:lnTo>
                  <a:pt x="125" y="342"/>
                </a:lnTo>
                <a:lnTo>
                  <a:pt x="133" y="34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6" name="Freeform 360"/>
          <p:cNvSpPr>
            <a:spLocks/>
          </p:cNvSpPr>
          <p:nvPr/>
        </p:nvSpPr>
        <p:spPr bwMode="auto">
          <a:xfrm>
            <a:off x="2265363" y="3295650"/>
            <a:ext cx="147637" cy="136525"/>
          </a:xfrm>
          <a:custGeom>
            <a:avLst/>
            <a:gdLst>
              <a:gd name="T0" fmla="*/ 2147483647 w 372"/>
              <a:gd name="T1" fmla="*/ 2147483647 h 345"/>
              <a:gd name="T2" fmla="*/ 2147483647 w 372"/>
              <a:gd name="T3" fmla="*/ 2147483647 h 345"/>
              <a:gd name="T4" fmla="*/ 2147483647 w 372"/>
              <a:gd name="T5" fmla="*/ 2147483647 h 345"/>
              <a:gd name="T6" fmla="*/ 2147483647 w 372"/>
              <a:gd name="T7" fmla="*/ 2147483647 h 345"/>
              <a:gd name="T8" fmla="*/ 2147483647 w 372"/>
              <a:gd name="T9" fmla="*/ 2147483647 h 345"/>
              <a:gd name="T10" fmla="*/ 2147483647 w 372"/>
              <a:gd name="T11" fmla="*/ 2147483647 h 345"/>
              <a:gd name="T12" fmla="*/ 2147483647 w 372"/>
              <a:gd name="T13" fmla="*/ 2147483647 h 345"/>
              <a:gd name="T14" fmla="*/ 2147483647 w 372"/>
              <a:gd name="T15" fmla="*/ 2147483647 h 345"/>
              <a:gd name="T16" fmla="*/ 2147483647 w 372"/>
              <a:gd name="T17" fmla="*/ 2147483647 h 345"/>
              <a:gd name="T18" fmla="*/ 2147483647 w 372"/>
              <a:gd name="T19" fmla="*/ 2147483647 h 345"/>
              <a:gd name="T20" fmla="*/ 2147483647 w 372"/>
              <a:gd name="T21" fmla="*/ 2147483647 h 345"/>
              <a:gd name="T22" fmla="*/ 2147483647 w 372"/>
              <a:gd name="T23" fmla="*/ 2147483647 h 345"/>
              <a:gd name="T24" fmla="*/ 2147483647 w 372"/>
              <a:gd name="T25" fmla="*/ 2147483647 h 345"/>
              <a:gd name="T26" fmla="*/ 2147483647 w 372"/>
              <a:gd name="T27" fmla="*/ 2147483647 h 345"/>
              <a:gd name="T28" fmla="*/ 2147483647 w 372"/>
              <a:gd name="T29" fmla="*/ 2147483647 h 345"/>
              <a:gd name="T30" fmla="*/ 2147483647 w 372"/>
              <a:gd name="T31" fmla="*/ 2147483647 h 345"/>
              <a:gd name="T32" fmla="*/ 2147483647 w 372"/>
              <a:gd name="T33" fmla="*/ 2147483647 h 345"/>
              <a:gd name="T34" fmla="*/ 2147483647 w 372"/>
              <a:gd name="T35" fmla="*/ 2147483647 h 345"/>
              <a:gd name="T36" fmla="*/ 2147483647 w 372"/>
              <a:gd name="T37" fmla="*/ 2147483647 h 345"/>
              <a:gd name="T38" fmla="*/ 2147483647 w 372"/>
              <a:gd name="T39" fmla="*/ 2147483647 h 345"/>
              <a:gd name="T40" fmla="*/ 2147483647 w 372"/>
              <a:gd name="T41" fmla="*/ 2147483647 h 345"/>
              <a:gd name="T42" fmla="*/ 2147483647 w 372"/>
              <a:gd name="T43" fmla="*/ 2147483647 h 345"/>
              <a:gd name="T44" fmla="*/ 2147483647 w 372"/>
              <a:gd name="T45" fmla="*/ 2147483647 h 345"/>
              <a:gd name="T46" fmla="*/ 2147483647 w 372"/>
              <a:gd name="T47" fmla="*/ 2147483647 h 345"/>
              <a:gd name="T48" fmla="*/ 2147483647 w 372"/>
              <a:gd name="T49" fmla="*/ 2147483647 h 345"/>
              <a:gd name="T50" fmla="*/ 2147483647 w 372"/>
              <a:gd name="T51" fmla="*/ 2147483647 h 345"/>
              <a:gd name="T52" fmla="*/ 2147483647 w 372"/>
              <a:gd name="T53" fmla="*/ 2147483647 h 345"/>
              <a:gd name="T54" fmla="*/ 2147483647 w 372"/>
              <a:gd name="T55" fmla="*/ 2147483647 h 345"/>
              <a:gd name="T56" fmla="*/ 2147483647 w 372"/>
              <a:gd name="T57" fmla="*/ 2147483647 h 345"/>
              <a:gd name="T58" fmla="*/ 2147483647 w 372"/>
              <a:gd name="T59" fmla="*/ 2147483647 h 345"/>
              <a:gd name="T60" fmla="*/ 2147483647 w 372"/>
              <a:gd name="T61" fmla="*/ 2147483647 h 345"/>
              <a:gd name="T62" fmla="*/ 2147483647 w 372"/>
              <a:gd name="T63" fmla="*/ 2147483647 h 345"/>
              <a:gd name="T64" fmla="*/ 2147483647 w 372"/>
              <a:gd name="T65" fmla="*/ 2147483647 h 345"/>
              <a:gd name="T66" fmla="*/ 2147483647 w 372"/>
              <a:gd name="T67" fmla="*/ 2147483647 h 345"/>
              <a:gd name="T68" fmla="*/ 2147483647 w 372"/>
              <a:gd name="T69" fmla="*/ 2147483647 h 345"/>
              <a:gd name="T70" fmla="*/ 2147483647 w 372"/>
              <a:gd name="T71" fmla="*/ 2147483647 h 345"/>
              <a:gd name="T72" fmla="*/ 2147483647 w 372"/>
              <a:gd name="T73" fmla="*/ 2147483647 h 345"/>
              <a:gd name="T74" fmla="*/ 2147483647 w 372"/>
              <a:gd name="T75" fmla="*/ 2147483647 h 345"/>
              <a:gd name="T76" fmla="*/ 2147483647 w 372"/>
              <a:gd name="T77" fmla="*/ 2147483647 h 345"/>
              <a:gd name="T78" fmla="*/ 2147483647 w 372"/>
              <a:gd name="T79" fmla="*/ 2147483647 h 345"/>
              <a:gd name="T80" fmla="*/ 2147483647 w 372"/>
              <a:gd name="T81" fmla="*/ 2147483647 h 345"/>
              <a:gd name="T82" fmla="*/ 2147483647 w 372"/>
              <a:gd name="T83" fmla="*/ 2147483647 h 345"/>
              <a:gd name="T84" fmla="*/ 2147483647 w 372"/>
              <a:gd name="T85" fmla="*/ 2147483647 h 345"/>
              <a:gd name="T86" fmla="*/ 2147483647 w 372"/>
              <a:gd name="T87" fmla="*/ 2147483647 h 345"/>
              <a:gd name="T88" fmla="*/ 2147483647 w 372"/>
              <a:gd name="T89" fmla="*/ 2147483647 h 345"/>
              <a:gd name="T90" fmla="*/ 2147483647 w 372"/>
              <a:gd name="T91" fmla="*/ 2147483647 h 3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72" h="345">
                <a:moveTo>
                  <a:pt x="372" y="289"/>
                </a:moveTo>
                <a:lnTo>
                  <a:pt x="369" y="294"/>
                </a:lnTo>
                <a:lnTo>
                  <a:pt x="366" y="298"/>
                </a:lnTo>
                <a:lnTo>
                  <a:pt x="363" y="301"/>
                </a:lnTo>
                <a:lnTo>
                  <a:pt x="360" y="304"/>
                </a:lnTo>
                <a:lnTo>
                  <a:pt x="356" y="305"/>
                </a:lnTo>
                <a:lnTo>
                  <a:pt x="351" y="306"/>
                </a:lnTo>
                <a:lnTo>
                  <a:pt x="345" y="306"/>
                </a:lnTo>
                <a:lnTo>
                  <a:pt x="339" y="305"/>
                </a:lnTo>
                <a:lnTo>
                  <a:pt x="333" y="304"/>
                </a:lnTo>
                <a:lnTo>
                  <a:pt x="327" y="303"/>
                </a:lnTo>
                <a:lnTo>
                  <a:pt x="321" y="303"/>
                </a:lnTo>
                <a:lnTo>
                  <a:pt x="314" y="303"/>
                </a:lnTo>
                <a:lnTo>
                  <a:pt x="307" y="304"/>
                </a:lnTo>
                <a:lnTo>
                  <a:pt x="299" y="305"/>
                </a:lnTo>
                <a:lnTo>
                  <a:pt x="292" y="306"/>
                </a:lnTo>
                <a:lnTo>
                  <a:pt x="286" y="306"/>
                </a:lnTo>
                <a:lnTo>
                  <a:pt x="279" y="306"/>
                </a:lnTo>
                <a:lnTo>
                  <a:pt x="273" y="307"/>
                </a:lnTo>
                <a:lnTo>
                  <a:pt x="266" y="309"/>
                </a:lnTo>
                <a:lnTo>
                  <a:pt x="261" y="311"/>
                </a:lnTo>
                <a:lnTo>
                  <a:pt x="255" y="313"/>
                </a:lnTo>
                <a:lnTo>
                  <a:pt x="250" y="317"/>
                </a:lnTo>
                <a:lnTo>
                  <a:pt x="244" y="318"/>
                </a:lnTo>
                <a:lnTo>
                  <a:pt x="240" y="319"/>
                </a:lnTo>
                <a:lnTo>
                  <a:pt x="235" y="319"/>
                </a:lnTo>
                <a:lnTo>
                  <a:pt x="231" y="319"/>
                </a:lnTo>
                <a:lnTo>
                  <a:pt x="227" y="319"/>
                </a:lnTo>
                <a:lnTo>
                  <a:pt x="222" y="321"/>
                </a:lnTo>
                <a:lnTo>
                  <a:pt x="217" y="322"/>
                </a:lnTo>
                <a:lnTo>
                  <a:pt x="211" y="324"/>
                </a:lnTo>
                <a:lnTo>
                  <a:pt x="206" y="325"/>
                </a:lnTo>
                <a:lnTo>
                  <a:pt x="200" y="324"/>
                </a:lnTo>
                <a:lnTo>
                  <a:pt x="193" y="323"/>
                </a:lnTo>
                <a:lnTo>
                  <a:pt x="187" y="323"/>
                </a:lnTo>
                <a:lnTo>
                  <a:pt x="181" y="323"/>
                </a:lnTo>
                <a:lnTo>
                  <a:pt x="176" y="325"/>
                </a:lnTo>
                <a:lnTo>
                  <a:pt x="171" y="327"/>
                </a:lnTo>
                <a:lnTo>
                  <a:pt x="167" y="328"/>
                </a:lnTo>
                <a:lnTo>
                  <a:pt x="159" y="329"/>
                </a:lnTo>
                <a:lnTo>
                  <a:pt x="153" y="328"/>
                </a:lnTo>
                <a:lnTo>
                  <a:pt x="147" y="329"/>
                </a:lnTo>
                <a:lnTo>
                  <a:pt x="142" y="330"/>
                </a:lnTo>
                <a:lnTo>
                  <a:pt x="136" y="334"/>
                </a:lnTo>
                <a:lnTo>
                  <a:pt x="130" y="336"/>
                </a:lnTo>
                <a:lnTo>
                  <a:pt x="126" y="338"/>
                </a:lnTo>
                <a:lnTo>
                  <a:pt x="122" y="338"/>
                </a:lnTo>
                <a:lnTo>
                  <a:pt x="117" y="338"/>
                </a:lnTo>
                <a:lnTo>
                  <a:pt x="114" y="336"/>
                </a:lnTo>
                <a:lnTo>
                  <a:pt x="109" y="338"/>
                </a:lnTo>
                <a:lnTo>
                  <a:pt x="104" y="339"/>
                </a:lnTo>
                <a:lnTo>
                  <a:pt x="99" y="341"/>
                </a:lnTo>
                <a:lnTo>
                  <a:pt x="93" y="344"/>
                </a:lnTo>
                <a:lnTo>
                  <a:pt x="88" y="345"/>
                </a:lnTo>
                <a:lnTo>
                  <a:pt x="85" y="344"/>
                </a:lnTo>
                <a:lnTo>
                  <a:pt x="82" y="342"/>
                </a:lnTo>
                <a:lnTo>
                  <a:pt x="79" y="341"/>
                </a:lnTo>
                <a:lnTo>
                  <a:pt x="76" y="340"/>
                </a:lnTo>
                <a:lnTo>
                  <a:pt x="71" y="339"/>
                </a:lnTo>
                <a:lnTo>
                  <a:pt x="68" y="340"/>
                </a:lnTo>
                <a:lnTo>
                  <a:pt x="63" y="340"/>
                </a:lnTo>
                <a:lnTo>
                  <a:pt x="59" y="339"/>
                </a:lnTo>
                <a:lnTo>
                  <a:pt x="57" y="338"/>
                </a:lnTo>
                <a:lnTo>
                  <a:pt x="53" y="333"/>
                </a:lnTo>
                <a:lnTo>
                  <a:pt x="51" y="328"/>
                </a:lnTo>
                <a:lnTo>
                  <a:pt x="50" y="321"/>
                </a:lnTo>
                <a:lnTo>
                  <a:pt x="48" y="313"/>
                </a:lnTo>
                <a:lnTo>
                  <a:pt x="48" y="307"/>
                </a:lnTo>
                <a:lnTo>
                  <a:pt x="48" y="300"/>
                </a:lnTo>
                <a:lnTo>
                  <a:pt x="48" y="293"/>
                </a:lnTo>
                <a:lnTo>
                  <a:pt x="51" y="281"/>
                </a:lnTo>
                <a:lnTo>
                  <a:pt x="53" y="268"/>
                </a:lnTo>
                <a:lnTo>
                  <a:pt x="56" y="255"/>
                </a:lnTo>
                <a:lnTo>
                  <a:pt x="57" y="243"/>
                </a:lnTo>
                <a:lnTo>
                  <a:pt x="57" y="234"/>
                </a:lnTo>
                <a:lnTo>
                  <a:pt x="56" y="223"/>
                </a:lnTo>
                <a:lnTo>
                  <a:pt x="52" y="211"/>
                </a:lnTo>
                <a:lnTo>
                  <a:pt x="48" y="200"/>
                </a:lnTo>
                <a:lnTo>
                  <a:pt x="45" y="188"/>
                </a:lnTo>
                <a:lnTo>
                  <a:pt x="40" y="176"/>
                </a:lnTo>
                <a:lnTo>
                  <a:pt x="31" y="150"/>
                </a:lnTo>
                <a:lnTo>
                  <a:pt x="23" y="126"/>
                </a:lnTo>
                <a:lnTo>
                  <a:pt x="18" y="113"/>
                </a:lnTo>
                <a:lnTo>
                  <a:pt x="15" y="100"/>
                </a:lnTo>
                <a:lnTo>
                  <a:pt x="10" y="87"/>
                </a:lnTo>
                <a:lnTo>
                  <a:pt x="7" y="73"/>
                </a:lnTo>
                <a:lnTo>
                  <a:pt x="6" y="61"/>
                </a:lnTo>
                <a:lnTo>
                  <a:pt x="5" y="49"/>
                </a:lnTo>
                <a:lnTo>
                  <a:pt x="5" y="37"/>
                </a:lnTo>
                <a:lnTo>
                  <a:pt x="5" y="25"/>
                </a:lnTo>
                <a:lnTo>
                  <a:pt x="4" y="17"/>
                </a:lnTo>
                <a:lnTo>
                  <a:pt x="3" y="8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7" name="Freeform 361"/>
          <p:cNvSpPr>
            <a:spLocks/>
          </p:cNvSpPr>
          <p:nvPr/>
        </p:nvSpPr>
        <p:spPr bwMode="auto">
          <a:xfrm>
            <a:off x="2287588" y="3389313"/>
            <a:ext cx="85725" cy="7937"/>
          </a:xfrm>
          <a:custGeom>
            <a:avLst/>
            <a:gdLst>
              <a:gd name="T0" fmla="*/ 2147483647 w 218"/>
              <a:gd name="T1" fmla="*/ 2147483647 h 18"/>
              <a:gd name="T2" fmla="*/ 0 w 218"/>
              <a:gd name="T3" fmla="*/ 2147483647 h 18"/>
              <a:gd name="T4" fmla="*/ 2147483647 w 218"/>
              <a:gd name="T5" fmla="*/ 2147483647 h 18"/>
              <a:gd name="T6" fmla="*/ 2147483647 w 218"/>
              <a:gd name="T7" fmla="*/ 2147483647 h 18"/>
              <a:gd name="T8" fmla="*/ 2147483647 w 218"/>
              <a:gd name="T9" fmla="*/ 2147483647 h 18"/>
              <a:gd name="T10" fmla="*/ 2147483647 w 218"/>
              <a:gd name="T11" fmla="*/ 2147483647 h 18"/>
              <a:gd name="T12" fmla="*/ 2147483647 w 218"/>
              <a:gd name="T13" fmla="*/ 2147483647 h 18"/>
              <a:gd name="T14" fmla="*/ 2147483647 w 218"/>
              <a:gd name="T15" fmla="*/ 2147483647 h 18"/>
              <a:gd name="T16" fmla="*/ 2147483647 w 218"/>
              <a:gd name="T17" fmla="*/ 2147483647 h 18"/>
              <a:gd name="T18" fmla="*/ 2147483647 w 218"/>
              <a:gd name="T19" fmla="*/ 2147483647 h 18"/>
              <a:gd name="T20" fmla="*/ 2147483647 w 218"/>
              <a:gd name="T21" fmla="*/ 2147483647 h 18"/>
              <a:gd name="T22" fmla="*/ 2147483647 w 218"/>
              <a:gd name="T23" fmla="*/ 2147483647 h 18"/>
              <a:gd name="T24" fmla="*/ 2147483647 w 218"/>
              <a:gd name="T25" fmla="*/ 2147483647 h 18"/>
              <a:gd name="T26" fmla="*/ 2147483647 w 218"/>
              <a:gd name="T27" fmla="*/ 2147483647 h 18"/>
              <a:gd name="T28" fmla="*/ 2147483647 w 218"/>
              <a:gd name="T29" fmla="*/ 2147483647 h 18"/>
              <a:gd name="T30" fmla="*/ 2147483647 w 218"/>
              <a:gd name="T31" fmla="*/ 2147483647 h 18"/>
              <a:gd name="T32" fmla="*/ 2147483647 w 218"/>
              <a:gd name="T33" fmla="*/ 2147483647 h 18"/>
              <a:gd name="T34" fmla="*/ 2147483647 w 218"/>
              <a:gd name="T35" fmla="*/ 2147483647 h 18"/>
              <a:gd name="T36" fmla="*/ 2147483647 w 218"/>
              <a:gd name="T37" fmla="*/ 2147483647 h 18"/>
              <a:gd name="T38" fmla="*/ 2147483647 w 218"/>
              <a:gd name="T39" fmla="*/ 2147483647 h 18"/>
              <a:gd name="T40" fmla="*/ 2147483647 w 218"/>
              <a:gd name="T41" fmla="*/ 2147483647 h 18"/>
              <a:gd name="T42" fmla="*/ 2147483647 w 218"/>
              <a:gd name="T43" fmla="*/ 2147483647 h 18"/>
              <a:gd name="T44" fmla="*/ 2147483647 w 218"/>
              <a:gd name="T45" fmla="*/ 2147483647 h 18"/>
              <a:gd name="T46" fmla="*/ 2147483647 w 218"/>
              <a:gd name="T47" fmla="*/ 2147483647 h 18"/>
              <a:gd name="T48" fmla="*/ 2147483647 w 218"/>
              <a:gd name="T49" fmla="*/ 0 h 18"/>
              <a:gd name="T50" fmla="*/ 2147483647 w 218"/>
              <a:gd name="T51" fmla="*/ 0 h 18"/>
              <a:gd name="T52" fmla="*/ 2147483647 w 218"/>
              <a:gd name="T53" fmla="*/ 0 h 18"/>
              <a:gd name="T54" fmla="*/ 2147483647 w 218"/>
              <a:gd name="T55" fmla="*/ 2147483647 h 18"/>
              <a:gd name="T56" fmla="*/ 2147483647 w 218"/>
              <a:gd name="T57" fmla="*/ 2147483647 h 1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18" h="18">
                <a:moveTo>
                  <a:pt x="1" y="17"/>
                </a:moveTo>
                <a:lnTo>
                  <a:pt x="0" y="17"/>
                </a:lnTo>
                <a:lnTo>
                  <a:pt x="1" y="17"/>
                </a:lnTo>
                <a:lnTo>
                  <a:pt x="2" y="17"/>
                </a:lnTo>
                <a:lnTo>
                  <a:pt x="12" y="17"/>
                </a:lnTo>
                <a:lnTo>
                  <a:pt x="25" y="18"/>
                </a:lnTo>
                <a:lnTo>
                  <a:pt x="37" y="18"/>
                </a:lnTo>
                <a:lnTo>
                  <a:pt x="49" y="18"/>
                </a:lnTo>
                <a:lnTo>
                  <a:pt x="61" y="17"/>
                </a:lnTo>
                <a:lnTo>
                  <a:pt x="72" y="16"/>
                </a:lnTo>
                <a:lnTo>
                  <a:pt x="84" y="13"/>
                </a:lnTo>
                <a:lnTo>
                  <a:pt x="94" y="11"/>
                </a:lnTo>
                <a:lnTo>
                  <a:pt x="103" y="9"/>
                </a:lnTo>
                <a:lnTo>
                  <a:pt x="114" y="5"/>
                </a:lnTo>
                <a:lnTo>
                  <a:pt x="124" y="3"/>
                </a:lnTo>
                <a:lnTo>
                  <a:pt x="134" y="1"/>
                </a:lnTo>
                <a:lnTo>
                  <a:pt x="142" y="1"/>
                </a:lnTo>
                <a:lnTo>
                  <a:pt x="152" y="4"/>
                </a:lnTo>
                <a:lnTo>
                  <a:pt x="161" y="6"/>
                </a:lnTo>
                <a:lnTo>
                  <a:pt x="170" y="7"/>
                </a:lnTo>
                <a:lnTo>
                  <a:pt x="179" y="9"/>
                </a:lnTo>
                <a:lnTo>
                  <a:pt x="187" y="7"/>
                </a:lnTo>
                <a:lnTo>
                  <a:pt x="195" y="5"/>
                </a:lnTo>
                <a:lnTo>
                  <a:pt x="202" y="3"/>
                </a:lnTo>
                <a:lnTo>
                  <a:pt x="210" y="0"/>
                </a:lnTo>
                <a:lnTo>
                  <a:pt x="212" y="0"/>
                </a:lnTo>
                <a:lnTo>
                  <a:pt x="214" y="0"/>
                </a:lnTo>
                <a:lnTo>
                  <a:pt x="216" y="1"/>
                </a:lnTo>
                <a:lnTo>
                  <a:pt x="218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8" name="Freeform 362"/>
          <p:cNvSpPr>
            <a:spLocks/>
          </p:cNvSpPr>
          <p:nvPr/>
        </p:nvSpPr>
        <p:spPr bwMode="auto">
          <a:xfrm>
            <a:off x="2284413" y="3359150"/>
            <a:ext cx="46037" cy="1588"/>
          </a:xfrm>
          <a:custGeom>
            <a:avLst/>
            <a:gdLst>
              <a:gd name="T0" fmla="*/ 0 w 117"/>
              <a:gd name="T1" fmla="*/ 2147483647 h 7"/>
              <a:gd name="T2" fmla="*/ 2147483647 w 117"/>
              <a:gd name="T3" fmla="*/ 2147483647 h 7"/>
              <a:gd name="T4" fmla="*/ 2147483647 w 117"/>
              <a:gd name="T5" fmla="*/ 2147483647 h 7"/>
              <a:gd name="T6" fmla="*/ 2147483647 w 117"/>
              <a:gd name="T7" fmla="*/ 2147483647 h 7"/>
              <a:gd name="T8" fmla="*/ 2147483647 w 117"/>
              <a:gd name="T9" fmla="*/ 2147483647 h 7"/>
              <a:gd name="T10" fmla="*/ 2147483647 w 117"/>
              <a:gd name="T11" fmla="*/ 2147483647 h 7"/>
              <a:gd name="T12" fmla="*/ 2147483647 w 117"/>
              <a:gd name="T13" fmla="*/ 0 h 7"/>
              <a:gd name="T14" fmla="*/ 2147483647 w 117"/>
              <a:gd name="T15" fmla="*/ 0 h 7"/>
              <a:gd name="T16" fmla="*/ 2147483647 w 117"/>
              <a:gd name="T17" fmla="*/ 0 h 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7" h="7">
                <a:moveTo>
                  <a:pt x="0" y="7"/>
                </a:moveTo>
                <a:lnTo>
                  <a:pt x="12" y="7"/>
                </a:lnTo>
                <a:lnTo>
                  <a:pt x="26" y="6"/>
                </a:lnTo>
                <a:lnTo>
                  <a:pt x="39" y="5"/>
                </a:lnTo>
                <a:lnTo>
                  <a:pt x="59" y="2"/>
                </a:lnTo>
                <a:lnTo>
                  <a:pt x="79" y="1"/>
                </a:lnTo>
                <a:lnTo>
                  <a:pt x="92" y="0"/>
                </a:lnTo>
                <a:lnTo>
                  <a:pt x="105" y="0"/>
                </a:lnTo>
                <a:lnTo>
                  <a:pt x="117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59" name="Freeform 363"/>
          <p:cNvSpPr>
            <a:spLocks/>
          </p:cNvSpPr>
          <p:nvPr/>
        </p:nvSpPr>
        <p:spPr bwMode="auto">
          <a:xfrm>
            <a:off x="2312988" y="3430588"/>
            <a:ext cx="1587" cy="1587"/>
          </a:xfrm>
          <a:custGeom>
            <a:avLst/>
            <a:gdLst>
              <a:gd name="T0" fmla="*/ 2147483647 w 3"/>
              <a:gd name="T1" fmla="*/ 2147483647 h 1"/>
              <a:gd name="T2" fmla="*/ 2147483647 w 3"/>
              <a:gd name="T3" fmla="*/ 0 h 1"/>
              <a:gd name="T4" fmla="*/ 2147483647 w 3"/>
              <a:gd name="T5" fmla="*/ 0 h 1"/>
              <a:gd name="T6" fmla="*/ 0 w 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" h="1">
                <a:moveTo>
                  <a:pt x="3" y="1"/>
                </a:move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0" name="Freeform 364"/>
          <p:cNvSpPr>
            <a:spLocks/>
          </p:cNvSpPr>
          <p:nvPr/>
        </p:nvSpPr>
        <p:spPr bwMode="auto">
          <a:xfrm>
            <a:off x="2517775" y="3548063"/>
            <a:ext cx="6350" cy="85725"/>
          </a:xfrm>
          <a:custGeom>
            <a:avLst/>
            <a:gdLst>
              <a:gd name="T0" fmla="*/ 2147483647 w 17"/>
              <a:gd name="T1" fmla="*/ 0 h 216"/>
              <a:gd name="T2" fmla="*/ 2147483647 w 17"/>
              <a:gd name="T3" fmla="*/ 2147483647 h 216"/>
              <a:gd name="T4" fmla="*/ 2147483647 w 17"/>
              <a:gd name="T5" fmla="*/ 2147483647 h 216"/>
              <a:gd name="T6" fmla="*/ 2147483647 w 17"/>
              <a:gd name="T7" fmla="*/ 2147483647 h 216"/>
              <a:gd name="T8" fmla="*/ 2147483647 w 17"/>
              <a:gd name="T9" fmla="*/ 2147483647 h 216"/>
              <a:gd name="T10" fmla="*/ 2147483647 w 17"/>
              <a:gd name="T11" fmla="*/ 2147483647 h 216"/>
              <a:gd name="T12" fmla="*/ 2147483647 w 17"/>
              <a:gd name="T13" fmla="*/ 2147483647 h 216"/>
              <a:gd name="T14" fmla="*/ 2147483647 w 17"/>
              <a:gd name="T15" fmla="*/ 2147483647 h 216"/>
              <a:gd name="T16" fmla="*/ 2147483647 w 17"/>
              <a:gd name="T17" fmla="*/ 2147483647 h 216"/>
              <a:gd name="T18" fmla="*/ 2147483647 w 17"/>
              <a:gd name="T19" fmla="*/ 2147483647 h 216"/>
              <a:gd name="T20" fmla="*/ 2147483647 w 17"/>
              <a:gd name="T21" fmla="*/ 2147483647 h 216"/>
              <a:gd name="T22" fmla="*/ 0 w 17"/>
              <a:gd name="T23" fmla="*/ 2147483647 h 216"/>
              <a:gd name="T24" fmla="*/ 0 w 17"/>
              <a:gd name="T25" fmla="*/ 2147483647 h 216"/>
              <a:gd name="T26" fmla="*/ 0 w 17"/>
              <a:gd name="T27" fmla="*/ 2147483647 h 216"/>
              <a:gd name="T28" fmla="*/ 2147483647 w 17"/>
              <a:gd name="T29" fmla="*/ 2147483647 h 216"/>
              <a:gd name="T30" fmla="*/ 2147483647 w 17"/>
              <a:gd name="T31" fmla="*/ 2147483647 h 216"/>
              <a:gd name="T32" fmla="*/ 2147483647 w 17"/>
              <a:gd name="T33" fmla="*/ 2147483647 h 2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" h="216">
                <a:moveTo>
                  <a:pt x="9" y="0"/>
                </a:moveTo>
                <a:lnTo>
                  <a:pt x="13" y="14"/>
                </a:lnTo>
                <a:lnTo>
                  <a:pt x="15" y="28"/>
                </a:lnTo>
                <a:lnTo>
                  <a:pt x="17" y="41"/>
                </a:lnTo>
                <a:lnTo>
                  <a:pt x="17" y="53"/>
                </a:lnTo>
                <a:lnTo>
                  <a:pt x="17" y="65"/>
                </a:lnTo>
                <a:lnTo>
                  <a:pt x="14" y="77"/>
                </a:lnTo>
                <a:lnTo>
                  <a:pt x="10" y="95"/>
                </a:lnTo>
                <a:lnTo>
                  <a:pt x="7" y="113"/>
                </a:lnTo>
                <a:lnTo>
                  <a:pt x="3" y="130"/>
                </a:lnTo>
                <a:lnTo>
                  <a:pt x="1" y="147"/>
                </a:lnTo>
                <a:lnTo>
                  <a:pt x="0" y="158"/>
                </a:lnTo>
                <a:lnTo>
                  <a:pt x="0" y="170"/>
                </a:lnTo>
                <a:lnTo>
                  <a:pt x="0" y="181"/>
                </a:lnTo>
                <a:lnTo>
                  <a:pt x="2" y="193"/>
                </a:lnTo>
                <a:lnTo>
                  <a:pt x="6" y="204"/>
                </a:lnTo>
                <a:lnTo>
                  <a:pt x="12" y="2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1" name="Freeform 365"/>
          <p:cNvSpPr>
            <a:spLocks/>
          </p:cNvSpPr>
          <p:nvPr/>
        </p:nvSpPr>
        <p:spPr bwMode="auto">
          <a:xfrm>
            <a:off x="2460625" y="3548063"/>
            <a:ext cx="4763" cy="41275"/>
          </a:xfrm>
          <a:custGeom>
            <a:avLst/>
            <a:gdLst>
              <a:gd name="T0" fmla="*/ 2147483647 w 13"/>
              <a:gd name="T1" fmla="*/ 0 h 107"/>
              <a:gd name="T2" fmla="*/ 2147483647 w 13"/>
              <a:gd name="T3" fmla="*/ 2147483647 h 107"/>
              <a:gd name="T4" fmla="*/ 2147483647 w 13"/>
              <a:gd name="T5" fmla="*/ 2147483647 h 107"/>
              <a:gd name="T6" fmla="*/ 2147483647 w 13"/>
              <a:gd name="T7" fmla="*/ 2147483647 h 107"/>
              <a:gd name="T8" fmla="*/ 2147483647 w 13"/>
              <a:gd name="T9" fmla="*/ 2147483647 h 107"/>
              <a:gd name="T10" fmla="*/ 0 w 13"/>
              <a:gd name="T11" fmla="*/ 2147483647 h 107"/>
              <a:gd name="T12" fmla="*/ 0 w 13"/>
              <a:gd name="T13" fmla="*/ 2147483647 h 107"/>
              <a:gd name="T14" fmla="*/ 2147483647 w 13"/>
              <a:gd name="T15" fmla="*/ 2147483647 h 107"/>
              <a:gd name="T16" fmla="*/ 2147483647 w 13"/>
              <a:gd name="T17" fmla="*/ 2147483647 h 107"/>
              <a:gd name="T18" fmla="*/ 2147483647 w 13"/>
              <a:gd name="T19" fmla="*/ 2147483647 h 107"/>
              <a:gd name="T20" fmla="*/ 2147483647 w 13"/>
              <a:gd name="T21" fmla="*/ 2147483647 h 107"/>
              <a:gd name="T22" fmla="*/ 2147483647 w 13"/>
              <a:gd name="T23" fmla="*/ 2147483647 h 107"/>
              <a:gd name="T24" fmla="*/ 2147483647 w 13"/>
              <a:gd name="T25" fmla="*/ 2147483647 h 107"/>
              <a:gd name="T26" fmla="*/ 2147483647 w 13"/>
              <a:gd name="T27" fmla="*/ 2147483647 h 107"/>
              <a:gd name="T28" fmla="*/ 2147483647 w 13"/>
              <a:gd name="T29" fmla="*/ 2147483647 h 107"/>
              <a:gd name="T30" fmla="*/ 2147483647 w 13"/>
              <a:gd name="T31" fmla="*/ 2147483647 h 107"/>
              <a:gd name="T32" fmla="*/ 2147483647 w 13"/>
              <a:gd name="T33" fmla="*/ 2147483647 h 10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07">
                <a:moveTo>
                  <a:pt x="13" y="0"/>
                </a:moveTo>
                <a:lnTo>
                  <a:pt x="9" y="3"/>
                </a:lnTo>
                <a:lnTo>
                  <a:pt x="5" y="5"/>
                </a:lnTo>
                <a:lnTo>
                  <a:pt x="3" y="8"/>
                </a:lnTo>
                <a:lnTo>
                  <a:pt x="2" y="10"/>
                </a:lnTo>
                <a:lnTo>
                  <a:pt x="0" y="14"/>
                </a:lnTo>
                <a:lnTo>
                  <a:pt x="0" y="21"/>
                </a:lnTo>
                <a:lnTo>
                  <a:pt x="2" y="29"/>
                </a:lnTo>
                <a:lnTo>
                  <a:pt x="3" y="38"/>
                </a:lnTo>
                <a:lnTo>
                  <a:pt x="5" y="46"/>
                </a:lnTo>
                <a:lnTo>
                  <a:pt x="8" y="55"/>
                </a:lnTo>
                <a:lnTo>
                  <a:pt x="9" y="64"/>
                </a:lnTo>
                <a:lnTo>
                  <a:pt x="9" y="73"/>
                </a:lnTo>
                <a:lnTo>
                  <a:pt x="9" y="81"/>
                </a:lnTo>
                <a:lnTo>
                  <a:pt x="8" y="90"/>
                </a:lnTo>
                <a:lnTo>
                  <a:pt x="7" y="98"/>
                </a:lnTo>
                <a:lnTo>
                  <a:pt x="5" y="10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2" name="Freeform 366"/>
          <p:cNvSpPr>
            <a:spLocks/>
          </p:cNvSpPr>
          <p:nvPr/>
        </p:nvSpPr>
        <p:spPr bwMode="auto">
          <a:xfrm>
            <a:off x="2384425" y="3416300"/>
            <a:ext cx="12700" cy="87313"/>
          </a:xfrm>
          <a:custGeom>
            <a:avLst/>
            <a:gdLst>
              <a:gd name="T0" fmla="*/ 2147483647 w 32"/>
              <a:gd name="T1" fmla="*/ 0 h 221"/>
              <a:gd name="T2" fmla="*/ 2147483647 w 32"/>
              <a:gd name="T3" fmla="*/ 0 h 221"/>
              <a:gd name="T4" fmla="*/ 2147483647 w 32"/>
              <a:gd name="T5" fmla="*/ 2147483647 h 221"/>
              <a:gd name="T6" fmla="*/ 2147483647 w 32"/>
              <a:gd name="T7" fmla="*/ 2147483647 h 221"/>
              <a:gd name="T8" fmla="*/ 2147483647 w 32"/>
              <a:gd name="T9" fmla="*/ 2147483647 h 221"/>
              <a:gd name="T10" fmla="*/ 2147483647 w 32"/>
              <a:gd name="T11" fmla="*/ 2147483647 h 221"/>
              <a:gd name="T12" fmla="*/ 2147483647 w 32"/>
              <a:gd name="T13" fmla="*/ 2147483647 h 221"/>
              <a:gd name="T14" fmla="*/ 2147483647 w 32"/>
              <a:gd name="T15" fmla="*/ 2147483647 h 221"/>
              <a:gd name="T16" fmla="*/ 0 w 32"/>
              <a:gd name="T17" fmla="*/ 2147483647 h 221"/>
              <a:gd name="T18" fmla="*/ 2147483647 w 32"/>
              <a:gd name="T19" fmla="*/ 2147483647 h 221"/>
              <a:gd name="T20" fmla="*/ 2147483647 w 32"/>
              <a:gd name="T21" fmla="*/ 2147483647 h 221"/>
              <a:gd name="T22" fmla="*/ 2147483647 w 32"/>
              <a:gd name="T23" fmla="*/ 2147483647 h 221"/>
              <a:gd name="T24" fmla="*/ 2147483647 w 32"/>
              <a:gd name="T25" fmla="*/ 2147483647 h 221"/>
              <a:gd name="T26" fmla="*/ 2147483647 w 32"/>
              <a:gd name="T27" fmla="*/ 2147483647 h 221"/>
              <a:gd name="T28" fmla="*/ 2147483647 w 32"/>
              <a:gd name="T29" fmla="*/ 2147483647 h 221"/>
              <a:gd name="T30" fmla="*/ 2147483647 w 32"/>
              <a:gd name="T31" fmla="*/ 2147483647 h 221"/>
              <a:gd name="T32" fmla="*/ 2147483647 w 32"/>
              <a:gd name="T33" fmla="*/ 2147483647 h 221"/>
              <a:gd name="T34" fmla="*/ 2147483647 w 32"/>
              <a:gd name="T35" fmla="*/ 2147483647 h 221"/>
              <a:gd name="T36" fmla="*/ 2147483647 w 32"/>
              <a:gd name="T37" fmla="*/ 2147483647 h 221"/>
              <a:gd name="T38" fmla="*/ 2147483647 w 32"/>
              <a:gd name="T39" fmla="*/ 2147483647 h 221"/>
              <a:gd name="T40" fmla="*/ 2147483647 w 32"/>
              <a:gd name="T41" fmla="*/ 2147483647 h 221"/>
              <a:gd name="T42" fmla="*/ 2147483647 w 32"/>
              <a:gd name="T43" fmla="*/ 2147483647 h 221"/>
              <a:gd name="T44" fmla="*/ 2147483647 w 32"/>
              <a:gd name="T45" fmla="*/ 2147483647 h 221"/>
              <a:gd name="T46" fmla="*/ 2147483647 w 32"/>
              <a:gd name="T47" fmla="*/ 2147483647 h 22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2" h="221">
                <a:moveTo>
                  <a:pt x="32" y="0"/>
                </a:moveTo>
                <a:lnTo>
                  <a:pt x="24" y="0"/>
                </a:lnTo>
                <a:lnTo>
                  <a:pt x="18" y="2"/>
                </a:lnTo>
                <a:lnTo>
                  <a:pt x="14" y="3"/>
                </a:lnTo>
                <a:lnTo>
                  <a:pt x="10" y="7"/>
                </a:lnTo>
                <a:lnTo>
                  <a:pt x="6" y="9"/>
                </a:lnTo>
                <a:lnTo>
                  <a:pt x="4" y="13"/>
                </a:lnTo>
                <a:lnTo>
                  <a:pt x="1" y="20"/>
                </a:lnTo>
                <a:lnTo>
                  <a:pt x="0" y="29"/>
                </a:lnTo>
                <a:lnTo>
                  <a:pt x="1" y="37"/>
                </a:lnTo>
                <a:lnTo>
                  <a:pt x="3" y="47"/>
                </a:lnTo>
                <a:lnTo>
                  <a:pt x="5" y="56"/>
                </a:lnTo>
                <a:lnTo>
                  <a:pt x="8" y="66"/>
                </a:lnTo>
                <a:lnTo>
                  <a:pt x="11" y="76"/>
                </a:lnTo>
                <a:lnTo>
                  <a:pt x="14" y="85"/>
                </a:lnTo>
                <a:lnTo>
                  <a:pt x="16" y="95"/>
                </a:lnTo>
                <a:lnTo>
                  <a:pt x="18" y="112"/>
                </a:lnTo>
                <a:lnTo>
                  <a:pt x="21" y="128"/>
                </a:lnTo>
                <a:lnTo>
                  <a:pt x="22" y="143"/>
                </a:lnTo>
                <a:lnTo>
                  <a:pt x="23" y="158"/>
                </a:lnTo>
                <a:lnTo>
                  <a:pt x="23" y="174"/>
                </a:lnTo>
                <a:lnTo>
                  <a:pt x="22" y="189"/>
                </a:lnTo>
                <a:lnTo>
                  <a:pt x="21" y="205"/>
                </a:lnTo>
                <a:lnTo>
                  <a:pt x="20" y="22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3" name="Freeform 367"/>
          <p:cNvSpPr>
            <a:spLocks/>
          </p:cNvSpPr>
          <p:nvPr/>
        </p:nvSpPr>
        <p:spPr bwMode="auto">
          <a:xfrm>
            <a:off x="2349500" y="3422650"/>
            <a:ext cx="7938" cy="66675"/>
          </a:xfrm>
          <a:custGeom>
            <a:avLst/>
            <a:gdLst>
              <a:gd name="T0" fmla="*/ 2147483647 w 20"/>
              <a:gd name="T1" fmla="*/ 0 h 166"/>
              <a:gd name="T2" fmla="*/ 2147483647 w 20"/>
              <a:gd name="T3" fmla="*/ 2147483647 h 166"/>
              <a:gd name="T4" fmla="*/ 2147483647 w 20"/>
              <a:gd name="T5" fmla="*/ 2147483647 h 166"/>
              <a:gd name="T6" fmla="*/ 2147483647 w 20"/>
              <a:gd name="T7" fmla="*/ 2147483647 h 166"/>
              <a:gd name="T8" fmla="*/ 0 w 20"/>
              <a:gd name="T9" fmla="*/ 2147483647 h 166"/>
              <a:gd name="T10" fmla="*/ 0 w 20"/>
              <a:gd name="T11" fmla="*/ 2147483647 h 166"/>
              <a:gd name="T12" fmla="*/ 0 w 20"/>
              <a:gd name="T13" fmla="*/ 2147483647 h 166"/>
              <a:gd name="T14" fmla="*/ 2147483647 w 20"/>
              <a:gd name="T15" fmla="*/ 2147483647 h 166"/>
              <a:gd name="T16" fmla="*/ 2147483647 w 20"/>
              <a:gd name="T17" fmla="*/ 2147483647 h 166"/>
              <a:gd name="T18" fmla="*/ 2147483647 w 20"/>
              <a:gd name="T19" fmla="*/ 2147483647 h 166"/>
              <a:gd name="T20" fmla="*/ 2147483647 w 20"/>
              <a:gd name="T21" fmla="*/ 2147483647 h 166"/>
              <a:gd name="T22" fmla="*/ 2147483647 w 20"/>
              <a:gd name="T23" fmla="*/ 2147483647 h 166"/>
              <a:gd name="T24" fmla="*/ 2147483647 w 20"/>
              <a:gd name="T25" fmla="*/ 2147483647 h 166"/>
              <a:gd name="T26" fmla="*/ 2147483647 w 20"/>
              <a:gd name="T27" fmla="*/ 2147483647 h 1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0" h="166">
                <a:moveTo>
                  <a:pt x="11" y="0"/>
                </a:moveTo>
                <a:lnTo>
                  <a:pt x="6" y="9"/>
                </a:lnTo>
                <a:lnTo>
                  <a:pt x="4" y="21"/>
                </a:lnTo>
                <a:lnTo>
                  <a:pt x="2" y="32"/>
                </a:lnTo>
                <a:lnTo>
                  <a:pt x="0" y="44"/>
                </a:lnTo>
                <a:lnTo>
                  <a:pt x="0" y="56"/>
                </a:lnTo>
                <a:lnTo>
                  <a:pt x="0" y="72"/>
                </a:lnTo>
                <a:lnTo>
                  <a:pt x="2" y="88"/>
                </a:lnTo>
                <a:lnTo>
                  <a:pt x="3" y="102"/>
                </a:lnTo>
                <a:lnTo>
                  <a:pt x="5" y="118"/>
                </a:lnTo>
                <a:lnTo>
                  <a:pt x="9" y="131"/>
                </a:lnTo>
                <a:lnTo>
                  <a:pt x="11" y="144"/>
                </a:lnTo>
                <a:lnTo>
                  <a:pt x="15" y="157"/>
                </a:lnTo>
                <a:lnTo>
                  <a:pt x="20" y="16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4" name="Freeform 368"/>
          <p:cNvSpPr>
            <a:spLocks/>
          </p:cNvSpPr>
          <p:nvPr/>
        </p:nvSpPr>
        <p:spPr bwMode="auto">
          <a:xfrm>
            <a:off x="2490788" y="3548063"/>
            <a:ext cx="3175" cy="42862"/>
          </a:xfrm>
          <a:custGeom>
            <a:avLst/>
            <a:gdLst>
              <a:gd name="T0" fmla="*/ 2147483647 w 9"/>
              <a:gd name="T1" fmla="*/ 0 h 111"/>
              <a:gd name="T2" fmla="*/ 0 w 9"/>
              <a:gd name="T3" fmla="*/ 2147483647 h 111"/>
              <a:gd name="T4" fmla="*/ 0 w 9"/>
              <a:gd name="T5" fmla="*/ 2147483647 h 111"/>
              <a:gd name="T6" fmla="*/ 0 w 9"/>
              <a:gd name="T7" fmla="*/ 2147483647 h 111"/>
              <a:gd name="T8" fmla="*/ 2147483647 w 9"/>
              <a:gd name="T9" fmla="*/ 2147483647 h 111"/>
              <a:gd name="T10" fmla="*/ 2147483647 w 9"/>
              <a:gd name="T11" fmla="*/ 2147483647 h 111"/>
              <a:gd name="T12" fmla="*/ 2147483647 w 9"/>
              <a:gd name="T13" fmla="*/ 2147483647 h 111"/>
              <a:gd name="T14" fmla="*/ 2147483647 w 9"/>
              <a:gd name="T15" fmla="*/ 2147483647 h 111"/>
              <a:gd name="T16" fmla="*/ 2147483647 w 9"/>
              <a:gd name="T17" fmla="*/ 2147483647 h 111"/>
              <a:gd name="T18" fmla="*/ 2147483647 w 9"/>
              <a:gd name="T19" fmla="*/ 2147483647 h 111"/>
              <a:gd name="T20" fmla="*/ 2147483647 w 9"/>
              <a:gd name="T21" fmla="*/ 2147483647 h 111"/>
              <a:gd name="T22" fmla="*/ 2147483647 w 9"/>
              <a:gd name="T23" fmla="*/ 2147483647 h 111"/>
              <a:gd name="T24" fmla="*/ 2147483647 w 9"/>
              <a:gd name="T25" fmla="*/ 2147483647 h 111"/>
              <a:gd name="T26" fmla="*/ 2147483647 w 9"/>
              <a:gd name="T27" fmla="*/ 2147483647 h 11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" h="111">
                <a:moveTo>
                  <a:pt x="1" y="0"/>
                </a:moveTo>
                <a:lnTo>
                  <a:pt x="0" y="7"/>
                </a:lnTo>
                <a:lnTo>
                  <a:pt x="0" y="15"/>
                </a:lnTo>
                <a:lnTo>
                  <a:pt x="0" y="22"/>
                </a:lnTo>
                <a:lnTo>
                  <a:pt x="1" y="29"/>
                </a:lnTo>
                <a:lnTo>
                  <a:pt x="1" y="36"/>
                </a:lnTo>
                <a:lnTo>
                  <a:pt x="4" y="49"/>
                </a:lnTo>
                <a:lnTo>
                  <a:pt x="6" y="62"/>
                </a:lnTo>
                <a:lnTo>
                  <a:pt x="9" y="74"/>
                </a:lnTo>
                <a:lnTo>
                  <a:pt x="9" y="81"/>
                </a:lnTo>
                <a:lnTo>
                  <a:pt x="9" y="90"/>
                </a:lnTo>
                <a:lnTo>
                  <a:pt x="8" y="97"/>
                </a:lnTo>
                <a:lnTo>
                  <a:pt x="5" y="104"/>
                </a:lnTo>
                <a:lnTo>
                  <a:pt x="1" y="11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5" name="Freeform 369"/>
          <p:cNvSpPr>
            <a:spLocks/>
          </p:cNvSpPr>
          <p:nvPr/>
        </p:nvSpPr>
        <p:spPr bwMode="auto">
          <a:xfrm>
            <a:off x="2270125" y="3328988"/>
            <a:ext cx="26988" cy="3175"/>
          </a:xfrm>
          <a:custGeom>
            <a:avLst/>
            <a:gdLst>
              <a:gd name="T0" fmla="*/ 0 w 68"/>
              <a:gd name="T1" fmla="*/ 2147483647 h 9"/>
              <a:gd name="T2" fmla="*/ 2147483647 w 68"/>
              <a:gd name="T3" fmla="*/ 2147483647 h 9"/>
              <a:gd name="T4" fmla="*/ 2147483647 w 68"/>
              <a:gd name="T5" fmla="*/ 2147483647 h 9"/>
              <a:gd name="T6" fmla="*/ 2147483647 w 68"/>
              <a:gd name="T7" fmla="*/ 2147483647 h 9"/>
              <a:gd name="T8" fmla="*/ 2147483647 w 68"/>
              <a:gd name="T9" fmla="*/ 0 h 9"/>
              <a:gd name="T10" fmla="*/ 2147483647 w 68"/>
              <a:gd name="T11" fmla="*/ 0 h 9"/>
              <a:gd name="T12" fmla="*/ 2147483647 w 68"/>
              <a:gd name="T13" fmla="*/ 0 h 9"/>
              <a:gd name="T14" fmla="*/ 2147483647 w 68"/>
              <a:gd name="T15" fmla="*/ 0 h 9"/>
              <a:gd name="T16" fmla="*/ 2147483647 w 68"/>
              <a:gd name="T17" fmla="*/ 2147483647 h 9"/>
              <a:gd name="T18" fmla="*/ 2147483647 w 68"/>
              <a:gd name="T19" fmla="*/ 2147483647 h 9"/>
              <a:gd name="T20" fmla="*/ 2147483647 w 68"/>
              <a:gd name="T21" fmla="*/ 2147483647 h 9"/>
              <a:gd name="T22" fmla="*/ 2147483647 w 68"/>
              <a:gd name="T23" fmla="*/ 2147483647 h 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9">
                <a:moveTo>
                  <a:pt x="0" y="7"/>
                </a:moveTo>
                <a:lnTo>
                  <a:pt x="4" y="5"/>
                </a:lnTo>
                <a:lnTo>
                  <a:pt x="7" y="2"/>
                </a:lnTo>
                <a:lnTo>
                  <a:pt x="12" y="1"/>
                </a:lnTo>
                <a:lnTo>
                  <a:pt x="16" y="0"/>
                </a:lnTo>
                <a:lnTo>
                  <a:pt x="22" y="0"/>
                </a:lnTo>
                <a:lnTo>
                  <a:pt x="27" y="0"/>
                </a:lnTo>
                <a:lnTo>
                  <a:pt x="33" y="0"/>
                </a:lnTo>
                <a:lnTo>
                  <a:pt x="39" y="1"/>
                </a:lnTo>
                <a:lnTo>
                  <a:pt x="48" y="2"/>
                </a:lnTo>
                <a:lnTo>
                  <a:pt x="58" y="6"/>
                </a:lnTo>
                <a:lnTo>
                  <a:pt x="68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66" name="Freeform 370"/>
          <p:cNvSpPr>
            <a:spLocks/>
          </p:cNvSpPr>
          <p:nvPr/>
        </p:nvSpPr>
        <p:spPr bwMode="auto">
          <a:xfrm>
            <a:off x="2465388" y="3548063"/>
            <a:ext cx="58737" cy="7937"/>
          </a:xfrm>
          <a:custGeom>
            <a:avLst/>
            <a:gdLst>
              <a:gd name="T0" fmla="*/ 0 w 150"/>
              <a:gd name="T1" fmla="*/ 0 h 20"/>
              <a:gd name="T2" fmla="*/ 2147483647 w 150"/>
              <a:gd name="T3" fmla="*/ 2147483647 h 20"/>
              <a:gd name="T4" fmla="*/ 2147483647 w 150"/>
              <a:gd name="T5" fmla="*/ 2147483647 h 20"/>
              <a:gd name="T6" fmla="*/ 2147483647 w 150"/>
              <a:gd name="T7" fmla="*/ 2147483647 h 20"/>
              <a:gd name="T8" fmla="*/ 2147483647 w 150"/>
              <a:gd name="T9" fmla="*/ 2147483647 h 20"/>
              <a:gd name="T10" fmla="*/ 2147483647 w 150"/>
              <a:gd name="T11" fmla="*/ 2147483647 h 20"/>
              <a:gd name="T12" fmla="*/ 2147483647 w 150"/>
              <a:gd name="T13" fmla="*/ 2147483647 h 20"/>
              <a:gd name="T14" fmla="*/ 2147483647 w 150"/>
              <a:gd name="T15" fmla="*/ 2147483647 h 20"/>
              <a:gd name="T16" fmla="*/ 2147483647 w 150"/>
              <a:gd name="T17" fmla="*/ 2147483647 h 20"/>
              <a:gd name="T18" fmla="*/ 2147483647 w 150"/>
              <a:gd name="T19" fmla="*/ 2147483647 h 20"/>
              <a:gd name="T20" fmla="*/ 2147483647 w 150"/>
              <a:gd name="T21" fmla="*/ 2147483647 h 20"/>
              <a:gd name="T22" fmla="*/ 2147483647 w 150"/>
              <a:gd name="T23" fmla="*/ 2147483647 h 20"/>
              <a:gd name="T24" fmla="*/ 2147483647 w 150"/>
              <a:gd name="T25" fmla="*/ 2147483647 h 20"/>
              <a:gd name="T26" fmla="*/ 2147483647 w 150"/>
              <a:gd name="T27" fmla="*/ 2147483647 h 20"/>
              <a:gd name="T28" fmla="*/ 2147483647 w 150"/>
              <a:gd name="T29" fmla="*/ 2147483647 h 20"/>
              <a:gd name="T30" fmla="*/ 2147483647 w 150"/>
              <a:gd name="T31" fmla="*/ 2147483647 h 20"/>
              <a:gd name="T32" fmla="*/ 2147483647 w 150"/>
              <a:gd name="T33" fmla="*/ 2147483647 h 20"/>
              <a:gd name="T34" fmla="*/ 2147483647 w 150"/>
              <a:gd name="T35" fmla="*/ 2147483647 h 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0" h="20">
                <a:moveTo>
                  <a:pt x="0" y="0"/>
                </a:moveTo>
                <a:lnTo>
                  <a:pt x="3" y="6"/>
                </a:lnTo>
                <a:lnTo>
                  <a:pt x="6" y="11"/>
                </a:lnTo>
                <a:lnTo>
                  <a:pt x="11" y="15"/>
                </a:lnTo>
                <a:lnTo>
                  <a:pt x="16" y="17"/>
                </a:lnTo>
                <a:lnTo>
                  <a:pt x="21" y="20"/>
                </a:lnTo>
                <a:lnTo>
                  <a:pt x="27" y="20"/>
                </a:lnTo>
                <a:lnTo>
                  <a:pt x="34" y="20"/>
                </a:lnTo>
                <a:lnTo>
                  <a:pt x="47" y="17"/>
                </a:lnTo>
                <a:lnTo>
                  <a:pt x="61" y="15"/>
                </a:lnTo>
                <a:lnTo>
                  <a:pt x="75" y="11"/>
                </a:lnTo>
                <a:lnTo>
                  <a:pt x="91" y="6"/>
                </a:lnTo>
                <a:lnTo>
                  <a:pt x="102" y="5"/>
                </a:lnTo>
                <a:lnTo>
                  <a:pt x="111" y="3"/>
                </a:lnTo>
                <a:lnTo>
                  <a:pt x="122" y="2"/>
                </a:lnTo>
                <a:lnTo>
                  <a:pt x="132" y="2"/>
                </a:lnTo>
                <a:lnTo>
                  <a:pt x="141" y="3"/>
                </a:lnTo>
                <a:lnTo>
                  <a:pt x="150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ChangeArrowheads="1"/>
          </p:cNvSpPr>
          <p:nvPr/>
        </p:nvSpPr>
        <p:spPr bwMode="auto">
          <a:xfrm>
            <a:off x="762000" y="1981200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4572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838200" indent="-38100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defRPr/>
            </a:pPr>
            <a:r>
              <a:rPr lang="en-US" altLang="en-US" sz="2800" dirty="0" smtClean="0">
                <a:latin typeface="+mj-lt"/>
              </a:rPr>
              <a:t>Concrete end treatment has five important functions:</a:t>
            </a:r>
          </a:p>
          <a:p>
            <a:pPr lvl="1">
              <a:spcBef>
                <a:spcPct val="10000"/>
              </a:spcBef>
              <a:buFontTx/>
              <a:buAutoNum type="arabicPeriod"/>
              <a:defRPr/>
            </a:pPr>
            <a:r>
              <a:rPr lang="en-US" altLang="en-US" dirty="0" smtClean="0">
                <a:latin typeface="+mj-lt"/>
              </a:rPr>
              <a:t>Weight provides downward force to resist uplift.</a:t>
            </a:r>
          </a:p>
          <a:p>
            <a:pPr lvl="1">
              <a:spcBef>
                <a:spcPct val="10000"/>
              </a:spcBef>
              <a:buFontTx/>
              <a:buAutoNum type="arabicPeriod"/>
              <a:defRPr/>
            </a:pPr>
            <a:r>
              <a:rPr lang="en-CA" altLang="en-US" dirty="0" smtClean="0">
                <a:latin typeface="+mj-lt"/>
              </a:rPr>
              <a:t>Cut-off wall lengthens the seepage path.</a:t>
            </a:r>
          </a:p>
          <a:p>
            <a:pPr lvl="1">
              <a:spcBef>
                <a:spcPct val="10000"/>
              </a:spcBef>
              <a:buFontTx/>
              <a:buAutoNum type="arabicPeriod"/>
              <a:defRPr/>
            </a:pPr>
            <a:r>
              <a:rPr lang="en-CA" altLang="en-US" dirty="0" smtClean="0">
                <a:latin typeface="+mj-lt"/>
              </a:rPr>
              <a:t>Shoulder strengthens the bevel edges.</a:t>
            </a:r>
          </a:p>
          <a:p>
            <a:pPr lvl="1">
              <a:spcBef>
                <a:spcPct val="10000"/>
              </a:spcBef>
              <a:buFontTx/>
              <a:buAutoNum type="arabicPeriod"/>
              <a:defRPr/>
            </a:pPr>
            <a:r>
              <a:rPr lang="en-CA" altLang="en-US" dirty="0" smtClean="0">
                <a:latin typeface="+mj-lt"/>
              </a:rPr>
              <a:t>Enhances the inlet transition.</a:t>
            </a:r>
          </a:p>
          <a:p>
            <a:pPr lvl="1">
              <a:spcBef>
                <a:spcPct val="10000"/>
              </a:spcBef>
              <a:buFontTx/>
              <a:buAutoNum type="arabicPeriod"/>
              <a:defRPr/>
            </a:pPr>
            <a:r>
              <a:rPr lang="en-CA" altLang="en-US" dirty="0" smtClean="0">
                <a:latin typeface="+mj-lt"/>
              </a:rPr>
              <a:t>Aesthetics.</a:t>
            </a:r>
            <a:endParaRPr lang="en-US" altLang="en-US" dirty="0" smtClean="0">
              <a:latin typeface="+mj-lt"/>
            </a:endParaRPr>
          </a:p>
        </p:txBody>
      </p:sp>
      <p:sp>
        <p:nvSpPr>
          <p:cNvPr id="152580" name="Rectangle 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Concrete End Treatment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ChangeArrowheads="1"/>
          </p:cNvSpPr>
          <p:nvPr/>
        </p:nvSpPr>
        <p:spPr bwMode="auto">
          <a:xfrm>
            <a:off x="762000" y="1981200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457200" indent="-4572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838200" indent="-38100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295400" indent="-3810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defRPr/>
            </a:pPr>
            <a:r>
              <a:rPr lang="en-US" altLang="en-US" sz="2800" dirty="0" smtClean="0">
                <a:latin typeface="+mj-lt"/>
              </a:rPr>
              <a:t>Problems due to seepage: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r>
              <a:rPr lang="en-US" altLang="en-US" dirty="0" smtClean="0">
                <a:latin typeface="+mj-lt"/>
              </a:rPr>
              <a:t>Fine material is removed from the granular backfill.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r>
              <a:rPr lang="en-CA" altLang="en-US" dirty="0" smtClean="0">
                <a:latin typeface="+mj-lt"/>
              </a:rPr>
              <a:t>Loss of material creates voids.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r>
              <a:rPr lang="en-CA" altLang="en-US" dirty="0" smtClean="0">
                <a:latin typeface="+mj-lt"/>
              </a:rPr>
              <a:t>Support length of the backfill is reduced.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r>
              <a:rPr lang="en-CA" altLang="en-US" dirty="0" smtClean="0">
                <a:latin typeface="+mj-lt"/>
              </a:rPr>
              <a:t>Culvert can deform.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endParaRPr lang="en-CA" altLang="en-US" dirty="0" smtClean="0">
              <a:latin typeface="+mj-lt"/>
            </a:endParaRPr>
          </a:p>
          <a:p>
            <a:pPr lvl="1">
              <a:spcBef>
                <a:spcPct val="10000"/>
              </a:spcBef>
              <a:buFont typeface="Arial" charset="0"/>
              <a:buChar char="–"/>
              <a:defRPr/>
            </a:pPr>
            <a:r>
              <a:rPr lang="en-CA" altLang="en-US" dirty="0" smtClean="0">
                <a:latin typeface="+mj-lt"/>
              </a:rPr>
              <a:t>Uplift forces are increased.</a:t>
            </a:r>
          </a:p>
        </p:txBody>
      </p:sp>
      <p:sp>
        <p:nvSpPr>
          <p:cNvPr id="212996" name="Rectangle 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Clay Seals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74" name="Rectangle 104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Clay Seals</a:t>
            </a:r>
          </a:p>
        </p:txBody>
      </p:sp>
      <p:sp>
        <p:nvSpPr>
          <p:cNvPr id="68611" name="AutoShape 1833"/>
          <p:cNvSpPr>
            <a:spLocks noChangeAspect="1" noChangeArrowheads="1" noTextEdit="1"/>
          </p:cNvSpPr>
          <p:nvPr/>
        </p:nvSpPr>
        <p:spPr bwMode="auto">
          <a:xfrm>
            <a:off x="19050" y="1885950"/>
            <a:ext cx="9105900" cy="3086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2" name="Freeform 1836"/>
          <p:cNvSpPr>
            <a:spLocks/>
          </p:cNvSpPr>
          <p:nvPr/>
        </p:nvSpPr>
        <p:spPr bwMode="auto">
          <a:xfrm>
            <a:off x="1163638" y="3108325"/>
            <a:ext cx="6788150" cy="1216025"/>
          </a:xfrm>
          <a:custGeom>
            <a:avLst/>
            <a:gdLst>
              <a:gd name="T0" fmla="*/ 0 w 17108"/>
              <a:gd name="T1" fmla="*/ 2147483647 h 3066"/>
              <a:gd name="T2" fmla="*/ 2147483647 w 17108"/>
              <a:gd name="T3" fmla="*/ 2147483647 h 3066"/>
              <a:gd name="T4" fmla="*/ 2147483647 w 17108"/>
              <a:gd name="T5" fmla="*/ 2147483647 h 3066"/>
              <a:gd name="T6" fmla="*/ 2147483647 w 17108"/>
              <a:gd name="T7" fmla="*/ 2147483647 h 3066"/>
              <a:gd name="T8" fmla="*/ 2147483647 w 17108"/>
              <a:gd name="T9" fmla="*/ 0 h 3066"/>
              <a:gd name="T10" fmla="*/ 2147483647 w 17108"/>
              <a:gd name="T11" fmla="*/ 0 h 3066"/>
              <a:gd name="T12" fmla="*/ 2147483647 w 17108"/>
              <a:gd name="T13" fmla="*/ 0 h 3066"/>
              <a:gd name="T14" fmla="*/ 2147483647 w 17108"/>
              <a:gd name="T15" fmla="*/ 0 h 3066"/>
              <a:gd name="T16" fmla="*/ 2147483647 w 17108"/>
              <a:gd name="T17" fmla="*/ 2147483647 h 3066"/>
              <a:gd name="T18" fmla="*/ 0 w 17108"/>
              <a:gd name="T19" fmla="*/ 2147483647 h 3066"/>
              <a:gd name="T20" fmla="*/ 0 w 17108"/>
              <a:gd name="T21" fmla="*/ 2147483647 h 306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7108" h="3066">
                <a:moveTo>
                  <a:pt x="0" y="3066"/>
                </a:moveTo>
                <a:lnTo>
                  <a:pt x="17108" y="3066"/>
                </a:lnTo>
                <a:lnTo>
                  <a:pt x="17108" y="2490"/>
                </a:lnTo>
                <a:lnTo>
                  <a:pt x="14072" y="988"/>
                </a:lnTo>
                <a:lnTo>
                  <a:pt x="14072" y="0"/>
                </a:lnTo>
                <a:lnTo>
                  <a:pt x="11799" y="0"/>
                </a:lnTo>
                <a:lnTo>
                  <a:pt x="7184" y="0"/>
                </a:lnTo>
                <a:lnTo>
                  <a:pt x="3036" y="0"/>
                </a:lnTo>
                <a:lnTo>
                  <a:pt x="3036" y="988"/>
                </a:lnTo>
                <a:lnTo>
                  <a:pt x="0" y="2490"/>
                </a:lnTo>
                <a:lnTo>
                  <a:pt x="0" y="306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3" name="Line 1837"/>
          <p:cNvSpPr>
            <a:spLocks noChangeShapeType="1"/>
          </p:cNvSpPr>
          <p:nvPr/>
        </p:nvSpPr>
        <p:spPr bwMode="auto">
          <a:xfrm flipH="1">
            <a:off x="1163638" y="4083050"/>
            <a:ext cx="25400" cy="349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4" name="Line 1838"/>
          <p:cNvSpPr>
            <a:spLocks noChangeShapeType="1"/>
          </p:cNvSpPr>
          <p:nvPr/>
        </p:nvSpPr>
        <p:spPr bwMode="auto">
          <a:xfrm flipH="1">
            <a:off x="1163638" y="4046538"/>
            <a:ext cx="100012" cy="131762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5" name="Line 1839"/>
          <p:cNvSpPr>
            <a:spLocks noChangeShapeType="1"/>
          </p:cNvSpPr>
          <p:nvPr/>
        </p:nvSpPr>
        <p:spPr bwMode="auto">
          <a:xfrm flipH="1">
            <a:off x="1163638" y="4008438"/>
            <a:ext cx="174625" cy="23018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6" name="Line 1840"/>
          <p:cNvSpPr>
            <a:spLocks noChangeShapeType="1"/>
          </p:cNvSpPr>
          <p:nvPr/>
        </p:nvSpPr>
        <p:spPr bwMode="auto">
          <a:xfrm flipH="1">
            <a:off x="1163638" y="3971925"/>
            <a:ext cx="249237" cy="327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7" name="Line 1841"/>
          <p:cNvSpPr>
            <a:spLocks noChangeShapeType="1"/>
          </p:cNvSpPr>
          <p:nvPr/>
        </p:nvSpPr>
        <p:spPr bwMode="auto">
          <a:xfrm flipH="1">
            <a:off x="1189038" y="3935413"/>
            <a:ext cx="298450" cy="38893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8" name="Line 1842"/>
          <p:cNvSpPr>
            <a:spLocks noChangeShapeType="1"/>
          </p:cNvSpPr>
          <p:nvPr/>
        </p:nvSpPr>
        <p:spPr bwMode="auto">
          <a:xfrm flipH="1">
            <a:off x="1236663" y="3898900"/>
            <a:ext cx="325437" cy="42545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19" name="Line 1843"/>
          <p:cNvSpPr>
            <a:spLocks noChangeShapeType="1"/>
          </p:cNvSpPr>
          <p:nvPr/>
        </p:nvSpPr>
        <p:spPr bwMode="auto">
          <a:xfrm flipH="1">
            <a:off x="1282700" y="3862388"/>
            <a:ext cx="354013" cy="461962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0" name="Line 1844"/>
          <p:cNvSpPr>
            <a:spLocks noChangeShapeType="1"/>
          </p:cNvSpPr>
          <p:nvPr/>
        </p:nvSpPr>
        <p:spPr bwMode="auto">
          <a:xfrm flipH="1">
            <a:off x="1328738" y="3824288"/>
            <a:ext cx="381000" cy="500062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1" name="Line 1845"/>
          <p:cNvSpPr>
            <a:spLocks noChangeShapeType="1"/>
          </p:cNvSpPr>
          <p:nvPr/>
        </p:nvSpPr>
        <p:spPr bwMode="auto">
          <a:xfrm flipH="1">
            <a:off x="1374775" y="3787775"/>
            <a:ext cx="409575" cy="53657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2" name="Line 1846"/>
          <p:cNvSpPr>
            <a:spLocks noChangeShapeType="1"/>
          </p:cNvSpPr>
          <p:nvPr/>
        </p:nvSpPr>
        <p:spPr bwMode="auto">
          <a:xfrm flipH="1">
            <a:off x="1420813" y="3751263"/>
            <a:ext cx="438150" cy="57308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3" name="Line 1847"/>
          <p:cNvSpPr>
            <a:spLocks noChangeShapeType="1"/>
          </p:cNvSpPr>
          <p:nvPr/>
        </p:nvSpPr>
        <p:spPr bwMode="auto">
          <a:xfrm flipH="1">
            <a:off x="1466850" y="3714750"/>
            <a:ext cx="466725" cy="6096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4" name="Line 1848"/>
          <p:cNvSpPr>
            <a:spLocks noChangeShapeType="1"/>
          </p:cNvSpPr>
          <p:nvPr/>
        </p:nvSpPr>
        <p:spPr bwMode="auto">
          <a:xfrm flipH="1">
            <a:off x="1512888" y="3678238"/>
            <a:ext cx="495300" cy="646112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5" name="Line 1849"/>
          <p:cNvSpPr>
            <a:spLocks noChangeShapeType="1"/>
          </p:cNvSpPr>
          <p:nvPr/>
        </p:nvSpPr>
        <p:spPr bwMode="auto">
          <a:xfrm flipH="1">
            <a:off x="2368550" y="3108325"/>
            <a:ext cx="122238" cy="15875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6" name="Line 1850"/>
          <p:cNvSpPr>
            <a:spLocks noChangeShapeType="1"/>
          </p:cNvSpPr>
          <p:nvPr/>
        </p:nvSpPr>
        <p:spPr bwMode="auto">
          <a:xfrm flipH="1">
            <a:off x="1558925" y="3641725"/>
            <a:ext cx="523875" cy="682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7" name="Line 1851"/>
          <p:cNvSpPr>
            <a:spLocks noChangeShapeType="1"/>
          </p:cNvSpPr>
          <p:nvPr/>
        </p:nvSpPr>
        <p:spPr bwMode="auto">
          <a:xfrm flipH="1">
            <a:off x="2368550" y="3108325"/>
            <a:ext cx="168275" cy="21907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8" name="Line 1852"/>
          <p:cNvSpPr>
            <a:spLocks noChangeShapeType="1"/>
          </p:cNvSpPr>
          <p:nvPr/>
        </p:nvSpPr>
        <p:spPr bwMode="auto">
          <a:xfrm flipH="1">
            <a:off x="1604963" y="3603625"/>
            <a:ext cx="550862" cy="7207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29" name="Line 1853"/>
          <p:cNvSpPr>
            <a:spLocks noChangeShapeType="1"/>
          </p:cNvSpPr>
          <p:nvPr/>
        </p:nvSpPr>
        <p:spPr bwMode="auto">
          <a:xfrm flipH="1">
            <a:off x="2368550" y="3108325"/>
            <a:ext cx="214313" cy="2794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0" name="Line 1854"/>
          <p:cNvSpPr>
            <a:spLocks noChangeShapeType="1"/>
          </p:cNvSpPr>
          <p:nvPr/>
        </p:nvSpPr>
        <p:spPr bwMode="auto">
          <a:xfrm flipH="1">
            <a:off x="1651000" y="3567113"/>
            <a:ext cx="579438" cy="75723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1" name="Line 1855"/>
          <p:cNvSpPr>
            <a:spLocks noChangeShapeType="1"/>
          </p:cNvSpPr>
          <p:nvPr/>
        </p:nvSpPr>
        <p:spPr bwMode="auto">
          <a:xfrm flipH="1">
            <a:off x="2368550" y="3108325"/>
            <a:ext cx="260350" cy="3397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2" name="Line 1856"/>
          <p:cNvSpPr>
            <a:spLocks noChangeShapeType="1"/>
          </p:cNvSpPr>
          <p:nvPr/>
        </p:nvSpPr>
        <p:spPr bwMode="auto">
          <a:xfrm flipH="1">
            <a:off x="1698625" y="3530600"/>
            <a:ext cx="606425" cy="79375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3" name="Line 1857"/>
          <p:cNvSpPr>
            <a:spLocks noChangeShapeType="1"/>
          </p:cNvSpPr>
          <p:nvPr/>
        </p:nvSpPr>
        <p:spPr bwMode="auto">
          <a:xfrm flipH="1">
            <a:off x="1744663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4" name="Line 1858"/>
          <p:cNvSpPr>
            <a:spLocks noChangeShapeType="1"/>
          </p:cNvSpPr>
          <p:nvPr/>
        </p:nvSpPr>
        <p:spPr bwMode="auto">
          <a:xfrm flipH="1">
            <a:off x="1790700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5" name="Line 1859"/>
          <p:cNvSpPr>
            <a:spLocks noChangeShapeType="1"/>
          </p:cNvSpPr>
          <p:nvPr/>
        </p:nvSpPr>
        <p:spPr bwMode="auto">
          <a:xfrm flipH="1">
            <a:off x="1836738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6" name="Line 1860"/>
          <p:cNvSpPr>
            <a:spLocks noChangeShapeType="1"/>
          </p:cNvSpPr>
          <p:nvPr/>
        </p:nvSpPr>
        <p:spPr bwMode="auto">
          <a:xfrm flipH="1">
            <a:off x="1882775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7" name="Line 1861"/>
          <p:cNvSpPr>
            <a:spLocks noChangeShapeType="1"/>
          </p:cNvSpPr>
          <p:nvPr/>
        </p:nvSpPr>
        <p:spPr bwMode="auto">
          <a:xfrm flipH="1">
            <a:off x="1928813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8" name="Line 1862"/>
          <p:cNvSpPr>
            <a:spLocks noChangeShapeType="1"/>
          </p:cNvSpPr>
          <p:nvPr/>
        </p:nvSpPr>
        <p:spPr bwMode="auto">
          <a:xfrm flipH="1">
            <a:off x="1974850" y="3108325"/>
            <a:ext cx="931863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39" name="Line 1863"/>
          <p:cNvSpPr>
            <a:spLocks noChangeShapeType="1"/>
          </p:cNvSpPr>
          <p:nvPr/>
        </p:nvSpPr>
        <p:spPr bwMode="auto">
          <a:xfrm flipH="1">
            <a:off x="2020888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0" name="Line 1864"/>
          <p:cNvSpPr>
            <a:spLocks noChangeShapeType="1"/>
          </p:cNvSpPr>
          <p:nvPr/>
        </p:nvSpPr>
        <p:spPr bwMode="auto">
          <a:xfrm flipH="1">
            <a:off x="2066925" y="3108325"/>
            <a:ext cx="931863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1" name="Line 1865"/>
          <p:cNvSpPr>
            <a:spLocks noChangeShapeType="1"/>
          </p:cNvSpPr>
          <p:nvPr/>
        </p:nvSpPr>
        <p:spPr bwMode="auto">
          <a:xfrm flipH="1">
            <a:off x="2112963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2" name="Line 1866"/>
          <p:cNvSpPr>
            <a:spLocks noChangeShapeType="1"/>
          </p:cNvSpPr>
          <p:nvPr/>
        </p:nvSpPr>
        <p:spPr bwMode="auto">
          <a:xfrm flipH="1">
            <a:off x="2160588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3" name="Line 1867"/>
          <p:cNvSpPr>
            <a:spLocks noChangeShapeType="1"/>
          </p:cNvSpPr>
          <p:nvPr/>
        </p:nvSpPr>
        <p:spPr bwMode="auto">
          <a:xfrm flipH="1">
            <a:off x="2206625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4" name="Line 1868"/>
          <p:cNvSpPr>
            <a:spLocks noChangeShapeType="1"/>
          </p:cNvSpPr>
          <p:nvPr/>
        </p:nvSpPr>
        <p:spPr bwMode="auto">
          <a:xfrm flipH="1">
            <a:off x="2252663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5" name="Line 1869"/>
          <p:cNvSpPr>
            <a:spLocks noChangeShapeType="1"/>
          </p:cNvSpPr>
          <p:nvPr/>
        </p:nvSpPr>
        <p:spPr bwMode="auto">
          <a:xfrm flipH="1">
            <a:off x="2298700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6" name="Line 1870"/>
          <p:cNvSpPr>
            <a:spLocks noChangeShapeType="1"/>
          </p:cNvSpPr>
          <p:nvPr/>
        </p:nvSpPr>
        <p:spPr bwMode="auto">
          <a:xfrm flipH="1">
            <a:off x="2344738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7" name="Line 1871"/>
          <p:cNvSpPr>
            <a:spLocks noChangeShapeType="1"/>
          </p:cNvSpPr>
          <p:nvPr/>
        </p:nvSpPr>
        <p:spPr bwMode="auto">
          <a:xfrm flipH="1">
            <a:off x="2390775" y="3108325"/>
            <a:ext cx="931863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8" name="Line 1872"/>
          <p:cNvSpPr>
            <a:spLocks noChangeShapeType="1"/>
          </p:cNvSpPr>
          <p:nvPr/>
        </p:nvSpPr>
        <p:spPr bwMode="auto">
          <a:xfrm flipH="1">
            <a:off x="2436813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49" name="Line 1873"/>
          <p:cNvSpPr>
            <a:spLocks noChangeShapeType="1"/>
          </p:cNvSpPr>
          <p:nvPr/>
        </p:nvSpPr>
        <p:spPr bwMode="auto">
          <a:xfrm flipH="1">
            <a:off x="2482850" y="3108325"/>
            <a:ext cx="931863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0" name="Line 1874"/>
          <p:cNvSpPr>
            <a:spLocks noChangeShapeType="1"/>
          </p:cNvSpPr>
          <p:nvPr/>
        </p:nvSpPr>
        <p:spPr bwMode="auto">
          <a:xfrm flipH="1">
            <a:off x="2528888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1" name="Line 1875"/>
          <p:cNvSpPr>
            <a:spLocks noChangeShapeType="1"/>
          </p:cNvSpPr>
          <p:nvPr/>
        </p:nvSpPr>
        <p:spPr bwMode="auto">
          <a:xfrm flipH="1">
            <a:off x="249078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2" name="Line 1876"/>
          <p:cNvSpPr>
            <a:spLocks noChangeShapeType="1"/>
          </p:cNvSpPr>
          <p:nvPr/>
        </p:nvSpPr>
        <p:spPr bwMode="auto">
          <a:xfrm flipH="1">
            <a:off x="253682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3" name="Line 1877"/>
          <p:cNvSpPr>
            <a:spLocks noChangeShapeType="1"/>
          </p:cNvSpPr>
          <p:nvPr/>
        </p:nvSpPr>
        <p:spPr bwMode="auto">
          <a:xfrm flipH="1">
            <a:off x="258286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4" name="Line 1878"/>
          <p:cNvSpPr>
            <a:spLocks noChangeShapeType="1"/>
          </p:cNvSpPr>
          <p:nvPr/>
        </p:nvSpPr>
        <p:spPr bwMode="auto">
          <a:xfrm flipH="1">
            <a:off x="262890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5" name="Line 1879"/>
          <p:cNvSpPr>
            <a:spLocks noChangeShapeType="1"/>
          </p:cNvSpPr>
          <p:nvPr/>
        </p:nvSpPr>
        <p:spPr bwMode="auto">
          <a:xfrm flipH="1">
            <a:off x="267493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6" name="Line 1880"/>
          <p:cNvSpPr>
            <a:spLocks noChangeShapeType="1"/>
          </p:cNvSpPr>
          <p:nvPr/>
        </p:nvSpPr>
        <p:spPr bwMode="auto">
          <a:xfrm flipH="1">
            <a:off x="272097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7" name="Line 1881"/>
          <p:cNvSpPr>
            <a:spLocks noChangeShapeType="1"/>
          </p:cNvSpPr>
          <p:nvPr/>
        </p:nvSpPr>
        <p:spPr bwMode="auto">
          <a:xfrm flipH="1">
            <a:off x="276701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8" name="Line 1882"/>
          <p:cNvSpPr>
            <a:spLocks noChangeShapeType="1"/>
          </p:cNvSpPr>
          <p:nvPr/>
        </p:nvSpPr>
        <p:spPr bwMode="auto">
          <a:xfrm flipH="1">
            <a:off x="28130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59" name="Line 1883"/>
          <p:cNvSpPr>
            <a:spLocks noChangeShapeType="1"/>
          </p:cNvSpPr>
          <p:nvPr/>
        </p:nvSpPr>
        <p:spPr bwMode="auto">
          <a:xfrm flipH="1">
            <a:off x="286067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0" name="Line 1884"/>
          <p:cNvSpPr>
            <a:spLocks noChangeShapeType="1"/>
          </p:cNvSpPr>
          <p:nvPr/>
        </p:nvSpPr>
        <p:spPr bwMode="auto">
          <a:xfrm flipH="1">
            <a:off x="290671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1" name="Line 1885"/>
          <p:cNvSpPr>
            <a:spLocks noChangeShapeType="1"/>
          </p:cNvSpPr>
          <p:nvPr/>
        </p:nvSpPr>
        <p:spPr bwMode="auto">
          <a:xfrm flipH="1">
            <a:off x="29527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2" name="Line 1886"/>
          <p:cNvSpPr>
            <a:spLocks noChangeShapeType="1"/>
          </p:cNvSpPr>
          <p:nvPr/>
        </p:nvSpPr>
        <p:spPr bwMode="auto">
          <a:xfrm flipH="1">
            <a:off x="299878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3" name="Line 1887"/>
          <p:cNvSpPr>
            <a:spLocks noChangeShapeType="1"/>
          </p:cNvSpPr>
          <p:nvPr/>
        </p:nvSpPr>
        <p:spPr bwMode="auto">
          <a:xfrm flipH="1">
            <a:off x="304482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4" name="Line 1888"/>
          <p:cNvSpPr>
            <a:spLocks noChangeShapeType="1"/>
          </p:cNvSpPr>
          <p:nvPr/>
        </p:nvSpPr>
        <p:spPr bwMode="auto">
          <a:xfrm flipH="1">
            <a:off x="309086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5" name="Line 1889"/>
          <p:cNvSpPr>
            <a:spLocks noChangeShapeType="1"/>
          </p:cNvSpPr>
          <p:nvPr/>
        </p:nvSpPr>
        <p:spPr bwMode="auto">
          <a:xfrm flipH="1">
            <a:off x="313690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6" name="Line 1890"/>
          <p:cNvSpPr>
            <a:spLocks noChangeShapeType="1"/>
          </p:cNvSpPr>
          <p:nvPr/>
        </p:nvSpPr>
        <p:spPr bwMode="auto">
          <a:xfrm flipH="1">
            <a:off x="318293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7" name="Line 1891"/>
          <p:cNvSpPr>
            <a:spLocks noChangeShapeType="1"/>
          </p:cNvSpPr>
          <p:nvPr/>
        </p:nvSpPr>
        <p:spPr bwMode="auto">
          <a:xfrm flipH="1">
            <a:off x="322897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8" name="Line 1892"/>
          <p:cNvSpPr>
            <a:spLocks noChangeShapeType="1"/>
          </p:cNvSpPr>
          <p:nvPr/>
        </p:nvSpPr>
        <p:spPr bwMode="auto">
          <a:xfrm flipH="1">
            <a:off x="327501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69" name="Line 1893"/>
          <p:cNvSpPr>
            <a:spLocks noChangeShapeType="1"/>
          </p:cNvSpPr>
          <p:nvPr/>
        </p:nvSpPr>
        <p:spPr bwMode="auto">
          <a:xfrm flipH="1">
            <a:off x="3322638" y="2933700"/>
            <a:ext cx="131762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0" name="Line 1894"/>
          <p:cNvSpPr>
            <a:spLocks noChangeShapeType="1"/>
          </p:cNvSpPr>
          <p:nvPr/>
        </p:nvSpPr>
        <p:spPr bwMode="auto">
          <a:xfrm flipH="1">
            <a:off x="3368675" y="2933700"/>
            <a:ext cx="131763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1" name="Line 1895"/>
          <p:cNvSpPr>
            <a:spLocks noChangeShapeType="1"/>
          </p:cNvSpPr>
          <p:nvPr/>
        </p:nvSpPr>
        <p:spPr bwMode="auto">
          <a:xfrm flipH="1">
            <a:off x="3414713" y="2933700"/>
            <a:ext cx="131762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2" name="Line 1896"/>
          <p:cNvSpPr>
            <a:spLocks noChangeShapeType="1"/>
          </p:cNvSpPr>
          <p:nvPr/>
        </p:nvSpPr>
        <p:spPr bwMode="auto">
          <a:xfrm flipH="1">
            <a:off x="34607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3" name="Line 1897"/>
          <p:cNvSpPr>
            <a:spLocks noChangeShapeType="1"/>
          </p:cNvSpPr>
          <p:nvPr/>
        </p:nvSpPr>
        <p:spPr bwMode="auto">
          <a:xfrm>
            <a:off x="2368550" y="3108325"/>
            <a:ext cx="16446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4" name="Line 1898"/>
          <p:cNvSpPr>
            <a:spLocks noChangeShapeType="1"/>
          </p:cNvSpPr>
          <p:nvPr/>
        </p:nvSpPr>
        <p:spPr bwMode="auto">
          <a:xfrm flipV="1">
            <a:off x="2659063" y="43878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5" name="Line 1899"/>
          <p:cNvSpPr>
            <a:spLocks noChangeShapeType="1"/>
          </p:cNvSpPr>
          <p:nvPr/>
        </p:nvSpPr>
        <p:spPr bwMode="auto">
          <a:xfrm flipV="1">
            <a:off x="2722563" y="43386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6" name="Line 1900"/>
          <p:cNvSpPr>
            <a:spLocks noChangeShapeType="1"/>
          </p:cNvSpPr>
          <p:nvPr/>
        </p:nvSpPr>
        <p:spPr bwMode="auto">
          <a:xfrm flipV="1">
            <a:off x="2662238" y="44783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7" name="Line 1901"/>
          <p:cNvSpPr>
            <a:spLocks noChangeShapeType="1"/>
          </p:cNvSpPr>
          <p:nvPr/>
        </p:nvSpPr>
        <p:spPr bwMode="auto">
          <a:xfrm flipV="1">
            <a:off x="2725738" y="44291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8" name="Line 1902"/>
          <p:cNvSpPr>
            <a:spLocks noChangeShapeType="1"/>
          </p:cNvSpPr>
          <p:nvPr/>
        </p:nvSpPr>
        <p:spPr bwMode="auto">
          <a:xfrm flipV="1">
            <a:off x="2786063" y="43830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79" name="Line 1903"/>
          <p:cNvSpPr>
            <a:spLocks noChangeShapeType="1"/>
          </p:cNvSpPr>
          <p:nvPr/>
        </p:nvSpPr>
        <p:spPr bwMode="auto">
          <a:xfrm>
            <a:off x="2843213" y="43386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0" name="Line 1904"/>
          <p:cNvSpPr>
            <a:spLocks noChangeShapeType="1"/>
          </p:cNvSpPr>
          <p:nvPr/>
        </p:nvSpPr>
        <p:spPr bwMode="auto">
          <a:xfrm flipV="1">
            <a:off x="2789238" y="44735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1" name="Line 1905"/>
          <p:cNvSpPr>
            <a:spLocks noChangeShapeType="1"/>
          </p:cNvSpPr>
          <p:nvPr/>
        </p:nvSpPr>
        <p:spPr bwMode="auto">
          <a:xfrm flipV="1">
            <a:off x="2846388" y="44291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2" name="Line 1906"/>
          <p:cNvSpPr>
            <a:spLocks noChangeShapeType="1"/>
          </p:cNvSpPr>
          <p:nvPr/>
        </p:nvSpPr>
        <p:spPr bwMode="auto">
          <a:xfrm flipV="1">
            <a:off x="2909888" y="43799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3" name="Line 1907"/>
          <p:cNvSpPr>
            <a:spLocks noChangeShapeType="1"/>
          </p:cNvSpPr>
          <p:nvPr/>
        </p:nvSpPr>
        <p:spPr bwMode="auto">
          <a:xfrm flipV="1">
            <a:off x="2970213" y="43338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4" name="Line 1908"/>
          <p:cNvSpPr>
            <a:spLocks noChangeShapeType="1"/>
          </p:cNvSpPr>
          <p:nvPr/>
        </p:nvSpPr>
        <p:spPr bwMode="auto">
          <a:xfrm flipV="1">
            <a:off x="2913063" y="44704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5" name="Line 1909"/>
          <p:cNvSpPr>
            <a:spLocks noChangeShapeType="1"/>
          </p:cNvSpPr>
          <p:nvPr/>
        </p:nvSpPr>
        <p:spPr bwMode="auto">
          <a:xfrm flipV="1">
            <a:off x="2973388" y="44243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6" name="Line 1910"/>
          <p:cNvSpPr>
            <a:spLocks noChangeShapeType="1"/>
          </p:cNvSpPr>
          <p:nvPr/>
        </p:nvSpPr>
        <p:spPr bwMode="auto">
          <a:xfrm flipV="1">
            <a:off x="3030538" y="43799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7" name="Line 1911"/>
          <p:cNvSpPr>
            <a:spLocks noChangeShapeType="1"/>
          </p:cNvSpPr>
          <p:nvPr/>
        </p:nvSpPr>
        <p:spPr bwMode="auto">
          <a:xfrm>
            <a:off x="3094038" y="43322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8" name="Line 1912"/>
          <p:cNvSpPr>
            <a:spLocks noChangeShapeType="1"/>
          </p:cNvSpPr>
          <p:nvPr/>
        </p:nvSpPr>
        <p:spPr bwMode="auto">
          <a:xfrm flipV="1">
            <a:off x="3033713" y="44704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89" name="Line 1913"/>
          <p:cNvSpPr>
            <a:spLocks noChangeShapeType="1"/>
          </p:cNvSpPr>
          <p:nvPr/>
        </p:nvSpPr>
        <p:spPr bwMode="auto">
          <a:xfrm flipV="1">
            <a:off x="3097213" y="44211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0" name="Line 1914"/>
          <p:cNvSpPr>
            <a:spLocks noChangeShapeType="1"/>
          </p:cNvSpPr>
          <p:nvPr/>
        </p:nvSpPr>
        <p:spPr bwMode="auto">
          <a:xfrm flipV="1">
            <a:off x="3157538" y="43751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1" name="Line 1915"/>
          <p:cNvSpPr>
            <a:spLocks noChangeShapeType="1"/>
          </p:cNvSpPr>
          <p:nvPr/>
        </p:nvSpPr>
        <p:spPr bwMode="auto">
          <a:xfrm flipV="1">
            <a:off x="3214688" y="43307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2" name="Line 1916"/>
          <p:cNvSpPr>
            <a:spLocks noChangeShapeType="1"/>
          </p:cNvSpPr>
          <p:nvPr/>
        </p:nvSpPr>
        <p:spPr bwMode="auto">
          <a:xfrm flipV="1">
            <a:off x="3160713" y="44656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3" name="Line 1917"/>
          <p:cNvSpPr>
            <a:spLocks noChangeShapeType="1"/>
          </p:cNvSpPr>
          <p:nvPr/>
        </p:nvSpPr>
        <p:spPr bwMode="auto">
          <a:xfrm flipV="1">
            <a:off x="3217863" y="44211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4" name="Line 1918"/>
          <p:cNvSpPr>
            <a:spLocks noChangeShapeType="1"/>
          </p:cNvSpPr>
          <p:nvPr/>
        </p:nvSpPr>
        <p:spPr bwMode="auto">
          <a:xfrm flipV="1">
            <a:off x="3281363" y="43719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5" name="Line 1919"/>
          <p:cNvSpPr>
            <a:spLocks noChangeShapeType="1"/>
          </p:cNvSpPr>
          <p:nvPr/>
        </p:nvSpPr>
        <p:spPr bwMode="auto">
          <a:xfrm flipV="1">
            <a:off x="3341688" y="43259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6" name="Line 1920"/>
          <p:cNvSpPr>
            <a:spLocks noChangeShapeType="1"/>
          </p:cNvSpPr>
          <p:nvPr/>
        </p:nvSpPr>
        <p:spPr bwMode="auto">
          <a:xfrm flipV="1">
            <a:off x="3284538" y="44624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7" name="Line 1921"/>
          <p:cNvSpPr>
            <a:spLocks noChangeShapeType="1"/>
          </p:cNvSpPr>
          <p:nvPr/>
        </p:nvSpPr>
        <p:spPr bwMode="auto">
          <a:xfrm flipV="1">
            <a:off x="3344863" y="44164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8" name="Line 1922"/>
          <p:cNvSpPr>
            <a:spLocks noChangeShapeType="1"/>
          </p:cNvSpPr>
          <p:nvPr/>
        </p:nvSpPr>
        <p:spPr bwMode="auto">
          <a:xfrm>
            <a:off x="3402013" y="43719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699" name="Line 1923"/>
          <p:cNvSpPr>
            <a:spLocks noChangeShapeType="1"/>
          </p:cNvSpPr>
          <p:nvPr/>
        </p:nvSpPr>
        <p:spPr bwMode="auto">
          <a:xfrm flipV="1">
            <a:off x="3405188" y="44624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0" name="Line 1924"/>
          <p:cNvSpPr>
            <a:spLocks noChangeShapeType="1"/>
          </p:cNvSpPr>
          <p:nvPr/>
        </p:nvSpPr>
        <p:spPr bwMode="auto">
          <a:xfrm flipV="1">
            <a:off x="3468688" y="44132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1" name="Line 1925"/>
          <p:cNvSpPr>
            <a:spLocks noChangeShapeType="1"/>
          </p:cNvSpPr>
          <p:nvPr/>
        </p:nvSpPr>
        <p:spPr bwMode="auto">
          <a:xfrm flipV="1">
            <a:off x="3529013" y="43672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2" name="Line 1926"/>
          <p:cNvSpPr>
            <a:spLocks noChangeShapeType="1"/>
          </p:cNvSpPr>
          <p:nvPr/>
        </p:nvSpPr>
        <p:spPr bwMode="auto">
          <a:xfrm flipV="1">
            <a:off x="3532188" y="44577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3" name="Line 1927"/>
          <p:cNvSpPr>
            <a:spLocks noChangeShapeType="1"/>
          </p:cNvSpPr>
          <p:nvPr/>
        </p:nvSpPr>
        <p:spPr bwMode="auto">
          <a:xfrm flipV="1">
            <a:off x="3589338" y="44132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4" name="Line 1928"/>
          <p:cNvSpPr>
            <a:spLocks noChangeShapeType="1"/>
          </p:cNvSpPr>
          <p:nvPr/>
        </p:nvSpPr>
        <p:spPr bwMode="auto">
          <a:xfrm>
            <a:off x="3652838" y="43656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5" name="Line 1929"/>
          <p:cNvSpPr>
            <a:spLocks noChangeShapeType="1"/>
          </p:cNvSpPr>
          <p:nvPr/>
        </p:nvSpPr>
        <p:spPr bwMode="auto">
          <a:xfrm flipV="1">
            <a:off x="3656013" y="44545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6" name="Line 1930"/>
          <p:cNvSpPr>
            <a:spLocks noChangeShapeType="1"/>
          </p:cNvSpPr>
          <p:nvPr/>
        </p:nvSpPr>
        <p:spPr bwMode="auto">
          <a:xfrm flipV="1">
            <a:off x="3717925" y="44084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7" name="Line 1931"/>
          <p:cNvSpPr>
            <a:spLocks noChangeShapeType="1"/>
          </p:cNvSpPr>
          <p:nvPr/>
        </p:nvSpPr>
        <p:spPr bwMode="auto">
          <a:xfrm flipV="1">
            <a:off x="3773488" y="43640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8" name="Line 1932"/>
          <p:cNvSpPr>
            <a:spLocks noChangeShapeType="1"/>
          </p:cNvSpPr>
          <p:nvPr/>
        </p:nvSpPr>
        <p:spPr bwMode="auto">
          <a:xfrm>
            <a:off x="3776663" y="44545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09" name="Line 1933"/>
          <p:cNvSpPr>
            <a:spLocks noChangeShapeType="1"/>
          </p:cNvSpPr>
          <p:nvPr/>
        </p:nvSpPr>
        <p:spPr bwMode="auto">
          <a:xfrm flipV="1">
            <a:off x="3840163" y="44053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0" name="Line 1934"/>
          <p:cNvSpPr>
            <a:spLocks noChangeShapeType="1"/>
          </p:cNvSpPr>
          <p:nvPr/>
        </p:nvSpPr>
        <p:spPr bwMode="auto">
          <a:xfrm flipV="1">
            <a:off x="3902075" y="43592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1" name="Line 1935"/>
          <p:cNvSpPr>
            <a:spLocks noChangeShapeType="1"/>
          </p:cNvSpPr>
          <p:nvPr/>
        </p:nvSpPr>
        <p:spPr bwMode="auto">
          <a:xfrm flipV="1">
            <a:off x="3843338" y="44958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2" name="Line 1936"/>
          <p:cNvSpPr>
            <a:spLocks noChangeShapeType="1"/>
          </p:cNvSpPr>
          <p:nvPr/>
        </p:nvSpPr>
        <p:spPr bwMode="auto">
          <a:xfrm flipV="1">
            <a:off x="3903663" y="44497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3" name="Line 1937"/>
          <p:cNvSpPr>
            <a:spLocks noChangeShapeType="1"/>
          </p:cNvSpPr>
          <p:nvPr/>
        </p:nvSpPr>
        <p:spPr bwMode="auto">
          <a:xfrm>
            <a:off x="3960813" y="44053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4" name="Line 1938"/>
          <p:cNvSpPr>
            <a:spLocks noChangeShapeType="1"/>
          </p:cNvSpPr>
          <p:nvPr/>
        </p:nvSpPr>
        <p:spPr bwMode="auto">
          <a:xfrm flipV="1">
            <a:off x="4024313" y="43561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5" name="Line 1939"/>
          <p:cNvSpPr>
            <a:spLocks noChangeShapeType="1"/>
          </p:cNvSpPr>
          <p:nvPr/>
        </p:nvSpPr>
        <p:spPr bwMode="auto">
          <a:xfrm flipV="1">
            <a:off x="3963988" y="44958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6" name="Line 1940"/>
          <p:cNvSpPr>
            <a:spLocks noChangeShapeType="1"/>
          </p:cNvSpPr>
          <p:nvPr/>
        </p:nvSpPr>
        <p:spPr bwMode="auto">
          <a:xfrm>
            <a:off x="4027488" y="44465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7" name="Line 1941"/>
          <p:cNvSpPr>
            <a:spLocks noChangeShapeType="1"/>
          </p:cNvSpPr>
          <p:nvPr/>
        </p:nvSpPr>
        <p:spPr bwMode="auto">
          <a:xfrm flipV="1">
            <a:off x="4089400" y="44005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8" name="Line 1942"/>
          <p:cNvSpPr>
            <a:spLocks noChangeShapeType="1"/>
          </p:cNvSpPr>
          <p:nvPr/>
        </p:nvSpPr>
        <p:spPr bwMode="auto">
          <a:xfrm>
            <a:off x="4146550" y="43561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19" name="Line 1943"/>
          <p:cNvSpPr>
            <a:spLocks noChangeShapeType="1"/>
          </p:cNvSpPr>
          <p:nvPr/>
        </p:nvSpPr>
        <p:spPr bwMode="auto">
          <a:xfrm flipV="1">
            <a:off x="4090988" y="44910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0" name="Line 1944"/>
          <p:cNvSpPr>
            <a:spLocks noChangeShapeType="1"/>
          </p:cNvSpPr>
          <p:nvPr/>
        </p:nvSpPr>
        <p:spPr bwMode="auto">
          <a:xfrm flipV="1">
            <a:off x="4148138" y="444658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1" name="Line 1945"/>
          <p:cNvSpPr>
            <a:spLocks noChangeShapeType="1"/>
          </p:cNvSpPr>
          <p:nvPr/>
        </p:nvSpPr>
        <p:spPr bwMode="auto">
          <a:xfrm>
            <a:off x="4211638" y="43989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2" name="Line 1946"/>
          <p:cNvSpPr>
            <a:spLocks noChangeShapeType="1"/>
          </p:cNvSpPr>
          <p:nvPr/>
        </p:nvSpPr>
        <p:spPr bwMode="auto">
          <a:xfrm>
            <a:off x="4273550" y="43513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3" name="Line 1947"/>
          <p:cNvSpPr>
            <a:spLocks noChangeShapeType="1"/>
          </p:cNvSpPr>
          <p:nvPr/>
        </p:nvSpPr>
        <p:spPr bwMode="auto">
          <a:xfrm flipV="1">
            <a:off x="4214813" y="44878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4" name="Line 1948"/>
          <p:cNvSpPr>
            <a:spLocks noChangeShapeType="1"/>
          </p:cNvSpPr>
          <p:nvPr/>
        </p:nvSpPr>
        <p:spPr bwMode="auto">
          <a:xfrm flipV="1">
            <a:off x="4275138" y="44418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5" name="Line 1949"/>
          <p:cNvSpPr>
            <a:spLocks noChangeShapeType="1"/>
          </p:cNvSpPr>
          <p:nvPr/>
        </p:nvSpPr>
        <p:spPr bwMode="auto">
          <a:xfrm flipV="1">
            <a:off x="4332288" y="43973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6" name="Line 1950"/>
          <p:cNvSpPr>
            <a:spLocks noChangeShapeType="1"/>
          </p:cNvSpPr>
          <p:nvPr/>
        </p:nvSpPr>
        <p:spPr bwMode="auto">
          <a:xfrm>
            <a:off x="4397375" y="43497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7" name="Line 1951"/>
          <p:cNvSpPr>
            <a:spLocks noChangeShapeType="1"/>
          </p:cNvSpPr>
          <p:nvPr/>
        </p:nvSpPr>
        <p:spPr bwMode="auto">
          <a:xfrm>
            <a:off x="4335463" y="44878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8" name="Line 1952"/>
          <p:cNvSpPr>
            <a:spLocks noChangeShapeType="1"/>
          </p:cNvSpPr>
          <p:nvPr/>
        </p:nvSpPr>
        <p:spPr bwMode="auto">
          <a:xfrm flipV="1">
            <a:off x="4398963" y="44386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29" name="Line 1953"/>
          <p:cNvSpPr>
            <a:spLocks noChangeShapeType="1"/>
          </p:cNvSpPr>
          <p:nvPr/>
        </p:nvSpPr>
        <p:spPr bwMode="auto">
          <a:xfrm flipV="1">
            <a:off x="4460875" y="43926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0" name="Line 1954"/>
          <p:cNvSpPr>
            <a:spLocks noChangeShapeType="1"/>
          </p:cNvSpPr>
          <p:nvPr/>
        </p:nvSpPr>
        <p:spPr bwMode="auto">
          <a:xfrm flipV="1">
            <a:off x="4518025" y="43481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1" name="Line 1955"/>
          <p:cNvSpPr>
            <a:spLocks noChangeShapeType="1"/>
          </p:cNvSpPr>
          <p:nvPr/>
        </p:nvSpPr>
        <p:spPr bwMode="auto">
          <a:xfrm flipV="1">
            <a:off x="4464050" y="44831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2" name="Line 1956"/>
          <p:cNvSpPr>
            <a:spLocks noChangeShapeType="1"/>
          </p:cNvSpPr>
          <p:nvPr/>
        </p:nvSpPr>
        <p:spPr bwMode="auto">
          <a:xfrm>
            <a:off x="4519613" y="443865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3" name="Line 1957"/>
          <p:cNvSpPr>
            <a:spLocks noChangeShapeType="1"/>
          </p:cNvSpPr>
          <p:nvPr/>
        </p:nvSpPr>
        <p:spPr bwMode="auto">
          <a:xfrm flipV="1">
            <a:off x="4584700" y="43894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4" name="Line 1958"/>
          <p:cNvSpPr>
            <a:spLocks noChangeShapeType="1"/>
          </p:cNvSpPr>
          <p:nvPr/>
        </p:nvSpPr>
        <p:spPr bwMode="auto">
          <a:xfrm flipV="1">
            <a:off x="4645025" y="43434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5" name="Line 1959"/>
          <p:cNvSpPr>
            <a:spLocks noChangeShapeType="1"/>
          </p:cNvSpPr>
          <p:nvPr/>
        </p:nvSpPr>
        <p:spPr bwMode="auto">
          <a:xfrm>
            <a:off x="4586288" y="44799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6" name="Line 1960"/>
          <p:cNvSpPr>
            <a:spLocks noChangeShapeType="1"/>
          </p:cNvSpPr>
          <p:nvPr/>
        </p:nvSpPr>
        <p:spPr bwMode="auto">
          <a:xfrm flipV="1">
            <a:off x="4648200" y="44338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7" name="Line 1961"/>
          <p:cNvSpPr>
            <a:spLocks noChangeShapeType="1"/>
          </p:cNvSpPr>
          <p:nvPr/>
        </p:nvSpPr>
        <p:spPr bwMode="auto">
          <a:xfrm flipV="1">
            <a:off x="4705350" y="43894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8" name="Line 1962"/>
          <p:cNvSpPr>
            <a:spLocks noChangeShapeType="1"/>
          </p:cNvSpPr>
          <p:nvPr/>
        </p:nvSpPr>
        <p:spPr bwMode="auto">
          <a:xfrm flipV="1">
            <a:off x="4768850" y="43418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39" name="Line 1963"/>
          <p:cNvSpPr>
            <a:spLocks noChangeShapeType="1"/>
          </p:cNvSpPr>
          <p:nvPr/>
        </p:nvSpPr>
        <p:spPr bwMode="auto">
          <a:xfrm flipV="1">
            <a:off x="4708525" y="44799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0" name="Line 1964"/>
          <p:cNvSpPr>
            <a:spLocks noChangeShapeType="1"/>
          </p:cNvSpPr>
          <p:nvPr/>
        </p:nvSpPr>
        <p:spPr bwMode="auto">
          <a:xfrm>
            <a:off x="4770438" y="44323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1" name="Line 1965"/>
          <p:cNvSpPr>
            <a:spLocks noChangeShapeType="1"/>
          </p:cNvSpPr>
          <p:nvPr/>
        </p:nvSpPr>
        <p:spPr bwMode="auto">
          <a:xfrm>
            <a:off x="4832350" y="43846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2" name="Line 1966"/>
          <p:cNvSpPr>
            <a:spLocks noChangeShapeType="1"/>
          </p:cNvSpPr>
          <p:nvPr/>
        </p:nvSpPr>
        <p:spPr bwMode="auto">
          <a:xfrm flipV="1">
            <a:off x="4889500" y="43418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3" name="Line 1967"/>
          <p:cNvSpPr>
            <a:spLocks noChangeShapeType="1"/>
          </p:cNvSpPr>
          <p:nvPr/>
        </p:nvSpPr>
        <p:spPr bwMode="auto">
          <a:xfrm flipV="1">
            <a:off x="4835525" y="44751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4" name="Line 1968"/>
          <p:cNvSpPr>
            <a:spLocks noChangeShapeType="1"/>
          </p:cNvSpPr>
          <p:nvPr/>
        </p:nvSpPr>
        <p:spPr bwMode="auto">
          <a:xfrm flipV="1">
            <a:off x="4892675" y="44307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5" name="Line 1969"/>
          <p:cNvSpPr>
            <a:spLocks noChangeShapeType="1"/>
          </p:cNvSpPr>
          <p:nvPr/>
        </p:nvSpPr>
        <p:spPr bwMode="auto">
          <a:xfrm flipV="1">
            <a:off x="4956175" y="43830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6" name="Line 1970"/>
          <p:cNvSpPr>
            <a:spLocks noChangeShapeType="1"/>
          </p:cNvSpPr>
          <p:nvPr/>
        </p:nvSpPr>
        <p:spPr bwMode="auto">
          <a:xfrm>
            <a:off x="5016500" y="43354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7" name="Line 1971"/>
          <p:cNvSpPr>
            <a:spLocks noChangeShapeType="1"/>
          </p:cNvSpPr>
          <p:nvPr/>
        </p:nvSpPr>
        <p:spPr bwMode="auto">
          <a:xfrm flipV="1">
            <a:off x="4959350" y="44719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8" name="Line 1972"/>
          <p:cNvSpPr>
            <a:spLocks noChangeShapeType="1"/>
          </p:cNvSpPr>
          <p:nvPr/>
        </p:nvSpPr>
        <p:spPr bwMode="auto">
          <a:xfrm flipV="1">
            <a:off x="5019675" y="44259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49" name="Line 1973"/>
          <p:cNvSpPr>
            <a:spLocks noChangeShapeType="1"/>
          </p:cNvSpPr>
          <p:nvPr/>
        </p:nvSpPr>
        <p:spPr bwMode="auto">
          <a:xfrm flipV="1">
            <a:off x="5076825" y="43815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0" name="Line 1974"/>
          <p:cNvSpPr>
            <a:spLocks noChangeShapeType="1"/>
          </p:cNvSpPr>
          <p:nvPr/>
        </p:nvSpPr>
        <p:spPr bwMode="auto">
          <a:xfrm flipV="1">
            <a:off x="5140325" y="43338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1" name="Line 1975"/>
          <p:cNvSpPr>
            <a:spLocks noChangeShapeType="1"/>
          </p:cNvSpPr>
          <p:nvPr/>
        </p:nvSpPr>
        <p:spPr bwMode="auto">
          <a:xfrm>
            <a:off x="5080000" y="44719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2" name="Line 1976"/>
          <p:cNvSpPr>
            <a:spLocks noChangeShapeType="1"/>
          </p:cNvSpPr>
          <p:nvPr/>
        </p:nvSpPr>
        <p:spPr bwMode="auto">
          <a:xfrm flipV="1">
            <a:off x="5143500" y="44227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3" name="Line 1977"/>
          <p:cNvSpPr>
            <a:spLocks noChangeShapeType="1"/>
          </p:cNvSpPr>
          <p:nvPr/>
        </p:nvSpPr>
        <p:spPr bwMode="auto">
          <a:xfrm flipV="1">
            <a:off x="5203825" y="43767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4" name="Line 1978"/>
          <p:cNvSpPr>
            <a:spLocks noChangeShapeType="1"/>
          </p:cNvSpPr>
          <p:nvPr/>
        </p:nvSpPr>
        <p:spPr bwMode="auto">
          <a:xfrm flipV="1">
            <a:off x="5260975" y="43322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5" name="Line 1979"/>
          <p:cNvSpPr>
            <a:spLocks noChangeShapeType="1"/>
          </p:cNvSpPr>
          <p:nvPr/>
        </p:nvSpPr>
        <p:spPr bwMode="auto">
          <a:xfrm>
            <a:off x="5207000" y="44672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6" name="Line 1980"/>
          <p:cNvSpPr>
            <a:spLocks noChangeShapeType="1"/>
          </p:cNvSpPr>
          <p:nvPr/>
        </p:nvSpPr>
        <p:spPr bwMode="auto">
          <a:xfrm flipV="1">
            <a:off x="5264150" y="44227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7" name="Line 1981"/>
          <p:cNvSpPr>
            <a:spLocks noChangeShapeType="1"/>
          </p:cNvSpPr>
          <p:nvPr/>
        </p:nvSpPr>
        <p:spPr bwMode="auto">
          <a:xfrm flipV="1">
            <a:off x="5327650" y="43751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8" name="Line 1982"/>
          <p:cNvSpPr>
            <a:spLocks noChangeShapeType="1"/>
          </p:cNvSpPr>
          <p:nvPr/>
        </p:nvSpPr>
        <p:spPr bwMode="auto">
          <a:xfrm flipV="1">
            <a:off x="5387975" y="43275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59" name="Line 1983"/>
          <p:cNvSpPr>
            <a:spLocks noChangeShapeType="1"/>
          </p:cNvSpPr>
          <p:nvPr/>
        </p:nvSpPr>
        <p:spPr bwMode="auto">
          <a:xfrm>
            <a:off x="5330825" y="44656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0" name="Line 1984"/>
          <p:cNvSpPr>
            <a:spLocks noChangeShapeType="1"/>
          </p:cNvSpPr>
          <p:nvPr/>
        </p:nvSpPr>
        <p:spPr bwMode="auto">
          <a:xfrm>
            <a:off x="5391150" y="44180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1" name="Line 1985"/>
          <p:cNvSpPr>
            <a:spLocks noChangeShapeType="1"/>
          </p:cNvSpPr>
          <p:nvPr/>
        </p:nvSpPr>
        <p:spPr bwMode="auto">
          <a:xfrm flipV="1">
            <a:off x="5448300" y="43751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2" name="Line 1986"/>
          <p:cNvSpPr>
            <a:spLocks noChangeShapeType="1"/>
          </p:cNvSpPr>
          <p:nvPr/>
        </p:nvSpPr>
        <p:spPr bwMode="auto">
          <a:xfrm flipV="1">
            <a:off x="5511800" y="43259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3" name="Line 1987"/>
          <p:cNvSpPr>
            <a:spLocks noChangeShapeType="1"/>
          </p:cNvSpPr>
          <p:nvPr/>
        </p:nvSpPr>
        <p:spPr bwMode="auto">
          <a:xfrm flipV="1">
            <a:off x="5451475" y="44640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4" name="Line 1988"/>
          <p:cNvSpPr>
            <a:spLocks noChangeShapeType="1"/>
          </p:cNvSpPr>
          <p:nvPr/>
        </p:nvSpPr>
        <p:spPr bwMode="auto">
          <a:xfrm flipV="1">
            <a:off x="5514975" y="44164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5" name="Line 1989"/>
          <p:cNvSpPr>
            <a:spLocks noChangeShapeType="1"/>
          </p:cNvSpPr>
          <p:nvPr/>
        </p:nvSpPr>
        <p:spPr bwMode="auto">
          <a:xfrm>
            <a:off x="5575300" y="43688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6" name="Line 1990"/>
          <p:cNvSpPr>
            <a:spLocks noChangeShapeType="1"/>
          </p:cNvSpPr>
          <p:nvPr/>
        </p:nvSpPr>
        <p:spPr bwMode="auto">
          <a:xfrm flipV="1">
            <a:off x="5632450" y="43259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7" name="Line 1991"/>
          <p:cNvSpPr>
            <a:spLocks noChangeShapeType="1"/>
          </p:cNvSpPr>
          <p:nvPr/>
        </p:nvSpPr>
        <p:spPr bwMode="auto">
          <a:xfrm flipV="1">
            <a:off x="5578475" y="44592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8" name="Line 1992"/>
          <p:cNvSpPr>
            <a:spLocks noChangeShapeType="1"/>
          </p:cNvSpPr>
          <p:nvPr/>
        </p:nvSpPr>
        <p:spPr bwMode="auto">
          <a:xfrm flipV="1">
            <a:off x="5635625" y="44148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69" name="Line 1993"/>
          <p:cNvSpPr>
            <a:spLocks noChangeShapeType="1"/>
          </p:cNvSpPr>
          <p:nvPr/>
        </p:nvSpPr>
        <p:spPr bwMode="auto">
          <a:xfrm flipV="1">
            <a:off x="5699125" y="43672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0" name="Line 1994"/>
          <p:cNvSpPr>
            <a:spLocks noChangeShapeType="1"/>
          </p:cNvSpPr>
          <p:nvPr/>
        </p:nvSpPr>
        <p:spPr bwMode="auto">
          <a:xfrm flipV="1">
            <a:off x="5702300" y="44561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1" name="Line 1995"/>
          <p:cNvSpPr>
            <a:spLocks noChangeShapeType="1"/>
          </p:cNvSpPr>
          <p:nvPr/>
        </p:nvSpPr>
        <p:spPr bwMode="auto">
          <a:xfrm flipV="1">
            <a:off x="5762625" y="44100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2" name="Line 1996"/>
          <p:cNvSpPr>
            <a:spLocks noChangeShapeType="1"/>
          </p:cNvSpPr>
          <p:nvPr/>
        </p:nvSpPr>
        <p:spPr bwMode="auto">
          <a:xfrm flipV="1">
            <a:off x="5819775" y="43656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3" name="Line 1997"/>
          <p:cNvSpPr>
            <a:spLocks noChangeShapeType="1"/>
          </p:cNvSpPr>
          <p:nvPr/>
        </p:nvSpPr>
        <p:spPr bwMode="auto">
          <a:xfrm flipV="1">
            <a:off x="5822950" y="44561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4" name="Line 1998"/>
          <p:cNvSpPr>
            <a:spLocks noChangeShapeType="1"/>
          </p:cNvSpPr>
          <p:nvPr/>
        </p:nvSpPr>
        <p:spPr bwMode="auto">
          <a:xfrm flipV="1">
            <a:off x="5886450" y="44084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5" name="Line 1999"/>
          <p:cNvSpPr>
            <a:spLocks noChangeShapeType="1"/>
          </p:cNvSpPr>
          <p:nvPr/>
        </p:nvSpPr>
        <p:spPr bwMode="auto">
          <a:xfrm flipV="1">
            <a:off x="5946775" y="43608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6" name="Line 2000"/>
          <p:cNvSpPr>
            <a:spLocks noChangeShapeType="1"/>
          </p:cNvSpPr>
          <p:nvPr/>
        </p:nvSpPr>
        <p:spPr bwMode="auto">
          <a:xfrm>
            <a:off x="5949950" y="44513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7" name="Line 2001"/>
          <p:cNvSpPr>
            <a:spLocks noChangeShapeType="1"/>
          </p:cNvSpPr>
          <p:nvPr/>
        </p:nvSpPr>
        <p:spPr bwMode="auto">
          <a:xfrm flipV="1">
            <a:off x="6007100" y="44084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8" name="Line 2002"/>
          <p:cNvSpPr>
            <a:spLocks noChangeShapeType="1"/>
          </p:cNvSpPr>
          <p:nvPr/>
        </p:nvSpPr>
        <p:spPr bwMode="auto">
          <a:xfrm flipV="1">
            <a:off x="6070600" y="43592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79" name="Line 2003"/>
          <p:cNvSpPr>
            <a:spLocks noChangeShapeType="1"/>
          </p:cNvSpPr>
          <p:nvPr/>
        </p:nvSpPr>
        <p:spPr bwMode="auto">
          <a:xfrm flipV="1">
            <a:off x="6073775" y="44497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0" name="Line 2004"/>
          <p:cNvSpPr>
            <a:spLocks noChangeShapeType="1"/>
          </p:cNvSpPr>
          <p:nvPr/>
        </p:nvSpPr>
        <p:spPr bwMode="auto">
          <a:xfrm flipV="1">
            <a:off x="6134100" y="44021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1" name="Line 2005"/>
          <p:cNvSpPr>
            <a:spLocks noChangeShapeType="1"/>
          </p:cNvSpPr>
          <p:nvPr/>
        </p:nvSpPr>
        <p:spPr bwMode="auto">
          <a:xfrm flipV="1">
            <a:off x="6191250" y="43592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2" name="Line 2006"/>
          <p:cNvSpPr>
            <a:spLocks noChangeShapeType="1"/>
          </p:cNvSpPr>
          <p:nvPr/>
        </p:nvSpPr>
        <p:spPr bwMode="auto">
          <a:xfrm flipV="1">
            <a:off x="6137275" y="44926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3" name="Line 2007"/>
          <p:cNvSpPr>
            <a:spLocks noChangeShapeType="1"/>
          </p:cNvSpPr>
          <p:nvPr/>
        </p:nvSpPr>
        <p:spPr bwMode="auto">
          <a:xfrm flipV="1">
            <a:off x="6194425" y="444817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4" name="Line 2008"/>
          <p:cNvSpPr>
            <a:spLocks noChangeShapeType="1"/>
          </p:cNvSpPr>
          <p:nvPr/>
        </p:nvSpPr>
        <p:spPr bwMode="auto">
          <a:xfrm flipV="1">
            <a:off x="6257925" y="44005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5" name="Line 2009"/>
          <p:cNvSpPr>
            <a:spLocks noChangeShapeType="1"/>
          </p:cNvSpPr>
          <p:nvPr/>
        </p:nvSpPr>
        <p:spPr bwMode="auto">
          <a:xfrm flipV="1">
            <a:off x="6318250" y="43529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6" name="Line 2010"/>
          <p:cNvSpPr>
            <a:spLocks noChangeShapeType="1"/>
          </p:cNvSpPr>
          <p:nvPr/>
        </p:nvSpPr>
        <p:spPr bwMode="auto">
          <a:xfrm flipV="1">
            <a:off x="6261100" y="44894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7" name="Line 2011"/>
          <p:cNvSpPr>
            <a:spLocks noChangeShapeType="1"/>
          </p:cNvSpPr>
          <p:nvPr/>
        </p:nvSpPr>
        <p:spPr bwMode="auto">
          <a:xfrm flipV="1">
            <a:off x="6321425" y="444341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8" name="Line 2012"/>
          <p:cNvSpPr>
            <a:spLocks noChangeShapeType="1"/>
          </p:cNvSpPr>
          <p:nvPr/>
        </p:nvSpPr>
        <p:spPr bwMode="auto">
          <a:xfrm flipV="1">
            <a:off x="6378575" y="43989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89" name="Line 2013"/>
          <p:cNvSpPr>
            <a:spLocks noChangeShapeType="1"/>
          </p:cNvSpPr>
          <p:nvPr/>
        </p:nvSpPr>
        <p:spPr bwMode="auto">
          <a:xfrm flipV="1">
            <a:off x="6442075" y="43513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0" name="Line 2014"/>
          <p:cNvSpPr>
            <a:spLocks noChangeShapeType="1"/>
          </p:cNvSpPr>
          <p:nvPr/>
        </p:nvSpPr>
        <p:spPr bwMode="auto">
          <a:xfrm flipV="1">
            <a:off x="6381750" y="448945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1" name="Line 2015"/>
          <p:cNvSpPr>
            <a:spLocks noChangeShapeType="1"/>
          </p:cNvSpPr>
          <p:nvPr/>
        </p:nvSpPr>
        <p:spPr bwMode="auto">
          <a:xfrm flipV="1">
            <a:off x="6445250" y="44418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2" name="Line 2016"/>
          <p:cNvSpPr>
            <a:spLocks noChangeShapeType="1"/>
          </p:cNvSpPr>
          <p:nvPr/>
        </p:nvSpPr>
        <p:spPr bwMode="auto">
          <a:xfrm flipV="1">
            <a:off x="6507163" y="43942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3" name="Line 2017"/>
          <p:cNvSpPr>
            <a:spLocks noChangeShapeType="1"/>
          </p:cNvSpPr>
          <p:nvPr/>
        </p:nvSpPr>
        <p:spPr bwMode="auto">
          <a:xfrm>
            <a:off x="6508750" y="44846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4" name="Line 2018"/>
          <p:cNvSpPr>
            <a:spLocks noChangeShapeType="1"/>
          </p:cNvSpPr>
          <p:nvPr/>
        </p:nvSpPr>
        <p:spPr bwMode="auto">
          <a:xfrm flipV="1">
            <a:off x="2665413" y="434181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5" name="Line 2019"/>
          <p:cNvSpPr>
            <a:spLocks noChangeShapeType="1"/>
          </p:cNvSpPr>
          <p:nvPr/>
        </p:nvSpPr>
        <p:spPr bwMode="auto">
          <a:xfrm flipV="1">
            <a:off x="2689225" y="433863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6" name="Line 2020"/>
          <p:cNvSpPr>
            <a:spLocks noChangeShapeType="1"/>
          </p:cNvSpPr>
          <p:nvPr/>
        </p:nvSpPr>
        <p:spPr bwMode="auto">
          <a:xfrm>
            <a:off x="2728913" y="433387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7" name="Line 2021"/>
          <p:cNvSpPr>
            <a:spLocks noChangeShapeType="1"/>
          </p:cNvSpPr>
          <p:nvPr/>
        </p:nvSpPr>
        <p:spPr bwMode="auto">
          <a:xfrm>
            <a:off x="2792413" y="43259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8" name="Line 2022"/>
          <p:cNvSpPr>
            <a:spLocks noChangeShapeType="1"/>
          </p:cNvSpPr>
          <p:nvPr/>
        </p:nvSpPr>
        <p:spPr bwMode="auto">
          <a:xfrm>
            <a:off x="2646363" y="4465638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799" name="Line 2023"/>
          <p:cNvSpPr>
            <a:spLocks noChangeShapeType="1"/>
          </p:cNvSpPr>
          <p:nvPr/>
        </p:nvSpPr>
        <p:spPr bwMode="auto">
          <a:xfrm flipV="1">
            <a:off x="2709863" y="44577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0" name="Line 2024"/>
          <p:cNvSpPr>
            <a:spLocks noChangeShapeType="1"/>
          </p:cNvSpPr>
          <p:nvPr/>
        </p:nvSpPr>
        <p:spPr bwMode="auto">
          <a:xfrm>
            <a:off x="2735263" y="4454525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1" name="Line 2025"/>
          <p:cNvSpPr>
            <a:spLocks noChangeShapeType="1"/>
          </p:cNvSpPr>
          <p:nvPr/>
        </p:nvSpPr>
        <p:spPr bwMode="auto">
          <a:xfrm>
            <a:off x="2773363" y="44497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2" name="Line 2026"/>
          <p:cNvSpPr>
            <a:spLocks noChangeShapeType="1"/>
          </p:cNvSpPr>
          <p:nvPr/>
        </p:nvSpPr>
        <p:spPr bwMode="auto">
          <a:xfrm>
            <a:off x="2838450" y="44418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3" name="Line 2027"/>
          <p:cNvSpPr>
            <a:spLocks noChangeShapeType="1"/>
          </p:cNvSpPr>
          <p:nvPr/>
        </p:nvSpPr>
        <p:spPr bwMode="auto">
          <a:xfrm>
            <a:off x="2862263" y="44370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4" name="Line 2028"/>
          <p:cNvSpPr>
            <a:spLocks noChangeShapeType="1"/>
          </p:cNvSpPr>
          <p:nvPr/>
        </p:nvSpPr>
        <p:spPr bwMode="auto">
          <a:xfrm flipV="1">
            <a:off x="2901950" y="4432300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5" name="Line 2029"/>
          <p:cNvSpPr>
            <a:spLocks noChangeShapeType="1"/>
          </p:cNvSpPr>
          <p:nvPr/>
        </p:nvSpPr>
        <p:spPr bwMode="auto">
          <a:xfrm>
            <a:off x="2965450" y="4424363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6" name="Line 2030"/>
          <p:cNvSpPr>
            <a:spLocks noChangeShapeType="1"/>
          </p:cNvSpPr>
          <p:nvPr/>
        </p:nvSpPr>
        <p:spPr bwMode="auto">
          <a:xfrm>
            <a:off x="2990850" y="4421188"/>
            <a:ext cx="1588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7" name="Line 2031"/>
          <p:cNvSpPr>
            <a:spLocks noChangeShapeType="1"/>
          </p:cNvSpPr>
          <p:nvPr/>
        </p:nvSpPr>
        <p:spPr bwMode="auto">
          <a:xfrm>
            <a:off x="3028950" y="44164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8" name="Line 2032"/>
          <p:cNvSpPr>
            <a:spLocks noChangeShapeType="1"/>
          </p:cNvSpPr>
          <p:nvPr/>
        </p:nvSpPr>
        <p:spPr bwMode="auto">
          <a:xfrm flipV="1">
            <a:off x="3094038" y="4406900"/>
            <a:ext cx="158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09" name="Line 2033"/>
          <p:cNvSpPr>
            <a:spLocks noChangeShapeType="1"/>
          </p:cNvSpPr>
          <p:nvPr/>
        </p:nvSpPr>
        <p:spPr bwMode="auto">
          <a:xfrm flipV="1">
            <a:off x="3117850" y="4403725"/>
            <a:ext cx="158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0" name="Line 2034"/>
          <p:cNvSpPr>
            <a:spLocks noChangeShapeType="1"/>
          </p:cNvSpPr>
          <p:nvPr/>
        </p:nvSpPr>
        <p:spPr bwMode="auto">
          <a:xfrm>
            <a:off x="3157538" y="4398963"/>
            <a:ext cx="1587" cy="158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68811" name="Group 2236"/>
          <p:cNvGrpSpPr>
            <a:grpSpLocks/>
          </p:cNvGrpSpPr>
          <p:nvPr/>
        </p:nvGrpSpPr>
        <p:grpSpPr bwMode="auto">
          <a:xfrm>
            <a:off x="3221038" y="4325938"/>
            <a:ext cx="3278187" cy="173037"/>
            <a:chOff x="2029" y="2725"/>
            <a:chExt cx="2065" cy="109"/>
          </a:xfrm>
        </p:grpSpPr>
        <p:sp>
          <p:nvSpPr>
            <p:cNvPr id="69194" name="Line 2036"/>
            <p:cNvSpPr>
              <a:spLocks noChangeShapeType="1"/>
            </p:cNvSpPr>
            <p:nvPr/>
          </p:nvSpPr>
          <p:spPr bwMode="auto">
            <a:xfrm>
              <a:off x="2029" y="276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5" name="Line 2037"/>
            <p:cNvSpPr>
              <a:spLocks noChangeShapeType="1"/>
            </p:cNvSpPr>
            <p:nvPr/>
          </p:nvSpPr>
          <p:spPr bwMode="auto">
            <a:xfrm>
              <a:off x="2045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6" name="Line 2038"/>
            <p:cNvSpPr>
              <a:spLocks noChangeShapeType="1"/>
            </p:cNvSpPr>
            <p:nvPr/>
          </p:nvSpPr>
          <p:spPr bwMode="auto">
            <a:xfrm flipV="1">
              <a:off x="2069" y="276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7" name="Line 2039"/>
            <p:cNvSpPr>
              <a:spLocks noChangeShapeType="1"/>
            </p:cNvSpPr>
            <p:nvPr/>
          </p:nvSpPr>
          <p:spPr bwMode="auto">
            <a:xfrm>
              <a:off x="2110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8" name="Line 2040"/>
            <p:cNvSpPr>
              <a:spLocks noChangeShapeType="1"/>
            </p:cNvSpPr>
            <p:nvPr/>
          </p:nvSpPr>
          <p:spPr bwMode="auto">
            <a:xfrm>
              <a:off x="2126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9" name="Line 2041"/>
            <p:cNvSpPr>
              <a:spLocks noChangeShapeType="1"/>
            </p:cNvSpPr>
            <p:nvPr/>
          </p:nvSpPr>
          <p:spPr bwMode="auto">
            <a:xfrm>
              <a:off x="2150" y="275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0" name="Line 2042"/>
            <p:cNvSpPr>
              <a:spLocks noChangeShapeType="1"/>
            </p:cNvSpPr>
            <p:nvPr/>
          </p:nvSpPr>
          <p:spPr bwMode="auto">
            <a:xfrm>
              <a:off x="2191" y="274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1" name="Line 2043"/>
            <p:cNvSpPr>
              <a:spLocks noChangeShapeType="1"/>
            </p:cNvSpPr>
            <p:nvPr/>
          </p:nvSpPr>
          <p:spPr bwMode="auto">
            <a:xfrm>
              <a:off x="2206" y="274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2" name="Line 2044"/>
            <p:cNvSpPr>
              <a:spLocks noChangeShapeType="1"/>
            </p:cNvSpPr>
            <p:nvPr/>
          </p:nvSpPr>
          <p:spPr bwMode="auto">
            <a:xfrm>
              <a:off x="2231" y="273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3" name="Line 2045"/>
            <p:cNvSpPr>
              <a:spLocks noChangeShapeType="1"/>
            </p:cNvSpPr>
            <p:nvPr/>
          </p:nvSpPr>
          <p:spPr bwMode="auto">
            <a:xfrm>
              <a:off x="2271" y="273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4" name="Line 2046"/>
            <p:cNvSpPr>
              <a:spLocks noChangeShapeType="1"/>
            </p:cNvSpPr>
            <p:nvPr/>
          </p:nvSpPr>
          <p:spPr bwMode="auto">
            <a:xfrm>
              <a:off x="2287" y="273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5" name="Line 2047"/>
            <p:cNvSpPr>
              <a:spLocks noChangeShapeType="1"/>
            </p:cNvSpPr>
            <p:nvPr/>
          </p:nvSpPr>
          <p:spPr bwMode="auto">
            <a:xfrm>
              <a:off x="2311" y="27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6" name="Line 2048"/>
            <p:cNvSpPr>
              <a:spLocks noChangeShapeType="1"/>
            </p:cNvSpPr>
            <p:nvPr/>
          </p:nvSpPr>
          <p:spPr bwMode="auto">
            <a:xfrm>
              <a:off x="2138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7" name="Line 2049"/>
            <p:cNvSpPr>
              <a:spLocks noChangeShapeType="1"/>
            </p:cNvSpPr>
            <p:nvPr/>
          </p:nvSpPr>
          <p:spPr bwMode="auto">
            <a:xfrm>
              <a:off x="2154" y="28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8" name="Line 2050"/>
            <p:cNvSpPr>
              <a:spLocks noChangeShapeType="1"/>
            </p:cNvSpPr>
            <p:nvPr/>
          </p:nvSpPr>
          <p:spPr bwMode="auto">
            <a:xfrm>
              <a:off x="2178" y="282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09" name="Line 2051"/>
            <p:cNvSpPr>
              <a:spLocks noChangeShapeType="1"/>
            </p:cNvSpPr>
            <p:nvPr/>
          </p:nvSpPr>
          <p:spPr bwMode="auto">
            <a:xfrm>
              <a:off x="2219" y="281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0" name="Line 2052"/>
            <p:cNvSpPr>
              <a:spLocks noChangeShapeType="1"/>
            </p:cNvSpPr>
            <p:nvPr/>
          </p:nvSpPr>
          <p:spPr bwMode="auto">
            <a:xfrm flipV="1">
              <a:off x="2235" y="281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1" name="Line 2053"/>
            <p:cNvSpPr>
              <a:spLocks noChangeShapeType="1"/>
            </p:cNvSpPr>
            <p:nvPr/>
          </p:nvSpPr>
          <p:spPr bwMode="auto">
            <a:xfrm>
              <a:off x="2259" y="28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2" name="Line 2054"/>
            <p:cNvSpPr>
              <a:spLocks noChangeShapeType="1"/>
            </p:cNvSpPr>
            <p:nvPr/>
          </p:nvSpPr>
          <p:spPr bwMode="auto">
            <a:xfrm>
              <a:off x="2300" y="280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3" name="Line 2055"/>
            <p:cNvSpPr>
              <a:spLocks noChangeShapeType="1"/>
            </p:cNvSpPr>
            <p:nvPr/>
          </p:nvSpPr>
          <p:spPr bwMode="auto">
            <a:xfrm>
              <a:off x="2315" y="280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4" name="Line 2056"/>
            <p:cNvSpPr>
              <a:spLocks noChangeShapeType="1"/>
            </p:cNvSpPr>
            <p:nvPr/>
          </p:nvSpPr>
          <p:spPr bwMode="auto">
            <a:xfrm>
              <a:off x="2340" y="280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5" name="Line 2057"/>
            <p:cNvSpPr>
              <a:spLocks noChangeShapeType="1"/>
            </p:cNvSpPr>
            <p:nvPr/>
          </p:nvSpPr>
          <p:spPr bwMode="auto">
            <a:xfrm>
              <a:off x="2380" y="279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6" name="Line 2058"/>
            <p:cNvSpPr>
              <a:spLocks noChangeShapeType="1"/>
            </p:cNvSpPr>
            <p:nvPr/>
          </p:nvSpPr>
          <p:spPr bwMode="auto">
            <a:xfrm>
              <a:off x="2396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7" name="Line 2059"/>
            <p:cNvSpPr>
              <a:spLocks noChangeShapeType="1"/>
            </p:cNvSpPr>
            <p:nvPr/>
          </p:nvSpPr>
          <p:spPr bwMode="auto">
            <a:xfrm>
              <a:off x="2420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8" name="Line 2060"/>
            <p:cNvSpPr>
              <a:spLocks noChangeShapeType="1"/>
            </p:cNvSpPr>
            <p:nvPr/>
          </p:nvSpPr>
          <p:spPr bwMode="auto">
            <a:xfrm>
              <a:off x="2461" y="278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19" name="Line 2061"/>
            <p:cNvSpPr>
              <a:spLocks noChangeShapeType="1"/>
            </p:cNvSpPr>
            <p:nvPr/>
          </p:nvSpPr>
          <p:spPr bwMode="auto">
            <a:xfrm>
              <a:off x="2477" y="278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0" name="Line 2062"/>
            <p:cNvSpPr>
              <a:spLocks noChangeShapeType="1"/>
            </p:cNvSpPr>
            <p:nvPr/>
          </p:nvSpPr>
          <p:spPr bwMode="auto">
            <a:xfrm>
              <a:off x="2501" y="278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1" name="Line 2063"/>
            <p:cNvSpPr>
              <a:spLocks noChangeShapeType="1"/>
            </p:cNvSpPr>
            <p:nvPr/>
          </p:nvSpPr>
          <p:spPr bwMode="auto">
            <a:xfrm>
              <a:off x="2541" y="277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2" name="Line 2064"/>
            <p:cNvSpPr>
              <a:spLocks noChangeShapeType="1"/>
            </p:cNvSpPr>
            <p:nvPr/>
          </p:nvSpPr>
          <p:spPr bwMode="auto">
            <a:xfrm>
              <a:off x="2557" y="277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3" name="Line 2065"/>
            <p:cNvSpPr>
              <a:spLocks noChangeShapeType="1"/>
            </p:cNvSpPr>
            <p:nvPr/>
          </p:nvSpPr>
          <p:spPr bwMode="auto">
            <a:xfrm>
              <a:off x="2582" y="276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4" name="Line 2066"/>
            <p:cNvSpPr>
              <a:spLocks noChangeShapeType="1"/>
            </p:cNvSpPr>
            <p:nvPr/>
          </p:nvSpPr>
          <p:spPr bwMode="auto">
            <a:xfrm flipV="1">
              <a:off x="2622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5" name="Line 2067"/>
            <p:cNvSpPr>
              <a:spLocks noChangeShapeType="1"/>
            </p:cNvSpPr>
            <p:nvPr/>
          </p:nvSpPr>
          <p:spPr bwMode="auto">
            <a:xfrm>
              <a:off x="2638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6" name="Line 2068"/>
            <p:cNvSpPr>
              <a:spLocks noChangeShapeType="1"/>
            </p:cNvSpPr>
            <p:nvPr/>
          </p:nvSpPr>
          <p:spPr bwMode="auto">
            <a:xfrm>
              <a:off x="2662" y="275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7" name="Line 2069"/>
            <p:cNvSpPr>
              <a:spLocks noChangeShapeType="1"/>
            </p:cNvSpPr>
            <p:nvPr/>
          </p:nvSpPr>
          <p:spPr bwMode="auto">
            <a:xfrm>
              <a:off x="2702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8" name="Line 2070"/>
            <p:cNvSpPr>
              <a:spLocks noChangeShapeType="1"/>
            </p:cNvSpPr>
            <p:nvPr/>
          </p:nvSpPr>
          <p:spPr bwMode="auto">
            <a:xfrm>
              <a:off x="2718" y="275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29" name="Line 2071"/>
            <p:cNvSpPr>
              <a:spLocks noChangeShapeType="1"/>
            </p:cNvSpPr>
            <p:nvPr/>
          </p:nvSpPr>
          <p:spPr bwMode="auto">
            <a:xfrm flipV="1">
              <a:off x="2743" y="274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0" name="Line 2072"/>
            <p:cNvSpPr>
              <a:spLocks noChangeShapeType="1"/>
            </p:cNvSpPr>
            <p:nvPr/>
          </p:nvSpPr>
          <p:spPr bwMode="auto">
            <a:xfrm>
              <a:off x="2783" y="274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1" name="Line 2073"/>
            <p:cNvSpPr>
              <a:spLocks noChangeShapeType="1"/>
            </p:cNvSpPr>
            <p:nvPr/>
          </p:nvSpPr>
          <p:spPr bwMode="auto">
            <a:xfrm>
              <a:off x="2799" y="274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2" name="Line 2074"/>
            <p:cNvSpPr>
              <a:spLocks noChangeShapeType="1"/>
            </p:cNvSpPr>
            <p:nvPr/>
          </p:nvSpPr>
          <p:spPr bwMode="auto">
            <a:xfrm>
              <a:off x="2823" y="273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3" name="Line 2075"/>
            <p:cNvSpPr>
              <a:spLocks noChangeShapeType="1"/>
            </p:cNvSpPr>
            <p:nvPr/>
          </p:nvSpPr>
          <p:spPr bwMode="auto">
            <a:xfrm flipV="1">
              <a:off x="2864" y="273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4" name="Line 2076"/>
            <p:cNvSpPr>
              <a:spLocks noChangeShapeType="1"/>
            </p:cNvSpPr>
            <p:nvPr/>
          </p:nvSpPr>
          <p:spPr bwMode="auto">
            <a:xfrm flipV="1">
              <a:off x="2879" y="27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5" name="Line 2077"/>
            <p:cNvSpPr>
              <a:spLocks noChangeShapeType="1"/>
            </p:cNvSpPr>
            <p:nvPr/>
          </p:nvSpPr>
          <p:spPr bwMode="auto">
            <a:xfrm>
              <a:off x="2904" y="272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6" name="Line 2078"/>
            <p:cNvSpPr>
              <a:spLocks noChangeShapeType="1"/>
            </p:cNvSpPr>
            <p:nvPr/>
          </p:nvSpPr>
          <p:spPr bwMode="auto">
            <a:xfrm>
              <a:off x="2690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7" name="Line 2079"/>
            <p:cNvSpPr>
              <a:spLocks noChangeShapeType="1"/>
            </p:cNvSpPr>
            <p:nvPr/>
          </p:nvSpPr>
          <p:spPr bwMode="auto">
            <a:xfrm>
              <a:off x="2731" y="28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8" name="Line 2080"/>
            <p:cNvSpPr>
              <a:spLocks noChangeShapeType="1"/>
            </p:cNvSpPr>
            <p:nvPr/>
          </p:nvSpPr>
          <p:spPr bwMode="auto">
            <a:xfrm>
              <a:off x="2747" y="282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39" name="Line 2081"/>
            <p:cNvSpPr>
              <a:spLocks noChangeShapeType="1"/>
            </p:cNvSpPr>
            <p:nvPr/>
          </p:nvSpPr>
          <p:spPr bwMode="auto">
            <a:xfrm>
              <a:off x="2771" y="282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0" name="Line 2082"/>
            <p:cNvSpPr>
              <a:spLocks noChangeShapeType="1"/>
            </p:cNvSpPr>
            <p:nvPr/>
          </p:nvSpPr>
          <p:spPr bwMode="auto">
            <a:xfrm>
              <a:off x="2811" y="281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1" name="Line 2083"/>
            <p:cNvSpPr>
              <a:spLocks noChangeShapeType="1"/>
            </p:cNvSpPr>
            <p:nvPr/>
          </p:nvSpPr>
          <p:spPr bwMode="auto">
            <a:xfrm>
              <a:off x="2827" y="281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2" name="Line 2084"/>
            <p:cNvSpPr>
              <a:spLocks noChangeShapeType="1"/>
            </p:cNvSpPr>
            <p:nvPr/>
          </p:nvSpPr>
          <p:spPr bwMode="auto">
            <a:xfrm>
              <a:off x="2852" y="281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3" name="Line 2085"/>
            <p:cNvSpPr>
              <a:spLocks noChangeShapeType="1"/>
            </p:cNvSpPr>
            <p:nvPr/>
          </p:nvSpPr>
          <p:spPr bwMode="auto">
            <a:xfrm flipV="1">
              <a:off x="2892" y="280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4" name="Line 2086"/>
            <p:cNvSpPr>
              <a:spLocks noChangeShapeType="1"/>
            </p:cNvSpPr>
            <p:nvPr/>
          </p:nvSpPr>
          <p:spPr bwMode="auto">
            <a:xfrm flipV="1">
              <a:off x="2908" y="28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5" name="Line 2087"/>
            <p:cNvSpPr>
              <a:spLocks noChangeShapeType="1"/>
            </p:cNvSpPr>
            <p:nvPr/>
          </p:nvSpPr>
          <p:spPr bwMode="auto">
            <a:xfrm>
              <a:off x="2932" y="28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6" name="Line 2088"/>
            <p:cNvSpPr>
              <a:spLocks noChangeShapeType="1"/>
            </p:cNvSpPr>
            <p:nvPr/>
          </p:nvSpPr>
          <p:spPr bwMode="auto">
            <a:xfrm>
              <a:off x="2973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7" name="Line 2089"/>
            <p:cNvSpPr>
              <a:spLocks noChangeShapeType="1"/>
            </p:cNvSpPr>
            <p:nvPr/>
          </p:nvSpPr>
          <p:spPr bwMode="auto">
            <a:xfrm>
              <a:off x="2988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8" name="Line 2090"/>
            <p:cNvSpPr>
              <a:spLocks noChangeShapeType="1"/>
            </p:cNvSpPr>
            <p:nvPr/>
          </p:nvSpPr>
          <p:spPr bwMode="auto">
            <a:xfrm flipV="1">
              <a:off x="3013" y="278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49" name="Line 2091"/>
            <p:cNvSpPr>
              <a:spLocks noChangeShapeType="1"/>
            </p:cNvSpPr>
            <p:nvPr/>
          </p:nvSpPr>
          <p:spPr bwMode="auto">
            <a:xfrm>
              <a:off x="3053" y="278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0" name="Line 2092"/>
            <p:cNvSpPr>
              <a:spLocks noChangeShapeType="1"/>
            </p:cNvSpPr>
            <p:nvPr/>
          </p:nvSpPr>
          <p:spPr bwMode="auto">
            <a:xfrm>
              <a:off x="3069" y="278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1" name="Line 2093"/>
            <p:cNvSpPr>
              <a:spLocks noChangeShapeType="1"/>
            </p:cNvSpPr>
            <p:nvPr/>
          </p:nvSpPr>
          <p:spPr bwMode="auto">
            <a:xfrm>
              <a:off x="3093" y="277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2" name="Line 2094"/>
            <p:cNvSpPr>
              <a:spLocks noChangeShapeType="1"/>
            </p:cNvSpPr>
            <p:nvPr/>
          </p:nvSpPr>
          <p:spPr bwMode="auto">
            <a:xfrm>
              <a:off x="3134" y="277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3" name="Line 2095"/>
            <p:cNvSpPr>
              <a:spLocks noChangeShapeType="1"/>
            </p:cNvSpPr>
            <p:nvPr/>
          </p:nvSpPr>
          <p:spPr bwMode="auto">
            <a:xfrm flipV="1">
              <a:off x="3149" y="277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4" name="Line 2096"/>
            <p:cNvSpPr>
              <a:spLocks noChangeShapeType="1"/>
            </p:cNvSpPr>
            <p:nvPr/>
          </p:nvSpPr>
          <p:spPr bwMode="auto">
            <a:xfrm>
              <a:off x="3174" y="276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5" name="Line 2097"/>
            <p:cNvSpPr>
              <a:spLocks noChangeShapeType="1"/>
            </p:cNvSpPr>
            <p:nvPr/>
          </p:nvSpPr>
          <p:spPr bwMode="auto">
            <a:xfrm>
              <a:off x="3215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6" name="Line 2098"/>
            <p:cNvSpPr>
              <a:spLocks noChangeShapeType="1"/>
            </p:cNvSpPr>
            <p:nvPr/>
          </p:nvSpPr>
          <p:spPr bwMode="auto">
            <a:xfrm>
              <a:off x="3230" y="276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7" name="Line 2099"/>
            <p:cNvSpPr>
              <a:spLocks noChangeShapeType="1"/>
            </p:cNvSpPr>
            <p:nvPr/>
          </p:nvSpPr>
          <p:spPr bwMode="auto">
            <a:xfrm flipV="1">
              <a:off x="3254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8" name="Line 2100"/>
            <p:cNvSpPr>
              <a:spLocks noChangeShapeType="1"/>
            </p:cNvSpPr>
            <p:nvPr/>
          </p:nvSpPr>
          <p:spPr bwMode="auto">
            <a:xfrm>
              <a:off x="3295" y="275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59" name="Line 2101"/>
            <p:cNvSpPr>
              <a:spLocks noChangeShapeType="1"/>
            </p:cNvSpPr>
            <p:nvPr/>
          </p:nvSpPr>
          <p:spPr bwMode="auto">
            <a:xfrm>
              <a:off x="3311" y="275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0" name="Line 2102"/>
            <p:cNvSpPr>
              <a:spLocks noChangeShapeType="1"/>
            </p:cNvSpPr>
            <p:nvPr/>
          </p:nvSpPr>
          <p:spPr bwMode="auto">
            <a:xfrm>
              <a:off x="3335" y="274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1" name="Line 2103"/>
            <p:cNvSpPr>
              <a:spLocks noChangeShapeType="1"/>
            </p:cNvSpPr>
            <p:nvPr/>
          </p:nvSpPr>
          <p:spPr bwMode="auto">
            <a:xfrm>
              <a:off x="3376" y="274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2" name="Line 2104"/>
            <p:cNvSpPr>
              <a:spLocks noChangeShapeType="1"/>
            </p:cNvSpPr>
            <p:nvPr/>
          </p:nvSpPr>
          <p:spPr bwMode="auto">
            <a:xfrm>
              <a:off x="3391" y="273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3" name="Line 2105"/>
            <p:cNvSpPr>
              <a:spLocks noChangeShapeType="1"/>
            </p:cNvSpPr>
            <p:nvPr/>
          </p:nvSpPr>
          <p:spPr bwMode="auto">
            <a:xfrm>
              <a:off x="3416" y="273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4" name="Line 2106"/>
            <p:cNvSpPr>
              <a:spLocks noChangeShapeType="1"/>
            </p:cNvSpPr>
            <p:nvPr/>
          </p:nvSpPr>
          <p:spPr bwMode="auto">
            <a:xfrm>
              <a:off x="3456" y="27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5" name="Line 2107"/>
            <p:cNvSpPr>
              <a:spLocks noChangeShapeType="1"/>
            </p:cNvSpPr>
            <p:nvPr/>
          </p:nvSpPr>
          <p:spPr bwMode="auto">
            <a:xfrm>
              <a:off x="3472" y="27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6" name="Line 2108"/>
            <p:cNvSpPr>
              <a:spLocks noChangeShapeType="1"/>
            </p:cNvSpPr>
            <p:nvPr/>
          </p:nvSpPr>
          <p:spPr bwMode="auto">
            <a:xfrm>
              <a:off x="3496" y="272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7" name="Line 2109"/>
            <p:cNvSpPr>
              <a:spLocks noChangeShapeType="1"/>
            </p:cNvSpPr>
            <p:nvPr/>
          </p:nvSpPr>
          <p:spPr bwMode="auto">
            <a:xfrm>
              <a:off x="3259" y="283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8" name="Line 2110"/>
            <p:cNvSpPr>
              <a:spLocks noChangeShapeType="1"/>
            </p:cNvSpPr>
            <p:nvPr/>
          </p:nvSpPr>
          <p:spPr bwMode="auto">
            <a:xfrm flipV="1">
              <a:off x="3283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69" name="Line 2111"/>
            <p:cNvSpPr>
              <a:spLocks noChangeShapeType="1"/>
            </p:cNvSpPr>
            <p:nvPr/>
          </p:nvSpPr>
          <p:spPr bwMode="auto">
            <a:xfrm>
              <a:off x="3323" y="282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0" name="Line 2112"/>
            <p:cNvSpPr>
              <a:spLocks noChangeShapeType="1"/>
            </p:cNvSpPr>
            <p:nvPr/>
          </p:nvSpPr>
          <p:spPr bwMode="auto">
            <a:xfrm>
              <a:off x="3339" y="282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1" name="Line 2113"/>
            <p:cNvSpPr>
              <a:spLocks noChangeShapeType="1"/>
            </p:cNvSpPr>
            <p:nvPr/>
          </p:nvSpPr>
          <p:spPr bwMode="auto">
            <a:xfrm>
              <a:off x="3364" y="281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2" name="Line 2114"/>
            <p:cNvSpPr>
              <a:spLocks noChangeShapeType="1"/>
            </p:cNvSpPr>
            <p:nvPr/>
          </p:nvSpPr>
          <p:spPr bwMode="auto">
            <a:xfrm>
              <a:off x="3404" y="281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3" name="Line 2115"/>
            <p:cNvSpPr>
              <a:spLocks noChangeShapeType="1"/>
            </p:cNvSpPr>
            <p:nvPr/>
          </p:nvSpPr>
          <p:spPr bwMode="auto">
            <a:xfrm flipV="1">
              <a:off x="3420" y="28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4" name="Line 2116"/>
            <p:cNvSpPr>
              <a:spLocks noChangeShapeType="1"/>
            </p:cNvSpPr>
            <p:nvPr/>
          </p:nvSpPr>
          <p:spPr bwMode="auto">
            <a:xfrm>
              <a:off x="3444" y="280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5" name="Line 2117"/>
            <p:cNvSpPr>
              <a:spLocks noChangeShapeType="1"/>
            </p:cNvSpPr>
            <p:nvPr/>
          </p:nvSpPr>
          <p:spPr bwMode="auto">
            <a:xfrm>
              <a:off x="3485" y="28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6" name="Line 2118"/>
            <p:cNvSpPr>
              <a:spLocks noChangeShapeType="1"/>
            </p:cNvSpPr>
            <p:nvPr/>
          </p:nvSpPr>
          <p:spPr bwMode="auto">
            <a:xfrm>
              <a:off x="3500" y="280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7" name="Line 2119"/>
            <p:cNvSpPr>
              <a:spLocks noChangeShapeType="1"/>
            </p:cNvSpPr>
            <p:nvPr/>
          </p:nvSpPr>
          <p:spPr bwMode="auto">
            <a:xfrm>
              <a:off x="3525" y="279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8" name="Line 2120"/>
            <p:cNvSpPr>
              <a:spLocks noChangeShapeType="1"/>
            </p:cNvSpPr>
            <p:nvPr/>
          </p:nvSpPr>
          <p:spPr bwMode="auto">
            <a:xfrm>
              <a:off x="3565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79" name="Line 2121"/>
            <p:cNvSpPr>
              <a:spLocks noChangeShapeType="1"/>
            </p:cNvSpPr>
            <p:nvPr/>
          </p:nvSpPr>
          <p:spPr bwMode="auto">
            <a:xfrm>
              <a:off x="3581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0" name="Line 2122"/>
            <p:cNvSpPr>
              <a:spLocks noChangeShapeType="1"/>
            </p:cNvSpPr>
            <p:nvPr/>
          </p:nvSpPr>
          <p:spPr bwMode="auto">
            <a:xfrm>
              <a:off x="3605" y="27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1" name="Line 2123"/>
            <p:cNvSpPr>
              <a:spLocks noChangeShapeType="1"/>
            </p:cNvSpPr>
            <p:nvPr/>
          </p:nvSpPr>
          <p:spPr bwMode="auto">
            <a:xfrm>
              <a:off x="3646" y="278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2" name="Line 2124"/>
            <p:cNvSpPr>
              <a:spLocks noChangeShapeType="1"/>
            </p:cNvSpPr>
            <p:nvPr/>
          </p:nvSpPr>
          <p:spPr bwMode="auto">
            <a:xfrm>
              <a:off x="3662" y="278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3" name="Line 2125"/>
            <p:cNvSpPr>
              <a:spLocks noChangeShapeType="1"/>
            </p:cNvSpPr>
            <p:nvPr/>
          </p:nvSpPr>
          <p:spPr bwMode="auto">
            <a:xfrm>
              <a:off x="3686" y="277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4" name="Line 2126"/>
            <p:cNvSpPr>
              <a:spLocks noChangeShapeType="1"/>
            </p:cNvSpPr>
            <p:nvPr/>
          </p:nvSpPr>
          <p:spPr bwMode="auto">
            <a:xfrm>
              <a:off x="3726" y="277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5" name="Line 2127"/>
            <p:cNvSpPr>
              <a:spLocks noChangeShapeType="1"/>
            </p:cNvSpPr>
            <p:nvPr/>
          </p:nvSpPr>
          <p:spPr bwMode="auto">
            <a:xfrm>
              <a:off x="3742" y="276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6" name="Line 2128"/>
            <p:cNvSpPr>
              <a:spLocks noChangeShapeType="1"/>
            </p:cNvSpPr>
            <p:nvPr/>
          </p:nvSpPr>
          <p:spPr bwMode="auto">
            <a:xfrm>
              <a:off x="3767" y="276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7" name="Line 2129"/>
            <p:cNvSpPr>
              <a:spLocks noChangeShapeType="1"/>
            </p:cNvSpPr>
            <p:nvPr/>
          </p:nvSpPr>
          <p:spPr bwMode="auto">
            <a:xfrm flipV="1">
              <a:off x="3807" y="276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8" name="Line 2130"/>
            <p:cNvSpPr>
              <a:spLocks noChangeShapeType="1"/>
            </p:cNvSpPr>
            <p:nvPr/>
          </p:nvSpPr>
          <p:spPr bwMode="auto">
            <a:xfrm>
              <a:off x="3823" y="275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89" name="Line 2131"/>
            <p:cNvSpPr>
              <a:spLocks noChangeShapeType="1"/>
            </p:cNvSpPr>
            <p:nvPr/>
          </p:nvSpPr>
          <p:spPr bwMode="auto">
            <a:xfrm>
              <a:off x="3847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0" name="Line 2132"/>
            <p:cNvSpPr>
              <a:spLocks noChangeShapeType="1"/>
            </p:cNvSpPr>
            <p:nvPr/>
          </p:nvSpPr>
          <p:spPr bwMode="auto">
            <a:xfrm>
              <a:off x="3887" y="275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1" name="Line 2133"/>
            <p:cNvSpPr>
              <a:spLocks noChangeShapeType="1"/>
            </p:cNvSpPr>
            <p:nvPr/>
          </p:nvSpPr>
          <p:spPr bwMode="auto">
            <a:xfrm>
              <a:off x="3903" y="274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2" name="Line 2134"/>
            <p:cNvSpPr>
              <a:spLocks noChangeShapeType="1"/>
            </p:cNvSpPr>
            <p:nvPr/>
          </p:nvSpPr>
          <p:spPr bwMode="auto">
            <a:xfrm flipV="1">
              <a:off x="3928" y="274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3" name="Line 2135"/>
            <p:cNvSpPr>
              <a:spLocks noChangeShapeType="1"/>
            </p:cNvSpPr>
            <p:nvPr/>
          </p:nvSpPr>
          <p:spPr bwMode="auto">
            <a:xfrm>
              <a:off x="3968" y="274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4" name="Line 2136"/>
            <p:cNvSpPr>
              <a:spLocks noChangeShapeType="1"/>
            </p:cNvSpPr>
            <p:nvPr/>
          </p:nvSpPr>
          <p:spPr bwMode="auto">
            <a:xfrm>
              <a:off x="3984" y="273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5" name="Line 2137"/>
            <p:cNvSpPr>
              <a:spLocks noChangeShapeType="1"/>
            </p:cNvSpPr>
            <p:nvPr/>
          </p:nvSpPr>
          <p:spPr bwMode="auto">
            <a:xfrm>
              <a:off x="4008" y="273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6" name="Line 2138"/>
            <p:cNvSpPr>
              <a:spLocks noChangeShapeType="1"/>
            </p:cNvSpPr>
            <p:nvPr/>
          </p:nvSpPr>
          <p:spPr bwMode="auto">
            <a:xfrm flipV="1">
              <a:off x="4049" y="27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7" name="Line 2139"/>
            <p:cNvSpPr>
              <a:spLocks noChangeShapeType="1"/>
            </p:cNvSpPr>
            <p:nvPr/>
          </p:nvSpPr>
          <p:spPr bwMode="auto">
            <a:xfrm flipV="1">
              <a:off x="4064" y="272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8" name="Line 2140"/>
            <p:cNvSpPr>
              <a:spLocks noChangeShapeType="1"/>
            </p:cNvSpPr>
            <p:nvPr/>
          </p:nvSpPr>
          <p:spPr bwMode="auto">
            <a:xfrm>
              <a:off x="3851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299" name="Line 2141"/>
            <p:cNvSpPr>
              <a:spLocks noChangeShapeType="1"/>
            </p:cNvSpPr>
            <p:nvPr/>
          </p:nvSpPr>
          <p:spPr bwMode="auto">
            <a:xfrm>
              <a:off x="3875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0" name="Line 2142"/>
            <p:cNvSpPr>
              <a:spLocks noChangeShapeType="1"/>
            </p:cNvSpPr>
            <p:nvPr/>
          </p:nvSpPr>
          <p:spPr bwMode="auto">
            <a:xfrm>
              <a:off x="3916" y="282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1" name="Line 2143"/>
            <p:cNvSpPr>
              <a:spLocks noChangeShapeType="1"/>
            </p:cNvSpPr>
            <p:nvPr/>
          </p:nvSpPr>
          <p:spPr bwMode="auto">
            <a:xfrm>
              <a:off x="3932" y="282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2" name="Line 2144"/>
            <p:cNvSpPr>
              <a:spLocks noChangeShapeType="1"/>
            </p:cNvSpPr>
            <p:nvPr/>
          </p:nvSpPr>
          <p:spPr bwMode="auto">
            <a:xfrm>
              <a:off x="3956" y="281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3" name="Line 2145"/>
            <p:cNvSpPr>
              <a:spLocks noChangeShapeType="1"/>
            </p:cNvSpPr>
            <p:nvPr/>
          </p:nvSpPr>
          <p:spPr bwMode="auto">
            <a:xfrm>
              <a:off x="3997" y="28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4" name="Line 2146"/>
            <p:cNvSpPr>
              <a:spLocks noChangeShapeType="1"/>
            </p:cNvSpPr>
            <p:nvPr/>
          </p:nvSpPr>
          <p:spPr bwMode="auto">
            <a:xfrm>
              <a:off x="4012" y="281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5" name="Line 2147"/>
            <p:cNvSpPr>
              <a:spLocks noChangeShapeType="1"/>
            </p:cNvSpPr>
            <p:nvPr/>
          </p:nvSpPr>
          <p:spPr bwMode="auto">
            <a:xfrm>
              <a:off x="4037" y="280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6" name="Line 2148"/>
            <p:cNvSpPr>
              <a:spLocks noChangeShapeType="1"/>
            </p:cNvSpPr>
            <p:nvPr/>
          </p:nvSpPr>
          <p:spPr bwMode="auto">
            <a:xfrm flipV="1">
              <a:off x="4077" y="280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7" name="Line 2149"/>
            <p:cNvSpPr>
              <a:spLocks noChangeShapeType="1"/>
            </p:cNvSpPr>
            <p:nvPr/>
          </p:nvSpPr>
          <p:spPr bwMode="auto">
            <a:xfrm flipV="1">
              <a:off x="4093" y="279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8" name="Line 2150"/>
            <p:cNvSpPr>
              <a:spLocks noChangeShapeType="1"/>
            </p:cNvSpPr>
            <p:nvPr/>
          </p:nvSpPr>
          <p:spPr bwMode="auto">
            <a:xfrm>
              <a:off x="4025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09" name="Line 2151"/>
            <p:cNvSpPr>
              <a:spLocks noChangeShapeType="1"/>
            </p:cNvSpPr>
            <p:nvPr/>
          </p:nvSpPr>
          <p:spPr bwMode="auto">
            <a:xfrm>
              <a:off x="4038" y="276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0" name="Line 2152"/>
            <p:cNvSpPr>
              <a:spLocks noChangeShapeType="1"/>
            </p:cNvSpPr>
            <p:nvPr/>
          </p:nvSpPr>
          <p:spPr bwMode="auto">
            <a:xfrm>
              <a:off x="4083" y="279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1" name="Line 2153"/>
            <p:cNvSpPr>
              <a:spLocks noChangeShapeType="1"/>
            </p:cNvSpPr>
            <p:nvPr/>
          </p:nvSpPr>
          <p:spPr bwMode="auto">
            <a:xfrm>
              <a:off x="3934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2" name="Line 2154"/>
            <p:cNvSpPr>
              <a:spLocks noChangeShapeType="1"/>
            </p:cNvSpPr>
            <p:nvPr/>
          </p:nvSpPr>
          <p:spPr bwMode="auto">
            <a:xfrm>
              <a:off x="3946" y="276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3" name="Line 2155"/>
            <p:cNvSpPr>
              <a:spLocks noChangeShapeType="1"/>
            </p:cNvSpPr>
            <p:nvPr/>
          </p:nvSpPr>
          <p:spPr bwMode="auto">
            <a:xfrm>
              <a:off x="3992" y="279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4" name="Line 2156"/>
            <p:cNvSpPr>
              <a:spLocks noChangeShapeType="1"/>
            </p:cNvSpPr>
            <p:nvPr/>
          </p:nvSpPr>
          <p:spPr bwMode="auto">
            <a:xfrm>
              <a:off x="4050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5" name="Line 2157"/>
            <p:cNvSpPr>
              <a:spLocks noChangeShapeType="1"/>
            </p:cNvSpPr>
            <p:nvPr/>
          </p:nvSpPr>
          <p:spPr bwMode="auto">
            <a:xfrm>
              <a:off x="3842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6" name="Line 2158"/>
            <p:cNvSpPr>
              <a:spLocks noChangeShapeType="1"/>
            </p:cNvSpPr>
            <p:nvPr/>
          </p:nvSpPr>
          <p:spPr bwMode="auto">
            <a:xfrm>
              <a:off x="3854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7" name="Line 2159"/>
            <p:cNvSpPr>
              <a:spLocks noChangeShapeType="1"/>
            </p:cNvSpPr>
            <p:nvPr/>
          </p:nvSpPr>
          <p:spPr bwMode="auto">
            <a:xfrm>
              <a:off x="3900" y="279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8" name="Line 2160"/>
            <p:cNvSpPr>
              <a:spLocks noChangeShapeType="1"/>
            </p:cNvSpPr>
            <p:nvPr/>
          </p:nvSpPr>
          <p:spPr bwMode="auto">
            <a:xfrm>
              <a:off x="3959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19" name="Line 2161"/>
            <p:cNvSpPr>
              <a:spLocks noChangeShapeType="1"/>
            </p:cNvSpPr>
            <p:nvPr/>
          </p:nvSpPr>
          <p:spPr bwMode="auto">
            <a:xfrm>
              <a:off x="3750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0" name="Line 2162"/>
            <p:cNvSpPr>
              <a:spLocks noChangeShapeType="1"/>
            </p:cNvSpPr>
            <p:nvPr/>
          </p:nvSpPr>
          <p:spPr bwMode="auto">
            <a:xfrm>
              <a:off x="3763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1" name="Line 2163"/>
            <p:cNvSpPr>
              <a:spLocks noChangeShapeType="1"/>
            </p:cNvSpPr>
            <p:nvPr/>
          </p:nvSpPr>
          <p:spPr bwMode="auto">
            <a:xfrm>
              <a:off x="3808" y="279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2" name="Line 2164"/>
            <p:cNvSpPr>
              <a:spLocks noChangeShapeType="1"/>
            </p:cNvSpPr>
            <p:nvPr/>
          </p:nvSpPr>
          <p:spPr bwMode="auto">
            <a:xfrm>
              <a:off x="3867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3" name="Line 2165"/>
            <p:cNvSpPr>
              <a:spLocks noChangeShapeType="1"/>
            </p:cNvSpPr>
            <p:nvPr/>
          </p:nvSpPr>
          <p:spPr bwMode="auto">
            <a:xfrm>
              <a:off x="3658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4" name="Line 2166"/>
            <p:cNvSpPr>
              <a:spLocks noChangeShapeType="1"/>
            </p:cNvSpPr>
            <p:nvPr/>
          </p:nvSpPr>
          <p:spPr bwMode="auto">
            <a:xfrm>
              <a:off x="3671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5" name="Line 2167"/>
            <p:cNvSpPr>
              <a:spLocks noChangeShapeType="1"/>
            </p:cNvSpPr>
            <p:nvPr/>
          </p:nvSpPr>
          <p:spPr bwMode="auto">
            <a:xfrm>
              <a:off x="3716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6" name="Line 2168"/>
            <p:cNvSpPr>
              <a:spLocks noChangeShapeType="1"/>
            </p:cNvSpPr>
            <p:nvPr/>
          </p:nvSpPr>
          <p:spPr bwMode="auto">
            <a:xfrm>
              <a:off x="3775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7" name="Line 2169"/>
            <p:cNvSpPr>
              <a:spLocks noChangeShapeType="1"/>
            </p:cNvSpPr>
            <p:nvPr/>
          </p:nvSpPr>
          <p:spPr bwMode="auto">
            <a:xfrm>
              <a:off x="3566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8" name="Line 2170"/>
            <p:cNvSpPr>
              <a:spLocks noChangeShapeType="1"/>
            </p:cNvSpPr>
            <p:nvPr/>
          </p:nvSpPr>
          <p:spPr bwMode="auto">
            <a:xfrm>
              <a:off x="3579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29" name="Line 2171"/>
            <p:cNvSpPr>
              <a:spLocks noChangeShapeType="1"/>
            </p:cNvSpPr>
            <p:nvPr/>
          </p:nvSpPr>
          <p:spPr bwMode="auto">
            <a:xfrm>
              <a:off x="3624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0" name="Line 2172"/>
            <p:cNvSpPr>
              <a:spLocks noChangeShapeType="1"/>
            </p:cNvSpPr>
            <p:nvPr/>
          </p:nvSpPr>
          <p:spPr bwMode="auto">
            <a:xfrm>
              <a:off x="3683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1" name="Line 2173"/>
            <p:cNvSpPr>
              <a:spLocks noChangeShapeType="1"/>
            </p:cNvSpPr>
            <p:nvPr/>
          </p:nvSpPr>
          <p:spPr bwMode="auto">
            <a:xfrm>
              <a:off x="3474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2" name="Line 2174"/>
            <p:cNvSpPr>
              <a:spLocks noChangeShapeType="1"/>
            </p:cNvSpPr>
            <p:nvPr/>
          </p:nvSpPr>
          <p:spPr bwMode="auto">
            <a:xfrm>
              <a:off x="3487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3" name="Line 2175"/>
            <p:cNvSpPr>
              <a:spLocks noChangeShapeType="1"/>
            </p:cNvSpPr>
            <p:nvPr/>
          </p:nvSpPr>
          <p:spPr bwMode="auto">
            <a:xfrm>
              <a:off x="3532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4" name="Line 2176"/>
            <p:cNvSpPr>
              <a:spLocks noChangeShapeType="1"/>
            </p:cNvSpPr>
            <p:nvPr/>
          </p:nvSpPr>
          <p:spPr bwMode="auto">
            <a:xfrm>
              <a:off x="3591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5" name="Line 2177"/>
            <p:cNvSpPr>
              <a:spLocks noChangeShapeType="1"/>
            </p:cNvSpPr>
            <p:nvPr/>
          </p:nvSpPr>
          <p:spPr bwMode="auto">
            <a:xfrm>
              <a:off x="3383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6" name="Line 2178"/>
            <p:cNvSpPr>
              <a:spLocks noChangeShapeType="1"/>
            </p:cNvSpPr>
            <p:nvPr/>
          </p:nvSpPr>
          <p:spPr bwMode="auto">
            <a:xfrm>
              <a:off x="3395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7" name="Line 2179"/>
            <p:cNvSpPr>
              <a:spLocks noChangeShapeType="1"/>
            </p:cNvSpPr>
            <p:nvPr/>
          </p:nvSpPr>
          <p:spPr bwMode="auto">
            <a:xfrm>
              <a:off x="3440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8" name="Line 2180"/>
            <p:cNvSpPr>
              <a:spLocks noChangeShapeType="1"/>
            </p:cNvSpPr>
            <p:nvPr/>
          </p:nvSpPr>
          <p:spPr bwMode="auto">
            <a:xfrm>
              <a:off x="3499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39" name="Line 2181"/>
            <p:cNvSpPr>
              <a:spLocks noChangeShapeType="1"/>
            </p:cNvSpPr>
            <p:nvPr/>
          </p:nvSpPr>
          <p:spPr bwMode="auto">
            <a:xfrm>
              <a:off x="3291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0" name="Line 2182"/>
            <p:cNvSpPr>
              <a:spLocks noChangeShapeType="1"/>
            </p:cNvSpPr>
            <p:nvPr/>
          </p:nvSpPr>
          <p:spPr bwMode="auto">
            <a:xfrm>
              <a:off x="3304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1" name="Line 2183"/>
            <p:cNvSpPr>
              <a:spLocks noChangeShapeType="1"/>
            </p:cNvSpPr>
            <p:nvPr/>
          </p:nvSpPr>
          <p:spPr bwMode="auto">
            <a:xfrm>
              <a:off x="3349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2" name="Line 2184"/>
            <p:cNvSpPr>
              <a:spLocks noChangeShapeType="1"/>
            </p:cNvSpPr>
            <p:nvPr/>
          </p:nvSpPr>
          <p:spPr bwMode="auto">
            <a:xfrm>
              <a:off x="3407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3" name="Line 2185"/>
            <p:cNvSpPr>
              <a:spLocks noChangeShapeType="1"/>
            </p:cNvSpPr>
            <p:nvPr/>
          </p:nvSpPr>
          <p:spPr bwMode="auto">
            <a:xfrm>
              <a:off x="3199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4" name="Line 2186"/>
            <p:cNvSpPr>
              <a:spLocks noChangeShapeType="1"/>
            </p:cNvSpPr>
            <p:nvPr/>
          </p:nvSpPr>
          <p:spPr bwMode="auto">
            <a:xfrm>
              <a:off x="3212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5" name="Line 2187"/>
            <p:cNvSpPr>
              <a:spLocks noChangeShapeType="1"/>
            </p:cNvSpPr>
            <p:nvPr/>
          </p:nvSpPr>
          <p:spPr bwMode="auto">
            <a:xfrm>
              <a:off x="3257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6" name="Line 2188"/>
            <p:cNvSpPr>
              <a:spLocks noChangeShapeType="1"/>
            </p:cNvSpPr>
            <p:nvPr/>
          </p:nvSpPr>
          <p:spPr bwMode="auto">
            <a:xfrm>
              <a:off x="3316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7" name="Line 2189"/>
            <p:cNvSpPr>
              <a:spLocks noChangeShapeType="1"/>
            </p:cNvSpPr>
            <p:nvPr/>
          </p:nvSpPr>
          <p:spPr bwMode="auto">
            <a:xfrm>
              <a:off x="3107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8" name="Line 2190"/>
            <p:cNvSpPr>
              <a:spLocks noChangeShapeType="1"/>
            </p:cNvSpPr>
            <p:nvPr/>
          </p:nvSpPr>
          <p:spPr bwMode="auto">
            <a:xfrm>
              <a:off x="3120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49" name="Line 2191"/>
            <p:cNvSpPr>
              <a:spLocks noChangeShapeType="1"/>
            </p:cNvSpPr>
            <p:nvPr/>
          </p:nvSpPr>
          <p:spPr bwMode="auto">
            <a:xfrm>
              <a:off x="3165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0" name="Line 2192"/>
            <p:cNvSpPr>
              <a:spLocks noChangeShapeType="1"/>
            </p:cNvSpPr>
            <p:nvPr/>
          </p:nvSpPr>
          <p:spPr bwMode="auto">
            <a:xfrm>
              <a:off x="3224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1" name="Line 2193"/>
            <p:cNvSpPr>
              <a:spLocks noChangeShapeType="1"/>
            </p:cNvSpPr>
            <p:nvPr/>
          </p:nvSpPr>
          <p:spPr bwMode="auto">
            <a:xfrm>
              <a:off x="3015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2" name="Line 2194"/>
            <p:cNvSpPr>
              <a:spLocks noChangeShapeType="1"/>
            </p:cNvSpPr>
            <p:nvPr/>
          </p:nvSpPr>
          <p:spPr bwMode="auto">
            <a:xfrm>
              <a:off x="3028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3" name="Line 2195"/>
            <p:cNvSpPr>
              <a:spLocks noChangeShapeType="1"/>
            </p:cNvSpPr>
            <p:nvPr/>
          </p:nvSpPr>
          <p:spPr bwMode="auto">
            <a:xfrm>
              <a:off x="3073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4" name="Line 2196"/>
            <p:cNvSpPr>
              <a:spLocks noChangeShapeType="1"/>
            </p:cNvSpPr>
            <p:nvPr/>
          </p:nvSpPr>
          <p:spPr bwMode="auto">
            <a:xfrm>
              <a:off x="3132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5" name="Line 2197"/>
            <p:cNvSpPr>
              <a:spLocks noChangeShapeType="1"/>
            </p:cNvSpPr>
            <p:nvPr/>
          </p:nvSpPr>
          <p:spPr bwMode="auto">
            <a:xfrm>
              <a:off x="2924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6" name="Line 2198"/>
            <p:cNvSpPr>
              <a:spLocks noChangeShapeType="1"/>
            </p:cNvSpPr>
            <p:nvPr/>
          </p:nvSpPr>
          <p:spPr bwMode="auto">
            <a:xfrm>
              <a:off x="2936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7" name="Line 2199"/>
            <p:cNvSpPr>
              <a:spLocks noChangeShapeType="1"/>
            </p:cNvSpPr>
            <p:nvPr/>
          </p:nvSpPr>
          <p:spPr bwMode="auto">
            <a:xfrm>
              <a:off x="2981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8" name="Line 2200"/>
            <p:cNvSpPr>
              <a:spLocks noChangeShapeType="1"/>
            </p:cNvSpPr>
            <p:nvPr/>
          </p:nvSpPr>
          <p:spPr bwMode="auto">
            <a:xfrm>
              <a:off x="3040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59" name="Line 2201"/>
            <p:cNvSpPr>
              <a:spLocks noChangeShapeType="1"/>
            </p:cNvSpPr>
            <p:nvPr/>
          </p:nvSpPr>
          <p:spPr bwMode="auto">
            <a:xfrm>
              <a:off x="2832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0" name="Line 2202"/>
            <p:cNvSpPr>
              <a:spLocks noChangeShapeType="1"/>
            </p:cNvSpPr>
            <p:nvPr/>
          </p:nvSpPr>
          <p:spPr bwMode="auto">
            <a:xfrm>
              <a:off x="2844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1" name="Line 2203"/>
            <p:cNvSpPr>
              <a:spLocks noChangeShapeType="1"/>
            </p:cNvSpPr>
            <p:nvPr/>
          </p:nvSpPr>
          <p:spPr bwMode="auto">
            <a:xfrm>
              <a:off x="2889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2" name="Line 2204"/>
            <p:cNvSpPr>
              <a:spLocks noChangeShapeType="1"/>
            </p:cNvSpPr>
            <p:nvPr/>
          </p:nvSpPr>
          <p:spPr bwMode="auto">
            <a:xfrm>
              <a:off x="2948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3" name="Line 2205"/>
            <p:cNvSpPr>
              <a:spLocks noChangeShapeType="1"/>
            </p:cNvSpPr>
            <p:nvPr/>
          </p:nvSpPr>
          <p:spPr bwMode="auto">
            <a:xfrm>
              <a:off x="2740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4" name="Line 2206"/>
            <p:cNvSpPr>
              <a:spLocks noChangeShapeType="1"/>
            </p:cNvSpPr>
            <p:nvPr/>
          </p:nvSpPr>
          <p:spPr bwMode="auto">
            <a:xfrm>
              <a:off x="2753" y="276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5" name="Line 2207"/>
            <p:cNvSpPr>
              <a:spLocks noChangeShapeType="1"/>
            </p:cNvSpPr>
            <p:nvPr/>
          </p:nvSpPr>
          <p:spPr bwMode="auto">
            <a:xfrm>
              <a:off x="2798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6" name="Line 2208"/>
            <p:cNvSpPr>
              <a:spLocks noChangeShapeType="1"/>
            </p:cNvSpPr>
            <p:nvPr/>
          </p:nvSpPr>
          <p:spPr bwMode="auto">
            <a:xfrm>
              <a:off x="2856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7" name="Line 2209"/>
            <p:cNvSpPr>
              <a:spLocks noChangeShapeType="1"/>
            </p:cNvSpPr>
            <p:nvPr/>
          </p:nvSpPr>
          <p:spPr bwMode="auto">
            <a:xfrm>
              <a:off x="2648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8" name="Line 2210"/>
            <p:cNvSpPr>
              <a:spLocks noChangeShapeType="1"/>
            </p:cNvSpPr>
            <p:nvPr/>
          </p:nvSpPr>
          <p:spPr bwMode="auto">
            <a:xfrm>
              <a:off x="2661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69" name="Line 2211"/>
            <p:cNvSpPr>
              <a:spLocks noChangeShapeType="1"/>
            </p:cNvSpPr>
            <p:nvPr/>
          </p:nvSpPr>
          <p:spPr bwMode="auto">
            <a:xfrm>
              <a:off x="2706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0" name="Line 2212"/>
            <p:cNvSpPr>
              <a:spLocks noChangeShapeType="1"/>
            </p:cNvSpPr>
            <p:nvPr/>
          </p:nvSpPr>
          <p:spPr bwMode="auto">
            <a:xfrm>
              <a:off x="2765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1" name="Line 2213"/>
            <p:cNvSpPr>
              <a:spLocks noChangeShapeType="1"/>
            </p:cNvSpPr>
            <p:nvPr/>
          </p:nvSpPr>
          <p:spPr bwMode="auto">
            <a:xfrm>
              <a:off x="2556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2" name="Line 2214"/>
            <p:cNvSpPr>
              <a:spLocks noChangeShapeType="1"/>
            </p:cNvSpPr>
            <p:nvPr/>
          </p:nvSpPr>
          <p:spPr bwMode="auto">
            <a:xfrm>
              <a:off x="2569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3" name="Line 2215"/>
            <p:cNvSpPr>
              <a:spLocks noChangeShapeType="1"/>
            </p:cNvSpPr>
            <p:nvPr/>
          </p:nvSpPr>
          <p:spPr bwMode="auto">
            <a:xfrm>
              <a:off x="2614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4" name="Line 2216"/>
            <p:cNvSpPr>
              <a:spLocks noChangeShapeType="1"/>
            </p:cNvSpPr>
            <p:nvPr/>
          </p:nvSpPr>
          <p:spPr bwMode="auto">
            <a:xfrm>
              <a:off x="2673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5" name="Line 2217"/>
            <p:cNvSpPr>
              <a:spLocks noChangeShapeType="1"/>
            </p:cNvSpPr>
            <p:nvPr/>
          </p:nvSpPr>
          <p:spPr bwMode="auto">
            <a:xfrm>
              <a:off x="2464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6" name="Line 2218"/>
            <p:cNvSpPr>
              <a:spLocks noChangeShapeType="1"/>
            </p:cNvSpPr>
            <p:nvPr/>
          </p:nvSpPr>
          <p:spPr bwMode="auto">
            <a:xfrm>
              <a:off x="2477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7" name="Line 2219"/>
            <p:cNvSpPr>
              <a:spLocks noChangeShapeType="1"/>
            </p:cNvSpPr>
            <p:nvPr/>
          </p:nvSpPr>
          <p:spPr bwMode="auto">
            <a:xfrm>
              <a:off x="2522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8" name="Line 2220"/>
            <p:cNvSpPr>
              <a:spLocks noChangeShapeType="1"/>
            </p:cNvSpPr>
            <p:nvPr/>
          </p:nvSpPr>
          <p:spPr bwMode="auto">
            <a:xfrm>
              <a:off x="2581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79" name="Line 2221"/>
            <p:cNvSpPr>
              <a:spLocks noChangeShapeType="1"/>
            </p:cNvSpPr>
            <p:nvPr/>
          </p:nvSpPr>
          <p:spPr bwMode="auto">
            <a:xfrm>
              <a:off x="2372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0" name="Line 2222"/>
            <p:cNvSpPr>
              <a:spLocks noChangeShapeType="1"/>
            </p:cNvSpPr>
            <p:nvPr/>
          </p:nvSpPr>
          <p:spPr bwMode="auto">
            <a:xfrm>
              <a:off x="2385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1" name="Line 2223"/>
            <p:cNvSpPr>
              <a:spLocks noChangeShapeType="1"/>
            </p:cNvSpPr>
            <p:nvPr/>
          </p:nvSpPr>
          <p:spPr bwMode="auto">
            <a:xfrm>
              <a:off x="2430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2" name="Line 2224"/>
            <p:cNvSpPr>
              <a:spLocks noChangeShapeType="1"/>
            </p:cNvSpPr>
            <p:nvPr/>
          </p:nvSpPr>
          <p:spPr bwMode="auto">
            <a:xfrm>
              <a:off x="2489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3" name="Line 2225"/>
            <p:cNvSpPr>
              <a:spLocks noChangeShapeType="1"/>
            </p:cNvSpPr>
            <p:nvPr/>
          </p:nvSpPr>
          <p:spPr bwMode="auto">
            <a:xfrm>
              <a:off x="2281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4" name="Line 2226"/>
            <p:cNvSpPr>
              <a:spLocks noChangeShapeType="1"/>
            </p:cNvSpPr>
            <p:nvPr/>
          </p:nvSpPr>
          <p:spPr bwMode="auto">
            <a:xfrm>
              <a:off x="2293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5" name="Line 2227"/>
            <p:cNvSpPr>
              <a:spLocks noChangeShapeType="1"/>
            </p:cNvSpPr>
            <p:nvPr/>
          </p:nvSpPr>
          <p:spPr bwMode="auto">
            <a:xfrm>
              <a:off x="2339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6" name="Line 2228"/>
            <p:cNvSpPr>
              <a:spLocks noChangeShapeType="1"/>
            </p:cNvSpPr>
            <p:nvPr/>
          </p:nvSpPr>
          <p:spPr bwMode="auto">
            <a:xfrm>
              <a:off x="2397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7" name="Line 2229"/>
            <p:cNvSpPr>
              <a:spLocks noChangeShapeType="1"/>
            </p:cNvSpPr>
            <p:nvPr/>
          </p:nvSpPr>
          <p:spPr bwMode="auto">
            <a:xfrm>
              <a:off x="2189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8" name="Line 2230"/>
            <p:cNvSpPr>
              <a:spLocks noChangeShapeType="1"/>
            </p:cNvSpPr>
            <p:nvPr/>
          </p:nvSpPr>
          <p:spPr bwMode="auto">
            <a:xfrm>
              <a:off x="2201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89" name="Line 2231"/>
            <p:cNvSpPr>
              <a:spLocks noChangeShapeType="1"/>
            </p:cNvSpPr>
            <p:nvPr/>
          </p:nvSpPr>
          <p:spPr bwMode="auto">
            <a:xfrm>
              <a:off x="2247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90" name="Line 2232"/>
            <p:cNvSpPr>
              <a:spLocks noChangeShapeType="1"/>
            </p:cNvSpPr>
            <p:nvPr/>
          </p:nvSpPr>
          <p:spPr bwMode="auto">
            <a:xfrm>
              <a:off x="2306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91" name="Line 2233"/>
            <p:cNvSpPr>
              <a:spLocks noChangeShapeType="1"/>
            </p:cNvSpPr>
            <p:nvPr/>
          </p:nvSpPr>
          <p:spPr bwMode="auto">
            <a:xfrm>
              <a:off x="2097" y="275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92" name="Line 2234"/>
            <p:cNvSpPr>
              <a:spLocks noChangeShapeType="1"/>
            </p:cNvSpPr>
            <p:nvPr/>
          </p:nvSpPr>
          <p:spPr bwMode="auto">
            <a:xfrm>
              <a:off x="2110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393" name="Line 2235"/>
            <p:cNvSpPr>
              <a:spLocks noChangeShapeType="1"/>
            </p:cNvSpPr>
            <p:nvPr/>
          </p:nvSpPr>
          <p:spPr bwMode="auto">
            <a:xfrm>
              <a:off x="2155" y="279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8812" name="Group 2437"/>
          <p:cNvGrpSpPr>
            <a:grpSpLocks/>
          </p:cNvGrpSpPr>
          <p:nvPr/>
        </p:nvGrpSpPr>
        <p:grpSpPr bwMode="auto">
          <a:xfrm>
            <a:off x="1163638" y="3108325"/>
            <a:ext cx="6788150" cy="1390650"/>
            <a:chOff x="733" y="1958"/>
            <a:chExt cx="4276" cy="876"/>
          </a:xfrm>
        </p:grpSpPr>
        <p:sp>
          <p:nvSpPr>
            <p:cNvPr id="68994" name="Line 2237"/>
            <p:cNvSpPr>
              <a:spLocks noChangeShapeType="1"/>
            </p:cNvSpPr>
            <p:nvPr/>
          </p:nvSpPr>
          <p:spPr bwMode="auto">
            <a:xfrm>
              <a:off x="2213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95" name="Line 2238"/>
            <p:cNvSpPr>
              <a:spLocks noChangeShapeType="1"/>
            </p:cNvSpPr>
            <p:nvPr/>
          </p:nvSpPr>
          <p:spPr bwMode="auto">
            <a:xfrm>
              <a:off x="2005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96" name="Line 2239"/>
            <p:cNvSpPr>
              <a:spLocks noChangeShapeType="1"/>
            </p:cNvSpPr>
            <p:nvPr/>
          </p:nvSpPr>
          <p:spPr bwMode="auto">
            <a:xfrm>
              <a:off x="2018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97" name="Line 2240"/>
            <p:cNvSpPr>
              <a:spLocks noChangeShapeType="1"/>
            </p:cNvSpPr>
            <p:nvPr/>
          </p:nvSpPr>
          <p:spPr bwMode="auto">
            <a:xfrm>
              <a:off x="2063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98" name="Line 2241"/>
            <p:cNvSpPr>
              <a:spLocks noChangeShapeType="1"/>
            </p:cNvSpPr>
            <p:nvPr/>
          </p:nvSpPr>
          <p:spPr bwMode="auto">
            <a:xfrm>
              <a:off x="2122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999" name="Line 2242"/>
            <p:cNvSpPr>
              <a:spLocks noChangeShapeType="1"/>
            </p:cNvSpPr>
            <p:nvPr/>
          </p:nvSpPr>
          <p:spPr bwMode="auto">
            <a:xfrm>
              <a:off x="1913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0" name="Line 2243"/>
            <p:cNvSpPr>
              <a:spLocks noChangeShapeType="1"/>
            </p:cNvSpPr>
            <p:nvPr/>
          </p:nvSpPr>
          <p:spPr bwMode="auto">
            <a:xfrm>
              <a:off x="1926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1" name="Line 2244"/>
            <p:cNvSpPr>
              <a:spLocks noChangeShapeType="1"/>
            </p:cNvSpPr>
            <p:nvPr/>
          </p:nvSpPr>
          <p:spPr bwMode="auto">
            <a:xfrm>
              <a:off x="1971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2" name="Line 2245"/>
            <p:cNvSpPr>
              <a:spLocks noChangeShapeType="1"/>
            </p:cNvSpPr>
            <p:nvPr/>
          </p:nvSpPr>
          <p:spPr bwMode="auto">
            <a:xfrm>
              <a:off x="2030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3" name="Line 2246"/>
            <p:cNvSpPr>
              <a:spLocks noChangeShapeType="1"/>
            </p:cNvSpPr>
            <p:nvPr/>
          </p:nvSpPr>
          <p:spPr bwMode="auto">
            <a:xfrm>
              <a:off x="1821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4" name="Line 2247"/>
            <p:cNvSpPr>
              <a:spLocks noChangeShapeType="1"/>
            </p:cNvSpPr>
            <p:nvPr/>
          </p:nvSpPr>
          <p:spPr bwMode="auto">
            <a:xfrm>
              <a:off x="1834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5" name="Line 2248"/>
            <p:cNvSpPr>
              <a:spLocks noChangeShapeType="1"/>
            </p:cNvSpPr>
            <p:nvPr/>
          </p:nvSpPr>
          <p:spPr bwMode="auto">
            <a:xfrm>
              <a:off x="1879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6" name="Line 2249"/>
            <p:cNvSpPr>
              <a:spLocks noChangeShapeType="1"/>
            </p:cNvSpPr>
            <p:nvPr/>
          </p:nvSpPr>
          <p:spPr bwMode="auto">
            <a:xfrm>
              <a:off x="1938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7" name="Line 2250"/>
            <p:cNvSpPr>
              <a:spLocks noChangeShapeType="1"/>
            </p:cNvSpPr>
            <p:nvPr/>
          </p:nvSpPr>
          <p:spPr bwMode="auto">
            <a:xfrm>
              <a:off x="1730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8" name="Line 2251"/>
            <p:cNvSpPr>
              <a:spLocks noChangeShapeType="1"/>
            </p:cNvSpPr>
            <p:nvPr/>
          </p:nvSpPr>
          <p:spPr bwMode="auto">
            <a:xfrm>
              <a:off x="1742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09" name="Line 2252"/>
            <p:cNvSpPr>
              <a:spLocks noChangeShapeType="1"/>
            </p:cNvSpPr>
            <p:nvPr/>
          </p:nvSpPr>
          <p:spPr bwMode="auto">
            <a:xfrm>
              <a:off x="1787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0" name="Line 2253"/>
            <p:cNvSpPr>
              <a:spLocks noChangeShapeType="1"/>
            </p:cNvSpPr>
            <p:nvPr/>
          </p:nvSpPr>
          <p:spPr bwMode="auto">
            <a:xfrm>
              <a:off x="1846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1" name="Line 2254"/>
            <p:cNvSpPr>
              <a:spLocks noChangeShapeType="1"/>
            </p:cNvSpPr>
            <p:nvPr/>
          </p:nvSpPr>
          <p:spPr bwMode="auto">
            <a:xfrm>
              <a:off x="1696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2" name="Line 2255"/>
            <p:cNvSpPr>
              <a:spLocks noChangeShapeType="1"/>
            </p:cNvSpPr>
            <p:nvPr/>
          </p:nvSpPr>
          <p:spPr bwMode="auto">
            <a:xfrm>
              <a:off x="1754" y="283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3" name="Line 2256"/>
            <p:cNvSpPr>
              <a:spLocks noChangeShapeType="1"/>
            </p:cNvSpPr>
            <p:nvPr/>
          </p:nvSpPr>
          <p:spPr bwMode="auto">
            <a:xfrm>
              <a:off x="1663" y="283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4" name="Line 2257"/>
            <p:cNvSpPr>
              <a:spLocks noChangeShapeType="1"/>
            </p:cNvSpPr>
            <p:nvPr/>
          </p:nvSpPr>
          <p:spPr bwMode="auto">
            <a:xfrm>
              <a:off x="4030" y="27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5" name="Line 2258"/>
            <p:cNvSpPr>
              <a:spLocks noChangeShapeType="1"/>
            </p:cNvSpPr>
            <p:nvPr/>
          </p:nvSpPr>
          <p:spPr bwMode="auto">
            <a:xfrm>
              <a:off x="4060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6" name="Line 2259"/>
            <p:cNvSpPr>
              <a:spLocks noChangeShapeType="1"/>
            </p:cNvSpPr>
            <p:nvPr/>
          </p:nvSpPr>
          <p:spPr bwMode="auto">
            <a:xfrm>
              <a:off x="4065" y="275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7" name="Line 2260"/>
            <p:cNvSpPr>
              <a:spLocks noChangeShapeType="1"/>
            </p:cNvSpPr>
            <p:nvPr/>
          </p:nvSpPr>
          <p:spPr bwMode="auto">
            <a:xfrm>
              <a:off x="4091" y="278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8" name="Line 2261"/>
            <p:cNvSpPr>
              <a:spLocks noChangeShapeType="1"/>
            </p:cNvSpPr>
            <p:nvPr/>
          </p:nvSpPr>
          <p:spPr bwMode="auto">
            <a:xfrm>
              <a:off x="3915" y="27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19" name="Line 2262"/>
            <p:cNvSpPr>
              <a:spLocks noChangeShapeType="1"/>
            </p:cNvSpPr>
            <p:nvPr/>
          </p:nvSpPr>
          <p:spPr bwMode="auto">
            <a:xfrm>
              <a:off x="3941" y="275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0" name="Line 2263"/>
            <p:cNvSpPr>
              <a:spLocks noChangeShapeType="1"/>
            </p:cNvSpPr>
            <p:nvPr/>
          </p:nvSpPr>
          <p:spPr bwMode="auto">
            <a:xfrm>
              <a:off x="3971" y="27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1" name="Line 2264"/>
            <p:cNvSpPr>
              <a:spLocks noChangeShapeType="1"/>
            </p:cNvSpPr>
            <p:nvPr/>
          </p:nvSpPr>
          <p:spPr bwMode="auto">
            <a:xfrm>
              <a:off x="3977" y="278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2" name="Line 2265"/>
            <p:cNvSpPr>
              <a:spLocks noChangeShapeType="1"/>
            </p:cNvSpPr>
            <p:nvPr/>
          </p:nvSpPr>
          <p:spPr bwMode="auto">
            <a:xfrm>
              <a:off x="4003" y="280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3" name="Line 2266"/>
            <p:cNvSpPr>
              <a:spLocks noChangeShapeType="1"/>
            </p:cNvSpPr>
            <p:nvPr/>
          </p:nvSpPr>
          <p:spPr bwMode="auto">
            <a:xfrm>
              <a:off x="3821" y="274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4" name="Line 2267"/>
            <p:cNvSpPr>
              <a:spLocks noChangeShapeType="1"/>
            </p:cNvSpPr>
            <p:nvPr/>
          </p:nvSpPr>
          <p:spPr bwMode="auto">
            <a:xfrm>
              <a:off x="3827" y="275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5" name="Line 2268"/>
            <p:cNvSpPr>
              <a:spLocks noChangeShapeType="1"/>
            </p:cNvSpPr>
            <p:nvPr/>
          </p:nvSpPr>
          <p:spPr bwMode="auto">
            <a:xfrm>
              <a:off x="3853" y="277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6" name="Line 2269"/>
            <p:cNvSpPr>
              <a:spLocks noChangeShapeType="1"/>
            </p:cNvSpPr>
            <p:nvPr/>
          </p:nvSpPr>
          <p:spPr bwMode="auto">
            <a:xfrm>
              <a:off x="3882" y="280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7" name="Line 2270"/>
            <p:cNvSpPr>
              <a:spLocks noChangeShapeType="1"/>
            </p:cNvSpPr>
            <p:nvPr/>
          </p:nvSpPr>
          <p:spPr bwMode="auto">
            <a:xfrm>
              <a:off x="3888" y="281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8" name="Line 2271"/>
            <p:cNvSpPr>
              <a:spLocks noChangeShapeType="1"/>
            </p:cNvSpPr>
            <p:nvPr/>
          </p:nvSpPr>
          <p:spPr bwMode="auto">
            <a:xfrm>
              <a:off x="3703" y="274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29" name="Line 2272"/>
            <p:cNvSpPr>
              <a:spLocks noChangeShapeType="1"/>
            </p:cNvSpPr>
            <p:nvPr/>
          </p:nvSpPr>
          <p:spPr bwMode="auto">
            <a:xfrm>
              <a:off x="3732" y="277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0" name="Line 2273"/>
            <p:cNvSpPr>
              <a:spLocks noChangeShapeType="1"/>
            </p:cNvSpPr>
            <p:nvPr/>
          </p:nvSpPr>
          <p:spPr bwMode="auto">
            <a:xfrm>
              <a:off x="3738" y="278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1" name="Line 2274"/>
            <p:cNvSpPr>
              <a:spLocks noChangeShapeType="1"/>
            </p:cNvSpPr>
            <p:nvPr/>
          </p:nvSpPr>
          <p:spPr bwMode="auto">
            <a:xfrm>
              <a:off x="3764" y="280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2" name="Line 2275"/>
            <p:cNvSpPr>
              <a:spLocks noChangeShapeType="1"/>
            </p:cNvSpPr>
            <p:nvPr/>
          </p:nvSpPr>
          <p:spPr bwMode="auto">
            <a:xfrm>
              <a:off x="3794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3" name="Line 2276"/>
            <p:cNvSpPr>
              <a:spLocks noChangeShapeType="1"/>
            </p:cNvSpPr>
            <p:nvPr/>
          </p:nvSpPr>
          <p:spPr bwMode="auto">
            <a:xfrm>
              <a:off x="3582" y="274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4" name="Line 2277"/>
            <p:cNvSpPr>
              <a:spLocks noChangeShapeType="1"/>
            </p:cNvSpPr>
            <p:nvPr/>
          </p:nvSpPr>
          <p:spPr bwMode="auto">
            <a:xfrm>
              <a:off x="3588" y="274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5" name="Line 2278"/>
            <p:cNvSpPr>
              <a:spLocks noChangeShapeType="1"/>
            </p:cNvSpPr>
            <p:nvPr/>
          </p:nvSpPr>
          <p:spPr bwMode="auto">
            <a:xfrm>
              <a:off x="3614" y="277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6" name="Line 2279"/>
            <p:cNvSpPr>
              <a:spLocks noChangeShapeType="1"/>
            </p:cNvSpPr>
            <p:nvPr/>
          </p:nvSpPr>
          <p:spPr bwMode="auto">
            <a:xfrm>
              <a:off x="3644" y="28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7" name="Line 2280"/>
            <p:cNvSpPr>
              <a:spLocks noChangeShapeType="1"/>
            </p:cNvSpPr>
            <p:nvPr/>
          </p:nvSpPr>
          <p:spPr bwMode="auto">
            <a:xfrm>
              <a:off x="3650" y="280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8" name="Line 2281"/>
            <p:cNvSpPr>
              <a:spLocks noChangeShapeType="1"/>
            </p:cNvSpPr>
            <p:nvPr/>
          </p:nvSpPr>
          <p:spPr bwMode="auto">
            <a:xfrm>
              <a:off x="3675" y="28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39" name="Line 2282"/>
            <p:cNvSpPr>
              <a:spLocks noChangeShapeType="1"/>
            </p:cNvSpPr>
            <p:nvPr/>
          </p:nvSpPr>
          <p:spPr bwMode="auto">
            <a:xfrm>
              <a:off x="3464" y="274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0" name="Line 2283"/>
            <p:cNvSpPr>
              <a:spLocks noChangeShapeType="1"/>
            </p:cNvSpPr>
            <p:nvPr/>
          </p:nvSpPr>
          <p:spPr bwMode="auto">
            <a:xfrm>
              <a:off x="3494" y="277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1" name="Line 2284"/>
            <p:cNvSpPr>
              <a:spLocks noChangeShapeType="1"/>
            </p:cNvSpPr>
            <p:nvPr/>
          </p:nvSpPr>
          <p:spPr bwMode="auto">
            <a:xfrm>
              <a:off x="3500" y="277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2" name="Line 2285"/>
            <p:cNvSpPr>
              <a:spLocks noChangeShapeType="1"/>
            </p:cNvSpPr>
            <p:nvPr/>
          </p:nvSpPr>
          <p:spPr bwMode="auto">
            <a:xfrm>
              <a:off x="3525" y="279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3" name="Line 2286"/>
            <p:cNvSpPr>
              <a:spLocks noChangeShapeType="1"/>
            </p:cNvSpPr>
            <p:nvPr/>
          </p:nvSpPr>
          <p:spPr bwMode="auto">
            <a:xfrm>
              <a:off x="3555" y="28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4" name="Line 2287"/>
            <p:cNvSpPr>
              <a:spLocks noChangeShapeType="1"/>
            </p:cNvSpPr>
            <p:nvPr/>
          </p:nvSpPr>
          <p:spPr bwMode="auto">
            <a:xfrm>
              <a:off x="3561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5" name="Line 2288"/>
            <p:cNvSpPr>
              <a:spLocks noChangeShapeType="1"/>
            </p:cNvSpPr>
            <p:nvPr/>
          </p:nvSpPr>
          <p:spPr bwMode="auto">
            <a:xfrm>
              <a:off x="3344" y="274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6" name="Line 2289"/>
            <p:cNvSpPr>
              <a:spLocks noChangeShapeType="1"/>
            </p:cNvSpPr>
            <p:nvPr/>
          </p:nvSpPr>
          <p:spPr bwMode="auto">
            <a:xfrm>
              <a:off x="3350" y="274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7" name="Line 2290"/>
            <p:cNvSpPr>
              <a:spLocks noChangeShapeType="1"/>
            </p:cNvSpPr>
            <p:nvPr/>
          </p:nvSpPr>
          <p:spPr bwMode="auto">
            <a:xfrm>
              <a:off x="3375" y="276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8" name="Line 2291"/>
            <p:cNvSpPr>
              <a:spLocks noChangeShapeType="1"/>
            </p:cNvSpPr>
            <p:nvPr/>
          </p:nvSpPr>
          <p:spPr bwMode="auto">
            <a:xfrm>
              <a:off x="3405" y="279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49" name="Line 2292"/>
            <p:cNvSpPr>
              <a:spLocks noChangeShapeType="1"/>
            </p:cNvSpPr>
            <p:nvPr/>
          </p:nvSpPr>
          <p:spPr bwMode="auto">
            <a:xfrm>
              <a:off x="3411" y="280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0" name="Line 2293"/>
            <p:cNvSpPr>
              <a:spLocks noChangeShapeType="1"/>
            </p:cNvSpPr>
            <p:nvPr/>
          </p:nvSpPr>
          <p:spPr bwMode="auto">
            <a:xfrm>
              <a:off x="3437" y="282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1" name="Line 2294"/>
            <p:cNvSpPr>
              <a:spLocks noChangeShapeType="1"/>
            </p:cNvSpPr>
            <p:nvPr/>
          </p:nvSpPr>
          <p:spPr bwMode="auto">
            <a:xfrm>
              <a:off x="3225" y="273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2" name="Line 2295"/>
            <p:cNvSpPr>
              <a:spLocks noChangeShapeType="1"/>
            </p:cNvSpPr>
            <p:nvPr/>
          </p:nvSpPr>
          <p:spPr bwMode="auto">
            <a:xfrm>
              <a:off x="3255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3" name="Line 2296"/>
            <p:cNvSpPr>
              <a:spLocks noChangeShapeType="1"/>
            </p:cNvSpPr>
            <p:nvPr/>
          </p:nvSpPr>
          <p:spPr bwMode="auto">
            <a:xfrm>
              <a:off x="3261" y="277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4" name="Line 2297"/>
            <p:cNvSpPr>
              <a:spLocks noChangeShapeType="1"/>
            </p:cNvSpPr>
            <p:nvPr/>
          </p:nvSpPr>
          <p:spPr bwMode="auto">
            <a:xfrm>
              <a:off x="3287" y="279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5" name="Line 2298"/>
            <p:cNvSpPr>
              <a:spLocks noChangeShapeType="1"/>
            </p:cNvSpPr>
            <p:nvPr/>
          </p:nvSpPr>
          <p:spPr bwMode="auto">
            <a:xfrm>
              <a:off x="3317" y="282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6" name="Line 2299"/>
            <p:cNvSpPr>
              <a:spLocks noChangeShapeType="1"/>
            </p:cNvSpPr>
            <p:nvPr/>
          </p:nvSpPr>
          <p:spPr bwMode="auto">
            <a:xfrm>
              <a:off x="3322" y="282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7" name="Line 2300"/>
            <p:cNvSpPr>
              <a:spLocks noChangeShapeType="1"/>
            </p:cNvSpPr>
            <p:nvPr/>
          </p:nvSpPr>
          <p:spPr bwMode="auto">
            <a:xfrm>
              <a:off x="3105" y="273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8" name="Line 2301"/>
            <p:cNvSpPr>
              <a:spLocks noChangeShapeType="1"/>
            </p:cNvSpPr>
            <p:nvPr/>
          </p:nvSpPr>
          <p:spPr bwMode="auto">
            <a:xfrm>
              <a:off x="3111" y="274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59" name="Line 2302"/>
            <p:cNvSpPr>
              <a:spLocks noChangeShapeType="1"/>
            </p:cNvSpPr>
            <p:nvPr/>
          </p:nvSpPr>
          <p:spPr bwMode="auto">
            <a:xfrm>
              <a:off x="3137" y="276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0" name="Line 2303"/>
            <p:cNvSpPr>
              <a:spLocks noChangeShapeType="1"/>
            </p:cNvSpPr>
            <p:nvPr/>
          </p:nvSpPr>
          <p:spPr bwMode="auto">
            <a:xfrm>
              <a:off x="3167" y="279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1" name="Line 2304"/>
            <p:cNvSpPr>
              <a:spLocks noChangeShapeType="1"/>
            </p:cNvSpPr>
            <p:nvPr/>
          </p:nvSpPr>
          <p:spPr bwMode="auto">
            <a:xfrm>
              <a:off x="3172" y="279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2" name="Line 2305"/>
            <p:cNvSpPr>
              <a:spLocks noChangeShapeType="1"/>
            </p:cNvSpPr>
            <p:nvPr/>
          </p:nvSpPr>
          <p:spPr bwMode="auto">
            <a:xfrm>
              <a:off x="3198" y="282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3" name="Line 2306"/>
            <p:cNvSpPr>
              <a:spLocks noChangeShapeType="1"/>
            </p:cNvSpPr>
            <p:nvPr/>
          </p:nvSpPr>
          <p:spPr bwMode="auto">
            <a:xfrm>
              <a:off x="2987" y="273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4" name="Line 2307"/>
            <p:cNvSpPr>
              <a:spLocks noChangeShapeType="1"/>
            </p:cNvSpPr>
            <p:nvPr/>
          </p:nvSpPr>
          <p:spPr bwMode="auto">
            <a:xfrm>
              <a:off x="3017" y="276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5" name="Line 2308"/>
            <p:cNvSpPr>
              <a:spLocks noChangeShapeType="1"/>
            </p:cNvSpPr>
            <p:nvPr/>
          </p:nvSpPr>
          <p:spPr bwMode="auto">
            <a:xfrm>
              <a:off x="3022" y="276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6" name="Line 2309"/>
            <p:cNvSpPr>
              <a:spLocks noChangeShapeType="1"/>
            </p:cNvSpPr>
            <p:nvPr/>
          </p:nvSpPr>
          <p:spPr bwMode="auto">
            <a:xfrm>
              <a:off x="3048" y="279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7" name="Line 2310"/>
            <p:cNvSpPr>
              <a:spLocks noChangeShapeType="1"/>
            </p:cNvSpPr>
            <p:nvPr/>
          </p:nvSpPr>
          <p:spPr bwMode="auto">
            <a:xfrm>
              <a:off x="3078" y="281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8" name="Line 2311"/>
            <p:cNvSpPr>
              <a:spLocks noChangeShapeType="1"/>
            </p:cNvSpPr>
            <p:nvPr/>
          </p:nvSpPr>
          <p:spPr bwMode="auto">
            <a:xfrm>
              <a:off x="3083" y="282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69" name="Line 2312"/>
            <p:cNvSpPr>
              <a:spLocks noChangeShapeType="1"/>
            </p:cNvSpPr>
            <p:nvPr/>
          </p:nvSpPr>
          <p:spPr bwMode="auto">
            <a:xfrm>
              <a:off x="2867" y="27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0" name="Line 2313"/>
            <p:cNvSpPr>
              <a:spLocks noChangeShapeType="1"/>
            </p:cNvSpPr>
            <p:nvPr/>
          </p:nvSpPr>
          <p:spPr bwMode="auto">
            <a:xfrm>
              <a:off x="2872" y="273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1" name="Line 2314"/>
            <p:cNvSpPr>
              <a:spLocks noChangeShapeType="1"/>
            </p:cNvSpPr>
            <p:nvPr/>
          </p:nvSpPr>
          <p:spPr bwMode="auto">
            <a:xfrm>
              <a:off x="2898" y="276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2" name="Line 2315"/>
            <p:cNvSpPr>
              <a:spLocks noChangeShapeType="1"/>
            </p:cNvSpPr>
            <p:nvPr/>
          </p:nvSpPr>
          <p:spPr bwMode="auto">
            <a:xfrm>
              <a:off x="2928" y="278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3" name="Line 2316"/>
            <p:cNvSpPr>
              <a:spLocks noChangeShapeType="1"/>
            </p:cNvSpPr>
            <p:nvPr/>
          </p:nvSpPr>
          <p:spPr bwMode="auto">
            <a:xfrm>
              <a:off x="2933" y="279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4" name="Line 2317"/>
            <p:cNvSpPr>
              <a:spLocks noChangeShapeType="1"/>
            </p:cNvSpPr>
            <p:nvPr/>
          </p:nvSpPr>
          <p:spPr bwMode="auto">
            <a:xfrm>
              <a:off x="2960" y="281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5" name="Line 2318"/>
            <p:cNvSpPr>
              <a:spLocks noChangeShapeType="1"/>
            </p:cNvSpPr>
            <p:nvPr/>
          </p:nvSpPr>
          <p:spPr bwMode="auto">
            <a:xfrm>
              <a:off x="2748" y="272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6" name="Line 2319"/>
            <p:cNvSpPr>
              <a:spLocks noChangeShapeType="1"/>
            </p:cNvSpPr>
            <p:nvPr/>
          </p:nvSpPr>
          <p:spPr bwMode="auto">
            <a:xfrm>
              <a:off x="2778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7" name="Line 2320"/>
            <p:cNvSpPr>
              <a:spLocks noChangeShapeType="1"/>
            </p:cNvSpPr>
            <p:nvPr/>
          </p:nvSpPr>
          <p:spPr bwMode="auto">
            <a:xfrm>
              <a:off x="2783" y="276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8" name="Line 2321"/>
            <p:cNvSpPr>
              <a:spLocks noChangeShapeType="1"/>
            </p:cNvSpPr>
            <p:nvPr/>
          </p:nvSpPr>
          <p:spPr bwMode="auto">
            <a:xfrm>
              <a:off x="2810" y="278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79" name="Line 2322"/>
            <p:cNvSpPr>
              <a:spLocks noChangeShapeType="1"/>
            </p:cNvSpPr>
            <p:nvPr/>
          </p:nvSpPr>
          <p:spPr bwMode="auto">
            <a:xfrm>
              <a:off x="2839" y="281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0" name="Line 2323"/>
            <p:cNvSpPr>
              <a:spLocks noChangeShapeType="1"/>
            </p:cNvSpPr>
            <p:nvPr/>
          </p:nvSpPr>
          <p:spPr bwMode="auto">
            <a:xfrm>
              <a:off x="2845" y="281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1" name="Line 2324"/>
            <p:cNvSpPr>
              <a:spLocks noChangeShapeType="1"/>
            </p:cNvSpPr>
            <p:nvPr/>
          </p:nvSpPr>
          <p:spPr bwMode="auto">
            <a:xfrm>
              <a:off x="2628" y="27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2" name="Line 2325"/>
            <p:cNvSpPr>
              <a:spLocks noChangeShapeType="1"/>
            </p:cNvSpPr>
            <p:nvPr/>
          </p:nvSpPr>
          <p:spPr bwMode="auto">
            <a:xfrm>
              <a:off x="2633" y="273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3" name="Line 2326"/>
            <p:cNvSpPr>
              <a:spLocks noChangeShapeType="1"/>
            </p:cNvSpPr>
            <p:nvPr/>
          </p:nvSpPr>
          <p:spPr bwMode="auto">
            <a:xfrm>
              <a:off x="2660" y="275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4" name="Line 2327"/>
            <p:cNvSpPr>
              <a:spLocks noChangeShapeType="1"/>
            </p:cNvSpPr>
            <p:nvPr/>
          </p:nvSpPr>
          <p:spPr bwMode="auto">
            <a:xfrm>
              <a:off x="2689" y="278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5" name="Line 2328"/>
            <p:cNvSpPr>
              <a:spLocks noChangeShapeType="1"/>
            </p:cNvSpPr>
            <p:nvPr/>
          </p:nvSpPr>
          <p:spPr bwMode="auto">
            <a:xfrm>
              <a:off x="2695" y="278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6" name="Line 2329"/>
            <p:cNvSpPr>
              <a:spLocks noChangeShapeType="1"/>
            </p:cNvSpPr>
            <p:nvPr/>
          </p:nvSpPr>
          <p:spPr bwMode="auto">
            <a:xfrm>
              <a:off x="2721" y="281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7" name="Line 2330"/>
            <p:cNvSpPr>
              <a:spLocks noChangeShapeType="1"/>
            </p:cNvSpPr>
            <p:nvPr/>
          </p:nvSpPr>
          <p:spPr bwMode="auto">
            <a:xfrm>
              <a:off x="2510" y="272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8" name="Line 2331"/>
            <p:cNvSpPr>
              <a:spLocks noChangeShapeType="1"/>
            </p:cNvSpPr>
            <p:nvPr/>
          </p:nvSpPr>
          <p:spPr bwMode="auto">
            <a:xfrm>
              <a:off x="2539" y="275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89" name="Line 2332"/>
            <p:cNvSpPr>
              <a:spLocks noChangeShapeType="1"/>
            </p:cNvSpPr>
            <p:nvPr/>
          </p:nvSpPr>
          <p:spPr bwMode="auto">
            <a:xfrm>
              <a:off x="2545" y="275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0" name="Line 2333"/>
            <p:cNvSpPr>
              <a:spLocks noChangeShapeType="1"/>
            </p:cNvSpPr>
            <p:nvPr/>
          </p:nvSpPr>
          <p:spPr bwMode="auto">
            <a:xfrm>
              <a:off x="2571" y="278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1" name="Line 2334"/>
            <p:cNvSpPr>
              <a:spLocks noChangeShapeType="1"/>
            </p:cNvSpPr>
            <p:nvPr/>
          </p:nvSpPr>
          <p:spPr bwMode="auto">
            <a:xfrm>
              <a:off x="2600" y="280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2" name="Line 2335"/>
            <p:cNvSpPr>
              <a:spLocks noChangeShapeType="1"/>
            </p:cNvSpPr>
            <p:nvPr/>
          </p:nvSpPr>
          <p:spPr bwMode="auto">
            <a:xfrm>
              <a:off x="2606" y="281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3" name="Line 2336"/>
            <p:cNvSpPr>
              <a:spLocks noChangeShapeType="1"/>
            </p:cNvSpPr>
            <p:nvPr/>
          </p:nvSpPr>
          <p:spPr bwMode="auto">
            <a:xfrm>
              <a:off x="2395" y="272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4" name="Line 2337"/>
            <p:cNvSpPr>
              <a:spLocks noChangeShapeType="1"/>
            </p:cNvSpPr>
            <p:nvPr/>
          </p:nvSpPr>
          <p:spPr bwMode="auto">
            <a:xfrm>
              <a:off x="2421" y="275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5" name="Line 2338"/>
            <p:cNvSpPr>
              <a:spLocks noChangeShapeType="1"/>
            </p:cNvSpPr>
            <p:nvPr/>
          </p:nvSpPr>
          <p:spPr bwMode="auto">
            <a:xfrm>
              <a:off x="2450" y="277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6" name="Line 2339"/>
            <p:cNvSpPr>
              <a:spLocks noChangeShapeType="1"/>
            </p:cNvSpPr>
            <p:nvPr/>
          </p:nvSpPr>
          <p:spPr bwMode="auto">
            <a:xfrm>
              <a:off x="2456" y="278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7" name="Line 2340"/>
            <p:cNvSpPr>
              <a:spLocks noChangeShapeType="1"/>
            </p:cNvSpPr>
            <p:nvPr/>
          </p:nvSpPr>
          <p:spPr bwMode="auto">
            <a:xfrm>
              <a:off x="2482" y="280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8" name="Line 2341"/>
            <p:cNvSpPr>
              <a:spLocks noChangeShapeType="1"/>
            </p:cNvSpPr>
            <p:nvPr/>
          </p:nvSpPr>
          <p:spPr bwMode="auto">
            <a:xfrm>
              <a:off x="2300" y="274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099" name="Line 2342"/>
            <p:cNvSpPr>
              <a:spLocks noChangeShapeType="1"/>
            </p:cNvSpPr>
            <p:nvPr/>
          </p:nvSpPr>
          <p:spPr bwMode="auto">
            <a:xfrm>
              <a:off x="2306" y="275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0" name="Line 2343"/>
            <p:cNvSpPr>
              <a:spLocks noChangeShapeType="1"/>
            </p:cNvSpPr>
            <p:nvPr/>
          </p:nvSpPr>
          <p:spPr bwMode="auto">
            <a:xfrm>
              <a:off x="2332" y="277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1" name="Line 2344"/>
            <p:cNvSpPr>
              <a:spLocks noChangeShapeType="1"/>
            </p:cNvSpPr>
            <p:nvPr/>
          </p:nvSpPr>
          <p:spPr bwMode="auto">
            <a:xfrm>
              <a:off x="2362" y="280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2" name="Line 2345"/>
            <p:cNvSpPr>
              <a:spLocks noChangeShapeType="1"/>
            </p:cNvSpPr>
            <p:nvPr/>
          </p:nvSpPr>
          <p:spPr bwMode="auto">
            <a:xfrm>
              <a:off x="2368" y="280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3" name="Line 2346"/>
            <p:cNvSpPr>
              <a:spLocks noChangeShapeType="1"/>
            </p:cNvSpPr>
            <p:nvPr/>
          </p:nvSpPr>
          <p:spPr bwMode="auto">
            <a:xfrm>
              <a:off x="2393" y="283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4" name="Line 2347"/>
            <p:cNvSpPr>
              <a:spLocks noChangeShapeType="1"/>
            </p:cNvSpPr>
            <p:nvPr/>
          </p:nvSpPr>
          <p:spPr bwMode="auto">
            <a:xfrm>
              <a:off x="2182" y="2747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5" name="Line 2348"/>
            <p:cNvSpPr>
              <a:spLocks noChangeShapeType="1"/>
            </p:cNvSpPr>
            <p:nvPr/>
          </p:nvSpPr>
          <p:spPr bwMode="auto">
            <a:xfrm>
              <a:off x="2212" y="277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6" name="Line 2349"/>
            <p:cNvSpPr>
              <a:spLocks noChangeShapeType="1"/>
            </p:cNvSpPr>
            <p:nvPr/>
          </p:nvSpPr>
          <p:spPr bwMode="auto">
            <a:xfrm>
              <a:off x="2218" y="277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7" name="Line 2350"/>
            <p:cNvSpPr>
              <a:spLocks noChangeShapeType="1"/>
            </p:cNvSpPr>
            <p:nvPr/>
          </p:nvSpPr>
          <p:spPr bwMode="auto">
            <a:xfrm>
              <a:off x="2243" y="280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8" name="Line 2351"/>
            <p:cNvSpPr>
              <a:spLocks noChangeShapeType="1"/>
            </p:cNvSpPr>
            <p:nvPr/>
          </p:nvSpPr>
          <p:spPr bwMode="auto">
            <a:xfrm>
              <a:off x="2273" y="283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09" name="Line 2352"/>
            <p:cNvSpPr>
              <a:spLocks noChangeShapeType="1"/>
            </p:cNvSpPr>
            <p:nvPr/>
          </p:nvSpPr>
          <p:spPr bwMode="auto">
            <a:xfrm>
              <a:off x="2062" y="2743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0" name="Line 2353"/>
            <p:cNvSpPr>
              <a:spLocks noChangeShapeType="1"/>
            </p:cNvSpPr>
            <p:nvPr/>
          </p:nvSpPr>
          <p:spPr bwMode="auto">
            <a:xfrm>
              <a:off x="2068" y="274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1" name="Line 2354"/>
            <p:cNvSpPr>
              <a:spLocks noChangeShapeType="1"/>
            </p:cNvSpPr>
            <p:nvPr/>
          </p:nvSpPr>
          <p:spPr bwMode="auto">
            <a:xfrm>
              <a:off x="2093" y="277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2" name="Line 2355"/>
            <p:cNvSpPr>
              <a:spLocks noChangeShapeType="1"/>
            </p:cNvSpPr>
            <p:nvPr/>
          </p:nvSpPr>
          <p:spPr bwMode="auto">
            <a:xfrm>
              <a:off x="2123" y="279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3" name="Line 2356"/>
            <p:cNvSpPr>
              <a:spLocks noChangeShapeType="1"/>
            </p:cNvSpPr>
            <p:nvPr/>
          </p:nvSpPr>
          <p:spPr bwMode="auto">
            <a:xfrm>
              <a:off x="2129" y="280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4" name="Line 2357"/>
            <p:cNvSpPr>
              <a:spLocks noChangeShapeType="1"/>
            </p:cNvSpPr>
            <p:nvPr/>
          </p:nvSpPr>
          <p:spPr bwMode="auto">
            <a:xfrm>
              <a:off x="2155" y="282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5" name="Line 2358"/>
            <p:cNvSpPr>
              <a:spLocks noChangeShapeType="1"/>
            </p:cNvSpPr>
            <p:nvPr/>
          </p:nvSpPr>
          <p:spPr bwMode="auto">
            <a:xfrm>
              <a:off x="1943" y="2742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6" name="Line 2359"/>
            <p:cNvSpPr>
              <a:spLocks noChangeShapeType="1"/>
            </p:cNvSpPr>
            <p:nvPr/>
          </p:nvSpPr>
          <p:spPr bwMode="auto">
            <a:xfrm>
              <a:off x="1973" y="276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7" name="Line 2360"/>
            <p:cNvSpPr>
              <a:spLocks noChangeShapeType="1"/>
            </p:cNvSpPr>
            <p:nvPr/>
          </p:nvSpPr>
          <p:spPr bwMode="auto">
            <a:xfrm>
              <a:off x="1979" y="277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8" name="Line 2361"/>
            <p:cNvSpPr>
              <a:spLocks noChangeShapeType="1"/>
            </p:cNvSpPr>
            <p:nvPr/>
          </p:nvSpPr>
          <p:spPr bwMode="auto">
            <a:xfrm>
              <a:off x="2005" y="279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19" name="Line 2362"/>
            <p:cNvSpPr>
              <a:spLocks noChangeShapeType="1"/>
            </p:cNvSpPr>
            <p:nvPr/>
          </p:nvSpPr>
          <p:spPr bwMode="auto">
            <a:xfrm>
              <a:off x="2035" y="282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0" name="Line 2363"/>
            <p:cNvSpPr>
              <a:spLocks noChangeShapeType="1"/>
            </p:cNvSpPr>
            <p:nvPr/>
          </p:nvSpPr>
          <p:spPr bwMode="auto">
            <a:xfrm>
              <a:off x="2040" y="283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1" name="Line 2364"/>
            <p:cNvSpPr>
              <a:spLocks noChangeShapeType="1"/>
            </p:cNvSpPr>
            <p:nvPr/>
          </p:nvSpPr>
          <p:spPr bwMode="auto">
            <a:xfrm>
              <a:off x="1823" y="2739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2" name="Line 2365"/>
            <p:cNvSpPr>
              <a:spLocks noChangeShapeType="1"/>
            </p:cNvSpPr>
            <p:nvPr/>
          </p:nvSpPr>
          <p:spPr bwMode="auto">
            <a:xfrm>
              <a:off x="1829" y="274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3" name="Line 2366"/>
            <p:cNvSpPr>
              <a:spLocks noChangeShapeType="1"/>
            </p:cNvSpPr>
            <p:nvPr/>
          </p:nvSpPr>
          <p:spPr bwMode="auto">
            <a:xfrm>
              <a:off x="1855" y="276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4" name="Line 2367"/>
            <p:cNvSpPr>
              <a:spLocks noChangeShapeType="1"/>
            </p:cNvSpPr>
            <p:nvPr/>
          </p:nvSpPr>
          <p:spPr bwMode="auto">
            <a:xfrm>
              <a:off x="1885" y="279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5" name="Line 2368"/>
            <p:cNvSpPr>
              <a:spLocks noChangeShapeType="1"/>
            </p:cNvSpPr>
            <p:nvPr/>
          </p:nvSpPr>
          <p:spPr bwMode="auto">
            <a:xfrm>
              <a:off x="1890" y="280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6" name="Line 2369"/>
            <p:cNvSpPr>
              <a:spLocks noChangeShapeType="1"/>
            </p:cNvSpPr>
            <p:nvPr/>
          </p:nvSpPr>
          <p:spPr bwMode="auto">
            <a:xfrm>
              <a:off x="1916" y="282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7" name="Line 2370"/>
            <p:cNvSpPr>
              <a:spLocks noChangeShapeType="1"/>
            </p:cNvSpPr>
            <p:nvPr/>
          </p:nvSpPr>
          <p:spPr bwMode="auto">
            <a:xfrm>
              <a:off x="1705" y="2738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8" name="Line 2371"/>
            <p:cNvSpPr>
              <a:spLocks noChangeShapeType="1"/>
            </p:cNvSpPr>
            <p:nvPr/>
          </p:nvSpPr>
          <p:spPr bwMode="auto">
            <a:xfrm>
              <a:off x="1735" y="2765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29" name="Line 2372"/>
            <p:cNvSpPr>
              <a:spLocks noChangeShapeType="1"/>
            </p:cNvSpPr>
            <p:nvPr/>
          </p:nvSpPr>
          <p:spPr bwMode="auto">
            <a:xfrm>
              <a:off x="1740" y="277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0" name="Line 2373"/>
            <p:cNvSpPr>
              <a:spLocks noChangeShapeType="1"/>
            </p:cNvSpPr>
            <p:nvPr/>
          </p:nvSpPr>
          <p:spPr bwMode="auto">
            <a:xfrm>
              <a:off x="1766" y="2794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1" name="Line 2374"/>
            <p:cNvSpPr>
              <a:spLocks noChangeShapeType="1"/>
            </p:cNvSpPr>
            <p:nvPr/>
          </p:nvSpPr>
          <p:spPr bwMode="auto">
            <a:xfrm>
              <a:off x="1796" y="2821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2" name="Line 2375"/>
            <p:cNvSpPr>
              <a:spLocks noChangeShapeType="1"/>
            </p:cNvSpPr>
            <p:nvPr/>
          </p:nvSpPr>
          <p:spPr bwMode="auto">
            <a:xfrm>
              <a:off x="1802" y="2826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3" name="Line 2376"/>
            <p:cNvSpPr>
              <a:spLocks noChangeShapeType="1"/>
            </p:cNvSpPr>
            <p:nvPr/>
          </p:nvSpPr>
          <p:spPr bwMode="auto">
            <a:xfrm>
              <a:off x="1678" y="2820"/>
              <a:ext cx="1" cy="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4" name="Line 2377"/>
            <p:cNvSpPr>
              <a:spLocks noChangeShapeType="1"/>
            </p:cNvSpPr>
            <p:nvPr/>
          </p:nvSpPr>
          <p:spPr bwMode="auto">
            <a:xfrm flipH="1">
              <a:off x="733" y="2724"/>
              <a:ext cx="16" cy="2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5" name="Line 2378"/>
            <p:cNvSpPr>
              <a:spLocks noChangeShapeType="1"/>
            </p:cNvSpPr>
            <p:nvPr/>
          </p:nvSpPr>
          <p:spPr bwMode="auto">
            <a:xfrm flipH="1">
              <a:off x="733" y="2724"/>
              <a:ext cx="46" cy="6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6" name="Line 2379"/>
            <p:cNvSpPr>
              <a:spLocks noChangeShapeType="1"/>
            </p:cNvSpPr>
            <p:nvPr/>
          </p:nvSpPr>
          <p:spPr bwMode="auto">
            <a:xfrm flipH="1">
              <a:off x="733" y="2724"/>
              <a:ext cx="75" cy="9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7" name="Line 2380"/>
            <p:cNvSpPr>
              <a:spLocks noChangeShapeType="1"/>
            </p:cNvSpPr>
            <p:nvPr/>
          </p:nvSpPr>
          <p:spPr bwMode="auto">
            <a:xfrm flipH="1">
              <a:off x="753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8" name="Line 2381"/>
            <p:cNvSpPr>
              <a:spLocks noChangeShapeType="1"/>
            </p:cNvSpPr>
            <p:nvPr/>
          </p:nvSpPr>
          <p:spPr bwMode="auto">
            <a:xfrm flipH="1">
              <a:off x="782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39" name="Line 2382"/>
            <p:cNvSpPr>
              <a:spLocks noChangeShapeType="1"/>
            </p:cNvSpPr>
            <p:nvPr/>
          </p:nvSpPr>
          <p:spPr bwMode="auto">
            <a:xfrm flipH="1">
              <a:off x="811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0" name="Line 2383"/>
            <p:cNvSpPr>
              <a:spLocks noChangeShapeType="1"/>
            </p:cNvSpPr>
            <p:nvPr/>
          </p:nvSpPr>
          <p:spPr bwMode="auto">
            <a:xfrm flipH="1">
              <a:off x="840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1" name="Line 2384"/>
            <p:cNvSpPr>
              <a:spLocks noChangeShapeType="1"/>
            </p:cNvSpPr>
            <p:nvPr/>
          </p:nvSpPr>
          <p:spPr bwMode="auto">
            <a:xfrm flipH="1">
              <a:off x="869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2" name="Line 2385"/>
            <p:cNvSpPr>
              <a:spLocks noChangeShapeType="1"/>
            </p:cNvSpPr>
            <p:nvPr/>
          </p:nvSpPr>
          <p:spPr bwMode="auto">
            <a:xfrm flipH="1">
              <a:off x="899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3" name="Line 2386"/>
            <p:cNvSpPr>
              <a:spLocks noChangeShapeType="1"/>
            </p:cNvSpPr>
            <p:nvPr/>
          </p:nvSpPr>
          <p:spPr bwMode="auto">
            <a:xfrm flipH="1">
              <a:off x="928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4" name="Line 2387"/>
            <p:cNvSpPr>
              <a:spLocks noChangeShapeType="1"/>
            </p:cNvSpPr>
            <p:nvPr/>
          </p:nvSpPr>
          <p:spPr bwMode="auto">
            <a:xfrm flipH="1">
              <a:off x="957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5" name="Line 2388"/>
            <p:cNvSpPr>
              <a:spLocks noChangeShapeType="1"/>
            </p:cNvSpPr>
            <p:nvPr/>
          </p:nvSpPr>
          <p:spPr bwMode="auto">
            <a:xfrm flipH="1">
              <a:off x="986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6" name="Line 2389"/>
            <p:cNvSpPr>
              <a:spLocks noChangeShapeType="1"/>
            </p:cNvSpPr>
            <p:nvPr/>
          </p:nvSpPr>
          <p:spPr bwMode="auto">
            <a:xfrm flipH="1">
              <a:off x="1015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7" name="Line 2390"/>
            <p:cNvSpPr>
              <a:spLocks noChangeShapeType="1"/>
            </p:cNvSpPr>
            <p:nvPr/>
          </p:nvSpPr>
          <p:spPr bwMode="auto">
            <a:xfrm flipH="1">
              <a:off x="1044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8" name="Line 2391"/>
            <p:cNvSpPr>
              <a:spLocks noChangeShapeType="1"/>
            </p:cNvSpPr>
            <p:nvPr/>
          </p:nvSpPr>
          <p:spPr bwMode="auto">
            <a:xfrm flipH="1">
              <a:off x="1073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49" name="Line 2392"/>
            <p:cNvSpPr>
              <a:spLocks noChangeShapeType="1"/>
            </p:cNvSpPr>
            <p:nvPr/>
          </p:nvSpPr>
          <p:spPr bwMode="auto">
            <a:xfrm flipH="1">
              <a:off x="1102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0" name="Line 2393"/>
            <p:cNvSpPr>
              <a:spLocks noChangeShapeType="1"/>
            </p:cNvSpPr>
            <p:nvPr/>
          </p:nvSpPr>
          <p:spPr bwMode="auto">
            <a:xfrm flipH="1">
              <a:off x="1131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1" name="Line 2394"/>
            <p:cNvSpPr>
              <a:spLocks noChangeShapeType="1"/>
            </p:cNvSpPr>
            <p:nvPr/>
          </p:nvSpPr>
          <p:spPr bwMode="auto">
            <a:xfrm flipH="1">
              <a:off x="1160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2" name="Line 2395"/>
            <p:cNvSpPr>
              <a:spLocks noChangeShapeType="1"/>
            </p:cNvSpPr>
            <p:nvPr/>
          </p:nvSpPr>
          <p:spPr bwMode="auto">
            <a:xfrm flipH="1">
              <a:off x="1190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3" name="Line 2396"/>
            <p:cNvSpPr>
              <a:spLocks noChangeShapeType="1"/>
            </p:cNvSpPr>
            <p:nvPr/>
          </p:nvSpPr>
          <p:spPr bwMode="auto">
            <a:xfrm flipH="1">
              <a:off x="1219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4" name="Line 2397"/>
            <p:cNvSpPr>
              <a:spLocks noChangeShapeType="1"/>
            </p:cNvSpPr>
            <p:nvPr/>
          </p:nvSpPr>
          <p:spPr bwMode="auto">
            <a:xfrm flipH="1">
              <a:off x="1248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5" name="Line 2398"/>
            <p:cNvSpPr>
              <a:spLocks noChangeShapeType="1"/>
            </p:cNvSpPr>
            <p:nvPr/>
          </p:nvSpPr>
          <p:spPr bwMode="auto">
            <a:xfrm flipH="1">
              <a:off x="1277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6" name="Line 2399"/>
            <p:cNvSpPr>
              <a:spLocks noChangeShapeType="1"/>
            </p:cNvSpPr>
            <p:nvPr/>
          </p:nvSpPr>
          <p:spPr bwMode="auto">
            <a:xfrm flipH="1">
              <a:off x="1306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7" name="Line 2400"/>
            <p:cNvSpPr>
              <a:spLocks noChangeShapeType="1"/>
            </p:cNvSpPr>
            <p:nvPr/>
          </p:nvSpPr>
          <p:spPr bwMode="auto">
            <a:xfrm flipH="1">
              <a:off x="1335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8" name="Line 2401"/>
            <p:cNvSpPr>
              <a:spLocks noChangeShapeType="1"/>
            </p:cNvSpPr>
            <p:nvPr/>
          </p:nvSpPr>
          <p:spPr bwMode="auto">
            <a:xfrm flipH="1">
              <a:off x="1364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59" name="Line 2402"/>
            <p:cNvSpPr>
              <a:spLocks noChangeShapeType="1"/>
            </p:cNvSpPr>
            <p:nvPr/>
          </p:nvSpPr>
          <p:spPr bwMode="auto">
            <a:xfrm flipH="1">
              <a:off x="1393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0" name="Line 2403"/>
            <p:cNvSpPr>
              <a:spLocks noChangeShapeType="1"/>
            </p:cNvSpPr>
            <p:nvPr/>
          </p:nvSpPr>
          <p:spPr bwMode="auto">
            <a:xfrm flipH="1">
              <a:off x="1422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1" name="Line 2404"/>
            <p:cNvSpPr>
              <a:spLocks noChangeShapeType="1"/>
            </p:cNvSpPr>
            <p:nvPr/>
          </p:nvSpPr>
          <p:spPr bwMode="auto">
            <a:xfrm flipH="1">
              <a:off x="1451" y="2724"/>
              <a:ext cx="84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2" name="Line 2405"/>
            <p:cNvSpPr>
              <a:spLocks noChangeShapeType="1"/>
            </p:cNvSpPr>
            <p:nvPr/>
          </p:nvSpPr>
          <p:spPr bwMode="auto">
            <a:xfrm flipH="1">
              <a:off x="1481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3" name="Line 2406"/>
            <p:cNvSpPr>
              <a:spLocks noChangeShapeType="1"/>
            </p:cNvSpPr>
            <p:nvPr/>
          </p:nvSpPr>
          <p:spPr bwMode="auto">
            <a:xfrm flipH="1">
              <a:off x="1510" y="2724"/>
              <a:ext cx="83" cy="10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4" name="Line 2407"/>
            <p:cNvSpPr>
              <a:spLocks noChangeShapeType="1"/>
            </p:cNvSpPr>
            <p:nvPr/>
          </p:nvSpPr>
          <p:spPr bwMode="auto">
            <a:xfrm>
              <a:off x="4986" y="2569"/>
              <a:ext cx="23" cy="3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5" name="Line 2408"/>
            <p:cNvSpPr>
              <a:spLocks noChangeShapeType="1"/>
            </p:cNvSpPr>
            <p:nvPr/>
          </p:nvSpPr>
          <p:spPr bwMode="auto">
            <a:xfrm>
              <a:off x="4940" y="2546"/>
              <a:ext cx="69" cy="91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6" name="Line 2409"/>
            <p:cNvSpPr>
              <a:spLocks noChangeShapeType="1"/>
            </p:cNvSpPr>
            <p:nvPr/>
          </p:nvSpPr>
          <p:spPr bwMode="auto">
            <a:xfrm>
              <a:off x="4893" y="2522"/>
              <a:ext cx="116" cy="153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7" name="Line 2410"/>
            <p:cNvSpPr>
              <a:spLocks noChangeShapeType="1"/>
            </p:cNvSpPr>
            <p:nvPr/>
          </p:nvSpPr>
          <p:spPr bwMode="auto">
            <a:xfrm>
              <a:off x="4846" y="2499"/>
              <a:ext cx="163" cy="21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8" name="Line 2411"/>
            <p:cNvSpPr>
              <a:spLocks noChangeShapeType="1"/>
            </p:cNvSpPr>
            <p:nvPr/>
          </p:nvSpPr>
          <p:spPr bwMode="auto">
            <a:xfrm>
              <a:off x="4799" y="2476"/>
              <a:ext cx="190" cy="24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69" name="Line 2412"/>
            <p:cNvSpPr>
              <a:spLocks noChangeShapeType="1"/>
            </p:cNvSpPr>
            <p:nvPr/>
          </p:nvSpPr>
          <p:spPr bwMode="auto">
            <a:xfrm>
              <a:off x="4753" y="2453"/>
              <a:ext cx="207" cy="271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0" name="Line 2413"/>
            <p:cNvSpPr>
              <a:spLocks noChangeShapeType="1"/>
            </p:cNvSpPr>
            <p:nvPr/>
          </p:nvSpPr>
          <p:spPr bwMode="auto">
            <a:xfrm>
              <a:off x="4706" y="2430"/>
              <a:ext cx="225" cy="29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1" name="Line 2414"/>
            <p:cNvSpPr>
              <a:spLocks noChangeShapeType="1"/>
            </p:cNvSpPr>
            <p:nvPr/>
          </p:nvSpPr>
          <p:spPr bwMode="auto">
            <a:xfrm>
              <a:off x="4659" y="2407"/>
              <a:ext cx="242" cy="31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2" name="Line 2415"/>
            <p:cNvSpPr>
              <a:spLocks noChangeShapeType="1"/>
            </p:cNvSpPr>
            <p:nvPr/>
          </p:nvSpPr>
          <p:spPr bwMode="auto">
            <a:xfrm>
              <a:off x="4612" y="2384"/>
              <a:ext cx="261" cy="34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3" name="Line 2416"/>
            <p:cNvSpPr>
              <a:spLocks noChangeShapeType="1"/>
            </p:cNvSpPr>
            <p:nvPr/>
          </p:nvSpPr>
          <p:spPr bwMode="auto">
            <a:xfrm>
              <a:off x="4565" y="2360"/>
              <a:ext cx="279" cy="364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4" name="Line 2417"/>
            <p:cNvSpPr>
              <a:spLocks noChangeShapeType="1"/>
            </p:cNvSpPr>
            <p:nvPr/>
          </p:nvSpPr>
          <p:spPr bwMode="auto">
            <a:xfrm>
              <a:off x="4519" y="2337"/>
              <a:ext cx="295" cy="387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5" name="Line 2418"/>
            <p:cNvSpPr>
              <a:spLocks noChangeShapeType="1"/>
            </p:cNvSpPr>
            <p:nvPr/>
          </p:nvSpPr>
          <p:spPr bwMode="auto">
            <a:xfrm>
              <a:off x="4472" y="2314"/>
              <a:ext cx="313" cy="41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6" name="Line 2419"/>
            <p:cNvSpPr>
              <a:spLocks noChangeShapeType="1"/>
            </p:cNvSpPr>
            <p:nvPr/>
          </p:nvSpPr>
          <p:spPr bwMode="auto">
            <a:xfrm>
              <a:off x="4425" y="2291"/>
              <a:ext cx="331" cy="433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7" name="Line 2420"/>
            <p:cNvSpPr>
              <a:spLocks noChangeShapeType="1"/>
            </p:cNvSpPr>
            <p:nvPr/>
          </p:nvSpPr>
          <p:spPr bwMode="auto">
            <a:xfrm>
              <a:off x="4141" y="1958"/>
              <a:ext cx="109" cy="142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8" name="Line 2421"/>
            <p:cNvSpPr>
              <a:spLocks noChangeShapeType="1"/>
            </p:cNvSpPr>
            <p:nvPr/>
          </p:nvSpPr>
          <p:spPr bwMode="auto">
            <a:xfrm>
              <a:off x="4378" y="2268"/>
              <a:ext cx="349" cy="45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79" name="Line 2422"/>
            <p:cNvSpPr>
              <a:spLocks noChangeShapeType="1"/>
            </p:cNvSpPr>
            <p:nvPr/>
          </p:nvSpPr>
          <p:spPr bwMode="auto">
            <a:xfrm>
              <a:off x="4112" y="1958"/>
              <a:ext cx="138" cy="180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0" name="Line 2423"/>
            <p:cNvSpPr>
              <a:spLocks noChangeShapeType="1"/>
            </p:cNvSpPr>
            <p:nvPr/>
          </p:nvSpPr>
          <p:spPr bwMode="auto">
            <a:xfrm>
              <a:off x="4331" y="2245"/>
              <a:ext cx="367" cy="47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1" name="Line 2424"/>
            <p:cNvSpPr>
              <a:spLocks noChangeShapeType="1"/>
            </p:cNvSpPr>
            <p:nvPr/>
          </p:nvSpPr>
          <p:spPr bwMode="auto">
            <a:xfrm>
              <a:off x="4083" y="1958"/>
              <a:ext cx="167" cy="219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2" name="Line 2425"/>
            <p:cNvSpPr>
              <a:spLocks noChangeShapeType="1"/>
            </p:cNvSpPr>
            <p:nvPr/>
          </p:nvSpPr>
          <p:spPr bwMode="auto">
            <a:xfrm>
              <a:off x="4285" y="2221"/>
              <a:ext cx="384" cy="503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3" name="Line 2426"/>
            <p:cNvSpPr>
              <a:spLocks noChangeShapeType="1"/>
            </p:cNvSpPr>
            <p:nvPr/>
          </p:nvSpPr>
          <p:spPr bwMode="auto">
            <a:xfrm>
              <a:off x="4054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4" name="Line 2427"/>
            <p:cNvSpPr>
              <a:spLocks noChangeShapeType="1"/>
            </p:cNvSpPr>
            <p:nvPr/>
          </p:nvSpPr>
          <p:spPr bwMode="auto">
            <a:xfrm>
              <a:off x="4025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5" name="Line 2428"/>
            <p:cNvSpPr>
              <a:spLocks noChangeShapeType="1"/>
            </p:cNvSpPr>
            <p:nvPr/>
          </p:nvSpPr>
          <p:spPr bwMode="auto">
            <a:xfrm>
              <a:off x="3996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6" name="Line 2429"/>
            <p:cNvSpPr>
              <a:spLocks noChangeShapeType="1"/>
            </p:cNvSpPr>
            <p:nvPr/>
          </p:nvSpPr>
          <p:spPr bwMode="auto">
            <a:xfrm>
              <a:off x="3967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7" name="Line 2430"/>
            <p:cNvSpPr>
              <a:spLocks noChangeShapeType="1"/>
            </p:cNvSpPr>
            <p:nvPr/>
          </p:nvSpPr>
          <p:spPr bwMode="auto">
            <a:xfrm>
              <a:off x="3938" y="1958"/>
              <a:ext cx="585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8" name="Line 2431"/>
            <p:cNvSpPr>
              <a:spLocks noChangeShapeType="1"/>
            </p:cNvSpPr>
            <p:nvPr/>
          </p:nvSpPr>
          <p:spPr bwMode="auto">
            <a:xfrm>
              <a:off x="3908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89" name="Line 2432"/>
            <p:cNvSpPr>
              <a:spLocks noChangeShapeType="1"/>
            </p:cNvSpPr>
            <p:nvPr/>
          </p:nvSpPr>
          <p:spPr bwMode="auto">
            <a:xfrm>
              <a:off x="3879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0" name="Line 2433"/>
            <p:cNvSpPr>
              <a:spLocks noChangeShapeType="1"/>
            </p:cNvSpPr>
            <p:nvPr/>
          </p:nvSpPr>
          <p:spPr bwMode="auto">
            <a:xfrm>
              <a:off x="3850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1" name="Line 2434"/>
            <p:cNvSpPr>
              <a:spLocks noChangeShapeType="1"/>
            </p:cNvSpPr>
            <p:nvPr/>
          </p:nvSpPr>
          <p:spPr bwMode="auto">
            <a:xfrm>
              <a:off x="3821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2" name="Line 2435"/>
            <p:cNvSpPr>
              <a:spLocks noChangeShapeType="1"/>
            </p:cNvSpPr>
            <p:nvPr/>
          </p:nvSpPr>
          <p:spPr bwMode="auto">
            <a:xfrm>
              <a:off x="3792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193" name="Line 2436"/>
            <p:cNvSpPr>
              <a:spLocks noChangeShapeType="1"/>
            </p:cNvSpPr>
            <p:nvPr/>
          </p:nvSpPr>
          <p:spPr bwMode="auto">
            <a:xfrm>
              <a:off x="3763" y="1958"/>
              <a:ext cx="586" cy="766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813" name="Line 2438"/>
          <p:cNvSpPr>
            <a:spLocks noChangeShapeType="1"/>
          </p:cNvSpPr>
          <p:nvPr/>
        </p:nvSpPr>
        <p:spPr bwMode="auto">
          <a:xfrm>
            <a:off x="5927725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4" name="Line 2439"/>
          <p:cNvSpPr>
            <a:spLocks noChangeShapeType="1"/>
          </p:cNvSpPr>
          <p:nvPr/>
        </p:nvSpPr>
        <p:spPr bwMode="auto">
          <a:xfrm>
            <a:off x="5881688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5" name="Line 2440"/>
          <p:cNvSpPr>
            <a:spLocks noChangeShapeType="1"/>
          </p:cNvSpPr>
          <p:nvPr/>
        </p:nvSpPr>
        <p:spPr bwMode="auto">
          <a:xfrm>
            <a:off x="5835650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6" name="Line 2441"/>
          <p:cNvSpPr>
            <a:spLocks noChangeShapeType="1"/>
          </p:cNvSpPr>
          <p:nvPr/>
        </p:nvSpPr>
        <p:spPr bwMode="auto">
          <a:xfrm>
            <a:off x="5789613" y="3108325"/>
            <a:ext cx="930275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7" name="Line 2442"/>
          <p:cNvSpPr>
            <a:spLocks noChangeShapeType="1"/>
          </p:cNvSpPr>
          <p:nvPr/>
        </p:nvSpPr>
        <p:spPr bwMode="auto">
          <a:xfrm>
            <a:off x="5741988" y="3108325"/>
            <a:ext cx="931862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8" name="Line 2443"/>
          <p:cNvSpPr>
            <a:spLocks noChangeShapeType="1"/>
          </p:cNvSpPr>
          <p:nvPr/>
        </p:nvSpPr>
        <p:spPr bwMode="auto">
          <a:xfrm>
            <a:off x="5695950" y="3108325"/>
            <a:ext cx="931863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19" name="Line 2444"/>
          <p:cNvSpPr>
            <a:spLocks noChangeShapeType="1"/>
          </p:cNvSpPr>
          <p:nvPr/>
        </p:nvSpPr>
        <p:spPr bwMode="auto">
          <a:xfrm>
            <a:off x="5651500" y="3108325"/>
            <a:ext cx="928688" cy="12160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0" name="Line 2445"/>
          <p:cNvSpPr>
            <a:spLocks noChangeShapeType="1"/>
          </p:cNvSpPr>
          <p:nvPr/>
        </p:nvSpPr>
        <p:spPr bwMode="auto">
          <a:xfrm>
            <a:off x="7920038" y="4324350"/>
            <a:ext cx="31750" cy="42863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1" name="Line 2446"/>
          <p:cNvSpPr>
            <a:spLocks noChangeShapeType="1"/>
          </p:cNvSpPr>
          <p:nvPr/>
        </p:nvSpPr>
        <p:spPr bwMode="auto">
          <a:xfrm>
            <a:off x="7874000" y="4324350"/>
            <a:ext cx="77788" cy="10318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2" name="Line 2447"/>
          <p:cNvSpPr>
            <a:spLocks noChangeShapeType="1"/>
          </p:cNvSpPr>
          <p:nvPr/>
        </p:nvSpPr>
        <p:spPr bwMode="auto">
          <a:xfrm>
            <a:off x="7827963" y="4324350"/>
            <a:ext cx="123825" cy="163513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3" name="Line 2448"/>
          <p:cNvSpPr>
            <a:spLocks noChangeShapeType="1"/>
          </p:cNvSpPr>
          <p:nvPr/>
        </p:nvSpPr>
        <p:spPr bwMode="auto">
          <a:xfrm>
            <a:off x="7780338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4" name="Line 2449"/>
          <p:cNvSpPr>
            <a:spLocks noChangeShapeType="1"/>
          </p:cNvSpPr>
          <p:nvPr/>
        </p:nvSpPr>
        <p:spPr bwMode="auto">
          <a:xfrm>
            <a:off x="7735888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5" name="Line 2450"/>
          <p:cNvSpPr>
            <a:spLocks noChangeShapeType="1"/>
          </p:cNvSpPr>
          <p:nvPr/>
        </p:nvSpPr>
        <p:spPr bwMode="auto">
          <a:xfrm>
            <a:off x="7689850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6" name="Line 2451"/>
          <p:cNvSpPr>
            <a:spLocks noChangeShapeType="1"/>
          </p:cNvSpPr>
          <p:nvPr/>
        </p:nvSpPr>
        <p:spPr bwMode="auto">
          <a:xfrm>
            <a:off x="7642225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7" name="Line 2452"/>
          <p:cNvSpPr>
            <a:spLocks noChangeShapeType="1"/>
          </p:cNvSpPr>
          <p:nvPr/>
        </p:nvSpPr>
        <p:spPr bwMode="auto">
          <a:xfrm>
            <a:off x="7596188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8" name="Line 2453"/>
          <p:cNvSpPr>
            <a:spLocks noChangeShapeType="1"/>
          </p:cNvSpPr>
          <p:nvPr/>
        </p:nvSpPr>
        <p:spPr bwMode="auto">
          <a:xfrm>
            <a:off x="7550150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29" name="Line 2454"/>
          <p:cNvSpPr>
            <a:spLocks noChangeShapeType="1"/>
          </p:cNvSpPr>
          <p:nvPr/>
        </p:nvSpPr>
        <p:spPr bwMode="auto">
          <a:xfrm>
            <a:off x="7504113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0" name="Line 2455"/>
          <p:cNvSpPr>
            <a:spLocks noChangeShapeType="1"/>
          </p:cNvSpPr>
          <p:nvPr/>
        </p:nvSpPr>
        <p:spPr bwMode="auto">
          <a:xfrm>
            <a:off x="7458075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1" name="Line 2456"/>
          <p:cNvSpPr>
            <a:spLocks noChangeShapeType="1"/>
          </p:cNvSpPr>
          <p:nvPr/>
        </p:nvSpPr>
        <p:spPr bwMode="auto">
          <a:xfrm>
            <a:off x="7412038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2" name="Line 2457"/>
          <p:cNvSpPr>
            <a:spLocks noChangeShapeType="1"/>
          </p:cNvSpPr>
          <p:nvPr/>
        </p:nvSpPr>
        <p:spPr bwMode="auto">
          <a:xfrm>
            <a:off x="7366000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3" name="Line 2458"/>
          <p:cNvSpPr>
            <a:spLocks noChangeShapeType="1"/>
          </p:cNvSpPr>
          <p:nvPr/>
        </p:nvSpPr>
        <p:spPr bwMode="auto">
          <a:xfrm>
            <a:off x="7319963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4" name="Line 2459"/>
          <p:cNvSpPr>
            <a:spLocks noChangeShapeType="1"/>
          </p:cNvSpPr>
          <p:nvPr/>
        </p:nvSpPr>
        <p:spPr bwMode="auto">
          <a:xfrm>
            <a:off x="7273925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5" name="Line 2460"/>
          <p:cNvSpPr>
            <a:spLocks noChangeShapeType="1"/>
          </p:cNvSpPr>
          <p:nvPr/>
        </p:nvSpPr>
        <p:spPr bwMode="auto">
          <a:xfrm>
            <a:off x="7227888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6" name="Line 2461"/>
          <p:cNvSpPr>
            <a:spLocks noChangeShapeType="1"/>
          </p:cNvSpPr>
          <p:nvPr/>
        </p:nvSpPr>
        <p:spPr bwMode="auto">
          <a:xfrm>
            <a:off x="7180263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7" name="Line 2462"/>
          <p:cNvSpPr>
            <a:spLocks noChangeShapeType="1"/>
          </p:cNvSpPr>
          <p:nvPr/>
        </p:nvSpPr>
        <p:spPr bwMode="auto">
          <a:xfrm>
            <a:off x="7134225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8" name="Line 2463"/>
          <p:cNvSpPr>
            <a:spLocks noChangeShapeType="1"/>
          </p:cNvSpPr>
          <p:nvPr/>
        </p:nvSpPr>
        <p:spPr bwMode="auto">
          <a:xfrm>
            <a:off x="7088188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39" name="Line 2464"/>
          <p:cNvSpPr>
            <a:spLocks noChangeShapeType="1"/>
          </p:cNvSpPr>
          <p:nvPr/>
        </p:nvSpPr>
        <p:spPr bwMode="auto">
          <a:xfrm>
            <a:off x="7042150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0" name="Line 2465"/>
          <p:cNvSpPr>
            <a:spLocks noChangeShapeType="1"/>
          </p:cNvSpPr>
          <p:nvPr/>
        </p:nvSpPr>
        <p:spPr bwMode="auto">
          <a:xfrm>
            <a:off x="6996113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1" name="Line 2466"/>
          <p:cNvSpPr>
            <a:spLocks noChangeShapeType="1"/>
          </p:cNvSpPr>
          <p:nvPr/>
        </p:nvSpPr>
        <p:spPr bwMode="auto">
          <a:xfrm>
            <a:off x="6950075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2" name="Line 2467"/>
          <p:cNvSpPr>
            <a:spLocks noChangeShapeType="1"/>
          </p:cNvSpPr>
          <p:nvPr/>
        </p:nvSpPr>
        <p:spPr bwMode="auto">
          <a:xfrm>
            <a:off x="6904038" y="4324350"/>
            <a:ext cx="133350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3" name="Line 2468"/>
          <p:cNvSpPr>
            <a:spLocks noChangeShapeType="1"/>
          </p:cNvSpPr>
          <p:nvPr/>
        </p:nvSpPr>
        <p:spPr bwMode="auto">
          <a:xfrm>
            <a:off x="6858000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4" name="Line 2469"/>
          <p:cNvSpPr>
            <a:spLocks noChangeShapeType="1"/>
          </p:cNvSpPr>
          <p:nvPr/>
        </p:nvSpPr>
        <p:spPr bwMode="auto">
          <a:xfrm>
            <a:off x="6811963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5" name="Line 2470"/>
          <p:cNvSpPr>
            <a:spLocks noChangeShapeType="1"/>
          </p:cNvSpPr>
          <p:nvPr/>
        </p:nvSpPr>
        <p:spPr bwMode="auto">
          <a:xfrm>
            <a:off x="6765925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6" name="Line 2471"/>
          <p:cNvSpPr>
            <a:spLocks noChangeShapeType="1"/>
          </p:cNvSpPr>
          <p:nvPr/>
        </p:nvSpPr>
        <p:spPr bwMode="auto">
          <a:xfrm>
            <a:off x="6719888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7" name="Line 2472"/>
          <p:cNvSpPr>
            <a:spLocks noChangeShapeType="1"/>
          </p:cNvSpPr>
          <p:nvPr/>
        </p:nvSpPr>
        <p:spPr bwMode="auto">
          <a:xfrm>
            <a:off x="6673850" y="4324350"/>
            <a:ext cx="131763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8" name="Line 2473"/>
          <p:cNvSpPr>
            <a:spLocks noChangeShapeType="1"/>
          </p:cNvSpPr>
          <p:nvPr/>
        </p:nvSpPr>
        <p:spPr bwMode="auto">
          <a:xfrm>
            <a:off x="6627813" y="4324350"/>
            <a:ext cx="131762" cy="17303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49" name="Line 2474"/>
          <p:cNvSpPr>
            <a:spLocks noChangeShapeType="1"/>
          </p:cNvSpPr>
          <p:nvPr/>
        </p:nvSpPr>
        <p:spPr bwMode="auto">
          <a:xfrm>
            <a:off x="6580188" y="4324350"/>
            <a:ext cx="39687" cy="5238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0" name="Line 2475"/>
          <p:cNvSpPr>
            <a:spLocks noChangeShapeType="1"/>
          </p:cNvSpPr>
          <p:nvPr/>
        </p:nvSpPr>
        <p:spPr bwMode="auto">
          <a:xfrm>
            <a:off x="1163638" y="4324350"/>
            <a:ext cx="67881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1" name="Line 2476"/>
          <p:cNvSpPr>
            <a:spLocks noChangeShapeType="1"/>
          </p:cNvSpPr>
          <p:nvPr/>
        </p:nvSpPr>
        <p:spPr bwMode="auto">
          <a:xfrm>
            <a:off x="4076700" y="4324350"/>
            <a:ext cx="15716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2" name="Line 2477"/>
          <p:cNvSpPr>
            <a:spLocks noChangeShapeType="1"/>
          </p:cNvSpPr>
          <p:nvPr/>
        </p:nvSpPr>
        <p:spPr bwMode="auto">
          <a:xfrm flipH="1" flipV="1">
            <a:off x="879475" y="4551363"/>
            <a:ext cx="165100" cy="1238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3" name="Line 2478"/>
          <p:cNvSpPr>
            <a:spLocks noChangeShapeType="1"/>
          </p:cNvSpPr>
          <p:nvPr/>
        </p:nvSpPr>
        <p:spPr bwMode="auto">
          <a:xfrm flipH="1" flipV="1">
            <a:off x="903288" y="4524375"/>
            <a:ext cx="141287" cy="150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4" name="Line 2479"/>
          <p:cNvSpPr>
            <a:spLocks noChangeShapeType="1"/>
          </p:cNvSpPr>
          <p:nvPr/>
        </p:nvSpPr>
        <p:spPr bwMode="auto">
          <a:xfrm flipH="1" flipV="1">
            <a:off x="879475" y="4551363"/>
            <a:ext cx="165100" cy="1238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5" name="Line 2480"/>
          <p:cNvSpPr>
            <a:spLocks noChangeShapeType="1"/>
          </p:cNvSpPr>
          <p:nvPr/>
        </p:nvSpPr>
        <p:spPr bwMode="auto">
          <a:xfrm flipH="1" flipV="1">
            <a:off x="903288" y="4524375"/>
            <a:ext cx="141287" cy="150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6" name="Line 2481"/>
          <p:cNvSpPr>
            <a:spLocks noChangeShapeType="1"/>
          </p:cNvSpPr>
          <p:nvPr/>
        </p:nvSpPr>
        <p:spPr bwMode="auto">
          <a:xfrm flipH="1" flipV="1">
            <a:off x="879475" y="4551363"/>
            <a:ext cx="165100" cy="1238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7" name="Line 2482"/>
          <p:cNvSpPr>
            <a:spLocks noChangeShapeType="1"/>
          </p:cNvSpPr>
          <p:nvPr/>
        </p:nvSpPr>
        <p:spPr bwMode="auto">
          <a:xfrm flipH="1" flipV="1">
            <a:off x="903288" y="4524375"/>
            <a:ext cx="141287" cy="150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8" name="Line 2483"/>
          <p:cNvSpPr>
            <a:spLocks noChangeShapeType="1"/>
          </p:cNvSpPr>
          <p:nvPr/>
        </p:nvSpPr>
        <p:spPr bwMode="auto">
          <a:xfrm flipH="1" flipV="1">
            <a:off x="879475" y="4551363"/>
            <a:ext cx="165100" cy="12382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59" name="Line 2484"/>
          <p:cNvSpPr>
            <a:spLocks noChangeShapeType="1"/>
          </p:cNvSpPr>
          <p:nvPr/>
        </p:nvSpPr>
        <p:spPr bwMode="auto">
          <a:xfrm flipH="1" flipV="1">
            <a:off x="903288" y="4524375"/>
            <a:ext cx="141287" cy="1508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0" name="Line 2485"/>
          <p:cNvSpPr>
            <a:spLocks noChangeShapeType="1"/>
          </p:cNvSpPr>
          <p:nvPr/>
        </p:nvSpPr>
        <p:spPr bwMode="auto">
          <a:xfrm>
            <a:off x="2368550" y="3108325"/>
            <a:ext cx="1588" cy="390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1" name="Line 2486"/>
          <p:cNvSpPr>
            <a:spLocks noChangeShapeType="1"/>
          </p:cNvSpPr>
          <p:nvPr/>
        </p:nvSpPr>
        <p:spPr bwMode="auto">
          <a:xfrm flipH="1">
            <a:off x="1163638" y="3498850"/>
            <a:ext cx="1204912" cy="596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2" name="Line 2487"/>
          <p:cNvSpPr>
            <a:spLocks noChangeShapeType="1"/>
          </p:cNvSpPr>
          <p:nvPr/>
        </p:nvSpPr>
        <p:spPr bwMode="auto">
          <a:xfrm>
            <a:off x="1163638" y="4095750"/>
            <a:ext cx="1587" cy="2286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3" name="Line 2488"/>
          <p:cNvSpPr>
            <a:spLocks noChangeShapeType="1"/>
          </p:cNvSpPr>
          <p:nvPr/>
        </p:nvSpPr>
        <p:spPr bwMode="auto">
          <a:xfrm>
            <a:off x="644048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4" name="Line 2489"/>
          <p:cNvSpPr>
            <a:spLocks noChangeShapeType="1"/>
          </p:cNvSpPr>
          <p:nvPr/>
        </p:nvSpPr>
        <p:spPr bwMode="auto">
          <a:xfrm>
            <a:off x="63944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5" name="Line 2490"/>
          <p:cNvSpPr>
            <a:spLocks noChangeShapeType="1"/>
          </p:cNvSpPr>
          <p:nvPr/>
        </p:nvSpPr>
        <p:spPr bwMode="auto">
          <a:xfrm>
            <a:off x="634841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6" name="Line 2491"/>
          <p:cNvSpPr>
            <a:spLocks noChangeShapeType="1"/>
          </p:cNvSpPr>
          <p:nvPr/>
        </p:nvSpPr>
        <p:spPr bwMode="auto">
          <a:xfrm>
            <a:off x="630237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7" name="Line 2492"/>
          <p:cNvSpPr>
            <a:spLocks noChangeShapeType="1"/>
          </p:cNvSpPr>
          <p:nvPr/>
        </p:nvSpPr>
        <p:spPr bwMode="auto">
          <a:xfrm>
            <a:off x="625633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8" name="Line 2493"/>
          <p:cNvSpPr>
            <a:spLocks noChangeShapeType="1"/>
          </p:cNvSpPr>
          <p:nvPr/>
        </p:nvSpPr>
        <p:spPr bwMode="auto">
          <a:xfrm>
            <a:off x="621030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69" name="Line 2494"/>
          <p:cNvSpPr>
            <a:spLocks noChangeShapeType="1"/>
          </p:cNvSpPr>
          <p:nvPr/>
        </p:nvSpPr>
        <p:spPr bwMode="auto">
          <a:xfrm>
            <a:off x="616426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0" name="Line 2495"/>
          <p:cNvSpPr>
            <a:spLocks noChangeShapeType="1"/>
          </p:cNvSpPr>
          <p:nvPr/>
        </p:nvSpPr>
        <p:spPr bwMode="auto">
          <a:xfrm>
            <a:off x="611822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1" name="Line 2496"/>
          <p:cNvSpPr>
            <a:spLocks noChangeShapeType="1"/>
          </p:cNvSpPr>
          <p:nvPr/>
        </p:nvSpPr>
        <p:spPr bwMode="auto">
          <a:xfrm>
            <a:off x="6072188" y="2933700"/>
            <a:ext cx="131762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2" name="Line 2497"/>
          <p:cNvSpPr>
            <a:spLocks noChangeShapeType="1"/>
          </p:cNvSpPr>
          <p:nvPr/>
        </p:nvSpPr>
        <p:spPr bwMode="auto">
          <a:xfrm>
            <a:off x="6026150" y="2933700"/>
            <a:ext cx="131763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3" name="Line 2498"/>
          <p:cNvSpPr>
            <a:spLocks noChangeShapeType="1"/>
          </p:cNvSpPr>
          <p:nvPr/>
        </p:nvSpPr>
        <p:spPr bwMode="auto">
          <a:xfrm>
            <a:off x="5980113" y="2933700"/>
            <a:ext cx="131762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4" name="Line 2499"/>
          <p:cNvSpPr>
            <a:spLocks noChangeShapeType="1"/>
          </p:cNvSpPr>
          <p:nvPr/>
        </p:nvSpPr>
        <p:spPr bwMode="auto">
          <a:xfrm>
            <a:off x="593248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5" name="Line 2500"/>
          <p:cNvSpPr>
            <a:spLocks noChangeShapeType="1"/>
          </p:cNvSpPr>
          <p:nvPr/>
        </p:nvSpPr>
        <p:spPr bwMode="auto">
          <a:xfrm>
            <a:off x="58864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6" name="Line 2501"/>
          <p:cNvSpPr>
            <a:spLocks noChangeShapeType="1"/>
          </p:cNvSpPr>
          <p:nvPr/>
        </p:nvSpPr>
        <p:spPr bwMode="auto">
          <a:xfrm>
            <a:off x="584041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7" name="Line 2502"/>
          <p:cNvSpPr>
            <a:spLocks noChangeShapeType="1"/>
          </p:cNvSpPr>
          <p:nvPr/>
        </p:nvSpPr>
        <p:spPr bwMode="auto">
          <a:xfrm>
            <a:off x="5794375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8" name="Line 2503"/>
          <p:cNvSpPr>
            <a:spLocks noChangeShapeType="1"/>
          </p:cNvSpPr>
          <p:nvPr/>
        </p:nvSpPr>
        <p:spPr bwMode="auto">
          <a:xfrm>
            <a:off x="5748338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79" name="Line 2504"/>
          <p:cNvSpPr>
            <a:spLocks noChangeShapeType="1"/>
          </p:cNvSpPr>
          <p:nvPr/>
        </p:nvSpPr>
        <p:spPr bwMode="auto">
          <a:xfrm>
            <a:off x="570230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0" name="Line 2505"/>
          <p:cNvSpPr>
            <a:spLocks noChangeShapeType="1"/>
          </p:cNvSpPr>
          <p:nvPr/>
        </p:nvSpPr>
        <p:spPr bwMode="auto">
          <a:xfrm>
            <a:off x="5656263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1" name="Line 2506"/>
          <p:cNvSpPr>
            <a:spLocks noChangeShapeType="1"/>
          </p:cNvSpPr>
          <p:nvPr/>
        </p:nvSpPr>
        <p:spPr bwMode="auto">
          <a:xfrm>
            <a:off x="5610225" y="2933700"/>
            <a:ext cx="131763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2" name="Line 2507"/>
          <p:cNvSpPr>
            <a:spLocks noChangeShapeType="1"/>
          </p:cNvSpPr>
          <p:nvPr/>
        </p:nvSpPr>
        <p:spPr bwMode="auto">
          <a:xfrm>
            <a:off x="5564188" y="2933700"/>
            <a:ext cx="131762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3" name="Line 2508"/>
          <p:cNvSpPr>
            <a:spLocks noChangeShapeType="1"/>
          </p:cNvSpPr>
          <p:nvPr/>
        </p:nvSpPr>
        <p:spPr bwMode="auto">
          <a:xfrm>
            <a:off x="5518150" y="2933700"/>
            <a:ext cx="133350" cy="1746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4" name="Line 2509"/>
          <p:cNvSpPr>
            <a:spLocks noChangeShapeType="1"/>
          </p:cNvSpPr>
          <p:nvPr/>
        </p:nvSpPr>
        <p:spPr bwMode="auto">
          <a:xfrm>
            <a:off x="4013200" y="3108325"/>
            <a:ext cx="18319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5" name="Line 2510"/>
          <p:cNvSpPr>
            <a:spLocks noChangeShapeType="1"/>
          </p:cNvSpPr>
          <p:nvPr/>
        </p:nvSpPr>
        <p:spPr bwMode="auto">
          <a:xfrm>
            <a:off x="5845175" y="3108325"/>
            <a:ext cx="9017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6" name="Line 2511"/>
          <p:cNvSpPr>
            <a:spLocks noChangeShapeType="1"/>
          </p:cNvSpPr>
          <p:nvPr/>
        </p:nvSpPr>
        <p:spPr bwMode="auto">
          <a:xfrm>
            <a:off x="6746875" y="3108325"/>
            <a:ext cx="1588" cy="390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7" name="Line 2512"/>
          <p:cNvSpPr>
            <a:spLocks noChangeShapeType="1"/>
          </p:cNvSpPr>
          <p:nvPr/>
        </p:nvSpPr>
        <p:spPr bwMode="auto">
          <a:xfrm>
            <a:off x="6746875" y="3498850"/>
            <a:ext cx="1204913" cy="5969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8" name="Line 2513"/>
          <p:cNvSpPr>
            <a:spLocks noChangeShapeType="1"/>
          </p:cNvSpPr>
          <p:nvPr/>
        </p:nvSpPr>
        <p:spPr bwMode="auto">
          <a:xfrm>
            <a:off x="7951788" y="4095750"/>
            <a:ext cx="1587" cy="2286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89" name="Line 2514"/>
          <p:cNvSpPr>
            <a:spLocks noChangeShapeType="1"/>
          </p:cNvSpPr>
          <p:nvPr/>
        </p:nvSpPr>
        <p:spPr bwMode="auto">
          <a:xfrm>
            <a:off x="1163638" y="4324350"/>
            <a:ext cx="1587" cy="1730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0" name="Line 2515"/>
          <p:cNvSpPr>
            <a:spLocks noChangeShapeType="1"/>
          </p:cNvSpPr>
          <p:nvPr/>
        </p:nvSpPr>
        <p:spPr bwMode="auto">
          <a:xfrm>
            <a:off x="1163638" y="4497388"/>
            <a:ext cx="6788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1" name="Line 2516"/>
          <p:cNvSpPr>
            <a:spLocks noChangeShapeType="1"/>
          </p:cNvSpPr>
          <p:nvPr/>
        </p:nvSpPr>
        <p:spPr bwMode="auto">
          <a:xfrm flipV="1">
            <a:off x="2630488" y="4324350"/>
            <a:ext cx="1587" cy="1730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2" name="Line 2517"/>
          <p:cNvSpPr>
            <a:spLocks noChangeShapeType="1"/>
          </p:cNvSpPr>
          <p:nvPr/>
        </p:nvSpPr>
        <p:spPr bwMode="auto">
          <a:xfrm>
            <a:off x="7951788" y="4324350"/>
            <a:ext cx="1587" cy="1730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3" name="Line 2518"/>
          <p:cNvSpPr>
            <a:spLocks noChangeShapeType="1"/>
          </p:cNvSpPr>
          <p:nvPr/>
        </p:nvSpPr>
        <p:spPr bwMode="auto">
          <a:xfrm flipV="1">
            <a:off x="6526213" y="4324350"/>
            <a:ext cx="1587" cy="1730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4" name="Line 2519"/>
          <p:cNvSpPr>
            <a:spLocks noChangeShapeType="1"/>
          </p:cNvSpPr>
          <p:nvPr/>
        </p:nvSpPr>
        <p:spPr bwMode="auto">
          <a:xfrm>
            <a:off x="2587625" y="2933700"/>
            <a:ext cx="10509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5" name="Line 2520"/>
          <p:cNvSpPr>
            <a:spLocks noChangeShapeType="1"/>
          </p:cNvSpPr>
          <p:nvPr/>
        </p:nvSpPr>
        <p:spPr bwMode="auto">
          <a:xfrm flipV="1">
            <a:off x="2441575" y="2933700"/>
            <a:ext cx="1196975" cy="156368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6" name="Line 2521"/>
          <p:cNvSpPr>
            <a:spLocks noChangeShapeType="1"/>
          </p:cNvSpPr>
          <p:nvPr/>
        </p:nvSpPr>
        <p:spPr bwMode="auto">
          <a:xfrm flipV="1">
            <a:off x="2368550" y="2933700"/>
            <a:ext cx="233363" cy="3048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7" name="Line 2522"/>
          <p:cNvSpPr>
            <a:spLocks noChangeShapeType="1"/>
          </p:cNvSpPr>
          <p:nvPr/>
        </p:nvSpPr>
        <p:spPr bwMode="auto">
          <a:xfrm flipH="1" flipV="1">
            <a:off x="6464300" y="2933700"/>
            <a:ext cx="282575" cy="36988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8" name="Line 2523"/>
          <p:cNvSpPr>
            <a:spLocks noChangeShapeType="1"/>
          </p:cNvSpPr>
          <p:nvPr/>
        </p:nvSpPr>
        <p:spPr bwMode="auto">
          <a:xfrm flipH="1" flipV="1">
            <a:off x="5516563" y="2933700"/>
            <a:ext cx="1196975" cy="1563688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899" name="Line 2524"/>
          <p:cNvSpPr>
            <a:spLocks noChangeShapeType="1"/>
          </p:cNvSpPr>
          <p:nvPr/>
        </p:nvSpPr>
        <p:spPr bwMode="auto">
          <a:xfrm>
            <a:off x="5516563" y="2933700"/>
            <a:ext cx="9477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0" name="Line 2525"/>
          <p:cNvSpPr>
            <a:spLocks noChangeShapeType="1"/>
          </p:cNvSpPr>
          <p:nvPr/>
        </p:nvSpPr>
        <p:spPr bwMode="auto">
          <a:xfrm flipH="1">
            <a:off x="133350" y="4324350"/>
            <a:ext cx="10302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1" name="Line 2526"/>
          <p:cNvSpPr>
            <a:spLocks noChangeShapeType="1"/>
          </p:cNvSpPr>
          <p:nvPr/>
        </p:nvSpPr>
        <p:spPr bwMode="auto">
          <a:xfrm>
            <a:off x="7951788" y="4324350"/>
            <a:ext cx="5937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2" name="Freeform 2527"/>
          <p:cNvSpPr>
            <a:spLocks/>
          </p:cNvSpPr>
          <p:nvPr/>
        </p:nvSpPr>
        <p:spPr bwMode="auto">
          <a:xfrm>
            <a:off x="669925" y="3927475"/>
            <a:ext cx="333375" cy="711200"/>
          </a:xfrm>
          <a:custGeom>
            <a:avLst/>
            <a:gdLst>
              <a:gd name="T0" fmla="*/ 0 w 838"/>
              <a:gd name="T1" fmla="*/ 0 h 1793"/>
              <a:gd name="T2" fmla="*/ 2147483647 w 838"/>
              <a:gd name="T3" fmla="*/ 2147483647 h 1793"/>
              <a:gd name="T4" fmla="*/ 2147483647 w 838"/>
              <a:gd name="T5" fmla="*/ 2147483647 h 1793"/>
              <a:gd name="T6" fmla="*/ 2147483647 w 838"/>
              <a:gd name="T7" fmla="*/ 2147483647 h 1793"/>
              <a:gd name="T8" fmla="*/ 2147483647 w 838"/>
              <a:gd name="T9" fmla="*/ 2147483647 h 1793"/>
              <a:gd name="T10" fmla="*/ 2147483647 w 838"/>
              <a:gd name="T11" fmla="*/ 2147483647 h 1793"/>
              <a:gd name="T12" fmla="*/ 2147483647 w 838"/>
              <a:gd name="T13" fmla="*/ 2147483647 h 1793"/>
              <a:gd name="T14" fmla="*/ 2147483647 w 838"/>
              <a:gd name="T15" fmla="*/ 2147483647 h 1793"/>
              <a:gd name="T16" fmla="*/ 2147483647 w 838"/>
              <a:gd name="T17" fmla="*/ 2147483647 h 1793"/>
              <a:gd name="T18" fmla="*/ 2147483647 w 838"/>
              <a:gd name="T19" fmla="*/ 2147483647 h 1793"/>
              <a:gd name="T20" fmla="*/ 2147483647 w 838"/>
              <a:gd name="T21" fmla="*/ 2147483647 h 1793"/>
              <a:gd name="T22" fmla="*/ 2147483647 w 838"/>
              <a:gd name="T23" fmla="*/ 2147483647 h 1793"/>
              <a:gd name="T24" fmla="*/ 2147483647 w 838"/>
              <a:gd name="T25" fmla="*/ 2147483647 h 1793"/>
              <a:gd name="T26" fmla="*/ 2147483647 w 838"/>
              <a:gd name="T27" fmla="*/ 2147483647 h 1793"/>
              <a:gd name="T28" fmla="*/ 2147483647 w 838"/>
              <a:gd name="T29" fmla="*/ 2147483647 h 1793"/>
              <a:gd name="T30" fmla="*/ 2147483647 w 838"/>
              <a:gd name="T31" fmla="*/ 2147483647 h 1793"/>
              <a:gd name="T32" fmla="*/ 2147483647 w 838"/>
              <a:gd name="T33" fmla="*/ 2147483647 h 1793"/>
              <a:gd name="T34" fmla="*/ 2147483647 w 838"/>
              <a:gd name="T35" fmla="*/ 2147483647 h 1793"/>
              <a:gd name="T36" fmla="*/ 2147483647 w 838"/>
              <a:gd name="T37" fmla="*/ 2147483647 h 1793"/>
              <a:gd name="T38" fmla="*/ 2147483647 w 838"/>
              <a:gd name="T39" fmla="*/ 2147483647 h 1793"/>
              <a:gd name="T40" fmla="*/ 2147483647 w 838"/>
              <a:gd name="T41" fmla="*/ 2147483647 h 1793"/>
              <a:gd name="T42" fmla="*/ 2147483647 w 838"/>
              <a:gd name="T43" fmla="*/ 2147483647 h 1793"/>
              <a:gd name="T44" fmla="*/ 2147483647 w 838"/>
              <a:gd name="T45" fmla="*/ 2147483647 h 1793"/>
              <a:gd name="T46" fmla="*/ 2147483647 w 838"/>
              <a:gd name="T47" fmla="*/ 2147483647 h 1793"/>
              <a:gd name="T48" fmla="*/ 2147483647 w 838"/>
              <a:gd name="T49" fmla="*/ 2147483647 h 1793"/>
              <a:gd name="T50" fmla="*/ 2147483647 w 838"/>
              <a:gd name="T51" fmla="*/ 2147483647 h 1793"/>
              <a:gd name="T52" fmla="*/ 2147483647 w 838"/>
              <a:gd name="T53" fmla="*/ 2147483647 h 1793"/>
              <a:gd name="T54" fmla="*/ 2147483647 w 838"/>
              <a:gd name="T55" fmla="*/ 2147483647 h 1793"/>
              <a:gd name="T56" fmla="*/ 2147483647 w 838"/>
              <a:gd name="T57" fmla="*/ 2147483647 h 179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838" h="1793">
                <a:moveTo>
                  <a:pt x="0" y="0"/>
                </a:moveTo>
                <a:lnTo>
                  <a:pt x="1" y="74"/>
                </a:lnTo>
                <a:lnTo>
                  <a:pt x="3" y="147"/>
                </a:lnTo>
                <a:lnTo>
                  <a:pt x="9" y="220"/>
                </a:lnTo>
                <a:lnTo>
                  <a:pt x="16" y="292"/>
                </a:lnTo>
                <a:lnTo>
                  <a:pt x="26" y="365"/>
                </a:lnTo>
                <a:lnTo>
                  <a:pt x="38" y="437"/>
                </a:lnTo>
                <a:lnTo>
                  <a:pt x="52" y="509"/>
                </a:lnTo>
                <a:lnTo>
                  <a:pt x="69" y="580"/>
                </a:lnTo>
                <a:lnTo>
                  <a:pt x="88" y="651"/>
                </a:lnTo>
                <a:lnTo>
                  <a:pt x="109" y="720"/>
                </a:lnTo>
                <a:lnTo>
                  <a:pt x="133" y="790"/>
                </a:lnTo>
                <a:lnTo>
                  <a:pt x="158" y="858"/>
                </a:lnTo>
                <a:lnTo>
                  <a:pt x="186" y="926"/>
                </a:lnTo>
                <a:lnTo>
                  <a:pt x="216" y="993"/>
                </a:lnTo>
                <a:lnTo>
                  <a:pt x="248" y="1058"/>
                </a:lnTo>
                <a:lnTo>
                  <a:pt x="282" y="1122"/>
                </a:lnTo>
                <a:lnTo>
                  <a:pt x="318" y="1186"/>
                </a:lnTo>
                <a:lnTo>
                  <a:pt x="356" y="1248"/>
                </a:lnTo>
                <a:lnTo>
                  <a:pt x="397" y="1310"/>
                </a:lnTo>
                <a:lnTo>
                  <a:pt x="439" y="1370"/>
                </a:lnTo>
                <a:lnTo>
                  <a:pt x="482" y="1428"/>
                </a:lnTo>
                <a:lnTo>
                  <a:pt x="528" y="1485"/>
                </a:lnTo>
                <a:lnTo>
                  <a:pt x="576" y="1540"/>
                </a:lnTo>
                <a:lnTo>
                  <a:pt x="625" y="1594"/>
                </a:lnTo>
                <a:lnTo>
                  <a:pt x="676" y="1647"/>
                </a:lnTo>
                <a:lnTo>
                  <a:pt x="729" y="1697"/>
                </a:lnTo>
                <a:lnTo>
                  <a:pt x="783" y="1746"/>
                </a:lnTo>
                <a:lnTo>
                  <a:pt x="838" y="179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3" name="Line 2528"/>
          <p:cNvSpPr>
            <a:spLocks noChangeShapeType="1"/>
          </p:cNvSpPr>
          <p:nvPr/>
        </p:nvSpPr>
        <p:spPr bwMode="auto">
          <a:xfrm flipV="1">
            <a:off x="3057525" y="2127250"/>
            <a:ext cx="431800" cy="806450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4" name="Freeform 2529"/>
          <p:cNvSpPr>
            <a:spLocks/>
          </p:cNvSpPr>
          <p:nvPr/>
        </p:nvSpPr>
        <p:spPr bwMode="auto">
          <a:xfrm>
            <a:off x="3057525" y="2822575"/>
            <a:ext cx="71438" cy="111125"/>
          </a:xfrm>
          <a:custGeom>
            <a:avLst/>
            <a:gdLst>
              <a:gd name="T0" fmla="*/ 2147483647 w 181"/>
              <a:gd name="T1" fmla="*/ 2147483647 h 282"/>
              <a:gd name="T2" fmla="*/ 0 w 181"/>
              <a:gd name="T3" fmla="*/ 2147483647 h 282"/>
              <a:gd name="T4" fmla="*/ 2147483647 w 181"/>
              <a:gd name="T5" fmla="*/ 0 h 282"/>
              <a:gd name="T6" fmla="*/ 2147483647 w 181"/>
              <a:gd name="T7" fmla="*/ 2147483647 h 28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1" h="282">
                <a:moveTo>
                  <a:pt x="181" y="46"/>
                </a:moveTo>
                <a:lnTo>
                  <a:pt x="0" y="282"/>
                </a:lnTo>
                <a:lnTo>
                  <a:pt x="96" y="0"/>
                </a:lnTo>
                <a:lnTo>
                  <a:pt x="181" y="46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5" name="Line 2530"/>
          <p:cNvSpPr>
            <a:spLocks noChangeShapeType="1"/>
          </p:cNvSpPr>
          <p:nvPr/>
        </p:nvSpPr>
        <p:spPr bwMode="auto">
          <a:xfrm>
            <a:off x="3489325" y="2127250"/>
            <a:ext cx="133350" cy="1588"/>
          </a:xfrm>
          <a:prstGeom prst="line">
            <a:avLst/>
          </a:prstGeom>
          <a:noFill/>
          <a:ln w="635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6" name="Rectangle 2531"/>
          <p:cNvSpPr>
            <a:spLocks noChangeArrowheads="1"/>
          </p:cNvSpPr>
          <p:nvPr/>
        </p:nvSpPr>
        <p:spPr bwMode="auto">
          <a:xfrm>
            <a:off x="3786188" y="2043113"/>
            <a:ext cx="2398712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600" b="1">
                <a:latin typeface="Arial" charset="0"/>
              </a:rPr>
              <a:t>CLAY SEAL (EACH END)</a:t>
            </a:r>
            <a:endParaRPr lang="en-US" altLang="en-US"/>
          </a:p>
        </p:txBody>
      </p:sp>
      <p:sp>
        <p:nvSpPr>
          <p:cNvPr id="68907" name="Line 2532"/>
          <p:cNvSpPr>
            <a:spLocks noChangeShapeType="1"/>
          </p:cNvSpPr>
          <p:nvPr/>
        </p:nvSpPr>
        <p:spPr bwMode="auto">
          <a:xfrm flipV="1">
            <a:off x="5989638" y="2143125"/>
            <a:ext cx="871537" cy="7905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8" name="Freeform 2533"/>
          <p:cNvSpPr>
            <a:spLocks/>
          </p:cNvSpPr>
          <p:nvPr/>
        </p:nvSpPr>
        <p:spPr bwMode="auto">
          <a:xfrm>
            <a:off x="5989638" y="2841625"/>
            <a:ext cx="100012" cy="92075"/>
          </a:xfrm>
          <a:custGeom>
            <a:avLst/>
            <a:gdLst>
              <a:gd name="T0" fmla="*/ 2147483647 w 250"/>
              <a:gd name="T1" fmla="*/ 2147483647 h 234"/>
              <a:gd name="T2" fmla="*/ 0 w 250"/>
              <a:gd name="T3" fmla="*/ 2147483647 h 234"/>
              <a:gd name="T4" fmla="*/ 2147483647 w 250"/>
              <a:gd name="T5" fmla="*/ 0 h 234"/>
              <a:gd name="T6" fmla="*/ 2147483647 w 250"/>
              <a:gd name="T7" fmla="*/ 2147483647 h 2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0" h="234">
                <a:moveTo>
                  <a:pt x="250" y="73"/>
                </a:moveTo>
                <a:lnTo>
                  <a:pt x="0" y="234"/>
                </a:lnTo>
                <a:lnTo>
                  <a:pt x="184" y="0"/>
                </a:lnTo>
                <a:lnTo>
                  <a:pt x="250" y="73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09" name="Line 2534"/>
          <p:cNvSpPr>
            <a:spLocks noChangeShapeType="1"/>
          </p:cNvSpPr>
          <p:nvPr/>
        </p:nvSpPr>
        <p:spPr bwMode="auto">
          <a:xfrm flipH="1">
            <a:off x="6213475" y="2143125"/>
            <a:ext cx="647700" cy="158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0" name="Line 2535"/>
          <p:cNvSpPr>
            <a:spLocks noChangeShapeType="1"/>
          </p:cNvSpPr>
          <p:nvPr/>
        </p:nvSpPr>
        <p:spPr bwMode="auto">
          <a:xfrm flipV="1">
            <a:off x="8545513" y="4330700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1" name="Line 2536"/>
          <p:cNvSpPr>
            <a:spLocks noChangeShapeType="1"/>
          </p:cNvSpPr>
          <p:nvPr/>
        </p:nvSpPr>
        <p:spPr bwMode="auto">
          <a:xfrm>
            <a:off x="8613775" y="4330700"/>
            <a:ext cx="111125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2" name="Line 2537"/>
          <p:cNvSpPr>
            <a:spLocks noChangeShapeType="1"/>
          </p:cNvSpPr>
          <p:nvPr/>
        </p:nvSpPr>
        <p:spPr bwMode="auto">
          <a:xfrm flipV="1">
            <a:off x="8724900" y="4330700"/>
            <a:ext cx="68263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3" name="Line 2538"/>
          <p:cNvSpPr>
            <a:spLocks noChangeShapeType="1"/>
          </p:cNvSpPr>
          <p:nvPr/>
        </p:nvSpPr>
        <p:spPr bwMode="auto">
          <a:xfrm flipH="1">
            <a:off x="8848725" y="4330700"/>
            <a:ext cx="28575" cy="34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4" name="Line 2539"/>
          <p:cNvSpPr>
            <a:spLocks noChangeShapeType="1"/>
          </p:cNvSpPr>
          <p:nvPr/>
        </p:nvSpPr>
        <p:spPr bwMode="auto">
          <a:xfrm flipH="1">
            <a:off x="8823325" y="4330700"/>
            <a:ext cx="17463" cy="23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5" name="Line 2540"/>
          <p:cNvSpPr>
            <a:spLocks noChangeShapeType="1"/>
          </p:cNvSpPr>
          <p:nvPr/>
        </p:nvSpPr>
        <p:spPr bwMode="auto">
          <a:xfrm>
            <a:off x="8780463" y="4346575"/>
            <a:ext cx="90487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6" name="Line 2541"/>
          <p:cNvSpPr>
            <a:spLocks noChangeShapeType="1"/>
          </p:cNvSpPr>
          <p:nvPr/>
        </p:nvSpPr>
        <p:spPr bwMode="auto">
          <a:xfrm>
            <a:off x="8766175" y="4365625"/>
            <a:ext cx="68263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7" name="Line 2542"/>
          <p:cNvSpPr>
            <a:spLocks noChangeShapeType="1"/>
          </p:cNvSpPr>
          <p:nvPr/>
        </p:nvSpPr>
        <p:spPr bwMode="auto">
          <a:xfrm>
            <a:off x="8750300" y="4384675"/>
            <a:ext cx="42863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8" name="Line 2543"/>
          <p:cNvSpPr>
            <a:spLocks noChangeShapeType="1"/>
          </p:cNvSpPr>
          <p:nvPr/>
        </p:nvSpPr>
        <p:spPr bwMode="auto">
          <a:xfrm flipH="1">
            <a:off x="8707438" y="4330700"/>
            <a:ext cx="58737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19" name="Line 2544"/>
          <p:cNvSpPr>
            <a:spLocks noChangeShapeType="1"/>
          </p:cNvSpPr>
          <p:nvPr/>
        </p:nvSpPr>
        <p:spPr bwMode="auto">
          <a:xfrm flipH="1">
            <a:off x="8688388" y="4330700"/>
            <a:ext cx="47625" cy="587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0" name="Line 2545"/>
          <p:cNvSpPr>
            <a:spLocks noChangeShapeType="1"/>
          </p:cNvSpPr>
          <p:nvPr/>
        </p:nvSpPr>
        <p:spPr bwMode="auto">
          <a:xfrm flipH="1">
            <a:off x="8669338" y="4330700"/>
            <a:ext cx="28575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1" name="Line 2546"/>
          <p:cNvSpPr>
            <a:spLocks noChangeShapeType="1"/>
          </p:cNvSpPr>
          <p:nvPr/>
        </p:nvSpPr>
        <p:spPr bwMode="auto">
          <a:xfrm flipH="1">
            <a:off x="8648700" y="4330700"/>
            <a:ext cx="20638" cy="26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2" name="Line 2547"/>
          <p:cNvSpPr>
            <a:spLocks noChangeShapeType="1"/>
          </p:cNvSpPr>
          <p:nvPr/>
        </p:nvSpPr>
        <p:spPr bwMode="auto">
          <a:xfrm>
            <a:off x="8602663" y="4346575"/>
            <a:ext cx="92075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3" name="Line 2548"/>
          <p:cNvSpPr>
            <a:spLocks noChangeShapeType="1"/>
          </p:cNvSpPr>
          <p:nvPr/>
        </p:nvSpPr>
        <p:spPr bwMode="auto">
          <a:xfrm>
            <a:off x="8586788" y="4365625"/>
            <a:ext cx="6667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4" name="Line 2549"/>
          <p:cNvSpPr>
            <a:spLocks noChangeShapeType="1"/>
          </p:cNvSpPr>
          <p:nvPr/>
        </p:nvSpPr>
        <p:spPr bwMode="auto">
          <a:xfrm>
            <a:off x="8569325" y="4387850"/>
            <a:ext cx="39688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5" name="Line 2550"/>
          <p:cNvSpPr>
            <a:spLocks noChangeShapeType="1"/>
          </p:cNvSpPr>
          <p:nvPr/>
        </p:nvSpPr>
        <p:spPr bwMode="auto">
          <a:xfrm flipV="1">
            <a:off x="7974013" y="4330700"/>
            <a:ext cx="69850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6" name="Line 2551"/>
          <p:cNvSpPr>
            <a:spLocks noChangeShapeType="1"/>
          </p:cNvSpPr>
          <p:nvPr/>
        </p:nvSpPr>
        <p:spPr bwMode="auto">
          <a:xfrm>
            <a:off x="8043863" y="4330700"/>
            <a:ext cx="109537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7" name="Line 2552"/>
          <p:cNvSpPr>
            <a:spLocks noChangeShapeType="1"/>
          </p:cNvSpPr>
          <p:nvPr/>
        </p:nvSpPr>
        <p:spPr bwMode="auto">
          <a:xfrm flipV="1">
            <a:off x="8153400" y="4330700"/>
            <a:ext cx="68263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8" name="Line 2553"/>
          <p:cNvSpPr>
            <a:spLocks noChangeShapeType="1"/>
          </p:cNvSpPr>
          <p:nvPr/>
        </p:nvSpPr>
        <p:spPr bwMode="auto">
          <a:xfrm>
            <a:off x="8221663" y="4330700"/>
            <a:ext cx="111125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29" name="Line 2554"/>
          <p:cNvSpPr>
            <a:spLocks noChangeShapeType="1"/>
          </p:cNvSpPr>
          <p:nvPr/>
        </p:nvSpPr>
        <p:spPr bwMode="auto">
          <a:xfrm flipV="1">
            <a:off x="8332788" y="4330700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0" name="Line 2555"/>
          <p:cNvSpPr>
            <a:spLocks noChangeShapeType="1"/>
          </p:cNvSpPr>
          <p:nvPr/>
        </p:nvSpPr>
        <p:spPr bwMode="auto">
          <a:xfrm>
            <a:off x="8401050" y="4330700"/>
            <a:ext cx="109538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1" name="Line 2556"/>
          <p:cNvSpPr>
            <a:spLocks noChangeShapeType="1"/>
          </p:cNvSpPr>
          <p:nvPr/>
        </p:nvSpPr>
        <p:spPr bwMode="auto">
          <a:xfrm flipV="1">
            <a:off x="8510588" y="4330700"/>
            <a:ext cx="69850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2" name="Line 2557"/>
          <p:cNvSpPr>
            <a:spLocks noChangeShapeType="1"/>
          </p:cNvSpPr>
          <p:nvPr/>
        </p:nvSpPr>
        <p:spPr bwMode="auto">
          <a:xfrm flipH="1">
            <a:off x="8493125" y="4330700"/>
            <a:ext cx="57150" cy="73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3" name="Line 2558"/>
          <p:cNvSpPr>
            <a:spLocks noChangeShapeType="1"/>
          </p:cNvSpPr>
          <p:nvPr/>
        </p:nvSpPr>
        <p:spPr bwMode="auto">
          <a:xfrm flipH="1">
            <a:off x="8469313" y="4330700"/>
            <a:ext cx="41275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4" name="Line 2559"/>
          <p:cNvSpPr>
            <a:spLocks noChangeShapeType="1"/>
          </p:cNvSpPr>
          <p:nvPr/>
        </p:nvSpPr>
        <p:spPr bwMode="auto">
          <a:xfrm flipH="1">
            <a:off x="8442325" y="4330700"/>
            <a:ext cx="26988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5" name="Line 2560"/>
          <p:cNvSpPr>
            <a:spLocks noChangeShapeType="1"/>
          </p:cNvSpPr>
          <p:nvPr/>
        </p:nvSpPr>
        <p:spPr bwMode="auto">
          <a:xfrm>
            <a:off x="8389938" y="4344988"/>
            <a:ext cx="92075" cy="73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6" name="Line 2561"/>
          <p:cNvSpPr>
            <a:spLocks noChangeShapeType="1"/>
          </p:cNvSpPr>
          <p:nvPr/>
        </p:nvSpPr>
        <p:spPr bwMode="auto">
          <a:xfrm>
            <a:off x="8375650" y="4364038"/>
            <a:ext cx="68263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7" name="Line 2562"/>
          <p:cNvSpPr>
            <a:spLocks noChangeShapeType="1"/>
          </p:cNvSpPr>
          <p:nvPr/>
        </p:nvSpPr>
        <p:spPr bwMode="auto">
          <a:xfrm>
            <a:off x="8358188" y="4384675"/>
            <a:ext cx="42862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8" name="Line 2563"/>
          <p:cNvSpPr>
            <a:spLocks noChangeShapeType="1"/>
          </p:cNvSpPr>
          <p:nvPr/>
        </p:nvSpPr>
        <p:spPr bwMode="auto">
          <a:xfrm flipH="1">
            <a:off x="8316913" y="4330700"/>
            <a:ext cx="58737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39" name="Line 2564"/>
          <p:cNvSpPr>
            <a:spLocks noChangeShapeType="1"/>
          </p:cNvSpPr>
          <p:nvPr/>
        </p:nvSpPr>
        <p:spPr bwMode="auto">
          <a:xfrm flipH="1">
            <a:off x="8297863" y="4330700"/>
            <a:ext cx="46037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0" name="Line 2565"/>
          <p:cNvSpPr>
            <a:spLocks noChangeShapeType="1"/>
          </p:cNvSpPr>
          <p:nvPr/>
        </p:nvSpPr>
        <p:spPr bwMode="auto">
          <a:xfrm flipH="1">
            <a:off x="8278813" y="4330700"/>
            <a:ext cx="26987" cy="34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1" name="Line 2566"/>
          <p:cNvSpPr>
            <a:spLocks noChangeShapeType="1"/>
          </p:cNvSpPr>
          <p:nvPr/>
        </p:nvSpPr>
        <p:spPr bwMode="auto">
          <a:xfrm flipH="1">
            <a:off x="8251825" y="4330700"/>
            <a:ext cx="19050" cy="23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2" name="Line 2567"/>
          <p:cNvSpPr>
            <a:spLocks noChangeShapeType="1"/>
          </p:cNvSpPr>
          <p:nvPr/>
        </p:nvSpPr>
        <p:spPr bwMode="auto">
          <a:xfrm>
            <a:off x="8208963" y="4346575"/>
            <a:ext cx="90487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3" name="Line 2568"/>
          <p:cNvSpPr>
            <a:spLocks noChangeShapeType="1"/>
          </p:cNvSpPr>
          <p:nvPr/>
        </p:nvSpPr>
        <p:spPr bwMode="auto">
          <a:xfrm>
            <a:off x="8196263" y="4365625"/>
            <a:ext cx="6667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4" name="Line 2569"/>
          <p:cNvSpPr>
            <a:spLocks noChangeShapeType="1"/>
          </p:cNvSpPr>
          <p:nvPr/>
        </p:nvSpPr>
        <p:spPr bwMode="auto">
          <a:xfrm>
            <a:off x="8180388" y="4384675"/>
            <a:ext cx="41275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5" name="Line 2570"/>
          <p:cNvSpPr>
            <a:spLocks noChangeShapeType="1"/>
          </p:cNvSpPr>
          <p:nvPr/>
        </p:nvSpPr>
        <p:spPr bwMode="auto">
          <a:xfrm flipH="1">
            <a:off x="8137525" y="4330700"/>
            <a:ext cx="58738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6" name="Line 2571"/>
          <p:cNvSpPr>
            <a:spLocks noChangeShapeType="1"/>
          </p:cNvSpPr>
          <p:nvPr/>
        </p:nvSpPr>
        <p:spPr bwMode="auto">
          <a:xfrm flipH="1">
            <a:off x="8118475" y="4330700"/>
            <a:ext cx="46038" cy="587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7" name="Line 2572"/>
          <p:cNvSpPr>
            <a:spLocks noChangeShapeType="1"/>
          </p:cNvSpPr>
          <p:nvPr/>
        </p:nvSpPr>
        <p:spPr bwMode="auto">
          <a:xfrm flipH="1">
            <a:off x="8097838" y="4330700"/>
            <a:ext cx="30162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8" name="Line 2573"/>
          <p:cNvSpPr>
            <a:spLocks noChangeShapeType="1"/>
          </p:cNvSpPr>
          <p:nvPr/>
        </p:nvSpPr>
        <p:spPr bwMode="auto">
          <a:xfrm flipH="1">
            <a:off x="8077200" y="4330700"/>
            <a:ext cx="20638" cy="269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49" name="Line 2574"/>
          <p:cNvSpPr>
            <a:spLocks noChangeShapeType="1"/>
          </p:cNvSpPr>
          <p:nvPr/>
        </p:nvSpPr>
        <p:spPr bwMode="auto">
          <a:xfrm>
            <a:off x="8031163" y="4346575"/>
            <a:ext cx="92075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0" name="Line 2575"/>
          <p:cNvSpPr>
            <a:spLocks noChangeShapeType="1"/>
          </p:cNvSpPr>
          <p:nvPr/>
        </p:nvSpPr>
        <p:spPr bwMode="auto">
          <a:xfrm>
            <a:off x="8016875" y="4365625"/>
            <a:ext cx="6667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1" name="Line 2576"/>
          <p:cNvSpPr>
            <a:spLocks noChangeShapeType="1"/>
          </p:cNvSpPr>
          <p:nvPr/>
        </p:nvSpPr>
        <p:spPr bwMode="auto">
          <a:xfrm>
            <a:off x="7999413" y="4387850"/>
            <a:ext cx="38100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2" name="Line 2577"/>
          <p:cNvSpPr>
            <a:spLocks noChangeShapeType="1"/>
          </p:cNvSpPr>
          <p:nvPr/>
        </p:nvSpPr>
        <p:spPr bwMode="auto">
          <a:xfrm flipV="1">
            <a:off x="738188" y="4327525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3" name="Line 2578"/>
          <p:cNvSpPr>
            <a:spLocks noChangeShapeType="1"/>
          </p:cNvSpPr>
          <p:nvPr/>
        </p:nvSpPr>
        <p:spPr bwMode="auto">
          <a:xfrm>
            <a:off x="806450" y="4327525"/>
            <a:ext cx="109538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4" name="Line 2579"/>
          <p:cNvSpPr>
            <a:spLocks noChangeShapeType="1"/>
          </p:cNvSpPr>
          <p:nvPr/>
        </p:nvSpPr>
        <p:spPr bwMode="auto">
          <a:xfrm flipV="1">
            <a:off x="915988" y="4327525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5" name="Line 2580"/>
          <p:cNvSpPr>
            <a:spLocks noChangeShapeType="1"/>
          </p:cNvSpPr>
          <p:nvPr/>
        </p:nvSpPr>
        <p:spPr bwMode="auto">
          <a:xfrm flipH="1">
            <a:off x="1041400" y="4327525"/>
            <a:ext cx="28575" cy="36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6" name="Line 2581"/>
          <p:cNvSpPr>
            <a:spLocks noChangeShapeType="1"/>
          </p:cNvSpPr>
          <p:nvPr/>
        </p:nvSpPr>
        <p:spPr bwMode="auto">
          <a:xfrm flipH="1">
            <a:off x="1014413" y="4327525"/>
            <a:ext cx="19050" cy="23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7" name="Line 2582"/>
          <p:cNvSpPr>
            <a:spLocks noChangeShapeType="1"/>
          </p:cNvSpPr>
          <p:nvPr/>
        </p:nvSpPr>
        <p:spPr bwMode="auto">
          <a:xfrm>
            <a:off x="973138" y="4344988"/>
            <a:ext cx="88900" cy="698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8" name="Line 2583"/>
          <p:cNvSpPr>
            <a:spLocks noChangeShapeType="1"/>
          </p:cNvSpPr>
          <p:nvPr/>
        </p:nvSpPr>
        <p:spPr bwMode="auto">
          <a:xfrm>
            <a:off x="958850" y="4362450"/>
            <a:ext cx="68263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59" name="Line 2584"/>
          <p:cNvSpPr>
            <a:spLocks noChangeShapeType="1"/>
          </p:cNvSpPr>
          <p:nvPr/>
        </p:nvSpPr>
        <p:spPr bwMode="auto">
          <a:xfrm>
            <a:off x="942975" y="4381500"/>
            <a:ext cx="41275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0" name="Line 2585"/>
          <p:cNvSpPr>
            <a:spLocks noChangeShapeType="1"/>
          </p:cNvSpPr>
          <p:nvPr/>
        </p:nvSpPr>
        <p:spPr bwMode="auto">
          <a:xfrm flipH="1">
            <a:off x="900113" y="4327525"/>
            <a:ext cx="58737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1" name="Line 2586"/>
          <p:cNvSpPr>
            <a:spLocks noChangeShapeType="1"/>
          </p:cNvSpPr>
          <p:nvPr/>
        </p:nvSpPr>
        <p:spPr bwMode="auto">
          <a:xfrm flipH="1">
            <a:off x="881063" y="4327525"/>
            <a:ext cx="46037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2" name="Line 2587"/>
          <p:cNvSpPr>
            <a:spLocks noChangeShapeType="1"/>
          </p:cNvSpPr>
          <p:nvPr/>
        </p:nvSpPr>
        <p:spPr bwMode="auto">
          <a:xfrm flipH="1">
            <a:off x="860425" y="4327525"/>
            <a:ext cx="30163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3" name="Line 2588"/>
          <p:cNvSpPr>
            <a:spLocks noChangeShapeType="1"/>
          </p:cNvSpPr>
          <p:nvPr/>
        </p:nvSpPr>
        <p:spPr bwMode="auto">
          <a:xfrm flipH="1">
            <a:off x="839788" y="4327525"/>
            <a:ext cx="20637" cy="28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4" name="Line 2589"/>
          <p:cNvSpPr>
            <a:spLocks noChangeShapeType="1"/>
          </p:cNvSpPr>
          <p:nvPr/>
        </p:nvSpPr>
        <p:spPr bwMode="auto">
          <a:xfrm>
            <a:off x="793750" y="4343400"/>
            <a:ext cx="92075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5" name="Line 2590"/>
          <p:cNvSpPr>
            <a:spLocks noChangeShapeType="1"/>
          </p:cNvSpPr>
          <p:nvPr/>
        </p:nvSpPr>
        <p:spPr bwMode="auto">
          <a:xfrm>
            <a:off x="779463" y="4362450"/>
            <a:ext cx="6667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6" name="Line 2591"/>
          <p:cNvSpPr>
            <a:spLocks noChangeShapeType="1"/>
          </p:cNvSpPr>
          <p:nvPr/>
        </p:nvSpPr>
        <p:spPr bwMode="auto">
          <a:xfrm>
            <a:off x="762000" y="4384675"/>
            <a:ext cx="39688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7" name="Line 2592"/>
          <p:cNvSpPr>
            <a:spLocks noChangeShapeType="1"/>
          </p:cNvSpPr>
          <p:nvPr/>
        </p:nvSpPr>
        <p:spPr bwMode="auto">
          <a:xfrm flipV="1">
            <a:off x="166688" y="4327525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8" name="Line 2593"/>
          <p:cNvSpPr>
            <a:spLocks noChangeShapeType="1"/>
          </p:cNvSpPr>
          <p:nvPr/>
        </p:nvSpPr>
        <p:spPr bwMode="auto">
          <a:xfrm>
            <a:off x="234950" y="4327525"/>
            <a:ext cx="111125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69" name="Line 2594"/>
          <p:cNvSpPr>
            <a:spLocks noChangeShapeType="1"/>
          </p:cNvSpPr>
          <p:nvPr/>
        </p:nvSpPr>
        <p:spPr bwMode="auto">
          <a:xfrm flipV="1">
            <a:off x="346075" y="4327525"/>
            <a:ext cx="68263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0" name="Line 2595"/>
          <p:cNvSpPr>
            <a:spLocks noChangeShapeType="1"/>
          </p:cNvSpPr>
          <p:nvPr/>
        </p:nvSpPr>
        <p:spPr bwMode="auto">
          <a:xfrm>
            <a:off x="414338" y="4327525"/>
            <a:ext cx="109537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1" name="Line 2596"/>
          <p:cNvSpPr>
            <a:spLocks noChangeShapeType="1"/>
          </p:cNvSpPr>
          <p:nvPr/>
        </p:nvSpPr>
        <p:spPr bwMode="auto">
          <a:xfrm flipV="1">
            <a:off x="523875" y="4327525"/>
            <a:ext cx="69850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2" name="Line 2597"/>
          <p:cNvSpPr>
            <a:spLocks noChangeShapeType="1"/>
          </p:cNvSpPr>
          <p:nvPr/>
        </p:nvSpPr>
        <p:spPr bwMode="auto">
          <a:xfrm>
            <a:off x="593725" y="4327525"/>
            <a:ext cx="109538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3" name="Line 2598"/>
          <p:cNvSpPr>
            <a:spLocks noChangeShapeType="1"/>
          </p:cNvSpPr>
          <p:nvPr/>
        </p:nvSpPr>
        <p:spPr bwMode="auto">
          <a:xfrm flipV="1">
            <a:off x="703263" y="4327525"/>
            <a:ext cx="68262" cy="873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4" name="Line 2599"/>
          <p:cNvSpPr>
            <a:spLocks noChangeShapeType="1"/>
          </p:cNvSpPr>
          <p:nvPr/>
        </p:nvSpPr>
        <p:spPr bwMode="auto">
          <a:xfrm flipH="1">
            <a:off x="685800" y="4327525"/>
            <a:ext cx="57150" cy="73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5" name="Line 2600"/>
          <p:cNvSpPr>
            <a:spLocks noChangeShapeType="1"/>
          </p:cNvSpPr>
          <p:nvPr/>
        </p:nvSpPr>
        <p:spPr bwMode="auto">
          <a:xfrm flipH="1">
            <a:off x="660400" y="4327525"/>
            <a:ext cx="42863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6" name="Line 2601"/>
          <p:cNvSpPr>
            <a:spLocks noChangeShapeType="1"/>
          </p:cNvSpPr>
          <p:nvPr/>
        </p:nvSpPr>
        <p:spPr bwMode="auto">
          <a:xfrm flipH="1">
            <a:off x="635000" y="4327525"/>
            <a:ext cx="25400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7" name="Line 2602"/>
          <p:cNvSpPr>
            <a:spLocks noChangeShapeType="1"/>
          </p:cNvSpPr>
          <p:nvPr/>
        </p:nvSpPr>
        <p:spPr bwMode="auto">
          <a:xfrm>
            <a:off x="582613" y="4341813"/>
            <a:ext cx="92075" cy="73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8" name="Line 2603"/>
          <p:cNvSpPr>
            <a:spLocks noChangeShapeType="1"/>
          </p:cNvSpPr>
          <p:nvPr/>
        </p:nvSpPr>
        <p:spPr bwMode="auto">
          <a:xfrm>
            <a:off x="566738" y="4360863"/>
            <a:ext cx="68262" cy="539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79" name="Line 2604"/>
          <p:cNvSpPr>
            <a:spLocks noChangeShapeType="1"/>
          </p:cNvSpPr>
          <p:nvPr/>
        </p:nvSpPr>
        <p:spPr bwMode="auto">
          <a:xfrm>
            <a:off x="550863" y="4381500"/>
            <a:ext cx="42862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0" name="Line 2605"/>
          <p:cNvSpPr>
            <a:spLocks noChangeShapeType="1"/>
          </p:cNvSpPr>
          <p:nvPr/>
        </p:nvSpPr>
        <p:spPr bwMode="auto">
          <a:xfrm flipH="1">
            <a:off x="508000" y="4327525"/>
            <a:ext cx="58738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1" name="Line 2606"/>
          <p:cNvSpPr>
            <a:spLocks noChangeShapeType="1"/>
          </p:cNvSpPr>
          <p:nvPr/>
        </p:nvSpPr>
        <p:spPr bwMode="auto">
          <a:xfrm flipH="1">
            <a:off x="488950" y="4327525"/>
            <a:ext cx="47625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2" name="Line 2607"/>
          <p:cNvSpPr>
            <a:spLocks noChangeShapeType="1"/>
          </p:cNvSpPr>
          <p:nvPr/>
        </p:nvSpPr>
        <p:spPr bwMode="auto">
          <a:xfrm flipH="1">
            <a:off x="469900" y="4327525"/>
            <a:ext cx="28575" cy="36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3" name="Line 2608"/>
          <p:cNvSpPr>
            <a:spLocks noChangeShapeType="1"/>
          </p:cNvSpPr>
          <p:nvPr/>
        </p:nvSpPr>
        <p:spPr bwMode="auto">
          <a:xfrm flipH="1">
            <a:off x="444500" y="4327525"/>
            <a:ext cx="17463" cy="238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4" name="Line 2609"/>
          <p:cNvSpPr>
            <a:spLocks noChangeShapeType="1"/>
          </p:cNvSpPr>
          <p:nvPr/>
        </p:nvSpPr>
        <p:spPr bwMode="auto">
          <a:xfrm>
            <a:off x="401638" y="4344988"/>
            <a:ext cx="90487" cy="698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5" name="Line 2610"/>
          <p:cNvSpPr>
            <a:spLocks noChangeShapeType="1"/>
          </p:cNvSpPr>
          <p:nvPr/>
        </p:nvSpPr>
        <p:spPr bwMode="auto">
          <a:xfrm>
            <a:off x="387350" y="4362450"/>
            <a:ext cx="68263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6" name="Line 2611"/>
          <p:cNvSpPr>
            <a:spLocks noChangeShapeType="1"/>
          </p:cNvSpPr>
          <p:nvPr/>
        </p:nvSpPr>
        <p:spPr bwMode="auto">
          <a:xfrm>
            <a:off x="371475" y="4381500"/>
            <a:ext cx="42863" cy="333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7" name="Line 2612"/>
          <p:cNvSpPr>
            <a:spLocks noChangeShapeType="1"/>
          </p:cNvSpPr>
          <p:nvPr/>
        </p:nvSpPr>
        <p:spPr bwMode="auto">
          <a:xfrm flipH="1">
            <a:off x="328613" y="4327525"/>
            <a:ext cx="58737" cy="746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8" name="Line 2613"/>
          <p:cNvSpPr>
            <a:spLocks noChangeShapeType="1"/>
          </p:cNvSpPr>
          <p:nvPr/>
        </p:nvSpPr>
        <p:spPr bwMode="auto">
          <a:xfrm flipH="1">
            <a:off x="309563" y="4327525"/>
            <a:ext cx="46037" cy="603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89" name="Line 2614"/>
          <p:cNvSpPr>
            <a:spLocks noChangeShapeType="1"/>
          </p:cNvSpPr>
          <p:nvPr/>
        </p:nvSpPr>
        <p:spPr bwMode="auto">
          <a:xfrm flipH="1">
            <a:off x="290513" y="4327525"/>
            <a:ext cx="28575" cy="444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90" name="Line 2615"/>
          <p:cNvSpPr>
            <a:spLocks noChangeShapeType="1"/>
          </p:cNvSpPr>
          <p:nvPr/>
        </p:nvSpPr>
        <p:spPr bwMode="auto">
          <a:xfrm flipH="1">
            <a:off x="269875" y="4327525"/>
            <a:ext cx="20638" cy="28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91" name="Line 2616"/>
          <p:cNvSpPr>
            <a:spLocks noChangeShapeType="1"/>
          </p:cNvSpPr>
          <p:nvPr/>
        </p:nvSpPr>
        <p:spPr bwMode="auto">
          <a:xfrm>
            <a:off x="223838" y="4343400"/>
            <a:ext cx="92075" cy="71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92" name="Line 2617"/>
          <p:cNvSpPr>
            <a:spLocks noChangeShapeType="1"/>
          </p:cNvSpPr>
          <p:nvPr/>
        </p:nvSpPr>
        <p:spPr bwMode="auto">
          <a:xfrm>
            <a:off x="207963" y="4362450"/>
            <a:ext cx="66675" cy="523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993" name="Line 2618"/>
          <p:cNvSpPr>
            <a:spLocks noChangeShapeType="1"/>
          </p:cNvSpPr>
          <p:nvPr/>
        </p:nvSpPr>
        <p:spPr bwMode="auto">
          <a:xfrm>
            <a:off x="190500" y="4384675"/>
            <a:ext cx="39688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AutoShape 2"/>
          <p:cNvSpPr>
            <a:spLocks noChangeAspect="1" noChangeArrowheads="1" noTextEdit="1"/>
          </p:cNvSpPr>
          <p:nvPr/>
        </p:nvSpPr>
        <p:spPr bwMode="auto">
          <a:xfrm>
            <a:off x="28575" y="2159000"/>
            <a:ext cx="9115425" cy="188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35" name="Freeform 3"/>
          <p:cNvSpPr>
            <a:spLocks/>
          </p:cNvSpPr>
          <p:nvPr/>
        </p:nvSpPr>
        <p:spPr bwMode="auto">
          <a:xfrm>
            <a:off x="2820988" y="2159000"/>
            <a:ext cx="5030787" cy="763588"/>
          </a:xfrm>
          <a:custGeom>
            <a:avLst/>
            <a:gdLst>
              <a:gd name="T0" fmla="*/ 2147483647 w 12677"/>
              <a:gd name="T1" fmla="*/ 0 h 1921"/>
              <a:gd name="T2" fmla="*/ 2147483647 w 12677"/>
              <a:gd name="T3" fmla="*/ 0 h 1921"/>
              <a:gd name="T4" fmla="*/ 2147483647 w 12677"/>
              <a:gd name="T5" fmla="*/ 0 h 1921"/>
              <a:gd name="T6" fmla="*/ 2147483647 w 12677"/>
              <a:gd name="T7" fmla="*/ 0 h 1921"/>
              <a:gd name="T8" fmla="*/ 2147483647 w 12677"/>
              <a:gd name="T9" fmla="*/ 2147483647 h 1921"/>
              <a:gd name="T10" fmla="*/ 2147483647 w 12677"/>
              <a:gd name="T11" fmla="*/ 2147483647 h 1921"/>
              <a:gd name="T12" fmla="*/ 2147483647 w 12677"/>
              <a:gd name="T13" fmla="*/ 2147483647 h 1921"/>
              <a:gd name="T14" fmla="*/ 2147483647 w 12677"/>
              <a:gd name="T15" fmla="*/ 2147483647 h 1921"/>
              <a:gd name="T16" fmla="*/ 2147483647 w 12677"/>
              <a:gd name="T17" fmla="*/ 2147483647 h 1921"/>
              <a:gd name="T18" fmla="*/ 2147483647 w 12677"/>
              <a:gd name="T19" fmla="*/ 2147483647 h 1921"/>
              <a:gd name="T20" fmla="*/ 2147483647 w 12677"/>
              <a:gd name="T21" fmla="*/ 2147483647 h 1921"/>
              <a:gd name="T22" fmla="*/ 2147483647 w 12677"/>
              <a:gd name="T23" fmla="*/ 2147483647 h 1921"/>
              <a:gd name="T24" fmla="*/ 2147483647 w 12677"/>
              <a:gd name="T25" fmla="*/ 2147483647 h 1921"/>
              <a:gd name="T26" fmla="*/ 2147483647 w 12677"/>
              <a:gd name="T27" fmla="*/ 2147483647 h 1921"/>
              <a:gd name="T28" fmla="*/ 2147483647 w 12677"/>
              <a:gd name="T29" fmla="*/ 2147483647 h 1921"/>
              <a:gd name="T30" fmla="*/ 2147483647 w 12677"/>
              <a:gd name="T31" fmla="*/ 2147483647 h 1921"/>
              <a:gd name="T32" fmla="*/ 2147483647 w 12677"/>
              <a:gd name="T33" fmla="*/ 2147483647 h 1921"/>
              <a:gd name="T34" fmla="*/ 2147483647 w 12677"/>
              <a:gd name="T35" fmla="*/ 2147483647 h 1921"/>
              <a:gd name="T36" fmla="*/ 2147483647 w 12677"/>
              <a:gd name="T37" fmla="*/ 2147483647 h 1921"/>
              <a:gd name="T38" fmla="*/ 2147483647 w 12677"/>
              <a:gd name="T39" fmla="*/ 2147483647 h 1921"/>
              <a:gd name="T40" fmla="*/ 2147483647 w 12677"/>
              <a:gd name="T41" fmla="*/ 2147483647 h 1921"/>
              <a:gd name="T42" fmla="*/ 2147483647 w 12677"/>
              <a:gd name="T43" fmla="*/ 2147483647 h 1921"/>
              <a:gd name="T44" fmla="*/ 2147483647 w 12677"/>
              <a:gd name="T45" fmla="*/ 2147483647 h 1921"/>
              <a:gd name="T46" fmla="*/ 2147483647 w 12677"/>
              <a:gd name="T47" fmla="*/ 2147483647 h 1921"/>
              <a:gd name="T48" fmla="*/ 2147483647 w 12677"/>
              <a:gd name="T49" fmla="*/ 2147483647 h 1921"/>
              <a:gd name="T50" fmla="*/ 2147483647 w 12677"/>
              <a:gd name="T51" fmla="*/ 2147483647 h 1921"/>
              <a:gd name="T52" fmla="*/ 2147483647 w 12677"/>
              <a:gd name="T53" fmla="*/ 2147483647 h 1921"/>
              <a:gd name="T54" fmla="*/ 2147483647 w 12677"/>
              <a:gd name="T55" fmla="*/ 2147483647 h 1921"/>
              <a:gd name="T56" fmla="*/ 2147483647 w 12677"/>
              <a:gd name="T57" fmla="*/ 2147483647 h 1921"/>
              <a:gd name="T58" fmla="*/ 2147483647 w 12677"/>
              <a:gd name="T59" fmla="*/ 2147483647 h 1921"/>
              <a:gd name="T60" fmla="*/ 0 w 12677"/>
              <a:gd name="T61" fmla="*/ 2147483647 h 1921"/>
              <a:gd name="T62" fmla="*/ 2147483647 w 12677"/>
              <a:gd name="T63" fmla="*/ 2147483647 h 1921"/>
              <a:gd name="T64" fmla="*/ 2147483647 w 12677"/>
              <a:gd name="T65" fmla="*/ 0 h 192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677" h="1921">
                <a:moveTo>
                  <a:pt x="12" y="0"/>
                </a:moveTo>
                <a:lnTo>
                  <a:pt x="4041" y="0"/>
                </a:lnTo>
                <a:lnTo>
                  <a:pt x="8524" y="0"/>
                </a:lnTo>
                <a:lnTo>
                  <a:pt x="10732" y="0"/>
                </a:lnTo>
                <a:lnTo>
                  <a:pt x="10732" y="959"/>
                </a:lnTo>
                <a:lnTo>
                  <a:pt x="12677" y="1921"/>
                </a:lnTo>
                <a:lnTo>
                  <a:pt x="2161" y="1578"/>
                </a:lnTo>
                <a:lnTo>
                  <a:pt x="2062" y="1578"/>
                </a:lnTo>
                <a:lnTo>
                  <a:pt x="1963" y="1576"/>
                </a:lnTo>
                <a:lnTo>
                  <a:pt x="1865" y="1571"/>
                </a:lnTo>
                <a:lnTo>
                  <a:pt x="1767" y="1564"/>
                </a:lnTo>
                <a:lnTo>
                  <a:pt x="1668" y="1554"/>
                </a:lnTo>
                <a:lnTo>
                  <a:pt x="1570" y="1541"/>
                </a:lnTo>
                <a:lnTo>
                  <a:pt x="1471" y="1527"/>
                </a:lnTo>
                <a:lnTo>
                  <a:pt x="1374" y="1510"/>
                </a:lnTo>
                <a:lnTo>
                  <a:pt x="1278" y="1489"/>
                </a:lnTo>
                <a:lnTo>
                  <a:pt x="1181" y="1468"/>
                </a:lnTo>
                <a:lnTo>
                  <a:pt x="1086" y="1443"/>
                </a:lnTo>
                <a:lnTo>
                  <a:pt x="990" y="1416"/>
                </a:lnTo>
                <a:lnTo>
                  <a:pt x="897" y="1387"/>
                </a:lnTo>
                <a:lnTo>
                  <a:pt x="803" y="1355"/>
                </a:lnTo>
                <a:lnTo>
                  <a:pt x="709" y="1321"/>
                </a:lnTo>
                <a:lnTo>
                  <a:pt x="618" y="1285"/>
                </a:lnTo>
                <a:lnTo>
                  <a:pt x="527" y="1247"/>
                </a:lnTo>
                <a:lnTo>
                  <a:pt x="437" y="1206"/>
                </a:lnTo>
                <a:lnTo>
                  <a:pt x="348" y="1163"/>
                </a:lnTo>
                <a:lnTo>
                  <a:pt x="259" y="1117"/>
                </a:lnTo>
                <a:lnTo>
                  <a:pt x="173" y="1069"/>
                </a:lnTo>
                <a:lnTo>
                  <a:pt x="88" y="1020"/>
                </a:lnTo>
                <a:lnTo>
                  <a:pt x="4" y="969"/>
                </a:lnTo>
                <a:lnTo>
                  <a:pt x="0" y="965"/>
                </a:lnTo>
                <a:lnTo>
                  <a:pt x="12" y="959"/>
                </a:lnTo>
                <a:lnTo>
                  <a:pt x="1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36" name="Line 4"/>
          <p:cNvSpPr>
            <a:spLocks noChangeShapeType="1"/>
          </p:cNvSpPr>
          <p:nvPr/>
        </p:nvSpPr>
        <p:spPr bwMode="auto">
          <a:xfrm>
            <a:off x="2825750" y="2159000"/>
            <a:ext cx="15986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37" name="Freeform 5"/>
          <p:cNvSpPr>
            <a:spLocks/>
          </p:cNvSpPr>
          <p:nvPr/>
        </p:nvSpPr>
        <p:spPr bwMode="auto">
          <a:xfrm>
            <a:off x="1654175" y="2543175"/>
            <a:ext cx="6596063" cy="798513"/>
          </a:xfrm>
          <a:custGeom>
            <a:avLst/>
            <a:gdLst>
              <a:gd name="T0" fmla="*/ 2147483647 w 16620"/>
              <a:gd name="T1" fmla="*/ 2147483647 h 2014"/>
              <a:gd name="T2" fmla="*/ 2147483647 w 16620"/>
              <a:gd name="T3" fmla="*/ 2147483647 h 2014"/>
              <a:gd name="T4" fmla="*/ 2147483647 w 16620"/>
              <a:gd name="T5" fmla="*/ 2147483647 h 2014"/>
              <a:gd name="T6" fmla="*/ 2147483647 w 16620"/>
              <a:gd name="T7" fmla="*/ 2147483647 h 2014"/>
              <a:gd name="T8" fmla="*/ 2147483647 w 16620"/>
              <a:gd name="T9" fmla="*/ 2147483647 h 2014"/>
              <a:gd name="T10" fmla="*/ 2147483647 w 16620"/>
              <a:gd name="T11" fmla="*/ 2147483647 h 2014"/>
              <a:gd name="T12" fmla="*/ 2147483647 w 16620"/>
              <a:gd name="T13" fmla="*/ 2147483647 h 2014"/>
              <a:gd name="T14" fmla="*/ 2147483647 w 16620"/>
              <a:gd name="T15" fmla="*/ 2147483647 h 2014"/>
              <a:gd name="T16" fmla="*/ 2147483647 w 16620"/>
              <a:gd name="T17" fmla="*/ 2147483647 h 2014"/>
              <a:gd name="T18" fmla="*/ 2147483647 w 16620"/>
              <a:gd name="T19" fmla="*/ 2147483647 h 2014"/>
              <a:gd name="T20" fmla="*/ 2147483647 w 16620"/>
              <a:gd name="T21" fmla="*/ 2147483647 h 2014"/>
              <a:gd name="T22" fmla="*/ 2147483647 w 16620"/>
              <a:gd name="T23" fmla="*/ 2147483647 h 2014"/>
              <a:gd name="T24" fmla="*/ 2147483647 w 16620"/>
              <a:gd name="T25" fmla="*/ 2147483647 h 2014"/>
              <a:gd name="T26" fmla="*/ 2147483647 w 16620"/>
              <a:gd name="T27" fmla="*/ 2147483647 h 2014"/>
              <a:gd name="T28" fmla="*/ 2147483647 w 16620"/>
              <a:gd name="T29" fmla="*/ 2147483647 h 2014"/>
              <a:gd name="T30" fmla="*/ 2147483647 w 16620"/>
              <a:gd name="T31" fmla="*/ 2147483647 h 2014"/>
              <a:gd name="T32" fmla="*/ 2147483647 w 16620"/>
              <a:gd name="T33" fmla="*/ 2147483647 h 2014"/>
              <a:gd name="T34" fmla="*/ 2147483647 w 16620"/>
              <a:gd name="T35" fmla="*/ 2147483647 h 2014"/>
              <a:gd name="T36" fmla="*/ 2147483647 w 16620"/>
              <a:gd name="T37" fmla="*/ 2147483647 h 2014"/>
              <a:gd name="T38" fmla="*/ 2147483647 w 16620"/>
              <a:gd name="T39" fmla="*/ 2147483647 h 2014"/>
              <a:gd name="T40" fmla="*/ 2147483647 w 16620"/>
              <a:gd name="T41" fmla="*/ 2147483647 h 2014"/>
              <a:gd name="T42" fmla="*/ 2147483647 w 16620"/>
              <a:gd name="T43" fmla="*/ 2147483647 h 2014"/>
              <a:gd name="T44" fmla="*/ 2147483647 w 16620"/>
              <a:gd name="T45" fmla="*/ 2147483647 h 2014"/>
              <a:gd name="T46" fmla="*/ 2147483647 w 16620"/>
              <a:gd name="T47" fmla="*/ 2147483647 h 2014"/>
              <a:gd name="T48" fmla="*/ 2147483647 w 16620"/>
              <a:gd name="T49" fmla="*/ 2147483647 h 2014"/>
              <a:gd name="T50" fmla="*/ 2147483647 w 16620"/>
              <a:gd name="T51" fmla="*/ 2147483647 h 2014"/>
              <a:gd name="T52" fmla="*/ 2147483647 w 16620"/>
              <a:gd name="T53" fmla="*/ 2147483647 h 2014"/>
              <a:gd name="T54" fmla="*/ 0 w 16620"/>
              <a:gd name="T55" fmla="*/ 2147483647 h 2014"/>
              <a:gd name="T56" fmla="*/ 0 w 16620"/>
              <a:gd name="T57" fmla="*/ 2147483647 h 2014"/>
              <a:gd name="T58" fmla="*/ 2147483647 w 16620"/>
              <a:gd name="T59" fmla="*/ 0 h 2014"/>
              <a:gd name="T60" fmla="*/ 2147483647 w 16620"/>
              <a:gd name="T61" fmla="*/ 2147483647 h 201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620" h="2014">
                <a:moveTo>
                  <a:pt x="2941" y="4"/>
                </a:moveTo>
                <a:lnTo>
                  <a:pt x="3025" y="55"/>
                </a:lnTo>
                <a:lnTo>
                  <a:pt x="3110" y="104"/>
                </a:lnTo>
                <a:lnTo>
                  <a:pt x="3196" y="152"/>
                </a:lnTo>
                <a:lnTo>
                  <a:pt x="3285" y="198"/>
                </a:lnTo>
                <a:lnTo>
                  <a:pt x="3374" y="241"/>
                </a:lnTo>
                <a:lnTo>
                  <a:pt x="3464" y="282"/>
                </a:lnTo>
                <a:lnTo>
                  <a:pt x="3555" y="320"/>
                </a:lnTo>
                <a:lnTo>
                  <a:pt x="3646" y="356"/>
                </a:lnTo>
                <a:lnTo>
                  <a:pt x="3740" y="390"/>
                </a:lnTo>
                <a:lnTo>
                  <a:pt x="3834" y="422"/>
                </a:lnTo>
                <a:lnTo>
                  <a:pt x="3927" y="451"/>
                </a:lnTo>
                <a:lnTo>
                  <a:pt x="4023" y="478"/>
                </a:lnTo>
                <a:lnTo>
                  <a:pt x="4118" y="503"/>
                </a:lnTo>
                <a:lnTo>
                  <a:pt x="4215" y="524"/>
                </a:lnTo>
                <a:lnTo>
                  <a:pt x="4311" y="545"/>
                </a:lnTo>
                <a:lnTo>
                  <a:pt x="4408" y="562"/>
                </a:lnTo>
                <a:lnTo>
                  <a:pt x="4507" y="576"/>
                </a:lnTo>
                <a:lnTo>
                  <a:pt x="4605" y="589"/>
                </a:lnTo>
                <a:lnTo>
                  <a:pt x="4704" y="599"/>
                </a:lnTo>
                <a:lnTo>
                  <a:pt x="4802" y="606"/>
                </a:lnTo>
                <a:lnTo>
                  <a:pt x="4900" y="611"/>
                </a:lnTo>
                <a:lnTo>
                  <a:pt x="4999" y="613"/>
                </a:lnTo>
                <a:lnTo>
                  <a:pt x="5098" y="613"/>
                </a:lnTo>
                <a:lnTo>
                  <a:pt x="15614" y="956"/>
                </a:lnTo>
                <a:lnTo>
                  <a:pt x="16620" y="1454"/>
                </a:lnTo>
                <a:lnTo>
                  <a:pt x="16620" y="2014"/>
                </a:lnTo>
                <a:lnTo>
                  <a:pt x="0" y="2014"/>
                </a:lnTo>
                <a:lnTo>
                  <a:pt x="0" y="1454"/>
                </a:lnTo>
                <a:lnTo>
                  <a:pt x="2937" y="0"/>
                </a:lnTo>
                <a:lnTo>
                  <a:pt x="2941" y="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38" name="Line 6"/>
          <p:cNvSpPr>
            <a:spLocks noChangeShapeType="1"/>
          </p:cNvSpPr>
          <p:nvPr/>
        </p:nvSpPr>
        <p:spPr bwMode="auto">
          <a:xfrm>
            <a:off x="1654175" y="3341688"/>
            <a:ext cx="659606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39" name="Line 7"/>
          <p:cNvSpPr>
            <a:spLocks noChangeShapeType="1"/>
          </p:cNvSpPr>
          <p:nvPr/>
        </p:nvSpPr>
        <p:spPr bwMode="auto">
          <a:xfrm>
            <a:off x="4486275" y="3341688"/>
            <a:ext cx="1508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0" name="Line 8"/>
          <p:cNvSpPr>
            <a:spLocks noChangeShapeType="1"/>
          </p:cNvSpPr>
          <p:nvPr/>
        </p:nvSpPr>
        <p:spPr bwMode="auto">
          <a:xfrm flipH="1" flipV="1">
            <a:off x="614363" y="3065463"/>
            <a:ext cx="171450" cy="104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1" name="Line 9"/>
          <p:cNvSpPr>
            <a:spLocks noChangeShapeType="1"/>
          </p:cNvSpPr>
          <p:nvPr/>
        </p:nvSpPr>
        <p:spPr bwMode="auto">
          <a:xfrm flipH="1" flipV="1">
            <a:off x="635000" y="3036888"/>
            <a:ext cx="150813" cy="133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2" name="Line 10"/>
          <p:cNvSpPr>
            <a:spLocks noChangeShapeType="1"/>
          </p:cNvSpPr>
          <p:nvPr/>
        </p:nvSpPr>
        <p:spPr bwMode="auto">
          <a:xfrm flipH="1" flipV="1">
            <a:off x="614363" y="3065463"/>
            <a:ext cx="171450" cy="104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3" name="Line 11"/>
          <p:cNvSpPr>
            <a:spLocks noChangeShapeType="1"/>
          </p:cNvSpPr>
          <p:nvPr/>
        </p:nvSpPr>
        <p:spPr bwMode="auto">
          <a:xfrm flipH="1" flipV="1">
            <a:off x="635000" y="3036888"/>
            <a:ext cx="150813" cy="133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4" name="Line 12"/>
          <p:cNvSpPr>
            <a:spLocks noChangeShapeType="1"/>
          </p:cNvSpPr>
          <p:nvPr/>
        </p:nvSpPr>
        <p:spPr bwMode="auto">
          <a:xfrm flipH="1" flipV="1">
            <a:off x="614363" y="3065463"/>
            <a:ext cx="171450" cy="104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5" name="Line 13"/>
          <p:cNvSpPr>
            <a:spLocks noChangeShapeType="1"/>
          </p:cNvSpPr>
          <p:nvPr/>
        </p:nvSpPr>
        <p:spPr bwMode="auto">
          <a:xfrm flipH="1" flipV="1">
            <a:off x="635000" y="3036888"/>
            <a:ext cx="150813" cy="133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6" name="Line 14"/>
          <p:cNvSpPr>
            <a:spLocks noChangeShapeType="1"/>
          </p:cNvSpPr>
          <p:nvPr/>
        </p:nvSpPr>
        <p:spPr bwMode="auto">
          <a:xfrm flipH="1" flipV="1">
            <a:off x="614363" y="3065463"/>
            <a:ext cx="171450" cy="1047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7" name="Line 15"/>
          <p:cNvSpPr>
            <a:spLocks noChangeShapeType="1"/>
          </p:cNvSpPr>
          <p:nvPr/>
        </p:nvSpPr>
        <p:spPr bwMode="auto">
          <a:xfrm flipH="1" flipV="1">
            <a:off x="635000" y="3036888"/>
            <a:ext cx="150813" cy="133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8" name="Line 16"/>
          <p:cNvSpPr>
            <a:spLocks noChangeShapeType="1"/>
          </p:cNvSpPr>
          <p:nvPr/>
        </p:nvSpPr>
        <p:spPr bwMode="auto">
          <a:xfrm>
            <a:off x="2825750" y="2159000"/>
            <a:ext cx="1588" cy="3810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49" name="Line 17"/>
          <p:cNvSpPr>
            <a:spLocks noChangeShapeType="1"/>
          </p:cNvSpPr>
          <p:nvPr/>
        </p:nvSpPr>
        <p:spPr bwMode="auto">
          <a:xfrm flipH="1">
            <a:off x="1654175" y="2540000"/>
            <a:ext cx="1171575" cy="579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0" name="Line 18"/>
          <p:cNvSpPr>
            <a:spLocks noChangeShapeType="1"/>
          </p:cNvSpPr>
          <p:nvPr/>
        </p:nvSpPr>
        <p:spPr bwMode="auto">
          <a:xfrm>
            <a:off x="1654175" y="3119438"/>
            <a:ext cx="1588" cy="2238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1" name="Line 19"/>
          <p:cNvSpPr>
            <a:spLocks noChangeShapeType="1"/>
          </p:cNvSpPr>
          <p:nvPr/>
        </p:nvSpPr>
        <p:spPr bwMode="auto">
          <a:xfrm flipV="1">
            <a:off x="8355013" y="3368675"/>
            <a:ext cx="1587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2" name="Line 20"/>
          <p:cNvSpPr>
            <a:spLocks noChangeShapeType="1"/>
          </p:cNvSpPr>
          <p:nvPr/>
        </p:nvSpPr>
        <p:spPr bwMode="auto">
          <a:xfrm flipH="1">
            <a:off x="8215313" y="3371850"/>
            <a:ext cx="1397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3" name="Line 21"/>
          <p:cNvSpPr>
            <a:spLocks noChangeShapeType="1"/>
          </p:cNvSpPr>
          <p:nvPr/>
        </p:nvSpPr>
        <p:spPr bwMode="auto">
          <a:xfrm flipH="1" flipV="1">
            <a:off x="8216900" y="3355975"/>
            <a:ext cx="138113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4" name="Line 22"/>
          <p:cNvSpPr>
            <a:spLocks noChangeShapeType="1"/>
          </p:cNvSpPr>
          <p:nvPr/>
        </p:nvSpPr>
        <p:spPr bwMode="auto">
          <a:xfrm flipH="1">
            <a:off x="8215313" y="3371850"/>
            <a:ext cx="1397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5" name="Line 23"/>
          <p:cNvSpPr>
            <a:spLocks noChangeShapeType="1"/>
          </p:cNvSpPr>
          <p:nvPr/>
        </p:nvSpPr>
        <p:spPr bwMode="auto">
          <a:xfrm flipH="1" flipV="1">
            <a:off x="8216900" y="3355975"/>
            <a:ext cx="138113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6" name="Line 24"/>
          <p:cNvSpPr>
            <a:spLocks noChangeShapeType="1"/>
          </p:cNvSpPr>
          <p:nvPr/>
        </p:nvSpPr>
        <p:spPr bwMode="auto">
          <a:xfrm flipH="1">
            <a:off x="8215313" y="3371850"/>
            <a:ext cx="1397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7" name="Line 25"/>
          <p:cNvSpPr>
            <a:spLocks noChangeShapeType="1"/>
          </p:cNvSpPr>
          <p:nvPr/>
        </p:nvSpPr>
        <p:spPr bwMode="auto">
          <a:xfrm flipH="1" flipV="1">
            <a:off x="8216900" y="3355975"/>
            <a:ext cx="138113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8" name="Line 26"/>
          <p:cNvSpPr>
            <a:spLocks noChangeShapeType="1"/>
          </p:cNvSpPr>
          <p:nvPr/>
        </p:nvSpPr>
        <p:spPr bwMode="auto">
          <a:xfrm flipH="1">
            <a:off x="8215313" y="3371850"/>
            <a:ext cx="139700" cy="793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59" name="Line 27"/>
          <p:cNvSpPr>
            <a:spLocks noChangeShapeType="1"/>
          </p:cNvSpPr>
          <p:nvPr/>
        </p:nvSpPr>
        <p:spPr bwMode="auto">
          <a:xfrm flipH="1" flipV="1">
            <a:off x="8216900" y="3355975"/>
            <a:ext cx="138113" cy="15875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0" name="Line 28"/>
          <p:cNvSpPr>
            <a:spLocks noChangeShapeType="1"/>
          </p:cNvSpPr>
          <p:nvPr/>
        </p:nvSpPr>
        <p:spPr bwMode="auto">
          <a:xfrm>
            <a:off x="4424363" y="2159000"/>
            <a:ext cx="17795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1" name="Line 29"/>
          <p:cNvSpPr>
            <a:spLocks noChangeShapeType="1"/>
          </p:cNvSpPr>
          <p:nvPr/>
        </p:nvSpPr>
        <p:spPr bwMode="auto">
          <a:xfrm>
            <a:off x="6203950" y="2159000"/>
            <a:ext cx="8763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2" name="Line 30"/>
          <p:cNvSpPr>
            <a:spLocks noChangeShapeType="1"/>
          </p:cNvSpPr>
          <p:nvPr/>
        </p:nvSpPr>
        <p:spPr bwMode="auto">
          <a:xfrm>
            <a:off x="7080250" y="2159000"/>
            <a:ext cx="1588" cy="3810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3" name="Line 31"/>
          <p:cNvSpPr>
            <a:spLocks noChangeShapeType="1"/>
          </p:cNvSpPr>
          <p:nvPr/>
        </p:nvSpPr>
        <p:spPr bwMode="auto">
          <a:xfrm>
            <a:off x="7080250" y="2540000"/>
            <a:ext cx="1169988" cy="5794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4" name="Line 32"/>
          <p:cNvSpPr>
            <a:spLocks noChangeShapeType="1"/>
          </p:cNvSpPr>
          <p:nvPr/>
        </p:nvSpPr>
        <p:spPr bwMode="auto">
          <a:xfrm>
            <a:off x="8250238" y="3119438"/>
            <a:ext cx="1587" cy="2222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5" name="Freeform 33"/>
          <p:cNvSpPr>
            <a:spLocks/>
          </p:cNvSpPr>
          <p:nvPr/>
        </p:nvSpPr>
        <p:spPr bwMode="auto">
          <a:xfrm>
            <a:off x="1735138" y="2206625"/>
            <a:ext cx="1087437" cy="336550"/>
          </a:xfrm>
          <a:custGeom>
            <a:avLst/>
            <a:gdLst>
              <a:gd name="T0" fmla="*/ 2147483647 w 2740"/>
              <a:gd name="T1" fmla="*/ 2147483647 h 851"/>
              <a:gd name="T2" fmla="*/ 2147483647 w 2740"/>
              <a:gd name="T3" fmla="*/ 2147483647 h 851"/>
              <a:gd name="T4" fmla="*/ 2147483647 w 2740"/>
              <a:gd name="T5" fmla="*/ 2147483647 h 851"/>
              <a:gd name="T6" fmla="*/ 2147483647 w 2740"/>
              <a:gd name="T7" fmla="*/ 2147483647 h 851"/>
              <a:gd name="T8" fmla="*/ 2147483647 w 2740"/>
              <a:gd name="T9" fmla="*/ 2147483647 h 851"/>
              <a:gd name="T10" fmla="*/ 2147483647 w 2740"/>
              <a:gd name="T11" fmla="*/ 2147483647 h 851"/>
              <a:gd name="T12" fmla="*/ 2147483647 w 2740"/>
              <a:gd name="T13" fmla="*/ 2147483647 h 851"/>
              <a:gd name="T14" fmla="*/ 2147483647 w 2740"/>
              <a:gd name="T15" fmla="*/ 2147483647 h 851"/>
              <a:gd name="T16" fmla="*/ 2147483647 w 2740"/>
              <a:gd name="T17" fmla="*/ 2147483647 h 851"/>
              <a:gd name="T18" fmla="*/ 2147483647 w 2740"/>
              <a:gd name="T19" fmla="*/ 2147483647 h 851"/>
              <a:gd name="T20" fmla="*/ 2147483647 w 2740"/>
              <a:gd name="T21" fmla="*/ 2147483647 h 851"/>
              <a:gd name="T22" fmla="*/ 2147483647 w 2740"/>
              <a:gd name="T23" fmla="*/ 2147483647 h 851"/>
              <a:gd name="T24" fmla="*/ 2147483647 w 2740"/>
              <a:gd name="T25" fmla="*/ 2147483647 h 851"/>
              <a:gd name="T26" fmla="*/ 2147483647 w 2740"/>
              <a:gd name="T27" fmla="*/ 2147483647 h 851"/>
              <a:gd name="T28" fmla="*/ 2147483647 w 2740"/>
              <a:gd name="T29" fmla="*/ 2147483647 h 851"/>
              <a:gd name="T30" fmla="*/ 2147483647 w 2740"/>
              <a:gd name="T31" fmla="*/ 2147483647 h 851"/>
              <a:gd name="T32" fmla="*/ 2147483647 w 2740"/>
              <a:gd name="T33" fmla="*/ 2147483647 h 851"/>
              <a:gd name="T34" fmla="*/ 2147483647 w 2740"/>
              <a:gd name="T35" fmla="*/ 2147483647 h 851"/>
              <a:gd name="T36" fmla="*/ 2147483647 w 2740"/>
              <a:gd name="T37" fmla="*/ 2147483647 h 851"/>
              <a:gd name="T38" fmla="*/ 2147483647 w 2740"/>
              <a:gd name="T39" fmla="*/ 2147483647 h 851"/>
              <a:gd name="T40" fmla="*/ 2147483647 w 2740"/>
              <a:gd name="T41" fmla="*/ 2147483647 h 851"/>
              <a:gd name="T42" fmla="*/ 2147483647 w 2740"/>
              <a:gd name="T43" fmla="*/ 2147483647 h 851"/>
              <a:gd name="T44" fmla="*/ 2147483647 w 2740"/>
              <a:gd name="T45" fmla="*/ 2147483647 h 851"/>
              <a:gd name="T46" fmla="*/ 2147483647 w 2740"/>
              <a:gd name="T47" fmla="*/ 2147483647 h 851"/>
              <a:gd name="T48" fmla="*/ 2147483647 w 2740"/>
              <a:gd name="T49" fmla="*/ 2147483647 h 851"/>
              <a:gd name="T50" fmla="*/ 2147483647 w 2740"/>
              <a:gd name="T51" fmla="*/ 2147483647 h 851"/>
              <a:gd name="T52" fmla="*/ 2147483647 w 2740"/>
              <a:gd name="T53" fmla="*/ 2147483647 h 851"/>
              <a:gd name="T54" fmla="*/ 2147483647 w 2740"/>
              <a:gd name="T55" fmla="*/ 0 h 851"/>
              <a:gd name="T56" fmla="*/ 2147483647 w 2740"/>
              <a:gd name="T57" fmla="*/ 2147483647 h 851"/>
              <a:gd name="T58" fmla="*/ 0 w 2740"/>
              <a:gd name="T59" fmla="*/ 2147483647 h 85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740" h="851">
                <a:moveTo>
                  <a:pt x="2740" y="851"/>
                </a:moveTo>
                <a:lnTo>
                  <a:pt x="2658" y="791"/>
                </a:lnTo>
                <a:lnTo>
                  <a:pt x="2577" y="732"/>
                </a:lnTo>
                <a:lnTo>
                  <a:pt x="2493" y="675"/>
                </a:lnTo>
                <a:lnTo>
                  <a:pt x="2407" y="621"/>
                </a:lnTo>
                <a:lnTo>
                  <a:pt x="2321" y="569"/>
                </a:lnTo>
                <a:lnTo>
                  <a:pt x="2233" y="518"/>
                </a:lnTo>
                <a:lnTo>
                  <a:pt x="2145" y="470"/>
                </a:lnTo>
                <a:lnTo>
                  <a:pt x="2055" y="425"/>
                </a:lnTo>
                <a:lnTo>
                  <a:pt x="1963" y="381"/>
                </a:lnTo>
                <a:lnTo>
                  <a:pt x="1871" y="341"/>
                </a:lnTo>
                <a:lnTo>
                  <a:pt x="1779" y="301"/>
                </a:lnTo>
                <a:lnTo>
                  <a:pt x="1684" y="265"/>
                </a:lnTo>
                <a:lnTo>
                  <a:pt x="1589" y="230"/>
                </a:lnTo>
                <a:lnTo>
                  <a:pt x="1493" y="198"/>
                </a:lnTo>
                <a:lnTo>
                  <a:pt x="1397" y="168"/>
                </a:lnTo>
                <a:lnTo>
                  <a:pt x="1300" y="141"/>
                </a:lnTo>
                <a:lnTo>
                  <a:pt x="1201" y="116"/>
                </a:lnTo>
                <a:lnTo>
                  <a:pt x="1103" y="93"/>
                </a:lnTo>
                <a:lnTo>
                  <a:pt x="1005" y="73"/>
                </a:lnTo>
                <a:lnTo>
                  <a:pt x="905" y="55"/>
                </a:lnTo>
                <a:lnTo>
                  <a:pt x="805" y="41"/>
                </a:lnTo>
                <a:lnTo>
                  <a:pt x="706" y="27"/>
                </a:lnTo>
                <a:lnTo>
                  <a:pt x="605" y="17"/>
                </a:lnTo>
                <a:lnTo>
                  <a:pt x="504" y="9"/>
                </a:lnTo>
                <a:lnTo>
                  <a:pt x="403" y="3"/>
                </a:lnTo>
                <a:lnTo>
                  <a:pt x="303" y="1"/>
                </a:lnTo>
                <a:lnTo>
                  <a:pt x="202" y="0"/>
                </a:lnTo>
                <a:lnTo>
                  <a:pt x="101" y="2"/>
                </a:lnTo>
                <a:lnTo>
                  <a:pt x="0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6" name="Line 34"/>
          <p:cNvSpPr>
            <a:spLocks noChangeShapeType="1"/>
          </p:cNvSpPr>
          <p:nvPr/>
        </p:nvSpPr>
        <p:spPr bwMode="auto">
          <a:xfrm flipH="1">
            <a:off x="150813" y="2208213"/>
            <a:ext cx="1722437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7" name="Freeform 35"/>
          <p:cNvSpPr>
            <a:spLocks/>
          </p:cNvSpPr>
          <p:nvPr/>
        </p:nvSpPr>
        <p:spPr bwMode="auto">
          <a:xfrm>
            <a:off x="2822575" y="2543175"/>
            <a:ext cx="855663" cy="242888"/>
          </a:xfrm>
          <a:custGeom>
            <a:avLst/>
            <a:gdLst>
              <a:gd name="T0" fmla="*/ 0 w 2157"/>
              <a:gd name="T1" fmla="*/ 0 h 609"/>
              <a:gd name="T2" fmla="*/ 2147483647 w 2157"/>
              <a:gd name="T3" fmla="*/ 2147483647 h 609"/>
              <a:gd name="T4" fmla="*/ 2147483647 w 2157"/>
              <a:gd name="T5" fmla="*/ 2147483647 h 609"/>
              <a:gd name="T6" fmla="*/ 2147483647 w 2157"/>
              <a:gd name="T7" fmla="*/ 2147483647 h 609"/>
              <a:gd name="T8" fmla="*/ 2147483647 w 2157"/>
              <a:gd name="T9" fmla="*/ 2147483647 h 609"/>
              <a:gd name="T10" fmla="*/ 2147483647 w 2157"/>
              <a:gd name="T11" fmla="*/ 2147483647 h 609"/>
              <a:gd name="T12" fmla="*/ 2147483647 w 2157"/>
              <a:gd name="T13" fmla="*/ 2147483647 h 609"/>
              <a:gd name="T14" fmla="*/ 2147483647 w 2157"/>
              <a:gd name="T15" fmla="*/ 2147483647 h 609"/>
              <a:gd name="T16" fmla="*/ 2147483647 w 2157"/>
              <a:gd name="T17" fmla="*/ 2147483647 h 609"/>
              <a:gd name="T18" fmla="*/ 2147483647 w 2157"/>
              <a:gd name="T19" fmla="*/ 2147483647 h 609"/>
              <a:gd name="T20" fmla="*/ 2147483647 w 2157"/>
              <a:gd name="T21" fmla="*/ 2147483647 h 609"/>
              <a:gd name="T22" fmla="*/ 2147483647 w 2157"/>
              <a:gd name="T23" fmla="*/ 2147483647 h 609"/>
              <a:gd name="T24" fmla="*/ 2147483647 w 2157"/>
              <a:gd name="T25" fmla="*/ 2147483647 h 609"/>
              <a:gd name="T26" fmla="*/ 2147483647 w 2157"/>
              <a:gd name="T27" fmla="*/ 2147483647 h 609"/>
              <a:gd name="T28" fmla="*/ 2147483647 w 2157"/>
              <a:gd name="T29" fmla="*/ 2147483647 h 609"/>
              <a:gd name="T30" fmla="*/ 2147483647 w 2157"/>
              <a:gd name="T31" fmla="*/ 2147483647 h 609"/>
              <a:gd name="T32" fmla="*/ 2147483647 w 2157"/>
              <a:gd name="T33" fmla="*/ 2147483647 h 609"/>
              <a:gd name="T34" fmla="*/ 2147483647 w 2157"/>
              <a:gd name="T35" fmla="*/ 2147483647 h 609"/>
              <a:gd name="T36" fmla="*/ 2147483647 w 2157"/>
              <a:gd name="T37" fmla="*/ 2147483647 h 609"/>
              <a:gd name="T38" fmla="*/ 2147483647 w 2157"/>
              <a:gd name="T39" fmla="*/ 2147483647 h 609"/>
              <a:gd name="T40" fmla="*/ 2147483647 w 2157"/>
              <a:gd name="T41" fmla="*/ 2147483647 h 609"/>
              <a:gd name="T42" fmla="*/ 2147483647 w 2157"/>
              <a:gd name="T43" fmla="*/ 2147483647 h 609"/>
              <a:gd name="T44" fmla="*/ 2147483647 w 2157"/>
              <a:gd name="T45" fmla="*/ 2147483647 h 609"/>
              <a:gd name="T46" fmla="*/ 2147483647 w 2157"/>
              <a:gd name="T47" fmla="*/ 2147483647 h 60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157" h="609">
                <a:moveTo>
                  <a:pt x="0" y="0"/>
                </a:moveTo>
                <a:lnTo>
                  <a:pt x="84" y="51"/>
                </a:lnTo>
                <a:lnTo>
                  <a:pt x="169" y="100"/>
                </a:lnTo>
                <a:lnTo>
                  <a:pt x="255" y="148"/>
                </a:lnTo>
                <a:lnTo>
                  <a:pt x="344" y="194"/>
                </a:lnTo>
                <a:lnTo>
                  <a:pt x="433" y="237"/>
                </a:lnTo>
                <a:lnTo>
                  <a:pt x="523" y="278"/>
                </a:lnTo>
                <a:lnTo>
                  <a:pt x="614" y="316"/>
                </a:lnTo>
                <a:lnTo>
                  <a:pt x="705" y="352"/>
                </a:lnTo>
                <a:lnTo>
                  <a:pt x="799" y="386"/>
                </a:lnTo>
                <a:lnTo>
                  <a:pt x="893" y="418"/>
                </a:lnTo>
                <a:lnTo>
                  <a:pt x="986" y="447"/>
                </a:lnTo>
                <a:lnTo>
                  <a:pt x="1082" y="474"/>
                </a:lnTo>
                <a:lnTo>
                  <a:pt x="1177" y="499"/>
                </a:lnTo>
                <a:lnTo>
                  <a:pt x="1274" y="520"/>
                </a:lnTo>
                <a:lnTo>
                  <a:pt x="1370" y="541"/>
                </a:lnTo>
                <a:lnTo>
                  <a:pt x="1467" y="558"/>
                </a:lnTo>
                <a:lnTo>
                  <a:pt x="1566" y="572"/>
                </a:lnTo>
                <a:lnTo>
                  <a:pt x="1664" y="585"/>
                </a:lnTo>
                <a:lnTo>
                  <a:pt x="1763" y="595"/>
                </a:lnTo>
                <a:lnTo>
                  <a:pt x="1861" y="602"/>
                </a:lnTo>
                <a:lnTo>
                  <a:pt x="1959" y="607"/>
                </a:lnTo>
                <a:lnTo>
                  <a:pt x="2058" y="609"/>
                </a:lnTo>
                <a:lnTo>
                  <a:pt x="2157" y="60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8" name="Line 36"/>
          <p:cNvSpPr>
            <a:spLocks noChangeShapeType="1"/>
          </p:cNvSpPr>
          <p:nvPr/>
        </p:nvSpPr>
        <p:spPr bwMode="auto">
          <a:xfrm>
            <a:off x="3678238" y="2786063"/>
            <a:ext cx="4416425" cy="144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69" name="Freeform 37"/>
          <p:cNvSpPr>
            <a:spLocks/>
          </p:cNvSpPr>
          <p:nvPr/>
        </p:nvSpPr>
        <p:spPr bwMode="auto">
          <a:xfrm>
            <a:off x="7869238" y="3341688"/>
            <a:ext cx="512762" cy="258762"/>
          </a:xfrm>
          <a:custGeom>
            <a:avLst/>
            <a:gdLst>
              <a:gd name="T0" fmla="*/ 0 w 1292"/>
              <a:gd name="T1" fmla="*/ 0 h 654"/>
              <a:gd name="T2" fmla="*/ 2147483647 w 1292"/>
              <a:gd name="T3" fmla="*/ 2147483647 h 654"/>
              <a:gd name="T4" fmla="*/ 2147483647 w 1292"/>
              <a:gd name="T5" fmla="*/ 2147483647 h 654"/>
              <a:gd name="T6" fmla="*/ 2147483647 w 1292"/>
              <a:gd name="T7" fmla="*/ 2147483647 h 654"/>
              <a:gd name="T8" fmla="*/ 2147483647 w 1292"/>
              <a:gd name="T9" fmla="*/ 2147483647 h 654"/>
              <a:gd name="T10" fmla="*/ 2147483647 w 1292"/>
              <a:gd name="T11" fmla="*/ 2147483647 h 654"/>
              <a:gd name="T12" fmla="*/ 2147483647 w 1292"/>
              <a:gd name="T13" fmla="*/ 2147483647 h 654"/>
              <a:gd name="T14" fmla="*/ 2147483647 w 1292"/>
              <a:gd name="T15" fmla="*/ 2147483647 h 654"/>
              <a:gd name="T16" fmla="*/ 2147483647 w 1292"/>
              <a:gd name="T17" fmla="*/ 2147483647 h 654"/>
              <a:gd name="T18" fmla="*/ 2147483647 w 1292"/>
              <a:gd name="T19" fmla="*/ 2147483647 h 654"/>
              <a:gd name="T20" fmla="*/ 2147483647 w 1292"/>
              <a:gd name="T21" fmla="*/ 2147483647 h 654"/>
              <a:gd name="T22" fmla="*/ 2147483647 w 1292"/>
              <a:gd name="T23" fmla="*/ 2147483647 h 654"/>
              <a:gd name="T24" fmla="*/ 2147483647 w 1292"/>
              <a:gd name="T25" fmla="*/ 2147483647 h 654"/>
              <a:gd name="T26" fmla="*/ 2147483647 w 1292"/>
              <a:gd name="T27" fmla="*/ 2147483647 h 654"/>
              <a:gd name="T28" fmla="*/ 2147483647 w 1292"/>
              <a:gd name="T29" fmla="*/ 2147483647 h 654"/>
              <a:gd name="T30" fmla="*/ 2147483647 w 1292"/>
              <a:gd name="T31" fmla="*/ 2147483647 h 654"/>
              <a:gd name="T32" fmla="*/ 2147483647 w 1292"/>
              <a:gd name="T33" fmla="*/ 2147483647 h 654"/>
              <a:gd name="T34" fmla="*/ 2147483647 w 1292"/>
              <a:gd name="T35" fmla="*/ 2147483647 h 654"/>
              <a:gd name="T36" fmla="*/ 2147483647 w 1292"/>
              <a:gd name="T37" fmla="*/ 2147483647 h 654"/>
              <a:gd name="T38" fmla="*/ 2147483647 w 1292"/>
              <a:gd name="T39" fmla="*/ 2147483647 h 654"/>
              <a:gd name="T40" fmla="*/ 2147483647 w 1292"/>
              <a:gd name="T41" fmla="*/ 2147483647 h 654"/>
              <a:gd name="T42" fmla="*/ 2147483647 w 1292"/>
              <a:gd name="T43" fmla="*/ 2147483647 h 654"/>
              <a:gd name="T44" fmla="*/ 2147483647 w 1292"/>
              <a:gd name="T45" fmla="*/ 2147483647 h 654"/>
              <a:gd name="T46" fmla="*/ 2147483647 w 1292"/>
              <a:gd name="T47" fmla="*/ 2147483647 h 654"/>
              <a:gd name="T48" fmla="*/ 2147483647 w 1292"/>
              <a:gd name="T49" fmla="*/ 2147483647 h 654"/>
              <a:gd name="T50" fmla="*/ 2147483647 w 1292"/>
              <a:gd name="T51" fmla="*/ 2147483647 h 654"/>
              <a:gd name="T52" fmla="*/ 2147483647 w 1292"/>
              <a:gd name="T53" fmla="*/ 2147483647 h 654"/>
              <a:gd name="T54" fmla="*/ 2147483647 w 1292"/>
              <a:gd name="T55" fmla="*/ 2147483647 h 654"/>
              <a:gd name="T56" fmla="*/ 2147483647 w 1292"/>
              <a:gd name="T57" fmla="*/ 2147483647 h 654"/>
              <a:gd name="T58" fmla="*/ 2147483647 w 1292"/>
              <a:gd name="T59" fmla="*/ 2147483647 h 654"/>
              <a:gd name="T60" fmla="*/ 2147483647 w 1292"/>
              <a:gd name="T61" fmla="*/ 2147483647 h 654"/>
              <a:gd name="T62" fmla="*/ 2147483647 w 1292"/>
              <a:gd name="T63" fmla="*/ 2147483647 h 654"/>
              <a:gd name="T64" fmla="*/ 2147483647 w 1292"/>
              <a:gd name="T65" fmla="*/ 2147483647 h 654"/>
              <a:gd name="T66" fmla="*/ 2147483647 w 1292"/>
              <a:gd name="T67" fmla="*/ 2147483647 h 654"/>
              <a:gd name="T68" fmla="*/ 2147483647 w 1292"/>
              <a:gd name="T69" fmla="*/ 2147483647 h 6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92" h="654">
                <a:moveTo>
                  <a:pt x="0" y="0"/>
                </a:moveTo>
                <a:lnTo>
                  <a:pt x="16" y="45"/>
                </a:lnTo>
                <a:lnTo>
                  <a:pt x="33" y="89"/>
                </a:lnTo>
                <a:lnTo>
                  <a:pt x="52" y="132"/>
                </a:lnTo>
                <a:lnTo>
                  <a:pt x="74" y="173"/>
                </a:lnTo>
                <a:lnTo>
                  <a:pt x="96" y="214"/>
                </a:lnTo>
                <a:lnTo>
                  <a:pt x="123" y="254"/>
                </a:lnTo>
                <a:lnTo>
                  <a:pt x="150" y="292"/>
                </a:lnTo>
                <a:lnTo>
                  <a:pt x="179" y="329"/>
                </a:lnTo>
                <a:lnTo>
                  <a:pt x="210" y="364"/>
                </a:lnTo>
                <a:lnTo>
                  <a:pt x="244" y="398"/>
                </a:lnTo>
                <a:lnTo>
                  <a:pt x="279" y="429"/>
                </a:lnTo>
                <a:lnTo>
                  <a:pt x="315" y="459"/>
                </a:lnTo>
                <a:lnTo>
                  <a:pt x="352" y="488"/>
                </a:lnTo>
                <a:lnTo>
                  <a:pt x="392" y="513"/>
                </a:lnTo>
                <a:lnTo>
                  <a:pt x="432" y="537"/>
                </a:lnTo>
                <a:lnTo>
                  <a:pt x="473" y="560"/>
                </a:lnTo>
                <a:lnTo>
                  <a:pt x="516" y="579"/>
                </a:lnTo>
                <a:lnTo>
                  <a:pt x="560" y="597"/>
                </a:lnTo>
                <a:lnTo>
                  <a:pt x="604" y="612"/>
                </a:lnTo>
                <a:lnTo>
                  <a:pt x="650" y="624"/>
                </a:lnTo>
                <a:lnTo>
                  <a:pt x="695" y="635"/>
                </a:lnTo>
                <a:lnTo>
                  <a:pt x="742" y="644"/>
                </a:lnTo>
                <a:lnTo>
                  <a:pt x="789" y="650"/>
                </a:lnTo>
                <a:lnTo>
                  <a:pt x="836" y="653"/>
                </a:lnTo>
                <a:lnTo>
                  <a:pt x="882" y="654"/>
                </a:lnTo>
                <a:lnTo>
                  <a:pt x="929" y="653"/>
                </a:lnTo>
                <a:lnTo>
                  <a:pt x="976" y="650"/>
                </a:lnTo>
                <a:lnTo>
                  <a:pt x="1023" y="644"/>
                </a:lnTo>
                <a:lnTo>
                  <a:pt x="1070" y="635"/>
                </a:lnTo>
                <a:lnTo>
                  <a:pt x="1115" y="624"/>
                </a:lnTo>
                <a:lnTo>
                  <a:pt x="1161" y="612"/>
                </a:lnTo>
                <a:lnTo>
                  <a:pt x="1205" y="597"/>
                </a:lnTo>
                <a:lnTo>
                  <a:pt x="1248" y="579"/>
                </a:lnTo>
                <a:lnTo>
                  <a:pt x="1292" y="56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0" name="Freeform 38"/>
          <p:cNvSpPr>
            <a:spLocks/>
          </p:cNvSpPr>
          <p:nvPr/>
        </p:nvSpPr>
        <p:spPr bwMode="auto">
          <a:xfrm>
            <a:off x="8066088" y="3406775"/>
            <a:ext cx="80962" cy="128588"/>
          </a:xfrm>
          <a:custGeom>
            <a:avLst/>
            <a:gdLst>
              <a:gd name="T0" fmla="*/ 2147483647 w 202"/>
              <a:gd name="T1" fmla="*/ 0 h 323"/>
              <a:gd name="T2" fmla="*/ 2147483647 w 202"/>
              <a:gd name="T3" fmla="*/ 2147483647 h 323"/>
              <a:gd name="T4" fmla="*/ 2147483647 w 202"/>
              <a:gd name="T5" fmla="*/ 2147483647 h 323"/>
              <a:gd name="T6" fmla="*/ 2147483647 w 202"/>
              <a:gd name="T7" fmla="*/ 2147483647 h 323"/>
              <a:gd name="T8" fmla="*/ 2147483647 w 202"/>
              <a:gd name="T9" fmla="*/ 2147483647 h 323"/>
              <a:gd name="T10" fmla="*/ 2147483647 w 202"/>
              <a:gd name="T11" fmla="*/ 2147483647 h 323"/>
              <a:gd name="T12" fmla="*/ 0 w 202"/>
              <a:gd name="T13" fmla="*/ 2147483647 h 323"/>
              <a:gd name="T14" fmla="*/ 0 w 202"/>
              <a:gd name="T15" fmla="*/ 2147483647 h 323"/>
              <a:gd name="T16" fmla="*/ 2147483647 w 202"/>
              <a:gd name="T17" fmla="*/ 2147483647 h 323"/>
              <a:gd name="T18" fmla="*/ 2147483647 w 202"/>
              <a:gd name="T19" fmla="*/ 2147483647 h 323"/>
              <a:gd name="T20" fmla="*/ 2147483647 w 202"/>
              <a:gd name="T21" fmla="*/ 2147483647 h 323"/>
              <a:gd name="T22" fmla="*/ 2147483647 w 202"/>
              <a:gd name="T23" fmla="*/ 2147483647 h 323"/>
              <a:gd name="T24" fmla="*/ 2147483647 w 202"/>
              <a:gd name="T25" fmla="*/ 2147483647 h 323"/>
              <a:gd name="T26" fmla="*/ 2147483647 w 202"/>
              <a:gd name="T27" fmla="*/ 2147483647 h 323"/>
              <a:gd name="T28" fmla="*/ 2147483647 w 202"/>
              <a:gd name="T29" fmla="*/ 2147483647 h 323"/>
              <a:gd name="T30" fmla="*/ 2147483647 w 202"/>
              <a:gd name="T31" fmla="*/ 2147483647 h 323"/>
              <a:gd name="T32" fmla="*/ 2147483647 w 202"/>
              <a:gd name="T33" fmla="*/ 2147483647 h 323"/>
              <a:gd name="T34" fmla="*/ 2147483647 w 202"/>
              <a:gd name="T35" fmla="*/ 2147483647 h 323"/>
              <a:gd name="T36" fmla="*/ 2147483647 w 202"/>
              <a:gd name="T37" fmla="*/ 2147483647 h 323"/>
              <a:gd name="T38" fmla="*/ 2147483647 w 202"/>
              <a:gd name="T39" fmla="*/ 2147483647 h 323"/>
              <a:gd name="T40" fmla="*/ 2147483647 w 202"/>
              <a:gd name="T41" fmla="*/ 2147483647 h 323"/>
              <a:gd name="T42" fmla="*/ 2147483647 w 202"/>
              <a:gd name="T43" fmla="*/ 2147483647 h 3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2" h="323">
                <a:moveTo>
                  <a:pt x="48" y="0"/>
                </a:moveTo>
                <a:lnTo>
                  <a:pt x="35" y="17"/>
                </a:lnTo>
                <a:lnTo>
                  <a:pt x="24" y="36"/>
                </a:lnTo>
                <a:lnTo>
                  <a:pt x="15" y="55"/>
                </a:lnTo>
                <a:lnTo>
                  <a:pt x="7" y="76"/>
                </a:lnTo>
                <a:lnTo>
                  <a:pt x="3" y="96"/>
                </a:lnTo>
                <a:lnTo>
                  <a:pt x="0" y="118"/>
                </a:lnTo>
                <a:lnTo>
                  <a:pt x="0" y="139"/>
                </a:lnTo>
                <a:lnTo>
                  <a:pt x="3" y="161"/>
                </a:lnTo>
                <a:lnTo>
                  <a:pt x="7" y="181"/>
                </a:lnTo>
                <a:lnTo>
                  <a:pt x="15" y="202"/>
                </a:lnTo>
                <a:lnTo>
                  <a:pt x="23" y="222"/>
                </a:lnTo>
                <a:lnTo>
                  <a:pt x="35" y="240"/>
                </a:lnTo>
                <a:lnTo>
                  <a:pt x="48" y="257"/>
                </a:lnTo>
                <a:lnTo>
                  <a:pt x="63" y="273"/>
                </a:lnTo>
                <a:lnTo>
                  <a:pt x="79" y="286"/>
                </a:lnTo>
                <a:lnTo>
                  <a:pt x="97" y="298"/>
                </a:lnTo>
                <a:lnTo>
                  <a:pt x="117" y="307"/>
                </a:lnTo>
                <a:lnTo>
                  <a:pt x="137" y="315"/>
                </a:lnTo>
                <a:lnTo>
                  <a:pt x="159" y="319"/>
                </a:lnTo>
                <a:lnTo>
                  <a:pt x="180" y="323"/>
                </a:lnTo>
                <a:lnTo>
                  <a:pt x="202" y="32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1" name="Line 39"/>
          <p:cNvSpPr>
            <a:spLocks noChangeShapeType="1"/>
          </p:cNvSpPr>
          <p:nvPr/>
        </p:nvSpPr>
        <p:spPr bwMode="auto">
          <a:xfrm>
            <a:off x="8085138" y="3408363"/>
            <a:ext cx="1587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2" name="Line 40"/>
          <p:cNvSpPr>
            <a:spLocks noChangeShapeType="1"/>
          </p:cNvSpPr>
          <p:nvPr/>
        </p:nvSpPr>
        <p:spPr bwMode="auto">
          <a:xfrm flipV="1">
            <a:off x="8085138" y="3387725"/>
            <a:ext cx="17462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3" name="Freeform 41"/>
          <p:cNvSpPr>
            <a:spLocks/>
          </p:cNvSpPr>
          <p:nvPr/>
        </p:nvSpPr>
        <p:spPr bwMode="auto">
          <a:xfrm>
            <a:off x="8102600" y="3370263"/>
            <a:ext cx="212725" cy="17462"/>
          </a:xfrm>
          <a:custGeom>
            <a:avLst/>
            <a:gdLst>
              <a:gd name="T0" fmla="*/ 0 w 534"/>
              <a:gd name="T1" fmla="*/ 2147483647 h 46"/>
              <a:gd name="T2" fmla="*/ 2147483647 w 534"/>
              <a:gd name="T3" fmla="*/ 2147483647 h 46"/>
              <a:gd name="T4" fmla="*/ 2147483647 w 534"/>
              <a:gd name="T5" fmla="*/ 2147483647 h 46"/>
              <a:gd name="T6" fmla="*/ 2147483647 w 534"/>
              <a:gd name="T7" fmla="*/ 2147483647 h 46"/>
              <a:gd name="T8" fmla="*/ 2147483647 w 534"/>
              <a:gd name="T9" fmla="*/ 2147483647 h 46"/>
              <a:gd name="T10" fmla="*/ 2147483647 w 534"/>
              <a:gd name="T11" fmla="*/ 2147483647 h 46"/>
              <a:gd name="T12" fmla="*/ 2147483647 w 534"/>
              <a:gd name="T13" fmla="*/ 2147483647 h 46"/>
              <a:gd name="T14" fmla="*/ 2147483647 w 534"/>
              <a:gd name="T15" fmla="*/ 2147483647 h 46"/>
              <a:gd name="T16" fmla="*/ 2147483647 w 534"/>
              <a:gd name="T17" fmla="*/ 2147483647 h 46"/>
              <a:gd name="T18" fmla="*/ 2147483647 w 534"/>
              <a:gd name="T19" fmla="*/ 2147483647 h 46"/>
              <a:gd name="T20" fmla="*/ 2147483647 w 534"/>
              <a:gd name="T21" fmla="*/ 2147483647 h 46"/>
              <a:gd name="T22" fmla="*/ 2147483647 w 534"/>
              <a:gd name="T23" fmla="*/ 2147483647 h 46"/>
              <a:gd name="T24" fmla="*/ 2147483647 w 534"/>
              <a:gd name="T25" fmla="*/ 2147483647 h 46"/>
              <a:gd name="T26" fmla="*/ 2147483647 w 534"/>
              <a:gd name="T27" fmla="*/ 2147483647 h 46"/>
              <a:gd name="T28" fmla="*/ 2147483647 w 534"/>
              <a:gd name="T29" fmla="*/ 2147483647 h 46"/>
              <a:gd name="T30" fmla="*/ 2147483647 w 534"/>
              <a:gd name="T31" fmla="*/ 2147483647 h 46"/>
              <a:gd name="T32" fmla="*/ 2147483647 w 534"/>
              <a:gd name="T33" fmla="*/ 2147483647 h 46"/>
              <a:gd name="T34" fmla="*/ 2147483647 w 534"/>
              <a:gd name="T35" fmla="*/ 0 h 46"/>
              <a:gd name="T36" fmla="*/ 2147483647 w 534"/>
              <a:gd name="T37" fmla="*/ 0 h 46"/>
              <a:gd name="T38" fmla="*/ 2147483647 w 534"/>
              <a:gd name="T39" fmla="*/ 0 h 46"/>
              <a:gd name="T40" fmla="*/ 2147483647 w 534"/>
              <a:gd name="T41" fmla="*/ 0 h 46"/>
              <a:gd name="T42" fmla="*/ 2147483647 w 534"/>
              <a:gd name="T43" fmla="*/ 2147483647 h 46"/>
              <a:gd name="T44" fmla="*/ 2147483647 w 534"/>
              <a:gd name="T45" fmla="*/ 2147483647 h 46"/>
              <a:gd name="T46" fmla="*/ 2147483647 w 534"/>
              <a:gd name="T47" fmla="*/ 2147483647 h 46"/>
              <a:gd name="T48" fmla="*/ 2147483647 w 534"/>
              <a:gd name="T49" fmla="*/ 2147483647 h 46"/>
              <a:gd name="T50" fmla="*/ 2147483647 w 534"/>
              <a:gd name="T51" fmla="*/ 2147483647 h 46"/>
              <a:gd name="T52" fmla="*/ 2147483647 w 534"/>
              <a:gd name="T53" fmla="*/ 2147483647 h 46"/>
              <a:gd name="T54" fmla="*/ 2147483647 w 534"/>
              <a:gd name="T55" fmla="*/ 2147483647 h 46"/>
              <a:gd name="T56" fmla="*/ 2147483647 w 534"/>
              <a:gd name="T57" fmla="*/ 2147483647 h 46"/>
              <a:gd name="T58" fmla="*/ 2147483647 w 534"/>
              <a:gd name="T59" fmla="*/ 2147483647 h 46"/>
              <a:gd name="T60" fmla="*/ 2147483647 w 534"/>
              <a:gd name="T61" fmla="*/ 2147483647 h 46"/>
              <a:gd name="T62" fmla="*/ 2147483647 w 534"/>
              <a:gd name="T63" fmla="*/ 2147483647 h 4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34" h="46">
                <a:moveTo>
                  <a:pt x="0" y="46"/>
                </a:moveTo>
                <a:lnTo>
                  <a:pt x="4" y="44"/>
                </a:lnTo>
                <a:lnTo>
                  <a:pt x="6" y="41"/>
                </a:lnTo>
                <a:lnTo>
                  <a:pt x="10" y="39"/>
                </a:lnTo>
                <a:lnTo>
                  <a:pt x="14" y="34"/>
                </a:lnTo>
                <a:lnTo>
                  <a:pt x="18" y="30"/>
                </a:lnTo>
                <a:lnTo>
                  <a:pt x="22" y="27"/>
                </a:lnTo>
                <a:lnTo>
                  <a:pt x="27" y="24"/>
                </a:lnTo>
                <a:lnTo>
                  <a:pt x="35" y="21"/>
                </a:lnTo>
                <a:lnTo>
                  <a:pt x="44" y="18"/>
                </a:lnTo>
                <a:lnTo>
                  <a:pt x="53" y="17"/>
                </a:lnTo>
                <a:lnTo>
                  <a:pt x="63" y="15"/>
                </a:lnTo>
                <a:lnTo>
                  <a:pt x="74" y="11"/>
                </a:lnTo>
                <a:lnTo>
                  <a:pt x="84" y="9"/>
                </a:lnTo>
                <a:lnTo>
                  <a:pt x="95" y="5"/>
                </a:lnTo>
                <a:lnTo>
                  <a:pt x="116" y="3"/>
                </a:lnTo>
                <a:lnTo>
                  <a:pt x="137" y="2"/>
                </a:lnTo>
                <a:lnTo>
                  <a:pt x="159" y="0"/>
                </a:lnTo>
                <a:lnTo>
                  <a:pt x="182" y="0"/>
                </a:lnTo>
                <a:lnTo>
                  <a:pt x="203" y="0"/>
                </a:lnTo>
                <a:lnTo>
                  <a:pt x="226" y="0"/>
                </a:lnTo>
                <a:lnTo>
                  <a:pt x="275" y="2"/>
                </a:lnTo>
                <a:lnTo>
                  <a:pt x="324" y="3"/>
                </a:lnTo>
                <a:lnTo>
                  <a:pt x="374" y="3"/>
                </a:lnTo>
                <a:lnTo>
                  <a:pt x="401" y="4"/>
                </a:lnTo>
                <a:lnTo>
                  <a:pt x="428" y="3"/>
                </a:lnTo>
                <a:lnTo>
                  <a:pt x="455" y="3"/>
                </a:lnTo>
                <a:lnTo>
                  <a:pt x="482" y="2"/>
                </a:lnTo>
                <a:lnTo>
                  <a:pt x="508" y="2"/>
                </a:lnTo>
                <a:lnTo>
                  <a:pt x="518" y="3"/>
                </a:lnTo>
                <a:lnTo>
                  <a:pt x="526" y="4"/>
                </a:lnTo>
                <a:lnTo>
                  <a:pt x="534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4" name="Freeform 42"/>
          <p:cNvSpPr>
            <a:spLocks/>
          </p:cNvSpPr>
          <p:nvPr/>
        </p:nvSpPr>
        <p:spPr bwMode="auto">
          <a:xfrm>
            <a:off x="8380413" y="3455988"/>
            <a:ext cx="241300" cy="107950"/>
          </a:xfrm>
          <a:custGeom>
            <a:avLst/>
            <a:gdLst>
              <a:gd name="T0" fmla="*/ 0 w 605"/>
              <a:gd name="T1" fmla="*/ 2147483647 h 274"/>
              <a:gd name="T2" fmla="*/ 2147483647 w 605"/>
              <a:gd name="T3" fmla="*/ 2147483647 h 274"/>
              <a:gd name="T4" fmla="*/ 2147483647 w 605"/>
              <a:gd name="T5" fmla="*/ 2147483647 h 274"/>
              <a:gd name="T6" fmla="*/ 2147483647 w 605"/>
              <a:gd name="T7" fmla="*/ 2147483647 h 274"/>
              <a:gd name="T8" fmla="*/ 2147483647 w 605"/>
              <a:gd name="T9" fmla="*/ 2147483647 h 274"/>
              <a:gd name="T10" fmla="*/ 2147483647 w 605"/>
              <a:gd name="T11" fmla="*/ 2147483647 h 274"/>
              <a:gd name="T12" fmla="*/ 2147483647 w 605"/>
              <a:gd name="T13" fmla="*/ 2147483647 h 274"/>
              <a:gd name="T14" fmla="*/ 2147483647 w 605"/>
              <a:gd name="T15" fmla="*/ 2147483647 h 274"/>
              <a:gd name="T16" fmla="*/ 2147483647 w 605"/>
              <a:gd name="T17" fmla="*/ 2147483647 h 274"/>
              <a:gd name="T18" fmla="*/ 2147483647 w 605"/>
              <a:gd name="T19" fmla="*/ 2147483647 h 274"/>
              <a:gd name="T20" fmla="*/ 2147483647 w 605"/>
              <a:gd name="T21" fmla="*/ 2147483647 h 274"/>
              <a:gd name="T22" fmla="*/ 2147483647 w 605"/>
              <a:gd name="T23" fmla="*/ 0 h 27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5" h="274">
                <a:moveTo>
                  <a:pt x="0" y="274"/>
                </a:moveTo>
                <a:lnTo>
                  <a:pt x="49" y="238"/>
                </a:lnTo>
                <a:lnTo>
                  <a:pt x="100" y="204"/>
                </a:lnTo>
                <a:lnTo>
                  <a:pt x="153" y="173"/>
                </a:lnTo>
                <a:lnTo>
                  <a:pt x="205" y="144"/>
                </a:lnTo>
                <a:lnTo>
                  <a:pt x="261" y="117"/>
                </a:lnTo>
                <a:lnTo>
                  <a:pt x="316" y="92"/>
                </a:lnTo>
                <a:lnTo>
                  <a:pt x="372" y="69"/>
                </a:lnTo>
                <a:lnTo>
                  <a:pt x="430" y="48"/>
                </a:lnTo>
                <a:lnTo>
                  <a:pt x="487" y="29"/>
                </a:lnTo>
                <a:lnTo>
                  <a:pt x="546" y="14"/>
                </a:lnTo>
                <a:lnTo>
                  <a:pt x="605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5" name="Line 43"/>
          <p:cNvSpPr>
            <a:spLocks noChangeShapeType="1"/>
          </p:cNvSpPr>
          <p:nvPr/>
        </p:nvSpPr>
        <p:spPr bwMode="auto">
          <a:xfrm>
            <a:off x="8621713" y="3455988"/>
            <a:ext cx="249237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6" name="Line 44"/>
          <p:cNvSpPr>
            <a:spLocks noChangeShapeType="1"/>
          </p:cNvSpPr>
          <p:nvPr/>
        </p:nvSpPr>
        <p:spPr bwMode="auto">
          <a:xfrm flipH="1">
            <a:off x="8699500" y="33829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7" name="Line 45"/>
          <p:cNvSpPr>
            <a:spLocks noChangeShapeType="1"/>
          </p:cNvSpPr>
          <p:nvPr/>
        </p:nvSpPr>
        <p:spPr bwMode="auto">
          <a:xfrm flipH="1" flipV="1">
            <a:off x="8699500" y="33702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8" name="Line 46"/>
          <p:cNvSpPr>
            <a:spLocks noChangeShapeType="1"/>
          </p:cNvSpPr>
          <p:nvPr/>
        </p:nvSpPr>
        <p:spPr bwMode="auto">
          <a:xfrm flipH="1">
            <a:off x="8699500" y="33829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79" name="Line 47"/>
          <p:cNvSpPr>
            <a:spLocks noChangeShapeType="1"/>
          </p:cNvSpPr>
          <p:nvPr/>
        </p:nvSpPr>
        <p:spPr bwMode="auto">
          <a:xfrm flipH="1" flipV="1">
            <a:off x="8699500" y="33702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0" name="Line 48"/>
          <p:cNvSpPr>
            <a:spLocks noChangeShapeType="1"/>
          </p:cNvSpPr>
          <p:nvPr/>
        </p:nvSpPr>
        <p:spPr bwMode="auto">
          <a:xfrm flipH="1">
            <a:off x="8699500" y="33829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1" name="Line 49"/>
          <p:cNvSpPr>
            <a:spLocks noChangeShapeType="1"/>
          </p:cNvSpPr>
          <p:nvPr/>
        </p:nvSpPr>
        <p:spPr bwMode="auto">
          <a:xfrm flipH="1" flipV="1">
            <a:off x="8699500" y="33702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2" name="Line 50"/>
          <p:cNvSpPr>
            <a:spLocks noChangeShapeType="1"/>
          </p:cNvSpPr>
          <p:nvPr/>
        </p:nvSpPr>
        <p:spPr bwMode="auto">
          <a:xfrm flipH="1">
            <a:off x="8699500" y="33829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3" name="Line 51"/>
          <p:cNvSpPr>
            <a:spLocks noChangeShapeType="1"/>
          </p:cNvSpPr>
          <p:nvPr/>
        </p:nvSpPr>
        <p:spPr bwMode="auto">
          <a:xfrm flipH="1" flipV="1">
            <a:off x="8699500" y="3370263"/>
            <a:ext cx="150813" cy="1270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4" name="Line 52"/>
          <p:cNvSpPr>
            <a:spLocks noChangeShapeType="1"/>
          </p:cNvSpPr>
          <p:nvPr/>
        </p:nvSpPr>
        <p:spPr bwMode="auto">
          <a:xfrm>
            <a:off x="8435975" y="3382963"/>
            <a:ext cx="4143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5" name="Freeform 53"/>
          <p:cNvSpPr>
            <a:spLocks/>
          </p:cNvSpPr>
          <p:nvPr/>
        </p:nvSpPr>
        <p:spPr bwMode="auto">
          <a:xfrm>
            <a:off x="965200" y="3338513"/>
            <a:ext cx="693738" cy="147637"/>
          </a:xfrm>
          <a:custGeom>
            <a:avLst/>
            <a:gdLst>
              <a:gd name="T0" fmla="*/ 2147483647 w 1750"/>
              <a:gd name="T1" fmla="*/ 0 h 375"/>
              <a:gd name="T2" fmla="*/ 2147483647 w 1750"/>
              <a:gd name="T3" fmla="*/ 2147483647 h 375"/>
              <a:gd name="T4" fmla="*/ 2147483647 w 1750"/>
              <a:gd name="T5" fmla="*/ 2147483647 h 375"/>
              <a:gd name="T6" fmla="*/ 2147483647 w 1750"/>
              <a:gd name="T7" fmla="*/ 2147483647 h 375"/>
              <a:gd name="T8" fmla="*/ 2147483647 w 1750"/>
              <a:gd name="T9" fmla="*/ 2147483647 h 375"/>
              <a:gd name="T10" fmla="*/ 2147483647 w 1750"/>
              <a:gd name="T11" fmla="*/ 2147483647 h 375"/>
              <a:gd name="T12" fmla="*/ 2147483647 w 1750"/>
              <a:gd name="T13" fmla="*/ 2147483647 h 375"/>
              <a:gd name="T14" fmla="*/ 2147483647 w 1750"/>
              <a:gd name="T15" fmla="*/ 2147483647 h 375"/>
              <a:gd name="T16" fmla="*/ 2147483647 w 1750"/>
              <a:gd name="T17" fmla="*/ 2147483647 h 375"/>
              <a:gd name="T18" fmla="*/ 2147483647 w 1750"/>
              <a:gd name="T19" fmla="*/ 2147483647 h 375"/>
              <a:gd name="T20" fmla="*/ 2147483647 w 1750"/>
              <a:gd name="T21" fmla="*/ 2147483647 h 375"/>
              <a:gd name="T22" fmla="*/ 2147483647 w 1750"/>
              <a:gd name="T23" fmla="*/ 2147483647 h 375"/>
              <a:gd name="T24" fmla="*/ 2147483647 w 1750"/>
              <a:gd name="T25" fmla="*/ 2147483647 h 375"/>
              <a:gd name="T26" fmla="*/ 2147483647 w 1750"/>
              <a:gd name="T27" fmla="*/ 2147483647 h 375"/>
              <a:gd name="T28" fmla="*/ 2147483647 w 1750"/>
              <a:gd name="T29" fmla="*/ 2147483647 h 375"/>
              <a:gd name="T30" fmla="*/ 2147483647 w 1750"/>
              <a:gd name="T31" fmla="*/ 2147483647 h 375"/>
              <a:gd name="T32" fmla="*/ 2147483647 w 1750"/>
              <a:gd name="T33" fmla="*/ 2147483647 h 375"/>
              <a:gd name="T34" fmla="*/ 2147483647 w 1750"/>
              <a:gd name="T35" fmla="*/ 2147483647 h 375"/>
              <a:gd name="T36" fmla="*/ 2147483647 w 1750"/>
              <a:gd name="T37" fmla="*/ 2147483647 h 375"/>
              <a:gd name="T38" fmla="*/ 2147483647 w 1750"/>
              <a:gd name="T39" fmla="*/ 2147483647 h 375"/>
              <a:gd name="T40" fmla="*/ 2147483647 w 1750"/>
              <a:gd name="T41" fmla="*/ 2147483647 h 375"/>
              <a:gd name="T42" fmla="*/ 2147483647 w 1750"/>
              <a:gd name="T43" fmla="*/ 2147483647 h 375"/>
              <a:gd name="T44" fmla="*/ 2147483647 w 1750"/>
              <a:gd name="T45" fmla="*/ 2147483647 h 375"/>
              <a:gd name="T46" fmla="*/ 2147483647 w 1750"/>
              <a:gd name="T47" fmla="*/ 2147483647 h 375"/>
              <a:gd name="T48" fmla="*/ 2147483647 w 1750"/>
              <a:gd name="T49" fmla="*/ 2147483647 h 375"/>
              <a:gd name="T50" fmla="*/ 2147483647 w 1750"/>
              <a:gd name="T51" fmla="*/ 2147483647 h 375"/>
              <a:gd name="T52" fmla="*/ 2147483647 w 1750"/>
              <a:gd name="T53" fmla="*/ 2147483647 h 375"/>
              <a:gd name="T54" fmla="*/ 2147483647 w 1750"/>
              <a:gd name="T55" fmla="*/ 2147483647 h 375"/>
              <a:gd name="T56" fmla="*/ 2147483647 w 1750"/>
              <a:gd name="T57" fmla="*/ 2147483647 h 375"/>
              <a:gd name="T58" fmla="*/ 2147483647 w 1750"/>
              <a:gd name="T59" fmla="*/ 2147483647 h 375"/>
              <a:gd name="T60" fmla="*/ 0 w 1750"/>
              <a:gd name="T61" fmla="*/ 2147483647 h 37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50" h="375">
                <a:moveTo>
                  <a:pt x="1750" y="0"/>
                </a:moveTo>
                <a:lnTo>
                  <a:pt x="1702" y="39"/>
                </a:lnTo>
                <a:lnTo>
                  <a:pt x="1652" y="77"/>
                </a:lnTo>
                <a:lnTo>
                  <a:pt x="1601" y="112"/>
                </a:lnTo>
                <a:lnTo>
                  <a:pt x="1548" y="145"/>
                </a:lnTo>
                <a:lnTo>
                  <a:pt x="1494" y="177"/>
                </a:lnTo>
                <a:lnTo>
                  <a:pt x="1439" y="207"/>
                </a:lnTo>
                <a:lnTo>
                  <a:pt x="1384" y="233"/>
                </a:lnTo>
                <a:lnTo>
                  <a:pt x="1326" y="258"/>
                </a:lnTo>
                <a:lnTo>
                  <a:pt x="1268" y="280"/>
                </a:lnTo>
                <a:lnTo>
                  <a:pt x="1210" y="300"/>
                </a:lnTo>
                <a:lnTo>
                  <a:pt x="1150" y="318"/>
                </a:lnTo>
                <a:lnTo>
                  <a:pt x="1090" y="334"/>
                </a:lnTo>
                <a:lnTo>
                  <a:pt x="1028" y="346"/>
                </a:lnTo>
                <a:lnTo>
                  <a:pt x="967" y="357"/>
                </a:lnTo>
                <a:lnTo>
                  <a:pt x="905" y="365"/>
                </a:lnTo>
                <a:lnTo>
                  <a:pt x="842" y="371"/>
                </a:lnTo>
                <a:lnTo>
                  <a:pt x="781" y="373"/>
                </a:lnTo>
                <a:lnTo>
                  <a:pt x="719" y="375"/>
                </a:lnTo>
                <a:lnTo>
                  <a:pt x="656" y="373"/>
                </a:lnTo>
                <a:lnTo>
                  <a:pt x="594" y="369"/>
                </a:lnTo>
                <a:lnTo>
                  <a:pt x="533" y="361"/>
                </a:lnTo>
                <a:lnTo>
                  <a:pt x="470" y="353"/>
                </a:lnTo>
                <a:lnTo>
                  <a:pt x="409" y="341"/>
                </a:lnTo>
                <a:lnTo>
                  <a:pt x="349" y="328"/>
                </a:lnTo>
                <a:lnTo>
                  <a:pt x="289" y="311"/>
                </a:lnTo>
                <a:lnTo>
                  <a:pt x="229" y="292"/>
                </a:lnTo>
                <a:lnTo>
                  <a:pt x="170" y="271"/>
                </a:lnTo>
                <a:lnTo>
                  <a:pt x="113" y="247"/>
                </a:lnTo>
                <a:lnTo>
                  <a:pt x="56" y="222"/>
                </a:lnTo>
                <a:lnTo>
                  <a:pt x="0" y="19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6" name="Freeform 54"/>
          <p:cNvSpPr>
            <a:spLocks/>
          </p:cNvSpPr>
          <p:nvPr/>
        </p:nvSpPr>
        <p:spPr bwMode="auto">
          <a:xfrm>
            <a:off x="117475" y="3070225"/>
            <a:ext cx="850900" cy="342900"/>
          </a:xfrm>
          <a:custGeom>
            <a:avLst/>
            <a:gdLst>
              <a:gd name="T0" fmla="*/ 2147483647 w 2142"/>
              <a:gd name="T1" fmla="*/ 2147483647 h 864"/>
              <a:gd name="T2" fmla="*/ 2147483647 w 2142"/>
              <a:gd name="T3" fmla="*/ 2147483647 h 864"/>
              <a:gd name="T4" fmla="*/ 2147483647 w 2142"/>
              <a:gd name="T5" fmla="*/ 2147483647 h 864"/>
              <a:gd name="T6" fmla="*/ 2147483647 w 2142"/>
              <a:gd name="T7" fmla="*/ 2147483647 h 864"/>
              <a:gd name="T8" fmla="*/ 2147483647 w 2142"/>
              <a:gd name="T9" fmla="*/ 2147483647 h 864"/>
              <a:gd name="T10" fmla="*/ 2147483647 w 2142"/>
              <a:gd name="T11" fmla="*/ 2147483647 h 864"/>
              <a:gd name="T12" fmla="*/ 2147483647 w 2142"/>
              <a:gd name="T13" fmla="*/ 2147483647 h 864"/>
              <a:gd name="T14" fmla="*/ 2147483647 w 2142"/>
              <a:gd name="T15" fmla="*/ 2147483647 h 864"/>
              <a:gd name="T16" fmla="*/ 2147483647 w 2142"/>
              <a:gd name="T17" fmla="*/ 2147483647 h 864"/>
              <a:gd name="T18" fmla="*/ 2147483647 w 2142"/>
              <a:gd name="T19" fmla="*/ 2147483647 h 864"/>
              <a:gd name="T20" fmla="*/ 2147483647 w 2142"/>
              <a:gd name="T21" fmla="*/ 2147483647 h 864"/>
              <a:gd name="T22" fmla="*/ 2147483647 w 2142"/>
              <a:gd name="T23" fmla="*/ 2147483647 h 864"/>
              <a:gd name="T24" fmla="*/ 2147483647 w 2142"/>
              <a:gd name="T25" fmla="*/ 2147483647 h 864"/>
              <a:gd name="T26" fmla="*/ 2147483647 w 2142"/>
              <a:gd name="T27" fmla="*/ 2147483647 h 864"/>
              <a:gd name="T28" fmla="*/ 2147483647 w 2142"/>
              <a:gd name="T29" fmla="*/ 2147483647 h 864"/>
              <a:gd name="T30" fmla="*/ 2147483647 w 2142"/>
              <a:gd name="T31" fmla="*/ 2147483647 h 864"/>
              <a:gd name="T32" fmla="*/ 2147483647 w 2142"/>
              <a:gd name="T33" fmla="*/ 2147483647 h 864"/>
              <a:gd name="T34" fmla="*/ 2147483647 w 2142"/>
              <a:gd name="T35" fmla="*/ 2147483647 h 864"/>
              <a:gd name="T36" fmla="*/ 2147483647 w 2142"/>
              <a:gd name="T37" fmla="*/ 2147483647 h 864"/>
              <a:gd name="T38" fmla="*/ 2147483647 w 2142"/>
              <a:gd name="T39" fmla="*/ 2147483647 h 864"/>
              <a:gd name="T40" fmla="*/ 2147483647 w 2142"/>
              <a:gd name="T41" fmla="*/ 2147483647 h 864"/>
              <a:gd name="T42" fmla="*/ 0 w 2142"/>
              <a:gd name="T43" fmla="*/ 0 h 8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42" h="864">
                <a:moveTo>
                  <a:pt x="2142" y="864"/>
                </a:moveTo>
                <a:lnTo>
                  <a:pt x="2050" y="803"/>
                </a:lnTo>
                <a:lnTo>
                  <a:pt x="1956" y="743"/>
                </a:lnTo>
                <a:lnTo>
                  <a:pt x="1861" y="686"/>
                </a:lnTo>
                <a:lnTo>
                  <a:pt x="1767" y="629"/>
                </a:lnTo>
                <a:lnTo>
                  <a:pt x="1669" y="575"/>
                </a:lnTo>
                <a:lnTo>
                  <a:pt x="1571" y="524"/>
                </a:lnTo>
                <a:lnTo>
                  <a:pt x="1473" y="474"/>
                </a:lnTo>
                <a:lnTo>
                  <a:pt x="1372" y="426"/>
                </a:lnTo>
                <a:lnTo>
                  <a:pt x="1271" y="381"/>
                </a:lnTo>
                <a:lnTo>
                  <a:pt x="1169" y="336"/>
                </a:lnTo>
                <a:lnTo>
                  <a:pt x="1067" y="296"/>
                </a:lnTo>
                <a:lnTo>
                  <a:pt x="963" y="256"/>
                </a:lnTo>
                <a:lnTo>
                  <a:pt x="858" y="219"/>
                </a:lnTo>
                <a:lnTo>
                  <a:pt x="753" y="184"/>
                </a:lnTo>
                <a:lnTo>
                  <a:pt x="647" y="152"/>
                </a:lnTo>
                <a:lnTo>
                  <a:pt x="540" y="120"/>
                </a:lnTo>
                <a:lnTo>
                  <a:pt x="433" y="92"/>
                </a:lnTo>
                <a:lnTo>
                  <a:pt x="325" y="66"/>
                </a:lnTo>
                <a:lnTo>
                  <a:pt x="217" y="42"/>
                </a:lnTo>
                <a:lnTo>
                  <a:pt x="109" y="21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7" name="Freeform 55"/>
          <p:cNvSpPr>
            <a:spLocks/>
          </p:cNvSpPr>
          <p:nvPr/>
        </p:nvSpPr>
        <p:spPr bwMode="auto">
          <a:xfrm>
            <a:off x="246063" y="2876550"/>
            <a:ext cx="485775" cy="247650"/>
          </a:xfrm>
          <a:custGeom>
            <a:avLst/>
            <a:gdLst>
              <a:gd name="T0" fmla="*/ 2147483647 w 1222"/>
              <a:gd name="T1" fmla="*/ 2147483647 h 622"/>
              <a:gd name="T2" fmla="*/ 2147483647 w 1222"/>
              <a:gd name="T3" fmla="*/ 2147483647 h 622"/>
              <a:gd name="T4" fmla="*/ 2147483647 w 1222"/>
              <a:gd name="T5" fmla="*/ 2147483647 h 622"/>
              <a:gd name="T6" fmla="*/ 2147483647 w 1222"/>
              <a:gd name="T7" fmla="*/ 2147483647 h 622"/>
              <a:gd name="T8" fmla="*/ 2147483647 w 1222"/>
              <a:gd name="T9" fmla="*/ 2147483647 h 622"/>
              <a:gd name="T10" fmla="*/ 2147483647 w 1222"/>
              <a:gd name="T11" fmla="*/ 2147483647 h 622"/>
              <a:gd name="T12" fmla="*/ 2147483647 w 1222"/>
              <a:gd name="T13" fmla="*/ 2147483647 h 622"/>
              <a:gd name="T14" fmla="*/ 2147483647 w 1222"/>
              <a:gd name="T15" fmla="*/ 2147483647 h 622"/>
              <a:gd name="T16" fmla="*/ 2147483647 w 1222"/>
              <a:gd name="T17" fmla="*/ 2147483647 h 622"/>
              <a:gd name="T18" fmla="*/ 2147483647 w 1222"/>
              <a:gd name="T19" fmla="*/ 2147483647 h 622"/>
              <a:gd name="T20" fmla="*/ 2147483647 w 1222"/>
              <a:gd name="T21" fmla="*/ 2147483647 h 622"/>
              <a:gd name="T22" fmla="*/ 2147483647 w 1222"/>
              <a:gd name="T23" fmla="*/ 2147483647 h 622"/>
              <a:gd name="T24" fmla="*/ 0 w 1222"/>
              <a:gd name="T25" fmla="*/ 0 h 6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22" h="622">
                <a:moveTo>
                  <a:pt x="1222" y="622"/>
                </a:moveTo>
                <a:lnTo>
                  <a:pt x="1127" y="559"/>
                </a:lnTo>
                <a:lnTo>
                  <a:pt x="1030" y="498"/>
                </a:lnTo>
                <a:lnTo>
                  <a:pt x="933" y="438"/>
                </a:lnTo>
                <a:lnTo>
                  <a:pt x="833" y="380"/>
                </a:lnTo>
                <a:lnTo>
                  <a:pt x="733" y="325"/>
                </a:lnTo>
                <a:lnTo>
                  <a:pt x="631" y="272"/>
                </a:lnTo>
                <a:lnTo>
                  <a:pt x="528" y="220"/>
                </a:lnTo>
                <a:lnTo>
                  <a:pt x="425" y="172"/>
                </a:lnTo>
                <a:lnTo>
                  <a:pt x="321" y="126"/>
                </a:lnTo>
                <a:lnTo>
                  <a:pt x="215" y="81"/>
                </a:lnTo>
                <a:lnTo>
                  <a:pt x="108" y="39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8" name="Freeform 56"/>
          <p:cNvSpPr>
            <a:spLocks/>
          </p:cNvSpPr>
          <p:nvPr/>
        </p:nvSpPr>
        <p:spPr bwMode="auto">
          <a:xfrm>
            <a:off x="1098550" y="3284538"/>
            <a:ext cx="395288" cy="80962"/>
          </a:xfrm>
          <a:custGeom>
            <a:avLst/>
            <a:gdLst>
              <a:gd name="T0" fmla="*/ 2147483647 w 996"/>
              <a:gd name="T1" fmla="*/ 0 h 201"/>
              <a:gd name="T2" fmla="*/ 2147483647 w 996"/>
              <a:gd name="T3" fmla="*/ 2147483647 h 201"/>
              <a:gd name="T4" fmla="*/ 2147483647 w 996"/>
              <a:gd name="T5" fmla="*/ 2147483647 h 201"/>
              <a:gd name="T6" fmla="*/ 2147483647 w 996"/>
              <a:gd name="T7" fmla="*/ 2147483647 h 201"/>
              <a:gd name="T8" fmla="*/ 2147483647 w 996"/>
              <a:gd name="T9" fmla="*/ 2147483647 h 201"/>
              <a:gd name="T10" fmla="*/ 2147483647 w 996"/>
              <a:gd name="T11" fmla="*/ 2147483647 h 201"/>
              <a:gd name="T12" fmla="*/ 2147483647 w 996"/>
              <a:gd name="T13" fmla="*/ 2147483647 h 201"/>
              <a:gd name="T14" fmla="*/ 2147483647 w 996"/>
              <a:gd name="T15" fmla="*/ 2147483647 h 201"/>
              <a:gd name="T16" fmla="*/ 2147483647 w 996"/>
              <a:gd name="T17" fmla="*/ 2147483647 h 201"/>
              <a:gd name="T18" fmla="*/ 2147483647 w 996"/>
              <a:gd name="T19" fmla="*/ 2147483647 h 201"/>
              <a:gd name="T20" fmla="*/ 2147483647 w 996"/>
              <a:gd name="T21" fmla="*/ 2147483647 h 201"/>
              <a:gd name="T22" fmla="*/ 2147483647 w 996"/>
              <a:gd name="T23" fmla="*/ 2147483647 h 201"/>
              <a:gd name="T24" fmla="*/ 2147483647 w 996"/>
              <a:gd name="T25" fmla="*/ 2147483647 h 201"/>
              <a:gd name="T26" fmla="*/ 2147483647 w 996"/>
              <a:gd name="T27" fmla="*/ 2147483647 h 201"/>
              <a:gd name="T28" fmla="*/ 2147483647 w 996"/>
              <a:gd name="T29" fmla="*/ 2147483647 h 201"/>
              <a:gd name="T30" fmla="*/ 2147483647 w 996"/>
              <a:gd name="T31" fmla="*/ 2147483647 h 201"/>
              <a:gd name="T32" fmla="*/ 2147483647 w 996"/>
              <a:gd name="T33" fmla="*/ 2147483647 h 201"/>
              <a:gd name="T34" fmla="*/ 0 w 996"/>
              <a:gd name="T35" fmla="*/ 2147483647 h 20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96" h="201">
                <a:moveTo>
                  <a:pt x="996" y="0"/>
                </a:moveTo>
                <a:lnTo>
                  <a:pt x="943" y="27"/>
                </a:lnTo>
                <a:lnTo>
                  <a:pt x="888" y="55"/>
                </a:lnTo>
                <a:lnTo>
                  <a:pt x="833" y="79"/>
                </a:lnTo>
                <a:lnTo>
                  <a:pt x="776" y="102"/>
                </a:lnTo>
                <a:lnTo>
                  <a:pt x="719" y="122"/>
                </a:lnTo>
                <a:lnTo>
                  <a:pt x="661" y="140"/>
                </a:lnTo>
                <a:lnTo>
                  <a:pt x="602" y="156"/>
                </a:lnTo>
                <a:lnTo>
                  <a:pt x="544" y="169"/>
                </a:lnTo>
                <a:lnTo>
                  <a:pt x="484" y="180"/>
                </a:lnTo>
                <a:lnTo>
                  <a:pt x="424" y="189"/>
                </a:lnTo>
                <a:lnTo>
                  <a:pt x="364" y="195"/>
                </a:lnTo>
                <a:lnTo>
                  <a:pt x="304" y="200"/>
                </a:lnTo>
                <a:lnTo>
                  <a:pt x="242" y="201"/>
                </a:lnTo>
                <a:lnTo>
                  <a:pt x="181" y="201"/>
                </a:lnTo>
                <a:lnTo>
                  <a:pt x="121" y="198"/>
                </a:lnTo>
                <a:lnTo>
                  <a:pt x="61" y="193"/>
                </a:lnTo>
                <a:lnTo>
                  <a:pt x="0" y="18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89" name="Line 57"/>
          <p:cNvSpPr>
            <a:spLocks noChangeShapeType="1"/>
          </p:cNvSpPr>
          <p:nvPr/>
        </p:nvSpPr>
        <p:spPr bwMode="auto">
          <a:xfrm flipH="1">
            <a:off x="1387475" y="3252788"/>
            <a:ext cx="173038" cy="103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0" name="Line 58"/>
          <p:cNvSpPr>
            <a:spLocks noChangeShapeType="1"/>
          </p:cNvSpPr>
          <p:nvPr/>
        </p:nvSpPr>
        <p:spPr bwMode="auto">
          <a:xfrm flipH="1">
            <a:off x="1371600" y="3252788"/>
            <a:ext cx="188913" cy="714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1" name="Line 59"/>
          <p:cNvSpPr>
            <a:spLocks noChangeShapeType="1"/>
          </p:cNvSpPr>
          <p:nvPr/>
        </p:nvSpPr>
        <p:spPr bwMode="auto">
          <a:xfrm flipH="1">
            <a:off x="1387475" y="3252788"/>
            <a:ext cx="173038" cy="103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2" name="Line 60"/>
          <p:cNvSpPr>
            <a:spLocks noChangeShapeType="1"/>
          </p:cNvSpPr>
          <p:nvPr/>
        </p:nvSpPr>
        <p:spPr bwMode="auto">
          <a:xfrm flipH="1">
            <a:off x="1371600" y="3252788"/>
            <a:ext cx="188913" cy="714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3" name="Line 61"/>
          <p:cNvSpPr>
            <a:spLocks noChangeShapeType="1"/>
          </p:cNvSpPr>
          <p:nvPr/>
        </p:nvSpPr>
        <p:spPr bwMode="auto">
          <a:xfrm flipH="1">
            <a:off x="1387475" y="3252788"/>
            <a:ext cx="173038" cy="103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4" name="Line 62"/>
          <p:cNvSpPr>
            <a:spLocks noChangeShapeType="1"/>
          </p:cNvSpPr>
          <p:nvPr/>
        </p:nvSpPr>
        <p:spPr bwMode="auto">
          <a:xfrm flipH="1">
            <a:off x="1371600" y="3252788"/>
            <a:ext cx="188913" cy="714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5" name="Line 63"/>
          <p:cNvSpPr>
            <a:spLocks noChangeShapeType="1"/>
          </p:cNvSpPr>
          <p:nvPr/>
        </p:nvSpPr>
        <p:spPr bwMode="auto">
          <a:xfrm flipH="1">
            <a:off x="1387475" y="3252788"/>
            <a:ext cx="173038" cy="10318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6" name="Line 64"/>
          <p:cNvSpPr>
            <a:spLocks noChangeShapeType="1"/>
          </p:cNvSpPr>
          <p:nvPr/>
        </p:nvSpPr>
        <p:spPr bwMode="auto">
          <a:xfrm flipH="1">
            <a:off x="1371600" y="3252788"/>
            <a:ext cx="188913" cy="714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7" name="Line 65"/>
          <p:cNvSpPr>
            <a:spLocks noChangeShapeType="1"/>
          </p:cNvSpPr>
          <p:nvPr/>
        </p:nvSpPr>
        <p:spPr bwMode="auto">
          <a:xfrm>
            <a:off x="819150" y="1993900"/>
            <a:ext cx="2508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8" name="Line 66"/>
          <p:cNvSpPr>
            <a:spLocks noChangeShapeType="1"/>
          </p:cNvSpPr>
          <p:nvPr/>
        </p:nvSpPr>
        <p:spPr bwMode="auto">
          <a:xfrm>
            <a:off x="819150" y="1993900"/>
            <a:ext cx="125413" cy="217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699" name="Line 67"/>
          <p:cNvSpPr>
            <a:spLocks noChangeShapeType="1"/>
          </p:cNvSpPr>
          <p:nvPr/>
        </p:nvSpPr>
        <p:spPr bwMode="auto">
          <a:xfrm flipH="1">
            <a:off x="944563" y="1993900"/>
            <a:ext cx="125412" cy="217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940" name="Rectangle 69"/>
          <p:cNvSpPr>
            <a:spLocks noChangeArrowheads="1"/>
          </p:cNvSpPr>
          <p:nvPr/>
        </p:nvSpPr>
        <p:spPr bwMode="auto">
          <a:xfrm>
            <a:off x="1392238" y="3838575"/>
            <a:ext cx="6477000" cy="200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defRPr/>
            </a:pPr>
            <a:r>
              <a:rPr lang="en-CA" altLang="en-US" dirty="0" smtClean="0">
                <a:latin typeface="+mj-lt"/>
              </a:rPr>
              <a:t>Flowing water causes shear forces on the bed.</a:t>
            </a:r>
          </a:p>
          <a:p>
            <a:pPr lvl="1">
              <a:spcBef>
                <a:spcPct val="10000"/>
              </a:spcBef>
              <a:buFont typeface="Arial" charset="0"/>
              <a:buChar char="–"/>
              <a:defRPr/>
            </a:pPr>
            <a:r>
              <a:rPr lang="en-CA" altLang="en-US" sz="2000" dirty="0" smtClean="0">
                <a:latin typeface="+mj-lt"/>
              </a:rPr>
              <a:t>Shear force is proportional to velocity.</a:t>
            </a:r>
          </a:p>
          <a:p>
            <a:pPr lvl="1">
              <a:spcBef>
                <a:spcPct val="10000"/>
              </a:spcBef>
              <a:buFont typeface="Arial" charset="0"/>
              <a:buChar char="–"/>
              <a:defRPr/>
            </a:pPr>
            <a:r>
              <a:rPr lang="en-CA" altLang="en-US" sz="2000" dirty="0" smtClean="0">
                <a:latin typeface="+mj-lt"/>
              </a:rPr>
              <a:t>High shear forces will erode bed and bank material.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r>
              <a:rPr lang="en-CA" altLang="en-US" sz="2000" dirty="0" smtClean="0">
                <a:latin typeface="+mj-lt"/>
              </a:rPr>
              <a:t>Causes fill stability problems at inlet and outlet.</a:t>
            </a:r>
          </a:p>
          <a:p>
            <a:pPr lvl="2">
              <a:spcBef>
                <a:spcPct val="10000"/>
              </a:spcBef>
              <a:buFont typeface="Wingdings" pitchFamily="2" charset="2"/>
              <a:buChar char="Ø"/>
              <a:defRPr/>
            </a:pPr>
            <a:r>
              <a:rPr lang="en-CA" altLang="en-US" sz="2000" dirty="0" smtClean="0">
                <a:latin typeface="+mj-lt"/>
              </a:rPr>
              <a:t>Causes structural deformation.</a:t>
            </a:r>
          </a:p>
        </p:txBody>
      </p:sp>
      <p:sp>
        <p:nvSpPr>
          <p:cNvPr id="214087" name="Rectangle 71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Scour Protection - Aprons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AutoShape 3"/>
          <p:cNvSpPr>
            <a:spLocks noChangeAspect="1" noChangeArrowheads="1" noTextEdit="1"/>
          </p:cNvSpPr>
          <p:nvPr/>
        </p:nvSpPr>
        <p:spPr bwMode="auto">
          <a:xfrm>
            <a:off x="38100" y="2224088"/>
            <a:ext cx="9036050" cy="1706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59" name="Freeform 6"/>
          <p:cNvSpPr>
            <a:spLocks/>
          </p:cNvSpPr>
          <p:nvPr/>
        </p:nvSpPr>
        <p:spPr bwMode="auto">
          <a:xfrm>
            <a:off x="2619375" y="2081213"/>
            <a:ext cx="4699000" cy="709612"/>
          </a:xfrm>
          <a:custGeom>
            <a:avLst/>
            <a:gdLst>
              <a:gd name="T0" fmla="*/ 2147483647 w 11837"/>
              <a:gd name="T1" fmla="*/ 0 h 1791"/>
              <a:gd name="T2" fmla="*/ 2147483647 w 11837"/>
              <a:gd name="T3" fmla="*/ 0 h 1791"/>
              <a:gd name="T4" fmla="*/ 2147483647 w 11837"/>
              <a:gd name="T5" fmla="*/ 0 h 1791"/>
              <a:gd name="T6" fmla="*/ 2147483647 w 11837"/>
              <a:gd name="T7" fmla="*/ 0 h 1791"/>
              <a:gd name="T8" fmla="*/ 2147483647 w 11837"/>
              <a:gd name="T9" fmla="*/ 2147483647 h 1791"/>
              <a:gd name="T10" fmla="*/ 2147483647 w 11837"/>
              <a:gd name="T11" fmla="*/ 2147483647 h 1791"/>
              <a:gd name="T12" fmla="*/ 2147483647 w 11837"/>
              <a:gd name="T13" fmla="*/ 2147483647 h 1791"/>
              <a:gd name="T14" fmla="*/ 2147483647 w 11837"/>
              <a:gd name="T15" fmla="*/ 2147483647 h 1791"/>
              <a:gd name="T16" fmla="*/ 2147483647 w 11837"/>
              <a:gd name="T17" fmla="*/ 2147483647 h 1791"/>
              <a:gd name="T18" fmla="*/ 2147483647 w 11837"/>
              <a:gd name="T19" fmla="*/ 2147483647 h 1791"/>
              <a:gd name="T20" fmla="*/ 2147483647 w 11837"/>
              <a:gd name="T21" fmla="*/ 2147483647 h 1791"/>
              <a:gd name="T22" fmla="*/ 2147483647 w 11837"/>
              <a:gd name="T23" fmla="*/ 2147483647 h 1791"/>
              <a:gd name="T24" fmla="*/ 2147483647 w 11837"/>
              <a:gd name="T25" fmla="*/ 2147483647 h 1791"/>
              <a:gd name="T26" fmla="*/ 2147483647 w 11837"/>
              <a:gd name="T27" fmla="*/ 2147483647 h 1791"/>
              <a:gd name="T28" fmla="*/ 2147483647 w 11837"/>
              <a:gd name="T29" fmla="*/ 2147483647 h 1791"/>
              <a:gd name="T30" fmla="*/ 2147483647 w 11837"/>
              <a:gd name="T31" fmla="*/ 2147483647 h 1791"/>
              <a:gd name="T32" fmla="*/ 2147483647 w 11837"/>
              <a:gd name="T33" fmla="*/ 2147483647 h 1791"/>
              <a:gd name="T34" fmla="*/ 2147483647 w 11837"/>
              <a:gd name="T35" fmla="*/ 2147483647 h 1791"/>
              <a:gd name="T36" fmla="*/ 2147483647 w 11837"/>
              <a:gd name="T37" fmla="*/ 2147483647 h 1791"/>
              <a:gd name="T38" fmla="*/ 2147483647 w 11837"/>
              <a:gd name="T39" fmla="*/ 2147483647 h 1791"/>
              <a:gd name="T40" fmla="*/ 2147483647 w 11837"/>
              <a:gd name="T41" fmla="*/ 2147483647 h 1791"/>
              <a:gd name="T42" fmla="*/ 2147483647 w 11837"/>
              <a:gd name="T43" fmla="*/ 2147483647 h 1791"/>
              <a:gd name="T44" fmla="*/ 2147483647 w 11837"/>
              <a:gd name="T45" fmla="*/ 2147483647 h 1791"/>
              <a:gd name="T46" fmla="*/ 2147483647 w 11837"/>
              <a:gd name="T47" fmla="*/ 2147483647 h 1791"/>
              <a:gd name="T48" fmla="*/ 2147483647 w 11837"/>
              <a:gd name="T49" fmla="*/ 2147483647 h 1791"/>
              <a:gd name="T50" fmla="*/ 2147483647 w 11837"/>
              <a:gd name="T51" fmla="*/ 2147483647 h 1791"/>
              <a:gd name="T52" fmla="*/ 2147483647 w 11837"/>
              <a:gd name="T53" fmla="*/ 2147483647 h 1791"/>
              <a:gd name="T54" fmla="*/ 2147483647 w 11837"/>
              <a:gd name="T55" fmla="*/ 2147483647 h 1791"/>
              <a:gd name="T56" fmla="*/ 2147483647 w 11837"/>
              <a:gd name="T57" fmla="*/ 2147483647 h 1791"/>
              <a:gd name="T58" fmla="*/ 2147483647 w 11837"/>
              <a:gd name="T59" fmla="*/ 2147483647 h 1791"/>
              <a:gd name="T60" fmla="*/ 0 w 11837"/>
              <a:gd name="T61" fmla="*/ 2147483647 h 1791"/>
              <a:gd name="T62" fmla="*/ 2147483647 w 11837"/>
              <a:gd name="T63" fmla="*/ 2147483647 h 1791"/>
              <a:gd name="T64" fmla="*/ 2147483647 w 11837"/>
              <a:gd name="T65" fmla="*/ 0 h 179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837" h="1791">
                <a:moveTo>
                  <a:pt x="12" y="0"/>
                </a:moveTo>
                <a:lnTo>
                  <a:pt x="3773" y="0"/>
                </a:lnTo>
                <a:lnTo>
                  <a:pt x="7960" y="0"/>
                </a:lnTo>
                <a:lnTo>
                  <a:pt x="10021" y="0"/>
                </a:lnTo>
                <a:lnTo>
                  <a:pt x="10021" y="894"/>
                </a:lnTo>
                <a:lnTo>
                  <a:pt x="11837" y="1791"/>
                </a:lnTo>
                <a:lnTo>
                  <a:pt x="2019" y="1471"/>
                </a:lnTo>
                <a:lnTo>
                  <a:pt x="1927" y="1472"/>
                </a:lnTo>
                <a:lnTo>
                  <a:pt x="1834" y="1470"/>
                </a:lnTo>
                <a:lnTo>
                  <a:pt x="1742" y="1464"/>
                </a:lnTo>
                <a:lnTo>
                  <a:pt x="1650" y="1457"/>
                </a:lnTo>
                <a:lnTo>
                  <a:pt x="1558" y="1448"/>
                </a:lnTo>
                <a:lnTo>
                  <a:pt x="1467" y="1437"/>
                </a:lnTo>
                <a:lnTo>
                  <a:pt x="1375" y="1424"/>
                </a:lnTo>
                <a:lnTo>
                  <a:pt x="1284" y="1407"/>
                </a:lnTo>
                <a:lnTo>
                  <a:pt x="1193" y="1389"/>
                </a:lnTo>
                <a:lnTo>
                  <a:pt x="1104" y="1368"/>
                </a:lnTo>
                <a:lnTo>
                  <a:pt x="1015" y="1345"/>
                </a:lnTo>
                <a:lnTo>
                  <a:pt x="925" y="1321"/>
                </a:lnTo>
                <a:lnTo>
                  <a:pt x="838" y="1293"/>
                </a:lnTo>
                <a:lnTo>
                  <a:pt x="750" y="1264"/>
                </a:lnTo>
                <a:lnTo>
                  <a:pt x="664" y="1232"/>
                </a:lnTo>
                <a:lnTo>
                  <a:pt x="578" y="1199"/>
                </a:lnTo>
                <a:lnTo>
                  <a:pt x="492" y="1162"/>
                </a:lnTo>
                <a:lnTo>
                  <a:pt x="408" y="1124"/>
                </a:lnTo>
                <a:lnTo>
                  <a:pt x="325" y="1084"/>
                </a:lnTo>
                <a:lnTo>
                  <a:pt x="243" y="1042"/>
                </a:lnTo>
                <a:lnTo>
                  <a:pt x="163" y="997"/>
                </a:lnTo>
                <a:lnTo>
                  <a:pt x="83" y="951"/>
                </a:lnTo>
                <a:lnTo>
                  <a:pt x="4" y="903"/>
                </a:lnTo>
                <a:lnTo>
                  <a:pt x="0" y="900"/>
                </a:lnTo>
                <a:lnTo>
                  <a:pt x="12" y="894"/>
                </a:lnTo>
                <a:lnTo>
                  <a:pt x="1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0" name="Line 7"/>
          <p:cNvSpPr>
            <a:spLocks noChangeShapeType="1"/>
          </p:cNvSpPr>
          <p:nvPr/>
        </p:nvSpPr>
        <p:spPr bwMode="auto">
          <a:xfrm>
            <a:off x="2624138" y="2081213"/>
            <a:ext cx="14922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1" name="Freeform 8"/>
          <p:cNvSpPr>
            <a:spLocks/>
          </p:cNvSpPr>
          <p:nvPr/>
        </p:nvSpPr>
        <p:spPr bwMode="auto">
          <a:xfrm>
            <a:off x="1531938" y="2436813"/>
            <a:ext cx="6157912" cy="746125"/>
          </a:xfrm>
          <a:custGeom>
            <a:avLst/>
            <a:gdLst>
              <a:gd name="T0" fmla="*/ 2147483647 w 15518"/>
              <a:gd name="T1" fmla="*/ 2147483647 h 1876"/>
              <a:gd name="T2" fmla="*/ 2147483647 w 15518"/>
              <a:gd name="T3" fmla="*/ 2147483647 h 1876"/>
              <a:gd name="T4" fmla="*/ 2147483647 w 15518"/>
              <a:gd name="T5" fmla="*/ 2147483647 h 1876"/>
              <a:gd name="T6" fmla="*/ 2147483647 w 15518"/>
              <a:gd name="T7" fmla="*/ 2147483647 h 1876"/>
              <a:gd name="T8" fmla="*/ 2147483647 w 15518"/>
              <a:gd name="T9" fmla="*/ 2147483647 h 1876"/>
              <a:gd name="T10" fmla="*/ 2147483647 w 15518"/>
              <a:gd name="T11" fmla="*/ 2147483647 h 1876"/>
              <a:gd name="T12" fmla="*/ 2147483647 w 15518"/>
              <a:gd name="T13" fmla="*/ 2147483647 h 1876"/>
              <a:gd name="T14" fmla="*/ 2147483647 w 15518"/>
              <a:gd name="T15" fmla="*/ 2147483647 h 1876"/>
              <a:gd name="T16" fmla="*/ 2147483647 w 15518"/>
              <a:gd name="T17" fmla="*/ 2147483647 h 1876"/>
              <a:gd name="T18" fmla="*/ 2147483647 w 15518"/>
              <a:gd name="T19" fmla="*/ 2147483647 h 1876"/>
              <a:gd name="T20" fmla="*/ 2147483647 w 15518"/>
              <a:gd name="T21" fmla="*/ 2147483647 h 1876"/>
              <a:gd name="T22" fmla="*/ 2147483647 w 15518"/>
              <a:gd name="T23" fmla="*/ 2147483647 h 1876"/>
              <a:gd name="T24" fmla="*/ 2147483647 w 15518"/>
              <a:gd name="T25" fmla="*/ 2147483647 h 1876"/>
              <a:gd name="T26" fmla="*/ 2147483647 w 15518"/>
              <a:gd name="T27" fmla="*/ 2147483647 h 1876"/>
              <a:gd name="T28" fmla="*/ 2147483647 w 15518"/>
              <a:gd name="T29" fmla="*/ 2147483647 h 1876"/>
              <a:gd name="T30" fmla="*/ 2147483647 w 15518"/>
              <a:gd name="T31" fmla="*/ 2147483647 h 1876"/>
              <a:gd name="T32" fmla="*/ 2147483647 w 15518"/>
              <a:gd name="T33" fmla="*/ 2147483647 h 1876"/>
              <a:gd name="T34" fmla="*/ 2147483647 w 15518"/>
              <a:gd name="T35" fmla="*/ 2147483647 h 1876"/>
              <a:gd name="T36" fmla="*/ 2147483647 w 15518"/>
              <a:gd name="T37" fmla="*/ 2147483647 h 1876"/>
              <a:gd name="T38" fmla="*/ 2147483647 w 15518"/>
              <a:gd name="T39" fmla="*/ 2147483647 h 1876"/>
              <a:gd name="T40" fmla="*/ 2147483647 w 15518"/>
              <a:gd name="T41" fmla="*/ 2147483647 h 1876"/>
              <a:gd name="T42" fmla="*/ 2147483647 w 15518"/>
              <a:gd name="T43" fmla="*/ 2147483647 h 1876"/>
              <a:gd name="T44" fmla="*/ 2147483647 w 15518"/>
              <a:gd name="T45" fmla="*/ 2147483647 h 1876"/>
              <a:gd name="T46" fmla="*/ 2147483647 w 15518"/>
              <a:gd name="T47" fmla="*/ 2147483647 h 1876"/>
              <a:gd name="T48" fmla="*/ 2147483647 w 15518"/>
              <a:gd name="T49" fmla="*/ 2147483647 h 1876"/>
              <a:gd name="T50" fmla="*/ 2147483647 w 15518"/>
              <a:gd name="T51" fmla="*/ 2147483647 h 1876"/>
              <a:gd name="T52" fmla="*/ 2147483647 w 15518"/>
              <a:gd name="T53" fmla="*/ 2147483647 h 1876"/>
              <a:gd name="T54" fmla="*/ 0 w 15518"/>
              <a:gd name="T55" fmla="*/ 2147483647 h 1876"/>
              <a:gd name="T56" fmla="*/ 0 w 15518"/>
              <a:gd name="T57" fmla="*/ 2147483647 h 1876"/>
              <a:gd name="T58" fmla="*/ 2147483647 w 15518"/>
              <a:gd name="T59" fmla="*/ 0 h 1876"/>
              <a:gd name="T60" fmla="*/ 2147483647 w 15518"/>
              <a:gd name="T61" fmla="*/ 2147483647 h 187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518" h="1876">
                <a:moveTo>
                  <a:pt x="2746" y="3"/>
                </a:moveTo>
                <a:lnTo>
                  <a:pt x="2825" y="51"/>
                </a:lnTo>
                <a:lnTo>
                  <a:pt x="2905" y="97"/>
                </a:lnTo>
                <a:lnTo>
                  <a:pt x="2985" y="142"/>
                </a:lnTo>
                <a:lnTo>
                  <a:pt x="3067" y="184"/>
                </a:lnTo>
                <a:lnTo>
                  <a:pt x="3150" y="224"/>
                </a:lnTo>
                <a:lnTo>
                  <a:pt x="3234" y="262"/>
                </a:lnTo>
                <a:lnTo>
                  <a:pt x="3320" y="299"/>
                </a:lnTo>
                <a:lnTo>
                  <a:pt x="3406" y="332"/>
                </a:lnTo>
                <a:lnTo>
                  <a:pt x="3492" y="364"/>
                </a:lnTo>
                <a:lnTo>
                  <a:pt x="3580" y="393"/>
                </a:lnTo>
                <a:lnTo>
                  <a:pt x="3667" y="421"/>
                </a:lnTo>
                <a:lnTo>
                  <a:pt x="3757" y="445"/>
                </a:lnTo>
                <a:lnTo>
                  <a:pt x="3846" y="468"/>
                </a:lnTo>
                <a:lnTo>
                  <a:pt x="3935" y="489"/>
                </a:lnTo>
                <a:lnTo>
                  <a:pt x="4026" y="507"/>
                </a:lnTo>
                <a:lnTo>
                  <a:pt x="4117" y="524"/>
                </a:lnTo>
                <a:lnTo>
                  <a:pt x="4209" y="537"/>
                </a:lnTo>
                <a:lnTo>
                  <a:pt x="4300" y="548"/>
                </a:lnTo>
                <a:lnTo>
                  <a:pt x="4392" y="557"/>
                </a:lnTo>
                <a:lnTo>
                  <a:pt x="4484" y="564"/>
                </a:lnTo>
                <a:lnTo>
                  <a:pt x="4576" y="570"/>
                </a:lnTo>
                <a:lnTo>
                  <a:pt x="4669" y="572"/>
                </a:lnTo>
                <a:lnTo>
                  <a:pt x="4761" y="571"/>
                </a:lnTo>
                <a:lnTo>
                  <a:pt x="14579" y="891"/>
                </a:lnTo>
                <a:lnTo>
                  <a:pt x="15518" y="1356"/>
                </a:lnTo>
                <a:lnTo>
                  <a:pt x="15518" y="1876"/>
                </a:lnTo>
                <a:lnTo>
                  <a:pt x="0" y="1876"/>
                </a:lnTo>
                <a:lnTo>
                  <a:pt x="0" y="1356"/>
                </a:lnTo>
                <a:lnTo>
                  <a:pt x="2742" y="0"/>
                </a:lnTo>
                <a:lnTo>
                  <a:pt x="2746" y="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2" name="Line 9"/>
          <p:cNvSpPr>
            <a:spLocks noChangeShapeType="1"/>
          </p:cNvSpPr>
          <p:nvPr/>
        </p:nvSpPr>
        <p:spPr bwMode="auto">
          <a:xfrm>
            <a:off x="1531938" y="3182938"/>
            <a:ext cx="61579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3" name="Line 10"/>
          <p:cNvSpPr>
            <a:spLocks noChangeShapeType="1"/>
          </p:cNvSpPr>
          <p:nvPr/>
        </p:nvSpPr>
        <p:spPr bwMode="auto">
          <a:xfrm>
            <a:off x="4175125" y="3182938"/>
            <a:ext cx="1412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4" name="Line 11"/>
          <p:cNvSpPr>
            <a:spLocks noChangeShapeType="1"/>
          </p:cNvSpPr>
          <p:nvPr/>
        </p:nvSpPr>
        <p:spPr bwMode="auto">
          <a:xfrm flipH="1" flipV="1">
            <a:off x="595313" y="3009900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5" name="Line 12"/>
          <p:cNvSpPr>
            <a:spLocks noChangeShapeType="1"/>
          </p:cNvSpPr>
          <p:nvPr/>
        </p:nvSpPr>
        <p:spPr bwMode="auto">
          <a:xfrm flipH="1" flipV="1">
            <a:off x="603250" y="2978150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6" name="Line 13"/>
          <p:cNvSpPr>
            <a:spLocks noChangeShapeType="1"/>
          </p:cNvSpPr>
          <p:nvPr/>
        </p:nvSpPr>
        <p:spPr bwMode="auto">
          <a:xfrm flipH="1" flipV="1">
            <a:off x="595313" y="3009900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7" name="Line 14"/>
          <p:cNvSpPr>
            <a:spLocks noChangeShapeType="1"/>
          </p:cNvSpPr>
          <p:nvPr/>
        </p:nvSpPr>
        <p:spPr bwMode="auto">
          <a:xfrm flipH="1" flipV="1">
            <a:off x="603250" y="2978150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8" name="Line 15"/>
          <p:cNvSpPr>
            <a:spLocks noChangeShapeType="1"/>
          </p:cNvSpPr>
          <p:nvPr/>
        </p:nvSpPr>
        <p:spPr bwMode="auto">
          <a:xfrm flipH="1" flipV="1">
            <a:off x="595313" y="3009900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69" name="Line 16"/>
          <p:cNvSpPr>
            <a:spLocks noChangeShapeType="1"/>
          </p:cNvSpPr>
          <p:nvPr/>
        </p:nvSpPr>
        <p:spPr bwMode="auto">
          <a:xfrm flipH="1" flipV="1">
            <a:off x="603250" y="2978150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0" name="Line 17"/>
          <p:cNvSpPr>
            <a:spLocks noChangeShapeType="1"/>
          </p:cNvSpPr>
          <p:nvPr/>
        </p:nvSpPr>
        <p:spPr bwMode="auto">
          <a:xfrm flipH="1" flipV="1">
            <a:off x="595313" y="3009900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1" name="Line 18"/>
          <p:cNvSpPr>
            <a:spLocks noChangeShapeType="1"/>
          </p:cNvSpPr>
          <p:nvPr/>
        </p:nvSpPr>
        <p:spPr bwMode="auto">
          <a:xfrm flipH="1" flipV="1">
            <a:off x="603250" y="2978150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2" name="Line 19"/>
          <p:cNvSpPr>
            <a:spLocks noChangeShapeType="1"/>
          </p:cNvSpPr>
          <p:nvPr/>
        </p:nvSpPr>
        <p:spPr bwMode="auto">
          <a:xfrm>
            <a:off x="2624138" y="2081213"/>
            <a:ext cx="1587" cy="3540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3" name="Line 20"/>
          <p:cNvSpPr>
            <a:spLocks noChangeShapeType="1"/>
          </p:cNvSpPr>
          <p:nvPr/>
        </p:nvSpPr>
        <p:spPr bwMode="auto">
          <a:xfrm flipH="1">
            <a:off x="1531938" y="2435225"/>
            <a:ext cx="1092200" cy="539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4" name="Line 21"/>
          <p:cNvSpPr>
            <a:spLocks noChangeShapeType="1"/>
          </p:cNvSpPr>
          <p:nvPr/>
        </p:nvSpPr>
        <p:spPr bwMode="auto">
          <a:xfrm>
            <a:off x="1531938" y="2974975"/>
            <a:ext cx="1587" cy="2079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5" name="Line 22"/>
          <p:cNvSpPr>
            <a:spLocks noChangeShapeType="1"/>
          </p:cNvSpPr>
          <p:nvPr/>
        </p:nvSpPr>
        <p:spPr bwMode="auto">
          <a:xfrm>
            <a:off x="4116388" y="2081213"/>
            <a:ext cx="16621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6" name="Line 23"/>
          <p:cNvSpPr>
            <a:spLocks noChangeShapeType="1"/>
          </p:cNvSpPr>
          <p:nvPr/>
        </p:nvSpPr>
        <p:spPr bwMode="auto">
          <a:xfrm>
            <a:off x="5778500" y="2081213"/>
            <a:ext cx="8191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7" name="Line 24"/>
          <p:cNvSpPr>
            <a:spLocks noChangeShapeType="1"/>
          </p:cNvSpPr>
          <p:nvPr/>
        </p:nvSpPr>
        <p:spPr bwMode="auto">
          <a:xfrm>
            <a:off x="6597650" y="2081213"/>
            <a:ext cx="1588" cy="3540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8" name="Line 25"/>
          <p:cNvSpPr>
            <a:spLocks noChangeShapeType="1"/>
          </p:cNvSpPr>
          <p:nvPr/>
        </p:nvSpPr>
        <p:spPr bwMode="auto">
          <a:xfrm>
            <a:off x="6597650" y="2435225"/>
            <a:ext cx="1092200" cy="539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79" name="Line 26"/>
          <p:cNvSpPr>
            <a:spLocks noChangeShapeType="1"/>
          </p:cNvSpPr>
          <p:nvPr/>
        </p:nvSpPr>
        <p:spPr bwMode="auto">
          <a:xfrm>
            <a:off x="7689850" y="2974975"/>
            <a:ext cx="1588" cy="2079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0" name="Freeform 27"/>
          <p:cNvSpPr>
            <a:spLocks/>
          </p:cNvSpPr>
          <p:nvPr/>
        </p:nvSpPr>
        <p:spPr bwMode="auto">
          <a:xfrm>
            <a:off x="1606550" y="2124075"/>
            <a:ext cx="1014413" cy="314325"/>
          </a:xfrm>
          <a:custGeom>
            <a:avLst/>
            <a:gdLst>
              <a:gd name="T0" fmla="*/ 2147483647 w 2558"/>
              <a:gd name="T1" fmla="*/ 2147483647 h 793"/>
              <a:gd name="T2" fmla="*/ 2147483647 w 2558"/>
              <a:gd name="T3" fmla="*/ 2147483647 h 793"/>
              <a:gd name="T4" fmla="*/ 2147483647 w 2558"/>
              <a:gd name="T5" fmla="*/ 2147483647 h 793"/>
              <a:gd name="T6" fmla="*/ 2147483647 w 2558"/>
              <a:gd name="T7" fmla="*/ 2147483647 h 793"/>
              <a:gd name="T8" fmla="*/ 2147483647 w 2558"/>
              <a:gd name="T9" fmla="*/ 2147483647 h 793"/>
              <a:gd name="T10" fmla="*/ 2147483647 w 2558"/>
              <a:gd name="T11" fmla="*/ 2147483647 h 793"/>
              <a:gd name="T12" fmla="*/ 2147483647 w 2558"/>
              <a:gd name="T13" fmla="*/ 2147483647 h 793"/>
              <a:gd name="T14" fmla="*/ 2147483647 w 2558"/>
              <a:gd name="T15" fmla="*/ 2147483647 h 793"/>
              <a:gd name="T16" fmla="*/ 2147483647 w 2558"/>
              <a:gd name="T17" fmla="*/ 2147483647 h 793"/>
              <a:gd name="T18" fmla="*/ 2147483647 w 2558"/>
              <a:gd name="T19" fmla="*/ 2147483647 h 793"/>
              <a:gd name="T20" fmla="*/ 2147483647 w 2558"/>
              <a:gd name="T21" fmla="*/ 2147483647 h 793"/>
              <a:gd name="T22" fmla="*/ 2147483647 w 2558"/>
              <a:gd name="T23" fmla="*/ 2147483647 h 793"/>
              <a:gd name="T24" fmla="*/ 2147483647 w 2558"/>
              <a:gd name="T25" fmla="*/ 2147483647 h 793"/>
              <a:gd name="T26" fmla="*/ 2147483647 w 2558"/>
              <a:gd name="T27" fmla="*/ 2147483647 h 793"/>
              <a:gd name="T28" fmla="*/ 2147483647 w 2558"/>
              <a:gd name="T29" fmla="*/ 2147483647 h 793"/>
              <a:gd name="T30" fmla="*/ 2147483647 w 2558"/>
              <a:gd name="T31" fmla="*/ 2147483647 h 793"/>
              <a:gd name="T32" fmla="*/ 2147483647 w 2558"/>
              <a:gd name="T33" fmla="*/ 2147483647 h 793"/>
              <a:gd name="T34" fmla="*/ 2147483647 w 2558"/>
              <a:gd name="T35" fmla="*/ 2147483647 h 793"/>
              <a:gd name="T36" fmla="*/ 2147483647 w 2558"/>
              <a:gd name="T37" fmla="*/ 2147483647 h 793"/>
              <a:gd name="T38" fmla="*/ 2147483647 w 2558"/>
              <a:gd name="T39" fmla="*/ 2147483647 h 793"/>
              <a:gd name="T40" fmla="*/ 2147483647 w 2558"/>
              <a:gd name="T41" fmla="*/ 2147483647 h 793"/>
              <a:gd name="T42" fmla="*/ 2147483647 w 2558"/>
              <a:gd name="T43" fmla="*/ 2147483647 h 793"/>
              <a:gd name="T44" fmla="*/ 2147483647 w 2558"/>
              <a:gd name="T45" fmla="*/ 2147483647 h 793"/>
              <a:gd name="T46" fmla="*/ 2147483647 w 2558"/>
              <a:gd name="T47" fmla="*/ 2147483647 h 793"/>
              <a:gd name="T48" fmla="*/ 2147483647 w 2558"/>
              <a:gd name="T49" fmla="*/ 2147483647 h 793"/>
              <a:gd name="T50" fmla="*/ 2147483647 w 2558"/>
              <a:gd name="T51" fmla="*/ 2147483647 h 793"/>
              <a:gd name="T52" fmla="*/ 2147483647 w 2558"/>
              <a:gd name="T53" fmla="*/ 0 h 793"/>
              <a:gd name="T54" fmla="*/ 2147483647 w 2558"/>
              <a:gd name="T55" fmla="*/ 0 h 793"/>
              <a:gd name="T56" fmla="*/ 2147483647 w 2558"/>
              <a:gd name="T57" fmla="*/ 2147483647 h 793"/>
              <a:gd name="T58" fmla="*/ 0 w 2558"/>
              <a:gd name="T59" fmla="*/ 2147483647 h 79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58" h="793">
                <a:moveTo>
                  <a:pt x="2558" y="793"/>
                </a:moveTo>
                <a:lnTo>
                  <a:pt x="2482" y="737"/>
                </a:lnTo>
                <a:lnTo>
                  <a:pt x="2406" y="682"/>
                </a:lnTo>
                <a:lnTo>
                  <a:pt x="2327" y="630"/>
                </a:lnTo>
                <a:lnTo>
                  <a:pt x="2248" y="579"/>
                </a:lnTo>
                <a:lnTo>
                  <a:pt x="2167" y="530"/>
                </a:lnTo>
                <a:lnTo>
                  <a:pt x="2085" y="484"/>
                </a:lnTo>
                <a:lnTo>
                  <a:pt x="2002" y="439"/>
                </a:lnTo>
                <a:lnTo>
                  <a:pt x="1918" y="397"/>
                </a:lnTo>
                <a:lnTo>
                  <a:pt x="1834" y="356"/>
                </a:lnTo>
                <a:lnTo>
                  <a:pt x="1748" y="317"/>
                </a:lnTo>
                <a:lnTo>
                  <a:pt x="1660" y="281"/>
                </a:lnTo>
                <a:lnTo>
                  <a:pt x="1573" y="247"/>
                </a:lnTo>
                <a:lnTo>
                  <a:pt x="1484" y="214"/>
                </a:lnTo>
                <a:lnTo>
                  <a:pt x="1394" y="185"/>
                </a:lnTo>
                <a:lnTo>
                  <a:pt x="1305" y="157"/>
                </a:lnTo>
                <a:lnTo>
                  <a:pt x="1214" y="131"/>
                </a:lnTo>
                <a:lnTo>
                  <a:pt x="1123" y="108"/>
                </a:lnTo>
                <a:lnTo>
                  <a:pt x="1031" y="88"/>
                </a:lnTo>
                <a:lnTo>
                  <a:pt x="938" y="69"/>
                </a:lnTo>
                <a:lnTo>
                  <a:pt x="846" y="52"/>
                </a:lnTo>
                <a:lnTo>
                  <a:pt x="753" y="37"/>
                </a:lnTo>
                <a:lnTo>
                  <a:pt x="659" y="26"/>
                </a:lnTo>
                <a:lnTo>
                  <a:pt x="565" y="16"/>
                </a:lnTo>
                <a:lnTo>
                  <a:pt x="471" y="8"/>
                </a:lnTo>
                <a:lnTo>
                  <a:pt x="377" y="4"/>
                </a:lnTo>
                <a:lnTo>
                  <a:pt x="283" y="0"/>
                </a:lnTo>
                <a:lnTo>
                  <a:pt x="189" y="0"/>
                </a:lnTo>
                <a:lnTo>
                  <a:pt x="94" y="1"/>
                </a:lnTo>
                <a:lnTo>
                  <a:pt x="0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1" name="Line 28"/>
          <p:cNvSpPr>
            <a:spLocks noChangeShapeType="1"/>
          </p:cNvSpPr>
          <p:nvPr/>
        </p:nvSpPr>
        <p:spPr bwMode="auto">
          <a:xfrm flipH="1">
            <a:off x="127000" y="2125663"/>
            <a:ext cx="16081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2" name="Freeform 29"/>
          <p:cNvSpPr>
            <a:spLocks/>
          </p:cNvSpPr>
          <p:nvPr/>
        </p:nvSpPr>
        <p:spPr bwMode="auto">
          <a:xfrm>
            <a:off x="2620963" y="2438400"/>
            <a:ext cx="800100" cy="225425"/>
          </a:xfrm>
          <a:custGeom>
            <a:avLst/>
            <a:gdLst>
              <a:gd name="T0" fmla="*/ 0 w 2015"/>
              <a:gd name="T1" fmla="*/ 0 h 569"/>
              <a:gd name="T2" fmla="*/ 2147483647 w 2015"/>
              <a:gd name="T3" fmla="*/ 2147483647 h 569"/>
              <a:gd name="T4" fmla="*/ 2147483647 w 2015"/>
              <a:gd name="T5" fmla="*/ 2147483647 h 569"/>
              <a:gd name="T6" fmla="*/ 2147483647 w 2015"/>
              <a:gd name="T7" fmla="*/ 2147483647 h 569"/>
              <a:gd name="T8" fmla="*/ 2147483647 w 2015"/>
              <a:gd name="T9" fmla="*/ 2147483647 h 569"/>
              <a:gd name="T10" fmla="*/ 2147483647 w 2015"/>
              <a:gd name="T11" fmla="*/ 2147483647 h 569"/>
              <a:gd name="T12" fmla="*/ 2147483647 w 2015"/>
              <a:gd name="T13" fmla="*/ 2147483647 h 569"/>
              <a:gd name="T14" fmla="*/ 2147483647 w 2015"/>
              <a:gd name="T15" fmla="*/ 2147483647 h 569"/>
              <a:gd name="T16" fmla="*/ 2147483647 w 2015"/>
              <a:gd name="T17" fmla="*/ 2147483647 h 569"/>
              <a:gd name="T18" fmla="*/ 2147483647 w 2015"/>
              <a:gd name="T19" fmla="*/ 2147483647 h 569"/>
              <a:gd name="T20" fmla="*/ 2147483647 w 2015"/>
              <a:gd name="T21" fmla="*/ 2147483647 h 569"/>
              <a:gd name="T22" fmla="*/ 2147483647 w 2015"/>
              <a:gd name="T23" fmla="*/ 2147483647 h 569"/>
              <a:gd name="T24" fmla="*/ 2147483647 w 2015"/>
              <a:gd name="T25" fmla="*/ 2147483647 h 569"/>
              <a:gd name="T26" fmla="*/ 2147483647 w 2015"/>
              <a:gd name="T27" fmla="*/ 2147483647 h 569"/>
              <a:gd name="T28" fmla="*/ 2147483647 w 2015"/>
              <a:gd name="T29" fmla="*/ 2147483647 h 569"/>
              <a:gd name="T30" fmla="*/ 2147483647 w 2015"/>
              <a:gd name="T31" fmla="*/ 2147483647 h 569"/>
              <a:gd name="T32" fmla="*/ 2147483647 w 2015"/>
              <a:gd name="T33" fmla="*/ 2147483647 h 569"/>
              <a:gd name="T34" fmla="*/ 2147483647 w 2015"/>
              <a:gd name="T35" fmla="*/ 2147483647 h 569"/>
              <a:gd name="T36" fmla="*/ 2147483647 w 2015"/>
              <a:gd name="T37" fmla="*/ 2147483647 h 569"/>
              <a:gd name="T38" fmla="*/ 2147483647 w 2015"/>
              <a:gd name="T39" fmla="*/ 2147483647 h 569"/>
              <a:gd name="T40" fmla="*/ 2147483647 w 2015"/>
              <a:gd name="T41" fmla="*/ 2147483647 h 569"/>
              <a:gd name="T42" fmla="*/ 2147483647 w 2015"/>
              <a:gd name="T43" fmla="*/ 2147483647 h 569"/>
              <a:gd name="T44" fmla="*/ 2147483647 w 2015"/>
              <a:gd name="T45" fmla="*/ 2147483647 h 569"/>
              <a:gd name="T46" fmla="*/ 2147483647 w 2015"/>
              <a:gd name="T47" fmla="*/ 2147483647 h 5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015" h="569">
                <a:moveTo>
                  <a:pt x="0" y="0"/>
                </a:moveTo>
                <a:lnTo>
                  <a:pt x="79" y="48"/>
                </a:lnTo>
                <a:lnTo>
                  <a:pt x="159" y="94"/>
                </a:lnTo>
                <a:lnTo>
                  <a:pt x="239" y="139"/>
                </a:lnTo>
                <a:lnTo>
                  <a:pt x="321" y="181"/>
                </a:lnTo>
                <a:lnTo>
                  <a:pt x="404" y="221"/>
                </a:lnTo>
                <a:lnTo>
                  <a:pt x="488" y="259"/>
                </a:lnTo>
                <a:lnTo>
                  <a:pt x="574" y="296"/>
                </a:lnTo>
                <a:lnTo>
                  <a:pt x="660" y="329"/>
                </a:lnTo>
                <a:lnTo>
                  <a:pt x="746" y="361"/>
                </a:lnTo>
                <a:lnTo>
                  <a:pt x="834" y="390"/>
                </a:lnTo>
                <a:lnTo>
                  <a:pt x="921" y="418"/>
                </a:lnTo>
                <a:lnTo>
                  <a:pt x="1011" y="442"/>
                </a:lnTo>
                <a:lnTo>
                  <a:pt x="1100" y="465"/>
                </a:lnTo>
                <a:lnTo>
                  <a:pt x="1189" y="486"/>
                </a:lnTo>
                <a:lnTo>
                  <a:pt x="1280" y="504"/>
                </a:lnTo>
                <a:lnTo>
                  <a:pt x="1371" y="521"/>
                </a:lnTo>
                <a:lnTo>
                  <a:pt x="1463" y="534"/>
                </a:lnTo>
                <a:lnTo>
                  <a:pt x="1554" y="545"/>
                </a:lnTo>
                <a:lnTo>
                  <a:pt x="1646" y="554"/>
                </a:lnTo>
                <a:lnTo>
                  <a:pt x="1738" y="561"/>
                </a:lnTo>
                <a:lnTo>
                  <a:pt x="1830" y="567"/>
                </a:lnTo>
                <a:lnTo>
                  <a:pt x="1923" y="569"/>
                </a:lnTo>
                <a:lnTo>
                  <a:pt x="2015" y="56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3" name="Line 30"/>
          <p:cNvSpPr>
            <a:spLocks noChangeShapeType="1"/>
          </p:cNvSpPr>
          <p:nvPr/>
        </p:nvSpPr>
        <p:spPr bwMode="auto">
          <a:xfrm>
            <a:off x="3421063" y="2663825"/>
            <a:ext cx="4124325" cy="1349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4" name="Freeform 31"/>
          <p:cNvSpPr>
            <a:spLocks/>
          </p:cNvSpPr>
          <p:nvPr/>
        </p:nvSpPr>
        <p:spPr bwMode="auto">
          <a:xfrm>
            <a:off x="211138" y="2974975"/>
            <a:ext cx="506412" cy="44450"/>
          </a:xfrm>
          <a:custGeom>
            <a:avLst/>
            <a:gdLst>
              <a:gd name="T0" fmla="*/ 2147483647 w 1277"/>
              <a:gd name="T1" fmla="*/ 2147483647 h 115"/>
              <a:gd name="T2" fmla="*/ 2147483647 w 1277"/>
              <a:gd name="T3" fmla="*/ 2147483647 h 115"/>
              <a:gd name="T4" fmla="*/ 2147483647 w 1277"/>
              <a:gd name="T5" fmla="*/ 2147483647 h 115"/>
              <a:gd name="T6" fmla="*/ 2147483647 w 1277"/>
              <a:gd name="T7" fmla="*/ 2147483647 h 115"/>
              <a:gd name="T8" fmla="*/ 2147483647 w 1277"/>
              <a:gd name="T9" fmla="*/ 2147483647 h 115"/>
              <a:gd name="T10" fmla="*/ 2147483647 w 1277"/>
              <a:gd name="T11" fmla="*/ 2147483647 h 115"/>
              <a:gd name="T12" fmla="*/ 2147483647 w 1277"/>
              <a:gd name="T13" fmla="*/ 2147483647 h 115"/>
              <a:gd name="T14" fmla="*/ 2147483647 w 1277"/>
              <a:gd name="T15" fmla="*/ 2147483647 h 115"/>
              <a:gd name="T16" fmla="*/ 2147483647 w 1277"/>
              <a:gd name="T17" fmla="*/ 2147483647 h 115"/>
              <a:gd name="T18" fmla="*/ 2147483647 w 1277"/>
              <a:gd name="T19" fmla="*/ 2147483647 h 115"/>
              <a:gd name="T20" fmla="*/ 2147483647 w 1277"/>
              <a:gd name="T21" fmla="*/ 0 h 115"/>
              <a:gd name="T22" fmla="*/ 2147483647 w 1277"/>
              <a:gd name="T23" fmla="*/ 2147483647 h 115"/>
              <a:gd name="T24" fmla="*/ 0 w 1277"/>
              <a:gd name="T25" fmla="*/ 2147483647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77" h="115">
                <a:moveTo>
                  <a:pt x="1277" y="115"/>
                </a:moveTo>
                <a:lnTo>
                  <a:pt x="1171" y="92"/>
                </a:lnTo>
                <a:lnTo>
                  <a:pt x="1066" y="73"/>
                </a:lnTo>
                <a:lnTo>
                  <a:pt x="960" y="56"/>
                </a:lnTo>
                <a:lnTo>
                  <a:pt x="855" y="41"/>
                </a:lnTo>
                <a:lnTo>
                  <a:pt x="748" y="28"/>
                </a:lnTo>
                <a:lnTo>
                  <a:pt x="642" y="18"/>
                </a:lnTo>
                <a:lnTo>
                  <a:pt x="535" y="11"/>
                </a:lnTo>
                <a:lnTo>
                  <a:pt x="429" y="5"/>
                </a:lnTo>
                <a:lnTo>
                  <a:pt x="321" y="2"/>
                </a:lnTo>
                <a:lnTo>
                  <a:pt x="214" y="0"/>
                </a:lnTo>
                <a:lnTo>
                  <a:pt x="107" y="2"/>
                </a:lnTo>
                <a:lnTo>
                  <a:pt x="0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5" name="Freeform 32"/>
          <p:cNvSpPr>
            <a:spLocks/>
          </p:cNvSpPr>
          <p:nvPr/>
        </p:nvSpPr>
        <p:spPr bwMode="auto">
          <a:xfrm>
            <a:off x="973138" y="3121025"/>
            <a:ext cx="374650" cy="15875"/>
          </a:xfrm>
          <a:custGeom>
            <a:avLst/>
            <a:gdLst>
              <a:gd name="T0" fmla="*/ 2147483647 w 946"/>
              <a:gd name="T1" fmla="*/ 2147483647 h 41"/>
              <a:gd name="T2" fmla="*/ 2147483647 w 946"/>
              <a:gd name="T3" fmla="*/ 2147483647 h 41"/>
              <a:gd name="T4" fmla="*/ 2147483647 w 946"/>
              <a:gd name="T5" fmla="*/ 2147483647 h 41"/>
              <a:gd name="T6" fmla="*/ 2147483647 w 946"/>
              <a:gd name="T7" fmla="*/ 2147483647 h 41"/>
              <a:gd name="T8" fmla="*/ 2147483647 w 946"/>
              <a:gd name="T9" fmla="*/ 2147483647 h 41"/>
              <a:gd name="T10" fmla="*/ 2147483647 w 946"/>
              <a:gd name="T11" fmla="*/ 2147483647 h 41"/>
              <a:gd name="T12" fmla="*/ 2147483647 w 946"/>
              <a:gd name="T13" fmla="*/ 2147483647 h 41"/>
              <a:gd name="T14" fmla="*/ 2147483647 w 946"/>
              <a:gd name="T15" fmla="*/ 2147483647 h 41"/>
              <a:gd name="T16" fmla="*/ 2147483647 w 946"/>
              <a:gd name="T17" fmla="*/ 2147483647 h 41"/>
              <a:gd name="T18" fmla="*/ 0 w 946"/>
              <a:gd name="T19" fmla="*/ 0 h 4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6" h="41">
                <a:moveTo>
                  <a:pt x="946" y="30"/>
                </a:moveTo>
                <a:lnTo>
                  <a:pt x="840" y="36"/>
                </a:lnTo>
                <a:lnTo>
                  <a:pt x="735" y="40"/>
                </a:lnTo>
                <a:lnTo>
                  <a:pt x="630" y="41"/>
                </a:lnTo>
                <a:lnTo>
                  <a:pt x="525" y="41"/>
                </a:lnTo>
                <a:lnTo>
                  <a:pt x="420" y="38"/>
                </a:lnTo>
                <a:lnTo>
                  <a:pt x="314" y="31"/>
                </a:lnTo>
                <a:lnTo>
                  <a:pt x="210" y="23"/>
                </a:lnTo>
                <a:lnTo>
                  <a:pt x="104" y="1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6" name="Line 33"/>
          <p:cNvSpPr>
            <a:spLocks noChangeShapeType="1"/>
          </p:cNvSpPr>
          <p:nvPr/>
        </p:nvSpPr>
        <p:spPr bwMode="auto">
          <a:xfrm flipH="1">
            <a:off x="1220788" y="3127375"/>
            <a:ext cx="185737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7" name="Line 34"/>
          <p:cNvSpPr>
            <a:spLocks noChangeShapeType="1"/>
          </p:cNvSpPr>
          <p:nvPr/>
        </p:nvSpPr>
        <p:spPr bwMode="auto">
          <a:xfrm flipH="1" flipV="1">
            <a:off x="1219200" y="3121025"/>
            <a:ext cx="187325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8" name="Line 35"/>
          <p:cNvSpPr>
            <a:spLocks noChangeShapeType="1"/>
          </p:cNvSpPr>
          <p:nvPr/>
        </p:nvSpPr>
        <p:spPr bwMode="auto">
          <a:xfrm flipH="1">
            <a:off x="1220788" y="3127375"/>
            <a:ext cx="185737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89" name="Line 36"/>
          <p:cNvSpPr>
            <a:spLocks noChangeShapeType="1"/>
          </p:cNvSpPr>
          <p:nvPr/>
        </p:nvSpPr>
        <p:spPr bwMode="auto">
          <a:xfrm flipH="1" flipV="1">
            <a:off x="1219200" y="3121025"/>
            <a:ext cx="187325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0" name="Line 37"/>
          <p:cNvSpPr>
            <a:spLocks noChangeShapeType="1"/>
          </p:cNvSpPr>
          <p:nvPr/>
        </p:nvSpPr>
        <p:spPr bwMode="auto">
          <a:xfrm flipH="1">
            <a:off x="1220788" y="3127375"/>
            <a:ext cx="185737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1" name="Line 38"/>
          <p:cNvSpPr>
            <a:spLocks noChangeShapeType="1"/>
          </p:cNvSpPr>
          <p:nvPr/>
        </p:nvSpPr>
        <p:spPr bwMode="auto">
          <a:xfrm flipH="1" flipV="1">
            <a:off x="1219200" y="3121025"/>
            <a:ext cx="187325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2" name="Line 39"/>
          <p:cNvSpPr>
            <a:spLocks noChangeShapeType="1"/>
          </p:cNvSpPr>
          <p:nvPr/>
        </p:nvSpPr>
        <p:spPr bwMode="auto">
          <a:xfrm flipH="1">
            <a:off x="1220788" y="3127375"/>
            <a:ext cx="185737" cy="26988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3" name="Line 40"/>
          <p:cNvSpPr>
            <a:spLocks noChangeShapeType="1"/>
          </p:cNvSpPr>
          <p:nvPr/>
        </p:nvSpPr>
        <p:spPr bwMode="auto">
          <a:xfrm flipH="1" flipV="1">
            <a:off x="1219200" y="3121025"/>
            <a:ext cx="187325" cy="63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4" name="Line 41"/>
          <p:cNvSpPr>
            <a:spLocks noChangeShapeType="1"/>
          </p:cNvSpPr>
          <p:nvPr/>
        </p:nvSpPr>
        <p:spPr bwMode="auto">
          <a:xfrm>
            <a:off x="750888" y="1925638"/>
            <a:ext cx="2349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5" name="Line 42"/>
          <p:cNvSpPr>
            <a:spLocks noChangeShapeType="1"/>
          </p:cNvSpPr>
          <p:nvPr/>
        </p:nvSpPr>
        <p:spPr bwMode="auto">
          <a:xfrm>
            <a:off x="750888" y="1925638"/>
            <a:ext cx="117475" cy="2032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6" name="Line 43"/>
          <p:cNvSpPr>
            <a:spLocks noChangeShapeType="1"/>
          </p:cNvSpPr>
          <p:nvPr/>
        </p:nvSpPr>
        <p:spPr bwMode="auto">
          <a:xfrm flipH="1">
            <a:off x="868363" y="1925638"/>
            <a:ext cx="117475" cy="2032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7" name="Freeform 44"/>
          <p:cNvSpPr>
            <a:spLocks/>
          </p:cNvSpPr>
          <p:nvPr/>
        </p:nvSpPr>
        <p:spPr bwMode="auto">
          <a:xfrm>
            <a:off x="7689850" y="3027363"/>
            <a:ext cx="604838" cy="169862"/>
          </a:xfrm>
          <a:custGeom>
            <a:avLst/>
            <a:gdLst>
              <a:gd name="T0" fmla="*/ 0 w 1526"/>
              <a:gd name="T1" fmla="*/ 2147483647 h 424"/>
              <a:gd name="T2" fmla="*/ 2147483647 w 1526"/>
              <a:gd name="T3" fmla="*/ 2147483647 h 424"/>
              <a:gd name="T4" fmla="*/ 2147483647 w 1526"/>
              <a:gd name="T5" fmla="*/ 2147483647 h 424"/>
              <a:gd name="T6" fmla="*/ 2147483647 w 1526"/>
              <a:gd name="T7" fmla="*/ 2147483647 h 424"/>
              <a:gd name="T8" fmla="*/ 2147483647 w 1526"/>
              <a:gd name="T9" fmla="*/ 2147483647 h 424"/>
              <a:gd name="T10" fmla="*/ 2147483647 w 1526"/>
              <a:gd name="T11" fmla="*/ 2147483647 h 424"/>
              <a:gd name="T12" fmla="*/ 2147483647 w 1526"/>
              <a:gd name="T13" fmla="*/ 2147483647 h 424"/>
              <a:gd name="T14" fmla="*/ 2147483647 w 1526"/>
              <a:gd name="T15" fmla="*/ 2147483647 h 424"/>
              <a:gd name="T16" fmla="*/ 2147483647 w 1526"/>
              <a:gd name="T17" fmla="*/ 2147483647 h 424"/>
              <a:gd name="T18" fmla="*/ 2147483647 w 1526"/>
              <a:gd name="T19" fmla="*/ 2147483647 h 424"/>
              <a:gd name="T20" fmla="*/ 2147483647 w 1526"/>
              <a:gd name="T21" fmla="*/ 2147483647 h 424"/>
              <a:gd name="T22" fmla="*/ 2147483647 w 1526"/>
              <a:gd name="T23" fmla="*/ 2147483647 h 424"/>
              <a:gd name="T24" fmla="*/ 2147483647 w 1526"/>
              <a:gd name="T25" fmla="*/ 2147483647 h 424"/>
              <a:gd name="T26" fmla="*/ 2147483647 w 1526"/>
              <a:gd name="T27" fmla="*/ 2147483647 h 424"/>
              <a:gd name="T28" fmla="*/ 2147483647 w 1526"/>
              <a:gd name="T29" fmla="*/ 2147483647 h 424"/>
              <a:gd name="T30" fmla="*/ 2147483647 w 1526"/>
              <a:gd name="T31" fmla="*/ 2147483647 h 424"/>
              <a:gd name="T32" fmla="*/ 2147483647 w 1526"/>
              <a:gd name="T33" fmla="*/ 2147483647 h 424"/>
              <a:gd name="T34" fmla="*/ 2147483647 w 1526"/>
              <a:gd name="T35" fmla="*/ 2147483647 h 424"/>
              <a:gd name="T36" fmla="*/ 2147483647 w 1526"/>
              <a:gd name="T37" fmla="*/ 2147483647 h 424"/>
              <a:gd name="T38" fmla="*/ 2147483647 w 1526"/>
              <a:gd name="T39" fmla="*/ 2147483647 h 424"/>
              <a:gd name="T40" fmla="*/ 2147483647 w 1526"/>
              <a:gd name="T41" fmla="*/ 2147483647 h 424"/>
              <a:gd name="T42" fmla="*/ 2147483647 w 1526"/>
              <a:gd name="T43" fmla="*/ 2147483647 h 424"/>
              <a:gd name="T44" fmla="*/ 2147483647 w 1526"/>
              <a:gd name="T45" fmla="*/ 2147483647 h 424"/>
              <a:gd name="T46" fmla="*/ 2147483647 w 1526"/>
              <a:gd name="T47" fmla="*/ 2147483647 h 424"/>
              <a:gd name="T48" fmla="*/ 2147483647 w 1526"/>
              <a:gd name="T49" fmla="*/ 2147483647 h 424"/>
              <a:gd name="T50" fmla="*/ 2147483647 w 1526"/>
              <a:gd name="T51" fmla="*/ 0 h 42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26" h="424">
                <a:moveTo>
                  <a:pt x="0" y="392"/>
                </a:moveTo>
                <a:lnTo>
                  <a:pt x="64" y="403"/>
                </a:lnTo>
                <a:lnTo>
                  <a:pt x="127" y="412"/>
                </a:lnTo>
                <a:lnTo>
                  <a:pt x="193" y="419"/>
                </a:lnTo>
                <a:lnTo>
                  <a:pt x="258" y="422"/>
                </a:lnTo>
                <a:lnTo>
                  <a:pt x="323" y="424"/>
                </a:lnTo>
                <a:lnTo>
                  <a:pt x="388" y="424"/>
                </a:lnTo>
                <a:lnTo>
                  <a:pt x="453" y="421"/>
                </a:lnTo>
                <a:lnTo>
                  <a:pt x="518" y="416"/>
                </a:lnTo>
                <a:lnTo>
                  <a:pt x="583" y="409"/>
                </a:lnTo>
                <a:lnTo>
                  <a:pt x="647" y="400"/>
                </a:lnTo>
                <a:lnTo>
                  <a:pt x="712" y="387"/>
                </a:lnTo>
                <a:lnTo>
                  <a:pt x="775" y="374"/>
                </a:lnTo>
                <a:lnTo>
                  <a:pt x="839" y="357"/>
                </a:lnTo>
                <a:lnTo>
                  <a:pt x="900" y="339"/>
                </a:lnTo>
                <a:lnTo>
                  <a:pt x="962" y="318"/>
                </a:lnTo>
                <a:lnTo>
                  <a:pt x="1024" y="295"/>
                </a:lnTo>
                <a:lnTo>
                  <a:pt x="1083" y="271"/>
                </a:lnTo>
                <a:lnTo>
                  <a:pt x="1143" y="244"/>
                </a:lnTo>
                <a:lnTo>
                  <a:pt x="1201" y="215"/>
                </a:lnTo>
                <a:lnTo>
                  <a:pt x="1258" y="183"/>
                </a:lnTo>
                <a:lnTo>
                  <a:pt x="1314" y="151"/>
                </a:lnTo>
                <a:lnTo>
                  <a:pt x="1369" y="115"/>
                </a:lnTo>
                <a:lnTo>
                  <a:pt x="1423" y="79"/>
                </a:lnTo>
                <a:lnTo>
                  <a:pt x="1476" y="40"/>
                </a:lnTo>
                <a:lnTo>
                  <a:pt x="1526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8" name="Freeform 45"/>
          <p:cNvSpPr>
            <a:spLocks/>
          </p:cNvSpPr>
          <p:nvPr/>
        </p:nvSpPr>
        <p:spPr bwMode="auto">
          <a:xfrm>
            <a:off x="8294688" y="2941638"/>
            <a:ext cx="463550" cy="87312"/>
          </a:xfrm>
          <a:custGeom>
            <a:avLst/>
            <a:gdLst>
              <a:gd name="T0" fmla="*/ 0 w 1165"/>
              <a:gd name="T1" fmla="*/ 2147483647 h 218"/>
              <a:gd name="T2" fmla="*/ 2147483647 w 1165"/>
              <a:gd name="T3" fmla="*/ 2147483647 h 218"/>
              <a:gd name="T4" fmla="*/ 2147483647 w 1165"/>
              <a:gd name="T5" fmla="*/ 2147483647 h 218"/>
              <a:gd name="T6" fmla="*/ 2147483647 w 1165"/>
              <a:gd name="T7" fmla="*/ 2147483647 h 218"/>
              <a:gd name="T8" fmla="*/ 2147483647 w 1165"/>
              <a:gd name="T9" fmla="*/ 2147483647 h 218"/>
              <a:gd name="T10" fmla="*/ 2147483647 w 1165"/>
              <a:gd name="T11" fmla="*/ 2147483647 h 218"/>
              <a:gd name="T12" fmla="*/ 2147483647 w 1165"/>
              <a:gd name="T13" fmla="*/ 2147483647 h 218"/>
              <a:gd name="T14" fmla="*/ 2147483647 w 1165"/>
              <a:gd name="T15" fmla="*/ 2147483647 h 218"/>
              <a:gd name="T16" fmla="*/ 2147483647 w 1165"/>
              <a:gd name="T17" fmla="*/ 2147483647 h 218"/>
              <a:gd name="T18" fmla="*/ 2147483647 w 1165"/>
              <a:gd name="T19" fmla="*/ 2147483647 h 218"/>
              <a:gd name="T20" fmla="*/ 2147483647 w 1165"/>
              <a:gd name="T21" fmla="*/ 2147483647 h 218"/>
              <a:gd name="T22" fmla="*/ 2147483647 w 1165"/>
              <a:gd name="T23" fmla="*/ 2147483647 h 218"/>
              <a:gd name="T24" fmla="*/ 2147483647 w 1165"/>
              <a:gd name="T25" fmla="*/ 2147483647 h 218"/>
              <a:gd name="T26" fmla="*/ 2147483647 w 1165"/>
              <a:gd name="T27" fmla="*/ 2147483647 h 218"/>
              <a:gd name="T28" fmla="*/ 2147483647 w 1165"/>
              <a:gd name="T29" fmla="*/ 2147483647 h 218"/>
              <a:gd name="T30" fmla="*/ 2147483647 w 1165"/>
              <a:gd name="T31" fmla="*/ 2147483647 h 218"/>
              <a:gd name="T32" fmla="*/ 2147483647 w 1165"/>
              <a:gd name="T33" fmla="*/ 2147483647 h 218"/>
              <a:gd name="T34" fmla="*/ 2147483647 w 1165"/>
              <a:gd name="T35" fmla="*/ 2147483647 h 218"/>
              <a:gd name="T36" fmla="*/ 2147483647 w 1165"/>
              <a:gd name="T37" fmla="*/ 2147483647 h 218"/>
              <a:gd name="T38" fmla="*/ 2147483647 w 1165"/>
              <a:gd name="T39" fmla="*/ 2147483647 h 218"/>
              <a:gd name="T40" fmla="*/ 2147483647 w 1165"/>
              <a:gd name="T41" fmla="*/ 2147483647 h 218"/>
              <a:gd name="T42" fmla="*/ 2147483647 w 1165"/>
              <a:gd name="T43" fmla="*/ 2147483647 h 218"/>
              <a:gd name="T44" fmla="*/ 2147483647 w 1165"/>
              <a:gd name="T45" fmla="*/ 2147483647 h 218"/>
              <a:gd name="T46" fmla="*/ 2147483647 w 1165"/>
              <a:gd name="T47" fmla="*/ 2147483647 h 218"/>
              <a:gd name="T48" fmla="*/ 2147483647 w 1165"/>
              <a:gd name="T49" fmla="*/ 2147483647 h 218"/>
              <a:gd name="T50" fmla="*/ 2147483647 w 1165"/>
              <a:gd name="T51" fmla="*/ 2147483647 h 218"/>
              <a:gd name="T52" fmla="*/ 2147483647 w 1165"/>
              <a:gd name="T53" fmla="*/ 2147483647 h 218"/>
              <a:gd name="T54" fmla="*/ 2147483647 w 1165"/>
              <a:gd name="T55" fmla="*/ 2147483647 h 218"/>
              <a:gd name="T56" fmla="*/ 2147483647 w 1165"/>
              <a:gd name="T57" fmla="*/ 2147483647 h 218"/>
              <a:gd name="T58" fmla="*/ 2147483647 w 1165"/>
              <a:gd name="T59" fmla="*/ 2147483647 h 218"/>
              <a:gd name="T60" fmla="*/ 2147483647 w 1165"/>
              <a:gd name="T61" fmla="*/ 2147483647 h 218"/>
              <a:gd name="T62" fmla="*/ 2147483647 w 1165"/>
              <a:gd name="T63" fmla="*/ 2147483647 h 218"/>
              <a:gd name="T64" fmla="*/ 2147483647 w 1165"/>
              <a:gd name="T65" fmla="*/ 2147483647 h 218"/>
              <a:gd name="T66" fmla="*/ 2147483647 w 1165"/>
              <a:gd name="T67" fmla="*/ 2147483647 h 218"/>
              <a:gd name="T68" fmla="*/ 2147483647 w 1165"/>
              <a:gd name="T69" fmla="*/ 2147483647 h 218"/>
              <a:gd name="T70" fmla="*/ 2147483647 w 1165"/>
              <a:gd name="T71" fmla="*/ 2147483647 h 218"/>
              <a:gd name="T72" fmla="*/ 2147483647 w 1165"/>
              <a:gd name="T73" fmla="*/ 2147483647 h 218"/>
              <a:gd name="T74" fmla="*/ 2147483647 w 1165"/>
              <a:gd name="T75" fmla="*/ 2147483647 h 218"/>
              <a:gd name="T76" fmla="*/ 2147483647 w 1165"/>
              <a:gd name="T77" fmla="*/ 2147483647 h 218"/>
              <a:gd name="T78" fmla="*/ 2147483647 w 1165"/>
              <a:gd name="T79" fmla="*/ 2147483647 h 218"/>
              <a:gd name="T80" fmla="*/ 2147483647 w 1165"/>
              <a:gd name="T81" fmla="*/ 2147483647 h 218"/>
              <a:gd name="T82" fmla="*/ 2147483647 w 1165"/>
              <a:gd name="T83" fmla="*/ 2147483647 h 218"/>
              <a:gd name="T84" fmla="*/ 2147483647 w 1165"/>
              <a:gd name="T85" fmla="*/ 2147483647 h 218"/>
              <a:gd name="T86" fmla="*/ 2147483647 w 1165"/>
              <a:gd name="T87" fmla="*/ 2147483647 h 218"/>
              <a:gd name="T88" fmla="*/ 2147483647 w 1165"/>
              <a:gd name="T89" fmla="*/ 2147483647 h 218"/>
              <a:gd name="T90" fmla="*/ 2147483647 w 1165"/>
              <a:gd name="T91" fmla="*/ 2147483647 h 218"/>
              <a:gd name="T92" fmla="*/ 2147483647 w 1165"/>
              <a:gd name="T93" fmla="*/ 2147483647 h 218"/>
              <a:gd name="T94" fmla="*/ 2147483647 w 1165"/>
              <a:gd name="T95" fmla="*/ 2147483647 h 218"/>
              <a:gd name="T96" fmla="*/ 2147483647 w 1165"/>
              <a:gd name="T97" fmla="*/ 2147483647 h 218"/>
              <a:gd name="T98" fmla="*/ 2147483647 w 1165"/>
              <a:gd name="T99" fmla="*/ 2147483647 h 218"/>
              <a:gd name="T100" fmla="*/ 2147483647 w 1165"/>
              <a:gd name="T101" fmla="*/ 2147483647 h 218"/>
              <a:gd name="T102" fmla="*/ 2147483647 w 1165"/>
              <a:gd name="T103" fmla="*/ 2147483647 h 218"/>
              <a:gd name="T104" fmla="*/ 2147483647 w 1165"/>
              <a:gd name="T105" fmla="*/ 2147483647 h 218"/>
              <a:gd name="T106" fmla="*/ 2147483647 w 1165"/>
              <a:gd name="T107" fmla="*/ 0 h 218"/>
              <a:gd name="T108" fmla="*/ 2147483647 w 1165"/>
              <a:gd name="T109" fmla="*/ 0 h 218"/>
              <a:gd name="T110" fmla="*/ 2147483647 w 1165"/>
              <a:gd name="T111" fmla="*/ 2147483647 h 218"/>
              <a:gd name="T112" fmla="*/ 2147483647 w 1165"/>
              <a:gd name="T113" fmla="*/ 2147483647 h 218"/>
              <a:gd name="T114" fmla="*/ 2147483647 w 1165"/>
              <a:gd name="T115" fmla="*/ 2147483647 h 21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65" h="218">
                <a:moveTo>
                  <a:pt x="0" y="216"/>
                </a:moveTo>
                <a:lnTo>
                  <a:pt x="6" y="217"/>
                </a:lnTo>
                <a:lnTo>
                  <a:pt x="11" y="218"/>
                </a:lnTo>
                <a:lnTo>
                  <a:pt x="16" y="218"/>
                </a:lnTo>
                <a:lnTo>
                  <a:pt x="19" y="218"/>
                </a:lnTo>
                <a:lnTo>
                  <a:pt x="23" y="216"/>
                </a:lnTo>
                <a:lnTo>
                  <a:pt x="28" y="211"/>
                </a:lnTo>
                <a:lnTo>
                  <a:pt x="33" y="204"/>
                </a:lnTo>
                <a:lnTo>
                  <a:pt x="37" y="196"/>
                </a:lnTo>
                <a:lnTo>
                  <a:pt x="40" y="188"/>
                </a:lnTo>
                <a:lnTo>
                  <a:pt x="45" y="180"/>
                </a:lnTo>
                <a:lnTo>
                  <a:pt x="51" y="173"/>
                </a:lnTo>
                <a:lnTo>
                  <a:pt x="57" y="168"/>
                </a:lnTo>
                <a:lnTo>
                  <a:pt x="70" y="161"/>
                </a:lnTo>
                <a:lnTo>
                  <a:pt x="83" y="157"/>
                </a:lnTo>
                <a:lnTo>
                  <a:pt x="97" y="152"/>
                </a:lnTo>
                <a:lnTo>
                  <a:pt x="111" y="148"/>
                </a:lnTo>
                <a:lnTo>
                  <a:pt x="125" y="143"/>
                </a:lnTo>
                <a:lnTo>
                  <a:pt x="137" y="139"/>
                </a:lnTo>
                <a:lnTo>
                  <a:pt x="146" y="134"/>
                </a:lnTo>
                <a:lnTo>
                  <a:pt x="154" y="129"/>
                </a:lnTo>
                <a:lnTo>
                  <a:pt x="160" y="121"/>
                </a:lnTo>
                <a:lnTo>
                  <a:pt x="165" y="113"/>
                </a:lnTo>
                <a:lnTo>
                  <a:pt x="171" y="104"/>
                </a:lnTo>
                <a:lnTo>
                  <a:pt x="175" y="96"/>
                </a:lnTo>
                <a:lnTo>
                  <a:pt x="182" y="89"/>
                </a:lnTo>
                <a:lnTo>
                  <a:pt x="191" y="83"/>
                </a:lnTo>
                <a:lnTo>
                  <a:pt x="201" y="78"/>
                </a:lnTo>
                <a:lnTo>
                  <a:pt x="213" y="75"/>
                </a:lnTo>
                <a:lnTo>
                  <a:pt x="226" y="73"/>
                </a:lnTo>
                <a:lnTo>
                  <a:pt x="238" y="69"/>
                </a:lnTo>
                <a:lnTo>
                  <a:pt x="250" y="67"/>
                </a:lnTo>
                <a:lnTo>
                  <a:pt x="263" y="64"/>
                </a:lnTo>
                <a:lnTo>
                  <a:pt x="274" y="61"/>
                </a:lnTo>
                <a:lnTo>
                  <a:pt x="286" y="59"/>
                </a:lnTo>
                <a:lnTo>
                  <a:pt x="297" y="56"/>
                </a:lnTo>
                <a:lnTo>
                  <a:pt x="330" y="49"/>
                </a:lnTo>
                <a:lnTo>
                  <a:pt x="362" y="41"/>
                </a:lnTo>
                <a:lnTo>
                  <a:pt x="394" y="36"/>
                </a:lnTo>
                <a:lnTo>
                  <a:pt x="426" y="30"/>
                </a:lnTo>
                <a:lnTo>
                  <a:pt x="459" y="25"/>
                </a:lnTo>
                <a:lnTo>
                  <a:pt x="492" y="22"/>
                </a:lnTo>
                <a:lnTo>
                  <a:pt x="527" y="19"/>
                </a:lnTo>
                <a:lnTo>
                  <a:pt x="580" y="18"/>
                </a:lnTo>
                <a:lnTo>
                  <a:pt x="635" y="17"/>
                </a:lnTo>
                <a:lnTo>
                  <a:pt x="690" y="17"/>
                </a:lnTo>
                <a:lnTo>
                  <a:pt x="745" y="18"/>
                </a:lnTo>
                <a:lnTo>
                  <a:pt x="800" y="18"/>
                </a:lnTo>
                <a:lnTo>
                  <a:pt x="855" y="17"/>
                </a:lnTo>
                <a:lnTo>
                  <a:pt x="900" y="14"/>
                </a:lnTo>
                <a:lnTo>
                  <a:pt x="943" y="11"/>
                </a:lnTo>
                <a:lnTo>
                  <a:pt x="987" y="6"/>
                </a:lnTo>
                <a:lnTo>
                  <a:pt x="1030" y="2"/>
                </a:lnTo>
                <a:lnTo>
                  <a:pt x="1076" y="0"/>
                </a:lnTo>
                <a:lnTo>
                  <a:pt x="1097" y="0"/>
                </a:lnTo>
                <a:lnTo>
                  <a:pt x="1118" y="1"/>
                </a:lnTo>
                <a:lnTo>
                  <a:pt x="1141" y="2"/>
                </a:lnTo>
                <a:lnTo>
                  <a:pt x="1165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699" name="Freeform 46"/>
          <p:cNvSpPr>
            <a:spLocks/>
          </p:cNvSpPr>
          <p:nvPr/>
        </p:nvSpPr>
        <p:spPr bwMode="auto">
          <a:xfrm>
            <a:off x="822325" y="3135313"/>
            <a:ext cx="708025" cy="87312"/>
          </a:xfrm>
          <a:custGeom>
            <a:avLst/>
            <a:gdLst>
              <a:gd name="T0" fmla="*/ 2147483647 w 1785"/>
              <a:gd name="T1" fmla="*/ 2147483647 h 219"/>
              <a:gd name="T2" fmla="*/ 2147483647 w 1785"/>
              <a:gd name="T3" fmla="*/ 2147483647 h 219"/>
              <a:gd name="T4" fmla="*/ 2147483647 w 1785"/>
              <a:gd name="T5" fmla="*/ 2147483647 h 219"/>
              <a:gd name="T6" fmla="*/ 2147483647 w 1785"/>
              <a:gd name="T7" fmla="*/ 2147483647 h 219"/>
              <a:gd name="T8" fmla="*/ 2147483647 w 1785"/>
              <a:gd name="T9" fmla="*/ 2147483647 h 219"/>
              <a:gd name="T10" fmla="*/ 2147483647 w 1785"/>
              <a:gd name="T11" fmla="*/ 2147483647 h 219"/>
              <a:gd name="T12" fmla="*/ 2147483647 w 1785"/>
              <a:gd name="T13" fmla="*/ 2147483647 h 219"/>
              <a:gd name="T14" fmla="*/ 2147483647 w 1785"/>
              <a:gd name="T15" fmla="*/ 2147483647 h 219"/>
              <a:gd name="T16" fmla="*/ 2147483647 w 1785"/>
              <a:gd name="T17" fmla="*/ 2147483647 h 219"/>
              <a:gd name="T18" fmla="*/ 2147483647 w 1785"/>
              <a:gd name="T19" fmla="*/ 2147483647 h 219"/>
              <a:gd name="T20" fmla="*/ 2147483647 w 1785"/>
              <a:gd name="T21" fmla="*/ 2147483647 h 219"/>
              <a:gd name="T22" fmla="*/ 2147483647 w 1785"/>
              <a:gd name="T23" fmla="*/ 2147483647 h 219"/>
              <a:gd name="T24" fmla="*/ 2147483647 w 1785"/>
              <a:gd name="T25" fmla="*/ 2147483647 h 219"/>
              <a:gd name="T26" fmla="*/ 2147483647 w 1785"/>
              <a:gd name="T27" fmla="*/ 2147483647 h 219"/>
              <a:gd name="T28" fmla="*/ 2147483647 w 1785"/>
              <a:gd name="T29" fmla="*/ 2147483647 h 219"/>
              <a:gd name="T30" fmla="*/ 2147483647 w 1785"/>
              <a:gd name="T31" fmla="*/ 2147483647 h 219"/>
              <a:gd name="T32" fmla="*/ 2147483647 w 1785"/>
              <a:gd name="T33" fmla="*/ 2147483647 h 219"/>
              <a:gd name="T34" fmla="*/ 2147483647 w 1785"/>
              <a:gd name="T35" fmla="*/ 2147483647 h 219"/>
              <a:gd name="T36" fmla="*/ 2147483647 w 1785"/>
              <a:gd name="T37" fmla="*/ 2147483647 h 219"/>
              <a:gd name="T38" fmla="*/ 2147483647 w 1785"/>
              <a:gd name="T39" fmla="*/ 2147483647 h 219"/>
              <a:gd name="T40" fmla="*/ 2147483647 w 1785"/>
              <a:gd name="T41" fmla="*/ 2147483647 h 219"/>
              <a:gd name="T42" fmla="*/ 2147483647 w 1785"/>
              <a:gd name="T43" fmla="*/ 2147483647 h 219"/>
              <a:gd name="T44" fmla="*/ 2147483647 w 1785"/>
              <a:gd name="T45" fmla="*/ 2147483647 h 219"/>
              <a:gd name="T46" fmla="*/ 0 w 1785"/>
              <a:gd name="T47" fmla="*/ 0 h 2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85" h="219">
                <a:moveTo>
                  <a:pt x="1785" y="121"/>
                </a:moveTo>
                <a:lnTo>
                  <a:pt x="1707" y="141"/>
                </a:lnTo>
                <a:lnTo>
                  <a:pt x="1631" y="159"/>
                </a:lnTo>
                <a:lnTo>
                  <a:pt x="1552" y="175"/>
                </a:lnTo>
                <a:lnTo>
                  <a:pt x="1475" y="188"/>
                </a:lnTo>
                <a:lnTo>
                  <a:pt x="1397" y="199"/>
                </a:lnTo>
                <a:lnTo>
                  <a:pt x="1317" y="207"/>
                </a:lnTo>
                <a:lnTo>
                  <a:pt x="1238" y="214"/>
                </a:lnTo>
                <a:lnTo>
                  <a:pt x="1159" y="218"/>
                </a:lnTo>
                <a:lnTo>
                  <a:pt x="1080" y="219"/>
                </a:lnTo>
                <a:lnTo>
                  <a:pt x="1001" y="218"/>
                </a:lnTo>
                <a:lnTo>
                  <a:pt x="921" y="216"/>
                </a:lnTo>
                <a:lnTo>
                  <a:pt x="843" y="210"/>
                </a:lnTo>
                <a:lnTo>
                  <a:pt x="763" y="203"/>
                </a:lnTo>
                <a:lnTo>
                  <a:pt x="684" y="192"/>
                </a:lnTo>
                <a:lnTo>
                  <a:pt x="606" y="180"/>
                </a:lnTo>
                <a:lnTo>
                  <a:pt x="528" y="166"/>
                </a:lnTo>
                <a:lnTo>
                  <a:pt x="451" y="149"/>
                </a:lnTo>
                <a:lnTo>
                  <a:pt x="374" y="130"/>
                </a:lnTo>
                <a:lnTo>
                  <a:pt x="297" y="108"/>
                </a:lnTo>
                <a:lnTo>
                  <a:pt x="222" y="85"/>
                </a:lnTo>
                <a:lnTo>
                  <a:pt x="147" y="59"/>
                </a:lnTo>
                <a:lnTo>
                  <a:pt x="73" y="3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0" name="Freeform 47"/>
          <p:cNvSpPr>
            <a:spLocks/>
          </p:cNvSpPr>
          <p:nvPr/>
        </p:nvSpPr>
        <p:spPr bwMode="auto">
          <a:xfrm>
            <a:off x="96838" y="3117850"/>
            <a:ext cx="728662" cy="22225"/>
          </a:xfrm>
          <a:custGeom>
            <a:avLst/>
            <a:gdLst>
              <a:gd name="T0" fmla="*/ 2147483647 w 1836"/>
              <a:gd name="T1" fmla="*/ 2147483647 h 56"/>
              <a:gd name="T2" fmla="*/ 2147483647 w 1836"/>
              <a:gd name="T3" fmla="*/ 2147483647 h 56"/>
              <a:gd name="T4" fmla="*/ 2147483647 w 1836"/>
              <a:gd name="T5" fmla="*/ 2147483647 h 56"/>
              <a:gd name="T6" fmla="*/ 2147483647 w 1836"/>
              <a:gd name="T7" fmla="*/ 2147483647 h 56"/>
              <a:gd name="T8" fmla="*/ 2147483647 w 1836"/>
              <a:gd name="T9" fmla="*/ 2147483647 h 56"/>
              <a:gd name="T10" fmla="*/ 2147483647 w 1836"/>
              <a:gd name="T11" fmla="*/ 2147483647 h 56"/>
              <a:gd name="T12" fmla="*/ 2147483647 w 1836"/>
              <a:gd name="T13" fmla="*/ 2147483647 h 56"/>
              <a:gd name="T14" fmla="*/ 2147483647 w 1836"/>
              <a:gd name="T15" fmla="*/ 2147483647 h 56"/>
              <a:gd name="T16" fmla="*/ 2147483647 w 1836"/>
              <a:gd name="T17" fmla="*/ 2147483647 h 56"/>
              <a:gd name="T18" fmla="*/ 2147483647 w 1836"/>
              <a:gd name="T19" fmla="*/ 2147483647 h 56"/>
              <a:gd name="T20" fmla="*/ 2147483647 w 1836"/>
              <a:gd name="T21" fmla="*/ 2147483647 h 56"/>
              <a:gd name="T22" fmla="*/ 2147483647 w 1836"/>
              <a:gd name="T23" fmla="*/ 2147483647 h 56"/>
              <a:gd name="T24" fmla="*/ 2147483647 w 1836"/>
              <a:gd name="T25" fmla="*/ 2147483647 h 56"/>
              <a:gd name="T26" fmla="*/ 2147483647 w 1836"/>
              <a:gd name="T27" fmla="*/ 2147483647 h 56"/>
              <a:gd name="T28" fmla="*/ 2147483647 w 1836"/>
              <a:gd name="T29" fmla="*/ 2147483647 h 56"/>
              <a:gd name="T30" fmla="*/ 2147483647 w 1836"/>
              <a:gd name="T31" fmla="*/ 2147483647 h 56"/>
              <a:gd name="T32" fmla="*/ 2147483647 w 1836"/>
              <a:gd name="T33" fmla="*/ 2147483647 h 56"/>
              <a:gd name="T34" fmla="*/ 2147483647 w 1836"/>
              <a:gd name="T35" fmla="*/ 2147483647 h 56"/>
              <a:gd name="T36" fmla="*/ 2147483647 w 1836"/>
              <a:gd name="T37" fmla="*/ 2147483647 h 56"/>
              <a:gd name="T38" fmla="*/ 2147483647 w 1836"/>
              <a:gd name="T39" fmla="*/ 2147483647 h 56"/>
              <a:gd name="T40" fmla="*/ 2147483647 w 1836"/>
              <a:gd name="T41" fmla="*/ 0 h 56"/>
              <a:gd name="T42" fmla="*/ 2147483647 w 1836"/>
              <a:gd name="T43" fmla="*/ 0 h 56"/>
              <a:gd name="T44" fmla="*/ 2147483647 w 1836"/>
              <a:gd name="T45" fmla="*/ 2147483647 h 56"/>
              <a:gd name="T46" fmla="*/ 2147483647 w 1836"/>
              <a:gd name="T47" fmla="*/ 2147483647 h 56"/>
              <a:gd name="T48" fmla="*/ 2147483647 w 1836"/>
              <a:gd name="T49" fmla="*/ 2147483647 h 56"/>
              <a:gd name="T50" fmla="*/ 2147483647 w 1836"/>
              <a:gd name="T51" fmla="*/ 2147483647 h 56"/>
              <a:gd name="T52" fmla="*/ 2147483647 w 1836"/>
              <a:gd name="T53" fmla="*/ 2147483647 h 56"/>
              <a:gd name="T54" fmla="*/ 2147483647 w 1836"/>
              <a:gd name="T55" fmla="*/ 2147483647 h 56"/>
              <a:gd name="T56" fmla="*/ 2147483647 w 1836"/>
              <a:gd name="T57" fmla="*/ 2147483647 h 56"/>
              <a:gd name="T58" fmla="*/ 2147483647 w 1836"/>
              <a:gd name="T59" fmla="*/ 2147483647 h 56"/>
              <a:gd name="T60" fmla="*/ 2147483647 w 1836"/>
              <a:gd name="T61" fmla="*/ 2147483647 h 56"/>
              <a:gd name="T62" fmla="*/ 2147483647 w 1836"/>
              <a:gd name="T63" fmla="*/ 2147483647 h 56"/>
              <a:gd name="T64" fmla="*/ 0 w 1836"/>
              <a:gd name="T65" fmla="*/ 2147483647 h 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836" h="56">
                <a:moveTo>
                  <a:pt x="1830" y="46"/>
                </a:moveTo>
                <a:lnTo>
                  <a:pt x="1834" y="49"/>
                </a:lnTo>
                <a:lnTo>
                  <a:pt x="1836" y="51"/>
                </a:lnTo>
                <a:lnTo>
                  <a:pt x="1836" y="54"/>
                </a:lnTo>
                <a:lnTo>
                  <a:pt x="1835" y="55"/>
                </a:lnTo>
                <a:lnTo>
                  <a:pt x="1831" y="56"/>
                </a:lnTo>
                <a:lnTo>
                  <a:pt x="1827" y="56"/>
                </a:lnTo>
                <a:lnTo>
                  <a:pt x="1813" y="56"/>
                </a:lnTo>
                <a:lnTo>
                  <a:pt x="1797" y="54"/>
                </a:lnTo>
                <a:lnTo>
                  <a:pt x="1776" y="51"/>
                </a:lnTo>
                <a:lnTo>
                  <a:pt x="1753" y="48"/>
                </a:lnTo>
                <a:lnTo>
                  <a:pt x="1729" y="45"/>
                </a:lnTo>
                <a:lnTo>
                  <a:pt x="1705" y="41"/>
                </a:lnTo>
                <a:lnTo>
                  <a:pt x="1629" y="30"/>
                </a:lnTo>
                <a:lnTo>
                  <a:pt x="1560" y="22"/>
                </a:lnTo>
                <a:lnTo>
                  <a:pt x="1491" y="16"/>
                </a:lnTo>
                <a:lnTo>
                  <a:pt x="1423" y="10"/>
                </a:lnTo>
                <a:lnTo>
                  <a:pt x="1355" y="6"/>
                </a:lnTo>
                <a:lnTo>
                  <a:pt x="1285" y="3"/>
                </a:lnTo>
                <a:lnTo>
                  <a:pt x="1216" y="1"/>
                </a:lnTo>
                <a:lnTo>
                  <a:pt x="1146" y="0"/>
                </a:lnTo>
                <a:lnTo>
                  <a:pt x="1076" y="0"/>
                </a:lnTo>
                <a:lnTo>
                  <a:pt x="962" y="2"/>
                </a:lnTo>
                <a:lnTo>
                  <a:pt x="849" y="4"/>
                </a:lnTo>
                <a:lnTo>
                  <a:pt x="734" y="8"/>
                </a:lnTo>
                <a:lnTo>
                  <a:pt x="620" y="12"/>
                </a:lnTo>
                <a:lnTo>
                  <a:pt x="506" y="16"/>
                </a:lnTo>
                <a:lnTo>
                  <a:pt x="420" y="18"/>
                </a:lnTo>
                <a:lnTo>
                  <a:pt x="336" y="19"/>
                </a:lnTo>
                <a:lnTo>
                  <a:pt x="252" y="20"/>
                </a:lnTo>
                <a:lnTo>
                  <a:pt x="167" y="20"/>
                </a:lnTo>
                <a:lnTo>
                  <a:pt x="84" y="19"/>
                </a:lnTo>
                <a:lnTo>
                  <a:pt x="0" y="1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1" name="Freeform 48"/>
          <p:cNvSpPr>
            <a:spLocks/>
          </p:cNvSpPr>
          <p:nvPr/>
        </p:nvSpPr>
        <p:spPr bwMode="auto">
          <a:xfrm>
            <a:off x="590550" y="3124200"/>
            <a:ext cx="92075" cy="68263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2147483647 h 173"/>
              <a:gd name="T92" fmla="*/ 2147483647 w 230"/>
              <a:gd name="T93" fmla="*/ 2147483647 h 173"/>
              <a:gd name="T94" fmla="*/ 2147483647 w 230"/>
              <a:gd name="T95" fmla="*/ 2147483647 h 173"/>
              <a:gd name="T96" fmla="*/ 2147483647 w 230"/>
              <a:gd name="T97" fmla="*/ 2147483647 h 173"/>
              <a:gd name="T98" fmla="*/ 2147483647 w 230"/>
              <a:gd name="T99" fmla="*/ 2147483647 h 173"/>
              <a:gd name="T100" fmla="*/ 2147483647 w 230"/>
              <a:gd name="T101" fmla="*/ 2147483647 h 173"/>
              <a:gd name="T102" fmla="*/ 2147483647 w 230"/>
              <a:gd name="T103" fmla="*/ 2147483647 h 173"/>
              <a:gd name="T104" fmla="*/ 2147483647 w 230"/>
              <a:gd name="T105" fmla="*/ 2147483647 h 173"/>
              <a:gd name="T106" fmla="*/ 2147483647 w 230"/>
              <a:gd name="T107" fmla="*/ 2147483647 h 173"/>
              <a:gd name="T108" fmla="*/ 2147483647 w 230"/>
              <a:gd name="T109" fmla="*/ 2147483647 h 173"/>
              <a:gd name="T110" fmla="*/ 2147483647 w 230"/>
              <a:gd name="T111" fmla="*/ 2147483647 h 173"/>
              <a:gd name="T112" fmla="*/ 2147483647 w 230"/>
              <a:gd name="T113" fmla="*/ 2147483647 h 173"/>
              <a:gd name="T114" fmla="*/ 2147483647 w 230"/>
              <a:gd name="T115" fmla="*/ 2147483647 h 173"/>
              <a:gd name="T116" fmla="*/ 2147483647 w 230"/>
              <a:gd name="T117" fmla="*/ 2147483647 h 173"/>
              <a:gd name="T118" fmla="*/ 2147483647 w 230"/>
              <a:gd name="T119" fmla="*/ 2147483647 h 1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3">
                <a:moveTo>
                  <a:pt x="37" y="0"/>
                </a:moveTo>
                <a:lnTo>
                  <a:pt x="31" y="5"/>
                </a:lnTo>
                <a:lnTo>
                  <a:pt x="27" y="13"/>
                </a:lnTo>
                <a:lnTo>
                  <a:pt x="22" y="21"/>
                </a:lnTo>
                <a:lnTo>
                  <a:pt x="17" y="30"/>
                </a:lnTo>
                <a:lnTo>
                  <a:pt x="12" y="40"/>
                </a:lnTo>
                <a:lnTo>
                  <a:pt x="9" y="51"/>
                </a:lnTo>
                <a:lnTo>
                  <a:pt x="6" y="62"/>
                </a:lnTo>
                <a:lnTo>
                  <a:pt x="2" y="75"/>
                </a:lnTo>
                <a:lnTo>
                  <a:pt x="1" y="86"/>
                </a:lnTo>
                <a:lnTo>
                  <a:pt x="0" y="97"/>
                </a:lnTo>
                <a:lnTo>
                  <a:pt x="0" y="106"/>
                </a:lnTo>
                <a:lnTo>
                  <a:pt x="1" y="114"/>
                </a:lnTo>
                <a:lnTo>
                  <a:pt x="2" y="122"/>
                </a:lnTo>
                <a:lnTo>
                  <a:pt x="4" y="129"/>
                </a:lnTo>
                <a:lnTo>
                  <a:pt x="8" y="135"/>
                </a:lnTo>
                <a:lnTo>
                  <a:pt x="12" y="142"/>
                </a:lnTo>
                <a:lnTo>
                  <a:pt x="17" y="148"/>
                </a:lnTo>
                <a:lnTo>
                  <a:pt x="21" y="152"/>
                </a:lnTo>
                <a:lnTo>
                  <a:pt x="27" y="155"/>
                </a:lnTo>
                <a:lnTo>
                  <a:pt x="33" y="159"/>
                </a:lnTo>
                <a:lnTo>
                  <a:pt x="38" y="162"/>
                </a:lnTo>
                <a:lnTo>
                  <a:pt x="45" y="164"/>
                </a:lnTo>
                <a:lnTo>
                  <a:pt x="52" y="167"/>
                </a:lnTo>
                <a:lnTo>
                  <a:pt x="58" y="169"/>
                </a:lnTo>
                <a:lnTo>
                  <a:pt x="65" y="170"/>
                </a:lnTo>
                <a:lnTo>
                  <a:pt x="73" y="172"/>
                </a:lnTo>
                <a:lnTo>
                  <a:pt x="82" y="172"/>
                </a:lnTo>
                <a:lnTo>
                  <a:pt x="92" y="173"/>
                </a:lnTo>
                <a:lnTo>
                  <a:pt x="101" y="173"/>
                </a:lnTo>
                <a:lnTo>
                  <a:pt x="116" y="173"/>
                </a:lnTo>
                <a:lnTo>
                  <a:pt x="130" y="173"/>
                </a:lnTo>
                <a:lnTo>
                  <a:pt x="140" y="172"/>
                </a:lnTo>
                <a:lnTo>
                  <a:pt x="150" y="172"/>
                </a:lnTo>
                <a:lnTo>
                  <a:pt x="160" y="173"/>
                </a:lnTo>
                <a:lnTo>
                  <a:pt x="165" y="173"/>
                </a:lnTo>
                <a:lnTo>
                  <a:pt x="170" y="173"/>
                </a:lnTo>
                <a:lnTo>
                  <a:pt x="176" y="173"/>
                </a:lnTo>
                <a:lnTo>
                  <a:pt x="179" y="173"/>
                </a:lnTo>
                <a:lnTo>
                  <a:pt x="183" y="172"/>
                </a:lnTo>
                <a:lnTo>
                  <a:pt x="186" y="172"/>
                </a:lnTo>
                <a:lnTo>
                  <a:pt x="188" y="170"/>
                </a:lnTo>
                <a:lnTo>
                  <a:pt x="192" y="169"/>
                </a:lnTo>
                <a:lnTo>
                  <a:pt x="193" y="165"/>
                </a:lnTo>
                <a:lnTo>
                  <a:pt x="195" y="162"/>
                </a:lnTo>
                <a:lnTo>
                  <a:pt x="195" y="159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4"/>
                </a:lnTo>
                <a:lnTo>
                  <a:pt x="198" y="154"/>
                </a:lnTo>
                <a:lnTo>
                  <a:pt x="200" y="154"/>
                </a:lnTo>
                <a:lnTo>
                  <a:pt x="201" y="154"/>
                </a:lnTo>
                <a:lnTo>
                  <a:pt x="202" y="154"/>
                </a:lnTo>
                <a:lnTo>
                  <a:pt x="202" y="153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4" y="149"/>
                </a:lnTo>
                <a:lnTo>
                  <a:pt x="205" y="148"/>
                </a:lnTo>
                <a:lnTo>
                  <a:pt x="206" y="148"/>
                </a:lnTo>
                <a:lnTo>
                  <a:pt x="209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4" y="139"/>
                </a:lnTo>
                <a:lnTo>
                  <a:pt x="215" y="139"/>
                </a:lnTo>
                <a:lnTo>
                  <a:pt x="215" y="137"/>
                </a:lnTo>
                <a:lnTo>
                  <a:pt x="216" y="137"/>
                </a:lnTo>
                <a:lnTo>
                  <a:pt x="218" y="137"/>
                </a:lnTo>
                <a:lnTo>
                  <a:pt x="218" y="136"/>
                </a:lnTo>
                <a:lnTo>
                  <a:pt x="220" y="134"/>
                </a:lnTo>
                <a:lnTo>
                  <a:pt x="222" y="131"/>
                </a:lnTo>
                <a:lnTo>
                  <a:pt x="224" y="126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79"/>
                </a:lnTo>
                <a:lnTo>
                  <a:pt x="228" y="73"/>
                </a:lnTo>
                <a:lnTo>
                  <a:pt x="225" y="66"/>
                </a:lnTo>
                <a:lnTo>
                  <a:pt x="222" y="59"/>
                </a:lnTo>
                <a:lnTo>
                  <a:pt x="221" y="58"/>
                </a:lnTo>
                <a:lnTo>
                  <a:pt x="221" y="57"/>
                </a:lnTo>
                <a:lnTo>
                  <a:pt x="220" y="57"/>
                </a:lnTo>
                <a:lnTo>
                  <a:pt x="219" y="56"/>
                </a:lnTo>
                <a:lnTo>
                  <a:pt x="218" y="55"/>
                </a:lnTo>
                <a:lnTo>
                  <a:pt x="216" y="55"/>
                </a:lnTo>
                <a:lnTo>
                  <a:pt x="213" y="55"/>
                </a:lnTo>
                <a:lnTo>
                  <a:pt x="211" y="53"/>
                </a:lnTo>
                <a:lnTo>
                  <a:pt x="210" y="53"/>
                </a:lnTo>
                <a:lnTo>
                  <a:pt x="207" y="53"/>
                </a:lnTo>
                <a:lnTo>
                  <a:pt x="206" y="53"/>
                </a:lnTo>
                <a:lnTo>
                  <a:pt x="204" y="52"/>
                </a:lnTo>
                <a:lnTo>
                  <a:pt x="202" y="51"/>
                </a:lnTo>
                <a:lnTo>
                  <a:pt x="201" y="50"/>
                </a:lnTo>
                <a:lnTo>
                  <a:pt x="198" y="48"/>
                </a:lnTo>
                <a:lnTo>
                  <a:pt x="197" y="47"/>
                </a:lnTo>
                <a:lnTo>
                  <a:pt x="195" y="46"/>
                </a:lnTo>
                <a:lnTo>
                  <a:pt x="187" y="38"/>
                </a:lnTo>
                <a:lnTo>
                  <a:pt x="178" y="32"/>
                </a:lnTo>
                <a:lnTo>
                  <a:pt x="169" y="27"/>
                </a:lnTo>
                <a:lnTo>
                  <a:pt x="160" y="21"/>
                </a:lnTo>
                <a:lnTo>
                  <a:pt x="150" y="17"/>
                </a:lnTo>
                <a:lnTo>
                  <a:pt x="138" y="12"/>
                </a:lnTo>
                <a:lnTo>
                  <a:pt x="124" y="9"/>
                </a:lnTo>
                <a:lnTo>
                  <a:pt x="110" y="5"/>
                </a:lnTo>
                <a:lnTo>
                  <a:pt x="96" y="3"/>
                </a:lnTo>
                <a:lnTo>
                  <a:pt x="82" y="2"/>
                </a:lnTo>
                <a:lnTo>
                  <a:pt x="67" y="1"/>
                </a:lnTo>
                <a:lnTo>
                  <a:pt x="52" y="1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2" name="Freeform 49"/>
          <p:cNvSpPr>
            <a:spLocks/>
          </p:cNvSpPr>
          <p:nvPr/>
        </p:nvSpPr>
        <p:spPr bwMode="auto">
          <a:xfrm>
            <a:off x="590550" y="3124200"/>
            <a:ext cx="92075" cy="68263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0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2">
                <a:moveTo>
                  <a:pt x="34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1" y="45"/>
                </a:lnTo>
                <a:lnTo>
                  <a:pt x="7" y="55"/>
                </a:lnTo>
                <a:lnTo>
                  <a:pt x="4" y="66"/>
                </a:lnTo>
                <a:lnTo>
                  <a:pt x="2" y="76"/>
                </a:lnTo>
                <a:lnTo>
                  <a:pt x="0" y="87"/>
                </a:lnTo>
                <a:lnTo>
                  <a:pt x="0" y="98"/>
                </a:lnTo>
                <a:lnTo>
                  <a:pt x="0" y="108"/>
                </a:lnTo>
                <a:lnTo>
                  <a:pt x="2" y="119"/>
                </a:lnTo>
                <a:lnTo>
                  <a:pt x="4" y="126"/>
                </a:lnTo>
                <a:lnTo>
                  <a:pt x="8" y="134"/>
                </a:lnTo>
                <a:lnTo>
                  <a:pt x="12" y="142"/>
                </a:lnTo>
                <a:lnTo>
                  <a:pt x="18" y="148"/>
                </a:lnTo>
                <a:lnTo>
                  <a:pt x="25" y="153"/>
                </a:lnTo>
                <a:lnTo>
                  <a:pt x="33" y="159"/>
                </a:lnTo>
                <a:lnTo>
                  <a:pt x="41" y="162"/>
                </a:lnTo>
                <a:lnTo>
                  <a:pt x="50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6" y="172"/>
                </a:lnTo>
                <a:lnTo>
                  <a:pt x="112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59" y="172"/>
                </a:lnTo>
                <a:lnTo>
                  <a:pt x="166" y="172"/>
                </a:lnTo>
                <a:lnTo>
                  <a:pt x="173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9"/>
                </a:lnTo>
                <a:lnTo>
                  <a:pt x="192" y="167"/>
                </a:lnTo>
                <a:lnTo>
                  <a:pt x="194" y="163"/>
                </a:lnTo>
                <a:lnTo>
                  <a:pt x="195" y="160"/>
                </a:lnTo>
                <a:lnTo>
                  <a:pt x="196" y="157"/>
                </a:lnTo>
                <a:lnTo>
                  <a:pt x="197" y="153"/>
                </a:lnTo>
                <a:lnTo>
                  <a:pt x="198" y="153"/>
                </a:lnTo>
                <a:lnTo>
                  <a:pt x="201" y="153"/>
                </a:lnTo>
                <a:lnTo>
                  <a:pt x="202" y="153"/>
                </a:lnTo>
                <a:lnTo>
                  <a:pt x="202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5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3" y="138"/>
                </a:lnTo>
                <a:lnTo>
                  <a:pt x="215" y="138"/>
                </a:lnTo>
                <a:lnTo>
                  <a:pt x="218" y="135"/>
                </a:lnTo>
                <a:lnTo>
                  <a:pt x="220" y="133"/>
                </a:lnTo>
                <a:lnTo>
                  <a:pt x="222" y="130"/>
                </a:lnTo>
                <a:lnTo>
                  <a:pt x="224" y="126"/>
                </a:lnTo>
                <a:lnTo>
                  <a:pt x="225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5" y="66"/>
                </a:lnTo>
                <a:lnTo>
                  <a:pt x="224" y="63"/>
                </a:lnTo>
                <a:lnTo>
                  <a:pt x="222" y="59"/>
                </a:lnTo>
                <a:lnTo>
                  <a:pt x="220" y="56"/>
                </a:lnTo>
                <a:lnTo>
                  <a:pt x="218" y="54"/>
                </a:lnTo>
                <a:lnTo>
                  <a:pt x="214" y="54"/>
                </a:lnTo>
                <a:lnTo>
                  <a:pt x="211" y="52"/>
                </a:lnTo>
                <a:lnTo>
                  <a:pt x="206" y="52"/>
                </a:lnTo>
                <a:lnTo>
                  <a:pt x="200" y="48"/>
                </a:lnTo>
                <a:lnTo>
                  <a:pt x="192" y="41"/>
                </a:lnTo>
                <a:lnTo>
                  <a:pt x="185" y="35"/>
                </a:lnTo>
                <a:lnTo>
                  <a:pt x="177" y="30"/>
                </a:lnTo>
                <a:lnTo>
                  <a:pt x="169" y="24"/>
                </a:lnTo>
                <a:lnTo>
                  <a:pt x="160" y="20"/>
                </a:lnTo>
                <a:lnTo>
                  <a:pt x="149" y="16"/>
                </a:lnTo>
                <a:lnTo>
                  <a:pt x="137" y="11"/>
                </a:lnTo>
                <a:lnTo>
                  <a:pt x="123" y="8"/>
                </a:lnTo>
                <a:lnTo>
                  <a:pt x="111" y="4"/>
                </a:lnTo>
                <a:lnTo>
                  <a:pt x="99" y="3"/>
                </a:lnTo>
                <a:lnTo>
                  <a:pt x="85" y="1"/>
                </a:lnTo>
                <a:lnTo>
                  <a:pt x="73" y="0"/>
                </a:lnTo>
                <a:lnTo>
                  <a:pt x="59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3" name="Freeform 50"/>
          <p:cNvSpPr>
            <a:spLocks/>
          </p:cNvSpPr>
          <p:nvPr/>
        </p:nvSpPr>
        <p:spPr bwMode="auto">
          <a:xfrm>
            <a:off x="703263" y="3163888"/>
            <a:ext cx="61912" cy="61912"/>
          </a:xfrm>
          <a:custGeom>
            <a:avLst/>
            <a:gdLst>
              <a:gd name="T0" fmla="*/ 2147483647 w 156"/>
              <a:gd name="T1" fmla="*/ 2147483647 h 157"/>
              <a:gd name="T2" fmla="*/ 2147483647 w 156"/>
              <a:gd name="T3" fmla="*/ 2147483647 h 157"/>
              <a:gd name="T4" fmla="*/ 2147483647 w 156"/>
              <a:gd name="T5" fmla="*/ 2147483647 h 157"/>
              <a:gd name="T6" fmla="*/ 2147483647 w 156"/>
              <a:gd name="T7" fmla="*/ 2147483647 h 157"/>
              <a:gd name="T8" fmla="*/ 2147483647 w 156"/>
              <a:gd name="T9" fmla="*/ 2147483647 h 157"/>
              <a:gd name="T10" fmla="*/ 2147483647 w 156"/>
              <a:gd name="T11" fmla="*/ 2147483647 h 157"/>
              <a:gd name="T12" fmla="*/ 0 w 156"/>
              <a:gd name="T13" fmla="*/ 2147483647 h 157"/>
              <a:gd name="T14" fmla="*/ 0 w 156"/>
              <a:gd name="T15" fmla="*/ 2147483647 h 157"/>
              <a:gd name="T16" fmla="*/ 2147483647 w 156"/>
              <a:gd name="T17" fmla="*/ 2147483647 h 157"/>
              <a:gd name="T18" fmla="*/ 2147483647 w 156"/>
              <a:gd name="T19" fmla="*/ 2147483647 h 157"/>
              <a:gd name="T20" fmla="*/ 2147483647 w 156"/>
              <a:gd name="T21" fmla="*/ 2147483647 h 157"/>
              <a:gd name="T22" fmla="*/ 2147483647 w 156"/>
              <a:gd name="T23" fmla="*/ 2147483647 h 157"/>
              <a:gd name="T24" fmla="*/ 2147483647 w 156"/>
              <a:gd name="T25" fmla="*/ 2147483647 h 157"/>
              <a:gd name="T26" fmla="*/ 2147483647 w 156"/>
              <a:gd name="T27" fmla="*/ 2147483647 h 157"/>
              <a:gd name="T28" fmla="*/ 2147483647 w 156"/>
              <a:gd name="T29" fmla="*/ 2147483647 h 157"/>
              <a:gd name="T30" fmla="*/ 2147483647 w 156"/>
              <a:gd name="T31" fmla="*/ 2147483647 h 157"/>
              <a:gd name="T32" fmla="*/ 2147483647 w 156"/>
              <a:gd name="T33" fmla="*/ 2147483647 h 157"/>
              <a:gd name="T34" fmla="*/ 2147483647 w 156"/>
              <a:gd name="T35" fmla="*/ 2147483647 h 157"/>
              <a:gd name="T36" fmla="*/ 2147483647 w 156"/>
              <a:gd name="T37" fmla="*/ 2147483647 h 157"/>
              <a:gd name="T38" fmla="*/ 2147483647 w 156"/>
              <a:gd name="T39" fmla="*/ 2147483647 h 157"/>
              <a:gd name="T40" fmla="*/ 2147483647 w 156"/>
              <a:gd name="T41" fmla="*/ 2147483647 h 157"/>
              <a:gd name="T42" fmla="*/ 2147483647 w 156"/>
              <a:gd name="T43" fmla="*/ 2147483647 h 157"/>
              <a:gd name="T44" fmla="*/ 2147483647 w 156"/>
              <a:gd name="T45" fmla="*/ 2147483647 h 157"/>
              <a:gd name="T46" fmla="*/ 2147483647 w 156"/>
              <a:gd name="T47" fmla="*/ 2147483647 h 157"/>
              <a:gd name="T48" fmla="*/ 2147483647 w 156"/>
              <a:gd name="T49" fmla="*/ 2147483647 h 157"/>
              <a:gd name="T50" fmla="*/ 2147483647 w 156"/>
              <a:gd name="T51" fmla="*/ 2147483647 h 157"/>
              <a:gd name="T52" fmla="*/ 2147483647 w 156"/>
              <a:gd name="T53" fmla="*/ 2147483647 h 157"/>
              <a:gd name="T54" fmla="*/ 2147483647 w 156"/>
              <a:gd name="T55" fmla="*/ 2147483647 h 157"/>
              <a:gd name="T56" fmla="*/ 2147483647 w 156"/>
              <a:gd name="T57" fmla="*/ 2147483647 h 157"/>
              <a:gd name="T58" fmla="*/ 2147483647 w 156"/>
              <a:gd name="T59" fmla="*/ 2147483647 h 157"/>
              <a:gd name="T60" fmla="*/ 2147483647 w 156"/>
              <a:gd name="T61" fmla="*/ 2147483647 h 157"/>
              <a:gd name="T62" fmla="*/ 2147483647 w 156"/>
              <a:gd name="T63" fmla="*/ 2147483647 h 157"/>
              <a:gd name="T64" fmla="*/ 2147483647 w 156"/>
              <a:gd name="T65" fmla="*/ 2147483647 h 157"/>
              <a:gd name="T66" fmla="*/ 2147483647 w 156"/>
              <a:gd name="T67" fmla="*/ 2147483647 h 157"/>
              <a:gd name="T68" fmla="*/ 2147483647 w 156"/>
              <a:gd name="T69" fmla="*/ 2147483647 h 157"/>
              <a:gd name="T70" fmla="*/ 2147483647 w 156"/>
              <a:gd name="T71" fmla="*/ 2147483647 h 157"/>
              <a:gd name="T72" fmla="*/ 2147483647 w 156"/>
              <a:gd name="T73" fmla="*/ 2147483647 h 157"/>
              <a:gd name="T74" fmla="*/ 2147483647 w 156"/>
              <a:gd name="T75" fmla="*/ 2147483647 h 157"/>
              <a:gd name="T76" fmla="*/ 2147483647 w 156"/>
              <a:gd name="T77" fmla="*/ 2147483647 h 157"/>
              <a:gd name="T78" fmla="*/ 2147483647 w 156"/>
              <a:gd name="T79" fmla="*/ 2147483647 h 157"/>
              <a:gd name="T80" fmla="*/ 2147483647 w 156"/>
              <a:gd name="T81" fmla="*/ 2147483647 h 157"/>
              <a:gd name="T82" fmla="*/ 2147483647 w 156"/>
              <a:gd name="T83" fmla="*/ 2147483647 h 157"/>
              <a:gd name="T84" fmla="*/ 2147483647 w 156"/>
              <a:gd name="T85" fmla="*/ 2147483647 h 157"/>
              <a:gd name="T86" fmla="*/ 2147483647 w 156"/>
              <a:gd name="T87" fmla="*/ 2147483647 h 157"/>
              <a:gd name="T88" fmla="*/ 2147483647 w 156"/>
              <a:gd name="T89" fmla="*/ 2147483647 h 157"/>
              <a:gd name="T90" fmla="*/ 2147483647 w 156"/>
              <a:gd name="T91" fmla="*/ 0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6" h="157">
                <a:moveTo>
                  <a:pt x="18" y="0"/>
                </a:moveTo>
                <a:lnTo>
                  <a:pt x="17" y="3"/>
                </a:lnTo>
                <a:lnTo>
                  <a:pt x="16" y="5"/>
                </a:lnTo>
                <a:lnTo>
                  <a:pt x="16" y="7"/>
                </a:lnTo>
                <a:lnTo>
                  <a:pt x="15" y="9"/>
                </a:lnTo>
                <a:lnTo>
                  <a:pt x="14" y="12"/>
                </a:lnTo>
                <a:lnTo>
                  <a:pt x="13" y="14"/>
                </a:lnTo>
                <a:lnTo>
                  <a:pt x="9" y="22"/>
                </a:lnTo>
                <a:lnTo>
                  <a:pt x="7" y="31"/>
                </a:lnTo>
                <a:lnTo>
                  <a:pt x="5" y="40"/>
                </a:lnTo>
                <a:lnTo>
                  <a:pt x="3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3" y="89"/>
                </a:lnTo>
                <a:lnTo>
                  <a:pt x="3" y="91"/>
                </a:lnTo>
                <a:lnTo>
                  <a:pt x="4" y="92"/>
                </a:lnTo>
                <a:lnTo>
                  <a:pt x="5" y="93"/>
                </a:lnTo>
                <a:lnTo>
                  <a:pt x="5" y="94"/>
                </a:lnTo>
                <a:lnTo>
                  <a:pt x="6" y="96"/>
                </a:lnTo>
                <a:lnTo>
                  <a:pt x="6" y="97"/>
                </a:lnTo>
                <a:lnTo>
                  <a:pt x="7" y="98"/>
                </a:lnTo>
                <a:lnTo>
                  <a:pt x="10" y="103"/>
                </a:lnTo>
                <a:lnTo>
                  <a:pt x="16" y="110"/>
                </a:lnTo>
                <a:lnTo>
                  <a:pt x="19" y="115"/>
                </a:lnTo>
                <a:lnTo>
                  <a:pt x="23" y="119"/>
                </a:lnTo>
                <a:lnTo>
                  <a:pt x="27" y="124"/>
                </a:lnTo>
                <a:lnTo>
                  <a:pt x="32" y="128"/>
                </a:lnTo>
                <a:lnTo>
                  <a:pt x="36" y="131"/>
                </a:lnTo>
                <a:lnTo>
                  <a:pt x="41" y="136"/>
                </a:lnTo>
                <a:lnTo>
                  <a:pt x="46" y="139"/>
                </a:lnTo>
                <a:lnTo>
                  <a:pt x="52" y="143"/>
                </a:lnTo>
                <a:lnTo>
                  <a:pt x="59" y="145"/>
                </a:lnTo>
                <a:lnTo>
                  <a:pt x="64" y="147"/>
                </a:lnTo>
                <a:lnTo>
                  <a:pt x="71" y="149"/>
                </a:lnTo>
                <a:lnTo>
                  <a:pt x="78" y="150"/>
                </a:lnTo>
                <a:lnTo>
                  <a:pt x="87" y="153"/>
                </a:lnTo>
                <a:lnTo>
                  <a:pt x="97" y="155"/>
                </a:lnTo>
                <a:lnTo>
                  <a:pt x="100" y="156"/>
                </a:lnTo>
                <a:lnTo>
                  <a:pt x="105" y="157"/>
                </a:lnTo>
                <a:lnTo>
                  <a:pt x="107" y="157"/>
                </a:lnTo>
                <a:lnTo>
                  <a:pt x="110" y="157"/>
                </a:lnTo>
                <a:lnTo>
                  <a:pt x="113" y="157"/>
                </a:lnTo>
                <a:lnTo>
                  <a:pt x="116" y="157"/>
                </a:lnTo>
                <a:lnTo>
                  <a:pt x="118" y="157"/>
                </a:lnTo>
                <a:lnTo>
                  <a:pt x="122" y="156"/>
                </a:lnTo>
                <a:lnTo>
                  <a:pt x="124" y="155"/>
                </a:lnTo>
                <a:lnTo>
                  <a:pt x="127" y="154"/>
                </a:lnTo>
                <a:lnTo>
                  <a:pt x="129" y="152"/>
                </a:lnTo>
                <a:lnTo>
                  <a:pt x="133" y="149"/>
                </a:lnTo>
                <a:lnTo>
                  <a:pt x="135" y="147"/>
                </a:lnTo>
                <a:lnTo>
                  <a:pt x="137" y="145"/>
                </a:lnTo>
                <a:lnTo>
                  <a:pt x="142" y="141"/>
                </a:lnTo>
                <a:lnTo>
                  <a:pt x="145" y="137"/>
                </a:lnTo>
                <a:lnTo>
                  <a:pt x="150" y="131"/>
                </a:lnTo>
                <a:lnTo>
                  <a:pt x="153" y="125"/>
                </a:lnTo>
                <a:lnTo>
                  <a:pt x="155" y="118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4" y="94"/>
                </a:lnTo>
                <a:lnTo>
                  <a:pt x="152" y="88"/>
                </a:lnTo>
                <a:lnTo>
                  <a:pt x="148" y="81"/>
                </a:lnTo>
                <a:lnTo>
                  <a:pt x="144" y="75"/>
                </a:lnTo>
                <a:lnTo>
                  <a:pt x="139" y="69"/>
                </a:lnTo>
                <a:lnTo>
                  <a:pt x="132" y="60"/>
                </a:lnTo>
                <a:lnTo>
                  <a:pt x="123" y="50"/>
                </a:lnTo>
                <a:lnTo>
                  <a:pt x="115" y="41"/>
                </a:lnTo>
                <a:lnTo>
                  <a:pt x="113" y="38"/>
                </a:lnTo>
                <a:lnTo>
                  <a:pt x="111" y="37"/>
                </a:lnTo>
                <a:lnTo>
                  <a:pt x="109" y="35"/>
                </a:lnTo>
                <a:lnTo>
                  <a:pt x="108" y="33"/>
                </a:lnTo>
                <a:lnTo>
                  <a:pt x="106" y="32"/>
                </a:lnTo>
                <a:lnTo>
                  <a:pt x="105" y="30"/>
                </a:lnTo>
                <a:lnTo>
                  <a:pt x="101" y="27"/>
                </a:lnTo>
                <a:lnTo>
                  <a:pt x="97" y="25"/>
                </a:lnTo>
                <a:lnTo>
                  <a:pt x="93" y="23"/>
                </a:lnTo>
                <a:lnTo>
                  <a:pt x="89" y="21"/>
                </a:lnTo>
                <a:lnTo>
                  <a:pt x="84" y="18"/>
                </a:lnTo>
                <a:lnTo>
                  <a:pt x="79" y="17"/>
                </a:lnTo>
                <a:lnTo>
                  <a:pt x="72" y="15"/>
                </a:lnTo>
                <a:lnTo>
                  <a:pt x="64" y="13"/>
                </a:lnTo>
                <a:lnTo>
                  <a:pt x="56" y="10"/>
                </a:lnTo>
                <a:lnTo>
                  <a:pt x="49" y="8"/>
                </a:lnTo>
                <a:lnTo>
                  <a:pt x="42" y="6"/>
                </a:lnTo>
                <a:lnTo>
                  <a:pt x="34" y="4"/>
                </a:lnTo>
                <a:lnTo>
                  <a:pt x="26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4" name="Freeform 51"/>
          <p:cNvSpPr>
            <a:spLocks/>
          </p:cNvSpPr>
          <p:nvPr/>
        </p:nvSpPr>
        <p:spPr bwMode="auto">
          <a:xfrm>
            <a:off x="703263" y="3160713"/>
            <a:ext cx="61912" cy="65087"/>
          </a:xfrm>
          <a:custGeom>
            <a:avLst/>
            <a:gdLst>
              <a:gd name="T0" fmla="*/ 2147483647 w 156"/>
              <a:gd name="T1" fmla="*/ 0 h 164"/>
              <a:gd name="T2" fmla="*/ 2147483647 w 156"/>
              <a:gd name="T3" fmla="*/ 2147483647 h 164"/>
              <a:gd name="T4" fmla="*/ 2147483647 w 156"/>
              <a:gd name="T5" fmla="*/ 2147483647 h 164"/>
              <a:gd name="T6" fmla="*/ 2147483647 w 156"/>
              <a:gd name="T7" fmla="*/ 2147483647 h 164"/>
              <a:gd name="T8" fmla="*/ 2147483647 w 156"/>
              <a:gd name="T9" fmla="*/ 2147483647 h 164"/>
              <a:gd name="T10" fmla="*/ 2147483647 w 156"/>
              <a:gd name="T11" fmla="*/ 2147483647 h 164"/>
              <a:gd name="T12" fmla="*/ 2147483647 w 156"/>
              <a:gd name="T13" fmla="*/ 2147483647 h 164"/>
              <a:gd name="T14" fmla="*/ 2147483647 w 156"/>
              <a:gd name="T15" fmla="*/ 2147483647 h 164"/>
              <a:gd name="T16" fmla="*/ 2147483647 w 156"/>
              <a:gd name="T17" fmla="*/ 2147483647 h 164"/>
              <a:gd name="T18" fmla="*/ 0 w 156"/>
              <a:gd name="T19" fmla="*/ 2147483647 h 164"/>
              <a:gd name="T20" fmla="*/ 0 w 156"/>
              <a:gd name="T21" fmla="*/ 2147483647 h 164"/>
              <a:gd name="T22" fmla="*/ 0 w 156"/>
              <a:gd name="T23" fmla="*/ 2147483647 h 164"/>
              <a:gd name="T24" fmla="*/ 0 w 156"/>
              <a:gd name="T25" fmla="*/ 2147483647 h 164"/>
              <a:gd name="T26" fmla="*/ 2147483647 w 156"/>
              <a:gd name="T27" fmla="*/ 2147483647 h 164"/>
              <a:gd name="T28" fmla="*/ 2147483647 w 156"/>
              <a:gd name="T29" fmla="*/ 2147483647 h 164"/>
              <a:gd name="T30" fmla="*/ 2147483647 w 156"/>
              <a:gd name="T31" fmla="*/ 2147483647 h 164"/>
              <a:gd name="T32" fmla="*/ 2147483647 w 156"/>
              <a:gd name="T33" fmla="*/ 2147483647 h 164"/>
              <a:gd name="T34" fmla="*/ 2147483647 w 156"/>
              <a:gd name="T35" fmla="*/ 2147483647 h 164"/>
              <a:gd name="T36" fmla="*/ 2147483647 w 156"/>
              <a:gd name="T37" fmla="*/ 2147483647 h 164"/>
              <a:gd name="T38" fmla="*/ 2147483647 w 156"/>
              <a:gd name="T39" fmla="*/ 2147483647 h 164"/>
              <a:gd name="T40" fmla="*/ 2147483647 w 156"/>
              <a:gd name="T41" fmla="*/ 2147483647 h 164"/>
              <a:gd name="T42" fmla="*/ 2147483647 w 156"/>
              <a:gd name="T43" fmla="*/ 2147483647 h 164"/>
              <a:gd name="T44" fmla="*/ 2147483647 w 156"/>
              <a:gd name="T45" fmla="*/ 2147483647 h 164"/>
              <a:gd name="T46" fmla="*/ 2147483647 w 156"/>
              <a:gd name="T47" fmla="*/ 2147483647 h 164"/>
              <a:gd name="T48" fmla="*/ 2147483647 w 156"/>
              <a:gd name="T49" fmla="*/ 2147483647 h 164"/>
              <a:gd name="T50" fmla="*/ 2147483647 w 156"/>
              <a:gd name="T51" fmla="*/ 2147483647 h 164"/>
              <a:gd name="T52" fmla="*/ 2147483647 w 156"/>
              <a:gd name="T53" fmla="*/ 2147483647 h 164"/>
              <a:gd name="T54" fmla="*/ 2147483647 w 156"/>
              <a:gd name="T55" fmla="*/ 2147483647 h 164"/>
              <a:gd name="T56" fmla="*/ 2147483647 w 156"/>
              <a:gd name="T57" fmla="*/ 2147483647 h 164"/>
              <a:gd name="T58" fmla="*/ 2147483647 w 156"/>
              <a:gd name="T59" fmla="*/ 2147483647 h 164"/>
              <a:gd name="T60" fmla="*/ 2147483647 w 156"/>
              <a:gd name="T61" fmla="*/ 2147483647 h 164"/>
              <a:gd name="T62" fmla="*/ 2147483647 w 156"/>
              <a:gd name="T63" fmla="*/ 2147483647 h 164"/>
              <a:gd name="T64" fmla="*/ 2147483647 w 156"/>
              <a:gd name="T65" fmla="*/ 2147483647 h 164"/>
              <a:gd name="T66" fmla="*/ 2147483647 w 156"/>
              <a:gd name="T67" fmla="*/ 2147483647 h 164"/>
              <a:gd name="T68" fmla="*/ 2147483647 w 156"/>
              <a:gd name="T69" fmla="*/ 2147483647 h 164"/>
              <a:gd name="T70" fmla="*/ 2147483647 w 156"/>
              <a:gd name="T71" fmla="*/ 2147483647 h 164"/>
              <a:gd name="T72" fmla="*/ 2147483647 w 156"/>
              <a:gd name="T73" fmla="*/ 2147483647 h 164"/>
              <a:gd name="T74" fmla="*/ 2147483647 w 156"/>
              <a:gd name="T75" fmla="*/ 2147483647 h 164"/>
              <a:gd name="T76" fmla="*/ 2147483647 w 156"/>
              <a:gd name="T77" fmla="*/ 2147483647 h 164"/>
              <a:gd name="T78" fmla="*/ 2147483647 w 156"/>
              <a:gd name="T79" fmla="*/ 2147483647 h 164"/>
              <a:gd name="T80" fmla="*/ 2147483647 w 156"/>
              <a:gd name="T81" fmla="*/ 2147483647 h 164"/>
              <a:gd name="T82" fmla="*/ 2147483647 w 156"/>
              <a:gd name="T83" fmla="*/ 2147483647 h 164"/>
              <a:gd name="T84" fmla="*/ 2147483647 w 156"/>
              <a:gd name="T85" fmla="*/ 2147483647 h 164"/>
              <a:gd name="T86" fmla="*/ 2147483647 w 156"/>
              <a:gd name="T87" fmla="*/ 2147483647 h 164"/>
              <a:gd name="T88" fmla="*/ 2147483647 w 156"/>
              <a:gd name="T89" fmla="*/ 2147483647 h 164"/>
              <a:gd name="T90" fmla="*/ 2147483647 w 156"/>
              <a:gd name="T91" fmla="*/ 2147483647 h 164"/>
              <a:gd name="T92" fmla="*/ 2147483647 w 156"/>
              <a:gd name="T93" fmla="*/ 2147483647 h 164"/>
              <a:gd name="T94" fmla="*/ 2147483647 w 156"/>
              <a:gd name="T95" fmla="*/ 2147483647 h 164"/>
              <a:gd name="T96" fmla="*/ 2147483647 w 156"/>
              <a:gd name="T97" fmla="*/ 2147483647 h 164"/>
              <a:gd name="T98" fmla="*/ 2147483647 w 156"/>
              <a:gd name="T99" fmla="*/ 2147483647 h 164"/>
              <a:gd name="T100" fmla="*/ 2147483647 w 156"/>
              <a:gd name="T101" fmla="*/ 2147483647 h 164"/>
              <a:gd name="T102" fmla="*/ 2147483647 w 156"/>
              <a:gd name="T103" fmla="*/ 2147483647 h 164"/>
              <a:gd name="T104" fmla="*/ 2147483647 w 156"/>
              <a:gd name="T105" fmla="*/ 2147483647 h 164"/>
              <a:gd name="T106" fmla="*/ 2147483647 w 156"/>
              <a:gd name="T107" fmla="*/ 2147483647 h 164"/>
              <a:gd name="T108" fmla="*/ 2147483647 w 156"/>
              <a:gd name="T109" fmla="*/ 2147483647 h 164"/>
              <a:gd name="T110" fmla="*/ 2147483647 w 156"/>
              <a:gd name="T111" fmla="*/ 2147483647 h 164"/>
              <a:gd name="T112" fmla="*/ 2147483647 w 156"/>
              <a:gd name="T113" fmla="*/ 2147483647 h 164"/>
              <a:gd name="T114" fmla="*/ 2147483647 w 156"/>
              <a:gd name="T115" fmla="*/ 2147483647 h 164"/>
              <a:gd name="T116" fmla="*/ 2147483647 w 156"/>
              <a:gd name="T117" fmla="*/ 2147483647 h 164"/>
              <a:gd name="T118" fmla="*/ 2147483647 w 156"/>
              <a:gd name="T119" fmla="*/ 2147483647 h 164"/>
              <a:gd name="T120" fmla="*/ 2147483647 w 156"/>
              <a:gd name="T121" fmla="*/ 2147483647 h 164"/>
              <a:gd name="T122" fmla="*/ 2147483647 w 156"/>
              <a:gd name="T123" fmla="*/ 2147483647 h 164"/>
              <a:gd name="T124" fmla="*/ 2147483647 w 156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64">
                <a:moveTo>
                  <a:pt x="23" y="0"/>
                </a:moveTo>
                <a:lnTo>
                  <a:pt x="21" y="3"/>
                </a:lnTo>
                <a:lnTo>
                  <a:pt x="19" y="6"/>
                </a:lnTo>
                <a:lnTo>
                  <a:pt x="16" y="13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3" y="58"/>
                </a:lnTo>
                <a:lnTo>
                  <a:pt x="0" y="67"/>
                </a:lnTo>
                <a:lnTo>
                  <a:pt x="0" y="77"/>
                </a:lnTo>
                <a:lnTo>
                  <a:pt x="0" y="84"/>
                </a:lnTo>
                <a:lnTo>
                  <a:pt x="0" y="89"/>
                </a:lnTo>
                <a:lnTo>
                  <a:pt x="1" y="95"/>
                </a:lnTo>
                <a:lnTo>
                  <a:pt x="4" y="100"/>
                </a:lnTo>
                <a:lnTo>
                  <a:pt x="7" y="105"/>
                </a:lnTo>
                <a:lnTo>
                  <a:pt x="10" y="110"/>
                </a:lnTo>
                <a:lnTo>
                  <a:pt x="15" y="116"/>
                </a:lnTo>
                <a:lnTo>
                  <a:pt x="19" y="122"/>
                </a:lnTo>
                <a:lnTo>
                  <a:pt x="25" y="128"/>
                </a:lnTo>
                <a:lnTo>
                  <a:pt x="31" y="134"/>
                </a:lnTo>
                <a:lnTo>
                  <a:pt x="36" y="140"/>
                </a:lnTo>
                <a:lnTo>
                  <a:pt x="43" y="144"/>
                </a:lnTo>
                <a:lnTo>
                  <a:pt x="51" y="148"/>
                </a:lnTo>
                <a:lnTo>
                  <a:pt x="60" y="153"/>
                </a:lnTo>
                <a:lnTo>
                  <a:pt x="68" y="155"/>
                </a:lnTo>
                <a:lnTo>
                  <a:pt x="77" y="157"/>
                </a:lnTo>
                <a:lnTo>
                  <a:pt x="86" y="160"/>
                </a:lnTo>
                <a:lnTo>
                  <a:pt x="91" y="161"/>
                </a:lnTo>
                <a:lnTo>
                  <a:pt x="98" y="162"/>
                </a:lnTo>
                <a:lnTo>
                  <a:pt x="104" y="163"/>
                </a:lnTo>
                <a:lnTo>
                  <a:pt x="109" y="164"/>
                </a:lnTo>
                <a:lnTo>
                  <a:pt x="115" y="164"/>
                </a:lnTo>
                <a:lnTo>
                  <a:pt x="122" y="163"/>
                </a:lnTo>
                <a:lnTo>
                  <a:pt x="128" y="160"/>
                </a:lnTo>
                <a:lnTo>
                  <a:pt x="136" y="154"/>
                </a:lnTo>
                <a:lnTo>
                  <a:pt x="143" y="147"/>
                </a:lnTo>
                <a:lnTo>
                  <a:pt x="147" y="141"/>
                </a:lnTo>
                <a:lnTo>
                  <a:pt x="152" y="134"/>
                </a:lnTo>
                <a:lnTo>
                  <a:pt x="154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4" y="99"/>
                </a:lnTo>
                <a:lnTo>
                  <a:pt x="151" y="92"/>
                </a:lnTo>
                <a:lnTo>
                  <a:pt x="146" y="85"/>
                </a:lnTo>
                <a:lnTo>
                  <a:pt x="142" y="78"/>
                </a:lnTo>
                <a:lnTo>
                  <a:pt x="136" y="71"/>
                </a:lnTo>
                <a:lnTo>
                  <a:pt x="129" y="64"/>
                </a:lnTo>
                <a:lnTo>
                  <a:pt x="123" y="58"/>
                </a:lnTo>
                <a:lnTo>
                  <a:pt x="117" y="50"/>
                </a:lnTo>
                <a:lnTo>
                  <a:pt x="111" y="43"/>
                </a:lnTo>
                <a:lnTo>
                  <a:pt x="105" y="38"/>
                </a:lnTo>
                <a:lnTo>
                  <a:pt x="98" y="32"/>
                </a:lnTo>
                <a:lnTo>
                  <a:pt x="90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3" y="16"/>
                </a:lnTo>
                <a:lnTo>
                  <a:pt x="42" y="13"/>
                </a:lnTo>
                <a:lnTo>
                  <a:pt x="32" y="11"/>
                </a:lnTo>
                <a:lnTo>
                  <a:pt x="23" y="9"/>
                </a:lnTo>
                <a:lnTo>
                  <a:pt x="15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5" name="Line 52"/>
          <p:cNvSpPr>
            <a:spLocks noChangeShapeType="1"/>
          </p:cNvSpPr>
          <p:nvPr/>
        </p:nvSpPr>
        <p:spPr bwMode="auto">
          <a:xfrm>
            <a:off x="614363" y="3124200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6" name="Line 53"/>
          <p:cNvSpPr>
            <a:spLocks noChangeShapeType="1"/>
          </p:cNvSpPr>
          <p:nvPr/>
        </p:nvSpPr>
        <p:spPr bwMode="auto">
          <a:xfrm flipH="1">
            <a:off x="604838" y="3125788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7" name="Line 54"/>
          <p:cNvSpPr>
            <a:spLocks noChangeShapeType="1"/>
          </p:cNvSpPr>
          <p:nvPr/>
        </p:nvSpPr>
        <p:spPr bwMode="auto">
          <a:xfrm flipH="1">
            <a:off x="708025" y="316071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8" name="Freeform 55"/>
          <p:cNvSpPr>
            <a:spLocks/>
          </p:cNvSpPr>
          <p:nvPr/>
        </p:nvSpPr>
        <p:spPr bwMode="auto">
          <a:xfrm>
            <a:off x="514350" y="3113088"/>
            <a:ext cx="69850" cy="52387"/>
          </a:xfrm>
          <a:custGeom>
            <a:avLst/>
            <a:gdLst>
              <a:gd name="T0" fmla="*/ 2147483647 w 177"/>
              <a:gd name="T1" fmla="*/ 2147483647 h 131"/>
              <a:gd name="T2" fmla="*/ 2147483647 w 177"/>
              <a:gd name="T3" fmla="*/ 2147483647 h 131"/>
              <a:gd name="T4" fmla="*/ 2147483647 w 177"/>
              <a:gd name="T5" fmla="*/ 2147483647 h 131"/>
              <a:gd name="T6" fmla="*/ 2147483647 w 177"/>
              <a:gd name="T7" fmla="*/ 2147483647 h 131"/>
              <a:gd name="T8" fmla="*/ 2147483647 w 177"/>
              <a:gd name="T9" fmla="*/ 2147483647 h 131"/>
              <a:gd name="T10" fmla="*/ 2147483647 w 177"/>
              <a:gd name="T11" fmla="*/ 2147483647 h 131"/>
              <a:gd name="T12" fmla="*/ 2147483647 w 177"/>
              <a:gd name="T13" fmla="*/ 2147483647 h 131"/>
              <a:gd name="T14" fmla="*/ 2147483647 w 177"/>
              <a:gd name="T15" fmla="*/ 2147483647 h 131"/>
              <a:gd name="T16" fmla="*/ 2147483647 w 177"/>
              <a:gd name="T17" fmla="*/ 2147483647 h 131"/>
              <a:gd name="T18" fmla="*/ 2147483647 w 177"/>
              <a:gd name="T19" fmla="*/ 2147483647 h 131"/>
              <a:gd name="T20" fmla="*/ 2147483647 w 177"/>
              <a:gd name="T21" fmla="*/ 2147483647 h 131"/>
              <a:gd name="T22" fmla="*/ 2147483647 w 177"/>
              <a:gd name="T23" fmla="*/ 2147483647 h 131"/>
              <a:gd name="T24" fmla="*/ 2147483647 w 177"/>
              <a:gd name="T25" fmla="*/ 2147483647 h 131"/>
              <a:gd name="T26" fmla="*/ 2147483647 w 177"/>
              <a:gd name="T27" fmla="*/ 2147483647 h 131"/>
              <a:gd name="T28" fmla="*/ 2147483647 w 177"/>
              <a:gd name="T29" fmla="*/ 2147483647 h 131"/>
              <a:gd name="T30" fmla="*/ 2147483647 w 177"/>
              <a:gd name="T31" fmla="*/ 2147483647 h 131"/>
              <a:gd name="T32" fmla="*/ 2147483647 w 177"/>
              <a:gd name="T33" fmla="*/ 2147483647 h 131"/>
              <a:gd name="T34" fmla="*/ 2147483647 w 177"/>
              <a:gd name="T35" fmla="*/ 2147483647 h 131"/>
              <a:gd name="T36" fmla="*/ 2147483647 w 177"/>
              <a:gd name="T37" fmla="*/ 2147483647 h 131"/>
              <a:gd name="T38" fmla="*/ 2147483647 w 177"/>
              <a:gd name="T39" fmla="*/ 2147483647 h 131"/>
              <a:gd name="T40" fmla="*/ 2147483647 w 177"/>
              <a:gd name="T41" fmla="*/ 2147483647 h 131"/>
              <a:gd name="T42" fmla="*/ 2147483647 w 177"/>
              <a:gd name="T43" fmla="*/ 2147483647 h 131"/>
              <a:gd name="T44" fmla="*/ 2147483647 w 177"/>
              <a:gd name="T45" fmla="*/ 2147483647 h 131"/>
              <a:gd name="T46" fmla="*/ 2147483647 w 177"/>
              <a:gd name="T47" fmla="*/ 2147483647 h 131"/>
              <a:gd name="T48" fmla="*/ 2147483647 w 177"/>
              <a:gd name="T49" fmla="*/ 2147483647 h 131"/>
              <a:gd name="T50" fmla="*/ 2147483647 w 177"/>
              <a:gd name="T51" fmla="*/ 2147483647 h 131"/>
              <a:gd name="T52" fmla="*/ 2147483647 w 177"/>
              <a:gd name="T53" fmla="*/ 2147483647 h 131"/>
              <a:gd name="T54" fmla="*/ 2147483647 w 177"/>
              <a:gd name="T55" fmla="*/ 2147483647 h 131"/>
              <a:gd name="T56" fmla="*/ 2147483647 w 177"/>
              <a:gd name="T57" fmla="*/ 2147483647 h 131"/>
              <a:gd name="T58" fmla="*/ 2147483647 w 177"/>
              <a:gd name="T59" fmla="*/ 2147483647 h 131"/>
              <a:gd name="T60" fmla="*/ 2147483647 w 177"/>
              <a:gd name="T61" fmla="*/ 2147483647 h 131"/>
              <a:gd name="T62" fmla="*/ 2147483647 w 177"/>
              <a:gd name="T63" fmla="*/ 2147483647 h 131"/>
              <a:gd name="T64" fmla="*/ 2147483647 w 177"/>
              <a:gd name="T65" fmla="*/ 2147483647 h 131"/>
              <a:gd name="T66" fmla="*/ 2147483647 w 177"/>
              <a:gd name="T67" fmla="*/ 2147483647 h 131"/>
              <a:gd name="T68" fmla="*/ 2147483647 w 177"/>
              <a:gd name="T69" fmla="*/ 2147483647 h 131"/>
              <a:gd name="T70" fmla="*/ 0 w 177"/>
              <a:gd name="T71" fmla="*/ 2147483647 h 131"/>
              <a:gd name="T72" fmla="*/ 0 w 177"/>
              <a:gd name="T73" fmla="*/ 2147483647 h 131"/>
              <a:gd name="T74" fmla="*/ 2147483647 w 177"/>
              <a:gd name="T75" fmla="*/ 2147483647 h 131"/>
              <a:gd name="T76" fmla="*/ 2147483647 w 177"/>
              <a:gd name="T77" fmla="*/ 2147483647 h 131"/>
              <a:gd name="T78" fmla="*/ 2147483647 w 177"/>
              <a:gd name="T79" fmla="*/ 2147483647 h 131"/>
              <a:gd name="T80" fmla="*/ 2147483647 w 177"/>
              <a:gd name="T81" fmla="*/ 2147483647 h 131"/>
              <a:gd name="T82" fmla="*/ 2147483647 w 177"/>
              <a:gd name="T83" fmla="*/ 2147483647 h 131"/>
              <a:gd name="T84" fmla="*/ 2147483647 w 177"/>
              <a:gd name="T85" fmla="*/ 2147483647 h 131"/>
              <a:gd name="T86" fmla="*/ 2147483647 w 177"/>
              <a:gd name="T87" fmla="*/ 2147483647 h 131"/>
              <a:gd name="T88" fmla="*/ 2147483647 w 177"/>
              <a:gd name="T89" fmla="*/ 2147483647 h 131"/>
              <a:gd name="T90" fmla="*/ 2147483647 w 177"/>
              <a:gd name="T91" fmla="*/ 2147483647 h 131"/>
              <a:gd name="T92" fmla="*/ 2147483647 w 177"/>
              <a:gd name="T93" fmla="*/ 2147483647 h 131"/>
              <a:gd name="T94" fmla="*/ 2147483647 w 177"/>
              <a:gd name="T95" fmla="*/ 2147483647 h 131"/>
              <a:gd name="T96" fmla="*/ 2147483647 w 177"/>
              <a:gd name="T97" fmla="*/ 2147483647 h 13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7" h="131">
                <a:moveTo>
                  <a:pt x="140" y="0"/>
                </a:moveTo>
                <a:lnTo>
                  <a:pt x="141" y="1"/>
                </a:lnTo>
                <a:lnTo>
                  <a:pt x="142" y="2"/>
                </a:lnTo>
                <a:lnTo>
                  <a:pt x="144" y="4"/>
                </a:lnTo>
                <a:lnTo>
                  <a:pt x="145" y="5"/>
                </a:lnTo>
                <a:lnTo>
                  <a:pt x="146" y="8"/>
                </a:lnTo>
                <a:lnTo>
                  <a:pt x="147" y="9"/>
                </a:lnTo>
                <a:lnTo>
                  <a:pt x="149" y="13"/>
                </a:lnTo>
                <a:lnTo>
                  <a:pt x="151" y="19"/>
                </a:lnTo>
                <a:lnTo>
                  <a:pt x="154" y="24"/>
                </a:lnTo>
                <a:lnTo>
                  <a:pt x="156" y="29"/>
                </a:lnTo>
                <a:lnTo>
                  <a:pt x="158" y="34"/>
                </a:lnTo>
                <a:lnTo>
                  <a:pt x="161" y="39"/>
                </a:lnTo>
                <a:lnTo>
                  <a:pt x="164" y="42"/>
                </a:lnTo>
                <a:lnTo>
                  <a:pt x="166" y="46"/>
                </a:lnTo>
                <a:lnTo>
                  <a:pt x="168" y="49"/>
                </a:lnTo>
                <a:lnTo>
                  <a:pt x="170" y="52"/>
                </a:lnTo>
                <a:lnTo>
                  <a:pt x="172" y="55"/>
                </a:lnTo>
                <a:lnTo>
                  <a:pt x="174" y="58"/>
                </a:lnTo>
                <a:lnTo>
                  <a:pt x="175" y="60"/>
                </a:lnTo>
                <a:lnTo>
                  <a:pt x="176" y="64"/>
                </a:lnTo>
                <a:lnTo>
                  <a:pt x="176" y="68"/>
                </a:lnTo>
                <a:lnTo>
                  <a:pt x="177" y="71"/>
                </a:lnTo>
                <a:lnTo>
                  <a:pt x="177" y="76"/>
                </a:lnTo>
                <a:lnTo>
                  <a:pt x="177" y="80"/>
                </a:lnTo>
                <a:lnTo>
                  <a:pt x="177" y="85"/>
                </a:lnTo>
                <a:lnTo>
                  <a:pt x="177" y="88"/>
                </a:lnTo>
                <a:lnTo>
                  <a:pt x="176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69" y="105"/>
                </a:lnTo>
                <a:lnTo>
                  <a:pt x="167" y="108"/>
                </a:lnTo>
                <a:lnTo>
                  <a:pt x="165" y="111"/>
                </a:lnTo>
                <a:lnTo>
                  <a:pt x="163" y="112"/>
                </a:lnTo>
                <a:lnTo>
                  <a:pt x="160" y="114"/>
                </a:lnTo>
                <a:lnTo>
                  <a:pt x="157" y="115"/>
                </a:lnTo>
                <a:lnTo>
                  <a:pt x="155" y="117"/>
                </a:lnTo>
                <a:lnTo>
                  <a:pt x="150" y="118"/>
                </a:lnTo>
                <a:lnTo>
                  <a:pt x="147" y="120"/>
                </a:lnTo>
                <a:lnTo>
                  <a:pt x="142" y="121"/>
                </a:lnTo>
                <a:lnTo>
                  <a:pt x="138" y="122"/>
                </a:lnTo>
                <a:lnTo>
                  <a:pt x="133" y="123"/>
                </a:lnTo>
                <a:lnTo>
                  <a:pt x="129" y="123"/>
                </a:lnTo>
                <a:lnTo>
                  <a:pt x="122" y="124"/>
                </a:lnTo>
                <a:lnTo>
                  <a:pt x="115" y="124"/>
                </a:lnTo>
                <a:lnTo>
                  <a:pt x="109" y="124"/>
                </a:lnTo>
                <a:lnTo>
                  <a:pt x="102" y="124"/>
                </a:lnTo>
                <a:lnTo>
                  <a:pt x="94" y="124"/>
                </a:lnTo>
                <a:lnTo>
                  <a:pt x="87" y="125"/>
                </a:lnTo>
                <a:lnTo>
                  <a:pt x="83" y="125"/>
                </a:lnTo>
                <a:lnTo>
                  <a:pt x="77" y="126"/>
                </a:lnTo>
                <a:lnTo>
                  <a:pt x="72" y="126"/>
                </a:lnTo>
                <a:lnTo>
                  <a:pt x="67" y="127"/>
                </a:lnTo>
                <a:lnTo>
                  <a:pt x="62" y="129"/>
                </a:lnTo>
                <a:lnTo>
                  <a:pt x="56" y="129"/>
                </a:lnTo>
                <a:lnTo>
                  <a:pt x="50" y="130"/>
                </a:lnTo>
                <a:lnTo>
                  <a:pt x="45" y="131"/>
                </a:lnTo>
                <a:lnTo>
                  <a:pt x="39" y="131"/>
                </a:lnTo>
                <a:lnTo>
                  <a:pt x="34" y="131"/>
                </a:lnTo>
                <a:lnTo>
                  <a:pt x="30" y="131"/>
                </a:lnTo>
                <a:lnTo>
                  <a:pt x="27" y="131"/>
                </a:lnTo>
                <a:lnTo>
                  <a:pt x="23" y="130"/>
                </a:lnTo>
                <a:lnTo>
                  <a:pt x="19" y="129"/>
                </a:lnTo>
                <a:lnTo>
                  <a:pt x="15" y="126"/>
                </a:lnTo>
                <a:lnTo>
                  <a:pt x="11" y="123"/>
                </a:lnTo>
                <a:lnTo>
                  <a:pt x="8" y="120"/>
                </a:lnTo>
                <a:lnTo>
                  <a:pt x="6" y="115"/>
                </a:lnTo>
                <a:lnTo>
                  <a:pt x="3" y="112"/>
                </a:lnTo>
                <a:lnTo>
                  <a:pt x="2" y="107"/>
                </a:lnTo>
                <a:lnTo>
                  <a:pt x="1" y="102"/>
                </a:lnTo>
                <a:lnTo>
                  <a:pt x="0" y="97"/>
                </a:lnTo>
                <a:lnTo>
                  <a:pt x="0" y="92"/>
                </a:lnTo>
                <a:lnTo>
                  <a:pt x="0" y="87"/>
                </a:lnTo>
                <a:lnTo>
                  <a:pt x="1" y="83"/>
                </a:lnTo>
                <a:lnTo>
                  <a:pt x="2" y="75"/>
                </a:lnTo>
                <a:lnTo>
                  <a:pt x="6" y="68"/>
                </a:lnTo>
                <a:lnTo>
                  <a:pt x="9" y="61"/>
                </a:lnTo>
                <a:lnTo>
                  <a:pt x="13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7" y="19"/>
                </a:lnTo>
                <a:lnTo>
                  <a:pt x="90" y="14"/>
                </a:lnTo>
                <a:lnTo>
                  <a:pt x="93" y="12"/>
                </a:lnTo>
                <a:lnTo>
                  <a:pt x="98" y="11"/>
                </a:lnTo>
                <a:lnTo>
                  <a:pt x="101" y="10"/>
                </a:lnTo>
                <a:lnTo>
                  <a:pt x="105" y="9"/>
                </a:lnTo>
                <a:lnTo>
                  <a:pt x="110" y="8"/>
                </a:lnTo>
                <a:lnTo>
                  <a:pt x="113" y="5"/>
                </a:lnTo>
                <a:lnTo>
                  <a:pt x="118" y="4"/>
                </a:lnTo>
                <a:lnTo>
                  <a:pt x="122" y="4"/>
                </a:lnTo>
                <a:lnTo>
                  <a:pt x="127" y="3"/>
                </a:lnTo>
                <a:lnTo>
                  <a:pt x="131" y="2"/>
                </a:lnTo>
                <a:lnTo>
                  <a:pt x="136" y="1"/>
                </a:lnTo>
                <a:lnTo>
                  <a:pt x="14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09" name="Freeform 56"/>
          <p:cNvSpPr>
            <a:spLocks/>
          </p:cNvSpPr>
          <p:nvPr/>
        </p:nvSpPr>
        <p:spPr bwMode="auto">
          <a:xfrm>
            <a:off x="514350" y="3111500"/>
            <a:ext cx="69850" cy="53975"/>
          </a:xfrm>
          <a:custGeom>
            <a:avLst/>
            <a:gdLst>
              <a:gd name="T0" fmla="*/ 2147483647 w 177"/>
              <a:gd name="T1" fmla="*/ 2147483647 h 135"/>
              <a:gd name="T2" fmla="*/ 2147483647 w 177"/>
              <a:gd name="T3" fmla="*/ 2147483647 h 135"/>
              <a:gd name="T4" fmla="*/ 2147483647 w 177"/>
              <a:gd name="T5" fmla="*/ 2147483647 h 135"/>
              <a:gd name="T6" fmla="*/ 2147483647 w 177"/>
              <a:gd name="T7" fmla="*/ 2147483647 h 135"/>
              <a:gd name="T8" fmla="*/ 2147483647 w 177"/>
              <a:gd name="T9" fmla="*/ 2147483647 h 135"/>
              <a:gd name="T10" fmla="*/ 2147483647 w 177"/>
              <a:gd name="T11" fmla="*/ 2147483647 h 135"/>
              <a:gd name="T12" fmla="*/ 2147483647 w 177"/>
              <a:gd name="T13" fmla="*/ 2147483647 h 135"/>
              <a:gd name="T14" fmla="*/ 2147483647 w 177"/>
              <a:gd name="T15" fmla="*/ 2147483647 h 135"/>
              <a:gd name="T16" fmla="*/ 2147483647 w 177"/>
              <a:gd name="T17" fmla="*/ 2147483647 h 135"/>
              <a:gd name="T18" fmla="*/ 2147483647 w 177"/>
              <a:gd name="T19" fmla="*/ 2147483647 h 135"/>
              <a:gd name="T20" fmla="*/ 2147483647 w 177"/>
              <a:gd name="T21" fmla="*/ 2147483647 h 135"/>
              <a:gd name="T22" fmla="*/ 2147483647 w 177"/>
              <a:gd name="T23" fmla="*/ 2147483647 h 135"/>
              <a:gd name="T24" fmla="*/ 2147483647 w 177"/>
              <a:gd name="T25" fmla="*/ 2147483647 h 135"/>
              <a:gd name="T26" fmla="*/ 2147483647 w 177"/>
              <a:gd name="T27" fmla="*/ 2147483647 h 135"/>
              <a:gd name="T28" fmla="*/ 2147483647 w 177"/>
              <a:gd name="T29" fmla="*/ 2147483647 h 135"/>
              <a:gd name="T30" fmla="*/ 2147483647 w 177"/>
              <a:gd name="T31" fmla="*/ 2147483647 h 135"/>
              <a:gd name="T32" fmla="*/ 2147483647 w 177"/>
              <a:gd name="T33" fmla="*/ 2147483647 h 135"/>
              <a:gd name="T34" fmla="*/ 2147483647 w 177"/>
              <a:gd name="T35" fmla="*/ 2147483647 h 135"/>
              <a:gd name="T36" fmla="*/ 2147483647 w 177"/>
              <a:gd name="T37" fmla="*/ 2147483647 h 135"/>
              <a:gd name="T38" fmla="*/ 2147483647 w 177"/>
              <a:gd name="T39" fmla="*/ 2147483647 h 135"/>
              <a:gd name="T40" fmla="*/ 2147483647 w 177"/>
              <a:gd name="T41" fmla="*/ 2147483647 h 135"/>
              <a:gd name="T42" fmla="*/ 2147483647 w 177"/>
              <a:gd name="T43" fmla="*/ 2147483647 h 135"/>
              <a:gd name="T44" fmla="*/ 0 w 177"/>
              <a:gd name="T45" fmla="*/ 2147483647 h 135"/>
              <a:gd name="T46" fmla="*/ 2147483647 w 177"/>
              <a:gd name="T47" fmla="*/ 2147483647 h 135"/>
              <a:gd name="T48" fmla="*/ 2147483647 w 177"/>
              <a:gd name="T49" fmla="*/ 2147483647 h 135"/>
              <a:gd name="T50" fmla="*/ 2147483647 w 177"/>
              <a:gd name="T51" fmla="*/ 2147483647 h 135"/>
              <a:gd name="T52" fmla="*/ 2147483647 w 177"/>
              <a:gd name="T53" fmla="*/ 2147483647 h 135"/>
              <a:gd name="T54" fmla="*/ 2147483647 w 177"/>
              <a:gd name="T55" fmla="*/ 2147483647 h 135"/>
              <a:gd name="T56" fmla="*/ 2147483647 w 177"/>
              <a:gd name="T57" fmla="*/ 2147483647 h 135"/>
              <a:gd name="T58" fmla="*/ 2147483647 w 177"/>
              <a:gd name="T59" fmla="*/ 2147483647 h 135"/>
              <a:gd name="T60" fmla="*/ 2147483647 w 177"/>
              <a:gd name="T61" fmla="*/ 2147483647 h 135"/>
              <a:gd name="T62" fmla="*/ 2147483647 w 177"/>
              <a:gd name="T63" fmla="*/ 2147483647 h 1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7" h="135">
                <a:moveTo>
                  <a:pt x="138" y="0"/>
                </a:moveTo>
                <a:lnTo>
                  <a:pt x="139" y="3"/>
                </a:lnTo>
                <a:lnTo>
                  <a:pt x="141" y="5"/>
                </a:lnTo>
                <a:lnTo>
                  <a:pt x="145" y="8"/>
                </a:lnTo>
                <a:lnTo>
                  <a:pt x="147" y="13"/>
                </a:lnTo>
                <a:lnTo>
                  <a:pt x="149" y="18"/>
                </a:lnTo>
                <a:lnTo>
                  <a:pt x="154" y="26"/>
                </a:lnTo>
                <a:lnTo>
                  <a:pt x="157" y="35"/>
                </a:lnTo>
                <a:lnTo>
                  <a:pt x="160" y="42"/>
                </a:lnTo>
                <a:lnTo>
                  <a:pt x="165" y="49"/>
                </a:lnTo>
                <a:lnTo>
                  <a:pt x="168" y="53"/>
                </a:lnTo>
                <a:lnTo>
                  <a:pt x="172" y="59"/>
                </a:lnTo>
                <a:lnTo>
                  <a:pt x="175" y="65"/>
                </a:lnTo>
                <a:lnTo>
                  <a:pt x="176" y="72"/>
                </a:lnTo>
                <a:lnTo>
                  <a:pt x="177" y="79"/>
                </a:lnTo>
                <a:lnTo>
                  <a:pt x="177" y="87"/>
                </a:lnTo>
                <a:lnTo>
                  <a:pt x="176" y="93"/>
                </a:lnTo>
                <a:lnTo>
                  <a:pt x="175" y="100"/>
                </a:lnTo>
                <a:lnTo>
                  <a:pt x="173" y="106"/>
                </a:lnTo>
                <a:lnTo>
                  <a:pt x="169" y="110"/>
                </a:lnTo>
                <a:lnTo>
                  <a:pt x="165" y="115"/>
                </a:lnTo>
                <a:lnTo>
                  <a:pt x="160" y="118"/>
                </a:lnTo>
                <a:lnTo>
                  <a:pt x="156" y="120"/>
                </a:lnTo>
                <a:lnTo>
                  <a:pt x="149" y="124"/>
                </a:lnTo>
                <a:lnTo>
                  <a:pt x="141" y="125"/>
                </a:lnTo>
                <a:lnTo>
                  <a:pt x="135" y="127"/>
                </a:lnTo>
                <a:lnTo>
                  <a:pt x="126" y="127"/>
                </a:lnTo>
                <a:lnTo>
                  <a:pt x="114" y="128"/>
                </a:lnTo>
                <a:lnTo>
                  <a:pt x="102" y="128"/>
                </a:lnTo>
                <a:lnTo>
                  <a:pt x="91" y="129"/>
                </a:lnTo>
                <a:lnTo>
                  <a:pt x="78" y="130"/>
                </a:lnTo>
                <a:lnTo>
                  <a:pt x="68" y="131"/>
                </a:lnTo>
                <a:lnTo>
                  <a:pt x="56" y="133"/>
                </a:lnTo>
                <a:lnTo>
                  <a:pt x="50" y="134"/>
                </a:lnTo>
                <a:lnTo>
                  <a:pt x="43" y="135"/>
                </a:lnTo>
                <a:lnTo>
                  <a:pt x="36" y="135"/>
                </a:lnTo>
                <a:lnTo>
                  <a:pt x="30" y="135"/>
                </a:lnTo>
                <a:lnTo>
                  <a:pt x="23" y="134"/>
                </a:lnTo>
                <a:lnTo>
                  <a:pt x="19" y="133"/>
                </a:lnTo>
                <a:lnTo>
                  <a:pt x="15" y="129"/>
                </a:lnTo>
                <a:lnTo>
                  <a:pt x="9" y="125"/>
                </a:lnTo>
                <a:lnTo>
                  <a:pt x="6" y="120"/>
                </a:lnTo>
                <a:lnTo>
                  <a:pt x="2" y="113"/>
                </a:lnTo>
                <a:lnTo>
                  <a:pt x="1" y="107"/>
                </a:lnTo>
                <a:lnTo>
                  <a:pt x="0" y="100"/>
                </a:lnTo>
                <a:lnTo>
                  <a:pt x="0" y="93"/>
                </a:lnTo>
                <a:lnTo>
                  <a:pt x="1" y="87"/>
                </a:lnTo>
                <a:lnTo>
                  <a:pt x="2" y="80"/>
                </a:lnTo>
                <a:lnTo>
                  <a:pt x="4" y="74"/>
                </a:lnTo>
                <a:lnTo>
                  <a:pt x="8" y="69"/>
                </a:lnTo>
                <a:lnTo>
                  <a:pt x="12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2" y="33"/>
                </a:lnTo>
                <a:lnTo>
                  <a:pt x="61" y="28"/>
                </a:lnTo>
                <a:lnTo>
                  <a:pt x="74" y="24"/>
                </a:lnTo>
                <a:lnTo>
                  <a:pt x="87" y="18"/>
                </a:lnTo>
                <a:lnTo>
                  <a:pt x="100" y="14"/>
                </a:lnTo>
                <a:lnTo>
                  <a:pt x="113" y="10"/>
                </a:lnTo>
                <a:lnTo>
                  <a:pt x="122" y="8"/>
                </a:lnTo>
                <a:lnTo>
                  <a:pt x="131" y="6"/>
                </a:lnTo>
                <a:lnTo>
                  <a:pt x="136" y="5"/>
                </a:lnTo>
                <a:lnTo>
                  <a:pt x="140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0" name="Freeform 57"/>
          <p:cNvSpPr>
            <a:spLocks/>
          </p:cNvSpPr>
          <p:nvPr/>
        </p:nvSpPr>
        <p:spPr bwMode="auto">
          <a:xfrm>
            <a:off x="447675" y="3122613"/>
            <a:ext cx="50800" cy="49212"/>
          </a:xfrm>
          <a:custGeom>
            <a:avLst/>
            <a:gdLst>
              <a:gd name="T0" fmla="*/ 2147483647 w 130"/>
              <a:gd name="T1" fmla="*/ 0 h 124"/>
              <a:gd name="T2" fmla="*/ 2147483647 w 130"/>
              <a:gd name="T3" fmla="*/ 2147483647 h 124"/>
              <a:gd name="T4" fmla="*/ 2147483647 w 130"/>
              <a:gd name="T5" fmla="*/ 2147483647 h 124"/>
              <a:gd name="T6" fmla="*/ 2147483647 w 130"/>
              <a:gd name="T7" fmla="*/ 2147483647 h 124"/>
              <a:gd name="T8" fmla="*/ 2147483647 w 130"/>
              <a:gd name="T9" fmla="*/ 2147483647 h 124"/>
              <a:gd name="T10" fmla="*/ 2147483647 w 130"/>
              <a:gd name="T11" fmla="*/ 2147483647 h 124"/>
              <a:gd name="T12" fmla="*/ 2147483647 w 130"/>
              <a:gd name="T13" fmla="*/ 2147483647 h 124"/>
              <a:gd name="T14" fmla="*/ 2147483647 w 130"/>
              <a:gd name="T15" fmla="*/ 2147483647 h 124"/>
              <a:gd name="T16" fmla="*/ 2147483647 w 130"/>
              <a:gd name="T17" fmla="*/ 2147483647 h 124"/>
              <a:gd name="T18" fmla="*/ 2147483647 w 130"/>
              <a:gd name="T19" fmla="*/ 2147483647 h 124"/>
              <a:gd name="T20" fmla="*/ 2147483647 w 130"/>
              <a:gd name="T21" fmla="*/ 2147483647 h 124"/>
              <a:gd name="T22" fmla="*/ 2147483647 w 130"/>
              <a:gd name="T23" fmla="*/ 2147483647 h 124"/>
              <a:gd name="T24" fmla="*/ 2147483647 w 130"/>
              <a:gd name="T25" fmla="*/ 2147483647 h 124"/>
              <a:gd name="T26" fmla="*/ 2147483647 w 130"/>
              <a:gd name="T27" fmla="*/ 2147483647 h 124"/>
              <a:gd name="T28" fmla="*/ 2147483647 w 130"/>
              <a:gd name="T29" fmla="*/ 2147483647 h 124"/>
              <a:gd name="T30" fmla="*/ 2147483647 w 130"/>
              <a:gd name="T31" fmla="*/ 2147483647 h 124"/>
              <a:gd name="T32" fmla="*/ 2147483647 w 130"/>
              <a:gd name="T33" fmla="*/ 2147483647 h 124"/>
              <a:gd name="T34" fmla="*/ 2147483647 w 130"/>
              <a:gd name="T35" fmla="*/ 2147483647 h 124"/>
              <a:gd name="T36" fmla="*/ 2147483647 w 130"/>
              <a:gd name="T37" fmla="*/ 2147483647 h 124"/>
              <a:gd name="T38" fmla="*/ 2147483647 w 130"/>
              <a:gd name="T39" fmla="*/ 2147483647 h 124"/>
              <a:gd name="T40" fmla="*/ 2147483647 w 130"/>
              <a:gd name="T41" fmla="*/ 2147483647 h 124"/>
              <a:gd name="T42" fmla="*/ 2147483647 w 130"/>
              <a:gd name="T43" fmla="*/ 2147483647 h 124"/>
              <a:gd name="T44" fmla="*/ 2147483647 w 130"/>
              <a:gd name="T45" fmla="*/ 2147483647 h 124"/>
              <a:gd name="T46" fmla="*/ 2147483647 w 130"/>
              <a:gd name="T47" fmla="*/ 2147483647 h 124"/>
              <a:gd name="T48" fmla="*/ 2147483647 w 130"/>
              <a:gd name="T49" fmla="*/ 2147483647 h 124"/>
              <a:gd name="T50" fmla="*/ 2147483647 w 130"/>
              <a:gd name="T51" fmla="*/ 2147483647 h 124"/>
              <a:gd name="T52" fmla="*/ 0 w 130"/>
              <a:gd name="T53" fmla="*/ 2147483647 h 124"/>
              <a:gd name="T54" fmla="*/ 0 w 130"/>
              <a:gd name="T55" fmla="*/ 2147483647 h 124"/>
              <a:gd name="T56" fmla="*/ 2147483647 w 130"/>
              <a:gd name="T57" fmla="*/ 2147483647 h 124"/>
              <a:gd name="T58" fmla="*/ 2147483647 w 130"/>
              <a:gd name="T59" fmla="*/ 2147483647 h 124"/>
              <a:gd name="T60" fmla="*/ 2147483647 w 130"/>
              <a:gd name="T61" fmla="*/ 2147483647 h 124"/>
              <a:gd name="T62" fmla="*/ 2147483647 w 130"/>
              <a:gd name="T63" fmla="*/ 2147483647 h 124"/>
              <a:gd name="T64" fmla="*/ 2147483647 w 130"/>
              <a:gd name="T65" fmla="*/ 2147483647 h 124"/>
              <a:gd name="T66" fmla="*/ 2147483647 w 130"/>
              <a:gd name="T67" fmla="*/ 2147483647 h 124"/>
              <a:gd name="T68" fmla="*/ 2147483647 w 130"/>
              <a:gd name="T69" fmla="*/ 2147483647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0" h="124">
                <a:moveTo>
                  <a:pt x="96" y="0"/>
                </a:moveTo>
                <a:lnTo>
                  <a:pt x="97" y="0"/>
                </a:lnTo>
                <a:lnTo>
                  <a:pt x="97" y="1"/>
                </a:lnTo>
                <a:lnTo>
                  <a:pt x="98" y="1"/>
                </a:lnTo>
                <a:lnTo>
                  <a:pt x="100" y="2"/>
                </a:lnTo>
                <a:lnTo>
                  <a:pt x="104" y="5"/>
                </a:lnTo>
                <a:lnTo>
                  <a:pt x="107" y="8"/>
                </a:lnTo>
                <a:lnTo>
                  <a:pt x="112" y="10"/>
                </a:lnTo>
                <a:lnTo>
                  <a:pt x="115" y="12"/>
                </a:lnTo>
                <a:lnTo>
                  <a:pt x="117" y="15"/>
                </a:lnTo>
                <a:lnTo>
                  <a:pt x="120" y="17"/>
                </a:lnTo>
                <a:lnTo>
                  <a:pt x="122" y="20"/>
                </a:lnTo>
                <a:lnTo>
                  <a:pt x="124" y="24"/>
                </a:lnTo>
                <a:lnTo>
                  <a:pt x="126" y="29"/>
                </a:lnTo>
                <a:lnTo>
                  <a:pt x="128" y="34"/>
                </a:lnTo>
                <a:lnTo>
                  <a:pt x="129" y="39"/>
                </a:lnTo>
                <a:lnTo>
                  <a:pt x="130" y="45"/>
                </a:lnTo>
                <a:lnTo>
                  <a:pt x="130" y="52"/>
                </a:lnTo>
                <a:lnTo>
                  <a:pt x="130" y="57"/>
                </a:lnTo>
                <a:lnTo>
                  <a:pt x="130" y="64"/>
                </a:lnTo>
                <a:lnTo>
                  <a:pt x="129" y="70"/>
                </a:lnTo>
                <a:lnTo>
                  <a:pt x="128" y="75"/>
                </a:lnTo>
                <a:lnTo>
                  <a:pt x="126" y="80"/>
                </a:lnTo>
                <a:lnTo>
                  <a:pt x="124" y="85"/>
                </a:lnTo>
                <a:lnTo>
                  <a:pt x="123" y="89"/>
                </a:lnTo>
                <a:lnTo>
                  <a:pt x="121" y="91"/>
                </a:lnTo>
                <a:lnTo>
                  <a:pt x="119" y="94"/>
                </a:lnTo>
                <a:lnTo>
                  <a:pt x="116" y="96"/>
                </a:lnTo>
                <a:lnTo>
                  <a:pt x="114" y="99"/>
                </a:lnTo>
                <a:lnTo>
                  <a:pt x="111" y="101"/>
                </a:lnTo>
                <a:lnTo>
                  <a:pt x="109" y="103"/>
                </a:lnTo>
                <a:lnTo>
                  <a:pt x="105" y="104"/>
                </a:lnTo>
                <a:lnTo>
                  <a:pt x="102" y="107"/>
                </a:lnTo>
                <a:lnTo>
                  <a:pt x="94" y="111"/>
                </a:lnTo>
                <a:lnTo>
                  <a:pt x="86" y="114"/>
                </a:lnTo>
                <a:lnTo>
                  <a:pt x="77" y="118"/>
                </a:lnTo>
                <a:lnTo>
                  <a:pt x="68" y="121"/>
                </a:lnTo>
                <a:lnTo>
                  <a:pt x="60" y="122"/>
                </a:lnTo>
                <a:lnTo>
                  <a:pt x="52" y="123"/>
                </a:lnTo>
                <a:lnTo>
                  <a:pt x="46" y="124"/>
                </a:lnTo>
                <a:lnTo>
                  <a:pt x="38" y="123"/>
                </a:lnTo>
                <a:lnTo>
                  <a:pt x="31" y="123"/>
                </a:lnTo>
                <a:lnTo>
                  <a:pt x="27" y="121"/>
                </a:lnTo>
                <a:lnTo>
                  <a:pt x="21" y="119"/>
                </a:lnTo>
                <a:lnTo>
                  <a:pt x="17" y="117"/>
                </a:lnTo>
                <a:lnTo>
                  <a:pt x="12" y="113"/>
                </a:lnTo>
                <a:lnTo>
                  <a:pt x="9" y="109"/>
                </a:lnTo>
                <a:lnTo>
                  <a:pt x="5" y="103"/>
                </a:lnTo>
                <a:lnTo>
                  <a:pt x="4" y="100"/>
                </a:lnTo>
                <a:lnTo>
                  <a:pt x="3" y="96"/>
                </a:lnTo>
                <a:lnTo>
                  <a:pt x="2" y="93"/>
                </a:lnTo>
                <a:lnTo>
                  <a:pt x="1" y="90"/>
                </a:lnTo>
                <a:lnTo>
                  <a:pt x="1" y="85"/>
                </a:lnTo>
                <a:lnTo>
                  <a:pt x="0" y="82"/>
                </a:lnTo>
                <a:lnTo>
                  <a:pt x="0" y="76"/>
                </a:lnTo>
                <a:lnTo>
                  <a:pt x="0" y="71"/>
                </a:lnTo>
                <a:lnTo>
                  <a:pt x="0" y="63"/>
                </a:lnTo>
                <a:lnTo>
                  <a:pt x="2" y="55"/>
                </a:lnTo>
                <a:lnTo>
                  <a:pt x="4" y="48"/>
                </a:lnTo>
                <a:lnTo>
                  <a:pt x="6" y="42"/>
                </a:lnTo>
                <a:lnTo>
                  <a:pt x="11" y="36"/>
                </a:lnTo>
                <a:lnTo>
                  <a:pt x="14" y="31"/>
                </a:lnTo>
                <a:lnTo>
                  <a:pt x="20" y="26"/>
                </a:lnTo>
                <a:lnTo>
                  <a:pt x="27" y="21"/>
                </a:lnTo>
                <a:lnTo>
                  <a:pt x="34" y="17"/>
                </a:lnTo>
                <a:lnTo>
                  <a:pt x="42" y="14"/>
                </a:lnTo>
                <a:lnTo>
                  <a:pt x="50" y="10"/>
                </a:lnTo>
                <a:lnTo>
                  <a:pt x="61" y="7"/>
                </a:lnTo>
                <a:lnTo>
                  <a:pt x="73" y="5"/>
                </a:lnTo>
                <a:lnTo>
                  <a:pt x="84" y="1"/>
                </a:lnTo>
                <a:lnTo>
                  <a:pt x="9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1" name="Freeform 58"/>
          <p:cNvSpPr>
            <a:spLocks/>
          </p:cNvSpPr>
          <p:nvPr/>
        </p:nvSpPr>
        <p:spPr bwMode="auto">
          <a:xfrm>
            <a:off x="447675" y="3117850"/>
            <a:ext cx="52388" cy="53975"/>
          </a:xfrm>
          <a:custGeom>
            <a:avLst/>
            <a:gdLst>
              <a:gd name="T0" fmla="*/ 2147483647 w 133"/>
              <a:gd name="T1" fmla="*/ 0 h 135"/>
              <a:gd name="T2" fmla="*/ 2147483647 w 133"/>
              <a:gd name="T3" fmla="*/ 2147483647 h 135"/>
              <a:gd name="T4" fmla="*/ 2147483647 w 133"/>
              <a:gd name="T5" fmla="*/ 2147483647 h 135"/>
              <a:gd name="T6" fmla="*/ 2147483647 w 133"/>
              <a:gd name="T7" fmla="*/ 2147483647 h 135"/>
              <a:gd name="T8" fmla="*/ 2147483647 w 133"/>
              <a:gd name="T9" fmla="*/ 2147483647 h 135"/>
              <a:gd name="T10" fmla="*/ 2147483647 w 133"/>
              <a:gd name="T11" fmla="*/ 2147483647 h 135"/>
              <a:gd name="T12" fmla="*/ 2147483647 w 133"/>
              <a:gd name="T13" fmla="*/ 2147483647 h 135"/>
              <a:gd name="T14" fmla="*/ 2147483647 w 133"/>
              <a:gd name="T15" fmla="*/ 2147483647 h 135"/>
              <a:gd name="T16" fmla="*/ 2147483647 w 133"/>
              <a:gd name="T17" fmla="*/ 2147483647 h 135"/>
              <a:gd name="T18" fmla="*/ 2147483647 w 133"/>
              <a:gd name="T19" fmla="*/ 2147483647 h 135"/>
              <a:gd name="T20" fmla="*/ 2147483647 w 133"/>
              <a:gd name="T21" fmla="*/ 2147483647 h 135"/>
              <a:gd name="T22" fmla="*/ 2147483647 w 133"/>
              <a:gd name="T23" fmla="*/ 2147483647 h 135"/>
              <a:gd name="T24" fmla="*/ 2147483647 w 133"/>
              <a:gd name="T25" fmla="*/ 2147483647 h 135"/>
              <a:gd name="T26" fmla="*/ 2147483647 w 133"/>
              <a:gd name="T27" fmla="*/ 2147483647 h 135"/>
              <a:gd name="T28" fmla="*/ 2147483647 w 133"/>
              <a:gd name="T29" fmla="*/ 2147483647 h 135"/>
              <a:gd name="T30" fmla="*/ 2147483647 w 133"/>
              <a:gd name="T31" fmla="*/ 2147483647 h 135"/>
              <a:gd name="T32" fmla="*/ 2147483647 w 133"/>
              <a:gd name="T33" fmla="*/ 2147483647 h 135"/>
              <a:gd name="T34" fmla="*/ 2147483647 w 133"/>
              <a:gd name="T35" fmla="*/ 2147483647 h 135"/>
              <a:gd name="T36" fmla="*/ 2147483647 w 133"/>
              <a:gd name="T37" fmla="*/ 2147483647 h 135"/>
              <a:gd name="T38" fmla="*/ 2147483647 w 133"/>
              <a:gd name="T39" fmla="*/ 2147483647 h 135"/>
              <a:gd name="T40" fmla="*/ 2147483647 w 133"/>
              <a:gd name="T41" fmla="*/ 2147483647 h 135"/>
              <a:gd name="T42" fmla="*/ 2147483647 w 133"/>
              <a:gd name="T43" fmla="*/ 2147483647 h 135"/>
              <a:gd name="T44" fmla="*/ 2147483647 w 133"/>
              <a:gd name="T45" fmla="*/ 2147483647 h 135"/>
              <a:gd name="T46" fmla="*/ 2147483647 w 133"/>
              <a:gd name="T47" fmla="*/ 2147483647 h 135"/>
              <a:gd name="T48" fmla="*/ 2147483647 w 133"/>
              <a:gd name="T49" fmla="*/ 2147483647 h 135"/>
              <a:gd name="T50" fmla="*/ 2147483647 w 133"/>
              <a:gd name="T51" fmla="*/ 2147483647 h 135"/>
              <a:gd name="T52" fmla="*/ 2147483647 w 133"/>
              <a:gd name="T53" fmla="*/ 2147483647 h 135"/>
              <a:gd name="T54" fmla="*/ 2147483647 w 133"/>
              <a:gd name="T55" fmla="*/ 2147483647 h 135"/>
              <a:gd name="T56" fmla="*/ 2147483647 w 133"/>
              <a:gd name="T57" fmla="*/ 2147483647 h 135"/>
              <a:gd name="T58" fmla="*/ 2147483647 w 133"/>
              <a:gd name="T59" fmla="*/ 2147483647 h 135"/>
              <a:gd name="T60" fmla="*/ 2147483647 w 133"/>
              <a:gd name="T61" fmla="*/ 2147483647 h 135"/>
              <a:gd name="T62" fmla="*/ 2147483647 w 133"/>
              <a:gd name="T63" fmla="*/ 2147483647 h 135"/>
              <a:gd name="T64" fmla="*/ 2147483647 w 133"/>
              <a:gd name="T65" fmla="*/ 2147483647 h 135"/>
              <a:gd name="T66" fmla="*/ 2147483647 w 133"/>
              <a:gd name="T67" fmla="*/ 2147483647 h 135"/>
              <a:gd name="T68" fmla="*/ 2147483647 w 133"/>
              <a:gd name="T69" fmla="*/ 2147483647 h 135"/>
              <a:gd name="T70" fmla="*/ 2147483647 w 133"/>
              <a:gd name="T71" fmla="*/ 2147483647 h 135"/>
              <a:gd name="T72" fmla="*/ 2147483647 w 133"/>
              <a:gd name="T73" fmla="*/ 2147483647 h 135"/>
              <a:gd name="T74" fmla="*/ 2147483647 w 133"/>
              <a:gd name="T75" fmla="*/ 2147483647 h 135"/>
              <a:gd name="T76" fmla="*/ 0 w 133"/>
              <a:gd name="T77" fmla="*/ 2147483647 h 135"/>
              <a:gd name="T78" fmla="*/ 0 w 133"/>
              <a:gd name="T79" fmla="*/ 2147483647 h 135"/>
              <a:gd name="T80" fmla="*/ 0 w 133"/>
              <a:gd name="T81" fmla="*/ 2147483647 h 135"/>
              <a:gd name="T82" fmla="*/ 2147483647 w 133"/>
              <a:gd name="T83" fmla="*/ 2147483647 h 135"/>
              <a:gd name="T84" fmla="*/ 2147483647 w 133"/>
              <a:gd name="T85" fmla="*/ 2147483647 h 135"/>
              <a:gd name="T86" fmla="*/ 2147483647 w 133"/>
              <a:gd name="T87" fmla="*/ 2147483647 h 135"/>
              <a:gd name="T88" fmla="*/ 2147483647 w 133"/>
              <a:gd name="T89" fmla="*/ 2147483647 h 135"/>
              <a:gd name="T90" fmla="*/ 2147483647 w 133"/>
              <a:gd name="T91" fmla="*/ 2147483647 h 135"/>
              <a:gd name="T92" fmla="*/ 2147483647 w 133"/>
              <a:gd name="T93" fmla="*/ 2147483647 h 135"/>
              <a:gd name="T94" fmla="*/ 2147483647 w 133"/>
              <a:gd name="T95" fmla="*/ 2147483647 h 135"/>
              <a:gd name="T96" fmla="*/ 2147483647 w 133"/>
              <a:gd name="T97" fmla="*/ 2147483647 h 135"/>
              <a:gd name="T98" fmla="*/ 2147483647 w 133"/>
              <a:gd name="T99" fmla="*/ 2147483647 h 135"/>
              <a:gd name="T100" fmla="*/ 2147483647 w 133"/>
              <a:gd name="T101" fmla="*/ 2147483647 h 135"/>
              <a:gd name="T102" fmla="*/ 2147483647 w 133"/>
              <a:gd name="T103" fmla="*/ 2147483647 h 135"/>
              <a:gd name="T104" fmla="*/ 2147483647 w 133"/>
              <a:gd name="T105" fmla="*/ 2147483647 h 135"/>
              <a:gd name="T106" fmla="*/ 2147483647 w 133"/>
              <a:gd name="T107" fmla="*/ 2147483647 h 135"/>
              <a:gd name="T108" fmla="*/ 2147483647 w 133"/>
              <a:gd name="T109" fmla="*/ 2147483647 h 135"/>
              <a:gd name="T110" fmla="*/ 2147483647 w 133"/>
              <a:gd name="T111" fmla="*/ 2147483647 h 1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3" h="135">
                <a:moveTo>
                  <a:pt x="82" y="0"/>
                </a:moveTo>
                <a:lnTo>
                  <a:pt x="85" y="2"/>
                </a:lnTo>
                <a:lnTo>
                  <a:pt x="87" y="4"/>
                </a:lnTo>
                <a:lnTo>
                  <a:pt x="93" y="8"/>
                </a:lnTo>
                <a:lnTo>
                  <a:pt x="97" y="11"/>
                </a:lnTo>
                <a:lnTo>
                  <a:pt x="102" y="14"/>
                </a:lnTo>
                <a:lnTo>
                  <a:pt x="106" y="18"/>
                </a:lnTo>
                <a:lnTo>
                  <a:pt x="112" y="21"/>
                </a:lnTo>
                <a:lnTo>
                  <a:pt x="116" y="25"/>
                </a:lnTo>
                <a:lnTo>
                  <a:pt x="120" y="28"/>
                </a:lnTo>
                <a:lnTo>
                  <a:pt x="123" y="34"/>
                </a:lnTo>
                <a:lnTo>
                  <a:pt x="126" y="39"/>
                </a:lnTo>
                <a:lnTo>
                  <a:pt x="129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79"/>
                </a:lnTo>
                <a:lnTo>
                  <a:pt x="128" y="87"/>
                </a:lnTo>
                <a:lnTo>
                  <a:pt x="124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8" y="124"/>
                </a:lnTo>
                <a:lnTo>
                  <a:pt x="80" y="128"/>
                </a:lnTo>
                <a:lnTo>
                  <a:pt x="71" y="131"/>
                </a:lnTo>
                <a:lnTo>
                  <a:pt x="64" y="133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3" y="131"/>
                </a:lnTo>
                <a:lnTo>
                  <a:pt x="17" y="128"/>
                </a:lnTo>
                <a:lnTo>
                  <a:pt x="11" y="123"/>
                </a:lnTo>
                <a:lnTo>
                  <a:pt x="6" y="116"/>
                </a:lnTo>
                <a:lnTo>
                  <a:pt x="3" y="109"/>
                </a:lnTo>
                <a:lnTo>
                  <a:pt x="1" y="100"/>
                </a:lnTo>
                <a:lnTo>
                  <a:pt x="0" y="91"/>
                </a:lnTo>
                <a:lnTo>
                  <a:pt x="0" y="81"/>
                </a:lnTo>
                <a:lnTo>
                  <a:pt x="0" y="73"/>
                </a:lnTo>
                <a:lnTo>
                  <a:pt x="2" y="65"/>
                </a:lnTo>
                <a:lnTo>
                  <a:pt x="4" y="58"/>
                </a:lnTo>
                <a:lnTo>
                  <a:pt x="8" y="51"/>
                </a:lnTo>
                <a:lnTo>
                  <a:pt x="12" y="46"/>
                </a:lnTo>
                <a:lnTo>
                  <a:pt x="17" y="40"/>
                </a:lnTo>
                <a:lnTo>
                  <a:pt x="22" y="35"/>
                </a:lnTo>
                <a:lnTo>
                  <a:pt x="30" y="30"/>
                </a:lnTo>
                <a:lnTo>
                  <a:pt x="38" y="27"/>
                </a:lnTo>
                <a:lnTo>
                  <a:pt x="47" y="22"/>
                </a:lnTo>
                <a:lnTo>
                  <a:pt x="56" y="20"/>
                </a:lnTo>
                <a:lnTo>
                  <a:pt x="65" y="17"/>
                </a:lnTo>
                <a:lnTo>
                  <a:pt x="75" y="14"/>
                </a:lnTo>
                <a:lnTo>
                  <a:pt x="94" y="11"/>
                </a:lnTo>
                <a:lnTo>
                  <a:pt x="114" y="8"/>
                </a:lnTo>
                <a:lnTo>
                  <a:pt x="133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2" name="Line 59"/>
          <p:cNvSpPr>
            <a:spLocks noChangeShapeType="1"/>
          </p:cNvSpPr>
          <p:nvPr/>
        </p:nvSpPr>
        <p:spPr bwMode="auto">
          <a:xfrm>
            <a:off x="568325" y="3111500"/>
            <a:ext cx="15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3" name="Freeform 60"/>
          <p:cNvSpPr>
            <a:spLocks/>
          </p:cNvSpPr>
          <p:nvPr/>
        </p:nvSpPr>
        <p:spPr bwMode="auto">
          <a:xfrm>
            <a:off x="449263" y="3119438"/>
            <a:ext cx="92075" cy="68262"/>
          </a:xfrm>
          <a:custGeom>
            <a:avLst/>
            <a:gdLst>
              <a:gd name="T0" fmla="*/ 2147483647 w 230"/>
              <a:gd name="T1" fmla="*/ 2147483647 h 174"/>
              <a:gd name="T2" fmla="*/ 2147483647 w 230"/>
              <a:gd name="T3" fmla="*/ 2147483647 h 174"/>
              <a:gd name="T4" fmla="*/ 2147483647 w 230"/>
              <a:gd name="T5" fmla="*/ 2147483647 h 174"/>
              <a:gd name="T6" fmla="*/ 2147483647 w 230"/>
              <a:gd name="T7" fmla="*/ 2147483647 h 174"/>
              <a:gd name="T8" fmla="*/ 2147483647 w 230"/>
              <a:gd name="T9" fmla="*/ 2147483647 h 174"/>
              <a:gd name="T10" fmla="*/ 0 w 230"/>
              <a:gd name="T11" fmla="*/ 2147483647 h 174"/>
              <a:gd name="T12" fmla="*/ 2147483647 w 230"/>
              <a:gd name="T13" fmla="*/ 2147483647 h 174"/>
              <a:gd name="T14" fmla="*/ 2147483647 w 230"/>
              <a:gd name="T15" fmla="*/ 2147483647 h 174"/>
              <a:gd name="T16" fmla="*/ 2147483647 w 230"/>
              <a:gd name="T17" fmla="*/ 2147483647 h 174"/>
              <a:gd name="T18" fmla="*/ 2147483647 w 230"/>
              <a:gd name="T19" fmla="*/ 2147483647 h 174"/>
              <a:gd name="T20" fmla="*/ 2147483647 w 230"/>
              <a:gd name="T21" fmla="*/ 2147483647 h 174"/>
              <a:gd name="T22" fmla="*/ 2147483647 w 230"/>
              <a:gd name="T23" fmla="*/ 2147483647 h 174"/>
              <a:gd name="T24" fmla="*/ 2147483647 w 230"/>
              <a:gd name="T25" fmla="*/ 2147483647 h 174"/>
              <a:gd name="T26" fmla="*/ 2147483647 w 230"/>
              <a:gd name="T27" fmla="*/ 2147483647 h 174"/>
              <a:gd name="T28" fmla="*/ 2147483647 w 230"/>
              <a:gd name="T29" fmla="*/ 2147483647 h 174"/>
              <a:gd name="T30" fmla="*/ 2147483647 w 230"/>
              <a:gd name="T31" fmla="*/ 2147483647 h 174"/>
              <a:gd name="T32" fmla="*/ 2147483647 w 230"/>
              <a:gd name="T33" fmla="*/ 2147483647 h 174"/>
              <a:gd name="T34" fmla="*/ 2147483647 w 230"/>
              <a:gd name="T35" fmla="*/ 2147483647 h 174"/>
              <a:gd name="T36" fmla="*/ 2147483647 w 230"/>
              <a:gd name="T37" fmla="*/ 2147483647 h 174"/>
              <a:gd name="T38" fmla="*/ 2147483647 w 230"/>
              <a:gd name="T39" fmla="*/ 2147483647 h 174"/>
              <a:gd name="T40" fmla="*/ 2147483647 w 230"/>
              <a:gd name="T41" fmla="*/ 2147483647 h 174"/>
              <a:gd name="T42" fmla="*/ 2147483647 w 230"/>
              <a:gd name="T43" fmla="*/ 2147483647 h 174"/>
              <a:gd name="T44" fmla="*/ 2147483647 w 230"/>
              <a:gd name="T45" fmla="*/ 2147483647 h 174"/>
              <a:gd name="T46" fmla="*/ 2147483647 w 230"/>
              <a:gd name="T47" fmla="*/ 2147483647 h 174"/>
              <a:gd name="T48" fmla="*/ 2147483647 w 230"/>
              <a:gd name="T49" fmla="*/ 2147483647 h 174"/>
              <a:gd name="T50" fmla="*/ 2147483647 w 230"/>
              <a:gd name="T51" fmla="*/ 2147483647 h 174"/>
              <a:gd name="T52" fmla="*/ 2147483647 w 230"/>
              <a:gd name="T53" fmla="*/ 2147483647 h 174"/>
              <a:gd name="T54" fmla="*/ 2147483647 w 230"/>
              <a:gd name="T55" fmla="*/ 2147483647 h 174"/>
              <a:gd name="T56" fmla="*/ 2147483647 w 230"/>
              <a:gd name="T57" fmla="*/ 2147483647 h 174"/>
              <a:gd name="T58" fmla="*/ 2147483647 w 230"/>
              <a:gd name="T59" fmla="*/ 2147483647 h 174"/>
              <a:gd name="T60" fmla="*/ 2147483647 w 230"/>
              <a:gd name="T61" fmla="*/ 2147483647 h 174"/>
              <a:gd name="T62" fmla="*/ 2147483647 w 230"/>
              <a:gd name="T63" fmla="*/ 2147483647 h 174"/>
              <a:gd name="T64" fmla="*/ 2147483647 w 230"/>
              <a:gd name="T65" fmla="*/ 2147483647 h 174"/>
              <a:gd name="T66" fmla="*/ 2147483647 w 230"/>
              <a:gd name="T67" fmla="*/ 2147483647 h 174"/>
              <a:gd name="T68" fmla="*/ 2147483647 w 230"/>
              <a:gd name="T69" fmla="*/ 2147483647 h 174"/>
              <a:gd name="T70" fmla="*/ 2147483647 w 230"/>
              <a:gd name="T71" fmla="*/ 2147483647 h 174"/>
              <a:gd name="T72" fmla="*/ 2147483647 w 230"/>
              <a:gd name="T73" fmla="*/ 2147483647 h 174"/>
              <a:gd name="T74" fmla="*/ 2147483647 w 230"/>
              <a:gd name="T75" fmla="*/ 2147483647 h 174"/>
              <a:gd name="T76" fmla="*/ 2147483647 w 230"/>
              <a:gd name="T77" fmla="*/ 2147483647 h 174"/>
              <a:gd name="T78" fmla="*/ 2147483647 w 230"/>
              <a:gd name="T79" fmla="*/ 2147483647 h 174"/>
              <a:gd name="T80" fmla="*/ 2147483647 w 230"/>
              <a:gd name="T81" fmla="*/ 2147483647 h 174"/>
              <a:gd name="T82" fmla="*/ 2147483647 w 230"/>
              <a:gd name="T83" fmla="*/ 2147483647 h 174"/>
              <a:gd name="T84" fmla="*/ 2147483647 w 230"/>
              <a:gd name="T85" fmla="*/ 2147483647 h 174"/>
              <a:gd name="T86" fmla="*/ 2147483647 w 230"/>
              <a:gd name="T87" fmla="*/ 2147483647 h 174"/>
              <a:gd name="T88" fmla="*/ 2147483647 w 230"/>
              <a:gd name="T89" fmla="*/ 2147483647 h 174"/>
              <a:gd name="T90" fmla="*/ 2147483647 w 230"/>
              <a:gd name="T91" fmla="*/ 2147483647 h 174"/>
              <a:gd name="T92" fmla="*/ 2147483647 w 230"/>
              <a:gd name="T93" fmla="*/ 2147483647 h 174"/>
              <a:gd name="T94" fmla="*/ 2147483647 w 230"/>
              <a:gd name="T95" fmla="*/ 2147483647 h 174"/>
              <a:gd name="T96" fmla="*/ 2147483647 w 230"/>
              <a:gd name="T97" fmla="*/ 2147483647 h 174"/>
              <a:gd name="T98" fmla="*/ 2147483647 w 230"/>
              <a:gd name="T99" fmla="*/ 2147483647 h 174"/>
              <a:gd name="T100" fmla="*/ 2147483647 w 230"/>
              <a:gd name="T101" fmla="*/ 2147483647 h 174"/>
              <a:gd name="T102" fmla="*/ 2147483647 w 230"/>
              <a:gd name="T103" fmla="*/ 2147483647 h 174"/>
              <a:gd name="T104" fmla="*/ 2147483647 w 230"/>
              <a:gd name="T105" fmla="*/ 2147483647 h 174"/>
              <a:gd name="T106" fmla="*/ 2147483647 w 230"/>
              <a:gd name="T107" fmla="*/ 2147483647 h 174"/>
              <a:gd name="T108" fmla="*/ 2147483647 w 230"/>
              <a:gd name="T109" fmla="*/ 2147483647 h 174"/>
              <a:gd name="T110" fmla="*/ 2147483647 w 230"/>
              <a:gd name="T111" fmla="*/ 2147483647 h 174"/>
              <a:gd name="T112" fmla="*/ 2147483647 w 230"/>
              <a:gd name="T113" fmla="*/ 2147483647 h 174"/>
              <a:gd name="T114" fmla="*/ 2147483647 w 230"/>
              <a:gd name="T115" fmla="*/ 2147483647 h 174"/>
              <a:gd name="T116" fmla="*/ 2147483647 w 230"/>
              <a:gd name="T117" fmla="*/ 0 h 17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30" h="174">
                <a:moveTo>
                  <a:pt x="37" y="0"/>
                </a:moveTo>
                <a:lnTo>
                  <a:pt x="33" y="6"/>
                </a:lnTo>
                <a:lnTo>
                  <a:pt x="27" y="13"/>
                </a:lnTo>
                <a:lnTo>
                  <a:pt x="23" y="22"/>
                </a:lnTo>
                <a:lnTo>
                  <a:pt x="18" y="31"/>
                </a:lnTo>
                <a:lnTo>
                  <a:pt x="14" y="41"/>
                </a:lnTo>
                <a:lnTo>
                  <a:pt x="9" y="52"/>
                </a:lnTo>
                <a:lnTo>
                  <a:pt x="6" y="63"/>
                </a:lnTo>
                <a:lnTo>
                  <a:pt x="3" y="74"/>
                </a:lnTo>
                <a:lnTo>
                  <a:pt x="1" y="87"/>
                </a:lnTo>
                <a:lnTo>
                  <a:pt x="0" y="98"/>
                </a:lnTo>
                <a:lnTo>
                  <a:pt x="0" y="107"/>
                </a:lnTo>
                <a:lnTo>
                  <a:pt x="1" y="115"/>
                </a:lnTo>
                <a:lnTo>
                  <a:pt x="3" y="122"/>
                </a:lnTo>
                <a:lnTo>
                  <a:pt x="5" y="129"/>
                </a:lnTo>
                <a:lnTo>
                  <a:pt x="8" y="136"/>
                </a:lnTo>
                <a:lnTo>
                  <a:pt x="13" y="143"/>
                </a:lnTo>
                <a:lnTo>
                  <a:pt x="17" y="148"/>
                </a:lnTo>
                <a:lnTo>
                  <a:pt x="22" y="153"/>
                </a:lnTo>
                <a:lnTo>
                  <a:pt x="27" y="156"/>
                </a:lnTo>
                <a:lnTo>
                  <a:pt x="33" y="159"/>
                </a:lnTo>
                <a:lnTo>
                  <a:pt x="38" y="163"/>
                </a:lnTo>
                <a:lnTo>
                  <a:pt x="45" y="165"/>
                </a:lnTo>
                <a:lnTo>
                  <a:pt x="52" y="167"/>
                </a:lnTo>
                <a:lnTo>
                  <a:pt x="59" y="169"/>
                </a:lnTo>
                <a:lnTo>
                  <a:pt x="66" y="171"/>
                </a:lnTo>
                <a:lnTo>
                  <a:pt x="73" y="172"/>
                </a:lnTo>
                <a:lnTo>
                  <a:pt x="82" y="173"/>
                </a:lnTo>
                <a:lnTo>
                  <a:pt x="92" y="174"/>
                </a:lnTo>
                <a:lnTo>
                  <a:pt x="101" y="174"/>
                </a:lnTo>
                <a:lnTo>
                  <a:pt x="116" y="174"/>
                </a:lnTo>
                <a:lnTo>
                  <a:pt x="130" y="173"/>
                </a:lnTo>
                <a:lnTo>
                  <a:pt x="141" y="173"/>
                </a:lnTo>
                <a:lnTo>
                  <a:pt x="151" y="173"/>
                </a:lnTo>
                <a:lnTo>
                  <a:pt x="161" y="173"/>
                </a:lnTo>
                <a:lnTo>
                  <a:pt x="166" y="174"/>
                </a:lnTo>
                <a:lnTo>
                  <a:pt x="171" y="174"/>
                </a:lnTo>
                <a:lnTo>
                  <a:pt x="176" y="174"/>
                </a:lnTo>
                <a:lnTo>
                  <a:pt x="180" y="174"/>
                </a:lnTo>
                <a:lnTo>
                  <a:pt x="183" y="173"/>
                </a:lnTo>
                <a:lnTo>
                  <a:pt x="186" y="172"/>
                </a:lnTo>
                <a:lnTo>
                  <a:pt x="189" y="171"/>
                </a:lnTo>
                <a:lnTo>
                  <a:pt x="192" y="168"/>
                </a:lnTo>
                <a:lnTo>
                  <a:pt x="193" y="166"/>
                </a:lnTo>
                <a:lnTo>
                  <a:pt x="195" y="163"/>
                </a:lnTo>
                <a:lnTo>
                  <a:pt x="197" y="159"/>
                </a:lnTo>
                <a:lnTo>
                  <a:pt x="197" y="158"/>
                </a:lnTo>
                <a:lnTo>
                  <a:pt x="197" y="157"/>
                </a:lnTo>
                <a:lnTo>
                  <a:pt x="197" y="156"/>
                </a:lnTo>
                <a:lnTo>
                  <a:pt x="198" y="155"/>
                </a:lnTo>
                <a:lnTo>
                  <a:pt x="199" y="155"/>
                </a:lnTo>
                <a:lnTo>
                  <a:pt x="200" y="155"/>
                </a:lnTo>
                <a:lnTo>
                  <a:pt x="201" y="155"/>
                </a:lnTo>
                <a:lnTo>
                  <a:pt x="202" y="155"/>
                </a:lnTo>
                <a:lnTo>
                  <a:pt x="202" y="154"/>
                </a:lnTo>
                <a:lnTo>
                  <a:pt x="203" y="153"/>
                </a:lnTo>
                <a:lnTo>
                  <a:pt x="203" y="152"/>
                </a:lnTo>
                <a:lnTo>
                  <a:pt x="203" y="150"/>
                </a:lnTo>
                <a:lnTo>
                  <a:pt x="204" y="149"/>
                </a:lnTo>
                <a:lnTo>
                  <a:pt x="206" y="148"/>
                </a:lnTo>
                <a:lnTo>
                  <a:pt x="207" y="148"/>
                </a:lnTo>
                <a:lnTo>
                  <a:pt x="209" y="147"/>
                </a:lnTo>
                <a:lnTo>
                  <a:pt x="210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1" y="140"/>
                </a:lnTo>
                <a:lnTo>
                  <a:pt x="211" y="139"/>
                </a:lnTo>
                <a:lnTo>
                  <a:pt x="212" y="139"/>
                </a:lnTo>
                <a:lnTo>
                  <a:pt x="213" y="139"/>
                </a:lnTo>
                <a:lnTo>
                  <a:pt x="215" y="139"/>
                </a:lnTo>
                <a:lnTo>
                  <a:pt x="216" y="138"/>
                </a:lnTo>
                <a:lnTo>
                  <a:pt x="217" y="138"/>
                </a:lnTo>
                <a:lnTo>
                  <a:pt x="218" y="137"/>
                </a:lnTo>
                <a:lnTo>
                  <a:pt x="220" y="135"/>
                </a:lnTo>
                <a:lnTo>
                  <a:pt x="222" y="131"/>
                </a:lnTo>
                <a:lnTo>
                  <a:pt x="225" y="127"/>
                </a:lnTo>
                <a:lnTo>
                  <a:pt x="227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6"/>
                </a:lnTo>
                <a:lnTo>
                  <a:pt x="230" y="88"/>
                </a:lnTo>
                <a:lnTo>
                  <a:pt x="229" y="80"/>
                </a:lnTo>
                <a:lnTo>
                  <a:pt x="228" y="72"/>
                </a:lnTo>
                <a:lnTo>
                  <a:pt x="226" y="65"/>
                </a:lnTo>
                <a:lnTo>
                  <a:pt x="222" y="60"/>
                </a:lnTo>
                <a:lnTo>
                  <a:pt x="222" y="59"/>
                </a:lnTo>
                <a:lnTo>
                  <a:pt x="221" y="59"/>
                </a:lnTo>
                <a:lnTo>
                  <a:pt x="221" y="58"/>
                </a:lnTo>
                <a:lnTo>
                  <a:pt x="220" y="58"/>
                </a:lnTo>
                <a:lnTo>
                  <a:pt x="219" y="56"/>
                </a:lnTo>
                <a:lnTo>
                  <a:pt x="218" y="55"/>
                </a:lnTo>
                <a:lnTo>
                  <a:pt x="217" y="55"/>
                </a:lnTo>
                <a:lnTo>
                  <a:pt x="213" y="54"/>
                </a:lnTo>
                <a:lnTo>
                  <a:pt x="211" y="54"/>
                </a:lnTo>
                <a:lnTo>
                  <a:pt x="210" y="54"/>
                </a:lnTo>
                <a:lnTo>
                  <a:pt x="208" y="54"/>
                </a:lnTo>
                <a:lnTo>
                  <a:pt x="207" y="53"/>
                </a:lnTo>
                <a:lnTo>
                  <a:pt x="204" y="53"/>
                </a:lnTo>
                <a:lnTo>
                  <a:pt x="202" y="52"/>
                </a:lnTo>
                <a:lnTo>
                  <a:pt x="201" y="51"/>
                </a:lnTo>
                <a:lnTo>
                  <a:pt x="199" y="49"/>
                </a:lnTo>
                <a:lnTo>
                  <a:pt x="198" y="47"/>
                </a:lnTo>
                <a:lnTo>
                  <a:pt x="197" y="45"/>
                </a:lnTo>
                <a:lnTo>
                  <a:pt x="188" y="38"/>
                </a:lnTo>
                <a:lnTo>
                  <a:pt x="180" y="32"/>
                </a:lnTo>
                <a:lnTo>
                  <a:pt x="170" y="26"/>
                </a:lnTo>
                <a:lnTo>
                  <a:pt x="161" y="22"/>
                </a:lnTo>
                <a:lnTo>
                  <a:pt x="151" y="17"/>
                </a:lnTo>
                <a:lnTo>
                  <a:pt x="138" y="13"/>
                </a:lnTo>
                <a:lnTo>
                  <a:pt x="125" y="9"/>
                </a:lnTo>
                <a:lnTo>
                  <a:pt x="110" y="6"/>
                </a:lnTo>
                <a:lnTo>
                  <a:pt x="97" y="4"/>
                </a:lnTo>
                <a:lnTo>
                  <a:pt x="82" y="3"/>
                </a:lnTo>
                <a:lnTo>
                  <a:pt x="68" y="2"/>
                </a:lnTo>
                <a:lnTo>
                  <a:pt x="52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4" name="Freeform 61"/>
          <p:cNvSpPr>
            <a:spLocks/>
          </p:cNvSpPr>
          <p:nvPr/>
        </p:nvSpPr>
        <p:spPr bwMode="auto">
          <a:xfrm>
            <a:off x="449263" y="3119438"/>
            <a:ext cx="92075" cy="68262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2147483647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2">
                <a:moveTo>
                  <a:pt x="34" y="3"/>
                </a:moveTo>
                <a:lnTo>
                  <a:pt x="29" y="8"/>
                </a:lnTo>
                <a:lnTo>
                  <a:pt x="24" y="16"/>
                </a:lnTo>
                <a:lnTo>
                  <a:pt x="19" y="25"/>
                </a:lnTo>
                <a:lnTo>
                  <a:pt x="15" y="34"/>
                </a:lnTo>
                <a:lnTo>
                  <a:pt x="12" y="44"/>
                </a:lnTo>
                <a:lnTo>
                  <a:pt x="8" y="54"/>
                </a:lnTo>
                <a:lnTo>
                  <a:pt x="5" y="64"/>
                </a:lnTo>
                <a:lnTo>
                  <a:pt x="3" y="76"/>
                </a:lnTo>
                <a:lnTo>
                  <a:pt x="1" y="87"/>
                </a:lnTo>
                <a:lnTo>
                  <a:pt x="0" y="97"/>
                </a:lnTo>
                <a:lnTo>
                  <a:pt x="0" y="108"/>
                </a:lnTo>
                <a:lnTo>
                  <a:pt x="3" y="118"/>
                </a:lnTo>
                <a:lnTo>
                  <a:pt x="5" y="126"/>
                </a:lnTo>
                <a:lnTo>
                  <a:pt x="8" y="134"/>
                </a:lnTo>
                <a:lnTo>
                  <a:pt x="13" y="141"/>
                </a:lnTo>
                <a:lnTo>
                  <a:pt x="18" y="147"/>
                </a:lnTo>
                <a:lnTo>
                  <a:pt x="25" y="153"/>
                </a:lnTo>
                <a:lnTo>
                  <a:pt x="33" y="157"/>
                </a:lnTo>
                <a:lnTo>
                  <a:pt x="42" y="162"/>
                </a:lnTo>
                <a:lnTo>
                  <a:pt x="52" y="165"/>
                </a:lnTo>
                <a:lnTo>
                  <a:pt x="61" y="167"/>
                </a:lnTo>
                <a:lnTo>
                  <a:pt x="71" y="170"/>
                </a:lnTo>
                <a:lnTo>
                  <a:pt x="81" y="171"/>
                </a:lnTo>
                <a:lnTo>
                  <a:pt x="97" y="172"/>
                </a:lnTo>
                <a:lnTo>
                  <a:pt x="112" y="172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5" y="171"/>
                </a:lnTo>
                <a:lnTo>
                  <a:pt x="190" y="167"/>
                </a:lnTo>
                <a:lnTo>
                  <a:pt x="192" y="166"/>
                </a:lnTo>
                <a:lnTo>
                  <a:pt x="194" y="163"/>
                </a:lnTo>
                <a:lnTo>
                  <a:pt x="195" y="160"/>
                </a:lnTo>
                <a:lnTo>
                  <a:pt x="197" y="155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2" y="152"/>
                </a:lnTo>
                <a:lnTo>
                  <a:pt x="203" y="150"/>
                </a:lnTo>
                <a:lnTo>
                  <a:pt x="203" y="148"/>
                </a:lnTo>
                <a:lnTo>
                  <a:pt x="204" y="147"/>
                </a:lnTo>
                <a:lnTo>
                  <a:pt x="206" y="146"/>
                </a:lnTo>
                <a:lnTo>
                  <a:pt x="208" y="145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8"/>
                </a:lnTo>
                <a:lnTo>
                  <a:pt x="212" y="137"/>
                </a:lnTo>
                <a:lnTo>
                  <a:pt x="213" y="137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2" y="129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0"/>
                </a:lnTo>
                <a:lnTo>
                  <a:pt x="230" y="92"/>
                </a:lnTo>
                <a:lnTo>
                  <a:pt x="230" y="84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6"/>
                </a:lnTo>
                <a:lnTo>
                  <a:pt x="218" y="53"/>
                </a:lnTo>
                <a:lnTo>
                  <a:pt x="215" y="53"/>
                </a:lnTo>
                <a:lnTo>
                  <a:pt x="211" y="52"/>
                </a:lnTo>
                <a:lnTo>
                  <a:pt x="208" y="52"/>
                </a:lnTo>
                <a:lnTo>
                  <a:pt x="200" y="47"/>
                </a:lnTo>
                <a:lnTo>
                  <a:pt x="192" y="41"/>
                </a:lnTo>
                <a:lnTo>
                  <a:pt x="185" y="34"/>
                </a:lnTo>
                <a:lnTo>
                  <a:pt x="178" y="29"/>
                </a:lnTo>
                <a:lnTo>
                  <a:pt x="170" y="24"/>
                </a:lnTo>
                <a:lnTo>
                  <a:pt x="161" y="20"/>
                </a:lnTo>
                <a:lnTo>
                  <a:pt x="149" y="15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9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5" name="Line 62"/>
          <p:cNvSpPr>
            <a:spLocks noChangeShapeType="1"/>
          </p:cNvSpPr>
          <p:nvPr/>
        </p:nvSpPr>
        <p:spPr bwMode="auto">
          <a:xfrm flipH="1">
            <a:off x="463550" y="3121025"/>
            <a:ext cx="444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6" name="Freeform 63"/>
          <p:cNvSpPr>
            <a:spLocks/>
          </p:cNvSpPr>
          <p:nvPr/>
        </p:nvSpPr>
        <p:spPr bwMode="auto">
          <a:xfrm>
            <a:off x="768350" y="3148013"/>
            <a:ext cx="90488" cy="80962"/>
          </a:xfrm>
          <a:custGeom>
            <a:avLst/>
            <a:gdLst>
              <a:gd name="T0" fmla="*/ 2147483647 w 231"/>
              <a:gd name="T1" fmla="*/ 2147483647 h 202"/>
              <a:gd name="T2" fmla="*/ 2147483647 w 231"/>
              <a:gd name="T3" fmla="*/ 2147483647 h 202"/>
              <a:gd name="T4" fmla="*/ 2147483647 w 231"/>
              <a:gd name="T5" fmla="*/ 2147483647 h 202"/>
              <a:gd name="T6" fmla="*/ 2147483647 w 231"/>
              <a:gd name="T7" fmla="*/ 2147483647 h 202"/>
              <a:gd name="T8" fmla="*/ 2147483647 w 231"/>
              <a:gd name="T9" fmla="*/ 2147483647 h 202"/>
              <a:gd name="T10" fmla="*/ 2147483647 w 231"/>
              <a:gd name="T11" fmla="*/ 2147483647 h 202"/>
              <a:gd name="T12" fmla="*/ 0 w 231"/>
              <a:gd name="T13" fmla="*/ 2147483647 h 202"/>
              <a:gd name="T14" fmla="*/ 2147483647 w 231"/>
              <a:gd name="T15" fmla="*/ 2147483647 h 202"/>
              <a:gd name="T16" fmla="*/ 2147483647 w 231"/>
              <a:gd name="T17" fmla="*/ 2147483647 h 202"/>
              <a:gd name="T18" fmla="*/ 2147483647 w 231"/>
              <a:gd name="T19" fmla="*/ 2147483647 h 202"/>
              <a:gd name="T20" fmla="*/ 2147483647 w 231"/>
              <a:gd name="T21" fmla="*/ 2147483647 h 202"/>
              <a:gd name="T22" fmla="*/ 2147483647 w 231"/>
              <a:gd name="T23" fmla="*/ 2147483647 h 202"/>
              <a:gd name="T24" fmla="*/ 2147483647 w 231"/>
              <a:gd name="T25" fmla="*/ 2147483647 h 202"/>
              <a:gd name="T26" fmla="*/ 2147483647 w 231"/>
              <a:gd name="T27" fmla="*/ 2147483647 h 202"/>
              <a:gd name="T28" fmla="*/ 2147483647 w 231"/>
              <a:gd name="T29" fmla="*/ 2147483647 h 202"/>
              <a:gd name="T30" fmla="*/ 2147483647 w 231"/>
              <a:gd name="T31" fmla="*/ 2147483647 h 202"/>
              <a:gd name="T32" fmla="*/ 2147483647 w 231"/>
              <a:gd name="T33" fmla="*/ 2147483647 h 202"/>
              <a:gd name="T34" fmla="*/ 2147483647 w 231"/>
              <a:gd name="T35" fmla="*/ 2147483647 h 202"/>
              <a:gd name="T36" fmla="*/ 2147483647 w 231"/>
              <a:gd name="T37" fmla="*/ 2147483647 h 202"/>
              <a:gd name="T38" fmla="*/ 2147483647 w 231"/>
              <a:gd name="T39" fmla="*/ 2147483647 h 202"/>
              <a:gd name="T40" fmla="*/ 2147483647 w 231"/>
              <a:gd name="T41" fmla="*/ 2147483647 h 202"/>
              <a:gd name="T42" fmla="*/ 2147483647 w 231"/>
              <a:gd name="T43" fmla="*/ 2147483647 h 202"/>
              <a:gd name="T44" fmla="*/ 2147483647 w 231"/>
              <a:gd name="T45" fmla="*/ 2147483647 h 202"/>
              <a:gd name="T46" fmla="*/ 2147483647 w 231"/>
              <a:gd name="T47" fmla="*/ 2147483647 h 202"/>
              <a:gd name="T48" fmla="*/ 2147483647 w 231"/>
              <a:gd name="T49" fmla="*/ 2147483647 h 202"/>
              <a:gd name="T50" fmla="*/ 2147483647 w 231"/>
              <a:gd name="T51" fmla="*/ 2147483647 h 202"/>
              <a:gd name="T52" fmla="*/ 2147483647 w 231"/>
              <a:gd name="T53" fmla="*/ 2147483647 h 202"/>
              <a:gd name="T54" fmla="*/ 2147483647 w 231"/>
              <a:gd name="T55" fmla="*/ 2147483647 h 202"/>
              <a:gd name="T56" fmla="*/ 2147483647 w 231"/>
              <a:gd name="T57" fmla="*/ 2147483647 h 202"/>
              <a:gd name="T58" fmla="*/ 2147483647 w 231"/>
              <a:gd name="T59" fmla="*/ 2147483647 h 202"/>
              <a:gd name="T60" fmla="*/ 2147483647 w 231"/>
              <a:gd name="T61" fmla="*/ 2147483647 h 202"/>
              <a:gd name="T62" fmla="*/ 2147483647 w 231"/>
              <a:gd name="T63" fmla="*/ 2147483647 h 202"/>
              <a:gd name="T64" fmla="*/ 2147483647 w 231"/>
              <a:gd name="T65" fmla="*/ 2147483647 h 202"/>
              <a:gd name="T66" fmla="*/ 2147483647 w 231"/>
              <a:gd name="T67" fmla="*/ 2147483647 h 202"/>
              <a:gd name="T68" fmla="*/ 2147483647 w 231"/>
              <a:gd name="T69" fmla="*/ 2147483647 h 202"/>
              <a:gd name="T70" fmla="*/ 2147483647 w 231"/>
              <a:gd name="T71" fmla="*/ 2147483647 h 202"/>
              <a:gd name="T72" fmla="*/ 2147483647 w 231"/>
              <a:gd name="T73" fmla="*/ 2147483647 h 202"/>
              <a:gd name="T74" fmla="*/ 2147483647 w 231"/>
              <a:gd name="T75" fmla="*/ 2147483647 h 202"/>
              <a:gd name="T76" fmla="*/ 2147483647 w 231"/>
              <a:gd name="T77" fmla="*/ 2147483647 h 202"/>
              <a:gd name="T78" fmla="*/ 2147483647 w 231"/>
              <a:gd name="T79" fmla="*/ 2147483647 h 202"/>
              <a:gd name="T80" fmla="*/ 2147483647 w 231"/>
              <a:gd name="T81" fmla="*/ 2147483647 h 202"/>
              <a:gd name="T82" fmla="*/ 2147483647 w 231"/>
              <a:gd name="T83" fmla="*/ 2147483647 h 202"/>
              <a:gd name="T84" fmla="*/ 2147483647 w 231"/>
              <a:gd name="T85" fmla="*/ 2147483647 h 202"/>
              <a:gd name="T86" fmla="*/ 2147483647 w 231"/>
              <a:gd name="T87" fmla="*/ 2147483647 h 202"/>
              <a:gd name="T88" fmla="*/ 2147483647 w 231"/>
              <a:gd name="T89" fmla="*/ 2147483647 h 202"/>
              <a:gd name="T90" fmla="*/ 2147483647 w 231"/>
              <a:gd name="T91" fmla="*/ 2147483647 h 202"/>
              <a:gd name="T92" fmla="*/ 2147483647 w 231"/>
              <a:gd name="T93" fmla="*/ 2147483647 h 202"/>
              <a:gd name="T94" fmla="*/ 2147483647 w 231"/>
              <a:gd name="T95" fmla="*/ 2147483647 h 202"/>
              <a:gd name="T96" fmla="*/ 2147483647 w 231"/>
              <a:gd name="T97" fmla="*/ 2147483647 h 202"/>
              <a:gd name="T98" fmla="*/ 2147483647 w 231"/>
              <a:gd name="T99" fmla="*/ 2147483647 h 202"/>
              <a:gd name="T100" fmla="*/ 2147483647 w 231"/>
              <a:gd name="T101" fmla="*/ 2147483647 h 202"/>
              <a:gd name="T102" fmla="*/ 2147483647 w 231"/>
              <a:gd name="T103" fmla="*/ 2147483647 h 202"/>
              <a:gd name="T104" fmla="*/ 2147483647 w 231"/>
              <a:gd name="T105" fmla="*/ 2147483647 h 202"/>
              <a:gd name="T106" fmla="*/ 2147483647 w 231"/>
              <a:gd name="T107" fmla="*/ 2147483647 h 202"/>
              <a:gd name="T108" fmla="*/ 2147483647 w 231"/>
              <a:gd name="T109" fmla="*/ 2147483647 h 202"/>
              <a:gd name="T110" fmla="*/ 2147483647 w 231"/>
              <a:gd name="T111" fmla="*/ 2147483647 h 202"/>
              <a:gd name="T112" fmla="*/ 2147483647 w 231"/>
              <a:gd name="T113" fmla="*/ 2147483647 h 202"/>
              <a:gd name="T114" fmla="*/ 2147483647 w 231"/>
              <a:gd name="T115" fmla="*/ 2147483647 h 202"/>
              <a:gd name="T116" fmla="*/ 2147483647 w 231"/>
              <a:gd name="T117" fmla="*/ 2147483647 h 202"/>
              <a:gd name="T118" fmla="*/ 2147483647 w 231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1" h="202">
                <a:moveTo>
                  <a:pt x="62" y="0"/>
                </a:moveTo>
                <a:lnTo>
                  <a:pt x="55" y="5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3" y="44"/>
                </a:lnTo>
                <a:lnTo>
                  <a:pt x="17" y="54"/>
                </a:lnTo>
                <a:lnTo>
                  <a:pt x="11" y="65"/>
                </a:lnTo>
                <a:lnTo>
                  <a:pt x="7" y="75"/>
                </a:lnTo>
                <a:lnTo>
                  <a:pt x="3" y="87"/>
                </a:lnTo>
                <a:lnTo>
                  <a:pt x="2" y="95"/>
                </a:lnTo>
                <a:lnTo>
                  <a:pt x="1" y="103"/>
                </a:lnTo>
                <a:lnTo>
                  <a:pt x="0" y="111"/>
                </a:lnTo>
                <a:lnTo>
                  <a:pt x="1" y="118"/>
                </a:lnTo>
                <a:lnTo>
                  <a:pt x="2" y="126"/>
                </a:lnTo>
                <a:lnTo>
                  <a:pt x="5" y="132"/>
                </a:lnTo>
                <a:lnTo>
                  <a:pt x="9" y="139"/>
                </a:lnTo>
                <a:lnTo>
                  <a:pt x="12" y="145"/>
                </a:lnTo>
                <a:lnTo>
                  <a:pt x="17" y="149"/>
                </a:lnTo>
                <a:lnTo>
                  <a:pt x="21" y="154"/>
                </a:lnTo>
                <a:lnTo>
                  <a:pt x="27" y="158"/>
                </a:lnTo>
                <a:lnTo>
                  <a:pt x="33" y="163"/>
                </a:lnTo>
                <a:lnTo>
                  <a:pt x="38" y="166"/>
                </a:lnTo>
                <a:lnTo>
                  <a:pt x="45" y="169"/>
                </a:lnTo>
                <a:lnTo>
                  <a:pt x="51" y="173"/>
                </a:lnTo>
                <a:lnTo>
                  <a:pt x="57" y="175"/>
                </a:lnTo>
                <a:lnTo>
                  <a:pt x="66" y="178"/>
                </a:lnTo>
                <a:lnTo>
                  <a:pt x="76" y="182"/>
                </a:lnTo>
                <a:lnTo>
                  <a:pt x="85" y="184"/>
                </a:lnTo>
                <a:lnTo>
                  <a:pt x="99" y="186"/>
                </a:lnTo>
                <a:lnTo>
                  <a:pt x="113" y="190"/>
                </a:lnTo>
                <a:lnTo>
                  <a:pt x="122" y="192"/>
                </a:lnTo>
                <a:lnTo>
                  <a:pt x="132" y="194"/>
                </a:lnTo>
                <a:lnTo>
                  <a:pt x="143" y="196"/>
                </a:lnTo>
                <a:lnTo>
                  <a:pt x="148" y="197"/>
                </a:lnTo>
                <a:lnTo>
                  <a:pt x="153" y="200"/>
                </a:lnTo>
                <a:lnTo>
                  <a:pt x="158" y="201"/>
                </a:lnTo>
                <a:lnTo>
                  <a:pt x="162" y="201"/>
                </a:lnTo>
                <a:lnTo>
                  <a:pt x="165" y="202"/>
                </a:lnTo>
                <a:lnTo>
                  <a:pt x="168" y="201"/>
                </a:lnTo>
                <a:lnTo>
                  <a:pt x="172" y="201"/>
                </a:lnTo>
                <a:lnTo>
                  <a:pt x="174" y="199"/>
                </a:lnTo>
                <a:lnTo>
                  <a:pt x="176" y="197"/>
                </a:lnTo>
                <a:lnTo>
                  <a:pt x="178" y="194"/>
                </a:lnTo>
                <a:lnTo>
                  <a:pt x="181" y="191"/>
                </a:lnTo>
                <a:lnTo>
                  <a:pt x="181" y="190"/>
                </a:lnTo>
                <a:lnTo>
                  <a:pt x="181" y="188"/>
                </a:lnTo>
                <a:lnTo>
                  <a:pt x="182" y="187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9" y="187"/>
                </a:lnTo>
                <a:lnTo>
                  <a:pt x="189" y="186"/>
                </a:lnTo>
                <a:lnTo>
                  <a:pt x="189" y="185"/>
                </a:lnTo>
                <a:lnTo>
                  <a:pt x="189" y="184"/>
                </a:lnTo>
                <a:lnTo>
                  <a:pt x="190" y="183"/>
                </a:lnTo>
                <a:lnTo>
                  <a:pt x="191" y="183"/>
                </a:lnTo>
                <a:lnTo>
                  <a:pt x="192" y="183"/>
                </a:lnTo>
                <a:lnTo>
                  <a:pt x="193" y="182"/>
                </a:lnTo>
                <a:lnTo>
                  <a:pt x="195" y="182"/>
                </a:lnTo>
                <a:lnTo>
                  <a:pt x="196" y="182"/>
                </a:lnTo>
                <a:lnTo>
                  <a:pt x="198" y="181"/>
                </a:lnTo>
                <a:lnTo>
                  <a:pt x="198" y="179"/>
                </a:lnTo>
                <a:lnTo>
                  <a:pt x="199" y="178"/>
                </a:lnTo>
                <a:lnTo>
                  <a:pt x="199" y="177"/>
                </a:lnTo>
                <a:lnTo>
                  <a:pt x="199" y="176"/>
                </a:lnTo>
                <a:lnTo>
                  <a:pt x="200" y="175"/>
                </a:lnTo>
                <a:lnTo>
                  <a:pt x="201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6" y="175"/>
                </a:lnTo>
                <a:lnTo>
                  <a:pt x="206" y="174"/>
                </a:lnTo>
                <a:lnTo>
                  <a:pt x="210" y="172"/>
                </a:lnTo>
                <a:lnTo>
                  <a:pt x="213" y="169"/>
                </a:lnTo>
                <a:lnTo>
                  <a:pt x="215" y="166"/>
                </a:lnTo>
                <a:lnTo>
                  <a:pt x="219" y="162"/>
                </a:lnTo>
                <a:lnTo>
                  <a:pt x="221" y="157"/>
                </a:lnTo>
                <a:lnTo>
                  <a:pt x="224" y="150"/>
                </a:lnTo>
                <a:lnTo>
                  <a:pt x="227" y="144"/>
                </a:lnTo>
                <a:lnTo>
                  <a:pt x="229" y="136"/>
                </a:lnTo>
                <a:lnTo>
                  <a:pt x="230" y="128"/>
                </a:lnTo>
                <a:lnTo>
                  <a:pt x="231" y="121"/>
                </a:lnTo>
                <a:lnTo>
                  <a:pt x="231" y="113"/>
                </a:lnTo>
                <a:lnTo>
                  <a:pt x="230" y="107"/>
                </a:lnTo>
                <a:lnTo>
                  <a:pt x="229" y="100"/>
                </a:lnTo>
                <a:lnTo>
                  <a:pt x="229" y="99"/>
                </a:lnTo>
                <a:lnTo>
                  <a:pt x="228" y="99"/>
                </a:lnTo>
                <a:lnTo>
                  <a:pt x="228" y="98"/>
                </a:lnTo>
                <a:lnTo>
                  <a:pt x="228" y="97"/>
                </a:lnTo>
                <a:lnTo>
                  <a:pt x="227" y="95"/>
                </a:lnTo>
                <a:lnTo>
                  <a:pt x="226" y="94"/>
                </a:lnTo>
                <a:lnTo>
                  <a:pt x="223" y="93"/>
                </a:lnTo>
                <a:lnTo>
                  <a:pt x="221" y="93"/>
                </a:lnTo>
                <a:lnTo>
                  <a:pt x="219" y="92"/>
                </a:lnTo>
                <a:lnTo>
                  <a:pt x="218" y="91"/>
                </a:lnTo>
                <a:lnTo>
                  <a:pt x="215" y="91"/>
                </a:lnTo>
                <a:lnTo>
                  <a:pt x="214" y="90"/>
                </a:lnTo>
                <a:lnTo>
                  <a:pt x="213" y="89"/>
                </a:lnTo>
                <a:lnTo>
                  <a:pt x="211" y="88"/>
                </a:lnTo>
                <a:lnTo>
                  <a:pt x="210" y="85"/>
                </a:lnTo>
                <a:lnTo>
                  <a:pt x="209" y="84"/>
                </a:lnTo>
                <a:lnTo>
                  <a:pt x="208" y="82"/>
                </a:lnTo>
                <a:lnTo>
                  <a:pt x="206" y="80"/>
                </a:lnTo>
                <a:lnTo>
                  <a:pt x="200" y="71"/>
                </a:lnTo>
                <a:lnTo>
                  <a:pt x="193" y="63"/>
                </a:lnTo>
                <a:lnTo>
                  <a:pt x="185" y="55"/>
                </a:lnTo>
                <a:lnTo>
                  <a:pt x="177" y="48"/>
                </a:lnTo>
                <a:lnTo>
                  <a:pt x="168" y="42"/>
                </a:lnTo>
                <a:lnTo>
                  <a:pt x="157" y="35"/>
                </a:lnTo>
                <a:lnTo>
                  <a:pt x="145" y="28"/>
                </a:lnTo>
                <a:lnTo>
                  <a:pt x="132" y="23"/>
                </a:lnTo>
                <a:lnTo>
                  <a:pt x="119" y="17"/>
                </a:lnTo>
                <a:lnTo>
                  <a:pt x="104" y="13"/>
                </a:lnTo>
                <a:lnTo>
                  <a:pt x="91" y="8"/>
                </a:lnTo>
                <a:lnTo>
                  <a:pt x="76" y="4"/>
                </a:lnTo>
                <a:lnTo>
                  <a:pt x="6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7" name="Freeform 64"/>
          <p:cNvSpPr>
            <a:spLocks/>
          </p:cNvSpPr>
          <p:nvPr/>
        </p:nvSpPr>
        <p:spPr bwMode="auto">
          <a:xfrm>
            <a:off x="768350" y="3149600"/>
            <a:ext cx="90488" cy="77788"/>
          </a:xfrm>
          <a:custGeom>
            <a:avLst/>
            <a:gdLst>
              <a:gd name="T0" fmla="*/ 2147483647 w 231"/>
              <a:gd name="T1" fmla="*/ 2147483647 h 197"/>
              <a:gd name="T2" fmla="*/ 2147483647 w 231"/>
              <a:gd name="T3" fmla="*/ 2147483647 h 197"/>
              <a:gd name="T4" fmla="*/ 2147483647 w 231"/>
              <a:gd name="T5" fmla="*/ 2147483647 h 197"/>
              <a:gd name="T6" fmla="*/ 2147483647 w 231"/>
              <a:gd name="T7" fmla="*/ 2147483647 h 197"/>
              <a:gd name="T8" fmla="*/ 2147483647 w 231"/>
              <a:gd name="T9" fmla="*/ 2147483647 h 197"/>
              <a:gd name="T10" fmla="*/ 2147483647 w 231"/>
              <a:gd name="T11" fmla="*/ 2147483647 h 197"/>
              <a:gd name="T12" fmla="*/ 2147483647 w 231"/>
              <a:gd name="T13" fmla="*/ 2147483647 h 197"/>
              <a:gd name="T14" fmla="*/ 2147483647 w 231"/>
              <a:gd name="T15" fmla="*/ 2147483647 h 197"/>
              <a:gd name="T16" fmla="*/ 2147483647 w 231"/>
              <a:gd name="T17" fmla="*/ 2147483647 h 197"/>
              <a:gd name="T18" fmla="*/ 2147483647 w 231"/>
              <a:gd name="T19" fmla="*/ 2147483647 h 197"/>
              <a:gd name="T20" fmla="*/ 2147483647 w 231"/>
              <a:gd name="T21" fmla="*/ 2147483647 h 197"/>
              <a:gd name="T22" fmla="*/ 2147483647 w 231"/>
              <a:gd name="T23" fmla="*/ 2147483647 h 197"/>
              <a:gd name="T24" fmla="*/ 2147483647 w 231"/>
              <a:gd name="T25" fmla="*/ 2147483647 h 197"/>
              <a:gd name="T26" fmla="*/ 2147483647 w 231"/>
              <a:gd name="T27" fmla="*/ 2147483647 h 197"/>
              <a:gd name="T28" fmla="*/ 2147483647 w 231"/>
              <a:gd name="T29" fmla="*/ 2147483647 h 197"/>
              <a:gd name="T30" fmla="*/ 2147483647 w 231"/>
              <a:gd name="T31" fmla="*/ 2147483647 h 197"/>
              <a:gd name="T32" fmla="*/ 2147483647 w 231"/>
              <a:gd name="T33" fmla="*/ 2147483647 h 197"/>
              <a:gd name="T34" fmla="*/ 2147483647 w 231"/>
              <a:gd name="T35" fmla="*/ 2147483647 h 197"/>
              <a:gd name="T36" fmla="*/ 2147483647 w 231"/>
              <a:gd name="T37" fmla="*/ 2147483647 h 197"/>
              <a:gd name="T38" fmla="*/ 2147483647 w 231"/>
              <a:gd name="T39" fmla="*/ 2147483647 h 197"/>
              <a:gd name="T40" fmla="*/ 2147483647 w 231"/>
              <a:gd name="T41" fmla="*/ 2147483647 h 197"/>
              <a:gd name="T42" fmla="*/ 2147483647 w 231"/>
              <a:gd name="T43" fmla="*/ 2147483647 h 197"/>
              <a:gd name="T44" fmla="*/ 2147483647 w 231"/>
              <a:gd name="T45" fmla="*/ 2147483647 h 197"/>
              <a:gd name="T46" fmla="*/ 2147483647 w 231"/>
              <a:gd name="T47" fmla="*/ 2147483647 h 197"/>
              <a:gd name="T48" fmla="*/ 2147483647 w 231"/>
              <a:gd name="T49" fmla="*/ 2147483647 h 197"/>
              <a:gd name="T50" fmla="*/ 2147483647 w 231"/>
              <a:gd name="T51" fmla="*/ 2147483647 h 197"/>
              <a:gd name="T52" fmla="*/ 2147483647 w 231"/>
              <a:gd name="T53" fmla="*/ 2147483647 h 197"/>
              <a:gd name="T54" fmla="*/ 2147483647 w 231"/>
              <a:gd name="T55" fmla="*/ 2147483647 h 197"/>
              <a:gd name="T56" fmla="*/ 2147483647 w 231"/>
              <a:gd name="T57" fmla="*/ 2147483647 h 197"/>
              <a:gd name="T58" fmla="*/ 2147483647 w 231"/>
              <a:gd name="T59" fmla="*/ 2147483647 h 197"/>
              <a:gd name="T60" fmla="*/ 2147483647 w 231"/>
              <a:gd name="T61" fmla="*/ 2147483647 h 197"/>
              <a:gd name="T62" fmla="*/ 2147483647 w 231"/>
              <a:gd name="T63" fmla="*/ 2147483647 h 197"/>
              <a:gd name="T64" fmla="*/ 2147483647 w 231"/>
              <a:gd name="T65" fmla="*/ 2147483647 h 197"/>
              <a:gd name="T66" fmla="*/ 2147483647 w 231"/>
              <a:gd name="T67" fmla="*/ 2147483647 h 197"/>
              <a:gd name="T68" fmla="*/ 2147483647 w 231"/>
              <a:gd name="T69" fmla="*/ 2147483647 h 197"/>
              <a:gd name="T70" fmla="*/ 2147483647 w 231"/>
              <a:gd name="T71" fmla="*/ 2147483647 h 197"/>
              <a:gd name="T72" fmla="*/ 2147483647 w 231"/>
              <a:gd name="T73" fmla="*/ 2147483647 h 197"/>
              <a:gd name="T74" fmla="*/ 2147483647 w 231"/>
              <a:gd name="T75" fmla="*/ 2147483647 h 197"/>
              <a:gd name="T76" fmla="*/ 2147483647 w 231"/>
              <a:gd name="T77" fmla="*/ 2147483647 h 197"/>
              <a:gd name="T78" fmla="*/ 2147483647 w 231"/>
              <a:gd name="T79" fmla="*/ 2147483647 h 197"/>
              <a:gd name="T80" fmla="*/ 2147483647 w 231"/>
              <a:gd name="T81" fmla="*/ 2147483647 h 197"/>
              <a:gd name="T82" fmla="*/ 2147483647 w 231"/>
              <a:gd name="T83" fmla="*/ 2147483647 h 197"/>
              <a:gd name="T84" fmla="*/ 2147483647 w 231"/>
              <a:gd name="T85" fmla="*/ 2147483647 h 197"/>
              <a:gd name="T86" fmla="*/ 2147483647 w 231"/>
              <a:gd name="T87" fmla="*/ 2147483647 h 197"/>
              <a:gd name="T88" fmla="*/ 2147483647 w 231"/>
              <a:gd name="T89" fmla="*/ 2147483647 h 197"/>
              <a:gd name="T90" fmla="*/ 2147483647 w 231"/>
              <a:gd name="T91" fmla="*/ 2147483647 h 1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1" h="197">
                <a:moveTo>
                  <a:pt x="57" y="0"/>
                </a:moveTo>
                <a:lnTo>
                  <a:pt x="52" y="4"/>
                </a:lnTo>
                <a:lnTo>
                  <a:pt x="45" y="11"/>
                </a:lnTo>
                <a:lnTo>
                  <a:pt x="38" y="18"/>
                </a:lnTo>
                <a:lnTo>
                  <a:pt x="33" y="25"/>
                </a:lnTo>
                <a:lnTo>
                  <a:pt x="26" y="34"/>
                </a:lnTo>
                <a:lnTo>
                  <a:pt x="20" y="44"/>
                </a:lnTo>
                <a:lnTo>
                  <a:pt x="15" y="53"/>
                </a:lnTo>
                <a:lnTo>
                  <a:pt x="10" y="64"/>
                </a:lnTo>
                <a:lnTo>
                  <a:pt x="6" y="74"/>
                </a:lnTo>
                <a:lnTo>
                  <a:pt x="3" y="85"/>
                </a:lnTo>
                <a:lnTo>
                  <a:pt x="1" y="95"/>
                </a:lnTo>
                <a:lnTo>
                  <a:pt x="0" y="105"/>
                </a:lnTo>
                <a:lnTo>
                  <a:pt x="1" y="114"/>
                </a:lnTo>
                <a:lnTo>
                  <a:pt x="2" y="122"/>
                </a:lnTo>
                <a:lnTo>
                  <a:pt x="6" y="130"/>
                </a:lnTo>
                <a:lnTo>
                  <a:pt x="9" y="137"/>
                </a:lnTo>
                <a:lnTo>
                  <a:pt x="15" y="144"/>
                </a:lnTo>
                <a:lnTo>
                  <a:pt x="21" y="151"/>
                </a:lnTo>
                <a:lnTo>
                  <a:pt x="29" y="156"/>
                </a:lnTo>
                <a:lnTo>
                  <a:pt x="37" y="162"/>
                </a:lnTo>
                <a:lnTo>
                  <a:pt x="46" y="167"/>
                </a:lnTo>
                <a:lnTo>
                  <a:pt x="56" y="171"/>
                </a:lnTo>
                <a:lnTo>
                  <a:pt x="65" y="174"/>
                </a:lnTo>
                <a:lnTo>
                  <a:pt x="81" y="179"/>
                </a:lnTo>
                <a:lnTo>
                  <a:pt x="95" y="182"/>
                </a:lnTo>
                <a:lnTo>
                  <a:pt x="112" y="186"/>
                </a:lnTo>
                <a:lnTo>
                  <a:pt x="128" y="189"/>
                </a:lnTo>
                <a:lnTo>
                  <a:pt x="135" y="190"/>
                </a:lnTo>
                <a:lnTo>
                  <a:pt x="141" y="192"/>
                </a:lnTo>
                <a:lnTo>
                  <a:pt x="148" y="195"/>
                </a:lnTo>
                <a:lnTo>
                  <a:pt x="155" y="196"/>
                </a:lnTo>
                <a:lnTo>
                  <a:pt x="162" y="197"/>
                </a:lnTo>
                <a:lnTo>
                  <a:pt x="167" y="197"/>
                </a:lnTo>
                <a:lnTo>
                  <a:pt x="173" y="196"/>
                </a:lnTo>
                <a:lnTo>
                  <a:pt x="175" y="195"/>
                </a:lnTo>
                <a:lnTo>
                  <a:pt x="177" y="192"/>
                </a:lnTo>
                <a:lnTo>
                  <a:pt x="180" y="189"/>
                </a:lnTo>
                <a:lnTo>
                  <a:pt x="181" y="186"/>
                </a:lnTo>
                <a:lnTo>
                  <a:pt x="183" y="182"/>
                </a:lnTo>
                <a:lnTo>
                  <a:pt x="184" y="182"/>
                </a:lnTo>
                <a:lnTo>
                  <a:pt x="186" y="183"/>
                </a:lnTo>
                <a:lnTo>
                  <a:pt x="187" y="183"/>
                </a:lnTo>
                <a:lnTo>
                  <a:pt x="189" y="182"/>
                </a:lnTo>
                <a:lnTo>
                  <a:pt x="189" y="181"/>
                </a:lnTo>
                <a:lnTo>
                  <a:pt x="190" y="180"/>
                </a:lnTo>
                <a:lnTo>
                  <a:pt x="191" y="179"/>
                </a:lnTo>
                <a:lnTo>
                  <a:pt x="192" y="178"/>
                </a:lnTo>
                <a:lnTo>
                  <a:pt x="194" y="178"/>
                </a:lnTo>
                <a:lnTo>
                  <a:pt x="196" y="178"/>
                </a:lnTo>
                <a:lnTo>
                  <a:pt x="198" y="177"/>
                </a:lnTo>
                <a:lnTo>
                  <a:pt x="198" y="175"/>
                </a:lnTo>
                <a:lnTo>
                  <a:pt x="199" y="173"/>
                </a:lnTo>
                <a:lnTo>
                  <a:pt x="200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8" y="170"/>
                </a:lnTo>
                <a:lnTo>
                  <a:pt x="210" y="168"/>
                </a:lnTo>
                <a:lnTo>
                  <a:pt x="213" y="165"/>
                </a:lnTo>
                <a:lnTo>
                  <a:pt x="215" y="162"/>
                </a:lnTo>
                <a:lnTo>
                  <a:pt x="218" y="159"/>
                </a:lnTo>
                <a:lnTo>
                  <a:pt x="221" y="154"/>
                </a:lnTo>
                <a:lnTo>
                  <a:pt x="223" y="147"/>
                </a:lnTo>
                <a:lnTo>
                  <a:pt x="227" y="140"/>
                </a:lnTo>
                <a:lnTo>
                  <a:pt x="229" y="131"/>
                </a:lnTo>
                <a:lnTo>
                  <a:pt x="230" y="123"/>
                </a:lnTo>
                <a:lnTo>
                  <a:pt x="231" y="118"/>
                </a:lnTo>
                <a:lnTo>
                  <a:pt x="231" y="114"/>
                </a:lnTo>
                <a:lnTo>
                  <a:pt x="231" y="109"/>
                </a:lnTo>
                <a:lnTo>
                  <a:pt x="230" y="105"/>
                </a:lnTo>
                <a:lnTo>
                  <a:pt x="230" y="100"/>
                </a:lnTo>
                <a:lnTo>
                  <a:pt x="229" y="96"/>
                </a:lnTo>
                <a:lnTo>
                  <a:pt x="228" y="93"/>
                </a:lnTo>
                <a:lnTo>
                  <a:pt x="224" y="90"/>
                </a:lnTo>
                <a:lnTo>
                  <a:pt x="222" y="89"/>
                </a:lnTo>
                <a:lnTo>
                  <a:pt x="219" y="88"/>
                </a:lnTo>
                <a:lnTo>
                  <a:pt x="215" y="87"/>
                </a:lnTo>
                <a:lnTo>
                  <a:pt x="209" y="80"/>
                </a:lnTo>
                <a:lnTo>
                  <a:pt x="203" y="72"/>
                </a:lnTo>
                <a:lnTo>
                  <a:pt x="198" y="65"/>
                </a:lnTo>
                <a:lnTo>
                  <a:pt x="191" y="58"/>
                </a:lnTo>
                <a:lnTo>
                  <a:pt x="184" y="51"/>
                </a:lnTo>
                <a:lnTo>
                  <a:pt x="177" y="44"/>
                </a:lnTo>
                <a:lnTo>
                  <a:pt x="167" y="38"/>
                </a:lnTo>
                <a:lnTo>
                  <a:pt x="156" y="30"/>
                </a:lnTo>
                <a:lnTo>
                  <a:pt x="145" y="24"/>
                </a:lnTo>
                <a:lnTo>
                  <a:pt x="132" y="19"/>
                </a:lnTo>
                <a:lnTo>
                  <a:pt x="120" y="14"/>
                </a:lnTo>
                <a:lnTo>
                  <a:pt x="109" y="10"/>
                </a:lnTo>
                <a:lnTo>
                  <a:pt x="97" y="5"/>
                </a:lnTo>
                <a:lnTo>
                  <a:pt x="84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8" name="Freeform 65"/>
          <p:cNvSpPr>
            <a:spLocks/>
          </p:cNvSpPr>
          <p:nvPr/>
        </p:nvSpPr>
        <p:spPr bwMode="auto">
          <a:xfrm>
            <a:off x="946150" y="3201988"/>
            <a:ext cx="53975" cy="44450"/>
          </a:xfrm>
          <a:custGeom>
            <a:avLst/>
            <a:gdLst>
              <a:gd name="T0" fmla="*/ 2147483647 w 137"/>
              <a:gd name="T1" fmla="*/ 2147483647 h 112"/>
              <a:gd name="T2" fmla="*/ 2147483647 w 137"/>
              <a:gd name="T3" fmla="*/ 2147483647 h 112"/>
              <a:gd name="T4" fmla="*/ 2147483647 w 137"/>
              <a:gd name="T5" fmla="*/ 2147483647 h 112"/>
              <a:gd name="T6" fmla="*/ 2147483647 w 137"/>
              <a:gd name="T7" fmla="*/ 2147483647 h 112"/>
              <a:gd name="T8" fmla="*/ 2147483647 w 137"/>
              <a:gd name="T9" fmla="*/ 2147483647 h 112"/>
              <a:gd name="T10" fmla="*/ 2147483647 w 137"/>
              <a:gd name="T11" fmla="*/ 2147483647 h 112"/>
              <a:gd name="T12" fmla="*/ 2147483647 w 137"/>
              <a:gd name="T13" fmla="*/ 2147483647 h 112"/>
              <a:gd name="T14" fmla="*/ 2147483647 w 137"/>
              <a:gd name="T15" fmla="*/ 2147483647 h 112"/>
              <a:gd name="T16" fmla="*/ 2147483647 w 137"/>
              <a:gd name="T17" fmla="*/ 2147483647 h 112"/>
              <a:gd name="T18" fmla="*/ 2147483647 w 137"/>
              <a:gd name="T19" fmla="*/ 2147483647 h 112"/>
              <a:gd name="T20" fmla="*/ 2147483647 w 137"/>
              <a:gd name="T21" fmla="*/ 2147483647 h 112"/>
              <a:gd name="T22" fmla="*/ 2147483647 w 137"/>
              <a:gd name="T23" fmla="*/ 2147483647 h 112"/>
              <a:gd name="T24" fmla="*/ 2147483647 w 137"/>
              <a:gd name="T25" fmla="*/ 2147483647 h 112"/>
              <a:gd name="T26" fmla="*/ 2147483647 w 137"/>
              <a:gd name="T27" fmla="*/ 2147483647 h 112"/>
              <a:gd name="T28" fmla="*/ 2147483647 w 137"/>
              <a:gd name="T29" fmla="*/ 2147483647 h 112"/>
              <a:gd name="T30" fmla="*/ 2147483647 w 137"/>
              <a:gd name="T31" fmla="*/ 2147483647 h 112"/>
              <a:gd name="T32" fmla="*/ 2147483647 w 137"/>
              <a:gd name="T33" fmla="*/ 2147483647 h 112"/>
              <a:gd name="T34" fmla="*/ 2147483647 w 137"/>
              <a:gd name="T35" fmla="*/ 2147483647 h 112"/>
              <a:gd name="T36" fmla="*/ 2147483647 w 137"/>
              <a:gd name="T37" fmla="*/ 2147483647 h 112"/>
              <a:gd name="T38" fmla="*/ 2147483647 w 137"/>
              <a:gd name="T39" fmla="*/ 2147483647 h 112"/>
              <a:gd name="T40" fmla="*/ 2147483647 w 137"/>
              <a:gd name="T41" fmla="*/ 2147483647 h 112"/>
              <a:gd name="T42" fmla="*/ 2147483647 w 137"/>
              <a:gd name="T43" fmla="*/ 2147483647 h 112"/>
              <a:gd name="T44" fmla="*/ 2147483647 w 137"/>
              <a:gd name="T45" fmla="*/ 2147483647 h 112"/>
              <a:gd name="T46" fmla="*/ 2147483647 w 137"/>
              <a:gd name="T47" fmla="*/ 2147483647 h 112"/>
              <a:gd name="T48" fmla="*/ 2147483647 w 137"/>
              <a:gd name="T49" fmla="*/ 2147483647 h 112"/>
              <a:gd name="T50" fmla="*/ 0 w 137"/>
              <a:gd name="T51" fmla="*/ 2147483647 h 112"/>
              <a:gd name="T52" fmla="*/ 0 w 137"/>
              <a:gd name="T53" fmla="*/ 2147483647 h 112"/>
              <a:gd name="T54" fmla="*/ 2147483647 w 137"/>
              <a:gd name="T55" fmla="*/ 2147483647 h 112"/>
              <a:gd name="T56" fmla="*/ 2147483647 w 137"/>
              <a:gd name="T57" fmla="*/ 2147483647 h 112"/>
              <a:gd name="T58" fmla="*/ 2147483647 w 137"/>
              <a:gd name="T59" fmla="*/ 2147483647 h 112"/>
              <a:gd name="T60" fmla="*/ 2147483647 w 137"/>
              <a:gd name="T61" fmla="*/ 2147483647 h 112"/>
              <a:gd name="T62" fmla="*/ 2147483647 w 137"/>
              <a:gd name="T63" fmla="*/ 2147483647 h 112"/>
              <a:gd name="T64" fmla="*/ 2147483647 w 137"/>
              <a:gd name="T65" fmla="*/ 2147483647 h 112"/>
              <a:gd name="T66" fmla="*/ 2147483647 w 137"/>
              <a:gd name="T67" fmla="*/ 2147483647 h 112"/>
              <a:gd name="T68" fmla="*/ 2147483647 w 137"/>
              <a:gd name="T69" fmla="*/ 0 h 112"/>
              <a:gd name="T70" fmla="*/ 2147483647 w 137"/>
              <a:gd name="T71" fmla="*/ 0 h 1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7" h="112">
                <a:moveTo>
                  <a:pt x="113" y="0"/>
                </a:moveTo>
                <a:lnTo>
                  <a:pt x="113" y="1"/>
                </a:lnTo>
                <a:lnTo>
                  <a:pt x="114" y="1"/>
                </a:lnTo>
                <a:lnTo>
                  <a:pt x="114" y="2"/>
                </a:lnTo>
                <a:lnTo>
                  <a:pt x="115" y="3"/>
                </a:lnTo>
                <a:lnTo>
                  <a:pt x="115" y="4"/>
                </a:lnTo>
                <a:lnTo>
                  <a:pt x="119" y="8"/>
                </a:lnTo>
                <a:lnTo>
                  <a:pt x="122" y="11"/>
                </a:lnTo>
                <a:lnTo>
                  <a:pt x="125" y="14"/>
                </a:lnTo>
                <a:lnTo>
                  <a:pt x="129" y="18"/>
                </a:lnTo>
                <a:lnTo>
                  <a:pt x="131" y="20"/>
                </a:lnTo>
                <a:lnTo>
                  <a:pt x="132" y="23"/>
                </a:lnTo>
                <a:lnTo>
                  <a:pt x="133" y="25"/>
                </a:lnTo>
                <a:lnTo>
                  <a:pt x="135" y="30"/>
                </a:lnTo>
                <a:lnTo>
                  <a:pt x="135" y="36"/>
                </a:lnTo>
                <a:lnTo>
                  <a:pt x="137" y="41"/>
                </a:lnTo>
                <a:lnTo>
                  <a:pt x="137" y="47"/>
                </a:lnTo>
                <a:lnTo>
                  <a:pt x="135" y="52"/>
                </a:lnTo>
                <a:lnTo>
                  <a:pt x="134" y="58"/>
                </a:lnTo>
                <a:lnTo>
                  <a:pt x="133" y="65"/>
                </a:lnTo>
                <a:lnTo>
                  <a:pt x="131" y="70"/>
                </a:lnTo>
                <a:lnTo>
                  <a:pt x="129" y="76"/>
                </a:lnTo>
                <a:lnTo>
                  <a:pt x="126" y="80"/>
                </a:lnTo>
                <a:lnTo>
                  <a:pt x="124" y="85"/>
                </a:lnTo>
                <a:lnTo>
                  <a:pt x="121" y="89"/>
                </a:lnTo>
                <a:lnTo>
                  <a:pt x="119" y="93"/>
                </a:lnTo>
                <a:lnTo>
                  <a:pt x="116" y="95"/>
                </a:lnTo>
                <a:lnTo>
                  <a:pt x="113" y="97"/>
                </a:lnTo>
                <a:lnTo>
                  <a:pt x="111" y="99"/>
                </a:lnTo>
                <a:lnTo>
                  <a:pt x="107" y="100"/>
                </a:lnTo>
                <a:lnTo>
                  <a:pt x="105" y="103"/>
                </a:lnTo>
                <a:lnTo>
                  <a:pt x="102" y="104"/>
                </a:lnTo>
                <a:lnTo>
                  <a:pt x="98" y="105"/>
                </a:lnTo>
                <a:lnTo>
                  <a:pt x="95" y="106"/>
                </a:lnTo>
                <a:lnTo>
                  <a:pt x="86" y="108"/>
                </a:lnTo>
                <a:lnTo>
                  <a:pt x="77" y="109"/>
                </a:lnTo>
                <a:lnTo>
                  <a:pt x="68" y="111"/>
                </a:lnTo>
                <a:lnTo>
                  <a:pt x="58" y="112"/>
                </a:lnTo>
                <a:lnTo>
                  <a:pt x="50" y="112"/>
                </a:lnTo>
                <a:lnTo>
                  <a:pt x="42" y="111"/>
                </a:lnTo>
                <a:lnTo>
                  <a:pt x="36" y="109"/>
                </a:lnTo>
                <a:lnTo>
                  <a:pt x="29" y="108"/>
                </a:lnTo>
                <a:lnTo>
                  <a:pt x="22" y="106"/>
                </a:lnTo>
                <a:lnTo>
                  <a:pt x="18" y="103"/>
                </a:lnTo>
                <a:lnTo>
                  <a:pt x="13" y="99"/>
                </a:lnTo>
                <a:lnTo>
                  <a:pt x="9" y="96"/>
                </a:lnTo>
                <a:lnTo>
                  <a:pt x="5" y="92"/>
                </a:lnTo>
                <a:lnTo>
                  <a:pt x="3" y="87"/>
                </a:lnTo>
                <a:lnTo>
                  <a:pt x="1" y="81"/>
                </a:lnTo>
                <a:lnTo>
                  <a:pt x="1" y="78"/>
                </a:lnTo>
                <a:lnTo>
                  <a:pt x="0" y="74"/>
                </a:lnTo>
                <a:lnTo>
                  <a:pt x="0" y="70"/>
                </a:lnTo>
                <a:lnTo>
                  <a:pt x="0" y="67"/>
                </a:lnTo>
                <a:lnTo>
                  <a:pt x="0" y="62"/>
                </a:lnTo>
                <a:lnTo>
                  <a:pt x="1" y="59"/>
                </a:lnTo>
                <a:lnTo>
                  <a:pt x="2" y="53"/>
                </a:lnTo>
                <a:lnTo>
                  <a:pt x="3" y="48"/>
                </a:lnTo>
                <a:lnTo>
                  <a:pt x="5" y="40"/>
                </a:lnTo>
                <a:lnTo>
                  <a:pt x="9" y="33"/>
                </a:lnTo>
                <a:lnTo>
                  <a:pt x="12" y="27"/>
                </a:lnTo>
                <a:lnTo>
                  <a:pt x="17" y="21"/>
                </a:lnTo>
                <a:lnTo>
                  <a:pt x="21" y="16"/>
                </a:lnTo>
                <a:lnTo>
                  <a:pt x="27" y="13"/>
                </a:lnTo>
                <a:lnTo>
                  <a:pt x="33" y="9"/>
                </a:lnTo>
                <a:lnTo>
                  <a:pt x="41" y="5"/>
                </a:lnTo>
                <a:lnTo>
                  <a:pt x="49" y="3"/>
                </a:lnTo>
                <a:lnTo>
                  <a:pt x="57" y="2"/>
                </a:lnTo>
                <a:lnTo>
                  <a:pt x="66" y="1"/>
                </a:lnTo>
                <a:lnTo>
                  <a:pt x="77" y="0"/>
                </a:lnTo>
                <a:lnTo>
                  <a:pt x="88" y="0"/>
                </a:lnTo>
                <a:lnTo>
                  <a:pt x="101" y="0"/>
                </a:lnTo>
                <a:lnTo>
                  <a:pt x="11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19" name="Freeform 66"/>
          <p:cNvSpPr>
            <a:spLocks/>
          </p:cNvSpPr>
          <p:nvPr/>
        </p:nvSpPr>
        <p:spPr bwMode="auto">
          <a:xfrm>
            <a:off x="946150" y="3197225"/>
            <a:ext cx="58738" cy="49213"/>
          </a:xfrm>
          <a:custGeom>
            <a:avLst/>
            <a:gdLst>
              <a:gd name="T0" fmla="*/ 2147483647 w 150"/>
              <a:gd name="T1" fmla="*/ 0 h 126"/>
              <a:gd name="T2" fmla="*/ 2147483647 w 150"/>
              <a:gd name="T3" fmla="*/ 2147483647 h 126"/>
              <a:gd name="T4" fmla="*/ 2147483647 w 150"/>
              <a:gd name="T5" fmla="*/ 2147483647 h 126"/>
              <a:gd name="T6" fmla="*/ 2147483647 w 150"/>
              <a:gd name="T7" fmla="*/ 2147483647 h 126"/>
              <a:gd name="T8" fmla="*/ 2147483647 w 150"/>
              <a:gd name="T9" fmla="*/ 2147483647 h 126"/>
              <a:gd name="T10" fmla="*/ 2147483647 w 150"/>
              <a:gd name="T11" fmla="*/ 2147483647 h 126"/>
              <a:gd name="T12" fmla="*/ 2147483647 w 150"/>
              <a:gd name="T13" fmla="*/ 2147483647 h 126"/>
              <a:gd name="T14" fmla="*/ 2147483647 w 150"/>
              <a:gd name="T15" fmla="*/ 2147483647 h 126"/>
              <a:gd name="T16" fmla="*/ 2147483647 w 150"/>
              <a:gd name="T17" fmla="*/ 2147483647 h 126"/>
              <a:gd name="T18" fmla="*/ 2147483647 w 150"/>
              <a:gd name="T19" fmla="*/ 2147483647 h 126"/>
              <a:gd name="T20" fmla="*/ 2147483647 w 150"/>
              <a:gd name="T21" fmla="*/ 2147483647 h 126"/>
              <a:gd name="T22" fmla="*/ 2147483647 w 150"/>
              <a:gd name="T23" fmla="*/ 2147483647 h 126"/>
              <a:gd name="T24" fmla="*/ 2147483647 w 150"/>
              <a:gd name="T25" fmla="*/ 2147483647 h 126"/>
              <a:gd name="T26" fmla="*/ 2147483647 w 150"/>
              <a:gd name="T27" fmla="*/ 2147483647 h 126"/>
              <a:gd name="T28" fmla="*/ 2147483647 w 150"/>
              <a:gd name="T29" fmla="*/ 2147483647 h 126"/>
              <a:gd name="T30" fmla="*/ 2147483647 w 150"/>
              <a:gd name="T31" fmla="*/ 2147483647 h 126"/>
              <a:gd name="T32" fmla="*/ 2147483647 w 150"/>
              <a:gd name="T33" fmla="*/ 2147483647 h 126"/>
              <a:gd name="T34" fmla="*/ 2147483647 w 150"/>
              <a:gd name="T35" fmla="*/ 2147483647 h 126"/>
              <a:gd name="T36" fmla="*/ 2147483647 w 150"/>
              <a:gd name="T37" fmla="*/ 2147483647 h 126"/>
              <a:gd name="T38" fmla="*/ 2147483647 w 150"/>
              <a:gd name="T39" fmla="*/ 2147483647 h 126"/>
              <a:gd name="T40" fmla="*/ 2147483647 w 150"/>
              <a:gd name="T41" fmla="*/ 2147483647 h 126"/>
              <a:gd name="T42" fmla="*/ 2147483647 w 150"/>
              <a:gd name="T43" fmla="*/ 2147483647 h 126"/>
              <a:gd name="T44" fmla="*/ 2147483647 w 150"/>
              <a:gd name="T45" fmla="*/ 2147483647 h 126"/>
              <a:gd name="T46" fmla="*/ 2147483647 w 150"/>
              <a:gd name="T47" fmla="*/ 2147483647 h 126"/>
              <a:gd name="T48" fmla="*/ 2147483647 w 150"/>
              <a:gd name="T49" fmla="*/ 2147483647 h 126"/>
              <a:gd name="T50" fmla="*/ 2147483647 w 150"/>
              <a:gd name="T51" fmla="*/ 2147483647 h 126"/>
              <a:gd name="T52" fmla="*/ 2147483647 w 150"/>
              <a:gd name="T53" fmla="*/ 2147483647 h 126"/>
              <a:gd name="T54" fmla="*/ 2147483647 w 150"/>
              <a:gd name="T55" fmla="*/ 2147483647 h 126"/>
              <a:gd name="T56" fmla="*/ 2147483647 w 150"/>
              <a:gd name="T57" fmla="*/ 2147483647 h 126"/>
              <a:gd name="T58" fmla="*/ 2147483647 w 150"/>
              <a:gd name="T59" fmla="*/ 2147483647 h 126"/>
              <a:gd name="T60" fmla="*/ 2147483647 w 150"/>
              <a:gd name="T61" fmla="*/ 2147483647 h 126"/>
              <a:gd name="T62" fmla="*/ 2147483647 w 150"/>
              <a:gd name="T63" fmla="*/ 2147483647 h 126"/>
              <a:gd name="T64" fmla="*/ 2147483647 w 150"/>
              <a:gd name="T65" fmla="*/ 2147483647 h 126"/>
              <a:gd name="T66" fmla="*/ 2147483647 w 150"/>
              <a:gd name="T67" fmla="*/ 2147483647 h 126"/>
              <a:gd name="T68" fmla="*/ 2147483647 w 150"/>
              <a:gd name="T69" fmla="*/ 2147483647 h 126"/>
              <a:gd name="T70" fmla="*/ 2147483647 w 150"/>
              <a:gd name="T71" fmla="*/ 2147483647 h 126"/>
              <a:gd name="T72" fmla="*/ 2147483647 w 150"/>
              <a:gd name="T73" fmla="*/ 2147483647 h 126"/>
              <a:gd name="T74" fmla="*/ 0 w 150"/>
              <a:gd name="T75" fmla="*/ 2147483647 h 126"/>
              <a:gd name="T76" fmla="*/ 2147483647 w 150"/>
              <a:gd name="T77" fmla="*/ 2147483647 h 126"/>
              <a:gd name="T78" fmla="*/ 2147483647 w 150"/>
              <a:gd name="T79" fmla="*/ 2147483647 h 126"/>
              <a:gd name="T80" fmla="*/ 2147483647 w 150"/>
              <a:gd name="T81" fmla="*/ 2147483647 h 126"/>
              <a:gd name="T82" fmla="*/ 2147483647 w 150"/>
              <a:gd name="T83" fmla="*/ 2147483647 h 126"/>
              <a:gd name="T84" fmla="*/ 2147483647 w 150"/>
              <a:gd name="T85" fmla="*/ 2147483647 h 126"/>
              <a:gd name="T86" fmla="*/ 2147483647 w 150"/>
              <a:gd name="T87" fmla="*/ 2147483647 h 126"/>
              <a:gd name="T88" fmla="*/ 2147483647 w 150"/>
              <a:gd name="T89" fmla="*/ 2147483647 h 126"/>
              <a:gd name="T90" fmla="*/ 2147483647 w 150"/>
              <a:gd name="T91" fmla="*/ 2147483647 h 126"/>
              <a:gd name="T92" fmla="*/ 2147483647 w 150"/>
              <a:gd name="T93" fmla="*/ 2147483647 h 126"/>
              <a:gd name="T94" fmla="*/ 2147483647 w 150"/>
              <a:gd name="T95" fmla="*/ 2147483647 h 126"/>
              <a:gd name="T96" fmla="*/ 2147483647 w 150"/>
              <a:gd name="T97" fmla="*/ 2147483647 h 126"/>
              <a:gd name="T98" fmla="*/ 2147483647 w 150"/>
              <a:gd name="T99" fmla="*/ 2147483647 h 126"/>
              <a:gd name="T100" fmla="*/ 2147483647 w 150"/>
              <a:gd name="T101" fmla="*/ 2147483647 h 126"/>
              <a:gd name="T102" fmla="*/ 2147483647 w 150"/>
              <a:gd name="T103" fmla="*/ 2147483647 h 126"/>
              <a:gd name="T104" fmla="*/ 2147483647 w 150"/>
              <a:gd name="T105" fmla="*/ 2147483647 h 126"/>
              <a:gd name="T106" fmla="*/ 2147483647 w 150"/>
              <a:gd name="T107" fmla="*/ 2147483647 h 126"/>
              <a:gd name="T108" fmla="*/ 2147483647 w 150"/>
              <a:gd name="T109" fmla="*/ 2147483647 h 126"/>
              <a:gd name="T110" fmla="*/ 2147483647 w 150"/>
              <a:gd name="T111" fmla="*/ 2147483647 h 12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0" h="126">
                <a:moveTo>
                  <a:pt x="101" y="0"/>
                </a:moveTo>
                <a:lnTo>
                  <a:pt x="104" y="4"/>
                </a:lnTo>
                <a:lnTo>
                  <a:pt x="106" y="6"/>
                </a:lnTo>
                <a:lnTo>
                  <a:pt x="110" y="10"/>
                </a:lnTo>
                <a:lnTo>
                  <a:pt x="113" y="15"/>
                </a:lnTo>
                <a:lnTo>
                  <a:pt x="118" y="19"/>
                </a:lnTo>
                <a:lnTo>
                  <a:pt x="122" y="24"/>
                </a:lnTo>
                <a:lnTo>
                  <a:pt x="125" y="27"/>
                </a:lnTo>
                <a:lnTo>
                  <a:pt x="129" y="32"/>
                </a:lnTo>
                <a:lnTo>
                  <a:pt x="132" y="37"/>
                </a:lnTo>
                <a:lnTo>
                  <a:pt x="134" y="43"/>
                </a:lnTo>
                <a:lnTo>
                  <a:pt x="135" y="50"/>
                </a:lnTo>
                <a:lnTo>
                  <a:pt x="137" y="56"/>
                </a:lnTo>
                <a:lnTo>
                  <a:pt x="135" y="65"/>
                </a:lnTo>
                <a:lnTo>
                  <a:pt x="134" y="73"/>
                </a:lnTo>
                <a:lnTo>
                  <a:pt x="132" y="81"/>
                </a:lnTo>
                <a:lnTo>
                  <a:pt x="130" y="89"/>
                </a:lnTo>
                <a:lnTo>
                  <a:pt x="125" y="97"/>
                </a:lnTo>
                <a:lnTo>
                  <a:pt x="121" y="103"/>
                </a:lnTo>
                <a:lnTo>
                  <a:pt x="116" y="109"/>
                </a:lnTo>
                <a:lnTo>
                  <a:pt x="111" y="113"/>
                </a:lnTo>
                <a:lnTo>
                  <a:pt x="104" y="117"/>
                </a:lnTo>
                <a:lnTo>
                  <a:pt x="96" y="119"/>
                </a:lnTo>
                <a:lnTo>
                  <a:pt x="88" y="121"/>
                </a:lnTo>
                <a:lnTo>
                  <a:pt x="81" y="123"/>
                </a:lnTo>
                <a:lnTo>
                  <a:pt x="72" y="125"/>
                </a:lnTo>
                <a:lnTo>
                  <a:pt x="63" y="126"/>
                </a:lnTo>
                <a:lnTo>
                  <a:pt x="54" y="126"/>
                </a:lnTo>
                <a:lnTo>
                  <a:pt x="45" y="126"/>
                </a:lnTo>
                <a:lnTo>
                  <a:pt x="36" y="125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4" y="104"/>
                </a:lnTo>
                <a:lnTo>
                  <a:pt x="2" y="97"/>
                </a:lnTo>
                <a:lnTo>
                  <a:pt x="1" y="89"/>
                </a:lnTo>
                <a:lnTo>
                  <a:pt x="0" y="80"/>
                </a:lnTo>
                <a:lnTo>
                  <a:pt x="1" y="70"/>
                </a:lnTo>
                <a:lnTo>
                  <a:pt x="3" y="61"/>
                </a:lnTo>
                <a:lnTo>
                  <a:pt x="5" y="53"/>
                </a:lnTo>
                <a:lnTo>
                  <a:pt x="9" y="46"/>
                </a:lnTo>
                <a:lnTo>
                  <a:pt x="13" y="39"/>
                </a:lnTo>
                <a:lnTo>
                  <a:pt x="18" y="34"/>
                </a:lnTo>
                <a:lnTo>
                  <a:pt x="22" y="29"/>
                </a:lnTo>
                <a:lnTo>
                  <a:pt x="28" y="26"/>
                </a:lnTo>
                <a:lnTo>
                  <a:pt x="36" y="22"/>
                </a:lnTo>
                <a:lnTo>
                  <a:pt x="43" y="18"/>
                </a:lnTo>
                <a:lnTo>
                  <a:pt x="52" y="16"/>
                </a:lnTo>
                <a:lnTo>
                  <a:pt x="61" y="15"/>
                </a:lnTo>
                <a:lnTo>
                  <a:pt x="72" y="14"/>
                </a:lnTo>
                <a:lnTo>
                  <a:pt x="81" y="14"/>
                </a:lnTo>
                <a:lnTo>
                  <a:pt x="91" y="14"/>
                </a:lnTo>
                <a:lnTo>
                  <a:pt x="111" y="14"/>
                </a:lnTo>
                <a:lnTo>
                  <a:pt x="131" y="15"/>
                </a:lnTo>
                <a:lnTo>
                  <a:pt x="150" y="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0" name="Freeform 67"/>
          <p:cNvSpPr>
            <a:spLocks/>
          </p:cNvSpPr>
          <p:nvPr/>
        </p:nvSpPr>
        <p:spPr bwMode="auto">
          <a:xfrm>
            <a:off x="869950" y="3182938"/>
            <a:ext cx="61913" cy="63500"/>
          </a:xfrm>
          <a:custGeom>
            <a:avLst/>
            <a:gdLst>
              <a:gd name="T0" fmla="*/ 2147483647 w 157"/>
              <a:gd name="T1" fmla="*/ 2147483647 h 158"/>
              <a:gd name="T2" fmla="*/ 2147483647 w 157"/>
              <a:gd name="T3" fmla="*/ 2147483647 h 158"/>
              <a:gd name="T4" fmla="*/ 2147483647 w 157"/>
              <a:gd name="T5" fmla="*/ 2147483647 h 158"/>
              <a:gd name="T6" fmla="*/ 2147483647 w 157"/>
              <a:gd name="T7" fmla="*/ 2147483647 h 158"/>
              <a:gd name="T8" fmla="*/ 2147483647 w 157"/>
              <a:gd name="T9" fmla="*/ 2147483647 h 158"/>
              <a:gd name="T10" fmla="*/ 2147483647 w 157"/>
              <a:gd name="T11" fmla="*/ 2147483647 h 158"/>
              <a:gd name="T12" fmla="*/ 0 w 157"/>
              <a:gd name="T13" fmla="*/ 2147483647 h 158"/>
              <a:gd name="T14" fmla="*/ 2147483647 w 157"/>
              <a:gd name="T15" fmla="*/ 2147483647 h 158"/>
              <a:gd name="T16" fmla="*/ 2147483647 w 157"/>
              <a:gd name="T17" fmla="*/ 2147483647 h 158"/>
              <a:gd name="T18" fmla="*/ 2147483647 w 157"/>
              <a:gd name="T19" fmla="*/ 2147483647 h 158"/>
              <a:gd name="T20" fmla="*/ 2147483647 w 157"/>
              <a:gd name="T21" fmla="*/ 2147483647 h 158"/>
              <a:gd name="T22" fmla="*/ 2147483647 w 157"/>
              <a:gd name="T23" fmla="*/ 2147483647 h 158"/>
              <a:gd name="T24" fmla="*/ 2147483647 w 157"/>
              <a:gd name="T25" fmla="*/ 2147483647 h 158"/>
              <a:gd name="T26" fmla="*/ 2147483647 w 157"/>
              <a:gd name="T27" fmla="*/ 2147483647 h 158"/>
              <a:gd name="T28" fmla="*/ 2147483647 w 157"/>
              <a:gd name="T29" fmla="*/ 2147483647 h 158"/>
              <a:gd name="T30" fmla="*/ 2147483647 w 157"/>
              <a:gd name="T31" fmla="*/ 2147483647 h 158"/>
              <a:gd name="T32" fmla="*/ 2147483647 w 157"/>
              <a:gd name="T33" fmla="*/ 2147483647 h 158"/>
              <a:gd name="T34" fmla="*/ 2147483647 w 157"/>
              <a:gd name="T35" fmla="*/ 2147483647 h 158"/>
              <a:gd name="T36" fmla="*/ 2147483647 w 157"/>
              <a:gd name="T37" fmla="*/ 2147483647 h 158"/>
              <a:gd name="T38" fmla="*/ 2147483647 w 157"/>
              <a:gd name="T39" fmla="*/ 2147483647 h 158"/>
              <a:gd name="T40" fmla="*/ 2147483647 w 157"/>
              <a:gd name="T41" fmla="*/ 2147483647 h 158"/>
              <a:gd name="T42" fmla="*/ 2147483647 w 157"/>
              <a:gd name="T43" fmla="*/ 2147483647 h 158"/>
              <a:gd name="T44" fmla="*/ 2147483647 w 157"/>
              <a:gd name="T45" fmla="*/ 2147483647 h 158"/>
              <a:gd name="T46" fmla="*/ 2147483647 w 157"/>
              <a:gd name="T47" fmla="*/ 2147483647 h 158"/>
              <a:gd name="T48" fmla="*/ 2147483647 w 157"/>
              <a:gd name="T49" fmla="*/ 2147483647 h 158"/>
              <a:gd name="T50" fmla="*/ 2147483647 w 157"/>
              <a:gd name="T51" fmla="*/ 2147483647 h 158"/>
              <a:gd name="T52" fmla="*/ 2147483647 w 157"/>
              <a:gd name="T53" fmla="*/ 2147483647 h 158"/>
              <a:gd name="T54" fmla="*/ 2147483647 w 157"/>
              <a:gd name="T55" fmla="*/ 2147483647 h 158"/>
              <a:gd name="T56" fmla="*/ 2147483647 w 157"/>
              <a:gd name="T57" fmla="*/ 2147483647 h 158"/>
              <a:gd name="T58" fmla="*/ 2147483647 w 157"/>
              <a:gd name="T59" fmla="*/ 2147483647 h 158"/>
              <a:gd name="T60" fmla="*/ 2147483647 w 157"/>
              <a:gd name="T61" fmla="*/ 2147483647 h 158"/>
              <a:gd name="T62" fmla="*/ 2147483647 w 157"/>
              <a:gd name="T63" fmla="*/ 2147483647 h 158"/>
              <a:gd name="T64" fmla="*/ 2147483647 w 157"/>
              <a:gd name="T65" fmla="*/ 2147483647 h 158"/>
              <a:gd name="T66" fmla="*/ 2147483647 w 157"/>
              <a:gd name="T67" fmla="*/ 2147483647 h 158"/>
              <a:gd name="T68" fmla="*/ 2147483647 w 157"/>
              <a:gd name="T69" fmla="*/ 2147483647 h 158"/>
              <a:gd name="T70" fmla="*/ 2147483647 w 157"/>
              <a:gd name="T71" fmla="*/ 2147483647 h 158"/>
              <a:gd name="T72" fmla="*/ 2147483647 w 157"/>
              <a:gd name="T73" fmla="*/ 2147483647 h 158"/>
              <a:gd name="T74" fmla="*/ 2147483647 w 157"/>
              <a:gd name="T75" fmla="*/ 2147483647 h 158"/>
              <a:gd name="T76" fmla="*/ 2147483647 w 157"/>
              <a:gd name="T77" fmla="*/ 2147483647 h 158"/>
              <a:gd name="T78" fmla="*/ 2147483647 w 157"/>
              <a:gd name="T79" fmla="*/ 2147483647 h 158"/>
              <a:gd name="T80" fmla="*/ 2147483647 w 157"/>
              <a:gd name="T81" fmla="*/ 2147483647 h 158"/>
              <a:gd name="T82" fmla="*/ 2147483647 w 157"/>
              <a:gd name="T83" fmla="*/ 2147483647 h 158"/>
              <a:gd name="T84" fmla="*/ 2147483647 w 157"/>
              <a:gd name="T85" fmla="*/ 2147483647 h 158"/>
              <a:gd name="T86" fmla="*/ 2147483647 w 157"/>
              <a:gd name="T87" fmla="*/ 2147483647 h 158"/>
              <a:gd name="T88" fmla="*/ 2147483647 w 157"/>
              <a:gd name="T89" fmla="*/ 2147483647 h 158"/>
              <a:gd name="T90" fmla="*/ 2147483647 w 157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7" h="158">
                <a:moveTo>
                  <a:pt x="19" y="0"/>
                </a:moveTo>
                <a:lnTo>
                  <a:pt x="18" y="2"/>
                </a:lnTo>
                <a:lnTo>
                  <a:pt x="17" y="4"/>
                </a:lnTo>
                <a:lnTo>
                  <a:pt x="16" y="6"/>
                </a:lnTo>
                <a:lnTo>
                  <a:pt x="15" y="9"/>
                </a:lnTo>
                <a:lnTo>
                  <a:pt x="14" y="11"/>
                </a:lnTo>
                <a:lnTo>
                  <a:pt x="12" y="13"/>
                </a:lnTo>
                <a:lnTo>
                  <a:pt x="10" y="22"/>
                </a:lnTo>
                <a:lnTo>
                  <a:pt x="7" y="30"/>
                </a:lnTo>
                <a:lnTo>
                  <a:pt x="5" y="39"/>
                </a:lnTo>
                <a:lnTo>
                  <a:pt x="2" y="48"/>
                </a:lnTo>
                <a:lnTo>
                  <a:pt x="1" y="57"/>
                </a:lnTo>
                <a:lnTo>
                  <a:pt x="0" y="65"/>
                </a:lnTo>
                <a:lnTo>
                  <a:pt x="0" y="70"/>
                </a:lnTo>
                <a:lnTo>
                  <a:pt x="0" y="76"/>
                </a:lnTo>
                <a:lnTo>
                  <a:pt x="1" y="82"/>
                </a:lnTo>
                <a:lnTo>
                  <a:pt x="2" y="86"/>
                </a:lnTo>
                <a:lnTo>
                  <a:pt x="2" y="87"/>
                </a:lnTo>
                <a:lnTo>
                  <a:pt x="2" y="89"/>
                </a:lnTo>
                <a:lnTo>
                  <a:pt x="3" y="90"/>
                </a:lnTo>
                <a:lnTo>
                  <a:pt x="3" y="92"/>
                </a:lnTo>
                <a:lnTo>
                  <a:pt x="5" y="93"/>
                </a:lnTo>
                <a:lnTo>
                  <a:pt x="6" y="94"/>
                </a:lnTo>
                <a:lnTo>
                  <a:pt x="6" y="95"/>
                </a:lnTo>
                <a:lnTo>
                  <a:pt x="6" y="96"/>
                </a:lnTo>
                <a:lnTo>
                  <a:pt x="7" y="96"/>
                </a:lnTo>
                <a:lnTo>
                  <a:pt x="7" y="97"/>
                </a:lnTo>
                <a:lnTo>
                  <a:pt x="11" y="103"/>
                </a:lnTo>
                <a:lnTo>
                  <a:pt x="16" y="110"/>
                </a:lnTo>
                <a:lnTo>
                  <a:pt x="19" y="114"/>
                </a:lnTo>
                <a:lnTo>
                  <a:pt x="24" y="118"/>
                </a:lnTo>
                <a:lnTo>
                  <a:pt x="27" y="123"/>
                </a:lnTo>
                <a:lnTo>
                  <a:pt x="31" y="127"/>
                </a:lnTo>
                <a:lnTo>
                  <a:pt x="36" y="132"/>
                </a:lnTo>
                <a:lnTo>
                  <a:pt x="40" y="135"/>
                </a:lnTo>
                <a:lnTo>
                  <a:pt x="46" y="139"/>
                </a:lnTo>
                <a:lnTo>
                  <a:pt x="53" y="142"/>
                </a:lnTo>
                <a:lnTo>
                  <a:pt x="58" y="144"/>
                </a:lnTo>
                <a:lnTo>
                  <a:pt x="65" y="146"/>
                </a:lnTo>
                <a:lnTo>
                  <a:pt x="71" y="149"/>
                </a:lnTo>
                <a:lnTo>
                  <a:pt x="77" y="151"/>
                </a:lnTo>
                <a:lnTo>
                  <a:pt x="88" y="153"/>
                </a:lnTo>
                <a:lnTo>
                  <a:pt x="97" y="154"/>
                </a:lnTo>
                <a:lnTo>
                  <a:pt x="101" y="155"/>
                </a:lnTo>
                <a:lnTo>
                  <a:pt x="106" y="157"/>
                </a:lnTo>
                <a:lnTo>
                  <a:pt x="108" y="157"/>
                </a:lnTo>
                <a:lnTo>
                  <a:pt x="110" y="158"/>
                </a:lnTo>
                <a:lnTo>
                  <a:pt x="113" y="158"/>
                </a:lnTo>
                <a:lnTo>
                  <a:pt x="116" y="157"/>
                </a:lnTo>
                <a:lnTo>
                  <a:pt x="119" y="157"/>
                </a:lnTo>
                <a:lnTo>
                  <a:pt x="121" y="155"/>
                </a:lnTo>
                <a:lnTo>
                  <a:pt x="125" y="154"/>
                </a:lnTo>
                <a:lnTo>
                  <a:pt x="127" y="153"/>
                </a:lnTo>
                <a:lnTo>
                  <a:pt x="130" y="151"/>
                </a:lnTo>
                <a:lnTo>
                  <a:pt x="132" y="149"/>
                </a:lnTo>
                <a:lnTo>
                  <a:pt x="136" y="146"/>
                </a:lnTo>
                <a:lnTo>
                  <a:pt x="138" y="144"/>
                </a:lnTo>
                <a:lnTo>
                  <a:pt x="141" y="141"/>
                </a:lnTo>
                <a:lnTo>
                  <a:pt x="145" y="138"/>
                </a:lnTo>
                <a:lnTo>
                  <a:pt x="149" y="131"/>
                </a:lnTo>
                <a:lnTo>
                  <a:pt x="153" y="124"/>
                </a:lnTo>
                <a:lnTo>
                  <a:pt x="155" y="118"/>
                </a:lnTo>
                <a:lnTo>
                  <a:pt x="156" y="112"/>
                </a:lnTo>
                <a:lnTo>
                  <a:pt x="157" y="106"/>
                </a:lnTo>
                <a:lnTo>
                  <a:pt x="156" y="101"/>
                </a:lnTo>
                <a:lnTo>
                  <a:pt x="155" y="94"/>
                </a:lnTo>
                <a:lnTo>
                  <a:pt x="151" y="87"/>
                </a:lnTo>
                <a:lnTo>
                  <a:pt x="148" y="82"/>
                </a:lnTo>
                <a:lnTo>
                  <a:pt x="145" y="75"/>
                </a:lnTo>
                <a:lnTo>
                  <a:pt x="140" y="69"/>
                </a:lnTo>
                <a:lnTo>
                  <a:pt x="131" y="59"/>
                </a:lnTo>
                <a:lnTo>
                  <a:pt x="123" y="49"/>
                </a:lnTo>
                <a:lnTo>
                  <a:pt x="114" y="40"/>
                </a:lnTo>
                <a:lnTo>
                  <a:pt x="113" y="39"/>
                </a:lnTo>
                <a:lnTo>
                  <a:pt x="111" y="37"/>
                </a:lnTo>
                <a:lnTo>
                  <a:pt x="110" y="34"/>
                </a:lnTo>
                <a:lnTo>
                  <a:pt x="108" y="32"/>
                </a:lnTo>
                <a:lnTo>
                  <a:pt x="107" y="31"/>
                </a:lnTo>
                <a:lnTo>
                  <a:pt x="104" y="29"/>
                </a:lnTo>
                <a:lnTo>
                  <a:pt x="101" y="27"/>
                </a:lnTo>
                <a:lnTo>
                  <a:pt x="98" y="24"/>
                </a:lnTo>
                <a:lnTo>
                  <a:pt x="93" y="22"/>
                </a:lnTo>
                <a:lnTo>
                  <a:pt x="89" y="20"/>
                </a:lnTo>
                <a:lnTo>
                  <a:pt x="84" y="19"/>
                </a:lnTo>
                <a:lnTo>
                  <a:pt x="80" y="17"/>
                </a:lnTo>
                <a:lnTo>
                  <a:pt x="72" y="14"/>
                </a:lnTo>
                <a:lnTo>
                  <a:pt x="64" y="12"/>
                </a:lnTo>
                <a:lnTo>
                  <a:pt x="57" y="10"/>
                </a:lnTo>
                <a:lnTo>
                  <a:pt x="49" y="8"/>
                </a:lnTo>
                <a:lnTo>
                  <a:pt x="42" y="5"/>
                </a:lnTo>
                <a:lnTo>
                  <a:pt x="34" y="3"/>
                </a:lnTo>
                <a:lnTo>
                  <a:pt x="27" y="2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1" name="Freeform 68"/>
          <p:cNvSpPr>
            <a:spLocks/>
          </p:cNvSpPr>
          <p:nvPr/>
        </p:nvSpPr>
        <p:spPr bwMode="auto">
          <a:xfrm>
            <a:off x="869950" y="3181350"/>
            <a:ext cx="61913" cy="65088"/>
          </a:xfrm>
          <a:custGeom>
            <a:avLst/>
            <a:gdLst>
              <a:gd name="T0" fmla="*/ 2147483647 w 157"/>
              <a:gd name="T1" fmla="*/ 0 h 164"/>
              <a:gd name="T2" fmla="*/ 2147483647 w 157"/>
              <a:gd name="T3" fmla="*/ 2147483647 h 164"/>
              <a:gd name="T4" fmla="*/ 2147483647 w 157"/>
              <a:gd name="T5" fmla="*/ 2147483647 h 164"/>
              <a:gd name="T6" fmla="*/ 2147483647 w 157"/>
              <a:gd name="T7" fmla="*/ 2147483647 h 164"/>
              <a:gd name="T8" fmla="*/ 2147483647 w 157"/>
              <a:gd name="T9" fmla="*/ 2147483647 h 164"/>
              <a:gd name="T10" fmla="*/ 2147483647 w 157"/>
              <a:gd name="T11" fmla="*/ 2147483647 h 164"/>
              <a:gd name="T12" fmla="*/ 2147483647 w 157"/>
              <a:gd name="T13" fmla="*/ 2147483647 h 164"/>
              <a:gd name="T14" fmla="*/ 2147483647 w 157"/>
              <a:gd name="T15" fmla="*/ 2147483647 h 164"/>
              <a:gd name="T16" fmla="*/ 2147483647 w 157"/>
              <a:gd name="T17" fmla="*/ 2147483647 h 164"/>
              <a:gd name="T18" fmla="*/ 2147483647 w 157"/>
              <a:gd name="T19" fmla="*/ 2147483647 h 164"/>
              <a:gd name="T20" fmla="*/ 0 w 157"/>
              <a:gd name="T21" fmla="*/ 2147483647 h 164"/>
              <a:gd name="T22" fmla="*/ 0 w 157"/>
              <a:gd name="T23" fmla="*/ 2147483647 h 164"/>
              <a:gd name="T24" fmla="*/ 2147483647 w 157"/>
              <a:gd name="T25" fmla="*/ 2147483647 h 164"/>
              <a:gd name="T26" fmla="*/ 2147483647 w 157"/>
              <a:gd name="T27" fmla="*/ 2147483647 h 164"/>
              <a:gd name="T28" fmla="*/ 2147483647 w 157"/>
              <a:gd name="T29" fmla="*/ 2147483647 h 164"/>
              <a:gd name="T30" fmla="*/ 2147483647 w 157"/>
              <a:gd name="T31" fmla="*/ 2147483647 h 164"/>
              <a:gd name="T32" fmla="*/ 2147483647 w 157"/>
              <a:gd name="T33" fmla="*/ 2147483647 h 164"/>
              <a:gd name="T34" fmla="*/ 2147483647 w 157"/>
              <a:gd name="T35" fmla="*/ 2147483647 h 164"/>
              <a:gd name="T36" fmla="*/ 2147483647 w 157"/>
              <a:gd name="T37" fmla="*/ 2147483647 h 164"/>
              <a:gd name="T38" fmla="*/ 2147483647 w 157"/>
              <a:gd name="T39" fmla="*/ 2147483647 h 164"/>
              <a:gd name="T40" fmla="*/ 2147483647 w 157"/>
              <a:gd name="T41" fmla="*/ 2147483647 h 164"/>
              <a:gd name="T42" fmla="*/ 2147483647 w 157"/>
              <a:gd name="T43" fmla="*/ 2147483647 h 164"/>
              <a:gd name="T44" fmla="*/ 2147483647 w 157"/>
              <a:gd name="T45" fmla="*/ 2147483647 h 164"/>
              <a:gd name="T46" fmla="*/ 2147483647 w 157"/>
              <a:gd name="T47" fmla="*/ 2147483647 h 164"/>
              <a:gd name="T48" fmla="*/ 2147483647 w 157"/>
              <a:gd name="T49" fmla="*/ 2147483647 h 164"/>
              <a:gd name="T50" fmla="*/ 2147483647 w 157"/>
              <a:gd name="T51" fmla="*/ 2147483647 h 164"/>
              <a:gd name="T52" fmla="*/ 2147483647 w 157"/>
              <a:gd name="T53" fmla="*/ 2147483647 h 164"/>
              <a:gd name="T54" fmla="*/ 2147483647 w 157"/>
              <a:gd name="T55" fmla="*/ 2147483647 h 164"/>
              <a:gd name="T56" fmla="*/ 2147483647 w 157"/>
              <a:gd name="T57" fmla="*/ 2147483647 h 164"/>
              <a:gd name="T58" fmla="*/ 2147483647 w 157"/>
              <a:gd name="T59" fmla="*/ 2147483647 h 164"/>
              <a:gd name="T60" fmla="*/ 2147483647 w 157"/>
              <a:gd name="T61" fmla="*/ 2147483647 h 164"/>
              <a:gd name="T62" fmla="*/ 2147483647 w 157"/>
              <a:gd name="T63" fmla="*/ 2147483647 h 164"/>
              <a:gd name="T64" fmla="*/ 2147483647 w 157"/>
              <a:gd name="T65" fmla="*/ 2147483647 h 164"/>
              <a:gd name="T66" fmla="*/ 2147483647 w 157"/>
              <a:gd name="T67" fmla="*/ 2147483647 h 164"/>
              <a:gd name="T68" fmla="*/ 2147483647 w 157"/>
              <a:gd name="T69" fmla="*/ 2147483647 h 164"/>
              <a:gd name="T70" fmla="*/ 2147483647 w 157"/>
              <a:gd name="T71" fmla="*/ 2147483647 h 164"/>
              <a:gd name="T72" fmla="*/ 2147483647 w 157"/>
              <a:gd name="T73" fmla="*/ 2147483647 h 164"/>
              <a:gd name="T74" fmla="*/ 2147483647 w 157"/>
              <a:gd name="T75" fmla="*/ 2147483647 h 164"/>
              <a:gd name="T76" fmla="*/ 2147483647 w 157"/>
              <a:gd name="T77" fmla="*/ 2147483647 h 164"/>
              <a:gd name="T78" fmla="*/ 2147483647 w 157"/>
              <a:gd name="T79" fmla="*/ 2147483647 h 164"/>
              <a:gd name="T80" fmla="*/ 2147483647 w 157"/>
              <a:gd name="T81" fmla="*/ 2147483647 h 164"/>
              <a:gd name="T82" fmla="*/ 2147483647 w 157"/>
              <a:gd name="T83" fmla="*/ 2147483647 h 164"/>
              <a:gd name="T84" fmla="*/ 2147483647 w 157"/>
              <a:gd name="T85" fmla="*/ 2147483647 h 164"/>
              <a:gd name="T86" fmla="*/ 2147483647 w 157"/>
              <a:gd name="T87" fmla="*/ 2147483647 h 164"/>
              <a:gd name="T88" fmla="*/ 2147483647 w 157"/>
              <a:gd name="T89" fmla="*/ 2147483647 h 164"/>
              <a:gd name="T90" fmla="*/ 2147483647 w 157"/>
              <a:gd name="T91" fmla="*/ 2147483647 h 164"/>
              <a:gd name="T92" fmla="*/ 2147483647 w 157"/>
              <a:gd name="T93" fmla="*/ 2147483647 h 164"/>
              <a:gd name="T94" fmla="*/ 2147483647 w 157"/>
              <a:gd name="T95" fmla="*/ 2147483647 h 164"/>
              <a:gd name="T96" fmla="*/ 2147483647 w 157"/>
              <a:gd name="T97" fmla="*/ 2147483647 h 164"/>
              <a:gd name="T98" fmla="*/ 2147483647 w 157"/>
              <a:gd name="T99" fmla="*/ 2147483647 h 164"/>
              <a:gd name="T100" fmla="*/ 2147483647 w 157"/>
              <a:gd name="T101" fmla="*/ 2147483647 h 164"/>
              <a:gd name="T102" fmla="*/ 2147483647 w 157"/>
              <a:gd name="T103" fmla="*/ 2147483647 h 164"/>
              <a:gd name="T104" fmla="*/ 2147483647 w 157"/>
              <a:gd name="T105" fmla="*/ 2147483647 h 164"/>
              <a:gd name="T106" fmla="*/ 2147483647 w 157"/>
              <a:gd name="T107" fmla="*/ 2147483647 h 164"/>
              <a:gd name="T108" fmla="*/ 2147483647 w 157"/>
              <a:gd name="T109" fmla="*/ 2147483647 h 164"/>
              <a:gd name="T110" fmla="*/ 2147483647 w 157"/>
              <a:gd name="T111" fmla="*/ 2147483647 h 164"/>
              <a:gd name="T112" fmla="*/ 2147483647 w 157"/>
              <a:gd name="T113" fmla="*/ 2147483647 h 164"/>
              <a:gd name="T114" fmla="*/ 2147483647 w 157"/>
              <a:gd name="T115" fmla="*/ 2147483647 h 164"/>
              <a:gd name="T116" fmla="*/ 2147483647 w 157"/>
              <a:gd name="T117" fmla="*/ 2147483647 h 164"/>
              <a:gd name="T118" fmla="*/ 2147483647 w 157"/>
              <a:gd name="T119" fmla="*/ 2147483647 h 164"/>
              <a:gd name="T120" fmla="*/ 2147483647 w 157"/>
              <a:gd name="T121" fmla="*/ 2147483647 h 164"/>
              <a:gd name="T122" fmla="*/ 2147483647 w 157"/>
              <a:gd name="T123" fmla="*/ 2147483647 h 164"/>
              <a:gd name="T124" fmla="*/ 2147483647 w 157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7" h="164">
                <a:moveTo>
                  <a:pt x="24" y="0"/>
                </a:moveTo>
                <a:lnTo>
                  <a:pt x="21" y="2"/>
                </a:lnTo>
                <a:lnTo>
                  <a:pt x="19" y="6"/>
                </a:lnTo>
                <a:lnTo>
                  <a:pt x="16" y="13"/>
                </a:lnTo>
                <a:lnTo>
                  <a:pt x="12" y="20"/>
                </a:lnTo>
                <a:lnTo>
                  <a:pt x="10" y="29"/>
                </a:lnTo>
                <a:lnTo>
                  <a:pt x="7" y="37"/>
                </a:lnTo>
                <a:lnTo>
                  <a:pt x="5" y="47"/>
                </a:lnTo>
                <a:lnTo>
                  <a:pt x="2" y="57"/>
                </a:lnTo>
                <a:lnTo>
                  <a:pt x="1" y="67"/>
                </a:lnTo>
                <a:lnTo>
                  <a:pt x="0" y="76"/>
                </a:lnTo>
                <a:lnTo>
                  <a:pt x="0" y="83"/>
                </a:lnTo>
                <a:lnTo>
                  <a:pt x="1" y="90"/>
                </a:lnTo>
                <a:lnTo>
                  <a:pt x="2" y="95"/>
                </a:lnTo>
                <a:lnTo>
                  <a:pt x="5" y="100"/>
                </a:lnTo>
                <a:lnTo>
                  <a:pt x="7" y="104"/>
                </a:lnTo>
                <a:lnTo>
                  <a:pt x="11" y="110"/>
                </a:lnTo>
                <a:lnTo>
                  <a:pt x="15" y="115"/>
                </a:lnTo>
                <a:lnTo>
                  <a:pt x="20" y="122"/>
                </a:lnTo>
                <a:lnTo>
                  <a:pt x="25" y="128"/>
                </a:lnTo>
                <a:lnTo>
                  <a:pt x="30" y="133"/>
                </a:lnTo>
                <a:lnTo>
                  <a:pt x="37" y="139"/>
                </a:lnTo>
                <a:lnTo>
                  <a:pt x="44" y="145"/>
                </a:lnTo>
                <a:lnTo>
                  <a:pt x="52" y="149"/>
                </a:lnTo>
                <a:lnTo>
                  <a:pt x="60" y="152"/>
                </a:lnTo>
                <a:lnTo>
                  <a:pt x="69" y="155"/>
                </a:lnTo>
                <a:lnTo>
                  <a:pt x="77" y="157"/>
                </a:lnTo>
                <a:lnTo>
                  <a:pt x="86" y="159"/>
                </a:lnTo>
                <a:lnTo>
                  <a:pt x="92" y="160"/>
                </a:lnTo>
                <a:lnTo>
                  <a:pt x="98" y="162"/>
                </a:lnTo>
                <a:lnTo>
                  <a:pt x="103" y="164"/>
                </a:lnTo>
                <a:lnTo>
                  <a:pt x="109" y="164"/>
                </a:lnTo>
                <a:lnTo>
                  <a:pt x="116" y="164"/>
                </a:lnTo>
                <a:lnTo>
                  <a:pt x="121" y="162"/>
                </a:lnTo>
                <a:lnTo>
                  <a:pt x="129" y="159"/>
                </a:lnTo>
                <a:lnTo>
                  <a:pt x="136" y="153"/>
                </a:lnTo>
                <a:lnTo>
                  <a:pt x="143" y="147"/>
                </a:lnTo>
                <a:lnTo>
                  <a:pt x="148" y="140"/>
                </a:lnTo>
                <a:lnTo>
                  <a:pt x="151" y="133"/>
                </a:lnTo>
                <a:lnTo>
                  <a:pt x="155" y="127"/>
                </a:lnTo>
                <a:lnTo>
                  <a:pt x="156" y="121"/>
                </a:lnTo>
                <a:lnTo>
                  <a:pt x="157" y="114"/>
                </a:lnTo>
                <a:lnTo>
                  <a:pt x="156" y="106"/>
                </a:lnTo>
                <a:lnTo>
                  <a:pt x="154" y="99"/>
                </a:lnTo>
                <a:lnTo>
                  <a:pt x="150" y="92"/>
                </a:lnTo>
                <a:lnTo>
                  <a:pt x="147" y="85"/>
                </a:lnTo>
                <a:lnTo>
                  <a:pt x="141" y="78"/>
                </a:lnTo>
                <a:lnTo>
                  <a:pt x="136" y="72"/>
                </a:lnTo>
                <a:lnTo>
                  <a:pt x="130" y="64"/>
                </a:lnTo>
                <a:lnTo>
                  <a:pt x="123" y="57"/>
                </a:lnTo>
                <a:lnTo>
                  <a:pt x="117" y="50"/>
                </a:lnTo>
                <a:lnTo>
                  <a:pt x="111" y="44"/>
                </a:lnTo>
                <a:lnTo>
                  <a:pt x="106" y="37"/>
                </a:lnTo>
                <a:lnTo>
                  <a:pt x="98" y="31"/>
                </a:lnTo>
                <a:lnTo>
                  <a:pt x="91" y="28"/>
                </a:lnTo>
                <a:lnTo>
                  <a:pt x="83" y="25"/>
                </a:lnTo>
                <a:lnTo>
                  <a:pt x="74" y="22"/>
                </a:lnTo>
                <a:lnTo>
                  <a:pt x="64" y="19"/>
                </a:lnTo>
                <a:lnTo>
                  <a:pt x="54" y="16"/>
                </a:lnTo>
                <a:lnTo>
                  <a:pt x="43" y="12"/>
                </a:lnTo>
                <a:lnTo>
                  <a:pt x="31" y="10"/>
                </a:lnTo>
                <a:lnTo>
                  <a:pt x="24" y="8"/>
                </a:lnTo>
                <a:lnTo>
                  <a:pt x="15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2" name="Line 69"/>
          <p:cNvSpPr>
            <a:spLocks noChangeShapeType="1"/>
          </p:cNvSpPr>
          <p:nvPr/>
        </p:nvSpPr>
        <p:spPr bwMode="auto">
          <a:xfrm>
            <a:off x="800100" y="3151188"/>
            <a:ext cx="3333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3" name="Line 70"/>
          <p:cNvSpPr>
            <a:spLocks noChangeShapeType="1"/>
          </p:cNvSpPr>
          <p:nvPr/>
        </p:nvSpPr>
        <p:spPr bwMode="auto">
          <a:xfrm flipH="1" flipV="1">
            <a:off x="790575" y="3149600"/>
            <a:ext cx="42863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4" name="Line 71"/>
          <p:cNvSpPr>
            <a:spLocks noChangeShapeType="1"/>
          </p:cNvSpPr>
          <p:nvPr/>
        </p:nvSpPr>
        <p:spPr bwMode="auto">
          <a:xfrm>
            <a:off x="985838" y="3197225"/>
            <a:ext cx="11112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5" name="Line 72"/>
          <p:cNvSpPr>
            <a:spLocks noChangeShapeType="1"/>
          </p:cNvSpPr>
          <p:nvPr/>
        </p:nvSpPr>
        <p:spPr bwMode="auto">
          <a:xfrm flipH="1">
            <a:off x="876300" y="3181350"/>
            <a:ext cx="31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6" name="Freeform 73"/>
          <p:cNvSpPr>
            <a:spLocks/>
          </p:cNvSpPr>
          <p:nvPr/>
        </p:nvSpPr>
        <p:spPr bwMode="auto">
          <a:xfrm>
            <a:off x="922338" y="3259138"/>
            <a:ext cx="69850" cy="47625"/>
          </a:xfrm>
          <a:custGeom>
            <a:avLst/>
            <a:gdLst>
              <a:gd name="T0" fmla="*/ 2147483647 w 180"/>
              <a:gd name="T1" fmla="*/ 2147483647 h 119"/>
              <a:gd name="T2" fmla="*/ 2147483647 w 180"/>
              <a:gd name="T3" fmla="*/ 2147483647 h 119"/>
              <a:gd name="T4" fmla="*/ 2147483647 w 180"/>
              <a:gd name="T5" fmla="*/ 2147483647 h 119"/>
              <a:gd name="T6" fmla="*/ 2147483647 w 180"/>
              <a:gd name="T7" fmla="*/ 2147483647 h 119"/>
              <a:gd name="T8" fmla="*/ 2147483647 w 180"/>
              <a:gd name="T9" fmla="*/ 2147483647 h 119"/>
              <a:gd name="T10" fmla="*/ 2147483647 w 180"/>
              <a:gd name="T11" fmla="*/ 2147483647 h 119"/>
              <a:gd name="T12" fmla="*/ 2147483647 w 180"/>
              <a:gd name="T13" fmla="*/ 2147483647 h 119"/>
              <a:gd name="T14" fmla="*/ 2147483647 w 180"/>
              <a:gd name="T15" fmla="*/ 2147483647 h 119"/>
              <a:gd name="T16" fmla="*/ 2147483647 w 180"/>
              <a:gd name="T17" fmla="*/ 2147483647 h 119"/>
              <a:gd name="T18" fmla="*/ 2147483647 w 180"/>
              <a:gd name="T19" fmla="*/ 2147483647 h 119"/>
              <a:gd name="T20" fmla="*/ 2147483647 w 180"/>
              <a:gd name="T21" fmla="*/ 2147483647 h 119"/>
              <a:gd name="T22" fmla="*/ 2147483647 w 180"/>
              <a:gd name="T23" fmla="*/ 2147483647 h 119"/>
              <a:gd name="T24" fmla="*/ 2147483647 w 180"/>
              <a:gd name="T25" fmla="*/ 2147483647 h 119"/>
              <a:gd name="T26" fmla="*/ 2147483647 w 180"/>
              <a:gd name="T27" fmla="*/ 2147483647 h 119"/>
              <a:gd name="T28" fmla="*/ 2147483647 w 180"/>
              <a:gd name="T29" fmla="*/ 2147483647 h 119"/>
              <a:gd name="T30" fmla="*/ 2147483647 w 180"/>
              <a:gd name="T31" fmla="*/ 2147483647 h 119"/>
              <a:gd name="T32" fmla="*/ 2147483647 w 180"/>
              <a:gd name="T33" fmla="*/ 2147483647 h 119"/>
              <a:gd name="T34" fmla="*/ 2147483647 w 180"/>
              <a:gd name="T35" fmla="*/ 2147483647 h 119"/>
              <a:gd name="T36" fmla="*/ 2147483647 w 180"/>
              <a:gd name="T37" fmla="*/ 2147483647 h 119"/>
              <a:gd name="T38" fmla="*/ 2147483647 w 180"/>
              <a:gd name="T39" fmla="*/ 2147483647 h 119"/>
              <a:gd name="T40" fmla="*/ 2147483647 w 180"/>
              <a:gd name="T41" fmla="*/ 2147483647 h 119"/>
              <a:gd name="T42" fmla="*/ 2147483647 w 180"/>
              <a:gd name="T43" fmla="*/ 2147483647 h 119"/>
              <a:gd name="T44" fmla="*/ 2147483647 w 180"/>
              <a:gd name="T45" fmla="*/ 2147483647 h 119"/>
              <a:gd name="T46" fmla="*/ 2147483647 w 180"/>
              <a:gd name="T47" fmla="*/ 2147483647 h 119"/>
              <a:gd name="T48" fmla="*/ 2147483647 w 180"/>
              <a:gd name="T49" fmla="*/ 2147483647 h 119"/>
              <a:gd name="T50" fmla="*/ 2147483647 w 180"/>
              <a:gd name="T51" fmla="*/ 2147483647 h 119"/>
              <a:gd name="T52" fmla="*/ 2147483647 w 180"/>
              <a:gd name="T53" fmla="*/ 2147483647 h 119"/>
              <a:gd name="T54" fmla="*/ 2147483647 w 180"/>
              <a:gd name="T55" fmla="*/ 2147483647 h 119"/>
              <a:gd name="T56" fmla="*/ 2147483647 w 180"/>
              <a:gd name="T57" fmla="*/ 2147483647 h 119"/>
              <a:gd name="T58" fmla="*/ 2147483647 w 180"/>
              <a:gd name="T59" fmla="*/ 2147483647 h 119"/>
              <a:gd name="T60" fmla="*/ 2147483647 w 180"/>
              <a:gd name="T61" fmla="*/ 2147483647 h 119"/>
              <a:gd name="T62" fmla="*/ 2147483647 w 180"/>
              <a:gd name="T63" fmla="*/ 2147483647 h 119"/>
              <a:gd name="T64" fmla="*/ 2147483647 w 180"/>
              <a:gd name="T65" fmla="*/ 2147483647 h 119"/>
              <a:gd name="T66" fmla="*/ 2147483647 w 180"/>
              <a:gd name="T67" fmla="*/ 2147483647 h 119"/>
              <a:gd name="T68" fmla="*/ 0 w 180"/>
              <a:gd name="T69" fmla="*/ 2147483647 h 119"/>
              <a:gd name="T70" fmla="*/ 2147483647 w 180"/>
              <a:gd name="T71" fmla="*/ 2147483647 h 119"/>
              <a:gd name="T72" fmla="*/ 2147483647 w 180"/>
              <a:gd name="T73" fmla="*/ 2147483647 h 119"/>
              <a:gd name="T74" fmla="*/ 2147483647 w 180"/>
              <a:gd name="T75" fmla="*/ 2147483647 h 119"/>
              <a:gd name="T76" fmla="*/ 2147483647 w 180"/>
              <a:gd name="T77" fmla="*/ 2147483647 h 119"/>
              <a:gd name="T78" fmla="*/ 2147483647 w 180"/>
              <a:gd name="T79" fmla="*/ 2147483647 h 119"/>
              <a:gd name="T80" fmla="*/ 2147483647 w 180"/>
              <a:gd name="T81" fmla="*/ 2147483647 h 119"/>
              <a:gd name="T82" fmla="*/ 2147483647 w 180"/>
              <a:gd name="T83" fmla="*/ 2147483647 h 119"/>
              <a:gd name="T84" fmla="*/ 2147483647 w 180"/>
              <a:gd name="T85" fmla="*/ 2147483647 h 119"/>
              <a:gd name="T86" fmla="*/ 2147483647 w 180"/>
              <a:gd name="T87" fmla="*/ 2147483647 h 119"/>
              <a:gd name="T88" fmla="*/ 2147483647 w 180"/>
              <a:gd name="T89" fmla="*/ 2147483647 h 119"/>
              <a:gd name="T90" fmla="*/ 2147483647 w 180"/>
              <a:gd name="T91" fmla="*/ 0 h 119"/>
              <a:gd name="T92" fmla="*/ 2147483647 w 180"/>
              <a:gd name="T93" fmla="*/ 0 h 119"/>
              <a:gd name="T94" fmla="*/ 2147483647 w 180"/>
              <a:gd name="T95" fmla="*/ 0 h 119"/>
              <a:gd name="T96" fmla="*/ 2147483647 w 180"/>
              <a:gd name="T97" fmla="*/ 0 h 1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0" h="119">
                <a:moveTo>
                  <a:pt x="159" y="0"/>
                </a:moveTo>
                <a:lnTo>
                  <a:pt x="161" y="1"/>
                </a:lnTo>
                <a:lnTo>
                  <a:pt x="162" y="4"/>
                </a:lnTo>
                <a:lnTo>
                  <a:pt x="162" y="5"/>
                </a:lnTo>
                <a:lnTo>
                  <a:pt x="163" y="7"/>
                </a:lnTo>
                <a:lnTo>
                  <a:pt x="163" y="8"/>
                </a:lnTo>
                <a:lnTo>
                  <a:pt x="164" y="10"/>
                </a:lnTo>
                <a:lnTo>
                  <a:pt x="165" y="16"/>
                </a:lnTo>
                <a:lnTo>
                  <a:pt x="166" y="21"/>
                </a:lnTo>
                <a:lnTo>
                  <a:pt x="167" y="27"/>
                </a:lnTo>
                <a:lnTo>
                  <a:pt x="168" y="33"/>
                </a:lnTo>
                <a:lnTo>
                  <a:pt x="170" y="38"/>
                </a:lnTo>
                <a:lnTo>
                  <a:pt x="171" y="43"/>
                </a:lnTo>
                <a:lnTo>
                  <a:pt x="173" y="47"/>
                </a:lnTo>
                <a:lnTo>
                  <a:pt x="174" y="51"/>
                </a:lnTo>
                <a:lnTo>
                  <a:pt x="175" y="55"/>
                </a:lnTo>
                <a:lnTo>
                  <a:pt x="177" y="58"/>
                </a:lnTo>
                <a:lnTo>
                  <a:pt x="177" y="61"/>
                </a:lnTo>
                <a:lnTo>
                  <a:pt x="179" y="64"/>
                </a:lnTo>
                <a:lnTo>
                  <a:pt x="180" y="67"/>
                </a:lnTo>
                <a:lnTo>
                  <a:pt x="180" y="71"/>
                </a:lnTo>
                <a:lnTo>
                  <a:pt x="180" y="74"/>
                </a:lnTo>
                <a:lnTo>
                  <a:pt x="179" y="79"/>
                </a:lnTo>
                <a:lnTo>
                  <a:pt x="179" y="83"/>
                </a:lnTo>
                <a:lnTo>
                  <a:pt x="177" y="87"/>
                </a:lnTo>
                <a:lnTo>
                  <a:pt x="176" y="91"/>
                </a:lnTo>
                <a:lnTo>
                  <a:pt x="175" y="95"/>
                </a:lnTo>
                <a:lnTo>
                  <a:pt x="173" y="99"/>
                </a:lnTo>
                <a:lnTo>
                  <a:pt x="171" y="102"/>
                </a:lnTo>
                <a:lnTo>
                  <a:pt x="170" y="105"/>
                </a:lnTo>
                <a:lnTo>
                  <a:pt x="167" y="108"/>
                </a:lnTo>
                <a:lnTo>
                  <a:pt x="164" y="110"/>
                </a:lnTo>
                <a:lnTo>
                  <a:pt x="162" y="112"/>
                </a:lnTo>
                <a:lnTo>
                  <a:pt x="158" y="113"/>
                </a:lnTo>
                <a:lnTo>
                  <a:pt x="156" y="114"/>
                </a:lnTo>
                <a:lnTo>
                  <a:pt x="153" y="115"/>
                </a:lnTo>
                <a:lnTo>
                  <a:pt x="149" y="117"/>
                </a:lnTo>
                <a:lnTo>
                  <a:pt x="147" y="118"/>
                </a:lnTo>
                <a:lnTo>
                  <a:pt x="143" y="118"/>
                </a:lnTo>
                <a:lnTo>
                  <a:pt x="138" y="119"/>
                </a:lnTo>
                <a:lnTo>
                  <a:pt x="135" y="119"/>
                </a:lnTo>
                <a:lnTo>
                  <a:pt x="130" y="119"/>
                </a:lnTo>
                <a:lnTo>
                  <a:pt x="126" y="119"/>
                </a:lnTo>
                <a:lnTo>
                  <a:pt x="120" y="118"/>
                </a:lnTo>
                <a:lnTo>
                  <a:pt x="115" y="117"/>
                </a:lnTo>
                <a:lnTo>
                  <a:pt x="108" y="115"/>
                </a:lnTo>
                <a:lnTo>
                  <a:pt x="101" y="114"/>
                </a:lnTo>
                <a:lnTo>
                  <a:pt x="93" y="113"/>
                </a:lnTo>
                <a:lnTo>
                  <a:pt x="87" y="111"/>
                </a:lnTo>
                <a:lnTo>
                  <a:pt x="80" y="110"/>
                </a:lnTo>
                <a:lnTo>
                  <a:pt x="75" y="110"/>
                </a:lnTo>
                <a:lnTo>
                  <a:pt x="70" y="109"/>
                </a:lnTo>
                <a:lnTo>
                  <a:pt x="64" y="109"/>
                </a:lnTo>
                <a:lnTo>
                  <a:pt x="59" y="108"/>
                </a:lnTo>
                <a:lnTo>
                  <a:pt x="54" y="108"/>
                </a:lnTo>
                <a:lnTo>
                  <a:pt x="48" y="108"/>
                </a:lnTo>
                <a:lnTo>
                  <a:pt x="43" y="107"/>
                </a:lnTo>
                <a:lnTo>
                  <a:pt x="37" y="107"/>
                </a:lnTo>
                <a:lnTo>
                  <a:pt x="32" y="105"/>
                </a:lnTo>
                <a:lnTo>
                  <a:pt x="26" y="104"/>
                </a:lnTo>
                <a:lnTo>
                  <a:pt x="23" y="103"/>
                </a:lnTo>
                <a:lnTo>
                  <a:pt x="19" y="102"/>
                </a:lnTo>
                <a:lnTo>
                  <a:pt x="16" y="101"/>
                </a:lnTo>
                <a:lnTo>
                  <a:pt x="13" y="98"/>
                </a:lnTo>
                <a:lnTo>
                  <a:pt x="8" y="95"/>
                </a:lnTo>
                <a:lnTo>
                  <a:pt x="6" y="91"/>
                </a:lnTo>
                <a:lnTo>
                  <a:pt x="4" y="87"/>
                </a:lnTo>
                <a:lnTo>
                  <a:pt x="2" y="83"/>
                </a:lnTo>
                <a:lnTo>
                  <a:pt x="1" y="79"/>
                </a:lnTo>
                <a:lnTo>
                  <a:pt x="0" y="73"/>
                </a:lnTo>
                <a:lnTo>
                  <a:pt x="0" y="68"/>
                </a:lnTo>
                <a:lnTo>
                  <a:pt x="1" y="63"/>
                </a:lnTo>
                <a:lnTo>
                  <a:pt x="1" y="58"/>
                </a:lnTo>
                <a:lnTo>
                  <a:pt x="4" y="54"/>
                </a:lnTo>
                <a:lnTo>
                  <a:pt x="5" y="49"/>
                </a:lnTo>
                <a:lnTo>
                  <a:pt x="8" y="43"/>
                </a:lnTo>
                <a:lnTo>
                  <a:pt x="13" y="36"/>
                </a:lnTo>
                <a:lnTo>
                  <a:pt x="17" y="30"/>
                </a:lnTo>
                <a:lnTo>
                  <a:pt x="24" y="26"/>
                </a:lnTo>
                <a:lnTo>
                  <a:pt x="29" y="21"/>
                </a:lnTo>
                <a:lnTo>
                  <a:pt x="38" y="18"/>
                </a:lnTo>
                <a:lnTo>
                  <a:pt x="47" y="14"/>
                </a:lnTo>
                <a:lnTo>
                  <a:pt x="56" y="11"/>
                </a:lnTo>
                <a:lnTo>
                  <a:pt x="66" y="8"/>
                </a:lnTo>
                <a:lnTo>
                  <a:pt x="80" y="6"/>
                </a:lnTo>
                <a:lnTo>
                  <a:pt x="93" y="4"/>
                </a:lnTo>
                <a:lnTo>
                  <a:pt x="107" y="2"/>
                </a:lnTo>
                <a:lnTo>
                  <a:pt x="111" y="2"/>
                </a:lnTo>
                <a:lnTo>
                  <a:pt x="115" y="1"/>
                </a:lnTo>
                <a:lnTo>
                  <a:pt x="119" y="1"/>
                </a:lnTo>
                <a:lnTo>
                  <a:pt x="124" y="0"/>
                </a:lnTo>
                <a:lnTo>
                  <a:pt x="128" y="0"/>
                </a:lnTo>
                <a:lnTo>
                  <a:pt x="133" y="0"/>
                </a:lnTo>
                <a:lnTo>
                  <a:pt x="137" y="0"/>
                </a:lnTo>
                <a:lnTo>
                  <a:pt x="142" y="0"/>
                </a:lnTo>
                <a:lnTo>
                  <a:pt x="146" y="0"/>
                </a:lnTo>
                <a:lnTo>
                  <a:pt x="150" y="0"/>
                </a:lnTo>
                <a:lnTo>
                  <a:pt x="155" y="0"/>
                </a:lnTo>
                <a:lnTo>
                  <a:pt x="15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7" name="Freeform 74"/>
          <p:cNvSpPr>
            <a:spLocks/>
          </p:cNvSpPr>
          <p:nvPr/>
        </p:nvSpPr>
        <p:spPr bwMode="auto">
          <a:xfrm>
            <a:off x="922338" y="3257550"/>
            <a:ext cx="69850" cy="49213"/>
          </a:xfrm>
          <a:custGeom>
            <a:avLst/>
            <a:gdLst>
              <a:gd name="T0" fmla="*/ 2147483647 w 180"/>
              <a:gd name="T1" fmla="*/ 2147483647 h 122"/>
              <a:gd name="T2" fmla="*/ 2147483647 w 180"/>
              <a:gd name="T3" fmla="*/ 2147483647 h 122"/>
              <a:gd name="T4" fmla="*/ 2147483647 w 180"/>
              <a:gd name="T5" fmla="*/ 2147483647 h 122"/>
              <a:gd name="T6" fmla="*/ 2147483647 w 180"/>
              <a:gd name="T7" fmla="*/ 2147483647 h 122"/>
              <a:gd name="T8" fmla="*/ 2147483647 w 180"/>
              <a:gd name="T9" fmla="*/ 2147483647 h 122"/>
              <a:gd name="T10" fmla="*/ 2147483647 w 180"/>
              <a:gd name="T11" fmla="*/ 2147483647 h 122"/>
              <a:gd name="T12" fmla="*/ 2147483647 w 180"/>
              <a:gd name="T13" fmla="*/ 2147483647 h 122"/>
              <a:gd name="T14" fmla="*/ 2147483647 w 180"/>
              <a:gd name="T15" fmla="*/ 2147483647 h 122"/>
              <a:gd name="T16" fmla="*/ 2147483647 w 180"/>
              <a:gd name="T17" fmla="*/ 2147483647 h 122"/>
              <a:gd name="T18" fmla="*/ 2147483647 w 180"/>
              <a:gd name="T19" fmla="*/ 2147483647 h 122"/>
              <a:gd name="T20" fmla="*/ 2147483647 w 180"/>
              <a:gd name="T21" fmla="*/ 2147483647 h 122"/>
              <a:gd name="T22" fmla="*/ 2147483647 w 180"/>
              <a:gd name="T23" fmla="*/ 2147483647 h 122"/>
              <a:gd name="T24" fmla="*/ 2147483647 w 180"/>
              <a:gd name="T25" fmla="*/ 2147483647 h 122"/>
              <a:gd name="T26" fmla="*/ 2147483647 w 180"/>
              <a:gd name="T27" fmla="*/ 2147483647 h 122"/>
              <a:gd name="T28" fmla="*/ 2147483647 w 180"/>
              <a:gd name="T29" fmla="*/ 2147483647 h 122"/>
              <a:gd name="T30" fmla="*/ 2147483647 w 180"/>
              <a:gd name="T31" fmla="*/ 2147483647 h 122"/>
              <a:gd name="T32" fmla="*/ 2147483647 w 180"/>
              <a:gd name="T33" fmla="*/ 2147483647 h 122"/>
              <a:gd name="T34" fmla="*/ 2147483647 w 180"/>
              <a:gd name="T35" fmla="*/ 2147483647 h 122"/>
              <a:gd name="T36" fmla="*/ 2147483647 w 180"/>
              <a:gd name="T37" fmla="*/ 2147483647 h 122"/>
              <a:gd name="T38" fmla="*/ 2147483647 w 180"/>
              <a:gd name="T39" fmla="*/ 2147483647 h 122"/>
              <a:gd name="T40" fmla="*/ 2147483647 w 180"/>
              <a:gd name="T41" fmla="*/ 2147483647 h 122"/>
              <a:gd name="T42" fmla="*/ 0 w 180"/>
              <a:gd name="T43" fmla="*/ 2147483647 h 122"/>
              <a:gd name="T44" fmla="*/ 2147483647 w 180"/>
              <a:gd name="T45" fmla="*/ 2147483647 h 122"/>
              <a:gd name="T46" fmla="*/ 2147483647 w 180"/>
              <a:gd name="T47" fmla="*/ 2147483647 h 122"/>
              <a:gd name="T48" fmla="*/ 2147483647 w 180"/>
              <a:gd name="T49" fmla="*/ 2147483647 h 122"/>
              <a:gd name="T50" fmla="*/ 2147483647 w 180"/>
              <a:gd name="T51" fmla="*/ 2147483647 h 122"/>
              <a:gd name="T52" fmla="*/ 2147483647 w 180"/>
              <a:gd name="T53" fmla="*/ 2147483647 h 122"/>
              <a:gd name="T54" fmla="*/ 2147483647 w 180"/>
              <a:gd name="T55" fmla="*/ 2147483647 h 122"/>
              <a:gd name="T56" fmla="*/ 2147483647 w 180"/>
              <a:gd name="T57" fmla="*/ 2147483647 h 122"/>
              <a:gd name="T58" fmla="*/ 2147483647 w 180"/>
              <a:gd name="T59" fmla="*/ 2147483647 h 122"/>
              <a:gd name="T60" fmla="*/ 2147483647 w 180"/>
              <a:gd name="T61" fmla="*/ 2147483647 h 122"/>
              <a:gd name="T62" fmla="*/ 2147483647 w 180"/>
              <a:gd name="T63" fmla="*/ 2147483647 h 12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0" h="122">
                <a:moveTo>
                  <a:pt x="158" y="0"/>
                </a:moveTo>
                <a:lnTo>
                  <a:pt x="159" y="2"/>
                </a:lnTo>
                <a:lnTo>
                  <a:pt x="161" y="4"/>
                </a:lnTo>
                <a:lnTo>
                  <a:pt x="162" y="9"/>
                </a:lnTo>
                <a:lnTo>
                  <a:pt x="164" y="13"/>
                </a:lnTo>
                <a:lnTo>
                  <a:pt x="165" y="19"/>
                </a:lnTo>
                <a:lnTo>
                  <a:pt x="167" y="28"/>
                </a:lnTo>
                <a:lnTo>
                  <a:pt x="168" y="37"/>
                </a:lnTo>
                <a:lnTo>
                  <a:pt x="171" y="46"/>
                </a:lnTo>
                <a:lnTo>
                  <a:pt x="173" y="51"/>
                </a:lnTo>
                <a:lnTo>
                  <a:pt x="175" y="58"/>
                </a:lnTo>
                <a:lnTo>
                  <a:pt x="177" y="64"/>
                </a:lnTo>
                <a:lnTo>
                  <a:pt x="180" y="70"/>
                </a:lnTo>
                <a:lnTo>
                  <a:pt x="180" y="77"/>
                </a:lnTo>
                <a:lnTo>
                  <a:pt x="179" y="85"/>
                </a:lnTo>
                <a:lnTo>
                  <a:pt x="177" y="92"/>
                </a:lnTo>
                <a:lnTo>
                  <a:pt x="174" y="98"/>
                </a:lnTo>
                <a:lnTo>
                  <a:pt x="172" y="105"/>
                </a:lnTo>
                <a:lnTo>
                  <a:pt x="167" y="110"/>
                </a:lnTo>
                <a:lnTo>
                  <a:pt x="163" y="114"/>
                </a:lnTo>
                <a:lnTo>
                  <a:pt x="158" y="116"/>
                </a:lnTo>
                <a:lnTo>
                  <a:pt x="153" y="118"/>
                </a:lnTo>
                <a:lnTo>
                  <a:pt x="148" y="121"/>
                </a:lnTo>
                <a:lnTo>
                  <a:pt x="140" y="122"/>
                </a:lnTo>
                <a:lnTo>
                  <a:pt x="134" y="122"/>
                </a:lnTo>
                <a:lnTo>
                  <a:pt x="126" y="122"/>
                </a:lnTo>
                <a:lnTo>
                  <a:pt x="118" y="121"/>
                </a:lnTo>
                <a:lnTo>
                  <a:pt x="107" y="118"/>
                </a:lnTo>
                <a:lnTo>
                  <a:pt x="94" y="116"/>
                </a:lnTo>
                <a:lnTo>
                  <a:pt x="82" y="114"/>
                </a:lnTo>
                <a:lnTo>
                  <a:pt x="71" y="112"/>
                </a:lnTo>
                <a:lnTo>
                  <a:pt x="61" y="111"/>
                </a:lnTo>
                <a:lnTo>
                  <a:pt x="48" y="111"/>
                </a:lnTo>
                <a:lnTo>
                  <a:pt x="42" y="110"/>
                </a:lnTo>
                <a:lnTo>
                  <a:pt x="35" y="108"/>
                </a:lnTo>
                <a:lnTo>
                  <a:pt x="28" y="107"/>
                </a:lnTo>
                <a:lnTo>
                  <a:pt x="23" y="106"/>
                </a:lnTo>
                <a:lnTo>
                  <a:pt x="17" y="104"/>
                </a:lnTo>
                <a:lnTo>
                  <a:pt x="11" y="101"/>
                </a:lnTo>
                <a:lnTo>
                  <a:pt x="8" y="97"/>
                </a:lnTo>
                <a:lnTo>
                  <a:pt x="5" y="92"/>
                </a:lnTo>
                <a:lnTo>
                  <a:pt x="2" y="86"/>
                </a:lnTo>
                <a:lnTo>
                  <a:pt x="0" y="79"/>
                </a:lnTo>
                <a:lnTo>
                  <a:pt x="0" y="73"/>
                </a:lnTo>
                <a:lnTo>
                  <a:pt x="1" y="66"/>
                </a:lnTo>
                <a:lnTo>
                  <a:pt x="2" y="58"/>
                </a:lnTo>
                <a:lnTo>
                  <a:pt x="5" y="52"/>
                </a:lnTo>
                <a:lnTo>
                  <a:pt x="8" y="46"/>
                </a:lnTo>
                <a:lnTo>
                  <a:pt x="11" y="41"/>
                </a:lnTo>
                <a:lnTo>
                  <a:pt x="16" y="36"/>
                </a:lnTo>
                <a:lnTo>
                  <a:pt x="23" y="30"/>
                </a:lnTo>
                <a:lnTo>
                  <a:pt x="29" y="24"/>
                </a:lnTo>
                <a:lnTo>
                  <a:pt x="38" y="21"/>
                </a:lnTo>
                <a:lnTo>
                  <a:pt x="47" y="17"/>
                </a:lnTo>
                <a:lnTo>
                  <a:pt x="56" y="14"/>
                </a:lnTo>
                <a:lnTo>
                  <a:pt x="66" y="12"/>
                </a:lnTo>
                <a:lnTo>
                  <a:pt x="75" y="10"/>
                </a:lnTo>
                <a:lnTo>
                  <a:pt x="90" y="8"/>
                </a:lnTo>
                <a:lnTo>
                  <a:pt x="104" y="5"/>
                </a:lnTo>
                <a:lnTo>
                  <a:pt x="118" y="4"/>
                </a:lnTo>
                <a:lnTo>
                  <a:pt x="131" y="3"/>
                </a:lnTo>
                <a:lnTo>
                  <a:pt x="142" y="3"/>
                </a:lnTo>
                <a:lnTo>
                  <a:pt x="150" y="3"/>
                </a:lnTo>
                <a:lnTo>
                  <a:pt x="155" y="3"/>
                </a:lnTo>
                <a:lnTo>
                  <a:pt x="159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8" name="Freeform 75"/>
          <p:cNvSpPr>
            <a:spLocks/>
          </p:cNvSpPr>
          <p:nvPr/>
        </p:nvSpPr>
        <p:spPr bwMode="auto">
          <a:xfrm>
            <a:off x="677863" y="3195638"/>
            <a:ext cx="92075" cy="79375"/>
          </a:xfrm>
          <a:custGeom>
            <a:avLst/>
            <a:gdLst>
              <a:gd name="T0" fmla="*/ 2147483647 w 230"/>
              <a:gd name="T1" fmla="*/ 2147483647 h 200"/>
              <a:gd name="T2" fmla="*/ 2147483647 w 230"/>
              <a:gd name="T3" fmla="*/ 2147483647 h 200"/>
              <a:gd name="T4" fmla="*/ 2147483647 w 230"/>
              <a:gd name="T5" fmla="*/ 2147483647 h 200"/>
              <a:gd name="T6" fmla="*/ 2147483647 w 230"/>
              <a:gd name="T7" fmla="*/ 2147483647 h 200"/>
              <a:gd name="T8" fmla="*/ 2147483647 w 230"/>
              <a:gd name="T9" fmla="*/ 2147483647 h 200"/>
              <a:gd name="T10" fmla="*/ 2147483647 w 230"/>
              <a:gd name="T11" fmla="*/ 2147483647 h 200"/>
              <a:gd name="T12" fmla="*/ 0 w 230"/>
              <a:gd name="T13" fmla="*/ 2147483647 h 200"/>
              <a:gd name="T14" fmla="*/ 2147483647 w 230"/>
              <a:gd name="T15" fmla="*/ 2147483647 h 200"/>
              <a:gd name="T16" fmla="*/ 2147483647 w 230"/>
              <a:gd name="T17" fmla="*/ 2147483647 h 200"/>
              <a:gd name="T18" fmla="*/ 2147483647 w 230"/>
              <a:gd name="T19" fmla="*/ 2147483647 h 200"/>
              <a:gd name="T20" fmla="*/ 2147483647 w 230"/>
              <a:gd name="T21" fmla="*/ 2147483647 h 200"/>
              <a:gd name="T22" fmla="*/ 2147483647 w 230"/>
              <a:gd name="T23" fmla="*/ 2147483647 h 200"/>
              <a:gd name="T24" fmla="*/ 2147483647 w 230"/>
              <a:gd name="T25" fmla="*/ 2147483647 h 200"/>
              <a:gd name="T26" fmla="*/ 2147483647 w 230"/>
              <a:gd name="T27" fmla="*/ 2147483647 h 200"/>
              <a:gd name="T28" fmla="*/ 2147483647 w 230"/>
              <a:gd name="T29" fmla="*/ 2147483647 h 200"/>
              <a:gd name="T30" fmla="*/ 2147483647 w 230"/>
              <a:gd name="T31" fmla="*/ 2147483647 h 200"/>
              <a:gd name="T32" fmla="*/ 2147483647 w 230"/>
              <a:gd name="T33" fmla="*/ 2147483647 h 200"/>
              <a:gd name="T34" fmla="*/ 2147483647 w 230"/>
              <a:gd name="T35" fmla="*/ 2147483647 h 200"/>
              <a:gd name="T36" fmla="*/ 2147483647 w 230"/>
              <a:gd name="T37" fmla="*/ 2147483647 h 200"/>
              <a:gd name="T38" fmla="*/ 2147483647 w 230"/>
              <a:gd name="T39" fmla="*/ 2147483647 h 200"/>
              <a:gd name="T40" fmla="*/ 2147483647 w 230"/>
              <a:gd name="T41" fmla="*/ 2147483647 h 200"/>
              <a:gd name="T42" fmla="*/ 2147483647 w 230"/>
              <a:gd name="T43" fmla="*/ 2147483647 h 200"/>
              <a:gd name="T44" fmla="*/ 2147483647 w 230"/>
              <a:gd name="T45" fmla="*/ 2147483647 h 200"/>
              <a:gd name="T46" fmla="*/ 2147483647 w 230"/>
              <a:gd name="T47" fmla="*/ 2147483647 h 200"/>
              <a:gd name="T48" fmla="*/ 2147483647 w 230"/>
              <a:gd name="T49" fmla="*/ 2147483647 h 200"/>
              <a:gd name="T50" fmla="*/ 2147483647 w 230"/>
              <a:gd name="T51" fmla="*/ 2147483647 h 200"/>
              <a:gd name="T52" fmla="*/ 2147483647 w 230"/>
              <a:gd name="T53" fmla="*/ 2147483647 h 200"/>
              <a:gd name="T54" fmla="*/ 2147483647 w 230"/>
              <a:gd name="T55" fmla="*/ 2147483647 h 200"/>
              <a:gd name="T56" fmla="*/ 2147483647 w 230"/>
              <a:gd name="T57" fmla="*/ 2147483647 h 200"/>
              <a:gd name="T58" fmla="*/ 2147483647 w 230"/>
              <a:gd name="T59" fmla="*/ 2147483647 h 200"/>
              <a:gd name="T60" fmla="*/ 2147483647 w 230"/>
              <a:gd name="T61" fmla="*/ 2147483647 h 200"/>
              <a:gd name="T62" fmla="*/ 2147483647 w 230"/>
              <a:gd name="T63" fmla="*/ 2147483647 h 200"/>
              <a:gd name="T64" fmla="*/ 2147483647 w 230"/>
              <a:gd name="T65" fmla="*/ 2147483647 h 200"/>
              <a:gd name="T66" fmla="*/ 2147483647 w 230"/>
              <a:gd name="T67" fmla="*/ 2147483647 h 200"/>
              <a:gd name="T68" fmla="*/ 2147483647 w 230"/>
              <a:gd name="T69" fmla="*/ 2147483647 h 200"/>
              <a:gd name="T70" fmla="*/ 2147483647 w 230"/>
              <a:gd name="T71" fmla="*/ 2147483647 h 200"/>
              <a:gd name="T72" fmla="*/ 2147483647 w 230"/>
              <a:gd name="T73" fmla="*/ 2147483647 h 200"/>
              <a:gd name="T74" fmla="*/ 2147483647 w 230"/>
              <a:gd name="T75" fmla="*/ 2147483647 h 200"/>
              <a:gd name="T76" fmla="*/ 2147483647 w 230"/>
              <a:gd name="T77" fmla="*/ 2147483647 h 200"/>
              <a:gd name="T78" fmla="*/ 2147483647 w 230"/>
              <a:gd name="T79" fmla="*/ 2147483647 h 200"/>
              <a:gd name="T80" fmla="*/ 2147483647 w 230"/>
              <a:gd name="T81" fmla="*/ 2147483647 h 200"/>
              <a:gd name="T82" fmla="*/ 2147483647 w 230"/>
              <a:gd name="T83" fmla="*/ 2147483647 h 200"/>
              <a:gd name="T84" fmla="*/ 2147483647 w 230"/>
              <a:gd name="T85" fmla="*/ 2147483647 h 200"/>
              <a:gd name="T86" fmla="*/ 2147483647 w 230"/>
              <a:gd name="T87" fmla="*/ 2147483647 h 200"/>
              <a:gd name="T88" fmla="*/ 2147483647 w 230"/>
              <a:gd name="T89" fmla="*/ 2147483647 h 200"/>
              <a:gd name="T90" fmla="*/ 2147483647 w 230"/>
              <a:gd name="T91" fmla="*/ 2147483647 h 200"/>
              <a:gd name="T92" fmla="*/ 2147483647 w 230"/>
              <a:gd name="T93" fmla="*/ 2147483647 h 200"/>
              <a:gd name="T94" fmla="*/ 2147483647 w 230"/>
              <a:gd name="T95" fmla="*/ 2147483647 h 200"/>
              <a:gd name="T96" fmla="*/ 2147483647 w 230"/>
              <a:gd name="T97" fmla="*/ 2147483647 h 200"/>
              <a:gd name="T98" fmla="*/ 2147483647 w 230"/>
              <a:gd name="T99" fmla="*/ 2147483647 h 200"/>
              <a:gd name="T100" fmla="*/ 2147483647 w 230"/>
              <a:gd name="T101" fmla="*/ 2147483647 h 200"/>
              <a:gd name="T102" fmla="*/ 2147483647 w 230"/>
              <a:gd name="T103" fmla="*/ 2147483647 h 200"/>
              <a:gd name="T104" fmla="*/ 2147483647 w 230"/>
              <a:gd name="T105" fmla="*/ 2147483647 h 200"/>
              <a:gd name="T106" fmla="*/ 2147483647 w 230"/>
              <a:gd name="T107" fmla="*/ 2147483647 h 200"/>
              <a:gd name="T108" fmla="*/ 2147483647 w 230"/>
              <a:gd name="T109" fmla="*/ 2147483647 h 200"/>
              <a:gd name="T110" fmla="*/ 2147483647 w 230"/>
              <a:gd name="T111" fmla="*/ 2147483647 h 200"/>
              <a:gd name="T112" fmla="*/ 2147483647 w 230"/>
              <a:gd name="T113" fmla="*/ 2147483647 h 200"/>
              <a:gd name="T114" fmla="*/ 2147483647 w 230"/>
              <a:gd name="T115" fmla="*/ 2147483647 h 200"/>
              <a:gd name="T116" fmla="*/ 2147483647 w 230"/>
              <a:gd name="T117" fmla="*/ 2147483647 h 200"/>
              <a:gd name="T118" fmla="*/ 2147483647 w 230"/>
              <a:gd name="T119" fmla="*/ 2147483647 h 200"/>
              <a:gd name="T120" fmla="*/ 2147483647 w 230"/>
              <a:gd name="T121" fmla="*/ 2147483647 h 200"/>
              <a:gd name="T122" fmla="*/ 2147483647 w 230"/>
              <a:gd name="T123" fmla="*/ 2147483647 h 2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30" h="200">
                <a:moveTo>
                  <a:pt x="60" y="0"/>
                </a:moveTo>
                <a:lnTo>
                  <a:pt x="55" y="4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3"/>
                </a:lnTo>
                <a:lnTo>
                  <a:pt x="22" y="44"/>
                </a:lnTo>
                <a:lnTo>
                  <a:pt x="15" y="54"/>
                </a:lnTo>
                <a:lnTo>
                  <a:pt x="11" y="64"/>
                </a:lnTo>
                <a:lnTo>
                  <a:pt x="6" y="75"/>
                </a:lnTo>
                <a:lnTo>
                  <a:pt x="2" y="86"/>
                </a:lnTo>
                <a:lnTo>
                  <a:pt x="1" y="94"/>
                </a:lnTo>
                <a:lnTo>
                  <a:pt x="0" y="103"/>
                </a:lnTo>
                <a:lnTo>
                  <a:pt x="0" y="111"/>
                </a:lnTo>
                <a:lnTo>
                  <a:pt x="0" y="117"/>
                </a:lnTo>
                <a:lnTo>
                  <a:pt x="2" y="125"/>
                </a:lnTo>
                <a:lnTo>
                  <a:pt x="4" y="132"/>
                </a:lnTo>
                <a:lnTo>
                  <a:pt x="8" y="139"/>
                </a:lnTo>
                <a:lnTo>
                  <a:pt x="11" y="144"/>
                </a:lnTo>
                <a:lnTo>
                  <a:pt x="15" y="149"/>
                </a:lnTo>
                <a:lnTo>
                  <a:pt x="20" y="153"/>
                </a:lnTo>
                <a:lnTo>
                  <a:pt x="25" y="158"/>
                </a:lnTo>
                <a:lnTo>
                  <a:pt x="31" y="162"/>
                </a:lnTo>
                <a:lnTo>
                  <a:pt x="37" y="166"/>
                </a:lnTo>
                <a:lnTo>
                  <a:pt x="43" y="169"/>
                </a:lnTo>
                <a:lnTo>
                  <a:pt x="50" y="172"/>
                </a:lnTo>
                <a:lnTo>
                  <a:pt x="57" y="175"/>
                </a:lnTo>
                <a:lnTo>
                  <a:pt x="66" y="178"/>
                </a:lnTo>
                <a:lnTo>
                  <a:pt x="75" y="181"/>
                </a:lnTo>
                <a:lnTo>
                  <a:pt x="84" y="184"/>
                </a:lnTo>
                <a:lnTo>
                  <a:pt x="98" y="186"/>
                </a:lnTo>
                <a:lnTo>
                  <a:pt x="112" y="189"/>
                </a:lnTo>
                <a:lnTo>
                  <a:pt x="122" y="191"/>
                </a:lnTo>
                <a:lnTo>
                  <a:pt x="132" y="194"/>
                </a:lnTo>
                <a:lnTo>
                  <a:pt x="141" y="196"/>
                </a:lnTo>
                <a:lnTo>
                  <a:pt x="147" y="197"/>
                </a:lnTo>
                <a:lnTo>
                  <a:pt x="152" y="199"/>
                </a:lnTo>
                <a:lnTo>
                  <a:pt x="157" y="200"/>
                </a:lnTo>
                <a:lnTo>
                  <a:pt x="160" y="200"/>
                </a:lnTo>
                <a:lnTo>
                  <a:pt x="163" y="200"/>
                </a:lnTo>
                <a:lnTo>
                  <a:pt x="167" y="200"/>
                </a:lnTo>
                <a:lnTo>
                  <a:pt x="170" y="200"/>
                </a:lnTo>
                <a:lnTo>
                  <a:pt x="172" y="198"/>
                </a:lnTo>
                <a:lnTo>
                  <a:pt x="176" y="196"/>
                </a:lnTo>
                <a:lnTo>
                  <a:pt x="178" y="194"/>
                </a:lnTo>
                <a:lnTo>
                  <a:pt x="179" y="190"/>
                </a:lnTo>
                <a:lnTo>
                  <a:pt x="180" y="189"/>
                </a:lnTo>
                <a:lnTo>
                  <a:pt x="180" y="188"/>
                </a:lnTo>
                <a:lnTo>
                  <a:pt x="180" y="187"/>
                </a:lnTo>
                <a:lnTo>
                  <a:pt x="181" y="187"/>
                </a:lnTo>
                <a:lnTo>
                  <a:pt x="181" y="186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7" y="186"/>
                </a:lnTo>
                <a:lnTo>
                  <a:pt x="187" y="185"/>
                </a:lnTo>
                <a:lnTo>
                  <a:pt x="188" y="185"/>
                </a:lnTo>
                <a:lnTo>
                  <a:pt x="188" y="184"/>
                </a:lnTo>
                <a:lnTo>
                  <a:pt x="188" y="182"/>
                </a:lnTo>
                <a:lnTo>
                  <a:pt x="189" y="182"/>
                </a:lnTo>
                <a:lnTo>
                  <a:pt x="190" y="181"/>
                </a:lnTo>
                <a:lnTo>
                  <a:pt x="193" y="181"/>
                </a:lnTo>
                <a:lnTo>
                  <a:pt x="194" y="181"/>
                </a:lnTo>
                <a:lnTo>
                  <a:pt x="195" y="181"/>
                </a:lnTo>
                <a:lnTo>
                  <a:pt x="196" y="180"/>
                </a:lnTo>
                <a:lnTo>
                  <a:pt x="197" y="179"/>
                </a:lnTo>
                <a:lnTo>
                  <a:pt x="197" y="178"/>
                </a:lnTo>
                <a:lnTo>
                  <a:pt x="197" y="177"/>
                </a:lnTo>
                <a:lnTo>
                  <a:pt x="197" y="176"/>
                </a:lnTo>
                <a:lnTo>
                  <a:pt x="198" y="176"/>
                </a:lnTo>
                <a:lnTo>
                  <a:pt x="198" y="175"/>
                </a:lnTo>
                <a:lnTo>
                  <a:pt x="199" y="175"/>
                </a:lnTo>
                <a:lnTo>
                  <a:pt x="200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5" y="173"/>
                </a:lnTo>
                <a:lnTo>
                  <a:pt x="206" y="173"/>
                </a:lnTo>
                <a:lnTo>
                  <a:pt x="208" y="171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7"/>
                </a:lnTo>
                <a:lnTo>
                  <a:pt x="223" y="150"/>
                </a:lnTo>
                <a:lnTo>
                  <a:pt x="225" y="143"/>
                </a:lnTo>
                <a:lnTo>
                  <a:pt x="227" y="135"/>
                </a:lnTo>
                <a:lnTo>
                  <a:pt x="228" y="128"/>
                </a:lnTo>
                <a:lnTo>
                  <a:pt x="230" y="120"/>
                </a:lnTo>
                <a:lnTo>
                  <a:pt x="230" y="113"/>
                </a:lnTo>
                <a:lnTo>
                  <a:pt x="230" y="106"/>
                </a:lnTo>
                <a:lnTo>
                  <a:pt x="227" y="100"/>
                </a:lnTo>
                <a:lnTo>
                  <a:pt x="227" y="98"/>
                </a:lnTo>
                <a:lnTo>
                  <a:pt x="227" y="97"/>
                </a:lnTo>
                <a:lnTo>
                  <a:pt x="226" y="97"/>
                </a:lnTo>
                <a:lnTo>
                  <a:pt x="226" y="96"/>
                </a:lnTo>
                <a:lnTo>
                  <a:pt x="225" y="95"/>
                </a:lnTo>
                <a:lnTo>
                  <a:pt x="224" y="94"/>
                </a:lnTo>
                <a:lnTo>
                  <a:pt x="223" y="93"/>
                </a:lnTo>
                <a:lnTo>
                  <a:pt x="221" y="93"/>
                </a:lnTo>
                <a:lnTo>
                  <a:pt x="218" y="92"/>
                </a:lnTo>
                <a:lnTo>
                  <a:pt x="216" y="91"/>
                </a:lnTo>
                <a:lnTo>
                  <a:pt x="215" y="91"/>
                </a:lnTo>
                <a:lnTo>
                  <a:pt x="213" y="89"/>
                </a:lnTo>
                <a:lnTo>
                  <a:pt x="212" y="88"/>
                </a:lnTo>
                <a:lnTo>
                  <a:pt x="211" y="87"/>
                </a:lnTo>
                <a:lnTo>
                  <a:pt x="208" y="85"/>
                </a:lnTo>
                <a:lnTo>
                  <a:pt x="207" y="83"/>
                </a:lnTo>
                <a:lnTo>
                  <a:pt x="206" y="82"/>
                </a:lnTo>
                <a:lnTo>
                  <a:pt x="205" y="79"/>
                </a:lnTo>
                <a:lnTo>
                  <a:pt x="198" y="70"/>
                </a:lnTo>
                <a:lnTo>
                  <a:pt x="191" y="63"/>
                </a:lnTo>
                <a:lnTo>
                  <a:pt x="184" y="55"/>
                </a:lnTo>
                <a:lnTo>
                  <a:pt x="176" y="48"/>
                </a:lnTo>
                <a:lnTo>
                  <a:pt x="167" y="41"/>
                </a:lnTo>
                <a:lnTo>
                  <a:pt x="156" y="35"/>
                </a:lnTo>
                <a:lnTo>
                  <a:pt x="143" y="28"/>
                </a:lnTo>
                <a:lnTo>
                  <a:pt x="131" y="22"/>
                </a:lnTo>
                <a:lnTo>
                  <a:pt x="117" y="17"/>
                </a:lnTo>
                <a:lnTo>
                  <a:pt x="104" y="12"/>
                </a:lnTo>
                <a:lnTo>
                  <a:pt x="89" y="8"/>
                </a:lnTo>
                <a:lnTo>
                  <a:pt x="75" y="3"/>
                </a:lnTo>
                <a:lnTo>
                  <a:pt x="60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29" name="Freeform 76"/>
          <p:cNvSpPr>
            <a:spLocks/>
          </p:cNvSpPr>
          <p:nvPr/>
        </p:nvSpPr>
        <p:spPr bwMode="auto">
          <a:xfrm>
            <a:off x="677863" y="3197225"/>
            <a:ext cx="92075" cy="77788"/>
          </a:xfrm>
          <a:custGeom>
            <a:avLst/>
            <a:gdLst>
              <a:gd name="T0" fmla="*/ 2147483647 w 230"/>
              <a:gd name="T1" fmla="*/ 2147483647 h 197"/>
              <a:gd name="T2" fmla="*/ 2147483647 w 230"/>
              <a:gd name="T3" fmla="*/ 2147483647 h 197"/>
              <a:gd name="T4" fmla="*/ 2147483647 w 230"/>
              <a:gd name="T5" fmla="*/ 2147483647 h 197"/>
              <a:gd name="T6" fmla="*/ 2147483647 w 230"/>
              <a:gd name="T7" fmla="*/ 2147483647 h 197"/>
              <a:gd name="T8" fmla="*/ 2147483647 w 230"/>
              <a:gd name="T9" fmla="*/ 2147483647 h 197"/>
              <a:gd name="T10" fmla="*/ 0 w 230"/>
              <a:gd name="T11" fmla="*/ 2147483647 h 197"/>
              <a:gd name="T12" fmla="*/ 0 w 230"/>
              <a:gd name="T13" fmla="*/ 2147483647 h 197"/>
              <a:gd name="T14" fmla="*/ 2147483647 w 230"/>
              <a:gd name="T15" fmla="*/ 2147483647 h 197"/>
              <a:gd name="T16" fmla="*/ 2147483647 w 230"/>
              <a:gd name="T17" fmla="*/ 2147483647 h 197"/>
              <a:gd name="T18" fmla="*/ 2147483647 w 230"/>
              <a:gd name="T19" fmla="*/ 2147483647 h 197"/>
              <a:gd name="T20" fmla="*/ 2147483647 w 230"/>
              <a:gd name="T21" fmla="*/ 2147483647 h 197"/>
              <a:gd name="T22" fmla="*/ 2147483647 w 230"/>
              <a:gd name="T23" fmla="*/ 2147483647 h 197"/>
              <a:gd name="T24" fmla="*/ 2147483647 w 230"/>
              <a:gd name="T25" fmla="*/ 2147483647 h 197"/>
              <a:gd name="T26" fmla="*/ 2147483647 w 230"/>
              <a:gd name="T27" fmla="*/ 2147483647 h 197"/>
              <a:gd name="T28" fmla="*/ 2147483647 w 230"/>
              <a:gd name="T29" fmla="*/ 2147483647 h 197"/>
              <a:gd name="T30" fmla="*/ 2147483647 w 230"/>
              <a:gd name="T31" fmla="*/ 2147483647 h 197"/>
              <a:gd name="T32" fmla="*/ 2147483647 w 230"/>
              <a:gd name="T33" fmla="*/ 2147483647 h 197"/>
              <a:gd name="T34" fmla="*/ 2147483647 w 230"/>
              <a:gd name="T35" fmla="*/ 2147483647 h 197"/>
              <a:gd name="T36" fmla="*/ 2147483647 w 230"/>
              <a:gd name="T37" fmla="*/ 2147483647 h 197"/>
              <a:gd name="T38" fmla="*/ 2147483647 w 230"/>
              <a:gd name="T39" fmla="*/ 2147483647 h 197"/>
              <a:gd name="T40" fmla="*/ 2147483647 w 230"/>
              <a:gd name="T41" fmla="*/ 2147483647 h 197"/>
              <a:gd name="T42" fmla="*/ 2147483647 w 230"/>
              <a:gd name="T43" fmla="*/ 2147483647 h 197"/>
              <a:gd name="T44" fmla="*/ 2147483647 w 230"/>
              <a:gd name="T45" fmla="*/ 2147483647 h 197"/>
              <a:gd name="T46" fmla="*/ 2147483647 w 230"/>
              <a:gd name="T47" fmla="*/ 2147483647 h 197"/>
              <a:gd name="T48" fmla="*/ 2147483647 w 230"/>
              <a:gd name="T49" fmla="*/ 2147483647 h 197"/>
              <a:gd name="T50" fmla="*/ 2147483647 w 230"/>
              <a:gd name="T51" fmla="*/ 2147483647 h 197"/>
              <a:gd name="T52" fmla="*/ 2147483647 w 230"/>
              <a:gd name="T53" fmla="*/ 2147483647 h 197"/>
              <a:gd name="T54" fmla="*/ 2147483647 w 230"/>
              <a:gd name="T55" fmla="*/ 2147483647 h 197"/>
              <a:gd name="T56" fmla="*/ 2147483647 w 230"/>
              <a:gd name="T57" fmla="*/ 2147483647 h 197"/>
              <a:gd name="T58" fmla="*/ 2147483647 w 230"/>
              <a:gd name="T59" fmla="*/ 2147483647 h 197"/>
              <a:gd name="T60" fmla="*/ 2147483647 w 230"/>
              <a:gd name="T61" fmla="*/ 2147483647 h 197"/>
              <a:gd name="T62" fmla="*/ 2147483647 w 230"/>
              <a:gd name="T63" fmla="*/ 2147483647 h 197"/>
              <a:gd name="T64" fmla="*/ 2147483647 w 230"/>
              <a:gd name="T65" fmla="*/ 2147483647 h 197"/>
              <a:gd name="T66" fmla="*/ 2147483647 w 230"/>
              <a:gd name="T67" fmla="*/ 2147483647 h 197"/>
              <a:gd name="T68" fmla="*/ 2147483647 w 230"/>
              <a:gd name="T69" fmla="*/ 2147483647 h 197"/>
              <a:gd name="T70" fmla="*/ 2147483647 w 230"/>
              <a:gd name="T71" fmla="*/ 2147483647 h 197"/>
              <a:gd name="T72" fmla="*/ 2147483647 w 230"/>
              <a:gd name="T73" fmla="*/ 2147483647 h 197"/>
              <a:gd name="T74" fmla="*/ 2147483647 w 230"/>
              <a:gd name="T75" fmla="*/ 2147483647 h 197"/>
              <a:gd name="T76" fmla="*/ 2147483647 w 230"/>
              <a:gd name="T77" fmla="*/ 2147483647 h 197"/>
              <a:gd name="T78" fmla="*/ 2147483647 w 230"/>
              <a:gd name="T79" fmla="*/ 2147483647 h 197"/>
              <a:gd name="T80" fmla="*/ 2147483647 w 230"/>
              <a:gd name="T81" fmla="*/ 2147483647 h 197"/>
              <a:gd name="T82" fmla="*/ 2147483647 w 230"/>
              <a:gd name="T83" fmla="*/ 2147483647 h 197"/>
              <a:gd name="T84" fmla="*/ 2147483647 w 230"/>
              <a:gd name="T85" fmla="*/ 2147483647 h 197"/>
              <a:gd name="T86" fmla="*/ 2147483647 w 230"/>
              <a:gd name="T87" fmla="*/ 2147483647 h 197"/>
              <a:gd name="T88" fmla="*/ 2147483647 w 230"/>
              <a:gd name="T89" fmla="*/ 2147483647 h 197"/>
              <a:gd name="T90" fmla="*/ 2147483647 w 230"/>
              <a:gd name="T91" fmla="*/ 2147483647 h 1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97">
                <a:moveTo>
                  <a:pt x="56" y="0"/>
                </a:moveTo>
                <a:lnTo>
                  <a:pt x="50" y="5"/>
                </a:lnTo>
                <a:lnTo>
                  <a:pt x="43" y="11"/>
                </a:lnTo>
                <a:lnTo>
                  <a:pt x="38" y="18"/>
                </a:lnTo>
                <a:lnTo>
                  <a:pt x="31" y="26"/>
                </a:lnTo>
                <a:lnTo>
                  <a:pt x="24" y="35"/>
                </a:lnTo>
                <a:lnTo>
                  <a:pt x="19" y="44"/>
                </a:lnTo>
                <a:lnTo>
                  <a:pt x="14" y="54"/>
                </a:lnTo>
                <a:lnTo>
                  <a:pt x="9" y="64"/>
                </a:lnTo>
                <a:lnTo>
                  <a:pt x="5" y="74"/>
                </a:lnTo>
                <a:lnTo>
                  <a:pt x="2" y="84"/>
                </a:lnTo>
                <a:lnTo>
                  <a:pt x="0" y="95"/>
                </a:lnTo>
                <a:lnTo>
                  <a:pt x="0" y="106"/>
                </a:lnTo>
                <a:lnTo>
                  <a:pt x="0" y="113"/>
                </a:lnTo>
                <a:lnTo>
                  <a:pt x="2" y="122"/>
                </a:lnTo>
                <a:lnTo>
                  <a:pt x="4" y="130"/>
                </a:lnTo>
                <a:lnTo>
                  <a:pt x="9" y="138"/>
                </a:lnTo>
                <a:lnTo>
                  <a:pt x="14" y="145"/>
                </a:lnTo>
                <a:lnTo>
                  <a:pt x="21" y="151"/>
                </a:lnTo>
                <a:lnTo>
                  <a:pt x="28" y="157"/>
                </a:lnTo>
                <a:lnTo>
                  <a:pt x="37" y="163"/>
                </a:lnTo>
                <a:lnTo>
                  <a:pt x="46" y="167"/>
                </a:lnTo>
                <a:lnTo>
                  <a:pt x="55" y="172"/>
                </a:lnTo>
                <a:lnTo>
                  <a:pt x="64" y="175"/>
                </a:lnTo>
                <a:lnTo>
                  <a:pt x="79" y="179"/>
                </a:lnTo>
                <a:lnTo>
                  <a:pt x="95" y="183"/>
                </a:lnTo>
                <a:lnTo>
                  <a:pt x="111" y="186"/>
                </a:lnTo>
                <a:lnTo>
                  <a:pt x="128" y="189"/>
                </a:lnTo>
                <a:lnTo>
                  <a:pt x="134" y="191"/>
                </a:lnTo>
                <a:lnTo>
                  <a:pt x="140" y="193"/>
                </a:lnTo>
                <a:lnTo>
                  <a:pt x="147" y="194"/>
                </a:lnTo>
                <a:lnTo>
                  <a:pt x="153" y="196"/>
                </a:lnTo>
                <a:lnTo>
                  <a:pt x="160" y="197"/>
                </a:lnTo>
                <a:lnTo>
                  <a:pt x="166" y="197"/>
                </a:lnTo>
                <a:lnTo>
                  <a:pt x="171" y="196"/>
                </a:lnTo>
                <a:lnTo>
                  <a:pt x="174" y="195"/>
                </a:lnTo>
                <a:lnTo>
                  <a:pt x="176" y="193"/>
                </a:lnTo>
                <a:lnTo>
                  <a:pt x="178" y="189"/>
                </a:lnTo>
                <a:lnTo>
                  <a:pt x="180" y="186"/>
                </a:lnTo>
                <a:lnTo>
                  <a:pt x="183" y="183"/>
                </a:lnTo>
                <a:lnTo>
                  <a:pt x="184" y="183"/>
                </a:lnTo>
                <a:lnTo>
                  <a:pt x="185" y="184"/>
                </a:lnTo>
                <a:lnTo>
                  <a:pt x="186" y="184"/>
                </a:lnTo>
                <a:lnTo>
                  <a:pt x="187" y="183"/>
                </a:lnTo>
                <a:lnTo>
                  <a:pt x="188" y="182"/>
                </a:lnTo>
                <a:lnTo>
                  <a:pt x="188" y="179"/>
                </a:lnTo>
                <a:lnTo>
                  <a:pt x="189" y="179"/>
                </a:lnTo>
                <a:lnTo>
                  <a:pt x="191" y="178"/>
                </a:lnTo>
                <a:lnTo>
                  <a:pt x="194" y="178"/>
                </a:lnTo>
                <a:lnTo>
                  <a:pt x="195" y="178"/>
                </a:lnTo>
                <a:lnTo>
                  <a:pt x="196" y="177"/>
                </a:lnTo>
                <a:lnTo>
                  <a:pt x="197" y="175"/>
                </a:lnTo>
                <a:lnTo>
                  <a:pt x="197" y="174"/>
                </a:lnTo>
                <a:lnTo>
                  <a:pt x="198" y="172"/>
                </a:lnTo>
                <a:lnTo>
                  <a:pt x="199" y="172"/>
                </a:lnTo>
                <a:lnTo>
                  <a:pt x="202" y="172"/>
                </a:lnTo>
                <a:lnTo>
                  <a:pt x="203" y="172"/>
                </a:lnTo>
                <a:lnTo>
                  <a:pt x="206" y="170"/>
                </a:lnTo>
                <a:lnTo>
                  <a:pt x="209" y="168"/>
                </a:lnTo>
                <a:lnTo>
                  <a:pt x="212" y="166"/>
                </a:lnTo>
                <a:lnTo>
                  <a:pt x="215" y="163"/>
                </a:lnTo>
                <a:lnTo>
                  <a:pt x="217" y="159"/>
                </a:lnTo>
                <a:lnTo>
                  <a:pt x="220" y="155"/>
                </a:lnTo>
                <a:lnTo>
                  <a:pt x="223" y="147"/>
                </a:lnTo>
                <a:lnTo>
                  <a:pt x="225" y="140"/>
                </a:lnTo>
                <a:lnTo>
                  <a:pt x="227" y="131"/>
                </a:lnTo>
                <a:lnTo>
                  <a:pt x="230" y="123"/>
                </a:lnTo>
                <a:lnTo>
                  <a:pt x="230" y="119"/>
                </a:lnTo>
                <a:lnTo>
                  <a:pt x="230" y="114"/>
                </a:lnTo>
                <a:lnTo>
                  <a:pt x="230" y="109"/>
                </a:lnTo>
                <a:lnTo>
                  <a:pt x="230" y="106"/>
                </a:lnTo>
                <a:lnTo>
                  <a:pt x="228" y="101"/>
                </a:lnTo>
                <a:lnTo>
                  <a:pt x="227" y="97"/>
                </a:lnTo>
                <a:lnTo>
                  <a:pt x="226" y="93"/>
                </a:lnTo>
                <a:lnTo>
                  <a:pt x="224" y="91"/>
                </a:lnTo>
                <a:lnTo>
                  <a:pt x="221" y="90"/>
                </a:lnTo>
                <a:lnTo>
                  <a:pt x="217" y="89"/>
                </a:lnTo>
                <a:lnTo>
                  <a:pt x="214" y="86"/>
                </a:lnTo>
                <a:lnTo>
                  <a:pt x="208" y="81"/>
                </a:lnTo>
                <a:lnTo>
                  <a:pt x="203" y="73"/>
                </a:lnTo>
                <a:lnTo>
                  <a:pt x="197" y="65"/>
                </a:lnTo>
                <a:lnTo>
                  <a:pt x="190" y="58"/>
                </a:lnTo>
                <a:lnTo>
                  <a:pt x="184" y="52"/>
                </a:lnTo>
                <a:lnTo>
                  <a:pt x="176" y="45"/>
                </a:lnTo>
                <a:lnTo>
                  <a:pt x="166" y="37"/>
                </a:lnTo>
                <a:lnTo>
                  <a:pt x="154" y="30"/>
                </a:lnTo>
                <a:lnTo>
                  <a:pt x="143" y="25"/>
                </a:lnTo>
                <a:lnTo>
                  <a:pt x="131" y="19"/>
                </a:lnTo>
                <a:lnTo>
                  <a:pt x="120" y="14"/>
                </a:lnTo>
                <a:lnTo>
                  <a:pt x="107" y="10"/>
                </a:lnTo>
                <a:lnTo>
                  <a:pt x="95" y="6"/>
                </a:lnTo>
                <a:lnTo>
                  <a:pt x="83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0" name="Freeform 77"/>
          <p:cNvSpPr>
            <a:spLocks/>
          </p:cNvSpPr>
          <p:nvPr/>
        </p:nvSpPr>
        <p:spPr bwMode="auto">
          <a:xfrm>
            <a:off x="855663" y="3248025"/>
            <a:ext cx="53975" cy="44450"/>
          </a:xfrm>
          <a:custGeom>
            <a:avLst/>
            <a:gdLst>
              <a:gd name="T0" fmla="*/ 2147483647 w 136"/>
              <a:gd name="T1" fmla="*/ 2147483647 h 112"/>
              <a:gd name="T2" fmla="*/ 2147483647 w 136"/>
              <a:gd name="T3" fmla="*/ 2147483647 h 112"/>
              <a:gd name="T4" fmla="*/ 2147483647 w 136"/>
              <a:gd name="T5" fmla="*/ 2147483647 h 112"/>
              <a:gd name="T6" fmla="*/ 2147483647 w 136"/>
              <a:gd name="T7" fmla="*/ 2147483647 h 112"/>
              <a:gd name="T8" fmla="*/ 2147483647 w 136"/>
              <a:gd name="T9" fmla="*/ 2147483647 h 112"/>
              <a:gd name="T10" fmla="*/ 2147483647 w 136"/>
              <a:gd name="T11" fmla="*/ 2147483647 h 112"/>
              <a:gd name="T12" fmla="*/ 2147483647 w 136"/>
              <a:gd name="T13" fmla="*/ 2147483647 h 112"/>
              <a:gd name="T14" fmla="*/ 2147483647 w 136"/>
              <a:gd name="T15" fmla="*/ 2147483647 h 112"/>
              <a:gd name="T16" fmla="*/ 2147483647 w 136"/>
              <a:gd name="T17" fmla="*/ 2147483647 h 112"/>
              <a:gd name="T18" fmla="*/ 2147483647 w 136"/>
              <a:gd name="T19" fmla="*/ 2147483647 h 112"/>
              <a:gd name="T20" fmla="*/ 2147483647 w 136"/>
              <a:gd name="T21" fmla="*/ 2147483647 h 112"/>
              <a:gd name="T22" fmla="*/ 2147483647 w 136"/>
              <a:gd name="T23" fmla="*/ 2147483647 h 112"/>
              <a:gd name="T24" fmla="*/ 2147483647 w 136"/>
              <a:gd name="T25" fmla="*/ 2147483647 h 112"/>
              <a:gd name="T26" fmla="*/ 2147483647 w 136"/>
              <a:gd name="T27" fmla="*/ 2147483647 h 112"/>
              <a:gd name="T28" fmla="*/ 2147483647 w 136"/>
              <a:gd name="T29" fmla="*/ 2147483647 h 112"/>
              <a:gd name="T30" fmla="*/ 2147483647 w 136"/>
              <a:gd name="T31" fmla="*/ 2147483647 h 112"/>
              <a:gd name="T32" fmla="*/ 2147483647 w 136"/>
              <a:gd name="T33" fmla="*/ 2147483647 h 112"/>
              <a:gd name="T34" fmla="*/ 2147483647 w 136"/>
              <a:gd name="T35" fmla="*/ 2147483647 h 112"/>
              <a:gd name="T36" fmla="*/ 2147483647 w 136"/>
              <a:gd name="T37" fmla="*/ 2147483647 h 112"/>
              <a:gd name="T38" fmla="*/ 2147483647 w 136"/>
              <a:gd name="T39" fmla="*/ 2147483647 h 112"/>
              <a:gd name="T40" fmla="*/ 2147483647 w 136"/>
              <a:gd name="T41" fmla="*/ 2147483647 h 112"/>
              <a:gd name="T42" fmla="*/ 2147483647 w 136"/>
              <a:gd name="T43" fmla="*/ 2147483647 h 112"/>
              <a:gd name="T44" fmla="*/ 2147483647 w 136"/>
              <a:gd name="T45" fmla="*/ 2147483647 h 112"/>
              <a:gd name="T46" fmla="*/ 2147483647 w 136"/>
              <a:gd name="T47" fmla="*/ 2147483647 h 112"/>
              <a:gd name="T48" fmla="*/ 0 w 136"/>
              <a:gd name="T49" fmla="*/ 2147483647 h 112"/>
              <a:gd name="T50" fmla="*/ 0 w 136"/>
              <a:gd name="T51" fmla="*/ 2147483647 h 112"/>
              <a:gd name="T52" fmla="*/ 0 w 136"/>
              <a:gd name="T53" fmla="*/ 2147483647 h 112"/>
              <a:gd name="T54" fmla="*/ 2147483647 w 136"/>
              <a:gd name="T55" fmla="*/ 2147483647 h 112"/>
              <a:gd name="T56" fmla="*/ 2147483647 w 136"/>
              <a:gd name="T57" fmla="*/ 2147483647 h 112"/>
              <a:gd name="T58" fmla="*/ 2147483647 w 136"/>
              <a:gd name="T59" fmla="*/ 2147483647 h 112"/>
              <a:gd name="T60" fmla="*/ 2147483647 w 136"/>
              <a:gd name="T61" fmla="*/ 2147483647 h 112"/>
              <a:gd name="T62" fmla="*/ 2147483647 w 136"/>
              <a:gd name="T63" fmla="*/ 2147483647 h 112"/>
              <a:gd name="T64" fmla="*/ 2147483647 w 136"/>
              <a:gd name="T65" fmla="*/ 2147483647 h 112"/>
              <a:gd name="T66" fmla="*/ 2147483647 w 136"/>
              <a:gd name="T67" fmla="*/ 0 h 112"/>
              <a:gd name="T68" fmla="*/ 2147483647 w 136"/>
              <a:gd name="T69" fmla="*/ 0 h 112"/>
              <a:gd name="T70" fmla="*/ 2147483647 w 136"/>
              <a:gd name="T71" fmla="*/ 0 h 1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6" h="112">
                <a:moveTo>
                  <a:pt x="112" y="0"/>
                </a:moveTo>
                <a:lnTo>
                  <a:pt x="114" y="1"/>
                </a:lnTo>
                <a:lnTo>
                  <a:pt x="114" y="3"/>
                </a:lnTo>
                <a:lnTo>
                  <a:pt x="115" y="3"/>
                </a:lnTo>
                <a:lnTo>
                  <a:pt x="115" y="4"/>
                </a:lnTo>
                <a:lnTo>
                  <a:pt x="116" y="4"/>
                </a:lnTo>
                <a:lnTo>
                  <a:pt x="119" y="8"/>
                </a:lnTo>
                <a:lnTo>
                  <a:pt x="123" y="11"/>
                </a:lnTo>
                <a:lnTo>
                  <a:pt x="126" y="15"/>
                </a:lnTo>
                <a:lnTo>
                  <a:pt x="128" y="18"/>
                </a:lnTo>
                <a:lnTo>
                  <a:pt x="130" y="20"/>
                </a:lnTo>
                <a:lnTo>
                  <a:pt x="133" y="23"/>
                </a:lnTo>
                <a:lnTo>
                  <a:pt x="134" y="26"/>
                </a:lnTo>
                <a:lnTo>
                  <a:pt x="135" y="31"/>
                </a:lnTo>
                <a:lnTo>
                  <a:pt x="136" y="36"/>
                </a:lnTo>
                <a:lnTo>
                  <a:pt x="136" y="42"/>
                </a:lnTo>
                <a:lnTo>
                  <a:pt x="136" y="47"/>
                </a:lnTo>
                <a:lnTo>
                  <a:pt x="135" y="53"/>
                </a:lnTo>
                <a:lnTo>
                  <a:pt x="135" y="58"/>
                </a:lnTo>
                <a:lnTo>
                  <a:pt x="133" y="65"/>
                </a:lnTo>
                <a:lnTo>
                  <a:pt x="132" y="71"/>
                </a:lnTo>
                <a:lnTo>
                  <a:pt x="129" y="76"/>
                </a:lnTo>
                <a:lnTo>
                  <a:pt x="127" y="81"/>
                </a:lnTo>
                <a:lnTo>
                  <a:pt x="124" y="85"/>
                </a:lnTo>
                <a:lnTo>
                  <a:pt x="121" y="90"/>
                </a:lnTo>
                <a:lnTo>
                  <a:pt x="118" y="93"/>
                </a:lnTo>
                <a:lnTo>
                  <a:pt x="116" y="95"/>
                </a:lnTo>
                <a:lnTo>
                  <a:pt x="114" y="98"/>
                </a:lnTo>
                <a:lnTo>
                  <a:pt x="110" y="100"/>
                </a:lnTo>
                <a:lnTo>
                  <a:pt x="108" y="101"/>
                </a:lnTo>
                <a:lnTo>
                  <a:pt x="105" y="102"/>
                </a:lnTo>
                <a:lnTo>
                  <a:pt x="101" y="104"/>
                </a:lnTo>
                <a:lnTo>
                  <a:pt x="98" y="106"/>
                </a:lnTo>
                <a:lnTo>
                  <a:pt x="95" y="107"/>
                </a:lnTo>
                <a:lnTo>
                  <a:pt x="87" y="109"/>
                </a:lnTo>
                <a:lnTo>
                  <a:pt x="77" y="110"/>
                </a:lnTo>
                <a:lnTo>
                  <a:pt x="68" y="111"/>
                </a:lnTo>
                <a:lnTo>
                  <a:pt x="58" y="112"/>
                </a:lnTo>
                <a:lnTo>
                  <a:pt x="51" y="112"/>
                </a:lnTo>
                <a:lnTo>
                  <a:pt x="43" y="111"/>
                </a:lnTo>
                <a:lnTo>
                  <a:pt x="35" y="110"/>
                </a:lnTo>
                <a:lnTo>
                  <a:pt x="28" y="109"/>
                </a:lnTo>
                <a:lnTo>
                  <a:pt x="22" y="106"/>
                </a:lnTo>
                <a:lnTo>
                  <a:pt x="17" y="103"/>
                </a:lnTo>
                <a:lnTo>
                  <a:pt x="13" y="100"/>
                </a:lnTo>
                <a:lnTo>
                  <a:pt x="9" y="97"/>
                </a:lnTo>
                <a:lnTo>
                  <a:pt x="6" y="92"/>
                </a:lnTo>
                <a:lnTo>
                  <a:pt x="3" y="88"/>
                </a:lnTo>
                <a:lnTo>
                  <a:pt x="1" y="81"/>
                </a:lnTo>
                <a:lnTo>
                  <a:pt x="0" y="78"/>
                </a:lnTo>
                <a:lnTo>
                  <a:pt x="0" y="74"/>
                </a:lnTo>
                <a:lnTo>
                  <a:pt x="0" y="71"/>
                </a:lnTo>
                <a:lnTo>
                  <a:pt x="0" y="66"/>
                </a:lnTo>
                <a:lnTo>
                  <a:pt x="0" y="63"/>
                </a:lnTo>
                <a:lnTo>
                  <a:pt x="0" y="60"/>
                </a:lnTo>
                <a:lnTo>
                  <a:pt x="1" y="53"/>
                </a:lnTo>
                <a:lnTo>
                  <a:pt x="3" y="48"/>
                </a:lnTo>
                <a:lnTo>
                  <a:pt x="5" y="41"/>
                </a:lnTo>
                <a:lnTo>
                  <a:pt x="8" y="33"/>
                </a:lnTo>
                <a:lnTo>
                  <a:pt x="12" y="27"/>
                </a:lnTo>
                <a:lnTo>
                  <a:pt x="16" y="22"/>
                </a:lnTo>
                <a:lnTo>
                  <a:pt x="21" y="17"/>
                </a:lnTo>
                <a:lnTo>
                  <a:pt x="26" y="13"/>
                </a:lnTo>
                <a:lnTo>
                  <a:pt x="33" y="9"/>
                </a:lnTo>
                <a:lnTo>
                  <a:pt x="41" y="6"/>
                </a:lnTo>
                <a:lnTo>
                  <a:pt x="49" y="4"/>
                </a:lnTo>
                <a:lnTo>
                  <a:pt x="58" y="1"/>
                </a:lnTo>
                <a:lnTo>
                  <a:pt x="65" y="0"/>
                </a:lnTo>
                <a:lnTo>
                  <a:pt x="78" y="0"/>
                </a:lnTo>
                <a:lnTo>
                  <a:pt x="89" y="0"/>
                </a:lnTo>
                <a:lnTo>
                  <a:pt x="100" y="0"/>
                </a:lnTo>
                <a:lnTo>
                  <a:pt x="11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1" name="Freeform 78"/>
          <p:cNvSpPr>
            <a:spLocks/>
          </p:cNvSpPr>
          <p:nvPr/>
        </p:nvSpPr>
        <p:spPr bwMode="auto">
          <a:xfrm>
            <a:off x="855663" y="3243263"/>
            <a:ext cx="60325" cy="49212"/>
          </a:xfrm>
          <a:custGeom>
            <a:avLst/>
            <a:gdLst>
              <a:gd name="T0" fmla="*/ 2147483647 w 149"/>
              <a:gd name="T1" fmla="*/ 0 h 125"/>
              <a:gd name="T2" fmla="*/ 2147483647 w 149"/>
              <a:gd name="T3" fmla="*/ 2147483647 h 125"/>
              <a:gd name="T4" fmla="*/ 2147483647 w 149"/>
              <a:gd name="T5" fmla="*/ 2147483647 h 125"/>
              <a:gd name="T6" fmla="*/ 2147483647 w 149"/>
              <a:gd name="T7" fmla="*/ 2147483647 h 125"/>
              <a:gd name="T8" fmla="*/ 2147483647 w 149"/>
              <a:gd name="T9" fmla="*/ 2147483647 h 125"/>
              <a:gd name="T10" fmla="*/ 2147483647 w 149"/>
              <a:gd name="T11" fmla="*/ 2147483647 h 125"/>
              <a:gd name="T12" fmla="*/ 2147483647 w 149"/>
              <a:gd name="T13" fmla="*/ 2147483647 h 125"/>
              <a:gd name="T14" fmla="*/ 2147483647 w 149"/>
              <a:gd name="T15" fmla="*/ 2147483647 h 125"/>
              <a:gd name="T16" fmla="*/ 2147483647 w 149"/>
              <a:gd name="T17" fmla="*/ 2147483647 h 125"/>
              <a:gd name="T18" fmla="*/ 2147483647 w 149"/>
              <a:gd name="T19" fmla="*/ 2147483647 h 125"/>
              <a:gd name="T20" fmla="*/ 2147483647 w 149"/>
              <a:gd name="T21" fmla="*/ 2147483647 h 125"/>
              <a:gd name="T22" fmla="*/ 2147483647 w 149"/>
              <a:gd name="T23" fmla="*/ 2147483647 h 125"/>
              <a:gd name="T24" fmla="*/ 2147483647 w 149"/>
              <a:gd name="T25" fmla="*/ 2147483647 h 125"/>
              <a:gd name="T26" fmla="*/ 2147483647 w 149"/>
              <a:gd name="T27" fmla="*/ 2147483647 h 125"/>
              <a:gd name="T28" fmla="*/ 2147483647 w 149"/>
              <a:gd name="T29" fmla="*/ 2147483647 h 125"/>
              <a:gd name="T30" fmla="*/ 2147483647 w 149"/>
              <a:gd name="T31" fmla="*/ 2147483647 h 125"/>
              <a:gd name="T32" fmla="*/ 2147483647 w 149"/>
              <a:gd name="T33" fmla="*/ 2147483647 h 125"/>
              <a:gd name="T34" fmla="*/ 2147483647 w 149"/>
              <a:gd name="T35" fmla="*/ 2147483647 h 125"/>
              <a:gd name="T36" fmla="*/ 2147483647 w 149"/>
              <a:gd name="T37" fmla="*/ 2147483647 h 125"/>
              <a:gd name="T38" fmla="*/ 2147483647 w 149"/>
              <a:gd name="T39" fmla="*/ 2147483647 h 125"/>
              <a:gd name="T40" fmla="*/ 2147483647 w 149"/>
              <a:gd name="T41" fmla="*/ 2147483647 h 125"/>
              <a:gd name="T42" fmla="*/ 2147483647 w 149"/>
              <a:gd name="T43" fmla="*/ 2147483647 h 125"/>
              <a:gd name="T44" fmla="*/ 2147483647 w 149"/>
              <a:gd name="T45" fmla="*/ 2147483647 h 125"/>
              <a:gd name="T46" fmla="*/ 2147483647 w 149"/>
              <a:gd name="T47" fmla="*/ 2147483647 h 125"/>
              <a:gd name="T48" fmla="*/ 2147483647 w 149"/>
              <a:gd name="T49" fmla="*/ 2147483647 h 125"/>
              <a:gd name="T50" fmla="*/ 2147483647 w 149"/>
              <a:gd name="T51" fmla="*/ 2147483647 h 125"/>
              <a:gd name="T52" fmla="*/ 2147483647 w 149"/>
              <a:gd name="T53" fmla="*/ 2147483647 h 125"/>
              <a:gd name="T54" fmla="*/ 2147483647 w 149"/>
              <a:gd name="T55" fmla="*/ 2147483647 h 125"/>
              <a:gd name="T56" fmla="*/ 2147483647 w 149"/>
              <a:gd name="T57" fmla="*/ 2147483647 h 125"/>
              <a:gd name="T58" fmla="*/ 2147483647 w 149"/>
              <a:gd name="T59" fmla="*/ 2147483647 h 125"/>
              <a:gd name="T60" fmla="*/ 2147483647 w 149"/>
              <a:gd name="T61" fmla="*/ 2147483647 h 125"/>
              <a:gd name="T62" fmla="*/ 2147483647 w 149"/>
              <a:gd name="T63" fmla="*/ 2147483647 h 125"/>
              <a:gd name="T64" fmla="*/ 2147483647 w 149"/>
              <a:gd name="T65" fmla="*/ 2147483647 h 125"/>
              <a:gd name="T66" fmla="*/ 2147483647 w 149"/>
              <a:gd name="T67" fmla="*/ 2147483647 h 125"/>
              <a:gd name="T68" fmla="*/ 2147483647 w 149"/>
              <a:gd name="T69" fmla="*/ 2147483647 h 125"/>
              <a:gd name="T70" fmla="*/ 2147483647 w 149"/>
              <a:gd name="T71" fmla="*/ 2147483647 h 125"/>
              <a:gd name="T72" fmla="*/ 0 w 149"/>
              <a:gd name="T73" fmla="*/ 2147483647 h 125"/>
              <a:gd name="T74" fmla="*/ 0 w 149"/>
              <a:gd name="T75" fmla="*/ 2147483647 h 125"/>
              <a:gd name="T76" fmla="*/ 2147483647 w 149"/>
              <a:gd name="T77" fmla="*/ 2147483647 h 125"/>
              <a:gd name="T78" fmla="*/ 2147483647 w 149"/>
              <a:gd name="T79" fmla="*/ 2147483647 h 125"/>
              <a:gd name="T80" fmla="*/ 2147483647 w 149"/>
              <a:gd name="T81" fmla="*/ 2147483647 h 125"/>
              <a:gd name="T82" fmla="*/ 2147483647 w 149"/>
              <a:gd name="T83" fmla="*/ 2147483647 h 125"/>
              <a:gd name="T84" fmla="*/ 2147483647 w 149"/>
              <a:gd name="T85" fmla="*/ 2147483647 h 125"/>
              <a:gd name="T86" fmla="*/ 2147483647 w 149"/>
              <a:gd name="T87" fmla="*/ 2147483647 h 125"/>
              <a:gd name="T88" fmla="*/ 2147483647 w 149"/>
              <a:gd name="T89" fmla="*/ 2147483647 h 125"/>
              <a:gd name="T90" fmla="*/ 2147483647 w 149"/>
              <a:gd name="T91" fmla="*/ 2147483647 h 125"/>
              <a:gd name="T92" fmla="*/ 2147483647 w 149"/>
              <a:gd name="T93" fmla="*/ 2147483647 h 125"/>
              <a:gd name="T94" fmla="*/ 2147483647 w 149"/>
              <a:gd name="T95" fmla="*/ 2147483647 h 125"/>
              <a:gd name="T96" fmla="*/ 2147483647 w 149"/>
              <a:gd name="T97" fmla="*/ 2147483647 h 125"/>
              <a:gd name="T98" fmla="*/ 2147483647 w 149"/>
              <a:gd name="T99" fmla="*/ 2147483647 h 125"/>
              <a:gd name="T100" fmla="*/ 2147483647 w 149"/>
              <a:gd name="T101" fmla="*/ 2147483647 h 125"/>
              <a:gd name="T102" fmla="*/ 2147483647 w 149"/>
              <a:gd name="T103" fmla="*/ 2147483647 h 125"/>
              <a:gd name="T104" fmla="*/ 2147483647 w 149"/>
              <a:gd name="T105" fmla="*/ 2147483647 h 125"/>
              <a:gd name="T106" fmla="*/ 2147483647 w 149"/>
              <a:gd name="T107" fmla="*/ 2147483647 h 125"/>
              <a:gd name="T108" fmla="*/ 2147483647 w 149"/>
              <a:gd name="T109" fmla="*/ 2147483647 h 125"/>
              <a:gd name="T110" fmla="*/ 2147483647 w 149"/>
              <a:gd name="T111" fmla="*/ 2147483647 h 1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9" h="125">
                <a:moveTo>
                  <a:pt x="101" y="0"/>
                </a:moveTo>
                <a:lnTo>
                  <a:pt x="104" y="3"/>
                </a:lnTo>
                <a:lnTo>
                  <a:pt x="106" y="5"/>
                </a:lnTo>
                <a:lnTo>
                  <a:pt x="110" y="10"/>
                </a:lnTo>
                <a:lnTo>
                  <a:pt x="114" y="14"/>
                </a:lnTo>
                <a:lnTo>
                  <a:pt x="117" y="19"/>
                </a:lnTo>
                <a:lnTo>
                  <a:pt x="121" y="23"/>
                </a:lnTo>
                <a:lnTo>
                  <a:pt x="126" y="27"/>
                </a:lnTo>
                <a:lnTo>
                  <a:pt x="129" y="31"/>
                </a:lnTo>
                <a:lnTo>
                  <a:pt x="133" y="37"/>
                </a:lnTo>
                <a:lnTo>
                  <a:pt x="135" y="42"/>
                </a:lnTo>
                <a:lnTo>
                  <a:pt x="136" y="48"/>
                </a:lnTo>
                <a:lnTo>
                  <a:pt x="136" y="56"/>
                </a:lnTo>
                <a:lnTo>
                  <a:pt x="136" y="64"/>
                </a:lnTo>
                <a:lnTo>
                  <a:pt x="134" y="73"/>
                </a:lnTo>
                <a:lnTo>
                  <a:pt x="132" y="80"/>
                </a:lnTo>
                <a:lnTo>
                  <a:pt x="129" y="88"/>
                </a:lnTo>
                <a:lnTo>
                  <a:pt x="126" y="95"/>
                </a:lnTo>
                <a:lnTo>
                  <a:pt x="121" y="103"/>
                </a:lnTo>
                <a:lnTo>
                  <a:pt x="116" y="108"/>
                </a:lnTo>
                <a:lnTo>
                  <a:pt x="110" y="113"/>
                </a:lnTo>
                <a:lnTo>
                  <a:pt x="104" y="116"/>
                </a:lnTo>
                <a:lnTo>
                  <a:pt x="97" y="119"/>
                </a:lnTo>
                <a:lnTo>
                  <a:pt x="89" y="121"/>
                </a:lnTo>
                <a:lnTo>
                  <a:pt x="80" y="123"/>
                </a:lnTo>
                <a:lnTo>
                  <a:pt x="71" y="124"/>
                </a:lnTo>
                <a:lnTo>
                  <a:pt x="62" y="125"/>
                </a:lnTo>
                <a:lnTo>
                  <a:pt x="53" y="125"/>
                </a:lnTo>
                <a:lnTo>
                  <a:pt x="44" y="124"/>
                </a:lnTo>
                <a:lnTo>
                  <a:pt x="36" y="123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5" y="104"/>
                </a:lnTo>
                <a:lnTo>
                  <a:pt x="1" y="96"/>
                </a:lnTo>
                <a:lnTo>
                  <a:pt x="0" y="88"/>
                </a:lnTo>
                <a:lnTo>
                  <a:pt x="0" y="79"/>
                </a:lnTo>
                <a:lnTo>
                  <a:pt x="1" y="69"/>
                </a:lnTo>
                <a:lnTo>
                  <a:pt x="3" y="60"/>
                </a:lnTo>
                <a:lnTo>
                  <a:pt x="6" y="52"/>
                </a:lnTo>
                <a:lnTo>
                  <a:pt x="9" y="46"/>
                </a:lnTo>
                <a:lnTo>
                  <a:pt x="13" y="39"/>
                </a:lnTo>
                <a:lnTo>
                  <a:pt x="17" y="33"/>
                </a:lnTo>
                <a:lnTo>
                  <a:pt x="23" y="29"/>
                </a:lnTo>
                <a:lnTo>
                  <a:pt x="28" y="24"/>
                </a:lnTo>
                <a:lnTo>
                  <a:pt x="36" y="21"/>
                </a:lnTo>
                <a:lnTo>
                  <a:pt x="44" y="18"/>
                </a:lnTo>
                <a:lnTo>
                  <a:pt x="53" y="16"/>
                </a:lnTo>
                <a:lnTo>
                  <a:pt x="62" y="14"/>
                </a:lnTo>
                <a:lnTo>
                  <a:pt x="71" y="13"/>
                </a:lnTo>
                <a:lnTo>
                  <a:pt x="81" y="13"/>
                </a:lnTo>
                <a:lnTo>
                  <a:pt x="91" y="13"/>
                </a:lnTo>
                <a:lnTo>
                  <a:pt x="111" y="13"/>
                </a:lnTo>
                <a:lnTo>
                  <a:pt x="130" y="14"/>
                </a:lnTo>
                <a:lnTo>
                  <a:pt x="149" y="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2" name="Freeform 79"/>
          <p:cNvSpPr>
            <a:spLocks/>
          </p:cNvSpPr>
          <p:nvPr/>
        </p:nvSpPr>
        <p:spPr bwMode="auto">
          <a:xfrm>
            <a:off x="781050" y="3230563"/>
            <a:ext cx="61913" cy="61912"/>
          </a:xfrm>
          <a:custGeom>
            <a:avLst/>
            <a:gdLst>
              <a:gd name="T0" fmla="*/ 2147483647 w 156"/>
              <a:gd name="T1" fmla="*/ 2147483647 h 157"/>
              <a:gd name="T2" fmla="*/ 2147483647 w 156"/>
              <a:gd name="T3" fmla="*/ 2147483647 h 157"/>
              <a:gd name="T4" fmla="*/ 2147483647 w 156"/>
              <a:gd name="T5" fmla="*/ 2147483647 h 157"/>
              <a:gd name="T6" fmla="*/ 2147483647 w 156"/>
              <a:gd name="T7" fmla="*/ 2147483647 h 157"/>
              <a:gd name="T8" fmla="*/ 2147483647 w 156"/>
              <a:gd name="T9" fmla="*/ 2147483647 h 157"/>
              <a:gd name="T10" fmla="*/ 2147483647 w 156"/>
              <a:gd name="T11" fmla="*/ 2147483647 h 157"/>
              <a:gd name="T12" fmla="*/ 0 w 156"/>
              <a:gd name="T13" fmla="*/ 2147483647 h 157"/>
              <a:gd name="T14" fmla="*/ 0 w 156"/>
              <a:gd name="T15" fmla="*/ 2147483647 h 157"/>
              <a:gd name="T16" fmla="*/ 2147483647 w 156"/>
              <a:gd name="T17" fmla="*/ 2147483647 h 157"/>
              <a:gd name="T18" fmla="*/ 2147483647 w 156"/>
              <a:gd name="T19" fmla="*/ 2147483647 h 157"/>
              <a:gd name="T20" fmla="*/ 2147483647 w 156"/>
              <a:gd name="T21" fmla="*/ 2147483647 h 157"/>
              <a:gd name="T22" fmla="*/ 2147483647 w 156"/>
              <a:gd name="T23" fmla="*/ 2147483647 h 157"/>
              <a:gd name="T24" fmla="*/ 2147483647 w 156"/>
              <a:gd name="T25" fmla="*/ 2147483647 h 157"/>
              <a:gd name="T26" fmla="*/ 2147483647 w 156"/>
              <a:gd name="T27" fmla="*/ 2147483647 h 157"/>
              <a:gd name="T28" fmla="*/ 2147483647 w 156"/>
              <a:gd name="T29" fmla="*/ 2147483647 h 157"/>
              <a:gd name="T30" fmla="*/ 2147483647 w 156"/>
              <a:gd name="T31" fmla="*/ 2147483647 h 157"/>
              <a:gd name="T32" fmla="*/ 2147483647 w 156"/>
              <a:gd name="T33" fmla="*/ 2147483647 h 157"/>
              <a:gd name="T34" fmla="*/ 2147483647 w 156"/>
              <a:gd name="T35" fmla="*/ 2147483647 h 157"/>
              <a:gd name="T36" fmla="*/ 2147483647 w 156"/>
              <a:gd name="T37" fmla="*/ 2147483647 h 157"/>
              <a:gd name="T38" fmla="*/ 2147483647 w 156"/>
              <a:gd name="T39" fmla="*/ 2147483647 h 157"/>
              <a:gd name="T40" fmla="*/ 2147483647 w 156"/>
              <a:gd name="T41" fmla="*/ 2147483647 h 157"/>
              <a:gd name="T42" fmla="*/ 2147483647 w 156"/>
              <a:gd name="T43" fmla="*/ 2147483647 h 157"/>
              <a:gd name="T44" fmla="*/ 2147483647 w 156"/>
              <a:gd name="T45" fmla="*/ 2147483647 h 157"/>
              <a:gd name="T46" fmla="*/ 2147483647 w 156"/>
              <a:gd name="T47" fmla="*/ 2147483647 h 157"/>
              <a:gd name="T48" fmla="*/ 2147483647 w 156"/>
              <a:gd name="T49" fmla="*/ 2147483647 h 157"/>
              <a:gd name="T50" fmla="*/ 2147483647 w 156"/>
              <a:gd name="T51" fmla="*/ 2147483647 h 157"/>
              <a:gd name="T52" fmla="*/ 2147483647 w 156"/>
              <a:gd name="T53" fmla="*/ 2147483647 h 157"/>
              <a:gd name="T54" fmla="*/ 2147483647 w 156"/>
              <a:gd name="T55" fmla="*/ 2147483647 h 157"/>
              <a:gd name="T56" fmla="*/ 2147483647 w 156"/>
              <a:gd name="T57" fmla="*/ 2147483647 h 157"/>
              <a:gd name="T58" fmla="*/ 2147483647 w 156"/>
              <a:gd name="T59" fmla="*/ 2147483647 h 157"/>
              <a:gd name="T60" fmla="*/ 2147483647 w 156"/>
              <a:gd name="T61" fmla="*/ 2147483647 h 157"/>
              <a:gd name="T62" fmla="*/ 2147483647 w 156"/>
              <a:gd name="T63" fmla="*/ 2147483647 h 157"/>
              <a:gd name="T64" fmla="*/ 2147483647 w 156"/>
              <a:gd name="T65" fmla="*/ 2147483647 h 157"/>
              <a:gd name="T66" fmla="*/ 2147483647 w 156"/>
              <a:gd name="T67" fmla="*/ 2147483647 h 157"/>
              <a:gd name="T68" fmla="*/ 2147483647 w 156"/>
              <a:gd name="T69" fmla="*/ 2147483647 h 157"/>
              <a:gd name="T70" fmla="*/ 2147483647 w 156"/>
              <a:gd name="T71" fmla="*/ 2147483647 h 157"/>
              <a:gd name="T72" fmla="*/ 2147483647 w 156"/>
              <a:gd name="T73" fmla="*/ 2147483647 h 157"/>
              <a:gd name="T74" fmla="*/ 2147483647 w 156"/>
              <a:gd name="T75" fmla="*/ 2147483647 h 157"/>
              <a:gd name="T76" fmla="*/ 2147483647 w 156"/>
              <a:gd name="T77" fmla="*/ 2147483647 h 157"/>
              <a:gd name="T78" fmla="*/ 2147483647 w 156"/>
              <a:gd name="T79" fmla="*/ 2147483647 h 157"/>
              <a:gd name="T80" fmla="*/ 2147483647 w 156"/>
              <a:gd name="T81" fmla="*/ 2147483647 h 157"/>
              <a:gd name="T82" fmla="*/ 2147483647 w 156"/>
              <a:gd name="T83" fmla="*/ 2147483647 h 157"/>
              <a:gd name="T84" fmla="*/ 2147483647 w 156"/>
              <a:gd name="T85" fmla="*/ 2147483647 h 157"/>
              <a:gd name="T86" fmla="*/ 2147483647 w 156"/>
              <a:gd name="T87" fmla="*/ 2147483647 h 157"/>
              <a:gd name="T88" fmla="*/ 2147483647 w 156"/>
              <a:gd name="T89" fmla="*/ 2147483647 h 157"/>
              <a:gd name="T90" fmla="*/ 2147483647 w 156"/>
              <a:gd name="T91" fmla="*/ 2147483647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6" h="157">
                <a:moveTo>
                  <a:pt x="18" y="0"/>
                </a:moveTo>
                <a:lnTo>
                  <a:pt x="16" y="3"/>
                </a:lnTo>
                <a:lnTo>
                  <a:pt x="15" y="5"/>
                </a:lnTo>
                <a:lnTo>
                  <a:pt x="14" y="7"/>
                </a:lnTo>
                <a:lnTo>
                  <a:pt x="14" y="9"/>
                </a:lnTo>
                <a:lnTo>
                  <a:pt x="13" y="12"/>
                </a:lnTo>
                <a:lnTo>
                  <a:pt x="12" y="14"/>
                </a:lnTo>
                <a:lnTo>
                  <a:pt x="9" y="22"/>
                </a:lnTo>
                <a:lnTo>
                  <a:pt x="6" y="31"/>
                </a:lnTo>
                <a:lnTo>
                  <a:pt x="4" y="40"/>
                </a:lnTo>
                <a:lnTo>
                  <a:pt x="2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2" y="89"/>
                </a:lnTo>
                <a:lnTo>
                  <a:pt x="2" y="91"/>
                </a:lnTo>
                <a:lnTo>
                  <a:pt x="3" y="92"/>
                </a:lnTo>
                <a:lnTo>
                  <a:pt x="4" y="93"/>
                </a:lnTo>
                <a:lnTo>
                  <a:pt x="4" y="94"/>
                </a:lnTo>
                <a:lnTo>
                  <a:pt x="4" y="96"/>
                </a:lnTo>
                <a:lnTo>
                  <a:pt x="5" y="96"/>
                </a:lnTo>
                <a:lnTo>
                  <a:pt x="5" y="97"/>
                </a:lnTo>
                <a:lnTo>
                  <a:pt x="6" y="98"/>
                </a:lnTo>
                <a:lnTo>
                  <a:pt x="10" y="103"/>
                </a:lnTo>
                <a:lnTo>
                  <a:pt x="14" y="110"/>
                </a:lnTo>
                <a:lnTo>
                  <a:pt x="19" y="115"/>
                </a:lnTo>
                <a:lnTo>
                  <a:pt x="22" y="119"/>
                </a:lnTo>
                <a:lnTo>
                  <a:pt x="27" y="124"/>
                </a:lnTo>
                <a:lnTo>
                  <a:pt x="30" y="128"/>
                </a:lnTo>
                <a:lnTo>
                  <a:pt x="36" y="132"/>
                </a:lnTo>
                <a:lnTo>
                  <a:pt x="40" y="136"/>
                </a:lnTo>
                <a:lnTo>
                  <a:pt x="46" y="139"/>
                </a:lnTo>
                <a:lnTo>
                  <a:pt x="51" y="143"/>
                </a:lnTo>
                <a:lnTo>
                  <a:pt x="58" y="145"/>
                </a:lnTo>
                <a:lnTo>
                  <a:pt x="64" y="147"/>
                </a:lnTo>
                <a:lnTo>
                  <a:pt x="70" y="149"/>
                </a:lnTo>
                <a:lnTo>
                  <a:pt x="77" y="150"/>
                </a:lnTo>
                <a:lnTo>
                  <a:pt x="86" y="153"/>
                </a:lnTo>
                <a:lnTo>
                  <a:pt x="96" y="155"/>
                </a:lnTo>
                <a:lnTo>
                  <a:pt x="99" y="156"/>
                </a:lnTo>
                <a:lnTo>
                  <a:pt x="104" y="157"/>
                </a:lnTo>
                <a:lnTo>
                  <a:pt x="106" y="157"/>
                </a:lnTo>
                <a:lnTo>
                  <a:pt x="110" y="157"/>
                </a:lnTo>
                <a:lnTo>
                  <a:pt x="112" y="157"/>
                </a:lnTo>
                <a:lnTo>
                  <a:pt x="115" y="157"/>
                </a:lnTo>
                <a:lnTo>
                  <a:pt x="117" y="157"/>
                </a:lnTo>
                <a:lnTo>
                  <a:pt x="121" y="156"/>
                </a:lnTo>
                <a:lnTo>
                  <a:pt x="123" y="155"/>
                </a:lnTo>
                <a:lnTo>
                  <a:pt x="126" y="154"/>
                </a:lnTo>
                <a:lnTo>
                  <a:pt x="129" y="152"/>
                </a:lnTo>
                <a:lnTo>
                  <a:pt x="132" y="149"/>
                </a:lnTo>
                <a:lnTo>
                  <a:pt x="134" y="147"/>
                </a:lnTo>
                <a:lnTo>
                  <a:pt x="136" y="145"/>
                </a:lnTo>
                <a:lnTo>
                  <a:pt x="141" y="141"/>
                </a:lnTo>
                <a:lnTo>
                  <a:pt x="143" y="138"/>
                </a:lnTo>
                <a:lnTo>
                  <a:pt x="149" y="131"/>
                </a:lnTo>
                <a:lnTo>
                  <a:pt x="152" y="125"/>
                </a:lnTo>
                <a:lnTo>
                  <a:pt x="154" y="119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3" y="94"/>
                </a:lnTo>
                <a:lnTo>
                  <a:pt x="151" y="88"/>
                </a:lnTo>
                <a:lnTo>
                  <a:pt x="148" y="81"/>
                </a:lnTo>
                <a:lnTo>
                  <a:pt x="143" y="75"/>
                </a:lnTo>
                <a:lnTo>
                  <a:pt x="139" y="69"/>
                </a:lnTo>
                <a:lnTo>
                  <a:pt x="131" y="60"/>
                </a:lnTo>
                <a:lnTo>
                  <a:pt x="122" y="50"/>
                </a:lnTo>
                <a:lnTo>
                  <a:pt x="114" y="41"/>
                </a:lnTo>
                <a:lnTo>
                  <a:pt x="112" y="38"/>
                </a:lnTo>
                <a:lnTo>
                  <a:pt x="111" y="37"/>
                </a:lnTo>
                <a:lnTo>
                  <a:pt x="108" y="35"/>
                </a:lnTo>
                <a:lnTo>
                  <a:pt x="107" y="33"/>
                </a:lnTo>
                <a:lnTo>
                  <a:pt x="105" y="32"/>
                </a:lnTo>
                <a:lnTo>
                  <a:pt x="104" y="29"/>
                </a:lnTo>
                <a:lnTo>
                  <a:pt x="101" y="27"/>
                </a:lnTo>
                <a:lnTo>
                  <a:pt x="96" y="25"/>
                </a:lnTo>
                <a:lnTo>
                  <a:pt x="93" y="23"/>
                </a:lnTo>
                <a:lnTo>
                  <a:pt x="88" y="21"/>
                </a:lnTo>
                <a:lnTo>
                  <a:pt x="84" y="19"/>
                </a:lnTo>
                <a:lnTo>
                  <a:pt x="78" y="17"/>
                </a:lnTo>
                <a:lnTo>
                  <a:pt x="71" y="15"/>
                </a:lnTo>
                <a:lnTo>
                  <a:pt x="64" y="13"/>
                </a:lnTo>
                <a:lnTo>
                  <a:pt x="56" y="10"/>
                </a:lnTo>
                <a:lnTo>
                  <a:pt x="48" y="8"/>
                </a:lnTo>
                <a:lnTo>
                  <a:pt x="41" y="6"/>
                </a:lnTo>
                <a:lnTo>
                  <a:pt x="33" y="4"/>
                </a:lnTo>
                <a:lnTo>
                  <a:pt x="25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3" name="Freeform 80"/>
          <p:cNvSpPr>
            <a:spLocks/>
          </p:cNvSpPr>
          <p:nvPr/>
        </p:nvSpPr>
        <p:spPr bwMode="auto">
          <a:xfrm>
            <a:off x="781050" y="3227388"/>
            <a:ext cx="61913" cy="65087"/>
          </a:xfrm>
          <a:custGeom>
            <a:avLst/>
            <a:gdLst>
              <a:gd name="T0" fmla="*/ 2147483647 w 156"/>
              <a:gd name="T1" fmla="*/ 0 h 164"/>
              <a:gd name="T2" fmla="*/ 2147483647 w 156"/>
              <a:gd name="T3" fmla="*/ 2147483647 h 164"/>
              <a:gd name="T4" fmla="*/ 2147483647 w 156"/>
              <a:gd name="T5" fmla="*/ 2147483647 h 164"/>
              <a:gd name="T6" fmla="*/ 2147483647 w 156"/>
              <a:gd name="T7" fmla="*/ 2147483647 h 164"/>
              <a:gd name="T8" fmla="*/ 2147483647 w 156"/>
              <a:gd name="T9" fmla="*/ 2147483647 h 164"/>
              <a:gd name="T10" fmla="*/ 2147483647 w 156"/>
              <a:gd name="T11" fmla="*/ 2147483647 h 164"/>
              <a:gd name="T12" fmla="*/ 2147483647 w 156"/>
              <a:gd name="T13" fmla="*/ 2147483647 h 164"/>
              <a:gd name="T14" fmla="*/ 2147483647 w 156"/>
              <a:gd name="T15" fmla="*/ 2147483647 h 164"/>
              <a:gd name="T16" fmla="*/ 2147483647 w 156"/>
              <a:gd name="T17" fmla="*/ 2147483647 h 164"/>
              <a:gd name="T18" fmla="*/ 0 w 156"/>
              <a:gd name="T19" fmla="*/ 2147483647 h 164"/>
              <a:gd name="T20" fmla="*/ 0 w 156"/>
              <a:gd name="T21" fmla="*/ 2147483647 h 164"/>
              <a:gd name="T22" fmla="*/ 0 w 156"/>
              <a:gd name="T23" fmla="*/ 2147483647 h 164"/>
              <a:gd name="T24" fmla="*/ 0 w 156"/>
              <a:gd name="T25" fmla="*/ 2147483647 h 164"/>
              <a:gd name="T26" fmla="*/ 2147483647 w 156"/>
              <a:gd name="T27" fmla="*/ 2147483647 h 164"/>
              <a:gd name="T28" fmla="*/ 2147483647 w 156"/>
              <a:gd name="T29" fmla="*/ 2147483647 h 164"/>
              <a:gd name="T30" fmla="*/ 2147483647 w 156"/>
              <a:gd name="T31" fmla="*/ 2147483647 h 164"/>
              <a:gd name="T32" fmla="*/ 2147483647 w 156"/>
              <a:gd name="T33" fmla="*/ 2147483647 h 164"/>
              <a:gd name="T34" fmla="*/ 2147483647 w 156"/>
              <a:gd name="T35" fmla="*/ 2147483647 h 164"/>
              <a:gd name="T36" fmla="*/ 2147483647 w 156"/>
              <a:gd name="T37" fmla="*/ 2147483647 h 164"/>
              <a:gd name="T38" fmla="*/ 2147483647 w 156"/>
              <a:gd name="T39" fmla="*/ 2147483647 h 164"/>
              <a:gd name="T40" fmla="*/ 2147483647 w 156"/>
              <a:gd name="T41" fmla="*/ 2147483647 h 164"/>
              <a:gd name="T42" fmla="*/ 2147483647 w 156"/>
              <a:gd name="T43" fmla="*/ 2147483647 h 164"/>
              <a:gd name="T44" fmla="*/ 2147483647 w 156"/>
              <a:gd name="T45" fmla="*/ 2147483647 h 164"/>
              <a:gd name="T46" fmla="*/ 2147483647 w 156"/>
              <a:gd name="T47" fmla="*/ 2147483647 h 164"/>
              <a:gd name="T48" fmla="*/ 2147483647 w 156"/>
              <a:gd name="T49" fmla="*/ 2147483647 h 164"/>
              <a:gd name="T50" fmla="*/ 2147483647 w 156"/>
              <a:gd name="T51" fmla="*/ 2147483647 h 164"/>
              <a:gd name="T52" fmla="*/ 2147483647 w 156"/>
              <a:gd name="T53" fmla="*/ 2147483647 h 164"/>
              <a:gd name="T54" fmla="*/ 2147483647 w 156"/>
              <a:gd name="T55" fmla="*/ 2147483647 h 164"/>
              <a:gd name="T56" fmla="*/ 2147483647 w 156"/>
              <a:gd name="T57" fmla="*/ 2147483647 h 164"/>
              <a:gd name="T58" fmla="*/ 2147483647 w 156"/>
              <a:gd name="T59" fmla="*/ 2147483647 h 164"/>
              <a:gd name="T60" fmla="*/ 2147483647 w 156"/>
              <a:gd name="T61" fmla="*/ 2147483647 h 164"/>
              <a:gd name="T62" fmla="*/ 2147483647 w 156"/>
              <a:gd name="T63" fmla="*/ 2147483647 h 164"/>
              <a:gd name="T64" fmla="*/ 2147483647 w 156"/>
              <a:gd name="T65" fmla="*/ 2147483647 h 164"/>
              <a:gd name="T66" fmla="*/ 2147483647 w 156"/>
              <a:gd name="T67" fmla="*/ 2147483647 h 164"/>
              <a:gd name="T68" fmla="*/ 2147483647 w 156"/>
              <a:gd name="T69" fmla="*/ 2147483647 h 164"/>
              <a:gd name="T70" fmla="*/ 2147483647 w 156"/>
              <a:gd name="T71" fmla="*/ 2147483647 h 164"/>
              <a:gd name="T72" fmla="*/ 2147483647 w 156"/>
              <a:gd name="T73" fmla="*/ 2147483647 h 164"/>
              <a:gd name="T74" fmla="*/ 2147483647 w 156"/>
              <a:gd name="T75" fmla="*/ 2147483647 h 164"/>
              <a:gd name="T76" fmla="*/ 2147483647 w 156"/>
              <a:gd name="T77" fmla="*/ 2147483647 h 164"/>
              <a:gd name="T78" fmla="*/ 2147483647 w 156"/>
              <a:gd name="T79" fmla="*/ 2147483647 h 164"/>
              <a:gd name="T80" fmla="*/ 2147483647 w 156"/>
              <a:gd name="T81" fmla="*/ 2147483647 h 164"/>
              <a:gd name="T82" fmla="*/ 2147483647 w 156"/>
              <a:gd name="T83" fmla="*/ 2147483647 h 164"/>
              <a:gd name="T84" fmla="*/ 2147483647 w 156"/>
              <a:gd name="T85" fmla="*/ 2147483647 h 164"/>
              <a:gd name="T86" fmla="*/ 2147483647 w 156"/>
              <a:gd name="T87" fmla="*/ 2147483647 h 164"/>
              <a:gd name="T88" fmla="*/ 2147483647 w 156"/>
              <a:gd name="T89" fmla="*/ 2147483647 h 164"/>
              <a:gd name="T90" fmla="*/ 2147483647 w 156"/>
              <a:gd name="T91" fmla="*/ 2147483647 h 164"/>
              <a:gd name="T92" fmla="*/ 2147483647 w 156"/>
              <a:gd name="T93" fmla="*/ 2147483647 h 164"/>
              <a:gd name="T94" fmla="*/ 2147483647 w 156"/>
              <a:gd name="T95" fmla="*/ 2147483647 h 164"/>
              <a:gd name="T96" fmla="*/ 2147483647 w 156"/>
              <a:gd name="T97" fmla="*/ 2147483647 h 164"/>
              <a:gd name="T98" fmla="*/ 2147483647 w 156"/>
              <a:gd name="T99" fmla="*/ 2147483647 h 164"/>
              <a:gd name="T100" fmla="*/ 2147483647 w 156"/>
              <a:gd name="T101" fmla="*/ 2147483647 h 164"/>
              <a:gd name="T102" fmla="*/ 2147483647 w 156"/>
              <a:gd name="T103" fmla="*/ 2147483647 h 164"/>
              <a:gd name="T104" fmla="*/ 2147483647 w 156"/>
              <a:gd name="T105" fmla="*/ 2147483647 h 164"/>
              <a:gd name="T106" fmla="*/ 2147483647 w 156"/>
              <a:gd name="T107" fmla="*/ 2147483647 h 164"/>
              <a:gd name="T108" fmla="*/ 2147483647 w 156"/>
              <a:gd name="T109" fmla="*/ 2147483647 h 164"/>
              <a:gd name="T110" fmla="*/ 2147483647 w 156"/>
              <a:gd name="T111" fmla="*/ 2147483647 h 164"/>
              <a:gd name="T112" fmla="*/ 2147483647 w 156"/>
              <a:gd name="T113" fmla="*/ 2147483647 h 164"/>
              <a:gd name="T114" fmla="*/ 2147483647 w 156"/>
              <a:gd name="T115" fmla="*/ 2147483647 h 164"/>
              <a:gd name="T116" fmla="*/ 2147483647 w 156"/>
              <a:gd name="T117" fmla="*/ 2147483647 h 164"/>
              <a:gd name="T118" fmla="*/ 2147483647 w 156"/>
              <a:gd name="T119" fmla="*/ 2147483647 h 164"/>
              <a:gd name="T120" fmla="*/ 2147483647 w 156"/>
              <a:gd name="T121" fmla="*/ 2147483647 h 164"/>
              <a:gd name="T122" fmla="*/ 2147483647 w 156"/>
              <a:gd name="T123" fmla="*/ 2147483647 h 164"/>
              <a:gd name="T124" fmla="*/ 2147483647 w 156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64">
                <a:moveTo>
                  <a:pt x="22" y="0"/>
                </a:moveTo>
                <a:lnTo>
                  <a:pt x="20" y="3"/>
                </a:lnTo>
                <a:lnTo>
                  <a:pt x="19" y="6"/>
                </a:lnTo>
                <a:lnTo>
                  <a:pt x="15" y="14"/>
                </a:lnTo>
                <a:lnTo>
                  <a:pt x="12" y="21"/>
                </a:lnTo>
                <a:lnTo>
                  <a:pt x="9" y="30"/>
                </a:lnTo>
                <a:lnTo>
                  <a:pt x="6" y="38"/>
                </a:lnTo>
                <a:lnTo>
                  <a:pt x="3" y="48"/>
                </a:lnTo>
                <a:lnTo>
                  <a:pt x="2" y="58"/>
                </a:lnTo>
                <a:lnTo>
                  <a:pt x="0" y="68"/>
                </a:lnTo>
                <a:lnTo>
                  <a:pt x="0" y="77"/>
                </a:lnTo>
                <a:lnTo>
                  <a:pt x="0" y="84"/>
                </a:lnTo>
                <a:lnTo>
                  <a:pt x="0" y="90"/>
                </a:lnTo>
                <a:lnTo>
                  <a:pt x="1" y="95"/>
                </a:lnTo>
                <a:lnTo>
                  <a:pt x="3" y="100"/>
                </a:lnTo>
                <a:lnTo>
                  <a:pt x="6" y="105"/>
                </a:lnTo>
                <a:lnTo>
                  <a:pt x="10" y="110"/>
                </a:lnTo>
                <a:lnTo>
                  <a:pt x="14" y="116"/>
                </a:lnTo>
                <a:lnTo>
                  <a:pt x="19" y="122"/>
                </a:lnTo>
                <a:lnTo>
                  <a:pt x="24" y="128"/>
                </a:lnTo>
                <a:lnTo>
                  <a:pt x="30" y="134"/>
                </a:lnTo>
                <a:lnTo>
                  <a:pt x="36" y="139"/>
                </a:lnTo>
                <a:lnTo>
                  <a:pt x="42" y="144"/>
                </a:lnTo>
                <a:lnTo>
                  <a:pt x="50" y="148"/>
                </a:lnTo>
                <a:lnTo>
                  <a:pt x="59" y="153"/>
                </a:lnTo>
                <a:lnTo>
                  <a:pt x="67" y="155"/>
                </a:lnTo>
                <a:lnTo>
                  <a:pt x="76" y="157"/>
                </a:lnTo>
                <a:lnTo>
                  <a:pt x="85" y="160"/>
                </a:lnTo>
                <a:lnTo>
                  <a:pt x="90" y="161"/>
                </a:lnTo>
                <a:lnTo>
                  <a:pt x="97" y="162"/>
                </a:lnTo>
                <a:lnTo>
                  <a:pt x="103" y="164"/>
                </a:lnTo>
                <a:lnTo>
                  <a:pt x="108" y="164"/>
                </a:lnTo>
                <a:lnTo>
                  <a:pt x="114" y="164"/>
                </a:lnTo>
                <a:lnTo>
                  <a:pt x="120" y="163"/>
                </a:lnTo>
                <a:lnTo>
                  <a:pt x="128" y="160"/>
                </a:lnTo>
                <a:lnTo>
                  <a:pt x="135" y="154"/>
                </a:lnTo>
                <a:lnTo>
                  <a:pt x="142" y="147"/>
                </a:lnTo>
                <a:lnTo>
                  <a:pt x="147" y="141"/>
                </a:lnTo>
                <a:lnTo>
                  <a:pt x="151" y="134"/>
                </a:lnTo>
                <a:lnTo>
                  <a:pt x="153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3" y="99"/>
                </a:lnTo>
                <a:lnTo>
                  <a:pt x="150" y="92"/>
                </a:lnTo>
                <a:lnTo>
                  <a:pt x="145" y="86"/>
                </a:lnTo>
                <a:lnTo>
                  <a:pt x="141" y="79"/>
                </a:lnTo>
                <a:lnTo>
                  <a:pt x="135" y="72"/>
                </a:lnTo>
                <a:lnTo>
                  <a:pt x="129" y="64"/>
                </a:lnTo>
                <a:lnTo>
                  <a:pt x="122" y="58"/>
                </a:lnTo>
                <a:lnTo>
                  <a:pt x="116" y="51"/>
                </a:lnTo>
                <a:lnTo>
                  <a:pt x="111" y="43"/>
                </a:lnTo>
                <a:lnTo>
                  <a:pt x="104" y="38"/>
                </a:lnTo>
                <a:lnTo>
                  <a:pt x="97" y="32"/>
                </a:lnTo>
                <a:lnTo>
                  <a:pt x="89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2" y="16"/>
                </a:lnTo>
                <a:lnTo>
                  <a:pt x="41" y="13"/>
                </a:lnTo>
                <a:lnTo>
                  <a:pt x="30" y="11"/>
                </a:lnTo>
                <a:lnTo>
                  <a:pt x="22" y="8"/>
                </a:lnTo>
                <a:lnTo>
                  <a:pt x="14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4" name="Line 81"/>
          <p:cNvSpPr>
            <a:spLocks noChangeShapeType="1"/>
          </p:cNvSpPr>
          <p:nvPr/>
        </p:nvSpPr>
        <p:spPr bwMode="auto">
          <a:xfrm>
            <a:off x="984250" y="3257550"/>
            <a:ext cx="15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5" name="Line 82"/>
          <p:cNvSpPr>
            <a:spLocks noChangeShapeType="1"/>
          </p:cNvSpPr>
          <p:nvPr/>
        </p:nvSpPr>
        <p:spPr bwMode="auto">
          <a:xfrm>
            <a:off x="711200" y="3197225"/>
            <a:ext cx="317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6" name="Line 83"/>
          <p:cNvSpPr>
            <a:spLocks noChangeShapeType="1"/>
          </p:cNvSpPr>
          <p:nvPr/>
        </p:nvSpPr>
        <p:spPr bwMode="auto">
          <a:xfrm flipH="1" flipV="1">
            <a:off x="700088" y="3197225"/>
            <a:ext cx="444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7" name="Line 84"/>
          <p:cNvSpPr>
            <a:spLocks noChangeShapeType="1"/>
          </p:cNvSpPr>
          <p:nvPr/>
        </p:nvSpPr>
        <p:spPr bwMode="auto">
          <a:xfrm>
            <a:off x="896938" y="3243263"/>
            <a:ext cx="952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8" name="Line 85"/>
          <p:cNvSpPr>
            <a:spLocks noChangeShapeType="1"/>
          </p:cNvSpPr>
          <p:nvPr/>
        </p:nvSpPr>
        <p:spPr bwMode="auto">
          <a:xfrm flipH="1">
            <a:off x="785813" y="3227388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39" name="Freeform 86"/>
          <p:cNvSpPr>
            <a:spLocks/>
          </p:cNvSpPr>
          <p:nvPr/>
        </p:nvSpPr>
        <p:spPr bwMode="auto">
          <a:xfrm>
            <a:off x="603250" y="3170238"/>
            <a:ext cx="71438" cy="52387"/>
          </a:xfrm>
          <a:custGeom>
            <a:avLst/>
            <a:gdLst>
              <a:gd name="T0" fmla="*/ 2147483647 w 179"/>
              <a:gd name="T1" fmla="*/ 2147483647 h 132"/>
              <a:gd name="T2" fmla="*/ 2147483647 w 179"/>
              <a:gd name="T3" fmla="*/ 2147483647 h 132"/>
              <a:gd name="T4" fmla="*/ 2147483647 w 179"/>
              <a:gd name="T5" fmla="*/ 2147483647 h 132"/>
              <a:gd name="T6" fmla="*/ 2147483647 w 179"/>
              <a:gd name="T7" fmla="*/ 2147483647 h 132"/>
              <a:gd name="T8" fmla="*/ 2147483647 w 179"/>
              <a:gd name="T9" fmla="*/ 2147483647 h 132"/>
              <a:gd name="T10" fmla="*/ 2147483647 w 179"/>
              <a:gd name="T11" fmla="*/ 2147483647 h 132"/>
              <a:gd name="T12" fmla="*/ 2147483647 w 179"/>
              <a:gd name="T13" fmla="*/ 2147483647 h 132"/>
              <a:gd name="T14" fmla="*/ 2147483647 w 179"/>
              <a:gd name="T15" fmla="*/ 2147483647 h 132"/>
              <a:gd name="T16" fmla="*/ 2147483647 w 179"/>
              <a:gd name="T17" fmla="*/ 2147483647 h 132"/>
              <a:gd name="T18" fmla="*/ 2147483647 w 179"/>
              <a:gd name="T19" fmla="*/ 2147483647 h 132"/>
              <a:gd name="T20" fmla="*/ 2147483647 w 179"/>
              <a:gd name="T21" fmla="*/ 2147483647 h 132"/>
              <a:gd name="T22" fmla="*/ 2147483647 w 179"/>
              <a:gd name="T23" fmla="*/ 2147483647 h 132"/>
              <a:gd name="T24" fmla="*/ 2147483647 w 179"/>
              <a:gd name="T25" fmla="*/ 2147483647 h 132"/>
              <a:gd name="T26" fmla="*/ 2147483647 w 179"/>
              <a:gd name="T27" fmla="*/ 2147483647 h 132"/>
              <a:gd name="T28" fmla="*/ 2147483647 w 179"/>
              <a:gd name="T29" fmla="*/ 2147483647 h 132"/>
              <a:gd name="T30" fmla="*/ 2147483647 w 179"/>
              <a:gd name="T31" fmla="*/ 2147483647 h 132"/>
              <a:gd name="T32" fmla="*/ 2147483647 w 179"/>
              <a:gd name="T33" fmla="*/ 2147483647 h 132"/>
              <a:gd name="T34" fmla="*/ 2147483647 w 179"/>
              <a:gd name="T35" fmla="*/ 2147483647 h 132"/>
              <a:gd name="T36" fmla="*/ 2147483647 w 179"/>
              <a:gd name="T37" fmla="*/ 2147483647 h 132"/>
              <a:gd name="T38" fmla="*/ 2147483647 w 179"/>
              <a:gd name="T39" fmla="*/ 2147483647 h 132"/>
              <a:gd name="T40" fmla="*/ 2147483647 w 179"/>
              <a:gd name="T41" fmla="*/ 2147483647 h 132"/>
              <a:gd name="T42" fmla="*/ 2147483647 w 179"/>
              <a:gd name="T43" fmla="*/ 2147483647 h 132"/>
              <a:gd name="T44" fmla="*/ 2147483647 w 179"/>
              <a:gd name="T45" fmla="*/ 2147483647 h 132"/>
              <a:gd name="T46" fmla="*/ 2147483647 w 179"/>
              <a:gd name="T47" fmla="*/ 2147483647 h 132"/>
              <a:gd name="T48" fmla="*/ 2147483647 w 179"/>
              <a:gd name="T49" fmla="*/ 2147483647 h 132"/>
              <a:gd name="T50" fmla="*/ 2147483647 w 179"/>
              <a:gd name="T51" fmla="*/ 2147483647 h 132"/>
              <a:gd name="T52" fmla="*/ 2147483647 w 179"/>
              <a:gd name="T53" fmla="*/ 2147483647 h 132"/>
              <a:gd name="T54" fmla="*/ 2147483647 w 179"/>
              <a:gd name="T55" fmla="*/ 2147483647 h 132"/>
              <a:gd name="T56" fmla="*/ 2147483647 w 179"/>
              <a:gd name="T57" fmla="*/ 2147483647 h 132"/>
              <a:gd name="T58" fmla="*/ 2147483647 w 179"/>
              <a:gd name="T59" fmla="*/ 2147483647 h 132"/>
              <a:gd name="T60" fmla="*/ 2147483647 w 179"/>
              <a:gd name="T61" fmla="*/ 2147483647 h 132"/>
              <a:gd name="T62" fmla="*/ 2147483647 w 179"/>
              <a:gd name="T63" fmla="*/ 2147483647 h 132"/>
              <a:gd name="T64" fmla="*/ 2147483647 w 179"/>
              <a:gd name="T65" fmla="*/ 2147483647 h 132"/>
              <a:gd name="T66" fmla="*/ 2147483647 w 179"/>
              <a:gd name="T67" fmla="*/ 2147483647 h 132"/>
              <a:gd name="T68" fmla="*/ 2147483647 w 179"/>
              <a:gd name="T69" fmla="*/ 2147483647 h 132"/>
              <a:gd name="T70" fmla="*/ 2147483647 w 179"/>
              <a:gd name="T71" fmla="*/ 2147483647 h 132"/>
              <a:gd name="T72" fmla="*/ 2147483647 w 179"/>
              <a:gd name="T73" fmla="*/ 2147483647 h 132"/>
              <a:gd name="T74" fmla="*/ 2147483647 w 179"/>
              <a:gd name="T75" fmla="*/ 2147483647 h 132"/>
              <a:gd name="T76" fmla="*/ 2147483647 w 179"/>
              <a:gd name="T77" fmla="*/ 2147483647 h 132"/>
              <a:gd name="T78" fmla="*/ 2147483647 w 179"/>
              <a:gd name="T79" fmla="*/ 2147483647 h 132"/>
              <a:gd name="T80" fmla="*/ 2147483647 w 179"/>
              <a:gd name="T81" fmla="*/ 2147483647 h 132"/>
              <a:gd name="T82" fmla="*/ 2147483647 w 179"/>
              <a:gd name="T83" fmla="*/ 2147483647 h 132"/>
              <a:gd name="T84" fmla="*/ 2147483647 w 179"/>
              <a:gd name="T85" fmla="*/ 2147483647 h 132"/>
              <a:gd name="T86" fmla="*/ 2147483647 w 179"/>
              <a:gd name="T87" fmla="*/ 2147483647 h 132"/>
              <a:gd name="T88" fmla="*/ 2147483647 w 179"/>
              <a:gd name="T89" fmla="*/ 2147483647 h 132"/>
              <a:gd name="T90" fmla="*/ 2147483647 w 179"/>
              <a:gd name="T91" fmla="*/ 2147483647 h 132"/>
              <a:gd name="T92" fmla="*/ 2147483647 w 179"/>
              <a:gd name="T93" fmla="*/ 2147483647 h 132"/>
              <a:gd name="T94" fmla="*/ 2147483647 w 179"/>
              <a:gd name="T95" fmla="*/ 2147483647 h 132"/>
              <a:gd name="T96" fmla="*/ 2147483647 w 179"/>
              <a:gd name="T97" fmla="*/ 2147483647 h 1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9" h="132">
                <a:moveTo>
                  <a:pt x="142" y="0"/>
                </a:moveTo>
                <a:lnTo>
                  <a:pt x="143" y="1"/>
                </a:lnTo>
                <a:lnTo>
                  <a:pt x="144" y="4"/>
                </a:lnTo>
                <a:lnTo>
                  <a:pt x="145" y="5"/>
                </a:lnTo>
                <a:lnTo>
                  <a:pt x="146" y="6"/>
                </a:lnTo>
                <a:lnTo>
                  <a:pt x="146" y="8"/>
                </a:lnTo>
                <a:lnTo>
                  <a:pt x="147" y="9"/>
                </a:lnTo>
                <a:lnTo>
                  <a:pt x="151" y="15"/>
                </a:lnTo>
                <a:lnTo>
                  <a:pt x="153" y="19"/>
                </a:lnTo>
                <a:lnTo>
                  <a:pt x="155" y="25"/>
                </a:lnTo>
                <a:lnTo>
                  <a:pt x="157" y="30"/>
                </a:lnTo>
                <a:lnTo>
                  <a:pt x="160" y="35"/>
                </a:lnTo>
                <a:lnTo>
                  <a:pt x="162" y="39"/>
                </a:lnTo>
                <a:lnTo>
                  <a:pt x="164" y="43"/>
                </a:lnTo>
                <a:lnTo>
                  <a:pt x="166" y="46"/>
                </a:lnTo>
                <a:lnTo>
                  <a:pt x="170" y="49"/>
                </a:lnTo>
                <a:lnTo>
                  <a:pt x="172" y="53"/>
                </a:lnTo>
                <a:lnTo>
                  <a:pt x="173" y="55"/>
                </a:lnTo>
                <a:lnTo>
                  <a:pt x="174" y="58"/>
                </a:lnTo>
                <a:lnTo>
                  <a:pt x="175" y="61"/>
                </a:lnTo>
                <a:lnTo>
                  <a:pt x="176" y="65"/>
                </a:lnTo>
                <a:lnTo>
                  <a:pt x="178" y="68"/>
                </a:lnTo>
                <a:lnTo>
                  <a:pt x="178" y="73"/>
                </a:lnTo>
                <a:lnTo>
                  <a:pt x="179" y="76"/>
                </a:lnTo>
                <a:lnTo>
                  <a:pt x="179" y="81"/>
                </a:lnTo>
                <a:lnTo>
                  <a:pt x="178" y="85"/>
                </a:lnTo>
                <a:lnTo>
                  <a:pt x="178" y="90"/>
                </a:lnTo>
                <a:lnTo>
                  <a:pt x="176" y="93"/>
                </a:lnTo>
                <a:lnTo>
                  <a:pt x="175" y="98"/>
                </a:lnTo>
                <a:lnTo>
                  <a:pt x="174" y="101"/>
                </a:lnTo>
                <a:lnTo>
                  <a:pt x="173" y="103"/>
                </a:lnTo>
                <a:lnTo>
                  <a:pt x="171" y="107"/>
                </a:lnTo>
                <a:lnTo>
                  <a:pt x="169" y="109"/>
                </a:lnTo>
                <a:lnTo>
                  <a:pt x="166" y="111"/>
                </a:lnTo>
                <a:lnTo>
                  <a:pt x="164" y="113"/>
                </a:lnTo>
                <a:lnTo>
                  <a:pt x="161" y="114"/>
                </a:lnTo>
                <a:lnTo>
                  <a:pt x="159" y="117"/>
                </a:lnTo>
                <a:lnTo>
                  <a:pt x="155" y="118"/>
                </a:lnTo>
                <a:lnTo>
                  <a:pt x="152" y="119"/>
                </a:lnTo>
                <a:lnTo>
                  <a:pt x="147" y="120"/>
                </a:lnTo>
                <a:lnTo>
                  <a:pt x="144" y="121"/>
                </a:lnTo>
                <a:lnTo>
                  <a:pt x="139" y="122"/>
                </a:lnTo>
                <a:lnTo>
                  <a:pt x="135" y="123"/>
                </a:lnTo>
                <a:lnTo>
                  <a:pt x="129" y="123"/>
                </a:lnTo>
                <a:lnTo>
                  <a:pt x="124" y="124"/>
                </a:lnTo>
                <a:lnTo>
                  <a:pt x="117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6"/>
                </a:lnTo>
                <a:lnTo>
                  <a:pt x="89" y="126"/>
                </a:lnTo>
                <a:lnTo>
                  <a:pt x="83" y="126"/>
                </a:lnTo>
                <a:lnTo>
                  <a:pt x="78" y="127"/>
                </a:lnTo>
                <a:lnTo>
                  <a:pt x="73" y="128"/>
                </a:lnTo>
                <a:lnTo>
                  <a:pt x="68" y="128"/>
                </a:lnTo>
                <a:lnTo>
                  <a:pt x="62" y="129"/>
                </a:lnTo>
                <a:lnTo>
                  <a:pt x="56" y="130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2"/>
                </a:lnTo>
                <a:lnTo>
                  <a:pt x="31" y="131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6" y="127"/>
                </a:lnTo>
                <a:lnTo>
                  <a:pt x="12" y="123"/>
                </a:lnTo>
                <a:lnTo>
                  <a:pt x="9" y="120"/>
                </a:lnTo>
                <a:lnTo>
                  <a:pt x="6" y="117"/>
                </a:lnTo>
                <a:lnTo>
                  <a:pt x="4" y="112"/>
                </a:lnTo>
                <a:lnTo>
                  <a:pt x="3" y="108"/>
                </a:lnTo>
                <a:lnTo>
                  <a:pt x="2" y="102"/>
                </a:lnTo>
                <a:lnTo>
                  <a:pt x="2" y="98"/>
                </a:lnTo>
                <a:lnTo>
                  <a:pt x="0" y="93"/>
                </a:lnTo>
                <a:lnTo>
                  <a:pt x="2" y="88"/>
                </a:lnTo>
                <a:lnTo>
                  <a:pt x="2" y="83"/>
                </a:lnTo>
                <a:lnTo>
                  <a:pt x="4" y="75"/>
                </a:lnTo>
                <a:lnTo>
                  <a:pt x="6" y="68"/>
                </a:lnTo>
                <a:lnTo>
                  <a:pt x="9" y="62"/>
                </a:lnTo>
                <a:lnTo>
                  <a:pt x="14" y="56"/>
                </a:lnTo>
                <a:lnTo>
                  <a:pt x="19" y="51"/>
                </a:lnTo>
                <a:lnTo>
                  <a:pt x="27" y="45"/>
                </a:lnTo>
                <a:lnTo>
                  <a:pt x="35" y="39"/>
                </a:lnTo>
                <a:lnTo>
                  <a:pt x="44" y="34"/>
                </a:lnTo>
                <a:lnTo>
                  <a:pt x="53" y="29"/>
                </a:lnTo>
                <a:lnTo>
                  <a:pt x="65" y="24"/>
                </a:lnTo>
                <a:lnTo>
                  <a:pt x="78" y="19"/>
                </a:lnTo>
                <a:lnTo>
                  <a:pt x="90" y="15"/>
                </a:lnTo>
                <a:lnTo>
                  <a:pt x="95" y="13"/>
                </a:lnTo>
                <a:lnTo>
                  <a:pt x="98" y="11"/>
                </a:lnTo>
                <a:lnTo>
                  <a:pt x="102" y="10"/>
                </a:lnTo>
                <a:lnTo>
                  <a:pt x="106" y="9"/>
                </a:lnTo>
                <a:lnTo>
                  <a:pt x="110" y="8"/>
                </a:lnTo>
                <a:lnTo>
                  <a:pt x="115" y="7"/>
                </a:lnTo>
                <a:lnTo>
                  <a:pt x="119" y="6"/>
                </a:lnTo>
                <a:lnTo>
                  <a:pt x="124" y="5"/>
                </a:lnTo>
                <a:lnTo>
                  <a:pt x="128" y="4"/>
                </a:lnTo>
                <a:lnTo>
                  <a:pt x="133" y="2"/>
                </a:lnTo>
                <a:lnTo>
                  <a:pt x="137" y="1"/>
                </a:lnTo>
                <a:lnTo>
                  <a:pt x="14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0" name="Freeform 87"/>
          <p:cNvSpPr>
            <a:spLocks/>
          </p:cNvSpPr>
          <p:nvPr/>
        </p:nvSpPr>
        <p:spPr bwMode="auto">
          <a:xfrm>
            <a:off x="603250" y="3168650"/>
            <a:ext cx="71438" cy="53975"/>
          </a:xfrm>
          <a:custGeom>
            <a:avLst/>
            <a:gdLst>
              <a:gd name="T0" fmla="*/ 2147483647 w 179"/>
              <a:gd name="T1" fmla="*/ 2147483647 h 134"/>
              <a:gd name="T2" fmla="*/ 2147483647 w 179"/>
              <a:gd name="T3" fmla="*/ 2147483647 h 134"/>
              <a:gd name="T4" fmla="*/ 2147483647 w 179"/>
              <a:gd name="T5" fmla="*/ 2147483647 h 134"/>
              <a:gd name="T6" fmla="*/ 2147483647 w 179"/>
              <a:gd name="T7" fmla="*/ 2147483647 h 134"/>
              <a:gd name="T8" fmla="*/ 2147483647 w 179"/>
              <a:gd name="T9" fmla="*/ 2147483647 h 134"/>
              <a:gd name="T10" fmla="*/ 2147483647 w 179"/>
              <a:gd name="T11" fmla="*/ 2147483647 h 134"/>
              <a:gd name="T12" fmla="*/ 2147483647 w 179"/>
              <a:gd name="T13" fmla="*/ 2147483647 h 134"/>
              <a:gd name="T14" fmla="*/ 2147483647 w 179"/>
              <a:gd name="T15" fmla="*/ 2147483647 h 134"/>
              <a:gd name="T16" fmla="*/ 2147483647 w 179"/>
              <a:gd name="T17" fmla="*/ 2147483647 h 134"/>
              <a:gd name="T18" fmla="*/ 2147483647 w 179"/>
              <a:gd name="T19" fmla="*/ 2147483647 h 134"/>
              <a:gd name="T20" fmla="*/ 2147483647 w 179"/>
              <a:gd name="T21" fmla="*/ 2147483647 h 134"/>
              <a:gd name="T22" fmla="*/ 2147483647 w 179"/>
              <a:gd name="T23" fmla="*/ 2147483647 h 134"/>
              <a:gd name="T24" fmla="*/ 2147483647 w 179"/>
              <a:gd name="T25" fmla="*/ 2147483647 h 134"/>
              <a:gd name="T26" fmla="*/ 2147483647 w 179"/>
              <a:gd name="T27" fmla="*/ 2147483647 h 134"/>
              <a:gd name="T28" fmla="*/ 2147483647 w 179"/>
              <a:gd name="T29" fmla="*/ 2147483647 h 134"/>
              <a:gd name="T30" fmla="*/ 2147483647 w 179"/>
              <a:gd name="T31" fmla="*/ 2147483647 h 134"/>
              <a:gd name="T32" fmla="*/ 2147483647 w 179"/>
              <a:gd name="T33" fmla="*/ 2147483647 h 134"/>
              <a:gd name="T34" fmla="*/ 2147483647 w 179"/>
              <a:gd name="T35" fmla="*/ 2147483647 h 134"/>
              <a:gd name="T36" fmla="*/ 2147483647 w 179"/>
              <a:gd name="T37" fmla="*/ 2147483647 h 134"/>
              <a:gd name="T38" fmla="*/ 2147483647 w 179"/>
              <a:gd name="T39" fmla="*/ 2147483647 h 134"/>
              <a:gd name="T40" fmla="*/ 2147483647 w 179"/>
              <a:gd name="T41" fmla="*/ 2147483647 h 134"/>
              <a:gd name="T42" fmla="*/ 2147483647 w 179"/>
              <a:gd name="T43" fmla="*/ 2147483647 h 134"/>
              <a:gd name="T44" fmla="*/ 0 w 179"/>
              <a:gd name="T45" fmla="*/ 2147483647 h 134"/>
              <a:gd name="T46" fmla="*/ 2147483647 w 179"/>
              <a:gd name="T47" fmla="*/ 2147483647 h 134"/>
              <a:gd name="T48" fmla="*/ 2147483647 w 179"/>
              <a:gd name="T49" fmla="*/ 2147483647 h 134"/>
              <a:gd name="T50" fmla="*/ 2147483647 w 179"/>
              <a:gd name="T51" fmla="*/ 2147483647 h 134"/>
              <a:gd name="T52" fmla="*/ 2147483647 w 179"/>
              <a:gd name="T53" fmla="*/ 2147483647 h 134"/>
              <a:gd name="T54" fmla="*/ 2147483647 w 179"/>
              <a:gd name="T55" fmla="*/ 2147483647 h 134"/>
              <a:gd name="T56" fmla="*/ 2147483647 w 179"/>
              <a:gd name="T57" fmla="*/ 2147483647 h 134"/>
              <a:gd name="T58" fmla="*/ 2147483647 w 179"/>
              <a:gd name="T59" fmla="*/ 2147483647 h 134"/>
              <a:gd name="T60" fmla="*/ 2147483647 w 179"/>
              <a:gd name="T61" fmla="*/ 2147483647 h 134"/>
              <a:gd name="T62" fmla="*/ 2147483647 w 179"/>
              <a:gd name="T63" fmla="*/ 2147483647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9" h="134">
                <a:moveTo>
                  <a:pt x="138" y="0"/>
                </a:moveTo>
                <a:lnTo>
                  <a:pt x="141" y="1"/>
                </a:lnTo>
                <a:lnTo>
                  <a:pt x="142" y="3"/>
                </a:lnTo>
                <a:lnTo>
                  <a:pt x="145" y="7"/>
                </a:lnTo>
                <a:lnTo>
                  <a:pt x="147" y="11"/>
                </a:lnTo>
                <a:lnTo>
                  <a:pt x="151" y="17"/>
                </a:lnTo>
                <a:lnTo>
                  <a:pt x="154" y="25"/>
                </a:lnTo>
                <a:lnTo>
                  <a:pt x="157" y="34"/>
                </a:lnTo>
                <a:lnTo>
                  <a:pt x="162" y="41"/>
                </a:lnTo>
                <a:lnTo>
                  <a:pt x="165" y="47"/>
                </a:lnTo>
                <a:lnTo>
                  <a:pt x="170" y="51"/>
                </a:lnTo>
                <a:lnTo>
                  <a:pt x="173" y="57"/>
                </a:lnTo>
                <a:lnTo>
                  <a:pt x="175" y="64"/>
                </a:lnTo>
                <a:lnTo>
                  <a:pt x="178" y="70"/>
                </a:lnTo>
                <a:lnTo>
                  <a:pt x="179" y="77"/>
                </a:lnTo>
                <a:lnTo>
                  <a:pt x="179" y="85"/>
                </a:lnTo>
                <a:lnTo>
                  <a:pt x="178" y="92"/>
                </a:lnTo>
                <a:lnTo>
                  <a:pt x="175" y="98"/>
                </a:lnTo>
                <a:lnTo>
                  <a:pt x="173" y="104"/>
                </a:lnTo>
                <a:lnTo>
                  <a:pt x="170" y="110"/>
                </a:lnTo>
                <a:lnTo>
                  <a:pt x="165" y="113"/>
                </a:lnTo>
                <a:lnTo>
                  <a:pt x="161" y="116"/>
                </a:lnTo>
                <a:lnTo>
                  <a:pt x="156" y="119"/>
                </a:lnTo>
                <a:lnTo>
                  <a:pt x="150" y="122"/>
                </a:lnTo>
                <a:lnTo>
                  <a:pt x="143" y="124"/>
                </a:lnTo>
                <a:lnTo>
                  <a:pt x="135" y="125"/>
                </a:lnTo>
                <a:lnTo>
                  <a:pt x="127" y="126"/>
                </a:lnTo>
                <a:lnTo>
                  <a:pt x="116" y="126"/>
                </a:lnTo>
                <a:lnTo>
                  <a:pt x="104" y="126"/>
                </a:lnTo>
                <a:lnTo>
                  <a:pt x="91" y="128"/>
                </a:lnTo>
                <a:lnTo>
                  <a:pt x="80" y="129"/>
                </a:lnTo>
                <a:lnTo>
                  <a:pt x="69" y="130"/>
                </a:lnTo>
                <a:lnTo>
                  <a:pt x="58" y="132"/>
                </a:lnTo>
                <a:lnTo>
                  <a:pt x="51" y="132"/>
                </a:lnTo>
                <a:lnTo>
                  <a:pt x="44" y="133"/>
                </a:lnTo>
                <a:lnTo>
                  <a:pt x="37" y="134"/>
                </a:lnTo>
                <a:lnTo>
                  <a:pt x="31" y="133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4" y="112"/>
                </a:lnTo>
                <a:lnTo>
                  <a:pt x="2" y="105"/>
                </a:lnTo>
                <a:lnTo>
                  <a:pt x="0" y="98"/>
                </a:lnTo>
                <a:lnTo>
                  <a:pt x="0" y="92"/>
                </a:lnTo>
                <a:lnTo>
                  <a:pt x="2" y="85"/>
                </a:lnTo>
                <a:lnTo>
                  <a:pt x="3" y="78"/>
                </a:lnTo>
                <a:lnTo>
                  <a:pt x="5" y="73"/>
                </a:lnTo>
                <a:lnTo>
                  <a:pt x="8" y="67"/>
                </a:lnTo>
                <a:lnTo>
                  <a:pt x="14" y="59"/>
                </a:lnTo>
                <a:lnTo>
                  <a:pt x="19" y="53"/>
                </a:lnTo>
                <a:lnTo>
                  <a:pt x="27" y="47"/>
                </a:lnTo>
                <a:lnTo>
                  <a:pt x="35" y="41"/>
                </a:lnTo>
                <a:lnTo>
                  <a:pt x="43" y="36"/>
                </a:lnTo>
                <a:lnTo>
                  <a:pt x="52" y="31"/>
                </a:lnTo>
                <a:lnTo>
                  <a:pt x="61" y="28"/>
                </a:lnTo>
                <a:lnTo>
                  <a:pt x="74" y="22"/>
                </a:lnTo>
                <a:lnTo>
                  <a:pt x="88" y="17"/>
                </a:lnTo>
                <a:lnTo>
                  <a:pt x="101" y="12"/>
                </a:lnTo>
                <a:lnTo>
                  <a:pt x="115" y="9"/>
                </a:lnTo>
                <a:lnTo>
                  <a:pt x="123" y="7"/>
                </a:lnTo>
                <a:lnTo>
                  <a:pt x="133" y="4"/>
                </a:lnTo>
                <a:lnTo>
                  <a:pt x="137" y="3"/>
                </a:lnTo>
                <a:lnTo>
                  <a:pt x="142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1" name="Freeform 88"/>
          <p:cNvSpPr>
            <a:spLocks/>
          </p:cNvSpPr>
          <p:nvPr/>
        </p:nvSpPr>
        <p:spPr bwMode="auto">
          <a:xfrm>
            <a:off x="536575" y="3179763"/>
            <a:ext cx="52388" cy="49212"/>
          </a:xfrm>
          <a:custGeom>
            <a:avLst/>
            <a:gdLst>
              <a:gd name="T0" fmla="*/ 2147483647 w 131"/>
              <a:gd name="T1" fmla="*/ 0 h 124"/>
              <a:gd name="T2" fmla="*/ 2147483647 w 131"/>
              <a:gd name="T3" fmla="*/ 2147483647 h 124"/>
              <a:gd name="T4" fmla="*/ 2147483647 w 131"/>
              <a:gd name="T5" fmla="*/ 2147483647 h 124"/>
              <a:gd name="T6" fmla="*/ 2147483647 w 131"/>
              <a:gd name="T7" fmla="*/ 2147483647 h 124"/>
              <a:gd name="T8" fmla="*/ 2147483647 w 131"/>
              <a:gd name="T9" fmla="*/ 2147483647 h 124"/>
              <a:gd name="T10" fmla="*/ 2147483647 w 131"/>
              <a:gd name="T11" fmla="*/ 2147483647 h 124"/>
              <a:gd name="T12" fmla="*/ 2147483647 w 131"/>
              <a:gd name="T13" fmla="*/ 2147483647 h 124"/>
              <a:gd name="T14" fmla="*/ 2147483647 w 131"/>
              <a:gd name="T15" fmla="*/ 2147483647 h 124"/>
              <a:gd name="T16" fmla="*/ 2147483647 w 131"/>
              <a:gd name="T17" fmla="*/ 2147483647 h 124"/>
              <a:gd name="T18" fmla="*/ 2147483647 w 131"/>
              <a:gd name="T19" fmla="*/ 2147483647 h 124"/>
              <a:gd name="T20" fmla="*/ 2147483647 w 131"/>
              <a:gd name="T21" fmla="*/ 2147483647 h 124"/>
              <a:gd name="T22" fmla="*/ 2147483647 w 131"/>
              <a:gd name="T23" fmla="*/ 2147483647 h 124"/>
              <a:gd name="T24" fmla="*/ 2147483647 w 131"/>
              <a:gd name="T25" fmla="*/ 2147483647 h 124"/>
              <a:gd name="T26" fmla="*/ 2147483647 w 131"/>
              <a:gd name="T27" fmla="*/ 2147483647 h 124"/>
              <a:gd name="T28" fmla="*/ 2147483647 w 131"/>
              <a:gd name="T29" fmla="*/ 2147483647 h 124"/>
              <a:gd name="T30" fmla="*/ 2147483647 w 131"/>
              <a:gd name="T31" fmla="*/ 2147483647 h 124"/>
              <a:gd name="T32" fmla="*/ 2147483647 w 131"/>
              <a:gd name="T33" fmla="*/ 2147483647 h 124"/>
              <a:gd name="T34" fmla="*/ 2147483647 w 131"/>
              <a:gd name="T35" fmla="*/ 2147483647 h 124"/>
              <a:gd name="T36" fmla="*/ 2147483647 w 131"/>
              <a:gd name="T37" fmla="*/ 2147483647 h 124"/>
              <a:gd name="T38" fmla="*/ 2147483647 w 131"/>
              <a:gd name="T39" fmla="*/ 2147483647 h 124"/>
              <a:gd name="T40" fmla="*/ 2147483647 w 131"/>
              <a:gd name="T41" fmla="*/ 2147483647 h 124"/>
              <a:gd name="T42" fmla="*/ 2147483647 w 131"/>
              <a:gd name="T43" fmla="*/ 2147483647 h 124"/>
              <a:gd name="T44" fmla="*/ 2147483647 w 131"/>
              <a:gd name="T45" fmla="*/ 2147483647 h 124"/>
              <a:gd name="T46" fmla="*/ 2147483647 w 131"/>
              <a:gd name="T47" fmla="*/ 2147483647 h 124"/>
              <a:gd name="T48" fmla="*/ 2147483647 w 131"/>
              <a:gd name="T49" fmla="*/ 2147483647 h 124"/>
              <a:gd name="T50" fmla="*/ 2147483647 w 131"/>
              <a:gd name="T51" fmla="*/ 2147483647 h 124"/>
              <a:gd name="T52" fmla="*/ 2147483647 w 131"/>
              <a:gd name="T53" fmla="*/ 2147483647 h 124"/>
              <a:gd name="T54" fmla="*/ 0 w 131"/>
              <a:gd name="T55" fmla="*/ 2147483647 h 124"/>
              <a:gd name="T56" fmla="*/ 2147483647 w 131"/>
              <a:gd name="T57" fmla="*/ 2147483647 h 124"/>
              <a:gd name="T58" fmla="*/ 2147483647 w 131"/>
              <a:gd name="T59" fmla="*/ 2147483647 h 124"/>
              <a:gd name="T60" fmla="*/ 2147483647 w 131"/>
              <a:gd name="T61" fmla="*/ 2147483647 h 124"/>
              <a:gd name="T62" fmla="*/ 2147483647 w 131"/>
              <a:gd name="T63" fmla="*/ 2147483647 h 124"/>
              <a:gd name="T64" fmla="*/ 2147483647 w 131"/>
              <a:gd name="T65" fmla="*/ 2147483647 h 124"/>
              <a:gd name="T66" fmla="*/ 2147483647 w 131"/>
              <a:gd name="T67" fmla="*/ 2147483647 h 124"/>
              <a:gd name="T68" fmla="*/ 2147483647 w 131"/>
              <a:gd name="T69" fmla="*/ 2147483647 h 124"/>
              <a:gd name="T70" fmla="*/ 2147483647 w 131"/>
              <a:gd name="T71" fmla="*/ 0 h 12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1" h="124">
                <a:moveTo>
                  <a:pt x="97" y="0"/>
                </a:moveTo>
                <a:lnTo>
                  <a:pt x="98" y="0"/>
                </a:lnTo>
                <a:lnTo>
                  <a:pt x="98" y="1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3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4"/>
                </a:lnTo>
                <a:lnTo>
                  <a:pt x="127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5"/>
                </a:lnTo>
                <a:lnTo>
                  <a:pt x="131" y="51"/>
                </a:lnTo>
                <a:lnTo>
                  <a:pt x="131" y="57"/>
                </a:lnTo>
                <a:lnTo>
                  <a:pt x="130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80"/>
                </a:lnTo>
                <a:lnTo>
                  <a:pt x="126" y="85"/>
                </a:lnTo>
                <a:lnTo>
                  <a:pt x="124" y="88"/>
                </a:lnTo>
                <a:lnTo>
                  <a:pt x="121" y="90"/>
                </a:lnTo>
                <a:lnTo>
                  <a:pt x="119" y="94"/>
                </a:lnTo>
                <a:lnTo>
                  <a:pt x="117" y="96"/>
                </a:lnTo>
                <a:lnTo>
                  <a:pt x="115" y="98"/>
                </a:lnTo>
                <a:lnTo>
                  <a:pt x="112" y="100"/>
                </a:lnTo>
                <a:lnTo>
                  <a:pt x="109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7" y="114"/>
                </a:lnTo>
                <a:lnTo>
                  <a:pt x="78" y="117"/>
                </a:lnTo>
                <a:lnTo>
                  <a:pt x="69" y="121"/>
                </a:lnTo>
                <a:lnTo>
                  <a:pt x="61" y="122"/>
                </a:lnTo>
                <a:lnTo>
                  <a:pt x="54" y="123"/>
                </a:lnTo>
                <a:lnTo>
                  <a:pt x="46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1"/>
                </a:lnTo>
                <a:lnTo>
                  <a:pt x="23" y="119"/>
                </a:lnTo>
                <a:lnTo>
                  <a:pt x="17" y="116"/>
                </a:lnTo>
                <a:lnTo>
                  <a:pt x="14" y="113"/>
                </a:lnTo>
                <a:lnTo>
                  <a:pt x="9" y="108"/>
                </a:lnTo>
                <a:lnTo>
                  <a:pt x="7" y="103"/>
                </a:lnTo>
                <a:lnTo>
                  <a:pt x="6" y="100"/>
                </a:lnTo>
                <a:lnTo>
                  <a:pt x="4" y="97"/>
                </a:lnTo>
                <a:lnTo>
                  <a:pt x="4" y="93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0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2" name="Freeform 89"/>
          <p:cNvSpPr>
            <a:spLocks/>
          </p:cNvSpPr>
          <p:nvPr/>
        </p:nvSpPr>
        <p:spPr bwMode="auto">
          <a:xfrm>
            <a:off x="536575" y="3175000"/>
            <a:ext cx="53975" cy="53975"/>
          </a:xfrm>
          <a:custGeom>
            <a:avLst/>
            <a:gdLst>
              <a:gd name="T0" fmla="*/ 2147483647 w 134"/>
              <a:gd name="T1" fmla="*/ 0 h 136"/>
              <a:gd name="T2" fmla="*/ 2147483647 w 134"/>
              <a:gd name="T3" fmla="*/ 2147483647 h 136"/>
              <a:gd name="T4" fmla="*/ 2147483647 w 134"/>
              <a:gd name="T5" fmla="*/ 2147483647 h 136"/>
              <a:gd name="T6" fmla="*/ 2147483647 w 134"/>
              <a:gd name="T7" fmla="*/ 2147483647 h 136"/>
              <a:gd name="T8" fmla="*/ 2147483647 w 134"/>
              <a:gd name="T9" fmla="*/ 2147483647 h 136"/>
              <a:gd name="T10" fmla="*/ 2147483647 w 134"/>
              <a:gd name="T11" fmla="*/ 2147483647 h 136"/>
              <a:gd name="T12" fmla="*/ 2147483647 w 134"/>
              <a:gd name="T13" fmla="*/ 2147483647 h 136"/>
              <a:gd name="T14" fmla="*/ 2147483647 w 134"/>
              <a:gd name="T15" fmla="*/ 2147483647 h 136"/>
              <a:gd name="T16" fmla="*/ 2147483647 w 134"/>
              <a:gd name="T17" fmla="*/ 2147483647 h 136"/>
              <a:gd name="T18" fmla="*/ 2147483647 w 134"/>
              <a:gd name="T19" fmla="*/ 2147483647 h 136"/>
              <a:gd name="T20" fmla="*/ 2147483647 w 134"/>
              <a:gd name="T21" fmla="*/ 2147483647 h 136"/>
              <a:gd name="T22" fmla="*/ 2147483647 w 134"/>
              <a:gd name="T23" fmla="*/ 2147483647 h 136"/>
              <a:gd name="T24" fmla="*/ 2147483647 w 134"/>
              <a:gd name="T25" fmla="*/ 2147483647 h 136"/>
              <a:gd name="T26" fmla="*/ 2147483647 w 134"/>
              <a:gd name="T27" fmla="*/ 2147483647 h 136"/>
              <a:gd name="T28" fmla="*/ 2147483647 w 134"/>
              <a:gd name="T29" fmla="*/ 2147483647 h 136"/>
              <a:gd name="T30" fmla="*/ 2147483647 w 134"/>
              <a:gd name="T31" fmla="*/ 2147483647 h 136"/>
              <a:gd name="T32" fmla="*/ 2147483647 w 134"/>
              <a:gd name="T33" fmla="*/ 2147483647 h 136"/>
              <a:gd name="T34" fmla="*/ 2147483647 w 134"/>
              <a:gd name="T35" fmla="*/ 2147483647 h 136"/>
              <a:gd name="T36" fmla="*/ 2147483647 w 134"/>
              <a:gd name="T37" fmla="*/ 2147483647 h 136"/>
              <a:gd name="T38" fmla="*/ 2147483647 w 134"/>
              <a:gd name="T39" fmla="*/ 2147483647 h 136"/>
              <a:gd name="T40" fmla="*/ 2147483647 w 134"/>
              <a:gd name="T41" fmla="*/ 2147483647 h 136"/>
              <a:gd name="T42" fmla="*/ 2147483647 w 134"/>
              <a:gd name="T43" fmla="*/ 2147483647 h 136"/>
              <a:gd name="T44" fmla="*/ 2147483647 w 134"/>
              <a:gd name="T45" fmla="*/ 2147483647 h 136"/>
              <a:gd name="T46" fmla="*/ 2147483647 w 134"/>
              <a:gd name="T47" fmla="*/ 2147483647 h 136"/>
              <a:gd name="T48" fmla="*/ 2147483647 w 134"/>
              <a:gd name="T49" fmla="*/ 2147483647 h 136"/>
              <a:gd name="T50" fmla="*/ 2147483647 w 134"/>
              <a:gd name="T51" fmla="*/ 2147483647 h 136"/>
              <a:gd name="T52" fmla="*/ 2147483647 w 134"/>
              <a:gd name="T53" fmla="*/ 2147483647 h 136"/>
              <a:gd name="T54" fmla="*/ 2147483647 w 134"/>
              <a:gd name="T55" fmla="*/ 2147483647 h 136"/>
              <a:gd name="T56" fmla="*/ 2147483647 w 134"/>
              <a:gd name="T57" fmla="*/ 2147483647 h 136"/>
              <a:gd name="T58" fmla="*/ 2147483647 w 134"/>
              <a:gd name="T59" fmla="*/ 2147483647 h 136"/>
              <a:gd name="T60" fmla="*/ 2147483647 w 134"/>
              <a:gd name="T61" fmla="*/ 2147483647 h 136"/>
              <a:gd name="T62" fmla="*/ 2147483647 w 134"/>
              <a:gd name="T63" fmla="*/ 2147483647 h 136"/>
              <a:gd name="T64" fmla="*/ 2147483647 w 134"/>
              <a:gd name="T65" fmla="*/ 2147483647 h 136"/>
              <a:gd name="T66" fmla="*/ 2147483647 w 134"/>
              <a:gd name="T67" fmla="*/ 2147483647 h 136"/>
              <a:gd name="T68" fmla="*/ 2147483647 w 134"/>
              <a:gd name="T69" fmla="*/ 2147483647 h 136"/>
              <a:gd name="T70" fmla="*/ 2147483647 w 134"/>
              <a:gd name="T71" fmla="*/ 2147483647 h 136"/>
              <a:gd name="T72" fmla="*/ 2147483647 w 134"/>
              <a:gd name="T73" fmla="*/ 2147483647 h 136"/>
              <a:gd name="T74" fmla="*/ 2147483647 w 134"/>
              <a:gd name="T75" fmla="*/ 2147483647 h 136"/>
              <a:gd name="T76" fmla="*/ 2147483647 w 134"/>
              <a:gd name="T77" fmla="*/ 2147483647 h 136"/>
              <a:gd name="T78" fmla="*/ 0 w 134"/>
              <a:gd name="T79" fmla="*/ 2147483647 h 136"/>
              <a:gd name="T80" fmla="*/ 2147483647 w 134"/>
              <a:gd name="T81" fmla="*/ 2147483647 h 136"/>
              <a:gd name="T82" fmla="*/ 2147483647 w 134"/>
              <a:gd name="T83" fmla="*/ 2147483647 h 136"/>
              <a:gd name="T84" fmla="*/ 2147483647 w 134"/>
              <a:gd name="T85" fmla="*/ 2147483647 h 136"/>
              <a:gd name="T86" fmla="*/ 2147483647 w 134"/>
              <a:gd name="T87" fmla="*/ 2147483647 h 136"/>
              <a:gd name="T88" fmla="*/ 2147483647 w 134"/>
              <a:gd name="T89" fmla="*/ 2147483647 h 136"/>
              <a:gd name="T90" fmla="*/ 2147483647 w 134"/>
              <a:gd name="T91" fmla="*/ 2147483647 h 136"/>
              <a:gd name="T92" fmla="*/ 2147483647 w 134"/>
              <a:gd name="T93" fmla="*/ 2147483647 h 136"/>
              <a:gd name="T94" fmla="*/ 2147483647 w 134"/>
              <a:gd name="T95" fmla="*/ 2147483647 h 136"/>
              <a:gd name="T96" fmla="*/ 2147483647 w 134"/>
              <a:gd name="T97" fmla="*/ 2147483647 h 136"/>
              <a:gd name="T98" fmla="*/ 2147483647 w 134"/>
              <a:gd name="T99" fmla="*/ 2147483647 h 136"/>
              <a:gd name="T100" fmla="*/ 2147483647 w 134"/>
              <a:gd name="T101" fmla="*/ 2147483647 h 136"/>
              <a:gd name="T102" fmla="*/ 2147483647 w 134"/>
              <a:gd name="T103" fmla="*/ 2147483647 h 136"/>
              <a:gd name="T104" fmla="*/ 2147483647 w 134"/>
              <a:gd name="T105" fmla="*/ 2147483647 h 136"/>
              <a:gd name="T106" fmla="*/ 2147483647 w 134"/>
              <a:gd name="T107" fmla="*/ 2147483647 h 136"/>
              <a:gd name="T108" fmla="*/ 2147483647 w 134"/>
              <a:gd name="T109" fmla="*/ 2147483647 h 136"/>
              <a:gd name="T110" fmla="*/ 2147483647 w 134"/>
              <a:gd name="T111" fmla="*/ 2147483647 h 1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36">
                <a:moveTo>
                  <a:pt x="82" y="0"/>
                </a:moveTo>
                <a:lnTo>
                  <a:pt x="85" y="3"/>
                </a:lnTo>
                <a:lnTo>
                  <a:pt x="89" y="5"/>
                </a:lnTo>
                <a:lnTo>
                  <a:pt x="93" y="8"/>
                </a:lnTo>
                <a:lnTo>
                  <a:pt x="98" y="12"/>
                </a:lnTo>
                <a:lnTo>
                  <a:pt x="102" y="15"/>
                </a:lnTo>
                <a:lnTo>
                  <a:pt x="108" y="18"/>
                </a:lnTo>
                <a:lnTo>
                  <a:pt x="112" y="22"/>
                </a:lnTo>
                <a:lnTo>
                  <a:pt x="117" y="25"/>
                </a:lnTo>
                <a:lnTo>
                  <a:pt x="121" y="29"/>
                </a:lnTo>
                <a:lnTo>
                  <a:pt x="125" y="34"/>
                </a:lnTo>
                <a:lnTo>
                  <a:pt x="127" y="40"/>
                </a:lnTo>
                <a:lnTo>
                  <a:pt x="129" y="47"/>
                </a:lnTo>
                <a:lnTo>
                  <a:pt x="130" y="55"/>
                </a:lnTo>
                <a:lnTo>
                  <a:pt x="131" y="64"/>
                </a:lnTo>
                <a:lnTo>
                  <a:pt x="131" y="72"/>
                </a:lnTo>
                <a:lnTo>
                  <a:pt x="130" y="80"/>
                </a:lnTo>
                <a:lnTo>
                  <a:pt x="128" y="88"/>
                </a:lnTo>
                <a:lnTo>
                  <a:pt x="126" y="97"/>
                </a:lnTo>
                <a:lnTo>
                  <a:pt x="121" y="103"/>
                </a:lnTo>
                <a:lnTo>
                  <a:pt x="117" y="109"/>
                </a:lnTo>
                <a:lnTo>
                  <a:pt x="111" y="113"/>
                </a:lnTo>
                <a:lnTo>
                  <a:pt x="104" y="117"/>
                </a:lnTo>
                <a:lnTo>
                  <a:pt x="98" y="121"/>
                </a:lnTo>
                <a:lnTo>
                  <a:pt x="90" y="125"/>
                </a:lnTo>
                <a:lnTo>
                  <a:pt x="81" y="128"/>
                </a:lnTo>
                <a:lnTo>
                  <a:pt x="73" y="131"/>
                </a:lnTo>
                <a:lnTo>
                  <a:pt x="64" y="134"/>
                </a:lnTo>
                <a:lnTo>
                  <a:pt x="55" y="135"/>
                </a:lnTo>
                <a:lnTo>
                  <a:pt x="47" y="136"/>
                </a:lnTo>
                <a:lnTo>
                  <a:pt x="38" y="136"/>
                </a:lnTo>
                <a:lnTo>
                  <a:pt x="30" y="134"/>
                </a:lnTo>
                <a:lnTo>
                  <a:pt x="24" y="131"/>
                </a:lnTo>
                <a:lnTo>
                  <a:pt x="17" y="128"/>
                </a:lnTo>
                <a:lnTo>
                  <a:pt x="12" y="124"/>
                </a:lnTo>
                <a:lnTo>
                  <a:pt x="8" y="117"/>
                </a:lnTo>
                <a:lnTo>
                  <a:pt x="5" y="109"/>
                </a:lnTo>
                <a:lnTo>
                  <a:pt x="2" y="100"/>
                </a:lnTo>
                <a:lnTo>
                  <a:pt x="1" y="91"/>
                </a:lnTo>
                <a:lnTo>
                  <a:pt x="0" y="82"/>
                </a:lnTo>
                <a:lnTo>
                  <a:pt x="1" y="73"/>
                </a:lnTo>
                <a:lnTo>
                  <a:pt x="2" y="65"/>
                </a:lnTo>
                <a:lnTo>
                  <a:pt x="6" y="59"/>
                </a:lnTo>
                <a:lnTo>
                  <a:pt x="9" y="52"/>
                </a:lnTo>
                <a:lnTo>
                  <a:pt x="12" y="46"/>
                </a:lnTo>
                <a:lnTo>
                  <a:pt x="17" y="42"/>
                </a:lnTo>
                <a:lnTo>
                  <a:pt x="24" y="36"/>
                </a:lnTo>
                <a:lnTo>
                  <a:pt x="30" y="31"/>
                </a:lnTo>
                <a:lnTo>
                  <a:pt x="38" y="27"/>
                </a:lnTo>
                <a:lnTo>
                  <a:pt x="47" y="24"/>
                </a:lnTo>
                <a:lnTo>
                  <a:pt x="56" y="21"/>
                </a:lnTo>
                <a:lnTo>
                  <a:pt x="65" y="17"/>
                </a:lnTo>
                <a:lnTo>
                  <a:pt x="75" y="15"/>
                </a:lnTo>
                <a:lnTo>
                  <a:pt x="95" y="12"/>
                </a:lnTo>
                <a:lnTo>
                  <a:pt x="115" y="8"/>
                </a:lnTo>
                <a:lnTo>
                  <a:pt x="134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3" name="Freeform 90"/>
          <p:cNvSpPr>
            <a:spLocks/>
          </p:cNvSpPr>
          <p:nvPr/>
        </p:nvSpPr>
        <p:spPr bwMode="auto">
          <a:xfrm>
            <a:off x="458788" y="3186113"/>
            <a:ext cx="65087" cy="53975"/>
          </a:xfrm>
          <a:custGeom>
            <a:avLst/>
            <a:gdLst>
              <a:gd name="T0" fmla="*/ 2147483647 w 165"/>
              <a:gd name="T1" fmla="*/ 2147483647 h 133"/>
              <a:gd name="T2" fmla="*/ 2147483647 w 165"/>
              <a:gd name="T3" fmla="*/ 2147483647 h 133"/>
              <a:gd name="T4" fmla="*/ 2147483647 w 165"/>
              <a:gd name="T5" fmla="*/ 2147483647 h 133"/>
              <a:gd name="T6" fmla="*/ 2147483647 w 165"/>
              <a:gd name="T7" fmla="*/ 2147483647 h 133"/>
              <a:gd name="T8" fmla="*/ 0 w 165"/>
              <a:gd name="T9" fmla="*/ 2147483647 h 133"/>
              <a:gd name="T10" fmla="*/ 2147483647 w 165"/>
              <a:gd name="T11" fmla="*/ 2147483647 h 133"/>
              <a:gd name="T12" fmla="*/ 2147483647 w 165"/>
              <a:gd name="T13" fmla="*/ 2147483647 h 133"/>
              <a:gd name="T14" fmla="*/ 2147483647 w 165"/>
              <a:gd name="T15" fmla="*/ 2147483647 h 133"/>
              <a:gd name="T16" fmla="*/ 2147483647 w 165"/>
              <a:gd name="T17" fmla="*/ 2147483647 h 133"/>
              <a:gd name="T18" fmla="*/ 2147483647 w 165"/>
              <a:gd name="T19" fmla="*/ 2147483647 h 133"/>
              <a:gd name="T20" fmla="*/ 2147483647 w 165"/>
              <a:gd name="T21" fmla="*/ 2147483647 h 133"/>
              <a:gd name="T22" fmla="*/ 2147483647 w 165"/>
              <a:gd name="T23" fmla="*/ 2147483647 h 133"/>
              <a:gd name="T24" fmla="*/ 2147483647 w 165"/>
              <a:gd name="T25" fmla="*/ 2147483647 h 133"/>
              <a:gd name="T26" fmla="*/ 2147483647 w 165"/>
              <a:gd name="T27" fmla="*/ 2147483647 h 133"/>
              <a:gd name="T28" fmla="*/ 2147483647 w 165"/>
              <a:gd name="T29" fmla="*/ 2147483647 h 133"/>
              <a:gd name="T30" fmla="*/ 2147483647 w 165"/>
              <a:gd name="T31" fmla="*/ 2147483647 h 133"/>
              <a:gd name="T32" fmla="*/ 2147483647 w 165"/>
              <a:gd name="T33" fmla="*/ 2147483647 h 133"/>
              <a:gd name="T34" fmla="*/ 2147483647 w 165"/>
              <a:gd name="T35" fmla="*/ 2147483647 h 133"/>
              <a:gd name="T36" fmla="*/ 2147483647 w 165"/>
              <a:gd name="T37" fmla="*/ 2147483647 h 133"/>
              <a:gd name="T38" fmla="*/ 2147483647 w 165"/>
              <a:gd name="T39" fmla="*/ 2147483647 h 133"/>
              <a:gd name="T40" fmla="*/ 2147483647 w 165"/>
              <a:gd name="T41" fmla="*/ 2147483647 h 133"/>
              <a:gd name="T42" fmla="*/ 2147483647 w 165"/>
              <a:gd name="T43" fmla="*/ 2147483647 h 133"/>
              <a:gd name="T44" fmla="*/ 2147483647 w 165"/>
              <a:gd name="T45" fmla="*/ 2147483647 h 133"/>
              <a:gd name="T46" fmla="*/ 2147483647 w 165"/>
              <a:gd name="T47" fmla="*/ 2147483647 h 133"/>
              <a:gd name="T48" fmla="*/ 2147483647 w 165"/>
              <a:gd name="T49" fmla="*/ 2147483647 h 133"/>
              <a:gd name="T50" fmla="*/ 2147483647 w 165"/>
              <a:gd name="T51" fmla="*/ 2147483647 h 133"/>
              <a:gd name="T52" fmla="*/ 2147483647 w 165"/>
              <a:gd name="T53" fmla="*/ 2147483647 h 133"/>
              <a:gd name="T54" fmla="*/ 2147483647 w 165"/>
              <a:gd name="T55" fmla="*/ 2147483647 h 133"/>
              <a:gd name="T56" fmla="*/ 2147483647 w 165"/>
              <a:gd name="T57" fmla="*/ 2147483647 h 133"/>
              <a:gd name="T58" fmla="*/ 2147483647 w 165"/>
              <a:gd name="T59" fmla="*/ 2147483647 h 133"/>
              <a:gd name="T60" fmla="*/ 2147483647 w 165"/>
              <a:gd name="T61" fmla="*/ 2147483647 h 133"/>
              <a:gd name="T62" fmla="*/ 2147483647 w 165"/>
              <a:gd name="T63" fmla="*/ 2147483647 h 133"/>
              <a:gd name="T64" fmla="*/ 2147483647 w 165"/>
              <a:gd name="T65" fmla="*/ 2147483647 h 133"/>
              <a:gd name="T66" fmla="*/ 2147483647 w 165"/>
              <a:gd name="T67" fmla="*/ 2147483647 h 133"/>
              <a:gd name="T68" fmla="*/ 2147483647 w 165"/>
              <a:gd name="T69" fmla="*/ 2147483647 h 133"/>
              <a:gd name="T70" fmla="*/ 2147483647 w 165"/>
              <a:gd name="T71" fmla="*/ 2147483647 h 133"/>
              <a:gd name="T72" fmla="*/ 2147483647 w 165"/>
              <a:gd name="T73" fmla="*/ 2147483647 h 133"/>
              <a:gd name="T74" fmla="*/ 2147483647 w 165"/>
              <a:gd name="T75" fmla="*/ 2147483647 h 133"/>
              <a:gd name="T76" fmla="*/ 2147483647 w 165"/>
              <a:gd name="T77" fmla="*/ 2147483647 h 133"/>
              <a:gd name="T78" fmla="*/ 2147483647 w 165"/>
              <a:gd name="T79" fmla="*/ 2147483647 h 133"/>
              <a:gd name="T80" fmla="*/ 2147483647 w 165"/>
              <a:gd name="T81" fmla="*/ 2147483647 h 133"/>
              <a:gd name="T82" fmla="*/ 2147483647 w 165"/>
              <a:gd name="T83" fmla="*/ 2147483647 h 133"/>
              <a:gd name="T84" fmla="*/ 2147483647 w 165"/>
              <a:gd name="T85" fmla="*/ 2147483647 h 133"/>
              <a:gd name="T86" fmla="*/ 2147483647 w 165"/>
              <a:gd name="T87" fmla="*/ 0 h 133"/>
              <a:gd name="T88" fmla="*/ 2147483647 w 165"/>
              <a:gd name="T89" fmla="*/ 0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5" h="133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0"/>
                </a:lnTo>
                <a:lnTo>
                  <a:pt x="1" y="59"/>
                </a:lnTo>
                <a:lnTo>
                  <a:pt x="2" y="67"/>
                </a:lnTo>
                <a:lnTo>
                  <a:pt x="3" y="72"/>
                </a:lnTo>
                <a:lnTo>
                  <a:pt x="4" y="78"/>
                </a:lnTo>
                <a:lnTo>
                  <a:pt x="5" y="82"/>
                </a:lnTo>
                <a:lnTo>
                  <a:pt x="8" y="87"/>
                </a:lnTo>
                <a:lnTo>
                  <a:pt x="9" y="88"/>
                </a:lnTo>
                <a:lnTo>
                  <a:pt x="9" y="89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6"/>
                </a:lnTo>
                <a:lnTo>
                  <a:pt x="16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0"/>
                </a:lnTo>
                <a:lnTo>
                  <a:pt x="36" y="114"/>
                </a:lnTo>
                <a:lnTo>
                  <a:pt x="41" y="117"/>
                </a:lnTo>
                <a:lnTo>
                  <a:pt x="46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8"/>
                </a:lnTo>
                <a:lnTo>
                  <a:pt x="69" y="131"/>
                </a:lnTo>
                <a:lnTo>
                  <a:pt x="76" y="132"/>
                </a:lnTo>
                <a:lnTo>
                  <a:pt x="83" y="132"/>
                </a:lnTo>
                <a:lnTo>
                  <a:pt x="90" y="133"/>
                </a:lnTo>
                <a:lnTo>
                  <a:pt x="96" y="133"/>
                </a:lnTo>
                <a:lnTo>
                  <a:pt x="106" y="133"/>
                </a:lnTo>
                <a:lnTo>
                  <a:pt x="117" y="133"/>
                </a:lnTo>
                <a:lnTo>
                  <a:pt x="120" y="133"/>
                </a:lnTo>
                <a:lnTo>
                  <a:pt x="124" y="133"/>
                </a:lnTo>
                <a:lnTo>
                  <a:pt x="127" y="133"/>
                </a:lnTo>
                <a:lnTo>
                  <a:pt x="130" y="132"/>
                </a:lnTo>
                <a:lnTo>
                  <a:pt x="132" y="132"/>
                </a:lnTo>
                <a:lnTo>
                  <a:pt x="134" y="131"/>
                </a:lnTo>
                <a:lnTo>
                  <a:pt x="138" y="130"/>
                </a:lnTo>
                <a:lnTo>
                  <a:pt x="140" y="128"/>
                </a:lnTo>
                <a:lnTo>
                  <a:pt x="142" y="126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6"/>
                </a:lnTo>
                <a:lnTo>
                  <a:pt x="154" y="114"/>
                </a:lnTo>
                <a:lnTo>
                  <a:pt x="156" y="109"/>
                </a:lnTo>
                <a:lnTo>
                  <a:pt x="159" y="105"/>
                </a:lnTo>
                <a:lnTo>
                  <a:pt x="161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8"/>
                </a:lnTo>
                <a:lnTo>
                  <a:pt x="164" y="72"/>
                </a:lnTo>
                <a:lnTo>
                  <a:pt x="161" y="67"/>
                </a:lnTo>
                <a:lnTo>
                  <a:pt x="158" y="60"/>
                </a:lnTo>
                <a:lnTo>
                  <a:pt x="155" y="54"/>
                </a:lnTo>
                <a:lnTo>
                  <a:pt x="149" y="49"/>
                </a:lnTo>
                <a:lnTo>
                  <a:pt x="145" y="44"/>
                </a:lnTo>
                <a:lnTo>
                  <a:pt x="138" y="39"/>
                </a:lnTo>
                <a:lnTo>
                  <a:pt x="128" y="32"/>
                </a:lnTo>
                <a:lnTo>
                  <a:pt x="118" y="24"/>
                </a:lnTo>
                <a:lnTo>
                  <a:pt x="108" y="18"/>
                </a:lnTo>
                <a:lnTo>
                  <a:pt x="105" y="15"/>
                </a:lnTo>
                <a:lnTo>
                  <a:pt x="103" y="14"/>
                </a:lnTo>
                <a:lnTo>
                  <a:pt x="102" y="13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7"/>
                </a:lnTo>
                <a:lnTo>
                  <a:pt x="87" y="5"/>
                </a:lnTo>
                <a:lnTo>
                  <a:pt x="83" y="4"/>
                </a:lnTo>
                <a:lnTo>
                  <a:pt x="78" y="4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1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4" name="Freeform 91"/>
          <p:cNvSpPr>
            <a:spLocks/>
          </p:cNvSpPr>
          <p:nvPr/>
        </p:nvSpPr>
        <p:spPr bwMode="auto">
          <a:xfrm>
            <a:off x="458788" y="3182938"/>
            <a:ext cx="65087" cy="57150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0 w 165"/>
              <a:gd name="T13" fmla="*/ 2147483647 h 141"/>
              <a:gd name="T14" fmla="*/ 0 w 165"/>
              <a:gd name="T15" fmla="*/ 2147483647 h 141"/>
              <a:gd name="T16" fmla="*/ 0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8" y="0"/>
                </a:moveTo>
                <a:lnTo>
                  <a:pt x="7" y="3"/>
                </a:lnTo>
                <a:lnTo>
                  <a:pt x="5" y="6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7"/>
                </a:lnTo>
                <a:lnTo>
                  <a:pt x="12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8"/>
                </a:lnTo>
                <a:lnTo>
                  <a:pt x="38" y="124"/>
                </a:lnTo>
                <a:lnTo>
                  <a:pt x="45" y="129"/>
                </a:lnTo>
                <a:lnTo>
                  <a:pt x="53" y="132"/>
                </a:lnTo>
                <a:lnTo>
                  <a:pt x="59" y="135"/>
                </a:lnTo>
                <a:lnTo>
                  <a:pt x="68" y="138"/>
                </a:lnTo>
                <a:lnTo>
                  <a:pt x="77" y="140"/>
                </a:lnTo>
                <a:lnTo>
                  <a:pt x="86" y="141"/>
                </a:lnTo>
                <a:lnTo>
                  <a:pt x="95" y="141"/>
                </a:lnTo>
                <a:lnTo>
                  <a:pt x="104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0"/>
                </a:lnTo>
                <a:lnTo>
                  <a:pt x="134" y="139"/>
                </a:lnTo>
                <a:lnTo>
                  <a:pt x="140" y="136"/>
                </a:lnTo>
                <a:lnTo>
                  <a:pt x="147" y="131"/>
                </a:lnTo>
                <a:lnTo>
                  <a:pt x="152" y="124"/>
                </a:lnTo>
                <a:lnTo>
                  <a:pt x="157" y="116"/>
                </a:lnTo>
                <a:lnTo>
                  <a:pt x="160" y="108"/>
                </a:lnTo>
                <a:lnTo>
                  <a:pt x="164" y="101"/>
                </a:lnTo>
                <a:lnTo>
                  <a:pt x="165" y="94"/>
                </a:lnTo>
                <a:lnTo>
                  <a:pt x="165" y="87"/>
                </a:lnTo>
                <a:lnTo>
                  <a:pt x="164" y="80"/>
                </a:lnTo>
                <a:lnTo>
                  <a:pt x="161" y="74"/>
                </a:lnTo>
                <a:lnTo>
                  <a:pt x="157" y="67"/>
                </a:lnTo>
                <a:lnTo>
                  <a:pt x="152" y="60"/>
                </a:lnTo>
                <a:lnTo>
                  <a:pt x="147" y="55"/>
                </a:lnTo>
                <a:lnTo>
                  <a:pt x="140" y="49"/>
                </a:lnTo>
                <a:lnTo>
                  <a:pt x="133" y="43"/>
                </a:lnTo>
                <a:lnTo>
                  <a:pt x="125" y="38"/>
                </a:lnTo>
                <a:lnTo>
                  <a:pt x="118" y="32"/>
                </a:lnTo>
                <a:lnTo>
                  <a:pt x="110" y="28"/>
                </a:lnTo>
                <a:lnTo>
                  <a:pt x="103" y="22"/>
                </a:lnTo>
                <a:lnTo>
                  <a:pt x="96" y="18"/>
                </a:lnTo>
                <a:lnTo>
                  <a:pt x="87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5" name="Line 92"/>
          <p:cNvSpPr>
            <a:spLocks noChangeShapeType="1"/>
          </p:cNvSpPr>
          <p:nvPr/>
        </p:nvSpPr>
        <p:spPr bwMode="auto">
          <a:xfrm>
            <a:off x="658813" y="3168650"/>
            <a:ext cx="15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6" name="Line 93"/>
          <p:cNvSpPr>
            <a:spLocks noChangeShapeType="1"/>
          </p:cNvSpPr>
          <p:nvPr/>
        </p:nvSpPr>
        <p:spPr bwMode="auto">
          <a:xfrm>
            <a:off x="569913" y="3175000"/>
            <a:ext cx="1111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7" name="Freeform 94"/>
          <p:cNvSpPr>
            <a:spLocks/>
          </p:cNvSpPr>
          <p:nvPr/>
        </p:nvSpPr>
        <p:spPr bwMode="auto">
          <a:xfrm>
            <a:off x="347663" y="3108325"/>
            <a:ext cx="90487" cy="69850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2147483647 h 173"/>
              <a:gd name="T92" fmla="*/ 2147483647 w 230"/>
              <a:gd name="T93" fmla="*/ 2147483647 h 173"/>
              <a:gd name="T94" fmla="*/ 2147483647 w 230"/>
              <a:gd name="T95" fmla="*/ 2147483647 h 173"/>
              <a:gd name="T96" fmla="*/ 2147483647 w 230"/>
              <a:gd name="T97" fmla="*/ 2147483647 h 173"/>
              <a:gd name="T98" fmla="*/ 2147483647 w 230"/>
              <a:gd name="T99" fmla="*/ 2147483647 h 173"/>
              <a:gd name="T100" fmla="*/ 2147483647 w 230"/>
              <a:gd name="T101" fmla="*/ 2147483647 h 173"/>
              <a:gd name="T102" fmla="*/ 2147483647 w 230"/>
              <a:gd name="T103" fmla="*/ 2147483647 h 173"/>
              <a:gd name="T104" fmla="*/ 2147483647 w 230"/>
              <a:gd name="T105" fmla="*/ 2147483647 h 173"/>
              <a:gd name="T106" fmla="*/ 2147483647 w 230"/>
              <a:gd name="T107" fmla="*/ 2147483647 h 173"/>
              <a:gd name="T108" fmla="*/ 2147483647 w 230"/>
              <a:gd name="T109" fmla="*/ 2147483647 h 173"/>
              <a:gd name="T110" fmla="*/ 2147483647 w 230"/>
              <a:gd name="T111" fmla="*/ 2147483647 h 173"/>
              <a:gd name="T112" fmla="*/ 2147483647 w 230"/>
              <a:gd name="T113" fmla="*/ 2147483647 h 173"/>
              <a:gd name="T114" fmla="*/ 2147483647 w 230"/>
              <a:gd name="T115" fmla="*/ 2147483647 h 173"/>
              <a:gd name="T116" fmla="*/ 2147483647 w 230"/>
              <a:gd name="T117" fmla="*/ 2147483647 h 173"/>
              <a:gd name="T118" fmla="*/ 2147483647 w 230"/>
              <a:gd name="T119" fmla="*/ 2147483647 h 1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3">
                <a:moveTo>
                  <a:pt x="37" y="0"/>
                </a:moveTo>
                <a:lnTo>
                  <a:pt x="33" y="5"/>
                </a:lnTo>
                <a:lnTo>
                  <a:pt x="27" y="13"/>
                </a:lnTo>
                <a:lnTo>
                  <a:pt x="23" y="21"/>
                </a:lnTo>
                <a:lnTo>
                  <a:pt x="18" y="30"/>
                </a:lnTo>
                <a:lnTo>
                  <a:pt x="14" y="40"/>
                </a:lnTo>
                <a:lnTo>
                  <a:pt x="9" y="51"/>
                </a:lnTo>
                <a:lnTo>
                  <a:pt x="6" y="62"/>
                </a:lnTo>
                <a:lnTo>
                  <a:pt x="3" y="75"/>
                </a:lnTo>
                <a:lnTo>
                  <a:pt x="1" y="86"/>
                </a:lnTo>
                <a:lnTo>
                  <a:pt x="0" y="97"/>
                </a:lnTo>
                <a:lnTo>
                  <a:pt x="0" y="106"/>
                </a:lnTo>
                <a:lnTo>
                  <a:pt x="1" y="114"/>
                </a:lnTo>
                <a:lnTo>
                  <a:pt x="3" y="122"/>
                </a:lnTo>
                <a:lnTo>
                  <a:pt x="5" y="128"/>
                </a:lnTo>
                <a:lnTo>
                  <a:pt x="8" y="135"/>
                </a:lnTo>
                <a:lnTo>
                  <a:pt x="13" y="142"/>
                </a:lnTo>
                <a:lnTo>
                  <a:pt x="17" y="147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2"/>
                </a:lnTo>
                <a:lnTo>
                  <a:pt x="82" y="172"/>
                </a:lnTo>
                <a:lnTo>
                  <a:pt x="92" y="173"/>
                </a:lnTo>
                <a:lnTo>
                  <a:pt x="101" y="173"/>
                </a:lnTo>
                <a:lnTo>
                  <a:pt x="116" y="173"/>
                </a:lnTo>
                <a:lnTo>
                  <a:pt x="130" y="173"/>
                </a:lnTo>
                <a:lnTo>
                  <a:pt x="141" y="172"/>
                </a:lnTo>
                <a:lnTo>
                  <a:pt x="151" y="172"/>
                </a:lnTo>
                <a:lnTo>
                  <a:pt x="161" y="173"/>
                </a:lnTo>
                <a:lnTo>
                  <a:pt x="166" y="173"/>
                </a:lnTo>
                <a:lnTo>
                  <a:pt x="171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2"/>
                </a:lnTo>
                <a:lnTo>
                  <a:pt x="187" y="172"/>
                </a:lnTo>
                <a:lnTo>
                  <a:pt x="190" y="170"/>
                </a:lnTo>
                <a:lnTo>
                  <a:pt x="192" y="169"/>
                </a:lnTo>
                <a:lnTo>
                  <a:pt x="193" y="165"/>
                </a:lnTo>
                <a:lnTo>
                  <a:pt x="196" y="162"/>
                </a:lnTo>
                <a:lnTo>
                  <a:pt x="197" y="159"/>
                </a:lnTo>
                <a:lnTo>
                  <a:pt x="197" y="158"/>
                </a:lnTo>
                <a:lnTo>
                  <a:pt x="197" y="156"/>
                </a:lnTo>
                <a:lnTo>
                  <a:pt x="197" y="155"/>
                </a:lnTo>
                <a:lnTo>
                  <a:pt x="198" y="154"/>
                </a:lnTo>
                <a:lnTo>
                  <a:pt x="199" y="154"/>
                </a:lnTo>
                <a:lnTo>
                  <a:pt x="200" y="154"/>
                </a:lnTo>
                <a:lnTo>
                  <a:pt x="201" y="154"/>
                </a:lnTo>
                <a:lnTo>
                  <a:pt x="202" y="154"/>
                </a:lnTo>
                <a:lnTo>
                  <a:pt x="202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4" y="149"/>
                </a:lnTo>
                <a:lnTo>
                  <a:pt x="206" y="147"/>
                </a:lnTo>
                <a:lnTo>
                  <a:pt x="207" y="147"/>
                </a:lnTo>
                <a:lnTo>
                  <a:pt x="209" y="146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5" y="139"/>
                </a:lnTo>
                <a:lnTo>
                  <a:pt x="216" y="139"/>
                </a:lnTo>
                <a:lnTo>
                  <a:pt x="216" y="137"/>
                </a:lnTo>
                <a:lnTo>
                  <a:pt x="217" y="137"/>
                </a:lnTo>
                <a:lnTo>
                  <a:pt x="218" y="137"/>
                </a:lnTo>
                <a:lnTo>
                  <a:pt x="218" y="136"/>
                </a:lnTo>
                <a:lnTo>
                  <a:pt x="220" y="134"/>
                </a:lnTo>
                <a:lnTo>
                  <a:pt x="222" y="131"/>
                </a:lnTo>
                <a:lnTo>
                  <a:pt x="225" y="126"/>
                </a:lnTo>
                <a:lnTo>
                  <a:pt x="227" y="122"/>
                </a:lnTo>
                <a:lnTo>
                  <a:pt x="228" y="116"/>
                </a:lnTo>
                <a:lnTo>
                  <a:pt x="229" y="109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79"/>
                </a:lnTo>
                <a:lnTo>
                  <a:pt x="228" y="72"/>
                </a:lnTo>
                <a:lnTo>
                  <a:pt x="226" y="66"/>
                </a:lnTo>
                <a:lnTo>
                  <a:pt x="222" y="59"/>
                </a:lnTo>
                <a:lnTo>
                  <a:pt x="222" y="58"/>
                </a:lnTo>
                <a:lnTo>
                  <a:pt x="221" y="58"/>
                </a:lnTo>
                <a:lnTo>
                  <a:pt x="221" y="57"/>
                </a:lnTo>
                <a:lnTo>
                  <a:pt x="220" y="57"/>
                </a:lnTo>
                <a:lnTo>
                  <a:pt x="219" y="56"/>
                </a:lnTo>
                <a:lnTo>
                  <a:pt x="218" y="55"/>
                </a:lnTo>
                <a:lnTo>
                  <a:pt x="217" y="55"/>
                </a:lnTo>
                <a:lnTo>
                  <a:pt x="213" y="55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3"/>
                </a:lnTo>
                <a:lnTo>
                  <a:pt x="204" y="52"/>
                </a:lnTo>
                <a:lnTo>
                  <a:pt x="203" y="51"/>
                </a:lnTo>
                <a:lnTo>
                  <a:pt x="201" y="50"/>
                </a:lnTo>
                <a:lnTo>
                  <a:pt x="200" y="48"/>
                </a:lnTo>
                <a:lnTo>
                  <a:pt x="198" y="47"/>
                </a:lnTo>
                <a:lnTo>
                  <a:pt x="197" y="46"/>
                </a:lnTo>
                <a:lnTo>
                  <a:pt x="188" y="38"/>
                </a:lnTo>
                <a:lnTo>
                  <a:pt x="180" y="32"/>
                </a:lnTo>
                <a:lnTo>
                  <a:pt x="170" y="27"/>
                </a:lnTo>
                <a:lnTo>
                  <a:pt x="161" y="21"/>
                </a:lnTo>
                <a:lnTo>
                  <a:pt x="151" y="16"/>
                </a:lnTo>
                <a:lnTo>
                  <a:pt x="138" y="12"/>
                </a:lnTo>
                <a:lnTo>
                  <a:pt x="125" y="9"/>
                </a:lnTo>
                <a:lnTo>
                  <a:pt x="111" y="5"/>
                </a:lnTo>
                <a:lnTo>
                  <a:pt x="97" y="3"/>
                </a:lnTo>
                <a:lnTo>
                  <a:pt x="82" y="2"/>
                </a:lnTo>
                <a:lnTo>
                  <a:pt x="68" y="1"/>
                </a:lnTo>
                <a:lnTo>
                  <a:pt x="52" y="1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8" name="Freeform 95"/>
          <p:cNvSpPr>
            <a:spLocks/>
          </p:cNvSpPr>
          <p:nvPr/>
        </p:nvSpPr>
        <p:spPr bwMode="auto">
          <a:xfrm>
            <a:off x="347663" y="3109913"/>
            <a:ext cx="90487" cy="68262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2147483647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2">
                <a:moveTo>
                  <a:pt x="34" y="3"/>
                </a:moveTo>
                <a:lnTo>
                  <a:pt x="30" y="10"/>
                </a:lnTo>
                <a:lnTo>
                  <a:pt x="24" y="17"/>
                </a:lnTo>
                <a:lnTo>
                  <a:pt x="19" y="26"/>
                </a:lnTo>
                <a:lnTo>
                  <a:pt x="15" y="34"/>
                </a:lnTo>
                <a:lnTo>
                  <a:pt x="12" y="45"/>
                </a:lnTo>
                <a:lnTo>
                  <a:pt x="8" y="55"/>
                </a:lnTo>
                <a:lnTo>
                  <a:pt x="5" y="66"/>
                </a:lnTo>
                <a:lnTo>
                  <a:pt x="3" y="76"/>
                </a:lnTo>
                <a:lnTo>
                  <a:pt x="1" y="87"/>
                </a:lnTo>
                <a:lnTo>
                  <a:pt x="0" y="98"/>
                </a:lnTo>
                <a:lnTo>
                  <a:pt x="0" y="108"/>
                </a:lnTo>
                <a:lnTo>
                  <a:pt x="3" y="118"/>
                </a:lnTo>
                <a:lnTo>
                  <a:pt x="5" y="126"/>
                </a:lnTo>
                <a:lnTo>
                  <a:pt x="8" y="134"/>
                </a:lnTo>
                <a:lnTo>
                  <a:pt x="13" y="142"/>
                </a:lnTo>
                <a:lnTo>
                  <a:pt x="18" y="148"/>
                </a:lnTo>
                <a:lnTo>
                  <a:pt x="25" y="153"/>
                </a:lnTo>
                <a:lnTo>
                  <a:pt x="34" y="159"/>
                </a:lnTo>
                <a:lnTo>
                  <a:pt x="42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5" y="171"/>
                </a:lnTo>
                <a:lnTo>
                  <a:pt x="190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6" y="146"/>
                </a:lnTo>
                <a:lnTo>
                  <a:pt x="208" y="146"/>
                </a:lnTo>
                <a:lnTo>
                  <a:pt x="209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3" y="138"/>
                </a:lnTo>
                <a:lnTo>
                  <a:pt x="216" y="138"/>
                </a:lnTo>
                <a:lnTo>
                  <a:pt x="219" y="135"/>
                </a:lnTo>
                <a:lnTo>
                  <a:pt x="221" y="133"/>
                </a:lnTo>
                <a:lnTo>
                  <a:pt x="224" y="130"/>
                </a:lnTo>
                <a:lnTo>
                  <a:pt x="225" y="126"/>
                </a:lnTo>
                <a:lnTo>
                  <a:pt x="227" y="122"/>
                </a:lnTo>
                <a:lnTo>
                  <a:pt x="228" y="117"/>
                </a:lnTo>
                <a:lnTo>
                  <a:pt x="229" y="110"/>
                </a:lnTo>
                <a:lnTo>
                  <a:pt x="230" y="102"/>
                </a:lnTo>
                <a:lnTo>
                  <a:pt x="230" y="93"/>
                </a:lnTo>
                <a:lnTo>
                  <a:pt x="230" y="85"/>
                </a:lnTo>
                <a:lnTo>
                  <a:pt x="229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2" y="59"/>
                </a:lnTo>
                <a:lnTo>
                  <a:pt x="220" y="56"/>
                </a:lnTo>
                <a:lnTo>
                  <a:pt x="218" y="54"/>
                </a:lnTo>
                <a:lnTo>
                  <a:pt x="215" y="54"/>
                </a:lnTo>
                <a:lnTo>
                  <a:pt x="211" y="52"/>
                </a:lnTo>
                <a:lnTo>
                  <a:pt x="208" y="52"/>
                </a:lnTo>
                <a:lnTo>
                  <a:pt x="200" y="48"/>
                </a:lnTo>
                <a:lnTo>
                  <a:pt x="192" y="41"/>
                </a:lnTo>
                <a:lnTo>
                  <a:pt x="185" y="34"/>
                </a:lnTo>
                <a:lnTo>
                  <a:pt x="178" y="30"/>
                </a:lnTo>
                <a:lnTo>
                  <a:pt x="170" y="24"/>
                </a:lnTo>
                <a:lnTo>
                  <a:pt x="161" y="20"/>
                </a:lnTo>
                <a:lnTo>
                  <a:pt x="150" y="15"/>
                </a:lnTo>
                <a:lnTo>
                  <a:pt x="137" y="11"/>
                </a:lnTo>
                <a:lnTo>
                  <a:pt x="124" y="8"/>
                </a:lnTo>
                <a:lnTo>
                  <a:pt x="111" y="4"/>
                </a:lnTo>
                <a:lnTo>
                  <a:pt x="99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49" name="Line 96"/>
          <p:cNvSpPr>
            <a:spLocks noChangeShapeType="1"/>
          </p:cNvSpPr>
          <p:nvPr/>
        </p:nvSpPr>
        <p:spPr bwMode="auto">
          <a:xfrm>
            <a:off x="371475" y="3109913"/>
            <a:ext cx="333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0" name="Line 97"/>
          <p:cNvSpPr>
            <a:spLocks noChangeShapeType="1"/>
          </p:cNvSpPr>
          <p:nvPr/>
        </p:nvSpPr>
        <p:spPr bwMode="auto">
          <a:xfrm flipH="1">
            <a:off x="360363" y="3111500"/>
            <a:ext cx="444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1" name="Freeform 98"/>
          <p:cNvSpPr>
            <a:spLocks/>
          </p:cNvSpPr>
          <p:nvPr/>
        </p:nvSpPr>
        <p:spPr bwMode="auto">
          <a:xfrm>
            <a:off x="268288" y="3108325"/>
            <a:ext cx="71437" cy="52388"/>
          </a:xfrm>
          <a:custGeom>
            <a:avLst/>
            <a:gdLst>
              <a:gd name="T0" fmla="*/ 2147483647 w 177"/>
              <a:gd name="T1" fmla="*/ 2147483647 h 132"/>
              <a:gd name="T2" fmla="*/ 2147483647 w 177"/>
              <a:gd name="T3" fmla="*/ 2147483647 h 132"/>
              <a:gd name="T4" fmla="*/ 2147483647 w 177"/>
              <a:gd name="T5" fmla="*/ 2147483647 h 132"/>
              <a:gd name="T6" fmla="*/ 2147483647 w 177"/>
              <a:gd name="T7" fmla="*/ 2147483647 h 132"/>
              <a:gd name="T8" fmla="*/ 2147483647 w 177"/>
              <a:gd name="T9" fmla="*/ 2147483647 h 132"/>
              <a:gd name="T10" fmla="*/ 2147483647 w 177"/>
              <a:gd name="T11" fmla="*/ 2147483647 h 132"/>
              <a:gd name="T12" fmla="*/ 2147483647 w 177"/>
              <a:gd name="T13" fmla="*/ 2147483647 h 132"/>
              <a:gd name="T14" fmla="*/ 2147483647 w 177"/>
              <a:gd name="T15" fmla="*/ 2147483647 h 132"/>
              <a:gd name="T16" fmla="*/ 2147483647 w 177"/>
              <a:gd name="T17" fmla="*/ 2147483647 h 132"/>
              <a:gd name="T18" fmla="*/ 2147483647 w 177"/>
              <a:gd name="T19" fmla="*/ 2147483647 h 132"/>
              <a:gd name="T20" fmla="*/ 2147483647 w 177"/>
              <a:gd name="T21" fmla="*/ 2147483647 h 132"/>
              <a:gd name="T22" fmla="*/ 2147483647 w 177"/>
              <a:gd name="T23" fmla="*/ 2147483647 h 132"/>
              <a:gd name="T24" fmla="*/ 2147483647 w 177"/>
              <a:gd name="T25" fmla="*/ 2147483647 h 132"/>
              <a:gd name="T26" fmla="*/ 2147483647 w 177"/>
              <a:gd name="T27" fmla="*/ 2147483647 h 132"/>
              <a:gd name="T28" fmla="*/ 2147483647 w 177"/>
              <a:gd name="T29" fmla="*/ 2147483647 h 132"/>
              <a:gd name="T30" fmla="*/ 2147483647 w 177"/>
              <a:gd name="T31" fmla="*/ 2147483647 h 132"/>
              <a:gd name="T32" fmla="*/ 2147483647 w 177"/>
              <a:gd name="T33" fmla="*/ 2147483647 h 132"/>
              <a:gd name="T34" fmla="*/ 2147483647 w 177"/>
              <a:gd name="T35" fmla="*/ 2147483647 h 132"/>
              <a:gd name="T36" fmla="*/ 2147483647 w 177"/>
              <a:gd name="T37" fmla="*/ 2147483647 h 132"/>
              <a:gd name="T38" fmla="*/ 2147483647 w 177"/>
              <a:gd name="T39" fmla="*/ 2147483647 h 132"/>
              <a:gd name="T40" fmla="*/ 2147483647 w 177"/>
              <a:gd name="T41" fmla="*/ 2147483647 h 132"/>
              <a:gd name="T42" fmla="*/ 2147483647 w 177"/>
              <a:gd name="T43" fmla="*/ 2147483647 h 132"/>
              <a:gd name="T44" fmla="*/ 2147483647 w 177"/>
              <a:gd name="T45" fmla="*/ 2147483647 h 132"/>
              <a:gd name="T46" fmla="*/ 2147483647 w 177"/>
              <a:gd name="T47" fmla="*/ 2147483647 h 132"/>
              <a:gd name="T48" fmla="*/ 2147483647 w 177"/>
              <a:gd name="T49" fmla="*/ 2147483647 h 132"/>
              <a:gd name="T50" fmla="*/ 2147483647 w 177"/>
              <a:gd name="T51" fmla="*/ 2147483647 h 132"/>
              <a:gd name="T52" fmla="*/ 2147483647 w 177"/>
              <a:gd name="T53" fmla="*/ 2147483647 h 132"/>
              <a:gd name="T54" fmla="*/ 2147483647 w 177"/>
              <a:gd name="T55" fmla="*/ 2147483647 h 132"/>
              <a:gd name="T56" fmla="*/ 2147483647 w 177"/>
              <a:gd name="T57" fmla="*/ 2147483647 h 132"/>
              <a:gd name="T58" fmla="*/ 2147483647 w 177"/>
              <a:gd name="T59" fmla="*/ 2147483647 h 132"/>
              <a:gd name="T60" fmla="*/ 2147483647 w 177"/>
              <a:gd name="T61" fmla="*/ 2147483647 h 132"/>
              <a:gd name="T62" fmla="*/ 2147483647 w 177"/>
              <a:gd name="T63" fmla="*/ 2147483647 h 132"/>
              <a:gd name="T64" fmla="*/ 2147483647 w 177"/>
              <a:gd name="T65" fmla="*/ 2147483647 h 132"/>
              <a:gd name="T66" fmla="*/ 2147483647 w 177"/>
              <a:gd name="T67" fmla="*/ 2147483647 h 132"/>
              <a:gd name="T68" fmla="*/ 2147483647 w 177"/>
              <a:gd name="T69" fmla="*/ 2147483647 h 132"/>
              <a:gd name="T70" fmla="*/ 0 w 177"/>
              <a:gd name="T71" fmla="*/ 2147483647 h 132"/>
              <a:gd name="T72" fmla="*/ 0 w 177"/>
              <a:gd name="T73" fmla="*/ 2147483647 h 132"/>
              <a:gd name="T74" fmla="*/ 2147483647 w 177"/>
              <a:gd name="T75" fmla="*/ 2147483647 h 132"/>
              <a:gd name="T76" fmla="*/ 2147483647 w 177"/>
              <a:gd name="T77" fmla="*/ 2147483647 h 132"/>
              <a:gd name="T78" fmla="*/ 2147483647 w 177"/>
              <a:gd name="T79" fmla="*/ 2147483647 h 132"/>
              <a:gd name="T80" fmla="*/ 2147483647 w 177"/>
              <a:gd name="T81" fmla="*/ 2147483647 h 132"/>
              <a:gd name="T82" fmla="*/ 2147483647 w 177"/>
              <a:gd name="T83" fmla="*/ 2147483647 h 132"/>
              <a:gd name="T84" fmla="*/ 2147483647 w 177"/>
              <a:gd name="T85" fmla="*/ 2147483647 h 132"/>
              <a:gd name="T86" fmla="*/ 2147483647 w 177"/>
              <a:gd name="T87" fmla="*/ 2147483647 h 132"/>
              <a:gd name="T88" fmla="*/ 2147483647 w 177"/>
              <a:gd name="T89" fmla="*/ 2147483647 h 132"/>
              <a:gd name="T90" fmla="*/ 2147483647 w 177"/>
              <a:gd name="T91" fmla="*/ 2147483647 h 132"/>
              <a:gd name="T92" fmla="*/ 2147483647 w 177"/>
              <a:gd name="T93" fmla="*/ 2147483647 h 132"/>
              <a:gd name="T94" fmla="*/ 2147483647 w 177"/>
              <a:gd name="T95" fmla="*/ 2147483647 h 132"/>
              <a:gd name="T96" fmla="*/ 2147483647 w 177"/>
              <a:gd name="T97" fmla="*/ 2147483647 h 1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7" h="132">
                <a:moveTo>
                  <a:pt x="141" y="0"/>
                </a:moveTo>
                <a:lnTo>
                  <a:pt x="142" y="3"/>
                </a:lnTo>
                <a:lnTo>
                  <a:pt x="144" y="4"/>
                </a:lnTo>
                <a:lnTo>
                  <a:pt x="144" y="5"/>
                </a:lnTo>
                <a:lnTo>
                  <a:pt x="145" y="7"/>
                </a:lnTo>
                <a:lnTo>
                  <a:pt x="146" y="8"/>
                </a:lnTo>
                <a:lnTo>
                  <a:pt x="147" y="9"/>
                </a:lnTo>
                <a:lnTo>
                  <a:pt x="149" y="15"/>
                </a:lnTo>
                <a:lnTo>
                  <a:pt x="152" y="19"/>
                </a:lnTo>
                <a:lnTo>
                  <a:pt x="155" y="25"/>
                </a:lnTo>
                <a:lnTo>
                  <a:pt x="157" y="31"/>
                </a:lnTo>
                <a:lnTo>
                  <a:pt x="159" y="35"/>
                </a:lnTo>
                <a:lnTo>
                  <a:pt x="161" y="39"/>
                </a:lnTo>
                <a:lnTo>
                  <a:pt x="164" y="44"/>
                </a:lnTo>
                <a:lnTo>
                  <a:pt x="166" y="47"/>
                </a:lnTo>
                <a:lnTo>
                  <a:pt x="168" y="50"/>
                </a:lnTo>
                <a:lnTo>
                  <a:pt x="170" y="54"/>
                </a:lnTo>
                <a:lnTo>
                  <a:pt x="173" y="56"/>
                </a:lnTo>
                <a:lnTo>
                  <a:pt x="174" y="59"/>
                </a:lnTo>
                <a:lnTo>
                  <a:pt x="175" y="62"/>
                </a:lnTo>
                <a:lnTo>
                  <a:pt x="176" y="65"/>
                </a:lnTo>
                <a:lnTo>
                  <a:pt x="177" y="69"/>
                </a:lnTo>
                <a:lnTo>
                  <a:pt x="177" y="73"/>
                </a:lnTo>
                <a:lnTo>
                  <a:pt x="177" y="78"/>
                </a:lnTo>
                <a:lnTo>
                  <a:pt x="177" y="81"/>
                </a:lnTo>
                <a:lnTo>
                  <a:pt x="177" y="85"/>
                </a:lnTo>
                <a:lnTo>
                  <a:pt x="177" y="90"/>
                </a:lnTo>
                <a:lnTo>
                  <a:pt x="176" y="93"/>
                </a:lnTo>
                <a:lnTo>
                  <a:pt x="175" y="98"/>
                </a:lnTo>
                <a:lnTo>
                  <a:pt x="174" y="101"/>
                </a:lnTo>
                <a:lnTo>
                  <a:pt x="172" y="103"/>
                </a:lnTo>
                <a:lnTo>
                  <a:pt x="170" y="107"/>
                </a:lnTo>
                <a:lnTo>
                  <a:pt x="168" y="109"/>
                </a:lnTo>
                <a:lnTo>
                  <a:pt x="166" y="111"/>
                </a:lnTo>
                <a:lnTo>
                  <a:pt x="163" y="113"/>
                </a:lnTo>
                <a:lnTo>
                  <a:pt x="160" y="115"/>
                </a:lnTo>
                <a:lnTo>
                  <a:pt x="158" y="117"/>
                </a:lnTo>
                <a:lnTo>
                  <a:pt x="155" y="118"/>
                </a:lnTo>
                <a:lnTo>
                  <a:pt x="151" y="119"/>
                </a:lnTo>
                <a:lnTo>
                  <a:pt x="147" y="121"/>
                </a:lnTo>
                <a:lnTo>
                  <a:pt x="142" y="122"/>
                </a:lnTo>
                <a:lnTo>
                  <a:pt x="139" y="123"/>
                </a:lnTo>
                <a:lnTo>
                  <a:pt x="135" y="123"/>
                </a:lnTo>
                <a:lnTo>
                  <a:pt x="129" y="125"/>
                </a:lnTo>
                <a:lnTo>
                  <a:pt x="123" y="125"/>
                </a:lnTo>
                <a:lnTo>
                  <a:pt x="115" y="125"/>
                </a:lnTo>
                <a:lnTo>
                  <a:pt x="109" y="126"/>
                </a:lnTo>
                <a:lnTo>
                  <a:pt x="102" y="126"/>
                </a:lnTo>
                <a:lnTo>
                  <a:pt x="95" y="126"/>
                </a:lnTo>
                <a:lnTo>
                  <a:pt x="89" y="126"/>
                </a:lnTo>
                <a:lnTo>
                  <a:pt x="83" y="127"/>
                </a:lnTo>
                <a:lnTo>
                  <a:pt x="77" y="127"/>
                </a:lnTo>
                <a:lnTo>
                  <a:pt x="73" y="128"/>
                </a:lnTo>
                <a:lnTo>
                  <a:pt x="67" y="128"/>
                </a:lnTo>
                <a:lnTo>
                  <a:pt x="62" y="129"/>
                </a:lnTo>
                <a:lnTo>
                  <a:pt x="56" y="130"/>
                </a:lnTo>
                <a:lnTo>
                  <a:pt x="50" y="131"/>
                </a:lnTo>
                <a:lnTo>
                  <a:pt x="45" y="131"/>
                </a:lnTo>
                <a:lnTo>
                  <a:pt x="39" y="132"/>
                </a:lnTo>
                <a:lnTo>
                  <a:pt x="34" y="132"/>
                </a:lnTo>
                <a:lnTo>
                  <a:pt x="30" y="132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5" y="127"/>
                </a:lnTo>
                <a:lnTo>
                  <a:pt x="11" y="125"/>
                </a:lnTo>
                <a:lnTo>
                  <a:pt x="8" y="120"/>
                </a:lnTo>
                <a:lnTo>
                  <a:pt x="6" y="117"/>
                </a:lnTo>
                <a:lnTo>
                  <a:pt x="3" y="112"/>
                </a:lnTo>
                <a:lnTo>
                  <a:pt x="2" y="108"/>
                </a:lnTo>
                <a:lnTo>
                  <a:pt x="1" y="103"/>
                </a:lnTo>
                <a:lnTo>
                  <a:pt x="0" y="98"/>
                </a:lnTo>
                <a:lnTo>
                  <a:pt x="0" y="93"/>
                </a:lnTo>
                <a:lnTo>
                  <a:pt x="0" y="89"/>
                </a:lnTo>
                <a:lnTo>
                  <a:pt x="1" y="83"/>
                </a:lnTo>
                <a:lnTo>
                  <a:pt x="2" y="76"/>
                </a:lnTo>
                <a:lnTo>
                  <a:pt x="6" y="69"/>
                </a:lnTo>
                <a:lnTo>
                  <a:pt x="9" y="63"/>
                </a:lnTo>
                <a:lnTo>
                  <a:pt x="13" y="56"/>
                </a:lnTo>
                <a:lnTo>
                  <a:pt x="19" y="52"/>
                </a:lnTo>
                <a:lnTo>
                  <a:pt x="26" y="45"/>
                </a:lnTo>
                <a:lnTo>
                  <a:pt x="35" y="39"/>
                </a:lnTo>
                <a:lnTo>
                  <a:pt x="43" y="34"/>
                </a:lnTo>
                <a:lnTo>
                  <a:pt x="52" y="29"/>
                </a:lnTo>
                <a:lnTo>
                  <a:pt x="65" y="24"/>
                </a:lnTo>
                <a:lnTo>
                  <a:pt x="77" y="19"/>
                </a:lnTo>
                <a:lnTo>
                  <a:pt x="90" y="15"/>
                </a:lnTo>
                <a:lnTo>
                  <a:pt x="94" y="14"/>
                </a:lnTo>
                <a:lnTo>
                  <a:pt x="98" y="11"/>
                </a:lnTo>
                <a:lnTo>
                  <a:pt x="102" y="10"/>
                </a:lnTo>
                <a:lnTo>
                  <a:pt x="105" y="9"/>
                </a:lnTo>
                <a:lnTo>
                  <a:pt x="110" y="8"/>
                </a:lnTo>
                <a:lnTo>
                  <a:pt x="114" y="7"/>
                </a:lnTo>
                <a:lnTo>
                  <a:pt x="118" y="6"/>
                </a:lnTo>
                <a:lnTo>
                  <a:pt x="122" y="5"/>
                </a:lnTo>
                <a:lnTo>
                  <a:pt x="127" y="4"/>
                </a:lnTo>
                <a:lnTo>
                  <a:pt x="131" y="3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2" name="Freeform 99"/>
          <p:cNvSpPr>
            <a:spLocks/>
          </p:cNvSpPr>
          <p:nvPr/>
        </p:nvSpPr>
        <p:spPr bwMode="auto">
          <a:xfrm>
            <a:off x="268288" y="3106738"/>
            <a:ext cx="71437" cy="53975"/>
          </a:xfrm>
          <a:custGeom>
            <a:avLst/>
            <a:gdLst>
              <a:gd name="T0" fmla="*/ 2147483647 w 177"/>
              <a:gd name="T1" fmla="*/ 2147483647 h 134"/>
              <a:gd name="T2" fmla="*/ 2147483647 w 177"/>
              <a:gd name="T3" fmla="*/ 2147483647 h 134"/>
              <a:gd name="T4" fmla="*/ 2147483647 w 177"/>
              <a:gd name="T5" fmla="*/ 2147483647 h 134"/>
              <a:gd name="T6" fmla="*/ 2147483647 w 177"/>
              <a:gd name="T7" fmla="*/ 2147483647 h 134"/>
              <a:gd name="T8" fmla="*/ 2147483647 w 177"/>
              <a:gd name="T9" fmla="*/ 2147483647 h 134"/>
              <a:gd name="T10" fmla="*/ 2147483647 w 177"/>
              <a:gd name="T11" fmla="*/ 2147483647 h 134"/>
              <a:gd name="T12" fmla="*/ 2147483647 w 177"/>
              <a:gd name="T13" fmla="*/ 2147483647 h 134"/>
              <a:gd name="T14" fmla="*/ 2147483647 w 177"/>
              <a:gd name="T15" fmla="*/ 2147483647 h 134"/>
              <a:gd name="T16" fmla="*/ 2147483647 w 177"/>
              <a:gd name="T17" fmla="*/ 2147483647 h 134"/>
              <a:gd name="T18" fmla="*/ 2147483647 w 177"/>
              <a:gd name="T19" fmla="*/ 2147483647 h 134"/>
              <a:gd name="T20" fmla="*/ 2147483647 w 177"/>
              <a:gd name="T21" fmla="*/ 2147483647 h 134"/>
              <a:gd name="T22" fmla="*/ 2147483647 w 177"/>
              <a:gd name="T23" fmla="*/ 2147483647 h 134"/>
              <a:gd name="T24" fmla="*/ 2147483647 w 177"/>
              <a:gd name="T25" fmla="*/ 2147483647 h 134"/>
              <a:gd name="T26" fmla="*/ 2147483647 w 177"/>
              <a:gd name="T27" fmla="*/ 2147483647 h 134"/>
              <a:gd name="T28" fmla="*/ 2147483647 w 177"/>
              <a:gd name="T29" fmla="*/ 2147483647 h 134"/>
              <a:gd name="T30" fmla="*/ 2147483647 w 177"/>
              <a:gd name="T31" fmla="*/ 2147483647 h 134"/>
              <a:gd name="T32" fmla="*/ 2147483647 w 177"/>
              <a:gd name="T33" fmla="*/ 2147483647 h 134"/>
              <a:gd name="T34" fmla="*/ 2147483647 w 177"/>
              <a:gd name="T35" fmla="*/ 2147483647 h 134"/>
              <a:gd name="T36" fmla="*/ 2147483647 w 177"/>
              <a:gd name="T37" fmla="*/ 2147483647 h 134"/>
              <a:gd name="T38" fmla="*/ 2147483647 w 177"/>
              <a:gd name="T39" fmla="*/ 2147483647 h 134"/>
              <a:gd name="T40" fmla="*/ 2147483647 w 177"/>
              <a:gd name="T41" fmla="*/ 2147483647 h 134"/>
              <a:gd name="T42" fmla="*/ 2147483647 w 177"/>
              <a:gd name="T43" fmla="*/ 2147483647 h 134"/>
              <a:gd name="T44" fmla="*/ 0 w 177"/>
              <a:gd name="T45" fmla="*/ 2147483647 h 134"/>
              <a:gd name="T46" fmla="*/ 2147483647 w 177"/>
              <a:gd name="T47" fmla="*/ 2147483647 h 134"/>
              <a:gd name="T48" fmla="*/ 2147483647 w 177"/>
              <a:gd name="T49" fmla="*/ 2147483647 h 134"/>
              <a:gd name="T50" fmla="*/ 2147483647 w 177"/>
              <a:gd name="T51" fmla="*/ 2147483647 h 134"/>
              <a:gd name="T52" fmla="*/ 2147483647 w 177"/>
              <a:gd name="T53" fmla="*/ 2147483647 h 134"/>
              <a:gd name="T54" fmla="*/ 2147483647 w 177"/>
              <a:gd name="T55" fmla="*/ 2147483647 h 134"/>
              <a:gd name="T56" fmla="*/ 2147483647 w 177"/>
              <a:gd name="T57" fmla="*/ 2147483647 h 134"/>
              <a:gd name="T58" fmla="*/ 2147483647 w 177"/>
              <a:gd name="T59" fmla="*/ 2147483647 h 134"/>
              <a:gd name="T60" fmla="*/ 2147483647 w 177"/>
              <a:gd name="T61" fmla="*/ 2147483647 h 134"/>
              <a:gd name="T62" fmla="*/ 2147483647 w 177"/>
              <a:gd name="T63" fmla="*/ 2147483647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7" h="134">
                <a:moveTo>
                  <a:pt x="138" y="0"/>
                </a:moveTo>
                <a:lnTo>
                  <a:pt x="140" y="1"/>
                </a:lnTo>
                <a:lnTo>
                  <a:pt x="141" y="3"/>
                </a:lnTo>
                <a:lnTo>
                  <a:pt x="145" y="8"/>
                </a:lnTo>
                <a:lnTo>
                  <a:pt x="147" y="12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1"/>
                </a:lnTo>
                <a:lnTo>
                  <a:pt x="165" y="47"/>
                </a:lnTo>
                <a:lnTo>
                  <a:pt x="168" y="53"/>
                </a:lnTo>
                <a:lnTo>
                  <a:pt x="173" y="57"/>
                </a:lnTo>
                <a:lnTo>
                  <a:pt x="175" y="64"/>
                </a:lnTo>
                <a:lnTo>
                  <a:pt x="177" y="71"/>
                </a:lnTo>
                <a:lnTo>
                  <a:pt x="177" y="77"/>
                </a:lnTo>
                <a:lnTo>
                  <a:pt x="177" y="85"/>
                </a:lnTo>
                <a:lnTo>
                  <a:pt x="177" y="93"/>
                </a:lnTo>
                <a:lnTo>
                  <a:pt x="175" y="100"/>
                </a:lnTo>
                <a:lnTo>
                  <a:pt x="173" y="105"/>
                </a:lnTo>
                <a:lnTo>
                  <a:pt x="169" y="110"/>
                </a:lnTo>
                <a:lnTo>
                  <a:pt x="165" y="113"/>
                </a:lnTo>
                <a:lnTo>
                  <a:pt x="160" y="117"/>
                </a:lnTo>
                <a:lnTo>
                  <a:pt x="156" y="120"/>
                </a:lnTo>
                <a:lnTo>
                  <a:pt x="149" y="122"/>
                </a:lnTo>
                <a:lnTo>
                  <a:pt x="142" y="124"/>
                </a:lnTo>
                <a:lnTo>
                  <a:pt x="135" y="125"/>
                </a:lnTo>
                <a:lnTo>
                  <a:pt x="127" y="127"/>
                </a:lnTo>
                <a:lnTo>
                  <a:pt x="114" y="127"/>
                </a:lnTo>
                <a:lnTo>
                  <a:pt x="103" y="128"/>
                </a:lnTo>
                <a:lnTo>
                  <a:pt x="91" y="128"/>
                </a:lnTo>
                <a:lnTo>
                  <a:pt x="80" y="129"/>
                </a:lnTo>
                <a:lnTo>
                  <a:pt x="68" y="130"/>
                </a:lnTo>
                <a:lnTo>
                  <a:pt x="57" y="132"/>
                </a:lnTo>
                <a:lnTo>
                  <a:pt x="50" y="133"/>
                </a:lnTo>
                <a:lnTo>
                  <a:pt x="44" y="133"/>
                </a:lnTo>
                <a:lnTo>
                  <a:pt x="37" y="134"/>
                </a:lnTo>
                <a:lnTo>
                  <a:pt x="30" y="134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3" y="113"/>
                </a:lnTo>
                <a:lnTo>
                  <a:pt x="1" y="106"/>
                </a:lnTo>
                <a:lnTo>
                  <a:pt x="0" y="99"/>
                </a:lnTo>
                <a:lnTo>
                  <a:pt x="0" y="92"/>
                </a:lnTo>
                <a:lnTo>
                  <a:pt x="1" y="85"/>
                </a:lnTo>
                <a:lnTo>
                  <a:pt x="2" y="78"/>
                </a:lnTo>
                <a:lnTo>
                  <a:pt x="4" y="73"/>
                </a:lnTo>
                <a:lnTo>
                  <a:pt x="8" y="67"/>
                </a:lnTo>
                <a:lnTo>
                  <a:pt x="12" y="59"/>
                </a:lnTo>
                <a:lnTo>
                  <a:pt x="19" y="53"/>
                </a:lnTo>
                <a:lnTo>
                  <a:pt x="26" y="47"/>
                </a:lnTo>
                <a:lnTo>
                  <a:pt x="34" y="41"/>
                </a:lnTo>
                <a:lnTo>
                  <a:pt x="43" y="37"/>
                </a:lnTo>
                <a:lnTo>
                  <a:pt x="52" y="33"/>
                </a:lnTo>
                <a:lnTo>
                  <a:pt x="61" y="28"/>
                </a:lnTo>
                <a:lnTo>
                  <a:pt x="74" y="22"/>
                </a:lnTo>
                <a:lnTo>
                  <a:pt x="87" y="18"/>
                </a:lnTo>
                <a:lnTo>
                  <a:pt x="101" y="13"/>
                </a:lnTo>
                <a:lnTo>
                  <a:pt x="113" y="9"/>
                </a:lnTo>
                <a:lnTo>
                  <a:pt x="122" y="7"/>
                </a:lnTo>
                <a:lnTo>
                  <a:pt x="131" y="5"/>
                </a:lnTo>
                <a:lnTo>
                  <a:pt x="137" y="3"/>
                </a:lnTo>
                <a:lnTo>
                  <a:pt x="141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3" name="Freeform 100"/>
          <p:cNvSpPr>
            <a:spLocks/>
          </p:cNvSpPr>
          <p:nvPr/>
        </p:nvSpPr>
        <p:spPr bwMode="auto">
          <a:xfrm>
            <a:off x="8258175" y="3068638"/>
            <a:ext cx="90488" cy="71437"/>
          </a:xfrm>
          <a:custGeom>
            <a:avLst/>
            <a:gdLst>
              <a:gd name="T0" fmla="*/ 2147483647 w 228"/>
              <a:gd name="T1" fmla="*/ 2147483647 h 179"/>
              <a:gd name="T2" fmla="*/ 0 w 228"/>
              <a:gd name="T3" fmla="*/ 2147483647 h 179"/>
              <a:gd name="T4" fmla="*/ 0 w 228"/>
              <a:gd name="T5" fmla="*/ 2147483647 h 179"/>
              <a:gd name="T6" fmla="*/ 2147483647 w 228"/>
              <a:gd name="T7" fmla="*/ 2147483647 h 179"/>
              <a:gd name="T8" fmla="*/ 2147483647 w 228"/>
              <a:gd name="T9" fmla="*/ 2147483647 h 179"/>
              <a:gd name="T10" fmla="*/ 2147483647 w 228"/>
              <a:gd name="T11" fmla="*/ 2147483647 h 179"/>
              <a:gd name="T12" fmla="*/ 2147483647 w 228"/>
              <a:gd name="T13" fmla="*/ 2147483647 h 179"/>
              <a:gd name="T14" fmla="*/ 2147483647 w 228"/>
              <a:gd name="T15" fmla="*/ 2147483647 h 179"/>
              <a:gd name="T16" fmla="*/ 2147483647 w 228"/>
              <a:gd name="T17" fmla="*/ 2147483647 h 179"/>
              <a:gd name="T18" fmla="*/ 2147483647 w 228"/>
              <a:gd name="T19" fmla="*/ 2147483647 h 179"/>
              <a:gd name="T20" fmla="*/ 2147483647 w 228"/>
              <a:gd name="T21" fmla="*/ 2147483647 h 179"/>
              <a:gd name="T22" fmla="*/ 2147483647 w 228"/>
              <a:gd name="T23" fmla="*/ 2147483647 h 179"/>
              <a:gd name="T24" fmla="*/ 2147483647 w 228"/>
              <a:gd name="T25" fmla="*/ 2147483647 h 179"/>
              <a:gd name="T26" fmla="*/ 2147483647 w 228"/>
              <a:gd name="T27" fmla="*/ 2147483647 h 179"/>
              <a:gd name="T28" fmla="*/ 2147483647 w 228"/>
              <a:gd name="T29" fmla="*/ 2147483647 h 179"/>
              <a:gd name="T30" fmla="*/ 2147483647 w 228"/>
              <a:gd name="T31" fmla="*/ 2147483647 h 179"/>
              <a:gd name="T32" fmla="*/ 2147483647 w 228"/>
              <a:gd name="T33" fmla="*/ 2147483647 h 179"/>
              <a:gd name="T34" fmla="*/ 2147483647 w 228"/>
              <a:gd name="T35" fmla="*/ 2147483647 h 179"/>
              <a:gd name="T36" fmla="*/ 2147483647 w 228"/>
              <a:gd name="T37" fmla="*/ 2147483647 h 179"/>
              <a:gd name="T38" fmla="*/ 2147483647 w 228"/>
              <a:gd name="T39" fmla="*/ 2147483647 h 179"/>
              <a:gd name="T40" fmla="*/ 2147483647 w 228"/>
              <a:gd name="T41" fmla="*/ 2147483647 h 179"/>
              <a:gd name="T42" fmla="*/ 2147483647 w 228"/>
              <a:gd name="T43" fmla="*/ 2147483647 h 179"/>
              <a:gd name="T44" fmla="*/ 2147483647 w 228"/>
              <a:gd name="T45" fmla="*/ 2147483647 h 179"/>
              <a:gd name="T46" fmla="*/ 2147483647 w 228"/>
              <a:gd name="T47" fmla="*/ 2147483647 h 179"/>
              <a:gd name="T48" fmla="*/ 2147483647 w 228"/>
              <a:gd name="T49" fmla="*/ 2147483647 h 179"/>
              <a:gd name="T50" fmla="*/ 2147483647 w 228"/>
              <a:gd name="T51" fmla="*/ 2147483647 h 179"/>
              <a:gd name="T52" fmla="*/ 2147483647 w 228"/>
              <a:gd name="T53" fmla="*/ 2147483647 h 179"/>
              <a:gd name="T54" fmla="*/ 2147483647 w 228"/>
              <a:gd name="T55" fmla="*/ 2147483647 h 179"/>
              <a:gd name="T56" fmla="*/ 2147483647 w 228"/>
              <a:gd name="T57" fmla="*/ 2147483647 h 179"/>
              <a:gd name="T58" fmla="*/ 2147483647 w 228"/>
              <a:gd name="T59" fmla="*/ 2147483647 h 179"/>
              <a:gd name="T60" fmla="*/ 2147483647 w 228"/>
              <a:gd name="T61" fmla="*/ 2147483647 h 179"/>
              <a:gd name="T62" fmla="*/ 2147483647 w 228"/>
              <a:gd name="T63" fmla="*/ 2147483647 h 179"/>
              <a:gd name="T64" fmla="*/ 2147483647 w 228"/>
              <a:gd name="T65" fmla="*/ 2147483647 h 179"/>
              <a:gd name="T66" fmla="*/ 2147483647 w 228"/>
              <a:gd name="T67" fmla="*/ 2147483647 h 179"/>
              <a:gd name="T68" fmla="*/ 2147483647 w 228"/>
              <a:gd name="T69" fmla="*/ 2147483647 h 179"/>
              <a:gd name="T70" fmla="*/ 2147483647 w 228"/>
              <a:gd name="T71" fmla="*/ 2147483647 h 179"/>
              <a:gd name="T72" fmla="*/ 2147483647 w 228"/>
              <a:gd name="T73" fmla="*/ 2147483647 h 179"/>
              <a:gd name="T74" fmla="*/ 2147483647 w 228"/>
              <a:gd name="T75" fmla="*/ 2147483647 h 179"/>
              <a:gd name="T76" fmla="*/ 2147483647 w 228"/>
              <a:gd name="T77" fmla="*/ 2147483647 h 179"/>
              <a:gd name="T78" fmla="*/ 2147483647 w 228"/>
              <a:gd name="T79" fmla="*/ 2147483647 h 179"/>
              <a:gd name="T80" fmla="*/ 2147483647 w 228"/>
              <a:gd name="T81" fmla="*/ 2147483647 h 179"/>
              <a:gd name="T82" fmla="*/ 2147483647 w 228"/>
              <a:gd name="T83" fmla="*/ 2147483647 h 179"/>
              <a:gd name="T84" fmla="*/ 2147483647 w 228"/>
              <a:gd name="T85" fmla="*/ 2147483647 h 179"/>
              <a:gd name="T86" fmla="*/ 2147483647 w 228"/>
              <a:gd name="T87" fmla="*/ 2147483647 h 179"/>
              <a:gd name="T88" fmla="*/ 2147483647 w 228"/>
              <a:gd name="T89" fmla="*/ 2147483647 h 179"/>
              <a:gd name="T90" fmla="*/ 2147483647 w 228"/>
              <a:gd name="T91" fmla="*/ 2147483647 h 179"/>
              <a:gd name="T92" fmla="*/ 2147483647 w 228"/>
              <a:gd name="T93" fmla="*/ 2147483647 h 179"/>
              <a:gd name="T94" fmla="*/ 2147483647 w 228"/>
              <a:gd name="T95" fmla="*/ 2147483647 h 179"/>
              <a:gd name="T96" fmla="*/ 2147483647 w 228"/>
              <a:gd name="T97" fmla="*/ 2147483647 h 179"/>
              <a:gd name="T98" fmla="*/ 2147483647 w 228"/>
              <a:gd name="T99" fmla="*/ 2147483647 h 179"/>
              <a:gd name="T100" fmla="*/ 2147483647 w 228"/>
              <a:gd name="T101" fmla="*/ 2147483647 h 179"/>
              <a:gd name="T102" fmla="*/ 2147483647 w 228"/>
              <a:gd name="T103" fmla="*/ 2147483647 h 179"/>
              <a:gd name="T104" fmla="*/ 2147483647 w 228"/>
              <a:gd name="T105" fmla="*/ 2147483647 h 179"/>
              <a:gd name="T106" fmla="*/ 2147483647 w 228"/>
              <a:gd name="T107" fmla="*/ 2147483647 h 179"/>
              <a:gd name="T108" fmla="*/ 2147483647 w 228"/>
              <a:gd name="T109" fmla="*/ 2147483647 h 179"/>
              <a:gd name="T110" fmla="*/ 2147483647 w 228"/>
              <a:gd name="T111" fmla="*/ 0 h 179"/>
              <a:gd name="T112" fmla="*/ 2147483647 w 228"/>
              <a:gd name="T113" fmla="*/ 0 h 179"/>
              <a:gd name="T114" fmla="*/ 2147483647 w 228"/>
              <a:gd name="T115" fmla="*/ 2147483647 h 179"/>
              <a:gd name="T116" fmla="*/ 2147483647 w 228"/>
              <a:gd name="T117" fmla="*/ 2147483647 h 179"/>
              <a:gd name="T118" fmla="*/ 2147483647 w 228"/>
              <a:gd name="T119" fmla="*/ 2147483647 h 179"/>
              <a:gd name="T120" fmla="*/ 2147483647 w 228"/>
              <a:gd name="T121" fmla="*/ 2147483647 h 17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28" h="179">
                <a:moveTo>
                  <a:pt x="4" y="33"/>
                </a:moveTo>
                <a:lnTo>
                  <a:pt x="2" y="41"/>
                </a:lnTo>
                <a:lnTo>
                  <a:pt x="1" y="49"/>
                </a:lnTo>
                <a:lnTo>
                  <a:pt x="0" y="59"/>
                </a:lnTo>
                <a:lnTo>
                  <a:pt x="0" y="69"/>
                </a:lnTo>
                <a:lnTo>
                  <a:pt x="0" y="80"/>
                </a:lnTo>
                <a:lnTo>
                  <a:pt x="1" y="92"/>
                </a:lnTo>
                <a:lnTo>
                  <a:pt x="2" y="104"/>
                </a:lnTo>
                <a:lnTo>
                  <a:pt x="5" y="115"/>
                </a:lnTo>
                <a:lnTo>
                  <a:pt x="9" y="126"/>
                </a:lnTo>
                <a:lnTo>
                  <a:pt x="13" y="137"/>
                </a:lnTo>
                <a:lnTo>
                  <a:pt x="17" y="145"/>
                </a:lnTo>
                <a:lnTo>
                  <a:pt x="21" y="152"/>
                </a:lnTo>
                <a:lnTo>
                  <a:pt x="26" y="158"/>
                </a:lnTo>
                <a:lnTo>
                  <a:pt x="30" y="163"/>
                </a:lnTo>
                <a:lnTo>
                  <a:pt x="37" y="169"/>
                </a:lnTo>
                <a:lnTo>
                  <a:pt x="43" y="172"/>
                </a:lnTo>
                <a:lnTo>
                  <a:pt x="49" y="176"/>
                </a:lnTo>
                <a:lnTo>
                  <a:pt x="56" y="178"/>
                </a:lnTo>
                <a:lnTo>
                  <a:pt x="63" y="179"/>
                </a:lnTo>
                <a:lnTo>
                  <a:pt x="68" y="179"/>
                </a:lnTo>
                <a:lnTo>
                  <a:pt x="75" y="179"/>
                </a:lnTo>
                <a:lnTo>
                  <a:pt x="83" y="179"/>
                </a:lnTo>
                <a:lnTo>
                  <a:pt x="90" y="178"/>
                </a:lnTo>
                <a:lnTo>
                  <a:pt x="96" y="177"/>
                </a:lnTo>
                <a:lnTo>
                  <a:pt x="103" y="176"/>
                </a:lnTo>
                <a:lnTo>
                  <a:pt x="111" y="173"/>
                </a:lnTo>
                <a:lnTo>
                  <a:pt x="120" y="170"/>
                </a:lnTo>
                <a:lnTo>
                  <a:pt x="129" y="167"/>
                </a:lnTo>
                <a:lnTo>
                  <a:pt x="137" y="162"/>
                </a:lnTo>
                <a:lnTo>
                  <a:pt x="150" y="157"/>
                </a:lnTo>
                <a:lnTo>
                  <a:pt x="163" y="150"/>
                </a:lnTo>
                <a:lnTo>
                  <a:pt x="171" y="145"/>
                </a:lnTo>
                <a:lnTo>
                  <a:pt x="180" y="141"/>
                </a:lnTo>
                <a:lnTo>
                  <a:pt x="189" y="136"/>
                </a:lnTo>
                <a:lnTo>
                  <a:pt x="195" y="135"/>
                </a:lnTo>
                <a:lnTo>
                  <a:pt x="200" y="133"/>
                </a:lnTo>
                <a:lnTo>
                  <a:pt x="204" y="131"/>
                </a:lnTo>
                <a:lnTo>
                  <a:pt x="207" y="129"/>
                </a:lnTo>
                <a:lnTo>
                  <a:pt x="211" y="126"/>
                </a:lnTo>
                <a:lnTo>
                  <a:pt x="213" y="124"/>
                </a:lnTo>
                <a:lnTo>
                  <a:pt x="215" y="122"/>
                </a:lnTo>
                <a:lnTo>
                  <a:pt x="216" y="120"/>
                </a:lnTo>
                <a:lnTo>
                  <a:pt x="216" y="116"/>
                </a:lnTo>
                <a:lnTo>
                  <a:pt x="216" y="113"/>
                </a:lnTo>
                <a:lnTo>
                  <a:pt x="216" y="108"/>
                </a:lnTo>
                <a:lnTo>
                  <a:pt x="215" y="107"/>
                </a:lnTo>
                <a:lnTo>
                  <a:pt x="215" y="106"/>
                </a:lnTo>
                <a:lnTo>
                  <a:pt x="215" y="105"/>
                </a:lnTo>
                <a:lnTo>
                  <a:pt x="215" y="104"/>
                </a:lnTo>
                <a:lnTo>
                  <a:pt x="216" y="104"/>
                </a:lnTo>
                <a:lnTo>
                  <a:pt x="216" y="103"/>
                </a:lnTo>
                <a:lnTo>
                  <a:pt x="217" y="103"/>
                </a:lnTo>
                <a:lnTo>
                  <a:pt x="219" y="103"/>
                </a:lnTo>
                <a:lnTo>
                  <a:pt x="220" y="102"/>
                </a:lnTo>
                <a:lnTo>
                  <a:pt x="220" y="101"/>
                </a:lnTo>
                <a:lnTo>
                  <a:pt x="219" y="99"/>
                </a:lnTo>
                <a:lnTo>
                  <a:pt x="219" y="98"/>
                </a:lnTo>
                <a:lnTo>
                  <a:pt x="219" y="97"/>
                </a:lnTo>
                <a:lnTo>
                  <a:pt x="219" y="96"/>
                </a:lnTo>
                <a:lnTo>
                  <a:pt x="220" y="95"/>
                </a:lnTo>
                <a:lnTo>
                  <a:pt x="221" y="94"/>
                </a:lnTo>
                <a:lnTo>
                  <a:pt x="222" y="93"/>
                </a:lnTo>
                <a:lnTo>
                  <a:pt x="223" y="92"/>
                </a:lnTo>
                <a:lnTo>
                  <a:pt x="223" y="90"/>
                </a:lnTo>
                <a:lnTo>
                  <a:pt x="223" y="89"/>
                </a:lnTo>
                <a:lnTo>
                  <a:pt x="222" y="88"/>
                </a:lnTo>
                <a:lnTo>
                  <a:pt x="222" y="87"/>
                </a:lnTo>
                <a:lnTo>
                  <a:pt x="221" y="86"/>
                </a:lnTo>
                <a:lnTo>
                  <a:pt x="221" y="85"/>
                </a:lnTo>
                <a:lnTo>
                  <a:pt x="222" y="84"/>
                </a:lnTo>
                <a:lnTo>
                  <a:pt x="223" y="83"/>
                </a:lnTo>
                <a:lnTo>
                  <a:pt x="224" y="83"/>
                </a:lnTo>
                <a:lnTo>
                  <a:pt x="224" y="81"/>
                </a:lnTo>
                <a:lnTo>
                  <a:pt x="225" y="81"/>
                </a:lnTo>
                <a:lnTo>
                  <a:pt x="225" y="80"/>
                </a:lnTo>
                <a:lnTo>
                  <a:pt x="226" y="80"/>
                </a:lnTo>
                <a:lnTo>
                  <a:pt x="226" y="79"/>
                </a:lnTo>
                <a:lnTo>
                  <a:pt x="228" y="76"/>
                </a:lnTo>
                <a:lnTo>
                  <a:pt x="228" y="71"/>
                </a:lnTo>
                <a:lnTo>
                  <a:pt x="228" y="67"/>
                </a:lnTo>
                <a:lnTo>
                  <a:pt x="228" y="62"/>
                </a:lnTo>
                <a:lnTo>
                  <a:pt x="226" y="57"/>
                </a:lnTo>
                <a:lnTo>
                  <a:pt x="225" y="50"/>
                </a:lnTo>
                <a:lnTo>
                  <a:pt x="222" y="43"/>
                </a:lnTo>
                <a:lnTo>
                  <a:pt x="220" y="36"/>
                </a:lnTo>
                <a:lnTo>
                  <a:pt x="216" y="29"/>
                </a:lnTo>
                <a:lnTo>
                  <a:pt x="212" y="22"/>
                </a:lnTo>
                <a:lnTo>
                  <a:pt x="207" y="17"/>
                </a:lnTo>
                <a:lnTo>
                  <a:pt x="203" y="12"/>
                </a:lnTo>
                <a:lnTo>
                  <a:pt x="197" y="8"/>
                </a:lnTo>
                <a:lnTo>
                  <a:pt x="196" y="8"/>
                </a:lnTo>
                <a:lnTo>
                  <a:pt x="196" y="6"/>
                </a:lnTo>
                <a:lnTo>
                  <a:pt x="195" y="6"/>
                </a:lnTo>
                <a:lnTo>
                  <a:pt x="194" y="6"/>
                </a:lnTo>
                <a:lnTo>
                  <a:pt x="193" y="5"/>
                </a:lnTo>
                <a:lnTo>
                  <a:pt x="191" y="5"/>
                </a:lnTo>
                <a:lnTo>
                  <a:pt x="189" y="6"/>
                </a:lnTo>
                <a:lnTo>
                  <a:pt x="187" y="6"/>
                </a:lnTo>
                <a:lnTo>
                  <a:pt x="185" y="8"/>
                </a:lnTo>
                <a:lnTo>
                  <a:pt x="183" y="8"/>
                </a:lnTo>
                <a:lnTo>
                  <a:pt x="182" y="9"/>
                </a:lnTo>
                <a:lnTo>
                  <a:pt x="179" y="9"/>
                </a:lnTo>
                <a:lnTo>
                  <a:pt x="178" y="9"/>
                </a:lnTo>
                <a:lnTo>
                  <a:pt x="176" y="9"/>
                </a:lnTo>
                <a:lnTo>
                  <a:pt x="174" y="9"/>
                </a:lnTo>
                <a:lnTo>
                  <a:pt x="171" y="8"/>
                </a:lnTo>
                <a:lnTo>
                  <a:pt x="169" y="6"/>
                </a:lnTo>
                <a:lnTo>
                  <a:pt x="167" y="6"/>
                </a:lnTo>
                <a:lnTo>
                  <a:pt x="157" y="3"/>
                </a:lnTo>
                <a:lnTo>
                  <a:pt x="146" y="1"/>
                </a:lnTo>
                <a:lnTo>
                  <a:pt x="136" y="0"/>
                </a:lnTo>
                <a:lnTo>
                  <a:pt x="124" y="0"/>
                </a:lnTo>
                <a:lnTo>
                  <a:pt x="114" y="0"/>
                </a:lnTo>
                <a:lnTo>
                  <a:pt x="101" y="1"/>
                </a:lnTo>
                <a:lnTo>
                  <a:pt x="86" y="4"/>
                </a:lnTo>
                <a:lnTo>
                  <a:pt x="73" y="8"/>
                </a:lnTo>
                <a:lnTo>
                  <a:pt x="59" y="11"/>
                </a:lnTo>
                <a:lnTo>
                  <a:pt x="46" y="17"/>
                </a:lnTo>
                <a:lnTo>
                  <a:pt x="31" y="21"/>
                </a:lnTo>
                <a:lnTo>
                  <a:pt x="18" y="28"/>
                </a:lnTo>
                <a:lnTo>
                  <a:pt x="4" y="33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4" name="Freeform 101"/>
          <p:cNvSpPr>
            <a:spLocks/>
          </p:cNvSpPr>
          <p:nvPr/>
        </p:nvSpPr>
        <p:spPr bwMode="auto">
          <a:xfrm>
            <a:off x="8258175" y="3068638"/>
            <a:ext cx="90488" cy="71437"/>
          </a:xfrm>
          <a:custGeom>
            <a:avLst/>
            <a:gdLst>
              <a:gd name="T0" fmla="*/ 2147483647 w 228"/>
              <a:gd name="T1" fmla="*/ 2147483647 h 179"/>
              <a:gd name="T2" fmla="*/ 0 w 228"/>
              <a:gd name="T3" fmla="*/ 2147483647 h 179"/>
              <a:gd name="T4" fmla="*/ 0 w 228"/>
              <a:gd name="T5" fmla="*/ 2147483647 h 179"/>
              <a:gd name="T6" fmla="*/ 2147483647 w 228"/>
              <a:gd name="T7" fmla="*/ 2147483647 h 179"/>
              <a:gd name="T8" fmla="*/ 2147483647 w 228"/>
              <a:gd name="T9" fmla="*/ 2147483647 h 179"/>
              <a:gd name="T10" fmla="*/ 2147483647 w 228"/>
              <a:gd name="T11" fmla="*/ 2147483647 h 179"/>
              <a:gd name="T12" fmla="*/ 2147483647 w 228"/>
              <a:gd name="T13" fmla="*/ 2147483647 h 179"/>
              <a:gd name="T14" fmla="*/ 2147483647 w 228"/>
              <a:gd name="T15" fmla="*/ 2147483647 h 179"/>
              <a:gd name="T16" fmla="*/ 2147483647 w 228"/>
              <a:gd name="T17" fmla="*/ 2147483647 h 179"/>
              <a:gd name="T18" fmla="*/ 2147483647 w 228"/>
              <a:gd name="T19" fmla="*/ 2147483647 h 179"/>
              <a:gd name="T20" fmla="*/ 2147483647 w 228"/>
              <a:gd name="T21" fmla="*/ 2147483647 h 179"/>
              <a:gd name="T22" fmla="*/ 2147483647 w 228"/>
              <a:gd name="T23" fmla="*/ 2147483647 h 179"/>
              <a:gd name="T24" fmla="*/ 2147483647 w 228"/>
              <a:gd name="T25" fmla="*/ 2147483647 h 179"/>
              <a:gd name="T26" fmla="*/ 2147483647 w 228"/>
              <a:gd name="T27" fmla="*/ 2147483647 h 179"/>
              <a:gd name="T28" fmla="*/ 2147483647 w 228"/>
              <a:gd name="T29" fmla="*/ 2147483647 h 179"/>
              <a:gd name="T30" fmla="*/ 2147483647 w 228"/>
              <a:gd name="T31" fmla="*/ 2147483647 h 179"/>
              <a:gd name="T32" fmla="*/ 2147483647 w 228"/>
              <a:gd name="T33" fmla="*/ 2147483647 h 179"/>
              <a:gd name="T34" fmla="*/ 2147483647 w 228"/>
              <a:gd name="T35" fmla="*/ 2147483647 h 179"/>
              <a:gd name="T36" fmla="*/ 2147483647 w 228"/>
              <a:gd name="T37" fmla="*/ 2147483647 h 179"/>
              <a:gd name="T38" fmla="*/ 2147483647 w 228"/>
              <a:gd name="T39" fmla="*/ 2147483647 h 179"/>
              <a:gd name="T40" fmla="*/ 2147483647 w 228"/>
              <a:gd name="T41" fmla="*/ 2147483647 h 179"/>
              <a:gd name="T42" fmla="*/ 2147483647 w 228"/>
              <a:gd name="T43" fmla="*/ 2147483647 h 179"/>
              <a:gd name="T44" fmla="*/ 2147483647 w 228"/>
              <a:gd name="T45" fmla="*/ 2147483647 h 179"/>
              <a:gd name="T46" fmla="*/ 2147483647 w 228"/>
              <a:gd name="T47" fmla="*/ 2147483647 h 179"/>
              <a:gd name="T48" fmla="*/ 2147483647 w 228"/>
              <a:gd name="T49" fmla="*/ 2147483647 h 179"/>
              <a:gd name="T50" fmla="*/ 2147483647 w 228"/>
              <a:gd name="T51" fmla="*/ 2147483647 h 179"/>
              <a:gd name="T52" fmla="*/ 2147483647 w 228"/>
              <a:gd name="T53" fmla="*/ 2147483647 h 179"/>
              <a:gd name="T54" fmla="*/ 2147483647 w 228"/>
              <a:gd name="T55" fmla="*/ 2147483647 h 179"/>
              <a:gd name="T56" fmla="*/ 2147483647 w 228"/>
              <a:gd name="T57" fmla="*/ 2147483647 h 179"/>
              <a:gd name="T58" fmla="*/ 2147483647 w 228"/>
              <a:gd name="T59" fmla="*/ 2147483647 h 179"/>
              <a:gd name="T60" fmla="*/ 2147483647 w 228"/>
              <a:gd name="T61" fmla="*/ 2147483647 h 179"/>
              <a:gd name="T62" fmla="*/ 2147483647 w 228"/>
              <a:gd name="T63" fmla="*/ 2147483647 h 179"/>
              <a:gd name="T64" fmla="*/ 2147483647 w 228"/>
              <a:gd name="T65" fmla="*/ 2147483647 h 179"/>
              <a:gd name="T66" fmla="*/ 2147483647 w 228"/>
              <a:gd name="T67" fmla="*/ 2147483647 h 179"/>
              <a:gd name="T68" fmla="*/ 2147483647 w 228"/>
              <a:gd name="T69" fmla="*/ 2147483647 h 179"/>
              <a:gd name="T70" fmla="*/ 2147483647 w 228"/>
              <a:gd name="T71" fmla="*/ 2147483647 h 179"/>
              <a:gd name="T72" fmla="*/ 2147483647 w 228"/>
              <a:gd name="T73" fmla="*/ 2147483647 h 179"/>
              <a:gd name="T74" fmla="*/ 2147483647 w 228"/>
              <a:gd name="T75" fmla="*/ 2147483647 h 179"/>
              <a:gd name="T76" fmla="*/ 2147483647 w 228"/>
              <a:gd name="T77" fmla="*/ 2147483647 h 179"/>
              <a:gd name="T78" fmla="*/ 2147483647 w 228"/>
              <a:gd name="T79" fmla="*/ 2147483647 h 179"/>
              <a:gd name="T80" fmla="*/ 2147483647 w 228"/>
              <a:gd name="T81" fmla="*/ 2147483647 h 179"/>
              <a:gd name="T82" fmla="*/ 2147483647 w 228"/>
              <a:gd name="T83" fmla="*/ 0 h 179"/>
              <a:gd name="T84" fmla="*/ 2147483647 w 228"/>
              <a:gd name="T85" fmla="*/ 2147483647 h 179"/>
              <a:gd name="T86" fmla="*/ 2147483647 w 228"/>
              <a:gd name="T87" fmla="*/ 2147483647 h 179"/>
              <a:gd name="T88" fmla="*/ 2147483647 w 228"/>
              <a:gd name="T89" fmla="*/ 2147483647 h 179"/>
              <a:gd name="T90" fmla="*/ 2147483647 w 228"/>
              <a:gd name="T91" fmla="*/ 2147483647 h 17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8" h="179">
                <a:moveTo>
                  <a:pt x="2" y="39"/>
                </a:moveTo>
                <a:lnTo>
                  <a:pt x="1" y="47"/>
                </a:lnTo>
                <a:lnTo>
                  <a:pt x="0" y="55"/>
                </a:lnTo>
                <a:lnTo>
                  <a:pt x="0" y="65"/>
                </a:lnTo>
                <a:lnTo>
                  <a:pt x="0" y="75"/>
                </a:lnTo>
                <a:lnTo>
                  <a:pt x="0" y="86"/>
                </a:lnTo>
                <a:lnTo>
                  <a:pt x="1" y="97"/>
                </a:lnTo>
                <a:lnTo>
                  <a:pt x="3" y="107"/>
                </a:lnTo>
                <a:lnTo>
                  <a:pt x="5" y="118"/>
                </a:lnTo>
                <a:lnTo>
                  <a:pt x="9" y="129"/>
                </a:lnTo>
                <a:lnTo>
                  <a:pt x="13" y="139"/>
                </a:lnTo>
                <a:lnTo>
                  <a:pt x="18" y="148"/>
                </a:lnTo>
                <a:lnTo>
                  <a:pt x="25" y="157"/>
                </a:lnTo>
                <a:lnTo>
                  <a:pt x="30" y="163"/>
                </a:lnTo>
                <a:lnTo>
                  <a:pt x="36" y="169"/>
                </a:lnTo>
                <a:lnTo>
                  <a:pt x="44" y="173"/>
                </a:lnTo>
                <a:lnTo>
                  <a:pt x="51" y="177"/>
                </a:lnTo>
                <a:lnTo>
                  <a:pt x="60" y="178"/>
                </a:lnTo>
                <a:lnTo>
                  <a:pt x="69" y="179"/>
                </a:lnTo>
                <a:lnTo>
                  <a:pt x="80" y="179"/>
                </a:lnTo>
                <a:lnTo>
                  <a:pt x="88" y="178"/>
                </a:lnTo>
                <a:lnTo>
                  <a:pt x="99" y="177"/>
                </a:lnTo>
                <a:lnTo>
                  <a:pt x="109" y="173"/>
                </a:lnTo>
                <a:lnTo>
                  <a:pt x="118" y="171"/>
                </a:lnTo>
                <a:lnTo>
                  <a:pt x="132" y="164"/>
                </a:lnTo>
                <a:lnTo>
                  <a:pt x="147" y="158"/>
                </a:lnTo>
                <a:lnTo>
                  <a:pt x="161" y="150"/>
                </a:lnTo>
                <a:lnTo>
                  <a:pt x="176" y="143"/>
                </a:lnTo>
                <a:lnTo>
                  <a:pt x="183" y="140"/>
                </a:lnTo>
                <a:lnTo>
                  <a:pt x="189" y="137"/>
                </a:lnTo>
                <a:lnTo>
                  <a:pt x="195" y="134"/>
                </a:lnTo>
                <a:lnTo>
                  <a:pt x="202" y="132"/>
                </a:lnTo>
                <a:lnTo>
                  <a:pt x="207" y="129"/>
                </a:lnTo>
                <a:lnTo>
                  <a:pt x="212" y="125"/>
                </a:lnTo>
                <a:lnTo>
                  <a:pt x="215" y="121"/>
                </a:lnTo>
                <a:lnTo>
                  <a:pt x="216" y="118"/>
                </a:lnTo>
                <a:lnTo>
                  <a:pt x="216" y="115"/>
                </a:lnTo>
                <a:lnTo>
                  <a:pt x="216" y="112"/>
                </a:lnTo>
                <a:lnTo>
                  <a:pt x="215" y="107"/>
                </a:lnTo>
                <a:lnTo>
                  <a:pt x="215" y="104"/>
                </a:lnTo>
                <a:lnTo>
                  <a:pt x="216" y="103"/>
                </a:lnTo>
                <a:lnTo>
                  <a:pt x="219" y="103"/>
                </a:lnTo>
                <a:lnTo>
                  <a:pt x="220" y="102"/>
                </a:lnTo>
                <a:lnTo>
                  <a:pt x="220" y="101"/>
                </a:lnTo>
                <a:lnTo>
                  <a:pt x="219" y="99"/>
                </a:lnTo>
                <a:lnTo>
                  <a:pt x="219" y="97"/>
                </a:lnTo>
                <a:lnTo>
                  <a:pt x="219" y="96"/>
                </a:lnTo>
                <a:lnTo>
                  <a:pt x="220" y="95"/>
                </a:lnTo>
                <a:lnTo>
                  <a:pt x="222" y="93"/>
                </a:lnTo>
                <a:lnTo>
                  <a:pt x="223" y="92"/>
                </a:lnTo>
                <a:lnTo>
                  <a:pt x="223" y="90"/>
                </a:lnTo>
                <a:lnTo>
                  <a:pt x="222" y="88"/>
                </a:lnTo>
                <a:lnTo>
                  <a:pt x="222" y="87"/>
                </a:lnTo>
                <a:lnTo>
                  <a:pt x="221" y="85"/>
                </a:lnTo>
                <a:lnTo>
                  <a:pt x="222" y="84"/>
                </a:lnTo>
                <a:lnTo>
                  <a:pt x="223" y="83"/>
                </a:lnTo>
                <a:lnTo>
                  <a:pt x="224" y="81"/>
                </a:lnTo>
                <a:lnTo>
                  <a:pt x="226" y="79"/>
                </a:lnTo>
                <a:lnTo>
                  <a:pt x="228" y="76"/>
                </a:lnTo>
                <a:lnTo>
                  <a:pt x="228" y="71"/>
                </a:lnTo>
                <a:lnTo>
                  <a:pt x="228" y="68"/>
                </a:lnTo>
                <a:lnTo>
                  <a:pt x="228" y="64"/>
                </a:lnTo>
                <a:lnTo>
                  <a:pt x="228" y="58"/>
                </a:lnTo>
                <a:lnTo>
                  <a:pt x="225" y="50"/>
                </a:lnTo>
                <a:lnTo>
                  <a:pt x="222" y="43"/>
                </a:lnTo>
                <a:lnTo>
                  <a:pt x="219" y="36"/>
                </a:lnTo>
                <a:lnTo>
                  <a:pt x="215" y="28"/>
                </a:lnTo>
                <a:lnTo>
                  <a:pt x="213" y="24"/>
                </a:lnTo>
                <a:lnTo>
                  <a:pt x="210" y="20"/>
                </a:lnTo>
                <a:lnTo>
                  <a:pt x="207" y="17"/>
                </a:lnTo>
                <a:lnTo>
                  <a:pt x="204" y="13"/>
                </a:lnTo>
                <a:lnTo>
                  <a:pt x="201" y="10"/>
                </a:lnTo>
                <a:lnTo>
                  <a:pt x="197" y="8"/>
                </a:lnTo>
                <a:lnTo>
                  <a:pt x="194" y="6"/>
                </a:lnTo>
                <a:lnTo>
                  <a:pt x="191" y="5"/>
                </a:lnTo>
                <a:lnTo>
                  <a:pt x="187" y="6"/>
                </a:lnTo>
                <a:lnTo>
                  <a:pt x="184" y="8"/>
                </a:lnTo>
                <a:lnTo>
                  <a:pt x="180" y="9"/>
                </a:lnTo>
                <a:lnTo>
                  <a:pt x="171" y="8"/>
                </a:lnTo>
                <a:lnTo>
                  <a:pt x="163" y="4"/>
                </a:lnTo>
                <a:lnTo>
                  <a:pt x="154" y="2"/>
                </a:lnTo>
                <a:lnTo>
                  <a:pt x="143" y="1"/>
                </a:lnTo>
                <a:lnTo>
                  <a:pt x="134" y="0"/>
                </a:lnTo>
                <a:lnTo>
                  <a:pt x="126" y="0"/>
                </a:lnTo>
                <a:lnTo>
                  <a:pt x="112" y="0"/>
                </a:lnTo>
                <a:lnTo>
                  <a:pt x="100" y="2"/>
                </a:lnTo>
                <a:lnTo>
                  <a:pt x="86" y="4"/>
                </a:lnTo>
                <a:lnTo>
                  <a:pt x="73" y="8"/>
                </a:lnTo>
                <a:lnTo>
                  <a:pt x="62" y="11"/>
                </a:lnTo>
                <a:lnTo>
                  <a:pt x="49" y="14"/>
                </a:lnTo>
                <a:lnTo>
                  <a:pt x="37" y="20"/>
                </a:lnTo>
                <a:lnTo>
                  <a:pt x="26" y="2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5" name="Freeform 102"/>
          <p:cNvSpPr>
            <a:spLocks/>
          </p:cNvSpPr>
          <p:nvPr/>
        </p:nvSpPr>
        <p:spPr bwMode="auto">
          <a:xfrm>
            <a:off x="8348663" y="3044825"/>
            <a:ext cx="73025" cy="47625"/>
          </a:xfrm>
          <a:custGeom>
            <a:avLst/>
            <a:gdLst>
              <a:gd name="T0" fmla="*/ 0 w 183"/>
              <a:gd name="T1" fmla="*/ 2147483647 h 122"/>
              <a:gd name="T2" fmla="*/ 2147483647 w 183"/>
              <a:gd name="T3" fmla="*/ 2147483647 h 122"/>
              <a:gd name="T4" fmla="*/ 2147483647 w 183"/>
              <a:gd name="T5" fmla="*/ 2147483647 h 122"/>
              <a:gd name="T6" fmla="*/ 2147483647 w 183"/>
              <a:gd name="T7" fmla="*/ 2147483647 h 122"/>
              <a:gd name="T8" fmla="*/ 2147483647 w 183"/>
              <a:gd name="T9" fmla="*/ 2147483647 h 122"/>
              <a:gd name="T10" fmla="*/ 2147483647 w 183"/>
              <a:gd name="T11" fmla="*/ 2147483647 h 122"/>
              <a:gd name="T12" fmla="*/ 2147483647 w 183"/>
              <a:gd name="T13" fmla="*/ 2147483647 h 122"/>
              <a:gd name="T14" fmla="*/ 2147483647 w 183"/>
              <a:gd name="T15" fmla="*/ 2147483647 h 122"/>
              <a:gd name="T16" fmla="*/ 2147483647 w 183"/>
              <a:gd name="T17" fmla="*/ 2147483647 h 122"/>
              <a:gd name="T18" fmla="*/ 2147483647 w 183"/>
              <a:gd name="T19" fmla="*/ 2147483647 h 122"/>
              <a:gd name="T20" fmla="*/ 2147483647 w 183"/>
              <a:gd name="T21" fmla="*/ 2147483647 h 122"/>
              <a:gd name="T22" fmla="*/ 2147483647 w 183"/>
              <a:gd name="T23" fmla="*/ 2147483647 h 122"/>
              <a:gd name="T24" fmla="*/ 2147483647 w 183"/>
              <a:gd name="T25" fmla="*/ 2147483647 h 122"/>
              <a:gd name="T26" fmla="*/ 2147483647 w 183"/>
              <a:gd name="T27" fmla="*/ 2147483647 h 122"/>
              <a:gd name="T28" fmla="*/ 2147483647 w 183"/>
              <a:gd name="T29" fmla="*/ 2147483647 h 122"/>
              <a:gd name="T30" fmla="*/ 2147483647 w 183"/>
              <a:gd name="T31" fmla="*/ 2147483647 h 122"/>
              <a:gd name="T32" fmla="*/ 2147483647 w 183"/>
              <a:gd name="T33" fmla="*/ 2147483647 h 122"/>
              <a:gd name="T34" fmla="*/ 2147483647 w 183"/>
              <a:gd name="T35" fmla="*/ 2147483647 h 122"/>
              <a:gd name="T36" fmla="*/ 2147483647 w 183"/>
              <a:gd name="T37" fmla="*/ 2147483647 h 122"/>
              <a:gd name="T38" fmla="*/ 2147483647 w 183"/>
              <a:gd name="T39" fmla="*/ 2147483647 h 122"/>
              <a:gd name="T40" fmla="*/ 2147483647 w 183"/>
              <a:gd name="T41" fmla="*/ 2147483647 h 122"/>
              <a:gd name="T42" fmla="*/ 2147483647 w 183"/>
              <a:gd name="T43" fmla="*/ 2147483647 h 122"/>
              <a:gd name="T44" fmla="*/ 2147483647 w 183"/>
              <a:gd name="T45" fmla="*/ 2147483647 h 122"/>
              <a:gd name="T46" fmla="*/ 2147483647 w 183"/>
              <a:gd name="T47" fmla="*/ 2147483647 h 122"/>
              <a:gd name="T48" fmla="*/ 2147483647 w 183"/>
              <a:gd name="T49" fmla="*/ 2147483647 h 122"/>
              <a:gd name="T50" fmla="*/ 2147483647 w 183"/>
              <a:gd name="T51" fmla="*/ 2147483647 h 122"/>
              <a:gd name="T52" fmla="*/ 2147483647 w 183"/>
              <a:gd name="T53" fmla="*/ 2147483647 h 122"/>
              <a:gd name="T54" fmla="*/ 2147483647 w 183"/>
              <a:gd name="T55" fmla="*/ 2147483647 h 122"/>
              <a:gd name="T56" fmla="*/ 2147483647 w 183"/>
              <a:gd name="T57" fmla="*/ 2147483647 h 122"/>
              <a:gd name="T58" fmla="*/ 2147483647 w 183"/>
              <a:gd name="T59" fmla="*/ 2147483647 h 122"/>
              <a:gd name="T60" fmla="*/ 2147483647 w 183"/>
              <a:gd name="T61" fmla="*/ 2147483647 h 122"/>
              <a:gd name="T62" fmla="*/ 2147483647 w 183"/>
              <a:gd name="T63" fmla="*/ 2147483647 h 122"/>
              <a:gd name="T64" fmla="*/ 2147483647 w 183"/>
              <a:gd name="T65" fmla="*/ 2147483647 h 122"/>
              <a:gd name="T66" fmla="*/ 2147483647 w 183"/>
              <a:gd name="T67" fmla="*/ 2147483647 h 122"/>
              <a:gd name="T68" fmla="*/ 2147483647 w 183"/>
              <a:gd name="T69" fmla="*/ 2147483647 h 122"/>
              <a:gd name="T70" fmla="*/ 2147483647 w 183"/>
              <a:gd name="T71" fmla="*/ 2147483647 h 122"/>
              <a:gd name="T72" fmla="*/ 2147483647 w 183"/>
              <a:gd name="T73" fmla="*/ 2147483647 h 122"/>
              <a:gd name="T74" fmla="*/ 2147483647 w 183"/>
              <a:gd name="T75" fmla="*/ 0 h 122"/>
              <a:gd name="T76" fmla="*/ 2147483647 w 183"/>
              <a:gd name="T77" fmla="*/ 0 h 122"/>
              <a:gd name="T78" fmla="*/ 2147483647 w 183"/>
              <a:gd name="T79" fmla="*/ 0 h 122"/>
              <a:gd name="T80" fmla="*/ 2147483647 w 183"/>
              <a:gd name="T81" fmla="*/ 2147483647 h 122"/>
              <a:gd name="T82" fmla="*/ 2147483647 w 183"/>
              <a:gd name="T83" fmla="*/ 2147483647 h 122"/>
              <a:gd name="T84" fmla="*/ 2147483647 w 183"/>
              <a:gd name="T85" fmla="*/ 2147483647 h 122"/>
              <a:gd name="T86" fmla="*/ 2147483647 w 183"/>
              <a:gd name="T87" fmla="*/ 2147483647 h 122"/>
              <a:gd name="T88" fmla="*/ 2147483647 w 183"/>
              <a:gd name="T89" fmla="*/ 2147483647 h 122"/>
              <a:gd name="T90" fmla="*/ 0 w 183"/>
              <a:gd name="T91" fmla="*/ 2147483647 h 12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3" h="122">
                <a:moveTo>
                  <a:pt x="0" y="31"/>
                </a:moveTo>
                <a:lnTo>
                  <a:pt x="0" y="33"/>
                </a:lnTo>
                <a:lnTo>
                  <a:pt x="0" y="35"/>
                </a:lnTo>
                <a:lnTo>
                  <a:pt x="1" y="37"/>
                </a:lnTo>
                <a:lnTo>
                  <a:pt x="2" y="39"/>
                </a:lnTo>
                <a:lnTo>
                  <a:pt x="2" y="42"/>
                </a:lnTo>
                <a:lnTo>
                  <a:pt x="3" y="44"/>
                </a:lnTo>
                <a:lnTo>
                  <a:pt x="5" y="53"/>
                </a:lnTo>
                <a:lnTo>
                  <a:pt x="9" y="61"/>
                </a:lnTo>
                <a:lnTo>
                  <a:pt x="12" y="70"/>
                </a:lnTo>
                <a:lnTo>
                  <a:pt x="17" y="78"/>
                </a:lnTo>
                <a:lnTo>
                  <a:pt x="21" y="85"/>
                </a:lnTo>
                <a:lnTo>
                  <a:pt x="25" y="92"/>
                </a:lnTo>
                <a:lnTo>
                  <a:pt x="29" y="97"/>
                </a:lnTo>
                <a:lnTo>
                  <a:pt x="32" y="101"/>
                </a:lnTo>
                <a:lnTo>
                  <a:pt x="36" y="106"/>
                </a:lnTo>
                <a:lnTo>
                  <a:pt x="39" y="108"/>
                </a:lnTo>
                <a:lnTo>
                  <a:pt x="40" y="109"/>
                </a:lnTo>
                <a:lnTo>
                  <a:pt x="42" y="110"/>
                </a:lnTo>
                <a:lnTo>
                  <a:pt x="43" y="110"/>
                </a:lnTo>
                <a:lnTo>
                  <a:pt x="45" y="111"/>
                </a:lnTo>
                <a:lnTo>
                  <a:pt x="46" y="112"/>
                </a:lnTo>
                <a:lnTo>
                  <a:pt x="47" y="112"/>
                </a:lnTo>
                <a:lnTo>
                  <a:pt x="48" y="112"/>
                </a:lnTo>
                <a:lnTo>
                  <a:pt x="49" y="113"/>
                </a:lnTo>
                <a:lnTo>
                  <a:pt x="50" y="113"/>
                </a:lnTo>
                <a:lnTo>
                  <a:pt x="57" y="116"/>
                </a:lnTo>
                <a:lnTo>
                  <a:pt x="65" y="118"/>
                </a:lnTo>
                <a:lnTo>
                  <a:pt x="70" y="119"/>
                </a:lnTo>
                <a:lnTo>
                  <a:pt x="76" y="120"/>
                </a:lnTo>
                <a:lnTo>
                  <a:pt x="83" y="121"/>
                </a:lnTo>
                <a:lnTo>
                  <a:pt x="88" y="122"/>
                </a:lnTo>
                <a:lnTo>
                  <a:pt x="95" y="122"/>
                </a:lnTo>
                <a:lnTo>
                  <a:pt x="101" y="122"/>
                </a:lnTo>
                <a:lnTo>
                  <a:pt x="107" y="121"/>
                </a:lnTo>
                <a:lnTo>
                  <a:pt x="114" y="120"/>
                </a:lnTo>
                <a:lnTo>
                  <a:pt x="121" y="119"/>
                </a:lnTo>
                <a:lnTo>
                  <a:pt x="126" y="117"/>
                </a:lnTo>
                <a:lnTo>
                  <a:pt x="133" y="115"/>
                </a:lnTo>
                <a:lnTo>
                  <a:pt x="139" y="111"/>
                </a:lnTo>
                <a:lnTo>
                  <a:pt x="148" y="107"/>
                </a:lnTo>
                <a:lnTo>
                  <a:pt x="157" y="102"/>
                </a:lnTo>
                <a:lnTo>
                  <a:pt x="160" y="101"/>
                </a:lnTo>
                <a:lnTo>
                  <a:pt x="165" y="99"/>
                </a:lnTo>
                <a:lnTo>
                  <a:pt x="167" y="98"/>
                </a:lnTo>
                <a:lnTo>
                  <a:pt x="169" y="97"/>
                </a:lnTo>
                <a:lnTo>
                  <a:pt x="171" y="94"/>
                </a:lnTo>
                <a:lnTo>
                  <a:pt x="172" y="93"/>
                </a:lnTo>
                <a:lnTo>
                  <a:pt x="175" y="91"/>
                </a:lnTo>
                <a:lnTo>
                  <a:pt x="177" y="88"/>
                </a:lnTo>
                <a:lnTo>
                  <a:pt x="178" y="85"/>
                </a:lnTo>
                <a:lnTo>
                  <a:pt x="179" y="82"/>
                </a:lnTo>
                <a:lnTo>
                  <a:pt x="180" y="80"/>
                </a:lnTo>
                <a:lnTo>
                  <a:pt x="181" y="76"/>
                </a:lnTo>
                <a:lnTo>
                  <a:pt x="181" y="73"/>
                </a:lnTo>
                <a:lnTo>
                  <a:pt x="183" y="70"/>
                </a:lnTo>
                <a:lnTo>
                  <a:pt x="183" y="64"/>
                </a:lnTo>
                <a:lnTo>
                  <a:pt x="183" y="60"/>
                </a:lnTo>
                <a:lnTo>
                  <a:pt x="183" y="51"/>
                </a:lnTo>
                <a:lnTo>
                  <a:pt x="181" y="44"/>
                </a:lnTo>
                <a:lnTo>
                  <a:pt x="179" y="38"/>
                </a:lnTo>
                <a:lnTo>
                  <a:pt x="177" y="33"/>
                </a:lnTo>
                <a:lnTo>
                  <a:pt x="174" y="27"/>
                </a:lnTo>
                <a:lnTo>
                  <a:pt x="169" y="24"/>
                </a:lnTo>
                <a:lnTo>
                  <a:pt x="163" y="19"/>
                </a:lnTo>
                <a:lnTo>
                  <a:pt x="158" y="16"/>
                </a:lnTo>
                <a:lnTo>
                  <a:pt x="151" y="13"/>
                </a:lnTo>
                <a:lnTo>
                  <a:pt x="144" y="10"/>
                </a:lnTo>
                <a:lnTo>
                  <a:pt x="137" y="9"/>
                </a:lnTo>
                <a:lnTo>
                  <a:pt x="124" y="6"/>
                </a:lnTo>
                <a:lnTo>
                  <a:pt x="112" y="5"/>
                </a:lnTo>
                <a:lnTo>
                  <a:pt x="100" y="3"/>
                </a:lnTo>
                <a:lnTo>
                  <a:pt x="97" y="1"/>
                </a:lnTo>
                <a:lnTo>
                  <a:pt x="94" y="1"/>
                </a:lnTo>
                <a:lnTo>
                  <a:pt x="92" y="0"/>
                </a:lnTo>
                <a:lnTo>
                  <a:pt x="89" y="0"/>
                </a:lnTo>
                <a:lnTo>
                  <a:pt x="87" y="0"/>
                </a:lnTo>
                <a:lnTo>
                  <a:pt x="84" y="0"/>
                </a:lnTo>
                <a:lnTo>
                  <a:pt x="80" y="0"/>
                </a:lnTo>
                <a:lnTo>
                  <a:pt x="76" y="0"/>
                </a:lnTo>
                <a:lnTo>
                  <a:pt x="71" y="1"/>
                </a:lnTo>
                <a:lnTo>
                  <a:pt x="67" y="3"/>
                </a:lnTo>
                <a:lnTo>
                  <a:pt x="61" y="4"/>
                </a:lnTo>
                <a:lnTo>
                  <a:pt x="57" y="6"/>
                </a:lnTo>
                <a:lnTo>
                  <a:pt x="50" y="8"/>
                </a:lnTo>
                <a:lnTo>
                  <a:pt x="42" y="11"/>
                </a:lnTo>
                <a:lnTo>
                  <a:pt x="34" y="15"/>
                </a:lnTo>
                <a:lnTo>
                  <a:pt x="28" y="17"/>
                </a:lnTo>
                <a:lnTo>
                  <a:pt x="21" y="20"/>
                </a:lnTo>
                <a:lnTo>
                  <a:pt x="13" y="24"/>
                </a:lnTo>
                <a:lnTo>
                  <a:pt x="6" y="27"/>
                </a:lnTo>
                <a:lnTo>
                  <a:pt x="0" y="3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6" name="Freeform 103"/>
          <p:cNvSpPr>
            <a:spLocks/>
          </p:cNvSpPr>
          <p:nvPr/>
        </p:nvSpPr>
        <p:spPr bwMode="auto">
          <a:xfrm>
            <a:off x="8347075" y="3044825"/>
            <a:ext cx="74613" cy="47625"/>
          </a:xfrm>
          <a:custGeom>
            <a:avLst/>
            <a:gdLst>
              <a:gd name="T0" fmla="*/ 2147483647 w 188"/>
              <a:gd name="T1" fmla="*/ 2147483647 h 122"/>
              <a:gd name="T2" fmla="*/ 2147483647 w 188"/>
              <a:gd name="T3" fmla="*/ 2147483647 h 122"/>
              <a:gd name="T4" fmla="*/ 2147483647 w 188"/>
              <a:gd name="T5" fmla="*/ 2147483647 h 122"/>
              <a:gd name="T6" fmla="*/ 2147483647 w 188"/>
              <a:gd name="T7" fmla="*/ 2147483647 h 122"/>
              <a:gd name="T8" fmla="*/ 2147483647 w 188"/>
              <a:gd name="T9" fmla="*/ 2147483647 h 122"/>
              <a:gd name="T10" fmla="*/ 2147483647 w 188"/>
              <a:gd name="T11" fmla="*/ 2147483647 h 122"/>
              <a:gd name="T12" fmla="*/ 2147483647 w 188"/>
              <a:gd name="T13" fmla="*/ 2147483647 h 122"/>
              <a:gd name="T14" fmla="*/ 2147483647 w 188"/>
              <a:gd name="T15" fmla="*/ 2147483647 h 122"/>
              <a:gd name="T16" fmla="*/ 2147483647 w 188"/>
              <a:gd name="T17" fmla="*/ 2147483647 h 122"/>
              <a:gd name="T18" fmla="*/ 2147483647 w 188"/>
              <a:gd name="T19" fmla="*/ 2147483647 h 122"/>
              <a:gd name="T20" fmla="*/ 2147483647 w 188"/>
              <a:gd name="T21" fmla="*/ 2147483647 h 122"/>
              <a:gd name="T22" fmla="*/ 2147483647 w 188"/>
              <a:gd name="T23" fmla="*/ 2147483647 h 122"/>
              <a:gd name="T24" fmla="*/ 2147483647 w 188"/>
              <a:gd name="T25" fmla="*/ 2147483647 h 122"/>
              <a:gd name="T26" fmla="*/ 2147483647 w 188"/>
              <a:gd name="T27" fmla="*/ 2147483647 h 122"/>
              <a:gd name="T28" fmla="*/ 2147483647 w 188"/>
              <a:gd name="T29" fmla="*/ 2147483647 h 122"/>
              <a:gd name="T30" fmla="*/ 2147483647 w 188"/>
              <a:gd name="T31" fmla="*/ 2147483647 h 122"/>
              <a:gd name="T32" fmla="*/ 2147483647 w 188"/>
              <a:gd name="T33" fmla="*/ 2147483647 h 122"/>
              <a:gd name="T34" fmla="*/ 2147483647 w 188"/>
              <a:gd name="T35" fmla="*/ 2147483647 h 122"/>
              <a:gd name="T36" fmla="*/ 2147483647 w 188"/>
              <a:gd name="T37" fmla="*/ 2147483647 h 122"/>
              <a:gd name="T38" fmla="*/ 2147483647 w 188"/>
              <a:gd name="T39" fmla="*/ 2147483647 h 122"/>
              <a:gd name="T40" fmla="*/ 2147483647 w 188"/>
              <a:gd name="T41" fmla="*/ 2147483647 h 122"/>
              <a:gd name="T42" fmla="*/ 2147483647 w 188"/>
              <a:gd name="T43" fmla="*/ 2147483647 h 122"/>
              <a:gd name="T44" fmla="*/ 2147483647 w 188"/>
              <a:gd name="T45" fmla="*/ 2147483647 h 122"/>
              <a:gd name="T46" fmla="*/ 2147483647 w 188"/>
              <a:gd name="T47" fmla="*/ 2147483647 h 122"/>
              <a:gd name="T48" fmla="*/ 2147483647 w 188"/>
              <a:gd name="T49" fmla="*/ 2147483647 h 122"/>
              <a:gd name="T50" fmla="*/ 2147483647 w 188"/>
              <a:gd name="T51" fmla="*/ 2147483647 h 122"/>
              <a:gd name="T52" fmla="*/ 2147483647 w 188"/>
              <a:gd name="T53" fmla="*/ 2147483647 h 122"/>
              <a:gd name="T54" fmla="*/ 2147483647 w 188"/>
              <a:gd name="T55" fmla="*/ 2147483647 h 122"/>
              <a:gd name="T56" fmla="*/ 2147483647 w 188"/>
              <a:gd name="T57" fmla="*/ 2147483647 h 122"/>
              <a:gd name="T58" fmla="*/ 2147483647 w 188"/>
              <a:gd name="T59" fmla="*/ 2147483647 h 122"/>
              <a:gd name="T60" fmla="*/ 2147483647 w 188"/>
              <a:gd name="T61" fmla="*/ 2147483647 h 122"/>
              <a:gd name="T62" fmla="*/ 2147483647 w 188"/>
              <a:gd name="T63" fmla="*/ 2147483647 h 122"/>
              <a:gd name="T64" fmla="*/ 2147483647 w 188"/>
              <a:gd name="T65" fmla="*/ 2147483647 h 122"/>
              <a:gd name="T66" fmla="*/ 2147483647 w 188"/>
              <a:gd name="T67" fmla="*/ 2147483647 h 122"/>
              <a:gd name="T68" fmla="*/ 2147483647 w 188"/>
              <a:gd name="T69" fmla="*/ 2147483647 h 122"/>
              <a:gd name="T70" fmla="*/ 2147483647 w 188"/>
              <a:gd name="T71" fmla="*/ 2147483647 h 122"/>
              <a:gd name="T72" fmla="*/ 2147483647 w 188"/>
              <a:gd name="T73" fmla="*/ 2147483647 h 122"/>
              <a:gd name="T74" fmla="*/ 2147483647 w 188"/>
              <a:gd name="T75" fmla="*/ 2147483647 h 122"/>
              <a:gd name="T76" fmla="*/ 2147483647 w 188"/>
              <a:gd name="T77" fmla="*/ 2147483647 h 122"/>
              <a:gd name="T78" fmla="*/ 2147483647 w 188"/>
              <a:gd name="T79" fmla="*/ 2147483647 h 122"/>
              <a:gd name="T80" fmla="*/ 2147483647 w 188"/>
              <a:gd name="T81" fmla="*/ 2147483647 h 122"/>
              <a:gd name="T82" fmla="*/ 2147483647 w 188"/>
              <a:gd name="T83" fmla="*/ 2147483647 h 122"/>
              <a:gd name="T84" fmla="*/ 2147483647 w 188"/>
              <a:gd name="T85" fmla="*/ 2147483647 h 122"/>
              <a:gd name="T86" fmla="*/ 2147483647 w 188"/>
              <a:gd name="T87" fmla="*/ 2147483647 h 122"/>
              <a:gd name="T88" fmla="*/ 2147483647 w 188"/>
              <a:gd name="T89" fmla="*/ 2147483647 h 122"/>
              <a:gd name="T90" fmla="*/ 2147483647 w 188"/>
              <a:gd name="T91" fmla="*/ 2147483647 h 122"/>
              <a:gd name="T92" fmla="*/ 2147483647 w 188"/>
              <a:gd name="T93" fmla="*/ 2147483647 h 122"/>
              <a:gd name="T94" fmla="*/ 2147483647 w 188"/>
              <a:gd name="T95" fmla="*/ 2147483647 h 122"/>
              <a:gd name="T96" fmla="*/ 2147483647 w 188"/>
              <a:gd name="T97" fmla="*/ 2147483647 h 122"/>
              <a:gd name="T98" fmla="*/ 2147483647 w 188"/>
              <a:gd name="T99" fmla="*/ 2147483647 h 122"/>
              <a:gd name="T100" fmla="*/ 2147483647 w 188"/>
              <a:gd name="T101" fmla="*/ 2147483647 h 122"/>
              <a:gd name="T102" fmla="*/ 2147483647 w 188"/>
              <a:gd name="T103" fmla="*/ 2147483647 h 122"/>
              <a:gd name="T104" fmla="*/ 2147483647 w 188"/>
              <a:gd name="T105" fmla="*/ 0 h 122"/>
              <a:gd name="T106" fmla="*/ 2147483647 w 188"/>
              <a:gd name="T107" fmla="*/ 0 h 122"/>
              <a:gd name="T108" fmla="*/ 2147483647 w 188"/>
              <a:gd name="T109" fmla="*/ 2147483647 h 122"/>
              <a:gd name="T110" fmla="*/ 2147483647 w 188"/>
              <a:gd name="T111" fmla="*/ 2147483647 h 122"/>
              <a:gd name="T112" fmla="*/ 2147483647 w 188"/>
              <a:gd name="T113" fmla="*/ 2147483647 h 122"/>
              <a:gd name="T114" fmla="*/ 2147483647 w 188"/>
              <a:gd name="T115" fmla="*/ 2147483647 h 122"/>
              <a:gd name="T116" fmla="*/ 2147483647 w 188"/>
              <a:gd name="T117" fmla="*/ 2147483647 h 122"/>
              <a:gd name="T118" fmla="*/ 2147483647 w 188"/>
              <a:gd name="T119" fmla="*/ 2147483647 h 122"/>
              <a:gd name="T120" fmla="*/ 2147483647 w 188"/>
              <a:gd name="T121" fmla="*/ 2147483647 h 122"/>
              <a:gd name="T122" fmla="*/ 2147483647 w 188"/>
              <a:gd name="T123" fmla="*/ 2147483647 h 122"/>
              <a:gd name="T124" fmla="*/ 0 w 188"/>
              <a:gd name="T125" fmla="*/ 2147483647 h 12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8" h="122">
                <a:moveTo>
                  <a:pt x="2" y="22"/>
                </a:moveTo>
                <a:lnTo>
                  <a:pt x="4" y="25"/>
                </a:lnTo>
                <a:lnTo>
                  <a:pt x="4" y="29"/>
                </a:lnTo>
                <a:lnTo>
                  <a:pt x="6" y="37"/>
                </a:lnTo>
                <a:lnTo>
                  <a:pt x="8" y="45"/>
                </a:lnTo>
                <a:lnTo>
                  <a:pt x="10" y="53"/>
                </a:lnTo>
                <a:lnTo>
                  <a:pt x="14" y="61"/>
                </a:lnTo>
                <a:lnTo>
                  <a:pt x="18" y="71"/>
                </a:lnTo>
                <a:lnTo>
                  <a:pt x="23" y="80"/>
                </a:lnTo>
                <a:lnTo>
                  <a:pt x="27" y="88"/>
                </a:lnTo>
                <a:lnTo>
                  <a:pt x="33" y="95"/>
                </a:lnTo>
                <a:lnTo>
                  <a:pt x="37" y="101"/>
                </a:lnTo>
                <a:lnTo>
                  <a:pt x="42" y="106"/>
                </a:lnTo>
                <a:lnTo>
                  <a:pt x="46" y="109"/>
                </a:lnTo>
                <a:lnTo>
                  <a:pt x="51" y="111"/>
                </a:lnTo>
                <a:lnTo>
                  <a:pt x="55" y="113"/>
                </a:lnTo>
                <a:lnTo>
                  <a:pt x="62" y="116"/>
                </a:lnTo>
                <a:lnTo>
                  <a:pt x="69" y="118"/>
                </a:lnTo>
                <a:lnTo>
                  <a:pt x="76" y="119"/>
                </a:lnTo>
                <a:lnTo>
                  <a:pt x="84" y="121"/>
                </a:lnTo>
                <a:lnTo>
                  <a:pt x="92" y="122"/>
                </a:lnTo>
                <a:lnTo>
                  <a:pt x="101" y="122"/>
                </a:lnTo>
                <a:lnTo>
                  <a:pt x="109" y="122"/>
                </a:lnTo>
                <a:lnTo>
                  <a:pt x="118" y="120"/>
                </a:lnTo>
                <a:lnTo>
                  <a:pt x="127" y="118"/>
                </a:lnTo>
                <a:lnTo>
                  <a:pt x="135" y="116"/>
                </a:lnTo>
                <a:lnTo>
                  <a:pt x="144" y="111"/>
                </a:lnTo>
                <a:lnTo>
                  <a:pt x="152" y="108"/>
                </a:lnTo>
                <a:lnTo>
                  <a:pt x="157" y="106"/>
                </a:lnTo>
                <a:lnTo>
                  <a:pt x="163" y="102"/>
                </a:lnTo>
                <a:lnTo>
                  <a:pt x="167" y="100"/>
                </a:lnTo>
                <a:lnTo>
                  <a:pt x="173" y="97"/>
                </a:lnTo>
                <a:lnTo>
                  <a:pt x="177" y="93"/>
                </a:lnTo>
                <a:lnTo>
                  <a:pt x="181" y="89"/>
                </a:lnTo>
                <a:lnTo>
                  <a:pt x="185" y="81"/>
                </a:lnTo>
                <a:lnTo>
                  <a:pt x="186" y="72"/>
                </a:lnTo>
                <a:lnTo>
                  <a:pt x="188" y="63"/>
                </a:lnTo>
                <a:lnTo>
                  <a:pt x="188" y="54"/>
                </a:lnTo>
                <a:lnTo>
                  <a:pt x="186" y="46"/>
                </a:lnTo>
                <a:lnTo>
                  <a:pt x="185" y="39"/>
                </a:lnTo>
                <a:lnTo>
                  <a:pt x="182" y="34"/>
                </a:lnTo>
                <a:lnTo>
                  <a:pt x="179" y="28"/>
                </a:lnTo>
                <a:lnTo>
                  <a:pt x="174" y="23"/>
                </a:lnTo>
                <a:lnTo>
                  <a:pt x="167" y="18"/>
                </a:lnTo>
                <a:lnTo>
                  <a:pt x="161" y="15"/>
                </a:lnTo>
                <a:lnTo>
                  <a:pt x="153" y="11"/>
                </a:lnTo>
                <a:lnTo>
                  <a:pt x="145" y="9"/>
                </a:lnTo>
                <a:lnTo>
                  <a:pt x="136" y="7"/>
                </a:lnTo>
                <a:lnTo>
                  <a:pt x="127" y="6"/>
                </a:lnTo>
                <a:lnTo>
                  <a:pt x="117" y="5"/>
                </a:lnTo>
                <a:lnTo>
                  <a:pt x="108" y="3"/>
                </a:lnTo>
                <a:lnTo>
                  <a:pt x="99" y="1"/>
                </a:lnTo>
                <a:lnTo>
                  <a:pt x="90" y="0"/>
                </a:lnTo>
                <a:lnTo>
                  <a:pt x="82" y="0"/>
                </a:lnTo>
                <a:lnTo>
                  <a:pt x="73" y="3"/>
                </a:lnTo>
                <a:lnTo>
                  <a:pt x="65" y="5"/>
                </a:lnTo>
                <a:lnTo>
                  <a:pt x="56" y="8"/>
                </a:lnTo>
                <a:lnTo>
                  <a:pt x="47" y="11"/>
                </a:lnTo>
                <a:lnTo>
                  <a:pt x="37" y="16"/>
                </a:lnTo>
                <a:lnTo>
                  <a:pt x="26" y="20"/>
                </a:lnTo>
                <a:lnTo>
                  <a:pt x="16" y="25"/>
                </a:lnTo>
                <a:lnTo>
                  <a:pt x="8" y="28"/>
                </a:lnTo>
                <a:lnTo>
                  <a:pt x="0" y="3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7" name="Line 104"/>
          <p:cNvSpPr>
            <a:spLocks noChangeShapeType="1"/>
          </p:cNvSpPr>
          <p:nvPr/>
        </p:nvSpPr>
        <p:spPr bwMode="auto">
          <a:xfrm>
            <a:off x="323850" y="3106738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8" name="Line 105"/>
          <p:cNvSpPr>
            <a:spLocks noChangeShapeType="1"/>
          </p:cNvSpPr>
          <p:nvPr/>
        </p:nvSpPr>
        <p:spPr bwMode="auto">
          <a:xfrm flipV="1">
            <a:off x="8267700" y="3065463"/>
            <a:ext cx="30163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59" name="Line 106"/>
          <p:cNvSpPr>
            <a:spLocks noChangeShapeType="1"/>
          </p:cNvSpPr>
          <p:nvPr/>
        </p:nvSpPr>
        <p:spPr bwMode="auto">
          <a:xfrm flipH="1">
            <a:off x="8258175" y="3065463"/>
            <a:ext cx="41275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0" name="Line 107"/>
          <p:cNvSpPr>
            <a:spLocks noChangeShapeType="1"/>
          </p:cNvSpPr>
          <p:nvPr/>
        </p:nvSpPr>
        <p:spPr bwMode="auto">
          <a:xfrm flipH="1">
            <a:off x="8347075" y="3052763"/>
            <a:ext cx="1588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1" name="Freeform 108"/>
          <p:cNvSpPr>
            <a:spLocks/>
          </p:cNvSpPr>
          <p:nvPr/>
        </p:nvSpPr>
        <p:spPr bwMode="auto">
          <a:xfrm>
            <a:off x="8442325" y="3048000"/>
            <a:ext cx="66675" cy="68263"/>
          </a:xfrm>
          <a:custGeom>
            <a:avLst/>
            <a:gdLst>
              <a:gd name="T0" fmla="*/ 2147483647 w 166"/>
              <a:gd name="T1" fmla="*/ 2147483647 h 169"/>
              <a:gd name="T2" fmla="*/ 2147483647 w 166"/>
              <a:gd name="T3" fmla="*/ 2147483647 h 169"/>
              <a:gd name="T4" fmla="*/ 2147483647 w 166"/>
              <a:gd name="T5" fmla="*/ 2147483647 h 169"/>
              <a:gd name="T6" fmla="*/ 2147483647 w 166"/>
              <a:gd name="T7" fmla="*/ 2147483647 h 169"/>
              <a:gd name="T8" fmla="*/ 2147483647 w 166"/>
              <a:gd name="T9" fmla="*/ 2147483647 h 169"/>
              <a:gd name="T10" fmla="*/ 2147483647 w 166"/>
              <a:gd name="T11" fmla="*/ 2147483647 h 169"/>
              <a:gd name="T12" fmla="*/ 2147483647 w 166"/>
              <a:gd name="T13" fmla="*/ 2147483647 h 169"/>
              <a:gd name="T14" fmla="*/ 2147483647 w 166"/>
              <a:gd name="T15" fmla="*/ 2147483647 h 169"/>
              <a:gd name="T16" fmla="*/ 2147483647 w 166"/>
              <a:gd name="T17" fmla="*/ 2147483647 h 169"/>
              <a:gd name="T18" fmla="*/ 2147483647 w 166"/>
              <a:gd name="T19" fmla="*/ 2147483647 h 169"/>
              <a:gd name="T20" fmla="*/ 2147483647 w 166"/>
              <a:gd name="T21" fmla="*/ 2147483647 h 169"/>
              <a:gd name="T22" fmla="*/ 2147483647 w 166"/>
              <a:gd name="T23" fmla="*/ 2147483647 h 169"/>
              <a:gd name="T24" fmla="*/ 2147483647 w 166"/>
              <a:gd name="T25" fmla="*/ 2147483647 h 169"/>
              <a:gd name="T26" fmla="*/ 2147483647 w 166"/>
              <a:gd name="T27" fmla="*/ 2147483647 h 169"/>
              <a:gd name="T28" fmla="*/ 2147483647 w 166"/>
              <a:gd name="T29" fmla="*/ 2147483647 h 169"/>
              <a:gd name="T30" fmla="*/ 2147483647 w 166"/>
              <a:gd name="T31" fmla="*/ 2147483647 h 169"/>
              <a:gd name="T32" fmla="*/ 2147483647 w 166"/>
              <a:gd name="T33" fmla="*/ 2147483647 h 169"/>
              <a:gd name="T34" fmla="*/ 2147483647 w 166"/>
              <a:gd name="T35" fmla="*/ 2147483647 h 169"/>
              <a:gd name="T36" fmla="*/ 2147483647 w 166"/>
              <a:gd name="T37" fmla="*/ 2147483647 h 169"/>
              <a:gd name="T38" fmla="*/ 2147483647 w 166"/>
              <a:gd name="T39" fmla="*/ 2147483647 h 169"/>
              <a:gd name="T40" fmla="*/ 2147483647 w 166"/>
              <a:gd name="T41" fmla="*/ 2147483647 h 169"/>
              <a:gd name="T42" fmla="*/ 2147483647 w 166"/>
              <a:gd name="T43" fmla="*/ 2147483647 h 169"/>
              <a:gd name="T44" fmla="*/ 2147483647 w 166"/>
              <a:gd name="T45" fmla="*/ 2147483647 h 169"/>
              <a:gd name="T46" fmla="*/ 2147483647 w 166"/>
              <a:gd name="T47" fmla="*/ 2147483647 h 169"/>
              <a:gd name="T48" fmla="*/ 2147483647 w 166"/>
              <a:gd name="T49" fmla="*/ 2147483647 h 169"/>
              <a:gd name="T50" fmla="*/ 2147483647 w 166"/>
              <a:gd name="T51" fmla="*/ 2147483647 h 169"/>
              <a:gd name="T52" fmla="*/ 2147483647 w 166"/>
              <a:gd name="T53" fmla="*/ 2147483647 h 169"/>
              <a:gd name="T54" fmla="*/ 2147483647 w 166"/>
              <a:gd name="T55" fmla="*/ 2147483647 h 169"/>
              <a:gd name="T56" fmla="*/ 2147483647 w 166"/>
              <a:gd name="T57" fmla="*/ 2147483647 h 169"/>
              <a:gd name="T58" fmla="*/ 2147483647 w 166"/>
              <a:gd name="T59" fmla="*/ 2147483647 h 169"/>
              <a:gd name="T60" fmla="*/ 2147483647 w 166"/>
              <a:gd name="T61" fmla="*/ 2147483647 h 169"/>
              <a:gd name="T62" fmla="*/ 2147483647 w 166"/>
              <a:gd name="T63" fmla="*/ 2147483647 h 169"/>
              <a:gd name="T64" fmla="*/ 2147483647 w 166"/>
              <a:gd name="T65" fmla="*/ 2147483647 h 169"/>
              <a:gd name="T66" fmla="*/ 2147483647 w 166"/>
              <a:gd name="T67" fmla="*/ 2147483647 h 169"/>
              <a:gd name="T68" fmla="*/ 2147483647 w 166"/>
              <a:gd name="T69" fmla="*/ 2147483647 h 169"/>
              <a:gd name="T70" fmla="*/ 2147483647 w 166"/>
              <a:gd name="T71" fmla="*/ 2147483647 h 169"/>
              <a:gd name="T72" fmla="*/ 2147483647 w 166"/>
              <a:gd name="T73" fmla="*/ 2147483647 h 169"/>
              <a:gd name="T74" fmla="*/ 2147483647 w 166"/>
              <a:gd name="T75" fmla="*/ 2147483647 h 169"/>
              <a:gd name="T76" fmla="*/ 2147483647 w 166"/>
              <a:gd name="T77" fmla="*/ 2147483647 h 169"/>
              <a:gd name="T78" fmla="*/ 2147483647 w 166"/>
              <a:gd name="T79" fmla="*/ 2147483647 h 169"/>
              <a:gd name="T80" fmla="*/ 2147483647 w 166"/>
              <a:gd name="T81" fmla="*/ 2147483647 h 169"/>
              <a:gd name="T82" fmla="*/ 2147483647 w 166"/>
              <a:gd name="T83" fmla="*/ 2147483647 h 169"/>
              <a:gd name="T84" fmla="*/ 2147483647 w 166"/>
              <a:gd name="T85" fmla="*/ 2147483647 h 169"/>
              <a:gd name="T86" fmla="*/ 2147483647 w 166"/>
              <a:gd name="T87" fmla="*/ 2147483647 h 169"/>
              <a:gd name="T88" fmla="*/ 2147483647 w 166"/>
              <a:gd name="T89" fmla="*/ 2147483647 h 169"/>
              <a:gd name="T90" fmla="*/ 2147483647 w 166"/>
              <a:gd name="T91" fmla="*/ 2147483647 h 169"/>
              <a:gd name="T92" fmla="*/ 2147483647 w 166"/>
              <a:gd name="T93" fmla="*/ 2147483647 h 169"/>
              <a:gd name="T94" fmla="*/ 2147483647 w 166"/>
              <a:gd name="T95" fmla="*/ 2147483647 h 169"/>
              <a:gd name="T96" fmla="*/ 2147483647 w 166"/>
              <a:gd name="T97" fmla="*/ 2147483647 h 1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6" h="169">
                <a:moveTo>
                  <a:pt x="93" y="0"/>
                </a:moveTo>
                <a:lnTo>
                  <a:pt x="95" y="1"/>
                </a:lnTo>
                <a:lnTo>
                  <a:pt x="97" y="3"/>
                </a:lnTo>
                <a:lnTo>
                  <a:pt x="98" y="3"/>
                </a:lnTo>
                <a:lnTo>
                  <a:pt x="100" y="4"/>
                </a:lnTo>
                <a:lnTo>
                  <a:pt x="101" y="5"/>
                </a:lnTo>
                <a:lnTo>
                  <a:pt x="104" y="6"/>
                </a:lnTo>
                <a:lnTo>
                  <a:pt x="108" y="9"/>
                </a:lnTo>
                <a:lnTo>
                  <a:pt x="111" y="13"/>
                </a:lnTo>
                <a:lnTo>
                  <a:pt x="116" y="17"/>
                </a:lnTo>
                <a:lnTo>
                  <a:pt x="120" y="21"/>
                </a:lnTo>
                <a:lnTo>
                  <a:pt x="125" y="24"/>
                </a:lnTo>
                <a:lnTo>
                  <a:pt x="129" y="27"/>
                </a:lnTo>
                <a:lnTo>
                  <a:pt x="133" y="29"/>
                </a:lnTo>
                <a:lnTo>
                  <a:pt x="136" y="32"/>
                </a:lnTo>
                <a:lnTo>
                  <a:pt x="139" y="33"/>
                </a:lnTo>
                <a:lnTo>
                  <a:pt x="144" y="35"/>
                </a:lnTo>
                <a:lnTo>
                  <a:pt x="146" y="37"/>
                </a:lnTo>
                <a:lnTo>
                  <a:pt x="148" y="38"/>
                </a:lnTo>
                <a:lnTo>
                  <a:pt x="151" y="41"/>
                </a:lnTo>
                <a:lnTo>
                  <a:pt x="153" y="44"/>
                </a:lnTo>
                <a:lnTo>
                  <a:pt x="155" y="46"/>
                </a:lnTo>
                <a:lnTo>
                  <a:pt x="157" y="50"/>
                </a:lnTo>
                <a:lnTo>
                  <a:pt x="160" y="54"/>
                </a:lnTo>
                <a:lnTo>
                  <a:pt x="162" y="57"/>
                </a:lnTo>
                <a:lnTo>
                  <a:pt x="163" y="62"/>
                </a:lnTo>
                <a:lnTo>
                  <a:pt x="164" y="65"/>
                </a:lnTo>
                <a:lnTo>
                  <a:pt x="165" y="70"/>
                </a:lnTo>
                <a:lnTo>
                  <a:pt x="166" y="73"/>
                </a:lnTo>
                <a:lnTo>
                  <a:pt x="166" y="77"/>
                </a:lnTo>
                <a:lnTo>
                  <a:pt x="166" y="80"/>
                </a:lnTo>
                <a:lnTo>
                  <a:pt x="165" y="83"/>
                </a:lnTo>
                <a:lnTo>
                  <a:pt x="164" y="87"/>
                </a:lnTo>
                <a:lnTo>
                  <a:pt x="163" y="90"/>
                </a:lnTo>
                <a:lnTo>
                  <a:pt x="162" y="92"/>
                </a:lnTo>
                <a:lnTo>
                  <a:pt x="161" y="96"/>
                </a:lnTo>
                <a:lnTo>
                  <a:pt x="158" y="98"/>
                </a:lnTo>
                <a:lnTo>
                  <a:pt x="156" y="100"/>
                </a:lnTo>
                <a:lnTo>
                  <a:pt x="154" y="103"/>
                </a:lnTo>
                <a:lnTo>
                  <a:pt x="151" y="107"/>
                </a:lnTo>
                <a:lnTo>
                  <a:pt x="147" y="109"/>
                </a:lnTo>
                <a:lnTo>
                  <a:pt x="144" y="112"/>
                </a:lnTo>
                <a:lnTo>
                  <a:pt x="141" y="115"/>
                </a:lnTo>
                <a:lnTo>
                  <a:pt x="136" y="117"/>
                </a:lnTo>
                <a:lnTo>
                  <a:pt x="130" y="120"/>
                </a:lnTo>
                <a:lnTo>
                  <a:pt x="125" y="124"/>
                </a:lnTo>
                <a:lnTo>
                  <a:pt x="118" y="127"/>
                </a:lnTo>
                <a:lnTo>
                  <a:pt x="113" y="130"/>
                </a:lnTo>
                <a:lnTo>
                  <a:pt x="106" y="132"/>
                </a:lnTo>
                <a:lnTo>
                  <a:pt x="100" y="136"/>
                </a:lnTo>
                <a:lnTo>
                  <a:pt x="96" y="139"/>
                </a:lnTo>
                <a:lnTo>
                  <a:pt x="91" y="141"/>
                </a:lnTo>
                <a:lnTo>
                  <a:pt x="87" y="145"/>
                </a:lnTo>
                <a:lnTo>
                  <a:pt x="82" y="147"/>
                </a:lnTo>
                <a:lnTo>
                  <a:pt x="78" y="150"/>
                </a:lnTo>
                <a:lnTo>
                  <a:pt x="73" y="154"/>
                </a:lnTo>
                <a:lnTo>
                  <a:pt x="69" y="157"/>
                </a:lnTo>
                <a:lnTo>
                  <a:pt x="63" y="159"/>
                </a:lnTo>
                <a:lnTo>
                  <a:pt x="59" y="163"/>
                </a:lnTo>
                <a:lnTo>
                  <a:pt x="54" y="165"/>
                </a:lnTo>
                <a:lnTo>
                  <a:pt x="51" y="166"/>
                </a:lnTo>
                <a:lnTo>
                  <a:pt x="47" y="167"/>
                </a:lnTo>
                <a:lnTo>
                  <a:pt x="44" y="168"/>
                </a:lnTo>
                <a:lnTo>
                  <a:pt x="38" y="169"/>
                </a:lnTo>
                <a:lnTo>
                  <a:pt x="34" y="168"/>
                </a:lnTo>
                <a:lnTo>
                  <a:pt x="30" y="167"/>
                </a:lnTo>
                <a:lnTo>
                  <a:pt x="25" y="166"/>
                </a:lnTo>
                <a:lnTo>
                  <a:pt x="22" y="163"/>
                </a:lnTo>
                <a:lnTo>
                  <a:pt x="18" y="160"/>
                </a:lnTo>
                <a:lnTo>
                  <a:pt x="15" y="157"/>
                </a:lnTo>
                <a:lnTo>
                  <a:pt x="12" y="153"/>
                </a:lnTo>
                <a:lnTo>
                  <a:pt x="8" y="149"/>
                </a:lnTo>
                <a:lnTo>
                  <a:pt x="6" y="145"/>
                </a:lnTo>
                <a:lnTo>
                  <a:pt x="5" y="140"/>
                </a:lnTo>
                <a:lnTo>
                  <a:pt x="3" y="136"/>
                </a:lnTo>
                <a:lnTo>
                  <a:pt x="1" y="128"/>
                </a:lnTo>
                <a:lnTo>
                  <a:pt x="0" y="120"/>
                </a:lnTo>
                <a:lnTo>
                  <a:pt x="1" y="113"/>
                </a:lnTo>
                <a:lnTo>
                  <a:pt x="3" y="106"/>
                </a:lnTo>
                <a:lnTo>
                  <a:pt x="5" y="99"/>
                </a:lnTo>
                <a:lnTo>
                  <a:pt x="9" y="90"/>
                </a:lnTo>
                <a:lnTo>
                  <a:pt x="14" y="81"/>
                </a:lnTo>
                <a:lnTo>
                  <a:pt x="19" y="73"/>
                </a:lnTo>
                <a:lnTo>
                  <a:pt x="26" y="65"/>
                </a:lnTo>
                <a:lnTo>
                  <a:pt x="35" y="54"/>
                </a:lnTo>
                <a:lnTo>
                  <a:pt x="44" y="45"/>
                </a:lnTo>
                <a:lnTo>
                  <a:pt x="53" y="35"/>
                </a:lnTo>
                <a:lnTo>
                  <a:pt x="56" y="32"/>
                </a:lnTo>
                <a:lnTo>
                  <a:pt x="60" y="29"/>
                </a:lnTo>
                <a:lnTo>
                  <a:pt x="62" y="26"/>
                </a:lnTo>
                <a:lnTo>
                  <a:pt x="65" y="24"/>
                </a:lnTo>
                <a:lnTo>
                  <a:pt x="69" y="21"/>
                </a:lnTo>
                <a:lnTo>
                  <a:pt x="72" y="17"/>
                </a:lnTo>
                <a:lnTo>
                  <a:pt x="75" y="15"/>
                </a:lnTo>
                <a:lnTo>
                  <a:pt x="79" y="12"/>
                </a:lnTo>
                <a:lnTo>
                  <a:pt x="82" y="9"/>
                </a:lnTo>
                <a:lnTo>
                  <a:pt x="86" y="6"/>
                </a:lnTo>
                <a:lnTo>
                  <a:pt x="90" y="4"/>
                </a:lnTo>
                <a:lnTo>
                  <a:pt x="9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2" name="Freeform 109"/>
          <p:cNvSpPr>
            <a:spLocks/>
          </p:cNvSpPr>
          <p:nvPr/>
        </p:nvSpPr>
        <p:spPr bwMode="auto">
          <a:xfrm>
            <a:off x="8442325" y="3048000"/>
            <a:ext cx="66675" cy="68263"/>
          </a:xfrm>
          <a:custGeom>
            <a:avLst/>
            <a:gdLst>
              <a:gd name="T0" fmla="*/ 2147483647 w 166"/>
              <a:gd name="T1" fmla="*/ 2147483647 h 170"/>
              <a:gd name="T2" fmla="*/ 2147483647 w 166"/>
              <a:gd name="T3" fmla="*/ 2147483647 h 170"/>
              <a:gd name="T4" fmla="*/ 2147483647 w 166"/>
              <a:gd name="T5" fmla="*/ 2147483647 h 170"/>
              <a:gd name="T6" fmla="*/ 2147483647 w 166"/>
              <a:gd name="T7" fmla="*/ 2147483647 h 170"/>
              <a:gd name="T8" fmla="*/ 2147483647 w 166"/>
              <a:gd name="T9" fmla="*/ 2147483647 h 170"/>
              <a:gd name="T10" fmla="*/ 2147483647 w 166"/>
              <a:gd name="T11" fmla="*/ 2147483647 h 170"/>
              <a:gd name="T12" fmla="*/ 2147483647 w 166"/>
              <a:gd name="T13" fmla="*/ 2147483647 h 170"/>
              <a:gd name="T14" fmla="*/ 2147483647 w 166"/>
              <a:gd name="T15" fmla="*/ 2147483647 h 170"/>
              <a:gd name="T16" fmla="*/ 2147483647 w 166"/>
              <a:gd name="T17" fmla="*/ 2147483647 h 170"/>
              <a:gd name="T18" fmla="*/ 2147483647 w 166"/>
              <a:gd name="T19" fmla="*/ 2147483647 h 170"/>
              <a:gd name="T20" fmla="*/ 2147483647 w 166"/>
              <a:gd name="T21" fmla="*/ 2147483647 h 170"/>
              <a:gd name="T22" fmla="*/ 2147483647 w 166"/>
              <a:gd name="T23" fmla="*/ 2147483647 h 170"/>
              <a:gd name="T24" fmla="*/ 2147483647 w 166"/>
              <a:gd name="T25" fmla="*/ 2147483647 h 170"/>
              <a:gd name="T26" fmla="*/ 2147483647 w 166"/>
              <a:gd name="T27" fmla="*/ 2147483647 h 170"/>
              <a:gd name="T28" fmla="*/ 2147483647 w 166"/>
              <a:gd name="T29" fmla="*/ 2147483647 h 170"/>
              <a:gd name="T30" fmla="*/ 2147483647 w 166"/>
              <a:gd name="T31" fmla="*/ 2147483647 h 170"/>
              <a:gd name="T32" fmla="*/ 2147483647 w 166"/>
              <a:gd name="T33" fmla="*/ 2147483647 h 170"/>
              <a:gd name="T34" fmla="*/ 2147483647 w 166"/>
              <a:gd name="T35" fmla="*/ 2147483647 h 170"/>
              <a:gd name="T36" fmla="*/ 2147483647 w 166"/>
              <a:gd name="T37" fmla="*/ 2147483647 h 170"/>
              <a:gd name="T38" fmla="*/ 2147483647 w 166"/>
              <a:gd name="T39" fmla="*/ 2147483647 h 170"/>
              <a:gd name="T40" fmla="*/ 2147483647 w 166"/>
              <a:gd name="T41" fmla="*/ 2147483647 h 170"/>
              <a:gd name="T42" fmla="*/ 2147483647 w 166"/>
              <a:gd name="T43" fmla="*/ 2147483647 h 170"/>
              <a:gd name="T44" fmla="*/ 2147483647 w 166"/>
              <a:gd name="T45" fmla="*/ 2147483647 h 170"/>
              <a:gd name="T46" fmla="*/ 2147483647 w 166"/>
              <a:gd name="T47" fmla="*/ 2147483647 h 170"/>
              <a:gd name="T48" fmla="*/ 2147483647 w 166"/>
              <a:gd name="T49" fmla="*/ 2147483647 h 170"/>
              <a:gd name="T50" fmla="*/ 2147483647 w 166"/>
              <a:gd name="T51" fmla="*/ 2147483647 h 170"/>
              <a:gd name="T52" fmla="*/ 2147483647 w 166"/>
              <a:gd name="T53" fmla="*/ 2147483647 h 170"/>
              <a:gd name="T54" fmla="*/ 2147483647 w 166"/>
              <a:gd name="T55" fmla="*/ 2147483647 h 170"/>
              <a:gd name="T56" fmla="*/ 2147483647 w 166"/>
              <a:gd name="T57" fmla="*/ 2147483647 h 170"/>
              <a:gd name="T58" fmla="*/ 2147483647 w 166"/>
              <a:gd name="T59" fmla="*/ 2147483647 h 170"/>
              <a:gd name="T60" fmla="*/ 2147483647 w 166"/>
              <a:gd name="T61" fmla="*/ 2147483647 h 170"/>
              <a:gd name="T62" fmla="*/ 2147483647 w 166"/>
              <a:gd name="T63" fmla="*/ 2147483647 h 17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6" h="170">
                <a:moveTo>
                  <a:pt x="90" y="0"/>
                </a:moveTo>
                <a:lnTo>
                  <a:pt x="92" y="1"/>
                </a:lnTo>
                <a:lnTo>
                  <a:pt x="95" y="2"/>
                </a:lnTo>
                <a:lnTo>
                  <a:pt x="99" y="5"/>
                </a:lnTo>
                <a:lnTo>
                  <a:pt x="104" y="7"/>
                </a:lnTo>
                <a:lnTo>
                  <a:pt x="108" y="10"/>
                </a:lnTo>
                <a:lnTo>
                  <a:pt x="115" y="16"/>
                </a:lnTo>
                <a:lnTo>
                  <a:pt x="121" y="23"/>
                </a:lnTo>
                <a:lnTo>
                  <a:pt x="128" y="28"/>
                </a:lnTo>
                <a:lnTo>
                  <a:pt x="134" y="32"/>
                </a:lnTo>
                <a:lnTo>
                  <a:pt x="141" y="34"/>
                </a:lnTo>
                <a:lnTo>
                  <a:pt x="145" y="37"/>
                </a:lnTo>
                <a:lnTo>
                  <a:pt x="151" y="43"/>
                </a:lnTo>
                <a:lnTo>
                  <a:pt x="155" y="47"/>
                </a:lnTo>
                <a:lnTo>
                  <a:pt x="158" y="54"/>
                </a:lnTo>
                <a:lnTo>
                  <a:pt x="162" y="61"/>
                </a:lnTo>
                <a:lnTo>
                  <a:pt x="165" y="67"/>
                </a:lnTo>
                <a:lnTo>
                  <a:pt x="166" y="74"/>
                </a:lnTo>
                <a:lnTo>
                  <a:pt x="166" y="80"/>
                </a:lnTo>
                <a:lnTo>
                  <a:pt x="165" y="86"/>
                </a:lnTo>
                <a:lnTo>
                  <a:pt x="163" y="91"/>
                </a:lnTo>
                <a:lnTo>
                  <a:pt x="161" y="97"/>
                </a:lnTo>
                <a:lnTo>
                  <a:pt x="157" y="101"/>
                </a:lnTo>
                <a:lnTo>
                  <a:pt x="153" y="106"/>
                </a:lnTo>
                <a:lnTo>
                  <a:pt x="147" y="111"/>
                </a:lnTo>
                <a:lnTo>
                  <a:pt x="141" y="116"/>
                </a:lnTo>
                <a:lnTo>
                  <a:pt x="134" y="119"/>
                </a:lnTo>
                <a:lnTo>
                  <a:pt x="124" y="125"/>
                </a:lnTo>
                <a:lnTo>
                  <a:pt x="113" y="130"/>
                </a:lnTo>
                <a:lnTo>
                  <a:pt x="102" y="136"/>
                </a:lnTo>
                <a:lnTo>
                  <a:pt x="92" y="141"/>
                </a:lnTo>
                <a:lnTo>
                  <a:pt x="83" y="148"/>
                </a:lnTo>
                <a:lnTo>
                  <a:pt x="73" y="155"/>
                </a:lnTo>
                <a:lnTo>
                  <a:pt x="68" y="158"/>
                </a:lnTo>
                <a:lnTo>
                  <a:pt x="62" y="161"/>
                </a:lnTo>
                <a:lnTo>
                  <a:pt x="56" y="165"/>
                </a:lnTo>
                <a:lnTo>
                  <a:pt x="51" y="167"/>
                </a:lnTo>
                <a:lnTo>
                  <a:pt x="44" y="169"/>
                </a:lnTo>
                <a:lnTo>
                  <a:pt x="38" y="170"/>
                </a:lnTo>
                <a:lnTo>
                  <a:pt x="34" y="169"/>
                </a:lnTo>
                <a:lnTo>
                  <a:pt x="27" y="167"/>
                </a:lnTo>
                <a:lnTo>
                  <a:pt x="22" y="165"/>
                </a:lnTo>
                <a:lnTo>
                  <a:pt x="16" y="160"/>
                </a:lnTo>
                <a:lnTo>
                  <a:pt x="12" y="155"/>
                </a:lnTo>
                <a:lnTo>
                  <a:pt x="8" y="149"/>
                </a:lnTo>
                <a:lnTo>
                  <a:pt x="5" y="142"/>
                </a:lnTo>
                <a:lnTo>
                  <a:pt x="3" y="136"/>
                </a:lnTo>
                <a:lnTo>
                  <a:pt x="1" y="130"/>
                </a:lnTo>
                <a:lnTo>
                  <a:pt x="0" y="123"/>
                </a:lnTo>
                <a:lnTo>
                  <a:pt x="1" y="117"/>
                </a:lnTo>
                <a:lnTo>
                  <a:pt x="3" y="108"/>
                </a:lnTo>
                <a:lnTo>
                  <a:pt x="5" y="100"/>
                </a:lnTo>
                <a:lnTo>
                  <a:pt x="9" y="91"/>
                </a:lnTo>
                <a:lnTo>
                  <a:pt x="14" y="82"/>
                </a:lnTo>
                <a:lnTo>
                  <a:pt x="19" y="74"/>
                </a:lnTo>
                <a:lnTo>
                  <a:pt x="25" y="66"/>
                </a:lnTo>
                <a:lnTo>
                  <a:pt x="32" y="58"/>
                </a:lnTo>
                <a:lnTo>
                  <a:pt x="42" y="48"/>
                </a:lnTo>
                <a:lnTo>
                  <a:pt x="52" y="37"/>
                </a:lnTo>
                <a:lnTo>
                  <a:pt x="62" y="28"/>
                </a:lnTo>
                <a:lnTo>
                  <a:pt x="72" y="19"/>
                </a:lnTo>
                <a:lnTo>
                  <a:pt x="79" y="13"/>
                </a:lnTo>
                <a:lnTo>
                  <a:pt x="87" y="7"/>
                </a:lnTo>
                <a:lnTo>
                  <a:pt x="90" y="5"/>
                </a:lnTo>
                <a:lnTo>
                  <a:pt x="93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3" name="Freeform 110"/>
          <p:cNvSpPr>
            <a:spLocks/>
          </p:cNvSpPr>
          <p:nvPr/>
        </p:nvSpPr>
        <p:spPr bwMode="auto">
          <a:xfrm>
            <a:off x="8382000" y="3092450"/>
            <a:ext cx="49213" cy="55563"/>
          </a:xfrm>
          <a:custGeom>
            <a:avLst/>
            <a:gdLst>
              <a:gd name="T0" fmla="*/ 2147483647 w 124"/>
              <a:gd name="T1" fmla="*/ 2147483647 h 140"/>
              <a:gd name="T2" fmla="*/ 2147483647 w 124"/>
              <a:gd name="T3" fmla="*/ 2147483647 h 140"/>
              <a:gd name="T4" fmla="*/ 2147483647 w 124"/>
              <a:gd name="T5" fmla="*/ 2147483647 h 140"/>
              <a:gd name="T6" fmla="*/ 2147483647 w 124"/>
              <a:gd name="T7" fmla="*/ 2147483647 h 140"/>
              <a:gd name="T8" fmla="*/ 2147483647 w 124"/>
              <a:gd name="T9" fmla="*/ 2147483647 h 140"/>
              <a:gd name="T10" fmla="*/ 2147483647 w 124"/>
              <a:gd name="T11" fmla="*/ 2147483647 h 140"/>
              <a:gd name="T12" fmla="*/ 2147483647 w 124"/>
              <a:gd name="T13" fmla="*/ 2147483647 h 140"/>
              <a:gd name="T14" fmla="*/ 2147483647 w 124"/>
              <a:gd name="T15" fmla="*/ 2147483647 h 140"/>
              <a:gd name="T16" fmla="*/ 2147483647 w 124"/>
              <a:gd name="T17" fmla="*/ 2147483647 h 140"/>
              <a:gd name="T18" fmla="*/ 2147483647 w 124"/>
              <a:gd name="T19" fmla="*/ 2147483647 h 140"/>
              <a:gd name="T20" fmla="*/ 2147483647 w 124"/>
              <a:gd name="T21" fmla="*/ 2147483647 h 140"/>
              <a:gd name="T22" fmla="*/ 2147483647 w 124"/>
              <a:gd name="T23" fmla="*/ 2147483647 h 140"/>
              <a:gd name="T24" fmla="*/ 2147483647 w 124"/>
              <a:gd name="T25" fmla="*/ 2147483647 h 140"/>
              <a:gd name="T26" fmla="*/ 2147483647 w 124"/>
              <a:gd name="T27" fmla="*/ 2147483647 h 140"/>
              <a:gd name="T28" fmla="*/ 2147483647 w 124"/>
              <a:gd name="T29" fmla="*/ 2147483647 h 140"/>
              <a:gd name="T30" fmla="*/ 2147483647 w 124"/>
              <a:gd name="T31" fmla="*/ 2147483647 h 140"/>
              <a:gd name="T32" fmla="*/ 2147483647 w 124"/>
              <a:gd name="T33" fmla="*/ 2147483647 h 140"/>
              <a:gd name="T34" fmla="*/ 2147483647 w 124"/>
              <a:gd name="T35" fmla="*/ 2147483647 h 140"/>
              <a:gd name="T36" fmla="*/ 2147483647 w 124"/>
              <a:gd name="T37" fmla="*/ 2147483647 h 140"/>
              <a:gd name="T38" fmla="*/ 2147483647 w 124"/>
              <a:gd name="T39" fmla="*/ 2147483647 h 140"/>
              <a:gd name="T40" fmla="*/ 2147483647 w 124"/>
              <a:gd name="T41" fmla="*/ 2147483647 h 140"/>
              <a:gd name="T42" fmla="*/ 2147483647 w 124"/>
              <a:gd name="T43" fmla="*/ 2147483647 h 140"/>
              <a:gd name="T44" fmla="*/ 2147483647 w 124"/>
              <a:gd name="T45" fmla="*/ 2147483647 h 140"/>
              <a:gd name="T46" fmla="*/ 2147483647 w 124"/>
              <a:gd name="T47" fmla="*/ 2147483647 h 140"/>
              <a:gd name="T48" fmla="*/ 2147483647 w 124"/>
              <a:gd name="T49" fmla="*/ 2147483647 h 140"/>
              <a:gd name="T50" fmla="*/ 2147483647 w 124"/>
              <a:gd name="T51" fmla="*/ 2147483647 h 140"/>
              <a:gd name="T52" fmla="*/ 2147483647 w 124"/>
              <a:gd name="T53" fmla="*/ 2147483647 h 140"/>
              <a:gd name="T54" fmla="*/ 2147483647 w 124"/>
              <a:gd name="T55" fmla="*/ 2147483647 h 140"/>
              <a:gd name="T56" fmla="*/ 2147483647 w 124"/>
              <a:gd name="T57" fmla="*/ 2147483647 h 140"/>
              <a:gd name="T58" fmla="*/ 0 w 124"/>
              <a:gd name="T59" fmla="*/ 2147483647 h 140"/>
              <a:gd name="T60" fmla="*/ 2147483647 w 124"/>
              <a:gd name="T61" fmla="*/ 2147483647 h 140"/>
              <a:gd name="T62" fmla="*/ 2147483647 w 124"/>
              <a:gd name="T63" fmla="*/ 2147483647 h 140"/>
              <a:gd name="T64" fmla="*/ 2147483647 w 124"/>
              <a:gd name="T65" fmla="*/ 2147483647 h 140"/>
              <a:gd name="T66" fmla="*/ 2147483647 w 124"/>
              <a:gd name="T67" fmla="*/ 2147483647 h 140"/>
              <a:gd name="T68" fmla="*/ 2147483647 w 124"/>
              <a:gd name="T69" fmla="*/ 2147483647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4" h="140">
                <a:moveTo>
                  <a:pt x="62" y="0"/>
                </a:moveTo>
                <a:lnTo>
                  <a:pt x="63" y="1"/>
                </a:lnTo>
                <a:lnTo>
                  <a:pt x="64" y="1"/>
                </a:lnTo>
                <a:lnTo>
                  <a:pt x="65" y="1"/>
                </a:lnTo>
                <a:lnTo>
                  <a:pt x="66" y="1"/>
                </a:lnTo>
                <a:lnTo>
                  <a:pt x="72" y="2"/>
                </a:lnTo>
                <a:lnTo>
                  <a:pt x="76" y="2"/>
                </a:lnTo>
                <a:lnTo>
                  <a:pt x="81" y="4"/>
                </a:lnTo>
                <a:lnTo>
                  <a:pt x="85" y="5"/>
                </a:lnTo>
                <a:lnTo>
                  <a:pt x="89" y="5"/>
                </a:lnTo>
                <a:lnTo>
                  <a:pt x="92" y="6"/>
                </a:lnTo>
                <a:lnTo>
                  <a:pt x="94" y="8"/>
                </a:lnTo>
                <a:lnTo>
                  <a:pt x="99" y="10"/>
                </a:lnTo>
                <a:lnTo>
                  <a:pt x="102" y="14"/>
                </a:lnTo>
                <a:lnTo>
                  <a:pt x="105" y="18"/>
                </a:lnTo>
                <a:lnTo>
                  <a:pt x="110" y="23"/>
                </a:lnTo>
                <a:lnTo>
                  <a:pt x="112" y="27"/>
                </a:lnTo>
                <a:lnTo>
                  <a:pt x="115" y="33"/>
                </a:lnTo>
                <a:lnTo>
                  <a:pt x="118" y="38"/>
                </a:lnTo>
                <a:lnTo>
                  <a:pt x="120" y="44"/>
                </a:lnTo>
                <a:lnTo>
                  <a:pt x="122" y="49"/>
                </a:lnTo>
                <a:lnTo>
                  <a:pt x="123" y="55"/>
                </a:lnTo>
                <a:lnTo>
                  <a:pt x="124" y="61"/>
                </a:lnTo>
                <a:lnTo>
                  <a:pt x="124" y="65"/>
                </a:lnTo>
                <a:lnTo>
                  <a:pt x="124" y="69"/>
                </a:lnTo>
                <a:lnTo>
                  <a:pt x="123" y="73"/>
                </a:lnTo>
                <a:lnTo>
                  <a:pt x="123" y="76"/>
                </a:lnTo>
                <a:lnTo>
                  <a:pt x="122" y="80"/>
                </a:lnTo>
                <a:lnTo>
                  <a:pt x="121" y="82"/>
                </a:lnTo>
                <a:lnTo>
                  <a:pt x="120" y="85"/>
                </a:lnTo>
                <a:lnTo>
                  <a:pt x="118" y="89"/>
                </a:lnTo>
                <a:lnTo>
                  <a:pt x="115" y="92"/>
                </a:lnTo>
                <a:lnTo>
                  <a:pt x="114" y="94"/>
                </a:lnTo>
                <a:lnTo>
                  <a:pt x="109" y="101"/>
                </a:lnTo>
                <a:lnTo>
                  <a:pt x="103" y="109"/>
                </a:lnTo>
                <a:lnTo>
                  <a:pt x="96" y="116"/>
                </a:lnTo>
                <a:lnTo>
                  <a:pt x="89" y="122"/>
                </a:lnTo>
                <a:lnTo>
                  <a:pt x="83" y="127"/>
                </a:lnTo>
                <a:lnTo>
                  <a:pt x="76" y="131"/>
                </a:lnTo>
                <a:lnTo>
                  <a:pt x="71" y="135"/>
                </a:lnTo>
                <a:lnTo>
                  <a:pt x="64" y="138"/>
                </a:lnTo>
                <a:lnTo>
                  <a:pt x="57" y="139"/>
                </a:lnTo>
                <a:lnTo>
                  <a:pt x="52" y="140"/>
                </a:lnTo>
                <a:lnTo>
                  <a:pt x="46" y="140"/>
                </a:lnTo>
                <a:lnTo>
                  <a:pt x="40" y="140"/>
                </a:lnTo>
                <a:lnTo>
                  <a:pt x="36" y="139"/>
                </a:lnTo>
                <a:lnTo>
                  <a:pt x="30" y="137"/>
                </a:lnTo>
                <a:lnTo>
                  <a:pt x="26" y="133"/>
                </a:lnTo>
                <a:lnTo>
                  <a:pt x="22" y="131"/>
                </a:lnTo>
                <a:lnTo>
                  <a:pt x="20" y="128"/>
                </a:lnTo>
                <a:lnTo>
                  <a:pt x="18" y="126"/>
                </a:lnTo>
                <a:lnTo>
                  <a:pt x="16" y="122"/>
                </a:lnTo>
                <a:lnTo>
                  <a:pt x="13" y="119"/>
                </a:lnTo>
                <a:lnTo>
                  <a:pt x="11" y="116"/>
                </a:lnTo>
                <a:lnTo>
                  <a:pt x="8" y="111"/>
                </a:lnTo>
                <a:lnTo>
                  <a:pt x="6" y="105"/>
                </a:lnTo>
                <a:lnTo>
                  <a:pt x="2" y="99"/>
                </a:lnTo>
                <a:lnTo>
                  <a:pt x="1" y="91"/>
                </a:lnTo>
                <a:lnTo>
                  <a:pt x="0" y="84"/>
                </a:lnTo>
                <a:lnTo>
                  <a:pt x="0" y="77"/>
                </a:lnTo>
                <a:lnTo>
                  <a:pt x="1" y="71"/>
                </a:lnTo>
                <a:lnTo>
                  <a:pt x="2" y="64"/>
                </a:lnTo>
                <a:lnTo>
                  <a:pt x="6" y="56"/>
                </a:lnTo>
                <a:lnTo>
                  <a:pt x="9" y="49"/>
                </a:lnTo>
                <a:lnTo>
                  <a:pt x="13" y="43"/>
                </a:lnTo>
                <a:lnTo>
                  <a:pt x="19" y="36"/>
                </a:lnTo>
                <a:lnTo>
                  <a:pt x="26" y="29"/>
                </a:lnTo>
                <a:lnTo>
                  <a:pt x="34" y="23"/>
                </a:lnTo>
                <a:lnTo>
                  <a:pt x="43" y="15"/>
                </a:lnTo>
                <a:lnTo>
                  <a:pt x="53" y="8"/>
                </a:lnTo>
                <a:lnTo>
                  <a:pt x="6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4" name="Freeform 111"/>
          <p:cNvSpPr>
            <a:spLocks/>
          </p:cNvSpPr>
          <p:nvPr/>
        </p:nvSpPr>
        <p:spPr bwMode="auto">
          <a:xfrm>
            <a:off x="8382000" y="3084513"/>
            <a:ext cx="49213" cy="63500"/>
          </a:xfrm>
          <a:custGeom>
            <a:avLst/>
            <a:gdLst>
              <a:gd name="T0" fmla="*/ 2147483647 w 124"/>
              <a:gd name="T1" fmla="*/ 2147483647 h 161"/>
              <a:gd name="T2" fmla="*/ 2147483647 w 124"/>
              <a:gd name="T3" fmla="*/ 2147483647 h 161"/>
              <a:gd name="T4" fmla="*/ 2147483647 w 124"/>
              <a:gd name="T5" fmla="*/ 2147483647 h 161"/>
              <a:gd name="T6" fmla="*/ 2147483647 w 124"/>
              <a:gd name="T7" fmla="*/ 2147483647 h 161"/>
              <a:gd name="T8" fmla="*/ 2147483647 w 124"/>
              <a:gd name="T9" fmla="*/ 2147483647 h 161"/>
              <a:gd name="T10" fmla="*/ 2147483647 w 124"/>
              <a:gd name="T11" fmla="*/ 2147483647 h 161"/>
              <a:gd name="T12" fmla="*/ 2147483647 w 124"/>
              <a:gd name="T13" fmla="*/ 2147483647 h 161"/>
              <a:gd name="T14" fmla="*/ 2147483647 w 124"/>
              <a:gd name="T15" fmla="*/ 2147483647 h 161"/>
              <a:gd name="T16" fmla="*/ 2147483647 w 124"/>
              <a:gd name="T17" fmla="*/ 2147483647 h 161"/>
              <a:gd name="T18" fmla="*/ 2147483647 w 124"/>
              <a:gd name="T19" fmla="*/ 2147483647 h 161"/>
              <a:gd name="T20" fmla="*/ 2147483647 w 124"/>
              <a:gd name="T21" fmla="*/ 2147483647 h 161"/>
              <a:gd name="T22" fmla="*/ 2147483647 w 124"/>
              <a:gd name="T23" fmla="*/ 2147483647 h 161"/>
              <a:gd name="T24" fmla="*/ 2147483647 w 124"/>
              <a:gd name="T25" fmla="*/ 2147483647 h 161"/>
              <a:gd name="T26" fmla="*/ 2147483647 w 124"/>
              <a:gd name="T27" fmla="*/ 2147483647 h 161"/>
              <a:gd name="T28" fmla="*/ 2147483647 w 124"/>
              <a:gd name="T29" fmla="*/ 2147483647 h 161"/>
              <a:gd name="T30" fmla="*/ 2147483647 w 124"/>
              <a:gd name="T31" fmla="*/ 2147483647 h 161"/>
              <a:gd name="T32" fmla="*/ 2147483647 w 124"/>
              <a:gd name="T33" fmla="*/ 2147483647 h 161"/>
              <a:gd name="T34" fmla="*/ 2147483647 w 124"/>
              <a:gd name="T35" fmla="*/ 2147483647 h 161"/>
              <a:gd name="T36" fmla="*/ 2147483647 w 124"/>
              <a:gd name="T37" fmla="*/ 2147483647 h 161"/>
              <a:gd name="T38" fmla="*/ 2147483647 w 124"/>
              <a:gd name="T39" fmla="*/ 2147483647 h 161"/>
              <a:gd name="T40" fmla="*/ 2147483647 w 124"/>
              <a:gd name="T41" fmla="*/ 2147483647 h 161"/>
              <a:gd name="T42" fmla="*/ 2147483647 w 124"/>
              <a:gd name="T43" fmla="*/ 2147483647 h 161"/>
              <a:gd name="T44" fmla="*/ 2147483647 w 124"/>
              <a:gd name="T45" fmla="*/ 2147483647 h 161"/>
              <a:gd name="T46" fmla="*/ 2147483647 w 124"/>
              <a:gd name="T47" fmla="*/ 2147483647 h 161"/>
              <a:gd name="T48" fmla="*/ 2147483647 w 124"/>
              <a:gd name="T49" fmla="*/ 2147483647 h 161"/>
              <a:gd name="T50" fmla="*/ 2147483647 w 124"/>
              <a:gd name="T51" fmla="*/ 2147483647 h 161"/>
              <a:gd name="T52" fmla="*/ 2147483647 w 124"/>
              <a:gd name="T53" fmla="*/ 2147483647 h 161"/>
              <a:gd name="T54" fmla="*/ 2147483647 w 124"/>
              <a:gd name="T55" fmla="*/ 2147483647 h 161"/>
              <a:gd name="T56" fmla="*/ 2147483647 w 124"/>
              <a:gd name="T57" fmla="*/ 2147483647 h 161"/>
              <a:gd name="T58" fmla="*/ 2147483647 w 124"/>
              <a:gd name="T59" fmla="*/ 2147483647 h 161"/>
              <a:gd name="T60" fmla="*/ 2147483647 w 124"/>
              <a:gd name="T61" fmla="*/ 2147483647 h 161"/>
              <a:gd name="T62" fmla="*/ 2147483647 w 124"/>
              <a:gd name="T63" fmla="*/ 2147483647 h 161"/>
              <a:gd name="T64" fmla="*/ 2147483647 w 124"/>
              <a:gd name="T65" fmla="*/ 2147483647 h 161"/>
              <a:gd name="T66" fmla="*/ 2147483647 w 124"/>
              <a:gd name="T67" fmla="*/ 2147483647 h 161"/>
              <a:gd name="T68" fmla="*/ 2147483647 w 124"/>
              <a:gd name="T69" fmla="*/ 2147483647 h 161"/>
              <a:gd name="T70" fmla="*/ 2147483647 w 124"/>
              <a:gd name="T71" fmla="*/ 2147483647 h 161"/>
              <a:gd name="T72" fmla="*/ 2147483647 w 124"/>
              <a:gd name="T73" fmla="*/ 2147483647 h 161"/>
              <a:gd name="T74" fmla="*/ 2147483647 w 124"/>
              <a:gd name="T75" fmla="*/ 2147483647 h 161"/>
              <a:gd name="T76" fmla="*/ 2147483647 w 124"/>
              <a:gd name="T77" fmla="*/ 2147483647 h 161"/>
              <a:gd name="T78" fmla="*/ 2147483647 w 124"/>
              <a:gd name="T79" fmla="*/ 2147483647 h 161"/>
              <a:gd name="T80" fmla="*/ 2147483647 w 124"/>
              <a:gd name="T81" fmla="*/ 2147483647 h 161"/>
              <a:gd name="T82" fmla="*/ 2147483647 w 124"/>
              <a:gd name="T83" fmla="*/ 2147483647 h 161"/>
              <a:gd name="T84" fmla="*/ 0 w 124"/>
              <a:gd name="T85" fmla="*/ 2147483647 h 161"/>
              <a:gd name="T86" fmla="*/ 0 w 124"/>
              <a:gd name="T87" fmla="*/ 2147483647 h 161"/>
              <a:gd name="T88" fmla="*/ 2147483647 w 124"/>
              <a:gd name="T89" fmla="*/ 2147483647 h 161"/>
              <a:gd name="T90" fmla="*/ 2147483647 w 124"/>
              <a:gd name="T91" fmla="*/ 2147483647 h 161"/>
              <a:gd name="T92" fmla="*/ 2147483647 w 124"/>
              <a:gd name="T93" fmla="*/ 2147483647 h 161"/>
              <a:gd name="T94" fmla="*/ 2147483647 w 124"/>
              <a:gd name="T95" fmla="*/ 2147483647 h 161"/>
              <a:gd name="T96" fmla="*/ 2147483647 w 124"/>
              <a:gd name="T97" fmla="*/ 2147483647 h 161"/>
              <a:gd name="T98" fmla="*/ 2147483647 w 124"/>
              <a:gd name="T99" fmla="*/ 2147483647 h 161"/>
              <a:gd name="T100" fmla="*/ 2147483647 w 124"/>
              <a:gd name="T101" fmla="*/ 2147483647 h 161"/>
              <a:gd name="T102" fmla="*/ 2147483647 w 124"/>
              <a:gd name="T103" fmla="*/ 2147483647 h 161"/>
              <a:gd name="T104" fmla="*/ 2147483647 w 124"/>
              <a:gd name="T105" fmla="*/ 2147483647 h 161"/>
              <a:gd name="T106" fmla="*/ 2147483647 w 124"/>
              <a:gd name="T107" fmla="*/ 2147483647 h 161"/>
              <a:gd name="T108" fmla="*/ 2147483647 w 124"/>
              <a:gd name="T109" fmla="*/ 2147483647 h 161"/>
              <a:gd name="T110" fmla="*/ 2147483647 w 124"/>
              <a:gd name="T111" fmla="*/ 0 h 1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4" h="161">
                <a:moveTo>
                  <a:pt x="45" y="18"/>
                </a:moveTo>
                <a:lnTo>
                  <a:pt x="48" y="19"/>
                </a:lnTo>
                <a:lnTo>
                  <a:pt x="52" y="19"/>
                </a:lnTo>
                <a:lnTo>
                  <a:pt x="57" y="21"/>
                </a:lnTo>
                <a:lnTo>
                  <a:pt x="63" y="22"/>
                </a:lnTo>
                <a:lnTo>
                  <a:pt x="68" y="22"/>
                </a:lnTo>
                <a:lnTo>
                  <a:pt x="75" y="23"/>
                </a:lnTo>
                <a:lnTo>
                  <a:pt x="81" y="25"/>
                </a:lnTo>
                <a:lnTo>
                  <a:pt x="86" y="26"/>
                </a:lnTo>
                <a:lnTo>
                  <a:pt x="92" y="27"/>
                </a:lnTo>
                <a:lnTo>
                  <a:pt x="96" y="30"/>
                </a:lnTo>
                <a:lnTo>
                  <a:pt x="102" y="35"/>
                </a:lnTo>
                <a:lnTo>
                  <a:pt x="106" y="40"/>
                </a:lnTo>
                <a:lnTo>
                  <a:pt x="112" y="47"/>
                </a:lnTo>
                <a:lnTo>
                  <a:pt x="115" y="54"/>
                </a:lnTo>
                <a:lnTo>
                  <a:pt x="119" y="62"/>
                </a:lnTo>
                <a:lnTo>
                  <a:pt x="122" y="69"/>
                </a:lnTo>
                <a:lnTo>
                  <a:pt x="123" y="77"/>
                </a:lnTo>
                <a:lnTo>
                  <a:pt x="124" y="86"/>
                </a:lnTo>
                <a:lnTo>
                  <a:pt x="123" y="94"/>
                </a:lnTo>
                <a:lnTo>
                  <a:pt x="122" y="101"/>
                </a:lnTo>
                <a:lnTo>
                  <a:pt x="119" y="107"/>
                </a:lnTo>
                <a:lnTo>
                  <a:pt x="115" y="114"/>
                </a:lnTo>
                <a:lnTo>
                  <a:pt x="110" y="121"/>
                </a:lnTo>
                <a:lnTo>
                  <a:pt x="104" y="128"/>
                </a:lnTo>
                <a:lnTo>
                  <a:pt x="99" y="134"/>
                </a:lnTo>
                <a:lnTo>
                  <a:pt x="92" y="140"/>
                </a:lnTo>
                <a:lnTo>
                  <a:pt x="85" y="146"/>
                </a:lnTo>
                <a:lnTo>
                  <a:pt x="78" y="151"/>
                </a:lnTo>
                <a:lnTo>
                  <a:pt x="71" y="156"/>
                </a:lnTo>
                <a:lnTo>
                  <a:pt x="63" y="159"/>
                </a:lnTo>
                <a:lnTo>
                  <a:pt x="56" y="161"/>
                </a:lnTo>
                <a:lnTo>
                  <a:pt x="48" y="161"/>
                </a:lnTo>
                <a:lnTo>
                  <a:pt x="40" y="161"/>
                </a:lnTo>
                <a:lnTo>
                  <a:pt x="34" y="159"/>
                </a:lnTo>
                <a:lnTo>
                  <a:pt x="27" y="156"/>
                </a:lnTo>
                <a:lnTo>
                  <a:pt x="20" y="150"/>
                </a:lnTo>
                <a:lnTo>
                  <a:pt x="15" y="142"/>
                </a:lnTo>
                <a:lnTo>
                  <a:pt x="10" y="134"/>
                </a:lnTo>
                <a:lnTo>
                  <a:pt x="6" y="126"/>
                </a:lnTo>
                <a:lnTo>
                  <a:pt x="2" y="119"/>
                </a:lnTo>
                <a:lnTo>
                  <a:pt x="1" y="111"/>
                </a:lnTo>
                <a:lnTo>
                  <a:pt x="0" y="104"/>
                </a:lnTo>
                <a:lnTo>
                  <a:pt x="0" y="96"/>
                </a:lnTo>
                <a:lnTo>
                  <a:pt x="1" y="90"/>
                </a:lnTo>
                <a:lnTo>
                  <a:pt x="3" y="83"/>
                </a:lnTo>
                <a:lnTo>
                  <a:pt x="7" y="75"/>
                </a:lnTo>
                <a:lnTo>
                  <a:pt x="11" y="68"/>
                </a:lnTo>
                <a:lnTo>
                  <a:pt x="17" y="60"/>
                </a:lnTo>
                <a:lnTo>
                  <a:pt x="22" y="54"/>
                </a:lnTo>
                <a:lnTo>
                  <a:pt x="29" y="47"/>
                </a:lnTo>
                <a:lnTo>
                  <a:pt x="37" y="40"/>
                </a:lnTo>
                <a:lnTo>
                  <a:pt x="45" y="35"/>
                </a:lnTo>
                <a:lnTo>
                  <a:pt x="60" y="22"/>
                </a:lnTo>
                <a:lnTo>
                  <a:pt x="77" y="11"/>
                </a:lnTo>
                <a:lnTo>
                  <a:pt x="9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5" name="Freeform 112"/>
          <p:cNvSpPr>
            <a:spLocks/>
          </p:cNvSpPr>
          <p:nvPr/>
        </p:nvSpPr>
        <p:spPr bwMode="auto">
          <a:xfrm>
            <a:off x="8307388" y="3136900"/>
            <a:ext cx="73025" cy="49213"/>
          </a:xfrm>
          <a:custGeom>
            <a:avLst/>
            <a:gdLst>
              <a:gd name="T0" fmla="*/ 2147483647 w 184"/>
              <a:gd name="T1" fmla="*/ 2147483647 h 123"/>
              <a:gd name="T2" fmla="*/ 2147483647 w 184"/>
              <a:gd name="T3" fmla="*/ 2147483647 h 123"/>
              <a:gd name="T4" fmla="*/ 2147483647 w 184"/>
              <a:gd name="T5" fmla="*/ 2147483647 h 123"/>
              <a:gd name="T6" fmla="*/ 2147483647 w 184"/>
              <a:gd name="T7" fmla="*/ 2147483647 h 123"/>
              <a:gd name="T8" fmla="*/ 2147483647 w 184"/>
              <a:gd name="T9" fmla="*/ 2147483647 h 123"/>
              <a:gd name="T10" fmla="*/ 2147483647 w 184"/>
              <a:gd name="T11" fmla="*/ 2147483647 h 123"/>
              <a:gd name="T12" fmla="*/ 2147483647 w 184"/>
              <a:gd name="T13" fmla="*/ 2147483647 h 123"/>
              <a:gd name="T14" fmla="*/ 2147483647 w 184"/>
              <a:gd name="T15" fmla="*/ 2147483647 h 123"/>
              <a:gd name="T16" fmla="*/ 2147483647 w 184"/>
              <a:gd name="T17" fmla="*/ 2147483647 h 123"/>
              <a:gd name="T18" fmla="*/ 2147483647 w 184"/>
              <a:gd name="T19" fmla="*/ 2147483647 h 123"/>
              <a:gd name="T20" fmla="*/ 2147483647 w 184"/>
              <a:gd name="T21" fmla="*/ 2147483647 h 123"/>
              <a:gd name="T22" fmla="*/ 2147483647 w 184"/>
              <a:gd name="T23" fmla="*/ 2147483647 h 123"/>
              <a:gd name="T24" fmla="*/ 2147483647 w 184"/>
              <a:gd name="T25" fmla="*/ 2147483647 h 123"/>
              <a:gd name="T26" fmla="*/ 2147483647 w 184"/>
              <a:gd name="T27" fmla="*/ 2147483647 h 123"/>
              <a:gd name="T28" fmla="*/ 2147483647 w 184"/>
              <a:gd name="T29" fmla="*/ 2147483647 h 123"/>
              <a:gd name="T30" fmla="*/ 2147483647 w 184"/>
              <a:gd name="T31" fmla="*/ 2147483647 h 123"/>
              <a:gd name="T32" fmla="*/ 2147483647 w 184"/>
              <a:gd name="T33" fmla="*/ 2147483647 h 123"/>
              <a:gd name="T34" fmla="*/ 2147483647 w 184"/>
              <a:gd name="T35" fmla="*/ 2147483647 h 123"/>
              <a:gd name="T36" fmla="*/ 2147483647 w 184"/>
              <a:gd name="T37" fmla="*/ 2147483647 h 123"/>
              <a:gd name="T38" fmla="*/ 2147483647 w 184"/>
              <a:gd name="T39" fmla="*/ 2147483647 h 123"/>
              <a:gd name="T40" fmla="*/ 2147483647 w 184"/>
              <a:gd name="T41" fmla="*/ 2147483647 h 123"/>
              <a:gd name="T42" fmla="*/ 2147483647 w 184"/>
              <a:gd name="T43" fmla="*/ 2147483647 h 123"/>
              <a:gd name="T44" fmla="*/ 2147483647 w 184"/>
              <a:gd name="T45" fmla="*/ 2147483647 h 123"/>
              <a:gd name="T46" fmla="*/ 2147483647 w 184"/>
              <a:gd name="T47" fmla="*/ 2147483647 h 123"/>
              <a:gd name="T48" fmla="*/ 2147483647 w 184"/>
              <a:gd name="T49" fmla="*/ 2147483647 h 123"/>
              <a:gd name="T50" fmla="*/ 2147483647 w 184"/>
              <a:gd name="T51" fmla="*/ 2147483647 h 123"/>
              <a:gd name="T52" fmla="*/ 2147483647 w 184"/>
              <a:gd name="T53" fmla="*/ 2147483647 h 123"/>
              <a:gd name="T54" fmla="*/ 2147483647 w 184"/>
              <a:gd name="T55" fmla="*/ 2147483647 h 123"/>
              <a:gd name="T56" fmla="*/ 2147483647 w 184"/>
              <a:gd name="T57" fmla="*/ 2147483647 h 123"/>
              <a:gd name="T58" fmla="*/ 2147483647 w 184"/>
              <a:gd name="T59" fmla="*/ 2147483647 h 123"/>
              <a:gd name="T60" fmla="*/ 2147483647 w 184"/>
              <a:gd name="T61" fmla="*/ 2147483647 h 123"/>
              <a:gd name="T62" fmla="*/ 2147483647 w 184"/>
              <a:gd name="T63" fmla="*/ 2147483647 h 123"/>
              <a:gd name="T64" fmla="*/ 2147483647 w 184"/>
              <a:gd name="T65" fmla="*/ 2147483647 h 123"/>
              <a:gd name="T66" fmla="*/ 2147483647 w 184"/>
              <a:gd name="T67" fmla="*/ 2147483647 h 123"/>
              <a:gd name="T68" fmla="*/ 2147483647 w 184"/>
              <a:gd name="T69" fmla="*/ 2147483647 h 123"/>
              <a:gd name="T70" fmla="*/ 2147483647 w 184"/>
              <a:gd name="T71" fmla="*/ 2147483647 h 123"/>
              <a:gd name="T72" fmla="*/ 2147483647 w 184"/>
              <a:gd name="T73" fmla="*/ 2147483647 h 123"/>
              <a:gd name="T74" fmla="*/ 2147483647 w 184"/>
              <a:gd name="T75" fmla="*/ 2147483647 h 123"/>
              <a:gd name="T76" fmla="*/ 2147483647 w 184"/>
              <a:gd name="T77" fmla="*/ 0 h 123"/>
              <a:gd name="T78" fmla="*/ 2147483647 w 184"/>
              <a:gd name="T79" fmla="*/ 2147483647 h 123"/>
              <a:gd name="T80" fmla="*/ 2147483647 w 184"/>
              <a:gd name="T81" fmla="*/ 2147483647 h 123"/>
              <a:gd name="T82" fmla="*/ 2147483647 w 184"/>
              <a:gd name="T83" fmla="*/ 2147483647 h 123"/>
              <a:gd name="T84" fmla="*/ 2147483647 w 184"/>
              <a:gd name="T85" fmla="*/ 2147483647 h 123"/>
              <a:gd name="T86" fmla="*/ 2147483647 w 184"/>
              <a:gd name="T87" fmla="*/ 2147483647 h 123"/>
              <a:gd name="T88" fmla="*/ 2147483647 w 184"/>
              <a:gd name="T89" fmla="*/ 2147483647 h 123"/>
              <a:gd name="T90" fmla="*/ 0 w 184"/>
              <a:gd name="T91" fmla="*/ 2147483647 h 12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4" h="123">
                <a:moveTo>
                  <a:pt x="0" y="30"/>
                </a:moveTo>
                <a:lnTo>
                  <a:pt x="2" y="34"/>
                </a:lnTo>
                <a:lnTo>
                  <a:pt x="2" y="36"/>
                </a:lnTo>
                <a:lnTo>
                  <a:pt x="3" y="38"/>
                </a:lnTo>
                <a:lnTo>
                  <a:pt x="3" y="40"/>
                </a:lnTo>
                <a:lnTo>
                  <a:pt x="4" y="43"/>
                </a:lnTo>
                <a:lnTo>
                  <a:pt x="4" y="45"/>
                </a:lnTo>
                <a:lnTo>
                  <a:pt x="7" y="53"/>
                </a:lnTo>
                <a:lnTo>
                  <a:pt x="10" y="62"/>
                </a:lnTo>
                <a:lnTo>
                  <a:pt x="14" y="70"/>
                </a:lnTo>
                <a:lnTo>
                  <a:pt x="17" y="78"/>
                </a:lnTo>
                <a:lnTo>
                  <a:pt x="22" y="85"/>
                </a:lnTo>
                <a:lnTo>
                  <a:pt x="26" y="93"/>
                </a:lnTo>
                <a:lnTo>
                  <a:pt x="30" y="98"/>
                </a:lnTo>
                <a:lnTo>
                  <a:pt x="33" y="102"/>
                </a:lnTo>
                <a:lnTo>
                  <a:pt x="37" y="105"/>
                </a:lnTo>
                <a:lnTo>
                  <a:pt x="41" y="109"/>
                </a:lnTo>
                <a:lnTo>
                  <a:pt x="42" y="110"/>
                </a:lnTo>
                <a:lnTo>
                  <a:pt x="43" y="110"/>
                </a:lnTo>
                <a:lnTo>
                  <a:pt x="44" y="111"/>
                </a:lnTo>
                <a:lnTo>
                  <a:pt x="46" y="112"/>
                </a:lnTo>
                <a:lnTo>
                  <a:pt x="47" y="112"/>
                </a:lnTo>
                <a:lnTo>
                  <a:pt x="49" y="113"/>
                </a:lnTo>
                <a:lnTo>
                  <a:pt x="50" y="113"/>
                </a:lnTo>
                <a:lnTo>
                  <a:pt x="51" y="113"/>
                </a:lnTo>
                <a:lnTo>
                  <a:pt x="52" y="114"/>
                </a:lnTo>
                <a:lnTo>
                  <a:pt x="59" y="117"/>
                </a:lnTo>
                <a:lnTo>
                  <a:pt x="67" y="119"/>
                </a:lnTo>
                <a:lnTo>
                  <a:pt x="72" y="120"/>
                </a:lnTo>
                <a:lnTo>
                  <a:pt x="78" y="121"/>
                </a:lnTo>
                <a:lnTo>
                  <a:pt x="83" y="122"/>
                </a:lnTo>
                <a:lnTo>
                  <a:pt x="90" y="122"/>
                </a:lnTo>
                <a:lnTo>
                  <a:pt x="96" y="123"/>
                </a:lnTo>
                <a:lnTo>
                  <a:pt x="101" y="123"/>
                </a:lnTo>
                <a:lnTo>
                  <a:pt x="109" y="122"/>
                </a:lnTo>
                <a:lnTo>
                  <a:pt x="115" y="121"/>
                </a:lnTo>
                <a:lnTo>
                  <a:pt x="122" y="119"/>
                </a:lnTo>
                <a:lnTo>
                  <a:pt x="128" y="117"/>
                </a:lnTo>
                <a:lnTo>
                  <a:pt x="134" y="114"/>
                </a:lnTo>
                <a:lnTo>
                  <a:pt x="141" y="112"/>
                </a:lnTo>
                <a:lnTo>
                  <a:pt x="150" y="108"/>
                </a:lnTo>
                <a:lnTo>
                  <a:pt x="159" y="103"/>
                </a:lnTo>
                <a:lnTo>
                  <a:pt x="162" y="101"/>
                </a:lnTo>
                <a:lnTo>
                  <a:pt x="165" y="100"/>
                </a:lnTo>
                <a:lnTo>
                  <a:pt x="167" y="99"/>
                </a:lnTo>
                <a:lnTo>
                  <a:pt x="170" y="96"/>
                </a:lnTo>
                <a:lnTo>
                  <a:pt x="172" y="95"/>
                </a:lnTo>
                <a:lnTo>
                  <a:pt x="174" y="93"/>
                </a:lnTo>
                <a:lnTo>
                  <a:pt x="176" y="91"/>
                </a:lnTo>
                <a:lnTo>
                  <a:pt x="178" y="89"/>
                </a:lnTo>
                <a:lnTo>
                  <a:pt x="179" y="86"/>
                </a:lnTo>
                <a:lnTo>
                  <a:pt x="181" y="83"/>
                </a:lnTo>
                <a:lnTo>
                  <a:pt x="181" y="80"/>
                </a:lnTo>
                <a:lnTo>
                  <a:pt x="182" y="76"/>
                </a:lnTo>
                <a:lnTo>
                  <a:pt x="183" y="73"/>
                </a:lnTo>
                <a:lnTo>
                  <a:pt x="183" y="70"/>
                </a:lnTo>
                <a:lnTo>
                  <a:pt x="184" y="65"/>
                </a:lnTo>
                <a:lnTo>
                  <a:pt x="184" y="59"/>
                </a:lnTo>
                <a:lnTo>
                  <a:pt x="184" y="52"/>
                </a:lnTo>
                <a:lnTo>
                  <a:pt x="183" y="45"/>
                </a:lnTo>
                <a:lnTo>
                  <a:pt x="181" y="38"/>
                </a:lnTo>
                <a:lnTo>
                  <a:pt x="178" y="33"/>
                </a:lnTo>
                <a:lnTo>
                  <a:pt x="174" y="28"/>
                </a:lnTo>
                <a:lnTo>
                  <a:pt x="171" y="24"/>
                </a:lnTo>
                <a:lnTo>
                  <a:pt x="165" y="20"/>
                </a:lnTo>
                <a:lnTo>
                  <a:pt x="159" y="16"/>
                </a:lnTo>
                <a:lnTo>
                  <a:pt x="153" y="14"/>
                </a:lnTo>
                <a:lnTo>
                  <a:pt x="145" y="11"/>
                </a:lnTo>
                <a:lnTo>
                  <a:pt x="138" y="9"/>
                </a:lnTo>
                <a:lnTo>
                  <a:pt x="125" y="7"/>
                </a:lnTo>
                <a:lnTo>
                  <a:pt x="113" y="5"/>
                </a:lnTo>
                <a:lnTo>
                  <a:pt x="100" y="2"/>
                </a:lnTo>
                <a:lnTo>
                  <a:pt x="98" y="2"/>
                </a:lnTo>
                <a:lnTo>
                  <a:pt x="96" y="1"/>
                </a:lnTo>
                <a:lnTo>
                  <a:pt x="93" y="1"/>
                </a:lnTo>
                <a:lnTo>
                  <a:pt x="91" y="1"/>
                </a:lnTo>
                <a:lnTo>
                  <a:pt x="88" y="0"/>
                </a:lnTo>
                <a:lnTo>
                  <a:pt x="86" y="0"/>
                </a:lnTo>
                <a:lnTo>
                  <a:pt x="81" y="0"/>
                </a:lnTo>
                <a:lnTo>
                  <a:pt x="77" y="1"/>
                </a:lnTo>
                <a:lnTo>
                  <a:pt x="72" y="2"/>
                </a:lnTo>
                <a:lnTo>
                  <a:pt x="68" y="3"/>
                </a:lnTo>
                <a:lnTo>
                  <a:pt x="63" y="5"/>
                </a:lnTo>
                <a:lnTo>
                  <a:pt x="59" y="6"/>
                </a:lnTo>
                <a:lnTo>
                  <a:pt x="51" y="9"/>
                </a:lnTo>
                <a:lnTo>
                  <a:pt x="43" y="12"/>
                </a:lnTo>
                <a:lnTo>
                  <a:pt x="36" y="15"/>
                </a:lnTo>
                <a:lnTo>
                  <a:pt x="30" y="18"/>
                </a:lnTo>
                <a:lnTo>
                  <a:pt x="22" y="20"/>
                </a:lnTo>
                <a:lnTo>
                  <a:pt x="15" y="24"/>
                </a:lnTo>
                <a:lnTo>
                  <a:pt x="7" y="27"/>
                </a:lnTo>
                <a:lnTo>
                  <a:pt x="0" y="3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6" name="Freeform 113"/>
          <p:cNvSpPr>
            <a:spLocks/>
          </p:cNvSpPr>
          <p:nvPr/>
        </p:nvSpPr>
        <p:spPr bwMode="auto">
          <a:xfrm>
            <a:off x="8305800" y="3136900"/>
            <a:ext cx="74613" cy="49213"/>
          </a:xfrm>
          <a:custGeom>
            <a:avLst/>
            <a:gdLst>
              <a:gd name="T0" fmla="*/ 2147483647 w 187"/>
              <a:gd name="T1" fmla="*/ 2147483647 h 123"/>
              <a:gd name="T2" fmla="*/ 2147483647 w 187"/>
              <a:gd name="T3" fmla="*/ 2147483647 h 123"/>
              <a:gd name="T4" fmla="*/ 2147483647 w 187"/>
              <a:gd name="T5" fmla="*/ 2147483647 h 123"/>
              <a:gd name="T6" fmla="*/ 2147483647 w 187"/>
              <a:gd name="T7" fmla="*/ 2147483647 h 123"/>
              <a:gd name="T8" fmla="*/ 2147483647 w 187"/>
              <a:gd name="T9" fmla="*/ 2147483647 h 123"/>
              <a:gd name="T10" fmla="*/ 2147483647 w 187"/>
              <a:gd name="T11" fmla="*/ 2147483647 h 123"/>
              <a:gd name="T12" fmla="*/ 2147483647 w 187"/>
              <a:gd name="T13" fmla="*/ 2147483647 h 123"/>
              <a:gd name="T14" fmla="*/ 2147483647 w 187"/>
              <a:gd name="T15" fmla="*/ 2147483647 h 123"/>
              <a:gd name="T16" fmla="*/ 2147483647 w 187"/>
              <a:gd name="T17" fmla="*/ 2147483647 h 123"/>
              <a:gd name="T18" fmla="*/ 2147483647 w 187"/>
              <a:gd name="T19" fmla="*/ 2147483647 h 123"/>
              <a:gd name="T20" fmla="*/ 2147483647 w 187"/>
              <a:gd name="T21" fmla="*/ 2147483647 h 123"/>
              <a:gd name="T22" fmla="*/ 2147483647 w 187"/>
              <a:gd name="T23" fmla="*/ 2147483647 h 123"/>
              <a:gd name="T24" fmla="*/ 2147483647 w 187"/>
              <a:gd name="T25" fmla="*/ 2147483647 h 123"/>
              <a:gd name="T26" fmla="*/ 2147483647 w 187"/>
              <a:gd name="T27" fmla="*/ 2147483647 h 123"/>
              <a:gd name="T28" fmla="*/ 2147483647 w 187"/>
              <a:gd name="T29" fmla="*/ 2147483647 h 123"/>
              <a:gd name="T30" fmla="*/ 2147483647 w 187"/>
              <a:gd name="T31" fmla="*/ 2147483647 h 123"/>
              <a:gd name="T32" fmla="*/ 2147483647 w 187"/>
              <a:gd name="T33" fmla="*/ 2147483647 h 123"/>
              <a:gd name="T34" fmla="*/ 2147483647 w 187"/>
              <a:gd name="T35" fmla="*/ 2147483647 h 123"/>
              <a:gd name="T36" fmla="*/ 2147483647 w 187"/>
              <a:gd name="T37" fmla="*/ 2147483647 h 123"/>
              <a:gd name="T38" fmla="*/ 2147483647 w 187"/>
              <a:gd name="T39" fmla="*/ 2147483647 h 123"/>
              <a:gd name="T40" fmla="*/ 2147483647 w 187"/>
              <a:gd name="T41" fmla="*/ 2147483647 h 123"/>
              <a:gd name="T42" fmla="*/ 2147483647 w 187"/>
              <a:gd name="T43" fmla="*/ 2147483647 h 123"/>
              <a:gd name="T44" fmla="*/ 2147483647 w 187"/>
              <a:gd name="T45" fmla="*/ 2147483647 h 123"/>
              <a:gd name="T46" fmla="*/ 2147483647 w 187"/>
              <a:gd name="T47" fmla="*/ 2147483647 h 123"/>
              <a:gd name="T48" fmla="*/ 2147483647 w 187"/>
              <a:gd name="T49" fmla="*/ 2147483647 h 123"/>
              <a:gd name="T50" fmla="*/ 2147483647 w 187"/>
              <a:gd name="T51" fmla="*/ 2147483647 h 123"/>
              <a:gd name="T52" fmla="*/ 2147483647 w 187"/>
              <a:gd name="T53" fmla="*/ 2147483647 h 123"/>
              <a:gd name="T54" fmla="*/ 2147483647 w 187"/>
              <a:gd name="T55" fmla="*/ 2147483647 h 123"/>
              <a:gd name="T56" fmla="*/ 2147483647 w 187"/>
              <a:gd name="T57" fmla="*/ 2147483647 h 123"/>
              <a:gd name="T58" fmla="*/ 2147483647 w 187"/>
              <a:gd name="T59" fmla="*/ 2147483647 h 123"/>
              <a:gd name="T60" fmla="*/ 2147483647 w 187"/>
              <a:gd name="T61" fmla="*/ 2147483647 h 123"/>
              <a:gd name="T62" fmla="*/ 2147483647 w 187"/>
              <a:gd name="T63" fmla="*/ 2147483647 h 123"/>
              <a:gd name="T64" fmla="*/ 2147483647 w 187"/>
              <a:gd name="T65" fmla="*/ 2147483647 h 123"/>
              <a:gd name="T66" fmla="*/ 2147483647 w 187"/>
              <a:gd name="T67" fmla="*/ 2147483647 h 123"/>
              <a:gd name="T68" fmla="*/ 2147483647 w 187"/>
              <a:gd name="T69" fmla="*/ 2147483647 h 123"/>
              <a:gd name="T70" fmla="*/ 2147483647 w 187"/>
              <a:gd name="T71" fmla="*/ 2147483647 h 123"/>
              <a:gd name="T72" fmla="*/ 2147483647 w 187"/>
              <a:gd name="T73" fmla="*/ 2147483647 h 123"/>
              <a:gd name="T74" fmla="*/ 2147483647 w 187"/>
              <a:gd name="T75" fmla="*/ 2147483647 h 123"/>
              <a:gd name="T76" fmla="*/ 2147483647 w 187"/>
              <a:gd name="T77" fmla="*/ 2147483647 h 123"/>
              <a:gd name="T78" fmla="*/ 2147483647 w 187"/>
              <a:gd name="T79" fmla="*/ 2147483647 h 123"/>
              <a:gd name="T80" fmla="*/ 2147483647 w 187"/>
              <a:gd name="T81" fmla="*/ 2147483647 h 123"/>
              <a:gd name="T82" fmla="*/ 2147483647 w 187"/>
              <a:gd name="T83" fmla="*/ 2147483647 h 123"/>
              <a:gd name="T84" fmla="*/ 2147483647 w 187"/>
              <a:gd name="T85" fmla="*/ 2147483647 h 123"/>
              <a:gd name="T86" fmla="*/ 2147483647 w 187"/>
              <a:gd name="T87" fmla="*/ 2147483647 h 123"/>
              <a:gd name="T88" fmla="*/ 2147483647 w 187"/>
              <a:gd name="T89" fmla="*/ 2147483647 h 123"/>
              <a:gd name="T90" fmla="*/ 2147483647 w 187"/>
              <a:gd name="T91" fmla="*/ 2147483647 h 123"/>
              <a:gd name="T92" fmla="*/ 2147483647 w 187"/>
              <a:gd name="T93" fmla="*/ 2147483647 h 123"/>
              <a:gd name="T94" fmla="*/ 2147483647 w 187"/>
              <a:gd name="T95" fmla="*/ 2147483647 h 123"/>
              <a:gd name="T96" fmla="*/ 2147483647 w 187"/>
              <a:gd name="T97" fmla="*/ 2147483647 h 123"/>
              <a:gd name="T98" fmla="*/ 2147483647 w 187"/>
              <a:gd name="T99" fmla="*/ 2147483647 h 123"/>
              <a:gd name="T100" fmla="*/ 2147483647 w 187"/>
              <a:gd name="T101" fmla="*/ 2147483647 h 123"/>
              <a:gd name="T102" fmla="*/ 2147483647 w 187"/>
              <a:gd name="T103" fmla="*/ 2147483647 h 123"/>
              <a:gd name="T104" fmla="*/ 2147483647 w 187"/>
              <a:gd name="T105" fmla="*/ 0 h 123"/>
              <a:gd name="T106" fmla="*/ 2147483647 w 187"/>
              <a:gd name="T107" fmla="*/ 2147483647 h 123"/>
              <a:gd name="T108" fmla="*/ 2147483647 w 187"/>
              <a:gd name="T109" fmla="*/ 2147483647 h 123"/>
              <a:gd name="T110" fmla="*/ 2147483647 w 187"/>
              <a:gd name="T111" fmla="*/ 2147483647 h 123"/>
              <a:gd name="T112" fmla="*/ 2147483647 w 187"/>
              <a:gd name="T113" fmla="*/ 2147483647 h 123"/>
              <a:gd name="T114" fmla="*/ 2147483647 w 187"/>
              <a:gd name="T115" fmla="*/ 2147483647 h 123"/>
              <a:gd name="T116" fmla="*/ 2147483647 w 187"/>
              <a:gd name="T117" fmla="*/ 2147483647 h 123"/>
              <a:gd name="T118" fmla="*/ 2147483647 w 187"/>
              <a:gd name="T119" fmla="*/ 2147483647 h 123"/>
              <a:gd name="T120" fmla="*/ 2147483647 w 187"/>
              <a:gd name="T121" fmla="*/ 2147483647 h 123"/>
              <a:gd name="T122" fmla="*/ 2147483647 w 187"/>
              <a:gd name="T123" fmla="*/ 2147483647 h 123"/>
              <a:gd name="T124" fmla="*/ 0 w 187"/>
              <a:gd name="T125" fmla="*/ 2147483647 h 123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7" h="123">
                <a:moveTo>
                  <a:pt x="2" y="22"/>
                </a:moveTo>
                <a:lnTo>
                  <a:pt x="2" y="26"/>
                </a:lnTo>
                <a:lnTo>
                  <a:pt x="3" y="29"/>
                </a:lnTo>
                <a:lnTo>
                  <a:pt x="5" y="37"/>
                </a:lnTo>
                <a:lnTo>
                  <a:pt x="7" y="45"/>
                </a:lnTo>
                <a:lnTo>
                  <a:pt x="10" y="53"/>
                </a:lnTo>
                <a:lnTo>
                  <a:pt x="13" y="62"/>
                </a:lnTo>
                <a:lnTo>
                  <a:pt x="17" y="71"/>
                </a:lnTo>
                <a:lnTo>
                  <a:pt x="21" y="80"/>
                </a:lnTo>
                <a:lnTo>
                  <a:pt x="27" y="89"/>
                </a:lnTo>
                <a:lnTo>
                  <a:pt x="31" y="96"/>
                </a:lnTo>
                <a:lnTo>
                  <a:pt x="36" y="102"/>
                </a:lnTo>
                <a:lnTo>
                  <a:pt x="40" y="106"/>
                </a:lnTo>
                <a:lnTo>
                  <a:pt x="45" y="110"/>
                </a:lnTo>
                <a:lnTo>
                  <a:pt x="49" y="112"/>
                </a:lnTo>
                <a:lnTo>
                  <a:pt x="55" y="114"/>
                </a:lnTo>
                <a:lnTo>
                  <a:pt x="61" y="115"/>
                </a:lnTo>
                <a:lnTo>
                  <a:pt x="68" y="118"/>
                </a:lnTo>
                <a:lnTo>
                  <a:pt x="75" y="120"/>
                </a:lnTo>
                <a:lnTo>
                  <a:pt x="83" y="121"/>
                </a:lnTo>
                <a:lnTo>
                  <a:pt x="92" y="122"/>
                </a:lnTo>
                <a:lnTo>
                  <a:pt x="100" y="123"/>
                </a:lnTo>
                <a:lnTo>
                  <a:pt x="108" y="122"/>
                </a:lnTo>
                <a:lnTo>
                  <a:pt x="117" y="121"/>
                </a:lnTo>
                <a:lnTo>
                  <a:pt x="126" y="119"/>
                </a:lnTo>
                <a:lnTo>
                  <a:pt x="135" y="115"/>
                </a:lnTo>
                <a:lnTo>
                  <a:pt x="142" y="112"/>
                </a:lnTo>
                <a:lnTo>
                  <a:pt x="151" y="108"/>
                </a:lnTo>
                <a:lnTo>
                  <a:pt x="156" y="105"/>
                </a:lnTo>
                <a:lnTo>
                  <a:pt x="162" y="103"/>
                </a:lnTo>
                <a:lnTo>
                  <a:pt x="167" y="100"/>
                </a:lnTo>
                <a:lnTo>
                  <a:pt x="172" y="98"/>
                </a:lnTo>
                <a:lnTo>
                  <a:pt x="177" y="94"/>
                </a:lnTo>
                <a:lnTo>
                  <a:pt x="181" y="89"/>
                </a:lnTo>
                <a:lnTo>
                  <a:pt x="184" y="81"/>
                </a:lnTo>
                <a:lnTo>
                  <a:pt x="186" y="72"/>
                </a:lnTo>
                <a:lnTo>
                  <a:pt x="187" y="63"/>
                </a:lnTo>
                <a:lnTo>
                  <a:pt x="187" y="54"/>
                </a:lnTo>
                <a:lnTo>
                  <a:pt x="186" y="47"/>
                </a:lnTo>
                <a:lnTo>
                  <a:pt x="184" y="40"/>
                </a:lnTo>
                <a:lnTo>
                  <a:pt x="182" y="34"/>
                </a:lnTo>
                <a:lnTo>
                  <a:pt x="178" y="29"/>
                </a:lnTo>
                <a:lnTo>
                  <a:pt x="173" y="24"/>
                </a:lnTo>
                <a:lnTo>
                  <a:pt x="167" y="19"/>
                </a:lnTo>
                <a:lnTo>
                  <a:pt x="159" y="15"/>
                </a:lnTo>
                <a:lnTo>
                  <a:pt x="151" y="12"/>
                </a:lnTo>
                <a:lnTo>
                  <a:pt x="144" y="10"/>
                </a:lnTo>
                <a:lnTo>
                  <a:pt x="136" y="8"/>
                </a:lnTo>
                <a:lnTo>
                  <a:pt x="126" y="7"/>
                </a:lnTo>
                <a:lnTo>
                  <a:pt x="117" y="5"/>
                </a:lnTo>
                <a:lnTo>
                  <a:pt x="107" y="3"/>
                </a:lnTo>
                <a:lnTo>
                  <a:pt x="99" y="1"/>
                </a:lnTo>
                <a:lnTo>
                  <a:pt x="90" y="0"/>
                </a:lnTo>
                <a:lnTo>
                  <a:pt x="81" y="1"/>
                </a:lnTo>
                <a:lnTo>
                  <a:pt x="73" y="2"/>
                </a:lnTo>
                <a:lnTo>
                  <a:pt x="64" y="5"/>
                </a:lnTo>
                <a:lnTo>
                  <a:pt x="56" y="8"/>
                </a:lnTo>
                <a:lnTo>
                  <a:pt x="46" y="12"/>
                </a:lnTo>
                <a:lnTo>
                  <a:pt x="36" y="16"/>
                </a:lnTo>
                <a:lnTo>
                  <a:pt x="26" y="20"/>
                </a:lnTo>
                <a:lnTo>
                  <a:pt x="16" y="25"/>
                </a:lnTo>
                <a:lnTo>
                  <a:pt x="8" y="29"/>
                </a:lnTo>
                <a:lnTo>
                  <a:pt x="0" y="3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7" name="Line 114"/>
          <p:cNvSpPr>
            <a:spLocks noChangeShapeType="1"/>
          </p:cNvSpPr>
          <p:nvPr/>
        </p:nvSpPr>
        <p:spPr bwMode="auto">
          <a:xfrm flipH="1">
            <a:off x="8305800" y="3144838"/>
            <a:ext cx="1588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8" name="Freeform 115"/>
          <p:cNvSpPr>
            <a:spLocks/>
          </p:cNvSpPr>
          <p:nvPr/>
        </p:nvSpPr>
        <p:spPr bwMode="auto">
          <a:xfrm>
            <a:off x="274638" y="3175000"/>
            <a:ext cx="92075" cy="69850"/>
          </a:xfrm>
          <a:custGeom>
            <a:avLst/>
            <a:gdLst>
              <a:gd name="T0" fmla="*/ 2147483647 w 231"/>
              <a:gd name="T1" fmla="*/ 2147483647 h 173"/>
              <a:gd name="T2" fmla="*/ 2147483647 w 231"/>
              <a:gd name="T3" fmla="*/ 2147483647 h 173"/>
              <a:gd name="T4" fmla="*/ 2147483647 w 231"/>
              <a:gd name="T5" fmla="*/ 2147483647 h 173"/>
              <a:gd name="T6" fmla="*/ 2147483647 w 231"/>
              <a:gd name="T7" fmla="*/ 2147483647 h 173"/>
              <a:gd name="T8" fmla="*/ 2147483647 w 231"/>
              <a:gd name="T9" fmla="*/ 2147483647 h 173"/>
              <a:gd name="T10" fmla="*/ 0 w 231"/>
              <a:gd name="T11" fmla="*/ 2147483647 h 173"/>
              <a:gd name="T12" fmla="*/ 2147483647 w 231"/>
              <a:gd name="T13" fmla="*/ 2147483647 h 173"/>
              <a:gd name="T14" fmla="*/ 2147483647 w 231"/>
              <a:gd name="T15" fmla="*/ 2147483647 h 173"/>
              <a:gd name="T16" fmla="*/ 2147483647 w 231"/>
              <a:gd name="T17" fmla="*/ 2147483647 h 173"/>
              <a:gd name="T18" fmla="*/ 2147483647 w 231"/>
              <a:gd name="T19" fmla="*/ 2147483647 h 173"/>
              <a:gd name="T20" fmla="*/ 2147483647 w 231"/>
              <a:gd name="T21" fmla="*/ 2147483647 h 173"/>
              <a:gd name="T22" fmla="*/ 2147483647 w 231"/>
              <a:gd name="T23" fmla="*/ 2147483647 h 173"/>
              <a:gd name="T24" fmla="*/ 2147483647 w 231"/>
              <a:gd name="T25" fmla="*/ 2147483647 h 173"/>
              <a:gd name="T26" fmla="*/ 2147483647 w 231"/>
              <a:gd name="T27" fmla="*/ 2147483647 h 173"/>
              <a:gd name="T28" fmla="*/ 2147483647 w 231"/>
              <a:gd name="T29" fmla="*/ 2147483647 h 173"/>
              <a:gd name="T30" fmla="*/ 2147483647 w 231"/>
              <a:gd name="T31" fmla="*/ 2147483647 h 173"/>
              <a:gd name="T32" fmla="*/ 2147483647 w 231"/>
              <a:gd name="T33" fmla="*/ 2147483647 h 173"/>
              <a:gd name="T34" fmla="*/ 2147483647 w 231"/>
              <a:gd name="T35" fmla="*/ 2147483647 h 173"/>
              <a:gd name="T36" fmla="*/ 2147483647 w 231"/>
              <a:gd name="T37" fmla="*/ 2147483647 h 173"/>
              <a:gd name="T38" fmla="*/ 2147483647 w 231"/>
              <a:gd name="T39" fmla="*/ 2147483647 h 173"/>
              <a:gd name="T40" fmla="*/ 2147483647 w 231"/>
              <a:gd name="T41" fmla="*/ 2147483647 h 173"/>
              <a:gd name="T42" fmla="*/ 2147483647 w 231"/>
              <a:gd name="T43" fmla="*/ 2147483647 h 173"/>
              <a:gd name="T44" fmla="*/ 2147483647 w 231"/>
              <a:gd name="T45" fmla="*/ 2147483647 h 173"/>
              <a:gd name="T46" fmla="*/ 2147483647 w 231"/>
              <a:gd name="T47" fmla="*/ 2147483647 h 173"/>
              <a:gd name="T48" fmla="*/ 2147483647 w 231"/>
              <a:gd name="T49" fmla="*/ 2147483647 h 173"/>
              <a:gd name="T50" fmla="*/ 2147483647 w 231"/>
              <a:gd name="T51" fmla="*/ 2147483647 h 173"/>
              <a:gd name="T52" fmla="*/ 2147483647 w 231"/>
              <a:gd name="T53" fmla="*/ 2147483647 h 173"/>
              <a:gd name="T54" fmla="*/ 2147483647 w 231"/>
              <a:gd name="T55" fmla="*/ 2147483647 h 173"/>
              <a:gd name="T56" fmla="*/ 2147483647 w 231"/>
              <a:gd name="T57" fmla="*/ 2147483647 h 173"/>
              <a:gd name="T58" fmla="*/ 2147483647 w 231"/>
              <a:gd name="T59" fmla="*/ 2147483647 h 173"/>
              <a:gd name="T60" fmla="*/ 2147483647 w 231"/>
              <a:gd name="T61" fmla="*/ 2147483647 h 173"/>
              <a:gd name="T62" fmla="*/ 2147483647 w 231"/>
              <a:gd name="T63" fmla="*/ 2147483647 h 173"/>
              <a:gd name="T64" fmla="*/ 2147483647 w 231"/>
              <a:gd name="T65" fmla="*/ 2147483647 h 173"/>
              <a:gd name="T66" fmla="*/ 2147483647 w 231"/>
              <a:gd name="T67" fmla="*/ 2147483647 h 173"/>
              <a:gd name="T68" fmla="*/ 2147483647 w 231"/>
              <a:gd name="T69" fmla="*/ 2147483647 h 173"/>
              <a:gd name="T70" fmla="*/ 2147483647 w 231"/>
              <a:gd name="T71" fmla="*/ 2147483647 h 173"/>
              <a:gd name="T72" fmla="*/ 2147483647 w 231"/>
              <a:gd name="T73" fmla="*/ 2147483647 h 173"/>
              <a:gd name="T74" fmla="*/ 2147483647 w 231"/>
              <a:gd name="T75" fmla="*/ 2147483647 h 173"/>
              <a:gd name="T76" fmla="*/ 2147483647 w 231"/>
              <a:gd name="T77" fmla="*/ 2147483647 h 173"/>
              <a:gd name="T78" fmla="*/ 2147483647 w 231"/>
              <a:gd name="T79" fmla="*/ 2147483647 h 173"/>
              <a:gd name="T80" fmla="*/ 2147483647 w 231"/>
              <a:gd name="T81" fmla="*/ 2147483647 h 173"/>
              <a:gd name="T82" fmla="*/ 2147483647 w 231"/>
              <a:gd name="T83" fmla="*/ 2147483647 h 173"/>
              <a:gd name="T84" fmla="*/ 2147483647 w 231"/>
              <a:gd name="T85" fmla="*/ 2147483647 h 173"/>
              <a:gd name="T86" fmla="*/ 2147483647 w 231"/>
              <a:gd name="T87" fmla="*/ 2147483647 h 173"/>
              <a:gd name="T88" fmla="*/ 2147483647 w 231"/>
              <a:gd name="T89" fmla="*/ 2147483647 h 173"/>
              <a:gd name="T90" fmla="*/ 2147483647 w 231"/>
              <a:gd name="T91" fmla="*/ 2147483647 h 173"/>
              <a:gd name="T92" fmla="*/ 2147483647 w 231"/>
              <a:gd name="T93" fmla="*/ 2147483647 h 173"/>
              <a:gd name="T94" fmla="*/ 2147483647 w 231"/>
              <a:gd name="T95" fmla="*/ 2147483647 h 173"/>
              <a:gd name="T96" fmla="*/ 2147483647 w 231"/>
              <a:gd name="T97" fmla="*/ 2147483647 h 173"/>
              <a:gd name="T98" fmla="*/ 2147483647 w 231"/>
              <a:gd name="T99" fmla="*/ 2147483647 h 173"/>
              <a:gd name="T100" fmla="*/ 2147483647 w 231"/>
              <a:gd name="T101" fmla="*/ 2147483647 h 173"/>
              <a:gd name="T102" fmla="*/ 2147483647 w 231"/>
              <a:gd name="T103" fmla="*/ 2147483647 h 173"/>
              <a:gd name="T104" fmla="*/ 2147483647 w 231"/>
              <a:gd name="T105" fmla="*/ 2147483647 h 173"/>
              <a:gd name="T106" fmla="*/ 2147483647 w 231"/>
              <a:gd name="T107" fmla="*/ 2147483647 h 173"/>
              <a:gd name="T108" fmla="*/ 2147483647 w 231"/>
              <a:gd name="T109" fmla="*/ 2147483647 h 173"/>
              <a:gd name="T110" fmla="*/ 2147483647 w 231"/>
              <a:gd name="T111" fmla="*/ 2147483647 h 173"/>
              <a:gd name="T112" fmla="*/ 2147483647 w 231"/>
              <a:gd name="T113" fmla="*/ 2147483647 h 173"/>
              <a:gd name="T114" fmla="*/ 2147483647 w 231"/>
              <a:gd name="T115" fmla="*/ 2147483647 h 173"/>
              <a:gd name="T116" fmla="*/ 2147483647 w 231"/>
              <a:gd name="T117" fmla="*/ 2147483647 h 173"/>
              <a:gd name="T118" fmla="*/ 2147483647 w 231"/>
              <a:gd name="T119" fmla="*/ 2147483647 h 173"/>
              <a:gd name="T120" fmla="*/ 2147483647 w 231"/>
              <a:gd name="T121" fmla="*/ 0 h 1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1" h="173">
                <a:moveTo>
                  <a:pt x="37" y="0"/>
                </a:moveTo>
                <a:lnTo>
                  <a:pt x="32" y="5"/>
                </a:lnTo>
                <a:lnTo>
                  <a:pt x="26" y="12"/>
                </a:lnTo>
                <a:lnTo>
                  <a:pt x="22" y="21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5" y="62"/>
                </a:lnTo>
                <a:lnTo>
                  <a:pt x="3" y="74"/>
                </a:lnTo>
                <a:lnTo>
                  <a:pt x="1" y="86"/>
                </a:lnTo>
                <a:lnTo>
                  <a:pt x="0" y="97"/>
                </a:lnTo>
                <a:lnTo>
                  <a:pt x="0" y="105"/>
                </a:lnTo>
                <a:lnTo>
                  <a:pt x="1" y="114"/>
                </a:lnTo>
                <a:lnTo>
                  <a:pt x="2" y="121"/>
                </a:lnTo>
                <a:lnTo>
                  <a:pt x="4" y="128"/>
                </a:lnTo>
                <a:lnTo>
                  <a:pt x="7" y="135"/>
                </a:lnTo>
                <a:lnTo>
                  <a:pt x="12" y="142"/>
                </a:lnTo>
                <a:lnTo>
                  <a:pt x="16" y="147"/>
                </a:lnTo>
                <a:lnTo>
                  <a:pt x="21" y="152"/>
                </a:lnTo>
                <a:lnTo>
                  <a:pt x="26" y="155"/>
                </a:lnTo>
                <a:lnTo>
                  <a:pt x="32" y="159"/>
                </a:lnTo>
                <a:lnTo>
                  <a:pt x="39" y="162"/>
                </a:lnTo>
                <a:lnTo>
                  <a:pt x="44" y="164"/>
                </a:lnTo>
                <a:lnTo>
                  <a:pt x="51" y="166"/>
                </a:lnTo>
                <a:lnTo>
                  <a:pt x="59" y="169"/>
                </a:lnTo>
                <a:lnTo>
                  <a:pt x="66" y="170"/>
                </a:lnTo>
                <a:lnTo>
                  <a:pt x="72" y="171"/>
                </a:lnTo>
                <a:lnTo>
                  <a:pt x="83" y="172"/>
                </a:lnTo>
                <a:lnTo>
                  <a:pt x="92" y="173"/>
                </a:lnTo>
                <a:lnTo>
                  <a:pt x="100" y="173"/>
                </a:lnTo>
                <a:lnTo>
                  <a:pt x="115" y="173"/>
                </a:lnTo>
                <a:lnTo>
                  <a:pt x="130" y="172"/>
                </a:lnTo>
                <a:lnTo>
                  <a:pt x="140" y="172"/>
                </a:lnTo>
                <a:lnTo>
                  <a:pt x="150" y="172"/>
                </a:lnTo>
                <a:lnTo>
                  <a:pt x="160" y="172"/>
                </a:lnTo>
                <a:lnTo>
                  <a:pt x="166" y="173"/>
                </a:lnTo>
                <a:lnTo>
                  <a:pt x="170" y="173"/>
                </a:lnTo>
                <a:lnTo>
                  <a:pt x="176" y="173"/>
                </a:lnTo>
                <a:lnTo>
                  <a:pt x="179" y="173"/>
                </a:lnTo>
                <a:lnTo>
                  <a:pt x="182" y="172"/>
                </a:lnTo>
                <a:lnTo>
                  <a:pt x="186" y="171"/>
                </a:lnTo>
                <a:lnTo>
                  <a:pt x="189" y="170"/>
                </a:lnTo>
                <a:lnTo>
                  <a:pt x="191" y="168"/>
                </a:lnTo>
                <a:lnTo>
                  <a:pt x="194" y="165"/>
                </a:lnTo>
                <a:lnTo>
                  <a:pt x="195" y="162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4"/>
                </a:lnTo>
                <a:lnTo>
                  <a:pt x="198" y="153"/>
                </a:lnTo>
                <a:lnTo>
                  <a:pt x="199" y="154"/>
                </a:lnTo>
                <a:lnTo>
                  <a:pt x="200" y="154"/>
                </a:lnTo>
                <a:lnTo>
                  <a:pt x="201" y="154"/>
                </a:lnTo>
                <a:lnTo>
                  <a:pt x="201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4" y="149"/>
                </a:lnTo>
                <a:lnTo>
                  <a:pt x="205" y="147"/>
                </a:lnTo>
                <a:lnTo>
                  <a:pt x="206" y="147"/>
                </a:lnTo>
                <a:lnTo>
                  <a:pt x="208" y="146"/>
                </a:lnTo>
                <a:lnTo>
                  <a:pt x="209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0" y="138"/>
                </a:lnTo>
                <a:lnTo>
                  <a:pt x="212" y="138"/>
                </a:lnTo>
                <a:lnTo>
                  <a:pt x="213" y="138"/>
                </a:lnTo>
                <a:lnTo>
                  <a:pt x="214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7" y="136"/>
                </a:lnTo>
                <a:lnTo>
                  <a:pt x="220" y="134"/>
                </a:lnTo>
                <a:lnTo>
                  <a:pt x="223" y="131"/>
                </a:lnTo>
                <a:lnTo>
                  <a:pt x="224" y="126"/>
                </a:lnTo>
                <a:lnTo>
                  <a:pt x="226" y="122"/>
                </a:lnTo>
                <a:lnTo>
                  <a:pt x="227" y="116"/>
                </a:lnTo>
                <a:lnTo>
                  <a:pt x="229" y="109"/>
                </a:lnTo>
                <a:lnTo>
                  <a:pt x="229" y="102"/>
                </a:lnTo>
                <a:lnTo>
                  <a:pt x="231" y="94"/>
                </a:lnTo>
                <a:lnTo>
                  <a:pt x="229" y="87"/>
                </a:lnTo>
                <a:lnTo>
                  <a:pt x="228" y="79"/>
                </a:lnTo>
                <a:lnTo>
                  <a:pt x="227" y="71"/>
                </a:lnTo>
                <a:lnTo>
                  <a:pt x="225" y="65"/>
                </a:lnTo>
                <a:lnTo>
                  <a:pt x="222" y="59"/>
                </a:lnTo>
                <a:lnTo>
                  <a:pt x="222" y="58"/>
                </a:lnTo>
                <a:lnTo>
                  <a:pt x="220" y="58"/>
                </a:lnTo>
                <a:lnTo>
                  <a:pt x="220" y="57"/>
                </a:lnTo>
                <a:lnTo>
                  <a:pt x="219" y="56"/>
                </a:lnTo>
                <a:lnTo>
                  <a:pt x="218" y="56"/>
                </a:lnTo>
                <a:lnTo>
                  <a:pt x="217" y="54"/>
                </a:lnTo>
                <a:lnTo>
                  <a:pt x="216" y="54"/>
                </a:lnTo>
                <a:lnTo>
                  <a:pt x="214" y="53"/>
                </a:lnTo>
                <a:lnTo>
                  <a:pt x="210" y="53"/>
                </a:lnTo>
                <a:lnTo>
                  <a:pt x="209" y="53"/>
                </a:lnTo>
                <a:lnTo>
                  <a:pt x="207" y="53"/>
                </a:lnTo>
                <a:lnTo>
                  <a:pt x="206" y="52"/>
                </a:lnTo>
                <a:lnTo>
                  <a:pt x="204" y="52"/>
                </a:lnTo>
                <a:lnTo>
                  <a:pt x="203" y="51"/>
                </a:lnTo>
                <a:lnTo>
                  <a:pt x="200" y="49"/>
                </a:lnTo>
                <a:lnTo>
                  <a:pt x="199" y="48"/>
                </a:lnTo>
                <a:lnTo>
                  <a:pt x="197" y="47"/>
                </a:lnTo>
                <a:lnTo>
                  <a:pt x="196" y="44"/>
                </a:lnTo>
                <a:lnTo>
                  <a:pt x="187" y="38"/>
                </a:lnTo>
                <a:lnTo>
                  <a:pt x="179" y="31"/>
                </a:lnTo>
                <a:lnTo>
                  <a:pt x="170" y="25"/>
                </a:lnTo>
                <a:lnTo>
                  <a:pt x="160" y="21"/>
                </a:lnTo>
                <a:lnTo>
                  <a:pt x="150" y="16"/>
                </a:lnTo>
                <a:lnTo>
                  <a:pt x="137" y="12"/>
                </a:lnTo>
                <a:lnTo>
                  <a:pt x="124" y="9"/>
                </a:lnTo>
                <a:lnTo>
                  <a:pt x="111" y="5"/>
                </a:lnTo>
                <a:lnTo>
                  <a:pt x="96" y="3"/>
                </a:lnTo>
                <a:lnTo>
                  <a:pt x="81" y="2"/>
                </a:lnTo>
                <a:lnTo>
                  <a:pt x="67" y="1"/>
                </a:lnTo>
                <a:lnTo>
                  <a:pt x="52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69" name="Freeform 116"/>
          <p:cNvSpPr>
            <a:spLocks/>
          </p:cNvSpPr>
          <p:nvPr/>
        </p:nvSpPr>
        <p:spPr bwMode="auto">
          <a:xfrm>
            <a:off x="274638" y="3176588"/>
            <a:ext cx="92075" cy="68262"/>
          </a:xfrm>
          <a:custGeom>
            <a:avLst/>
            <a:gdLst>
              <a:gd name="T0" fmla="*/ 2147483647 w 231"/>
              <a:gd name="T1" fmla="*/ 2147483647 h 172"/>
              <a:gd name="T2" fmla="*/ 2147483647 w 231"/>
              <a:gd name="T3" fmla="*/ 2147483647 h 172"/>
              <a:gd name="T4" fmla="*/ 2147483647 w 231"/>
              <a:gd name="T5" fmla="*/ 2147483647 h 172"/>
              <a:gd name="T6" fmla="*/ 2147483647 w 231"/>
              <a:gd name="T7" fmla="*/ 2147483647 h 172"/>
              <a:gd name="T8" fmla="*/ 2147483647 w 231"/>
              <a:gd name="T9" fmla="*/ 2147483647 h 172"/>
              <a:gd name="T10" fmla="*/ 2147483647 w 231"/>
              <a:gd name="T11" fmla="*/ 2147483647 h 172"/>
              <a:gd name="T12" fmla="*/ 2147483647 w 231"/>
              <a:gd name="T13" fmla="*/ 2147483647 h 172"/>
              <a:gd name="T14" fmla="*/ 2147483647 w 231"/>
              <a:gd name="T15" fmla="*/ 2147483647 h 172"/>
              <a:gd name="T16" fmla="*/ 2147483647 w 231"/>
              <a:gd name="T17" fmla="*/ 2147483647 h 172"/>
              <a:gd name="T18" fmla="*/ 2147483647 w 231"/>
              <a:gd name="T19" fmla="*/ 2147483647 h 172"/>
              <a:gd name="T20" fmla="*/ 2147483647 w 231"/>
              <a:gd name="T21" fmla="*/ 2147483647 h 172"/>
              <a:gd name="T22" fmla="*/ 2147483647 w 231"/>
              <a:gd name="T23" fmla="*/ 2147483647 h 172"/>
              <a:gd name="T24" fmla="*/ 2147483647 w 231"/>
              <a:gd name="T25" fmla="*/ 2147483647 h 172"/>
              <a:gd name="T26" fmla="*/ 2147483647 w 231"/>
              <a:gd name="T27" fmla="*/ 2147483647 h 172"/>
              <a:gd name="T28" fmla="*/ 2147483647 w 231"/>
              <a:gd name="T29" fmla="*/ 2147483647 h 172"/>
              <a:gd name="T30" fmla="*/ 2147483647 w 231"/>
              <a:gd name="T31" fmla="*/ 2147483647 h 172"/>
              <a:gd name="T32" fmla="*/ 2147483647 w 231"/>
              <a:gd name="T33" fmla="*/ 2147483647 h 172"/>
              <a:gd name="T34" fmla="*/ 2147483647 w 231"/>
              <a:gd name="T35" fmla="*/ 2147483647 h 172"/>
              <a:gd name="T36" fmla="*/ 2147483647 w 231"/>
              <a:gd name="T37" fmla="*/ 2147483647 h 172"/>
              <a:gd name="T38" fmla="*/ 2147483647 w 231"/>
              <a:gd name="T39" fmla="*/ 2147483647 h 172"/>
              <a:gd name="T40" fmla="*/ 2147483647 w 231"/>
              <a:gd name="T41" fmla="*/ 2147483647 h 172"/>
              <a:gd name="T42" fmla="*/ 2147483647 w 231"/>
              <a:gd name="T43" fmla="*/ 2147483647 h 172"/>
              <a:gd name="T44" fmla="*/ 2147483647 w 231"/>
              <a:gd name="T45" fmla="*/ 2147483647 h 172"/>
              <a:gd name="T46" fmla="*/ 2147483647 w 231"/>
              <a:gd name="T47" fmla="*/ 2147483647 h 172"/>
              <a:gd name="T48" fmla="*/ 2147483647 w 231"/>
              <a:gd name="T49" fmla="*/ 2147483647 h 172"/>
              <a:gd name="T50" fmla="*/ 2147483647 w 231"/>
              <a:gd name="T51" fmla="*/ 2147483647 h 172"/>
              <a:gd name="T52" fmla="*/ 2147483647 w 231"/>
              <a:gd name="T53" fmla="*/ 2147483647 h 172"/>
              <a:gd name="T54" fmla="*/ 2147483647 w 231"/>
              <a:gd name="T55" fmla="*/ 2147483647 h 172"/>
              <a:gd name="T56" fmla="*/ 2147483647 w 231"/>
              <a:gd name="T57" fmla="*/ 2147483647 h 172"/>
              <a:gd name="T58" fmla="*/ 2147483647 w 231"/>
              <a:gd name="T59" fmla="*/ 2147483647 h 172"/>
              <a:gd name="T60" fmla="*/ 2147483647 w 231"/>
              <a:gd name="T61" fmla="*/ 2147483647 h 172"/>
              <a:gd name="T62" fmla="*/ 2147483647 w 231"/>
              <a:gd name="T63" fmla="*/ 2147483647 h 172"/>
              <a:gd name="T64" fmla="*/ 2147483647 w 231"/>
              <a:gd name="T65" fmla="*/ 2147483647 h 172"/>
              <a:gd name="T66" fmla="*/ 2147483647 w 231"/>
              <a:gd name="T67" fmla="*/ 2147483647 h 172"/>
              <a:gd name="T68" fmla="*/ 2147483647 w 231"/>
              <a:gd name="T69" fmla="*/ 2147483647 h 172"/>
              <a:gd name="T70" fmla="*/ 2147483647 w 231"/>
              <a:gd name="T71" fmla="*/ 2147483647 h 172"/>
              <a:gd name="T72" fmla="*/ 2147483647 w 231"/>
              <a:gd name="T73" fmla="*/ 2147483647 h 172"/>
              <a:gd name="T74" fmla="*/ 2147483647 w 231"/>
              <a:gd name="T75" fmla="*/ 2147483647 h 172"/>
              <a:gd name="T76" fmla="*/ 2147483647 w 231"/>
              <a:gd name="T77" fmla="*/ 2147483647 h 172"/>
              <a:gd name="T78" fmla="*/ 2147483647 w 231"/>
              <a:gd name="T79" fmla="*/ 2147483647 h 172"/>
              <a:gd name="T80" fmla="*/ 2147483647 w 231"/>
              <a:gd name="T81" fmla="*/ 2147483647 h 172"/>
              <a:gd name="T82" fmla="*/ 2147483647 w 231"/>
              <a:gd name="T83" fmla="*/ 2147483647 h 172"/>
              <a:gd name="T84" fmla="*/ 2147483647 w 231"/>
              <a:gd name="T85" fmla="*/ 2147483647 h 172"/>
              <a:gd name="T86" fmla="*/ 2147483647 w 231"/>
              <a:gd name="T87" fmla="*/ 2147483647 h 172"/>
              <a:gd name="T88" fmla="*/ 2147483647 w 231"/>
              <a:gd name="T89" fmla="*/ 2147483647 h 172"/>
              <a:gd name="T90" fmla="*/ 2147483647 w 231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1" h="172">
                <a:moveTo>
                  <a:pt x="33" y="3"/>
                </a:moveTo>
                <a:lnTo>
                  <a:pt x="29" y="9"/>
                </a:lnTo>
                <a:lnTo>
                  <a:pt x="24" y="17"/>
                </a:lnTo>
                <a:lnTo>
                  <a:pt x="19" y="24"/>
                </a:lnTo>
                <a:lnTo>
                  <a:pt x="15" y="34"/>
                </a:lnTo>
                <a:lnTo>
                  <a:pt x="11" y="45"/>
                </a:lnTo>
                <a:lnTo>
                  <a:pt x="7" y="55"/>
                </a:lnTo>
                <a:lnTo>
                  <a:pt x="4" y="65"/>
                </a:lnTo>
                <a:lnTo>
                  <a:pt x="2" y="76"/>
                </a:lnTo>
                <a:lnTo>
                  <a:pt x="1" y="87"/>
                </a:lnTo>
                <a:lnTo>
                  <a:pt x="0" y="97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7" y="134"/>
                </a:lnTo>
                <a:lnTo>
                  <a:pt x="12" y="141"/>
                </a:lnTo>
                <a:lnTo>
                  <a:pt x="17" y="148"/>
                </a:lnTo>
                <a:lnTo>
                  <a:pt x="25" y="153"/>
                </a:lnTo>
                <a:lnTo>
                  <a:pt x="33" y="158"/>
                </a:lnTo>
                <a:lnTo>
                  <a:pt x="41" y="162"/>
                </a:lnTo>
                <a:lnTo>
                  <a:pt x="51" y="165"/>
                </a:lnTo>
                <a:lnTo>
                  <a:pt x="60" y="168"/>
                </a:lnTo>
                <a:lnTo>
                  <a:pt x="70" y="170"/>
                </a:lnTo>
                <a:lnTo>
                  <a:pt x="80" y="171"/>
                </a:lnTo>
                <a:lnTo>
                  <a:pt x="96" y="172"/>
                </a:lnTo>
                <a:lnTo>
                  <a:pt x="112" y="172"/>
                </a:lnTo>
                <a:lnTo>
                  <a:pt x="129" y="171"/>
                </a:lnTo>
                <a:lnTo>
                  <a:pt x="145" y="171"/>
                </a:lnTo>
                <a:lnTo>
                  <a:pt x="152" y="171"/>
                </a:lnTo>
                <a:lnTo>
                  <a:pt x="159" y="171"/>
                </a:lnTo>
                <a:lnTo>
                  <a:pt x="166" y="172"/>
                </a:lnTo>
                <a:lnTo>
                  <a:pt x="172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8"/>
                </a:lnTo>
                <a:lnTo>
                  <a:pt x="192" y="165"/>
                </a:lnTo>
                <a:lnTo>
                  <a:pt x="194" y="163"/>
                </a:lnTo>
                <a:lnTo>
                  <a:pt x="195" y="160"/>
                </a:lnTo>
                <a:lnTo>
                  <a:pt x="196" y="155"/>
                </a:lnTo>
                <a:lnTo>
                  <a:pt x="197" y="153"/>
                </a:lnTo>
                <a:lnTo>
                  <a:pt x="198" y="152"/>
                </a:lnTo>
                <a:lnTo>
                  <a:pt x="200" y="153"/>
                </a:lnTo>
                <a:lnTo>
                  <a:pt x="201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8"/>
                </a:lnTo>
                <a:lnTo>
                  <a:pt x="205" y="146"/>
                </a:lnTo>
                <a:lnTo>
                  <a:pt x="207" y="145"/>
                </a:lnTo>
                <a:lnTo>
                  <a:pt x="209" y="144"/>
                </a:lnTo>
                <a:lnTo>
                  <a:pt x="209" y="143"/>
                </a:lnTo>
                <a:lnTo>
                  <a:pt x="210" y="142"/>
                </a:lnTo>
                <a:lnTo>
                  <a:pt x="210" y="140"/>
                </a:lnTo>
                <a:lnTo>
                  <a:pt x="210" y="139"/>
                </a:lnTo>
                <a:lnTo>
                  <a:pt x="212" y="137"/>
                </a:lnTo>
                <a:lnTo>
                  <a:pt x="213" y="137"/>
                </a:lnTo>
                <a:lnTo>
                  <a:pt x="215" y="136"/>
                </a:lnTo>
                <a:lnTo>
                  <a:pt x="218" y="135"/>
                </a:lnTo>
                <a:lnTo>
                  <a:pt x="220" y="132"/>
                </a:lnTo>
                <a:lnTo>
                  <a:pt x="223" y="130"/>
                </a:lnTo>
                <a:lnTo>
                  <a:pt x="224" y="125"/>
                </a:lnTo>
                <a:lnTo>
                  <a:pt x="226" y="121"/>
                </a:lnTo>
                <a:lnTo>
                  <a:pt x="227" y="116"/>
                </a:lnTo>
                <a:lnTo>
                  <a:pt x="228" y="108"/>
                </a:lnTo>
                <a:lnTo>
                  <a:pt x="229" y="101"/>
                </a:lnTo>
                <a:lnTo>
                  <a:pt x="231" y="93"/>
                </a:lnTo>
                <a:lnTo>
                  <a:pt x="229" y="84"/>
                </a:lnTo>
                <a:lnTo>
                  <a:pt x="229" y="79"/>
                </a:lnTo>
                <a:lnTo>
                  <a:pt x="228" y="75"/>
                </a:lnTo>
                <a:lnTo>
                  <a:pt x="227" y="70"/>
                </a:lnTo>
                <a:lnTo>
                  <a:pt x="226" y="66"/>
                </a:lnTo>
                <a:lnTo>
                  <a:pt x="224" y="62"/>
                </a:lnTo>
                <a:lnTo>
                  <a:pt x="223" y="58"/>
                </a:lnTo>
                <a:lnTo>
                  <a:pt x="220" y="56"/>
                </a:lnTo>
                <a:lnTo>
                  <a:pt x="217" y="53"/>
                </a:lnTo>
                <a:lnTo>
                  <a:pt x="214" y="52"/>
                </a:lnTo>
                <a:lnTo>
                  <a:pt x="210" y="52"/>
                </a:lnTo>
                <a:lnTo>
                  <a:pt x="207" y="52"/>
                </a:lnTo>
                <a:lnTo>
                  <a:pt x="199" y="47"/>
                </a:lnTo>
                <a:lnTo>
                  <a:pt x="192" y="40"/>
                </a:lnTo>
                <a:lnTo>
                  <a:pt x="185" y="34"/>
                </a:lnTo>
                <a:lnTo>
                  <a:pt x="177" y="29"/>
                </a:lnTo>
                <a:lnTo>
                  <a:pt x="169" y="24"/>
                </a:lnTo>
                <a:lnTo>
                  <a:pt x="161" y="20"/>
                </a:lnTo>
                <a:lnTo>
                  <a:pt x="149" y="14"/>
                </a:lnTo>
                <a:lnTo>
                  <a:pt x="136" y="11"/>
                </a:lnTo>
                <a:lnTo>
                  <a:pt x="124" y="8"/>
                </a:lnTo>
                <a:lnTo>
                  <a:pt x="111" y="4"/>
                </a:lnTo>
                <a:lnTo>
                  <a:pt x="98" y="2"/>
                </a:lnTo>
                <a:lnTo>
                  <a:pt x="86" y="1"/>
                </a:lnTo>
                <a:lnTo>
                  <a:pt x="72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0" name="Freeform 117"/>
          <p:cNvSpPr>
            <a:spLocks/>
          </p:cNvSpPr>
          <p:nvPr/>
        </p:nvSpPr>
        <p:spPr bwMode="auto">
          <a:xfrm>
            <a:off x="379413" y="3190875"/>
            <a:ext cx="65087" cy="52388"/>
          </a:xfrm>
          <a:custGeom>
            <a:avLst/>
            <a:gdLst>
              <a:gd name="T0" fmla="*/ 2147483647 w 164"/>
              <a:gd name="T1" fmla="*/ 2147483647 h 133"/>
              <a:gd name="T2" fmla="*/ 2147483647 w 164"/>
              <a:gd name="T3" fmla="*/ 2147483647 h 133"/>
              <a:gd name="T4" fmla="*/ 2147483647 w 164"/>
              <a:gd name="T5" fmla="*/ 2147483647 h 133"/>
              <a:gd name="T6" fmla="*/ 2147483647 w 164"/>
              <a:gd name="T7" fmla="*/ 2147483647 h 133"/>
              <a:gd name="T8" fmla="*/ 0 w 164"/>
              <a:gd name="T9" fmla="*/ 2147483647 h 133"/>
              <a:gd name="T10" fmla="*/ 0 w 164"/>
              <a:gd name="T11" fmla="*/ 2147483647 h 133"/>
              <a:gd name="T12" fmla="*/ 2147483647 w 164"/>
              <a:gd name="T13" fmla="*/ 2147483647 h 133"/>
              <a:gd name="T14" fmla="*/ 2147483647 w 164"/>
              <a:gd name="T15" fmla="*/ 2147483647 h 133"/>
              <a:gd name="T16" fmla="*/ 2147483647 w 164"/>
              <a:gd name="T17" fmla="*/ 2147483647 h 133"/>
              <a:gd name="T18" fmla="*/ 2147483647 w 164"/>
              <a:gd name="T19" fmla="*/ 2147483647 h 133"/>
              <a:gd name="T20" fmla="*/ 2147483647 w 164"/>
              <a:gd name="T21" fmla="*/ 2147483647 h 133"/>
              <a:gd name="T22" fmla="*/ 2147483647 w 164"/>
              <a:gd name="T23" fmla="*/ 2147483647 h 133"/>
              <a:gd name="T24" fmla="*/ 2147483647 w 164"/>
              <a:gd name="T25" fmla="*/ 2147483647 h 133"/>
              <a:gd name="T26" fmla="*/ 2147483647 w 164"/>
              <a:gd name="T27" fmla="*/ 2147483647 h 133"/>
              <a:gd name="T28" fmla="*/ 2147483647 w 164"/>
              <a:gd name="T29" fmla="*/ 2147483647 h 133"/>
              <a:gd name="T30" fmla="*/ 2147483647 w 164"/>
              <a:gd name="T31" fmla="*/ 2147483647 h 133"/>
              <a:gd name="T32" fmla="*/ 2147483647 w 164"/>
              <a:gd name="T33" fmla="*/ 2147483647 h 133"/>
              <a:gd name="T34" fmla="*/ 2147483647 w 164"/>
              <a:gd name="T35" fmla="*/ 2147483647 h 133"/>
              <a:gd name="T36" fmla="*/ 2147483647 w 164"/>
              <a:gd name="T37" fmla="*/ 2147483647 h 133"/>
              <a:gd name="T38" fmla="*/ 2147483647 w 164"/>
              <a:gd name="T39" fmla="*/ 2147483647 h 133"/>
              <a:gd name="T40" fmla="*/ 2147483647 w 164"/>
              <a:gd name="T41" fmla="*/ 2147483647 h 133"/>
              <a:gd name="T42" fmla="*/ 2147483647 w 164"/>
              <a:gd name="T43" fmla="*/ 2147483647 h 133"/>
              <a:gd name="T44" fmla="*/ 2147483647 w 164"/>
              <a:gd name="T45" fmla="*/ 2147483647 h 133"/>
              <a:gd name="T46" fmla="*/ 2147483647 w 164"/>
              <a:gd name="T47" fmla="*/ 2147483647 h 133"/>
              <a:gd name="T48" fmla="*/ 2147483647 w 164"/>
              <a:gd name="T49" fmla="*/ 2147483647 h 133"/>
              <a:gd name="T50" fmla="*/ 2147483647 w 164"/>
              <a:gd name="T51" fmla="*/ 2147483647 h 133"/>
              <a:gd name="T52" fmla="*/ 2147483647 w 164"/>
              <a:gd name="T53" fmla="*/ 2147483647 h 133"/>
              <a:gd name="T54" fmla="*/ 2147483647 w 164"/>
              <a:gd name="T55" fmla="*/ 2147483647 h 133"/>
              <a:gd name="T56" fmla="*/ 2147483647 w 164"/>
              <a:gd name="T57" fmla="*/ 2147483647 h 133"/>
              <a:gd name="T58" fmla="*/ 2147483647 w 164"/>
              <a:gd name="T59" fmla="*/ 2147483647 h 133"/>
              <a:gd name="T60" fmla="*/ 2147483647 w 164"/>
              <a:gd name="T61" fmla="*/ 2147483647 h 133"/>
              <a:gd name="T62" fmla="*/ 2147483647 w 164"/>
              <a:gd name="T63" fmla="*/ 2147483647 h 133"/>
              <a:gd name="T64" fmla="*/ 2147483647 w 164"/>
              <a:gd name="T65" fmla="*/ 2147483647 h 133"/>
              <a:gd name="T66" fmla="*/ 2147483647 w 164"/>
              <a:gd name="T67" fmla="*/ 2147483647 h 133"/>
              <a:gd name="T68" fmla="*/ 2147483647 w 164"/>
              <a:gd name="T69" fmla="*/ 2147483647 h 133"/>
              <a:gd name="T70" fmla="*/ 2147483647 w 164"/>
              <a:gd name="T71" fmla="*/ 2147483647 h 133"/>
              <a:gd name="T72" fmla="*/ 2147483647 w 164"/>
              <a:gd name="T73" fmla="*/ 2147483647 h 133"/>
              <a:gd name="T74" fmla="*/ 2147483647 w 164"/>
              <a:gd name="T75" fmla="*/ 2147483647 h 133"/>
              <a:gd name="T76" fmla="*/ 2147483647 w 164"/>
              <a:gd name="T77" fmla="*/ 2147483647 h 133"/>
              <a:gd name="T78" fmla="*/ 2147483647 w 164"/>
              <a:gd name="T79" fmla="*/ 2147483647 h 133"/>
              <a:gd name="T80" fmla="*/ 2147483647 w 164"/>
              <a:gd name="T81" fmla="*/ 2147483647 h 133"/>
              <a:gd name="T82" fmla="*/ 2147483647 w 164"/>
              <a:gd name="T83" fmla="*/ 2147483647 h 133"/>
              <a:gd name="T84" fmla="*/ 2147483647 w 164"/>
              <a:gd name="T85" fmla="*/ 2147483647 h 133"/>
              <a:gd name="T86" fmla="*/ 2147483647 w 164"/>
              <a:gd name="T87" fmla="*/ 2147483647 h 133"/>
              <a:gd name="T88" fmla="*/ 2147483647 w 164"/>
              <a:gd name="T89" fmla="*/ 0 h 133"/>
              <a:gd name="T90" fmla="*/ 2147483647 w 164"/>
              <a:gd name="T91" fmla="*/ 0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4" h="133">
                <a:moveTo>
                  <a:pt x="4" y="0"/>
                </a:moveTo>
                <a:lnTo>
                  <a:pt x="4" y="2"/>
                </a:lnTo>
                <a:lnTo>
                  <a:pt x="3" y="4"/>
                </a:lnTo>
                <a:lnTo>
                  <a:pt x="3" y="6"/>
                </a:lnTo>
                <a:lnTo>
                  <a:pt x="2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0" y="31"/>
                </a:lnTo>
                <a:lnTo>
                  <a:pt x="0" y="41"/>
                </a:lnTo>
                <a:lnTo>
                  <a:pt x="0" y="50"/>
                </a:lnTo>
                <a:lnTo>
                  <a:pt x="0" y="58"/>
                </a:lnTo>
                <a:lnTo>
                  <a:pt x="1" y="67"/>
                </a:lnTo>
                <a:lnTo>
                  <a:pt x="2" y="72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8"/>
                </a:lnTo>
                <a:lnTo>
                  <a:pt x="9" y="89"/>
                </a:lnTo>
                <a:lnTo>
                  <a:pt x="10" y="90"/>
                </a:lnTo>
                <a:lnTo>
                  <a:pt x="11" y="93"/>
                </a:lnTo>
                <a:lnTo>
                  <a:pt x="11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6" y="107"/>
                </a:lnTo>
                <a:lnTo>
                  <a:pt x="30" y="111"/>
                </a:lnTo>
                <a:lnTo>
                  <a:pt x="36" y="114"/>
                </a:lnTo>
                <a:lnTo>
                  <a:pt x="40" y="117"/>
                </a:lnTo>
                <a:lnTo>
                  <a:pt x="46" y="121"/>
                </a:lnTo>
                <a:lnTo>
                  <a:pt x="50" y="124"/>
                </a:lnTo>
                <a:lnTo>
                  <a:pt x="56" y="126"/>
                </a:lnTo>
                <a:lnTo>
                  <a:pt x="63" y="128"/>
                </a:lnTo>
                <a:lnTo>
                  <a:pt x="70" y="131"/>
                </a:lnTo>
                <a:lnTo>
                  <a:pt x="76" y="132"/>
                </a:lnTo>
                <a:lnTo>
                  <a:pt x="83" y="132"/>
                </a:lnTo>
                <a:lnTo>
                  <a:pt x="90" y="133"/>
                </a:lnTo>
                <a:lnTo>
                  <a:pt x="95" y="133"/>
                </a:lnTo>
                <a:lnTo>
                  <a:pt x="105" y="133"/>
                </a:lnTo>
                <a:lnTo>
                  <a:pt x="116" y="133"/>
                </a:lnTo>
                <a:lnTo>
                  <a:pt x="120" y="133"/>
                </a:lnTo>
                <a:lnTo>
                  <a:pt x="123" y="133"/>
                </a:lnTo>
                <a:lnTo>
                  <a:pt x="127" y="132"/>
                </a:lnTo>
                <a:lnTo>
                  <a:pt x="129" y="132"/>
                </a:lnTo>
                <a:lnTo>
                  <a:pt x="132" y="132"/>
                </a:lnTo>
                <a:lnTo>
                  <a:pt x="135" y="131"/>
                </a:lnTo>
                <a:lnTo>
                  <a:pt x="137" y="130"/>
                </a:lnTo>
                <a:lnTo>
                  <a:pt x="140" y="128"/>
                </a:lnTo>
                <a:lnTo>
                  <a:pt x="142" y="126"/>
                </a:lnTo>
                <a:lnTo>
                  <a:pt x="145" y="124"/>
                </a:lnTo>
                <a:lnTo>
                  <a:pt x="147" y="122"/>
                </a:lnTo>
                <a:lnTo>
                  <a:pt x="149" y="120"/>
                </a:lnTo>
                <a:lnTo>
                  <a:pt x="151" y="116"/>
                </a:lnTo>
                <a:lnTo>
                  <a:pt x="154" y="114"/>
                </a:lnTo>
                <a:lnTo>
                  <a:pt x="156" y="109"/>
                </a:lnTo>
                <a:lnTo>
                  <a:pt x="158" y="105"/>
                </a:lnTo>
                <a:lnTo>
                  <a:pt x="161" y="97"/>
                </a:lnTo>
                <a:lnTo>
                  <a:pt x="164" y="90"/>
                </a:lnTo>
                <a:lnTo>
                  <a:pt x="164" y="84"/>
                </a:lnTo>
                <a:lnTo>
                  <a:pt x="164" y="78"/>
                </a:lnTo>
                <a:lnTo>
                  <a:pt x="163" y="72"/>
                </a:lnTo>
                <a:lnTo>
                  <a:pt x="161" y="67"/>
                </a:lnTo>
                <a:lnTo>
                  <a:pt x="158" y="60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4"/>
                </a:lnTo>
                <a:lnTo>
                  <a:pt x="108" y="18"/>
                </a:lnTo>
                <a:lnTo>
                  <a:pt x="105" y="15"/>
                </a:lnTo>
                <a:lnTo>
                  <a:pt x="103" y="14"/>
                </a:lnTo>
                <a:lnTo>
                  <a:pt x="101" y="13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8"/>
                </a:lnTo>
                <a:lnTo>
                  <a:pt x="86" y="5"/>
                </a:lnTo>
                <a:lnTo>
                  <a:pt x="82" y="4"/>
                </a:lnTo>
                <a:lnTo>
                  <a:pt x="77" y="3"/>
                </a:lnTo>
                <a:lnTo>
                  <a:pt x="73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1" name="Freeform 118"/>
          <p:cNvSpPr>
            <a:spLocks/>
          </p:cNvSpPr>
          <p:nvPr/>
        </p:nvSpPr>
        <p:spPr bwMode="auto">
          <a:xfrm>
            <a:off x="379413" y="3187700"/>
            <a:ext cx="65087" cy="55563"/>
          </a:xfrm>
          <a:custGeom>
            <a:avLst/>
            <a:gdLst>
              <a:gd name="T0" fmla="*/ 2147483647 w 164"/>
              <a:gd name="T1" fmla="*/ 0 h 141"/>
              <a:gd name="T2" fmla="*/ 2147483647 w 164"/>
              <a:gd name="T3" fmla="*/ 2147483647 h 141"/>
              <a:gd name="T4" fmla="*/ 2147483647 w 164"/>
              <a:gd name="T5" fmla="*/ 2147483647 h 141"/>
              <a:gd name="T6" fmla="*/ 2147483647 w 164"/>
              <a:gd name="T7" fmla="*/ 2147483647 h 141"/>
              <a:gd name="T8" fmla="*/ 2147483647 w 164"/>
              <a:gd name="T9" fmla="*/ 2147483647 h 141"/>
              <a:gd name="T10" fmla="*/ 2147483647 w 164"/>
              <a:gd name="T11" fmla="*/ 2147483647 h 141"/>
              <a:gd name="T12" fmla="*/ 0 w 164"/>
              <a:gd name="T13" fmla="*/ 2147483647 h 141"/>
              <a:gd name="T14" fmla="*/ 0 w 164"/>
              <a:gd name="T15" fmla="*/ 2147483647 h 141"/>
              <a:gd name="T16" fmla="*/ 0 w 164"/>
              <a:gd name="T17" fmla="*/ 2147483647 h 141"/>
              <a:gd name="T18" fmla="*/ 2147483647 w 164"/>
              <a:gd name="T19" fmla="*/ 2147483647 h 141"/>
              <a:gd name="T20" fmla="*/ 2147483647 w 164"/>
              <a:gd name="T21" fmla="*/ 2147483647 h 141"/>
              <a:gd name="T22" fmla="*/ 2147483647 w 164"/>
              <a:gd name="T23" fmla="*/ 2147483647 h 141"/>
              <a:gd name="T24" fmla="*/ 2147483647 w 164"/>
              <a:gd name="T25" fmla="*/ 2147483647 h 141"/>
              <a:gd name="T26" fmla="*/ 2147483647 w 164"/>
              <a:gd name="T27" fmla="*/ 2147483647 h 141"/>
              <a:gd name="T28" fmla="*/ 2147483647 w 164"/>
              <a:gd name="T29" fmla="*/ 2147483647 h 141"/>
              <a:gd name="T30" fmla="*/ 2147483647 w 164"/>
              <a:gd name="T31" fmla="*/ 2147483647 h 141"/>
              <a:gd name="T32" fmla="*/ 2147483647 w 164"/>
              <a:gd name="T33" fmla="*/ 2147483647 h 141"/>
              <a:gd name="T34" fmla="*/ 2147483647 w 164"/>
              <a:gd name="T35" fmla="*/ 2147483647 h 141"/>
              <a:gd name="T36" fmla="*/ 2147483647 w 164"/>
              <a:gd name="T37" fmla="*/ 2147483647 h 141"/>
              <a:gd name="T38" fmla="*/ 2147483647 w 164"/>
              <a:gd name="T39" fmla="*/ 2147483647 h 141"/>
              <a:gd name="T40" fmla="*/ 2147483647 w 164"/>
              <a:gd name="T41" fmla="*/ 2147483647 h 141"/>
              <a:gd name="T42" fmla="*/ 2147483647 w 164"/>
              <a:gd name="T43" fmla="*/ 2147483647 h 141"/>
              <a:gd name="T44" fmla="*/ 2147483647 w 164"/>
              <a:gd name="T45" fmla="*/ 2147483647 h 141"/>
              <a:gd name="T46" fmla="*/ 2147483647 w 164"/>
              <a:gd name="T47" fmla="*/ 2147483647 h 141"/>
              <a:gd name="T48" fmla="*/ 2147483647 w 164"/>
              <a:gd name="T49" fmla="*/ 2147483647 h 141"/>
              <a:gd name="T50" fmla="*/ 2147483647 w 164"/>
              <a:gd name="T51" fmla="*/ 2147483647 h 141"/>
              <a:gd name="T52" fmla="*/ 2147483647 w 164"/>
              <a:gd name="T53" fmla="*/ 2147483647 h 141"/>
              <a:gd name="T54" fmla="*/ 2147483647 w 164"/>
              <a:gd name="T55" fmla="*/ 2147483647 h 141"/>
              <a:gd name="T56" fmla="*/ 2147483647 w 164"/>
              <a:gd name="T57" fmla="*/ 2147483647 h 141"/>
              <a:gd name="T58" fmla="*/ 2147483647 w 164"/>
              <a:gd name="T59" fmla="*/ 2147483647 h 141"/>
              <a:gd name="T60" fmla="*/ 2147483647 w 164"/>
              <a:gd name="T61" fmla="*/ 2147483647 h 141"/>
              <a:gd name="T62" fmla="*/ 2147483647 w 164"/>
              <a:gd name="T63" fmla="*/ 2147483647 h 141"/>
              <a:gd name="T64" fmla="*/ 2147483647 w 164"/>
              <a:gd name="T65" fmla="*/ 2147483647 h 141"/>
              <a:gd name="T66" fmla="*/ 2147483647 w 164"/>
              <a:gd name="T67" fmla="*/ 2147483647 h 141"/>
              <a:gd name="T68" fmla="*/ 2147483647 w 164"/>
              <a:gd name="T69" fmla="*/ 2147483647 h 141"/>
              <a:gd name="T70" fmla="*/ 2147483647 w 164"/>
              <a:gd name="T71" fmla="*/ 2147483647 h 141"/>
              <a:gd name="T72" fmla="*/ 2147483647 w 164"/>
              <a:gd name="T73" fmla="*/ 2147483647 h 141"/>
              <a:gd name="T74" fmla="*/ 2147483647 w 164"/>
              <a:gd name="T75" fmla="*/ 2147483647 h 141"/>
              <a:gd name="T76" fmla="*/ 2147483647 w 164"/>
              <a:gd name="T77" fmla="*/ 2147483647 h 141"/>
              <a:gd name="T78" fmla="*/ 2147483647 w 164"/>
              <a:gd name="T79" fmla="*/ 2147483647 h 141"/>
              <a:gd name="T80" fmla="*/ 2147483647 w 164"/>
              <a:gd name="T81" fmla="*/ 2147483647 h 141"/>
              <a:gd name="T82" fmla="*/ 2147483647 w 164"/>
              <a:gd name="T83" fmla="*/ 2147483647 h 141"/>
              <a:gd name="T84" fmla="*/ 2147483647 w 164"/>
              <a:gd name="T85" fmla="*/ 2147483647 h 141"/>
              <a:gd name="T86" fmla="*/ 2147483647 w 164"/>
              <a:gd name="T87" fmla="*/ 2147483647 h 141"/>
              <a:gd name="T88" fmla="*/ 2147483647 w 164"/>
              <a:gd name="T89" fmla="*/ 2147483647 h 141"/>
              <a:gd name="T90" fmla="*/ 2147483647 w 164"/>
              <a:gd name="T91" fmla="*/ 2147483647 h 141"/>
              <a:gd name="T92" fmla="*/ 2147483647 w 164"/>
              <a:gd name="T93" fmla="*/ 2147483647 h 141"/>
              <a:gd name="T94" fmla="*/ 2147483647 w 164"/>
              <a:gd name="T95" fmla="*/ 2147483647 h 141"/>
              <a:gd name="T96" fmla="*/ 2147483647 w 164"/>
              <a:gd name="T97" fmla="*/ 2147483647 h 141"/>
              <a:gd name="T98" fmla="*/ 2147483647 w 164"/>
              <a:gd name="T99" fmla="*/ 2147483647 h 141"/>
              <a:gd name="T100" fmla="*/ 2147483647 w 164"/>
              <a:gd name="T101" fmla="*/ 2147483647 h 141"/>
              <a:gd name="T102" fmla="*/ 2147483647 w 164"/>
              <a:gd name="T103" fmla="*/ 2147483647 h 141"/>
              <a:gd name="T104" fmla="*/ 2147483647 w 164"/>
              <a:gd name="T105" fmla="*/ 2147483647 h 141"/>
              <a:gd name="T106" fmla="*/ 2147483647 w 164"/>
              <a:gd name="T107" fmla="*/ 2147483647 h 141"/>
              <a:gd name="T108" fmla="*/ 2147483647 w 164"/>
              <a:gd name="T109" fmla="*/ 2147483647 h 141"/>
              <a:gd name="T110" fmla="*/ 2147483647 w 164"/>
              <a:gd name="T111" fmla="*/ 2147483647 h 141"/>
              <a:gd name="T112" fmla="*/ 2147483647 w 164"/>
              <a:gd name="T113" fmla="*/ 2147483647 h 141"/>
              <a:gd name="T114" fmla="*/ 2147483647 w 164"/>
              <a:gd name="T115" fmla="*/ 2147483647 h 141"/>
              <a:gd name="T116" fmla="*/ 2147483647 w 164"/>
              <a:gd name="T117" fmla="*/ 2147483647 h 141"/>
              <a:gd name="T118" fmla="*/ 2147483647 w 164"/>
              <a:gd name="T119" fmla="*/ 2147483647 h 141"/>
              <a:gd name="T120" fmla="*/ 2147483647 w 164"/>
              <a:gd name="T121" fmla="*/ 2147483647 h 141"/>
              <a:gd name="T122" fmla="*/ 2147483647 w 164"/>
              <a:gd name="T123" fmla="*/ 2147483647 h 141"/>
              <a:gd name="T124" fmla="*/ 0 w 164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4" h="141">
                <a:moveTo>
                  <a:pt x="7" y="0"/>
                </a:moveTo>
                <a:lnTo>
                  <a:pt x="6" y="3"/>
                </a:lnTo>
                <a:lnTo>
                  <a:pt x="4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1" y="70"/>
                </a:lnTo>
                <a:lnTo>
                  <a:pt x="2" y="79"/>
                </a:lnTo>
                <a:lnTo>
                  <a:pt x="3" y="86"/>
                </a:lnTo>
                <a:lnTo>
                  <a:pt x="6" y="92"/>
                </a:lnTo>
                <a:lnTo>
                  <a:pt x="8" y="96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5" y="114"/>
                </a:lnTo>
                <a:lnTo>
                  <a:pt x="31" y="119"/>
                </a:lnTo>
                <a:lnTo>
                  <a:pt x="38" y="124"/>
                </a:lnTo>
                <a:lnTo>
                  <a:pt x="45" y="129"/>
                </a:lnTo>
                <a:lnTo>
                  <a:pt x="52" y="132"/>
                </a:lnTo>
                <a:lnTo>
                  <a:pt x="59" y="135"/>
                </a:lnTo>
                <a:lnTo>
                  <a:pt x="68" y="138"/>
                </a:lnTo>
                <a:lnTo>
                  <a:pt x="77" y="140"/>
                </a:lnTo>
                <a:lnTo>
                  <a:pt x="86" y="141"/>
                </a:lnTo>
                <a:lnTo>
                  <a:pt x="95" y="141"/>
                </a:lnTo>
                <a:lnTo>
                  <a:pt x="104" y="141"/>
                </a:lnTo>
                <a:lnTo>
                  <a:pt x="110" y="141"/>
                </a:lnTo>
                <a:lnTo>
                  <a:pt x="117" y="141"/>
                </a:lnTo>
                <a:lnTo>
                  <a:pt x="122" y="141"/>
                </a:lnTo>
                <a:lnTo>
                  <a:pt x="128" y="140"/>
                </a:lnTo>
                <a:lnTo>
                  <a:pt x="133" y="139"/>
                </a:lnTo>
                <a:lnTo>
                  <a:pt x="139" y="136"/>
                </a:lnTo>
                <a:lnTo>
                  <a:pt x="146" y="131"/>
                </a:lnTo>
                <a:lnTo>
                  <a:pt x="151" y="123"/>
                </a:lnTo>
                <a:lnTo>
                  <a:pt x="157" y="115"/>
                </a:lnTo>
                <a:lnTo>
                  <a:pt x="160" y="107"/>
                </a:lnTo>
                <a:lnTo>
                  <a:pt x="163" y="101"/>
                </a:lnTo>
                <a:lnTo>
                  <a:pt x="164" y="94"/>
                </a:lnTo>
                <a:lnTo>
                  <a:pt x="164" y="87"/>
                </a:lnTo>
                <a:lnTo>
                  <a:pt x="163" y="80"/>
                </a:lnTo>
                <a:lnTo>
                  <a:pt x="160" y="74"/>
                </a:lnTo>
                <a:lnTo>
                  <a:pt x="157" y="67"/>
                </a:lnTo>
                <a:lnTo>
                  <a:pt x="153" y="60"/>
                </a:lnTo>
                <a:lnTo>
                  <a:pt x="147" y="55"/>
                </a:lnTo>
                <a:lnTo>
                  <a:pt x="140" y="49"/>
                </a:lnTo>
                <a:lnTo>
                  <a:pt x="133" y="44"/>
                </a:lnTo>
                <a:lnTo>
                  <a:pt x="126" y="38"/>
                </a:lnTo>
                <a:lnTo>
                  <a:pt x="118" y="32"/>
                </a:lnTo>
                <a:lnTo>
                  <a:pt x="110" y="28"/>
                </a:lnTo>
                <a:lnTo>
                  <a:pt x="103" y="22"/>
                </a:lnTo>
                <a:lnTo>
                  <a:pt x="95" y="18"/>
                </a:lnTo>
                <a:lnTo>
                  <a:pt x="87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2" name="Line 119"/>
          <p:cNvSpPr>
            <a:spLocks noChangeShapeType="1"/>
          </p:cNvSpPr>
          <p:nvPr/>
        </p:nvSpPr>
        <p:spPr bwMode="auto">
          <a:xfrm>
            <a:off x="298450" y="3176588"/>
            <a:ext cx="333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3" name="Line 120"/>
          <p:cNvSpPr>
            <a:spLocks noChangeShapeType="1"/>
          </p:cNvSpPr>
          <p:nvPr/>
        </p:nvSpPr>
        <p:spPr bwMode="auto">
          <a:xfrm flipH="1">
            <a:off x="288925" y="3178175"/>
            <a:ext cx="444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4" name="Line 121"/>
          <p:cNvSpPr>
            <a:spLocks noChangeShapeType="1"/>
          </p:cNvSpPr>
          <p:nvPr/>
        </p:nvSpPr>
        <p:spPr bwMode="auto">
          <a:xfrm flipH="1">
            <a:off x="379413" y="3187700"/>
            <a:ext cx="1587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5" name="Freeform 122"/>
          <p:cNvSpPr>
            <a:spLocks/>
          </p:cNvSpPr>
          <p:nvPr/>
        </p:nvSpPr>
        <p:spPr bwMode="auto">
          <a:xfrm>
            <a:off x="1004888" y="3182938"/>
            <a:ext cx="92075" cy="82550"/>
          </a:xfrm>
          <a:custGeom>
            <a:avLst/>
            <a:gdLst>
              <a:gd name="T0" fmla="*/ 2147483647 w 230"/>
              <a:gd name="T1" fmla="*/ 2147483647 h 206"/>
              <a:gd name="T2" fmla="*/ 2147483647 w 230"/>
              <a:gd name="T3" fmla="*/ 2147483647 h 206"/>
              <a:gd name="T4" fmla="*/ 2147483647 w 230"/>
              <a:gd name="T5" fmla="*/ 2147483647 h 206"/>
              <a:gd name="T6" fmla="*/ 2147483647 w 230"/>
              <a:gd name="T7" fmla="*/ 2147483647 h 206"/>
              <a:gd name="T8" fmla="*/ 2147483647 w 230"/>
              <a:gd name="T9" fmla="*/ 2147483647 h 206"/>
              <a:gd name="T10" fmla="*/ 2147483647 w 230"/>
              <a:gd name="T11" fmla="*/ 2147483647 h 206"/>
              <a:gd name="T12" fmla="*/ 0 w 230"/>
              <a:gd name="T13" fmla="*/ 2147483647 h 206"/>
              <a:gd name="T14" fmla="*/ 2147483647 w 230"/>
              <a:gd name="T15" fmla="*/ 2147483647 h 206"/>
              <a:gd name="T16" fmla="*/ 2147483647 w 230"/>
              <a:gd name="T17" fmla="*/ 2147483647 h 206"/>
              <a:gd name="T18" fmla="*/ 2147483647 w 230"/>
              <a:gd name="T19" fmla="*/ 2147483647 h 206"/>
              <a:gd name="T20" fmla="*/ 2147483647 w 230"/>
              <a:gd name="T21" fmla="*/ 2147483647 h 206"/>
              <a:gd name="T22" fmla="*/ 2147483647 w 230"/>
              <a:gd name="T23" fmla="*/ 2147483647 h 206"/>
              <a:gd name="T24" fmla="*/ 2147483647 w 230"/>
              <a:gd name="T25" fmla="*/ 2147483647 h 206"/>
              <a:gd name="T26" fmla="*/ 2147483647 w 230"/>
              <a:gd name="T27" fmla="*/ 2147483647 h 206"/>
              <a:gd name="T28" fmla="*/ 2147483647 w 230"/>
              <a:gd name="T29" fmla="*/ 2147483647 h 206"/>
              <a:gd name="T30" fmla="*/ 2147483647 w 230"/>
              <a:gd name="T31" fmla="*/ 2147483647 h 206"/>
              <a:gd name="T32" fmla="*/ 2147483647 w 230"/>
              <a:gd name="T33" fmla="*/ 2147483647 h 206"/>
              <a:gd name="T34" fmla="*/ 2147483647 w 230"/>
              <a:gd name="T35" fmla="*/ 2147483647 h 206"/>
              <a:gd name="T36" fmla="*/ 2147483647 w 230"/>
              <a:gd name="T37" fmla="*/ 2147483647 h 206"/>
              <a:gd name="T38" fmla="*/ 2147483647 w 230"/>
              <a:gd name="T39" fmla="*/ 2147483647 h 206"/>
              <a:gd name="T40" fmla="*/ 2147483647 w 230"/>
              <a:gd name="T41" fmla="*/ 2147483647 h 206"/>
              <a:gd name="T42" fmla="*/ 2147483647 w 230"/>
              <a:gd name="T43" fmla="*/ 2147483647 h 206"/>
              <a:gd name="T44" fmla="*/ 2147483647 w 230"/>
              <a:gd name="T45" fmla="*/ 2147483647 h 206"/>
              <a:gd name="T46" fmla="*/ 2147483647 w 230"/>
              <a:gd name="T47" fmla="*/ 2147483647 h 206"/>
              <a:gd name="T48" fmla="*/ 2147483647 w 230"/>
              <a:gd name="T49" fmla="*/ 2147483647 h 206"/>
              <a:gd name="T50" fmla="*/ 2147483647 w 230"/>
              <a:gd name="T51" fmla="*/ 2147483647 h 206"/>
              <a:gd name="T52" fmla="*/ 2147483647 w 230"/>
              <a:gd name="T53" fmla="*/ 2147483647 h 206"/>
              <a:gd name="T54" fmla="*/ 2147483647 w 230"/>
              <a:gd name="T55" fmla="*/ 2147483647 h 206"/>
              <a:gd name="T56" fmla="*/ 2147483647 w 230"/>
              <a:gd name="T57" fmla="*/ 2147483647 h 206"/>
              <a:gd name="T58" fmla="*/ 2147483647 w 230"/>
              <a:gd name="T59" fmla="*/ 2147483647 h 206"/>
              <a:gd name="T60" fmla="*/ 2147483647 w 230"/>
              <a:gd name="T61" fmla="*/ 2147483647 h 206"/>
              <a:gd name="T62" fmla="*/ 2147483647 w 230"/>
              <a:gd name="T63" fmla="*/ 2147483647 h 206"/>
              <a:gd name="T64" fmla="*/ 2147483647 w 230"/>
              <a:gd name="T65" fmla="*/ 2147483647 h 206"/>
              <a:gd name="T66" fmla="*/ 2147483647 w 230"/>
              <a:gd name="T67" fmla="*/ 2147483647 h 206"/>
              <a:gd name="T68" fmla="*/ 2147483647 w 230"/>
              <a:gd name="T69" fmla="*/ 2147483647 h 206"/>
              <a:gd name="T70" fmla="*/ 2147483647 w 230"/>
              <a:gd name="T71" fmla="*/ 2147483647 h 206"/>
              <a:gd name="T72" fmla="*/ 2147483647 w 230"/>
              <a:gd name="T73" fmla="*/ 2147483647 h 206"/>
              <a:gd name="T74" fmla="*/ 2147483647 w 230"/>
              <a:gd name="T75" fmla="*/ 2147483647 h 206"/>
              <a:gd name="T76" fmla="*/ 2147483647 w 230"/>
              <a:gd name="T77" fmla="*/ 2147483647 h 206"/>
              <a:gd name="T78" fmla="*/ 2147483647 w 230"/>
              <a:gd name="T79" fmla="*/ 2147483647 h 206"/>
              <a:gd name="T80" fmla="*/ 2147483647 w 230"/>
              <a:gd name="T81" fmla="*/ 2147483647 h 206"/>
              <a:gd name="T82" fmla="*/ 2147483647 w 230"/>
              <a:gd name="T83" fmla="*/ 2147483647 h 206"/>
              <a:gd name="T84" fmla="*/ 2147483647 w 230"/>
              <a:gd name="T85" fmla="*/ 2147483647 h 206"/>
              <a:gd name="T86" fmla="*/ 2147483647 w 230"/>
              <a:gd name="T87" fmla="*/ 2147483647 h 206"/>
              <a:gd name="T88" fmla="*/ 2147483647 w 230"/>
              <a:gd name="T89" fmla="*/ 2147483647 h 206"/>
              <a:gd name="T90" fmla="*/ 2147483647 w 230"/>
              <a:gd name="T91" fmla="*/ 2147483647 h 206"/>
              <a:gd name="T92" fmla="*/ 2147483647 w 230"/>
              <a:gd name="T93" fmla="*/ 2147483647 h 206"/>
              <a:gd name="T94" fmla="*/ 2147483647 w 230"/>
              <a:gd name="T95" fmla="*/ 2147483647 h 206"/>
              <a:gd name="T96" fmla="*/ 2147483647 w 230"/>
              <a:gd name="T97" fmla="*/ 2147483647 h 206"/>
              <a:gd name="T98" fmla="*/ 2147483647 w 230"/>
              <a:gd name="T99" fmla="*/ 2147483647 h 206"/>
              <a:gd name="T100" fmla="*/ 2147483647 w 230"/>
              <a:gd name="T101" fmla="*/ 2147483647 h 206"/>
              <a:gd name="T102" fmla="*/ 2147483647 w 230"/>
              <a:gd name="T103" fmla="*/ 2147483647 h 206"/>
              <a:gd name="T104" fmla="*/ 2147483647 w 230"/>
              <a:gd name="T105" fmla="*/ 2147483647 h 206"/>
              <a:gd name="T106" fmla="*/ 2147483647 w 230"/>
              <a:gd name="T107" fmla="*/ 2147483647 h 206"/>
              <a:gd name="T108" fmla="*/ 2147483647 w 230"/>
              <a:gd name="T109" fmla="*/ 2147483647 h 206"/>
              <a:gd name="T110" fmla="*/ 2147483647 w 230"/>
              <a:gd name="T111" fmla="*/ 2147483647 h 206"/>
              <a:gd name="T112" fmla="*/ 2147483647 w 230"/>
              <a:gd name="T113" fmla="*/ 2147483647 h 206"/>
              <a:gd name="T114" fmla="*/ 2147483647 w 230"/>
              <a:gd name="T115" fmla="*/ 2147483647 h 206"/>
              <a:gd name="T116" fmla="*/ 2147483647 w 230"/>
              <a:gd name="T117" fmla="*/ 2147483647 h 206"/>
              <a:gd name="T118" fmla="*/ 2147483647 w 230"/>
              <a:gd name="T119" fmla="*/ 2147483647 h 2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206">
                <a:moveTo>
                  <a:pt x="66" y="0"/>
                </a:moveTo>
                <a:lnTo>
                  <a:pt x="59" y="4"/>
                </a:lnTo>
                <a:lnTo>
                  <a:pt x="54" y="9"/>
                </a:lnTo>
                <a:lnTo>
                  <a:pt x="46" y="15"/>
                </a:lnTo>
                <a:lnTo>
                  <a:pt x="39" y="23"/>
                </a:lnTo>
                <a:lnTo>
                  <a:pt x="33" y="32"/>
                </a:lnTo>
                <a:lnTo>
                  <a:pt x="26" y="41"/>
                </a:lnTo>
                <a:lnTo>
                  <a:pt x="19" y="51"/>
                </a:lnTo>
                <a:lnTo>
                  <a:pt x="14" y="61"/>
                </a:lnTo>
                <a:lnTo>
                  <a:pt x="8" y="72"/>
                </a:lnTo>
                <a:lnTo>
                  <a:pt x="5" y="84"/>
                </a:lnTo>
                <a:lnTo>
                  <a:pt x="2" y="91"/>
                </a:lnTo>
                <a:lnTo>
                  <a:pt x="1" y="99"/>
                </a:lnTo>
                <a:lnTo>
                  <a:pt x="0" y="107"/>
                </a:lnTo>
                <a:lnTo>
                  <a:pt x="0" y="115"/>
                </a:lnTo>
                <a:lnTo>
                  <a:pt x="1" y="123"/>
                </a:lnTo>
                <a:lnTo>
                  <a:pt x="3" y="130"/>
                </a:lnTo>
                <a:lnTo>
                  <a:pt x="7" y="136"/>
                </a:lnTo>
                <a:lnTo>
                  <a:pt x="10" y="142"/>
                </a:lnTo>
                <a:lnTo>
                  <a:pt x="15" y="146"/>
                </a:lnTo>
                <a:lnTo>
                  <a:pt x="19" y="152"/>
                </a:lnTo>
                <a:lnTo>
                  <a:pt x="24" y="156"/>
                </a:lnTo>
                <a:lnTo>
                  <a:pt x="29" y="161"/>
                </a:lnTo>
                <a:lnTo>
                  <a:pt x="35" y="164"/>
                </a:lnTo>
                <a:lnTo>
                  <a:pt x="42" y="168"/>
                </a:lnTo>
                <a:lnTo>
                  <a:pt x="48" y="171"/>
                </a:lnTo>
                <a:lnTo>
                  <a:pt x="54" y="174"/>
                </a:lnTo>
                <a:lnTo>
                  <a:pt x="63" y="178"/>
                </a:lnTo>
                <a:lnTo>
                  <a:pt x="72" y="181"/>
                </a:lnTo>
                <a:lnTo>
                  <a:pt x="81" y="184"/>
                </a:lnTo>
                <a:lnTo>
                  <a:pt x="95" y="188"/>
                </a:lnTo>
                <a:lnTo>
                  <a:pt x="109" y="191"/>
                </a:lnTo>
                <a:lnTo>
                  <a:pt x="119" y="193"/>
                </a:lnTo>
                <a:lnTo>
                  <a:pt x="128" y="197"/>
                </a:lnTo>
                <a:lnTo>
                  <a:pt x="138" y="199"/>
                </a:lnTo>
                <a:lnTo>
                  <a:pt x="144" y="201"/>
                </a:lnTo>
                <a:lnTo>
                  <a:pt x="148" y="202"/>
                </a:lnTo>
                <a:lnTo>
                  <a:pt x="153" y="205"/>
                </a:lnTo>
                <a:lnTo>
                  <a:pt x="157" y="205"/>
                </a:lnTo>
                <a:lnTo>
                  <a:pt x="160" y="206"/>
                </a:lnTo>
                <a:lnTo>
                  <a:pt x="164" y="206"/>
                </a:lnTo>
                <a:lnTo>
                  <a:pt x="166" y="205"/>
                </a:lnTo>
                <a:lnTo>
                  <a:pt x="169" y="203"/>
                </a:lnTo>
                <a:lnTo>
                  <a:pt x="172" y="201"/>
                </a:lnTo>
                <a:lnTo>
                  <a:pt x="174" y="199"/>
                </a:lnTo>
                <a:lnTo>
                  <a:pt x="176" y="195"/>
                </a:lnTo>
                <a:lnTo>
                  <a:pt x="177" y="193"/>
                </a:lnTo>
                <a:lnTo>
                  <a:pt x="177" y="192"/>
                </a:lnTo>
                <a:lnTo>
                  <a:pt x="178" y="192"/>
                </a:lnTo>
                <a:lnTo>
                  <a:pt x="178" y="191"/>
                </a:lnTo>
                <a:lnTo>
                  <a:pt x="179" y="191"/>
                </a:lnTo>
                <a:lnTo>
                  <a:pt x="181" y="191"/>
                </a:lnTo>
                <a:lnTo>
                  <a:pt x="182" y="192"/>
                </a:lnTo>
                <a:lnTo>
                  <a:pt x="183" y="192"/>
                </a:lnTo>
                <a:lnTo>
                  <a:pt x="184" y="192"/>
                </a:lnTo>
                <a:lnTo>
                  <a:pt x="184" y="191"/>
                </a:lnTo>
                <a:lnTo>
                  <a:pt x="184" y="190"/>
                </a:lnTo>
                <a:lnTo>
                  <a:pt x="185" y="190"/>
                </a:lnTo>
                <a:lnTo>
                  <a:pt x="185" y="189"/>
                </a:lnTo>
                <a:lnTo>
                  <a:pt x="186" y="188"/>
                </a:lnTo>
                <a:lnTo>
                  <a:pt x="187" y="188"/>
                </a:lnTo>
                <a:lnTo>
                  <a:pt x="190" y="188"/>
                </a:lnTo>
                <a:lnTo>
                  <a:pt x="192" y="187"/>
                </a:lnTo>
                <a:lnTo>
                  <a:pt x="193" y="187"/>
                </a:lnTo>
                <a:lnTo>
                  <a:pt x="194" y="186"/>
                </a:lnTo>
                <a:lnTo>
                  <a:pt x="194" y="184"/>
                </a:lnTo>
                <a:lnTo>
                  <a:pt x="194" y="183"/>
                </a:lnTo>
                <a:lnTo>
                  <a:pt x="195" y="182"/>
                </a:lnTo>
                <a:lnTo>
                  <a:pt x="195" y="181"/>
                </a:lnTo>
                <a:lnTo>
                  <a:pt x="196" y="181"/>
                </a:lnTo>
                <a:lnTo>
                  <a:pt x="197" y="180"/>
                </a:lnTo>
                <a:lnTo>
                  <a:pt x="199" y="180"/>
                </a:lnTo>
                <a:lnTo>
                  <a:pt x="200" y="181"/>
                </a:lnTo>
                <a:lnTo>
                  <a:pt x="201" y="181"/>
                </a:lnTo>
                <a:lnTo>
                  <a:pt x="202" y="181"/>
                </a:lnTo>
                <a:lnTo>
                  <a:pt x="202" y="180"/>
                </a:lnTo>
                <a:lnTo>
                  <a:pt x="203" y="180"/>
                </a:lnTo>
                <a:lnTo>
                  <a:pt x="206" y="178"/>
                </a:lnTo>
                <a:lnTo>
                  <a:pt x="210" y="175"/>
                </a:lnTo>
                <a:lnTo>
                  <a:pt x="213" y="172"/>
                </a:lnTo>
                <a:lnTo>
                  <a:pt x="215" y="168"/>
                </a:lnTo>
                <a:lnTo>
                  <a:pt x="219" y="163"/>
                </a:lnTo>
                <a:lnTo>
                  <a:pt x="222" y="158"/>
                </a:lnTo>
                <a:lnTo>
                  <a:pt x="224" y="150"/>
                </a:lnTo>
                <a:lnTo>
                  <a:pt x="227" y="143"/>
                </a:lnTo>
                <a:lnTo>
                  <a:pt x="229" y="135"/>
                </a:lnTo>
                <a:lnTo>
                  <a:pt x="230" y="127"/>
                </a:lnTo>
                <a:lnTo>
                  <a:pt x="230" y="121"/>
                </a:lnTo>
                <a:lnTo>
                  <a:pt x="230" y="114"/>
                </a:lnTo>
                <a:lnTo>
                  <a:pt x="229" y="107"/>
                </a:lnTo>
                <a:lnTo>
                  <a:pt x="229" y="106"/>
                </a:lnTo>
                <a:lnTo>
                  <a:pt x="228" y="106"/>
                </a:lnTo>
                <a:lnTo>
                  <a:pt x="228" y="105"/>
                </a:lnTo>
                <a:lnTo>
                  <a:pt x="228" y="104"/>
                </a:lnTo>
                <a:lnTo>
                  <a:pt x="227" y="103"/>
                </a:lnTo>
                <a:lnTo>
                  <a:pt x="225" y="102"/>
                </a:lnTo>
                <a:lnTo>
                  <a:pt x="224" y="100"/>
                </a:lnTo>
                <a:lnTo>
                  <a:pt x="222" y="99"/>
                </a:lnTo>
                <a:lnTo>
                  <a:pt x="219" y="98"/>
                </a:lnTo>
                <a:lnTo>
                  <a:pt x="218" y="98"/>
                </a:lnTo>
                <a:lnTo>
                  <a:pt x="217" y="97"/>
                </a:lnTo>
                <a:lnTo>
                  <a:pt x="214" y="96"/>
                </a:lnTo>
                <a:lnTo>
                  <a:pt x="213" y="95"/>
                </a:lnTo>
                <a:lnTo>
                  <a:pt x="212" y="94"/>
                </a:lnTo>
                <a:lnTo>
                  <a:pt x="211" y="91"/>
                </a:lnTo>
                <a:lnTo>
                  <a:pt x="210" y="90"/>
                </a:lnTo>
                <a:lnTo>
                  <a:pt x="209" y="88"/>
                </a:lnTo>
                <a:lnTo>
                  <a:pt x="208" y="86"/>
                </a:lnTo>
                <a:lnTo>
                  <a:pt x="201" y="77"/>
                </a:lnTo>
                <a:lnTo>
                  <a:pt x="194" y="68"/>
                </a:lnTo>
                <a:lnTo>
                  <a:pt x="187" y="60"/>
                </a:lnTo>
                <a:lnTo>
                  <a:pt x="179" y="53"/>
                </a:lnTo>
                <a:lnTo>
                  <a:pt x="171" y="47"/>
                </a:lnTo>
                <a:lnTo>
                  <a:pt x="159" y="39"/>
                </a:lnTo>
                <a:lnTo>
                  <a:pt x="148" y="31"/>
                </a:lnTo>
                <a:lnTo>
                  <a:pt x="136" y="25"/>
                </a:lnTo>
                <a:lnTo>
                  <a:pt x="122" y="19"/>
                </a:lnTo>
                <a:lnTo>
                  <a:pt x="109" y="13"/>
                </a:lnTo>
                <a:lnTo>
                  <a:pt x="95" y="9"/>
                </a:lnTo>
                <a:lnTo>
                  <a:pt x="81" y="4"/>
                </a:lnTo>
                <a:lnTo>
                  <a:pt x="6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6" name="Freeform 123"/>
          <p:cNvSpPr>
            <a:spLocks/>
          </p:cNvSpPr>
          <p:nvPr/>
        </p:nvSpPr>
        <p:spPr bwMode="auto">
          <a:xfrm>
            <a:off x="1004888" y="3184525"/>
            <a:ext cx="92075" cy="80963"/>
          </a:xfrm>
          <a:custGeom>
            <a:avLst/>
            <a:gdLst>
              <a:gd name="T0" fmla="*/ 2147483647 w 230"/>
              <a:gd name="T1" fmla="*/ 2147483647 h 203"/>
              <a:gd name="T2" fmla="*/ 2147483647 w 230"/>
              <a:gd name="T3" fmla="*/ 2147483647 h 203"/>
              <a:gd name="T4" fmla="*/ 2147483647 w 230"/>
              <a:gd name="T5" fmla="*/ 2147483647 h 203"/>
              <a:gd name="T6" fmla="*/ 2147483647 w 230"/>
              <a:gd name="T7" fmla="*/ 2147483647 h 203"/>
              <a:gd name="T8" fmla="*/ 2147483647 w 230"/>
              <a:gd name="T9" fmla="*/ 2147483647 h 203"/>
              <a:gd name="T10" fmla="*/ 2147483647 w 230"/>
              <a:gd name="T11" fmla="*/ 2147483647 h 203"/>
              <a:gd name="T12" fmla="*/ 0 w 230"/>
              <a:gd name="T13" fmla="*/ 2147483647 h 203"/>
              <a:gd name="T14" fmla="*/ 2147483647 w 230"/>
              <a:gd name="T15" fmla="*/ 2147483647 h 203"/>
              <a:gd name="T16" fmla="*/ 2147483647 w 230"/>
              <a:gd name="T17" fmla="*/ 2147483647 h 203"/>
              <a:gd name="T18" fmla="*/ 2147483647 w 230"/>
              <a:gd name="T19" fmla="*/ 2147483647 h 203"/>
              <a:gd name="T20" fmla="*/ 2147483647 w 230"/>
              <a:gd name="T21" fmla="*/ 2147483647 h 203"/>
              <a:gd name="T22" fmla="*/ 2147483647 w 230"/>
              <a:gd name="T23" fmla="*/ 2147483647 h 203"/>
              <a:gd name="T24" fmla="*/ 2147483647 w 230"/>
              <a:gd name="T25" fmla="*/ 2147483647 h 203"/>
              <a:gd name="T26" fmla="*/ 2147483647 w 230"/>
              <a:gd name="T27" fmla="*/ 2147483647 h 203"/>
              <a:gd name="T28" fmla="*/ 2147483647 w 230"/>
              <a:gd name="T29" fmla="*/ 2147483647 h 203"/>
              <a:gd name="T30" fmla="*/ 2147483647 w 230"/>
              <a:gd name="T31" fmla="*/ 2147483647 h 203"/>
              <a:gd name="T32" fmla="*/ 2147483647 w 230"/>
              <a:gd name="T33" fmla="*/ 2147483647 h 203"/>
              <a:gd name="T34" fmla="*/ 2147483647 w 230"/>
              <a:gd name="T35" fmla="*/ 2147483647 h 203"/>
              <a:gd name="T36" fmla="*/ 2147483647 w 230"/>
              <a:gd name="T37" fmla="*/ 2147483647 h 203"/>
              <a:gd name="T38" fmla="*/ 2147483647 w 230"/>
              <a:gd name="T39" fmla="*/ 2147483647 h 203"/>
              <a:gd name="T40" fmla="*/ 2147483647 w 230"/>
              <a:gd name="T41" fmla="*/ 2147483647 h 203"/>
              <a:gd name="T42" fmla="*/ 2147483647 w 230"/>
              <a:gd name="T43" fmla="*/ 2147483647 h 203"/>
              <a:gd name="T44" fmla="*/ 2147483647 w 230"/>
              <a:gd name="T45" fmla="*/ 2147483647 h 203"/>
              <a:gd name="T46" fmla="*/ 2147483647 w 230"/>
              <a:gd name="T47" fmla="*/ 2147483647 h 203"/>
              <a:gd name="T48" fmla="*/ 2147483647 w 230"/>
              <a:gd name="T49" fmla="*/ 2147483647 h 203"/>
              <a:gd name="T50" fmla="*/ 2147483647 w 230"/>
              <a:gd name="T51" fmla="*/ 2147483647 h 203"/>
              <a:gd name="T52" fmla="*/ 2147483647 w 230"/>
              <a:gd name="T53" fmla="*/ 2147483647 h 203"/>
              <a:gd name="T54" fmla="*/ 2147483647 w 230"/>
              <a:gd name="T55" fmla="*/ 2147483647 h 203"/>
              <a:gd name="T56" fmla="*/ 2147483647 w 230"/>
              <a:gd name="T57" fmla="*/ 2147483647 h 203"/>
              <a:gd name="T58" fmla="*/ 2147483647 w 230"/>
              <a:gd name="T59" fmla="*/ 2147483647 h 203"/>
              <a:gd name="T60" fmla="*/ 2147483647 w 230"/>
              <a:gd name="T61" fmla="*/ 2147483647 h 203"/>
              <a:gd name="T62" fmla="*/ 2147483647 w 230"/>
              <a:gd name="T63" fmla="*/ 2147483647 h 203"/>
              <a:gd name="T64" fmla="*/ 2147483647 w 230"/>
              <a:gd name="T65" fmla="*/ 2147483647 h 203"/>
              <a:gd name="T66" fmla="*/ 2147483647 w 230"/>
              <a:gd name="T67" fmla="*/ 2147483647 h 203"/>
              <a:gd name="T68" fmla="*/ 2147483647 w 230"/>
              <a:gd name="T69" fmla="*/ 2147483647 h 203"/>
              <a:gd name="T70" fmla="*/ 2147483647 w 230"/>
              <a:gd name="T71" fmla="*/ 2147483647 h 203"/>
              <a:gd name="T72" fmla="*/ 2147483647 w 230"/>
              <a:gd name="T73" fmla="*/ 2147483647 h 203"/>
              <a:gd name="T74" fmla="*/ 2147483647 w 230"/>
              <a:gd name="T75" fmla="*/ 2147483647 h 203"/>
              <a:gd name="T76" fmla="*/ 2147483647 w 230"/>
              <a:gd name="T77" fmla="*/ 2147483647 h 203"/>
              <a:gd name="T78" fmla="*/ 2147483647 w 230"/>
              <a:gd name="T79" fmla="*/ 2147483647 h 203"/>
              <a:gd name="T80" fmla="*/ 2147483647 w 230"/>
              <a:gd name="T81" fmla="*/ 2147483647 h 203"/>
              <a:gd name="T82" fmla="*/ 2147483647 w 230"/>
              <a:gd name="T83" fmla="*/ 2147483647 h 203"/>
              <a:gd name="T84" fmla="*/ 2147483647 w 230"/>
              <a:gd name="T85" fmla="*/ 2147483647 h 203"/>
              <a:gd name="T86" fmla="*/ 2147483647 w 230"/>
              <a:gd name="T87" fmla="*/ 2147483647 h 203"/>
              <a:gd name="T88" fmla="*/ 2147483647 w 230"/>
              <a:gd name="T89" fmla="*/ 2147483647 h 203"/>
              <a:gd name="T90" fmla="*/ 2147483647 w 230"/>
              <a:gd name="T91" fmla="*/ 2147483647 h 20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203">
                <a:moveTo>
                  <a:pt x="62" y="0"/>
                </a:moveTo>
                <a:lnTo>
                  <a:pt x="55" y="4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2" y="43"/>
                </a:lnTo>
                <a:lnTo>
                  <a:pt x="17" y="52"/>
                </a:lnTo>
                <a:lnTo>
                  <a:pt x="11" y="62"/>
                </a:lnTo>
                <a:lnTo>
                  <a:pt x="8" y="72"/>
                </a:lnTo>
                <a:lnTo>
                  <a:pt x="3" y="82"/>
                </a:lnTo>
                <a:lnTo>
                  <a:pt x="1" y="92"/>
                </a:lnTo>
                <a:lnTo>
                  <a:pt x="0" y="102"/>
                </a:lnTo>
                <a:lnTo>
                  <a:pt x="0" y="111"/>
                </a:lnTo>
                <a:lnTo>
                  <a:pt x="1" y="119"/>
                </a:lnTo>
                <a:lnTo>
                  <a:pt x="5" y="128"/>
                </a:lnTo>
                <a:lnTo>
                  <a:pt x="8" y="136"/>
                </a:lnTo>
                <a:lnTo>
                  <a:pt x="14" y="142"/>
                </a:lnTo>
                <a:lnTo>
                  <a:pt x="19" y="149"/>
                </a:lnTo>
                <a:lnTo>
                  <a:pt x="27" y="156"/>
                </a:lnTo>
                <a:lnTo>
                  <a:pt x="35" y="161"/>
                </a:lnTo>
                <a:lnTo>
                  <a:pt x="44" y="166"/>
                </a:lnTo>
                <a:lnTo>
                  <a:pt x="53" y="170"/>
                </a:lnTo>
                <a:lnTo>
                  <a:pt x="62" y="175"/>
                </a:lnTo>
                <a:lnTo>
                  <a:pt x="76" y="179"/>
                </a:lnTo>
                <a:lnTo>
                  <a:pt x="92" y="184"/>
                </a:lnTo>
                <a:lnTo>
                  <a:pt x="108" y="188"/>
                </a:lnTo>
                <a:lnTo>
                  <a:pt x="123" y="192"/>
                </a:lnTo>
                <a:lnTo>
                  <a:pt x="130" y="194"/>
                </a:lnTo>
                <a:lnTo>
                  <a:pt x="137" y="196"/>
                </a:lnTo>
                <a:lnTo>
                  <a:pt x="144" y="198"/>
                </a:lnTo>
                <a:lnTo>
                  <a:pt x="150" y="200"/>
                </a:lnTo>
                <a:lnTo>
                  <a:pt x="156" y="202"/>
                </a:lnTo>
                <a:lnTo>
                  <a:pt x="163" y="203"/>
                </a:lnTo>
                <a:lnTo>
                  <a:pt x="167" y="202"/>
                </a:lnTo>
                <a:lnTo>
                  <a:pt x="171" y="199"/>
                </a:lnTo>
                <a:lnTo>
                  <a:pt x="173" y="197"/>
                </a:lnTo>
                <a:lnTo>
                  <a:pt x="175" y="195"/>
                </a:lnTo>
                <a:lnTo>
                  <a:pt x="177" y="190"/>
                </a:lnTo>
                <a:lnTo>
                  <a:pt x="179" y="188"/>
                </a:lnTo>
                <a:lnTo>
                  <a:pt x="181" y="188"/>
                </a:lnTo>
                <a:lnTo>
                  <a:pt x="182" y="189"/>
                </a:lnTo>
                <a:lnTo>
                  <a:pt x="183" y="189"/>
                </a:lnTo>
                <a:lnTo>
                  <a:pt x="184" y="188"/>
                </a:lnTo>
                <a:lnTo>
                  <a:pt x="185" y="187"/>
                </a:lnTo>
                <a:lnTo>
                  <a:pt x="185" y="186"/>
                </a:lnTo>
                <a:lnTo>
                  <a:pt x="186" y="185"/>
                </a:lnTo>
                <a:lnTo>
                  <a:pt x="188" y="185"/>
                </a:lnTo>
                <a:lnTo>
                  <a:pt x="191" y="185"/>
                </a:lnTo>
                <a:lnTo>
                  <a:pt x="193" y="184"/>
                </a:lnTo>
                <a:lnTo>
                  <a:pt x="193" y="183"/>
                </a:lnTo>
                <a:lnTo>
                  <a:pt x="194" y="181"/>
                </a:lnTo>
                <a:lnTo>
                  <a:pt x="195" y="179"/>
                </a:lnTo>
                <a:lnTo>
                  <a:pt x="195" y="178"/>
                </a:lnTo>
                <a:lnTo>
                  <a:pt x="197" y="177"/>
                </a:lnTo>
                <a:lnTo>
                  <a:pt x="199" y="177"/>
                </a:lnTo>
                <a:lnTo>
                  <a:pt x="200" y="178"/>
                </a:lnTo>
                <a:lnTo>
                  <a:pt x="204" y="177"/>
                </a:lnTo>
                <a:lnTo>
                  <a:pt x="206" y="175"/>
                </a:lnTo>
                <a:lnTo>
                  <a:pt x="210" y="172"/>
                </a:lnTo>
                <a:lnTo>
                  <a:pt x="212" y="169"/>
                </a:lnTo>
                <a:lnTo>
                  <a:pt x="215" y="166"/>
                </a:lnTo>
                <a:lnTo>
                  <a:pt x="218" y="161"/>
                </a:lnTo>
                <a:lnTo>
                  <a:pt x="221" y="155"/>
                </a:lnTo>
                <a:lnTo>
                  <a:pt x="224" y="147"/>
                </a:lnTo>
                <a:lnTo>
                  <a:pt x="227" y="139"/>
                </a:lnTo>
                <a:lnTo>
                  <a:pt x="229" y="131"/>
                </a:lnTo>
                <a:lnTo>
                  <a:pt x="230" y="127"/>
                </a:lnTo>
                <a:lnTo>
                  <a:pt x="230" y="122"/>
                </a:lnTo>
                <a:lnTo>
                  <a:pt x="230" y="116"/>
                </a:lnTo>
                <a:lnTo>
                  <a:pt x="230" y="113"/>
                </a:lnTo>
                <a:lnTo>
                  <a:pt x="230" y="109"/>
                </a:lnTo>
                <a:lnTo>
                  <a:pt x="229" y="104"/>
                </a:lnTo>
                <a:lnTo>
                  <a:pt x="228" y="101"/>
                </a:lnTo>
                <a:lnTo>
                  <a:pt x="224" y="99"/>
                </a:lnTo>
                <a:lnTo>
                  <a:pt x="222" y="96"/>
                </a:lnTo>
                <a:lnTo>
                  <a:pt x="219" y="95"/>
                </a:lnTo>
                <a:lnTo>
                  <a:pt x="215" y="94"/>
                </a:lnTo>
                <a:lnTo>
                  <a:pt x="210" y="87"/>
                </a:lnTo>
                <a:lnTo>
                  <a:pt x="204" y="80"/>
                </a:lnTo>
                <a:lnTo>
                  <a:pt x="199" y="72"/>
                </a:lnTo>
                <a:lnTo>
                  <a:pt x="193" y="64"/>
                </a:lnTo>
                <a:lnTo>
                  <a:pt x="186" y="57"/>
                </a:lnTo>
                <a:lnTo>
                  <a:pt x="179" y="50"/>
                </a:lnTo>
                <a:lnTo>
                  <a:pt x="169" y="43"/>
                </a:lnTo>
                <a:lnTo>
                  <a:pt x="159" y="35"/>
                </a:lnTo>
                <a:lnTo>
                  <a:pt x="148" y="28"/>
                </a:lnTo>
                <a:lnTo>
                  <a:pt x="136" y="22"/>
                </a:lnTo>
                <a:lnTo>
                  <a:pt x="125" y="17"/>
                </a:lnTo>
                <a:lnTo>
                  <a:pt x="112" y="12"/>
                </a:lnTo>
                <a:lnTo>
                  <a:pt x="101" y="8"/>
                </a:lnTo>
                <a:lnTo>
                  <a:pt x="89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7" name="Line 124"/>
          <p:cNvSpPr>
            <a:spLocks noChangeShapeType="1"/>
          </p:cNvSpPr>
          <p:nvPr/>
        </p:nvSpPr>
        <p:spPr bwMode="auto">
          <a:xfrm>
            <a:off x="1039813" y="3186113"/>
            <a:ext cx="317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8" name="Line 125"/>
          <p:cNvSpPr>
            <a:spLocks noChangeShapeType="1"/>
          </p:cNvSpPr>
          <p:nvPr/>
        </p:nvSpPr>
        <p:spPr bwMode="auto">
          <a:xfrm flipH="1" flipV="1">
            <a:off x="1030288" y="3184525"/>
            <a:ext cx="42862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79" name="Freeform 126"/>
          <p:cNvSpPr>
            <a:spLocks/>
          </p:cNvSpPr>
          <p:nvPr/>
        </p:nvSpPr>
        <p:spPr bwMode="auto">
          <a:xfrm>
            <a:off x="1019175" y="3267075"/>
            <a:ext cx="60325" cy="63500"/>
          </a:xfrm>
          <a:custGeom>
            <a:avLst/>
            <a:gdLst>
              <a:gd name="T0" fmla="*/ 2147483647 w 154"/>
              <a:gd name="T1" fmla="*/ 2147483647 h 161"/>
              <a:gd name="T2" fmla="*/ 2147483647 w 154"/>
              <a:gd name="T3" fmla="*/ 2147483647 h 161"/>
              <a:gd name="T4" fmla="*/ 2147483647 w 154"/>
              <a:gd name="T5" fmla="*/ 2147483647 h 161"/>
              <a:gd name="T6" fmla="*/ 2147483647 w 154"/>
              <a:gd name="T7" fmla="*/ 2147483647 h 161"/>
              <a:gd name="T8" fmla="*/ 2147483647 w 154"/>
              <a:gd name="T9" fmla="*/ 2147483647 h 161"/>
              <a:gd name="T10" fmla="*/ 2147483647 w 154"/>
              <a:gd name="T11" fmla="*/ 2147483647 h 161"/>
              <a:gd name="T12" fmla="*/ 0 w 154"/>
              <a:gd name="T13" fmla="*/ 2147483647 h 161"/>
              <a:gd name="T14" fmla="*/ 0 w 154"/>
              <a:gd name="T15" fmla="*/ 2147483647 h 161"/>
              <a:gd name="T16" fmla="*/ 2147483647 w 154"/>
              <a:gd name="T17" fmla="*/ 2147483647 h 161"/>
              <a:gd name="T18" fmla="*/ 2147483647 w 154"/>
              <a:gd name="T19" fmla="*/ 2147483647 h 161"/>
              <a:gd name="T20" fmla="*/ 2147483647 w 154"/>
              <a:gd name="T21" fmla="*/ 2147483647 h 161"/>
              <a:gd name="T22" fmla="*/ 2147483647 w 154"/>
              <a:gd name="T23" fmla="*/ 2147483647 h 161"/>
              <a:gd name="T24" fmla="*/ 2147483647 w 154"/>
              <a:gd name="T25" fmla="*/ 2147483647 h 161"/>
              <a:gd name="T26" fmla="*/ 2147483647 w 154"/>
              <a:gd name="T27" fmla="*/ 2147483647 h 161"/>
              <a:gd name="T28" fmla="*/ 2147483647 w 154"/>
              <a:gd name="T29" fmla="*/ 2147483647 h 161"/>
              <a:gd name="T30" fmla="*/ 2147483647 w 154"/>
              <a:gd name="T31" fmla="*/ 2147483647 h 161"/>
              <a:gd name="T32" fmla="*/ 2147483647 w 154"/>
              <a:gd name="T33" fmla="*/ 2147483647 h 161"/>
              <a:gd name="T34" fmla="*/ 2147483647 w 154"/>
              <a:gd name="T35" fmla="*/ 2147483647 h 161"/>
              <a:gd name="T36" fmla="*/ 2147483647 w 154"/>
              <a:gd name="T37" fmla="*/ 2147483647 h 161"/>
              <a:gd name="T38" fmla="*/ 2147483647 w 154"/>
              <a:gd name="T39" fmla="*/ 2147483647 h 161"/>
              <a:gd name="T40" fmla="*/ 2147483647 w 154"/>
              <a:gd name="T41" fmla="*/ 2147483647 h 161"/>
              <a:gd name="T42" fmla="*/ 2147483647 w 154"/>
              <a:gd name="T43" fmla="*/ 2147483647 h 161"/>
              <a:gd name="T44" fmla="*/ 2147483647 w 154"/>
              <a:gd name="T45" fmla="*/ 2147483647 h 161"/>
              <a:gd name="T46" fmla="*/ 2147483647 w 154"/>
              <a:gd name="T47" fmla="*/ 2147483647 h 161"/>
              <a:gd name="T48" fmla="*/ 2147483647 w 154"/>
              <a:gd name="T49" fmla="*/ 2147483647 h 161"/>
              <a:gd name="T50" fmla="*/ 2147483647 w 154"/>
              <a:gd name="T51" fmla="*/ 2147483647 h 161"/>
              <a:gd name="T52" fmla="*/ 2147483647 w 154"/>
              <a:gd name="T53" fmla="*/ 2147483647 h 161"/>
              <a:gd name="T54" fmla="*/ 2147483647 w 154"/>
              <a:gd name="T55" fmla="*/ 2147483647 h 161"/>
              <a:gd name="T56" fmla="*/ 2147483647 w 154"/>
              <a:gd name="T57" fmla="*/ 2147483647 h 161"/>
              <a:gd name="T58" fmla="*/ 2147483647 w 154"/>
              <a:gd name="T59" fmla="*/ 2147483647 h 161"/>
              <a:gd name="T60" fmla="*/ 2147483647 w 154"/>
              <a:gd name="T61" fmla="*/ 2147483647 h 161"/>
              <a:gd name="T62" fmla="*/ 2147483647 w 154"/>
              <a:gd name="T63" fmla="*/ 2147483647 h 161"/>
              <a:gd name="T64" fmla="*/ 2147483647 w 154"/>
              <a:gd name="T65" fmla="*/ 2147483647 h 161"/>
              <a:gd name="T66" fmla="*/ 2147483647 w 154"/>
              <a:gd name="T67" fmla="*/ 2147483647 h 161"/>
              <a:gd name="T68" fmla="*/ 2147483647 w 154"/>
              <a:gd name="T69" fmla="*/ 2147483647 h 161"/>
              <a:gd name="T70" fmla="*/ 2147483647 w 154"/>
              <a:gd name="T71" fmla="*/ 2147483647 h 161"/>
              <a:gd name="T72" fmla="*/ 2147483647 w 154"/>
              <a:gd name="T73" fmla="*/ 2147483647 h 161"/>
              <a:gd name="T74" fmla="*/ 2147483647 w 154"/>
              <a:gd name="T75" fmla="*/ 2147483647 h 161"/>
              <a:gd name="T76" fmla="*/ 2147483647 w 154"/>
              <a:gd name="T77" fmla="*/ 2147483647 h 161"/>
              <a:gd name="T78" fmla="*/ 2147483647 w 154"/>
              <a:gd name="T79" fmla="*/ 2147483647 h 161"/>
              <a:gd name="T80" fmla="*/ 2147483647 w 154"/>
              <a:gd name="T81" fmla="*/ 2147483647 h 161"/>
              <a:gd name="T82" fmla="*/ 2147483647 w 154"/>
              <a:gd name="T83" fmla="*/ 2147483647 h 161"/>
              <a:gd name="T84" fmla="*/ 2147483647 w 154"/>
              <a:gd name="T85" fmla="*/ 2147483647 h 161"/>
              <a:gd name="T86" fmla="*/ 2147483647 w 154"/>
              <a:gd name="T87" fmla="*/ 2147483647 h 161"/>
              <a:gd name="T88" fmla="*/ 2147483647 w 154"/>
              <a:gd name="T89" fmla="*/ 2147483647 h 16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4" h="161">
                <a:moveTo>
                  <a:pt x="22" y="0"/>
                </a:moveTo>
                <a:lnTo>
                  <a:pt x="21" y="2"/>
                </a:lnTo>
                <a:lnTo>
                  <a:pt x="20" y="5"/>
                </a:lnTo>
                <a:lnTo>
                  <a:pt x="19" y="7"/>
                </a:lnTo>
                <a:lnTo>
                  <a:pt x="18" y="9"/>
                </a:lnTo>
                <a:lnTo>
                  <a:pt x="17" y="11"/>
                </a:lnTo>
                <a:lnTo>
                  <a:pt x="15" y="14"/>
                </a:lnTo>
                <a:lnTo>
                  <a:pt x="12" y="21"/>
                </a:lnTo>
                <a:lnTo>
                  <a:pt x="9" y="29"/>
                </a:lnTo>
                <a:lnTo>
                  <a:pt x="6" y="38"/>
                </a:lnTo>
                <a:lnTo>
                  <a:pt x="4" y="47"/>
                </a:lnTo>
                <a:lnTo>
                  <a:pt x="2" y="56"/>
                </a:lnTo>
                <a:lnTo>
                  <a:pt x="1" y="64"/>
                </a:lnTo>
                <a:lnTo>
                  <a:pt x="0" y="70"/>
                </a:lnTo>
                <a:lnTo>
                  <a:pt x="0" y="75"/>
                </a:lnTo>
                <a:lnTo>
                  <a:pt x="0" y="81"/>
                </a:lnTo>
                <a:lnTo>
                  <a:pt x="1" y="85"/>
                </a:lnTo>
                <a:lnTo>
                  <a:pt x="1" y="86"/>
                </a:lnTo>
                <a:lnTo>
                  <a:pt x="2" y="89"/>
                </a:lnTo>
                <a:lnTo>
                  <a:pt x="2" y="90"/>
                </a:lnTo>
                <a:lnTo>
                  <a:pt x="3" y="91"/>
                </a:lnTo>
                <a:lnTo>
                  <a:pt x="3" y="92"/>
                </a:lnTo>
                <a:lnTo>
                  <a:pt x="4" y="94"/>
                </a:lnTo>
                <a:lnTo>
                  <a:pt x="5" y="95"/>
                </a:lnTo>
                <a:lnTo>
                  <a:pt x="5" y="96"/>
                </a:lnTo>
                <a:lnTo>
                  <a:pt x="10" y="103"/>
                </a:lnTo>
                <a:lnTo>
                  <a:pt x="14" y="110"/>
                </a:lnTo>
                <a:lnTo>
                  <a:pt x="18" y="114"/>
                </a:lnTo>
                <a:lnTo>
                  <a:pt x="21" y="119"/>
                </a:lnTo>
                <a:lnTo>
                  <a:pt x="24" y="123"/>
                </a:lnTo>
                <a:lnTo>
                  <a:pt x="29" y="128"/>
                </a:lnTo>
                <a:lnTo>
                  <a:pt x="33" y="132"/>
                </a:lnTo>
                <a:lnTo>
                  <a:pt x="38" y="136"/>
                </a:lnTo>
                <a:lnTo>
                  <a:pt x="43" y="140"/>
                </a:lnTo>
                <a:lnTo>
                  <a:pt x="49" y="144"/>
                </a:lnTo>
                <a:lnTo>
                  <a:pt x="55" y="147"/>
                </a:lnTo>
                <a:lnTo>
                  <a:pt x="61" y="149"/>
                </a:lnTo>
                <a:lnTo>
                  <a:pt x="67" y="151"/>
                </a:lnTo>
                <a:lnTo>
                  <a:pt x="74" y="154"/>
                </a:lnTo>
                <a:lnTo>
                  <a:pt x="84" y="156"/>
                </a:lnTo>
                <a:lnTo>
                  <a:pt x="93" y="158"/>
                </a:lnTo>
                <a:lnTo>
                  <a:pt x="97" y="159"/>
                </a:lnTo>
                <a:lnTo>
                  <a:pt x="101" y="160"/>
                </a:lnTo>
                <a:lnTo>
                  <a:pt x="104" y="161"/>
                </a:lnTo>
                <a:lnTo>
                  <a:pt x="106" y="161"/>
                </a:lnTo>
                <a:lnTo>
                  <a:pt x="108" y="161"/>
                </a:lnTo>
                <a:lnTo>
                  <a:pt x="112" y="161"/>
                </a:lnTo>
                <a:lnTo>
                  <a:pt x="114" y="161"/>
                </a:lnTo>
                <a:lnTo>
                  <a:pt x="117" y="160"/>
                </a:lnTo>
                <a:lnTo>
                  <a:pt x="120" y="159"/>
                </a:lnTo>
                <a:lnTo>
                  <a:pt x="123" y="158"/>
                </a:lnTo>
                <a:lnTo>
                  <a:pt x="125" y="156"/>
                </a:lnTo>
                <a:lnTo>
                  <a:pt x="129" y="155"/>
                </a:lnTo>
                <a:lnTo>
                  <a:pt x="131" y="152"/>
                </a:lnTo>
                <a:lnTo>
                  <a:pt x="134" y="150"/>
                </a:lnTo>
                <a:lnTo>
                  <a:pt x="138" y="147"/>
                </a:lnTo>
                <a:lnTo>
                  <a:pt x="141" y="144"/>
                </a:lnTo>
                <a:lnTo>
                  <a:pt x="147" y="137"/>
                </a:lnTo>
                <a:lnTo>
                  <a:pt x="150" y="130"/>
                </a:lnTo>
                <a:lnTo>
                  <a:pt x="152" y="124"/>
                </a:lnTo>
                <a:lnTo>
                  <a:pt x="154" y="119"/>
                </a:lnTo>
                <a:lnTo>
                  <a:pt x="154" y="113"/>
                </a:lnTo>
                <a:lnTo>
                  <a:pt x="154" y="107"/>
                </a:lnTo>
                <a:lnTo>
                  <a:pt x="153" y="100"/>
                </a:lnTo>
                <a:lnTo>
                  <a:pt x="151" y="93"/>
                </a:lnTo>
                <a:lnTo>
                  <a:pt x="148" y="88"/>
                </a:lnTo>
                <a:lnTo>
                  <a:pt x="144" y="81"/>
                </a:lnTo>
                <a:lnTo>
                  <a:pt x="140" y="74"/>
                </a:lnTo>
                <a:lnTo>
                  <a:pt x="132" y="64"/>
                </a:lnTo>
                <a:lnTo>
                  <a:pt x="124" y="54"/>
                </a:lnTo>
                <a:lnTo>
                  <a:pt x="116" y="45"/>
                </a:lnTo>
                <a:lnTo>
                  <a:pt x="114" y="43"/>
                </a:lnTo>
                <a:lnTo>
                  <a:pt x="113" y="40"/>
                </a:lnTo>
                <a:lnTo>
                  <a:pt x="111" y="39"/>
                </a:lnTo>
                <a:lnTo>
                  <a:pt x="110" y="37"/>
                </a:lnTo>
                <a:lnTo>
                  <a:pt x="108" y="35"/>
                </a:lnTo>
                <a:lnTo>
                  <a:pt x="106" y="34"/>
                </a:lnTo>
                <a:lnTo>
                  <a:pt x="103" y="30"/>
                </a:lnTo>
                <a:lnTo>
                  <a:pt x="100" y="28"/>
                </a:lnTo>
                <a:lnTo>
                  <a:pt x="95" y="26"/>
                </a:lnTo>
                <a:lnTo>
                  <a:pt x="92" y="24"/>
                </a:lnTo>
                <a:lnTo>
                  <a:pt x="86" y="21"/>
                </a:lnTo>
                <a:lnTo>
                  <a:pt x="82" y="20"/>
                </a:lnTo>
                <a:lnTo>
                  <a:pt x="75" y="17"/>
                </a:lnTo>
                <a:lnTo>
                  <a:pt x="67" y="15"/>
                </a:lnTo>
                <a:lnTo>
                  <a:pt x="59" y="11"/>
                </a:lnTo>
                <a:lnTo>
                  <a:pt x="52" y="9"/>
                </a:lnTo>
                <a:lnTo>
                  <a:pt x="45" y="7"/>
                </a:lnTo>
                <a:lnTo>
                  <a:pt x="37" y="5"/>
                </a:lnTo>
                <a:lnTo>
                  <a:pt x="30" y="2"/>
                </a:lnTo>
                <a:lnTo>
                  <a:pt x="2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0" name="Freeform 127"/>
          <p:cNvSpPr>
            <a:spLocks/>
          </p:cNvSpPr>
          <p:nvPr/>
        </p:nvSpPr>
        <p:spPr bwMode="auto">
          <a:xfrm>
            <a:off x="1019175" y="3263900"/>
            <a:ext cx="60325" cy="66675"/>
          </a:xfrm>
          <a:custGeom>
            <a:avLst/>
            <a:gdLst>
              <a:gd name="T0" fmla="*/ 2147483647 w 154"/>
              <a:gd name="T1" fmla="*/ 0 h 168"/>
              <a:gd name="T2" fmla="*/ 2147483647 w 154"/>
              <a:gd name="T3" fmla="*/ 2147483647 h 168"/>
              <a:gd name="T4" fmla="*/ 2147483647 w 154"/>
              <a:gd name="T5" fmla="*/ 2147483647 h 168"/>
              <a:gd name="T6" fmla="*/ 2147483647 w 154"/>
              <a:gd name="T7" fmla="*/ 2147483647 h 168"/>
              <a:gd name="T8" fmla="*/ 2147483647 w 154"/>
              <a:gd name="T9" fmla="*/ 2147483647 h 168"/>
              <a:gd name="T10" fmla="*/ 2147483647 w 154"/>
              <a:gd name="T11" fmla="*/ 2147483647 h 168"/>
              <a:gd name="T12" fmla="*/ 2147483647 w 154"/>
              <a:gd name="T13" fmla="*/ 2147483647 h 168"/>
              <a:gd name="T14" fmla="*/ 2147483647 w 154"/>
              <a:gd name="T15" fmla="*/ 2147483647 h 168"/>
              <a:gd name="T16" fmla="*/ 2147483647 w 154"/>
              <a:gd name="T17" fmla="*/ 2147483647 h 168"/>
              <a:gd name="T18" fmla="*/ 2147483647 w 154"/>
              <a:gd name="T19" fmla="*/ 2147483647 h 168"/>
              <a:gd name="T20" fmla="*/ 0 w 154"/>
              <a:gd name="T21" fmla="*/ 2147483647 h 168"/>
              <a:gd name="T22" fmla="*/ 0 w 154"/>
              <a:gd name="T23" fmla="*/ 2147483647 h 168"/>
              <a:gd name="T24" fmla="*/ 2147483647 w 154"/>
              <a:gd name="T25" fmla="*/ 2147483647 h 168"/>
              <a:gd name="T26" fmla="*/ 2147483647 w 154"/>
              <a:gd name="T27" fmla="*/ 2147483647 h 168"/>
              <a:gd name="T28" fmla="*/ 2147483647 w 154"/>
              <a:gd name="T29" fmla="*/ 2147483647 h 168"/>
              <a:gd name="T30" fmla="*/ 2147483647 w 154"/>
              <a:gd name="T31" fmla="*/ 2147483647 h 168"/>
              <a:gd name="T32" fmla="*/ 2147483647 w 154"/>
              <a:gd name="T33" fmla="*/ 2147483647 h 168"/>
              <a:gd name="T34" fmla="*/ 2147483647 w 154"/>
              <a:gd name="T35" fmla="*/ 2147483647 h 168"/>
              <a:gd name="T36" fmla="*/ 2147483647 w 154"/>
              <a:gd name="T37" fmla="*/ 2147483647 h 168"/>
              <a:gd name="T38" fmla="*/ 2147483647 w 154"/>
              <a:gd name="T39" fmla="*/ 2147483647 h 168"/>
              <a:gd name="T40" fmla="*/ 2147483647 w 154"/>
              <a:gd name="T41" fmla="*/ 2147483647 h 168"/>
              <a:gd name="T42" fmla="*/ 2147483647 w 154"/>
              <a:gd name="T43" fmla="*/ 2147483647 h 168"/>
              <a:gd name="T44" fmla="*/ 2147483647 w 154"/>
              <a:gd name="T45" fmla="*/ 2147483647 h 168"/>
              <a:gd name="T46" fmla="*/ 2147483647 w 154"/>
              <a:gd name="T47" fmla="*/ 2147483647 h 168"/>
              <a:gd name="T48" fmla="*/ 2147483647 w 154"/>
              <a:gd name="T49" fmla="*/ 2147483647 h 168"/>
              <a:gd name="T50" fmla="*/ 2147483647 w 154"/>
              <a:gd name="T51" fmla="*/ 2147483647 h 168"/>
              <a:gd name="T52" fmla="*/ 2147483647 w 154"/>
              <a:gd name="T53" fmla="*/ 2147483647 h 168"/>
              <a:gd name="T54" fmla="*/ 2147483647 w 154"/>
              <a:gd name="T55" fmla="*/ 2147483647 h 168"/>
              <a:gd name="T56" fmla="*/ 2147483647 w 154"/>
              <a:gd name="T57" fmla="*/ 2147483647 h 168"/>
              <a:gd name="T58" fmla="*/ 2147483647 w 154"/>
              <a:gd name="T59" fmla="*/ 2147483647 h 168"/>
              <a:gd name="T60" fmla="*/ 2147483647 w 154"/>
              <a:gd name="T61" fmla="*/ 2147483647 h 168"/>
              <a:gd name="T62" fmla="*/ 2147483647 w 154"/>
              <a:gd name="T63" fmla="*/ 2147483647 h 168"/>
              <a:gd name="T64" fmla="*/ 2147483647 w 154"/>
              <a:gd name="T65" fmla="*/ 2147483647 h 168"/>
              <a:gd name="T66" fmla="*/ 2147483647 w 154"/>
              <a:gd name="T67" fmla="*/ 2147483647 h 168"/>
              <a:gd name="T68" fmla="*/ 2147483647 w 154"/>
              <a:gd name="T69" fmla="*/ 2147483647 h 168"/>
              <a:gd name="T70" fmla="*/ 2147483647 w 154"/>
              <a:gd name="T71" fmla="*/ 2147483647 h 168"/>
              <a:gd name="T72" fmla="*/ 2147483647 w 154"/>
              <a:gd name="T73" fmla="*/ 2147483647 h 168"/>
              <a:gd name="T74" fmla="*/ 2147483647 w 154"/>
              <a:gd name="T75" fmla="*/ 2147483647 h 168"/>
              <a:gd name="T76" fmla="*/ 2147483647 w 154"/>
              <a:gd name="T77" fmla="*/ 2147483647 h 168"/>
              <a:gd name="T78" fmla="*/ 2147483647 w 154"/>
              <a:gd name="T79" fmla="*/ 2147483647 h 168"/>
              <a:gd name="T80" fmla="*/ 2147483647 w 154"/>
              <a:gd name="T81" fmla="*/ 2147483647 h 168"/>
              <a:gd name="T82" fmla="*/ 2147483647 w 154"/>
              <a:gd name="T83" fmla="*/ 2147483647 h 168"/>
              <a:gd name="T84" fmla="*/ 2147483647 w 154"/>
              <a:gd name="T85" fmla="*/ 2147483647 h 168"/>
              <a:gd name="T86" fmla="*/ 2147483647 w 154"/>
              <a:gd name="T87" fmla="*/ 2147483647 h 168"/>
              <a:gd name="T88" fmla="*/ 2147483647 w 154"/>
              <a:gd name="T89" fmla="*/ 2147483647 h 168"/>
              <a:gd name="T90" fmla="*/ 2147483647 w 154"/>
              <a:gd name="T91" fmla="*/ 2147483647 h 168"/>
              <a:gd name="T92" fmla="*/ 2147483647 w 154"/>
              <a:gd name="T93" fmla="*/ 2147483647 h 168"/>
              <a:gd name="T94" fmla="*/ 2147483647 w 154"/>
              <a:gd name="T95" fmla="*/ 2147483647 h 168"/>
              <a:gd name="T96" fmla="*/ 2147483647 w 154"/>
              <a:gd name="T97" fmla="*/ 2147483647 h 168"/>
              <a:gd name="T98" fmla="*/ 2147483647 w 154"/>
              <a:gd name="T99" fmla="*/ 2147483647 h 168"/>
              <a:gd name="T100" fmla="*/ 2147483647 w 154"/>
              <a:gd name="T101" fmla="*/ 2147483647 h 168"/>
              <a:gd name="T102" fmla="*/ 2147483647 w 154"/>
              <a:gd name="T103" fmla="*/ 2147483647 h 168"/>
              <a:gd name="T104" fmla="*/ 2147483647 w 154"/>
              <a:gd name="T105" fmla="*/ 2147483647 h 168"/>
              <a:gd name="T106" fmla="*/ 2147483647 w 154"/>
              <a:gd name="T107" fmla="*/ 2147483647 h 168"/>
              <a:gd name="T108" fmla="*/ 2147483647 w 154"/>
              <a:gd name="T109" fmla="*/ 2147483647 h 168"/>
              <a:gd name="T110" fmla="*/ 2147483647 w 154"/>
              <a:gd name="T111" fmla="*/ 2147483647 h 168"/>
              <a:gd name="T112" fmla="*/ 2147483647 w 154"/>
              <a:gd name="T113" fmla="*/ 2147483647 h 168"/>
              <a:gd name="T114" fmla="*/ 2147483647 w 154"/>
              <a:gd name="T115" fmla="*/ 2147483647 h 168"/>
              <a:gd name="T116" fmla="*/ 2147483647 w 154"/>
              <a:gd name="T117" fmla="*/ 2147483647 h 168"/>
              <a:gd name="T118" fmla="*/ 2147483647 w 154"/>
              <a:gd name="T119" fmla="*/ 2147483647 h 168"/>
              <a:gd name="T120" fmla="*/ 2147483647 w 154"/>
              <a:gd name="T121" fmla="*/ 2147483647 h 168"/>
              <a:gd name="T122" fmla="*/ 2147483647 w 154"/>
              <a:gd name="T123" fmla="*/ 2147483647 h 168"/>
              <a:gd name="T124" fmla="*/ 2147483647 w 154"/>
              <a:gd name="T125" fmla="*/ 2147483647 h 16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4" h="168">
                <a:moveTo>
                  <a:pt x="27" y="0"/>
                </a:moveTo>
                <a:lnTo>
                  <a:pt x="24" y="3"/>
                </a:lnTo>
                <a:lnTo>
                  <a:pt x="22" y="6"/>
                </a:lnTo>
                <a:lnTo>
                  <a:pt x="19" y="13"/>
                </a:lnTo>
                <a:lnTo>
                  <a:pt x="15" y="21"/>
                </a:lnTo>
                <a:lnTo>
                  <a:pt x="12" y="28"/>
                </a:lnTo>
                <a:lnTo>
                  <a:pt x="9" y="37"/>
                </a:lnTo>
                <a:lnTo>
                  <a:pt x="5" y="46"/>
                </a:lnTo>
                <a:lnTo>
                  <a:pt x="3" y="56"/>
                </a:lnTo>
                <a:lnTo>
                  <a:pt x="1" y="67"/>
                </a:lnTo>
                <a:lnTo>
                  <a:pt x="0" y="75"/>
                </a:lnTo>
                <a:lnTo>
                  <a:pt x="0" y="82"/>
                </a:lnTo>
                <a:lnTo>
                  <a:pt x="1" y="89"/>
                </a:lnTo>
                <a:lnTo>
                  <a:pt x="1" y="95"/>
                </a:lnTo>
                <a:lnTo>
                  <a:pt x="3" y="99"/>
                </a:lnTo>
                <a:lnTo>
                  <a:pt x="6" y="103"/>
                </a:lnTo>
                <a:lnTo>
                  <a:pt x="9" y="109"/>
                </a:lnTo>
                <a:lnTo>
                  <a:pt x="13" y="116"/>
                </a:lnTo>
                <a:lnTo>
                  <a:pt x="18" y="121"/>
                </a:lnTo>
                <a:lnTo>
                  <a:pt x="22" y="128"/>
                </a:lnTo>
                <a:lnTo>
                  <a:pt x="28" y="135"/>
                </a:lnTo>
                <a:lnTo>
                  <a:pt x="33" y="140"/>
                </a:lnTo>
                <a:lnTo>
                  <a:pt x="40" y="145"/>
                </a:lnTo>
                <a:lnTo>
                  <a:pt x="48" y="151"/>
                </a:lnTo>
                <a:lnTo>
                  <a:pt x="56" y="154"/>
                </a:lnTo>
                <a:lnTo>
                  <a:pt x="65" y="157"/>
                </a:lnTo>
                <a:lnTo>
                  <a:pt x="74" y="161"/>
                </a:lnTo>
                <a:lnTo>
                  <a:pt x="82" y="163"/>
                </a:lnTo>
                <a:lnTo>
                  <a:pt x="88" y="164"/>
                </a:lnTo>
                <a:lnTo>
                  <a:pt x="94" y="166"/>
                </a:lnTo>
                <a:lnTo>
                  <a:pt x="100" y="167"/>
                </a:lnTo>
                <a:lnTo>
                  <a:pt x="105" y="168"/>
                </a:lnTo>
                <a:lnTo>
                  <a:pt x="111" y="168"/>
                </a:lnTo>
                <a:lnTo>
                  <a:pt x="117" y="167"/>
                </a:lnTo>
                <a:lnTo>
                  <a:pt x="124" y="164"/>
                </a:lnTo>
                <a:lnTo>
                  <a:pt x="132" y="158"/>
                </a:lnTo>
                <a:lnTo>
                  <a:pt x="139" y="153"/>
                </a:lnTo>
                <a:lnTo>
                  <a:pt x="144" y="146"/>
                </a:lnTo>
                <a:lnTo>
                  <a:pt x="149" y="139"/>
                </a:lnTo>
                <a:lnTo>
                  <a:pt x="152" y="133"/>
                </a:lnTo>
                <a:lnTo>
                  <a:pt x="154" y="127"/>
                </a:lnTo>
                <a:lnTo>
                  <a:pt x="154" y="120"/>
                </a:lnTo>
                <a:lnTo>
                  <a:pt x="154" y="114"/>
                </a:lnTo>
                <a:lnTo>
                  <a:pt x="152" y="106"/>
                </a:lnTo>
                <a:lnTo>
                  <a:pt x="150" y="98"/>
                </a:lnTo>
                <a:lnTo>
                  <a:pt x="145" y="91"/>
                </a:lnTo>
                <a:lnTo>
                  <a:pt x="141" y="83"/>
                </a:lnTo>
                <a:lnTo>
                  <a:pt x="137" y="77"/>
                </a:lnTo>
                <a:lnTo>
                  <a:pt x="130" y="70"/>
                </a:lnTo>
                <a:lnTo>
                  <a:pt x="124" y="62"/>
                </a:lnTo>
                <a:lnTo>
                  <a:pt x="119" y="54"/>
                </a:lnTo>
                <a:lnTo>
                  <a:pt x="113" y="47"/>
                </a:lnTo>
                <a:lnTo>
                  <a:pt x="107" y="41"/>
                </a:lnTo>
                <a:lnTo>
                  <a:pt x="101" y="35"/>
                </a:lnTo>
                <a:lnTo>
                  <a:pt x="93" y="32"/>
                </a:lnTo>
                <a:lnTo>
                  <a:pt x="85" y="28"/>
                </a:lnTo>
                <a:lnTo>
                  <a:pt x="76" y="25"/>
                </a:lnTo>
                <a:lnTo>
                  <a:pt x="67" y="22"/>
                </a:lnTo>
                <a:lnTo>
                  <a:pt x="56" y="17"/>
                </a:lnTo>
                <a:lnTo>
                  <a:pt x="46" y="14"/>
                </a:lnTo>
                <a:lnTo>
                  <a:pt x="34" y="11"/>
                </a:lnTo>
                <a:lnTo>
                  <a:pt x="27" y="8"/>
                </a:lnTo>
                <a:lnTo>
                  <a:pt x="18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1" name="Line 128"/>
          <p:cNvSpPr>
            <a:spLocks noChangeShapeType="1"/>
          </p:cNvSpPr>
          <p:nvPr/>
        </p:nvSpPr>
        <p:spPr bwMode="auto">
          <a:xfrm flipH="1">
            <a:off x="1025525" y="3263900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2" name="Freeform 129"/>
          <p:cNvSpPr>
            <a:spLocks/>
          </p:cNvSpPr>
          <p:nvPr/>
        </p:nvSpPr>
        <p:spPr bwMode="auto">
          <a:xfrm>
            <a:off x="1184275" y="3208338"/>
            <a:ext cx="90488" cy="69850"/>
          </a:xfrm>
          <a:custGeom>
            <a:avLst/>
            <a:gdLst>
              <a:gd name="T0" fmla="*/ 2147483647 w 230"/>
              <a:gd name="T1" fmla="*/ 2147483647 h 177"/>
              <a:gd name="T2" fmla="*/ 2147483647 w 230"/>
              <a:gd name="T3" fmla="*/ 2147483647 h 177"/>
              <a:gd name="T4" fmla="*/ 2147483647 w 230"/>
              <a:gd name="T5" fmla="*/ 2147483647 h 177"/>
              <a:gd name="T6" fmla="*/ 2147483647 w 230"/>
              <a:gd name="T7" fmla="*/ 2147483647 h 177"/>
              <a:gd name="T8" fmla="*/ 2147483647 w 230"/>
              <a:gd name="T9" fmla="*/ 2147483647 h 177"/>
              <a:gd name="T10" fmla="*/ 0 w 230"/>
              <a:gd name="T11" fmla="*/ 2147483647 h 177"/>
              <a:gd name="T12" fmla="*/ 2147483647 w 230"/>
              <a:gd name="T13" fmla="*/ 2147483647 h 177"/>
              <a:gd name="T14" fmla="*/ 2147483647 w 230"/>
              <a:gd name="T15" fmla="*/ 2147483647 h 177"/>
              <a:gd name="T16" fmla="*/ 2147483647 w 230"/>
              <a:gd name="T17" fmla="*/ 2147483647 h 177"/>
              <a:gd name="T18" fmla="*/ 2147483647 w 230"/>
              <a:gd name="T19" fmla="*/ 2147483647 h 177"/>
              <a:gd name="T20" fmla="*/ 2147483647 w 230"/>
              <a:gd name="T21" fmla="*/ 2147483647 h 177"/>
              <a:gd name="T22" fmla="*/ 2147483647 w 230"/>
              <a:gd name="T23" fmla="*/ 2147483647 h 177"/>
              <a:gd name="T24" fmla="*/ 2147483647 w 230"/>
              <a:gd name="T25" fmla="*/ 2147483647 h 177"/>
              <a:gd name="T26" fmla="*/ 2147483647 w 230"/>
              <a:gd name="T27" fmla="*/ 2147483647 h 177"/>
              <a:gd name="T28" fmla="*/ 2147483647 w 230"/>
              <a:gd name="T29" fmla="*/ 2147483647 h 177"/>
              <a:gd name="T30" fmla="*/ 2147483647 w 230"/>
              <a:gd name="T31" fmla="*/ 2147483647 h 177"/>
              <a:gd name="T32" fmla="*/ 2147483647 w 230"/>
              <a:gd name="T33" fmla="*/ 2147483647 h 177"/>
              <a:gd name="T34" fmla="*/ 2147483647 w 230"/>
              <a:gd name="T35" fmla="*/ 2147483647 h 177"/>
              <a:gd name="T36" fmla="*/ 2147483647 w 230"/>
              <a:gd name="T37" fmla="*/ 2147483647 h 177"/>
              <a:gd name="T38" fmla="*/ 2147483647 w 230"/>
              <a:gd name="T39" fmla="*/ 2147483647 h 177"/>
              <a:gd name="T40" fmla="*/ 2147483647 w 230"/>
              <a:gd name="T41" fmla="*/ 2147483647 h 177"/>
              <a:gd name="T42" fmla="*/ 2147483647 w 230"/>
              <a:gd name="T43" fmla="*/ 2147483647 h 177"/>
              <a:gd name="T44" fmla="*/ 2147483647 w 230"/>
              <a:gd name="T45" fmla="*/ 2147483647 h 177"/>
              <a:gd name="T46" fmla="*/ 2147483647 w 230"/>
              <a:gd name="T47" fmla="*/ 2147483647 h 177"/>
              <a:gd name="T48" fmla="*/ 2147483647 w 230"/>
              <a:gd name="T49" fmla="*/ 2147483647 h 177"/>
              <a:gd name="T50" fmla="*/ 2147483647 w 230"/>
              <a:gd name="T51" fmla="*/ 2147483647 h 177"/>
              <a:gd name="T52" fmla="*/ 2147483647 w 230"/>
              <a:gd name="T53" fmla="*/ 2147483647 h 177"/>
              <a:gd name="T54" fmla="*/ 2147483647 w 230"/>
              <a:gd name="T55" fmla="*/ 2147483647 h 177"/>
              <a:gd name="T56" fmla="*/ 2147483647 w 230"/>
              <a:gd name="T57" fmla="*/ 2147483647 h 177"/>
              <a:gd name="T58" fmla="*/ 2147483647 w 230"/>
              <a:gd name="T59" fmla="*/ 2147483647 h 177"/>
              <a:gd name="T60" fmla="*/ 2147483647 w 230"/>
              <a:gd name="T61" fmla="*/ 2147483647 h 177"/>
              <a:gd name="T62" fmla="*/ 2147483647 w 230"/>
              <a:gd name="T63" fmla="*/ 2147483647 h 177"/>
              <a:gd name="T64" fmla="*/ 2147483647 w 230"/>
              <a:gd name="T65" fmla="*/ 2147483647 h 177"/>
              <a:gd name="T66" fmla="*/ 2147483647 w 230"/>
              <a:gd name="T67" fmla="*/ 2147483647 h 177"/>
              <a:gd name="T68" fmla="*/ 2147483647 w 230"/>
              <a:gd name="T69" fmla="*/ 2147483647 h 177"/>
              <a:gd name="T70" fmla="*/ 2147483647 w 230"/>
              <a:gd name="T71" fmla="*/ 2147483647 h 177"/>
              <a:gd name="T72" fmla="*/ 2147483647 w 230"/>
              <a:gd name="T73" fmla="*/ 2147483647 h 177"/>
              <a:gd name="T74" fmla="*/ 2147483647 w 230"/>
              <a:gd name="T75" fmla="*/ 2147483647 h 177"/>
              <a:gd name="T76" fmla="*/ 2147483647 w 230"/>
              <a:gd name="T77" fmla="*/ 2147483647 h 177"/>
              <a:gd name="T78" fmla="*/ 2147483647 w 230"/>
              <a:gd name="T79" fmla="*/ 2147483647 h 177"/>
              <a:gd name="T80" fmla="*/ 2147483647 w 230"/>
              <a:gd name="T81" fmla="*/ 2147483647 h 177"/>
              <a:gd name="T82" fmla="*/ 2147483647 w 230"/>
              <a:gd name="T83" fmla="*/ 2147483647 h 177"/>
              <a:gd name="T84" fmla="*/ 2147483647 w 230"/>
              <a:gd name="T85" fmla="*/ 2147483647 h 177"/>
              <a:gd name="T86" fmla="*/ 2147483647 w 230"/>
              <a:gd name="T87" fmla="*/ 2147483647 h 177"/>
              <a:gd name="T88" fmla="*/ 2147483647 w 230"/>
              <a:gd name="T89" fmla="*/ 2147483647 h 177"/>
              <a:gd name="T90" fmla="*/ 2147483647 w 230"/>
              <a:gd name="T91" fmla="*/ 2147483647 h 177"/>
              <a:gd name="T92" fmla="*/ 2147483647 w 230"/>
              <a:gd name="T93" fmla="*/ 2147483647 h 177"/>
              <a:gd name="T94" fmla="*/ 2147483647 w 230"/>
              <a:gd name="T95" fmla="*/ 2147483647 h 177"/>
              <a:gd name="T96" fmla="*/ 2147483647 w 230"/>
              <a:gd name="T97" fmla="*/ 2147483647 h 177"/>
              <a:gd name="T98" fmla="*/ 2147483647 w 230"/>
              <a:gd name="T99" fmla="*/ 2147483647 h 177"/>
              <a:gd name="T100" fmla="*/ 2147483647 w 230"/>
              <a:gd name="T101" fmla="*/ 2147483647 h 177"/>
              <a:gd name="T102" fmla="*/ 2147483647 w 230"/>
              <a:gd name="T103" fmla="*/ 2147483647 h 177"/>
              <a:gd name="T104" fmla="*/ 2147483647 w 230"/>
              <a:gd name="T105" fmla="*/ 2147483647 h 177"/>
              <a:gd name="T106" fmla="*/ 2147483647 w 230"/>
              <a:gd name="T107" fmla="*/ 2147483647 h 177"/>
              <a:gd name="T108" fmla="*/ 2147483647 w 230"/>
              <a:gd name="T109" fmla="*/ 2147483647 h 177"/>
              <a:gd name="T110" fmla="*/ 2147483647 w 230"/>
              <a:gd name="T111" fmla="*/ 2147483647 h 177"/>
              <a:gd name="T112" fmla="*/ 2147483647 w 230"/>
              <a:gd name="T113" fmla="*/ 2147483647 h 177"/>
              <a:gd name="T114" fmla="*/ 2147483647 w 230"/>
              <a:gd name="T115" fmla="*/ 2147483647 h 177"/>
              <a:gd name="T116" fmla="*/ 2147483647 w 230"/>
              <a:gd name="T117" fmla="*/ 2147483647 h 177"/>
              <a:gd name="T118" fmla="*/ 2147483647 w 230"/>
              <a:gd name="T119" fmla="*/ 2147483647 h 177"/>
              <a:gd name="T120" fmla="*/ 2147483647 w 230"/>
              <a:gd name="T121" fmla="*/ 0 h 177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0" h="177">
                <a:moveTo>
                  <a:pt x="39" y="0"/>
                </a:moveTo>
                <a:lnTo>
                  <a:pt x="34" y="6"/>
                </a:lnTo>
                <a:lnTo>
                  <a:pt x="29" y="13"/>
                </a:lnTo>
                <a:lnTo>
                  <a:pt x="23" y="21"/>
                </a:lnTo>
                <a:lnTo>
                  <a:pt x="19" y="29"/>
                </a:lnTo>
                <a:lnTo>
                  <a:pt x="14" y="40"/>
                </a:lnTo>
                <a:lnTo>
                  <a:pt x="10" y="51"/>
                </a:lnTo>
                <a:lnTo>
                  <a:pt x="6" y="62"/>
                </a:lnTo>
                <a:lnTo>
                  <a:pt x="3" y="73"/>
                </a:lnTo>
                <a:lnTo>
                  <a:pt x="1" y="85"/>
                </a:lnTo>
                <a:lnTo>
                  <a:pt x="0" y="97"/>
                </a:lnTo>
                <a:lnTo>
                  <a:pt x="0" y="105"/>
                </a:lnTo>
                <a:lnTo>
                  <a:pt x="0" y="112"/>
                </a:lnTo>
                <a:lnTo>
                  <a:pt x="1" y="120"/>
                </a:lnTo>
                <a:lnTo>
                  <a:pt x="3" y="128"/>
                </a:lnTo>
                <a:lnTo>
                  <a:pt x="7" y="135"/>
                </a:lnTo>
                <a:lnTo>
                  <a:pt x="10" y="141"/>
                </a:lnTo>
                <a:lnTo>
                  <a:pt x="16" y="147"/>
                </a:lnTo>
                <a:lnTo>
                  <a:pt x="20" y="152"/>
                </a:lnTo>
                <a:lnTo>
                  <a:pt x="25" y="156"/>
                </a:lnTo>
                <a:lnTo>
                  <a:pt x="30" y="159"/>
                </a:lnTo>
                <a:lnTo>
                  <a:pt x="37" y="163"/>
                </a:lnTo>
                <a:lnTo>
                  <a:pt x="43" y="165"/>
                </a:lnTo>
                <a:lnTo>
                  <a:pt x="49" y="167"/>
                </a:lnTo>
                <a:lnTo>
                  <a:pt x="56" y="169"/>
                </a:lnTo>
                <a:lnTo>
                  <a:pt x="64" y="172"/>
                </a:lnTo>
                <a:lnTo>
                  <a:pt x="71" y="173"/>
                </a:lnTo>
                <a:lnTo>
                  <a:pt x="80" y="174"/>
                </a:lnTo>
                <a:lnTo>
                  <a:pt x="90" y="175"/>
                </a:lnTo>
                <a:lnTo>
                  <a:pt x="99" y="175"/>
                </a:lnTo>
                <a:lnTo>
                  <a:pt x="113" y="175"/>
                </a:lnTo>
                <a:lnTo>
                  <a:pt x="128" y="175"/>
                </a:lnTo>
                <a:lnTo>
                  <a:pt x="138" y="175"/>
                </a:lnTo>
                <a:lnTo>
                  <a:pt x="147" y="175"/>
                </a:lnTo>
                <a:lnTo>
                  <a:pt x="158" y="176"/>
                </a:lnTo>
                <a:lnTo>
                  <a:pt x="163" y="176"/>
                </a:lnTo>
                <a:lnTo>
                  <a:pt x="168" y="177"/>
                </a:lnTo>
                <a:lnTo>
                  <a:pt x="174" y="177"/>
                </a:lnTo>
                <a:lnTo>
                  <a:pt x="177" y="177"/>
                </a:lnTo>
                <a:lnTo>
                  <a:pt x="180" y="176"/>
                </a:lnTo>
                <a:lnTo>
                  <a:pt x="184" y="176"/>
                </a:lnTo>
                <a:lnTo>
                  <a:pt x="186" y="174"/>
                </a:lnTo>
                <a:lnTo>
                  <a:pt x="189" y="173"/>
                </a:lnTo>
                <a:lnTo>
                  <a:pt x="191" y="169"/>
                </a:lnTo>
                <a:lnTo>
                  <a:pt x="193" y="167"/>
                </a:lnTo>
                <a:lnTo>
                  <a:pt x="194" y="163"/>
                </a:lnTo>
                <a:lnTo>
                  <a:pt x="194" y="162"/>
                </a:lnTo>
                <a:lnTo>
                  <a:pt x="194" y="160"/>
                </a:lnTo>
                <a:lnTo>
                  <a:pt x="194" y="159"/>
                </a:lnTo>
                <a:lnTo>
                  <a:pt x="195" y="158"/>
                </a:lnTo>
                <a:lnTo>
                  <a:pt x="196" y="158"/>
                </a:lnTo>
                <a:lnTo>
                  <a:pt x="197" y="158"/>
                </a:lnTo>
                <a:lnTo>
                  <a:pt x="198" y="158"/>
                </a:lnTo>
                <a:lnTo>
                  <a:pt x="200" y="158"/>
                </a:lnTo>
                <a:lnTo>
                  <a:pt x="201" y="158"/>
                </a:lnTo>
                <a:lnTo>
                  <a:pt x="201" y="157"/>
                </a:lnTo>
                <a:lnTo>
                  <a:pt x="201" y="156"/>
                </a:lnTo>
                <a:lnTo>
                  <a:pt x="201" y="155"/>
                </a:lnTo>
                <a:lnTo>
                  <a:pt x="201" y="154"/>
                </a:lnTo>
                <a:lnTo>
                  <a:pt x="202" y="153"/>
                </a:lnTo>
                <a:lnTo>
                  <a:pt x="203" y="153"/>
                </a:lnTo>
                <a:lnTo>
                  <a:pt x="205" y="152"/>
                </a:lnTo>
                <a:lnTo>
                  <a:pt x="206" y="152"/>
                </a:lnTo>
                <a:lnTo>
                  <a:pt x="207" y="150"/>
                </a:lnTo>
                <a:lnTo>
                  <a:pt x="209" y="150"/>
                </a:lnTo>
                <a:lnTo>
                  <a:pt x="209" y="149"/>
                </a:lnTo>
                <a:lnTo>
                  <a:pt x="209" y="148"/>
                </a:lnTo>
                <a:lnTo>
                  <a:pt x="209" y="147"/>
                </a:lnTo>
                <a:lnTo>
                  <a:pt x="209" y="146"/>
                </a:lnTo>
                <a:lnTo>
                  <a:pt x="209" y="145"/>
                </a:lnTo>
                <a:lnTo>
                  <a:pt x="210" y="144"/>
                </a:lnTo>
                <a:lnTo>
                  <a:pt x="211" y="144"/>
                </a:lnTo>
                <a:lnTo>
                  <a:pt x="212" y="144"/>
                </a:lnTo>
                <a:lnTo>
                  <a:pt x="213" y="143"/>
                </a:lnTo>
                <a:lnTo>
                  <a:pt x="214" y="143"/>
                </a:lnTo>
                <a:lnTo>
                  <a:pt x="215" y="143"/>
                </a:lnTo>
                <a:lnTo>
                  <a:pt x="215" y="141"/>
                </a:lnTo>
                <a:lnTo>
                  <a:pt x="216" y="141"/>
                </a:lnTo>
                <a:lnTo>
                  <a:pt x="219" y="139"/>
                </a:lnTo>
                <a:lnTo>
                  <a:pt x="221" y="136"/>
                </a:lnTo>
                <a:lnTo>
                  <a:pt x="223" y="131"/>
                </a:lnTo>
                <a:lnTo>
                  <a:pt x="225" y="127"/>
                </a:lnTo>
                <a:lnTo>
                  <a:pt x="226" y="121"/>
                </a:lnTo>
                <a:lnTo>
                  <a:pt x="229" y="115"/>
                </a:lnTo>
                <a:lnTo>
                  <a:pt x="230" y="108"/>
                </a:lnTo>
                <a:lnTo>
                  <a:pt x="230" y="100"/>
                </a:lnTo>
                <a:lnTo>
                  <a:pt x="230" y="92"/>
                </a:lnTo>
                <a:lnTo>
                  <a:pt x="229" y="84"/>
                </a:lnTo>
                <a:lnTo>
                  <a:pt x="228" y="78"/>
                </a:lnTo>
                <a:lnTo>
                  <a:pt x="225" y="71"/>
                </a:lnTo>
                <a:lnTo>
                  <a:pt x="223" y="64"/>
                </a:lnTo>
                <a:lnTo>
                  <a:pt x="222" y="64"/>
                </a:lnTo>
                <a:lnTo>
                  <a:pt x="222" y="63"/>
                </a:lnTo>
                <a:lnTo>
                  <a:pt x="222" y="62"/>
                </a:lnTo>
                <a:lnTo>
                  <a:pt x="221" y="62"/>
                </a:lnTo>
                <a:lnTo>
                  <a:pt x="220" y="61"/>
                </a:lnTo>
                <a:lnTo>
                  <a:pt x="219" y="60"/>
                </a:lnTo>
                <a:lnTo>
                  <a:pt x="216" y="60"/>
                </a:lnTo>
                <a:lnTo>
                  <a:pt x="214" y="59"/>
                </a:lnTo>
                <a:lnTo>
                  <a:pt x="212" y="59"/>
                </a:lnTo>
                <a:lnTo>
                  <a:pt x="210" y="59"/>
                </a:lnTo>
                <a:lnTo>
                  <a:pt x="209" y="59"/>
                </a:lnTo>
                <a:lnTo>
                  <a:pt x="206" y="57"/>
                </a:lnTo>
                <a:lnTo>
                  <a:pt x="205" y="56"/>
                </a:lnTo>
                <a:lnTo>
                  <a:pt x="203" y="55"/>
                </a:lnTo>
                <a:lnTo>
                  <a:pt x="202" y="54"/>
                </a:lnTo>
                <a:lnTo>
                  <a:pt x="200" y="53"/>
                </a:lnTo>
                <a:lnTo>
                  <a:pt x="198" y="51"/>
                </a:lnTo>
                <a:lnTo>
                  <a:pt x="197" y="50"/>
                </a:lnTo>
                <a:lnTo>
                  <a:pt x="188" y="42"/>
                </a:lnTo>
                <a:lnTo>
                  <a:pt x="180" y="35"/>
                </a:lnTo>
                <a:lnTo>
                  <a:pt x="172" y="29"/>
                </a:lnTo>
                <a:lnTo>
                  <a:pt x="161" y="25"/>
                </a:lnTo>
                <a:lnTo>
                  <a:pt x="152" y="19"/>
                </a:lnTo>
                <a:lnTo>
                  <a:pt x="139" y="15"/>
                </a:lnTo>
                <a:lnTo>
                  <a:pt x="127" y="10"/>
                </a:lnTo>
                <a:lnTo>
                  <a:pt x="112" y="8"/>
                </a:lnTo>
                <a:lnTo>
                  <a:pt x="99" y="5"/>
                </a:lnTo>
                <a:lnTo>
                  <a:pt x="84" y="4"/>
                </a:lnTo>
                <a:lnTo>
                  <a:pt x="69" y="1"/>
                </a:lnTo>
                <a:lnTo>
                  <a:pt x="54" y="0"/>
                </a:lnTo>
                <a:lnTo>
                  <a:pt x="39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3" name="Freeform 130"/>
          <p:cNvSpPr>
            <a:spLocks/>
          </p:cNvSpPr>
          <p:nvPr/>
        </p:nvSpPr>
        <p:spPr bwMode="auto">
          <a:xfrm>
            <a:off x="1184275" y="3208338"/>
            <a:ext cx="90488" cy="69850"/>
          </a:xfrm>
          <a:custGeom>
            <a:avLst/>
            <a:gdLst>
              <a:gd name="T0" fmla="*/ 2147483647 w 230"/>
              <a:gd name="T1" fmla="*/ 2147483647 h 176"/>
              <a:gd name="T2" fmla="*/ 2147483647 w 230"/>
              <a:gd name="T3" fmla="*/ 2147483647 h 176"/>
              <a:gd name="T4" fmla="*/ 2147483647 w 230"/>
              <a:gd name="T5" fmla="*/ 2147483647 h 176"/>
              <a:gd name="T6" fmla="*/ 2147483647 w 230"/>
              <a:gd name="T7" fmla="*/ 2147483647 h 176"/>
              <a:gd name="T8" fmla="*/ 0 w 230"/>
              <a:gd name="T9" fmla="*/ 2147483647 h 176"/>
              <a:gd name="T10" fmla="*/ 0 w 230"/>
              <a:gd name="T11" fmla="*/ 2147483647 h 176"/>
              <a:gd name="T12" fmla="*/ 2147483647 w 230"/>
              <a:gd name="T13" fmla="*/ 2147483647 h 176"/>
              <a:gd name="T14" fmla="*/ 2147483647 w 230"/>
              <a:gd name="T15" fmla="*/ 2147483647 h 176"/>
              <a:gd name="T16" fmla="*/ 2147483647 w 230"/>
              <a:gd name="T17" fmla="*/ 2147483647 h 176"/>
              <a:gd name="T18" fmla="*/ 2147483647 w 230"/>
              <a:gd name="T19" fmla="*/ 2147483647 h 176"/>
              <a:gd name="T20" fmla="*/ 2147483647 w 230"/>
              <a:gd name="T21" fmla="*/ 2147483647 h 176"/>
              <a:gd name="T22" fmla="*/ 2147483647 w 230"/>
              <a:gd name="T23" fmla="*/ 2147483647 h 176"/>
              <a:gd name="T24" fmla="*/ 2147483647 w 230"/>
              <a:gd name="T25" fmla="*/ 2147483647 h 176"/>
              <a:gd name="T26" fmla="*/ 2147483647 w 230"/>
              <a:gd name="T27" fmla="*/ 2147483647 h 176"/>
              <a:gd name="T28" fmla="*/ 2147483647 w 230"/>
              <a:gd name="T29" fmla="*/ 2147483647 h 176"/>
              <a:gd name="T30" fmla="*/ 2147483647 w 230"/>
              <a:gd name="T31" fmla="*/ 2147483647 h 176"/>
              <a:gd name="T32" fmla="*/ 2147483647 w 230"/>
              <a:gd name="T33" fmla="*/ 2147483647 h 176"/>
              <a:gd name="T34" fmla="*/ 2147483647 w 230"/>
              <a:gd name="T35" fmla="*/ 2147483647 h 176"/>
              <a:gd name="T36" fmla="*/ 2147483647 w 230"/>
              <a:gd name="T37" fmla="*/ 2147483647 h 176"/>
              <a:gd name="T38" fmla="*/ 2147483647 w 230"/>
              <a:gd name="T39" fmla="*/ 2147483647 h 176"/>
              <a:gd name="T40" fmla="*/ 2147483647 w 230"/>
              <a:gd name="T41" fmla="*/ 2147483647 h 176"/>
              <a:gd name="T42" fmla="*/ 2147483647 w 230"/>
              <a:gd name="T43" fmla="*/ 2147483647 h 176"/>
              <a:gd name="T44" fmla="*/ 2147483647 w 230"/>
              <a:gd name="T45" fmla="*/ 2147483647 h 176"/>
              <a:gd name="T46" fmla="*/ 2147483647 w 230"/>
              <a:gd name="T47" fmla="*/ 2147483647 h 176"/>
              <a:gd name="T48" fmla="*/ 2147483647 w 230"/>
              <a:gd name="T49" fmla="*/ 2147483647 h 176"/>
              <a:gd name="T50" fmla="*/ 2147483647 w 230"/>
              <a:gd name="T51" fmla="*/ 2147483647 h 176"/>
              <a:gd name="T52" fmla="*/ 2147483647 w 230"/>
              <a:gd name="T53" fmla="*/ 2147483647 h 176"/>
              <a:gd name="T54" fmla="*/ 2147483647 w 230"/>
              <a:gd name="T55" fmla="*/ 2147483647 h 176"/>
              <a:gd name="T56" fmla="*/ 2147483647 w 230"/>
              <a:gd name="T57" fmla="*/ 2147483647 h 176"/>
              <a:gd name="T58" fmla="*/ 2147483647 w 230"/>
              <a:gd name="T59" fmla="*/ 2147483647 h 176"/>
              <a:gd name="T60" fmla="*/ 2147483647 w 230"/>
              <a:gd name="T61" fmla="*/ 2147483647 h 176"/>
              <a:gd name="T62" fmla="*/ 2147483647 w 230"/>
              <a:gd name="T63" fmla="*/ 2147483647 h 176"/>
              <a:gd name="T64" fmla="*/ 2147483647 w 230"/>
              <a:gd name="T65" fmla="*/ 2147483647 h 176"/>
              <a:gd name="T66" fmla="*/ 2147483647 w 230"/>
              <a:gd name="T67" fmla="*/ 2147483647 h 176"/>
              <a:gd name="T68" fmla="*/ 2147483647 w 230"/>
              <a:gd name="T69" fmla="*/ 2147483647 h 176"/>
              <a:gd name="T70" fmla="*/ 2147483647 w 230"/>
              <a:gd name="T71" fmla="*/ 2147483647 h 176"/>
              <a:gd name="T72" fmla="*/ 2147483647 w 230"/>
              <a:gd name="T73" fmla="*/ 2147483647 h 176"/>
              <a:gd name="T74" fmla="*/ 2147483647 w 230"/>
              <a:gd name="T75" fmla="*/ 2147483647 h 176"/>
              <a:gd name="T76" fmla="*/ 2147483647 w 230"/>
              <a:gd name="T77" fmla="*/ 2147483647 h 176"/>
              <a:gd name="T78" fmla="*/ 2147483647 w 230"/>
              <a:gd name="T79" fmla="*/ 2147483647 h 176"/>
              <a:gd name="T80" fmla="*/ 2147483647 w 230"/>
              <a:gd name="T81" fmla="*/ 2147483647 h 176"/>
              <a:gd name="T82" fmla="*/ 2147483647 w 230"/>
              <a:gd name="T83" fmla="*/ 2147483647 h 176"/>
              <a:gd name="T84" fmla="*/ 2147483647 w 230"/>
              <a:gd name="T85" fmla="*/ 2147483647 h 176"/>
              <a:gd name="T86" fmla="*/ 2147483647 w 230"/>
              <a:gd name="T87" fmla="*/ 2147483647 h 176"/>
              <a:gd name="T88" fmla="*/ 2147483647 w 230"/>
              <a:gd name="T89" fmla="*/ 2147483647 h 176"/>
              <a:gd name="T90" fmla="*/ 2147483647 w 230"/>
              <a:gd name="T91" fmla="*/ 0 h 17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6">
                <a:moveTo>
                  <a:pt x="36" y="3"/>
                </a:moveTo>
                <a:lnTo>
                  <a:pt x="30" y="9"/>
                </a:lnTo>
                <a:lnTo>
                  <a:pt x="26" y="16"/>
                </a:lnTo>
                <a:lnTo>
                  <a:pt x="21" y="25"/>
                </a:lnTo>
                <a:lnTo>
                  <a:pt x="17" y="34"/>
                </a:lnTo>
                <a:lnTo>
                  <a:pt x="12" y="44"/>
                </a:lnTo>
                <a:lnTo>
                  <a:pt x="8" y="54"/>
                </a:lnTo>
                <a:lnTo>
                  <a:pt x="4" y="64"/>
                </a:lnTo>
                <a:lnTo>
                  <a:pt x="2" y="76"/>
                </a:lnTo>
                <a:lnTo>
                  <a:pt x="0" y="87"/>
                </a:lnTo>
                <a:lnTo>
                  <a:pt x="0" y="97"/>
                </a:lnTo>
                <a:lnTo>
                  <a:pt x="0" y="108"/>
                </a:lnTo>
                <a:lnTo>
                  <a:pt x="1" y="118"/>
                </a:lnTo>
                <a:lnTo>
                  <a:pt x="3" y="126"/>
                </a:lnTo>
                <a:lnTo>
                  <a:pt x="7" y="134"/>
                </a:lnTo>
                <a:lnTo>
                  <a:pt x="11" y="140"/>
                </a:lnTo>
                <a:lnTo>
                  <a:pt x="17" y="147"/>
                </a:lnTo>
                <a:lnTo>
                  <a:pt x="23" y="153"/>
                </a:lnTo>
                <a:lnTo>
                  <a:pt x="31" y="158"/>
                </a:lnTo>
                <a:lnTo>
                  <a:pt x="39" y="163"/>
                </a:lnTo>
                <a:lnTo>
                  <a:pt x="49" y="166"/>
                </a:lnTo>
                <a:lnTo>
                  <a:pt x="58" y="170"/>
                </a:lnTo>
                <a:lnTo>
                  <a:pt x="68" y="171"/>
                </a:lnTo>
                <a:lnTo>
                  <a:pt x="78" y="173"/>
                </a:lnTo>
                <a:lnTo>
                  <a:pt x="94" y="174"/>
                </a:lnTo>
                <a:lnTo>
                  <a:pt x="110" y="174"/>
                </a:lnTo>
                <a:lnTo>
                  <a:pt x="127" y="174"/>
                </a:lnTo>
                <a:lnTo>
                  <a:pt x="142" y="174"/>
                </a:lnTo>
                <a:lnTo>
                  <a:pt x="150" y="175"/>
                </a:lnTo>
                <a:lnTo>
                  <a:pt x="157" y="175"/>
                </a:lnTo>
                <a:lnTo>
                  <a:pt x="164" y="175"/>
                </a:lnTo>
                <a:lnTo>
                  <a:pt x="170" y="176"/>
                </a:lnTo>
                <a:lnTo>
                  <a:pt x="177" y="176"/>
                </a:lnTo>
                <a:lnTo>
                  <a:pt x="183" y="175"/>
                </a:lnTo>
                <a:lnTo>
                  <a:pt x="187" y="173"/>
                </a:lnTo>
                <a:lnTo>
                  <a:pt x="189" y="171"/>
                </a:lnTo>
                <a:lnTo>
                  <a:pt x="192" y="168"/>
                </a:lnTo>
                <a:lnTo>
                  <a:pt x="193" y="165"/>
                </a:lnTo>
                <a:lnTo>
                  <a:pt x="194" y="161"/>
                </a:lnTo>
                <a:lnTo>
                  <a:pt x="195" y="157"/>
                </a:lnTo>
                <a:lnTo>
                  <a:pt x="197" y="157"/>
                </a:lnTo>
                <a:lnTo>
                  <a:pt x="198" y="157"/>
                </a:lnTo>
                <a:lnTo>
                  <a:pt x="200" y="157"/>
                </a:lnTo>
                <a:lnTo>
                  <a:pt x="201" y="156"/>
                </a:lnTo>
                <a:lnTo>
                  <a:pt x="201" y="155"/>
                </a:lnTo>
                <a:lnTo>
                  <a:pt x="201" y="153"/>
                </a:lnTo>
                <a:lnTo>
                  <a:pt x="202" y="152"/>
                </a:lnTo>
                <a:lnTo>
                  <a:pt x="204" y="152"/>
                </a:lnTo>
                <a:lnTo>
                  <a:pt x="205" y="151"/>
                </a:lnTo>
                <a:lnTo>
                  <a:pt x="207" y="149"/>
                </a:lnTo>
                <a:lnTo>
                  <a:pt x="209" y="148"/>
                </a:lnTo>
                <a:lnTo>
                  <a:pt x="209" y="147"/>
                </a:lnTo>
                <a:lnTo>
                  <a:pt x="209" y="145"/>
                </a:lnTo>
                <a:lnTo>
                  <a:pt x="209" y="144"/>
                </a:lnTo>
                <a:lnTo>
                  <a:pt x="210" y="143"/>
                </a:lnTo>
                <a:lnTo>
                  <a:pt x="212" y="143"/>
                </a:lnTo>
                <a:lnTo>
                  <a:pt x="213" y="142"/>
                </a:lnTo>
                <a:lnTo>
                  <a:pt x="216" y="140"/>
                </a:lnTo>
                <a:lnTo>
                  <a:pt x="219" y="138"/>
                </a:lnTo>
                <a:lnTo>
                  <a:pt x="221" y="135"/>
                </a:lnTo>
                <a:lnTo>
                  <a:pt x="223" y="130"/>
                </a:lnTo>
                <a:lnTo>
                  <a:pt x="225" y="127"/>
                </a:lnTo>
                <a:lnTo>
                  <a:pt x="226" y="123"/>
                </a:lnTo>
                <a:lnTo>
                  <a:pt x="229" y="115"/>
                </a:lnTo>
                <a:lnTo>
                  <a:pt x="230" y="107"/>
                </a:lnTo>
                <a:lnTo>
                  <a:pt x="230" y="98"/>
                </a:lnTo>
                <a:lnTo>
                  <a:pt x="230" y="90"/>
                </a:lnTo>
                <a:lnTo>
                  <a:pt x="229" y="84"/>
                </a:lnTo>
                <a:lnTo>
                  <a:pt x="229" y="80"/>
                </a:lnTo>
                <a:lnTo>
                  <a:pt x="228" y="76"/>
                </a:lnTo>
                <a:lnTo>
                  <a:pt x="226" y="71"/>
                </a:lnTo>
                <a:lnTo>
                  <a:pt x="225" y="68"/>
                </a:lnTo>
                <a:lnTo>
                  <a:pt x="223" y="64"/>
                </a:lnTo>
                <a:lnTo>
                  <a:pt x="221" y="61"/>
                </a:lnTo>
                <a:lnTo>
                  <a:pt x="218" y="59"/>
                </a:lnTo>
                <a:lnTo>
                  <a:pt x="214" y="58"/>
                </a:lnTo>
                <a:lnTo>
                  <a:pt x="211" y="58"/>
                </a:lnTo>
                <a:lnTo>
                  <a:pt x="207" y="56"/>
                </a:lnTo>
                <a:lnTo>
                  <a:pt x="201" y="52"/>
                </a:lnTo>
                <a:lnTo>
                  <a:pt x="193" y="45"/>
                </a:lnTo>
                <a:lnTo>
                  <a:pt x="186" y="39"/>
                </a:lnTo>
                <a:lnTo>
                  <a:pt x="178" y="33"/>
                </a:lnTo>
                <a:lnTo>
                  <a:pt x="170" y="28"/>
                </a:lnTo>
                <a:lnTo>
                  <a:pt x="163" y="24"/>
                </a:lnTo>
                <a:lnTo>
                  <a:pt x="150" y="18"/>
                </a:lnTo>
                <a:lnTo>
                  <a:pt x="139" y="14"/>
                </a:lnTo>
                <a:lnTo>
                  <a:pt x="126" y="9"/>
                </a:lnTo>
                <a:lnTo>
                  <a:pt x="113" y="7"/>
                </a:lnTo>
                <a:lnTo>
                  <a:pt x="101" y="5"/>
                </a:lnTo>
                <a:lnTo>
                  <a:pt x="87" y="3"/>
                </a:lnTo>
                <a:lnTo>
                  <a:pt x="75" y="2"/>
                </a:lnTo>
                <a:lnTo>
                  <a:pt x="6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4" name="Line 131"/>
          <p:cNvSpPr>
            <a:spLocks noChangeShapeType="1"/>
          </p:cNvSpPr>
          <p:nvPr/>
        </p:nvSpPr>
        <p:spPr bwMode="auto">
          <a:xfrm>
            <a:off x="1208088" y="3208338"/>
            <a:ext cx="33337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5" name="Line 132"/>
          <p:cNvSpPr>
            <a:spLocks noChangeShapeType="1"/>
          </p:cNvSpPr>
          <p:nvPr/>
        </p:nvSpPr>
        <p:spPr bwMode="auto">
          <a:xfrm flipH="1" flipV="1">
            <a:off x="1198563" y="3209925"/>
            <a:ext cx="444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6" name="Freeform 133"/>
          <p:cNvSpPr>
            <a:spLocks/>
          </p:cNvSpPr>
          <p:nvPr/>
        </p:nvSpPr>
        <p:spPr bwMode="auto">
          <a:xfrm>
            <a:off x="1106488" y="3205163"/>
            <a:ext cx="69850" cy="50800"/>
          </a:xfrm>
          <a:custGeom>
            <a:avLst/>
            <a:gdLst>
              <a:gd name="T0" fmla="*/ 2147483647 w 178"/>
              <a:gd name="T1" fmla="*/ 2147483647 h 127"/>
              <a:gd name="T2" fmla="*/ 2147483647 w 178"/>
              <a:gd name="T3" fmla="*/ 2147483647 h 127"/>
              <a:gd name="T4" fmla="*/ 2147483647 w 178"/>
              <a:gd name="T5" fmla="*/ 2147483647 h 127"/>
              <a:gd name="T6" fmla="*/ 2147483647 w 178"/>
              <a:gd name="T7" fmla="*/ 2147483647 h 127"/>
              <a:gd name="T8" fmla="*/ 2147483647 w 178"/>
              <a:gd name="T9" fmla="*/ 2147483647 h 127"/>
              <a:gd name="T10" fmla="*/ 2147483647 w 178"/>
              <a:gd name="T11" fmla="*/ 2147483647 h 127"/>
              <a:gd name="T12" fmla="*/ 2147483647 w 178"/>
              <a:gd name="T13" fmla="*/ 2147483647 h 127"/>
              <a:gd name="T14" fmla="*/ 2147483647 w 178"/>
              <a:gd name="T15" fmla="*/ 2147483647 h 127"/>
              <a:gd name="T16" fmla="*/ 2147483647 w 178"/>
              <a:gd name="T17" fmla="*/ 2147483647 h 127"/>
              <a:gd name="T18" fmla="*/ 2147483647 w 178"/>
              <a:gd name="T19" fmla="*/ 2147483647 h 127"/>
              <a:gd name="T20" fmla="*/ 2147483647 w 178"/>
              <a:gd name="T21" fmla="*/ 2147483647 h 127"/>
              <a:gd name="T22" fmla="*/ 2147483647 w 178"/>
              <a:gd name="T23" fmla="*/ 2147483647 h 127"/>
              <a:gd name="T24" fmla="*/ 2147483647 w 178"/>
              <a:gd name="T25" fmla="*/ 2147483647 h 127"/>
              <a:gd name="T26" fmla="*/ 2147483647 w 178"/>
              <a:gd name="T27" fmla="*/ 2147483647 h 127"/>
              <a:gd name="T28" fmla="*/ 2147483647 w 178"/>
              <a:gd name="T29" fmla="*/ 2147483647 h 127"/>
              <a:gd name="T30" fmla="*/ 2147483647 w 178"/>
              <a:gd name="T31" fmla="*/ 2147483647 h 127"/>
              <a:gd name="T32" fmla="*/ 2147483647 w 178"/>
              <a:gd name="T33" fmla="*/ 2147483647 h 127"/>
              <a:gd name="T34" fmla="*/ 2147483647 w 178"/>
              <a:gd name="T35" fmla="*/ 2147483647 h 127"/>
              <a:gd name="T36" fmla="*/ 2147483647 w 178"/>
              <a:gd name="T37" fmla="*/ 2147483647 h 127"/>
              <a:gd name="T38" fmla="*/ 2147483647 w 178"/>
              <a:gd name="T39" fmla="*/ 2147483647 h 127"/>
              <a:gd name="T40" fmla="*/ 2147483647 w 178"/>
              <a:gd name="T41" fmla="*/ 2147483647 h 127"/>
              <a:gd name="T42" fmla="*/ 2147483647 w 178"/>
              <a:gd name="T43" fmla="*/ 2147483647 h 127"/>
              <a:gd name="T44" fmla="*/ 2147483647 w 178"/>
              <a:gd name="T45" fmla="*/ 2147483647 h 127"/>
              <a:gd name="T46" fmla="*/ 2147483647 w 178"/>
              <a:gd name="T47" fmla="*/ 2147483647 h 127"/>
              <a:gd name="T48" fmla="*/ 2147483647 w 178"/>
              <a:gd name="T49" fmla="*/ 2147483647 h 127"/>
              <a:gd name="T50" fmla="*/ 2147483647 w 178"/>
              <a:gd name="T51" fmla="*/ 2147483647 h 127"/>
              <a:gd name="T52" fmla="*/ 2147483647 w 178"/>
              <a:gd name="T53" fmla="*/ 2147483647 h 127"/>
              <a:gd name="T54" fmla="*/ 2147483647 w 178"/>
              <a:gd name="T55" fmla="*/ 2147483647 h 127"/>
              <a:gd name="T56" fmla="*/ 2147483647 w 178"/>
              <a:gd name="T57" fmla="*/ 2147483647 h 127"/>
              <a:gd name="T58" fmla="*/ 2147483647 w 178"/>
              <a:gd name="T59" fmla="*/ 2147483647 h 127"/>
              <a:gd name="T60" fmla="*/ 2147483647 w 178"/>
              <a:gd name="T61" fmla="*/ 2147483647 h 127"/>
              <a:gd name="T62" fmla="*/ 2147483647 w 178"/>
              <a:gd name="T63" fmla="*/ 2147483647 h 127"/>
              <a:gd name="T64" fmla="*/ 2147483647 w 178"/>
              <a:gd name="T65" fmla="*/ 2147483647 h 127"/>
              <a:gd name="T66" fmla="*/ 2147483647 w 178"/>
              <a:gd name="T67" fmla="*/ 2147483647 h 127"/>
              <a:gd name="T68" fmla="*/ 2147483647 w 178"/>
              <a:gd name="T69" fmla="*/ 2147483647 h 127"/>
              <a:gd name="T70" fmla="*/ 0 w 178"/>
              <a:gd name="T71" fmla="*/ 2147483647 h 127"/>
              <a:gd name="T72" fmla="*/ 0 w 178"/>
              <a:gd name="T73" fmla="*/ 2147483647 h 127"/>
              <a:gd name="T74" fmla="*/ 2147483647 w 178"/>
              <a:gd name="T75" fmla="*/ 2147483647 h 127"/>
              <a:gd name="T76" fmla="*/ 2147483647 w 178"/>
              <a:gd name="T77" fmla="*/ 2147483647 h 127"/>
              <a:gd name="T78" fmla="*/ 2147483647 w 178"/>
              <a:gd name="T79" fmla="*/ 2147483647 h 127"/>
              <a:gd name="T80" fmla="*/ 2147483647 w 178"/>
              <a:gd name="T81" fmla="*/ 2147483647 h 127"/>
              <a:gd name="T82" fmla="*/ 2147483647 w 178"/>
              <a:gd name="T83" fmla="*/ 2147483647 h 127"/>
              <a:gd name="T84" fmla="*/ 2147483647 w 178"/>
              <a:gd name="T85" fmla="*/ 2147483647 h 127"/>
              <a:gd name="T86" fmla="*/ 2147483647 w 178"/>
              <a:gd name="T87" fmla="*/ 2147483647 h 127"/>
              <a:gd name="T88" fmla="*/ 2147483647 w 178"/>
              <a:gd name="T89" fmla="*/ 2147483647 h 127"/>
              <a:gd name="T90" fmla="*/ 2147483647 w 178"/>
              <a:gd name="T91" fmla="*/ 2147483647 h 127"/>
              <a:gd name="T92" fmla="*/ 2147483647 w 178"/>
              <a:gd name="T93" fmla="*/ 2147483647 h 127"/>
              <a:gd name="T94" fmla="*/ 2147483647 w 178"/>
              <a:gd name="T95" fmla="*/ 2147483647 h 127"/>
              <a:gd name="T96" fmla="*/ 2147483647 w 178"/>
              <a:gd name="T97" fmla="*/ 0 h 12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8" h="127">
                <a:moveTo>
                  <a:pt x="143" y="0"/>
                </a:moveTo>
                <a:lnTo>
                  <a:pt x="144" y="1"/>
                </a:lnTo>
                <a:lnTo>
                  <a:pt x="145" y="2"/>
                </a:lnTo>
                <a:lnTo>
                  <a:pt x="146" y="3"/>
                </a:lnTo>
                <a:lnTo>
                  <a:pt x="146" y="5"/>
                </a:lnTo>
                <a:lnTo>
                  <a:pt x="148" y="6"/>
                </a:lnTo>
                <a:lnTo>
                  <a:pt x="149" y="9"/>
                </a:lnTo>
                <a:lnTo>
                  <a:pt x="151" y="13"/>
                </a:lnTo>
                <a:lnTo>
                  <a:pt x="153" y="19"/>
                </a:lnTo>
                <a:lnTo>
                  <a:pt x="155" y="24"/>
                </a:lnTo>
                <a:lnTo>
                  <a:pt x="158" y="29"/>
                </a:lnTo>
                <a:lnTo>
                  <a:pt x="160" y="34"/>
                </a:lnTo>
                <a:lnTo>
                  <a:pt x="162" y="39"/>
                </a:lnTo>
                <a:lnTo>
                  <a:pt x="164" y="42"/>
                </a:lnTo>
                <a:lnTo>
                  <a:pt x="167" y="46"/>
                </a:lnTo>
                <a:lnTo>
                  <a:pt x="169" y="49"/>
                </a:lnTo>
                <a:lnTo>
                  <a:pt x="171" y="52"/>
                </a:lnTo>
                <a:lnTo>
                  <a:pt x="173" y="56"/>
                </a:lnTo>
                <a:lnTo>
                  <a:pt x="174" y="58"/>
                </a:lnTo>
                <a:lnTo>
                  <a:pt x="176" y="61"/>
                </a:lnTo>
                <a:lnTo>
                  <a:pt x="176" y="65"/>
                </a:lnTo>
                <a:lnTo>
                  <a:pt x="177" y="68"/>
                </a:lnTo>
                <a:lnTo>
                  <a:pt x="177" y="73"/>
                </a:lnTo>
                <a:lnTo>
                  <a:pt x="178" y="77"/>
                </a:lnTo>
                <a:lnTo>
                  <a:pt x="178" y="80"/>
                </a:lnTo>
                <a:lnTo>
                  <a:pt x="177" y="85"/>
                </a:lnTo>
                <a:lnTo>
                  <a:pt x="177" y="89"/>
                </a:lnTo>
                <a:lnTo>
                  <a:pt x="176" y="94"/>
                </a:lnTo>
                <a:lnTo>
                  <a:pt x="174" y="97"/>
                </a:lnTo>
                <a:lnTo>
                  <a:pt x="173" y="101"/>
                </a:lnTo>
                <a:lnTo>
                  <a:pt x="171" y="103"/>
                </a:lnTo>
                <a:lnTo>
                  <a:pt x="169" y="106"/>
                </a:lnTo>
                <a:lnTo>
                  <a:pt x="167" y="108"/>
                </a:lnTo>
                <a:lnTo>
                  <a:pt x="164" y="111"/>
                </a:lnTo>
                <a:lnTo>
                  <a:pt x="162" y="112"/>
                </a:lnTo>
                <a:lnTo>
                  <a:pt x="159" y="114"/>
                </a:lnTo>
                <a:lnTo>
                  <a:pt x="157" y="115"/>
                </a:lnTo>
                <a:lnTo>
                  <a:pt x="153" y="116"/>
                </a:lnTo>
                <a:lnTo>
                  <a:pt x="150" y="118"/>
                </a:lnTo>
                <a:lnTo>
                  <a:pt x="145" y="120"/>
                </a:lnTo>
                <a:lnTo>
                  <a:pt x="142" y="121"/>
                </a:lnTo>
                <a:lnTo>
                  <a:pt x="137" y="122"/>
                </a:lnTo>
                <a:lnTo>
                  <a:pt x="133" y="122"/>
                </a:lnTo>
                <a:lnTo>
                  <a:pt x="127" y="123"/>
                </a:lnTo>
                <a:lnTo>
                  <a:pt x="122" y="123"/>
                </a:lnTo>
                <a:lnTo>
                  <a:pt x="115" y="123"/>
                </a:lnTo>
                <a:lnTo>
                  <a:pt x="107" y="123"/>
                </a:lnTo>
                <a:lnTo>
                  <a:pt x="100" y="123"/>
                </a:lnTo>
                <a:lnTo>
                  <a:pt x="94" y="123"/>
                </a:lnTo>
                <a:lnTo>
                  <a:pt x="87" y="123"/>
                </a:lnTo>
                <a:lnTo>
                  <a:pt x="81" y="123"/>
                </a:lnTo>
                <a:lnTo>
                  <a:pt x="76" y="124"/>
                </a:lnTo>
                <a:lnTo>
                  <a:pt x="71" y="124"/>
                </a:lnTo>
                <a:lnTo>
                  <a:pt x="66" y="125"/>
                </a:lnTo>
                <a:lnTo>
                  <a:pt x="60" y="125"/>
                </a:lnTo>
                <a:lnTo>
                  <a:pt x="54" y="126"/>
                </a:lnTo>
                <a:lnTo>
                  <a:pt x="49" y="127"/>
                </a:lnTo>
                <a:lnTo>
                  <a:pt x="43" y="127"/>
                </a:lnTo>
                <a:lnTo>
                  <a:pt x="38" y="127"/>
                </a:lnTo>
                <a:lnTo>
                  <a:pt x="32" y="127"/>
                </a:lnTo>
                <a:lnTo>
                  <a:pt x="29" y="127"/>
                </a:lnTo>
                <a:lnTo>
                  <a:pt x="25" y="127"/>
                </a:lnTo>
                <a:lnTo>
                  <a:pt x="22" y="126"/>
                </a:lnTo>
                <a:lnTo>
                  <a:pt x="17" y="125"/>
                </a:lnTo>
                <a:lnTo>
                  <a:pt x="13" y="122"/>
                </a:lnTo>
                <a:lnTo>
                  <a:pt x="10" y="120"/>
                </a:lnTo>
                <a:lnTo>
                  <a:pt x="7" y="115"/>
                </a:lnTo>
                <a:lnTo>
                  <a:pt x="5" y="112"/>
                </a:lnTo>
                <a:lnTo>
                  <a:pt x="3" y="107"/>
                </a:lnTo>
                <a:lnTo>
                  <a:pt x="2" y="103"/>
                </a:lnTo>
                <a:lnTo>
                  <a:pt x="1" y="97"/>
                </a:lnTo>
                <a:lnTo>
                  <a:pt x="0" y="93"/>
                </a:lnTo>
                <a:lnTo>
                  <a:pt x="0" y="88"/>
                </a:lnTo>
                <a:lnTo>
                  <a:pt x="0" y="83"/>
                </a:lnTo>
                <a:lnTo>
                  <a:pt x="1" y="78"/>
                </a:lnTo>
                <a:lnTo>
                  <a:pt x="3" y="70"/>
                </a:lnTo>
                <a:lnTo>
                  <a:pt x="6" y="64"/>
                </a:lnTo>
                <a:lnTo>
                  <a:pt x="10" y="58"/>
                </a:lnTo>
                <a:lnTo>
                  <a:pt x="14" y="51"/>
                </a:lnTo>
                <a:lnTo>
                  <a:pt x="20" y="47"/>
                </a:lnTo>
                <a:lnTo>
                  <a:pt x="26" y="40"/>
                </a:lnTo>
                <a:lnTo>
                  <a:pt x="35" y="36"/>
                </a:lnTo>
                <a:lnTo>
                  <a:pt x="44" y="30"/>
                </a:lnTo>
                <a:lnTo>
                  <a:pt x="53" y="26"/>
                </a:lnTo>
                <a:lnTo>
                  <a:pt x="66" y="21"/>
                </a:lnTo>
                <a:lnTo>
                  <a:pt x="79" y="17"/>
                </a:lnTo>
                <a:lnTo>
                  <a:pt x="91" y="12"/>
                </a:lnTo>
                <a:lnTo>
                  <a:pt x="95" y="11"/>
                </a:lnTo>
                <a:lnTo>
                  <a:pt x="99" y="10"/>
                </a:lnTo>
                <a:lnTo>
                  <a:pt x="104" y="8"/>
                </a:lnTo>
                <a:lnTo>
                  <a:pt x="107" y="6"/>
                </a:lnTo>
                <a:lnTo>
                  <a:pt x="112" y="5"/>
                </a:lnTo>
                <a:lnTo>
                  <a:pt x="116" y="4"/>
                </a:lnTo>
                <a:lnTo>
                  <a:pt x="120" y="4"/>
                </a:lnTo>
                <a:lnTo>
                  <a:pt x="124" y="3"/>
                </a:lnTo>
                <a:lnTo>
                  <a:pt x="129" y="2"/>
                </a:lnTo>
                <a:lnTo>
                  <a:pt x="133" y="1"/>
                </a:lnTo>
                <a:lnTo>
                  <a:pt x="139" y="0"/>
                </a:lnTo>
                <a:lnTo>
                  <a:pt x="14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7" name="Freeform 134"/>
          <p:cNvSpPr>
            <a:spLocks/>
          </p:cNvSpPr>
          <p:nvPr/>
        </p:nvSpPr>
        <p:spPr bwMode="auto">
          <a:xfrm>
            <a:off x="1106488" y="3205163"/>
            <a:ext cx="69850" cy="50800"/>
          </a:xfrm>
          <a:custGeom>
            <a:avLst/>
            <a:gdLst>
              <a:gd name="T0" fmla="*/ 2147483647 w 178"/>
              <a:gd name="T1" fmla="*/ 2147483647 h 131"/>
              <a:gd name="T2" fmla="*/ 2147483647 w 178"/>
              <a:gd name="T3" fmla="*/ 2147483647 h 131"/>
              <a:gd name="T4" fmla="*/ 2147483647 w 178"/>
              <a:gd name="T5" fmla="*/ 2147483647 h 131"/>
              <a:gd name="T6" fmla="*/ 2147483647 w 178"/>
              <a:gd name="T7" fmla="*/ 2147483647 h 131"/>
              <a:gd name="T8" fmla="*/ 2147483647 w 178"/>
              <a:gd name="T9" fmla="*/ 2147483647 h 131"/>
              <a:gd name="T10" fmla="*/ 2147483647 w 178"/>
              <a:gd name="T11" fmla="*/ 2147483647 h 131"/>
              <a:gd name="T12" fmla="*/ 2147483647 w 178"/>
              <a:gd name="T13" fmla="*/ 2147483647 h 131"/>
              <a:gd name="T14" fmla="*/ 2147483647 w 178"/>
              <a:gd name="T15" fmla="*/ 2147483647 h 131"/>
              <a:gd name="T16" fmla="*/ 2147483647 w 178"/>
              <a:gd name="T17" fmla="*/ 2147483647 h 131"/>
              <a:gd name="T18" fmla="*/ 2147483647 w 178"/>
              <a:gd name="T19" fmla="*/ 2147483647 h 131"/>
              <a:gd name="T20" fmla="*/ 2147483647 w 178"/>
              <a:gd name="T21" fmla="*/ 2147483647 h 131"/>
              <a:gd name="T22" fmla="*/ 2147483647 w 178"/>
              <a:gd name="T23" fmla="*/ 2147483647 h 131"/>
              <a:gd name="T24" fmla="*/ 2147483647 w 178"/>
              <a:gd name="T25" fmla="*/ 2147483647 h 131"/>
              <a:gd name="T26" fmla="*/ 2147483647 w 178"/>
              <a:gd name="T27" fmla="*/ 2147483647 h 131"/>
              <a:gd name="T28" fmla="*/ 2147483647 w 178"/>
              <a:gd name="T29" fmla="*/ 2147483647 h 131"/>
              <a:gd name="T30" fmla="*/ 2147483647 w 178"/>
              <a:gd name="T31" fmla="*/ 2147483647 h 131"/>
              <a:gd name="T32" fmla="*/ 2147483647 w 178"/>
              <a:gd name="T33" fmla="*/ 2147483647 h 131"/>
              <a:gd name="T34" fmla="*/ 2147483647 w 178"/>
              <a:gd name="T35" fmla="*/ 2147483647 h 131"/>
              <a:gd name="T36" fmla="*/ 2147483647 w 178"/>
              <a:gd name="T37" fmla="*/ 2147483647 h 131"/>
              <a:gd name="T38" fmla="*/ 2147483647 w 178"/>
              <a:gd name="T39" fmla="*/ 2147483647 h 131"/>
              <a:gd name="T40" fmla="*/ 2147483647 w 178"/>
              <a:gd name="T41" fmla="*/ 2147483647 h 131"/>
              <a:gd name="T42" fmla="*/ 2147483647 w 178"/>
              <a:gd name="T43" fmla="*/ 2147483647 h 131"/>
              <a:gd name="T44" fmla="*/ 0 w 178"/>
              <a:gd name="T45" fmla="*/ 2147483647 h 131"/>
              <a:gd name="T46" fmla="*/ 2147483647 w 178"/>
              <a:gd name="T47" fmla="*/ 2147483647 h 131"/>
              <a:gd name="T48" fmla="*/ 2147483647 w 178"/>
              <a:gd name="T49" fmla="*/ 2147483647 h 131"/>
              <a:gd name="T50" fmla="*/ 2147483647 w 178"/>
              <a:gd name="T51" fmla="*/ 2147483647 h 131"/>
              <a:gd name="T52" fmla="*/ 2147483647 w 178"/>
              <a:gd name="T53" fmla="*/ 2147483647 h 131"/>
              <a:gd name="T54" fmla="*/ 2147483647 w 178"/>
              <a:gd name="T55" fmla="*/ 2147483647 h 131"/>
              <a:gd name="T56" fmla="*/ 2147483647 w 178"/>
              <a:gd name="T57" fmla="*/ 2147483647 h 131"/>
              <a:gd name="T58" fmla="*/ 2147483647 w 178"/>
              <a:gd name="T59" fmla="*/ 2147483647 h 131"/>
              <a:gd name="T60" fmla="*/ 2147483647 w 178"/>
              <a:gd name="T61" fmla="*/ 2147483647 h 131"/>
              <a:gd name="T62" fmla="*/ 2147483647 w 178"/>
              <a:gd name="T63" fmla="*/ 2147483647 h 13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8" h="131">
                <a:moveTo>
                  <a:pt x="140" y="0"/>
                </a:moveTo>
                <a:lnTo>
                  <a:pt x="142" y="3"/>
                </a:lnTo>
                <a:lnTo>
                  <a:pt x="143" y="4"/>
                </a:lnTo>
                <a:lnTo>
                  <a:pt x="146" y="8"/>
                </a:lnTo>
                <a:lnTo>
                  <a:pt x="149" y="13"/>
                </a:lnTo>
                <a:lnTo>
                  <a:pt x="151" y="17"/>
                </a:lnTo>
                <a:lnTo>
                  <a:pt x="155" y="26"/>
                </a:lnTo>
                <a:lnTo>
                  <a:pt x="159" y="35"/>
                </a:lnTo>
                <a:lnTo>
                  <a:pt x="162" y="42"/>
                </a:lnTo>
                <a:lnTo>
                  <a:pt x="166" y="49"/>
                </a:lnTo>
                <a:lnTo>
                  <a:pt x="169" y="53"/>
                </a:lnTo>
                <a:lnTo>
                  <a:pt x="172" y="59"/>
                </a:lnTo>
                <a:lnTo>
                  <a:pt x="176" y="65"/>
                </a:lnTo>
                <a:lnTo>
                  <a:pt x="177" y="72"/>
                </a:lnTo>
                <a:lnTo>
                  <a:pt x="178" y="80"/>
                </a:lnTo>
                <a:lnTo>
                  <a:pt x="178" y="87"/>
                </a:lnTo>
                <a:lnTo>
                  <a:pt x="177" y="94"/>
                </a:lnTo>
                <a:lnTo>
                  <a:pt x="174" y="101"/>
                </a:lnTo>
                <a:lnTo>
                  <a:pt x="172" y="107"/>
                </a:lnTo>
                <a:lnTo>
                  <a:pt x="168" y="111"/>
                </a:lnTo>
                <a:lnTo>
                  <a:pt x="164" y="115"/>
                </a:lnTo>
                <a:lnTo>
                  <a:pt x="160" y="118"/>
                </a:lnTo>
                <a:lnTo>
                  <a:pt x="154" y="120"/>
                </a:lnTo>
                <a:lnTo>
                  <a:pt x="148" y="122"/>
                </a:lnTo>
                <a:lnTo>
                  <a:pt x="141" y="125"/>
                </a:lnTo>
                <a:lnTo>
                  <a:pt x="133" y="126"/>
                </a:lnTo>
                <a:lnTo>
                  <a:pt x="125" y="127"/>
                </a:lnTo>
                <a:lnTo>
                  <a:pt x="114" y="127"/>
                </a:lnTo>
                <a:lnTo>
                  <a:pt x="102" y="127"/>
                </a:lnTo>
                <a:lnTo>
                  <a:pt x="89" y="127"/>
                </a:lnTo>
                <a:lnTo>
                  <a:pt x="78" y="128"/>
                </a:lnTo>
                <a:lnTo>
                  <a:pt x="67" y="129"/>
                </a:lnTo>
                <a:lnTo>
                  <a:pt x="56" y="130"/>
                </a:lnTo>
                <a:lnTo>
                  <a:pt x="49" y="131"/>
                </a:lnTo>
                <a:lnTo>
                  <a:pt x="42" y="131"/>
                </a:lnTo>
                <a:lnTo>
                  <a:pt x="35" y="131"/>
                </a:lnTo>
                <a:lnTo>
                  <a:pt x="29" y="131"/>
                </a:lnTo>
                <a:lnTo>
                  <a:pt x="23" y="130"/>
                </a:lnTo>
                <a:lnTo>
                  <a:pt x="17" y="128"/>
                </a:lnTo>
                <a:lnTo>
                  <a:pt x="13" y="126"/>
                </a:lnTo>
                <a:lnTo>
                  <a:pt x="8" y="121"/>
                </a:lnTo>
                <a:lnTo>
                  <a:pt x="5" y="116"/>
                </a:lnTo>
                <a:lnTo>
                  <a:pt x="2" y="109"/>
                </a:lnTo>
                <a:lnTo>
                  <a:pt x="1" y="102"/>
                </a:lnTo>
                <a:lnTo>
                  <a:pt x="0" y="96"/>
                </a:lnTo>
                <a:lnTo>
                  <a:pt x="0" y="89"/>
                </a:lnTo>
                <a:lnTo>
                  <a:pt x="1" y="82"/>
                </a:lnTo>
                <a:lnTo>
                  <a:pt x="3" y="75"/>
                </a:lnTo>
                <a:lnTo>
                  <a:pt x="5" y="70"/>
                </a:lnTo>
                <a:lnTo>
                  <a:pt x="7" y="64"/>
                </a:lnTo>
                <a:lnTo>
                  <a:pt x="13" y="56"/>
                </a:lnTo>
                <a:lnTo>
                  <a:pt x="20" y="51"/>
                </a:lnTo>
                <a:lnTo>
                  <a:pt x="26" y="44"/>
                </a:lnTo>
                <a:lnTo>
                  <a:pt x="35" y="40"/>
                </a:lnTo>
                <a:lnTo>
                  <a:pt x="43" y="34"/>
                </a:lnTo>
                <a:lnTo>
                  <a:pt x="52" y="31"/>
                </a:lnTo>
                <a:lnTo>
                  <a:pt x="62" y="26"/>
                </a:lnTo>
                <a:lnTo>
                  <a:pt x="76" y="22"/>
                </a:lnTo>
                <a:lnTo>
                  <a:pt x="89" y="16"/>
                </a:lnTo>
                <a:lnTo>
                  <a:pt x="103" y="13"/>
                </a:lnTo>
                <a:lnTo>
                  <a:pt x="115" y="8"/>
                </a:lnTo>
                <a:lnTo>
                  <a:pt x="124" y="7"/>
                </a:lnTo>
                <a:lnTo>
                  <a:pt x="134" y="5"/>
                </a:lnTo>
                <a:lnTo>
                  <a:pt x="139" y="4"/>
                </a:lnTo>
                <a:lnTo>
                  <a:pt x="143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8" name="Line 135"/>
          <p:cNvSpPr>
            <a:spLocks noChangeShapeType="1"/>
          </p:cNvSpPr>
          <p:nvPr/>
        </p:nvSpPr>
        <p:spPr bwMode="auto">
          <a:xfrm>
            <a:off x="1162050" y="3205163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89" name="Freeform 136"/>
          <p:cNvSpPr>
            <a:spLocks/>
          </p:cNvSpPr>
          <p:nvPr/>
        </p:nvSpPr>
        <p:spPr bwMode="auto">
          <a:xfrm>
            <a:off x="1109663" y="3271838"/>
            <a:ext cx="92075" cy="71437"/>
          </a:xfrm>
          <a:custGeom>
            <a:avLst/>
            <a:gdLst>
              <a:gd name="T0" fmla="*/ 2147483647 w 230"/>
              <a:gd name="T1" fmla="*/ 2147483647 h 177"/>
              <a:gd name="T2" fmla="*/ 2147483647 w 230"/>
              <a:gd name="T3" fmla="*/ 2147483647 h 177"/>
              <a:gd name="T4" fmla="*/ 2147483647 w 230"/>
              <a:gd name="T5" fmla="*/ 2147483647 h 177"/>
              <a:gd name="T6" fmla="*/ 2147483647 w 230"/>
              <a:gd name="T7" fmla="*/ 2147483647 h 177"/>
              <a:gd name="T8" fmla="*/ 2147483647 w 230"/>
              <a:gd name="T9" fmla="*/ 2147483647 h 177"/>
              <a:gd name="T10" fmla="*/ 0 w 230"/>
              <a:gd name="T11" fmla="*/ 2147483647 h 177"/>
              <a:gd name="T12" fmla="*/ 2147483647 w 230"/>
              <a:gd name="T13" fmla="*/ 2147483647 h 177"/>
              <a:gd name="T14" fmla="*/ 2147483647 w 230"/>
              <a:gd name="T15" fmla="*/ 2147483647 h 177"/>
              <a:gd name="T16" fmla="*/ 2147483647 w 230"/>
              <a:gd name="T17" fmla="*/ 2147483647 h 177"/>
              <a:gd name="T18" fmla="*/ 2147483647 w 230"/>
              <a:gd name="T19" fmla="*/ 2147483647 h 177"/>
              <a:gd name="T20" fmla="*/ 2147483647 w 230"/>
              <a:gd name="T21" fmla="*/ 2147483647 h 177"/>
              <a:gd name="T22" fmla="*/ 2147483647 w 230"/>
              <a:gd name="T23" fmla="*/ 2147483647 h 177"/>
              <a:gd name="T24" fmla="*/ 2147483647 w 230"/>
              <a:gd name="T25" fmla="*/ 2147483647 h 177"/>
              <a:gd name="T26" fmla="*/ 2147483647 w 230"/>
              <a:gd name="T27" fmla="*/ 2147483647 h 177"/>
              <a:gd name="T28" fmla="*/ 2147483647 w 230"/>
              <a:gd name="T29" fmla="*/ 2147483647 h 177"/>
              <a:gd name="T30" fmla="*/ 2147483647 w 230"/>
              <a:gd name="T31" fmla="*/ 2147483647 h 177"/>
              <a:gd name="T32" fmla="*/ 2147483647 w 230"/>
              <a:gd name="T33" fmla="*/ 2147483647 h 177"/>
              <a:gd name="T34" fmla="*/ 2147483647 w 230"/>
              <a:gd name="T35" fmla="*/ 2147483647 h 177"/>
              <a:gd name="T36" fmla="*/ 2147483647 w 230"/>
              <a:gd name="T37" fmla="*/ 2147483647 h 177"/>
              <a:gd name="T38" fmla="*/ 2147483647 w 230"/>
              <a:gd name="T39" fmla="*/ 2147483647 h 177"/>
              <a:gd name="T40" fmla="*/ 2147483647 w 230"/>
              <a:gd name="T41" fmla="*/ 2147483647 h 177"/>
              <a:gd name="T42" fmla="*/ 2147483647 w 230"/>
              <a:gd name="T43" fmla="*/ 2147483647 h 177"/>
              <a:gd name="T44" fmla="*/ 2147483647 w 230"/>
              <a:gd name="T45" fmla="*/ 2147483647 h 177"/>
              <a:gd name="T46" fmla="*/ 2147483647 w 230"/>
              <a:gd name="T47" fmla="*/ 2147483647 h 177"/>
              <a:gd name="T48" fmla="*/ 2147483647 w 230"/>
              <a:gd name="T49" fmla="*/ 2147483647 h 177"/>
              <a:gd name="T50" fmla="*/ 2147483647 w 230"/>
              <a:gd name="T51" fmla="*/ 2147483647 h 177"/>
              <a:gd name="T52" fmla="*/ 2147483647 w 230"/>
              <a:gd name="T53" fmla="*/ 2147483647 h 177"/>
              <a:gd name="T54" fmla="*/ 2147483647 w 230"/>
              <a:gd name="T55" fmla="*/ 2147483647 h 177"/>
              <a:gd name="T56" fmla="*/ 2147483647 w 230"/>
              <a:gd name="T57" fmla="*/ 2147483647 h 177"/>
              <a:gd name="T58" fmla="*/ 2147483647 w 230"/>
              <a:gd name="T59" fmla="*/ 2147483647 h 177"/>
              <a:gd name="T60" fmla="*/ 2147483647 w 230"/>
              <a:gd name="T61" fmla="*/ 2147483647 h 177"/>
              <a:gd name="T62" fmla="*/ 2147483647 w 230"/>
              <a:gd name="T63" fmla="*/ 2147483647 h 177"/>
              <a:gd name="T64" fmla="*/ 2147483647 w 230"/>
              <a:gd name="T65" fmla="*/ 2147483647 h 177"/>
              <a:gd name="T66" fmla="*/ 2147483647 w 230"/>
              <a:gd name="T67" fmla="*/ 2147483647 h 177"/>
              <a:gd name="T68" fmla="*/ 2147483647 w 230"/>
              <a:gd name="T69" fmla="*/ 2147483647 h 177"/>
              <a:gd name="T70" fmla="*/ 2147483647 w 230"/>
              <a:gd name="T71" fmla="*/ 2147483647 h 177"/>
              <a:gd name="T72" fmla="*/ 2147483647 w 230"/>
              <a:gd name="T73" fmla="*/ 2147483647 h 177"/>
              <a:gd name="T74" fmla="*/ 2147483647 w 230"/>
              <a:gd name="T75" fmla="*/ 2147483647 h 177"/>
              <a:gd name="T76" fmla="*/ 2147483647 w 230"/>
              <a:gd name="T77" fmla="*/ 2147483647 h 177"/>
              <a:gd name="T78" fmla="*/ 2147483647 w 230"/>
              <a:gd name="T79" fmla="*/ 2147483647 h 177"/>
              <a:gd name="T80" fmla="*/ 2147483647 w 230"/>
              <a:gd name="T81" fmla="*/ 2147483647 h 177"/>
              <a:gd name="T82" fmla="*/ 2147483647 w 230"/>
              <a:gd name="T83" fmla="*/ 2147483647 h 177"/>
              <a:gd name="T84" fmla="*/ 2147483647 w 230"/>
              <a:gd name="T85" fmla="*/ 2147483647 h 177"/>
              <a:gd name="T86" fmla="*/ 2147483647 w 230"/>
              <a:gd name="T87" fmla="*/ 2147483647 h 177"/>
              <a:gd name="T88" fmla="*/ 2147483647 w 230"/>
              <a:gd name="T89" fmla="*/ 2147483647 h 177"/>
              <a:gd name="T90" fmla="*/ 2147483647 w 230"/>
              <a:gd name="T91" fmla="*/ 2147483647 h 177"/>
              <a:gd name="T92" fmla="*/ 2147483647 w 230"/>
              <a:gd name="T93" fmla="*/ 2147483647 h 177"/>
              <a:gd name="T94" fmla="*/ 2147483647 w 230"/>
              <a:gd name="T95" fmla="*/ 2147483647 h 177"/>
              <a:gd name="T96" fmla="*/ 2147483647 w 230"/>
              <a:gd name="T97" fmla="*/ 2147483647 h 177"/>
              <a:gd name="T98" fmla="*/ 2147483647 w 230"/>
              <a:gd name="T99" fmla="*/ 2147483647 h 177"/>
              <a:gd name="T100" fmla="*/ 2147483647 w 230"/>
              <a:gd name="T101" fmla="*/ 2147483647 h 177"/>
              <a:gd name="T102" fmla="*/ 2147483647 w 230"/>
              <a:gd name="T103" fmla="*/ 2147483647 h 177"/>
              <a:gd name="T104" fmla="*/ 2147483647 w 230"/>
              <a:gd name="T105" fmla="*/ 2147483647 h 177"/>
              <a:gd name="T106" fmla="*/ 2147483647 w 230"/>
              <a:gd name="T107" fmla="*/ 2147483647 h 177"/>
              <a:gd name="T108" fmla="*/ 2147483647 w 230"/>
              <a:gd name="T109" fmla="*/ 2147483647 h 177"/>
              <a:gd name="T110" fmla="*/ 2147483647 w 230"/>
              <a:gd name="T111" fmla="*/ 2147483647 h 177"/>
              <a:gd name="T112" fmla="*/ 2147483647 w 230"/>
              <a:gd name="T113" fmla="*/ 2147483647 h 177"/>
              <a:gd name="T114" fmla="*/ 2147483647 w 230"/>
              <a:gd name="T115" fmla="*/ 2147483647 h 177"/>
              <a:gd name="T116" fmla="*/ 2147483647 w 230"/>
              <a:gd name="T117" fmla="*/ 2147483647 h 177"/>
              <a:gd name="T118" fmla="*/ 2147483647 w 230"/>
              <a:gd name="T119" fmla="*/ 0 h 17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7">
                <a:moveTo>
                  <a:pt x="39" y="0"/>
                </a:moveTo>
                <a:lnTo>
                  <a:pt x="34" y="5"/>
                </a:lnTo>
                <a:lnTo>
                  <a:pt x="29" y="12"/>
                </a:lnTo>
                <a:lnTo>
                  <a:pt x="24" y="20"/>
                </a:lnTo>
                <a:lnTo>
                  <a:pt x="19" y="29"/>
                </a:lnTo>
                <a:lnTo>
                  <a:pt x="14" y="39"/>
                </a:lnTo>
                <a:lnTo>
                  <a:pt x="10" y="50"/>
                </a:lnTo>
                <a:lnTo>
                  <a:pt x="6" y="61"/>
                </a:lnTo>
                <a:lnTo>
                  <a:pt x="3" y="73"/>
                </a:lnTo>
                <a:lnTo>
                  <a:pt x="1" y="85"/>
                </a:lnTo>
                <a:lnTo>
                  <a:pt x="0" y="96"/>
                </a:lnTo>
                <a:lnTo>
                  <a:pt x="0" y="105"/>
                </a:lnTo>
                <a:lnTo>
                  <a:pt x="0" y="113"/>
                </a:lnTo>
                <a:lnTo>
                  <a:pt x="2" y="121"/>
                </a:lnTo>
                <a:lnTo>
                  <a:pt x="3" y="127"/>
                </a:lnTo>
                <a:lnTo>
                  <a:pt x="6" y="134"/>
                </a:lnTo>
                <a:lnTo>
                  <a:pt x="10" y="141"/>
                </a:lnTo>
                <a:lnTo>
                  <a:pt x="15" y="146"/>
                </a:lnTo>
                <a:lnTo>
                  <a:pt x="20" y="151"/>
                </a:lnTo>
                <a:lnTo>
                  <a:pt x="24" y="155"/>
                </a:lnTo>
                <a:lnTo>
                  <a:pt x="30" y="159"/>
                </a:lnTo>
                <a:lnTo>
                  <a:pt x="37" y="162"/>
                </a:lnTo>
                <a:lnTo>
                  <a:pt x="42" y="164"/>
                </a:lnTo>
                <a:lnTo>
                  <a:pt x="49" y="167"/>
                </a:lnTo>
                <a:lnTo>
                  <a:pt x="57" y="169"/>
                </a:lnTo>
                <a:lnTo>
                  <a:pt x="64" y="171"/>
                </a:lnTo>
                <a:lnTo>
                  <a:pt x="70" y="172"/>
                </a:lnTo>
                <a:lnTo>
                  <a:pt x="79" y="173"/>
                </a:lnTo>
                <a:lnTo>
                  <a:pt x="89" y="174"/>
                </a:lnTo>
                <a:lnTo>
                  <a:pt x="98" y="174"/>
                </a:lnTo>
                <a:lnTo>
                  <a:pt x="113" y="174"/>
                </a:lnTo>
                <a:lnTo>
                  <a:pt x="127" y="174"/>
                </a:lnTo>
                <a:lnTo>
                  <a:pt x="138" y="174"/>
                </a:lnTo>
                <a:lnTo>
                  <a:pt x="148" y="176"/>
                </a:lnTo>
                <a:lnTo>
                  <a:pt x="158" y="176"/>
                </a:lnTo>
                <a:lnTo>
                  <a:pt x="163" y="177"/>
                </a:lnTo>
                <a:lnTo>
                  <a:pt x="168" y="177"/>
                </a:lnTo>
                <a:lnTo>
                  <a:pt x="173" y="177"/>
                </a:lnTo>
                <a:lnTo>
                  <a:pt x="177" y="177"/>
                </a:lnTo>
                <a:lnTo>
                  <a:pt x="180" y="177"/>
                </a:lnTo>
                <a:lnTo>
                  <a:pt x="184" y="176"/>
                </a:lnTo>
                <a:lnTo>
                  <a:pt x="187" y="174"/>
                </a:lnTo>
                <a:lnTo>
                  <a:pt x="189" y="172"/>
                </a:lnTo>
                <a:lnTo>
                  <a:pt x="191" y="170"/>
                </a:lnTo>
                <a:lnTo>
                  <a:pt x="193" y="167"/>
                </a:lnTo>
                <a:lnTo>
                  <a:pt x="194" y="162"/>
                </a:lnTo>
                <a:lnTo>
                  <a:pt x="194" y="161"/>
                </a:lnTo>
                <a:lnTo>
                  <a:pt x="194" y="160"/>
                </a:lnTo>
                <a:lnTo>
                  <a:pt x="195" y="159"/>
                </a:lnTo>
                <a:lnTo>
                  <a:pt x="195" y="158"/>
                </a:lnTo>
                <a:lnTo>
                  <a:pt x="196" y="158"/>
                </a:lnTo>
                <a:lnTo>
                  <a:pt x="197" y="158"/>
                </a:lnTo>
                <a:lnTo>
                  <a:pt x="198" y="159"/>
                </a:lnTo>
                <a:lnTo>
                  <a:pt x="199" y="159"/>
                </a:lnTo>
                <a:lnTo>
                  <a:pt x="200" y="158"/>
                </a:lnTo>
                <a:lnTo>
                  <a:pt x="200" y="157"/>
                </a:lnTo>
                <a:lnTo>
                  <a:pt x="200" y="155"/>
                </a:lnTo>
                <a:lnTo>
                  <a:pt x="200" y="154"/>
                </a:lnTo>
                <a:lnTo>
                  <a:pt x="201" y="153"/>
                </a:lnTo>
                <a:lnTo>
                  <a:pt x="203" y="152"/>
                </a:lnTo>
                <a:lnTo>
                  <a:pt x="205" y="152"/>
                </a:lnTo>
                <a:lnTo>
                  <a:pt x="206" y="151"/>
                </a:lnTo>
                <a:lnTo>
                  <a:pt x="207" y="151"/>
                </a:lnTo>
                <a:lnTo>
                  <a:pt x="208" y="150"/>
                </a:lnTo>
                <a:lnTo>
                  <a:pt x="208" y="149"/>
                </a:lnTo>
                <a:lnTo>
                  <a:pt x="208" y="148"/>
                </a:lnTo>
                <a:lnTo>
                  <a:pt x="208" y="146"/>
                </a:lnTo>
                <a:lnTo>
                  <a:pt x="208" y="145"/>
                </a:lnTo>
                <a:lnTo>
                  <a:pt x="208" y="144"/>
                </a:lnTo>
                <a:lnTo>
                  <a:pt x="209" y="144"/>
                </a:lnTo>
                <a:lnTo>
                  <a:pt x="209" y="143"/>
                </a:lnTo>
                <a:lnTo>
                  <a:pt x="210" y="143"/>
                </a:lnTo>
                <a:lnTo>
                  <a:pt x="212" y="143"/>
                </a:lnTo>
                <a:lnTo>
                  <a:pt x="213" y="143"/>
                </a:lnTo>
                <a:lnTo>
                  <a:pt x="214" y="142"/>
                </a:lnTo>
                <a:lnTo>
                  <a:pt x="215" y="142"/>
                </a:lnTo>
                <a:lnTo>
                  <a:pt x="216" y="142"/>
                </a:lnTo>
                <a:lnTo>
                  <a:pt x="216" y="141"/>
                </a:lnTo>
                <a:lnTo>
                  <a:pt x="218" y="139"/>
                </a:lnTo>
                <a:lnTo>
                  <a:pt x="221" y="135"/>
                </a:lnTo>
                <a:lnTo>
                  <a:pt x="223" y="131"/>
                </a:lnTo>
                <a:lnTo>
                  <a:pt x="225" y="126"/>
                </a:lnTo>
                <a:lnTo>
                  <a:pt x="226" y="122"/>
                </a:lnTo>
                <a:lnTo>
                  <a:pt x="228" y="114"/>
                </a:lnTo>
                <a:lnTo>
                  <a:pt x="230" y="107"/>
                </a:lnTo>
                <a:lnTo>
                  <a:pt x="230" y="99"/>
                </a:lnTo>
                <a:lnTo>
                  <a:pt x="230" y="92"/>
                </a:lnTo>
                <a:lnTo>
                  <a:pt x="228" y="84"/>
                </a:lnTo>
                <a:lnTo>
                  <a:pt x="227" y="77"/>
                </a:lnTo>
                <a:lnTo>
                  <a:pt x="225" y="70"/>
                </a:lnTo>
                <a:lnTo>
                  <a:pt x="223" y="64"/>
                </a:lnTo>
                <a:lnTo>
                  <a:pt x="222" y="62"/>
                </a:lnTo>
                <a:lnTo>
                  <a:pt x="221" y="61"/>
                </a:lnTo>
                <a:lnTo>
                  <a:pt x="219" y="60"/>
                </a:lnTo>
                <a:lnTo>
                  <a:pt x="218" y="59"/>
                </a:lnTo>
                <a:lnTo>
                  <a:pt x="216" y="59"/>
                </a:lnTo>
                <a:lnTo>
                  <a:pt x="214" y="59"/>
                </a:lnTo>
                <a:lnTo>
                  <a:pt x="212" y="58"/>
                </a:lnTo>
                <a:lnTo>
                  <a:pt x="210" y="58"/>
                </a:lnTo>
                <a:lnTo>
                  <a:pt x="208" y="58"/>
                </a:lnTo>
                <a:lnTo>
                  <a:pt x="207" y="57"/>
                </a:lnTo>
                <a:lnTo>
                  <a:pt x="205" y="57"/>
                </a:lnTo>
                <a:lnTo>
                  <a:pt x="203" y="56"/>
                </a:lnTo>
                <a:lnTo>
                  <a:pt x="201" y="53"/>
                </a:lnTo>
                <a:lnTo>
                  <a:pt x="200" y="52"/>
                </a:lnTo>
                <a:lnTo>
                  <a:pt x="198" y="51"/>
                </a:lnTo>
                <a:lnTo>
                  <a:pt x="197" y="49"/>
                </a:lnTo>
                <a:lnTo>
                  <a:pt x="189" y="42"/>
                </a:lnTo>
                <a:lnTo>
                  <a:pt x="180" y="36"/>
                </a:lnTo>
                <a:lnTo>
                  <a:pt x="171" y="29"/>
                </a:lnTo>
                <a:lnTo>
                  <a:pt x="162" y="24"/>
                </a:lnTo>
                <a:lnTo>
                  <a:pt x="152" y="20"/>
                </a:lnTo>
                <a:lnTo>
                  <a:pt x="140" y="14"/>
                </a:lnTo>
                <a:lnTo>
                  <a:pt x="126" y="11"/>
                </a:lnTo>
                <a:lnTo>
                  <a:pt x="113" y="8"/>
                </a:lnTo>
                <a:lnTo>
                  <a:pt x="98" y="5"/>
                </a:lnTo>
                <a:lnTo>
                  <a:pt x="84" y="3"/>
                </a:lnTo>
                <a:lnTo>
                  <a:pt x="69" y="2"/>
                </a:lnTo>
                <a:lnTo>
                  <a:pt x="55" y="1"/>
                </a:lnTo>
                <a:lnTo>
                  <a:pt x="39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0" name="Freeform 137"/>
          <p:cNvSpPr>
            <a:spLocks/>
          </p:cNvSpPr>
          <p:nvPr/>
        </p:nvSpPr>
        <p:spPr bwMode="auto">
          <a:xfrm>
            <a:off x="1109663" y="3273425"/>
            <a:ext cx="92075" cy="69850"/>
          </a:xfrm>
          <a:custGeom>
            <a:avLst/>
            <a:gdLst>
              <a:gd name="T0" fmla="*/ 2147483647 w 230"/>
              <a:gd name="T1" fmla="*/ 2147483647 h 176"/>
              <a:gd name="T2" fmla="*/ 2147483647 w 230"/>
              <a:gd name="T3" fmla="*/ 2147483647 h 176"/>
              <a:gd name="T4" fmla="*/ 2147483647 w 230"/>
              <a:gd name="T5" fmla="*/ 2147483647 h 176"/>
              <a:gd name="T6" fmla="*/ 2147483647 w 230"/>
              <a:gd name="T7" fmla="*/ 2147483647 h 176"/>
              <a:gd name="T8" fmla="*/ 2147483647 w 230"/>
              <a:gd name="T9" fmla="*/ 2147483647 h 176"/>
              <a:gd name="T10" fmla="*/ 0 w 230"/>
              <a:gd name="T11" fmla="*/ 2147483647 h 176"/>
              <a:gd name="T12" fmla="*/ 2147483647 w 230"/>
              <a:gd name="T13" fmla="*/ 2147483647 h 176"/>
              <a:gd name="T14" fmla="*/ 2147483647 w 230"/>
              <a:gd name="T15" fmla="*/ 2147483647 h 176"/>
              <a:gd name="T16" fmla="*/ 2147483647 w 230"/>
              <a:gd name="T17" fmla="*/ 2147483647 h 176"/>
              <a:gd name="T18" fmla="*/ 2147483647 w 230"/>
              <a:gd name="T19" fmla="*/ 2147483647 h 176"/>
              <a:gd name="T20" fmla="*/ 2147483647 w 230"/>
              <a:gd name="T21" fmla="*/ 2147483647 h 176"/>
              <a:gd name="T22" fmla="*/ 2147483647 w 230"/>
              <a:gd name="T23" fmla="*/ 2147483647 h 176"/>
              <a:gd name="T24" fmla="*/ 2147483647 w 230"/>
              <a:gd name="T25" fmla="*/ 2147483647 h 176"/>
              <a:gd name="T26" fmla="*/ 2147483647 w 230"/>
              <a:gd name="T27" fmla="*/ 2147483647 h 176"/>
              <a:gd name="T28" fmla="*/ 2147483647 w 230"/>
              <a:gd name="T29" fmla="*/ 2147483647 h 176"/>
              <a:gd name="T30" fmla="*/ 2147483647 w 230"/>
              <a:gd name="T31" fmla="*/ 2147483647 h 176"/>
              <a:gd name="T32" fmla="*/ 2147483647 w 230"/>
              <a:gd name="T33" fmla="*/ 2147483647 h 176"/>
              <a:gd name="T34" fmla="*/ 2147483647 w 230"/>
              <a:gd name="T35" fmla="*/ 2147483647 h 176"/>
              <a:gd name="T36" fmla="*/ 2147483647 w 230"/>
              <a:gd name="T37" fmla="*/ 2147483647 h 176"/>
              <a:gd name="T38" fmla="*/ 2147483647 w 230"/>
              <a:gd name="T39" fmla="*/ 2147483647 h 176"/>
              <a:gd name="T40" fmla="*/ 2147483647 w 230"/>
              <a:gd name="T41" fmla="*/ 2147483647 h 176"/>
              <a:gd name="T42" fmla="*/ 2147483647 w 230"/>
              <a:gd name="T43" fmla="*/ 2147483647 h 176"/>
              <a:gd name="T44" fmla="*/ 2147483647 w 230"/>
              <a:gd name="T45" fmla="*/ 2147483647 h 176"/>
              <a:gd name="T46" fmla="*/ 2147483647 w 230"/>
              <a:gd name="T47" fmla="*/ 2147483647 h 176"/>
              <a:gd name="T48" fmla="*/ 2147483647 w 230"/>
              <a:gd name="T49" fmla="*/ 2147483647 h 176"/>
              <a:gd name="T50" fmla="*/ 2147483647 w 230"/>
              <a:gd name="T51" fmla="*/ 2147483647 h 176"/>
              <a:gd name="T52" fmla="*/ 2147483647 w 230"/>
              <a:gd name="T53" fmla="*/ 2147483647 h 176"/>
              <a:gd name="T54" fmla="*/ 2147483647 w 230"/>
              <a:gd name="T55" fmla="*/ 2147483647 h 176"/>
              <a:gd name="T56" fmla="*/ 2147483647 w 230"/>
              <a:gd name="T57" fmla="*/ 2147483647 h 176"/>
              <a:gd name="T58" fmla="*/ 2147483647 w 230"/>
              <a:gd name="T59" fmla="*/ 2147483647 h 176"/>
              <a:gd name="T60" fmla="*/ 2147483647 w 230"/>
              <a:gd name="T61" fmla="*/ 2147483647 h 176"/>
              <a:gd name="T62" fmla="*/ 2147483647 w 230"/>
              <a:gd name="T63" fmla="*/ 2147483647 h 176"/>
              <a:gd name="T64" fmla="*/ 2147483647 w 230"/>
              <a:gd name="T65" fmla="*/ 2147483647 h 176"/>
              <a:gd name="T66" fmla="*/ 2147483647 w 230"/>
              <a:gd name="T67" fmla="*/ 2147483647 h 176"/>
              <a:gd name="T68" fmla="*/ 2147483647 w 230"/>
              <a:gd name="T69" fmla="*/ 2147483647 h 176"/>
              <a:gd name="T70" fmla="*/ 2147483647 w 230"/>
              <a:gd name="T71" fmla="*/ 2147483647 h 176"/>
              <a:gd name="T72" fmla="*/ 2147483647 w 230"/>
              <a:gd name="T73" fmla="*/ 2147483647 h 176"/>
              <a:gd name="T74" fmla="*/ 2147483647 w 230"/>
              <a:gd name="T75" fmla="*/ 2147483647 h 176"/>
              <a:gd name="T76" fmla="*/ 2147483647 w 230"/>
              <a:gd name="T77" fmla="*/ 2147483647 h 176"/>
              <a:gd name="T78" fmla="*/ 2147483647 w 230"/>
              <a:gd name="T79" fmla="*/ 2147483647 h 176"/>
              <a:gd name="T80" fmla="*/ 2147483647 w 230"/>
              <a:gd name="T81" fmla="*/ 2147483647 h 176"/>
              <a:gd name="T82" fmla="*/ 2147483647 w 230"/>
              <a:gd name="T83" fmla="*/ 2147483647 h 176"/>
              <a:gd name="T84" fmla="*/ 2147483647 w 230"/>
              <a:gd name="T85" fmla="*/ 2147483647 h 176"/>
              <a:gd name="T86" fmla="*/ 2147483647 w 230"/>
              <a:gd name="T87" fmla="*/ 2147483647 h 176"/>
              <a:gd name="T88" fmla="*/ 2147483647 w 230"/>
              <a:gd name="T89" fmla="*/ 2147483647 h 176"/>
              <a:gd name="T90" fmla="*/ 2147483647 w 230"/>
              <a:gd name="T91" fmla="*/ 0 h 17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6">
                <a:moveTo>
                  <a:pt x="36" y="3"/>
                </a:moveTo>
                <a:lnTo>
                  <a:pt x="31" y="9"/>
                </a:lnTo>
                <a:lnTo>
                  <a:pt x="25" y="16"/>
                </a:lnTo>
                <a:lnTo>
                  <a:pt x="21" y="24"/>
                </a:lnTo>
                <a:lnTo>
                  <a:pt x="16" y="33"/>
                </a:lnTo>
                <a:lnTo>
                  <a:pt x="12" y="44"/>
                </a:lnTo>
                <a:lnTo>
                  <a:pt x="7" y="54"/>
                </a:lnTo>
                <a:lnTo>
                  <a:pt x="5" y="65"/>
                </a:lnTo>
                <a:lnTo>
                  <a:pt x="2" y="75"/>
                </a:lnTo>
                <a:lnTo>
                  <a:pt x="1" y="86"/>
                </a:lnTo>
                <a:lnTo>
                  <a:pt x="0" y="96"/>
                </a:lnTo>
                <a:lnTo>
                  <a:pt x="0" y="107"/>
                </a:lnTo>
                <a:lnTo>
                  <a:pt x="1" y="117"/>
                </a:lnTo>
                <a:lnTo>
                  <a:pt x="3" y="125"/>
                </a:lnTo>
                <a:lnTo>
                  <a:pt x="6" y="133"/>
                </a:lnTo>
                <a:lnTo>
                  <a:pt x="11" y="141"/>
                </a:lnTo>
                <a:lnTo>
                  <a:pt x="16" y="148"/>
                </a:lnTo>
                <a:lnTo>
                  <a:pt x="23" y="153"/>
                </a:lnTo>
                <a:lnTo>
                  <a:pt x="31" y="158"/>
                </a:lnTo>
                <a:lnTo>
                  <a:pt x="40" y="162"/>
                </a:lnTo>
                <a:lnTo>
                  <a:pt x="49" y="166"/>
                </a:lnTo>
                <a:lnTo>
                  <a:pt x="58" y="169"/>
                </a:lnTo>
                <a:lnTo>
                  <a:pt x="68" y="171"/>
                </a:lnTo>
                <a:lnTo>
                  <a:pt x="78" y="172"/>
                </a:lnTo>
                <a:lnTo>
                  <a:pt x="94" y="173"/>
                </a:lnTo>
                <a:lnTo>
                  <a:pt x="110" y="173"/>
                </a:lnTo>
                <a:lnTo>
                  <a:pt x="126" y="173"/>
                </a:lnTo>
                <a:lnTo>
                  <a:pt x="143" y="175"/>
                </a:lnTo>
                <a:lnTo>
                  <a:pt x="150" y="175"/>
                </a:lnTo>
                <a:lnTo>
                  <a:pt x="157" y="175"/>
                </a:lnTo>
                <a:lnTo>
                  <a:pt x="163" y="176"/>
                </a:lnTo>
                <a:lnTo>
                  <a:pt x="170" y="176"/>
                </a:lnTo>
                <a:lnTo>
                  <a:pt x="177" y="176"/>
                </a:lnTo>
                <a:lnTo>
                  <a:pt x="182" y="175"/>
                </a:lnTo>
                <a:lnTo>
                  <a:pt x="187" y="172"/>
                </a:lnTo>
                <a:lnTo>
                  <a:pt x="189" y="170"/>
                </a:lnTo>
                <a:lnTo>
                  <a:pt x="191" y="168"/>
                </a:lnTo>
                <a:lnTo>
                  <a:pt x="193" y="164"/>
                </a:lnTo>
                <a:lnTo>
                  <a:pt x="194" y="160"/>
                </a:lnTo>
                <a:lnTo>
                  <a:pt x="195" y="157"/>
                </a:lnTo>
                <a:lnTo>
                  <a:pt x="197" y="157"/>
                </a:lnTo>
                <a:lnTo>
                  <a:pt x="198" y="158"/>
                </a:lnTo>
                <a:lnTo>
                  <a:pt x="199" y="158"/>
                </a:lnTo>
                <a:lnTo>
                  <a:pt x="200" y="156"/>
                </a:lnTo>
                <a:lnTo>
                  <a:pt x="200" y="154"/>
                </a:lnTo>
                <a:lnTo>
                  <a:pt x="201" y="153"/>
                </a:lnTo>
                <a:lnTo>
                  <a:pt x="201" y="152"/>
                </a:lnTo>
                <a:lnTo>
                  <a:pt x="204" y="151"/>
                </a:lnTo>
                <a:lnTo>
                  <a:pt x="206" y="150"/>
                </a:lnTo>
                <a:lnTo>
                  <a:pt x="207" y="150"/>
                </a:lnTo>
                <a:lnTo>
                  <a:pt x="208" y="149"/>
                </a:lnTo>
                <a:lnTo>
                  <a:pt x="208" y="147"/>
                </a:lnTo>
                <a:lnTo>
                  <a:pt x="208" y="144"/>
                </a:lnTo>
                <a:lnTo>
                  <a:pt x="209" y="143"/>
                </a:lnTo>
                <a:lnTo>
                  <a:pt x="210" y="142"/>
                </a:lnTo>
                <a:lnTo>
                  <a:pt x="212" y="142"/>
                </a:lnTo>
                <a:lnTo>
                  <a:pt x="213" y="142"/>
                </a:lnTo>
                <a:lnTo>
                  <a:pt x="216" y="140"/>
                </a:lnTo>
                <a:lnTo>
                  <a:pt x="219" y="138"/>
                </a:lnTo>
                <a:lnTo>
                  <a:pt x="221" y="134"/>
                </a:lnTo>
                <a:lnTo>
                  <a:pt x="223" y="131"/>
                </a:lnTo>
                <a:lnTo>
                  <a:pt x="225" y="126"/>
                </a:lnTo>
                <a:lnTo>
                  <a:pt x="226" y="122"/>
                </a:lnTo>
                <a:lnTo>
                  <a:pt x="228" y="114"/>
                </a:lnTo>
                <a:lnTo>
                  <a:pt x="230" y="106"/>
                </a:lnTo>
                <a:lnTo>
                  <a:pt x="230" y="97"/>
                </a:lnTo>
                <a:lnTo>
                  <a:pt x="230" y="89"/>
                </a:lnTo>
                <a:lnTo>
                  <a:pt x="230" y="85"/>
                </a:lnTo>
                <a:lnTo>
                  <a:pt x="228" y="79"/>
                </a:lnTo>
                <a:lnTo>
                  <a:pt x="227" y="75"/>
                </a:lnTo>
                <a:lnTo>
                  <a:pt x="226" y="72"/>
                </a:lnTo>
                <a:lnTo>
                  <a:pt x="225" y="67"/>
                </a:lnTo>
                <a:lnTo>
                  <a:pt x="223" y="64"/>
                </a:lnTo>
                <a:lnTo>
                  <a:pt x="221" y="60"/>
                </a:lnTo>
                <a:lnTo>
                  <a:pt x="217" y="58"/>
                </a:lnTo>
                <a:lnTo>
                  <a:pt x="215" y="58"/>
                </a:lnTo>
                <a:lnTo>
                  <a:pt x="212" y="57"/>
                </a:lnTo>
                <a:lnTo>
                  <a:pt x="207" y="57"/>
                </a:lnTo>
                <a:lnTo>
                  <a:pt x="200" y="51"/>
                </a:lnTo>
                <a:lnTo>
                  <a:pt x="194" y="45"/>
                </a:lnTo>
                <a:lnTo>
                  <a:pt x="186" y="39"/>
                </a:lnTo>
                <a:lnTo>
                  <a:pt x="178" y="33"/>
                </a:lnTo>
                <a:lnTo>
                  <a:pt x="170" y="28"/>
                </a:lnTo>
                <a:lnTo>
                  <a:pt x="162" y="23"/>
                </a:lnTo>
                <a:lnTo>
                  <a:pt x="151" y="18"/>
                </a:lnTo>
                <a:lnTo>
                  <a:pt x="139" y="13"/>
                </a:lnTo>
                <a:lnTo>
                  <a:pt x="125" y="10"/>
                </a:lnTo>
                <a:lnTo>
                  <a:pt x="113" y="7"/>
                </a:lnTo>
                <a:lnTo>
                  <a:pt x="101" y="4"/>
                </a:lnTo>
                <a:lnTo>
                  <a:pt x="88" y="2"/>
                </a:lnTo>
                <a:lnTo>
                  <a:pt x="75" y="1"/>
                </a:lnTo>
                <a:lnTo>
                  <a:pt x="62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1" name="Freeform 138"/>
          <p:cNvSpPr>
            <a:spLocks/>
          </p:cNvSpPr>
          <p:nvPr/>
        </p:nvSpPr>
        <p:spPr bwMode="auto">
          <a:xfrm>
            <a:off x="1214438" y="3290888"/>
            <a:ext cx="63500" cy="53975"/>
          </a:xfrm>
          <a:custGeom>
            <a:avLst/>
            <a:gdLst>
              <a:gd name="T0" fmla="*/ 2147483647 w 163"/>
              <a:gd name="T1" fmla="*/ 2147483647 h 135"/>
              <a:gd name="T2" fmla="*/ 2147483647 w 163"/>
              <a:gd name="T3" fmla="*/ 2147483647 h 135"/>
              <a:gd name="T4" fmla="*/ 2147483647 w 163"/>
              <a:gd name="T5" fmla="*/ 2147483647 h 135"/>
              <a:gd name="T6" fmla="*/ 2147483647 w 163"/>
              <a:gd name="T7" fmla="*/ 2147483647 h 135"/>
              <a:gd name="T8" fmla="*/ 0 w 163"/>
              <a:gd name="T9" fmla="*/ 2147483647 h 135"/>
              <a:gd name="T10" fmla="*/ 0 w 163"/>
              <a:gd name="T11" fmla="*/ 2147483647 h 135"/>
              <a:gd name="T12" fmla="*/ 2147483647 w 163"/>
              <a:gd name="T13" fmla="*/ 2147483647 h 135"/>
              <a:gd name="T14" fmla="*/ 2147483647 w 163"/>
              <a:gd name="T15" fmla="*/ 2147483647 h 135"/>
              <a:gd name="T16" fmla="*/ 2147483647 w 163"/>
              <a:gd name="T17" fmla="*/ 2147483647 h 135"/>
              <a:gd name="T18" fmla="*/ 2147483647 w 163"/>
              <a:gd name="T19" fmla="*/ 2147483647 h 135"/>
              <a:gd name="T20" fmla="*/ 2147483647 w 163"/>
              <a:gd name="T21" fmla="*/ 2147483647 h 135"/>
              <a:gd name="T22" fmla="*/ 2147483647 w 163"/>
              <a:gd name="T23" fmla="*/ 2147483647 h 135"/>
              <a:gd name="T24" fmla="*/ 2147483647 w 163"/>
              <a:gd name="T25" fmla="*/ 2147483647 h 135"/>
              <a:gd name="T26" fmla="*/ 2147483647 w 163"/>
              <a:gd name="T27" fmla="*/ 2147483647 h 135"/>
              <a:gd name="T28" fmla="*/ 2147483647 w 163"/>
              <a:gd name="T29" fmla="*/ 2147483647 h 135"/>
              <a:gd name="T30" fmla="*/ 2147483647 w 163"/>
              <a:gd name="T31" fmla="*/ 2147483647 h 135"/>
              <a:gd name="T32" fmla="*/ 2147483647 w 163"/>
              <a:gd name="T33" fmla="*/ 2147483647 h 135"/>
              <a:gd name="T34" fmla="*/ 2147483647 w 163"/>
              <a:gd name="T35" fmla="*/ 2147483647 h 135"/>
              <a:gd name="T36" fmla="*/ 2147483647 w 163"/>
              <a:gd name="T37" fmla="*/ 2147483647 h 135"/>
              <a:gd name="T38" fmla="*/ 2147483647 w 163"/>
              <a:gd name="T39" fmla="*/ 2147483647 h 135"/>
              <a:gd name="T40" fmla="*/ 2147483647 w 163"/>
              <a:gd name="T41" fmla="*/ 2147483647 h 135"/>
              <a:gd name="T42" fmla="*/ 2147483647 w 163"/>
              <a:gd name="T43" fmla="*/ 2147483647 h 135"/>
              <a:gd name="T44" fmla="*/ 2147483647 w 163"/>
              <a:gd name="T45" fmla="*/ 2147483647 h 135"/>
              <a:gd name="T46" fmla="*/ 2147483647 w 163"/>
              <a:gd name="T47" fmla="*/ 2147483647 h 135"/>
              <a:gd name="T48" fmla="*/ 2147483647 w 163"/>
              <a:gd name="T49" fmla="*/ 2147483647 h 135"/>
              <a:gd name="T50" fmla="*/ 2147483647 w 163"/>
              <a:gd name="T51" fmla="*/ 2147483647 h 135"/>
              <a:gd name="T52" fmla="*/ 2147483647 w 163"/>
              <a:gd name="T53" fmla="*/ 2147483647 h 135"/>
              <a:gd name="T54" fmla="*/ 2147483647 w 163"/>
              <a:gd name="T55" fmla="*/ 2147483647 h 135"/>
              <a:gd name="T56" fmla="*/ 2147483647 w 163"/>
              <a:gd name="T57" fmla="*/ 2147483647 h 135"/>
              <a:gd name="T58" fmla="*/ 2147483647 w 163"/>
              <a:gd name="T59" fmla="*/ 2147483647 h 135"/>
              <a:gd name="T60" fmla="*/ 2147483647 w 163"/>
              <a:gd name="T61" fmla="*/ 2147483647 h 135"/>
              <a:gd name="T62" fmla="*/ 2147483647 w 163"/>
              <a:gd name="T63" fmla="*/ 2147483647 h 135"/>
              <a:gd name="T64" fmla="*/ 2147483647 w 163"/>
              <a:gd name="T65" fmla="*/ 2147483647 h 135"/>
              <a:gd name="T66" fmla="*/ 2147483647 w 163"/>
              <a:gd name="T67" fmla="*/ 2147483647 h 135"/>
              <a:gd name="T68" fmla="*/ 2147483647 w 163"/>
              <a:gd name="T69" fmla="*/ 2147483647 h 135"/>
              <a:gd name="T70" fmla="*/ 2147483647 w 163"/>
              <a:gd name="T71" fmla="*/ 2147483647 h 135"/>
              <a:gd name="T72" fmla="*/ 2147483647 w 163"/>
              <a:gd name="T73" fmla="*/ 2147483647 h 135"/>
              <a:gd name="T74" fmla="*/ 2147483647 w 163"/>
              <a:gd name="T75" fmla="*/ 2147483647 h 135"/>
              <a:gd name="T76" fmla="*/ 2147483647 w 163"/>
              <a:gd name="T77" fmla="*/ 2147483647 h 135"/>
              <a:gd name="T78" fmla="*/ 2147483647 w 163"/>
              <a:gd name="T79" fmla="*/ 2147483647 h 135"/>
              <a:gd name="T80" fmla="*/ 2147483647 w 163"/>
              <a:gd name="T81" fmla="*/ 2147483647 h 135"/>
              <a:gd name="T82" fmla="*/ 2147483647 w 163"/>
              <a:gd name="T83" fmla="*/ 2147483647 h 135"/>
              <a:gd name="T84" fmla="*/ 2147483647 w 163"/>
              <a:gd name="T85" fmla="*/ 2147483647 h 135"/>
              <a:gd name="T86" fmla="*/ 2147483647 w 163"/>
              <a:gd name="T87" fmla="*/ 2147483647 h 135"/>
              <a:gd name="T88" fmla="*/ 2147483647 w 163"/>
              <a:gd name="T89" fmla="*/ 0 h 135"/>
              <a:gd name="T90" fmla="*/ 2147483647 w 163"/>
              <a:gd name="T91" fmla="*/ 0 h 13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3" h="135">
                <a:moveTo>
                  <a:pt x="6" y="0"/>
                </a:moveTo>
                <a:lnTo>
                  <a:pt x="6" y="2"/>
                </a:lnTo>
                <a:lnTo>
                  <a:pt x="5" y="4"/>
                </a:lnTo>
                <a:lnTo>
                  <a:pt x="5" y="6"/>
                </a:lnTo>
                <a:lnTo>
                  <a:pt x="3" y="8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0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6"/>
                </a:lnTo>
                <a:lnTo>
                  <a:pt x="1" y="72"/>
                </a:lnTo>
                <a:lnTo>
                  <a:pt x="2" y="77"/>
                </a:lnTo>
                <a:lnTo>
                  <a:pt x="5" y="82"/>
                </a:lnTo>
                <a:lnTo>
                  <a:pt x="6" y="87"/>
                </a:lnTo>
                <a:lnTo>
                  <a:pt x="7" y="88"/>
                </a:lnTo>
                <a:lnTo>
                  <a:pt x="8" y="89"/>
                </a:lnTo>
                <a:lnTo>
                  <a:pt x="9" y="90"/>
                </a:lnTo>
                <a:lnTo>
                  <a:pt x="9" y="91"/>
                </a:lnTo>
                <a:lnTo>
                  <a:pt x="10" y="92"/>
                </a:lnTo>
                <a:lnTo>
                  <a:pt x="11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4" y="96"/>
                </a:lnTo>
                <a:lnTo>
                  <a:pt x="19" y="101"/>
                </a:lnTo>
                <a:lnTo>
                  <a:pt x="25" y="107"/>
                </a:lnTo>
                <a:lnTo>
                  <a:pt x="29" y="110"/>
                </a:lnTo>
                <a:lnTo>
                  <a:pt x="34" y="114"/>
                </a:lnTo>
                <a:lnTo>
                  <a:pt x="38" y="118"/>
                </a:lnTo>
                <a:lnTo>
                  <a:pt x="44" y="122"/>
                </a:lnTo>
                <a:lnTo>
                  <a:pt x="48" y="124"/>
                </a:lnTo>
                <a:lnTo>
                  <a:pt x="54" y="127"/>
                </a:lnTo>
                <a:lnTo>
                  <a:pt x="61" y="129"/>
                </a:lnTo>
                <a:lnTo>
                  <a:pt x="67" y="132"/>
                </a:lnTo>
                <a:lnTo>
                  <a:pt x="74" y="133"/>
                </a:lnTo>
                <a:lnTo>
                  <a:pt x="80" y="134"/>
                </a:lnTo>
                <a:lnTo>
                  <a:pt x="86" y="134"/>
                </a:lnTo>
                <a:lnTo>
                  <a:pt x="93" y="135"/>
                </a:lnTo>
                <a:lnTo>
                  <a:pt x="103" y="135"/>
                </a:lnTo>
                <a:lnTo>
                  <a:pt x="113" y="135"/>
                </a:lnTo>
                <a:lnTo>
                  <a:pt x="118" y="135"/>
                </a:lnTo>
                <a:lnTo>
                  <a:pt x="121" y="135"/>
                </a:lnTo>
                <a:lnTo>
                  <a:pt x="125" y="135"/>
                </a:lnTo>
                <a:lnTo>
                  <a:pt x="127" y="135"/>
                </a:lnTo>
                <a:lnTo>
                  <a:pt x="129" y="134"/>
                </a:lnTo>
                <a:lnTo>
                  <a:pt x="132" y="133"/>
                </a:lnTo>
                <a:lnTo>
                  <a:pt x="135" y="133"/>
                </a:lnTo>
                <a:lnTo>
                  <a:pt x="137" y="131"/>
                </a:lnTo>
                <a:lnTo>
                  <a:pt x="140" y="129"/>
                </a:lnTo>
                <a:lnTo>
                  <a:pt x="143" y="127"/>
                </a:lnTo>
                <a:lnTo>
                  <a:pt x="145" y="125"/>
                </a:lnTo>
                <a:lnTo>
                  <a:pt x="147" y="123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8"/>
                </a:lnTo>
                <a:lnTo>
                  <a:pt x="159" y="100"/>
                </a:lnTo>
                <a:lnTo>
                  <a:pt x="162" y="94"/>
                </a:lnTo>
                <a:lnTo>
                  <a:pt x="163" y="88"/>
                </a:lnTo>
                <a:lnTo>
                  <a:pt x="163" y="81"/>
                </a:lnTo>
                <a:lnTo>
                  <a:pt x="163" y="76"/>
                </a:lnTo>
                <a:lnTo>
                  <a:pt x="160" y="70"/>
                </a:lnTo>
                <a:lnTo>
                  <a:pt x="157" y="63"/>
                </a:lnTo>
                <a:lnTo>
                  <a:pt x="154" y="58"/>
                </a:lnTo>
                <a:lnTo>
                  <a:pt x="149" y="52"/>
                </a:lnTo>
                <a:lnTo>
                  <a:pt x="144" y="47"/>
                </a:lnTo>
                <a:lnTo>
                  <a:pt x="138" y="42"/>
                </a:lnTo>
                <a:lnTo>
                  <a:pt x="128" y="34"/>
                </a:lnTo>
                <a:lnTo>
                  <a:pt x="118" y="26"/>
                </a:lnTo>
                <a:lnTo>
                  <a:pt x="108" y="20"/>
                </a:lnTo>
                <a:lnTo>
                  <a:pt x="105" y="17"/>
                </a:lnTo>
                <a:lnTo>
                  <a:pt x="104" y="16"/>
                </a:lnTo>
                <a:lnTo>
                  <a:pt x="102" y="14"/>
                </a:lnTo>
                <a:lnTo>
                  <a:pt x="100" y="13"/>
                </a:lnTo>
                <a:lnTo>
                  <a:pt x="98" y="12"/>
                </a:lnTo>
                <a:lnTo>
                  <a:pt x="95" y="11"/>
                </a:lnTo>
                <a:lnTo>
                  <a:pt x="92" y="8"/>
                </a:lnTo>
                <a:lnTo>
                  <a:pt x="88" y="7"/>
                </a:lnTo>
                <a:lnTo>
                  <a:pt x="83" y="6"/>
                </a:lnTo>
                <a:lnTo>
                  <a:pt x="79" y="5"/>
                </a:lnTo>
                <a:lnTo>
                  <a:pt x="74" y="4"/>
                </a:lnTo>
                <a:lnTo>
                  <a:pt x="68" y="3"/>
                </a:lnTo>
                <a:lnTo>
                  <a:pt x="61" y="3"/>
                </a:lnTo>
                <a:lnTo>
                  <a:pt x="53" y="2"/>
                </a:lnTo>
                <a:lnTo>
                  <a:pt x="45" y="1"/>
                </a:lnTo>
                <a:lnTo>
                  <a:pt x="37" y="1"/>
                </a:lnTo>
                <a:lnTo>
                  <a:pt x="29" y="0"/>
                </a:lnTo>
                <a:lnTo>
                  <a:pt x="21" y="0"/>
                </a:lnTo>
                <a:lnTo>
                  <a:pt x="14" y="0"/>
                </a:lnTo>
                <a:lnTo>
                  <a:pt x="6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2" name="Freeform 139"/>
          <p:cNvSpPr>
            <a:spLocks/>
          </p:cNvSpPr>
          <p:nvPr/>
        </p:nvSpPr>
        <p:spPr bwMode="auto">
          <a:xfrm>
            <a:off x="1214438" y="3286125"/>
            <a:ext cx="63500" cy="58738"/>
          </a:xfrm>
          <a:custGeom>
            <a:avLst/>
            <a:gdLst>
              <a:gd name="T0" fmla="*/ 2147483647 w 163"/>
              <a:gd name="T1" fmla="*/ 0 h 144"/>
              <a:gd name="T2" fmla="*/ 2147483647 w 163"/>
              <a:gd name="T3" fmla="*/ 2147483647 h 144"/>
              <a:gd name="T4" fmla="*/ 2147483647 w 163"/>
              <a:gd name="T5" fmla="*/ 2147483647 h 144"/>
              <a:gd name="T6" fmla="*/ 2147483647 w 163"/>
              <a:gd name="T7" fmla="*/ 2147483647 h 144"/>
              <a:gd name="T8" fmla="*/ 2147483647 w 163"/>
              <a:gd name="T9" fmla="*/ 2147483647 h 144"/>
              <a:gd name="T10" fmla="*/ 2147483647 w 163"/>
              <a:gd name="T11" fmla="*/ 2147483647 h 144"/>
              <a:gd name="T12" fmla="*/ 0 w 163"/>
              <a:gd name="T13" fmla="*/ 2147483647 h 144"/>
              <a:gd name="T14" fmla="*/ 0 w 163"/>
              <a:gd name="T15" fmla="*/ 2147483647 h 144"/>
              <a:gd name="T16" fmla="*/ 0 w 163"/>
              <a:gd name="T17" fmla="*/ 2147483647 h 144"/>
              <a:gd name="T18" fmla="*/ 0 w 163"/>
              <a:gd name="T19" fmla="*/ 2147483647 h 144"/>
              <a:gd name="T20" fmla="*/ 2147483647 w 163"/>
              <a:gd name="T21" fmla="*/ 2147483647 h 144"/>
              <a:gd name="T22" fmla="*/ 2147483647 w 163"/>
              <a:gd name="T23" fmla="*/ 2147483647 h 144"/>
              <a:gd name="T24" fmla="*/ 2147483647 w 163"/>
              <a:gd name="T25" fmla="*/ 2147483647 h 144"/>
              <a:gd name="T26" fmla="*/ 2147483647 w 163"/>
              <a:gd name="T27" fmla="*/ 2147483647 h 144"/>
              <a:gd name="T28" fmla="*/ 2147483647 w 163"/>
              <a:gd name="T29" fmla="*/ 2147483647 h 144"/>
              <a:gd name="T30" fmla="*/ 2147483647 w 163"/>
              <a:gd name="T31" fmla="*/ 2147483647 h 144"/>
              <a:gd name="T32" fmla="*/ 2147483647 w 163"/>
              <a:gd name="T33" fmla="*/ 2147483647 h 144"/>
              <a:gd name="T34" fmla="*/ 2147483647 w 163"/>
              <a:gd name="T35" fmla="*/ 2147483647 h 144"/>
              <a:gd name="T36" fmla="*/ 2147483647 w 163"/>
              <a:gd name="T37" fmla="*/ 2147483647 h 144"/>
              <a:gd name="T38" fmla="*/ 2147483647 w 163"/>
              <a:gd name="T39" fmla="*/ 2147483647 h 144"/>
              <a:gd name="T40" fmla="*/ 2147483647 w 163"/>
              <a:gd name="T41" fmla="*/ 2147483647 h 144"/>
              <a:gd name="T42" fmla="*/ 2147483647 w 163"/>
              <a:gd name="T43" fmla="*/ 2147483647 h 144"/>
              <a:gd name="T44" fmla="*/ 2147483647 w 163"/>
              <a:gd name="T45" fmla="*/ 2147483647 h 144"/>
              <a:gd name="T46" fmla="*/ 2147483647 w 163"/>
              <a:gd name="T47" fmla="*/ 2147483647 h 144"/>
              <a:gd name="T48" fmla="*/ 2147483647 w 163"/>
              <a:gd name="T49" fmla="*/ 2147483647 h 144"/>
              <a:gd name="T50" fmla="*/ 2147483647 w 163"/>
              <a:gd name="T51" fmla="*/ 2147483647 h 144"/>
              <a:gd name="T52" fmla="*/ 2147483647 w 163"/>
              <a:gd name="T53" fmla="*/ 2147483647 h 144"/>
              <a:gd name="T54" fmla="*/ 2147483647 w 163"/>
              <a:gd name="T55" fmla="*/ 2147483647 h 144"/>
              <a:gd name="T56" fmla="*/ 2147483647 w 163"/>
              <a:gd name="T57" fmla="*/ 2147483647 h 144"/>
              <a:gd name="T58" fmla="*/ 2147483647 w 163"/>
              <a:gd name="T59" fmla="*/ 2147483647 h 144"/>
              <a:gd name="T60" fmla="*/ 2147483647 w 163"/>
              <a:gd name="T61" fmla="*/ 2147483647 h 144"/>
              <a:gd name="T62" fmla="*/ 2147483647 w 163"/>
              <a:gd name="T63" fmla="*/ 2147483647 h 144"/>
              <a:gd name="T64" fmla="*/ 2147483647 w 163"/>
              <a:gd name="T65" fmla="*/ 2147483647 h 144"/>
              <a:gd name="T66" fmla="*/ 2147483647 w 163"/>
              <a:gd name="T67" fmla="*/ 2147483647 h 144"/>
              <a:gd name="T68" fmla="*/ 2147483647 w 163"/>
              <a:gd name="T69" fmla="*/ 2147483647 h 144"/>
              <a:gd name="T70" fmla="*/ 2147483647 w 163"/>
              <a:gd name="T71" fmla="*/ 2147483647 h 144"/>
              <a:gd name="T72" fmla="*/ 2147483647 w 163"/>
              <a:gd name="T73" fmla="*/ 2147483647 h 144"/>
              <a:gd name="T74" fmla="*/ 2147483647 w 163"/>
              <a:gd name="T75" fmla="*/ 2147483647 h 144"/>
              <a:gd name="T76" fmla="*/ 2147483647 w 163"/>
              <a:gd name="T77" fmla="*/ 2147483647 h 144"/>
              <a:gd name="T78" fmla="*/ 2147483647 w 163"/>
              <a:gd name="T79" fmla="*/ 2147483647 h 144"/>
              <a:gd name="T80" fmla="*/ 2147483647 w 163"/>
              <a:gd name="T81" fmla="*/ 2147483647 h 144"/>
              <a:gd name="T82" fmla="*/ 2147483647 w 163"/>
              <a:gd name="T83" fmla="*/ 2147483647 h 144"/>
              <a:gd name="T84" fmla="*/ 2147483647 w 163"/>
              <a:gd name="T85" fmla="*/ 2147483647 h 144"/>
              <a:gd name="T86" fmla="*/ 2147483647 w 163"/>
              <a:gd name="T87" fmla="*/ 2147483647 h 144"/>
              <a:gd name="T88" fmla="*/ 2147483647 w 163"/>
              <a:gd name="T89" fmla="*/ 2147483647 h 144"/>
              <a:gd name="T90" fmla="*/ 2147483647 w 163"/>
              <a:gd name="T91" fmla="*/ 2147483647 h 144"/>
              <a:gd name="T92" fmla="*/ 2147483647 w 163"/>
              <a:gd name="T93" fmla="*/ 2147483647 h 144"/>
              <a:gd name="T94" fmla="*/ 2147483647 w 163"/>
              <a:gd name="T95" fmla="*/ 2147483647 h 144"/>
              <a:gd name="T96" fmla="*/ 2147483647 w 163"/>
              <a:gd name="T97" fmla="*/ 2147483647 h 144"/>
              <a:gd name="T98" fmla="*/ 2147483647 w 163"/>
              <a:gd name="T99" fmla="*/ 2147483647 h 144"/>
              <a:gd name="T100" fmla="*/ 2147483647 w 163"/>
              <a:gd name="T101" fmla="*/ 2147483647 h 144"/>
              <a:gd name="T102" fmla="*/ 2147483647 w 163"/>
              <a:gd name="T103" fmla="*/ 2147483647 h 144"/>
              <a:gd name="T104" fmla="*/ 2147483647 w 163"/>
              <a:gd name="T105" fmla="*/ 2147483647 h 144"/>
              <a:gd name="T106" fmla="*/ 2147483647 w 163"/>
              <a:gd name="T107" fmla="*/ 2147483647 h 144"/>
              <a:gd name="T108" fmla="*/ 2147483647 w 163"/>
              <a:gd name="T109" fmla="*/ 2147483647 h 144"/>
              <a:gd name="T110" fmla="*/ 2147483647 w 163"/>
              <a:gd name="T111" fmla="*/ 2147483647 h 144"/>
              <a:gd name="T112" fmla="*/ 2147483647 w 163"/>
              <a:gd name="T113" fmla="*/ 2147483647 h 144"/>
              <a:gd name="T114" fmla="*/ 2147483647 w 163"/>
              <a:gd name="T115" fmla="*/ 2147483647 h 144"/>
              <a:gd name="T116" fmla="*/ 2147483647 w 163"/>
              <a:gd name="T117" fmla="*/ 2147483647 h 144"/>
              <a:gd name="T118" fmla="*/ 2147483647 w 163"/>
              <a:gd name="T119" fmla="*/ 2147483647 h 144"/>
              <a:gd name="T120" fmla="*/ 2147483647 w 163"/>
              <a:gd name="T121" fmla="*/ 2147483647 h 144"/>
              <a:gd name="T122" fmla="*/ 2147483647 w 163"/>
              <a:gd name="T123" fmla="*/ 2147483647 h 144"/>
              <a:gd name="T124" fmla="*/ 2147483647 w 163"/>
              <a:gd name="T125" fmla="*/ 2147483647 h 14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3" h="144">
                <a:moveTo>
                  <a:pt x="8" y="0"/>
                </a:moveTo>
                <a:lnTo>
                  <a:pt x="7" y="3"/>
                </a:lnTo>
                <a:lnTo>
                  <a:pt x="6" y="6"/>
                </a:lnTo>
                <a:lnTo>
                  <a:pt x="5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0" y="70"/>
                </a:lnTo>
                <a:lnTo>
                  <a:pt x="1" y="79"/>
                </a:lnTo>
                <a:lnTo>
                  <a:pt x="2" y="86"/>
                </a:lnTo>
                <a:lnTo>
                  <a:pt x="5" y="93"/>
                </a:lnTo>
                <a:lnTo>
                  <a:pt x="7" y="97"/>
                </a:lnTo>
                <a:lnTo>
                  <a:pt x="10" y="101"/>
                </a:lnTo>
                <a:lnTo>
                  <a:pt x="14" y="106"/>
                </a:lnTo>
                <a:lnTo>
                  <a:pt x="18" y="110"/>
                </a:lnTo>
                <a:lnTo>
                  <a:pt x="24" y="115"/>
                </a:lnTo>
                <a:lnTo>
                  <a:pt x="29" y="121"/>
                </a:lnTo>
                <a:lnTo>
                  <a:pt x="36" y="125"/>
                </a:lnTo>
                <a:lnTo>
                  <a:pt x="43" y="129"/>
                </a:lnTo>
                <a:lnTo>
                  <a:pt x="49" y="134"/>
                </a:lnTo>
                <a:lnTo>
                  <a:pt x="57" y="137"/>
                </a:lnTo>
                <a:lnTo>
                  <a:pt x="66" y="140"/>
                </a:lnTo>
                <a:lnTo>
                  <a:pt x="75" y="142"/>
                </a:lnTo>
                <a:lnTo>
                  <a:pt x="84" y="143"/>
                </a:lnTo>
                <a:lnTo>
                  <a:pt x="93" y="144"/>
                </a:lnTo>
                <a:lnTo>
                  <a:pt x="102" y="144"/>
                </a:lnTo>
                <a:lnTo>
                  <a:pt x="108" y="144"/>
                </a:lnTo>
                <a:lnTo>
                  <a:pt x="114" y="144"/>
                </a:lnTo>
                <a:lnTo>
                  <a:pt x="120" y="144"/>
                </a:lnTo>
                <a:lnTo>
                  <a:pt x="126" y="144"/>
                </a:lnTo>
                <a:lnTo>
                  <a:pt x="131" y="143"/>
                </a:lnTo>
                <a:lnTo>
                  <a:pt x="137" y="140"/>
                </a:lnTo>
                <a:lnTo>
                  <a:pt x="144" y="135"/>
                </a:lnTo>
                <a:lnTo>
                  <a:pt x="150" y="128"/>
                </a:lnTo>
                <a:lnTo>
                  <a:pt x="155" y="121"/>
                </a:lnTo>
                <a:lnTo>
                  <a:pt x="159" y="113"/>
                </a:lnTo>
                <a:lnTo>
                  <a:pt x="162" y="105"/>
                </a:lnTo>
                <a:lnTo>
                  <a:pt x="163" y="98"/>
                </a:lnTo>
                <a:lnTo>
                  <a:pt x="163" y="91"/>
                </a:lnTo>
                <a:lnTo>
                  <a:pt x="163" y="86"/>
                </a:lnTo>
                <a:lnTo>
                  <a:pt x="160" y="78"/>
                </a:lnTo>
                <a:lnTo>
                  <a:pt x="157" y="71"/>
                </a:lnTo>
                <a:lnTo>
                  <a:pt x="151" y="65"/>
                </a:lnTo>
                <a:lnTo>
                  <a:pt x="147" y="59"/>
                </a:lnTo>
                <a:lnTo>
                  <a:pt x="140" y="53"/>
                </a:lnTo>
                <a:lnTo>
                  <a:pt x="134" y="48"/>
                </a:lnTo>
                <a:lnTo>
                  <a:pt x="126" y="42"/>
                </a:lnTo>
                <a:lnTo>
                  <a:pt x="118" y="37"/>
                </a:lnTo>
                <a:lnTo>
                  <a:pt x="111" y="31"/>
                </a:lnTo>
                <a:lnTo>
                  <a:pt x="103" y="25"/>
                </a:lnTo>
                <a:lnTo>
                  <a:pt x="97" y="20"/>
                </a:lnTo>
                <a:lnTo>
                  <a:pt x="89" y="16"/>
                </a:lnTo>
                <a:lnTo>
                  <a:pt x="81" y="14"/>
                </a:lnTo>
                <a:lnTo>
                  <a:pt x="72" y="13"/>
                </a:lnTo>
                <a:lnTo>
                  <a:pt x="63" y="12"/>
                </a:lnTo>
                <a:lnTo>
                  <a:pt x="53" y="11"/>
                </a:lnTo>
                <a:lnTo>
                  <a:pt x="42" y="10"/>
                </a:lnTo>
                <a:lnTo>
                  <a:pt x="30" y="9"/>
                </a:lnTo>
                <a:lnTo>
                  <a:pt x="19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3" name="Line 140"/>
          <p:cNvSpPr>
            <a:spLocks noChangeShapeType="1"/>
          </p:cNvSpPr>
          <p:nvPr/>
        </p:nvSpPr>
        <p:spPr bwMode="auto">
          <a:xfrm>
            <a:off x="1135063" y="3273425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4" name="Line 141"/>
          <p:cNvSpPr>
            <a:spLocks noChangeShapeType="1"/>
          </p:cNvSpPr>
          <p:nvPr/>
        </p:nvSpPr>
        <p:spPr bwMode="auto">
          <a:xfrm flipH="1" flipV="1">
            <a:off x="1123950" y="3275013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5" name="Line 142"/>
          <p:cNvSpPr>
            <a:spLocks noChangeShapeType="1"/>
          </p:cNvSpPr>
          <p:nvPr/>
        </p:nvSpPr>
        <p:spPr bwMode="auto">
          <a:xfrm flipH="1">
            <a:off x="1214438" y="3286125"/>
            <a:ext cx="3175" cy="47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6" name="Freeform 143"/>
          <p:cNvSpPr>
            <a:spLocks/>
          </p:cNvSpPr>
          <p:nvPr/>
        </p:nvSpPr>
        <p:spPr bwMode="auto">
          <a:xfrm>
            <a:off x="1357313" y="3211513"/>
            <a:ext cx="90487" cy="68262"/>
          </a:xfrm>
          <a:custGeom>
            <a:avLst/>
            <a:gdLst>
              <a:gd name="T0" fmla="*/ 2147483647 w 229"/>
              <a:gd name="T1" fmla="*/ 2147483647 h 172"/>
              <a:gd name="T2" fmla="*/ 2147483647 w 229"/>
              <a:gd name="T3" fmla="*/ 2147483647 h 172"/>
              <a:gd name="T4" fmla="*/ 2147483647 w 229"/>
              <a:gd name="T5" fmla="*/ 2147483647 h 172"/>
              <a:gd name="T6" fmla="*/ 0 w 229"/>
              <a:gd name="T7" fmla="*/ 2147483647 h 172"/>
              <a:gd name="T8" fmla="*/ 2147483647 w 229"/>
              <a:gd name="T9" fmla="*/ 2147483647 h 172"/>
              <a:gd name="T10" fmla="*/ 2147483647 w 229"/>
              <a:gd name="T11" fmla="*/ 2147483647 h 172"/>
              <a:gd name="T12" fmla="*/ 2147483647 w 229"/>
              <a:gd name="T13" fmla="*/ 2147483647 h 172"/>
              <a:gd name="T14" fmla="*/ 2147483647 w 229"/>
              <a:gd name="T15" fmla="*/ 2147483647 h 172"/>
              <a:gd name="T16" fmla="*/ 2147483647 w 229"/>
              <a:gd name="T17" fmla="*/ 2147483647 h 172"/>
              <a:gd name="T18" fmla="*/ 2147483647 w 229"/>
              <a:gd name="T19" fmla="*/ 2147483647 h 172"/>
              <a:gd name="T20" fmla="*/ 2147483647 w 229"/>
              <a:gd name="T21" fmla="*/ 2147483647 h 172"/>
              <a:gd name="T22" fmla="*/ 2147483647 w 229"/>
              <a:gd name="T23" fmla="*/ 2147483647 h 172"/>
              <a:gd name="T24" fmla="*/ 2147483647 w 229"/>
              <a:gd name="T25" fmla="*/ 2147483647 h 172"/>
              <a:gd name="T26" fmla="*/ 2147483647 w 229"/>
              <a:gd name="T27" fmla="*/ 2147483647 h 172"/>
              <a:gd name="T28" fmla="*/ 2147483647 w 229"/>
              <a:gd name="T29" fmla="*/ 2147483647 h 172"/>
              <a:gd name="T30" fmla="*/ 2147483647 w 229"/>
              <a:gd name="T31" fmla="*/ 2147483647 h 172"/>
              <a:gd name="T32" fmla="*/ 2147483647 w 229"/>
              <a:gd name="T33" fmla="*/ 2147483647 h 172"/>
              <a:gd name="T34" fmla="*/ 2147483647 w 229"/>
              <a:gd name="T35" fmla="*/ 2147483647 h 172"/>
              <a:gd name="T36" fmla="*/ 2147483647 w 229"/>
              <a:gd name="T37" fmla="*/ 2147483647 h 172"/>
              <a:gd name="T38" fmla="*/ 2147483647 w 229"/>
              <a:gd name="T39" fmla="*/ 2147483647 h 172"/>
              <a:gd name="T40" fmla="*/ 2147483647 w 229"/>
              <a:gd name="T41" fmla="*/ 2147483647 h 172"/>
              <a:gd name="T42" fmla="*/ 2147483647 w 229"/>
              <a:gd name="T43" fmla="*/ 2147483647 h 172"/>
              <a:gd name="T44" fmla="*/ 2147483647 w 229"/>
              <a:gd name="T45" fmla="*/ 2147483647 h 172"/>
              <a:gd name="T46" fmla="*/ 2147483647 w 229"/>
              <a:gd name="T47" fmla="*/ 2147483647 h 172"/>
              <a:gd name="T48" fmla="*/ 2147483647 w 229"/>
              <a:gd name="T49" fmla="*/ 2147483647 h 172"/>
              <a:gd name="T50" fmla="*/ 2147483647 w 229"/>
              <a:gd name="T51" fmla="*/ 2147483647 h 172"/>
              <a:gd name="T52" fmla="*/ 2147483647 w 229"/>
              <a:gd name="T53" fmla="*/ 2147483647 h 172"/>
              <a:gd name="T54" fmla="*/ 2147483647 w 229"/>
              <a:gd name="T55" fmla="*/ 2147483647 h 172"/>
              <a:gd name="T56" fmla="*/ 2147483647 w 229"/>
              <a:gd name="T57" fmla="*/ 2147483647 h 172"/>
              <a:gd name="T58" fmla="*/ 2147483647 w 229"/>
              <a:gd name="T59" fmla="*/ 2147483647 h 172"/>
              <a:gd name="T60" fmla="*/ 2147483647 w 229"/>
              <a:gd name="T61" fmla="*/ 2147483647 h 172"/>
              <a:gd name="T62" fmla="*/ 2147483647 w 229"/>
              <a:gd name="T63" fmla="*/ 2147483647 h 172"/>
              <a:gd name="T64" fmla="*/ 2147483647 w 229"/>
              <a:gd name="T65" fmla="*/ 2147483647 h 172"/>
              <a:gd name="T66" fmla="*/ 2147483647 w 229"/>
              <a:gd name="T67" fmla="*/ 2147483647 h 172"/>
              <a:gd name="T68" fmla="*/ 2147483647 w 229"/>
              <a:gd name="T69" fmla="*/ 2147483647 h 172"/>
              <a:gd name="T70" fmla="*/ 2147483647 w 229"/>
              <a:gd name="T71" fmla="*/ 2147483647 h 172"/>
              <a:gd name="T72" fmla="*/ 2147483647 w 229"/>
              <a:gd name="T73" fmla="*/ 2147483647 h 172"/>
              <a:gd name="T74" fmla="*/ 2147483647 w 229"/>
              <a:gd name="T75" fmla="*/ 2147483647 h 172"/>
              <a:gd name="T76" fmla="*/ 2147483647 w 229"/>
              <a:gd name="T77" fmla="*/ 2147483647 h 172"/>
              <a:gd name="T78" fmla="*/ 2147483647 w 229"/>
              <a:gd name="T79" fmla="*/ 2147483647 h 172"/>
              <a:gd name="T80" fmla="*/ 2147483647 w 229"/>
              <a:gd name="T81" fmla="*/ 2147483647 h 172"/>
              <a:gd name="T82" fmla="*/ 2147483647 w 229"/>
              <a:gd name="T83" fmla="*/ 2147483647 h 172"/>
              <a:gd name="T84" fmla="*/ 2147483647 w 229"/>
              <a:gd name="T85" fmla="*/ 2147483647 h 172"/>
              <a:gd name="T86" fmla="*/ 2147483647 w 229"/>
              <a:gd name="T87" fmla="*/ 2147483647 h 172"/>
              <a:gd name="T88" fmla="*/ 2147483647 w 229"/>
              <a:gd name="T89" fmla="*/ 2147483647 h 172"/>
              <a:gd name="T90" fmla="*/ 2147483647 w 229"/>
              <a:gd name="T91" fmla="*/ 2147483647 h 172"/>
              <a:gd name="T92" fmla="*/ 2147483647 w 229"/>
              <a:gd name="T93" fmla="*/ 2147483647 h 172"/>
              <a:gd name="T94" fmla="*/ 2147483647 w 229"/>
              <a:gd name="T95" fmla="*/ 2147483647 h 172"/>
              <a:gd name="T96" fmla="*/ 2147483647 w 229"/>
              <a:gd name="T97" fmla="*/ 2147483647 h 172"/>
              <a:gd name="T98" fmla="*/ 2147483647 w 229"/>
              <a:gd name="T99" fmla="*/ 2147483647 h 172"/>
              <a:gd name="T100" fmla="*/ 2147483647 w 229"/>
              <a:gd name="T101" fmla="*/ 2147483647 h 172"/>
              <a:gd name="T102" fmla="*/ 2147483647 w 229"/>
              <a:gd name="T103" fmla="*/ 2147483647 h 172"/>
              <a:gd name="T104" fmla="*/ 2147483647 w 229"/>
              <a:gd name="T105" fmla="*/ 2147483647 h 172"/>
              <a:gd name="T106" fmla="*/ 2147483647 w 229"/>
              <a:gd name="T107" fmla="*/ 2147483647 h 172"/>
              <a:gd name="T108" fmla="*/ 2147483647 w 229"/>
              <a:gd name="T109" fmla="*/ 2147483647 h 172"/>
              <a:gd name="T110" fmla="*/ 2147483647 w 229"/>
              <a:gd name="T111" fmla="*/ 2147483647 h 172"/>
              <a:gd name="T112" fmla="*/ 2147483647 w 229"/>
              <a:gd name="T113" fmla="*/ 2147483647 h 172"/>
              <a:gd name="T114" fmla="*/ 2147483647 w 229"/>
              <a:gd name="T115" fmla="*/ 2147483647 h 172"/>
              <a:gd name="T116" fmla="*/ 2147483647 w 229"/>
              <a:gd name="T117" fmla="*/ 2147483647 h 172"/>
              <a:gd name="T118" fmla="*/ 2147483647 w 229"/>
              <a:gd name="T119" fmla="*/ 2147483647 h 1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29" h="172">
                <a:moveTo>
                  <a:pt x="17" y="12"/>
                </a:moveTo>
                <a:lnTo>
                  <a:pt x="14" y="18"/>
                </a:lnTo>
                <a:lnTo>
                  <a:pt x="10" y="26"/>
                </a:lnTo>
                <a:lnTo>
                  <a:pt x="8" y="35"/>
                </a:lnTo>
                <a:lnTo>
                  <a:pt x="5" y="45"/>
                </a:lnTo>
                <a:lnTo>
                  <a:pt x="3" y="56"/>
                </a:lnTo>
                <a:lnTo>
                  <a:pt x="1" y="68"/>
                </a:lnTo>
                <a:lnTo>
                  <a:pt x="0" y="80"/>
                </a:lnTo>
                <a:lnTo>
                  <a:pt x="0" y="92"/>
                </a:lnTo>
                <a:lnTo>
                  <a:pt x="1" y="103"/>
                </a:lnTo>
                <a:lnTo>
                  <a:pt x="3" y="116"/>
                </a:lnTo>
                <a:lnTo>
                  <a:pt x="5" y="124"/>
                </a:lnTo>
                <a:lnTo>
                  <a:pt x="8" y="130"/>
                </a:lnTo>
                <a:lnTo>
                  <a:pt x="11" y="138"/>
                </a:lnTo>
                <a:lnTo>
                  <a:pt x="15" y="145"/>
                </a:lnTo>
                <a:lnTo>
                  <a:pt x="19" y="150"/>
                </a:lnTo>
                <a:lnTo>
                  <a:pt x="25" y="156"/>
                </a:lnTo>
                <a:lnTo>
                  <a:pt x="30" y="161"/>
                </a:lnTo>
                <a:lnTo>
                  <a:pt x="36" y="164"/>
                </a:lnTo>
                <a:lnTo>
                  <a:pt x="42" y="166"/>
                </a:lnTo>
                <a:lnTo>
                  <a:pt x="48" y="168"/>
                </a:lnTo>
                <a:lnTo>
                  <a:pt x="55" y="170"/>
                </a:lnTo>
                <a:lnTo>
                  <a:pt x="62" y="171"/>
                </a:lnTo>
                <a:lnTo>
                  <a:pt x="69" y="172"/>
                </a:lnTo>
                <a:lnTo>
                  <a:pt x="76" y="172"/>
                </a:lnTo>
                <a:lnTo>
                  <a:pt x="83" y="172"/>
                </a:lnTo>
                <a:lnTo>
                  <a:pt x="90" y="172"/>
                </a:lnTo>
                <a:lnTo>
                  <a:pt x="100" y="171"/>
                </a:lnTo>
                <a:lnTo>
                  <a:pt x="109" y="168"/>
                </a:lnTo>
                <a:lnTo>
                  <a:pt x="119" y="167"/>
                </a:lnTo>
                <a:lnTo>
                  <a:pt x="132" y="164"/>
                </a:lnTo>
                <a:lnTo>
                  <a:pt x="147" y="159"/>
                </a:lnTo>
                <a:lnTo>
                  <a:pt x="156" y="157"/>
                </a:lnTo>
                <a:lnTo>
                  <a:pt x="166" y="155"/>
                </a:lnTo>
                <a:lnTo>
                  <a:pt x="176" y="153"/>
                </a:lnTo>
                <a:lnTo>
                  <a:pt x="181" y="153"/>
                </a:lnTo>
                <a:lnTo>
                  <a:pt x="186" y="152"/>
                </a:lnTo>
                <a:lnTo>
                  <a:pt x="192" y="150"/>
                </a:lnTo>
                <a:lnTo>
                  <a:pt x="195" y="149"/>
                </a:lnTo>
                <a:lnTo>
                  <a:pt x="199" y="148"/>
                </a:lnTo>
                <a:lnTo>
                  <a:pt x="201" y="146"/>
                </a:lnTo>
                <a:lnTo>
                  <a:pt x="203" y="144"/>
                </a:lnTo>
                <a:lnTo>
                  <a:pt x="205" y="142"/>
                </a:lnTo>
                <a:lnTo>
                  <a:pt x="206" y="139"/>
                </a:lnTo>
                <a:lnTo>
                  <a:pt x="208" y="135"/>
                </a:lnTo>
                <a:lnTo>
                  <a:pt x="208" y="131"/>
                </a:lnTo>
                <a:lnTo>
                  <a:pt x="208" y="130"/>
                </a:lnTo>
                <a:lnTo>
                  <a:pt x="208" y="129"/>
                </a:lnTo>
                <a:lnTo>
                  <a:pt x="208" y="128"/>
                </a:lnTo>
                <a:lnTo>
                  <a:pt x="208" y="127"/>
                </a:lnTo>
                <a:lnTo>
                  <a:pt x="209" y="126"/>
                </a:lnTo>
                <a:lnTo>
                  <a:pt x="210" y="126"/>
                </a:lnTo>
                <a:lnTo>
                  <a:pt x="211" y="126"/>
                </a:lnTo>
                <a:lnTo>
                  <a:pt x="212" y="126"/>
                </a:lnTo>
                <a:lnTo>
                  <a:pt x="213" y="126"/>
                </a:lnTo>
                <a:lnTo>
                  <a:pt x="213" y="125"/>
                </a:lnTo>
                <a:lnTo>
                  <a:pt x="213" y="124"/>
                </a:lnTo>
                <a:lnTo>
                  <a:pt x="212" y="124"/>
                </a:lnTo>
                <a:lnTo>
                  <a:pt x="212" y="123"/>
                </a:lnTo>
                <a:lnTo>
                  <a:pt x="212" y="121"/>
                </a:lnTo>
                <a:lnTo>
                  <a:pt x="213" y="120"/>
                </a:lnTo>
                <a:lnTo>
                  <a:pt x="214" y="119"/>
                </a:lnTo>
                <a:lnTo>
                  <a:pt x="215" y="118"/>
                </a:lnTo>
                <a:lnTo>
                  <a:pt x="217" y="117"/>
                </a:lnTo>
                <a:lnTo>
                  <a:pt x="218" y="116"/>
                </a:lnTo>
                <a:lnTo>
                  <a:pt x="219" y="115"/>
                </a:lnTo>
                <a:lnTo>
                  <a:pt x="218" y="114"/>
                </a:lnTo>
                <a:lnTo>
                  <a:pt x="218" y="112"/>
                </a:lnTo>
                <a:lnTo>
                  <a:pt x="218" y="111"/>
                </a:lnTo>
                <a:lnTo>
                  <a:pt x="218" y="110"/>
                </a:lnTo>
                <a:lnTo>
                  <a:pt x="218" y="109"/>
                </a:lnTo>
                <a:lnTo>
                  <a:pt x="219" y="109"/>
                </a:lnTo>
                <a:lnTo>
                  <a:pt x="220" y="108"/>
                </a:lnTo>
                <a:lnTo>
                  <a:pt x="221" y="108"/>
                </a:lnTo>
                <a:lnTo>
                  <a:pt x="222" y="107"/>
                </a:lnTo>
                <a:lnTo>
                  <a:pt x="223" y="107"/>
                </a:lnTo>
                <a:lnTo>
                  <a:pt x="223" y="106"/>
                </a:lnTo>
                <a:lnTo>
                  <a:pt x="224" y="106"/>
                </a:lnTo>
                <a:lnTo>
                  <a:pt x="226" y="102"/>
                </a:lnTo>
                <a:lnTo>
                  <a:pt x="228" y="98"/>
                </a:lnTo>
                <a:lnTo>
                  <a:pt x="229" y="93"/>
                </a:lnTo>
                <a:lnTo>
                  <a:pt x="229" y="89"/>
                </a:lnTo>
                <a:lnTo>
                  <a:pt x="229" y="83"/>
                </a:lnTo>
                <a:lnTo>
                  <a:pt x="229" y="77"/>
                </a:lnTo>
                <a:lnTo>
                  <a:pt x="228" y="69"/>
                </a:lnTo>
                <a:lnTo>
                  <a:pt x="227" y="61"/>
                </a:lnTo>
                <a:lnTo>
                  <a:pt x="224" y="54"/>
                </a:lnTo>
                <a:lnTo>
                  <a:pt x="222" y="46"/>
                </a:lnTo>
                <a:lnTo>
                  <a:pt x="219" y="40"/>
                </a:lnTo>
                <a:lnTo>
                  <a:pt x="215" y="34"/>
                </a:lnTo>
                <a:lnTo>
                  <a:pt x="211" y="28"/>
                </a:lnTo>
                <a:lnTo>
                  <a:pt x="210" y="27"/>
                </a:lnTo>
                <a:lnTo>
                  <a:pt x="209" y="27"/>
                </a:lnTo>
                <a:lnTo>
                  <a:pt x="209" y="26"/>
                </a:lnTo>
                <a:lnTo>
                  <a:pt x="208" y="26"/>
                </a:lnTo>
                <a:lnTo>
                  <a:pt x="205" y="25"/>
                </a:lnTo>
                <a:lnTo>
                  <a:pt x="204" y="25"/>
                </a:lnTo>
                <a:lnTo>
                  <a:pt x="202" y="26"/>
                </a:lnTo>
                <a:lnTo>
                  <a:pt x="200" y="26"/>
                </a:lnTo>
                <a:lnTo>
                  <a:pt x="197" y="26"/>
                </a:lnTo>
                <a:lnTo>
                  <a:pt x="195" y="26"/>
                </a:lnTo>
                <a:lnTo>
                  <a:pt x="194" y="26"/>
                </a:lnTo>
                <a:lnTo>
                  <a:pt x="192" y="26"/>
                </a:lnTo>
                <a:lnTo>
                  <a:pt x="190" y="25"/>
                </a:lnTo>
                <a:lnTo>
                  <a:pt x="189" y="24"/>
                </a:lnTo>
                <a:lnTo>
                  <a:pt x="186" y="23"/>
                </a:lnTo>
                <a:lnTo>
                  <a:pt x="184" y="22"/>
                </a:lnTo>
                <a:lnTo>
                  <a:pt x="182" y="21"/>
                </a:lnTo>
                <a:lnTo>
                  <a:pt x="173" y="16"/>
                </a:lnTo>
                <a:lnTo>
                  <a:pt x="163" y="12"/>
                </a:lnTo>
                <a:lnTo>
                  <a:pt x="153" y="8"/>
                </a:lnTo>
                <a:lnTo>
                  <a:pt x="143" y="5"/>
                </a:lnTo>
                <a:lnTo>
                  <a:pt x="131" y="3"/>
                </a:lnTo>
                <a:lnTo>
                  <a:pt x="118" y="2"/>
                </a:lnTo>
                <a:lnTo>
                  <a:pt x="104" y="0"/>
                </a:lnTo>
                <a:lnTo>
                  <a:pt x="90" y="2"/>
                </a:lnTo>
                <a:lnTo>
                  <a:pt x="76" y="3"/>
                </a:lnTo>
                <a:lnTo>
                  <a:pt x="62" y="4"/>
                </a:lnTo>
                <a:lnTo>
                  <a:pt x="47" y="6"/>
                </a:lnTo>
                <a:lnTo>
                  <a:pt x="33" y="9"/>
                </a:lnTo>
                <a:lnTo>
                  <a:pt x="17" y="12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7" name="Freeform 144"/>
          <p:cNvSpPr>
            <a:spLocks/>
          </p:cNvSpPr>
          <p:nvPr/>
        </p:nvSpPr>
        <p:spPr bwMode="auto">
          <a:xfrm>
            <a:off x="1357313" y="3211513"/>
            <a:ext cx="90487" cy="68262"/>
          </a:xfrm>
          <a:custGeom>
            <a:avLst/>
            <a:gdLst>
              <a:gd name="T0" fmla="*/ 2147483647 w 229"/>
              <a:gd name="T1" fmla="*/ 2147483647 h 172"/>
              <a:gd name="T2" fmla="*/ 2147483647 w 229"/>
              <a:gd name="T3" fmla="*/ 2147483647 h 172"/>
              <a:gd name="T4" fmla="*/ 2147483647 w 229"/>
              <a:gd name="T5" fmla="*/ 2147483647 h 172"/>
              <a:gd name="T6" fmla="*/ 0 w 229"/>
              <a:gd name="T7" fmla="*/ 2147483647 h 172"/>
              <a:gd name="T8" fmla="*/ 2147483647 w 229"/>
              <a:gd name="T9" fmla="*/ 2147483647 h 172"/>
              <a:gd name="T10" fmla="*/ 2147483647 w 229"/>
              <a:gd name="T11" fmla="*/ 2147483647 h 172"/>
              <a:gd name="T12" fmla="*/ 2147483647 w 229"/>
              <a:gd name="T13" fmla="*/ 2147483647 h 172"/>
              <a:gd name="T14" fmla="*/ 2147483647 w 229"/>
              <a:gd name="T15" fmla="*/ 2147483647 h 172"/>
              <a:gd name="T16" fmla="*/ 2147483647 w 229"/>
              <a:gd name="T17" fmla="*/ 2147483647 h 172"/>
              <a:gd name="T18" fmla="*/ 2147483647 w 229"/>
              <a:gd name="T19" fmla="*/ 2147483647 h 172"/>
              <a:gd name="T20" fmla="*/ 2147483647 w 229"/>
              <a:gd name="T21" fmla="*/ 2147483647 h 172"/>
              <a:gd name="T22" fmla="*/ 2147483647 w 229"/>
              <a:gd name="T23" fmla="*/ 2147483647 h 172"/>
              <a:gd name="T24" fmla="*/ 2147483647 w 229"/>
              <a:gd name="T25" fmla="*/ 2147483647 h 172"/>
              <a:gd name="T26" fmla="*/ 2147483647 w 229"/>
              <a:gd name="T27" fmla="*/ 2147483647 h 172"/>
              <a:gd name="T28" fmla="*/ 2147483647 w 229"/>
              <a:gd name="T29" fmla="*/ 2147483647 h 172"/>
              <a:gd name="T30" fmla="*/ 2147483647 w 229"/>
              <a:gd name="T31" fmla="*/ 2147483647 h 172"/>
              <a:gd name="T32" fmla="*/ 2147483647 w 229"/>
              <a:gd name="T33" fmla="*/ 2147483647 h 172"/>
              <a:gd name="T34" fmla="*/ 2147483647 w 229"/>
              <a:gd name="T35" fmla="*/ 2147483647 h 172"/>
              <a:gd name="T36" fmla="*/ 2147483647 w 229"/>
              <a:gd name="T37" fmla="*/ 2147483647 h 172"/>
              <a:gd name="T38" fmla="*/ 2147483647 w 229"/>
              <a:gd name="T39" fmla="*/ 2147483647 h 172"/>
              <a:gd name="T40" fmla="*/ 2147483647 w 229"/>
              <a:gd name="T41" fmla="*/ 2147483647 h 172"/>
              <a:gd name="T42" fmla="*/ 2147483647 w 229"/>
              <a:gd name="T43" fmla="*/ 2147483647 h 172"/>
              <a:gd name="T44" fmla="*/ 2147483647 w 229"/>
              <a:gd name="T45" fmla="*/ 2147483647 h 172"/>
              <a:gd name="T46" fmla="*/ 2147483647 w 229"/>
              <a:gd name="T47" fmla="*/ 2147483647 h 172"/>
              <a:gd name="T48" fmla="*/ 2147483647 w 229"/>
              <a:gd name="T49" fmla="*/ 2147483647 h 172"/>
              <a:gd name="T50" fmla="*/ 2147483647 w 229"/>
              <a:gd name="T51" fmla="*/ 2147483647 h 172"/>
              <a:gd name="T52" fmla="*/ 2147483647 w 229"/>
              <a:gd name="T53" fmla="*/ 2147483647 h 172"/>
              <a:gd name="T54" fmla="*/ 2147483647 w 229"/>
              <a:gd name="T55" fmla="*/ 2147483647 h 172"/>
              <a:gd name="T56" fmla="*/ 2147483647 w 229"/>
              <a:gd name="T57" fmla="*/ 2147483647 h 172"/>
              <a:gd name="T58" fmla="*/ 2147483647 w 229"/>
              <a:gd name="T59" fmla="*/ 2147483647 h 172"/>
              <a:gd name="T60" fmla="*/ 2147483647 w 229"/>
              <a:gd name="T61" fmla="*/ 2147483647 h 172"/>
              <a:gd name="T62" fmla="*/ 2147483647 w 229"/>
              <a:gd name="T63" fmla="*/ 2147483647 h 172"/>
              <a:gd name="T64" fmla="*/ 2147483647 w 229"/>
              <a:gd name="T65" fmla="*/ 2147483647 h 172"/>
              <a:gd name="T66" fmla="*/ 2147483647 w 229"/>
              <a:gd name="T67" fmla="*/ 2147483647 h 172"/>
              <a:gd name="T68" fmla="*/ 2147483647 w 229"/>
              <a:gd name="T69" fmla="*/ 2147483647 h 172"/>
              <a:gd name="T70" fmla="*/ 2147483647 w 229"/>
              <a:gd name="T71" fmla="*/ 2147483647 h 172"/>
              <a:gd name="T72" fmla="*/ 2147483647 w 229"/>
              <a:gd name="T73" fmla="*/ 2147483647 h 172"/>
              <a:gd name="T74" fmla="*/ 2147483647 w 229"/>
              <a:gd name="T75" fmla="*/ 2147483647 h 172"/>
              <a:gd name="T76" fmla="*/ 2147483647 w 229"/>
              <a:gd name="T77" fmla="*/ 2147483647 h 172"/>
              <a:gd name="T78" fmla="*/ 2147483647 w 229"/>
              <a:gd name="T79" fmla="*/ 2147483647 h 172"/>
              <a:gd name="T80" fmla="*/ 2147483647 w 229"/>
              <a:gd name="T81" fmla="*/ 2147483647 h 172"/>
              <a:gd name="T82" fmla="*/ 2147483647 w 229"/>
              <a:gd name="T83" fmla="*/ 2147483647 h 172"/>
              <a:gd name="T84" fmla="*/ 2147483647 w 229"/>
              <a:gd name="T85" fmla="*/ 2147483647 h 172"/>
              <a:gd name="T86" fmla="*/ 2147483647 w 229"/>
              <a:gd name="T87" fmla="*/ 2147483647 h 172"/>
              <a:gd name="T88" fmla="*/ 2147483647 w 229"/>
              <a:gd name="T89" fmla="*/ 2147483647 h 172"/>
              <a:gd name="T90" fmla="*/ 2147483647 w 229"/>
              <a:gd name="T91" fmla="*/ 2147483647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9" h="172">
                <a:moveTo>
                  <a:pt x="15" y="17"/>
                </a:moveTo>
                <a:lnTo>
                  <a:pt x="11" y="24"/>
                </a:lnTo>
                <a:lnTo>
                  <a:pt x="9" y="32"/>
                </a:lnTo>
                <a:lnTo>
                  <a:pt x="6" y="42"/>
                </a:lnTo>
                <a:lnTo>
                  <a:pt x="3" y="52"/>
                </a:lnTo>
                <a:lnTo>
                  <a:pt x="2" y="62"/>
                </a:lnTo>
                <a:lnTo>
                  <a:pt x="1" y="73"/>
                </a:lnTo>
                <a:lnTo>
                  <a:pt x="0" y="84"/>
                </a:lnTo>
                <a:lnTo>
                  <a:pt x="0" y="95"/>
                </a:lnTo>
                <a:lnTo>
                  <a:pt x="1" y="106"/>
                </a:lnTo>
                <a:lnTo>
                  <a:pt x="3" y="117"/>
                </a:lnTo>
                <a:lnTo>
                  <a:pt x="6" y="127"/>
                </a:lnTo>
                <a:lnTo>
                  <a:pt x="10" y="136"/>
                </a:lnTo>
                <a:lnTo>
                  <a:pt x="14" y="144"/>
                </a:lnTo>
                <a:lnTo>
                  <a:pt x="19" y="150"/>
                </a:lnTo>
                <a:lnTo>
                  <a:pt x="25" y="156"/>
                </a:lnTo>
                <a:lnTo>
                  <a:pt x="33" y="162"/>
                </a:lnTo>
                <a:lnTo>
                  <a:pt x="40" y="165"/>
                </a:lnTo>
                <a:lnTo>
                  <a:pt x="49" y="168"/>
                </a:lnTo>
                <a:lnTo>
                  <a:pt x="58" y="171"/>
                </a:lnTo>
                <a:lnTo>
                  <a:pt x="69" y="172"/>
                </a:lnTo>
                <a:lnTo>
                  <a:pt x="79" y="172"/>
                </a:lnTo>
                <a:lnTo>
                  <a:pt x="89" y="172"/>
                </a:lnTo>
                <a:lnTo>
                  <a:pt x="98" y="171"/>
                </a:lnTo>
                <a:lnTo>
                  <a:pt x="113" y="167"/>
                </a:lnTo>
                <a:lnTo>
                  <a:pt x="129" y="164"/>
                </a:lnTo>
                <a:lnTo>
                  <a:pt x="145" y="161"/>
                </a:lnTo>
                <a:lnTo>
                  <a:pt x="162" y="156"/>
                </a:lnTo>
                <a:lnTo>
                  <a:pt x="168" y="155"/>
                </a:lnTo>
                <a:lnTo>
                  <a:pt x="175" y="154"/>
                </a:lnTo>
                <a:lnTo>
                  <a:pt x="182" y="153"/>
                </a:lnTo>
                <a:lnTo>
                  <a:pt x="189" y="150"/>
                </a:lnTo>
                <a:lnTo>
                  <a:pt x="195" y="149"/>
                </a:lnTo>
                <a:lnTo>
                  <a:pt x="200" y="147"/>
                </a:lnTo>
                <a:lnTo>
                  <a:pt x="204" y="144"/>
                </a:lnTo>
                <a:lnTo>
                  <a:pt x="206" y="140"/>
                </a:lnTo>
                <a:lnTo>
                  <a:pt x="206" y="138"/>
                </a:lnTo>
                <a:lnTo>
                  <a:pt x="208" y="134"/>
                </a:lnTo>
                <a:lnTo>
                  <a:pt x="208" y="130"/>
                </a:lnTo>
                <a:lnTo>
                  <a:pt x="208" y="127"/>
                </a:lnTo>
                <a:lnTo>
                  <a:pt x="210" y="126"/>
                </a:lnTo>
                <a:lnTo>
                  <a:pt x="211" y="126"/>
                </a:lnTo>
                <a:lnTo>
                  <a:pt x="212" y="126"/>
                </a:lnTo>
                <a:lnTo>
                  <a:pt x="213" y="125"/>
                </a:lnTo>
                <a:lnTo>
                  <a:pt x="212" y="123"/>
                </a:lnTo>
                <a:lnTo>
                  <a:pt x="212" y="121"/>
                </a:lnTo>
                <a:lnTo>
                  <a:pt x="213" y="120"/>
                </a:lnTo>
                <a:lnTo>
                  <a:pt x="214" y="119"/>
                </a:lnTo>
                <a:lnTo>
                  <a:pt x="217" y="118"/>
                </a:lnTo>
                <a:lnTo>
                  <a:pt x="218" y="116"/>
                </a:lnTo>
                <a:lnTo>
                  <a:pt x="219" y="115"/>
                </a:lnTo>
                <a:lnTo>
                  <a:pt x="218" y="114"/>
                </a:lnTo>
                <a:lnTo>
                  <a:pt x="218" y="111"/>
                </a:lnTo>
                <a:lnTo>
                  <a:pt x="218" y="110"/>
                </a:lnTo>
                <a:lnTo>
                  <a:pt x="219" y="109"/>
                </a:lnTo>
                <a:lnTo>
                  <a:pt x="220" y="108"/>
                </a:lnTo>
                <a:lnTo>
                  <a:pt x="222" y="107"/>
                </a:lnTo>
                <a:lnTo>
                  <a:pt x="224" y="105"/>
                </a:lnTo>
                <a:lnTo>
                  <a:pt x="226" y="101"/>
                </a:lnTo>
                <a:lnTo>
                  <a:pt x="228" y="98"/>
                </a:lnTo>
                <a:lnTo>
                  <a:pt x="229" y="95"/>
                </a:lnTo>
                <a:lnTo>
                  <a:pt x="229" y="90"/>
                </a:lnTo>
                <a:lnTo>
                  <a:pt x="229" y="84"/>
                </a:lnTo>
                <a:lnTo>
                  <a:pt x="229" y="77"/>
                </a:lnTo>
                <a:lnTo>
                  <a:pt x="228" y="69"/>
                </a:lnTo>
                <a:lnTo>
                  <a:pt x="227" y="61"/>
                </a:lnTo>
                <a:lnTo>
                  <a:pt x="224" y="52"/>
                </a:lnTo>
                <a:lnTo>
                  <a:pt x="223" y="47"/>
                </a:lnTo>
                <a:lnTo>
                  <a:pt x="221" y="44"/>
                </a:lnTo>
                <a:lnTo>
                  <a:pt x="219" y="40"/>
                </a:lnTo>
                <a:lnTo>
                  <a:pt x="217" y="36"/>
                </a:lnTo>
                <a:lnTo>
                  <a:pt x="214" y="32"/>
                </a:lnTo>
                <a:lnTo>
                  <a:pt x="212" y="30"/>
                </a:lnTo>
                <a:lnTo>
                  <a:pt x="209" y="26"/>
                </a:lnTo>
                <a:lnTo>
                  <a:pt x="205" y="25"/>
                </a:lnTo>
                <a:lnTo>
                  <a:pt x="202" y="26"/>
                </a:lnTo>
                <a:lnTo>
                  <a:pt x="199" y="26"/>
                </a:lnTo>
                <a:lnTo>
                  <a:pt x="195" y="26"/>
                </a:lnTo>
                <a:lnTo>
                  <a:pt x="186" y="23"/>
                </a:lnTo>
                <a:lnTo>
                  <a:pt x="178" y="18"/>
                </a:lnTo>
                <a:lnTo>
                  <a:pt x="169" y="14"/>
                </a:lnTo>
                <a:lnTo>
                  <a:pt x="160" y="11"/>
                </a:lnTo>
                <a:lnTo>
                  <a:pt x="152" y="7"/>
                </a:lnTo>
                <a:lnTo>
                  <a:pt x="143" y="5"/>
                </a:lnTo>
                <a:lnTo>
                  <a:pt x="130" y="3"/>
                </a:lnTo>
                <a:lnTo>
                  <a:pt x="117" y="2"/>
                </a:lnTo>
                <a:lnTo>
                  <a:pt x="104" y="0"/>
                </a:lnTo>
                <a:lnTo>
                  <a:pt x="91" y="2"/>
                </a:lnTo>
                <a:lnTo>
                  <a:pt x="79" y="2"/>
                </a:lnTo>
                <a:lnTo>
                  <a:pt x="65" y="4"/>
                </a:lnTo>
                <a:lnTo>
                  <a:pt x="53" y="5"/>
                </a:lnTo>
                <a:lnTo>
                  <a:pt x="39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8" name="Line 145"/>
          <p:cNvSpPr>
            <a:spLocks noChangeShapeType="1"/>
          </p:cNvSpPr>
          <p:nvPr/>
        </p:nvSpPr>
        <p:spPr bwMode="auto">
          <a:xfrm flipV="1">
            <a:off x="1373188" y="3208338"/>
            <a:ext cx="3175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799" name="Line 146"/>
          <p:cNvSpPr>
            <a:spLocks noChangeShapeType="1"/>
          </p:cNvSpPr>
          <p:nvPr/>
        </p:nvSpPr>
        <p:spPr bwMode="auto">
          <a:xfrm flipH="1">
            <a:off x="1362075" y="3208338"/>
            <a:ext cx="44450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0" name="Freeform 147"/>
          <p:cNvSpPr>
            <a:spLocks/>
          </p:cNvSpPr>
          <p:nvPr/>
        </p:nvSpPr>
        <p:spPr bwMode="auto">
          <a:xfrm>
            <a:off x="1281113" y="3224213"/>
            <a:ext cx="68262" cy="60325"/>
          </a:xfrm>
          <a:custGeom>
            <a:avLst/>
            <a:gdLst>
              <a:gd name="T0" fmla="*/ 2147483647 w 174"/>
              <a:gd name="T1" fmla="*/ 2147483647 h 153"/>
              <a:gd name="T2" fmla="*/ 2147483647 w 174"/>
              <a:gd name="T3" fmla="*/ 2147483647 h 153"/>
              <a:gd name="T4" fmla="*/ 2147483647 w 174"/>
              <a:gd name="T5" fmla="*/ 2147483647 h 153"/>
              <a:gd name="T6" fmla="*/ 2147483647 w 174"/>
              <a:gd name="T7" fmla="*/ 2147483647 h 153"/>
              <a:gd name="T8" fmla="*/ 2147483647 w 174"/>
              <a:gd name="T9" fmla="*/ 2147483647 h 153"/>
              <a:gd name="T10" fmla="*/ 2147483647 w 174"/>
              <a:gd name="T11" fmla="*/ 2147483647 h 153"/>
              <a:gd name="T12" fmla="*/ 2147483647 w 174"/>
              <a:gd name="T13" fmla="*/ 2147483647 h 153"/>
              <a:gd name="T14" fmla="*/ 2147483647 w 174"/>
              <a:gd name="T15" fmla="*/ 2147483647 h 153"/>
              <a:gd name="T16" fmla="*/ 2147483647 w 174"/>
              <a:gd name="T17" fmla="*/ 2147483647 h 153"/>
              <a:gd name="T18" fmla="*/ 2147483647 w 174"/>
              <a:gd name="T19" fmla="*/ 2147483647 h 153"/>
              <a:gd name="T20" fmla="*/ 2147483647 w 174"/>
              <a:gd name="T21" fmla="*/ 2147483647 h 153"/>
              <a:gd name="T22" fmla="*/ 2147483647 w 174"/>
              <a:gd name="T23" fmla="*/ 2147483647 h 153"/>
              <a:gd name="T24" fmla="*/ 2147483647 w 174"/>
              <a:gd name="T25" fmla="*/ 2147483647 h 153"/>
              <a:gd name="T26" fmla="*/ 2147483647 w 174"/>
              <a:gd name="T27" fmla="*/ 2147483647 h 153"/>
              <a:gd name="T28" fmla="*/ 2147483647 w 174"/>
              <a:gd name="T29" fmla="*/ 2147483647 h 153"/>
              <a:gd name="T30" fmla="*/ 2147483647 w 174"/>
              <a:gd name="T31" fmla="*/ 2147483647 h 153"/>
              <a:gd name="T32" fmla="*/ 2147483647 w 174"/>
              <a:gd name="T33" fmla="*/ 2147483647 h 153"/>
              <a:gd name="T34" fmla="*/ 2147483647 w 174"/>
              <a:gd name="T35" fmla="*/ 2147483647 h 153"/>
              <a:gd name="T36" fmla="*/ 2147483647 w 174"/>
              <a:gd name="T37" fmla="*/ 2147483647 h 153"/>
              <a:gd name="T38" fmla="*/ 2147483647 w 174"/>
              <a:gd name="T39" fmla="*/ 2147483647 h 153"/>
              <a:gd name="T40" fmla="*/ 2147483647 w 174"/>
              <a:gd name="T41" fmla="*/ 2147483647 h 153"/>
              <a:gd name="T42" fmla="*/ 2147483647 w 174"/>
              <a:gd name="T43" fmla="*/ 2147483647 h 153"/>
              <a:gd name="T44" fmla="*/ 2147483647 w 174"/>
              <a:gd name="T45" fmla="*/ 2147483647 h 153"/>
              <a:gd name="T46" fmla="*/ 2147483647 w 174"/>
              <a:gd name="T47" fmla="*/ 2147483647 h 153"/>
              <a:gd name="T48" fmla="*/ 2147483647 w 174"/>
              <a:gd name="T49" fmla="*/ 2147483647 h 153"/>
              <a:gd name="T50" fmla="*/ 2147483647 w 174"/>
              <a:gd name="T51" fmla="*/ 2147483647 h 153"/>
              <a:gd name="T52" fmla="*/ 2147483647 w 174"/>
              <a:gd name="T53" fmla="*/ 2147483647 h 153"/>
              <a:gd name="T54" fmla="*/ 2147483647 w 174"/>
              <a:gd name="T55" fmla="*/ 2147483647 h 153"/>
              <a:gd name="T56" fmla="*/ 2147483647 w 174"/>
              <a:gd name="T57" fmla="*/ 2147483647 h 153"/>
              <a:gd name="T58" fmla="*/ 2147483647 w 174"/>
              <a:gd name="T59" fmla="*/ 2147483647 h 153"/>
              <a:gd name="T60" fmla="*/ 2147483647 w 174"/>
              <a:gd name="T61" fmla="*/ 2147483647 h 153"/>
              <a:gd name="T62" fmla="*/ 2147483647 w 174"/>
              <a:gd name="T63" fmla="*/ 2147483647 h 153"/>
              <a:gd name="T64" fmla="*/ 2147483647 w 174"/>
              <a:gd name="T65" fmla="*/ 2147483647 h 153"/>
              <a:gd name="T66" fmla="*/ 2147483647 w 174"/>
              <a:gd name="T67" fmla="*/ 2147483647 h 153"/>
              <a:gd name="T68" fmla="*/ 2147483647 w 174"/>
              <a:gd name="T69" fmla="*/ 2147483647 h 153"/>
              <a:gd name="T70" fmla="*/ 2147483647 w 174"/>
              <a:gd name="T71" fmla="*/ 2147483647 h 153"/>
              <a:gd name="T72" fmla="*/ 2147483647 w 174"/>
              <a:gd name="T73" fmla="*/ 2147483647 h 153"/>
              <a:gd name="T74" fmla="*/ 0 w 174"/>
              <a:gd name="T75" fmla="*/ 2147483647 h 153"/>
              <a:gd name="T76" fmla="*/ 2147483647 w 174"/>
              <a:gd name="T77" fmla="*/ 2147483647 h 153"/>
              <a:gd name="T78" fmla="*/ 2147483647 w 174"/>
              <a:gd name="T79" fmla="*/ 2147483647 h 153"/>
              <a:gd name="T80" fmla="*/ 2147483647 w 174"/>
              <a:gd name="T81" fmla="*/ 2147483647 h 153"/>
              <a:gd name="T82" fmla="*/ 2147483647 w 174"/>
              <a:gd name="T83" fmla="*/ 2147483647 h 153"/>
              <a:gd name="T84" fmla="*/ 2147483647 w 174"/>
              <a:gd name="T85" fmla="*/ 2147483647 h 153"/>
              <a:gd name="T86" fmla="*/ 2147483647 w 174"/>
              <a:gd name="T87" fmla="*/ 2147483647 h 153"/>
              <a:gd name="T88" fmla="*/ 2147483647 w 174"/>
              <a:gd name="T89" fmla="*/ 2147483647 h 153"/>
              <a:gd name="T90" fmla="*/ 2147483647 w 174"/>
              <a:gd name="T91" fmla="*/ 2147483647 h 153"/>
              <a:gd name="T92" fmla="*/ 2147483647 w 174"/>
              <a:gd name="T93" fmla="*/ 2147483647 h 153"/>
              <a:gd name="T94" fmla="*/ 2147483647 w 174"/>
              <a:gd name="T95" fmla="*/ 2147483647 h 153"/>
              <a:gd name="T96" fmla="*/ 2147483647 w 174"/>
              <a:gd name="T97" fmla="*/ 2147483647 h 15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4" h="153">
                <a:moveTo>
                  <a:pt x="118" y="0"/>
                </a:moveTo>
                <a:lnTo>
                  <a:pt x="120" y="1"/>
                </a:lnTo>
                <a:lnTo>
                  <a:pt x="121" y="2"/>
                </a:lnTo>
                <a:lnTo>
                  <a:pt x="122" y="3"/>
                </a:lnTo>
                <a:lnTo>
                  <a:pt x="124" y="4"/>
                </a:lnTo>
                <a:lnTo>
                  <a:pt x="125" y="5"/>
                </a:lnTo>
                <a:lnTo>
                  <a:pt x="127" y="7"/>
                </a:lnTo>
                <a:lnTo>
                  <a:pt x="130" y="11"/>
                </a:lnTo>
                <a:lnTo>
                  <a:pt x="134" y="15"/>
                </a:lnTo>
                <a:lnTo>
                  <a:pt x="137" y="20"/>
                </a:lnTo>
                <a:lnTo>
                  <a:pt x="140" y="25"/>
                </a:lnTo>
                <a:lnTo>
                  <a:pt x="144" y="29"/>
                </a:lnTo>
                <a:lnTo>
                  <a:pt x="147" y="33"/>
                </a:lnTo>
                <a:lnTo>
                  <a:pt x="150" y="37"/>
                </a:lnTo>
                <a:lnTo>
                  <a:pt x="154" y="39"/>
                </a:lnTo>
                <a:lnTo>
                  <a:pt x="156" y="41"/>
                </a:lnTo>
                <a:lnTo>
                  <a:pt x="159" y="44"/>
                </a:lnTo>
                <a:lnTo>
                  <a:pt x="162" y="47"/>
                </a:lnTo>
                <a:lnTo>
                  <a:pt x="163" y="49"/>
                </a:lnTo>
                <a:lnTo>
                  <a:pt x="165" y="51"/>
                </a:lnTo>
                <a:lnTo>
                  <a:pt x="167" y="54"/>
                </a:lnTo>
                <a:lnTo>
                  <a:pt x="168" y="58"/>
                </a:lnTo>
                <a:lnTo>
                  <a:pt x="170" y="62"/>
                </a:lnTo>
                <a:lnTo>
                  <a:pt x="172" y="66"/>
                </a:lnTo>
                <a:lnTo>
                  <a:pt x="172" y="70"/>
                </a:lnTo>
                <a:lnTo>
                  <a:pt x="173" y="75"/>
                </a:lnTo>
                <a:lnTo>
                  <a:pt x="174" y="78"/>
                </a:lnTo>
                <a:lnTo>
                  <a:pt x="174" y="82"/>
                </a:lnTo>
                <a:lnTo>
                  <a:pt x="173" y="86"/>
                </a:lnTo>
                <a:lnTo>
                  <a:pt x="173" y="90"/>
                </a:lnTo>
                <a:lnTo>
                  <a:pt x="172" y="94"/>
                </a:lnTo>
                <a:lnTo>
                  <a:pt x="171" y="96"/>
                </a:lnTo>
                <a:lnTo>
                  <a:pt x="168" y="99"/>
                </a:lnTo>
                <a:lnTo>
                  <a:pt x="167" y="101"/>
                </a:lnTo>
                <a:lnTo>
                  <a:pt x="165" y="104"/>
                </a:lnTo>
                <a:lnTo>
                  <a:pt x="163" y="106"/>
                </a:lnTo>
                <a:lnTo>
                  <a:pt x="161" y="108"/>
                </a:lnTo>
                <a:lnTo>
                  <a:pt x="158" y="110"/>
                </a:lnTo>
                <a:lnTo>
                  <a:pt x="155" y="113"/>
                </a:lnTo>
                <a:lnTo>
                  <a:pt x="152" y="115"/>
                </a:lnTo>
                <a:lnTo>
                  <a:pt x="147" y="117"/>
                </a:lnTo>
                <a:lnTo>
                  <a:pt x="144" y="119"/>
                </a:lnTo>
                <a:lnTo>
                  <a:pt x="139" y="120"/>
                </a:lnTo>
                <a:lnTo>
                  <a:pt x="135" y="123"/>
                </a:lnTo>
                <a:lnTo>
                  <a:pt x="128" y="124"/>
                </a:lnTo>
                <a:lnTo>
                  <a:pt x="121" y="126"/>
                </a:lnTo>
                <a:lnTo>
                  <a:pt x="115" y="128"/>
                </a:lnTo>
                <a:lnTo>
                  <a:pt x="108" y="129"/>
                </a:lnTo>
                <a:lnTo>
                  <a:pt x="101" y="132"/>
                </a:lnTo>
                <a:lnTo>
                  <a:pt x="96" y="133"/>
                </a:lnTo>
                <a:lnTo>
                  <a:pt x="90" y="135"/>
                </a:lnTo>
                <a:lnTo>
                  <a:pt x="84" y="136"/>
                </a:lnTo>
                <a:lnTo>
                  <a:pt x="80" y="138"/>
                </a:lnTo>
                <a:lnTo>
                  <a:pt x="75" y="141"/>
                </a:lnTo>
                <a:lnTo>
                  <a:pt x="70" y="142"/>
                </a:lnTo>
                <a:lnTo>
                  <a:pt x="64" y="144"/>
                </a:lnTo>
                <a:lnTo>
                  <a:pt x="60" y="146"/>
                </a:lnTo>
                <a:lnTo>
                  <a:pt x="54" y="148"/>
                </a:lnTo>
                <a:lnTo>
                  <a:pt x="48" y="150"/>
                </a:lnTo>
                <a:lnTo>
                  <a:pt x="44" y="152"/>
                </a:lnTo>
                <a:lnTo>
                  <a:pt x="39" y="152"/>
                </a:lnTo>
                <a:lnTo>
                  <a:pt x="36" y="152"/>
                </a:lnTo>
                <a:lnTo>
                  <a:pt x="33" y="153"/>
                </a:lnTo>
                <a:lnTo>
                  <a:pt x="28" y="152"/>
                </a:lnTo>
                <a:lnTo>
                  <a:pt x="24" y="151"/>
                </a:lnTo>
                <a:lnTo>
                  <a:pt x="19" y="148"/>
                </a:lnTo>
                <a:lnTo>
                  <a:pt x="16" y="146"/>
                </a:lnTo>
                <a:lnTo>
                  <a:pt x="13" y="143"/>
                </a:lnTo>
                <a:lnTo>
                  <a:pt x="9" y="138"/>
                </a:lnTo>
                <a:lnTo>
                  <a:pt x="7" y="135"/>
                </a:lnTo>
                <a:lnTo>
                  <a:pt x="5" y="131"/>
                </a:lnTo>
                <a:lnTo>
                  <a:pt x="4" y="125"/>
                </a:lnTo>
                <a:lnTo>
                  <a:pt x="1" y="120"/>
                </a:lnTo>
                <a:lnTo>
                  <a:pt x="1" y="116"/>
                </a:lnTo>
                <a:lnTo>
                  <a:pt x="0" y="112"/>
                </a:lnTo>
                <a:lnTo>
                  <a:pt x="0" y="104"/>
                </a:lnTo>
                <a:lnTo>
                  <a:pt x="1" y="96"/>
                </a:lnTo>
                <a:lnTo>
                  <a:pt x="4" y="89"/>
                </a:lnTo>
                <a:lnTo>
                  <a:pt x="7" y="82"/>
                </a:lnTo>
                <a:lnTo>
                  <a:pt x="10" y="76"/>
                </a:lnTo>
                <a:lnTo>
                  <a:pt x="17" y="68"/>
                </a:lnTo>
                <a:lnTo>
                  <a:pt x="23" y="61"/>
                </a:lnTo>
                <a:lnTo>
                  <a:pt x="30" y="54"/>
                </a:lnTo>
                <a:lnTo>
                  <a:pt x="38" y="48"/>
                </a:lnTo>
                <a:lnTo>
                  <a:pt x="50" y="39"/>
                </a:lnTo>
                <a:lnTo>
                  <a:pt x="61" y="32"/>
                </a:lnTo>
                <a:lnTo>
                  <a:pt x="72" y="24"/>
                </a:lnTo>
                <a:lnTo>
                  <a:pt x="75" y="22"/>
                </a:lnTo>
                <a:lnTo>
                  <a:pt x="79" y="20"/>
                </a:lnTo>
                <a:lnTo>
                  <a:pt x="82" y="17"/>
                </a:lnTo>
                <a:lnTo>
                  <a:pt x="87" y="15"/>
                </a:lnTo>
                <a:lnTo>
                  <a:pt x="90" y="13"/>
                </a:lnTo>
                <a:lnTo>
                  <a:pt x="93" y="12"/>
                </a:lnTo>
                <a:lnTo>
                  <a:pt x="98" y="10"/>
                </a:lnTo>
                <a:lnTo>
                  <a:pt x="101" y="7"/>
                </a:lnTo>
                <a:lnTo>
                  <a:pt x="106" y="5"/>
                </a:lnTo>
                <a:lnTo>
                  <a:pt x="110" y="3"/>
                </a:lnTo>
                <a:lnTo>
                  <a:pt x="115" y="2"/>
                </a:lnTo>
                <a:lnTo>
                  <a:pt x="1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1" name="Freeform 148"/>
          <p:cNvSpPr>
            <a:spLocks/>
          </p:cNvSpPr>
          <p:nvPr/>
        </p:nvSpPr>
        <p:spPr bwMode="auto">
          <a:xfrm>
            <a:off x="1281113" y="3222625"/>
            <a:ext cx="68262" cy="61913"/>
          </a:xfrm>
          <a:custGeom>
            <a:avLst/>
            <a:gdLst>
              <a:gd name="T0" fmla="*/ 2147483647 w 174"/>
              <a:gd name="T1" fmla="*/ 2147483647 h 156"/>
              <a:gd name="T2" fmla="*/ 2147483647 w 174"/>
              <a:gd name="T3" fmla="*/ 2147483647 h 156"/>
              <a:gd name="T4" fmla="*/ 2147483647 w 174"/>
              <a:gd name="T5" fmla="*/ 2147483647 h 156"/>
              <a:gd name="T6" fmla="*/ 2147483647 w 174"/>
              <a:gd name="T7" fmla="*/ 2147483647 h 156"/>
              <a:gd name="T8" fmla="*/ 2147483647 w 174"/>
              <a:gd name="T9" fmla="*/ 2147483647 h 156"/>
              <a:gd name="T10" fmla="*/ 2147483647 w 174"/>
              <a:gd name="T11" fmla="*/ 2147483647 h 156"/>
              <a:gd name="T12" fmla="*/ 2147483647 w 174"/>
              <a:gd name="T13" fmla="*/ 2147483647 h 156"/>
              <a:gd name="T14" fmla="*/ 2147483647 w 174"/>
              <a:gd name="T15" fmla="*/ 2147483647 h 156"/>
              <a:gd name="T16" fmla="*/ 2147483647 w 174"/>
              <a:gd name="T17" fmla="*/ 2147483647 h 156"/>
              <a:gd name="T18" fmla="*/ 2147483647 w 174"/>
              <a:gd name="T19" fmla="*/ 2147483647 h 156"/>
              <a:gd name="T20" fmla="*/ 2147483647 w 174"/>
              <a:gd name="T21" fmla="*/ 2147483647 h 156"/>
              <a:gd name="T22" fmla="*/ 2147483647 w 174"/>
              <a:gd name="T23" fmla="*/ 2147483647 h 156"/>
              <a:gd name="T24" fmla="*/ 2147483647 w 174"/>
              <a:gd name="T25" fmla="*/ 2147483647 h 156"/>
              <a:gd name="T26" fmla="*/ 2147483647 w 174"/>
              <a:gd name="T27" fmla="*/ 2147483647 h 156"/>
              <a:gd name="T28" fmla="*/ 2147483647 w 174"/>
              <a:gd name="T29" fmla="*/ 2147483647 h 156"/>
              <a:gd name="T30" fmla="*/ 2147483647 w 174"/>
              <a:gd name="T31" fmla="*/ 2147483647 h 156"/>
              <a:gd name="T32" fmla="*/ 2147483647 w 174"/>
              <a:gd name="T33" fmla="*/ 2147483647 h 156"/>
              <a:gd name="T34" fmla="*/ 2147483647 w 174"/>
              <a:gd name="T35" fmla="*/ 2147483647 h 156"/>
              <a:gd name="T36" fmla="*/ 2147483647 w 174"/>
              <a:gd name="T37" fmla="*/ 2147483647 h 156"/>
              <a:gd name="T38" fmla="*/ 2147483647 w 174"/>
              <a:gd name="T39" fmla="*/ 2147483647 h 156"/>
              <a:gd name="T40" fmla="*/ 2147483647 w 174"/>
              <a:gd name="T41" fmla="*/ 2147483647 h 156"/>
              <a:gd name="T42" fmla="*/ 2147483647 w 174"/>
              <a:gd name="T43" fmla="*/ 2147483647 h 156"/>
              <a:gd name="T44" fmla="*/ 2147483647 w 174"/>
              <a:gd name="T45" fmla="*/ 2147483647 h 156"/>
              <a:gd name="T46" fmla="*/ 0 w 174"/>
              <a:gd name="T47" fmla="*/ 2147483647 h 156"/>
              <a:gd name="T48" fmla="*/ 2147483647 w 174"/>
              <a:gd name="T49" fmla="*/ 2147483647 h 156"/>
              <a:gd name="T50" fmla="*/ 2147483647 w 174"/>
              <a:gd name="T51" fmla="*/ 2147483647 h 156"/>
              <a:gd name="T52" fmla="*/ 2147483647 w 174"/>
              <a:gd name="T53" fmla="*/ 2147483647 h 156"/>
              <a:gd name="T54" fmla="*/ 2147483647 w 174"/>
              <a:gd name="T55" fmla="*/ 2147483647 h 156"/>
              <a:gd name="T56" fmla="*/ 2147483647 w 174"/>
              <a:gd name="T57" fmla="*/ 2147483647 h 156"/>
              <a:gd name="T58" fmla="*/ 2147483647 w 174"/>
              <a:gd name="T59" fmla="*/ 2147483647 h 156"/>
              <a:gd name="T60" fmla="*/ 2147483647 w 174"/>
              <a:gd name="T61" fmla="*/ 2147483647 h 156"/>
              <a:gd name="T62" fmla="*/ 2147483647 w 174"/>
              <a:gd name="T63" fmla="*/ 2147483647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56">
                <a:moveTo>
                  <a:pt x="116" y="0"/>
                </a:moveTo>
                <a:lnTo>
                  <a:pt x="117" y="1"/>
                </a:lnTo>
                <a:lnTo>
                  <a:pt x="119" y="3"/>
                </a:lnTo>
                <a:lnTo>
                  <a:pt x="124" y="6"/>
                </a:lnTo>
                <a:lnTo>
                  <a:pt x="127" y="10"/>
                </a:lnTo>
                <a:lnTo>
                  <a:pt x="130" y="14"/>
                </a:lnTo>
                <a:lnTo>
                  <a:pt x="136" y="22"/>
                </a:lnTo>
                <a:lnTo>
                  <a:pt x="141" y="29"/>
                </a:lnTo>
                <a:lnTo>
                  <a:pt x="147" y="35"/>
                </a:lnTo>
                <a:lnTo>
                  <a:pt x="152" y="41"/>
                </a:lnTo>
                <a:lnTo>
                  <a:pt x="156" y="44"/>
                </a:lnTo>
                <a:lnTo>
                  <a:pt x="162" y="50"/>
                </a:lnTo>
                <a:lnTo>
                  <a:pt x="165" y="55"/>
                </a:lnTo>
                <a:lnTo>
                  <a:pt x="168" y="61"/>
                </a:lnTo>
                <a:lnTo>
                  <a:pt x="171" y="68"/>
                </a:lnTo>
                <a:lnTo>
                  <a:pt x="173" y="75"/>
                </a:lnTo>
                <a:lnTo>
                  <a:pt x="174" y="82"/>
                </a:lnTo>
                <a:lnTo>
                  <a:pt x="173" y="89"/>
                </a:lnTo>
                <a:lnTo>
                  <a:pt x="172" y="96"/>
                </a:lnTo>
                <a:lnTo>
                  <a:pt x="170" y="100"/>
                </a:lnTo>
                <a:lnTo>
                  <a:pt x="166" y="106"/>
                </a:lnTo>
                <a:lnTo>
                  <a:pt x="163" y="109"/>
                </a:lnTo>
                <a:lnTo>
                  <a:pt x="158" y="113"/>
                </a:lnTo>
                <a:lnTo>
                  <a:pt x="153" y="117"/>
                </a:lnTo>
                <a:lnTo>
                  <a:pt x="147" y="120"/>
                </a:lnTo>
                <a:lnTo>
                  <a:pt x="139" y="123"/>
                </a:lnTo>
                <a:lnTo>
                  <a:pt x="131" y="126"/>
                </a:lnTo>
                <a:lnTo>
                  <a:pt x="120" y="129"/>
                </a:lnTo>
                <a:lnTo>
                  <a:pt x="109" y="132"/>
                </a:lnTo>
                <a:lnTo>
                  <a:pt x="98" y="136"/>
                </a:lnTo>
                <a:lnTo>
                  <a:pt x="87" y="139"/>
                </a:lnTo>
                <a:lnTo>
                  <a:pt x="76" y="143"/>
                </a:lnTo>
                <a:lnTo>
                  <a:pt x="65" y="147"/>
                </a:lnTo>
                <a:lnTo>
                  <a:pt x="59" y="149"/>
                </a:lnTo>
                <a:lnTo>
                  <a:pt x="53" y="151"/>
                </a:lnTo>
                <a:lnTo>
                  <a:pt x="46" y="154"/>
                </a:lnTo>
                <a:lnTo>
                  <a:pt x="39" y="155"/>
                </a:lnTo>
                <a:lnTo>
                  <a:pt x="34" y="156"/>
                </a:lnTo>
                <a:lnTo>
                  <a:pt x="28" y="155"/>
                </a:lnTo>
                <a:lnTo>
                  <a:pt x="23" y="154"/>
                </a:lnTo>
                <a:lnTo>
                  <a:pt x="17" y="150"/>
                </a:lnTo>
                <a:lnTo>
                  <a:pt x="13" y="146"/>
                </a:lnTo>
                <a:lnTo>
                  <a:pt x="8" y="140"/>
                </a:lnTo>
                <a:lnTo>
                  <a:pt x="5" y="134"/>
                </a:lnTo>
                <a:lnTo>
                  <a:pt x="2" y="128"/>
                </a:lnTo>
                <a:lnTo>
                  <a:pt x="1" y="120"/>
                </a:lnTo>
                <a:lnTo>
                  <a:pt x="0" y="113"/>
                </a:lnTo>
                <a:lnTo>
                  <a:pt x="0" y="108"/>
                </a:lnTo>
                <a:lnTo>
                  <a:pt x="1" y="101"/>
                </a:lnTo>
                <a:lnTo>
                  <a:pt x="2" y="94"/>
                </a:lnTo>
                <a:lnTo>
                  <a:pt x="6" y="87"/>
                </a:lnTo>
                <a:lnTo>
                  <a:pt x="11" y="79"/>
                </a:lnTo>
                <a:lnTo>
                  <a:pt x="17" y="71"/>
                </a:lnTo>
                <a:lnTo>
                  <a:pt x="23" y="64"/>
                </a:lnTo>
                <a:lnTo>
                  <a:pt x="30" y="57"/>
                </a:lnTo>
                <a:lnTo>
                  <a:pt x="38" y="51"/>
                </a:lnTo>
                <a:lnTo>
                  <a:pt x="46" y="45"/>
                </a:lnTo>
                <a:lnTo>
                  <a:pt x="59" y="36"/>
                </a:lnTo>
                <a:lnTo>
                  <a:pt x="70" y="28"/>
                </a:lnTo>
                <a:lnTo>
                  <a:pt x="82" y="22"/>
                </a:lnTo>
                <a:lnTo>
                  <a:pt x="93" y="15"/>
                </a:lnTo>
                <a:lnTo>
                  <a:pt x="101" y="10"/>
                </a:lnTo>
                <a:lnTo>
                  <a:pt x="110" y="6"/>
                </a:lnTo>
                <a:lnTo>
                  <a:pt x="115" y="5"/>
                </a:lnTo>
                <a:lnTo>
                  <a:pt x="119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2" name="Line 149"/>
          <p:cNvSpPr>
            <a:spLocks noChangeShapeType="1"/>
          </p:cNvSpPr>
          <p:nvPr/>
        </p:nvSpPr>
        <p:spPr bwMode="auto">
          <a:xfrm>
            <a:off x="1325563" y="3222625"/>
            <a:ext cx="15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3" name="Freeform 150"/>
          <p:cNvSpPr>
            <a:spLocks/>
          </p:cNvSpPr>
          <p:nvPr/>
        </p:nvSpPr>
        <p:spPr bwMode="auto">
          <a:xfrm>
            <a:off x="1301750" y="3294063"/>
            <a:ext cx="90488" cy="66675"/>
          </a:xfrm>
          <a:custGeom>
            <a:avLst/>
            <a:gdLst>
              <a:gd name="T0" fmla="*/ 2147483647 w 229"/>
              <a:gd name="T1" fmla="*/ 2147483647 h 171"/>
              <a:gd name="T2" fmla="*/ 2147483647 w 229"/>
              <a:gd name="T3" fmla="*/ 2147483647 h 171"/>
              <a:gd name="T4" fmla="*/ 2147483647 w 229"/>
              <a:gd name="T5" fmla="*/ 2147483647 h 171"/>
              <a:gd name="T6" fmla="*/ 0 w 229"/>
              <a:gd name="T7" fmla="*/ 2147483647 h 171"/>
              <a:gd name="T8" fmla="*/ 0 w 229"/>
              <a:gd name="T9" fmla="*/ 2147483647 h 171"/>
              <a:gd name="T10" fmla="*/ 2147483647 w 229"/>
              <a:gd name="T11" fmla="*/ 2147483647 h 171"/>
              <a:gd name="T12" fmla="*/ 2147483647 w 229"/>
              <a:gd name="T13" fmla="*/ 2147483647 h 171"/>
              <a:gd name="T14" fmla="*/ 2147483647 w 229"/>
              <a:gd name="T15" fmla="*/ 2147483647 h 171"/>
              <a:gd name="T16" fmla="*/ 2147483647 w 229"/>
              <a:gd name="T17" fmla="*/ 2147483647 h 171"/>
              <a:gd name="T18" fmla="*/ 2147483647 w 229"/>
              <a:gd name="T19" fmla="*/ 2147483647 h 171"/>
              <a:gd name="T20" fmla="*/ 2147483647 w 229"/>
              <a:gd name="T21" fmla="*/ 2147483647 h 171"/>
              <a:gd name="T22" fmla="*/ 2147483647 w 229"/>
              <a:gd name="T23" fmla="*/ 2147483647 h 171"/>
              <a:gd name="T24" fmla="*/ 2147483647 w 229"/>
              <a:gd name="T25" fmla="*/ 2147483647 h 171"/>
              <a:gd name="T26" fmla="*/ 2147483647 w 229"/>
              <a:gd name="T27" fmla="*/ 2147483647 h 171"/>
              <a:gd name="T28" fmla="*/ 2147483647 w 229"/>
              <a:gd name="T29" fmla="*/ 2147483647 h 171"/>
              <a:gd name="T30" fmla="*/ 2147483647 w 229"/>
              <a:gd name="T31" fmla="*/ 2147483647 h 171"/>
              <a:gd name="T32" fmla="*/ 2147483647 w 229"/>
              <a:gd name="T33" fmla="*/ 2147483647 h 171"/>
              <a:gd name="T34" fmla="*/ 2147483647 w 229"/>
              <a:gd name="T35" fmla="*/ 2147483647 h 171"/>
              <a:gd name="T36" fmla="*/ 2147483647 w 229"/>
              <a:gd name="T37" fmla="*/ 2147483647 h 171"/>
              <a:gd name="T38" fmla="*/ 2147483647 w 229"/>
              <a:gd name="T39" fmla="*/ 2147483647 h 171"/>
              <a:gd name="T40" fmla="*/ 2147483647 w 229"/>
              <a:gd name="T41" fmla="*/ 2147483647 h 171"/>
              <a:gd name="T42" fmla="*/ 2147483647 w 229"/>
              <a:gd name="T43" fmla="*/ 2147483647 h 171"/>
              <a:gd name="T44" fmla="*/ 2147483647 w 229"/>
              <a:gd name="T45" fmla="*/ 2147483647 h 171"/>
              <a:gd name="T46" fmla="*/ 2147483647 w 229"/>
              <a:gd name="T47" fmla="*/ 2147483647 h 171"/>
              <a:gd name="T48" fmla="*/ 2147483647 w 229"/>
              <a:gd name="T49" fmla="*/ 2147483647 h 171"/>
              <a:gd name="T50" fmla="*/ 2147483647 w 229"/>
              <a:gd name="T51" fmla="*/ 2147483647 h 171"/>
              <a:gd name="T52" fmla="*/ 2147483647 w 229"/>
              <a:gd name="T53" fmla="*/ 2147483647 h 171"/>
              <a:gd name="T54" fmla="*/ 2147483647 w 229"/>
              <a:gd name="T55" fmla="*/ 2147483647 h 171"/>
              <a:gd name="T56" fmla="*/ 2147483647 w 229"/>
              <a:gd name="T57" fmla="*/ 2147483647 h 171"/>
              <a:gd name="T58" fmla="*/ 2147483647 w 229"/>
              <a:gd name="T59" fmla="*/ 2147483647 h 171"/>
              <a:gd name="T60" fmla="*/ 2147483647 w 229"/>
              <a:gd name="T61" fmla="*/ 2147483647 h 171"/>
              <a:gd name="T62" fmla="*/ 2147483647 w 229"/>
              <a:gd name="T63" fmla="*/ 2147483647 h 171"/>
              <a:gd name="T64" fmla="*/ 2147483647 w 229"/>
              <a:gd name="T65" fmla="*/ 2147483647 h 171"/>
              <a:gd name="T66" fmla="*/ 2147483647 w 229"/>
              <a:gd name="T67" fmla="*/ 2147483647 h 171"/>
              <a:gd name="T68" fmla="*/ 2147483647 w 229"/>
              <a:gd name="T69" fmla="*/ 2147483647 h 171"/>
              <a:gd name="T70" fmla="*/ 2147483647 w 229"/>
              <a:gd name="T71" fmla="*/ 2147483647 h 171"/>
              <a:gd name="T72" fmla="*/ 2147483647 w 229"/>
              <a:gd name="T73" fmla="*/ 2147483647 h 171"/>
              <a:gd name="T74" fmla="*/ 2147483647 w 229"/>
              <a:gd name="T75" fmla="*/ 2147483647 h 171"/>
              <a:gd name="T76" fmla="*/ 2147483647 w 229"/>
              <a:gd name="T77" fmla="*/ 2147483647 h 171"/>
              <a:gd name="T78" fmla="*/ 2147483647 w 229"/>
              <a:gd name="T79" fmla="*/ 2147483647 h 171"/>
              <a:gd name="T80" fmla="*/ 2147483647 w 229"/>
              <a:gd name="T81" fmla="*/ 2147483647 h 171"/>
              <a:gd name="T82" fmla="*/ 2147483647 w 229"/>
              <a:gd name="T83" fmla="*/ 2147483647 h 171"/>
              <a:gd name="T84" fmla="*/ 2147483647 w 229"/>
              <a:gd name="T85" fmla="*/ 2147483647 h 171"/>
              <a:gd name="T86" fmla="*/ 2147483647 w 229"/>
              <a:gd name="T87" fmla="*/ 2147483647 h 171"/>
              <a:gd name="T88" fmla="*/ 2147483647 w 229"/>
              <a:gd name="T89" fmla="*/ 2147483647 h 171"/>
              <a:gd name="T90" fmla="*/ 2147483647 w 229"/>
              <a:gd name="T91" fmla="*/ 2147483647 h 171"/>
              <a:gd name="T92" fmla="*/ 2147483647 w 229"/>
              <a:gd name="T93" fmla="*/ 2147483647 h 171"/>
              <a:gd name="T94" fmla="*/ 2147483647 w 229"/>
              <a:gd name="T95" fmla="*/ 2147483647 h 171"/>
              <a:gd name="T96" fmla="*/ 2147483647 w 229"/>
              <a:gd name="T97" fmla="*/ 2147483647 h 171"/>
              <a:gd name="T98" fmla="*/ 2147483647 w 229"/>
              <a:gd name="T99" fmla="*/ 2147483647 h 171"/>
              <a:gd name="T100" fmla="*/ 2147483647 w 229"/>
              <a:gd name="T101" fmla="*/ 2147483647 h 171"/>
              <a:gd name="T102" fmla="*/ 2147483647 w 229"/>
              <a:gd name="T103" fmla="*/ 2147483647 h 171"/>
              <a:gd name="T104" fmla="*/ 2147483647 w 229"/>
              <a:gd name="T105" fmla="*/ 2147483647 h 171"/>
              <a:gd name="T106" fmla="*/ 2147483647 w 229"/>
              <a:gd name="T107" fmla="*/ 2147483647 h 171"/>
              <a:gd name="T108" fmla="*/ 2147483647 w 229"/>
              <a:gd name="T109" fmla="*/ 2147483647 h 171"/>
              <a:gd name="T110" fmla="*/ 2147483647 w 229"/>
              <a:gd name="T111" fmla="*/ 0 h 171"/>
              <a:gd name="T112" fmla="*/ 2147483647 w 229"/>
              <a:gd name="T113" fmla="*/ 0 h 171"/>
              <a:gd name="T114" fmla="*/ 2147483647 w 229"/>
              <a:gd name="T115" fmla="*/ 2147483647 h 171"/>
              <a:gd name="T116" fmla="*/ 2147483647 w 229"/>
              <a:gd name="T117" fmla="*/ 2147483647 h 17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29" h="171">
                <a:moveTo>
                  <a:pt x="17" y="12"/>
                </a:moveTo>
                <a:lnTo>
                  <a:pt x="13" y="17"/>
                </a:lnTo>
                <a:lnTo>
                  <a:pt x="10" y="25"/>
                </a:lnTo>
                <a:lnTo>
                  <a:pt x="7" y="34"/>
                </a:lnTo>
                <a:lnTo>
                  <a:pt x="4" y="44"/>
                </a:lnTo>
                <a:lnTo>
                  <a:pt x="2" y="55"/>
                </a:lnTo>
                <a:lnTo>
                  <a:pt x="1" y="66"/>
                </a:lnTo>
                <a:lnTo>
                  <a:pt x="0" y="79"/>
                </a:lnTo>
                <a:lnTo>
                  <a:pt x="0" y="91"/>
                </a:lnTo>
                <a:lnTo>
                  <a:pt x="0" y="102"/>
                </a:lnTo>
                <a:lnTo>
                  <a:pt x="2" y="115"/>
                </a:lnTo>
                <a:lnTo>
                  <a:pt x="4" y="122"/>
                </a:lnTo>
                <a:lnTo>
                  <a:pt x="7" y="129"/>
                </a:lnTo>
                <a:lnTo>
                  <a:pt x="10" y="137"/>
                </a:lnTo>
                <a:lnTo>
                  <a:pt x="13" y="144"/>
                </a:lnTo>
                <a:lnTo>
                  <a:pt x="18" y="149"/>
                </a:lnTo>
                <a:lnTo>
                  <a:pt x="23" y="155"/>
                </a:lnTo>
                <a:lnTo>
                  <a:pt x="30" y="159"/>
                </a:lnTo>
                <a:lnTo>
                  <a:pt x="36" y="163"/>
                </a:lnTo>
                <a:lnTo>
                  <a:pt x="41" y="165"/>
                </a:lnTo>
                <a:lnTo>
                  <a:pt x="47" y="167"/>
                </a:lnTo>
                <a:lnTo>
                  <a:pt x="54" y="168"/>
                </a:lnTo>
                <a:lnTo>
                  <a:pt x="62" y="169"/>
                </a:lnTo>
                <a:lnTo>
                  <a:pt x="68" y="171"/>
                </a:lnTo>
                <a:lnTo>
                  <a:pt x="75" y="171"/>
                </a:lnTo>
                <a:lnTo>
                  <a:pt x="83" y="171"/>
                </a:lnTo>
                <a:lnTo>
                  <a:pt x="90" y="171"/>
                </a:lnTo>
                <a:lnTo>
                  <a:pt x="99" y="169"/>
                </a:lnTo>
                <a:lnTo>
                  <a:pt x="109" y="167"/>
                </a:lnTo>
                <a:lnTo>
                  <a:pt x="118" y="166"/>
                </a:lnTo>
                <a:lnTo>
                  <a:pt x="131" y="163"/>
                </a:lnTo>
                <a:lnTo>
                  <a:pt x="146" y="158"/>
                </a:lnTo>
                <a:lnTo>
                  <a:pt x="155" y="156"/>
                </a:lnTo>
                <a:lnTo>
                  <a:pt x="165" y="154"/>
                </a:lnTo>
                <a:lnTo>
                  <a:pt x="175" y="153"/>
                </a:lnTo>
                <a:lnTo>
                  <a:pt x="180" y="152"/>
                </a:lnTo>
                <a:lnTo>
                  <a:pt x="186" y="150"/>
                </a:lnTo>
                <a:lnTo>
                  <a:pt x="191" y="149"/>
                </a:lnTo>
                <a:lnTo>
                  <a:pt x="194" y="148"/>
                </a:lnTo>
                <a:lnTo>
                  <a:pt x="197" y="147"/>
                </a:lnTo>
                <a:lnTo>
                  <a:pt x="201" y="145"/>
                </a:lnTo>
                <a:lnTo>
                  <a:pt x="203" y="144"/>
                </a:lnTo>
                <a:lnTo>
                  <a:pt x="204" y="140"/>
                </a:lnTo>
                <a:lnTo>
                  <a:pt x="206" y="138"/>
                </a:lnTo>
                <a:lnTo>
                  <a:pt x="206" y="135"/>
                </a:lnTo>
                <a:lnTo>
                  <a:pt x="206" y="130"/>
                </a:lnTo>
                <a:lnTo>
                  <a:pt x="206" y="129"/>
                </a:lnTo>
                <a:lnTo>
                  <a:pt x="206" y="128"/>
                </a:lnTo>
                <a:lnTo>
                  <a:pt x="206" y="127"/>
                </a:lnTo>
                <a:lnTo>
                  <a:pt x="206" y="126"/>
                </a:lnTo>
                <a:lnTo>
                  <a:pt x="207" y="126"/>
                </a:lnTo>
                <a:lnTo>
                  <a:pt x="207" y="125"/>
                </a:lnTo>
                <a:lnTo>
                  <a:pt x="209" y="125"/>
                </a:lnTo>
                <a:lnTo>
                  <a:pt x="210" y="125"/>
                </a:lnTo>
                <a:lnTo>
                  <a:pt x="211" y="125"/>
                </a:lnTo>
                <a:lnTo>
                  <a:pt x="212" y="125"/>
                </a:lnTo>
                <a:lnTo>
                  <a:pt x="212" y="124"/>
                </a:lnTo>
                <a:lnTo>
                  <a:pt x="212" y="122"/>
                </a:lnTo>
                <a:lnTo>
                  <a:pt x="212" y="121"/>
                </a:lnTo>
                <a:lnTo>
                  <a:pt x="212" y="120"/>
                </a:lnTo>
                <a:lnTo>
                  <a:pt x="212" y="119"/>
                </a:lnTo>
                <a:lnTo>
                  <a:pt x="213" y="118"/>
                </a:lnTo>
                <a:lnTo>
                  <a:pt x="214" y="117"/>
                </a:lnTo>
                <a:lnTo>
                  <a:pt x="216" y="116"/>
                </a:lnTo>
                <a:lnTo>
                  <a:pt x="217" y="115"/>
                </a:lnTo>
                <a:lnTo>
                  <a:pt x="217" y="113"/>
                </a:lnTo>
                <a:lnTo>
                  <a:pt x="217" y="112"/>
                </a:lnTo>
                <a:lnTo>
                  <a:pt x="217" y="111"/>
                </a:lnTo>
                <a:lnTo>
                  <a:pt x="216" y="110"/>
                </a:lnTo>
                <a:lnTo>
                  <a:pt x="216" y="109"/>
                </a:lnTo>
                <a:lnTo>
                  <a:pt x="217" y="108"/>
                </a:lnTo>
                <a:lnTo>
                  <a:pt x="219" y="107"/>
                </a:lnTo>
                <a:lnTo>
                  <a:pt x="220" y="107"/>
                </a:lnTo>
                <a:lnTo>
                  <a:pt x="221" y="106"/>
                </a:lnTo>
                <a:lnTo>
                  <a:pt x="222" y="106"/>
                </a:lnTo>
                <a:lnTo>
                  <a:pt x="223" y="105"/>
                </a:lnTo>
                <a:lnTo>
                  <a:pt x="225" y="101"/>
                </a:lnTo>
                <a:lnTo>
                  <a:pt x="226" y="97"/>
                </a:lnTo>
                <a:lnTo>
                  <a:pt x="228" y="92"/>
                </a:lnTo>
                <a:lnTo>
                  <a:pt x="229" y="88"/>
                </a:lnTo>
                <a:lnTo>
                  <a:pt x="229" y="82"/>
                </a:lnTo>
                <a:lnTo>
                  <a:pt x="229" y="75"/>
                </a:lnTo>
                <a:lnTo>
                  <a:pt x="228" y="68"/>
                </a:lnTo>
                <a:lnTo>
                  <a:pt x="226" y="60"/>
                </a:lnTo>
                <a:lnTo>
                  <a:pt x="224" y="53"/>
                </a:lnTo>
                <a:lnTo>
                  <a:pt x="222" y="45"/>
                </a:lnTo>
                <a:lnTo>
                  <a:pt x="219" y="38"/>
                </a:lnTo>
                <a:lnTo>
                  <a:pt x="214" y="33"/>
                </a:lnTo>
                <a:lnTo>
                  <a:pt x="211" y="27"/>
                </a:lnTo>
                <a:lnTo>
                  <a:pt x="210" y="27"/>
                </a:lnTo>
                <a:lnTo>
                  <a:pt x="209" y="26"/>
                </a:lnTo>
                <a:lnTo>
                  <a:pt x="207" y="25"/>
                </a:lnTo>
                <a:lnTo>
                  <a:pt x="206" y="25"/>
                </a:lnTo>
                <a:lnTo>
                  <a:pt x="205" y="24"/>
                </a:lnTo>
                <a:lnTo>
                  <a:pt x="203" y="24"/>
                </a:lnTo>
                <a:lnTo>
                  <a:pt x="201" y="25"/>
                </a:lnTo>
                <a:lnTo>
                  <a:pt x="198" y="25"/>
                </a:lnTo>
                <a:lnTo>
                  <a:pt x="196" y="25"/>
                </a:lnTo>
                <a:lnTo>
                  <a:pt x="195" y="25"/>
                </a:lnTo>
                <a:lnTo>
                  <a:pt x="193" y="25"/>
                </a:lnTo>
                <a:lnTo>
                  <a:pt x="192" y="25"/>
                </a:lnTo>
                <a:lnTo>
                  <a:pt x="189" y="24"/>
                </a:lnTo>
                <a:lnTo>
                  <a:pt x="187" y="23"/>
                </a:lnTo>
                <a:lnTo>
                  <a:pt x="185" y="22"/>
                </a:lnTo>
                <a:lnTo>
                  <a:pt x="184" y="21"/>
                </a:lnTo>
                <a:lnTo>
                  <a:pt x="182" y="19"/>
                </a:lnTo>
                <a:lnTo>
                  <a:pt x="171" y="15"/>
                </a:lnTo>
                <a:lnTo>
                  <a:pt x="163" y="10"/>
                </a:lnTo>
                <a:lnTo>
                  <a:pt x="151" y="7"/>
                </a:lnTo>
                <a:lnTo>
                  <a:pt x="141" y="4"/>
                </a:lnTo>
                <a:lnTo>
                  <a:pt x="131" y="1"/>
                </a:lnTo>
                <a:lnTo>
                  <a:pt x="118" y="0"/>
                </a:lnTo>
                <a:lnTo>
                  <a:pt x="103" y="0"/>
                </a:lnTo>
                <a:lnTo>
                  <a:pt x="90" y="0"/>
                </a:lnTo>
                <a:lnTo>
                  <a:pt x="75" y="1"/>
                </a:lnTo>
                <a:lnTo>
                  <a:pt x="60" y="3"/>
                </a:lnTo>
                <a:lnTo>
                  <a:pt x="46" y="5"/>
                </a:lnTo>
                <a:lnTo>
                  <a:pt x="31" y="8"/>
                </a:lnTo>
                <a:lnTo>
                  <a:pt x="17" y="12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4" name="Freeform 151"/>
          <p:cNvSpPr>
            <a:spLocks/>
          </p:cNvSpPr>
          <p:nvPr/>
        </p:nvSpPr>
        <p:spPr bwMode="auto">
          <a:xfrm>
            <a:off x="1301750" y="3294063"/>
            <a:ext cx="90488" cy="66675"/>
          </a:xfrm>
          <a:custGeom>
            <a:avLst/>
            <a:gdLst>
              <a:gd name="T0" fmla="*/ 2147483647 w 229"/>
              <a:gd name="T1" fmla="*/ 2147483647 h 171"/>
              <a:gd name="T2" fmla="*/ 2147483647 w 229"/>
              <a:gd name="T3" fmla="*/ 2147483647 h 171"/>
              <a:gd name="T4" fmla="*/ 2147483647 w 229"/>
              <a:gd name="T5" fmla="*/ 2147483647 h 171"/>
              <a:gd name="T6" fmla="*/ 0 w 229"/>
              <a:gd name="T7" fmla="*/ 2147483647 h 171"/>
              <a:gd name="T8" fmla="*/ 2147483647 w 229"/>
              <a:gd name="T9" fmla="*/ 2147483647 h 171"/>
              <a:gd name="T10" fmla="*/ 2147483647 w 229"/>
              <a:gd name="T11" fmla="*/ 2147483647 h 171"/>
              <a:gd name="T12" fmla="*/ 2147483647 w 229"/>
              <a:gd name="T13" fmla="*/ 2147483647 h 171"/>
              <a:gd name="T14" fmla="*/ 2147483647 w 229"/>
              <a:gd name="T15" fmla="*/ 2147483647 h 171"/>
              <a:gd name="T16" fmla="*/ 2147483647 w 229"/>
              <a:gd name="T17" fmla="*/ 2147483647 h 171"/>
              <a:gd name="T18" fmla="*/ 2147483647 w 229"/>
              <a:gd name="T19" fmla="*/ 2147483647 h 171"/>
              <a:gd name="T20" fmla="*/ 2147483647 w 229"/>
              <a:gd name="T21" fmla="*/ 2147483647 h 171"/>
              <a:gd name="T22" fmla="*/ 2147483647 w 229"/>
              <a:gd name="T23" fmla="*/ 2147483647 h 171"/>
              <a:gd name="T24" fmla="*/ 2147483647 w 229"/>
              <a:gd name="T25" fmla="*/ 2147483647 h 171"/>
              <a:gd name="T26" fmla="*/ 2147483647 w 229"/>
              <a:gd name="T27" fmla="*/ 2147483647 h 171"/>
              <a:gd name="T28" fmla="*/ 2147483647 w 229"/>
              <a:gd name="T29" fmla="*/ 2147483647 h 171"/>
              <a:gd name="T30" fmla="*/ 2147483647 w 229"/>
              <a:gd name="T31" fmla="*/ 2147483647 h 171"/>
              <a:gd name="T32" fmla="*/ 2147483647 w 229"/>
              <a:gd name="T33" fmla="*/ 2147483647 h 171"/>
              <a:gd name="T34" fmla="*/ 2147483647 w 229"/>
              <a:gd name="T35" fmla="*/ 2147483647 h 171"/>
              <a:gd name="T36" fmla="*/ 2147483647 w 229"/>
              <a:gd name="T37" fmla="*/ 2147483647 h 171"/>
              <a:gd name="T38" fmla="*/ 2147483647 w 229"/>
              <a:gd name="T39" fmla="*/ 2147483647 h 171"/>
              <a:gd name="T40" fmla="*/ 2147483647 w 229"/>
              <a:gd name="T41" fmla="*/ 2147483647 h 171"/>
              <a:gd name="T42" fmla="*/ 2147483647 w 229"/>
              <a:gd name="T43" fmla="*/ 2147483647 h 171"/>
              <a:gd name="T44" fmla="*/ 2147483647 w 229"/>
              <a:gd name="T45" fmla="*/ 2147483647 h 171"/>
              <a:gd name="T46" fmla="*/ 2147483647 w 229"/>
              <a:gd name="T47" fmla="*/ 2147483647 h 171"/>
              <a:gd name="T48" fmla="*/ 2147483647 w 229"/>
              <a:gd name="T49" fmla="*/ 2147483647 h 171"/>
              <a:gd name="T50" fmla="*/ 2147483647 w 229"/>
              <a:gd name="T51" fmla="*/ 2147483647 h 171"/>
              <a:gd name="T52" fmla="*/ 2147483647 w 229"/>
              <a:gd name="T53" fmla="*/ 2147483647 h 171"/>
              <a:gd name="T54" fmla="*/ 2147483647 w 229"/>
              <a:gd name="T55" fmla="*/ 2147483647 h 171"/>
              <a:gd name="T56" fmla="*/ 2147483647 w 229"/>
              <a:gd name="T57" fmla="*/ 2147483647 h 171"/>
              <a:gd name="T58" fmla="*/ 2147483647 w 229"/>
              <a:gd name="T59" fmla="*/ 2147483647 h 171"/>
              <a:gd name="T60" fmla="*/ 2147483647 w 229"/>
              <a:gd name="T61" fmla="*/ 2147483647 h 171"/>
              <a:gd name="T62" fmla="*/ 2147483647 w 229"/>
              <a:gd name="T63" fmla="*/ 2147483647 h 171"/>
              <a:gd name="T64" fmla="*/ 2147483647 w 229"/>
              <a:gd name="T65" fmla="*/ 2147483647 h 171"/>
              <a:gd name="T66" fmla="*/ 2147483647 w 229"/>
              <a:gd name="T67" fmla="*/ 2147483647 h 171"/>
              <a:gd name="T68" fmla="*/ 2147483647 w 229"/>
              <a:gd name="T69" fmla="*/ 2147483647 h 171"/>
              <a:gd name="T70" fmla="*/ 2147483647 w 229"/>
              <a:gd name="T71" fmla="*/ 2147483647 h 171"/>
              <a:gd name="T72" fmla="*/ 2147483647 w 229"/>
              <a:gd name="T73" fmla="*/ 2147483647 h 171"/>
              <a:gd name="T74" fmla="*/ 2147483647 w 229"/>
              <a:gd name="T75" fmla="*/ 2147483647 h 171"/>
              <a:gd name="T76" fmla="*/ 2147483647 w 229"/>
              <a:gd name="T77" fmla="*/ 2147483647 h 171"/>
              <a:gd name="T78" fmla="*/ 2147483647 w 229"/>
              <a:gd name="T79" fmla="*/ 2147483647 h 171"/>
              <a:gd name="T80" fmla="*/ 2147483647 w 229"/>
              <a:gd name="T81" fmla="*/ 2147483647 h 171"/>
              <a:gd name="T82" fmla="*/ 2147483647 w 229"/>
              <a:gd name="T83" fmla="*/ 2147483647 h 171"/>
              <a:gd name="T84" fmla="*/ 2147483647 w 229"/>
              <a:gd name="T85" fmla="*/ 0 h 171"/>
              <a:gd name="T86" fmla="*/ 2147483647 w 229"/>
              <a:gd name="T87" fmla="*/ 0 h 171"/>
              <a:gd name="T88" fmla="*/ 2147483647 w 229"/>
              <a:gd name="T89" fmla="*/ 2147483647 h 171"/>
              <a:gd name="T90" fmla="*/ 2147483647 w 229"/>
              <a:gd name="T91" fmla="*/ 2147483647 h 17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9" h="171">
                <a:moveTo>
                  <a:pt x="13" y="16"/>
                </a:moveTo>
                <a:lnTo>
                  <a:pt x="11" y="23"/>
                </a:lnTo>
                <a:lnTo>
                  <a:pt x="8" y="31"/>
                </a:lnTo>
                <a:lnTo>
                  <a:pt x="6" y="41"/>
                </a:lnTo>
                <a:lnTo>
                  <a:pt x="3" y="51"/>
                </a:lnTo>
                <a:lnTo>
                  <a:pt x="1" y="61"/>
                </a:lnTo>
                <a:lnTo>
                  <a:pt x="0" y="72"/>
                </a:lnTo>
                <a:lnTo>
                  <a:pt x="0" y="83"/>
                </a:lnTo>
                <a:lnTo>
                  <a:pt x="0" y="94"/>
                </a:lnTo>
                <a:lnTo>
                  <a:pt x="1" y="105"/>
                </a:lnTo>
                <a:lnTo>
                  <a:pt x="2" y="116"/>
                </a:lnTo>
                <a:lnTo>
                  <a:pt x="6" y="126"/>
                </a:lnTo>
                <a:lnTo>
                  <a:pt x="9" y="135"/>
                </a:lnTo>
                <a:lnTo>
                  <a:pt x="13" y="143"/>
                </a:lnTo>
                <a:lnTo>
                  <a:pt x="18" y="149"/>
                </a:lnTo>
                <a:lnTo>
                  <a:pt x="25" y="155"/>
                </a:lnTo>
                <a:lnTo>
                  <a:pt x="31" y="160"/>
                </a:lnTo>
                <a:lnTo>
                  <a:pt x="39" y="164"/>
                </a:lnTo>
                <a:lnTo>
                  <a:pt x="48" y="167"/>
                </a:lnTo>
                <a:lnTo>
                  <a:pt x="57" y="169"/>
                </a:lnTo>
                <a:lnTo>
                  <a:pt x="67" y="171"/>
                </a:lnTo>
                <a:lnTo>
                  <a:pt x="77" y="171"/>
                </a:lnTo>
                <a:lnTo>
                  <a:pt x="87" y="171"/>
                </a:lnTo>
                <a:lnTo>
                  <a:pt x="97" y="169"/>
                </a:lnTo>
                <a:lnTo>
                  <a:pt x="113" y="167"/>
                </a:lnTo>
                <a:lnTo>
                  <a:pt x="129" y="163"/>
                </a:lnTo>
                <a:lnTo>
                  <a:pt x="145" y="159"/>
                </a:lnTo>
                <a:lnTo>
                  <a:pt x="160" y="155"/>
                </a:lnTo>
                <a:lnTo>
                  <a:pt x="167" y="154"/>
                </a:lnTo>
                <a:lnTo>
                  <a:pt x="174" y="153"/>
                </a:lnTo>
                <a:lnTo>
                  <a:pt x="180" y="152"/>
                </a:lnTo>
                <a:lnTo>
                  <a:pt x="187" y="150"/>
                </a:lnTo>
                <a:lnTo>
                  <a:pt x="194" y="148"/>
                </a:lnTo>
                <a:lnTo>
                  <a:pt x="200" y="146"/>
                </a:lnTo>
                <a:lnTo>
                  <a:pt x="203" y="143"/>
                </a:lnTo>
                <a:lnTo>
                  <a:pt x="205" y="139"/>
                </a:lnTo>
                <a:lnTo>
                  <a:pt x="206" y="137"/>
                </a:lnTo>
                <a:lnTo>
                  <a:pt x="206" y="134"/>
                </a:lnTo>
                <a:lnTo>
                  <a:pt x="206" y="129"/>
                </a:lnTo>
                <a:lnTo>
                  <a:pt x="207" y="126"/>
                </a:lnTo>
                <a:lnTo>
                  <a:pt x="209" y="125"/>
                </a:lnTo>
                <a:lnTo>
                  <a:pt x="211" y="125"/>
                </a:lnTo>
                <a:lnTo>
                  <a:pt x="212" y="125"/>
                </a:lnTo>
                <a:lnTo>
                  <a:pt x="212" y="124"/>
                </a:lnTo>
                <a:lnTo>
                  <a:pt x="212" y="121"/>
                </a:lnTo>
                <a:lnTo>
                  <a:pt x="212" y="120"/>
                </a:lnTo>
                <a:lnTo>
                  <a:pt x="212" y="119"/>
                </a:lnTo>
                <a:lnTo>
                  <a:pt x="214" y="118"/>
                </a:lnTo>
                <a:lnTo>
                  <a:pt x="215" y="117"/>
                </a:lnTo>
                <a:lnTo>
                  <a:pt x="216" y="116"/>
                </a:lnTo>
                <a:lnTo>
                  <a:pt x="217" y="113"/>
                </a:lnTo>
                <a:lnTo>
                  <a:pt x="217" y="112"/>
                </a:lnTo>
                <a:lnTo>
                  <a:pt x="216" y="110"/>
                </a:lnTo>
                <a:lnTo>
                  <a:pt x="216" y="109"/>
                </a:lnTo>
                <a:lnTo>
                  <a:pt x="217" y="108"/>
                </a:lnTo>
                <a:lnTo>
                  <a:pt x="220" y="107"/>
                </a:lnTo>
                <a:lnTo>
                  <a:pt x="221" y="106"/>
                </a:lnTo>
                <a:lnTo>
                  <a:pt x="223" y="103"/>
                </a:lnTo>
                <a:lnTo>
                  <a:pt x="225" y="101"/>
                </a:lnTo>
                <a:lnTo>
                  <a:pt x="226" y="97"/>
                </a:lnTo>
                <a:lnTo>
                  <a:pt x="228" y="93"/>
                </a:lnTo>
                <a:lnTo>
                  <a:pt x="229" y="89"/>
                </a:lnTo>
                <a:lnTo>
                  <a:pt x="229" y="83"/>
                </a:lnTo>
                <a:lnTo>
                  <a:pt x="229" y="75"/>
                </a:lnTo>
                <a:lnTo>
                  <a:pt x="228" y="68"/>
                </a:lnTo>
                <a:lnTo>
                  <a:pt x="225" y="60"/>
                </a:lnTo>
                <a:lnTo>
                  <a:pt x="223" y="52"/>
                </a:lnTo>
                <a:lnTo>
                  <a:pt x="222" y="47"/>
                </a:lnTo>
                <a:lnTo>
                  <a:pt x="220" y="43"/>
                </a:lnTo>
                <a:lnTo>
                  <a:pt x="219" y="38"/>
                </a:lnTo>
                <a:lnTo>
                  <a:pt x="216" y="35"/>
                </a:lnTo>
                <a:lnTo>
                  <a:pt x="213" y="32"/>
                </a:lnTo>
                <a:lnTo>
                  <a:pt x="211" y="28"/>
                </a:lnTo>
                <a:lnTo>
                  <a:pt x="207" y="25"/>
                </a:lnTo>
                <a:lnTo>
                  <a:pt x="204" y="24"/>
                </a:lnTo>
                <a:lnTo>
                  <a:pt x="201" y="25"/>
                </a:lnTo>
                <a:lnTo>
                  <a:pt x="197" y="25"/>
                </a:lnTo>
                <a:lnTo>
                  <a:pt x="194" y="25"/>
                </a:lnTo>
                <a:lnTo>
                  <a:pt x="186" y="22"/>
                </a:lnTo>
                <a:lnTo>
                  <a:pt x="177" y="17"/>
                </a:lnTo>
                <a:lnTo>
                  <a:pt x="169" y="13"/>
                </a:lnTo>
                <a:lnTo>
                  <a:pt x="160" y="9"/>
                </a:lnTo>
                <a:lnTo>
                  <a:pt x="151" y="6"/>
                </a:lnTo>
                <a:lnTo>
                  <a:pt x="142" y="4"/>
                </a:lnTo>
                <a:lnTo>
                  <a:pt x="129" y="1"/>
                </a:lnTo>
                <a:lnTo>
                  <a:pt x="117" y="0"/>
                </a:lnTo>
                <a:lnTo>
                  <a:pt x="103" y="0"/>
                </a:lnTo>
                <a:lnTo>
                  <a:pt x="90" y="0"/>
                </a:lnTo>
                <a:lnTo>
                  <a:pt x="77" y="0"/>
                </a:lnTo>
                <a:lnTo>
                  <a:pt x="65" y="3"/>
                </a:lnTo>
                <a:lnTo>
                  <a:pt x="51" y="4"/>
                </a:lnTo>
                <a:lnTo>
                  <a:pt x="39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5" name="Freeform 152"/>
          <p:cNvSpPr>
            <a:spLocks/>
          </p:cNvSpPr>
          <p:nvPr/>
        </p:nvSpPr>
        <p:spPr bwMode="auto">
          <a:xfrm>
            <a:off x="1400175" y="3287713"/>
            <a:ext cx="69850" cy="49212"/>
          </a:xfrm>
          <a:custGeom>
            <a:avLst/>
            <a:gdLst>
              <a:gd name="T0" fmla="*/ 0 w 175"/>
              <a:gd name="T1" fmla="*/ 2147483647 h 125"/>
              <a:gd name="T2" fmla="*/ 0 w 175"/>
              <a:gd name="T3" fmla="*/ 2147483647 h 125"/>
              <a:gd name="T4" fmla="*/ 0 w 175"/>
              <a:gd name="T5" fmla="*/ 2147483647 h 125"/>
              <a:gd name="T6" fmla="*/ 2147483647 w 175"/>
              <a:gd name="T7" fmla="*/ 2147483647 h 125"/>
              <a:gd name="T8" fmla="*/ 2147483647 w 175"/>
              <a:gd name="T9" fmla="*/ 2147483647 h 125"/>
              <a:gd name="T10" fmla="*/ 2147483647 w 175"/>
              <a:gd name="T11" fmla="*/ 2147483647 h 125"/>
              <a:gd name="T12" fmla="*/ 2147483647 w 175"/>
              <a:gd name="T13" fmla="*/ 2147483647 h 125"/>
              <a:gd name="T14" fmla="*/ 2147483647 w 175"/>
              <a:gd name="T15" fmla="*/ 2147483647 h 125"/>
              <a:gd name="T16" fmla="*/ 2147483647 w 175"/>
              <a:gd name="T17" fmla="*/ 2147483647 h 125"/>
              <a:gd name="T18" fmla="*/ 2147483647 w 175"/>
              <a:gd name="T19" fmla="*/ 2147483647 h 125"/>
              <a:gd name="T20" fmla="*/ 2147483647 w 175"/>
              <a:gd name="T21" fmla="*/ 2147483647 h 125"/>
              <a:gd name="T22" fmla="*/ 2147483647 w 175"/>
              <a:gd name="T23" fmla="*/ 2147483647 h 125"/>
              <a:gd name="T24" fmla="*/ 2147483647 w 175"/>
              <a:gd name="T25" fmla="*/ 2147483647 h 125"/>
              <a:gd name="T26" fmla="*/ 2147483647 w 175"/>
              <a:gd name="T27" fmla="*/ 2147483647 h 125"/>
              <a:gd name="T28" fmla="*/ 2147483647 w 175"/>
              <a:gd name="T29" fmla="*/ 2147483647 h 125"/>
              <a:gd name="T30" fmla="*/ 2147483647 w 175"/>
              <a:gd name="T31" fmla="*/ 2147483647 h 125"/>
              <a:gd name="T32" fmla="*/ 2147483647 w 175"/>
              <a:gd name="T33" fmla="*/ 2147483647 h 125"/>
              <a:gd name="T34" fmla="*/ 2147483647 w 175"/>
              <a:gd name="T35" fmla="*/ 2147483647 h 125"/>
              <a:gd name="T36" fmla="*/ 2147483647 w 175"/>
              <a:gd name="T37" fmla="*/ 2147483647 h 125"/>
              <a:gd name="T38" fmla="*/ 2147483647 w 175"/>
              <a:gd name="T39" fmla="*/ 2147483647 h 125"/>
              <a:gd name="T40" fmla="*/ 2147483647 w 175"/>
              <a:gd name="T41" fmla="*/ 2147483647 h 125"/>
              <a:gd name="T42" fmla="*/ 2147483647 w 175"/>
              <a:gd name="T43" fmla="*/ 2147483647 h 125"/>
              <a:gd name="T44" fmla="*/ 2147483647 w 175"/>
              <a:gd name="T45" fmla="*/ 2147483647 h 125"/>
              <a:gd name="T46" fmla="*/ 2147483647 w 175"/>
              <a:gd name="T47" fmla="*/ 2147483647 h 125"/>
              <a:gd name="T48" fmla="*/ 2147483647 w 175"/>
              <a:gd name="T49" fmla="*/ 2147483647 h 125"/>
              <a:gd name="T50" fmla="*/ 2147483647 w 175"/>
              <a:gd name="T51" fmla="*/ 2147483647 h 125"/>
              <a:gd name="T52" fmla="*/ 2147483647 w 175"/>
              <a:gd name="T53" fmla="*/ 2147483647 h 125"/>
              <a:gd name="T54" fmla="*/ 2147483647 w 175"/>
              <a:gd name="T55" fmla="*/ 2147483647 h 125"/>
              <a:gd name="T56" fmla="*/ 2147483647 w 175"/>
              <a:gd name="T57" fmla="*/ 2147483647 h 125"/>
              <a:gd name="T58" fmla="*/ 2147483647 w 175"/>
              <a:gd name="T59" fmla="*/ 2147483647 h 125"/>
              <a:gd name="T60" fmla="*/ 2147483647 w 175"/>
              <a:gd name="T61" fmla="*/ 2147483647 h 125"/>
              <a:gd name="T62" fmla="*/ 2147483647 w 175"/>
              <a:gd name="T63" fmla="*/ 2147483647 h 125"/>
              <a:gd name="T64" fmla="*/ 2147483647 w 175"/>
              <a:gd name="T65" fmla="*/ 2147483647 h 125"/>
              <a:gd name="T66" fmla="*/ 2147483647 w 175"/>
              <a:gd name="T67" fmla="*/ 2147483647 h 125"/>
              <a:gd name="T68" fmla="*/ 2147483647 w 175"/>
              <a:gd name="T69" fmla="*/ 2147483647 h 125"/>
              <a:gd name="T70" fmla="*/ 2147483647 w 175"/>
              <a:gd name="T71" fmla="*/ 2147483647 h 125"/>
              <a:gd name="T72" fmla="*/ 2147483647 w 175"/>
              <a:gd name="T73" fmla="*/ 2147483647 h 125"/>
              <a:gd name="T74" fmla="*/ 2147483647 w 175"/>
              <a:gd name="T75" fmla="*/ 2147483647 h 125"/>
              <a:gd name="T76" fmla="*/ 2147483647 w 175"/>
              <a:gd name="T77" fmla="*/ 2147483647 h 125"/>
              <a:gd name="T78" fmla="*/ 2147483647 w 175"/>
              <a:gd name="T79" fmla="*/ 0 h 125"/>
              <a:gd name="T80" fmla="*/ 2147483647 w 175"/>
              <a:gd name="T81" fmla="*/ 0 h 125"/>
              <a:gd name="T82" fmla="*/ 2147483647 w 175"/>
              <a:gd name="T83" fmla="*/ 2147483647 h 125"/>
              <a:gd name="T84" fmla="*/ 2147483647 w 175"/>
              <a:gd name="T85" fmla="*/ 2147483647 h 125"/>
              <a:gd name="T86" fmla="*/ 2147483647 w 175"/>
              <a:gd name="T87" fmla="*/ 2147483647 h 125"/>
              <a:gd name="T88" fmla="*/ 2147483647 w 175"/>
              <a:gd name="T89" fmla="*/ 2147483647 h 125"/>
              <a:gd name="T90" fmla="*/ 0 w 175"/>
              <a:gd name="T91" fmla="*/ 2147483647 h 12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5" h="125">
                <a:moveTo>
                  <a:pt x="0" y="12"/>
                </a:moveTo>
                <a:lnTo>
                  <a:pt x="0" y="14"/>
                </a:lnTo>
                <a:lnTo>
                  <a:pt x="0" y="16"/>
                </a:lnTo>
                <a:lnTo>
                  <a:pt x="0" y="19"/>
                </a:lnTo>
                <a:lnTo>
                  <a:pt x="0" y="22"/>
                </a:lnTo>
                <a:lnTo>
                  <a:pt x="0" y="24"/>
                </a:lnTo>
                <a:lnTo>
                  <a:pt x="1" y="27"/>
                </a:lnTo>
                <a:lnTo>
                  <a:pt x="1" y="36"/>
                </a:lnTo>
                <a:lnTo>
                  <a:pt x="3" y="44"/>
                </a:lnTo>
                <a:lnTo>
                  <a:pt x="4" y="53"/>
                </a:lnTo>
                <a:lnTo>
                  <a:pt x="7" y="62"/>
                </a:lnTo>
                <a:lnTo>
                  <a:pt x="9" y="70"/>
                </a:lnTo>
                <a:lnTo>
                  <a:pt x="12" y="78"/>
                </a:lnTo>
                <a:lnTo>
                  <a:pt x="14" y="84"/>
                </a:lnTo>
                <a:lnTo>
                  <a:pt x="17" y="88"/>
                </a:lnTo>
                <a:lnTo>
                  <a:pt x="19" y="93"/>
                </a:lnTo>
                <a:lnTo>
                  <a:pt x="22" y="97"/>
                </a:lnTo>
                <a:lnTo>
                  <a:pt x="23" y="98"/>
                </a:lnTo>
                <a:lnTo>
                  <a:pt x="25" y="99"/>
                </a:lnTo>
                <a:lnTo>
                  <a:pt x="26" y="100"/>
                </a:lnTo>
                <a:lnTo>
                  <a:pt x="27" y="100"/>
                </a:lnTo>
                <a:lnTo>
                  <a:pt x="28" y="102"/>
                </a:lnTo>
                <a:lnTo>
                  <a:pt x="29" y="103"/>
                </a:lnTo>
                <a:lnTo>
                  <a:pt x="30" y="103"/>
                </a:lnTo>
                <a:lnTo>
                  <a:pt x="30" y="104"/>
                </a:lnTo>
                <a:lnTo>
                  <a:pt x="31" y="104"/>
                </a:lnTo>
                <a:lnTo>
                  <a:pt x="38" y="108"/>
                </a:lnTo>
                <a:lnTo>
                  <a:pt x="45" y="112"/>
                </a:lnTo>
                <a:lnTo>
                  <a:pt x="50" y="114"/>
                </a:lnTo>
                <a:lnTo>
                  <a:pt x="56" y="117"/>
                </a:lnTo>
                <a:lnTo>
                  <a:pt x="62" y="120"/>
                </a:lnTo>
                <a:lnTo>
                  <a:pt x="67" y="121"/>
                </a:lnTo>
                <a:lnTo>
                  <a:pt x="73" y="123"/>
                </a:lnTo>
                <a:lnTo>
                  <a:pt x="78" y="124"/>
                </a:lnTo>
                <a:lnTo>
                  <a:pt x="85" y="125"/>
                </a:lnTo>
                <a:lnTo>
                  <a:pt x="92" y="125"/>
                </a:lnTo>
                <a:lnTo>
                  <a:pt x="99" y="125"/>
                </a:lnTo>
                <a:lnTo>
                  <a:pt x="105" y="124"/>
                </a:lnTo>
                <a:lnTo>
                  <a:pt x="112" y="123"/>
                </a:lnTo>
                <a:lnTo>
                  <a:pt x="119" y="122"/>
                </a:lnTo>
                <a:lnTo>
                  <a:pt x="129" y="120"/>
                </a:lnTo>
                <a:lnTo>
                  <a:pt x="138" y="117"/>
                </a:lnTo>
                <a:lnTo>
                  <a:pt x="142" y="116"/>
                </a:lnTo>
                <a:lnTo>
                  <a:pt x="146" y="115"/>
                </a:lnTo>
                <a:lnTo>
                  <a:pt x="149" y="114"/>
                </a:lnTo>
                <a:lnTo>
                  <a:pt x="151" y="114"/>
                </a:lnTo>
                <a:lnTo>
                  <a:pt x="154" y="113"/>
                </a:lnTo>
                <a:lnTo>
                  <a:pt x="156" y="111"/>
                </a:lnTo>
                <a:lnTo>
                  <a:pt x="158" y="109"/>
                </a:lnTo>
                <a:lnTo>
                  <a:pt x="160" y="107"/>
                </a:lnTo>
                <a:lnTo>
                  <a:pt x="163" y="105"/>
                </a:lnTo>
                <a:lnTo>
                  <a:pt x="164" y="103"/>
                </a:lnTo>
                <a:lnTo>
                  <a:pt x="166" y="99"/>
                </a:lnTo>
                <a:lnTo>
                  <a:pt x="167" y="97"/>
                </a:lnTo>
                <a:lnTo>
                  <a:pt x="169" y="94"/>
                </a:lnTo>
                <a:lnTo>
                  <a:pt x="170" y="90"/>
                </a:lnTo>
                <a:lnTo>
                  <a:pt x="171" y="86"/>
                </a:lnTo>
                <a:lnTo>
                  <a:pt x="174" y="80"/>
                </a:lnTo>
                <a:lnTo>
                  <a:pt x="175" y="72"/>
                </a:lnTo>
                <a:lnTo>
                  <a:pt x="175" y="66"/>
                </a:lnTo>
                <a:lnTo>
                  <a:pt x="175" y="59"/>
                </a:lnTo>
                <a:lnTo>
                  <a:pt x="173" y="53"/>
                </a:lnTo>
                <a:lnTo>
                  <a:pt x="170" y="48"/>
                </a:lnTo>
                <a:lnTo>
                  <a:pt x="168" y="42"/>
                </a:lnTo>
                <a:lnTo>
                  <a:pt x="164" y="38"/>
                </a:lnTo>
                <a:lnTo>
                  <a:pt x="158" y="32"/>
                </a:lnTo>
                <a:lnTo>
                  <a:pt x="152" y="29"/>
                </a:lnTo>
                <a:lnTo>
                  <a:pt x="146" y="24"/>
                </a:lnTo>
                <a:lnTo>
                  <a:pt x="139" y="21"/>
                </a:lnTo>
                <a:lnTo>
                  <a:pt x="127" y="16"/>
                </a:lnTo>
                <a:lnTo>
                  <a:pt x="115" y="11"/>
                </a:lnTo>
                <a:lnTo>
                  <a:pt x="104" y="6"/>
                </a:lnTo>
                <a:lnTo>
                  <a:pt x="102" y="5"/>
                </a:lnTo>
                <a:lnTo>
                  <a:pt x="100" y="4"/>
                </a:lnTo>
                <a:lnTo>
                  <a:pt x="97" y="3"/>
                </a:lnTo>
                <a:lnTo>
                  <a:pt x="95" y="3"/>
                </a:lnTo>
                <a:lnTo>
                  <a:pt x="92" y="2"/>
                </a:lnTo>
                <a:lnTo>
                  <a:pt x="90" y="1"/>
                </a:lnTo>
                <a:lnTo>
                  <a:pt x="86" y="0"/>
                </a:lnTo>
                <a:lnTo>
                  <a:pt x="82" y="0"/>
                </a:lnTo>
                <a:lnTo>
                  <a:pt x="77" y="0"/>
                </a:lnTo>
                <a:lnTo>
                  <a:pt x="72" y="0"/>
                </a:lnTo>
                <a:lnTo>
                  <a:pt x="67" y="0"/>
                </a:lnTo>
                <a:lnTo>
                  <a:pt x="62" y="1"/>
                </a:lnTo>
                <a:lnTo>
                  <a:pt x="54" y="2"/>
                </a:lnTo>
                <a:lnTo>
                  <a:pt x="46" y="3"/>
                </a:lnTo>
                <a:lnTo>
                  <a:pt x="38" y="4"/>
                </a:lnTo>
                <a:lnTo>
                  <a:pt x="31" y="5"/>
                </a:lnTo>
                <a:lnTo>
                  <a:pt x="23" y="8"/>
                </a:lnTo>
                <a:lnTo>
                  <a:pt x="16" y="9"/>
                </a:lnTo>
                <a:lnTo>
                  <a:pt x="8" y="10"/>
                </a:lnTo>
                <a:lnTo>
                  <a:pt x="0" y="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6" name="Freeform 153"/>
          <p:cNvSpPr>
            <a:spLocks/>
          </p:cNvSpPr>
          <p:nvPr/>
        </p:nvSpPr>
        <p:spPr bwMode="auto">
          <a:xfrm>
            <a:off x="1398588" y="3287713"/>
            <a:ext cx="71437" cy="49212"/>
          </a:xfrm>
          <a:custGeom>
            <a:avLst/>
            <a:gdLst>
              <a:gd name="T0" fmla="*/ 2147483647 w 178"/>
              <a:gd name="T1" fmla="*/ 2147483647 h 125"/>
              <a:gd name="T2" fmla="*/ 2147483647 w 178"/>
              <a:gd name="T3" fmla="*/ 2147483647 h 125"/>
              <a:gd name="T4" fmla="*/ 2147483647 w 178"/>
              <a:gd name="T5" fmla="*/ 2147483647 h 125"/>
              <a:gd name="T6" fmla="*/ 2147483647 w 178"/>
              <a:gd name="T7" fmla="*/ 2147483647 h 125"/>
              <a:gd name="T8" fmla="*/ 2147483647 w 178"/>
              <a:gd name="T9" fmla="*/ 2147483647 h 125"/>
              <a:gd name="T10" fmla="*/ 2147483647 w 178"/>
              <a:gd name="T11" fmla="*/ 2147483647 h 125"/>
              <a:gd name="T12" fmla="*/ 2147483647 w 178"/>
              <a:gd name="T13" fmla="*/ 2147483647 h 125"/>
              <a:gd name="T14" fmla="*/ 2147483647 w 178"/>
              <a:gd name="T15" fmla="*/ 2147483647 h 125"/>
              <a:gd name="T16" fmla="*/ 2147483647 w 178"/>
              <a:gd name="T17" fmla="*/ 2147483647 h 125"/>
              <a:gd name="T18" fmla="*/ 2147483647 w 178"/>
              <a:gd name="T19" fmla="*/ 2147483647 h 125"/>
              <a:gd name="T20" fmla="*/ 2147483647 w 178"/>
              <a:gd name="T21" fmla="*/ 2147483647 h 125"/>
              <a:gd name="T22" fmla="*/ 2147483647 w 178"/>
              <a:gd name="T23" fmla="*/ 2147483647 h 125"/>
              <a:gd name="T24" fmla="*/ 2147483647 w 178"/>
              <a:gd name="T25" fmla="*/ 2147483647 h 125"/>
              <a:gd name="T26" fmla="*/ 2147483647 w 178"/>
              <a:gd name="T27" fmla="*/ 2147483647 h 125"/>
              <a:gd name="T28" fmla="*/ 2147483647 w 178"/>
              <a:gd name="T29" fmla="*/ 2147483647 h 125"/>
              <a:gd name="T30" fmla="*/ 2147483647 w 178"/>
              <a:gd name="T31" fmla="*/ 2147483647 h 125"/>
              <a:gd name="T32" fmla="*/ 2147483647 w 178"/>
              <a:gd name="T33" fmla="*/ 2147483647 h 125"/>
              <a:gd name="T34" fmla="*/ 2147483647 w 178"/>
              <a:gd name="T35" fmla="*/ 2147483647 h 125"/>
              <a:gd name="T36" fmla="*/ 2147483647 w 178"/>
              <a:gd name="T37" fmla="*/ 2147483647 h 125"/>
              <a:gd name="T38" fmla="*/ 2147483647 w 178"/>
              <a:gd name="T39" fmla="*/ 2147483647 h 125"/>
              <a:gd name="T40" fmla="*/ 2147483647 w 178"/>
              <a:gd name="T41" fmla="*/ 2147483647 h 125"/>
              <a:gd name="T42" fmla="*/ 2147483647 w 178"/>
              <a:gd name="T43" fmla="*/ 2147483647 h 125"/>
              <a:gd name="T44" fmla="*/ 2147483647 w 178"/>
              <a:gd name="T45" fmla="*/ 2147483647 h 125"/>
              <a:gd name="T46" fmla="*/ 2147483647 w 178"/>
              <a:gd name="T47" fmla="*/ 2147483647 h 125"/>
              <a:gd name="T48" fmla="*/ 2147483647 w 178"/>
              <a:gd name="T49" fmla="*/ 2147483647 h 125"/>
              <a:gd name="T50" fmla="*/ 2147483647 w 178"/>
              <a:gd name="T51" fmla="*/ 2147483647 h 125"/>
              <a:gd name="T52" fmla="*/ 2147483647 w 178"/>
              <a:gd name="T53" fmla="*/ 2147483647 h 125"/>
              <a:gd name="T54" fmla="*/ 2147483647 w 178"/>
              <a:gd name="T55" fmla="*/ 2147483647 h 125"/>
              <a:gd name="T56" fmla="*/ 2147483647 w 178"/>
              <a:gd name="T57" fmla="*/ 2147483647 h 125"/>
              <a:gd name="T58" fmla="*/ 2147483647 w 178"/>
              <a:gd name="T59" fmla="*/ 2147483647 h 125"/>
              <a:gd name="T60" fmla="*/ 2147483647 w 178"/>
              <a:gd name="T61" fmla="*/ 2147483647 h 125"/>
              <a:gd name="T62" fmla="*/ 2147483647 w 178"/>
              <a:gd name="T63" fmla="*/ 2147483647 h 125"/>
              <a:gd name="T64" fmla="*/ 2147483647 w 178"/>
              <a:gd name="T65" fmla="*/ 2147483647 h 125"/>
              <a:gd name="T66" fmla="*/ 2147483647 w 178"/>
              <a:gd name="T67" fmla="*/ 2147483647 h 125"/>
              <a:gd name="T68" fmla="*/ 2147483647 w 178"/>
              <a:gd name="T69" fmla="*/ 2147483647 h 125"/>
              <a:gd name="T70" fmla="*/ 2147483647 w 178"/>
              <a:gd name="T71" fmla="*/ 2147483647 h 125"/>
              <a:gd name="T72" fmla="*/ 2147483647 w 178"/>
              <a:gd name="T73" fmla="*/ 2147483647 h 125"/>
              <a:gd name="T74" fmla="*/ 2147483647 w 178"/>
              <a:gd name="T75" fmla="*/ 2147483647 h 125"/>
              <a:gd name="T76" fmla="*/ 2147483647 w 178"/>
              <a:gd name="T77" fmla="*/ 2147483647 h 125"/>
              <a:gd name="T78" fmla="*/ 2147483647 w 178"/>
              <a:gd name="T79" fmla="*/ 2147483647 h 125"/>
              <a:gd name="T80" fmla="*/ 2147483647 w 178"/>
              <a:gd name="T81" fmla="*/ 2147483647 h 125"/>
              <a:gd name="T82" fmla="*/ 2147483647 w 178"/>
              <a:gd name="T83" fmla="*/ 2147483647 h 125"/>
              <a:gd name="T84" fmla="*/ 2147483647 w 178"/>
              <a:gd name="T85" fmla="*/ 2147483647 h 125"/>
              <a:gd name="T86" fmla="*/ 2147483647 w 178"/>
              <a:gd name="T87" fmla="*/ 2147483647 h 125"/>
              <a:gd name="T88" fmla="*/ 2147483647 w 178"/>
              <a:gd name="T89" fmla="*/ 2147483647 h 125"/>
              <a:gd name="T90" fmla="*/ 2147483647 w 178"/>
              <a:gd name="T91" fmla="*/ 2147483647 h 125"/>
              <a:gd name="T92" fmla="*/ 2147483647 w 178"/>
              <a:gd name="T93" fmla="*/ 2147483647 h 125"/>
              <a:gd name="T94" fmla="*/ 2147483647 w 178"/>
              <a:gd name="T95" fmla="*/ 2147483647 h 125"/>
              <a:gd name="T96" fmla="*/ 2147483647 w 178"/>
              <a:gd name="T97" fmla="*/ 2147483647 h 125"/>
              <a:gd name="T98" fmla="*/ 2147483647 w 178"/>
              <a:gd name="T99" fmla="*/ 2147483647 h 125"/>
              <a:gd name="T100" fmla="*/ 2147483647 w 178"/>
              <a:gd name="T101" fmla="*/ 2147483647 h 125"/>
              <a:gd name="T102" fmla="*/ 2147483647 w 178"/>
              <a:gd name="T103" fmla="*/ 2147483647 h 125"/>
              <a:gd name="T104" fmla="*/ 2147483647 w 178"/>
              <a:gd name="T105" fmla="*/ 2147483647 h 125"/>
              <a:gd name="T106" fmla="*/ 2147483647 w 178"/>
              <a:gd name="T107" fmla="*/ 0 h 125"/>
              <a:gd name="T108" fmla="*/ 2147483647 w 178"/>
              <a:gd name="T109" fmla="*/ 0 h 125"/>
              <a:gd name="T110" fmla="*/ 2147483647 w 178"/>
              <a:gd name="T111" fmla="*/ 2147483647 h 125"/>
              <a:gd name="T112" fmla="*/ 2147483647 w 178"/>
              <a:gd name="T113" fmla="*/ 2147483647 h 125"/>
              <a:gd name="T114" fmla="*/ 2147483647 w 178"/>
              <a:gd name="T115" fmla="*/ 2147483647 h 125"/>
              <a:gd name="T116" fmla="*/ 2147483647 w 178"/>
              <a:gd name="T117" fmla="*/ 2147483647 h 125"/>
              <a:gd name="T118" fmla="*/ 2147483647 w 178"/>
              <a:gd name="T119" fmla="*/ 2147483647 h 125"/>
              <a:gd name="T120" fmla="*/ 2147483647 w 178"/>
              <a:gd name="T121" fmla="*/ 2147483647 h 125"/>
              <a:gd name="T122" fmla="*/ 2147483647 w 178"/>
              <a:gd name="T123" fmla="*/ 2147483647 h 125"/>
              <a:gd name="T124" fmla="*/ 0 w 178"/>
              <a:gd name="T125" fmla="*/ 2147483647 h 12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8" h="125">
                <a:moveTo>
                  <a:pt x="4" y="3"/>
                </a:moveTo>
                <a:lnTo>
                  <a:pt x="3" y="8"/>
                </a:lnTo>
                <a:lnTo>
                  <a:pt x="3" y="11"/>
                </a:lnTo>
                <a:lnTo>
                  <a:pt x="3" y="19"/>
                </a:lnTo>
                <a:lnTo>
                  <a:pt x="4" y="27"/>
                </a:lnTo>
                <a:lnTo>
                  <a:pt x="4" y="36"/>
                </a:lnTo>
                <a:lnTo>
                  <a:pt x="6" y="44"/>
                </a:lnTo>
                <a:lnTo>
                  <a:pt x="7" y="55"/>
                </a:lnTo>
                <a:lnTo>
                  <a:pt x="10" y="65"/>
                </a:lnTo>
                <a:lnTo>
                  <a:pt x="13" y="74"/>
                </a:lnTo>
                <a:lnTo>
                  <a:pt x="16" y="83"/>
                </a:lnTo>
                <a:lnTo>
                  <a:pt x="20" y="88"/>
                </a:lnTo>
                <a:lnTo>
                  <a:pt x="23" y="94"/>
                </a:lnTo>
                <a:lnTo>
                  <a:pt x="26" y="98"/>
                </a:lnTo>
                <a:lnTo>
                  <a:pt x="31" y="102"/>
                </a:lnTo>
                <a:lnTo>
                  <a:pt x="35" y="105"/>
                </a:lnTo>
                <a:lnTo>
                  <a:pt x="41" y="108"/>
                </a:lnTo>
                <a:lnTo>
                  <a:pt x="47" y="112"/>
                </a:lnTo>
                <a:lnTo>
                  <a:pt x="53" y="115"/>
                </a:lnTo>
                <a:lnTo>
                  <a:pt x="61" y="118"/>
                </a:lnTo>
                <a:lnTo>
                  <a:pt x="69" y="121"/>
                </a:lnTo>
                <a:lnTo>
                  <a:pt x="77" y="123"/>
                </a:lnTo>
                <a:lnTo>
                  <a:pt x="85" y="124"/>
                </a:lnTo>
                <a:lnTo>
                  <a:pt x="94" y="125"/>
                </a:lnTo>
                <a:lnTo>
                  <a:pt x="103" y="125"/>
                </a:lnTo>
                <a:lnTo>
                  <a:pt x="113" y="124"/>
                </a:lnTo>
                <a:lnTo>
                  <a:pt x="121" y="122"/>
                </a:lnTo>
                <a:lnTo>
                  <a:pt x="130" y="120"/>
                </a:lnTo>
                <a:lnTo>
                  <a:pt x="136" y="118"/>
                </a:lnTo>
                <a:lnTo>
                  <a:pt x="142" y="117"/>
                </a:lnTo>
                <a:lnTo>
                  <a:pt x="148" y="116"/>
                </a:lnTo>
                <a:lnTo>
                  <a:pt x="153" y="114"/>
                </a:lnTo>
                <a:lnTo>
                  <a:pt x="159" y="112"/>
                </a:lnTo>
                <a:lnTo>
                  <a:pt x="163" y="107"/>
                </a:lnTo>
                <a:lnTo>
                  <a:pt x="168" y="100"/>
                </a:lnTo>
                <a:lnTo>
                  <a:pt x="172" y="93"/>
                </a:lnTo>
                <a:lnTo>
                  <a:pt x="176" y="84"/>
                </a:lnTo>
                <a:lnTo>
                  <a:pt x="177" y="76"/>
                </a:lnTo>
                <a:lnTo>
                  <a:pt x="178" y="68"/>
                </a:lnTo>
                <a:lnTo>
                  <a:pt x="178" y="60"/>
                </a:lnTo>
                <a:lnTo>
                  <a:pt x="177" y="55"/>
                </a:lnTo>
                <a:lnTo>
                  <a:pt x="174" y="49"/>
                </a:lnTo>
                <a:lnTo>
                  <a:pt x="170" y="42"/>
                </a:lnTo>
                <a:lnTo>
                  <a:pt x="164" y="36"/>
                </a:lnTo>
                <a:lnTo>
                  <a:pt x="159" y="31"/>
                </a:lnTo>
                <a:lnTo>
                  <a:pt x="152" y="27"/>
                </a:lnTo>
                <a:lnTo>
                  <a:pt x="144" y="22"/>
                </a:lnTo>
                <a:lnTo>
                  <a:pt x="136" y="19"/>
                </a:lnTo>
                <a:lnTo>
                  <a:pt x="127" y="15"/>
                </a:lnTo>
                <a:lnTo>
                  <a:pt x="118" y="11"/>
                </a:lnTo>
                <a:lnTo>
                  <a:pt x="111" y="8"/>
                </a:lnTo>
                <a:lnTo>
                  <a:pt x="102" y="4"/>
                </a:lnTo>
                <a:lnTo>
                  <a:pt x="94" y="1"/>
                </a:lnTo>
                <a:lnTo>
                  <a:pt x="85" y="0"/>
                </a:lnTo>
                <a:lnTo>
                  <a:pt x="77" y="0"/>
                </a:lnTo>
                <a:lnTo>
                  <a:pt x="68" y="1"/>
                </a:lnTo>
                <a:lnTo>
                  <a:pt x="59" y="2"/>
                </a:lnTo>
                <a:lnTo>
                  <a:pt x="49" y="3"/>
                </a:lnTo>
                <a:lnTo>
                  <a:pt x="38" y="5"/>
                </a:lnTo>
                <a:lnTo>
                  <a:pt x="26" y="6"/>
                </a:lnTo>
                <a:lnTo>
                  <a:pt x="15" y="9"/>
                </a:lnTo>
                <a:lnTo>
                  <a:pt x="7" y="11"/>
                </a:lnTo>
                <a:lnTo>
                  <a:pt x="0" y="1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7" name="Line 154"/>
          <p:cNvSpPr>
            <a:spLocks noChangeShapeType="1"/>
          </p:cNvSpPr>
          <p:nvPr/>
        </p:nvSpPr>
        <p:spPr bwMode="auto">
          <a:xfrm flipV="1">
            <a:off x="1317625" y="3289300"/>
            <a:ext cx="3175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8" name="Line 155"/>
          <p:cNvSpPr>
            <a:spLocks noChangeShapeType="1"/>
          </p:cNvSpPr>
          <p:nvPr/>
        </p:nvSpPr>
        <p:spPr bwMode="auto">
          <a:xfrm flipH="1">
            <a:off x="1306513" y="3289300"/>
            <a:ext cx="44450" cy="11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09" name="Line 156"/>
          <p:cNvSpPr>
            <a:spLocks noChangeShapeType="1"/>
          </p:cNvSpPr>
          <p:nvPr/>
        </p:nvSpPr>
        <p:spPr bwMode="auto">
          <a:xfrm flipH="1">
            <a:off x="1398588" y="3289300"/>
            <a:ext cx="1587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0" name="Freeform 157"/>
          <p:cNvSpPr>
            <a:spLocks/>
          </p:cNvSpPr>
          <p:nvPr/>
        </p:nvSpPr>
        <p:spPr bwMode="auto">
          <a:xfrm>
            <a:off x="1462088" y="3190875"/>
            <a:ext cx="90487" cy="80963"/>
          </a:xfrm>
          <a:custGeom>
            <a:avLst/>
            <a:gdLst>
              <a:gd name="T0" fmla="*/ 2147483647 w 230"/>
              <a:gd name="T1" fmla="*/ 2147483647 h 206"/>
              <a:gd name="T2" fmla="*/ 2147483647 w 230"/>
              <a:gd name="T3" fmla="*/ 2147483647 h 206"/>
              <a:gd name="T4" fmla="*/ 2147483647 w 230"/>
              <a:gd name="T5" fmla="*/ 2147483647 h 206"/>
              <a:gd name="T6" fmla="*/ 2147483647 w 230"/>
              <a:gd name="T7" fmla="*/ 2147483647 h 206"/>
              <a:gd name="T8" fmla="*/ 2147483647 w 230"/>
              <a:gd name="T9" fmla="*/ 2147483647 h 206"/>
              <a:gd name="T10" fmla="*/ 2147483647 w 230"/>
              <a:gd name="T11" fmla="*/ 2147483647 h 206"/>
              <a:gd name="T12" fmla="*/ 0 w 230"/>
              <a:gd name="T13" fmla="*/ 2147483647 h 206"/>
              <a:gd name="T14" fmla="*/ 2147483647 w 230"/>
              <a:gd name="T15" fmla="*/ 2147483647 h 206"/>
              <a:gd name="T16" fmla="*/ 2147483647 w 230"/>
              <a:gd name="T17" fmla="*/ 2147483647 h 206"/>
              <a:gd name="T18" fmla="*/ 2147483647 w 230"/>
              <a:gd name="T19" fmla="*/ 2147483647 h 206"/>
              <a:gd name="T20" fmla="*/ 2147483647 w 230"/>
              <a:gd name="T21" fmla="*/ 2147483647 h 206"/>
              <a:gd name="T22" fmla="*/ 2147483647 w 230"/>
              <a:gd name="T23" fmla="*/ 2147483647 h 206"/>
              <a:gd name="T24" fmla="*/ 2147483647 w 230"/>
              <a:gd name="T25" fmla="*/ 2147483647 h 206"/>
              <a:gd name="T26" fmla="*/ 2147483647 w 230"/>
              <a:gd name="T27" fmla="*/ 2147483647 h 206"/>
              <a:gd name="T28" fmla="*/ 2147483647 w 230"/>
              <a:gd name="T29" fmla="*/ 2147483647 h 206"/>
              <a:gd name="T30" fmla="*/ 2147483647 w 230"/>
              <a:gd name="T31" fmla="*/ 2147483647 h 206"/>
              <a:gd name="T32" fmla="*/ 2147483647 w 230"/>
              <a:gd name="T33" fmla="*/ 2147483647 h 206"/>
              <a:gd name="T34" fmla="*/ 2147483647 w 230"/>
              <a:gd name="T35" fmla="*/ 2147483647 h 206"/>
              <a:gd name="T36" fmla="*/ 2147483647 w 230"/>
              <a:gd name="T37" fmla="*/ 2147483647 h 206"/>
              <a:gd name="T38" fmla="*/ 2147483647 w 230"/>
              <a:gd name="T39" fmla="*/ 2147483647 h 206"/>
              <a:gd name="T40" fmla="*/ 2147483647 w 230"/>
              <a:gd name="T41" fmla="*/ 2147483647 h 206"/>
              <a:gd name="T42" fmla="*/ 2147483647 w 230"/>
              <a:gd name="T43" fmla="*/ 2147483647 h 206"/>
              <a:gd name="T44" fmla="*/ 2147483647 w 230"/>
              <a:gd name="T45" fmla="*/ 2147483647 h 206"/>
              <a:gd name="T46" fmla="*/ 2147483647 w 230"/>
              <a:gd name="T47" fmla="*/ 2147483647 h 206"/>
              <a:gd name="T48" fmla="*/ 2147483647 w 230"/>
              <a:gd name="T49" fmla="*/ 2147483647 h 206"/>
              <a:gd name="T50" fmla="*/ 2147483647 w 230"/>
              <a:gd name="T51" fmla="*/ 2147483647 h 206"/>
              <a:gd name="T52" fmla="*/ 2147483647 w 230"/>
              <a:gd name="T53" fmla="*/ 2147483647 h 206"/>
              <a:gd name="T54" fmla="*/ 2147483647 w 230"/>
              <a:gd name="T55" fmla="*/ 2147483647 h 206"/>
              <a:gd name="T56" fmla="*/ 2147483647 w 230"/>
              <a:gd name="T57" fmla="*/ 2147483647 h 206"/>
              <a:gd name="T58" fmla="*/ 2147483647 w 230"/>
              <a:gd name="T59" fmla="*/ 2147483647 h 206"/>
              <a:gd name="T60" fmla="*/ 2147483647 w 230"/>
              <a:gd name="T61" fmla="*/ 2147483647 h 206"/>
              <a:gd name="T62" fmla="*/ 2147483647 w 230"/>
              <a:gd name="T63" fmla="*/ 2147483647 h 206"/>
              <a:gd name="T64" fmla="*/ 2147483647 w 230"/>
              <a:gd name="T65" fmla="*/ 2147483647 h 206"/>
              <a:gd name="T66" fmla="*/ 2147483647 w 230"/>
              <a:gd name="T67" fmla="*/ 2147483647 h 206"/>
              <a:gd name="T68" fmla="*/ 2147483647 w 230"/>
              <a:gd name="T69" fmla="*/ 2147483647 h 206"/>
              <a:gd name="T70" fmla="*/ 2147483647 w 230"/>
              <a:gd name="T71" fmla="*/ 2147483647 h 206"/>
              <a:gd name="T72" fmla="*/ 2147483647 w 230"/>
              <a:gd name="T73" fmla="*/ 2147483647 h 206"/>
              <a:gd name="T74" fmla="*/ 2147483647 w 230"/>
              <a:gd name="T75" fmla="*/ 2147483647 h 206"/>
              <a:gd name="T76" fmla="*/ 2147483647 w 230"/>
              <a:gd name="T77" fmla="*/ 2147483647 h 206"/>
              <a:gd name="T78" fmla="*/ 2147483647 w 230"/>
              <a:gd name="T79" fmla="*/ 2147483647 h 206"/>
              <a:gd name="T80" fmla="*/ 2147483647 w 230"/>
              <a:gd name="T81" fmla="*/ 2147483647 h 206"/>
              <a:gd name="T82" fmla="*/ 2147483647 w 230"/>
              <a:gd name="T83" fmla="*/ 2147483647 h 206"/>
              <a:gd name="T84" fmla="*/ 2147483647 w 230"/>
              <a:gd name="T85" fmla="*/ 2147483647 h 206"/>
              <a:gd name="T86" fmla="*/ 2147483647 w 230"/>
              <a:gd name="T87" fmla="*/ 2147483647 h 206"/>
              <a:gd name="T88" fmla="*/ 2147483647 w 230"/>
              <a:gd name="T89" fmla="*/ 2147483647 h 206"/>
              <a:gd name="T90" fmla="*/ 2147483647 w 230"/>
              <a:gd name="T91" fmla="*/ 2147483647 h 206"/>
              <a:gd name="T92" fmla="*/ 2147483647 w 230"/>
              <a:gd name="T93" fmla="*/ 2147483647 h 206"/>
              <a:gd name="T94" fmla="*/ 2147483647 w 230"/>
              <a:gd name="T95" fmla="*/ 2147483647 h 206"/>
              <a:gd name="T96" fmla="*/ 2147483647 w 230"/>
              <a:gd name="T97" fmla="*/ 2147483647 h 206"/>
              <a:gd name="T98" fmla="*/ 2147483647 w 230"/>
              <a:gd name="T99" fmla="*/ 2147483647 h 206"/>
              <a:gd name="T100" fmla="*/ 2147483647 w 230"/>
              <a:gd name="T101" fmla="*/ 2147483647 h 206"/>
              <a:gd name="T102" fmla="*/ 2147483647 w 230"/>
              <a:gd name="T103" fmla="*/ 2147483647 h 206"/>
              <a:gd name="T104" fmla="*/ 2147483647 w 230"/>
              <a:gd name="T105" fmla="*/ 2147483647 h 206"/>
              <a:gd name="T106" fmla="*/ 2147483647 w 230"/>
              <a:gd name="T107" fmla="*/ 2147483647 h 206"/>
              <a:gd name="T108" fmla="*/ 2147483647 w 230"/>
              <a:gd name="T109" fmla="*/ 2147483647 h 206"/>
              <a:gd name="T110" fmla="*/ 2147483647 w 230"/>
              <a:gd name="T111" fmla="*/ 2147483647 h 206"/>
              <a:gd name="T112" fmla="*/ 2147483647 w 230"/>
              <a:gd name="T113" fmla="*/ 2147483647 h 206"/>
              <a:gd name="T114" fmla="*/ 2147483647 w 230"/>
              <a:gd name="T115" fmla="*/ 2147483647 h 206"/>
              <a:gd name="T116" fmla="*/ 2147483647 w 230"/>
              <a:gd name="T117" fmla="*/ 2147483647 h 206"/>
              <a:gd name="T118" fmla="*/ 2147483647 w 230"/>
              <a:gd name="T119" fmla="*/ 2147483647 h 206"/>
              <a:gd name="T120" fmla="*/ 2147483647 w 230"/>
              <a:gd name="T121" fmla="*/ 0 h 20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0" h="206">
                <a:moveTo>
                  <a:pt x="66" y="0"/>
                </a:moveTo>
                <a:lnTo>
                  <a:pt x="59" y="4"/>
                </a:lnTo>
                <a:lnTo>
                  <a:pt x="52" y="9"/>
                </a:lnTo>
                <a:lnTo>
                  <a:pt x="46" y="15"/>
                </a:lnTo>
                <a:lnTo>
                  <a:pt x="39" y="23"/>
                </a:lnTo>
                <a:lnTo>
                  <a:pt x="32" y="32"/>
                </a:lnTo>
                <a:lnTo>
                  <a:pt x="24" y="41"/>
                </a:lnTo>
                <a:lnTo>
                  <a:pt x="19" y="51"/>
                </a:lnTo>
                <a:lnTo>
                  <a:pt x="13" y="61"/>
                </a:lnTo>
                <a:lnTo>
                  <a:pt x="8" y="72"/>
                </a:lnTo>
                <a:lnTo>
                  <a:pt x="4" y="84"/>
                </a:lnTo>
                <a:lnTo>
                  <a:pt x="2" y="92"/>
                </a:lnTo>
                <a:lnTo>
                  <a:pt x="0" y="99"/>
                </a:lnTo>
                <a:lnTo>
                  <a:pt x="0" y="107"/>
                </a:lnTo>
                <a:lnTo>
                  <a:pt x="0" y="115"/>
                </a:lnTo>
                <a:lnTo>
                  <a:pt x="1" y="122"/>
                </a:lnTo>
                <a:lnTo>
                  <a:pt x="3" y="130"/>
                </a:lnTo>
                <a:lnTo>
                  <a:pt x="6" y="136"/>
                </a:lnTo>
                <a:lnTo>
                  <a:pt x="10" y="142"/>
                </a:lnTo>
                <a:lnTo>
                  <a:pt x="14" y="146"/>
                </a:lnTo>
                <a:lnTo>
                  <a:pt x="19" y="152"/>
                </a:lnTo>
                <a:lnTo>
                  <a:pt x="23" y="156"/>
                </a:lnTo>
                <a:lnTo>
                  <a:pt x="29" y="161"/>
                </a:lnTo>
                <a:lnTo>
                  <a:pt x="34" y="164"/>
                </a:lnTo>
                <a:lnTo>
                  <a:pt x="41" y="168"/>
                </a:lnTo>
                <a:lnTo>
                  <a:pt x="47" y="171"/>
                </a:lnTo>
                <a:lnTo>
                  <a:pt x="53" y="174"/>
                </a:lnTo>
                <a:lnTo>
                  <a:pt x="62" y="178"/>
                </a:lnTo>
                <a:lnTo>
                  <a:pt x="71" y="181"/>
                </a:lnTo>
                <a:lnTo>
                  <a:pt x="80" y="184"/>
                </a:lnTo>
                <a:lnTo>
                  <a:pt x="94" y="188"/>
                </a:lnTo>
                <a:lnTo>
                  <a:pt x="108" y="191"/>
                </a:lnTo>
                <a:lnTo>
                  <a:pt x="119" y="193"/>
                </a:lnTo>
                <a:lnTo>
                  <a:pt x="128" y="196"/>
                </a:lnTo>
                <a:lnTo>
                  <a:pt x="138" y="199"/>
                </a:lnTo>
                <a:lnTo>
                  <a:pt x="142" y="201"/>
                </a:lnTo>
                <a:lnTo>
                  <a:pt x="148" y="202"/>
                </a:lnTo>
                <a:lnTo>
                  <a:pt x="152" y="205"/>
                </a:lnTo>
                <a:lnTo>
                  <a:pt x="156" y="205"/>
                </a:lnTo>
                <a:lnTo>
                  <a:pt x="160" y="206"/>
                </a:lnTo>
                <a:lnTo>
                  <a:pt x="162" y="205"/>
                </a:lnTo>
                <a:lnTo>
                  <a:pt x="166" y="205"/>
                </a:lnTo>
                <a:lnTo>
                  <a:pt x="169" y="203"/>
                </a:lnTo>
                <a:lnTo>
                  <a:pt x="171" y="201"/>
                </a:lnTo>
                <a:lnTo>
                  <a:pt x="174" y="199"/>
                </a:lnTo>
                <a:lnTo>
                  <a:pt x="176" y="195"/>
                </a:lnTo>
                <a:lnTo>
                  <a:pt x="177" y="193"/>
                </a:lnTo>
                <a:lnTo>
                  <a:pt x="177" y="192"/>
                </a:lnTo>
                <a:lnTo>
                  <a:pt x="178" y="191"/>
                </a:lnTo>
                <a:lnTo>
                  <a:pt x="179" y="191"/>
                </a:lnTo>
                <a:lnTo>
                  <a:pt x="180" y="191"/>
                </a:lnTo>
                <a:lnTo>
                  <a:pt x="180" y="192"/>
                </a:lnTo>
                <a:lnTo>
                  <a:pt x="181" y="192"/>
                </a:lnTo>
                <a:lnTo>
                  <a:pt x="182" y="192"/>
                </a:lnTo>
                <a:lnTo>
                  <a:pt x="184" y="192"/>
                </a:lnTo>
                <a:lnTo>
                  <a:pt x="184" y="191"/>
                </a:lnTo>
                <a:lnTo>
                  <a:pt x="184" y="190"/>
                </a:lnTo>
                <a:lnTo>
                  <a:pt x="185" y="189"/>
                </a:lnTo>
                <a:lnTo>
                  <a:pt x="185" y="188"/>
                </a:lnTo>
                <a:lnTo>
                  <a:pt x="186" y="188"/>
                </a:lnTo>
                <a:lnTo>
                  <a:pt x="187" y="188"/>
                </a:lnTo>
                <a:lnTo>
                  <a:pt x="189" y="188"/>
                </a:lnTo>
                <a:lnTo>
                  <a:pt x="190" y="187"/>
                </a:lnTo>
                <a:lnTo>
                  <a:pt x="191" y="187"/>
                </a:lnTo>
                <a:lnTo>
                  <a:pt x="193" y="187"/>
                </a:lnTo>
                <a:lnTo>
                  <a:pt x="194" y="186"/>
                </a:lnTo>
                <a:lnTo>
                  <a:pt x="194" y="184"/>
                </a:lnTo>
                <a:lnTo>
                  <a:pt x="194" y="183"/>
                </a:lnTo>
                <a:lnTo>
                  <a:pt x="194" y="182"/>
                </a:lnTo>
                <a:lnTo>
                  <a:pt x="195" y="181"/>
                </a:lnTo>
                <a:lnTo>
                  <a:pt x="196" y="181"/>
                </a:lnTo>
                <a:lnTo>
                  <a:pt x="196" y="180"/>
                </a:lnTo>
                <a:lnTo>
                  <a:pt x="197" y="180"/>
                </a:lnTo>
                <a:lnTo>
                  <a:pt x="198" y="180"/>
                </a:lnTo>
                <a:lnTo>
                  <a:pt x="199" y="181"/>
                </a:lnTo>
                <a:lnTo>
                  <a:pt x="200" y="181"/>
                </a:lnTo>
                <a:lnTo>
                  <a:pt x="202" y="180"/>
                </a:lnTo>
                <a:lnTo>
                  <a:pt x="203" y="180"/>
                </a:lnTo>
                <a:lnTo>
                  <a:pt x="206" y="178"/>
                </a:lnTo>
                <a:lnTo>
                  <a:pt x="209" y="176"/>
                </a:lnTo>
                <a:lnTo>
                  <a:pt x="212" y="172"/>
                </a:lnTo>
                <a:lnTo>
                  <a:pt x="215" y="168"/>
                </a:lnTo>
                <a:lnTo>
                  <a:pt x="218" y="163"/>
                </a:lnTo>
                <a:lnTo>
                  <a:pt x="221" y="158"/>
                </a:lnTo>
                <a:lnTo>
                  <a:pt x="224" y="150"/>
                </a:lnTo>
                <a:lnTo>
                  <a:pt x="226" y="143"/>
                </a:lnTo>
                <a:lnTo>
                  <a:pt x="228" y="135"/>
                </a:lnTo>
                <a:lnTo>
                  <a:pt x="230" y="127"/>
                </a:lnTo>
                <a:lnTo>
                  <a:pt x="230" y="121"/>
                </a:lnTo>
                <a:lnTo>
                  <a:pt x="230" y="114"/>
                </a:lnTo>
                <a:lnTo>
                  <a:pt x="228" y="107"/>
                </a:lnTo>
                <a:lnTo>
                  <a:pt x="227" y="106"/>
                </a:lnTo>
                <a:lnTo>
                  <a:pt x="227" y="105"/>
                </a:lnTo>
                <a:lnTo>
                  <a:pt x="227" y="104"/>
                </a:lnTo>
                <a:lnTo>
                  <a:pt x="226" y="104"/>
                </a:lnTo>
                <a:lnTo>
                  <a:pt x="226" y="103"/>
                </a:lnTo>
                <a:lnTo>
                  <a:pt x="225" y="102"/>
                </a:lnTo>
                <a:lnTo>
                  <a:pt x="223" y="100"/>
                </a:lnTo>
                <a:lnTo>
                  <a:pt x="221" y="99"/>
                </a:lnTo>
                <a:lnTo>
                  <a:pt x="218" y="98"/>
                </a:lnTo>
                <a:lnTo>
                  <a:pt x="217" y="98"/>
                </a:lnTo>
                <a:lnTo>
                  <a:pt x="216" y="97"/>
                </a:lnTo>
                <a:lnTo>
                  <a:pt x="214" y="96"/>
                </a:lnTo>
                <a:lnTo>
                  <a:pt x="213" y="95"/>
                </a:lnTo>
                <a:lnTo>
                  <a:pt x="212" y="94"/>
                </a:lnTo>
                <a:lnTo>
                  <a:pt x="209" y="92"/>
                </a:lnTo>
                <a:lnTo>
                  <a:pt x="208" y="90"/>
                </a:lnTo>
                <a:lnTo>
                  <a:pt x="207" y="88"/>
                </a:lnTo>
                <a:lnTo>
                  <a:pt x="206" y="86"/>
                </a:lnTo>
                <a:lnTo>
                  <a:pt x="200" y="77"/>
                </a:lnTo>
                <a:lnTo>
                  <a:pt x="194" y="68"/>
                </a:lnTo>
                <a:lnTo>
                  <a:pt x="187" y="60"/>
                </a:lnTo>
                <a:lnTo>
                  <a:pt x="179" y="53"/>
                </a:lnTo>
                <a:lnTo>
                  <a:pt x="170" y="47"/>
                </a:lnTo>
                <a:lnTo>
                  <a:pt x="159" y="39"/>
                </a:lnTo>
                <a:lnTo>
                  <a:pt x="148" y="31"/>
                </a:lnTo>
                <a:lnTo>
                  <a:pt x="135" y="25"/>
                </a:lnTo>
                <a:lnTo>
                  <a:pt x="122" y="19"/>
                </a:lnTo>
                <a:lnTo>
                  <a:pt x="108" y="13"/>
                </a:lnTo>
                <a:lnTo>
                  <a:pt x="94" y="9"/>
                </a:lnTo>
                <a:lnTo>
                  <a:pt x="80" y="4"/>
                </a:lnTo>
                <a:lnTo>
                  <a:pt x="6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1" name="Freeform 158"/>
          <p:cNvSpPr>
            <a:spLocks/>
          </p:cNvSpPr>
          <p:nvPr/>
        </p:nvSpPr>
        <p:spPr bwMode="auto">
          <a:xfrm>
            <a:off x="1462088" y="3192463"/>
            <a:ext cx="90487" cy="79375"/>
          </a:xfrm>
          <a:custGeom>
            <a:avLst/>
            <a:gdLst>
              <a:gd name="T0" fmla="*/ 2147483647 w 230"/>
              <a:gd name="T1" fmla="*/ 2147483647 h 203"/>
              <a:gd name="T2" fmla="*/ 2147483647 w 230"/>
              <a:gd name="T3" fmla="*/ 2147483647 h 203"/>
              <a:gd name="T4" fmla="*/ 2147483647 w 230"/>
              <a:gd name="T5" fmla="*/ 2147483647 h 203"/>
              <a:gd name="T6" fmla="*/ 2147483647 w 230"/>
              <a:gd name="T7" fmla="*/ 2147483647 h 203"/>
              <a:gd name="T8" fmla="*/ 2147483647 w 230"/>
              <a:gd name="T9" fmla="*/ 2147483647 h 203"/>
              <a:gd name="T10" fmla="*/ 2147483647 w 230"/>
              <a:gd name="T11" fmla="*/ 2147483647 h 203"/>
              <a:gd name="T12" fmla="*/ 0 w 230"/>
              <a:gd name="T13" fmla="*/ 2147483647 h 203"/>
              <a:gd name="T14" fmla="*/ 2147483647 w 230"/>
              <a:gd name="T15" fmla="*/ 2147483647 h 203"/>
              <a:gd name="T16" fmla="*/ 2147483647 w 230"/>
              <a:gd name="T17" fmla="*/ 2147483647 h 203"/>
              <a:gd name="T18" fmla="*/ 2147483647 w 230"/>
              <a:gd name="T19" fmla="*/ 2147483647 h 203"/>
              <a:gd name="T20" fmla="*/ 2147483647 w 230"/>
              <a:gd name="T21" fmla="*/ 2147483647 h 203"/>
              <a:gd name="T22" fmla="*/ 2147483647 w 230"/>
              <a:gd name="T23" fmla="*/ 2147483647 h 203"/>
              <a:gd name="T24" fmla="*/ 2147483647 w 230"/>
              <a:gd name="T25" fmla="*/ 2147483647 h 203"/>
              <a:gd name="T26" fmla="*/ 2147483647 w 230"/>
              <a:gd name="T27" fmla="*/ 2147483647 h 203"/>
              <a:gd name="T28" fmla="*/ 2147483647 w 230"/>
              <a:gd name="T29" fmla="*/ 2147483647 h 203"/>
              <a:gd name="T30" fmla="*/ 2147483647 w 230"/>
              <a:gd name="T31" fmla="*/ 2147483647 h 203"/>
              <a:gd name="T32" fmla="*/ 2147483647 w 230"/>
              <a:gd name="T33" fmla="*/ 2147483647 h 203"/>
              <a:gd name="T34" fmla="*/ 2147483647 w 230"/>
              <a:gd name="T35" fmla="*/ 2147483647 h 203"/>
              <a:gd name="T36" fmla="*/ 2147483647 w 230"/>
              <a:gd name="T37" fmla="*/ 2147483647 h 203"/>
              <a:gd name="T38" fmla="*/ 2147483647 w 230"/>
              <a:gd name="T39" fmla="*/ 2147483647 h 203"/>
              <a:gd name="T40" fmla="*/ 2147483647 w 230"/>
              <a:gd name="T41" fmla="*/ 2147483647 h 203"/>
              <a:gd name="T42" fmla="*/ 2147483647 w 230"/>
              <a:gd name="T43" fmla="*/ 2147483647 h 203"/>
              <a:gd name="T44" fmla="*/ 2147483647 w 230"/>
              <a:gd name="T45" fmla="*/ 2147483647 h 203"/>
              <a:gd name="T46" fmla="*/ 2147483647 w 230"/>
              <a:gd name="T47" fmla="*/ 2147483647 h 203"/>
              <a:gd name="T48" fmla="*/ 2147483647 w 230"/>
              <a:gd name="T49" fmla="*/ 2147483647 h 203"/>
              <a:gd name="T50" fmla="*/ 2147483647 w 230"/>
              <a:gd name="T51" fmla="*/ 2147483647 h 203"/>
              <a:gd name="T52" fmla="*/ 2147483647 w 230"/>
              <a:gd name="T53" fmla="*/ 2147483647 h 203"/>
              <a:gd name="T54" fmla="*/ 2147483647 w 230"/>
              <a:gd name="T55" fmla="*/ 2147483647 h 203"/>
              <a:gd name="T56" fmla="*/ 2147483647 w 230"/>
              <a:gd name="T57" fmla="*/ 2147483647 h 203"/>
              <a:gd name="T58" fmla="*/ 2147483647 w 230"/>
              <a:gd name="T59" fmla="*/ 2147483647 h 203"/>
              <a:gd name="T60" fmla="*/ 2147483647 w 230"/>
              <a:gd name="T61" fmla="*/ 2147483647 h 203"/>
              <a:gd name="T62" fmla="*/ 2147483647 w 230"/>
              <a:gd name="T63" fmla="*/ 2147483647 h 203"/>
              <a:gd name="T64" fmla="*/ 2147483647 w 230"/>
              <a:gd name="T65" fmla="*/ 2147483647 h 203"/>
              <a:gd name="T66" fmla="*/ 2147483647 w 230"/>
              <a:gd name="T67" fmla="*/ 2147483647 h 203"/>
              <a:gd name="T68" fmla="*/ 2147483647 w 230"/>
              <a:gd name="T69" fmla="*/ 2147483647 h 203"/>
              <a:gd name="T70" fmla="*/ 2147483647 w 230"/>
              <a:gd name="T71" fmla="*/ 2147483647 h 203"/>
              <a:gd name="T72" fmla="*/ 2147483647 w 230"/>
              <a:gd name="T73" fmla="*/ 2147483647 h 203"/>
              <a:gd name="T74" fmla="*/ 2147483647 w 230"/>
              <a:gd name="T75" fmla="*/ 2147483647 h 203"/>
              <a:gd name="T76" fmla="*/ 2147483647 w 230"/>
              <a:gd name="T77" fmla="*/ 2147483647 h 203"/>
              <a:gd name="T78" fmla="*/ 2147483647 w 230"/>
              <a:gd name="T79" fmla="*/ 2147483647 h 203"/>
              <a:gd name="T80" fmla="*/ 2147483647 w 230"/>
              <a:gd name="T81" fmla="*/ 2147483647 h 203"/>
              <a:gd name="T82" fmla="*/ 2147483647 w 230"/>
              <a:gd name="T83" fmla="*/ 2147483647 h 203"/>
              <a:gd name="T84" fmla="*/ 2147483647 w 230"/>
              <a:gd name="T85" fmla="*/ 2147483647 h 203"/>
              <a:gd name="T86" fmla="*/ 2147483647 w 230"/>
              <a:gd name="T87" fmla="*/ 2147483647 h 203"/>
              <a:gd name="T88" fmla="*/ 2147483647 w 230"/>
              <a:gd name="T89" fmla="*/ 2147483647 h 203"/>
              <a:gd name="T90" fmla="*/ 2147483647 w 230"/>
              <a:gd name="T91" fmla="*/ 2147483647 h 20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203">
                <a:moveTo>
                  <a:pt x="61" y="0"/>
                </a:moveTo>
                <a:lnTo>
                  <a:pt x="55" y="5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4"/>
                </a:lnTo>
                <a:lnTo>
                  <a:pt x="22" y="43"/>
                </a:lnTo>
                <a:lnTo>
                  <a:pt x="16" y="52"/>
                </a:lnTo>
                <a:lnTo>
                  <a:pt x="11" y="62"/>
                </a:lnTo>
                <a:lnTo>
                  <a:pt x="6" y="72"/>
                </a:lnTo>
                <a:lnTo>
                  <a:pt x="3" y="82"/>
                </a:lnTo>
                <a:lnTo>
                  <a:pt x="1" y="92"/>
                </a:lnTo>
                <a:lnTo>
                  <a:pt x="0" y="102"/>
                </a:lnTo>
                <a:lnTo>
                  <a:pt x="0" y="111"/>
                </a:lnTo>
                <a:lnTo>
                  <a:pt x="1" y="119"/>
                </a:lnTo>
                <a:lnTo>
                  <a:pt x="3" y="128"/>
                </a:lnTo>
                <a:lnTo>
                  <a:pt x="8" y="136"/>
                </a:lnTo>
                <a:lnTo>
                  <a:pt x="12" y="142"/>
                </a:lnTo>
                <a:lnTo>
                  <a:pt x="19" y="149"/>
                </a:lnTo>
                <a:lnTo>
                  <a:pt x="27" y="156"/>
                </a:lnTo>
                <a:lnTo>
                  <a:pt x="34" y="161"/>
                </a:lnTo>
                <a:lnTo>
                  <a:pt x="42" y="166"/>
                </a:lnTo>
                <a:lnTo>
                  <a:pt x="51" y="170"/>
                </a:lnTo>
                <a:lnTo>
                  <a:pt x="61" y="175"/>
                </a:lnTo>
                <a:lnTo>
                  <a:pt x="76" y="179"/>
                </a:lnTo>
                <a:lnTo>
                  <a:pt x="92" y="184"/>
                </a:lnTo>
                <a:lnTo>
                  <a:pt x="107" y="188"/>
                </a:lnTo>
                <a:lnTo>
                  <a:pt x="123" y="192"/>
                </a:lnTo>
                <a:lnTo>
                  <a:pt x="130" y="194"/>
                </a:lnTo>
                <a:lnTo>
                  <a:pt x="136" y="196"/>
                </a:lnTo>
                <a:lnTo>
                  <a:pt x="143" y="198"/>
                </a:lnTo>
                <a:lnTo>
                  <a:pt x="150" y="200"/>
                </a:lnTo>
                <a:lnTo>
                  <a:pt x="156" y="202"/>
                </a:lnTo>
                <a:lnTo>
                  <a:pt x="162" y="203"/>
                </a:lnTo>
                <a:lnTo>
                  <a:pt x="167" y="202"/>
                </a:lnTo>
                <a:lnTo>
                  <a:pt x="170" y="199"/>
                </a:lnTo>
                <a:lnTo>
                  <a:pt x="172" y="197"/>
                </a:lnTo>
                <a:lnTo>
                  <a:pt x="175" y="195"/>
                </a:lnTo>
                <a:lnTo>
                  <a:pt x="176" y="190"/>
                </a:lnTo>
                <a:lnTo>
                  <a:pt x="178" y="188"/>
                </a:lnTo>
                <a:lnTo>
                  <a:pt x="180" y="188"/>
                </a:lnTo>
                <a:lnTo>
                  <a:pt x="181" y="189"/>
                </a:lnTo>
                <a:lnTo>
                  <a:pt x="182" y="189"/>
                </a:lnTo>
                <a:lnTo>
                  <a:pt x="184" y="188"/>
                </a:lnTo>
                <a:lnTo>
                  <a:pt x="184" y="187"/>
                </a:lnTo>
                <a:lnTo>
                  <a:pt x="185" y="186"/>
                </a:lnTo>
                <a:lnTo>
                  <a:pt x="186" y="185"/>
                </a:lnTo>
                <a:lnTo>
                  <a:pt x="188" y="185"/>
                </a:lnTo>
                <a:lnTo>
                  <a:pt x="190" y="184"/>
                </a:lnTo>
                <a:lnTo>
                  <a:pt x="191" y="184"/>
                </a:lnTo>
                <a:lnTo>
                  <a:pt x="193" y="183"/>
                </a:lnTo>
                <a:lnTo>
                  <a:pt x="194" y="181"/>
                </a:lnTo>
                <a:lnTo>
                  <a:pt x="194" y="179"/>
                </a:lnTo>
                <a:lnTo>
                  <a:pt x="195" y="178"/>
                </a:lnTo>
                <a:lnTo>
                  <a:pt x="196" y="177"/>
                </a:lnTo>
                <a:lnTo>
                  <a:pt x="198" y="177"/>
                </a:lnTo>
                <a:lnTo>
                  <a:pt x="199" y="178"/>
                </a:lnTo>
                <a:lnTo>
                  <a:pt x="203" y="177"/>
                </a:lnTo>
                <a:lnTo>
                  <a:pt x="206" y="175"/>
                </a:lnTo>
                <a:lnTo>
                  <a:pt x="209" y="173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5"/>
                </a:lnTo>
                <a:lnTo>
                  <a:pt x="224" y="147"/>
                </a:lnTo>
                <a:lnTo>
                  <a:pt x="226" y="139"/>
                </a:lnTo>
                <a:lnTo>
                  <a:pt x="228" y="131"/>
                </a:lnTo>
                <a:lnTo>
                  <a:pt x="228" y="127"/>
                </a:lnTo>
                <a:lnTo>
                  <a:pt x="230" y="121"/>
                </a:lnTo>
                <a:lnTo>
                  <a:pt x="230" y="117"/>
                </a:lnTo>
                <a:lnTo>
                  <a:pt x="230" y="112"/>
                </a:lnTo>
                <a:lnTo>
                  <a:pt x="228" y="109"/>
                </a:lnTo>
                <a:lnTo>
                  <a:pt x="228" y="104"/>
                </a:lnTo>
                <a:lnTo>
                  <a:pt x="227" y="101"/>
                </a:lnTo>
                <a:lnTo>
                  <a:pt x="224" y="99"/>
                </a:lnTo>
                <a:lnTo>
                  <a:pt x="222" y="96"/>
                </a:lnTo>
                <a:lnTo>
                  <a:pt x="218" y="95"/>
                </a:lnTo>
                <a:lnTo>
                  <a:pt x="215" y="94"/>
                </a:lnTo>
                <a:lnTo>
                  <a:pt x="209" y="87"/>
                </a:lnTo>
                <a:lnTo>
                  <a:pt x="204" y="78"/>
                </a:lnTo>
                <a:lnTo>
                  <a:pt x="198" y="72"/>
                </a:lnTo>
                <a:lnTo>
                  <a:pt x="193" y="64"/>
                </a:lnTo>
                <a:lnTo>
                  <a:pt x="186" y="57"/>
                </a:lnTo>
                <a:lnTo>
                  <a:pt x="179" y="50"/>
                </a:lnTo>
                <a:lnTo>
                  <a:pt x="169" y="43"/>
                </a:lnTo>
                <a:lnTo>
                  <a:pt x="159" y="35"/>
                </a:lnTo>
                <a:lnTo>
                  <a:pt x="147" y="28"/>
                </a:lnTo>
                <a:lnTo>
                  <a:pt x="135" y="22"/>
                </a:lnTo>
                <a:lnTo>
                  <a:pt x="124" y="17"/>
                </a:lnTo>
                <a:lnTo>
                  <a:pt x="112" y="12"/>
                </a:lnTo>
                <a:lnTo>
                  <a:pt x="99" y="8"/>
                </a:lnTo>
                <a:lnTo>
                  <a:pt x="87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2" name="Line 159"/>
          <p:cNvSpPr>
            <a:spLocks noChangeShapeType="1"/>
          </p:cNvSpPr>
          <p:nvPr/>
        </p:nvSpPr>
        <p:spPr bwMode="auto">
          <a:xfrm>
            <a:off x="1497013" y="3194050"/>
            <a:ext cx="317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3" name="Line 160"/>
          <p:cNvSpPr>
            <a:spLocks noChangeShapeType="1"/>
          </p:cNvSpPr>
          <p:nvPr/>
        </p:nvSpPr>
        <p:spPr bwMode="auto">
          <a:xfrm flipH="1" flipV="1">
            <a:off x="1485900" y="3192463"/>
            <a:ext cx="42863" cy="111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4" name="Line 161"/>
          <p:cNvSpPr>
            <a:spLocks noChangeShapeType="1"/>
          </p:cNvSpPr>
          <p:nvPr/>
        </p:nvSpPr>
        <p:spPr bwMode="auto">
          <a:xfrm flipH="1">
            <a:off x="271463" y="3128963"/>
            <a:ext cx="3175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5" name="Freeform 162"/>
          <p:cNvSpPr>
            <a:spLocks/>
          </p:cNvSpPr>
          <p:nvPr/>
        </p:nvSpPr>
        <p:spPr bwMode="auto">
          <a:xfrm>
            <a:off x="1474788" y="3275013"/>
            <a:ext cx="61912" cy="63500"/>
          </a:xfrm>
          <a:custGeom>
            <a:avLst/>
            <a:gdLst>
              <a:gd name="T0" fmla="*/ 2147483647 w 155"/>
              <a:gd name="T1" fmla="*/ 2147483647 h 161"/>
              <a:gd name="T2" fmla="*/ 2147483647 w 155"/>
              <a:gd name="T3" fmla="*/ 2147483647 h 161"/>
              <a:gd name="T4" fmla="*/ 2147483647 w 155"/>
              <a:gd name="T5" fmla="*/ 2147483647 h 161"/>
              <a:gd name="T6" fmla="*/ 2147483647 w 155"/>
              <a:gd name="T7" fmla="*/ 2147483647 h 161"/>
              <a:gd name="T8" fmla="*/ 2147483647 w 155"/>
              <a:gd name="T9" fmla="*/ 2147483647 h 161"/>
              <a:gd name="T10" fmla="*/ 2147483647 w 155"/>
              <a:gd name="T11" fmla="*/ 2147483647 h 161"/>
              <a:gd name="T12" fmla="*/ 0 w 155"/>
              <a:gd name="T13" fmla="*/ 2147483647 h 161"/>
              <a:gd name="T14" fmla="*/ 0 w 155"/>
              <a:gd name="T15" fmla="*/ 2147483647 h 161"/>
              <a:gd name="T16" fmla="*/ 2147483647 w 155"/>
              <a:gd name="T17" fmla="*/ 2147483647 h 161"/>
              <a:gd name="T18" fmla="*/ 2147483647 w 155"/>
              <a:gd name="T19" fmla="*/ 2147483647 h 161"/>
              <a:gd name="T20" fmla="*/ 2147483647 w 155"/>
              <a:gd name="T21" fmla="*/ 2147483647 h 161"/>
              <a:gd name="T22" fmla="*/ 2147483647 w 155"/>
              <a:gd name="T23" fmla="*/ 2147483647 h 161"/>
              <a:gd name="T24" fmla="*/ 2147483647 w 155"/>
              <a:gd name="T25" fmla="*/ 2147483647 h 161"/>
              <a:gd name="T26" fmla="*/ 2147483647 w 155"/>
              <a:gd name="T27" fmla="*/ 2147483647 h 161"/>
              <a:gd name="T28" fmla="*/ 2147483647 w 155"/>
              <a:gd name="T29" fmla="*/ 2147483647 h 161"/>
              <a:gd name="T30" fmla="*/ 2147483647 w 155"/>
              <a:gd name="T31" fmla="*/ 2147483647 h 161"/>
              <a:gd name="T32" fmla="*/ 2147483647 w 155"/>
              <a:gd name="T33" fmla="*/ 2147483647 h 161"/>
              <a:gd name="T34" fmla="*/ 2147483647 w 155"/>
              <a:gd name="T35" fmla="*/ 2147483647 h 161"/>
              <a:gd name="T36" fmla="*/ 2147483647 w 155"/>
              <a:gd name="T37" fmla="*/ 2147483647 h 161"/>
              <a:gd name="T38" fmla="*/ 2147483647 w 155"/>
              <a:gd name="T39" fmla="*/ 2147483647 h 161"/>
              <a:gd name="T40" fmla="*/ 2147483647 w 155"/>
              <a:gd name="T41" fmla="*/ 2147483647 h 161"/>
              <a:gd name="T42" fmla="*/ 2147483647 w 155"/>
              <a:gd name="T43" fmla="*/ 2147483647 h 161"/>
              <a:gd name="T44" fmla="*/ 2147483647 w 155"/>
              <a:gd name="T45" fmla="*/ 2147483647 h 161"/>
              <a:gd name="T46" fmla="*/ 2147483647 w 155"/>
              <a:gd name="T47" fmla="*/ 2147483647 h 161"/>
              <a:gd name="T48" fmla="*/ 2147483647 w 155"/>
              <a:gd name="T49" fmla="*/ 2147483647 h 161"/>
              <a:gd name="T50" fmla="*/ 2147483647 w 155"/>
              <a:gd name="T51" fmla="*/ 2147483647 h 161"/>
              <a:gd name="T52" fmla="*/ 2147483647 w 155"/>
              <a:gd name="T53" fmla="*/ 2147483647 h 161"/>
              <a:gd name="T54" fmla="*/ 2147483647 w 155"/>
              <a:gd name="T55" fmla="*/ 2147483647 h 161"/>
              <a:gd name="T56" fmla="*/ 2147483647 w 155"/>
              <a:gd name="T57" fmla="*/ 2147483647 h 161"/>
              <a:gd name="T58" fmla="*/ 2147483647 w 155"/>
              <a:gd name="T59" fmla="*/ 2147483647 h 161"/>
              <a:gd name="T60" fmla="*/ 2147483647 w 155"/>
              <a:gd name="T61" fmla="*/ 2147483647 h 161"/>
              <a:gd name="T62" fmla="*/ 2147483647 w 155"/>
              <a:gd name="T63" fmla="*/ 2147483647 h 161"/>
              <a:gd name="T64" fmla="*/ 2147483647 w 155"/>
              <a:gd name="T65" fmla="*/ 2147483647 h 161"/>
              <a:gd name="T66" fmla="*/ 2147483647 w 155"/>
              <a:gd name="T67" fmla="*/ 2147483647 h 161"/>
              <a:gd name="T68" fmla="*/ 2147483647 w 155"/>
              <a:gd name="T69" fmla="*/ 2147483647 h 161"/>
              <a:gd name="T70" fmla="*/ 2147483647 w 155"/>
              <a:gd name="T71" fmla="*/ 2147483647 h 161"/>
              <a:gd name="T72" fmla="*/ 2147483647 w 155"/>
              <a:gd name="T73" fmla="*/ 2147483647 h 161"/>
              <a:gd name="T74" fmla="*/ 2147483647 w 155"/>
              <a:gd name="T75" fmla="*/ 2147483647 h 161"/>
              <a:gd name="T76" fmla="*/ 2147483647 w 155"/>
              <a:gd name="T77" fmla="*/ 2147483647 h 161"/>
              <a:gd name="T78" fmla="*/ 2147483647 w 155"/>
              <a:gd name="T79" fmla="*/ 2147483647 h 161"/>
              <a:gd name="T80" fmla="*/ 2147483647 w 155"/>
              <a:gd name="T81" fmla="*/ 2147483647 h 161"/>
              <a:gd name="T82" fmla="*/ 2147483647 w 155"/>
              <a:gd name="T83" fmla="*/ 2147483647 h 161"/>
              <a:gd name="T84" fmla="*/ 2147483647 w 155"/>
              <a:gd name="T85" fmla="*/ 2147483647 h 161"/>
              <a:gd name="T86" fmla="*/ 2147483647 w 155"/>
              <a:gd name="T87" fmla="*/ 2147483647 h 161"/>
              <a:gd name="T88" fmla="*/ 2147483647 w 155"/>
              <a:gd name="T89" fmla="*/ 2147483647 h 161"/>
              <a:gd name="T90" fmla="*/ 2147483647 w 155"/>
              <a:gd name="T91" fmla="*/ 0 h 1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5" h="161">
                <a:moveTo>
                  <a:pt x="23" y="0"/>
                </a:moveTo>
                <a:lnTo>
                  <a:pt x="22" y="2"/>
                </a:lnTo>
                <a:lnTo>
                  <a:pt x="20" y="5"/>
                </a:lnTo>
                <a:lnTo>
                  <a:pt x="19" y="7"/>
                </a:lnTo>
                <a:lnTo>
                  <a:pt x="18" y="9"/>
                </a:lnTo>
                <a:lnTo>
                  <a:pt x="17" y="11"/>
                </a:lnTo>
                <a:lnTo>
                  <a:pt x="16" y="14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7"/>
                </a:lnTo>
                <a:lnTo>
                  <a:pt x="3" y="56"/>
                </a:lnTo>
                <a:lnTo>
                  <a:pt x="1" y="64"/>
                </a:lnTo>
                <a:lnTo>
                  <a:pt x="0" y="70"/>
                </a:lnTo>
                <a:lnTo>
                  <a:pt x="0" y="75"/>
                </a:lnTo>
                <a:lnTo>
                  <a:pt x="0" y="81"/>
                </a:lnTo>
                <a:lnTo>
                  <a:pt x="1" y="85"/>
                </a:lnTo>
                <a:lnTo>
                  <a:pt x="1" y="86"/>
                </a:lnTo>
                <a:lnTo>
                  <a:pt x="3" y="89"/>
                </a:lnTo>
                <a:lnTo>
                  <a:pt x="3" y="90"/>
                </a:lnTo>
                <a:lnTo>
                  <a:pt x="4" y="91"/>
                </a:lnTo>
                <a:lnTo>
                  <a:pt x="4" y="92"/>
                </a:lnTo>
                <a:lnTo>
                  <a:pt x="5" y="94"/>
                </a:lnTo>
                <a:lnTo>
                  <a:pt x="5" y="95"/>
                </a:lnTo>
                <a:lnTo>
                  <a:pt x="6" y="95"/>
                </a:lnTo>
                <a:lnTo>
                  <a:pt x="6" y="97"/>
                </a:lnTo>
                <a:lnTo>
                  <a:pt x="9" y="103"/>
                </a:lnTo>
                <a:lnTo>
                  <a:pt x="14" y="110"/>
                </a:lnTo>
                <a:lnTo>
                  <a:pt x="17" y="114"/>
                </a:lnTo>
                <a:lnTo>
                  <a:pt x="22" y="119"/>
                </a:lnTo>
                <a:lnTo>
                  <a:pt x="25" y="123"/>
                </a:lnTo>
                <a:lnTo>
                  <a:pt x="29" y="128"/>
                </a:lnTo>
                <a:lnTo>
                  <a:pt x="34" y="132"/>
                </a:lnTo>
                <a:lnTo>
                  <a:pt x="38" y="136"/>
                </a:lnTo>
                <a:lnTo>
                  <a:pt x="44" y="140"/>
                </a:lnTo>
                <a:lnTo>
                  <a:pt x="50" y="144"/>
                </a:lnTo>
                <a:lnTo>
                  <a:pt x="55" y="147"/>
                </a:lnTo>
                <a:lnTo>
                  <a:pt x="62" y="149"/>
                </a:lnTo>
                <a:lnTo>
                  <a:pt x="68" y="151"/>
                </a:lnTo>
                <a:lnTo>
                  <a:pt x="74" y="154"/>
                </a:lnTo>
                <a:lnTo>
                  <a:pt x="83" y="156"/>
                </a:lnTo>
                <a:lnTo>
                  <a:pt x="93" y="158"/>
                </a:lnTo>
                <a:lnTo>
                  <a:pt x="97" y="159"/>
                </a:lnTo>
                <a:lnTo>
                  <a:pt x="101" y="160"/>
                </a:lnTo>
                <a:lnTo>
                  <a:pt x="103" y="161"/>
                </a:lnTo>
                <a:lnTo>
                  <a:pt x="107" y="161"/>
                </a:lnTo>
                <a:lnTo>
                  <a:pt x="109" y="161"/>
                </a:lnTo>
                <a:lnTo>
                  <a:pt x="112" y="161"/>
                </a:lnTo>
                <a:lnTo>
                  <a:pt x="115" y="161"/>
                </a:lnTo>
                <a:lnTo>
                  <a:pt x="118" y="160"/>
                </a:lnTo>
                <a:lnTo>
                  <a:pt x="120" y="159"/>
                </a:lnTo>
                <a:lnTo>
                  <a:pt x="124" y="158"/>
                </a:lnTo>
                <a:lnTo>
                  <a:pt x="126" y="156"/>
                </a:lnTo>
                <a:lnTo>
                  <a:pt x="129" y="155"/>
                </a:lnTo>
                <a:lnTo>
                  <a:pt x="132" y="153"/>
                </a:lnTo>
                <a:lnTo>
                  <a:pt x="135" y="150"/>
                </a:lnTo>
                <a:lnTo>
                  <a:pt x="138" y="147"/>
                </a:lnTo>
                <a:lnTo>
                  <a:pt x="142" y="144"/>
                </a:lnTo>
                <a:lnTo>
                  <a:pt x="147" y="137"/>
                </a:lnTo>
                <a:lnTo>
                  <a:pt x="151" y="130"/>
                </a:lnTo>
                <a:lnTo>
                  <a:pt x="153" y="125"/>
                </a:lnTo>
                <a:lnTo>
                  <a:pt x="155" y="119"/>
                </a:lnTo>
                <a:lnTo>
                  <a:pt x="155" y="113"/>
                </a:lnTo>
                <a:lnTo>
                  <a:pt x="155" y="107"/>
                </a:lnTo>
                <a:lnTo>
                  <a:pt x="154" y="100"/>
                </a:lnTo>
                <a:lnTo>
                  <a:pt x="152" y="93"/>
                </a:lnTo>
                <a:lnTo>
                  <a:pt x="148" y="88"/>
                </a:lnTo>
                <a:lnTo>
                  <a:pt x="144" y="81"/>
                </a:lnTo>
                <a:lnTo>
                  <a:pt x="141" y="74"/>
                </a:lnTo>
                <a:lnTo>
                  <a:pt x="133" y="64"/>
                </a:lnTo>
                <a:lnTo>
                  <a:pt x="124" y="54"/>
                </a:lnTo>
                <a:lnTo>
                  <a:pt x="116" y="45"/>
                </a:lnTo>
                <a:lnTo>
                  <a:pt x="115" y="43"/>
                </a:lnTo>
                <a:lnTo>
                  <a:pt x="114" y="41"/>
                </a:lnTo>
                <a:lnTo>
                  <a:pt x="111" y="39"/>
                </a:lnTo>
                <a:lnTo>
                  <a:pt x="110" y="37"/>
                </a:lnTo>
                <a:lnTo>
                  <a:pt x="108" y="35"/>
                </a:lnTo>
                <a:lnTo>
                  <a:pt x="107" y="34"/>
                </a:lnTo>
                <a:lnTo>
                  <a:pt x="103" y="30"/>
                </a:lnTo>
                <a:lnTo>
                  <a:pt x="100" y="28"/>
                </a:lnTo>
                <a:lnTo>
                  <a:pt x="96" y="26"/>
                </a:lnTo>
                <a:lnTo>
                  <a:pt x="91" y="24"/>
                </a:lnTo>
                <a:lnTo>
                  <a:pt x="87" y="21"/>
                </a:lnTo>
                <a:lnTo>
                  <a:pt x="82" y="20"/>
                </a:lnTo>
                <a:lnTo>
                  <a:pt x="74" y="17"/>
                </a:lnTo>
                <a:lnTo>
                  <a:pt x="68" y="15"/>
                </a:lnTo>
                <a:lnTo>
                  <a:pt x="60" y="11"/>
                </a:lnTo>
                <a:lnTo>
                  <a:pt x="53" y="9"/>
                </a:lnTo>
                <a:lnTo>
                  <a:pt x="45" y="7"/>
                </a:lnTo>
                <a:lnTo>
                  <a:pt x="37" y="5"/>
                </a:lnTo>
                <a:lnTo>
                  <a:pt x="29" y="2"/>
                </a:lnTo>
                <a:lnTo>
                  <a:pt x="2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6" name="Freeform 163"/>
          <p:cNvSpPr>
            <a:spLocks/>
          </p:cNvSpPr>
          <p:nvPr/>
        </p:nvSpPr>
        <p:spPr bwMode="auto">
          <a:xfrm>
            <a:off x="1474788" y="3271838"/>
            <a:ext cx="61912" cy="66675"/>
          </a:xfrm>
          <a:custGeom>
            <a:avLst/>
            <a:gdLst>
              <a:gd name="T0" fmla="*/ 2147483647 w 155"/>
              <a:gd name="T1" fmla="*/ 0 h 168"/>
              <a:gd name="T2" fmla="*/ 2147483647 w 155"/>
              <a:gd name="T3" fmla="*/ 2147483647 h 168"/>
              <a:gd name="T4" fmla="*/ 2147483647 w 155"/>
              <a:gd name="T5" fmla="*/ 2147483647 h 168"/>
              <a:gd name="T6" fmla="*/ 2147483647 w 155"/>
              <a:gd name="T7" fmla="*/ 2147483647 h 168"/>
              <a:gd name="T8" fmla="*/ 2147483647 w 155"/>
              <a:gd name="T9" fmla="*/ 2147483647 h 168"/>
              <a:gd name="T10" fmla="*/ 2147483647 w 155"/>
              <a:gd name="T11" fmla="*/ 2147483647 h 168"/>
              <a:gd name="T12" fmla="*/ 2147483647 w 155"/>
              <a:gd name="T13" fmla="*/ 2147483647 h 168"/>
              <a:gd name="T14" fmla="*/ 2147483647 w 155"/>
              <a:gd name="T15" fmla="*/ 2147483647 h 168"/>
              <a:gd name="T16" fmla="*/ 2147483647 w 155"/>
              <a:gd name="T17" fmla="*/ 2147483647 h 168"/>
              <a:gd name="T18" fmla="*/ 2147483647 w 155"/>
              <a:gd name="T19" fmla="*/ 2147483647 h 168"/>
              <a:gd name="T20" fmla="*/ 0 w 155"/>
              <a:gd name="T21" fmla="*/ 2147483647 h 168"/>
              <a:gd name="T22" fmla="*/ 0 w 155"/>
              <a:gd name="T23" fmla="*/ 2147483647 h 168"/>
              <a:gd name="T24" fmla="*/ 0 w 155"/>
              <a:gd name="T25" fmla="*/ 2147483647 h 168"/>
              <a:gd name="T26" fmla="*/ 2147483647 w 155"/>
              <a:gd name="T27" fmla="*/ 2147483647 h 168"/>
              <a:gd name="T28" fmla="*/ 2147483647 w 155"/>
              <a:gd name="T29" fmla="*/ 2147483647 h 168"/>
              <a:gd name="T30" fmla="*/ 2147483647 w 155"/>
              <a:gd name="T31" fmla="*/ 2147483647 h 168"/>
              <a:gd name="T32" fmla="*/ 2147483647 w 155"/>
              <a:gd name="T33" fmla="*/ 2147483647 h 168"/>
              <a:gd name="T34" fmla="*/ 2147483647 w 155"/>
              <a:gd name="T35" fmla="*/ 2147483647 h 168"/>
              <a:gd name="T36" fmla="*/ 2147483647 w 155"/>
              <a:gd name="T37" fmla="*/ 2147483647 h 168"/>
              <a:gd name="T38" fmla="*/ 2147483647 w 155"/>
              <a:gd name="T39" fmla="*/ 2147483647 h 168"/>
              <a:gd name="T40" fmla="*/ 2147483647 w 155"/>
              <a:gd name="T41" fmla="*/ 2147483647 h 168"/>
              <a:gd name="T42" fmla="*/ 2147483647 w 155"/>
              <a:gd name="T43" fmla="*/ 2147483647 h 168"/>
              <a:gd name="T44" fmla="*/ 2147483647 w 155"/>
              <a:gd name="T45" fmla="*/ 2147483647 h 168"/>
              <a:gd name="T46" fmla="*/ 2147483647 w 155"/>
              <a:gd name="T47" fmla="*/ 2147483647 h 168"/>
              <a:gd name="T48" fmla="*/ 2147483647 w 155"/>
              <a:gd name="T49" fmla="*/ 2147483647 h 168"/>
              <a:gd name="T50" fmla="*/ 2147483647 w 155"/>
              <a:gd name="T51" fmla="*/ 2147483647 h 168"/>
              <a:gd name="T52" fmla="*/ 2147483647 w 155"/>
              <a:gd name="T53" fmla="*/ 2147483647 h 168"/>
              <a:gd name="T54" fmla="*/ 2147483647 w 155"/>
              <a:gd name="T55" fmla="*/ 2147483647 h 168"/>
              <a:gd name="T56" fmla="*/ 2147483647 w 155"/>
              <a:gd name="T57" fmla="*/ 2147483647 h 168"/>
              <a:gd name="T58" fmla="*/ 2147483647 w 155"/>
              <a:gd name="T59" fmla="*/ 2147483647 h 168"/>
              <a:gd name="T60" fmla="*/ 2147483647 w 155"/>
              <a:gd name="T61" fmla="*/ 2147483647 h 168"/>
              <a:gd name="T62" fmla="*/ 2147483647 w 155"/>
              <a:gd name="T63" fmla="*/ 2147483647 h 168"/>
              <a:gd name="T64" fmla="*/ 2147483647 w 155"/>
              <a:gd name="T65" fmla="*/ 2147483647 h 168"/>
              <a:gd name="T66" fmla="*/ 2147483647 w 155"/>
              <a:gd name="T67" fmla="*/ 2147483647 h 168"/>
              <a:gd name="T68" fmla="*/ 2147483647 w 155"/>
              <a:gd name="T69" fmla="*/ 2147483647 h 168"/>
              <a:gd name="T70" fmla="*/ 2147483647 w 155"/>
              <a:gd name="T71" fmla="*/ 2147483647 h 168"/>
              <a:gd name="T72" fmla="*/ 2147483647 w 155"/>
              <a:gd name="T73" fmla="*/ 2147483647 h 168"/>
              <a:gd name="T74" fmla="*/ 2147483647 w 155"/>
              <a:gd name="T75" fmla="*/ 2147483647 h 168"/>
              <a:gd name="T76" fmla="*/ 2147483647 w 155"/>
              <a:gd name="T77" fmla="*/ 2147483647 h 168"/>
              <a:gd name="T78" fmla="*/ 2147483647 w 155"/>
              <a:gd name="T79" fmla="*/ 2147483647 h 168"/>
              <a:gd name="T80" fmla="*/ 2147483647 w 155"/>
              <a:gd name="T81" fmla="*/ 2147483647 h 168"/>
              <a:gd name="T82" fmla="*/ 2147483647 w 155"/>
              <a:gd name="T83" fmla="*/ 2147483647 h 168"/>
              <a:gd name="T84" fmla="*/ 2147483647 w 155"/>
              <a:gd name="T85" fmla="*/ 2147483647 h 168"/>
              <a:gd name="T86" fmla="*/ 2147483647 w 155"/>
              <a:gd name="T87" fmla="*/ 2147483647 h 168"/>
              <a:gd name="T88" fmla="*/ 2147483647 w 155"/>
              <a:gd name="T89" fmla="*/ 2147483647 h 168"/>
              <a:gd name="T90" fmla="*/ 2147483647 w 155"/>
              <a:gd name="T91" fmla="*/ 2147483647 h 168"/>
              <a:gd name="T92" fmla="*/ 2147483647 w 155"/>
              <a:gd name="T93" fmla="*/ 2147483647 h 168"/>
              <a:gd name="T94" fmla="*/ 2147483647 w 155"/>
              <a:gd name="T95" fmla="*/ 2147483647 h 168"/>
              <a:gd name="T96" fmla="*/ 2147483647 w 155"/>
              <a:gd name="T97" fmla="*/ 2147483647 h 168"/>
              <a:gd name="T98" fmla="*/ 2147483647 w 155"/>
              <a:gd name="T99" fmla="*/ 2147483647 h 168"/>
              <a:gd name="T100" fmla="*/ 2147483647 w 155"/>
              <a:gd name="T101" fmla="*/ 2147483647 h 168"/>
              <a:gd name="T102" fmla="*/ 2147483647 w 155"/>
              <a:gd name="T103" fmla="*/ 2147483647 h 168"/>
              <a:gd name="T104" fmla="*/ 2147483647 w 155"/>
              <a:gd name="T105" fmla="*/ 2147483647 h 168"/>
              <a:gd name="T106" fmla="*/ 2147483647 w 155"/>
              <a:gd name="T107" fmla="*/ 2147483647 h 168"/>
              <a:gd name="T108" fmla="*/ 2147483647 w 155"/>
              <a:gd name="T109" fmla="*/ 2147483647 h 168"/>
              <a:gd name="T110" fmla="*/ 2147483647 w 155"/>
              <a:gd name="T111" fmla="*/ 2147483647 h 168"/>
              <a:gd name="T112" fmla="*/ 2147483647 w 155"/>
              <a:gd name="T113" fmla="*/ 2147483647 h 168"/>
              <a:gd name="T114" fmla="*/ 2147483647 w 155"/>
              <a:gd name="T115" fmla="*/ 2147483647 h 168"/>
              <a:gd name="T116" fmla="*/ 2147483647 w 155"/>
              <a:gd name="T117" fmla="*/ 2147483647 h 168"/>
              <a:gd name="T118" fmla="*/ 2147483647 w 155"/>
              <a:gd name="T119" fmla="*/ 2147483647 h 168"/>
              <a:gd name="T120" fmla="*/ 2147483647 w 155"/>
              <a:gd name="T121" fmla="*/ 2147483647 h 168"/>
              <a:gd name="T122" fmla="*/ 2147483647 w 155"/>
              <a:gd name="T123" fmla="*/ 2147483647 h 168"/>
              <a:gd name="T124" fmla="*/ 2147483647 w 155"/>
              <a:gd name="T125" fmla="*/ 2147483647 h 16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5" h="168">
                <a:moveTo>
                  <a:pt x="27" y="0"/>
                </a:moveTo>
                <a:lnTo>
                  <a:pt x="25" y="3"/>
                </a:lnTo>
                <a:lnTo>
                  <a:pt x="23" y="6"/>
                </a:lnTo>
                <a:lnTo>
                  <a:pt x="19" y="13"/>
                </a:lnTo>
                <a:lnTo>
                  <a:pt x="16" y="21"/>
                </a:lnTo>
                <a:lnTo>
                  <a:pt x="13" y="28"/>
                </a:lnTo>
                <a:lnTo>
                  <a:pt x="9" y="37"/>
                </a:lnTo>
                <a:lnTo>
                  <a:pt x="6" y="46"/>
                </a:lnTo>
                <a:lnTo>
                  <a:pt x="4" y="56"/>
                </a:lnTo>
                <a:lnTo>
                  <a:pt x="1" y="67"/>
                </a:lnTo>
                <a:lnTo>
                  <a:pt x="0" y="76"/>
                </a:lnTo>
                <a:lnTo>
                  <a:pt x="0" y="82"/>
                </a:lnTo>
                <a:lnTo>
                  <a:pt x="0" y="89"/>
                </a:lnTo>
                <a:lnTo>
                  <a:pt x="1" y="95"/>
                </a:lnTo>
                <a:lnTo>
                  <a:pt x="4" y="99"/>
                </a:lnTo>
                <a:lnTo>
                  <a:pt x="6" y="104"/>
                </a:lnTo>
                <a:lnTo>
                  <a:pt x="9" y="109"/>
                </a:lnTo>
                <a:lnTo>
                  <a:pt x="14" y="116"/>
                </a:lnTo>
                <a:lnTo>
                  <a:pt x="18" y="121"/>
                </a:lnTo>
                <a:lnTo>
                  <a:pt x="23" y="128"/>
                </a:lnTo>
                <a:lnTo>
                  <a:pt x="28" y="135"/>
                </a:lnTo>
                <a:lnTo>
                  <a:pt x="34" y="140"/>
                </a:lnTo>
                <a:lnTo>
                  <a:pt x="41" y="145"/>
                </a:lnTo>
                <a:lnTo>
                  <a:pt x="49" y="151"/>
                </a:lnTo>
                <a:lnTo>
                  <a:pt x="56" y="154"/>
                </a:lnTo>
                <a:lnTo>
                  <a:pt x="65" y="157"/>
                </a:lnTo>
                <a:lnTo>
                  <a:pt x="73" y="160"/>
                </a:lnTo>
                <a:lnTo>
                  <a:pt x="82" y="163"/>
                </a:lnTo>
                <a:lnTo>
                  <a:pt x="88" y="164"/>
                </a:lnTo>
                <a:lnTo>
                  <a:pt x="95" y="165"/>
                </a:lnTo>
                <a:lnTo>
                  <a:pt x="100" y="167"/>
                </a:lnTo>
                <a:lnTo>
                  <a:pt x="106" y="168"/>
                </a:lnTo>
                <a:lnTo>
                  <a:pt x="111" y="168"/>
                </a:lnTo>
                <a:lnTo>
                  <a:pt x="117" y="167"/>
                </a:lnTo>
                <a:lnTo>
                  <a:pt x="125" y="164"/>
                </a:lnTo>
                <a:lnTo>
                  <a:pt x="133" y="158"/>
                </a:lnTo>
                <a:lnTo>
                  <a:pt x="139" y="153"/>
                </a:lnTo>
                <a:lnTo>
                  <a:pt x="145" y="146"/>
                </a:lnTo>
                <a:lnTo>
                  <a:pt x="149" y="139"/>
                </a:lnTo>
                <a:lnTo>
                  <a:pt x="153" y="133"/>
                </a:lnTo>
                <a:lnTo>
                  <a:pt x="154" y="127"/>
                </a:lnTo>
                <a:lnTo>
                  <a:pt x="155" y="120"/>
                </a:lnTo>
                <a:lnTo>
                  <a:pt x="155" y="114"/>
                </a:lnTo>
                <a:lnTo>
                  <a:pt x="153" y="106"/>
                </a:lnTo>
                <a:lnTo>
                  <a:pt x="151" y="98"/>
                </a:lnTo>
                <a:lnTo>
                  <a:pt x="146" y="91"/>
                </a:lnTo>
                <a:lnTo>
                  <a:pt x="142" y="83"/>
                </a:lnTo>
                <a:lnTo>
                  <a:pt x="137" y="77"/>
                </a:lnTo>
                <a:lnTo>
                  <a:pt x="130" y="69"/>
                </a:lnTo>
                <a:lnTo>
                  <a:pt x="125" y="62"/>
                </a:lnTo>
                <a:lnTo>
                  <a:pt x="118" y="54"/>
                </a:lnTo>
                <a:lnTo>
                  <a:pt x="114" y="48"/>
                </a:lnTo>
                <a:lnTo>
                  <a:pt x="107" y="41"/>
                </a:lnTo>
                <a:lnTo>
                  <a:pt x="100" y="35"/>
                </a:lnTo>
                <a:lnTo>
                  <a:pt x="93" y="32"/>
                </a:lnTo>
                <a:lnTo>
                  <a:pt x="86" y="28"/>
                </a:lnTo>
                <a:lnTo>
                  <a:pt x="77" y="25"/>
                </a:lnTo>
                <a:lnTo>
                  <a:pt x="68" y="22"/>
                </a:lnTo>
                <a:lnTo>
                  <a:pt x="56" y="17"/>
                </a:lnTo>
                <a:lnTo>
                  <a:pt x="46" y="14"/>
                </a:lnTo>
                <a:lnTo>
                  <a:pt x="35" y="11"/>
                </a:lnTo>
                <a:lnTo>
                  <a:pt x="26" y="8"/>
                </a:lnTo>
                <a:lnTo>
                  <a:pt x="18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7" name="Line 164"/>
          <p:cNvSpPr>
            <a:spLocks noChangeShapeType="1"/>
          </p:cNvSpPr>
          <p:nvPr/>
        </p:nvSpPr>
        <p:spPr bwMode="auto">
          <a:xfrm flipH="1">
            <a:off x="1482725" y="3271838"/>
            <a:ext cx="31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8" name="Freeform 165"/>
          <p:cNvSpPr>
            <a:spLocks/>
          </p:cNvSpPr>
          <p:nvPr/>
        </p:nvSpPr>
        <p:spPr bwMode="auto">
          <a:xfrm>
            <a:off x="703263" y="3163888"/>
            <a:ext cx="61912" cy="61912"/>
          </a:xfrm>
          <a:custGeom>
            <a:avLst/>
            <a:gdLst>
              <a:gd name="T0" fmla="*/ 2147483647 w 156"/>
              <a:gd name="T1" fmla="*/ 2147483647 h 157"/>
              <a:gd name="T2" fmla="*/ 2147483647 w 156"/>
              <a:gd name="T3" fmla="*/ 2147483647 h 157"/>
              <a:gd name="T4" fmla="*/ 2147483647 w 156"/>
              <a:gd name="T5" fmla="*/ 2147483647 h 157"/>
              <a:gd name="T6" fmla="*/ 2147483647 w 156"/>
              <a:gd name="T7" fmla="*/ 2147483647 h 157"/>
              <a:gd name="T8" fmla="*/ 2147483647 w 156"/>
              <a:gd name="T9" fmla="*/ 2147483647 h 157"/>
              <a:gd name="T10" fmla="*/ 2147483647 w 156"/>
              <a:gd name="T11" fmla="*/ 2147483647 h 157"/>
              <a:gd name="T12" fmla="*/ 0 w 156"/>
              <a:gd name="T13" fmla="*/ 2147483647 h 157"/>
              <a:gd name="T14" fmla="*/ 0 w 156"/>
              <a:gd name="T15" fmla="*/ 2147483647 h 157"/>
              <a:gd name="T16" fmla="*/ 2147483647 w 156"/>
              <a:gd name="T17" fmla="*/ 2147483647 h 157"/>
              <a:gd name="T18" fmla="*/ 2147483647 w 156"/>
              <a:gd name="T19" fmla="*/ 2147483647 h 157"/>
              <a:gd name="T20" fmla="*/ 2147483647 w 156"/>
              <a:gd name="T21" fmla="*/ 2147483647 h 157"/>
              <a:gd name="T22" fmla="*/ 2147483647 w 156"/>
              <a:gd name="T23" fmla="*/ 2147483647 h 157"/>
              <a:gd name="T24" fmla="*/ 2147483647 w 156"/>
              <a:gd name="T25" fmla="*/ 2147483647 h 157"/>
              <a:gd name="T26" fmla="*/ 2147483647 w 156"/>
              <a:gd name="T27" fmla="*/ 2147483647 h 157"/>
              <a:gd name="T28" fmla="*/ 2147483647 w 156"/>
              <a:gd name="T29" fmla="*/ 2147483647 h 157"/>
              <a:gd name="T30" fmla="*/ 2147483647 w 156"/>
              <a:gd name="T31" fmla="*/ 2147483647 h 157"/>
              <a:gd name="T32" fmla="*/ 2147483647 w 156"/>
              <a:gd name="T33" fmla="*/ 2147483647 h 157"/>
              <a:gd name="T34" fmla="*/ 2147483647 w 156"/>
              <a:gd name="T35" fmla="*/ 2147483647 h 157"/>
              <a:gd name="T36" fmla="*/ 2147483647 w 156"/>
              <a:gd name="T37" fmla="*/ 2147483647 h 157"/>
              <a:gd name="T38" fmla="*/ 2147483647 w 156"/>
              <a:gd name="T39" fmla="*/ 2147483647 h 157"/>
              <a:gd name="T40" fmla="*/ 2147483647 w 156"/>
              <a:gd name="T41" fmla="*/ 2147483647 h 157"/>
              <a:gd name="T42" fmla="*/ 2147483647 w 156"/>
              <a:gd name="T43" fmla="*/ 2147483647 h 157"/>
              <a:gd name="T44" fmla="*/ 2147483647 w 156"/>
              <a:gd name="T45" fmla="*/ 2147483647 h 157"/>
              <a:gd name="T46" fmla="*/ 2147483647 w 156"/>
              <a:gd name="T47" fmla="*/ 2147483647 h 157"/>
              <a:gd name="T48" fmla="*/ 2147483647 w 156"/>
              <a:gd name="T49" fmla="*/ 2147483647 h 157"/>
              <a:gd name="T50" fmla="*/ 2147483647 w 156"/>
              <a:gd name="T51" fmla="*/ 2147483647 h 157"/>
              <a:gd name="T52" fmla="*/ 2147483647 w 156"/>
              <a:gd name="T53" fmla="*/ 2147483647 h 157"/>
              <a:gd name="T54" fmla="*/ 2147483647 w 156"/>
              <a:gd name="T55" fmla="*/ 2147483647 h 157"/>
              <a:gd name="T56" fmla="*/ 2147483647 w 156"/>
              <a:gd name="T57" fmla="*/ 2147483647 h 157"/>
              <a:gd name="T58" fmla="*/ 2147483647 w 156"/>
              <a:gd name="T59" fmla="*/ 2147483647 h 157"/>
              <a:gd name="T60" fmla="*/ 2147483647 w 156"/>
              <a:gd name="T61" fmla="*/ 2147483647 h 157"/>
              <a:gd name="T62" fmla="*/ 2147483647 w 156"/>
              <a:gd name="T63" fmla="*/ 2147483647 h 157"/>
              <a:gd name="T64" fmla="*/ 2147483647 w 156"/>
              <a:gd name="T65" fmla="*/ 2147483647 h 157"/>
              <a:gd name="T66" fmla="*/ 2147483647 w 156"/>
              <a:gd name="T67" fmla="*/ 2147483647 h 157"/>
              <a:gd name="T68" fmla="*/ 2147483647 w 156"/>
              <a:gd name="T69" fmla="*/ 2147483647 h 157"/>
              <a:gd name="T70" fmla="*/ 2147483647 w 156"/>
              <a:gd name="T71" fmla="*/ 2147483647 h 157"/>
              <a:gd name="T72" fmla="*/ 2147483647 w 156"/>
              <a:gd name="T73" fmla="*/ 2147483647 h 157"/>
              <a:gd name="T74" fmla="*/ 2147483647 w 156"/>
              <a:gd name="T75" fmla="*/ 2147483647 h 157"/>
              <a:gd name="T76" fmla="*/ 2147483647 w 156"/>
              <a:gd name="T77" fmla="*/ 2147483647 h 157"/>
              <a:gd name="T78" fmla="*/ 2147483647 w 156"/>
              <a:gd name="T79" fmla="*/ 2147483647 h 157"/>
              <a:gd name="T80" fmla="*/ 2147483647 w 156"/>
              <a:gd name="T81" fmla="*/ 2147483647 h 157"/>
              <a:gd name="T82" fmla="*/ 2147483647 w 156"/>
              <a:gd name="T83" fmla="*/ 2147483647 h 157"/>
              <a:gd name="T84" fmla="*/ 2147483647 w 156"/>
              <a:gd name="T85" fmla="*/ 2147483647 h 157"/>
              <a:gd name="T86" fmla="*/ 2147483647 w 156"/>
              <a:gd name="T87" fmla="*/ 2147483647 h 157"/>
              <a:gd name="T88" fmla="*/ 2147483647 w 156"/>
              <a:gd name="T89" fmla="*/ 2147483647 h 157"/>
              <a:gd name="T90" fmla="*/ 2147483647 w 156"/>
              <a:gd name="T91" fmla="*/ 0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6" h="157">
                <a:moveTo>
                  <a:pt x="18" y="0"/>
                </a:moveTo>
                <a:lnTo>
                  <a:pt x="17" y="3"/>
                </a:lnTo>
                <a:lnTo>
                  <a:pt x="16" y="5"/>
                </a:lnTo>
                <a:lnTo>
                  <a:pt x="16" y="7"/>
                </a:lnTo>
                <a:lnTo>
                  <a:pt x="15" y="9"/>
                </a:lnTo>
                <a:lnTo>
                  <a:pt x="14" y="12"/>
                </a:lnTo>
                <a:lnTo>
                  <a:pt x="13" y="14"/>
                </a:lnTo>
                <a:lnTo>
                  <a:pt x="9" y="22"/>
                </a:lnTo>
                <a:lnTo>
                  <a:pt x="7" y="31"/>
                </a:lnTo>
                <a:lnTo>
                  <a:pt x="5" y="40"/>
                </a:lnTo>
                <a:lnTo>
                  <a:pt x="3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3" y="89"/>
                </a:lnTo>
                <a:lnTo>
                  <a:pt x="3" y="91"/>
                </a:lnTo>
                <a:lnTo>
                  <a:pt x="4" y="92"/>
                </a:lnTo>
                <a:lnTo>
                  <a:pt x="5" y="93"/>
                </a:lnTo>
                <a:lnTo>
                  <a:pt x="5" y="94"/>
                </a:lnTo>
                <a:lnTo>
                  <a:pt x="6" y="96"/>
                </a:lnTo>
                <a:lnTo>
                  <a:pt x="6" y="97"/>
                </a:lnTo>
                <a:lnTo>
                  <a:pt x="7" y="98"/>
                </a:lnTo>
                <a:lnTo>
                  <a:pt x="10" y="103"/>
                </a:lnTo>
                <a:lnTo>
                  <a:pt x="16" y="110"/>
                </a:lnTo>
                <a:lnTo>
                  <a:pt x="19" y="115"/>
                </a:lnTo>
                <a:lnTo>
                  <a:pt x="23" y="119"/>
                </a:lnTo>
                <a:lnTo>
                  <a:pt x="27" y="124"/>
                </a:lnTo>
                <a:lnTo>
                  <a:pt x="32" y="128"/>
                </a:lnTo>
                <a:lnTo>
                  <a:pt x="36" y="131"/>
                </a:lnTo>
                <a:lnTo>
                  <a:pt x="41" y="136"/>
                </a:lnTo>
                <a:lnTo>
                  <a:pt x="46" y="139"/>
                </a:lnTo>
                <a:lnTo>
                  <a:pt x="52" y="143"/>
                </a:lnTo>
                <a:lnTo>
                  <a:pt x="59" y="145"/>
                </a:lnTo>
                <a:lnTo>
                  <a:pt x="64" y="147"/>
                </a:lnTo>
                <a:lnTo>
                  <a:pt x="71" y="149"/>
                </a:lnTo>
                <a:lnTo>
                  <a:pt x="78" y="150"/>
                </a:lnTo>
                <a:lnTo>
                  <a:pt x="87" y="153"/>
                </a:lnTo>
                <a:lnTo>
                  <a:pt x="97" y="155"/>
                </a:lnTo>
                <a:lnTo>
                  <a:pt x="100" y="156"/>
                </a:lnTo>
                <a:lnTo>
                  <a:pt x="105" y="157"/>
                </a:lnTo>
                <a:lnTo>
                  <a:pt x="107" y="157"/>
                </a:lnTo>
                <a:lnTo>
                  <a:pt x="110" y="157"/>
                </a:lnTo>
                <a:lnTo>
                  <a:pt x="113" y="157"/>
                </a:lnTo>
                <a:lnTo>
                  <a:pt x="116" y="157"/>
                </a:lnTo>
                <a:lnTo>
                  <a:pt x="118" y="157"/>
                </a:lnTo>
                <a:lnTo>
                  <a:pt x="122" y="156"/>
                </a:lnTo>
                <a:lnTo>
                  <a:pt x="124" y="155"/>
                </a:lnTo>
                <a:lnTo>
                  <a:pt x="127" y="154"/>
                </a:lnTo>
                <a:lnTo>
                  <a:pt x="129" y="152"/>
                </a:lnTo>
                <a:lnTo>
                  <a:pt x="133" y="149"/>
                </a:lnTo>
                <a:lnTo>
                  <a:pt x="135" y="147"/>
                </a:lnTo>
                <a:lnTo>
                  <a:pt x="137" y="145"/>
                </a:lnTo>
                <a:lnTo>
                  <a:pt x="142" y="141"/>
                </a:lnTo>
                <a:lnTo>
                  <a:pt x="145" y="137"/>
                </a:lnTo>
                <a:lnTo>
                  <a:pt x="150" y="131"/>
                </a:lnTo>
                <a:lnTo>
                  <a:pt x="153" y="125"/>
                </a:lnTo>
                <a:lnTo>
                  <a:pt x="155" y="118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4" y="94"/>
                </a:lnTo>
                <a:lnTo>
                  <a:pt x="152" y="88"/>
                </a:lnTo>
                <a:lnTo>
                  <a:pt x="148" y="81"/>
                </a:lnTo>
                <a:lnTo>
                  <a:pt x="144" y="75"/>
                </a:lnTo>
                <a:lnTo>
                  <a:pt x="139" y="69"/>
                </a:lnTo>
                <a:lnTo>
                  <a:pt x="132" y="60"/>
                </a:lnTo>
                <a:lnTo>
                  <a:pt x="123" y="50"/>
                </a:lnTo>
                <a:lnTo>
                  <a:pt x="115" y="41"/>
                </a:lnTo>
                <a:lnTo>
                  <a:pt x="113" y="38"/>
                </a:lnTo>
                <a:lnTo>
                  <a:pt x="111" y="37"/>
                </a:lnTo>
                <a:lnTo>
                  <a:pt x="109" y="35"/>
                </a:lnTo>
                <a:lnTo>
                  <a:pt x="108" y="33"/>
                </a:lnTo>
                <a:lnTo>
                  <a:pt x="106" y="32"/>
                </a:lnTo>
                <a:lnTo>
                  <a:pt x="105" y="30"/>
                </a:lnTo>
                <a:lnTo>
                  <a:pt x="101" y="27"/>
                </a:lnTo>
                <a:lnTo>
                  <a:pt x="97" y="25"/>
                </a:lnTo>
                <a:lnTo>
                  <a:pt x="93" y="23"/>
                </a:lnTo>
                <a:lnTo>
                  <a:pt x="89" y="21"/>
                </a:lnTo>
                <a:lnTo>
                  <a:pt x="84" y="18"/>
                </a:lnTo>
                <a:lnTo>
                  <a:pt x="79" y="17"/>
                </a:lnTo>
                <a:lnTo>
                  <a:pt x="72" y="15"/>
                </a:lnTo>
                <a:lnTo>
                  <a:pt x="64" y="13"/>
                </a:lnTo>
                <a:lnTo>
                  <a:pt x="56" y="10"/>
                </a:lnTo>
                <a:lnTo>
                  <a:pt x="49" y="8"/>
                </a:lnTo>
                <a:lnTo>
                  <a:pt x="42" y="6"/>
                </a:lnTo>
                <a:lnTo>
                  <a:pt x="34" y="4"/>
                </a:lnTo>
                <a:lnTo>
                  <a:pt x="26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19" name="Freeform 166"/>
          <p:cNvSpPr>
            <a:spLocks/>
          </p:cNvSpPr>
          <p:nvPr/>
        </p:nvSpPr>
        <p:spPr bwMode="auto">
          <a:xfrm>
            <a:off x="703263" y="3160713"/>
            <a:ext cx="61912" cy="65087"/>
          </a:xfrm>
          <a:custGeom>
            <a:avLst/>
            <a:gdLst>
              <a:gd name="T0" fmla="*/ 2147483647 w 156"/>
              <a:gd name="T1" fmla="*/ 0 h 164"/>
              <a:gd name="T2" fmla="*/ 2147483647 w 156"/>
              <a:gd name="T3" fmla="*/ 2147483647 h 164"/>
              <a:gd name="T4" fmla="*/ 2147483647 w 156"/>
              <a:gd name="T5" fmla="*/ 2147483647 h 164"/>
              <a:gd name="T6" fmla="*/ 2147483647 w 156"/>
              <a:gd name="T7" fmla="*/ 2147483647 h 164"/>
              <a:gd name="T8" fmla="*/ 2147483647 w 156"/>
              <a:gd name="T9" fmla="*/ 2147483647 h 164"/>
              <a:gd name="T10" fmla="*/ 2147483647 w 156"/>
              <a:gd name="T11" fmla="*/ 2147483647 h 164"/>
              <a:gd name="T12" fmla="*/ 2147483647 w 156"/>
              <a:gd name="T13" fmla="*/ 2147483647 h 164"/>
              <a:gd name="T14" fmla="*/ 2147483647 w 156"/>
              <a:gd name="T15" fmla="*/ 2147483647 h 164"/>
              <a:gd name="T16" fmla="*/ 2147483647 w 156"/>
              <a:gd name="T17" fmla="*/ 2147483647 h 164"/>
              <a:gd name="T18" fmla="*/ 0 w 156"/>
              <a:gd name="T19" fmla="*/ 2147483647 h 164"/>
              <a:gd name="T20" fmla="*/ 0 w 156"/>
              <a:gd name="T21" fmla="*/ 2147483647 h 164"/>
              <a:gd name="T22" fmla="*/ 0 w 156"/>
              <a:gd name="T23" fmla="*/ 2147483647 h 164"/>
              <a:gd name="T24" fmla="*/ 0 w 156"/>
              <a:gd name="T25" fmla="*/ 2147483647 h 164"/>
              <a:gd name="T26" fmla="*/ 2147483647 w 156"/>
              <a:gd name="T27" fmla="*/ 2147483647 h 164"/>
              <a:gd name="T28" fmla="*/ 2147483647 w 156"/>
              <a:gd name="T29" fmla="*/ 2147483647 h 164"/>
              <a:gd name="T30" fmla="*/ 2147483647 w 156"/>
              <a:gd name="T31" fmla="*/ 2147483647 h 164"/>
              <a:gd name="T32" fmla="*/ 2147483647 w 156"/>
              <a:gd name="T33" fmla="*/ 2147483647 h 164"/>
              <a:gd name="T34" fmla="*/ 2147483647 w 156"/>
              <a:gd name="T35" fmla="*/ 2147483647 h 164"/>
              <a:gd name="T36" fmla="*/ 2147483647 w 156"/>
              <a:gd name="T37" fmla="*/ 2147483647 h 164"/>
              <a:gd name="T38" fmla="*/ 2147483647 w 156"/>
              <a:gd name="T39" fmla="*/ 2147483647 h 164"/>
              <a:gd name="T40" fmla="*/ 2147483647 w 156"/>
              <a:gd name="T41" fmla="*/ 2147483647 h 164"/>
              <a:gd name="T42" fmla="*/ 2147483647 w 156"/>
              <a:gd name="T43" fmla="*/ 2147483647 h 164"/>
              <a:gd name="T44" fmla="*/ 2147483647 w 156"/>
              <a:gd name="T45" fmla="*/ 2147483647 h 164"/>
              <a:gd name="T46" fmla="*/ 2147483647 w 156"/>
              <a:gd name="T47" fmla="*/ 2147483647 h 164"/>
              <a:gd name="T48" fmla="*/ 2147483647 w 156"/>
              <a:gd name="T49" fmla="*/ 2147483647 h 164"/>
              <a:gd name="T50" fmla="*/ 2147483647 w 156"/>
              <a:gd name="T51" fmla="*/ 2147483647 h 164"/>
              <a:gd name="T52" fmla="*/ 2147483647 w 156"/>
              <a:gd name="T53" fmla="*/ 2147483647 h 164"/>
              <a:gd name="T54" fmla="*/ 2147483647 w 156"/>
              <a:gd name="T55" fmla="*/ 2147483647 h 164"/>
              <a:gd name="T56" fmla="*/ 2147483647 w 156"/>
              <a:gd name="T57" fmla="*/ 2147483647 h 164"/>
              <a:gd name="T58" fmla="*/ 2147483647 w 156"/>
              <a:gd name="T59" fmla="*/ 2147483647 h 164"/>
              <a:gd name="T60" fmla="*/ 2147483647 w 156"/>
              <a:gd name="T61" fmla="*/ 2147483647 h 164"/>
              <a:gd name="T62" fmla="*/ 2147483647 w 156"/>
              <a:gd name="T63" fmla="*/ 2147483647 h 164"/>
              <a:gd name="T64" fmla="*/ 2147483647 w 156"/>
              <a:gd name="T65" fmla="*/ 2147483647 h 164"/>
              <a:gd name="T66" fmla="*/ 2147483647 w 156"/>
              <a:gd name="T67" fmla="*/ 2147483647 h 164"/>
              <a:gd name="T68" fmla="*/ 2147483647 w 156"/>
              <a:gd name="T69" fmla="*/ 2147483647 h 164"/>
              <a:gd name="T70" fmla="*/ 2147483647 w 156"/>
              <a:gd name="T71" fmla="*/ 2147483647 h 164"/>
              <a:gd name="T72" fmla="*/ 2147483647 w 156"/>
              <a:gd name="T73" fmla="*/ 2147483647 h 164"/>
              <a:gd name="T74" fmla="*/ 2147483647 w 156"/>
              <a:gd name="T75" fmla="*/ 2147483647 h 164"/>
              <a:gd name="T76" fmla="*/ 2147483647 w 156"/>
              <a:gd name="T77" fmla="*/ 2147483647 h 164"/>
              <a:gd name="T78" fmla="*/ 2147483647 w 156"/>
              <a:gd name="T79" fmla="*/ 2147483647 h 164"/>
              <a:gd name="T80" fmla="*/ 2147483647 w 156"/>
              <a:gd name="T81" fmla="*/ 2147483647 h 164"/>
              <a:gd name="T82" fmla="*/ 2147483647 w 156"/>
              <a:gd name="T83" fmla="*/ 2147483647 h 164"/>
              <a:gd name="T84" fmla="*/ 2147483647 w 156"/>
              <a:gd name="T85" fmla="*/ 2147483647 h 164"/>
              <a:gd name="T86" fmla="*/ 2147483647 w 156"/>
              <a:gd name="T87" fmla="*/ 2147483647 h 164"/>
              <a:gd name="T88" fmla="*/ 2147483647 w 156"/>
              <a:gd name="T89" fmla="*/ 2147483647 h 164"/>
              <a:gd name="T90" fmla="*/ 2147483647 w 156"/>
              <a:gd name="T91" fmla="*/ 2147483647 h 164"/>
              <a:gd name="T92" fmla="*/ 2147483647 w 156"/>
              <a:gd name="T93" fmla="*/ 2147483647 h 164"/>
              <a:gd name="T94" fmla="*/ 2147483647 w 156"/>
              <a:gd name="T95" fmla="*/ 2147483647 h 164"/>
              <a:gd name="T96" fmla="*/ 2147483647 w 156"/>
              <a:gd name="T97" fmla="*/ 2147483647 h 164"/>
              <a:gd name="T98" fmla="*/ 2147483647 w 156"/>
              <a:gd name="T99" fmla="*/ 2147483647 h 164"/>
              <a:gd name="T100" fmla="*/ 2147483647 w 156"/>
              <a:gd name="T101" fmla="*/ 2147483647 h 164"/>
              <a:gd name="T102" fmla="*/ 2147483647 w 156"/>
              <a:gd name="T103" fmla="*/ 2147483647 h 164"/>
              <a:gd name="T104" fmla="*/ 2147483647 w 156"/>
              <a:gd name="T105" fmla="*/ 2147483647 h 164"/>
              <a:gd name="T106" fmla="*/ 2147483647 w 156"/>
              <a:gd name="T107" fmla="*/ 2147483647 h 164"/>
              <a:gd name="T108" fmla="*/ 2147483647 w 156"/>
              <a:gd name="T109" fmla="*/ 2147483647 h 164"/>
              <a:gd name="T110" fmla="*/ 2147483647 w 156"/>
              <a:gd name="T111" fmla="*/ 2147483647 h 164"/>
              <a:gd name="T112" fmla="*/ 2147483647 w 156"/>
              <a:gd name="T113" fmla="*/ 2147483647 h 164"/>
              <a:gd name="T114" fmla="*/ 2147483647 w 156"/>
              <a:gd name="T115" fmla="*/ 2147483647 h 164"/>
              <a:gd name="T116" fmla="*/ 2147483647 w 156"/>
              <a:gd name="T117" fmla="*/ 2147483647 h 164"/>
              <a:gd name="T118" fmla="*/ 2147483647 w 156"/>
              <a:gd name="T119" fmla="*/ 2147483647 h 164"/>
              <a:gd name="T120" fmla="*/ 2147483647 w 156"/>
              <a:gd name="T121" fmla="*/ 2147483647 h 164"/>
              <a:gd name="T122" fmla="*/ 2147483647 w 156"/>
              <a:gd name="T123" fmla="*/ 2147483647 h 164"/>
              <a:gd name="T124" fmla="*/ 2147483647 w 156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64">
                <a:moveTo>
                  <a:pt x="23" y="0"/>
                </a:moveTo>
                <a:lnTo>
                  <a:pt x="21" y="3"/>
                </a:lnTo>
                <a:lnTo>
                  <a:pt x="19" y="6"/>
                </a:lnTo>
                <a:lnTo>
                  <a:pt x="16" y="13"/>
                </a:lnTo>
                <a:lnTo>
                  <a:pt x="13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3" y="58"/>
                </a:lnTo>
                <a:lnTo>
                  <a:pt x="0" y="67"/>
                </a:lnTo>
                <a:lnTo>
                  <a:pt x="0" y="77"/>
                </a:lnTo>
                <a:lnTo>
                  <a:pt x="0" y="84"/>
                </a:lnTo>
                <a:lnTo>
                  <a:pt x="0" y="89"/>
                </a:lnTo>
                <a:lnTo>
                  <a:pt x="1" y="95"/>
                </a:lnTo>
                <a:lnTo>
                  <a:pt x="4" y="100"/>
                </a:lnTo>
                <a:lnTo>
                  <a:pt x="7" y="105"/>
                </a:lnTo>
                <a:lnTo>
                  <a:pt x="10" y="110"/>
                </a:lnTo>
                <a:lnTo>
                  <a:pt x="15" y="116"/>
                </a:lnTo>
                <a:lnTo>
                  <a:pt x="19" y="122"/>
                </a:lnTo>
                <a:lnTo>
                  <a:pt x="25" y="128"/>
                </a:lnTo>
                <a:lnTo>
                  <a:pt x="31" y="134"/>
                </a:lnTo>
                <a:lnTo>
                  <a:pt x="36" y="140"/>
                </a:lnTo>
                <a:lnTo>
                  <a:pt x="43" y="144"/>
                </a:lnTo>
                <a:lnTo>
                  <a:pt x="51" y="148"/>
                </a:lnTo>
                <a:lnTo>
                  <a:pt x="60" y="153"/>
                </a:lnTo>
                <a:lnTo>
                  <a:pt x="68" y="155"/>
                </a:lnTo>
                <a:lnTo>
                  <a:pt x="77" y="157"/>
                </a:lnTo>
                <a:lnTo>
                  <a:pt x="86" y="160"/>
                </a:lnTo>
                <a:lnTo>
                  <a:pt x="91" y="161"/>
                </a:lnTo>
                <a:lnTo>
                  <a:pt x="98" y="162"/>
                </a:lnTo>
                <a:lnTo>
                  <a:pt x="104" y="163"/>
                </a:lnTo>
                <a:lnTo>
                  <a:pt x="109" y="164"/>
                </a:lnTo>
                <a:lnTo>
                  <a:pt x="115" y="164"/>
                </a:lnTo>
                <a:lnTo>
                  <a:pt x="122" y="163"/>
                </a:lnTo>
                <a:lnTo>
                  <a:pt x="128" y="160"/>
                </a:lnTo>
                <a:lnTo>
                  <a:pt x="136" y="154"/>
                </a:lnTo>
                <a:lnTo>
                  <a:pt x="143" y="147"/>
                </a:lnTo>
                <a:lnTo>
                  <a:pt x="147" y="141"/>
                </a:lnTo>
                <a:lnTo>
                  <a:pt x="152" y="134"/>
                </a:lnTo>
                <a:lnTo>
                  <a:pt x="154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4" y="99"/>
                </a:lnTo>
                <a:lnTo>
                  <a:pt x="151" y="92"/>
                </a:lnTo>
                <a:lnTo>
                  <a:pt x="146" y="85"/>
                </a:lnTo>
                <a:lnTo>
                  <a:pt x="142" y="78"/>
                </a:lnTo>
                <a:lnTo>
                  <a:pt x="136" y="71"/>
                </a:lnTo>
                <a:lnTo>
                  <a:pt x="129" y="64"/>
                </a:lnTo>
                <a:lnTo>
                  <a:pt x="123" y="58"/>
                </a:lnTo>
                <a:lnTo>
                  <a:pt x="117" y="50"/>
                </a:lnTo>
                <a:lnTo>
                  <a:pt x="111" y="43"/>
                </a:lnTo>
                <a:lnTo>
                  <a:pt x="105" y="38"/>
                </a:lnTo>
                <a:lnTo>
                  <a:pt x="98" y="32"/>
                </a:lnTo>
                <a:lnTo>
                  <a:pt x="90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3" y="16"/>
                </a:lnTo>
                <a:lnTo>
                  <a:pt x="42" y="13"/>
                </a:lnTo>
                <a:lnTo>
                  <a:pt x="32" y="11"/>
                </a:lnTo>
                <a:lnTo>
                  <a:pt x="23" y="9"/>
                </a:lnTo>
                <a:lnTo>
                  <a:pt x="15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0" name="Line 167"/>
          <p:cNvSpPr>
            <a:spLocks noChangeShapeType="1"/>
          </p:cNvSpPr>
          <p:nvPr/>
        </p:nvSpPr>
        <p:spPr bwMode="auto">
          <a:xfrm>
            <a:off x="614363" y="3124200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1" name="Line 168"/>
          <p:cNvSpPr>
            <a:spLocks noChangeShapeType="1"/>
          </p:cNvSpPr>
          <p:nvPr/>
        </p:nvSpPr>
        <p:spPr bwMode="auto">
          <a:xfrm flipH="1">
            <a:off x="708025" y="316071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2" name="Freeform 169"/>
          <p:cNvSpPr>
            <a:spLocks/>
          </p:cNvSpPr>
          <p:nvPr/>
        </p:nvSpPr>
        <p:spPr bwMode="auto">
          <a:xfrm>
            <a:off x="768350" y="3148013"/>
            <a:ext cx="90488" cy="80962"/>
          </a:xfrm>
          <a:custGeom>
            <a:avLst/>
            <a:gdLst>
              <a:gd name="T0" fmla="*/ 2147483647 w 231"/>
              <a:gd name="T1" fmla="*/ 2147483647 h 202"/>
              <a:gd name="T2" fmla="*/ 2147483647 w 231"/>
              <a:gd name="T3" fmla="*/ 2147483647 h 202"/>
              <a:gd name="T4" fmla="*/ 2147483647 w 231"/>
              <a:gd name="T5" fmla="*/ 2147483647 h 202"/>
              <a:gd name="T6" fmla="*/ 2147483647 w 231"/>
              <a:gd name="T7" fmla="*/ 2147483647 h 202"/>
              <a:gd name="T8" fmla="*/ 2147483647 w 231"/>
              <a:gd name="T9" fmla="*/ 2147483647 h 202"/>
              <a:gd name="T10" fmla="*/ 2147483647 w 231"/>
              <a:gd name="T11" fmla="*/ 2147483647 h 202"/>
              <a:gd name="T12" fmla="*/ 0 w 231"/>
              <a:gd name="T13" fmla="*/ 2147483647 h 202"/>
              <a:gd name="T14" fmla="*/ 2147483647 w 231"/>
              <a:gd name="T15" fmla="*/ 2147483647 h 202"/>
              <a:gd name="T16" fmla="*/ 2147483647 w 231"/>
              <a:gd name="T17" fmla="*/ 2147483647 h 202"/>
              <a:gd name="T18" fmla="*/ 2147483647 w 231"/>
              <a:gd name="T19" fmla="*/ 2147483647 h 202"/>
              <a:gd name="T20" fmla="*/ 2147483647 w 231"/>
              <a:gd name="T21" fmla="*/ 2147483647 h 202"/>
              <a:gd name="T22" fmla="*/ 2147483647 w 231"/>
              <a:gd name="T23" fmla="*/ 2147483647 h 202"/>
              <a:gd name="T24" fmla="*/ 2147483647 w 231"/>
              <a:gd name="T25" fmla="*/ 2147483647 h 202"/>
              <a:gd name="T26" fmla="*/ 2147483647 w 231"/>
              <a:gd name="T27" fmla="*/ 2147483647 h 202"/>
              <a:gd name="T28" fmla="*/ 2147483647 w 231"/>
              <a:gd name="T29" fmla="*/ 2147483647 h 202"/>
              <a:gd name="T30" fmla="*/ 2147483647 w 231"/>
              <a:gd name="T31" fmla="*/ 2147483647 h 202"/>
              <a:gd name="T32" fmla="*/ 2147483647 w 231"/>
              <a:gd name="T33" fmla="*/ 2147483647 h 202"/>
              <a:gd name="T34" fmla="*/ 2147483647 w 231"/>
              <a:gd name="T35" fmla="*/ 2147483647 h 202"/>
              <a:gd name="T36" fmla="*/ 2147483647 w 231"/>
              <a:gd name="T37" fmla="*/ 2147483647 h 202"/>
              <a:gd name="T38" fmla="*/ 2147483647 w 231"/>
              <a:gd name="T39" fmla="*/ 2147483647 h 202"/>
              <a:gd name="T40" fmla="*/ 2147483647 w 231"/>
              <a:gd name="T41" fmla="*/ 2147483647 h 202"/>
              <a:gd name="T42" fmla="*/ 2147483647 w 231"/>
              <a:gd name="T43" fmla="*/ 2147483647 h 202"/>
              <a:gd name="T44" fmla="*/ 2147483647 w 231"/>
              <a:gd name="T45" fmla="*/ 2147483647 h 202"/>
              <a:gd name="T46" fmla="*/ 2147483647 w 231"/>
              <a:gd name="T47" fmla="*/ 2147483647 h 202"/>
              <a:gd name="T48" fmla="*/ 2147483647 w 231"/>
              <a:gd name="T49" fmla="*/ 2147483647 h 202"/>
              <a:gd name="T50" fmla="*/ 2147483647 w 231"/>
              <a:gd name="T51" fmla="*/ 2147483647 h 202"/>
              <a:gd name="T52" fmla="*/ 2147483647 w 231"/>
              <a:gd name="T53" fmla="*/ 2147483647 h 202"/>
              <a:gd name="T54" fmla="*/ 2147483647 w 231"/>
              <a:gd name="T55" fmla="*/ 2147483647 h 202"/>
              <a:gd name="T56" fmla="*/ 2147483647 w 231"/>
              <a:gd name="T57" fmla="*/ 2147483647 h 202"/>
              <a:gd name="T58" fmla="*/ 2147483647 w 231"/>
              <a:gd name="T59" fmla="*/ 2147483647 h 202"/>
              <a:gd name="T60" fmla="*/ 2147483647 w 231"/>
              <a:gd name="T61" fmla="*/ 2147483647 h 202"/>
              <a:gd name="T62" fmla="*/ 2147483647 w 231"/>
              <a:gd name="T63" fmla="*/ 2147483647 h 202"/>
              <a:gd name="T64" fmla="*/ 2147483647 w 231"/>
              <a:gd name="T65" fmla="*/ 2147483647 h 202"/>
              <a:gd name="T66" fmla="*/ 2147483647 w 231"/>
              <a:gd name="T67" fmla="*/ 2147483647 h 202"/>
              <a:gd name="T68" fmla="*/ 2147483647 w 231"/>
              <a:gd name="T69" fmla="*/ 2147483647 h 202"/>
              <a:gd name="T70" fmla="*/ 2147483647 w 231"/>
              <a:gd name="T71" fmla="*/ 2147483647 h 202"/>
              <a:gd name="T72" fmla="*/ 2147483647 w 231"/>
              <a:gd name="T73" fmla="*/ 2147483647 h 202"/>
              <a:gd name="T74" fmla="*/ 2147483647 w 231"/>
              <a:gd name="T75" fmla="*/ 2147483647 h 202"/>
              <a:gd name="T76" fmla="*/ 2147483647 w 231"/>
              <a:gd name="T77" fmla="*/ 2147483647 h 202"/>
              <a:gd name="T78" fmla="*/ 2147483647 w 231"/>
              <a:gd name="T79" fmla="*/ 2147483647 h 202"/>
              <a:gd name="T80" fmla="*/ 2147483647 w 231"/>
              <a:gd name="T81" fmla="*/ 2147483647 h 202"/>
              <a:gd name="T82" fmla="*/ 2147483647 w 231"/>
              <a:gd name="T83" fmla="*/ 2147483647 h 202"/>
              <a:gd name="T84" fmla="*/ 2147483647 w 231"/>
              <a:gd name="T85" fmla="*/ 2147483647 h 202"/>
              <a:gd name="T86" fmla="*/ 2147483647 w 231"/>
              <a:gd name="T87" fmla="*/ 2147483647 h 202"/>
              <a:gd name="T88" fmla="*/ 2147483647 w 231"/>
              <a:gd name="T89" fmla="*/ 2147483647 h 202"/>
              <a:gd name="T90" fmla="*/ 2147483647 w 231"/>
              <a:gd name="T91" fmla="*/ 2147483647 h 202"/>
              <a:gd name="T92" fmla="*/ 2147483647 w 231"/>
              <a:gd name="T93" fmla="*/ 2147483647 h 202"/>
              <a:gd name="T94" fmla="*/ 2147483647 w 231"/>
              <a:gd name="T95" fmla="*/ 2147483647 h 202"/>
              <a:gd name="T96" fmla="*/ 2147483647 w 231"/>
              <a:gd name="T97" fmla="*/ 2147483647 h 202"/>
              <a:gd name="T98" fmla="*/ 2147483647 w 231"/>
              <a:gd name="T99" fmla="*/ 2147483647 h 202"/>
              <a:gd name="T100" fmla="*/ 2147483647 w 231"/>
              <a:gd name="T101" fmla="*/ 2147483647 h 202"/>
              <a:gd name="T102" fmla="*/ 2147483647 w 231"/>
              <a:gd name="T103" fmla="*/ 2147483647 h 202"/>
              <a:gd name="T104" fmla="*/ 2147483647 w 231"/>
              <a:gd name="T105" fmla="*/ 2147483647 h 202"/>
              <a:gd name="T106" fmla="*/ 2147483647 w 231"/>
              <a:gd name="T107" fmla="*/ 2147483647 h 202"/>
              <a:gd name="T108" fmla="*/ 2147483647 w 231"/>
              <a:gd name="T109" fmla="*/ 2147483647 h 202"/>
              <a:gd name="T110" fmla="*/ 2147483647 w 231"/>
              <a:gd name="T111" fmla="*/ 2147483647 h 202"/>
              <a:gd name="T112" fmla="*/ 2147483647 w 231"/>
              <a:gd name="T113" fmla="*/ 2147483647 h 202"/>
              <a:gd name="T114" fmla="*/ 2147483647 w 231"/>
              <a:gd name="T115" fmla="*/ 2147483647 h 202"/>
              <a:gd name="T116" fmla="*/ 2147483647 w 231"/>
              <a:gd name="T117" fmla="*/ 2147483647 h 202"/>
              <a:gd name="T118" fmla="*/ 2147483647 w 231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1" h="202">
                <a:moveTo>
                  <a:pt x="62" y="0"/>
                </a:moveTo>
                <a:lnTo>
                  <a:pt x="55" y="5"/>
                </a:lnTo>
                <a:lnTo>
                  <a:pt x="49" y="10"/>
                </a:lnTo>
                <a:lnTo>
                  <a:pt x="43" y="17"/>
                </a:lnTo>
                <a:lnTo>
                  <a:pt x="36" y="25"/>
                </a:lnTo>
                <a:lnTo>
                  <a:pt x="29" y="34"/>
                </a:lnTo>
                <a:lnTo>
                  <a:pt x="23" y="44"/>
                </a:lnTo>
                <a:lnTo>
                  <a:pt x="17" y="54"/>
                </a:lnTo>
                <a:lnTo>
                  <a:pt x="11" y="65"/>
                </a:lnTo>
                <a:lnTo>
                  <a:pt x="7" y="75"/>
                </a:lnTo>
                <a:lnTo>
                  <a:pt x="3" y="87"/>
                </a:lnTo>
                <a:lnTo>
                  <a:pt x="2" y="95"/>
                </a:lnTo>
                <a:lnTo>
                  <a:pt x="1" y="103"/>
                </a:lnTo>
                <a:lnTo>
                  <a:pt x="0" y="111"/>
                </a:lnTo>
                <a:lnTo>
                  <a:pt x="1" y="118"/>
                </a:lnTo>
                <a:lnTo>
                  <a:pt x="2" y="126"/>
                </a:lnTo>
                <a:lnTo>
                  <a:pt x="5" y="132"/>
                </a:lnTo>
                <a:lnTo>
                  <a:pt x="9" y="139"/>
                </a:lnTo>
                <a:lnTo>
                  <a:pt x="12" y="145"/>
                </a:lnTo>
                <a:lnTo>
                  <a:pt x="17" y="149"/>
                </a:lnTo>
                <a:lnTo>
                  <a:pt x="21" y="154"/>
                </a:lnTo>
                <a:lnTo>
                  <a:pt x="27" y="158"/>
                </a:lnTo>
                <a:lnTo>
                  <a:pt x="33" y="163"/>
                </a:lnTo>
                <a:lnTo>
                  <a:pt x="38" y="166"/>
                </a:lnTo>
                <a:lnTo>
                  <a:pt x="45" y="169"/>
                </a:lnTo>
                <a:lnTo>
                  <a:pt x="51" y="173"/>
                </a:lnTo>
                <a:lnTo>
                  <a:pt x="57" y="175"/>
                </a:lnTo>
                <a:lnTo>
                  <a:pt x="66" y="178"/>
                </a:lnTo>
                <a:lnTo>
                  <a:pt x="76" y="182"/>
                </a:lnTo>
                <a:lnTo>
                  <a:pt x="85" y="184"/>
                </a:lnTo>
                <a:lnTo>
                  <a:pt x="99" y="186"/>
                </a:lnTo>
                <a:lnTo>
                  <a:pt x="113" y="190"/>
                </a:lnTo>
                <a:lnTo>
                  <a:pt x="122" y="192"/>
                </a:lnTo>
                <a:lnTo>
                  <a:pt x="132" y="194"/>
                </a:lnTo>
                <a:lnTo>
                  <a:pt x="143" y="196"/>
                </a:lnTo>
                <a:lnTo>
                  <a:pt x="148" y="197"/>
                </a:lnTo>
                <a:lnTo>
                  <a:pt x="153" y="200"/>
                </a:lnTo>
                <a:lnTo>
                  <a:pt x="158" y="201"/>
                </a:lnTo>
                <a:lnTo>
                  <a:pt x="162" y="201"/>
                </a:lnTo>
                <a:lnTo>
                  <a:pt x="165" y="202"/>
                </a:lnTo>
                <a:lnTo>
                  <a:pt x="168" y="201"/>
                </a:lnTo>
                <a:lnTo>
                  <a:pt x="172" y="201"/>
                </a:lnTo>
                <a:lnTo>
                  <a:pt x="174" y="199"/>
                </a:lnTo>
                <a:lnTo>
                  <a:pt x="176" y="197"/>
                </a:lnTo>
                <a:lnTo>
                  <a:pt x="178" y="194"/>
                </a:lnTo>
                <a:lnTo>
                  <a:pt x="181" y="191"/>
                </a:lnTo>
                <a:lnTo>
                  <a:pt x="181" y="190"/>
                </a:lnTo>
                <a:lnTo>
                  <a:pt x="181" y="188"/>
                </a:lnTo>
                <a:lnTo>
                  <a:pt x="182" y="187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9" y="187"/>
                </a:lnTo>
                <a:lnTo>
                  <a:pt x="189" y="186"/>
                </a:lnTo>
                <a:lnTo>
                  <a:pt x="189" y="185"/>
                </a:lnTo>
                <a:lnTo>
                  <a:pt x="189" y="184"/>
                </a:lnTo>
                <a:lnTo>
                  <a:pt x="190" y="183"/>
                </a:lnTo>
                <a:lnTo>
                  <a:pt x="191" y="183"/>
                </a:lnTo>
                <a:lnTo>
                  <a:pt x="192" y="183"/>
                </a:lnTo>
                <a:lnTo>
                  <a:pt x="193" y="182"/>
                </a:lnTo>
                <a:lnTo>
                  <a:pt x="195" y="182"/>
                </a:lnTo>
                <a:lnTo>
                  <a:pt x="196" y="182"/>
                </a:lnTo>
                <a:lnTo>
                  <a:pt x="198" y="181"/>
                </a:lnTo>
                <a:lnTo>
                  <a:pt x="198" y="179"/>
                </a:lnTo>
                <a:lnTo>
                  <a:pt x="199" y="178"/>
                </a:lnTo>
                <a:lnTo>
                  <a:pt x="199" y="177"/>
                </a:lnTo>
                <a:lnTo>
                  <a:pt x="199" y="176"/>
                </a:lnTo>
                <a:lnTo>
                  <a:pt x="200" y="175"/>
                </a:lnTo>
                <a:lnTo>
                  <a:pt x="201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6" y="175"/>
                </a:lnTo>
                <a:lnTo>
                  <a:pt x="206" y="174"/>
                </a:lnTo>
                <a:lnTo>
                  <a:pt x="210" y="172"/>
                </a:lnTo>
                <a:lnTo>
                  <a:pt x="213" y="169"/>
                </a:lnTo>
                <a:lnTo>
                  <a:pt x="215" y="166"/>
                </a:lnTo>
                <a:lnTo>
                  <a:pt x="219" y="162"/>
                </a:lnTo>
                <a:lnTo>
                  <a:pt x="221" y="157"/>
                </a:lnTo>
                <a:lnTo>
                  <a:pt x="224" y="150"/>
                </a:lnTo>
                <a:lnTo>
                  <a:pt x="227" y="144"/>
                </a:lnTo>
                <a:lnTo>
                  <a:pt x="229" y="136"/>
                </a:lnTo>
                <a:lnTo>
                  <a:pt x="230" y="128"/>
                </a:lnTo>
                <a:lnTo>
                  <a:pt x="231" y="121"/>
                </a:lnTo>
                <a:lnTo>
                  <a:pt x="231" y="113"/>
                </a:lnTo>
                <a:lnTo>
                  <a:pt x="230" y="107"/>
                </a:lnTo>
                <a:lnTo>
                  <a:pt x="229" y="100"/>
                </a:lnTo>
                <a:lnTo>
                  <a:pt x="229" y="99"/>
                </a:lnTo>
                <a:lnTo>
                  <a:pt x="228" y="99"/>
                </a:lnTo>
                <a:lnTo>
                  <a:pt x="228" y="98"/>
                </a:lnTo>
                <a:lnTo>
                  <a:pt x="228" y="97"/>
                </a:lnTo>
                <a:lnTo>
                  <a:pt x="227" y="95"/>
                </a:lnTo>
                <a:lnTo>
                  <a:pt x="226" y="94"/>
                </a:lnTo>
                <a:lnTo>
                  <a:pt x="223" y="93"/>
                </a:lnTo>
                <a:lnTo>
                  <a:pt x="221" y="93"/>
                </a:lnTo>
                <a:lnTo>
                  <a:pt x="219" y="92"/>
                </a:lnTo>
                <a:lnTo>
                  <a:pt x="218" y="91"/>
                </a:lnTo>
                <a:lnTo>
                  <a:pt x="215" y="91"/>
                </a:lnTo>
                <a:lnTo>
                  <a:pt x="214" y="90"/>
                </a:lnTo>
                <a:lnTo>
                  <a:pt x="213" y="89"/>
                </a:lnTo>
                <a:lnTo>
                  <a:pt x="211" y="88"/>
                </a:lnTo>
                <a:lnTo>
                  <a:pt x="210" y="85"/>
                </a:lnTo>
                <a:lnTo>
                  <a:pt x="209" y="84"/>
                </a:lnTo>
                <a:lnTo>
                  <a:pt x="208" y="82"/>
                </a:lnTo>
                <a:lnTo>
                  <a:pt x="206" y="80"/>
                </a:lnTo>
                <a:lnTo>
                  <a:pt x="200" y="71"/>
                </a:lnTo>
                <a:lnTo>
                  <a:pt x="193" y="63"/>
                </a:lnTo>
                <a:lnTo>
                  <a:pt x="185" y="55"/>
                </a:lnTo>
                <a:lnTo>
                  <a:pt x="177" y="48"/>
                </a:lnTo>
                <a:lnTo>
                  <a:pt x="168" y="42"/>
                </a:lnTo>
                <a:lnTo>
                  <a:pt x="157" y="35"/>
                </a:lnTo>
                <a:lnTo>
                  <a:pt x="145" y="28"/>
                </a:lnTo>
                <a:lnTo>
                  <a:pt x="132" y="23"/>
                </a:lnTo>
                <a:lnTo>
                  <a:pt x="119" y="17"/>
                </a:lnTo>
                <a:lnTo>
                  <a:pt x="104" y="13"/>
                </a:lnTo>
                <a:lnTo>
                  <a:pt x="91" y="8"/>
                </a:lnTo>
                <a:lnTo>
                  <a:pt x="76" y="4"/>
                </a:lnTo>
                <a:lnTo>
                  <a:pt x="6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3" name="Freeform 170"/>
          <p:cNvSpPr>
            <a:spLocks/>
          </p:cNvSpPr>
          <p:nvPr/>
        </p:nvSpPr>
        <p:spPr bwMode="auto">
          <a:xfrm>
            <a:off x="768350" y="3149600"/>
            <a:ext cx="90488" cy="77788"/>
          </a:xfrm>
          <a:custGeom>
            <a:avLst/>
            <a:gdLst>
              <a:gd name="T0" fmla="*/ 2147483647 w 231"/>
              <a:gd name="T1" fmla="*/ 2147483647 h 197"/>
              <a:gd name="T2" fmla="*/ 2147483647 w 231"/>
              <a:gd name="T3" fmla="*/ 2147483647 h 197"/>
              <a:gd name="T4" fmla="*/ 2147483647 w 231"/>
              <a:gd name="T5" fmla="*/ 2147483647 h 197"/>
              <a:gd name="T6" fmla="*/ 2147483647 w 231"/>
              <a:gd name="T7" fmla="*/ 2147483647 h 197"/>
              <a:gd name="T8" fmla="*/ 2147483647 w 231"/>
              <a:gd name="T9" fmla="*/ 2147483647 h 197"/>
              <a:gd name="T10" fmla="*/ 2147483647 w 231"/>
              <a:gd name="T11" fmla="*/ 2147483647 h 197"/>
              <a:gd name="T12" fmla="*/ 2147483647 w 231"/>
              <a:gd name="T13" fmla="*/ 2147483647 h 197"/>
              <a:gd name="T14" fmla="*/ 2147483647 w 231"/>
              <a:gd name="T15" fmla="*/ 2147483647 h 197"/>
              <a:gd name="T16" fmla="*/ 2147483647 w 231"/>
              <a:gd name="T17" fmla="*/ 2147483647 h 197"/>
              <a:gd name="T18" fmla="*/ 2147483647 w 231"/>
              <a:gd name="T19" fmla="*/ 2147483647 h 197"/>
              <a:gd name="T20" fmla="*/ 2147483647 w 231"/>
              <a:gd name="T21" fmla="*/ 2147483647 h 197"/>
              <a:gd name="T22" fmla="*/ 2147483647 w 231"/>
              <a:gd name="T23" fmla="*/ 2147483647 h 197"/>
              <a:gd name="T24" fmla="*/ 2147483647 w 231"/>
              <a:gd name="T25" fmla="*/ 2147483647 h 197"/>
              <a:gd name="T26" fmla="*/ 2147483647 w 231"/>
              <a:gd name="T27" fmla="*/ 2147483647 h 197"/>
              <a:gd name="T28" fmla="*/ 2147483647 w 231"/>
              <a:gd name="T29" fmla="*/ 2147483647 h 197"/>
              <a:gd name="T30" fmla="*/ 2147483647 w 231"/>
              <a:gd name="T31" fmla="*/ 2147483647 h 197"/>
              <a:gd name="T32" fmla="*/ 2147483647 w 231"/>
              <a:gd name="T33" fmla="*/ 2147483647 h 197"/>
              <a:gd name="T34" fmla="*/ 2147483647 w 231"/>
              <a:gd name="T35" fmla="*/ 2147483647 h 197"/>
              <a:gd name="T36" fmla="*/ 2147483647 w 231"/>
              <a:gd name="T37" fmla="*/ 2147483647 h 197"/>
              <a:gd name="T38" fmla="*/ 2147483647 w 231"/>
              <a:gd name="T39" fmla="*/ 2147483647 h 197"/>
              <a:gd name="T40" fmla="*/ 2147483647 w 231"/>
              <a:gd name="T41" fmla="*/ 2147483647 h 197"/>
              <a:gd name="T42" fmla="*/ 2147483647 w 231"/>
              <a:gd name="T43" fmla="*/ 2147483647 h 197"/>
              <a:gd name="T44" fmla="*/ 2147483647 w 231"/>
              <a:gd name="T45" fmla="*/ 2147483647 h 197"/>
              <a:gd name="T46" fmla="*/ 2147483647 w 231"/>
              <a:gd name="T47" fmla="*/ 2147483647 h 197"/>
              <a:gd name="T48" fmla="*/ 2147483647 w 231"/>
              <a:gd name="T49" fmla="*/ 2147483647 h 197"/>
              <a:gd name="T50" fmla="*/ 2147483647 w 231"/>
              <a:gd name="T51" fmla="*/ 2147483647 h 197"/>
              <a:gd name="T52" fmla="*/ 2147483647 w 231"/>
              <a:gd name="T53" fmla="*/ 2147483647 h 197"/>
              <a:gd name="T54" fmla="*/ 2147483647 w 231"/>
              <a:gd name="T55" fmla="*/ 2147483647 h 197"/>
              <a:gd name="T56" fmla="*/ 2147483647 w 231"/>
              <a:gd name="T57" fmla="*/ 2147483647 h 197"/>
              <a:gd name="T58" fmla="*/ 2147483647 w 231"/>
              <a:gd name="T59" fmla="*/ 2147483647 h 197"/>
              <a:gd name="T60" fmla="*/ 2147483647 w 231"/>
              <a:gd name="T61" fmla="*/ 2147483647 h 197"/>
              <a:gd name="T62" fmla="*/ 2147483647 w 231"/>
              <a:gd name="T63" fmla="*/ 2147483647 h 197"/>
              <a:gd name="T64" fmla="*/ 2147483647 w 231"/>
              <a:gd name="T65" fmla="*/ 2147483647 h 197"/>
              <a:gd name="T66" fmla="*/ 2147483647 w 231"/>
              <a:gd name="T67" fmla="*/ 2147483647 h 197"/>
              <a:gd name="T68" fmla="*/ 2147483647 w 231"/>
              <a:gd name="T69" fmla="*/ 2147483647 h 197"/>
              <a:gd name="T70" fmla="*/ 2147483647 w 231"/>
              <a:gd name="T71" fmla="*/ 2147483647 h 197"/>
              <a:gd name="T72" fmla="*/ 2147483647 w 231"/>
              <a:gd name="T73" fmla="*/ 2147483647 h 197"/>
              <a:gd name="T74" fmla="*/ 2147483647 w 231"/>
              <a:gd name="T75" fmla="*/ 2147483647 h 197"/>
              <a:gd name="T76" fmla="*/ 2147483647 w 231"/>
              <a:gd name="T77" fmla="*/ 2147483647 h 197"/>
              <a:gd name="T78" fmla="*/ 2147483647 w 231"/>
              <a:gd name="T79" fmla="*/ 2147483647 h 197"/>
              <a:gd name="T80" fmla="*/ 2147483647 w 231"/>
              <a:gd name="T81" fmla="*/ 2147483647 h 197"/>
              <a:gd name="T82" fmla="*/ 2147483647 w 231"/>
              <a:gd name="T83" fmla="*/ 2147483647 h 197"/>
              <a:gd name="T84" fmla="*/ 2147483647 w 231"/>
              <a:gd name="T85" fmla="*/ 2147483647 h 197"/>
              <a:gd name="T86" fmla="*/ 2147483647 w 231"/>
              <a:gd name="T87" fmla="*/ 2147483647 h 197"/>
              <a:gd name="T88" fmla="*/ 2147483647 w 231"/>
              <a:gd name="T89" fmla="*/ 2147483647 h 197"/>
              <a:gd name="T90" fmla="*/ 2147483647 w 231"/>
              <a:gd name="T91" fmla="*/ 2147483647 h 1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1" h="197">
                <a:moveTo>
                  <a:pt x="57" y="0"/>
                </a:moveTo>
                <a:lnTo>
                  <a:pt x="52" y="4"/>
                </a:lnTo>
                <a:lnTo>
                  <a:pt x="45" y="11"/>
                </a:lnTo>
                <a:lnTo>
                  <a:pt x="38" y="18"/>
                </a:lnTo>
                <a:lnTo>
                  <a:pt x="33" y="25"/>
                </a:lnTo>
                <a:lnTo>
                  <a:pt x="26" y="34"/>
                </a:lnTo>
                <a:lnTo>
                  <a:pt x="20" y="44"/>
                </a:lnTo>
                <a:lnTo>
                  <a:pt x="15" y="53"/>
                </a:lnTo>
                <a:lnTo>
                  <a:pt x="10" y="64"/>
                </a:lnTo>
                <a:lnTo>
                  <a:pt x="6" y="74"/>
                </a:lnTo>
                <a:lnTo>
                  <a:pt x="3" y="85"/>
                </a:lnTo>
                <a:lnTo>
                  <a:pt x="1" y="95"/>
                </a:lnTo>
                <a:lnTo>
                  <a:pt x="0" y="105"/>
                </a:lnTo>
                <a:lnTo>
                  <a:pt x="1" y="114"/>
                </a:lnTo>
                <a:lnTo>
                  <a:pt x="2" y="122"/>
                </a:lnTo>
                <a:lnTo>
                  <a:pt x="6" y="130"/>
                </a:lnTo>
                <a:lnTo>
                  <a:pt x="9" y="137"/>
                </a:lnTo>
                <a:lnTo>
                  <a:pt x="15" y="144"/>
                </a:lnTo>
                <a:lnTo>
                  <a:pt x="21" y="151"/>
                </a:lnTo>
                <a:lnTo>
                  <a:pt x="29" y="156"/>
                </a:lnTo>
                <a:lnTo>
                  <a:pt x="37" y="162"/>
                </a:lnTo>
                <a:lnTo>
                  <a:pt x="46" y="167"/>
                </a:lnTo>
                <a:lnTo>
                  <a:pt x="56" y="171"/>
                </a:lnTo>
                <a:lnTo>
                  <a:pt x="65" y="174"/>
                </a:lnTo>
                <a:lnTo>
                  <a:pt x="81" y="179"/>
                </a:lnTo>
                <a:lnTo>
                  <a:pt x="95" y="182"/>
                </a:lnTo>
                <a:lnTo>
                  <a:pt x="112" y="186"/>
                </a:lnTo>
                <a:lnTo>
                  <a:pt x="128" y="189"/>
                </a:lnTo>
                <a:lnTo>
                  <a:pt x="135" y="190"/>
                </a:lnTo>
                <a:lnTo>
                  <a:pt x="141" y="192"/>
                </a:lnTo>
                <a:lnTo>
                  <a:pt x="148" y="195"/>
                </a:lnTo>
                <a:lnTo>
                  <a:pt x="155" y="196"/>
                </a:lnTo>
                <a:lnTo>
                  <a:pt x="162" y="197"/>
                </a:lnTo>
                <a:lnTo>
                  <a:pt x="167" y="197"/>
                </a:lnTo>
                <a:lnTo>
                  <a:pt x="173" y="196"/>
                </a:lnTo>
                <a:lnTo>
                  <a:pt x="175" y="195"/>
                </a:lnTo>
                <a:lnTo>
                  <a:pt x="177" y="192"/>
                </a:lnTo>
                <a:lnTo>
                  <a:pt x="180" y="189"/>
                </a:lnTo>
                <a:lnTo>
                  <a:pt x="181" y="186"/>
                </a:lnTo>
                <a:lnTo>
                  <a:pt x="183" y="182"/>
                </a:lnTo>
                <a:lnTo>
                  <a:pt x="184" y="182"/>
                </a:lnTo>
                <a:lnTo>
                  <a:pt x="186" y="183"/>
                </a:lnTo>
                <a:lnTo>
                  <a:pt x="187" y="183"/>
                </a:lnTo>
                <a:lnTo>
                  <a:pt x="189" y="182"/>
                </a:lnTo>
                <a:lnTo>
                  <a:pt x="189" y="181"/>
                </a:lnTo>
                <a:lnTo>
                  <a:pt x="190" y="180"/>
                </a:lnTo>
                <a:lnTo>
                  <a:pt x="191" y="179"/>
                </a:lnTo>
                <a:lnTo>
                  <a:pt x="192" y="178"/>
                </a:lnTo>
                <a:lnTo>
                  <a:pt x="194" y="178"/>
                </a:lnTo>
                <a:lnTo>
                  <a:pt x="196" y="178"/>
                </a:lnTo>
                <a:lnTo>
                  <a:pt x="198" y="177"/>
                </a:lnTo>
                <a:lnTo>
                  <a:pt x="198" y="175"/>
                </a:lnTo>
                <a:lnTo>
                  <a:pt x="199" y="173"/>
                </a:lnTo>
                <a:lnTo>
                  <a:pt x="200" y="171"/>
                </a:lnTo>
                <a:lnTo>
                  <a:pt x="201" y="171"/>
                </a:lnTo>
                <a:lnTo>
                  <a:pt x="202" y="171"/>
                </a:lnTo>
                <a:lnTo>
                  <a:pt x="204" y="171"/>
                </a:lnTo>
                <a:lnTo>
                  <a:pt x="208" y="170"/>
                </a:lnTo>
                <a:lnTo>
                  <a:pt x="210" y="168"/>
                </a:lnTo>
                <a:lnTo>
                  <a:pt x="213" y="165"/>
                </a:lnTo>
                <a:lnTo>
                  <a:pt x="215" y="162"/>
                </a:lnTo>
                <a:lnTo>
                  <a:pt x="218" y="159"/>
                </a:lnTo>
                <a:lnTo>
                  <a:pt x="221" y="154"/>
                </a:lnTo>
                <a:lnTo>
                  <a:pt x="223" y="147"/>
                </a:lnTo>
                <a:lnTo>
                  <a:pt x="227" y="140"/>
                </a:lnTo>
                <a:lnTo>
                  <a:pt x="229" y="131"/>
                </a:lnTo>
                <a:lnTo>
                  <a:pt x="230" y="123"/>
                </a:lnTo>
                <a:lnTo>
                  <a:pt x="231" y="118"/>
                </a:lnTo>
                <a:lnTo>
                  <a:pt x="231" y="114"/>
                </a:lnTo>
                <a:lnTo>
                  <a:pt x="231" y="109"/>
                </a:lnTo>
                <a:lnTo>
                  <a:pt x="230" y="105"/>
                </a:lnTo>
                <a:lnTo>
                  <a:pt x="230" y="100"/>
                </a:lnTo>
                <a:lnTo>
                  <a:pt x="229" y="96"/>
                </a:lnTo>
                <a:lnTo>
                  <a:pt x="228" y="93"/>
                </a:lnTo>
                <a:lnTo>
                  <a:pt x="224" y="90"/>
                </a:lnTo>
                <a:lnTo>
                  <a:pt x="222" y="89"/>
                </a:lnTo>
                <a:lnTo>
                  <a:pt x="219" y="88"/>
                </a:lnTo>
                <a:lnTo>
                  <a:pt x="215" y="87"/>
                </a:lnTo>
                <a:lnTo>
                  <a:pt x="209" y="80"/>
                </a:lnTo>
                <a:lnTo>
                  <a:pt x="203" y="72"/>
                </a:lnTo>
                <a:lnTo>
                  <a:pt x="198" y="65"/>
                </a:lnTo>
                <a:lnTo>
                  <a:pt x="191" y="58"/>
                </a:lnTo>
                <a:lnTo>
                  <a:pt x="184" y="51"/>
                </a:lnTo>
                <a:lnTo>
                  <a:pt x="177" y="44"/>
                </a:lnTo>
                <a:lnTo>
                  <a:pt x="167" y="38"/>
                </a:lnTo>
                <a:lnTo>
                  <a:pt x="156" y="30"/>
                </a:lnTo>
                <a:lnTo>
                  <a:pt x="145" y="24"/>
                </a:lnTo>
                <a:lnTo>
                  <a:pt x="132" y="19"/>
                </a:lnTo>
                <a:lnTo>
                  <a:pt x="120" y="14"/>
                </a:lnTo>
                <a:lnTo>
                  <a:pt x="109" y="10"/>
                </a:lnTo>
                <a:lnTo>
                  <a:pt x="97" y="5"/>
                </a:lnTo>
                <a:lnTo>
                  <a:pt x="84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4" name="Freeform 171"/>
          <p:cNvSpPr>
            <a:spLocks/>
          </p:cNvSpPr>
          <p:nvPr/>
        </p:nvSpPr>
        <p:spPr bwMode="auto">
          <a:xfrm>
            <a:off x="946150" y="3201988"/>
            <a:ext cx="53975" cy="44450"/>
          </a:xfrm>
          <a:custGeom>
            <a:avLst/>
            <a:gdLst>
              <a:gd name="T0" fmla="*/ 2147483647 w 137"/>
              <a:gd name="T1" fmla="*/ 2147483647 h 112"/>
              <a:gd name="T2" fmla="*/ 2147483647 w 137"/>
              <a:gd name="T3" fmla="*/ 2147483647 h 112"/>
              <a:gd name="T4" fmla="*/ 2147483647 w 137"/>
              <a:gd name="T5" fmla="*/ 2147483647 h 112"/>
              <a:gd name="T6" fmla="*/ 2147483647 w 137"/>
              <a:gd name="T7" fmla="*/ 2147483647 h 112"/>
              <a:gd name="T8" fmla="*/ 2147483647 w 137"/>
              <a:gd name="T9" fmla="*/ 2147483647 h 112"/>
              <a:gd name="T10" fmla="*/ 2147483647 w 137"/>
              <a:gd name="T11" fmla="*/ 2147483647 h 112"/>
              <a:gd name="T12" fmla="*/ 2147483647 w 137"/>
              <a:gd name="T13" fmla="*/ 2147483647 h 112"/>
              <a:gd name="T14" fmla="*/ 2147483647 w 137"/>
              <a:gd name="T15" fmla="*/ 2147483647 h 112"/>
              <a:gd name="T16" fmla="*/ 2147483647 w 137"/>
              <a:gd name="T17" fmla="*/ 2147483647 h 112"/>
              <a:gd name="T18" fmla="*/ 2147483647 w 137"/>
              <a:gd name="T19" fmla="*/ 2147483647 h 112"/>
              <a:gd name="T20" fmla="*/ 2147483647 w 137"/>
              <a:gd name="T21" fmla="*/ 2147483647 h 112"/>
              <a:gd name="T22" fmla="*/ 2147483647 w 137"/>
              <a:gd name="T23" fmla="*/ 2147483647 h 112"/>
              <a:gd name="T24" fmla="*/ 2147483647 w 137"/>
              <a:gd name="T25" fmla="*/ 2147483647 h 112"/>
              <a:gd name="T26" fmla="*/ 2147483647 w 137"/>
              <a:gd name="T27" fmla="*/ 2147483647 h 112"/>
              <a:gd name="T28" fmla="*/ 2147483647 w 137"/>
              <a:gd name="T29" fmla="*/ 2147483647 h 112"/>
              <a:gd name="T30" fmla="*/ 2147483647 w 137"/>
              <a:gd name="T31" fmla="*/ 2147483647 h 112"/>
              <a:gd name="T32" fmla="*/ 2147483647 w 137"/>
              <a:gd name="T33" fmla="*/ 2147483647 h 112"/>
              <a:gd name="T34" fmla="*/ 2147483647 w 137"/>
              <a:gd name="T35" fmla="*/ 2147483647 h 112"/>
              <a:gd name="T36" fmla="*/ 2147483647 w 137"/>
              <a:gd name="T37" fmla="*/ 2147483647 h 112"/>
              <a:gd name="T38" fmla="*/ 2147483647 w 137"/>
              <a:gd name="T39" fmla="*/ 2147483647 h 112"/>
              <a:gd name="T40" fmla="*/ 2147483647 w 137"/>
              <a:gd name="T41" fmla="*/ 2147483647 h 112"/>
              <a:gd name="T42" fmla="*/ 2147483647 w 137"/>
              <a:gd name="T43" fmla="*/ 2147483647 h 112"/>
              <a:gd name="T44" fmla="*/ 2147483647 w 137"/>
              <a:gd name="T45" fmla="*/ 2147483647 h 112"/>
              <a:gd name="T46" fmla="*/ 2147483647 w 137"/>
              <a:gd name="T47" fmla="*/ 2147483647 h 112"/>
              <a:gd name="T48" fmla="*/ 2147483647 w 137"/>
              <a:gd name="T49" fmla="*/ 2147483647 h 112"/>
              <a:gd name="T50" fmla="*/ 0 w 137"/>
              <a:gd name="T51" fmla="*/ 2147483647 h 112"/>
              <a:gd name="T52" fmla="*/ 0 w 137"/>
              <a:gd name="T53" fmla="*/ 2147483647 h 112"/>
              <a:gd name="T54" fmla="*/ 2147483647 w 137"/>
              <a:gd name="T55" fmla="*/ 2147483647 h 112"/>
              <a:gd name="T56" fmla="*/ 2147483647 w 137"/>
              <a:gd name="T57" fmla="*/ 2147483647 h 112"/>
              <a:gd name="T58" fmla="*/ 2147483647 w 137"/>
              <a:gd name="T59" fmla="*/ 2147483647 h 112"/>
              <a:gd name="T60" fmla="*/ 2147483647 w 137"/>
              <a:gd name="T61" fmla="*/ 2147483647 h 112"/>
              <a:gd name="T62" fmla="*/ 2147483647 w 137"/>
              <a:gd name="T63" fmla="*/ 2147483647 h 112"/>
              <a:gd name="T64" fmla="*/ 2147483647 w 137"/>
              <a:gd name="T65" fmla="*/ 2147483647 h 112"/>
              <a:gd name="T66" fmla="*/ 2147483647 w 137"/>
              <a:gd name="T67" fmla="*/ 2147483647 h 112"/>
              <a:gd name="T68" fmla="*/ 2147483647 w 137"/>
              <a:gd name="T69" fmla="*/ 0 h 112"/>
              <a:gd name="T70" fmla="*/ 2147483647 w 137"/>
              <a:gd name="T71" fmla="*/ 0 h 1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7" h="112">
                <a:moveTo>
                  <a:pt x="113" y="0"/>
                </a:moveTo>
                <a:lnTo>
                  <a:pt x="113" y="1"/>
                </a:lnTo>
                <a:lnTo>
                  <a:pt x="114" y="1"/>
                </a:lnTo>
                <a:lnTo>
                  <a:pt x="114" y="2"/>
                </a:lnTo>
                <a:lnTo>
                  <a:pt x="115" y="3"/>
                </a:lnTo>
                <a:lnTo>
                  <a:pt x="115" y="4"/>
                </a:lnTo>
                <a:lnTo>
                  <a:pt x="119" y="8"/>
                </a:lnTo>
                <a:lnTo>
                  <a:pt x="122" y="11"/>
                </a:lnTo>
                <a:lnTo>
                  <a:pt x="125" y="14"/>
                </a:lnTo>
                <a:lnTo>
                  <a:pt x="129" y="18"/>
                </a:lnTo>
                <a:lnTo>
                  <a:pt x="131" y="20"/>
                </a:lnTo>
                <a:lnTo>
                  <a:pt x="132" y="23"/>
                </a:lnTo>
                <a:lnTo>
                  <a:pt x="133" y="25"/>
                </a:lnTo>
                <a:lnTo>
                  <a:pt x="135" y="30"/>
                </a:lnTo>
                <a:lnTo>
                  <a:pt x="135" y="36"/>
                </a:lnTo>
                <a:lnTo>
                  <a:pt x="137" y="41"/>
                </a:lnTo>
                <a:lnTo>
                  <a:pt x="137" y="47"/>
                </a:lnTo>
                <a:lnTo>
                  <a:pt x="135" y="52"/>
                </a:lnTo>
                <a:lnTo>
                  <a:pt x="134" y="58"/>
                </a:lnTo>
                <a:lnTo>
                  <a:pt x="133" y="65"/>
                </a:lnTo>
                <a:lnTo>
                  <a:pt x="131" y="70"/>
                </a:lnTo>
                <a:lnTo>
                  <a:pt x="129" y="76"/>
                </a:lnTo>
                <a:lnTo>
                  <a:pt x="126" y="80"/>
                </a:lnTo>
                <a:lnTo>
                  <a:pt x="124" y="85"/>
                </a:lnTo>
                <a:lnTo>
                  <a:pt x="121" y="89"/>
                </a:lnTo>
                <a:lnTo>
                  <a:pt x="119" y="93"/>
                </a:lnTo>
                <a:lnTo>
                  <a:pt x="116" y="95"/>
                </a:lnTo>
                <a:lnTo>
                  <a:pt x="113" y="97"/>
                </a:lnTo>
                <a:lnTo>
                  <a:pt x="111" y="99"/>
                </a:lnTo>
                <a:lnTo>
                  <a:pt x="107" y="100"/>
                </a:lnTo>
                <a:lnTo>
                  <a:pt x="105" y="103"/>
                </a:lnTo>
                <a:lnTo>
                  <a:pt x="102" y="104"/>
                </a:lnTo>
                <a:lnTo>
                  <a:pt x="98" y="105"/>
                </a:lnTo>
                <a:lnTo>
                  <a:pt x="95" y="106"/>
                </a:lnTo>
                <a:lnTo>
                  <a:pt x="86" y="108"/>
                </a:lnTo>
                <a:lnTo>
                  <a:pt x="77" y="109"/>
                </a:lnTo>
                <a:lnTo>
                  <a:pt x="68" y="111"/>
                </a:lnTo>
                <a:lnTo>
                  <a:pt x="58" y="112"/>
                </a:lnTo>
                <a:lnTo>
                  <a:pt x="50" y="112"/>
                </a:lnTo>
                <a:lnTo>
                  <a:pt x="42" y="111"/>
                </a:lnTo>
                <a:lnTo>
                  <a:pt x="36" y="109"/>
                </a:lnTo>
                <a:lnTo>
                  <a:pt x="29" y="108"/>
                </a:lnTo>
                <a:lnTo>
                  <a:pt x="22" y="106"/>
                </a:lnTo>
                <a:lnTo>
                  <a:pt x="18" y="103"/>
                </a:lnTo>
                <a:lnTo>
                  <a:pt x="13" y="99"/>
                </a:lnTo>
                <a:lnTo>
                  <a:pt x="9" y="96"/>
                </a:lnTo>
                <a:lnTo>
                  <a:pt x="5" y="92"/>
                </a:lnTo>
                <a:lnTo>
                  <a:pt x="3" y="87"/>
                </a:lnTo>
                <a:lnTo>
                  <a:pt x="1" y="81"/>
                </a:lnTo>
                <a:lnTo>
                  <a:pt x="1" y="78"/>
                </a:lnTo>
                <a:lnTo>
                  <a:pt x="0" y="74"/>
                </a:lnTo>
                <a:lnTo>
                  <a:pt x="0" y="70"/>
                </a:lnTo>
                <a:lnTo>
                  <a:pt x="0" y="67"/>
                </a:lnTo>
                <a:lnTo>
                  <a:pt x="0" y="62"/>
                </a:lnTo>
                <a:lnTo>
                  <a:pt x="1" y="59"/>
                </a:lnTo>
                <a:lnTo>
                  <a:pt x="2" y="53"/>
                </a:lnTo>
                <a:lnTo>
                  <a:pt x="3" y="48"/>
                </a:lnTo>
                <a:lnTo>
                  <a:pt x="5" y="40"/>
                </a:lnTo>
                <a:lnTo>
                  <a:pt x="9" y="33"/>
                </a:lnTo>
                <a:lnTo>
                  <a:pt x="12" y="27"/>
                </a:lnTo>
                <a:lnTo>
                  <a:pt x="17" y="21"/>
                </a:lnTo>
                <a:lnTo>
                  <a:pt x="21" y="16"/>
                </a:lnTo>
                <a:lnTo>
                  <a:pt x="27" y="13"/>
                </a:lnTo>
                <a:lnTo>
                  <a:pt x="33" y="9"/>
                </a:lnTo>
                <a:lnTo>
                  <a:pt x="41" y="5"/>
                </a:lnTo>
                <a:lnTo>
                  <a:pt x="49" y="3"/>
                </a:lnTo>
                <a:lnTo>
                  <a:pt x="57" y="2"/>
                </a:lnTo>
                <a:lnTo>
                  <a:pt x="66" y="1"/>
                </a:lnTo>
                <a:lnTo>
                  <a:pt x="77" y="0"/>
                </a:lnTo>
                <a:lnTo>
                  <a:pt x="88" y="0"/>
                </a:lnTo>
                <a:lnTo>
                  <a:pt x="101" y="0"/>
                </a:lnTo>
                <a:lnTo>
                  <a:pt x="113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5" name="Freeform 172"/>
          <p:cNvSpPr>
            <a:spLocks/>
          </p:cNvSpPr>
          <p:nvPr/>
        </p:nvSpPr>
        <p:spPr bwMode="auto">
          <a:xfrm>
            <a:off x="946150" y="3197225"/>
            <a:ext cx="58738" cy="49213"/>
          </a:xfrm>
          <a:custGeom>
            <a:avLst/>
            <a:gdLst>
              <a:gd name="T0" fmla="*/ 2147483647 w 150"/>
              <a:gd name="T1" fmla="*/ 0 h 126"/>
              <a:gd name="T2" fmla="*/ 2147483647 w 150"/>
              <a:gd name="T3" fmla="*/ 2147483647 h 126"/>
              <a:gd name="T4" fmla="*/ 2147483647 w 150"/>
              <a:gd name="T5" fmla="*/ 2147483647 h 126"/>
              <a:gd name="T6" fmla="*/ 2147483647 w 150"/>
              <a:gd name="T7" fmla="*/ 2147483647 h 126"/>
              <a:gd name="T8" fmla="*/ 2147483647 w 150"/>
              <a:gd name="T9" fmla="*/ 2147483647 h 126"/>
              <a:gd name="T10" fmla="*/ 2147483647 w 150"/>
              <a:gd name="T11" fmla="*/ 2147483647 h 126"/>
              <a:gd name="T12" fmla="*/ 2147483647 w 150"/>
              <a:gd name="T13" fmla="*/ 2147483647 h 126"/>
              <a:gd name="T14" fmla="*/ 2147483647 w 150"/>
              <a:gd name="T15" fmla="*/ 2147483647 h 126"/>
              <a:gd name="T16" fmla="*/ 2147483647 w 150"/>
              <a:gd name="T17" fmla="*/ 2147483647 h 126"/>
              <a:gd name="T18" fmla="*/ 2147483647 w 150"/>
              <a:gd name="T19" fmla="*/ 2147483647 h 126"/>
              <a:gd name="T20" fmla="*/ 2147483647 w 150"/>
              <a:gd name="T21" fmla="*/ 2147483647 h 126"/>
              <a:gd name="T22" fmla="*/ 2147483647 w 150"/>
              <a:gd name="T23" fmla="*/ 2147483647 h 126"/>
              <a:gd name="T24" fmla="*/ 2147483647 w 150"/>
              <a:gd name="T25" fmla="*/ 2147483647 h 126"/>
              <a:gd name="T26" fmla="*/ 2147483647 w 150"/>
              <a:gd name="T27" fmla="*/ 2147483647 h 126"/>
              <a:gd name="T28" fmla="*/ 2147483647 w 150"/>
              <a:gd name="T29" fmla="*/ 2147483647 h 126"/>
              <a:gd name="T30" fmla="*/ 2147483647 w 150"/>
              <a:gd name="T31" fmla="*/ 2147483647 h 126"/>
              <a:gd name="T32" fmla="*/ 2147483647 w 150"/>
              <a:gd name="T33" fmla="*/ 2147483647 h 126"/>
              <a:gd name="T34" fmla="*/ 2147483647 w 150"/>
              <a:gd name="T35" fmla="*/ 2147483647 h 126"/>
              <a:gd name="T36" fmla="*/ 2147483647 w 150"/>
              <a:gd name="T37" fmla="*/ 2147483647 h 126"/>
              <a:gd name="T38" fmla="*/ 2147483647 w 150"/>
              <a:gd name="T39" fmla="*/ 2147483647 h 126"/>
              <a:gd name="T40" fmla="*/ 2147483647 w 150"/>
              <a:gd name="T41" fmla="*/ 2147483647 h 126"/>
              <a:gd name="T42" fmla="*/ 2147483647 w 150"/>
              <a:gd name="T43" fmla="*/ 2147483647 h 126"/>
              <a:gd name="T44" fmla="*/ 2147483647 w 150"/>
              <a:gd name="T45" fmla="*/ 2147483647 h 126"/>
              <a:gd name="T46" fmla="*/ 2147483647 w 150"/>
              <a:gd name="T47" fmla="*/ 2147483647 h 126"/>
              <a:gd name="T48" fmla="*/ 2147483647 w 150"/>
              <a:gd name="T49" fmla="*/ 2147483647 h 126"/>
              <a:gd name="T50" fmla="*/ 2147483647 w 150"/>
              <a:gd name="T51" fmla="*/ 2147483647 h 126"/>
              <a:gd name="T52" fmla="*/ 2147483647 w 150"/>
              <a:gd name="T53" fmla="*/ 2147483647 h 126"/>
              <a:gd name="T54" fmla="*/ 2147483647 w 150"/>
              <a:gd name="T55" fmla="*/ 2147483647 h 126"/>
              <a:gd name="T56" fmla="*/ 2147483647 w 150"/>
              <a:gd name="T57" fmla="*/ 2147483647 h 126"/>
              <a:gd name="T58" fmla="*/ 2147483647 w 150"/>
              <a:gd name="T59" fmla="*/ 2147483647 h 126"/>
              <a:gd name="T60" fmla="*/ 2147483647 w 150"/>
              <a:gd name="T61" fmla="*/ 2147483647 h 126"/>
              <a:gd name="T62" fmla="*/ 2147483647 w 150"/>
              <a:gd name="T63" fmla="*/ 2147483647 h 126"/>
              <a:gd name="T64" fmla="*/ 2147483647 w 150"/>
              <a:gd name="T65" fmla="*/ 2147483647 h 126"/>
              <a:gd name="T66" fmla="*/ 2147483647 w 150"/>
              <a:gd name="T67" fmla="*/ 2147483647 h 126"/>
              <a:gd name="T68" fmla="*/ 2147483647 w 150"/>
              <a:gd name="T69" fmla="*/ 2147483647 h 126"/>
              <a:gd name="T70" fmla="*/ 2147483647 w 150"/>
              <a:gd name="T71" fmla="*/ 2147483647 h 126"/>
              <a:gd name="T72" fmla="*/ 2147483647 w 150"/>
              <a:gd name="T73" fmla="*/ 2147483647 h 126"/>
              <a:gd name="T74" fmla="*/ 0 w 150"/>
              <a:gd name="T75" fmla="*/ 2147483647 h 126"/>
              <a:gd name="T76" fmla="*/ 2147483647 w 150"/>
              <a:gd name="T77" fmla="*/ 2147483647 h 126"/>
              <a:gd name="T78" fmla="*/ 2147483647 w 150"/>
              <a:gd name="T79" fmla="*/ 2147483647 h 126"/>
              <a:gd name="T80" fmla="*/ 2147483647 w 150"/>
              <a:gd name="T81" fmla="*/ 2147483647 h 126"/>
              <a:gd name="T82" fmla="*/ 2147483647 w 150"/>
              <a:gd name="T83" fmla="*/ 2147483647 h 126"/>
              <a:gd name="T84" fmla="*/ 2147483647 w 150"/>
              <a:gd name="T85" fmla="*/ 2147483647 h 126"/>
              <a:gd name="T86" fmla="*/ 2147483647 w 150"/>
              <a:gd name="T87" fmla="*/ 2147483647 h 126"/>
              <a:gd name="T88" fmla="*/ 2147483647 w 150"/>
              <a:gd name="T89" fmla="*/ 2147483647 h 126"/>
              <a:gd name="T90" fmla="*/ 2147483647 w 150"/>
              <a:gd name="T91" fmla="*/ 2147483647 h 126"/>
              <a:gd name="T92" fmla="*/ 2147483647 w 150"/>
              <a:gd name="T93" fmla="*/ 2147483647 h 126"/>
              <a:gd name="T94" fmla="*/ 2147483647 w 150"/>
              <a:gd name="T95" fmla="*/ 2147483647 h 126"/>
              <a:gd name="T96" fmla="*/ 2147483647 w 150"/>
              <a:gd name="T97" fmla="*/ 2147483647 h 126"/>
              <a:gd name="T98" fmla="*/ 2147483647 w 150"/>
              <a:gd name="T99" fmla="*/ 2147483647 h 126"/>
              <a:gd name="T100" fmla="*/ 2147483647 w 150"/>
              <a:gd name="T101" fmla="*/ 2147483647 h 126"/>
              <a:gd name="T102" fmla="*/ 2147483647 w 150"/>
              <a:gd name="T103" fmla="*/ 2147483647 h 126"/>
              <a:gd name="T104" fmla="*/ 2147483647 w 150"/>
              <a:gd name="T105" fmla="*/ 2147483647 h 126"/>
              <a:gd name="T106" fmla="*/ 2147483647 w 150"/>
              <a:gd name="T107" fmla="*/ 2147483647 h 126"/>
              <a:gd name="T108" fmla="*/ 2147483647 w 150"/>
              <a:gd name="T109" fmla="*/ 2147483647 h 126"/>
              <a:gd name="T110" fmla="*/ 2147483647 w 150"/>
              <a:gd name="T111" fmla="*/ 2147483647 h 12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0" h="126">
                <a:moveTo>
                  <a:pt x="101" y="0"/>
                </a:moveTo>
                <a:lnTo>
                  <a:pt x="104" y="4"/>
                </a:lnTo>
                <a:lnTo>
                  <a:pt x="106" y="6"/>
                </a:lnTo>
                <a:lnTo>
                  <a:pt x="110" y="10"/>
                </a:lnTo>
                <a:lnTo>
                  <a:pt x="113" y="15"/>
                </a:lnTo>
                <a:lnTo>
                  <a:pt x="118" y="19"/>
                </a:lnTo>
                <a:lnTo>
                  <a:pt x="122" y="24"/>
                </a:lnTo>
                <a:lnTo>
                  <a:pt x="125" y="27"/>
                </a:lnTo>
                <a:lnTo>
                  <a:pt x="129" y="32"/>
                </a:lnTo>
                <a:lnTo>
                  <a:pt x="132" y="37"/>
                </a:lnTo>
                <a:lnTo>
                  <a:pt x="134" y="43"/>
                </a:lnTo>
                <a:lnTo>
                  <a:pt x="135" y="50"/>
                </a:lnTo>
                <a:lnTo>
                  <a:pt x="137" y="56"/>
                </a:lnTo>
                <a:lnTo>
                  <a:pt x="135" y="65"/>
                </a:lnTo>
                <a:lnTo>
                  <a:pt x="134" y="73"/>
                </a:lnTo>
                <a:lnTo>
                  <a:pt x="132" y="81"/>
                </a:lnTo>
                <a:lnTo>
                  <a:pt x="130" y="89"/>
                </a:lnTo>
                <a:lnTo>
                  <a:pt x="125" y="97"/>
                </a:lnTo>
                <a:lnTo>
                  <a:pt x="121" y="103"/>
                </a:lnTo>
                <a:lnTo>
                  <a:pt x="116" y="109"/>
                </a:lnTo>
                <a:lnTo>
                  <a:pt x="111" y="113"/>
                </a:lnTo>
                <a:lnTo>
                  <a:pt x="104" y="117"/>
                </a:lnTo>
                <a:lnTo>
                  <a:pt x="96" y="119"/>
                </a:lnTo>
                <a:lnTo>
                  <a:pt x="88" y="121"/>
                </a:lnTo>
                <a:lnTo>
                  <a:pt x="81" y="123"/>
                </a:lnTo>
                <a:lnTo>
                  <a:pt x="72" y="125"/>
                </a:lnTo>
                <a:lnTo>
                  <a:pt x="63" y="126"/>
                </a:lnTo>
                <a:lnTo>
                  <a:pt x="54" y="126"/>
                </a:lnTo>
                <a:lnTo>
                  <a:pt x="45" y="126"/>
                </a:lnTo>
                <a:lnTo>
                  <a:pt x="36" y="125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4" y="104"/>
                </a:lnTo>
                <a:lnTo>
                  <a:pt x="2" y="97"/>
                </a:lnTo>
                <a:lnTo>
                  <a:pt x="1" y="89"/>
                </a:lnTo>
                <a:lnTo>
                  <a:pt x="0" y="80"/>
                </a:lnTo>
                <a:lnTo>
                  <a:pt x="1" y="70"/>
                </a:lnTo>
                <a:lnTo>
                  <a:pt x="3" y="61"/>
                </a:lnTo>
                <a:lnTo>
                  <a:pt x="5" y="53"/>
                </a:lnTo>
                <a:lnTo>
                  <a:pt x="9" y="46"/>
                </a:lnTo>
                <a:lnTo>
                  <a:pt x="13" y="39"/>
                </a:lnTo>
                <a:lnTo>
                  <a:pt x="18" y="34"/>
                </a:lnTo>
                <a:lnTo>
                  <a:pt x="22" y="29"/>
                </a:lnTo>
                <a:lnTo>
                  <a:pt x="28" y="26"/>
                </a:lnTo>
                <a:lnTo>
                  <a:pt x="36" y="22"/>
                </a:lnTo>
                <a:lnTo>
                  <a:pt x="43" y="18"/>
                </a:lnTo>
                <a:lnTo>
                  <a:pt x="52" y="16"/>
                </a:lnTo>
                <a:lnTo>
                  <a:pt x="61" y="15"/>
                </a:lnTo>
                <a:lnTo>
                  <a:pt x="72" y="14"/>
                </a:lnTo>
                <a:lnTo>
                  <a:pt x="81" y="14"/>
                </a:lnTo>
                <a:lnTo>
                  <a:pt x="91" y="14"/>
                </a:lnTo>
                <a:lnTo>
                  <a:pt x="111" y="14"/>
                </a:lnTo>
                <a:lnTo>
                  <a:pt x="131" y="15"/>
                </a:lnTo>
                <a:lnTo>
                  <a:pt x="150" y="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6" name="Freeform 173"/>
          <p:cNvSpPr>
            <a:spLocks/>
          </p:cNvSpPr>
          <p:nvPr/>
        </p:nvSpPr>
        <p:spPr bwMode="auto">
          <a:xfrm>
            <a:off x="869950" y="3182938"/>
            <a:ext cx="61913" cy="63500"/>
          </a:xfrm>
          <a:custGeom>
            <a:avLst/>
            <a:gdLst>
              <a:gd name="T0" fmla="*/ 2147483647 w 157"/>
              <a:gd name="T1" fmla="*/ 2147483647 h 158"/>
              <a:gd name="T2" fmla="*/ 2147483647 w 157"/>
              <a:gd name="T3" fmla="*/ 2147483647 h 158"/>
              <a:gd name="T4" fmla="*/ 2147483647 w 157"/>
              <a:gd name="T5" fmla="*/ 2147483647 h 158"/>
              <a:gd name="T6" fmla="*/ 2147483647 w 157"/>
              <a:gd name="T7" fmla="*/ 2147483647 h 158"/>
              <a:gd name="T8" fmla="*/ 2147483647 w 157"/>
              <a:gd name="T9" fmla="*/ 2147483647 h 158"/>
              <a:gd name="T10" fmla="*/ 2147483647 w 157"/>
              <a:gd name="T11" fmla="*/ 2147483647 h 158"/>
              <a:gd name="T12" fmla="*/ 0 w 157"/>
              <a:gd name="T13" fmla="*/ 2147483647 h 158"/>
              <a:gd name="T14" fmla="*/ 2147483647 w 157"/>
              <a:gd name="T15" fmla="*/ 2147483647 h 158"/>
              <a:gd name="T16" fmla="*/ 2147483647 w 157"/>
              <a:gd name="T17" fmla="*/ 2147483647 h 158"/>
              <a:gd name="T18" fmla="*/ 2147483647 w 157"/>
              <a:gd name="T19" fmla="*/ 2147483647 h 158"/>
              <a:gd name="T20" fmla="*/ 2147483647 w 157"/>
              <a:gd name="T21" fmla="*/ 2147483647 h 158"/>
              <a:gd name="T22" fmla="*/ 2147483647 w 157"/>
              <a:gd name="T23" fmla="*/ 2147483647 h 158"/>
              <a:gd name="T24" fmla="*/ 2147483647 w 157"/>
              <a:gd name="T25" fmla="*/ 2147483647 h 158"/>
              <a:gd name="T26" fmla="*/ 2147483647 w 157"/>
              <a:gd name="T27" fmla="*/ 2147483647 h 158"/>
              <a:gd name="T28" fmla="*/ 2147483647 w 157"/>
              <a:gd name="T29" fmla="*/ 2147483647 h 158"/>
              <a:gd name="T30" fmla="*/ 2147483647 w 157"/>
              <a:gd name="T31" fmla="*/ 2147483647 h 158"/>
              <a:gd name="T32" fmla="*/ 2147483647 w 157"/>
              <a:gd name="T33" fmla="*/ 2147483647 h 158"/>
              <a:gd name="T34" fmla="*/ 2147483647 w 157"/>
              <a:gd name="T35" fmla="*/ 2147483647 h 158"/>
              <a:gd name="T36" fmla="*/ 2147483647 w 157"/>
              <a:gd name="T37" fmla="*/ 2147483647 h 158"/>
              <a:gd name="T38" fmla="*/ 2147483647 w 157"/>
              <a:gd name="T39" fmla="*/ 2147483647 h 158"/>
              <a:gd name="T40" fmla="*/ 2147483647 w 157"/>
              <a:gd name="T41" fmla="*/ 2147483647 h 158"/>
              <a:gd name="T42" fmla="*/ 2147483647 w 157"/>
              <a:gd name="T43" fmla="*/ 2147483647 h 158"/>
              <a:gd name="T44" fmla="*/ 2147483647 w 157"/>
              <a:gd name="T45" fmla="*/ 2147483647 h 158"/>
              <a:gd name="T46" fmla="*/ 2147483647 w 157"/>
              <a:gd name="T47" fmla="*/ 2147483647 h 158"/>
              <a:gd name="T48" fmla="*/ 2147483647 w 157"/>
              <a:gd name="T49" fmla="*/ 2147483647 h 158"/>
              <a:gd name="T50" fmla="*/ 2147483647 w 157"/>
              <a:gd name="T51" fmla="*/ 2147483647 h 158"/>
              <a:gd name="T52" fmla="*/ 2147483647 w 157"/>
              <a:gd name="T53" fmla="*/ 2147483647 h 158"/>
              <a:gd name="T54" fmla="*/ 2147483647 w 157"/>
              <a:gd name="T55" fmla="*/ 2147483647 h 158"/>
              <a:gd name="T56" fmla="*/ 2147483647 w 157"/>
              <a:gd name="T57" fmla="*/ 2147483647 h 158"/>
              <a:gd name="T58" fmla="*/ 2147483647 w 157"/>
              <a:gd name="T59" fmla="*/ 2147483647 h 158"/>
              <a:gd name="T60" fmla="*/ 2147483647 w 157"/>
              <a:gd name="T61" fmla="*/ 2147483647 h 158"/>
              <a:gd name="T62" fmla="*/ 2147483647 w 157"/>
              <a:gd name="T63" fmla="*/ 2147483647 h 158"/>
              <a:gd name="T64" fmla="*/ 2147483647 w 157"/>
              <a:gd name="T65" fmla="*/ 2147483647 h 158"/>
              <a:gd name="T66" fmla="*/ 2147483647 w 157"/>
              <a:gd name="T67" fmla="*/ 2147483647 h 158"/>
              <a:gd name="T68" fmla="*/ 2147483647 w 157"/>
              <a:gd name="T69" fmla="*/ 2147483647 h 158"/>
              <a:gd name="T70" fmla="*/ 2147483647 w 157"/>
              <a:gd name="T71" fmla="*/ 2147483647 h 158"/>
              <a:gd name="T72" fmla="*/ 2147483647 w 157"/>
              <a:gd name="T73" fmla="*/ 2147483647 h 158"/>
              <a:gd name="T74" fmla="*/ 2147483647 w 157"/>
              <a:gd name="T75" fmla="*/ 2147483647 h 158"/>
              <a:gd name="T76" fmla="*/ 2147483647 w 157"/>
              <a:gd name="T77" fmla="*/ 2147483647 h 158"/>
              <a:gd name="T78" fmla="*/ 2147483647 w 157"/>
              <a:gd name="T79" fmla="*/ 2147483647 h 158"/>
              <a:gd name="T80" fmla="*/ 2147483647 w 157"/>
              <a:gd name="T81" fmla="*/ 2147483647 h 158"/>
              <a:gd name="T82" fmla="*/ 2147483647 w 157"/>
              <a:gd name="T83" fmla="*/ 2147483647 h 158"/>
              <a:gd name="T84" fmla="*/ 2147483647 w 157"/>
              <a:gd name="T85" fmla="*/ 2147483647 h 158"/>
              <a:gd name="T86" fmla="*/ 2147483647 w 157"/>
              <a:gd name="T87" fmla="*/ 2147483647 h 158"/>
              <a:gd name="T88" fmla="*/ 2147483647 w 157"/>
              <a:gd name="T89" fmla="*/ 2147483647 h 158"/>
              <a:gd name="T90" fmla="*/ 2147483647 w 157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7" h="158">
                <a:moveTo>
                  <a:pt x="19" y="0"/>
                </a:moveTo>
                <a:lnTo>
                  <a:pt x="18" y="2"/>
                </a:lnTo>
                <a:lnTo>
                  <a:pt x="17" y="4"/>
                </a:lnTo>
                <a:lnTo>
                  <a:pt x="16" y="6"/>
                </a:lnTo>
                <a:lnTo>
                  <a:pt x="15" y="9"/>
                </a:lnTo>
                <a:lnTo>
                  <a:pt x="14" y="11"/>
                </a:lnTo>
                <a:lnTo>
                  <a:pt x="12" y="13"/>
                </a:lnTo>
                <a:lnTo>
                  <a:pt x="10" y="22"/>
                </a:lnTo>
                <a:lnTo>
                  <a:pt x="7" y="30"/>
                </a:lnTo>
                <a:lnTo>
                  <a:pt x="5" y="39"/>
                </a:lnTo>
                <a:lnTo>
                  <a:pt x="2" y="48"/>
                </a:lnTo>
                <a:lnTo>
                  <a:pt x="1" y="57"/>
                </a:lnTo>
                <a:lnTo>
                  <a:pt x="0" y="65"/>
                </a:lnTo>
                <a:lnTo>
                  <a:pt x="0" y="70"/>
                </a:lnTo>
                <a:lnTo>
                  <a:pt x="0" y="76"/>
                </a:lnTo>
                <a:lnTo>
                  <a:pt x="1" y="82"/>
                </a:lnTo>
                <a:lnTo>
                  <a:pt x="2" y="86"/>
                </a:lnTo>
                <a:lnTo>
                  <a:pt x="2" y="87"/>
                </a:lnTo>
                <a:lnTo>
                  <a:pt x="2" y="89"/>
                </a:lnTo>
                <a:lnTo>
                  <a:pt x="3" y="90"/>
                </a:lnTo>
                <a:lnTo>
                  <a:pt x="3" y="92"/>
                </a:lnTo>
                <a:lnTo>
                  <a:pt x="5" y="93"/>
                </a:lnTo>
                <a:lnTo>
                  <a:pt x="6" y="94"/>
                </a:lnTo>
                <a:lnTo>
                  <a:pt x="6" y="95"/>
                </a:lnTo>
                <a:lnTo>
                  <a:pt x="6" y="96"/>
                </a:lnTo>
                <a:lnTo>
                  <a:pt x="7" y="96"/>
                </a:lnTo>
                <a:lnTo>
                  <a:pt x="7" y="97"/>
                </a:lnTo>
                <a:lnTo>
                  <a:pt x="11" y="103"/>
                </a:lnTo>
                <a:lnTo>
                  <a:pt x="16" y="110"/>
                </a:lnTo>
                <a:lnTo>
                  <a:pt x="19" y="114"/>
                </a:lnTo>
                <a:lnTo>
                  <a:pt x="24" y="118"/>
                </a:lnTo>
                <a:lnTo>
                  <a:pt x="27" y="123"/>
                </a:lnTo>
                <a:lnTo>
                  <a:pt x="31" y="127"/>
                </a:lnTo>
                <a:lnTo>
                  <a:pt x="36" y="132"/>
                </a:lnTo>
                <a:lnTo>
                  <a:pt x="40" y="135"/>
                </a:lnTo>
                <a:lnTo>
                  <a:pt x="46" y="139"/>
                </a:lnTo>
                <a:lnTo>
                  <a:pt x="53" y="142"/>
                </a:lnTo>
                <a:lnTo>
                  <a:pt x="58" y="144"/>
                </a:lnTo>
                <a:lnTo>
                  <a:pt x="65" y="146"/>
                </a:lnTo>
                <a:lnTo>
                  <a:pt x="71" y="149"/>
                </a:lnTo>
                <a:lnTo>
                  <a:pt x="77" y="151"/>
                </a:lnTo>
                <a:lnTo>
                  <a:pt x="88" y="153"/>
                </a:lnTo>
                <a:lnTo>
                  <a:pt x="97" y="154"/>
                </a:lnTo>
                <a:lnTo>
                  <a:pt x="101" y="155"/>
                </a:lnTo>
                <a:lnTo>
                  <a:pt x="106" y="157"/>
                </a:lnTo>
                <a:lnTo>
                  <a:pt x="108" y="157"/>
                </a:lnTo>
                <a:lnTo>
                  <a:pt x="110" y="158"/>
                </a:lnTo>
                <a:lnTo>
                  <a:pt x="113" y="158"/>
                </a:lnTo>
                <a:lnTo>
                  <a:pt x="116" y="157"/>
                </a:lnTo>
                <a:lnTo>
                  <a:pt x="119" y="157"/>
                </a:lnTo>
                <a:lnTo>
                  <a:pt x="121" y="155"/>
                </a:lnTo>
                <a:lnTo>
                  <a:pt x="125" y="154"/>
                </a:lnTo>
                <a:lnTo>
                  <a:pt x="127" y="153"/>
                </a:lnTo>
                <a:lnTo>
                  <a:pt x="130" y="151"/>
                </a:lnTo>
                <a:lnTo>
                  <a:pt x="132" y="149"/>
                </a:lnTo>
                <a:lnTo>
                  <a:pt x="136" y="146"/>
                </a:lnTo>
                <a:lnTo>
                  <a:pt x="138" y="144"/>
                </a:lnTo>
                <a:lnTo>
                  <a:pt x="141" y="141"/>
                </a:lnTo>
                <a:lnTo>
                  <a:pt x="145" y="138"/>
                </a:lnTo>
                <a:lnTo>
                  <a:pt x="149" y="131"/>
                </a:lnTo>
                <a:lnTo>
                  <a:pt x="153" y="124"/>
                </a:lnTo>
                <a:lnTo>
                  <a:pt x="155" y="118"/>
                </a:lnTo>
                <a:lnTo>
                  <a:pt x="156" y="112"/>
                </a:lnTo>
                <a:lnTo>
                  <a:pt x="157" y="106"/>
                </a:lnTo>
                <a:lnTo>
                  <a:pt x="156" y="101"/>
                </a:lnTo>
                <a:lnTo>
                  <a:pt x="155" y="94"/>
                </a:lnTo>
                <a:lnTo>
                  <a:pt x="151" y="87"/>
                </a:lnTo>
                <a:lnTo>
                  <a:pt x="148" y="82"/>
                </a:lnTo>
                <a:lnTo>
                  <a:pt x="145" y="75"/>
                </a:lnTo>
                <a:lnTo>
                  <a:pt x="140" y="69"/>
                </a:lnTo>
                <a:lnTo>
                  <a:pt x="131" y="59"/>
                </a:lnTo>
                <a:lnTo>
                  <a:pt x="123" y="49"/>
                </a:lnTo>
                <a:lnTo>
                  <a:pt x="114" y="40"/>
                </a:lnTo>
                <a:lnTo>
                  <a:pt x="113" y="39"/>
                </a:lnTo>
                <a:lnTo>
                  <a:pt x="111" y="37"/>
                </a:lnTo>
                <a:lnTo>
                  <a:pt x="110" y="34"/>
                </a:lnTo>
                <a:lnTo>
                  <a:pt x="108" y="32"/>
                </a:lnTo>
                <a:lnTo>
                  <a:pt x="107" y="31"/>
                </a:lnTo>
                <a:lnTo>
                  <a:pt x="104" y="29"/>
                </a:lnTo>
                <a:lnTo>
                  <a:pt x="101" y="27"/>
                </a:lnTo>
                <a:lnTo>
                  <a:pt x="98" y="24"/>
                </a:lnTo>
                <a:lnTo>
                  <a:pt x="93" y="22"/>
                </a:lnTo>
                <a:lnTo>
                  <a:pt x="89" y="20"/>
                </a:lnTo>
                <a:lnTo>
                  <a:pt x="84" y="19"/>
                </a:lnTo>
                <a:lnTo>
                  <a:pt x="80" y="17"/>
                </a:lnTo>
                <a:lnTo>
                  <a:pt x="72" y="14"/>
                </a:lnTo>
                <a:lnTo>
                  <a:pt x="64" y="12"/>
                </a:lnTo>
                <a:lnTo>
                  <a:pt x="57" y="10"/>
                </a:lnTo>
                <a:lnTo>
                  <a:pt x="49" y="8"/>
                </a:lnTo>
                <a:lnTo>
                  <a:pt x="42" y="5"/>
                </a:lnTo>
                <a:lnTo>
                  <a:pt x="34" y="3"/>
                </a:lnTo>
                <a:lnTo>
                  <a:pt x="27" y="2"/>
                </a:lnTo>
                <a:lnTo>
                  <a:pt x="1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7" name="Freeform 174"/>
          <p:cNvSpPr>
            <a:spLocks/>
          </p:cNvSpPr>
          <p:nvPr/>
        </p:nvSpPr>
        <p:spPr bwMode="auto">
          <a:xfrm>
            <a:off x="869950" y="3181350"/>
            <a:ext cx="61913" cy="65088"/>
          </a:xfrm>
          <a:custGeom>
            <a:avLst/>
            <a:gdLst>
              <a:gd name="T0" fmla="*/ 2147483647 w 157"/>
              <a:gd name="T1" fmla="*/ 0 h 164"/>
              <a:gd name="T2" fmla="*/ 2147483647 w 157"/>
              <a:gd name="T3" fmla="*/ 2147483647 h 164"/>
              <a:gd name="T4" fmla="*/ 2147483647 w 157"/>
              <a:gd name="T5" fmla="*/ 2147483647 h 164"/>
              <a:gd name="T6" fmla="*/ 2147483647 w 157"/>
              <a:gd name="T7" fmla="*/ 2147483647 h 164"/>
              <a:gd name="T8" fmla="*/ 2147483647 w 157"/>
              <a:gd name="T9" fmla="*/ 2147483647 h 164"/>
              <a:gd name="T10" fmla="*/ 2147483647 w 157"/>
              <a:gd name="T11" fmla="*/ 2147483647 h 164"/>
              <a:gd name="T12" fmla="*/ 2147483647 w 157"/>
              <a:gd name="T13" fmla="*/ 2147483647 h 164"/>
              <a:gd name="T14" fmla="*/ 2147483647 w 157"/>
              <a:gd name="T15" fmla="*/ 2147483647 h 164"/>
              <a:gd name="T16" fmla="*/ 2147483647 w 157"/>
              <a:gd name="T17" fmla="*/ 2147483647 h 164"/>
              <a:gd name="T18" fmla="*/ 2147483647 w 157"/>
              <a:gd name="T19" fmla="*/ 2147483647 h 164"/>
              <a:gd name="T20" fmla="*/ 0 w 157"/>
              <a:gd name="T21" fmla="*/ 2147483647 h 164"/>
              <a:gd name="T22" fmla="*/ 0 w 157"/>
              <a:gd name="T23" fmla="*/ 2147483647 h 164"/>
              <a:gd name="T24" fmla="*/ 2147483647 w 157"/>
              <a:gd name="T25" fmla="*/ 2147483647 h 164"/>
              <a:gd name="T26" fmla="*/ 2147483647 w 157"/>
              <a:gd name="T27" fmla="*/ 2147483647 h 164"/>
              <a:gd name="T28" fmla="*/ 2147483647 w 157"/>
              <a:gd name="T29" fmla="*/ 2147483647 h 164"/>
              <a:gd name="T30" fmla="*/ 2147483647 w 157"/>
              <a:gd name="T31" fmla="*/ 2147483647 h 164"/>
              <a:gd name="T32" fmla="*/ 2147483647 w 157"/>
              <a:gd name="T33" fmla="*/ 2147483647 h 164"/>
              <a:gd name="T34" fmla="*/ 2147483647 w 157"/>
              <a:gd name="T35" fmla="*/ 2147483647 h 164"/>
              <a:gd name="T36" fmla="*/ 2147483647 w 157"/>
              <a:gd name="T37" fmla="*/ 2147483647 h 164"/>
              <a:gd name="T38" fmla="*/ 2147483647 w 157"/>
              <a:gd name="T39" fmla="*/ 2147483647 h 164"/>
              <a:gd name="T40" fmla="*/ 2147483647 w 157"/>
              <a:gd name="T41" fmla="*/ 2147483647 h 164"/>
              <a:gd name="T42" fmla="*/ 2147483647 w 157"/>
              <a:gd name="T43" fmla="*/ 2147483647 h 164"/>
              <a:gd name="T44" fmla="*/ 2147483647 w 157"/>
              <a:gd name="T45" fmla="*/ 2147483647 h 164"/>
              <a:gd name="T46" fmla="*/ 2147483647 w 157"/>
              <a:gd name="T47" fmla="*/ 2147483647 h 164"/>
              <a:gd name="T48" fmla="*/ 2147483647 w 157"/>
              <a:gd name="T49" fmla="*/ 2147483647 h 164"/>
              <a:gd name="T50" fmla="*/ 2147483647 w 157"/>
              <a:gd name="T51" fmla="*/ 2147483647 h 164"/>
              <a:gd name="T52" fmla="*/ 2147483647 w 157"/>
              <a:gd name="T53" fmla="*/ 2147483647 h 164"/>
              <a:gd name="T54" fmla="*/ 2147483647 w 157"/>
              <a:gd name="T55" fmla="*/ 2147483647 h 164"/>
              <a:gd name="T56" fmla="*/ 2147483647 w 157"/>
              <a:gd name="T57" fmla="*/ 2147483647 h 164"/>
              <a:gd name="T58" fmla="*/ 2147483647 w 157"/>
              <a:gd name="T59" fmla="*/ 2147483647 h 164"/>
              <a:gd name="T60" fmla="*/ 2147483647 w 157"/>
              <a:gd name="T61" fmla="*/ 2147483647 h 164"/>
              <a:gd name="T62" fmla="*/ 2147483647 w 157"/>
              <a:gd name="T63" fmla="*/ 2147483647 h 164"/>
              <a:gd name="T64" fmla="*/ 2147483647 w 157"/>
              <a:gd name="T65" fmla="*/ 2147483647 h 164"/>
              <a:gd name="T66" fmla="*/ 2147483647 w 157"/>
              <a:gd name="T67" fmla="*/ 2147483647 h 164"/>
              <a:gd name="T68" fmla="*/ 2147483647 w 157"/>
              <a:gd name="T69" fmla="*/ 2147483647 h 164"/>
              <a:gd name="T70" fmla="*/ 2147483647 w 157"/>
              <a:gd name="T71" fmla="*/ 2147483647 h 164"/>
              <a:gd name="T72" fmla="*/ 2147483647 w 157"/>
              <a:gd name="T73" fmla="*/ 2147483647 h 164"/>
              <a:gd name="T74" fmla="*/ 2147483647 w 157"/>
              <a:gd name="T75" fmla="*/ 2147483647 h 164"/>
              <a:gd name="T76" fmla="*/ 2147483647 w 157"/>
              <a:gd name="T77" fmla="*/ 2147483647 h 164"/>
              <a:gd name="T78" fmla="*/ 2147483647 w 157"/>
              <a:gd name="T79" fmla="*/ 2147483647 h 164"/>
              <a:gd name="T80" fmla="*/ 2147483647 w 157"/>
              <a:gd name="T81" fmla="*/ 2147483647 h 164"/>
              <a:gd name="T82" fmla="*/ 2147483647 w 157"/>
              <a:gd name="T83" fmla="*/ 2147483647 h 164"/>
              <a:gd name="T84" fmla="*/ 2147483647 w 157"/>
              <a:gd name="T85" fmla="*/ 2147483647 h 164"/>
              <a:gd name="T86" fmla="*/ 2147483647 w 157"/>
              <a:gd name="T87" fmla="*/ 2147483647 h 164"/>
              <a:gd name="T88" fmla="*/ 2147483647 w 157"/>
              <a:gd name="T89" fmla="*/ 2147483647 h 164"/>
              <a:gd name="T90" fmla="*/ 2147483647 w 157"/>
              <a:gd name="T91" fmla="*/ 2147483647 h 164"/>
              <a:gd name="T92" fmla="*/ 2147483647 w 157"/>
              <a:gd name="T93" fmla="*/ 2147483647 h 164"/>
              <a:gd name="T94" fmla="*/ 2147483647 w 157"/>
              <a:gd name="T95" fmla="*/ 2147483647 h 164"/>
              <a:gd name="T96" fmla="*/ 2147483647 w 157"/>
              <a:gd name="T97" fmla="*/ 2147483647 h 164"/>
              <a:gd name="T98" fmla="*/ 2147483647 w 157"/>
              <a:gd name="T99" fmla="*/ 2147483647 h 164"/>
              <a:gd name="T100" fmla="*/ 2147483647 w 157"/>
              <a:gd name="T101" fmla="*/ 2147483647 h 164"/>
              <a:gd name="T102" fmla="*/ 2147483647 w 157"/>
              <a:gd name="T103" fmla="*/ 2147483647 h 164"/>
              <a:gd name="T104" fmla="*/ 2147483647 w 157"/>
              <a:gd name="T105" fmla="*/ 2147483647 h 164"/>
              <a:gd name="T106" fmla="*/ 2147483647 w 157"/>
              <a:gd name="T107" fmla="*/ 2147483647 h 164"/>
              <a:gd name="T108" fmla="*/ 2147483647 w 157"/>
              <a:gd name="T109" fmla="*/ 2147483647 h 164"/>
              <a:gd name="T110" fmla="*/ 2147483647 w 157"/>
              <a:gd name="T111" fmla="*/ 2147483647 h 164"/>
              <a:gd name="T112" fmla="*/ 2147483647 w 157"/>
              <a:gd name="T113" fmla="*/ 2147483647 h 164"/>
              <a:gd name="T114" fmla="*/ 2147483647 w 157"/>
              <a:gd name="T115" fmla="*/ 2147483647 h 164"/>
              <a:gd name="T116" fmla="*/ 2147483647 w 157"/>
              <a:gd name="T117" fmla="*/ 2147483647 h 164"/>
              <a:gd name="T118" fmla="*/ 2147483647 w 157"/>
              <a:gd name="T119" fmla="*/ 2147483647 h 164"/>
              <a:gd name="T120" fmla="*/ 2147483647 w 157"/>
              <a:gd name="T121" fmla="*/ 2147483647 h 164"/>
              <a:gd name="T122" fmla="*/ 2147483647 w 157"/>
              <a:gd name="T123" fmla="*/ 2147483647 h 164"/>
              <a:gd name="T124" fmla="*/ 2147483647 w 157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7" h="164">
                <a:moveTo>
                  <a:pt x="24" y="0"/>
                </a:moveTo>
                <a:lnTo>
                  <a:pt x="21" y="2"/>
                </a:lnTo>
                <a:lnTo>
                  <a:pt x="19" y="6"/>
                </a:lnTo>
                <a:lnTo>
                  <a:pt x="16" y="13"/>
                </a:lnTo>
                <a:lnTo>
                  <a:pt x="12" y="20"/>
                </a:lnTo>
                <a:lnTo>
                  <a:pt x="10" y="29"/>
                </a:lnTo>
                <a:lnTo>
                  <a:pt x="7" y="37"/>
                </a:lnTo>
                <a:lnTo>
                  <a:pt x="5" y="47"/>
                </a:lnTo>
                <a:lnTo>
                  <a:pt x="2" y="57"/>
                </a:lnTo>
                <a:lnTo>
                  <a:pt x="1" y="67"/>
                </a:lnTo>
                <a:lnTo>
                  <a:pt x="0" y="76"/>
                </a:lnTo>
                <a:lnTo>
                  <a:pt x="0" y="83"/>
                </a:lnTo>
                <a:lnTo>
                  <a:pt x="1" y="90"/>
                </a:lnTo>
                <a:lnTo>
                  <a:pt x="2" y="95"/>
                </a:lnTo>
                <a:lnTo>
                  <a:pt x="5" y="100"/>
                </a:lnTo>
                <a:lnTo>
                  <a:pt x="7" y="104"/>
                </a:lnTo>
                <a:lnTo>
                  <a:pt x="11" y="110"/>
                </a:lnTo>
                <a:lnTo>
                  <a:pt x="15" y="115"/>
                </a:lnTo>
                <a:lnTo>
                  <a:pt x="20" y="122"/>
                </a:lnTo>
                <a:lnTo>
                  <a:pt x="25" y="128"/>
                </a:lnTo>
                <a:lnTo>
                  <a:pt x="30" y="133"/>
                </a:lnTo>
                <a:lnTo>
                  <a:pt x="37" y="139"/>
                </a:lnTo>
                <a:lnTo>
                  <a:pt x="44" y="145"/>
                </a:lnTo>
                <a:lnTo>
                  <a:pt x="52" y="149"/>
                </a:lnTo>
                <a:lnTo>
                  <a:pt x="60" y="152"/>
                </a:lnTo>
                <a:lnTo>
                  <a:pt x="69" y="155"/>
                </a:lnTo>
                <a:lnTo>
                  <a:pt x="77" y="157"/>
                </a:lnTo>
                <a:lnTo>
                  <a:pt x="86" y="159"/>
                </a:lnTo>
                <a:lnTo>
                  <a:pt x="92" y="160"/>
                </a:lnTo>
                <a:lnTo>
                  <a:pt x="98" y="162"/>
                </a:lnTo>
                <a:lnTo>
                  <a:pt x="103" y="164"/>
                </a:lnTo>
                <a:lnTo>
                  <a:pt x="109" y="164"/>
                </a:lnTo>
                <a:lnTo>
                  <a:pt x="116" y="164"/>
                </a:lnTo>
                <a:lnTo>
                  <a:pt x="121" y="162"/>
                </a:lnTo>
                <a:lnTo>
                  <a:pt x="129" y="159"/>
                </a:lnTo>
                <a:lnTo>
                  <a:pt x="136" y="153"/>
                </a:lnTo>
                <a:lnTo>
                  <a:pt x="143" y="147"/>
                </a:lnTo>
                <a:lnTo>
                  <a:pt x="148" y="140"/>
                </a:lnTo>
                <a:lnTo>
                  <a:pt x="151" y="133"/>
                </a:lnTo>
                <a:lnTo>
                  <a:pt x="155" y="127"/>
                </a:lnTo>
                <a:lnTo>
                  <a:pt x="156" y="121"/>
                </a:lnTo>
                <a:lnTo>
                  <a:pt x="157" y="114"/>
                </a:lnTo>
                <a:lnTo>
                  <a:pt x="156" y="106"/>
                </a:lnTo>
                <a:lnTo>
                  <a:pt x="154" y="99"/>
                </a:lnTo>
                <a:lnTo>
                  <a:pt x="150" y="92"/>
                </a:lnTo>
                <a:lnTo>
                  <a:pt x="147" y="85"/>
                </a:lnTo>
                <a:lnTo>
                  <a:pt x="141" y="78"/>
                </a:lnTo>
                <a:lnTo>
                  <a:pt x="136" y="72"/>
                </a:lnTo>
                <a:lnTo>
                  <a:pt x="130" y="64"/>
                </a:lnTo>
                <a:lnTo>
                  <a:pt x="123" y="57"/>
                </a:lnTo>
                <a:lnTo>
                  <a:pt x="117" y="50"/>
                </a:lnTo>
                <a:lnTo>
                  <a:pt x="111" y="44"/>
                </a:lnTo>
                <a:lnTo>
                  <a:pt x="106" y="37"/>
                </a:lnTo>
                <a:lnTo>
                  <a:pt x="98" y="31"/>
                </a:lnTo>
                <a:lnTo>
                  <a:pt x="91" y="28"/>
                </a:lnTo>
                <a:lnTo>
                  <a:pt x="83" y="25"/>
                </a:lnTo>
                <a:lnTo>
                  <a:pt x="74" y="22"/>
                </a:lnTo>
                <a:lnTo>
                  <a:pt x="64" y="19"/>
                </a:lnTo>
                <a:lnTo>
                  <a:pt x="54" y="16"/>
                </a:lnTo>
                <a:lnTo>
                  <a:pt x="43" y="12"/>
                </a:lnTo>
                <a:lnTo>
                  <a:pt x="31" y="10"/>
                </a:lnTo>
                <a:lnTo>
                  <a:pt x="24" y="8"/>
                </a:lnTo>
                <a:lnTo>
                  <a:pt x="15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8" name="Line 175"/>
          <p:cNvSpPr>
            <a:spLocks noChangeShapeType="1"/>
          </p:cNvSpPr>
          <p:nvPr/>
        </p:nvSpPr>
        <p:spPr bwMode="auto">
          <a:xfrm>
            <a:off x="800100" y="3151188"/>
            <a:ext cx="3333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29" name="Line 176"/>
          <p:cNvSpPr>
            <a:spLocks noChangeShapeType="1"/>
          </p:cNvSpPr>
          <p:nvPr/>
        </p:nvSpPr>
        <p:spPr bwMode="auto">
          <a:xfrm flipH="1" flipV="1">
            <a:off x="790575" y="3149600"/>
            <a:ext cx="42863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0" name="Line 177"/>
          <p:cNvSpPr>
            <a:spLocks noChangeShapeType="1"/>
          </p:cNvSpPr>
          <p:nvPr/>
        </p:nvSpPr>
        <p:spPr bwMode="auto">
          <a:xfrm>
            <a:off x="985838" y="3197225"/>
            <a:ext cx="11112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1" name="Line 178"/>
          <p:cNvSpPr>
            <a:spLocks noChangeShapeType="1"/>
          </p:cNvSpPr>
          <p:nvPr/>
        </p:nvSpPr>
        <p:spPr bwMode="auto">
          <a:xfrm flipH="1">
            <a:off x="876300" y="3181350"/>
            <a:ext cx="31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2" name="Freeform 179"/>
          <p:cNvSpPr>
            <a:spLocks/>
          </p:cNvSpPr>
          <p:nvPr/>
        </p:nvSpPr>
        <p:spPr bwMode="auto">
          <a:xfrm>
            <a:off x="922338" y="3259138"/>
            <a:ext cx="69850" cy="47625"/>
          </a:xfrm>
          <a:custGeom>
            <a:avLst/>
            <a:gdLst>
              <a:gd name="T0" fmla="*/ 2147483647 w 180"/>
              <a:gd name="T1" fmla="*/ 2147483647 h 119"/>
              <a:gd name="T2" fmla="*/ 2147483647 w 180"/>
              <a:gd name="T3" fmla="*/ 2147483647 h 119"/>
              <a:gd name="T4" fmla="*/ 2147483647 w 180"/>
              <a:gd name="T5" fmla="*/ 2147483647 h 119"/>
              <a:gd name="T6" fmla="*/ 2147483647 w 180"/>
              <a:gd name="T7" fmla="*/ 2147483647 h 119"/>
              <a:gd name="T8" fmla="*/ 2147483647 w 180"/>
              <a:gd name="T9" fmla="*/ 2147483647 h 119"/>
              <a:gd name="T10" fmla="*/ 2147483647 w 180"/>
              <a:gd name="T11" fmla="*/ 2147483647 h 119"/>
              <a:gd name="T12" fmla="*/ 2147483647 w 180"/>
              <a:gd name="T13" fmla="*/ 2147483647 h 119"/>
              <a:gd name="T14" fmla="*/ 2147483647 w 180"/>
              <a:gd name="T15" fmla="*/ 2147483647 h 119"/>
              <a:gd name="T16" fmla="*/ 2147483647 w 180"/>
              <a:gd name="T17" fmla="*/ 2147483647 h 119"/>
              <a:gd name="T18" fmla="*/ 2147483647 w 180"/>
              <a:gd name="T19" fmla="*/ 2147483647 h 119"/>
              <a:gd name="T20" fmla="*/ 2147483647 w 180"/>
              <a:gd name="T21" fmla="*/ 2147483647 h 119"/>
              <a:gd name="T22" fmla="*/ 2147483647 w 180"/>
              <a:gd name="T23" fmla="*/ 2147483647 h 119"/>
              <a:gd name="T24" fmla="*/ 2147483647 w 180"/>
              <a:gd name="T25" fmla="*/ 2147483647 h 119"/>
              <a:gd name="T26" fmla="*/ 2147483647 w 180"/>
              <a:gd name="T27" fmla="*/ 2147483647 h 119"/>
              <a:gd name="T28" fmla="*/ 2147483647 w 180"/>
              <a:gd name="T29" fmla="*/ 2147483647 h 119"/>
              <a:gd name="T30" fmla="*/ 2147483647 w 180"/>
              <a:gd name="T31" fmla="*/ 2147483647 h 119"/>
              <a:gd name="T32" fmla="*/ 2147483647 w 180"/>
              <a:gd name="T33" fmla="*/ 2147483647 h 119"/>
              <a:gd name="T34" fmla="*/ 2147483647 w 180"/>
              <a:gd name="T35" fmla="*/ 2147483647 h 119"/>
              <a:gd name="T36" fmla="*/ 2147483647 w 180"/>
              <a:gd name="T37" fmla="*/ 2147483647 h 119"/>
              <a:gd name="T38" fmla="*/ 2147483647 w 180"/>
              <a:gd name="T39" fmla="*/ 2147483647 h 119"/>
              <a:gd name="T40" fmla="*/ 2147483647 w 180"/>
              <a:gd name="T41" fmla="*/ 2147483647 h 119"/>
              <a:gd name="T42" fmla="*/ 2147483647 w 180"/>
              <a:gd name="T43" fmla="*/ 2147483647 h 119"/>
              <a:gd name="T44" fmla="*/ 2147483647 w 180"/>
              <a:gd name="T45" fmla="*/ 2147483647 h 119"/>
              <a:gd name="T46" fmla="*/ 2147483647 w 180"/>
              <a:gd name="T47" fmla="*/ 2147483647 h 119"/>
              <a:gd name="T48" fmla="*/ 2147483647 w 180"/>
              <a:gd name="T49" fmla="*/ 2147483647 h 119"/>
              <a:gd name="T50" fmla="*/ 2147483647 w 180"/>
              <a:gd name="T51" fmla="*/ 2147483647 h 119"/>
              <a:gd name="T52" fmla="*/ 2147483647 w 180"/>
              <a:gd name="T53" fmla="*/ 2147483647 h 119"/>
              <a:gd name="T54" fmla="*/ 2147483647 w 180"/>
              <a:gd name="T55" fmla="*/ 2147483647 h 119"/>
              <a:gd name="T56" fmla="*/ 2147483647 w 180"/>
              <a:gd name="T57" fmla="*/ 2147483647 h 119"/>
              <a:gd name="T58" fmla="*/ 2147483647 w 180"/>
              <a:gd name="T59" fmla="*/ 2147483647 h 119"/>
              <a:gd name="T60" fmla="*/ 2147483647 w 180"/>
              <a:gd name="T61" fmla="*/ 2147483647 h 119"/>
              <a:gd name="T62" fmla="*/ 2147483647 w 180"/>
              <a:gd name="T63" fmla="*/ 2147483647 h 119"/>
              <a:gd name="T64" fmla="*/ 2147483647 w 180"/>
              <a:gd name="T65" fmla="*/ 2147483647 h 119"/>
              <a:gd name="T66" fmla="*/ 2147483647 w 180"/>
              <a:gd name="T67" fmla="*/ 2147483647 h 119"/>
              <a:gd name="T68" fmla="*/ 0 w 180"/>
              <a:gd name="T69" fmla="*/ 2147483647 h 119"/>
              <a:gd name="T70" fmla="*/ 2147483647 w 180"/>
              <a:gd name="T71" fmla="*/ 2147483647 h 119"/>
              <a:gd name="T72" fmla="*/ 2147483647 w 180"/>
              <a:gd name="T73" fmla="*/ 2147483647 h 119"/>
              <a:gd name="T74" fmla="*/ 2147483647 w 180"/>
              <a:gd name="T75" fmla="*/ 2147483647 h 119"/>
              <a:gd name="T76" fmla="*/ 2147483647 w 180"/>
              <a:gd name="T77" fmla="*/ 2147483647 h 119"/>
              <a:gd name="T78" fmla="*/ 2147483647 w 180"/>
              <a:gd name="T79" fmla="*/ 2147483647 h 119"/>
              <a:gd name="T80" fmla="*/ 2147483647 w 180"/>
              <a:gd name="T81" fmla="*/ 2147483647 h 119"/>
              <a:gd name="T82" fmla="*/ 2147483647 w 180"/>
              <a:gd name="T83" fmla="*/ 2147483647 h 119"/>
              <a:gd name="T84" fmla="*/ 2147483647 w 180"/>
              <a:gd name="T85" fmla="*/ 2147483647 h 119"/>
              <a:gd name="T86" fmla="*/ 2147483647 w 180"/>
              <a:gd name="T87" fmla="*/ 2147483647 h 119"/>
              <a:gd name="T88" fmla="*/ 2147483647 w 180"/>
              <a:gd name="T89" fmla="*/ 2147483647 h 119"/>
              <a:gd name="T90" fmla="*/ 2147483647 w 180"/>
              <a:gd name="T91" fmla="*/ 0 h 119"/>
              <a:gd name="T92" fmla="*/ 2147483647 w 180"/>
              <a:gd name="T93" fmla="*/ 0 h 119"/>
              <a:gd name="T94" fmla="*/ 2147483647 w 180"/>
              <a:gd name="T95" fmla="*/ 0 h 119"/>
              <a:gd name="T96" fmla="*/ 2147483647 w 180"/>
              <a:gd name="T97" fmla="*/ 0 h 11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0" h="119">
                <a:moveTo>
                  <a:pt x="159" y="0"/>
                </a:moveTo>
                <a:lnTo>
                  <a:pt x="161" y="1"/>
                </a:lnTo>
                <a:lnTo>
                  <a:pt x="162" y="4"/>
                </a:lnTo>
                <a:lnTo>
                  <a:pt x="162" y="5"/>
                </a:lnTo>
                <a:lnTo>
                  <a:pt x="163" y="7"/>
                </a:lnTo>
                <a:lnTo>
                  <a:pt x="163" y="8"/>
                </a:lnTo>
                <a:lnTo>
                  <a:pt x="164" y="10"/>
                </a:lnTo>
                <a:lnTo>
                  <a:pt x="165" y="16"/>
                </a:lnTo>
                <a:lnTo>
                  <a:pt x="166" y="21"/>
                </a:lnTo>
                <a:lnTo>
                  <a:pt x="167" y="27"/>
                </a:lnTo>
                <a:lnTo>
                  <a:pt x="168" y="33"/>
                </a:lnTo>
                <a:lnTo>
                  <a:pt x="170" y="38"/>
                </a:lnTo>
                <a:lnTo>
                  <a:pt x="171" y="43"/>
                </a:lnTo>
                <a:lnTo>
                  <a:pt x="173" y="47"/>
                </a:lnTo>
                <a:lnTo>
                  <a:pt x="174" y="51"/>
                </a:lnTo>
                <a:lnTo>
                  <a:pt x="175" y="55"/>
                </a:lnTo>
                <a:lnTo>
                  <a:pt x="177" y="58"/>
                </a:lnTo>
                <a:lnTo>
                  <a:pt x="177" y="61"/>
                </a:lnTo>
                <a:lnTo>
                  <a:pt x="179" y="64"/>
                </a:lnTo>
                <a:lnTo>
                  <a:pt x="180" y="67"/>
                </a:lnTo>
                <a:lnTo>
                  <a:pt x="180" y="71"/>
                </a:lnTo>
                <a:lnTo>
                  <a:pt x="180" y="74"/>
                </a:lnTo>
                <a:lnTo>
                  <a:pt x="179" y="79"/>
                </a:lnTo>
                <a:lnTo>
                  <a:pt x="179" y="83"/>
                </a:lnTo>
                <a:lnTo>
                  <a:pt x="177" y="87"/>
                </a:lnTo>
                <a:lnTo>
                  <a:pt x="176" y="91"/>
                </a:lnTo>
                <a:lnTo>
                  <a:pt x="175" y="95"/>
                </a:lnTo>
                <a:lnTo>
                  <a:pt x="173" y="99"/>
                </a:lnTo>
                <a:lnTo>
                  <a:pt x="171" y="102"/>
                </a:lnTo>
                <a:lnTo>
                  <a:pt x="170" y="105"/>
                </a:lnTo>
                <a:lnTo>
                  <a:pt x="167" y="108"/>
                </a:lnTo>
                <a:lnTo>
                  <a:pt x="164" y="110"/>
                </a:lnTo>
                <a:lnTo>
                  <a:pt x="162" y="112"/>
                </a:lnTo>
                <a:lnTo>
                  <a:pt x="158" y="113"/>
                </a:lnTo>
                <a:lnTo>
                  <a:pt x="156" y="114"/>
                </a:lnTo>
                <a:lnTo>
                  <a:pt x="153" y="115"/>
                </a:lnTo>
                <a:lnTo>
                  <a:pt x="149" y="117"/>
                </a:lnTo>
                <a:lnTo>
                  <a:pt x="147" y="118"/>
                </a:lnTo>
                <a:lnTo>
                  <a:pt x="143" y="118"/>
                </a:lnTo>
                <a:lnTo>
                  <a:pt x="138" y="119"/>
                </a:lnTo>
                <a:lnTo>
                  <a:pt x="135" y="119"/>
                </a:lnTo>
                <a:lnTo>
                  <a:pt x="130" y="119"/>
                </a:lnTo>
                <a:lnTo>
                  <a:pt x="126" y="119"/>
                </a:lnTo>
                <a:lnTo>
                  <a:pt x="120" y="118"/>
                </a:lnTo>
                <a:lnTo>
                  <a:pt x="115" y="117"/>
                </a:lnTo>
                <a:lnTo>
                  <a:pt x="108" y="115"/>
                </a:lnTo>
                <a:lnTo>
                  <a:pt x="101" y="114"/>
                </a:lnTo>
                <a:lnTo>
                  <a:pt x="93" y="113"/>
                </a:lnTo>
                <a:lnTo>
                  <a:pt x="87" y="111"/>
                </a:lnTo>
                <a:lnTo>
                  <a:pt x="80" y="110"/>
                </a:lnTo>
                <a:lnTo>
                  <a:pt x="75" y="110"/>
                </a:lnTo>
                <a:lnTo>
                  <a:pt x="70" y="109"/>
                </a:lnTo>
                <a:lnTo>
                  <a:pt x="64" y="109"/>
                </a:lnTo>
                <a:lnTo>
                  <a:pt x="59" y="108"/>
                </a:lnTo>
                <a:lnTo>
                  <a:pt x="54" y="108"/>
                </a:lnTo>
                <a:lnTo>
                  <a:pt x="48" y="108"/>
                </a:lnTo>
                <a:lnTo>
                  <a:pt x="43" y="107"/>
                </a:lnTo>
                <a:lnTo>
                  <a:pt x="37" y="107"/>
                </a:lnTo>
                <a:lnTo>
                  <a:pt x="32" y="105"/>
                </a:lnTo>
                <a:lnTo>
                  <a:pt x="26" y="104"/>
                </a:lnTo>
                <a:lnTo>
                  <a:pt x="23" y="103"/>
                </a:lnTo>
                <a:lnTo>
                  <a:pt x="19" y="102"/>
                </a:lnTo>
                <a:lnTo>
                  <a:pt x="16" y="101"/>
                </a:lnTo>
                <a:lnTo>
                  <a:pt x="13" y="98"/>
                </a:lnTo>
                <a:lnTo>
                  <a:pt x="8" y="95"/>
                </a:lnTo>
                <a:lnTo>
                  <a:pt x="6" y="91"/>
                </a:lnTo>
                <a:lnTo>
                  <a:pt x="4" y="87"/>
                </a:lnTo>
                <a:lnTo>
                  <a:pt x="2" y="83"/>
                </a:lnTo>
                <a:lnTo>
                  <a:pt x="1" y="79"/>
                </a:lnTo>
                <a:lnTo>
                  <a:pt x="0" y="73"/>
                </a:lnTo>
                <a:lnTo>
                  <a:pt x="0" y="68"/>
                </a:lnTo>
                <a:lnTo>
                  <a:pt x="1" y="63"/>
                </a:lnTo>
                <a:lnTo>
                  <a:pt x="1" y="58"/>
                </a:lnTo>
                <a:lnTo>
                  <a:pt x="4" y="54"/>
                </a:lnTo>
                <a:lnTo>
                  <a:pt x="5" y="49"/>
                </a:lnTo>
                <a:lnTo>
                  <a:pt x="8" y="43"/>
                </a:lnTo>
                <a:lnTo>
                  <a:pt x="13" y="36"/>
                </a:lnTo>
                <a:lnTo>
                  <a:pt x="17" y="30"/>
                </a:lnTo>
                <a:lnTo>
                  <a:pt x="24" y="26"/>
                </a:lnTo>
                <a:lnTo>
                  <a:pt x="29" y="21"/>
                </a:lnTo>
                <a:lnTo>
                  <a:pt x="38" y="18"/>
                </a:lnTo>
                <a:lnTo>
                  <a:pt x="47" y="14"/>
                </a:lnTo>
                <a:lnTo>
                  <a:pt x="56" y="11"/>
                </a:lnTo>
                <a:lnTo>
                  <a:pt x="66" y="8"/>
                </a:lnTo>
                <a:lnTo>
                  <a:pt x="80" y="6"/>
                </a:lnTo>
                <a:lnTo>
                  <a:pt x="93" y="4"/>
                </a:lnTo>
                <a:lnTo>
                  <a:pt x="107" y="2"/>
                </a:lnTo>
                <a:lnTo>
                  <a:pt x="111" y="2"/>
                </a:lnTo>
                <a:lnTo>
                  <a:pt x="115" y="1"/>
                </a:lnTo>
                <a:lnTo>
                  <a:pt x="119" y="1"/>
                </a:lnTo>
                <a:lnTo>
                  <a:pt x="124" y="0"/>
                </a:lnTo>
                <a:lnTo>
                  <a:pt x="128" y="0"/>
                </a:lnTo>
                <a:lnTo>
                  <a:pt x="133" y="0"/>
                </a:lnTo>
                <a:lnTo>
                  <a:pt x="137" y="0"/>
                </a:lnTo>
                <a:lnTo>
                  <a:pt x="142" y="0"/>
                </a:lnTo>
                <a:lnTo>
                  <a:pt x="146" y="0"/>
                </a:lnTo>
                <a:lnTo>
                  <a:pt x="150" y="0"/>
                </a:lnTo>
                <a:lnTo>
                  <a:pt x="155" y="0"/>
                </a:lnTo>
                <a:lnTo>
                  <a:pt x="15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3" name="Freeform 180"/>
          <p:cNvSpPr>
            <a:spLocks/>
          </p:cNvSpPr>
          <p:nvPr/>
        </p:nvSpPr>
        <p:spPr bwMode="auto">
          <a:xfrm>
            <a:off x="922338" y="3257550"/>
            <a:ext cx="69850" cy="49213"/>
          </a:xfrm>
          <a:custGeom>
            <a:avLst/>
            <a:gdLst>
              <a:gd name="T0" fmla="*/ 2147483647 w 180"/>
              <a:gd name="T1" fmla="*/ 2147483647 h 122"/>
              <a:gd name="T2" fmla="*/ 2147483647 w 180"/>
              <a:gd name="T3" fmla="*/ 2147483647 h 122"/>
              <a:gd name="T4" fmla="*/ 2147483647 w 180"/>
              <a:gd name="T5" fmla="*/ 2147483647 h 122"/>
              <a:gd name="T6" fmla="*/ 2147483647 w 180"/>
              <a:gd name="T7" fmla="*/ 2147483647 h 122"/>
              <a:gd name="T8" fmla="*/ 2147483647 w 180"/>
              <a:gd name="T9" fmla="*/ 2147483647 h 122"/>
              <a:gd name="T10" fmla="*/ 2147483647 w 180"/>
              <a:gd name="T11" fmla="*/ 2147483647 h 122"/>
              <a:gd name="T12" fmla="*/ 2147483647 w 180"/>
              <a:gd name="T13" fmla="*/ 2147483647 h 122"/>
              <a:gd name="T14" fmla="*/ 2147483647 w 180"/>
              <a:gd name="T15" fmla="*/ 2147483647 h 122"/>
              <a:gd name="T16" fmla="*/ 2147483647 w 180"/>
              <a:gd name="T17" fmla="*/ 2147483647 h 122"/>
              <a:gd name="T18" fmla="*/ 2147483647 w 180"/>
              <a:gd name="T19" fmla="*/ 2147483647 h 122"/>
              <a:gd name="T20" fmla="*/ 2147483647 w 180"/>
              <a:gd name="T21" fmla="*/ 2147483647 h 122"/>
              <a:gd name="T22" fmla="*/ 2147483647 w 180"/>
              <a:gd name="T23" fmla="*/ 2147483647 h 122"/>
              <a:gd name="T24" fmla="*/ 2147483647 w 180"/>
              <a:gd name="T25" fmla="*/ 2147483647 h 122"/>
              <a:gd name="T26" fmla="*/ 2147483647 w 180"/>
              <a:gd name="T27" fmla="*/ 2147483647 h 122"/>
              <a:gd name="T28" fmla="*/ 2147483647 w 180"/>
              <a:gd name="T29" fmla="*/ 2147483647 h 122"/>
              <a:gd name="T30" fmla="*/ 2147483647 w 180"/>
              <a:gd name="T31" fmla="*/ 2147483647 h 122"/>
              <a:gd name="T32" fmla="*/ 2147483647 w 180"/>
              <a:gd name="T33" fmla="*/ 2147483647 h 122"/>
              <a:gd name="T34" fmla="*/ 2147483647 w 180"/>
              <a:gd name="T35" fmla="*/ 2147483647 h 122"/>
              <a:gd name="T36" fmla="*/ 2147483647 w 180"/>
              <a:gd name="T37" fmla="*/ 2147483647 h 122"/>
              <a:gd name="T38" fmla="*/ 2147483647 w 180"/>
              <a:gd name="T39" fmla="*/ 2147483647 h 122"/>
              <a:gd name="T40" fmla="*/ 2147483647 w 180"/>
              <a:gd name="T41" fmla="*/ 2147483647 h 122"/>
              <a:gd name="T42" fmla="*/ 0 w 180"/>
              <a:gd name="T43" fmla="*/ 2147483647 h 122"/>
              <a:gd name="T44" fmla="*/ 2147483647 w 180"/>
              <a:gd name="T45" fmla="*/ 2147483647 h 122"/>
              <a:gd name="T46" fmla="*/ 2147483647 w 180"/>
              <a:gd name="T47" fmla="*/ 2147483647 h 122"/>
              <a:gd name="T48" fmla="*/ 2147483647 w 180"/>
              <a:gd name="T49" fmla="*/ 2147483647 h 122"/>
              <a:gd name="T50" fmla="*/ 2147483647 w 180"/>
              <a:gd name="T51" fmla="*/ 2147483647 h 122"/>
              <a:gd name="T52" fmla="*/ 2147483647 w 180"/>
              <a:gd name="T53" fmla="*/ 2147483647 h 122"/>
              <a:gd name="T54" fmla="*/ 2147483647 w 180"/>
              <a:gd name="T55" fmla="*/ 2147483647 h 122"/>
              <a:gd name="T56" fmla="*/ 2147483647 w 180"/>
              <a:gd name="T57" fmla="*/ 2147483647 h 122"/>
              <a:gd name="T58" fmla="*/ 2147483647 w 180"/>
              <a:gd name="T59" fmla="*/ 2147483647 h 122"/>
              <a:gd name="T60" fmla="*/ 2147483647 w 180"/>
              <a:gd name="T61" fmla="*/ 2147483647 h 122"/>
              <a:gd name="T62" fmla="*/ 2147483647 w 180"/>
              <a:gd name="T63" fmla="*/ 2147483647 h 12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0" h="122">
                <a:moveTo>
                  <a:pt x="158" y="0"/>
                </a:moveTo>
                <a:lnTo>
                  <a:pt x="159" y="2"/>
                </a:lnTo>
                <a:lnTo>
                  <a:pt x="161" y="4"/>
                </a:lnTo>
                <a:lnTo>
                  <a:pt x="162" y="9"/>
                </a:lnTo>
                <a:lnTo>
                  <a:pt x="164" y="13"/>
                </a:lnTo>
                <a:lnTo>
                  <a:pt x="165" y="19"/>
                </a:lnTo>
                <a:lnTo>
                  <a:pt x="167" y="28"/>
                </a:lnTo>
                <a:lnTo>
                  <a:pt x="168" y="37"/>
                </a:lnTo>
                <a:lnTo>
                  <a:pt x="171" y="46"/>
                </a:lnTo>
                <a:lnTo>
                  <a:pt x="173" y="51"/>
                </a:lnTo>
                <a:lnTo>
                  <a:pt x="175" y="58"/>
                </a:lnTo>
                <a:lnTo>
                  <a:pt x="177" y="64"/>
                </a:lnTo>
                <a:lnTo>
                  <a:pt x="180" y="70"/>
                </a:lnTo>
                <a:lnTo>
                  <a:pt x="180" y="77"/>
                </a:lnTo>
                <a:lnTo>
                  <a:pt x="179" y="85"/>
                </a:lnTo>
                <a:lnTo>
                  <a:pt x="177" y="92"/>
                </a:lnTo>
                <a:lnTo>
                  <a:pt x="174" y="98"/>
                </a:lnTo>
                <a:lnTo>
                  <a:pt x="172" y="105"/>
                </a:lnTo>
                <a:lnTo>
                  <a:pt x="167" y="110"/>
                </a:lnTo>
                <a:lnTo>
                  <a:pt x="163" y="114"/>
                </a:lnTo>
                <a:lnTo>
                  <a:pt x="158" y="116"/>
                </a:lnTo>
                <a:lnTo>
                  <a:pt x="153" y="118"/>
                </a:lnTo>
                <a:lnTo>
                  <a:pt x="148" y="121"/>
                </a:lnTo>
                <a:lnTo>
                  <a:pt x="140" y="122"/>
                </a:lnTo>
                <a:lnTo>
                  <a:pt x="134" y="122"/>
                </a:lnTo>
                <a:lnTo>
                  <a:pt x="126" y="122"/>
                </a:lnTo>
                <a:lnTo>
                  <a:pt x="118" y="121"/>
                </a:lnTo>
                <a:lnTo>
                  <a:pt x="107" y="118"/>
                </a:lnTo>
                <a:lnTo>
                  <a:pt x="94" y="116"/>
                </a:lnTo>
                <a:lnTo>
                  <a:pt x="82" y="114"/>
                </a:lnTo>
                <a:lnTo>
                  <a:pt x="71" y="112"/>
                </a:lnTo>
                <a:lnTo>
                  <a:pt x="61" y="111"/>
                </a:lnTo>
                <a:lnTo>
                  <a:pt x="48" y="111"/>
                </a:lnTo>
                <a:lnTo>
                  <a:pt x="42" y="110"/>
                </a:lnTo>
                <a:lnTo>
                  <a:pt x="35" y="108"/>
                </a:lnTo>
                <a:lnTo>
                  <a:pt x="28" y="107"/>
                </a:lnTo>
                <a:lnTo>
                  <a:pt x="23" y="106"/>
                </a:lnTo>
                <a:lnTo>
                  <a:pt x="17" y="104"/>
                </a:lnTo>
                <a:lnTo>
                  <a:pt x="11" y="101"/>
                </a:lnTo>
                <a:lnTo>
                  <a:pt x="8" y="97"/>
                </a:lnTo>
                <a:lnTo>
                  <a:pt x="5" y="92"/>
                </a:lnTo>
                <a:lnTo>
                  <a:pt x="2" y="86"/>
                </a:lnTo>
                <a:lnTo>
                  <a:pt x="0" y="79"/>
                </a:lnTo>
                <a:lnTo>
                  <a:pt x="0" y="73"/>
                </a:lnTo>
                <a:lnTo>
                  <a:pt x="1" y="66"/>
                </a:lnTo>
                <a:lnTo>
                  <a:pt x="2" y="58"/>
                </a:lnTo>
                <a:lnTo>
                  <a:pt x="5" y="52"/>
                </a:lnTo>
                <a:lnTo>
                  <a:pt x="8" y="46"/>
                </a:lnTo>
                <a:lnTo>
                  <a:pt x="11" y="41"/>
                </a:lnTo>
                <a:lnTo>
                  <a:pt x="16" y="36"/>
                </a:lnTo>
                <a:lnTo>
                  <a:pt x="23" y="30"/>
                </a:lnTo>
                <a:lnTo>
                  <a:pt x="29" y="24"/>
                </a:lnTo>
                <a:lnTo>
                  <a:pt x="38" y="21"/>
                </a:lnTo>
                <a:lnTo>
                  <a:pt x="47" y="17"/>
                </a:lnTo>
                <a:lnTo>
                  <a:pt x="56" y="14"/>
                </a:lnTo>
                <a:lnTo>
                  <a:pt x="66" y="12"/>
                </a:lnTo>
                <a:lnTo>
                  <a:pt x="75" y="10"/>
                </a:lnTo>
                <a:lnTo>
                  <a:pt x="90" y="8"/>
                </a:lnTo>
                <a:lnTo>
                  <a:pt x="104" y="5"/>
                </a:lnTo>
                <a:lnTo>
                  <a:pt x="118" y="4"/>
                </a:lnTo>
                <a:lnTo>
                  <a:pt x="131" y="3"/>
                </a:lnTo>
                <a:lnTo>
                  <a:pt x="142" y="3"/>
                </a:lnTo>
                <a:lnTo>
                  <a:pt x="150" y="3"/>
                </a:lnTo>
                <a:lnTo>
                  <a:pt x="155" y="3"/>
                </a:lnTo>
                <a:lnTo>
                  <a:pt x="159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4" name="Freeform 181"/>
          <p:cNvSpPr>
            <a:spLocks/>
          </p:cNvSpPr>
          <p:nvPr/>
        </p:nvSpPr>
        <p:spPr bwMode="auto">
          <a:xfrm>
            <a:off x="677863" y="3195638"/>
            <a:ext cx="92075" cy="79375"/>
          </a:xfrm>
          <a:custGeom>
            <a:avLst/>
            <a:gdLst>
              <a:gd name="T0" fmla="*/ 2147483647 w 230"/>
              <a:gd name="T1" fmla="*/ 2147483647 h 200"/>
              <a:gd name="T2" fmla="*/ 2147483647 w 230"/>
              <a:gd name="T3" fmla="*/ 2147483647 h 200"/>
              <a:gd name="T4" fmla="*/ 2147483647 w 230"/>
              <a:gd name="T5" fmla="*/ 2147483647 h 200"/>
              <a:gd name="T6" fmla="*/ 2147483647 w 230"/>
              <a:gd name="T7" fmla="*/ 2147483647 h 200"/>
              <a:gd name="T8" fmla="*/ 2147483647 w 230"/>
              <a:gd name="T9" fmla="*/ 2147483647 h 200"/>
              <a:gd name="T10" fmla="*/ 2147483647 w 230"/>
              <a:gd name="T11" fmla="*/ 2147483647 h 200"/>
              <a:gd name="T12" fmla="*/ 0 w 230"/>
              <a:gd name="T13" fmla="*/ 2147483647 h 200"/>
              <a:gd name="T14" fmla="*/ 2147483647 w 230"/>
              <a:gd name="T15" fmla="*/ 2147483647 h 200"/>
              <a:gd name="T16" fmla="*/ 2147483647 w 230"/>
              <a:gd name="T17" fmla="*/ 2147483647 h 200"/>
              <a:gd name="T18" fmla="*/ 2147483647 w 230"/>
              <a:gd name="T19" fmla="*/ 2147483647 h 200"/>
              <a:gd name="T20" fmla="*/ 2147483647 w 230"/>
              <a:gd name="T21" fmla="*/ 2147483647 h 200"/>
              <a:gd name="T22" fmla="*/ 2147483647 w 230"/>
              <a:gd name="T23" fmla="*/ 2147483647 h 200"/>
              <a:gd name="T24" fmla="*/ 2147483647 w 230"/>
              <a:gd name="T25" fmla="*/ 2147483647 h 200"/>
              <a:gd name="T26" fmla="*/ 2147483647 w 230"/>
              <a:gd name="T27" fmla="*/ 2147483647 h 200"/>
              <a:gd name="T28" fmla="*/ 2147483647 w 230"/>
              <a:gd name="T29" fmla="*/ 2147483647 h 200"/>
              <a:gd name="T30" fmla="*/ 2147483647 w 230"/>
              <a:gd name="T31" fmla="*/ 2147483647 h 200"/>
              <a:gd name="T32" fmla="*/ 2147483647 w 230"/>
              <a:gd name="T33" fmla="*/ 2147483647 h 200"/>
              <a:gd name="T34" fmla="*/ 2147483647 w 230"/>
              <a:gd name="T35" fmla="*/ 2147483647 h 200"/>
              <a:gd name="T36" fmla="*/ 2147483647 w 230"/>
              <a:gd name="T37" fmla="*/ 2147483647 h 200"/>
              <a:gd name="T38" fmla="*/ 2147483647 w 230"/>
              <a:gd name="T39" fmla="*/ 2147483647 h 200"/>
              <a:gd name="T40" fmla="*/ 2147483647 w 230"/>
              <a:gd name="T41" fmla="*/ 2147483647 h 200"/>
              <a:gd name="T42" fmla="*/ 2147483647 w 230"/>
              <a:gd name="T43" fmla="*/ 2147483647 h 200"/>
              <a:gd name="T44" fmla="*/ 2147483647 w 230"/>
              <a:gd name="T45" fmla="*/ 2147483647 h 200"/>
              <a:gd name="T46" fmla="*/ 2147483647 w 230"/>
              <a:gd name="T47" fmla="*/ 2147483647 h 200"/>
              <a:gd name="T48" fmla="*/ 2147483647 w 230"/>
              <a:gd name="T49" fmla="*/ 2147483647 h 200"/>
              <a:gd name="T50" fmla="*/ 2147483647 w 230"/>
              <a:gd name="T51" fmla="*/ 2147483647 h 200"/>
              <a:gd name="T52" fmla="*/ 2147483647 w 230"/>
              <a:gd name="T53" fmla="*/ 2147483647 h 200"/>
              <a:gd name="T54" fmla="*/ 2147483647 w 230"/>
              <a:gd name="T55" fmla="*/ 2147483647 h 200"/>
              <a:gd name="T56" fmla="*/ 2147483647 w 230"/>
              <a:gd name="T57" fmla="*/ 2147483647 h 200"/>
              <a:gd name="T58" fmla="*/ 2147483647 w 230"/>
              <a:gd name="T59" fmla="*/ 2147483647 h 200"/>
              <a:gd name="T60" fmla="*/ 2147483647 w 230"/>
              <a:gd name="T61" fmla="*/ 2147483647 h 200"/>
              <a:gd name="T62" fmla="*/ 2147483647 w 230"/>
              <a:gd name="T63" fmla="*/ 2147483647 h 200"/>
              <a:gd name="T64" fmla="*/ 2147483647 w 230"/>
              <a:gd name="T65" fmla="*/ 2147483647 h 200"/>
              <a:gd name="T66" fmla="*/ 2147483647 w 230"/>
              <a:gd name="T67" fmla="*/ 2147483647 h 200"/>
              <a:gd name="T68" fmla="*/ 2147483647 w 230"/>
              <a:gd name="T69" fmla="*/ 2147483647 h 200"/>
              <a:gd name="T70" fmla="*/ 2147483647 w 230"/>
              <a:gd name="T71" fmla="*/ 2147483647 h 200"/>
              <a:gd name="T72" fmla="*/ 2147483647 w 230"/>
              <a:gd name="T73" fmla="*/ 2147483647 h 200"/>
              <a:gd name="T74" fmla="*/ 2147483647 w 230"/>
              <a:gd name="T75" fmla="*/ 2147483647 h 200"/>
              <a:gd name="T76" fmla="*/ 2147483647 w 230"/>
              <a:gd name="T77" fmla="*/ 2147483647 h 200"/>
              <a:gd name="T78" fmla="*/ 2147483647 w 230"/>
              <a:gd name="T79" fmla="*/ 2147483647 h 200"/>
              <a:gd name="T80" fmla="*/ 2147483647 w 230"/>
              <a:gd name="T81" fmla="*/ 2147483647 h 200"/>
              <a:gd name="T82" fmla="*/ 2147483647 w 230"/>
              <a:gd name="T83" fmla="*/ 2147483647 h 200"/>
              <a:gd name="T84" fmla="*/ 2147483647 w 230"/>
              <a:gd name="T85" fmla="*/ 2147483647 h 200"/>
              <a:gd name="T86" fmla="*/ 2147483647 w 230"/>
              <a:gd name="T87" fmla="*/ 2147483647 h 200"/>
              <a:gd name="T88" fmla="*/ 2147483647 w 230"/>
              <a:gd name="T89" fmla="*/ 2147483647 h 200"/>
              <a:gd name="T90" fmla="*/ 2147483647 w 230"/>
              <a:gd name="T91" fmla="*/ 2147483647 h 200"/>
              <a:gd name="T92" fmla="*/ 2147483647 w 230"/>
              <a:gd name="T93" fmla="*/ 2147483647 h 200"/>
              <a:gd name="T94" fmla="*/ 2147483647 w 230"/>
              <a:gd name="T95" fmla="*/ 2147483647 h 200"/>
              <a:gd name="T96" fmla="*/ 2147483647 w 230"/>
              <a:gd name="T97" fmla="*/ 2147483647 h 200"/>
              <a:gd name="T98" fmla="*/ 2147483647 w 230"/>
              <a:gd name="T99" fmla="*/ 2147483647 h 200"/>
              <a:gd name="T100" fmla="*/ 2147483647 w 230"/>
              <a:gd name="T101" fmla="*/ 2147483647 h 200"/>
              <a:gd name="T102" fmla="*/ 2147483647 w 230"/>
              <a:gd name="T103" fmla="*/ 2147483647 h 200"/>
              <a:gd name="T104" fmla="*/ 2147483647 w 230"/>
              <a:gd name="T105" fmla="*/ 2147483647 h 200"/>
              <a:gd name="T106" fmla="*/ 2147483647 w 230"/>
              <a:gd name="T107" fmla="*/ 2147483647 h 200"/>
              <a:gd name="T108" fmla="*/ 2147483647 w 230"/>
              <a:gd name="T109" fmla="*/ 2147483647 h 200"/>
              <a:gd name="T110" fmla="*/ 2147483647 w 230"/>
              <a:gd name="T111" fmla="*/ 2147483647 h 200"/>
              <a:gd name="T112" fmla="*/ 2147483647 w 230"/>
              <a:gd name="T113" fmla="*/ 2147483647 h 200"/>
              <a:gd name="T114" fmla="*/ 2147483647 w 230"/>
              <a:gd name="T115" fmla="*/ 2147483647 h 200"/>
              <a:gd name="T116" fmla="*/ 2147483647 w 230"/>
              <a:gd name="T117" fmla="*/ 2147483647 h 200"/>
              <a:gd name="T118" fmla="*/ 2147483647 w 230"/>
              <a:gd name="T119" fmla="*/ 2147483647 h 200"/>
              <a:gd name="T120" fmla="*/ 2147483647 w 230"/>
              <a:gd name="T121" fmla="*/ 2147483647 h 200"/>
              <a:gd name="T122" fmla="*/ 2147483647 w 230"/>
              <a:gd name="T123" fmla="*/ 2147483647 h 20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30" h="200">
                <a:moveTo>
                  <a:pt x="60" y="0"/>
                </a:moveTo>
                <a:lnTo>
                  <a:pt x="55" y="4"/>
                </a:lnTo>
                <a:lnTo>
                  <a:pt x="48" y="10"/>
                </a:lnTo>
                <a:lnTo>
                  <a:pt x="41" y="17"/>
                </a:lnTo>
                <a:lnTo>
                  <a:pt x="34" y="25"/>
                </a:lnTo>
                <a:lnTo>
                  <a:pt x="28" y="33"/>
                </a:lnTo>
                <a:lnTo>
                  <a:pt x="22" y="44"/>
                </a:lnTo>
                <a:lnTo>
                  <a:pt x="15" y="54"/>
                </a:lnTo>
                <a:lnTo>
                  <a:pt x="11" y="64"/>
                </a:lnTo>
                <a:lnTo>
                  <a:pt x="6" y="75"/>
                </a:lnTo>
                <a:lnTo>
                  <a:pt x="2" y="86"/>
                </a:lnTo>
                <a:lnTo>
                  <a:pt x="1" y="94"/>
                </a:lnTo>
                <a:lnTo>
                  <a:pt x="0" y="103"/>
                </a:lnTo>
                <a:lnTo>
                  <a:pt x="0" y="111"/>
                </a:lnTo>
                <a:lnTo>
                  <a:pt x="0" y="117"/>
                </a:lnTo>
                <a:lnTo>
                  <a:pt x="2" y="125"/>
                </a:lnTo>
                <a:lnTo>
                  <a:pt x="4" y="132"/>
                </a:lnTo>
                <a:lnTo>
                  <a:pt x="8" y="139"/>
                </a:lnTo>
                <a:lnTo>
                  <a:pt x="11" y="144"/>
                </a:lnTo>
                <a:lnTo>
                  <a:pt x="15" y="149"/>
                </a:lnTo>
                <a:lnTo>
                  <a:pt x="20" y="153"/>
                </a:lnTo>
                <a:lnTo>
                  <a:pt x="25" y="158"/>
                </a:lnTo>
                <a:lnTo>
                  <a:pt x="31" y="162"/>
                </a:lnTo>
                <a:lnTo>
                  <a:pt x="37" y="166"/>
                </a:lnTo>
                <a:lnTo>
                  <a:pt x="43" y="169"/>
                </a:lnTo>
                <a:lnTo>
                  <a:pt x="50" y="172"/>
                </a:lnTo>
                <a:lnTo>
                  <a:pt x="57" y="175"/>
                </a:lnTo>
                <a:lnTo>
                  <a:pt x="66" y="178"/>
                </a:lnTo>
                <a:lnTo>
                  <a:pt x="75" y="181"/>
                </a:lnTo>
                <a:lnTo>
                  <a:pt x="84" y="184"/>
                </a:lnTo>
                <a:lnTo>
                  <a:pt x="98" y="186"/>
                </a:lnTo>
                <a:lnTo>
                  <a:pt x="112" y="189"/>
                </a:lnTo>
                <a:lnTo>
                  <a:pt x="122" y="191"/>
                </a:lnTo>
                <a:lnTo>
                  <a:pt x="132" y="194"/>
                </a:lnTo>
                <a:lnTo>
                  <a:pt x="141" y="196"/>
                </a:lnTo>
                <a:lnTo>
                  <a:pt x="147" y="197"/>
                </a:lnTo>
                <a:lnTo>
                  <a:pt x="152" y="199"/>
                </a:lnTo>
                <a:lnTo>
                  <a:pt x="157" y="200"/>
                </a:lnTo>
                <a:lnTo>
                  <a:pt x="160" y="200"/>
                </a:lnTo>
                <a:lnTo>
                  <a:pt x="163" y="200"/>
                </a:lnTo>
                <a:lnTo>
                  <a:pt x="167" y="200"/>
                </a:lnTo>
                <a:lnTo>
                  <a:pt x="170" y="200"/>
                </a:lnTo>
                <a:lnTo>
                  <a:pt x="172" y="198"/>
                </a:lnTo>
                <a:lnTo>
                  <a:pt x="176" y="196"/>
                </a:lnTo>
                <a:lnTo>
                  <a:pt x="178" y="194"/>
                </a:lnTo>
                <a:lnTo>
                  <a:pt x="179" y="190"/>
                </a:lnTo>
                <a:lnTo>
                  <a:pt x="180" y="189"/>
                </a:lnTo>
                <a:lnTo>
                  <a:pt x="180" y="188"/>
                </a:lnTo>
                <a:lnTo>
                  <a:pt x="180" y="187"/>
                </a:lnTo>
                <a:lnTo>
                  <a:pt x="181" y="187"/>
                </a:lnTo>
                <a:lnTo>
                  <a:pt x="181" y="186"/>
                </a:lnTo>
                <a:lnTo>
                  <a:pt x="183" y="186"/>
                </a:lnTo>
                <a:lnTo>
                  <a:pt x="184" y="186"/>
                </a:lnTo>
                <a:lnTo>
                  <a:pt x="185" y="187"/>
                </a:lnTo>
                <a:lnTo>
                  <a:pt x="186" y="187"/>
                </a:lnTo>
                <a:lnTo>
                  <a:pt x="187" y="187"/>
                </a:lnTo>
                <a:lnTo>
                  <a:pt x="187" y="186"/>
                </a:lnTo>
                <a:lnTo>
                  <a:pt x="187" y="185"/>
                </a:lnTo>
                <a:lnTo>
                  <a:pt x="188" y="185"/>
                </a:lnTo>
                <a:lnTo>
                  <a:pt x="188" y="184"/>
                </a:lnTo>
                <a:lnTo>
                  <a:pt x="188" y="182"/>
                </a:lnTo>
                <a:lnTo>
                  <a:pt x="189" y="182"/>
                </a:lnTo>
                <a:lnTo>
                  <a:pt x="190" y="181"/>
                </a:lnTo>
                <a:lnTo>
                  <a:pt x="193" y="181"/>
                </a:lnTo>
                <a:lnTo>
                  <a:pt x="194" y="181"/>
                </a:lnTo>
                <a:lnTo>
                  <a:pt x="195" y="181"/>
                </a:lnTo>
                <a:lnTo>
                  <a:pt x="196" y="180"/>
                </a:lnTo>
                <a:lnTo>
                  <a:pt x="197" y="179"/>
                </a:lnTo>
                <a:lnTo>
                  <a:pt x="197" y="178"/>
                </a:lnTo>
                <a:lnTo>
                  <a:pt x="197" y="177"/>
                </a:lnTo>
                <a:lnTo>
                  <a:pt x="197" y="176"/>
                </a:lnTo>
                <a:lnTo>
                  <a:pt x="198" y="176"/>
                </a:lnTo>
                <a:lnTo>
                  <a:pt x="198" y="175"/>
                </a:lnTo>
                <a:lnTo>
                  <a:pt x="199" y="175"/>
                </a:lnTo>
                <a:lnTo>
                  <a:pt x="200" y="175"/>
                </a:lnTo>
                <a:lnTo>
                  <a:pt x="202" y="175"/>
                </a:lnTo>
                <a:lnTo>
                  <a:pt x="203" y="175"/>
                </a:lnTo>
                <a:lnTo>
                  <a:pt x="204" y="175"/>
                </a:lnTo>
                <a:lnTo>
                  <a:pt x="205" y="175"/>
                </a:lnTo>
                <a:lnTo>
                  <a:pt x="205" y="173"/>
                </a:lnTo>
                <a:lnTo>
                  <a:pt x="206" y="173"/>
                </a:lnTo>
                <a:lnTo>
                  <a:pt x="208" y="171"/>
                </a:lnTo>
                <a:lnTo>
                  <a:pt x="212" y="169"/>
                </a:lnTo>
                <a:lnTo>
                  <a:pt x="215" y="166"/>
                </a:lnTo>
                <a:lnTo>
                  <a:pt x="217" y="161"/>
                </a:lnTo>
                <a:lnTo>
                  <a:pt x="221" y="157"/>
                </a:lnTo>
                <a:lnTo>
                  <a:pt x="223" y="150"/>
                </a:lnTo>
                <a:lnTo>
                  <a:pt x="225" y="143"/>
                </a:lnTo>
                <a:lnTo>
                  <a:pt x="227" y="135"/>
                </a:lnTo>
                <a:lnTo>
                  <a:pt x="228" y="128"/>
                </a:lnTo>
                <a:lnTo>
                  <a:pt x="230" y="120"/>
                </a:lnTo>
                <a:lnTo>
                  <a:pt x="230" y="113"/>
                </a:lnTo>
                <a:lnTo>
                  <a:pt x="230" y="106"/>
                </a:lnTo>
                <a:lnTo>
                  <a:pt x="227" y="100"/>
                </a:lnTo>
                <a:lnTo>
                  <a:pt x="227" y="98"/>
                </a:lnTo>
                <a:lnTo>
                  <a:pt x="227" y="97"/>
                </a:lnTo>
                <a:lnTo>
                  <a:pt x="226" y="97"/>
                </a:lnTo>
                <a:lnTo>
                  <a:pt x="226" y="96"/>
                </a:lnTo>
                <a:lnTo>
                  <a:pt x="225" y="95"/>
                </a:lnTo>
                <a:lnTo>
                  <a:pt x="224" y="94"/>
                </a:lnTo>
                <a:lnTo>
                  <a:pt x="223" y="93"/>
                </a:lnTo>
                <a:lnTo>
                  <a:pt x="221" y="93"/>
                </a:lnTo>
                <a:lnTo>
                  <a:pt x="218" y="92"/>
                </a:lnTo>
                <a:lnTo>
                  <a:pt x="216" y="91"/>
                </a:lnTo>
                <a:lnTo>
                  <a:pt x="215" y="91"/>
                </a:lnTo>
                <a:lnTo>
                  <a:pt x="213" y="89"/>
                </a:lnTo>
                <a:lnTo>
                  <a:pt x="212" y="88"/>
                </a:lnTo>
                <a:lnTo>
                  <a:pt x="211" y="87"/>
                </a:lnTo>
                <a:lnTo>
                  <a:pt x="208" y="85"/>
                </a:lnTo>
                <a:lnTo>
                  <a:pt x="207" y="83"/>
                </a:lnTo>
                <a:lnTo>
                  <a:pt x="206" y="82"/>
                </a:lnTo>
                <a:lnTo>
                  <a:pt x="205" y="79"/>
                </a:lnTo>
                <a:lnTo>
                  <a:pt x="198" y="70"/>
                </a:lnTo>
                <a:lnTo>
                  <a:pt x="191" y="63"/>
                </a:lnTo>
                <a:lnTo>
                  <a:pt x="184" y="55"/>
                </a:lnTo>
                <a:lnTo>
                  <a:pt x="176" y="48"/>
                </a:lnTo>
                <a:lnTo>
                  <a:pt x="167" y="41"/>
                </a:lnTo>
                <a:lnTo>
                  <a:pt x="156" y="35"/>
                </a:lnTo>
                <a:lnTo>
                  <a:pt x="143" y="28"/>
                </a:lnTo>
                <a:lnTo>
                  <a:pt x="131" y="22"/>
                </a:lnTo>
                <a:lnTo>
                  <a:pt x="117" y="17"/>
                </a:lnTo>
                <a:lnTo>
                  <a:pt x="104" y="12"/>
                </a:lnTo>
                <a:lnTo>
                  <a:pt x="89" y="8"/>
                </a:lnTo>
                <a:lnTo>
                  <a:pt x="75" y="3"/>
                </a:lnTo>
                <a:lnTo>
                  <a:pt x="60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5" name="Freeform 182"/>
          <p:cNvSpPr>
            <a:spLocks/>
          </p:cNvSpPr>
          <p:nvPr/>
        </p:nvSpPr>
        <p:spPr bwMode="auto">
          <a:xfrm>
            <a:off x="677863" y="3197225"/>
            <a:ext cx="92075" cy="77788"/>
          </a:xfrm>
          <a:custGeom>
            <a:avLst/>
            <a:gdLst>
              <a:gd name="T0" fmla="*/ 2147483647 w 230"/>
              <a:gd name="T1" fmla="*/ 2147483647 h 197"/>
              <a:gd name="T2" fmla="*/ 2147483647 w 230"/>
              <a:gd name="T3" fmla="*/ 2147483647 h 197"/>
              <a:gd name="T4" fmla="*/ 2147483647 w 230"/>
              <a:gd name="T5" fmla="*/ 2147483647 h 197"/>
              <a:gd name="T6" fmla="*/ 2147483647 w 230"/>
              <a:gd name="T7" fmla="*/ 2147483647 h 197"/>
              <a:gd name="T8" fmla="*/ 2147483647 w 230"/>
              <a:gd name="T9" fmla="*/ 2147483647 h 197"/>
              <a:gd name="T10" fmla="*/ 0 w 230"/>
              <a:gd name="T11" fmla="*/ 2147483647 h 197"/>
              <a:gd name="T12" fmla="*/ 0 w 230"/>
              <a:gd name="T13" fmla="*/ 2147483647 h 197"/>
              <a:gd name="T14" fmla="*/ 2147483647 w 230"/>
              <a:gd name="T15" fmla="*/ 2147483647 h 197"/>
              <a:gd name="T16" fmla="*/ 2147483647 w 230"/>
              <a:gd name="T17" fmla="*/ 2147483647 h 197"/>
              <a:gd name="T18" fmla="*/ 2147483647 w 230"/>
              <a:gd name="T19" fmla="*/ 2147483647 h 197"/>
              <a:gd name="T20" fmla="*/ 2147483647 w 230"/>
              <a:gd name="T21" fmla="*/ 2147483647 h 197"/>
              <a:gd name="T22" fmla="*/ 2147483647 w 230"/>
              <a:gd name="T23" fmla="*/ 2147483647 h 197"/>
              <a:gd name="T24" fmla="*/ 2147483647 w 230"/>
              <a:gd name="T25" fmla="*/ 2147483647 h 197"/>
              <a:gd name="T26" fmla="*/ 2147483647 w 230"/>
              <a:gd name="T27" fmla="*/ 2147483647 h 197"/>
              <a:gd name="T28" fmla="*/ 2147483647 w 230"/>
              <a:gd name="T29" fmla="*/ 2147483647 h 197"/>
              <a:gd name="T30" fmla="*/ 2147483647 w 230"/>
              <a:gd name="T31" fmla="*/ 2147483647 h 197"/>
              <a:gd name="T32" fmla="*/ 2147483647 w 230"/>
              <a:gd name="T33" fmla="*/ 2147483647 h 197"/>
              <a:gd name="T34" fmla="*/ 2147483647 w 230"/>
              <a:gd name="T35" fmla="*/ 2147483647 h 197"/>
              <a:gd name="T36" fmla="*/ 2147483647 w 230"/>
              <a:gd name="T37" fmla="*/ 2147483647 h 197"/>
              <a:gd name="T38" fmla="*/ 2147483647 w 230"/>
              <a:gd name="T39" fmla="*/ 2147483647 h 197"/>
              <a:gd name="T40" fmla="*/ 2147483647 w 230"/>
              <a:gd name="T41" fmla="*/ 2147483647 h 197"/>
              <a:gd name="T42" fmla="*/ 2147483647 w 230"/>
              <a:gd name="T43" fmla="*/ 2147483647 h 197"/>
              <a:gd name="T44" fmla="*/ 2147483647 w 230"/>
              <a:gd name="T45" fmla="*/ 2147483647 h 197"/>
              <a:gd name="T46" fmla="*/ 2147483647 w 230"/>
              <a:gd name="T47" fmla="*/ 2147483647 h 197"/>
              <a:gd name="T48" fmla="*/ 2147483647 w 230"/>
              <a:gd name="T49" fmla="*/ 2147483647 h 197"/>
              <a:gd name="T50" fmla="*/ 2147483647 w 230"/>
              <a:gd name="T51" fmla="*/ 2147483647 h 197"/>
              <a:gd name="T52" fmla="*/ 2147483647 w 230"/>
              <a:gd name="T53" fmla="*/ 2147483647 h 197"/>
              <a:gd name="T54" fmla="*/ 2147483647 w 230"/>
              <a:gd name="T55" fmla="*/ 2147483647 h 197"/>
              <a:gd name="T56" fmla="*/ 2147483647 w 230"/>
              <a:gd name="T57" fmla="*/ 2147483647 h 197"/>
              <a:gd name="T58" fmla="*/ 2147483647 w 230"/>
              <a:gd name="T59" fmla="*/ 2147483647 h 197"/>
              <a:gd name="T60" fmla="*/ 2147483647 w 230"/>
              <a:gd name="T61" fmla="*/ 2147483647 h 197"/>
              <a:gd name="T62" fmla="*/ 2147483647 w 230"/>
              <a:gd name="T63" fmla="*/ 2147483647 h 197"/>
              <a:gd name="T64" fmla="*/ 2147483647 w 230"/>
              <a:gd name="T65" fmla="*/ 2147483647 h 197"/>
              <a:gd name="T66" fmla="*/ 2147483647 w 230"/>
              <a:gd name="T67" fmla="*/ 2147483647 h 197"/>
              <a:gd name="T68" fmla="*/ 2147483647 w 230"/>
              <a:gd name="T69" fmla="*/ 2147483647 h 197"/>
              <a:gd name="T70" fmla="*/ 2147483647 w 230"/>
              <a:gd name="T71" fmla="*/ 2147483647 h 197"/>
              <a:gd name="T72" fmla="*/ 2147483647 w 230"/>
              <a:gd name="T73" fmla="*/ 2147483647 h 197"/>
              <a:gd name="T74" fmla="*/ 2147483647 w 230"/>
              <a:gd name="T75" fmla="*/ 2147483647 h 197"/>
              <a:gd name="T76" fmla="*/ 2147483647 w 230"/>
              <a:gd name="T77" fmla="*/ 2147483647 h 197"/>
              <a:gd name="T78" fmla="*/ 2147483647 w 230"/>
              <a:gd name="T79" fmla="*/ 2147483647 h 197"/>
              <a:gd name="T80" fmla="*/ 2147483647 w 230"/>
              <a:gd name="T81" fmla="*/ 2147483647 h 197"/>
              <a:gd name="T82" fmla="*/ 2147483647 w 230"/>
              <a:gd name="T83" fmla="*/ 2147483647 h 197"/>
              <a:gd name="T84" fmla="*/ 2147483647 w 230"/>
              <a:gd name="T85" fmla="*/ 2147483647 h 197"/>
              <a:gd name="T86" fmla="*/ 2147483647 w 230"/>
              <a:gd name="T87" fmla="*/ 2147483647 h 197"/>
              <a:gd name="T88" fmla="*/ 2147483647 w 230"/>
              <a:gd name="T89" fmla="*/ 2147483647 h 197"/>
              <a:gd name="T90" fmla="*/ 2147483647 w 230"/>
              <a:gd name="T91" fmla="*/ 2147483647 h 1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97">
                <a:moveTo>
                  <a:pt x="56" y="0"/>
                </a:moveTo>
                <a:lnTo>
                  <a:pt x="50" y="5"/>
                </a:lnTo>
                <a:lnTo>
                  <a:pt x="43" y="11"/>
                </a:lnTo>
                <a:lnTo>
                  <a:pt x="38" y="18"/>
                </a:lnTo>
                <a:lnTo>
                  <a:pt x="31" y="26"/>
                </a:lnTo>
                <a:lnTo>
                  <a:pt x="24" y="35"/>
                </a:lnTo>
                <a:lnTo>
                  <a:pt x="19" y="44"/>
                </a:lnTo>
                <a:lnTo>
                  <a:pt x="14" y="54"/>
                </a:lnTo>
                <a:lnTo>
                  <a:pt x="9" y="64"/>
                </a:lnTo>
                <a:lnTo>
                  <a:pt x="5" y="74"/>
                </a:lnTo>
                <a:lnTo>
                  <a:pt x="2" y="84"/>
                </a:lnTo>
                <a:lnTo>
                  <a:pt x="0" y="95"/>
                </a:lnTo>
                <a:lnTo>
                  <a:pt x="0" y="106"/>
                </a:lnTo>
                <a:lnTo>
                  <a:pt x="0" y="113"/>
                </a:lnTo>
                <a:lnTo>
                  <a:pt x="2" y="122"/>
                </a:lnTo>
                <a:lnTo>
                  <a:pt x="4" y="130"/>
                </a:lnTo>
                <a:lnTo>
                  <a:pt x="9" y="138"/>
                </a:lnTo>
                <a:lnTo>
                  <a:pt x="14" y="145"/>
                </a:lnTo>
                <a:lnTo>
                  <a:pt x="21" y="151"/>
                </a:lnTo>
                <a:lnTo>
                  <a:pt x="28" y="157"/>
                </a:lnTo>
                <a:lnTo>
                  <a:pt x="37" y="163"/>
                </a:lnTo>
                <a:lnTo>
                  <a:pt x="46" y="167"/>
                </a:lnTo>
                <a:lnTo>
                  <a:pt x="55" y="172"/>
                </a:lnTo>
                <a:lnTo>
                  <a:pt x="64" y="175"/>
                </a:lnTo>
                <a:lnTo>
                  <a:pt x="79" y="179"/>
                </a:lnTo>
                <a:lnTo>
                  <a:pt x="95" y="183"/>
                </a:lnTo>
                <a:lnTo>
                  <a:pt x="111" y="186"/>
                </a:lnTo>
                <a:lnTo>
                  <a:pt x="128" y="189"/>
                </a:lnTo>
                <a:lnTo>
                  <a:pt x="134" y="191"/>
                </a:lnTo>
                <a:lnTo>
                  <a:pt x="140" y="193"/>
                </a:lnTo>
                <a:lnTo>
                  <a:pt x="147" y="194"/>
                </a:lnTo>
                <a:lnTo>
                  <a:pt x="153" y="196"/>
                </a:lnTo>
                <a:lnTo>
                  <a:pt x="160" y="197"/>
                </a:lnTo>
                <a:lnTo>
                  <a:pt x="166" y="197"/>
                </a:lnTo>
                <a:lnTo>
                  <a:pt x="171" y="196"/>
                </a:lnTo>
                <a:lnTo>
                  <a:pt x="174" y="195"/>
                </a:lnTo>
                <a:lnTo>
                  <a:pt x="176" y="193"/>
                </a:lnTo>
                <a:lnTo>
                  <a:pt x="178" y="189"/>
                </a:lnTo>
                <a:lnTo>
                  <a:pt x="180" y="186"/>
                </a:lnTo>
                <a:lnTo>
                  <a:pt x="183" y="183"/>
                </a:lnTo>
                <a:lnTo>
                  <a:pt x="184" y="183"/>
                </a:lnTo>
                <a:lnTo>
                  <a:pt x="185" y="184"/>
                </a:lnTo>
                <a:lnTo>
                  <a:pt x="186" y="184"/>
                </a:lnTo>
                <a:lnTo>
                  <a:pt x="187" y="183"/>
                </a:lnTo>
                <a:lnTo>
                  <a:pt x="188" y="182"/>
                </a:lnTo>
                <a:lnTo>
                  <a:pt x="188" y="179"/>
                </a:lnTo>
                <a:lnTo>
                  <a:pt x="189" y="179"/>
                </a:lnTo>
                <a:lnTo>
                  <a:pt x="191" y="178"/>
                </a:lnTo>
                <a:lnTo>
                  <a:pt x="194" y="178"/>
                </a:lnTo>
                <a:lnTo>
                  <a:pt x="195" y="178"/>
                </a:lnTo>
                <a:lnTo>
                  <a:pt x="196" y="177"/>
                </a:lnTo>
                <a:lnTo>
                  <a:pt x="197" y="175"/>
                </a:lnTo>
                <a:lnTo>
                  <a:pt x="197" y="174"/>
                </a:lnTo>
                <a:lnTo>
                  <a:pt x="198" y="172"/>
                </a:lnTo>
                <a:lnTo>
                  <a:pt x="199" y="172"/>
                </a:lnTo>
                <a:lnTo>
                  <a:pt x="202" y="172"/>
                </a:lnTo>
                <a:lnTo>
                  <a:pt x="203" y="172"/>
                </a:lnTo>
                <a:lnTo>
                  <a:pt x="206" y="170"/>
                </a:lnTo>
                <a:lnTo>
                  <a:pt x="209" y="168"/>
                </a:lnTo>
                <a:lnTo>
                  <a:pt x="212" y="166"/>
                </a:lnTo>
                <a:lnTo>
                  <a:pt x="215" y="163"/>
                </a:lnTo>
                <a:lnTo>
                  <a:pt x="217" y="159"/>
                </a:lnTo>
                <a:lnTo>
                  <a:pt x="220" y="155"/>
                </a:lnTo>
                <a:lnTo>
                  <a:pt x="223" y="147"/>
                </a:lnTo>
                <a:lnTo>
                  <a:pt x="225" y="140"/>
                </a:lnTo>
                <a:lnTo>
                  <a:pt x="227" y="131"/>
                </a:lnTo>
                <a:lnTo>
                  <a:pt x="230" y="123"/>
                </a:lnTo>
                <a:lnTo>
                  <a:pt x="230" y="119"/>
                </a:lnTo>
                <a:lnTo>
                  <a:pt x="230" y="114"/>
                </a:lnTo>
                <a:lnTo>
                  <a:pt x="230" y="109"/>
                </a:lnTo>
                <a:lnTo>
                  <a:pt x="230" y="106"/>
                </a:lnTo>
                <a:lnTo>
                  <a:pt x="228" y="101"/>
                </a:lnTo>
                <a:lnTo>
                  <a:pt x="227" y="97"/>
                </a:lnTo>
                <a:lnTo>
                  <a:pt x="226" y="93"/>
                </a:lnTo>
                <a:lnTo>
                  <a:pt x="224" y="91"/>
                </a:lnTo>
                <a:lnTo>
                  <a:pt x="221" y="90"/>
                </a:lnTo>
                <a:lnTo>
                  <a:pt x="217" y="89"/>
                </a:lnTo>
                <a:lnTo>
                  <a:pt x="214" y="86"/>
                </a:lnTo>
                <a:lnTo>
                  <a:pt x="208" y="81"/>
                </a:lnTo>
                <a:lnTo>
                  <a:pt x="203" y="73"/>
                </a:lnTo>
                <a:lnTo>
                  <a:pt x="197" y="65"/>
                </a:lnTo>
                <a:lnTo>
                  <a:pt x="190" y="58"/>
                </a:lnTo>
                <a:lnTo>
                  <a:pt x="184" y="52"/>
                </a:lnTo>
                <a:lnTo>
                  <a:pt x="176" y="45"/>
                </a:lnTo>
                <a:lnTo>
                  <a:pt x="166" y="37"/>
                </a:lnTo>
                <a:lnTo>
                  <a:pt x="154" y="30"/>
                </a:lnTo>
                <a:lnTo>
                  <a:pt x="143" y="25"/>
                </a:lnTo>
                <a:lnTo>
                  <a:pt x="131" y="19"/>
                </a:lnTo>
                <a:lnTo>
                  <a:pt x="120" y="14"/>
                </a:lnTo>
                <a:lnTo>
                  <a:pt x="107" y="10"/>
                </a:lnTo>
                <a:lnTo>
                  <a:pt x="95" y="6"/>
                </a:lnTo>
                <a:lnTo>
                  <a:pt x="83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6" name="Freeform 183"/>
          <p:cNvSpPr>
            <a:spLocks/>
          </p:cNvSpPr>
          <p:nvPr/>
        </p:nvSpPr>
        <p:spPr bwMode="auto">
          <a:xfrm>
            <a:off x="855663" y="3248025"/>
            <a:ext cx="53975" cy="44450"/>
          </a:xfrm>
          <a:custGeom>
            <a:avLst/>
            <a:gdLst>
              <a:gd name="T0" fmla="*/ 2147483647 w 136"/>
              <a:gd name="T1" fmla="*/ 2147483647 h 112"/>
              <a:gd name="T2" fmla="*/ 2147483647 w 136"/>
              <a:gd name="T3" fmla="*/ 2147483647 h 112"/>
              <a:gd name="T4" fmla="*/ 2147483647 w 136"/>
              <a:gd name="T5" fmla="*/ 2147483647 h 112"/>
              <a:gd name="T6" fmla="*/ 2147483647 w 136"/>
              <a:gd name="T7" fmla="*/ 2147483647 h 112"/>
              <a:gd name="T8" fmla="*/ 2147483647 w 136"/>
              <a:gd name="T9" fmla="*/ 2147483647 h 112"/>
              <a:gd name="T10" fmla="*/ 2147483647 w 136"/>
              <a:gd name="T11" fmla="*/ 2147483647 h 112"/>
              <a:gd name="T12" fmla="*/ 2147483647 w 136"/>
              <a:gd name="T13" fmla="*/ 2147483647 h 112"/>
              <a:gd name="T14" fmla="*/ 2147483647 w 136"/>
              <a:gd name="T15" fmla="*/ 2147483647 h 112"/>
              <a:gd name="T16" fmla="*/ 2147483647 w 136"/>
              <a:gd name="T17" fmla="*/ 2147483647 h 112"/>
              <a:gd name="T18" fmla="*/ 2147483647 w 136"/>
              <a:gd name="T19" fmla="*/ 2147483647 h 112"/>
              <a:gd name="T20" fmla="*/ 2147483647 w 136"/>
              <a:gd name="T21" fmla="*/ 2147483647 h 112"/>
              <a:gd name="T22" fmla="*/ 2147483647 w 136"/>
              <a:gd name="T23" fmla="*/ 2147483647 h 112"/>
              <a:gd name="T24" fmla="*/ 2147483647 w 136"/>
              <a:gd name="T25" fmla="*/ 2147483647 h 112"/>
              <a:gd name="T26" fmla="*/ 2147483647 w 136"/>
              <a:gd name="T27" fmla="*/ 2147483647 h 112"/>
              <a:gd name="T28" fmla="*/ 2147483647 w 136"/>
              <a:gd name="T29" fmla="*/ 2147483647 h 112"/>
              <a:gd name="T30" fmla="*/ 2147483647 w 136"/>
              <a:gd name="T31" fmla="*/ 2147483647 h 112"/>
              <a:gd name="T32" fmla="*/ 2147483647 w 136"/>
              <a:gd name="T33" fmla="*/ 2147483647 h 112"/>
              <a:gd name="T34" fmla="*/ 2147483647 w 136"/>
              <a:gd name="T35" fmla="*/ 2147483647 h 112"/>
              <a:gd name="T36" fmla="*/ 2147483647 w 136"/>
              <a:gd name="T37" fmla="*/ 2147483647 h 112"/>
              <a:gd name="T38" fmla="*/ 2147483647 w 136"/>
              <a:gd name="T39" fmla="*/ 2147483647 h 112"/>
              <a:gd name="T40" fmla="*/ 2147483647 w 136"/>
              <a:gd name="T41" fmla="*/ 2147483647 h 112"/>
              <a:gd name="T42" fmla="*/ 2147483647 w 136"/>
              <a:gd name="T43" fmla="*/ 2147483647 h 112"/>
              <a:gd name="T44" fmla="*/ 2147483647 w 136"/>
              <a:gd name="T45" fmla="*/ 2147483647 h 112"/>
              <a:gd name="T46" fmla="*/ 2147483647 w 136"/>
              <a:gd name="T47" fmla="*/ 2147483647 h 112"/>
              <a:gd name="T48" fmla="*/ 0 w 136"/>
              <a:gd name="T49" fmla="*/ 2147483647 h 112"/>
              <a:gd name="T50" fmla="*/ 0 w 136"/>
              <a:gd name="T51" fmla="*/ 2147483647 h 112"/>
              <a:gd name="T52" fmla="*/ 0 w 136"/>
              <a:gd name="T53" fmla="*/ 2147483647 h 112"/>
              <a:gd name="T54" fmla="*/ 2147483647 w 136"/>
              <a:gd name="T55" fmla="*/ 2147483647 h 112"/>
              <a:gd name="T56" fmla="*/ 2147483647 w 136"/>
              <a:gd name="T57" fmla="*/ 2147483647 h 112"/>
              <a:gd name="T58" fmla="*/ 2147483647 w 136"/>
              <a:gd name="T59" fmla="*/ 2147483647 h 112"/>
              <a:gd name="T60" fmla="*/ 2147483647 w 136"/>
              <a:gd name="T61" fmla="*/ 2147483647 h 112"/>
              <a:gd name="T62" fmla="*/ 2147483647 w 136"/>
              <a:gd name="T63" fmla="*/ 2147483647 h 112"/>
              <a:gd name="T64" fmla="*/ 2147483647 w 136"/>
              <a:gd name="T65" fmla="*/ 2147483647 h 112"/>
              <a:gd name="T66" fmla="*/ 2147483647 w 136"/>
              <a:gd name="T67" fmla="*/ 0 h 112"/>
              <a:gd name="T68" fmla="*/ 2147483647 w 136"/>
              <a:gd name="T69" fmla="*/ 0 h 112"/>
              <a:gd name="T70" fmla="*/ 2147483647 w 136"/>
              <a:gd name="T71" fmla="*/ 0 h 11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6" h="112">
                <a:moveTo>
                  <a:pt x="112" y="0"/>
                </a:moveTo>
                <a:lnTo>
                  <a:pt x="114" y="1"/>
                </a:lnTo>
                <a:lnTo>
                  <a:pt x="114" y="3"/>
                </a:lnTo>
                <a:lnTo>
                  <a:pt x="115" y="3"/>
                </a:lnTo>
                <a:lnTo>
                  <a:pt x="115" y="4"/>
                </a:lnTo>
                <a:lnTo>
                  <a:pt x="116" y="4"/>
                </a:lnTo>
                <a:lnTo>
                  <a:pt x="119" y="8"/>
                </a:lnTo>
                <a:lnTo>
                  <a:pt x="123" y="11"/>
                </a:lnTo>
                <a:lnTo>
                  <a:pt x="126" y="15"/>
                </a:lnTo>
                <a:lnTo>
                  <a:pt x="128" y="18"/>
                </a:lnTo>
                <a:lnTo>
                  <a:pt x="130" y="20"/>
                </a:lnTo>
                <a:lnTo>
                  <a:pt x="133" y="23"/>
                </a:lnTo>
                <a:lnTo>
                  <a:pt x="134" y="26"/>
                </a:lnTo>
                <a:lnTo>
                  <a:pt x="135" y="31"/>
                </a:lnTo>
                <a:lnTo>
                  <a:pt x="136" y="36"/>
                </a:lnTo>
                <a:lnTo>
                  <a:pt x="136" y="42"/>
                </a:lnTo>
                <a:lnTo>
                  <a:pt x="136" y="47"/>
                </a:lnTo>
                <a:lnTo>
                  <a:pt x="135" y="53"/>
                </a:lnTo>
                <a:lnTo>
                  <a:pt x="135" y="58"/>
                </a:lnTo>
                <a:lnTo>
                  <a:pt x="133" y="65"/>
                </a:lnTo>
                <a:lnTo>
                  <a:pt x="132" y="71"/>
                </a:lnTo>
                <a:lnTo>
                  <a:pt x="129" y="76"/>
                </a:lnTo>
                <a:lnTo>
                  <a:pt x="127" y="81"/>
                </a:lnTo>
                <a:lnTo>
                  <a:pt x="124" y="85"/>
                </a:lnTo>
                <a:lnTo>
                  <a:pt x="121" y="90"/>
                </a:lnTo>
                <a:lnTo>
                  <a:pt x="118" y="93"/>
                </a:lnTo>
                <a:lnTo>
                  <a:pt x="116" y="95"/>
                </a:lnTo>
                <a:lnTo>
                  <a:pt x="114" y="98"/>
                </a:lnTo>
                <a:lnTo>
                  <a:pt x="110" y="100"/>
                </a:lnTo>
                <a:lnTo>
                  <a:pt x="108" y="101"/>
                </a:lnTo>
                <a:lnTo>
                  <a:pt x="105" y="102"/>
                </a:lnTo>
                <a:lnTo>
                  <a:pt x="101" y="104"/>
                </a:lnTo>
                <a:lnTo>
                  <a:pt x="98" y="106"/>
                </a:lnTo>
                <a:lnTo>
                  <a:pt x="95" y="107"/>
                </a:lnTo>
                <a:lnTo>
                  <a:pt x="87" y="109"/>
                </a:lnTo>
                <a:lnTo>
                  <a:pt x="77" y="110"/>
                </a:lnTo>
                <a:lnTo>
                  <a:pt x="68" y="111"/>
                </a:lnTo>
                <a:lnTo>
                  <a:pt x="58" y="112"/>
                </a:lnTo>
                <a:lnTo>
                  <a:pt x="51" y="112"/>
                </a:lnTo>
                <a:lnTo>
                  <a:pt x="43" y="111"/>
                </a:lnTo>
                <a:lnTo>
                  <a:pt x="35" y="110"/>
                </a:lnTo>
                <a:lnTo>
                  <a:pt x="28" y="109"/>
                </a:lnTo>
                <a:lnTo>
                  <a:pt x="22" y="106"/>
                </a:lnTo>
                <a:lnTo>
                  <a:pt x="17" y="103"/>
                </a:lnTo>
                <a:lnTo>
                  <a:pt x="13" y="100"/>
                </a:lnTo>
                <a:lnTo>
                  <a:pt x="9" y="97"/>
                </a:lnTo>
                <a:lnTo>
                  <a:pt x="6" y="92"/>
                </a:lnTo>
                <a:lnTo>
                  <a:pt x="3" y="88"/>
                </a:lnTo>
                <a:lnTo>
                  <a:pt x="1" y="81"/>
                </a:lnTo>
                <a:lnTo>
                  <a:pt x="0" y="78"/>
                </a:lnTo>
                <a:lnTo>
                  <a:pt x="0" y="74"/>
                </a:lnTo>
                <a:lnTo>
                  <a:pt x="0" y="71"/>
                </a:lnTo>
                <a:lnTo>
                  <a:pt x="0" y="66"/>
                </a:lnTo>
                <a:lnTo>
                  <a:pt x="0" y="63"/>
                </a:lnTo>
                <a:lnTo>
                  <a:pt x="0" y="60"/>
                </a:lnTo>
                <a:lnTo>
                  <a:pt x="1" y="53"/>
                </a:lnTo>
                <a:lnTo>
                  <a:pt x="3" y="48"/>
                </a:lnTo>
                <a:lnTo>
                  <a:pt x="5" y="41"/>
                </a:lnTo>
                <a:lnTo>
                  <a:pt x="8" y="33"/>
                </a:lnTo>
                <a:lnTo>
                  <a:pt x="12" y="27"/>
                </a:lnTo>
                <a:lnTo>
                  <a:pt x="16" y="22"/>
                </a:lnTo>
                <a:lnTo>
                  <a:pt x="21" y="17"/>
                </a:lnTo>
                <a:lnTo>
                  <a:pt x="26" y="13"/>
                </a:lnTo>
                <a:lnTo>
                  <a:pt x="33" y="9"/>
                </a:lnTo>
                <a:lnTo>
                  <a:pt x="41" y="6"/>
                </a:lnTo>
                <a:lnTo>
                  <a:pt x="49" y="4"/>
                </a:lnTo>
                <a:lnTo>
                  <a:pt x="58" y="1"/>
                </a:lnTo>
                <a:lnTo>
                  <a:pt x="65" y="0"/>
                </a:lnTo>
                <a:lnTo>
                  <a:pt x="78" y="0"/>
                </a:lnTo>
                <a:lnTo>
                  <a:pt x="89" y="0"/>
                </a:lnTo>
                <a:lnTo>
                  <a:pt x="100" y="0"/>
                </a:lnTo>
                <a:lnTo>
                  <a:pt x="11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7" name="Freeform 184"/>
          <p:cNvSpPr>
            <a:spLocks/>
          </p:cNvSpPr>
          <p:nvPr/>
        </p:nvSpPr>
        <p:spPr bwMode="auto">
          <a:xfrm>
            <a:off x="855663" y="3243263"/>
            <a:ext cx="60325" cy="49212"/>
          </a:xfrm>
          <a:custGeom>
            <a:avLst/>
            <a:gdLst>
              <a:gd name="T0" fmla="*/ 2147483647 w 149"/>
              <a:gd name="T1" fmla="*/ 0 h 125"/>
              <a:gd name="T2" fmla="*/ 2147483647 w 149"/>
              <a:gd name="T3" fmla="*/ 2147483647 h 125"/>
              <a:gd name="T4" fmla="*/ 2147483647 w 149"/>
              <a:gd name="T5" fmla="*/ 2147483647 h 125"/>
              <a:gd name="T6" fmla="*/ 2147483647 w 149"/>
              <a:gd name="T7" fmla="*/ 2147483647 h 125"/>
              <a:gd name="T8" fmla="*/ 2147483647 w 149"/>
              <a:gd name="T9" fmla="*/ 2147483647 h 125"/>
              <a:gd name="T10" fmla="*/ 2147483647 w 149"/>
              <a:gd name="T11" fmla="*/ 2147483647 h 125"/>
              <a:gd name="T12" fmla="*/ 2147483647 w 149"/>
              <a:gd name="T13" fmla="*/ 2147483647 h 125"/>
              <a:gd name="T14" fmla="*/ 2147483647 w 149"/>
              <a:gd name="T15" fmla="*/ 2147483647 h 125"/>
              <a:gd name="T16" fmla="*/ 2147483647 w 149"/>
              <a:gd name="T17" fmla="*/ 2147483647 h 125"/>
              <a:gd name="T18" fmla="*/ 2147483647 w 149"/>
              <a:gd name="T19" fmla="*/ 2147483647 h 125"/>
              <a:gd name="T20" fmla="*/ 2147483647 w 149"/>
              <a:gd name="T21" fmla="*/ 2147483647 h 125"/>
              <a:gd name="T22" fmla="*/ 2147483647 w 149"/>
              <a:gd name="T23" fmla="*/ 2147483647 h 125"/>
              <a:gd name="T24" fmla="*/ 2147483647 w 149"/>
              <a:gd name="T25" fmla="*/ 2147483647 h 125"/>
              <a:gd name="T26" fmla="*/ 2147483647 w 149"/>
              <a:gd name="T27" fmla="*/ 2147483647 h 125"/>
              <a:gd name="T28" fmla="*/ 2147483647 w 149"/>
              <a:gd name="T29" fmla="*/ 2147483647 h 125"/>
              <a:gd name="T30" fmla="*/ 2147483647 w 149"/>
              <a:gd name="T31" fmla="*/ 2147483647 h 125"/>
              <a:gd name="T32" fmla="*/ 2147483647 w 149"/>
              <a:gd name="T33" fmla="*/ 2147483647 h 125"/>
              <a:gd name="T34" fmla="*/ 2147483647 w 149"/>
              <a:gd name="T35" fmla="*/ 2147483647 h 125"/>
              <a:gd name="T36" fmla="*/ 2147483647 w 149"/>
              <a:gd name="T37" fmla="*/ 2147483647 h 125"/>
              <a:gd name="T38" fmla="*/ 2147483647 w 149"/>
              <a:gd name="T39" fmla="*/ 2147483647 h 125"/>
              <a:gd name="T40" fmla="*/ 2147483647 w 149"/>
              <a:gd name="T41" fmla="*/ 2147483647 h 125"/>
              <a:gd name="T42" fmla="*/ 2147483647 w 149"/>
              <a:gd name="T43" fmla="*/ 2147483647 h 125"/>
              <a:gd name="T44" fmla="*/ 2147483647 w 149"/>
              <a:gd name="T45" fmla="*/ 2147483647 h 125"/>
              <a:gd name="T46" fmla="*/ 2147483647 w 149"/>
              <a:gd name="T47" fmla="*/ 2147483647 h 125"/>
              <a:gd name="T48" fmla="*/ 2147483647 w 149"/>
              <a:gd name="T49" fmla="*/ 2147483647 h 125"/>
              <a:gd name="T50" fmla="*/ 2147483647 w 149"/>
              <a:gd name="T51" fmla="*/ 2147483647 h 125"/>
              <a:gd name="T52" fmla="*/ 2147483647 w 149"/>
              <a:gd name="T53" fmla="*/ 2147483647 h 125"/>
              <a:gd name="T54" fmla="*/ 2147483647 w 149"/>
              <a:gd name="T55" fmla="*/ 2147483647 h 125"/>
              <a:gd name="T56" fmla="*/ 2147483647 w 149"/>
              <a:gd name="T57" fmla="*/ 2147483647 h 125"/>
              <a:gd name="T58" fmla="*/ 2147483647 w 149"/>
              <a:gd name="T59" fmla="*/ 2147483647 h 125"/>
              <a:gd name="T60" fmla="*/ 2147483647 w 149"/>
              <a:gd name="T61" fmla="*/ 2147483647 h 125"/>
              <a:gd name="T62" fmla="*/ 2147483647 w 149"/>
              <a:gd name="T63" fmla="*/ 2147483647 h 125"/>
              <a:gd name="T64" fmla="*/ 2147483647 w 149"/>
              <a:gd name="T65" fmla="*/ 2147483647 h 125"/>
              <a:gd name="T66" fmla="*/ 2147483647 w 149"/>
              <a:gd name="T67" fmla="*/ 2147483647 h 125"/>
              <a:gd name="T68" fmla="*/ 2147483647 w 149"/>
              <a:gd name="T69" fmla="*/ 2147483647 h 125"/>
              <a:gd name="T70" fmla="*/ 2147483647 w 149"/>
              <a:gd name="T71" fmla="*/ 2147483647 h 125"/>
              <a:gd name="T72" fmla="*/ 0 w 149"/>
              <a:gd name="T73" fmla="*/ 2147483647 h 125"/>
              <a:gd name="T74" fmla="*/ 0 w 149"/>
              <a:gd name="T75" fmla="*/ 2147483647 h 125"/>
              <a:gd name="T76" fmla="*/ 2147483647 w 149"/>
              <a:gd name="T77" fmla="*/ 2147483647 h 125"/>
              <a:gd name="T78" fmla="*/ 2147483647 w 149"/>
              <a:gd name="T79" fmla="*/ 2147483647 h 125"/>
              <a:gd name="T80" fmla="*/ 2147483647 w 149"/>
              <a:gd name="T81" fmla="*/ 2147483647 h 125"/>
              <a:gd name="T82" fmla="*/ 2147483647 w 149"/>
              <a:gd name="T83" fmla="*/ 2147483647 h 125"/>
              <a:gd name="T84" fmla="*/ 2147483647 w 149"/>
              <a:gd name="T85" fmla="*/ 2147483647 h 125"/>
              <a:gd name="T86" fmla="*/ 2147483647 w 149"/>
              <a:gd name="T87" fmla="*/ 2147483647 h 125"/>
              <a:gd name="T88" fmla="*/ 2147483647 w 149"/>
              <a:gd name="T89" fmla="*/ 2147483647 h 125"/>
              <a:gd name="T90" fmla="*/ 2147483647 w 149"/>
              <a:gd name="T91" fmla="*/ 2147483647 h 125"/>
              <a:gd name="T92" fmla="*/ 2147483647 w 149"/>
              <a:gd name="T93" fmla="*/ 2147483647 h 125"/>
              <a:gd name="T94" fmla="*/ 2147483647 w 149"/>
              <a:gd name="T95" fmla="*/ 2147483647 h 125"/>
              <a:gd name="T96" fmla="*/ 2147483647 w 149"/>
              <a:gd name="T97" fmla="*/ 2147483647 h 125"/>
              <a:gd name="T98" fmla="*/ 2147483647 w 149"/>
              <a:gd name="T99" fmla="*/ 2147483647 h 125"/>
              <a:gd name="T100" fmla="*/ 2147483647 w 149"/>
              <a:gd name="T101" fmla="*/ 2147483647 h 125"/>
              <a:gd name="T102" fmla="*/ 2147483647 w 149"/>
              <a:gd name="T103" fmla="*/ 2147483647 h 125"/>
              <a:gd name="T104" fmla="*/ 2147483647 w 149"/>
              <a:gd name="T105" fmla="*/ 2147483647 h 125"/>
              <a:gd name="T106" fmla="*/ 2147483647 w 149"/>
              <a:gd name="T107" fmla="*/ 2147483647 h 125"/>
              <a:gd name="T108" fmla="*/ 2147483647 w 149"/>
              <a:gd name="T109" fmla="*/ 2147483647 h 125"/>
              <a:gd name="T110" fmla="*/ 2147483647 w 149"/>
              <a:gd name="T111" fmla="*/ 2147483647 h 12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9" h="125">
                <a:moveTo>
                  <a:pt x="101" y="0"/>
                </a:moveTo>
                <a:lnTo>
                  <a:pt x="104" y="3"/>
                </a:lnTo>
                <a:lnTo>
                  <a:pt x="106" y="5"/>
                </a:lnTo>
                <a:lnTo>
                  <a:pt x="110" y="10"/>
                </a:lnTo>
                <a:lnTo>
                  <a:pt x="114" y="14"/>
                </a:lnTo>
                <a:lnTo>
                  <a:pt x="117" y="19"/>
                </a:lnTo>
                <a:lnTo>
                  <a:pt x="121" y="23"/>
                </a:lnTo>
                <a:lnTo>
                  <a:pt x="126" y="27"/>
                </a:lnTo>
                <a:lnTo>
                  <a:pt x="129" y="31"/>
                </a:lnTo>
                <a:lnTo>
                  <a:pt x="133" y="37"/>
                </a:lnTo>
                <a:lnTo>
                  <a:pt x="135" y="42"/>
                </a:lnTo>
                <a:lnTo>
                  <a:pt x="136" y="48"/>
                </a:lnTo>
                <a:lnTo>
                  <a:pt x="136" y="56"/>
                </a:lnTo>
                <a:lnTo>
                  <a:pt x="136" y="64"/>
                </a:lnTo>
                <a:lnTo>
                  <a:pt x="134" y="73"/>
                </a:lnTo>
                <a:lnTo>
                  <a:pt x="132" y="80"/>
                </a:lnTo>
                <a:lnTo>
                  <a:pt x="129" y="88"/>
                </a:lnTo>
                <a:lnTo>
                  <a:pt x="126" y="95"/>
                </a:lnTo>
                <a:lnTo>
                  <a:pt x="121" y="103"/>
                </a:lnTo>
                <a:lnTo>
                  <a:pt x="116" y="108"/>
                </a:lnTo>
                <a:lnTo>
                  <a:pt x="110" y="113"/>
                </a:lnTo>
                <a:lnTo>
                  <a:pt x="104" y="116"/>
                </a:lnTo>
                <a:lnTo>
                  <a:pt x="97" y="119"/>
                </a:lnTo>
                <a:lnTo>
                  <a:pt x="89" y="121"/>
                </a:lnTo>
                <a:lnTo>
                  <a:pt x="80" y="123"/>
                </a:lnTo>
                <a:lnTo>
                  <a:pt x="71" y="124"/>
                </a:lnTo>
                <a:lnTo>
                  <a:pt x="62" y="125"/>
                </a:lnTo>
                <a:lnTo>
                  <a:pt x="53" y="125"/>
                </a:lnTo>
                <a:lnTo>
                  <a:pt x="44" y="124"/>
                </a:lnTo>
                <a:lnTo>
                  <a:pt x="36" y="123"/>
                </a:lnTo>
                <a:lnTo>
                  <a:pt x="28" y="122"/>
                </a:lnTo>
                <a:lnTo>
                  <a:pt x="21" y="119"/>
                </a:lnTo>
                <a:lnTo>
                  <a:pt x="14" y="114"/>
                </a:lnTo>
                <a:lnTo>
                  <a:pt x="9" y="110"/>
                </a:lnTo>
                <a:lnTo>
                  <a:pt x="5" y="104"/>
                </a:lnTo>
                <a:lnTo>
                  <a:pt x="1" y="96"/>
                </a:lnTo>
                <a:lnTo>
                  <a:pt x="0" y="88"/>
                </a:lnTo>
                <a:lnTo>
                  <a:pt x="0" y="79"/>
                </a:lnTo>
                <a:lnTo>
                  <a:pt x="1" y="69"/>
                </a:lnTo>
                <a:lnTo>
                  <a:pt x="3" y="60"/>
                </a:lnTo>
                <a:lnTo>
                  <a:pt x="6" y="52"/>
                </a:lnTo>
                <a:lnTo>
                  <a:pt x="9" y="46"/>
                </a:lnTo>
                <a:lnTo>
                  <a:pt x="13" y="39"/>
                </a:lnTo>
                <a:lnTo>
                  <a:pt x="17" y="33"/>
                </a:lnTo>
                <a:lnTo>
                  <a:pt x="23" y="29"/>
                </a:lnTo>
                <a:lnTo>
                  <a:pt x="28" y="24"/>
                </a:lnTo>
                <a:lnTo>
                  <a:pt x="36" y="21"/>
                </a:lnTo>
                <a:lnTo>
                  <a:pt x="44" y="18"/>
                </a:lnTo>
                <a:lnTo>
                  <a:pt x="53" y="16"/>
                </a:lnTo>
                <a:lnTo>
                  <a:pt x="62" y="14"/>
                </a:lnTo>
                <a:lnTo>
                  <a:pt x="71" y="13"/>
                </a:lnTo>
                <a:lnTo>
                  <a:pt x="81" y="13"/>
                </a:lnTo>
                <a:lnTo>
                  <a:pt x="91" y="13"/>
                </a:lnTo>
                <a:lnTo>
                  <a:pt x="111" y="13"/>
                </a:lnTo>
                <a:lnTo>
                  <a:pt x="130" y="14"/>
                </a:lnTo>
                <a:lnTo>
                  <a:pt x="149" y="1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8" name="Freeform 185"/>
          <p:cNvSpPr>
            <a:spLocks/>
          </p:cNvSpPr>
          <p:nvPr/>
        </p:nvSpPr>
        <p:spPr bwMode="auto">
          <a:xfrm>
            <a:off x="781050" y="3230563"/>
            <a:ext cx="61913" cy="61912"/>
          </a:xfrm>
          <a:custGeom>
            <a:avLst/>
            <a:gdLst>
              <a:gd name="T0" fmla="*/ 2147483647 w 156"/>
              <a:gd name="T1" fmla="*/ 2147483647 h 157"/>
              <a:gd name="T2" fmla="*/ 2147483647 w 156"/>
              <a:gd name="T3" fmla="*/ 2147483647 h 157"/>
              <a:gd name="T4" fmla="*/ 2147483647 w 156"/>
              <a:gd name="T5" fmla="*/ 2147483647 h 157"/>
              <a:gd name="T6" fmla="*/ 2147483647 w 156"/>
              <a:gd name="T7" fmla="*/ 2147483647 h 157"/>
              <a:gd name="T8" fmla="*/ 2147483647 w 156"/>
              <a:gd name="T9" fmla="*/ 2147483647 h 157"/>
              <a:gd name="T10" fmla="*/ 2147483647 w 156"/>
              <a:gd name="T11" fmla="*/ 2147483647 h 157"/>
              <a:gd name="T12" fmla="*/ 0 w 156"/>
              <a:gd name="T13" fmla="*/ 2147483647 h 157"/>
              <a:gd name="T14" fmla="*/ 0 w 156"/>
              <a:gd name="T15" fmla="*/ 2147483647 h 157"/>
              <a:gd name="T16" fmla="*/ 2147483647 w 156"/>
              <a:gd name="T17" fmla="*/ 2147483647 h 157"/>
              <a:gd name="T18" fmla="*/ 2147483647 w 156"/>
              <a:gd name="T19" fmla="*/ 2147483647 h 157"/>
              <a:gd name="T20" fmla="*/ 2147483647 w 156"/>
              <a:gd name="T21" fmla="*/ 2147483647 h 157"/>
              <a:gd name="T22" fmla="*/ 2147483647 w 156"/>
              <a:gd name="T23" fmla="*/ 2147483647 h 157"/>
              <a:gd name="T24" fmla="*/ 2147483647 w 156"/>
              <a:gd name="T25" fmla="*/ 2147483647 h 157"/>
              <a:gd name="T26" fmla="*/ 2147483647 w 156"/>
              <a:gd name="T27" fmla="*/ 2147483647 h 157"/>
              <a:gd name="T28" fmla="*/ 2147483647 w 156"/>
              <a:gd name="T29" fmla="*/ 2147483647 h 157"/>
              <a:gd name="T30" fmla="*/ 2147483647 w 156"/>
              <a:gd name="T31" fmla="*/ 2147483647 h 157"/>
              <a:gd name="T32" fmla="*/ 2147483647 w 156"/>
              <a:gd name="T33" fmla="*/ 2147483647 h 157"/>
              <a:gd name="T34" fmla="*/ 2147483647 w 156"/>
              <a:gd name="T35" fmla="*/ 2147483647 h 157"/>
              <a:gd name="T36" fmla="*/ 2147483647 w 156"/>
              <a:gd name="T37" fmla="*/ 2147483647 h 157"/>
              <a:gd name="T38" fmla="*/ 2147483647 w 156"/>
              <a:gd name="T39" fmla="*/ 2147483647 h 157"/>
              <a:gd name="T40" fmla="*/ 2147483647 w 156"/>
              <a:gd name="T41" fmla="*/ 2147483647 h 157"/>
              <a:gd name="T42" fmla="*/ 2147483647 w 156"/>
              <a:gd name="T43" fmla="*/ 2147483647 h 157"/>
              <a:gd name="T44" fmla="*/ 2147483647 w 156"/>
              <a:gd name="T45" fmla="*/ 2147483647 h 157"/>
              <a:gd name="T46" fmla="*/ 2147483647 w 156"/>
              <a:gd name="T47" fmla="*/ 2147483647 h 157"/>
              <a:gd name="T48" fmla="*/ 2147483647 w 156"/>
              <a:gd name="T49" fmla="*/ 2147483647 h 157"/>
              <a:gd name="T50" fmla="*/ 2147483647 w 156"/>
              <a:gd name="T51" fmla="*/ 2147483647 h 157"/>
              <a:gd name="T52" fmla="*/ 2147483647 w 156"/>
              <a:gd name="T53" fmla="*/ 2147483647 h 157"/>
              <a:gd name="T54" fmla="*/ 2147483647 w 156"/>
              <a:gd name="T55" fmla="*/ 2147483647 h 157"/>
              <a:gd name="T56" fmla="*/ 2147483647 w 156"/>
              <a:gd name="T57" fmla="*/ 2147483647 h 157"/>
              <a:gd name="T58" fmla="*/ 2147483647 w 156"/>
              <a:gd name="T59" fmla="*/ 2147483647 h 157"/>
              <a:gd name="T60" fmla="*/ 2147483647 w 156"/>
              <a:gd name="T61" fmla="*/ 2147483647 h 157"/>
              <a:gd name="T62" fmla="*/ 2147483647 w 156"/>
              <a:gd name="T63" fmla="*/ 2147483647 h 157"/>
              <a:gd name="T64" fmla="*/ 2147483647 w 156"/>
              <a:gd name="T65" fmla="*/ 2147483647 h 157"/>
              <a:gd name="T66" fmla="*/ 2147483647 w 156"/>
              <a:gd name="T67" fmla="*/ 2147483647 h 157"/>
              <a:gd name="T68" fmla="*/ 2147483647 w 156"/>
              <a:gd name="T69" fmla="*/ 2147483647 h 157"/>
              <a:gd name="T70" fmla="*/ 2147483647 w 156"/>
              <a:gd name="T71" fmla="*/ 2147483647 h 157"/>
              <a:gd name="T72" fmla="*/ 2147483647 w 156"/>
              <a:gd name="T73" fmla="*/ 2147483647 h 157"/>
              <a:gd name="T74" fmla="*/ 2147483647 w 156"/>
              <a:gd name="T75" fmla="*/ 2147483647 h 157"/>
              <a:gd name="T76" fmla="*/ 2147483647 w 156"/>
              <a:gd name="T77" fmla="*/ 2147483647 h 157"/>
              <a:gd name="T78" fmla="*/ 2147483647 w 156"/>
              <a:gd name="T79" fmla="*/ 2147483647 h 157"/>
              <a:gd name="T80" fmla="*/ 2147483647 w 156"/>
              <a:gd name="T81" fmla="*/ 2147483647 h 157"/>
              <a:gd name="T82" fmla="*/ 2147483647 w 156"/>
              <a:gd name="T83" fmla="*/ 2147483647 h 157"/>
              <a:gd name="T84" fmla="*/ 2147483647 w 156"/>
              <a:gd name="T85" fmla="*/ 2147483647 h 157"/>
              <a:gd name="T86" fmla="*/ 2147483647 w 156"/>
              <a:gd name="T87" fmla="*/ 2147483647 h 157"/>
              <a:gd name="T88" fmla="*/ 2147483647 w 156"/>
              <a:gd name="T89" fmla="*/ 2147483647 h 157"/>
              <a:gd name="T90" fmla="*/ 2147483647 w 156"/>
              <a:gd name="T91" fmla="*/ 2147483647 h 1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6" h="157">
                <a:moveTo>
                  <a:pt x="18" y="0"/>
                </a:moveTo>
                <a:lnTo>
                  <a:pt x="16" y="3"/>
                </a:lnTo>
                <a:lnTo>
                  <a:pt x="15" y="5"/>
                </a:lnTo>
                <a:lnTo>
                  <a:pt x="14" y="7"/>
                </a:lnTo>
                <a:lnTo>
                  <a:pt x="14" y="9"/>
                </a:lnTo>
                <a:lnTo>
                  <a:pt x="13" y="12"/>
                </a:lnTo>
                <a:lnTo>
                  <a:pt x="12" y="14"/>
                </a:lnTo>
                <a:lnTo>
                  <a:pt x="9" y="22"/>
                </a:lnTo>
                <a:lnTo>
                  <a:pt x="6" y="31"/>
                </a:lnTo>
                <a:lnTo>
                  <a:pt x="4" y="40"/>
                </a:lnTo>
                <a:lnTo>
                  <a:pt x="2" y="49"/>
                </a:lnTo>
                <a:lnTo>
                  <a:pt x="1" y="56"/>
                </a:lnTo>
                <a:lnTo>
                  <a:pt x="0" y="65"/>
                </a:lnTo>
                <a:lnTo>
                  <a:pt x="0" y="71"/>
                </a:lnTo>
                <a:lnTo>
                  <a:pt x="0" y="77"/>
                </a:lnTo>
                <a:lnTo>
                  <a:pt x="0" y="82"/>
                </a:lnTo>
                <a:lnTo>
                  <a:pt x="1" y="87"/>
                </a:lnTo>
                <a:lnTo>
                  <a:pt x="1" y="88"/>
                </a:lnTo>
                <a:lnTo>
                  <a:pt x="2" y="89"/>
                </a:lnTo>
                <a:lnTo>
                  <a:pt x="2" y="91"/>
                </a:lnTo>
                <a:lnTo>
                  <a:pt x="3" y="92"/>
                </a:lnTo>
                <a:lnTo>
                  <a:pt x="4" y="93"/>
                </a:lnTo>
                <a:lnTo>
                  <a:pt x="4" y="94"/>
                </a:lnTo>
                <a:lnTo>
                  <a:pt x="4" y="96"/>
                </a:lnTo>
                <a:lnTo>
                  <a:pt x="5" y="96"/>
                </a:lnTo>
                <a:lnTo>
                  <a:pt x="5" y="97"/>
                </a:lnTo>
                <a:lnTo>
                  <a:pt x="6" y="98"/>
                </a:lnTo>
                <a:lnTo>
                  <a:pt x="10" y="103"/>
                </a:lnTo>
                <a:lnTo>
                  <a:pt x="14" y="110"/>
                </a:lnTo>
                <a:lnTo>
                  <a:pt x="19" y="115"/>
                </a:lnTo>
                <a:lnTo>
                  <a:pt x="22" y="119"/>
                </a:lnTo>
                <a:lnTo>
                  <a:pt x="27" y="124"/>
                </a:lnTo>
                <a:lnTo>
                  <a:pt x="30" y="128"/>
                </a:lnTo>
                <a:lnTo>
                  <a:pt x="36" y="132"/>
                </a:lnTo>
                <a:lnTo>
                  <a:pt x="40" y="136"/>
                </a:lnTo>
                <a:lnTo>
                  <a:pt x="46" y="139"/>
                </a:lnTo>
                <a:lnTo>
                  <a:pt x="51" y="143"/>
                </a:lnTo>
                <a:lnTo>
                  <a:pt x="58" y="145"/>
                </a:lnTo>
                <a:lnTo>
                  <a:pt x="64" y="147"/>
                </a:lnTo>
                <a:lnTo>
                  <a:pt x="70" y="149"/>
                </a:lnTo>
                <a:lnTo>
                  <a:pt x="77" y="150"/>
                </a:lnTo>
                <a:lnTo>
                  <a:pt x="86" y="153"/>
                </a:lnTo>
                <a:lnTo>
                  <a:pt x="96" y="155"/>
                </a:lnTo>
                <a:lnTo>
                  <a:pt x="99" y="156"/>
                </a:lnTo>
                <a:lnTo>
                  <a:pt x="104" y="157"/>
                </a:lnTo>
                <a:lnTo>
                  <a:pt x="106" y="157"/>
                </a:lnTo>
                <a:lnTo>
                  <a:pt x="110" y="157"/>
                </a:lnTo>
                <a:lnTo>
                  <a:pt x="112" y="157"/>
                </a:lnTo>
                <a:lnTo>
                  <a:pt x="115" y="157"/>
                </a:lnTo>
                <a:lnTo>
                  <a:pt x="117" y="157"/>
                </a:lnTo>
                <a:lnTo>
                  <a:pt x="121" y="156"/>
                </a:lnTo>
                <a:lnTo>
                  <a:pt x="123" y="155"/>
                </a:lnTo>
                <a:lnTo>
                  <a:pt x="126" y="154"/>
                </a:lnTo>
                <a:lnTo>
                  <a:pt x="129" y="152"/>
                </a:lnTo>
                <a:lnTo>
                  <a:pt x="132" y="149"/>
                </a:lnTo>
                <a:lnTo>
                  <a:pt x="134" y="147"/>
                </a:lnTo>
                <a:lnTo>
                  <a:pt x="136" y="145"/>
                </a:lnTo>
                <a:lnTo>
                  <a:pt x="141" y="141"/>
                </a:lnTo>
                <a:lnTo>
                  <a:pt x="143" y="138"/>
                </a:lnTo>
                <a:lnTo>
                  <a:pt x="149" y="131"/>
                </a:lnTo>
                <a:lnTo>
                  <a:pt x="152" y="125"/>
                </a:lnTo>
                <a:lnTo>
                  <a:pt x="154" y="119"/>
                </a:lnTo>
                <a:lnTo>
                  <a:pt x="156" y="112"/>
                </a:lnTo>
                <a:lnTo>
                  <a:pt x="156" y="107"/>
                </a:lnTo>
                <a:lnTo>
                  <a:pt x="156" y="101"/>
                </a:lnTo>
                <a:lnTo>
                  <a:pt x="153" y="94"/>
                </a:lnTo>
                <a:lnTo>
                  <a:pt x="151" y="88"/>
                </a:lnTo>
                <a:lnTo>
                  <a:pt x="148" y="81"/>
                </a:lnTo>
                <a:lnTo>
                  <a:pt x="143" y="75"/>
                </a:lnTo>
                <a:lnTo>
                  <a:pt x="139" y="69"/>
                </a:lnTo>
                <a:lnTo>
                  <a:pt x="131" y="60"/>
                </a:lnTo>
                <a:lnTo>
                  <a:pt x="122" y="50"/>
                </a:lnTo>
                <a:lnTo>
                  <a:pt x="114" y="41"/>
                </a:lnTo>
                <a:lnTo>
                  <a:pt x="112" y="38"/>
                </a:lnTo>
                <a:lnTo>
                  <a:pt x="111" y="37"/>
                </a:lnTo>
                <a:lnTo>
                  <a:pt x="108" y="35"/>
                </a:lnTo>
                <a:lnTo>
                  <a:pt x="107" y="33"/>
                </a:lnTo>
                <a:lnTo>
                  <a:pt x="105" y="32"/>
                </a:lnTo>
                <a:lnTo>
                  <a:pt x="104" y="29"/>
                </a:lnTo>
                <a:lnTo>
                  <a:pt x="101" y="27"/>
                </a:lnTo>
                <a:lnTo>
                  <a:pt x="96" y="25"/>
                </a:lnTo>
                <a:lnTo>
                  <a:pt x="93" y="23"/>
                </a:lnTo>
                <a:lnTo>
                  <a:pt x="88" y="21"/>
                </a:lnTo>
                <a:lnTo>
                  <a:pt x="84" y="19"/>
                </a:lnTo>
                <a:lnTo>
                  <a:pt x="78" y="17"/>
                </a:lnTo>
                <a:lnTo>
                  <a:pt x="71" y="15"/>
                </a:lnTo>
                <a:lnTo>
                  <a:pt x="64" y="13"/>
                </a:lnTo>
                <a:lnTo>
                  <a:pt x="56" y="10"/>
                </a:lnTo>
                <a:lnTo>
                  <a:pt x="48" y="8"/>
                </a:lnTo>
                <a:lnTo>
                  <a:pt x="41" y="6"/>
                </a:lnTo>
                <a:lnTo>
                  <a:pt x="33" y="4"/>
                </a:lnTo>
                <a:lnTo>
                  <a:pt x="25" y="3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39" name="Freeform 186"/>
          <p:cNvSpPr>
            <a:spLocks/>
          </p:cNvSpPr>
          <p:nvPr/>
        </p:nvSpPr>
        <p:spPr bwMode="auto">
          <a:xfrm>
            <a:off x="781050" y="3227388"/>
            <a:ext cx="61913" cy="65087"/>
          </a:xfrm>
          <a:custGeom>
            <a:avLst/>
            <a:gdLst>
              <a:gd name="T0" fmla="*/ 2147483647 w 156"/>
              <a:gd name="T1" fmla="*/ 0 h 164"/>
              <a:gd name="T2" fmla="*/ 2147483647 w 156"/>
              <a:gd name="T3" fmla="*/ 2147483647 h 164"/>
              <a:gd name="T4" fmla="*/ 2147483647 w 156"/>
              <a:gd name="T5" fmla="*/ 2147483647 h 164"/>
              <a:gd name="T6" fmla="*/ 2147483647 w 156"/>
              <a:gd name="T7" fmla="*/ 2147483647 h 164"/>
              <a:gd name="T8" fmla="*/ 2147483647 w 156"/>
              <a:gd name="T9" fmla="*/ 2147483647 h 164"/>
              <a:gd name="T10" fmla="*/ 2147483647 w 156"/>
              <a:gd name="T11" fmla="*/ 2147483647 h 164"/>
              <a:gd name="T12" fmla="*/ 2147483647 w 156"/>
              <a:gd name="T13" fmla="*/ 2147483647 h 164"/>
              <a:gd name="T14" fmla="*/ 2147483647 w 156"/>
              <a:gd name="T15" fmla="*/ 2147483647 h 164"/>
              <a:gd name="T16" fmla="*/ 2147483647 w 156"/>
              <a:gd name="T17" fmla="*/ 2147483647 h 164"/>
              <a:gd name="T18" fmla="*/ 0 w 156"/>
              <a:gd name="T19" fmla="*/ 2147483647 h 164"/>
              <a:gd name="T20" fmla="*/ 0 w 156"/>
              <a:gd name="T21" fmla="*/ 2147483647 h 164"/>
              <a:gd name="T22" fmla="*/ 0 w 156"/>
              <a:gd name="T23" fmla="*/ 2147483647 h 164"/>
              <a:gd name="T24" fmla="*/ 0 w 156"/>
              <a:gd name="T25" fmla="*/ 2147483647 h 164"/>
              <a:gd name="T26" fmla="*/ 2147483647 w 156"/>
              <a:gd name="T27" fmla="*/ 2147483647 h 164"/>
              <a:gd name="T28" fmla="*/ 2147483647 w 156"/>
              <a:gd name="T29" fmla="*/ 2147483647 h 164"/>
              <a:gd name="T30" fmla="*/ 2147483647 w 156"/>
              <a:gd name="T31" fmla="*/ 2147483647 h 164"/>
              <a:gd name="T32" fmla="*/ 2147483647 w 156"/>
              <a:gd name="T33" fmla="*/ 2147483647 h 164"/>
              <a:gd name="T34" fmla="*/ 2147483647 w 156"/>
              <a:gd name="T35" fmla="*/ 2147483647 h 164"/>
              <a:gd name="T36" fmla="*/ 2147483647 w 156"/>
              <a:gd name="T37" fmla="*/ 2147483647 h 164"/>
              <a:gd name="T38" fmla="*/ 2147483647 w 156"/>
              <a:gd name="T39" fmla="*/ 2147483647 h 164"/>
              <a:gd name="T40" fmla="*/ 2147483647 w 156"/>
              <a:gd name="T41" fmla="*/ 2147483647 h 164"/>
              <a:gd name="T42" fmla="*/ 2147483647 w 156"/>
              <a:gd name="T43" fmla="*/ 2147483647 h 164"/>
              <a:gd name="T44" fmla="*/ 2147483647 w 156"/>
              <a:gd name="T45" fmla="*/ 2147483647 h 164"/>
              <a:gd name="T46" fmla="*/ 2147483647 w 156"/>
              <a:gd name="T47" fmla="*/ 2147483647 h 164"/>
              <a:gd name="T48" fmla="*/ 2147483647 w 156"/>
              <a:gd name="T49" fmla="*/ 2147483647 h 164"/>
              <a:gd name="T50" fmla="*/ 2147483647 w 156"/>
              <a:gd name="T51" fmla="*/ 2147483647 h 164"/>
              <a:gd name="T52" fmla="*/ 2147483647 w 156"/>
              <a:gd name="T53" fmla="*/ 2147483647 h 164"/>
              <a:gd name="T54" fmla="*/ 2147483647 w 156"/>
              <a:gd name="T55" fmla="*/ 2147483647 h 164"/>
              <a:gd name="T56" fmla="*/ 2147483647 w 156"/>
              <a:gd name="T57" fmla="*/ 2147483647 h 164"/>
              <a:gd name="T58" fmla="*/ 2147483647 w 156"/>
              <a:gd name="T59" fmla="*/ 2147483647 h 164"/>
              <a:gd name="T60" fmla="*/ 2147483647 w 156"/>
              <a:gd name="T61" fmla="*/ 2147483647 h 164"/>
              <a:gd name="T62" fmla="*/ 2147483647 w 156"/>
              <a:gd name="T63" fmla="*/ 2147483647 h 164"/>
              <a:gd name="T64" fmla="*/ 2147483647 w 156"/>
              <a:gd name="T65" fmla="*/ 2147483647 h 164"/>
              <a:gd name="T66" fmla="*/ 2147483647 w 156"/>
              <a:gd name="T67" fmla="*/ 2147483647 h 164"/>
              <a:gd name="T68" fmla="*/ 2147483647 w 156"/>
              <a:gd name="T69" fmla="*/ 2147483647 h 164"/>
              <a:gd name="T70" fmla="*/ 2147483647 w 156"/>
              <a:gd name="T71" fmla="*/ 2147483647 h 164"/>
              <a:gd name="T72" fmla="*/ 2147483647 w 156"/>
              <a:gd name="T73" fmla="*/ 2147483647 h 164"/>
              <a:gd name="T74" fmla="*/ 2147483647 w 156"/>
              <a:gd name="T75" fmla="*/ 2147483647 h 164"/>
              <a:gd name="T76" fmla="*/ 2147483647 w 156"/>
              <a:gd name="T77" fmla="*/ 2147483647 h 164"/>
              <a:gd name="T78" fmla="*/ 2147483647 w 156"/>
              <a:gd name="T79" fmla="*/ 2147483647 h 164"/>
              <a:gd name="T80" fmla="*/ 2147483647 w 156"/>
              <a:gd name="T81" fmla="*/ 2147483647 h 164"/>
              <a:gd name="T82" fmla="*/ 2147483647 w 156"/>
              <a:gd name="T83" fmla="*/ 2147483647 h 164"/>
              <a:gd name="T84" fmla="*/ 2147483647 w 156"/>
              <a:gd name="T85" fmla="*/ 2147483647 h 164"/>
              <a:gd name="T86" fmla="*/ 2147483647 w 156"/>
              <a:gd name="T87" fmla="*/ 2147483647 h 164"/>
              <a:gd name="T88" fmla="*/ 2147483647 w 156"/>
              <a:gd name="T89" fmla="*/ 2147483647 h 164"/>
              <a:gd name="T90" fmla="*/ 2147483647 w 156"/>
              <a:gd name="T91" fmla="*/ 2147483647 h 164"/>
              <a:gd name="T92" fmla="*/ 2147483647 w 156"/>
              <a:gd name="T93" fmla="*/ 2147483647 h 164"/>
              <a:gd name="T94" fmla="*/ 2147483647 w 156"/>
              <a:gd name="T95" fmla="*/ 2147483647 h 164"/>
              <a:gd name="T96" fmla="*/ 2147483647 w 156"/>
              <a:gd name="T97" fmla="*/ 2147483647 h 164"/>
              <a:gd name="T98" fmla="*/ 2147483647 w 156"/>
              <a:gd name="T99" fmla="*/ 2147483647 h 164"/>
              <a:gd name="T100" fmla="*/ 2147483647 w 156"/>
              <a:gd name="T101" fmla="*/ 2147483647 h 164"/>
              <a:gd name="T102" fmla="*/ 2147483647 w 156"/>
              <a:gd name="T103" fmla="*/ 2147483647 h 164"/>
              <a:gd name="T104" fmla="*/ 2147483647 w 156"/>
              <a:gd name="T105" fmla="*/ 2147483647 h 164"/>
              <a:gd name="T106" fmla="*/ 2147483647 w 156"/>
              <a:gd name="T107" fmla="*/ 2147483647 h 164"/>
              <a:gd name="T108" fmla="*/ 2147483647 w 156"/>
              <a:gd name="T109" fmla="*/ 2147483647 h 164"/>
              <a:gd name="T110" fmla="*/ 2147483647 w 156"/>
              <a:gd name="T111" fmla="*/ 2147483647 h 164"/>
              <a:gd name="T112" fmla="*/ 2147483647 w 156"/>
              <a:gd name="T113" fmla="*/ 2147483647 h 164"/>
              <a:gd name="T114" fmla="*/ 2147483647 w 156"/>
              <a:gd name="T115" fmla="*/ 2147483647 h 164"/>
              <a:gd name="T116" fmla="*/ 2147483647 w 156"/>
              <a:gd name="T117" fmla="*/ 2147483647 h 164"/>
              <a:gd name="T118" fmla="*/ 2147483647 w 156"/>
              <a:gd name="T119" fmla="*/ 2147483647 h 164"/>
              <a:gd name="T120" fmla="*/ 2147483647 w 156"/>
              <a:gd name="T121" fmla="*/ 2147483647 h 164"/>
              <a:gd name="T122" fmla="*/ 2147483647 w 156"/>
              <a:gd name="T123" fmla="*/ 2147483647 h 164"/>
              <a:gd name="T124" fmla="*/ 2147483647 w 156"/>
              <a:gd name="T125" fmla="*/ 2147483647 h 16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64">
                <a:moveTo>
                  <a:pt x="22" y="0"/>
                </a:moveTo>
                <a:lnTo>
                  <a:pt x="20" y="3"/>
                </a:lnTo>
                <a:lnTo>
                  <a:pt x="19" y="6"/>
                </a:lnTo>
                <a:lnTo>
                  <a:pt x="15" y="14"/>
                </a:lnTo>
                <a:lnTo>
                  <a:pt x="12" y="21"/>
                </a:lnTo>
                <a:lnTo>
                  <a:pt x="9" y="30"/>
                </a:lnTo>
                <a:lnTo>
                  <a:pt x="6" y="38"/>
                </a:lnTo>
                <a:lnTo>
                  <a:pt x="3" y="48"/>
                </a:lnTo>
                <a:lnTo>
                  <a:pt x="2" y="58"/>
                </a:lnTo>
                <a:lnTo>
                  <a:pt x="0" y="68"/>
                </a:lnTo>
                <a:lnTo>
                  <a:pt x="0" y="77"/>
                </a:lnTo>
                <a:lnTo>
                  <a:pt x="0" y="84"/>
                </a:lnTo>
                <a:lnTo>
                  <a:pt x="0" y="90"/>
                </a:lnTo>
                <a:lnTo>
                  <a:pt x="1" y="95"/>
                </a:lnTo>
                <a:lnTo>
                  <a:pt x="3" y="100"/>
                </a:lnTo>
                <a:lnTo>
                  <a:pt x="6" y="105"/>
                </a:lnTo>
                <a:lnTo>
                  <a:pt x="10" y="110"/>
                </a:lnTo>
                <a:lnTo>
                  <a:pt x="14" y="116"/>
                </a:lnTo>
                <a:lnTo>
                  <a:pt x="19" y="122"/>
                </a:lnTo>
                <a:lnTo>
                  <a:pt x="24" y="128"/>
                </a:lnTo>
                <a:lnTo>
                  <a:pt x="30" y="134"/>
                </a:lnTo>
                <a:lnTo>
                  <a:pt x="36" y="139"/>
                </a:lnTo>
                <a:lnTo>
                  <a:pt x="42" y="144"/>
                </a:lnTo>
                <a:lnTo>
                  <a:pt x="50" y="148"/>
                </a:lnTo>
                <a:lnTo>
                  <a:pt x="59" y="153"/>
                </a:lnTo>
                <a:lnTo>
                  <a:pt x="67" y="155"/>
                </a:lnTo>
                <a:lnTo>
                  <a:pt x="76" y="157"/>
                </a:lnTo>
                <a:lnTo>
                  <a:pt x="85" y="160"/>
                </a:lnTo>
                <a:lnTo>
                  <a:pt x="90" y="161"/>
                </a:lnTo>
                <a:lnTo>
                  <a:pt x="97" y="162"/>
                </a:lnTo>
                <a:lnTo>
                  <a:pt x="103" y="164"/>
                </a:lnTo>
                <a:lnTo>
                  <a:pt x="108" y="164"/>
                </a:lnTo>
                <a:lnTo>
                  <a:pt x="114" y="164"/>
                </a:lnTo>
                <a:lnTo>
                  <a:pt x="120" y="163"/>
                </a:lnTo>
                <a:lnTo>
                  <a:pt x="128" y="160"/>
                </a:lnTo>
                <a:lnTo>
                  <a:pt x="135" y="154"/>
                </a:lnTo>
                <a:lnTo>
                  <a:pt x="142" y="147"/>
                </a:lnTo>
                <a:lnTo>
                  <a:pt x="147" y="141"/>
                </a:lnTo>
                <a:lnTo>
                  <a:pt x="151" y="134"/>
                </a:lnTo>
                <a:lnTo>
                  <a:pt x="153" y="127"/>
                </a:lnTo>
                <a:lnTo>
                  <a:pt x="156" y="120"/>
                </a:lnTo>
                <a:lnTo>
                  <a:pt x="156" y="115"/>
                </a:lnTo>
                <a:lnTo>
                  <a:pt x="156" y="107"/>
                </a:lnTo>
                <a:lnTo>
                  <a:pt x="153" y="99"/>
                </a:lnTo>
                <a:lnTo>
                  <a:pt x="150" y="92"/>
                </a:lnTo>
                <a:lnTo>
                  <a:pt x="145" y="86"/>
                </a:lnTo>
                <a:lnTo>
                  <a:pt x="141" y="79"/>
                </a:lnTo>
                <a:lnTo>
                  <a:pt x="135" y="72"/>
                </a:lnTo>
                <a:lnTo>
                  <a:pt x="129" y="64"/>
                </a:lnTo>
                <a:lnTo>
                  <a:pt x="122" y="58"/>
                </a:lnTo>
                <a:lnTo>
                  <a:pt x="116" y="51"/>
                </a:lnTo>
                <a:lnTo>
                  <a:pt x="111" y="43"/>
                </a:lnTo>
                <a:lnTo>
                  <a:pt x="104" y="38"/>
                </a:lnTo>
                <a:lnTo>
                  <a:pt x="97" y="32"/>
                </a:lnTo>
                <a:lnTo>
                  <a:pt x="89" y="29"/>
                </a:lnTo>
                <a:lnTo>
                  <a:pt x="82" y="25"/>
                </a:lnTo>
                <a:lnTo>
                  <a:pt x="73" y="22"/>
                </a:lnTo>
                <a:lnTo>
                  <a:pt x="64" y="20"/>
                </a:lnTo>
                <a:lnTo>
                  <a:pt x="52" y="16"/>
                </a:lnTo>
                <a:lnTo>
                  <a:pt x="41" y="13"/>
                </a:lnTo>
                <a:lnTo>
                  <a:pt x="30" y="11"/>
                </a:lnTo>
                <a:lnTo>
                  <a:pt x="22" y="8"/>
                </a:lnTo>
                <a:lnTo>
                  <a:pt x="14" y="7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0" name="Line 187"/>
          <p:cNvSpPr>
            <a:spLocks noChangeShapeType="1"/>
          </p:cNvSpPr>
          <p:nvPr/>
        </p:nvSpPr>
        <p:spPr bwMode="auto">
          <a:xfrm>
            <a:off x="984250" y="3257550"/>
            <a:ext cx="15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1" name="Line 188"/>
          <p:cNvSpPr>
            <a:spLocks noChangeShapeType="1"/>
          </p:cNvSpPr>
          <p:nvPr/>
        </p:nvSpPr>
        <p:spPr bwMode="auto">
          <a:xfrm>
            <a:off x="711200" y="3197225"/>
            <a:ext cx="317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2" name="Line 189"/>
          <p:cNvSpPr>
            <a:spLocks noChangeShapeType="1"/>
          </p:cNvSpPr>
          <p:nvPr/>
        </p:nvSpPr>
        <p:spPr bwMode="auto">
          <a:xfrm flipH="1" flipV="1">
            <a:off x="700088" y="3197225"/>
            <a:ext cx="444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3" name="Line 190"/>
          <p:cNvSpPr>
            <a:spLocks noChangeShapeType="1"/>
          </p:cNvSpPr>
          <p:nvPr/>
        </p:nvSpPr>
        <p:spPr bwMode="auto">
          <a:xfrm>
            <a:off x="896938" y="3243263"/>
            <a:ext cx="952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4" name="Line 191"/>
          <p:cNvSpPr>
            <a:spLocks noChangeShapeType="1"/>
          </p:cNvSpPr>
          <p:nvPr/>
        </p:nvSpPr>
        <p:spPr bwMode="auto">
          <a:xfrm flipH="1">
            <a:off x="785813" y="3227388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5" name="Line 192"/>
          <p:cNvSpPr>
            <a:spLocks noChangeShapeType="1"/>
          </p:cNvSpPr>
          <p:nvPr/>
        </p:nvSpPr>
        <p:spPr bwMode="auto">
          <a:xfrm>
            <a:off x="658813" y="3168650"/>
            <a:ext cx="15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6" name="Freeform 193"/>
          <p:cNvSpPr>
            <a:spLocks/>
          </p:cNvSpPr>
          <p:nvPr/>
        </p:nvSpPr>
        <p:spPr bwMode="auto">
          <a:xfrm>
            <a:off x="8474075" y="2976563"/>
            <a:ext cx="65088" cy="53975"/>
          </a:xfrm>
          <a:custGeom>
            <a:avLst/>
            <a:gdLst>
              <a:gd name="T0" fmla="*/ 2147483647 w 164"/>
              <a:gd name="T1" fmla="*/ 2147483647 h 133"/>
              <a:gd name="T2" fmla="*/ 2147483647 w 164"/>
              <a:gd name="T3" fmla="*/ 2147483647 h 133"/>
              <a:gd name="T4" fmla="*/ 2147483647 w 164"/>
              <a:gd name="T5" fmla="*/ 2147483647 h 133"/>
              <a:gd name="T6" fmla="*/ 0 w 164"/>
              <a:gd name="T7" fmla="*/ 2147483647 h 133"/>
              <a:gd name="T8" fmla="*/ 0 w 164"/>
              <a:gd name="T9" fmla="*/ 2147483647 h 133"/>
              <a:gd name="T10" fmla="*/ 0 w 164"/>
              <a:gd name="T11" fmla="*/ 2147483647 h 133"/>
              <a:gd name="T12" fmla="*/ 2147483647 w 164"/>
              <a:gd name="T13" fmla="*/ 2147483647 h 133"/>
              <a:gd name="T14" fmla="*/ 2147483647 w 164"/>
              <a:gd name="T15" fmla="*/ 2147483647 h 133"/>
              <a:gd name="T16" fmla="*/ 2147483647 w 164"/>
              <a:gd name="T17" fmla="*/ 2147483647 h 133"/>
              <a:gd name="T18" fmla="*/ 2147483647 w 164"/>
              <a:gd name="T19" fmla="*/ 2147483647 h 133"/>
              <a:gd name="T20" fmla="*/ 2147483647 w 164"/>
              <a:gd name="T21" fmla="*/ 2147483647 h 133"/>
              <a:gd name="T22" fmla="*/ 2147483647 w 164"/>
              <a:gd name="T23" fmla="*/ 2147483647 h 133"/>
              <a:gd name="T24" fmla="*/ 2147483647 w 164"/>
              <a:gd name="T25" fmla="*/ 2147483647 h 133"/>
              <a:gd name="T26" fmla="*/ 2147483647 w 164"/>
              <a:gd name="T27" fmla="*/ 2147483647 h 133"/>
              <a:gd name="T28" fmla="*/ 2147483647 w 164"/>
              <a:gd name="T29" fmla="*/ 2147483647 h 133"/>
              <a:gd name="T30" fmla="*/ 2147483647 w 164"/>
              <a:gd name="T31" fmla="*/ 2147483647 h 133"/>
              <a:gd name="T32" fmla="*/ 2147483647 w 164"/>
              <a:gd name="T33" fmla="*/ 2147483647 h 133"/>
              <a:gd name="T34" fmla="*/ 2147483647 w 164"/>
              <a:gd name="T35" fmla="*/ 2147483647 h 133"/>
              <a:gd name="T36" fmla="*/ 2147483647 w 164"/>
              <a:gd name="T37" fmla="*/ 2147483647 h 133"/>
              <a:gd name="T38" fmla="*/ 2147483647 w 164"/>
              <a:gd name="T39" fmla="*/ 2147483647 h 133"/>
              <a:gd name="T40" fmla="*/ 2147483647 w 164"/>
              <a:gd name="T41" fmla="*/ 2147483647 h 133"/>
              <a:gd name="T42" fmla="*/ 2147483647 w 164"/>
              <a:gd name="T43" fmla="*/ 2147483647 h 133"/>
              <a:gd name="T44" fmla="*/ 2147483647 w 164"/>
              <a:gd name="T45" fmla="*/ 2147483647 h 133"/>
              <a:gd name="T46" fmla="*/ 2147483647 w 164"/>
              <a:gd name="T47" fmla="*/ 2147483647 h 133"/>
              <a:gd name="T48" fmla="*/ 2147483647 w 164"/>
              <a:gd name="T49" fmla="*/ 2147483647 h 133"/>
              <a:gd name="T50" fmla="*/ 2147483647 w 164"/>
              <a:gd name="T51" fmla="*/ 2147483647 h 133"/>
              <a:gd name="T52" fmla="*/ 2147483647 w 164"/>
              <a:gd name="T53" fmla="*/ 2147483647 h 133"/>
              <a:gd name="T54" fmla="*/ 2147483647 w 164"/>
              <a:gd name="T55" fmla="*/ 2147483647 h 133"/>
              <a:gd name="T56" fmla="*/ 2147483647 w 164"/>
              <a:gd name="T57" fmla="*/ 2147483647 h 133"/>
              <a:gd name="T58" fmla="*/ 2147483647 w 164"/>
              <a:gd name="T59" fmla="*/ 2147483647 h 133"/>
              <a:gd name="T60" fmla="*/ 2147483647 w 164"/>
              <a:gd name="T61" fmla="*/ 2147483647 h 133"/>
              <a:gd name="T62" fmla="*/ 2147483647 w 164"/>
              <a:gd name="T63" fmla="*/ 2147483647 h 133"/>
              <a:gd name="T64" fmla="*/ 2147483647 w 164"/>
              <a:gd name="T65" fmla="*/ 2147483647 h 133"/>
              <a:gd name="T66" fmla="*/ 2147483647 w 164"/>
              <a:gd name="T67" fmla="*/ 2147483647 h 133"/>
              <a:gd name="T68" fmla="*/ 2147483647 w 164"/>
              <a:gd name="T69" fmla="*/ 2147483647 h 133"/>
              <a:gd name="T70" fmla="*/ 2147483647 w 164"/>
              <a:gd name="T71" fmla="*/ 2147483647 h 133"/>
              <a:gd name="T72" fmla="*/ 2147483647 w 164"/>
              <a:gd name="T73" fmla="*/ 2147483647 h 133"/>
              <a:gd name="T74" fmla="*/ 2147483647 w 164"/>
              <a:gd name="T75" fmla="*/ 2147483647 h 133"/>
              <a:gd name="T76" fmla="*/ 2147483647 w 164"/>
              <a:gd name="T77" fmla="*/ 2147483647 h 133"/>
              <a:gd name="T78" fmla="*/ 2147483647 w 164"/>
              <a:gd name="T79" fmla="*/ 2147483647 h 133"/>
              <a:gd name="T80" fmla="*/ 2147483647 w 164"/>
              <a:gd name="T81" fmla="*/ 2147483647 h 133"/>
              <a:gd name="T82" fmla="*/ 2147483647 w 164"/>
              <a:gd name="T83" fmla="*/ 2147483647 h 133"/>
              <a:gd name="T84" fmla="*/ 2147483647 w 164"/>
              <a:gd name="T85" fmla="*/ 2147483647 h 133"/>
              <a:gd name="T86" fmla="*/ 2147483647 w 164"/>
              <a:gd name="T87" fmla="*/ 2147483647 h 133"/>
              <a:gd name="T88" fmla="*/ 2147483647 w 164"/>
              <a:gd name="T89" fmla="*/ 0 h 133"/>
              <a:gd name="T90" fmla="*/ 2147483647 w 164"/>
              <a:gd name="T91" fmla="*/ 0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4" h="133">
                <a:moveTo>
                  <a:pt x="4" y="0"/>
                </a:moveTo>
                <a:lnTo>
                  <a:pt x="3" y="2"/>
                </a:lnTo>
                <a:lnTo>
                  <a:pt x="3" y="5"/>
                </a:lnTo>
                <a:lnTo>
                  <a:pt x="2" y="7"/>
                </a:lnTo>
                <a:lnTo>
                  <a:pt x="2" y="9"/>
                </a:lnTo>
                <a:lnTo>
                  <a:pt x="2" y="12"/>
                </a:lnTo>
                <a:lnTo>
                  <a:pt x="1" y="15"/>
                </a:lnTo>
                <a:lnTo>
                  <a:pt x="0" y="24"/>
                </a:lnTo>
                <a:lnTo>
                  <a:pt x="0" y="31"/>
                </a:lnTo>
                <a:lnTo>
                  <a:pt x="0" y="42"/>
                </a:lnTo>
                <a:lnTo>
                  <a:pt x="0" y="50"/>
                </a:lnTo>
                <a:lnTo>
                  <a:pt x="0" y="59"/>
                </a:lnTo>
                <a:lnTo>
                  <a:pt x="1" y="67"/>
                </a:lnTo>
                <a:lnTo>
                  <a:pt x="2" y="73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9"/>
                </a:lnTo>
                <a:lnTo>
                  <a:pt x="9" y="90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7" y="108"/>
                </a:lnTo>
                <a:lnTo>
                  <a:pt x="31" y="111"/>
                </a:lnTo>
                <a:lnTo>
                  <a:pt x="36" y="114"/>
                </a:lnTo>
                <a:lnTo>
                  <a:pt x="40" y="118"/>
                </a:lnTo>
                <a:lnTo>
                  <a:pt x="46" y="121"/>
                </a:lnTo>
                <a:lnTo>
                  <a:pt x="52" y="124"/>
                </a:lnTo>
                <a:lnTo>
                  <a:pt x="56" y="127"/>
                </a:lnTo>
                <a:lnTo>
                  <a:pt x="63" y="129"/>
                </a:lnTo>
                <a:lnTo>
                  <a:pt x="70" y="130"/>
                </a:lnTo>
                <a:lnTo>
                  <a:pt x="76" y="131"/>
                </a:lnTo>
                <a:lnTo>
                  <a:pt x="83" y="132"/>
                </a:lnTo>
                <a:lnTo>
                  <a:pt x="90" y="132"/>
                </a:lnTo>
                <a:lnTo>
                  <a:pt x="96" y="133"/>
                </a:lnTo>
                <a:lnTo>
                  <a:pt x="107" y="133"/>
                </a:lnTo>
                <a:lnTo>
                  <a:pt x="115" y="132"/>
                </a:lnTo>
                <a:lnTo>
                  <a:pt x="120" y="132"/>
                </a:lnTo>
                <a:lnTo>
                  <a:pt x="124" y="132"/>
                </a:lnTo>
                <a:lnTo>
                  <a:pt x="127" y="132"/>
                </a:lnTo>
                <a:lnTo>
                  <a:pt x="129" y="132"/>
                </a:lnTo>
                <a:lnTo>
                  <a:pt x="132" y="131"/>
                </a:lnTo>
                <a:lnTo>
                  <a:pt x="135" y="130"/>
                </a:lnTo>
                <a:lnTo>
                  <a:pt x="137" y="129"/>
                </a:lnTo>
                <a:lnTo>
                  <a:pt x="140" y="128"/>
                </a:lnTo>
                <a:lnTo>
                  <a:pt x="142" y="127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9"/>
                </a:lnTo>
                <a:lnTo>
                  <a:pt x="158" y="104"/>
                </a:lnTo>
                <a:lnTo>
                  <a:pt x="161" y="97"/>
                </a:lnTo>
                <a:lnTo>
                  <a:pt x="164" y="91"/>
                </a:lnTo>
                <a:lnTo>
                  <a:pt x="164" y="84"/>
                </a:lnTo>
                <a:lnTo>
                  <a:pt x="164" y="77"/>
                </a:lnTo>
                <a:lnTo>
                  <a:pt x="163" y="72"/>
                </a:lnTo>
                <a:lnTo>
                  <a:pt x="161" y="66"/>
                </a:lnTo>
                <a:lnTo>
                  <a:pt x="158" y="61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5"/>
                </a:lnTo>
                <a:lnTo>
                  <a:pt x="107" y="17"/>
                </a:lnTo>
                <a:lnTo>
                  <a:pt x="104" y="16"/>
                </a:lnTo>
                <a:lnTo>
                  <a:pt x="103" y="15"/>
                </a:lnTo>
                <a:lnTo>
                  <a:pt x="101" y="12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7"/>
                </a:lnTo>
                <a:lnTo>
                  <a:pt x="86" y="6"/>
                </a:lnTo>
                <a:lnTo>
                  <a:pt x="82" y="5"/>
                </a:lnTo>
                <a:lnTo>
                  <a:pt x="77" y="3"/>
                </a:lnTo>
                <a:lnTo>
                  <a:pt x="72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7" name="Freeform 194"/>
          <p:cNvSpPr>
            <a:spLocks/>
          </p:cNvSpPr>
          <p:nvPr/>
        </p:nvSpPr>
        <p:spPr bwMode="auto">
          <a:xfrm>
            <a:off x="8474075" y="2973388"/>
            <a:ext cx="65088" cy="57150"/>
          </a:xfrm>
          <a:custGeom>
            <a:avLst/>
            <a:gdLst>
              <a:gd name="T0" fmla="*/ 2147483647 w 164"/>
              <a:gd name="T1" fmla="*/ 0 h 141"/>
              <a:gd name="T2" fmla="*/ 2147483647 w 164"/>
              <a:gd name="T3" fmla="*/ 2147483647 h 141"/>
              <a:gd name="T4" fmla="*/ 2147483647 w 164"/>
              <a:gd name="T5" fmla="*/ 2147483647 h 141"/>
              <a:gd name="T6" fmla="*/ 2147483647 w 164"/>
              <a:gd name="T7" fmla="*/ 2147483647 h 141"/>
              <a:gd name="T8" fmla="*/ 2147483647 w 164"/>
              <a:gd name="T9" fmla="*/ 2147483647 h 141"/>
              <a:gd name="T10" fmla="*/ 0 w 164"/>
              <a:gd name="T11" fmla="*/ 2147483647 h 141"/>
              <a:gd name="T12" fmla="*/ 0 w 164"/>
              <a:gd name="T13" fmla="*/ 2147483647 h 141"/>
              <a:gd name="T14" fmla="*/ 0 w 164"/>
              <a:gd name="T15" fmla="*/ 2147483647 h 141"/>
              <a:gd name="T16" fmla="*/ 0 w 164"/>
              <a:gd name="T17" fmla="*/ 2147483647 h 141"/>
              <a:gd name="T18" fmla="*/ 0 w 164"/>
              <a:gd name="T19" fmla="*/ 2147483647 h 141"/>
              <a:gd name="T20" fmla="*/ 2147483647 w 164"/>
              <a:gd name="T21" fmla="*/ 2147483647 h 141"/>
              <a:gd name="T22" fmla="*/ 2147483647 w 164"/>
              <a:gd name="T23" fmla="*/ 2147483647 h 141"/>
              <a:gd name="T24" fmla="*/ 2147483647 w 164"/>
              <a:gd name="T25" fmla="*/ 2147483647 h 141"/>
              <a:gd name="T26" fmla="*/ 2147483647 w 164"/>
              <a:gd name="T27" fmla="*/ 2147483647 h 141"/>
              <a:gd name="T28" fmla="*/ 2147483647 w 164"/>
              <a:gd name="T29" fmla="*/ 2147483647 h 141"/>
              <a:gd name="T30" fmla="*/ 2147483647 w 164"/>
              <a:gd name="T31" fmla="*/ 2147483647 h 141"/>
              <a:gd name="T32" fmla="*/ 2147483647 w 164"/>
              <a:gd name="T33" fmla="*/ 2147483647 h 141"/>
              <a:gd name="T34" fmla="*/ 2147483647 w 164"/>
              <a:gd name="T35" fmla="*/ 2147483647 h 141"/>
              <a:gd name="T36" fmla="*/ 2147483647 w 164"/>
              <a:gd name="T37" fmla="*/ 2147483647 h 141"/>
              <a:gd name="T38" fmla="*/ 2147483647 w 164"/>
              <a:gd name="T39" fmla="*/ 2147483647 h 141"/>
              <a:gd name="T40" fmla="*/ 2147483647 w 164"/>
              <a:gd name="T41" fmla="*/ 2147483647 h 141"/>
              <a:gd name="T42" fmla="*/ 2147483647 w 164"/>
              <a:gd name="T43" fmla="*/ 2147483647 h 141"/>
              <a:gd name="T44" fmla="*/ 2147483647 w 164"/>
              <a:gd name="T45" fmla="*/ 2147483647 h 141"/>
              <a:gd name="T46" fmla="*/ 2147483647 w 164"/>
              <a:gd name="T47" fmla="*/ 2147483647 h 141"/>
              <a:gd name="T48" fmla="*/ 2147483647 w 164"/>
              <a:gd name="T49" fmla="*/ 2147483647 h 141"/>
              <a:gd name="T50" fmla="*/ 2147483647 w 164"/>
              <a:gd name="T51" fmla="*/ 2147483647 h 141"/>
              <a:gd name="T52" fmla="*/ 2147483647 w 164"/>
              <a:gd name="T53" fmla="*/ 2147483647 h 141"/>
              <a:gd name="T54" fmla="*/ 2147483647 w 164"/>
              <a:gd name="T55" fmla="*/ 2147483647 h 141"/>
              <a:gd name="T56" fmla="*/ 2147483647 w 164"/>
              <a:gd name="T57" fmla="*/ 2147483647 h 141"/>
              <a:gd name="T58" fmla="*/ 2147483647 w 164"/>
              <a:gd name="T59" fmla="*/ 2147483647 h 141"/>
              <a:gd name="T60" fmla="*/ 2147483647 w 164"/>
              <a:gd name="T61" fmla="*/ 2147483647 h 141"/>
              <a:gd name="T62" fmla="*/ 2147483647 w 164"/>
              <a:gd name="T63" fmla="*/ 2147483647 h 141"/>
              <a:gd name="T64" fmla="*/ 2147483647 w 164"/>
              <a:gd name="T65" fmla="*/ 2147483647 h 141"/>
              <a:gd name="T66" fmla="*/ 2147483647 w 164"/>
              <a:gd name="T67" fmla="*/ 2147483647 h 141"/>
              <a:gd name="T68" fmla="*/ 2147483647 w 164"/>
              <a:gd name="T69" fmla="*/ 2147483647 h 141"/>
              <a:gd name="T70" fmla="*/ 2147483647 w 164"/>
              <a:gd name="T71" fmla="*/ 2147483647 h 141"/>
              <a:gd name="T72" fmla="*/ 2147483647 w 164"/>
              <a:gd name="T73" fmla="*/ 2147483647 h 141"/>
              <a:gd name="T74" fmla="*/ 2147483647 w 164"/>
              <a:gd name="T75" fmla="*/ 2147483647 h 141"/>
              <a:gd name="T76" fmla="*/ 2147483647 w 164"/>
              <a:gd name="T77" fmla="*/ 2147483647 h 141"/>
              <a:gd name="T78" fmla="*/ 2147483647 w 164"/>
              <a:gd name="T79" fmla="*/ 2147483647 h 141"/>
              <a:gd name="T80" fmla="*/ 2147483647 w 164"/>
              <a:gd name="T81" fmla="*/ 2147483647 h 141"/>
              <a:gd name="T82" fmla="*/ 2147483647 w 164"/>
              <a:gd name="T83" fmla="*/ 2147483647 h 141"/>
              <a:gd name="T84" fmla="*/ 2147483647 w 164"/>
              <a:gd name="T85" fmla="*/ 2147483647 h 141"/>
              <a:gd name="T86" fmla="*/ 2147483647 w 164"/>
              <a:gd name="T87" fmla="*/ 2147483647 h 141"/>
              <a:gd name="T88" fmla="*/ 2147483647 w 164"/>
              <a:gd name="T89" fmla="*/ 2147483647 h 141"/>
              <a:gd name="T90" fmla="*/ 2147483647 w 164"/>
              <a:gd name="T91" fmla="*/ 2147483647 h 141"/>
              <a:gd name="T92" fmla="*/ 2147483647 w 164"/>
              <a:gd name="T93" fmla="*/ 2147483647 h 141"/>
              <a:gd name="T94" fmla="*/ 2147483647 w 164"/>
              <a:gd name="T95" fmla="*/ 2147483647 h 141"/>
              <a:gd name="T96" fmla="*/ 2147483647 w 164"/>
              <a:gd name="T97" fmla="*/ 2147483647 h 141"/>
              <a:gd name="T98" fmla="*/ 2147483647 w 164"/>
              <a:gd name="T99" fmla="*/ 2147483647 h 141"/>
              <a:gd name="T100" fmla="*/ 2147483647 w 164"/>
              <a:gd name="T101" fmla="*/ 2147483647 h 141"/>
              <a:gd name="T102" fmla="*/ 2147483647 w 164"/>
              <a:gd name="T103" fmla="*/ 2147483647 h 141"/>
              <a:gd name="T104" fmla="*/ 2147483647 w 164"/>
              <a:gd name="T105" fmla="*/ 2147483647 h 141"/>
              <a:gd name="T106" fmla="*/ 2147483647 w 164"/>
              <a:gd name="T107" fmla="*/ 2147483647 h 141"/>
              <a:gd name="T108" fmla="*/ 2147483647 w 164"/>
              <a:gd name="T109" fmla="*/ 2147483647 h 141"/>
              <a:gd name="T110" fmla="*/ 2147483647 w 164"/>
              <a:gd name="T111" fmla="*/ 2147483647 h 141"/>
              <a:gd name="T112" fmla="*/ 2147483647 w 164"/>
              <a:gd name="T113" fmla="*/ 2147483647 h 141"/>
              <a:gd name="T114" fmla="*/ 2147483647 w 164"/>
              <a:gd name="T115" fmla="*/ 2147483647 h 141"/>
              <a:gd name="T116" fmla="*/ 2147483647 w 164"/>
              <a:gd name="T117" fmla="*/ 2147483647 h 141"/>
              <a:gd name="T118" fmla="*/ 2147483647 w 164"/>
              <a:gd name="T119" fmla="*/ 2147483647 h 141"/>
              <a:gd name="T120" fmla="*/ 2147483647 w 164"/>
              <a:gd name="T121" fmla="*/ 2147483647 h 141"/>
              <a:gd name="T122" fmla="*/ 2147483647 w 164"/>
              <a:gd name="T123" fmla="*/ 2147483647 h 141"/>
              <a:gd name="T124" fmla="*/ 0 w 164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4" h="141">
                <a:moveTo>
                  <a:pt x="7" y="0"/>
                </a:moveTo>
                <a:lnTo>
                  <a:pt x="6" y="4"/>
                </a:lnTo>
                <a:lnTo>
                  <a:pt x="4" y="7"/>
                </a:lnTo>
                <a:lnTo>
                  <a:pt x="3" y="15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1"/>
                </a:lnTo>
                <a:lnTo>
                  <a:pt x="0" y="61"/>
                </a:lnTo>
                <a:lnTo>
                  <a:pt x="0" y="71"/>
                </a:lnTo>
                <a:lnTo>
                  <a:pt x="2" y="80"/>
                </a:lnTo>
                <a:lnTo>
                  <a:pt x="3" y="86"/>
                </a:lnTo>
                <a:lnTo>
                  <a:pt x="6" y="92"/>
                </a:lnTo>
                <a:lnTo>
                  <a:pt x="8" y="97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9"/>
                </a:lnTo>
                <a:lnTo>
                  <a:pt x="38" y="125"/>
                </a:lnTo>
                <a:lnTo>
                  <a:pt x="45" y="129"/>
                </a:lnTo>
                <a:lnTo>
                  <a:pt x="53" y="132"/>
                </a:lnTo>
                <a:lnTo>
                  <a:pt x="59" y="136"/>
                </a:lnTo>
                <a:lnTo>
                  <a:pt x="68" y="138"/>
                </a:lnTo>
                <a:lnTo>
                  <a:pt x="77" y="140"/>
                </a:lnTo>
                <a:lnTo>
                  <a:pt x="86" y="140"/>
                </a:lnTo>
                <a:lnTo>
                  <a:pt x="95" y="141"/>
                </a:lnTo>
                <a:lnTo>
                  <a:pt x="104" y="141"/>
                </a:lnTo>
                <a:lnTo>
                  <a:pt x="111" y="140"/>
                </a:lnTo>
                <a:lnTo>
                  <a:pt x="117" y="140"/>
                </a:lnTo>
                <a:lnTo>
                  <a:pt x="122" y="140"/>
                </a:lnTo>
                <a:lnTo>
                  <a:pt x="129" y="140"/>
                </a:lnTo>
                <a:lnTo>
                  <a:pt x="135" y="139"/>
                </a:lnTo>
                <a:lnTo>
                  <a:pt x="140" y="136"/>
                </a:lnTo>
                <a:lnTo>
                  <a:pt x="146" y="130"/>
                </a:lnTo>
                <a:lnTo>
                  <a:pt x="151" y="123"/>
                </a:lnTo>
                <a:lnTo>
                  <a:pt x="157" y="116"/>
                </a:lnTo>
                <a:lnTo>
                  <a:pt x="160" y="108"/>
                </a:lnTo>
                <a:lnTo>
                  <a:pt x="163" y="100"/>
                </a:lnTo>
                <a:lnTo>
                  <a:pt x="164" y="93"/>
                </a:lnTo>
                <a:lnTo>
                  <a:pt x="164" y="86"/>
                </a:lnTo>
                <a:lnTo>
                  <a:pt x="163" y="81"/>
                </a:lnTo>
                <a:lnTo>
                  <a:pt x="160" y="73"/>
                </a:lnTo>
                <a:lnTo>
                  <a:pt x="157" y="66"/>
                </a:lnTo>
                <a:lnTo>
                  <a:pt x="153" y="61"/>
                </a:lnTo>
                <a:lnTo>
                  <a:pt x="147" y="54"/>
                </a:lnTo>
                <a:lnTo>
                  <a:pt x="140" y="48"/>
                </a:lnTo>
                <a:lnTo>
                  <a:pt x="133" y="44"/>
                </a:lnTo>
                <a:lnTo>
                  <a:pt x="126" y="38"/>
                </a:lnTo>
                <a:lnTo>
                  <a:pt x="118" y="33"/>
                </a:lnTo>
                <a:lnTo>
                  <a:pt x="110" y="27"/>
                </a:lnTo>
                <a:lnTo>
                  <a:pt x="102" y="22"/>
                </a:lnTo>
                <a:lnTo>
                  <a:pt x="95" y="17"/>
                </a:lnTo>
                <a:lnTo>
                  <a:pt x="87" y="14"/>
                </a:lnTo>
                <a:lnTo>
                  <a:pt x="80" y="13"/>
                </a:lnTo>
                <a:lnTo>
                  <a:pt x="71" y="10"/>
                </a:lnTo>
                <a:lnTo>
                  <a:pt x="61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7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8" name="Line 195"/>
          <p:cNvSpPr>
            <a:spLocks noChangeShapeType="1"/>
          </p:cNvSpPr>
          <p:nvPr/>
        </p:nvSpPr>
        <p:spPr bwMode="auto">
          <a:xfrm flipH="1">
            <a:off x="8474075" y="2973388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49" name="Freeform 196"/>
          <p:cNvSpPr>
            <a:spLocks/>
          </p:cNvSpPr>
          <p:nvPr/>
        </p:nvSpPr>
        <p:spPr bwMode="auto">
          <a:xfrm>
            <a:off x="8537575" y="2943225"/>
            <a:ext cx="92075" cy="68263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2147483647 h 173"/>
              <a:gd name="T92" fmla="*/ 2147483647 w 230"/>
              <a:gd name="T93" fmla="*/ 2147483647 h 173"/>
              <a:gd name="T94" fmla="*/ 2147483647 w 230"/>
              <a:gd name="T95" fmla="*/ 2147483647 h 173"/>
              <a:gd name="T96" fmla="*/ 2147483647 w 230"/>
              <a:gd name="T97" fmla="*/ 2147483647 h 173"/>
              <a:gd name="T98" fmla="*/ 2147483647 w 230"/>
              <a:gd name="T99" fmla="*/ 2147483647 h 173"/>
              <a:gd name="T100" fmla="*/ 2147483647 w 230"/>
              <a:gd name="T101" fmla="*/ 2147483647 h 173"/>
              <a:gd name="T102" fmla="*/ 2147483647 w 230"/>
              <a:gd name="T103" fmla="*/ 2147483647 h 173"/>
              <a:gd name="T104" fmla="*/ 2147483647 w 230"/>
              <a:gd name="T105" fmla="*/ 2147483647 h 173"/>
              <a:gd name="T106" fmla="*/ 2147483647 w 230"/>
              <a:gd name="T107" fmla="*/ 2147483647 h 173"/>
              <a:gd name="T108" fmla="*/ 2147483647 w 230"/>
              <a:gd name="T109" fmla="*/ 2147483647 h 173"/>
              <a:gd name="T110" fmla="*/ 2147483647 w 230"/>
              <a:gd name="T111" fmla="*/ 2147483647 h 173"/>
              <a:gd name="T112" fmla="*/ 2147483647 w 230"/>
              <a:gd name="T113" fmla="*/ 2147483647 h 173"/>
              <a:gd name="T114" fmla="*/ 2147483647 w 230"/>
              <a:gd name="T115" fmla="*/ 2147483647 h 173"/>
              <a:gd name="T116" fmla="*/ 2147483647 w 230"/>
              <a:gd name="T117" fmla="*/ 2147483647 h 173"/>
              <a:gd name="T118" fmla="*/ 2147483647 w 230"/>
              <a:gd name="T119" fmla="*/ 2147483647 h 173"/>
              <a:gd name="T120" fmla="*/ 2147483647 w 230"/>
              <a:gd name="T121" fmla="*/ 0 h 1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0" h="173">
                <a:moveTo>
                  <a:pt x="36" y="0"/>
                </a:moveTo>
                <a:lnTo>
                  <a:pt x="32" y="6"/>
                </a:lnTo>
                <a:lnTo>
                  <a:pt x="27" y="12"/>
                </a:lnTo>
                <a:lnTo>
                  <a:pt x="23" y="20"/>
                </a:lnTo>
                <a:lnTo>
                  <a:pt x="17" y="29"/>
                </a:lnTo>
                <a:lnTo>
                  <a:pt x="13" y="40"/>
                </a:lnTo>
                <a:lnTo>
                  <a:pt x="9" y="50"/>
                </a:lnTo>
                <a:lnTo>
                  <a:pt x="6" y="62"/>
                </a:lnTo>
                <a:lnTo>
                  <a:pt x="3" y="74"/>
                </a:lnTo>
                <a:lnTo>
                  <a:pt x="1" y="85"/>
                </a:lnTo>
                <a:lnTo>
                  <a:pt x="0" y="98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8"/>
                </a:lnTo>
                <a:lnTo>
                  <a:pt x="8" y="136"/>
                </a:lnTo>
                <a:lnTo>
                  <a:pt x="13" y="141"/>
                </a:lnTo>
                <a:lnTo>
                  <a:pt x="17" y="147"/>
                </a:lnTo>
                <a:lnTo>
                  <a:pt x="22" y="151"/>
                </a:lnTo>
                <a:lnTo>
                  <a:pt x="27" y="156"/>
                </a:lnTo>
                <a:lnTo>
                  <a:pt x="33" y="159"/>
                </a:lnTo>
                <a:lnTo>
                  <a:pt x="40" y="161"/>
                </a:lnTo>
                <a:lnTo>
                  <a:pt x="45" y="165"/>
                </a:lnTo>
                <a:lnTo>
                  <a:pt x="52" y="167"/>
                </a:lnTo>
                <a:lnTo>
                  <a:pt x="60" y="168"/>
                </a:lnTo>
                <a:lnTo>
                  <a:pt x="67" y="170"/>
                </a:lnTo>
                <a:lnTo>
                  <a:pt x="73" y="171"/>
                </a:lnTo>
                <a:lnTo>
                  <a:pt x="83" y="171"/>
                </a:lnTo>
                <a:lnTo>
                  <a:pt x="92" y="173"/>
                </a:lnTo>
                <a:lnTo>
                  <a:pt x="102" y="173"/>
                </a:lnTo>
                <a:lnTo>
                  <a:pt x="116" y="173"/>
                </a:lnTo>
                <a:lnTo>
                  <a:pt x="130" y="171"/>
                </a:lnTo>
                <a:lnTo>
                  <a:pt x="141" y="171"/>
                </a:lnTo>
                <a:lnTo>
                  <a:pt x="151" y="171"/>
                </a:lnTo>
                <a:lnTo>
                  <a:pt x="161" y="171"/>
                </a:lnTo>
                <a:lnTo>
                  <a:pt x="166" y="173"/>
                </a:lnTo>
                <a:lnTo>
                  <a:pt x="172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1"/>
                </a:lnTo>
                <a:lnTo>
                  <a:pt x="187" y="170"/>
                </a:lnTo>
                <a:lnTo>
                  <a:pt x="190" y="169"/>
                </a:lnTo>
                <a:lnTo>
                  <a:pt x="192" y="167"/>
                </a:lnTo>
                <a:lnTo>
                  <a:pt x="194" y="165"/>
                </a:lnTo>
                <a:lnTo>
                  <a:pt x="196" y="161"/>
                </a:lnTo>
                <a:lnTo>
                  <a:pt x="197" y="157"/>
                </a:lnTo>
                <a:lnTo>
                  <a:pt x="197" y="156"/>
                </a:lnTo>
                <a:lnTo>
                  <a:pt x="197" y="155"/>
                </a:lnTo>
                <a:lnTo>
                  <a:pt x="197" y="154"/>
                </a:lnTo>
                <a:lnTo>
                  <a:pt x="198" y="154"/>
                </a:lnTo>
                <a:lnTo>
                  <a:pt x="198" y="152"/>
                </a:lnTo>
                <a:lnTo>
                  <a:pt x="199" y="152"/>
                </a:lnTo>
                <a:lnTo>
                  <a:pt x="200" y="152"/>
                </a:lnTo>
                <a:lnTo>
                  <a:pt x="201" y="154"/>
                </a:lnTo>
                <a:lnTo>
                  <a:pt x="202" y="154"/>
                </a:lnTo>
                <a:lnTo>
                  <a:pt x="202" y="152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7" y="146"/>
                </a:lnTo>
                <a:lnTo>
                  <a:pt x="209" y="146"/>
                </a:lnTo>
                <a:lnTo>
                  <a:pt x="210" y="145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3" y="138"/>
                </a:lnTo>
                <a:lnTo>
                  <a:pt x="213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8" y="136"/>
                </a:lnTo>
                <a:lnTo>
                  <a:pt x="221" y="133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5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5"/>
                </a:lnTo>
                <a:lnTo>
                  <a:pt x="229" y="78"/>
                </a:lnTo>
                <a:lnTo>
                  <a:pt x="228" y="71"/>
                </a:lnTo>
                <a:lnTo>
                  <a:pt x="226" y="64"/>
                </a:lnTo>
                <a:lnTo>
                  <a:pt x="222" y="58"/>
                </a:lnTo>
                <a:lnTo>
                  <a:pt x="222" y="57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20" y="55"/>
                </a:lnTo>
                <a:lnTo>
                  <a:pt x="219" y="54"/>
                </a:lnTo>
                <a:lnTo>
                  <a:pt x="218" y="54"/>
                </a:lnTo>
                <a:lnTo>
                  <a:pt x="216" y="54"/>
                </a:lnTo>
                <a:lnTo>
                  <a:pt x="213" y="53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2"/>
                </a:lnTo>
                <a:lnTo>
                  <a:pt x="204" y="50"/>
                </a:lnTo>
                <a:lnTo>
                  <a:pt x="202" y="49"/>
                </a:lnTo>
                <a:lnTo>
                  <a:pt x="201" y="48"/>
                </a:lnTo>
                <a:lnTo>
                  <a:pt x="199" y="47"/>
                </a:lnTo>
                <a:lnTo>
                  <a:pt x="198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0"/>
                </a:lnTo>
                <a:lnTo>
                  <a:pt x="170" y="25"/>
                </a:lnTo>
                <a:lnTo>
                  <a:pt x="161" y="20"/>
                </a:lnTo>
                <a:lnTo>
                  <a:pt x="151" y="16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7" y="2"/>
                </a:lnTo>
                <a:lnTo>
                  <a:pt x="82" y="1"/>
                </a:lnTo>
                <a:lnTo>
                  <a:pt x="67" y="0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0" name="Freeform 197"/>
          <p:cNvSpPr>
            <a:spLocks/>
          </p:cNvSpPr>
          <p:nvPr/>
        </p:nvSpPr>
        <p:spPr bwMode="auto">
          <a:xfrm>
            <a:off x="8537575" y="2943225"/>
            <a:ext cx="92075" cy="68263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0 h 1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3">
                <a:moveTo>
                  <a:pt x="33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2" y="45"/>
                </a:lnTo>
                <a:lnTo>
                  <a:pt x="7" y="55"/>
                </a:lnTo>
                <a:lnTo>
                  <a:pt x="5" y="66"/>
                </a:lnTo>
                <a:lnTo>
                  <a:pt x="3" y="77"/>
                </a:lnTo>
                <a:lnTo>
                  <a:pt x="1" y="87"/>
                </a:lnTo>
                <a:lnTo>
                  <a:pt x="0" y="99"/>
                </a:lnTo>
                <a:lnTo>
                  <a:pt x="0" y="109"/>
                </a:lnTo>
                <a:lnTo>
                  <a:pt x="3" y="119"/>
                </a:lnTo>
                <a:lnTo>
                  <a:pt x="5" y="128"/>
                </a:lnTo>
                <a:lnTo>
                  <a:pt x="8" y="136"/>
                </a:lnTo>
                <a:lnTo>
                  <a:pt x="13" y="142"/>
                </a:lnTo>
                <a:lnTo>
                  <a:pt x="18" y="149"/>
                </a:lnTo>
                <a:lnTo>
                  <a:pt x="26" y="155"/>
                </a:lnTo>
                <a:lnTo>
                  <a:pt x="34" y="159"/>
                </a:lnTo>
                <a:lnTo>
                  <a:pt x="43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3"/>
                </a:lnTo>
                <a:lnTo>
                  <a:pt x="114" y="173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3"/>
                </a:lnTo>
                <a:lnTo>
                  <a:pt x="173" y="173"/>
                </a:lnTo>
                <a:lnTo>
                  <a:pt x="180" y="173"/>
                </a:lnTo>
                <a:lnTo>
                  <a:pt x="185" y="171"/>
                </a:lnTo>
                <a:lnTo>
                  <a:pt x="191" y="168"/>
                </a:lnTo>
                <a:lnTo>
                  <a:pt x="193" y="166"/>
                </a:lnTo>
                <a:lnTo>
                  <a:pt x="194" y="164"/>
                </a:lnTo>
                <a:lnTo>
                  <a:pt x="196" y="160"/>
                </a:lnTo>
                <a:lnTo>
                  <a:pt x="197" y="156"/>
                </a:lnTo>
                <a:lnTo>
                  <a:pt x="198" y="152"/>
                </a:lnTo>
                <a:lnTo>
                  <a:pt x="199" y="152"/>
                </a:lnTo>
                <a:lnTo>
                  <a:pt x="201" y="154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8" y="146"/>
                </a:lnTo>
                <a:lnTo>
                  <a:pt x="210" y="145"/>
                </a:lnTo>
                <a:lnTo>
                  <a:pt x="210" y="143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3" y="137"/>
                </a:lnTo>
                <a:lnTo>
                  <a:pt x="216" y="137"/>
                </a:lnTo>
                <a:lnTo>
                  <a:pt x="219" y="136"/>
                </a:lnTo>
                <a:lnTo>
                  <a:pt x="221" y="132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7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80"/>
                </a:lnTo>
                <a:lnTo>
                  <a:pt x="229" y="75"/>
                </a:lnTo>
                <a:lnTo>
                  <a:pt x="228" y="71"/>
                </a:lnTo>
                <a:lnTo>
                  <a:pt x="226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5"/>
                </a:lnTo>
                <a:lnTo>
                  <a:pt x="217" y="54"/>
                </a:lnTo>
                <a:lnTo>
                  <a:pt x="215" y="53"/>
                </a:lnTo>
                <a:lnTo>
                  <a:pt x="210" y="53"/>
                </a:lnTo>
                <a:lnTo>
                  <a:pt x="207" y="52"/>
                </a:lnTo>
                <a:lnTo>
                  <a:pt x="200" y="47"/>
                </a:lnTo>
                <a:lnTo>
                  <a:pt x="192" y="40"/>
                </a:lnTo>
                <a:lnTo>
                  <a:pt x="185" y="35"/>
                </a:lnTo>
                <a:lnTo>
                  <a:pt x="178" y="29"/>
                </a:lnTo>
                <a:lnTo>
                  <a:pt x="170" y="25"/>
                </a:lnTo>
                <a:lnTo>
                  <a:pt x="161" y="20"/>
                </a:lnTo>
                <a:lnTo>
                  <a:pt x="148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1" name="Freeform 198"/>
          <p:cNvSpPr>
            <a:spLocks/>
          </p:cNvSpPr>
          <p:nvPr/>
        </p:nvSpPr>
        <p:spPr bwMode="auto">
          <a:xfrm>
            <a:off x="8720138" y="2949575"/>
            <a:ext cx="50800" cy="50800"/>
          </a:xfrm>
          <a:custGeom>
            <a:avLst/>
            <a:gdLst>
              <a:gd name="T0" fmla="*/ 2147483647 w 130"/>
              <a:gd name="T1" fmla="*/ 2147483647 h 125"/>
              <a:gd name="T2" fmla="*/ 2147483647 w 130"/>
              <a:gd name="T3" fmla="*/ 2147483647 h 125"/>
              <a:gd name="T4" fmla="*/ 2147483647 w 130"/>
              <a:gd name="T5" fmla="*/ 2147483647 h 125"/>
              <a:gd name="T6" fmla="*/ 2147483647 w 130"/>
              <a:gd name="T7" fmla="*/ 2147483647 h 125"/>
              <a:gd name="T8" fmla="*/ 2147483647 w 130"/>
              <a:gd name="T9" fmla="*/ 2147483647 h 125"/>
              <a:gd name="T10" fmla="*/ 2147483647 w 130"/>
              <a:gd name="T11" fmla="*/ 2147483647 h 125"/>
              <a:gd name="T12" fmla="*/ 2147483647 w 130"/>
              <a:gd name="T13" fmla="*/ 2147483647 h 125"/>
              <a:gd name="T14" fmla="*/ 2147483647 w 130"/>
              <a:gd name="T15" fmla="*/ 2147483647 h 125"/>
              <a:gd name="T16" fmla="*/ 2147483647 w 130"/>
              <a:gd name="T17" fmla="*/ 2147483647 h 125"/>
              <a:gd name="T18" fmla="*/ 2147483647 w 130"/>
              <a:gd name="T19" fmla="*/ 2147483647 h 125"/>
              <a:gd name="T20" fmla="*/ 2147483647 w 130"/>
              <a:gd name="T21" fmla="*/ 2147483647 h 125"/>
              <a:gd name="T22" fmla="*/ 2147483647 w 130"/>
              <a:gd name="T23" fmla="*/ 2147483647 h 125"/>
              <a:gd name="T24" fmla="*/ 2147483647 w 130"/>
              <a:gd name="T25" fmla="*/ 2147483647 h 125"/>
              <a:gd name="T26" fmla="*/ 2147483647 w 130"/>
              <a:gd name="T27" fmla="*/ 2147483647 h 125"/>
              <a:gd name="T28" fmla="*/ 2147483647 w 130"/>
              <a:gd name="T29" fmla="*/ 2147483647 h 125"/>
              <a:gd name="T30" fmla="*/ 2147483647 w 130"/>
              <a:gd name="T31" fmla="*/ 2147483647 h 125"/>
              <a:gd name="T32" fmla="*/ 2147483647 w 130"/>
              <a:gd name="T33" fmla="*/ 2147483647 h 125"/>
              <a:gd name="T34" fmla="*/ 2147483647 w 130"/>
              <a:gd name="T35" fmla="*/ 2147483647 h 125"/>
              <a:gd name="T36" fmla="*/ 2147483647 w 130"/>
              <a:gd name="T37" fmla="*/ 2147483647 h 125"/>
              <a:gd name="T38" fmla="*/ 2147483647 w 130"/>
              <a:gd name="T39" fmla="*/ 2147483647 h 125"/>
              <a:gd name="T40" fmla="*/ 2147483647 w 130"/>
              <a:gd name="T41" fmla="*/ 2147483647 h 125"/>
              <a:gd name="T42" fmla="*/ 2147483647 w 130"/>
              <a:gd name="T43" fmla="*/ 2147483647 h 125"/>
              <a:gd name="T44" fmla="*/ 2147483647 w 130"/>
              <a:gd name="T45" fmla="*/ 2147483647 h 125"/>
              <a:gd name="T46" fmla="*/ 2147483647 w 130"/>
              <a:gd name="T47" fmla="*/ 2147483647 h 125"/>
              <a:gd name="T48" fmla="*/ 2147483647 w 130"/>
              <a:gd name="T49" fmla="*/ 2147483647 h 125"/>
              <a:gd name="T50" fmla="*/ 2147483647 w 130"/>
              <a:gd name="T51" fmla="*/ 2147483647 h 125"/>
              <a:gd name="T52" fmla="*/ 0 w 130"/>
              <a:gd name="T53" fmla="*/ 2147483647 h 125"/>
              <a:gd name="T54" fmla="*/ 0 w 130"/>
              <a:gd name="T55" fmla="*/ 2147483647 h 125"/>
              <a:gd name="T56" fmla="*/ 2147483647 w 130"/>
              <a:gd name="T57" fmla="*/ 2147483647 h 125"/>
              <a:gd name="T58" fmla="*/ 2147483647 w 130"/>
              <a:gd name="T59" fmla="*/ 2147483647 h 125"/>
              <a:gd name="T60" fmla="*/ 2147483647 w 130"/>
              <a:gd name="T61" fmla="*/ 2147483647 h 125"/>
              <a:gd name="T62" fmla="*/ 2147483647 w 130"/>
              <a:gd name="T63" fmla="*/ 2147483647 h 125"/>
              <a:gd name="T64" fmla="*/ 2147483647 w 130"/>
              <a:gd name="T65" fmla="*/ 2147483647 h 125"/>
              <a:gd name="T66" fmla="*/ 2147483647 w 130"/>
              <a:gd name="T67" fmla="*/ 2147483647 h 125"/>
              <a:gd name="T68" fmla="*/ 2147483647 w 130"/>
              <a:gd name="T69" fmla="*/ 2147483647 h 12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0" h="125">
                <a:moveTo>
                  <a:pt x="95" y="0"/>
                </a:move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3"/>
                </a:lnTo>
                <a:lnTo>
                  <a:pt x="103" y="5"/>
                </a:lnTo>
                <a:lnTo>
                  <a:pt x="108" y="8"/>
                </a:lnTo>
                <a:lnTo>
                  <a:pt x="111" y="11"/>
                </a:lnTo>
                <a:lnTo>
                  <a:pt x="116" y="13"/>
                </a:lnTo>
                <a:lnTo>
                  <a:pt x="118" y="15"/>
                </a:lnTo>
                <a:lnTo>
                  <a:pt x="120" y="18"/>
                </a:lnTo>
                <a:lnTo>
                  <a:pt x="122" y="20"/>
                </a:lnTo>
                <a:lnTo>
                  <a:pt x="125" y="24"/>
                </a:lnTo>
                <a:lnTo>
                  <a:pt x="127" y="29"/>
                </a:lnTo>
                <a:lnTo>
                  <a:pt x="128" y="34"/>
                </a:lnTo>
                <a:lnTo>
                  <a:pt x="129" y="40"/>
                </a:lnTo>
                <a:lnTo>
                  <a:pt x="130" y="46"/>
                </a:lnTo>
                <a:lnTo>
                  <a:pt x="130" y="51"/>
                </a:lnTo>
                <a:lnTo>
                  <a:pt x="130" y="58"/>
                </a:lnTo>
                <a:lnTo>
                  <a:pt x="130" y="64"/>
                </a:lnTo>
                <a:lnTo>
                  <a:pt x="129" y="69"/>
                </a:lnTo>
                <a:lnTo>
                  <a:pt x="128" y="75"/>
                </a:lnTo>
                <a:lnTo>
                  <a:pt x="127" y="80"/>
                </a:lnTo>
                <a:lnTo>
                  <a:pt x="125" y="85"/>
                </a:lnTo>
                <a:lnTo>
                  <a:pt x="122" y="88"/>
                </a:lnTo>
                <a:lnTo>
                  <a:pt x="121" y="92"/>
                </a:lnTo>
                <a:lnTo>
                  <a:pt x="119" y="94"/>
                </a:lnTo>
                <a:lnTo>
                  <a:pt x="117" y="97"/>
                </a:lnTo>
                <a:lnTo>
                  <a:pt x="114" y="99"/>
                </a:lnTo>
                <a:lnTo>
                  <a:pt x="111" y="102"/>
                </a:lnTo>
                <a:lnTo>
                  <a:pt x="109" y="103"/>
                </a:lnTo>
                <a:lnTo>
                  <a:pt x="106" y="105"/>
                </a:lnTo>
                <a:lnTo>
                  <a:pt x="102" y="107"/>
                </a:lnTo>
                <a:lnTo>
                  <a:pt x="94" y="112"/>
                </a:lnTo>
                <a:lnTo>
                  <a:pt x="86" y="115"/>
                </a:lnTo>
                <a:lnTo>
                  <a:pt x="77" y="118"/>
                </a:lnTo>
                <a:lnTo>
                  <a:pt x="69" y="121"/>
                </a:lnTo>
                <a:lnTo>
                  <a:pt x="61" y="123"/>
                </a:lnTo>
                <a:lnTo>
                  <a:pt x="53" y="124"/>
                </a:lnTo>
                <a:lnTo>
                  <a:pt x="46" y="125"/>
                </a:lnTo>
                <a:lnTo>
                  <a:pt x="38" y="124"/>
                </a:lnTo>
                <a:lnTo>
                  <a:pt x="31" y="124"/>
                </a:lnTo>
                <a:lnTo>
                  <a:pt x="26" y="122"/>
                </a:lnTo>
                <a:lnTo>
                  <a:pt x="21" y="120"/>
                </a:lnTo>
                <a:lnTo>
                  <a:pt x="17" y="117"/>
                </a:lnTo>
                <a:lnTo>
                  <a:pt x="12" y="114"/>
                </a:lnTo>
                <a:lnTo>
                  <a:pt x="9" y="110"/>
                </a:lnTo>
                <a:lnTo>
                  <a:pt x="6" y="104"/>
                </a:lnTo>
                <a:lnTo>
                  <a:pt x="5" y="102"/>
                </a:lnTo>
                <a:lnTo>
                  <a:pt x="3" y="97"/>
                </a:lnTo>
                <a:lnTo>
                  <a:pt x="2" y="94"/>
                </a:lnTo>
                <a:lnTo>
                  <a:pt x="1" y="90"/>
                </a:lnTo>
                <a:lnTo>
                  <a:pt x="1" y="87"/>
                </a:lnTo>
                <a:lnTo>
                  <a:pt x="0" y="83"/>
                </a:lnTo>
                <a:lnTo>
                  <a:pt x="0" y="77"/>
                </a:lnTo>
                <a:lnTo>
                  <a:pt x="0" y="71"/>
                </a:lnTo>
                <a:lnTo>
                  <a:pt x="0" y="64"/>
                </a:lnTo>
                <a:lnTo>
                  <a:pt x="1" y="56"/>
                </a:lnTo>
                <a:lnTo>
                  <a:pt x="3" y="49"/>
                </a:lnTo>
                <a:lnTo>
                  <a:pt x="7" y="42"/>
                </a:lnTo>
                <a:lnTo>
                  <a:pt x="10" y="37"/>
                </a:lnTo>
                <a:lnTo>
                  <a:pt x="15" y="32"/>
                </a:lnTo>
                <a:lnTo>
                  <a:pt x="20" y="27"/>
                </a:lnTo>
                <a:lnTo>
                  <a:pt x="27" y="22"/>
                </a:lnTo>
                <a:lnTo>
                  <a:pt x="34" y="18"/>
                </a:lnTo>
                <a:lnTo>
                  <a:pt x="42" y="14"/>
                </a:lnTo>
                <a:lnTo>
                  <a:pt x="51" y="11"/>
                </a:lnTo>
                <a:lnTo>
                  <a:pt x="61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2" name="Freeform 199"/>
          <p:cNvSpPr>
            <a:spLocks/>
          </p:cNvSpPr>
          <p:nvPr/>
        </p:nvSpPr>
        <p:spPr bwMode="auto">
          <a:xfrm>
            <a:off x="8720138" y="2946400"/>
            <a:ext cx="52387" cy="53975"/>
          </a:xfrm>
          <a:custGeom>
            <a:avLst/>
            <a:gdLst>
              <a:gd name="T0" fmla="*/ 2147483647 w 132"/>
              <a:gd name="T1" fmla="*/ 0 h 135"/>
              <a:gd name="T2" fmla="*/ 2147483647 w 132"/>
              <a:gd name="T3" fmla="*/ 2147483647 h 135"/>
              <a:gd name="T4" fmla="*/ 2147483647 w 132"/>
              <a:gd name="T5" fmla="*/ 2147483647 h 135"/>
              <a:gd name="T6" fmla="*/ 2147483647 w 132"/>
              <a:gd name="T7" fmla="*/ 2147483647 h 135"/>
              <a:gd name="T8" fmla="*/ 2147483647 w 132"/>
              <a:gd name="T9" fmla="*/ 2147483647 h 135"/>
              <a:gd name="T10" fmla="*/ 2147483647 w 132"/>
              <a:gd name="T11" fmla="*/ 2147483647 h 135"/>
              <a:gd name="T12" fmla="*/ 2147483647 w 132"/>
              <a:gd name="T13" fmla="*/ 2147483647 h 135"/>
              <a:gd name="T14" fmla="*/ 2147483647 w 132"/>
              <a:gd name="T15" fmla="*/ 2147483647 h 135"/>
              <a:gd name="T16" fmla="*/ 2147483647 w 132"/>
              <a:gd name="T17" fmla="*/ 2147483647 h 135"/>
              <a:gd name="T18" fmla="*/ 2147483647 w 132"/>
              <a:gd name="T19" fmla="*/ 2147483647 h 135"/>
              <a:gd name="T20" fmla="*/ 2147483647 w 132"/>
              <a:gd name="T21" fmla="*/ 2147483647 h 135"/>
              <a:gd name="T22" fmla="*/ 2147483647 w 132"/>
              <a:gd name="T23" fmla="*/ 2147483647 h 135"/>
              <a:gd name="T24" fmla="*/ 2147483647 w 132"/>
              <a:gd name="T25" fmla="*/ 2147483647 h 135"/>
              <a:gd name="T26" fmla="*/ 2147483647 w 132"/>
              <a:gd name="T27" fmla="*/ 2147483647 h 135"/>
              <a:gd name="T28" fmla="*/ 2147483647 w 132"/>
              <a:gd name="T29" fmla="*/ 2147483647 h 135"/>
              <a:gd name="T30" fmla="*/ 2147483647 w 132"/>
              <a:gd name="T31" fmla="*/ 2147483647 h 135"/>
              <a:gd name="T32" fmla="*/ 2147483647 w 132"/>
              <a:gd name="T33" fmla="*/ 2147483647 h 135"/>
              <a:gd name="T34" fmla="*/ 2147483647 w 132"/>
              <a:gd name="T35" fmla="*/ 2147483647 h 135"/>
              <a:gd name="T36" fmla="*/ 2147483647 w 132"/>
              <a:gd name="T37" fmla="*/ 2147483647 h 135"/>
              <a:gd name="T38" fmla="*/ 2147483647 w 132"/>
              <a:gd name="T39" fmla="*/ 2147483647 h 135"/>
              <a:gd name="T40" fmla="*/ 2147483647 w 132"/>
              <a:gd name="T41" fmla="*/ 2147483647 h 135"/>
              <a:gd name="T42" fmla="*/ 2147483647 w 132"/>
              <a:gd name="T43" fmla="*/ 2147483647 h 135"/>
              <a:gd name="T44" fmla="*/ 2147483647 w 132"/>
              <a:gd name="T45" fmla="*/ 2147483647 h 135"/>
              <a:gd name="T46" fmla="*/ 2147483647 w 132"/>
              <a:gd name="T47" fmla="*/ 2147483647 h 135"/>
              <a:gd name="T48" fmla="*/ 2147483647 w 132"/>
              <a:gd name="T49" fmla="*/ 2147483647 h 135"/>
              <a:gd name="T50" fmla="*/ 2147483647 w 132"/>
              <a:gd name="T51" fmla="*/ 2147483647 h 135"/>
              <a:gd name="T52" fmla="*/ 2147483647 w 132"/>
              <a:gd name="T53" fmla="*/ 2147483647 h 135"/>
              <a:gd name="T54" fmla="*/ 2147483647 w 132"/>
              <a:gd name="T55" fmla="*/ 2147483647 h 135"/>
              <a:gd name="T56" fmla="*/ 2147483647 w 132"/>
              <a:gd name="T57" fmla="*/ 2147483647 h 135"/>
              <a:gd name="T58" fmla="*/ 2147483647 w 132"/>
              <a:gd name="T59" fmla="*/ 2147483647 h 135"/>
              <a:gd name="T60" fmla="*/ 2147483647 w 132"/>
              <a:gd name="T61" fmla="*/ 2147483647 h 135"/>
              <a:gd name="T62" fmla="*/ 2147483647 w 132"/>
              <a:gd name="T63" fmla="*/ 2147483647 h 135"/>
              <a:gd name="T64" fmla="*/ 2147483647 w 132"/>
              <a:gd name="T65" fmla="*/ 2147483647 h 135"/>
              <a:gd name="T66" fmla="*/ 2147483647 w 132"/>
              <a:gd name="T67" fmla="*/ 2147483647 h 135"/>
              <a:gd name="T68" fmla="*/ 2147483647 w 132"/>
              <a:gd name="T69" fmla="*/ 2147483647 h 135"/>
              <a:gd name="T70" fmla="*/ 2147483647 w 132"/>
              <a:gd name="T71" fmla="*/ 2147483647 h 135"/>
              <a:gd name="T72" fmla="*/ 2147483647 w 132"/>
              <a:gd name="T73" fmla="*/ 2147483647 h 135"/>
              <a:gd name="T74" fmla="*/ 2147483647 w 132"/>
              <a:gd name="T75" fmla="*/ 2147483647 h 135"/>
              <a:gd name="T76" fmla="*/ 0 w 132"/>
              <a:gd name="T77" fmla="*/ 2147483647 h 135"/>
              <a:gd name="T78" fmla="*/ 0 w 132"/>
              <a:gd name="T79" fmla="*/ 2147483647 h 135"/>
              <a:gd name="T80" fmla="*/ 0 w 132"/>
              <a:gd name="T81" fmla="*/ 2147483647 h 135"/>
              <a:gd name="T82" fmla="*/ 2147483647 w 132"/>
              <a:gd name="T83" fmla="*/ 2147483647 h 135"/>
              <a:gd name="T84" fmla="*/ 2147483647 w 132"/>
              <a:gd name="T85" fmla="*/ 2147483647 h 135"/>
              <a:gd name="T86" fmla="*/ 2147483647 w 132"/>
              <a:gd name="T87" fmla="*/ 2147483647 h 135"/>
              <a:gd name="T88" fmla="*/ 2147483647 w 132"/>
              <a:gd name="T89" fmla="*/ 2147483647 h 135"/>
              <a:gd name="T90" fmla="*/ 2147483647 w 132"/>
              <a:gd name="T91" fmla="*/ 2147483647 h 135"/>
              <a:gd name="T92" fmla="*/ 2147483647 w 132"/>
              <a:gd name="T93" fmla="*/ 2147483647 h 135"/>
              <a:gd name="T94" fmla="*/ 2147483647 w 132"/>
              <a:gd name="T95" fmla="*/ 2147483647 h 135"/>
              <a:gd name="T96" fmla="*/ 2147483647 w 132"/>
              <a:gd name="T97" fmla="*/ 2147483647 h 135"/>
              <a:gd name="T98" fmla="*/ 2147483647 w 132"/>
              <a:gd name="T99" fmla="*/ 2147483647 h 135"/>
              <a:gd name="T100" fmla="*/ 2147483647 w 132"/>
              <a:gd name="T101" fmla="*/ 2147483647 h 135"/>
              <a:gd name="T102" fmla="*/ 2147483647 w 132"/>
              <a:gd name="T103" fmla="*/ 2147483647 h 135"/>
              <a:gd name="T104" fmla="*/ 2147483647 w 132"/>
              <a:gd name="T105" fmla="*/ 2147483647 h 135"/>
              <a:gd name="T106" fmla="*/ 2147483647 w 132"/>
              <a:gd name="T107" fmla="*/ 2147483647 h 135"/>
              <a:gd name="T108" fmla="*/ 2147483647 w 132"/>
              <a:gd name="T109" fmla="*/ 2147483647 h 135"/>
              <a:gd name="T110" fmla="*/ 2147483647 w 132"/>
              <a:gd name="T111" fmla="*/ 2147483647 h 1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2" h="135">
                <a:moveTo>
                  <a:pt x="81" y="0"/>
                </a:moveTo>
                <a:lnTo>
                  <a:pt x="84" y="2"/>
                </a:lnTo>
                <a:lnTo>
                  <a:pt x="88" y="4"/>
                </a:lnTo>
                <a:lnTo>
                  <a:pt x="92" y="8"/>
                </a:lnTo>
                <a:lnTo>
                  <a:pt x="97" y="11"/>
                </a:lnTo>
                <a:lnTo>
                  <a:pt x="101" y="14"/>
                </a:lnTo>
                <a:lnTo>
                  <a:pt x="107" y="18"/>
                </a:lnTo>
                <a:lnTo>
                  <a:pt x="111" y="20"/>
                </a:lnTo>
                <a:lnTo>
                  <a:pt x="116" y="23"/>
                </a:lnTo>
                <a:lnTo>
                  <a:pt x="120" y="28"/>
                </a:lnTo>
                <a:lnTo>
                  <a:pt x="123" y="33"/>
                </a:lnTo>
                <a:lnTo>
                  <a:pt x="126" y="39"/>
                </a:lnTo>
                <a:lnTo>
                  <a:pt x="128" y="46"/>
                </a:lnTo>
                <a:lnTo>
                  <a:pt x="130" y="55"/>
                </a:lnTo>
                <a:lnTo>
                  <a:pt x="130" y="62"/>
                </a:lnTo>
                <a:lnTo>
                  <a:pt x="130" y="71"/>
                </a:lnTo>
                <a:lnTo>
                  <a:pt x="129" y="79"/>
                </a:lnTo>
                <a:lnTo>
                  <a:pt x="127" y="87"/>
                </a:lnTo>
                <a:lnTo>
                  <a:pt x="125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9" y="124"/>
                </a:lnTo>
                <a:lnTo>
                  <a:pt x="81" y="127"/>
                </a:lnTo>
                <a:lnTo>
                  <a:pt x="72" y="130"/>
                </a:lnTo>
                <a:lnTo>
                  <a:pt x="64" y="132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4" y="131"/>
                </a:lnTo>
                <a:lnTo>
                  <a:pt x="17" y="127"/>
                </a:lnTo>
                <a:lnTo>
                  <a:pt x="11" y="123"/>
                </a:lnTo>
                <a:lnTo>
                  <a:pt x="7" y="116"/>
                </a:lnTo>
                <a:lnTo>
                  <a:pt x="3" y="108"/>
                </a:lnTo>
                <a:lnTo>
                  <a:pt x="1" y="99"/>
                </a:lnTo>
                <a:lnTo>
                  <a:pt x="0" y="90"/>
                </a:lnTo>
                <a:lnTo>
                  <a:pt x="0" y="81"/>
                </a:lnTo>
                <a:lnTo>
                  <a:pt x="0" y="72"/>
                </a:lnTo>
                <a:lnTo>
                  <a:pt x="2" y="65"/>
                </a:lnTo>
                <a:lnTo>
                  <a:pt x="5" y="58"/>
                </a:lnTo>
                <a:lnTo>
                  <a:pt x="8" y="51"/>
                </a:lnTo>
                <a:lnTo>
                  <a:pt x="11" y="46"/>
                </a:lnTo>
                <a:lnTo>
                  <a:pt x="16" y="40"/>
                </a:lnTo>
                <a:lnTo>
                  <a:pt x="23" y="36"/>
                </a:lnTo>
                <a:lnTo>
                  <a:pt x="29" y="30"/>
                </a:lnTo>
                <a:lnTo>
                  <a:pt x="38" y="27"/>
                </a:lnTo>
                <a:lnTo>
                  <a:pt x="46" y="22"/>
                </a:lnTo>
                <a:lnTo>
                  <a:pt x="55" y="20"/>
                </a:lnTo>
                <a:lnTo>
                  <a:pt x="65" y="16"/>
                </a:lnTo>
                <a:lnTo>
                  <a:pt x="74" y="14"/>
                </a:lnTo>
                <a:lnTo>
                  <a:pt x="94" y="11"/>
                </a:lnTo>
                <a:lnTo>
                  <a:pt x="113" y="6"/>
                </a:lnTo>
                <a:lnTo>
                  <a:pt x="132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3" name="Freeform 200"/>
          <p:cNvSpPr>
            <a:spLocks/>
          </p:cNvSpPr>
          <p:nvPr/>
        </p:nvSpPr>
        <p:spPr bwMode="auto">
          <a:xfrm>
            <a:off x="8640763" y="2959100"/>
            <a:ext cx="66675" cy="52388"/>
          </a:xfrm>
          <a:custGeom>
            <a:avLst/>
            <a:gdLst>
              <a:gd name="T0" fmla="*/ 2147483647 w 165"/>
              <a:gd name="T1" fmla="*/ 2147483647 h 132"/>
              <a:gd name="T2" fmla="*/ 2147483647 w 165"/>
              <a:gd name="T3" fmla="*/ 2147483647 h 132"/>
              <a:gd name="T4" fmla="*/ 2147483647 w 165"/>
              <a:gd name="T5" fmla="*/ 2147483647 h 132"/>
              <a:gd name="T6" fmla="*/ 2147483647 w 165"/>
              <a:gd name="T7" fmla="*/ 2147483647 h 132"/>
              <a:gd name="T8" fmla="*/ 0 w 165"/>
              <a:gd name="T9" fmla="*/ 2147483647 h 132"/>
              <a:gd name="T10" fmla="*/ 2147483647 w 165"/>
              <a:gd name="T11" fmla="*/ 2147483647 h 132"/>
              <a:gd name="T12" fmla="*/ 2147483647 w 165"/>
              <a:gd name="T13" fmla="*/ 2147483647 h 132"/>
              <a:gd name="T14" fmla="*/ 2147483647 w 165"/>
              <a:gd name="T15" fmla="*/ 2147483647 h 132"/>
              <a:gd name="T16" fmla="*/ 2147483647 w 165"/>
              <a:gd name="T17" fmla="*/ 2147483647 h 132"/>
              <a:gd name="T18" fmla="*/ 2147483647 w 165"/>
              <a:gd name="T19" fmla="*/ 2147483647 h 132"/>
              <a:gd name="T20" fmla="*/ 2147483647 w 165"/>
              <a:gd name="T21" fmla="*/ 2147483647 h 132"/>
              <a:gd name="T22" fmla="*/ 2147483647 w 165"/>
              <a:gd name="T23" fmla="*/ 2147483647 h 132"/>
              <a:gd name="T24" fmla="*/ 2147483647 w 165"/>
              <a:gd name="T25" fmla="*/ 2147483647 h 132"/>
              <a:gd name="T26" fmla="*/ 2147483647 w 165"/>
              <a:gd name="T27" fmla="*/ 2147483647 h 132"/>
              <a:gd name="T28" fmla="*/ 2147483647 w 165"/>
              <a:gd name="T29" fmla="*/ 2147483647 h 132"/>
              <a:gd name="T30" fmla="*/ 2147483647 w 165"/>
              <a:gd name="T31" fmla="*/ 2147483647 h 132"/>
              <a:gd name="T32" fmla="*/ 2147483647 w 165"/>
              <a:gd name="T33" fmla="*/ 2147483647 h 132"/>
              <a:gd name="T34" fmla="*/ 2147483647 w 165"/>
              <a:gd name="T35" fmla="*/ 2147483647 h 132"/>
              <a:gd name="T36" fmla="*/ 2147483647 w 165"/>
              <a:gd name="T37" fmla="*/ 2147483647 h 132"/>
              <a:gd name="T38" fmla="*/ 2147483647 w 165"/>
              <a:gd name="T39" fmla="*/ 2147483647 h 132"/>
              <a:gd name="T40" fmla="*/ 2147483647 w 165"/>
              <a:gd name="T41" fmla="*/ 2147483647 h 132"/>
              <a:gd name="T42" fmla="*/ 2147483647 w 165"/>
              <a:gd name="T43" fmla="*/ 2147483647 h 132"/>
              <a:gd name="T44" fmla="*/ 2147483647 w 165"/>
              <a:gd name="T45" fmla="*/ 2147483647 h 132"/>
              <a:gd name="T46" fmla="*/ 2147483647 w 165"/>
              <a:gd name="T47" fmla="*/ 2147483647 h 132"/>
              <a:gd name="T48" fmla="*/ 2147483647 w 165"/>
              <a:gd name="T49" fmla="*/ 2147483647 h 132"/>
              <a:gd name="T50" fmla="*/ 2147483647 w 165"/>
              <a:gd name="T51" fmla="*/ 2147483647 h 132"/>
              <a:gd name="T52" fmla="*/ 2147483647 w 165"/>
              <a:gd name="T53" fmla="*/ 2147483647 h 132"/>
              <a:gd name="T54" fmla="*/ 2147483647 w 165"/>
              <a:gd name="T55" fmla="*/ 2147483647 h 132"/>
              <a:gd name="T56" fmla="*/ 2147483647 w 165"/>
              <a:gd name="T57" fmla="*/ 2147483647 h 132"/>
              <a:gd name="T58" fmla="*/ 2147483647 w 165"/>
              <a:gd name="T59" fmla="*/ 2147483647 h 132"/>
              <a:gd name="T60" fmla="*/ 2147483647 w 165"/>
              <a:gd name="T61" fmla="*/ 2147483647 h 132"/>
              <a:gd name="T62" fmla="*/ 2147483647 w 165"/>
              <a:gd name="T63" fmla="*/ 2147483647 h 132"/>
              <a:gd name="T64" fmla="*/ 2147483647 w 165"/>
              <a:gd name="T65" fmla="*/ 2147483647 h 132"/>
              <a:gd name="T66" fmla="*/ 2147483647 w 165"/>
              <a:gd name="T67" fmla="*/ 2147483647 h 132"/>
              <a:gd name="T68" fmla="*/ 2147483647 w 165"/>
              <a:gd name="T69" fmla="*/ 2147483647 h 132"/>
              <a:gd name="T70" fmla="*/ 2147483647 w 165"/>
              <a:gd name="T71" fmla="*/ 2147483647 h 132"/>
              <a:gd name="T72" fmla="*/ 2147483647 w 165"/>
              <a:gd name="T73" fmla="*/ 2147483647 h 132"/>
              <a:gd name="T74" fmla="*/ 2147483647 w 165"/>
              <a:gd name="T75" fmla="*/ 2147483647 h 132"/>
              <a:gd name="T76" fmla="*/ 2147483647 w 165"/>
              <a:gd name="T77" fmla="*/ 2147483647 h 132"/>
              <a:gd name="T78" fmla="*/ 2147483647 w 165"/>
              <a:gd name="T79" fmla="*/ 2147483647 h 132"/>
              <a:gd name="T80" fmla="*/ 2147483647 w 165"/>
              <a:gd name="T81" fmla="*/ 2147483647 h 132"/>
              <a:gd name="T82" fmla="*/ 2147483647 w 165"/>
              <a:gd name="T83" fmla="*/ 2147483647 h 132"/>
              <a:gd name="T84" fmla="*/ 2147483647 w 165"/>
              <a:gd name="T85" fmla="*/ 0 h 132"/>
              <a:gd name="T86" fmla="*/ 2147483647 w 165"/>
              <a:gd name="T87" fmla="*/ 0 h 132"/>
              <a:gd name="T88" fmla="*/ 2147483647 w 165"/>
              <a:gd name="T89" fmla="*/ 0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5" h="132">
                <a:moveTo>
                  <a:pt x="5" y="0"/>
                </a:moveTo>
                <a:lnTo>
                  <a:pt x="4" y="2"/>
                </a:lnTo>
                <a:lnTo>
                  <a:pt x="4" y="5"/>
                </a:lnTo>
                <a:lnTo>
                  <a:pt x="3" y="7"/>
                </a:lnTo>
                <a:lnTo>
                  <a:pt x="3" y="9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1" y="31"/>
                </a:lnTo>
                <a:lnTo>
                  <a:pt x="0" y="40"/>
                </a:lnTo>
                <a:lnTo>
                  <a:pt x="1" y="49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6" y="83"/>
                </a:lnTo>
                <a:lnTo>
                  <a:pt x="8" y="87"/>
                </a:lnTo>
                <a:lnTo>
                  <a:pt x="9" y="89"/>
                </a:lnTo>
                <a:lnTo>
                  <a:pt x="10" y="90"/>
                </a:lnTo>
                <a:lnTo>
                  <a:pt x="11" y="91"/>
                </a:lnTo>
                <a:lnTo>
                  <a:pt x="11" y="92"/>
                </a:lnTo>
                <a:lnTo>
                  <a:pt x="12" y="93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21" y="102"/>
                </a:lnTo>
                <a:lnTo>
                  <a:pt x="27" y="106"/>
                </a:lnTo>
                <a:lnTo>
                  <a:pt x="31" y="111"/>
                </a:lnTo>
                <a:lnTo>
                  <a:pt x="37" y="114"/>
                </a:lnTo>
                <a:lnTo>
                  <a:pt x="41" y="118"/>
                </a:lnTo>
                <a:lnTo>
                  <a:pt x="47" y="121"/>
                </a:lnTo>
                <a:lnTo>
                  <a:pt x="51" y="123"/>
                </a:lnTo>
                <a:lnTo>
                  <a:pt x="57" y="125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7" y="132"/>
                </a:lnTo>
                <a:lnTo>
                  <a:pt x="106" y="132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1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8"/>
                </a:lnTo>
                <a:lnTo>
                  <a:pt x="143" y="125"/>
                </a:lnTo>
                <a:lnTo>
                  <a:pt x="145" y="123"/>
                </a:lnTo>
                <a:lnTo>
                  <a:pt x="148" y="121"/>
                </a:lnTo>
                <a:lnTo>
                  <a:pt x="150" y="119"/>
                </a:lnTo>
                <a:lnTo>
                  <a:pt x="152" y="115"/>
                </a:lnTo>
                <a:lnTo>
                  <a:pt x="154" y="113"/>
                </a:lnTo>
                <a:lnTo>
                  <a:pt x="157" y="109"/>
                </a:lnTo>
                <a:lnTo>
                  <a:pt x="159" y="104"/>
                </a:lnTo>
                <a:lnTo>
                  <a:pt x="162" y="96"/>
                </a:lnTo>
                <a:lnTo>
                  <a:pt x="163" y="90"/>
                </a:lnTo>
                <a:lnTo>
                  <a:pt x="165" y="83"/>
                </a:lnTo>
                <a:lnTo>
                  <a:pt x="165" y="77"/>
                </a:lnTo>
                <a:lnTo>
                  <a:pt x="163" y="72"/>
                </a:lnTo>
                <a:lnTo>
                  <a:pt x="161" y="66"/>
                </a:lnTo>
                <a:lnTo>
                  <a:pt x="159" y="59"/>
                </a:lnTo>
                <a:lnTo>
                  <a:pt x="154" y="54"/>
                </a:lnTo>
                <a:lnTo>
                  <a:pt x="150" y="48"/>
                </a:lnTo>
                <a:lnTo>
                  <a:pt x="144" y="44"/>
                </a:lnTo>
                <a:lnTo>
                  <a:pt x="139" y="38"/>
                </a:lnTo>
                <a:lnTo>
                  <a:pt x="128" y="31"/>
                </a:lnTo>
                <a:lnTo>
                  <a:pt x="117" y="24"/>
                </a:lnTo>
                <a:lnTo>
                  <a:pt x="107" y="17"/>
                </a:lnTo>
                <a:lnTo>
                  <a:pt x="105" y="16"/>
                </a:lnTo>
                <a:lnTo>
                  <a:pt x="103" y="13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8"/>
                </a:lnTo>
                <a:lnTo>
                  <a:pt x="92" y="7"/>
                </a:lnTo>
                <a:lnTo>
                  <a:pt x="87" y="6"/>
                </a:lnTo>
                <a:lnTo>
                  <a:pt x="83" y="5"/>
                </a:lnTo>
                <a:lnTo>
                  <a:pt x="78" y="3"/>
                </a:lnTo>
                <a:lnTo>
                  <a:pt x="73" y="2"/>
                </a:lnTo>
                <a:lnTo>
                  <a:pt x="68" y="2"/>
                </a:lnTo>
                <a:lnTo>
                  <a:pt x="60" y="1"/>
                </a:lnTo>
                <a:lnTo>
                  <a:pt x="51" y="1"/>
                </a:lnTo>
                <a:lnTo>
                  <a:pt x="45" y="0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4" name="Freeform 201"/>
          <p:cNvSpPr>
            <a:spLocks/>
          </p:cNvSpPr>
          <p:nvPr/>
        </p:nvSpPr>
        <p:spPr bwMode="auto">
          <a:xfrm>
            <a:off x="8640763" y="2954338"/>
            <a:ext cx="66675" cy="57150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2147483647 w 165"/>
              <a:gd name="T13" fmla="*/ 2147483647 h 141"/>
              <a:gd name="T14" fmla="*/ 0 w 165"/>
              <a:gd name="T15" fmla="*/ 2147483647 h 141"/>
              <a:gd name="T16" fmla="*/ 2147483647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8" y="0"/>
                </a:moveTo>
                <a:lnTo>
                  <a:pt x="6" y="3"/>
                </a:lnTo>
                <a:lnTo>
                  <a:pt x="5" y="8"/>
                </a:lnTo>
                <a:lnTo>
                  <a:pt x="3" y="15"/>
                </a:lnTo>
                <a:lnTo>
                  <a:pt x="2" y="24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1"/>
                </a:lnTo>
                <a:lnTo>
                  <a:pt x="1" y="71"/>
                </a:lnTo>
                <a:lnTo>
                  <a:pt x="3" y="80"/>
                </a:lnTo>
                <a:lnTo>
                  <a:pt x="4" y="86"/>
                </a:lnTo>
                <a:lnTo>
                  <a:pt x="6" y="93"/>
                </a:lnTo>
                <a:lnTo>
                  <a:pt x="9" y="98"/>
                </a:lnTo>
                <a:lnTo>
                  <a:pt x="12" y="102"/>
                </a:lnTo>
                <a:lnTo>
                  <a:pt x="17" y="105"/>
                </a:lnTo>
                <a:lnTo>
                  <a:pt x="21" y="110"/>
                </a:lnTo>
                <a:lnTo>
                  <a:pt x="25" y="115"/>
                </a:lnTo>
                <a:lnTo>
                  <a:pt x="32" y="120"/>
                </a:lnTo>
                <a:lnTo>
                  <a:pt x="39" y="124"/>
                </a:lnTo>
                <a:lnTo>
                  <a:pt x="46" y="129"/>
                </a:lnTo>
                <a:lnTo>
                  <a:pt x="52" y="133"/>
                </a:lnTo>
                <a:lnTo>
                  <a:pt x="60" y="137"/>
                </a:lnTo>
                <a:lnTo>
                  <a:pt x="69" y="139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1"/>
                </a:lnTo>
                <a:lnTo>
                  <a:pt x="134" y="139"/>
                </a:lnTo>
                <a:lnTo>
                  <a:pt x="140" y="137"/>
                </a:lnTo>
                <a:lnTo>
                  <a:pt x="147" y="131"/>
                </a:lnTo>
                <a:lnTo>
                  <a:pt x="152" y="124"/>
                </a:lnTo>
                <a:lnTo>
                  <a:pt x="158" y="117"/>
                </a:lnTo>
                <a:lnTo>
                  <a:pt x="161" y="109"/>
                </a:lnTo>
                <a:lnTo>
                  <a:pt x="163" y="101"/>
                </a:lnTo>
                <a:lnTo>
                  <a:pt x="165" y="94"/>
                </a:lnTo>
                <a:lnTo>
                  <a:pt x="165" y="87"/>
                </a:lnTo>
                <a:lnTo>
                  <a:pt x="163" y="82"/>
                </a:lnTo>
                <a:lnTo>
                  <a:pt x="161" y="74"/>
                </a:lnTo>
                <a:lnTo>
                  <a:pt x="158" y="67"/>
                </a:lnTo>
                <a:lnTo>
                  <a:pt x="152" y="61"/>
                </a:lnTo>
                <a:lnTo>
                  <a:pt x="147" y="55"/>
                </a:lnTo>
                <a:lnTo>
                  <a:pt x="141" y="49"/>
                </a:lnTo>
                <a:lnTo>
                  <a:pt x="134" y="44"/>
                </a:lnTo>
                <a:lnTo>
                  <a:pt x="126" y="38"/>
                </a:lnTo>
                <a:lnTo>
                  <a:pt x="119" y="34"/>
                </a:lnTo>
                <a:lnTo>
                  <a:pt x="111" y="28"/>
                </a:lnTo>
                <a:lnTo>
                  <a:pt x="103" y="22"/>
                </a:lnTo>
                <a:lnTo>
                  <a:pt x="96" y="18"/>
                </a:lnTo>
                <a:lnTo>
                  <a:pt x="88" y="15"/>
                </a:lnTo>
                <a:lnTo>
                  <a:pt x="79" y="12"/>
                </a:lnTo>
                <a:lnTo>
                  <a:pt x="71" y="11"/>
                </a:lnTo>
                <a:lnTo>
                  <a:pt x="61" y="10"/>
                </a:lnTo>
                <a:lnTo>
                  <a:pt x="52" y="10"/>
                </a:lnTo>
                <a:lnTo>
                  <a:pt x="41" y="9"/>
                </a:lnTo>
                <a:lnTo>
                  <a:pt x="29" y="9"/>
                </a:lnTo>
                <a:lnTo>
                  <a:pt x="18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5" name="Line 202"/>
          <p:cNvSpPr>
            <a:spLocks noChangeShapeType="1"/>
          </p:cNvSpPr>
          <p:nvPr/>
        </p:nvSpPr>
        <p:spPr bwMode="auto">
          <a:xfrm>
            <a:off x="8561388" y="2943225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6" name="Line 203"/>
          <p:cNvSpPr>
            <a:spLocks noChangeShapeType="1"/>
          </p:cNvSpPr>
          <p:nvPr/>
        </p:nvSpPr>
        <p:spPr bwMode="auto">
          <a:xfrm flipH="1">
            <a:off x="8550275" y="2944813"/>
            <a:ext cx="460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7" name="Line 204"/>
          <p:cNvSpPr>
            <a:spLocks noChangeShapeType="1"/>
          </p:cNvSpPr>
          <p:nvPr/>
        </p:nvSpPr>
        <p:spPr bwMode="auto">
          <a:xfrm>
            <a:off x="7710488" y="3221038"/>
            <a:ext cx="111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8" name="Line 206"/>
          <p:cNvSpPr>
            <a:spLocks noChangeShapeType="1"/>
          </p:cNvSpPr>
          <p:nvPr/>
        </p:nvSpPr>
        <p:spPr bwMode="auto">
          <a:xfrm flipH="1">
            <a:off x="8642350" y="2954338"/>
            <a:ext cx="1588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59" name="Freeform 207"/>
          <p:cNvSpPr>
            <a:spLocks/>
          </p:cNvSpPr>
          <p:nvPr/>
        </p:nvSpPr>
        <p:spPr bwMode="auto">
          <a:xfrm>
            <a:off x="8710613" y="3006725"/>
            <a:ext cx="69850" cy="52388"/>
          </a:xfrm>
          <a:custGeom>
            <a:avLst/>
            <a:gdLst>
              <a:gd name="T0" fmla="*/ 2147483647 w 178"/>
              <a:gd name="T1" fmla="*/ 2147483647 h 132"/>
              <a:gd name="T2" fmla="*/ 2147483647 w 178"/>
              <a:gd name="T3" fmla="*/ 2147483647 h 132"/>
              <a:gd name="T4" fmla="*/ 2147483647 w 178"/>
              <a:gd name="T5" fmla="*/ 2147483647 h 132"/>
              <a:gd name="T6" fmla="*/ 2147483647 w 178"/>
              <a:gd name="T7" fmla="*/ 2147483647 h 132"/>
              <a:gd name="T8" fmla="*/ 2147483647 w 178"/>
              <a:gd name="T9" fmla="*/ 2147483647 h 132"/>
              <a:gd name="T10" fmla="*/ 2147483647 w 178"/>
              <a:gd name="T11" fmla="*/ 2147483647 h 132"/>
              <a:gd name="T12" fmla="*/ 2147483647 w 178"/>
              <a:gd name="T13" fmla="*/ 2147483647 h 132"/>
              <a:gd name="T14" fmla="*/ 2147483647 w 178"/>
              <a:gd name="T15" fmla="*/ 2147483647 h 132"/>
              <a:gd name="T16" fmla="*/ 2147483647 w 178"/>
              <a:gd name="T17" fmla="*/ 2147483647 h 132"/>
              <a:gd name="T18" fmla="*/ 2147483647 w 178"/>
              <a:gd name="T19" fmla="*/ 2147483647 h 132"/>
              <a:gd name="T20" fmla="*/ 2147483647 w 178"/>
              <a:gd name="T21" fmla="*/ 2147483647 h 132"/>
              <a:gd name="T22" fmla="*/ 2147483647 w 178"/>
              <a:gd name="T23" fmla="*/ 2147483647 h 132"/>
              <a:gd name="T24" fmla="*/ 2147483647 w 178"/>
              <a:gd name="T25" fmla="*/ 2147483647 h 132"/>
              <a:gd name="T26" fmla="*/ 2147483647 w 178"/>
              <a:gd name="T27" fmla="*/ 2147483647 h 132"/>
              <a:gd name="T28" fmla="*/ 2147483647 w 178"/>
              <a:gd name="T29" fmla="*/ 2147483647 h 132"/>
              <a:gd name="T30" fmla="*/ 2147483647 w 178"/>
              <a:gd name="T31" fmla="*/ 2147483647 h 132"/>
              <a:gd name="T32" fmla="*/ 2147483647 w 178"/>
              <a:gd name="T33" fmla="*/ 2147483647 h 132"/>
              <a:gd name="T34" fmla="*/ 2147483647 w 178"/>
              <a:gd name="T35" fmla="*/ 2147483647 h 132"/>
              <a:gd name="T36" fmla="*/ 2147483647 w 178"/>
              <a:gd name="T37" fmla="*/ 2147483647 h 132"/>
              <a:gd name="T38" fmla="*/ 2147483647 w 178"/>
              <a:gd name="T39" fmla="*/ 2147483647 h 132"/>
              <a:gd name="T40" fmla="*/ 2147483647 w 178"/>
              <a:gd name="T41" fmla="*/ 2147483647 h 132"/>
              <a:gd name="T42" fmla="*/ 2147483647 w 178"/>
              <a:gd name="T43" fmla="*/ 2147483647 h 132"/>
              <a:gd name="T44" fmla="*/ 2147483647 w 178"/>
              <a:gd name="T45" fmla="*/ 2147483647 h 132"/>
              <a:gd name="T46" fmla="*/ 2147483647 w 178"/>
              <a:gd name="T47" fmla="*/ 2147483647 h 132"/>
              <a:gd name="T48" fmla="*/ 2147483647 w 178"/>
              <a:gd name="T49" fmla="*/ 2147483647 h 132"/>
              <a:gd name="T50" fmla="*/ 2147483647 w 178"/>
              <a:gd name="T51" fmla="*/ 2147483647 h 132"/>
              <a:gd name="T52" fmla="*/ 2147483647 w 178"/>
              <a:gd name="T53" fmla="*/ 2147483647 h 132"/>
              <a:gd name="T54" fmla="*/ 2147483647 w 178"/>
              <a:gd name="T55" fmla="*/ 2147483647 h 132"/>
              <a:gd name="T56" fmla="*/ 2147483647 w 178"/>
              <a:gd name="T57" fmla="*/ 2147483647 h 132"/>
              <a:gd name="T58" fmla="*/ 2147483647 w 178"/>
              <a:gd name="T59" fmla="*/ 2147483647 h 132"/>
              <a:gd name="T60" fmla="*/ 2147483647 w 178"/>
              <a:gd name="T61" fmla="*/ 2147483647 h 132"/>
              <a:gd name="T62" fmla="*/ 2147483647 w 178"/>
              <a:gd name="T63" fmla="*/ 2147483647 h 132"/>
              <a:gd name="T64" fmla="*/ 2147483647 w 178"/>
              <a:gd name="T65" fmla="*/ 2147483647 h 132"/>
              <a:gd name="T66" fmla="*/ 2147483647 w 178"/>
              <a:gd name="T67" fmla="*/ 2147483647 h 132"/>
              <a:gd name="T68" fmla="*/ 2147483647 w 178"/>
              <a:gd name="T69" fmla="*/ 2147483647 h 132"/>
              <a:gd name="T70" fmla="*/ 0 w 178"/>
              <a:gd name="T71" fmla="*/ 2147483647 h 132"/>
              <a:gd name="T72" fmla="*/ 0 w 178"/>
              <a:gd name="T73" fmla="*/ 2147483647 h 132"/>
              <a:gd name="T74" fmla="*/ 2147483647 w 178"/>
              <a:gd name="T75" fmla="*/ 2147483647 h 132"/>
              <a:gd name="T76" fmla="*/ 2147483647 w 178"/>
              <a:gd name="T77" fmla="*/ 2147483647 h 132"/>
              <a:gd name="T78" fmla="*/ 2147483647 w 178"/>
              <a:gd name="T79" fmla="*/ 2147483647 h 132"/>
              <a:gd name="T80" fmla="*/ 2147483647 w 178"/>
              <a:gd name="T81" fmla="*/ 2147483647 h 132"/>
              <a:gd name="T82" fmla="*/ 2147483647 w 178"/>
              <a:gd name="T83" fmla="*/ 2147483647 h 132"/>
              <a:gd name="T84" fmla="*/ 2147483647 w 178"/>
              <a:gd name="T85" fmla="*/ 2147483647 h 132"/>
              <a:gd name="T86" fmla="*/ 2147483647 w 178"/>
              <a:gd name="T87" fmla="*/ 2147483647 h 132"/>
              <a:gd name="T88" fmla="*/ 2147483647 w 178"/>
              <a:gd name="T89" fmla="*/ 2147483647 h 132"/>
              <a:gd name="T90" fmla="*/ 2147483647 w 178"/>
              <a:gd name="T91" fmla="*/ 2147483647 h 132"/>
              <a:gd name="T92" fmla="*/ 2147483647 w 178"/>
              <a:gd name="T93" fmla="*/ 2147483647 h 132"/>
              <a:gd name="T94" fmla="*/ 2147483647 w 178"/>
              <a:gd name="T95" fmla="*/ 2147483647 h 132"/>
              <a:gd name="T96" fmla="*/ 2147483647 w 178"/>
              <a:gd name="T97" fmla="*/ 2147483647 h 1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8" h="132">
                <a:moveTo>
                  <a:pt x="141" y="0"/>
                </a:moveTo>
                <a:lnTo>
                  <a:pt x="142" y="2"/>
                </a:lnTo>
                <a:lnTo>
                  <a:pt x="143" y="3"/>
                </a:lnTo>
                <a:lnTo>
                  <a:pt x="144" y="5"/>
                </a:lnTo>
                <a:lnTo>
                  <a:pt x="144" y="7"/>
                </a:lnTo>
                <a:lnTo>
                  <a:pt x="145" y="8"/>
                </a:lnTo>
                <a:lnTo>
                  <a:pt x="146" y="9"/>
                </a:lnTo>
                <a:lnTo>
                  <a:pt x="150" y="15"/>
                </a:lnTo>
                <a:lnTo>
                  <a:pt x="152" y="19"/>
                </a:lnTo>
                <a:lnTo>
                  <a:pt x="154" y="25"/>
                </a:lnTo>
                <a:lnTo>
                  <a:pt x="156" y="30"/>
                </a:lnTo>
                <a:lnTo>
                  <a:pt x="159" y="35"/>
                </a:lnTo>
                <a:lnTo>
                  <a:pt x="161" y="39"/>
                </a:lnTo>
                <a:lnTo>
                  <a:pt x="163" y="43"/>
                </a:lnTo>
                <a:lnTo>
                  <a:pt x="165" y="46"/>
                </a:lnTo>
                <a:lnTo>
                  <a:pt x="169" y="49"/>
                </a:lnTo>
                <a:lnTo>
                  <a:pt x="171" y="53"/>
                </a:lnTo>
                <a:lnTo>
                  <a:pt x="172" y="56"/>
                </a:lnTo>
                <a:lnTo>
                  <a:pt x="173" y="58"/>
                </a:lnTo>
                <a:lnTo>
                  <a:pt x="174" y="62"/>
                </a:lnTo>
                <a:lnTo>
                  <a:pt x="175" y="65"/>
                </a:lnTo>
                <a:lnTo>
                  <a:pt x="176" y="68"/>
                </a:lnTo>
                <a:lnTo>
                  <a:pt x="176" y="73"/>
                </a:lnTo>
                <a:lnTo>
                  <a:pt x="178" y="76"/>
                </a:lnTo>
                <a:lnTo>
                  <a:pt x="178" y="81"/>
                </a:lnTo>
                <a:lnTo>
                  <a:pt x="178" y="85"/>
                </a:lnTo>
                <a:lnTo>
                  <a:pt x="176" y="90"/>
                </a:lnTo>
                <a:lnTo>
                  <a:pt x="176" y="93"/>
                </a:lnTo>
                <a:lnTo>
                  <a:pt x="175" y="98"/>
                </a:lnTo>
                <a:lnTo>
                  <a:pt x="173" y="101"/>
                </a:lnTo>
                <a:lnTo>
                  <a:pt x="172" y="103"/>
                </a:lnTo>
                <a:lnTo>
                  <a:pt x="170" y="106"/>
                </a:lnTo>
                <a:lnTo>
                  <a:pt x="168" y="109"/>
                </a:lnTo>
                <a:lnTo>
                  <a:pt x="165" y="111"/>
                </a:lnTo>
                <a:lnTo>
                  <a:pt x="163" y="113"/>
                </a:lnTo>
                <a:lnTo>
                  <a:pt x="160" y="114"/>
                </a:lnTo>
                <a:lnTo>
                  <a:pt x="157" y="117"/>
                </a:lnTo>
                <a:lnTo>
                  <a:pt x="154" y="118"/>
                </a:lnTo>
                <a:lnTo>
                  <a:pt x="151" y="119"/>
                </a:lnTo>
                <a:lnTo>
                  <a:pt x="147" y="121"/>
                </a:lnTo>
                <a:lnTo>
                  <a:pt x="143" y="122"/>
                </a:lnTo>
                <a:lnTo>
                  <a:pt x="138" y="123"/>
                </a:lnTo>
                <a:lnTo>
                  <a:pt x="134" y="123"/>
                </a:lnTo>
                <a:lnTo>
                  <a:pt x="129" y="124"/>
                </a:lnTo>
                <a:lnTo>
                  <a:pt x="123" y="124"/>
                </a:lnTo>
                <a:lnTo>
                  <a:pt x="116" y="124"/>
                </a:lnTo>
                <a:lnTo>
                  <a:pt x="109" y="126"/>
                </a:lnTo>
                <a:lnTo>
                  <a:pt x="101" y="126"/>
                </a:lnTo>
                <a:lnTo>
                  <a:pt x="95" y="126"/>
                </a:lnTo>
                <a:lnTo>
                  <a:pt x="88" y="126"/>
                </a:lnTo>
                <a:lnTo>
                  <a:pt x="82" y="127"/>
                </a:lnTo>
                <a:lnTo>
                  <a:pt x="78" y="127"/>
                </a:lnTo>
                <a:lnTo>
                  <a:pt x="72" y="128"/>
                </a:lnTo>
                <a:lnTo>
                  <a:pt x="67" y="129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2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2"/>
                </a:lnTo>
                <a:lnTo>
                  <a:pt x="24" y="131"/>
                </a:lnTo>
                <a:lnTo>
                  <a:pt x="19" y="130"/>
                </a:lnTo>
                <a:lnTo>
                  <a:pt x="15" y="128"/>
                </a:lnTo>
                <a:lnTo>
                  <a:pt x="12" y="124"/>
                </a:lnTo>
                <a:lnTo>
                  <a:pt x="8" y="121"/>
                </a:lnTo>
                <a:lnTo>
                  <a:pt x="6" y="117"/>
                </a:lnTo>
                <a:lnTo>
                  <a:pt x="4" y="113"/>
                </a:lnTo>
                <a:lnTo>
                  <a:pt x="2" y="108"/>
                </a:lnTo>
                <a:lnTo>
                  <a:pt x="0" y="103"/>
                </a:lnTo>
                <a:lnTo>
                  <a:pt x="0" y="99"/>
                </a:lnTo>
                <a:lnTo>
                  <a:pt x="0" y="93"/>
                </a:lnTo>
                <a:lnTo>
                  <a:pt x="0" y="89"/>
                </a:lnTo>
                <a:lnTo>
                  <a:pt x="0" y="84"/>
                </a:lnTo>
                <a:lnTo>
                  <a:pt x="3" y="76"/>
                </a:lnTo>
                <a:lnTo>
                  <a:pt x="5" y="70"/>
                </a:lnTo>
                <a:lnTo>
                  <a:pt x="9" y="63"/>
                </a:lnTo>
                <a:lnTo>
                  <a:pt x="14" y="57"/>
                </a:lnTo>
                <a:lnTo>
                  <a:pt x="18" y="52"/>
                </a:lnTo>
                <a:lnTo>
                  <a:pt x="26" y="45"/>
                </a:lnTo>
                <a:lnTo>
                  <a:pt x="34" y="39"/>
                </a:lnTo>
                <a:lnTo>
                  <a:pt x="43" y="35"/>
                </a:lnTo>
                <a:lnTo>
                  <a:pt x="52" y="30"/>
                </a:lnTo>
                <a:lnTo>
                  <a:pt x="64" y="25"/>
                </a:lnTo>
                <a:lnTo>
                  <a:pt x="77" y="19"/>
                </a:lnTo>
                <a:lnTo>
                  <a:pt x="89" y="15"/>
                </a:lnTo>
                <a:lnTo>
                  <a:pt x="94" y="14"/>
                </a:lnTo>
                <a:lnTo>
                  <a:pt x="97" y="12"/>
                </a:lnTo>
                <a:lnTo>
                  <a:pt x="101" y="10"/>
                </a:lnTo>
                <a:lnTo>
                  <a:pt x="105" y="9"/>
                </a:lnTo>
                <a:lnTo>
                  <a:pt x="109" y="8"/>
                </a:lnTo>
                <a:lnTo>
                  <a:pt x="114" y="7"/>
                </a:lnTo>
                <a:lnTo>
                  <a:pt x="117" y="6"/>
                </a:lnTo>
                <a:lnTo>
                  <a:pt x="122" y="5"/>
                </a:lnTo>
                <a:lnTo>
                  <a:pt x="126" y="3"/>
                </a:lnTo>
                <a:lnTo>
                  <a:pt x="131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0" name="Freeform 208"/>
          <p:cNvSpPr>
            <a:spLocks/>
          </p:cNvSpPr>
          <p:nvPr/>
        </p:nvSpPr>
        <p:spPr bwMode="auto">
          <a:xfrm>
            <a:off x="8710613" y="3005138"/>
            <a:ext cx="69850" cy="53975"/>
          </a:xfrm>
          <a:custGeom>
            <a:avLst/>
            <a:gdLst>
              <a:gd name="T0" fmla="*/ 2147483647 w 178"/>
              <a:gd name="T1" fmla="*/ 2147483647 h 134"/>
              <a:gd name="T2" fmla="*/ 2147483647 w 178"/>
              <a:gd name="T3" fmla="*/ 2147483647 h 134"/>
              <a:gd name="T4" fmla="*/ 2147483647 w 178"/>
              <a:gd name="T5" fmla="*/ 2147483647 h 134"/>
              <a:gd name="T6" fmla="*/ 2147483647 w 178"/>
              <a:gd name="T7" fmla="*/ 2147483647 h 134"/>
              <a:gd name="T8" fmla="*/ 2147483647 w 178"/>
              <a:gd name="T9" fmla="*/ 2147483647 h 134"/>
              <a:gd name="T10" fmla="*/ 2147483647 w 178"/>
              <a:gd name="T11" fmla="*/ 2147483647 h 134"/>
              <a:gd name="T12" fmla="*/ 2147483647 w 178"/>
              <a:gd name="T13" fmla="*/ 2147483647 h 134"/>
              <a:gd name="T14" fmla="*/ 2147483647 w 178"/>
              <a:gd name="T15" fmla="*/ 2147483647 h 134"/>
              <a:gd name="T16" fmla="*/ 2147483647 w 178"/>
              <a:gd name="T17" fmla="*/ 2147483647 h 134"/>
              <a:gd name="T18" fmla="*/ 2147483647 w 178"/>
              <a:gd name="T19" fmla="*/ 2147483647 h 134"/>
              <a:gd name="T20" fmla="*/ 2147483647 w 178"/>
              <a:gd name="T21" fmla="*/ 2147483647 h 134"/>
              <a:gd name="T22" fmla="*/ 2147483647 w 178"/>
              <a:gd name="T23" fmla="*/ 2147483647 h 134"/>
              <a:gd name="T24" fmla="*/ 2147483647 w 178"/>
              <a:gd name="T25" fmla="*/ 2147483647 h 134"/>
              <a:gd name="T26" fmla="*/ 2147483647 w 178"/>
              <a:gd name="T27" fmla="*/ 2147483647 h 134"/>
              <a:gd name="T28" fmla="*/ 2147483647 w 178"/>
              <a:gd name="T29" fmla="*/ 2147483647 h 134"/>
              <a:gd name="T30" fmla="*/ 2147483647 w 178"/>
              <a:gd name="T31" fmla="*/ 2147483647 h 134"/>
              <a:gd name="T32" fmla="*/ 2147483647 w 178"/>
              <a:gd name="T33" fmla="*/ 2147483647 h 134"/>
              <a:gd name="T34" fmla="*/ 2147483647 w 178"/>
              <a:gd name="T35" fmla="*/ 2147483647 h 134"/>
              <a:gd name="T36" fmla="*/ 2147483647 w 178"/>
              <a:gd name="T37" fmla="*/ 2147483647 h 134"/>
              <a:gd name="T38" fmla="*/ 2147483647 w 178"/>
              <a:gd name="T39" fmla="*/ 2147483647 h 134"/>
              <a:gd name="T40" fmla="*/ 2147483647 w 178"/>
              <a:gd name="T41" fmla="*/ 2147483647 h 134"/>
              <a:gd name="T42" fmla="*/ 2147483647 w 178"/>
              <a:gd name="T43" fmla="*/ 2147483647 h 134"/>
              <a:gd name="T44" fmla="*/ 0 w 178"/>
              <a:gd name="T45" fmla="*/ 2147483647 h 134"/>
              <a:gd name="T46" fmla="*/ 2147483647 w 178"/>
              <a:gd name="T47" fmla="*/ 2147483647 h 134"/>
              <a:gd name="T48" fmla="*/ 2147483647 w 178"/>
              <a:gd name="T49" fmla="*/ 2147483647 h 134"/>
              <a:gd name="T50" fmla="*/ 2147483647 w 178"/>
              <a:gd name="T51" fmla="*/ 2147483647 h 134"/>
              <a:gd name="T52" fmla="*/ 2147483647 w 178"/>
              <a:gd name="T53" fmla="*/ 2147483647 h 134"/>
              <a:gd name="T54" fmla="*/ 2147483647 w 178"/>
              <a:gd name="T55" fmla="*/ 2147483647 h 134"/>
              <a:gd name="T56" fmla="*/ 2147483647 w 178"/>
              <a:gd name="T57" fmla="*/ 2147483647 h 134"/>
              <a:gd name="T58" fmla="*/ 2147483647 w 178"/>
              <a:gd name="T59" fmla="*/ 2147483647 h 134"/>
              <a:gd name="T60" fmla="*/ 2147483647 w 178"/>
              <a:gd name="T61" fmla="*/ 2147483647 h 134"/>
              <a:gd name="T62" fmla="*/ 2147483647 w 178"/>
              <a:gd name="T63" fmla="*/ 2147483647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8" h="134">
                <a:moveTo>
                  <a:pt x="137" y="0"/>
                </a:moveTo>
                <a:lnTo>
                  <a:pt x="139" y="1"/>
                </a:lnTo>
                <a:lnTo>
                  <a:pt x="141" y="3"/>
                </a:lnTo>
                <a:lnTo>
                  <a:pt x="144" y="8"/>
                </a:lnTo>
                <a:lnTo>
                  <a:pt x="146" y="12"/>
                </a:lnTo>
                <a:lnTo>
                  <a:pt x="150" y="17"/>
                </a:lnTo>
                <a:lnTo>
                  <a:pt x="153" y="24"/>
                </a:lnTo>
                <a:lnTo>
                  <a:pt x="156" y="33"/>
                </a:lnTo>
                <a:lnTo>
                  <a:pt x="161" y="41"/>
                </a:lnTo>
                <a:lnTo>
                  <a:pt x="164" y="47"/>
                </a:lnTo>
                <a:lnTo>
                  <a:pt x="169" y="51"/>
                </a:lnTo>
                <a:lnTo>
                  <a:pt x="172" y="57"/>
                </a:lnTo>
                <a:lnTo>
                  <a:pt x="174" y="64"/>
                </a:lnTo>
                <a:lnTo>
                  <a:pt x="176" y="70"/>
                </a:lnTo>
                <a:lnTo>
                  <a:pt x="178" y="77"/>
                </a:lnTo>
                <a:lnTo>
                  <a:pt x="178" y="85"/>
                </a:lnTo>
                <a:lnTo>
                  <a:pt x="176" y="92"/>
                </a:lnTo>
                <a:lnTo>
                  <a:pt x="175" y="98"/>
                </a:lnTo>
                <a:lnTo>
                  <a:pt x="172" y="105"/>
                </a:lnTo>
                <a:lnTo>
                  <a:pt x="169" y="110"/>
                </a:lnTo>
                <a:lnTo>
                  <a:pt x="165" y="113"/>
                </a:lnTo>
                <a:lnTo>
                  <a:pt x="161" y="116"/>
                </a:lnTo>
                <a:lnTo>
                  <a:pt x="155" y="120"/>
                </a:lnTo>
                <a:lnTo>
                  <a:pt x="148" y="122"/>
                </a:lnTo>
                <a:lnTo>
                  <a:pt x="142" y="124"/>
                </a:lnTo>
                <a:lnTo>
                  <a:pt x="135" y="125"/>
                </a:lnTo>
                <a:lnTo>
                  <a:pt x="126" y="126"/>
                </a:lnTo>
                <a:lnTo>
                  <a:pt x="115" y="126"/>
                </a:lnTo>
                <a:lnTo>
                  <a:pt x="102" y="128"/>
                </a:lnTo>
                <a:lnTo>
                  <a:pt x="90" y="128"/>
                </a:lnTo>
                <a:lnTo>
                  <a:pt x="79" y="129"/>
                </a:lnTo>
                <a:lnTo>
                  <a:pt x="68" y="130"/>
                </a:lnTo>
                <a:lnTo>
                  <a:pt x="56" y="132"/>
                </a:lnTo>
                <a:lnTo>
                  <a:pt x="50" y="133"/>
                </a:lnTo>
                <a:lnTo>
                  <a:pt x="43" y="134"/>
                </a:lnTo>
                <a:lnTo>
                  <a:pt x="36" y="134"/>
                </a:lnTo>
                <a:lnTo>
                  <a:pt x="31" y="134"/>
                </a:lnTo>
                <a:lnTo>
                  <a:pt x="24" y="133"/>
                </a:lnTo>
                <a:lnTo>
                  <a:pt x="18" y="132"/>
                </a:lnTo>
                <a:lnTo>
                  <a:pt x="14" y="129"/>
                </a:lnTo>
                <a:lnTo>
                  <a:pt x="9" y="124"/>
                </a:lnTo>
                <a:lnTo>
                  <a:pt x="6" y="120"/>
                </a:lnTo>
                <a:lnTo>
                  <a:pt x="3" y="113"/>
                </a:lnTo>
                <a:lnTo>
                  <a:pt x="2" y="106"/>
                </a:lnTo>
                <a:lnTo>
                  <a:pt x="0" y="100"/>
                </a:lnTo>
                <a:lnTo>
                  <a:pt x="0" y="93"/>
                </a:lnTo>
                <a:lnTo>
                  <a:pt x="0" y="86"/>
                </a:lnTo>
                <a:lnTo>
                  <a:pt x="3" y="79"/>
                </a:lnTo>
                <a:lnTo>
                  <a:pt x="5" y="73"/>
                </a:lnTo>
                <a:lnTo>
                  <a:pt x="7" y="67"/>
                </a:lnTo>
                <a:lnTo>
                  <a:pt x="13" y="60"/>
                </a:lnTo>
                <a:lnTo>
                  <a:pt x="18" y="54"/>
                </a:lnTo>
                <a:lnTo>
                  <a:pt x="26" y="47"/>
                </a:lnTo>
                <a:lnTo>
                  <a:pt x="34" y="41"/>
                </a:lnTo>
                <a:lnTo>
                  <a:pt x="42" y="37"/>
                </a:lnTo>
                <a:lnTo>
                  <a:pt x="51" y="32"/>
                </a:lnTo>
                <a:lnTo>
                  <a:pt x="60" y="28"/>
                </a:lnTo>
                <a:lnTo>
                  <a:pt x="73" y="22"/>
                </a:lnTo>
                <a:lnTo>
                  <a:pt x="87" y="18"/>
                </a:lnTo>
                <a:lnTo>
                  <a:pt x="100" y="13"/>
                </a:lnTo>
                <a:lnTo>
                  <a:pt x="114" y="9"/>
                </a:lnTo>
                <a:lnTo>
                  <a:pt x="122" y="7"/>
                </a:lnTo>
                <a:lnTo>
                  <a:pt x="132" y="4"/>
                </a:lnTo>
                <a:lnTo>
                  <a:pt x="136" y="3"/>
                </a:lnTo>
                <a:lnTo>
                  <a:pt x="141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1" name="Freeform 209"/>
          <p:cNvSpPr>
            <a:spLocks/>
          </p:cNvSpPr>
          <p:nvPr/>
        </p:nvSpPr>
        <p:spPr bwMode="auto">
          <a:xfrm>
            <a:off x="8461375" y="3009900"/>
            <a:ext cx="90488" cy="68263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2147483647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2147483647 h 172"/>
              <a:gd name="T92" fmla="*/ 2147483647 w 230"/>
              <a:gd name="T93" fmla="*/ 2147483647 h 172"/>
              <a:gd name="T94" fmla="*/ 2147483647 w 230"/>
              <a:gd name="T95" fmla="*/ 2147483647 h 172"/>
              <a:gd name="T96" fmla="*/ 2147483647 w 230"/>
              <a:gd name="T97" fmla="*/ 2147483647 h 172"/>
              <a:gd name="T98" fmla="*/ 2147483647 w 230"/>
              <a:gd name="T99" fmla="*/ 2147483647 h 172"/>
              <a:gd name="T100" fmla="*/ 2147483647 w 230"/>
              <a:gd name="T101" fmla="*/ 2147483647 h 172"/>
              <a:gd name="T102" fmla="*/ 2147483647 w 230"/>
              <a:gd name="T103" fmla="*/ 2147483647 h 172"/>
              <a:gd name="T104" fmla="*/ 2147483647 w 230"/>
              <a:gd name="T105" fmla="*/ 2147483647 h 172"/>
              <a:gd name="T106" fmla="*/ 2147483647 w 230"/>
              <a:gd name="T107" fmla="*/ 2147483647 h 172"/>
              <a:gd name="T108" fmla="*/ 2147483647 w 230"/>
              <a:gd name="T109" fmla="*/ 2147483647 h 172"/>
              <a:gd name="T110" fmla="*/ 2147483647 w 230"/>
              <a:gd name="T111" fmla="*/ 2147483647 h 172"/>
              <a:gd name="T112" fmla="*/ 2147483647 w 230"/>
              <a:gd name="T113" fmla="*/ 2147483647 h 172"/>
              <a:gd name="T114" fmla="*/ 2147483647 w 230"/>
              <a:gd name="T115" fmla="*/ 2147483647 h 172"/>
              <a:gd name="T116" fmla="*/ 2147483647 w 230"/>
              <a:gd name="T117" fmla="*/ 2147483647 h 172"/>
              <a:gd name="T118" fmla="*/ 2147483647 w 230"/>
              <a:gd name="T119" fmla="*/ 0 h 1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2">
                <a:moveTo>
                  <a:pt x="36" y="0"/>
                </a:moveTo>
                <a:lnTo>
                  <a:pt x="32" y="5"/>
                </a:lnTo>
                <a:lnTo>
                  <a:pt x="27" y="12"/>
                </a:lnTo>
                <a:lnTo>
                  <a:pt x="22" y="20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6" y="63"/>
                </a:lnTo>
                <a:lnTo>
                  <a:pt x="3" y="74"/>
                </a:lnTo>
                <a:lnTo>
                  <a:pt x="2" y="86"/>
                </a:lnTo>
                <a:lnTo>
                  <a:pt x="0" y="97"/>
                </a:lnTo>
                <a:lnTo>
                  <a:pt x="0" y="105"/>
                </a:lnTo>
                <a:lnTo>
                  <a:pt x="2" y="113"/>
                </a:lnTo>
                <a:lnTo>
                  <a:pt x="3" y="121"/>
                </a:lnTo>
                <a:lnTo>
                  <a:pt x="5" y="129"/>
                </a:lnTo>
                <a:lnTo>
                  <a:pt x="8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1" y="172"/>
                </a:lnTo>
                <a:lnTo>
                  <a:pt x="116" y="172"/>
                </a:lnTo>
                <a:lnTo>
                  <a:pt x="131" y="172"/>
                </a:lnTo>
                <a:lnTo>
                  <a:pt x="141" y="171"/>
                </a:lnTo>
                <a:lnTo>
                  <a:pt x="151" y="171"/>
                </a:lnTo>
                <a:lnTo>
                  <a:pt x="161" y="172"/>
                </a:lnTo>
                <a:lnTo>
                  <a:pt x="166" y="172"/>
                </a:lnTo>
                <a:lnTo>
                  <a:pt x="171" y="172"/>
                </a:lnTo>
                <a:lnTo>
                  <a:pt x="177" y="172"/>
                </a:lnTo>
                <a:lnTo>
                  <a:pt x="180" y="172"/>
                </a:lnTo>
                <a:lnTo>
                  <a:pt x="183" y="171"/>
                </a:lnTo>
                <a:lnTo>
                  <a:pt x="187" y="171"/>
                </a:lnTo>
                <a:lnTo>
                  <a:pt x="190" y="169"/>
                </a:lnTo>
                <a:lnTo>
                  <a:pt x="192" y="168"/>
                </a:lnTo>
                <a:lnTo>
                  <a:pt x="194" y="164"/>
                </a:lnTo>
                <a:lnTo>
                  <a:pt x="196" y="161"/>
                </a:lnTo>
                <a:lnTo>
                  <a:pt x="197" y="158"/>
                </a:lnTo>
                <a:lnTo>
                  <a:pt x="197" y="157"/>
                </a:lnTo>
                <a:lnTo>
                  <a:pt x="197" y="155"/>
                </a:lnTo>
                <a:lnTo>
                  <a:pt x="197" y="154"/>
                </a:lnTo>
                <a:lnTo>
                  <a:pt x="198" y="153"/>
                </a:lnTo>
                <a:lnTo>
                  <a:pt x="199" y="153"/>
                </a:lnTo>
                <a:lnTo>
                  <a:pt x="200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4" y="138"/>
                </a:lnTo>
                <a:lnTo>
                  <a:pt x="215" y="138"/>
                </a:lnTo>
                <a:lnTo>
                  <a:pt x="216" y="136"/>
                </a:lnTo>
                <a:lnTo>
                  <a:pt x="217" y="136"/>
                </a:lnTo>
                <a:lnTo>
                  <a:pt x="218" y="136"/>
                </a:lnTo>
                <a:lnTo>
                  <a:pt x="218" y="135"/>
                </a:lnTo>
                <a:lnTo>
                  <a:pt x="220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1"/>
                </a:lnTo>
                <a:lnTo>
                  <a:pt x="228" y="115"/>
                </a:lnTo>
                <a:lnTo>
                  <a:pt x="229" y="108"/>
                </a:lnTo>
                <a:lnTo>
                  <a:pt x="230" y="101"/>
                </a:lnTo>
                <a:lnTo>
                  <a:pt x="230" y="94"/>
                </a:lnTo>
                <a:lnTo>
                  <a:pt x="230" y="86"/>
                </a:lnTo>
                <a:lnTo>
                  <a:pt x="229" y="78"/>
                </a:lnTo>
                <a:lnTo>
                  <a:pt x="228" y="70"/>
                </a:lnTo>
                <a:lnTo>
                  <a:pt x="226" y="65"/>
                </a:lnTo>
                <a:lnTo>
                  <a:pt x="223" y="58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19" y="55"/>
                </a:lnTo>
                <a:lnTo>
                  <a:pt x="218" y="54"/>
                </a:lnTo>
                <a:lnTo>
                  <a:pt x="216" y="54"/>
                </a:lnTo>
                <a:lnTo>
                  <a:pt x="214" y="54"/>
                </a:lnTo>
                <a:lnTo>
                  <a:pt x="211" y="52"/>
                </a:lnTo>
                <a:lnTo>
                  <a:pt x="209" y="52"/>
                </a:lnTo>
                <a:lnTo>
                  <a:pt x="208" y="52"/>
                </a:lnTo>
                <a:lnTo>
                  <a:pt x="206" y="51"/>
                </a:lnTo>
                <a:lnTo>
                  <a:pt x="205" y="51"/>
                </a:lnTo>
                <a:lnTo>
                  <a:pt x="202" y="50"/>
                </a:lnTo>
                <a:lnTo>
                  <a:pt x="201" y="49"/>
                </a:lnTo>
                <a:lnTo>
                  <a:pt x="199" y="47"/>
                </a:lnTo>
                <a:lnTo>
                  <a:pt x="198" y="46"/>
                </a:lnTo>
                <a:lnTo>
                  <a:pt x="196" y="45"/>
                </a:lnTo>
                <a:lnTo>
                  <a:pt x="188" y="37"/>
                </a:lnTo>
                <a:lnTo>
                  <a:pt x="179" y="31"/>
                </a:lnTo>
                <a:lnTo>
                  <a:pt x="170" y="26"/>
                </a:lnTo>
                <a:lnTo>
                  <a:pt x="161" y="20"/>
                </a:lnTo>
                <a:lnTo>
                  <a:pt x="151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6" y="3"/>
                </a:lnTo>
                <a:lnTo>
                  <a:pt x="81" y="1"/>
                </a:lnTo>
                <a:lnTo>
                  <a:pt x="67" y="1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2" name="Freeform 210"/>
          <p:cNvSpPr>
            <a:spLocks/>
          </p:cNvSpPr>
          <p:nvPr/>
        </p:nvSpPr>
        <p:spPr bwMode="auto">
          <a:xfrm>
            <a:off x="8461375" y="3009900"/>
            <a:ext cx="90488" cy="68263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0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2">
                <a:moveTo>
                  <a:pt x="33" y="3"/>
                </a:moveTo>
                <a:lnTo>
                  <a:pt x="28" y="10"/>
                </a:lnTo>
                <a:lnTo>
                  <a:pt x="24" y="18"/>
                </a:lnTo>
                <a:lnTo>
                  <a:pt x="20" y="26"/>
                </a:lnTo>
                <a:lnTo>
                  <a:pt x="15" y="36"/>
                </a:lnTo>
                <a:lnTo>
                  <a:pt x="11" y="46"/>
                </a:lnTo>
                <a:lnTo>
                  <a:pt x="7" y="56"/>
                </a:lnTo>
                <a:lnTo>
                  <a:pt x="5" y="66"/>
                </a:lnTo>
                <a:lnTo>
                  <a:pt x="3" y="77"/>
                </a:lnTo>
                <a:lnTo>
                  <a:pt x="0" y="88"/>
                </a:lnTo>
                <a:lnTo>
                  <a:pt x="0" y="98"/>
                </a:lnTo>
                <a:lnTo>
                  <a:pt x="0" y="110"/>
                </a:lnTo>
                <a:lnTo>
                  <a:pt x="3" y="120"/>
                </a:lnTo>
                <a:lnTo>
                  <a:pt x="5" y="127"/>
                </a:lnTo>
                <a:lnTo>
                  <a:pt x="8" y="135"/>
                </a:lnTo>
                <a:lnTo>
                  <a:pt x="13" y="142"/>
                </a:lnTo>
                <a:lnTo>
                  <a:pt x="18" y="149"/>
                </a:lnTo>
                <a:lnTo>
                  <a:pt x="26" y="154"/>
                </a:lnTo>
                <a:lnTo>
                  <a:pt x="34" y="159"/>
                </a:lnTo>
                <a:lnTo>
                  <a:pt x="42" y="163"/>
                </a:lnTo>
                <a:lnTo>
                  <a:pt x="52" y="167"/>
                </a:lnTo>
                <a:lnTo>
                  <a:pt x="61" y="169"/>
                </a:lnTo>
                <a:lnTo>
                  <a:pt x="71" y="171"/>
                </a:lnTo>
                <a:lnTo>
                  <a:pt x="81" y="172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6" y="171"/>
                </a:lnTo>
                <a:lnTo>
                  <a:pt x="191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8" y="147"/>
                </a:lnTo>
                <a:lnTo>
                  <a:pt x="210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4" y="138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10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8" y="75"/>
                </a:lnTo>
                <a:lnTo>
                  <a:pt x="228" y="70"/>
                </a:lnTo>
                <a:lnTo>
                  <a:pt x="226" y="66"/>
                </a:lnTo>
                <a:lnTo>
                  <a:pt x="225" y="63"/>
                </a:lnTo>
                <a:lnTo>
                  <a:pt x="223" y="58"/>
                </a:lnTo>
                <a:lnTo>
                  <a:pt x="220" y="56"/>
                </a:lnTo>
                <a:lnTo>
                  <a:pt x="217" y="54"/>
                </a:lnTo>
                <a:lnTo>
                  <a:pt x="214" y="54"/>
                </a:lnTo>
                <a:lnTo>
                  <a:pt x="210" y="52"/>
                </a:lnTo>
                <a:lnTo>
                  <a:pt x="207" y="52"/>
                </a:lnTo>
                <a:lnTo>
                  <a:pt x="199" y="48"/>
                </a:lnTo>
                <a:lnTo>
                  <a:pt x="192" y="41"/>
                </a:lnTo>
                <a:lnTo>
                  <a:pt x="186" y="35"/>
                </a:lnTo>
                <a:lnTo>
                  <a:pt x="178" y="30"/>
                </a:lnTo>
                <a:lnTo>
                  <a:pt x="169" y="24"/>
                </a:lnTo>
                <a:lnTo>
                  <a:pt x="161" y="20"/>
                </a:lnTo>
                <a:lnTo>
                  <a:pt x="148" y="15"/>
                </a:lnTo>
                <a:lnTo>
                  <a:pt x="136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2"/>
                </a:lnTo>
                <a:lnTo>
                  <a:pt x="73" y="1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3" name="Freeform 211"/>
          <p:cNvSpPr>
            <a:spLocks/>
          </p:cNvSpPr>
          <p:nvPr/>
        </p:nvSpPr>
        <p:spPr bwMode="auto">
          <a:xfrm>
            <a:off x="8642350" y="3016250"/>
            <a:ext cx="52388" cy="49213"/>
          </a:xfrm>
          <a:custGeom>
            <a:avLst/>
            <a:gdLst>
              <a:gd name="T0" fmla="*/ 2147483647 w 131"/>
              <a:gd name="T1" fmla="*/ 0 h 124"/>
              <a:gd name="T2" fmla="*/ 2147483647 w 131"/>
              <a:gd name="T3" fmla="*/ 2147483647 h 124"/>
              <a:gd name="T4" fmla="*/ 2147483647 w 131"/>
              <a:gd name="T5" fmla="*/ 2147483647 h 124"/>
              <a:gd name="T6" fmla="*/ 2147483647 w 131"/>
              <a:gd name="T7" fmla="*/ 2147483647 h 124"/>
              <a:gd name="T8" fmla="*/ 2147483647 w 131"/>
              <a:gd name="T9" fmla="*/ 2147483647 h 124"/>
              <a:gd name="T10" fmla="*/ 2147483647 w 131"/>
              <a:gd name="T11" fmla="*/ 2147483647 h 124"/>
              <a:gd name="T12" fmla="*/ 2147483647 w 131"/>
              <a:gd name="T13" fmla="*/ 2147483647 h 124"/>
              <a:gd name="T14" fmla="*/ 2147483647 w 131"/>
              <a:gd name="T15" fmla="*/ 2147483647 h 124"/>
              <a:gd name="T16" fmla="*/ 2147483647 w 131"/>
              <a:gd name="T17" fmla="*/ 2147483647 h 124"/>
              <a:gd name="T18" fmla="*/ 2147483647 w 131"/>
              <a:gd name="T19" fmla="*/ 2147483647 h 124"/>
              <a:gd name="T20" fmla="*/ 2147483647 w 131"/>
              <a:gd name="T21" fmla="*/ 2147483647 h 124"/>
              <a:gd name="T22" fmla="*/ 2147483647 w 131"/>
              <a:gd name="T23" fmla="*/ 2147483647 h 124"/>
              <a:gd name="T24" fmla="*/ 2147483647 w 131"/>
              <a:gd name="T25" fmla="*/ 2147483647 h 124"/>
              <a:gd name="T26" fmla="*/ 2147483647 w 131"/>
              <a:gd name="T27" fmla="*/ 2147483647 h 124"/>
              <a:gd name="T28" fmla="*/ 2147483647 w 131"/>
              <a:gd name="T29" fmla="*/ 2147483647 h 124"/>
              <a:gd name="T30" fmla="*/ 2147483647 w 131"/>
              <a:gd name="T31" fmla="*/ 2147483647 h 124"/>
              <a:gd name="T32" fmla="*/ 2147483647 w 131"/>
              <a:gd name="T33" fmla="*/ 2147483647 h 124"/>
              <a:gd name="T34" fmla="*/ 2147483647 w 131"/>
              <a:gd name="T35" fmla="*/ 2147483647 h 124"/>
              <a:gd name="T36" fmla="*/ 2147483647 w 131"/>
              <a:gd name="T37" fmla="*/ 2147483647 h 124"/>
              <a:gd name="T38" fmla="*/ 2147483647 w 131"/>
              <a:gd name="T39" fmla="*/ 2147483647 h 124"/>
              <a:gd name="T40" fmla="*/ 2147483647 w 131"/>
              <a:gd name="T41" fmla="*/ 2147483647 h 124"/>
              <a:gd name="T42" fmla="*/ 2147483647 w 131"/>
              <a:gd name="T43" fmla="*/ 2147483647 h 124"/>
              <a:gd name="T44" fmla="*/ 2147483647 w 131"/>
              <a:gd name="T45" fmla="*/ 2147483647 h 124"/>
              <a:gd name="T46" fmla="*/ 2147483647 w 131"/>
              <a:gd name="T47" fmla="*/ 2147483647 h 124"/>
              <a:gd name="T48" fmla="*/ 2147483647 w 131"/>
              <a:gd name="T49" fmla="*/ 2147483647 h 124"/>
              <a:gd name="T50" fmla="*/ 2147483647 w 131"/>
              <a:gd name="T51" fmla="*/ 2147483647 h 124"/>
              <a:gd name="T52" fmla="*/ 2147483647 w 131"/>
              <a:gd name="T53" fmla="*/ 2147483647 h 124"/>
              <a:gd name="T54" fmla="*/ 0 w 131"/>
              <a:gd name="T55" fmla="*/ 2147483647 h 124"/>
              <a:gd name="T56" fmla="*/ 2147483647 w 131"/>
              <a:gd name="T57" fmla="*/ 2147483647 h 124"/>
              <a:gd name="T58" fmla="*/ 2147483647 w 131"/>
              <a:gd name="T59" fmla="*/ 2147483647 h 124"/>
              <a:gd name="T60" fmla="*/ 2147483647 w 131"/>
              <a:gd name="T61" fmla="*/ 2147483647 h 124"/>
              <a:gd name="T62" fmla="*/ 2147483647 w 131"/>
              <a:gd name="T63" fmla="*/ 2147483647 h 124"/>
              <a:gd name="T64" fmla="*/ 2147483647 w 131"/>
              <a:gd name="T65" fmla="*/ 2147483647 h 124"/>
              <a:gd name="T66" fmla="*/ 2147483647 w 131"/>
              <a:gd name="T67" fmla="*/ 2147483647 h 124"/>
              <a:gd name="T68" fmla="*/ 2147483647 w 131"/>
              <a:gd name="T69" fmla="*/ 2147483647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1" h="124">
                <a:moveTo>
                  <a:pt x="97" y="0"/>
                </a:moveTo>
                <a:lnTo>
                  <a:pt x="98" y="0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2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3"/>
                </a:lnTo>
                <a:lnTo>
                  <a:pt x="128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4"/>
                </a:lnTo>
                <a:lnTo>
                  <a:pt x="131" y="51"/>
                </a:lnTo>
                <a:lnTo>
                  <a:pt x="131" y="57"/>
                </a:lnTo>
                <a:lnTo>
                  <a:pt x="131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79"/>
                </a:lnTo>
                <a:lnTo>
                  <a:pt x="126" y="85"/>
                </a:lnTo>
                <a:lnTo>
                  <a:pt x="123" y="88"/>
                </a:lnTo>
                <a:lnTo>
                  <a:pt x="122" y="90"/>
                </a:lnTo>
                <a:lnTo>
                  <a:pt x="120" y="94"/>
                </a:lnTo>
                <a:lnTo>
                  <a:pt x="118" y="96"/>
                </a:lnTo>
                <a:lnTo>
                  <a:pt x="116" y="98"/>
                </a:lnTo>
                <a:lnTo>
                  <a:pt x="112" y="100"/>
                </a:lnTo>
                <a:lnTo>
                  <a:pt x="110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8" y="114"/>
                </a:lnTo>
                <a:lnTo>
                  <a:pt x="79" y="117"/>
                </a:lnTo>
                <a:lnTo>
                  <a:pt x="70" y="121"/>
                </a:lnTo>
                <a:lnTo>
                  <a:pt x="62" y="122"/>
                </a:lnTo>
                <a:lnTo>
                  <a:pt x="54" y="123"/>
                </a:lnTo>
                <a:lnTo>
                  <a:pt x="47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2"/>
                </a:lnTo>
                <a:lnTo>
                  <a:pt x="22" y="119"/>
                </a:lnTo>
                <a:lnTo>
                  <a:pt x="18" y="116"/>
                </a:lnTo>
                <a:lnTo>
                  <a:pt x="14" y="113"/>
                </a:lnTo>
                <a:lnTo>
                  <a:pt x="10" y="108"/>
                </a:lnTo>
                <a:lnTo>
                  <a:pt x="7" y="104"/>
                </a:lnTo>
                <a:lnTo>
                  <a:pt x="6" y="100"/>
                </a:lnTo>
                <a:lnTo>
                  <a:pt x="5" y="97"/>
                </a:lnTo>
                <a:lnTo>
                  <a:pt x="3" y="94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1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4" name="Freeform 212"/>
          <p:cNvSpPr>
            <a:spLocks/>
          </p:cNvSpPr>
          <p:nvPr/>
        </p:nvSpPr>
        <p:spPr bwMode="auto">
          <a:xfrm>
            <a:off x="8643938" y="3011488"/>
            <a:ext cx="52387" cy="53975"/>
          </a:xfrm>
          <a:custGeom>
            <a:avLst/>
            <a:gdLst>
              <a:gd name="T0" fmla="*/ 2147483647 w 133"/>
              <a:gd name="T1" fmla="*/ 0 h 136"/>
              <a:gd name="T2" fmla="*/ 2147483647 w 133"/>
              <a:gd name="T3" fmla="*/ 2147483647 h 136"/>
              <a:gd name="T4" fmla="*/ 2147483647 w 133"/>
              <a:gd name="T5" fmla="*/ 2147483647 h 136"/>
              <a:gd name="T6" fmla="*/ 2147483647 w 133"/>
              <a:gd name="T7" fmla="*/ 2147483647 h 136"/>
              <a:gd name="T8" fmla="*/ 2147483647 w 133"/>
              <a:gd name="T9" fmla="*/ 2147483647 h 136"/>
              <a:gd name="T10" fmla="*/ 2147483647 w 133"/>
              <a:gd name="T11" fmla="*/ 2147483647 h 136"/>
              <a:gd name="T12" fmla="*/ 2147483647 w 133"/>
              <a:gd name="T13" fmla="*/ 2147483647 h 136"/>
              <a:gd name="T14" fmla="*/ 2147483647 w 133"/>
              <a:gd name="T15" fmla="*/ 2147483647 h 136"/>
              <a:gd name="T16" fmla="*/ 2147483647 w 133"/>
              <a:gd name="T17" fmla="*/ 2147483647 h 136"/>
              <a:gd name="T18" fmla="*/ 2147483647 w 133"/>
              <a:gd name="T19" fmla="*/ 2147483647 h 136"/>
              <a:gd name="T20" fmla="*/ 2147483647 w 133"/>
              <a:gd name="T21" fmla="*/ 2147483647 h 136"/>
              <a:gd name="T22" fmla="*/ 2147483647 w 133"/>
              <a:gd name="T23" fmla="*/ 2147483647 h 136"/>
              <a:gd name="T24" fmla="*/ 2147483647 w 133"/>
              <a:gd name="T25" fmla="*/ 2147483647 h 136"/>
              <a:gd name="T26" fmla="*/ 2147483647 w 133"/>
              <a:gd name="T27" fmla="*/ 2147483647 h 136"/>
              <a:gd name="T28" fmla="*/ 2147483647 w 133"/>
              <a:gd name="T29" fmla="*/ 2147483647 h 136"/>
              <a:gd name="T30" fmla="*/ 2147483647 w 133"/>
              <a:gd name="T31" fmla="*/ 2147483647 h 136"/>
              <a:gd name="T32" fmla="*/ 2147483647 w 133"/>
              <a:gd name="T33" fmla="*/ 2147483647 h 136"/>
              <a:gd name="T34" fmla="*/ 2147483647 w 133"/>
              <a:gd name="T35" fmla="*/ 2147483647 h 136"/>
              <a:gd name="T36" fmla="*/ 2147483647 w 133"/>
              <a:gd name="T37" fmla="*/ 2147483647 h 136"/>
              <a:gd name="T38" fmla="*/ 2147483647 w 133"/>
              <a:gd name="T39" fmla="*/ 2147483647 h 136"/>
              <a:gd name="T40" fmla="*/ 2147483647 w 133"/>
              <a:gd name="T41" fmla="*/ 2147483647 h 136"/>
              <a:gd name="T42" fmla="*/ 2147483647 w 133"/>
              <a:gd name="T43" fmla="*/ 2147483647 h 136"/>
              <a:gd name="T44" fmla="*/ 2147483647 w 133"/>
              <a:gd name="T45" fmla="*/ 2147483647 h 136"/>
              <a:gd name="T46" fmla="*/ 2147483647 w 133"/>
              <a:gd name="T47" fmla="*/ 2147483647 h 136"/>
              <a:gd name="T48" fmla="*/ 2147483647 w 133"/>
              <a:gd name="T49" fmla="*/ 2147483647 h 136"/>
              <a:gd name="T50" fmla="*/ 2147483647 w 133"/>
              <a:gd name="T51" fmla="*/ 2147483647 h 136"/>
              <a:gd name="T52" fmla="*/ 2147483647 w 133"/>
              <a:gd name="T53" fmla="*/ 2147483647 h 136"/>
              <a:gd name="T54" fmla="*/ 2147483647 w 133"/>
              <a:gd name="T55" fmla="*/ 2147483647 h 136"/>
              <a:gd name="T56" fmla="*/ 2147483647 w 133"/>
              <a:gd name="T57" fmla="*/ 2147483647 h 136"/>
              <a:gd name="T58" fmla="*/ 2147483647 w 133"/>
              <a:gd name="T59" fmla="*/ 2147483647 h 136"/>
              <a:gd name="T60" fmla="*/ 2147483647 w 133"/>
              <a:gd name="T61" fmla="*/ 2147483647 h 136"/>
              <a:gd name="T62" fmla="*/ 2147483647 w 133"/>
              <a:gd name="T63" fmla="*/ 2147483647 h 136"/>
              <a:gd name="T64" fmla="*/ 2147483647 w 133"/>
              <a:gd name="T65" fmla="*/ 2147483647 h 136"/>
              <a:gd name="T66" fmla="*/ 2147483647 w 133"/>
              <a:gd name="T67" fmla="*/ 2147483647 h 136"/>
              <a:gd name="T68" fmla="*/ 2147483647 w 133"/>
              <a:gd name="T69" fmla="*/ 2147483647 h 136"/>
              <a:gd name="T70" fmla="*/ 2147483647 w 133"/>
              <a:gd name="T71" fmla="*/ 2147483647 h 136"/>
              <a:gd name="T72" fmla="*/ 2147483647 w 133"/>
              <a:gd name="T73" fmla="*/ 2147483647 h 136"/>
              <a:gd name="T74" fmla="*/ 2147483647 w 133"/>
              <a:gd name="T75" fmla="*/ 2147483647 h 136"/>
              <a:gd name="T76" fmla="*/ 0 w 133"/>
              <a:gd name="T77" fmla="*/ 2147483647 h 136"/>
              <a:gd name="T78" fmla="*/ 0 w 133"/>
              <a:gd name="T79" fmla="*/ 2147483647 h 136"/>
              <a:gd name="T80" fmla="*/ 0 w 133"/>
              <a:gd name="T81" fmla="*/ 2147483647 h 136"/>
              <a:gd name="T82" fmla="*/ 2147483647 w 133"/>
              <a:gd name="T83" fmla="*/ 2147483647 h 136"/>
              <a:gd name="T84" fmla="*/ 2147483647 w 133"/>
              <a:gd name="T85" fmla="*/ 2147483647 h 136"/>
              <a:gd name="T86" fmla="*/ 2147483647 w 133"/>
              <a:gd name="T87" fmla="*/ 2147483647 h 136"/>
              <a:gd name="T88" fmla="*/ 2147483647 w 133"/>
              <a:gd name="T89" fmla="*/ 2147483647 h 136"/>
              <a:gd name="T90" fmla="*/ 2147483647 w 133"/>
              <a:gd name="T91" fmla="*/ 2147483647 h 136"/>
              <a:gd name="T92" fmla="*/ 2147483647 w 133"/>
              <a:gd name="T93" fmla="*/ 2147483647 h 136"/>
              <a:gd name="T94" fmla="*/ 2147483647 w 133"/>
              <a:gd name="T95" fmla="*/ 2147483647 h 136"/>
              <a:gd name="T96" fmla="*/ 2147483647 w 133"/>
              <a:gd name="T97" fmla="*/ 2147483647 h 136"/>
              <a:gd name="T98" fmla="*/ 2147483647 w 133"/>
              <a:gd name="T99" fmla="*/ 2147483647 h 136"/>
              <a:gd name="T100" fmla="*/ 2147483647 w 133"/>
              <a:gd name="T101" fmla="*/ 2147483647 h 136"/>
              <a:gd name="T102" fmla="*/ 2147483647 w 133"/>
              <a:gd name="T103" fmla="*/ 2147483647 h 136"/>
              <a:gd name="T104" fmla="*/ 2147483647 w 133"/>
              <a:gd name="T105" fmla="*/ 2147483647 h 136"/>
              <a:gd name="T106" fmla="*/ 2147483647 w 133"/>
              <a:gd name="T107" fmla="*/ 2147483647 h 136"/>
              <a:gd name="T108" fmla="*/ 2147483647 w 133"/>
              <a:gd name="T109" fmla="*/ 2147483647 h 136"/>
              <a:gd name="T110" fmla="*/ 2147483647 w 133"/>
              <a:gd name="T111" fmla="*/ 2147483647 h 1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3" h="136">
                <a:moveTo>
                  <a:pt x="81" y="0"/>
                </a:moveTo>
                <a:lnTo>
                  <a:pt x="84" y="3"/>
                </a:lnTo>
                <a:lnTo>
                  <a:pt x="88" y="5"/>
                </a:lnTo>
                <a:lnTo>
                  <a:pt x="92" y="8"/>
                </a:lnTo>
                <a:lnTo>
                  <a:pt x="97" y="12"/>
                </a:lnTo>
                <a:lnTo>
                  <a:pt x="101" y="15"/>
                </a:lnTo>
                <a:lnTo>
                  <a:pt x="107" y="18"/>
                </a:lnTo>
                <a:lnTo>
                  <a:pt x="111" y="22"/>
                </a:lnTo>
                <a:lnTo>
                  <a:pt x="116" y="25"/>
                </a:lnTo>
                <a:lnTo>
                  <a:pt x="120" y="28"/>
                </a:lnTo>
                <a:lnTo>
                  <a:pt x="124" y="34"/>
                </a:lnTo>
                <a:lnTo>
                  <a:pt x="126" y="40"/>
                </a:lnTo>
                <a:lnTo>
                  <a:pt x="128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80"/>
                </a:lnTo>
                <a:lnTo>
                  <a:pt x="127" y="88"/>
                </a:lnTo>
                <a:lnTo>
                  <a:pt x="125" y="96"/>
                </a:lnTo>
                <a:lnTo>
                  <a:pt x="120" y="102"/>
                </a:lnTo>
                <a:lnTo>
                  <a:pt x="116" y="108"/>
                </a:lnTo>
                <a:lnTo>
                  <a:pt x="110" y="114"/>
                </a:lnTo>
                <a:lnTo>
                  <a:pt x="104" y="117"/>
                </a:lnTo>
                <a:lnTo>
                  <a:pt x="97" y="121"/>
                </a:lnTo>
                <a:lnTo>
                  <a:pt x="89" y="125"/>
                </a:lnTo>
                <a:lnTo>
                  <a:pt x="81" y="128"/>
                </a:lnTo>
                <a:lnTo>
                  <a:pt x="72" y="131"/>
                </a:lnTo>
                <a:lnTo>
                  <a:pt x="63" y="134"/>
                </a:lnTo>
                <a:lnTo>
                  <a:pt x="55" y="135"/>
                </a:lnTo>
                <a:lnTo>
                  <a:pt x="46" y="136"/>
                </a:lnTo>
                <a:lnTo>
                  <a:pt x="38" y="136"/>
                </a:lnTo>
                <a:lnTo>
                  <a:pt x="30" y="135"/>
                </a:lnTo>
                <a:lnTo>
                  <a:pt x="23" y="131"/>
                </a:lnTo>
                <a:lnTo>
                  <a:pt x="17" y="128"/>
                </a:lnTo>
                <a:lnTo>
                  <a:pt x="11" y="124"/>
                </a:lnTo>
                <a:lnTo>
                  <a:pt x="7" y="117"/>
                </a:lnTo>
                <a:lnTo>
                  <a:pt x="4" y="109"/>
                </a:lnTo>
                <a:lnTo>
                  <a:pt x="1" y="100"/>
                </a:lnTo>
                <a:lnTo>
                  <a:pt x="0" y="91"/>
                </a:lnTo>
                <a:lnTo>
                  <a:pt x="0" y="82"/>
                </a:lnTo>
                <a:lnTo>
                  <a:pt x="0" y="73"/>
                </a:lnTo>
                <a:lnTo>
                  <a:pt x="2" y="65"/>
                </a:lnTo>
                <a:lnTo>
                  <a:pt x="5" y="59"/>
                </a:lnTo>
                <a:lnTo>
                  <a:pt x="8" y="53"/>
                </a:lnTo>
                <a:lnTo>
                  <a:pt x="11" y="46"/>
                </a:lnTo>
                <a:lnTo>
                  <a:pt x="16" y="42"/>
                </a:lnTo>
                <a:lnTo>
                  <a:pt x="23" y="36"/>
                </a:lnTo>
                <a:lnTo>
                  <a:pt x="29" y="32"/>
                </a:lnTo>
                <a:lnTo>
                  <a:pt x="37" y="27"/>
                </a:lnTo>
                <a:lnTo>
                  <a:pt x="46" y="24"/>
                </a:lnTo>
                <a:lnTo>
                  <a:pt x="55" y="21"/>
                </a:lnTo>
                <a:lnTo>
                  <a:pt x="64" y="18"/>
                </a:lnTo>
                <a:lnTo>
                  <a:pt x="74" y="15"/>
                </a:lnTo>
                <a:lnTo>
                  <a:pt x="94" y="12"/>
                </a:lnTo>
                <a:lnTo>
                  <a:pt x="113" y="8"/>
                </a:lnTo>
                <a:lnTo>
                  <a:pt x="133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5" name="Freeform 213"/>
          <p:cNvSpPr>
            <a:spLocks/>
          </p:cNvSpPr>
          <p:nvPr/>
        </p:nvSpPr>
        <p:spPr bwMode="auto">
          <a:xfrm>
            <a:off x="8564563" y="3024188"/>
            <a:ext cx="65087" cy="52387"/>
          </a:xfrm>
          <a:custGeom>
            <a:avLst/>
            <a:gdLst>
              <a:gd name="T0" fmla="*/ 2147483647 w 165"/>
              <a:gd name="T1" fmla="*/ 2147483647 h 133"/>
              <a:gd name="T2" fmla="*/ 2147483647 w 165"/>
              <a:gd name="T3" fmla="*/ 2147483647 h 133"/>
              <a:gd name="T4" fmla="*/ 2147483647 w 165"/>
              <a:gd name="T5" fmla="*/ 2147483647 h 133"/>
              <a:gd name="T6" fmla="*/ 2147483647 w 165"/>
              <a:gd name="T7" fmla="*/ 2147483647 h 133"/>
              <a:gd name="T8" fmla="*/ 0 w 165"/>
              <a:gd name="T9" fmla="*/ 2147483647 h 133"/>
              <a:gd name="T10" fmla="*/ 2147483647 w 165"/>
              <a:gd name="T11" fmla="*/ 2147483647 h 133"/>
              <a:gd name="T12" fmla="*/ 2147483647 w 165"/>
              <a:gd name="T13" fmla="*/ 2147483647 h 133"/>
              <a:gd name="T14" fmla="*/ 2147483647 w 165"/>
              <a:gd name="T15" fmla="*/ 2147483647 h 133"/>
              <a:gd name="T16" fmla="*/ 2147483647 w 165"/>
              <a:gd name="T17" fmla="*/ 2147483647 h 133"/>
              <a:gd name="T18" fmla="*/ 2147483647 w 165"/>
              <a:gd name="T19" fmla="*/ 2147483647 h 133"/>
              <a:gd name="T20" fmla="*/ 2147483647 w 165"/>
              <a:gd name="T21" fmla="*/ 2147483647 h 133"/>
              <a:gd name="T22" fmla="*/ 2147483647 w 165"/>
              <a:gd name="T23" fmla="*/ 2147483647 h 133"/>
              <a:gd name="T24" fmla="*/ 2147483647 w 165"/>
              <a:gd name="T25" fmla="*/ 2147483647 h 133"/>
              <a:gd name="T26" fmla="*/ 2147483647 w 165"/>
              <a:gd name="T27" fmla="*/ 2147483647 h 133"/>
              <a:gd name="T28" fmla="*/ 2147483647 w 165"/>
              <a:gd name="T29" fmla="*/ 2147483647 h 133"/>
              <a:gd name="T30" fmla="*/ 2147483647 w 165"/>
              <a:gd name="T31" fmla="*/ 2147483647 h 133"/>
              <a:gd name="T32" fmla="*/ 2147483647 w 165"/>
              <a:gd name="T33" fmla="*/ 2147483647 h 133"/>
              <a:gd name="T34" fmla="*/ 2147483647 w 165"/>
              <a:gd name="T35" fmla="*/ 2147483647 h 133"/>
              <a:gd name="T36" fmla="*/ 2147483647 w 165"/>
              <a:gd name="T37" fmla="*/ 2147483647 h 133"/>
              <a:gd name="T38" fmla="*/ 2147483647 w 165"/>
              <a:gd name="T39" fmla="*/ 2147483647 h 133"/>
              <a:gd name="T40" fmla="*/ 2147483647 w 165"/>
              <a:gd name="T41" fmla="*/ 2147483647 h 133"/>
              <a:gd name="T42" fmla="*/ 2147483647 w 165"/>
              <a:gd name="T43" fmla="*/ 2147483647 h 133"/>
              <a:gd name="T44" fmla="*/ 2147483647 w 165"/>
              <a:gd name="T45" fmla="*/ 2147483647 h 133"/>
              <a:gd name="T46" fmla="*/ 2147483647 w 165"/>
              <a:gd name="T47" fmla="*/ 2147483647 h 133"/>
              <a:gd name="T48" fmla="*/ 2147483647 w 165"/>
              <a:gd name="T49" fmla="*/ 2147483647 h 133"/>
              <a:gd name="T50" fmla="*/ 2147483647 w 165"/>
              <a:gd name="T51" fmla="*/ 2147483647 h 133"/>
              <a:gd name="T52" fmla="*/ 2147483647 w 165"/>
              <a:gd name="T53" fmla="*/ 2147483647 h 133"/>
              <a:gd name="T54" fmla="*/ 2147483647 w 165"/>
              <a:gd name="T55" fmla="*/ 2147483647 h 133"/>
              <a:gd name="T56" fmla="*/ 2147483647 w 165"/>
              <a:gd name="T57" fmla="*/ 2147483647 h 133"/>
              <a:gd name="T58" fmla="*/ 2147483647 w 165"/>
              <a:gd name="T59" fmla="*/ 2147483647 h 133"/>
              <a:gd name="T60" fmla="*/ 2147483647 w 165"/>
              <a:gd name="T61" fmla="*/ 2147483647 h 133"/>
              <a:gd name="T62" fmla="*/ 2147483647 w 165"/>
              <a:gd name="T63" fmla="*/ 2147483647 h 133"/>
              <a:gd name="T64" fmla="*/ 2147483647 w 165"/>
              <a:gd name="T65" fmla="*/ 2147483647 h 133"/>
              <a:gd name="T66" fmla="*/ 2147483647 w 165"/>
              <a:gd name="T67" fmla="*/ 2147483647 h 133"/>
              <a:gd name="T68" fmla="*/ 2147483647 w 165"/>
              <a:gd name="T69" fmla="*/ 2147483647 h 133"/>
              <a:gd name="T70" fmla="*/ 2147483647 w 165"/>
              <a:gd name="T71" fmla="*/ 2147483647 h 133"/>
              <a:gd name="T72" fmla="*/ 2147483647 w 165"/>
              <a:gd name="T73" fmla="*/ 2147483647 h 133"/>
              <a:gd name="T74" fmla="*/ 2147483647 w 165"/>
              <a:gd name="T75" fmla="*/ 2147483647 h 133"/>
              <a:gd name="T76" fmla="*/ 2147483647 w 165"/>
              <a:gd name="T77" fmla="*/ 2147483647 h 133"/>
              <a:gd name="T78" fmla="*/ 2147483647 w 165"/>
              <a:gd name="T79" fmla="*/ 2147483647 h 133"/>
              <a:gd name="T80" fmla="*/ 2147483647 w 165"/>
              <a:gd name="T81" fmla="*/ 2147483647 h 133"/>
              <a:gd name="T82" fmla="*/ 2147483647 w 165"/>
              <a:gd name="T83" fmla="*/ 2147483647 h 133"/>
              <a:gd name="T84" fmla="*/ 2147483647 w 165"/>
              <a:gd name="T85" fmla="*/ 2147483647 h 133"/>
              <a:gd name="T86" fmla="*/ 2147483647 w 165"/>
              <a:gd name="T87" fmla="*/ 2147483647 h 133"/>
              <a:gd name="T88" fmla="*/ 2147483647 w 165"/>
              <a:gd name="T89" fmla="*/ 0 h 133"/>
              <a:gd name="T90" fmla="*/ 2147483647 w 165"/>
              <a:gd name="T91" fmla="*/ 0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5" h="133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1" y="31"/>
                </a:lnTo>
                <a:lnTo>
                  <a:pt x="0" y="41"/>
                </a:lnTo>
                <a:lnTo>
                  <a:pt x="0" y="50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7" y="83"/>
                </a:lnTo>
                <a:lnTo>
                  <a:pt x="8" y="87"/>
                </a:lnTo>
                <a:lnTo>
                  <a:pt x="9" y="88"/>
                </a:lnTo>
                <a:lnTo>
                  <a:pt x="10" y="89"/>
                </a:lnTo>
                <a:lnTo>
                  <a:pt x="11" y="90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5"/>
                </a:lnTo>
                <a:lnTo>
                  <a:pt x="14" y="96"/>
                </a:lnTo>
                <a:lnTo>
                  <a:pt x="15" y="96"/>
                </a:lnTo>
                <a:lnTo>
                  <a:pt x="15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1"/>
                </a:lnTo>
                <a:lnTo>
                  <a:pt x="37" y="114"/>
                </a:lnTo>
                <a:lnTo>
                  <a:pt x="41" y="117"/>
                </a:lnTo>
                <a:lnTo>
                  <a:pt x="47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6" y="133"/>
                </a:lnTo>
                <a:lnTo>
                  <a:pt x="106" y="133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2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7"/>
                </a:lnTo>
                <a:lnTo>
                  <a:pt x="143" y="126"/>
                </a:lnTo>
                <a:lnTo>
                  <a:pt x="146" y="124"/>
                </a:lnTo>
                <a:lnTo>
                  <a:pt x="148" y="122"/>
                </a:lnTo>
                <a:lnTo>
                  <a:pt x="150" y="118"/>
                </a:lnTo>
                <a:lnTo>
                  <a:pt x="152" y="116"/>
                </a:lnTo>
                <a:lnTo>
                  <a:pt x="153" y="113"/>
                </a:lnTo>
                <a:lnTo>
                  <a:pt x="157" y="108"/>
                </a:lnTo>
                <a:lnTo>
                  <a:pt x="159" y="104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7"/>
                </a:lnTo>
                <a:lnTo>
                  <a:pt x="164" y="71"/>
                </a:lnTo>
                <a:lnTo>
                  <a:pt x="161" y="66"/>
                </a:lnTo>
                <a:lnTo>
                  <a:pt x="159" y="60"/>
                </a:lnTo>
                <a:lnTo>
                  <a:pt x="155" y="55"/>
                </a:lnTo>
                <a:lnTo>
                  <a:pt x="150" y="49"/>
                </a:lnTo>
                <a:lnTo>
                  <a:pt x="144" y="43"/>
                </a:lnTo>
                <a:lnTo>
                  <a:pt x="139" y="39"/>
                </a:lnTo>
                <a:lnTo>
                  <a:pt x="128" y="31"/>
                </a:lnTo>
                <a:lnTo>
                  <a:pt x="118" y="24"/>
                </a:lnTo>
                <a:lnTo>
                  <a:pt x="107" y="17"/>
                </a:lnTo>
                <a:lnTo>
                  <a:pt x="105" y="15"/>
                </a:lnTo>
                <a:lnTo>
                  <a:pt x="103" y="14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6"/>
                </a:lnTo>
                <a:lnTo>
                  <a:pt x="87" y="5"/>
                </a:lnTo>
                <a:lnTo>
                  <a:pt x="83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6" name="Freeform 214"/>
          <p:cNvSpPr>
            <a:spLocks/>
          </p:cNvSpPr>
          <p:nvPr/>
        </p:nvSpPr>
        <p:spPr bwMode="auto">
          <a:xfrm>
            <a:off x="8564563" y="3021013"/>
            <a:ext cx="65087" cy="55562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2147483647 w 165"/>
              <a:gd name="T13" fmla="*/ 2147483647 h 141"/>
              <a:gd name="T14" fmla="*/ 0 w 165"/>
              <a:gd name="T15" fmla="*/ 2147483647 h 141"/>
              <a:gd name="T16" fmla="*/ 2147483647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8" y="0"/>
                </a:moveTo>
                <a:lnTo>
                  <a:pt x="7" y="3"/>
                </a:lnTo>
                <a:lnTo>
                  <a:pt x="5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6"/>
                </a:lnTo>
                <a:lnTo>
                  <a:pt x="12" y="101"/>
                </a:lnTo>
                <a:lnTo>
                  <a:pt x="15" y="105"/>
                </a:lnTo>
                <a:lnTo>
                  <a:pt x="21" y="110"/>
                </a:lnTo>
                <a:lnTo>
                  <a:pt x="26" y="114"/>
                </a:lnTo>
                <a:lnTo>
                  <a:pt x="32" y="119"/>
                </a:lnTo>
                <a:lnTo>
                  <a:pt x="39" y="124"/>
                </a:lnTo>
                <a:lnTo>
                  <a:pt x="46" y="129"/>
                </a:lnTo>
                <a:lnTo>
                  <a:pt x="52" y="132"/>
                </a:lnTo>
                <a:lnTo>
                  <a:pt x="60" y="135"/>
                </a:lnTo>
                <a:lnTo>
                  <a:pt x="69" y="138"/>
                </a:lnTo>
                <a:lnTo>
                  <a:pt x="78" y="140"/>
                </a:lnTo>
                <a:lnTo>
                  <a:pt x="87" y="140"/>
                </a:lnTo>
                <a:lnTo>
                  <a:pt x="96" y="141"/>
                </a:lnTo>
                <a:lnTo>
                  <a:pt x="105" y="141"/>
                </a:lnTo>
                <a:lnTo>
                  <a:pt x="111" y="140"/>
                </a:lnTo>
                <a:lnTo>
                  <a:pt x="118" y="140"/>
                </a:lnTo>
                <a:lnTo>
                  <a:pt x="123" y="140"/>
                </a:lnTo>
                <a:lnTo>
                  <a:pt x="129" y="140"/>
                </a:lnTo>
                <a:lnTo>
                  <a:pt x="134" y="139"/>
                </a:lnTo>
                <a:lnTo>
                  <a:pt x="140" y="135"/>
                </a:lnTo>
                <a:lnTo>
                  <a:pt x="147" y="130"/>
                </a:lnTo>
                <a:lnTo>
                  <a:pt x="152" y="123"/>
                </a:lnTo>
                <a:lnTo>
                  <a:pt x="158" y="115"/>
                </a:lnTo>
                <a:lnTo>
                  <a:pt x="161" y="107"/>
                </a:lnTo>
                <a:lnTo>
                  <a:pt x="164" y="100"/>
                </a:lnTo>
                <a:lnTo>
                  <a:pt x="165" y="93"/>
                </a:lnTo>
                <a:lnTo>
                  <a:pt x="165" y="86"/>
                </a:lnTo>
                <a:lnTo>
                  <a:pt x="164" y="81"/>
                </a:lnTo>
                <a:lnTo>
                  <a:pt x="161" y="73"/>
                </a:lnTo>
                <a:lnTo>
                  <a:pt x="158" y="66"/>
                </a:lnTo>
                <a:lnTo>
                  <a:pt x="152" y="60"/>
                </a:lnTo>
                <a:lnTo>
                  <a:pt x="147" y="54"/>
                </a:lnTo>
                <a:lnTo>
                  <a:pt x="141" y="48"/>
                </a:lnTo>
                <a:lnTo>
                  <a:pt x="134" y="44"/>
                </a:lnTo>
                <a:lnTo>
                  <a:pt x="127" y="38"/>
                </a:lnTo>
                <a:lnTo>
                  <a:pt x="118" y="32"/>
                </a:lnTo>
                <a:lnTo>
                  <a:pt x="111" y="27"/>
                </a:lnTo>
                <a:lnTo>
                  <a:pt x="103" y="21"/>
                </a:lnTo>
                <a:lnTo>
                  <a:pt x="96" y="17"/>
                </a:lnTo>
                <a:lnTo>
                  <a:pt x="87" y="13"/>
                </a:lnTo>
                <a:lnTo>
                  <a:pt x="79" y="12"/>
                </a:lnTo>
                <a:lnTo>
                  <a:pt x="70" y="10"/>
                </a:lnTo>
                <a:lnTo>
                  <a:pt x="61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7" name="Line 215"/>
          <p:cNvSpPr>
            <a:spLocks noChangeShapeType="1"/>
          </p:cNvSpPr>
          <p:nvPr/>
        </p:nvSpPr>
        <p:spPr bwMode="auto">
          <a:xfrm>
            <a:off x="7721600" y="3281363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8" name="Line 216"/>
          <p:cNvSpPr>
            <a:spLocks noChangeShapeType="1"/>
          </p:cNvSpPr>
          <p:nvPr/>
        </p:nvSpPr>
        <p:spPr bwMode="auto">
          <a:xfrm>
            <a:off x="8485188" y="3009900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69" name="Line 217"/>
          <p:cNvSpPr>
            <a:spLocks noChangeShapeType="1"/>
          </p:cNvSpPr>
          <p:nvPr/>
        </p:nvSpPr>
        <p:spPr bwMode="auto">
          <a:xfrm flipH="1">
            <a:off x="8474075" y="3011488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0" name="Line 218"/>
          <p:cNvSpPr>
            <a:spLocks noChangeShapeType="1"/>
          </p:cNvSpPr>
          <p:nvPr/>
        </p:nvSpPr>
        <p:spPr bwMode="auto">
          <a:xfrm>
            <a:off x="8675688" y="3011488"/>
            <a:ext cx="111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1" name="Line 219"/>
          <p:cNvSpPr>
            <a:spLocks noChangeShapeType="1"/>
          </p:cNvSpPr>
          <p:nvPr/>
        </p:nvSpPr>
        <p:spPr bwMode="auto">
          <a:xfrm flipH="1">
            <a:off x="8564563" y="302101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2" name="Freeform 220"/>
          <p:cNvSpPr>
            <a:spLocks/>
          </p:cNvSpPr>
          <p:nvPr/>
        </p:nvSpPr>
        <p:spPr bwMode="auto">
          <a:xfrm>
            <a:off x="7653338" y="3197225"/>
            <a:ext cx="92075" cy="69850"/>
          </a:xfrm>
          <a:custGeom>
            <a:avLst/>
            <a:gdLst>
              <a:gd name="T0" fmla="*/ 2147483647 w 231"/>
              <a:gd name="T1" fmla="*/ 2147483647 h 172"/>
              <a:gd name="T2" fmla="*/ 2147483647 w 231"/>
              <a:gd name="T3" fmla="*/ 2147483647 h 172"/>
              <a:gd name="T4" fmla="*/ 2147483647 w 231"/>
              <a:gd name="T5" fmla="*/ 2147483647 h 172"/>
              <a:gd name="T6" fmla="*/ 2147483647 w 231"/>
              <a:gd name="T7" fmla="*/ 2147483647 h 172"/>
              <a:gd name="T8" fmla="*/ 2147483647 w 231"/>
              <a:gd name="T9" fmla="*/ 2147483647 h 172"/>
              <a:gd name="T10" fmla="*/ 0 w 231"/>
              <a:gd name="T11" fmla="*/ 2147483647 h 172"/>
              <a:gd name="T12" fmla="*/ 2147483647 w 231"/>
              <a:gd name="T13" fmla="*/ 2147483647 h 172"/>
              <a:gd name="T14" fmla="*/ 2147483647 w 231"/>
              <a:gd name="T15" fmla="*/ 2147483647 h 172"/>
              <a:gd name="T16" fmla="*/ 2147483647 w 231"/>
              <a:gd name="T17" fmla="*/ 2147483647 h 172"/>
              <a:gd name="T18" fmla="*/ 2147483647 w 231"/>
              <a:gd name="T19" fmla="*/ 2147483647 h 172"/>
              <a:gd name="T20" fmla="*/ 2147483647 w 231"/>
              <a:gd name="T21" fmla="*/ 2147483647 h 172"/>
              <a:gd name="T22" fmla="*/ 2147483647 w 231"/>
              <a:gd name="T23" fmla="*/ 2147483647 h 172"/>
              <a:gd name="T24" fmla="*/ 2147483647 w 231"/>
              <a:gd name="T25" fmla="*/ 2147483647 h 172"/>
              <a:gd name="T26" fmla="*/ 2147483647 w 231"/>
              <a:gd name="T27" fmla="*/ 2147483647 h 172"/>
              <a:gd name="T28" fmla="*/ 2147483647 w 231"/>
              <a:gd name="T29" fmla="*/ 2147483647 h 172"/>
              <a:gd name="T30" fmla="*/ 2147483647 w 231"/>
              <a:gd name="T31" fmla="*/ 2147483647 h 172"/>
              <a:gd name="T32" fmla="*/ 2147483647 w 231"/>
              <a:gd name="T33" fmla="*/ 2147483647 h 172"/>
              <a:gd name="T34" fmla="*/ 2147483647 w 231"/>
              <a:gd name="T35" fmla="*/ 2147483647 h 172"/>
              <a:gd name="T36" fmla="*/ 2147483647 w 231"/>
              <a:gd name="T37" fmla="*/ 2147483647 h 172"/>
              <a:gd name="T38" fmla="*/ 2147483647 w 231"/>
              <a:gd name="T39" fmla="*/ 2147483647 h 172"/>
              <a:gd name="T40" fmla="*/ 2147483647 w 231"/>
              <a:gd name="T41" fmla="*/ 2147483647 h 172"/>
              <a:gd name="T42" fmla="*/ 2147483647 w 231"/>
              <a:gd name="T43" fmla="*/ 2147483647 h 172"/>
              <a:gd name="T44" fmla="*/ 2147483647 w 231"/>
              <a:gd name="T45" fmla="*/ 2147483647 h 172"/>
              <a:gd name="T46" fmla="*/ 2147483647 w 231"/>
              <a:gd name="T47" fmla="*/ 2147483647 h 172"/>
              <a:gd name="T48" fmla="*/ 2147483647 w 231"/>
              <a:gd name="T49" fmla="*/ 2147483647 h 172"/>
              <a:gd name="T50" fmla="*/ 2147483647 w 231"/>
              <a:gd name="T51" fmla="*/ 2147483647 h 172"/>
              <a:gd name="T52" fmla="*/ 2147483647 w 231"/>
              <a:gd name="T53" fmla="*/ 2147483647 h 172"/>
              <a:gd name="T54" fmla="*/ 2147483647 w 231"/>
              <a:gd name="T55" fmla="*/ 2147483647 h 172"/>
              <a:gd name="T56" fmla="*/ 2147483647 w 231"/>
              <a:gd name="T57" fmla="*/ 2147483647 h 172"/>
              <a:gd name="T58" fmla="*/ 2147483647 w 231"/>
              <a:gd name="T59" fmla="*/ 2147483647 h 172"/>
              <a:gd name="T60" fmla="*/ 2147483647 w 231"/>
              <a:gd name="T61" fmla="*/ 2147483647 h 172"/>
              <a:gd name="T62" fmla="*/ 2147483647 w 231"/>
              <a:gd name="T63" fmla="*/ 2147483647 h 172"/>
              <a:gd name="T64" fmla="*/ 2147483647 w 231"/>
              <a:gd name="T65" fmla="*/ 2147483647 h 172"/>
              <a:gd name="T66" fmla="*/ 2147483647 w 231"/>
              <a:gd name="T67" fmla="*/ 2147483647 h 172"/>
              <a:gd name="T68" fmla="*/ 2147483647 w 231"/>
              <a:gd name="T69" fmla="*/ 2147483647 h 172"/>
              <a:gd name="T70" fmla="*/ 2147483647 w 231"/>
              <a:gd name="T71" fmla="*/ 2147483647 h 172"/>
              <a:gd name="T72" fmla="*/ 2147483647 w 231"/>
              <a:gd name="T73" fmla="*/ 2147483647 h 172"/>
              <a:gd name="T74" fmla="*/ 2147483647 w 231"/>
              <a:gd name="T75" fmla="*/ 2147483647 h 172"/>
              <a:gd name="T76" fmla="*/ 2147483647 w 231"/>
              <a:gd name="T77" fmla="*/ 2147483647 h 172"/>
              <a:gd name="T78" fmla="*/ 2147483647 w 231"/>
              <a:gd name="T79" fmla="*/ 2147483647 h 172"/>
              <a:gd name="T80" fmla="*/ 2147483647 w 231"/>
              <a:gd name="T81" fmla="*/ 2147483647 h 172"/>
              <a:gd name="T82" fmla="*/ 2147483647 w 231"/>
              <a:gd name="T83" fmla="*/ 2147483647 h 172"/>
              <a:gd name="T84" fmla="*/ 2147483647 w 231"/>
              <a:gd name="T85" fmla="*/ 2147483647 h 172"/>
              <a:gd name="T86" fmla="*/ 2147483647 w 231"/>
              <a:gd name="T87" fmla="*/ 2147483647 h 172"/>
              <a:gd name="T88" fmla="*/ 2147483647 w 231"/>
              <a:gd name="T89" fmla="*/ 2147483647 h 172"/>
              <a:gd name="T90" fmla="*/ 2147483647 w 231"/>
              <a:gd name="T91" fmla="*/ 2147483647 h 172"/>
              <a:gd name="T92" fmla="*/ 2147483647 w 231"/>
              <a:gd name="T93" fmla="*/ 2147483647 h 172"/>
              <a:gd name="T94" fmla="*/ 2147483647 w 231"/>
              <a:gd name="T95" fmla="*/ 2147483647 h 172"/>
              <a:gd name="T96" fmla="*/ 2147483647 w 231"/>
              <a:gd name="T97" fmla="*/ 2147483647 h 172"/>
              <a:gd name="T98" fmla="*/ 2147483647 w 231"/>
              <a:gd name="T99" fmla="*/ 2147483647 h 172"/>
              <a:gd name="T100" fmla="*/ 2147483647 w 231"/>
              <a:gd name="T101" fmla="*/ 2147483647 h 172"/>
              <a:gd name="T102" fmla="*/ 2147483647 w 231"/>
              <a:gd name="T103" fmla="*/ 2147483647 h 172"/>
              <a:gd name="T104" fmla="*/ 2147483647 w 231"/>
              <a:gd name="T105" fmla="*/ 2147483647 h 172"/>
              <a:gd name="T106" fmla="*/ 2147483647 w 231"/>
              <a:gd name="T107" fmla="*/ 2147483647 h 172"/>
              <a:gd name="T108" fmla="*/ 2147483647 w 231"/>
              <a:gd name="T109" fmla="*/ 2147483647 h 172"/>
              <a:gd name="T110" fmla="*/ 2147483647 w 231"/>
              <a:gd name="T111" fmla="*/ 2147483647 h 172"/>
              <a:gd name="T112" fmla="*/ 2147483647 w 231"/>
              <a:gd name="T113" fmla="*/ 2147483647 h 172"/>
              <a:gd name="T114" fmla="*/ 2147483647 w 231"/>
              <a:gd name="T115" fmla="*/ 2147483647 h 172"/>
              <a:gd name="T116" fmla="*/ 2147483647 w 231"/>
              <a:gd name="T117" fmla="*/ 0 h 172"/>
              <a:gd name="T118" fmla="*/ 2147483647 w 231"/>
              <a:gd name="T119" fmla="*/ 0 h 1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1" h="172">
                <a:moveTo>
                  <a:pt x="37" y="0"/>
                </a:moveTo>
                <a:lnTo>
                  <a:pt x="32" y="4"/>
                </a:lnTo>
                <a:lnTo>
                  <a:pt x="27" y="12"/>
                </a:lnTo>
                <a:lnTo>
                  <a:pt x="22" y="20"/>
                </a:lnTo>
                <a:lnTo>
                  <a:pt x="18" y="29"/>
                </a:lnTo>
                <a:lnTo>
                  <a:pt x="13" y="39"/>
                </a:lnTo>
                <a:lnTo>
                  <a:pt x="9" y="50"/>
                </a:lnTo>
                <a:lnTo>
                  <a:pt x="5" y="61"/>
                </a:lnTo>
                <a:lnTo>
                  <a:pt x="3" y="74"/>
                </a:lnTo>
                <a:lnTo>
                  <a:pt x="1" y="85"/>
                </a:lnTo>
                <a:lnTo>
                  <a:pt x="0" y="97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7"/>
                </a:lnTo>
                <a:lnTo>
                  <a:pt x="8" y="134"/>
                </a:lnTo>
                <a:lnTo>
                  <a:pt x="12" y="141"/>
                </a:lnTo>
                <a:lnTo>
                  <a:pt x="17" y="146"/>
                </a:lnTo>
                <a:lnTo>
                  <a:pt x="22" y="151"/>
                </a:lnTo>
                <a:lnTo>
                  <a:pt x="27" y="154"/>
                </a:lnTo>
                <a:lnTo>
                  <a:pt x="32" y="158"/>
                </a:lnTo>
                <a:lnTo>
                  <a:pt x="39" y="161"/>
                </a:lnTo>
                <a:lnTo>
                  <a:pt x="45" y="163"/>
                </a:lnTo>
                <a:lnTo>
                  <a:pt x="51" y="165"/>
                </a:lnTo>
                <a:lnTo>
                  <a:pt x="59" y="168"/>
                </a:lnTo>
                <a:lnTo>
                  <a:pt x="66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2" y="172"/>
                </a:lnTo>
                <a:lnTo>
                  <a:pt x="115" y="172"/>
                </a:lnTo>
                <a:lnTo>
                  <a:pt x="130" y="172"/>
                </a:lnTo>
                <a:lnTo>
                  <a:pt x="140" y="171"/>
                </a:lnTo>
                <a:lnTo>
                  <a:pt x="150" y="171"/>
                </a:lnTo>
                <a:lnTo>
                  <a:pt x="160" y="172"/>
                </a:lnTo>
                <a:lnTo>
                  <a:pt x="166" y="172"/>
                </a:lnTo>
                <a:lnTo>
                  <a:pt x="171" y="172"/>
                </a:lnTo>
                <a:lnTo>
                  <a:pt x="176" y="172"/>
                </a:lnTo>
                <a:lnTo>
                  <a:pt x="179" y="172"/>
                </a:lnTo>
                <a:lnTo>
                  <a:pt x="183" y="171"/>
                </a:lnTo>
                <a:lnTo>
                  <a:pt x="186" y="171"/>
                </a:lnTo>
                <a:lnTo>
                  <a:pt x="189" y="169"/>
                </a:lnTo>
                <a:lnTo>
                  <a:pt x="192" y="168"/>
                </a:lnTo>
                <a:lnTo>
                  <a:pt x="194" y="164"/>
                </a:lnTo>
                <a:lnTo>
                  <a:pt x="195" y="161"/>
                </a:lnTo>
                <a:lnTo>
                  <a:pt x="196" y="158"/>
                </a:lnTo>
                <a:lnTo>
                  <a:pt x="196" y="156"/>
                </a:lnTo>
                <a:lnTo>
                  <a:pt x="196" y="155"/>
                </a:lnTo>
                <a:lnTo>
                  <a:pt x="196" y="154"/>
                </a:lnTo>
                <a:lnTo>
                  <a:pt x="197" y="153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5" y="147"/>
                </a:lnTo>
                <a:lnTo>
                  <a:pt x="206" y="146"/>
                </a:lnTo>
                <a:lnTo>
                  <a:pt x="208" y="145"/>
                </a:lnTo>
                <a:lnTo>
                  <a:pt x="210" y="145"/>
                </a:lnTo>
                <a:lnTo>
                  <a:pt x="210" y="144"/>
                </a:lnTo>
                <a:lnTo>
                  <a:pt x="211" y="143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2" y="137"/>
                </a:lnTo>
                <a:lnTo>
                  <a:pt x="213" y="137"/>
                </a:lnTo>
                <a:lnTo>
                  <a:pt x="214" y="137"/>
                </a:lnTo>
                <a:lnTo>
                  <a:pt x="215" y="137"/>
                </a:lnTo>
                <a:lnTo>
                  <a:pt x="216" y="136"/>
                </a:lnTo>
                <a:lnTo>
                  <a:pt x="217" y="136"/>
                </a:lnTo>
                <a:lnTo>
                  <a:pt x="217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6" y="121"/>
                </a:lnTo>
                <a:lnTo>
                  <a:pt x="227" y="115"/>
                </a:lnTo>
                <a:lnTo>
                  <a:pt x="230" y="108"/>
                </a:lnTo>
                <a:lnTo>
                  <a:pt x="230" y="102"/>
                </a:lnTo>
                <a:lnTo>
                  <a:pt x="231" y="94"/>
                </a:lnTo>
                <a:lnTo>
                  <a:pt x="230" y="86"/>
                </a:lnTo>
                <a:lnTo>
                  <a:pt x="229" y="78"/>
                </a:lnTo>
                <a:lnTo>
                  <a:pt x="227" y="71"/>
                </a:lnTo>
                <a:lnTo>
                  <a:pt x="225" y="65"/>
                </a:lnTo>
                <a:lnTo>
                  <a:pt x="222" y="58"/>
                </a:lnTo>
                <a:lnTo>
                  <a:pt x="222" y="57"/>
                </a:lnTo>
                <a:lnTo>
                  <a:pt x="221" y="56"/>
                </a:lnTo>
                <a:lnTo>
                  <a:pt x="218" y="54"/>
                </a:lnTo>
                <a:lnTo>
                  <a:pt x="217" y="53"/>
                </a:lnTo>
                <a:lnTo>
                  <a:pt x="216" y="53"/>
                </a:lnTo>
                <a:lnTo>
                  <a:pt x="214" y="53"/>
                </a:lnTo>
                <a:lnTo>
                  <a:pt x="211" y="52"/>
                </a:lnTo>
                <a:lnTo>
                  <a:pt x="210" y="52"/>
                </a:lnTo>
                <a:lnTo>
                  <a:pt x="207" y="52"/>
                </a:lnTo>
                <a:lnTo>
                  <a:pt x="206" y="52"/>
                </a:lnTo>
                <a:lnTo>
                  <a:pt x="204" y="51"/>
                </a:lnTo>
                <a:lnTo>
                  <a:pt x="203" y="50"/>
                </a:lnTo>
                <a:lnTo>
                  <a:pt x="201" y="49"/>
                </a:lnTo>
                <a:lnTo>
                  <a:pt x="199" y="47"/>
                </a:lnTo>
                <a:lnTo>
                  <a:pt x="197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1"/>
                </a:lnTo>
                <a:lnTo>
                  <a:pt x="170" y="25"/>
                </a:lnTo>
                <a:lnTo>
                  <a:pt x="160" y="20"/>
                </a:lnTo>
                <a:lnTo>
                  <a:pt x="150" y="15"/>
                </a:lnTo>
                <a:lnTo>
                  <a:pt x="138" y="11"/>
                </a:lnTo>
                <a:lnTo>
                  <a:pt x="124" y="7"/>
                </a:lnTo>
                <a:lnTo>
                  <a:pt x="111" y="4"/>
                </a:lnTo>
                <a:lnTo>
                  <a:pt x="96" y="2"/>
                </a:lnTo>
                <a:lnTo>
                  <a:pt x="82" y="1"/>
                </a:lnTo>
                <a:lnTo>
                  <a:pt x="67" y="0"/>
                </a:lnTo>
                <a:lnTo>
                  <a:pt x="53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3" name="Freeform 221"/>
          <p:cNvSpPr>
            <a:spLocks/>
          </p:cNvSpPr>
          <p:nvPr/>
        </p:nvSpPr>
        <p:spPr bwMode="auto">
          <a:xfrm>
            <a:off x="7653338" y="3197225"/>
            <a:ext cx="92075" cy="69850"/>
          </a:xfrm>
          <a:custGeom>
            <a:avLst/>
            <a:gdLst>
              <a:gd name="T0" fmla="*/ 2147483647 w 231"/>
              <a:gd name="T1" fmla="*/ 2147483647 h 172"/>
              <a:gd name="T2" fmla="*/ 2147483647 w 231"/>
              <a:gd name="T3" fmla="*/ 2147483647 h 172"/>
              <a:gd name="T4" fmla="*/ 2147483647 w 231"/>
              <a:gd name="T5" fmla="*/ 2147483647 h 172"/>
              <a:gd name="T6" fmla="*/ 2147483647 w 231"/>
              <a:gd name="T7" fmla="*/ 2147483647 h 172"/>
              <a:gd name="T8" fmla="*/ 2147483647 w 231"/>
              <a:gd name="T9" fmla="*/ 2147483647 h 172"/>
              <a:gd name="T10" fmla="*/ 2147483647 w 231"/>
              <a:gd name="T11" fmla="*/ 2147483647 h 172"/>
              <a:gd name="T12" fmla="*/ 2147483647 w 231"/>
              <a:gd name="T13" fmla="*/ 2147483647 h 172"/>
              <a:gd name="T14" fmla="*/ 2147483647 w 231"/>
              <a:gd name="T15" fmla="*/ 2147483647 h 172"/>
              <a:gd name="T16" fmla="*/ 2147483647 w 231"/>
              <a:gd name="T17" fmla="*/ 2147483647 h 172"/>
              <a:gd name="T18" fmla="*/ 2147483647 w 231"/>
              <a:gd name="T19" fmla="*/ 2147483647 h 172"/>
              <a:gd name="T20" fmla="*/ 2147483647 w 231"/>
              <a:gd name="T21" fmla="*/ 2147483647 h 172"/>
              <a:gd name="T22" fmla="*/ 2147483647 w 231"/>
              <a:gd name="T23" fmla="*/ 2147483647 h 172"/>
              <a:gd name="T24" fmla="*/ 2147483647 w 231"/>
              <a:gd name="T25" fmla="*/ 2147483647 h 172"/>
              <a:gd name="T26" fmla="*/ 2147483647 w 231"/>
              <a:gd name="T27" fmla="*/ 2147483647 h 172"/>
              <a:gd name="T28" fmla="*/ 2147483647 w 231"/>
              <a:gd name="T29" fmla="*/ 2147483647 h 172"/>
              <a:gd name="T30" fmla="*/ 2147483647 w 231"/>
              <a:gd name="T31" fmla="*/ 2147483647 h 172"/>
              <a:gd name="T32" fmla="*/ 2147483647 w 231"/>
              <a:gd name="T33" fmla="*/ 2147483647 h 172"/>
              <a:gd name="T34" fmla="*/ 2147483647 w 231"/>
              <a:gd name="T35" fmla="*/ 2147483647 h 172"/>
              <a:gd name="T36" fmla="*/ 2147483647 w 231"/>
              <a:gd name="T37" fmla="*/ 2147483647 h 172"/>
              <a:gd name="T38" fmla="*/ 2147483647 w 231"/>
              <a:gd name="T39" fmla="*/ 2147483647 h 172"/>
              <a:gd name="T40" fmla="*/ 2147483647 w 231"/>
              <a:gd name="T41" fmla="*/ 2147483647 h 172"/>
              <a:gd name="T42" fmla="*/ 2147483647 w 231"/>
              <a:gd name="T43" fmla="*/ 2147483647 h 172"/>
              <a:gd name="T44" fmla="*/ 2147483647 w 231"/>
              <a:gd name="T45" fmla="*/ 2147483647 h 172"/>
              <a:gd name="T46" fmla="*/ 2147483647 w 231"/>
              <a:gd name="T47" fmla="*/ 2147483647 h 172"/>
              <a:gd name="T48" fmla="*/ 2147483647 w 231"/>
              <a:gd name="T49" fmla="*/ 2147483647 h 172"/>
              <a:gd name="T50" fmla="*/ 2147483647 w 231"/>
              <a:gd name="T51" fmla="*/ 2147483647 h 172"/>
              <a:gd name="T52" fmla="*/ 2147483647 w 231"/>
              <a:gd name="T53" fmla="*/ 2147483647 h 172"/>
              <a:gd name="T54" fmla="*/ 2147483647 w 231"/>
              <a:gd name="T55" fmla="*/ 2147483647 h 172"/>
              <a:gd name="T56" fmla="*/ 2147483647 w 231"/>
              <a:gd name="T57" fmla="*/ 2147483647 h 172"/>
              <a:gd name="T58" fmla="*/ 2147483647 w 231"/>
              <a:gd name="T59" fmla="*/ 2147483647 h 172"/>
              <a:gd name="T60" fmla="*/ 2147483647 w 231"/>
              <a:gd name="T61" fmla="*/ 2147483647 h 172"/>
              <a:gd name="T62" fmla="*/ 2147483647 w 231"/>
              <a:gd name="T63" fmla="*/ 2147483647 h 172"/>
              <a:gd name="T64" fmla="*/ 2147483647 w 231"/>
              <a:gd name="T65" fmla="*/ 2147483647 h 172"/>
              <a:gd name="T66" fmla="*/ 2147483647 w 231"/>
              <a:gd name="T67" fmla="*/ 2147483647 h 172"/>
              <a:gd name="T68" fmla="*/ 2147483647 w 231"/>
              <a:gd name="T69" fmla="*/ 2147483647 h 172"/>
              <a:gd name="T70" fmla="*/ 2147483647 w 231"/>
              <a:gd name="T71" fmla="*/ 2147483647 h 172"/>
              <a:gd name="T72" fmla="*/ 2147483647 w 231"/>
              <a:gd name="T73" fmla="*/ 2147483647 h 172"/>
              <a:gd name="T74" fmla="*/ 2147483647 w 231"/>
              <a:gd name="T75" fmla="*/ 2147483647 h 172"/>
              <a:gd name="T76" fmla="*/ 2147483647 w 231"/>
              <a:gd name="T77" fmla="*/ 2147483647 h 172"/>
              <a:gd name="T78" fmla="*/ 2147483647 w 231"/>
              <a:gd name="T79" fmla="*/ 2147483647 h 172"/>
              <a:gd name="T80" fmla="*/ 2147483647 w 231"/>
              <a:gd name="T81" fmla="*/ 2147483647 h 172"/>
              <a:gd name="T82" fmla="*/ 2147483647 w 231"/>
              <a:gd name="T83" fmla="*/ 2147483647 h 172"/>
              <a:gd name="T84" fmla="*/ 2147483647 w 231"/>
              <a:gd name="T85" fmla="*/ 2147483647 h 172"/>
              <a:gd name="T86" fmla="*/ 2147483647 w 231"/>
              <a:gd name="T87" fmla="*/ 2147483647 h 172"/>
              <a:gd name="T88" fmla="*/ 2147483647 w 231"/>
              <a:gd name="T89" fmla="*/ 2147483647 h 172"/>
              <a:gd name="T90" fmla="*/ 2147483647 w 231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1" h="172">
                <a:moveTo>
                  <a:pt x="33" y="3"/>
                </a:moveTo>
                <a:lnTo>
                  <a:pt x="29" y="10"/>
                </a:lnTo>
                <a:lnTo>
                  <a:pt x="24" y="16"/>
                </a:lnTo>
                <a:lnTo>
                  <a:pt x="20" y="25"/>
                </a:lnTo>
                <a:lnTo>
                  <a:pt x="15" y="34"/>
                </a:lnTo>
                <a:lnTo>
                  <a:pt x="11" y="44"/>
                </a:lnTo>
                <a:lnTo>
                  <a:pt x="8" y="54"/>
                </a:lnTo>
                <a:lnTo>
                  <a:pt x="4" y="66"/>
                </a:lnTo>
                <a:lnTo>
                  <a:pt x="2" y="76"/>
                </a:lnTo>
                <a:lnTo>
                  <a:pt x="1" y="87"/>
                </a:lnTo>
                <a:lnTo>
                  <a:pt x="0" y="98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8" y="134"/>
                </a:lnTo>
                <a:lnTo>
                  <a:pt x="12" y="142"/>
                </a:lnTo>
                <a:lnTo>
                  <a:pt x="18" y="147"/>
                </a:lnTo>
                <a:lnTo>
                  <a:pt x="26" y="153"/>
                </a:lnTo>
                <a:lnTo>
                  <a:pt x="33" y="159"/>
                </a:lnTo>
                <a:lnTo>
                  <a:pt x="42" y="162"/>
                </a:lnTo>
                <a:lnTo>
                  <a:pt x="51" y="165"/>
                </a:lnTo>
                <a:lnTo>
                  <a:pt x="60" y="169"/>
                </a:lnTo>
                <a:lnTo>
                  <a:pt x="70" y="170"/>
                </a:lnTo>
                <a:lnTo>
                  <a:pt x="81" y="171"/>
                </a:lnTo>
                <a:lnTo>
                  <a:pt x="96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2" y="171"/>
                </a:lnTo>
                <a:lnTo>
                  <a:pt x="159" y="172"/>
                </a:lnTo>
                <a:lnTo>
                  <a:pt x="166" y="172"/>
                </a:lnTo>
                <a:lnTo>
                  <a:pt x="173" y="172"/>
                </a:lnTo>
                <a:lnTo>
                  <a:pt x="179" y="172"/>
                </a:lnTo>
                <a:lnTo>
                  <a:pt x="185" y="171"/>
                </a:lnTo>
                <a:lnTo>
                  <a:pt x="190" y="169"/>
                </a:lnTo>
                <a:lnTo>
                  <a:pt x="193" y="166"/>
                </a:lnTo>
                <a:lnTo>
                  <a:pt x="194" y="163"/>
                </a:lnTo>
                <a:lnTo>
                  <a:pt x="195" y="160"/>
                </a:lnTo>
                <a:lnTo>
                  <a:pt x="196" y="156"/>
                </a:lnTo>
                <a:lnTo>
                  <a:pt x="197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6" y="146"/>
                </a:lnTo>
                <a:lnTo>
                  <a:pt x="207" y="146"/>
                </a:lnTo>
                <a:lnTo>
                  <a:pt x="210" y="145"/>
                </a:lnTo>
                <a:lnTo>
                  <a:pt x="210" y="144"/>
                </a:lnTo>
                <a:lnTo>
                  <a:pt x="211" y="142"/>
                </a:lnTo>
                <a:lnTo>
                  <a:pt x="211" y="141"/>
                </a:lnTo>
                <a:lnTo>
                  <a:pt x="211" y="138"/>
                </a:lnTo>
                <a:lnTo>
                  <a:pt x="212" y="137"/>
                </a:lnTo>
                <a:lnTo>
                  <a:pt x="214" y="137"/>
                </a:lnTo>
                <a:lnTo>
                  <a:pt x="215" y="137"/>
                </a:lnTo>
                <a:lnTo>
                  <a:pt x="218" y="135"/>
                </a:lnTo>
                <a:lnTo>
                  <a:pt x="221" y="133"/>
                </a:lnTo>
                <a:lnTo>
                  <a:pt x="223" y="130"/>
                </a:lnTo>
                <a:lnTo>
                  <a:pt x="224" y="126"/>
                </a:lnTo>
                <a:lnTo>
                  <a:pt x="226" y="122"/>
                </a:lnTo>
                <a:lnTo>
                  <a:pt x="227" y="117"/>
                </a:lnTo>
                <a:lnTo>
                  <a:pt x="229" y="109"/>
                </a:lnTo>
                <a:lnTo>
                  <a:pt x="230" y="102"/>
                </a:lnTo>
                <a:lnTo>
                  <a:pt x="231" y="93"/>
                </a:lnTo>
                <a:lnTo>
                  <a:pt x="230" y="85"/>
                </a:lnTo>
                <a:lnTo>
                  <a:pt x="230" y="79"/>
                </a:lnTo>
                <a:lnTo>
                  <a:pt x="229" y="75"/>
                </a:lnTo>
                <a:lnTo>
                  <a:pt x="227" y="70"/>
                </a:lnTo>
                <a:lnTo>
                  <a:pt x="226" y="67"/>
                </a:lnTo>
                <a:lnTo>
                  <a:pt x="224" y="62"/>
                </a:lnTo>
                <a:lnTo>
                  <a:pt x="223" y="59"/>
                </a:lnTo>
                <a:lnTo>
                  <a:pt x="221" y="56"/>
                </a:lnTo>
                <a:lnTo>
                  <a:pt x="217" y="53"/>
                </a:lnTo>
                <a:lnTo>
                  <a:pt x="214" y="53"/>
                </a:lnTo>
                <a:lnTo>
                  <a:pt x="211" y="52"/>
                </a:lnTo>
                <a:lnTo>
                  <a:pt x="207" y="52"/>
                </a:lnTo>
                <a:lnTo>
                  <a:pt x="199" y="48"/>
                </a:lnTo>
                <a:lnTo>
                  <a:pt x="193" y="41"/>
                </a:lnTo>
                <a:lnTo>
                  <a:pt x="185" y="34"/>
                </a:lnTo>
                <a:lnTo>
                  <a:pt x="177" y="30"/>
                </a:lnTo>
                <a:lnTo>
                  <a:pt x="169" y="24"/>
                </a:lnTo>
                <a:lnTo>
                  <a:pt x="161" y="20"/>
                </a:lnTo>
                <a:lnTo>
                  <a:pt x="149" y="15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4" name="Line 222"/>
          <p:cNvSpPr>
            <a:spLocks noChangeShapeType="1"/>
          </p:cNvSpPr>
          <p:nvPr/>
        </p:nvSpPr>
        <p:spPr bwMode="auto">
          <a:xfrm>
            <a:off x="7677150" y="3197225"/>
            <a:ext cx="333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5" name="Line 223"/>
          <p:cNvSpPr>
            <a:spLocks noChangeShapeType="1"/>
          </p:cNvSpPr>
          <p:nvPr/>
        </p:nvSpPr>
        <p:spPr bwMode="auto">
          <a:xfrm flipH="1">
            <a:off x="7666038" y="3198813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6" name="Freeform 224"/>
          <p:cNvSpPr>
            <a:spLocks/>
          </p:cNvSpPr>
          <p:nvPr/>
        </p:nvSpPr>
        <p:spPr bwMode="auto">
          <a:xfrm>
            <a:off x="7575550" y="3195638"/>
            <a:ext cx="69850" cy="52387"/>
          </a:xfrm>
          <a:custGeom>
            <a:avLst/>
            <a:gdLst>
              <a:gd name="T0" fmla="*/ 2147483647 w 179"/>
              <a:gd name="T1" fmla="*/ 2147483647 h 132"/>
              <a:gd name="T2" fmla="*/ 2147483647 w 179"/>
              <a:gd name="T3" fmla="*/ 2147483647 h 132"/>
              <a:gd name="T4" fmla="*/ 2147483647 w 179"/>
              <a:gd name="T5" fmla="*/ 2147483647 h 132"/>
              <a:gd name="T6" fmla="*/ 2147483647 w 179"/>
              <a:gd name="T7" fmla="*/ 2147483647 h 132"/>
              <a:gd name="T8" fmla="*/ 2147483647 w 179"/>
              <a:gd name="T9" fmla="*/ 2147483647 h 132"/>
              <a:gd name="T10" fmla="*/ 2147483647 w 179"/>
              <a:gd name="T11" fmla="*/ 2147483647 h 132"/>
              <a:gd name="T12" fmla="*/ 2147483647 w 179"/>
              <a:gd name="T13" fmla="*/ 2147483647 h 132"/>
              <a:gd name="T14" fmla="*/ 2147483647 w 179"/>
              <a:gd name="T15" fmla="*/ 2147483647 h 132"/>
              <a:gd name="T16" fmla="*/ 2147483647 w 179"/>
              <a:gd name="T17" fmla="*/ 2147483647 h 132"/>
              <a:gd name="T18" fmla="*/ 2147483647 w 179"/>
              <a:gd name="T19" fmla="*/ 2147483647 h 132"/>
              <a:gd name="T20" fmla="*/ 2147483647 w 179"/>
              <a:gd name="T21" fmla="*/ 2147483647 h 132"/>
              <a:gd name="T22" fmla="*/ 2147483647 w 179"/>
              <a:gd name="T23" fmla="*/ 2147483647 h 132"/>
              <a:gd name="T24" fmla="*/ 2147483647 w 179"/>
              <a:gd name="T25" fmla="*/ 2147483647 h 132"/>
              <a:gd name="T26" fmla="*/ 2147483647 w 179"/>
              <a:gd name="T27" fmla="*/ 2147483647 h 132"/>
              <a:gd name="T28" fmla="*/ 2147483647 w 179"/>
              <a:gd name="T29" fmla="*/ 2147483647 h 132"/>
              <a:gd name="T30" fmla="*/ 2147483647 w 179"/>
              <a:gd name="T31" fmla="*/ 2147483647 h 132"/>
              <a:gd name="T32" fmla="*/ 2147483647 w 179"/>
              <a:gd name="T33" fmla="*/ 2147483647 h 132"/>
              <a:gd name="T34" fmla="*/ 2147483647 w 179"/>
              <a:gd name="T35" fmla="*/ 2147483647 h 132"/>
              <a:gd name="T36" fmla="*/ 2147483647 w 179"/>
              <a:gd name="T37" fmla="*/ 2147483647 h 132"/>
              <a:gd name="T38" fmla="*/ 2147483647 w 179"/>
              <a:gd name="T39" fmla="*/ 2147483647 h 132"/>
              <a:gd name="T40" fmla="*/ 2147483647 w 179"/>
              <a:gd name="T41" fmla="*/ 2147483647 h 132"/>
              <a:gd name="T42" fmla="*/ 2147483647 w 179"/>
              <a:gd name="T43" fmla="*/ 2147483647 h 132"/>
              <a:gd name="T44" fmla="*/ 2147483647 w 179"/>
              <a:gd name="T45" fmla="*/ 2147483647 h 132"/>
              <a:gd name="T46" fmla="*/ 2147483647 w 179"/>
              <a:gd name="T47" fmla="*/ 2147483647 h 132"/>
              <a:gd name="T48" fmla="*/ 2147483647 w 179"/>
              <a:gd name="T49" fmla="*/ 2147483647 h 132"/>
              <a:gd name="T50" fmla="*/ 2147483647 w 179"/>
              <a:gd name="T51" fmla="*/ 2147483647 h 132"/>
              <a:gd name="T52" fmla="*/ 2147483647 w 179"/>
              <a:gd name="T53" fmla="*/ 2147483647 h 132"/>
              <a:gd name="T54" fmla="*/ 2147483647 w 179"/>
              <a:gd name="T55" fmla="*/ 2147483647 h 132"/>
              <a:gd name="T56" fmla="*/ 2147483647 w 179"/>
              <a:gd name="T57" fmla="*/ 2147483647 h 132"/>
              <a:gd name="T58" fmla="*/ 2147483647 w 179"/>
              <a:gd name="T59" fmla="*/ 2147483647 h 132"/>
              <a:gd name="T60" fmla="*/ 2147483647 w 179"/>
              <a:gd name="T61" fmla="*/ 2147483647 h 132"/>
              <a:gd name="T62" fmla="*/ 2147483647 w 179"/>
              <a:gd name="T63" fmla="*/ 2147483647 h 132"/>
              <a:gd name="T64" fmla="*/ 2147483647 w 179"/>
              <a:gd name="T65" fmla="*/ 2147483647 h 132"/>
              <a:gd name="T66" fmla="*/ 2147483647 w 179"/>
              <a:gd name="T67" fmla="*/ 2147483647 h 132"/>
              <a:gd name="T68" fmla="*/ 2147483647 w 179"/>
              <a:gd name="T69" fmla="*/ 2147483647 h 132"/>
              <a:gd name="T70" fmla="*/ 2147483647 w 179"/>
              <a:gd name="T71" fmla="*/ 2147483647 h 132"/>
              <a:gd name="T72" fmla="*/ 2147483647 w 179"/>
              <a:gd name="T73" fmla="*/ 2147483647 h 132"/>
              <a:gd name="T74" fmla="*/ 2147483647 w 179"/>
              <a:gd name="T75" fmla="*/ 2147483647 h 132"/>
              <a:gd name="T76" fmla="*/ 2147483647 w 179"/>
              <a:gd name="T77" fmla="*/ 2147483647 h 132"/>
              <a:gd name="T78" fmla="*/ 2147483647 w 179"/>
              <a:gd name="T79" fmla="*/ 2147483647 h 132"/>
              <a:gd name="T80" fmla="*/ 2147483647 w 179"/>
              <a:gd name="T81" fmla="*/ 2147483647 h 132"/>
              <a:gd name="T82" fmla="*/ 2147483647 w 179"/>
              <a:gd name="T83" fmla="*/ 2147483647 h 132"/>
              <a:gd name="T84" fmla="*/ 2147483647 w 179"/>
              <a:gd name="T85" fmla="*/ 2147483647 h 132"/>
              <a:gd name="T86" fmla="*/ 2147483647 w 179"/>
              <a:gd name="T87" fmla="*/ 2147483647 h 132"/>
              <a:gd name="T88" fmla="*/ 2147483647 w 179"/>
              <a:gd name="T89" fmla="*/ 2147483647 h 132"/>
              <a:gd name="T90" fmla="*/ 2147483647 w 179"/>
              <a:gd name="T91" fmla="*/ 2147483647 h 132"/>
              <a:gd name="T92" fmla="*/ 2147483647 w 179"/>
              <a:gd name="T93" fmla="*/ 2147483647 h 132"/>
              <a:gd name="T94" fmla="*/ 2147483647 w 179"/>
              <a:gd name="T95" fmla="*/ 2147483647 h 132"/>
              <a:gd name="T96" fmla="*/ 2147483647 w 179"/>
              <a:gd name="T97" fmla="*/ 2147483647 h 1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9" h="132">
                <a:moveTo>
                  <a:pt x="142" y="0"/>
                </a:move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8"/>
                </a:lnTo>
                <a:lnTo>
                  <a:pt x="147" y="9"/>
                </a:lnTo>
                <a:lnTo>
                  <a:pt x="151" y="15"/>
                </a:lnTo>
                <a:lnTo>
                  <a:pt x="153" y="19"/>
                </a:lnTo>
                <a:lnTo>
                  <a:pt x="155" y="25"/>
                </a:lnTo>
                <a:lnTo>
                  <a:pt x="157" y="30"/>
                </a:lnTo>
                <a:lnTo>
                  <a:pt x="160" y="35"/>
                </a:lnTo>
                <a:lnTo>
                  <a:pt x="162" y="39"/>
                </a:lnTo>
                <a:lnTo>
                  <a:pt x="164" y="44"/>
                </a:lnTo>
                <a:lnTo>
                  <a:pt x="166" y="47"/>
                </a:lnTo>
                <a:lnTo>
                  <a:pt x="170" y="51"/>
                </a:lnTo>
                <a:lnTo>
                  <a:pt x="172" y="54"/>
                </a:lnTo>
                <a:lnTo>
                  <a:pt x="173" y="56"/>
                </a:lnTo>
                <a:lnTo>
                  <a:pt x="174" y="58"/>
                </a:lnTo>
                <a:lnTo>
                  <a:pt x="175" y="62"/>
                </a:lnTo>
                <a:lnTo>
                  <a:pt x="176" y="65"/>
                </a:lnTo>
                <a:lnTo>
                  <a:pt x="178" y="68"/>
                </a:lnTo>
                <a:lnTo>
                  <a:pt x="178" y="73"/>
                </a:lnTo>
                <a:lnTo>
                  <a:pt x="179" y="77"/>
                </a:lnTo>
                <a:lnTo>
                  <a:pt x="179" y="81"/>
                </a:lnTo>
                <a:lnTo>
                  <a:pt x="178" y="85"/>
                </a:lnTo>
                <a:lnTo>
                  <a:pt x="178" y="90"/>
                </a:lnTo>
                <a:lnTo>
                  <a:pt x="176" y="94"/>
                </a:lnTo>
                <a:lnTo>
                  <a:pt x="175" y="98"/>
                </a:lnTo>
                <a:lnTo>
                  <a:pt x="174" y="101"/>
                </a:lnTo>
                <a:lnTo>
                  <a:pt x="173" y="104"/>
                </a:lnTo>
                <a:lnTo>
                  <a:pt x="171" y="107"/>
                </a:lnTo>
                <a:lnTo>
                  <a:pt x="169" y="109"/>
                </a:lnTo>
                <a:lnTo>
                  <a:pt x="166" y="111"/>
                </a:lnTo>
                <a:lnTo>
                  <a:pt x="164" y="113"/>
                </a:lnTo>
                <a:lnTo>
                  <a:pt x="161" y="114"/>
                </a:lnTo>
                <a:lnTo>
                  <a:pt x="159" y="117"/>
                </a:lnTo>
                <a:lnTo>
                  <a:pt x="155" y="118"/>
                </a:lnTo>
                <a:lnTo>
                  <a:pt x="152" y="119"/>
                </a:lnTo>
                <a:lnTo>
                  <a:pt x="147" y="121"/>
                </a:lnTo>
                <a:lnTo>
                  <a:pt x="144" y="122"/>
                </a:lnTo>
                <a:lnTo>
                  <a:pt x="139" y="123"/>
                </a:lnTo>
                <a:lnTo>
                  <a:pt x="135" y="123"/>
                </a:lnTo>
                <a:lnTo>
                  <a:pt x="130" y="124"/>
                </a:lnTo>
                <a:lnTo>
                  <a:pt x="124" y="124"/>
                </a:lnTo>
                <a:lnTo>
                  <a:pt x="117" y="124"/>
                </a:lnTo>
                <a:lnTo>
                  <a:pt x="109" y="126"/>
                </a:lnTo>
                <a:lnTo>
                  <a:pt x="102" y="126"/>
                </a:lnTo>
                <a:lnTo>
                  <a:pt x="96" y="126"/>
                </a:lnTo>
                <a:lnTo>
                  <a:pt x="89" y="126"/>
                </a:lnTo>
                <a:lnTo>
                  <a:pt x="83" y="127"/>
                </a:lnTo>
                <a:lnTo>
                  <a:pt x="78" y="127"/>
                </a:lnTo>
                <a:lnTo>
                  <a:pt x="73" y="128"/>
                </a:lnTo>
                <a:lnTo>
                  <a:pt x="68" y="128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1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1"/>
                </a:lnTo>
                <a:lnTo>
                  <a:pt x="24" y="131"/>
                </a:lnTo>
                <a:lnTo>
                  <a:pt x="19" y="129"/>
                </a:lnTo>
                <a:lnTo>
                  <a:pt x="16" y="127"/>
                </a:lnTo>
                <a:lnTo>
                  <a:pt x="12" y="124"/>
                </a:lnTo>
                <a:lnTo>
                  <a:pt x="9" y="120"/>
                </a:lnTo>
                <a:lnTo>
                  <a:pt x="6" y="117"/>
                </a:lnTo>
                <a:lnTo>
                  <a:pt x="5" y="112"/>
                </a:lnTo>
                <a:lnTo>
                  <a:pt x="3" y="108"/>
                </a:lnTo>
                <a:lnTo>
                  <a:pt x="2" y="103"/>
                </a:lnTo>
                <a:lnTo>
                  <a:pt x="2" y="98"/>
                </a:lnTo>
                <a:lnTo>
                  <a:pt x="0" y="93"/>
                </a:lnTo>
                <a:lnTo>
                  <a:pt x="2" y="89"/>
                </a:lnTo>
                <a:lnTo>
                  <a:pt x="2" y="83"/>
                </a:lnTo>
                <a:lnTo>
                  <a:pt x="4" y="76"/>
                </a:lnTo>
                <a:lnTo>
                  <a:pt x="6" y="68"/>
                </a:lnTo>
                <a:lnTo>
                  <a:pt x="9" y="63"/>
                </a:lnTo>
                <a:lnTo>
                  <a:pt x="14" y="56"/>
                </a:lnTo>
                <a:lnTo>
                  <a:pt x="19" y="52"/>
                </a:lnTo>
                <a:lnTo>
                  <a:pt x="27" y="45"/>
                </a:lnTo>
                <a:lnTo>
                  <a:pt x="35" y="39"/>
                </a:lnTo>
                <a:lnTo>
                  <a:pt x="44" y="34"/>
                </a:lnTo>
                <a:lnTo>
                  <a:pt x="53" y="29"/>
                </a:lnTo>
                <a:lnTo>
                  <a:pt x="65" y="24"/>
                </a:lnTo>
                <a:lnTo>
                  <a:pt x="78" y="19"/>
                </a:lnTo>
                <a:lnTo>
                  <a:pt x="90" y="15"/>
                </a:lnTo>
                <a:lnTo>
                  <a:pt x="95" y="14"/>
                </a:lnTo>
                <a:lnTo>
                  <a:pt x="98" y="11"/>
                </a:lnTo>
                <a:lnTo>
                  <a:pt x="102" y="10"/>
                </a:lnTo>
                <a:lnTo>
                  <a:pt x="106" y="9"/>
                </a:lnTo>
                <a:lnTo>
                  <a:pt x="110" y="8"/>
                </a:lnTo>
                <a:lnTo>
                  <a:pt x="115" y="7"/>
                </a:lnTo>
                <a:lnTo>
                  <a:pt x="119" y="6"/>
                </a:lnTo>
                <a:lnTo>
                  <a:pt x="124" y="5"/>
                </a:lnTo>
                <a:lnTo>
                  <a:pt x="128" y="3"/>
                </a:lnTo>
                <a:lnTo>
                  <a:pt x="133" y="2"/>
                </a:lnTo>
                <a:lnTo>
                  <a:pt x="137" y="1"/>
                </a:lnTo>
                <a:lnTo>
                  <a:pt x="14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7" name="Freeform 225"/>
          <p:cNvSpPr>
            <a:spLocks/>
          </p:cNvSpPr>
          <p:nvPr/>
        </p:nvSpPr>
        <p:spPr bwMode="auto">
          <a:xfrm>
            <a:off x="7575550" y="3195638"/>
            <a:ext cx="69850" cy="52387"/>
          </a:xfrm>
          <a:custGeom>
            <a:avLst/>
            <a:gdLst>
              <a:gd name="T0" fmla="*/ 2147483647 w 179"/>
              <a:gd name="T1" fmla="*/ 2147483647 h 134"/>
              <a:gd name="T2" fmla="*/ 2147483647 w 179"/>
              <a:gd name="T3" fmla="*/ 2147483647 h 134"/>
              <a:gd name="T4" fmla="*/ 2147483647 w 179"/>
              <a:gd name="T5" fmla="*/ 2147483647 h 134"/>
              <a:gd name="T6" fmla="*/ 2147483647 w 179"/>
              <a:gd name="T7" fmla="*/ 2147483647 h 134"/>
              <a:gd name="T8" fmla="*/ 2147483647 w 179"/>
              <a:gd name="T9" fmla="*/ 2147483647 h 134"/>
              <a:gd name="T10" fmla="*/ 2147483647 w 179"/>
              <a:gd name="T11" fmla="*/ 2147483647 h 134"/>
              <a:gd name="T12" fmla="*/ 2147483647 w 179"/>
              <a:gd name="T13" fmla="*/ 2147483647 h 134"/>
              <a:gd name="T14" fmla="*/ 2147483647 w 179"/>
              <a:gd name="T15" fmla="*/ 2147483647 h 134"/>
              <a:gd name="T16" fmla="*/ 2147483647 w 179"/>
              <a:gd name="T17" fmla="*/ 2147483647 h 134"/>
              <a:gd name="T18" fmla="*/ 2147483647 w 179"/>
              <a:gd name="T19" fmla="*/ 2147483647 h 134"/>
              <a:gd name="T20" fmla="*/ 2147483647 w 179"/>
              <a:gd name="T21" fmla="*/ 2147483647 h 134"/>
              <a:gd name="T22" fmla="*/ 2147483647 w 179"/>
              <a:gd name="T23" fmla="*/ 2147483647 h 134"/>
              <a:gd name="T24" fmla="*/ 2147483647 w 179"/>
              <a:gd name="T25" fmla="*/ 2147483647 h 134"/>
              <a:gd name="T26" fmla="*/ 2147483647 w 179"/>
              <a:gd name="T27" fmla="*/ 2147483647 h 134"/>
              <a:gd name="T28" fmla="*/ 2147483647 w 179"/>
              <a:gd name="T29" fmla="*/ 2147483647 h 134"/>
              <a:gd name="T30" fmla="*/ 2147483647 w 179"/>
              <a:gd name="T31" fmla="*/ 2147483647 h 134"/>
              <a:gd name="T32" fmla="*/ 2147483647 w 179"/>
              <a:gd name="T33" fmla="*/ 2147483647 h 134"/>
              <a:gd name="T34" fmla="*/ 2147483647 w 179"/>
              <a:gd name="T35" fmla="*/ 2147483647 h 134"/>
              <a:gd name="T36" fmla="*/ 2147483647 w 179"/>
              <a:gd name="T37" fmla="*/ 2147483647 h 134"/>
              <a:gd name="T38" fmla="*/ 2147483647 w 179"/>
              <a:gd name="T39" fmla="*/ 2147483647 h 134"/>
              <a:gd name="T40" fmla="*/ 2147483647 w 179"/>
              <a:gd name="T41" fmla="*/ 2147483647 h 134"/>
              <a:gd name="T42" fmla="*/ 2147483647 w 179"/>
              <a:gd name="T43" fmla="*/ 2147483647 h 134"/>
              <a:gd name="T44" fmla="*/ 0 w 179"/>
              <a:gd name="T45" fmla="*/ 2147483647 h 134"/>
              <a:gd name="T46" fmla="*/ 2147483647 w 179"/>
              <a:gd name="T47" fmla="*/ 2147483647 h 134"/>
              <a:gd name="T48" fmla="*/ 2147483647 w 179"/>
              <a:gd name="T49" fmla="*/ 2147483647 h 134"/>
              <a:gd name="T50" fmla="*/ 2147483647 w 179"/>
              <a:gd name="T51" fmla="*/ 2147483647 h 134"/>
              <a:gd name="T52" fmla="*/ 2147483647 w 179"/>
              <a:gd name="T53" fmla="*/ 2147483647 h 134"/>
              <a:gd name="T54" fmla="*/ 2147483647 w 179"/>
              <a:gd name="T55" fmla="*/ 2147483647 h 134"/>
              <a:gd name="T56" fmla="*/ 2147483647 w 179"/>
              <a:gd name="T57" fmla="*/ 2147483647 h 134"/>
              <a:gd name="T58" fmla="*/ 2147483647 w 179"/>
              <a:gd name="T59" fmla="*/ 2147483647 h 134"/>
              <a:gd name="T60" fmla="*/ 2147483647 w 179"/>
              <a:gd name="T61" fmla="*/ 2147483647 h 134"/>
              <a:gd name="T62" fmla="*/ 2147483647 w 179"/>
              <a:gd name="T63" fmla="*/ 2147483647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9" h="134">
                <a:moveTo>
                  <a:pt x="138" y="0"/>
                </a:moveTo>
                <a:lnTo>
                  <a:pt x="141" y="1"/>
                </a:lnTo>
                <a:lnTo>
                  <a:pt x="142" y="3"/>
                </a:lnTo>
                <a:lnTo>
                  <a:pt x="145" y="8"/>
                </a:lnTo>
                <a:lnTo>
                  <a:pt x="148" y="12"/>
                </a:lnTo>
                <a:lnTo>
                  <a:pt x="151" y="17"/>
                </a:lnTo>
                <a:lnTo>
                  <a:pt x="154" y="26"/>
                </a:lnTo>
                <a:lnTo>
                  <a:pt x="157" y="33"/>
                </a:lnTo>
                <a:lnTo>
                  <a:pt x="162" y="41"/>
                </a:lnTo>
                <a:lnTo>
                  <a:pt x="165" y="47"/>
                </a:lnTo>
                <a:lnTo>
                  <a:pt x="170" y="53"/>
                </a:lnTo>
                <a:lnTo>
                  <a:pt x="173" y="57"/>
                </a:lnTo>
                <a:lnTo>
                  <a:pt x="175" y="64"/>
                </a:lnTo>
                <a:lnTo>
                  <a:pt x="178" y="70"/>
                </a:lnTo>
                <a:lnTo>
                  <a:pt x="179" y="77"/>
                </a:lnTo>
                <a:lnTo>
                  <a:pt x="179" y="85"/>
                </a:lnTo>
                <a:lnTo>
                  <a:pt x="178" y="93"/>
                </a:lnTo>
                <a:lnTo>
                  <a:pt x="175" y="100"/>
                </a:lnTo>
                <a:lnTo>
                  <a:pt x="173" y="105"/>
                </a:lnTo>
                <a:lnTo>
                  <a:pt x="170" y="110"/>
                </a:lnTo>
                <a:lnTo>
                  <a:pt x="165" y="113"/>
                </a:lnTo>
                <a:lnTo>
                  <a:pt x="161" y="116"/>
                </a:lnTo>
                <a:lnTo>
                  <a:pt x="156" y="120"/>
                </a:lnTo>
                <a:lnTo>
                  <a:pt x="150" y="122"/>
                </a:lnTo>
                <a:lnTo>
                  <a:pt x="143" y="124"/>
                </a:lnTo>
                <a:lnTo>
                  <a:pt x="135" y="125"/>
                </a:lnTo>
                <a:lnTo>
                  <a:pt x="127" y="126"/>
                </a:lnTo>
                <a:lnTo>
                  <a:pt x="116" y="126"/>
                </a:lnTo>
                <a:lnTo>
                  <a:pt x="104" y="128"/>
                </a:lnTo>
                <a:lnTo>
                  <a:pt x="91" y="128"/>
                </a:lnTo>
                <a:lnTo>
                  <a:pt x="80" y="129"/>
                </a:lnTo>
                <a:lnTo>
                  <a:pt x="69" y="130"/>
                </a:lnTo>
                <a:lnTo>
                  <a:pt x="58" y="132"/>
                </a:lnTo>
                <a:lnTo>
                  <a:pt x="51" y="133"/>
                </a:lnTo>
                <a:lnTo>
                  <a:pt x="44" y="133"/>
                </a:lnTo>
                <a:lnTo>
                  <a:pt x="37" y="134"/>
                </a:lnTo>
                <a:lnTo>
                  <a:pt x="31" y="134"/>
                </a:lnTo>
                <a:lnTo>
                  <a:pt x="25" y="133"/>
                </a:lnTo>
                <a:lnTo>
                  <a:pt x="19" y="131"/>
                </a:lnTo>
                <a:lnTo>
                  <a:pt x="15" y="129"/>
                </a:lnTo>
                <a:lnTo>
                  <a:pt x="10" y="124"/>
                </a:lnTo>
                <a:lnTo>
                  <a:pt x="6" y="119"/>
                </a:lnTo>
                <a:lnTo>
                  <a:pt x="4" y="113"/>
                </a:lnTo>
                <a:lnTo>
                  <a:pt x="2" y="106"/>
                </a:lnTo>
                <a:lnTo>
                  <a:pt x="2" y="98"/>
                </a:lnTo>
                <a:lnTo>
                  <a:pt x="0" y="92"/>
                </a:lnTo>
                <a:lnTo>
                  <a:pt x="2" y="85"/>
                </a:lnTo>
                <a:lnTo>
                  <a:pt x="3" y="78"/>
                </a:lnTo>
                <a:lnTo>
                  <a:pt x="5" y="73"/>
                </a:lnTo>
                <a:lnTo>
                  <a:pt x="8" y="67"/>
                </a:lnTo>
                <a:lnTo>
                  <a:pt x="14" y="59"/>
                </a:lnTo>
                <a:lnTo>
                  <a:pt x="19" y="53"/>
                </a:lnTo>
                <a:lnTo>
                  <a:pt x="27" y="47"/>
                </a:lnTo>
                <a:lnTo>
                  <a:pt x="35" y="41"/>
                </a:lnTo>
                <a:lnTo>
                  <a:pt x="43" y="37"/>
                </a:lnTo>
                <a:lnTo>
                  <a:pt x="52" y="32"/>
                </a:lnTo>
                <a:lnTo>
                  <a:pt x="61" y="28"/>
                </a:lnTo>
                <a:lnTo>
                  <a:pt x="76" y="22"/>
                </a:lnTo>
                <a:lnTo>
                  <a:pt x="89" y="18"/>
                </a:lnTo>
                <a:lnTo>
                  <a:pt x="101" y="13"/>
                </a:lnTo>
                <a:lnTo>
                  <a:pt x="115" y="9"/>
                </a:lnTo>
                <a:lnTo>
                  <a:pt x="124" y="7"/>
                </a:lnTo>
                <a:lnTo>
                  <a:pt x="133" y="4"/>
                </a:lnTo>
                <a:lnTo>
                  <a:pt x="137" y="3"/>
                </a:lnTo>
                <a:lnTo>
                  <a:pt x="142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8" name="Line 226"/>
          <p:cNvSpPr>
            <a:spLocks noChangeShapeType="1"/>
          </p:cNvSpPr>
          <p:nvPr/>
        </p:nvSpPr>
        <p:spPr bwMode="auto">
          <a:xfrm>
            <a:off x="7629525" y="3195638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79" name="Freeform 227"/>
          <p:cNvSpPr>
            <a:spLocks/>
          </p:cNvSpPr>
          <p:nvPr/>
        </p:nvSpPr>
        <p:spPr bwMode="auto">
          <a:xfrm>
            <a:off x="7580313" y="3263900"/>
            <a:ext cx="92075" cy="69850"/>
          </a:xfrm>
          <a:custGeom>
            <a:avLst/>
            <a:gdLst>
              <a:gd name="T0" fmla="*/ 2147483647 w 231"/>
              <a:gd name="T1" fmla="*/ 2147483647 h 174"/>
              <a:gd name="T2" fmla="*/ 2147483647 w 231"/>
              <a:gd name="T3" fmla="*/ 2147483647 h 174"/>
              <a:gd name="T4" fmla="*/ 2147483647 w 231"/>
              <a:gd name="T5" fmla="*/ 2147483647 h 174"/>
              <a:gd name="T6" fmla="*/ 2147483647 w 231"/>
              <a:gd name="T7" fmla="*/ 2147483647 h 174"/>
              <a:gd name="T8" fmla="*/ 2147483647 w 231"/>
              <a:gd name="T9" fmla="*/ 2147483647 h 174"/>
              <a:gd name="T10" fmla="*/ 2147483647 w 231"/>
              <a:gd name="T11" fmla="*/ 2147483647 h 174"/>
              <a:gd name="T12" fmla="*/ 2147483647 w 231"/>
              <a:gd name="T13" fmla="*/ 2147483647 h 174"/>
              <a:gd name="T14" fmla="*/ 2147483647 w 231"/>
              <a:gd name="T15" fmla="*/ 2147483647 h 174"/>
              <a:gd name="T16" fmla="*/ 2147483647 w 231"/>
              <a:gd name="T17" fmla="*/ 2147483647 h 174"/>
              <a:gd name="T18" fmla="*/ 2147483647 w 231"/>
              <a:gd name="T19" fmla="*/ 2147483647 h 174"/>
              <a:gd name="T20" fmla="*/ 2147483647 w 231"/>
              <a:gd name="T21" fmla="*/ 2147483647 h 174"/>
              <a:gd name="T22" fmla="*/ 2147483647 w 231"/>
              <a:gd name="T23" fmla="*/ 2147483647 h 174"/>
              <a:gd name="T24" fmla="*/ 2147483647 w 231"/>
              <a:gd name="T25" fmla="*/ 2147483647 h 174"/>
              <a:gd name="T26" fmla="*/ 2147483647 w 231"/>
              <a:gd name="T27" fmla="*/ 2147483647 h 174"/>
              <a:gd name="T28" fmla="*/ 2147483647 w 231"/>
              <a:gd name="T29" fmla="*/ 2147483647 h 174"/>
              <a:gd name="T30" fmla="*/ 2147483647 w 231"/>
              <a:gd name="T31" fmla="*/ 2147483647 h 174"/>
              <a:gd name="T32" fmla="*/ 2147483647 w 231"/>
              <a:gd name="T33" fmla="*/ 2147483647 h 174"/>
              <a:gd name="T34" fmla="*/ 2147483647 w 231"/>
              <a:gd name="T35" fmla="*/ 2147483647 h 174"/>
              <a:gd name="T36" fmla="*/ 2147483647 w 231"/>
              <a:gd name="T37" fmla="*/ 2147483647 h 174"/>
              <a:gd name="T38" fmla="*/ 2147483647 w 231"/>
              <a:gd name="T39" fmla="*/ 2147483647 h 174"/>
              <a:gd name="T40" fmla="*/ 2147483647 w 231"/>
              <a:gd name="T41" fmla="*/ 2147483647 h 174"/>
              <a:gd name="T42" fmla="*/ 2147483647 w 231"/>
              <a:gd name="T43" fmla="*/ 2147483647 h 174"/>
              <a:gd name="T44" fmla="*/ 2147483647 w 231"/>
              <a:gd name="T45" fmla="*/ 2147483647 h 174"/>
              <a:gd name="T46" fmla="*/ 2147483647 w 231"/>
              <a:gd name="T47" fmla="*/ 2147483647 h 174"/>
              <a:gd name="T48" fmla="*/ 2147483647 w 231"/>
              <a:gd name="T49" fmla="*/ 2147483647 h 174"/>
              <a:gd name="T50" fmla="*/ 2147483647 w 231"/>
              <a:gd name="T51" fmla="*/ 2147483647 h 174"/>
              <a:gd name="T52" fmla="*/ 2147483647 w 231"/>
              <a:gd name="T53" fmla="*/ 2147483647 h 174"/>
              <a:gd name="T54" fmla="*/ 2147483647 w 231"/>
              <a:gd name="T55" fmla="*/ 2147483647 h 174"/>
              <a:gd name="T56" fmla="*/ 2147483647 w 231"/>
              <a:gd name="T57" fmla="*/ 2147483647 h 174"/>
              <a:gd name="T58" fmla="*/ 2147483647 w 231"/>
              <a:gd name="T59" fmla="*/ 2147483647 h 174"/>
              <a:gd name="T60" fmla="*/ 2147483647 w 231"/>
              <a:gd name="T61" fmla="*/ 2147483647 h 174"/>
              <a:gd name="T62" fmla="*/ 2147483647 w 231"/>
              <a:gd name="T63" fmla="*/ 2147483647 h 174"/>
              <a:gd name="T64" fmla="*/ 2147483647 w 231"/>
              <a:gd name="T65" fmla="*/ 2147483647 h 174"/>
              <a:gd name="T66" fmla="*/ 2147483647 w 231"/>
              <a:gd name="T67" fmla="*/ 2147483647 h 174"/>
              <a:gd name="T68" fmla="*/ 2147483647 w 231"/>
              <a:gd name="T69" fmla="*/ 2147483647 h 174"/>
              <a:gd name="T70" fmla="*/ 2147483647 w 231"/>
              <a:gd name="T71" fmla="*/ 2147483647 h 174"/>
              <a:gd name="T72" fmla="*/ 2147483647 w 231"/>
              <a:gd name="T73" fmla="*/ 2147483647 h 174"/>
              <a:gd name="T74" fmla="*/ 2147483647 w 231"/>
              <a:gd name="T75" fmla="*/ 2147483647 h 174"/>
              <a:gd name="T76" fmla="*/ 2147483647 w 231"/>
              <a:gd name="T77" fmla="*/ 2147483647 h 174"/>
              <a:gd name="T78" fmla="*/ 2147483647 w 231"/>
              <a:gd name="T79" fmla="*/ 2147483647 h 174"/>
              <a:gd name="T80" fmla="*/ 2147483647 w 231"/>
              <a:gd name="T81" fmla="*/ 2147483647 h 174"/>
              <a:gd name="T82" fmla="*/ 2147483647 w 231"/>
              <a:gd name="T83" fmla="*/ 2147483647 h 174"/>
              <a:gd name="T84" fmla="*/ 2147483647 w 231"/>
              <a:gd name="T85" fmla="*/ 2147483647 h 174"/>
              <a:gd name="T86" fmla="*/ 2147483647 w 231"/>
              <a:gd name="T87" fmla="*/ 2147483647 h 174"/>
              <a:gd name="T88" fmla="*/ 2147483647 w 231"/>
              <a:gd name="T89" fmla="*/ 2147483647 h 174"/>
              <a:gd name="T90" fmla="*/ 2147483647 w 231"/>
              <a:gd name="T91" fmla="*/ 2147483647 h 174"/>
              <a:gd name="T92" fmla="*/ 2147483647 w 231"/>
              <a:gd name="T93" fmla="*/ 2147483647 h 174"/>
              <a:gd name="T94" fmla="*/ 2147483647 w 231"/>
              <a:gd name="T95" fmla="*/ 2147483647 h 174"/>
              <a:gd name="T96" fmla="*/ 2147483647 w 231"/>
              <a:gd name="T97" fmla="*/ 2147483647 h 174"/>
              <a:gd name="T98" fmla="*/ 2147483647 w 231"/>
              <a:gd name="T99" fmla="*/ 2147483647 h 174"/>
              <a:gd name="T100" fmla="*/ 2147483647 w 231"/>
              <a:gd name="T101" fmla="*/ 2147483647 h 174"/>
              <a:gd name="T102" fmla="*/ 2147483647 w 231"/>
              <a:gd name="T103" fmla="*/ 2147483647 h 174"/>
              <a:gd name="T104" fmla="*/ 2147483647 w 231"/>
              <a:gd name="T105" fmla="*/ 2147483647 h 174"/>
              <a:gd name="T106" fmla="*/ 2147483647 w 231"/>
              <a:gd name="T107" fmla="*/ 2147483647 h 174"/>
              <a:gd name="T108" fmla="*/ 2147483647 w 231"/>
              <a:gd name="T109" fmla="*/ 2147483647 h 174"/>
              <a:gd name="T110" fmla="*/ 2147483647 w 231"/>
              <a:gd name="T111" fmla="*/ 2147483647 h 174"/>
              <a:gd name="T112" fmla="*/ 2147483647 w 231"/>
              <a:gd name="T113" fmla="*/ 2147483647 h 174"/>
              <a:gd name="T114" fmla="*/ 2147483647 w 231"/>
              <a:gd name="T115" fmla="*/ 2147483647 h 174"/>
              <a:gd name="T116" fmla="*/ 2147483647 w 231"/>
              <a:gd name="T117" fmla="*/ 2147483647 h 174"/>
              <a:gd name="T118" fmla="*/ 2147483647 w 231"/>
              <a:gd name="T119" fmla="*/ 2147483647 h 174"/>
              <a:gd name="T120" fmla="*/ 2147483647 w 231"/>
              <a:gd name="T121" fmla="*/ 0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1" h="174">
                <a:moveTo>
                  <a:pt x="37" y="0"/>
                </a:moveTo>
                <a:lnTo>
                  <a:pt x="32" y="6"/>
                </a:lnTo>
                <a:lnTo>
                  <a:pt x="28" y="13"/>
                </a:lnTo>
                <a:lnTo>
                  <a:pt x="22" y="22"/>
                </a:lnTo>
                <a:lnTo>
                  <a:pt x="18" y="31"/>
                </a:lnTo>
                <a:lnTo>
                  <a:pt x="13" y="41"/>
                </a:lnTo>
                <a:lnTo>
                  <a:pt x="9" y="52"/>
                </a:lnTo>
                <a:lnTo>
                  <a:pt x="6" y="63"/>
                </a:lnTo>
                <a:lnTo>
                  <a:pt x="3" y="74"/>
                </a:lnTo>
                <a:lnTo>
                  <a:pt x="1" y="87"/>
                </a:lnTo>
                <a:lnTo>
                  <a:pt x="0" y="98"/>
                </a:lnTo>
                <a:lnTo>
                  <a:pt x="1" y="107"/>
                </a:lnTo>
                <a:lnTo>
                  <a:pt x="1" y="115"/>
                </a:lnTo>
                <a:lnTo>
                  <a:pt x="3" y="121"/>
                </a:lnTo>
                <a:lnTo>
                  <a:pt x="6" y="129"/>
                </a:lnTo>
                <a:lnTo>
                  <a:pt x="9" y="136"/>
                </a:lnTo>
                <a:lnTo>
                  <a:pt x="12" y="143"/>
                </a:lnTo>
                <a:lnTo>
                  <a:pt x="18" y="148"/>
                </a:lnTo>
                <a:lnTo>
                  <a:pt x="22" y="153"/>
                </a:lnTo>
                <a:lnTo>
                  <a:pt x="27" y="156"/>
                </a:lnTo>
                <a:lnTo>
                  <a:pt x="32" y="159"/>
                </a:lnTo>
                <a:lnTo>
                  <a:pt x="39" y="163"/>
                </a:lnTo>
                <a:lnTo>
                  <a:pt x="46" y="165"/>
                </a:lnTo>
                <a:lnTo>
                  <a:pt x="53" y="167"/>
                </a:lnTo>
                <a:lnTo>
                  <a:pt x="59" y="170"/>
                </a:lnTo>
                <a:lnTo>
                  <a:pt x="66" y="171"/>
                </a:lnTo>
                <a:lnTo>
                  <a:pt x="73" y="172"/>
                </a:lnTo>
                <a:lnTo>
                  <a:pt x="83" y="173"/>
                </a:lnTo>
                <a:lnTo>
                  <a:pt x="92" y="174"/>
                </a:lnTo>
                <a:lnTo>
                  <a:pt x="102" y="174"/>
                </a:lnTo>
                <a:lnTo>
                  <a:pt x="115" y="174"/>
                </a:lnTo>
                <a:lnTo>
                  <a:pt x="130" y="173"/>
                </a:lnTo>
                <a:lnTo>
                  <a:pt x="140" y="173"/>
                </a:lnTo>
                <a:lnTo>
                  <a:pt x="150" y="173"/>
                </a:lnTo>
                <a:lnTo>
                  <a:pt x="160" y="173"/>
                </a:lnTo>
                <a:lnTo>
                  <a:pt x="166" y="174"/>
                </a:lnTo>
                <a:lnTo>
                  <a:pt x="172" y="174"/>
                </a:lnTo>
                <a:lnTo>
                  <a:pt x="176" y="174"/>
                </a:lnTo>
                <a:lnTo>
                  <a:pt x="181" y="174"/>
                </a:lnTo>
                <a:lnTo>
                  <a:pt x="184" y="173"/>
                </a:lnTo>
                <a:lnTo>
                  <a:pt x="186" y="172"/>
                </a:lnTo>
                <a:lnTo>
                  <a:pt x="190" y="171"/>
                </a:lnTo>
                <a:lnTo>
                  <a:pt x="192" y="168"/>
                </a:lnTo>
                <a:lnTo>
                  <a:pt x="194" y="166"/>
                </a:lnTo>
                <a:lnTo>
                  <a:pt x="195" y="163"/>
                </a:lnTo>
                <a:lnTo>
                  <a:pt x="196" y="158"/>
                </a:lnTo>
                <a:lnTo>
                  <a:pt x="196" y="157"/>
                </a:lnTo>
                <a:lnTo>
                  <a:pt x="196" y="156"/>
                </a:lnTo>
                <a:lnTo>
                  <a:pt x="197" y="155"/>
                </a:lnTo>
                <a:lnTo>
                  <a:pt x="198" y="154"/>
                </a:lnTo>
                <a:lnTo>
                  <a:pt x="200" y="154"/>
                </a:lnTo>
                <a:lnTo>
                  <a:pt x="200" y="155"/>
                </a:lnTo>
                <a:lnTo>
                  <a:pt x="201" y="155"/>
                </a:lnTo>
                <a:lnTo>
                  <a:pt x="202" y="155"/>
                </a:lnTo>
                <a:lnTo>
                  <a:pt x="203" y="154"/>
                </a:lnTo>
                <a:lnTo>
                  <a:pt x="203" y="153"/>
                </a:lnTo>
                <a:lnTo>
                  <a:pt x="203" y="152"/>
                </a:lnTo>
                <a:lnTo>
                  <a:pt x="203" y="151"/>
                </a:lnTo>
                <a:lnTo>
                  <a:pt x="204" y="149"/>
                </a:lnTo>
                <a:lnTo>
                  <a:pt x="205" y="148"/>
                </a:lnTo>
                <a:lnTo>
                  <a:pt x="207" y="148"/>
                </a:lnTo>
                <a:lnTo>
                  <a:pt x="209" y="147"/>
                </a:lnTo>
                <a:lnTo>
                  <a:pt x="210" y="147"/>
                </a:lnTo>
                <a:lnTo>
                  <a:pt x="210" y="146"/>
                </a:lnTo>
                <a:lnTo>
                  <a:pt x="211" y="145"/>
                </a:lnTo>
                <a:lnTo>
                  <a:pt x="211" y="144"/>
                </a:lnTo>
                <a:lnTo>
                  <a:pt x="211" y="143"/>
                </a:lnTo>
                <a:lnTo>
                  <a:pt x="211" y="142"/>
                </a:lnTo>
                <a:lnTo>
                  <a:pt x="211" y="140"/>
                </a:lnTo>
                <a:lnTo>
                  <a:pt x="212" y="139"/>
                </a:lnTo>
                <a:lnTo>
                  <a:pt x="213" y="139"/>
                </a:lnTo>
                <a:lnTo>
                  <a:pt x="214" y="139"/>
                </a:lnTo>
                <a:lnTo>
                  <a:pt x="214" y="138"/>
                </a:lnTo>
                <a:lnTo>
                  <a:pt x="215" y="138"/>
                </a:lnTo>
                <a:lnTo>
                  <a:pt x="216" y="138"/>
                </a:lnTo>
                <a:lnTo>
                  <a:pt x="218" y="138"/>
                </a:lnTo>
                <a:lnTo>
                  <a:pt x="218" y="137"/>
                </a:lnTo>
                <a:lnTo>
                  <a:pt x="219" y="137"/>
                </a:lnTo>
                <a:lnTo>
                  <a:pt x="221" y="135"/>
                </a:lnTo>
                <a:lnTo>
                  <a:pt x="223" y="131"/>
                </a:lnTo>
                <a:lnTo>
                  <a:pt x="225" y="127"/>
                </a:lnTo>
                <a:lnTo>
                  <a:pt x="227" y="123"/>
                </a:lnTo>
                <a:lnTo>
                  <a:pt x="229" y="117"/>
                </a:lnTo>
                <a:lnTo>
                  <a:pt x="230" y="110"/>
                </a:lnTo>
                <a:lnTo>
                  <a:pt x="230" y="102"/>
                </a:lnTo>
                <a:lnTo>
                  <a:pt x="231" y="95"/>
                </a:lnTo>
                <a:lnTo>
                  <a:pt x="230" y="88"/>
                </a:lnTo>
                <a:lnTo>
                  <a:pt x="230" y="80"/>
                </a:lnTo>
                <a:lnTo>
                  <a:pt x="228" y="72"/>
                </a:lnTo>
                <a:lnTo>
                  <a:pt x="225" y="65"/>
                </a:lnTo>
                <a:lnTo>
                  <a:pt x="223" y="60"/>
                </a:lnTo>
                <a:lnTo>
                  <a:pt x="222" y="60"/>
                </a:lnTo>
                <a:lnTo>
                  <a:pt x="222" y="59"/>
                </a:lnTo>
                <a:lnTo>
                  <a:pt x="221" y="58"/>
                </a:lnTo>
                <a:lnTo>
                  <a:pt x="221" y="56"/>
                </a:lnTo>
                <a:lnTo>
                  <a:pt x="220" y="56"/>
                </a:lnTo>
                <a:lnTo>
                  <a:pt x="218" y="55"/>
                </a:lnTo>
                <a:lnTo>
                  <a:pt x="216" y="55"/>
                </a:lnTo>
                <a:lnTo>
                  <a:pt x="214" y="54"/>
                </a:lnTo>
                <a:lnTo>
                  <a:pt x="212" y="54"/>
                </a:lnTo>
                <a:lnTo>
                  <a:pt x="210" y="54"/>
                </a:lnTo>
                <a:lnTo>
                  <a:pt x="209" y="54"/>
                </a:lnTo>
                <a:lnTo>
                  <a:pt x="206" y="53"/>
                </a:lnTo>
                <a:lnTo>
                  <a:pt x="205" y="53"/>
                </a:lnTo>
                <a:lnTo>
                  <a:pt x="203" y="52"/>
                </a:lnTo>
                <a:lnTo>
                  <a:pt x="201" y="50"/>
                </a:lnTo>
                <a:lnTo>
                  <a:pt x="200" y="49"/>
                </a:lnTo>
                <a:lnTo>
                  <a:pt x="197" y="47"/>
                </a:lnTo>
                <a:lnTo>
                  <a:pt x="196" y="45"/>
                </a:lnTo>
                <a:lnTo>
                  <a:pt x="188" y="39"/>
                </a:lnTo>
                <a:lnTo>
                  <a:pt x="179" y="32"/>
                </a:lnTo>
                <a:lnTo>
                  <a:pt x="170" y="26"/>
                </a:lnTo>
                <a:lnTo>
                  <a:pt x="160" y="22"/>
                </a:lnTo>
                <a:lnTo>
                  <a:pt x="151" y="17"/>
                </a:lnTo>
                <a:lnTo>
                  <a:pt x="138" y="13"/>
                </a:lnTo>
                <a:lnTo>
                  <a:pt x="124" y="9"/>
                </a:lnTo>
                <a:lnTo>
                  <a:pt x="111" y="6"/>
                </a:lnTo>
                <a:lnTo>
                  <a:pt x="96" y="4"/>
                </a:lnTo>
                <a:lnTo>
                  <a:pt x="82" y="3"/>
                </a:lnTo>
                <a:lnTo>
                  <a:pt x="67" y="2"/>
                </a:lnTo>
                <a:lnTo>
                  <a:pt x="53" y="0"/>
                </a:lnTo>
                <a:lnTo>
                  <a:pt x="37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0" name="Freeform 228"/>
          <p:cNvSpPr>
            <a:spLocks/>
          </p:cNvSpPr>
          <p:nvPr/>
        </p:nvSpPr>
        <p:spPr bwMode="auto">
          <a:xfrm>
            <a:off x="7580313" y="3263900"/>
            <a:ext cx="92075" cy="69850"/>
          </a:xfrm>
          <a:custGeom>
            <a:avLst/>
            <a:gdLst>
              <a:gd name="T0" fmla="*/ 2147483647 w 231"/>
              <a:gd name="T1" fmla="*/ 2147483647 h 172"/>
              <a:gd name="T2" fmla="*/ 2147483647 w 231"/>
              <a:gd name="T3" fmla="*/ 2147483647 h 172"/>
              <a:gd name="T4" fmla="*/ 2147483647 w 231"/>
              <a:gd name="T5" fmla="*/ 2147483647 h 172"/>
              <a:gd name="T6" fmla="*/ 2147483647 w 231"/>
              <a:gd name="T7" fmla="*/ 2147483647 h 172"/>
              <a:gd name="T8" fmla="*/ 2147483647 w 231"/>
              <a:gd name="T9" fmla="*/ 2147483647 h 172"/>
              <a:gd name="T10" fmla="*/ 2147483647 w 231"/>
              <a:gd name="T11" fmla="*/ 2147483647 h 172"/>
              <a:gd name="T12" fmla="*/ 2147483647 w 231"/>
              <a:gd name="T13" fmla="*/ 2147483647 h 172"/>
              <a:gd name="T14" fmla="*/ 2147483647 w 231"/>
              <a:gd name="T15" fmla="*/ 2147483647 h 172"/>
              <a:gd name="T16" fmla="*/ 2147483647 w 231"/>
              <a:gd name="T17" fmla="*/ 2147483647 h 172"/>
              <a:gd name="T18" fmla="*/ 2147483647 w 231"/>
              <a:gd name="T19" fmla="*/ 2147483647 h 172"/>
              <a:gd name="T20" fmla="*/ 2147483647 w 231"/>
              <a:gd name="T21" fmla="*/ 2147483647 h 172"/>
              <a:gd name="T22" fmla="*/ 2147483647 w 231"/>
              <a:gd name="T23" fmla="*/ 2147483647 h 172"/>
              <a:gd name="T24" fmla="*/ 2147483647 w 231"/>
              <a:gd name="T25" fmla="*/ 2147483647 h 172"/>
              <a:gd name="T26" fmla="*/ 2147483647 w 231"/>
              <a:gd name="T27" fmla="*/ 2147483647 h 172"/>
              <a:gd name="T28" fmla="*/ 2147483647 w 231"/>
              <a:gd name="T29" fmla="*/ 2147483647 h 172"/>
              <a:gd name="T30" fmla="*/ 2147483647 w 231"/>
              <a:gd name="T31" fmla="*/ 2147483647 h 172"/>
              <a:gd name="T32" fmla="*/ 2147483647 w 231"/>
              <a:gd name="T33" fmla="*/ 2147483647 h 172"/>
              <a:gd name="T34" fmla="*/ 2147483647 w 231"/>
              <a:gd name="T35" fmla="*/ 2147483647 h 172"/>
              <a:gd name="T36" fmla="*/ 2147483647 w 231"/>
              <a:gd name="T37" fmla="*/ 2147483647 h 172"/>
              <a:gd name="T38" fmla="*/ 2147483647 w 231"/>
              <a:gd name="T39" fmla="*/ 2147483647 h 172"/>
              <a:gd name="T40" fmla="*/ 2147483647 w 231"/>
              <a:gd name="T41" fmla="*/ 2147483647 h 172"/>
              <a:gd name="T42" fmla="*/ 2147483647 w 231"/>
              <a:gd name="T43" fmla="*/ 2147483647 h 172"/>
              <a:gd name="T44" fmla="*/ 2147483647 w 231"/>
              <a:gd name="T45" fmla="*/ 2147483647 h 172"/>
              <a:gd name="T46" fmla="*/ 2147483647 w 231"/>
              <a:gd name="T47" fmla="*/ 2147483647 h 172"/>
              <a:gd name="T48" fmla="*/ 2147483647 w 231"/>
              <a:gd name="T49" fmla="*/ 2147483647 h 172"/>
              <a:gd name="T50" fmla="*/ 2147483647 w 231"/>
              <a:gd name="T51" fmla="*/ 2147483647 h 172"/>
              <a:gd name="T52" fmla="*/ 2147483647 w 231"/>
              <a:gd name="T53" fmla="*/ 2147483647 h 172"/>
              <a:gd name="T54" fmla="*/ 2147483647 w 231"/>
              <a:gd name="T55" fmla="*/ 2147483647 h 172"/>
              <a:gd name="T56" fmla="*/ 2147483647 w 231"/>
              <a:gd name="T57" fmla="*/ 2147483647 h 172"/>
              <a:gd name="T58" fmla="*/ 2147483647 w 231"/>
              <a:gd name="T59" fmla="*/ 2147483647 h 172"/>
              <a:gd name="T60" fmla="*/ 2147483647 w 231"/>
              <a:gd name="T61" fmla="*/ 2147483647 h 172"/>
              <a:gd name="T62" fmla="*/ 2147483647 w 231"/>
              <a:gd name="T63" fmla="*/ 2147483647 h 172"/>
              <a:gd name="T64" fmla="*/ 2147483647 w 231"/>
              <a:gd name="T65" fmla="*/ 2147483647 h 172"/>
              <a:gd name="T66" fmla="*/ 2147483647 w 231"/>
              <a:gd name="T67" fmla="*/ 2147483647 h 172"/>
              <a:gd name="T68" fmla="*/ 2147483647 w 231"/>
              <a:gd name="T69" fmla="*/ 2147483647 h 172"/>
              <a:gd name="T70" fmla="*/ 2147483647 w 231"/>
              <a:gd name="T71" fmla="*/ 2147483647 h 172"/>
              <a:gd name="T72" fmla="*/ 2147483647 w 231"/>
              <a:gd name="T73" fmla="*/ 2147483647 h 172"/>
              <a:gd name="T74" fmla="*/ 2147483647 w 231"/>
              <a:gd name="T75" fmla="*/ 2147483647 h 172"/>
              <a:gd name="T76" fmla="*/ 2147483647 w 231"/>
              <a:gd name="T77" fmla="*/ 2147483647 h 172"/>
              <a:gd name="T78" fmla="*/ 2147483647 w 231"/>
              <a:gd name="T79" fmla="*/ 2147483647 h 172"/>
              <a:gd name="T80" fmla="*/ 2147483647 w 231"/>
              <a:gd name="T81" fmla="*/ 2147483647 h 172"/>
              <a:gd name="T82" fmla="*/ 2147483647 w 231"/>
              <a:gd name="T83" fmla="*/ 2147483647 h 172"/>
              <a:gd name="T84" fmla="*/ 2147483647 w 231"/>
              <a:gd name="T85" fmla="*/ 2147483647 h 172"/>
              <a:gd name="T86" fmla="*/ 2147483647 w 231"/>
              <a:gd name="T87" fmla="*/ 2147483647 h 172"/>
              <a:gd name="T88" fmla="*/ 2147483647 w 231"/>
              <a:gd name="T89" fmla="*/ 2147483647 h 172"/>
              <a:gd name="T90" fmla="*/ 2147483647 w 231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1" h="172">
                <a:moveTo>
                  <a:pt x="34" y="3"/>
                </a:moveTo>
                <a:lnTo>
                  <a:pt x="29" y="9"/>
                </a:lnTo>
                <a:lnTo>
                  <a:pt x="25" y="16"/>
                </a:lnTo>
                <a:lnTo>
                  <a:pt x="20" y="24"/>
                </a:lnTo>
                <a:lnTo>
                  <a:pt x="16" y="34"/>
                </a:lnTo>
                <a:lnTo>
                  <a:pt x="11" y="44"/>
                </a:lnTo>
                <a:lnTo>
                  <a:pt x="8" y="54"/>
                </a:lnTo>
                <a:lnTo>
                  <a:pt x="4" y="65"/>
                </a:lnTo>
                <a:lnTo>
                  <a:pt x="2" y="76"/>
                </a:lnTo>
                <a:lnTo>
                  <a:pt x="1" y="87"/>
                </a:lnTo>
                <a:lnTo>
                  <a:pt x="0" y="97"/>
                </a:lnTo>
                <a:lnTo>
                  <a:pt x="1" y="108"/>
                </a:lnTo>
                <a:lnTo>
                  <a:pt x="2" y="118"/>
                </a:lnTo>
                <a:lnTo>
                  <a:pt x="4" y="126"/>
                </a:lnTo>
                <a:lnTo>
                  <a:pt x="8" y="134"/>
                </a:lnTo>
                <a:lnTo>
                  <a:pt x="13" y="141"/>
                </a:lnTo>
                <a:lnTo>
                  <a:pt x="19" y="147"/>
                </a:lnTo>
                <a:lnTo>
                  <a:pt x="26" y="153"/>
                </a:lnTo>
                <a:lnTo>
                  <a:pt x="34" y="157"/>
                </a:lnTo>
                <a:lnTo>
                  <a:pt x="43" y="162"/>
                </a:lnTo>
                <a:lnTo>
                  <a:pt x="52" y="165"/>
                </a:lnTo>
                <a:lnTo>
                  <a:pt x="62" y="168"/>
                </a:lnTo>
                <a:lnTo>
                  <a:pt x="71" y="170"/>
                </a:lnTo>
                <a:lnTo>
                  <a:pt x="81" y="171"/>
                </a:lnTo>
                <a:lnTo>
                  <a:pt x="96" y="172"/>
                </a:lnTo>
                <a:lnTo>
                  <a:pt x="113" y="172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59" y="171"/>
                </a:lnTo>
                <a:lnTo>
                  <a:pt x="166" y="172"/>
                </a:lnTo>
                <a:lnTo>
                  <a:pt x="174" y="172"/>
                </a:lnTo>
                <a:lnTo>
                  <a:pt x="179" y="172"/>
                </a:lnTo>
                <a:lnTo>
                  <a:pt x="186" y="171"/>
                </a:lnTo>
                <a:lnTo>
                  <a:pt x="191" y="168"/>
                </a:lnTo>
                <a:lnTo>
                  <a:pt x="193" y="165"/>
                </a:lnTo>
                <a:lnTo>
                  <a:pt x="194" y="163"/>
                </a:lnTo>
                <a:lnTo>
                  <a:pt x="195" y="160"/>
                </a:lnTo>
                <a:lnTo>
                  <a:pt x="196" y="155"/>
                </a:lnTo>
                <a:lnTo>
                  <a:pt x="197" y="153"/>
                </a:lnTo>
                <a:lnTo>
                  <a:pt x="200" y="152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4" y="147"/>
                </a:lnTo>
                <a:lnTo>
                  <a:pt x="206" y="146"/>
                </a:lnTo>
                <a:lnTo>
                  <a:pt x="207" y="145"/>
                </a:lnTo>
                <a:lnTo>
                  <a:pt x="210" y="145"/>
                </a:lnTo>
                <a:lnTo>
                  <a:pt x="211" y="144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7"/>
                </a:lnTo>
                <a:lnTo>
                  <a:pt x="214" y="137"/>
                </a:lnTo>
                <a:lnTo>
                  <a:pt x="215" y="136"/>
                </a:lnTo>
                <a:lnTo>
                  <a:pt x="219" y="135"/>
                </a:lnTo>
                <a:lnTo>
                  <a:pt x="221" y="132"/>
                </a:lnTo>
                <a:lnTo>
                  <a:pt x="223" y="129"/>
                </a:lnTo>
                <a:lnTo>
                  <a:pt x="225" y="125"/>
                </a:lnTo>
                <a:lnTo>
                  <a:pt x="227" y="121"/>
                </a:lnTo>
                <a:lnTo>
                  <a:pt x="228" y="116"/>
                </a:lnTo>
                <a:lnTo>
                  <a:pt x="230" y="109"/>
                </a:lnTo>
                <a:lnTo>
                  <a:pt x="230" y="100"/>
                </a:lnTo>
                <a:lnTo>
                  <a:pt x="231" y="93"/>
                </a:lnTo>
                <a:lnTo>
                  <a:pt x="230" y="84"/>
                </a:lnTo>
                <a:lnTo>
                  <a:pt x="230" y="79"/>
                </a:lnTo>
                <a:lnTo>
                  <a:pt x="229" y="75"/>
                </a:lnTo>
                <a:lnTo>
                  <a:pt x="228" y="70"/>
                </a:lnTo>
                <a:lnTo>
                  <a:pt x="227" y="66"/>
                </a:lnTo>
                <a:lnTo>
                  <a:pt x="225" y="62"/>
                </a:lnTo>
                <a:lnTo>
                  <a:pt x="223" y="58"/>
                </a:lnTo>
                <a:lnTo>
                  <a:pt x="221" y="56"/>
                </a:lnTo>
                <a:lnTo>
                  <a:pt x="218" y="53"/>
                </a:lnTo>
                <a:lnTo>
                  <a:pt x="214" y="52"/>
                </a:lnTo>
                <a:lnTo>
                  <a:pt x="211" y="52"/>
                </a:lnTo>
                <a:lnTo>
                  <a:pt x="207" y="52"/>
                </a:lnTo>
                <a:lnTo>
                  <a:pt x="200" y="47"/>
                </a:lnTo>
                <a:lnTo>
                  <a:pt x="193" y="40"/>
                </a:lnTo>
                <a:lnTo>
                  <a:pt x="185" y="34"/>
                </a:lnTo>
                <a:lnTo>
                  <a:pt x="177" y="29"/>
                </a:lnTo>
                <a:lnTo>
                  <a:pt x="169" y="24"/>
                </a:lnTo>
                <a:lnTo>
                  <a:pt x="161" y="20"/>
                </a:lnTo>
                <a:lnTo>
                  <a:pt x="149" y="14"/>
                </a:lnTo>
                <a:lnTo>
                  <a:pt x="137" y="11"/>
                </a:lnTo>
                <a:lnTo>
                  <a:pt x="124" y="7"/>
                </a:lnTo>
                <a:lnTo>
                  <a:pt x="111" y="4"/>
                </a:lnTo>
                <a:lnTo>
                  <a:pt x="99" y="2"/>
                </a:lnTo>
                <a:lnTo>
                  <a:pt x="86" y="1"/>
                </a:lnTo>
                <a:lnTo>
                  <a:pt x="73" y="0"/>
                </a:lnTo>
                <a:lnTo>
                  <a:pt x="61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1" name="Freeform 229"/>
          <p:cNvSpPr>
            <a:spLocks/>
          </p:cNvSpPr>
          <p:nvPr/>
        </p:nvSpPr>
        <p:spPr bwMode="auto">
          <a:xfrm>
            <a:off x="7685088" y="3279775"/>
            <a:ext cx="65087" cy="52388"/>
          </a:xfrm>
          <a:custGeom>
            <a:avLst/>
            <a:gdLst>
              <a:gd name="T0" fmla="*/ 2147483647 w 165"/>
              <a:gd name="T1" fmla="*/ 2147483647 h 133"/>
              <a:gd name="T2" fmla="*/ 2147483647 w 165"/>
              <a:gd name="T3" fmla="*/ 2147483647 h 133"/>
              <a:gd name="T4" fmla="*/ 2147483647 w 165"/>
              <a:gd name="T5" fmla="*/ 2147483647 h 133"/>
              <a:gd name="T6" fmla="*/ 2147483647 w 165"/>
              <a:gd name="T7" fmla="*/ 2147483647 h 133"/>
              <a:gd name="T8" fmla="*/ 0 w 165"/>
              <a:gd name="T9" fmla="*/ 2147483647 h 133"/>
              <a:gd name="T10" fmla="*/ 0 w 165"/>
              <a:gd name="T11" fmla="*/ 2147483647 h 133"/>
              <a:gd name="T12" fmla="*/ 2147483647 w 165"/>
              <a:gd name="T13" fmla="*/ 2147483647 h 133"/>
              <a:gd name="T14" fmla="*/ 2147483647 w 165"/>
              <a:gd name="T15" fmla="*/ 2147483647 h 133"/>
              <a:gd name="T16" fmla="*/ 2147483647 w 165"/>
              <a:gd name="T17" fmla="*/ 2147483647 h 133"/>
              <a:gd name="T18" fmla="*/ 2147483647 w 165"/>
              <a:gd name="T19" fmla="*/ 2147483647 h 133"/>
              <a:gd name="T20" fmla="*/ 2147483647 w 165"/>
              <a:gd name="T21" fmla="*/ 2147483647 h 133"/>
              <a:gd name="T22" fmla="*/ 2147483647 w 165"/>
              <a:gd name="T23" fmla="*/ 2147483647 h 133"/>
              <a:gd name="T24" fmla="*/ 2147483647 w 165"/>
              <a:gd name="T25" fmla="*/ 2147483647 h 133"/>
              <a:gd name="T26" fmla="*/ 2147483647 w 165"/>
              <a:gd name="T27" fmla="*/ 2147483647 h 133"/>
              <a:gd name="T28" fmla="*/ 2147483647 w 165"/>
              <a:gd name="T29" fmla="*/ 2147483647 h 133"/>
              <a:gd name="T30" fmla="*/ 2147483647 w 165"/>
              <a:gd name="T31" fmla="*/ 2147483647 h 133"/>
              <a:gd name="T32" fmla="*/ 2147483647 w 165"/>
              <a:gd name="T33" fmla="*/ 2147483647 h 133"/>
              <a:gd name="T34" fmla="*/ 2147483647 w 165"/>
              <a:gd name="T35" fmla="*/ 2147483647 h 133"/>
              <a:gd name="T36" fmla="*/ 2147483647 w 165"/>
              <a:gd name="T37" fmla="*/ 2147483647 h 133"/>
              <a:gd name="T38" fmla="*/ 2147483647 w 165"/>
              <a:gd name="T39" fmla="*/ 2147483647 h 133"/>
              <a:gd name="T40" fmla="*/ 2147483647 w 165"/>
              <a:gd name="T41" fmla="*/ 2147483647 h 133"/>
              <a:gd name="T42" fmla="*/ 2147483647 w 165"/>
              <a:gd name="T43" fmla="*/ 2147483647 h 133"/>
              <a:gd name="T44" fmla="*/ 2147483647 w 165"/>
              <a:gd name="T45" fmla="*/ 2147483647 h 133"/>
              <a:gd name="T46" fmla="*/ 2147483647 w 165"/>
              <a:gd name="T47" fmla="*/ 2147483647 h 133"/>
              <a:gd name="T48" fmla="*/ 2147483647 w 165"/>
              <a:gd name="T49" fmla="*/ 2147483647 h 133"/>
              <a:gd name="T50" fmla="*/ 2147483647 w 165"/>
              <a:gd name="T51" fmla="*/ 2147483647 h 133"/>
              <a:gd name="T52" fmla="*/ 2147483647 w 165"/>
              <a:gd name="T53" fmla="*/ 2147483647 h 133"/>
              <a:gd name="T54" fmla="*/ 2147483647 w 165"/>
              <a:gd name="T55" fmla="*/ 2147483647 h 133"/>
              <a:gd name="T56" fmla="*/ 2147483647 w 165"/>
              <a:gd name="T57" fmla="*/ 2147483647 h 133"/>
              <a:gd name="T58" fmla="*/ 2147483647 w 165"/>
              <a:gd name="T59" fmla="*/ 2147483647 h 133"/>
              <a:gd name="T60" fmla="*/ 2147483647 w 165"/>
              <a:gd name="T61" fmla="*/ 2147483647 h 133"/>
              <a:gd name="T62" fmla="*/ 2147483647 w 165"/>
              <a:gd name="T63" fmla="*/ 2147483647 h 133"/>
              <a:gd name="T64" fmla="*/ 2147483647 w 165"/>
              <a:gd name="T65" fmla="*/ 2147483647 h 133"/>
              <a:gd name="T66" fmla="*/ 2147483647 w 165"/>
              <a:gd name="T67" fmla="*/ 2147483647 h 133"/>
              <a:gd name="T68" fmla="*/ 2147483647 w 165"/>
              <a:gd name="T69" fmla="*/ 2147483647 h 133"/>
              <a:gd name="T70" fmla="*/ 2147483647 w 165"/>
              <a:gd name="T71" fmla="*/ 2147483647 h 133"/>
              <a:gd name="T72" fmla="*/ 2147483647 w 165"/>
              <a:gd name="T73" fmla="*/ 2147483647 h 133"/>
              <a:gd name="T74" fmla="*/ 2147483647 w 165"/>
              <a:gd name="T75" fmla="*/ 2147483647 h 133"/>
              <a:gd name="T76" fmla="*/ 2147483647 w 165"/>
              <a:gd name="T77" fmla="*/ 2147483647 h 133"/>
              <a:gd name="T78" fmla="*/ 2147483647 w 165"/>
              <a:gd name="T79" fmla="*/ 2147483647 h 133"/>
              <a:gd name="T80" fmla="*/ 2147483647 w 165"/>
              <a:gd name="T81" fmla="*/ 2147483647 h 133"/>
              <a:gd name="T82" fmla="*/ 2147483647 w 165"/>
              <a:gd name="T83" fmla="*/ 2147483647 h 133"/>
              <a:gd name="T84" fmla="*/ 2147483647 w 165"/>
              <a:gd name="T85" fmla="*/ 2147483647 h 133"/>
              <a:gd name="T86" fmla="*/ 2147483647 w 165"/>
              <a:gd name="T87" fmla="*/ 0 h 133"/>
              <a:gd name="T88" fmla="*/ 2147483647 w 165"/>
              <a:gd name="T89" fmla="*/ 0 h 13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5" h="133">
                <a:moveTo>
                  <a:pt x="5" y="0"/>
                </a:moveTo>
                <a:lnTo>
                  <a:pt x="5" y="2"/>
                </a:lnTo>
                <a:lnTo>
                  <a:pt x="4" y="4"/>
                </a:lnTo>
                <a:lnTo>
                  <a:pt x="4" y="6"/>
                </a:lnTo>
                <a:lnTo>
                  <a:pt x="4" y="8"/>
                </a:lnTo>
                <a:lnTo>
                  <a:pt x="3" y="12"/>
                </a:lnTo>
                <a:lnTo>
                  <a:pt x="3" y="14"/>
                </a:lnTo>
                <a:lnTo>
                  <a:pt x="2" y="23"/>
                </a:lnTo>
                <a:lnTo>
                  <a:pt x="0" y="31"/>
                </a:lnTo>
                <a:lnTo>
                  <a:pt x="0" y="41"/>
                </a:lnTo>
                <a:lnTo>
                  <a:pt x="0" y="50"/>
                </a:lnTo>
                <a:lnTo>
                  <a:pt x="0" y="59"/>
                </a:lnTo>
                <a:lnTo>
                  <a:pt x="2" y="67"/>
                </a:lnTo>
                <a:lnTo>
                  <a:pt x="3" y="72"/>
                </a:lnTo>
                <a:lnTo>
                  <a:pt x="4" y="78"/>
                </a:lnTo>
                <a:lnTo>
                  <a:pt x="6" y="82"/>
                </a:lnTo>
                <a:lnTo>
                  <a:pt x="8" y="87"/>
                </a:lnTo>
                <a:lnTo>
                  <a:pt x="8" y="88"/>
                </a:lnTo>
                <a:lnTo>
                  <a:pt x="9" y="89"/>
                </a:lnTo>
                <a:lnTo>
                  <a:pt x="11" y="91"/>
                </a:lnTo>
                <a:lnTo>
                  <a:pt x="12" y="92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16" y="97"/>
                </a:lnTo>
                <a:lnTo>
                  <a:pt x="21" y="101"/>
                </a:lnTo>
                <a:lnTo>
                  <a:pt x="27" y="107"/>
                </a:lnTo>
                <a:lnTo>
                  <a:pt x="32" y="110"/>
                </a:lnTo>
                <a:lnTo>
                  <a:pt x="36" y="114"/>
                </a:lnTo>
                <a:lnTo>
                  <a:pt x="41" y="117"/>
                </a:lnTo>
                <a:lnTo>
                  <a:pt x="46" y="120"/>
                </a:lnTo>
                <a:lnTo>
                  <a:pt x="52" y="124"/>
                </a:lnTo>
                <a:lnTo>
                  <a:pt x="58" y="126"/>
                </a:lnTo>
                <a:lnTo>
                  <a:pt x="63" y="128"/>
                </a:lnTo>
                <a:lnTo>
                  <a:pt x="70" y="131"/>
                </a:lnTo>
                <a:lnTo>
                  <a:pt x="77" y="132"/>
                </a:lnTo>
                <a:lnTo>
                  <a:pt x="83" y="132"/>
                </a:lnTo>
                <a:lnTo>
                  <a:pt x="90" y="133"/>
                </a:lnTo>
                <a:lnTo>
                  <a:pt x="97" y="133"/>
                </a:lnTo>
                <a:lnTo>
                  <a:pt x="107" y="133"/>
                </a:lnTo>
                <a:lnTo>
                  <a:pt x="116" y="133"/>
                </a:lnTo>
                <a:lnTo>
                  <a:pt x="120" y="133"/>
                </a:lnTo>
                <a:lnTo>
                  <a:pt x="125" y="133"/>
                </a:lnTo>
                <a:lnTo>
                  <a:pt x="127" y="132"/>
                </a:lnTo>
                <a:lnTo>
                  <a:pt x="129" y="132"/>
                </a:lnTo>
                <a:lnTo>
                  <a:pt x="133" y="132"/>
                </a:lnTo>
                <a:lnTo>
                  <a:pt x="135" y="131"/>
                </a:lnTo>
                <a:lnTo>
                  <a:pt x="138" y="129"/>
                </a:lnTo>
                <a:lnTo>
                  <a:pt x="141" y="128"/>
                </a:lnTo>
                <a:lnTo>
                  <a:pt x="143" y="126"/>
                </a:lnTo>
                <a:lnTo>
                  <a:pt x="145" y="124"/>
                </a:lnTo>
                <a:lnTo>
                  <a:pt x="147" y="122"/>
                </a:lnTo>
                <a:lnTo>
                  <a:pt x="150" y="119"/>
                </a:lnTo>
                <a:lnTo>
                  <a:pt x="152" y="116"/>
                </a:lnTo>
                <a:lnTo>
                  <a:pt x="154" y="114"/>
                </a:lnTo>
                <a:lnTo>
                  <a:pt x="156" y="109"/>
                </a:lnTo>
                <a:lnTo>
                  <a:pt x="159" y="105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4" y="78"/>
                </a:lnTo>
                <a:lnTo>
                  <a:pt x="164" y="72"/>
                </a:lnTo>
                <a:lnTo>
                  <a:pt x="162" y="67"/>
                </a:lnTo>
                <a:lnTo>
                  <a:pt x="159" y="60"/>
                </a:lnTo>
                <a:lnTo>
                  <a:pt x="154" y="54"/>
                </a:lnTo>
                <a:lnTo>
                  <a:pt x="150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8" y="24"/>
                </a:lnTo>
                <a:lnTo>
                  <a:pt x="108" y="17"/>
                </a:lnTo>
                <a:lnTo>
                  <a:pt x="106" y="15"/>
                </a:lnTo>
                <a:lnTo>
                  <a:pt x="104" y="14"/>
                </a:lnTo>
                <a:lnTo>
                  <a:pt x="101" y="13"/>
                </a:lnTo>
                <a:lnTo>
                  <a:pt x="99" y="11"/>
                </a:lnTo>
                <a:lnTo>
                  <a:pt x="98" y="10"/>
                </a:lnTo>
                <a:lnTo>
                  <a:pt x="96" y="8"/>
                </a:lnTo>
                <a:lnTo>
                  <a:pt x="91" y="7"/>
                </a:lnTo>
                <a:lnTo>
                  <a:pt x="87" y="5"/>
                </a:lnTo>
                <a:lnTo>
                  <a:pt x="82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2" name="Freeform 230"/>
          <p:cNvSpPr>
            <a:spLocks/>
          </p:cNvSpPr>
          <p:nvPr/>
        </p:nvSpPr>
        <p:spPr bwMode="auto">
          <a:xfrm>
            <a:off x="7685088" y="3276600"/>
            <a:ext cx="65087" cy="55563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0 w 165"/>
              <a:gd name="T13" fmla="*/ 2147483647 h 141"/>
              <a:gd name="T14" fmla="*/ 0 w 165"/>
              <a:gd name="T15" fmla="*/ 2147483647 h 141"/>
              <a:gd name="T16" fmla="*/ 0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7" y="0"/>
                </a:moveTo>
                <a:lnTo>
                  <a:pt x="6" y="3"/>
                </a:lnTo>
                <a:lnTo>
                  <a:pt x="6" y="6"/>
                </a:lnTo>
                <a:lnTo>
                  <a:pt x="4" y="14"/>
                </a:lnTo>
                <a:lnTo>
                  <a:pt x="3" y="22"/>
                </a:lnTo>
                <a:lnTo>
                  <a:pt x="2" y="31"/>
                </a:lnTo>
                <a:lnTo>
                  <a:pt x="0" y="40"/>
                </a:lnTo>
                <a:lnTo>
                  <a:pt x="0" y="50"/>
                </a:lnTo>
                <a:lnTo>
                  <a:pt x="0" y="60"/>
                </a:lnTo>
                <a:lnTo>
                  <a:pt x="2" y="70"/>
                </a:lnTo>
                <a:lnTo>
                  <a:pt x="3" y="79"/>
                </a:lnTo>
                <a:lnTo>
                  <a:pt x="4" y="86"/>
                </a:lnTo>
                <a:lnTo>
                  <a:pt x="6" y="92"/>
                </a:lnTo>
                <a:lnTo>
                  <a:pt x="9" y="97"/>
                </a:lnTo>
                <a:lnTo>
                  <a:pt x="12" y="100"/>
                </a:lnTo>
                <a:lnTo>
                  <a:pt x="16" y="105"/>
                </a:lnTo>
                <a:lnTo>
                  <a:pt x="21" y="109"/>
                </a:lnTo>
                <a:lnTo>
                  <a:pt x="26" y="114"/>
                </a:lnTo>
                <a:lnTo>
                  <a:pt x="32" y="118"/>
                </a:lnTo>
                <a:lnTo>
                  <a:pt x="39" y="124"/>
                </a:lnTo>
                <a:lnTo>
                  <a:pt x="45" y="128"/>
                </a:lnTo>
                <a:lnTo>
                  <a:pt x="53" y="132"/>
                </a:lnTo>
                <a:lnTo>
                  <a:pt x="60" y="135"/>
                </a:lnTo>
                <a:lnTo>
                  <a:pt x="69" y="137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0"/>
                </a:lnTo>
                <a:lnTo>
                  <a:pt x="135" y="139"/>
                </a:lnTo>
                <a:lnTo>
                  <a:pt x="141" y="136"/>
                </a:lnTo>
                <a:lnTo>
                  <a:pt x="146" y="131"/>
                </a:lnTo>
                <a:lnTo>
                  <a:pt x="153" y="124"/>
                </a:lnTo>
                <a:lnTo>
                  <a:pt x="157" y="115"/>
                </a:lnTo>
                <a:lnTo>
                  <a:pt x="161" y="107"/>
                </a:lnTo>
                <a:lnTo>
                  <a:pt x="163" y="100"/>
                </a:lnTo>
                <a:lnTo>
                  <a:pt x="164" y="94"/>
                </a:lnTo>
                <a:lnTo>
                  <a:pt x="165" y="87"/>
                </a:lnTo>
                <a:lnTo>
                  <a:pt x="164" y="80"/>
                </a:lnTo>
                <a:lnTo>
                  <a:pt x="162" y="74"/>
                </a:lnTo>
                <a:lnTo>
                  <a:pt x="157" y="67"/>
                </a:lnTo>
                <a:lnTo>
                  <a:pt x="153" y="60"/>
                </a:lnTo>
                <a:lnTo>
                  <a:pt x="147" y="55"/>
                </a:lnTo>
                <a:lnTo>
                  <a:pt x="141" y="49"/>
                </a:lnTo>
                <a:lnTo>
                  <a:pt x="134" y="43"/>
                </a:lnTo>
                <a:lnTo>
                  <a:pt x="126" y="38"/>
                </a:lnTo>
                <a:lnTo>
                  <a:pt x="118" y="32"/>
                </a:lnTo>
                <a:lnTo>
                  <a:pt x="110" y="28"/>
                </a:lnTo>
                <a:lnTo>
                  <a:pt x="104" y="22"/>
                </a:lnTo>
                <a:lnTo>
                  <a:pt x="96" y="18"/>
                </a:lnTo>
                <a:lnTo>
                  <a:pt x="88" y="14"/>
                </a:lnTo>
                <a:lnTo>
                  <a:pt x="80" y="12"/>
                </a:lnTo>
                <a:lnTo>
                  <a:pt x="71" y="11"/>
                </a:lnTo>
                <a:lnTo>
                  <a:pt x="62" y="10"/>
                </a:lnTo>
                <a:lnTo>
                  <a:pt x="52" y="9"/>
                </a:lnTo>
                <a:lnTo>
                  <a:pt x="41" y="9"/>
                </a:lnTo>
                <a:lnTo>
                  <a:pt x="30" y="8"/>
                </a:lnTo>
                <a:lnTo>
                  <a:pt x="18" y="8"/>
                </a:lnTo>
                <a:lnTo>
                  <a:pt x="9" y="8"/>
                </a:lnTo>
                <a:lnTo>
                  <a:pt x="2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3" name="Line 231"/>
          <p:cNvSpPr>
            <a:spLocks noChangeShapeType="1"/>
          </p:cNvSpPr>
          <p:nvPr/>
        </p:nvSpPr>
        <p:spPr bwMode="auto">
          <a:xfrm>
            <a:off x="7604125" y="3263900"/>
            <a:ext cx="333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4" name="Line 232"/>
          <p:cNvSpPr>
            <a:spLocks noChangeShapeType="1"/>
          </p:cNvSpPr>
          <p:nvPr/>
        </p:nvSpPr>
        <p:spPr bwMode="auto">
          <a:xfrm flipH="1">
            <a:off x="7594600" y="3265488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5" name="Line 233"/>
          <p:cNvSpPr>
            <a:spLocks noChangeShapeType="1"/>
          </p:cNvSpPr>
          <p:nvPr/>
        </p:nvSpPr>
        <p:spPr bwMode="auto">
          <a:xfrm flipH="1">
            <a:off x="7685088" y="3276600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6" name="Freeform 234"/>
          <p:cNvSpPr>
            <a:spLocks/>
          </p:cNvSpPr>
          <p:nvPr/>
        </p:nvSpPr>
        <p:spPr bwMode="auto">
          <a:xfrm>
            <a:off x="7734300" y="3197225"/>
            <a:ext cx="92075" cy="71438"/>
          </a:xfrm>
          <a:custGeom>
            <a:avLst/>
            <a:gdLst>
              <a:gd name="T0" fmla="*/ 2147483647 w 230"/>
              <a:gd name="T1" fmla="*/ 2147483647 h 179"/>
              <a:gd name="T2" fmla="*/ 2147483647 w 230"/>
              <a:gd name="T3" fmla="*/ 2147483647 h 179"/>
              <a:gd name="T4" fmla="*/ 2147483647 w 230"/>
              <a:gd name="T5" fmla="*/ 2147483647 h 179"/>
              <a:gd name="T6" fmla="*/ 2147483647 w 230"/>
              <a:gd name="T7" fmla="*/ 2147483647 h 179"/>
              <a:gd name="T8" fmla="*/ 2147483647 w 230"/>
              <a:gd name="T9" fmla="*/ 2147483647 h 179"/>
              <a:gd name="T10" fmla="*/ 0 w 230"/>
              <a:gd name="T11" fmla="*/ 2147483647 h 179"/>
              <a:gd name="T12" fmla="*/ 2147483647 w 230"/>
              <a:gd name="T13" fmla="*/ 2147483647 h 179"/>
              <a:gd name="T14" fmla="*/ 2147483647 w 230"/>
              <a:gd name="T15" fmla="*/ 2147483647 h 179"/>
              <a:gd name="T16" fmla="*/ 2147483647 w 230"/>
              <a:gd name="T17" fmla="*/ 2147483647 h 179"/>
              <a:gd name="T18" fmla="*/ 2147483647 w 230"/>
              <a:gd name="T19" fmla="*/ 2147483647 h 179"/>
              <a:gd name="T20" fmla="*/ 2147483647 w 230"/>
              <a:gd name="T21" fmla="*/ 2147483647 h 179"/>
              <a:gd name="T22" fmla="*/ 2147483647 w 230"/>
              <a:gd name="T23" fmla="*/ 2147483647 h 179"/>
              <a:gd name="T24" fmla="*/ 2147483647 w 230"/>
              <a:gd name="T25" fmla="*/ 2147483647 h 179"/>
              <a:gd name="T26" fmla="*/ 2147483647 w 230"/>
              <a:gd name="T27" fmla="*/ 2147483647 h 179"/>
              <a:gd name="T28" fmla="*/ 2147483647 w 230"/>
              <a:gd name="T29" fmla="*/ 2147483647 h 179"/>
              <a:gd name="T30" fmla="*/ 2147483647 w 230"/>
              <a:gd name="T31" fmla="*/ 2147483647 h 179"/>
              <a:gd name="T32" fmla="*/ 2147483647 w 230"/>
              <a:gd name="T33" fmla="*/ 2147483647 h 179"/>
              <a:gd name="T34" fmla="*/ 2147483647 w 230"/>
              <a:gd name="T35" fmla="*/ 2147483647 h 179"/>
              <a:gd name="T36" fmla="*/ 2147483647 w 230"/>
              <a:gd name="T37" fmla="*/ 2147483647 h 179"/>
              <a:gd name="T38" fmla="*/ 2147483647 w 230"/>
              <a:gd name="T39" fmla="*/ 2147483647 h 179"/>
              <a:gd name="T40" fmla="*/ 2147483647 w 230"/>
              <a:gd name="T41" fmla="*/ 2147483647 h 179"/>
              <a:gd name="T42" fmla="*/ 2147483647 w 230"/>
              <a:gd name="T43" fmla="*/ 2147483647 h 179"/>
              <a:gd name="T44" fmla="*/ 2147483647 w 230"/>
              <a:gd name="T45" fmla="*/ 2147483647 h 179"/>
              <a:gd name="T46" fmla="*/ 2147483647 w 230"/>
              <a:gd name="T47" fmla="*/ 2147483647 h 179"/>
              <a:gd name="T48" fmla="*/ 2147483647 w 230"/>
              <a:gd name="T49" fmla="*/ 2147483647 h 179"/>
              <a:gd name="T50" fmla="*/ 2147483647 w 230"/>
              <a:gd name="T51" fmla="*/ 2147483647 h 179"/>
              <a:gd name="T52" fmla="*/ 2147483647 w 230"/>
              <a:gd name="T53" fmla="*/ 2147483647 h 179"/>
              <a:gd name="T54" fmla="*/ 2147483647 w 230"/>
              <a:gd name="T55" fmla="*/ 2147483647 h 179"/>
              <a:gd name="T56" fmla="*/ 2147483647 w 230"/>
              <a:gd name="T57" fmla="*/ 2147483647 h 179"/>
              <a:gd name="T58" fmla="*/ 2147483647 w 230"/>
              <a:gd name="T59" fmla="*/ 2147483647 h 179"/>
              <a:gd name="T60" fmla="*/ 2147483647 w 230"/>
              <a:gd name="T61" fmla="*/ 2147483647 h 179"/>
              <a:gd name="T62" fmla="*/ 2147483647 w 230"/>
              <a:gd name="T63" fmla="*/ 2147483647 h 179"/>
              <a:gd name="T64" fmla="*/ 2147483647 w 230"/>
              <a:gd name="T65" fmla="*/ 2147483647 h 179"/>
              <a:gd name="T66" fmla="*/ 2147483647 w 230"/>
              <a:gd name="T67" fmla="*/ 2147483647 h 179"/>
              <a:gd name="T68" fmla="*/ 2147483647 w 230"/>
              <a:gd name="T69" fmla="*/ 2147483647 h 179"/>
              <a:gd name="T70" fmla="*/ 2147483647 w 230"/>
              <a:gd name="T71" fmla="*/ 2147483647 h 179"/>
              <a:gd name="T72" fmla="*/ 2147483647 w 230"/>
              <a:gd name="T73" fmla="*/ 2147483647 h 179"/>
              <a:gd name="T74" fmla="*/ 2147483647 w 230"/>
              <a:gd name="T75" fmla="*/ 2147483647 h 179"/>
              <a:gd name="T76" fmla="*/ 2147483647 w 230"/>
              <a:gd name="T77" fmla="*/ 2147483647 h 179"/>
              <a:gd name="T78" fmla="*/ 2147483647 w 230"/>
              <a:gd name="T79" fmla="*/ 2147483647 h 179"/>
              <a:gd name="T80" fmla="*/ 2147483647 w 230"/>
              <a:gd name="T81" fmla="*/ 2147483647 h 179"/>
              <a:gd name="T82" fmla="*/ 2147483647 w 230"/>
              <a:gd name="T83" fmla="*/ 2147483647 h 179"/>
              <a:gd name="T84" fmla="*/ 2147483647 w 230"/>
              <a:gd name="T85" fmla="*/ 2147483647 h 179"/>
              <a:gd name="T86" fmla="*/ 2147483647 w 230"/>
              <a:gd name="T87" fmla="*/ 2147483647 h 179"/>
              <a:gd name="T88" fmla="*/ 2147483647 w 230"/>
              <a:gd name="T89" fmla="*/ 2147483647 h 179"/>
              <a:gd name="T90" fmla="*/ 2147483647 w 230"/>
              <a:gd name="T91" fmla="*/ 2147483647 h 179"/>
              <a:gd name="T92" fmla="*/ 2147483647 w 230"/>
              <a:gd name="T93" fmla="*/ 2147483647 h 179"/>
              <a:gd name="T94" fmla="*/ 2147483647 w 230"/>
              <a:gd name="T95" fmla="*/ 2147483647 h 179"/>
              <a:gd name="T96" fmla="*/ 2147483647 w 230"/>
              <a:gd name="T97" fmla="*/ 2147483647 h 179"/>
              <a:gd name="T98" fmla="*/ 2147483647 w 230"/>
              <a:gd name="T99" fmla="*/ 2147483647 h 179"/>
              <a:gd name="T100" fmla="*/ 2147483647 w 230"/>
              <a:gd name="T101" fmla="*/ 2147483647 h 179"/>
              <a:gd name="T102" fmla="*/ 2147483647 w 230"/>
              <a:gd name="T103" fmla="*/ 2147483647 h 179"/>
              <a:gd name="T104" fmla="*/ 2147483647 w 230"/>
              <a:gd name="T105" fmla="*/ 2147483647 h 179"/>
              <a:gd name="T106" fmla="*/ 2147483647 w 230"/>
              <a:gd name="T107" fmla="*/ 2147483647 h 179"/>
              <a:gd name="T108" fmla="*/ 2147483647 w 230"/>
              <a:gd name="T109" fmla="*/ 2147483647 h 179"/>
              <a:gd name="T110" fmla="*/ 2147483647 w 230"/>
              <a:gd name="T111" fmla="*/ 2147483647 h 179"/>
              <a:gd name="T112" fmla="*/ 2147483647 w 230"/>
              <a:gd name="T113" fmla="*/ 2147483647 h 179"/>
              <a:gd name="T114" fmla="*/ 2147483647 w 230"/>
              <a:gd name="T115" fmla="*/ 2147483647 h 179"/>
              <a:gd name="T116" fmla="*/ 2147483647 w 230"/>
              <a:gd name="T117" fmla="*/ 2147483647 h 179"/>
              <a:gd name="T118" fmla="*/ 2147483647 w 230"/>
              <a:gd name="T119" fmla="*/ 0 h 17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9">
                <a:moveTo>
                  <a:pt x="42" y="0"/>
                </a:moveTo>
                <a:lnTo>
                  <a:pt x="36" y="4"/>
                </a:lnTo>
                <a:lnTo>
                  <a:pt x="31" y="11"/>
                </a:lnTo>
                <a:lnTo>
                  <a:pt x="26" y="20"/>
                </a:lnTo>
                <a:lnTo>
                  <a:pt x="20" y="29"/>
                </a:lnTo>
                <a:lnTo>
                  <a:pt x="16" y="39"/>
                </a:lnTo>
                <a:lnTo>
                  <a:pt x="11" y="49"/>
                </a:lnTo>
                <a:lnTo>
                  <a:pt x="7" y="60"/>
                </a:lnTo>
                <a:lnTo>
                  <a:pt x="3" y="71"/>
                </a:lnTo>
                <a:lnTo>
                  <a:pt x="1" y="84"/>
                </a:lnTo>
                <a:lnTo>
                  <a:pt x="0" y="95"/>
                </a:lnTo>
                <a:lnTo>
                  <a:pt x="0" y="103"/>
                </a:lnTo>
                <a:lnTo>
                  <a:pt x="0" y="112"/>
                </a:lnTo>
                <a:lnTo>
                  <a:pt x="1" y="118"/>
                </a:lnTo>
                <a:lnTo>
                  <a:pt x="3" y="126"/>
                </a:lnTo>
                <a:lnTo>
                  <a:pt x="6" y="133"/>
                </a:lnTo>
                <a:lnTo>
                  <a:pt x="10" y="140"/>
                </a:lnTo>
                <a:lnTo>
                  <a:pt x="15" y="146"/>
                </a:lnTo>
                <a:lnTo>
                  <a:pt x="19" y="151"/>
                </a:lnTo>
                <a:lnTo>
                  <a:pt x="24" y="154"/>
                </a:lnTo>
                <a:lnTo>
                  <a:pt x="29" y="158"/>
                </a:lnTo>
                <a:lnTo>
                  <a:pt x="36" y="161"/>
                </a:lnTo>
                <a:lnTo>
                  <a:pt x="42" y="164"/>
                </a:lnTo>
                <a:lnTo>
                  <a:pt x="48" y="166"/>
                </a:lnTo>
                <a:lnTo>
                  <a:pt x="55" y="169"/>
                </a:lnTo>
                <a:lnTo>
                  <a:pt x="62" y="171"/>
                </a:lnTo>
                <a:lnTo>
                  <a:pt x="70" y="172"/>
                </a:lnTo>
                <a:lnTo>
                  <a:pt x="79" y="173"/>
                </a:lnTo>
                <a:lnTo>
                  <a:pt x="89" y="174"/>
                </a:lnTo>
                <a:lnTo>
                  <a:pt x="98" y="175"/>
                </a:lnTo>
                <a:lnTo>
                  <a:pt x="112" y="175"/>
                </a:lnTo>
                <a:lnTo>
                  <a:pt x="127" y="175"/>
                </a:lnTo>
                <a:lnTo>
                  <a:pt x="136" y="177"/>
                </a:lnTo>
                <a:lnTo>
                  <a:pt x="146" y="177"/>
                </a:lnTo>
                <a:lnTo>
                  <a:pt x="156" y="178"/>
                </a:lnTo>
                <a:lnTo>
                  <a:pt x="162" y="178"/>
                </a:lnTo>
                <a:lnTo>
                  <a:pt x="167" y="179"/>
                </a:lnTo>
                <a:lnTo>
                  <a:pt x="173" y="179"/>
                </a:lnTo>
                <a:lnTo>
                  <a:pt x="176" y="179"/>
                </a:lnTo>
                <a:lnTo>
                  <a:pt x="179" y="178"/>
                </a:lnTo>
                <a:lnTo>
                  <a:pt x="183" y="178"/>
                </a:lnTo>
                <a:lnTo>
                  <a:pt x="185" y="177"/>
                </a:lnTo>
                <a:lnTo>
                  <a:pt x="188" y="174"/>
                </a:lnTo>
                <a:lnTo>
                  <a:pt x="190" y="172"/>
                </a:lnTo>
                <a:lnTo>
                  <a:pt x="192" y="169"/>
                </a:lnTo>
                <a:lnTo>
                  <a:pt x="193" y="164"/>
                </a:lnTo>
                <a:lnTo>
                  <a:pt x="193" y="163"/>
                </a:lnTo>
                <a:lnTo>
                  <a:pt x="193" y="162"/>
                </a:lnTo>
                <a:lnTo>
                  <a:pt x="194" y="161"/>
                </a:lnTo>
                <a:lnTo>
                  <a:pt x="194" y="160"/>
                </a:lnTo>
                <a:lnTo>
                  <a:pt x="195" y="160"/>
                </a:lnTo>
                <a:lnTo>
                  <a:pt x="196" y="160"/>
                </a:lnTo>
                <a:lnTo>
                  <a:pt x="196" y="161"/>
                </a:lnTo>
                <a:lnTo>
                  <a:pt x="197" y="161"/>
                </a:lnTo>
                <a:lnTo>
                  <a:pt x="199" y="161"/>
                </a:lnTo>
                <a:lnTo>
                  <a:pt x="200" y="160"/>
                </a:lnTo>
                <a:lnTo>
                  <a:pt x="200" y="159"/>
                </a:lnTo>
                <a:lnTo>
                  <a:pt x="200" y="158"/>
                </a:lnTo>
                <a:lnTo>
                  <a:pt x="201" y="156"/>
                </a:lnTo>
                <a:lnTo>
                  <a:pt x="201" y="155"/>
                </a:lnTo>
                <a:lnTo>
                  <a:pt x="202" y="154"/>
                </a:lnTo>
                <a:lnTo>
                  <a:pt x="204" y="154"/>
                </a:lnTo>
                <a:lnTo>
                  <a:pt x="205" y="153"/>
                </a:lnTo>
                <a:lnTo>
                  <a:pt x="206" y="153"/>
                </a:lnTo>
                <a:lnTo>
                  <a:pt x="208" y="152"/>
                </a:lnTo>
                <a:lnTo>
                  <a:pt x="208" y="151"/>
                </a:lnTo>
                <a:lnTo>
                  <a:pt x="208" y="150"/>
                </a:lnTo>
                <a:lnTo>
                  <a:pt x="208" y="149"/>
                </a:lnTo>
                <a:lnTo>
                  <a:pt x="208" y="147"/>
                </a:lnTo>
                <a:lnTo>
                  <a:pt x="209" y="147"/>
                </a:lnTo>
                <a:lnTo>
                  <a:pt x="209" y="146"/>
                </a:lnTo>
                <a:lnTo>
                  <a:pt x="210" y="145"/>
                </a:lnTo>
                <a:lnTo>
                  <a:pt x="211" y="145"/>
                </a:lnTo>
                <a:lnTo>
                  <a:pt x="212" y="145"/>
                </a:lnTo>
                <a:lnTo>
                  <a:pt x="213" y="145"/>
                </a:lnTo>
                <a:lnTo>
                  <a:pt x="214" y="145"/>
                </a:lnTo>
                <a:lnTo>
                  <a:pt x="215" y="144"/>
                </a:lnTo>
                <a:lnTo>
                  <a:pt x="219" y="142"/>
                </a:lnTo>
                <a:lnTo>
                  <a:pt x="221" y="138"/>
                </a:lnTo>
                <a:lnTo>
                  <a:pt x="223" y="134"/>
                </a:lnTo>
                <a:lnTo>
                  <a:pt x="225" y="130"/>
                </a:lnTo>
                <a:lnTo>
                  <a:pt x="227" y="124"/>
                </a:lnTo>
                <a:lnTo>
                  <a:pt x="229" y="117"/>
                </a:lnTo>
                <a:lnTo>
                  <a:pt x="230" y="110"/>
                </a:lnTo>
                <a:lnTo>
                  <a:pt x="230" y="103"/>
                </a:lnTo>
                <a:lnTo>
                  <a:pt x="230" y="95"/>
                </a:lnTo>
                <a:lnTo>
                  <a:pt x="230" y="87"/>
                </a:lnTo>
                <a:lnTo>
                  <a:pt x="229" y="80"/>
                </a:lnTo>
                <a:lnTo>
                  <a:pt x="227" y="74"/>
                </a:lnTo>
                <a:lnTo>
                  <a:pt x="223" y="67"/>
                </a:lnTo>
                <a:lnTo>
                  <a:pt x="223" y="66"/>
                </a:lnTo>
                <a:lnTo>
                  <a:pt x="222" y="65"/>
                </a:lnTo>
                <a:lnTo>
                  <a:pt x="222" y="63"/>
                </a:lnTo>
                <a:lnTo>
                  <a:pt x="221" y="63"/>
                </a:lnTo>
                <a:lnTo>
                  <a:pt x="219" y="62"/>
                </a:lnTo>
                <a:lnTo>
                  <a:pt x="218" y="62"/>
                </a:lnTo>
                <a:lnTo>
                  <a:pt x="215" y="61"/>
                </a:lnTo>
                <a:lnTo>
                  <a:pt x="213" y="61"/>
                </a:lnTo>
                <a:lnTo>
                  <a:pt x="211" y="61"/>
                </a:lnTo>
                <a:lnTo>
                  <a:pt x="210" y="60"/>
                </a:lnTo>
                <a:lnTo>
                  <a:pt x="208" y="60"/>
                </a:lnTo>
                <a:lnTo>
                  <a:pt x="206" y="59"/>
                </a:lnTo>
                <a:lnTo>
                  <a:pt x="204" y="58"/>
                </a:lnTo>
                <a:lnTo>
                  <a:pt x="203" y="57"/>
                </a:lnTo>
                <a:lnTo>
                  <a:pt x="201" y="54"/>
                </a:lnTo>
                <a:lnTo>
                  <a:pt x="200" y="53"/>
                </a:lnTo>
                <a:lnTo>
                  <a:pt x="197" y="51"/>
                </a:lnTo>
                <a:lnTo>
                  <a:pt x="190" y="44"/>
                </a:lnTo>
                <a:lnTo>
                  <a:pt x="182" y="38"/>
                </a:lnTo>
                <a:lnTo>
                  <a:pt x="173" y="31"/>
                </a:lnTo>
                <a:lnTo>
                  <a:pt x="164" y="25"/>
                </a:lnTo>
                <a:lnTo>
                  <a:pt x="154" y="21"/>
                </a:lnTo>
                <a:lnTo>
                  <a:pt x="141" y="16"/>
                </a:lnTo>
                <a:lnTo>
                  <a:pt x="128" y="12"/>
                </a:lnTo>
                <a:lnTo>
                  <a:pt x="114" y="9"/>
                </a:lnTo>
                <a:lnTo>
                  <a:pt x="101" y="5"/>
                </a:lnTo>
                <a:lnTo>
                  <a:pt x="86" y="3"/>
                </a:lnTo>
                <a:lnTo>
                  <a:pt x="72" y="2"/>
                </a:lnTo>
                <a:lnTo>
                  <a:pt x="56" y="1"/>
                </a:lnTo>
                <a:lnTo>
                  <a:pt x="42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7" name="Freeform 235"/>
          <p:cNvSpPr>
            <a:spLocks/>
          </p:cNvSpPr>
          <p:nvPr/>
        </p:nvSpPr>
        <p:spPr bwMode="auto">
          <a:xfrm>
            <a:off x="7734300" y="3198813"/>
            <a:ext cx="92075" cy="69850"/>
          </a:xfrm>
          <a:custGeom>
            <a:avLst/>
            <a:gdLst>
              <a:gd name="T0" fmla="*/ 2147483647 w 230"/>
              <a:gd name="T1" fmla="*/ 2147483647 h 178"/>
              <a:gd name="T2" fmla="*/ 2147483647 w 230"/>
              <a:gd name="T3" fmla="*/ 2147483647 h 178"/>
              <a:gd name="T4" fmla="*/ 2147483647 w 230"/>
              <a:gd name="T5" fmla="*/ 2147483647 h 178"/>
              <a:gd name="T6" fmla="*/ 2147483647 w 230"/>
              <a:gd name="T7" fmla="*/ 2147483647 h 178"/>
              <a:gd name="T8" fmla="*/ 2147483647 w 230"/>
              <a:gd name="T9" fmla="*/ 2147483647 h 178"/>
              <a:gd name="T10" fmla="*/ 0 w 230"/>
              <a:gd name="T11" fmla="*/ 2147483647 h 178"/>
              <a:gd name="T12" fmla="*/ 2147483647 w 230"/>
              <a:gd name="T13" fmla="*/ 2147483647 h 178"/>
              <a:gd name="T14" fmla="*/ 2147483647 w 230"/>
              <a:gd name="T15" fmla="*/ 2147483647 h 178"/>
              <a:gd name="T16" fmla="*/ 2147483647 w 230"/>
              <a:gd name="T17" fmla="*/ 2147483647 h 178"/>
              <a:gd name="T18" fmla="*/ 2147483647 w 230"/>
              <a:gd name="T19" fmla="*/ 2147483647 h 178"/>
              <a:gd name="T20" fmla="*/ 2147483647 w 230"/>
              <a:gd name="T21" fmla="*/ 2147483647 h 178"/>
              <a:gd name="T22" fmla="*/ 2147483647 w 230"/>
              <a:gd name="T23" fmla="*/ 2147483647 h 178"/>
              <a:gd name="T24" fmla="*/ 2147483647 w 230"/>
              <a:gd name="T25" fmla="*/ 2147483647 h 178"/>
              <a:gd name="T26" fmla="*/ 2147483647 w 230"/>
              <a:gd name="T27" fmla="*/ 2147483647 h 178"/>
              <a:gd name="T28" fmla="*/ 2147483647 w 230"/>
              <a:gd name="T29" fmla="*/ 2147483647 h 178"/>
              <a:gd name="T30" fmla="*/ 2147483647 w 230"/>
              <a:gd name="T31" fmla="*/ 2147483647 h 178"/>
              <a:gd name="T32" fmla="*/ 2147483647 w 230"/>
              <a:gd name="T33" fmla="*/ 2147483647 h 178"/>
              <a:gd name="T34" fmla="*/ 2147483647 w 230"/>
              <a:gd name="T35" fmla="*/ 2147483647 h 178"/>
              <a:gd name="T36" fmla="*/ 2147483647 w 230"/>
              <a:gd name="T37" fmla="*/ 2147483647 h 178"/>
              <a:gd name="T38" fmla="*/ 2147483647 w 230"/>
              <a:gd name="T39" fmla="*/ 2147483647 h 178"/>
              <a:gd name="T40" fmla="*/ 2147483647 w 230"/>
              <a:gd name="T41" fmla="*/ 2147483647 h 178"/>
              <a:gd name="T42" fmla="*/ 2147483647 w 230"/>
              <a:gd name="T43" fmla="*/ 2147483647 h 178"/>
              <a:gd name="T44" fmla="*/ 2147483647 w 230"/>
              <a:gd name="T45" fmla="*/ 2147483647 h 178"/>
              <a:gd name="T46" fmla="*/ 2147483647 w 230"/>
              <a:gd name="T47" fmla="*/ 2147483647 h 178"/>
              <a:gd name="T48" fmla="*/ 2147483647 w 230"/>
              <a:gd name="T49" fmla="*/ 2147483647 h 178"/>
              <a:gd name="T50" fmla="*/ 2147483647 w 230"/>
              <a:gd name="T51" fmla="*/ 2147483647 h 178"/>
              <a:gd name="T52" fmla="*/ 2147483647 w 230"/>
              <a:gd name="T53" fmla="*/ 2147483647 h 178"/>
              <a:gd name="T54" fmla="*/ 2147483647 w 230"/>
              <a:gd name="T55" fmla="*/ 2147483647 h 178"/>
              <a:gd name="T56" fmla="*/ 2147483647 w 230"/>
              <a:gd name="T57" fmla="*/ 2147483647 h 178"/>
              <a:gd name="T58" fmla="*/ 2147483647 w 230"/>
              <a:gd name="T59" fmla="*/ 2147483647 h 178"/>
              <a:gd name="T60" fmla="*/ 2147483647 w 230"/>
              <a:gd name="T61" fmla="*/ 2147483647 h 178"/>
              <a:gd name="T62" fmla="*/ 2147483647 w 230"/>
              <a:gd name="T63" fmla="*/ 2147483647 h 178"/>
              <a:gd name="T64" fmla="*/ 2147483647 w 230"/>
              <a:gd name="T65" fmla="*/ 2147483647 h 178"/>
              <a:gd name="T66" fmla="*/ 2147483647 w 230"/>
              <a:gd name="T67" fmla="*/ 2147483647 h 178"/>
              <a:gd name="T68" fmla="*/ 2147483647 w 230"/>
              <a:gd name="T69" fmla="*/ 2147483647 h 178"/>
              <a:gd name="T70" fmla="*/ 2147483647 w 230"/>
              <a:gd name="T71" fmla="*/ 2147483647 h 178"/>
              <a:gd name="T72" fmla="*/ 2147483647 w 230"/>
              <a:gd name="T73" fmla="*/ 2147483647 h 178"/>
              <a:gd name="T74" fmla="*/ 2147483647 w 230"/>
              <a:gd name="T75" fmla="*/ 2147483647 h 178"/>
              <a:gd name="T76" fmla="*/ 2147483647 w 230"/>
              <a:gd name="T77" fmla="*/ 2147483647 h 178"/>
              <a:gd name="T78" fmla="*/ 2147483647 w 230"/>
              <a:gd name="T79" fmla="*/ 2147483647 h 178"/>
              <a:gd name="T80" fmla="*/ 2147483647 w 230"/>
              <a:gd name="T81" fmla="*/ 2147483647 h 178"/>
              <a:gd name="T82" fmla="*/ 2147483647 w 230"/>
              <a:gd name="T83" fmla="*/ 2147483647 h 178"/>
              <a:gd name="T84" fmla="*/ 2147483647 w 230"/>
              <a:gd name="T85" fmla="*/ 2147483647 h 178"/>
              <a:gd name="T86" fmla="*/ 2147483647 w 230"/>
              <a:gd name="T87" fmla="*/ 2147483647 h 178"/>
              <a:gd name="T88" fmla="*/ 2147483647 w 230"/>
              <a:gd name="T89" fmla="*/ 2147483647 h 178"/>
              <a:gd name="T90" fmla="*/ 2147483647 w 230"/>
              <a:gd name="T91" fmla="*/ 0 h 1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8">
                <a:moveTo>
                  <a:pt x="37" y="2"/>
                </a:moveTo>
                <a:lnTo>
                  <a:pt x="33" y="8"/>
                </a:lnTo>
                <a:lnTo>
                  <a:pt x="28" y="15"/>
                </a:lnTo>
                <a:lnTo>
                  <a:pt x="22" y="23"/>
                </a:lnTo>
                <a:lnTo>
                  <a:pt x="18" y="32"/>
                </a:lnTo>
                <a:lnTo>
                  <a:pt x="13" y="42"/>
                </a:lnTo>
                <a:lnTo>
                  <a:pt x="9" y="52"/>
                </a:lnTo>
                <a:lnTo>
                  <a:pt x="6" y="64"/>
                </a:lnTo>
                <a:lnTo>
                  <a:pt x="3" y="74"/>
                </a:lnTo>
                <a:lnTo>
                  <a:pt x="1" y="85"/>
                </a:lnTo>
                <a:lnTo>
                  <a:pt x="0" y="95"/>
                </a:lnTo>
                <a:lnTo>
                  <a:pt x="0" y="106"/>
                </a:lnTo>
                <a:lnTo>
                  <a:pt x="1" y="116"/>
                </a:lnTo>
                <a:lnTo>
                  <a:pt x="3" y="124"/>
                </a:lnTo>
                <a:lnTo>
                  <a:pt x="6" y="132"/>
                </a:lnTo>
                <a:lnTo>
                  <a:pt x="10" y="140"/>
                </a:lnTo>
                <a:lnTo>
                  <a:pt x="16" y="146"/>
                </a:lnTo>
                <a:lnTo>
                  <a:pt x="22" y="152"/>
                </a:lnTo>
                <a:lnTo>
                  <a:pt x="30" y="158"/>
                </a:lnTo>
                <a:lnTo>
                  <a:pt x="38" y="162"/>
                </a:lnTo>
                <a:lnTo>
                  <a:pt x="48" y="165"/>
                </a:lnTo>
                <a:lnTo>
                  <a:pt x="57" y="169"/>
                </a:lnTo>
                <a:lnTo>
                  <a:pt x="67" y="171"/>
                </a:lnTo>
                <a:lnTo>
                  <a:pt x="77" y="172"/>
                </a:lnTo>
                <a:lnTo>
                  <a:pt x="93" y="174"/>
                </a:lnTo>
                <a:lnTo>
                  <a:pt x="109" y="174"/>
                </a:lnTo>
                <a:lnTo>
                  <a:pt x="126" y="174"/>
                </a:lnTo>
                <a:lnTo>
                  <a:pt x="141" y="176"/>
                </a:lnTo>
                <a:lnTo>
                  <a:pt x="148" y="176"/>
                </a:lnTo>
                <a:lnTo>
                  <a:pt x="156" y="177"/>
                </a:lnTo>
                <a:lnTo>
                  <a:pt x="163" y="177"/>
                </a:lnTo>
                <a:lnTo>
                  <a:pt x="169" y="178"/>
                </a:lnTo>
                <a:lnTo>
                  <a:pt x="176" y="178"/>
                </a:lnTo>
                <a:lnTo>
                  <a:pt x="182" y="177"/>
                </a:lnTo>
                <a:lnTo>
                  <a:pt x="186" y="174"/>
                </a:lnTo>
                <a:lnTo>
                  <a:pt x="188" y="172"/>
                </a:lnTo>
                <a:lnTo>
                  <a:pt x="191" y="170"/>
                </a:lnTo>
                <a:lnTo>
                  <a:pt x="192" y="167"/>
                </a:lnTo>
                <a:lnTo>
                  <a:pt x="193" y="162"/>
                </a:lnTo>
                <a:lnTo>
                  <a:pt x="194" y="159"/>
                </a:lnTo>
                <a:lnTo>
                  <a:pt x="196" y="159"/>
                </a:lnTo>
                <a:lnTo>
                  <a:pt x="197" y="160"/>
                </a:lnTo>
                <a:lnTo>
                  <a:pt x="199" y="160"/>
                </a:lnTo>
                <a:lnTo>
                  <a:pt x="200" y="159"/>
                </a:lnTo>
                <a:lnTo>
                  <a:pt x="200" y="157"/>
                </a:lnTo>
                <a:lnTo>
                  <a:pt x="201" y="155"/>
                </a:lnTo>
                <a:lnTo>
                  <a:pt x="201" y="154"/>
                </a:lnTo>
                <a:lnTo>
                  <a:pt x="203" y="153"/>
                </a:lnTo>
                <a:lnTo>
                  <a:pt x="205" y="153"/>
                </a:lnTo>
                <a:lnTo>
                  <a:pt x="206" y="152"/>
                </a:lnTo>
                <a:lnTo>
                  <a:pt x="208" y="151"/>
                </a:lnTo>
                <a:lnTo>
                  <a:pt x="208" y="149"/>
                </a:lnTo>
                <a:lnTo>
                  <a:pt x="208" y="148"/>
                </a:lnTo>
                <a:lnTo>
                  <a:pt x="209" y="145"/>
                </a:lnTo>
                <a:lnTo>
                  <a:pt x="210" y="144"/>
                </a:lnTo>
                <a:lnTo>
                  <a:pt x="211" y="144"/>
                </a:lnTo>
                <a:lnTo>
                  <a:pt x="213" y="144"/>
                </a:lnTo>
                <a:lnTo>
                  <a:pt x="217" y="143"/>
                </a:lnTo>
                <a:lnTo>
                  <a:pt x="219" y="140"/>
                </a:lnTo>
                <a:lnTo>
                  <a:pt x="221" y="137"/>
                </a:lnTo>
                <a:lnTo>
                  <a:pt x="223" y="133"/>
                </a:lnTo>
                <a:lnTo>
                  <a:pt x="224" y="130"/>
                </a:lnTo>
                <a:lnTo>
                  <a:pt x="227" y="125"/>
                </a:lnTo>
                <a:lnTo>
                  <a:pt x="228" y="117"/>
                </a:lnTo>
                <a:lnTo>
                  <a:pt x="230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7"/>
                </a:lnTo>
                <a:lnTo>
                  <a:pt x="229" y="83"/>
                </a:lnTo>
                <a:lnTo>
                  <a:pt x="228" y="78"/>
                </a:lnTo>
                <a:lnTo>
                  <a:pt x="227" y="74"/>
                </a:lnTo>
                <a:lnTo>
                  <a:pt x="225" y="70"/>
                </a:lnTo>
                <a:lnTo>
                  <a:pt x="224" y="66"/>
                </a:lnTo>
                <a:lnTo>
                  <a:pt x="222" y="64"/>
                </a:lnTo>
                <a:lnTo>
                  <a:pt x="219" y="61"/>
                </a:lnTo>
                <a:lnTo>
                  <a:pt x="215" y="60"/>
                </a:lnTo>
                <a:lnTo>
                  <a:pt x="212" y="60"/>
                </a:lnTo>
                <a:lnTo>
                  <a:pt x="209" y="59"/>
                </a:lnTo>
                <a:lnTo>
                  <a:pt x="202" y="53"/>
                </a:lnTo>
                <a:lnTo>
                  <a:pt x="194" y="47"/>
                </a:lnTo>
                <a:lnTo>
                  <a:pt x="187" y="41"/>
                </a:lnTo>
                <a:lnTo>
                  <a:pt x="179" y="34"/>
                </a:lnTo>
                <a:lnTo>
                  <a:pt x="173" y="30"/>
                </a:lnTo>
                <a:lnTo>
                  <a:pt x="164" y="25"/>
                </a:lnTo>
                <a:lnTo>
                  <a:pt x="153" y="20"/>
                </a:lnTo>
                <a:lnTo>
                  <a:pt x="140" y="14"/>
                </a:lnTo>
                <a:lnTo>
                  <a:pt x="128" y="11"/>
                </a:lnTo>
                <a:lnTo>
                  <a:pt x="114" y="8"/>
                </a:lnTo>
                <a:lnTo>
                  <a:pt x="102" y="4"/>
                </a:lnTo>
                <a:lnTo>
                  <a:pt x="90" y="3"/>
                </a:lnTo>
                <a:lnTo>
                  <a:pt x="77" y="1"/>
                </a:lnTo>
                <a:lnTo>
                  <a:pt x="6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8" name="Line 236"/>
          <p:cNvSpPr>
            <a:spLocks noChangeShapeType="1"/>
          </p:cNvSpPr>
          <p:nvPr/>
        </p:nvSpPr>
        <p:spPr bwMode="auto">
          <a:xfrm>
            <a:off x="7759700" y="3198813"/>
            <a:ext cx="33338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89" name="Line 237"/>
          <p:cNvSpPr>
            <a:spLocks noChangeShapeType="1"/>
          </p:cNvSpPr>
          <p:nvPr/>
        </p:nvSpPr>
        <p:spPr bwMode="auto">
          <a:xfrm flipH="1" flipV="1">
            <a:off x="7750175" y="3198813"/>
            <a:ext cx="44450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0" name="Freeform 238"/>
          <p:cNvSpPr>
            <a:spLocks/>
          </p:cNvSpPr>
          <p:nvPr/>
        </p:nvSpPr>
        <p:spPr bwMode="auto">
          <a:xfrm>
            <a:off x="7762875" y="3279775"/>
            <a:ext cx="65088" cy="55563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0 w 162"/>
              <a:gd name="T9" fmla="*/ 2147483647 h 138"/>
              <a:gd name="T10" fmla="*/ 0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0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2" h="138">
                <a:moveTo>
                  <a:pt x="7" y="0"/>
                </a:moveTo>
                <a:lnTo>
                  <a:pt x="7" y="2"/>
                </a:lnTo>
                <a:lnTo>
                  <a:pt x="5" y="4"/>
                </a:lnTo>
                <a:lnTo>
                  <a:pt x="5" y="6"/>
                </a:lnTo>
                <a:lnTo>
                  <a:pt x="4" y="9"/>
                </a:lnTo>
                <a:lnTo>
                  <a:pt x="4" y="11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7"/>
                </a:lnTo>
                <a:lnTo>
                  <a:pt x="1" y="73"/>
                </a:lnTo>
                <a:lnTo>
                  <a:pt x="2" y="78"/>
                </a:lnTo>
                <a:lnTo>
                  <a:pt x="4" y="83"/>
                </a:lnTo>
                <a:lnTo>
                  <a:pt x="5" y="87"/>
                </a:lnTo>
                <a:lnTo>
                  <a:pt x="7" y="88"/>
                </a:lnTo>
                <a:lnTo>
                  <a:pt x="8" y="90"/>
                </a:lnTo>
                <a:lnTo>
                  <a:pt x="8" y="92"/>
                </a:lnTo>
                <a:lnTo>
                  <a:pt x="9" y="93"/>
                </a:lnTo>
                <a:lnTo>
                  <a:pt x="10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2" y="97"/>
                </a:lnTo>
                <a:lnTo>
                  <a:pt x="13" y="97"/>
                </a:lnTo>
                <a:lnTo>
                  <a:pt x="18" y="103"/>
                </a:lnTo>
                <a:lnTo>
                  <a:pt x="23" y="108"/>
                </a:lnTo>
                <a:lnTo>
                  <a:pt x="28" y="112"/>
                </a:lnTo>
                <a:lnTo>
                  <a:pt x="32" y="115"/>
                </a:lnTo>
                <a:lnTo>
                  <a:pt x="38" y="120"/>
                </a:lnTo>
                <a:lnTo>
                  <a:pt x="42" y="123"/>
                </a:lnTo>
                <a:lnTo>
                  <a:pt x="48" y="126"/>
                </a:lnTo>
                <a:lnTo>
                  <a:pt x="53" y="129"/>
                </a:lnTo>
                <a:lnTo>
                  <a:pt x="59" y="131"/>
                </a:lnTo>
                <a:lnTo>
                  <a:pt x="66" y="133"/>
                </a:lnTo>
                <a:lnTo>
                  <a:pt x="73" y="134"/>
                </a:lnTo>
                <a:lnTo>
                  <a:pt x="79" y="135"/>
                </a:lnTo>
                <a:lnTo>
                  <a:pt x="85" y="136"/>
                </a:lnTo>
                <a:lnTo>
                  <a:pt x="92" y="136"/>
                </a:lnTo>
                <a:lnTo>
                  <a:pt x="102" y="138"/>
                </a:lnTo>
                <a:lnTo>
                  <a:pt x="112" y="138"/>
                </a:lnTo>
                <a:lnTo>
                  <a:pt x="116" y="138"/>
                </a:lnTo>
                <a:lnTo>
                  <a:pt x="120" y="138"/>
                </a:lnTo>
                <a:lnTo>
                  <a:pt x="123" y="138"/>
                </a:lnTo>
                <a:lnTo>
                  <a:pt x="125" y="138"/>
                </a:lnTo>
                <a:lnTo>
                  <a:pt x="129" y="138"/>
                </a:lnTo>
                <a:lnTo>
                  <a:pt x="131" y="136"/>
                </a:lnTo>
                <a:lnTo>
                  <a:pt x="133" y="135"/>
                </a:lnTo>
                <a:lnTo>
                  <a:pt x="137" y="134"/>
                </a:lnTo>
                <a:lnTo>
                  <a:pt x="139" y="132"/>
                </a:lnTo>
                <a:lnTo>
                  <a:pt x="141" y="131"/>
                </a:lnTo>
                <a:lnTo>
                  <a:pt x="143" y="129"/>
                </a:lnTo>
                <a:lnTo>
                  <a:pt x="146" y="125"/>
                </a:lnTo>
                <a:lnTo>
                  <a:pt x="148" y="123"/>
                </a:lnTo>
                <a:lnTo>
                  <a:pt x="150" y="121"/>
                </a:lnTo>
                <a:lnTo>
                  <a:pt x="153" y="116"/>
                </a:lnTo>
                <a:lnTo>
                  <a:pt x="156" y="112"/>
                </a:lnTo>
                <a:lnTo>
                  <a:pt x="159" y="105"/>
                </a:lnTo>
                <a:lnTo>
                  <a:pt x="161" y="97"/>
                </a:lnTo>
                <a:lnTo>
                  <a:pt x="162" y="92"/>
                </a:lnTo>
                <a:lnTo>
                  <a:pt x="162" y="85"/>
                </a:lnTo>
                <a:lnTo>
                  <a:pt x="162" y="79"/>
                </a:lnTo>
                <a:lnTo>
                  <a:pt x="160" y="74"/>
                </a:lnTo>
                <a:lnTo>
                  <a:pt x="158" y="67"/>
                </a:lnTo>
                <a:lnTo>
                  <a:pt x="153" y="61"/>
                </a:lnTo>
                <a:lnTo>
                  <a:pt x="149" y="56"/>
                </a:lnTo>
                <a:lnTo>
                  <a:pt x="145" y="50"/>
                </a:lnTo>
                <a:lnTo>
                  <a:pt x="139" y="46"/>
                </a:lnTo>
                <a:lnTo>
                  <a:pt x="129" y="37"/>
                </a:lnTo>
                <a:lnTo>
                  <a:pt x="119" y="30"/>
                </a:lnTo>
                <a:lnTo>
                  <a:pt x="109" y="22"/>
                </a:lnTo>
                <a:lnTo>
                  <a:pt x="106" y="20"/>
                </a:lnTo>
                <a:lnTo>
                  <a:pt x="105" y="19"/>
                </a:lnTo>
                <a:lnTo>
                  <a:pt x="103" y="18"/>
                </a:lnTo>
                <a:lnTo>
                  <a:pt x="101" y="15"/>
                </a:lnTo>
                <a:lnTo>
                  <a:pt x="99" y="14"/>
                </a:lnTo>
                <a:lnTo>
                  <a:pt x="96" y="13"/>
                </a:lnTo>
                <a:lnTo>
                  <a:pt x="93" y="11"/>
                </a:lnTo>
                <a:lnTo>
                  <a:pt x="88" y="10"/>
                </a:lnTo>
                <a:lnTo>
                  <a:pt x="84" y="8"/>
                </a:lnTo>
                <a:lnTo>
                  <a:pt x="79" y="6"/>
                </a:lnTo>
                <a:lnTo>
                  <a:pt x="75" y="6"/>
                </a:lnTo>
                <a:lnTo>
                  <a:pt x="69" y="5"/>
                </a:lnTo>
                <a:lnTo>
                  <a:pt x="62" y="4"/>
                </a:lnTo>
                <a:lnTo>
                  <a:pt x="54" y="3"/>
                </a:lnTo>
                <a:lnTo>
                  <a:pt x="46" y="2"/>
                </a:lnTo>
                <a:lnTo>
                  <a:pt x="38" y="2"/>
                </a:lnTo>
                <a:lnTo>
                  <a:pt x="30" y="1"/>
                </a:lnTo>
                <a:lnTo>
                  <a:pt x="22" y="1"/>
                </a:lnTo>
                <a:lnTo>
                  <a:pt x="14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1" name="Freeform 239"/>
          <p:cNvSpPr>
            <a:spLocks/>
          </p:cNvSpPr>
          <p:nvPr/>
        </p:nvSpPr>
        <p:spPr bwMode="auto">
          <a:xfrm>
            <a:off x="7762875" y="3276600"/>
            <a:ext cx="65088" cy="58738"/>
          </a:xfrm>
          <a:custGeom>
            <a:avLst/>
            <a:gdLst>
              <a:gd name="T0" fmla="*/ 2147483647 w 162"/>
              <a:gd name="T1" fmla="*/ 0 h 146"/>
              <a:gd name="T2" fmla="*/ 2147483647 w 162"/>
              <a:gd name="T3" fmla="*/ 2147483647 h 146"/>
              <a:gd name="T4" fmla="*/ 2147483647 w 162"/>
              <a:gd name="T5" fmla="*/ 2147483647 h 146"/>
              <a:gd name="T6" fmla="*/ 2147483647 w 162"/>
              <a:gd name="T7" fmla="*/ 2147483647 h 146"/>
              <a:gd name="T8" fmla="*/ 2147483647 w 162"/>
              <a:gd name="T9" fmla="*/ 2147483647 h 146"/>
              <a:gd name="T10" fmla="*/ 2147483647 w 162"/>
              <a:gd name="T11" fmla="*/ 2147483647 h 146"/>
              <a:gd name="T12" fmla="*/ 2147483647 w 162"/>
              <a:gd name="T13" fmla="*/ 2147483647 h 146"/>
              <a:gd name="T14" fmla="*/ 0 w 162"/>
              <a:gd name="T15" fmla="*/ 2147483647 h 146"/>
              <a:gd name="T16" fmla="*/ 0 w 162"/>
              <a:gd name="T17" fmla="*/ 2147483647 h 146"/>
              <a:gd name="T18" fmla="*/ 0 w 162"/>
              <a:gd name="T19" fmla="*/ 2147483647 h 146"/>
              <a:gd name="T20" fmla="*/ 2147483647 w 162"/>
              <a:gd name="T21" fmla="*/ 2147483647 h 146"/>
              <a:gd name="T22" fmla="*/ 2147483647 w 162"/>
              <a:gd name="T23" fmla="*/ 2147483647 h 146"/>
              <a:gd name="T24" fmla="*/ 2147483647 w 162"/>
              <a:gd name="T25" fmla="*/ 2147483647 h 146"/>
              <a:gd name="T26" fmla="*/ 2147483647 w 162"/>
              <a:gd name="T27" fmla="*/ 2147483647 h 146"/>
              <a:gd name="T28" fmla="*/ 2147483647 w 162"/>
              <a:gd name="T29" fmla="*/ 2147483647 h 146"/>
              <a:gd name="T30" fmla="*/ 2147483647 w 162"/>
              <a:gd name="T31" fmla="*/ 2147483647 h 146"/>
              <a:gd name="T32" fmla="*/ 2147483647 w 162"/>
              <a:gd name="T33" fmla="*/ 2147483647 h 146"/>
              <a:gd name="T34" fmla="*/ 2147483647 w 162"/>
              <a:gd name="T35" fmla="*/ 2147483647 h 146"/>
              <a:gd name="T36" fmla="*/ 2147483647 w 162"/>
              <a:gd name="T37" fmla="*/ 2147483647 h 146"/>
              <a:gd name="T38" fmla="*/ 2147483647 w 162"/>
              <a:gd name="T39" fmla="*/ 2147483647 h 146"/>
              <a:gd name="T40" fmla="*/ 2147483647 w 162"/>
              <a:gd name="T41" fmla="*/ 2147483647 h 146"/>
              <a:gd name="T42" fmla="*/ 2147483647 w 162"/>
              <a:gd name="T43" fmla="*/ 2147483647 h 146"/>
              <a:gd name="T44" fmla="*/ 2147483647 w 162"/>
              <a:gd name="T45" fmla="*/ 2147483647 h 146"/>
              <a:gd name="T46" fmla="*/ 2147483647 w 162"/>
              <a:gd name="T47" fmla="*/ 2147483647 h 146"/>
              <a:gd name="T48" fmla="*/ 2147483647 w 162"/>
              <a:gd name="T49" fmla="*/ 2147483647 h 146"/>
              <a:gd name="T50" fmla="*/ 2147483647 w 162"/>
              <a:gd name="T51" fmla="*/ 2147483647 h 146"/>
              <a:gd name="T52" fmla="*/ 2147483647 w 162"/>
              <a:gd name="T53" fmla="*/ 2147483647 h 146"/>
              <a:gd name="T54" fmla="*/ 2147483647 w 162"/>
              <a:gd name="T55" fmla="*/ 2147483647 h 146"/>
              <a:gd name="T56" fmla="*/ 2147483647 w 162"/>
              <a:gd name="T57" fmla="*/ 2147483647 h 146"/>
              <a:gd name="T58" fmla="*/ 2147483647 w 162"/>
              <a:gd name="T59" fmla="*/ 2147483647 h 146"/>
              <a:gd name="T60" fmla="*/ 2147483647 w 162"/>
              <a:gd name="T61" fmla="*/ 2147483647 h 146"/>
              <a:gd name="T62" fmla="*/ 2147483647 w 162"/>
              <a:gd name="T63" fmla="*/ 2147483647 h 146"/>
              <a:gd name="T64" fmla="*/ 2147483647 w 162"/>
              <a:gd name="T65" fmla="*/ 2147483647 h 146"/>
              <a:gd name="T66" fmla="*/ 2147483647 w 162"/>
              <a:gd name="T67" fmla="*/ 2147483647 h 146"/>
              <a:gd name="T68" fmla="*/ 2147483647 w 162"/>
              <a:gd name="T69" fmla="*/ 2147483647 h 146"/>
              <a:gd name="T70" fmla="*/ 2147483647 w 162"/>
              <a:gd name="T71" fmla="*/ 2147483647 h 146"/>
              <a:gd name="T72" fmla="*/ 2147483647 w 162"/>
              <a:gd name="T73" fmla="*/ 2147483647 h 146"/>
              <a:gd name="T74" fmla="*/ 2147483647 w 162"/>
              <a:gd name="T75" fmla="*/ 2147483647 h 146"/>
              <a:gd name="T76" fmla="*/ 2147483647 w 162"/>
              <a:gd name="T77" fmla="*/ 2147483647 h 146"/>
              <a:gd name="T78" fmla="*/ 2147483647 w 162"/>
              <a:gd name="T79" fmla="*/ 2147483647 h 146"/>
              <a:gd name="T80" fmla="*/ 2147483647 w 162"/>
              <a:gd name="T81" fmla="*/ 2147483647 h 146"/>
              <a:gd name="T82" fmla="*/ 2147483647 w 162"/>
              <a:gd name="T83" fmla="*/ 2147483647 h 146"/>
              <a:gd name="T84" fmla="*/ 2147483647 w 162"/>
              <a:gd name="T85" fmla="*/ 2147483647 h 146"/>
              <a:gd name="T86" fmla="*/ 2147483647 w 162"/>
              <a:gd name="T87" fmla="*/ 2147483647 h 146"/>
              <a:gd name="T88" fmla="*/ 2147483647 w 162"/>
              <a:gd name="T89" fmla="*/ 2147483647 h 146"/>
              <a:gd name="T90" fmla="*/ 2147483647 w 162"/>
              <a:gd name="T91" fmla="*/ 2147483647 h 146"/>
              <a:gd name="T92" fmla="*/ 2147483647 w 162"/>
              <a:gd name="T93" fmla="*/ 2147483647 h 146"/>
              <a:gd name="T94" fmla="*/ 2147483647 w 162"/>
              <a:gd name="T95" fmla="*/ 2147483647 h 146"/>
              <a:gd name="T96" fmla="*/ 2147483647 w 162"/>
              <a:gd name="T97" fmla="*/ 2147483647 h 146"/>
              <a:gd name="T98" fmla="*/ 2147483647 w 162"/>
              <a:gd name="T99" fmla="*/ 2147483647 h 146"/>
              <a:gd name="T100" fmla="*/ 2147483647 w 162"/>
              <a:gd name="T101" fmla="*/ 2147483647 h 146"/>
              <a:gd name="T102" fmla="*/ 2147483647 w 162"/>
              <a:gd name="T103" fmla="*/ 2147483647 h 146"/>
              <a:gd name="T104" fmla="*/ 2147483647 w 162"/>
              <a:gd name="T105" fmla="*/ 2147483647 h 146"/>
              <a:gd name="T106" fmla="*/ 2147483647 w 162"/>
              <a:gd name="T107" fmla="*/ 2147483647 h 146"/>
              <a:gd name="T108" fmla="*/ 2147483647 w 162"/>
              <a:gd name="T109" fmla="*/ 2147483647 h 146"/>
              <a:gd name="T110" fmla="*/ 2147483647 w 162"/>
              <a:gd name="T111" fmla="*/ 2147483647 h 146"/>
              <a:gd name="T112" fmla="*/ 2147483647 w 162"/>
              <a:gd name="T113" fmla="*/ 2147483647 h 146"/>
              <a:gd name="T114" fmla="*/ 2147483647 w 162"/>
              <a:gd name="T115" fmla="*/ 2147483647 h 146"/>
              <a:gd name="T116" fmla="*/ 2147483647 w 162"/>
              <a:gd name="T117" fmla="*/ 2147483647 h 146"/>
              <a:gd name="T118" fmla="*/ 2147483647 w 162"/>
              <a:gd name="T119" fmla="*/ 2147483647 h 146"/>
              <a:gd name="T120" fmla="*/ 2147483647 w 162"/>
              <a:gd name="T121" fmla="*/ 2147483647 h 146"/>
              <a:gd name="T122" fmla="*/ 2147483647 w 162"/>
              <a:gd name="T123" fmla="*/ 2147483647 h 146"/>
              <a:gd name="T124" fmla="*/ 2147483647 w 162"/>
              <a:gd name="T125" fmla="*/ 2147483647 h 14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2" h="146">
                <a:moveTo>
                  <a:pt x="10" y="0"/>
                </a:moveTo>
                <a:lnTo>
                  <a:pt x="9" y="3"/>
                </a:lnTo>
                <a:lnTo>
                  <a:pt x="8" y="7"/>
                </a:lnTo>
                <a:lnTo>
                  <a:pt x="5" y="14"/>
                </a:lnTo>
                <a:lnTo>
                  <a:pt x="3" y="22"/>
                </a:lnTo>
                <a:lnTo>
                  <a:pt x="2" y="30"/>
                </a:lnTo>
                <a:lnTo>
                  <a:pt x="1" y="39"/>
                </a:lnTo>
                <a:lnTo>
                  <a:pt x="0" y="49"/>
                </a:lnTo>
                <a:lnTo>
                  <a:pt x="0" y="60"/>
                </a:lnTo>
                <a:lnTo>
                  <a:pt x="0" y="69"/>
                </a:lnTo>
                <a:lnTo>
                  <a:pt x="1" y="78"/>
                </a:lnTo>
                <a:lnTo>
                  <a:pt x="2" y="86"/>
                </a:lnTo>
                <a:lnTo>
                  <a:pt x="4" y="92"/>
                </a:lnTo>
                <a:lnTo>
                  <a:pt x="7" y="97"/>
                </a:lnTo>
                <a:lnTo>
                  <a:pt x="10" y="101"/>
                </a:lnTo>
                <a:lnTo>
                  <a:pt x="13" y="105"/>
                </a:lnTo>
                <a:lnTo>
                  <a:pt x="18" y="110"/>
                </a:lnTo>
                <a:lnTo>
                  <a:pt x="23" y="115"/>
                </a:lnTo>
                <a:lnTo>
                  <a:pt x="29" y="120"/>
                </a:lnTo>
                <a:lnTo>
                  <a:pt x="35" y="125"/>
                </a:lnTo>
                <a:lnTo>
                  <a:pt x="41" y="130"/>
                </a:lnTo>
                <a:lnTo>
                  <a:pt x="49" y="134"/>
                </a:lnTo>
                <a:lnTo>
                  <a:pt x="56" y="138"/>
                </a:lnTo>
                <a:lnTo>
                  <a:pt x="65" y="141"/>
                </a:lnTo>
                <a:lnTo>
                  <a:pt x="74" y="143"/>
                </a:lnTo>
                <a:lnTo>
                  <a:pt x="83" y="144"/>
                </a:lnTo>
                <a:lnTo>
                  <a:pt x="92" y="144"/>
                </a:lnTo>
                <a:lnTo>
                  <a:pt x="101" y="146"/>
                </a:lnTo>
                <a:lnTo>
                  <a:pt x="106" y="146"/>
                </a:lnTo>
                <a:lnTo>
                  <a:pt x="113" y="146"/>
                </a:lnTo>
                <a:lnTo>
                  <a:pt x="119" y="146"/>
                </a:lnTo>
                <a:lnTo>
                  <a:pt x="124" y="146"/>
                </a:lnTo>
                <a:lnTo>
                  <a:pt x="130" y="144"/>
                </a:lnTo>
                <a:lnTo>
                  <a:pt x="136" y="142"/>
                </a:lnTo>
                <a:lnTo>
                  <a:pt x="142" y="138"/>
                </a:lnTo>
                <a:lnTo>
                  <a:pt x="149" y="130"/>
                </a:lnTo>
                <a:lnTo>
                  <a:pt x="155" y="123"/>
                </a:lnTo>
                <a:lnTo>
                  <a:pt x="158" y="115"/>
                </a:lnTo>
                <a:lnTo>
                  <a:pt x="161" y="107"/>
                </a:lnTo>
                <a:lnTo>
                  <a:pt x="162" y="101"/>
                </a:lnTo>
                <a:lnTo>
                  <a:pt x="162" y="94"/>
                </a:lnTo>
                <a:lnTo>
                  <a:pt x="162" y="88"/>
                </a:lnTo>
                <a:lnTo>
                  <a:pt x="160" y="81"/>
                </a:lnTo>
                <a:lnTo>
                  <a:pt x="157" y="74"/>
                </a:lnTo>
                <a:lnTo>
                  <a:pt x="152" y="67"/>
                </a:lnTo>
                <a:lnTo>
                  <a:pt x="147" y="62"/>
                </a:lnTo>
                <a:lnTo>
                  <a:pt x="141" y="55"/>
                </a:lnTo>
                <a:lnTo>
                  <a:pt x="134" y="49"/>
                </a:lnTo>
                <a:lnTo>
                  <a:pt x="127" y="44"/>
                </a:lnTo>
                <a:lnTo>
                  <a:pt x="119" y="38"/>
                </a:lnTo>
                <a:lnTo>
                  <a:pt x="112" y="32"/>
                </a:lnTo>
                <a:lnTo>
                  <a:pt x="104" y="27"/>
                </a:lnTo>
                <a:lnTo>
                  <a:pt x="97" y="21"/>
                </a:lnTo>
                <a:lnTo>
                  <a:pt x="90" y="18"/>
                </a:lnTo>
                <a:lnTo>
                  <a:pt x="82" y="16"/>
                </a:lnTo>
                <a:lnTo>
                  <a:pt x="73" y="13"/>
                </a:lnTo>
                <a:lnTo>
                  <a:pt x="64" y="12"/>
                </a:lnTo>
                <a:lnTo>
                  <a:pt x="54" y="11"/>
                </a:lnTo>
                <a:lnTo>
                  <a:pt x="42" y="10"/>
                </a:lnTo>
                <a:lnTo>
                  <a:pt x="31" y="9"/>
                </a:lnTo>
                <a:lnTo>
                  <a:pt x="20" y="8"/>
                </a:lnTo>
                <a:lnTo>
                  <a:pt x="11" y="8"/>
                </a:lnTo>
                <a:lnTo>
                  <a:pt x="3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2" name="Line 240"/>
          <p:cNvSpPr>
            <a:spLocks noChangeShapeType="1"/>
          </p:cNvSpPr>
          <p:nvPr/>
        </p:nvSpPr>
        <p:spPr bwMode="auto">
          <a:xfrm flipH="1">
            <a:off x="7764463" y="3276600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3" name="Freeform 241"/>
          <p:cNvSpPr>
            <a:spLocks/>
          </p:cNvSpPr>
          <p:nvPr/>
        </p:nvSpPr>
        <p:spPr bwMode="auto">
          <a:xfrm>
            <a:off x="7913688" y="3179763"/>
            <a:ext cx="90487" cy="68262"/>
          </a:xfrm>
          <a:custGeom>
            <a:avLst/>
            <a:gdLst>
              <a:gd name="T0" fmla="*/ 2147483647 w 229"/>
              <a:gd name="T1" fmla="*/ 2147483647 h 170"/>
              <a:gd name="T2" fmla="*/ 2147483647 w 229"/>
              <a:gd name="T3" fmla="*/ 2147483647 h 170"/>
              <a:gd name="T4" fmla="*/ 2147483647 w 229"/>
              <a:gd name="T5" fmla="*/ 2147483647 h 170"/>
              <a:gd name="T6" fmla="*/ 0 w 229"/>
              <a:gd name="T7" fmla="*/ 2147483647 h 170"/>
              <a:gd name="T8" fmla="*/ 0 w 229"/>
              <a:gd name="T9" fmla="*/ 2147483647 h 170"/>
              <a:gd name="T10" fmla="*/ 2147483647 w 229"/>
              <a:gd name="T11" fmla="*/ 2147483647 h 170"/>
              <a:gd name="T12" fmla="*/ 2147483647 w 229"/>
              <a:gd name="T13" fmla="*/ 2147483647 h 170"/>
              <a:gd name="T14" fmla="*/ 2147483647 w 229"/>
              <a:gd name="T15" fmla="*/ 2147483647 h 170"/>
              <a:gd name="T16" fmla="*/ 2147483647 w 229"/>
              <a:gd name="T17" fmla="*/ 2147483647 h 170"/>
              <a:gd name="T18" fmla="*/ 2147483647 w 229"/>
              <a:gd name="T19" fmla="*/ 2147483647 h 170"/>
              <a:gd name="T20" fmla="*/ 2147483647 w 229"/>
              <a:gd name="T21" fmla="*/ 2147483647 h 170"/>
              <a:gd name="T22" fmla="*/ 2147483647 w 229"/>
              <a:gd name="T23" fmla="*/ 2147483647 h 170"/>
              <a:gd name="T24" fmla="*/ 2147483647 w 229"/>
              <a:gd name="T25" fmla="*/ 2147483647 h 170"/>
              <a:gd name="T26" fmla="*/ 2147483647 w 229"/>
              <a:gd name="T27" fmla="*/ 2147483647 h 170"/>
              <a:gd name="T28" fmla="*/ 2147483647 w 229"/>
              <a:gd name="T29" fmla="*/ 2147483647 h 170"/>
              <a:gd name="T30" fmla="*/ 2147483647 w 229"/>
              <a:gd name="T31" fmla="*/ 2147483647 h 170"/>
              <a:gd name="T32" fmla="*/ 2147483647 w 229"/>
              <a:gd name="T33" fmla="*/ 2147483647 h 170"/>
              <a:gd name="T34" fmla="*/ 2147483647 w 229"/>
              <a:gd name="T35" fmla="*/ 2147483647 h 170"/>
              <a:gd name="T36" fmla="*/ 2147483647 w 229"/>
              <a:gd name="T37" fmla="*/ 2147483647 h 170"/>
              <a:gd name="T38" fmla="*/ 2147483647 w 229"/>
              <a:gd name="T39" fmla="*/ 2147483647 h 170"/>
              <a:gd name="T40" fmla="*/ 2147483647 w 229"/>
              <a:gd name="T41" fmla="*/ 2147483647 h 170"/>
              <a:gd name="T42" fmla="*/ 2147483647 w 229"/>
              <a:gd name="T43" fmla="*/ 2147483647 h 170"/>
              <a:gd name="T44" fmla="*/ 2147483647 w 229"/>
              <a:gd name="T45" fmla="*/ 2147483647 h 170"/>
              <a:gd name="T46" fmla="*/ 2147483647 w 229"/>
              <a:gd name="T47" fmla="*/ 2147483647 h 170"/>
              <a:gd name="T48" fmla="*/ 2147483647 w 229"/>
              <a:gd name="T49" fmla="*/ 2147483647 h 170"/>
              <a:gd name="T50" fmla="*/ 2147483647 w 229"/>
              <a:gd name="T51" fmla="*/ 2147483647 h 170"/>
              <a:gd name="T52" fmla="*/ 2147483647 w 229"/>
              <a:gd name="T53" fmla="*/ 2147483647 h 170"/>
              <a:gd name="T54" fmla="*/ 2147483647 w 229"/>
              <a:gd name="T55" fmla="*/ 2147483647 h 170"/>
              <a:gd name="T56" fmla="*/ 2147483647 w 229"/>
              <a:gd name="T57" fmla="*/ 2147483647 h 170"/>
              <a:gd name="T58" fmla="*/ 2147483647 w 229"/>
              <a:gd name="T59" fmla="*/ 2147483647 h 170"/>
              <a:gd name="T60" fmla="*/ 2147483647 w 229"/>
              <a:gd name="T61" fmla="*/ 2147483647 h 170"/>
              <a:gd name="T62" fmla="*/ 2147483647 w 229"/>
              <a:gd name="T63" fmla="*/ 2147483647 h 170"/>
              <a:gd name="T64" fmla="*/ 2147483647 w 229"/>
              <a:gd name="T65" fmla="*/ 2147483647 h 170"/>
              <a:gd name="T66" fmla="*/ 2147483647 w 229"/>
              <a:gd name="T67" fmla="*/ 2147483647 h 170"/>
              <a:gd name="T68" fmla="*/ 2147483647 w 229"/>
              <a:gd name="T69" fmla="*/ 2147483647 h 170"/>
              <a:gd name="T70" fmla="*/ 2147483647 w 229"/>
              <a:gd name="T71" fmla="*/ 2147483647 h 170"/>
              <a:gd name="T72" fmla="*/ 2147483647 w 229"/>
              <a:gd name="T73" fmla="*/ 2147483647 h 170"/>
              <a:gd name="T74" fmla="*/ 2147483647 w 229"/>
              <a:gd name="T75" fmla="*/ 2147483647 h 170"/>
              <a:gd name="T76" fmla="*/ 2147483647 w 229"/>
              <a:gd name="T77" fmla="*/ 2147483647 h 170"/>
              <a:gd name="T78" fmla="*/ 2147483647 w 229"/>
              <a:gd name="T79" fmla="*/ 2147483647 h 170"/>
              <a:gd name="T80" fmla="*/ 2147483647 w 229"/>
              <a:gd name="T81" fmla="*/ 2147483647 h 170"/>
              <a:gd name="T82" fmla="*/ 2147483647 w 229"/>
              <a:gd name="T83" fmla="*/ 2147483647 h 170"/>
              <a:gd name="T84" fmla="*/ 2147483647 w 229"/>
              <a:gd name="T85" fmla="*/ 2147483647 h 170"/>
              <a:gd name="T86" fmla="*/ 2147483647 w 229"/>
              <a:gd name="T87" fmla="*/ 2147483647 h 170"/>
              <a:gd name="T88" fmla="*/ 2147483647 w 229"/>
              <a:gd name="T89" fmla="*/ 2147483647 h 170"/>
              <a:gd name="T90" fmla="*/ 2147483647 w 229"/>
              <a:gd name="T91" fmla="*/ 2147483647 h 170"/>
              <a:gd name="T92" fmla="*/ 2147483647 w 229"/>
              <a:gd name="T93" fmla="*/ 2147483647 h 170"/>
              <a:gd name="T94" fmla="*/ 2147483647 w 229"/>
              <a:gd name="T95" fmla="*/ 2147483647 h 170"/>
              <a:gd name="T96" fmla="*/ 2147483647 w 229"/>
              <a:gd name="T97" fmla="*/ 2147483647 h 170"/>
              <a:gd name="T98" fmla="*/ 2147483647 w 229"/>
              <a:gd name="T99" fmla="*/ 2147483647 h 170"/>
              <a:gd name="T100" fmla="*/ 2147483647 w 229"/>
              <a:gd name="T101" fmla="*/ 2147483647 h 170"/>
              <a:gd name="T102" fmla="*/ 2147483647 w 229"/>
              <a:gd name="T103" fmla="*/ 2147483647 h 170"/>
              <a:gd name="T104" fmla="*/ 2147483647 w 229"/>
              <a:gd name="T105" fmla="*/ 2147483647 h 170"/>
              <a:gd name="T106" fmla="*/ 2147483647 w 229"/>
              <a:gd name="T107" fmla="*/ 2147483647 h 170"/>
              <a:gd name="T108" fmla="*/ 2147483647 w 229"/>
              <a:gd name="T109" fmla="*/ 2147483647 h 170"/>
              <a:gd name="T110" fmla="*/ 2147483647 w 229"/>
              <a:gd name="T111" fmla="*/ 2147483647 h 170"/>
              <a:gd name="T112" fmla="*/ 2147483647 w 229"/>
              <a:gd name="T113" fmla="*/ 0 h 170"/>
              <a:gd name="T114" fmla="*/ 2147483647 w 229"/>
              <a:gd name="T115" fmla="*/ 2147483647 h 170"/>
              <a:gd name="T116" fmla="*/ 2147483647 w 229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29" h="170">
                <a:moveTo>
                  <a:pt x="18" y="10"/>
                </a:moveTo>
                <a:lnTo>
                  <a:pt x="14" y="15"/>
                </a:lnTo>
                <a:lnTo>
                  <a:pt x="11" y="23"/>
                </a:lnTo>
                <a:lnTo>
                  <a:pt x="8" y="32"/>
                </a:lnTo>
                <a:lnTo>
                  <a:pt x="5" y="42"/>
                </a:lnTo>
                <a:lnTo>
                  <a:pt x="3" y="54"/>
                </a:lnTo>
                <a:lnTo>
                  <a:pt x="1" y="65"/>
                </a:lnTo>
                <a:lnTo>
                  <a:pt x="0" y="77"/>
                </a:lnTo>
                <a:lnTo>
                  <a:pt x="0" y="88"/>
                </a:lnTo>
                <a:lnTo>
                  <a:pt x="0" y="101"/>
                </a:lnTo>
                <a:lnTo>
                  <a:pt x="2" y="112"/>
                </a:lnTo>
                <a:lnTo>
                  <a:pt x="3" y="120"/>
                </a:lnTo>
                <a:lnTo>
                  <a:pt x="5" y="127"/>
                </a:lnTo>
                <a:lnTo>
                  <a:pt x="9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3"/>
                </a:lnTo>
                <a:lnTo>
                  <a:pt x="29" y="158"/>
                </a:lnTo>
                <a:lnTo>
                  <a:pt x="33" y="161"/>
                </a:lnTo>
                <a:lnTo>
                  <a:pt x="40" y="163"/>
                </a:lnTo>
                <a:lnTo>
                  <a:pt x="46" y="166"/>
                </a:lnTo>
                <a:lnTo>
                  <a:pt x="53" y="168"/>
                </a:lnTo>
                <a:lnTo>
                  <a:pt x="59" y="169"/>
                </a:lnTo>
                <a:lnTo>
                  <a:pt x="66" y="170"/>
                </a:lnTo>
                <a:lnTo>
                  <a:pt x="74" y="170"/>
                </a:lnTo>
                <a:lnTo>
                  <a:pt x="81" y="170"/>
                </a:lnTo>
                <a:lnTo>
                  <a:pt x="87" y="170"/>
                </a:lnTo>
                <a:lnTo>
                  <a:pt x="97" y="169"/>
                </a:lnTo>
                <a:lnTo>
                  <a:pt x="106" y="168"/>
                </a:lnTo>
                <a:lnTo>
                  <a:pt x="116" y="167"/>
                </a:lnTo>
                <a:lnTo>
                  <a:pt x="130" y="163"/>
                </a:lnTo>
                <a:lnTo>
                  <a:pt x="144" y="160"/>
                </a:lnTo>
                <a:lnTo>
                  <a:pt x="153" y="158"/>
                </a:lnTo>
                <a:lnTo>
                  <a:pt x="164" y="155"/>
                </a:lnTo>
                <a:lnTo>
                  <a:pt x="174" y="154"/>
                </a:lnTo>
                <a:lnTo>
                  <a:pt x="179" y="153"/>
                </a:lnTo>
                <a:lnTo>
                  <a:pt x="185" y="152"/>
                </a:lnTo>
                <a:lnTo>
                  <a:pt x="189" y="151"/>
                </a:lnTo>
                <a:lnTo>
                  <a:pt x="193" y="150"/>
                </a:lnTo>
                <a:lnTo>
                  <a:pt x="196" y="149"/>
                </a:lnTo>
                <a:lnTo>
                  <a:pt x="199" y="148"/>
                </a:lnTo>
                <a:lnTo>
                  <a:pt x="202" y="145"/>
                </a:lnTo>
                <a:lnTo>
                  <a:pt x="204" y="143"/>
                </a:lnTo>
                <a:lnTo>
                  <a:pt x="205" y="140"/>
                </a:lnTo>
                <a:lnTo>
                  <a:pt x="206" y="136"/>
                </a:lnTo>
                <a:lnTo>
                  <a:pt x="206" y="133"/>
                </a:lnTo>
                <a:lnTo>
                  <a:pt x="206" y="132"/>
                </a:lnTo>
                <a:lnTo>
                  <a:pt x="206" y="131"/>
                </a:lnTo>
                <a:lnTo>
                  <a:pt x="206" y="130"/>
                </a:lnTo>
                <a:lnTo>
                  <a:pt x="206" y="129"/>
                </a:lnTo>
                <a:lnTo>
                  <a:pt x="207" y="127"/>
                </a:lnTo>
                <a:lnTo>
                  <a:pt x="208" y="127"/>
                </a:lnTo>
                <a:lnTo>
                  <a:pt x="210" y="127"/>
                </a:lnTo>
                <a:lnTo>
                  <a:pt x="211" y="127"/>
                </a:lnTo>
                <a:lnTo>
                  <a:pt x="211" y="126"/>
                </a:lnTo>
                <a:lnTo>
                  <a:pt x="211" y="125"/>
                </a:lnTo>
                <a:lnTo>
                  <a:pt x="211" y="124"/>
                </a:lnTo>
                <a:lnTo>
                  <a:pt x="211" y="123"/>
                </a:lnTo>
                <a:lnTo>
                  <a:pt x="211" y="122"/>
                </a:lnTo>
                <a:lnTo>
                  <a:pt x="212" y="122"/>
                </a:lnTo>
                <a:lnTo>
                  <a:pt x="213" y="121"/>
                </a:lnTo>
                <a:lnTo>
                  <a:pt x="214" y="120"/>
                </a:lnTo>
                <a:lnTo>
                  <a:pt x="215" y="119"/>
                </a:lnTo>
                <a:lnTo>
                  <a:pt x="216" y="119"/>
                </a:lnTo>
                <a:lnTo>
                  <a:pt x="217" y="117"/>
                </a:lnTo>
                <a:lnTo>
                  <a:pt x="217" y="116"/>
                </a:lnTo>
                <a:lnTo>
                  <a:pt x="217" y="115"/>
                </a:lnTo>
                <a:lnTo>
                  <a:pt x="216" y="114"/>
                </a:lnTo>
                <a:lnTo>
                  <a:pt x="216" y="113"/>
                </a:lnTo>
                <a:lnTo>
                  <a:pt x="216" y="112"/>
                </a:lnTo>
                <a:lnTo>
                  <a:pt x="217" y="111"/>
                </a:lnTo>
                <a:lnTo>
                  <a:pt x="218" y="110"/>
                </a:lnTo>
                <a:lnTo>
                  <a:pt x="220" y="110"/>
                </a:lnTo>
                <a:lnTo>
                  <a:pt x="221" y="108"/>
                </a:lnTo>
                <a:lnTo>
                  <a:pt x="222" y="108"/>
                </a:lnTo>
                <a:lnTo>
                  <a:pt x="222" y="107"/>
                </a:lnTo>
                <a:lnTo>
                  <a:pt x="223" y="107"/>
                </a:lnTo>
                <a:lnTo>
                  <a:pt x="225" y="104"/>
                </a:lnTo>
                <a:lnTo>
                  <a:pt x="226" y="101"/>
                </a:lnTo>
                <a:lnTo>
                  <a:pt x="227" y="96"/>
                </a:lnTo>
                <a:lnTo>
                  <a:pt x="229" y="91"/>
                </a:lnTo>
                <a:lnTo>
                  <a:pt x="229" y="85"/>
                </a:lnTo>
                <a:lnTo>
                  <a:pt x="229" y="78"/>
                </a:lnTo>
                <a:lnTo>
                  <a:pt x="227" y="70"/>
                </a:lnTo>
                <a:lnTo>
                  <a:pt x="226" y="64"/>
                </a:lnTo>
                <a:lnTo>
                  <a:pt x="225" y="56"/>
                </a:lnTo>
                <a:lnTo>
                  <a:pt x="223" y="48"/>
                </a:lnTo>
                <a:lnTo>
                  <a:pt x="220" y="41"/>
                </a:lnTo>
                <a:lnTo>
                  <a:pt x="216" y="36"/>
                </a:lnTo>
                <a:lnTo>
                  <a:pt x="212" y="30"/>
                </a:lnTo>
                <a:lnTo>
                  <a:pt x="211" y="29"/>
                </a:lnTo>
                <a:lnTo>
                  <a:pt x="210" y="28"/>
                </a:lnTo>
                <a:lnTo>
                  <a:pt x="207" y="28"/>
                </a:lnTo>
                <a:lnTo>
                  <a:pt x="206" y="27"/>
                </a:lnTo>
                <a:lnTo>
                  <a:pt x="205" y="27"/>
                </a:lnTo>
                <a:lnTo>
                  <a:pt x="203" y="27"/>
                </a:lnTo>
                <a:lnTo>
                  <a:pt x="199" y="28"/>
                </a:lnTo>
                <a:lnTo>
                  <a:pt x="198" y="28"/>
                </a:lnTo>
                <a:lnTo>
                  <a:pt x="196" y="28"/>
                </a:lnTo>
                <a:lnTo>
                  <a:pt x="195" y="28"/>
                </a:lnTo>
                <a:lnTo>
                  <a:pt x="193" y="27"/>
                </a:lnTo>
                <a:lnTo>
                  <a:pt x="190" y="27"/>
                </a:lnTo>
                <a:lnTo>
                  <a:pt x="189" y="26"/>
                </a:lnTo>
                <a:lnTo>
                  <a:pt x="187" y="24"/>
                </a:lnTo>
                <a:lnTo>
                  <a:pt x="185" y="23"/>
                </a:lnTo>
                <a:lnTo>
                  <a:pt x="183" y="22"/>
                </a:lnTo>
                <a:lnTo>
                  <a:pt x="174" y="17"/>
                </a:lnTo>
                <a:lnTo>
                  <a:pt x="164" y="12"/>
                </a:lnTo>
                <a:lnTo>
                  <a:pt x="153" y="8"/>
                </a:lnTo>
                <a:lnTo>
                  <a:pt x="143" y="5"/>
                </a:lnTo>
                <a:lnTo>
                  <a:pt x="133" y="3"/>
                </a:lnTo>
                <a:lnTo>
                  <a:pt x="120" y="1"/>
                </a:lnTo>
                <a:lnTo>
                  <a:pt x="105" y="0"/>
                </a:lnTo>
                <a:lnTo>
                  <a:pt x="92" y="0"/>
                </a:lnTo>
                <a:lnTo>
                  <a:pt x="77" y="1"/>
                </a:lnTo>
                <a:lnTo>
                  <a:pt x="63" y="2"/>
                </a:lnTo>
                <a:lnTo>
                  <a:pt x="48" y="4"/>
                </a:lnTo>
                <a:lnTo>
                  <a:pt x="33" y="7"/>
                </a:lnTo>
                <a:lnTo>
                  <a:pt x="18" y="1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4" name="Freeform 242"/>
          <p:cNvSpPr>
            <a:spLocks/>
          </p:cNvSpPr>
          <p:nvPr/>
        </p:nvSpPr>
        <p:spPr bwMode="auto">
          <a:xfrm>
            <a:off x="7913688" y="3179763"/>
            <a:ext cx="90487" cy="68262"/>
          </a:xfrm>
          <a:custGeom>
            <a:avLst/>
            <a:gdLst>
              <a:gd name="T0" fmla="*/ 2147483647 w 229"/>
              <a:gd name="T1" fmla="*/ 2147483647 h 170"/>
              <a:gd name="T2" fmla="*/ 2147483647 w 229"/>
              <a:gd name="T3" fmla="*/ 2147483647 h 170"/>
              <a:gd name="T4" fmla="*/ 2147483647 w 229"/>
              <a:gd name="T5" fmla="*/ 2147483647 h 170"/>
              <a:gd name="T6" fmla="*/ 0 w 229"/>
              <a:gd name="T7" fmla="*/ 2147483647 h 170"/>
              <a:gd name="T8" fmla="*/ 2147483647 w 229"/>
              <a:gd name="T9" fmla="*/ 2147483647 h 170"/>
              <a:gd name="T10" fmla="*/ 2147483647 w 229"/>
              <a:gd name="T11" fmla="*/ 2147483647 h 170"/>
              <a:gd name="T12" fmla="*/ 2147483647 w 229"/>
              <a:gd name="T13" fmla="*/ 2147483647 h 170"/>
              <a:gd name="T14" fmla="*/ 2147483647 w 229"/>
              <a:gd name="T15" fmla="*/ 2147483647 h 170"/>
              <a:gd name="T16" fmla="*/ 2147483647 w 229"/>
              <a:gd name="T17" fmla="*/ 2147483647 h 170"/>
              <a:gd name="T18" fmla="*/ 2147483647 w 229"/>
              <a:gd name="T19" fmla="*/ 2147483647 h 170"/>
              <a:gd name="T20" fmla="*/ 2147483647 w 229"/>
              <a:gd name="T21" fmla="*/ 2147483647 h 170"/>
              <a:gd name="T22" fmla="*/ 2147483647 w 229"/>
              <a:gd name="T23" fmla="*/ 2147483647 h 170"/>
              <a:gd name="T24" fmla="*/ 2147483647 w 229"/>
              <a:gd name="T25" fmla="*/ 2147483647 h 170"/>
              <a:gd name="T26" fmla="*/ 2147483647 w 229"/>
              <a:gd name="T27" fmla="*/ 2147483647 h 170"/>
              <a:gd name="T28" fmla="*/ 2147483647 w 229"/>
              <a:gd name="T29" fmla="*/ 2147483647 h 170"/>
              <a:gd name="T30" fmla="*/ 2147483647 w 229"/>
              <a:gd name="T31" fmla="*/ 2147483647 h 170"/>
              <a:gd name="T32" fmla="*/ 2147483647 w 229"/>
              <a:gd name="T33" fmla="*/ 2147483647 h 170"/>
              <a:gd name="T34" fmla="*/ 2147483647 w 229"/>
              <a:gd name="T35" fmla="*/ 2147483647 h 170"/>
              <a:gd name="T36" fmla="*/ 2147483647 w 229"/>
              <a:gd name="T37" fmla="*/ 2147483647 h 170"/>
              <a:gd name="T38" fmla="*/ 2147483647 w 229"/>
              <a:gd name="T39" fmla="*/ 2147483647 h 170"/>
              <a:gd name="T40" fmla="*/ 2147483647 w 229"/>
              <a:gd name="T41" fmla="*/ 2147483647 h 170"/>
              <a:gd name="T42" fmla="*/ 2147483647 w 229"/>
              <a:gd name="T43" fmla="*/ 2147483647 h 170"/>
              <a:gd name="T44" fmla="*/ 2147483647 w 229"/>
              <a:gd name="T45" fmla="*/ 2147483647 h 170"/>
              <a:gd name="T46" fmla="*/ 2147483647 w 229"/>
              <a:gd name="T47" fmla="*/ 2147483647 h 170"/>
              <a:gd name="T48" fmla="*/ 2147483647 w 229"/>
              <a:gd name="T49" fmla="*/ 2147483647 h 170"/>
              <a:gd name="T50" fmla="*/ 2147483647 w 229"/>
              <a:gd name="T51" fmla="*/ 2147483647 h 170"/>
              <a:gd name="T52" fmla="*/ 2147483647 w 229"/>
              <a:gd name="T53" fmla="*/ 2147483647 h 170"/>
              <a:gd name="T54" fmla="*/ 2147483647 w 229"/>
              <a:gd name="T55" fmla="*/ 2147483647 h 170"/>
              <a:gd name="T56" fmla="*/ 2147483647 w 229"/>
              <a:gd name="T57" fmla="*/ 2147483647 h 170"/>
              <a:gd name="T58" fmla="*/ 2147483647 w 229"/>
              <a:gd name="T59" fmla="*/ 2147483647 h 170"/>
              <a:gd name="T60" fmla="*/ 2147483647 w 229"/>
              <a:gd name="T61" fmla="*/ 2147483647 h 170"/>
              <a:gd name="T62" fmla="*/ 2147483647 w 229"/>
              <a:gd name="T63" fmla="*/ 2147483647 h 170"/>
              <a:gd name="T64" fmla="*/ 2147483647 w 229"/>
              <a:gd name="T65" fmla="*/ 2147483647 h 170"/>
              <a:gd name="T66" fmla="*/ 2147483647 w 229"/>
              <a:gd name="T67" fmla="*/ 2147483647 h 170"/>
              <a:gd name="T68" fmla="*/ 2147483647 w 229"/>
              <a:gd name="T69" fmla="*/ 2147483647 h 170"/>
              <a:gd name="T70" fmla="*/ 2147483647 w 229"/>
              <a:gd name="T71" fmla="*/ 2147483647 h 170"/>
              <a:gd name="T72" fmla="*/ 2147483647 w 229"/>
              <a:gd name="T73" fmla="*/ 2147483647 h 170"/>
              <a:gd name="T74" fmla="*/ 2147483647 w 229"/>
              <a:gd name="T75" fmla="*/ 2147483647 h 170"/>
              <a:gd name="T76" fmla="*/ 2147483647 w 229"/>
              <a:gd name="T77" fmla="*/ 2147483647 h 170"/>
              <a:gd name="T78" fmla="*/ 2147483647 w 229"/>
              <a:gd name="T79" fmla="*/ 2147483647 h 170"/>
              <a:gd name="T80" fmla="*/ 2147483647 w 229"/>
              <a:gd name="T81" fmla="*/ 2147483647 h 170"/>
              <a:gd name="T82" fmla="*/ 2147483647 w 229"/>
              <a:gd name="T83" fmla="*/ 2147483647 h 170"/>
              <a:gd name="T84" fmla="*/ 2147483647 w 229"/>
              <a:gd name="T85" fmla="*/ 2147483647 h 170"/>
              <a:gd name="T86" fmla="*/ 2147483647 w 229"/>
              <a:gd name="T87" fmla="*/ 0 h 170"/>
              <a:gd name="T88" fmla="*/ 2147483647 w 229"/>
              <a:gd name="T89" fmla="*/ 2147483647 h 170"/>
              <a:gd name="T90" fmla="*/ 2147483647 w 229"/>
              <a:gd name="T91" fmla="*/ 2147483647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9" h="170">
                <a:moveTo>
                  <a:pt x="15" y="14"/>
                </a:moveTo>
                <a:lnTo>
                  <a:pt x="12" y="21"/>
                </a:lnTo>
                <a:lnTo>
                  <a:pt x="9" y="29"/>
                </a:lnTo>
                <a:lnTo>
                  <a:pt x="7" y="38"/>
                </a:lnTo>
                <a:lnTo>
                  <a:pt x="4" y="48"/>
                </a:lnTo>
                <a:lnTo>
                  <a:pt x="2" y="59"/>
                </a:lnTo>
                <a:lnTo>
                  <a:pt x="1" y="70"/>
                </a:lnTo>
                <a:lnTo>
                  <a:pt x="0" y="80"/>
                </a:lnTo>
                <a:lnTo>
                  <a:pt x="0" y="92"/>
                </a:lnTo>
                <a:lnTo>
                  <a:pt x="1" y="103"/>
                </a:lnTo>
                <a:lnTo>
                  <a:pt x="2" y="113"/>
                </a:lnTo>
                <a:lnTo>
                  <a:pt x="4" y="124"/>
                </a:lnTo>
                <a:lnTo>
                  <a:pt x="8" y="133"/>
                </a:lnTo>
                <a:lnTo>
                  <a:pt x="12" y="141"/>
                </a:lnTo>
                <a:lnTo>
                  <a:pt x="17" y="148"/>
                </a:lnTo>
                <a:lnTo>
                  <a:pt x="23" y="154"/>
                </a:lnTo>
                <a:lnTo>
                  <a:pt x="30" y="159"/>
                </a:lnTo>
                <a:lnTo>
                  <a:pt x="38" y="163"/>
                </a:lnTo>
                <a:lnTo>
                  <a:pt x="47" y="167"/>
                </a:lnTo>
                <a:lnTo>
                  <a:pt x="56" y="169"/>
                </a:lnTo>
                <a:lnTo>
                  <a:pt x="66" y="170"/>
                </a:lnTo>
                <a:lnTo>
                  <a:pt x="76" y="170"/>
                </a:lnTo>
                <a:lnTo>
                  <a:pt x="86" y="170"/>
                </a:lnTo>
                <a:lnTo>
                  <a:pt x="95" y="170"/>
                </a:lnTo>
                <a:lnTo>
                  <a:pt x="112" y="167"/>
                </a:lnTo>
                <a:lnTo>
                  <a:pt x="128" y="163"/>
                </a:lnTo>
                <a:lnTo>
                  <a:pt x="143" y="160"/>
                </a:lnTo>
                <a:lnTo>
                  <a:pt x="159" y="157"/>
                </a:lnTo>
                <a:lnTo>
                  <a:pt x="166" y="155"/>
                </a:lnTo>
                <a:lnTo>
                  <a:pt x="173" y="154"/>
                </a:lnTo>
                <a:lnTo>
                  <a:pt x="179" y="153"/>
                </a:lnTo>
                <a:lnTo>
                  <a:pt x="186" y="152"/>
                </a:lnTo>
                <a:lnTo>
                  <a:pt x="193" y="151"/>
                </a:lnTo>
                <a:lnTo>
                  <a:pt x="198" y="148"/>
                </a:lnTo>
                <a:lnTo>
                  <a:pt x="203" y="144"/>
                </a:lnTo>
                <a:lnTo>
                  <a:pt x="204" y="142"/>
                </a:lnTo>
                <a:lnTo>
                  <a:pt x="205" y="139"/>
                </a:lnTo>
                <a:lnTo>
                  <a:pt x="206" y="135"/>
                </a:lnTo>
                <a:lnTo>
                  <a:pt x="206" y="132"/>
                </a:lnTo>
                <a:lnTo>
                  <a:pt x="206" y="129"/>
                </a:lnTo>
                <a:lnTo>
                  <a:pt x="208" y="127"/>
                </a:lnTo>
                <a:lnTo>
                  <a:pt x="210" y="127"/>
                </a:lnTo>
                <a:lnTo>
                  <a:pt x="211" y="127"/>
                </a:lnTo>
                <a:lnTo>
                  <a:pt x="211" y="126"/>
                </a:lnTo>
                <a:lnTo>
                  <a:pt x="211" y="124"/>
                </a:lnTo>
                <a:lnTo>
                  <a:pt x="211" y="123"/>
                </a:lnTo>
                <a:lnTo>
                  <a:pt x="212" y="122"/>
                </a:lnTo>
                <a:lnTo>
                  <a:pt x="213" y="121"/>
                </a:lnTo>
                <a:lnTo>
                  <a:pt x="215" y="120"/>
                </a:lnTo>
                <a:lnTo>
                  <a:pt x="216" y="119"/>
                </a:lnTo>
                <a:lnTo>
                  <a:pt x="217" y="116"/>
                </a:lnTo>
                <a:lnTo>
                  <a:pt x="217" y="115"/>
                </a:lnTo>
                <a:lnTo>
                  <a:pt x="216" y="113"/>
                </a:lnTo>
                <a:lnTo>
                  <a:pt x="216" y="112"/>
                </a:lnTo>
                <a:lnTo>
                  <a:pt x="217" y="111"/>
                </a:lnTo>
                <a:lnTo>
                  <a:pt x="218" y="110"/>
                </a:lnTo>
                <a:lnTo>
                  <a:pt x="221" y="108"/>
                </a:lnTo>
                <a:lnTo>
                  <a:pt x="223" y="106"/>
                </a:lnTo>
                <a:lnTo>
                  <a:pt x="225" y="104"/>
                </a:lnTo>
                <a:lnTo>
                  <a:pt x="226" y="101"/>
                </a:lnTo>
                <a:lnTo>
                  <a:pt x="227" y="96"/>
                </a:lnTo>
                <a:lnTo>
                  <a:pt x="229" y="92"/>
                </a:lnTo>
                <a:lnTo>
                  <a:pt x="229" y="87"/>
                </a:lnTo>
                <a:lnTo>
                  <a:pt x="229" y="79"/>
                </a:lnTo>
                <a:lnTo>
                  <a:pt x="227" y="70"/>
                </a:lnTo>
                <a:lnTo>
                  <a:pt x="226" y="63"/>
                </a:lnTo>
                <a:lnTo>
                  <a:pt x="224" y="55"/>
                </a:lnTo>
                <a:lnTo>
                  <a:pt x="223" y="50"/>
                </a:lnTo>
                <a:lnTo>
                  <a:pt x="221" y="46"/>
                </a:lnTo>
                <a:lnTo>
                  <a:pt x="220" y="41"/>
                </a:lnTo>
                <a:lnTo>
                  <a:pt x="217" y="38"/>
                </a:lnTo>
                <a:lnTo>
                  <a:pt x="215" y="33"/>
                </a:lnTo>
                <a:lnTo>
                  <a:pt x="212" y="31"/>
                </a:lnTo>
                <a:lnTo>
                  <a:pt x="210" y="28"/>
                </a:lnTo>
                <a:lnTo>
                  <a:pt x="206" y="27"/>
                </a:lnTo>
                <a:lnTo>
                  <a:pt x="203" y="27"/>
                </a:lnTo>
                <a:lnTo>
                  <a:pt x="199" y="28"/>
                </a:lnTo>
                <a:lnTo>
                  <a:pt x="196" y="28"/>
                </a:lnTo>
                <a:lnTo>
                  <a:pt x="187" y="24"/>
                </a:lnTo>
                <a:lnTo>
                  <a:pt x="179" y="19"/>
                </a:lnTo>
                <a:lnTo>
                  <a:pt x="170" y="14"/>
                </a:lnTo>
                <a:lnTo>
                  <a:pt x="162" y="11"/>
                </a:lnTo>
                <a:lnTo>
                  <a:pt x="153" y="8"/>
                </a:lnTo>
                <a:lnTo>
                  <a:pt x="144" y="5"/>
                </a:lnTo>
                <a:lnTo>
                  <a:pt x="131" y="3"/>
                </a:lnTo>
                <a:lnTo>
                  <a:pt x="119" y="1"/>
                </a:lnTo>
                <a:lnTo>
                  <a:pt x="105" y="0"/>
                </a:lnTo>
                <a:lnTo>
                  <a:pt x="92" y="0"/>
                </a:lnTo>
                <a:lnTo>
                  <a:pt x="79" y="1"/>
                </a:lnTo>
                <a:lnTo>
                  <a:pt x="67" y="2"/>
                </a:lnTo>
                <a:lnTo>
                  <a:pt x="54" y="3"/>
                </a:lnTo>
                <a:lnTo>
                  <a:pt x="41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5" name="Line 243"/>
          <p:cNvSpPr>
            <a:spLocks noChangeShapeType="1"/>
          </p:cNvSpPr>
          <p:nvPr/>
        </p:nvSpPr>
        <p:spPr bwMode="auto">
          <a:xfrm flipV="1">
            <a:off x="7929563" y="3176588"/>
            <a:ext cx="33337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6" name="Line 244"/>
          <p:cNvSpPr>
            <a:spLocks noChangeShapeType="1"/>
          </p:cNvSpPr>
          <p:nvPr/>
        </p:nvSpPr>
        <p:spPr bwMode="auto">
          <a:xfrm flipH="1">
            <a:off x="7920038" y="3176588"/>
            <a:ext cx="42862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7" name="Freeform 245"/>
          <p:cNvSpPr>
            <a:spLocks/>
          </p:cNvSpPr>
          <p:nvPr/>
        </p:nvSpPr>
        <p:spPr bwMode="auto">
          <a:xfrm>
            <a:off x="7835900" y="3189288"/>
            <a:ext cx="69850" cy="60325"/>
          </a:xfrm>
          <a:custGeom>
            <a:avLst/>
            <a:gdLst>
              <a:gd name="T0" fmla="*/ 2147483647 w 174"/>
              <a:gd name="T1" fmla="*/ 2147483647 h 152"/>
              <a:gd name="T2" fmla="*/ 2147483647 w 174"/>
              <a:gd name="T3" fmla="*/ 2147483647 h 152"/>
              <a:gd name="T4" fmla="*/ 2147483647 w 174"/>
              <a:gd name="T5" fmla="*/ 2147483647 h 152"/>
              <a:gd name="T6" fmla="*/ 2147483647 w 174"/>
              <a:gd name="T7" fmla="*/ 2147483647 h 152"/>
              <a:gd name="T8" fmla="*/ 2147483647 w 174"/>
              <a:gd name="T9" fmla="*/ 2147483647 h 152"/>
              <a:gd name="T10" fmla="*/ 2147483647 w 174"/>
              <a:gd name="T11" fmla="*/ 2147483647 h 152"/>
              <a:gd name="T12" fmla="*/ 2147483647 w 174"/>
              <a:gd name="T13" fmla="*/ 2147483647 h 152"/>
              <a:gd name="T14" fmla="*/ 2147483647 w 174"/>
              <a:gd name="T15" fmla="*/ 2147483647 h 152"/>
              <a:gd name="T16" fmla="*/ 2147483647 w 174"/>
              <a:gd name="T17" fmla="*/ 2147483647 h 152"/>
              <a:gd name="T18" fmla="*/ 2147483647 w 174"/>
              <a:gd name="T19" fmla="*/ 2147483647 h 152"/>
              <a:gd name="T20" fmla="*/ 2147483647 w 174"/>
              <a:gd name="T21" fmla="*/ 2147483647 h 152"/>
              <a:gd name="T22" fmla="*/ 2147483647 w 174"/>
              <a:gd name="T23" fmla="*/ 2147483647 h 152"/>
              <a:gd name="T24" fmla="*/ 2147483647 w 174"/>
              <a:gd name="T25" fmla="*/ 2147483647 h 152"/>
              <a:gd name="T26" fmla="*/ 2147483647 w 174"/>
              <a:gd name="T27" fmla="*/ 2147483647 h 152"/>
              <a:gd name="T28" fmla="*/ 2147483647 w 174"/>
              <a:gd name="T29" fmla="*/ 2147483647 h 152"/>
              <a:gd name="T30" fmla="*/ 2147483647 w 174"/>
              <a:gd name="T31" fmla="*/ 2147483647 h 152"/>
              <a:gd name="T32" fmla="*/ 2147483647 w 174"/>
              <a:gd name="T33" fmla="*/ 2147483647 h 152"/>
              <a:gd name="T34" fmla="*/ 2147483647 w 174"/>
              <a:gd name="T35" fmla="*/ 2147483647 h 152"/>
              <a:gd name="T36" fmla="*/ 2147483647 w 174"/>
              <a:gd name="T37" fmla="*/ 2147483647 h 152"/>
              <a:gd name="T38" fmla="*/ 2147483647 w 174"/>
              <a:gd name="T39" fmla="*/ 2147483647 h 152"/>
              <a:gd name="T40" fmla="*/ 2147483647 w 174"/>
              <a:gd name="T41" fmla="*/ 2147483647 h 152"/>
              <a:gd name="T42" fmla="*/ 2147483647 w 174"/>
              <a:gd name="T43" fmla="*/ 2147483647 h 152"/>
              <a:gd name="T44" fmla="*/ 2147483647 w 174"/>
              <a:gd name="T45" fmla="*/ 2147483647 h 152"/>
              <a:gd name="T46" fmla="*/ 2147483647 w 174"/>
              <a:gd name="T47" fmla="*/ 2147483647 h 152"/>
              <a:gd name="T48" fmla="*/ 2147483647 w 174"/>
              <a:gd name="T49" fmla="*/ 2147483647 h 152"/>
              <a:gd name="T50" fmla="*/ 2147483647 w 174"/>
              <a:gd name="T51" fmla="*/ 2147483647 h 152"/>
              <a:gd name="T52" fmla="*/ 2147483647 w 174"/>
              <a:gd name="T53" fmla="*/ 2147483647 h 152"/>
              <a:gd name="T54" fmla="*/ 2147483647 w 174"/>
              <a:gd name="T55" fmla="*/ 2147483647 h 152"/>
              <a:gd name="T56" fmla="*/ 2147483647 w 174"/>
              <a:gd name="T57" fmla="*/ 2147483647 h 152"/>
              <a:gd name="T58" fmla="*/ 2147483647 w 174"/>
              <a:gd name="T59" fmla="*/ 2147483647 h 152"/>
              <a:gd name="T60" fmla="*/ 2147483647 w 174"/>
              <a:gd name="T61" fmla="*/ 2147483647 h 152"/>
              <a:gd name="T62" fmla="*/ 2147483647 w 174"/>
              <a:gd name="T63" fmla="*/ 2147483647 h 152"/>
              <a:gd name="T64" fmla="*/ 2147483647 w 174"/>
              <a:gd name="T65" fmla="*/ 2147483647 h 152"/>
              <a:gd name="T66" fmla="*/ 2147483647 w 174"/>
              <a:gd name="T67" fmla="*/ 2147483647 h 152"/>
              <a:gd name="T68" fmla="*/ 2147483647 w 174"/>
              <a:gd name="T69" fmla="*/ 2147483647 h 152"/>
              <a:gd name="T70" fmla="*/ 2147483647 w 174"/>
              <a:gd name="T71" fmla="*/ 2147483647 h 152"/>
              <a:gd name="T72" fmla="*/ 0 w 174"/>
              <a:gd name="T73" fmla="*/ 2147483647 h 152"/>
              <a:gd name="T74" fmla="*/ 0 w 174"/>
              <a:gd name="T75" fmla="*/ 2147483647 h 152"/>
              <a:gd name="T76" fmla="*/ 2147483647 w 174"/>
              <a:gd name="T77" fmla="*/ 2147483647 h 152"/>
              <a:gd name="T78" fmla="*/ 2147483647 w 174"/>
              <a:gd name="T79" fmla="*/ 2147483647 h 152"/>
              <a:gd name="T80" fmla="*/ 2147483647 w 174"/>
              <a:gd name="T81" fmla="*/ 2147483647 h 152"/>
              <a:gd name="T82" fmla="*/ 2147483647 w 174"/>
              <a:gd name="T83" fmla="*/ 2147483647 h 152"/>
              <a:gd name="T84" fmla="*/ 2147483647 w 174"/>
              <a:gd name="T85" fmla="*/ 2147483647 h 152"/>
              <a:gd name="T86" fmla="*/ 2147483647 w 174"/>
              <a:gd name="T87" fmla="*/ 2147483647 h 152"/>
              <a:gd name="T88" fmla="*/ 2147483647 w 174"/>
              <a:gd name="T89" fmla="*/ 2147483647 h 152"/>
              <a:gd name="T90" fmla="*/ 2147483647 w 174"/>
              <a:gd name="T91" fmla="*/ 2147483647 h 152"/>
              <a:gd name="T92" fmla="*/ 2147483647 w 174"/>
              <a:gd name="T93" fmla="*/ 2147483647 h 152"/>
              <a:gd name="T94" fmla="*/ 2147483647 w 174"/>
              <a:gd name="T95" fmla="*/ 2147483647 h 152"/>
              <a:gd name="T96" fmla="*/ 2147483647 w 174"/>
              <a:gd name="T97" fmla="*/ 2147483647 h 15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4" h="152">
                <a:moveTo>
                  <a:pt x="120" y="0"/>
                </a:moveTo>
                <a:lnTo>
                  <a:pt x="121" y="2"/>
                </a:lnTo>
                <a:lnTo>
                  <a:pt x="123" y="3"/>
                </a:lnTo>
                <a:lnTo>
                  <a:pt x="124" y="4"/>
                </a:lnTo>
                <a:lnTo>
                  <a:pt x="125" y="5"/>
                </a:lnTo>
                <a:lnTo>
                  <a:pt x="126" y="7"/>
                </a:lnTo>
                <a:lnTo>
                  <a:pt x="128" y="8"/>
                </a:lnTo>
                <a:lnTo>
                  <a:pt x="132" y="13"/>
                </a:lnTo>
                <a:lnTo>
                  <a:pt x="135" y="17"/>
                </a:lnTo>
                <a:lnTo>
                  <a:pt x="139" y="22"/>
                </a:lnTo>
                <a:lnTo>
                  <a:pt x="141" y="26"/>
                </a:lnTo>
                <a:lnTo>
                  <a:pt x="144" y="31"/>
                </a:lnTo>
                <a:lnTo>
                  <a:pt x="148" y="35"/>
                </a:lnTo>
                <a:lnTo>
                  <a:pt x="151" y="37"/>
                </a:lnTo>
                <a:lnTo>
                  <a:pt x="155" y="41"/>
                </a:lnTo>
                <a:lnTo>
                  <a:pt x="157" y="43"/>
                </a:lnTo>
                <a:lnTo>
                  <a:pt x="160" y="46"/>
                </a:lnTo>
                <a:lnTo>
                  <a:pt x="162" y="49"/>
                </a:lnTo>
                <a:lnTo>
                  <a:pt x="164" y="51"/>
                </a:lnTo>
                <a:lnTo>
                  <a:pt x="166" y="53"/>
                </a:lnTo>
                <a:lnTo>
                  <a:pt x="167" y="56"/>
                </a:lnTo>
                <a:lnTo>
                  <a:pt x="169" y="60"/>
                </a:lnTo>
                <a:lnTo>
                  <a:pt x="170" y="64"/>
                </a:lnTo>
                <a:lnTo>
                  <a:pt x="171" y="68"/>
                </a:lnTo>
                <a:lnTo>
                  <a:pt x="172" y="72"/>
                </a:lnTo>
                <a:lnTo>
                  <a:pt x="172" y="77"/>
                </a:lnTo>
                <a:lnTo>
                  <a:pt x="174" y="81"/>
                </a:lnTo>
                <a:lnTo>
                  <a:pt x="174" y="84"/>
                </a:lnTo>
                <a:lnTo>
                  <a:pt x="174" y="89"/>
                </a:lnTo>
                <a:lnTo>
                  <a:pt x="172" y="92"/>
                </a:lnTo>
                <a:lnTo>
                  <a:pt x="171" y="96"/>
                </a:lnTo>
                <a:lnTo>
                  <a:pt x="170" y="99"/>
                </a:lnTo>
                <a:lnTo>
                  <a:pt x="168" y="101"/>
                </a:lnTo>
                <a:lnTo>
                  <a:pt x="167" y="103"/>
                </a:lnTo>
                <a:lnTo>
                  <a:pt x="165" y="107"/>
                </a:lnTo>
                <a:lnTo>
                  <a:pt x="162" y="109"/>
                </a:lnTo>
                <a:lnTo>
                  <a:pt x="160" y="110"/>
                </a:lnTo>
                <a:lnTo>
                  <a:pt x="157" y="112"/>
                </a:lnTo>
                <a:lnTo>
                  <a:pt x="153" y="115"/>
                </a:lnTo>
                <a:lnTo>
                  <a:pt x="150" y="117"/>
                </a:lnTo>
                <a:lnTo>
                  <a:pt x="147" y="119"/>
                </a:lnTo>
                <a:lnTo>
                  <a:pt x="142" y="120"/>
                </a:lnTo>
                <a:lnTo>
                  <a:pt x="138" y="123"/>
                </a:lnTo>
                <a:lnTo>
                  <a:pt x="133" y="124"/>
                </a:lnTo>
                <a:lnTo>
                  <a:pt x="128" y="126"/>
                </a:lnTo>
                <a:lnTo>
                  <a:pt x="121" y="127"/>
                </a:lnTo>
                <a:lnTo>
                  <a:pt x="114" y="129"/>
                </a:lnTo>
                <a:lnTo>
                  <a:pt x="107" y="130"/>
                </a:lnTo>
                <a:lnTo>
                  <a:pt x="101" y="133"/>
                </a:lnTo>
                <a:lnTo>
                  <a:pt x="94" y="134"/>
                </a:lnTo>
                <a:lnTo>
                  <a:pt x="88" y="135"/>
                </a:lnTo>
                <a:lnTo>
                  <a:pt x="84" y="137"/>
                </a:lnTo>
                <a:lnTo>
                  <a:pt x="78" y="138"/>
                </a:lnTo>
                <a:lnTo>
                  <a:pt x="74" y="140"/>
                </a:lnTo>
                <a:lnTo>
                  <a:pt x="68" y="143"/>
                </a:lnTo>
                <a:lnTo>
                  <a:pt x="63" y="144"/>
                </a:lnTo>
                <a:lnTo>
                  <a:pt x="58" y="146"/>
                </a:lnTo>
                <a:lnTo>
                  <a:pt x="52" y="148"/>
                </a:lnTo>
                <a:lnTo>
                  <a:pt x="47" y="149"/>
                </a:lnTo>
                <a:lnTo>
                  <a:pt x="41" y="151"/>
                </a:lnTo>
                <a:lnTo>
                  <a:pt x="38" y="152"/>
                </a:lnTo>
                <a:lnTo>
                  <a:pt x="35" y="152"/>
                </a:lnTo>
                <a:lnTo>
                  <a:pt x="31" y="152"/>
                </a:lnTo>
                <a:lnTo>
                  <a:pt x="27" y="151"/>
                </a:lnTo>
                <a:lnTo>
                  <a:pt x="22" y="149"/>
                </a:lnTo>
                <a:lnTo>
                  <a:pt x="18" y="147"/>
                </a:lnTo>
                <a:lnTo>
                  <a:pt x="14" y="145"/>
                </a:lnTo>
                <a:lnTo>
                  <a:pt x="11" y="142"/>
                </a:lnTo>
                <a:lnTo>
                  <a:pt x="8" y="137"/>
                </a:lnTo>
                <a:lnTo>
                  <a:pt x="5" y="134"/>
                </a:lnTo>
                <a:lnTo>
                  <a:pt x="3" y="129"/>
                </a:lnTo>
                <a:lnTo>
                  <a:pt x="2" y="124"/>
                </a:lnTo>
                <a:lnTo>
                  <a:pt x="1" y="119"/>
                </a:lnTo>
                <a:lnTo>
                  <a:pt x="0" y="115"/>
                </a:lnTo>
                <a:lnTo>
                  <a:pt x="0" y="109"/>
                </a:lnTo>
                <a:lnTo>
                  <a:pt x="0" y="102"/>
                </a:lnTo>
                <a:lnTo>
                  <a:pt x="1" y="95"/>
                </a:lnTo>
                <a:lnTo>
                  <a:pt x="3" y="88"/>
                </a:lnTo>
                <a:lnTo>
                  <a:pt x="6" y="81"/>
                </a:lnTo>
                <a:lnTo>
                  <a:pt x="11" y="74"/>
                </a:lnTo>
                <a:lnTo>
                  <a:pt x="17" y="67"/>
                </a:lnTo>
                <a:lnTo>
                  <a:pt x="23" y="60"/>
                </a:lnTo>
                <a:lnTo>
                  <a:pt x="31" y="53"/>
                </a:lnTo>
                <a:lnTo>
                  <a:pt x="39" y="46"/>
                </a:lnTo>
                <a:lnTo>
                  <a:pt x="50" y="39"/>
                </a:lnTo>
                <a:lnTo>
                  <a:pt x="61" y="32"/>
                </a:lnTo>
                <a:lnTo>
                  <a:pt x="73" y="25"/>
                </a:lnTo>
                <a:lnTo>
                  <a:pt x="76" y="23"/>
                </a:lnTo>
                <a:lnTo>
                  <a:pt x="81" y="21"/>
                </a:lnTo>
                <a:lnTo>
                  <a:pt x="84" y="18"/>
                </a:lnTo>
                <a:lnTo>
                  <a:pt x="87" y="16"/>
                </a:lnTo>
                <a:lnTo>
                  <a:pt x="91" y="14"/>
                </a:lnTo>
                <a:lnTo>
                  <a:pt x="95" y="12"/>
                </a:lnTo>
                <a:lnTo>
                  <a:pt x="98" y="11"/>
                </a:lnTo>
                <a:lnTo>
                  <a:pt x="103" y="8"/>
                </a:lnTo>
                <a:lnTo>
                  <a:pt x="107" y="6"/>
                </a:lnTo>
                <a:lnTo>
                  <a:pt x="112" y="5"/>
                </a:lnTo>
                <a:lnTo>
                  <a:pt x="115" y="3"/>
                </a:lnTo>
                <a:lnTo>
                  <a:pt x="12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8" name="Freeform 246"/>
          <p:cNvSpPr>
            <a:spLocks/>
          </p:cNvSpPr>
          <p:nvPr/>
        </p:nvSpPr>
        <p:spPr bwMode="auto">
          <a:xfrm>
            <a:off x="7835900" y="3189288"/>
            <a:ext cx="69850" cy="60325"/>
          </a:xfrm>
          <a:custGeom>
            <a:avLst/>
            <a:gdLst>
              <a:gd name="T0" fmla="*/ 2147483647 w 174"/>
              <a:gd name="T1" fmla="*/ 2147483647 h 154"/>
              <a:gd name="T2" fmla="*/ 2147483647 w 174"/>
              <a:gd name="T3" fmla="*/ 2147483647 h 154"/>
              <a:gd name="T4" fmla="*/ 2147483647 w 174"/>
              <a:gd name="T5" fmla="*/ 2147483647 h 154"/>
              <a:gd name="T6" fmla="*/ 2147483647 w 174"/>
              <a:gd name="T7" fmla="*/ 2147483647 h 154"/>
              <a:gd name="T8" fmla="*/ 2147483647 w 174"/>
              <a:gd name="T9" fmla="*/ 2147483647 h 154"/>
              <a:gd name="T10" fmla="*/ 2147483647 w 174"/>
              <a:gd name="T11" fmla="*/ 2147483647 h 154"/>
              <a:gd name="T12" fmla="*/ 2147483647 w 174"/>
              <a:gd name="T13" fmla="*/ 2147483647 h 154"/>
              <a:gd name="T14" fmla="*/ 2147483647 w 174"/>
              <a:gd name="T15" fmla="*/ 2147483647 h 154"/>
              <a:gd name="T16" fmla="*/ 2147483647 w 174"/>
              <a:gd name="T17" fmla="*/ 2147483647 h 154"/>
              <a:gd name="T18" fmla="*/ 2147483647 w 174"/>
              <a:gd name="T19" fmla="*/ 2147483647 h 154"/>
              <a:gd name="T20" fmla="*/ 2147483647 w 174"/>
              <a:gd name="T21" fmla="*/ 2147483647 h 154"/>
              <a:gd name="T22" fmla="*/ 2147483647 w 174"/>
              <a:gd name="T23" fmla="*/ 2147483647 h 154"/>
              <a:gd name="T24" fmla="*/ 2147483647 w 174"/>
              <a:gd name="T25" fmla="*/ 2147483647 h 154"/>
              <a:gd name="T26" fmla="*/ 2147483647 w 174"/>
              <a:gd name="T27" fmla="*/ 2147483647 h 154"/>
              <a:gd name="T28" fmla="*/ 2147483647 w 174"/>
              <a:gd name="T29" fmla="*/ 2147483647 h 154"/>
              <a:gd name="T30" fmla="*/ 2147483647 w 174"/>
              <a:gd name="T31" fmla="*/ 2147483647 h 154"/>
              <a:gd name="T32" fmla="*/ 2147483647 w 174"/>
              <a:gd name="T33" fmla="*/ 2147483647 h 154"/>
              <a:gd name="T34" fmla="*/ 2147483647 w 174"/>
              <a:gd name="T35" fmla="*/ 2147483647 h 154"/>
              <a:gd name="T36" fmla="*/ 2147483647 w 174"/>
              <a:gd name="T37" fmla="*/ 2147483647 h 154"/>
              <a:gd name="T38" fmla="*/ 2147483647 w 174"/>
              <a:gd name="T39" fmla="*/ 2147483647 h 154"/>
              <a:gd name="T40" fmla="*/ 2147483647 w 174"/>
              <a:gd name="T41" fmla="*/ 2147483647 h 154"/>
              <a:gd name="T42" fmla="*/ 2147483647 w 174"/>
              <a:gd name="T43" fmla="*/ 2147483647 h 154"/>
              <a:gd name="T44" fmla="*/ 0 w 174"/>
              <a:gd name="T45" fmla="*/ 2147483647 h 154"/>
              <a:gd name="T46" fmla="*/ 0 w 174"/>
              <a:gd name="T47" fmla="*/ 2147483647 h 154"/>
              <a:gd name="T48" fmla="*/ 2147483647 w 174"/>
              <a:gd name="T49" fmla="*/ 2147483647 h 154"/>
              <a:gd name="T50" fmla="*/ 2147483647 w 174"/>
              <a:gd name="T51" fmla="*/ 2147483647 h 154"/>
              <a:gd name="T52" fmla="*/ 2147483647 w 174"/>
              <a:gd name="T53" fmla="*/ 2147483647 h 154"/>
              <a:gd name="T54" fmla="*/ 2147483647 w 174"/>
              <a:gd name="T55" fmla="*/ 2147483647 h 154"/>
              <a:gd name="T56" fmla="*/ 2147483647 w 174"/>
              <a:gd name="T57" fmla="*/ 2147483647 h 154"/>
              <a:gd name="T58" fmla="*/ 2147483647 w 174"/>
              <a:gd name="T59" fmla="*/ 2147483647 h 154"/>
              <a:gd name="T60" fmla="*/ 2147483647 w 174"/>
              <a:gd name="T61" fmla="*/ 2147483647 h 154"/>
              <a:gd name="T62" fmla="*/ 2147483647 w 174"/>
              <a:gd name="T63" fmla="*/ 2147483647 h 1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54">
                <a:moveTo>
                  <a:pt x="118" y="0"/>
                </a:moveTo>
                <a:lnTo>
                  <a:pt x="119" y="1"/>
                </a:lnTo>
                <a:lnTo>
                  <a:pt x="121" y="4"/>
                </a:lnTo>
                <a:lnTo>
                  <a:pt x="124" y="7"/>
                </a:lnTo>
                <a:lnTo>
                  <a:pt x="129" y="10"/>
                </a:lnTo>
                <a:lnTo>
                  <a:pt x="132" y="15"/>
                </a:lnTo>
                <a:lnTo>
                  <a:pt x="138" y="23"/>
                </a:lnTo>
                <a:lnTo>
                  <a:pt x="142" y="29"/>
                </a:lnTo>
                <a:lnTo>
                  <a:pt x="148" y="36"/>
                </a:lnTo>
                <a:lnTo>
                  <a:pt x="152" y="42"/>
                </a:lnTo>
                <a:lnTo>
                  <a:pt x="157" y="45"/>
                </a:lnTo>
                <a:lnTo>
                  <a:pt x="162" y="51"/>
                </a:lnTo>
                <a:lnTo>
                  <a:pt x="166" y="56"/>
                </a:lnTo>
                <a:lnTo>
                  <a:pt x="169" y="62"/>
                </a:lnTo>
                <a:lnTo>
                  <a:pt x="171" y="69"/>
                </a:lnTo>
                <a:lnTo>
                  <a:pt x="172" y="76"/>
                </a:lnTo>
                <a:lnTo>
                  <a:pt x="174" y="83"/>
                </a:lnTo>
                <a:lnTo>
                  <a:pt x="174" y="91"/>
                </a:lnTo>
                <a:lnTo>
                  <a:pt x="171" y="97"/>
                </a:lnTo>
                <a:lnTo>
                  <a:pt x="169" y="102"/>
                </a:lnTo>
                <a:lnTo>
                  <a:pt x="166" y="107"/>
                </a:lnTo>
                <a:lnTo>
                  <a:pt x="162" y="110"/>
                </a:lnTo>
                <a:lnTo>
                  <a:pt x="158" y="114"/>
                </a:lnTo>
                <a:lnTo>
                  <a:pt x="152" y="118"/>
                </a:lnTo>
                <a:lnTo>
                  <a:pt x="146" y="121"/>
                </a:lnTo>
                <a:lnTo>
                  <a:pt x="139" y="125"/>
                </a:lnTo>
                <a:lnTo>
                  <a:pt x="131" y="127"/>
                </a:lnTo>
                <a:lnTo>
                  <a:pt x="120" y="130"/>
                </a:lnTo>
                <a:lnTo>
                  <a:pt x="107" y="132"/>
                </a:lnTo>
                <a:lnTo>
                  <a:pt x="96" y="136"/>
                </a:lnTo>
                <a:lnTo>
                  <a:pt x="85" y="138"/>
                </a:lnTo>
                <a:lnTo>
                  <a:pt x="75" y="142"/>
                </a:lnTo>
                <a:lnTo>
                  <a:pt x="64" y="146"/>
                </a:lnTo>
                <a:lnTo>
                  <a:pt x="57" y="148"/>
                </a:lnTo>
                <a:lnTo>
                  <a:pt x="51" y="150"/>
                </a:lnTo>
                <a:lnTo>
                  <a:pt x="45" y="153"/>
                </a:lnTo>
                <a:lnTo>
                  <a:pt x="38" y="154"/>
                </a:lnTo>
                <a:lnTo>
                  <a:pt x="32" y="154"/>
                </a:lnTo>
                <a:lnTo>
                  <a:pt x="27" y="153"/>
                </a:lnTo>
                <a:lnTo>
                  <a:pt x="21" y="151"/>
                </a:lnTo>
                <a:lnTo>
                  <a:pt x="15" y="148"/>
                </a:lnTo>
                <a:lnTo>
                  <a:pt x="11" y="144"/>
                </a:lnTo>
                <a:lnTo>
                  <a:pt x="8" y="138"/>
                </a:lnTo>
                <a:lnTo>
                  <a:pt x="4" y="131"/>
                </a:lnTo>
                <a:lnTo>
                  <a:pt x="2" y="125"/>
                </a:lnTo>
                <a:lnTo>
                  <a:pt x="0" y="118"/>
                </a:lnTo>
                <a:lnTo>
                  <a:pt x="0" y="111"/>
                </a:lnTo>
                <a:lnTo>
                  <a:pt x="0" y="104"/>
                </a:lnTo>
                <a:lnTo>
                  <a:pt x="1" y="99"/>
                </a:lnTo>
                <a:lnTo>
                  <a:pt x="2" y="92"/>
                </a:lnTo>
                <a:lnTo>
                  <a:pt x="6" y="84"/>
                </a:lnTo>
                <a:lnTo>
                  <a:pt x="11" y="76"/>
                </a:lnTo>
                <a:lnTo>
                  <a:pt x="17" y="69"/>
                </a:lnTo>
                <a:lnTo>
                  <a:pt x="23" y="62"/>
                </a:lnTo>
                <a:lnTo>
                  <a:pt x="30" y="55"/>
                </a:lnTo>
                <a:lnTo>
                  <a:pt x="38" y="49"/>
                </a:lnTo>
                <a:lnTo>
                  <a:pt x="47" y="44"/>
                </a:lnTo>
                <a:lnTo>
                  <a:pt x="59" y="35"/>
                </a:lnTo>
                <a:lnTo>
                  <a:pt x="72" y="28"/>
                </a:lnTo>
                <a:lnTo>
                  <a:pt x="83" y="20"/>
                </a:lnTo>
                <a:lnTo>
                  <a:pt x="95" y="14"/>
                </a:lnTo>
                <a:lnTo>
                  <a:pt x="103" y="10"/>
                </a:lnTo>
                <a:lnTo>
                  <a:pt x="112" y="7"/>
                </a:lnTo>
                <a:lnTo>
                  <a:pt x="116" y="5"/>
                </a:lnTo>
                <a:lnTo>
                  <a:pt x="120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899" name="Line 247"/>
          <p:cNvSpPr>
            <a:spLocks noChangeShapeType="1"/>
          </p:cNvSpPr>
          <p:nvPr/>
        </p:nvSpPr>
        <p:spPr bwMode="auto">
          <a:xfrm>
            <a:off x="7883525" y="3189288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0" name="Freeform 248"/>
          <p:cNvSpPr>
            <a:spLocks/>
          </p:cNvSpPr>
          <p:nvPr/>
        </p:nvSpPr>
        <p:spPr bwMode="auto">
          <a:xfrm>
            <a:off x="7854950" y="3259138"/>
            <a:ext cx="92075" cy="68262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2147483647 w 230"/>
              <a:gd name="T9" fmla="*/ 2147483647 h 172"/>
              <a:gd name="T10" fmla="*/ 2147483647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2147483647 h 172"/>
              <a:gd name="T92" fmla="*/ 2147483647 w 230"/>
              <a:gd name="T93" fmla="*/ 2147483647 h 172"/>
              <a:gd name="T94" fmla="*/ 2147483647 w 230"/>
              <a:gd name="T95" fmla="*/ 2147483647 h 172"/>
              <a:gd name="T96" fmla="*/ 2147483647 w 230"/>
              <a:gd name="T97" fmla="*/ 2147483647 h 172"/>
              <a:gd name="T98" fmla="*/ 2147483647 w 230"/>
              <a:gd name="T99" fmla="*/ 2147483647 h 172"/>
              <a:gd name="T100" fmla="*/ 2147483647 w 230"/>
              <a:gd name="T101" fmla="*/ 2147483647 h 172"/>
              <a:gd name="T102" fmla="*/ 2147483647 w 230"/>
              <a:gd name="T103" fmla="*/ 2147483647 h 172"/>
              <a:gd name="T104" fmla="*/ 2147483647 w 230"/>
              <a:gd name="T105" fmla="*/ 2147483647 h 172"/>
              <a:gd name="T106" fmla="*/ 2147483647 w 230"/>
              <a:gd name="T107" fmla="*/ 2147483647 h 172"/>
              <a:gd name="T108" fmla="*/ 2147483647 w 230"/>
              <a:gd name="T109" fmla="*/ 2147483647 h 172"/>
              <a:gd name="T110" fmla="*/ 2147483647 w 230"/>
              <a:gd name="T111" fmla="*/ 2147483647 h 172"/>
              <a:gd name="T112" fmla="*/ 2147483647 w 230"/>
              <a:gd name="T113" fmla="*/ 2147483647 h 172"/>
              <a:gd name="T114" fmla="*/ 2147483647 w 230"/>
              <a:gd name="T115" fmla="*/ 0 h 172"/>
              <a:gd name="T116" fmla="*/ 2147483647 w 230"/>
              <a:gd name="T117" fmla="*/ 2147483647 h 172"/>
              <a:gd name="T118" fmla="*/ 2147483647 w 230"/>
              <a:gd name="T119" fmla="*/ 2147483647 h 1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2">
                <a:moveTo>
                  <a:pt x="19" y="10"/>
                </a:moveTo>
                <a:lnTo>
                  <a:pt x="16" y="16"/>
                </a:lnTo>
                <a:lnTo>
                  <a:pt x="12" y="24"/>
                </a:lnTo>
                <a:lnTo>
                  <a:pt x="9" y="33"/>
                </a:lnTo>
                <a:lnTo>
                  <a:pt x="6" y="43"/>
                </a:lnTo>
                <a:lnTo>
                  <a:pt x="3" y="54"/>
                </a:lnTo>
                <a:lnTo>
                  <a:pt x="2" y="65"/>
                </a:lnTo>
                <a:lnTo>
                  <a:pt x="1" y="78"/>
                </a:lnTo>
                <a:lnTo>
                  <a:pt x="0" y="90"/>
                </a:lnTo>
                <a:lnTo>
                  <a:pt x="1" y="101"/>
                </a:lnTo>
                <a:lnTo>
                  <a:pt x="2" y="113"/>
                </a:lnTo>
                <a:lnTo>
                  <a:pt x="4" y="121"/>
                </a:lnTo>
                <a:lnTo>
                  <a:pt x="7" y="129"/>
                </a:lnTo>
                <a:lnTo>
                  <a:pt x="10" y="136"/>
                </a:lnTo>
                <a:lnTo>
                  <a:pt x="13" y="142"/>
                </a:lnTo>
                <a:lnTo>
                  <a:pt x="18" y="148"/>
                </a:lnTo>
                <a:lnTo>
                  <a:pt x="22" y="154"/>
                </a:lnTo>
                <a:lnTo>
                  <a:pt x="29" y="158"/>
                </a:lnTo>
                <a:lnTo>
                  <a:pt x="35" y="162"/>
                </a:lnTo>
                <a:lnTo>
                  <a:pt x="40" y="165"/>
                </a:lnTo>
                <a:lnTo>
                  <a:pt x="47" y="167"/>
                </a:lnTo>
                <a:lnTo>
                  <a:pt x="53" y="168"/>
                </a:lnTo>
                <a:lnTo>
                  <a:pt x="61" y="169"/>
                </a:lnTo>
                <a:lnTo>
                  <a:pt x="67" y="170"/>
                </a:lnTo>
                <a:lnTo>
                  <a:pt x="74" y="170"/>
                </a:lnTo>
                <a:lnTo>
                  <a:pt x="82" y="172"/>
                </a:lnTo>
                <a:lnTo>
                  <a:pt x="89" y="170"/>
                </a:lnTo>
                <a:lnTo>
                  <a:pt x="98" y="170"/>
                </a:lnTo>
                <a:lnTo>
                  <a:pt x="108" y="168"/>
                </a:lnTo>
                <a:lnTo>
                  <a:pt x="117" y="167"/>
                </a:lnTo>
                <a:lnTo>
                  <a:pt x="131" y="164"/>
                </a:lnTo>
                <a:lnTo>
                  <a:pt x="145" y="160"/>
                </a:lnTo>
                <a:lnTo>
                  <a:pt x="155" y="158"/>
                </a:lnTo>
                <a:lnTo>
                  <a:pt x="164" y="156"/>
                </a:lnTo>
                <a:lnTo>
                  <a:pt x="174" y="155"/>
                </a:lnTo>
                <a:lnTo>
                  <a:pt x="179" y="154"/>
                </a:lnTo>
                <a:lnTo>
                  <a:pt x="185" y="153"/>
                </a:lnTo>
                <a:lnTo>
                  <a:pt x="190" y="153"/>
                </a:lnTo>
                <a:lnTo>
                  <a:pt x="193" y="151"/>
                </a:lnTo>
                <a:lnTo>
                  <a:pt x="196" y="150"/>
                </a:lnTo>
                <a:lnTo>
                  <a:pt x="200" y="148"/>
                </a:lnTo>
                <a:lnTo>
                  <a:pt x="202" y="146"/>
                </a:lnTo>
                <a:lnTo>
                  <a:pt x="204" y="144"/>
                </a:lnTo>
                <a:lnTo>
                  <a:pt x="205" y="141"/>
                </a:lnTo>
                <a:lnTo>
                  <a:pt x="206" y="138"/>
                </a:lnTo>
                <a:lnTo>
                  <a:pt x="206" y="134"/>
                </a:lnTo>
                <a:lnTo>
                  <a:pt x="206" y="132"/>
                </a:lnTo>
                <a:lnTo>
                  <a:pt x="206" y="131"/>
                </a:lnTo>
                <a:lnTo>
                  <a:pt x="206" y="130"/>
                </a:lnTo>
                <a:lnTo>
                  <a:pt x="206" y="129"/>
                </a:lnTo>
                <a:lnTo>
                  <a:pt x="207" y="129"/>
                </a:lnTo>
                <a:lnTo>
                  <a:pt x="207" y="128"/>
                </a:lnTo>
                <a:lnTo>
                  <a:pt x="209" y="128"/>
                </a:lnTo>
                <a:lnTo>
                  <a:pt x="210" y="128"/>
                </a:lnTo>
                <a:lnTo>
                  <a:pt x="211" y="128"/>
                </a:lnTo>
                <a:lnTo>
                  <a:pt x="212" y="128"/>
                </a:lnTo>
                <a:lnTo>
                  <a:pt x="212" y="127"/>
                </a:lnTo>
                <a:lnTo>
                  <a:pt x="212" y="126"/>
                </a:lnTo>
                <a:lnTo>
                  <a:pt x="212" y="125"/>
                </a:lnTo>
                <a:lnTo>
                  <a:pt x="212" y="123"/>
                </a:lnTo>
                <a:lnTo>
                  <a:pt x="212" y="122"/>
                </a:lnTo>
                <a:lnTo>
                  <a:pt x="213" y="121"/>
                </a:lnTo>
                <a:lnTo>
                  <a:pt x="214" y="120"/>
                </a:lnTo>
                <a:lnTo>
                  <a:pt x="216" y="119"/>
                </a:lnTo>
                <a:lnTo>
                  <a:pt x="218" y="118"/>
                </a:lnTo>
                <a:lnTo>
                  <a:pt x="218" y="117"/>
                </a:lnTo>
                <a:lnTo>
                  <a:pt x="218" y="116"/>
                </a:lnTo>
                <a:lnTo>
                  <a:pt x="218" y="114"/>
                </a:lnTo>
                <a:lnTo>
                  <a:pt x="216" y="113"/>
                </a:lnTo>
                <a:lnTo>
                  <a:pt x="216" y="112"/>
                </a:lnTo>
                <a:lnTo>
                  <a:pt x="218" y="112"/>
                </a:lnTo>
                <a:lnTo>
                  <a:pt x="218" y="111"/>
                </a:lnTo>
                <a:lnTo>
                  <a:pt x="219" y="110"/>
                </a:lnTo>
                <a:lnTo>
                  <a:pt x="220" y="110"/>
                </a:lnTo>
                <a:lnTo>
                  <a:pt x="221" y="110"/>
                </a:lnTo>
                <a:lnTo>
                  <a:pt x="222" y="109"/>
                </a:lnTo>
                <a:lnTo>
                  <a:pt x="223" y="109"/>
                </a:lnTo>
                <a:lnTo>
                  <a:pt x="223" y="108"/>
                </a:lnTo>
                <a:lnTo>
                  <a:pt x="225" y="104"/>
                </a:lnTo>
                <a:lnTo>
                  <a:pt x="227" y="101"/>
                </a:lnTo>
                <a:lnTo>
                  <a:pt x="228" y="97"/>
                </a:lnTo>
                <a:lnTo>
                  <a:pt x="229" y="91"/>
                </a:lnTo>
                <a:lnTo>
                  <a:pt x="230" y="86"/>
                </a:lnTo>
                <a:lnTo>
                  <a:pt x="229" y="79"/>
                </a:lnTo>
                <a:lnTo>
                  <a:pt x="229" y="72"/>
                </a:lnTo>
                <a:lnTo>
                  <a:pt x="228" y="64"/>
                </a:lnTo>
                <a:lnTo>
                  <a:pt x="225" y="56"/>
                </a:lnTo>
                <a:lnTo>
                  <a:pt x="223" y="50"/>
                </a:lnTo>
                <a:lnTo>
                  <a:pt x="220" y="43"/>
                </a:lnTo>
                <a:lnTo>
                  <a:pt x="216" y="36"/>
                </a:lnTo>
                <a:lnTo>
                  <a:pt x="212" y="30"/>
                </a:lnTo>
                <a:lnTo>
                  <a:pt x="211" y="29"/>
                </a:lnTo>
                <a:lnTo>
                  <a:pt x="210" y="29"/>
                </a:lnTo>
                <a:lnTo>
                  <a:pt x="210" y="28"/>
                </a:lnTo>
                <a:lnTo>
                  <a:pt x="209" y="28"/>
                </a:lnTo>
                <a:lnTo>
                  <a:pt x="207" y="27"/>
                </a:lnTo>
                <a:lnTo>
                  <a:pt x="205" y="27"/>
                </a:lnTo>
                <a:lnTo>
                  <a:pt x="203" y="27"/>
                </a:lnTo>
                <a:lnTo>
                  <a:pt x="201" y="28"/>
                </a:lnTo>
                <a:lnTo>
                  <a:pt x="199" y="28"/>
                </a:lnTo>
                <a:lnTo>
                  <a:pt x="197" y="28"/>
                </a:lnTo>
                <a:lnTo>
                  <a:pt x="195" y="28"/>
                </a:lnTo>
                <a:lnTo>
                  <a:pt x="193" y="27"/>
                </a:lnTo>
                <a:lnTo>
                  <a:pt x="192" y="27"/>
                </a:lnTo>
                <a:lnTo>
                  <a:pt x="190" y="26"/>
                </a:lnTo>
                <a:lnTo>
                  <a:pt x="187" y="25"/>
                </a:lnTo>
                <a:lnTo>
                  <a:pt x="186" y="24"/>
                </a:lnTo>
                <a:lnTo>
                  <a:pt x="184" y="23"/>
                </a:lnTo>
                <a:lnTo>
                  <a:pt x="174" y="17"/>
                </a:lnTo>
                <a:lnTo>
                  <a:pt x="165" y="13"/>
                </a:lnTo>
                <a:lnTo>
                  <a:pt x="155" y="9"/>
                </a:lnTo>
                <a:lnTo>
                  <a:pt x="145" y="6"/>
                </a:lnTo>
                <a:lnTo>
                  <a:pt x="133" y="4"/>
                </a:lnTo>
                <a:lnTo>
                  <a:pt x="120" y="1"/>
                </a:lnTo>
                <a:lnTo>
                  <a:pt x="107" y="0"/>
                </a:lnTo>
                <a:lnTo>
                  <a:pt x="92" y="0"/>
                </a:lnTo>
                <a:lnTo>
                  <a:pt x="77" y="1"/>
                </a:lnTo>
                <a:lnTo>
                  <a:pt x="63" y="3"/>
                </a:lnTo>
                <a:lnTo>
                  <a:pt x="48" y="5"/>
                </a:lnTo>
                <a:lnTo>
                  <a:pt x="34" y="7"/>
                </a:lnTo>
                <a:lnTo>
                  <a:pt x="19" y="1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1" name="Freeform 249"/>
          <p:cNvSpPr>
            <a:spLocks/>
          </p:cNvSpPr>
          <p:nvPr/>
        </p:nvSpPr>
        <p:spPr bwMode="auto">
          <a:xfrm>
            <a:off x="7854950" y="3259138"/>
            <a:ext cx="90488" cy="68262"/>
          </a:xfrm>
          <a:custGeom>
            <a:avLst/>
            <a:gdLst>
              <a:gd name="T0" fmla="*/ 2147483647 w 229"/>
              <a:gd name="T1" fmla="*/ 2147483647 h 172"/>
              <a:gd name="T2" fmla="*/ 2147483647 w 229"/>
              <a:gd name="T3" fmla="*/ 2147483647 h 172"/>
              <a:gd name="T4" fmla="*/ 2147483647 w 229"/>
              <a:gd name="T5" fmla="*/ 2147483647 h 172"/>
              <a:gd name="T6" fmla="*/ 0 w 229"/>
              <a:gd name="T7" fmla="*/ 2147483647 h 172"/>
              <a:gd name="T8" fmla="*/ 2147483647 w 229"/>
              <a:gd name="T9" fmla="*/ 2147483647 h 172"/>
              <a:gd name="T10" fmla="*/ 2147483647 w 229"/>
              <a:gd name="T11" fmla="*/ 2147483647 h 172"/>
              <a:gd name="T12" fmla="*/ 2147483647 w 229"/>
              <a:gd name="T13" fmla="*/ 2147483647 h 172"/>
              <a:gd name="T14" fmla="*/ 2147483647 w 229"/>
              <a:gd name="T15" fmla="*/ 2147483647 h 172"/>
              <a:gd name="T16" fmla="*/ 2147483647 w 229"/>
              <a:gd name="T17" fmla="*/ 2147483647 h 172"/>
              <a:gd name="T18" fmla="*/ 2147483647 w 229"/>
              <a:gd name="T19" fmla="*/ 2147483647 h 172"/>
              <a:gd name="T20" fmla="*/ 2147483647 w 229"/>
              <a:gd name="T21" fmla="*/ 2147483647 h 172"/>
              <a:gd name="T22" fmla="*/ 2147483647 w 229"/>
              <a:gd name="T23" fmla="*/ 2147483647 h 172"/>
              <a:gd name="T24" fmla="*/ 2147483647 w 229"/>
              <a:gd name="T25" fmla="*/ 2147483647 h 172"/>
              <a:gd name="T26" fmla="*/ 2147483647 w 229"/>
              <a:gd name="T27" fmla="*/ 2147483647 h 172"/>
              <a:gd name="T28" fmla="*/ 2147483647 w 229"/>
              <a:gd name="T29" fmla="*/ 2147483647 h 172"/>
              <a:gd name="T30" fmla="*/ 2147483647 w 229"/>
              <a:gd name="T31" fmla="*/ 2147483647 h 172"/>
              <a:gd name="T32" fmla="*/ 2147483647 w 229"/>
              <a:gd name="T33" fmla="*/ 2147483647 h 172"/>
              <a:gd name="T34" fmla="*/ 2147483647 w 229"/>
              <a:gd name="T35" fmla="*/ 2147483647 h 172"/>
              <a:gd name="T36" fmla="*/ 2147483647 w 229"/>
              <a:gd name="T37" fmla="*/ 2147483647 h 172"/>
              <a:gd name="T38" fmla="*/ 2147483647 w 229"/>
              <a:gd name="T39" fmla="*/ 2147483647 h 172"/>
              <a:gd name="T40" fmla="*/ 2147483647 w 229"/>
              <a:gd name="T41" fmla="*/ 2147483647 h 172"/>
              <a:gd name="T42" fmla="*/ 2147483647 w 229"/>
              <a:gd name="T43" fmla="*/ 2147483647 h 172"/>
              <a:gd name="T44" fmla="*/ 2147483647 w 229"/>
              <a:gd name="T45" fmla="*/ 2147483647 h 172"/>
              <a:gd name="T46" fmla="*/ 2147483647 w 229"/>
              <a:gd name="T47" fmla="*/ 2147483647 h 172"/>
              <a:gd name="T48" fmla="*/ 2147483647 w 229"/>
              <a:gd name="T49" fmla="*/ 2147483647 h 172"/>
              <a:gd name="T50" fmla="*/ 2147483647 w 229"/>
              <a:gd name="T51" fmla="*/ 2147483647 h 172"/>
              <a:gd name="T52" fmla="*/ 2147483647 w 229"/>
              <a:gd name="T53" fmla="*/ 2147483647 h 172"/>
              <a:gd name="T54" fmla="*/ 2147483647 w 229"/>
              <a:gd name="T55" fmla="*/ 2147483647 h 172"/>
              <a:gd name="T56" fmla="*/ 2147483647 w 229"/>
              <a:gd name="T57" fmla="*/ 2147483647 h 172"/>
              <a:gd name="T58" fmla="*/ 2147483647 w 229"/>
              <a:gd name="T59" fmla="*/ 2147483647 h 172"/>
              <a:gd name="T60" fmla="*/ 2147483647 w 229"/>
              <a:gd name="T61" fmla="*/ 2147483647 h 172"/>
              <a:gd name="T62" fmla="*/ 2147483647 w 229"/>
              <a:gd name="T63" fmla="*/ 2147483647 h 172"/>
              <a:gd name="T64" fmla="*/ 2147483647 w 229"/>
              <a:gd name="T65" fmla="*/ 2147483647 h 172"/>
              <a:gd name="T66" fmla="*/ 2147483647 w 229"/>
              <a:gd name="T67" fmla="*/ 2147483647 h 172"/>
              <a:gd name="T68" fmla="*/ 2147483647 w 229"/>
              <a:gd name="T69" fmla="*/ 2147483647 h 172"/>
              <a:gd name="T70" fmla="*/ 2147483647 w 229"/>
              <a:gd name="T71" fmla="*/ 2147483647 h 172"/>
              <a:gd name="T72" fmla="*/ 2147483647 w 229"/>
              <a:gd name="T73" fmla="*/ 2147483647 h 172"/>
              <a:gd name="T74" fmla="*/ 2147483647 w 229"/>
              <a:gd name="T75" fmla="*/ 2147483647 h 172"/>
              <a:gd name="T76" fmla="*/ 2147483647 w 229"/>
              <a:gd name="T77" fmla="*/ 2147483647 h 172"/>
              <a:gd name="T78" fmla="*/ 2147483647 w 229"/>
              <a:gd name="T79" fmla="*/ 2147483647 h 172"/>
              <a:gd name="T80" fmla="*/ 2147483647 w 229"/>
              <a:gd name="T81" fmla="*/ 2147483647 h 172"/>
              <a:gd name="T82" fmla="*/ 2147483647 w 229"/>
              <a:gd name="T83" fmla="*/ 2147483647 h 172"/>
              <a:gd name="T84" fmla="*/ 2147483647 w 229"/>
              <a:gd name="T85" fmla="*/ 2147483647 h 172"/>
              <a:gd name="T86" fmla="*/ 2147483647 w 229"/>
              <a:gd name="T87" fmla="*/ 0 h 172"/>
              <a:gd name="T88" fmla="*/ 2147483647 w 229"/>
              <a:gd name="T89" fmla="*/ 2147483647 h 172"/>
              <a:gd name="T90" fmla="*/ 2147483647 w 229"/>
              <a:gd name="T91" fmla="*/ 2147483647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9" h="172">
                <a:moveTo>
                  <a:pt x="17" y="15"/>
                </a:moveTo>
                <a:lnTo>
                  <a:pt x="13" y="22"/>
                </a:lnTo>
                <a:lnTo>
                  <a:pt x="10" y="29"/>
                </a:lnTo>
                <a:lnTo>
                  <a:pt x="7" y="39"/>
                </a:lnTo>
                <a:lnTo>
                  <a:pt x="4" y="50"/>
                </a:lnTo>
                <a:lnTo>
                  <a:pt x="2" y="60"/>
                </a:lnTo>
                <a:lnTo>
                  <a:pt x="1" y="71"/>
                </a:lnTo>
                <a:lnTo>
                  <a:pt x="0" y="82"/>
                </a:lnTo>
                <a:lnTo>
                  <a:pt x="0" y="92"/>
                </a:lnTo>
                <a:lnTo>
                  <a:pt x="1" y="103"/>
                </a:lnTo>
                <a:lnTo>
                  <a:pt x="2" y="114"/>
                </a:lnTo>
                <a:lnTo>
                  <a:pt x="6" y="125"/>
                </a:lnTo>
                <a:lnTo>
                  <a:pt x="9" y="134"/>
                </a:lnTo>
                <a:lnTo>
                  <a:pt x="12" y="141"/>
                </a:lnTo>
                <a:lnTo>
                  <a:pt x="18" y="148"/>
                </a:lnTo>
                <a:lnTo>
                  <a:pt x="24" y="155"/>
                </a:lnTo>
                <a:lnTo>
                  <a:pt x="30" y="159"/>
                </a:lnTo>
                <a:lnTo>
                  <a:pt x="38" y="164"/>
                </a:lnTo>
                <a:lnTo>
                  <a:pt x="47" y="167"/>
                </a:lnTo>
                <a:lnTo>
                  <a:pt x="56" y="169"/>
                </a:lnTo>
                <a:lnTo>
                  <a:pt x="66" y="170"/>
                </a:lnTo>
                <a:lnTo>
                  <a:pt x="76" y="172"/>
                </a:lnTo>
                <a:lnTo>
                  <a:pt x="86" y="170"/>
                </a:lnTo>
                <a:lnTo>
                  <a:pt x="96" y="170"/>
                </a:lnTo>
                <a:lnTo>
                  <a:pt x="112" y="168"/>
                </a:lnTo>
                <a:lnTo>
                  <a:pt x="128" y="165"/>
                </a:lnTo>
                <a:lnTo>
                  <a:pt x="144" y="160"/>
                </a:lnTo>
                <a:lnTo>
                  <a:pt x="159" y="157"/>
                </a:lnTo>
                <a:lnTo>
                  <a:pt x="166" y="156"/>
                </a:lnTo>
                <a:lnTo>
                  <a:pt x="173" y="155"/>
                </a:lnTo>
                <a:lnTo>
                  <a:pt x="181" y="154"/>
                </a:lnTo>
                <a:lnTo>
                  <a:pt x="187" y="153"/>
                </a:lnTo>
                <a:lnTo>
                  <a:pt x="193" y="151"/>
                </a:lnTo>
                <a:lnTo>
                  <a:pt x="199" y="149"/>
                </a:lnTo>
                <a:lnTo>
                  <a:pt x="203" y="146"/>
                </a:lnTo>
                <a:lnTo>
                  <a:pt x="204" y="142"/>
                </a:lnTo>
                <a:lnTo>
                  <a:pt x="206" y="140"/>
                </a:lnTo>
                <a:lnTo>
                  <a:pt x="206" y="136"/>
                </a:lnTo>
                <a:lnTo>
                  <a:pt x="206" y="132"/>
                </a:lnTo>
                <a:lnTo>
                  <a:pt x="207" y="129"/>
                </a:lnTo>
                <a:lnTo>
                  <a:pt x="209" y="128"/>
                </a:lnTo>
                <a:lnTo>
                  <a:pt x="210" y="128"/>
                </a:lnTo>
                <a:lnTo>
                  <a:pt x="211" y="128"/>
                </a:lnTo>
                <a:lnTo>
                  <a:pt x="212" y="127"/>
                </a:lnTo>
                <a:lnTo>
                  <a:pt x="212" y="125"/>
                </a:lnTo>
                <a:lnTo>
                  <a:pt x="212" y="123"/>
                </a:lnTo>
                <a:lnTo>
                  <a:pt x="212" y="122"/>
                </a:lnTo>
                <a:lnTo>
                  <a:pt x="214" y="121"/>
                </a:lnTo>
                <a:lnTo>
                  <a:pt x="215" y="120"/>
                </a:lnTo>
                <a:lnTo>
                  <a:pt x="216" y="119"/>
                </a:lnTo>
                <a:lnTo>
                  <a:pt x="218" y="118"/>
                </a:lnTo>
                <a:lnTo>
                  <a:pt x="218" y="116"/>
                </a:lnTo>
                <a:lnTo>
                  <a:pt x="218" y="113"/>
                </a:lnTo>
                <a:lnTo>
                  <a:pt x="218" y="112"/>
                </a:lnTo>
                <a:lnTo>
                  <a:pt x="218" y="111"/>
                </a:lnTo>
                <a:lnTo>
                  <a:pt x="220" y="110"/>
                </a:lnTo>
                <a:lnTo>
                  <a:pt x="221" y="110"/>
                </a:lnTo>
                <a:lnTo>
                  <a:pt x="224" y="108"/>
                </a:lnTo>
                <a:lnTo>
                  <a:pt x="225" y="104"/>
                </a:lnTo>
                <a:lnTo>
                  <a:pt x="227" y="101"/>
                </a:lnTo>
                <a:lnTo>
                  <a:pt x="228" y="97"/>
                </a:lnTo>
                <a:lnTo>
                  <a:pt x="229" y="92"/>
                </a:lnTo>
                <a:lnTo>
                  <a:pt x="229" y="88"/>
                </a:lnTo>
                <a:lnTo>
                  <a:pt x="229" y="80"/>
                </a:lnTo>
                <a:lnTo>
                  <a:pt x="229" y="72"/>
                </a:lnTo>
                <a:lnTo>
                  <a:pt x="228" y="63"/>
                </a:lnTo>
                <a:lnTo>
                  <a:pt x="225" y="55"/>
                </a:lnTo>
                <a:lnTo>
                  <a:pt x="223" y="51"/>
                </a:lnTo>
                <a:lnTo>
                  <a:pt x="222" y="46"/>
                </a:lnTo>
                <a:lnTo>
                  <a:pt x="220" y="42"/>
                </a:lnTo>
                <a:lnTo>
                  <a:pt x="218" y="38"/>
                </a:lnTo>
                <a:lnTo>
                  <a:pt x="215" y="35"/>
                </a:lnTo>
                <a:lnTo>
                  <a:pt x="213" y="32"/>
                </a:lnTo>
                <a:lnTo>
                  <a:pt x="210" y="28"/>
                </a:lnTo>
                <a:lnTo>
                  <a:pt x="206" y="27"/>
                </a:lnTo>
                <a:lnTo>
                  <a:pt x="203" y="27"/>
                </a:lnTo>
                <a:lnTo>
                  <a:pt x="200" y="28"/>
                </a:lnTo>
                <a:lnTo>
                  <a:pt x="196" y="28"/>
                </a:lnTo>
                <a:lnTo>
                  <a:pt x="188" y="25"/>
                </a:lnTo>
                <a:lnTo>
                  <a:pt x="179" y="20"/>
                </a:lnTo>
                <a:lnTo>
                  <a:pt x="172" y="16"/>
                </a:lnTo>
                <a:lnTo>
                  <a:pt x="163" y="11"/>
                </a:lnTo>
                <a:lnTo>
                  <a:pt x="154" y="8"/>
                </a:lnTo>
                <a:lnTo>
                  <a:pt x="145" y="6"/>
                </a:lnTo>
                <a:lnTo>
                  <a:pt x="132" y="4"/>
                </a:lnTo>
                <a:lnTo>
                  <a:pt x="119" y="1"/>
                </a:lnTo>
                <a:lnTo>
                  <a:pt x="105" y="0"/>
                </a:lnTo>
                <a:lnTo>
                  <a:pt x="92" y="0"/>
                </a:lnTo>
                <a:lnTo>
                  <a:pt x="80" y="1"/>
                </a:lnTo>
                <a:lnTo>
                  <a:pt x="67" y="3"/>
                </a:lnTo>
                <a:lnTo>
                  <a:pt x="55" y="4"/>
                </a:lnTo>
                <a:lnTo>
                  <a:pt x="41" y="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2" name="Freeform 250"/>
          <p:cNvSpPr>
            <a:spLocks/>
          </p:cNvSpPr>
          <p:nvPr/>
        </p:nvSpPr>
        <p:spPr bwMode="auto">
          <a:xfrm>
            <a:off x="7954963" y="3255963"/>
            <a:ext cx="69850" cy="49212"/>
          </a:xfrm>
          <a:custGeom>
            <a:avLst/>
            <a:gdLst>
              <a:gd name="T0" fmla="*/ 2147483647 w 174"/>
              <a:gd name="T1" fmla="*/ 2147483647 h 127"/>
              <a:gd name="T2" fmla="*/ 0 w 174"/>
              <a:gd name="T3" fmla="*/ 2147483647 h 127"/>
              <a:gd name="T4" fmla="*/ 2147483647 w 174"/>
              <a:gd name="T5" fmla="*/ 2147483647 h 127"/>
              <a:gd name="T6" fmla="*/ 2147483647 w 174"/>
              <a:gd name="T7" fmla="*/ 2147483647 h 127"/>
              <a:gd name="T8" fmla="*/ 2147483647 w 174"/>
              <a:gd name="T9" fmla="*/ 2147483647 h 127"/>
              <a:gd name="T10" fmla="*/ 2147483647 w 174"/>
              <a:gd name="T11" fmla="*/ 2147483647 h 127"/>
              <a:gd name="T12" fmla="*/ 2147483647 w 174"/>
              <a:gd name="T13" fmla="*/ 2147483647 h 127"/>
              <a:gd name="T14" fmla="*/ 2147483647 w 174"/>
              <a:gd name="T15" fmla="*/ 2147483647 h 127"/>
              <a:gd name="T16" fmla="*/ 2147483647 w 174"/>
              <a:gd name="T17" fmla="*/ 2147483647 h 127"/>
              <a:gd name="T18" fmla="*/ 2147483647 w 174"/>
              <a:gd name="T19" fmla="*/ 2147483647 h 127"/>
              <a:gd name="T20" fmla="*/ 2147483647 w 174"/>
              <a:gd name="T21" fmla="*/ 2147483647 h 127"/>
              <a:gd name="T22" fmla="*/ 2147483647 w 174"/>
              <a:gd name="T23" fmla="*/ 2147483647 h 127"/>
              <a:gd name="T24" fmla="*/ 2147483647 w 174"/>
              <a:gd name="T25" fmla="*/ 2147483647 h 127"/>
              <a:gd name="T26" fmla="*/ 2147483647 w 174"/>
              <a:gd name="T27" fmla="*/ 2147483647 h 127"/>
              <a:gd name="T28" fmla="*/ 2147483647 w 174"/>
              <a:gd name="T29" fmla="*/ 2147483647 h 127"/>
              <a:gd name="T30" fmla="*/ 2147483647 w 174"/>
              <a:gd name="T31" fmla="*/ 2147483647 h 127"/>
              <a:gd name="T32" fmla="*/ 2147483647 w 174"/>
              <a:gd name="T33" fmla="*/ 2147483647 h 127"/>
              <a:gd name="T34" fmla="*/ 2147483647 w 174"/>
              <a:gd name="T35" fmla="*/ 2147483647 h 127"/>
              <a:gd name="T36" fmla="*/ 2147483647 w 174"/>
              <a:gd name="T37" fmla="*/ 2147483647 h 127"/>
              <a:gd name="T38" fmla="*/ 2147483647 w 174"/>
              <a:gd name="T39" fmla="*/ 2147483647 h 127"/>
              <a:gd name="T40" fmla="*/ 2147483647 w 174"/>
              <a:gd name="T41" fmla="*/ 2147483647 h 127"/>
              <a:gd name="T42" fmla="*/ 2147483647 w 174"/>
              <a:gd name="T43" fmla="*/ 2147483647 h 127"/>
              <a:gd name="T44" fmla="*/ 2147483647 w 174"/>
              <a:gd name="T45" fmla="*/ 2147483647 h 127"/>
              <a:gd name="T46" fmla="*/ 2147483647 w 174"/>
              <a:gd name="T47" fmla="*/ 2147483647 h 127"/>
              <a:gd name="T48" fmla="*/ 2147483647 w 174"/>
              <a:gd name="T49" fmla="*/ 2147483647 h 127"/>
              <a:gd name="T50" fmla="*/ 2147483647 w 174"/>
              <a:gd name="T51" fmla="*/ 2147483647 h 127"/>
              <a:gd name="T52" fmla="*/ 2147483647 w 174"/>
              <a:gd name="T53" fmla="*/ 2147483647 h 127"/>
              <a:gd name="T54" fmla="*/ 2147483647 w 174"/>
              <a:gd name="T55" fmla="*/ 2147483647 h 127"/>
              <a:gd name="T56" fmla="*/ 2147483647 w 174"/>
              <a:gd name="T57" fmla="*/ 2147483647 h 127"/>
              <a:gd name="T58" fmla="*/ 2147483647 w 174"/>
              <a:gd name="T59" fmla="*/ 2147483647 h 127"/>
              <a:gd name="T60" fmla="*/ 2147483647 w 174"/>
              <a:gd name="T61" fmla="*/ 2147483647 h 127"/>
              <a:gd name="T62" fmla="*/ 2147483647 w 174"/>
              <a:gd name="T63" fmla="*/ 2147483647 h 127"/>
              <a:gd name="T64" fmla="*/ 2147483647 w 174"/>
              <a:gd name="T65" fmla="*/ 2147483647 h 127"/>
              <a:gd name="T66" fmla="*/ 2147483647 w 174"/>
              <a:gd name="T67" fmla="*/ 2147483647 h 127"/>
              <a:gd name="T68" fmla="*/ 2147483647 w 174"/>
              <a:gd name="T69" fmla="*/ 2147483647 h 127"/>
              <a:gd name="T70" fmla="*/ 2147483647 w 174"/>
              <a:gd name="T71" fmla="*/ 2147483647 h 127"/>
              <a:gd name="T72" fmla="*/ 2147483647 w 174"/>
              <a:gd name="T73" fmla="*/ 2147483647 h 127"/>
              <a:gd name="T74" fmla="*/ 2147483647 w 174"/>
              <a:gd name="T75" fmla="*/ 2147483647 h 127"/>
              <a:gd name="T76" fmla="*/ 2147483647 w 174"/>
              <a:gd name="T77" fmla="*/ 2147483647 h 127"/>
              <a:gd name="T78" fmla="*/ 2147483647 w 174"/>
              <a:gd name="T79" fmla="*/ 2147483647 h 127"/>
              <a:gd name="T80" fmla="*/ 2147483647 w 174"/>
              <a:gd name="T81" fmla="*/ 0 h 127"/>
              <a:gd name="T82" fmla="*/ 2147483647 w 174"/>
              <a:gd name="T83" fmla="*/ 2147483647 h 127"/>
              <a:gd name="T84" fmla="*/ 2147483647 w 174"/>
              <a:gd name="T85" fmla="*/ 2147483647 h 127"/>
              <a:gd name="T86" fmla="*/ 2147483647 w 174"/>
              <a:gd name="T87" fmla="*/ 2147483647 h 127"/>
              <a:gd name="T88" fmla="*/ 2147483647 w 174"/>
              <a:gd name="T89" fmla="*/ 2147483647 h 127"/>
              <a:gd name="T90" fmla="*/ 2147483647 w 174"/>
              <a:gd name="T91" fmla="*/ 2147483647 h 12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27">
                <a:moveTo>
                  <a:pt x="1" y="11"/>
                </a:moveTo>
                <a:lnTo>
                  <a:pt x="1" y="14"/>
                </a:lnTo>
                <a:lnTo>
                  <a:pt x="0" y="16"/>
                </a:lnTo>
                <a:lnTo>
                  <a:pt x="0" y="18"/>
                </a:lnTo>
                <a:lnTo>
                  <a:pt x="1" y="21"/>
                </a:lnTo>
                <a:lnTo>
                  <a:pt x="1" y="24"/>
                </a:lnTo>
                <a:lnTo>
                  <a:pt x="1" y="26"/>
                </a:lnTo>
                <a:lnTo>
                  <a:pt x="1" y="35"/>
                </a:lnTo>
                <a:lnTo>
                  <a:pt x="2" y="44"/>
                </a:lnTo>
                <a:lnTo>
                  <a:pt x="5" y="53"/>
                </a:lnTo>
                <a:lnTo>
                  <a:pt x="6" y="62"/>
                </a:lnTo>
                <a:lnTo>
                  <a:pt x="8" y="70"/>
                </a:lnTo>
                <a:lnTo>
                  <a:pt x="11" y="77"/>
                </a:lnTo>
                <a:lnTo>
                  <a:pt x="14" y="83"/>
                </a:lnTo>
                <a:lnTo>
                  <a:pt x="16" y="89"/>
                </a:lnTo>
                <a:lnTo>
                  <a:pt x="18" y="93"/>
                </a:lnTo>
                <a:lnTo>
                  <a:pt x="22" y="96"/>
                </a:lnTo>
                <a:lnTo>
                  <a:pt x="22" y="98"/>
                </a:lnTo>
                <a:lnTo>
                  <a:pt x="23" y="99"/>
                </a:lnTo>
                <a:lnTo>
                  <a:pt x="24" y="100"/>
                </a:lnTo>
                <a:lnTo>
                  <a:pt x="25" y="101"/>
                </a:lnTo>
                <a:lnTo>
                  <a:pt x="26" y="102"/>
                </a:lnTo>
                <a:lnTo>
                  <a:pt x="28" y="102"/>
                </a:lnTo>
                <a:lnTo>
                  <a:pt x="28" y="103"/>
                </a:lnTo>
                <a:lnTo>
                  <a:pt x="29" y="103"/>
                </a:lnTo>
                <a:lnTo>
                  <a:pt x="30" y="104"/>
                </a:lnTo>
                <a:lnTo>
                  <a:pt x="36" y="108"/>
                </a:lnTo>
                <a:lnTo>
                  <a:pt x="44" y="112"/>
                </a:lnTo>
                <a:lnTo>
                  <a:pt x="48" y="114"/>
                </a:lnTo>
                <a:lnTo>
                  <a:pt x="54" y="118"/>
                </a:lnTo>
                <a:lnTo>
                  <a:pt x="60" y="120"/>
                </a:lnTo>
                <a:lnTo>
                  <a:pt x="65" y="122"/>
                </a:lnTo>
                <a:lnTo>
                  <a:pt x="71" y="123"/>
                </a:lnTo>
                <a:lnTo>
                  <a:pt x="76" y="124"/>
                </a:lnTo>
                <a:lnTo>
                  <a:pt x="84" y="126"/>
                </a:lnTo>
                <a:lnTo>
                  <a:pt x="91" y="127"/>
                </a:lnTo>
                <a:lnTo>
                  <a:pt x="97" y="127"/>
                </a:lnTo>
                <a:lnTo>
                  <a:pt x="103" y="126"/>
                </a:lnTo>
                <a:lnTo>
                  <a:pt x="110" y="124"/>
                </a:lnTo>
                <a:lnTo>
                  <a:pt x="117" y="123"/>
                </a:lnTo>
                <a:lnTo>
                  <a:pt x="127" y="121"/>
                </a:lnTo>
                <a:lnTo>
                  <a:pt x="136" y="120"/>
                </a:lnTo>
                <a:lnTo>
                  <a:pt x="140" y="119"/>
                </a:lnTo>
                <a:lnTo>
                  <a:pt x="145" y="118"/>
                </a:lnTo>
                <a:lnTo>
                  <a:pt x="147" y="117"/>
                </a:lnTo>
                <a:lnTo>
                  <a:pt x="149" y="116"/>
                </a:lnTo>
                <a:lnTo>
                  <a:pt x="152" y="114"/>
                </a:lnTo>
                <a:lnTo>
                  <a:pt x="155" y="113"/>
                </a:lnTo>
                <a:lnTo>
                  <a:pt x="157" y="112"/>
                </a:lnTo>
                <a:lnTo>
                  <a:pt x="159" y="110"/>
                </a:lnTo>
                <a:lnTo>
                  <a:pt x="161" y="108"/>
                </a:lnTo>
                <a:lnTo>
                  <a:pt x="163" y="105"/>
                </a:lnTo>
                <a:lnTo>
                  <a:pt x="165" y="102"/>
                </a:lnTo>
                <a:lnTo>
                  <a:pt x="166" y="100"/>
                </a:lnTo>
                <a:lnTo>
                  <a:pt x="167" y="96"/>
                </a:lnTo>
                <a:lnTo>
                  <a:pt x="170" y="93"/>
                </a:lnTo>
                <a:lnTo>
                  <a:pt x="171" y="89"/>
                </a:lnTo>
                <a:lnTo>
                  <a:pt x="173" y="83"/>
                </a:lnTo>
                <a:lnTo>
                  <a:pt x="174" y="75"/>
                </a:lnTo>
                <a:lnTo>
                  <a:pt x="174" y="68"/>
                </a:lnTo>
                <a:lnTo>
                  <a:pt x="174" y="62"/>
                </a:lnTo>
                <a:lnTo>
                  <a:pt x="173" y="56"/>
                </a:lnTo>
                <a:lnTo>
                  <a:pt x="171" y="51"/>
                </a:lnTo>
                <a:lnTo>
                  <a:pt x="167" y="46"/>
                </a:lnTo>
                <a:lnTo>
                  <a:pt x="163" y="40"/>
                </a:lnTo>
                <a:lnTo>
                  <a:pt x="158" y="35"/>
                </a:lnTo>
                <a:lnTo>
                  <a:pt x="153" y="30"/>
                </a:lnTo>
                <a:lnTo>
                  <a:pt x="146" y="27"/>
                </a:lnTo>
                <a:lnTo>
                  <a:pt x="139" y="24"/>
                </a:lnTo>
                <a:lnTo>
                  <a:pt x="128" y="18"/>
                </a:lnTo>
                <a:lnTo>
                  <a:pt x="116" y="13"/>
                </a:lnTo>
                <a:lnTo>
                  <a:pt x="105" y="8"/>
                </a:lnTo>
                <a:lnTo>
                  <a:pt x="102" y="7"/>
                </a:lnTo>
                <a:lnTo>
                  <a:pt x="100" y="6"/>
                </a:lnTo>
                <a:lnTo>
                  <a:pt x="98" y="5"/>
                </a:lnTo>
                <a:lnTo>
                  <a:pt x="96" y="4"/>
                </a:lnTo>
                <a:lnTo>
                  <a:pt x="93" y="4"/>
                </a:lnTo>
                <a:lnTo>
                  <a:pt x="91" y="2"/>
                </a:lnTo>
                <a:lnTo>
                  <a:pt x="87" y="1"/>
                </a:lnTo>
                <a:lnTo>
                  <a:pt x="82" y="1"/>
                </a:lnTo>
                <a:lnTo>
                  <a:pt x="78" y="0"/>
                </a:lnTo>
                <a:lnTo>
                  <a:pt x="73" y="0"/>
                </a:lnTo>
                <a:lnTo>
                  <a:pt x="69" y="1"/>
                </a:lnTo>
                <a:lnTo>
                  <a:pt x="63" y="1"/>
                </a:lnTo>
                <a:lnTo>
                  <a:pt x="55" y="2"/>
                </a:lnTo>
                <a:lnTo>
                  <a:pt x="47" y="4"/>
                </a:lnTo>
                <a:lnTo>
                  <a:pt x="39" y="5"/>
                </a:lnTo>
                <a:lnTo>
                  <a:pt x="32" y="6"/>
                </a:lnTo>
                <a:lnTo>
                  <a:pt x="24" y="7"/>
                </a:lnTo>
                <a:lnTo>
                  <a:pt x="16" y="8"/>
                </a:lnTo>
                <a:lnTo>
                  <a:pt x="8" y="9"/>
                </a:lnTo>
                <a:lnTo>
                  <a:pt x="1" y="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3" name="Freeform 251"/>
          <p:cNvSpPr>
            <a:spLocks/>
          </p:cNvSpPr>
          <p:nvPr/>
        </p:nvSpPr>
        <p:spPr bwMode="auto">
          <a:xfrm>
            <a:off x="7953375" y="3255963"/>
            <a:ext cx="71438" cy="49212"/>
          </a:xfrm>
          <a:custGeom>
            <a:avLst/>
            <a:gdLst>
              <a:gd name="T0" fmla="*/ 2147483647 w 177"/>
              <a:gd name="T1" fmla="*/ 2147483647 h 127"/>
              <a:gd name="T2" fmla="*/ 2147483647 w 177"/>
              <a:gd name="T3" fmla="*/ 2147483647 h 127"/>
              <a:gd name="T4" fmla="*/ 2147483647 w 177"/>
              <a:gd name="T5" fmla="*/ 2147483647 h 127"/>
              <a:gd name="T6" fmla="*/ 2147483647 w 177"/>
              <a:gd name="T7" fmla="*/ 2147483647 h 127"/>
              <a:gd name="T8" fmla="*/ 2147483647 w 177"/>
              <a:gd name="T9" fmla="*/ 2147483647 h 127"/>
              <a:gd name="T10" fmla="*/ 2147483647 w 177"/>
              <a:gd name="T11" fmla="*/ 2147483647 h 127"/>
              <a:gd name="T12" fmla="*/ 2147483647 w 177"/>
              <a:gd name="T13" fmla="*/ 2147483647 h 127"/>
              <a:gd name="T14" fmla="*/ 2147483647 w 177"/>
              <a:gd name="T15" fmla="*/ 2147483647 h 127"/>
              <a:gd name="T16" fmla="*/ 2147483647 w 177"/>
              <a:gd name="T17" fmla="*/ 2147483647 h 127"/>
              <a:gd name="T18" fmla="*/ 2147483647 w 177"/>
              <a:gd name="T19" fmla="*/ 2147483647 h 127"/>
              <a:gd name="T20" fmla="*/ 2147483647 w 177"/>
              <a:gd name="T21" fmla="*/ 2147483647 h 127"/>
              <a:gd name="T22" fmla="*/ 2147483647 w 177"/>
              <a:gd name="T23" fmla="*/ 2147483647 h 127"/>
              <a:gd name="T24" fmla="*/ 2147483647 w 177"/>
              <a:gd name="T25" fmla="*/ 2147483647 h 127"/>
              <a:gd name="T26" fmla="*/ 2147483647 w 177"/>
              <a:gd name="T27" fmla="*/ 2147483647 h 127"/>
              <a:gd name="T28" fmla="*/ 2147483647 w 177"/>
              <a:gd name="T29" fmla="*/ 2147483647 h 127"/>
              <a:gd name="T30" fmla="*/ 2147483647 w 177"/>
              <a:gd name="T31" fmla="*/ 2147483647 h 127"/>
              <a:gd name="T32" fmla="*/ 2147483647 w 177"/>
              <a:gd name="T33" fmla="*/ 2147483647 h 127"/>
              <a:gd name="T34" fmla="*/ 2147483647 w 177"/>
              <a:gd name="T35" fmla="*/ 2147483647 h 127"/>
              <a:gd name="T36" fmla="*/ 2147483647 w 177"/>
              <a:gd name="T37" fmla="*/ 2147483647 h 127"/>
              <a:gd name="T38" fmla="*/ 2147483647 w 177"/>
              <a:gd name="T39" fmla="*/ 2147483647 h 127"/>
              <a:gd name="T40" fmla="*/ 2147483647 w 177"/>
              <a:gd name="T41" fmla="*/ 2147483647 h 127"/>
              <a:gd name="T42" fmla="*/ 2147483647 w 177"/>
              <a:gd name="T43" fmla="*/ 2147483647 h 127"/>
              <a:gd name="T44" fmla="*/ 2147483647 w 177"/>
              <a:gd name="T45" fmla="*/ 2147483647 h 127"/>
              <a:gd name="T46" fmla="*/ 2147483647 w 177"/>
              <a:gd name="T47" fmla="*/ 2147483647 h 127"/>
              <a:gd name="T48" fmla="*/ 2147483647 w 177"/>
              <a:gd name="T49" fmla="*/ 2147483647 h 127"/>
              <a:gd name="T50" fmla="*/ 2147483647 w 177"/>
              <a:gd name="T51" fmla="*/ 2147483647 h 127"/>
              <a:gd name="T52" fmla="*/ 2147483647 w 177"/>
              <a:gd name="T53" fmla="*/ 2147483647 h 127"/>
              <a:gd name="T54" fmla="*/ 2147483647 w 177"/>
              <a:gd name="T55" fmla="*/ 2147483647 h 127"/>
              <a:gd name="T56" fmla="*/ 2147483647 w 177"/>
              <a:gd name="T57" fmla="*/ 2147483647 h 127"/>
              <a:gd name="T58" fmla="*/ 2147483647 w 177"/>
              <a:gd name="T59" fmla="*/ 2147483647 h 127"/>
              <a:gd name="T60" fmla="*/ 2147483647 w 177"/>
              <a:gd name="T61" fmla="*/ 2147483647 h 127"/>
              <a:gd name="T62" fmla="*/ 2147483647 w 177"/>
              <a:gd name="T63" fmla="*/ 2147483647 h 127"/>
              <a:gd name="T64" fmla="*/ 2147483647 w 177"/>
              <a:gd name="T65" fmla="*/ 2147483647 h 127"/>
              <a:gd name="T66" fmla="*/ 2147483647 w 177"/>
              <a:gd name="T67" fmla="*/ 2147483647 h 127"/>
              <a:gd name="T68" fmla="*/ 2147483647 w 177"/>
              <a:gd name="T69" fmla="*/ 2147483647 h 127"/>
              <a:gd name="T70" fmla="*/ 2147483647 w 177"/>
              <a:gd name="T71" fmla="*/ 2147483647 h 127"/>
              <a:gd name="T72" fmla="*/ 2147483647 w 177"/>
              <a:gd name="T73" fmla="*/ 2147483647 h 127"/>
              <a:gd name="T74" fmla="*/ 2147483647 w 177"/>
              <a:gd name="T75" fmla="*/ 2147483647 h 127"/>
              <a:gd name="T76" fmla="*/ 2147483647 w 177"/>
              <a:gd name="T77" fmla="*/ 2147483647 h 127"/>
              <a:gd name="T78" fmla="*/ 2147483647 w 177"/>
              <a:gd name="T79" fmla="*/ 2147483647 h 127"/>
              <a:gd name="T80" fmla="*/ 2147483647 w 177"/>
              <a:gd name="T81" fmla="*/ 2147483647 h 127"/>
              <a:gd name="T82" fmla="*/ 2147483647 w 177"/>
              <a:gd name="T83" fmla="*/ 2147483647 h 127"/>
              <a:gd name="T84" fmla="*/ 2147483647 w 177"/>
              <a:gd name="T85" fmla="*/ 2147483647 h 127"/>
              <a:gd name="T86" fmla="*/ 2147483647 w 177"/>
              <a:gd name="T87" fmla="*/ 2147483647 h 127"/>
              <a:gd name="T88" fmla="*/ 2147483647 w 177"/>
              <a:gd name="T89" fmla="*/ 2147483647 h 127"/>
              <a:gd name="T90" fmla="*/ 2147483647 w 177"/>
              <a:gd name="T91" fmla="*/ 2147483647 h 127"/>
              <a:gd name="T92" fmla="*/ 2147483647 w 177"/>
              <a:gd name="T93" fmla="*/ 2147483647 h 127"/>
              <a:gd name="T94" fmla="*/ 2147483647 w 177"/>
              <a:gd name="T95" fmla="*/ 2147483647 h 127"/>
              <a:gd name="T96" fmla="*/ 2147483647 w 177"/>
              <a:gd name="T97" fmla="*/ 2147483647 h 127"/>
              <a:gd name="T98" fmla="*/ 2147483647 w 177"/>
              <a:gd name="T99" fmla="*/ 2147483647 h 127"/>
              <a:gd name="T100" fmla="*/ 2147483647 w 177"/>
              <a:gd name="T101" fmla="*/ 2147483647 h 127"/>
              <a:gd name="T102" fmla="*/ 2147483647 w 177"/>
              <a:gd name="T103" fmla="*/ 2147483647 h 127"/>
              <a:gd name="T104" fmla="*/ 2147483647 w 177"/>
              <a:gd name="T105" fmla="*/ 2147483647 h 127"/>
              <a:gd name="T106" fmla="*/ 2147483647 w 177"/>
              <a:gd name="T107" fmla="*/ 2147483647 h 127"/>
              <a:gd name="T108" fmla="*/ 2147483647 w 177"/>
              <a:gd name="T109" fmla="*/ 0 h 127"/>
              <a:gd name="T110" fmla="*/ 2147483647 w 177"/>
              <a:gd name="T111" fmla="*/ 2147483647 h 127"/>
              <a:gd name="T112" fmla="*/ 2147483647 w 177"/>
              <a:gd name="T113" fmla="*/ 2147483647 h 127"/>
              <a:gd name="T114" fmla="*/ 2147483647 w 177"/>
              <a:gd name="T115" fmla="*/ 2147483647 h 127"/>
              <a:gd name="T116" fmla="*/ 2147483647 w 177"/>
              <a:gd name="T117" fmla="*/ 2147483647 h 127"/>
              <a:gd name="T118" fmla="*/ 2147483647 w 177"/>
              <a:gd name="T119" fmla="*/ 2147483647 h 127"/>
              <a:gd name="T120" fmla="*/ 2147483647 w 177"/>
              <a:gd name="T121" fmla="*/ 2147483647 h 127"/>
              <a:gd name="T122" fmla="*/ 2147483647 w 177"/>
              <a:gd name="T123" fmla="*/ 2147483647 h 127"/>
              <a:gd name="T124" fmla="*/ 0 w 177"/>
              <a:gd name="T125" fmla="*/ 2147483647 h 12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7" h="127">
                <a:moveTo>
                  <a:pt x="4" y="2"/>
                </a:moveTo>
                <a:lnTo>
                  <a:pt x="4" y="6"/>
                </a:lnTo>
                <a:lnTo>
                  <a:pt x="4" y="10"/>
                </a:lnTo>
                <a:lnTo>
                  <a:pt x="3" y="18"/>
                </a:lnTo>
                <a:lnTo>
                  <a:pt x="4" y="26"/>
                </a:lnTo>
                <a:lnTo>
                  <a:pt x="4" y="35"/>
                </a:lnTo>
                <a:lnTo>
                  <a:pt x="5" y="44"/>
                </a:lnTo>
                <a:lnTo>
                  <a:pt x="8" y="54"/>
                </a:lnTo>
                <a:lnTo>
                  <a:pt x="10" y="64"/>
                </a:lnTo>
                <a:lnTo>
                  <a:pt x="12" y="73"/>
                </a:lnTo>
                <a:lnTo>
                  <a:pt x="16" y="82"/>
                </a:lnTo>
                <a:lnTo>
                  <a:pt x="19" y="88"/>
                </a:lnTo>
                <a:lnTo>
                  <a:pt x="22" y="93"/>
                </a:lnTo>
                <a:lnTo>
                  <a:pt x="26" y="98"/>
                </a:lnTo>
                <a:lnTo>
                  <a:pt x="29" y="101"/>
                </a:lnTo>
                <a:lnTo>
                  <a:pt x="33" y="104"/>
                </a:lnTo>
                <a:lnTo>
                  <a:pt x="39" y="108"/>
                </a:lnTo>
                <a:lnTo>
                  <a:pt x="46" y="111"/>
                </a:lnTo>
                <a:lnTo>
                  <a:pt x="53" y="116"/>
                </a:lnTo>
                <a:lnTo>
                  <a:pt x="59" y="119"/>
                </a:lnTo>
                <a:lnTo>
                  <a:pt x="67" y="121"/>
                </a:lnTo>
                <a:lnTo>
                  <a:pt x="75" y="123"/>
                </a:lnTo>
                <a:lnTo>
                  <a:pt x="83" y="126"/>
                </a:lnTo>
                <a:lnTo>
                  <a:pt x="92" y="127"/>
                </a:lnTo>
                <a:lnTo>
                  <a:pt x="102" y="126"/>
                </a:lnTo>
                <a:lnTo>
                  <a:pt x="111" y="126"/>
                </a:lnTo>
                <a:lnTo>
                  <a:pt x="120" y="123"/>
                </a:lnTo>
                <a:lnTo>
                  <a:pt x="128" y="122"/>
                </a:lnTo>
                <a:lnTo>
                  <a:pt x="134" y="120"/>
                </a:lnTo>
                <a:lnTo>
                  <a:pt x="140" y="119"/>
                </a:lnTo>
                <a:lnTo>
                  <a:pt x="146" y="118"/>
                </a:lnTo>
                <a:lnTo>
                  <a:pt x="151" y="117"/>
                </a:lnTo>
                <a:lnTo>
                  <a:pt x="157" y="114"/>
                </a:lnTo>
                <a:lnTo>
                  <a:pt x="161" y="110"/>
                </a:lnTo>
                <a:lnTo>
                  <a:pt x="167" y="103"/>
                </a:lnTo>
                <a:lnTo>
                  <a:pt x="171" y="95"/>
                </a:lnTo>
                <a:lnTo>
                  <a:pt x="175" y="86"/>
                </a:lnTo>
                <a:lnTo>
                  <a:pt x="177" y="79"/>
                </a:lnTo>
                <a:lnTo>
                  <a:pt x="177" y="71"/>
                </a:lnTo>
                <a:lnTo>
                  <a:pt x="177" y="64"/>
                </a:lnTo>
                <a:lnTo>
                  <a:pt x="176" y="57"/>
                </a:lnTo>
                <a:lnTo>
                  <a:pt x="174" y="52"/>
                </a:lnTo>
                <a:lnTo>
                  <a:pt x="170" y="45"/>
                </a:lnTo>
                <a:lnTo>
                  <a:pt x="165" y="39"/>
                </a:lnTo>
                <a:lnTo>
                  <a:pt x="159" y="34"/>
                </a:lnTo>
                <a:lnTo>
                  <a:pt x="152" y="29"/>
                </a:lnTo>
                <a:lnTo>
                  <a:pt x="145" y="25"/>
                </a:lnTo>
                <a:lnTo>
                  <a:pt x="138" y="21"/>
                </a:lnTo>
                <a:lnTo>
                  <a:pt x="129" y="17"/>
                </a:lnTo>
                <a:lnTo>
                  <a:pt x="120" y="14"/>
                </a:lnTo>
                <a:lnTo>
                  <a:pt x="111" y="9"/>
                </a:lnTo>
                <a:lnTo>
                  <a:pt x="103" y="6"/>
                </a:lnTo>
                <a:lnTo>
                  <a:pt x="95" y="2"/>
                </a:lnTo>
                <a:lnTo>
                  <a:pt x="86" y="1"/>
                </a:lnTo>
                <a:lnTo>
                  <a:pt x="78" y="0"/>
                </a:lnTo>
                <a:lnTo>
                  <a:pt x="69" y="1"/>
                </a:lnTo>
                <a:lnTo>
                  <a:pt x="59" y="2"/>
                </a:lnTo>
                <a:lnTo>
                  <a:pt x="50" y="4"/>
                </a:lnTo>
                <a:lnTo>
                  <a:pt x="39" y="5"/>
                </a:lnTo>
                <a:lnTo>
                  <a:pt x="28" y="7"/>
                </a:lnTo>
                <a:lnTo>
                  <a:pt x="17" y="9"/>
                </a:lnTo>
                <a:lnTo>
                  <a:pt x="8" y="10"/>
                </a:lnTo>
                <a:lnTo>
                  <a:pt x="0" y="1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4" name="Line 252"/>
          <p:cNvSpPr>
            <a:spLocks noChangeShapeType="1"/>
          </p:cNvSpPr>
          <p:nvPr/>
        </p:nvSpPr>
        <p:spPr bwMode="auto">
          <a:xfrm flipV="1">
            <a:off x="7872413" y="3255963"/>
            <a:ext cx="31750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5" name="Line 253"/>
          <p:cNvSpPr>
            <a:spLocks noChangeShapeType="1"/>
          </p:cNvSpPr>
          <p:nvPr/>
        </p:nvSpPr>
        <p:spPr bwMode="auto">
          <a:xfrm flipH="1">
            <a:off x="7861300" y="3255963"/>
            <a:ext cx="44450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6" name="Line 254"/>
          <p:cNvSpPr>
            <a:spLocks noChangeShapeType="1"/>
          </p:cNvSpPr>
          <p:nvPr/>
        </p:nvSpPr>
        <p:spPr bwMode="auto">
          <a:xfrm flipH="1">
            <a:off x="7953375" y="3255963"/>
            <a:ext cx="1588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7" name="Freeform 255"/>
          <p:cNvSpPr>
            <a:spLocks/>
          </p:cNvSpPr>
          <p:nvPr/>
        </p:nvSpPr>
        <p:spPr bwMode="auto">
          <a:xfrm>
            <a:off x="8080375" y="3141663"/>
            <a:ext cx="90488" cy="71437"/>
          </a:xfrm>
          <a:custGeom>
            <a:avLst/>
            <a:gdLst>
              <a:gd name="T0" fmla="*/ 2147483647 w 228"/>
              <a:gd name="T1" fmla="*/ 2147483647 h 181"/>
              <a:gd name="T2" fmla="*/ 0 w 228"/>
              <a:gd name="T3" fmla="*/ 2147483647 h 181"/>
              <a:gd name="T4" fmla="*/ 0 w 228"/>
              <a:gd name="T5" fmla="*/ 2147483647 h 181"/>
              <a:gd name="T6" fmla="*/ 2147483647 w 228"/>
              <a:gd name="T7" fmla="*/ 2147483647 h 181"/>
              <a:gd name="T8" fmla="*/ 2147483647 w 228"/>
              <a:gd name="T9" fmla="*/ 2147483647 h 181"/>
              <a:gd name="T10" fmla="*/ 2147483647 w 228"/>
              <a:gd name="T11" fmla="*/ 2147483647 h 181"/>
              <a:gd name="T12" fmla="*/ 2147483647 w 228"/>
              <a:gd name="T13" fmla="*/ 2147483647 h 181"/>
              <a:gd name="T14" fmla="*/ 2147483647 w 228"/>
              <a:gd name="T15" fmla="*/ 2147483647 h 181"/>
              <a:gd name="T16" fmla="*/ 2147483647 w 228"/>
              <a:gd name="T17" fmla="*/ 2147483647 h 181"/>
              <a:gd name="T18" fmla="*/ 2147483647 w 228"/>
              <a:gd name="T19" fmla="*/ 2147483647 h 181"/>
              <a:gd name="T20" fmla="*/ 2147483647 w 228"/>
              <a:gd name="T21" fmla="*/ 2147483647 h 181"/>
              <a:gd name="T22" fmla="*/ 2147483647 w 228"/>
              <a:gd name="T23" fmla="*/ 2147483647 h 181"/>
              <a:gd name="T24" fmla="*/ 2147483647 w 228"/>
              <a:gd name="T25" fmla="*/ 2147483647 h 181"/>
              <a:gd name="T26" fmla="*/ 2147483647 w 228"/>
              <a:gd name="T27" fmla="*/ 2147483647 h 181"/>
              <a:gd name="T28" fmla="*/ 2147483647 w 228"/>
              <a:gd name="T29" fmla="*/ 2147483647 h 181"/>
              <a:gd name="T30" fmla="*/ 2147483647 w 228"/>
              <a:gd name="T31" fmla="*/ 2147483647 h 181"/>
              <a:gd name="T32" fmla="*/ 2147483647 w 228"/>
              <a:gd name="T33" fmla="*/ 2147483647 h 181"/>
              <a:gd name="T34" fmla="*/ 2147483647 w 228"/>
              <a:gd name="T35" fmla="*/ 2147483647 h 181"/>
              <a:gd name="T36" fmla="*/ 2147483647 w 228"/>
              <a:gd name="T37" fmla="*/ 2147483647 h 181"/>
              <a:gd name="T38" fmla="*/ 2147483647 w 228"/>
              <a:gd name="T39" fmla="*/ 2147483647 h 181"/>
              <a:gd name="T40" fmla="*/ 2147483647 w 228"/>
              <a:gd name="T41" fmla="*/ 2147483647 h 181"/>
              <a:gd name="T42" fmla="*/ 2147483647 w 228"/>
              <a:gd name="T43" fmla="*/ 2147483647 h 181"/>
              <a:gd name="T44" fmla="*/ 2147483647 w 228"/>
              <a:gd name="T45" fmla="*/ 2147483647 h 181"/>
              <a:gd name="T46" fmla="*/ 2147483647 w 228"/>
              <a:gd name="T47" fmla="*/ 2147483647 h 181"/>
              <a:gd name="T48" fmla="*/ 2147483647 w 228"/>
              <a:gd name="T49" fmla="*/ 2147483647 h 181"/>
              <a:gd name="T50" fmla="*/ 2147483647 w 228"/>
              <a:gd name="T51" fmla="*/ 2147483647 h 181"/>
              <a:gd name="T52" fmla="*/ 2147483647 w 228"/>
              <a:gd name="T53" fmla="*/ 2147483647 h 181"/>
              <a:gd name="T54" fmla="*/ 2147483647 w 228"/>
              <a:gd name="T55" fmla="*/ 2147483647 h 181"/>
              <a:gd name="T56" fmla="*/ 2147483647 w 228"/>
              <a:gd name="T57" fmla="*/ 2147483647 h 181"/>
              <a:gd name="T58" fmla="*/ 2147483647 w 228"/>
              <a:gd name="T59" fmla="*/ 2147483647 h 181"/>
              <a:gd name="T60" fmla="*/ 2147483647 w 228"/>
              <a:gd name="T61" fmla="*/ 2147483647 h 181"/>
              <a:gd name="T62" fmla="*/ 2147483647 w 228"/>
              <a:gd name="T63" fmla="*/ 2147483647 h 181"/>
              <a:gd name="T64" fmla="*/ 2147483647 w 228"/>
              <a:gd name="T65" fmla="*/ 2147483647 h 181"/>
              <a:gd name="T66" fmla="*/ 2147483647 w 228"/>
              <a:gd name="T67" fmla="*/ 2147483647 h 181"/>
              <a:gd name="T68" fmla="*/ 2147483647 w 228"/>
              <a:gd name="T69" fmla="*/ 2147483647 h 181"/>
              <a:gd name="T70" fmla="*/ 2147483647 w 228"/>
              <a:gd name="T71" fmla="*/ 2147483647 h 181"/>
              <a:gd name="T72" fmla="*/ 2147483647 w 228"/>
              <a:gd name="T73" fmla="*/ 2147483647 h 181"/>
              <a:gd name="T74" fmla="*/ 2147483647 w 228"/>
              <a:gd name="T75" fmla="*/ 2147483647 h 181"/>
              <a:gd name="T76" fmla="*/ 2147483647 w 228"/>
              <a:gd name="T77" fmla="*/ 2147483647 h 181"/>
              <a:gd name="T78" fmla="*/ 2147483647 w 228"/>
              <a:gd name="T79" fmla="*/ 2147483647 h 181"/>
              <a:gd name="T80" fmla="*/ 2147483647 w 228"/>
              <a:gd name="T81" fmla="*/ 2147483647 h 181"/>
              <a:gd name="T82" fmla="*/ 2147483647 w 228"/>
              <a:gd name="T83" fmla="*/ 2147483647 h 181"/>
              <a:gd name="T84" fmla="*/ 2147483647 w 228"/>
              <a:gd name="T85" fmla="*/ 2147483647 h 181"/>
              <a:gd name="T86" fmla="*/ 2147483647 w 228"/>
              <a:gd name="T87" fmla="*/ 2147483647 h 181"/>
              <a:gd name="T88" fmla="*/ 2147483647 w 228"/>
              <a:gd name="T89" fmla="*/ 2147483647 h 181"/>
              <a:gd name="T90" fmla="*/ 2147483647 w 228"/>
              <a:gd name="T91" fmla="*/ 2147483647 h 181"/>
              <a:gd name="T92" fmla="*/ 2147483647 w 228"/>
              <a:gd name="T93" fmla="*/ 2147483647 h 181"/>
              <a:gd name="T94" fmla="*/ 2147483647 w 228"/>
              <a:gd name="T95" fmla="*/ 2147483647 h 181"/>
              <a:gd name="T96" fmla="*/ 2147483647 w 228"/>
              <a:gd name="T97" fmla="*/ 2147483647 h 181"/>
              <a:gd name="T98" fmla="*/ 2147483647 w 228"/>
              <a:gd name="T99" fmla="*/ 2147483647 h 181"/>
              <a:gd name="T100" fmla="*/ 2147483647 w 228"/>
              <a:gd name="T101" fmla="*/ 2147483647 h 181"/>
              <a:gd name="T102" fmla="*/ 2147483647 w 228"/>
              <a:gd name="T103" fmla="*/ 2147483647 h 181"/>
              <a:gd name="T104" fmla="*/ 2147483647 w 228"/>
              <a:gd name="T105" fmla="*/ 2147483647 h 181"/>
              <a:gd name="T106" fmla="*/ 2147483647 w 228"/>
              <a:gd name="T107" fmla="*/ 2147483647 h 181"/>
              <a:gd name="T108" fmla="*/ 2147483647 w 228"/>
              <a:gd name="T109" fmla="*/ 2147483647 h 181"/>
              <a:gd name="T110" fmla="*/ 2147483647 w 228"/>
              <a:gd name="T111" fmla="*/ 0 h 181"/>
              <a:gd name="T112" fmla="*/ 2147483647 w 228"/>
              <a:gd name="T113" fmla="*/ 2147483647 h 181"/>
              <a:gd name="T114" fmla="*/ 2147483647 w 228"/>
              <a:gd name="T115" fmla="*/ 2147483647 h 181"/>
              <a:gd name="T116" fmla="*/ 2147483647 w 228"/>
              <a:gd name="T117" fmla="*/ 2147483647 h 181"/>
              <a:gd name="T118" fmla="*/ 2147483647 w 228"/>
              <a:gd name="T119" fmla="*/ 2147483647 h 18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28" h="181">
                <a:moveTo>
                  <a:pt x="4" y="35"/>
                </a:moveTo>
                <a:lnTo>
                  <a:pt x="2" y="42"/>
                </a:lnTo>
                <a:lnTo>
                  <a:pt x="1" y="51"/>
                </a:lnTo>
                <a:lnTo>
                  <a:pt x="0" y="60"/>
                </a:lnTo>
                <a:lnTo>
                  <a:pt x="0" y="71"/>
                </a:lnTo>
                <a:lnTo>
                  <a:pt x="0" y="82"/>
                </a:lnTo>
                <a:lnTo>
                  <a:pt x="1" y="93"/>
                </a:lnTo>
                <a:lnTo>
                  <a:pt x="3" y="106"/>
                </a:lnTo>
                <a:lnTo>
                  <a:pt x="5" y="117"/>
                </a:lnTo>
                <a:lnTo>
                  <a:pt x="8" y="128"/>
                </a:lnTo>
                <a:lnTo>
                  <a:pt x="13" y="139"/>
                </a:lnTo>
                <a:lnTo>
                  <a:pt x="17" y="146"/>
                </a:lnTo>
                <a:lnTo>
                  <a:pt x="21" y="153"/>
                </a:lnTo>
                <a:lnTo>
                  <a:pt x="26" y="159"/>
                </a:lnTo>
                <a:lnTo>
                  <a:pt x="31" y="165"/>
                </a:lnTo>
                <a:lnTo>
                  <a:pt x="37" y="169"/>
                </a:lnTo>
                <a:lnTo>
                  <a:pt x="43" y="174"/>
                </a:lnTo>
                <a:lnTo>
                  <a:pt x="50" y="177"/>
                </a:lnTo>
                <a:lnTo>
                  <a:pt x="57" y="178"/>
                </a:lnTo>
                <a:lnTo>
                  <a:pt x="62" y="180"/>
                </a:lnTo>
                <a:lnTo>
                  <a:pt x="69" y="181"/>
                </a:lnTo>
                <a:lnTo>
                  <a:pt x="76" y="181"/>
                </a:lnTo>
                <a:lnTo>
                  <a:pt x="84" y="180"/>
                </a:lnTo>
                <a:lnTo>
                  <a:pt x="90" y="178"/>
                </a:lnTo>
                <a:lnTo>
                  <a:pt x="97" y="177"/>
                </a:lnTo>
                <a:lnTo>
                  <a:pt x="104" y="176"/>
                </a:lnTo>
                <a:lnTo>
                  <a:pt x="111" y="174"/>
                </a:lnTo>
                <a:lnTo>
                  <a:pt x="121" y="171"/>
                </a:lnTo>
                <a:lnTo>
                  <a:pt x="128" y="167"/>
                </a:lnTo>
                <a:lnTo>
                  <a:pt x="137" y="163"/>
                </a:lnTo>
                <a:lnTo>
                  <a:pt x="150" y="157"/>
                </a:lnTo>
                <a:lnTo>
                  <a:pt x="163" y="150"/>
                </a:lnTo>
                <a:lnTo>
                  <a:pt x="172" y="146"/>
                </a:lnTo>
                <a:lnTo>
                  <a:pt x="181" y="141"/>
                </a:lnTo>
                <a:lnTo>
                  <a:pt x="190" y="137"/>
                </a:lnTo>
                <a:lnTo>
                  <a:pt x="196" y="135"/>
                </a:lnTo>
                <a:lnTo>
                  <a:pt x="200" y="133"/>
                </a:lnTo>
                <a:lnTo>
                  <a:pt x="205" y="130"/>
                </a:lnTo>
                <a:lnTo>
                  <a:pt x="208" y="129"/>
                </a:lnTo>
                <a:lnTo>
                  <a:pt x="210" y="127"/>
                </a:lnTo>
                <a:lnTo>
                  <a:pt x="213" y="125"/>
                </a:lnTo>
                <a:lnTo>
                  <a:pt x="215" y="122"/>
                </a:lnTo>
                <a:lnTo>
                  <a:pt x="216" y="119"/>
                </a:lnTo>
                <a:lnTo>
                  <a:pt x="217" y="116"/>
                </a:lnTo>
                <a:lnTo>
                  <a:pt x="217" y="112"/>
                </a:lnTo>
                <a:lnTo>
                  <a:pt x="216" y="108"/>
                </a:lnTo>
                <a:lnTo>
                  <a:pt x="216" y="107"/>
                </a:lnTo>
                <a:lnTo>
                  <a:pt x="215" y="106"/>
                </a:lnTo>
                <a:lnTo>
                  <a:pt x="215" y="105"/>
                </a:lnTo>
                <a:lnTo>
                  <a:pt x="216" y="103"/>
                </a:lnTo>
                <a:lnTo>
                  <a:pt x="217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8"/>
                </a:lnTo>
                <a:lnTo>
                  <a:pt x="218" y="97"/>
                </a:lnTo>
                <a:lnTo>
                  <a:pt x="219" y="96"/>
                </a:lnTo>
                <a:lnTo>
                  <a:pt x="220" y="93"/>
                </a:lnTo>
                <a:lnTo>
                  <a:pt x="222" y="92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2" y="88"/>
                </a:lnTo>
                <a:lnTo>
                  <a:pt x="222" y="87"/>
                </a:lnTo>
                <a:lnTo>
                  <a:pt x="222" y="86"/>
                </a:lnTo>
                <a:lnTo>
                  <a:pt x="222" y="84"/>
                </a:lnTo>
                <a:lnTo>
                  <a:pt x="222" y="83"/>
                </a:lnTo>
                <a:lnTo>
                  <a:pt x="223" y="83"/>
                </a:lnTo>
                <a:lnTo>
                  <a:pt x="223" y="82"/>
                </a:lnTo>
                <a:lnTo>
                  <a:pt x="224" y="82"/>
                </a:lnTo>
                <a:lnTo>
                  <a:pt x="225" y="82"/>
                </a:lnTo>
                <a:lnTo>
                  <a:pt x="225" y="81"/>
                </a:lnTo>
                <a:lnTo>
                  <a:pt x="226" y="81"/>
                </a:lnTo>
                <a:lnTo>
                  <a:pt x="226" y="80"/>
                </a:lnTo>
                <a:lnTo>
                  <a:pt x="227" y="75"/>
                </a:lnTo>
                <a:lnTo>
                  <a:pt x="228" y="72"/>
                </a:lnTo>
                <a:lnTo>
                  <a:pt x="228" y="68"/>
                </a:lnTo>
                <a:lnTo>
                  <a:pt x="227" y="62"/>
                </a:lnTo>
                <a:lnTo>
                  <a:pt x="226" y="56"/>
                </a:lnTo>
                <a:lnTo>
                  <a:pt x="225" y="50"/>
                </a:lnTo>
                <a:lnTo>
                  <a:pt x="223" y="43"/>
                </a:lnTo>
                <a:lnTo>
                  <a:pt x="219" y="36"/>
                </a:lnTo>
                <a:lnTo>
                  <a:pt x="216" y="30"/>
                </a:lnTo>
                <a:lnTo>
                  <a:pt x="211" y="23"/>
                </a:lnTo>
                <a:lnTo>
                  <a:pt x="207" y="17"/>
                </a:lnTo>
                <a:lnTo>
                  <a:pt x="201" y="12"/>
                </a:lnTo>
                <a:lnTo>
                  <a:pt x="197" y="8"/>
                </a:lnTo>
                <a:lnTo>
                  <a:pt x="196" y="7"/>
                </a:lnTo>
                <a:lnTo>
                  <a:pt x="195" y="7"/>
                </a:lnTo>
                <a:lnTo>
                  <a:pt x="195" y="6"/>
                </a:lnTo>
                <a:lnTo>
                  <a:pt x="194" y="6"/>
                </a:lnTo>
                <a:lnTo>
                  <a:pt x="191" y="6"/>
                </a:lnTo>
                <a:lnTo>
                  <a:pt x="190" y="6"/>
                </a:lnTo>
                <a:lnTo>
                  <a:pt x="189" y="6"/>
                </a:lnTo>
                <a:lnTo>
                  <a:pt x="187" y="7"/>
                </a:lnTo>
                <a:lnTo>
                  <a:pt x="185" y="8"/>
                </a:lnTo>
                <a:lnTo>
                  <a:pt x="182" y="8"/>
                </a:lnTo>
                <a:lnTo>
                  <a:pt x="181" y="8"/>
                </a:lnTo>
                <a:lnTo>
                  <a:pt x="179" y="9"/>
                </a:lnTo>
                <a:lnTo>
                  <a:pt x="177" y="9"/>
                </a:lnTo>
                <a:lnTo>
                  <a:pt x="176" y="9"/>
                </a:lnTo>
                <a:lnTo>
                  <a:pt x="173" y="8"/>
                </a:lnTo>
                <a:lnTo>
                  <a:pt x="171" y="8"/>
                </a:lnTo>
                <a:lnTo>
                  <a:pt x="169" y="7"/>
                </a:lnTo>
                <a:lnTo>
                  <a:pt x="167" y="6"/>
                </a:lnTo>
                <a:lnTo>
                  <a:pt x="157" y="4"/>
                </a:lnTo>
                <a:lnTo>
                  <a:pt x="145" y="2"/>
                </a:lnTo>
                <a:lnTo>
                  <a:pt x="135" y="0"/>
                </a:lnTo>
                <a:lnTo>
                  <a:pt x="124" y="0"/>
                </a:lnTo>
                <a:lnTo>
                  <a:pt x="113" y="0"/>
                </a:lnTo>
                <a:lnTo>
                  <a:pt x="99" y="3"/>
                </a:lnTo>
                <a:lnTo>
                  <a:pt x="86" y="5"/>
                </a:lnTo>
                <a:lnTo>
                  <a:pt x="72" y="8"/>
                </a:lnTo>
                <a:lnTo>
                  <a:pt x="59" y="13"/>
                </a:lnTo>
                <a:lnTo>
                  <a:pt x="45" y="17"/>
                </a:lnTo>
                <a:lnTo>
                  <a:pt x="31" y="23"/>
                </a:lnTo>
                <a:lnTo>
                  <a:pt x="17" y="28"/>
                </a:lnTo>
                <a:lnTo>
                  <a:pt x="4" y="35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8" name="Freeform 256"/>
          <p:cNvSpPr>
            <a:spLocks/>
          </p:cNvSpPr>
          <p:nvPr/>
        </p:nvSpPr>
        <p:spPr bwMode="auto">
          <a:xfrm>
            <a:off x="8080375" y="3141663"/>
            <a:ext cx="90488" cy="71437"/>
          </a:xfrm>
          <a:custGeom>
            <a:avLst/>
            <a:gdLst>
              <a:gd name="T0" fmla="*/ 2147483647 w 228"/>
              <a:gd name="T1" fmla="*/ 2147483647 h 181"/>
              <a:gd name="T2" fmla="*/ 0 w 228"/>
              <a:gd name="T3" fmla="*/ 2147483647 h 181"/>
              <a:gd name="T4" fmla="*/ 2147483647 w 228"/>
              <a:gd name="T5" fmla="*/ 2147483647 h 181"/>
              <a:gd name="T6" fmla="*/ 2147483647 w 228"/>
              <a:gd name="T7" fmla="*/ 2147483647 h 181"/>
              <a:gd name="T8" fmla="*/ 2147483647 w 228"/>
              <a:gd name="T9" fmla="*/ 2147483647 h 181"/>
              <a:gd name="T10" fmla="*/ 2147483647 w 228"/>
              <a:gd name="T11" fmla="*/ 2147483647 h 181"/>
              <a:gd name="T12" fmla="*/ 2147483647 w 228"/>
              <a:gd name="T13" fmla="*/ 2147483647 h 181"/>
              <a:gd name="T14" fmla="*/ 2147483647 w 228"/>
              <a:gd name="T15" fmla="*/ 2147483647 h 181"/>
              <a:gd name="T16" fmla="*/ 2147483647 w 228"/>
              <a:gd name="T17" fmla="*/ 2147483647 h 181"/>
              <a:gd name="T18" fmla="*/ 2147483647 w 228"/>
              <a:gd name="T19" fmla="*/ 2147483647 h 181"/>
              <a:gd name="T20" fmla="*/ 2147483647 w 228"/>
              <a:gd name="T21" fmla="*/ 2147483647 h 181"/>
              <a:gd name="T22" fmla="*/ 2147483647 w 228"/>
              <a:gd name="T23" fmla="*/ 2147483647 h 181"/>
              <a:gd name="T24" fmla="*/ 2147483647 w 228"/>
              <a:gd name="T25" fmla="*/ 2147483647 h 181"/>
              <a:gd name="T26" fmla="*/ 2147483647 w 228"/>
              <a:gd name="T27" fmla="*/ 2147483647 h 181"/>
              <a:gd name="T28" fmla="*/ 2147483647 w 228"/>
              <a:gd name="T29" fmla="*/ 2147483647 h 181"/>
              <a:gd name="T30" fmla="*/ 2147483647 w 228"/>
              <a:gd name="T31" fmla="*/ 2147483647 h 181"/>
              <a:gd name="T32" fmla="*/ 2147483647 w 228"/>
              <a:gd name="T33" fmla="*/ 2147483647 h 181"/>
              <a:gd name="T34" fmla="*/ 2147483647 w 228"/>
              <a:gd name="T35" fmla="*/ 2147483647 h 181"/>
              <a:gd name="T36" fmla="*/ 2147483647 w 228"/>
              <a:gd name="T37" fmla="*/ 2147483647 h 181"/>
              <a:gd name="T38" fmla="*/ 2147483647 w 228"/>
              <a:gd name="T39" fmla="*/ 2147483647 h 181"/>
              <a:gd name="T40" fmla="*/ 2147483647 w 228"/>
              <a:gd name="T41" fmla="*/ 2147483647 h 181"/>
              <a:gd name="T42" fmla="*/ 2147483647 w 228"/>
              <a:gd name="T43" fmla="*/ 2147483647 h 181"/>
              <a:gd name="T44" fmla="*/ 2147483647 w 228"/>
              <a:gd name="T45" fmla="*/ 2147483647 h 181"/>
              <a:gd name="T46" fmla="*/ 2147483647 w 228"/>
              <a:gd name="T47" fmla="*/ 2147483647 h 181"/>
              <a:gd name="T48" fmla="*/ 2147483647 w 228"/>
              <a:gd name="T49" fmla="*/ 2147483647 h 181"/>
              <a:gd name="T50" fmla="*/ 2147483647 w 228"/>
              <a:gd name="T51" fmla="*/ 2147483647 h 181"/>
              <a:gd name="T52" fmla="*/ 2147483647 w 228"/>
              <a:gd name="T53" fmla="*/ 2147483647 h 181"/>
              <a:gd name="T54" fmla="*/ 2147483647 w 228"/>
              <a:gd name="T55" fmla="*/ 2147483647 h 181"/>
              <a:gd name="T56" fmla="*/ 2147483647 w 228"/>
              <a:gd name="T57" fmla="*/ 2147483647 h 181"/>
              <a:gd name="T58" fmla="*/ 2147483647 w 228"/>
              <a:gd name="T59" fmla="*/ 2147483647 h 181"/>
              <a:gd name="T60" fmla="*/ 2147483647 w 228"/>
              <a:gd name="T61" fmla="*/ 2147483647 h 181"/>
              <a:gd name="T62" fmla="*/ 2147483647 w 228"/>
              <a:gd name="T63" fmla="*/ 2147483647 h 181"/>
              <a:gd name="T64" fmla="*/ 2147483647 w 228"/>
              <a:gd name="T65" fmla="*/ 2147483647 h 181"/>
              <a:gd name="T66" fmla="*/ 2147483647 w 228"/>
              <a:gd name="T67" fmla="*/ 2147483647 h 181"/>
              <a:gd name="T68" fmla="*/ 2147483647 w 228"/>
              <a:gd name="T69" fmla="*/ 2147483647 h 181"/>
              <a:gd name="T70" fmla="*/ 2147483647 w 228"/>
              <a:gd name="T71" fmla="*/ 2147483647 h 181"/>
              <a:gd name="T72" fmla="*/ 2147483647 w 228"/>
              <a:gd name="T73" fmla="*/ 2147483647 h 181"/>
              <a:gd name="T74" fmla="*/ 2147483647 w 228"/>
              <a:gd name="T75" fmla="*/ 2147483647 h 181"/>
              <a:gd name="T76" fmla="*/ 2147483647 w 228"/>
              <a:gd name="T77" fmla="*/ 2147483647 h 181"/>
              <a:gd name="T78" fmla="*/ 2147483647 w 228"/>
              <a:gd name="T79" fmla="*/ 2147483647 h 181"/>
              <a:gd name="T80" fmla="*/ 2147483647 w 228"/>
              <a:gd name="T81" fmla="*/ 2147483647 h 181"/>
              <a:gd name="T82" fmla="*/ 2147483647 w 228"/>
              <a:gd name="T83" fmla="*/ 0 h 181"/>
              <a:gd name="T84" fmla="*/ 2147483647 w 228"/>
              <a:gd name="T85" fmla="*/ 2147483647 h 181"/>
              <a:gd name="T86" fmla="*/ 2147483647 w 228"/>
              <a:gd name="T87" fmla="*/ 2147483647 h 181"/>
              <a:gd name="T88" fmla="*/ 2147483647 w 228"/>
              <a:gd name="T89" fmla="*/ 2147483647 h 181"/>
              <a:gd name="T90" fmla="*/ 2147483647 w 228"/>
              <a:gd name="T91" fmla="*/ 2147483647 h 18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8" h="181">
                <a:moveTo>
                  <a:pt x="3" y="41"/>
                </a:moveTo>
                <a:lnTo>
                  <a:pt x="1" y="47"/>
                </a:lnTo>
                <a:lnTo>
                  <a:pt x="0" y="56"/>
                </a:lnTo>
                <a:lnTo>
                  <a:pt x="0" y="66"/>
                </a:lnTo>
                <a:lnTo>
                  <a:pt x="0" y="77"/>
                </a:lnTo>
                <a:lnTo>
                  <a:pt x="1" y="88"/>
                </a:lnTo>
                <a:lnTo>
                  <a:pt x="2" y="98"/>
                </a:lnTo>
                <a:lnTo>
                  <a:pt x="4" y="109"/>
                </a:lnTo>
                <a:lnTo>
                  <a:pt x="6" y="120"/>
                </a:lnTo>
                <a:lnTo>
                  <a:pt x="10" y="130"/>
                </a:lnTo>
                <a:lnTo>
                  <a:pt x="14" y="140"/>
                </a:lnTo>
                <a:lnTo>
                  <a:pt x="19" y="149"/>
                </a:lnTo>
                <a:lnTo>
                  <a:pt x="24" y="158"/>
                </a:lnTo>
                <a:lnTo>
                  <a:pt x="31" y="164"/>
                </a:lnTo>
                <a:lnTo>
                  <a:pt x="37" y="169"/>
                </a:lnTo>
                <a:lnTo>
                  <a:pt x="44" y="174"/>
                </a:lnTo>
                <a:lnTo>
                  <a:pt x="52" y="177"/>
                </a:lnTo>
                <a:lnTo>
                  <a:pt x="61" y="180"/>
                </a:lnTo>
                <a:lnTo>
                  <a:pt x="70" y="181"/>
                </a:lnTo>
                <a:lnTo>
                  <a:pt x="80" y="180"/>
                </a:lnTo>
                <a:lnTo>
                  <a:pt x="89" y="178"/>
                </a:lnTo>
                <a:lnTo>
                  <a:pt x="99" y="177"/>
                </a:lnTo>
                <a:lnTo>
                  <a:pt x="109" y="174"/>
                </a:lnTo>
                <a:lnTo>
                  <a:pt x="118" y="172"/>
                </a:lnTo>
                <a:lnTo>
                  <a:pt x="133" y="165"/>
                </a:lnTo>
                <a:lnTo>
                  <a:pt x="148" y="158"/>
                </a:lnTo>
                <a:lnTo>
                  <a:pt x="162" y="150"/>
                </a:lnTo>
                <a:lnTo>
                  <a:pt x="177" y="143"/>
                </a:lnTo>
                <a:lnTo>
                  <a:pt x="183" y="140"/>
                </a:lnTo>
                <a:lnTo>
                  <a:pt x="189" y="137"/>
                </a:lnTo>
                <a:lnTo>
                  <a:pt x="196" y="135"/>
                </a:lnTo>
                <a:lnTo>
                  <a:pt x="203" y="131"/>
                </a:lnTo>
                <a:lnTo>
                  <a:pt x="208" y="129"/>
                </a:lnTo>
                <a:lnTo>
                  <a:pt x="213" y="125"/>
                </a:lnTo>
                <a:lnTo>
                  <a:pt x="216" y="121"/>
                </a:lnTo>
                <a:lnTo>
                  <a:pt x="217" y="118"/>
                </a:lnTo>
                <a:lnTo>
                  <a:pt x="217" y="115"/>
                </a:lnTo>
                <a:lnTo>
                  <a:pt x="217" y="111"/>
                </a:lnTo>
                <a:lnTo>
                  <a:pt x="216" y="107"/>
                </a:lnTo>
                <a:lnTo>
                  <a:pt x="216" y="103"/>
                </a:lnTo>
                <a:lnTo>
                  <a:pt x="217" y="103"/>
                </a:lnTo>
                <a:lnTo>
                  <a:pt x="218" y="102"/>
                </a:lnTo>
                <a:lnTo>
                  <a:pt x="219" y="102"/>
                </a:lnTo>
                <a:lnTo>
                  <a:pt x="219" y="100"/>
                </a:lnTo>
                <a:lnTo>
                  <a:pt x="219" y="99"/>
                </a:lnTo>
                <a:lnTo>
                  <a:pt x="218" y="98"/>
                </a:lnTo>
                <a:lnTo>
                  <a:pt x="219" y="96"/>
                </a:lnTo>
                <a:lnTo>
                  <a:pt x="220" y="94"/>
                </a:lnTo>
                <a:lnTo>
                  <a:pt x="222" y="93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2" y="87"/>
                </a:lnTo>
                <a:lnTo>
                  <a:pt x="222" y="86"/>
                </a:lnTo>
                <a:lnTo>
                  <a:pt x="222" y="83"/>
                </a:lnTo>
                <a:lnTo>
                  <a:pt x="223" y="82"/>
                </a:lnTo>
                <a:lnTo>
                  <a:pt x="225" y="82"/>
                </a:lnTo>
                <a:lnTo>
                  <a:pt x="226" y="79"/>
                </a:lnTo>
                <a:lnTo>
                  <a:pt x="227" y="75"/>
                </a:lnTo>
                <a:lnTo>
                  <a:pt x="228" y="72"/>
                </a:lnTo>
                <a:lnTo>
                  <a:pt x="228" y="68"/>
                </a:lnTo>
                <a:lnTo>
                  <a:pt x="227" y="63"/>
                </a:lnTo>
                <a:lnTo>
                  <a:pt x="227" y="59"/>
                </a:lnTo>
                <a:lnTo>
                  <a:pt x="225" y="51"/>
                </a:lnTo>
                <a:lnTo>
                  <a:pt x="223" y="43"/>
                </a:lnTo>
                <a:lnTo>
                  <a:pt x="219" y="35"/>
                </a:lnTo>
                <a:lnTo>
                  <a:pt x="215" y="27"/>
                </a:lnTo>
                <a:lnTo>
                  <a:pt x="213" y="24"/>
                </a:lnTo>
                <a:lnTo>
                  <a:pt x="209" y="21"/>
                </a:lnTo>
                <a:lnTo>
                  <a:pt x="207" y="16"/>
                </a:lnTo>
                <a:lnTo>
                  <a:pt x="204" y="14"/>
                </a:lnTo>
                <a:lnTo>
                  <a:pt x="200" y="10"/>
                </a:lnTo>
                <a:lnTo>
                  <a:pt x="197" y="8"/>
                </a:lnTo>
                <a:lnTo>
                  <a:pt x="194" y="6"/>
                </a:lnTo>
                <a:lnTo>
                  <a:pt x="190" y="6"/>
                </a:lnTo>
                <a:lnTo>
                  <a:pt x="187" y="7"/>
                </a:lnTo>
                <a:lnTo>
                  <a:pt x="183" y="8"/>
                </a:lnTo>
                <a:lnTo>
                  <a:pt x="180" y="9"/>
                </a:lnTo>
                <a:lnTo>
                  <a:pt x="171" y="8"/>
                </a:lnTo>
                <a:lnTo>
                  <a:pt x="162" y="5"/>
                </a:lnTo>
                <a:lnTo>
                  <a:pt x="153" y="3"/>
                </a:lnTo>
                <a:lnTo>
                  <a:pt x="143" y="2"/>
                </a:lnTo>
                <a:lnTo>
                  <a:pt x="134" y="0"/>
                </a:lnTo>
                <a:lnTo>
                  <a:pt x="124" y="0"/>
                </a:lnTo>
                <a:lnTo>
                  <a:pt x="112" y="0"/>
                </a:lnTo>
                <a:lnTo>
                  <a:pt x="98" y="3"/>
                </a:lnTo>
                <a:lnTo>
                  <a:pt x="86" y="5"/>
                </a:lnTo>
                <a:lnTo>
                  <a:pt x="72" y="8"/>
                </a:lnTo>
                <a:lnTo>
                  <a:pt x="61" y="12"/>
                </a:lnTo>
                <a:lnTo>
                  <a:pt x="49" y="16"/>
                </a:lnTo>
                <a:lnTo>
                  <a:pt x="37" y="21"/>
                </a:lnTo>
                <a:lnTo>
                  <a:pt x="24" y="2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09" name="Line 257"/>
          <p:cNvSpPr>
            <a:spLocks noChangeShapeType="1"/>
          </p:cNvSpPr>
          <p:nvPr/>
        </p:nvSpPr>
        <p:spPr bwMode="auto">
          <a:xfrm flipV="1">
            <a:off x="8091488" y="3138488"/>
            <a:ext cx="30162" cy="127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0" name="Line 258"/>
          <p:cNvSpPr>
            <a:spLocks noChangeShapeType="1"/>
          </p:cNvSpPr>
          <p:nvPr/>
        </p:nvSpPr>
        <p:spPr bwMode="auto">
          <a:xfrm flipH="1">
            <a:off x="8081963" y="3138488"/>
            <a:ext cx="39687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1" name="Freeform 259"/>
          <p:cNvSpPr>
            <a:spLocks/>
          </p:cNvSpPr>
          <p:nvPr/>
        </p:nvSpPr>
        <p:spPr bwMode="auto">
          <a:xfrm>
            <a:off x="8012113" y="3170238"/>
            <a:ext cx="65087" cy="66675"/>
          </a:xfrm>
          <a:custGeom>
            <a:avLst/>
            <a:gdLst>
              <a:gd name="T0" fmla="*/ 2147483647 w 165"/>
              <a:gd name="T1" fmla="*/ 0 h 169"/>
              <a:gd name="T2" fmla="*/ 2147483647 w 165"/>
              <a:gd name="T3" fmla="*/ 2147483647 h 169"/>
              <a:gd name="T4" fmla="*/ 2147483647 w 165"/>
              <a:gd name="T5" fmla="*/ 2147483647 h 169"/>
              <a:gd name="T6" fmla="*/ 2147483647 w 165"/>
              <a:gd name="T7" fmla="*/ 2147483647 h 169"/>
              <a:gd name="T8" fmla="*/ 2147483647 w 165"/>
              <a:gd name="T9" fmla="*/ 2147483647 h 169"/>
              <a:gd name="T10" fmla="*/ 2147483647 w 165"/>
              <a:gd name="T11" fmla="*/ 2147483647 h 169"/>
              <a:gd name="T12" fmla="*/ 2147483647 w 165"/>
              <a:gd name="T13" fmla="*/ 2147483647 h 169"/>
              <a:gd name="T14" fmla="*/ 2147483647 w 165"/>
              <a:gd name="T15" fmla="*/ 2147483647 h 169"/>
              <a:gd name="T16" fmla="*/ 2147483647 w 165"/>
              <a:gd name="T17" fmla="*/ 2147483647 h 169"/>
              <a:gd name="T18" fmla="*/ 2147483647 w 165"/>
              <a:gd name="T19" fmla="*/ 2147483647 h 169"/>
              <a:gd name="T20" fmla="*/ 2147483647 w 165"/>
              <a:gd name="T21" fmla="*/ 2147483647 h 169"/>
              <a:gd name="T22" fmla="*/ 2147483647 w 165"/>
              <a:gd name="T23" fmla="*/ 2147483647 h 169"/>
              <a:gd name="T24" fmla="*/ 2147483647 w 165"/>
              <a:gd name="T25" fmla="*/ 2147483647 h 169"/>
              <a:gd name="T26" fmla="*/ 2147483647 w 165"/>
              <a:gd name="T27" fmla="*/ 2147483647 h 169"/>
              <a:gd name="T28" fmla="*/ 2147483647 w 165"/>
              <a:gd name="T29" fmla="*/ 2147483647 h 169"/>
              <a:gd name="T30" fmla="*/ 2147483647 w 165"/>
              <a:gd name="T31" fmla="*/ 2147483647 h 169"/>
              <a:gd name="T32" fmla="*/ 2147483647 w 165"/>
              <a:gd name="T33" fmla="*/ 2147483647 h 169"/>
              <a:gd name="T34" fmla="*/ 2147483647 w 165"/>
              <a:gd name="T35" fmla="*/ 2147483647 h 169"/>
              <a:gd name="T36" fmla="*/ 2147483647 w 165"/>
              <a:gd name="T37" fmla="*/ 2147483647 h 169"/>
              <a:gd name="T38" fmla="*/ 2147483647 w 165"/>
              <a:gd name="T39" fmla="*/ 2147483647 h 169"/>
              <a:gd name="T40" fmla="*/ 2147483647 w 165"/>
              <a:gd name="T41" fmla="*/ 2147483647 h 169"/>
              <a:gd name="T42" fmla="*/ 2147483647 w 165"/>
              <a:gd name="T43" fmla="*/ 2147483647 h 169"/>
              <a:gd name="T44" fmla="*/ 2147483647 w 165"/>
              <a:gd name="T45" fmla="*/ 2147483647 h 169"/>
              <a:gd name="T46" fmla="*/ 2147483647 w 165"/>
              <a:gd name="T47" fmla="*/ 2147483647 h 169"/>
              <a:gd name="T48" fmla="*/ 2147483647 w 165"/>
              <a:gd name="T49" fmla="*/ 2147483647 h 169"/>
              <a:gd name="T50" fmla="*/ 2147483647 w 165"/>
              <a:gd name="T51" fmla="*/ 2147483647 h 169"/>
              <a:gd name="T52" fmla="*/ 2147483647 w 165"/>
              <a:gd name="T53" fmla="*/ 2147483647 h 169"/>
              <a:gd name="T54" fmla="*/ 2147483647 w 165"/>
              <a:gd name="T55" fmla="*/ 2147483647 h 169"/>
              <a:gd name="T56" fmla="*/ 2147483647 w 165"/>
              <a:gd name="T57" fmla="*/ 2147483647 h 169"/>
              <a:gd name="T58" fmla="*/ 2147483647 w 165"/>
              <a:gd name="T59" fmla="*/ 2147483647 h 169"/>
              <a:gd name="T60" fmla="*/ 2147483647 w 165"/>
              <a:gd name="T61" fmla="*/ 2147483647 h 169"/>
              <a:gd name="T62" fmla="*/ 2147483647 w 165"/>
              <a:gd name="T63" fmla="*/ 2147483647 h 169"/>
              <a:gd name="T64" fmla="*/ 2147483647 w 165"/>
              <a:gd name="T65" fmla="*/ 2147483647 h 169"/>
              <a:gd name="T66" fmla="*/ 2147483647 w 165"/>
              <a:gd name="T67" fmla="*/ 2147483647 h 169"/>
              <a:gd name="T68" fmla="*/ 2147483647 w 165"/>
              <a:gd name="T69" fmla="*/ 2147483647 h 169"/>
              <a:gd name="T70" fmla="*/ 2147483647 w 165"/>
              <a:gd name="T71" fmla="*/ 2147483647 h 169"/>
              <a:gd name="T72" fmla="*/ 2147483647 w 165"/>
              <a:gd name="T73" fmla="*/ 2147483647 h 169"/>
              <a:gd name="T74" fmla="*/ 0 w 165"/>
              <a:gd name="T75" fmla="*/ 2147483647 h 169"/>
              <a:gd name="T76" fmla="*/ 0 w 165"/>
              <a:gd name="T77" fmla="*/ 2147483647 h 169"/>
              <a:gd name="T78" fmla="*/ 2147483647 w 165"/>
              <a:gd name="T79" fmla="*/ 2147483647 h 169"/>
              <a:gd name="T80" fmla="*/ 2147483647 w 165"/>
              <a:gd name="T81" fmla="*/ 2147483647 h 169"/>
              <a:gd name="T82" fmla="*/ 2147483647 w 165"/>
              <a:gd name="T83" fmla="*/ 2147483647 h 169"/>
              <a:gd name="T84" fmla="*/ 2147483647 w 165"/>
              <a:gd name="T85" fmla="*/ 2147483647 h 169"/>
              <a:gd name="T86" fmla="*/ 2147483647 w 165"/>
              <a:gd name="T87" fmla="*/ 2147483647 h 169"/>
              <a:gd name="T88" fmla="*/ 2147483647 w 165"/>
              <a:gd name="T89" fmla="*/ 2147483647 h 169"/>
              <a:gd name="T90" fmla="*/ 2147483647 w 165"/>
              <a:gd name="T91" fmla="*/ 2147483647 h 169"/>
              <a:gd name="T92" fmla="*/ 2147483647 w 165"/>
              <a:gd name="T93" fmla="*/ 2147483647 h 169"/>
              <a:gd name="T94" fmla="*/ 2147483647 w 165"/>
              <a:gd name="T95" fmla="*/ 2147483647 h 169"/>
              <a:gd name="T96" fmla="*/ 2147483647 w 165"/>
              <a:gd name="T97" fmla="*/ 2147483647 h 1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5" h="169">
                <a:moveTo>
                  <a:pt x="92" y="0"/>
                </a:moveTo>
                <a:lnTo>
                  <a:pt x="93" y="0"/>
                </a:lnTo>
                <a:lnTo>
                  <a:pt x="94" y="1"/>
                </a:lnTo>
                <a:lnTo>
                  <a:pt x="96" y="2"/>
                </a:lnTo>
                <a:lnTo>
                  <a:pt x="97" y="4"/>
                </a:lnTo>
                <a:lnTo>
                  <a:pt x="100" y="5"/>
                </a:lnTo>
                <a:lnTo>
                  <a:pt x="101" y="6"/>
                </a:lnTo>
                <a:lnTo>
                  <a:pt x="105" y="9"/>
                </a:lnTo>
                <a:lnTo>
                  <a:pt x="110" y="13"/>
                </a:lnTo>
                <a:lnTo>
                  <a:pt x="114" y="16"/>
                </a:lnTo>
                <a:lnTo>
                  <a:pt x="119" y="19"/>
                </a:lnTo>
                <a:lnTo>
                  <a:pt x="123" y="23"/>
                </a:lnTo>
                <a:lnTo>
                  <a:pt x="127" y="26"/>
                </a:lnTo>
                <a:lnTo>
                  <a:pt x="131" y="28"/>
                </a:lnTo>
                <a:lnTo>
                  <a:pt x="134" y="30"/>
                </a:lnTo>
                <a:lnTo>
                  <a:pt x="138" y="33"/>
                </a:lnTo>
                <a:lnTo>
                  <a:pt x="141" y="34"/>
                </a:lnTo>
                <a:lnTo>
                  <a:pt x="143" y="36"/>
                </a:lnTo>
                <a:lnTo>
                  <a:pt x="146" y="37"/>
                </a:lnTo>
                <a:lnTo>
                  <a:pt x="149" y="39"/>
                </a:lnTo>
                <a:lnTo>
                  <a:pt x="151" y="43"/>
                </a:lnTo>
                <a:lnTo>
                  <a:pt x="153" y="46"/>
                </a:lnTo>
                <a:lnTo>
                  <a:pt x="156" y="49"/>
                </a:lnTo>
                <a:lnTo>
                  <a:pt x="158" y="53"/>
                </a:lnTo>
                <a:lnTo>
                  <a:pt x="160" y="56"/>
                </a:lnTo>
                <a:lnTo>
                  <a:pt x="161" y="61"/>
                </a:lnTo>
                <a:lnTo>
                  <a:pt x="162" y="64"/>
                </a:lnTo>
                <a:lnTo>
                  <a:pt x="164" y="68"/>
                </a:lnTo>
                <a:lnTo>
                  <a:pt x="165" y="72"/>
                </a:lnTo>
                <a:lnTo>
                  <a:pt x="165" y="75"/>
                </a:lnTo>
                <a:lnTo>
                  <a:pt x="165" y="79"/>
                </a:lnTo>
                <a:lnTo>
                  <a:pt x="164" y="82"/>
                </a:lnTo>
                <a:lnTo>
                  <a:pt x="164" y="85"/>
                </a:lnTo>
                <a:lnTo>
                  <a:pt x="161" y="89"/>
                </a:lnTo>
                <a:lnTo>
                  <a:pt x="160" y="91"/>
                </a:lnTo>
                <a:lnTo>
                  <a:pt x="159" y="94"/>
                </a:lnTo>
                <a:lnTo>
                  <a:pt x="157" y="96"/>
                </a:lnTo>
                <a:lnTo>
                  <a:pt x="155" y="99"/>
                </a:lnTo>
                <a:lnTo>
                  <a:pt x="152" y="102"/>
                </a:lnTo>
                <a:lnTo>
                  <a:pt x="149" y="105"/>
                </a:lnTo>
                <a:lnTo>
                  <a:pt x="146" y="108"/>
                </a:lnTo>
                <a:lnTo>
                  <a:pt x="142" y="111"/>
                </a:lnTo>
                <a:lnTo>
                  <a:pt x="139" y="113"/>
                </a:lnTo>
                <a:lnTo>
                  <a:pt x="134" y="116"/>
                </a:lnTo>
                <a:lnTo>
                  <a:pt x="129" y="119"/>
                </a:lnTo>
                <a:lnTo>
                  <a:pt x="123" y="122"/>
                </a:lnTo>
                <a:lnTo>
                  <a:pt x="118" y="126"/>
                </a:lnTo>
                <a:lnTo>
                  <a:pt x="111" y="129"/>
                </a:lnTo>
                <a:lnTo>
                  <a:pt x="105" y="132"/>
                </a:lnTo>
                <a:lnTo>
                  <a:pt x="98" y="136"/>
                </a:lnTo>
                <a:lnTo>
                  <a:pt x="94" y="138"/>
                </a:lnTo>
                <a:lnTo>
                  <a:pt x="90" y="141"/>
                </a:lnTo>
                <a:lnTo>
                  <a:pt x="85" y="144"/>
                </a:lnTo>
                <a:lnTo>
                  <a:pt x="81" y="147"/>
                </a:lnTo>
                <a:lnTo>
                  <a:pt x="76" y="150"/>
                </a:lnTo>
                <a:lnTo>
                  <a:pt x="72" y="154"/>
                </a:lnTo>
                <a:lnTo>
                  <a:pt x="67" y="156"/>
                </a:lnTo>
                <a:lnTo>
                  <a:pt x="63" y="159"/>
                </a:lnTo>
                <a:lnTo>
                  <a:pt x="57" y="163"/>
                </a:lnTo>
                <a:lnTo>
                  <a:pt x="52" y="165"/>
                </a:lnTo>
                <a:lnTo>
                  <a:pt x="49" y="166"/>
                </a:lnTo>
                <a:lnTo>
                  <a:pt x="46" y="167"/>
                </a:lnTo>
                <a:lnTo>
                  <a:pt x="42" y="168"/>
                </a:lnTo>
                <a:lnTo>
                  <a:pt x="38" y="169"/>
                </a:lnTo>
                <a:lnTo>
                  <a:pt x="33" y="168"/>
                </a:lnTo>
                <a:lnTo>
                  <a:pt x="29" y="167"/>
                </a:lnTo>
                <a:lnTo>
                  <a:pt x="24" y="166"/>
                </a:lnTo>
                <a:lnTo>
                  <a:pt x="20" y="164"/>
                </a:lnTo>
                <a:lnTo>
                  <a:pt x="17" y="160"/>
                </a:lnTo>
                <a:lnTo>
                  <a:pt x="13" y="157"/>
                </a:lnTo>
                <a:lnTo>
                  <a:pt x="10" y="152"/>
                </a:lnTo>
                <a:lnTo>
                  <a:pt x="8" y="149"/>
                </a:lnTo>
                <a:lnTo>
                  <a:pt x="5" y="145"/>
                </a:lnTo>
                <a:lnTo>
                  <a:pt x="3" y="140"/>
                </a:lnTo>
                <a:lnTo>
                  <a:pt x="2" y="136"/>
                </a:lnTo>
                <a:lnTo>
                  <a:pt x="0" y="128"/>
                </a:lnTo>
                <a:lnTo>
                  <a:pt x="0" y="120"/>
                </a:lnTo>
                <a:lnTo>
                  <a:pt x="0" y="113"/>
                </a:lnTo>
                <a:lnTo>
                  <a:pt x="1" y="105"/>
                </a:lnTo>
                <a:lnTo>
                  <a:pt x="3" y="99"/>
                </a:lnTo>
                <a:lnTo>
                  <a:pt x="8" y="90"/>
                </a:lnTo>
                <a:lnTo>
                  <a:pt x="12" y="81"/>
                </a:lnTo>
                <a:lnTo>
                  <a:pt x="18" y="73"/>
                </a:lnTo>
                <a:lnTo>
                  <a:pt x="24" y="65"/>
                </a:lnTo>
                <a:lnTo>
                  <a:pt x="33" y="54"/>
                </a:lnTo>
                <a:lnTo>
                  <a:pt x="42" y="44"/>
                </a:lnTo>
                <a:lnTo>
                  <a:pt x="51" y="35"/>
                </a:lnTo>
                <a:lnTo>
                  <a:pt x="55" y="32"/>
                </a:lnTo>
                <a:lnTo>
                  <a:pt x="57" y="29"/>
                </a:lnTo>
                <a:lnTo>
                  <a:pt x="60" y="26"/>
                </a:lnTo>
                <a:lnTo>
                  <a:pt x="64" y="23"/>
                </a:lnTo>
                <a:lnTo>
                  <a:pt x="66" y="20"/>
                </a:lnTo>
                <a:lnTo>
                  <a:pt x="69" y="17"/>
                </a:lnTo>
                <a:lnTo>
                  <a:pt x="73" y="15"/>
                </a:lnTo>
                <a:lnTo>
                  <a:pt x="77" y="11"/>
                </a:lnTo>
                <a:lnTo>
                  <a:pt x="81" y="9"/>
                </a:lnTo>
                <a:lnTo>
                  <a:pt x="84" y="6"/>
                </a:lnTo>
                <a:lnTo>
                  <a:pt x="87" y="2"/>
                </a:lnTo>
                <a:lnTo>
                  <a:pt x="92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2" name="Freeform 260"/>
          <p:cNvSpPr>
            <a:spLocks/>
          </p:cNvSpPr>
          <p:nvPr/>
        </p:nvSpPr>
        <p:spPr bwMode="auto">
          <a:xfrm>
            <a:off x="8012113" y="3170238"/>
            <a:ext cx="65087" cy="66675"/>
          </a:xfrm>
          <a:custGeom>
            <a:avLst/>
            <a:gdLst>
              <a:gd name="T0" fmla="*/ 2147483647 w 165"/>
              <a:gd name="T1" fmla="*/ 0 h 170"/>
              <a:gd name="T2" fmla="*/ 2147483647 w 165"/>
              <a:gd name="T3" fmla="*/ 2147483647 h 170"/>
              <a:gd name="T4" fmla="*/ 2147483647 w 165"/>
              <a:gd name="T5" fmla="*/ 2147483647 h 170"/>
              <a:gd name="T6" fmla="*/ 2147483647 w 165"/>
              <a:gd name="T7" fmla="*/ 2147483647 h 170"/>
              <a:gd name="T8" fmla="*/ 2147483647 w 165"/>
              <a:gd name="T9" fmla="*/ 2147483647 h 170"/>
              <a:gd name="T10" fmla="*/ 2147483647 w 165"/>
              <a:gd name="T11" fmla="*/ 2147483647 h 170"/>
              <a:gd name="T12" fmla="*/ 2147483647 w 165"/>
              <a:gd name="T13" fmla="*/ 2147483647 h 170"/>
              <a:gd name="T14" fmla="*/ 2147483647 w 165"/>
              <a:gd name="T15" fmla="*/ 2147483647 h 170"/>
              <a:gd name="T16" fmla="*/ 2147483647 w 165"/>
              <a:gd name="T17" fmla="*/ 2147483647 h 170"/>
              <a:gd name="T18" fmla="*/ 2147483647 w 165"/>
              <a:gd name="T19" fmla="*/ 2147483647 h 170"/>
              <a:gd name="T20" fmla="*/ 2147483647 w 165"/>
              <a:gd name="T21" fmla="*/ 2147483647 h 170"/>
              <a:gd name="T22" fmla="*/ 2147483647 w 165"/>
              <a:gd name="T23" fmla="*/ 2147483647 h 170"/>
              <a:gd name="T24" fmla="*/ 2147483647 w 165"/>
              <a:gd name="T25" fmla="*/ 2147483647 h 170"/>
              <a:gd name="T26" fmla="*/ 2147483647 w 165"/>
              <a:gd name="T27" fmla="*/ 2147483647 h 170"/>
              <a:gd name="T28" fmla="*/ 2147483647 w 165"/>
              <a:gd name="T29" fmla="*/ 2147483647 h 170"/>
              <a:gd name="T30" fmla="*/ 2147483647 w 165"/>
              <a:gd name="T31" fmla="*/ 2147483647 h 170"/>
              <a:gd name="T32" fmla="*/ 2147483647 w 165"/>
              <a:gd name="T33" fmla="*/ 2147483647 h 170"/>
              <a:gd name="T34" fmla="*/ 2147483647 w 165"/>
              <a:gd name="T35" fmla="*/ 2147483647 h 170"/>
              <a:gd name="T36" fmla="*/ 2147483647 w 165"/>
              <a:gd name="T37" fmla="*/ 2147483647 h 170"/>
              <a:gd name="T38" fmla="*/ 2147483647 w 165"/>
              <a:gd name="T39" fmla="*/ 2147483647 h 170"/>
              <a:gd name="T40" fmla="*/ 2147483647 w 165"/>
              <a:gd name="T41" fmla="*/ 2147483647 h 170"/>
              <a:gd name="T42" fmla="*/ 2147483647 w 165"/>
              <a:gd name="T43" fmla="*/ 2147483647 h 170"/>
              <a:gd name="T44" fmla="*/ 2147483647 w 165"/>
              <a:gd name="T45" fmla="*/ 2147483647 h 170"/>
              <a:gd name="T46" fmla="*/ 0 w 165"/>
              <a:gd name="T47" fmla="*/ 2147483647 h 170"/>
              <a:gd name="T48" fmla="*/ 0 w 165"/>
              <a:gd name="T49" fmla="*/ 2147483647 h 170"/>
              <a:gd name="T50" fmla="*/ 2147483647 w 165"/>
              <a:gd name="T51" fmla="*/ 2147483647 h 170"/>
              <a:gd name="T52" fmla="*/ 2147483647 w 165"/>
              <a:gd name="T53" fmla="*/ 2147483647 h 170"/>
              <a:gd name="T54" fmla="*/ 2147483647 w 165"/>
              <a:gd name="T55" fmla="*/ 2147483647 h 170"/>
              <a:gd name="T56" fmla="*/ 2147483647 w 165"/>
              <a:gd name="T57" fmla="*/ 2147483647 h 170"/>
              <a:gd name="T58" fmla="*/ 2147483647 w 165"/>
              <a:gd name="T59" fmla="*/ 2147483647 h 170"/>
              <a:gd name="T60" fmla="*/ 2147483647 w 165"/>
              <a:gd name="T61" fmla="*/ 2147483647 h 170"/>
              <a:gd name="T62" fmla="*/ 2147483647 w 165"/>
              <a:gd name="T63" fmla="*/ 2147483647 h 17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65" h="170">
                <a:moveTo>
                  <a:pt x="87" y="0"/>
                </a:moveTo>
                <a:lnTo>
                  <a:pt x="90" y="0"/>
                </a:lnTo>
                <a:lnTo>
                  <a:pt x="92" y="1"/>
                </a:lnTo>
                <a:lnTo>
                  <a:pt x="96" y="3"/>
                </a:lnTo>
                <a:lnTo>
                  <a:pt x="101" y="7"/>
                </a:lnTo>
                <a:lnTo>
                  <a:pt x="105" y="10"/>
                </a:lnTo>
                <a:lnTo>
                  <a:pt x="113" y="16"/>
                </a:lnTo>
                <a:lnTo>
                  <a:pt x="120" y="21"/>
                </a:lnTo>
                <a:lnTo>
                  <a:pt x="127" y="27"/>
                </a:lnTo>
                <a:lnTo>
                  <a:pt x="132" y="30"/>
                </a:lnTo>
                <a:lnTo>
                  <a:pt x="138" y="34"/>
                </a:lnTo>
                <a:lnTo>
                  <a:pt x="143" y="37"/>
                </a:lnTo>
                <a:lnTo>
                  <a:pt x="149" y="41"/>
                </a:lnTo>
                <a:lnTo>
                  <a:pt x="153" y="46"/>
                </a:lnTo>
                <a:lnTo>
                  <a:pt x="157" y="53"/>
                </a:lnTo>
                <a:lnTo>
                  <a:pt x="160" y="59"/>
                </a:lnTo>
                <a:lnTo>
                  <a:pt x="164" y="66"/>
                </a:lnTo>
                <a:lnTo>
                  <a:pt x="165" y="73"/>
                </a:lnTo>
                <a:lnTo>
                  <a:pt x="165" y="80"/>
                </a:lnTo>
                <a:lnTo>
                  <a:pt x="164" y="85"/>
                </a:lnTo>
                <a:lnTo>
                  <a:pt x="161" y="90"/>
                </a:lnTo>
                <a:lnTo>
                  <a:pt x="159" y="95"/>
                </a:lnTo>
                <a:lnTo>
                  <a:pt x="156" y="100"/>
                </a:lnTo>
                <a:lnTo>
                  <a:pt x="151" y="105"/>
                </a:lnTo>
                <a:lnTo>
                  <a:pt x="146" y="110"/>
                </a:lnTo>
                <a:lnTo>
                  <a:pt x="139" y="114"/>
                </a:lnTo>
                <a:lnTo>
                  <a:pt x="132" y="119"/>
                </a:lnTo>
                <a:lnTo>
                  <a:pt x="122" y="124"/>
                </a:lnTo>
                <a:lnTo>
                  <a:pt x="112" y="130"/>
                </a:lnTo>
                <a:lnTo>
                  <a:pt x="101" y="136"/>
                </a:lnTo>
                <a:lnTo>
                  <a:pt x="91" y="141"/>
                </a:lnTo>
                <a:lnTo>
                  <a:pt x="82" y="147"/>
                </a:lnTo>
                <a:lnTo>
                  <a:pt x="73" y="153"/>
                </a:lnTo>
                <a:lnTo>
                  <a:pt x="67" y="158"/>
                </a:lnTo>
                <a:lnTo>
                  <a:pt x="61" y="161"/>
                </a:lnTo>
                <a:lnTo>
                  <a:pt x="55" y="165"/>
                </a:lnTo>
                <a:lnTo>
                  <a:pt x="49" y="167"/>
                </a:lnTo>
                <a:lnTo>
                  <a:pt x="44" y="169"/>
                </a:lnTo>
                <a:lnTo>
                  <a:pt x="38" y="170"/>
                </a:lnTo>
                <a:lnTo>
                  <a:pt x="32" y="169"/>
                </a:lnTo>
                <a:lnTo>
                  <a:pt x="27" y="168"/>
                </a:lnTo>
                <a:lnTo>
                  <a:pt x="21" y="165"/>
                </a:lnTo>
                <a:lnTo>
                  <a:pt x="15" y="160"/>
                </a:lnTo>
                <a:lnTo>
                  <a:pt x="11" y="155"/>
                </a:lnTo>
                <a:lnTo>
                  <a:pt x="7" y="149"/>
                </a:lnTo>
                <a:lnTo>
                  <a:pt x="4" y="142"/>
                </a:lnTo>
                <a:lnTo>
                  <a:pt x="2" y="137"/>
                </a:lnTo>
                <a:lnTo>
                  <a:pt x="0" y="130"/>
                </a:lnTo>
                <a:lnTo>
                  <a:pt x="0" y="123"/>
                </a:lnTo>
                <a:lnTo>
                  <a:pt x="0" y="117"/>
                </a:lnTo>
                <a:lnTo>
                  <a:pt x="1" y="109"/>
                </a:lnTo>
                <a:lnTo>
                  <a:pt x="4" y="100"/>
                </a:lnTo>
                <a:lnTo>
                  <a:pt x="8" y="91"/>
                </a:lnTo>
                <a:lnTo>
                  <a:pt x="12" y="83"/>
                </a:lnTo>
                <a:lnTo>
                  <a:pt x="18" y="74"/>
                </a:lnTo>
                <a:lnTo>
                  <a:pt x="23" y="66"/>
                </a:lnTo>
                <a:lnTo>
                  <a:pt x="30" y="58"/>
                </a:lnTo>
                <a:lnTo>
                  <a:pt x="40" y="48"/>
                </a:lnTo>
                <a:lnTo>
                  <a:pt x="50" y="37"/>
                </a:lnTo>
                <a:lnTo>
                  <a:pt x="59" y="28"/>
                </a:lnTo>
                <a:lnTo>
                  <a:pt x="69" y="18"/>
                </a:lnTo>
                <a:lnTo>
                  <a:pt x="76" y="12"/>
                </a:lnTo>
                <a:lnTo>
                  <a:pt x="84" y="7"/>
                </a:lnTo>
                <a:lnTo>
                  <a:pt x="87" y="3"/>
                </a:lnTo>
                <a:lnTo>
                  <a:pt x="92" y="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3" name="Line 261"/>
          <p:cNvSpPr>
            <a:spLocks noChangeShapeType="1"/>
          </p:cNvSpPr>
          <p:nvPr/>
        </p:nvSpPr>
        <p:spPr bwMode="auto">
          <a:xfrm>
            <a:off x="8047038" y="3170238"/>
            <a:ext cx="1587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4" name="Freeform 262"/>
          <p:cNvSpPr>
            <a:spLocks/>
          </p:cNvSpPr>
          <p:nvPr/>
        </p:nvSpPr>
        <p:spPr bwMode="auto">
          <a:xfrm>
            <a:off x="8043863" y="3233738"/>
            <a:ext cx="92075" cy="69850"/>
          </a:xfrm>
          <a:custGeom>
            <a:avLst/>
            <a:gdLst>
              <a:gd name="T0" fmla="*/ 2147483647 w 228"/>
              <a:gd name="T1" fmla="*/ 2147483647 h 179"/>
              <a:gd name="T2" fmla="*/ 0 w 228"/>
              <a:gd name="T3" fmla="*/ 2147483647 h 179"/>
              <a:gd name="T4" fmla="*/ 0 w 228"/>
              <a:gd name="T5" fmla="*/ 2147483647 h 179"/>
              <a:gd name="T6" fmla="*/ 2147483647 w 228"/>
              <a:gd name="T7" fmla="*/ 2147483647 h 179"/>
              <a:gd name="T8" fmla="*/ 2147483647 w 228"/>
              <a:gd name="T9" fmla="*/ 2147483647 h 179"/>
              <a:gd name="T10" fmla="*/ 2147483647 w 228"/>
              <a:gd name="T11" fmla="*/ 2147483647 h 179"/>
              <a:gd name="T12" fmla="*/ 2147483647 w 228"/>
              <a:gd name="T13" fmla="*/ 2147483647 h 179"/>
              <a:gd name="T14" fmla="*/ 2147483647 w 228"/>
              <a:gd name="T15" fmla="*/ 2147483647 h 179"/>
              <a:gd name="T16" fmla="*/ 2147483647 w 228"/>
              <a:gd name="T17" fmla="*/ 2147483647 h 179"/>
              <a:gd name="T18" fmla="*/ 2147483647 w 228"/>
              <a:gd name="T19" fmla="*/ 2147483647 h 179"/>
              <a:gd name="T20" fmla="*/ 2147483647 w 228"/>
              <a:gd name="T21" fmla="*/ 2147483647 h 179"/>
              <a:gd name="T22" fmla="*/ 2147483647 w 228"/>
              <a:gd name="T23" fmla="*/ 2147483647 h 179"/>
              <a:gd name="T24" fmla="*/ 2147483647 w 228"/>
              <a:gd name="T25" fmla="*/ 2147483647 h 179"/>
              <a:gd name="T26" fmla="*/ 2147483647 w 228"/>
              <a:gd name="T27" fmla="*/ 2147483647 h 179"/>
              <a:gd name="T28" fmla="*/ 2147483647 w 228"/>
              <a:gd name="T29" fmla="*/ 2147483647 h 179"/>
              <a:gd name="T30" fmla="*/ 2147483647 w 228"/>
              <a:gd name="T31" fmla="*/ 2147483647 h 179"/>
              <a:gd name="T32" fmla="*/ 2147483647 w 228"/>
              <a:gd name="T33" fmla="*/ 2147483647 h 179"/>
              <a:gd name="T34" fmla="*/ 2147483647 w 228"/>
              <a:gd name="T35" fmla="*/ 2147483647 h 179"/>
              <a:gd name="T36" fmla="*/ 2147483647 w 228"/>
              <a:gd name="T37" fmla="*/ 2147483647 h 179"/>
              <a:gd name="T38" fmla="*/ 2147483647 w 228"/>
              <a:gd name="T39" fmla="*/ 2147483647 h 179"/>
              <a:gd name="T40" fmla="*/ 2147483647 w 228"/>
              <a:gd name="T41" fmla="*/ 2147483647 h 179"/>
              <a:gd name="T42" fmla="*/ 2147483647 w 228"/>
              <a:gd name="T43" fmla="*/ 2147483647 h 179"/>
              <a:gd name="T44" fmla="*/ 2147483647 w 228"/>
              <a:gd name="T45" fmla="*/ 2147483647 h 179"/>
              <a:gd name="T46" fmla="*/ 2147483647 w 228"/>
              <a:gd name="T47" fmla="*/ 2147483647 h 179"/>
              <a:gd name="T48" fmla="*/ 2147483647 w 228"/>
              <a:gd name="T49" fmla="*/ 2147483647 h 179"/>
              <a:gd name="T50" fmla="*/ 2147483647 w 228"/>
              <a:gd name="T51" fmla="*/ 2147483647 h 179"/>
              <a:gd name="T52" fmla="*/ 2147483647 w 228"/>
              <a:gd name="T53" fmla="*/ 2147483647 h 179"/>
              <a:gd name="T54" fmla="*/ 2147483647 w 228"/>
              <a:gd name="T55" fmla="*/ 2147483647 h 179"/>
              <a:gd name="T56" fmla="*/ 2147483647 w 228"/>
              <a:gd name="T57" fmla="*/ 2147483647 h 179"/>
              <a:gd name="T58" fmla="*/ 2147483647 w 228"/>
              <a:gd name="T59" fmla="*/ 2147483647 h 179"/>
              <a:gd name="T60" fmla="*/ 2147483647 w 228"/>
              <a:gd name="T61" fmla="*/ 2147483647 h 179"/>
              <a:gd name="T62" fmla="*/ 2147483647 w 228"/>
              <a:gd name="T63" fmla="*/ 2147483647 h 179"/>
              <a:gd name="T64" fmla="*/ 2147483647 w 228"/>
              <a:gd name="T65" fmla="*/ 2147483647 h 179"/>
              <a:gd name="T66" fmla="*/ 2147483647 w 228"/>
              <a:gd name="T67" fmla="*/ 2147483647 h 179"/>
              <a:gd name="T68" fmla="*/ 2147483647 w 228"/>
              <a:gd name="T69" fmla="*/ 2147483647 h 179"/>
              <a:gd name="T70" fmla="*/ 2147483647 w 228"/>
              <a:gd name="T71" fmla="*/ 2147483647 h 179"/>
              <a:gd name="T72" fmla="*/ 2147483647 w 228"/>
              <a:gd name="T73" fmla="*/ 2147483647 h 179"/>
              <a:gd name="T74" fmla="*/ 2147483647 w 228"/>
              <a:gd name="T75" fmla="*/ 2147483647 h 179"/>
              <a:gd name="T76" fmla="*/ 2147483647 w 228"/>
              <a:gd name="T77" fmla="*/ 2147483647 h 179"/>
              <a:gd name="T78" fmla="*/ 2147483647 w 228"/>
              <a:gd name="T79" fmla="*/ 2147483647 h 179"/>
              <a:gd name="T80" fmla="*/ 2147483647 w 228"/>
              <a:gd name="T81" fmla="*/ 2147483647 h 179"/>
              <a:gd name="T82" fmla="*/ 2147483647 w 228"/>
              <a:gd name="T83" fmla="*/ 2147483647 h 179"/>
              <a:gd name="T84" fmla="*/ 2147483647 w 228"/>
              <a:gd name="T85" fmla="*/ 2147483647 h 179"/>
              <a:gd name="T86" fmla="*/ 2147483647 w 228"/>
              <a:gd name="T87" fmla="*/ 2147483647 h 179"/>
              <a:gd name="T88" fmla="*/ 2147483647 w 228"/>
              <a:gd name="T89" fmla="*/ 2147483647 h 179"/>
              <a:gd name="T90" fmla="*/ 2147483647 w 228"/>
              <a:gd name="T91" fmla="*/ 2147483647 h 179"/>
              <a:gd name="T92" fmla="*/ 2147483647 w 228"/>
              <a:gd name="T93" fmla="*/ 2147483647 h 179"/>
              <a:gd name="T94" fmla="*/ 2147483647 w 228"/>
              <a:gd name="T95" fmla="*/ 2147483647 h 179"/>
              <a:gd name="T96" fmla="*/ 2147483647 w 228"/>
              <a:gd name="T97" fmla="*/ 2147483647 h 179"/>
              <a:gd name="T98" fmla="*/ 2147483647 w 228"/>
              <a:gd name="T99" fmla="*/ 2147483647 h 179"/>
              <a:gd name="T100" fmla="*/ 2147483647 w 228"/>
              <a:gd name="T101" fmla="*/ 2147483647 h 179"/>
              <a:gd name="T102" fmla="*/ 2147483647 w 228"/>
              <a:gd name="T103" fmla="*/ 2147483647 h 179"/>
              <a:gd name="T104" fmla="*/ 2147483647 w 228"/>
              <a:gd name="T105" fmla="*/ 2147483647 h 179"/>
              <a:gd name="T106" fmla="*/ 2147483647 w 228"/>
              <a:gd name="T107" fmla="*/ 2147483647 h 179"/>
              <a:gd name="T108" fmla="*/ 2147483647 w 228"/>
              <a:gd name="T109" fmla="*/ 2147483647 h 179"/>
              <a:gd name="T110" fmla="*/ 2147483647 w 228"/>
              <a:gd name="T111" fmla="*/ 2147483647 h 179"/>
              <a:gd name="T112" fmla="*/ 2147483647 w 228"/>
              <a:gd name="T113" fmla="*/ 2147483647 h 179"/>
              <a:gd name="T114" fmla="*/ 2147483647 w 228"/>
              <a:gd name="T115" fmla="*/ 0 h 179"/>
              <a:gd name="T116" fmla="*/ 2147483647 w 228"/>
              <a:gd name="T117" fmla="*/ 2147483647 h 179"/>
              <a:gd name="T118" fmla="*/ 2147483647 w 228"/>
              <a:gd name="T119" fmla="*/ 2147483647 h 179"/>
              <a:gd name="T120" fmla="*/ 2147483647 w 228"/>
              <a:gd name="T121" fmla="*/ 2147483647 h 179"/>
              <a:gd name="T122" fmla="*/ 2147483647 w 228"/>
              <a:gd name="T123" fmla="*/ 2147483647 h 17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228" h="179">
                <a:moveTo>
                  <a:pt x="4" y="35"/>
                </a:moveTo>
                <a:lnTo>
                  <a:pt x="2" y="42"/>
                </a:lnTo>
                <a:lnTo>
                  <a:pt x="1" y="50"/>
                </a:lnTo>
                <a:lnTo>
                  <a:pt x="0" y="59"/>
                </a:lnTo>
                <a:lnTo>
                  <a:pt x="0" y="71"/>
                </a:lnTo>
                <a:lnTo>
                  <a:pt x="0" y="81"/>
                </a:lnTo>
                <a:lnTo>
                  <a:pt x="1" y="93"/>
                </a:lnTo>
                <a:lnTo>
                  <a:pt x="3" y="104"/>
                </a:lnTo>
                <a:lnTo>
                  <a:pt x="5" y="117"/>
                </a:lnTo>
                <a:lnTo>
                  <a:pt x="9" y="128"/>
                </a:lnTo>
                <a:lnTo>
                  <a:pt x="13" y="139"/>
                </a:lnTo>
                <a:lnTo>
                  <a:pt x="16" y="146"/>
                </a:lnTo>
                <a:lnTo>
                  <a:pt x="21" y="152"/>
                </a:lnTo>
                <a:lnTo>
                  <a:pt x="25" y="159"/>
                </a:lnTo>
                <a:lnTo>
                  <a:pt x="31" y="165"/>
                </a:lnTo>
                <a:lnTo>
                  <a:pt x="37" y="169"/>
                </a:lnTo>
                <a:lnTo>
                  <a:pt x="43" y="174"/>
                </a:lnTo>
                <a:lnTo>
                  <a:pt x="50" y="176"/>
                </a:lnTo>
                <a:lnTo>
                  <a:pt x="57" y="178"/>
                </a:lnTo>
                <a:lnTo>
                  <a:pt x="62" y="179"/>
                </a:lnTo>
                <a:lnTo>
                  <a:pt x="69" y="179"/>
                </a:lnTo>
                <a:lnTo>
                  <a:pt x="76" y="179"/>
                </a:lnTo>
                <a:lnTo>
                  <a:pt x="84" y="179"/>
                </a:lnTo>
                <a:lnTo>
                  <a:pt x="91" y="178"/>
                </a:lnTo>
                <a:lnTo>
                  <a:pt x="97" y="177"/>
                </a:lnTo>
                <a:lnTo>
                  <a:pt x="104" y="175"/>
                </a:lnTo>
                <a:lnTo>
                  <a:pt x="111" y="174"/>
                </a:lnTo>
                <a:lnTo>
                  <a:pt x="120" y="170"/>
                </a:lnTo>
                <a:lnTo>
                  <a:pt x="129" y="167"/>
                </a:lnTo>
                <a:lnTo>
                  <a:pt x="138" y="162"/>
                </a:lnTo>
                <a:lnTo>
                  <a:pt x="150" y="156"/>
                </a:lnTo>
                <a:lnTo>
                  <a:pt x="163" y="149"/>
                </a:lnTo>
                <a:lnTo>
                  <a:pt x="172" y="145"/>
                </a:lnTo>
                <a:lnTo>
                  <a:pt x="181" y="140"/>
                </a:lnTo>
                <a:lnTo>
                  <a:pt x="190" y="137"/>
                </a:lnTo>
                <a:lnTo>
                  <a:pt x="195" y="134"/>
                </a:lnTo>
                <a:lnTo>
                  <a:pt x="200" y="132"/>
                </a:lnTo>
                <a:lnTo>
                  <a:pt x="205" y="130"/>
                </a:lnTo>
                <a:lnTo>
                  <a:pt x="208" y="128"/>
                </a:lnTo>
                <a:lnTo>
                  <a:pt x="211" y="127"/>
                </a:lnTo>
                <a:lnTo>
                  <a:pt x="213" y="124"/>
                </a:lnTo>
                <a:lnTo>
                  <a:pt x="215" y="121"/>
                </a:lnTo>
                <a:lnTo>
                  <a:pt x="216" y="119"/>
                </a:lnTo>
                <a:lnTo>
                  <a:pt x="217" y="115"/>
                </a:lnTo>
                <a:lnTo>
                  <a:pt x="217" y="112"/>
                </a:lnTo>
                <a:lnTo>
                  <a:pt x="216" y="108"/>
                </a:lnTo>
                <a:lnTo>
                  <a:pt x="216" y="106"/>
                </a:lnTo>
                <a:lnTo>
                  <a:pt x="215" y="106"/>
                </a:lnTo>
                <a:lnTo>
                  <a:pt x="215" y="105"/>
                </a:lnTo>
                <a:lnTo>
                  <a:pt x="215" y="104"/>
                </a:lnTo>
                <a:lnTo>
                  <a:pt x="215" y="103"/>
                </a:lnTo>
                <a:lnTo>
                  <a:pt x="216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7"/>
                </a:lnTo>
                <a:lnTo>
                  <a:pt x="218" y="96"/>
                </a:lnTo>
                <a:lnTo>
                  <a:pt x="219" y="95"/>
                </a:lnTo>
                <a:lnTo>
                  <a:pt x="219" y="94"/>
                </a:lnTo>
                <a:lnTo>
                  <a:pt x="221" y="93"/>
                </a:lnTo>
                <a:lnTo>
                  <a:pt x="222" y="92"/>
                </a:lnTo>
                <a:lnTo>
                  <a:pt x="223" y="91"/>
                </a:lnTo>
                <a:lnTo>
                  <a:pt x="223" y="90"/>
                </a:lnTo>
                <a:lnTo>
                  <a:pt x="223" y="89"/>
                </a:lnTo>
                <a:lnTo>
                  <a:pt x="223" y="87"/>
                </a:lnTo>
                <a:lnTo>
                  <a:pt x="222" y="87"/>
                </a:lnTo>
                <a:lnTo>
                  <a:pt x="222" y="86"/>
                </a:lnTo>
                <a:lnTo>
                  <a:pt x="221" y="85"/>
                </a:lnTo>
                <a:lnTo>
                  <a:pt x="221" y="84"/>
                </a:lnTo>
                <a:lnTo>
                  <a:pt x="222" y="84"/>
                </a:lnTo>
                <a:lnTo>
                  <a:pt x="222" y="83"/>
                </a:lnTo>
                <a:lnTo>
                  <a:pt x="223" y="83"/>
                </a:lnTo>
                <a:lnTo>
                  <a:pt x="223" y="82"/>
                </a:lnTo>
                <a:lnTo>
                  <a:pt x="224" y="82"/>
                </a:lnTo>
                <a:lnTo>
                  <a:pt x="224" y="81"/>
                </a:lnTo>
                <a:lnTo>
                  <a:pt x="225" y="81"/>
                </a:lnTo>
                <a:lnTo>
                  <a:pt x="225" y="80"/>
                </a:lnTo>
                <a:lnTo>
                  <a:pt x="226" y="80"/>
                </a:lnTo>
                <a:lnTo>
                  <a:pt x="226" y="78"/>
                </a:lnTo>
                <a:lnTo>
                  <a:pt x="227" y="75"/>
                </a:lnTo>
                <a:lnTo>
                  <a:pt x="228" y="71"/>
                </a:lnTo>
                <a:lnTo>
                  <a:pt x="228" y="66"/>
                </a:lnTo>
                <a:lnTo>
                  <a:pt x="227" y="62"/>
                </a:lnTo>
                <a:lnTo>
                  <a:pt x="226" y="56"/>
                </a:lnTo>
                <a:lnTo>
                  <a:pt x="225" y="49"/>
                </a:lnTo>
                <a:lnTo>
                  <a:pt x="222" y="43"/>
                </a:lnTo>
                <a:lnTo>
                  <a:pt x="219" y="35"/>
                </a:lnTo>
                <a:lnTo>
                  <a:pt x="215" y="28"/>
                </a:lnTo>
                <a:lnTo>
                  <a:pt x="212" y="22"/>
                </a:lnTo>
                <a:lnTo>
                  <a:pt x="207" y="16"/>
                </a:lnTo>
                <a:lnTo>
                  <a:pt x="202" y="11"/>
                </a:lnTo>
                <a:lnTo>
                  <a:pt x="197" y="7"/>
                </a:lnTo>
                <a:lnTo>
                  <a:pt x="196" y="7"/>
                </a:lnTo>
                <a:lnTo>
                  <a:pt x="195" y="6"/>
                </a:lnTo>
                <a:lnTo>
                  <a:pt x="194" y="6"/>
                </a:lnTo>
                <a:lnTo>
                  <a:pt x="191" y="6"/>
                </a:lnTo>
                <a:lnTo>
                  <a:pt x="190" y="6"/>
                </a:lnTo>
                <a:lnTo>
                  <a:pt x="189" y="6"/>
                </a:lnTo>
                <a:lnTo>
                  <a:pt x="187" y="6"/>
                </a:lnTo>
                <a:lnTo>
                  <a:pt x="184" y="7"/>
                </a:lnTo>
                <a:lnTo>
                  <a:pt x="182" y="8"/>
                </a:lnTo>
                <a:lnTo>
                  <a:pt x="181" y="8"/>
                </a:lnTo>
                <a:lnTo>
                  <a:pt x="179" y="8"/>
                </a:lnTo>
                <a:lnTo>
                  <a:pt x="177" y="9"/>
                </a:lnTo>
                <a:lnTo>
                  <a:pt x="175" y="8"/>
                </a:lnTo>
                <a:lnTo>
                  <a:pt x="172" y="8"/>
                </a:lnTo>
                <a:lnTo>
                  <a:pt x="171" y="7"/>
                </a:lnTo>
                <a:lnTo>
                  <a:pt x="169" y="7"/>
                </a:lnTo>
                <a:lnTo>
                  <a:pt x="167" y="6"/>
                </a:lnTo>
                <a:lnTo>
                  <a:pt x="156" y="3"/>
                </a:lnTo>
                <a:lnTo>
                  <a:pt x="145" y="1"/>
                </a:lnTo>
                <a:lnTo>
                  <a:pt x="134" y="0"/>
                </a:lnTo>
                <a:lnTo>
                  <a:pt x="124" y="0"/>
                </a:lnTo>
                <a:lnTo>
                  <a:pt x="113" y="0"/>
                </a:lnTo>
                <a:lnTo>
                  <a:pt x="99" y="1"/>
                </a:lnTo>
                <a:lnTo>
                  <a:pt x="86" y="5"/>
                </a:lnTo>
                <a:lnTo>
                  <a:pt x="73" y="8"/>
                </a:lnTo>
                <a:lnTo>
                  <a:pt x="59" y="11"/>
                </a:lnTo>
                <a:lnTo>
                  <a:pt x="45" y="17"/>
                </a:lnTo>
                <a:lnTo>
                  <a:pt x="31" y="22"/>
                </a:lnTo>
                <a:lnTo>
                  <a:pt x="18" y="28"/>
                </a:lnTo>
                <a:lnTo>
                  <a:pt x="4" y="35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5" name="Freeform 263"/>
          <p:cNvSpPr>
            <a:spLocks/>
          </p:cNvSpPr>
          <p:nvPr/>
        </p:nvSpPr>
        <p:spPr bwMode="auto">
          <a:xfrm>
            <a:off x="8043863" y="3233738"/>
            <a:ext cx="92075" cy="69850"/>
          </a:xfrm>
          <a:custGeom>
            <a:avLst/>
            <a:gdLst>
              <a:gd name="T0" fmla="*/ 2147483647 w 228"/>
              <a:gd name="T1" fmla="*/ 2147483647 h 179"/>
              <a:gd name="T2" fmla="*/ 0 w 228"/>
              <a:gd name="T3" fmla="*/ 2147483647 h 179"/>
              <a:gd name="T4" fmla="*/ 2147483647 w 228"/>
              <a:gd name="T5" fmla="*/ 2147483647 h 179"/>
              <a:gd name="T6" fmla="*/ 2147483647 w 228"/>
              <a:gd name="T7" fmla="*/ 2147483647 h 179"/>
              <a:gd name="T8" fmla="*/ 2147483647 w 228"/>
              <a:gd name="T9" fmla="*/ 2147483647 h 179"/>
              <a:gd name="T10" fmla="*/ 2147483647 w 228"/>
              <a:gd name="T11" fmla="*/ 2147483647 h 179"/>
              <a:gd name="T12" fmla="*/ 2147483647 w 228"/>
              <a:gd name="T13" fmla="*/ 2147483647 h 179"/>
              <a:gd name="T14" fmla="*/ 2147483647 w 228"/>
              <a:gd name="T15" fmla="*/ 2147483647 h 179"/>
              <a:gd name="T16" fmla="*/ 2147483647 w 228"/>
              <a:gd name="T17" fmla="*/ 2147483647 h 179"/>
              <a:gd name="T18" fmla="*/ 2147483647 w 228"/>
              <a:gd name="T19" fmla="*/ 2147483647 h 179"/>
              <a:gd name="T20" fmla="*/ 2147483647 w 228"/>
              <a:gd name="T21" fmla="*/ 2147483647 h 179"/>
              <a:gd name="T22" fmla="*/ 2147483647 w 228"/>
              <a:gd name="T23" fmla="*/ 2147483647 h 179"/>
              <a:gd name="T24" fmla="*/ 2147483647 w 228"/>
              <a:gd name="T25" fmla="*/ 2147483647 h 179"/>
              <a:gd name="T26" fmla="*/ 2147483647 w 228"/>
              <a:gd name="T27" fmla="*/ 2147483647 h 179"/>
              <a:gd name="T28" fmla="*/ 2147483647 w 228"/>
              <a:gd name="T29" fmla="*/ 2147483647 h 179"/>
              <a:gd name="T30" fmla="*/ 2147483647 w 228"/>
              <a:gd name="T31" fmla="*/ 2147483647 h 179"/>
              <a:gd name="T32" fmla="*/ 2147483647 w 228"/>
              <a:gd name="T33" fmla="*/ 2147483647 h 179"/>
              <a:gd name="T34" fmla="*/ 2147483647 w 228"/>
              <a:gd name="T35" fmla="*/ 2147483647 h 179"/>
              <a:gd name="T36" fmla="*/ 2147483647 w 228"/>
              <a:gd name="T37" fmla="*/ 2147483647 h 179"/>
              <a:gd name="T38" fmla="*/ 2147483647 w 228"/>
              <a:gd name="T39" fmla="*/ 2147483647 h 179"/>
              <a:gd name="T40" fmla="*/ 2147483647 w 228"/>
              <a:gd name="T41" fmla="*/ 2147483647 h 179"/>
              <a:gd name="T42" fmla="*/ 2147483647 w 228"/>
              <a:gd name="T43" fmla="*/ 2147483647 h 179"/>
              <a:gd name="T44" fmla="*/ 2147483647 w 228"/>
              <a:gd name="T45" fmla="*/ 2147483647 h 179"/>
              <a:gd name="T46" fmla="*/ 2147483647 w 228"/>
              <a:gd name="T47" fmla="*/ 2147483647 h 179"/>
              <a:gd name="T48" fmla="*/ 2147483647 w 228"/>
              <a:gd name="T49" fmla="*/ 2147483647 h 179"/>
              <a:gd name="T50" fmla="*/ 2147483647 w 228"/>
              <a:gd name="T51" fmla="*/ 2147483647 h 179"/>
              <a:gd name="T52" fmla="*/ 2147483647 w 228"/>
              <a:gd name="T53" fmla="*/ 2147483647 h 179"/>
              <a:gd name="T54" fmla="*/ 2147483647 w 228"/>
              <a:gd name="T55" fmla="*/ 2147483647 h 179"/>
              <a:gd name="T56" fmla="*/ 2147483647 w 228"/>
              <a:gd name="T57" fmla="*/ 2147483647 h 179"/>
              <a:gd name="T58" fmla="*/ 2147483647 w 228"/>
              <a:gd name="T59" fmla="*/ 2147483647 h 179"/>
              <a:gd name="T60" fmla="*/ 2147483647 w 228"/>
              <a:gd name="T61" fmla="*/ 2147483647 h 179"/>
              <a:gd name="T62" fmla="*/ 2147483647 w 228"/>
              <a:gd name="T63" fmla="*/ 2147483647 h 179"/>
              <a:gd name="T64" fmla="*/ 2147483647 w 228"/>
              <a:gd name="T65" fmla="*/ 2147483647 h 179"/>
              <a:gd name="T66" fmla="*/ 2147483647 w 228"/>
              <a:gd name="T67" fmla="*/ 2147483647 h 179"/>
              <a:gd name="T68" fmla="*/ 2147483647 w 228"/>
              <a:gd name="T69" fmla="*/ 2147483647 h 179"/>
              <a:gd name="T70" fmla="*/ 2147483647 w 228"/>
              <a:gd name="T71" fmla="*/ 2147483647 h 179"/>
              <a:gd name="T72" fmla="*/ 2147483647 w 228"/>
              <a:gd name="T73" fmla="*/ 2147483647 h 179"/>
              <a:gd name="T74" fmla="*/ 2147483647 w 228"/>
              <a:gd name="T75" fmla="*/ 2147483647 h 179"/>
              <a:gd name="T76" fmla="*/ 2147483647 w 228"/>
              <a:gd name="T77" fmla="*/ 2147483647 h 179"/>
              <a:gd name="T78" fmla="*/ 2147483647 w 228"/>
              <a:gd name="T79" fmla="*/ 2147483647 h 179"/>
              <a:gd name="T80" fmla="*/ 2147483647 w 228"/>
              <a:gd name="T81" fmla="*/ 2147483647 h 179"/>
              <a:gd name="T82" fmla="*/ 2147483647 w 228"/>
              <a:gd name="T83" fmla="*/ 0 h 179"/>
              <a:gd name="T84" fmla="*/ 2147483647 w 228"/>
              <a:gd name="T85" fmla="*/ 2147483647 h 179"/>
              <a:gd name="T86" fmla="*/ 2147483647 w 228"/>
              <a:gd name="T87" fmla="*/ 2147483647 h 179"/>
              <a:gd name="T88" fmla="*/ 2147483647 w 228"/>
              <a:gd name="T89" fmla="*/ 2147483647 h 179"/>
              <a:gd name="T90" fmla="*/ 2147483647 w 228"/>
              <a:gd name="T91" fmla="*/ 2147483647 h 17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28" h="179">
                <a:moveTo>
                  <a:pt x="2" y="39"/>
                </a:moveTo>
                <a:lnTo>
                  <a:pt x="1" y="47"/>
                </a:lnTo>
                <a:lnTo>
                  <a:pt x="0" y="56"/>
                </a:lnTo>
                <a:lnTo>
                  <a:pt x="0" y="66"/>
                </a:lnTo>
                <a:lnTo>
                  <a:pt x="0" y="76"/>
                </a:lnTo>
                <a:lnTo>
                  <a:pt x="1" y="87"/>
                </a:lnTo>
                <a:lnTo>
                  <a:pt x="2" y="97"/>
                </a:lnTo>
                <a:lnTo>
                  <a:pt x="4" y="109"/>
                </a:lnTo>
                <a:lnTo>
                  <a:pt x="6" y="119"/>
                </a:lnTo>
                <a:lnTo>
                  <a:pt x="10" y="130"/>
                </a:lnTo>
                <a:lnTo>
                  <a:pt x="14" y="140"/>
                </a:lnTo>
                <a:lnTo>
                  <a:pt x="19" y="149"/>
                </a:lnTo>
                <a:lnTo>
                  <a:pt x="24" y="157"/>
                </a:lnTo>
                <a:lnTo>
                  <a:pt x="30" y="164"/>
                </a:lnTo>
                <a:lnTo>
                  <a:pt x="37" y="169"/>
                </a:lnTo>
                <a:lnTo>
                  <a:pt x="45" y="174"/>
                </a:lnTo>
                <a:lnTo>
                  <a:pt x="52" y="177"/>
                </a:lnTo>
                <a:lnTo>
                  <a:pt x="61" y="179"/>
                </a:lnTo>
                <a:lnTo>
                  <a:pt x="70" y="179"/>
                </a:lnTo>
                <a:lnTo>
                  <a:pt x="79" y="179"/>
                </a:lnTo>
                <a:lnTo>
                  <a:pt x="89" y="178"/>
                </a:lnTo>
                <a:lnTo>
                  <a:pt x="99" y="177"/>
                </a:lnTo>
                <a:lnTo>
                  <a:pt x="110" y="174"/>
                </a:lnTo>
                <a:lnTo>
                  <a:pt x="119" y="170"/>
                </a:lnTo>
                <a:lnTo>
                  <a:pt x="133" y="165"/>
                </a:lnTo>
                <a:lnTo>
                  <a:pt x="148" y="158"/>
                </a:lnTo>
                <a:lnTo>
                  <a:pt x="162" y="150"/>
                </a:lnTo>
                <a:lnTo>
                  <a:pt x="177" y="142"/>
                </a:lnTo>
                <a:lnTo>
                  <a:pt x="182" y="140"/>
                </a:lnTo>
                <a:lnTo>
                  <a:pt x="189" y="137"/>
                </a:lnTo>
                <a:lnTo>
                  <a:pt x="196" y="134"/>
                </a:lnTo>
                <a:lnTo>
                  <a:pt x="202" y="131"/>
                </a:lnTo>
                <a:lnTo>
                  <a:pt x="207" y="128"/>
                </a:lnTo>
                <a:lnTo>
                  <a:pt x="213" y="124"/>
                </a:lnTo>
                <a:lnTo>
                  <a:pt x="216" y="120"/>
                </a:lnTo>
                <a:lnTo>
                  <a:pt x="217" y="118"/>
                </a:lnTo>
                <a:lnTo>
                  <a:pt x="217" y="114"/>
                </a:lnTo>
                <a:lnTo>
                  <a:pt x="217" y="111"/>
                </a:lnTo>
                <a:lnTo>
                  <a:pt x="216" y="106"/>
                </a:lnTo>
                <a:lnTo>
                  <a:pt x="215" y="103"/>
                </a:lnTo>
                <a:lnTo>
                  <a:pt x="217" y="102"/>
                </a:lnTo>
                <a:lnTo>
                  <a:pt x="218" y="102"/>
                </a:lnTo>
                <a:lnTo>
                  <a:pt x="219" y="101"/>
                </a:lnTo>
                <a:lnTo>
                  <a:pt x="219" y="100"/>
                </a:lnTo>
                <a:lnTo>
                  <a:pt x="219" y="99"/>
                </a:lnTo>
                <a:lnTo>
                  <a:pt x="218" y="96"/>
                </a:lnTo>
                <a:lnTo>
                  <a:pt x="219" y="95"/>
                </a:lnTo>
                <a:lnTo>
                  <a:pt x="221" y="94"/>
                </a:lnTo>
                <a:lnTo>
                  <a:pt x="222" y="93"/>
                </a:lnTo>
                <a:lnTo>
                  <a:pt x="223" y="91"/>
                </a:lnTo>
                <a:lnTo>
                  <a:pt x="223" y="90"/>
                </a:lnTo>
                <a:lnTo>
                  <a:pt x="223" y="87"/>
                </a:lnTo>
                <a:lnTo>
                  <a:pt x="222" y="86"/>
                </a:lnTo>
                <a:lnTo>
                  <a:pt x="221" y="84"/>
                </a:lnTo>
                <a:lnTo>
                  <a:pt x="222" y="83"/>
                </a:lnTo>
                <a:lnTo>
                  <a:pt x="223" y="82"/>
                </a:lnTo>
                <a:lnTo>
                  <a:pt x="224" y="81"/>
                </a:lnTo>
                <a:lnTo>
                  <a:pt x="226" y="78"/>
                </a:lnTo>
                <a:lnTo>
                  <a:pt x="227" y="75"/>
                </a:lnTo>
                <a:lnTo>
                  <a:pt x="228" y="71"/>
                </a:lnTo>
                <a:lnTo>
                  <a:pt x="228" y="67"/>
                </a:lnTo>
                <a:lnTo>
                  <a:pt x="227" y="63"/>
                </a:lnTo>
                <a:lnTo>
                  <a:pt x="227" y="57"/>
                </a:lnTo>
                <a:lnTo>
                  <a:pt x="225" y="50"/>
                </a:lnTo>
                <a:lnTo>
                  <a:pt x="222" y="43"/>
                </a:lnTo>
                <a:lnTo>
                  <a:pt x="218" y="35"/>
                </a:lnTo>
                <a:lnTo>
                  <a:pt x="215" y="27"/>
                </a:lnTo>
                <a:lnTo>
                  <a:pt x="212" y="24"/>
                </a:lnTo>
                <a:lnTo>
                  <a:pt x="209" y="19"/>
                </a:lnTo>
                <a:lnTo>
                  <a:pt x="206" y="16"/>
                </a:lnTo>
                <a:lnTo>
                  <a:pt x="204" y="12"/>
                </a:lnTo>
                <a:lnTo>
                  <a:pt x="200" y="10"/>
                </a:lnTo>
                <a:lnTo>
                  <a:pt x="197" y="8"/>
                </a:lnTo>
                <a:lnTo>
                  <a:pt x="194" y="6"/>
                </a:lnTo>
                <a:lnTo>
                  <a:pt x="190" y="6"/>
                </a:lnTo>
                <a:lnTo>
                  <a:pt x="187" y="6"/>
                </a:lnTo>
                <a:lnTo>
                  <a:pt x="184" y="7"/>
                </a:lnTo>
                <a:lnTo>
                  <a:pt x="180" y="8"/>
                </a:lnTo>
                <a:lnTo>
                  <a:pt x="171" y="8"/>
                </a:lnTo>
                <a:lnTo>
                  <a:pt x="162" y="5"/>
                </a:lnTo>
                <a:lnTo>
                  <a:pt x="152" y="2"/>
                </a:lnTo>
                <a:lnTo>
                  <a:pt x="143" y="1"/>
                </a:lnTo>
                <a:lnTo>
                  <a:pt x="134" y="0"/>
                </a:lnTo>
                <a:lnTo>
                  <a:pt x="124" y="0"/>
                </a:lnTo>
                <a:lnTo>
                  <a:pt x="112" y="0"/>
                </a:lnTo>
                <a:lnTo>
                  <a:pt x="98" y="2"/>
                </a:lnTo>
                <a:lnTo>
                  <a:pt x="86" y="5"/>
                </a:lnTo>
                <a:lnTo>
                  <a:pt x="73" y="8"/>
                </a:lnTo>
                <a:lnTo>
                  <a:pt x="60" y="11"/>
                </a:lnTo>
                <a:lnTo>
                  <a:pt x="49" y="16"/>
                </a:lnTo>
                <a:lnTo>
                  <a:pt x="37" y="20"/>
                </a:lnTo>
                <a:lnTo>
                  <a:pt x="24" y="2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6" name="Freeform 264"/>
          <p:cNvSpPr>
            <a:spLocks/>
          </p:cNvSpPr>
          <p:nvPr/>
        </p:nvSpPr>
        <p:spPr bwMode="auto">
          <a:xfrm>
            <a:off x="8134350" y="3208338"/>
            <a:ext cx="73025" cy="47625"/>
          </a:xfrm>
          <a:custGeom>
            <a:avLst/>
            <a:gdLst>
              <a:gd name="T0" fmla="*/ 0 w 184"/>
              <a:gd name="T1" fmla="*/ 2147483647 h 122"/>
              <a:gd name="T2" fmla="*/ 2147483647 w 184"/>
              <a:gd name="T3" fmla="*/ 2147483647 h 122"/>
              <a:gd name="T4" fmla="*/ 2147483647 w 184"/>
              <a:gd name="T5" fmla="*/ 2147483647 h 122"/>
              <a:gd name="T6" fmla="*/ 2147483647 w 184"/>
              <a:gd name="T7" fmla="*/ 2147483647 h 122"/>
              <a:gd name="T8" fmla="*/ 2147483647 w 184"/>
              <a:gd name="T9" fmla="*/ 2147483647 h 122"/>
              <a:gd name="T10" fmla="*/ 2147483647 w 184"/>
              <a:gd name="T11" fmla="*/ 2147483647 h 122"/>
              <a:gd name="T12" fmla="*/ 2147483647 w 184"/>
              <a:gd name="T13" fmla="*/ 2147483647 h 122"/>
              <a:gd name="T14" fmla="*/ 2147483647 w 184"/>
              <a:gd name="T15" fmla="*/ 2147483647 h 122"/>
              <a:gd name="T16" fmla="*/ 2147483647 w 184"/>
              <a:gd name="T17" fmla="*/ 2147483647 h 122"/>
              <a:gd name="T18" fmla="*/ 2147483647 w 184"/>
              <a:gd name="T19" fmla="*/ 2147483647 h 122"/>
              <a:gd name="T20" fmla="*/ 2147483647 w 184"/>
              <a:gd name="T21" fmla="*/ 2147483647 h 122"/>
              <a:gd name="T22" fmla="*/ 2147483647 w 184"/>
              <a:gd name="T23" fmla="*/ 2147483647 h 122"/>
              <a:gd name="T24" fmla="*/ 2147483647 w 184"/>
              <a:gd name="T25" fmla="*/ 2147483647 h 122"/>
              <a:gd name="T26" fmla="*/ 2147483647 w 184"/>
              <a:gd name="T27" fmla="*/ 2147483647 h 122"/>
              <a:gd name="T28" fmla="*/ 2147483647 w 184"/>
              <a:gd name="T29" fmla="*/ 2147483647 h 122"/>
              <a:gd name="T30" fmla="*/ 2147483647 w 184"/>
              <a:gd name="T31" fmla="*/ 2147483647 h 122"/>
              <a:gd name="T32" fmla="*/ 2147483647 w 184"/>
              <a:gd name="T33" fmla="*/ 2147483647 h 122"/>
              <a:gd name="T34" fmla="*/ 2147483647 w 184"/>
              <a:gd name="T35" fmla="*/ 2147483647 h 122"/>
              <a:gd name="T36" fmla="*/ 2147483647 w 184"/>
              <a:gd name="T37" fmla="*/ 2147483647 h 122"/>
              <a:gd name="T38" fmla="*/ 2147483647 w 184"/>
              <a:gd name="T39" fmla="*/ 2147483647 h 122"/>
              <a:gd name="T40" fmla="*/ 2147483647 w 184"/>
              <a:gd name="T41" fmla="*/ 2147483647 h 122"/>
              <a:gd name="T42" fmla="*/ 2147483647 w 184"/>
              <a:gd name="T43" fmla="*/ 2147483647 h 122"/>
              <a:gd name="T44" fmla="*/ 2147483647 w 184"/>
              <a:gd name="T45" fmla="*/ 2147483647 h 122"/>
              <a:gd name="T46" fmla="*/ 2147483647 w 184"/>
              <a:gd name="T47" fmla="*/ 2147483647 h 122"/>
              <a:gd name="T48" fmla="*/ 2147483647 w 184"/>
              <a:gd name="T49" fmla="*/ 2147483647 h 122"/>
              <a:gd name="T50" fmla="*/ 2147483647 w 184"/>
              <a:gd name="T51" fmla="*/ 2147483647 h 122"/>
              <a:gd name="T52" fmla="*/ 2147483647 w 184"/>
              <a:gd name="T53" fmla="*/ 2147483647 h 122"/>
              <a:gd name="T54" fmla="*/ 2147483647 w 184"/>
              <a:gd name="T55" fmla="*/ 2147483647 h 122"/>
              <a:gd name="T56" fmla="*/ 2147483647 w 184"/>
              <a:gd name="T57" fmla="*/ 2147483647 h 122"/>
              <a:gd name="T58" fmla="*/ 2147483647 w 184"/>
              <a:gd name="T59" fmla="*/ 2147483647 h 122"/>
              <a:gd name="T60" fmla="*/ 2147483647 w 184"/>
              <a:gd name="T61" fmla="*/ 2147483647 h 122"/>
              <a:gd name="T62" fmla="*/ 2147483647 w 184"/>
              <a:gd name="T63" fmla="*/ 2147483647 h 122"/>
              <a:gd name="T64" fmla="*/ 2147483647 w 184"/>
              <a:gd name="T65" fmla="*/ 2147483647 h 122"/>
              <a:gd name="T66" fmla="*/ 2147483647 w 184"/>
              <a:gd name="T67" fmla="*/ 2147483647 h 122"/>
              <a:gd name="T68" fmla="*/ 2147483647 w 184"/>
              <a:gd name="T69" fmla="*/ 2147483647 h 122"/>
              <a:gd name="T70" fmla="*/ 2147483647 w 184"/>
              <a:gd name="T71" fmla="*/ 2147483647 h 122"/>
              <a:gd name="T72" fmla="*/ 2147483647 w 184"/>
              <a:gd name="T73" fmla="*/ 2147483647 h 122"/>
              <a:gd name="T74" fmla="*/ 2147483647 w 184"/>
              <a:gd name="T75" fmla="*/ 0 h 122"/>
              <a:gd name="T76" fmla="*/ 2147483647 w 184"/>
              <a:gd name="T77" fmla="*/ 0 h 122"/>
              <a:gd name="T78" fmla="*/ 2147483647 w 184"/>
              <a:gd name="T79" fmla="*/ 2147483647 h 122"/>
              <a:gd name="T80" fmla="*/ 2147483647 w 184"/>
              <a:gd name="T81" fmla="*/ 2147483647 h 122"/>
              <a:gd name="T82" fmla="*/ 2147483647 w 184"/>
              <a:gd name="T83" fmla="*/ 2147483647 h 122"/>
              <a:gd name="T84" fmla="*/ 2147483647 w 184"/>
              <a:gd name="T85" fmla="*/ 2147483647 h 122"/>
              <a:gd name="T86" fmla="*/ 2147483647 w 184"/>
              <a:gd name="T87" fmla="*/ 2147483647 h 122"/>
              <a:gd name="T88" fmla="*/ 2147483647 w 184"/>
              <a:gd name="T89" fmla="*/ 2147483647 h 122"/>
              <a:gd name="T90" fmla="*/ 0 w 184"/>
              <a:gd name="T91" fmla="*/ 2147483647 h 12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4" h="122">
                <a:moveTo>
                  <a:pt x="0" y="32"/>
                </a:moveTo>
                <a:lnTo>
                  <a:pt x="0" y="34"/>
                </a:lnTo>
                <a:lnTo>
                  <a:pt x="1" y="36"/>
                </a:lnTo>
                <a:lnTo>
                  <a:pt x="1" y="38"/>
                </a:lnTo>
                <a:lnTo>
                  <a:pt x="3" y="41"/>
                </a:lnTo>
                <a:lnTo>
                  <a:pt x="4" y="43"/>
                </a:lnTo>
                <a:lnTo>
                  <a:pt x="4" y="45"/>
                </a:lnTo>
                <a:lnTo>
                  <a:pt x="7" y="54"/>
                </a:lnTo>
                <a:lnTo>
                  <a:pt x="10" y="62"/>
                </a:lnTo>
                <a:lnTo>
                  <a:pt x="14" y="71"/>
                </a:lnTo>
                <a:lnTo>
                  <a:pt x="18" y="79"/>
                </a:lnTo>
                <a:lnTo>
                  <a:pt x="22" y="87"/>
                </a:lnTo>
                <a:lnTo>
                  <a:pt x="26" y="93"/>
                </a:lnTo>
                <a:lnTo>
                  <a:pt x="31" y="98"/>
                </a:lnTo>
                <a:lnTo>
                  <a:pt x="34" y="102"/>
                </a:lnTo>
                <a:lnTo>
                  <a:pt x="37" y="106"/>
                </a:lnTo>
                <a:lnTo>
                  <a:pt x="41" y="109"/>
                </a:lnTo>
                <a:lnTo>
                  <a:pt x="42" y="110"/>
                </a:lnTo>
                <a:lnTo>
                  <a:pt x="44" y="111"/>
                </a:lnTo>
                <a:lnTo>
                  <a:pt x="45" y="111"/>
                </a:lnTo>
                <a:lnTo>
                  <a:pt x="46" y="112"/>
                </a:lnTo>
                <a:lnTo>
                  <a:pt x="47" y="112"/>
                </a:lnTo>
                <a:lnTo>
                  <a:pt x="49" y="113"/>
                </a:lnTo>
                <a:lnTo>
                  <a:pt x="50" y="113"/>
                </a:lnTo>
                <a:lnTo>
                  <a:pt x="51" y="113"/>
                </a:lnTo>
                <a:lnTo>
                  <a:pt x="52" y="115"/>
                </a:lnTo>
                <a:lnTo>
                  <a:pt x="59" y="117"/>
                </a:lnTo>
                <a:lnTo>
                  <a:pt x="67" y="119"/>
                </a:lnTo>
                <a:lnTo>
                  <a:pt x="72" y="120"/>
                </a:lnTo>
                <a:lnTo>
                  <a:pt x="78" y="121"/>
                </a:lnTo>
                <a:lnTo>
                  <a:pt x="84" y="122"/>
                </a:lnTo>
                <a:lnTo>
                  <a:pt x="90" y="122"/>
                </a:lnTo>
                <a:lnTo>
                  <a:pt x="97" y="122"/>
                </a:lnTo>
                <a:lnTo>
                  <a:pt x="102" y="122"/>
                </a:lnTo>
                <a:lnTo>
                  <a:pt x="109" y="122"/>
                </a:lnTo>
                <a:lnTo>
                  <a:pt x="116" y="121"/>
                </a:lnTo>
                <a:lnTo>
                  <a:pt x="123" y="119"/>
                </a:lnTo>
                <a:lnTo>
                  <a:pt x="128" y="117"/>
                </a:lnTo>
                <a:lnTo>
                  <a:pt x="135" y="115"/>
                </a:lnTo>
                <a:lnTo>
                  <a:pt x="141" y="111"/>
                </a:lnTo>
                <a:lnTo>
                  <a:pt x="150" y="107"/>
                </a:lnTo>
                <a:lnTo>
                  <a:pt x="158" y="103"/>
                </a:lnTo>
                <a:lnTo>
                  <a:pt x="162" y="101"/>
                </a:lnTo>
                <a:lnTo>
                  <a:pt x="165" y="99"/>
                </a:lnTo>
                <a:lnTo>
                  <a:pt x="169" y="98"/>
                </a:lnTo>
                <a:lnTo>
                  <a:pt x="171" y="97"/>
                </a:lnTo>
                <a:lnTo>
                  <a:pt x="172" y="94"/>
                </a:lnTo>
                <a:lnTo>
                  <a:pt x="174" y="92"/>
                </a:lnTo>
                <a:lnTo>
                  <a:pt x="176" y="91"/>
                </a:lnTo>
                <a:lnTo>
                  <a:pt x="178" y="88"/>
                </a:lnTo>
                <a:lnTo>
                  <a:pt x="180" y="85"/>
                </a:lnTo>
                <a:lnTo>
                  <a:pt x="181" y="82"/>
                </a:lnTo>
                <a:lnTo>
                  <a:pt x="182" y="80"/>
                </a:lnTo>
                <a:lnTo>
                  <a:pt x="182" y="77"/>
                </a:lnTo>
                <a:lnTo>
                  <a:pt x="183" y="73"/>
                </a:lnTo>
                <a:lnTo>
                  <a:pt x="184" y="70"/>
                </a:lnTo>
                <a:lnTo>
                  <a:pt x="184" y="64"/>
                </a:lnTo>
                <a:lnTo>
                  <a:pt x="184" y="59"/>
                </a:lnTo>
                <a:lnTo>
                  <a:pt x="184" y="51"/>
                </a:lnTo>
                <a:lnTo>
                  <a:pt x="183" y="44"/>
                </a:lnTo>
                <a:lnTo>
                  <a:pt x="181" y="37"/>
                </a:lnTo>
                <a:lnTo>
                  <a:pt x="178" y="33"/>
                </a:lnTo>
                <a:lnTo>
                  <a:pt x="174" y="27"/>
                </a:lnTo>
                <a:lnTo>
                  <a:pt x="171" y="24"/>
                </a:lnTo>
                <a:lnTo>
                  <a:pt x="165" y="19"/>
                </a:lnTo>
                <a:lnTo>
                  <a:pt x="158" y="16"/>
                </a:lnTo>
                <a:lnTo>
                  <a:pt x="152" y="13"/>
                </a:lnTo>
                <a:lnTo>
                  <a:pt x="145" y="10"/>
                </a:lnTo>
                <a:lnTo>
                  <a:pt x="137" y="9"/>
                </a:lnTo>
                <a:lnTo>
                  <a:pt x="125" y="7"/>
                </a:lnTo>
                <a:lnTo>
                  <a:pt x="112" y="5"/>
                </a:lnTo>
                <a:lnTo>
                  <a:pt x="100" y="3"/>
                </a:lnTo>
                <a:lnTo>
                  <a:pt x="98" y="3"/>
                </a:lnTo>
                <a:lnTo>
                  <a:pt x="96" y="1"/>
                </a:lnTo>
                <a:lnTo>
                  <a:pt x="92" y="1"/>
                </a:lnTo>
                <a:lnTo>
                  <a:pt x="90" y="0"/>
                </a:lnTo>
                <a:lnTo>
                  <a:pt x="88" y="0"/>
                </a:lnTo>
                <a:lnTo>
                  <a:pt x="86" y="0"/>
                </a:lnTo>
                <a:lnTo>
                  <a:pt x="81" y="0"/>
                </a:lnTo>
                <a:lnTo>
                  <a:pt x="77" y="1"/>
                </a:lnTo>
                <a:lnTo>
                  <a:pt x="72" y="3"/>
                </a:lnTo>
                <a:lnTo>
                  <a:pt x="68" y="4"/>
                </a:lnTo>
                <a:lnTo>
                  <a:pt x="63" y="5"/>
                </a:lnTo>
                <a:lnTo>
                  <a:pt x="58" y="6"/>
                </a:lnTo>
                <a:lnTo>
                  <a:pt x="51" y="9"/>
                </a:lnTo>
                <a:lnTo>
                  <a:pt x="43" y="13"/>
                </a:lnTo>
                <a:lnTo>
                  <a:pt x="36" y="15"/>
                </a:lnTo>
                <a:lnTo>
                  <a:pt x="28" y="18"/>
                </a:lnTo>
                <a:lnTo>
                  <a:pt x="22" y="22"/>
                </a:lnTo>
                <a:lnTo>
                  <a:pt x="15" y="25"/>
                </a:lnTo>
                <a:lnTo>
                  <a:pt x="7" y="28"/>
                </a:lnTo>
                <a:lnTo>
                  <a:pt x="0" y="3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7" name="Freeform 265"/>
          <p:cNvSpPr>
            <a:spLocks/>
          </p:cNvSpPr>
          <p:nvPr/>
        </p:nvSpPr>
        <p:spPr bwMode="auto">
          <a:xfrm>
            <a:off x="8132763" y="3208338"/>
            <a:ext cx="74612" cy="47625"/>
          </a:xfrm>
          <a:custGeom>
            <a:avLst/>
            <a:gdLst>
              <a:gd name="T0" fmla="*/ 2147483647 w 187"/>
              <a:gd name="T1" fmla="*/ 2147483647 h 122"/>
              <a:gd name="T2" fmla="*/ 2147483647 w 187"/>
              <a:gd name="T3" fmla="*/ 2147483647 h 122"/>
              <a:gd name="T4" fmla="*/ 2147483647 w 187"/>
              <a:gd name="T5" fmla="*/ 2147483647 h 122"/>
              <a:gd name="T6" fmla="*/ 2147483647 w 187"/>
              <a:gd name="T7" fmla="*/ 2147483647 h 122"/>
              <a:gd name="T8" fmla="*/ 2147483647 w 187"/>
              <a:gd name="T9" fmla="*/ 2147483647 h 122"/>
              <a:gd name="T10" fmla="*/ 2147483647 w 187"/>
              <a:gd name="T11" fmla="*/ 2147483647 h 122"/>
              <a:gd name="T12" fmla="*/ 2147483647 w 187"/>
              <a:gd name="T13" fmla="*/ 2147483647 h 122"/>
              <a:gd name="T14" fmla="*/ 2147483647 w 187"/>
              <a:gd name="T15" fmla="*/ 2147483647 h 122"/>
              <a:gd name="T16" fmla="*/ 2147483647 w 187"/>
              <a:gd name="T17" fmla="*/ 2147483647 h 122"/>
              <a:gd name="T18" fmla="*/ 2147483647 w 187"/>
              <a:gd name="T19" fmla="*/ 2147483647 h 122"/>
              <a:gd name="T20" fmla="*/ 2147483647 w 187"/>
              <a:gd name="T21" fmla="*/ 2147483647 h 122"/>
              <a:gd name="T22" fmla="*/ 2147483647 w 187"/>
              <a:gd name="T23" fmla="*/ 2147483647 h 122"/>
              <a:gd name="T24" fmla="*/ 2147483647 w 187"/>
              <a:gd name="T25" fmla="*/ 2147483647 h 122"/>
              <a:gd name="T26" fmla="*/ 2147483647 w 187"/>
              <a:gd name="T27" fmla="*/ 2147483647 h 122"/>
              <a:gd name="T28" fmla="*/ 2147483647 w 187"/>
              <a:gd name="T29" fmla="*/ 2147483647 h 122"/>
              <a:gd name="T30" fmla="*/ 2147483647 w 187"/>
              <a:gd name="T31" fmla="*/ 2147483647 h 122"/>
              <a:gd name="T32" fmla="*/ 2147483647 w 187"/>
              <a:gd name="T33" fmla="*/ 2147483647 h 122"/>
              <a:gd name="T34" fmla="*/ 2147483647 w 187"/>
              <a:gd name="T35" fmla="*/ 2147483647 h 122"/>
              <a:gd name="T36" fmla="*/ 2147483647 w 187"/>
              <a:gd name="T37" fmla="*/ 2147483647 h 122"/>
              <a:gd name="T38" fmla="*/ 2147483647 w 187"/>
              <a:gd name="T39" fmla="*/ 2147483647 h 122"/>
              <a:gd name="T40" fmla="*/ 2147483647 w 187"/>
              <a:gd name="T41" fmla="*/ 2147483647 h 122"/>
              <a:gd name="T42" fmla="*/ 2147483647 w 187"/>
              <a:gd name="T43" fmla="*/ 2147483647 h 122"/>
              <a:gd name="T44" fmla="*/ 2147483647 w 187"/>
              <a:gd name="T45" fmla="*/ 2147483647 h 122"/>
              <a:gd name="T46" fmla="*/ 2147483647 w 187"/>
              <a:gd name="T47" fmla="*/ 2147483647 h 122"/>
              <a:gd name="T48" fmla="*/ 2147483647 w 187"/>
              <a:gd name="T49" fmla="*/ 2147483647 h 122"/>
              <a:gd name="T50" fmla="*/ 2147483647 w 187"/>
              <a:gd name="T51" fmla="*/ 2147483647 h 122"/>
              <a:gd name="T52" fmla="*/ 2147483647 w 187"/>
              <a:gd name="T53" fmla="*/ 2147483647 h 122"/>
              <a:gd name="T54" fmla="*/ 2147483647 w 187"/>
              <a:gd name="T55" fmla="*/ 2147483647 h 122"/>
              <a:gd name="T56" fmla="*/ 2147483647 w 187"/>
              <a:gd name="T57" fmla="*/ 2147483647 h 122"/>
              <a:gd name="T58" fmla="*/ 2147483647 w 187"/>
              <a:gd name="T59" fmla="*/ 2147483647 h 122"/>
              <a:gd name="T60" fmla="*/ 2147483647 w 187"/>
              <a:gd name="T61" fmla="*/ 2147483647 h 122"/>
              <a:gd name="T62" fmla="*/ 2147483647 w 187"/>
              <a:gd name="T63" fmla="*/ 2147483647 h 122"/>
              <a:gd name="T64" fmla="*/ 2147483647 w 187"/>
              <a:gd name="T65" fmla="*/ 2147483647 h 122"/>
              <a:gd name="T66" fmla="*/ 2147483647 w 187"/>
              <a:gd name="T67" fmla="*/ 2147483647 h 122"/>
              <a:gd name="T68" fmla="*/ 2147483647 w 187"/>
              <a:gd name="T69" fmla="*/ 2147483647 h 122"/>
              <a:gd name="T70" fmla="*/ 2147483647 w 187"/>
              <a:gd name="T71" fmla="*/ 2147483647 h 122"/>
              <a:gd name="T72" fmla="*/ 2147483647 w 187"/>
              <a:gd name="T73" fmla="*/ 2147483647 h 122"/>
              <a:gd name="T74" fmla="*/ 2147483647 w 187"/>
              <a:gd name="T75" fmla="*/ 2147483647 h 122"/>
              <a:gd name="T76" fmla="*/ 2147483647 w 187"/>
              <a:gd name="T77" fmla="*/ 2147483647 h 122"/>
              <a:gd name="T78" fmla="*/ 2147483647 w 187"/>
              <a:gd name="T79" fmla="*/ 2147483647 h 122"/>
              <a:gd name="T80" fmla="*/ 2147483647 w 187"/>
              <a:gd name="T81" fmla="*/ 2147483647 h 122"/>
              <a:gd name="T82" fmla="*/ 2147483647 w 187"/>
              <a:gd name="T83" fmla="*/ 2147483647 h 122"/>
              <a:gd name="T84" fmla="*/ 2147483647 w 187"/>
              <a:gd name="T85" fmla="*/ 2147483647 h 122"/>
              <a:gd name="T86" fmla="*/ 2147483647 w 187"/>
              <a:gd name="T87" fmla="*/ 2147483647 h 122"/>
              <a:gd name="T88" fmla="*/ 2147483647 w 187"/>
              <a:gd name="T89" fmla="*/ 2147483647 h 122"/>
              <a:gd name="T90" fmla="*/ 2147483647 w 187"/>
              <a:gd name="T91" fmla="*/ 2147483647 h 122"/>
              <a:gd name="T92" fmla="*/ 2147483647 w 187"/>
              <a:gd name="T93" fmla="*/ 2147483647 h 122"/>
              <a:gd name="T94" fmla="*/ 2147483647 w 187"/>
              <a:gd name="T95" fmla="*/ 2147483647 h 122"/>
              <a:gd name="T96" fmla="*/ 2147483647 w 187"/>
              <a:gd name="T97" fmla="*/ 2147483647 h 122"/>
              <a:gd name="T98" fmla="*/ 2147483647 w 187"/>
              <a:gd name="T99" fmla="*/ 2147483647 h 122"/>
              <a:gd name="T100" fmla="*/ 2147483647 w 187"/>
              <a:gd name="T101" fmla="*/ 2147483647 h 122"/>
              <a:gd name="T102" fmla="*/ 2147483647 w 187"/>
              <a:gd name="T103" fmla="*/ 2147483647 h 122"/>
              <a:gd name="T104" fmla="*/ 2147483647 w 187"/>
              <a:gd name="T105" fmla="*/ 0 h 122"/>
              <a:gd name="T106" fmla="*/ 2147483647 w 187"/>
              <a:gd name="T107" fmla="*/ 2147483647 h 122"/>
              <a:gd name="T108" fmla="*/ 2147483647 w 187"/>
              <a:gd name="T109" fmla="*/ 2147483647 h 122"/>
              <a:gd name="T110" fmla="*/ 2147483647 w 187"/>
              <a:gd name="T111" fmla="*/ 2147483647 h 122"/>
              <a:gd name="T112" fmla="*/ 2147483647 w 187"/>
              <a:gd name="T113" fmla="*/ 2147483647 h 122"/>
              <a:gd name="T114" fmla="*/ 2147483647 w 187"/>
              <a:gd name="T115" fmla="*/ 2147483647 h 122"/>
              <a:gd name="T116" fmla="*/ 2147483647 w 187"/>
              <a:gd name="T117" fmla="*/ 2147483647 h 122"/>
              <a:gd name="T118" fmla="*/ 2147483647 w 187"/>
              <a:gd name="T119" fmla="*/ 2147483647 h 122"/>
              <a:gd name="T120" fmla="*/ 2147483647 w 187"/>
              <a:gd name="T121" fmla="*/ 2147483647 h 122"/>
              <a:gd name="T122" fmla="*/ 2147483647 w 187"/>
              <a:gd name="T123" fmla="*/ 2147483647 h 122"/>
              <a:gd name="T124" fmla="*/ 0 w 187"/>
              <a:gd name="T125" fmla="*/ 2147483647 h 12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7" h="122">
                <a:moveTo>
                  <a:pt x="2" y="23"/>
                </a:moveTo>
                <a:lnTo>
                  <a:pt x="2" y="27"/>
                </a:lnTo>
                <a:lnTo>
                  <a:pt x="3" y="31"/>
                </a:lnTo>
                <a:lnTo>
                  <a:pt x="4" y="38"/>
                </a:lnTo>
                <a:lnTo>
                  <a:pt x="7" y="46"/>
                </a:lnTo>
                <a:lnTo>
                  <a:pt x="10" y="54"/>
                </a:lnTo>
                <a:lnTo>
                  <a:pt x="13" y="62"/>
                </a:lnTo>
                <a:lnTo>
                  <a:pt x="17" y="72"/>
                </a:lnTo>
                <a:lnTo>
                  <a:pt x="22" y="81"/>
                </a:lnTo>
                <a:lnTo>
                  <a:pt x="27" y="89"/>
                </a:lnTo>
                <a:lnTo>
                  <a:pt x="32" y="97"/>
                </a:lnTo>
                <a:lnTo>
                  <a:pt x="37" y="102"/>
                </a:lnTo>
                <a:lnTo>
                  <a:pt x="41" y="107"/>
                </a:lnTo>
                <a:lnTo>
                  <a:pt x="46" y="110"/>
                </a:lnTo>
                <a:lnTo>
                  <a:pt x="50" y="112"/>
                </a:lnTo>
                <a:lnTo>
                  <a:pt x="55" y="115"/>
                </a:lnTo>
                <a:lnTo>
                  <a:pt x="62" y="117"/>
                </a:lnTo>
                <a:lnTo>
                  <a:pt x="68" y="118"/>
                </a:lnTo>
                <a:lnTo>
                  <a:pt x="76" y="120"/>
                </a:lnTo>
                <a:lnTo>
                  <a:pt x="84" y="121"/>
                </a:lnTo>
                <a:lnTo>
                  <a:pt x="92" y="122"/>
                </a:lnTo>
                <a:lnTo>
                  <a:pt x="101" y="122"/>
                </a:lnTo>
                <a:lnTo>
                  <a:pt x="109" y="122"/>
                </a:lnTo>
                <a:lnTo>
                  <a:pt x="118" y="121"/>
                </a:lnTo>
                <a:lnTo>
                  <a:pt x="127" y="119"/>
                </a:lnTo>
                <a:lnTo>
                  <a:pt x="135" y="116"/>
                </a:lnTo>
                <a:lnTo>
                  <a:pt x="144" y="112"/>
                </a:lnTo>
                <a:lnTo>
                  <a:pt x="151" y="108"/>
                </a:lnTo>
                <a:lnTo>
                  <a:pt x="157" y="106"/>
                </a:lnTo>
                <a:lnTo>
                  <a:pt x="161" y="102"/>
                </a:lnTo>
                <a:lnTo>
                  <a:pt x="167" y="100"/>
                </a:lnTo>
                <a:lnTo>
                  <a:pt x="173" y="97"/>
                </a:lnTo>
                <a:lnTo>
                  <a:pt x="177" y="93"/>
                </a:lnTo>
                <a:lnTo>
                  <a:pt x="181" y="89"/>
                </a:lnTo>
                <a:lnTo>
                  <a:pt x="184" y="81"/>
                </a:lnTo>
                <a:lnTo>
                  <a:pt x="186" y="72"/>
                </a:lnTo>
                <a:lnTo>
                  <a:pt x="187" y="62"/>
                </a:lnTo>
                <a:lnTo>
                  <a:pt x="187" y="54"/>
                </a:lnTo>
                <a:lnTo>
                  <a:pt x="186" y="46"/>
                </a:lnTo>
                <a:lnTo>
                  <a:pt x="184" y="40"/>
                </a:lnTo>
                <a:lnTo>
                  <a:pt x="182" y="34"/>
                </a:lnTo>
                <a:lnTo>
                  <a:pt x="178" y="28"/>
                </a:lnTo>
                <a:lnTo>
                  <a:pt x="173" y="23"/>
                </a:lnTo>
                <a:lnTo>
                  <a:pt x="166" y="18"/>
                </a:lnTo>
                <a:lnTo>
                  <a:pt x="159" y="15"/>
                </a:lnTo>
                <a:lnTo>
                  <a:pt x="151" y="12"/>
                </a:lnTo>
                <a:lnTo>
                  <a:pt x="144" y="9"/>
                </a:lnTo>
                <a:lnTo>
                  <a:pt x="135" y="8"/>
                </a:lnTo>
                <a:lnTo>
                  <a:pt x="126" y="6"/>
                </a:lnTo>
                <a:lnTo>
                  <a:pt x="115" y="5"/>
                </a:lnTo>
                <a:lnTo>
                  <a:pt x="107" y="4"/>
                </a:lnTo>
                <a:lnTo>
                  <a:pt x="98" y="1"/>
                </a:lnTo>
                <a:lnTo>
                  <a:pt x="90" y="0"/>
                </a:lnTo>
                <a:lnTo>
                  <a:pt x="81" y="1"/>
                </a:lnTo>
                <a:lnTo>
                  <a:pt x="73" y="3"/>
                </a:lnTo>
                <a:lnTo>
                  <a:pt x="64" y="6"/>
                </a:lnTo>
                <a:lnTo>
                  <a:pt x="55" y="8"/>
                </a:lnTo>
                <a:lnTo>
                  <a:pt x="46" y="13"/>
                </a:lnTo>
                <a:lnTo>
                  <a:pt x="36" y="17"/>
                </a:lnTo>
                <a:lnTo>
                  <a:pt x="26" y="22"/>
                </a:lnTo>
                <a:lnTo>
                  <a:pt x="15" y="26"/>
                </a:lnTo>
                <a:lnTo>
                  <a:pt x="7" y="29"/>
                </a:lnTo>
                <a:lnTo>
                  <a:pt x="0" y="3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8" name="Line 266"/>
          <p:cNvSpPr>
            <a:spLocks noChangeShapeType="1"/>
          </p:cNvSpPr>
          <p:nvPr/>
        </p:nvSpPr>
        <p:spPr bwMode="auto">
          <a:xfrm flipV="1">
            <a:off x="8054975" y="3228975"/>
            <a:ext cx="30163" cy="142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19" name="Line 267"/>
          <p:cNvSpPr>
            <a:spLocks noChangeShapeType="1"/>
          </p:cNvSpPr>
          <p:nvPr/>
        </p:nvSpPr>
        <p:spPr bwMode="auto">
          <a:xfrm flipH="1">
            <a:off x="8045450" y="3228975"/>
            <a:ext cx="39688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0" name="Line 268"/>
          <p:cNvSpPr>
            <a:spLocks noChangeShapeType="1"/>
          </p:cNvSpPr>
          <p:nvPr/>
        </p:nvSpPr>
        <p:spPr bwMode="auto">
          <a:xfrm flipH="1">
            <a:off x="8132763" y="3216275"/>
            <a:ext cx="1587" cy="47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1" name="Freeform 269"/>
          <p:cNvSpPr>
            <a:spLocks/>
          </p:cNvSpPr>
          <p:nvPr/>
        </p:nvSpPr>
        <p:spPr bwMode="auto">
          <a:xfrm>
            <a:off x="8180388" y="3101975"/>
            <a:ext cx="92075" cy="71438"/>
          </a:xfrm>
          <a:custGeom>
            <a:avLst/>
            <a:gdLst>
              <a:gd name="T0" fmla="*/ 2147483647 w 230"/>
              <a:gd name="T1" fmla="*/ 2147483647 h 180"/>
              <a:gd name="T2" fmla="*/ 2147483647 w 230"/>
              <a:gd name="T3" fmla="*/ 2147483647 h 180"/>
              <a:gd name="T4" fmla="*/ 2147483647 w 230"/>
              <a:gd name="T5" fmla="*/ 2147483647 h 180"/>
              <a:gd name="T6" fmla="*/ 2147483647 w 230"/>
              <a:gd name="T7" fmla="*/ 2147483647 h 180"/>
              <a:gd name="T8" fmla="*/ 2147483647 w 230"/>
              <a:gd name="T9" fmla="*/ 2147483647 h 180"/>
              <a:gd name="T10" fmla="*/ 0 w 230"/>
              <a:gd name="T11" fmla="*/ 2147483647 h 180"/>
              <a:gd name="T12" fmla="*/ 2147483647 w 230"/>
              <a:gd name="T13" fmla="*/ 2147483647 h 180"/>
              <a:gd name="T14" fmla="*/ 2147483647 w 230"/>
              <a:gd name="T15" fmla="*/ 2147483647 h 180"/>
              <a:gd name="T16" fmla="*/ 2147483647 w 230"/>
              <a:gd name="T17" fmla="*/ 2147483647 h 180"/>
              <a:gd name="T18" fmla="*/ 2147483647 w 230"/>
              <a:gd name="T19" fmla="*/ 2147483647 h 180"/>
              <a:gd name="T20" fmla="*/ 2147483647 w 230"/>
              <a:gd name="T21" fmla="*/ 2147483647 h 180"/>
              <a:gd name="T22" fmla="*/ 2147483647 w 230"/>
              <a:gd name="T23" fmla="*/ 2147483647 h 180"/>
              <a:gd name="T24" fmla="*/ 2147483647 w 230"/>
              <a:gd name="T25" fmla="*/ 2147483647 h 180"/>
              <a:gd name="T26" fmla="*/ 2147483647 w 230"/>
              <a:gd name="T27" fmla="*/ 2147483647 h 180"/>
              <a:gd name="T28" fmla="*/ 2147483647 w 230"/>
              <a:gd name="T29" fmla="*/ 2147483647 h 180"/>
              <a:gd name="T30" fmla="*/ 2147483647 w 230"/>
              <a:gd name="T31" fmla="*/ 2147483647 h 180"/>
              <a:gd name="T32" fmla="*/ 2147483647 w 230"/>
              <a:gd name="T33" fmla="*/ 2147483647 h 180"/>
              <a:gd name="T34" fmla="*/ 2147483647 w 230"/>
              <a:gd name="T35" fmla="*/ 2147483647 h 180"/>
              <a:gd name="T36" fmla="*/ 2147483647 w 230"/>
              <a:gd name="T37" fmla="*/ 2147483647 h 180"/>
              <a:gd name="T38" fmla="*/ 2147483647 w 230"/>
              <a:gd name="T39" fmla="*/ 2147483647 h 180"/>
              <a:gd name="T40" fmla="*/ 2147483647 w 230"/>
              <a:gd name="T41" fmla="*/ 2147483647 h 180"/>
              <a:gd name="T42" fmla="*/ 2147483647 w 230"/>
              <a:gd name="T43" fmla="*/ 2147483647 h 180"/>
              <a:gd name="T44" fmla="*/ 2147483647 w 230"/>
              <a:gd name="T45" fmla="*/ 2147483647 h 180"/>
              <a:gd name="T46" fmla="*/ 2147483647 w 230"/>
              <a:gd name="T47" fmla="*/ 2147483647 h 180"/>
              <a:gd name="T48" fmla="*/ 2147483647 w 230"/>
              <a:gd name="T49" fmla="*/ 2147483647 h 180"/>
              <a:gd name="T50" fmla="*/ 2147483647 w 230"/>
              <a:gd name="T51" fmla="*/ 2147483647 h 180"/>
              <a:gd name="T52" fmla="*/ 2147483647 w 230"/>
              <a:gd name="T53" fmla="*/ 2147483647 h 180"/>
              <a:gd name="T54" fmla="*/ 2147483647 w 230"/>
              <a:gd name="T55" fmla="*/ 2147483647 h 180"/>
              <a:gd name="T56" fmla="*/ 2147483647 w 230"/>
              <a:gd name="T57" fmla="*/ 2147483647 h 180"/>
              <a:gd name="T58" fmla="*/ 2147483647 w 230"/>
              <a:gd name="T59" fmla="*/ 2147483647 h 180"/>
              <a:gd name="T60" fmla="*/ 2147483647 w 230"/>
              <a:gd name="T61" fmla="*/ 2147483647 h 180"/>
              <a:gd name="T62" fmla="*/ 2147483647 w 230"/>
              <a:gd name="T63" fmla="*/ 2147483647 h 180"/>
              <a:gd name="T64" fmla="*/ 2147483647 w 230"/>
              <a:gd name="T65" fmla="*/ 2147483647 h 180"/>
              <a:gd name="T66" fmla="*/ 2147483647 w 230"/>
              <a:gd name="T67" fmla="*/ 2147483647 h 180"/>
              <a:gd name="T68" fmla="*/ 2147483647 w 230"/>
              <a:gd name="T69" fmla="*/ 2147483647 h 180"/>
              <a:gd name="T70" fmla="*/ 2147483647 w 230"/>
              <a:gd name="T71" fmla="*/ 2147483647 h 180"/>
              <a:gd name="T72" fmla="*/ 2147483647 w 230"/>
              <a:gd name="T73" fmla="*/ 2147483647 h 180"/>
              <a:gd name="T74" fmla="*/ 2147483647 w 230"/>
              <a:gd name="T75" fmla="*/ 2147483647 h 180"/>
              <a:gd name="T76" fmla="*/ 2147483647 w 230"/>
              <a:gd name="T77" fmla="*/ 2147483647 h 180"/>
              <a:gd name="T78" fmla="*/ 2147483647 w 230"/>
              <a:gd name="T79" fmla="*/ 2147483647 h 180"/>
              <a:gd name="T80" fmla="*/ 2147483647 w 230"/>
              <a:gd name="T81" fmla="*/ 2147483647 h 180"/>
              <a:gd name="T82" fmla="*/ 2147483647 w 230"/>
              <a:gd name="T83" fmla="*/ 2147483647 h 180"/>
              <a:gd name="T84" fmla="*/ 2147483647 w 230"/>
              <a:gd name="T85" fmla="*/ 2147483647 h 180"/>
              <a:gd name="T86" fmla="*/ 2147483647 w 230"/>
              <a:gd name="T87" fmla="*/ 2147483647 h 180"/>
              <a:gd name="T88" fmla="*/ 2147483647 w 230"/>
              <a:gd name="T89" fmla="*/ 2147483647 h 180"/>
              <a:gd name="T90" fmla="*/ 2147483647 w 230"/>
              <a:gd name="T91" fmla="*/ 2147483647 h 180"/>
              <a:gd name="T92" fmla="*/ 2147483647 w 230"/>
              <a:gd name="T93" fmla="*/ 2147483647 h 180"/>
              <a:gd name="T94" fmla="*/ 2147483647 w 230"/>
              <a:gd name="T95" fmla="*/ 2147483647 h 180"/>
              <a:gd name="T96" fmla="*/ 2147483647 w 230"/>
              <a:gd name="T97" fmla="*/ 2147483647 h 180"/>
              <a:gd name="T98" fmla="*/ 2147483647 w 230"/>
              <a:gd name="T99" fmla="*/ 2147483647 h 180"/>
              <a:gd name="T100" fmla="*/ 2147483647 w 230"/>
              <a:gd name="T101" fmla="*/ 2147483647 h 180"/>
              <a:gd name="T102" fmla="*/ 2147483647 w 230"/>
              <a:gd name="T103" fmla="*/ 2147483647 h 180"/>
              <a:gd name="T104" fmla="*/ 2147483647 w 230"/>
              <a:gd name="T105" fmla="*/ 2147483647 h 180"/>
              <a:gd name="T106" fmla="*/ 2147483647 w 230"/>
              <a:gd name="T107" fmla="*/ 2147483647 h 180"/>
              <a:gd name="T108" fmla="*/ 2147483647 w 230"/>
              <a:gd name="T109" fmla="*/ 2147483647 h 180"/>
              <a:gd name="T110" fmla="*/ 2147483647 w 230"/>
              <a:gd name="T111" fmla="*/ 2147483647 h 180"/>
              <a:gd name="T112" fmla="*/ 2147483647 w 230"/>
              <a:gd name="T113" fmla="*/ 2147483647 h 180"/>
              <a:gd name="T114" fmla="*/ 2147483647 w 230"/>
              <a:gd name="T115" fmla="*/ 2147483647 h 180"/>
              <a:gd name="T116" fmla="*/ 2147483647 w 230"/>
              <a:gd name="T117" fmla="*/ 2147483647 h 180"/>
              <a:gd name="T118" fmla="*/ 2147483647 w 230"/>
              <a:gd name="T119" fmla="*/ 2147483647 h 180"/>
              <a:gd name="T120" fmla="*/ 2147483647 w 230"/>
              <a:gd name="T121" fmla="*/ 2147483647 h 18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0" h="180">
                <a:moveTo>
                  <a:pt x="41" y="0"/>
                </a:moveTo>
                <a:lnTo>
                  <a:pt x="36" y="5"/>
                </a:lnTo>
                <a:lnTo>
                  <a:pt x="31" y="12"/>
                </a:lnTo>
                <a:lnTo>
                  <a:pt x="26" y="20"/>
                </a:lnTo>
                <a:lnTo>
                  <a:pt x="20" y="29"/>
                </a:lnTo>
                <a:lnTo>
                  <a:pt x="16" y="39"/>
                </a:lnTo>
                <a:lnTo>
                  <a:pt x="11" y="50"/>
                </a:lnTo>
                <a:lnTo>
                  <a:pt x="7" y="61"/>
                </a:lnTo>
                <a:lnTo>
                  <a:pt x="3" y="73"/>
                </a:lnTo>
                <a:lnTo>
                  <a:pt x="1" y="84"/>
                </a:lnTo>
                <a:lnTo>
                  <a:pt x="0" y="96"/>
                </a:lnTo>
                <a:lnTo>
                  <a:pt x="0" y="104"/>
                </a:lnTo>
                <a:lnTo>
                  <a:pt x="0" y="112"/>
                </a:lnTo>
                <a:lnTo>
                  <a:pt x="1" y="120"/>
                </a:lnTo>
                <a:lnTo>
                  <a:pt x="3" y="127"/>
                </a:lnTo>
                <a:lnTo>
                  <a:pt x="7" y="134"/>
                </a:lnTo>
                <a:lnTo>
                  <a:pt x="10" y="141"/>
                </a:lnTo>
                <a:lnTo>
                  <a:pt x="14" y="146"/>
                </a:lnTo>
                <a:lnTo>
                  <a:pt x="19" y="151"/>
                </a:lnTo>
                <a:lnTo>
                  <a:pt x="25" y="155"/>
                </a:lnTo>
                <a:lnTo>
                  <a:pt x="29" y="159"/>
                </a:lnTo>
                <a:lnTo>
                  <a:pt x="36" y="162"/>
                </a:lnTo>
                <a:lnTo>
                  <a:pt x="41" y="164"/>
                </a:lnTo>
                <a:lnTo>
                  <a:pt x="48" y="168"/>
                </a:lnTo>
                <a:lnTo>
                  <a:pt x="55" y="170"/>
                </a:lnTo>
                <a:lnTo>
                  <a:pt x="63" y="171"/>
                </a:lnTo>
                <a:lnTo>
                  <a:pt x="69" y="173"/>
                </a:lnTo>
                <a:lnTo>
                  <a:pt x="78" y="174"/>
                </a:lnTo>
                <a:lnTo>
                  <a:pt x="88" y="176"/>
                </a:lnTo>
                <a:lnTo>
                  <a:pt x="97" y="176"/>
                </a:lnTo>
                <a:lnTo>
                  <a:pt x="112" y="177"/>
                </a:lnTo>
                <a:lnTo>
                  <a:pt x="127" y="177"/>
                </a:lnTo>
                <a:lnTo>
                  <a:pt x="137" y="177"/>
                </a:lnTo>
                <a:lnTo>
                  <a:pt x="146" y="178"/>
                </a:lnTo>
                <a:lnTo>
                  <a:pt x="157" y="178"/>
                </a:lnTo>
                <a:lnTo>
                  <a:pt x="161" y="179"/>
                </a:lnTo>
                <a:lnTo>
                  <a:pt x="167" y="179"/>
                </a:lnTo>
                <a:lnTo>
                  <a:pt x="173" y="180"/>
                </a:lnTo>
                <a:lnTo>
                  <a:pt x="176" y="179"/>
                </a:lnTo>
                <a:lnTo>
                  <a:pt x="179" y="179"/>
                </a:lnTo>
                <a:lnTo>
                  <a:pt x="183" y="178"/>
                </a:lnTo>
                <a:lnTo>
                  <a:pt x="185" y="177"/>
                </a:lnTo>
                <a:lnTo>
                  <a:pt x="188" y="176"/>
                </a:lnTo>
                <a:lnTo>
                  <a:pt x="189" y="172"/>
                </a:lnTo>
                <a:lnTo>
                  <a:pt x="192" y="169"/>
                </a:lnTo>
                <a:lnTo>
                  <a:pt x="193" y="165"/>
                </a:lnTo>
                <a:lnTo>
                  <a:pt x="193" y="164"/>
                </a:lnTo>
                <a:lnTo>
                  <a:pt x="193" y="163"/>
                </a:lnTo>
                <a:lnTo>
                  <a:pt x="194" y="162"/>
                </a:lnTo>
                <a:lnTo>
                  <a:pt x="194" y="161"/>
                </a:lnTo>
                <a:lnTo>
                  <a:pt x="195" y="161"/>
                </a:lnTo>
                <a:lnTo>
                  <a:pt x="196" y="161"/>
                </a:lnTo>
                <a:lnTo>
                  <a:pt x="197" y="161"/>
                </a:lnTo>
                <a:lnTo>
                  <a:pt x="198" y="161"/>
                </a:lnTo>
                <a:lnTo>
                  <a:pt x="199" y="161"/>
                </a:lnTo>
                <a:lnTo>
                  <a:pt x="199" y="160"/>
                </a:lnTo>
                <a:lnTo>
                  <a:pt x="199" y="159"/>
                </a:lnTo>
                <a:lnTo>
                  <a:pt x="199" y="158"/>
                </a:lnTo>
                <a:lnTo>
                  <a:pt x="201" y="157"/>
                </a:lnTo>
                <a:lnTo>
                  <a:pt x="201" y="155"/>
                </a:lnTo>
                <a:lnTo>
                  <a:pt x="202" y="155"/>
                </a:lnTo>
                <a:lnTo>
                  <a:pt x="204" y="155"/>
                </a:lnTo>
                <a:lnTo>
                  <a:pt x="205" y="154"/>
                </a:lnTo>
                <a:lnTo>
                  <a:pt x="206" y="153"/>
                </a:lnTo>
                <a:lnTo>
                  <a:pt x="207" y="153"/>
                </a:lnTo>
                <a:lnTo>
                  <a:pt x="207" y="152"/>
                </a:lnTo>
                <a:lnTo>
                  <a:pt x="207" y="151"/>
                </a:lnTo>
                <a:lnTo>
                  <a:pt x="207" y="150"/>
                </a:lnTo>
                <a:lnTo>
                  <a:pt x="207" y="149"/>
                </a:lnTo>
                <a:lnTo>
                  <a:pt x="208" y="148"/>
                </a:lnTo>
                <a:lnTo>
                  <a:pt x="208" y="146"/>
                </a:lnTo>
                <a:lnTo>
                  <a:pt x="210" y="146"/>
                </a:lnTo>
                <a:lnTo>
                  <a:pt x="211" y="146"/>
                </a:lnTo>
                <a:lnTo>
                  <a:pt x="212" y="146"/>
                </a:lnTo>
                <a:lnTo>
                  <a:pt x="213" y="146"/>
                </a:lnTo>
                <a:lnTo>
                  <a:pt x="213" y="145"/>
                </a:lnTo>
                <a:lnTo>
                  <a:pt x="214" y="145"/>
                </a:lnTo>
                <a:lnTo>
                  <a:pt x="215" y="145"/>
                </a:lnTo>
                <a:lnTo>
                  <a:pt x="215" y="144"/>
                </a:lnTo>
                <a:lnTo>
                  <a:pt x="219" y="142"/>
                </a:lnTo>
                <a:lnTo>
                  <a:pt x="221" y="139"/>
                </a:lnTo>
                <a:lnTo>
                  <a:pt x="223" y="135"/>
                </a:lnTo>
                <a:lnTo>
                  <a:pt x="225" y="130"/>
                </a:lnTo>
                <a:lnTo>
                  <a:pt x="226" y="125"/>
                </a:lnTo>
                <a:lnTo>
                  <a:pt x="229" y="118"/>
                </a:lnTo>
                <a:lnTo>
                  <a:pt x="230" y="111"/>
                </a:lnTo>
                <a:lnTo>
                  <a:pt x="230" y="103"/>
                </a:lnTo>
                <a:lnTo>
                  <a:pt x="230" y="95"/>
                </a:lnTo>
                <a:lnTo>
                  <a:pt x="230" y="88"/>
                </a:lnTo>
                <a:lnTo>
                  <a:pt x="229" y="80"/>
                </a:lnTo>
                <a:lnTo>
                  <a:pt x="226" y="74"/>
                </a:lnTo>
                <a:lnTo>
                  <a:pt x="224" y="68"/>
                </a:lnTo>
                <a:lnTo>
                  <a:pt x="223" y="67"/>
                </a:lnTo>
                <a:lnTo>
                  <a:pt x="223" y="66"/>
                </a:lnTo>
                <a:lnTo>
                  <a:pt x="222" y="66"/>
                </a:lnTo>
                <a:lnTo>
                  <a:pt x="222" y="65"/>
                </a:lnTo>
                <a:lnTo>
                  <a:pt x="221" y="64"/>
                </a:lnTo>
                <a:lnTo>
                  <a:pt x="219" y="64"/>
                </a:lnTo>
                <a:lnTo>
                  <a:pt x="217" y="62"/>
                </a:lnTo>
                <a:lnTo>
                  <a:pt x="215" y="62"/>
                </a:lnTo>
                <a:lnTo>
                  <a:pt x="213" y="61"/>
                </a:lnTo>
                <a:lnTo>
                  <a:pt x="211" y="61"/>
                </a:lnTo>
                <a:lnTo>
                  <a:pt x="210" y="61"/>
                </a:lnTo>
                <a:lnTo>
                  <a:pt x="207" y="60"/>
                </a:lnTo>
                <a:lnTo>
                  <a:pt x="206" y="59"/>
                </a:lnTo>
                <a:lnTo>
                  <a:pt x="204" y="58"/>
                </a:lnTo>
                <a:lnTo>
                  <a:pt x="203" y="57"/>
                </a:lnTo>
                <a:lnTo>
                  <a:pt x="201" y="56"/>
                </a:lnTo>
                <a:lnTo>
                  <a:pt x="199" y="53"/>
                </a:lnTo>
                <a:lnTo>
                  <a:pt x="198" y="52"/>
                </a:lnTo>
                <a:lnTo>
                  <a:pt x="191" y="45"/>
                </a:lnTo>
                <a:lnTo>
                  <a:pt x="182" y="38"/>
                </a:lnTo>
                <a:lnTo>
                  <a:pt x="173" y="32"/>
                </a:lnTo>
                <a:lnTo>
                  <a:pt x="164" y="27"/>
                </a:lnTo>
                <a:lnTo>
                  <a:pt x="154" y="22"/>
                </a:lnTo>
                <a:lnTo>
                  <a:pt x="141" y="17"/>
                </a:lnTo>
                <a:lnTo>
                  <a:pt x="128" y="12"/>
                </a:lnTo>
                <a:lnTo>
                  <a:pt x="114" y="9"/>
                </a:lnTo>
                <a:lnTo>
                  <a:pt x="101" y="6"/>
                </a:lnTo>
                <a:lnTo>
                  <a:pt x="86" y="4"/>
                </a:lnTo>
                <a:lnTo>
                  <a:pt x="72" y="2"/>
                </a:lnTo>
                <a:lnTo>
                  <a:pt x="56" y="1"/>
                </a:lnTo>
                <a:lnTo>
                  <a:pt x="41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2" name="Freeform 270"/>
          <p:cNvSpPr>
            <a:spLocks/>
          </p:cNvSpPr>
          <p:nvPr/>
        </p:nvSpPr>
        <p:spPr bwMode="auto">
          <a:xfrm>
            <a:off x="8180388" y="3101975"/>
            <a:ext cx="92075" cy="71438"/>
          </a:xfrm>
          <a:custGeom>
            <a:avLst/>
            <a:gdLst>
              <a:gd name="T0" fmla="*/ 2147483647 w 230"/>
              <a:gd name="T1" fmla="*/ 2147483647 h 177"/>
              <a:gd name="T2" fmla="*/ 2147483647 w 230"/>
              <a:gd name="T3" fmla="*/ 2147483647 h 177"/>
              <a:gd name="T4" fmla="*/ 2147483647 w 230"/>
              <a:gd name="T5" fmla="*/ 2147483647 h 177"/>
              <a:gd name="T6" fmla="*/ 2147483647 w 230"/>
              <a:gd name="T7" fmla="*/ 2147483647 h 177"/>
              <a:gd name="T8" fmla="*/ 2147483647 w 230"/>
              <a:gd name="T9" fmla="*/ 2147483647 h 177"/>
              <a:gd name="T10" fmla="*/ 0 w 230"/>
              <a:gd name="T11" fmla="*/ 2147483647 h 177"/>
              <a:gd name="T12" fmla="*/ 2147483647 w 230"/>
              <a:gd name="T13" fmla="*/ 2147483647 h 177"/>
              <a:gd name="T14" fmla="*/ 2147483647 w 230"/>
              <a:gd name="T15" fmla="*/ 2147483647 h 177"/>
              <a:gd name="T16" fmla="*/ 2147483647 w 230"/>
              <a:gd name="T17" fmla="*/ 2147483647 h 177"/>
              <a:gd name="T18" fmla="*/ 2147483647 w 230"/>
              <a:gd name="T19" fmla="*/ 2147483647 h 177"/>
              <a:gd name="T20" fmla="*/ 2147483647 w 230"/>
              <a:gd name="T21" fmla="*/ 2147483647 h 177"/>
              <a:gd name="T22" fmla="*/ 2147483647 w 230"/>
              <a:gd name="T23" fmla="*/ 2147483647 h 177"/>
              <a:gd name="T24" fmla="*/ 2147483647 w 230"/>
              <a:gd name="T25" fmla="*/ 2147483647 h 177"/>
              <a:gd name="T26" fmla="*/ 2147483647 w 230"/>
              <a:gd name="T27" fmla="*/ 2147483647 h 177"/>
              <a:gd name="T28" fmla="*/ 2147483647 w 230"/>
              <a:gd name="T29" fmla="*/ 2147483647 h 177"/>
              <a:gd name="T30" fmla="*/ 2147483647 w 230"/>
              <a:gd name="T31" fmla="*/ 2147483647 h 177"/>
              <a:gd name="T32" fmla="*/ 2147483647 w 230"/>
              <a:gd name="T33" fmla="*/ 2147483647 h 177"/>
              <a:gd name="T34" fmla="*/ 2147483647 w 230"/>
              <a:gd name="T35" fmla="*/ 2147483647 h 177"/>
              <a:gd name="T36" fmla="*/ 2147483647 w 230"/>
              <a:gd name="T37" fmla="*/ 2147483647 h 177"/>
              <a:gd name="T38" fmla="*/ 2147483647 w 230"/>
              <a:gd name="T39" fmla="*/ 2147483647 h 177"/>
              <a:gd name="T40" fmla="*/ 2147483647 w 230"/>
              <a:gd name="T41" fmla="*/ 2147483647 h 177"/>
              <a:gd name="T42" fmla="*/ 2147483647 w 230"/>
              <a:gd name="T43" fmla="*/ 2147483647 h 177"/>
              <a:gd name="T44" fmla="*/ 2147483647 w 230"/>
              <a:gd name="T45" fmla="*/ 2147483647 h 177"/>
              <a:gd name="T46" fmla="*/ 2147483647 w 230"/>
              <a:gd name="T47" fmla="*/ 2147483647 h 177"/>
              <a:gd name="T48" fmla="*/ 2147483647 w 230"/>
              <a:gd name="T49" fmla="*/ 2147483647 h 177"/>
              <a:gd name="T50" fmla="*/ 2147483647 w 230"/>
              <a:gd name="T51" fmla="*/ 2147483647 h 177"/>
              <a:gd name="T52" fmla="*/ 2147483647 w 230"/>
              <a:gd name="T53" fmla="*/ 2147483647 h 177"/>
              <a:gd name="T54" fmla="*/ 2147483647 w 230"/>
              <a:gd name="T55" fmla="*/ 2147483647 h 177"/>
              <a:gd name="T56" fmla="*/ 2147483647 w 230"/>
              <a:gd name="T57" fmla="*/ 2147483647 h 177"/>
              <a:gd name="T58" fmla="*/ 2147483647 w 230"/>
              <a:gd name="T59" fmla="*/ 2147483647 h 177"/>
              <a:gd name="T60" fmla="*/ 2147483647 w 230"/>
              <a:gd name="T61" fmla="*/ 2147483647 h 177"/>
              <a:gd name="T62" fmla="*/ 2147483647 w 230"/>
              <a:gd name="T63" fmla="*/ 2147483647 h 177"/>
              <a:gd name="T64" fmla="*/ 2147483647 w 230"/>
              <a:gd name="T65" fmla="*/ 2147483647 h 177"/>
              <a:gd name="T66" fmla="*/ 2147483647 w 230"/>
              <a:gd name="T67" fmla="*/ 2147483647 h 177"/>
              <a:gd name="T68" fmla="*/ 2147483647 w 230"/>
              <a:gd name="T69" fmla="*/ 2147483647 h 177"/>
              <a:gd name="T70" fmla="*/ 2147483647 w 230"/>
              <a:gd name="T71" fmla="*/ 2147483647 h 177"/>
              <a:gd name="T72" fmla="*/ 2147483647 w 230"/>
              <a:gd name="T73" fmla="*/ 2147483647 h 177"/>
              <a:gd name="T74" fmla="*/ 2147483647 w 230"/>
              <a:gd name="T75" fmla="*/ 2147483647 h 177"/>
              <a:gd name="T76" fmla="*/ 2147483647 w 230"/>
              <a:gd name="T77" fmla="*/ 2147483647 h 177"/>
              <a:gd name="T78" fmla="*/ 2147483647 w 230"/>
              <a:gd name="T79" fmla="*/ 2147483647 h 177"/>
              <a:gd name="T80" fmla="*/ 2147483647 w 230"/>
              <a:gd name="T81" fmla="*/ 2147483647 h 177"/>
              <a:gd name="T82" fmla="*/ 2147483647 w 230"/>
              <a:gd name="T83" fmla="*/ 2147483647 h 177"/>
              <a:gd name="T84" fmla="*/ 2147483647 w 230"/>
              <a:gd name="T85" fmla="*/ 2147483647 h 177"/>
              <a:gd name="T86" fmla="*/ 2147483647 w 230"/>
              <a:gd name="T87" fmla="*/ 2147483647 h 177"/>
              <a:gd name="T88" fmla="*/ 2147483647 w 230"/>
              <a:gd name="T89" fmla="*/ 2147483647 h 177"/>
              <a:gd name="T90" fmla="*/ 2147483647 w 230"/>
              <a:gd name="T91" fmla="*/ 0 h 17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7">
                <a:moveTo>
                  <a:pt x="37" y="2"/>
                </a:moveTo>
                <a:lnTo>
                  <a:pt x="32" y="8"/>
                </a:lnTo>
                <a:lnTo>
                  <a:pt x="28" y="15"/>
                </a:lnTo>
                <a:lnTo>
                  <a:pt x="22" y="23"/>
                </a:lnTo>
                <a:lnTo>
                  <a:pt x="18" y="32"/>
                </a:lnTo>
                <a:lnTo>
                  <a:pt x="13" y="43"/>
                </a:lnTo>
                <a:lnTo>
                  <a:pt x="9" y="53"/>
                </a:lnTo>
                <a:lnTo>
                  <a:pt x="5" y="63"/>
                </a:lnTo>
                <a:lnTo>
                  <a:pt x="3" y="74"/>
                </a:lnTo>
                <a:lnTo>
                  <a:pt x="1" y="84"/>
                </a:lnTo>
                <a:lnTo>
                  <a:pt x="0" y="95"/>
                </a:lnTo>
                <a:lnTo>
                  <a:pt x="0" y="105"/>
                </a:lnTo>
                <a:lnTo>
                  <a:pt x="1" y="115"/>
                </a:lnTo>
                <a:lnTo>
                  <a:pt x="3" y="124"/>
                </a:lnTo>
                <a:lnTo>
                  <a:pt x="5" y="132"/>
                </a:lnTo>
                <a:lnTo>
                  <a:pt x="10" y="139"/>
                </a:lnTo>
                <a:lnTo>
                  <a:pt x="16" y="146"/>
                </a:lnTo>
                <a:lnTo>
                  <a:pt x="22" y="152"/>
                </a:lnTo>
                <a:lnTo>
                  <a:pt x="30" y="157"/>
                </a:lnTo>
                <a:lnTo>
                  <a:pt x="39" y="161"/>
                </a:lnTo>
                <a:lnTo>
                  <a:pt x="48" y="165"/>
                </a:lnTo>
                <a:lnTo>
                  <a:pt x="57" y="168"/>
                </a:lnTo>
                <a:lnTo>
                  <a:pt x="67" y="170"/>
                </a:lnTo>
                <a:lnTo>
                  <a:pt x="77" y="172"/>
                </a:lnTo>
                <a:lnTo>
                  <a:pt x="93" y="174"/>
                </a:lnTo>
                <a:lnTo>
                  <a:pt x="109" y="175"/>
                </a:lnTo>
                <a:lnTo>
                  <a:pt x="125" y="175"/>
                </a:lnTo>
                <a:lnTo>
                  <a:pt x="141" y="175"/>
                </a:lnTo>
                <a:lnTo>
                  <a:pt x="148" y="176"/>
                </a:lnTo>
                <a:lnTo>
                  <a:pt x="156" y="176"/>
                </a:lnTo>
                <a:lnTo>
                  <a:pt x="162" y="177"/>
                </a:lnTo>
                <a:lnTo>
                  <a:pt x="169" y="177"/>
                </a:lnTo>
                <a:lnTo>
                  <a:pt x="176" y="177"/>
                </a:lnTo>
                <a:lnTo>
                  <a:pt x="182" y="177"/>
                </a:lnTo>
                <a:lnTo>
                  <a:pt x="186" y="175"/>
                </a:lnTo>
                <a:lnTo>
                  <a:pt x="188" y="172"/>
                </a:lnTo>
                <a:lnTo>
                  <a:pt x="191" y="169"/>
                </a:lnTo>
                <a:lnTo>
                  <a:pt x="192" y="166"/>
                </a:lnTo>
                <a:lnTo>
                  <a:pt x="193" y="162"/>
                </a:lnTo>
                <a:lnTo>
                  <a:pt x="194" y="159"/>
                </a:lnTo>
                <a:lnTo>
                  <a:pt x="196" y="159"/>
                </a:lnTo>
                <a:lnTo>
                  <a:pt x="197" y="159"/>
                </a:lnTo>
                <a:lnTo>
                  <a:pt x="198" y="159"/>
                </a:lnTo>
                <a:lnTo>
                  <a:pt x="199" y="158"/>
                </a:lnTo>
                <a:lnTo>
                  <a:pt x="199" y="157"/>
                </a:lnTo>
                <a:lnTo>
                  <a:pt x="201" y="155"/>
                </a:lnTo>
                <a:lnTo>
                  <a:pt x="201" y="153"/>
                </a:lnTo>
                <a:lnTo>
                  <a:pt x="203" y="153"/>
                </a:lnTo>
                <a:lnTo>
                  <a:pt x="205" y="152"/>
                </a:lnTo>
                <a:lnTo>
                  <a:pt x="206" y="151"/>
                </a:lnTo>
                <a:lnTo>
                  <a:pt x="207" y="151"/>
                </a:lnTo>
                <a:lnTo>
                  <a:pt x="207" y="149"/>
                </a:lnTo>
                <a:lnTo>
                  <a:pt x="207" y="147"/>
                </a:lnTo>
                <a:lnTo>
                  <a:pt x="208" y="146"/>
                </a:lnTo>
                <a:lnTo>
                  <a:pt x="210" y="144"/>
                </a:lnTo>
                <a:lnTo>
                  <a:pt x="211" y="144"/>
                </a:lnTo>
                <a:lnTo>
                  <a:pt x="213" y="144"/>
                </a:lnTo>
                <a:lnTo>
                  <a:pt x="216" y="142"/>
                </a:lnTo>
                <a:lnTo>
                  <a:pt x="219" y="140"/>
                </a:lnTo>
                <a:lnTo>
                  <a:pt x="221" y="137"/>
                </a:lnTo>
                <a:lnTo>
                  <a:pt x="223" y="133"/>
                </a:lnTo>
                <a:lnTo>
                  <a:pt x="224" y="129"/>
                </a:lnTo>
                <a:lnTo>
                  <a:pt x="226" y="124"/>
                </a:lnTo>
                <a:lnTo>
                  <a:pt x="228" y="116"/>
                </a:lnTo>
                <a:lnTo>
                  <a:pt x="230" y="109"/>
                </a:lnTo>
                <a:lnTo>
                  <a:pt x="230" y="101"/>
                </a:lnTo>
                <a:lnTo>
                  <a:pt x="230" y="92"/>
                </a:lnTo>
                <a:lnTo>
                  <a:pt x="230" y="87"/>
                </a:lnTo>
                <a:lnTo>
                  <a:pt x="229" y="83"/>
                </a:lnTo>
                <a:lnTo>
                  <a:pt x="229" y="78"/>
                </a:lnTo>
                <a:lnTo>
                  <a:pt x="228" y="74"/>
                </a:lnTo>
                <a:lnTo>
                  <a:pt x="225" y="69"/>
                </a:lnTo>
                <a:lnTo>
                  <a:pt x="224" y="66"/>
                </a:lnTo>
                <a:lnTo>
                  <a:pt x="222" y="63"/>
                </a:lnTo>
                <a:lnTo>
                  <a:pt x="219" y="60"/>
                </a:lnTo>
                <a:lnTo>
                  <a:pt x="215" y="60"/>
                </a:lnTo>
                <a:lnTo>
                  <a:pt x="212" y="59"/>
                </a:lnTo>
                <a:lnTo>
                  <a:pt x="208" y="59"/>
                </a:lnTo>
                <a:lnTo>
                  <a:pt x="202" y="54"/>
                </a:lnTo>
                <a:lnTo>
                  <a:pt x="195" y="47"/>
                </a:lnTo>
                <a:lnTo>
                  <a:pt x="187" y="40"/>
                </a:lnTo>
                <a:lnTo>
                  <a:pt x="180" y="35"/>
                </a:lnTo>
                <a:lnTo>
                  <a:pt x="173" y="29"/>
                </a:lnTo>
                <a:lnTo>
                  <a:pt x="164" y="25"/>
                </a:lnTo>
                <a:lnTo>
                  <a:pt x="152" y="19"/>
                </a:lnTo>
                <a:lnTo>
                  <a:pt x="140" y="15"/>
                </a:lnTo>
                <a:lnTo>
                  <a:pt x="128" y="10"/>
                </a:lnTo>
                <a:lnTo>
                  <a:pt x="114" y="7"/>
                </a:lnTo>
                <a:lnTo>
                  <a:pt x="102" y="4"/>
                </a:lnTo>
                <a:lnTo>
                  <a:pt x="90" y="2"/>
                </a:lnTo>
                <a:lnTo>
                  <a:pt x="77" y="1"/>
                </a:lnTo>
                <a:lnTo>
                  <a:pt x="64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3" name="Line 271"/>
          <p:cNvSpPr>
            <a:spLocks noChangeShapeType="1"/>
          </p:cNvSpPr>
          <p:nvPr/>
        </p:nvSpPr>
        <p:spPr bwMode="auto">
          <a:xfrm>
            <a:off x="8205788" y="3101975"/>
            <a:ext cx="33337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4" name="Line 272"/>
          <p:cNvSpPr>
            <a:spLocks noChangeShapeType="1"/>
          </p:cNvSpPr>
          <p:nvPr/>
        </p:nvSpPr>
        <p:spPr bwMode="auto">
          <a:xfrm flipH="1" flipV="1">
            <a:off x="8194675" y="3103563"/>
            <a:ext cx="460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5" name="Line 273"/>
          <p:cNvSpPr>
            <a:spLocks noChangeShapeType="1"/>
          </p:cNvSpPr>
          <p:nvPr/>
        </p:nvSpPr>
        <p:spPr bwMode="auto">
          <a:xfrm flipH="1">
            <a:off x="7577138" y="321786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6" name="Freeform 274"/>
          <p:cNvSpPr>
            <a:spLocks/>
          </p:cNvSpPr>
          <p:nvPr/>
        </p:nvSpPr>
        <p:spPr bwMode="auto">
          <a:xfrm>
            <a:off x="8208963" y="3184525"/>
            <a:ext cx="65087" cy="53975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0 w 162"/>
              <a:gd name="T9" fmla="*/ 2147483647 h 138"/>
              <a:gd name="T10" fmla="*/ 0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0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2" h="138">
                <a:moveTo>
                  <a:pt x="7" y="0"/>
                </a:moveTo>
                <a:lnTo>
                  <a:pt x="6" y="2"/>
                </a:lnTo>
                <a:lnTo>
                  <a:pt x="5" y="4"/>
                </a:lnTo>
                <a:lnTo>
                  <a:pt x="5" y="7"/>
                </a:lnTo>
                <a:lnTo>
                  <a:pt x="4" y="9"/>
                </a:lnTo>
                <a:lnTo>
                  <a:pt x="4" y="11"/>
                </a:lnTo>
                <a:lnTo>
                  <a:pt x="3" y="13"/>
                </a:lnTo>
                <a:lnTo>
                  <a:pt x="2" y="22"/>
                </a:lnTo>
                <a:lnTo>
                  <a:pt x="1" y="31"/>
                </a:lnTo>
                <a:lnTo>
                  <a:pt x="0" y="40"/>
                </a:lnTo>
                <a:lnTo>
                  <a:pt x="0" y="49"/>
                </a:lnTo>
                <a:lnTo>
                  <a:pt x="0" y="58"/>
                </a:lnTo>
                <a:lnTo>
                  <a:pt x="1" y="66"/>
                </a:lnTo>
                <a:lnTo>
                  <a:pt x="2" y="73"/>
                </a:lnTo>
                <a:lnTo>
                  <a:pt x="3" y="77"/>
                </a:lnTo>
                <a:lnTo>
                  <a:pt x="4" y="83"/>
                </a:lnTo>
                <a:lnTo>
                  <a:pt x="5" y="87"/>
                </a:lnTo>
                <a:lnTo>
                  <a:pt x="6" y="88"/>
                </a:lnTo>
                <a:lnTo>
                  <a:pt x="7" y="90"/>
                </a:lnTo>
                <a:lnTo>
                  <a:pt x="7" y="91"/>
                </a:lnTo>
                <a:lnTo>
                  <a:pt x="9" y="92"/>
                </a:lnTo>
                <a:lnTo>
                  <a:pt x="10" y="93"/>
                </a:lnTo>
                <a:lnTo>
                  <a:pt x="11" y="94"/>
                </a:lnTo>
                <a:lnTo>
                  <a:pt x="11" y="95"/>
                </a:lnTo>
                <a:lnTo>
                  <a:pt x="12" y="95"/>
                </a:lnTo>
                <a:lnTo>
                  <a:pt x="12" y="96"/>
                </a:lnTo>
                <a:lnTo>
                  <a:pt x="13" y="96"/>
                </a:lnTo>
                <a:lnTo>
                  <a:pt x="18" y="102"/>
                </a:lnTo>
                <a:lnTo>
                  <a:pt x="24" y="108"/>
                </a:lnTo>
                <a:lnTo>
                  <a:pt x="28" y="112"/>
                </a:lnTo>
                <a:lnTo>
                  <a:pt x="32" y="115"/>
                </a:lnTo>
                <a:lnTo>
                  <a:pt x="38" y="119"/>
                </a:lnTo>
                <a:lnTo>
                  <a:pt x="42" y="122"/>
                </a:lnTo>
                <a:lnTo>
                  <a:pt x="48" y="125"/>
                </a:lnTo>
                <a:lnTo>
                  <a:pt x="53" y="129"/>
                </a:lnTo>
                <a:lnTo>
                  <a:pt x="59" y="131"/>
                </a:lnTo>
                <a:lnTo>
                  <a:pt x="66" y="133"/>
                </a:lnTo>
                <a:lnTo>
                  <a:pt x="73" y="134"/>
                </a:lnTo>
                <a:lnTo>
                  <a:pt x="79" y="136"/>
                </a:lnTo>
                <a:lnTo>
                  <a:pt x="86" y="137"/>
                </a:lnTo>
                <a:lnTo>
                  <a:pt x="92" y="137"/>
                </a:lnTo>
                <a:lnTo>
                  <a:pt x="102" y="137"/>
                </a:lnTo>
                <a:lnTo>
                  <a:pt x="112" y="138"/>
                </a:lnTo>
                <a:lnTo>
                  <a:pt x="116" y="138"/>
                </a:lnTo>
                <a:lnTo>
                  <a:pt x="120" y="138"/>
                </a:lnTo>
                <a:lnTo>
                  <a:pt x="123" y="138"/>
                </a:lnTo>
                <a:lnTo>
                  <a:pt x="125" y="138"/>
                </a:lnTo>
                <a:lnTo>
                  <a:pt x="129" y="137"/>
                </a:lnTo>
                <a:lnTo>
                  <a:pt x="131" y="137"/>
                </a:lnTo>
                <a:lnTo>
                  <a:pt x="133" y="136"/>
                </a:lnTo>
                <a:lnTo>
                  <a:pt x="136" y="134"/>
                </a:lnTo>
                <a:lnTo>
                  <a:pt x="139" y="132"/>
                </a:lnTo>
                <a:lnTo>
                  <a:pt x="141" y="130"/>
                </a:lnTo>
                <a:lnTo>
                  <a:pt x="143" y="128"/>
                </a:lnTo>
                <a:lnTo>
                  <a:pt x="145" y="125"/>
                </a:lnTo>
                <a:lnTo>
                  <a:pt x="148" y="123"/>
                </a:lnTo>
                <a:lnTo>
                  <a:pt x="150" y="120"/>
                </a:lnTo>
                <a:lnTo>
                  <a:pt x="153" y="115"/>
                </a:lnTo>
                <a:lnTo>
                  <a:pt x="156" y="111"/>
                </a:lnTo>
                <a:lnTo>
                  <a:pt x="159" y="104"/>
                </a:lnTo>
                <a:lnTo>
                  <a:pt x="161" y="97"/>
                </a:lnTo>
                <a:lnTo>
                  <a:pt x="162" y="91"/>
                </a:lnTo>
                <a:lnTo>
                  <a:pt x="162" y="85"/>
                </a:lnTo>
                <a:lnTo>
                  <a:pt x="162" y="80"/>
                </a:lnTo>
                <a:lnTo>
                  <a:pt x="160" y="74"/>
                </a:lnTo>
                <a:lnTo>
                  <a:pt x="158" y="67"/>
                </a:lnTo>
                <a:lnTo>
                  <a:pt x="153" y="62"/>
                </a:lnTo>
                <a:lnTo>
                  <a:pt x="149" y="56"/>
                </a:lnTo>
                <a:lnTo>
                  <a:pt x="144" y="50"/>
                </a:lnTo>
                <a:lnTo>
                  <a:pt x="139" y="45"/>
                </a:lnTo>
                <a:lnTo>
                  <a:pt x="129" y="37"/>
                </a:lnTo>
                <a:lnTo>
                  <a:pt x="119" y="29"/>
                </a:lnTo>
                <a:lnTo>
                  <a:pt x="108" y="21"/>
                </a:lnTo>
                <a:lnTo>
                  <a:pt x="106" y="20"/>
                </a:lnTo>
                <a:lnTo>
                  <a:pt x="105" y="19"/>
                </a:lnTo>
                <a:lnTo>
                  <a:pt x="103" y="17"/>
                </a:lnTo>
                <a:lnTo>
                  <a:pt x="101" y="16"/>
                </a:lnTo>
                <a:lnTo>
                  <a:pt x="98" y="15"/>
                </a:lnTo>
                <a:lnTo>
                  <a:pt x="96" y="12"/>
                </a:lnTo>
                <a:lnTo>
                  <a:pt x="93" y="11"/>
                </a:lnTo>
                <a:lnTo>
                  <a:pt x="88" y="9"/>
                </a:lnTo>
                <a:lnTo>
                  <a:pt x="84" y="8"/>
                </a:lnTo>
                <a:lnTo>
                  <a:pt x="79" y="7"/>
                </a:lnTo>
                <a:lnTo>
                  <a:pt x="75" y="6"/>
                </a:lnTo>
                <a:lnTo>
                  <a:pt x="69" y="4"/>
                </a:lnTo>
                <a:lnTo>
                  <a:pt x="61" y="4"/>
                </a:lnTo>
                <a:lnTo>
                  <a:pt x="53" y="3"/>
                </a:lnTo>
                <a:lnTo>
                  <a:pt x="46" y="2"/>
                </a:lnTo>
                <a:lnTo>
                  <a:pt x="39" y="1"/>
                </a:lnTo>
                <a:lnTo>
                  <a:pt x="31" y="1"/>
                </a:lnTo>
                <a:lnTo>
                  <a:pt x="23" y="0"/>
                </a:lnTo>
                <a:lnTo>
                  <a:pt x="14" y="0"/>
                </a:lnTo>
                <a:lnTo>
                  <a:pt x="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7" name="Freeform 275"/>
          <p:cNvSpPr>
            <a:spLocks/>
          </p:cNvSpPr>
          <p:nvPr/>
        </p:nvSpPr>
        <p:spPr bwMode="auto">
          <a:xfrm>
            <a:off x="8208963" y="3181350"/>
            <a:ext cx="65087" cy="57150"/>
          </a:xfrm>
          <a:custGeom>
            <a:avLst/>
            <a:gdLst>
              <a:gd name="T0" fmla="*/ 2147483647 w 162"/>
              <a:gd name="T1" fmla="*/ 0 h 147"/>
              <a:gd name="T2" fmla="*/ 2147483647 w 162"/>
              <a:gd name="T3" fmla="*/ 2147483647 h 147"/>
              <a:gd name="T4" fmla="*/ 2147483647 w 162"/>
              <a:gd name="T5" fmla="*/ 2147483647 h 147"/>
              <a:gd name="T6" fmla="*/ 2147483647 w 162"/>
              <a:gd name="T7" fmla="*/ 2147483647 h 147"/>
              <a:gd name="T8" fmla="*/ 2147483647 w 162"/>
              <a:gd name="T9" fmla="*/ 2147483647 h 147"/>
              <a:gd name="T10" fmla="*/ 2147483647 w 162"/>
              <a:gd name="T11" fmla="*/ 2147483647 h 147"/>
              <a:gd name="T12" fmla="*/ 2147483647 w 162"/>
              <a:gd name="T13" fmla="*/ 2147483647 h 147"/>
              <a:gd name="T14" fmla="*/ 0 w 162"/>
              <a:gd name="T15" fmla="*/ 2147483647 h 147"/>
              <a:gd name="T16" fmla="*/ 0 w 162"/>
              <a:gd name="T17" fmla="*/ 2147483647 h 147"/>
              <a:gd name="T18" fmla="*/ 0 w 162"/>
              <a:gd name="T19" fmla="*/ 2147483647 h 147"/>
              <a:gd name="T20" fmla="*/ 2147483647 w 162"/>
              <a:gd name="T21" fmla="*/ 2147483647 h 147"/>
              <a:gd name="T22" fmla="*/ 2147483647 w 162"/>
              <a:gd name="T23" fmla="*/ 2147483647 h 147"/>
              <a:gd name="T24" fmla="*/ 2147483647 w 162"/>
              <a:gd name="T25" fmla="*/ 2147483647 h 147"/>
              <a:gd name="T26" fmla="*/ 2147483647 w 162"/>
              <a:gd name="T27" fmla="*/ 2147483647 h 147"/>
              <a:gd name="T28" fmla="*/ 2147483647 w 162"/>
              <a:gd name="T29" fmla="*/ 2147483647 h 147"/>
              <a:gd name="T30" fmla="*/ 2147483647 w 162"/>
              <a:gd name="T31" fmla="*/ 2147483647 h 147"/>
              <a:gd name="T32" fmla="*/ 2147483647 w 162"/>
              <a:gd name="T33" fmla="*/ 2147483647 h 147"/>
              <a:gd name="T34" fmla="*/ 2147483647 w 162"/>
              <a:gd name="T35" fmla="*/ 2147483647 h 147"/>
              <a:gd name="T36" fmla="*/ 2147483647 w 162"/>
              <a:gd name="T37" fmla="*/ 2147483647 h 147"/>
              <a:gd name="T38" fmla="*/ 2147483647 w 162"/>
              <a:gd name="T39" fmla="*/ 2147483647 h 147"/>
              <a:gd name="T40" fmla="*/ 2147483647 w 162"/>
              <a:gd name="T41" fmla="*/ 2147483647 h 147"/>
              <a:gd name="T42" fmla="*/ 2147483647 w 162"/>
              <a:gd name="T43" fmla="*/ 2147483647 h 147"/>
              <a:gd name="T44" fmla="*/ 2147483647 w 162"/>
              <a:gd name="T45" fmla="*/ 2147483647 h 147"/>
              <a:gd name="T46" fmla="*/ 2147483647 w 162"/>
              <a:gd name="T47" fmla="*/ 2147483647 h 147"/>
              <a:gd name="T48" fmla="*/ 2147483647 w 162"/>
              <a:gd name="T49" fmla="*/ 2147483647 h 147"/>
              <a:gd name="T50" fmla="*/ 2147483647 w 162"/>
              <a:gd name="T51" fmla="*/ 2147483647 h 147"/>
              <a:gd name="T52" fmla="*/ 2147483647 w 162"/>
              <a:gd name="T53" fmla="*/ 2147483647 h 147"/>
              <a:gd name="T54" fmla="*/ 2147483647 w 162"/>
              <a:gd name="T55" fmla="*/ 2147483647 h 147"/>
              <a:gd name="T56" fmla="*/ 2147483647 w 162"/>
              <a:gd name="T57" fmla="*/ 2147483647 h 147"/>
              <a:gd name="T58" fmla="*/ 2147483647 w 162"/>
              <a:gd name="T59" fmla="*/ 2147483647 h 147"/>
              <a:gd name="T60" fmla="*/ 2147483647 w 162"/>
              <a:gd name="T61" fmla="*/ 2147483647 h 147"/>
              <a:gd name="T62" fmla="*/ 2147483647 w 162"/>
              <a:gd name="T63" fmla="*/ 2147483647 h 147"/>
              <a:gd name="T64" fmla="*/ 2147483647 w 162"/>
              <a:gd name="T65" fmla="*/ 2147483647 h 147"/>
              <a:gd name="T66" fmla="*/ 2147483647 w 162"/>
              <a:gd name="T67" fmla="*/ 2147483647 h 147"/>
              <a:gd name="T68" fmla="*/ 2147483647 w 162"/>
              <a:gd name="T69" fmla="*/ 2147483647 h 147"/>
              <a:gd name="T70" fmla="*/ 2147483647 w 162"/>
              <a:gd name="T71" fmla="*/ 2147483647 h 147"/>
              <a:gd name="T72" fmla="*/ 2147483647 w 162"/>
              <a:gd name="T73" fmla="*/ 2147483647 h 147"/>
              <a:gd name="T74" fmla="*/ 2147483647 w 162"/>
              <a:gd name="T75" fmla="*/ 2147483647 h 147"/>
              <a:gd name="T76" fmla="*/ 2147483647 w 162"/>
              <a:gd name="T77" fmla="*/ 2147483647 h 147"/>
              <a:gd name="T78" fmla="*/ 2147483647 w 162"/>
              <a:gd name="T79" fmla="*/ 2147483647 h 147"/>
              <a:gd name="T80" fmla="*/ 2147483647 w 162"/>
              <a:gd name="T81" fmla="*/ 2147483647 h 147"/>
              <a:gd name="T82" fmla="*/ 2147483647 w 162"/>
              <a:gd name="T83" fmla="*/ 2147483647 h 147"/>
              <a:gd name="T84" fmla="*/ 2147483647 w 162"/>
              <a:gd name="T85" fmla="*/ 2147483647 h 147"/>
              <a:gd name="T86" fmla="*/ 2147483647 w 162"/>
              <a:gd name="T87" fmla="*/ 2147483647 h 147"/>
              <a:gd name="T88" fmla="*/ 2147483647 w 162"/>
              <a:gd name="T89" fmla="*/ 2147483647 h 147"/>
              <a:gd name="T90" fmla="*/ 2147483647 w 162"/>
              <a:gd name="T91" fmla="*/ 2147483647 h 147"/>
              <a:gd name="T92" fmla="*/ 2147483647 w 162"/>
              <a:gd name="T93" fmla="*/ 2147483647 h 147"/>
              <a:gd name="T94" fmla="*/ 2147483647 w 162"/>
              <a:gd name="T95" fmla="*/ 2147483647 h 147"/>
              <a:gd name="T96" fmla="*/ 2147483647 w 162"/>
              <a:gd name="T97" fmla="*/ 2147483647 h 147"/>
              <a:gd name="T98" fmla="*/ 2147483647 w 162"/>
              <a:gd name="T99" fmla="*/ 2147483647 h 147"/>
              <a:gd name="T100" fmla="*/ 2147483647 w 162"/>
              <a:gd name="T101" fmla="*/ 2147483647 h 147"/>
              <a:gd name="T102" fmla="*/ 2147483647 w 162"/>
              <a:gd name="T103" fmla="*/ 2147483647 h 147"/>
              <a:gd name="T104" fmla="*/ 2147483647 w 162"/>
              <a:gd name="T105" fmla="*/ 2147483647 h 147"/>
              <a:gd name="T106" fmla="*/ 2147483647 w 162"/>
              <a:gd name="T107" fmla="*/ 2147483647 h 147"/>
              <a:gd name="T108" fmla="*/ 2147483647 w 162"/>
              <a:gd name="T109" fmla="*/ 2147483647 h 147"/>
              <a:gd name="T110" fmla="*/ 2147483647 w 162"/>
              <a:gd name="T111" fmla="*/ 2147483647 h 147"/>
              <a:gd name="T112" fmla="*/ 2147483647 w 162"/>
              <a:gd name="T113" fmla="*/ 2147483647 h 147"/>
              <a:gd name="T114" fmla="*/ 2147483647 w 162"/>
              <a:gd name="T115" fmla="*/ 2147483647 h 147"/>
              <a:gd name="T116" fmla="*/ 2147483647 w 162"/>
              <a:gd name="T117" fmla="*/ 2147483647 h 147"/>
              <a:gd name="T118" fmla="*/ 2147483647 w 162"/>
              <a:gd name="T119" fmla="*/ 2147483647 h 147"/>
              <a:gd name="T120" fmla="*/ 2147483647 w 162"/>
              <a:gd name="T121" fmla="*/ 2147483647 h 147"/>
              <a:gd name="T122" fmla="*/ 2147483647 w 162"/>
              <a:gd name="T123" fmla="*/ 2147483647 h 147"/>
              <a:gd name="T124" fmla="*/ 2147483647 w 162"/>
              <a:gd name="T125" fmla="*/ 2147483647 h 14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2" h="147">
                <a:moveTo>
                  <a:pt x="10" y="0"/>
                </a:moveTo>
                <a:lnTo>
                  <a:pt x="9" y="3"/>
                </a:lnTo>
                <a:lnTo>
                  <a:pt x="7" y="7"/>
                </a:lnTo>
                <a:lnTo>
                  <a:pt x="5" y="15"/>
                </a:lnTo>
                <a:lnTo>
                  <a:pt x="3" y="22"/>
                </a:lnTo>
                <a:lnTo>
                  <a:pt x="2" y="31"/>
                </a:lnTo>
                <a:lnTo>
                  <a:pt x="1" y="40"/>
                </a:lnTo>
                <a:lnTo>
                  <a:pt x="0" y="50"/>
                </a:lnTo>
                <a:lnTo>
                  <a:pt x="0" y="61"/>
                </a:lnTo>
                <a:lnTo>
                  <a:pt x="0" y="71"/>
                </a:lnTo>
                <a:lnTo>
                  <a:pt x="1" y="80"/>
                </a:lnTo>
                <a:lnTo>
                  <a:pt x="2" y="86"/>
                </a:lnTo>
                <a:lnTo>
                  <a:pt x="4" y="93"/>
                </a:lnTo>
                <a:lnTo>
                  <a:pt x="6" y="97"/>
                </a:lnTo>
                <a:lnTo>
                  <a:pt x="10" y="102"/>
                </a:lnTo>
                <a:lnTo>
                  <a:pt x="13" y="106"/>
                </a:lnTo>
                <a:lnTo>
                  <a:pt x="18" y="111"/>
                </a:lnTo>
                <a:lnTo>
                  <a:pt x="23" y="115"/>
                </a:lnTo>
                <a:lnTo>
                  <a:pt x="29" y="121"/>
                </a:lnTo>
                <a:lnTo>
                  <a:pt x="34" y="127"/>
                </a:lnTo>
                <a:lnTo>
                  <a:pt x="41" y="131"/>
                </a:lnTo>
                <a:lnTo>
                  <a:pt x="49" y="136"/>
                </a:lnTo>
                <a:lnTo>
                  <a:pt x="56" y="139"/>
                </a:lnTo>
                <a:lnTo>
                  <a:pt x="65" y="141"/>
                </a:lnTo>
                <a:lnTo>
                  <a:pt x="74" y="143"/>
                </a:lnTo>
                <a:lnTo>
                  <a:pt x="83" y="145"/>
                </a:lnTo>
                <a:lnTo>
                  <a:pt x="92" y="146"/>
                </a:lnTo>
                <a:lnTo>
                  <a:pt x="101" y="146"/>
                </a:lnTo>
                <a:lnTo>
                  <a:pt x="106" y="147"/>
                </a:lnTo>
                <a:lnTo>
                  <a:pt x="113" y="147"/>
                </a:lnTo>
                <a:lnTo>
                  <a:pt x="119" y="147"/>
                </a:lnTo>
                <a:lnTo>
                  <a:pt x="124" y="147"/>
                </a:lnTo>
                <a:lnTo>
                  <a:pt x="130" y="146"/>
                </a:lnTo>
                <a:lnTo>
                  <a:pt x="135" y="143"/>
                </a:lnTo>
                <a:lnTo>
                  <a:pt x="142" y="138"/>
                </a:lnTo>
                <a:lnTo>
                  <a:pt x="149" y="131"/>
                </a:lnTo>
                <a:lnTo>
                  <a:pt x="154" y="123"/>
                </a:lnTo>
                <a:lnTo>
                  <a:pt x="158" y="115"/>
                </a:lnTo>
                <a:lnTo>
                  <a:pt x="161" y="109"/>
                </a:lnTo>
                <a:lnTo>
                  <a:pt x="162" y="102"/>
                </a:lnTo>
                <a:lnTo>
                  <a:pt x="162" y="95"/>
                </a:lnTo>
                <a:lnTo>
                  <a:pt x="162" y="89"/>
                </a:lnTo>
                <a:lnTo>
                  <a:pt x="160" y="82"/>
                </a:lnTo>
                <a:lnTo>
                  <a:pt x="157" y="75"/>
                </a:lnTo>
                <a:lnTo>
                  <a:pt x="152" y="68"/>
                </a:lnTo>
                <a:lnTo>
                  <a:pt x="147" y="62"/>
                </a:lnTo>
                <a:lnTo>
                  <a:pt x="141" y="56"/>
                </a:lnTo>
                <a:lnTo>
                  <a:pt x="134" y="50"/>
                </a:lnTo>
                <a:lnTo>
                  <a:pt x="126" y="45"/>
                </a:lnTo>
                <a:lnTo>
                  <a:pt x="119" y="38"/>
                </a:lnTo>
                <a:lnTo>
                  <a:pt x="112" y="33"/>
                </a:lnTo>
                <a:lnTo>
                  <a:pt x="104" y="27"/>
                </a:lnTo>
                <a:lnTo>
                  <a:pt x="97" y="22"/>
                </a:lnTo>
                <a:lnTo>
                  <a:pt x="89" y="18"/>
                </a:lnTo>
                <a:lnTo>
                  <a:pt x="82" y="16"/>
                </a:lnTo>
                <a:lnTo>
                  <a:pt x="73" y="15"/>
                </a:lnTo>
                <a:lnTo>
                  <a:pt x="64" y="13"/>
                </a:lnTo>
                <a:lnTo>
                  <a:pt x="53" y="12"/>
                </a:lnTo>
                <a:lnTo>
                  <a:pt x="42" y="11"/>
                </a:lnTo>
                <a:lnTo>
                  <a:pt x="31" y="10"/>
                </a:lnTo>
                <a:lnTo>
                  <a:pt x="20" y="9"/>
                </a:lnTo>
                <a:lnTo>
                  <a:pt x="11" y="9"/>
                </a:lnTo>
                <a:lnTo>
                  <a:pt x="3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8" name="Line 276"/>
          <p:cNvSpPr>
            <a:spLocks noChangeShapeType="1"/>
          </p:cNvSpPr>
          <p:nvPr/>
        </p:nvSpPr>
        <p:spPr bwMode="auto">
          <a:xfrm flipH="1">
            <a:off x="8210550" y="3181350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29" name="Freeform 277"/>
          <p:cNvSpPr>
            <a:spLocks/>
          </p:cNvSpPr>
          <p:nvPr/>
        </p:nvSpPr>
        <p:spPr bwMode="auto">
          <a:xfrm>
            <a:off x="8474075" y="2976563"/>
            <a:ext cx="65088" cy="53975"/>
          </a:xfrm>
          <a:custGeom>
            <a:avLst/>
            <a:gdLst>
              <a:gd name="T0" fmla="*/ 2147483647 w 164"/>
              <a:gd name="T1" fmla="*/ 2147483647 h 133"/>
              <a:gd name="T2" fmla="*/ 2147483647 w 164"/>
              <a:gd name="T3" fmla="*/ 2147483647 h 133"/>
              <a:gd name="T4" fmla="*/ 2147483647 w 164"/>
              <a:gd name="T5" fmla="*/ 2147483647 h 133"/>
              <a:gd name="T6" fmla="*/ 0 w 164"/>
              <a:gd name="T7" fmla="*/ 2147483647 h 133"/>
              <a:gd name="T8" fmla="*/ 0 w 164"/>
              <a:gd name="T9" fmla="*/ 2147483647 h 133"/>
              <a:gd name="T10" fmla="*/ 0 w 164"/>
              <a:gd name="T11" fmla="*/ 2147483647 h 133"/>
              <a:gd name="T12" fmla="*/ 2147483647 w 164"/>
              <a:gd name="T13" fmla="*/ 2147483647 h 133"/>
              <a:gd name="T14" fmla="*/ 2147483647 w 164"/>
              <a:gd name="T15" fmla="*/ 2147483647 h 133"/>
              <a:gd name="T16" fmla="*/ 2147483647 w 164"/>
              <a:gd name="T17" fmla="*/ 2147483647 h 133"/>
              <a:gd name="T18" fmla="*/ 2147483647 w 164"/>
              <a:gd name="T19" fmla="*/ 2147483647 h 133"/>
              <a:gd name="T20" fmla="*/ 2147483647 w 164"/>
              <a:gd name="T21" fmla="*/ 2147483647 h 133"/>
              <a:gd name="T22" fmla="*/ 2147483647 w 164"/>
              <a:gd name="T23" fmla="*/ 2147483647 h 133"/>
              <a:gd name="T24" fmla="*/ 2147483647 w 164"/>
              <a:gd name="T25" fmla="*/ 2147483647 h 133"/>
              <a:gd name="T26" fmla="*/ 2147483647 w 164"/>
              <a:gd name="T27" fmla="*/ 2147483647 h 133"/>
              <a:gd name="T28" fmla="*/ 2147483647 w 164"/>
              <a:gd name="T29" fmla="*/ 2147483647 h 133"/>
              <a:gd name="T30" fmla="*/ 2147483647 w 164"/>
              <a:gd name="T31" fmla="*/ 2147483647 h 133"/>
              <a:gd name="T32" fmla="*/ 2147483647 w 164"/>
              <a:gd name="T33" fmla="*/ 2147483647 h 133"/>
              <a:gd name="T34" fmla="*/ 2147483647 w 164"/>
              <a:gd name="T35" fmla="*/ 2147483647 h 133"/>
              <a:gd name="T36" fmla="*/ 2147483647 w 164"/>
              <a:gd name="T37" fmla="*/ 2147483647 h 133"/>
              <a:gd name="T38" fmla="*/ 2147483647 w 164"/>
              <a:gd name="T39" fmla="*/ 2147483647 h 133"/>
              <a:gd name="T40" fmla="*/ 2147483647 w 164"/>
              <a:gd name="T41" fmla="*/ 2147483647 h 133"/>
              <a:gd name="T42" fmla="*/ 2147483647 w 164"/>
              <a:gd name="T43" fmla="*/ 2147483647 h 133"/>
              <a:gd name="T44" fmla="*/ 2147483647 w 164"/>
              <a:gd name="T45" fmla="*/ 2147483647 h 133"/>
              <a:gd name="T46" fmla="*/ 2147483647 w 164"/>
              <a:gd name="T47" fmla="*/ 2147483647 h 133"/>
              <a:gd name="T48" fmla="*/ 2147483647 w 164"/>
              <a:gd name="T49" fmla="*/ 2147483647 h 133"/>
              <a:gd name="T50" fmla="*/ 2147483647 w 164"/>
              <a:gd name="T51" fmla="*/ 2147483647 h 133"/>
              <a:gd name="T52" fmla="*/ 2147483647 w 164"/>
              <a:gd name="T53" fmla="*/ 2147483647 h 133"/>
              <a:gd name="T54" fmla="*/ 2147483647 w 164"/>
              <a:gd name="T55" fmla="*/ 2147483647 h 133"/>
              <a:gd name="T56" fmla="*/ 2147483647 w 164"/>
              <a:gd name="T57" fmla="*/ 2147483647 h 133"/>
              <a:gd name="T58" fmla="*/ 2147483647 w 164"/>
              <a:gd name="T59" fmla="*/ 2147483647 h 133"/>
              <a:gd name="T60" fmla="*/ 2147483647 w 164"/>
              <a:gd name="T61" fmla="*/ 2147483647 h 133"/>
              <a:gd name="T62" fmla="*/ 2147483647 w 164"/>
              <a:gd name="T63" fmla="*/ 2147483647 h 133"/>
              <a:gd name="T64" fmla="*/ 2147483647 w 164"/>
              <a:gd name="T65" fmla="*/ 2147483647 h 133"/>
              <a:gd name="T66" fmla="*/ 2147483647 w 164"/>
              <a:gd name="T67" fmla="*/ 2147483647 h 133"/>
              <a:gd name="T68" fmla="*/ 2147483647 w 164"/>
              <a:gd name="T69" fmla="*/ 2147483647 h 133"/>
              <a:gd name="T70" fmla="*/ 2147483647 w 164"/>
              <a:gd name="T71" fmla="*/ 2147483647 h 133"/>
              <a:gd name="T72" fmla="*/ 2147483647 w 164"/>
              <a:gd name="T73" fmla="*/ 2147483647 h 133"/>
              <a:gd name="T74" fmla="*/ 2147483647 w 164"/>
              <a:gd name="T75" fmla="*/ 2147483647 h 133"/>
              <a:gd name="T76" fmla="*/ 2147483647 w 164"/>
              <a:gd name="T77" fmla="*/ 2147483647 h 133"/>
              <a:gd name="T78" fmla="*/ 2147483647 w 164"/>
              <a:gd name="T79" fmla="*/ 2147483647 h 133"/>
              <a:gd name="T80" fmla="*/ 2147483647 w 164"/>
              <a:gd name="T81" fmla="*/ 2147483647 h 133"/>
              <a:gd name="T82" fmla="*/ 2147483647 w 164"/>
              <a:gd name="T83" fmla="*/ 2147483647 h 133"/>
              <a:gd name="T84" fmla="*/ 2147483647 w 164"/>
              <a:gd name="T85" fmla="*/ 2147483647 h 133"/>
              <a:gd name="T86" fmla="*/ 2147483647 w 164"/>
              <a:gd name="T87" fmla="*/ 2147483647 h 133"/>
              <a:gd name="T88" fmla="*/ 2147483647 w 164"/>
              <a:gd name="T89" fmla="*/ 0 h 133"/>
              <a:gd name="T90" fmla="*/ 2147483647 w 164"/>
              <a:gd name="T91" fmla="*/ 0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4" h="133">
                <a:moveTo>
                  <a:pt x="4" y="0"/>
                </a:moveTo>
                <a:lnTo>
                  <a:pt x="3" y="2"/>
                </a:lnTo>
                <a:lnTo>
                  <a:pt x="3" y="5"/>
                </a:lnTo>
                <a:lnTo>
                  <a:pt x="2" y="7"/>
                </a:lnTo>
                <a:lnTo>
                  <a:pt x="2" y="9"/>
                </a:lnTo>
                <a:lnTo>
                  <a:pt x="2" y="12"/>
                </a:lnTo>
                <a:lnTo>
                  <a:pt x="1" y="15"/>
                </a:lnTo>
                <a:lnTo>
                  <a:pt x="0" y="24"/>
                </a:lnTo>
                <a:lnTo>
                  <a:pt x="0" y="31"/>
                </a:lnTo>
                <a:lnTo>
                  <a:pt x="0" y="42"/>
                </a:lnTo>
                <a:lnTo>
                  <a:pt x="0" y="50"/>
                </a:lnTo>
                <a:lnTo>
                  <a:pt x="0" y="59"/>
                </a:lnTo>
                <a:lnTo>
                  <a:pt x="1" y="67"/>
                </a:lnTo>
                <a:lnTo>
                  <a:pt x="2" y="73"/>
                </a:lnTo>
                <a:lnTo>
                  <a:pt x="3" y="78"/>
                </a:lnTo>
                <a:lnTo>
                  <a:pt x="6" y="83"/>
                </a:lnTo>
                <a:lnTo>
                  <a:pt x="8" y="87"/>
                </a:lnTo>
                <a:lnTo>
                  <a:pt x="8" y="89"/>
                </a:lnTo>
                <a:lnTo>
                  <a:pt x="9" y="90"/>
                </a:lnTo>
                <a:lnTo>
                  <a:pt x="10" y="91"/>
                </a:lnTo>
                <a:lnTo>
                  <a:pt x="11" y="93"/>
                </a:lnTo>
                <a:lnTo>
                  <a:pt x="12" y="94"/>
                </a:lnTo>
                <a:lnTo>
                  <a:pt x="12" y="95"/>
                </a:lnTo>
                <a:lnTo>
                  <a:pt x="13" y="95"/>
                </a:lnTo>
                <a:lnTo>
                  <a:pt x="13" y="96"/>
                </a:lnTo>
                <a:lnTo>
                  <a:pt x="15" y="96"/>
                </a:lnTo>
                <a:lnTo>
                  <a:pt x="15" y="97"/>
                </a:lnTo>
                <a:lnTo>
                  <a:pt x="20" y="102"/>
                </a:lnTo>
                <a:lnTo>
                  <a:pt x="27" y="108"/>
                </a:lnTo>
                <a:lnTo>
                  <a:pt x="31" y="111"/>
                </a:lnTo>
                <a:lnTo>
                  <a:pt x="36" y="114"/>
                </a:lnTo>
                <a:lnTo>
                  <a:pt x="40" y="118"/>
                </a:lnTo>
                <a:lnTo>
                  <a:pt x="46" y="121"/>
                </a:lnTo>
                <a:lnTo>
                  <a:pt x="52" y="124"/>
                </a:lnTo>
                <a:lnTo>
                  <a:pt x="56" y="127"/>
                </a:lnTo>
                <a:lnTo>
                  <a:pt x="63" y="129"/>
                </a:lnTo>
                <a:lnTo>
                  <a:pt x="70" y="130"/>
                </a:lnTo>
                <a:lnTo>
                  <a:pt x="76" y="131"/>
                </a:lnTo>
                <a:lnTo>
                  <a:pt x="83" y="132"/>
                </a:lnTo>
                <a:lnTo>
                  <a:pt x="90" y="132"/>
                </a:lnTo>
                <a:lnTo>
                  <a:pt x="96" y="133"/>
                </a:lnTo>
                <a:lnTo>
                  <a:pt x="107" y="133"/>
                </a:lnTo>
                <a:lnTo>
                  <a:pt x="115" y="132"/>
                </a:lnTo>
                <a:lnTo>
                  <a:pt x="120" y="132"/>
                </a:lnTo>
                <a:lnTo>
                  <a:pt x="124" y="132"/>
                </a:lnTo>
                <a:lnTo>
                  <a:pt x="127" y="132"/>
                </a:lnTo>
                <a:lnTo>
                  <a:pt x="129" y="132"/>
                </a:lnTo>
                <a:lnTo>
                  <a:pt x="132" y="131"/>
                </a:lnTo>
                <a:lnTo>
                  <a:pt x="135" y="130"/>
                </a:lnTo>
                <a:lnTo>
                  <a:pt x="137" y="129"/>
                </a:lnTo>
                <a:lnTo>
                  <a:pt x="140" y="128"/>
                </a:lnTo>
                <a:lnTo>
                  <a:pt x="142" y="127"/>
                </a:lnTo>
                <a:lnTo>
                  <a:pt x="145" y="124"/>
                </a:lnTo>
                <a:lnTo>
                  <a:pt x="147" y="122"/>
                </a:lnTo>
                <a:lnTo>
                  <a:pt x="149" y="119"/>
                </a:lnTo>
                <a:lnTo>
                  <a:pt x="151" y="117"/>
                </a:lnTo>
                <a:lnTo>
                  <a:pt x="154" y="113"/>
                </a:lnTo>
                <a:lnTo>
                  <a:pt x="156" y="109"/>
                </a:lnTo>
                <a:lnTo>
                  <a:pt x="158" y="104"/>
                </a:lnTo>
                <a:lnTo>
                  <a:pt x="161" y="97"/>
                </a:lnTo>
                <a:lnTo>
                  <a:pt x="164" y="91"/>
                </a:lnTo>
                <a:lnTo>
                  <a:pt x="164" y="84"/>
                </a:lnTo>
                <a:lnTo>
                  <a:pt x="164" y="77"/>
                </a:lnTo>
                <a:lnTo>
                  <a:pt x="163" y="72"/>
                </a:lnTo>
                <a:lnTo>
                  <a:pt x="161" y="66"/>
                </a:lnTo>
                <a:lnTo>
                  <a:pt x="158" y="61"/>
                </a:lnTo>
                <a:lnTo>
                  <a:pt x="154" y="55"/>
                </a:lnTo>
                <a:lnTo>
                  <a:pt x="149" y="49"/>
                </a:lnTo>
                <a:lnTo>
                  <a:pt x="144" y="44"/>
                </a:lnTo>
                <a:lnTo>
                  <a:pt x="138" y="39"/>
                </a:lnTo>
                <a:lnTo>
                  <a:pt x="128" y="31"/>
                </a:lnTo>
                <a:lnTo>
                  <a:pt x="117" y="25"/>
                </a:lnTo>
                <a:lnTo>
                  <a:pt x="107" y="17"/>
                </a:lnTo>
                <a:lnTo>
                  <a:pt x="104" y="16"/>
                </a:lnTo>
                <a:lnTo>
                  <a:pt x="103" y="15"/>
                </a:lnTo>
                <a:lnTo>
                  <a:pt x="101" y="12"/>
                </a:lnTo>
                <a:lnTo>
                  <a:pt x="99" y="11"/>
                </a:lnTo>
                <a:lnTo>
                  <a:pt x="96" y="10"/>
                </a:lnTo>
                <a:lnTo>
                  <a:pt x="94" y="9"/>
                </a:lnTo>
                <a:lnTo>
                  <a:pt x="91" y="7"/>
                </a:lnTo>
                <a:lnTo>
                  <a:pt x="86" y="6"/>
                </a:lnTo>
                <a:lnTo>
                  <a:pt x="82" y="5"/>
                </a:lnTo>
                <a:lnTo>
                  <a:pt x="77" y="3"/>
                </a:lnTo>
                <a:lnTo>
                  <a:pt x="72" y="3"/>
                </a:lnTo>
                <a:lnTo>
                  <a:pt x="67" y="2"/>
                </a:lnTo>
                <a:lnTo>
                  <a:pt x="59" y="2"/>
                </a:lnTo>
                <a:lnTo>
                  <a:pt x="52" y="1"/>
                </a:lnTo>
                <a:lnTo>
                  <a:pt x="44" y="1"/>
                </a:lnTo>
                <a:lnTo>
                  <a:pt x="36" y="0"/>
                </a:lnTo>
                <a:lnTo>
                  <a:pt x="28" y="0"/>
                </a:lnTo>
                <a:lnTo>
                  <a:pt x="20" y="0"/>
                </a:lnTo>
                <a:lnTo>
                  <a:pt x="12" y="0"/>
                </a:lnTo>
                <a:lnTo>
                  <a:pt x="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0" name="Freeform 278"/>
          <p:cNvSpPr>
            <a:spLocks/>
          </p:cNvSpPr>
          <p:nvPr/>
        </p:nvSpPr>
        <p:spPr bwMode="auto">
          <a:xfrm>
            <a:off x="8474075" y="2973388"/>
            <a:ext cx="65088" cy="57150"/>
          </a:xfrm>
          <a:custGeom>
            <a:avLst/>
            <a:gdLst>
              <a:gd name="T0" fmla="*/ 2147483647 w 164"/>
              <a:gd name="T1" fmla="*/ 0 h 141"/>
              <a:gd name="T2" fmla="*/ 2147483647 w 164"/>
              <a:gd name="T3" fmla="*/ 2147483647 h 141"/>
              <a:gd name="T4" fmla="*/ 2147483647 w 164"/>
              <a:gd name="T5" fmla="*/ 2147483647 h 141"/>
              <a:gd name="T6" fmla="*/ 2147483647 w 164"/>
              <a:gd name="T7" fmla="*/ 2147483647 h 141"/>
              <a:gd name="T8" fmla="*/ 2147483647 w 164"/>
              <a:gd name="T9" fmla="*/ 2147483647 h 141"/>
              <a:gd name="T10" fmla="*/ 0 w 164"/>
              <a:gd name="T11" fmla="*/ 2147483647 h 141"/>
              <a:gd name="T12" fmla="*/ 0 w 164"/>
              <a:gd name="T13" fmla="*/ 2147483647 h 141"/>
              <a:gd name="T14" fmla="*/ 0 w 164"/>
              <a:gd name="T15" fmla="*/ 2147483647 h 141"/>
              <a:gd name="T16" fmla="*/ 0 w 164"/>
              <a:gd name="T17" fmla="*/ 2147483647 h 141"/>
              <a:gd name="T18" fmla="*/ 0 w 164"/>
              <a:gd name="T19" fmla="*/ 2147483647 h 141"/>
              <a:gd name="T20" fmla="*/ 2147483647 w 164"/>
              <a:gd name="T21" fmla="*/ 2147483647 h 141"/>
              <a:gd name="T22" fmla="*/ 2147483647 w 164"/>
              <a:gd name="T23" fmla="*/ 2147483647 h 141"/>
              <a:gd name="T24" fmla="*/ 2147483647 w 164"/>
              <a:gd name="T25" fmla="*/ 2147483647 h 141"/>
              <a:gd name="T26" fmla="*/ 2147483647 w 164"/>
              <a:gd name="T27" fmla="*/ 2147483647 h 141"/>
              <a:gd name="T28" fmla="*/ 2147483647 w 164"/>
              <a:gd name="T29" fmla="*/ 2147483647 h 141"/>
              <a:gd name="T30" fmla="*/ 2147483647 w 164"/>
              <a:gd name="T31" fmla="*/ 2147483647 h 141"/>
              <a:gd name="T32" fmla="*/ 2147483647 w 164"/>
              <a:gd name="T33" fmla="*/ 2147483647 h 141"/>
              <a:gd name="T34" fmla="*/ 2147483647 w 164"/>
              <a:gd name="T35" fmla="*/ 2147483647 h 141"/>
              <a:gd name="T36" fmla="*/ 2147483647 w 164"/>
              <a:gd name="T37" fmla="*/ 2147483647 h 141"/>
              <a:gd name="T38" fmla="*/ 2147483647 w 164"/>
              <a:gd name="T39" fmla="*/ 2147483647 h 141"/>
              <a:gd name="T40" fmla="*/ 2147483647 w 164"/>
              <a:gd name="T41" fmla="*/ 2147483647 h 141"/>
              <a:gd name="T42" fmla="*/ 2147483647 w 164"/>
              <a:gd name="T43" fmla="*/ 2147483647 h 141"/>
              <a:gd name="T44" fmla="*/ 2147483647 w 164"/>
              <a:gd name="T45" fmla="*/ 2147483647 h 141"/>
              <a:gd name="T46" fmla="*/ 2147483647 w 164"/>
              <a:gd name="T47" fmla="*/ 2147483647 h 141"/>
              <a:gd name="T48" fmla="*/ 2147483647 w 164"/>
              <a:gd name="T49" fmla="*/ 2147483647 h 141"/>
              <a:gd name="T50" fmla="*/ 2147483647 w 164"/>
              <a:gd name="T51" fmla="*/ 2147483647 h 141"/>
              <a:gd name="T52" fmla="*/ 2147483647 w 164"/>
              <a:gd name="T53" fmla="*/ 2147483647 h 141"/>
              <a:gd name="T54" fmla="*/ 2147483647 w 164"/>
              <a:gd name="T55" fmla="*/ 2147483647 h 141"/>
              <a:gd name="T56" fmla="*/ 2147483647 w 164"/>
              <a:gd name="T57" fmla="*/ 2147483647 h 141"/>
              <a:gd name="T58" fmla="*/ 2147483647 w 164"/>
              <a:gd name="T59" fmla="*/ 2147483647 h 141"/>
              <a:gd name="T60" fmla="*/ 2147483647 w 164"/>
              <a:gd name="T61" fmla="*/ 2147483647 h 141"/>
              <a:gd name="T62" fmla="*/ 2147483647 w 164"/>
              <a:gd name="T63" fmla="*/ 2147483647 h 141"/>
              <a:gd name="T64" fmla="*/ 2147483647 w 164"/>
              <a:gd name="T65" fmla="*/ 2147483647 h 141"/>
              <a:gd name="T66" fmla="*/ 2147483647 w 164"/>
              <a:gd name="T67" fmla="*/ 2147483647 h 141"/>
              <a:gd name="T68" fmla="*/ 2147483647 w 164"/>
              <a:gd name="T69" fmla="*/ 2147483647 h 141"/>
              <a:gd name="T70" fmla="*/ 2147483647 w 164"/>
              <a:gd name="T71" fmla="*/ 2147483647 h 141"/>
              <a:gd name="T72" fmla="*/ 2147483647 w 164"/>
              <a:gd name="T73" fmla="*/ 2147483647 h 141"/>
              <a:gd name="T74" fmla="*/ 2147483647 w 164"/>
              <a:gd name="T75" fmla="*/ 2147483647 h 141"/>
              <a:gd name="T76" fmla="*/ 2147483647 w 164"/>
              <a:gd name="T77" fmla="*/ 2147483647 h 141"/>
              <a:gd name="T78" fmla="*/ 2147483647 w 164"/>
              <a:gd name="T79" fmla="*/ 2147483647 h 141"/>
              <a:gd name="T80" fmla="*/ 2147483647 w 164"/>
              <a:gd name="T81" fmla="*/ 2147483647 h 141"/>
              <a:gd name="T82" fmla="*/ 2147483647 w 164"/>
              <a:gd name="T83" fmla="*/ 2147483647 h 141"/>
              <a:gd name="T84" fmla="*/ 2147483647 w 164"/>
              <a:gd name="T85" fmla="*/ 2147483647 h 141"/>
              <a:gd name="T86" fmla="*/ 2147483647 w 164"/>
              <a:gd name="T87" fmla="*/ 2147483647 h 141"/>
              <a:gd name="T88" fmla="*/ 2147483647 w 164"/>
              <a:gd name="T89" fmla="*/ 2147483647 h 141"/>
              <a:gd name="T90" fmla="*/ 2147483647 w 164"/>
              <a:gd name="T91" fmla="*/ 2147483647 h 141"/>
              <a:gd name="T92" fmla="*/ 2147483647 w 164"/>
              <a:gd name="T93" fmla="*/ 2147483647 h 141"/>
              <a:gd name="T94" fmla="*/ 2147483647 w 164"/>
              <a:gd name="T95" fmla="*/ 2147483647 h 141"/>
              <a:gd name="T96" fmla="*/ 2147483647 w 164"/>
              <a:gd name="T97" fmla="*/ 2147483647 h 141"/>
              <a:gd name="T98" fmla="*/ 2147483647 w 164"/>
              <a:gd name="T99" fmla="*/ 2147483647 h 141"/>
              <a:gd name="T100" fmla="*/ 2147483647 w 164"/>
              <a:gd name="T101" fmla="*/ 2147483647 h 141"/>
              <a:gd name="T102" fmla="*/ 2147483647 w 164"/>
              <a:gd name="T103" fmla="*/ 2147483647 h 141"/>
              <a:gd name="T104" fmla="*/ 2147483647 w 164"/>
              <a:gd name="T105" fmla="*/ 2147483647 h 141"/>
              <a:gd name="T106" fmla="*/ 2147483647 w 164"/>
              <a:gd name="T107" fmla="*/ 2147483647 h 141"/>
              <a:gd name="T108" fmla="*/ 2147483647 w 164"/>
              <a:gd name="T109" fmla="*/ 2147483647 h 141"/>
              <a:gd name="T110" fmla="*/ 2147483647 w 164"/>
              <a:gd name="T111" fmla="*/ 2147483647 h 141"/>
              <a:gd name="T112" fmla="*/ 2147483647 w 164"/>
              <a:gd name="T113" fmla="*/ 2147483647 h 141"/>
              <a:gd name="T114" fmla="*/ 2147483647 w 164"/>
              <a:gd name="T115" fmla="*/ 2147483647 h 141"/>
              <a:gd name="T116" fmla="*/ 2147483647 w 164"/>
              <a:gd name="T117" fmla="*/ 2147483647 h 141"/>
              <a:gd name="T118" fmla="*/ 2147483647 w 164"/>
              <a:gd name="T119" fmla="*/ 2147483647 h 141"/>
              <a:gd name="T120" fmla="*/ 2147483647 w 164"/>
              <a:gd name="T121" fmla="*/ 2147483647 h 141"/>
              <a:gd name="T122" fmla="*/ 2147483647 w 164"/>
              <a:gd name="T123" fmla="*/ 2147483647 h 141"/>
              <a:gd name="T124" fmla="*/ 0 w 164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4" h="141">
                <a:moveTo>
                  <a:pt x="7" y="0"/>
                </a:moveTo>
                <a:lnTo>
                  <a:pt x="6" y="4"/>
                </a:lnTo>
                <a:lnTo>
                  <a:pt x="4" y="7"/>
                </a:lnTo>
                <a:lnTo>
                  <a:pt x="3" y="15"/>
                </a:lnTo>
                <a:lnTo>
                  <a:pt x="1" y="23"/>
                </a:lnTo>
                <a:lnTo>
                  <a:pt x="0" y="32"/>
                </a:lnTo>
                <a:lnTo>
                  <a:pt x="0" y="41"/>
                </a:lnTo>
                <a:lnTo>
                  <a:pt x="0" y="51"/>
                </a:lnTo>
                <a:lnTo>
                  <a:pt x="0" y="61"/>
                </a:lnTo>
                <a:lnTo>
                  <a:pt x="0" y="71"/>
                </a:lnTo>
                <a:lnTo>
                  <a:pt x="2" y="80"/>
                </a:lnTo>
                <a:lnTo>
                  <a:pt x="3" y="86"/>
                </a:lnTo>
                <a:lnTo>
                  <a:pt x="6" y="92"/>
                </a:lnTo>
                <a:lnTo>
                  <a:pt x="8" y="97"/>
                </a:lnTo>
                <a:lnTo>
                  <a:pt x="11" y="101"/>
                </a:lnTo>
                <a:lnTo>
                  <a:pt x="16" y="105"/>
                </a:lnTo>
                <a:lnTo>
                  <a:pt x="20" y="110"/>
                </a:lnTo>
                <a:lnTo>
                  <a:pt x="26" y="114"/>
                </a:lnTo>
                <a:lnTo>
                  <a:pt x="31" y="119"/>
                </a:lnTo>
                <a:lnTo>
                  <a:pt x="38" y="125"/>
                </a:lnTo>
                <a:lnTo>
                  <a:pt x="45" y="129"/>
                </a:lnTo>
                <a:lnTo>
                  <a:pt x="53" y="132"/>
                </a:lnTo>
                <a:lnTo>
                  <a:pt x="59" y="136"/>
                </a:lnTo>
                <a:lnTo>
                  <a:pt x="68" y="138"/>
                </a:lnTo>
                <a:lnTo>
                  <a:pt x="77" y="140"/>
                </a:lnTo>
                <a:lnTo>
                  <a:pt x="86" y="140"/>
                </a:lnTo>
                <a:lnTo>
                  <a:pt x="95" y="141"/>
                </a:lnTo>
                <a:lnTo>
                  <a:pt x="104" y="141"/>
                </a:lnTo>
                <a:lnTo>
                  <a:pt x="111" y="140"/>
                </a:lnTo>
                <a:lnTo>
                  <a:pt x="117" y="140"/>
                </a:lnTo>
                <a:lnTo>
                  <a:pt x="122" y="140"/>
                </a:lnTo>
                <a:lnTo>
                  <a:pt x="129" y="140"/>
                </a:lnTo>
                <a:lnTo>
                  <a:pt x="135" y="139"/>
                </a:lnTo>
                <a:lnTo>
                  <a:pt x="140" y="136"/>
                </a:lnTo>
                <a:lnTo>
                  <a:pt x="146" y="130"/>
                </a:lnTo>
                <a:lnTo>
                  <a:pt x="151" y="123"/>
                </a:lnTo>
                <a:lnTo>
                  <a:pt x="157" y="116"/>
                </a:lnTo>
                <a:lnTo>
                  <a:pt x="160" y="108"/>
                </a:lnTo>
                <a:lnTo>
                  <a:pt x="163" y="100"/>
                </a:lnTo>
                <a:lnTo>
                  <a:pt x="164" y="93"/>
                </a:lnTo>
                <a:lnTo>
                  <a:pt x="164" y="86"/>
                </a:lnTo>
                <a:lnTo>
                  <a:pt x="163" y="81"/>
                </a:lnTo>
                <a:lnTo>
                  <a:pt x="160" y="73"/>
                </a:lnTo>
                <a:lnTo>
                  <a:pt x="157" y="66"/>
                </a:lnTo>
                <a:lnTo>
                  <a:pt x="153" y="61"/>
                </a:lnTo>
                <a:lnTo>
                  <a:pt x="147" y="54"/>
                </a:lnTo>
                <a:lnTo>
                  <a:pt x="140" y="48"/>
                </a:lnTo>
                <a:lnTo>
                  <a:pt x="133" y="44"/>
                </a:lnTo>
                <a:lnTo>
                  <a:pt x="126" y="38"/>
                </a:lnTo>
                <a:lnTo>
                  <a:pt x="118" y="33"/>
                </a:lnTo>
                <a:lnTo>
                  <a:pt x="110" y="27"/>
                </a:lnTo>
                <a:lnTo>
                  <a:pt x="102" y="22"/>
                </a:lnTo>
                <a:lnTo>
                  <a:pt x="95" y="17"/>
                </a:lnTo>
                <a:lnTo>
                  <a:pt x="87" y="14"/>
                </a:lnTo>
                <a:lnTo>
                  <a:pt x="80" y="13"/>
                </a:lnTo>
                <a:lnTo>
                  <a:pt x="71" y="10"/>
                </a:lnTo>
                <a:lnTo>
                  <a:pt x="61" y="10"/>
                </a:lnTo>
                <a:lnTo>
                  <a:pt x="52" y="9"/>
                </a:lnTo>
                <a:lnTo>
                  <a:pt x="40" y="9"/>
                </a:lnTo>
                <a:lnTo>
                  <a:pt x="29" y="8"/>
                </a:lnTo>
                <a:lnTo>
                  <a:pt x="17" y="8"/>
                </a:lnTo>
                <a:lnTo>
                  <a:pt x="9" y="8"/>
                </a:lnTo>
                <a:lnTo>
                  <a:pt x="0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1" name="Line 279"/>
          <p:cNvSpPr>
            <a:spLocks noChangeShapeType="1"/>
          </p:cNvSpPr>
          <p:nvPr/>
        </p:nvSpPr>
        <p:spPr bwMode="auto">
          <a:xfrm flipH="1">
            <a:off x="8474075" y="2973388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2" name="Freeform 280"/>
          <p:cNvSpPr>
            <a:spLocks/>
          </p:cNvSpPr>
          <p:nvPr/>
        </p:nvSpPr>
        <p:spPr bwMode="auto">
          <a:xfrm>
            <a:off x="8537575" y="2943225"/>
            <a:ext cx="92075" cy="68263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2147483647 h 173"/>
              <a:gd name="T92" fmla="*/ 2147483647 w 230"/>
              <a:gd name="T93" fmla="*/ 2147483647 h 173"/>
              <a:gd name="T94" fmla="*/ 2147483647 w 230"/>
              <a:gd name="T95" fmla="*/ 2147483647 h 173"/>
              <a:gd name="T96" fmla="*/ 2147483647 w 230"/>
              <a:gd name="T97" fmla="*/ 2147483647 h 173"/>
              <a:gd name="T98" fmla="*/ 2147483647 w 230"/>
              <a:gd name="T99" fmla="*/ 2147483647 h 173"/>
              <a:gd name="T100" fmla="*/ 2147483647 w 230"/>
              <a:gd name="T101" fmla="*/ 2147483647 h 173"/>
              <a:gd name="T102" fmla="*/ 2147483647 w 230"/>
              <a:gd name="T103" fmla="*/ 2147483647 h 173"/>
              <a:gd name="T104" fmla="*/ 2147483647 w 230"/>
              <a:gd name="T105" fmla="*/ 2147483647 h 173"/>
              <a:gd name="T106" fmla="*/ 2147483647 w 230"/>
              <a:gd name="T107" fmla="*/ 2147483647 h 173"/>
              <a:gd name="T108" fmla="*/ 2147483647 w 230"/>
              <a:gd name="T109" fmla="*/ 2147483647 h 173"/>
              <a:gd name="T110" fmla="*/ 2147483647 w 230"/>
              <a:gd name="T111" fmla="*/ 2147483647 h 173"/>
              <a:gd name="T112" fmla="*/ 2147483647 w 230"/>
              <a:gd name="T113" fmla="*/ 2147483647 h 173"/>
              <a:gd name="T114" fmla="*/ 2147483647 w 230"/>
              <a:gd name="T115" fmla="*/ 2147483647 h 173"/>
              <a:gd name="T116" fmla="*/ 2147483647 w 230"/>
              <a:gd name="T117" fmla="*/ 2147483647 h 173"/>
              <a:gd name="T118" fmla="*/ 2147483647 w 230"/>
              <a:gd name="T119" fmla="*/ 2147483647 h 173"/>
              <a:gd name="T120" fmla="*/ 2147483647 w 230"/>
              <a:gd name="T121" fmla="*/ 0 h 1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30" h="173">
                <a:moveTo>
                  <a:pt x="36" y="0"/>
                </a:moveTo>
                <a:lnTo>
                  <a:pt x="32" y="6"/>
                </a:lnTo>
                <a:lnTo>
                  <a:pt x="27" y="12"/>
                </a:lnTo>
                <a:lnTo>
                  <a:pt x="23" y="20"/>
                </a:lnTo>
                <a:lnTo>
                  <a:pt x="17" y="29"/>
                </a:lnTo>
                <a:lnTo>
                  <a:pt x="13" y="40"/>
                </a:lnTo>
                <a:lnTo>
                  <a:pt x="9" y="50"/>
                </a:lnTo>
                <a:lnTo>
                  <a:pt x="6" y="62"/>
                </a:lnTo>
                <a:lnTo>
                  <a:pt x="3" y="74"/>
                </a:lnTo>
                <a:lnTo>
                  <a:pt x="1" y="85"/>
                </a:lnTo>
                <a:lnTo>
                  <a:pt x="0" y="98"/>
                </a:lnTo>
                <a:lnTo>
                  <a:pt x="0" y="105"/>
                </a:lnTo>
                <a:lnTo>
                  <a:pt x="1" y="113"/>
                </a:lnTo>
                <a:lnTo>
                  <a:pt x="3" y="121"/>
                </a:lnTo>
                <a:lnTo>
                  <a:pt x="5" y="128"/>
                </a:lnTo>
                <a:lnTo>
                  <a:pt x="8" y="136"/>
                </a:lnTo>
                <a:lnTo>
                  <a:pt x="13" y="141"/>
                </a:lnTo>
                <a:lnTo>
                  <a:pt x="17" y="147"/>
                </a:lnTo>
                <a:lnTo>
                  <a:pt x="22" y="151"/>
                </a:lnTo>
                <a:lnTo>
                  <a:pt x="27" y="156"/>
                </a:lnTo>
                <a:lnTo>
                  <a:pt x="33" y="159"/>
                </a:lnTo>
                <a:lnTo>
                  <a:pt x="40" y="161"/>
                </a:lnTo>
                <a:lnTo>
                  <a:pt x="45" y="165"/>
                </a:lnTo>
                <a:lnTo>
                  <a:pt x="52" y="167"/>
                </a:lnTo>
                <a:lnTo>
                  <a:pt x="60" y="168"/>
                </a:lnTo>
                <a:lnTo>
                  <a:pt x="67" y="170"/>
                </a:lnTo>
                <a:lnTo>
                  <a:pt x="73" y="171"/>
                </a:lnTo>
                <a:lnTo>
                  <a:pt x="83" y="171"/>
                </a:lnTo>
                <a:lnTo>
                  <a:pt x="92" y="173"/>
                </a:lnTo>
                <a:lnTo>
                  <a:pt x="102" y="173"/>
                </a:lnTo>
                <a:lnTo>
                  <a:pt x="116" y="173"/>
                </a:lnTo>
                <a:lnTo>
                  <a:pt x="130" y="171"/>
                </a:lnTo>
                <a:lnTo>
                  <a:pt x="141" y="171"/>
                </a:lnTo>
                <a:lnTo>
                  <a:pt x="151" y="171"/>
                </a:lnTo>
                <a:lnTo>
                  <a:pt x="161" y="171"/>
                </a:lnTo>
                <a:lnTo>
                  <a:pt x="166" y="173"/>
                </a:lnTo>
                <a:lnTo>
                  <a:pt x="172" y="173"/>
                </a:lnTo>
                <a:lnTo>
                  <a:pt x="176" y="173"/>
                </a:lnTo>
                <a:lnTo>
                  <a:pt x="180" y="173"/>
                </a:lnTo>
                <a:lnTo>
                  <a:pt x="183" y="171"/>
                </a:lnTo>
                <a:lnTo>
                  <a:pt x="187" y="170"/>
                </a:lnTo>
                <a:lnTo>
                  <a:pt x="190" y="169"/>
                </a:lnTo>
                <a:lnTo>
                  <a:pt x="192" y="167"/>
                </a:lnTo>
                <a:lnTo>
                  <a:pt x="194" y="165"/>
                </a:lnTo>
                <a:lnTo>
                  <a:pt x="196" y="161"/>
                </a:lnTo>
                <a:lnTo>
                  <a:pt x="197" y="157"/>
                </a:lnTo>
                <a:lnTo>
                  <a:pt x="197" y="156"/>
                </a:lnTo>
                <a:lnTo>
                  <a:pt x="197" y="155"/>
                </a:lnTo>
                <a:lnTo>
                  <a:pt x="197" y="154"/>
                </a:lnTo>
                <a:lnTo>
                  <a:pt x="198" y="154"/>
                </a:lnTo>
                <a:lnTo>
                  <a:pt x="198" y="152"/>
                </a:lnTo>
                <a:lnTo>
                  <a:pt x="199" y="152"/>
                </a:lnTo>
                <a:lnTo>
                  <a:pt x="200" y="152"/>
                </a:lnTo>
                <a:lnTo>
                  <a:pt x="201" y="154"/>
                </a:lnTo>
                <a:lnTo>
                  <a:pt x="202" y="154"/>
                </a:lnTo>
                <a:lnTo>
                  <a:pt x="202" y="152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7" y="146"/>
                </a:lnTo>
                <a:lnTo>
                  <a:pt x="209" y="146"/>
                </a:lnTo>
                <a:lnTo>
                  <a:pt x="210" y="145"/>
                </a:lnTo>
                <a:lnTo>
                  <a:pt x="211" y="142"/>
                </a:lnTo>
                <a:lnTo>
                  <a:pt x="211" y="141"/>
                </a:lnTo>
                <a:lnTo>
                  <a:pt x="211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3" y="138"/>
                </a:lnTo>
                <a:lnTo>
                  <a:pt x="213" y="137"/>
                </a:lnTo>
                <a:lnTo>
                  <a:pt x="215" y="137"/>
                </a:lnTo>
                <a:lnTo>
                  <a:pt x="216" y="137"/>
                </a:lnTo>
                <a:lnTo>
                  <a:pt x="217" y="137"/>
                </a:lnTo>
                <a:lnTo>
                  <a:pt x="218" y="136"/>
                </a:lnTo>
                <a:lnTo>
                  <a:pt x="221" y="133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5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5"/>
                </a:lnTo>
                <a:lnTo>
                  <a:pt x="229" y="78"/>
                </a:lnTo>
                <a:lnTo>
                  <a:pt x="228" y="71"/>
                </a:lnTo>
                <a:lnTo>
                  <a:pt x="226" y="64"/>
                </a:lnTo>
                <a:lnTo>
                  <a:pt x="222" y="58"/>
                </a:lnTo>
                <a:lnTo>
                  <a:pt x="222" y="57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20" y="55"/>
                </a:lnTo>
                <a:lnTo>
                  <a:pt x="219" y="54"/>
                </a:lnTo>
                <a:lnTo>
                  <a:pt x="218" y="54"/>
                </a:lnTo>
                <a:lnTo>
                  <a:pt x="216" y="54"/>
                </a:lnTo>
                <a:lnTo>
                  <a:pt x="213" y="53"/>
                </a:lnTo>
                <a:lnTo>
                  <a:pt x="211" y="53"/>
                </a:lnTo>
                <a:lnTo>
                  <a:pt x="210" y="53"/>
                </a:lnTo>
                <a:lnTo>
                  <a:pt x="208" y="53"/>
                </a:lnTo>
                <a:lnTo>
                  <a:pt x="207" y="52"/>
                </a:lnTo>
                <a:lnTo>
                  <a:pt x="204" y="50"/>
                </a:lnTo>
                <a:lnTo>
                  <a:pt x="202" y="49"/>
                </a:lnTo>
                <a:lnTo>
                  <a:pt x="201" y="48"/>
                </a:lnTo>
                <a:lnTo>
                  <a:pt x="199" y="47"/>
                </a:lnTo>
                <a:lnTo>
                  <a:pt x="198" y="46"/>
                </a:lnTo>
                <a:lnTo>
                  <a:pt x="196" y="44"/>
                </a:lnTo>
                <a:lnTo>
                  <a:pt x="188" y="37"/>
                </a:lnTo>
                <a:lnTo>
                  <a:pt x="179" y="30"/>
                </a:lnTo>
                <a:lnTo>
                  <a:pt x="170" y="25"/>
                </a:lnTo>
                <a:lnTo>
                  <a:pt x="161" y="20"/>
                </a:lnTo>
                <a:lnTo>
                  <a:pt x="151" y="16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7" y="2"/>
                </a:lnTo>
                <a:lnTo>
                  <a:pt x="82" y="1"/>
                </a:lnTo>
                <a:lnTo>
                  <a:pt x="67" y="0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3" name="Freeform 281"/>
          <p:cNvSpPr>
            <a:spLocks/>
          </p:cNvSpPr>
          <p:nvPr/>
        </p:nvSpPr>
        <p:spPr bwMode="auto">
          <a:xfrm>
            <a:off x="8537575" y="2943225"/>
            <a:ext cx="92075" cy="68263"/>
          </a:xfrm>
          <a:custGeom>
            <a:avLst/>
            <a:gdLst>
              <a:gd name="T0" fmla="*/ 2147483647 w 230"/>
              <a:gd name="T1" fmla="*/ 2147483647 h 173"/>
              <a:gd name="T2" fmla="*/ 2147483647 w 230"/>
              <a:gd name="T3" fmla="*/ 2147483647 h 173"/>
              <a:gd name="T4" fmla="*/ 2147483647 w 230"/>
              <a:gd name="T5" fmla="*/ 2147483647 h 173"/>
              <a:gd name="T6" fmla="*/ 2147483647 w 230"/>
              <a:gd name="T7" fmla="*/ 2147483647 h 173"/>
              <a:gd name="T8" fmla="*/ 2147483647 w 230"/>
              <a:gd name="T9" fmla="*/ 2147483647 h 173"/>
              <a:gd name="T10" fmla="*/ 0 w 230"/>
              <a:gd name="T11" fmla="*/ 2147483647 h 173"/>
              <a:gd name="T12" fmla="*/ 2147483647 w 230"/>
              <a:gd name="T13" fmla="*/ 2147483647 h 173"/>
              <a:gd name="T14" fmla="*/ 2147483647 w 230"/>
              <a:gd name="T15" fmla="*/ 2147483647 h 173"/>
              <a:gd name="T16" fmla="*/ 2147483647 w 230"/>
              <a:gd name="T17" fmla="*/ 2147483647 h 173"/>
              <a:gd name="T18" fmla="*/ 2147483647 w 230"/>
              <a:gd name="T19" fmla="*/ 2147483647 h 173"/>
              <a:gd name="T20" fmla="*/ 2147483647 w 230"/>
              <a:gd name="T21" fmla="*/ 2147483647 h 173"/>
              <a:gd name="T22" fmla="*/ 2147483647 w 230"/>
              <a:gd name="T23" fmla="*/ 2147483647 h 173"/>
              <a:gd name="T24" fmla="*/ 2147483647 w 230"/>
              <a:gd name="T25" fmla="*/ 2147483647 h 173"/>
              <a:gd name="T26" fmla="*/ 2147483647 w 230"/>
              <a:gd name="T27" fmla="*/ 2147483647 h 173"/>
              <a:gd name="T28" fmla="*/ 2147483647 w 230"/>
              <a:gd name="T29" fmla="*/ 2147483647 h 173"/>
              <a:gd name="T30" fmla="*/ 2147483647 w 230"/>
              <a:gd name="T31" fmla="*/ 2147483647 h 173"/>
              <a:gd name="T32" fmla="*/ 2147483647 w 230"/>
              <a:gd name="T33" fmla="*/ 2147483647 h 173"/>
              <a:gd name="T34" fmla="*/ 2147483647 w 230"/>
              <a:gd name="T35" fmla="*/ 2147483647 h 173"/>
              <a:gd name="T36" fmla="*/ 2147483647 w 230"/>
              <a:gd name="T37" fmla="*/ 2147483647 h 173"/>
              <a:gd name="T38" fmla="*/ 2147483647 w 230"/>
              <a:gd name="T39" fmla="*/ 2147483647 h 173"/>
              <a:gd name="T40" fmla="*/ 2147483647 w 230"/>
              <a:gd name="T41" fmla="*/ 2147483647 h 173"/>
              <a:gd name="T42" fmla="*/ 2147483647 w 230"/>
              <a:gd name="T43" fmla="*/ 2147483647 h 173"/>
              <a:gd name="T44" fmla="*/ 2147483647 w 230"/>
              <a:gd name="T45" fmla="*/ 2147483647 h 173"/>
              <a:gd name="T46" fmla="*/ 2147483647 w 230"/>
              <a:gd name="T47" fmla="*/ 2147483647 h 173"/>
              <a:gd name="T48" fmla="*/ 2147483647 w 230"/>
              <a:gd name="T49" fmla="*/ 2147483647 h 173"/>
              <a:gd name="T50" fmla="*/ 2147483647 w 230"/>
              <a:gd name="T51" fmla="*/ 2147483647 h 173"/>
              <a:gd name="T52" fmla="*/ 2147483647 w 230"/>
              <a:gd name="T53" fmla="*/ 2147483647 h 173"/>
              <a:gd name="T54" fmla="*/ 2147483647 w 230"/>
              <a:gd name="T55" fmla="*/ 2147483647 h 173"/>
              <a:gd name="T56" fmla="*/ 2147483647 w 230"/>
              <a:gd name="T57" fmla="*/ 2147483647 h 173"/>
              <a:gd name="T58" fmla="*/ 2147483647 w 230"/>
              <a:gd name="T59" fmla="*/ 2147483647 h 173"/>
              <a:gd name="T60" fmla="*/ 2147483647 w 230"/>
              <a:gd name="T61" fmla="*/ 2147483647 h 173"/>
              <a:gd name="T62" fmla="*/ 2147483647 w 230"/>
              <a:gd name="T63" fmla="*/ 2147483647 h 173"/>
              <a:gd name="T64" fmla="*/ 2147483647 w 230"/>
              <a:gd name="T65" fmla="*/ 2147483647 h 173"/>
              <a:gd name="T66" fmla="*/ 2147483647 w 230"/>
              <a:gd name="T67" fmla="*/ 2147483647 h 173"/>
              <a:gd name="T68" fmla="*/ 2147483647 w 230"/>
              <a:gd name="T69" fmla="*/ 2147483647 h 173"/>
              <a:gd name="T70" fmla="*/ 2147483647 w 230"/>
              <a:gd name="T71" fmla="*/ 2147483647 h 173"/>
              <a:gd name="T72" fmla="*/ 2147483647 w 230"/>
              <a:gd name="T73" fmla="*/ 2147483647 h 173"/>
              <a:gd name="T74" fmla="*/ 2147483647 w 230"/>
              <a:gd name="T75" fmla="*/ 2147483647 h 173"/>
              <a:gd name="T76" fmla="*/ 2147483647 w 230"/>
              <a:gd name="T77" fmla="*/ 2147483647 h 173"/>
              <a:gd name="T78" fmla="*/ 2147483647 w 230"/>
              <a:gd name="T79" fmla="*/ 2147483647 h 173"/>
              <a:gd name="T80" fmla="*/ 2147483647 w 230"/>
              <a:gd name="T81" fmla="*/ 2147483647 h 173"/>
              <a:gd name="T82" fmla="*/ 2147483647 w 230"/>
              <a:gd name="T83" fmla="*/ 2147483647 h 173"/>
              <a:gd name="T84" fmla="*/ 2147483647 w 230"/>
              <a:gd name="T85" fmla="*/ 2147483647 h 173"/>
              <a:gd name="T86" fmla="*/ 2147483647 w 230"/>
              <a:gd name="T87" fmla="*/ 2147483647 h 173"/>
              <a:gd name="T88" fmla="*/ 2147483647 w 230"/>
              <a:gd name="T89" fmla="*/ 2147483647 h 173"/>
              <a:gd name="T90" fmla="*/ 2147483647 w 230"/>
              <a:gd name="T91" fmla="*/ 0 h 1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3">
                <a:moveTo>
                  <a:pt x="33" y="3"/>
                </a:moveTo>
                <a:lnTo>
                  <a:pt x="28" y="10"/>
                </a:lnTo>
                <a:lnTo>
                  <a:pt x="24" y="17"/>
                </a:lnTo>
                <a:lnTo>
                  <a:pt x="19" y="26"/>
                </a:lnTo>
                <a:lnTo>
                  <a:pt x="15" y="35"/>
                </a:lnTo>
                <a:lnTo>
                  <a:pt x="12" y="45"/>
                </a:lnTo>
                <a:lnTo>
                  <a:pt x="7" y="55"/>
                </a:lnTo>
                <a:lnTo>
                  <a:pt x="5" y="66"/>
                </a:lnTo>
                <a:lnTo>
                  <a:pt x="3" y="77"/>
                </a:lnTo>
                <a:lnTo>
                  <a:pt x="1" y="87"/>
                </a:lnTo>
                <a:lnTo>
                  <a:pt x="0" y="99"/>
                </a:lnTo>
                <a:lnTo>
                  <a:pt x="0" y="109"/>
                </a:lnTo>
                <a:lnTo>
                  <a:pt x="3" y="119"/>
                </a:lnTo>
                <a:lnTo>
                  <a:pt x="5" y="128"/>
                </a:lnTo>
                <a:lnTo>
                  <a:pt x="8" y="136"/>
                </a:lnTo>
                <a:lnTo>
                  <a:pt x="13" y="142"/>
                </a:lnTo>
                <a:lnTo>
                  <a:pt x="18" y="149"/>
                </a:lnTo>
                <a:lnTo>
                  <a:pt x="26" y="155"/>
                </a:lnTo>
                <a:lnTo>
                  <a:pt x="34" y="159"/>
                </a:lnTo>
                <a:lnTo>
                  <a:pt x="43" y="162"/>
                </a:lnTo>
                <a:lnTo>
                  <a:pt x="52" y="166"/>
                </a:lnTo>
                <a:lnTo>
                  <a:pt x="61" y="169"/>
                </a:lnTo>
                <a:lnTo>
                  <a:pt x="71" y="170"/>
                </a:lnTo>
                <a:lnTo>
                  <a:pt x="81" y="171"/>
                </a:lnTo>
                <a:lnTo>
                  <a:pt x="97" y="173"/>
                </a:lnTo>
                <a:lnTo>
                  <a:pt x="114" y="173"/>
                </a:lnTo>
                <a:lnTo>
                  <a:pt x="129" y="171"/>
                </a:lnTo>
                <a:lnTo>
                  <a:pt x="146" y="171"/>
                </a:lnTo>
                <a:lnTo>
                  <a:pt x="153" y="171"/>
                </a:lnTo>
                <a:lnTo>
                  <a:pt x="160" y="171"/>
                </a:lnTo>
                <a:lnTo>
                  <a:pt x="166" y="173"/>
                </a:lnTo>
                <a:lnTo>
                  <a:pt x="173" y="173"/>
                </a:lnTo>
                <a:lnTo>
                  <a:pt x="180" y="173"/>
                </a:lnTo>
                <a:lnTo>
                  <a:pt x="185" y="171"/>
                </a:lnTo>
                <a:lnTo>
                  <a:pt x="191" y="168"/>
                </a:lnTo>
                <a:lnTo>
                  <a:pt x="193" y="166"/>
                </a:lnTo>
                <a:lnTo>
                  <a:pt x="194" y="164"/>
                </a:lnTo>
                <a:lnTo>
                  <a:pt x="196" y="160"/>
                </a:lnTo>
                <a:lnTo>
                  <a:pt x="197" y="156"/>
                </a:lnTo>
                <a:lnTo>
                  <a:pt x="198" y="152"/>
                </a:lnTo>
                <a:lnTo>
                  <a:pt x="199" y="152"/>
                </a:lnTo>
                <a:lnTo>
                  <a:pt x="201" y="154"/>
                </a:lnTo>
                <a:lnTo>
                  <a:pt x="202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8"/>
                </a:lnTo>
                <a:lnTo>
                  <a:pt x="204" y="148"/>
                </a:lnTo>
                <a:lnTo>
                  <a:pt x="206" y="147"/>
                </a:lnTo>
                <a:lnTo>
                  <a:pt x="208" y="146"/>
                </a:lnTo>
                <a:lnTo>
                  <a:pt x="210" y="145"/>
                </a:lnTo>
                <a:lnTo>
                  <a:pt x="210" y="143"/>
                </a:lnTo>
                <a:lnTo>
                  <a:pt x="211" y="142"/>
                </a:lnTo>
                <a:lnTo>
                  <a:pt x="211" y="140"/>
                </a:lnTo>
                <a:lnTo>
                  <a:pt x="211" y="138"/>
                </a:lnTo>
                <a:lnTo>
                  <a:pt x="212" y="138"/>
                </a:lnTo>
                <a:lnTo>
                  <a:pt x="213" y="137"/>
                </a:lnTo>
                <a:lnTo>
                  <a:pt x="216" y="137"/>
                </a:lnTo>
                <a:lnTo>
                  <a:pt x="219" y="136"/>
                </a:lnTo>
                <a:lnTo>
                  <a:pt x="221" y="132"/>
                </a:lnTo>
                <a:lnTo>
                  <a:pt x="224" y="129"/>
                </a:lnTo>
                <a:lnTo>
                  <a:pt x="225" y="126"/>
                </a:lnTo>
                <a:lnTo>
                  <a:pt x="227" y="121"/>
                </a:lnTo>
                <a:lnTo>
                  <a:pt x="228" y="117"/>
                </a:lnTo>
                <a:lnTo>
                  <a:pt x="229" y="109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80"/>
                </a:lnTo>
                <a:lnTo>
                  <a:pt x="229" y="75"/>
                </a:lnTo>
                <a:lnTo>
                  <a:pt x="228" y="71"/>
                </a:lnTo>
                <a:lnTo>
                  <a:pt x="226" y="66"/>
                </a:lnTo>
                <a:lnTo>
                  <a:pt x="225" y="62"/>
                </a:lnTo>
                <a:lnTo>
                  <a:pt x="222" y="58"/>
                </a:lnTo>
                <a:lnTo>
                  <a:pt x="220" y="55"/>
                </a:lnTo>
                <a:lnTo>
                  <a:pt x="217" y="54"/>
                </a:lnTo>
                <a:lnTo>
                  <a:pt x="215" y="53"/>
                </a:lnTo>
                <a:lnTo>
                  <a:pt x="210" y="53"/>
                </a:lnTo>
                <a:lnTo>
                  <a:pt x="207" y="52"/>
                </a:lnTo>
                <a:lnTo>
                  <a:pt x="200" y="47"/>
                </a:lnTo>
                <a:lnTo>
                  <a:pt x="192" y="40"/>
                </a:lnTo>
                <a:lnTo>
                  <a:pt x="185" y="35"/>
                </a:lnTo>
                <a:lnTo>
                  <a:pt x="178" y="29"/>
                </a:lnTo>
                <a:lnTo>
                  <a:pt x="170" y="25"/>
                </a:lnTo>
                <a:lnTo>
                  <a:pt x="161" y="20"/>
                </a:lnTo>
                <a:lnTo>
                  <a:pt x="148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1"/>
                </a:lnTo>
                <a:lnTo>
                  <a:pt x="73" y="0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4" name="Freeform 282"/>
          <p:cNvSpPr>
            <a:spLocks/>
          </p:cNvSpPr>
          <p:nvPr/>
        </p:nvSpPr>
        <p:spPr bwMode="auto">
          <a:xfrm>
            <a:off x="8720138" y="2949575"/>
            <a:ext cx="50800" cy="50800"/>
          </a:xfrm>
          <a:custGeom>
            <a:avLst/>
            <a:gdLst>
              <a:gd name="T0" fmla="*/ 2147483647 w 130"/>
              <a:gd name="T1" fmla="*/ 2147483647 h 125"/>
              <a:gd name="T2" fmla="*/ 2147483647 w 130"/>
              <a:gd name="T3" fmla="*/ 2147483647 h 125"/>
              <a:gd name="T4" fmla="*/ 2147483647 w 130"/>
              <a:gd name="T5" fmla="*/ 2147483647 h 125"/>
              <a:gd name="T6" fmla="*/ 2147483647 w 130"/>
              <a:gd name="T7" fmla="*/ 2147483647 h 125"/>
              <a:gd name="T8" fmla="*/ 2147483647 w 130"/>
              <a:gd name="T9" fmla="*/ 2147483647 h 125"/>
              <a:gd name="T10" fmla="*/ 2147483647 w 130"/>
              <a:gd name="T11" fmla="*/ 2147483647 h 125"/>
              <a:gd name="T12" fmla="*/ 2147483647 w 130"/>
              <a:gd name="T13" fmla="*/ 2147483647 h 125"/>
              <a:gd name="T14" fmla="*/ 2147483647 w 130"/>
              <a:gd name="T15" fmla="*/ 2147483647 h 125"/>
              <a:gd name="T16" fmla="*/ 2147483647 w 130"/>
              <a:gd name="T17" fmla="*/ 2147483647 h 125"/>
              <a:gd name="T18" fmla="*/ 2147483647 w 130"/>
              <a:gd name="T19" fmla="*/ 2147483647 h 125"/>
              <a:gd name="T20" fmla="*/ 2147483647 w 130"/>
              <a:gd name="T21" fmla="*/ 2147483647 h 125"/>
              <a:gd name="T22" fmla="*/ 2147483647 w 130"/>
              <a:gd name="T23" fmla="*/ 2147483647 h 125"/>
              <a:gd name="T24" fmla="*/ 2147483647 w 130"/>
              <a:gd name="T25" fmla="*/ 2147483647 h 125"/>
              <a:gd name="T26" fmla="*/ 2147483647 w 130"/>
              <a:gd name="T27" fmla="*/ 2147483647 h 125"/>
              <a:gd name="T28" fmla="*/ 2147483647 w 130"/>
              <a:gd name="T29" fmla="*/ 2147483647 h 125"/>
              <a:gd name="T30" fmla="*/ 2147483647 w 130"/>
              <a:gd name="T31" fmla="*/ 2147483647 h 125"/>
              <a:gd name="T32" fmla="*/ 2147483647 w 130"/>
              <a:gd name="T33" fmla="*/ 2147483647 h 125"/>
              <a:gd name="T34" fmla="*/ 2147483647 w 130"/>
              <a:gd name="T35" fmla="*/ 2147483647 h 125"/>
              <a:gd name="T36" fmla="*/ 2147483647 w 130"/>
              <a:gd name="T37" fmla="*/ 2147483647 h 125"/>
              <a:gd name="T38" fmla="*/ 2147483647 w 130"/>
              <a:gd name="T39" fmla="*/ 2147483647 h 125"/>
              <a:gd name="T40" fmla="*/ 2147483647 w 130"/>
              <a:gd name="T41" fmla="*/ 2147483647 h 125"/>
              <a:gd name="T42" fmla="*/ 2147483647 w 130"/>
              <a:gd name="T43" fmla="*/ 2147483647 h 125"/>
              <a:gd name="T44" fmla="*/ 2147483647 w 130"/>
              <a:gd name="T45" fmla="*/ 2147483647 h 125"/>
              <a:gd name="T46" fmla="*/ 2147483647 w 130"/>
              <a:gd name="T47" fmla="*/ 2147483647 h 125"/>
              <a:gd name="T48" fmla="*/ 2147483647 w 130"/>
              <a:gd name="T49" fmla="*/ 2147483647 h 125"/>
              <a:gd name="T50" fmla="*/ 2147483647 w 130"/>
              <a:gd name="T51" fmla="*/ 2147483647 h 125"/>
              <a:gd name="T52" fmla="*/ 0 w 130"/>
              <a:gd name="T53" fmla="*/ 2147483647 h 125"/>
              <a:gd name="T54" fmla="*/ 0 w 130"/>
              <a:gd name="T55" fmla="*/ 2147483647 h 125"/>
              <a:gd name="T56" fmla="*/ 2147483647 w 130"/>
              <a:gd name="T57" fmla="*/ 2147483647 h 125"/>
              <a:gd name="T58" fmla="*/ 2147483647 w 130"/>
              <a:gd name="T59" fmla="*/ 2147483647 h 125"/>
              <a:gd name="T60" fmla="*/ 2147483647 w 130"/>
              <a:gd name="T61" fmla="*/ 2147483647 h 125"/>
              <a:gd name="T62" fmla="*/ 2147483647 w 130"/>
              <a:gd name="T63" fmla="*/ 2147483647 h 125"/>
              <a:gd name="T64" fmla="*/ 2147483647 w 130"/>
              <a:gd name="T65" fmla="*/ 2147483647 h 125"/>
              <a:gd name="T66" fmla="*/ 2147483647 w 130"/>
              <a:gd name="T67" fmla="*/ 2147483647 h 125"/>
              <a:gd name="T68" fmla="*/ 2147483647 w 130"/>
              <a:gd name="T69" fmla="*/ 2147483647 h 12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0" h="125">
                <a:moveTo>
                  <a:pt x="95" y="0"/>
                </a:move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3"/>
                </a:lnTo>
                <a:lnTo>
                  <a:pt x="103" y="5"/>
                </a:lnTo>
                <a:lnTo>
                  <a:pt x="108" y="8"/>
                </a:lnTo>
                <a:lnTo>
                  <a:pt x="111" y="11"/>
                </a:lnTo>
                <a:lnTo>
                  <a:pt x="116" y="13"/>
                </a:lnTo>
                <a:lnTo>
                  <a:pt x="118" y="15"/>
                </a:lnTo>
                <a:lnTo>
                  <a:pt x="120" y="18"/>
                </a:lnTo>
                <a:lnTo>
                  <a:pt x="122" y="20"/>
                </a:lnTo>
                <a:lnTo>
                  <a:pt x="125" y="24"/>
                </a:lnTo>
                <a:lnTo>
                  <a:pt x="127" y="29"/>
                </a:lnTo>
                <a:lnTo>
                  <a:pt x="128" y="34"/>
                </a:lnTo>
                <a:lnTo>
                  <a:pt x="129" y="40"/>
                </a:lnTo>
                <a:lnTo>
                  <a:pt x="130" y="46"/>
                </a:lnTo>
                <a:lnTo>
                  <a:pt x="130" y="51"/>
                </a:lnTo>
                <a:lnTo>
                  <a:pt x="130" y="58"/>
                </a:lnTo>
                <a:lnTo>
                  <a:pt x="130" y="64"/>
                </a:lnTo>
                <a:lnTo>
                  <a:pt x="129" y="69"/>
                </a:lnTo>
                <a:lnTo>
                  <a:pt x="128" y="75"/>
                </a:lnTo>
                <a:lnTo>
                  <a:pt x="127" y="80"/>
                </a:lnTo>
                <a:lnTo>
                  <a:pt x="125" y="85"/>
                </a:lnTo>
                <a:lnTo>
                  <a:pt x="122" y="88"/>
                </a:lnTo>
                <a:lnTo>
                  <a:pt x="121" y="92"/>
                </a:lnTo>
                <a:lnTo>
                  <a:pt x="119" y="94"/>
                </a:lnTo>
                <a:lnTo>
                  <a:pt x="117" y="97"/>
                </a:lnTo>
                <a:lnTo>
                  <a:pt x="114" y="99"/>
                </a:lnTo>
                <a:lnTo>
                  <a:pt x="111" y="102"/>
                </a:lnTo>
                <a:lnTo>
                  <a:pt x="109" y="103"/>
                </a:lnTo>
                <a:lnTo>
                  <a:pt x="106" y="105"/>
                </a:lnTo>
                <a:lnTo>
                  <a:pt x="102" y="107"/>
                </a:lnTo>
                <a:lnTo>
                  <a:pt x="94" y="112"/>
                </a:lnTo>
                <a:lnTo>
                  <a:pt x="86" y="115"/>
                </a:lnTo>
                <a:lnTo>
                  <a:pt x="77" y="118"/>
                </a:lnTo>
                <a:lnTo>
                  <a:pt x="69" y="121"/>
                </a:lnTo>
                <a:lnTo>
                  <a:pt x="61" y="123"/>
                </a:lnTo>
                <a:lnTo>
                  <a:pt x="53" y="124"/>
                </a:lnTo>
                <a:lnTo>
                  <a:pt x="46" y="125"/>
                </a:lnTo>
                <a:lnTo>
                  <a:pt x="38" y="124"/>
                </a:lnTo>
                <a:lnTo>
                  <a:pt x="31" y="124"/>
                </a:lnTo>
                <a:lnTo>
                  <a:pt x="26" y="122"/>
                </a:lnTo>
                <a:lnTo>
                  <a:pt x="21" y="120"/>
                </a:lnTo>
                <a:lnTo>
                  <a:pt x="17" y="117"/>
                </a:lnTo>
                <a:lnTo>
                  <a:pt x="12" y="114"/>
                </a:lnTo>
                <a:lnTo>
                  <a:pt x="9" y="110"/>
                </a:lnTo>
                <a:lnTo>
                  <a:pt x="6" y="104"/>
                </a:lnTo>
                <a:lnTo>
                  <a:pt x="5" y="102"/>
                </a:lnTo>
                <a:lnTo>
                  <a:pt x="3" y="97"/>
                </a:lnTo>
                <a:lnTo>
                  <a:pt x="2" y="94"/>
                </a:lnTo>
                <a:lnTo>
                  <a:pt x="1" y="90"/>
                </a:lnTo>
                <a:lnTo>
                  <a:pt x="1" y="87"/>
                </a:lnTo>
                <a:lnTo>
                  <a:pt x="0" y="83"/>
                </a:lnTo>
                <a:lnTo>
                  <a:pt x="0" y="77"/>
                </a:lnTo>
                <a:lnTo>
                  <a:pt x="0" y="71"/>
                </a:lnTo>
                <a:lnTo>
                  <a:pt x="0" y="64"/>
                </a:lnTo>
                <a:lnTo>
                  <a:pt x="1" y="56"/>
                </a:lnTo>
                <a:lnTo>
                  <a:pt x="3" y="49"/>
                </a:lnTo>
                <a:lnTo>
                  <a:pt x="7" y="42"/>
                </a:lnTo>
                <a:lnTo>
                  <a:pt x="10" y="37"/>
                </a:lnTo>
                <a:lnTo>
                  <a:pt x="15" y="32"/>
                </a:lnTo>
                <a:lnTo>
                  <a:pt x="20" y="27"/>
                </a:lnTo>
                <a:lnTo>
                  <a:pt x="27" y="22"/>
                </a:lnTo>
                <a:lnTo>
                  <a:pt x="34" y="18"/>
                </a:lnTo>
                <a:lnTo>
                  <a:pt x="42" y="14"/>
                </a:lnTo>
                <a:lnTo>
                  <a:pt x="51" y="11"/>
                </a:lnTo>
                <a:lnTo>
                  <a:pt x="61" y="8"/>
                </a:lnTo>
                <a:lnTo>
                  <a:pt x="72" y="4"/>
                </a:lnTo>
                <a:lnTo>
                  <a:pt x="84" y="2"/>
                </a:lnTo>
                <a:lnTo>
                  <a:pt x="9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5" name="Freeform 283"/>
          <p:cNvSpPr>
            <a:spLocks/>
          </p:cNvSpPr>
          <p:nvPr/>
        </p:nvSpPr>
        <p:spPr bwMode="auto">
          <a:xfrm>
            <a:off x="8720138" y="2946400"/>
            <a:ext cx="52387" cy="53975"/>
          </a:xfrm>
          <a:custGeom>
            <a:avLst/>
            <a:gdLst>
              <a:gd name="T0" fmla="*/ 2147483647 w 132"/>
              <a:gd name="T1" fmla="*/ 0 h 135"/>
              <a:gd name="T2" fmla="*/ 2147483647 w 132"/>
              <a:gd name="T3" fmla="*/ 2147483647 h 135"/>
              <a:gd name="T4" fmla="*/ 2147483647 w 132"/>
              <a:gd name="T5" fmla="*/ 2147483647 h 135"/>
              <a:gd name="T6" fmla="*/ 2147483647 w 132"/>
              <a:gd name="T7" fmla="*/ 2147483647 h 135"/>
              <a:gd name="T8" fmla="*/ 2147483647 w 132"/>
              <a:gd name="T9" fmla="*/ 2147483647 h 135"/>
              <a:gd name="T10" fmla="*/ 2147483647 w 132"/>
              <a:gd name="T11" fmla="*/ 2147483647 h 135"/>
              <a:gd name="T12" fmla="*/ 2147483647 w 132"/>
              <a:gd name="T13" fmla="*/ 2147483647 h 135"/>
              <a:gd name="T14" fmla="*/ 2147483647 w 132"/>
              <a:gd name="T15" fmla="*/ 2147483647 h 135"/>
              <a:gd name="T16" fmla="*/ 2147483647 w 132"/>
              <a:gd name="T17" fmla="*/ 2147483647 h 135"/>
              <a:gd name="T18" fmla="*/ 2147483647 w 132"/>
              <a:gd name="T19" fmla="*/ 2147483647 h 135"/>
              <a:gd name="T20" fmla="*/ 2147483647 w 132"/>
              <a:gd name="T21" fmla="*/ 2147483647 h 135"/>
              <a:gd name="T22" fmla="*/ 2147483647 w 132"/>
              <a:gd name="T23" fmla="*/ 2147483647 h 135"/>
              <a:gd name="T24" fmla="*/ 2147483647 w 132"/>
              <a:gd name="T25" fmla="*/ 2147483647 h 135"/>
              <a:gd name="T26" fmla="*/ 2147483647 w 132"/>
              <a:gd name="T27" fmla="*/ 2147483647 h 135"/>
              <a:gd name="T28" fmla="*/ 2147483647 w 132"/>
              <a:gd name="T29" fmla="*/ 2147483647 h 135"/>
              <a:gd name="T30" fmla="*/ 2147483647 w 132"/>
              <a:gd name="T31" fmla="*/ 2147483647 h 135"/>
              <a:gd name="T32" fmla="*/ 2147483647 w 132"/>
              <a:gd name="T33" fmla="*/ 2147483647 h 135"/>
              <a:gd name="T34" fmla="*/ 2147483647 w 132"/>
              <a:gd name="T35" fmla="*/ 2147483647 h 135"/>
              <a:gd name="T36" fmla="*/ 2147483647 w 132"/>
              <a:gd name="T37" fmla="*/ 2147483647 h 135"/>
              <a:gd name="T38" fmla="*/ 2147483647 w 132"/>
              <a:gd name="T39" fmla="*/ 2147483647 h 135"/>
              <a:gd name="T40" fmla="*/ 2147483647 w 132"/>
              <a:gd name="T41" fmla="*/ 2147483647 h 135"/>
              <a:gd name="T42" fmla="*/ 2147483647 w 132"/>
              <a:gd name="T43" fmla="*/ 2147483647 h 135"/>
              <a:gd name="T44" fmla="*/ 2147483647 w 132"/>
              <a:gd name="T45" fmla="*/ 2147483647 h 135"/>
              <a:gd name="T46" fmla="*/ 2147483647 w 132"/>
              <a:gd name="T47" fmla="*/ 2147483647 h 135"/>
              <a:gd name="T48" fmla="*/ 2147483647 w 132"/>
              <a:gd name="T49" fmla="*/ 2147483647 h 135"/>
              <a:gd name="T50" fmla="*/ 2147483647 w 132"/>
              <a:gd name="T51" fmla="*/ 2147483647 h 135"/>
              <a:gd name="T52" fmla="*/ 2147483647 w 132"/>
              <a:gd name="T53" fmla="*/ 2147483647 h 135"/>
              <a:gd name="T54" fmla="*/ 2147483647 w 132"/>
              <a:gd name="T55" fmla="*/ 2147483647 h 135"/>
              <a:gd name="T56" fmla="*/ 2147483647 w 132"/>
              <a:gd name="T57" fmla="*/ 2147483647 h 135"/>
              <a:gd name="T58" fmla="*/ 2147483647 w 132"/>
              <a:gd name="T59" fmla="*/ 2147483647 h 135"/>
              <a:gd name="T60" fmla="*/ 2147483647 w 132"/>
              <a:gd name="T61" fmla="*/ 2147483647 h 135"/>
              <a:gd name="T62" fmla="*/ 2147483647 w 132"/>
              <a:gd name="T63" fmla="*/ 2147483647 h 135"/>
              <a:gd name="T64" fmla="*/ 2147483647 w 132"/>
              <a:gd name="T65" fmla="*/ 2147483647 h 135"/>
              <a:gd name="T66" fmla="*/ 2147483647 w 132"/>
              <a:gd name="T67" fmla="*/ 2147483647 h 135"/>
              <a:gd name="T68" fmla="*/ 2147483647 w 132"/>
              <a:gd name="T69" fmla="*/ 2147483647 h 135"/>
              <a:gd name="T70" fmla="*/ 2147483647 w 132"/>
              <a:gd name="T71" fmla="*/ 2147483647 h 135"/>
              <a:gd name="T72" fmla="*/ 2147483647 w 132"/>
              <a:gd name="T73" fmla="*/ 2147483647 h 135"/>
              <a:gd name="T74" fmla="*/ 2147483647 w 132"/>
              <a:gd name="T75" fmla="*/ 2147483647 h 135"/>
              <a:gd name="T76" fmla="*/ 0 w 132"/>
              <a:gd name="T77" fmla="*/ 2147483647 h 135"/>
              <a:gd name="T78" fmla="*/ 0 w 132"/>
              <a:gd name="T79" fmla="*/ 2147483647 h 135"/>
              <a:gd name="T80" fmla="*/ 0 w 132"/>
              <a:gd name="T81" fmla="*/ 2147483647 h 135"/>
              <a:gd name="T82" fmla="*/ 2147483647 w 132"/>
              <a:gd name="T83" fmla="*/ 2147483647 h 135"/>
              <a:gd name="T84" fmla="*/ 2147483647 w 132"/>
              <a:gd name="T85" fmla="*/ 2147483647 h 135"/>
              <a:gd name="T86" fmla="*/ 2147483647 w 132"/>
              <a:gd name="T87" fmla="*/ 2147483647 h 135"/>
              <a:gd name="T88" fmla="*/ 2147483647 w 132"/>
              <a:gd name="T89" fmla="*/ 2147483647 h 135"/>
              <a:gd name="T90" fmla="*/ 2147483647 w 132"/>
              <a:gd name="T91" fmla="*/ 2147483647 h 135"/>
              <a:gd name="T92" fmla="*/ 2147483647 w 132"/>
              <a:gd name="T93" fmla="*/ 2147483647 h 135"/>
              <a:gd name="T94" fmla="*/ 2147483647 w 132"/>
              <a:gd name="T95" fmla="*/ 2147483647 h 135"/>
              <a:gd name="T96" fmla="*/ 2147483647 w 132"/>
              <a:gd name="T97" fmla="*/ 2147483647 h 135"/>
              <a:gd name="T98" fmla="*/ 2147483647 w 132"/>
              <a:gd name="T99" fmla="*/ 2147483647 h 135"/>
              <a:gd name="T100" fmla="*/ 2147483647 w 132"/>
              <a:gd name="T101" fmla="*/ 2147483647 h 135"/>
              <a:gd name="T102" fmla="*/ 2147483647 w 132"/>
              <a:gd name="T103" fmla="*/ 2147483647 h 135"/>
              <a:gd name="T104" fmla="*/ 2147483647 w 132"/>
              <a:gd name="T105" fmla="*/ 2147483647 h 135"/>
              <a:gd name="T106" fmla="*/ 2147483647 w 132"/>
              <a:gd name="T107" fmla="*/ 2147483647 h 135"/>
              <a:gd name="T108" fmla="*/ 2147483647 w 132"/>
              <a:gd name="T109" fmla="*/ 2147483647 h 135"/>
              <a:gd name="T110" fmla="*/ 2147483647 w 132"/>
              <a:gd name="T111" fmla="*/ 2147483647 h 1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2" h="135">
                <a:moveTo>
                  <a:pt x="81" y="0"/>
                </a:moveTo>
                <a:lnTo>
                  <a:pt x="84" y="2"/>
                </a:lnTo>
                <a:lnTo>
                  <a:pt x="88" y="4"/>
                </a:lnTo>
                <a:lnTo>
                  <a:pt x="92" y="8"/>
                </a:lnTo>
                <a:lnTo>
                  <a:pt x="97" y="11"/>
                </a:lnTo>
                <a:lnTo>
                  <a:pt x="101" y="14"/>
                </a:lnTo>
                <a:lnTo>
                  <a:pt x="107" y="18"/>
                </a:lnTo>
                <a:lnTo>
                  <a:pt x="111" y="20"/>
                </a:lnTo>
                <a:lnTo>
                  <a:pt x="116" y="23"/>
                </a:lnTo>
                <a:lnTo>
                  <a:pt x="120" y="28"/>
                </a:lnTo>
                <a:lnTo>
                  <a:pt x="123" y="33"/>
                </a:lnTo>
                <a:lnTo>
                  <a:pt x="126" y="39"/>
                </a:lnTo>
                <a:lnTo>
                  <a:pt x="128" y="46"/>
                </a:lnTo>
                <a:lnTo>
                  <a:pt x="130" y="55"/>
                </a:lnTo>
                <a:lnTo>
                  <a:pt x="130" y="62"/>
                </a:lnTo>
                <a:lnTo>
                  <a:pt x="130" y="71"/>
                </a:lnTo>
                <a:lnTo>
                  <a:pt x="129" y="79"/>
                </a:lnTo>
                <a:lnTo>
                  <a:pt x="127" y="87"/>
                </a:lnTo>
                <a:lnTo>
                  <a:pt x="125" y="95"/>
                </a:lnTo>
                <a:lnTo>
                  <a:pt x="121" y="102"/>
                </a:lnTo>
                <a:lnTo>
                  <a:pt x="116" y="107"/>
                </a:lnTo>
                <a:lnTo>
                  <a:pt x="111" y="112"/>
                </a:lnTo>
                <a:lnTo>
                  <a:pt x="104" y="116"/>
                </a:lnTo>
                <a:lnTo>
                  <a:pt x="97" y="121"/>
                </a:lnTo>
                <a:lnTo>
                  <a:pt x="89" y="124"/>
                </a:lnTo>
                <a:lnTo>
                  <a:pt x="81" y="127"/>
                </a:lnTo>
                <a:lnTo>
                  <a:pt x="72" y="130"/>
                </a:lnTo>
                <a:lnTo>
                  <a:pt x="64" y="132"/>
                </a:lnTo>
                <a:lnTo>
                  <a:pt x="55" y="134"/>
                </a:lnTo>
                <a:lnTo>
                  <a:pt x="46" y="135"/>
                </a:lnTo>
                <a:lnTo>
                  <a:pt x="38" y="134"/>
                </a:lnTo>
                <a:lnTo>
                  <a:pt x="30" y="133"/>
                </a:lnTo>
                <a:lnTo>
                  <a:pt x="24" y="131"/>
                </a:lnTo>
                <a:lnTo>
                  <a:pt x="17" y="127"/>
                </a:lnTo>
                <a:lnTo>
                  <a:pt x="11" y="123"/>
                </a:lnTo>
                <a:lnTo>
                  <a:pt x="7" y="116"/>
                </a:lnTo>
                <a:lnTo>
                  <a:pt x="3" y="108"/>
                </a:lnTo>
                <a:lnTo>
                  <a:pt x="1" y="99"/>
                </a:lnTo>
                <a:lnTo>
                  <a:pt x="0" y="90"/>
                </a:lnTo>
                <a:lnTo>
                  <a:pt x="0" y="81"/>
                </a:lnTo>
                <a:lnTo>
                  <a:pt x="0" y="72"/>
                </a:lnTo>
                <a:lnTo>
                  <a:pt x="2" y="65"/>
                </a:lnTo>
                <a:lnTo>
                  <a:pt x="5" y="58"/>
                </a:lnTo>
                <a:lnTo>
                  <a:pt x="8" y="51"/>
                </a:lnTo>
                <a:lnTo>
                  <a:pt x="11" y="46"/>
                </a:lnTo>
                <a:lnTo>
                  <a:pt x="16" y="40"/>
                </a:lnTo>
                <a:lnTo>
                  <a:pt x="23" y="36"/>
                </a:lnTo>
                <a:lnTo>
                  <a:pt x="29" y="30"/>
                </a:lnTo>
                <a:lnTo>
                  <a:pt x="38" y="27"/>
                </a:lnTo>
                <a:lnTo>
                  <a:pt x="46" y="22"/>
                </a:lnTo>
                <a:lnTo>
                  <a:pt x="55" y="20"/>
                </a:lnTo>
                <a:lnTo>
                  <a:pt x="65" y="16"/>
                </a:lnTo>
                <a:lnTo>
                  <a:pt x="74" y="14"/>
                </a:lnTo>
                <a:lnTo>
                  <a:pt x="94" y="11"/>
                </a:lnTo>
                <a:lnTo>
                  <a:pt x="113" y="6"/>
                </a:lnTo>
                <a:lnTo>
                  <a:pt x="132" y="3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6" name="Freeform 284"/>
          <p:cNvSpPr>
            <a:spLocks/>
          </p:cNvSpPr>
          <p:nvPr/>
        </p:nvSpPr>
        <p:spPr bwMode="auto">
          <a:xfrm>
            <a:off x="8640763" y="2959100"/>
            <a:ext cx="66675" cy="52388"/>
          </a:xfrm>
          <a:custGeom>
            <a:avLst/>
            <a:gdLst>
              <a:gd name="T0" fmla="*/ 2147483647 w 165"/>
              <a:gd name="T1" fmla="*/ 2147483647 h 132"/>
              <a:gd name="T2" fmla="*/ 2147483647 w 165"/>
              <a:gd name="T3" fmla="*/ 2147483647 h 132"/>
              <a:gd name="T4" fmla="*/ 2147483647 w 165"/>
              <a:gd name="T5" fmla="*/ 2147483647 h 132"/>
              <a:gd name="T6" fmla="*/ 2147483647 w 165"/>
              <a:gd name="T7" fmla="*/ 2147483647 h 132"/>
              <a:gd name="T8" fmla="*/ 0 w 165"/>
              <a:gd name="T9" fmla="*/ 2147483647 h 132"/>
              <a:gd name="T10" fmla="*/ 2147483647 w 165"/>
              <a:gd name="T11" fmla="*/ 2147483647 h 132"/>
              <a:gd name="T12" fmla="*/ 2147483647 w 165"/>
              <a:gd name="T13" fmla="*/ 2147483647 h 132"/>
              <a:gd name="T14" fmla="*/ 2147483647 w 165"/>
              <a:gd name="T15" fmla="*/ 2147483647 h 132"/>
              <a:gd name="T16" fmla="*/ 2147483647 w 165"/>
              <a:gd name="T17" fmla="*/ 2147483647 h 132"/>
              <a:gd name="T18" fmla="*/ 2147483647 w 165"/>
              <a:gd name="T19" fmla="*/ 2147483647 h 132"/>
              <a:gd name="T20" fmla="*/ 2147483647 w 165"/>
              <a:gd name="T21" fmla="*/ 2147483647 h 132"/>
              <a:gd name="T22" fmla="*/ 2147483647 w 165"/>
              <a:gd name="T23" fmla="*/ 2147483647 h 132"/>
              <a:gd name="T24" fmla="*/ 2147483647 w 165"/>
              <a:gd name="T25" fmla="*/ 2147483647 h 132"/>
              <a:gd name="T26" fmla="*/ 2147483647 w 165"/>
              <a:gd name="T27" fmla="*/ 2147483647 h 132"/>
              <a:gd name="T28" fmla="*/ 2147483647 w 165"/>
              <a:gd name="T29" fmla="*/ 2147483647 h 132"/>
              <a:gd name="T30" fmla="*/ 2147483647 w 165"/>
              <a:gd name="T31" fmla="*/ 2147483647 h 132"/>
              <a:gd name="T32" fmla="*/ 2147483647 w 165"/>
              <a:gd name="T33" fmla="*/ 2147483647 h 132"/>
              <a:gd name="T34" fmla="*/ 2147483647 w 165"/>
              <a:gd name="T35" fmla="*/ 2147483647 h 132"/>
              <a:gd name="T36" fmla="*/ 2147483647 w 165"/>
              <a:gd name="T37" fmla="*/ 2147483647 h 132"/>
              <a:gd name="T38" fmla="*/ 2147483647 w 165"/>
              <a:gd name="T39" fmla="*/ 2147483647 h 132"/>
              <a:gd name="T40" fmla="*/ 2147483647 w 165"/>
              <a:gd name="T41" fmla="*/ 2147483647 h 132"/>
              <a:gd name="T42" fmla="*/ 2147483647 w 165"/>
              <a:gd name="T43" fmla="*/ 2147483647 h 132"/>
              <a:gd name="T44" fmla="*/ 2147483647 w 165"/>
              <a:gd name="T45" fmla="*/ 2147483647 h 132"/>
              <a:gd name="T46" fmla="*/ 2147483647 w 165"/>
              <a:gd name="T47" fmla="*/ 2147483647 h 132"/>
              <a:gd name="T48" fmla="*/ 2147483647 w 165"/>
              <a:gd name="T49" fmla="*/ 2147483647 h 132"/>
              <a:gd name="T50" fmla="*/ 2147483647 w 165"/>
              <a:gd name="T51" fmla="*/ 2147483647 h 132"/>
              <a:gd name="T52" fmla="*/ 2147483647 w 165"/>
              <a:gd name="T53" fmla="*/ 2147483647 h 132"/>
              <a:gd name="T54" fmla="*/ 2147483647 w 165"/>
              <a:gd name="T55" fmla="*/ 2147483647 h 132"/>
              <a:gd name="T56" fmla="*/ 2147483647 w 165"/>
              <a:gd name="T57" fmla="*/ 2147483647 h 132"/>
              <a:gd name="T58" fmla="*/ 2147483647 w 165"/>
              <a:gd name="T59" fmla="*/ 2147483647 h 132"/>
              <a:gd name="T60" fmla="*/ 2147483647 w 165"/>
              <a:gd name="T61" fmla="*/ 2147483647 h 132"/>
              <a:gd name="T62" fmla="*/ 2147483647 w 165"/>
              <a:gd name="T63" fmla="*/ 2147483647 h 132"/>
              <a:gd name="T64" fmla="*/ 2147483647 w 165"/>
              <a:gd name="T65" fmla="*/ 2147483647 h 132"/>
              <a:gd name="T66" fmla="*/ 2147483647 w 165"/>
              <a:gd name="T67" fmla="*/ 2147483647 h 132"/>
              <a:gd name="T68" fmla="*/ 2147483647 w 165"/>
              <a:gd name="T69" fmla="*/ 2147483647 h 132"/>
              <a:gd name="T70" fmla="*/ 2147483647 w 165"/>
              <a:gd name="T71" fmla="*/ 2147483647 h 132"/>
              <a:gd name="T72" fmla="*/ 2147483647 w 165"/>
              <a:gd name="T73" fmla="*/ 2147483647 h 132"/>
              <a:gd name="T74" fmla="*/ 2147483647 w 165"/>
              <a:gd name="T75" fmla="*/ 2147483647 h 132"/>
              <a:gd name="T76" fmla="*/ 2147483647 w 165"/>
              <a:gd name="T77" fmla="*/ 2147483647 h 132"/>
              <a:gd name="T78" fmla="*/ 2147483647 w 165"/>
              <a:gd name="T79" fmla="*/ 2147483647 h 132"/>
              <a:gd name="T80" fmla="*/ 2147483647 w 165"/>
              <a:gd name="T81" fmla="*/ 2147483647 h 132"/>
              <a:gd name="T82" fmla="*/ 2147483647 w 165"/>
              <a:gd name="T83" fmla="*/ 2147483647 h 132"/>
              <a:gd name="T84" fmla="*/ 2147483647 w 165"/>
              <a:gd name="T85" fmla="*/ 0 h 132"/>
              <a:gd name="T86" fmla="*/ 2147483647 w 165"/>
              <a:gd name="T87" fmla="*/ 0 h 132"/>
              <a:gd name="T88" fmla="*/ 2147483647 w 165"/>
              <a:gd name="T89" fmla="*/ 0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5" h="132">
                <a:moveTo>
                  <a:pt x="5" y="0"/>
                </a:moveTo>
                <a:lnTo>
                  <a:pt x="4" y="2"/>
                </a:lnTo>
                <a:lnTo>
                  <a:pt x="4" y="5"/>
                </a:lnTo>
                <a:lnTo>
                  <a:pt x="3" y="7"/>
                </a:lnTo>
                <a:lnTo>
                  <a:pt x="3" y="9"/>
                </a:lnTo>
                <a:lnTo>
                  <a:pt x="3" y="11"/>
                </a:lnTo>
                <a:lnTo>
                  <a:pt x="2" y="13"/>
                </a:lnTo>
                <a:lnTo>
                  <a:pt x="1" y="22"/>
                </a:lnTo>
                <a:lnTo>
                  <a:pt x="1" y="31"/>
                </a:lnTo>
                <a:lnTo>
                  <a:pt x="0" y="40"/>
                </a:lnTo>
                <a:lnTo>
                  <a:pt x="1" y="49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6" y="83"/>
                </a:lnTo>
                <a:lnTo>
                  <a:pt x="8" y="87"/>
                </a:lnTo>
                <a:lnTo>
                  <a:pt x="9" y="89"/>
                </a:lnTo>
                <a:lnTo>
                  <a:pt x="10" y="90"/>
                </a:lnTo>
                <a:lnTo>
                  <a:pt x="11" y="91"/>
                </a:lnTo>
                <a:lnTo>
                  <a:pt x="11" y="92"/>
                </a:lnTo>
                <a:lnTo>
                  <a:pt x="12" y="93"/>
                </a:lnTo>
                <a:lnTo>
                  <a:pt x="13" y="94"/>
                </a:lnTo>
                <a:lnTo>
                  <a:pt x="14" y="95"/>
                </a:lnTo>
                <a:lnTo>
                  <a:pt x="15" y="96"/>
                </a:lnTo>
                <a:lnTo>
                  <a:pt x="21" y="102"/>
                </a:lnTo>
                <a:lnTo>
                  <a:pt x="27" y="106"/>
                </a:lnTo>
                <a:lnTo>
                  <a:pt x="31" y="111"/>
                </a:lnTo>
                <a:lnTo>
                  <a:pt x="37" y="114"/>
                </a:lnTo>
                <a:lnTo>
                  <a:pt x="41" y="118"/>
                </a:lnTo>
                <a:lnTo>
                  <a:pt x="47" y="121"/>
                </a:lnTo>
                <a:lnTo>
                  <a:pt x="51" y="123"/>
                </a:lnTo>
                <a:lnTo>
                  <a:pt x="57" y="125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7" y="132"/>
                </a:lnTo>
                <a:lnTo>
                  <a:pt x="106" y="132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1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8"/>
                </a:lnTo>
                <a:lnTo>
                  <a:pt x="143" y="125"/>
                </a:lnTo>
                <a:lnTo>
                  <a:pt x="145" y="123"/>
                </a:lnTo>
                <a:lnTo>
                  <a:pt x="148" y="121"/>
                </a:lnTo>
                <a:lnTo>
                  <a:pt x="150" y="119"/>
                </a:lnTo>
                <a:lnTo>
                  <a:pt x="152" y="115"/>
                </a:lnTo>
                <a:lnTo>
                  <a:pt x="154" y="113"/>
                </a:lnTo>
                <a:lnTo>
                  <a:pt x="157" y="109"/>
                </a:lnTo>
                <a:lnTo>
                  <a:pt x="159" y="104"/>
                </a:lnTo>
                <a:lnTo>
                  <a:pt x="162" y="96"/>
                </a:lnTo>
                <a:lnTo>
                  <a:pt x="163" y="90"/>
                </a:lnTo>
                <a:lnTo>
                  <a:pt x="165" y="83"/>
                </a:lnTo>
                <a:lnTo>
                  <a:pt x="165" y="77"/>
                </a:lnTo>
                <a:lnTo>
                  <a:pt x="163" y="72"/>
                </a:lnTo>
                <a:lnTo>
                  <a:pt x="161" y="66"/>
                </a:lnTo>
                <a:lnTo>
                  <a:pt x="159" y="59"/>
                </a:lnTo>
                <a:lnTo>
                  <a:pt x="154" y="54"/>
                </a:lnTo>
                <a:lnTo>
                  <a:pt x="150" y="48"/>
                </a:lnTo>
                <a:lnTo>
                  <a:pt x="144" y="44"/>
                </a:lnTo>
                <a:lnTo>
                  <a:pt x="139" y="38"/>
                </a:lnTo>
                <a:lnTo>
                  <a:pt x="128" y="31"/>
                </a:lnTo>
                <a:lnTo>
                  <a:pt x="117" y="24"/>
                </a:lnTo>
                <a:lnTo>
                  <a:pt x="107" y="17"/>
                </a:lnTo>
                <a:lnTo>
                  <a:pt x="105" y="16"/>
                </a:lnTo>
                <a:lnTo>
                  <a:pt x="103" y="13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8"/>
                </a:lnTo>
                <a:lnTo>
                  <a:pt x="92" y="7"/>
                </a:lnTo>
                <a:lnTo>
                  <a:pt x="87" y="6"/>
                </a:lnTo>
                <a:lnTo>
                  <a:pt x="83" y="5"/>
                </a:lnTo>
                <a:lnTo>
                  <a:pt x="78" y="3"/>
                </a:lnTo>
                <a:lnTo>
                  <a:pt x="73" y="2"/>
                </a:lnTo>
                <a:lnTo>
                  <a:pt x="68" y="2"/>
                </a:lnTo>
                <a:lnTo>
                  <a:pt x="60" y="1"/>
                </a:lnTo>
                <a:lnTo>
                  <a:pt x="51" y="1"/>
                </a:lnTo>
                <a:lnTo>
                  <a:pt x="45" y="0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7" name="Freeform 285"/>
          <p:cNvSpPr>
            <a:spLocks/>
          </p:cNvSpPr>
          <p:nvPr/>
        </p:nvSpPr>
        <p:spPr bwMode="auto">
          <a:xfrm>
            <a:off x="8640763" y="2954338"/>
            <a:ext cx="66675" cy="57150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2147483647 w 165"/>
              <a:gd name="T13" fmla="*/ 2147483647 h 141"/>
              <a:gd name="T14" fmla="*/ 0 w 165"/>
              <a:gd name="T15" fmla="*/ 2147483647 h 141"/>
              <a:gd name="T16" fmla="*/ 2147483647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8" y="0"/>
                </a:moveTo>
                <a:lnTo>
                  <a:pt x="6" y="3"/>
                </a:lnTo>
                <a:lnTo>
                  <a:pt x="5" y="8"/>
                </a:lnTo>
                <a:lnTo>
                  <a:pt x="3" y="15"/>
                </a:lnTo>
                <a:lnTo>
                  <a:pt x="2" y="24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1"/>
                </a:lnTo>
                <a:lnTo>
                  <a:pt x="1" y="71"/>
                </a:lnTo>
                <a:lnTo>
                  <a:pt x="3" y="80"/>
                </a:lnTo>
                <a:lnTo>
                  <a:pt x="4" y="86"/>
                </a:lnTo>
                <a:lnTo>
                  <a:pt x="6" y="93"/>
                </a:lnTo>
                <a:lnTo>
                  <a:pt x="9" y="98"/>
                </a:lnTo>
                <a:lnTo>
                  <a:pt x="12" y="102"/>
                </a:lnTo>
                <a:lnTo>
                  <a:pt x="17" y="105"/>
                </a:lnTo>
                <a:lnTo>
                  <a:pt x="21" y="110"/>
                </a:lnTo>
                <a:lnTo>
                  <a:pt x="25" y="115"/>
                </a:lnTo>
                <a:lnTo>
                  <a:pt x="32" y="120"/>
                </a:lnTo>
                <a:lnTo>
                  <a:pt x="39" y="124"/>
                </a:lnTo>
                <a:lnTo>
                  <a:pt x="46" y="129"/>
                </a:lnTo>
                <a:lnTo>
                  <a:pt x="52" y="133"/>
                </a:lnTo>
                <a:lnTo>
                  <a:pt x="60" y="137"/>
                </a:lnTo>
                <a:lnTo>
                  <a:pt x="69" y="139"/>
                </a:lnTo>
                <a:lnTo>
                  <a:pt x="78" y="140"/>
                </a:lnTo>
                <a:lnTo>
                  <a:pt x="87" y="141"/>
                </a:lnTo>
                <a:lnTo>
                  <a:pt x="96" y="141"/>
                </a:lnTo>
                <a:lnTo>
                  <a:pt x="105" y="141"/>
                </a:lnTo>
                <a:lnTo>
                  <a:pt x="111" y="141"/>
                </a:lnTo>
                <a:lnTo>
                  <a:pt x="117" y="141"/>
                </a:lnTo>
                <a:lnTo>
                  <a:pt x="123" y="141"/>
                </a:lnTo>
                <a:lnTo>
                  <a:pt x="129" y="141"/>
                </a:lnTo>
                <a:lnTo>
                  <a:pt x="134" y="139"/>
                </a:lnTo>
                <a:lnTo>
                  <a:pt x="140" y="137"/>
                </a:lnTo>
                <a:lnTo>
                  <a:pt x="147" y="131"/>
                </a:lnTo>
                <a:lnTo>
                  <a:pt x="152" y="124"/>
                </a:lnTo>
                <a:lnTo>
                  <a:pt x="158" y="117"/>
                </a:lnTo>
                <a:lnTo>
                  <a:pt x="161" y="109"/>
                </a:lnTo>
                <a:lnTo>
                  <a:pt x="163" y="101"/>
                </a:lnTo>
                <a:lnTo>
                  <a:pt x="165" y="94"/>
                </a:lnTo>
                <a:lnTo>
                  <a:pt x="165" y="87"/>
                </a:lnTo>
                <a:lnTo>
                  <a:pt x="163" y="82"/>
                </a:lnTo>
                <a:lnTo>
                  <a:pt x="161" y="74"/>
                </a:lnTo>
                <a:lnTo>
                  <a:pt x="158" y="67"/>
                </a:lnTo>
                <a:lnTo>
                  <a:pt x="152" y="61"/>
                </a:lnTo>
                <a:lnTo>
                  <a:pt x="147" y="55"/>
                </a:lnTo>
                <a:lnTo>
                  <a:pt x="141" y="49"/>
                </a:lnTo>
                <a:lnTo>
                  <a:pt x="134" y="44"/>
                </a:lnTo>
                <a:lnTo>
                  <a:pt x="126" y="38"/>
                </a:lnTo>
                <a:lnTo>
                  <a:pt x="119" y="34"/>
                </a:lnTo>
                <a:lnTo>
                  <a:pt x="111" y="28"/>
                </a:lnTo>
                <a:lnTo>
                  <a:pt x="103" y="22"/>
                </a:lnTo>
                <a:lnTo>
                  <a:pt x="96" y="18"/>
                </a:lnTo>
                <a:lnTo>
                  <a:pt x="88" y="15"/>
                </a:lnTo>
                <a:lnTo>
                  <a:pt x="79" y="12"/>
                </a:lnTo>
                <a:lnTo>
                  <a:pt x="71" y="11"/>
                </a:lnTo>
                <a:lnTo>
                  <a:pt x="61" y="10"/>
                </a:lnTo>
                <a:lnTo>
                  <a:pt x="52" y="10"/>
                </a:lnTo>
                <a:lnTo>
                  <a:pt x="41" y="9"/>
                </a:lnTo>
                <a:lnTo>
                  <a:pt x="29" y="9"/>
                </a:lnTo>
                <a:lnTo>
                  <a:pt x="18" y="9"/>
                </a:lnTo>
                <a:lnTo>
                  <a:pt x="10" y="9"/>
                </a:lnTo>
                <a:lnTo>
                  <a:pt x="1" y="9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8" name="Line 286"/>
          <p:cNvSpPr>
            <a:spLocks noChangeShapeType="1"/>
          </p:cNvSpPr>
          <p:nvPr/>
        </p:nvSpPr>
        <p:spPr bwMode="auto">
          <a:xfrm>
            <a:off x="8561388" y="2943225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39" name="Line 287"/>
          <p:cNvSpPr>
            <a:spLocks noChangeShapeType="1"/>
          </p:cNvSpPr>
          <p:nvPr/>
        </p:nvSpPr>
        <p:spPr bwMode="auto">
          <a:xfrm flipH="1">
            <a:off x="8550275" y="2944813"/>
            <a:ext cx="460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0" name="Line 288"/>
          <p:cNvSpPr>
            <a:spLocks noChangeShapeType="1"/>
          </p:cNvSpPr>
          <p:nvPr/>
        </p:nvSpPr>
        <p:spPr bwMode="auto">
          <a:xfrm>
            <a:off x="7710488" y="3221038"/>
            <a:ext cx="111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1" name="Line 289"/>
          <p:cNvSpPr>
            <a:spLocks noChangeShapeType="1"/>
          </p:cNvSpPr>
          <p:nvPr/>
        </p:nvSpPr>
        <p:spPr bwMode="auto">
          <a:xfrm flipH="1">
            <a:off x="8642350" y="2954338"/>
            <a:ext cx="1588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2" name="Freeform 290"/>
          <p:cNvSpPr>
            <a:spLocks/>
          </p:cNvSpPr>
          <p:nvPr/>
        </p:nvSpPr>
        <p:spPr bwMode="auto">
          <a:xfrm>
            <a:off x="8710613" y="3006725"/>
            <a:ext cx="69850" cy="52388"/>
          </a:xfrm>
          <a:custGeom>
            <a:avLst/>
            <a:gdLst>
              <a:gd name="T0" fmla="*/ 2147483647 w 178"/>
              <a:gd name="T1" fmla="*/ 2147483647 h 132"/>
              <a:gd name="T2" fmla="*/ 2147483647 w 178"/>
              <a:gd name="T3" fmla="*/ 2147483647 h 132"/>
              <a:gd name="T4" fmla="*/ 2147483647 w 178"/>
              <a:gd name="T5" fmla="*/ 2147483647 h 132"/>
              <a:gd name="T6" fmla="*/ 2147483647 w 178"/>
              <a:gd name="T7" fmla="*/ 2147483647 h 132"/>
              <a:gd name="T8" fmla="*/ 2147483647 w 178"/>
              <a:gd name="T9" fmla="*/ 2147483647 h 132"/>
              <a:gd name="T10" fmla="*/ 2147483647 w 178"/>
              <a:gd name="T11" fmla="*/ 2147483647 h 132"/>
              <a:gd name="T12" fmla="*/ 2147483647 w 178"/>
              <a:gd name="T13" fmla="*/ 2147483647 h 132"/>
              <a:gd name="T14" fmla="*/ 2147483647 w 178"/>
              <a:gd name="T15" fmla="*/ 2147483647 h 132"/>
              <a:gd name="T16" fmla="*/ 2147483647 w 178"/>
              <a:gd name="T17" fmla="*/ 2147483647 h 132"/>
              <a:gd name="T18" fmla="*/ 2147483647 w 178"/>
              <a:gd name="T19" fmla="*/ 2147483647 h 132"/>
              <a:gd name="T20" fmla="*/ 2147483647 w 178"/>
              <a:gd name="T21" fmla="*/ 2147483647 h 132"/>
              <a:gd name="T22" fmla="*/ 2147483647 w 178"/>
              <a:gd name="T23" fmla="*/ 2147483647 h 132"/>
              <a:gd name="T24" fmla="*/ 2147483647 w 178"/>
              <a:gd name="T25" fmla="*/ 2147483647 h 132"/>
              <a:gd name="T26" fmla="*/ 2147483647 w 178"/>
              <a:gd name="T27" fmla="*/ 2147483647 h 132"/>
              <a:gd name="T28" fmla="*/ 2147483647 w 178"/>
              <a:gd name="T29" fmla="*/ 2147483647 h 132"/>
              <a:gd name="T30" fmla="*/ 2147483647 w 178"/>
              <a:gd name="T31" fmla="*/ 2147483647 h 132"/>
              <a:gd name="T32" fmla="*/ 2147483647 w 178"/>
              <a:gd name="T33" fmla="*/ 2147483647 h 132"/>
              <a:gd name="T34" fmla="*/ 2147483647 w 178"/>
              <a:gd name="T35" fmla="*/ 2147483647 h 132"/>
              <a:gd name="T36" fmla="*/ 2147483647 w 178"/>
              <a:gd name="T37" fmla="*/ 2147483647 h 132"/>
              <a:gd name="T38" fmla="*/ 2147483647 w 178"/>
              <a:gd name="T39" fmla="*/ 2147483647 h 132"/>
              <a:gd name="T40" fmla="*/ 2147483647 w 178"/>
              <a:gd name="T41" fmla="*/ 2147483647 h 132"/>
              <a:gd name="T42" fmla="*/ 2147483647 w 178"/>
              <a:gd name="T43" fmla="*/ 2147483647 h 132"/>
              <a:gd name="T44" fmla="*/ 2147483647 w 178"/>
              <a:gd name="T45" fmla="*/ 2147483647 h 132"/>
              <a:gd name="T46" fmla="*/ 2147483647 w 178"/>
              <a:gd name="T47" fmla="*/ 2147483647 h 132"/>
              <a:gd name="T48" fmla="*/ 2147483647 w 178"/>
              <a:gd name="T49" fmla="*/ 2147483647 h 132"/>
              <a:gd name="T50" fmla="*/ 2147483647 w 178"/>
              <a:gd name="T51" fmla="*/ 2147483647 h 132"/>
              <a:gd name="T52" fmla="*/ 2147483647 w 178"/>
              <a:gd name="T53" fmla="*/ 2147483647 h 132"/>
              <a:gd name="T54" fmla="*/ 2147483647 w 178"/>
              <a:gd name="T55" fmla="*/ 2147483647 h 132"/>
              <a:gd name="T56" fmla="*/ 2147483647 w 178"/>
              <a:gd name="T57" fmla="*/ 2147483647 h 132"/>
              <a:gd name="T58" fmla="*/ 2147483647 w 178"/>
              <a:gd name="T59" fmla="*/ 2147483647 h 132"/>
              <a:gd name="T60" fmla="*/ 2147483647 w 178"/>
              <a:gd name="T61" fmla="*/ 2147483647 h 132"/>
              <a:gd name="T62" fmla="*/ 2147483647 w 178"/>
              <a:gd name="T63" fmla="*/ 2147483647 h 132"/>
              <a:gd name="T64" fmla="*/ 2147483647 w 178"/>
              <a:gd name="T65" fmla="*/ 2147483647 h 132"/>
              <a:gd name="T66" fmla="*/ 2147483647 w 178"/>
              <a:gd name="T67" fmla="*/ 2147483647 h 132"/>
              <a:gd name="T68" fmla="*/ 2147483647 w 178"/>
              <a:gd name="T69" fmla="*/ 2147483647 h 132"/>
              <a:gd name="T70" fmla="*/ 0 w 178"/>
              <a:gd name="T71" fmla="*/ 2147483647 h 132"/>
              <a:gd name="T72" fmla="*/ 0 w 178"/>
              <a:gd name="T73" fmla="*/ 2147483647 h 132"/>
              <a:gd name="T74" fmla="*/ 2147483647 w 178"/>
              <a:gd name="T75" fmla="*/ 2147483647 h 132"/>
              <a:gd name="T76" fmla="*/ 2147483647 w 178"/>
              <a:gd name="T77" fmla="*/ 2147483647 h 132"/>
              <a:gd name="T78" fmla="*/ 2147483647 w 178"/>
              <a:gd name="T79" fmla="*/ 2147483647 h 132"/>
              <a:gd name="T80" fmla="*/ 2147483647 w 178"/>
              <a:gd name="T81" fmla="*/ 2147483647 h 132"/>
              <a:gd name="T82" fmla="*/ 2147483647 w 178"/>
              <a:gd name="T83" fmla="*/ 2147483647 h 132"/>
              <a:gd name="T84" fmla="*/ 2147483647 w 178"/>
              <a:gd name="T85" fmla="*/ 2147483647 h 132"/>
              <a:gd name="T86" fmla="*/ 2147483647 w 178"/>
              <a:gd name="T87" fmla="*/ 2147483647 h 132"/>
              <a:gd name="T88" fmla="*/ 2147483647 w 178"/>
              <a:gd name="T89" fmla="*/ 2147483647 h 132"/>
              <a:gd name="T90" fmla="*/ 2147483647 w 178"/>
              <a:gd name="T91" fmla="*/ 2147483647 h 132"/>
              <a:gd name="T92" fmla="*/ 2147483647 w 178"/>
              <a:gd name="T93" fmla="*/ 2147483647 h 132"/>
              <a:gd name="T94" fmla="*/ 2147483647 w 178"/>
              <a:gd name="T95" fmla="*/ 2147483647 h 132"/>
              <a:gd name="T96" fmla="*/ 2147483647 w 178"/>
              <a:gd name="T97" fmla="*/ 2147483647 h 13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8" h="132">
                <a:moveTo>
                  <a:pt x="141" y="0"/>
                </a:moveTo>
                <a:lnTo>
                  <a:pt x="142" y="2"/>
                </a:lnTo>
                <a:lnTo>
                  <a:pt x="143" y="3"/>
                </a:lnTo>
                <a:lnTo>
                  <a:pt x="144" y="5"/>
                </a:lnTo>
                <a:lnTo>
                  <a:pt x="144" y="7"/>
                </a:lnTo>
                <a:lnTo>
                  <a:pt x="145" y="8"/>
                </a:lnTo>
                <a:lnTo>
                  <a:pt x="146" y="9"/>
                </a:lnTo>
                <a:lnTo>
                  <a:pt x="150" y="15"/>
                </a:lnTo>
                <a:lnTo>
                  <a:pt x="152" y="19"/>
                </a:lnTo>
                <a:lnTo>
                  <a:pt x="154" y="25"/>
                </a:lnTo>
                <a:lnTo>
                  <a:pt x="156" y="30"/>
                </a:lnTo>
                <a:lnTo>
                  <a:pt x="159" y="35"/>
                </a:lnTo>
                <a:lnTo>
                  <a:pt x="161" y="39"/>
                </a:lnTo>
                <a:lnTo>
                  <a:pt x="163" y="43"/>
                </a:lnTo>
                <a:lnTo>
                  <a:pt x="165" y="46"/>
                </a:lnTo>
                <a:lnTo>
                  <a:pt x="169" y="49"/>
                </a:lnTo>
                <a:lnTo>
                  <a:pt x="171" y="53"/>
                </a:lnTo>
                <a:lnTo>
                  <a:pt x="172" y="56"/>
                </a:lnTo>
                <a:lnTo>
                  <a:pt x="173" y="58"/>
                </a:lnTo>
                <a:lnTo>
                  <a:pt x="174" y="62"/>
                </a:lnTo>
                <a:lnTo>
                  <a:pt x="175" y="65"/>
                </a:lnTo>
                <a:lnTo>
                  <a:pt x="176" y="68"/>
                </a:lnTo>
                <a:lnTo>
                  <a:pt x="176" y="73"/>
                </a:lnTo>
                <a:lnTo>
                  <a:pt x="178" y="76"/>
                </a:lnTo>
                <a:lnTo>
                  <a:pt x="178" y="81"/>
                </a:lnTo>
                <a:lnTo>
                  <a:pt x="178" y="85"/>
                </a:lnTo>
                <a:lnTo>
                  <a:pt x="176" y="90"/>
                </a:lnTo>
                <a:lnTo>
                  <a:pt x="176" y="93"/>
                </a:lnTo>
                <a:lnTo>
                  <a:pt x="175" y="98"/>
                </a:lnTo>
                <a:lnTo>
                  <a:pt x="173" y="101"/>
                </a:lnTo>
                <a:lnTo>
                  <a:pt x="172" y="103"/>
                </a:lnTo>
                <a:lnTo>
                  <a:pt x="170" y="106"/>
                </a:lnTo>
                <a:lnTo>
                  <a:pt x="168" y="109"/>
                </a:lnTo>
                <a:lnTo>
                  <a:pt x="165" y="111"/>
                </a:lnTo>
                <a:lnTo>
                  <a:pt x="163" y="113"/>
                </a:lnTo>
                <a:lnTo>
                  <a:pt x="160" y="114"/>
                </a:lnTo>
                <a:lnTo>
                  <a:pt x="157" y="117"/>
                </a:lnTo>
                <a:lnTo>
                  <a:pt x="154" y="118"/>
                </a:lnTo>
                <a:lnTo>
                  <a:pt x="151" y="119"/>
                </a:lnTo>
                <a:lnTo>
                  <a:pt x="147" y="121"/>
                </a:lnTo>
                <a:lnTo>
                  <a:pt x="143" y="122"/>
                </a:lnTo>
                <a:lnTo>
                  <a:pt x="138" y="123"/>
                </a:lnTo>
                <a:lnTo>
                  <a:pt x="134" y="123"/>
                </a:lnTo>
                <a:lnTo>
                  <a:pt x="129" y="124"/>
                </a:lnTo>
                <a:lnTo>
                  <a:pt x="123" y="124"/>
                </a:lnTo>
                <a:lnTo>
                  <a:pt x="116" y="124"/>
                </a:lnTo>
                <a:lnTo>
                  <a:pt x="109" y="126"/>
                </a:lnTo>
                <a:lnTo>
                  <a:pt x="101" y="126"/>
                </a:lnTo>
                <a:lnTo>
                  <a:pt x="95" y="126"/>
                </a:lnTo>
                <a:lnTo>
                  <a:pt x="88" y="126"/>
                </a:lnTo>
                <a:lnTo>
                  <a:pt x="82" y="127"/>
                </a:lnTo>
                <a:lnTo>
                  <a:pt x="78" y="127"/>
                </a:lnTo>
                <a:lnTo>
                  <a:pt x="72" y="128"/>
                </a:lnTo>
                <a:lnTo>
                  <a:pt x="67" y="129"/>
                </a:lnTo>
                <a:lnTo>
                  <a:pt x="62" y="129"/>
                </a:lnTo>
                <a:lnTo>
                  <a:pt x="56" y="130"/>
                </a:lnTo>
                <a:lnTo>
                  <a:pt x="51" y="131"/>
                </a:lnTo>
                <a:lnTo>
                  <a:pt x="45" y="132"/>
                </a:lnTo>
                <a:lnTo>
                  <a:pt x="40" y="132"/>
                </a:lnTo>
                <a:lnTo>
                  <a:pt x="34" y="132"/>
                </a:lnTo>
                <a:lnTo>
                  <a:pt x="31" y="132"/>
                </a:lnTo>
                <a:lnTo>
                  <a:pt x="27" y="132"/>
                </a:lnTo>
                <a:lnTo>
                  <a:pt x="24" y="131"/>
                </a:lnTo>
                <a:lnTo>
                  <a:pt x="19" y="130"/>
                </a:lnTo>
                <a:lnTo>
                  <a:pt x="15" y="128"/>
                </a:lnTo>
                <a:lnTo>
                  <a:pt x="12" y="124"/>
                </a:lnTo>
                <a:lnTo>
                  <a:pt x="8" y="121"/>
                </a:lnTo>
                <a:lnTo>
                  <a:pt x="6" y="117"/>
                </a:lnTo>
                <a:lnTo>
                  <a:pt x="4" y="113"/>
                </a:lnTo>
                <a:lnTo>
                  <a:pt x="2" y="108"/>
                </a:lnTo>
                <a:lnTo>
                  <a:pt x="0" y="103"/>
                </a:lnTo>
                <a:lnTo>
                  <a:pt x="0" y="99"/>
                </a:lnTo>
                <a:lnTo>
                  <a:pt x="0" y="93"/>
                </a:lnTo>
                <a:lnTo>
                  <a:pt x="0" y="89"/>
                </a:lnTo>
                <a:lnTo>
                  <a:pt x="0" y="84"/>
                </a:lnTo>
                <a:lnTo>
                  <a:pt x="3" y="76"/>
                </a:lnTo>
                <a:lnTo>
                  <a:pt x="5" y="70"/>
                </a:lnTo>
                <a:lnTo>
                  <a:pt x="9" y="63"/>
                </a:lnTo>
                <a:lnTo>
                  <a:pt x="14" y="57"/>
                </a:lnTo>
                <a:lnTo>
                  <a:pt x="18" y="52"/>
                </a:lnTo>
                <a:lnTo>
                  <a:pt x="26" y="45"/>
                </a:lnTo>
                <a:lnTo>
                  <a:pt x="34" y="39"/>
                </a:lnTo>
                <a:lnTo>
                  <a:pt x="43" y="35"/>
                </a:lnTo>
                <a:lnTo>
                  <a:pt x="52" y="30"/>
                </a:lnTo>
                <a:lnTo>
                  <a:pt x="64" y="25"/>
                </a:lnTo>
                <a:lnTo>
                  <a:pt x="77" y="19"/>
                </a:lnTo>
                <a:lnTo>
                  <a:pt x="89" y="15"/>
                </a:lnTo>
                <a:lnTo>
                  <a:pt x="94" y="14"/>
                </a:lnTo>
                <a:lnTo>
                  <a:pt x="97" y="12"/>
                </a:lnTo>
                <a:lnTo>
                  <a:pt x="101" y="10"/>
                </a:lnTo>
                <a:lnTo>
                  <a:pt x="105" y="9"/>
                </a:lnTo>
                <a:lnTo>
                  <a:pt x="109" y="8"/>
                </a:lnTo>
                <a:lnTo>
                  <a:pt x="114" y="7"/>
                </a:lnTo>
                <a:lnTo>
                  <a:pt x="117" y="6"/>
                </a:lnTo>
                <a:lnTo>
                  <a:pt x="122" y="5"/>
                </a:lnTo>
                <a:lnTo>
                  <a:pt x="126" y="3"/>
                </a:lnTo>
                <a:lnTo>
                  <a:pt x="131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3" name="Freeform 291"/>
          <p:cNvSpPr>
            <a:spLocks/>
          </p:cNvSpPr>
          <p:nvPr/>
        </p:nvSpPr>
        <p:spPr bwMode="auto">
          <a:xfrm>
            <a:off x="8710613" y="3005138"/>
            <a:ext cx="69850" cy="53975"/>
          </a:xfrm>
          <a:custGeom>
            <a:avLst/>
            <a:gdLst>
              <a:gd name="T0" fmla="*/ 2147483647 w 178"/>
              <a:gd name="T1" fmla="*/ 2147483647 h 134"/>
              <a:gd name="T2" fmla="*/ 2147483647 w 178"/>
              <a:gd name="T3" fmla="*/ 2147483647 h 134"/>
              <a:gd name="T4" fmla="*/ 2147483647 w 178"/>
              <a:gd name="T5" fmla="*/ 2147483647 h 134"/>
              <a:gd name="T6" fmla="*/ 2147483647 w 178"/>
              <a:gd name="T7" fmla="*/ 2147483647 h 134"/>
              <a:gd name="T8" fmla="*/ 2147483647 w 178"/>
              <a:gd name="T9" fmla="*/ 2147483647 h 134"/>
              <a:gd name="T10" fmla="*/ 2147483647 w 178"/>
              <a:gd name="T11" fmla="*/ 2147483647 h 134"/>
              <a:gd name="T12" fmla="*/ 2147483647 w 178"/>
              <a:gd name="T13" fmla="*/ 2147483647 h 134"/>
              <a:gd name="T14" fmla="*/ 2147483647 w 178"/>
              <a:gd name="T15" fmla="*/ 2147483647 h 134"/>
              <a:gd name="T16" fmla="*/ 2147483647 w 178"/>
              <a:gd name="T17" fmla="*/ 2147483647 h 134"/>
              <a:gd name="T18" fmla="*/ 2147483647 w 178"/>
              <a:gd name="T19" fmla="*/ 2147483647 h 134"/>
              <a:gd name="T20" fmla="*/ 2147483647 w 178"/>
              <a:gd name="T21" fmla="*/ 2147483647 h 134"/>
              <a:gd name="T22" fmla="*/ 2147483647 w 178"/>
              <a:gd name="T23" fmla="*/ 2147483647 h 134"/>
              <a:gd name="T24" fmla="*/ 2147483647 w 178"/>
              <a:gd name="T25" fmla="*/ 2147483647 h 134"/>
              <a:gd name="T26" fmla="*/ 2147483647 w 178"/>
              <a:gd name="T27" fmla="*/ 2147483647 h 134"/>
              <a:gd name="T28" fmla="*/ 2147483647 w 178"/>
              <a:gd name="T29" fmla="*/ 2147483647 h 134"/>
              <a:gd name="T30" fmla="*/ 2147483647 w 178"/>
              <a:gd name="T31" fmla="*/ 2147483647 h 134"/>
              <a:gd name="T32" fmla="*/ 2147483647 w 178"/>
              <a:gd name="T33" fmla="*/ 2147483647 h 134"/>
              <a:gd name="T34" fmla="*/ 2147483647 w 178"/>
              <a:gd name="T35" fmla="*/ 2147483647 h 134"/>
              <a:gd name="T36" fmla="*/ 2147483647 w 178"/>
              <a:gd name="T37" fmla="*/ 2147483647 h 134"/>
              <a:gd name="T38" fmla="*/ 2147483647 w 178"/>
              <a:gd name="T39" fmla="*/ 2147483647 h 134"/>
              <a:gd name="T40" fmla="*/ 2147483647 w 178"/>
              <a:gd name="T41" fmla="*/ 2147483647 h 134"/>
              <a:gd name="T42" fmla="*/ 2147483647 w 178"/>
              <a:gd name="T43" fmla="*/ 2147483647 h 134"/>
              <a:gd name="T44" fmla="*/ 0 w 178"/>
              <a:gd name="T45" fmla="*/ 2147483647 h 134"/>
              <a:gd name="T46" fmla="*/ 2147483647 w 178"/>
              <a:gd name="T47" fmla="*/ 2147483647 h 134"/>
              <a:gd name="T48" fmla="*/ 2147483647 w 178"/>
              <a:gd name="T49" fmla="*/ 2147483647 h 134"/>
              <a:gd name="T50" fmla="*/ 2147483647 w 178"/>
              <a:gd name="T51" fmla="*/ 2147483647 h 134"/>
              <a:gd name="T52" fmla="*/ 2147483647 w 178"/>
              <a:gd name="T53" fmla="*/ 2147483647 h 134"/>
              <a:gd name="T54" fmla="*/ 2147483647 w 178"/>
              <a:gd name="T55" fmla="*/ 2147483647 h 134"/>
              <a:gd name="T56" fmla="*/ 2147483647 w 178"/>
              <a:gd name="T57" fmla="*/ 2147483647 h 134"/>
              <a:gd name="T58" fmla="*/ 2147483647 w 178"/>
              <a:gd name="T59" fmla="*/ 2147483647 h 134"/>
              <a:gd name="T60" fmla="*/ 2147483647 w 178"/>
              <a:gd name="T61" fmla="*/ 2147483647 h 134"/>
              <a:gd name="T62" fmla="*/ 2147483647 w 178"/>
              <a:gd name="T63" fmla="*/ 2147483647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8" h="134">
                <a:moveTo>
                  <a:pt x="137" y="0"/>
                </a:moveTo>
                <a:lnTo>
                  <a:pt x="139" y="1"/>
                </a:lnTo>
                <a:lnTo>
                  <a:pt x="141" y="3"/>
                </a:lnTo>
                <a:lnTo>
                  <a:pt x="144" y="8"/>
                </a:lnTo>
                <a:lnTo>
                  <a:pt x="146" y="12"/>
                </a:lnTo>
                <a:lnTo>
                  <a:pt x="150" y="17"/>
                </a:lnTo>
                <a:lnTo>
                  <a:pt x="153" y="24"/>
                </a:lnTo>
                <a:lnTo>
                  <a:pt x="156" y="33"/>
                </a:lnTo>
                <a:lnTo>
                  <a:pt x="161" y="41"/>
                </a:lnTo>
                <a:lnTo>
                  <a:pt x="164" y="47"/>
                </a:lnTo>
                <a:lnTo>
                  <a:pt x="169" y="51"/>
                </a:lnTo>
                <a:lnTo>
                  <a:pt x="172" y="57"/>
                </a:lnTo>
                <a:lnTo>
                  <a:pt x="174" y="64"/>
                </a:lnTo>
                <a:lnTo>
                  <a:pt x="176" y="70"/>
                </a:lnTo>
                <a:lnTo>
                  <a:pt x="178" y="77"/>
                </a:lnTo>
                <a:lnTo>
                  <a:pt x="178" y="85"/>
                </a:lnTo>
                <a:lnTo>
                  <a:pt x="176" y="92"/>
                </a:lnTo>
                <a:lnTo>
                  <a:pt x="175" y="98"/>
                </a:lnTo>
                <a:lnTo>
                  <a:pt x="172" y="105"/>
                </a:lnTo>
                <a:lnTo>
                  <a:pt x="169" y="110"/>
                </a:lnTo>
                <a:lnTo>
                  <a:pt x="165" y="113"/>
                </a:lnTo>
                <a:lnTo>
                  <a:pt x="161" y="116"/>
                </a:lnTo>
                <a:lnTo>
                  <a:pt x="155" y="120"/>
                </a:lnTo>
                <a:lnTo>
                  <a:pt x="148" y="122"/>
                </a:lnTo>
                <a:lnTo>
                  <a:pt x="142" y="124"/>
                </a:lnTo>
                <a:lnTo>
                  <a:pt x="135" y="125"/>
                </a:lnTo>
                <a:lnTo>
                  <a:pt x="126" y="126"/>
                </a:lnTo>
                <a:lnTo>
                  <a:pt x="115" y="126"/>
                </a:lnTo>
                <a:lnTo>
                  <a:pt x="102" y="128"/>
                </a:lnTo>
                <a:lnTo>
                  <a:pt x="90" y="128"/>
                </a:lnTo>
                <a:lnTo>
                  <a:pt x="79" y="129"/>
                </a:lnTo>
                <a:lnTo>
                  <a:pt x="68" y="130"/>
                </a:lnTo>
                <a:lnTo>
                  <a:pt x="56" y="132"/>
                </a:lnTo>
                <a:lnTo>
                  <a:pt x="50" y="133"/>
                </a:lnTo>
                <a:lnTo>
                  <a:pt x="43" y="134"/>
                </a:lnTo>
                <a:lnTo>
                  <a:pt x="36" y="134"/>
                </a:lnTo>
                <a:lnTo>
                  <a:pt x="31" y="134"/>
                </a:lnTo>
                <a:lnTo>
                  <a:pt x="24" y="133"/>
                </a:lnTo>
                <a:lnTo>
                  <a:pt x="18" y="132"/>
                </a:lnTo>
                <a:lnTo>
                  <a:pt x="14" y="129"/>
                </a:lnTo>
                <a:lnTo>
                  <a:pt x="9" y="124"/>
                </a:lnTo>
                <a:lnTo>
                  <a:pt x="6" y="120"/>
                </a:lnTo>
                <a:lnTo>
                  <a:pt x="3" y="113"/>
                </a:lnTo>
                <a:lnTo>
                  <a:pt x="2" y="106"/>
                </a:lnTo>
                <a:lnTo>
                  <a:pt x="0" y="100"/>
                </a:lnTo>
                <a:lnTo>
                  <a:pt x="0" y="93"/>
                </a:lnTo>
                <a:lnTo>
                  <a:pt x="0" y="86"/>
                </a:lnTo>
                <a:lnTo>
                  <a:pt x="3" y="79"/>
                </a:lnTo>
                <a:lnTo>
                  <a:pt x="5" y="73"/>
                </a:lnTo>
                <a:lnTo>
                  <a:pt x="7" y="67"/>
                </a:lnTo>
                <a:lnTo>
                  <a:pt x="13" y="60"/>
                </a:lnTo>
                <a:lnTo>
                  <a:pt x="18" y="54"/>
                </a:lnTo>
                <a:lnTo>
                  <a:pt x="26" y="47"/>
                </a:lnTo>
                <a:lnTo>
                  <a:pt x="34" y="41"/>
                </a:lnTo>
                <a:lnTo>
                  <a:pt x="42" y="37"/>
                </a:lnTo>
                <a:lnTo>
                  <a:pt x="51" y="32"/>
                </a:lnTo>
                <a:lnTo>
                  <a:pt x="60" y="28"/>
                </a:lnTo>
                <a:lnTo>
                  <a:pt x="73" y="22"/>
                </a:lnTo>
                <a:lnTo>
                  <a:pt x="87" y="18"/>
                </a:lnTo>
                <a:lnTo>
                  <a:pt x="100" y="13"/>
                </a:lnTo>
                <a:lnTo>
                  <a:pt x="114" y="9"/>
                </a:lnTo>
                <a:lnTo>
                  <a:pt x="122" y="7"/>
                </a:lnTo>
                <a:lnTo>
                  <a:pt x="132" y="4"/>
                </a:lnTo>
                <a:lnTo>
                  <a:pt x="136" y="3"/>
                </a:lnTo>
                <a:lnTo>
                  <a:pt x="141" y="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4" name="Freeform 292"/>
          <p:cNvSpPr>
            <a:spLocks/>
          </p:cNvSpPr>
          <p:nvPr/>
        </p:nvSpPr>
        <p:spPr bwMode="auto">
          <a:xfrm>
            <a:off x="8461375" y="3009900"/>
            <a:ext cx="90488" cy="68263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2147483647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2147483647 h 172"/>
              <a:gd name="T92" fmla="*/ 2147483647 w 230"/>
              <a:gd name="T93" fmla="*/ 2147483647 h 172"/>
              <a:gd name="T94" fmla="*/ 2147483647 w 230"/>
              <a:gd name="T95" fmla="*/ 2147483647 h 172"/>
              <a:gd name="T96" fmla="*/ 2147483647 w 230"/>
              <a:gd name="T97" fmla="*/ 2147483647 h 172"/>
              <a:gd name="T98" fmla="*/ 2147483647 w 230"/>
              <a:gd name="T99" fmla="*/ 2147483647 h 172"/>
              <a:gd name="T100" fmla="*/ 2147483647 w 230"/>
              <a:gd name="T101" fmla="*/ 2147483647 h 172"/>
              <a:gd name="T102" fmla="*/ 2147483647 w 230"/>
              <a:gd name="T103" fmla="*/ 2147483647 h 172"/>
              <a:gd name="T104" fmla="*/ 2147483647 w 230"/>
              <a:gd name="T105" fmla="*/ 2147483647 h 172"/>
              <a:gd name="T106" fmla="*/ 2147483647 w 230"/>
              <a:gd name="T107" fmla="*/ 2147483647 h 172"/>
              <a:gd name="T108" fmla="*/ 2147483647 w 230"/>
              <a:gd name="T109" fmla="*/ 2147483647 h 172"/>
              <a:gd name="T110" fmla="*/ 2147483647 w 230"/>
              <a:gd name="T111" fmla="*/ 2147483647 h 172"/>
              <a:gd name="T112" fmla="*/ 2147483647 w 230"/>
              <a:gd name="T113" fmla="*/ 2147483647 h 172"/>
              <a:gd name="T114" fmla="*/ 2147483647 w 230"/>
              <a:gd name="T115" fmla="*/ 2147483647 h 172"/>
              <a:gd name="T116" fmla="*/ 2147483647 w 230"/>
              <a:gd name="T117" fmla="*/ 2147483647 h 172"/>
              <a:gd name="T118" fmla="*/ 2147483647 w 230"/>
              <a:gd name="T119" fmla="*/ 0 h 1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30" h="172">
                <a:moveTo>
                  <a:pt x="36" y="0"/>
                </a:moveTo>
                <a:lnTo>
                  <a:pt x="32" y="5"/>
                </a:lnTo>
                <a:lnTo>
                  <a:pt x="27" y="12"/>
                </a:lnTo>
                <a:lnTo>
                  <a:pt x="22" y="20"/>
                </a:lnTo>
                <a:lnTo>
                  <a:pt x="17" y="30"/>
                </a:lnTo>
                <a:lnTo>
                  <a:pt x="13" y="40"/>
                </a:lnTo>
                <a:lnTo>
                  <a:pt x="9" y="51"/>
                </a:lnTo>
                <a:lnTo>
                  <a:pt x="6" y="63"/>
                </a:lnTo>
                <a:lnTo>
                  <a:pt x="3" y="74"/>
                </a:lnTo>
                <a:lnTo>
                  <a:pt x="2" y="86"/>
                </a:lnTo>
                <a:lnTo>
                  <a:pt x="0" y="97"/>
                </a:lnTo>
                <a:lnTo>
                  <a:pt x="0" y="105"/>
                </a:lnTo>
                <a:lnTo>
                  <a:pt x="2" y="113"/>
                </a:lnTo>
                <a:lnTo>
                  <a:pt x="3" y="121"/>
                </a:lnTo>
                <a:lnTo>
                  <a:pt x="5" y="129"/>
                </a:lnTo>
                <a:lnTo>
                  <a:pt x="8" y="135"/>
                </a:lnTo>
                <a:lnTo>
                  <a:pt x="13" y="142"/>
                </a:lnTo>
                <a:lnTo>
                  <a:pt x="17" y="148"/>
                </a:lnTo>
                <a:lnTo>
                  <a:pt x="22" y="152"/>
                </a:lnTo>
                <a:lnTo>
                  <a:pt x="27" y="155"/>
                </a:lnTo>
                <a:lnTo>
                  <a:pt x="33" y="159"/>
                </a:lnTo>
                <a:lnTo>
                  <a:pt x="40" y="162"/>
                </a:lnTo>
                <a:lnTo>
                  <a:pt x="45" y="164"/>
                </a:lnTo>
                <a:lnTo>
                  <a:pt x="52" y="167"/>
                </a:lnTo>
                <a:lnTo>
                  <a:pt x="59" y="169"/>
                </a:lnTo>
                <a:lnTo>
                  <a:pt x="67" y="170"/>
                </a:lnTo>
                <a:lnTo>
                  <a:pt x="73" y="171"/>
                </a:lnTo>
                <a:lnTo>
                  <a:pt x="83" y="172"/>
                </a:lnTo>
                <a:lnTo>
                  <a:pt x="92" y="172"/>
                </a:lnTo>
                <a:lnTo>
                  <a:pt x="101" y="172"/>
                </a:lnTo>
                <a:lnTo>
                  <a:pt x="116" y="172"/>
                </a:lnTo>
                <a:lnTo>
                  <a:pt x="131" y="172"/>
                </a:lnTo>
                <a:lnTo>
                  <a:pt x="141" y="171"/>
                </a:lnTo>
                <a:lnTo>
                  <a:pt x="151" y="171"/>
                </a:lnTo>
                <a:lnTo>
                  <a:pt x="161" y="172"/>
                </a:lnTo>
                <a:lnTo>
                  <a:pt x="166" y="172"/>
                </a:lnTo>
                <a:lnTo>
                  <a:pt x="171" y="172"/>
                </a:lnTo>
                <a:lnTo>
                  <a:pt x="177" y="172"/>
                </a:lnTo>
                <a:lnTo>
                  <a:pt x="180" y="172"/>
                </a:lnTo>
                <a:lnTo>
                  <a:pt x="183" y="171"/>
                </a:lnTo>
                <a:lnTo>
                  <a:pt x="187" y="171"/>
                </a:lnTo>
                <a:lnTo>
                  <a:pt x="190" y="169"/>
                </a:lnTo>
                <a:lnTo>
                  <a:pt x="192" y="168"/>
                </a:lnTo>
                <a:lnTo>
                  <a:pt x="194" y="164"/>
                </a:lnTo>
                <a:lnTo>
                  <a:pt x="196" y="161"/>
                </a:lnTo>
                <a:lnTo>
                  <a:pt x="197" y="158"/>
                </a:lnTo>
                <a:lnTo>
                  <a:pt x="197" y="157"/>
                </a:lnTo>
                <a:lnTo>
                  <a:pt x="197" y="155"/>
                </a:lnTo>
                <a:lnTo>
                  <a:pt x="197" y="154"/>
                </a:lnTo>
                <a:lnTo>
                  <a:pt x="198" y="153"/>
                </a:lnTo>
                <a:lnTo>
                  <a:pt x="199" y="153"/>
                </a:lnTo>
                <a:lnTo>
                  <a:pt x="200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1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7" y="147"/>
                </a:lnTo>
                <a:lnTo>
                  <a:pt x="209" y="145"/>
                </a:lnTo>
                <a:lnTo>
                  <a:pt x="210" y="145"/>
                </a:lnTo>
                <a:lnTo>
                  <a:pt x="210" y="144"/>
                </a:lnTo>
                <a:lnTo>
                  <a:pt x="210" y="143"/>
                </a:lnTo>
                <a:lnTo>
                  <a:pt x="210" y="142"/>
                </a:lnTo>
                <a:lnTo>
                  <a:pt x="210" y="141"/>
                </a:lnTo>
                <a:lnTo>
                  <a:pt x="210" y="140"/>
                </a:lnTo>
                <a:lnTo>
                  <a:pt x="211" y="139"/>
                </a:lnTo>
                <a:lnTo>
                  <a:pt x="211" y="138"/>
                </a:lnTo>
                <a:lnTo>
                  <a:pt x="212" y="138"/>
                </a:lnTo>
                <a:lnTo>
                  <a:pt x="214" y="138"/>
                </a:lnTo>
                <a:lnTo>
                  <a:pt x="215" y="138"/>
                </a:lnTo>
                <a:lnTo>
                  <a:pt x="216" y="136"/>
                </a:lnTo>
                <a:lnTo>
                  <a:pt x="217" y="136"/>
                </a:lnTo>
                <a:lnTo>
                  <a:pt x="218" y="136"/>
                </a:lnTo>
                <a:lnTo>
                  <a:pt x="218" y="135"/>
                </a:lnTo>
                <a:lnTo>
                  <a:pt x="220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1"/>
                </a:lnTo>
                <a:lnTo>
                  <a:pt x="228" y="115"/>
                </a:lnTo>
                <a:lnTo>
                  <a:pt x="229" y="108"/>
                </a:lnTo>
                <a:lnTo>
                  <a:pt x="230" y="101"/>
                </a:lnTo>
                <a:lnTo>
                  <a:pt x="230" y="94"/>
                </a:lnTo>
                <a:lnTo>
                  <a:pt x="230" y="86"/>
                </a:lnTo>
                <a:lnTo>
                  <a:pt x="229" y="78"/>
                </a:lnTo>
                <a:lnTo>
                  <a:pt x="228" y="70"/>
                </a:lnTo>
                <a:lnTo>
                  <a:pt x="226" y="65"/>
                </a:lnTo>
                <a:lnTo>
                  <a:pt x="223" y="58"/>
                </a:lnTo>
                <a:lnTo>
                  <a:pt x="221" y="57"/>
                </a:lnTo>
                <a:lnTo>
                  <a:pt x="221" y="56"/>
                </a:lnTo>
                <a:lnTo>
                  <a:pt x="220" y="56"/>
                </a:lnTo>
                <a:lnTo>
                  <a:pt x="219" y="55"/>
                </a:lnTo>
                <a:lnTo>
                  <a:pt x="218" y="54"/>
                </a:lnTo>
                <a:lnTo>
                  <a:pt x="216" y="54"/>
                </a:lnTo>
                <a:lnTo>
                  <a:pt x="214" y="54"/>
                </a:lnTo>
                <a:lnTo>
                  <a:pt x="211" y="52"/>
                </a:lnTo>
                <a:lnTo>
                  <a:pt x="209" y="52"/>
                </a:lnTo>
                <a:lnTo>
                  <a:pt x="208" y="52"/>
                </a:lnTo>
                <a:lnTo>
                  <a:pt x="206" y="51"/>
                </a:lnTo>
                <a:lnTo>
                  <a:pt x="205" y="51"/>
                </a:lnTo>
                <a:lnTo>
                  <a:pt x="202" y="50"/>
                </a:lnTo>
                <a:lnTo>
                  <a:pt x="201" y="49"/>
                </a:lnTo>
                <a:lnTo>
                  <a:pt x="199" y="47"/>
                </a:lnTo>
                <a:lnTo>
                  <a:pt x="198" y="46"/>
                </a:lnTo>
                <a:lnTo>
                  <a:pt x="196" y="45"/>
                </a:lnTo>
                <a:lnTo>
                  <a:pt x="188" y="37"/>
                </a:lnTo>
                <a:lnTo>
                  <a:pt x="179" y="31"/>
                </a:lnTo>
                <a:lnTo>
                  <a:pt x="170" y="26"/>
                </a:lnTo>
                <a:lnTo>
                  <a:pt x="161" y="20"/>
                </a:lnTo>
                <a:lnTo>
                  <a:pt x="151" y="15"/>
                </a:lnTo>
                <a:lnTo>
                  <a:pt x="137" y="11"/>
                </a:lnTo>
                <a:lnTo>
                  <a:pt x="124" y="8"/>
                </a:lnTo>
                <a:lnTo>
                  <a:pt x="110" y="5"/>
                </a:lnTo>
                <a:lnTo>
                  <a:pt x="96" y="3"/>
                </a:lnTo>
                <a:lnTo>
                  <a:pt x="81" y="1"/>
                </a:lnTo>
                <a:lnTo>
                  <a:pt x="67" y="1"/>
                </a:lnTo>
                <a:lnTo>
                  <a:pt x="52" y="0"/>
                </a:lnTo>
                <a:lnTo>
                  <a:pt x="36" y="0"/>
                </a:lnTo>
                <a:close/>
              </a:path>
            </a:pathLst>
          </a:custGeom>
          <a:solidFill>
            <a:srgbClr val="ACA899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5" name="Freeform 293"/>
          <p:cNvSpPr>
            <a:spLocks/>
          </p:cNvSpPr>
          <p:nvPr/>
        </p:nvSpPr>
        <p:spPr bwMode="auto">
          <a:xfrm>
            <a:off x="8461375" y="3009900"/>
            <a:ext cx="90488" cy="68263"/>
          </a:xfrm>
          <a:custGeom>
            <a:avLst/>
            <a:gdLst>
              <a:gd name="T0" fmla="*/ 2147483647 w 230"/>
              <a:gd name="T1" fmla="*/ 2147483647 h 172"/>
              <a:gd name="T2" fmla="*/ 2147483647 w 230"/>
              <a:gd name="T3" fmla="*/ 2147483647 h 172"/>
              <a:gd name="T4" fmla="*/ 2147483647 w 230"/>
              <a:gd name="T5" fmla="*/ 2147483647 h 172"/>
              <a:gd name="T6" fmla="*/ 2147483647 w 230"/>
              <a:gd name="T7" fmla="*/ 2147483647 h 172"/>
              <a:gd name="T8" fmla="*/ 0 w 230"/>
              <a:gd name="T9" fmla="*/ 2147483647 h 172"/>
              <a:gd name="T10" fmla="*/ 0 w 230"/>
              <a:gd name="T11" fmla="*/ 2147483647 h 172"/>
              <a:gd name="T12" fmla="*/ 2147483647 w 230"/>
              <a:gd name="T13" fmla="*/ 2147483647 h 172"/>
              <a:gd name="T14" fmla="*/ 2147483647 w 230"/>
              <a:gd name="T15" fmla="*/ 2147483647 h 172"/>
              <a:gd name="T16" fmla="*/ 2147483647 w 230"/>
              <a:gd name="T17" fmla="*/ 2147483647 h 172"/>
              <a:gd name="T18" fmla="*/ 2147483647 w 230"/>
              <a:gd name="T19" fmla="*/ 2147483647 h 172"/>
              <a:gd name="T20" fmla="*/ 2147483647 w 230"/>
              <a:gd name="T21" fmla="*/ 2147483647 h 172"/>
              <a:gd name="T22" fmla="*/ 2147483647 w 230"/>
              <a:gd name="T23" fmla="*/ 2147483647 h 172"/>
              <a:gd name="T24" fmla="*/ 2147483647 w 230"/>
              <a:gd name="T25" fmla="*/ 2147483647 h 172"/>
              <a:gd name="T26" fmla="*/ 2147483647 w 230"/>
              <a:gd name="T27" fmla="*/ 2147483647 h 172"/>
              <a:gd name="T28" fmla="*/ 2147483647 w 230"/>
              <a:gd name="T29" fmla="*/ 2147483647 h 172"/>
              <a:gd name="T30" fmla="*/ 2147483647 w 230"/>
              <a:gd name="T31" fmla="*/ 2147483647 h 172"/>
              <a:gd name="T32" fmla="*/ 2147483647 w 230"/>
              <a:gd name="T33" fmla="*/ 2147483647 h 172"/>
              <a:gd name="T34" fmla="*/ 2147483647 w 230"/>
              <a:gd name="T35" fmla="*/ 2147483647 h 172"/>
              <a:gd name="T36" fmla="*/ 2147483647 w 230"/>
              <a:gd name="T37" fmla="*/ 2147483647 h 172"/>
              <a:gd name="T38" fmla="*/ 2147483647 w 230"/>
              <a:gd name="T39" fmla="*/ 2147483647 h 172"/>
              <a:gd name="T40" fmla="*/ 2147483647 w 230"/>
              <a:gd name="T41" fmla="*/ 2147483647 h 172"/>
              <a:gd name="T42" fmla="*/ 2147483647 w 230"/>
              <a:gd name="T43" fmla="*/ 2147483647 h 172"/>
              <a:gd name="T44" fmla="*/ 2147483647 w 230"/>
              <a:gd name="T45" fmla="*/ 2147483647 h 172"/>
              <a:gd name="T46" fmla="*/ 2147483647 w 230"/>
              <a:gd name="T47" fmla="*/ 2147483647 h 172"/>
              <a:gd name="T48" fmla="*/ 2147483647 w 230"/>
              <a:gd name="T49" fmla="*/ 2147483647 h 172"/>
              <a:gd name="T50" fmla="*/ 2147483647 w 230"/>
              <a:gd name="T51" fmla="*/ 2147483647 h 172"/>
              <a:gd name="T52" fmla="*/ 2147483647 w 230"/>
              <a:gd name="T53" fmla="*/ 2147483647 h 172"/>
              <a:gd name="T54" fmla="*/ 2147483647 w 230"/>
              <a:gd name="T55" fmla="*/ 2147483647 h 172"/>
              <a:gd name="T56" fmla="*/ 2147483647 w 230"/>
              <a:gd name="T57" fmla="*/ 2147483647 h 172"/>
              <a:gd name="T58" fmla="*/ 2147483647 w 230"/>
              <a:gd name="T59" fmla="*/ 2147483647 h 172"/>
              <a:gd name="T60" fmla="*/ 2147483647 w 230"/>
              <a:gd name="T61" fmla="*/ 2147483647 h 172"/>
              <a:gd name="T62" fmla="*/ 2147483647 w 230"/>
              <a:gd name="T63" fmla="*/ 2147483647 h 172"/>
              <a:gd name="T64" fmla="*/ 2147483647 w 230"/>
              <a:gd name="T65" fmla="*/ 2147483647 h 172"/>
              <a:gd name="T66" fmla="*/ 2147483647 w 230"/>
              <a:gd name="T67" fmla="*/ 2147483647 h 172"/>
              <a:gd name="T68" fmla="*/ 2147483647 w 230"/>
              <a:gd name="T69" fmla="*/ 2147483647 h 172"/>
              <a:gd name="T70" fmla="*/ 2147483647 w 230"/>
              <a:gd name="T71" fmla="*/ 2147483647 h 172"/>
              <a:gd name="T72" fmla="*/ 2147483647 w 230"/>
              <a:gd name="T73" fmla="*/ 2147483647 h 172"/>
              <a:gd name="T74" fmla="*/ 2147483647 w 230"/>
              <a:gd name="T75" fmla="*/ 2147483647 h 172"/>
              <a:gd name="T76" fmla="*/ 2147483647 w 230"/>
              <a:gd name="T77" fmla="*/ 2147483647 h 172"/>
              <a:gd name="T78" fmla="*/ 2147483647 w 230"/>
              <a:gd name="T79" fmla="*/ 2147483647 h 172"/>
              <a:gd name="T80" fmla="*/ 2147483647 w 230"/>
              <a:gd name="T81" fmla="*/ 2147483647 h 172"/>
              <a:gd name="T82" fmla="*/ 2147483647 w 230"/>
              <a:gd name="T83" fmla="*/ 2147483647 h 172"/>
              <a:gd name="T84" fmla="*/ 2147483647 w 230"/>
              <a:gd name="T85" fmla="*/ 2147483647 h 172"/>
              <a:gd name="T86" fmla="*/ 2147483647 w 230"/>
              <a:gd name="T87" fmla="*/ 2147483647 h 172"/>
              <a:gd name="T88" fmla="*/ 2147483647 w 230"/>
              <a:gd name="T89" fmla="*/ 2147483647 h 172"/>
              <a:gd name="T90" fmla="*/ 2147483647 w 230"/>
              <a:gd name="T91" fmla="*/ 0 h 1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30" h="172">
                <a:moveTo>
                  <a:pt x="33" y="3"/>
                </a:moveTo>
                <a:lnTo>
                  <a:pt x="28" y="10"/>
                </a:lnTo>
                <a:lnTo>
                  <a:pt x="24" y="18"/>
                </a:lnTo>
                <a:lnTo>
                  <a:pt x="20" y="26"/>
                </a:lnTo>
                <a:lnTo>
                  <a:pt x="15" y="36"/>
                </a:lnTo>
                <a:lnTo>
                  <a:pt x="11" y="46"/>
                </a:lnTo>
                <a:lnTo>
                  <a:pt x="7" y="56"/>
                </a:lnTo>
                <a:lnTo>
                  <a:pt x="5" y="66"/>
                </a:lnTo>
                <a:lnTo>
                  <a:pt x="3" y="77"/>
                </a:lnTo>
                <a:lnTo>
                  <a:pt x="0" y="88"/>
                </a:lnTo>
                <a:lnTo>
                  <a:pt x="0" y="98"/>
                </a:lnTo>
                <a:lnTo>
                  <a:pt x="0" y="110"/>
                </a:lnTo>
                <a:lnTo>
                  <a:pt x="3" y="120"/>
                </a:lnTo>
                <a:lnTo>
                  <a:pt x="5" y="127"/>
                </a:lnTo>
                <a:lnTo>
                  <a:pt x="8" y="135"/>
                </a:lnTo>
                <a:lnTo>
                  <a:pt x="13" y="142"/>
                </a:lnTo>
                <a:lnTo>
                  <a:pt x="18" y="149"/>
                </a:lnTo>
                <a:lnTo>
                  <a:pt x="26" y="154"/>
                </a:lnTo>
                <a:lnTo>
                  <a:pt x="34" y="159"/>
                </a:lnTo>
                <a:lnTo>
                  <a:pt x="42" y="163"/>
                </a:lnTo>
                <a:lnTo>
                  <a:pt x="52" y="167"/>
                </a:lnTo>
                <a:lnTo>
                  <a:pt x="61" y="169"/>
                </a:lnTo>
                <a:lnTo>
                  <a:pt x="71" y="171"/>
                </a:lnTo>
                <a:lnTo>
                  <a:pt x="81" y="172"/>
                </a:lnTo>
                <a:lnTo>
                  <a:pt x="97" y="172"/>
                </a:lnTo>
                <a:lnTo>
                  <a:pt x="113" y="172"/>
                </a:lnTo>
                <a:lnTo>
                  <a:pt x="129" y="172"/>
                </a:lnTo>
                <a:lnTo>
                  <a:pt x="146" y="171"/>
                </a:lnTo>
                <a:lnTo>
                  <a:pt x="153" y="171"/>
                </a:lnTo>
                <a:lnTo>
                  <a:pt x="160" y="172"/>
                </a:lnTo>
                <a:lnTo>
                  <a:pt x="166" y="172"/>
                </a:lnTo>
                <a:lnTo>
                  <a:pt x="173" y="172"/>
                </a:lnTo>
                <a:lnTo>
                  <a:pt x="180" y="172"/>
                </a:lnTo>
                <a:lnTo>
                  <a:pt x="186" y="171"/>
                </a:lnTo>
                <a:lnTo>
                  <a:pt x="191" y="169"/>
                </a:lnTo>
                <a:lnTo>
                  <a:pt x="192" y="167"/>
                </a:lnTo>
                <a:lnTo>
                  <a:pt x="194" y="163"/>
                </a:lnTo>
                <a:lnTo>
                  <a:pt x="196" y="160"/>
                </a:lnTo>
                <a:lnTo>
                  <a:pt x="197" y="157"/>
                </a:lnTo>
                <a:lnTo>
                  <a:pt x="198" y="153"/>
                </a:lnTo>
                <a:lnTo>
                  <a:pt x="199" y="153"/>
                </a:lnTo>
                <a:lnTo>
                  <a:pt x="201" y="153"/>
                </a:lnTo>
                <a:lnTo>
                  <a:pt x="202" y="153"/>
                </a:lnTo>
                <a:lnTo>
                  <a:pt x="203" y="152"/>
                </a:lnTo>
                <a:lnTo>
                  <a:pt x="203" y="150"/>
                </a:lnTo>
                <a:lnTo>
                  <a:pt x="203" y="149"/>
                </a:lnTo>
                <a:lnTo>
                  <a:pt x="205" y="148"/>
                </a:lnTo>
                <a:lnTo>
                  <a:pt x="206" y="147"/>
                </a:lnTo>
                <a:lnTo>
                  <a:pt x="208" y="147"/>
                </a:lnTo>
                <a:lnTo>
                  <a:pt x="210" y="145"/>
                </a:lnTo>
                <a:lnTo>
                  <a:pt x="210" y="144"/>
                </a:lnTo>
                <a:lnTo>
                  <a:pt x="210" y="142"/>
                </a:lnTo>
                <a:lnTo>
                  <a:pt x="210" y="140"/>
                </a:lnTo>
                <a:lnTo>
                  <a:pt x="211" y="139"/>
                </a:lnTo>
                <a:lnTo>
                  <a:pt x="212" y="138"/>
                </a:lnTo>
                <a:lnTo>
                  <a:pt x="214" y="138"/>
                </a:lnTo>
                <a:lnTo>
                  <a:pt x="216" y="136"/>
                </a:lnTo>
                <a:lnTo>
                  <a:pt x="219" y="135"/>
                </a:lnTo>
                <a:lnTo>
                  <a:pt x="221" y="133"/>
                </a:lnTo>
                <a:lnTo>
                  <a:pt x="223" y="130"/>
                </a:lnTo>
                <a:lnTo>
                  <a:pt x="225" y="125"/>
                </a:lnTo>
                <a:lnTo>
                  <a:pt x="227" y="122"/>
                </a:lnTo>
                <a:lnTo>
                  <a:pt x="228" y="116"/>
                </a:lnTo>
                <a:lnTo>
                  <a:pt x="229" y="110"/>
                </a:lnTo>
                <a:lnTo>
                  <a:pt x="230" y="101"/>
                </a:lnTo>
                <a:lnTo>
                  <a:pt x="230" y="93"/>
                </a:lnTo>
                <a:lnTo>
                  <a:pt x="230" y="84"/>
                </a:lnTo>
                <a:lnTo>
                  <a:pt x="229" y="79"/>
                </a:lnTo>
                <a:lnTo>
                  <a:pt x="228" y="75"/>
                </a:lnTo>
                <a:lnTo>
                  <a:pt x="228" y="70"/>
                </a:lnTo>
                <a:lnTo>
                  <a:pt x="226" y="66"/>
                </a:lnTo>
                <a:lnTo>
                  <a:pt x="225" y="63"/>
                </a:lnTo>
                <a:lnTo>
                  <a:pt x="223" y="58"/>
                </a:lnTo>
                <a:lnTo>
                  <a:pt x="220" y="56"/>
                </a:lnTo>
                <a:lnTo>
                  <a:pt x="217" y="54"/>
                </a:lnTo>
                <a:lnTo>
                  <a:pt x="214" y="54"/>
                </a:lnTo>
                <a:lnTo>
                  <a:pt x="210" y="52"/>
                </a:lnTo>
                <a:lnTo>
                  <a:pt x="207" y="52"/>
                </a:lnTo>
                <a:lnTo>
                  <a:pt x="199" y="48"/>
                </a:lnTo>
                <a:lnTo>
                  <a:pt x="192" y="41"/>
                </a:lnTo>
                <a:lnTo>
                  <a:pt x="186" y="35"/>
                </a:lnTo>
                <a:lnTo>
                  <a:pt x="178" y="30"/>
                </a:lnTo>
                <a:lnTo>
                  <a:pt x="169" y="24"/>
                </a:lnTo>
                <a:lnTo>
                  <a:pt x="161" y="20"/>
                </a:lnTo>
                <a:lnTo>
                  <a:pt x="148" y="15"/>
                </a:lnTo>
                <a:lnTo>
                  <a:pt x="136" y="11"/>
                </a:lnTo>
                <a:lnTo>
                  <a:pt x="124" y="8"/>
                </a:lnTo>
                <a:lnTo>
                  <a:pt x="110" y="5"/>
                </a:lnTo>
                <a:lnTo>
                  <a:pt x="98" y="3"/>
                </a:lnTo>
                <a:lnTo>
                  <a:pt x="86" y="2"/>
                </a:lnTo>
                <a:lnTo>
                  <a:pt x="73" y="1"/>
                </a:lnTo>
                <a:lnTo>
                  <a:pt x="60" y="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6" name="Freeform 294"/>
          <p:cNvSpPr>
            <a:spLocks/>
          </p:cNvSpPr>
          <p:nvPr/>
        </p:nvSpPr>
        <p:spPr bwMode="auto">
          <a:xfrm>
            <a:off x="8642350" y="3016250"/>
            <a:ext cx="52388" cy="49213"/>
          </a:xfrm>
          <a:custGeom>
            <a:avLst/>
            <a:gdLst>
              <a:gd name="T0" fmla="*/ 2147483647 w 131"/>
              <a:gd name="T1" fmla="*/ 0 h 124"/>
              <a:gd name="T2" fmla="*/ 2147483647 w 131"/>
              <a:gd name="T3" fmla="*/ 2147483647 h 124"/>
              <a:gd name="T4" fmla="*/ 2147483647 w 131"/>
              <a:gd name="T5" fmla="*/ 2147483647 h 124"/>
              <a:gd name="T6" fmla="*/ 2147483647 w 131"/>
              <a:gd name="T7" fmla="*/ 2147483647 h 124"/>
              <a:gd name="T8" fmla="*/ 2147483647 w 131"/>
              <a:gd name="T9" fmla="*/ 2147483647 h 124"/>
              <a:gd name="T10" fmla="*/ 2147483647 w 131"/>
              <a:gd name="T11" fmla="*/ 2147483647 h 124"/>
              <a:gd name="T12" fmla="*/ 2147483647 w 131"/>
              <a:gd name="T13" fmla="*/ 2147483647 h 124"/>
              <a:gd name="T14" fmla="*/ 2147483647 w 131"/>
              <a:gd name="T15" fmla="*/ 2147483647 h 124"/>
              <a:gd name="T16" fmla="*/ 2147483647 w 131"/>
              <a:gd name="T17" fmla="*/ 2147483647 h 124"/>
              <a:gd name="T18" fmla="*/ 2147483647 w 131"/>
              <a:gd name="T19" fmla="*/ 2147483647 h 124"/>
              <a:gd name="T20" fmla="*/ 2147483647 w 131"/>
              <a:gd name="T21" fmla="*/ 2147483647 h 124"/>
              <a:gd name="T22" fmla="*/ 2147483647 w 131"/>
              <a:gd name="T23" fmla="*/ 2147483647 h 124"/>
              <a:gd name="T24" fmla="*/ 2147483647 w 131"/>
              <a:gd name="T25" fmla="*/ 2147483647 h 124"/>
              <a:gd name="T26" fmla="*/ 2147483647 w 131"/>
              <a:gd name="T27" fmla="*/ 2147483647 h 124"/>
              <a:gd name="T28" fmla="*/ 2147483647 w 131"/>
              <a:gd name="T29" fmla="*/ 2147483647 h 124"/>
              <a:gd name="T30" fmla="*/ 2147483647 w 131"/>
              <a:gd name="T31" fmla="*/ 2147483647 h 124"/>
              <a:gd name="T32" fmla="*/ 2147483647 w 131"/>
              <a:gd name="T33" fmla="*/ 2147483647 h 124"/>
              <a:gd name="T34" fmla="*/ 2147483647 w 131"/>
              <a:gd name="T35" fmla="*/ 2147483647 h 124"/>
              <a:gd name="T36" fmla="*/ 2147483647 w 131"/>
              <a:gd name="T37" fmla="*/ 2147483647 h 124"/>
              <a:gd name="T38" fmla="*/ 2147483647 w 131"/>
              <a:gd name="T39" fmla="*/ 2147483647 h 124"/>
              <a:gd name="T40" fmla="*/ 2147483647 w 131"/>
              <a:gd name="T41" fmla="*/ 2147483647 h 124"/>
              <a:gd name="T42" fmla="*/ 2147483647 w 131"/>
              <a:gd name="T43" fmla="*/ 2147483647 h 124"/>
              <a:gd name="T44" fmla="*/ 2147483647 w 131"/>
              <a:gd name="T45" fmla="*/ 2147483647 h 124"/>
              <a:gd name="T46" fmla="*/ 2147483647 w 131"/>
              <a:gd name="T47" fmla="*/ 2147483647 h 124"/>
              <a:gd name="T48" fmla="*/ 2147483647 w 131"/>
              <a:gd name="T49" fmla="*/ 2147483647 h 124"/>
              <a:gd name="T50" fmla="*/ 2147483647 w 131"/>
              <a:gd name="T51" fmla="*/ 2147483647 h 124"/>
              <a:gd name="T52" fmla="*/ 2147483647 w 131"/>
              <a:gd name="T53" fmla="*/ 2147483647 h 124"/>
              <a:gd name="T54" fmla="*/ 0 w 131"/>
              <a:gd name="T55" fmla="*/ 2147483647 h 124"/>
              <a:gd name="T56" fmla="*/ 2147483647 w 131"/>
              <a:gd name="T57" fmla="*/ 2147483647 h 124"/>
              <a:gd name="T58" fmla="*/ 2147483647 w 131"/>
              <a:gd name="T59" fmla="*/ 2147483647 h 124"/>
              <a:gd name="T60" fmla="*/ 2147483647 w 131"/>
              <a:gd name="T61" fmla="*/ 2147483647 h 124"/>
              <a:gd name="T62" fmla="*/ 2147483647 w 131"/>
              <a:gd name="T63" fmla="*/ 2147483647 h 124"/>
              <a:gd name="T64" fmla="*/ 2147483647 w 131"/>
              <a:gd name="T65" fmla="*/ 2147483647 h 124"/>
              <a:gd name="T66" fmla="*/ 2147483647 w 131"/>
              <a:gd name="T67" fmla="*/ 2147483647 h 124"/>
              <a:gd name="T68" fmla="*/ 2147483647 w 131"/>
              <a:gd name="T69" fmla="*/ 2147483647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31" h="124">
                <a:moveTo>
                  <a:pt x="97" y="0"/>
                </a:moveTo>
                <a:lnTo>
                  <a:pt x="98" y="0"/>
                </a:lnTo>
                <a:lnTo>
                  <a:pt x="99" y="1"/>
                </a:lnTo>
                <a:lnTo>
                  <a:pt x="100" y="2"/>
                </a:lnTo>
                <a:lnTo>
                  <a:pt x="101" y="2"/>
                </a:lnTo>
                <a:lnTo>
                  <a:pt x="104" y="4"/>
                </a:lnTo>
                <a:lnTo>
                  <a:pt x="109" y="7"/>
                </a:lnTo>
                <a:lnTo>
                  <a:pt x="112" y="10"/>
                </a:lnTo>
                <a:lnTo>
                  <a:pt x="117" y="12"/>
                </a:lnTo>
                <a:lnTo>
                  <a:pt x="119" y="14"/>
                </a:lnTo>
                <a:lnTo>
                  <a:pt x="121" y="16"/>
                </a:lnTo>
                <a:lnTo>
                  <a:pt x="122" y="20"/>
                </a:lnTo>
                <a:lnTo>
                  <a:pt x="126" y="23"/>
                </a:lnTo>
                <a:lnTo>
                  <a:pt x="128" y="29"/>
                </a:lnTo>
                <a:lnTo>
                  <a:pt x="129" y="33"/>
                </a:lnTo>
                <a:lnTo>
                  <a:pt x="130" y="39"/>
                </a:lnTo>
                <a:lnTo>
                  <a:pt x="131" y="44"/>
                </a:lnTo>
                <a:lnTo>
                  <a:pt x="131" y="51"/>
                </a:lnTo>
                <a:lnTo>
                  <a:pt x="131" y="57"/>
                </a:lnTo>
                <a:lnTo>
                  <a:pt x="131" y="63"/>
                </a:lnTo>
                <a:lnTo>
                  <a:pt x="130" y="69"/>
                </a:lnTo>
                <a:lnTo>
                  <a:pt x="129" y="75"/>
                </a:lnTo>
                <a:lnTo>
                  <a:pt x="127" y="79"/>
                </a:lnTo>
                <a:lnTo>
                  <a:pt x="126" y="85"/>
                </a:lnTo>
                <a:lnTo>
                  <a:pt x="123" y="88"/>
                </a:lnTo>
                <a:lnTo>
                  <a:pt x="122" y="90"/>
                </a:lnTo>
                <a:lnTo>
                  <a:pt x="120" y="94"/>
                </a:lnTo>
                <a:lnTo>
                  <a:pt x="118" y="96"/>
                </a:lnTo>
                <a:lnTo>
                  <a:pt x="116" y="98"/>
                </a:lnTo>
                <a:lnTo>
                  <a:pt x="112" y="100"/>
                </a:lnTo>
                <a:lnTo>
                  <a:pt x="110" y="103"/>
                </a:lnTo>
                <a:lnTo>
                  <a:pt x="107" y="105"/>
                </a:lnTo>
                <a:lnTo>
                  <a:pt x="103" y="106"/>
                </a:lnTo>
                <a:lnTo>
                  <a:pt x="95" y="110"/>
                </a:lnTo>
                <a:lnTo>
                  <a:pt x="88" y="114"/>
                </a:lnTo>
                <a:lnTo>
                  <a:pt x="79" y="117"/>
                </a:lnTo>
                <a:lnTo>
                  <a:pt x="70" y="121"/>
                </a:lnTo>
                <a:lnTo>
                  <a:pt x="62" y="122"/>
                </a:lnTo>
                <a:lnTo>
                  <a:pt x="54" y="123"/>
                </a:lnTo>
                <a:lnTo>
                  <a:pt x="47" y="124"/>
                </a:lnTo>
                <a:lnTo>
                  <a:pt x="39" y="124"/>
                </a:lnTo>
                <a:lnTo>
                  <a:pt x="33" y="123"/>
                </a:lnTo>
                <a:lnTo>
                  <a:pt x="27" y="122"/>
                </a:lnTo>
                <a:lnTo>
                  <a:pt x="22" y="119"/>
                </a:lnTo>
                <a:lnTo>
                  <a:pt x="18" y="116"/>
                </a:lnTo>
                <a:lnTo>
                  <a:pt x="14" y="113"/>
                </a:lnTo>
                <a:lnTo>
                  <a:pt x="10" y="108"/>
                </a:lnTo>
                <a:lnTo>
                  <a:pt x="7" y="104"/>
                </a:lnTo>
                <a:lnTo>
                  <a:pt x="6" y="100"/>
                </a:lnTo>
                <a:lnTo>
                  <a:pt x="5" y="97"/>
                </a:lnTo>
                <a:lnTo>
                  <a:pt x="3" y="94"/>
                </a:lnTo>
                <a:lnTo>
                  <a:pt x="2" y="89"/>
                </a:lnTo>
                <a:lnTo>
                  <a:pt x="1" y="86"/>
                </a:lnTo>
                <a:lnTo>
                  <a:pt x="1" y="81"/>
                </a:lnTo>
                <a:lnTo>
                  <a:pt x="1" y="76"/>
                </a:lnTo>
                <a:lnTo>
                  <a:pt x="0" y="70"/>
                </a:lnTo>
                <a:lnTo>
                  <a:pt x="1" y="62"/>
                </a:lnTo>
                <a:lnTo>
                  <a:pt x="2" y="54"/>
                </a:lnTo>
                <a:lnTo>
                  <a:pt x="5" y="48"/>
                </a:lnTo>
                <a:lnTo>
                  <a:pt x="8" y="42"/>
                </a:lnTo>
                <a:lnTo>
                  <a:pt x="11" y="37"/>
                </a:lnTo>
                <a:lnTo>
                  <a:pt x="16" y="31"/>
                </a:lnTo>
                <a:lnTo>
                  <a:pt x="21" y="25"/>
                </a:lnTo>
                <a:lnTo>
                  <a:pt x="28" y="21"/>
                </a:lnTo>
                <a:lnTo>
                  <a:pt x="35" y="16"/>
                </a:lnTo>
                <a:lnTo>
                  <a:pt x="43" y="13"/>
                </a:lnTo>
                <a:lnTo>
                  <a:pt x="52" y="10"/>
                </a:lnTo>
                <a:lnTo>
                  <a:pt x="62" y="6"/>
                </a:lnTo>
                <a:lnTo>
                  <a:pt x="73" y="4"/>
                </a:lnTo>
                <a:lnTo>
                  <a:pt x="85" y="2"/>
                </a:lnTo>
                <a:lnTo>
                  <a:pt x="97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7" name="Freeform 295"/>
          <p:cNvSpPr>
            <a:spLocks/>
          </p:cNvSpPr>
          <p:nvPr/>
        </p:nvSpPr>
        <p:spPr bwMode="auto">
          <a:xfrm>
            <a:off x="8643938" y="3011488"/>
            <a:ext cx="52387" cy="53975"/>
          </a:xfrm>
          <a:custGeom>
            <a:avLst/>
            <a:gdLst>
              <a:gd name="T0" fmla="*/ 2147483647 w 133"/>
              <a:gd name="T1" fmla="*/ 0 h 136"/>
              <a:gd name="T2" fmla="*/ 2147483647 w 133"/>
              <a:gd name="T3" fmla="*/ 2147483647 h 136"/>
              <a:gd name="T4" fmla="*/ 2147483647 w 133"/>
              <a:gd name="T5" fmla="*/ 2147483647 h 136"/>
              <a:gd name="T6" fmla="*/ 2147483647 w 133"/>
              <a:gd name="T7" fmla="*/ 2147483647 h 136"/>
              <a:gd name="T8" fmla="*/ 2147483647 w 133"/>
              <a:gd name="T9" fmla="*/ 2147483647 h 136"/>
              <a:gd name="T10" fmla="*/ 2147483647 w 133"/>
              <a:gd name="T11" fmla="*/ 2147483647 h 136"/>
              <a:gd name="T12" fmla="*/ 2147483647 w 133"/>
              <a:gd name="T13" fmla="*/ 2147483647 h 136"/>
              <a:gd name="T14" fmla="*/ 2147483647 w 133"/>
              <a:gd name="T15" fmla="*/ 2147483647 h 136"/>
              <a:gd name="T16" fmla="*/ 2147483647 w 133"/>
              <a:gd name="T17" fmla="*/ 2147483647 h 136"/>
              <a:gd name="T18" fmla="*/ 2147483647 w 133"/>
              <a:gd name="T19" fmla="*/ 2147483647 h 136"/>
              <a:gd name="T20" fmla="*/ 2147483647 w 133"/>
              <a:gd name="T21" fmla="*/ 2147483647 h 136"/>
              <a:gd name="T22" fmla="*/ 2147483647 w 133"/>
              <a:gd name="T23" fmla="*/ 2147483647 h 136"/>
              <a:gd name="T24" fmla="*/ 2147483647 w 133"/>
              <a:gd name="T25" fmla="*/ 2147483647 h 136"/>
              <a:gd name="T26" fmla="*/ 2147483647 w 133"/>
              <a:gd name="T27" fmla="*/ 2147483647 h 136"/>
              <a:gd name="T28" fmla="*/ 2147483647 w 133"/>
              <a:gd name="T29" fmla="*/ 2147483647 h 136"/>
              <a:gd name="T30" fmla="*/ 2147483647 w 133"/>
              <a:gd name="T31" fmla="*/ 2147483647 h 136"/>
              <a:gd name="T32" fmla="*/ 2147483647 w 133"/>
              <a:gd name="T33" fmla="*/ 2147483647 h 136"/>
              <a:gd name="T34" fmla="*/ 2147483647 w 133"/>
              <a:gd name="T35" fmla="*/ 2147483647 h 136"/>
              <a:gd name="T36" fmla="*/ 2147483647 w 133"/>
              <a:gd name="T37" fmla="*/ 2147483647 h 136"/>
              <a:gd name="T38" fmla="*/ 2147483647 w 133"/>
              <a:gd name="T39" fmla="*/ 2147483647 h 136"/>
              <a:gd name="T40" fmla="*/ 2147483647 w 133"/>
              <a:gd name="T41" fmla="*/ 2147483647 h 136"/>
              <a:gd name="T42" fmla="*/ 2147483647 w 133"/>
              <a:gd name="T43" fmla="*/ 2147483647 h 136"/>
              <a:gd name="T44" fmla="*/ 2147483647 w 133"/>
              <a:gd name="T45" fmla="*/ 2147483647 h 136"/>
              <a:gd name="T46" fmla="*/ 2147483647 w 133"/>
              <a:gd name="T47" fmla="*/ 2147483647 h 136"/>
              <a:gd name="T48" fmla="*/ 2147483647 w 133"/>
              <a:gd name="T49" fmla="*/ 2147483647 h 136"/>
              <a:gd name="T50" fmla="*/ 2147483647 w 133"/>
              <a:gd name="T51" fmla="*/ 2147483647 h 136"/>
              <a:gd name="T52" fmla="*/ 2147483647 w 133"/>
              <a:gd name="T53" fmla="*/ 2147483647 h 136"/>
              <a:gd name="T54" fmla="*/ 2147483647 w 133"/>
              <a:gd name="T55" fmla="*/ 2147483647 h 136"/>
              <a:gd name="T56" fmla="*/ 2147483647 w 133"/>
              <a:gd name="T57" fmla="*/ 2147483647 h 136"/>
              <a:gd name="T58" fmla="*/ 2147483647 w 133"/>
              <a:gd name="T59" fmla="*/ 2147483647 h 136"/>
              <a:gd name="T60" fmla="*/ 2147483647 w 133"/>
              <a:gd name="T61" fmla="*/ 2147483647 h 136"/>
              <a:gd name="T62" fmla="*/ 2147483647 w 133"/>
              <a:gd name="T63" fmla="*/ 2147483647 h 136"/>
              <a:gd name="T64" fmla="*/ 2147483647 w 133"/>
              <a:gd name="T65" fmla="*/ 2147483647 h 136"/>
              <a:gd name="T66" fmla="*/ 2147483647 w 133"/>
              <a:gd name="T67" fmla="*/ 2147483647 h 136"/>
              <a:gd name="T68" fmla="*/ 2147483647 w 133"/>
              <a:gd name="T69" fmla="*/ 2147483647 h 136"/>
              <a:gd name="T70" fmla="*/ 2147483647 w 133"/>
              <a:gd name="T71" fmla="*/ 2147483647 h 136"/>
              <a:gd name="T72" fmla="*/ 2147483647 w 133"/>
              <a:gd name="T73" fmla="*/ 2147483647 h 136"/>
              <a:gd name="T74" fmla="*/ 2147483647 w 133"/>
              <a:gd name="T75" fmla="*/ 2147483647 h 136"/>
              <a:gd name="T76" fmla="*/ 0 w 133"/>
              <a:gd name="T77" fmla="*/ 2147483647 h 136"/>
              <a:gd name="T78" fmla="*/ 0 w 133"/>
              <a:gd name="T79" fmla="*/ 2147483647 h 136"/>
              <a:gd name="T80" fmla="*/ 0 w 133"/>
              <a:gd name="T81" fmla="*/ 2147483647 h 136"/>
              <a:gd name="T82" fmla="*/ 2147483647 w 133"/>
              <a:gd name="T83" fmla="*/ 2147483647 h 136"/>
              <a:gd name="T84" fmla="*/ 2147483647 w 133"/>
              <a:gd name="T85" fmla="*/ 2147483647 h 136"/>
              <a:gd name="T86" fmla="*/ 2147483647 w 133"/>
              <a:gd name="T87" fmla="*/ 2147483647 h 136"/>
              <a:gd name="T88" fmla="*/ 2147483647 w 133"/>
              <a:gd name="T89" fmla="*/ 2147483647 h 136"/>
              <a:gd name="T90" fmla="*/ 2147483647 w 133"/>
              <a:gd name="T91" fmla="*/ 2147483647 h 136"/>
              <a:gd name="T92" fmla="*/ 2147483647 w 133"/>
              <a:gd name="T93" fmla="*/ 2147483647 h 136"/>
              <a:gd name="T94" fmla="*/ 2147483647 w 133"/>
              <a:gd name="T95" fmla="*/ 2147483647 h 136"/>
              <a:gd name="T96" fmla="*/ 2147483647 w 133"/>
              <a:gd name="T97" fmla="*/ 2147483647 h 136"/>
              <a:gd name="T98" fmla="*/ 2147483647 w 133"/>
              <a:gd name="T99" fmla="*/ 2147483647 h 136"/>
              <a:gd name="T100" fmla="*/ 2147483647 w 133"/>
              <a:gd name="T101" fmla="*/ 2147483647 h 136"/>
              <a:gd name="T102" fmla="*/ 2147483647 w 133"/>
              <a:gd name="T103" fmla="*/ 2147483647 h 136"/>
              <a:gd name="T104" fmla="*/ 2147483647 w 133"/>
              <a:gd name="T105" fmla="*/ 2147483647 h 136"/>
              <a:gd name="T106" fmla="*/ 2147483647 w 133"/>
              <a:gd name="T107" fmla="*/ 2147483647 h 136"/>
              <a:gd name="T108" fmla="*/ 2147483647 w 133"/>
              <a:gd name="T109" fmla="*/ 2147483647 h 136"/>
              <a:gd name="T110" fmla="*/ 2147483647 w 133"/>
              <a:gd name="T111" fmla="*/ 2147483647 h 1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3" h="136">
                <a:moveTo>
                  <a:pt x="81" y="0"/>
                </a:moveTo>
                <a:lnTo>
                  <a:pt x="84" y="3"/>
                </a:lnTo>
                <a:lnTo>
                  <a:pt x="88" y="5"/>
                </a:lnTo>
                <a:lnTo>
                  <a:pt x="92" y="8"/>
                </a:lnTo>
                <a:lnTo>
                  <a:pt x="97" y="12"/>
                </a:lnTo>
                <a:lnTo>
                  <a:pt x="101" y="15"/>
                </a:lnTo>
                <a:lnTo>
                  <a:pt x="107" y="18"/>
                </a:lnTo>
                <a:lnTo>
                  <a:pt x="111" y="22"/>
                </a:lnTo>
                <a:lnTo>
                  <a:pt x="116" y="25"/>
                </a:lnTo>
                <a:lnTo>
                  <a:pt x="120" y="28"/>
                </a:lnTo>
                <a:lnTo>
                  <a:pt x="124" y="34"/>
                </a:lnTo>
                <a:lnTo>
                  <a:pt x="126" y="40"/>
                </a:lnTo>
                <a:lnTo>
                  <a:pt x="128" y="47"/>
                </a:lnTo>
                <a:lnTo>
                  <a:pt x="130" y="55"/>
                </a:lnTo>
                <a:lnTo>
                  <a:pt x="130" y="63"/>
                </a:lnTo>
                <a:lnTo>
                  <a:pt x="130" y="72"/>
                </a:lnTo>
                <a:lnTo>
                  <a:pt x="129" y="80"/>
                </a:lnTo>
                <a:lnTo>
                  <a:pt x="127" y="88"/>
                </a:lnTo>
                <a:lnTo>
                  <a:pt x="125" y="96"/>
                </a:lnTo>
                <a:lnTo>
                  <a:pt x="120" y="102"/>
                </a:lnTo>
                <a:lnTo>
                  <a:pt x="116" y="108"/>
                </a:lnTo>
                <a:lnTo>
                  <a:pt x="110" y="114"/>
                </a:lnTo>
                <a:lnTo>
                  <a:pt x="104" y="117"/>
                </a:lnTo>
                <a:lnTo>
                  <a:pt x="97" y="121"/>
                </a:lnTo>
                <a:lnTo>
                  <a:pt x="89" y="125"/>
                </a:lnTo>
                <a:lnTo>
                  <a:pt x="81" y="128"/>
                </a:lnTo>
                <a:lnTo>
                  <a:pt x="72" y="131"/>
                </a:lnTo>
                <a:lnTo>
                  <a:pt x="63" y="134"/>
                </a:lnTo>
                <a:lnTo>
                  <a:pt x="55" y="135"/>
                </a:lnTo>
                <a:lnTo>
                  <a:pt x="46" y="136"/>
                </a:lnTo>
                <a:lnTo>
                  <a:pt x="38" y="136"/>
                </a:lnTo>
                <a:lnTo>
                  <a:pt x="30" y="135"/>
                </a:lnTo>
                <a:lnTo>
                  <a:pt x="23" y="131"/>
                </a:lnTo>
                <a:lnTo>
                  <a:pt x="17" y="128"/>
                </a:lnTo>
                <a:lnTo>
                  <a:pt x="11" y="124"/>
                </a:lnTo>
                <a:lnTo>
                  <a:pt x="7" y="117"/>
                </a:lnTo>
                <a:lnTo>
                  <a:pt x="4" y="109"/>
                </a:lnTo>
                <a:lnTo>
                  <a:pt x="1" y="100"/>
                </a:lnTo>
                <a:lnTo>
                  <a:pt x="0" y="91"/>
                </a:lnTo>
                <a:lnTo>
                  <a:pt x="0" y="82"/>
                </a:lnTo>
                <a:lnTo>
                  <a:pt x="0" y="73"/>
                </a:lnTo>
                <a:lnTo>
                  <a:pt x="2" y="65"/>
                </a:lnTo>
                <a:lnTo>
                  <a:pt x="5" y="59"/>
                </a:lnTo>
                <a:lnTo>
                  <a:pt x="8" y="53"/>
                </a:lnTo>
                <a:lnTo>
                  <a:pt x="11" y="46"/>
                </a:lnTo>
                <a:lnTo>
                  <a:pt x="16" y="42"/>
                </a:lnTo>
                <a:lnTo>
                  <a:pt x="23" y="36"/>
                </a:lnTo>
                <a:lnTo>
                  <a:pt x="29" y="32"/>
                </a:lnTo>
                <a:lnTo>
                  <a:pt x="37" y="27"/>
                </a:lnTo>
                <a:lnTo>
                  <a:pt x="46" y="24"/>
                </a:lnTo>
                <a:lnTo>
                  <a:pt x="55" y="21"/>
                </a:lnTo>
                <a:lnTo>
                  <a:pt x="64" y="18"/>
                </a:lnTo>
                <a:lnTo>
                  <a:pt x="74" y="15"/>
                </a:lnTo>
                <a:lnTo>
                  <a:pt x="94" y="12"/>
                </a:lnTo>
                <a:lnTo>
                  <a:pt x="113" y="8"/>
                </a:lnTo>
                <a:lnTo>
                  <a:pt x="133" y="5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8" name="Freeform 296"/>
          <p:cNvSpPr>
            <a:spLocks/>
          </p:cNvSpPr>
          <p:nvPr/>
        </p:nvSpPr>
        <p:spPr bwMode="auto">
          <a:xfrm>
            <a:off x="8564563" y="3024188"/>
            <a:ext cx="65087" cy="52387"/>
          </a:xfrm>
          <a:custGeom>
            <a:avLst/>
            <a:gdLst>
              <a:gd name="T0" fmla="*/ 2147483647 w 165"/>
              <a:gd name="T1" fmla="*/ 2147483647 h 133"/>
              <a:gd name="T2" fmla="*/ 2147483647 w 165"/>
              <a:gd name="T3" fmla="*/ 2147483647 h 133"/>
              <a:gd name="T4" fmla="*/ 2147483647 w 165"/>
              <a:gd name="T5" fmla="*/ 2147483647 h 133"/>
              <a:gd name="T6" fmla="*/ 2147483647 w 165"/>
              <a:gd name="T7" fmla="*/ 2147483647 h 133"/>
              <a:gd name="T8" fmla="*/ 0 w 165"/>
              <a:gd name="T9" fmla="*/ 2147483647 h 133"/>
              <a:gd name="T10" fmla="*/ 2147483647 w 165"/>
              <a:gd name="T11" fmla="*/ 2147483647 h 133"/>
              <a:gd name="T12" fmla="*/ 2147483647 w 165"/>
              <a:gd name="T13" fmla="*/ 2147483647 h 133"/>
              <a:gd name="T14" fmla="*/ 2147483647 w 165"/>
              <a:gd name="T15" fmla="*/ 2147483647 h 133"/>
              <a:gd name="T16" fmla="*/ 2147483647 w 165"/>
              <a:gd name="T17" fmla="*/ 2147483647 h 133"/>
              <a:gd name="T18" fmla="*/ 2147483647 w 165"/>
              <a:gd name="T19" fmla="*/ 2147483647 h 133"/>
              <a:gd name="T20" fmla="*/ 2147483647 w 165"/>
              <a:gd name="T21" fmla="*/ 2147483647 h 133"/>
              <a:gd name="T22" fmla="*/ 2147483647 w 165"/>
              <a:gd name="T23" fmla="*/ 2147483647 h 133"/>
              <a:gd name="T24" fmla="*/ 2147483647 w 165"/>
              <a:gd name="T25" fmla="*/ 2147483647 h 133"/>
              <a:gd name="T26" fmla="*/ 2147483647 w 165"/>
              <a:gd name="T27" fmla="*/ 2147483647 h 133"/>
              <a:gd name="T28" fmla="*/ 2147483647 w 165"/>
              <a:gd name="T29" fmla="*/ 2147483647 h 133"/>
              <a:gd name="T30" fmla="*/ 2147483647 w 165"/>
              <a:gd name="T31" fmla="*/ 2147483647 h 133"/>
              <a:gd name="T32" fmla="*/ 2147483647 w 165"/>
              <a:gd name="T33" fmla="*/ 2147483647 h 133"/>
              <a:gd name="T34" fmla="*/ 2147483647 w 165"/>
              <a:gd name="T35" fmla="*/ 2147483647 h 133"/>
              <a:gd name="T36" fmla="*/ 2147483647 w 165"/>
              <a:gd name="T37" fmla="*/ 2147483647 h 133"/>
              <a:gd name="T38" fmla="*/ 2147483647 w 165"/>
              <a:gd name="T39" fmla="*/ 2147483647 h 133"/>
              <a:gd name="T40" fmla="*/ 2147483647 w 165"/>
              <a:gd name="T41" fmla="*/ 2147483647 h 133"/>
              <a:gd name="T42" fmla="*/ 2147483647 w 165"/>
              <a:gd name="T43" fmla="*/ 2147483647 h 133"/>
              <a:gd name="T44" fmla="*/ 2147483647 w 165"/>
              <a:gd name="T45" fmla="*/ 2147483647 h 133"/>
              <a:gd name="T46" fmla="*/ 2147483647 w 165"/>
              <a:gd name="T47" fmla="*/ 2147483647 h 133"/>
              <a:gd name="T48" fmla="*/ 2147483647 w 165"/>
              <a:gd name="T49" fmla="*/ 2147483647 h 133"/>
              <a:gd name="T50" fmla="*/ 2147483647 w 165"/>
              <a:gd name="T51" fmla="*/ 2147483647 h 133"/>
              <a:gd name="T52" fmla="*/ 2147483647 w 165"/>
              <a:gd name="T53" fmla="*/ 2147483647 h 133"/>
              <a:gd name="T54" fmla="*/ 2147483647 w 165"/>
              <a:gd name="T55" fmla="*/ 2147483647 h 133"/>
              <a:gd name="T56" fmla="*/ 2147483647 w 165"/>
              <a:gd name="T57" fmla="*/ 2147483647 h 133"/>
              <a:gd name="T58" fmla="*/ 2147483647 w 165"/>
              <a:gd name="T59" fmla="*/ 2147483647 h 133"/>
              <a:gd name="T60" fmla="*/ 2147483647 w 165"/>
              <a:gd name="T61" fmla="*/ 2147483647 h 133"/>
              <a:gd name="T62" fmla="*/ 2147483647 w 165"/>
              <a:gd name="T63" fmla="*/ 2147483647 h 133"/>
              <a:gd name="T64" fmla="*/ 2147483647 w 165"/>
              <a:gd name="T65" fmla="*/ 2147483647 h 133"/>
              <a:gd name="T66" fmla="*/ 2147483647 w 165"/>
              <a:gd name="T67" fmla="*/ 2147483647 h 133"/>
              <a:gd name="T68" fmla="*/ 2147483647 w 165"/>
              <a:gd name="T69" fmla="*/ 2147483647 h 133"/>
              <a:gd name="T70" fmla="*/ 2147483647 w 165"/>
              <a:gd name="T71" fmla="*/ 2147483647 h 133"/>
              <a:gd name="T72" fmla="*/ 2147483647 w 165"/>
              <a:gd name="T73" fmla="*/ 2147483647 h 133"/>
              <a:gd name="T74" fmla="*/ 2147483647 w 165"/>
              <a:gd name="T75" fmla="*/ 2147483647 h 133"/>
              <a:gd name="T76" fmla="*/ 2147483647 w 165"/>
              <a:gd name="T77" fmla="*/ 2147483647 h 133"/>
              <a:gd name="T78" fmla="*/ 2147483647 w 165"/>
              <a:gd name="T79" fmla="*/ 2147483647 h 133"/>
              <a:gd name="T80" fmla="*/ 2147483647 w 165"/>
              <a:gd name="T81" fmla="*/ 2147483647 h 133"/>
              <a:gd name="T82" fmla="*/ 2147483647 w 165"/>
              <a:gd name="T83" fmla="*/ 2147483647 h 133"/>
              <a:gd name="T84" fmla="*/ 2147483647 w 165"/>
              <a:gd name="T85" fmla="*/ 2147483647 h 133"/>
              <a:gd name="T86" fmla="*/ 2147483647 w 165"/>
              <a:gd name="T87" fmla="*/ 2147483647 h 133"/>
              <a:gd name="T88" fmla="*/ 2147483647 w 165"/>
              <a:gd name="T89" fmla="*/ 0 h 133"/>
              <a:gd name="T90" fmla="*/ 2147483647 w 165"/>
              <a:gd name="T91" fmla="*/ 0 h 13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5" h="133">
                <a:moveTo>
                  <a:pt x="5" y="0"/>
                </a:moveTo>
                <a:lnTo>
                  <a:pt x="4" y="2"/>
                </a:lnTo>
                <a:lnTo>
                  <a:pt x="4" y="4"/>
                </a:lnTo>
                <a:lnTo>
                  <a:pt x="3" y="6"/>
                </a:lnTo>
                <a:lnTo>
                  <a:pt x="3" y="9"/>
                </a:lnTo>
                <a:lnTo>
                  <a:pt x="2" y="12"/>
                </a:lnTo>
                <a:lnTo>
                  <a:pt x="2" y="14"/>
                </a:lnTo>
                <a:lnTo>
                  <a:pt x="1" y="22"/>
                </a:lnTo>
                <a:lnTo>
                  <a:pt x="1" y="31"/>
                </a:lnTo>
                <a:lnTo>
                  <a:pt x="0" y="41"/>
                </a:lnTo>
                <a:lnTo>
                  <a:pt x="0" y="50"/>
                </a:lnTo>
                <a:lnTo>
                  <a:pt x="1" y="58"/>
                </a:lnTo>
                <a:lnTo>
                  <a:pt x="2" y="67"/>
                </a:lnTo>
                <a:lnTo>
                  <a:pt x="3" y="73"/>
                </a:lnTo>
                <a:lnTo>
                  <a:pt x="4" y="78"/>
                </a:lnTo>
                <a:lnTo>
                  <a:pt x="7" y="83"/>
                </a:lnTo>
                <a:lnTo>
                  <a:pt x="8" y="87"/>
                </a:lnTo>
                <a:lnTo>
                  <a:pt x="9" y="88"/>
                </a:lnTo>
                <a:lnTo>
                  <a:pt x="10" y="89"/>
                </a:lnTo>
                <a:lnTo>
                  <a:pt x="11" y="90"/>
                </a:lnTo>
                <a:lnTo>
                  <a:pt x="11" y="93"/>
                </a:lnTo>
                <a:lnTo>
                  <a:pt x="12" y="94"/>
                </a:lnTo>
                <a:lnTo>
                  <a:pt x="13" y="95"/>
                </a:lnTo>
                <a:lnTo>
                  <a:pt x="14" y="95"/>
                </a:lnTo>
                <a:lnTo>
                  <a:pt x="14" y="96"/>
                </a:lnTo>
                <a:lnTo>
                  <a:pt x="15" y="96"/>
                </a:lnTo>
                <a:lnTo>
                  <a:pt x="15" y="97"/>
                </a:lnTo>
                <a:lnTo>
                  <a:pt x="21" y="102"/>
                </a:lnTo>
                <a:lnTo>
                  <a:pt x="27" y="107"/>
                </a:lnTo>
                <a:lnTo>
                  <a:pt x="31" y="111"/>
                </a:lnTo>
                <a:lnTo>
                  <a:pt x="37" y="114"/>
                </a:lnTo>
                <a:lnTo>
                  <a:pt x="41" y="117"/>
                </a:lnTo>
                <a:lnTo>
                  <a:pt x="47" y="121"/>
                </a:lnTo>
                <a:lnTo>
                  <a:pt x="51" y="124"/>
                </a:lnTo>
                <a:lnTo>
                  <a:pt x="57" y="126"/>
                </a:lnTo>
                <a:lnTo>
                  <a:pt x="64" y="129"/>
                </a:lnTo>
                <a:lnTo>
                  <a:pt x="70" y="130"/>
                </a:lnTo>
                <a:lnTo>
                  <a:pt x="77" y="131"/>
                </a:lnTo>
                <a:lnTo>
                  <a:pt x="84" y="132"/>
                </a:lnTo>
                <a:lnTo>
                  <a:pt x="91" y="132"/>
                </a:lnTo>
                <a:lnTo>
                  <a:pt x="96" y="133"/>
                </a:lnTo>
                <a:lnTo>
                  <a:pt x="106" y="133"/>
                </a:lnTo>
                <a:lnTo>
                  <a:pt x="116" y="132"/>
                </a:lnTo>
                <a:lnTo>
                  <a:pt x="121" y="132"/>
                </a:lnTo>
                <a:lnTo>
                  <a:pt x="124" y="132"/>
                </a:lnTo>
                <a:lnTo>
                  <a:pt x="128" y="132"/>
                </a:lnTo>
                <a:lnTo>
                  <a:pt x="130" y="132"/>
                </a:lnTo>
                <a:lnTo>
                  <a:pt x="133" y="131"/>
                </a:lnTo>
                <a:lnTo>
                  <a:pt x="135" y="130"/>
                </a:lnTo>
                <a:lnTo>
                  <a:pt x="138" y="129"/>
                </a:lnTo>
                <a:lnTo>
                  <a:pt x="141" y="127"/>
                </a:lnTo>
                <a:lnTo>
                  <a:pt x="143" y="126"/>
                </a:lnTo>
                <a:lnTo>
                  <a:pt x="146" y="124"/>
                </a:lnTo>
                <a:lnTo>
                  <a:pt x="148" y="122"/>
                </a:lnTo>
                <a:lnTo>
                  <a:pt x="150" y="118"/>
                </a:lnTo>
                <a:lnTo>
                  <a:pt x="152" y="116"/>
                </a:lnTo>
                <a:lnTo>
                  <a:pt x="153" y="113"/>
                </a:lnTo>
                <a:lnTo>
                  <a:pt x="157" y="108"/>
                </a:lnTo>
                <a:lnTo>
                  <a:pt x="159" y="104"/>
                </a:lnTo>
                <a:lnTo>
                  <a:pt x="162" y="97"/>
                </a:lnTo>
                <a:lnTo>
                  <a:pt x="164" y="90"/>
                </a:lnTo>
                <a:lnTo>
                  <a:pt x="165" y="84"/>
                </a:lnTo>
                <a:lnTo>
                  <a:pt x="165" y="77"/>
                </a:lnTo>
                <a:lnTo>
                  <a:pt x="164" y="71"/>
                </a:lnTo>
                <a:lnTo>
                  <a:pt x="161" y="66"/>
                </a:lnTo>
                <a:lnTo>
                  <a:pt x="159" y="60"/>
                </a:lnTo>
                <a:lnTo>
                  <a:pt x="155" y="55"/>
                </a:lnTo>
                <a:lnTo>
                  <a:pt x="150" y="49"/>
                </a:lnTo>
                <a:lnTo>
                  <a:pt x="144" y="43"/>
                </a:lnTo>
                <a:lnTo>
                  <a:pt x="139" y="39"/>
                </a:lnTo>
                <a:lnTo>
                  <a:pt x="128" y="31"/>
                </a:lnTo>
                <a:lnTo>
                  <a:pt x="118" y="24"/>
                </a:lnTo>
                <a:lnTo>
                  <a:pt x="107" y="17"/>
                </a:lnTo>
                <a:lnTo>
                  <a:pt x="105" y="15"/>
                </a:lnTo>
                <a:lnTo>
                  <a:pt x="103" y="14"/>
                </a:lnTo>
                <a:lnTo>
                  <a:pt x="102" y="12"/>
                </a:lnTo>
                <a:lnTo>
                  <a:pt x="100" y="11"/>
                </a:lnTo>
                <a:lnTo>
                  <a:pt x="97" y="10"/>
                </a:lnTo>
                <a:lnTo>
                  <a:pt x="95" y="9"/>
                </a:lnTo>
                <a:lnTo>
                  <a:pt x="91" y="6"/>
                </a:lnTo>
                <a:lnTo>
                  <a:pt x="87" y="5"/>
                </a:lnTo>
                <a:lnTo>
                  <a:pt x="83" y="4"/>
                </a:lnTo>
                <a:lnTo>
                  <a:pt x="78" y="3"/>
                </a:lnTo>
                <a:lnTo>
                  <a:pt x="73" y="3"/>
                </a:lnTo>
                <a:lnTo>
                  <a:pt x="68" y="2"/>
                </a:lnTo>
                <a:lnTo>
                  <a:pt x="60" y="2"/>
                </a:lnTo>
                <a:lnTo>
                  <a:pt x="51" y="1"/>
                </a:lnTo>
                <a:lnTo>
                  <a:pt x="45" y="1"/>
                </a:lnTo>
                <a:lnTo>
                  <a:pt x="37" y="0"/>
                </a:lnTo>
                <a:lnTo>
                  <a:pt x="29" y="0"/>
                </a:lnTo>
                <a:lnTo>
                  <a:pt x="21" y="0"/>
                </a:lnTo>
                <a:lnTo>
                  <a:pt x="13" y="0"/>
                </a:lnTo>
                <a:lnTo>
                  <a:pt x="5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49" name="Freeform 297"/>
          <p:cNvSpPr>
            <a:spLocks/>
          </p:cNvSpPr>
          <p:nvPr/>
        </p:nvSpPr>
        <p:spPr bwMode="auto">
          <a:xfrm>
            <a:off x="8564563" y="3021013"/>
            <a:ext cx="65087" cy="55562"/>
          </a:xfrm>
          <a:custGeom>
            <a:avLst/>
            <a:gdLst>
              <a:gd name="T0" fmla="*/ 2147483647 w 165"/>
              <a:gd name="T1" fmla="*/ 0 h 141"/>
              <a:gd name="T2" fmla="*/ 2147483647 w 165"/>
              <a:gd name="T3" fmla="*/ 2147483647 h 141"/>
              <a:gd name="T4" fmla="*/ 2147483647 w 165"/>
              <a:gd name="T5" fmla="*/ 2147483647 h 141"/>
              <a:gd name="T6" fmla="*/ 2147483647 w 165"/>
              <a:gd name="T7" fmla="*/ 2147483647 h 141"/>
              <a:gd name="T8" fmla="*/ 2147483647 w 165"/>
              <a:gd name="T9" fmla="*/ 2147483647 h 141"/>
              <a:gd name="T10" fmla="*/ 2147483647 w 165"/>
              <a:gd name="T11" fmla="*/ 2147483647 h 141"/>
              <a:gd name="T12" fmla="*/ 2147483647 w 165"/>
              <a:gd name="T13" fmla="*/ 2147483647 h 141"/>
              <a:gd name="T14" fmla="*/ 0 w 165"/>
              <a:gd name="T15" fmla="*/ 2147483647 h 141"/>
              <a:gd name="T16" fmla="*/ 2147483647 w 165"/>
              <a:gd name="T17" fmla="*/ 2147483647 h 141"/>
              <a:gd name="T18" fmla="*/ 2147483647 w 165"/>
              <a:gd name="T19" fmla="*/ 2147483647 h 141"/>
              <a:gd name="T20" fmla="*/ 2147483647 w 165"/>
              <a:gd name="T21" fmla="*/ 2147483647 h 141"/>
              <a:gd name="T22" fmla="*/ 2147483647 w 165"/>
              <a:gd name="T23" fmla="*/ 2147483647 h 141"/>
              <a:gd name="T24" fmla="*/ 2147483647 w 165"/>
              <a:gd name="T25" fmla="*/ 2147483647 h 141"/>
              <a:gd name="T26" fmla="*/ 2147483647 w 165"/>
              <a:gd name="T27" fmla="*/ 2147483647 h 141"/>
              <a:gd name="T28" fmla="*/ 2147483647 w 165"/>
              <a:gd name="T29" fmla="*/ 2147483647 h 141"/>
              <a:gd name="T30" fmla="*/ 2147483647 w 165"/>
              <a:gd name="T31" fmla="*/ 2147483647 h 141"/>
              <a:gd name="T32" fmla="*/ 2147483647 w 165"/>
              <a:gd name="T33" fmla="*/ 2147483647 h 141"/>
              <a:gd name="T34" fmla="*/ 2147483647 w 165"/>
              <a:gd name="T35" fmla="*/ 2147483647 h 141"/>
              <a:gd name="T36" fmla="*/ 2147483647 w 165"/>
              <a:gd name="T37" fmla="*/ 2147483647 h 141"/>
              <a:gd name="T38" fmla="*/ 2147483647 w 165"/>
              <a:gd name="T39" fmla="*/ 2147483647 h 141"/>
              <a:gd name="T40" fmla="*/ 2147483647 w 165"/>
              <a:gd name="T41" fmla="*/ 2147483647 h 141"/>
              <a:gd name="T42" fmla="*/ 2147483647 w 165"/>
              <a:gd name="T43" fmla="*/ 2147483647 h 141"/>
              <a:gd name="T44" fmla="*/ 2147483647 w 165"/>
              <a:gd name="T45" fmla="*/ 2147483647 h 141"/>
              <a:gd name="T46" fmla="*/ 2147483647 w 165"/>
              <a:gd name="T47" fmla="*/ 2147483647 h 141"/>
              <a:gd name="T48" fmla="*/ 2147483647 w 165"/>
              <a:gd name="T49" fmla="*/ 2147483647 h 141"/>
              <a:gd name="T50" fmla="*/ 2147483647 w 165"/>
              <a:gd name="T51" fmla="*/ 2147483647 h 141"/>
              <a:gd name="T52" fmla="*/ 2147483647 w 165"/>
              <a:gd name="T53" fmla="*/ 2147483647 h 141"/>
              <a:gd name="T54" fmla="*/ 2147483647 w 165"/>
              <a:gd name="T55" fmla="*/ 2147483647 h 141"/>
              <a:gd name="T56" fmla="*/ 2147483647 w 165"/>
              <a:gd name="T57" fmla="*/ 2147483647 h 141"/>
              <a:gd name="T58" fmla="*/ 2147483647 w 165"/>
              <a:gd name="T59" fmla="*/ 2147483647 h 141"/>
              <a:gd name="T60" fmla="*/ 2147483647 w 165"/>
              <a:gd name="T61" fmla="*/ 2147483647 h 141"/>
              <a:gd name="T62" fmla="*/ 2147483647 w 165"/>
              <a:gd name="T63" fmla="*/ 2147483647 h 141"/>
              <a:gd name="T64" fmla="*/ 2147483647 w 165"/>
              <a:gd name="T65" fmla="*/ 2147483647 h 141"/>
              <a:gd name="T66" fmla="*/ 2147483647 w 165"/>
              <a:gd name="T67" fmla="*/ 2147483647 h 141"/>
              <a:gd name="T68" fmla="*/ 2147483647 w 165"/>
              <a:gd name="T69" fmla="*/ 2147483647 h 141"/>
              <a:gd name="T70" fmla="*/ 2147483647 w 165"/>
              <a:gd name="T71" fmla="*/ 2147483647 h 141"/>
              <a:gd name="T72" fmla="*/ 2147483647 w 165"/>
              <a:gd name="T73" fmla="*/ 2147483647 h 141"/>
              <a:gd name="T74" fmla="*/ 2147483647 w 165"/>
              <a:gd name="T75" fmla="*/ 2147483647 h 141"/>
              <a:gd name="T76" fmla="*/ 2147483647 w 165"/>
              <a:gd name="T77" fmla="*/ 2147483647 h 141"/>
              <a:gd name="T78" fmla="*/ 2147483647 w 165"/>
              <a:gd name="T79" fmla="*/ 2147483647 h 141"/>
              <a:gd name="T80" fmla="*/ 2147483647 w 165"/>
              <a:gd name="T81" fmla="*/ 2147483647 h 141"/>
              <a:gd name="T82" fmla="*/ 2147483647 w 165"/>
              <a:gd name="T83" fmla="*/ 2147483647 h 141"/>
              <a:gd name="T84" fmla="*/ 2147483647 w 165"/>
              <a:gd name="T85" fmla="*/ 2147483647 h 141"/>
              <a:gd name="T86" fmla="*/ 2147483647 w 165"/>
              <a:gd name="T87" fmla="*/ 2147483647 h 141"/>
              <a:gd name="T88" fmla="*/ 2147483647 w 165"/>
              <a:gd name="T89" fmla="*/ 2147483647 h 141"/>
              <a:gd name="T90" fmla="*/ 2147483647 w 165"/>
              <a:gd name="T91" fmla="*/ 2147483647 h 141"/>
              <a:gd name="T92" fmla="*/ 2147483647 w 165"/>
              <a:gd name="T93" fmla="*/ 2147483647 h 141"/>
              <a:gd name="T94" fmla="*/ 2147483647 w 165"/>
              <a:gd name="T95" fmla="*/ 2147483647 h 141"/>
              <a:gd name="T96" fmla="*/ 2147483647 w 165"/>
              <a:gd name="T97" fmla="*/ 2147483647 h 141"/>
              <a:gd name="T98" fmla="*/ 2147483647 w 165"/>
              <a:gd name="T99" fmla="*/ 2147483647 h 141"/>
              <a:gd name="T100" fmla="*/ 2147483647 w 165"/>
              <a:gd name="T101" fmla="*/ 2147483647 h 141"/>
              <a:gd name="T102" fmla="*/ 2147483647 w 165"/>
              <a:gd name="T103" fmla="*/ 2147483647 h 141"/>
              <a:gd name="T104" fmla="*/ 2147483647 w 165"/>
              <a:gd name="T105" fmla="*/ 2147483647 h 141"/>
              <a:gd name="T106" fmla="*/ 2147483647 w 165"/>
              <a:gd name="T107" fmla="*/ 2147483647 h 141"/>
              <a:gd name="T108" fmla="*/ 2147483647 w 165"/>
              <a:gd name="T109" fmla="*/ 2147483647 h 141"/>
              <a:gd name="T110" fmla="*/ 2147483647 w 165"/>
              <a:gd name="T111" fmla="*/ 2147483647 h 141"/>
              <a:gd name="T112" fmla="*/ 2147483647 w 165"/>
              <a:gd name="T113" fmla="*/ 2147483647 h 141"/>
              <a:gd name="T114" fmla="*/ 2147483647 w 165"/>
              <a:gd name="T115" fmla="*/ 2147483647 h 141"/>
              <a:gd name="T116" fmla="*/ 2147483647 w 165"/>
              <a:gd name="T117" fmla="*/ 2147483647 h 141"/>
              <a:gd name="T118" fmla="*/ 2147483647 w 165"/>
              <a:gd name="T119" fmla="*/ 2147483647 h 141"/>
              <a:gd name="T120" fmla="*/ 2147483647 w 165"/>
              <a:gd name="T121" fmla="*/ 2147483647 h 141"/>
              <a:gd name="T122" fmla="*/ 2147483647 w 165"/>
              <a:gd name="T123" fmla="*/ 2147483647 h 141"/>
              <a:gd name="T124" fmla="*/ 2147483647 w 165"/>
              <a:gd name="T125" fmla="*/ 2147483647 h 14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5" h="141">
                <a:moveTo>
                  <a:pt x="8" y="0"/>
                </a:moveTo>
                <a:lnTo>
                  <a:pt x="7" y="3"/>
                </a:lnTo>
                <a:lnTo>
                  <a:pt x="5" y="7"/>
                </a:lnTo>
                <a:lnTo>
                  <a:pt x="3" y="14"/>
                </a:lnTo>
                <a:lnTo>
                  <a:pt x="2" y="22"/>
                </a:lnTo>
                <a:lnTo>
                  <a:pt x="1" y="31"/>
                </a:lnTo>
                <a:lnTo>
                  <a:pt x="1" y="40"/>
                </a:lnTo>
                <a:lnTo>
                  <a:pt x="0" y="50"/>
                </a:lnTo>
                <a:lnTo>
                  <a:pt x="1" y="60"/>
                </a:lnTo>
                <a:lnTo>
                  <a:pt x="1" y="70"/>
                </a:lnTo>
                <a:lnTo>
                  <a:pt x="2" y="79"/>
                </a:lnTo>
                <a:lnTo>
                  <a:pt x="4" y="86"/>
                </a:lnTo>
                <a:lnTo>
                  <a:pt x="7" y="92"/>
                </a:lnTo>
                <a:lnTo>
                  <a:pt x="9" y="96"/>
                </a:lnTo>
                <a:lnTo>
                  <a:pt x="12" y="101"/>
                </a:lnTo>
                <a:lnTo>
                  <a:pt x="15" y="105"/>
                </a:lnTo>
                <a:lnTo>
                  <a:pt x="21" y="110"/>
                </a:lnTo>
                <a:lnTo>
                  <a:pt x="26" y="114"/>
                </a:lnTo>
                <a:lnTo>
                  <a:pt x="32" y="119"/>
                </a:lnTo>
                <a:lnTo>
                  <a:pt x="39" y="124"/>
                </a:lnTo>
                <a:lnTo>
                  <a:pt x="46" y="129"/>
                </a:lnTo>
                <a:lnTo>
                  <a:pt x="52" y="132"/>
                </a:lnTo>
                <a:lnTo>
                  <a:pt x="60" y="135"/>
                </a:lnTo>
                <a:lnTo>
                  <a:pt x="69" y="138"/>
                </a:lnTo>
                <a:lnTo>
                  <a:pt x="78" y="140"/>
                </a:lnTo>
                <a:lnTo>
                  <a:pt x="87" y="140"/>
                </a:lnTo>
                <a:lnTo>
                  <a:pt x="96" y="141"/>
                </a:lnTo>
                <a:lnTo>
                  <a:pt x="105" y="141"/>
                </a:lnTo>
                <a:lnTo>
                  <a:pt x="111" y="140"/>
                </a:lnTo>
                <a:lnTo>
                  <a:pt x="118" y="140"/>
                </a:lnTo>
                <a:lnTo>
                  <a:pt x="123" y="140"/>
                </a:lnTo>
                <a:lnTo>
                  <a:pt x="129" y="140"/>
                </a:lnTo>
                <a:lnTo>
                  <a:pt x="134" y="139"/>
                </a:lnTo>
                <a:lnTo>
                  <a:pt x="140" y="135"/>
                </a:lnTo>
                <a:lnTo>
                  <a:pt x="147" y="130"/>
                </a:lnTo>
                <a:lnTo>
                  <a:pt x="152" y="123"/>
                </a:lnTo>
                <a:lnTo>
                  <a:pt x="158" y="115"/>
                </a:lnTo>
                <a:lnTo>
                  <a:pt x="161" y="107"/>
                </a:lnTo>
                <a:lnTo>
                  <a:pt x="164" y="100"/>
                </a:lnTo>
                <a:lnTo>
                  <a:pt x="165" y="93"/>
                </a:lnTo>
                <a:lnTo>
                  <a:pt x="165" y="86"/>
                </a:lnTo>
                <a:lnTo>
                  <a:pt x="164" y="81"/>
                </a:lnTo>
                <a:lnTo>
                  <a:pt x="161" y="73"/>
                </a:lnTo>
                <a:lnTo>
                  <a:pt x="158" y="66"/>
                </a:lnTo>
                <a:lnTo>
                  <a:pt x="152" y="60"/>
                </a:lnTo>
                <a:lnTo>
                  <a:pt x="147" y="54"/>
                </a:lnTo>
                <a:lnTo>
                  <a:pt x="141" y="48"/>
                </a:lnTo>
                <a:lnTo>
                  <a:pt x="134" y="44"/>
                </a:lnTo>
                <a:lnTo>
                  <a:pt x="127" y="38"/>
                </a:lnTo>
                <a:lnTo>
                  <a:pt x="118" y="32"/>
                </a:lnTo>
                <a:lnTo>
                  <a:pt x="111" y="27"/>
                </a:lnTo>
                <a:lnTo>
                  <a:pt x="103" y="21"/>
                </a:lnTo>
                <a:lnTo>
                  <a:pt x="96" y="17"/>
                </a:lnTo>
                <a:lnTo>
                  <a:pt x="87" y="13"/>
                </a:lnTo>
                <a:lnTo>
                  <a:pt x="79" y="12"/>
                </a:lnTo>
                <a:lnTo>
                  <a:pt x="70" y="10"/>
                </a:lnTo>
                <a:lnTo>
                  <a:pt x="61" y="10"/>
                </a:lnTo>
                <a:lnTo>
                  <a:pt x="51" y="9"/>
                </a:lnTo>
                <a:lnTo>
                  <a:pt x="40" y="9"/>
                </a:lnTo>
                <a:lnTo>
                  <a:pt x="29" y="8"/>
                </a:lnTo>
                <a:lnTo>
                  <a:pt x="18" y="8"/>
                </a:lnTo>
                <a:lnTo>
                  <a:pt x="9" y="8"/>
                </a:lnTo>
                <a:lnTo>
                  <a:pt x="1" y="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0" name="Line 298"/>
          <p:cNvSpPr>
            <a:spLocks noChangeShapeType="1"/>
          </p:cNvSpPr>
          <p:nvPr/>
        </p:nvSpPr>
        <p:spPr bwMode="auto">
          <a:xfrm>
            <a:off x="7721600" y="3281363"/>
            <a:ext cx="15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1" name="Line 299"/>
          <p:cNvSpPr>
            <a:spLocks noChangeShapeType="1"/>
          </p:cNvSpPr>
          <p:nvPr/>
        </p:nvSpPr>
        <p:spPr bwMode="auto">
          <a:xfrm>
            <a:off x="8485188" y="3009900"/>
            <a:ext cx="333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2" name="Line 300"/>
          <p:cNvSpPr>
            <a:spLocks noChangeShapeType="1"/>
          </p:cNvSpPr>
          <p:nvPr/>
        </p:nvSpPr>
        <p:spPr bwMode="auto">
          <a:xfrm flipH="1">
            <a:off x="8474075" y="3011488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3" name="Line 301"/>
          <p:cNvSpPr>
            <a:spLocks noChangeShapeType="1"/>
          </p:cNvSpPr>
          <p:nvPr/>
        </p:nvSpPr>
        <p:spPr bwMode="auto">
          <a:xfrm>
            <a:off x="8675688" y="3011488"/>
            <a:ext cx="111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4" name="Line 302"/>
          <p:cNvSpPr>
            <a:spLocks noChangeShapeType="1"/>
          </p:cNvSpPr>
          <p:nvPr/>
        </p:nvSpPr>
        <p:spPr bwMode="auto">
          <a:xfrm flipH="1">
            <a:off x="8564563" y="3021013"/>
            <a:ext cx="3175" cy="3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5" name="Freeform 303"/>
          <p:cNvSpPr>
            <a:spLocks/>
          </p:cNvSpPr>
          <p:nvPr/>
        </p:nvSpPr>
        <p:spPr bwMode="auto">
          <a:xfrm>
            <a:off x="8383588" y="2976563"/>
            <a:ext cx="71437" cy="50800"/>
          </a:xfrm>
          <a:custGeom>
            <a:avLst/>
            <a:gdLst>
              <a:gd name="T0" fmla="*/ 2147483647 w 178"/>
              <a:gd name="T1" fmla="*/ 2147483647 h 131"/>
              <a:gd name="T2" fmla="*/ 2147483647 w 178"/>
              <a:gd name="T3" fmla="*/ 2147483647 h 131"/>
              <a:gd name="T4" fmla="*/ 2147483647 w 178"/>
              <a:gd name="T5" fmla="*/ 2147483647 h 131"/>
              <a:gd name="T6" fmla="*/ 2147483647 w 178"/>
              <a:gd name="T7" fmla="*/ 2147483647 h 131"/>
              <a:gd name="T8" fmla="*/ 2147483647 w 178"/>
              <a:gd name="T9" fmla="*/ 2147483647 h 131"/>
              <a:gd name="T10" fmla="*/ 2147483647 w 178"/>
              <a:gd name="T11" fmla="*/ 2147483647 h 131"/>
              <a:gd name="T12" fmla="*/ 2147483647 w 178"/>
              <a:gd name="T13" fmla="*/ 2147483647 h 131"/>
              <a:gd name="T14" fmla="*/ 2147483647 w 178"/>
              <a:gd name="T15" fmla="*/ 2147483647 h 131"/>
              <a:gd name="T16" fmla="*/ 2147483647 w 178"/>
              <a:gd name="T17" fmla="*/ 2147483647 h 131"/>
              <a:gd name="T18" fmla="*/ 2147483647 w 178"/>
              <a:gd name="T19" fmla="*/ 2147483647 h 131"/>
              <a:gd name="T20" fmla="*/ 2147483647 w 178"/>
              <a:gd name="T21" fmla="*/ 2147483647 h 131"/>
              <a:gd name="T22" fmla="*/ 2147483647 w 178"/>
              <a:gd name="T23" fmla="*/ 2147483647 h 131"/>
              <a:gd name="T24" fmla="*/ 2147483647 w 178"/>
              <a:gd name="T25" fmla="*/ 2147483647 h 131"/>
              <a:gd name="T26" fmla="*/ 2147483647 w 178"/>
              <a:gd name="T27" fmla="*/ 2147483647 h 131"/>
              <a:gd name="T28" fmla="*/ 2147483647 w 178"/>
              <a:gd name="T29" fmla="*/ 2147483647 h 131"/>
              <a:gd name="T30" fmla="*/ 2147483647 w 178"/>
              <a:gd name="T31" fmla="*/ 2147483647 h 131"/>
              <a:gd name="T32" fmla="*/ 2147483647 w 178"/>
              <a:gd name="T33" fmla="*/ 2147483647 h 131"/>
              <a:gd name="T34" fmla="*/ 2147483647 w 178"/>
              <a:gd name="T35" fmla="*/ 2147483647 h 131"/>
              <a:gd name="T36" fmla="*/ 2147483647 w 178"/>
              <a:gd name="T37" fmla="*/ 2147483647 h 131"/>
              <a:gd name="T38" fmla="*/ 2147483647 w 178"/>
              <a:gd name="T39" fmla="*/ 2147483647 h 131"/>
              <a:gd name="T40" fmla="*/ 2147483647 w 178"/>
              <a:gd name="T41" fmla="*/ 2147483647 h 131"/>
              <a:gd name="T42" fmla="*/ 2147483647 w 178"/>
              <a:gd name="T43" fmla="*/ 2147483647 h 131"/>
              <a:gd name="T44" fmla="*/ 2147483647 w 178"/>
              <a:gd name="T45" fmla="*/ 2147483647 h 131"/>
              <a:gd name="T46" fmla="*/ 2147483647 w 178"/>
              <a:gd name="T47" fmla="*/ 2147483647 h 131"/>
              <a:gd name="T48" fmla="*/ 2147483647 w 178"/>
              <a:gd name="T49" fmla="*/ 2147483647 h 131"/>
              <a:gd name="T50" fmla="*/ 2147483647 w 178"/>
              <a:gd name="T51" fmla="*/ 2147483647 h 131"/>
              <a:gd name="T52" fmla="*/ 2147483647 w 178"/>
              <a:gd name="T53" fmla="*/ 2147483647 h 131"/>
              <a:gd name="T54" fmla="*/ 2147483647 w 178"/>
              <a:gd name="T55" fmla="*/ 2147483647 h 131"/>
              <a:gd name="T56" fmla="*/ 2147483647 w 178"/>
              <a:gd name="T57" fmla="*/ 2147483647 h 131"/>
              <a:gd name="T58" fmla="*/ 2147483647 w 178"/>
              <a:gd name="T59" fmla="*/ 2147483647 h 131"/>
              <a:gd name="T60" fmla="*/ 2147483647 w 178"/>
              <a:gd name="T61" fmla="*/ 2147483647 h 131"/>
              <a:gd name="T62" fmla="*/ 2147483647 w 178"/>
              <a:gd name="T63" fmla="*/ 2147483647 h 131"/>
              <a:gd name="T64" fmla="*/ 2147483647 w 178"/>
              <a:gd name="T65" fmla="*/ 2147483647 h 131"/>
              <a:gd name="T66" fmla="*/ 2147483647 w 178"/>
              <a:gd name="T67" fmla="*/ 2147483647 h 131"/>
              <a:gd name="T68" fmla="*/ 2147483647 w 178"/>
              <a:gd name="T69" fmla="*/ 2147483647 h 131"/>
              <a:gd name="T70" fmla="*/ 0 w 178"/>
              <a:gd name="T71" fmla="*/ 2147483647 h 131"/>
              <a:gd name="T72" fmla="*/ 0 w 178"/>
              <a:gd name="T73" fmla="*/ 2147483647 h 131"/>
              <a:gd name="T74" fmla="*/ 2147483647 w 178"/>
              <a:gd name="T75" fmla="*/ 2147483647 h 131"/>
              <a:gd name="T76" fmla="*/ 2147483647 w 178"/>
              <a:gd name="T77" fmla="*/ 2147483647 h 131"/>
              <a:gd name="T78" fmla="*/ 2147483647 w 178"/>
              <a:gd name="T79" fmla="*/ 2147483647 h 131"/>
              <a:gd name="T80" fmla="*/ 2147483647 w 178"/>
              <a:gd name="T81" fmla="*/ 2147483647 h 131"/>
              <a:gd name="T82" fmla="*/ 2147483647 w 178"/>
              <a:gd name="T83" fmla="*/ 2147483647 h 131"/>
              <a:gd name="T84" fmla="*/ 2147483647 w 178"/>
              <a:gd name="T85" fmla="*/ 2147483647 h 131"/>
              <a:gd name="T86" fmla="*/ 2147483647 w 178"/>
              <a:gd name="T87" fmla="*/ 2147483647 h 131"/>
              <a:gd name="T88" fmla="*/ 2147483647 w 178"/>
              <a:gd name="T89" fmla="*/ 2147483647 h 131"/>
              <a:gd name="T90" fmla="*/ 2147483647 w 178"/>
              <a:gd name="T91" fmla="*/ 2147483647 h 131"/>
              <a:gd name="T92" fmla="*/ 2147483647 w 178"/>
              <a:gd name="T93" fmla="*/ 2147483647 h 131"/>
              <a:gd name="T94" fmla="*/ 2147483647 w 178"/>
              <a:gd name="T95" fmla="*/ 2147483647 h 131"/>
              <a:gd name="T96" fmla="*/ 2147483647 w 178"/>
              <a:gd name="T97" fmla="*/ 2147483647 h 13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8" h="131">
                <a:moveTo>
                  <a:pt x="141" y="0"/>
                </a:moveTo>
                <a:lnTo>
                  <a:pt x="142" y="1"/>
                </a:ln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9"/>
                </a:lnTo>
                <a:lnTo>
                  <a:pt x="150" y="13"/>
                </a:lnTo>
                <a:lnTo>
                  <a:pt x="152" y="19"/>
                </a:lnTo>
                <a:lnTo>
                  <a:pt x="154" y="23"/>
                </a:lnTo>
                <a:lnTo>
                  <a:pt x="156" y="29"/>
                </a:lnTo>
                <a:lnTo>
                  <a:pt x="159" y="33"/>
                </a:lnTo>
                <a:lnTo>
                  <a:pt x="162" y="38"/>
                </a:lnTo>
                <a:lnTo>
                  <a:pt x="164" y="42"/>
                </a:lnTo>
                <a:lnTo>
                  <a:pt x="166" y="46"/>
                </a:lnTo>
                <a:lnTo>
                  <a:pt x="169" y="49"/>
                </a:lnTo>
                <a:lnTo>
                  <a:pt x="171" y="52"/>
                </a:lnTo>
                <a:lnTo>
                  <a:pt x="172" y="55"/>
                </a:lnTo>
                <a:lnTo>
                  <a:pt x="174" y="57"/>
                </a:lnTo>
                <a:lnTo>
                  <a:pt x="175" y="60"/>
                </a:lnTo>
                <a:lnTo>
                  <a:pt x="177" y="64"/>
                </a:lnTo>
                <a:lnTo>
                  <a:pt x="177" y="67"/>
                </a:lnTo>
                <a:lnTo>
                  <a:pt x="178" y="72"/>
                </a:lnTo>
                <a:lnTo>
                  <a:pt x="178" y="76"/>
                </a:lnTo>
                <a:lnTo>
                  <a:pt x="178" y="80"/>
                </a:lnTo>
                <a:lnTo>
                  <a:pt x="178" y="84"/>
                </a:lnTo>
                <a:lnTo>
                  <a:pt x="178" y="88"/>
                </a:lnTo>
                <a:lnTo>
                  <a:pt x="177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71" y="105"/>
                </a:lnTo>
                <a:lnTo>
                  <a:pt x="169" y="107"/>
                </a:lnTo>
                <a:lnTo>
                  <a:pt x="166" y="110"/>
                </a:lnTo>
                <a:lnTo>
                  <a:pt x="163" y="112"/>
                </a:lnTo>
                <a:lnTo>
                  <a:pt x="161" y="114"/>
                </a:lnTo>
                <a:lnTo>
                  <a:pt x="157" y="115"/>
                </a:lnTo>
                <a:lnTo>
                  <a:pt x="155" y="116"/>
                </a:lnTo>
                <a:lnTo>
                  <a:pt x="151" y="119"/>
                </a:lnTo>
                <a:lnTo>
                  <a:pt x="147" y="120"/>
                </a:lnTo>
                <a:lnTo>
                  <a:pt x="143" y="121"/>
                </a:lnTo>
                <a:lnTo>
                  <a:pt x="138" y="122"/>
                </a:lnTo>
                <a:lnTo>
                  <a:pt x="134" y="122"/>
                </a:lnTo>
                <a:lnTo>
                  <a:pt x="129" y="123"/>
                </a:lnTo>
                <a:lnTo>
                  <a:pt x="123" y="123"/>
                </a:lnTo>
                <a:lnTo>
                  <a:pt x="116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4"/>
                </a:lnTo>
                <a:lnTo>
                  <a:pt x="89" y="125"/>
                </a:lnTo>
                <a:lnTo>
                  <a:pt x="83" y="125"/>
                </a:lnTo>
                <a:lnTo>
                  <a:pt x="78" y="126"/>
                </a:lnTo>
                <a:lnTo>
                  <a:pt x="72" y="126"/>
                </a:lnTo>
                <a:lnTo>
                  <a:pt x="68" y="127"/>
                </a:lnTo>
                <a:lnTo>
                  <a:pt x="62" y="129"/>
                </a:lnTo>
                <a:lnTo>
                  <a:pt x="56" y="129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1"/>
                </a:lnTo>
                <a:lnTo>
                  <a:pt x="31" y="131"/>
                </a:lnTo>
                <a:lnTo>
                  <a:pt x="27" y="131"/>
                </a:lnTo>
                <a:lnTo>
                  <a:pt x="24" y="130"/>
                </a:lnTo>
                <a:lnTo>
                  <a:pt x="19" y="129"/>
                </a:lnTo>
                <a:lnTo>
                  <a:pt x="15" y="126"/>
                </a:lnTo>
                <a:lnTo>
                  <a:pt x="12" y="123"/>
                </a:lnTo>
                <a:lnTo>
                  <a:pt x="8" y="120"/>
                </a:lnTo>
                <a:lnTo>
                  <a:pt x="6" y="116"/>
                </a:lnTo>
                <a:lnTo>
                  <a:pt x="4" y="112"/>
                </a:lnTo>
                <a:lnTo>
                  <a:pt x="3" y="107"/>
                </a:lnTo>
                <a:lnTo>
                  <a:pt x="2" y="102"/>
                </a:lnTo>
                <a:lnTo>
                  <a:pt x="0" y="97"/>
                </a:lnTo>
                <a:lnTo>
                  <a:pt x="0" y="93"/>
                </a:lnTo>
                <a:lnTo>
                  <a:pt x="0" y="87"/>
                </a:lnTo>
                <a:lnTo>
                  <a:pt x="2" y="83"/>
                </a:lnTo>
                <a:lnTo>
                  <a:pt x="3" y="75"/>
                </a:lnTo>
                <a:lnTo>
                  <a:pt x="6" y="68"/>
                </a:lnTo>
                <a:lnTo>
                  <a:pt x="9" y="61"/>
                </a:lnTo>
                <a:lnTo>
                  <a:pt x="14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8" y="19"/>
                </a:lnTo>
                <a:lnTo>
                  <a:pt x="89" y="13"/>
                </a:lnTo>
                <a:lnTo>
                  <a:pt x="94" y="12"/>
                </a:lnTo>
                <a:lnTo>
                  <a:pt x="98" y="11"/>
                </a:lnTo>
                <a:lnTo>
                  <a:pt x="101" y="10"/>
                </a:lnTo>
                <a:lnTo>
                  <a:pt x="106" y="9"/>
                </a:lnTo>
                <a:lnTo>
                  <a:pt x="109" y="7"/>
                </a:lnTo>
                <a:lnTo>
                  <a:pt x="114" y="5"/>
                </a:lnTo>
                <a:lnTo>
                  <a:pt x="118" y="4"/>
                </a:lnTo>
                <a:lnTo>
                  <a:pt x="123" y="3"/>
                </a:lnTo>
                <a:lnTo>
                  <a:pt x="127" y="2"/>
                </a:lnTo>
                <a:lnTo>
                  <a:pt x="132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6" name="Freeform 304"/>
          <p:cNvSpPr>
            <a:spLocks/>
          </p:cNvSpPr>
          <p:nvPr/>
        </p:nvSpPr>
        <p:spPr bwMode="auto">
          <a:xfrm>
            <a:off x="8383588" y="2974975"/>
            <a:ext cx="71437" cy="52388"/>
          </a:xfrm>
          <a:custGeom>
            <a:avLst/>
            <a:gdLst>
              <a:gd name="T0" fmla="*/ 2147483647 w 178"/>
              <a:gd name="T1" fmla="*/ 2147483647 h 135"/>
              <a:gd name="T2" fmla="*/ 2147483647 w 178"/>
              <a:gd name="T3" fmla="*/ 2147483647 h 135"/>
              <a:gd name="T4" fmla="*/ 2147483647 w 178"/>
              <a:gd name="T5" fmla="*/ 2147483647 h 135"/>
              <a:gd name="T6" fmla="*/ 2147483647 w 178"/>
              <a:gd name="T7" fmla="*/ 2147483647 h 135"/>
              <a:gd name="T8" fmla="*/ 2147483647 w 178"/>
              <a:gd name="T9" fmla="*/ 2147483647 h 135"/>
              <a:gd name="T10" fmla="*/ 2147483647 w 178"/>
              <a:gd name="T11" fmla="*/ 2147483647 h 135"/>
              <a:gd name="T12" fmla="*/ 2147483647 w 178"/>
              <a:gd name="T13" fmla="*/ 2147483647 h 135"/>
              <a:gd name="T14" fmla="*/ 2147483647 w 178"/>
              <a:gd name="T15" fmla="*/ 2147483647 h 135"/>
              <a:gd name="T16" fmla="*/ 2147483647 w 178"/>
              <a:gd name="T17" fmla="*/ 2147483647 h 135"/>
              <a:gd name="T18" fmla="*/ 2147483647 w 178"/>
              <a:gd name="T19" fmla="*/ 2147483647 h 135"/>
              <a:gd name="T20" fmla="*/ 2147483647 w 178"/>
              <a:gd name="T21" fmla="*/ 2147483647 h 135"/>
              <a:gd name="T22" fmla="*/ 2147483647 w 178"/>
              <a:gd name="T23" fmla="*/ 2147483647 h 135"/>
              <a:gd name="T24" fmla="*/ 2147483647 w 178"/>
              <a:gd name="T25" fmla="*/ 2147483647 h 135"/>
              <a:gd name="T26" fmla="*/ 2147483647 w 178"/>
              <a:gd name="T27" fmla="*/ 2147483647 h 135"/>
              <a:gd name="T28" fmla="*/ 2147483647 w 178"/>
              <a:gd name="T29" fmla="*/ 2147483647 h 135"/>
              <a:gd name="T30" fmla="*/ 2147483647 w 178"/>
              <a:gd name="T31" fmla="*/ 2147483647 h 135"/>
              <a:gd name="T32" fmla="*/ 2147483647 w 178"/>
              <a:gd name="T33" fmla="*/ 2147483647 h 135"/>
              <a:gd name="T34" fmla="*/ 2147483647 w 178"/>
              <a:gd name="T35" fmla="*/ 2147483647 h 135"/>
              <a:gd name="T36" fmla="*/ 2147483647 w 178"/>
              <a:gd name="T37" fmla="*/ 2147483647 h 135"/>
              <a:gd name="T38" fmla="*/ 2147483647 w 178"/>
              <a:gd name="T39" fmla="*/ 2147483647 h 135"/>
              <a:gd name="T40" fmla="*/ 2147483647 w 178"/>
              <a:gd name="T41" fmla="*/ 2147483647 h 135"/>
              <a:gd name="T42" fmla="*/ 2147483647 w 178"/>
              <a:gd name="T43" fmla="*/ 2147483647 h 135"/>
              <a:gd name="T44" fmla="*/ 0 w 178"/>
              <a:gd name="T45" fmla="*/ 2147483647 h 135"/>
              <a:gd name="T46" fmla="*/ 2147483647 w 178"/>
              <a:gd name="T47" fmla="*/ 2147483647 h 135"/>
              <a:gd name="T48" fmla="*/ 2147483647 w 178"/>
              <a:gd name="T49" fmla="*/ 2147483647 h 135"/>
              <a:gd name="T50" fmla="*/ 2147483647 w 178"/>
              <a:gd name="T51" fmla="*/ 2147483647 h 135"/>
              <a:gd name="T52" fmla="*/ 2147483647 w 178"/>
              <a:gd name="T53" fmla="*/ 2147483647 h 135"/>
              <a:gd name="T54" fmla="*/ 2147483647 w 178"/>
              <a:gd name="T55" fmla="*/ 2147483647 h 135"/>
              <a:gd name="T56" fmla="*/ 2147483647 w 178"/>
              <a:gd name="T57" fmla="*/ 2147483647 h 135"/>
              <a:gd name="T58" fmla="*/ 2147483647 w 178"/>
              <a:gd name="T59" fmla="*/ 2147483647 h 135"/>
              <a:gd name="T60" fmla="*/ 2147483647 w 178"/>
              <a:gd name="T61" fmla="*/ 2147483647 h 135"/>
              <a:gd name="T62" fmla="*/ 2147483647 w 178"/>
              <a:gd name="T63" fmla="*/ 2147483647 h 1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8" h="135">
                <a:moveTo>
                  <a:pt x="138" y="0"/>
                </a:moveTo>
                <a:lnTo>
                  <a:pt x="139" y="3"/>
                </a:lnTo>
                <a:lnTo>
                  <a:pt x="142" y="4"/>
                </a:lnTo>
                <a:lnTo>
                  <a:pt x="144" y="8"/>
                </a:lnTo>
                <a:lnTo>
                  <a:pt x="147" y="13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2"/>
                </a:lnTo>
                <a:lnTo>
                  <a:pt x="165" y="48"/>
                </a:lnTo>
                <a:lnTo>
                  <a:pt x="169" y="53"/>
                </a:lnTo>
                <a:lnTo>
                  <a:pt x="172" y="59"/>
                </a:lnTo>
                <a:lnTo>
                  <a:pt x="175" y="64"/>
                </a:lnTo>
                <a:lnTo>
                  <a:pt x="177" y="71"/>
                </a:lnTo>
                <a:lnTo>
                  <a:pt x="178" y="79"/>
                </a:lnTo>
                <a:lnTo>
                  <a:pt x="178" y="86"/>
                </a:lnTo>
                <a:lnTo>
                  <a:pt x="178" y="93"/>
                </a:lnTo>
                <a:lnTo>
                  <a:pt x="175" y="100"/>
                </a:lnTo>
                <a:lnTo>
                  <a:pt x="173" y="106"/>
                </a:lnTo>
                <a:lnTo>
                  <a:pt x="170" y="110"/>
                </a:lnTo>
                <a:lnTo>
                  <a:pt x="165" y="115"/>
                </a:lnTo>
                <a:lnTo>
                  <a:pt x="161" y="117"/>
                </a:lnTo>
                <a:lnTo>
                  <a:pt x="156" y="120"/>
                </a:lnTo>
                <a:lnTo>
                  <a:pt x="150" y="123"/>
                </a:lnTo>
                <a:lnTo>
                  <a:pt x="143" y="125"/>
                </a:lnTo>
                <a:lnTo>
                  <a:pt x="135" y="126"/>
                </a:lnTo>
                <a:lnTo>
                  <a:pt x="127" y="127"/>
                </a:lnTo>
                <a:lnTo>
                  <a:pt x="115" y="128"/>
                </a:lnTo>
                <a:lnTo>
                  <a:pt x="102" y="128"/>
                </a:lnTo>
                <a:lnTo>
                  <a:pt x="91" y="129"/>
                </a:lnTo>
                <a:lnTo>
                  <a:pt x="80" y="129"/>
                </a:lnTo>
                <a:lnTo>
                  <a:pt x="69" y="131"/>
                </a:lnTo>
                <a:lnTo>
                  <a:pt x="58" y="133"/>
                </a:lnTo>
                <a:lnTo>
                  <a:pt x="51" y="134"/>
                </a:lnTo>
                <a:lnTo>
                  <a:pt x="44" y="135"/>
                </a:lnTo>
                <a:lnTo>
                  <a:pt x="37" y="135"/>
                </a:lnTo>
                <a:lnTo>
                  <a:pt x="31" y="135"/>
                </a:lnTo>
                <a:lnTo>
                  <a:pt x="25" y="135"/>
                </a:lnTo>
                <a:lnTo>
                  <a:pt x="19" y="133"/>
                </a:lnTo>
                <a:lnTo>
                  <a:pt x="15" y="130"/>
                </a:lnTo>
                <a:lnTo>
                  <a:pt x="9" y="126"/>
                </a:lnTo>
                <a:lnTo>
                  <a:pt x="6" y="120"/>
                </a:lnTo>
                <a:lnTo>
                  <a:pt x="4" y="114"/>
                </a:lnTo>
                <a:lnTo>
                  <a:pt x="2" y="107"/>
                </a:lnTo>
                <a:lnTo>
                  <a:pt x="0" y="100"/>
                </a:lnTo>
                <a:lnTo>
                  <a:pt x="0" y="93"/>
                </a:lnTo>
                <a:lnTo>
                  <a:pt x="2" y="87"/>
                </a:lnTo>
                <a:lnTo>
                  <a:pt x="3" y="80"/>
                </a:lnTo>
                <a:lnTo>
                  <a:pt x="5" y="74"/>
                </a:lnTo>
                <a:lnTo>
                  <a:pt x="8" y="69"/>
                </a:lnTo>
                <a:lnTo>
                  <a:pt x="13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1" y="33"/>
                </a:lnTo>
                <a:lnTo>
                  <a:pt x="61" y="30"/>
                </a:lnTo>
                <a:lnTo>
                  <a:pt x="74" y="24"/>
                </a:lnTo>
                <a:lnTo>
                  <a:pt x="88" y="18"/>
                </a:lnTo>
                <a:lnTo>
                  <a:pt x="100" y="14"/>
                </a:lnTo>
                <a:lnTo>
                  <a:pt x="114" y="9"/>
                </a:lnTo>
                <a:lnTo>
                  <a:pt x="123" y="7"/>
                </a:lnTo>
                <a:lnTo>
                  <a:pt x="132" y="6"/>
                </a:lnTo>
                <a:lnTo>
                  <a:pt x="136" y="5"/>
                </a:lnTo>
                <a:lnTo>
                  <a:pt x="141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7" name="Freeform 305"/>
          <p:cNvSpPr>
            <a:spLocks/>
          </p:cNvSpPr>
          <p:nvPr/>
        </p:nvSpPr>
        <p:spPr bwMode="auto">
          <a:xfrm>
            <a:off x="8383588" y="2976563"/>
            <a:ext cx="71437" cy="50800"/>
          </a:xfrm>
          <a:custGeom>
            <a:avLst/>
            <a:gdLst>
              <a:gd name="T0" fmla="*/ 2147483647 w 178"/>
              <a:gd name="T1" fmla="*/ 2147483647 h 131"/>
              <a:gd name="T2" fmla="*/ 2147483647 w 178"/>
              <a:gd name="T3" fmla="*/ 2147483647 h 131"/>
              <a:gd name="T4" fmla="*/ 2147483647 w 178"/>
              <a:gd name="T5" fmla="*/ 2147483647 h 131"/>
              <a:gd name="T6" fmla="*/ 2147483647 w 178"/>
              <a:gd name="T7" fmla="*/ 2147483647 h 131"/>
              <a:gd name="T8" fmla="*/ 2147483647 w 178"/>
              <a:gd name="T9" fmla="*/ 2147483647 h 131"/>
              <a:gd name="T10" fmla="*/ 2147483647 w 178"/>
              <a:gd name="T11" fmla="*/ 2147483647 h 131"/>
              <a:gd name="T12" fmla="*/ 2147483647 w 178"/>
              <a:gd name="T13" fmla="*/ 2147483647 h 131"/>
              <a:gd name="T14" fmla="*/ 2147483647 w 178"/>
              <a:gd name="T15" fmla="*/ 2147483647 h 131"/>
              <a:gd name="T16" fmla="*/ 2147483647 w 178"/>
              <a:gd name="T17" fmla="*/ 2147483647 h 131"/>
              <a:gd name="T18" fmla="*/ 2147483647 w 178"/>
              <a:gd name="T19" fmla="*/ 2147483647 h 131"/>
              <a:gd name="T20" fmla="*/ 2147483647 w 178"/>
              <a:gd name="T21" fmla="*/ 2147483647 h 131"/>
              <a:gd name="T22" fmla="*/ 2147483647 w 178"/>
              <a:gd name="T23" fmla="*/ 2147483647 h 131"/>
              <a:gd name="T24" fmla="*/ 2147483647 w 178"/>
              <a:gd name="T25" fmla="*/ 2147483647 h 131"/>
              <a:gd name="T26" fmla="*/ 2147483647 w 178"/>
              <a:gd name="T27" fmla="*/ 2147483647 h 131"/>
              <a:gd name="T28" fmla="*/ 2147483647 w 178"/>
              <a:gd name="T29" fmla="*/ 2147483647 h 131"/>
              <a:gd name="T30" fmla="*/ 2147483647 w 178"/>
              <a:gd name="T31" fmla="*/ 2147483647 h 131"/>
              <a:gd name="T32" fmla="*/ 2147483647 w 178"/>
              <a:gd name="T33" fmla="*/ 2147483647 h 131"/>
              <a:gd name="T34" fmla="*/ 2147483647 w 178"/>
              <a:gd name="T35" fmla="*/ 2147483647 h 131"/>
              <a:gd name="T36" fmla="*/ 2147483647 w 178"/>
              <a:gd name="T37" fmla="*/ 2147483647 h 131"/>
              <a:gd name="T38" fmla="*/ 2147483647 w 178"/>
              <a:gd name="T39" fmla="*/ 2147483647 h 131"/>
              <a:gd name="T40" fmla="*/ 2147483647 w 178"/>
              <a:gd name="T41" fmla="*/ 2147483647 h 131"/>
              <a:gd name="T42" fmla="*/ 2147483647 w 178"/>
              <a:gd name="T43" fmla="*/ 2147483647 h 131"/>
              <a:gd name="T44" fmla="*/ 2147483647 w 178"/>
              <a:gd name="T45" fmla="*/ 2147483647 h 131"/>
              <a:gd name="T46" fmla="*/ 2147483647 w 178"/>
              <a:gd name="T47" fmla="*/ 2147483647 h 131"/>
              <a:gd name="T48" fmla="*/ 2147483647 w 178"/>
              <a:gd name="T49" fmla="*/ 2147483647 h 131"/>
              <a:gd name="T50" fmla="*/ 2147483647 w 178"/>
              <a:gd name="T51" fmla="*/ 2147483647 h 131"/>
              <a:gd name="T52" fmla="*/ 2147483647 w 178"/>
              <a:gd name="T53" fmla="*/ 2147483647 h 131"/>
              <a:gd name="T54" fmla="*/ 2147483647 w 178"/>
              <a:gd name="T55" fmla="*/ 2147483647 h 131"/>
              <a:gd name="T56" fmla="*/ 2147483647 w 178"/>
              <a:gd name="T57" fmla="*/ 2147483647 h 131"/>
              <a:gd name="T58" fmla="*/ 2147483647 w 178"/>
              <a:gd name="T59" fmla="*/ 2147483647 h 131"/>
              <a:gd name="T60" fmla="*/ 2147483647 w 178"/>
              <a:gd name="T61" fmla="*/ 2147483647 h 131"/>
              <a:gd name="T62" fmla="*/ 2147483647 w 178"/>
              <a:gd name="T63" fmla="*/ 2147483647 h 131"/>
              <a:gd name="T64" fmla="*/ 2147483647 w 178"/>
              <a:gd name="T65" fmla="*/ 2147483647 h 131"/>
              <a:gd name="T66" fmla="*/ 2147483647 w 178"/>
              <a:gd name="T67" fmla="*/ 2147483647 h 131"/>
              <a:gd name="T68" fmla="*/ 2147483647 w 178"/>
              <a:gd name="T69" fmla="*/ 2147483647 h 131"/>
              <a:gd name="T70" fmla="*/ 0 w 178"/>
              <a:gd name="T71" fmla="*/ 2147483647 h 131"/>
              <a:gd name="T72" fmla="*/ 0 w 178"/>
              <a:gd name="T73" fmla="*/ 2147483647 h 131"/>
              <a:gd name="T74" fmla="*/ 2147483647 w 178"/>
              <a:gd name="T75" fmla="*/ 2147483647 h 131"/>
              <a:gd name="T76" fmla="*/ 2147483647 w 178"/>
              <a:gd name="T77" fmla="*/ 2147483647 h 131"/>
              <a:gd name="T78" fmla="*/ 2147483647 w 178"/>
              <a:gd name="T79" fmla="*/ 2147483647 h 131"/>
              <a:gd name="T80" fmla="*/ 2147483647 w 178"/>
              <a:gd name="T81" fmla="*/ 2147483647 h 131"/>
              <a:gd name="T82" fmla="*/ 2147483647 w 178"/>
              <a:gd name="T83" fmla="*/ 2147483647 h 131"/>
              <a:gd name="T84" fmla="*/ 2147483647 w 178"/>
              <a:gd name="T85" fmla="*/ 2147483647 h 131"/>
              <a:gd name="T86" fmla="*/ 2147483647 w 178"/>
              <a:gd name="T87" fmla="*/ 2147483647 h 131"/>
              <a:gd name="T88" fmla="*/ 2147483647 w 178"/>
              <a:gd name="T89" fmla="*/ 2147483647 h 131"/>
              <a:gd name="T90" fmla="*/ 2147483647 w 178"/>
              <a:gd name="T91" fmla="*/ 2147483647 h 131"/>
              <a:gd name="T92" fmla="*/ 2147483647 w 178"/>
              <a:gd name="T93" fmla="*/ 2147483647 h 131"/>
              <a:gd name="T94" fmla="*/ 2147483647 w 178"/>
              <a:gd name="T95" fmla="*/ 2147483647 h 131"/>
              <a:gd name="T96" fmla="*/ 2147483647 w 178"/>
              <a:gd name="T97" fmla="*/ 2147483647 h 13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8" h="131">
                <a:moveTo>
                  <a:pt x="141" y="0"/>
                </a:moveTo>
                <a:lnTo>
                  <a:pt x="142" y="1"/>
                </a:lnTo>
                <a:lnTo>
                  <a:pt x="143" y="2"/>
                </a:lnTo>
                <a:lnTo>
                  <a:pt x="144" y="3"/>
                </a:lnTo>
                <a:lnTo>
                  <a:pt x="145" y="5"/>
                </a:lnTo>
                <a:lnTo>
                  <a:pt x="146" y="7"/>
                </a:lnTo>
                <a:lnTo>
                  <a:pt x="147" y="9"/>
                </a:lnTo>
                <a:lnTo>
                  <a:pt x="150" y="13"/>
                </a:lnTo>
                <a:lnTo>
                  <a:pt x="152" y="19"/>
                </a:lnTo>
                <a:lnTo>
                  <a:pt x="154" y="23"/>
                </a:lnTo>
                <a:lnTo>
                  <a:pt x="156" y="29"/>
                </a:lnTo>
                <a:lnTo>
                  <a:pt x="159" y="33"/>
                </a:lnTo>
                <a:lnTo>
                  <a:pt x="162" y="38"/>
                </a:lnTo>
                <a:lnTo>
                  <a:pt x="164" y="42"/>
                </a:lnTo>
                <a:lnTo>
                  <a:pt x="166" y="46"/>
                </a:lnTo>
                <a:lnTo>
                  <a:pt x="169" y="49"/>
                </a:lnTo>
                <a:lnTo>
                  <a:pt x="171" y="52"/>
                </a:lnTo>
                <a:lnTo>
                  <a:pt x="172" y="55"/>
                </a:lnTo>
                <a:lnTo>
                  <a:pt x="174" y="57"/>
                </a:lnTo>
                <a:lnTo>
                  <a:pt x="175" y="60"/>
                </a:lnTo>
                <a:lnTo>
                  <a:pt x="177" y="64"/>
                </a:lnTo>
                <a:lnTo>
                  <a:pt x="177" y="67"/>
                </a:lnTo>
                <a:lnTo>
                  <a:pt x="178" y="72"/>
                </a:lnTo>
                <a:lnTo>
                  <a:pt x="178" y="76"/>
                </a:lnTo>
                <a:lnTo>
                  <a:pt x="178" y="80"/>
                </a:lnTo>
                <a:lnTo>
                  <a:pt x="178" y="84"/>
                </a:lnTo>
                <a:lnTo>
                  <a:pt x="178" y="88"/>
                </a:lnTo>
                <a:lnTo>
                  <a:pt x="177" y="93"/>
                </a:lnTo>
                <a:lnTo>
                  <a:pt x="175" y="96"/>
                </a:lnTo>
                <a:lnTo>
                  <a:pt x="174" y="99"/>
                </a:lnTo>
                <a:lnTo>
                  <a:pt x="172" y="103"/>
                </a:lnTo>
                <a:lnTo>
                  <a:pt x="171" y="105"/>
                </a:lnTo>
                <a:lnTo>
                  <a:pt x="169" y="107"/>
                </a:lnTo>
                <a:lnTo>
                  <a:pt x="166" y="110"/>
                </a:lnTo>
                <a:lnTo>
                  <a:pt x="163" y="112"/>
                </a:lnTo>
                <a:lnTo>
                  <a:pt x="161" y="114"/>
                </a:lnTo>
                <a:lnTo>
                  <a:pt x="157" y="115"/>
                </a:lnTo>
                <a:lnTo>
                  <a:pt x="155" y="116"/>
                </a:lnTo>
                <a:lnTo>
                  <a:pt x="151" y="119"/>
                </a:lnTo>
                <a:lnTo>
                  <a:pt x="147" y="120"/>
                </a:lnTo>
                <a:lnTo>
                  <a:pt x="143" y="121"/>
                </a:lnTo>
                <a:lnTo>
                  <a:pt x="138" y="122"/>
                </a:lnTo>
                <a:lnTo>
                  <a:pt x="134" y="122"/>
                </a:lnTo>
                <a:lnTo>
                  <a:pt x="129" y="123"/>
                </a:lnTo>
                <a:lnTo>
                  <a:pt x="123" y="123"/>
                </a:lnTo>
                <a:lnTo>
                  <a:pt x="116" y="124"/>
                </a:lnTo>
                <a:lnTo>
                  <a:pt x="109" y="124"/>
                </a:lnTo>
                <a:lnTo>
                  <a:pt x="102" y="124"/>
                </a:lnTo>
                <a:lnTo>
                  <a:pt x="96" y="124"/>
                </a:lnTo>
                <a:lnTo>
                  <a:pt x="89" y="125"/>
                </a:lnTo>
                <a:lnTo>
                  <a:pt x="83" y="125"/>
                </a:lnTo>
                <a:lnTo>
                  <a:pt x="78" y="126"/>
                </a:lnTo>
                <a:lnTo>
                  <a:pt x="72" y="126"/>
                </a:lnTo>
                <a:lnTo>
                  <a:pt x="68" y="127"/>
                </a:lnTo>
                <a:lnTo>
                  <a:pt x="62" y="129"/>
                </a:lnTo>
                <a:lnTo>
                  <a:pt x="56" y="129"/>
                </a:lnTo>
                <a:lnTo>
                  <a:pt x="51" y="130"/>
                </a:lnTo>
                <a:lnTo>
                  <a:pt x="45" y="131"/>
                </a:lnTo>
                <a:lnTo>
                  <a:pt x="40" y="131"/>
                </a:lnTo>
                <a:lnTo>
                  <a:pt x="34" y="131"/>
                </a:lnTo>
                <a:lnTo>
                  <a:pt x="31" y="131"/>
                </a:lnTo>
                <a:lnTo>
                  <a:pt x="27" y="131"/>
                </a:lnTo>
                <a:lnTo>
                  <a:pt x="24" y="130"/>
                </a:lnTo>
                <a:lnTo>
                  <a:pt x="19" y="129"/>
                </a:lnTo>
                <a:lnTo>
                  <a:pt x="15" y="126"/>
                </a:lnTo>
                <a:lnTo>
                  <a:pt x="12" y="123"/>
                </a:lnTo>
                <a:lnTo>
                  <a:pt x="8" y="120"/>
                </a:lnTo>
                <a:lnTo>
                  <a:pt x="6" y="116"/>
                </a:lnTo>
                <a:lnTo>
                  <a:pt x="4" y="112"/>
                </a:lnTo>
                <a:lnTo>
                  <a:pt x="3" y="107"/>
                </a:lnTo>
                <a:lnTo>
                  <a:pt x="2" y="102"/>
                </a:lnTo>
                <a:lnTo>
                  <a:pt x="0" y="97"/>
                </a:lnTo>
                <a:lnTo>
                  <a:pt x="0" y="93"/>
                </a:lnTo>
                <a:lnTo>
                  <a:pt x="0" y="87"/>
                </a:lnTo>
                <a:lnTo>
                  <a:pt x="2" y="83"/>
                </a:lnTo>
                <a:lnTo>
                  <a:pt x="3" y="75"/>
                </a:lnTo>
                <a:lnTo>
                  <a:pt x="6" y="68"/>
                </a:lnTo>
                <a:lnTo>
                  <a:pt x="9" y="61"/>
                </a:lnTo>
                <a:lnTo>
                  <a:pt x="14" y="56"/>
                </a:lnTo>
                <a:lnTo>
                  <a:pt x="19" y="50"/>
                </a:lnTo>
                <a:lnTo>
                  <a:pt x="26" y="45"/>
                </a:lnTo>
                <a:lnTo>
                  <a:pt x="34" y="39"/>
                </a:lnTo>
                <a:lnTo>
                  <a:pt x="43" y="33"/>
                </a:lnTo>
                <a:lnTo>
                  <a:pt x="52" y="29"/>
                </a:lnTo>
                <a:lnTo>
                  <a:pt x="64" y="23"/>
                </a:lnTo>
                <a:lnTo>
                  <a:pt x="78" y="19"/>
                </a:lnTo>
                <a:lnTo>
                  <a:pt x="89" y="13"/>
                </a:lnTo>
                <a:lnTo>
                  <a:pt x="94" y="12"/>
                </a:lnTo>
                <a:lnTo>
                  <a:pt x="98" y="11"/>
                </a:lnTo>
                <a:lnTo>
                  <a:pt x="101" y="10"/>
                </a:lnTo>
                <a:lnTo>
                  <a:pt x="106" y="9"/>
                </a:lnTo>
                <a:lnTo>
                  <a:pt x="109" y="7"/>
                </a:lnTo>
                <a:lnTo>
                  <a:pt x="114" y="5"/>
                </a:lnTo>
                <a:lnTo>
                  <a:pt x="118" y="4"/>
                </a:lnTo>
                <a:lnTo>
                  <a:pt x="123" y="3"/>
                </a:lnTo>
                <a:lnTo>
                  <a:pt x="127" y="2"/>
                </a:lnTo>
                <a:lnTo>
                  <a:pt x="132" y="2"/>
                </a:lnTo>
                <a:lnTo>
                  <a:pt x="136" y="1"/>
                </a:lnTo>
                <a:lnTo>
                  <a:pt x="141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8" name="Freeform 306"/>
          <p:cNvSpPr>
            <a:spLocks/>
          </p:cNvSpPr>
          <p:nvPr/>
        </p:nvSpPr>
        <p:spPr bwMode="auto">
          <a:xfrm>
            <a:off x="8383588" y="2974975"/>
            <a:ext cx="71437" cy="52388"/>
          </a:xfrm>
          <a:custGeom>
            <a:avLst/>
            <a:gdLst>
              <a:gd name="T0" fmla="*/ 2147483647 w 178"/>
              <a:gd name="T1" fmla="*/ 2147483647 h 135"/>
              <a:gd name="T2" fmla="*/ 2147483647 w 178"/>
              <a:gd name="T3" fmla="*/ 2147483647 h 135"/>
              <a:gd name="T4" fmla="*/ 2147483647 w 178"/>
              <a:gd name="T5" fmla="*/ 2147483647 h 135"/>
              <a:gd name="T6" fmla="*/ 2147483647 w 178"/>
              <a:gd name="T7" fmla="*/ 2147483647 h 135"/>
              <a:gd name="T8" fmla="*/ 2147483647 w 178"/>
              <a:gd name="T9" fmla="*/ 2147483647 h 135"/>
              <a:gd name="T10" fmla="*/ 2147483647 w 178"/>
              <a:gd name="T11" fmla="*/ 2147483647 h 135"/>
              <a:gd name="T12" fmla="*/ 2147483647 w 178"/>
              <a:gd name="T13" fmla="*/ 2147483647 h 135"/>
              <a:gd name="T14" fmla="*/ 2147483647 w 178"/>
              <a:gd name="T15" fmla="*/ 2147483647 h 135"/>
              <a:gd name="T16" fmla="*/ 2147483647 w 178"/>
              <a:gd name="T17" fmla="*/ 2147483647 h 135"/>
              <a:gd name="T18" fmla="*/ 2147483647 w 178"/>
              <a:gd name="T19" fmla="*/ 2147483647 h 135"/>
              <a:gd name="T20" fmla="*/ 2147483647 w 178"/>
              <a:gd name="T21" fmla="*/ 2147483647 h 135"/>
              <a:gd name="T22" fmla="*/ 2147483647 w 178"/>
              <a:gd name="T23" fmla="*/ 2147483647 h 135"/>
              <a:gd name="T24" fmla="*/ 2147483647 w 178"/>
              <a:gd name="T25" fmla="*/ 2147483647 h 135"/>
              <a:gd name="T26" fmla="*/ 2147483647 w 178"/>
              <a:gd name="T27" fmla="*/ 2147483647 h 135"/>
              <a:gd name="T28" fmla="*/ 2147483647 w 178"/>
              <a:gd name="T29" fmla="*/ 2147483647 h 135"/>
              <a:gd name="T30" fmla="*/ 2147483647 w 178"/>
              <a:gd name="T31" fmla="*/ 2147483647 h 135"/>
              <a:gd name="T32" fmla="*/ 2147483647 w 178"/>
              <a:gd name="T33" fmla="*/ 2147483647 h 135"/>
              <a:gd name="T34" fmla="*/ 2147483647 w 178"/>
              <a:gd name="T35" fmla="*/ 2147483647 h 135"/>
              <a:gd name="T36" fmla="*/ 2147483647 w 178"/>
              <a:gd name="T37" fmla="*/ 2147483647 h 135"/>
              <a:gd name="T38" fmla="*/ 2147483647 w 178"/>
              <a:gd name="T39" fmla="*/ 2147483647 h 135"/>
              <a:gd name="T40" fmla="*/ 2147483647 w 178"/>
              <a:gd name="T41" fmla="*/ 2147483647 h 135"/>
              <a:gd name="T42" fmla="*/ 2147483647 w 178"/>
              <a:gd name="T43" fmla="*/ 2147483647 h 135"/>
              <a:gd name="T44" fmla="*/ 0 w 178"/>
              <a:gd name="T45" fmla="*/ 2147483647 h 135"/>
              <a:gd name="T46" fmla="*/ 2147483647 w 178"/>
              <a:gd name="T47" fmla="*/ 2147483647 h 135"/>
              <a:gd name="T48" fmla="*/ 2147483647 w 178"/>
              <a:gd name="T49" fmla="*/ 2147483647 h 135"/>
              <a:gd name="T50" fmla="*/ 2147483647 w 178"/>
              <a:gd name="T51" fmla="*/ 2147483647 h 135"/>
              <a:gd name="T52" fmla="*/ 2147483647 w 178"/>
              <a:gd name="T53" fmla="*/ 2147483647 h 135"/>
              <a:gd name="T54" fmla="*/ 2147483647 w 178"/>
              <a:gd name="T55" fmla="*/ 2147483647 h 135"/>
              <a:gd name="T56" fmla="*/ 2147483647 w 178"/>
              <a:gd name="T57" fmla="*/ 2147483647 h 135"/>
              <a:gd name="T58" fmla="*/ 2147483647 w 178"/>
              <a:gd name="T59" fmla="*/ 2147483647 h 135"/>
              <a:gd name="T60" fmla="*/ 2147483647 w 178"/>
              <a:gd name="T61" fmla="*/ 2147483647 h 135"/>
              <a:gd name="T62" fmla="*/ 2147483647 w 178"/>
              <a:gd name="T63" fmla="*/ 2147483647 h 1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8" h="135">
                <a:moveTo>
                  <a:pt x="138" y="0"/>
                </a:moveTo>
                <a:lnTo>
                  <a:pt x="139" y="3"/>
                </a:lnTo>
                <a:lnTo>
                  <a:pt x="142" y="4"/>
                </a:lnTo>
                <a:lnTo>
                  <a:pt x="144" y="8"/>
                </a:lnTo>
                <a:lnTo>
                  <a:pt x="147" y="13"/>
                </a:lnTo>
                <a:lnTo>
                  <a:pt x="150" y="17"/>
                </a:lnTo>
                <a:lnTo>
                  <a:pt x="154" y="26"/>
                </a:lnTo>
                <a:lnTo>
                  <a:pt x="157" y="34"/>
                </a:lnTo>
                <a:lnTo>
                  <a:pt x="161" y="42"/>
                </a:lnTo>
                <a:lnTo>
                  <a:pt x="165" y="48"/>
                </a:lnTo>
                <a:lnTo>
                  <a:pt x="169" y="53"/>
                </a:lnTo>
                <a:lnTo>
                  <a:pt x="172" y="59"/>
                </a:lnTo>
                <a:lnTo>
                  <a:pt x="175" y="64"/>
                </a:lnTo>
                <a:lnTo>
                  <a:pt x="177" y="71"/>
                </a:lnTo>
                <a:lnTo>
                  <a:pt x="178" y="79"/>
                </a:lnTo>
                <a:lnTo>
                  <a:pt x="178" y="86"/>
                </a:lnTo>
                <a:lnTo>
                  <a:pt x="178" y="93"/>
                </a:lnTo>
                <a:lnTo>
                  <a:pt x="175" y="100"/>
                </a:lnTo>
                <a:lnTo>
                  <a:pt x="173" y="106"/>
                </a:lnTo>
                <a:lnTo>
                  <a:pt x="170" y="110"/>
                </a:lnTo>
                <a:lnTo>
                  <a:pt x="165" y="115"/>
                </a:lnTo>
                <a:lnTo>
                  <a:pt x="161" y="117"/>
                </a:lnTo>
                <a:lnTo>
                  <a:pt x="156" y="120"/>
                </a:lnTo>
                <a:lnTo>
                  <a:pt x="150" y="123"/>
                </a:lnTo>
                <a:lnTo>
                  <a:pt x="143" y="125"/>
                </a:lnTo>
                <a:lnTo>
                  <a:pt x="135" y="126"/>
                </a:lnTo>
                <a:lnTo>
                  <a:pt x="127" y="127"/>
                </a:lnTo>
                <a:lnTo>
                  <a:pt x="115" y="128"/>
                </a:lnTo>
                <a:lnTo>
                  <a:pt x="102" y="128"/>
                </a:lnTo>
                <a:lnTo>
                  <a:pt x="91" y="129"/>
                </a:lnTo>
                <a:lnTo>
                  <a:pt x="80" y="129"/>
                </a:lnTo>
                <a:lnTo>
                  <a:pt x="69" y="131"/>
                </a:lnTo>
                <a:lnTo>
                  <a:pt x="58" y="133"/>
                </a:lnTo>
                <a:lnTo>
                  <a:pt x="51" y="134"/>
                </a:lnTo>
                <a:lnTo>
                  <a:pt x="44" y="135"/>
                </a:lnTo>
                <a:lnTo>
                  <a:pt x="37" y="135"/>
                </a:lnTo>
                <a:lnTo>
                  <a:pt x="31" y="135"/>
                </a:lnTo>
                <a:lnTo>
                  <a:pt x="25" y="135"/>
                </a:lnTo>
                <a:lnTo>
                  <a:pt x="19" y="133"/>
                </a:lnTo>
                <a:lnTo>
                  <a:pt x="15" y="130"/>
                </a:lnTo>
                <a:lnTo>
                  <a:pt x="9" y="126"/>
                </a:lnTo>
                <a:lnTo>
                  <a:pt x="6" y="120"/>
                </a:lnTo>
                <a:lnTo>
                  <a:pt x="4" y="114"/>
                </a:lnTo>
                <a:lnTo>
                  <a:pt x="2" y="107"/>
                </a:lnTo>
                <a:lnTo>
                  <a:pt x="0" y="100"/>
                </a:lnTo>
                <a:lnTo>
                  <a:pt x="0" y="93"/>
                </a:lnTo>
                <a:lnTo>
                  <a:pt x="2" y="87"/>
                </a:lnTo>
                <a:lnTo>
                  <a:pt x="3" y="80"/>
                </a:lnTo>
                <a:lnTo>
                  <a:pt x="5" y="74"/>
                </a:lnTo>
                <a:lnTo>
                  <a:pt x="8" y="69"/>
                </a:lnTo>
                <a:lnTo>
                  <a:pt x="13" y="61"/>
                </a:lnTo>
                <a:lnTo>
                  <a:pt x="19" y="54"/>
                </a:lnTo>
                <a:lnTo>
                  <a:pt x="26" y="49"/>
                </a:lnTo>
                <a:lnTo>
                  <a:pt x="34" y="43"/>
                </a:lnTo>
                <a:lnTo>
                  <a:pt x="43" y="37"/>
                </a:lnTo>
                <a:lnTo>
                  <a:pt x="51" y="33"/>
                </a:lnTo>
                <a:lnTo>
                  <a:pt x="61" y="30"/>
                </a:lnTo>
                <a:lnTo>
                  <a:pt x="74" y="24"/>
                </a:lnTo>
                <a:lnTo>
                  <a:pt x="88" y="18"/>
                </a:lnTo>
                <a:lnTo>
                  <a:pt x="100" y="14"/>
                </a:lnTo>
                <a:lnTo>
                  <a:pt x="114" y="9"/>
                </a:lnTo>
                <a:lnTo>
                  <a:pt x="123" y="7"/>
                </a:lnTo>
                <a:lnTo>
                  <a:pt x="132" y="6"/>
                </a:lnTo>
                <a:lnTo>
                  <a:pt x="136" y="5"/>
                </a:lnTo>
                <a:lnTo>
                  <a:pt x="141" y="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59" name="Freeform 307"/>
          <p:cNvSpPr>
            <a:spLocks/>
          </p:cNvSpPr>
          <p:nvPr/>
        </p:nvSpPr>
        <p:spPr bwMode="auto">
          <a:xfrm>
            <a:off x="7761288" y="3081338"/>
            <a:ext cx="369887" cy="60325"/>
          </a:xfrm>
          <a:custGeom>
            <a:avLst/>
            <a:gdLst>
              <a:gd name="T0" fmla="*/ 2147483647 w 933"/>
              <a:gd name="T1" fmla="*/ 0 h 154"/>
              <a:gd name="T2" fmla="*/ 2147483647 w 933"/>
              <a:gd name="T3" fmla="*/ 2147483647 h 154"/>
              <a:gd name="T4" fmla="*/ 2147483647 w 933"/>
              <a:gd name="T5" fmla="*/ 2147483647 h 154"/>
              <a:gd name="T6" fmla="*/ 2147483647 w 933"/>
              <a:gd name="T7" fmla="*/ 2147483647 h 154"/>
              <a:gd name="T8" fmla="*/ 2147483647 w 933"/>
              <a:gd name="T9" fmla="*/ 2147483647 h 154"/>
              <a:gd name="T10" fmla="*/ 2147483647 w 933"/>
              <a:gd name="T11" fmla="*/ 2147483647 h 154"/>
              <a:gd name="T12" fmla="*/ 2147483647 w 933"/>
              <a:gd name="T13" fmla="*/ 2147483647 h 154"/>
              <a:gd name="T14" fmla="*/ 2147483647 w 933"/>
              <a:gd name="T15" fmla="*/ 2147483647 h 154"/>
              <a:gd name="T16" fmla="*/ 2147483647 w 933"/>
              <a:gd name="T17" fmla="*/ 2147483647 h 154"/>
              <a:gd name="T18" fmla="*/ 0 w 933"/>
              <a:gd name="T19" fmla="*/ 2147483647 h 1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33" h="154">
                <a:moveTo>
                  <a:pt x="933" y="0"/>
                </a:moveTo>
                <a:lnTo>
                  <a:pt x="832" y="26"/>
                </a:lnTo>
                <a:lnTo>
                  <a:pt x="729" y="50"/>
                </a:lnTo>
                <a:lnTo>
                  <a:pt x="626" y="72"/>
                </a:lnTo>
                <a:lnTo>
                  <a:pt x="523" y="92"/>
                </a:lnTo>
                <a:lnTo>
                  <a:pt x="420" y="109"/>
                </a:lnTo>
                <a:lnTo>
                  <a:pt x="315" y="123"/>
                </a:lnTo>
                <a:lnTo>
                  <a:pt x="210" y="136"/>
                </a:lnTo>
                <a:lnTo>
                  <a:pt x="106" y="146"/>
                </a:lnTo>
                <a:lnTo>
                  <a:pt x="0" y="15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0" name="Line 308"/>
          <p:cNvSpPr>
            <a:spLocks noChangeShapeType="1"/>
          </p:cNvSpPr>
          <p:nvPr/>
        </p:nvSpPr>
        <p:spPr bwMode="auto">
          <a:xfrm flipH="1">
            <a:off x="8010525" y="3063875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1" name="Line 309"/>
          <p:cNvSpPr>
            <a:spLocks noChangeShapeType="1"/>
          </p:cNvSpPr>
          <p:nvPr/>
        </p:nvSpPr>
        <p:spPr bwMode="auto">
          <a:xfrm flipH="1">
            <a:off x="8002588" y="3063875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2" name="Line 310"/>
          <p:cNvSpPr>
            <a:spLocks noChangeShapeType="1"/>
          </p:cNvSpPr>
          <p:nvPr/>
        </p:nvSpPr>
        <p:spPr bwMode="auto">
          <a:xfrm flipH="1">
            <a:off x="8010525" y="3063875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3" name="Line 311"/>
          <p:cNvSpPr>
            <a:spLocks noChangeShapeType="1"/>
          </p:cNvSpPr>
          <p:nvPr/>
        </p:nvSpPr>
        <p:spPr bwMode="auto">
          <a:xfrm flipH="1">
            <a:off x="8002588" y="3063875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4" name="Line 312"/>
          <p:cNvSpPr>
            <a:spLocks noChangeShapeType="1"/>
          </p:cNvSpPr>
          <p:nvPr/>
        </p:nvSpPr>
        <p:spPr bwMode="auto">
          <a:xfrm flipH="1">
            <a:off x="8010525" y="3063875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5" name="Line 313"/>
          <p:cNvSpPr>
            <a:spLocks noChangeShapeType="1"/>
          </p:cNvSpPr>
          <p:nvPr/>
        </p:nvSpPr>
        <p:spPr bwMode="auto">
          <a:xfrm flipH="1">
            <a:off x="8002588" y="3063875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6" name="Line 314"/>
          <p:cNvSpPr>
            <a:spLocks noChangeShapeType="1"/>
          </p:cNvSpPr>
          <p:nvPr/>
        </p:nvSpPr>
        <p:spPr bwMode="auto">
          <a:xfrm flipH="1">
            <a:off x="8010525" y="3063875"/>
            <a:ext cx="177800" cy="6191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967" name="Line 315"/>
          <p:cNvSpPr>
            <a:spLocks noChangeShapeType="1"/>
          </p:cNvSpPr>
          <p:nvPr/>
        </p:nvSpPr>
        <p:spPr bwMode="auto">
          <a:xfrm flipH="1">
            <a:off x="8002588" y="3063875"/>
            <a:ext cx="185737" cy="30163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208" name="Rectangle 317"/>
          <p:cNvSpPr>
            <a:spLocks noChangeArrowheads="1"/>
          </p:cNvSpPr>
          <p:nvPr/>
        </p:nvSpPr>
        <p:spPr bwMode="auto">
          <a:xfrm>
            <a:off x="669925" y="3838575"/>
            <a:ext cx="7924800" cy="3505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107763" dir="2700000" algn="ctr" rotWithShape="0">
                    <a:schemeClr val="tx1"/>
                  </a:outerShdw>
                </a:effectLst>
              </a14:hiddenEffects>
            </a:ext>
          </a:extLst>
        </p:spPr>
        <p:txBody>
          <a:bodyPr lIns="90488" tIns="44450" rIns="90488" bIns="44450"/>
          <a:lstStyle>
            <a:lvl1pPr marL="342900" indent="-34290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10000"/>
              </a:spcBef>
              <a:buFontTx/>
              <a:buChar char="•"/>
              <a:defRPr/>
            </a:pPr>
            <a:r>
              <a:rPr lang="en-CA" altLang="en-US" dirty="0" smtClean="0">
                <a:latin typeface="+mj-lt"/>
              </a:rPr>
              <a:t>Riprap is placed to protect the end of culverts.</a:t>
            </a:r>
          </a:p>
          <a:p>
            <a:pPr>
              <a:spcBef>
                <a:spcPct val="10000"/>
              </a:spcBef>
              <a:buFontTx/>
              <a:buChar char="•"/>
              <a:defRPr/>
            </a:pPr>
            <a:r>
              <a:rPr lang="en-CA" altLang="en-US" dirty="0" smtClean="0">
                <a:latin typeface="+mj-lt"/>
              </a:rPr>
              <a:t>Larger and heavier riprap provides higher shear resistance.</a:t>
            </a:r>
          </a:p>
          <a:p>
            <a:pPr>
              <a:spcBef>
                <a:spcPct val="10000"/>
              </a:spcBef>
              <a:buFontTx/>
              <a:buChar char="•"/>
              <a:defRPr/>
            </a:pPr>
            <a:r>
              <a:rPr lang="en-CA" altLang="en-US" dirty="0" smtClean="0">
                <a:latin typeface="+mj-lt"/>
              </a:rPr>
              <a:t>Cut-off wall helps anchor riprap.</a:t>
            </a:r>
          </a:p>
          <a:p>
            <a:pPr lvl="1">
              <a:spcBef>
                <a:spcPct val="10000"/>
              </a:spcBef>
              <a:buFontTx/>
              <a:buChar char="–"/>
              <a:defRPr/>
            </a:pPr>
            <a:endParaRPr lang="en-CA" altLang="en-US" sz="2000" dirty="0" smtClean="0">
              <a:latin typeface="+mj-lt"/>
            </a:endParaRPr>
          </a:p>
        </p:txBody>
      </p:sp>
      <p:sp>
        <p:nvSpPr>
          <p:cNvPr id="151872" name="Rectangle 320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Scour Protection - Aprons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3" descr="P812002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89100" y="1447800"/>
            <a:ext cx="5900738" cy="442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6068" name="Rectangle 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Culvert (SPCSP) Installation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3" descr="P831000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638300" y="1447800"/>
            <a:ext cx="5854700" cy="439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19140" name="Rectangle 4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Culvert (SPCSP) Installation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ChangeArrowheads="1"/>
          </p:cNvSpPr>
          <p:nvPr/>
        </p:nvSpPr>
        <p:spPr bwMode="auto">
          <a:xfrm>
            <a:off x="685800" y="2857500"/>
            <a:ext cx="7772400" cy="11430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88900" tIns="44450" rIns="88900" bIns="44450" anchor="ctr"/>
          <a:lstStyle/>
          <a:p>
            <a:pPr algn="ctr"/>
            <a:r>
              <a:rPr lang="en-US" altLang="en-US" sz="4400" b="1">
                <a:latin typeface="Arial" charset="0"/>
              </a:rPr>
              <a:t/>
            </a:r>
            <a:br>
              <a:rPr lang="en-US" altLang="en-US" sz="4400" b="1">
                <a:latin typeface="Arial" charset="0"/>
              </a:rPr>
            </a:br>
            <a:r>
              <a:rPr lang="en-US" altLang="en-US" sz="5400" b="1">
                <a:latin typeface="Arial" charset="0"/>
              </a:rPr>
              <a:t>END</a:t>
            </a:r>
            <a:br>
              <a:rPr lang="en-US" altLang="en-US" sz="5400" b="1">
                <a:latin typeface="Arial" charset="0"/>
              </a:rPr>
            </a:br>
            <a:r>
              <a:rPr lang="en-US" altLang="en-US" sz="4400" b="1">
                <a:latin typeface="Arial" charset="0"/>
              </a:rPr>
              <a:t/>
            </a:r>
            <a:br>
              <a:rPr lang="en-US" altLang="en-US" sz="4400" b="1">
                <a:latin typeface="Arial" charset="0"/>
              </a:rPr>
            </a:br>
            <a:endParaRPr lang="en-US" altLang="en-US" sz="4400" b="1"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7171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/>
              <a:t>Typical Bridge Components</a:t>
            </a:r>
            <a:endParaRPr lang="en-CA" altLang="en-US" smtClean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smtClean="0"/>
              <a:t>Superstructure</a:t>
            </a:r>
          </a:p>
          <a:p>
            <a:pPr lvl="1"/>
            <a:r>
              <a:rPr lang="en-US" altLang="en-US" smtClean="0"/>
              <a:t>It carries the load applied to the deck and transfers it to bridge supports.</a:t>
            </a:r>
          </a:p>
          <a:p>
            <a:r>
              <a:rPr lang="en-US" altLang="en-US" smtClean="0"/>
              <a:t>Substructure</a:t>
            </a:r>
          </a:p>
          <a:p>
            <a:pPr lvl="1"/>
            <a:r>
              <a:rPr lang="en-US" altLang="en-US" smtClean="0"/>
              <a:t>It transfers load from the superstructure to the foundation soil or rock. </a:t>
            </a:r>
          </a:p>
          <a:p>
            <a:pPr lvl="1"/>
            <a:r>
              <a:rPr lang="en-US" altLang="en-US" smtClean="0"/>
              <a:t>It includes all elements below the bearings. </a:t>
            </a:r>
            <a:endParaRPr lang="en-US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5123" name="Rectangle 5"/>
          <p:cNvSpPr>
            <a:spLocks noChangeArrowheads="1"/>
          </p:cNvSpPr>
          <p:nvPr/>
        </p:nvSpPr>
        <p:spPr bwMode="auto">
          <a:xfrm>
            <a:off x="4483100" y="2555875"/>
            <a:ext cx="7924800" cy="35052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lIns="90488" tIns="44450" rIns="90488" bIns="44450"/>
          <a:lstStyle/>
          <a:p>
            <a:pPr marL="742950" lvl="1" indent="-285750">
              <a:spcBef>
                <a:spcPct val="10000"/>
              </a:spcBef>
              <a:buFontTx/>
              <a:buChar char="–"/>
            </a:pPr>
            <a:endParaRPr lang="en-US" altLang="en-US" sz="2000">
              <a:latin typeface="Arial" charset="0"/>
            </a:endParaRPr>
          </a:p>
        </p:txBody>
      </p:sp>
      <p:sp>
        <p:nvSpPr>
          <p:cNvPr id="116742" name="Rectangle 6"/>
          <p:cNvSpPr>
            <a:spLocks noChangeArrowheads="1"/>
          </p:cNvSpPr>
          <p:nvPr/>
        </p:nvSpPr>
        <p:spPr bwMode="auto">
          <a:xfrm>
            <a:off x="4025900" y="1336675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endParaRPr lang="en-US" sz="3600" dirty="0">
              <a:solidFill>
                <a:srgbClr val="FF33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charset="0"/>
            </a:endParaRPr>
          </a:p>
        </p:txBody>
      </p:sp>
      <p:sp>
        <p:nvSpPr>
          <p:cNvPr id="5125" name="Title 5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Typical Bridge Components</a:t>
            </a:r>
            <a:endParaRPr lang="en-CA" altLang="en-US" smtClean="0"/>
          </a:p>
        </p:txBody>
      </p:sp>
      <p:sp>
        <p:nvSpPr>
          <p:cNvPr id="9" name="Content Placeholder 8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Deck</a:t>
            </a:r>
          </a:p>
          <a:p>
            <a:pPr>
              <a:defRPr/>
            </a:pPr>
            <a:r>
              <a:rPr lang="en-US" altLang="en-US" dirty="0" smtClean="0"/>
              <a:t>      -  </a:t>
            </a:r>
            <a:r>
              <a:rPr lang="en-US" altLang="en-US" sz="2400" dirty="0" smtClean="0"/>
              <a:t>Provides a smooth &amp; safe riding surface</a:t>
            </a:r>
            <a:endParaRPr lang="en-US" altLang="en-US" dirty="0" smtClean="0"/>
          </a:p>
          <a:p>
            <a:pPr lvl="1">
              <a:defRPr/>
            </a:pPr>
            <a:r>
              <a:rPr lang="en-US" altLang="en-US" dirty="0" smtClean="0"/>
              <a:t>Transfers load of the deck to other components.</a:t>
            </a:r>
          </a:p>
          <a:p>
            <a:pPr lvl="1">
              <a:defRPr/>
            </a:pPr>
            <a:r>
              <a:rPr lang="en-US" altLang="en-US" dirty="0" smtClean="0"/>
              <a:t>Three common material used for the deck:</a:t>
            </a:r>
          </a:p>
          <a:p>
            <a:pPr lvl="3">
              <a:defRPr/>
            </a:pPr>
            <a:r>
              <a:rPr lang="en-US" altLang="en-US" dirty="0" smtClean="0"/>
              <a:t>Wood</a:t>
            </a:r>
          </a:p>
          <a:p>
            <a:pPr lvl="3">
              <a:defRPr/>
            </a:pPr>
            <a:r>
              <a:rPr lang="en-US" altLang="en-US" dirty="0" smtClean="0"/>
              <a:t>Concrete</a:t>
            </a:r>
          </a:p>
          <a:p>
            <a:pPr lvl="3">
              <a:defRPr/>
            </a:pPr>
            <a:r>
              <a:rPr lang="en-US" altLang="en-US" dirty="0" smtClean="0"/>
              <a:t>Steel</a:t>
            </a:r>
          </a:p>
          <a:p>
            <a:pPr lvl="3">
              <a:defRPr/>
            </a:pPr>
            <a:endParaRPr lang="en-US" altLang="en-US" dirty="0" smtClean="0"/>
          </a:p>
          <a:p>
            <a:pPr lvl="1">
              <a:defRPr/>
            </a:pPr>
            <a:endParaRPr lang="en-US" altLang="en-US" dirty="0" smtClean="0"/>
          </a:p>
          <a:p>
            <a:pPr lvl="1">
              <a:defRPr/>
            </a:pPr>
            <a:endParaRPr lang="en-US" altLang="en-US" dirty="0" smtClean="0"/>
          </a:p>
          <a:p>
            <a:pPr>
              <a:defRPr/>
            </a:pPr>
            <a:endParaRPr lang="en-CA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Text Box 3"/>
          <p:cNvSpPr txBox="1">
            <a:spLocks noChangeArrowheads="1"/>
          </p:cNvSpPr>
          <p:nvPr/>
        </p:nvSpPr>
        <p:spPr bwMode="auto">
          <a:xfrm>
            <a:off x="3616325" y="2454275"/>
            <a:ext cx="18415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endParaRPr lang="en-US" altLang="en-US"/>
          </a:p>
        </p:txBody>
      </p:sp>
      <p:sp>
        <p:nvSpPr>
          <p:cNvPr id="10243" name="Title 3"/>
          <p:cNvSpPr>
            <a:spLocks noGrp="1"/>
          </p:cNvSpPr>
          <p:nvPr>
            <p:ph type="title"/>
          </p:nvPr>
        </p:nvSpPr>
        <p:spPr bwMode="auto">
          <a:xfrm>
            <a:off x="276225" y="773113"/>
            <a:ext cx="8697913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Superstructure for Standard Bridges</a:t>
            </a:r>
            <a:endParaRPr lang="en-CA" altLang="en-US" smtClean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01613" y="1916113"/>
            <a:ext cx="8942387" cy="4114800"/>
          </a:xfrm>
        </p:spPr>
        <p:txBody>
          <a:bodyPr/>
          <a:lstStyle/>
          <a:p>
            <a:pPr>
              <a:defRPr/>
            </a:pPr>
            <a:r>
              <a:rPr lang="en-US" altLang="en-US" dirty="0" smtClean="0"/>
              <a:t>Superstructure comprises of bearings and all elements above bearings, including:</a:t>
            </a:r>
          </a:p>
          <a:p>
            <a:pPr lvl="1">
              <a:defRPr/>
            </a:pPr>
            <a:r>
              <a:rPr lang="en-US" altLang="en-US" dirty="0" err="1" smtClean="0"/>
              <a:t>Bridgerail</a:t>
            </a:r>
            <a:r>
              <a:rPr lang="en-US" altLang="en-US" dirty="0" smtClean="0"/>
              <a:t>.</a:t>
            </a:r>
          </a:p>
          <a:p>
            <a:pPr lvl="1">
              <a:defRPr/>
            </a:pPr>
            <a:r>
              <a:rPr lang="en-US" altLang="en-US" dirty="0" smtClean="0"/>
              <a:t>Hazard markers.</a:t>
            </a:r>
          </a:p>
          <a:p>
            <a:pPr lvl="1">
              <a:defRPr/>
            </a:pPr>
            <a:r>
              <a:rPr lang="en-US" altLang="en-US" dirty="0" smtClean="0"/>
              <a:t>Timber stringers with timber deck.</a:t>
            </a:r>
          </a:p>
          <a:p>
            <a:pPr lvl="1">
              <a:defRPr/>
            </a:pPr>
            <a:r>
              <a:rPr lang="en-US" altLang="en-US" dirty="0" smtClean="0"/>
              <a:t>Reinforced concrete girders.</a:t>
            </a:r>
          </a:p>
          <a:p>
            <a:pPr lvl="1">
              <a:defRPr/>
            </a:pPr>
            <a:r>
              <a:rPr lang="en-US" altLang="en-US" dirty="0" err="1" smtClean="0"/>
              <a:t>Prestressed</a:t>
            </a:r>
            <a:r>
              <a:rPr lang="en-US" altLang="en-US" dirty="0" smtClean="0"/>
              <a:t> concrete girders.</a:t>
            </a:r>
          </a:p>
          <a:p>
            <a:pPr lvl="1">
              <a:defRPr/>
            </a:pPr>
            <a:r>
              <a:rPr lang="en-US" altLang="en-US" dirty="0" smtClean="0"/>
              <a:t>Bearings.</a:t>
            </a:r>
          </a:p>
          <a:p>
            <a:pPr>
              <a:defRPr/>
            </a:pPr>
            <a:endParaRPr lang="en-CA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ext Box 3"/>
          <p:cNvSpPr txBox="1">
            <a:spLocks noChangeArrowheads="1"/>
          </p:cNvSpPr>
          <p:nvPr/>
        </p:nvSpPr>
        <p:spPr bwMode="auto">
          <a:xfrm>
            <a:off x="7439025" y="3517900"/>
            <a:ext cx="1633538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CA" altLang="en-US" sz="700">
                <a:latin typeface="Arial" charset="0"/>
              </a:rPr>
              <a:t>SUB DECK AND STRINGERS ARE </a:t>
            </a:r>
          </a:p>
          <a:p>
            <a:r>
              <a:rPr lang="en-CA" altLang="en-US" sz="700">
                <a:latin typeface="Arial" charset="0"/>
              </a:rPr>
              <a:t>TREATED WITH CREOSOTE.</a:t>
            </a:r>
          </a:p>
          <a:p>
            <a:endParaRPr lang="en-US" altLang="en-US" sz="700">
              <a:latin typeface="Arial" charset="0"/>
            </a:endParaRPr>
          </a:p>
        </p:txBody>
      </p:sp>
      <p:sp>
        <p:nvSpPr>
          <p:cNvPr id="11267" name="Text Box 4"/>
          <p:cNvSpPr txBox="1">
            <a:spLocks noChangeArrowheads="1"/>
          </p:cNvSpPr>
          <p:nvPr/>
        </p:nvSpPr>
        <p:spPr bwMode="auto">
          <a:xfrm>
            <a:off x="7575550" y="3236913"/>
            <a:ext cx="579438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en-CA" altLang="en-US" sz="1000" b="1">
                <a:latin typeface="Arial" charset="0"/>
              </a:rPr>
              <a:t>NOTE:</a:t>
            </a:r>
            <a:endParaRPr lang="en-US" altLang="en-US" sz="1000" b="1">
              <a:latin typeface="Arial" charset="0"/>
            </a:endParaRPr>
          </a:p>
        </p:txBody>
      </p:sp>
      <p:sp>
        <p:nvSpPr>
          <p:cNvPr id="11268" name="Line 6"/>
          <p:cNvSpPr>
            <a:spLocks noChangeShapeType="1"/>
          </p:cNvSpPr>
          <p:nvPr/>
        </p:nvSpPr>
        <p:spPr bwMode="auto">
          <a:xfrm flipH="1">
            <a:off x="5781675" y="4703763"/>
            <a:ext cx="93663" cy="508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69" name="Freeform 7"/>
          <p:cNvSpPr>
            <a:spLocks/>
          </p:cNvSpPr>
          <p:nvPr/>
        </p:nvSpPr>
        <p:spPr bwMode="auto">
          <a:xfrm>
            <a:off x="3582988" y="3433763"/>
            <a:ext cx="2292350" cy="1320800"/>
          </a:xfrm>
          <a:custGeom>
            <a:avLst/>
            <a:gdLst>
              <a:gd name="T0" fmla="*/ 2147483647 w 4334"/>
              <a:gd name="T1" fmla="*/ 2147483647 h 2493"/>
              <a:gd name="T2" fmla="*/ 0 w 4334"/>
              <a:gd name="T3" fmla="*/ 2147483647 h 2493"/>
              <a:gd name="T4" fmla="*/ 2147483647 w 4334"/>
              <a:gd name="T5" fmla="*/ 0 h 2493"/>
              <a:gd name="T6" fmla="*/ 2147483647 w 4334"/>
              <a:gd name="T7" fmla="*/ 2147483647 h 2493"/>
              <a:gd name="T8" fmla="*/ 2147483647 w 4334"/>
              <a:gd name="T9" fmla="*/ 2147483647 h 2493"/>
              <a:gd name="T10" fmla="*/ 2147483647 w 4334"/>
              <a:gd name="T11" fmla="*/ 2147483647 h 2493"/>
              <a:gd name="T12" fmla="*/ 2147483647 w 4334"/>
              <a:gd name="T13" fmla="*/ 2147483647 h 2493"/>
              <a:gd name="T14" fmla="*/ 2147483647 w 4334"/>
              <a:gd name="T15" fmla="*/ 2147483647 h 2493"/>
              <a:gd name="T16" fmla="*/ 2147483647 w 4334"/>
              <a:gd name="T17" fmla="*/ 2147483647 h 2493"/>
              <a:gd name="T18" fmla="*/ 2147483647 w 4334"/>
              <a:gd name="T19" fmla="*/ 2147483647 h 2493"/>
              <a:gd name="T20" fmla="*/ 2147483647 w 4334"/>
              <a:gd name="T21" fmla="*/ 2147483647 h 2493"/>
              <a:gd name="T22" fmla="*/ 2147483647 w 4334"/>
              <a:gd name="T23" fmla="*/ 2147483647 h 2493"/>
              <a:gd name="T24" fmla="*/ 2147483647 w 4334"/>
              <a:gd name="T25" fmla="*/ 2147483647 h 2493"/>
              <a:gd name="T26" fmla="*/ 2147483647 w 4334"/>
              <a:gd name="T27" fmla="*/ 2147483647 h 2493"/>
              <a:gd name="T28" fmla="*/ 2147483647 w 4334"/>
              <a:gd name="T29" fmla="*/ 2147483647 h 2493"/>
              <a:gd name="T30" fmla="*/ 2147483647 w 4334"/>
              <a:gd name="T31" fmla="*/ 2147483647 h 2493"/>
              <a:gd name="T32" fmla="*/ 2147483647 w 4334"/>
              <a:gd name="T33" fmla="*/ 2147483647 h 2493"/>
              <a:gd name="T34" fmla="*/ 2147483647 w 4334"/>
              <a:gd name="T35" fmla="*/ 2147483647 h 2493"/>
              <a:gd name="T36" fmla="*/ 2147483647 w 4334"/>
              <a:gd name="T37" fmla="*/ 2147483647 h 2493"/>
              <a:gd name="T38" fmla="*/ 2147483647 w 4334"/>
              <a:gd name="T39" fmla="*/ 2147483647 h 2493"/>
              <a:gd name="T40" fmla="*/ 2147483647 w 4334"/>
              <a:gd name="T41" fmla="*/ 2147483647 h 2493"/>
              <a:gd name="T42" fmla="*/ 2147483647 w 4334"/>
              <a:gd name="T43" fmla="*/ 2147483647 h 2493"/>
              <a:gd name="T44" fmla="*/ 2147483647 w 4334"/>
              <a:gd name="T45" fmla="*/ 2147483647 h 2493"/>
              <a:gd name="T46" fmla="*/ 2147483647 w 4334"/>
              <a:gd name="T47" fmla="*/ 2147483647 h 2493"/>
              <a:gd name="T48" fmla="*/ 2147483647 w 4334"/>
              <a:gd name="T49" fmla="*/ 2147483647 h 2493"/>
              <a:gd name="T50" fmla="*/ 2147483647 w 4334"/>
              <a:gd name="T51" fmla="*/ 2147483647 h 2493"/>
              <a:gd name="T52" fmla="*/ 2147483647 w 4334"/>
              <a:gd name="T53" fmla="*/ 2147483647 h 2493"/>
              <a:gd name="T54" fmla="*/ 2147483647 w 4334"/>
              <a:gd name="T55" fmla="*/ 2147483647 h 2493"/>
              <a:gd name="T56" fmla="*/ 2147483647 w 4334"/>
              <a:gd name="T57" fmla="*/ 2147483647 h 2493"/>
              <a:gd name="T58" fmla="*/ 2147483647 w 4334"/>
              <a:gd name="T59" fmla="*/ 2147483647 h 2493"/>
              <a:gd name="T60" fmla="*/ 2147483647 w 4334"/>
              <a:gd name="T61" fmla="*/ 2147483647 h 2493"/>
              <a:gd name="T62" fmla="*/ 2147483647 w 4334"/>
              <a:gd name="T63" fmla="*/ 2147483647 h 2493"/>
              <a:gd name="T64" fmla="*/ 2147483647 w 4334"/>
              <a:gd name="T65" fmla="*/ 2147483647 h 2493"/>
              <a:gd name="T66" fmla="*/ 2147483647 w 4334"/>
              <a:gd name="T67" fmla="*/ 2147483647 h 2493"/>
              <a:gd name="T68" fmla="*/ 2147483647 w 4334"/>
              <a:gd name="T69" fmla="*/ 2147483647 h 249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334" h="2493">
                <a:moveTo>
                  <a:pt x="4157" y="2493"/>
                </a:moveTo>
                <a:lnTo>
                  <a:pt x="0" y="102"/>
                </a:lnTo>
                <a:lnTo>
                  <a:pt x="186" y="0"/>
                </a:lnTo>
                <a:lnTo>
                  <a:pt x="537" y="203"/>
                </a:lnTo>
                <a:lnTo>
                  <a:pt x="574" y="181"/>
                </a:lnTo>
                <a:lnTo>
                  <a:pt x="574" y="224"/>
                </a:lnTo>
                <a:lnTo>
                  <a:pt x="938" y="433"/>
                </a:lnTo>
                <a:lnTo>
                  <a:pt x="973" y="415"/>
                </a:lnTo>
                <a:lnTo>
                  <a:pt x="973" y="454"/>
                </a:lnTo>
                <a:lnTo>
                  <a:pt x="1335" y="663"/>
                </a:lnTo>
                <a:lnTo>
                  <a:pt x="1371" y="643"/>
                </a:lnTo>
                <a:lnTo>
                  <a:pt x="1371" y="684"/>
                </a:lnTo>
                <a:lnTo>
                  <a:pt x="1731" y="891"/>
                </a:lnTo>
                <a:lnTo>
                  <a:pt x="1770" y="871"/>
                </a:lnTo>
                <a:lnTo>
                  <a:pt x="1770" y="912"/>
                </a:lnTo>
                <a:lnTo>
                  <a:pt x="2135" y="1124"/>
                </a:lnTo>
                <a:lnTo>
                  <a:pt x="2170" y="1103"/>
                </a:lnTo>
                <a:lnTo>
                  <a:pt x="2170" y="1143"/>
                </a:lnTo>
                <a:lnTo>
                  <a:pt x="2527" y="1349"/>
                </a:lnTo>
                <a:lnTo>
                  <a:pt x="2556" y="1333"/>
                </a:lnTo>
                <a:lnTo>
                  <a:pt x="2556" y="1366"/>
                </a:lnTo>
                <a:lnTo>
                  <a:pt x="2924" y="1577"/>
                </a:lnTo>
                <a:lnTo>
                  <a:pt x="2956" y="1559"/>
                </a:lnTo>
                <a:lnTo>
                  <a:pt x="2956" y="1596"/>
                </a:lnTo>
                <a:lnTo>
                  <a:pt x="3319" y="1806"/>
                </a:lnTo>
                <a:lnTo>
                  <a:pt x="3349" y="1789"/>
                </a:lnTo>
                <a:lnTo>
                  <a:pt x="3349" y="1822"/>
                </a:lnTo>
                <a:lnTo>
                  <a:pt x="3713" y="2033"/>
                </a:lnTo>
                <a:lnTo>
                  <a:pt x="3741" y="2016"/>
                </a:lnTo>
                <a:lnTo>
                  <a:pt x="3741" y="2049"/>
                </a:lnTo>
                <a:lnTo>
                  <a:pt x="4105" y="2259"/>
                </a:lnTo>
                <a:lnTo>
                  <a:pt x="4141" y="2239"/>
                </a:lnTo>
                <a:lnTo>
                  <a:pt x="4141" y="2290"/>
                </a:lnTo>
                <a:lnTo>
                  <a:pt x="4334" y="2398"/>
                </a:lnTo>
                <a:lnTo>
                  <a:pt x="4157" y="2493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0" name="Freeform 8"/>
          <p:cNvSpPr>
            <a:spLocks/>
          </p:cNvSpPr>
          <p:nvPr/>
        </p:nvSpPr>
        <p:spPr bwMode="auto">
          <a:xfrm>
            <a:off x="4016375" y="4113213"/>
            <a:ext cx="2074863" cy="1196975"/>
          </a:xfrm>
          <a:custGeom>
            <a:avLst/>
            <a:gdLst>
              <a:gd name="T0" fmla="*/ 2147483647 w 3923"/>
              <a:gd name="T1" fmla="*/ 2147483647 h 2259"/>
              <a:gd name="T2" fmla="*/ 0 w 3923"/>
              <a:gd name="T3" fmla="*/ 2147483647 h 2259"/>
              <a:gd name="T4" fmla="*/ 2147483647 w 3923"/>
              <a:gd name="T5" fmla="*/ 0 h 2259"/>
              <a:gd name="T6" fmla="*/ 2147483647 w 3923"/>
              <a:gd name="T7" fmla="*/ 2147483647 h 2259"/>
              <a:gd name="T8" fmla="*/ 2147483647 w 3923"/>
              <a:gd name="T9" fmla="*/ 2147483647 h 2259"/>
              <a:gd name="T10" fmla="*/ 2147483647 w 3923"/>
              <a:gd name="T11" fmla="*/ 2147483647 h 22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23" h="2259">
                <a:moveTo>
                  <a:pt x="3553" y="2259"/>
                </a:moveTo>
                <a:lnTo>
                  <a:pt x="0" y="211"/>
                </a:lnTo>
                <a:lnTo>
                  <a:pt x="373" y="0"/>
                </a:lnTo>
                <a:lnTo>
                  <a:pt x="3776" y="1963"/>
                </a:lnTo>
                <a:lnTo>
                  <a:pt x="3923" y="2048"/>
                </a:lnTo>
                <a:lnTo>
                  <a:pt x="3553" y="2259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1" name="Freeform 9"/>
          <p:cNvSpPr>
            <a:spLocks/>
          </p:cNvSpPr>
          <p:nvPr/>
        </p:nvSpPr>
        <p:spPr bwMode="auto">
          <a:xfrm>
            <a:off x="5895975" y="5199063"/>
            <a:ext cx="195263" cy="171450"/>
          </a:xfrm>
          <a:custGeom>
            <a:avLst/>
            <a:gdLst>
              <a:gd name="T0" fmla="*/ 2147483647 w 370"/>
              <a:gd name="T1" fmla="*/ 2147483647 h 326"/>
              <a:gd name="T2" fmla="*/ 2147483647 w 370"/>
              <a:gd name="T3" fmla="*/ 2147483647 h 326"/>
              <a:gd name="T4" fmla="*/ 2147483647 w 370"/>
              <a:gd name="T5" fmla="*/ 2147483647 h 326"/>
              <a:gd name="T6" fmla="*/ 2147483647 w 370"/>
              <a:gd name="T7" fmla="*/ 2147483647 h 326"/>
              <a:gd name="T8" fmla="*/ 2147483647 w 370"/>
              <a:gd name="T9" fmla="*/ 2147483647 h 326"/>
              <a:gd name="T10" fmla="*/ 2147483647 w 370"/>
              <a:gd name="T11" fmla="*/ 2147483647 h 326"/>
              <a:gd name="T12" fmla="*/ 2147483647 w 370"/>
              <a:gd name="T13" fmla="*/ 2147483647 h 326"/>
              <a:gd name="T14" fmla="*/ 2147483647 w 370"/>
              <a:gd name="T15" fmla="*/ 2147483647 h 326"/>
              <a:gd name="T16" fmla="*/ 2147483647 w 370"/>
              <a:gd name="T17" fmla="*/ 2147483647 h 326"/>
              <a:gd name="T18" fmla="*/ 2147483647 w 370"/>
              <a:gd name="T19" fmla="*/ 2147483647 h 326"/>
              <a:gd name="T20" fmla="*/ 2147483647 w 370"/>
              <a:gd name="T21" fmla="*/ 2147483647 h 326"/>
              <a:gd name="T22" fmla="*/ 2147483647 w 370"/>
              <a:gd name="T23" fmla="*/ 2147483647 h 326"/>
              <a:gd name="T24" fmla="*/ 2147483647 w 370"/>
              <a:gd name="T25" fmla="*/ 2147483647 h 326"/>
              <a:gd name="T26" fmla="*/ 2147483647 w 370"/>
              <a:gd name="T27" fmla="*/ 2147483647 h 326"/>
              <a:gd name="T28" fmla="*/ 2147483647 w 370"/>
              <a:gd name="T29" fmla="*/ 2147483647 h 326"/>
              <a:gd name="T30" fmla="*/ 2147483647 w 370"/>
              <a:gd name="T31" fmla="*/ 2147483647 h 326"/>
              <a:gd name="T32" fmla="*/ 2147483647 w 370"/>
              <a:gd name="T33" fmla="*/ 2147483647 h 326"/>
              <a:gd name="T34" fmla="*/ 2147483647 w 370"/>
              <a:gd name="T35" fmla="*/ 2147483647 h 326"/>
              <a:gd name="T36" fmla="*/ 2147483647 w 370"/>
              <a:gd name="T37" fmla="*/ 2147483647 h 326"/>
              <a:gd name="T38" fmla="*/ 2147483647 w 370"/>
              <a:gd name="T39" fmla="*/ 2147483647 h 326"/>
              <a:gd name="T40" fmla="*/ 2147483647 w 370"/>
              <a:gd name="T41" fmla="*/ 2147483647 h 326"/>
              <a:gd name="T42" fmla="*/ 2147483647 w 370"/>
              <a:gd name="T43" fmla="*/ 2147483647 h 326"/>
              <a:gd name="T44" fmla="*/ 2147483647 w 370"/>
              <a:gd name="T45" fmla="*/ 2147483647 h 326"/>
              <a:gd name="T46" fmla="*/ 2147483647 w 370"/>
              <a:gd name="T47" fmla="*/ 2147483647 h 326"/>
              <a:gd name="T48" fmla="*/ 2147483647 w 370"/>
              <a:gd name="T49" fmla="*/ 2147483647 h 326"/>
              <a:gd name="T50" fmla="*/ 2147483647 w 370"/>
              <a:gd name="T51" fmla="*/ 2147483647 h 326"/>
              <a:gd name="T52" fmla="*/ 2147483647 w 370"/>
              <a:gd name="T53" fmla="*/ 2147483647 h 326"/>
              <a:gd name="T54" fmla="*/ 2147483647 w 370"/>
              <a:gd name="T55" fmla="*/ 2147483647 h 326"/>
              <a:gd name="T56" fmla="*/ 2147483647 w 370"/>
              <a:gd name="T57" fmla="*/ 2147483647 h 326"/>
              <a:gd name="T58" fmla="*/ 2147483647 w 370"/>
              <a:gd name="T59" fmla="*/ 2147483647 h 326"/>
              <a:gd name="T60" fmla="*/ 2147483647 w 370"/>
              <a:gd name="T61" fmla="*/ 2147483647 h 326"/>
              <a:gd name="T62" fmla="*/ 2147483647 w 370"/>
              <a:gd name="T63" fmla="*/ 2147483647 h 326"/>
              <a:gd name="T64" fmla="*/ 2147483647 w 370"/>
              <a:gd name="T65" fmla="*/ 2147483647 h 326"/>
              <a:gd name="T66" fmla="*/ 2147483647 w 370"/>
              <a:gd name="T67" fmla="*/ 2147483647 h 326"/>
              <a:gd name="T68" fmla="*/ 2147483647 w 370"/>
              <a:gd name="T69" fmla="*/ 2147483647 h 326"/>
              <a:gd name="T70" fmla="*/ 2147483647 w 370"/>
              <a:gd name="T71" fmla="*/ 2147483647 h 326"/>
              <a:gd name="T72" fmla="*/ 2147483647 w 370"/>
              <a:gd name="T73" fmla="*/ 2147483647 h 326"/>
              <a:gd name="T74" fmla="*/ 2147483647 w 370"/>
              <a:gd name="T75" fmla="*/ 2147483647 h 326"/>
              <a:gd name="T76" fmla="*/ 2147483647 w 370"/>
              <a:gd name="T77" fmla="*/ 2147483647 h 326"/>
              <a:gd name="T78" fmla="*/ 0 w 370"/>
              <a:gd name="T79" fmla="*/ 2147483647 h 326"/>
              <a:gd name="T80" fmla="*/ 2147483647 w 370"/>
              <a:gd name="T81" fmla="*/ 2147483647 h 326"/>
              <a:gd name="T82" fmla="*/ 2147483647 w 370"/>
              <a:gd name="T83" fmla="*/ 2147483647 h 326"/>
              <a:gd name="T84" fmla="*/ 2147483647 w 370"/>
              <a:gd name="T85" fmla="*/ 2147483647 h 326"/>
              <a:gd name="T86" fmla="*/ 2147483647 w 370"/>
              <a:gd name="T87" fmla="*/ 2147483647 h 326"/>
              <a:gd name="T88" fmla="*/ 2147483647 w 370"/>
              <a:gd name="T89" fmla="*/ 2147483647 h 326"/>
              <a:gd name="T90" fmla="*/ 2147483647 w 370"/>
              <a:gd name="T91" fmla="*/ 2147483647 h 326"/>
              <a:gd name="T92" fmla="*/ 2147483647 w 370"/>
              <a:gd name="T93" fmla="*/ 2147483647 h 326"/>
              <a:gd name="T94" fmla="*/ 2147483647 w 370"/>
              <a:gd name="T95" fmla="*/ 2147483647 h 326"/>
              <a:gd name="T96" fmla="*/ 2147483647 w 370"/>
              <a:gd name="T97" fmla="*/ 2147483647 h 326"/>
              <a:gd name="T98" fmla="*/ 2147483647 w 370"/>
              <a:gd name="T99" fmla="*/ 2147483647 h 326"/>
              <a:gd name="T100" fmla="*/ 2147483647 w 370"/>
              <a:gd name="T101" fmla="*/ 2147483647 h 326"/>
              <a:gd name="T102" fmla="*/ 2147483647 w 370"/>
              <a:gd name="T103" fmla="*/ 2147483647 h 326"/>
              <a:gd name="T104" fmla="*/ 2147483647 w 370"/>
              <a:gd name="T105" fmla="*/ 2147483647 h 326"/>
              <a:gd name="T106" fmla="*/ 2147483647 w 370"/>
              <a:gd name="T107" fmla="*/ 2147483647 h 326"/>
              <a:gd name="T108" fmla="*/ 2147483647 w 370"/>
              <a:gd name="T109" fmla="*/ 2147483647 h 326"/>
              <a:gd name="T110" fmla="*/ 2147483647 w 370"/>
              <a:gd name="T111" fmla="*/ 2147483647 h 326"/>
              <a:gd name="T112" fmla="*/ 2147483647 w 370"/>
              <a:gd name="T113" fmla="*/ 2147483647 h 32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70" h="326">
                <a:moveTo>
                  <a:pt x="294" y="139"/>
                </a:moveTo>
                <a:lnTo>
                  <a:pt x="291" y="138"/>
                </a:lnTo>
                <a:lnTo>
                  <a:pt x="286" y="135"/>
                </a:lnTo>
                <a:lnTo>
                  <a:pt x="283" y="134"/>
                </a:lnTo>
                <a:lnTo>
                  <a:pt x="278" y="133"/>
                </a:lnTo>
                <a:lnTo>
                  <a:pt x="272" y="132"/>
                </a:lnTo>
                <a:lnTo>
                  <a:pt x="267" y="131"/>
                </a:lnTo>
                <a:lnTo>
                  <a:pt x="260" y="130"/>
                </a:lnTo>
                <a:lnTo>
                  <a:pt x="252" y="129"/>
                </a:lnTo>
                <a:lnTo>
                  <a:pt x="243" y="128"/>
                </a:lnTo>
                <a:lnTo>
                  <a:pt x="234" y="128"/>
                </a:lnTo>
                <a:lnTo>
                  <a:pt x="226" y="128"/>
                </a:lnTo>
                <a:lnTo>
                  <a:pt x="217" y="128"/>
                </a:lnTo>
                <a:lnTo>
                  <a:pt x="209" y="129"/>
                </a:lnTo>
                <a:lnTo>
                  <a:pt x="204" y="130"/>
                </a:lnTo>
                <a:lnTo>
                  <a:pt x="197" y="131"/>
                </a:lnTo>
                <a:lnTo>
                  <a:pt x="193" y="133"/>
                </a:lnTo>
                <a:lnTo>
                  <a:pt x="188" y="136"/>
                </a:lnTo>
                <a:lnTo>
                  <a:pt x="184" y="139"/>
                </a:lnTo>
                <a:lnTo>
                  <a:pt x="181" y="141"/>
                </a:lnTo>
                <a:lnTo>
                  <a:pt x="178" y="144"/>
                </a:lnTo>
                <a:lnTo>
                  <a:pt x="173" y="147"/>
                </a:lnTo>
                <a:lnTo>
                  <a:pt x="170" y="149"/>
                </a:lnTo>
                <a:lnTo>
                  <a:pt x="167" y="153"/>
                </a:lnTo>
                <a:lnTo>
                  <a:pt x="163" y="156"/>
                </a:lnTo>
                <a:lnTo>
                  <a:pt x="158" y="158"/>
                </a:lnTo>
                <a:lnTo>
                  <a:pt x="155" y="160"/>
                </a:lnTo>
                <a:lnTo>
                  <a:pt x="153" y="162"/>
                </a:lnTo>
                <a:lnTo>
                  <a:pt x="150" y="165"/>
                </a:lnTo>
                <a:lnTo>
                  <a:pt x="147" y="167"/>
                </a:lnTo>
                <a:lnTo>
                  <a:pt x="145" y="169"/>
                </a:lnTo>
                <a:lnTo>
                  <a:pt x="143" y="172"/>
                </a:lnTo>
                <a:lnTo>
                  <a:pt x="141" y="174"/>
                </a:lnTo>
                <a:lnTo>
                  <a:pt x="140" y="178"/>
                </a:lnTo>
                <a:lnTo>
                  <a:pt x="139" y="181"/>
                </a:lnTo>
                <a:lnTo>
                  <a:pt x="137" y="186"/>
                </a:lnTo>
                <a:lnTo>
                  <a:pt x="136" y="191"/>
                </a:lnTo>
                <a:lnTo>
                  <a:pt x="134" y="194"/>
                </a:lnTo>
                <a:lnTo>
                  <a:pt x="133" y="197"/>
                </a:lnTo>
                <a:lnTo>
                  <a:pt x="132" y="200"/>
                </a:lnTo>
                <a:lnTo>
                  <a:pt x="131" y="202"/>
                </a:lnTo>
                <a:lnTo>
                  <a:pt x="131" y="203"/>
                </a:lnTo>
                <a:lnTo>
                  <a:pt x="130" y="204"/>
                </a:lnTo>
                <a:lnTo>
                  <a:pt x="130" y="205"/>
                </a:lnTo>
                <a:lnTo>
                  <a:pt x="129" y="205"/>
                </a:lnTo>
                <a:lnTo>
                  <a:pt x="129" y="206"/>
                </a:lnTo>
                <a:lnTo>
                  <a:pt x="123" y="205"/>
                </a:lnTo>
                <a:lnTo>
                  <a:pt x="116" y="204"/>
                </a:lnTo>
                <a:lnTo>
                  <a:pt x="110" y="204"/>
                </a:lnTo>
                <a:lnTo>
                  <a:pt x="103" y="203"/>
                </a:lnTo>
                <a:lnTo>
                  <a:pt x="95" y="203"/>
                </a:lnTo>
                <a:lnTo>
                  <a:pt x="89" y="203"/>
                </a:lnTo>
                <a:lnTo>
                  <a:pt x="78" y="203"/>
                </a:lnTo>
                <a:lnTo>
                  <a:pt x="67" y="203"/>
                </a:lnTo>
                <a:lnTo>
                  <a:pt x="65" y="212"/>
                </a:lnTo>
                <a:lnTo>
                  <a:pt x="62" y="222"/>
                </a:lnTo>
                <a:lnTo>
                  <a:pt x="60" y="232"/>
                </a:lnTo>
                <a:lnTo>
                  <a:pt x="56" y="242"/>
                </a:lnTo>
                <a:lnTo>
                  <a:pt x="55" y="252"/>
                </a:lnTo>
                <a:lnTo>
                  <a:pt x="53" y="263"/>
                </a:lnTo>
                <a:lnTo>
                  <a:pt x="53" y="274"/>
                </a:lnTo>
                <a:lnTo>
                  <a:pt x="52" y="286"/>
                </a:lnTo>
                <a:lnTo>
                  <a:pt x="53" y="297"/>
                </a:lnTo>
                <a:lnTo>
                  <a:pt x="47" y="300"/>
                </a:lnTo>
                <a:lnTo>
                  <a:pt x="39" y="303"/>
                </a:lnTo>
                <a:lnTo>
                  <a:pt x="35" y="307"/>
                </a:lnTo>
                <a:lnTo>
                  <a:pt x="30" y="309"/>
                </a:lnTo>
                <a:lnTo>
                  <a:pt x="26" y="312"/>
                </a:lnTo>
                <a:lnTo>
                  <a:pt x="22" y="314"/>
                </a:lnTo>
                <a:lnTo>
                  <a:pt x="17" y="318"/>
                </a:lnTo>
                <a:lnTo>
                  <a:pt x="14" y="322"/>
                </a:lnTo>
                <a:lnTo>
                  <a:pt x="12" y="323"/>
                </a:lnTo>
                <a:lnTo>
                  <a:pt x="11" y="325"/>
                </a:lnTo>
                <a:lnTo>
                  <a:pt x="9" y="325"/>
                </a:lnTo>
                <a:lnTo>
                  <a:pt x="8" y="326"/>
                </a:lnTo>
                <a:lnTo>
                  <a:pt x="7" y="326"/>
                </a:lnTo>
                <a:lnTo>
                  <a:pt x="4" y="326"/>
                </a:lnTo>
                <a:lnTo>
                  <a:pt x="2" y="326"/>
                </a:lnTo>
                <a:lnTo>
                  <a:pt x="0" y="326"/>
                </a:lnTo>
                <a:lnTo>
                  <a:pt x="0" y="211"/>
                </a:lnTo>
                <a:lnTo>
                  <a:pt x="370" y="0"/>
                </a:lnTo>
                <a:lnTo>
                  <a:pt x="370" y="146"/>
                </a:lnTo>
                <a:lnTo>
                  <a:pt x="244" y="219"/>
                </a:lnTo>
                <a:lnTo>
                  <a:pt x="242" y="219"/>
                </a:lnTo>
                <a:lnTo>
                  <a:pt x="240" y="218"/>
                </a:lnTo>
                <a:lnTo>
                  <a:pt x="237" y="218"/>
                </a:lnTo>
                <a:lnTo>
                  <a:pt x="235" y="217"/>
                </a:lnTo>
                <a:lnTo>
                  <a:pt x="234" y="216"/>
                </a:lnTo>
                <a:lnTo>
                  <a:pt x="233" y="213"/>
                </a:lnTo>
                <a:lnTo>
                  <a:pt x="232" y="211"/>
                </a:lnTo>
                <a:lnTo>
                  <a:pt x="231" y="209"/>
                </a:lnTo>
                <a:lnTo>
                  <a:pt x="232" y="206"/>
                </a:lnTo>
                <a:lnTo>
                  <a:pt x="233" y="204"/>
                </a:lnTo>
                <a:lnTo>
                  <a:pt x="234" y="200"/>
                </a:lnTo>
                <a:lnTo>
                  <a:pt x="237" y="196"/>
                </a:lnTo>
                <a:lnTo>
                  <a:pt x="241" y="192"/>
                </a:lnTo>
                <a:lnTo>
                  <a:pt x="244" y="189"/>
                </a:lnTo>
                <a:lnTo>
                  <a:pt x="248" y="184"/>
                </a:lnTo>
                <a:lnTo>
                  <a:pt x="254" y="179"/>
                </a:lnTo>
                <a:lnTo>
                  <a:pt x="259" y="173"/>
                </a:lnTo>
                <a:lnTo>
                  <a:pt x="265" y="168"/>
                </a:lnTo>
                <a:lnTo>
                  <a:pt x="269" y="162"/>
                </a:lnTo>
                <a:lnTo>
                  <a:pt x="272" y="158"/>
                </a:lnTo>
                <a:lnTo>
                  <a:pt x="275" y="154"/>
                </a:lnTo>
                <a:lnTo>
                  <a:pt x="279" y="149"/>
                </a:lnTo>
                <a:lnTo>
                  <a:pt x="281" y="147"/>
                </a:lnTo>
                <a:lnTo>
                  <a:pt x="284" y="145"/>
                </a:lnTo>
                <a:lnTo>
                  <a:pt x="286" y="143"/>
                </a:lnTo>
                <a:lnTo>
                  <a:pt x="287" y="142"/>
                </a:lnTo>
                <a:lnTo>
                  <a:pt x="288" y="142"/>
                </a:lnTo>
                <a:lnTo>
                  <a:pt x="289" y="141"/>
                </a:lnTo>
                <a:lnTo>
                  <a:pt x="291" y="140"/>
                </a:lnTo>
                <a:lnTo>
                  <a:pt x="292" y="139"/>
                </a:lnTo>
                <a:lnTo>
                  <a:pt x="293" y="139"/>
                </a:lnTo>
                <a:lnTo>
                  <a:pt x="294" y="139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2" name="Line 10"/>
          <p:cNvSpPr>
            <a:spLocks noChangeShapeType="1"/>
          </p:cNvSpPr>
          <p:nvPr/>
        </p:nvSpPr>
        <p:spPr bwMode="auto">
          <a:xfrm flipV="1">
            <a:off x="5895975" y="5199063"/>
            <a:ext cx="195263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3" name="Freeform 11"/>
          <p:cNvSpPr>
            <a:spLocks noEditPoints="1"/>
          </p:cNvSpPr>
          <p:nvPr/>
        </p:nvSpPr>
        <p:spPr bwMode="auto">
          <a:xfrm>
            <a:off x="7366000" y="4354513"/>
            <a:ext cx="195263" cy="187325"/>
          </a:xfrm>
          <a:custGeom>
            <a:avLst/>
            <a:gdLst>
              <a:gd name="T0" fmla="*/ 2147483647 w 368"/>
              <a:gd name="T1" fmla="*/ 0 h 358"/>
              <a:gd name="T2" fmla="*/ 0 w 368"/>
              <a:gd name="T3" fmla="*/ 2147483647 h 358"/>
              <a:gd name="T4" fmla="*/ 2147483647 w 368"/>
              <a:gd name="T5" fmla="*/ 2147483647 h 358"/>
              <a:gd name="T6" fmla="*/ 2147483647 w 368"/>
              <a:gd name="T7" fmla="*/ 2147483647 h 358"/>
              <a:gd name="T8" fmla="*/ 2147483647 w 368"/>
              <a:gd name="T9" fmla="*/ 2147483647 h 358"/>
              <a:gd name="T10" fmla="*/ 2147483647 w 368"/>
              <a:gd name="T11" fmla="*/ 2147483647 h 358"/>
              <a:gd name="T12" fmla="*/ 2147483647 w 368"/>
              <a:gd name="T13" fmla="*/ 2147483647 h 358"/>
              <a:gd name="T14" fmla="*/ 2147483647 w 368"/>
              <a:gd name="T15" fmla="*/ 2147483647 h 358"/>
              <a:gd name="T16" fmla="*/ 2147483647 w 368"/>
              <a:gd name="T17" fmla="*/ 2147483647 h 358"/>
              <a:gd name="T18" fmla="*/ 2147483647 w 368"/>
              <a:gd name="T19" fmla="*/ 2147483647 h 358"/>
              <a:gd name="T20" fmla="*/ 2147483647 w 368"/>
              <a:gd name="T21" fmla="*/ 2147483647 h 358"/>
              <a:gd name="T22" fmla="*/ 2147483647 w 368"/>
              <a:gd name="T23" fmla="*/ 2147483647 h 358"/>
              <a:gd name="T24" fmla="*/ 2147483647 w 368"/>
              <a:gd name="T25" fmla="*/ 2147483647 h 358"/>
              <a:gd name="T26" fmla="*/ 2147483647 w 368"/>
              <a:gd name="T27" fmla="*/ 2147483647 h 358"/>
              <a:gd name="T28" fmla="*/ 2147483647 w 368"/>
              <a:gd name="T29" fmla="*/ 2147483647 h 358"/>
              <a:gd name="T30" fmla="*/ 2147483647 w 368"/>
              <a:gd name="T31" fmla="*/ 2147483647 h 358"/>
              <a:gd name="T32" fmla="*/ 2147483647 w 368"/>
              <a:gd name="T33" fmla="*/ 2147483647 h 358"/>
              <a:gd name="T34" fmla="*/ 2147483647 w 368"/>
              <a:gd name="T35" fmla="*/ 2147483647 h 358"/>
              <a:gd name="T36" fmla="*/ 2147483647 w 368"/>
              <a:gd name="T37" fmla="*/ 2147483647 h 358"/>
              <a:gd name="T38" fmla="*/ 2147483647 w 368"/>
              <a:gd name="T39" fmla="*/ 2147483647 h 358"/>
              <a:gd name="T40" fmla="*/ 2147483647 w 368"/>
              <a:gd name="T41" fmla="*/ 2147483647 h 358"/>
              <a:gd name="T42" fmla="*/ 2147483647 w 368"/>
              <a:gd name="T43" fmla="*/ 2147483647 h 358"/>
              <a:gd name="T44" fmla="*/ 2147483647 w 368"/>
              <a:gd name="T45" fmla="*/ 2147483647 h 358"/>
              <a:gd name="T46" fmla="*/ 2147483647 w 368"/>
              <a:gd name="T47" fmla="*/ 2147483647 h 358"/>
              <a:gd name="T48" fmla="*/ 2147483647 w 368"/>
              <a:gd name="T49" fmla="*/ 2147483647 h 358"/>
              <a:gd name="T50" fmla="*/ 2147483647 w 368"/>
              <a:gd name="T51" fmla="*/ 2147483647 h 358"/>
              <a:gd name="T52" fmla="*/ 2147483647 w 368"/>
              <a:gd name="T53" fmla="*/ 2147483647 h 358"/>
              <a:gd name="T54" fmla="*/ 2147483647 w 368"/>
              <a:gd name="T55" fmla="*/ 2147483647 h 358"/>
              <a:gd name="T56" fmla="*/ 2147483647 w 368"/>
              <a:gd name="T57" fmla="*/ 2147483647 h 358"/>
              <a:gd name="T58" fmla="*/ 2147483647 w 368"/>
              <a:gd name="T59" fmla="*/ 2147483647 h 358"/>
              <a:gd name="T60" fmla="*/ 2147483647 w 368"/>
              <a:gd name="T61" fmla="*/ 2147483647 h 358"/>
              <a:gd name="T62" fmla="*/ 2147483647 w 368"/>
              <a:gd name="T63" fmla="*/ 2147483647 h 358"/>
              <a:gd name="T64" fmla="*/ 2147483647 w 368"/>
              <a:gd name="T65" fmla="*/ 2147483647 h 358"/>
              <a:gd name="T66" fmla="*/ 2147483647 w 368"/>
              <a:gd name="T67" fmla="*/ 2147483647 h 358"/>
              <a:gd name="T68" fmla="*/ 2147483647 w 368"/>
              <a:gd name="T69" fmla="*/ 2147483647 h 358"/>
              <a:gd name="T70" fmla="*/ 2147483647 w 368"/>
              <a:gd name="T71" fmla="*/ 2147483647 h 358"/>
              <a:gd name="T72" fmla="*/ 2147483647 w 368"/>
              <a:gd name="T73" fmla="*/ 2147483647 h 358"/>
              <a:gd name="T74" fmla="*/ 2147483647 w 368"/>
              <a:gd name="T75" fmla="*/ 2147483647 h 358"/>
              <a:gd name="T76" fmla="*/ 2147483647 w 368"/>
              <a:gd name="T77" fmla="*/ 2147483647 h 358"/>
              <a:gd name="T78" fmla="*/ 2147483647 w 368"/>
              <a:gd name="T79" fmla="*/ 2147483647 h 358"/>
              <a:gd name="T80" fmla="*/ 2147483647 w 368"/>
              <a:gd name="T81" fmla="*/ 2147483647 h 358"/>
              <a:gd name="T82" fmla="*/ 2147483647 w 368"/>
              <a:gd name="T83" fmla="*/ 2147483647 h 358"/>
              <a:gd name="T84" fmla="*/ 2147483647 w 368"/>
              <a:gd name="T85" fmla="*/ 2147483647 h 358"/>
              <a:gd name="T86" fmla="*/ 2147483647 w 368"/>
              <a:gd name="T87" fmla="*/ 2147483647 h 358"/>
              <a:gd name="T88" fmla="*/ 2147483647 w 368"/>
              <a:gd name="T89" fmla="*/ 2147483647 h 358"/>
              <a:gd name="T90" fmla="*/ 2147483647 w 368"/>
              <a:gd name="T91" fmla="*/ 2147483647 h 358"/>
              <a:gd name="T92" fmla="*/ 2147483647 w 368"/>
              <a:gd name="T93" fmla="*/ 2147483647 h 358"/>
              <a:gd name="T94" fmla="*/ 2147483647 w 368"/>
              <a:gd name="T95" fmla="*/ 2147483647 h 358"/>
              <a:gd name="T96" fmla="*/ 2147483647 w 368"/>
              <a:gd name="T97" fmla="*/ 2147483647 h 358"/>
              <a:gd name="T98" fmla="*/ 2147483647 w 368"/>
              <a:gd name="T99" fmla="*/ 2147483647 h 358"/>
              <a:gd name="T100" fmla="*/ 2147483647 w 368"/>
              <a:gd name="T101" fmla="*/ 2147483647 h 358"/>
              <a:gd name="T102" fmla="*/ 2147483647 w 368"/>
              <a:gd name="T103" fmla="*/ 2147483647 h 358"/>
              <a:gd name="T104" fmla="*/ 2147483647 w 368"/>
              <a:gd name="T105" fmla="*/ 2147483647 h 358"/>
              <a:gd name="T106" fmla="*/ 2147483647 w 368"/>
              <a:gd name="T107" fmla="*/ 2147483647 h 358"/>
              <a:gd name="T108" fmla="*/ 2147483647 w 368"/>
              <a:gd name="T109" fmla="*/ 2147483647 h 358"/>
              <a:gd name="T110" fmla="*/ 2147483647 w 368"/>
              <a:gd name="T111" fmla="*/ 2147483647 h 358"/>
              <a:gd name="T112" fmla="*/ 2147483647 w 368"/>
              <a:gd name="T113" fmla="*/ 2147483647 h 358"/>
              <a:gd name="T114" fmla="*/ 2147483647 w 368"/>
              <a:gd name="T115" fmla="*/ 2147483647 h 358"/>
              <a:gd name="T116" fmla="*/ 2147483647 w 368"/>
              <a:gd name="T117" fmla="*/ 2147483647 h 35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68" h="358">
                <a:moveTo>
                  <a:pt x="0" y="211"/>
                </a:moveTo>
                <a:lnTo>
                  <a:pt x="368" y="0"/>
                </a:lnTo>
                <a:lnTo>
                  <a:pt x="368" y="147"/>
                </a:lnTo>
                <a:lnTo>
                  <a:pt x="0" y="358"/>
                </a:lnTo>
                <a:lnTo>
                  <a:pt x="0" y="211"/>
                </a:lnTo>
                <a:close/>
                <a:moveTo>
                  <a:pt x="301" y="133"/>
                </a:moveTo>
                <a:lnTo>
                  <a:pt x="297" y="132"/>
                </a:lnTo>
                <a:lnTo>
                  <a:pt x="293" y="131"/>
                </a:lnTo>
                <a:lnTo>
                  <a:pt x="290" y="130"/>
                </a:lnTo>
                <a:lnTo>
                  <a:pt x="285" y="129"/>
                </a:lnTo>
                <a:lnTo>
                  <a:pt x="279" y="127"/>
                </a:lnTo>
                <a:lnTo>
                  <a:pt x="274" y="126"/>
                </a:lnTo>
                <a:lnTo>
                  <a:pt x="267" y="125"/>
                </a:lnTo>
                <a:lnTo>
                  <a:pt x="261" y="124"/>
                </a:lnTo>
                <a:lnTo>
                  <a:pt x="254" y="123"/>
                </a:lnTo>
                <a:lnTo>
                  <a:pt x="247" y="123"/>
                </a:lnTo>
                <a:lnTo>
                  <a:pt x="240" y="122"/>
                </a:lnTo>
                <a:lnTo>
                  <a:pt x="234" y="122"/>
                </a:lnTo>
                <a:lnTo>
                  <a:pt x="227" y="123"/>
                </a:lnTo>
                <a:lnTo>
                  <a:pt x="226" y="131"/>
                </a:lnTo>
                <a:lnTo>
                  <a:pt x="225" y="138"/>
                </a:lnTo>
                <a:lnTo>
                  <a:pt x="225" y="147"/>
                </a:lnTo>
                <a:lnTo>
                  <a:pt x="226" y="156"/>
                </a:lnTo>
                <a:lnTo>
                  <a:pt x="226" y="163"/>
                </a:lnTo>
                <a:lnTo>
                  <a:pt x="225" y="172"/>
                </a:lnTo>
                <a:lnTo>
                  <a:pt x="225" y="177"/>
                </a:lnTo>
                <a:lnTo>
                  <a:pt x="224" y="183"/>
                </a:lnTo>
                <a:lnTo>
                  <a:pt x="223" y="188"/>
                </a:lnTo>
                <a:lnTo>
                  <a:pt x="222" y="194"/>
                </a:lnTo>
                <a:lnTo>
                  <a:pt x="223" y="193"/>
                </a:lnTo>
                <a:lnTo>
                  <a:pt x="225" y="194"/>
                </a:lnTo>
                <a:lnTo>
                  <a:pt x="226" y="194"/>
                </a:lnTo>
                <a:lnTo>
                  <a:pt x="228" y="195"/>
                </a:lnTo>
                <a:lnTo>
                  <a:pt x="230" y="196"/>
                </a:lnTo>
                <a:lnTo>
                  <a:pt x="232" y="197"/>
                </a:lnTo>
                <a:lnTo>
                  <a:pt x="233" y="197"/>
                </a:lnTo>
                <a:lnTo>
                  <a:pt x="234" y="198"/>
                </a:lnTo>
                <a:lnTo>
                  <a:pt x="235" y="198"/>
                </a:lnTo>
                <a:lnTo>
                  <a:pt x="236" y="197"/>
                </a:lnTo>
                <a:lnTo>
                  <a:pt x="237" y="197"/>
                </a:lnTo>
                <a:lnTo>
                  <a:pt x="239" y="197"/>
                </a:lnTo>
                <a:lnTo>
                  <a:pt x="240" y="196"/>
                </a:lnTo>
                <a:lnTo>
                  <a:pt x="241" y="196"/>
                </a:lnTo>
                <a:lnTo>
                  <a:pt x="244" y="191"/>
                </a:lnTo>
                <a:lnTo>
                  <a:pt x="247" y="188"/>
                </a:lnTo>
                <a:lnTo>
                  <a:pt x="250" y="185"/>
                </a:lnTo>
                <a:lnTo>
                  <a:pt x="256" y="178"/>
                </a:lnTo>
                <a:lnTo>
                  <a:pt x="261" y="173"/>
                </a:lnTo>
                <a:lnTo>
                  <a:pt x="266" y="168"/>
                </a:lnTo>
                <a:lnTo>
                  <a:pt x="272" y="163"/>
                </a:lnTo>
                <a:lnTo>
                  <a:pt x="276" y="158"/>
                </a:lnTo>
                <a:lnTo>
                  <a:pt x="279" y="154"/>
                </a:lnTo>
                <a:lnTo>
                  <a:pt x="283" y="149"/>
                </a:lnTo>
                <a:lnTo>
                  <a:pt x="286" y="145"/>
                </a:lnTo>
                <a:lnTo>
                  <a:pt x="288" y="143"/>
                </a:lnTo>
                <a:lnTo>
                  <a:pt x="290" y="140"/>
                </a:lnTo>
                <a:lnTo>
                  <a:pt x="293" y="138"/>
                </a:lnTo>
                <a:lnTo>
                  <a:pt x="295" y="137"/>
                </a:lnTo>
                <a:lnTo>
                  <a:pt x="296" y="136"/>
                </a:lnTo>
                <a:lnTo>
                  <a:pt x="297" y="136"/>
                </a:lnTo>
                <a:lnTo>
                  <a:pt x="298" y="135"/>
                </a:lnTo>
                <a:lnTo>
                  <a:pt x="299" y="134"/>
                </a:lnTo>
                <a:lnTo>
                  <a:pt x="300" y="133"/>
                </a:lnTo>
                <a:lnTo>
                  <a:pt x="301" y="133"/>
                </a:lnTo>
                <a:close/>
                <a:moveTo>
                  <a:pt x="179" y="226"/>
                </a:moveTo>
                <a:lnTo>
                  <a:pt x="182" y="223"/>
                </a:lnTo>
                <a:lnTo>
                  <a:pt x="183" y="221"/>
                </a:lnTo>
                <a:lnTo>
                  <a:pt x="184" y="219"/>
                </a:lnTo>
                <a:lnTo>
                  <a:pt x="184" y="216"/>
                </a:lnTo>
                <a:lnTo>
                  <a:pt x="184" y="214"/>
                </a:lnTo>
                <a:lnTo>
                  <a:pt x="183" y="213"/>
                </a:lnTo>
                <a:lnTo>
                  <a:pt x="181" y="211"/>
                </a:lnTo>
                <a:lnTo>
                  <a:pt x="179" y="210"/>
                </a:lnTo>
                <a:lnTo>
                  <a:pt x="175" y="210"/>
                </a:lnTo>
                <a:lnTo>
                  <a:pt x="171" y="209"/>
                </a:lnTo>
                <a:lnTo>
                  <a:pt x="166" y="208"/>
                </a:lnTo>
                <a:lnTo>
                  <a:pt x="161" y="207"/>
                </a:lnTo>
                <a:lnTo>
                  <a:pt x="156" y="206"/>
                </a:lnTo>
                <a:lnTo>
                  <a:pt x="151" y="204"/>
                </a:lnTo>
                <a:lnTo>
                  <a:pt x="147" y="203"/>
                </a:lnTo>
                <a:lnTo>
                  <a:pt x="144" y="203"/>
                </a:lnTo>
                <a:lnTo>
                  <a:pt x="140" y="202"/>
                </a:lnTo>
                <a:lnTo>
                  <a:pt x="135" y="201"/>
                </a:lnTo>
                <a:lnTo>
                  <a:pt x="130" y="200"/>
                </a:lnTo>
                <a:lnTo>
                  <a:pt x="123" y="199"/>
                </a:lnTo>
                <a:lnTo>
                  <a:pt x="117" y="198"/>
                </a:lnTo>
                <a:lnTo>
                  <a:pt x="110" y="198"/>
                </a:lnTo>
                <a:lnTo>
                  <a:pt x="103" y="198"/>
                </a:lnTo>
                <a:lnTo>
                  <a:pt x="96" y="198"/>
                </a:lnTo>
                <a:lnTo>
                  <a:pt x="85" y="198"/>
                </a:lnTo>
                <a:lnTo>
                  <a:pt x="74" y="198"/>
                </a:lnTo>
                <a:lnTo>
                  <a:pt x="71" y="208"/>
                </a:lnTo>
                <a:lnTo>
                  <a:pt x="69" y="216"/>
                </a:lnTo>
                <a:lnTo>
                  <a:pt x="66" y="227"/>
                </a:lnTo>
                <a:lnTo>
                  <a:pt x="64" y="237"/>
                </a:lnTo>
                <a:lnTo>
                  <a:pt x="63" y="248"/>
                </a:lnTo>
                <a:lnTo>
                  <a:pt x="60" y="259"/>
                </a:lnTo>
                <a:lnTo>
                  <a:pt x="60" y="270"/>
                </a:lnTo>
                <a:lnTo>
                  <a:pt x="59" y="280"/>
                </a:lnTo>
                <a:lnTo>
                  <a:pt x="60" y="292"/>
                </a:lnTo>
                <a:lnTo>
                  <a:pt x="64" y="290"/>
                </a:lnTo>
                <a:lnTo>
                  <a:pt x="67" y="289"/>
                </a:lnTo>
                <a:lnTo>
                  <a:pt x="70" y="288"/>
                </a:lnTo>
                <a:lnTo>
                  <a:pt x="73" y="286"/>
                </a:lnTo>
                <a:lnTo>
                  <a:pt x="77" y="285"/>
                </a:lnTo>
                <a:lnTo>
                  <a:pt x="80" y="283"/>
                </a:lnTo>
                <a:lnTo>
                  <a:pt x="85" y="279"/>
                </a:lnTo>
                <a:lnTo>
                  <a:pt x="91" y="276"/>
                </a:lnTo>
                <a:lnTo>
                  <a:pt x="97" y="272"/>
                </a:lnTo>
                <a:lnTo>
                  <a:pt x="106" y="266"/>
                </a:lnTo>
                <a:lnTo>
                  <a:pt x="115" y="261"/>
                </a:lnTo>
                <a:lnTo>
                  <a:pt x="123" y="254"/>
                </a:lnTo>
                <a:lnTo>
                  <a:pt x="131" y="250"/>
                </a:lnTo>
                <a:lnTo>
                  <a:pt x="138" y="246"/>
                </a:lnTo>
                <a:lnTo>
                  <a:pt x="146" y="241"/>
                </a:lnTo>
                <a:lnTo>
                  <a:pt x="154" y="238"/>
                </a:lnTo>
                <a:lnTo>
                  <a:pt x="162" y="234"/>
                </a:lnTo>
                <a:lnTo>
                  <a:pt x="170" y="231"/>
                </a:lnTo>
                <a:lnTo>
                  <a:pt x="179" y="226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4" name="Line 12"/>
          <p:cNvSpPr>
            <a:spLocks noChangeShapeType="1"/>
          </p:cNvSpPr>
          <p:nvPr/>
        </p:nvSpPr>
        <p:spPr bwMode="auto">
          <a:xfrm>
            <a:off x="7561263" y="4354513"/>
            <a:ext cx="1587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5" name="Line 13"/>
          <p:cNvSpPr>
            <a:spLocks noChangeShapeType="1"/>
          </p:cNvSpPr>
          <p:nvPr/>
        </p:nvSpPr>
        <p:spPr bwMode="auto">
          <a:xfrm flipH="1">
            <a:off x="7366000" y="4430713"/>
            <a:ext cx="195263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6" name="Freeform 14"/>
          <p:cNvSpPr>
            <a:spLocks/>
          </p:cNvSpPr>
          <p:nvPr/>
        </p:nvSpPr>
        <p:spPr bwMode="auto">
          <a:xfrm>
            <a:off x="5895975" y="5265738"/>
            <a:ext cx="128588" cy="120650"/>
          </a:xfrm>
          <a:custGeom>
            <a:avLst/>
            <a:gdLst>
              <a:gd name="T0" fmla="*/ 2147483647 w 244"/>
              <a:gd name="T1" fmla="*/ 0 h 231"/>
              <a:gd name="T2" fmla="*/ 2147483647 w 244"/>
              <a:gd name="T3" fmla="*/ 2147483647 h 231"/>
              <a:gd name="T4" fmla="*/ 2147483647 w 244"/>
              <a:gd name="T5" fmla="*/ 2147483647 h 231"/>
              <a:gd name="T6" fmla="*/ 2147483647 w 244"/>
              <a:gd name="T7" fmla="*/ 2147483647 h 231"/>
              <a:gd name="T8" fmla="*/ 2147483647 w 244"/>
              <a:gd name="T9" fmla="*/ 2147483647 h 231"/>
              <a:gd name="T10" fmla="*/ 2147483647 w 244"/>
              <a:gd name="T11" fmla="*/ 2147483647 h 231"/>
              <a:gd name="T12" fmla="*/ 2147483647 w 244"/>
              <a:gd name="T13" fmla="*/ 2147483647 h 231"/>
              <a:gd name="T14" fmla="*/ 2147483647 w 244"/>
              <a:gd name="T15" fmla="*/ 2147483647 h 231"/>
              <a:gd name="T16" fmla="*/ 2147483647 w 244"/>
              <a:gd name="T17" fmla="*/ 2147483647 h 231"/>
              <a:gd name="T18" fmla="*/ 2147483647 w 244"/>
              <a:gd name="T19" fmla="*/ 2147483647 h 231"/>
              <a:gd name="T20" fmla="*/ 2147483647 w 244"/>
              <a:gd name="T21" fmla="*/ 2147483647 h 231"/>
              <a:gd name="T22" fmla="*/ 2147483647 w 244"/>
              <a:gd name="T23" fmla="*/ 2147483647 h 231"/>
              <a:gd name="T24" fmla="*/ 2147483647 w 244"/>
              <a:gd name="T25" fmla="*/ 2147483647 h 231"/>
              <a:gd name="T26" fmla="*/ 2147483647 w 244"/>
              <a:gd name="T27" fmla="*/ 2147483647 h 231"/>
              <a:gd name="T28" fmla="*/ 2147483647 w 244"/>
              <a:gd name="T29" fmla="*/ 2147483647 h 231"/>
              <a:gd name="T30" fmla="*/ 2147483647 w 244"/>
              <a:gd name="T31" fmla="*/ 2147483647 h 231"/>
              <a:gd name="T32" fmla="*/ 2147483647 w 244"/>
              <a:gd name="T33" fmla="*/ 2147483647 h 231"/>
              <a:gd name="T34" fmla="*/ 2147483647 w 244"/>
              <a:gd name="T35" fmla="*/ 2147483647 h 231"/>
              <a:gd name="T36" fmla="*/ 2147483647 w 244"/>
              <a:gd name="T37" fmla="*/ 2147483647 h 231"/>
              <a:gd name="T38" fmla="*/ 2147483647 w 244"/>
              <a:gd name="T39" fmla="*/ 2147483647 h 231"/>
              <a:gd name="T40" fmla="*/ 2147483647 w 244"/>
              <a:gd name="T41" fmla="*/ 2147483647 h 231"/>
              <a:gd name="T42" fmla="*/ 2147483647 w 244"/>
              <a:gd name="T43" fmla="*/ 2147483647 h 231"/>
              <a:gd name="T44" fmla="*/ 2147483647 w 244"/>
              <a:gd name="T45" fmla="*/ 2147483647 h 231"/>
              <a:gd name="T46" fmla="*/ 2147483647 w 244"/>
              <a:gd name="T47" fmla="*/ 2147483647 h 231"/>
              <a:gd name="T48" fmla="*/ 2147483647 w 244"/>
              <a:gd name="T49" fmla="*/ 2147483647 h 231"/>
              <a:gd name="T50" fmla="*/ 2147483647 w 244"/>
              <a:gd name="T51" fmla="*/ 2147483647 h 231"/>
              <a:gd name="T52" fmla="*/ 2147483647 w 244"/>
              <a:gd name="T53" fmla="*/ 2147483647 h 231"/>
              <a:gd name="T54" fmla="*/ 2147483647 w 244"/>
              <a:gd name="T55" fmla="*/ 2147483647 h 231"/>
              <a:gd name="T56" fmla="*/ 2147483647 w 244"/>
              <a:gd name="T57" fmla="*/ 2147483647 h 231"/>
              <a:gd name="T58" fmla="*/ 2147483647 w 244"/>
              <a:gd name="T59" fmla="*/ 2147483647 h 231"/>
              <a:gd name="T60" fmla="*/ 2147483647 w 244"/>
              <a:gd name="T61" fmla="*/ 2147483647 h 231"/>
              <a:gd name="T62" fmla="*/ 2147483647 w 244"/>
              <a:gd name="T63" fmla="*/ 2147483647 h 231"/>
              <a:gd name="T64" fmla="*/ 2147483647 w 244"/>
              <a:gd name="T65" fmla="*/ 2147483647 h 231"/>
              <a:gd name="T66" fmla="*/ 2147483647 w 244"/>
              <a:gd name="T67" fmla="*/ 2147483647 h 231"/>
              <a:gd name="T68" fmla="*/ 2147483647 w 244"/>
              <a:gd name="T69" fmla="*/ 2147483647 h 231"/>
              <a:gd name="T70" fmla="*/ 2147483647 w 244"/>
              <a:gd name="T71" fmla="*/ 2147483647 h 231"/>
              <a:gd name="T72" fmla="*/ 2147483647 w 244"/>
              <a:gd name="T73" fmla="*/ 2147483647 h 231"/>
              <a:gd name="T74" fmla="*/ 2147483647 w 244"/>
              <a:gd name="T75" fmla="*/ 2147483647 h 231"/>
              <a:gd name="T76" fmla="*/ 2147483647 w 244"/>
              <a:gd name="T77" fmla="*/ 2147483647 h 231"/>
              <a:gd name="T78" fmla="*/ 2147483647 w 244"/>
              <a:gd name="T79" fmla="*/ 2147483647 h 231"/>
              <a:gd name="T80" fmla="*/ 2147483647 w 244"/>
              <a:gd name="T81" fmla="*/ 2147483647 h 231"/>
              <a:gd name="T82" fmla="*/ 2147483647 w 244"/>
              <a:gd name="T83" fmla="*/ 2147483647 h 231"/>
              <a:gd name="T84" fmla="*/ 0 w 244"/>
              <a:gd name="T85" fmla="*/ 2147483647 h 231"/>
              <a:gd name="T86" fmla="*/ 2147483647 w 244"/>
              <a:gd name="T87" fmla="*/ 2147483647 h 231"/>
              <a:gd name="T88" fmla="*/ 2147483647 w 244"/>
              <a:gd name="T89" fmla="*/ 2147483647 h 231"/>
              <a:gd name="T90" fmla="*/ 2147483647 w 244"/>
              <a:gd name="T91" fmla="*/ 2147483647 h 231"/>
              <a:gd name="T92" fmla="*/ 2147483647 w 244"/>
              <a:gd name="T93" fmla="*/ 2147483647 h 231"/>
              <a:gd name="T94" fmla="*/ 2147483647 w 244"/>
              <a:gd name="T95" fmla="*/ 2147483647 h 231"/>
              <a:gd name="T96" fmla="*/ 2147483647 w 244"/>
              <a:gd name="T97" fmla="*/ 2147483647 h 231"/>
              <a:gd name="T98" fmla="*/ 2147483647 w 244"/>
              <a:gd name="T99" fmla="*/ 2147483647 h 231"/>
              <a:gd name="T100" fmla="*/ 2147483647 w 244"/>
              <a:gd name="T101" fmla="*/ 2147483647 h 231"/>
              <a:gd name="T102" fmla="*/ 2147483647 w 244"/>
              <a:gd name="T103" fmla="*/ 2147483647 h 231"/>
              <a:gd name="T104" fmla="*/ 2147483647 w 244"/>
              <a:gd name="T105" fmla="*/ 2147483647 h 231"/>
              <a:gd name="T106" fmla="*/ 2147483647 w 244"/>
              <a:gd name="T107" fmla="*/ 2147483647 h 231"/>
              <a:gd name="T108" fmla="*/ 2147483647 w 244"/>
              <a:gd name="T109" fmla="*/ 2147483647 h 231"/>
              <a:gd name="T110" fmla="*/ 2147483647 w 244"/>
              <a:gd name="T111" fmla="*/ 2147483647 h 231"/>
              <a:gd name="T112" fmla="*/ 2147483647 w 244"/>
              <a:gd name="T113" fmla="*/ 2147483647 h 231"/>
              <a:gd name="T114" fmla="*/ 2147483647 w 244"/>
              <a:gd name="T115" fmla="*/ 2147483647 h 231"/>
              <a:gd name="T116" fmla="*/ 2147483647 w 244"/>
              <a:gd name="T117" fmla="*/ 2147483647 h 231"/>
              <a:gd name="T118" fmla="*/ 2147483647 w 244"/>
              <a:gd name="T119" fmla="*/ 2147483647 h 231"/>
              <a:gd name="T120" fmla="*/ 2147483647 w 244"/>
              <a:gd name="T121" fmla="*/ 2147483647 h 231"/>
              <a:gd name="T122" fmla="*/ 2147483647 w 244"/>
              <a:gd name="T123" fmla="*/ 2147483647 h 231"/>
              <a:gd name="T124" fmla="*/ 2147483647 w 244"/>
              <a:gd name="T125" fmla="*/ 0 h 23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4" h="231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7" name="Freeform 15"/>
          <p:cNvSpPr>
            <a:spLocks/>
          </p:cNvSpPr>
          <p:nvPr/>
        </p:nvSpPr>
        <p:spPr bwMode="auto">
          <a:xfrm>
            <a:off x="5895975" y="5265738"/>
            <a:ext cx="128588" cy="120650"/>
          </a:xfrm>
          <a:custGeom>
            <a:avLst/>
            <a:gdLst>
              <a:gd name="T0" fmla="*/ 2147483647 w 244"/>
              <a:gd name="T1" fmla="*/ 0 h 231"/>
              <a:gd name="T2" fmla="*/ 2147483647 w 244"/>
              <a:gd name="T3" fmla="*/ 2147483647 h 231"/>
              <a:gd name="T4" fmla="*/ 2147483647 w 244"/>
              <a:gd name="T5" fmla="*/ 2147483647 h 231"/>
              <a:gd name="T6" fmla="*/ 2147483647 w 244"/>
              <a:gd name="T7" fmla="*/ 2147483647 h 231"/>
              <a:gd name="T8" fmla="*/ 2147483647 w 244"/>
              <a:gd name="T9" fmla="*/ 2147483647 h 231"/>
              <a:gd name="T10" fmla="*/ 2147483647 w 244"/>
              <a:gd name="T11" fmla="*/ 2147483647 h 231"/>
              <a:gd name="T12" fmla="*/ 2147483647 w 244"/>
              <a:gd name="T13" fmla="*/ 2147483647 h 231"/>
              <a:gd name="T14" fmla="*/ 2147483647 w 244"/>
              <a:gd name="T15" fmla="*/ 2147483647 h 231"/>
              <a:gd name="T16" fmla="*/ 2147483647 w 244"/>
              <a:gd name="T17" fmla="*/ 2147483647 h 231"/>
              <a:gd name="T18" fmla="*/ 2147483647 w 244"/>
              <a:gd name="T19" fmla="*/ 2147483647 h 231"/>
              <a:gd name="T20" fmla="*/ 2147483647 w 244"/>
              <a:gd name="T21" fmla="*/ 2147483647 h 231"/>
              <a:gd name="T22" fmla="*/ 2147483647 w 244"/>
              <a:gd name="T23" fmla="*/ 2147483647 h 231"/>
              <a:gd name="T24" fmla="*/ 2147483647 w 244"/>
              <a:gd name="T25" fmla="*/ 2147483647 h 231"/>
              <a:gd name="T26" fmla="*/ 2147483647 w 244"/>
              <a:gd name="T27" fmla="*/ 2147483647 h 231"/>
              <a:gd name="T28" fmla="*/ 2147483647 w 244"/>
              <a:gd name="T29" fmla="*/ 2147483647 h 231"/>
              <a:gd name="T30" fmla="*/ 2147483647 w 244"/>
              <a:gd name="T31" fmla="*/ 2147483647 h 231"/>
              <a:gd name="T32" fmla="*/ 2147483647 w 244"/>
              <a:gd name="T33" fmla="*/ 2147483647 h 231"/>
              <a:gd name="T34" fmla="*/ 2147483647 w 244"/>
              <a:gd name="T35" fmla="*/ 2147483647 h 231"/>
              <a:gd name="T36" fmla="*/ 2147483647 w 244"/>
              <a:gd name="T37" fmla="*/ 2147483647 h 231"/>
              <a:gd name="T38" fmla="*/ 2147483647 w 244"/>
              <a:gd name="T39" fmla="*/ 2147483647 h 231"/>
              <a:gd name="T40" fmla="*/ 2147483647 w 244"/>
              <a:gd name="T41" fmla="*/ 2147483647 h 231"/>
              <a:gd name="T42" fmla="*/ 2147483647 w 244"/>
              <a:gd name="T43" fmla="*/ 2147483647 h 231"/>
              <a:gd name="T44" fmla="*/ 2147483647 w 244"/>
              <a:gd name="T45" fmla="*/ 2147483647 h 231"/>
              <a:gd name="T46" fmla="*/ 2147483647 w 244"/>
              <a:gd name="T47" fmla="*/ 2147483647 h 231"/>
              <a:gd name="T48" fmla="*/ 2147483647 w 244"/>
              <a:gd name="T49" fmla="*/ 2147483647 h 231"/>
              <a:gd name="T50" fmla="*/ 2147483647 w 244"/>
              <a:gd name="T51" fmla="*/ 2147483647 h 231"/>
              <a:gd name="T52" fmla="*/ 2147483647 w 244"/>
              <a:gd name="T53" fmla="*/ 2147483647 h 231"/>
              <a:gd name="T54" fmla="*/ 2147483647 w 244"/>
              <a:gd name="T55" fmla="*/ 2147483647 h 231"/>
              <a:gd name="T56" fmla="*/ 2147483647 w 244"/>
              <a:gd name="T57" fmla="*/ 2147483647 h 231"/>
              <a:gd name="T58" fmla="*/ 2147483647 w 244"/>
              <a:gd name="T59" fmla="*/ 2147483647 h 231"/>
              <a:gd name="T60" fmla="*/ 2147483647 w 244"/>
              <a:gd name="T61" fmla="*/ 2147483647 h 231"/>
              <a:gd name="T62" fmla="*/ 2147483647 w 244"/>
              <a:gd name="T63" fmla="*/ 2147483647 h 231"/>
              <a:gd name="T64" fmla="*/ 2147483647 w 244"/>
              <a:gd name="T65" fmla="*/ 2147483647 h 231"/>
              <a:gd name="T66" fmla="*/ 2147483647 w 244"/>
              <a:gd name="T67" fmla="*/ 2147483647 h 231"/>
              <a:gd name="T68" fmla="*/ 2147483647 w 244"/>
              <a:gd name="T69" fmla="*/ 2147483647 h 231"/>
              <a:gd name="T70" fmla="*/ 2147483647 w 244"/>
              <a:gd name="T71" fmla="*/ 2147483647 h 231"/>
              <a:gd name="T72" fmla="*/ 2147483647 w 244"/>
              <a:gd name="T73" fmla="*/ 2147483647 h 231"/>
              <a:gd name="T74" fmla="*/ 2147483647 w 244"/>
              <a:gd name="T75" fmla="*/ 2147483647 h 231"/>
              <a:gd name="T76" fmla="*/ 2147483647 w 244"/>
              <a:gd name="T77" fmla="*/ 2147483647 h 231"/>
              <a:gd name="T78" fmla="*/ 2147483647 w 244"/>
              <a:gd name="T79" fmla="*/ 2147483647 h 231"/>
              <a:gd name="T80" fmla="*/ 2147483647 w 244"/>
              <a:gd name="T81" fmla="*/ 2147483647 h 231"/>
              <a:gd name="T82" fmla="*/ 2147483647 w 244"/>
              <a:gd name="T83" fmla="*/ 2147483647 h 231"/>
              <a:gd name="T84" fmla="*/ 0 w 244"/>
              <a:gd name="T85" fmla="*/ 2147483647 h 231"/>
              <a:gd name="T86" fmla="*/ 2147483647 w 244"/>
              <a:gd name="T87" fmla="*/ 2147483647 h 231"/>
              <a:gd name="T88" fmla="*/ 2147483647 w 244"/>
              <a:gd name="T89" fmla="*/ 2147483647 h 231"/>
              <a:gd name="T90" fmla="*/ 2147483647 w 244"/>
              <a:gd name="T91" fmla="*/ 2147483647 h 231"/>
              <a:gd name="T92" fmla="*/ 2147483647 w 244"/>
              <a:gd name="T93" fmla="*/ 2147483647 h 231"/>
              <a:gd name="T94" fmla="*/ 2147483647 w 244"/>
              <a:gd name="T95" fmla="*/ 2147483647 h 231"/>
              <a:gd name="T96" fmla="*/ 2147483647 w 244"/>
              <a:gd name="T97" fmla="*/ 2147483647 h 231"/>
              <a:gd name="T98" fmla="*/ 2147483647 w 244"/>
              <a:gd name="T99" fmla="*/ 2147483647 h 231"/>
              <a:gd name="T100" fmla="*/ 2147483647 w 244"/>
              <a:gd name="T101" fmla="*/ 2147483647 h 231"/>
              <a:gd name="T102" fmla="*/ 2147483647 w 244"/>
              <a:gd name="T103" fmla="*/ 2147483647 h 231"/>
              <a:gd name="T104" fmla="*/ 2147483647 w 244"/>
              <a:gd name="T105" fmla="*/ 2147483647 h 231"/>
              <a:gd name="T106" fmla="*/ 2147483647 w 244"/>
              <a:gd name="T107" fmla="*/ 2147483647 h 231"/>
              <a:gd name="T108" fmla="*/ 2147483647 w 244"/>
              <a:gd name="T109" fmla="*/ 2147483647 h 231"/>
              <a:gd name="T110" fmla="*/ 2147483647 w 244"/>
              <a:gd name="T111" fmla="*/ 2147483647 h 231"/>
              <a:gd name="T112" fmla="*/ 2147483647 w 244"/>
              <a:gd name="T113" fmla="*/ 2147483647 h 231"/>
              <a:gd name="T114" fmla="*/ 2147483647 w 244"/>
              <a:gd name="T115" fmla="*/ 2147483647 h 231"/>
              <a:gd name="T116" fmla="*/ 2147483647 w 244"/>
              <a:gd name="T117" fmla="*/ 2147483647 h 231"/>
              <a:gd name="T118" fmla="*/ 2147483647 w 244"/>
              <a:gd name="T119" fmla="*/ 2147483647 h 231"/>
              <a:gd name="T120" fmla="*/ 2147483647 w 244"/>
              <a:gd name="T121" fmla="*/ 2147483647 h 231"/>
              <a:gd name="T122" fmla="*/ 2147483647 w 244"/>
              <a:gd name="T123" fmla="*/ 2147483647 h 231"/>
              <a:gd name="T124" fmla="*/ 2147483647 w 244"/>
              <a:gd name="T125" fmla="*/ 0 h 23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4" h="231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8" name="Freeform 16"/>
          <p:cNvSpPr>
            <a:spLocks/>
          </p:cNvSpPr>
          <p:nvPr/>
        </p:nvSpPr>
        <p:spPr bwMode="auto">
          <a:xfrm>
            <a:off x="5895975" y="5265738"/>
            <a:ext cx="128588" cy="120650"/>
          </a:xfrm>
          <a:custGeom>
            <a:avLst/>
            <a:gdLst>
              <a:gd name="T0" fmla="*/ 2147483647 w 244"/>
              <a:gd name="T1" fmla="*/ 0 h 231"/>
              <a:gd name="T2" fmla="*/ 2147483647 w 244"/>
              <a:gd name="T3" fmla="*/ 2147483647 h 231"/>
              <a:gd name="T4" fmla="*/ 2147483647 w 244"/>
              <a:gd name="T5" fmla="*/ 2147483647 h 231"/>
              <a:gd name="T6" fmla="*/ 2147483647 w 244"/>
              <a:gd name="T7" fmla="*/ 2147483647 h 231"/>
              <a:gd name="T8" fmla="*/ 2147483647 w 244"/>
              <a:gd name="T9" fmla="*/ 2147483647 h 231"/>
              <a:gd name="T10" fmla="*/ 2147483647 w 244"/>
              <a:gd name="T11" fmla="*/ 2147483647 h 231"/>
              <a:gd name="T12" fmla="*/ 2147483647 w 244"/>
              <a:gd name="T13" fmla="*/ 2147483647 h 231"/>
              <a:gd name="T14" fmla="*/ 2147483647 w 244"/>
              <a:gd name="T15" fmla="*/ 2147483647 h 231"/>
              <a:gd name="T16" fmla="*/ 2147483647 w 244"/>
              <a:gd name="T17" fmla="*/ 2147483647 h 231"/>
              <a:gd name="T18" fmla="*/ 2147483647 w 244"/>
              <a:gd name="T19" fmla="*/ 2147483647 h 231"/>
              <a:gd name="T20" fmla="*/ 2147483647 w 244"/>
              <a:gd name="T21" fmla="*/ 2147483647 h 231"/>
              <a:gd name="T22" fmla="*/ 2147483647 w 244"/>
              <a:gd name="T23" fmla="*/ 2147483647 h 231"/>
              <a:gd name="T24" fmla="*/ 2147483647 w 244"/>
              <a:gd name="T25" fmla="*/ 2147483647 h 231"/>
              <a:gd name="T26" fmla="*/ 2147483647 w 244"/>
              <a:gd name="T27" fmla="*/ 2147483647 h 231"/>
              <a:gd name="T28" fmla="*/ 2147483647 w 244"/>
              <a:gd name="T29" fmla="*/ 2147483647 h 231"/>
              <a:gd name="T30" fmla="*/ 2147483647 w 244"/>
              <a:gd name="T31" fmla="*/ 2147483647 h 231"/>
              <a:gd name="T32" fmla="*/ 2147483647 w 244"/>
              <a:gd name="T33" fmla="*/ 2147483647 h 231"/>
              <a:gd name="T34" fmla="*/ 2147483647 w 244"/>
              <a:gd name="T35" fmla="*/ 2147483647 h 231"/>
              <a:gd name="T36" fmla="*/ 2147483647 w 244"/>
              <a:gd name="T37" fmla="*/ 2147483647 h 231"/>
              <a:gd name="T38" fmla="*/ 2147483647 w 244"/>
              <a:gd name="T39" fmla="*/ 2147483647 h 231"/>
              <a:gd name="T40" fmla="*/ 2147483647 w 244"/>
              <a:gd name="T41" fmla="*/ 2147483647 h 231"/>
              <a:gd name="T42" fmla="*/ 2147483647 w 244"/>
              <a:gd name="T43" fmla="*/ 2147483647 h 231"/>
              <a:gd name="T44" fmla="*/ 2147483647 w 244"/>
              <a:gd name="T45" fmla="*/ 2147483647 h 231"/>
              <a:gd name="T46" fmla="*/ 2147483647 w 244"/>
              <a:gd name="T47" fmla="*/ 2147483647 h 231"/>
              <a:gd name="T48" fmla="*/ 2147483647 w 244"/>
              <a:gd name="T49" fmla="*/ 2147483647 h 231"/>
              <a:gd name="T50" fmla="*/ 2147483647 w 244"/>
              <a:gd name="T51" fmla="*/ 2147483647 h 231"/>
              <a:gd name="T52" fmla="*/ 2147483647 w 244"/>
              <a:gd name="T53" fmla="*/ 2147483647 h 231"/>
              <a:gd name="T54" fmla="*/ 2147483647 w 244"/>
              <a:gd name="T55" fmla="*/ 2147483647 h 231"/>
              <a:gd name="T56" fmla="*/ 2147483647 w 244"/>
              <a:gd name="T57" fmla="*/ 2147483647 h 231"/>
              <a:gd name="T58" fmla="*/ 2147483647 w 244"/>
              <a:gd name="T59" fmla="*/ 2147483647 h 231"/>
              <a:gd name="T60" fmla="*/ 2147483647 w 244"/>
              <a:gd name="T61" fmla="*/ 2147483647 h 231"/>
              <a:gd name="T62" fmla="*/ 2147483647 w 244"/>
              <a:gd name="T63" fmla="*/ 2147483647 h 231"/>
              <a:gd name="T64" fmla="*/ 2147483647 w 244"/>
              <a:gd name="T65" fmla="*/ 2147483647 h 231"/>
              <a:gd name="T66" fmla="*/ 2147483647 w 244"/>
              <a:gd name="T67" fmla="*/ 2147483647 h 231"/>
              <a:gd name="T68" fmla="*/ 2147483647 w 244"/>
              <a:gd name="T69" fmla="*/ 2147483647 h 231"/>
              <a:gd name="T70" fmla="*/ 2147483647 w 244"/>
              <a:gd name="T71" fmla="*/ 2147483647 h 231"/>
              <a:gd name="T72" fmla="*/ 2147483647 w 244"/>
              <a:gd name="T73" fmla="*/ 2147483647 h 231"/>
              <a:gd name="T74" fmla="*/ 2147483647 w 244"/>
              <a:gd name="T75" fmla="*/ 2147483647 h 231"/>
              <a:gd name="T76" fmla="*/ 2147483647 w 244"/>
              <a:gd name="T77" fmla="*/ 2147483647 h 231"/>
              <a:gd name="T78" fmla="*/ 2147483647 w 244"/>
              <a:gd name="T79" fmla="*/ 2147483647 h 231"/>
              <a:gd name="T80" fmla="*/ 2147483647 w 244"/>
              <a:gd name="T81" fmla="*/ 2147483647 h 231"/>
              <a:gd name="T82" fmla="*/ 2147483647 w 244"/>
              <a:gd name="T83" fmla="*/ 2147483647 h 231"/>
              <a:gd name="T84" fmla="*/ 0 w 244"/>
              <a:gd name="T85" fmla="*/ 2147483647 h 231"/>
              <a:gd name="T86" fmla="*/ 2147483647 w 244"/>
              <a:gd name="T87" fmla="*/ 2147483647 h 231"/>
              <a:gd name="T88" fmla="*/ 2147483647 w 244"/>
              <a:gd name="T89" fmla="*/ 2147483647 h 231"/>
              <a:gd name="T90" fmla="*/ 2147483647 w 244"/>
              <a:gd name="T91" fmla="*/ 2147483647 h 231"/>
              <a:gd name="T92" fmla="*/ 2147483647 w 244"/>
              <a:gd name="T93" fmla="*/ 2147483647 h 231"/>
              <a:gd name="T94" fmla="*/ 2147483647 w 244"/>
              <a:gd name="T95" fmla="*/ 2147483647 h 231"/>
              <a:gd name="T96" fmla="*/ 2147483647 w 244"/>
              <a:gd name="T97" fmla="*/ 2147483647 h 231"/>
              <a:gd name="T98" fmla="*/ 2147483647 w 244"/>
              <a:gd name="T99" fmla="*/ 2147483647 h 231"/>
              <a:gd name="T100" fmla="*/ 2147483647 w 244"/>
              <a:gd name="T101" fmla="*/ 2147483647 h 231"/>
              <a:gd name="T102" fmla="*/ 2147483647 w 244"/>
              <a:gd name="T103" fmla="*/ 2147483647 h 231"/>
              <a:gd name="T104" fmla="*/ 2147483647 w 244"/>
              <a:gd name="T105" fmla="*/ 2147483647 h 231"/>
              <a:gd name="T106" fmla="*/ 2147483647 w 244"/>
              <a:gd name="T107" fmla="*/ 2147483647 h 231"/>
              <a:gd name="T108" fmla="*/ 2147483647 w 244"/>
              <a:gd name="T109" fmla="*/ 2147483647 h 231"/>
              <a:gd name="T110" fmla="*/ 2147483647 w 244"/>
              <a:gd name="T111" fmla="*/ 2147483647 h 231"/>
              <a:gd name="T112" fmla="*/ 2147483647 w 244"/>
              <a:gd name="T113" fmla="*/ 2147483647 h 231"/>
              <a:gd name="T114" fmla="*/ 2147483647 w 244"/>
              <a:gd name="T115" fmla="*/ 2147483647 h 231"/>
              <a:gd name="T116" fmla="*/ 2147483647 w 244"/>
              <a:gd name="T117" fmla="*/ 2147483647 h 231"/>
              <a:gd name="T118" fmla="*/ 2147483647 w 244"/>
              <a:gd name="T119" fmla="*/ 2147483647 h 231"/>
              <a:gd name="T120" fmla="*/ 2147483647 w 244"/>
              <a:gd name="T121" fmla="*/ 2147483647 h 231"/>
              <a:gd name="T122" fmla="*/ 2147483647 w 244"/>
              <a:gd name="T123" fmla="*/ 2147483647 h 231"/>
              <a:gd name="T124" fmla="*/ 2147483647 w 244"/>
              <a:gd name="T125" fmla="*/ 0 h 23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44" h="231">
                <a:moveTo>
                  <a:pt x="220" y="0"/>
                </a:moveTo>
                <a:lnTo>
                  <a:pt x="216" y="0"/>
                </a:lnTo>
                <a:lnTo>
                  <a:pt x="211" y="1"/>
                </a:lnTo>
                <a:lnTo>
                  <a:pt x="208" y="1"/>
                </a:lnTo>
                <a:lnTo>
                  <a:pt x="204" y="2"/>
                </a:lnTo>
                <a:lnTo>
                  <a:pt x="201" y="3"/>
                </a:lnTo>
                <a:lnTo>
                  <a:pt x="197" y="4"/>
                </a:lnTo>
                <a:lnTo>
                  <a:pt x="194" y="5"/>
                </a:lnTo>
                <a:lnTo>
                  <a:pt x="191" y="6"/>
                </a:lnTo>
                <a:lnTo>
                  <a:pt x="188" y="8"/>
                </a:lnTo>
                <a:lnTo>
                  <a:pt x="184" y="11"/>
                </a:lnTo>
                <a:lnTo>
                  <a:pt x="181" y="13"/>
                </a:lnTo>
                <a:lnTo>
                  <a:pt x="178" y="16"/>
                </a:lnTo>
                <a:lnTo>
                  <a:pt x="173" y="19"/>
                </a:lnTo>
                <a:lnTo>
                  <a:pt x="170" y="21"/>
                </a:lnTo>
                <a:lnTo>
                  <a:pt x="167" y="25"/>
                </a:lnTo>
                <a:lnTo>
                  <a:pt x="163" y="28"/>
                </a:lnTo>
                <a:lnTo>
                  <a:pt x="158" y="30"/>
                </a:lnTo>
                <a:lnTo>
                  <a:pt x="155" y="32"/>
                </a:lnTo>
                <a:lnTo>
                  <a:pt x="153" y="34"/>
                </a:lnTo>
                <a:lnTo>
                  <a:pt x="150" y="37"/>
                </a:lnTo>
                <a:lnTo>
                  <a:pt x="147" y="39"/>
                </a:lnTo>
                <a:lnTo>
                  <a:pt x="145" y="41"/>
                </a:lnTo>
                <a:lnTo>
                  <a:pt x="143" y="44"/>
                </a:lnTo>
                <a:lnTo>
                  <a:pt x="141" y="46"/>
                </a:lnTo>
                <a:lnTo>
                  <a:pt x="140" y="50"/>
                </a:lnTo>
                <a:lnTo>
                  <a:pt x="139" y="53"/>
                </a:lnTo>
                <a:lnTo>
                  <a:pt x="137" y="58"/>
                </a:lnTo>
                <a:lnTo>
                  <a:pt x="136" y="63"/>
                </a:lnTo>
                <a:lnTo>
                  <a:pt x="134" y="66"/>
                </a:lnTo>
                <a:lnTo>
                  <a:pt x="133" y="69"/>
                </a:lnTo>
                <a:lnTo>
                  <a:pt x="132" y="72"/>
                </a:lnTo>
                <a:lnTo>
                  <a:pt x="131" y="74"/>
                </a:lnTo>
                <a:lnTo>
                  <a:pt x="131" y="75"/>
                </a:lnTo>
                <a:lnTo>
                  <a:pt x="130" y="76"/>
                </a:lnTo>
                <a:lnTo>
                  <a:pt x="130" y="77"/>
                </a:lnTo>
                <a:lnTo>
                  <a:pt x="129" y="77"/>
                </a:lnTo>
                <a:lnTo>
                  <a:pt x="129" y="78"/>
                </a:lnTo>
                <a:lnTo>
                  <a:pt x="133" y="79"/>
                </a:lnTo>
                <a:lnTo>
                  <a:pt x="137" y="80"/>
                </a:lnTo>
                <a:lnTo>
                  <a:pt x="141" y="81"/>
                </a:lnTo>
                <a:lnTo>
                  <a:pt x="145" y="82"/>
                </a:lnTo>
                <a:lnTo>
                  <a:pt x="149" y="83"/>
                </a:lnTo>
                <a:lnTo>
                  <a:pt x="154" y="83"/>
                </a:lnTo>
                <a:lnTo>
                  <a:pt x="158" y="84"/>
                </a:lnTo>
                <a:lnTo>
                  <a:pt x="164" y="85"/>
                </a:lnTo>
                <a:lnTo>
                  <a:pt x="168" y="87"/>
                </a:lnTo>
                <a:lnTo>
                  <a:pt x="171" y="88"/>
                </a:lnTo>
                <a:lnTo>
                  <a:pt x="173" y="89"/>
                </a:lnTo>
                <a:lnTo>
                  <a:pt x="176" y="90"/>
                </a:lnTo>
                <a:lnTo>
                  <a:pt x="177" y="92"/>
                </a:lnTo>
                <a:lnTo>
                  <a:pt x="178" y="93"/>
                </a:lnTo>
                <a:lnTo>
                  <a:pt x="177" y="95"/>
                </a:lnTo>
                <a:lnTo>
                  <a:pt x="176" y="97"/>
                </a:lnTo>
                <a:lnTo>
                  <a:pt x="175" y="100"/>
                </a:lnTo>
                <a:lnTo>
                  <a:pt x="171" y="103"/>
                </a:lnTo>
                <a:lnTo>
                  <a:pt x="163" y="107"/>
                </a:lnTo>
                <a:lnTo>
                  <a:pt x="155" y="111"/>
                </a:lnTo>
                <a:lnTo>
                  <a:pt x="146" y="115"/>
                </a:lnTo>
                <a:lnTo>
                  <a:pt x="139" y="118"/>
                </a:lnTo>
                <a:lnTo>
                  <a:pt x="131" y="122"/>
                </a:lnTo>
                <a:lnTo>
                  <a:pt x="124" y="127"/>
                </a:lnTo>
                <a:lnTo>
                  <a:pt x="116" y="132"/>
                </a:lnTo>
                <a:lnTo>
                  <a:pt x="107" y="138"/>
                </a:lnTo>
                <a:lnTo>
                  <a:pt x="99" y="143"/>
                </a:lnTo>
                <a:lnTo>
                  <a:pt x="90" y="149"/>
                </a:lnTo>
                <a:lnTo>
                  <a:pt x="83" y="153"/>
                </a:lnTo>
                <a:lnTo>
                  <a:pt x="78" y="156"/>
                </a:lnTo>
                <a:lnTo>
                  <a:pt x="73" y="159"/>
                </a:lnTo>
                <a:lnTo>
                  <a:pt x="65" y="164"/>
                </a:lnTo>
                <a:lnTo>
                  <a:pt x="59" y="167"/>
                </a:lnTo>
                <a:lnTo>
                  <a:pt x="52" y="170"/>
                </a:lnTo>
                <a:lnTo>
                  <a:pt x="46" y="173"/>
                </a:lnTo>
                <a:lnTo>
                  <a:pt x="39" y="177"/>
                </a:lnTo>
                <a:lnTo>
                  <a:pt x="33" y="180"/>
                </a:lnTo>
                <a:lnTo>
                  <a:pt x="26" y="184"/>
                </a:lnTo>
                <a:lnTo>
                  <a:pt x="20" y="188"/>
                </a:lnTo>
                <a:lnTo>
                  <a:pt x="14" y="194"/>
                </a:lnTo>
                <a:lnTo>
                  <a:pt x="12" y="195"/>
                </a:lnTo>
                <a:lnTo>
                  <a:pt x="11" y="197"/>
                </a:lnTo>
                <a:lnTo>
                  <a:pt x="9" y="197"/>
                </a:lnTo>
                <a:lnTo>
                  <a:pt x="8" y="198"/>
                </a:lnTo>
                <a:lnTo>
                  <a:pt x="7" y="198"/>
                </a:lnTo>
                <a:lnTo>
                  <a:pt x="4" y="198"/>
                </a:lnTo>
                <a:lnTo>
                  <a:pt x="2" y="198"/>
                </a:lnTo>
                <a:lnTo>
                  <a:pt x="0" y="198"/>
                </a:lnTo>
                <a:lnTo>
                  <a:pt x="0" y="231"/>
                </a:lnTo>
                <a:lnTo>
                  <a:pt x="244" y="91"/>
                </a:lnTo>
                <a:lnTo>
                  <a:pt x="242" y="91"/>
                </a:lnTo>
                <a:lnTo>
                  <a:pt x="240" y="90"/>
                </a:lnTo>
                <a:lnTo>
                  <a:pt x="237" y="90"/>
                </a:lnTo>
                <a:lnTo>
                  <a:pt x="235" y="89"/>
                </a:lnTo>
                <a:lnTo>
                  <a:pt x="234" y="88"/>
                </a:lnTo>
                <a:lnTo>
                  <a:pt x="233" y="85"/>
                </a:lnTo>
                <a:lnTo>
                  <a:pt x="232" y="84"/>
                </a:lnTo>
                <a:lnTo>
                  <a:pt x="231" y="83"/>
                </a:lnTo>
                <a:lnTo>
                  <a:pt x="231" y="82"/>
                </a:lnTo>
                <a:lnTo>
                  <a:pt x="231" y="80"/>
                </a:lnTo>
                <a:lnTo>
                  <a:pt x="231" y="79"/>
                </a:lnTo>
                <a:lnTo>
                  <a:pt x="232" y="78"/>
                </a:lnTo>
                <a:lnTo>
                  <a:pt x="233" y="75"/>
                </a:lnTo>
                <a:lnTo>
                  <a:pt x="234" y="72"/>
                </a:lnTo>
                <a:lnTo>
                  <a:pt x="233" y="74"/>
                </a:lnTo>
                <a:lnTo>
                  <a:pt x="232" y="74"/>
                </a:lnTo>
                <a:lnTo>
                  <a:pt x="230" y="74"/>
                </a:lnTo>
                <a:lnTo>
                  <a:pt x="229" y="75"/>
                </a:lnTo>
                <a:lnTo>
                  <a:pt x="228" y="75"/>
                </a:lnTo>
                <a:lnTo>
                  <a:pt x="227" y="75"/>
                </a:lnTo>
                <a:lnTo>
                  <a:pt x="226" y="75"/>
                </a:lnTo>
                <a:lnTo>
                  <a:pt x="224" y="74"/>
                </a:lnTo>
                <a:lnTo>
                  <a:pt x="222" y="72"/>
                </a:lnTo>
                <a:lnTo>
                  <a:pt x="221" y="71"/>
                </a:lnTo>
                <a:lnTo>
                  <a:pt x="219" y="70"/>
                </a:lnTo>
                <a:lnTo>
                  <a:pt x="218" y="70"/>
                </a:lnTo>
                <a:lnTo>
                  <a:pt x="216" y="70"/>
                </a:lnTo>
                <a:lnTo>
                  <a:pt x="215" y="70"/>
                </a:lnTo>
                <a:lnTo>
                  <a:pt x="217" y="65"/>
                </a:lnTo>
                <a:lnTo>
                  <a:pt x="218" y="59"/>
                </a:lnTo>
                <a:lnTo>
                  <a:pt x="218" y="54"/>
                </a:lnTo>
                <a:lnTo>
                  <a:pt x="219" y="49"/>
                </a:lnTo>
                <a:lnTo>
                  <a:pt x="219" y="41"/>
                </a:lnTo>
                <a:lnTo>
                  <a:pt x="219" y="32"/>
                </a:lnTo>
                <a:lnTo>
                  <a:pt x="219" y="24"/>
                </a:lnTo>
                <a:lnTo>
                  <a:pt x="219" y="16"/>
                </a:lnTo>
                <a:lnTo>
                  <a:pt x="219" y="7"/>
                </a:lnTo>
                <a:lnTo>
                  <a:pt x="220" y="0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79" name="Freeform 17"/>
          <p:cNvSpPr>
            <a:spLocks/>
          </p:cNvSpPr>
          <p:nvPr/>
        </p:nvSpPr>
        <p:spPr bwMode="auto">
          <a:xfrm>
            <a:off x="4016375" y="4224338"/>
            <a:ext cx="1879600" cy="1162050"/>
          </a:xfrm>
          <a:custGeom>
            <a:avLst/>
            <a:gdLst>
              <a:gd name="T0" fmla="*/ 2147483647 w 3553"/>
              <a:gd name="T1" fmla="*/ 2147483647 h 2196"/>
              <a:gd name="T2" fmla="*/ 0 w 3553"/>
              <a:gd name="T3" fmla="*/ 2147483647 h 2196"/>
              <a:gd name="T4" fmla="*/ 0 w 3553"/>
              <a:gd name="T5" fmla="*/ 0 h 2196"/>
              <a:gd name="T6" fmla="*/ 2147483647 w 3553"/>
              <a:gd name="T7" fmla="*/ 2147483647 h 2196"/>
              <a:gd name="T8" fmla="*/ 2147483647 w 3553"/>
              <a:gd name="T9" fmla="*/ 2147483647 h 21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53" h="2196">
                <a:moveTo>
                  <a:pt x="3553" y="2196"/>
                </a:moveTo>
                <a:lnTo>
                  <a:pt x="0" y="147"/>
                </a:lnTo>
                <a:lnTo>
                  <a:pt x="0" y="0"/>
                </a:lnTo>
                <a:lnTo>
                  <a:pt x="3553" y="2048"/>
                </a:lnTo>
                <a:lnTo>
                  <a:pt x="3553" y="2196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0" name="Line 18"/>
          <p:cNvSpPr>
            <a:spLocks noChangeShapeType="1"/>
          </p:cNvSpPr>
          <p:nvPr/>
        </p:nvSpPr>
        <p:spPr bwMode="auto">
          <a:xfrm flipV="1">
            <a:off x="5895975" y="5310188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1" name="Freeform 19"/>
          <p:cNvSpPr>
            <a:spLocks/>
          </p:cNvSpPr>
          <p:nvPr/>
        </p:nvSpPr>
        <p:spPr bwMode="auto">
          <a:xfrm>
            <a:off x="3365500" y="3605213"/>
            <a:ext cx="2743200" cy="1660525"/>
          </a:xfrm>
          <a:custGeom>
            <a:avLst/>
            <a:gdLst>
              <a:gd name="T0" fmla="*/ 2147483647 w 5184"/>
              <a:gd name="T1" fmla="*/ 2147483647 h 3138"/>
              <a:gd name="T2" fmla="*/ 2147483647 w 5184"/>
              <a:gd name="T3" fmla="*/ 2147483647 h 3138"/>
              <a:gd name="T4" fmla="*/ 2147483647 w 5184"/>
              <a:gd name="T5" fmla="*/ 2147483647 h 3138"/>
              <a:gd name="T6" fmla="*/ 2147483647 w 5184"/>
              <a:gd name="T7" fmla="*/ 0 h 3138"/>
              <a:gd name="T8" fmla="*/ 0 w 5184"/>
              <a:gd name="T9" fmla="*/ 2147483647 h 3138"/>
              <a:gd name="T10" fmla="*/ 2147483647 w 5184"/>
              <a:gd name="T11" fmla="*/ 2147483647 h 3138"/>
              <a:gd name="T12" fmla="*/ 2147483647 w 5184"/>
              <a:gd name="T13" fmla="*/ 2147483647 h 3138"/>
              <a:gd name="T14" fmla="*/ 2147483647 w 5184"/>
              <a:gd name="T15" fmla="*/ 2147483647 h 3138"/>
              <a:gd name="T16" fmla="*/ 2147483647 w 5184"/>
              <a:gd name="T17" fmla="*/ 2147483647 h 3138"/>
              <a:gd name="T18" fmla="*/ 2147483647 w 5184"/>
              <a:gd name="T19" fmla="*/ 2147483647 h 3138"/>
              <a:gd name="T20" fmla="*/ 2147483647 w 5184"/>
              <a:gd name="T21" fmla="*/ 2147483647 h 3138"/>
              <a:gd name="T22" fmla="*/ 2147483647 w 5184"/>
              <a:gd name="T23" fmla="*/ 2147483647 h 31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84" h="3138">
                <a:moveTo>
                  <a:pt x="5184" y="3138"/>
                </a:moveTo>
                <a:lnTo>
                  <a:pt x="5184" y="2990"/>
                </a:lnTo>
                <a:lnTo>
                  <a:pt x="4726" y="2725"/>
                </a:lnTo>
                <a:lnTo>
                  <a:pt x="2" y="0"/>
                </a:lnTo>
                <a:lnTo>
                  <a:pt x="0" y="159"/>
                </a:lnTo>
                <a:lnTo>
                  <a:pt x="457" y="423"/>
                </a:lnTo>
                <a:lnTo>
                  <a:pt x="1496" y="1022"/>
                </a:lnTo>
                <a:lnTo>
                  <a:pt x="1602" y="962"/>
                </a:lnTo>
                <a:lnTo>
                  <a:pt x="5005" y="2925"/>
                </a:lnTo>
                <a:lnTo>
                  <a:pt x="5152" y="3010"/>
                </a:lnTo>
                <a:lnTo>
                  <a:pt x="5152" y="3118"/>
                </a:lnTo>
                <a:lnTo>
                  <a:pt x="5184" y="3138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2" name="Line 20"/>
          <p:cNvSpPr>
            <a:spLocks noChangeShapeType="1"/>
          </p:cNvSpPr>
          <p:nvPr/>
        </p:nvSpPr>
        <p:spPr bwMode="auto">
          <a:xfrm>
            <a:off x="6091238" y="5199063"/>
            <a:ext cx="1587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3" name="Freeform 21"/>
          <p:cNvSpPr>
            <a:spLocks/>
          </p:cNvSpPr>
          <p:nvPr/>
        </p:nvSpPr>
        <p:spPr bwMode="auto">
          <a:xfrm>
            <a:off x="6108700" y="5075238"/>
            <a:ext cx="196850" cy="190500"/>
          </a:xfrm>
          <a:custGeom>
            <a:avLst/>
            <a:gdLst>
              <a:gd name="T0" fmla="*/ 2147483647 w 371"/>
              <a:gd name="T1" fmla="*/ 2147483647 h 360"/>
              <a:gd name="T2" fmla="*/ 2147483647 w 371"/>
              <a:gd name="T3" fmla="*/ 2147483647 h 360"/>
              <a:gd name="T4" fmla="*/ 2147483647 w 371"/>
              <a:gd name="T5" fmla="*/ 2147483647 h 360"/>
              <a:gd name="T6" fmla="*/ 2147483647 w 371"/>
              <a:gd name="T7" fmla="*/ 2147483647 h 360"/>
              <a:gd name="T8" fmla="*/ 2147483647 w 371"/>
              <a:gd name="T9" fmla="*/ 2147483647 h 360"/>
              <a:gd name="T10" fmla="*/ 2147483647 w 371"/>
              <a:gd name="T11" fmla="*/ 2147483647 h 360"/>
              <a:gd name="T12" fmla="*/ 2147483647 w 371"/>
              <a:gd name="T13" fmla="*/ 2147483647 h 360"/>
              <a:gd name="T14" fmla="*/ 2147483647 w 371"/>
              <a:gd name="T15" fmla="*/ 2147483647 h 360"/>
              <a:gd name="T16" fmla="*/ 2147483647 w 371"/>
              <a:gd name="T17" fmla="*/ 2147483647 h 360"/>
              <a:gd name="T18" fmla="*/ 2147483647 w 371"/>
              <a:gd name="T19" fmla="*/ 2147483647 h 360"/>
              <a:gd name="T20" fmla="*/ 2147483647 w 371"/>
              <a:gd name="T21" fmla="*/ 2147483647 h 360"/>
              <a:gd name="T22" fmla="*/ 2147483647 w 371"/>
              <a:gd name="T23" fmla="*/ 2147483647 h 360"/>
              <a:gd name="T24" fmla="*/ 2147483647 w 371"/>
              <a:gd name="T25" fmla="*/ 2147483647 h 360"/>
              <a:gd name="T26" fmla="*/ 2147483647 w 371"/>
              <a:gd name="T27" fmla="*/ 2147483647 h 360"/>
              <a:gd name="T28" fmla="*/ 2147483647 w 371"/>
              <a:gd name="T29" fmla="*/ 2147483647 h 360"/>
              <a:gd name="T30" fmla="*/ 2147483647 w 371"/>
              <a:gd name="T31" fmla="*/ 2147483647 h 360"/>
              <a:gd name="T32" fmla="*/ 2147483647 w 371"/>
              <a:gd name="T33" fmla="*/ 2147483647 h 360"/>
              <a:gd name="T34" fmla="*/ 2147483647 w 371"/>
              <a:gd name="T35" fmla="*/ 2147483647 h 360"/>
              <a:gd name="T36" fmla="*/ 2147483647 w 371"/>
              <a:gd name="T37" fmla="*/ 2147483647 h 360"/>
              <a:gd name="T38" fmla="*/ 2147483647 w 371"/>
              <a:gd name="T39" fmla="*/ 2147483647 h 360"/>
              <a:gd name="T40" fmla="*/ 2147483647 w 371"/>
              <a:gd name="T41" fmla="*/ 2147483647 h 360"/>
              <a:gd name="T42" fmla="*/ 2147483647 w 371"/>
              <a:gd name="T43" fmla="*/ 2147483647 h 360"/>
              <a:gd name="T44" fmla="*/ 2147483647 w 371"/>
              <a:gd name="T45" fmla="*/ 2147483647 h 360"/>
              <a:gd name="T46" fmla="*/ 2147483647 w 371"/>
              <a:gd name="T47" fmla="*/ 2147483647 h 360"/>
              <a:gd name="T48" fmla="*/ 2147483647 w 371"/>
              <a:gd name="T49" fmla="*/ 2147483647 h 360"/>
              <a:gd name="T50" fmla="*/ 2147483647 w 371"/>
              <a:gd name="T51" fmla="*/ 2147483647 h 360"/>
              <a:gd name="T52" fmla="*/ 2147483647 w 371"/>
              <a:gd name="T53" fmla="*/ 2147483647 h 360"/>
              <a:gd name="T54" fmla="*/ 2147483647 w 371"/>
              <a:gd name="T55" fmla="*/ 2147483647 h 360"/>
              <a:gd name="T56" fmla="*/ 2147483647 w 371"/>
              <a:gd name="T57" fmla="*/ 2147483647 h 360"/>
              <a:gd name="T58" fmla="*/ 2147483647 w 371"/>
              <a:gd name="T59" fmla="*/ 2147483647 h 360"/>
              <a:gd name="T60" fmla="*/ 2147483647 w 371"/>
              <a:gd name="T61" fmla="*/ 2147483647 h 360"/>
              <a:gd name="T62" fmla="*/ 2147483647 w 371"/>
              <a:gd name="T63" fmla="*/ 2147483647 h 360"/>
              <a:gd name="T64" fmla="*/ 2147483647 w 371"/>
              <a:gd name="T65" fmla="*/ 2147483647 h 360"/>
              <a:gd name="T66" fmla="*/ 2147483647 w 371"/>
              <a:gd name="T67" fmla="*/ 2147483647 h 360"/>
              <a:gd name="T68" fmla="*/ 0 w 371"/>
              <a:gd name="T69" fmla="*/ 2147483647 h 360"/>
              <a:gd name="T70" fmla="*/ 2147483647 w 371"/>
              <a:gd name="T71" fmla="*/ 0 h 360"/>
              <a:gd name="T72" fmla="*/ 2147483647 w 371"/>
              <a:gd name="T73" fmla="*/ 2147483647 h 3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71" h="360">
                <a:moveTo>
                  <a:pt x="328" y="171"/>
                </a:moveTo>
                <a:lnTo>
                  <a:pt x="326" y="166"/>
                </a:lnTo>
                <a:lnTo>
                  <a:pt x="323" y="160"/>
                </a:lnTo>
                <a:lnTo>
                  <a:pt x="321" y="156"/>
                </a:lnTo>
                <a:lnTo>
                  <a:pt x="318" y="152"/>
                </a:lnTo>
                <a:lnTo>
                  <a:pt x="315" y="147"/>
                </a:lnTo>
                <a:lnTo>
                  <a:pt x="310" y="144"/>
                </a:lnTo>
                <a:lnTo>
                  <a:pt x="305" y="140"/>
                </a:lnTo>
                <a:lnTo>
                  <a:pt x="299" y="137"/>
                </a:lnTo>
                <a:lnTo>
                  <a:pt x="293" y="135"/>
                </a:lnTo>
                <a:lnTo>
                  <a:pt x="284" y="132"/>
                </a:lnTo>
                <a:lnTo>
                  <a:pt x="276" y="131"/>
                </a:lnTo>
                <a:lnTo>
                  <a:pt x="266" y="129"/>
                </a:lnTo>
                <a:lnTo>
                  <a:pt x="257" y="128"/>
                </a:lnTo>
                <a:lnTo>
                  <a:pt x="249" y="127"/>
                </a:lnTo>
                <a:lnTo>
                  <a:pt x="240" y="127"/>
                </a:lnTo>
                <a:lnTo>
                  <a:pt x="231" y="127"/>
                </a:lnTo>
                <a:lnTo>
                  <a:pt x="223" y="127"/>
                </a:lnTo>
                <a:lnTo>
                  <a:pt x="215" y="128"/>
                </a:lnTo>
                <a:lnTo>
                  <a:pt x="209" y="129"/>
                </a:lnTo>
                <a:lnTo>
                  <a:pt x="204" y="131"/>
                </a:lnTo>
                <a:lnTo>
                  <a:pt x="199" y="132"/>
                </a:lnTo>
                <a:lnTo>
                  <a:pt x="193" y="135"/>
                </a:lnTo>
                <a:lnTo>
                  <a:pt x="190" y="137"/>
                </a:lnTo>
                <a:lnTo>
                  <a:pt x="187" y="140"/>
                </a:lnTo>
                <a:lnTo>
                  <a:pt x="183" y="143"/>
                </a:lnTo>
                <a:lnTo>
                  <a:pt x="180" y="146"/>
                </a:lnTo>
                <a:lnTo>
                  <a:pt x="176" y="148"/>
                </a:lnTo>
                <a:lnTo>
                  <a:pt x="173" y="152"/>
                </a:lnTo>
                <a:lnTo>
                  <a:pt x="168" y="155"/>
                </a:lnTo>
                <a:lnTo>
                  <a:pt x="164" y="157"/>
                </a:lnTo>
                <a:lnTo>
                  <a:pt x="162" y="159"/>
                </a:lnTo>
                <a:lnTo>
                  <a:pt x="159" y="161"/>
                </a:lnTo>
                <a:lnTo>
                  <a:pt x="155" y="163"/>
                </a:lnTo>
                <a:lnTo>
                  <a:pt x="153" y="166"/>
                </a:lnTo>
                <a:lnTo>
                  <a:pt x="151" y="168"/>
                </a:lnTo>
                <a:lnTo>
                  <a:pt x="149" y="171"/>
                </a:lnTo>
                <a:lnTo>
                  <a:pt x="147" y="173"/>
                </a:lnTo>
                <a:lnTo>
                  <a:pt x="146" y="177"/>
                </a:lnTo>
                <a:lnTo>
                  <a:pt x="144" y="180"/>
                </a:lnTo>
                <a:lnTo>
                  <a:pt x="142" y="185"/>
                </a:lnTo>
                <a:lnTo>
                  <a:pt x="141" y="190"/>
                </a:lnTo>
                <a:lnTo>
                  <a:pt x="140" y="193"/>
                </a:lnTo>
                <a:lnTo>
                  <a:pt x="139" y="196"/>
                </a:lnTo>
                <a:lnTo>
                  <a:pt x="138" y="199"/>
                </a:lnTo>
                <a:lnTo>
                  <a:pt x="137" y="200"/>
                </a:lnTo>
                <a:lnTo>
                  <a:pt x="137" y="201"/>
                </a:lnTo>
                <a:lnTo>
                  <a:pt x="136" y="203"/>
                </a:lnTo>
                <a:lnTo>
                  <a:pt x="136" y="204"/>
                </a:lnTo>
                <a:lnTo>
                  <a:pt x="135" y="205"/>
                </a:lnTo>
                <a:lnTo>
                  <a:pt x="128" y="204"/>
                </a:lnTo>
                <a:lnTo>
                  <a:pt x="122" y="203"/>
                </a:lnTo>
                <a:lnTo>
                  <a:pt x="115" y="203"/>
                </a:lnTo>
                <a:lnTo>
                  <a:pt x="109" y="201"/>
                </a:lnTo>
                <a:lnTo>
                  <a:pt x="101" y="201"/>
                </a:lnTo>
                <a:lnTo>
                  <a:pt x="95" y="201"/>
                </a:lnTo>
                <a:lnTo>
                  <a:pt x="84" y="201"/>
                </a:lnTo>
                <a:lnTo>
                  <a:pt x="73" y="201"/>
                </a:lnTo>
                <a:lnTo>
                  <a:pt x="70" y="213"/>
                </a:lnTo>
                <a:lnTo>
                  <a:pt x="66" y="226"/>
                </a:lnTo>
                <a:lnTo>
                  <a:pt x="63" y="239"/>
                </a:lnTo>
                <a:lnTo>
                  <a:pt x="61" y="249"/>
                </a:lnTo>
                <a:lnTo>
                  <a:pt x="60" y="260"/>
                </a:lnTo>
                <a:lnTo>
                  <a:pt x="59" y="270"/>
                </a:lnTo>
                <a:lnTo>
                  <a:pt x="59" y="281"/>
                </a:lnTo>
                <a:lnTo>
                  <a:pt x="59" y="291"/>
                </a:lnTo>
                <a:lnTo>
                  <a:pt x="60" y="302"/>
                </a:lnTo>
                <a:lnTo>
                  <a:pt x="61" y="313"/>
                </a:lnTo>
                <a:lnTo>
                  <a:pt x="63" y="324"/>
                </a:lnTo>
                <a:lnTo>
                  <a:pt x="0" y="360"/>
                </a:lnTo>
                <a:lnTo>
                  <a:pt x="0" y="212"/>
                </a:lnTo>
                <a:lnTo>
                  <a:pt x="371" y="0"/>
                </a:lnTo>
                <a:lnTo>
                  <a:pt x="371" y="147"/>
                </a:lnTo>
                <a:lnTo>
                  <a:pt x="328" y="171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4" name="Line 22"/>
          <p:cNvSpPr>
            <a:spLocks noChangeShapeType="1"/>
          </p:cNvSpPr>
          <p:nvPr/>
        </p:nvSpPr>
        <p:spPr bwMode="auto">
          <a:xfrm flipV="1">
            <a:off x="6108700" y="5186363"/>
            <a:ext cx="1588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5" name="Freeform 23"/>
          <p:cNvSpPr>
            <a:spLocks/>
          </p:cNvSpPr>
          <p:nvPr/>
        </p:nvSpPr>
        <p:spPr bwMode="auto">
          <a:xfrm>
            <a:off x="3582988" y="3487738"/>
            <a:ext cx="2738437" cy="1654175"/>
          </a:xfrm>
          <a:custGeom>
            <a:avLst/>
            <a:gdLst>
              <a:gd name="T0" fmla="*/ 2147483647 w 5175"/>
              <a:gd name="T1" fmla="*/ 2147483647 h 3128"/>
              <a:gd name="T2" fmla="*/ 2147483647 w 5175"/>
              <a:gd name="T3" fmla="*/ 2147483647 h 3128"/>
              <a:gd name="T4" fmla="*/ 0 w 5175"/>
              <a:gd name="T5" fmla="*/ 2147483647 h 3128"/>
              <a:gd name="T6" fmla="*/ 0 w 5175"/>
              <a:gd name="T7" fmla="*/ 0 h 3128"/>
              <a:gd name="T8" fmla="*/ 2147483647 w 5175"/>
              <a:gd name="T9" fmla="*/ 2147483647 h 3128"/>
              <a:gd name="T10" fmla="*/ 2147483647 w 5175"/>
              <a:gd name="T11" fmla="*/ 2147483647 h 3128"/>
              <a:gd name="T12" fmla="*/ 2147483647 w 5175"/>
              <a:gd name="T13" fmla="*/ 2147483647 h 3128"/>
              <a:gd name="T14" fmla="*/ 2147483647 w 5175"/>
              <a:gd name="T15" fmla="*/ 2147483647 h 3128"/>
              <a:gd name="T16" fmla="*/ 2147483647 w 5175"/>
              <a:gd name="T17" fmla="*/ 2147483647 h 31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175" h="3128">
                <a:moveTo>
                  <a:pt x="5145" y="2999"/>
                </a:moveTo>
                <a:lnTo>
                  <a:pt x="4388" y="2561"/>
                </a:lnTo>
                <a:lnTo>
                  <a:pt x="0" y="36"/>
                </a:lnTo>
                <a:lnTo>
                  <a:pt x="0" y="0"/>
                </a:lnTo>
                <a:lnTo>
                  <a:pt x="4334" y="2493"/>
                </a:lnTo>
                <a:lnTo>
                  <a:pt x="5175" y="2981"/>
                </a:lnTo>
                <a:lnTo>
                  <a:pt x="5175" y="3128"/>
                </a:lnTo>
                <a:lnTo>
                  <a:pt x="5145" y="3110"/>
                </a:lnTo>
                <a:lnTo>
                  <a:pt x="5145" y="299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6" name="Line 24"/>
          <p:cNvSpPr>
            <a:spLocks noChangeShapeType="1"/>
          </p:cNvSpPr>
          <p:nvPr/>
        </p:nvSpPr>
        <p:spPr bwMode="auto">
          <a:xfrm flipV="1">
            <a:off x="6305550" y="5075238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7" name="Freeform 25"/>
          <p:cNvSpPr>
            <a:spLocks noEditPoints="1"/>
          </p:cNvSpPr>
          <p:nvPr/>
        </p:nvSpPr>
        <p:spPr bwMode="auto">
          <a:xfrm>
            <a:off x="6321425" y="4986338"/>
            <a:ext cx="184150" cy="155575"/>
          </a:xfrm>
          <a:custGeom>
            <a:avLst/>
            <a:gdLst>
              <a:gd name="T0" fmla="*/ 2147483647 w 348"/>
              <a:gd name="T1" fmla="*/ 2147483647 h 297"/>
              <a:gd name="T2" fmla="*/ 2147483647 w 348"/>
              <a:gd name="T3" fmla="*/ 2147483647 h 297"/>
              <a:gd name="T4" fmla="*/ 2147483647 w 348"/>
              <a:gd name="T5" fmla="*/ 2147483647 h 297"/>
              <a:gd name="T6" fmla="*/ 2147483647 w 348"/>
              <a:gd name="T7" fmla="*/ 2147483647 h 297"/>
              <a:gd name="T8" fmla="*/ 2147483647 w 348"/>
              <a:gd name="T9" fmla="*/ 2147483647 h 297"/>
              <a:gd name="T10" fmla="*/ 2147483647 w 348"/>
              <a:gd name="T11" fmla="*/ 2147483647 h 297"/>
              <a:gd name="T12" fmla="*/ 2147483647 w 348"/>
              <a:gd name="T13" fmla="*/ 2147483647 h 297"/>
              <a:gd name="T14" fmla="*/ 2147483647 w 348"/>
              <a:gd name="T15" fmla="*/ 2147483647 h 297"/>
              <a:gd name="T16" fmla="*/ 2147483647 w 348"/>
              <a:gd name="T17" fmla="*/ 0 h 297"/>
              <a:gd name="T18" fmla="*/ 2147483647 w 348"/>
              <a:gd name="T19" fmla="*/ 2147483647 h 297"/>
              <a:gd name="T20" fmla="*/ 2147483647 w 348"/>
              <a:gd name="T21" fmla="*/ 2147483647 h 297"/>
              <a:gd name="T22" fmla="*/ 2147483647 w 348"/>
              <a:gd name="T23" fmla="*/ 2147483647 h 297"/>
              <a:gd name="T24" fmla="*/ 2147483647 w 348"/>
              <a:gd name="T25" fmla="*/ 2147483647 h 297"/>
              <a:gd name="T26" fmla="*/ 2147483647 w 348"/>
              <a:gd name="T27" fmla="*/ 2147483647 h 297"/>
              <a:gd name="T28" fmla="*/ 2147483647 w 348"/>
              <a:gd name="T29" fmla="*/ 2147483647 h 297"/>
              <a:gd name="T30" fmla="*/ 2147483647 w 348"/>
              <a:gd name="T31" fmla="*/ 2147483647 h 297"/>
              <a:gd name="T32" fmla="*/ 2147483647 w 348"/>
              <a:gd name="T33" fmla="*/ 2147483647 h 297"/>
              <a:gd name="T34" fmla="*/ 2147483647 w 348"/>
              <a:gd name="T35" fmla="*/ 2147483647 h 297"/>
              <a:gd name="T36" fmla="*/ 2147483647 w 348"/>
              <a:gd name="T37" fmla="*/ 2147483647 h 297"/>
              <a:gd name="T38" fmla="*/ 2147483647 w 348"/>
              <a:gd name="T39" fmla="*/ 2147483647 h 297"/>
              <a:gd name="T40" fmla="*/ 2147483647 w 348"/>
              <a:gd name="T41" fmla="*/ 2147483647 h 297"/>
              <a:gd name="T42" fmla="*/ 2147483647 w 348"/>
              <a:gd name="T43" fmla="*/ 2147483647 h 297"/>
              <a:gd name="T44" fmla="*/ 2147483647 w 348"/>
              <a:gd name="T45" fmla="*/ 2147483647 h 297"/>
              <a:gd name="T46" fmla="*/ 2147483647 w 348"/>
              <a:gd name="T47" fmla="*/ 2147483647 h 297"/>
              <a:gd name="T48" fmla="*/ 2147483647 w 348"/>
              <a:gd name="T49" fmla="*/ 2147483647 h 297"/>
              <a:gd name="T50" fmla="*/ 2147483647 w 348"/>
              <a:gd name="T51" fmla="*/ 2147483647 h 297"/>
              <a:gd name="T52" fmla="*/ 2147483647 w 348"/>
              <a:gd name="T53" fmla="*/ 2147483647 h 297"/>
              <a:gd name="T54" fmla="*/ 2147483647 w 348"/>
              <a:gd name="T55" fmla="*/ 2147483647 h 297"/>
              <a:gd name="T56" fmla="*/ 2147483647 w 348"/>
              <a:gd name="T57" fmla="*/ 2147483647 h 297"/>
              <a:gd name="T58" fmla="*/ 2147483647 w 348"/>
              <a:gd name="T59" fmla="*/ 2147483647 h 297"/>
              <a:gd name="T60" fmla="*/ 2147483647 w 348"/>
              <a:gd name="T61" fmla="*/ 2147483647 h 297"/>
              <a:gd name="T62" fmla="*/ 2147483647 w 348"/>
              <a:gd name="T63" fmla="*/ 2147483647 h 297"/>
              <a:gd name="T64" fmla="*/ 2147483647 w 348"/>
              <a:gd name="T65" fmla="*/ 2147483647 h 297"/>
              <a:gd name="T66" fmla="*/ 2147483647 w 348"/>
              <a:gd name="T67" fmla="*/ 2147483647 h 297"/>
              <a:gd name="T68" fmla="*/ 2147483647 w 348"/>
              <a:gd name="T69" fmla="*/ 2147483647 h 297"/>
              <a:gd name="T70" fmla="*/ 2147483647 w 348"/>
              <a:gd name="T71" fmla="*/ 2147483647 h 297"/>
              <a:gd name="T72" fmla="*/ 2147483647 w 348"/>
              <a:gd name="T73" fmla="*/ 2147483647 h 297"/>
              <a:gd name="T74" fmla="*/ 2147483647 w 348"/>
              <a:gd name="T75" fmla="*/ 2147483647 h 297"/>
              <a:gd name="T76" fmla="*/ 2147483647 w 348"/>
              <a:gd name="T77" fmla="*/ 2147483647 h 297"/>
              <a:gd name="T78" fmla="*/ 2147483647 w 348"/>
              <a:gd name="T79" fmla="*/ 2147483647 h 297"/>
              <a:gd name="T80" fmla="*/ 2147483647 w 348"/>
              <a:gd name="T81" fmla="*/ 2147483647 h 297"/>
              <a:gd name="T82" fmla="*/ 2147483647 w 348"/>
              <a:gd name="T83" fmla="*/ 2147483647 h 297"/>
              <a:gd name="T84" fmla="*/ 2147483647 w 348"/>
              <a:gd name="T85" fmla="*/ 2147483647 h 297"/>
              <a:gd name="T86" fmla="*/ 2147483647 w 348"/>
              <a:gd name="T87" fmla="*/ 2147483647 h 297"/>
              <a:gd name="T88" fmla="*/ 2147483647 w 348"/>
              <a:gd name="T89" fmla="*/ 2147483647 h 297"/>
              <a:gd name="T90" fmla="*/ 2147483647 w 348"/>
              <a:gd name="T91" fmla="*/ 2147483647 h 2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48" h="297">
                <a:moveTo>
                  <a:pt x="294" y="74"/>
                </a:moveTo>
                <a:lnTo>
                  <a:pt x="299" y="72"/>
                </a:lnTo>
                <a:lnTo>
                  <a:pt x="303" y="70"/>
                </a:lnTo>
                <a:lnTo>
                  <a:pt x="307" y="68"/>
                </a:lnTo>
                <a:lnTo>
                  <a:pt x="312" y="66"/>
                </a:lnTo>
                <a:lnTo>
                  <a:pt x="316" y="64"/>
                </a:lnTo>
                <a:lnTo>
                  <a:pt x="320" y="61"/>
                </a:lnTo>
                <a:lnTo>
                  <a:pt x="323" y="58"/>
                </a:lnTo>
                <a:lnTo>
                  <a:pt x="327" y="56"/>
                </a:lnTo>
                <a:lnTo>
                  <a:pt x="330" y="54"/>
                </a:lnTo>
                <a:lnTo>
                  <a:pt x="334" y="50"/>
                </a:lnTo>
                <a:lnTo>
                  <a:pt x="340" y="45"/>
                </a:lnTo>
                <a:lnTo>
                  <a:pt x="344" y="41"/>
                </a:lnTo>
                <a:lnTo>
                  <a:pt x="348" y="37"/>
                </a:lnTo>
                <a:lnTo>
                  <a:pt x="345" y="34"/>
                </a:lnTo>
                <a:lnTo>
                  <a:pt x="341" y="31"/>
                </a:lnTo>
                <a:lnTo>
                  <a:pt x="336" y="28"/>
                </a:lnTo>
                <a:lnTo>
                  <a:pt x="333" y="26"/>
                </a:lnTo>
                <a:lnTo>
                  <a:pt x="329" y="24"/>
                </a:lnTo>
                <a:lnTo>
                  <a:pt x="325" y="21"/>
                </a:lnTo>
                <a:lnTo>
                  <a:pt x="318" y="18"/>
                </a:lnTo>
                <a:lnTo>
                  <a:pt x="312" y="16"/>
                </a:lnTo>
                <a:lnTo>
                  <a:pt x="305" y="14"/>
                </a:lnTo>
                <a:lnTo>
                  <a:pt x="295" y="9"/>
                </a:lnTo>
                <a:lnTo>
                  <a:pt x="284" y="6"/>
                </a:lnTo>
                <a:lnTo>
                  <a:pt x="274" y="3"/>
                </a:lnTo>
                <a:lnTo>
                  <a:pt x="262" y="0"/>
                </a:lnTo>
                <a:lnTo>
                  <a:pt x="0" y="150"/>
                </a:lnTo>
                <a:lnTo>
                  <a:pt x="0" y="297"/>
                </a:lnTo>
                <a:lnTo>
                  <a:pt x="248" y="155"/>
                </a:lnTo>
                <a:lnTo>
                  <a:pt x="245" y="155"/>
                </a:lnTo>
                <a:lnTo>
                  <a:pt x="244" y="156"/>
                </a:lnTo>
                <a:lnTo>
                  <a:pt x="242" y="155"/>
                </a:lnTo>
                <a:lnTo>
                  <a:pt x="240" y="155"/>
                </a:lnTo>
                <a:lnTo>
                  <a:pt x="239" y="154"/>
                </a:lnTo>
                <a:lnTo>
                  <a:pt x="237" y="154"/>
                </a:lnTo>
                <a:lnTo>
                  <a:pt x="236" y="153"/>
                </a:lnTo>
                <a:lnTo>
                  <a:pt x="235" y="151"/>
                </a:lnTo>
                <a:lnTo>
                  <a:pt x="233" y="150"/>
                </a:lnTo>
                <a:lnTo>
                  <a:pt x="233" y="149"/>
                </a:lnTo>
                <a:lnTo>
                  <a:pt x="232" y="148"/>
                </a:lnTo>
                <a:lnTo>
                  <a:pt x="232" y="146"/>
                </a:lnTo>
                <a:lnTo>
                  <a:pt x="232" y="145"/>
                </a:lnTo>
                <a:lnTo>
                  <a:pt x="232" y="144"/>
                </a:lnTo>
                <a:lnTo>
                  <a:pt x="233" y="142"/>
                </a:lnTo>
                <a:lnTo>
                  <a:pt x="233" y="140"/>
                </a:lnTo>
                <a:lnTo>
                  <a:pt x="236" y="137"/>
                </a:lnTo>
                <a:lnTo>
                  <a:pt x="235" y="137"/>
                </a:lnTo>
                <a:lnTo>
                  <a:pt x="232" y="138"/>
                </a:lnTo>
                <a:lnTo>
                  <a:pt x="231" y="138"/>
                </a:lnTo>
                <a:lnTo>
                  <a:pt x="230" y="138"/>
                </a:lnTo>
                <a:lnTo>
                  <a:pt x="229" y="138"/>
                </a:lnTo>
                <a:lnTo>
                  <a:pt x="228" y="138"/>
                </a:lnTo>
                <a:lnTo>
                  <a:pt x="227" y="138"/>
                </a:lnTo>
                <a:lnTo>
                  <a:pt x="225" y="137"/>
                </a:lnTo>
                <a:lnTo>
                  <a:pt x="224" y="137"/>
                </a:lnTo>
                <a:lnTo>
                  <a:pt x="222" y="136"/>
                </a:lnTo>
                <a:lnTo>
                  <a:pt x="220" y="135"/>
                </a:lnTo>
                <a:lnTo>
                  <a:pt x="218" y="134"/>
                </a:lnTo>
                <a:lnTo>
                  <a:pt x="217" y="134"/>
                </a:lnTo>
                <a:lnTo>
                  <a:pt x="216" y="134"/>
                </a:lnTo>
                <a:lnTo>
                  <a:pt x="217" y="130"/>
                </a:lnTo>
                <a:lnTo>
                  <a:pt x="218" y="124"/>
                </a:lnTo>
                <a:lnTo>
                  <a:pt x="219" y="119"/>
                </a:lnTo>
                <a:lnTo>
                  <a:pt x="219" y="114"/>
                </a:lnTo>
                <a:lnTo>
                  <a:pt x="219" y="105"/>
                </a:lnTo>
                <a:lnTo>
                  <a:pt x="219" y="97"/>
                </a:lnTo>
                <a:lnTo>
                  <a:pt x="219" y="89"/>
                </a:lnTo>
                <a:lnTo>
                  <a:pt x="219" y="80"/>
                </a:lnTo>
                <a:lnTo>
                  <a:pt x="220" y="72"/>
                </a:lnTo>
                <a:lnTo>
                  <a:pt x="220" y="64"/>
                </a:lnTo>
                <a:lnTo>
                  <a:pt x="227" y="64"/>
                </a:lnTo>
                <a:lnTo>
                  <a:pt x="235" y="64"/>
                </a:lnTo>
                <a:lnTo>
                  <a:pt x="241" y="65"/>
                </a:lnTo>
                <a:lnTo>
                  <a:pt x="248" y="65"/>
                </a:lnTo>
                <a:lnTo>
                  <a:pt x="255" y="66"/>
                </a:lnTo>
                <a:lnTo>
                  <a:pt x="262" y="67"/>
                </a:lnTo>
                <a:lnTo>
                  <a:pt x="267" y="68"/>
                </a:lnTo>
                <a:lnTo>
                  <a:pt x="274" y="69"/>
                </a:lnTo>
                <a:lnTo>
                  <a:pt x="279" y="70"/>
                </a:lnTo>
                <a:lnTo>
                  <a:pt x="284" y="71"/>
                </a:lnTo>
                <a:lnTo>
                  <a:pt x="288" y="72"/>
                </a:lnTo>
                <a:lnTo>
                  <a:pt x="291" y="73"/>
                </a:lnTo>
                <a:lnTo>
                  <a:pt x="294" y="74"/>
                </a:lnTo>
                <a:close/>
                <a:moveTo>
                  <a:pt x="173" y="168"/>
                </a:moveTo>
                <a:lnTo>
                  <a:pt x="176" y="164"/>
                </a:lnTo>
                <a:lnTo>
                  <a:pt x="177" y="162"/>
                </a:lnTo>
                <a:lnTo>
                  <a:pt x="178" y="159"/>
                </a:lnTo>
                <a:lnTo>
                  <a:pt x="178" y="158"/>
                </a:lnTo>
                <a:lnTo>
                  <a:pt x="178" y="156"/>
                </a:lnTo>
                <a:lnTo>
                  <a:pt x="177" y="155"/>
                </a:lnTo>
                <a:lnTo>
                  <a:pt x="175" y="153"/>
                </a:lnTo>
                <a:lnTo>
                  <a:pt x="173" y="151"/>
                </a:lnTo>
                <a:lnTo>
                  <a:pt x="170" y="150"/>
                </a:lnTo>
                <a:lnTo>
                  <a:pt x="164" y="149"/>
                </a:lnTo>
                <a:lnTo>
                  <a:pt x="160" y="149"/>
                </a:lnTo>
                <a:lnTo>
                  <a:pt x="154" y="148"/>
                </a:lnTo>
                <a:lnTo>
                  <a:pt x="150" y="147"/>
                </a:lnTo>
                <a:lnTo>
                  <a:pt x="146" y="146"/>
                </a:lnTo>
                <a:lnTo>
                  <a:pt x="141" y="145"/>
                </a:lnTo>
                <a:lnTo>
                  <a:pt x="138" y="144"/>
                </a:lnTo>
                <a:lnTo>
                  <a:pt x="134" y="143"/>
                </a:lnTo>
                <a:lnTo>
                  <a:pt x="129" y="143"/>
                </a:lnTo>
                <a:lnTo>
                  <a:pt x="124" y="142"/>
                </a:lnTo>
                <a:lnTo>
                  <a:pt x="117" y="141"/>
                </a:lnTo>
                <a:lnTo>
                  <a:pt x="111" y="140"/>
                </a:lnTo>
                <a:lnTo>
                  <a:pt x="104" y="140"/>
                </a:lnTo>
                <a:lnTo>
                  <a:pt x="97" y="140"/>
                </a:lnTo>
                <a:lnTo>
                  <a:pt x="90" y="140"/>
                </a:lnTo>
                <a:lnTo>
                  <a:pt x="80" y="140"/>
                </a:lnTo>
                <a:lnTo>
                  <a:pt x="69" y="140"/>
                </a:lnTo>
                <a:lnTo>
                  <a:pt x="65" y="148"/>
                </a:lnTo>
                <a:lnTo>
                  <a:pt x="63" y="158"/>
                </a:lnTo>
                <a:lnTo>
                  <a:pt x="60" y="168"/>
                </a:lnTo>
                <a:lnTo>
                  <a:pt x="58" y="179"/>
                </a:lnTo>
                <a:lnTo>
                  <a:pt x="56" y="189"/>
                </a:lnTo>
                <a:lnTo>
                  <a:pt x="55" y="200"/>
                </a:lnTo>
                <a:lnTo>
                  <a:pt x="54" y="211"/>
                </a:lnTo>
                <a:lnTo>
                  <a:pt x="54" y="222"/>
                </a:lnTo>
                <a:lnTo>
                  <a:pt x="55" y="234"/>
                </a:lnTo>
                <a:lnTo>
                  <a:pt x="58" y="232"/>
                </a:lnTo>
                <a:lnTo>
                  <a:pt x="61" y="231"/>
                </a:lnTo>
                <a:lnTo>
                  <a:pt x="64" y="230"/>
                </a:lnTo>
                <a:lnTo>
                  <a:pt x="67" y="227"/>
                </a:lnTo>
                <a:lnTo>
                  <a:pt x="70" y="226"/>
                </a:lnTo>
                <a:lnTo>
                  <a:pt x="73" y="224"/>
                </a:lnTo>
                <a:lnTo>
                  <a:pt x="80" y="221"/>
                </a:lnTo>
                <a:lnTo>
                  <a:pt x="85" y="218"/>
                </a:lnTo>
                <a:lnTo>
                  <a:pt x="91" y="213"/>
                </a:lnTo>
                <a:lnTo>
                  <a:pt x="100" y="208"/>
                </a:lnTo>
                <a:lnTo>
                  <a:pt x="109" y="201"/>
                </a:lnTo>
                <a:lnTo>
                  <a:pt x="116" y="196"/>
                </a:lnTo>
                <a:lnTo>
                  <a:pt x="125" y="191"/>
                </a:lnTo>
                <a:lnTo>
                  <a:pt x="133" y="186"/>
                </a:lnTo>
                <a:lnTo>
                  <a:pt x="140" y="183"/>
                </a:lnTo>
                <a:lnTo>
                  <a:pt x="148" y="179"/>
                </a:lnTo>
                <a:lnTo>
                  <a:pt x="155" y="175"/>
                </a:lnTo>
                <a:lnTo>
                  <a:pt x="164" y="172"/>
                </a:lnTo>
                <a:lnTo>
                  <a:pt x="173" y="168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8" name="Line 26"/>
          <p:cNvSpPr>
            <a:spLocks noChangeShapeType="1"/>
          </p:cNvSpPr>
          <p:nvPr/>
        </p:nvSpPr>
        <p:spPr bwMode="auto">
          <a:xfrm flipV="1">
            <a:off x="6321425" y="5065713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89" name="Freeform 27"/>
          <p:cNvSpPr>
            <a:spLocks/>
          </p:cNvSpPr>
          <p:nvPr/>
        </p:nvSpPr>
        <p:spPr bwMode="auto">
          <a:xfrm>
            <a:off x="6272213" y="4808538"/>
            <a:ext cx="257175" cy="215900"/>
          </a:xfrm>
          <a:custGeom>
            <a:avLst/>
            <a:gdLst>
              <a:gd name="T0" fmla="*/ 2147483647 w 485"/>
              <a:gd name="T1" fmla="*/ 2147483647 h 409"/>
              <a:gd name="T2" fmla="*/ 2147483647 w 485"/>
              <a:gd name="T3" fmla="*/ 2147483647 h 409"/>
              <a:gd name="T4" fmla="*/ 2147483647 w 485"/>
              <a:gd name="T5" fmla="*/ 0 h 409"/>
              <a:gd name="T6" fmla="*/ 0 w 485"/>
              <a:gd name="T7" fmla="*/ 2147483647 h 409"/>
              <a:gd name="T8" fmla="*/ 2147483647 w 485"/>
              <a:gd name="T9" fmla="*/ 2147483647 h 409"/>
              <a:gd name="T10" fmla="*/ 2147483647 w 485"/>
              <a:gd name="T11" fmla="*/ 2147483647 h 409"/>
              <a:gd name="T12" fmla="*/ 2147483647 w 485"/>
              <a:gd name="T13" fmla="*/ 2147483647 h 4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5" h="409">
                <a:moveTo>
                  <a:pt x="485" y="409"/>
                </a:moveTo>
                <a:lnTo>
                  <a:pt x="485" y="263"/>
                </a:lnTo>
                <a:lnTo>
                  <a:pt x="31" y="0"/>
                </a:lnTo>
                <a:lnTo>
                  <a:pt x="0" y="18"/>
                </a:lnTo>
                <a:lnTo>
                  <a:pt x="455" y="280"/>
                </a:lnTo>
                <a:lnTo>
                  <a:pt x="455" y="392"/>
                </a:lnTo>
                <a:lnTo>
                  <a:pt x="485" y="40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0" name="Freeform 28"/>
          <p:cNvSpPr>
            <a:spLocks/>
          </p:cNvSpPr>
          <p:nvPr/>
        </p:nvSpPr>
        <p:spPr bwMode="auto">
          <a:xfrm>
            <a:off x="6443663" y="4954588"/>
            <a:ext cx="69850" cy="114300"/>
          </a:xfrm>
          <a:custGeom>
            <a:avLst/>
            <a:gdLst>
              <a:gd name="T0" fmla="*/ 2147483647 w 131"/>
              <a:gd name="T1" fmla="*/ 2147483647 h 214"/>
              <a:gd name="T2" fmla="*/ 2147483647 w 131"/>
              <a:gd name="T3" fmla="*/ 0 h 214"/>
              <a:gd name="T4" fmla="*/ 2147483647 w 131"/>
              <a:gd name="T5" fmla="*/ 2147483647 h 214"/>
              <a:gd name="T6" fmla="*/ 2147483647 w 131"/>
              <a:gd name="T7" fmla="*/ 2147483647 h 214"/>
              <a:gd name="T8" fmla="*/ 2147483647 w 131"/>
              <a:gd name="T9" fmla="*/ 2147483647 h 214"/>
              <a:gd name="T10" fmla="*/ 2147483647 w 131"/>
              <a:gd name="T11" fmla="*/ 2147483647 h 214"/>
              <a:gd name="T12" fmla="*/ 2147483647 w 131"/>
              <a:gd name="T13" fmla="*/ 2147483647 h 214"/>
              <a:gd name="T14" fmla="*/ 2147483647 w 131"/>
              <a:gd name="T15" fmla="*/ 2147483647 h 214"/>
              <a:gd name="T16" fmla="*/ 2147483647 w 131"/>
              <a:gd name="T17" fmla="*/ 2147483647 h 214"/>
              <a:gd name="T18" fmla="*/ 2147483647 w 131"/>
              <a:gd name="T19" fmla="*/ 2147483647 h 214"/>
              <a:gd name="T20" fmla="*/ 2147483647 w 131"/>
              <a:gd name="T21" fmla="*/ 2147483647 h 214"/>
              <a:gd name="T22" fmla="*/ 2147483647 w 131"/>
              <a:gd name="T23" fmla="*/ 2147483647 h 214"/>
              <a:gd name="T24" fmla="*/ 2147483647 w 131"/>
              <a:gd name="T25" fmla="*/ 2147483647 h 214"/>
              <a:gd name="T26" fmla="*/ 2147483647 w 131"/>
              <a:gd name="T27" fmla="*/ 2147483647 h 214"/>
              <a:gd name="T28" fmla="*/ 2147483647 w 131"/>
              <a:gd name="T29" fmla="*/ 2147483647 h 214"/>
              <a:gd name="T30" fmla="*/ 2147483647 w 131"/>
              <a:gd name="T31" fmla="*/ 2147483647 h 214"/>
              <a:gd name="T32" fmla="*/ 2147483647 w 131"/>
              <a:gd name="T33" fmla="*/ 2147483647 h 214"/>
              <a:gd name="T34" fmla="*/ 2147483647 w 131"/>
              <a:gd name="T35" fmla="*/ 2147483647 h 214"/>
              <a:gd name="T36" fmla="*/ 2147483647 w 131"/>
              <a:gd name="T37" fmla="*/ 2147483647 h 214"/>
              <a:gd name="T38" fmla="*/ 2147483647 w 131"/>
              <a:gd name="T39" fmla="*/ 2147483647 h 214"/>
              <a:gd name="T40" fmla="*/ 2147483647 w 131"/>
              <a:gd name="T41" fmla="*/ 2147483647 h 214"/>
              <a:gd name="T42" fmla="*/ 2147483647 w 131"/>
              <a:gd name="T43" fmla="*/ 2147483647 h 214"/>
              <a:gd name="T44" fmla="*/ 2147483647 w 131"/>
              <a:gd name="T45" fmla="*/ 2147483647 h 214"/>
              <a:gd name="T46" fmla="*/ 2147483647 w 131"/>
              <a:gd name="T47" fmla="*/ 2147483647 h 214"/>
              <a:gd name="T48" fmla="*/ 2147483647 w 131"/>
              <a:gd name="T49" fmla="*/ 2147483647 h 214"/>
              <a:gd name="T50" fmla="*/ 2147483647 w 131"/>
              <a:gd name="T51" fmla="*/ 2147483647 h 214"/>
              <a:gd name="T52" fmla="*/ 2147483647 w 131"/>
              <a:gd name="T53" fmla="*/ 2147483647 h 214"/>
              <a:gd name="T54" fmla="*/ 2147483647 w 131"/>
              <a:gd name="T55" fmla="*/ 2147483647 h 214"/>
              <a:gd name="T56" fmla="*/ 2147483647 w 131"/>
              <a:gd name="T57" fmla="*/ 2147483647 h 214"/>
              <a:gd name="T58" fmla="*/ 2147483647 w 131"/>
              <a:gd name="T59" fmla="*/ 2147483647 h 214"/>
              <a:gd name="T60" fmla="*/ 2147483647 w 131"/>
              <a:gd name="T61" fmla="*/ 2147483647 h 214"/>
              <a:gd name="T62" fmla="*/ 2147483647 w 131"/>
              <a:gd name="T63" fmla="*/ 2147483647 h 214"/>
              <a:gd name="T64" fmla="*/ 2147483647 w 131"/>
              <a:gd name="T65" fmla="*/ 2147483647 h 214"/>
              <a:gd name="T66" fmla="*/ 2147483647 w 131"/>
              <a:gd name="T67" fmla="*/ 2147483647 h 214"/>
              <a:gd name="T68" fmla="*/ 2147483647 w 131"/>
              <a:gd name="T69" fmla="*/ 2147483647 h 214"/>
              <a:gd name="T70" fmla="*/ 2147483647 w 131"/>
              <a:gd name="T71" fmla="*/ 2147483647 h 214"/>
              <a:gd name="T72" fmla="*/ 2147483647 w 131"/>
              <a:gd name="T73" fmla="*/ 2147483647 h 214"/>
              <a:gd name="T74" fmla="*/ 2147483647 w 131"/>
              <a:gd name="T75" fmla="*/ 2147483647 h 214"/>
              <a:gd name="T76" fmla="*/ 2147483647 w 131"/>
              <a:gd name="T77" fmla="*/ 2147483647 h 214"/>
              <a:gd name="T78" fmla="*/ 2147483647 w 131"/>
              <a:gd name="T79" fmla="*/ 2147483647 h 214"/>
              <a:gd name="T80" fmla="*/ 2147483647 w 131"/>
              <a:gd name="T81" fmla="*/ 2147483647 h 214"/>
              <a:gd name="T82" fmla="*/ 2147483647 w 131"/>
              <a:gd name="T83" fmla="*/ 2147483647 h 214"/>
              <a:gd name="T84" fmla="*/ 2147483647 w 131"/>
              <a:gd name="T85" fmla="*/ 2147483647 h 214"/>
              <a:gd name="T86" fmla="*/ 2147483647 w 131"/>
              <a:gd name="T87" fmla="*/ 2147483647 h 214"/>
              <a:gd name="T88" fmla="*/ 2147483647 w 131"/>
              <a:gd name="T89" fmla="*/ 2147483647 h 214"/>
              <a:gd name="T90" fmla="*/ 2147483647 w 131"/>
              <a:gd name="T91" fmla="*/ 2147483647 h 214"/>
              <a:gd name="T92" fmla="*/ 0 w 131"/>
              <a:gd name="T93" fmla="*/ 2147483647 h 214"/>
              <a:gd name="T94" fmla="*/ 0 w 131"/>
              <a:gd name="T95" fmla="*/ 2147483647 h 214"/>
              <a:gd name="T96" fmla="*/ 0 w 131"/>
              <a:gd name="T97" fmla="*/ 2147483647 h 214"/>
              <a:gd name="T98" fmla="*/ 2147483647 w 131"/>
              <a:gd name="T99" fmla="*/ 2147483647 h 214"/>
              <a:gd name="T100" fmla="*/ 2147483647 w 131"/>
              <a:gd name="T101" fmla="*/ 2147483647 h 214"/>
              <a:gd name="T102" fmla="*/ 2147483647 w 131"/>
              <a:gd name="T103" fmla="*/ 2147483647 h 214"/>
              <a:gd name="T104" fmla="*/ 2147483647 w 131"/>
              <a:gd name="T105" fmla="*/ 2147483647 h 214"/>
              <a:gd name="T106" fmla="*/ 2147483647 w 131"/>
              <a:gd name="T107" fmla="*/ 2147483647 h 214"/>
              <a:gd name="T108" fmla="*/ 2147483647 w 131"/>
              <a:gd name="T109" fmla="*/ 2147483647 h 214"/>
              <a:gd name="T110" fmla="*/ 2147483647 w 131"/>
              <a:gd name="T111" fmla="*/ 2147483647 h 214"/>
              <a:gd name="T112" fmla="*/ 2147483647 w 131"/>
              <a:gd name="T113" fmla="*/ 2147483647 h 214"/>
              <a:gd name="T114" fmla="*/ 2147483647 w 131"/>
              <a:gd name="T115" fmla="*/ 2147483647 h 214"/>
              <a:gd name="T116" fmla="*/ 2147483647 w 131"/>
              <a:gd name="T117" fmla="*/ 2147483647 h 214"/>
              <a:gd name="T118" fmla="*/ 2147483647 w 131"/>
              <a:gd name="T119" fmla="*/ 2147483647 h 21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31" h="214">
                <a:moveTo>
                  <a:pt x="131" y="148"/>
                </a:moveTo>
                <a:lnTo>
                  <a:pt x="131" y="0"/>
                </a:lnTo>
                <a:lnTo>
                  <a:pt x="30" y="58"/>
                </a:lnTo>
                <a:lnTo>
                  <a:pt x="42" y="61"/>
                </a:lnTo>
                <a:lnTo>
                  <a:pt x="52" y="64"/>
                </a:lnTo>
                <a:lnTo>
                  <a:pt x="63" y="67"/>
                </a:lnTo>
                <a:lnTo>
                  <a:pt x="73" y="72"/>
                </a:lnTo>
                <a:lnTo>
                  <a:pt x="80" y="74"/>
                </a:lnTo>
                <a:lnTo>
                  <a:pt x="86" y="76"/>
                </a:lnTo>
                <a:lnTo>
                  <a:pt x="93" y="79"/>
                </a:lnTo>
                <a:lnTo>
                  <a:pt x="97" y="82"/>
                </a:lnTo>
                <a:lnTo>
                  <a:pt x="101" y="84"/>
                </a:lnTo>
                <a:lnTo>
                  <a:pt x="104" y="86"/>
                </a:lnTo>
                <a:lnTo>
                  <a:pt x="109" y="89"/>
                </a:lnTo>
                <a:lnTo>
                  <a:pt x="113" y="92"/>
                </a:lnTo>
                <a:lnTo>
                  <a:pt x="116" y="95"/>
                </a:lnTo>
                <a:lnTo>
                  <a:pt x="112" y="99"/>
                </a:lnTo>
                <a:lnTo>
                  <a:pt x="108" y="103"/>
                </a:lnTo>
                <a:lnTo>
                  <a:pt x="102" y="108"/>
                </a:lnTo>
                <a:lnTo>
                  <a:pt x="98" y="112"/>
                </a:lnTo>
                <a:lnTo>
                  <a:pt x="95" y="114"/>
                </a:lnTo>
                <a:lnTo>
                  <a:pt x="91" y="116"/>
                </a:lnTo>
                <a:lnTo>
                  <a:pt x="88" y="119"/>
                </a:lnTo>
                <a:lnTo>
                  <a:pt x="84" y="122"/>
                </a:lnTo>
                <a:lnTo>
                  <a:pt x="81" y="124"/>
                </a:lnTo>
                <a:lnTo>
                  <a:pt x="76" y="126"/>
                </a:lnTo>
                <a:lnTo>
                  <a:pt x="71" y="128"/>
                </a:lnTo>
                <a:lnTo>
                  <a:pt x="65" y="131"/>
                </a:lnTo>
                <a:lnTo>
                  <a:pt x="61" y="134"/>
                </a:lnTo>
                <a:lnTo>
                  <a:pt x="58" y="136"/>
                </a:lnTo>
                <a:lnTo>
                  <a:pt x="56" y="138"/>
                </a:lnTo>
                <a:lnTo>
                  <a:pt x="52" y="140"/>
                </a:lnTo>
                <a:lnTo>
                  <a:pt x="50" y="142"/>
                </a:lnTo>
                <a:lnTo>
                  <a:pt x="48" y="144"/>
                </a:lnTo>
                <a:lnTo>
                  <a:pt x="45" y="148"/>
                </a:lnTo>
                <a:lnTo>
                  <a:pt x="42" y="152"/>
                </a:lnTo>
                <a:lnTo>
                  <a:pt x="38" y="157"/>
                </a:lnTo>
                <a:lnTo>
                  <a:pt x="33" y="162"/>
                </a:lnTo>
                <a:lnTo>
                  <a:pt x="29" y="167"/>
                </a:lnTo>
                <a:lnTo>
                  <a:pt x="23" y="173"/>
                </a:lnTo>
                <a:lnTo>
                  <a:pt x="18" y="178"/>
                </a:lnTo>
                <a:lnTo>
                  <a:pt x="13" y="182"/>
                </a:lnTo>
                <a:lnTo>
                  <a:pt x="9" y="187"/>
                </a:lnTo>
                <a:lnTo>
                  <a:pt x="6" y="191"/>
                </a:lnTo>
                <a:lnTo>
                  <a:pt x="4" y="194"/>
                </a:lnTo>
                <a:lnTo>
                  <a:pt x="1" y="198"/>
                </a:lnTo>
                <a:lnTo>
                  <a:pt x="0" y="201"/>
                </a:lnTo>
                <a:lnTo>
                  <a:pt x="0" y="203"/>
                </a:lnTo>
                <a:lnTo>
                  <a:pt x="0" y="206"/>
                </a:lnTo>
                <a:lnTo>
                  <a:pt x="1" y="208"/>
                </a:lnTo>
                <a:lnTo>
                  <a:pt x="3" y="209"/>
                </a:lnTo>
                <a:lnTo>
                  <a:pt x="4" y="211"/>
                </a:lnTo>
                <a:lnTo>
                  <a:pt x="5" y="212"/>
                </a:lnTo>
                <a:lnTo>
                  <a:pt x="7" y="212"/>
                </a:lnTo>
                <a:lnTo>
                  <a:pt x="8" y="213"/>
                </a:lnTo>
                <a:lnTo>
                  <a:pt x="10" y="213"/>
                </a:lnTo>
                <a:lnTo>
                  <a:pt x="12" y="214"/>
                </a:lnTo>
                <a:lnTo>
                  <a:pt x="13" y="213"/>
                </a:lnTo>
                <a:lnTo>
                  <a:pt x="16" y="213"/>
                </a:lnTo>
                <a:lnTo>
                  <a:pt x="131" y="148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1" name="Line 29"/>
          <p:cNvSpPr>
            <a:spLocks noChangeShapeType="1"/>
          </p:cNvSpPr>
          <p:nvPr/>
        </p:nvSpPr>
        <p:spPr bwMode="auto">
          <a:xfrm flipV="1">
            <a:off x="6513513" y="4954588"/>
            <a:ext cx="1587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2" name="Freeform 30"/>
          <p:cNvSpPr>
            <a:spLocks noEditPoints="1"/>
          </p:cNvSpPr>
          <p:nvPr/>
        </p:nvSpPr>
        <p:spPr bwMode="auto">
          <a:xfrm>
            <a:off x="6529388" y="4837113"/>
            <a:ext cx="192087" cy="187325"/>
          </a:xfrm>
          <a:custGeom>
            <a:avLst/>
            <a:gdLst>
              <a:gd name="T0" fmla="*/ 2147483647 w 364"/>
              <a:gd name="T1" fmla="*/ 0 h 355"/>
              <a:gd name="T2" fmla="*/ 0 w 364"/>
              <a:gd name="T3" fmla="*/ 2147483647 h 355"/>
              <a:gd name="T4" fmla="*/ 2147483647 w 364"/>
              <a:gd name="T5" fmla="*/ 2147483647 h 355"/>
              <a:gd name="T6" fmla="*/ 2147483647 w 364"/>
              <a:gd name="T7" fmla="*/ 2147483647 h 355"/>
              <a:gd name="T8" fmla="*/ 2147483647 w 364"/>
              <a:gd name="T9" fmla="*/ 2147483647 h 355"/>
              <a:gd name="T10" fmla="*/ 2147483647 w 364"/>
              <a:gd name="T11" fmla="*/ 2147483647 h 355"/>
              <a:gd name="T12" fmla="*/ 2147483647 w 364"/>
              <a:gd name="T13" fmla="*/ 2147483647 h 355"/>
              <a:gd name="T14" fmla="*/ 2147483647 w 364"/>
              <a:gd name="T15" fmla="*/ 2147483647 h 355"/>
              <a:gd name="T16" fmla="*/ 2147483647 w 364"/>
              <a:gd name="T17" fmla="*/ 2147483647 h 355"/>
              <a:gd name="T18" fmla="*/ 2147483647 w 364"/>
              <a:gd name="T19" fmla="*/ 2147483647 h 355"/>
              <a:gd name="T20" fmla="*/ 2147483647 w 364"/>
              <a:gd name="T21" fmla="*/ 2147483647 h 355"/>
              <a:gd name="T22" fmla="*/ 2147483647 w 364"/>
              <a:gd name="T23" fmla="*/ 2147483647 h 355"/>
              <a:gd name="T24" fmla="*/ 2147483647 w 364"/>
              <a:gd name="T25" fmla="*/ 2147483647 h 355"/>
              <a:gd name="T26" fmla="*/ 2147483647 w 364"/>
              <a:gd name="T27" fmla="*/ 2147483647 h 355"/>
              <a:gd name="T28" fmla="*/ 2147483647 w 364"/>
              <a:gd name="T29" fmla="*/ 2147483647 h 355"/>
              <a:gd name="T30" fmla="*/ 2147483647 w 364"/>
              <a:gd name="T31" fmla="*/ 2147483647 h 355"/>
              <a:gd name="T32" fmla="*/ 2147483647 w 364"/>
              <a:gd name="T33" fmla="*/ 2147483647 h 355"/>
              <a:gd name="T34" fmla="*/ 2147483647 w 364"/>
              <a:gd name="T35" fmla="*/ 2147483647 h 355"/>
              <a:gd name="T36" fmla="*/ 2147483647 w 364"/>
              <a:gd name="T37" fmla="*/ 2147483647 h 355"/>
              <a:gd name="T38" fmla="*/ 2147483647 w 364"/>
              <a:gd name="T39" fmla="*/ 2147483647 h 355"/>
              <a:gd name="T40" fmla="*/ 2147483647 w 364"/>
              <a:gd name="T41" fmla="*/ 2147483647 h 355"/>
              <a:gd name="T42" fmla="*/ 2147483647 w 364"/>
              <a:gd name="T43" fmla="*/ 2147483647 h 355"/>
              <a:gd name="T44" fmla="*/ 2147483647 w 364"/>
              <a:gd name="T45" fmla="*/ 2147483647 h 355"/>
              <a:gd name="T46" fmla="*/ 2147483647 w 364"/>
              <a:gd name="T47" fmla="*/ 2147483647 h 355"/>
              <a:gd name="T48" fmla="*/ 2147483647 w 364"/>
              <a:gd name="T49" fmla="*/ 2147483647 h 355"/>
              <a:gd name="T50" fmla="*/ 2147483647 w 364"/>
              <a:gd name="T51" fmla="*/ 2147483647 h 355"/>
              <a:gd name="T52" fmla="*/ 2147483647 w 364"/>
              <a:gd name="T53" fmla="*/ 2147483647 h 355"/>
              <a:gd name="T54" fmla="*/ 2147483647 w 364"/>
              <a:gd name="T55" fmla="*/ 2147483647 h 355"/>
              <a:gd name="T56" fmla="*/ 2147483647 w 364"/>
              <a:gd name="T57" fmla="*/ 2147483647 h 355"/>
              <a:gd name="T58" fmla="*/ 2147483647 w 364"/>
              <a:gd name="T59" fmla="*/ 2147483647 h 355"/>
              <a:gd name="T60" fmla="*/ 2147483647 w 364"/>
              <a:gd name="T61" fmla="*/ 2147483647 h 355"/>
              <a:gd name="T62" fmla="*/ 2147483647 w 364"/>
              <a:gd name="T63" fmla="*/ 2147483647 h 355"/>
              <a:gd name="T64" fmla="*/ 2147483647 w 364"/>
              <a:gd name="T65" fmla="*/ 2147483647 h 355"/>
              <a:gd name="T66" fmla="*/ 2147483647 w 364"/>
              <a:gd name="T67" fmla="*/ 2147483647 h 355"/>
              <a:gd name="T68" fmla="*/ 2147483647 w 364"/>
              <a:gd name="T69" fmla="*/ 2147483647 h 355"/>
              <a:gd name="T70" fmla="*/ 2147483647 w 364"/>
              <a:gd name="T71" fmla="*/ 2147483647 h 355"/>
              <a:gd name="T72" fmla="*/ 2147483647 w 364"/>
              <a:gd name="T73" fmla="*/ 2147483647 h 355"/>
              <a:gd name="T74" fmla="*/ 2147483647 w 364"/>
              <a:gd name="T75" fmla="*/ 2147483647 h 355"/>
              <a:gd name="T76" fmla="*/ 2147483647 w 364"/>
              <a:gd name="T77" fmla="*/ 2147483647 h 355"/>
              <a:gd name="T78" fmla="*/ 2147483647 w 364"/>
              <a:gd name="T79" fmla="*/ 2147483647 h 355"/>
              <a:gd name="T80" fmla="*/ 2147483647 w 364"/>
              <a:gd name="T81" fmla="*/ 2147483647 h 355"/>
              <a:gd name="T82" fmla="*/ 2147483647 w 364"/>
              <a:gd name="T83" fmla="*/ 2147483647 h 355"/>
              <a:gd name="T84" fmla="*/ 2147483647 w 364"/>
              <a:gd name="T85" fmla="*/ 2147483647 h 355"/>
              <a:gd name="T86" fmla="*/ 2147483647 w 364"/>
              <a:gd name="T87" fmla="*/ 2147483647 h 355"/>
              <a:gd name="T88" fmla="*/ 2147483647 w 364"/>
              <a:gd name="T89" fmla="*/ 2147483647 h 355"/>
              <a:gd name="T90" fmla="*/ 2147483647 w 364"/>
              <a:gd name="T91" fmla="*/ 2147483647 h 355"/>
              <a:gd name="T92" fmla="*/ 2147483647 w 364"/>
              <a:gd name="T93" fmla="*/ 2147483647 h 355"/>
              <a:gd name="T94" fmla="*/ 2147483647 w 364"/>
              <a:gd name="T95" fmla="*/ 2147483647 h 355"/>
              <a:gd name="T96" fmla="*/ 2147483647 w 364"/>
              <a:gd name="T97" fmla="*/ 2147483647 h 355"/>
              <a:gd name="T98" fmla="*/ 2147483647 w 364"/>
              <a:gd name="T99" fmla="*/ 2147483647 h 355"/>
              <a:gd name="T100" fmla="*/ 2147483647 w 364"/>
              <a:gd name="T101" fmla="*/ 2147483647 h 355"/>
              <a:gd name="T102" fmla="*/ 2147483647 w 364"/>
              <a:gd name="T103" fmla="*/ 2147483647 h 355"/>
              <a:gd name="T104" fmla="*/ 2147483647 w 364"/>
              <a:gd name="T105" fmla="*/ 2147483647 h 355"/>
              <a:gd name="T106" fmla="*/ 2147483647 w 364"/>
              <a:gd name="T107" fmla="*/ 2147483647 h 355"/>
              <a:gd name="T108" fmla="*/ 2147483647 w 364"/>
              <a:gd name="T109" fmla="*/ 2147483647 h 355"/>
              <a:gd name="T110" fmla="*/ 2147483647 w 364"/>
              <a:gd name="T111" fmla="*/ 2147483647 h 355"/>
              <a:gd name="T112" fmla="*/ 2147483647 w 364"/>
              <a:gd name="T113" fmla="*/ 2147483647 h 355"/>
              <a:gd name="T114" fmla="*/ 2147483647 w 364"/>
              <a:gd name="T115" fmla="*/ 2147483647 h 355"/>
              <a:gd name="T116" fmla="*/ 2147483647 w 364"/>
              <a:gd name="T117" fmla="*/ 2147483647 h 35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364" h="355">
                <a:moveTo>
                  <a:pt x="0" y="209"/>
                </a:moveTo>
                <a:lnTo>
                  <a:pt x="364" y="0"/>
                </a:lnTo>
                <a:lnTo>
                  <a:pt x="364" y="147"/>
                </a:lnTo>
                <a:lnTo>
                  <a:pt x="0" y="355"/>
                </a:lnTo>
                <a:lnTo>
                  <a:pt x="0" y="209"/>
                </a:lnTo>
                <a:close/>
                <a:moveTo>
                  <a:pt x="298" y="130"/>
                </a:moveTo>
                <a:lnTo>
                  <a:pt x="295" y="129"/>
                </a:lnTo>
                <a:lnTo>
                  <a:pt x="292" y="127"/>
                </a:lnTo>
                <a:lnTo>
                  <a:pt x="288" y="126"/>
                </a:lnTo>
                <a:lnTo>
                  <a:pt x="283" y="125"/>
                </a:lnTo>
                <a:lnTo>
                  <a:pt x="276" y="123"/>
                </a:lnTo>
                <a:lnTo>
                  <a:pt x="271" y="122"/>
                </a:lnTo>
                <a:lnTo>
                  <a:pt x="265" y="122"/>
                </a:lnTo>
                <a:lnTo>
                  <a:pt x="258" y="121"/>
                </a:lnTo>
                <a:lnTo>
                  <a:pt x="251" y="120"/>
                </a:lnTo>
                <a:lnTo>
                  <a:pt x="245" y="120"/>
                </a:lnTo>
                <a:lnTo>
                  <a:pt x="237" y="119"/>
                </a:lnTo>
                <a:lnTo>
                  <a:pt x="231" y="119"/>
                </a:lnTo>
                <a:lnTo>
                  <a:pt x="224" y="119"/>
                </a:lnTo>
                <a:lnTo>
                  <a:pt x="223" y="127"/>
                </a:lnTo>
                <a:lnTo>
                  <a:pt x="223" y="135"/>
                </a:lnTo>
                <a:lnTo>
                  <a:pt x="223" y="144"/>
                </a:lnTo>
                <a:lnTo>
                  <a:pt x="223" y="151"/>
                </a:lnTo>
                <a:lnTo>
                  <a:pt x="223" y="160"/>
                </a:lnTo>
                <a:lnTo>
                  <a:pt x="223" y="168"/>
                </a:lnTo>
                <a:lnTo>
                  <a:pt x="223" y="174"/>
                </a:lnTo>
                <a:lnTo>
                  <a:pt x="222" y="180"/>
                </a:lnTo>
                <a:lnTo>
                  <a:pt x="221" y="185"/>
                </a:lnTo>
                <a:lnTo>
                  <a:pt x="220" y="189"/>
                </a:lnTo>
                <a:lnTo>
                  <a:pt x="221" y="189"/>
                </a:lnTo>
                <a:lnTo>
                  <a:pt x="222" y="189"/>
                </a:lnTo>
                <a:lnTo>
                  <a:pt x="223" y="190"/>
                </a:lnTo>
                <a:lnTo>
                  <a:pt x="225" y="191"/>
                </a:lnTo>
                <a:lnTo>
                  <a:pt x="228" y="193"/>
                </a:lnTo>
                <a:lnTo>
                  <a:pt x="229" y="193"/>
                </a:lnTo>
                <a:lnTo>
                  <a:pt x="230" y="194"/>
                </a:lnTo>
                <a:lnTo>
                  <a:pt x="232" y="194"/>
                </a:lnTo>
                <a:lnTo>
                  <a:pt x="233" y="194"/>
                </a:lnTo>
                <a:lnTo>
                  <a:pt x="234" y="194"/>
                </a:lnTo>
                <a:lnTo>
                  <a:pt x="235" y="194"/>
                </a:lnTo>
                <a:lnTo>
                  <a:pt x="236" y="193"/>
                </a:lnTo>
                <a:lnTo>
                  <a:pt x="237" y="193"/>
                </a:lnTo>
                <a:lnTo>
                  <a:pt x="238" y="191"/>
                </a:lnTo>
                <a:lnTo>
                  <a:pt x="242" y="188"/>
                </a:lnTo>
                <a:lnTo>
                  <a:pt x="244" y="185"/>
                </a:lnTo>
                <a:lnTo>
                  <a:pt x="247" y="181"/>
                </a:lnTo>
                <a:lnTo>
                  <a:pt x="252" y="175"/>
                </a:lnTo>
                <a:lnTo>
                  <a:pt x="258" y="170"/>
                </a:lnTo>
                <a:lnTo>
                  <a:pt x="264" y="164"/>
                </a:lnTo>
                <a:lnTo>
                  <a:pt x="269" y="159"/>
                </a:lnTo>
                <a:lnTo>
                  <a:pt x="273" y="155"/>
                </a:lnTo>
                <a:lnTo>
                  <a:pt x="277" y="149"/>
                </a:lnTo>
                <a:lnTo>
                  <a:pt x="281" y="145"/>
                </a:lnTo>
                <a:lnTo>
                  <a:pt x="284" y="142"/>
                </a:lnTo>
                <a:lnTo>
                  <a:pt x="286" y="139"/>
                </a:lnTo>
                <a:lnTo>
                  <a:pt x="288" y="136"/>
                </a:lnTo>
                <a:lnTo>
                  <a:pt x="290" y="134"/>
                </a:lnTo>
                <a:lnTo>
                  <a:pt x="292" y="134"/>
                </a:lnTo>
                <a:lnTo>
                  <a:pt x="293" y="133"/>
                </a:lnTo>
                <a:lnTo>
                  <a:pt x="295" y="132"/>
                </a:lnTo>
                <a:lnTo>
                  <a:pt x="296" y="132"/>
                </a:lnTo>
                <a:lnTo>
                  <a:pt x="297" y="131"/>
                </a:lnTo>
                <a:lnTo>
                  <a:pt x="298" y="130"/>
                </a:lnTo>
                <a:close/>
                <a:moveTo>
                  <a:pt x="177" y="223"/>
                </a:moveTo>
                <a:lnTo>
                  <a:pt x="179" y="220"/>
                </a:lnTo>
                <a:lnTo>
                  <a:pt x="181" y="216"/>
                </a:lnTo>
                <a:lnTo>
                  <a:pt x="182" y="214"/>
                </a:lnTo>
                <a:lnTo>
                  <a:pt x="182" y="212"/>
                </a:lnTo>
                <a:lnTo>
                  <a:pt x="182" y="211"/>
                </a:lnTo>
                <a:lnTo>
                  <a:pt x="181" y="209"/>
                </a:lnTo>
                <a:lnTo>
                  <a:pt x="179" y="208"/>
                </a:lnTo>
                <a:lnTo>
                  <a:pt x="176" y="207"/>
                </a:lnTo>
                <a:lnTo>
                  <a:pt x="172" y="206"/>
                </a:lnTo>
                <a:lnTo>
                  <a:pt x="168" y="204"/>
                </a:lnTo>
                <a:lnTo>
                  <a:pt x="164" y="204"/>
                </a:lnTo>
                <a:lnTo>
                  <a:pt x="158" y="203"/>
                </a:lnTo>
                <a:lnTo>
                  <a:pt x="154" y="202"/>
                </a:lnTo>
                <a:lnTo>
                  <a:pt x="149" y="201"/>
                </a:lnTo>
                <a:lnTo>
                  <a:pt x="145" y="200"/>
                </a:lnTo>
                <a:lnTo>
                  <a:pt x="141" y="199"/>
                </a:lnTo>
                <a:lnTo>
                  <a:pt x="138" y="198"/>
                </a:lnTo>
                <a:lnTo>
                  <a:pt x="133" y="198"/>
                </a:lnTo>
                <a:lnTo>
                  <a:pt x="127" y="197"/>
                </a:lnTo>
                <a:lnTo>
                  <a:pt x="120" y="196"/>
                </a:lnTo>
                <a:lnTo>
                  <a:pt x="114" y="195"/>
                </a:lnTo>
                <a:lnTo>
                  <a:pt x="107" y="195"/>
                </a:lnTo>
                <a:lnTo>
                  <a:pt x="101" y="195"/>
                </a:lnTo>
                <a:lnTo>
                  <a:pt x="93" y="195"/>
                </a:lnTo>
                <a:lnTo>
                  <a:pt x="83" y="195"/>
                </a:lnTo>
                <a:lnTo>
                  <a:pt x="73" y="195"/>
                </a:lnTo>
                <a:lnTo>
                  <a:pt x="69" y="203"/>
                </a:lnTo>
                <a:lnTo>
                  <a:pt x="66" y="213"/>
                </a:lnTo>
                <a:lnTo>
                  <a:pt x="64" y="223"/>
                </a:lnTo>
                <a:lnTo>
                  <a:pt x="62" y="234"/>
                </a:lnTo>
                <a:lnTo>
                  <a:pt x="59" y="245"/>
                </a:lnTo>
                <a:lnTo>
                  <a:pt x="58" y="255"/>
                </a:lnTo>
                <a:lnTo>
                  <a:pt x="57" y="266"/>
                </a:lnTo>
                <a:lnTo>
                  <a:pt x="57" y="277"/>
                </a:lnTo>
                <a:lnTo>
                  <a:pt x="57" y="289"/>
                </a:lnTo>
                <a:lnTo>
                  <a:pt x="61" y="287"/>
                </a:lnTo>
                <a:lnTo>
                  <a:pt x="64" y="286"/>
                </a:lnTo>
                <a:lnTo>
                  <a:pt x="67" y="284"/>
                </a:lnTo>
                <a:lnTo>
                  <a:pt x="70" y="283"/>
                </a:lnTo>
                <a:lnTo>
                  <a:pt x="74" y="280"/>
                </a:lnTo>
                <a:lnTo>
                  <a:pt x="77" y="279"/>
                </a:lnTo>
                <a:lnTo>
                  <a:pt x="83" y="276"/>
                </a:lnTo>
                <a:lnTo>
                  <a:pt x="89" y="272"/>
                </a:lnTo>
                <a:lnTo>
                  <a:pt x="94" y="268"/>
                </a:lnTo>
                <a:lnTo>
                  <a:pt x="103" y="263"/>
                </a:lnTo>
                <a:lnTo>
                  <a:pt x="112" y="257"/>
                </a:lnTo>
                <a:lnTo>
                  <a:pt x="120" y="251"/>
                </a:lnTo>
                <a:lnTo>
                  <a:pt x="129" y="246"/>
                </a:lnTo>
                <a:lnTo>
                  <a:pt x="136" y="241"/>
                </a:lnTo>
                <a:lnTo>
                  <a:pt x="144" y="238"/>
                </a:lnTo>
                <a:lnTo>
                  <a:pt x="152" y="234"/>
                </a:lnTo>
                <a:lnTo>
                  <a:pt x="159" y="231"/>
                </a:lnTo>
                <a:lnTo>
                  <a:pt x="168" y="226"/>
                </a:lnTo>
                <a:lnTo>
                  <a:pt x="177" y="223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3" name="Line 31"/>
          <p:cNvSpPr>
            <a:spLocks noChangeShapeType="1"/>
          </p:cNvSpPr>
          <p:nvPr/>
        </p:nvSpPr>
        <p:spPr bwMode="auto">
          <a:xfrm flipV="1">
            <a:off x="6529388" y="4945063"/>
            <a:ext cx="1587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4" name="Freeform 32"/>
          <p:cNvSpPr>
            <a:spLocks/>
          </p:cNvSpPr>
          <p:nvPr/>
        </p:nvSpPr>
        <p:spPr bwMode="auto">
          <a:xfrm>
            <a:off x="6478588" y="4687888"/>
            <a:ext cx="260350" cy="215900"/>
          </a:xfrm>
          <a:custGeom>
            <a:avLst/>
            <a:gdLst>
              <a:gd name="T0" fmla="*/ 2147483647 w 490"/>
              <a:gd name="T1" fmla="*/ 2147483647 h 408"/>
              <a:gd name="T2" fmla="*/ 0 w 490"/>
              <a:gd name="T3" fmla="*/ 2147483647 h 408"/>
              <a:gd name="T4" fmla="*/ 2147483647 w 490"/>
              <a:gd name="T5" fmla="*/ 0 h 408"/>
              <a:gd name="T6" fmla="*/ 2147483647 w 490"/>
              <a:gd name="T7" fmla="*/ 2147483647 h 408"/>
              <a:gd name="T8" fmla="*/ 2147483647 w 490"/>
              <a:gd name="T9" fmla="*/ 2147483647 h 408"/>
              <a:gd name="T10" fmla="*/ 2147483647 w 490"/>
              <a:gd name="T11" fmla="*/ 2147483647 h 408"/>
              <a:gd name="T12" fmla="*/ 2147483647 w 490"/>
              <a:gd name="T13" fmla="*/ 2147483647 h 408"/>
              <a:gd name="T14" fmla="*/ 2147483647 w 490"/>
              <a:gd name="T15" fmla="*/ 2147483647 h 4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90" h="408">
                <a:moveTo>
                  <a:pt x="458" y="279"/>
                </a:moveTo>
                <a:lnTo>
                  <a:pt x="0" y="18"/>
                </a:lnTo>
                <a:lnTo>
                  <a:pt x="31" y="0"/>
                </a:lnTo>
                <a:lnTo>
                  <a:pt x="490" y="260"/>
                </a:lnTo>
                <a:lnTo>
                  <a:pt x="489" y="260"/>
                </a:lnTo>
                <a:lnTo>
                  <a:pt x="489" y="408"/>
                </a:lnTo>
                <a:lnTo>
                  <a:pt x="458" y="390"/>
                </a:lnTo>
                <a:lnTo>
                  <a:pt x="458" y="27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5" name="Line 33"/>
          <p:cNvSpPr>
            <a:spLocks noChangeShapeType="1"/>
          </p:cNvSpPr>
          <p:nvPr/>
        </p:nvSpPr>
        <p:spPr bwMode="auto">
          <a:xfrm flipV="1">
            <a:off x="6721475" y="4837113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6" name="Freeform 34"/>
          <p:cNvSpPr>
            <a:spLocks noEditPoints="1"/>
          </p:cNvSpPr>
          <p:nvPr/>
        </p:nvSpPr>
        <p:spPr bwMode="auto">
          <a:xfrm>
            <a:off x="6737350" y="4745038"/>
            <a:ext cx="193675" cy="158750"/>
          </a:xfrm>
          <a:custGeom>
            <a:avLst/>
            <a:gdLst>
              <a:gd name="T0" fmla="*/ 2147483647 w 364"/>
              <a:gd name="T1" fmla="*/ 2147483647 h 302"/>
              <a:gd name="T2" fmla="*/ 2147483647 w 364"/>
              <a:gd name="T3" fmla="*/ 2147483647 h 302"/>
              <a:gd name="T4" fmla="*/ 2147483647 w 364"/>
              <a:gd name="T5" fmla="*/ 2147483647 h 302"/>
              <a:gd name="T6" fmla="*/ 2147483647 w 364"/>
              <a:gd name="T7" fmla="*/ 2147483647 h 302"/>
              <a:gd name="T8" fmla="*/ 2147483647 w 364"/>
              <a:gd name="T9" fmla="*/ 2147483647 h 302"/>
              <a:gd name="T10" fmla="*/ 2147483647 w 364"/>
              <a:gd name="T11" fmla="*/ 2147483647 h 302"/>
              <a:gd name="T12" fmla="*/ 2147483647 w 364"/>
              <a:gd name="T13" fmla="*/ 2147483647 h 302"/>
              <a:gd name="T14" fmla="*/ 2147483647 w 364"/>
              <a:gd name="T15" fmla="*/ 0 h 302"/>
              <a:gd name="T16" fmla="*/ 2147483647 w 364"/>
              <a:gd name="T17" fmla="*/ 2147483647 h 302"/>
              <a:gd name="T18" fmla="*/ 2147483647 w 364"/>
              <a:gd name="T19" fmla="*/ 2147483647 h 302"/>
              <a:gd name="T20" fmla="*/ 2147483647 w 364"/>
              <a:gd name="T21" fmla="*/ 2147483647 h 302"/>
              <a:gd name="T22" fmla="*/ 2147483647 w 364"/>
              <a:gd name="T23" fmla="*/ 2147483647 h 302"/>
              <a:gd name="T24" fmla="*/ 2147483647 w 364"/>
              <a:gd name="T25" fmla="*/ 2147483647 h 302"/>
              <a:gd name="T26" fmla="*/ 2147483647 w 364"/>
              <a:gd name="T27" fmla="*/ 2147483647 h 302"/>
              <a:gd name="T28" fmla="*/ 2147483647 w 364"/>
              <a:gd name="T29" fmla="*/ 2147483647 h 302"/>
              <a:gd name="T30" fmla="*/ 2147483647 w 364"/>
              <a:gd name="T31" fmla="*/ 2147483647 h 302"/>
              <a:gd name="T32" fmla="*/ 2147483647 w 364"/>
              <a:gd name="T33" fmla="*/ 2147483647 h 302"/>
              <a:gd name="T34" fmla="*/ 2147483647 w 364"/>
              <a:gd name="T35" fmla="*/ 2147483647 h 302"/>
              <a:gd name="T36" fmla="*/ 2147483647 w 364"/>
              <a:gd name="T37" fmla="*/ 2147483647 h 302"/>
              <a:gd name="T38" fmla="*/ 2147483647 w 364"/>
              <a:gd name="T39" fmla="*/ 2147483647 h 302"/>
              <a:gd name="T40" fmla="*/ 2147483647 w 364"/>
              <a:gd name="T41" fmla="*/ 2147483647 h 302"/>
              <a:gd name="T42" fmla="*/ 2147483647 w 364"/>
              <a:gd name="T43" fmla="*/ 2147483647 h 302"/>
              <a:gd name="T44" fmla="*/ 2147483647 w 364"/>
              <a:gd name="T45" fmla="*/ 2147483647 h 302"/>
              <a:gd name="T46" fmla="*/ 2147483647 w 364"/>
              <a:gd name="T47" fmla="*/ 2147483647 h 302"/>
              <a:gd name="T48" fmla="*/ 2147483647 w 364"/>
              <a:gd name="T49" fmla="*/ 2147483647 h 302"/>
              <a:gd name="T50" fmla="*/ 2147483647 w 364"/>
              <a:gd name="T51" fmla="*/ 2147483647 h 302"/>
              <a:gd name="T52" fmla="*/ 2147483647 w 364"/>
              <a:gd name="T53" fmla="*/ 2147483647 h 302"/>
              <a:gd name="T54" fmla="*/ 2147483647 w 364"/>
              <a:gd name="T55" fmla="*/ 2147483647 h 302"/>
              <a:gd name="T56" fmla="*/ 2147483647 w 364"/>
              <a:gd name="T57" fmla="*/ 2147483647 h 302"/>
              <a:gd name="T58" fmla="*/ 2147483647 w 364"/>
              <a:gd name="T59" fmla="*/ 2147483647 h 302"/>
              <a:gd name="T60" fmla="*/ 2147483647 w 364"/>
              <a:gd name="T61" fmla="*/ 2147483647 h 302"/>
              <a:gd name="T62" fmla="*/ 2147483647 w 364"/>
              <a:gd name="T63" fmla="*/ 2147483647 h 302"/>
              <a:gd name="T64" fmla="*/ 2147483647 w 364"/>
              <a:gd name="T65" fmla="*/ 2147483647 h 302"/>
              <a:gd name="T66" fmla="*/ 2147483647 w 364"/>
              <a:gd name="T67" fmla="*/ 2147483647 h 302"/>
              <a:gd name="T68" fmla="*/ 2147483647 w 364"/>
              <a:gd name="T69" fmla="*/ 2147483647 h 302"/>
              <a:gd name="T70" fmla="*/ 2147483647 w 364"/>
              <a:gd name="T71" fmla="*/ 2147483647 h 302"/>
              <a:gd name="T72" fmla="*/ 2147483647 w 364"/>
              <a:gd name="T73" fmla="*/ 2147483647 h 302"/>
              <a:gd name="T74" fmla="*/ 2147483647 w 364"/>
              <a:gd name="T75" fmla="*/ 2147483647 h 302"/>
              <a:gd name="T76" fmla="*/ 2147483647 w 364"/>
              <a:gd name="T77" fmla="*/ 2147483647 h 302"/>
              <a:gd name="T78" fmla="*/ 2147483647 w 364"/>
              <a:gd name="T79" fmla="*/ 2147483647 h 302"/>
              <a:gd name="T80" fmla="*/ 2147483647 w 364"/>
              <a:gd name="T81" fmla="*/ 2147483647 h 302"/>
              <a:gd name="T82" fmla="*/ 2147483647 w 364"/>
              <a:gd name="T83" fmla="*/ 2147483647 h 302"/>
              <a:gd name="T84" fmla="*/ 2147483647 w 364"/>
              <a:gd name="T85" fmla="*/ 2147483647 h 302"/>
              <a:gd name="T86" fmla="*/ 2147483647 w 364"/>
              <a:gd name="T87" fmla="*/ 2147483647 h 302"/>
              <a:gd name="T88" fmla="*/ 2147483647 w 364"/>
              <a:gd name="T89" fmla="*/ 2147483647 h 30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64" h="302">
                <a:moveTo>
                  <a:pt x="269" y="0"/>
                </a:moveTo>
                <a:lnTo>
                  <a:pt x="280" y="3"/>
                </a:lnTo>
                <a:lnTo>
                  <a:pt x="291" y="7"/>
                </a:lnTo>
                <a:lnTo>
                  <a:pt x="301" y="9"/>
                </a:lnTo>
                <a:lnTo>
                  <a:pt x="311" y="12"/>
                </a:lnTo>
                <a:lnTo>
                  <a:pt x="317" y="15"/>
                </a:lnTo>
                <a:lnTo>
                  <a:pt x="324" y="17"/>
                </a:lnTo>
                <a:lnTo>
                  <a:pt x="329" y="20"/>
                </a:lnTo>
                <a:lnTo>
                  <a:pt x="333" y="23"/>
                </a:lnTo>
                <a:lnTo>
                  <a:pt x="338" y="25"/>
                </a:lnTo>
                <a:lnTo>
                  <a:pt x="342" y="27"/>
                </a:lnTo>
                <a:lnTo>
                  <a:pt x="346" y="30"/>
                </a:lnTo>
                <a:lnTo>
                  <a:pt x="350" y="33"/>
                </a:lnTo>
                <a:lnTo>
                  <a:pt x="354" y="36"/>
                </a:lnTo>
                <a:lnTo>
                  <a:pt x="355" y="35"/>
                </a:lnTo>
                <a:lnTo>
                  <a:pt x="357" y="33"/>
                </a:lnTo>
                <a:lnTo>
                  <a:pt x="358" y="32"/>
                </a:lnTo>
                <a:lnTo>
                  <a:pt x="361" y="30"/>
                </a:lnTo>
                <a:lnTo>
                  <a:pt x="362" y="28"/>
                </a:lnTo>
                <a:lnTo>
                  <a:pt x="364" y="27"/>
                </a:lnTo>
                <a:lnTo>
                  <a:pt x="364" y="92"/>
                </a:lnTo>
                <a:lnTo>
                  <a:pt x="0" y="302"/>
                </a:lnTo>
                <a:lnTo>
                  <a:pt x="0" y="154"/>
                </a:lnTo>
                <a:lnTo>
                  <a:pt x="269" y="0"/>
                </a:lnTo>
                <a:close/>
                <a:moveTo>
                  <a:pt x="300" y="74"/>
                </a:moveTo>
                <a:lnTo>
                  <a:pt x="297" y="73"/>
                </a:lnTo>
                <a:lnTo>
                  <a:pt x="293" y="72"/>
                </a:lnTo>
                <a:lnTo>
                  <a:pt x="289" y="71"/>
                </a:lnTo>
                <a:lnTo>
                  <a:pt x="284" y="68"/>
                </a:lnTo>
                <a:lnTo>
                  <a:pt x="278" y="67"/>
                </a:lnTo>
                <a:lnTo>
                  <a:pt x="273" y="66"/>
                </a:lnTo>
                <a:lnTo>
                  <a:pt x="266" y="65"/>
                </a:lnTo>
                <a:lnTo>
                  <a:pt x="260" y="65"/>
                </a:lnTo>
                <a:lnTo>
                  <a:pt x="253" y="64"/>
                </a:lnTo>
                <a:lnTo>
                  <a:pt x="247" y="63"/>
                </a:lnTo>
                <a:lnTo>
                  <a:pt x="239" y="63"/>
                </a:lnTo>
                <a:lnTo>
                  <a:pt x="233" y="63"/>
                </a:lnTo>
                <a:lnTo>
                  <a:pt x="226" y="63"/>
                </a:lnTo>
                <a:lnTo>
                  <a:pt x="225" y="71"/>
                </a:lnTo>
                <a:lnTo>
                  <a:pt x="225" y="79"/>
                </a:lnTo>
                <a:lnTo>
                  <a:pt x="225" y="88"/>
                </a:lnTo>
                <a:lnTo>
                  <a:pt x="225" y="96"/>
                </a:lnTo>
                <a:lnTo>
                  <a:pt x="225" y="104"/>
                </a:lnTo>
                <a:lnTo>
                  <a:pt x="225" y="112"/>
                </a:lnTo>
                <a:lnTo>
                  <a:pt x="224" y="118"/>
                </a:lnTo>
                <a:lnTo>
                  <a:pt x="224" y="124"/>
                </a:lnTo>
                <a:lnTo>
                  <a:pt x="223" y="129"/>
                </a:lnTo>
                <a:lnTo>
                  <a:pt x="221" y="133"/>
                </a:lnTo>
                <a:lnTo>
                  <a:pt x="223" y="133"/>
                </a:lnTo>
                <a:lnTo>
                  <a:pt x="224" y="133"/>
                </a:lnTo>
                <a:lnTo>
                  <a:pt x="225" y="135"/>
                </a:lnTo>
                <a:lnTo>
                  <a:pt x="227" y="135"/>
                </a:lnTo>
                <a:lnTo>
                  <a:pt x="229" y="137"/>
                </a:lnTo>
                <a:lnTo>
                  <a:pt x="230" y="137"/>
                </a:lnTo>
                <a:lnTo>
                  <a:pt x="232" y="138"/>
                </a:lnTo>
                <a:lnTo>
                  <a:pt x="233" y="138"/>
                </a:lnTo>
                <a:lnTo>
                  <a:pt x="234" y="138"/>
                </a:lnTo>
                <a:lnTo>
                  <a:pt x="236" y="138"/>
                </a:lnTo>
                <a:lnTo>
                  <a:pt x="237" y="138"/>
                </a:lnTo>
                <a:lnTo>
                  <a:pt x="238" y="137"/>
                </a:lnTo>
                <a:lnTo>
                  <a:pt x="239" y="137"/>
                </a:lnTo>
                <a:lnTo>
                  <a:pt x="240" y="136"/>
                </a:lnTo>
                <a:lnTo>
                  <a:pt x="242" y="132"/>
                </a:lnTo>
                <a:lnTo>
                  <a:pt x="246" y="129"/>
                </a:lnTo>
                <a:lnTo>
                  <a:pt x="249" y="125"/>
                </a:lnTo>
                <a:lnTo>
                  <a:pt x="254" y="119"/>
                </a:lnTo>
                <a:lnTo>
                  <a:pt x="260" y="114"/>
                </a:lnTo>
                <a:lnTo>
                  <a:pt x="265" y="109"/>
                </a:lnTo>
                <a:lnTo>
                  <a:pt x="271" y="103"/>
                </a:lnTo>
                <a:lnTo>
                  <a:pt x="275" y="98"/>
                </a:lnTo>
                <a:lnTo>
                  <a:pt x="279" y="93"/>
                </a:lnTo>
                <a:lnTo>
                  <a:pt x="282" y="89"/>
                </a:lnTo>
                <a:lnTo>
                  <a:pt x="286" y="86"/>
                </a:lnTo>
                <a:lnTo>
                  <a:pt x="288" y="83"/>
                </a:lnTo>
                <a:lnTo>
                  <a:pt x="290" y="80"/>
                </a:lnTo>
                <a:lnTo>
                  <a:pt x="292" y="78"/>
                </a:lnTo>
                <a:lnTo>
                  <a:pt x="293" y="78"/>
                </a:lnTo>
                <a:lnTo>
                  <a:pt x="294" y="77"/>
                </a:lnTo>
                <a:lnTo>
                  <a:pt x="295" y="76"/>
                </a:lnTo>
                <a:lnTo>
                  <a:pt x="297" y="75"/>
                </a:lnTo>
                <a:lnTo>
                  <a:pt x="299" y="75"/>
                </a:lnTo>
                <a:lnTo>
                  <a:pt x="300" y="74"/>
                </a:lnTo>
                <a:close/>
                <a:moveTo>
                  <a:pt x="178" y="166"/>
                </a:moveTo>
                <a:lnTo>
                  <a:pt x="181" y="164"/>
                </a:lnTo>
                <a:lnTo>
                  <a:pt x="183" y="161"/>
                </a:lnTo>
                <a:lnTo>
                  <a:pt x="183" y="158"/>
                </a:lnTo>
                <a:lnTo>
                  <a:pt x="184" y="156"/>
                </a:lnTo>
                <a:lnTo>
                  <a:pt x="183" y="155"/>
                </a:lnTo>
                <a:lnTo>
                  <a:pt x="182" y="153"/>
                </a:lnTo>
                <a:lnTo>
                  <a:pt x="179" y="152"/>
                </a:lnTo>
                <a:lnTo>
                  <a:pt x="177" y="151"/>
                </a:lnTo>
                <a:lnTo>
                  <a:pt x="174" y="150"/>
                </a:lnTo>
                <a:lnTo>
                  <a:pt x="170" y="149"/>
                </a:lnTo>
                <a:lnTo>
                  <a:pt x="164" y="148"/>
                </a:lnTo>
                <a:lnTo>
                  <a:pt x="160" y="148"/>
                </a:lnTo>
                <a:lnTo>
                  <a:pt x="156" y="147"/>
                </a:lnTo>
                <a:lnTo>
                  <a:pt x="151" y="145"/>
                </a:lnTo>
                <a:lnTo>
                  <a:pt x="147" y="144"/>
                </a:lnTo>
                <a:lnTo>
                  <a:pt x="143" y="143"/>
                </a:lnTo>
                <a:lnTo>
                  <a:pt x="138" y="142"/>
                </a:lnTo>
                <a:lnTo>
                  <a:pt x="135" y="141"/>
                </a:lnTo>
                <a:lnTo>
                  <a:pt x="129" y="140"/>
                </a:lnTo>
                <a:lnTo>
                  <a:pt x="122" y="140"/>
                </a:lnTo>
                <a:lnTo>
                  <a:pt x="116" y="139"/>
                </a:lnTo>
                <a:lnTo>
                  <a:pt x="109" y="139"/>
                </a:lnTo>
                <a:lnTo>
                  <a:pt x="103" y="138"/>
                </a:lnTo>
                <a:lnTo>
                  <a:pt x="95" y="138"/>
                </a:lnTo>
                <a:lnTo>
                  <a:pt x="84" y="138"/>
                </a:lnTo>
                <a:lnTo>
                  <a:pt x="74" y="139"/>
                </a:lnTo>
                <a:lnTo>
                  <a:pt x="71" y="148"/>
                </a:lnTo>
                <a:lnTo>
                  <a:pt x="68" y="157"/>
                </a:lnTo>
                <a:lnTo>
                  <a:pt x="66" y="167"/>
                </a:lnTo>
                <a:lnTo>
                  <a:pt x="63" y="178"/>
                </a:lnTo>
                <a:lnTo>
                  <a:pt x="61" y="188"/>
                </a:lnTo>
                <a:lnTo>
                  <a:pt x="60" y="200"/>
                </a:lnTo>
                <a:lnTo>
                  <a:pt x="59" y="210"/>
                </a:lnTo>
                <a:lnTo>
                  <a:pt x="59" y="221"/>
                </a:lnTo>
                <a:lnTo>
                  <a:pt x="59" y="232"/>
                </a:lnTo>
                <a:lnTo>
                  <a:pt x="62" y="231"/>
                </a:lnTo>
                <a:lnTo>
                  <a:pt x="66" y="230"/>
                </a:lnTo>
                <a:lnTo>
                  <a:pt x="69" y="228"/>
                </a:lnTo>
                <a:lnTo>
                  <a:pt x="72" y="227"/>
                </a:lnTo>
                <a:lnTo>
                  <a:pt x="75" y="225"/>
                </a:lnTo>
                <a:lnTo>
                  <a:pt x="79" y="224"/>
                </a:lnTo>
                <a:lnTo>
                  <a:pt x="84" y="220"/>
                </a:lnTo>
                <a:lnTo>
                  <a:pt x="91" y="216"/>
                </a:lnTo>
                <a:lnTo>
                  <a:pt x="96" y="213"/>
                </a:lnTo>
                <a:lnTo>
                  <a:pt x="105" y="206"/>
                </a:lnTo>
                <a:lnTo>
                  <a:pt x="113" y="201"/>
                </a:lnTo>
                <a:lnTo>
                  <a:pt x="122" y="195"/>
                </a:lnTo>
                <a:lnTo>
                  <a:pt x="131" y="190"/>
                </a:lnTo>
                <a:lnTo>
                  <a:pt x="137" y="186"/>
                </a:lnTo>
                <a:lnTo>
                  <a:pt x="145" y="182"/>
                </a:lnTo>
                <a:lnTo>
                  <a:pt x="153" y="178"/>
                </a:lnTo>
                <a:lnTo>
                  <a:pt x="161" y="175"/>
                </a:lnTo>
                <a:lnTo>
                  <a:pt x="169" y="170"/>
                </a:lnTo>
                <a:lnTo>
                  <a:pt x="178" y="166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7" name="Line 35"/>
          <p:cNvSpPr>
            <a:spLocks noChangeShapeType="1"/>
          </p:cNvSpPr>
          <p:nvPr/>
        </p:nvSpPr>
        <p:spPr bwMode="auto">
          <a:xfrm flipV="1">
            <a:off x="6737350" y="4824413"/>
            <a:ext cx="1588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8" name="Freeform 36"/>
          <p:cNvSpPr>
            <a:spLocks/>
          </p:cNvSpPr>
          <p:nvPr/>
        </p:nvSpPr>
        <p:spPr bwMode="auto">
          <a:xfrm>
            <a:off x="6689725" y="4567238"/>
            <a:ext cx="260350" cy="215900"/>
          </a:xfrm>
          <a:custGeom>
            <a:avLst/>
            <a:gdLst>
              <a:gd name="T0" fmla="*/ 2147483647 w 490"/>
              <a:gd name="T1" fmla="*/ 2147483647 h 409"/>
              <a:gd name="T2" fmla="*/ 2147483647 w 490"/>
              <a:gd name="T3" fmla="*/ 0 h 409"/>
              <a:gd name="T4" fmla="*/ 0 w 490"/>
              <a:gd name="T5" fmla="*/ 2147483647 h 409"/>
              <a:gd name="T6" fmla="*/ 2147483647 w 490"/>
              <a:gd name="T7" fmla="*/ 2147483647 h 409"/>
              <a:gd name="T8" fmla="*/ 2147483647 w 490"/>
              <a:gd name="T9" fmla="*/ 2147483647 h 409"/>
              <a:gd name="T10" fmla="*/ 2147483647 w 490"/>
              <a:gd name="T11" fmla="*/ 2147483647 h 409"/>
              <a:gd name="T12" fmla="*/ 2147483647 w 490"/>
              <a:gd name="T13" fmla="*/ 2147483647 h 40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0" h="409">
                <a:moveTo>
                  <a:pt x="490" y="262"/>
                </a:moveTo>
                <a:lnTo>
                  <a:pt x="35" y="0"/>
                </a:lnTo>
                <a:lnTo>
                  <a:pt x="0" y="19"/>
                </a:lnTo>
                <a:lnTo>
                  <a:pt x="454" y="282"/>
                </a:lnTo>
                <a:lnTo>
                  <a:pt x="454" y="388"/>
                </a:lnTo>
                <a:lnTo>
                  <a:pt x="490" y="409"/>
                </a:lnTo>
                <a:lnTo>
                  <a:pt x="490" y="262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99" name="Freeform 37"/>
          <p:cNvSpPr>
            <a:spLocks/>
          </p:cNvSpPr>
          <p:nvPr/>
        </p:nvSpPr>
        <p:spPr bwMode="auto">
          <a:xfrm>
            <a:off x="6880225" y="4716463"/>
            <a:ext cx="50800" cy="47625"/>
          </a:xfrm>
          <a:custGeom>
            <a:avLst/>
            <a:gdLst>
              <a:gd name="T0" fmla="*/ 0 w 95"/>
              <a:gd name="T1" fmla="*/ 2147483647 h 91"/>
              <a:gd name="T2" fmla="*/ 2147483647 w 95"/>
              <a:gd name="T3" fmla="*/ 0 h 91"/>
              <a:gd name="T4" fmla="*/ 2147483647 w 95"/>
              <a:gd name="T5" fmla="*/ 2147483647 h 91"/>
              <a:gd name="T6" fmla="*/ 2147483647 w 95"/>
              <a:gd name="T7" fmla="*/ 2147483647 h 91"/>
              <a:gd name="T8" fmla="*/ 2147483647 w 95"/>
              <a:gd name="T9" fmla="*/ 2147483647 h 91"/>
              <a:gd name="T10" fmla="*/ 2147483647 w 95"/>
              <a:gd name="T11" fmla="*/ 2147483647 h 91"/>
              <a:gd name="T12" fmla="*/ 2147483647 w 95"/>
              <a:gd name="T13" fmla="*/ 2147483647 h 91"/>
              <a:gd name="T14" fmla="*/ 2147483647 w 95"/>
              <a:gd name="T15" fmla="*/ 2147483647 h 91"/>
              <a:gd name="T16" fmla="*/ 2147483647 w 95"/>
              <a:gd name="T17" fmla="*/ 2147483647 h 91"/>
              <a:gd name="T18" fmla="*/ 2147483647 w 95"/>
              <a:gd name="T19" fmla="*/ 2147483647 h 91"/>
              <a:gd name="T20" fmla="*/ 2147483647 w 95"/>
              <a:gd name="T21" fmla="*/ 2147483647 h 91"/>
              <a:gd name="T22" fmla="*/ 2147483647 w 95"/>
              <a:gd name="T23" fmla="*/ 2147483647 h 91"/>
              <a:gd name="T24" fmla="*/ 2147483647 w 95"/>
              <a:gd name="T25" fmla="*/ 2147483647 h 91"/>
              <a:gd name="T26" fmla="*/ 2147483647 w 95"/>
              <a:gd name="T27" fmla="*/ 2147483647 h 91"/>
              <a:gd name="T28" fmla="*/ 2147483647 w 95"/>
              <a:gd name="T29" fmla="*/ 2147483647 h 91"/>
              <a:gd name="T30" fmla="*/ 2147483647 w 95"/>
              <a:gd name="T31" fmla="*/ 2147483647 h 91"/>
              <a:gd name="T32" fmla="*/ 2147483647 w 95"/>
              <a:gd name="T33" fmla="*/ 2147483647 h 91"/>
              <a:gd name="T34" fmla="*/ 2147483647 w 95"/>
              <a:gd name="T35" fmla="*/ 2147483647 h 91"/>
              <a:gd name="T36" fmla="*/ 2147483647 w 95"/>
              <a:gd name="T37" fmla="*/ 2147483647 h 91"/>
              <a:gd name="T38" fmla="*/ 2147483647 w 95"/>
              <a:gd name="T39" fmla="*/ 2147483647 h 91"/>
              <a:gd name="T40" fmla="*/ 2147483647 w 95"/>
              <a:gd name="T41" fmla="*/ 2147483647 h 91"/>
              <a:gd name="T42" fmla="*/ 0 w 95"/>
              <a:gd name="T43" fmla="*/ 2147483647 h 9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5" h="91">
                <a:moveTo>
                  <a:pt x="0" y="55"/>
                </a:moveTo>
                <a:lnTo>
                  <a:pt x="95" y="0"/>
                </a:lnTo>
                <a:lnTo>
                  <a:pt x="95" y="82"/>
                </a:lnTo>
                <a:lnTo>
                  <a:pt x="93" y="83"/>
                </a:lnTo>
                <a:lnTo>
                  <a:pt x="92" y="85"/>
                </a:lnTo>
                <a:lnTo>
                  <a:pt x="89" y="87"/>
                </a:lnTo>
                <a:lnTo>
                  <a:pt x="88" y="88"/>
                </a:lnTo>
                <a:lnTo>
                  <a:pt x="86" y="90"/>
                </a:lnTo>
                <a:lnTo>
                  <a:pt x="85" y="91"/>
                </a:lnTo>
                <a:lnTo>
                  <a:pt x="81" y="88"/>
                </a:lnTo>
                <a:lnTo>
                  <a:pt x="77" y="85"/>
                </a:lnTo>
                <a:lnTo>
                  <a:pt x="73" y="82"/>
                </a:lnTo>
                <a:lnTo>
                  <a:pt x="69" y="80"/>
                </a:lnTo>
                <a:lnTo>
                  <a:pt x="64" y="78"/>
                </a:lnTo>
                <a:lnTo>
                  <a:pt x="60" y="75"/>
                </a:lnTo>
                <a:lnTo>
                  <a:pt x="55" y="72"/>
                </a:lnTo>
                <a:lnTo>
                  <a:pt x="48" y="70"/>
                </a:lnTo>
                <a:lnTo>
                  <a:pt x="42" y="67"/>
                </a:lnTo>
                <a:lnTo>
                  <a:pt x="32" y="64"/>
                </a:lnTo>
                <a:lnTo>
                  <a:pt x="22" y="62"/>
                </a:lnTo>
                <a:lnTo>
                  <a:pt x="11" y="58"/>
                </a:lnTo>
                <a:lnTo>
                  <a:pt x="0" y="55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0" name="Line 38"/>
          <p:cNvSpPr>
            <a:spLocks noChangeShapeType="1"/>
          </p:cNvSpPr>
          <p:nvPr/>
        </p:nvSpPr>
        <p:spPr bwMode="auto">
          <a:xfrm flipV="1">
            <a:off x="6931025" y="4716463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1" name="Freeform 39"/>
          <p:cNvSpPr>
            <a:spLocks noEditPoints="1"/>
          </p:cNvSpPr>
          <p:nvPr/>
        </p:nvSpPr>
        <p:spPr bwMode="auto">
          <a:xfrm>
            <a:off x="6950075" y="4624388"/>
            <a:ext cx="184150" cy="158750"/>
          </a:xfrm>
          <a:custGeom>
            <a:avLst/>
            <a:gdLst>
              <a:gd name="T0" fmla="*/ 2147483647 w 349"/>
              <a:gd name="T1" fmla="*/ 2147483647 h 297"/>
              <a:gd name="T2" fmla="*/ 2147483647 w 349"/>
              <a:gd name="T3" fmla="*/ 2147483647 h 297"/>
              <a:gd name="T4" fmla="*/ 2147483647 w 349"/>
              <a:gd name="T5" fmla="*/ 2147483647 h 297"/>
              <a:gd name="T6" fmla="*/ 2147483647 w 349"/>
              <a:gd name="T7" fmla="*/ 2147483647 h 297"/>
              <a:gd name="T8" fmla="*/ 2147483647 w 349"/>
              <a:gd name="T9" fmla="*/ 2147483647 h 297"/>
              <a:gd name="T10" fmla="*/ 2147483647 w 349"/>
              <a:gd name="T11" fmla="*/ 2147483647 h 297"/>
              <a:gd name="T12" fmla="*/ 2147483647 w 349"/>
              <a:gd name="T13" fmla="*/ 2147483647 h 297"/>
              <a:gd name="T14" fmla="*/ 2147483647 w 349"/>
              <a:gd name="T15" fmla="*/ 2147483647 h 297"/>
              <a:gd name="T16" fmla="*/ 2147483647 w 349"/>
              <a:gd name="T17" fmla="*/ 2147483647 h 297"/>
              <a:gd name="T18" fmla="*/ 2147483647 w 349"/>
              <a:gd name="T19" fmla="*/ 2147483647 h 297"/>
              <a:gd name="T20" fmla="*/ 2147483647 w 349"/>
              <a:gd name="T21" fmla="*/ 2147483647 h 297"/>
              <a:gd name="T22" fmla="*/ 2147483647 w 349"/>
              <a:gd name="T23" fmla="*/ 2147483647 h 297"/>
              <a:gd name="T24" fmla="*/ 2147483647 w 349"/>
              <a:gd name="T25" fmla="*/ 2147483647 h 297"/>
              <a:gd name="T26" fmla="*/ 2147483647 w 349"/>
              <a:gd name="T27" fmla="*/ 2147483647 h 297"/>
              <a:gd name="T28" fmla="*/ 2147483647 w 349"/>
              <a:gd name="T29" fmla="*/ 2147483647 h 297"/>
              <a:gd name="T30" fmla="*/ 2147483647 w 349"/>
              <a:gd name="T31" fmla="*/ 2147483647 h 297"/>
              <a:gd name="T32" fmla="*/ 2147483647 w 349"/>
              <a:gd name="T33" fmla="*/ 2147483647 h 297"/>
              <a:gd name="T34" fmla="*/ 2147483647 w 349"/>
              <a:gd name="T35" fmla="*/ 2147483647 h 297"/>
              <a:gd name="T36" fmla="*/ 2147483647 w 349"/>
              <a:gd name="T37" fmla="*/ 2147483647 h 297"/>
              <a:gd name="T38" fmla="*/ 2147483647 w 349"/>
              <a:gd name="T39" fmla="*/ 2147483647 h 297"/>
              <a:gd name="T40" fmla="*/ 2147483647 w 349"/>
              <a:gd name="T41" fmla="*/ 2147483647 h 297"/>
              <a:gd name="T42" fmla="*/ 2147483647 w 349"/>
              <a:gd name="T43" fmla="*/ 2147483647 h 297"/>
              <a:gd name="T44" fmla="*/ 2147483647 w 349"/>
              <a:gd name="T45" fmla="*/ 2147483647 h 297"/>
              <a:gd name="T46" fmla="*/ 2147483647 w 349"/>
              <a:gd name="T47" fmla="*/ 2147483647 h 297"/>
              <a:gd name="T48" fmla="*/ 2147483647 w 349"/>
              <a:gd name="T49" fmla="*/ 2147483647 h 297"/>
              <a:gd name="T50" fmla="*/ 2147483647 w 349"/>
              <a:gd name="T51" fmla="*/ 2147483647 h 297"/>
              <a:gd name="T52" fmla="*/ 2147483647 w 349"/>
              <a:gd name="T53" fmla="*/ 2147483647 h 297"/>
              <a:gd name="T54" fmla="*/ 2147483647 w 349"/>
              <a:gd name="T55" fmla="*/ 0 h 297"/>
              <a:gd name="T56" fmla="*/ 2147483647 w 349"/>
              <a:gd name="T57" fmla="*/ 2147483647 h 297"/>
              <a:gd name="T58" fmla="*/ 2147483647 w 349"/>
              <a:gd name="T59" fmla="*/ 2147483647 h 297"/>
              <a:gd name="T60" fmla="*/ 2147483647 w 349"/>
              <a:gd name="T61" fmla="*/ 2147483647 h 297"/>
              <a:gd name="T62" fmla="*/ 2147483647 w 349"/>
              <a:gd name="T63" fmla="*/ 2147483647 h 297"/>
              <a:gd name="T64" fmla="*/ 2147483647 w 349"/>
              <a:gd name="T65" fmla="*/ 2147483647 h 297"/>
              <a:gd name="T66" fmla="*/ 2147483647 w 349"/>
              <a:gd name="T67" fmla="*/ 2147483647 h 297"/>
              <a:gd name="T68" fmla="*/ 2147483647 w 349"/>
              <a:gd name="T69" fmla="*/ 2147483647 h 297"/>
              <a:gd name="T70" fmla="*/ 2147483647 w 349"/>
              <a:gd name="T71" fmla="*/ 2147483647 h 297"/>
              <a:gd name="T72" fmla="*/ 2147483647 w 349"/>
              <a:gd name="T73" fmla="*/ 2147483647 h 297"/>
              <a:gd name="T74" fmla="*/ 2147483647 w 349"/>
              <a:gd name="T75" fmla="*/ 2147483647 h 297"/>
              <a:gd name="T76" fmla="*/ 2147483647 w 349"/>
              <a:gd name="T77" fmla="*/ 2147483647 h 297"/>
              <a:gd name="T78" fmla="*/ 2147483647 w 349"/>
              <a:gd name="T79" fmla="*/ 2147483647 h 297"/>
              <a:gd name="T80" fmla="*/ 2147483647 w 349"/>
              <a:gd name="T81" fmla="*/ 2147483647 h 297"/>
              <a:gd name="T82" fmla="*/ 2147483647 w 349"/>
              <a:gd name="T83" fmla="*/ 2147483647 h 297"/>
              <a:gd name="T84" fmla="*/ 2147483647 w 349"/>
              <a:gd name="T85" fmla="*/ 2147483647 h 297"/>
              <a:gd name="T86" fmla="*/ 2147483647 w 349"/>
              <a:gd name="T87" fmla="*/ 2147483647 h 297"/>
              <a:gd name="T88" fmla="*/ 2147483647 w 349"/>
              <a:gd name="T89" fmla="*/ 2147483647 h 297"/>
              <a:gd name="T90" fmla="*/ 2147483647 w 349"/>
              <a:gd name="T91" fmla="*/ 2147483647 h 2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49" h="297">
                <a:moveTo>
                  <a:pt x="261" y="0"/>
                </a:moveTo>
                <a:lnTo>
                  <a:pt x="273" y="3"/>
                </a:lnTo>
                <a:lnTo>
                  <a:pt x="284" y="6"/>
                </a:lnTo>
                <a:lnTo>
                  <a:pt x="294" y="9"/>
                </a:lnTo>
                <a:lnTo>
                  <a:pt x="305" y="13"/>
                </a:lnTo>
                <a:lnTo>
                  <a:pt x="312" y="15"/>
                </a:lnTo>
                <a:lnTo>
                  <a:pt x="318" y="18"/>
                </a:lnTo>
                <a:lnTo>
                  <a:pt x="324" y="20"/>
                </a:lnTo>
                <a:lnTo>
                  <a:pt x="328" y="23"/>
                </a:lnTo>
                <a:lnTo>
                  <a:pt x="332" y="26"/>
                </a:lnTo>
                <a:lnTo>
                  <a:pt x="337" y="28"/>
                </a:lnTo>
                <a:lnTo>
                  <a:pt x="341" y="31"/>
                </a:lnTo>
                <a:lnTo>
                  <a:pt x="344" y="33"/>
                </a:lnTo>
                <a:lnTo>
                  <a:pt x="349" y="36"/>
                </a:lnTo>
                <a:lnTo>
                  <a:pt x="344" y="41"/>
                </a:lnTo>
                <a:lnTo>
                  <a:pt x="339" y="45"/>
                </a:lnTo>
                <a:lnTo>
                  <a:pt x="335" y="49"/>
                </a:lnTo>
                <a:lnTo>
                  <a:pt x="330" y="53"/>
                </a:lnTo>
                <a:lnTo>
                  <a:pt x="327" y="56"/>
                </a:lnTo>
                <a:lnTo>
                  <a:pt x="324" y="58"/>
                </a:lnTo>
                <a:lnTo>
                  <a:pt x="320" y="60"/>
                </a:lnTo>
                <a:lnTo>
                  <a:pt x="316" y="64"/>
                </a:lnTo>
                <a:lnTo>
                  <a:pt x="312" y="66"/>
                </a:lnTo>
                <a:lnTo>
                  <a:pt x="307" y="68"/>
                </a:lnTo>
                <a:lnTo>
                  <a:pt x="303" y="70"/>
                </a:lnTo>
                <a:lnTo>
                  <a:pt x="299" y="72"/>
                </a:lnTo>
                <a:lnTo>
                  <a:pt x="294" y="74"/>
                </a:lnTo>
                <a:lnTo>
                  <a:pt x="291" y="73"/>
                </a:lnTo>
                <a:lnTo>
                  <a:pt x="288" y="72"/>
                </a:lnTo>
                <a:lnTo>
                  <a:pt x="285" y="71"/>
                </a:lnTo>
                <a:lnTo>
                  <a:pt x="279" y="69"/>
                </a:lnTo>
                <a:lnTo>
                  <a:pt x="274" y="68"/>
                </a:lnTo>
                <a:lnTo>
                  <a:pt x="267" y="67"/>
                </a:lnTo>
                <a:lnTo>
                  <a:pt x="262" y="66"/>
                </a:lnTo>
                <a:lnTo>
                  <a:pt x="255" y="66"/>
                </a:lnTo>
                <a:lnTo>
                  <a:pt x="248" y="65"/>
                </a:lnTo>
                <a:lnTo>
                  <a:pt x="241" y="64"/>
                </a:lnTo>
                <a:lnTo>
                  <a:pt x="235" y="64"/>
                </a:lnTo>
                <a:lnTo>
                  <a:pt x="227" y="64"/>
                </a:lnTo>
                <a:lnTo>
                  <a:pt x="221" y="64"/>
                </a:lnTo>
                <a:lnTo>
                  <a:pt x="220" y="71"/>
                </a:lnTo>
                <a:lnTo>
                  <a:pt x="220" y="80"/>
                </a:lnTo>
                <a:lnTo>
                  <a:pt x="220" y="88"/>
                </a:lnTo>
                <a:lnTo>
                  <a:pt x="220" y="96"/>
                </a:lnTo>
                <a:lnTo>
                  <a:pt x="220" y="105"/>
                </a:lnTo>
                <a:lnTo>
                  <a:pt x="220" y="112"/>
                </a:lnTo>
                <a:lnTo>
                  <a:pt x="220" y="119"/>
                </a:lnTo>
                <a:lnTo>
                  <a:pt x="219" y="124"/>
                </a:lnTo>
                <a:lnTo>
                  <a:pt x="217" y="130"/>
                </a:lnTo>
                <a:lnTo>
                  <a:pt x="216" y="134"/>
                </a:lnTo>
                <a:lnTo>
                  <a:pt x="217" y="134"/>
                </a:lnTo>
                <a:lnTo>
                  <a:pt x="219" y="134"/>
                </a:lnTo>
                <a:lnTo>
                  <a:pt x="220" y="135"/>
                </a:lnTo>
                <a:lnTo>
                  <a:pt x="222" y="135"/>
                </a:lnTo>
                <a:lnTo>
                  <a:pt x="224" y="137"/>
                </a:lnTo>
                <a:lnTo>
                  <a:pt x="225" y="137"/>
                </a:lnTo>
                <a:lnTo>
                  <a:pt x="226" y="138"/>
                </a:lnTo>
                <a:lnTo>
                  <a:pt x="228" y="138"/>
                </a:lnTo>
                <a:lnTo>
                  <a:pt x="229" y="138"/>
                </a:lnTo>
                <a:lnTo>
                  <a:pt x="231" y="138"/>
                </a:lnTo>
                <a:lnTo>
                  <a:pt x="232" y="138"/>
                </a:lnTo>
                <a:lnTo>
                  <a:pt x="233" y="137"/>
                </a:lnTo>
                <a:lnTo>
                  <a:pt x="234" y="137"/>
                </a:lnTo>
                <a:lnTo>
                  <a:pt x="235" y="136"/>
                </a:lnTo>
                <a:lnTo>
                  <a:pt x="234" y="139"/>
                </a:lnTo>
                <a:lnTo>
                  <a:pt x="233" y="142"/>
                </a:lnTo>
                <a:lnTo>
                  <a:pt x="233" y="143"/>
                </a:lnTo>
                <a:lnTo>
                  <a:pt x="233" y="145"/>
                </a:lnTo>
                <a:lnTo>
                  <a:pt x="233" y="146"/>
                </a:lnTo>
                <a:lnTo>
                  <a:pt x="233" y="147"/>
                </a:lnTo>
                <a:lnTo>
                  <a:pt x="233" y="149"/>
                </a:lnTo>
                <a:lnTo>
                  <a:pt x="234" y="150"/>
                </a:lnTo>
                <a:lnTo>
                  <a:pt x="235" y="151"/>
                </a:lnTo>
                <a:lnTo>
                  <a:pt x="236" y="152"/>
                </a:lnTo>
                <a:lnTo>
                  <a:pt x="237" y="152"/>
                </a:lnTo>
                <a:lnTo>
                  <a:pt x="238" y="154"/>
                </a:lnTo>
                <a:lnTo>
                  <a:pt x="240" y="155"/>
                </a:lnTo>
                <a:lnTo>
                  <a:pt x="241" y="155"/>
                </a:lnTo>
                <a:lnTo>
                  <a:pt x="244" y="155"/>
                </a:lnTo>
                <a:lnTo>
                  <a:pt x="246" y="155"/>
                </a:lnTo>
                <a:lnTo>
                  <a:pt x="247" y="155"/>
                </a:lnTo>
                <a:lnTo>
                  <a:pt x="0" y="297"/>
                </a:lnTo>
                <a:lnTo>
                  <a:pt x="0" y="150"/>
                </a:lnTo>
                <a:lnTo>
                  <a:pt x="261" y="0"/>
                </a:lnTo>
                <a:close/>
                <a:moveTo>
                  <a:pt x="173" y="167"/>
                </a:moveTo>
                <a:lnTo>
                  <a:pt x="175" y="164"/>
                </a:lnTo>
                <a:lnTo>
                  <a:pt x="177" y="161"/>
                </a:lnTo>
                <a:lnTo>
                  <a:pt x="178" y="159"/>
                </a:lnTo>
                <a:lnTo>
                  <a:pt x="178" y="157"/>
                </a:lnTo>
                <a:lnTo>
                  <a:pt x="178" y="156"/>
                </a:lnTo>
                <a:lnTo>
                  <a:pt x="177" y="154"/>
                </a:lnTo>
                <a:lnTo>
                  <a:pt x="175" y="152"/>
                </a:lnTo>
                <a:lnTo>
                  <a:pt x="172" y="151"/>
                </a:lnTo>
                <a:lnTo>
                  <a:pt x="169" y="150"/>
                </a:lnTo>
                <a:lnTo>
                  <a:pt x="164" y="149"/>
                </a:lnTo>
                <a:lnTo>
                  <a:pt x="160" y="148"/>
                </a:lnTo>
                <a:lnTo>
                  <a:pt x="155" y="148"/>
                </a:lnTo>
                <a:lnTo>
                  <a:pt x="150" y="147"/>
                </a:lnTo>
                <a:lnTo>
                  <a:pt x="146" y="146"/>
                </a:lnTo>
                <a:lnTo>
                  <a:pt x="142" y="145"/>
                </a:lnTo>
                <a:lnTo>
                  <a:pt x="137" y="144"/>
                </a:lnTo>
                <a:lnTo>
                  <a:pt x="134" y="143"/>
                </a:lnTo>
                <a:lnTo>
                  <a:pt x="130" y="142"/>
                </a:lnTo>
                <a:lnTo>
                  <a:pt x="123" y="141"/>
                </a:lnTo>
                <a:lnTo>
                  <a:pt x="118" y="141"/>
                </a:lnTo>
                <a:lnTo>
                  <a:pt x="110" y="139"/>
                </a:lnTo>
                <a:lnTo>
                  <a:pt x="104" y="139"/>
                </a:lnTo>
                <a:lnTo>
                  <a:pt x="97" y="138"/>
                </a:lnTo>
                <a:lnTo>
                  <a:pt x="91" y="138"/>
                </a:lnTo>
                <a:lnTo>
                  <a:pt x="80" y="138"/>
                </a:lnTo>
                <a:lnTo>
                  <a:pt x="69" y="139"/>
                </a:lnTo>
                <a:lnTo>
                  <a:pt x="66" y="148"/>
                </a:lnTo>
                <a:lnTo>
                  <a:pt x="62" y="158"/>
                </a:lnTo>
                <a:lnTo>
                  <a:pt x="60" y="168"/>
                </a:lnTo>
                <a:lnTo>
                  <a:pt x="58" y="178"/>
                </a:lnTo>
                <a:lnTo>
                  <a:pt x="56" y="188"/>
                </a:lnTo>
                <a:lnTo>
                  <a:pt x="55" y="200"/>
                </a:lnTo>
                <a:lnTo>
                  <a:pt x="54" y="211"/>
                </a:lnTo>
                <a:lnTo>
                  <a:pt x="54" y="222"/>
                </a:lnTo>
                <a:lnTo>
                  <a:pt x="54" y="233"/>
                </a:lnTo>
                <a:lnTo>
                  <a:pt x="57" y="232"/>
                </a:lnTo>
                <a:lnTo>
                  <a:pt x="60" y="231"/>
                </a:lnTo>
                <a:lnTo>
                  <a:pt x="64" y="228"/>
                </a:lnTo>
                <a:lnTo>
                  <a:pt x="67" y="227"/>
                </a:lnTo>
                <a:lnTo>
                  <a:pt x="70" y="225"/>
                </a:lnTo>
                <a:lnTo>
                  <a:pt x="73" y="224"/>
                </a:lnTo>
                <a:lnTo>
                  <a:pt x="80" y="221"/>
                </a:lnTo>
                <a:lnTo>
                  <a:pt x="85" y="216"/>
                </a:lnTo>
                <a:lnTo>
                  <a:pt x="91" y="213"/>
                </a:lnTo>
                <a:lnTo>
                  <a:pt x="99" y="207"/>
                </a:lnTo>
                <a:lnTo>
                  <a:pt x="108" y="201"/>
                </a:lnTo>
                <a:lnTo>
                  <a:pt x="117" y="196"/>
                </a:lnTo>
                <a:lnTo>
                  <a:pt x="125" y="190"/>
                </a:lnTo>
                <a:lnTo>
                  <a:pt x="133" y="186"/>
                </a:lnTo>
                <a:lnTo>
                  <a:pt x="141" y="183"/>
                </a:lnTo>
                <a:lnTo>
                  <a:pt x="148" y="178"/>
                </a:lnTo>
                <a:lnTo>
                  <a:pt x="156" y="175"/>
                </a:lnTo>
                <a:lnTo>
                  <a:pt x="164" y="171"/>
                </a:lnTo>
                <a:lnTo>
                  <a:pt x="173" y="167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2" name="Line 40"/>
          <p:cNvSpPr>
            <a:spLocks noChangeShapeType="1"/>
          </p:cNvSpPr>
          <p:nvPr/>
        </p:nvSpPr>
        <p:spPr bwMode="auto">
          <a:xfrm flipV="1">
            <a:off x="6950075" y="4703763"/>
            <a:ext cx="1588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3" name="Freeform 41"/>
          <p:cNvSpPr>
            <a:spLocks/>
          </p:cNvSpPr>
          <p:nvPr/>
        </p:nvSpPr>
        <p:spPr bwMode="auto">
          <a:xfrm>
            <a:off x="6897688" y="4446588"/>
            <a:ext cx="263525" cy="215900"/>
          </a:xfrm>
          <a:custGeom>
            <a:avLst/>
            <a:gdLst>
              <a:gd name="T0" fmla="*/ 2147483647 w 497"/>
              <a:gd name="T1" fmla="*/ 2147483647 h 407"/>
              <a:gd name="T2" fmla="*/ 0 w 497"/>
              <a:gd name="T3" fmla="*/ 2147483647 h 407"/>
              <a:gd name="T4" fmla="*/ 2147483647 w 497"/>
              <a:gd name="T5" fmla="*/ 0 h 407"/>
              <a:gd name="T6" fmla="*/ 2147483647 w 497"/>
              <a:gd name="T7" fmla="*/ 2147483647 h 407"/>
              <a:gd name="T8" fmla="*/ 2147483647 w 497"/>
              <a:gd name="T9" fmla="*/ 2147483647 h 407"/>
              <a:gd name="T10" fmla="*/ 2147483647 w 497"/>
              <a:gd name="T11" fmla="*/ 2147483647 h 407"/>
              <a:gd name="T12" fmla="*/ 2147483647 w 497"/>
              <a:gd name="T13" fmla="*/ 2147483647 h 40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7" h="407">
                <a:moveTo>
                  <a:pt x="458" y="282"/>
                </a:moveTo>
                <a:lnTo>
                  <a:pt x="0" y="22"/>
                </a:lnTo>
                <a:lnTo>
                  <a:pt x="38" y="0"/>
                </a:lnTo>
                <a:lnTo>
                  <a:pt x="497" y="259"/>
                </a:lnTo>
                <a:lnTo>
                  <a:pt x="497" y="407"/>
                </a:lnTo>
                <a:lnTo>
                  <a:pt x="458" y="385"/>
                </a:lnTo>
                <a:lnTo>
                  <a:pt x="458" y="282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4" name="Freeform 42"/>
          <p:cNvSpPr>
            <a:spLocks/>
          </p:cNvSpPr>
          <p:nvPr/>
        </p:nvSpPr>
        <p:spPr bwMode="auto">
          <a:xfrm>
            <a:off x="7088188" y="4595813"/>
            <a:ext cx="52387" cy="47625"/>
          </a:xfrm>
          <a:custGeom>
            <a:avLst/>
            <a:gdLst>
              <a:gd name="T0" fmla="*/ 2147483647 w 99"/>
              <a:gd name="T1" fmla="*/ 2147483647 h 93"/>
              <a:gd name="T2" fmla="*/ 2147483647 w 99"/>
              <a:gd name="T3" fmla="*/ 0 h 93"/>
              <a:gd name="T4" fmla="*/ 0 w 99"/>
              <a:gd name="T5" fmla="*/ 2147483647 h 93"/>
              <a:gd name="T6" fmla="*/ 2147483647 w 99"/>
              <a:gd name="T7" fmla="*/ 2147483647 h 93"/>
              <a:gd name="T8" fmla="*/ 2147483647 w 99"/>
              <a:gd name="T9" fmla="*/ 2147483647 h 93"/>
              <a:gd name="T10" fmla="*/ 2147483647 w 99"/>
              <a:gd name="T11" fmla="*/ 2147483647 h 93"/>
              <a:gd name="T12" fmla="*/ 2147483647 w 99"/>
              <a:gd name="T13" fmla="*/ 2147483647 h 93"/>
              <a:gd name="T14" fmla="*/ 2147483647 w 99"/>
              <a:gd name="T15" fmla="*/ 2147483647 h 93"/>
              <a:gd name="T16" fmla="*/ 2147483647 w 99"/>
              <a:gd name="T17" fmla="*/ 2147483647 h 93"/>
              <a:gd name="T18" fmla="*/ 2147483647 w 99"/>
              <a:gd name="T19" fmla="*/ 2147483647 h 93"/>
              <a:gd name="T20" fmla="*/ 2147483647 w 99"/>
              <a:gd name="T21" fmla="*/ 2147483647 h 93"/>
              <a:gd name="T22" fmla="*/ 2147483647 w 99"/>
              <a:gd name="T23" fmla="*/ 2147483647 h 93"/>
              <a:gd name="T24" fmla="*/ 2147483647 w 99"/>
              <a:gd name="T25" fmla="*/ 2147483647 h 93"/>
              <a:gd name="T26" fmla="*/ 2147483647 w 99"/>
              <a:gd name="T27" fmla="*/ 2147483647 h 93"/>
              <a:gd name="T28" fmla="*/ 2147483647 w 99"/>
              <a:gd name="T29" fmla="*/ 2147483647 h 93"/>
              <a:gd name="T30" fmla="*/ 2147483647 w 99"/>
              <a:gd name="T31" fmla="*/ 2147483647 h 93"/>
              <a:gd name="T32" fmla="*/ 2147483647 w 99"/>
              <a:gd name="T33" fmla="*/ 2147483647 h 93"/>
              <a:gd name="T34" fmla="*/ 2147483647 w 99"/>
              <a:gd name="T35" fmla="*/ 2147483647 h 93"/>
              <a:gd name="T36" fmla="*/ 2147483647 w 99"/>
              <a:gd name="T37" fmla="*/ 2147483647 h 93"/>
              <a:gd name="T38" fmla="*/ 2147483647 w 99"/>
              <a:gd name="T39" fmla="*/ 2147483647 h 93"/>
              <a:gd name="T40" fmla="*/ 2147483647 w 99"/>
              <a:gd name="T41" fmla="*/ 2147483647 h 93"/>
              <a:gd name="T42" fmla="*/ 2147483647 w 99"/>
              <a:gd name="T43" fmla="*/ 2147483647 h 9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9" h="93">
                <a:moveTo>
                  <a:pt x="99" y="85"/>
                </a:moveTo>
                <a:lnTo>
                  <a:pt x="99" y="0"/>
                </a:lnTo>
                <a:lnTo>
                  <a:pt x="0" y="57"/>
                </a:lnTo>
                <a:lnTo>
                  <a:pt x="12" y="60"/>
                </a:lnTo>
                <a:lnTo>
                  <a:pt x="23" y="63"/>
                </a:lnTo>
                <a:lnTo>
                  <a:pt x="33" y="66"/>
                </a:lnTo>
                <a:lnTo>
                  <a:pt x="44" y="70"/>
                </a:lnTo>
                <a:lnTo>
                  <a:pt x="51" y="72"/>
                </a:lnTo>
                <a:lnTo>
                  <a:pt x="57" y="75"/>
                </a:lnTo>
                <a:lnTo>
                  <a:pt x="63" y="77"/>
                </a:lnTo>
                <a:lnTo>
                  <a:pt x="67" y="80"/>
                </a:lnTo>
                <a:lnTo>
                  <a:pt x="71" y="83"/>
                </a:lnTo>
                <a:lnTo>
                  <a:pt x="76" y="85"/>
                </a:lnTo>
                <a:lnTo>
                  <a:pt x="80" y="88"/>
                </a:lnTo>
                <a:lnTo>
                  <a:pt x="83" y="90"/>
                </a:lnTo>
                <a:lnTo>
                  <a:pt x="88" y="93"/>
                </a:lnTo>
                <a:lnTo>
                  <a:pt x="90" y="92"/>
                </a:lnTo>
                <a:lnTo>
                  <a:pt x="91" y="90"/>
                </a:lnTo>
                <a:lnTo>
                  <a:pt x="93" y="89"/>
                </a:lnTo>
                <a:lnTo>
                  <a:pt x="95" y="87"/>
                </a:lnTo>
                <a:lnTo>
                  <a:pt x="97" y="86"/>
                </a:lnTo>
                <a:lnTo>
                  <a:pt x="99" y="85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5" name="Freeform 43"/>
          <p:cNvSpPr>
            <a:spLocks/>
          </p:cNvSpPr>
          <p:nvPr/>
        </p:nvSpPr>
        <p:spPr bwMode="auto">
          <a:xfrm>
            <a:off x="7072313" y="4640263"/>
            <a:ext cx="68262" cy="66675"/>
          </a:xfrm>
          <a:custGeom>
            <a:avLst/>
            <a:gdLst>
              <a:gd name="T0" fmla="*/ 2147483647 w 127"/>
              <a:gd name="T1" fmla="*/ 2147483647 h 127"/>
              <a:gd name="T2" fmla="*/ 2147483647 w 127"/>
              <a:gd name="T3" fmla="*/ 2147483647 h 127"/>
              <a:gd name="T4" fmla="*/ 2147483647 w 127"/>
              <a:gd name="T5" fmla="*/ 2147483647 h 127"/>
              <a:gd name="T6" fmla="*/ 2147483647 w 127"/>
              <a:gd name="T7" fmla="*/ 2147483647 h 127"/>
              <a:gd name="T8" fmla="*/ 2147483647 w 127"/>
              <a:gd name="T9" fmla="*/ 2147483647 h 127"/>
              <a:gd name="T10" fmla="*/ 2147483647 w 127"/>
              <a:gd name="T11" fmla="*/ 2147483647 h 127"/>
              <a:gd name="T12" fmla="*/ 2147483647 w 127"/>
              <a:gd name="T13" fmla="*/ 2147483647 h 127"/>
              <a:gd name="T14" fmla="*/ 2147483647 w 127"/>
              <a:gd name="T15" fmla="*/ 2147483647 h 127"/>
              <a:gd name="T16" fmla="*/ 2147483647 w 127"/>
              <a:gd name="T17" fmla="*/ 2147483647 h 127"/>
              <a:gd name="T18" fmla="*/ 2147483647 w 127"/>
              <a:gd name="T19" fmla="*/ 2147483647 h 127"/>
              <a:gd name="T20" fmla="*/ 2147483647 w 127"/>
              <a:gd name="T21" fmla="*/ 2147483647 h 127"/>
              <a:gd name="T22" fmla="*/ 0 w 127"/>
              <a:gd name="T23" fmla="*/ 2147483647 h 127"/>
              <a:gd name="T24" fmla="*/ 0 w 127"/>
              <a:gd name="T25" fmla="*/ 2147483647 h 127"/>
              <a:gd name="T26" fmla="*/ 0 w 127"/>
              <a:gd name="T27" fmla="*/ 2147483647 h 127"/>
              <a:gd name="T28" fmla="*/ 2147483647 w 127"/>
              <a:gd name="T29" fmla="*/ 2147483647 h 127"/>
              <a:gd name="T30" fmla="*/ 2147483647 w 127"/>
              <a:gd name="T31" fmla="*/ 2147483647 h 127"/>
              <a:gd name="T32" fmla="*/ 2147483647 w 127"/>
              <a:gd name="T33" fmla="*/ 2147483647 h 127"/>
              <a:gd name="T34" fmla="*/ 2147483647 w 127"/>
              <a:gd name="T35" fmla="*/ 2147483647 h 127"/>
              <a:gd name="T36" fmla="*/ 2147483647 w 127"/>
              <a:gd name="T37" fmla="*/ 2147483647 h 127"/>
              <a:gd name="T38" fmla="*/ 2147483647 w 127"/>
              <a:gd name="T39" fmla="*/ 2147483647 h 127"/>
              <a:gd name="T40" fmla="*/ 2147483647 w 127"/>
              <a:gd name="T41" fmla="*/ 2147483647 h 127"/>
              <a:gd name="T42" fmla="*/ 2147483647 w 127"/>
              <a:gd name="T43" fmla="*/ 2147483647 h 127"/>
              <a:gd name="T44" fmla="*/ 2147483647 w 127"/>
              <a:gd name="T45" fmla="*/ 2147483647 h 127"/>
              <a:gd name="T46" fmla="*/ 2147483647 w 127"/>
              <a:gd name="T47" fmla="*/ 2147483647 h 127"/>
              <a:gd name="T48" fmla="*/ 2147483647 w 127"/>
              <a:gd name="T49" fmla="*/ 2147483647 h 127"/>
              <a:gd name="T50" fmla="*/ 2147483647 w 127"/>
              <a:gd name="T51" fmla="*/ 2147483647 h 127"/>
              <a:gd name="T52" fmla="*/ 2147483647 w 127"/>
              <a:gd name="T53" fmla="*/ 2147483647 h 127"/>
              <a:gd name="T54" fmla="*/ 2147483647 w 127"/>
              <a:gd name="T55" fmla="*/ 2147483647 h 127"/>
              <a:gd name="T56" fmla="*/ 2147483647 w 127"/>
              <a:gd name="T57" fmla="*/ 2147483647 h 127"/>
              <a:gd name="T58" fmla="*/ 2147483647 w 127"/>
              <a:gd name="T59" fmla="*/ 2147483647 h 127"/>
              <a:gd name="T60" fmla="*/ 2147483647 w 127"/>
              <a:gd name="T61" fmla="*/ 2147483647 h 127"/>
              <a:gd name="T62" fmla="*/ 2147483647 w 127"/>
              <a:gd name="T63" fmla="*/ 2147483647 h 127"/>
              <a:gd name="T64" fmla="*/ 2147483647 w 127"/>
              <a:gd name="T65" fmla="*/ 2147483647 h 127"/>
              <a:gd name="T66" fmla="*/ 2147483647 w 127"/>
              <a:gd name="T67" fmla="*/ 2147483647 h 127"/>
              <a:gd name="T68" fmla="*/ 2147483647 w 127"/>
              <a:gd name="T69" fmla="*/ 2147483647 h 127"/>
              <a:gd name="T70" fmla="*/ 2147483647 w 127"/>
              <a:gd name="T71" fmla="*/ 2147483647 h 127"/>
              <a:gd name="T72" fmla="*/ 2147483647 w 127"/>
              <a:gd name="T73" fmla="*/ 2147483647 h 127"/>
              <a:gd name="T74" fmla="*/ 2147483647 w 127"/>
              <a:gd name="T75" fmla="*/ 2147483647 h 127"/>
              <a:gd name="T76" fmla="*/ 2147483647 w 127"/>
              <a:gd name="T77" fmla="*/ 2147483647 h 127"/>
              <a:gd name="T78" fmla="*/ 2147483647 w 127"/>
              <a:gd name="T79" fmla="*/ 2147483647 h 127"/>
              <a:gd name="T80" fmla="*/ 2147483647 w 127"/>
              <a:gd name="T81" fmla="*/ 2147483647 h 127"/>
              <a:gd name="T82" fmla="*/ 2147483647 w 127"/>
              <a:gd name="T83" fmla="*/ 2147483647 h 127"/>
              <a:gd name="T84" fmla="*/ 2147483647 w 127"/>
              <a:gd name="T85" fmla="*/ 2147483647 h 127"/>
              <a:gd name="T86" fmla="*/ 2147483647 w 127"/>
              <a:gd name="T87" fmla="*/ 2147483647 h 127"/>
              <a:gd name="T88" fmla="*/ 2147483647 w 127"/>
              <a:gd name="T89" fmla="*/ 2147483647 h 127"/>
              <a:gd name="T90" fmla="*/ 2147483647 w 127"/>
              <a:gd name="T91" fmla="*/ 0 h 127"/>
              <a:gd name="T92" fmla="*/ 2147483647 w 127"/>
              <a:gd name="T93" fmla="*/ 2147483647 h 12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7" h="127">
                <a:moveTo>
                  <a:pt x="127" y="62"/>
                </a:moveTo>
                <a:lnTo>
                  <a:pt x="14" y="127"/>
                </a:lnTo>
                <a:lnTo>
                  <a:pt x="13" y="127"/>
                </a:lnTo>
                <a:lnTo>
                  <a:pt x="11" y="127"/>
                </a:lnTo>
                <a:lnTo>
                  <a:pt x="8" y="127"/>
                </a:lnTo>
                <a:lnTo>
                  <a:pt x="7" y="127"/>
                </a:lnTo>
                <a:lnTo>
                  <a:pt x="5" y="126"/>
                </a:lnTo>
                <a:lnTo>
                  <a:pt x="4" y="124"/>
                </a:lnTo>
                <a:lnTo>
                  <a:pt x="3" y="124"/>
                </a:lnTo>
                <a:lnTo>
                  <a:pt x="2" y="123"/>
                </a:lnTo>
                <a:lnTo>
                  <a:pt x="1" y="122"/>
                </a:lnTo>
                <a:lnTo>
                  <a:pt x="0" y="120"/>
                </a:lnTo>
                <a:lnTo>
                  <a:pt x="0" y="117"/>
                </a:lnTo>
                <a:lnTo>
                  <a:pt x="0" y="115"/>
                </a:lnTo>
                <a:lnTo>
                  <a:pt x="1" y="111"/>
                </a:lnTo>
                <a:lnTo>
                  <a:pt x="3" y="108"/>
                </a:lnTo>
                <a:lnTo>
                  <a:pt x="5" y="104"/>
                </a:lnTo>
                <a:lnTo>
                  <a:pt x="8" y="101"/>
                </a:lnTo>
                <a:lnTo>
                  <a:pt x="13" y="96"/>
                </a:lnTo>
                <a:lnTo>
                  <a:pt x="16" y="92"/>
                </a:lnTo>
                <a:lnTo>
                  <a:pt x="22" y="86"/>
                </a:lnTo>
                <a:lnTo>
                  <a:pt x="28" y="81"/>
                </a:lnTo>
                <a:lnTo>
                  <a:pt x="32" y="76"/>
                </a:lnTo>
                <a:lnTo>
                  <a:pt x="37" y="70"/>
                </a:lnTo>
                <a:lnTo>
                  <a:pt x="41" y="66"/>
                </a:lnTo>
                <a:lnTo>
                  <a:pt x="44" y="62"/>
                </a:lnTo>
                <a:lnTo>
                  <a:pt x="47" y="58"/>
                </a:lnTo>
                <a:lnTo>
                  <a:pt x="50" y="55"/>
                </a:lnTo>
                <a:lnTo>
                  <a:pt x="52" y="53"/>
                </a:lnTo>
                <a:lnTo>
                  <a:pt x="54" y="51"/>
                </a:lnTo>
                <a:lnTo>
                  <a:pt x="57" y="49"/>
                </a:lnTo>
                <a:lnTo>
                  <a:pt x="60" y="46"/>
                </a:lnTo>
                <a:lnTo>
                  <a:pt x="64" y="45"/>
                </a:lnTo>
                <a:lnTo>
                  <a:pt x="70" y="42"/>
                </a:lnTo>
                <a:lnTo>
                  <a:pt x="76" y="39"/>
                </a:lnTo>
                <a:lnTo>
                  <a:pt x="80" y="37"/>
                </a:lnTo>
                <a:lnTo>
                  <a:pt x="83" y="34"/>
                </a:lnTo>
                <a:lnTo>
                  <a:pt x="87" y="32"/>
                </a:lnTo>
                <a:lnTo>
                  <a:pt x="92" y="29"/>
                </a:lnTo>
                <a:lnTo>
                  <a:pt x="96" y="26"/>
                </a:lnTo>
                <a:lnTo>
                  <a:pt x="100" y="23"/>
                </a:lnTo>
                <a:lnTo>
                  <a:pt x="107" y="16"/>
                </a:lnTo>
                <a:lnTo>
                  <a:pt x="114" y="11"/>
                </a:lnTo>
                <a:lnTo>
                  <a:pt x="118" y="6"/>
                </a:lnTo>
                <a:lnTo>
                  <a:pt x="122" y="3"/>
                </a:lnTo>
                <a:lnTo>
                  <a:pt x="127" y="0"/>
                </a:lnTo>
                <a:lnTo>
                  <a:pt x="127" y="62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6" name="Line 44"/>
          <p:cNvSpPr>
            <a:spLocks noChangeShapeType="1"/>
          </p:cNvSpPr>
          <p:nvPr/>
        </p:nvSpPr>
        <p:spPr bwMode="auto">
          <a:xfrm flipV="1">
            <a:off x="7140575" y="4595813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7" name="Freeform 45"/>
          <p:cNvSpPr>
            <a:spLocks/>
          </p:cNvSpPr>
          <p:nvPr/>
        </p:nvSpPr>
        <p:spPr bwMode="auto">
          <a:xfrm>
            <a:off x="7161213" y="4503738"/>
            <a:ext cx="182562" cy="139700"/>
          </a:xfrm>
          <a:custGeom>
            <a:avLst/>
            <a:gdLst>
              <a:gd name="T0" fmla="*/ 2147483647 w 346"/>
              <a:gd name="T1" fmla="*/ 2147483647 h 262"/>
              <a:gd name="T2" fmla="*/ 2147483647 w 346"/>
              <a:gd name="T3" fmla="*/ 2147483647 h 262"/>
              <a:gd name="T4" fmla="*/ 2147483647 w 346"/>
              <a:gd name="T5" fmla="*/ 2147483647 h 262"/>
              <a:gd name="T6" fmla="*/ 2147483647 w 346"/>
              <a:gd name="T7" fmla="*/ 2147483647 h 262"/>
              <a:gd name="T8" fmla="*/ 2147483647 w 346"/>
              <a:gd name="T9" fmla="*/ 2147483647 h 262"/>
              <a:gd name="T10" fmla="*/ 2147483647 w 346"/>
              <a:gd name="T11" fmla="*/ 2147483647 h 262"/>
              <a:gd name="T12" fmla="*/ 2147483647 w 346"/>
              <a:gd name="T13" fmla="*/ 2147483647 h 262"/>
              <a:gd name="T14" fmla="*/ 2147483647 w 346"/>
              <a:gd name="T15" fmla="*/ 2147483647 h 262"/>
              <a:gd name="T16" fmla="*/ 2147483647 w 346"/>
              <a:gd name="T17" fmla="*/ 2147483647 h 262"/>
              <a:gd name="T18" fmla="*/ 2147483647 w 346"/>
              <a:gd name="T19" fmla="*/ 2147483647 h 262"/>
              <a:gd name="T20" fmla="*/ 2147483647 w 346"/>
              <a:gd name="T21" fmla="*/ 2147483647 h 262"/>
              <a:gd name="T22" fmla="*/ 2147483647 w 346"/>
              <a:gd name="T23" fmla="*/ 2147483647 h 262"/>
              <a:gd name="T24" fmla="*/ 2147483647 w 346"/>
              <a:gd name="T25" fmla="*/ 2147483647 h 262"/>
              <a:gd name="T26" fmla="*/ 0 w 346"/>
              <a:gd name="T27" fmla="*/ 2147483647 h 262"/>
              <a:gd name="T28" fmla="*/ 2147483647 w 346"/>
              <a:gd name="T29" fmla="*/ 2147483647 h 262"/>
              <a:gd name="T30" fmla="*/ 2147483647 w 346"/>
              <a:gd name="T31" fmla="*/ 2147483647 h 262"/>
              <a:gd name="T32" fmla="*/ 2147483647 w 346"/>
              <a:gd name="T33" fmla="*/ 2147483647 h 262"/>
              <a:gd name="T34" fmla="*/ 2147483647 w 346"/>
              <a:gd name="T35" fmla="*/ 2147483647 h 262"/>
              <a:gd name="T36" fmla="*/ 2147483647 w 346"/>
              <a:gd name="T37" fmla="*/ 2147483647 h 262"/>
              <a:gd name="T38" fmla="*/ 2147483647 w 346"/>
              <a:gd name="T39" fmla="*/ 2147483647 h 262"/>
              <a:gd name="T40" fmla="*/ 2147483647 w 346"/>
              <a:gd name="T41" fmla="*/ 2147483647 h 262"/>
              <a:gd name="T42" fmla="*/ 2147483647 w 346"/>
              <a:gd name="T43" fmla="*/ 2147483647 h 262"/>
              <a:gd name="T44" fmla="*/ 2147483647 w 346"/>
              <a:gd name="T45" fmla="*/ 2147483647 h 262"/>
              <a:gd name="T46" fmla="*/ 2147483647 w 346"/>
              <a:gd name="T47" fmla="*/ 2147483647 h 262"/>
              <a:gd name="T48" fmla="*/ 2147483647 w 346"/>
              <a:gd name="T49" fmla="*/ 2147483647 h 262"/>
              <a:gd name="T50" fmla="*/ 2147483647 w 346"/>
              <a:gd name="T51" fmla="*/ 2147483647 h 262"/>
              <a:gd name="T52" fmla="*/ 2147483647 w 346"/>
              <a:gd name="T53" fmla="*/ 2147483647 h 262"/>
              <a:gd name="T54" fmla="*/ 2147483647 w 346"/>
              <a:gd name="T55" fmla="*/ 2147483647 h 262"/>
              <a:gd name="T56" fmla="*/ 2147483647 w 346"/>
              <a:gd name="T57" fmla="*/ 2147483647 h 262"/>
              <a:gd name="T58" fmla="*/ 2147483647 w 346"/>
              <a:gd name="T59" fmla="*/ 2147483647 h 262"/>
              <a:gd name="T60" fmla="*/ 2147483647 w 346"/>
              <a:gd name="T61" fmla="*/ 2147483647 h 262"/>
              <a:gd name="T62" fmla="*/ 2147483647 w 346"/>
              <a:gd name="T63" fmla="*/ 2147483647 h 262"/>
              <a:gd name="T64" fmla="*/ 2147483647 w 346"/>
              <a:gd name="T65" fmla="*/ 2147483647 h 262"/>
              <a:gd name="T66" fmla="*/ 2147483647 w 346"/>
              <a:gd name="T67" fmla="*/ 2147483647 h 262"/>
              <a:gd name="T68" fmla="*/ 2147483647 w 346"/>
              <a:gd name="T69" fmla="*/ 2147483647 h 262"/>
              <a:gd name="T70" fmla="*/ 2147483647 w 346"/>
              <a:gd name="T71" fmla="*/ 2147483647 h 262"/>
              <a:gd name="T72" fmla="*/ 2147483647 w 346"/>
              <a:gd name="T73" fmla="*/ 2147483647 h 262"/>
              <a:gd name="T74" fmla="*/ 2147483647 w 346"/>
              <a:gd name="T75" fmla="*/ 2147483647 h 262"/>
              <a:gd name="T76" fmla="*/ 2147483647 w 346"/>
              <a:gd name="T77" fmla="*/ 2147483647 h 262"/>
              <a:gd name="T78" fmla="*/ 2147483647 w 346"/>
              <a:gd name="T79" fmla="*/ 2147483647 h 262"/>
              <a:gd name="T80" fmla="*/ 2147483647 w 346"/>
              <a:gd name="T81" fmla="*/ 2147483647 h 262"/>
              <a:gd name="T82" fmla="*/ 2147483647 w 346"/>
              <a:gd name="T83" fmla="*/ 2147483647 h 262"/>
              <a:gd name="T84" fmla="*/ 2147483647 w 346"/>
              <a:gd name="T85" fmla="*/ 2147483647 h 262"/>
              <a:gd name="T86" fmla="*/ 2147483647 w 346"/>
              <a:gd name="T87" fmla="*/ 2147483647 h 262"/>
              <a:gd name="T88" fmla="*/ 2147483647 w 346"/>
              <a:gd name="T89" fmla="*/ 2147483647 h 262"/>
              <a:gd name="T90" fmla="*/ 2147483647 w 346"/>
              <a:gd name="T91" fmla="*/ 2147483647 h 262"/>
              <a:gd name="T92" fmla="*/ 2147483647 w 346"/>
              <a:gd name="T93" fmla="*/ 2147483647 h 262"/>
              <a:gd name="T94" fmla="*/ 2147483647 w 346"/>
              <a:gd name="T95" fmla="*/ 2147483647 h 262"/>
              <a:gd name="T96" fmla="*/ 2147483647 w 346"/>
              <a:gd name="T97" fmla="*/ 2147483647 h 262"/>
              <a:gd name="T98" fmla="*/ 2147483647 w 346"/>
              <a:gd name="T99" fmla="*/ 2147483647 h 262"/>
              <a:gd name="T100" fmla="*/ 2147483647 w 346"/>
              <a:gd name="T101" fmla="*/ 2147483647 h 262"/>
              <a:gd name="T102" fmla="*/ 2147483647 w 346"/>
              <a:gd name="T103" fmla="*/ 2147483647 h 262"/>
              <a:gd name="T104" fmla="*/ 2147483647 w 346"/>
              <a:gd name="T105" fmla="*/ 2147483647 h 2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346" h="262">
                <a:moveTo>
                  <a:pt x="292" y="73"/>
                </a:moveTo>
                <a:lnTo>
                  <a:pt x="296" y="71"/>
                </a:lnTo>
                <a:lnTo>
                  <a:pt x="300" y="69"/>
                </a:lnTo>
                <a:lnTo>
                  <a:pt x="304" y="67"/>
                </a:lnTo>
                <a:lnTo>
                  <a:pt x="309" y="65"/>
                </a:lnTo>
                <a:lnTo>
                  <a:pt x="313" y="63"/>
                </a:lnTo>
                <a:lnTo>
                  <a:pt x="317" y="60"/>
                </a:lnTo>
                <a:lnTo>
                  <a:pt x="320" y="58"/>
                </a:lnTo>
                <a:lnTo>
                  <a:pt x="325" y="55"/>
                </a:lnTo>
                <a:lnTo>
                  <a:pt x="328" y="53"/>
                </a:lnTo>
                <a:lnTo>
                  <a:pt x="332" y="48"/>
                </a:lnTo>
                <a:lnTo>
                  <a:pt x="337" y="44"/>
                </a:lnTo>
                <a:lnTo>
                  <a:pt x="341" y="40"/>
                </a:lnTo>
                <a:lnTo>
                  <a:pt x="346" y="35"/>
                </a:lnTo>
                <a:lnTo>
                  <a:pt x="342" y="33"/>
                </a:lnTo>
                <a:lnTo>
                  <a:pt x="339" y="30"/>
                </a:lnTo>
                <a:lnTo>
                  <a:pt x="335" y="28"/>
                </a:lnTo>
                <a:lnTo>
                  <a:pt x="330" y="25"/>
                </a:lnTo>
                <a:lnTo>
                  <a:pt x="326" y="22"/>
                </a:lnTo>
                <a:lnTo>
                  <a:pt x="322" y="20"/>
                </a:lnTo>
                <a:lnTo>
                  <a:pt x="316" y="17"/>
                </a:lnTo>
                <a:lnTo>
                  <a:pt x="310" y="15"/>
                </a:lnTo>
                <a:lnTo>
                  <a:pt x="303" y="13"/>
                </a:lnTo>
                <a:lnTo>
                  <a:pt x="293" y="9"/>
                </a:lnTo>
                <a:lnTo>
                  <a:pt x="284" y="6"/>
                </a:lnTo>
                <a:lnTo>
                  <a:pt x="273" y="3"/>
                </a:lnTo>
                <a:lnTo>
                  <a:pt x="262" y="0"/>
                </a:lnTo>
                <a:lnTo>
                  <a:pt x="0" y="150"/>
                </a:lnTo>
                <a:lnTo>
                  <a:pt x="0" y="261"/>
                </a:lnTo>
                <a:lnTo>
                  <a:pt x="2" y="262"/>
                </a:lnTo>
                <a:lnTo>
                  <a:pt x="3" y="262"/>
                </a:lnTo>
                <a:lnTo>
                  <a:pt x="5" y="262"/>
                </a:lnTo>
                <a:lnTo>
                  <a:pt x="6" y="262"/>
                </a:lnTo>
                <a:lnTo>
                  <a:pt x="8" y="261"/>
                </a:lnTo>
                <a:lnTo>
                  <a:pt x="9" y="260"/>
                </a:lnTo>
                <a:lnTo>
                  <a:pt x="10" y="259"/>
                </a:lnTo>
                <a:lnTo>
                  <a:pt x="13" y="258"/>
                </a:lnTo>
                <a:lnTo>
                  <a:pt x="17" y="253"/>
                </a:lnTo>
                <a:lnTo>
                  <a:pt x="21" y="250"/>
                </a:lnTo>
                <a:lnTo>
                  <a:pt x="26" y="247"/>
                </a:lnTo>
                <a:lnTo>
                  <a:pt x="30" y="245"/>
                </a:lnTo>
                <a:lnTo>
                  <a:pt x="34" y="241"/>
                </a:lnTo>
                <a:lnTo>
                  <a:pt x="39" y="239"/>
                </a:lnTo>
                <a:lnTo>
                  <a:pt x="45" y="236"/>
                </a:lnTo>
                <a:lnTo>
                  <a:pt x="52" y="233"/>
                </a:lnTo>
                <a:lnTo>
                  <a:pt x="52" y="221"/>
                </a:lnTo>
                <a:lnTo>
                  <a:pt x="52" y="210"/>
                </a:lnTo>
                <a:lnTo>
                  <a:pt x="53" y="199"/>
                </a:lnTo>
                <a:lnTo>
                  <a:pt x="54" y="188"/>
                </a:lnTo>
                <a:lnTo>
                  <a:pt x="56" y="177"/>
                </a:lnTo>
                <a:lnTo>
                  <a:pt x="58" y="168"/>
                </a:lnTo>
                <a:lnTo>
                  <a:pt x="60" y="157"/>
                </a:lnTo>
                <a:lnTo>
                  <a:pt x="64" y="148"/>
                </a:lnTo>
                <a:lnTo>
                  <a:pt x="67" y="138"/>
                </a:lnTo>
                <a:lnTo>
                  <a:pt x="77" y="138"/>
                </a:lnTo>
                <a:lnTo>
                  <a:pt x="87" y="138"/>
                </a:lnTo>
                <a:lnTo>
                  <a:pt x="95" y="138"/>
                </a:lnTo>
                <a:lnTo>
                  <a:pt x="101" y="138"/>
                </a:lnTo>
                <a:lnTo>
                  <a:pt x="108" y="138"/>
                </a:lnTo>
                <a:lnTo>
                  <a:pt x="114" y="140"/>
                </a:lnTo>
                <a:lnTo>
                  <a:pt x="121" y="141"/>
                </a:lnTo>
                <a:lnTo>
                  <a:pt x="127" y="142"/>
                </a:lnTo>
                <a:lnTo>
                  <a:pt x="129" y="141"/>
                </a:lnTo>
                <a:lnTo>
                  <a:pt x="129" y="140"/>
                </a:lnTo>
                <a:lnTo>
                  <a:pt x="130" y="138"/>
                </a:lnTo>
                <a:lnTo>
                  <a:pt x="131" y="137"/>
                </a:lnTo>
                <a:lnTo>
                  <a:pt x="131" y="136"/>
                </a:lnTo>
                <a:lnTo>
                  <a:pt x="132" y="133"/>
                </a:lnTo>
                <a:lnTo>
                  <a:pt x="133" y="130"/>
                </a:lnTo>
                <a:lnTo>
                  <a:pt x="134" y="127"/>
                </a:lnTo>
                <a:lnTo>
                  <a:pt x="136" y="121"/>
                </a:lnTo>
                <a:lnTo>
                  <a:pt x="137" y="117"/>
                </a:lnTo>
                <a:lnTo>
                  <a:pt x="138" y="114"/>
                </a:lnTo>
                <a:lnTo>
                  <a:pt x="140" y="110"/>
                </a:lnTo>
                <a:lnTo>
                  <a:pt x="142" y="107"/>
                </a:lnTo>
                <a:lnTo>
                  <a:pt x="144" y="105"/>
                </a:lnTo>
                <a:lnTo>
                  <a:pt x="146" y="103"/>
                </a:lnTo>
                <a:lnTo>
                  <a:pt x="149" y="100"/>
                </a:lnTo>
                <a:lnTo>
                  <a:pt x="151" y="98"/>
                </a:lnTo>
                <a:lnTo>
                  <a:pt x="155" y="96"/>
                </a:lnTo>
                <a:lnTo>
                  <a:pt x="157" y="94"/>
                </a:lnTo>
                <a:lnTo>
                  <a:pt x="161" y="91"/>
                </a:lnTo>
                <a:lnTo>
                  <a:pt x="165" y="89"/>
                </a:lnTo>
                <a:lnTo>
                  <a:pt x="170" y="85"/>
                </a:lnTo>
                <a:lnTo>
                  <a:pt x="173" y="82"/>
                </a:lnTo>
                <a:lnTo>
                  <a:pt x="176" y="80"/>
                </a:lnTo>
                <a:lnTo>
                  <a:pt x="180" y="77"/>
                </a:lnTo>
                <a:lnTo>
                  <a:pt x="183" y="74"/>
                </a:lnTo>
                <a:lnTo>
                  <a:pt x="186" y="71"/>
                </a:lnTo>
                <a:lnTo>
                  <a:pt x="191" y="69"/>
                </a:lnTo>
                <a:lnTo>
                  <a:pt x="197" y="67"/>
                </a:lnTo>
                <a:lnTo>
                  <a:pt x="202" y="66"/>
                </a:lnTo>
                <a:lnTo>
                  <a:pt x="208" y="65"/>
                </a:lnTo>
                <a:lnTo>
                  <a:pt x="216" y="64"/>
                </a:lnTo>
                <a:lnTo>
                  <a:pt x="224" y="63"/>
                </a:lnTo>
                <a:lnTo>
                  <a:pt x="233" y="64"/>
                </a:lnTo>
                <a:lnTo>
                  <a:pt x="241" y="64"/>
                </a:lnTo>
                <a:lnTo>
                  <a:pt x="251" y="65"/>
                </a:lnTo>
                <a:lnTo>
                  <a:pt x="260" y="66"/>
                </a:lnTo>
                <a:lnTo>
                  <a:pt x="265" y="67"/>
                </a:lnTo>
                <a:lnTo>
                  <a:pt x="271" y="68"/>
                </a:lnTo>
                <a:lnTo>
                  <a:pt x="276" y="69"/>
                </a:lnTo>
                <a:lnTo>
                  <a:pt x="281" y="70"/>
                </a:lnTo>
                <a:lnTo>
                  <a:pt x="286" y="71"/>
                </a:lnTo>
                <a:lnTo>
                  <a:pt x="289" y="72"/>
                </a:lnTo>
                <a:lnTo>
                  <a:pt x="292" y="73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8" name="Freeform 46"/>
          <p:cNvSpPr>
            <a:spLocks/>
          </p:cNvSpPr>
          <p:nvPr/>
        </p:nvSpPr>
        <p:spPr bwMode="auto">
          <a:xfrm>
            <a:off x="7161213" y="4475163"/>
            <a:ext cx="188912" cy="187325"/>
          </a:xfrm>
          <a:custGeom>
            <a:avLst/>
            <a:gdLst>
              <a:gd name="T0" fmla="*/ 2147483647 w 357"/>
              <a:gd name="T1" fmla="*/ 2147483647 h 354"/>
              <a:gd name="T2" fmla="*/ 2147483647 w 357"/>
              <a:gd name="T3" fmla="*/ 2147483647 h 354"/>
              <a:gd name="T4" fmla="*/ 2147483647 w 357"/>
              <a:gd name="T5" fmla="*/ 2147483647 h 354"/>
              <a:gd name="T6" fmla="*/ 2147483647 w 357"/>
              <a:gd name="T7" fmla="*/ 2147483647 h 354"/>
              <a:gd name="T8" fmla="*/ 2147483647 w 357"/>
              <a:gd name="T9" fmla="*/ 2147483647 h 354"/>
              <a:gd name="T10" fmla="*/ 2147483647 w 357"/>
              <a:gd name="T11" fmla="*/ 2147483647 h 354"/>
              <a:gd name="T12" fmla="*/ 2147483647 w 357"/>
              <a:gd name="T13" fmla="*/ 2147483647 h 354"/>
              <a:gd name="T14" fmla="*/ 2147483647 w 357"/>
              <a:gd name="T15" fmla="*/ 2147483647 h 354"/>
              <a:gd name="T16" fmla="*/ 2147483647 w 357"/>
              <a:gd name="T17" fmla="*/ 2147483647 h 354"/>
              <a:gd name="T18" fmla="*/ 2147483647 w 357"/>
              <a:gd name="T19" fmla="*/ 2147483647 h 354"/>
              <a:gd name="T20" fmla="*/ 2147483647 w 357"/>
              <a:gd name="T21" fmla="*/ 2147483647 h 354"/>
              <a:gd name="T22" fmla="*/ 2147483647 w 357"/>
              <a:gd name="T23" fmla="*/ 2147483647 h 354"/>
              <a:gd name="T24" fmla="*/ 2147483647 w 357"/>
              <a:gd name="T25" fmla="*/ 2147483647 h 354"/>
              <a:gd name="T26" fmla="*/ 2147483647 w 357"/>
              <a:gd name="T27" fmla="*/ 2147483647 h 354"/>
              <a:gd name="T28" fmla="*/ 2147483647 w 357"/>
              <a:gd name="T29" fmla="*/ 2147483647 h 354"/>
              <a:gd name="T30" fmla="*/ 2147483647 w 357"/>
              <a:gd name="T31" fmla="*/ 2147483647 h 354"/>
              <a:gd name="T32" fmla="*/ 2147483647 w 357"/>
              <a:gd name="T33" fmla="*/ 2147483647 h 354"/>
              <a:gd name="T34" fmla="*/ 2147483647 w 357"/>
              <a:gd name="T35" fmla="*/ 2147483647 h 354"/>
              <a:gd name="T36" fmla="*/ 2147483647 w 357"/>
              <a:gd name="T37" fmla="*/ 2147483647 h 354"/>
              <a:gd name="T38" fmla="*/ 2147483647 w 357"/>
              <a:gd name="T39" fmla="*/ 2147483647 h 354"/>
              <a:gd name="T40" fmla="*/ 2147483647 w 357"/>
              <a:gd name="T41" fmla="*/ 2147483647 h 354"/>
              <a:gd name="T42" fmla="*/ 2147483647 w 357"/>
              <a:gd name="T43" fmla="*/ 2147483647 h 354"/>
              <a:gd name="T44" fmla="*/ 2147483647 w 357"/>
              <a:gd name="T45" fmla="*/ 2147483647 h 354"/>
              <a:gd name="T46" fmla="*/ 2147483647 w 357"/>
              <a:gd name="T47" fmla="*/ 2147483647 h 354"/>
              <a:gd name="T48" fmla="*/ 2147483647 w 357"/>
              <a:gd name="T49" fmla="*/ 2147483647 h 354"/>
              <a:gd name="T50" fmla="*/ 2147483647 w 357"/>
              <a:gd name="T51" fmla="*/ 2147483647 h 354"/>
              <a:gd name="T52" fmla="*/ 2147483647 w 357"/>
              <a:gd name="T53" fmla="*/ 2147483647 h 354"/>
              <a:gd name="T54" fmla="*/ 2147483647 w 357"/>
              <a:gd name="T55" fmla="*/ 2147483647 h 354"/>
              <a:gd name="T56" fmla="*/ 2147483647 w 357"/>
              <a:gd name="T57" fmla="*/ 2147483647 h 354"/>
              <a:gd name="T58" fmla="*/ 2147483647 w 357"/>
              <a:gd name="T59" fmla="*/ 2147483647 h 354"/>
              <a:gd name="T60" fmla="*/ 2147483647 w 357"/>
              <a:gd name="T61" fmla="*/ 2147483647 h 354"/>
              <a:gd name="T62" fmla="*/ 2147483647 w 357"/>
              <a:gd name="T63" fmla="*/ 2147483647 h 354"/>
              <a:gd name="T64" fmla="*/ 2147483647 w 357"/>
              <a:gd name="T65" fmla="*/ 2147483647 h 354"/>
              <a:gd name="T66" fmla="*/ 2147483647 w 357"/>
              <a:gd name="T67" fmla="*/ 2147483647 h 354"/>
              <a:gd name="T68" fmla="*/ 2147483647 w 357"/>
              <a:gd name="T69" fmla="*/ 2147483647 h 354"/>
              <a:gd name="T70" fmla="*/ 2147483647 w 357"/>
              <a:gd name="T71" fmla="*/ 2147483647 h 354"/>
              <a:gd name="T72" fmla="*/ 2147483647 w 357"/>
              <a:gd name="T73" fmla="*/ 2147483647 h 354"/>
              <a:gd name="T74" fmla="*/ 2147483647 w 357"/>
              <a:gd name="T75" fmla="*/ 2147483647 h 354"/>
              <a:gd name="T76" fmla="*/ 2147483647 w 357"/>
              <a:gd name="T77" fmla="*/ 2147483647 h 354"/>
              <a:gd name="T78" fmla="*/ 2147483647 w 357"/>
              <a:gd name="T79" fmla="*/ 2147483647 h 354"/>
              <a:gd name="T80" fmla="*/ 2147483647 w 357"/>
              <a:gd name="T81" fmla="*/ 2147483647 h 354"/>
              <a:gd name="T82" fmla="*/ 2147483647 w 357"/>
              <a:gd name="T83" fmla="*/ 2147483647 h 354"/>
              <a:gd name="T84" fmla="*/ 2147483647 w 357"/>
              <a:gd name="T85" fmla="*/ 2147483647 h 354"/>
              <a:gd name="T86" fmla="*/ 2147483647 w 357"/>
              <a:gd name="T87" fmla="*/ 2147483647 h 354"/>
              <a:gd name="T88" fmla="*/ 2147483647 w 357"/>
              <a:gd name="T89" fmla="*/ 2147483647 h 354"/>
              <a:gd name="T90" fmla="*/ 2147483647 w 357"/>
              <a:gd name="T91" fmla="*/ 2147483647 h 354"/>
              <a:gd name="T92" fmla="*/ 2147483647 w 357"/>
              <a:gd name="T93" fmla="*/ 2147483647 h 354"/>
              <a:gd name="T94" fmla="*/ 2147483647 w 357"/>
              <a:gd name="T95" fmla="*/ 2147483647 h 354"/>
              <a:gd name="T96" fmla="*/ 2147483647 w 357"/>
              <a:gd name="T97" fmla="*/ 2147483647 h 354"/>
              <a:gd name="T98" fmla="*/ 2147483647 w 357"/>
              <a:gd name="T99" fmla="*/ 2147483647 h 354"/>
              <a:gd name="T100" fmla="*/ 2147483647 w 357"/>
              <a:gd name="T101" fmla="*/ 2147483647 h 35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57" h="354">
                <a:moveTo>
                  <a:pt x="262" y="56"/>
                </a:moveTo>
                <a:lnTo>
                  <a:pt x="273" y="59"/>
                </a:lnTo>
                <a:lnTo>
                  <a:pt x="284" y="62"/>
                </a:lnTo>
                <a:lnTo>
                  <a:pt x="293" y="65"/>
                </a:lnTo>
                <a:lnTo>
                  <a:pt x="303" y="69"/>
                </a:lnTo>
                <a:lnTo>
                  <a:pt x="310" y="71"/>
                </a:lnTo>
                <a:lnTo>
                  <a:pt x="316" y="73"/>
                </a:lnTo>
                <a:lnTo>
                  <a:pt x="322" y="76"/>
                </a:lnTo>
                <a:lnTo>
                  <a:pt x="326" y="78"/>
                </a:lnTo>
                <a:lnTo>
                  <a:pt x="330" y="81"/>
                </a:lnTo>
                <a:lnTo>
                  <a:pt x="335" y="84"/>
                </a:lnTo>
                <a:lnTo>
                  <a:pt x="339" y="86"/>
                </a:lnTo>
                <a:lnTo>
                  <a:pt x="342" y="89"/>
                </a:lnTo>
                <a:lnTo>
                  <a:pt x="346" y="91"/>
                </a:lnTo>
                <a:lnTo>
                  <a:pt x="341" y="96"/>
                </a:lnTo>
                <a:lnTo>
                  <a:pt x="337" y="100"/>
                </a:lnTo>
                <a:lnTo>
                  <a:pt x="332" y="104"/>
                </a:lnTo>
                <a:lnTo>
                  <a:pt x="328" y="109"/>
                </a:lnTo>
                <a:lnTo>
                  <a:pt x="325" y="111"/>
                </a:lnTo>
                <a:lnTo>
                  <a:pt x="320" y="114"/>
                </a:lnTo>
                <a:lnTo>
                  <a:pt x="317" y="116"/>
                </a:lnTo>
                <a:lnTo>
                  <a:pt x="314" y="119"/>
                </a:lnTo>
                <a:lnTo>
                  <a:pt x="310" y="121"/>
                </a:lnTo>
                <a:lnTo>
                  <a:pt x="306" y="123"/>
                </a:lnTo>
                <a:lnTo>
                  <a:pt x="300" y="125"/>
                </a:lnTo>
                <a:lnTo>
                  <a:pt x="294" y="128"/>
                </a:lnTo>
                <a:lnTo>
                  <a:pt x="291" y="130"/>
                </a:lnTo>
                <a:lnTo>
                  <a:pt x="288" y="133"/>
                </a:lnTo>
                <a:lnTo>
                  <a:pt x="285" y="135"/>
                </a:lnTo>
                <a:lnTo>
                  <a:pt x="283" y="137"/>
                </a:lnTo>
                <a:lnTo>
                  <a:pt x="280" y="139"/>
                </a:lnTo>
                <a:lnTo>
                  <a:pt x="278" y="141"/>
                </a:lnTo>
                <a:lnTo>
                  <a:pt x="275" y="146"/>
                </a:lnTo>
                <a:lnTo>
                  <a:pt x="272" y="150"/>
                </a:lnTo>
                <a:lnTo>
                  <a:pt x="267" y="154"/>
                </a:lnTo>
                <a:lnTo>
                  <a:pt x="263" y="160"/>
                </a:lnTo>
                <a:lnTo>
                  <a:pt x="258" y="164"/>
                </a:lnTo>
                <a:lnTo>
                  <a:pt x="252" y="170"/>
                </a:lnTo>
                <a:lnTo>
                  <a:pt x="247" y="175"/>
                </a:lnTo>
                <a:lnTo>
                  <a:pt x="241" y="181"/>
                </a:lnTo>
                <a:lnTo>
                  <a:pt x="238" y="185"/>
                </a:lnTo>
                <a:lnTo>
                  <a:pt x="235" y="188"/>
                </a:lnTo>
                <a:lnTo>
                  <a:pt x="233" y="192"/>
                </a:lnTo>
                <a:lnTo>
                  <a:pt x="232" y="192"/>
                </a:lnTo>
                <a:lnTo>
                  <a:pt x="230" y="193"/>
                </a:lnTo>
                <a:lnTo>
                  <a:pt x="229" y="193"/>
                </a:lnTo>
                <a:lnTo>
                  <a:pt x="228" y="193"/>
                </a:lnTo>
                <a:lnTo>
                  <a:pt x="226" y="194"/>
                </a:lnTo>
                <a:lnTo>
                  <a:pt x="225" y="194"/>
                </a:lnTo>
                <a:lnTo>
                  <a:pt x="224" y="193"/>
                </a:lnTo>
                <a:lnTo>
                  <a:pt x="223" y="193"/>
                </a:lnTo>
                <a:lnTo>
                  <a:pt x="222" y="192"/>
                </a:lnTo>
                <a:lnTo>
                  <a:pt x="220" y="191"/>
                </a:lnTo>
                <a:lnTo>
                  <a:pt x="217" y="190"/>
                </a:lnTo>
                <a:lnTo>
                  <a:pt x="216" y="190"/>
                </a:lnTo>
                <a:lnTo>
                  <a:pt x="215" y="189"/>
                </a:lnTo>
                <a:lnTo>
                  <a:pt x="213" y="190"/>
                </a:lnTo>
                <a:lnTo>
                  <a:pt x="215" y="185"/>
                </a:lnTo>
                <a:lnTo>
                  <a:pt x="216" y="179"/>
                </a:lnTo>
                <a:lnTo>
                  <a:pt x="216" y="174"/>
                </a:lnTo>
                <a:lnTo>
                  <a:pt x="217" y="168"/>
                </a:lnTo>
                <a:lnTo>
                  <a:pt x="217" y="160"/>
                </a:lnTo>
                <a:lnTo>
                  <a:pt x="217" y="152"/>
                </a:lnTo>
                <a:lnTo>
                  <a:pt x="217" y="143"/>
                </a:lnTo>
                <a:lnTo>
                  <a:pt x="217" y="135"/>
                </a:lnTo>
                <a:lnTo>
                  <a:pt x="217" y="127"/>
                </a:lnTo>
                <a:lnTo>
                  <a:pt x="219" y="120"/>
                </a:lnTo>
                <a:lnTo>
                  <a:pt x="214" y="120"/>
                </a:lnTo>
                <a:lnTo>
                  <a:pt x="211" y="120"/>
                </a:lnTo>
                <a:lnTo>
                  <a:pt x="207" y="121"/>
                </a:lnTo>
                <a:lnTo>
                  <a:pt x="203" y="121"/>
                </a:lnTo>
                <a:lnTo>
                  <a:pt x="199" y="122"/>
                </a:lnTo>
                <a:lnTo>
                  <a:pt x="196" y="123"/>
                </a:lnTo>
                <a:lnTo>
                  <a:pt x="193" y="125"/>
                </a:lnTo>
                <a:lnTo>
                  <a:pt x="189" y="126"/>
                </a:lnTo>
                <a:lnTo>
                  <a:pt x="186" y="127"/>
                </a:lnTo>
                <a:lnTo>
                  <a:pt x="183" y="130"/>
                </a:lnTo>
                <a:lnTo>
                  <a:pt x="180" y="133"/>
                </a:lnTo>
                <a:lnTo>
                  <a:pt x="176" y="136"/>
                </a:lnTo>
                <a:lnTo>
                  <a:pt x="173" y="138"/>
                </a:lnTo>
                <a:lnTo>
                  <a:pt x="170" y="141"/>
                </a:lnTo>
                <a:lnTo>
                  <a:pt x="165" y="145"/>
                </a:lnTo>
                <a:lnTo>
                  <a:pt x="161" y="147"/>
                </a:lnTo>
                <a:lnTo>
                  <a:pt x="157" y="150"/>
                </a:lnTo>
                <a:lnTo>
                  <a:pt x="155" y="152"/>
                </a:lnTo>
                <a:lnTo>
                  <a:pt x="151" y="154"/>
                </a:lnTo>
                <a:lnTo>
                  <a:pt x="149" y="156"/>
                </a:lnTo>
                <a:lnTo>
                  <a:pt x="146" y="159"/>
                </a:lnTo>
                <a:lnTo>
                  <a:pt x="144" y="161"/>
                </a:lnTo>
                <a:lnTo>
                  <a:pt x="142" y="163"/>
                </a:lnTo>
                <a:lnTo>
                  <a:pt x="140" y="166"/>
                </a:lnTo>
                <a:lnTo>
                  <a:pt x="138" y="170"/>
                </a:lnTo>
                <a:lnTo>
                  <a:pt x="137" y="173"/>
                </a:lnTo>
                <a:lnTo>
                  <a:pt x="136" y="177"/>
                </a:lnTo>
                <a:lnTo>
                  <a:pt x="134" y="183"/>
                </a:lnTo>
                <a:lnTo>
                  <a:pt x="133" y="186"/>
                </a:lnTo>
                <a:lnTo>
                  <a:pt x="132" y="189"/>
                </a:lnTo>
                <a:lnTo>
                  <a:pt x="131" y="192"/>
                </a:lnTo>
                <a:lnTo>
                  <a:pt x="131" y="193"/>
                </a:lnTo>
                <a:lnTo>
                  <a:pt x="130" y="194"/>
                </a:lnTo>
                <a:lnTo>
                  <a:pt x="129" y="196"/>
                </a:lnTo>
                <a:lnTo>
                  <a:pt x="129" y="197"/>
                </a:lnTo>
                <a:lnTo>
                  <a:pt x="127" y="198"/>
                </a:lnTo>
                <a:lnTo>
                  <a:pt x="132" y="199"/>
                </a:lnTo>
                <a:lnTo>
                  <a:pt x="135" y="200"/>
                </a:lnTo>
                <a:lnTo>
                  <a:pt x="139" y="201"/>
                </a:lnTo>
                <a:lnTo>
                  <a:pt x="144" y="201"/>
                </a:lnTo>
                <a:lnTo>
                  <a:pt x="148" y="202"/>
                </a:lnTo>
                <a:lnTo>
                  <a:pt x="152" y="203"/>
                </a:lnTo>
                <a:lnTo>
                  <a:pt x="157" y="204"/>
                </a:lnTo>
                <a:lnTo>
                  <a:pt x="162" y="205"/>
                </a:lnTo>
                <a:lnTo>
                  <a:pt x="167" y="206"/>
                </a:lnTo>
                <a:lnTo>
                  <a:pt x="170" y="206"/>
                </a:lnTo>
                <a:lnTo>
                  <a:pt x="172" y="207"/>
                </a:lnTo>
                <a:lnTo>
                  <a:pt x="174" y="210"/>
                </a:lnTo>
                <a:lnTo>
                  <a:pt x="175" y="211"/>
                </a:lnTo>
                <a:lnTo>
                  <a:pt x="176" y="213"/>
                </a:lnTo>
                <a:lnTo>
                  <a:pt x="176" y="215"/>
                </a:lnTo>
                <a:lnTo>
                  <a:pt x="175" y="217"/>
                </a:lnTo>
                <a:lnTo>
                  <a:pt x="173" y="219"/>
                </a:lnTo>
                <a:lnTo>
                  <a:pt x="171" y="223"/>
                </a:lnTo>
                <a:lnTo>
                  <a:pt x="162" y="227"/>
                </a:lnTo>
                <a:lnTo>
                  <a:pt x="154" y="230"/>
                </a:lnTo>
                <a:lnTo>
                  <a:pt x="146" y="235"/>
                </a:lnTo>
                <a:lnTo>
                  <a:pt x="137" y="238"/>
                </a:lnTo>
                <a:lnTo>
                  <a:pt x="131" y="242"/>
                </a:lnTo>
                <a:lnTo>
                  <a:pt x="123" y="247"/>
                </a:lnTo>
                <a:lnTo>
                  <a:pt x="114" y="251"/>
                </a:lnTo>
                <a:lnTo>
                  <a:pt x="106" y="257"/>
                </a:lnTo>
                <a:lnTo>
                  <a:pt x="97" y="263"/>
                </a:lnTo>
                <a:lnTo>
                  <a:pt x="88" y="268"/>
                </a:lnTo>
                <a:lnTo>
                  <a:pt x="83" y="273"/>
                </a:lnTo>
                <a:lnTo>
                  <a:pt x="77" y="276"/>
                </a:lnTo>
                <a:lnTo>
                  <a:pt x="71" y="279"/>
                </a:lnTo>
                <a:lnTo>
                  <a:pt x="65" y="282"/>
                </a:lnTo>
                <a:lnTo>
                  <a:pt x="57" y="286"/>
                </a:lnTo>
                <a:lnTo>
                  <a:pt x="51" y="289"/>
                </a:lnTo>
                <a:lnTo>
                  <a:pt x="44" y="292"/>
                </a:lnTo>
                <a:lnTo>
                  <a:pt x="37" y="295"/>
                </a:lnTo>
                <a:lnTo>
                  <a:pt x="31" y="300"/>
                </a:lnTo>
                <a:lnTo>
                  <a:pt x="24" y="303"/>
                </a:lnTo>
                <a:lnTo>
                  <a:pt x="19" y="308"/>
                </a:lnTo>
                <a:lnTo>
                  <a:pt x="13" y="314"/>
                </a:lnTo>
                <a:lnTo>
                  <a:pt x="10" y="315"/>
                </a:lnTo>
                <a:lnTo>
                  <a:pt x="9" y="316"/>
                </a:lnTo>
                <a:lnTo>
                  <a:pt x="8" y="317"/>
                </a:lnTo>
                <a:lnTo>
                  <a:pt x="6" y="318"/>
                </a:lnTo>
                <a:lnTo>
                  <a:pt x="5" y="318"/>
                </a:lnTo>
                <a:lnTo>
                  <a:pt x="3" y="318"/>
                </a:lnTo>
                <a:lnTo>
                  <a:pt x="2" y="318"/>
                </a:lnTo>
                <a:lnTo>
                  <a:pt x="0" y="317"/>
                </a:lnTo>
                <a:lnTo>
                  <a:pt x="0" y="354"/>
                </a:lnTo>
                <a:lnTo>
                  <a:pt x="357" y="148"/>
                </a:lnTo>
                <a:lnTo>
                  <a:pt x="357" y="0"/>
                </a:lnTo>
                <a:lnTo>
                  <a:pt x="262" y="56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09" name="Line 47"/>
          <p:cNvSpPr>
            <a:spLocks noChangeShapeType="1"/>
          </p:cNvSpPr>
          <p:nvPr/>
        </p:nvSpPr>
        <p:spPr bwMode="auto">
          <a:xfrm flipV="1">
            <a:off x="7161213" y="4583113"/>
            <a:ext cx="1587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0" name="Freeform 48"/>
          <p:cNvSpPr>
            <a:spLocks/>
          </p:cNvSpPr>
          <p:nvPr/>
        </p:nvSpPr>
        <p:spPr bwMode="auto">
          <a:xfrm>
            <a:off x="7107238" y="4329113"/>
            <a:ext cx="258762" cy="212725"/>
          </a:xfrm>
          <a:custGeom>
            <a:avLst/>
            <a:gdLst>
              <a:gd name="T0" fmla="*/ 2147483647 w 489"/>
              <a:gd name="T1" fmla="*/ 2147483647 h 406"/>
              <a:gd name="T2" fmla="*/ 2147483647 w 489"/>
              <a:gd name="T3" fmla="*/ 0 h 406"/>
              <a:gd name="T4" fmla="*/ 0 w 489"/>
              <a:gd name="T5" fmla="*/ 2147483647 h 406"/>
              <a:gd name="T6" fmla="*/ 2147483647 w 489"/>
              <a:gd name="T7" fmla="*/ 2147483647 h 406"/>
              <a:gd name="T8" fmla="*/ 2147483647 w 489"/>
              <a:gd name="T9" fmla="*/ 2147483647 h 406"/>
              <a:gd name="T10" fmla="*/ 2147483647 w 489"/>
              <a:gd name="T11" fmla="*/ 2147483647 h 406"/>
              <a:gd name="T12" fmla="*/ 2147483647 w 489"/>
              <a:gd name="T13" fmla="*/ 2147483647 h 40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89" h="406">
                <a:moveTo>
                  <a:pt x="489" y="259"/>
                </a:moveTo>
                <a:lnTo>
                  <a:pt x="31" y="0"/>
                </a:lnTo>
                <a:lnTo>
                  <a:pt x="0" y="17"/>
                </a:lnTo>
                <a:lnTo>
                  <a:pt x="458" y="276"/>
                </a:lnTo>
                <a:lnTo>
                  <a:pt x="458" y="389"/>
                </a:lnTo>
                <a:lnTo>
                  <a:pt x="489" y="406"/>
                </a:lnTo>
                <a:lnTo>
                  <a:pt x="489" y="25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1" name="Line 49"/>
          <p:cNvSpPr>
            <a:spLocks noChangeShapeType="1"/>
          </p:cNvSpPr>
          <p:nvPr/>
        </p:nvSpPr>
        <p:spPr bwMode="auto">
          <a:xfrm flipV="1">
            <a:off x="7366000" y="4465638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2" name="Line 50"/>
          <p:cNvSpPr>
            <a:spLocks noChangeShapeType="1"/>
          </p:cNvSpPr>
          <p:nvPr/>
        </p:nvSpPr>
        <p:spPr bwMode="auto">
          <a:xfrm flipV="1">
            <a:off x="7350125" y="4475163"/>
            <a:ext cx="1588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3" name="Freeform 51"/>
          <p:cNvSpPr>
            <a:spLocks/>
          </p:cNvSpPr>
          <p:nvPr/>
        </p:nvSpPr>
        <p:spPr bwMode="auto">
          <a:xfrm>
            <a:off x="7123113" y="4214813"/>
            <a:ext cx="438150" cy="250825"/>
          </a:xfrm>
          <a:custGeom>
            <a:avLst/>
            <a:gdLst>
              <a:gd name="T0" fmla="*/ 2147483647 w 826"/>
              <a:gd name="T1" fmla="*/ 2147483647 h 472"/>
              <a:gd name="T2" fmla="*/ 0 w 826"/>
              <a:gd name="T3" fmla="*/ 2147483647 h 472"/>
              <a:gd name="T4" fmla="*/ 2147483647 w 826"/>
              <a:gd name="T5" fmla="*/ 0 h 472"/>
              <a:gd name="T6" fmla="*/ 2147483647 w 826"/>
              <a:gd name="T7" fmla="*/ 2147483647 h 472"/>
              <a:gd name="T8" fmla="*/ 2147483647 w 826"/>
              <a:gd name="T9" fmla="*/ 2147483647 h 4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6" h="472">
                <a:moveTo>
                  <a:pt x="458" y="472"/>
                </a:moveTo>
                <a:lnTo>
                  <a:pt x="0" y="213"/>
                </a:lnTo>
                <a:lnTo>
                  <a:pt x="369" y="0"/>
                </a:lnTo>
                <a:lnTo>
                  <a:pt x="826" y="261"/>
                </a:lnTo>
                <a:lnTo>
                  <a:pt x="458" y="472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4" name="Line 52"/>
          <p:cNvSpPr>
            <a:spLocks noChangeShapeType="1"/>
          </p:cNvSpPr>
          <p:nvPr/>
        </p:nvSpPr>
        <p:spPr bwMode="auto">
          <a:xfrm flipV="1">
            <a:off x="7366000" y="4354513"/>
            <a:ext cx="195263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5" name="Line 53"/>
          <p:cNvSpPr>
            <a:spLocks noChangeShapeType="1"/>
          </p:cNvSpPr>
          <p:nvPr/>
        </p:nvSpPr>
        <p:spPr bwMode="auto">
          <a:xfrm flipH="1">
            <a:off x="7161213" y="4551363"/>
            <a:ext cx="188912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6" name="Line 54"/>
          <p:cNvSpPr>
            <a:spLocks noChangeShapeType="1"/>
          </p:cNvSpPr>
          <p:nvPr/>
        </p:nvSpPr>
        <p:spPr bwMode="auto">
          <a:xfrm flipH="1">
            <a:off x="6950075" y="4672013"/>
            <a:ext cx="190500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7" name="Freeform 55"/>
          <p:cNvSpPr>
            <a:spLocks/>
          </p:cNvSpPr>
          <p:nvPr/>
        </p:nvSpPr>
        <p:spPr bwMode="auto">
          <a:xfrm>
            <a:off x="6918325" y="4335463"/>
            <a:ext cx="431800" cy="247650"/>
          </a:xfrm>
          <a:custGeom>
            <a:avLst/>
            <a:gdLst>
              <a:gd name="T0" fmla="*/ 2147483647 w 816"/>
              <a:gd name="T1" fmla="*/ 2147483647 h 465"/>
              <a:gd name="T2" fmla="*/ 0 w 816"/>
              <a:gd name="T3" fmla="*/ 2147483647 h 465"/>
              <a:gd name="T4" fmla="*/ 2147483647 w 816"/>
              <a:gd name="T5" fmla="*/ 0 h 465"/>
              <a:gd name="T6" fmla="*/ 2147483647 w 816"/>
              <a:gd name="T7" fmla="*/ 2147483647 h 465"/>
              <a:gd name="T8" fmla="*/ 2147483647 w 816"/>
              <a:gd name="T9" fmla="*/ 2147483647 h 46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6" h="465">
                <a:moveTo>
                  <a:pt x="459" y="465"/>
                </a:moveTo>
                <a:lnTo>
                  <a:pt x="0" y="206"/>
                </a:lnTo>
                <a:lnTo>
                  <a:pt x="358" y="0"/>
                </a:lnTo>
                <a:lnTo>
                  <a:pt x="816" y="259"/>
                </a:lnTo>
                <a:lnTo>
                  <a:pt x="459" y="465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8" name="Line 56"/>
          <p:cNvSpPr>
            <a:spLocks noChangeShapeType="1"/>
          </p:cNvSpPr>
          <p:nvPr/>
        </p:nvSpPr>
        <p:spPr bwMode="auto">
          <a:xfrm flipV="1">
            <a:off x="7161213" y="4475163"/>
            <a:ext cx="188912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19" name="Line 57"/>
          <p:cNvSpPr>
            <a:spLocks noChangeShapeType="1"/>
          </p:cNvSpPr>
          <p:nvPr/>
        </p:nvSpPr>
        <p:spPr bwMode="auto">
          <a:xfrm flipH="1">
            <a:off x="6737350" y="4792663"/>
            <a:ext cx="193675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0" name="Freeform 58"/>
          <p:cNvSpPr>
            <a:spLocks/>
          </p:cNvSpPr>
          <p:nvPr/>
        </p:nvSpPr>
        <p:spPr bwMode="auto">
          <a:xfrm>
            <a:off x="6708775" y="4456113"/>
            <a:ext cx="431800" cy="247650"/>
          </a:xfrm>
          <a:custGeom>
            <a:avLst/>
            <a:gdLst>
              <a:gd name="T0" fmla="*/ 2147483647 w 815"/>
              <a:gd name="T1" fmla="*/ 2147483647 h 467"/>
              <a:gd name="T2" fmla="*/ 0 w 815"/>
              <a:gd name="T3" fmla="*/ 2147483647 h 467"/>
              <a:gd name="T4" fmla="*/ 2147483647 w 815"/>
              <a:gd name="T5" fmla="*/ 0 h 467"/>
              <a:gd name="T6" fmla="*/ 2147483647 w 815"/>
              <a:gd name="T7" fmla="*/ 2147483647 h 467"/>
              <a:gd name="T8" fmla="*/ 2147483647 w 815"/>
              <a:gd name="T9" fmla="*/ 2147483647 h 4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5" h="467">
                <a:moveTo>
                  <a:pt x="455" y="467"/>
                </a:moveTo>
                <a:lnTo>
                  <a:pt x="0" y="205"/>
                </a:lnTo>
                <a:lnTo>
                  <a:pt x="357" y="0"/>
                </a:lnTo>
                <a:lnTo>
                  <a:pt x="815" y="260"/>
                </a:lnTo>
                <a:lnTo>
                  <a:pt x="455" y="467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1" name="Line 59"/>
          <p:cNvSpPr>
            <a:spLocks noChangeShapeType="1"/>
          </p:cNvSpPr>
          <p:nvPr/>
        </p:nvSpPr>
        <p:spPr bwMode="auto">
          <a:xfrm flipV="1">
            <a:off x="6950075" y="4595813"/>
            <a:ext cx="190500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2" name="Line 60"/>
          <p:cNvSpPr>
            <a:spLocks noChangeShapeType="1"/>
          </p:cNvSpPr>
          <p:nvPr/>
        </p:nvSpPr>
        <p:spPr bwMode="auto">
          <a:xfrm flipH="1" flipV="1">
            <a:off x="7318375" y="4214813"/>
            <a:ext cx="242888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3" name="Freeform 61"/>
          <p:cNvSpPr>
            <a:spLocks/>
          </p:cNvSpPr>
          <p:nvPr/>
        </p:nvSpPr>
        <p:spPr bwMode="auto">
          <a:xfrm>
            <a:off x="6176963" y="4046538"/>
            <a:ext cx="1341437" cy="825500"/>
          </a:xfrm>
          <a:custGeom>
            <a:avLst/>
            <a:gdLst>
              <a:gd name="T0" fmla="*/ 0 w 2536"/>
              <a:gd name="T1" fmla="*/ 2147483647 h 1562"/>
              <a:gd name="T2" fmla="*/ 2147483647 w 2536"/>
              <a:gd name="T3" fmla="*/ 0 h 1562"/>
              <a:gd name="T4" fmla="*/ 2147483647 w 2536"/>
              <a:gd name="T5" fmla="*/ 2147483647 h 1562"/>
              <a:gd name="T6" fmla="*/ 2147483647 w 2536"/>
              <a:gd name="T7" fmla="*/ 2147483647 h 1562"/>
              <a:gd name="T8" fmla="*/ 2147483647 w 2536"/>
              <a:gd name="T9" fmla="*/ 2147483647 h 1562"/>
              <a:gd name="T10" fmla="*/ 2147483647 w 2536"/>
              <a:gd name="T11" fmla="*/ 2147483647 h 1562"/>
              <a:gd name="T12" fmla="*/ 2147483647 w 2536"/>
              <a:gd name="T13" fmla="*/ 2147483647 h 1562"/>
              <a:gd name="T14" fmla="*/ 0 w 2536"/>
              <a:gd name="T15" fmla="*/ 2147483647 h 1562"/>
              <a:gd name="T16" fmla="*/ 0 w 2536"/>
              <a:gd name="T17" fmla="*/ 2147483647 h 15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36" h="1562">
                <a:moveTo>
                  <a:pt x="0" y="1458"/>
                </a:moveTo>
                <a:lnTo>
                  <a:pt x="2536" y="0"/>
                </a:lnTo>
                <a:lnTo>
                  <a:pt x="2536" y="104"/>
                </a:lnTo>
                <a:lnTo>
                  <a:pt x="1401" y="757"/>
                </a:lnTo>
                <a:lnTo>
                  <a:pt x="1006" y="984"/>
                </a:lnTo>
                <a:lnTo>
                  <a:pt x="603" y="1215"/>
                </a:lnTo>
                <a:lnTo>
                  <a:pt x="212" y="1440"/>
                </a:lnTo>
                <a:lnTo>
                  <a:pt x="0" y="1562"/>
                </a:lnTo>
                <a:lnTo>
                  <a:pt x="0" y="1458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4" name="Line 62"/>
          <p:cNvSpPr>
            <a:spLocks noChangeShapeType="1"/>
          </p:cNvSpPr>
          <p:nvPr/>
        </p:nvSpPr>
        <p:spPr bwMode="auto">
          <a:xfrm flipH="1">
            <a:off x="6918325" y="4100513"/>
            <a:ext cx="600075" cy="3460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5" name="Line 63"/>
          <p:cNvSpPr>
            <a:spLocks noChangeShapeType="1"/>
          </p:cNvSpPr>
          <p:nvPr/>
        </p:nvSpPr>
        <p:spPr bwMode="auto">
          <a:xfrm flipH="1" flipV="1">
            <a:off x="7123113" y="4329113"/>
            <a:ext cx="242887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6" name="Line 64"/>
          <p:cNvSpPr>
            <a:spLocks noChangeShapeType="1"/>
          </p:cNvSpPr>
          <p:nvPr/>
        </p:nvSpPr>
        <p:spPr bwMode="auto">
          <a:xfrm flipH="1" flipV="1">
            <a:off x="7107238" y="4335463"/>
            <a:ext cx="242887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7" name="Line 65"/>
          <p:cNvSpPr>
            <a:spLocks noChangeShapeType="1"/>
          </p:cNvSpPr>
          <p:nvPr/>
        </p:nvSpPr>
        <p:spPr bwMode="auto">
          <a:xfrm flipH="1" flipV="1">
            <a:off x="6918325" y="4446588"/>
            <a:ext cx="242888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8" name="Line 66"/>
          <p:cNvSpPr>
            <a:spLocks noChangeShapeType="1"/>
          </p:cNvSpPr>
          <p:nvPr/>
        </p:nvSpPr>
        <p:spPr bwMode="auto">
          <a:xfrm flipH="1" flipV="1">
            <a:off x="6897688" y="4456113"/>
            <a:ext cx="242887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29" name="Line 67"/>
          <p:cNvSpPr>
            <a:spLocks noChangeShapeType="1"/>
          </p:cNvSpPr>
          <p:nvPr/>
        </p:nvSpPr>
        <p:spPr bwMode="auto">
          <a:xfrm flipH="1" flipV="1">
            <a:off x="6708775" y="4567238"/>
            <a:ext cx="241300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0" name="Freeform 68"/>
          <p:cNvSpPr>
            <a:spLocks/>
          </p:cNvSpPr>
          <p:nvPr/>
        </p:nvSpPr>
        <p:spPr bwMode="auto">
          <a:xfrm>
            <a:off x="6496050" y="4576763"/>
            <a:ext cx="434975" cy="247650"/>
          </a:xfrm>
          <a:custGeom>
            <a:avLst/>
            <a:gdLst>
              <a:gd name="T0" fmla="*/ 2147483647 w 822"/>
              <a:gd name="T1" fmla="*/ 2147483647 h 472"/>
              <a:gd name="T2" fmla="*/ 0 w 822"/>
              <a:gd name="T3" fmla="*/ 2147483647 h 472"/>
              <a:gd name="T4" fmla="*/ 2147483647 w 822"/>
              <a:gd name="T5" fmla="*/ 0 h 472"/>
              <a:gd name="T6" fmla="*/ 2147483647 w 822"/>
              <a:gd name="T7" fmla="*/ 2147483647 h 472"/>
              <a:gd name="T8" fmla="*/ 2147483647 w 822"/>
              <a:gd name="T9" fmla="*/ 2147483647 h 4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2" h="472">
                <a:moveTo>
                  <a:pt x="459" y="472"/>
                </a:moveTo>
                <a:lnTo>
                  <a:pt x="0" y="212"/>
                </a:lnTo>
                <a:lnTo>
                  <a:pt x="368" y="0"/>
                </a:lnTo>
                <a:lnTo>
                  <a:pt x="822" y="263"/>
                </a:lnTo>
                <a:lnTo>
                  <a:pt x="459" y="472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1" name="Line 69"/>
          <p:cNvSpPr>
            <a:spLocks noChangeShapeType="1"/>
          </p:cNvSpPr>
          <p:nvPr/>
        </p:nvSpPr>
        <p:spPr bwMode="auto">
          <a:xfrm flipH="1" flipV="1">
            <a:off x="6689725" y="4576763"/>
            <a:ext cx="241300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2" name="Line 70"/>
          <p:cNvSpPr>
            <a:spLocks noChangeShapeType="1"/>
          </p:cNvSpPr>
          <p:nvPr/>
        </p:nvSpPr>
        <p:spPr bwMode="auto">
          <a:xfrm flipH="1" flipV="1">
            <a:off x="6496050" y="4687888"/>
            <a:ext cx="242888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3" name="Freeform 71"/>
          <p:cNvSpPr>
            <a:spLocks/>
          </p:cNvSpPr>
          <p:nvPr/>
        </p:nvSpPr>
        <p:spPr bwMode="auto">
          <a:xfrm>
            <a:off x="6288088" y="4697413"/>
            <a:ext cx="433387" cy="247650"/>
          </a:xfrm>
          <a:custGeom>
            <a:avLst/>
            <a:gdLst>
              <a:gd name="T0" fmla="*/ 2147483647 w 818"/>
              <a:gd name="T1" fmla="*/ 2147483647 h 470"/>
              <a:gd name="T2" fmla="*/ 2147483647 w 818"/>
              <a:gd name="T3" fmla="*/ 0 h 470"/>
              <a:gd name="T4" fmla="*/ 0 w 818"/>
              <a:gd name="T5" fmla="*/ 2147483647 h 470"/>
              <a:gd name="T6" fmla="*/ 2147483647 w 818"/>
              <a:gd name="T7" fmla="*/ 2147483647 h 470"/>
              <a:gd name="T8" fmla="*/ 2147483647 w 818"/>
              <a:gd name="T9" fmla="*/ 2147483647 h 4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8" h="470">
                <a:moveTo>
                  <a:pt x="818" y="261"/>
                </a:moveTo>
                <a:lnTo>
                  <a:pt x="360" y="0"/>
                </a:lnTo>
                <a:lnTo>
                  <a:pt x="0" y="207"/>
                </a:lnTo>
                <a:lnTo>
                  <a:pt x="454" y="470"/>
                </a:lnTo>
                <a:lnTo>
                  <a:pt x="818" y="261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4" name="Line 72"/>
          <p:cNvSpPr>
            <a:spLocks noChangeShapeType="1"/>
          </p:cNvSpPr>
          <p:nvPr/>
        </p:nvSpPr>
        <p:spPr bwMode="auto">
          <a:xfrm flipH="1" flipV="1">
            <a:off x="6478588" y="4697413"/>
            <a:ext cx="242887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5" name="Line 73"/>
          <p:cNvSpPr>
            <a:spLocks noChangeShapeType="1"/>
          </p:cNvSpPr>
          <p:nvPr/>
        </p:nvSpPr>
        <p:spPr bwMode="auto">
          <a:xfrm flipH="1" flipV="1">
            <a:off x="6288088" y="4808538"/>
            <a:ext cx="241300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6" name="Freeform 74"/>
          <p:cNvSpPr>
            <a:spLocks/>
          </p:cNvSpPr>
          <p:nvPr/>
        </p:nvSpPr>
        <p:spPr bwMode="auto">
          <a:xfrm>
            <a:off x="5781675" y="4703763"/>
            <a:ext cx="731838" cy="361950"/>
          </a:xfrm>
          <a:custGeom>
            <a:avLst/>
            <a:gdLst>
              <a:gd name="T0" fmla="*/ 2147483647 w 1381"/>
              <a:gd name="T1" fmla="*/ 2147483647 h 685"/>
              <a:gd name="T2" fmla="*/ 2147483647 w 1381"/>
              <a:gd name="T3" fmla="*/ 2147483647 h 685"/>
              <a:gd name="T4" fmla="*/ 2147483647 w 1381"/>
              <a:gd name="T5" fmla="*/ 2147483647 h 685"/>
              <a:gd name="T6" fmla="*/ 2147483647 w 1381"/>
              <a:gd name="T7" fmla="*/ 2147483647 h 685"/>
              <a:gd name="T8" fmla="*/ 2147483647 w 1381"/>
              <a:gd name="T9" fmla="*/ 2147483647 h 685"/>
              <a:gd name="T10" fmla="*/ 2147483647 w 1381"/>
              <a:gd name="T11" fmla="*/ 2147483647 h 685"/>
              <a:gd name="T12" fmla="*/ 2147483647 w 1381"/>
              <a:gd name="T13" fmla="*/ 2147483647 h 685"/>
              <a:gd name="T14" fmla="*/ 2147483647 w 1381"/>
              <a:gd name="T15" fmla="*/ 0 h 685"/>
              <a:gd name="T16" fmla="*/ 0 w 1381"/>
              <a:gd name="T17" fmla="*/ 2147483647 h 685"/>
              <a:gd name="T18" fmla="*/ 2147483647 w 1381"/>
              <a:gd name="T19" fmla="*/ 2147483647 h 685"/>
              <a:gd name="T20" fmla="*/ 2147483647 w 1381"/>
              <a:gd name="T21" fmla="*/ 2147483647 h 68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1" h="685">
                <a:moveTo>
                  <a:pt x="1018" y="685"/>
                </a:moveTo>
                <a:lnTo>
                  <a:pt x="1381" y="477"/>
                </a:lnTo>
                <a:lnTo>
                  <a:pt x="926" y="215"/>
                </a:lnTo>
                <a:lnTo>
                  <a:pt x="745" y="319"/>
                </a:lnTo>
                <a:lnTo>
                  <a:pt x="390" y="118"/>
                </a:lnTo>
                <a:lnTo>
                  <a:pt x="390" y="73"/>
                </a:lnTo>
                <a:lnTo>
                  <a:pt x="348" y="95"/>
                </a:lnTo>
                <a:lnTo>
                  <a:pt x="177" y="0"/>
                </a:lnTo>
                <a:lnTo>
                  <a:pt x="0" y="95"/>
                </a:lnTo>
                <a:lnTo>
                  <a:pt x="177" y="197"/>
                </a:lnTo>
                <a:lnTo>
                  <a:pt x="1018" y="685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7" name="Line 75"/>
          <p:cNvSpPr>
            <a:spLocks noChangeShapeType="1"/>
          </p:cNvSpPr>
          <p:nvPr/>
        </p:nvSpPr>
        <p:spPr bwMode="auto">
          <a:xfrm flipH="1" flipV="1">
            <a:off x="6272213" y="4818063"/>
            <a:ext cx="241300" cy="136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8" name="Line 76"/>
          <p:cNvSpPr>
            <a:spLocks noChangeShapeType="1"/>
          </p:cNvSpPr>
          <p:nvPr/>
        </p:nvSpPr>
        <p:spPr bwMode="auto">
          <a:xfrm flipV="1">
            <a:off x="6529388" y="4837113"/>
            <a:ext cx="192087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39" name="Line 77"/>
          <p:cNvSpPr>
            <a:spLocks noChangeShapeType="1"/>
          </p:cNvSpPr>
          <p:nvPr/>
        </p:nvSpPr>
        <p:spPr bwMode="auto">
          <a:xfrm flipH="1">
            <a:off x="6321425" y="5033963"/>
            <a:ext cx="192088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0" name="Line 78"/>
          <p:cNvSpPr>
            <a:spLocks noChangeShapeType="1"/>
          </p:cNvSpPr>
          <p:nvPr/>
        </p:nvSpPr>
        <p:spPr bwMode="auto">
          <a:xfrm flipH="1">
            <a:off x="6529388" y="4913313"/>
            <a:ext cx="192087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1" name="Line 79"/>
          <p:cNvSpPr>
            <a:spLocks noChangeShapeType="1"/>
          </p:cNvSpPr>
          <p:nvPr/>
        </p:nvSpPr>
        <p:spPr bwMode="auto">
          <a:xfrm flipV="1">
            <a:off x="6737350" y="4716463"/>
            <a:ext cx="193675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2" name="Line 80"/>
          <p:cNvSpPr>
            <a:spLocks noChangeShapeType="1"/>
          </p:cNvSpPr>
          <p:nvPr/>
        </p:nvSpPr>
        <p:spPr bwMode="auto">
          <a:xfrm flipH="1">
            <a:off x="6176963" y="4808538"/>
            <a:ext cx="111125" cy="635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3" name="Line 81"/>
          <p:cNvSpPr>
            <a:spLocks noChangeShapeType="1"/>
          </p:cNvSpPr>
          <p:nvPr/>
        </p:nvSpPr>
        <p:spPr bwMode="auto">
          <a:xfrm flipH="1">
            <a:off x="6288088" y="4687888"/>
            <a:ext cx="207962" cy="120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4" name="Line 82"/>
          <p:cNvSpPr>
            <a:spLocks noChangeShapeType="1"/>
          </p:cNvSpPr>
          <p:nvPr/>
        </p:nvSpPr>
        <p:spPr bwMode="auto">
          <a:xfrm flipH="1">
            <a:off x="6496050" y="4567238"/>
            <a:ext cx="212725" cy="120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5" name="Line 83"/>
          <p:cNvSpPr>
            <a:spLocks noChangeShapeType="1"/>
          </p:cNvSpPr>
          <p:nvPr/>
        </p:nvSpPr>
        <p:spPr bwMode="auto">
          <a:xfrm flipH="1">
            <a:off x="6708775" y="4446588"/>
            <a:ext cx="209550" cy="120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6" name="Freeform 84"/>
          <p:cNvSpPr>
            <a:spLocks/>
          </p:cNvSpPr>
          <p:nvPr/>
        </p:nvSpPr>
        <p:spPr bwMode="auto">
          <a:xfrm>
            <a:off x="3367088" y="3497263"/>
            <a:ext cx="2938462" cy="1689100"/>
          </a:xfrm>
          <a:custGeom>
            <a:avLst/>
            <a:gdLst>
              <a:gd name="T0" fmla="*/ 2147483647 w 5553"/>
              <a:gd name="T1" fmla="*/ 2147483647 h 3193"/>
              <a:gd name="T2" fmla="*/ 0 w 5553"/>
              <a:gd name="T3" fmla="*/ 2147483647 h 3193"/>
              <a:gd name="T4" fmla="*/ 2147483647 w 5553"/>
              <a:gd name="T5" fmla="*/ 0 h 3193"/>
              <a:gd name="T6" fmla="*/ 2147483647 w 5553"/>
              <a:gd name="T7" fmla="*/ 2147483647 h 3193"/>
              <a:gd name="T8" fmla="*/ 2147483647 w 5553"/>
              <a:gd name="T9" fmla="*/ 2147483647 h 3193"/>
              <a:gd name="T10" fmla="*/ 2147483647 w 5553"/>
              <a:gd name="T11" fmla="*/ 2147483647 h 3193"/>
              <a:gd name="T12" fmla="*/ 2147483647 w 5553"/>
              <a:gd name="T13" fmla="*/ 2147483647 h 319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553" h="3193">
                <a:moveTo>
                  <a:pt x="4724" y="2928"/>
                </a:moveTo>
                <a:lnTo>
                  <a:pt x="0" y="203"/>
                </a:lnTo>
                <a:lnTo>
                  <a:pt x="375" y="0"/>
                </a:lnTo>
                <a:lnTo>
                  <a:pt x="4796" y="2543"/>
                </a:lnTo>
                <a:lnTo>
                  <a:pt x="5553" y="2981"/>
                </a:lnTo>
                <a:lnTo>
                  <a:pt x="5182" y="3193"/>
                </a:lnTo>
                <a:lnTo>
                  <a:pt x="4724" y="2928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7" name="Line 85"/>
          <p:cNvSpPr>
            <a:spLocks noChangeShapeType="1"/>
          </p:cNvSpPr>
          <p:nvPr/>
        </p:nvSpPr>
        <p:spPr bwMode="auto">
          <a:xfrm flipV="1">
            <a:off x="6108700" y="5075238"/>
            <a:ext cx="196850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8" name="Line 86"/>
          <p:cNvSpPr>
            <a:spLocks noChangeShapeType="1"/>
          </p:cNvSpPr>
          <p:nvPr/>
        </p:nvSpPr>
        <p:spPr bwMode="auto">
          <a:xfrm flipH="1">
            <a:off x="5895975" y="5275263"/>
            <a:ext cx="195263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49" name="Freeform 87"/>
          <p:cNvSpPr>
            <a:spLocks/>
          </p:cNvSpPr>
          <p:nvPr/>
        </p:nvSpPr>
        <p:spPr bwMode="auto">
          <a:xfrm>
            <a:off x="6140450" y="5141913"/>
            <a:ext cx="87313" cy="104775"/>
          </a:xfrm>
          <a:custGeom>
            <a:avLst/>
            <a:gdLst>
              <a:gd name="T0" fmla="*/ 2147483647 w 167"/>
              <a:gd name="T1" fmla="*/ 2147483647 h 197"/>
              <a:gd name="T2" fmla="*/ 2147483647 w 167"/>
              <a:gd name="T3" fmla="*/ 2147483647 h 197"/>
              <a:gd name="T4" fmla="*/ 2147483647 w 167"/>
              <a:gd name="T5" fmla="*/ 2147483647 h 197"/>
              <a:gd name="T6" fmla="*/ 2147483647 w 167"/>
              <a:gd name="T7" fmla="*/ 2147483647 h 197"/>
              <a:gd name="T8" fmla="*/ 2147483647 w 167"/>
              <a:gd name="T9" fmla="*/ 2147483647 h 197"/>
              <a:gd name="T10" fmla="*/ 2147483647 w 167"/>
              <a:gd name="T11" fmla="*/ 2147483647 h 197"/>
              <a:gd name="T12" fmla="*/ 2147483647 w 167"/>
              <a:gd name="T13" fmla="*/ 2147483647 h 197"/>
              <a:gd name="T14" fmla="*/ 2147483647 w 167"/>
              <a:gd name="T15" fmla="*/ 2147483647 h 197"/>
              <a:gd name="T16" fmla="*/ 2147483647 w 167"/>
              <a:gd name="T17" fmla="*/ 2147483647 h 197"/>
              <a:gd name="T18" fmla="*/ 2147483647 w 167"/>
              <a:gd name="T19" fmla="*/ 2147483647 h 197"/>
              <a:gd name="T20" fmla="*/ 2147483647 w 167"/>
              <a:gd name="T21" fmla="*/ 2147483647 h 197"/>
              <a:gd name="T22" fmla="*/ 2147483647 w 167"/>
              <a:gd name="T23" fmla="*/ 2147483647 h 197"/>
              <a:gd name="T24" fmla="*/ 2147483647 w 167"/>
              <a:gd name="T25" fmla="*/ 2147483647 h 197"/>
              <a:gd name="T26" fmla="*/ 2147483647 w 167"/>
              <a:gd name="T27" fmla="*/ 2147483647 h 197"/>
              <a:gd name="T28" fmla="*/ 2147483647 w 167"/>
              <a:gd name="T29" fmla="*/ 2147483647 h 197"/>
              <a:gd name="T30" fmla="*/ 2147483647 w 167"/>
              <a:gd name="T31" fmla="*/ 2147483647 h 197"/>
              <a:gd name="T32" fmla="*/ 2147483647 w 167"/>
              <a:gd name="T33" fmla="*/ 2147483647 h 197"/>
              <a:gd name="T34" fmla="*/ 2147483647 w 167"/>
              <a:gd name="T35" fmla="*/ 2147483647 h 197"/>
              <a:gd name="T36" fmla="*/ 2147483647 w 167"/>
              <a:gd name="T37" fmla="*/ 2147483647 h 197"/>
              <a:gd name="T38" fmla="*/ 2147483647 w 167"/>
              <a:gd name="T39" fmla="*/ 2147483647 h 197"/>
              <a:gd name="T40" fmla="*/ 2147483647 w 167"/>
              <a:gd name="T41" fmla="*/ 2147483647 h 197"/>
              <a:gd name="T42" fmla="*/ 2147483647 w 167"/>
              <a:gd name="T43" fmla="*/ 2147483647 h 197"/>
              <a:gd name="T44" fmla="*/ 2147483647 w 167"/>
              <a:gd name="T45" fmla="*/ 2147483647 h 197"/>
              <a:gd name="T46" fmla="*/ 2147483647 w 167"/>
              <a:gd name="T47" fmla="*/ 2147483647 h 197"/>
              <a:gd name="T48" fmla="*/ 2147483647 w 167"/>
              <a:gd name="T49" fmla="*/ 2147483647 h 197"/>
              <a:gd name="T50" fmla="*/ 2147483647 w 167"/>
              <a:gd name="T51" fmla="*/ 2147483647 h 197"/>
              <a:gd name="T52" fmla="*/ 2147483647 w 167"/>
              <a:gd name="T53" fmla="*/ 2147483647 h 197"/>
              <a:gd name="T54" fmla="*/ 2147483647 w 167"/>
              <a:gd name="T55" fmla="*/ 2147483647 h 197"/>
              <a:gd name="T56" fmla="*/ 2147483647 w 167"/>
              <a:gd name="T57" fmla="*/ 2147483647 h 197"/>
              <a:gd name="T58" fmla="*/ 2147483647 w 167"/>
              <a:gd name="T59" fmla="*/ 2147483647 h 197"/>
              <a:gd name="T60" fmla="*/ 2147483647 w 167"/>
              <a:gd name="T61" fmla="*/ 2147483647 h 197"/>
              <a:gd name="T62" fmla="*/ 2147483647 w 167"/>
              <a:gd name="T63" fmla="*/ 2147483647 h 197"/>
              <a:gd name="T64" fmla="*/ 2147483647 w 167"/>
              <a:gd name="T65" fmla="*/ 2147483647 h 197"/>
              <a:gd name="T66" fmla="*/ 2147483647 w 167"/>
              <a:gd name="T67" fmla="*/ 2147483647 h 197"/>
              <a:gd name="T68" fmla="*/ 2147483647 w 167"/>
              <a:gd name="T69" fmla="*/ 2147483647 h 197"/>
              <a:gd name="T70" fmla="*/ 2147483647 w 167"/>
              <a:gd name="T71" fmla="*/ 2147483647 h 197"/>
              <a:gd name="T72" fmla="*/ 2147483647 w 167"/>
              <a:gd name="T73" fmla="*/ 2147483647 h 197"/>
              <a:gd name="T74" fmla="*/ 2147483647 w 167"/>
              <a:gd name="T75" fmla="*/ 2147483647 h 197"/>
              <a:gd name="T76" fmla="*/ 2147483647 w 167"/>
              <a:gd name="T77" fmla="*/ 2147483647 h 197"/>
              <a:gd name="T78" fmla="*/ 2147483647 w 167"/>
              <a:gd name="T79" fmla="*/ 2147483647 h 197"/>
              <a:gd name="T80" fmla="*/ 2147483647 w 167"/>
              <a:gd name="T81" fmla="*/ 2147483647 h 197"/>
              <a:gd name="T82" fmla="*/ 2147483647 w 167"/>
              <a:gd name="T83" fmla="*/ 2147483647 h 197"/>
              <a:gd name="T84" fmla="*/ 2147483647 w 167"/>
              <a:gd name="T85" fmla="*/ 2147483647 h 197"/>
              <a:gd name="T86" fmla="*/ 2147483647 w 167"/>
              <a:gd name="T87" fmla="*/ 2147483647 h 197"/>
              <a:gd name="T88" fmla="*/ 2147483647 w 167"/>
              <a:gd name="T89" fmla="*/ 2147483647 h 197"/>
              <a:gd name="T90" fmla="*/ 2147483647 w 167"/>
              <a:gd name="T91" fmla="*/ 0 h 19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7" h="197">
                <a:moveTo>
                  <a:pt x="167" y="0"/>
                </a:moveTo>
                <a:lnTo>
                  <a:pt x="166" y="7"/>
                </a:lnTo>
                <a:lnTo>
                  <a:pt x="166" y="16"/>
                </a:lnTo>
                <a:lnTo>
                  <a:pt x="166" y="23"/>
                </a:lnTo>
                <a:lnTo>
                  <a:pt x="166" y="32"/>
                </a:lnTo>
                <a:lnTo>
                  <a:pt x="166" y="41"/>
                </a:lnTo>
                <a:lnTo>
                  <a:pt x="166" y="48"/>
                </a:lnTo>
                <a:lnTo>
                  <a:pt x="165" y="54"/>
                </a:lnTo>
                <a:lnTo>
                  <a:pt x="165" y="60"/>
                </a:lnTo>
                <a:lnTo>
                  <a:pt x="164" y="65"/>
                </a:lnTo>
                <a:lnTo>
                  <a:pt x="161" y="70"/>
                </a:lnTo>
                <a:lnTo>
                  <a:pt x="160" y="70"/>
                </a:lnTo>
                <a:lnTo>
                  <a:pt x="160" y="71"/>
                </a:lnTo>
                <a:lnTo>
                  <a:pt x="159" y="71"/>
                </a:lnTo>
                <a:lnTo>
                  <a:pt x="159" y="72"/>
                </a:lnTo>
                <a:lnTo>
                  <a:pt x="158" y="73"/>
                </a:lnTo>
                <a:lnTo>
                  <a:pt x="157" y="73"/>
                </a:lnTo>
                <a:lnTo>
                  <a:pt x="156" y="74"/>
                </a:lnTo>
                <a:lnTo>
                  <a:pt x="156" y="76"/>
                </a:lnTo>
                <a:lnTo>
                  <a:pt x="155" y="76"/>
                </a:lnTo>
                <a:lnTo>
                  <a:pt x="154" y="76"/>
                </a:lnTo>
                <a:lnTo>
                  <a:pt x="153" y="76"/>
                </a:lnTo>
                <a:lnTo>
                  <a:pt x="153" y="77"/>
                </a:lnTo>
                <a:lnTo>
                  <a:pt x="153" y="78"/>
                </a:lnTo>
                <a:lnTo>
                  <a:pt x="152" y="79"/>
                </a:lnTo>
                <a:lnTo>
                  <a:pt x="152" y="80"/>
                </a:lnTo>
                <a:lnTo>
                  <a:pt x="150" y="81"/>
                </a:lnTo>
                <a:lnTo>
                  <a:pt x="149" y="81"/>
                </a:lnTo>
                <a:lnTo>
                  <a:pt x="148" y="82"/>
                </a:lnTo>
                <a:lnTo>
                  <a:pt x="146" y="83"/>
                </a:lnTo>
                <a:lnTo>
                  <a:pt x="144" y="84"/>
                </a:lnTo>
                <a:lnTo>
                  <a:pt x="143" y="84"/>
                </a:lnTo>
                <a:lnTo>
                  <a:pt x="142" y="85"/>
                </a:lnTo>
                <a:lnTo>
                  <a:pt x="142" y="86"/>
                </a:lnTo>
                <a:lnTo>
                  <a:pt x="141" y="87"/>
                </a:lnTo>
                <a:lnTo>
                  <a:pt x="140" y="87"/>
                </a:lnTo>
                <a:lnTo>
                  <a:pt x="139" y="87"/>
                </a:lnTo>
                <a:lnTo>
                  <a:pt x="137" y="86"/>
                </a:lnTo>
                <a:lnTo>
                  <a:pt x="137" y="87"/>
                </a:lnTo>
                <a:lnTo>
                  <a:pt x="136" y="87"/>
                </a:lnTo>
                <a:lnTo>
                  <a:pt x="135" y="87"/>
                </a:lnTo>
                <a:lnTo>
                  <a:pt x="135" y="89"/>
                </a:lnTo>
                <a:lnTo>
                  <a:pt x="134" y="90"/>
                </a:lnTo>
                <a:lnTo>
                  <a:pt x="133" y="92"/>
                </a:lnTo>
                <a:lnTo>
                  <a:pt x="132" y="94"/>
                </a:lnTo>
                <a:lnTo>
                  <a:pt x="131" y="96"/>
                </a:lnTo>
                <a:lnTo>
                  <a:pt x="131" y="99"/>
                </a:lnTo>
                <a:lnTo>
                  <a:pt x="130" y="102"/>
                </a:lnTo>
                <a:lnTo>
                  <a:pt x="130" y="104"/>
                </a:lnTo>
                <a:lnTo>
                  <a:pt x="130" y="107"/>
                </a:lnTo>
                <a:lnTo>
                  <a:pt x="129" y="111"/>
                </a:lnTo>
                <a:lnTo>
                  <a:pt x="129" y="116"/>
                </a:lnTo>
                <a:lnTo>
                  <a:pt x="129" y="118"/>
                </a:lnTo>
                <a:lnTo>
                  <a:pt x="129" y="119"/>
                </a:lnTo>
                <a:lnTo>
                  <a:pt x="129" y="121"/>
                </a:lnTo>
                <a:lnTo>
                  <a:pt x="129" y="122"/>
                </a:lnTo>
                <a:lnTo>
                  <a:pt x="129" y="123"/>
                </a:lnTo>
                <a:lnTo>
                  <a:pt x="130" y="124"/>
                </a:lnTo>
                <a:lnTo>
                  <a:pt x="4" y="197"/>
                </a:lnTo>
                <a:lnTo>
                  <a:pt x="3" y="192"/>
                </a:lnTo>
                <a:lnTo>
                  <a:pt x="2" y="187"/>
                </a:lnTo>
                <a:lnTo>
                  <a:pt x="2" y="183"/>
                </a:lnTo>
                <a:lnTo>
                  <a:pt x="1" y="179"/>
                </a:lnTo>
                <a:lnTo>
                  <a:pt x="0" y="173"/>
                </a:lnTo>
                <a:lnTo>
                  <a:pt x="0" y="169"/>
                </a:lnTo>
                <a:lnTo>
                  <a:pt x="3" y="168"/>
                </a:lnTo>
                <a:lnTo>
                  <a:pt x="6" y="166"/>
                </a:lnTo>
                <a:lnTo>
                  <a:pt x="10" y="164"/>
                </a:lnTo>
                <a:lnTo>
                  <a:pt x="13" y="163"/>
                </a:lnTo>
                <a:lnTo>
                  <a:pt x="16" y="161"/>
                </a:lnTo>
                <a:lnTo>
                  <a:pt x="19" y="160"/>
                </a:lnTo>
                <a:lnTo>
                  <a:pt x="25" y="156"/>
                </a:lnTo>
                <a:lnTo>
                  <a:pt x="31" y="153"/>
                </a:lnTo>
                <a:lnTo>
                  <a:pt x="37" y="149"/>
                </a:lnTo>
                <a:lnTo>
                  <a:pt x="45" y="143"/>
                </a:lnTo>
                <a:lnTo>
                  <a:pt x="54" y="137"/>
                </a:lnTo>
                <a:lnTo>
                  <a:pt x="63" y="132"/>
                </a:lnTo>
                <a:lnTo>
                  <a:pt x="70" y="127"/>
                </a:lnTo>
                <a:lnTo>
                  <a:pt x="78" y="122"/>
                </a:lnTo>
                <a:lnTo>
                  <a:pt x="85" y="118"/>
                </a:lnTo>
                <a:lnTo>
                  <a:pt x="93" y="115"/>
                </a:lnTo>
                <a:lnTo>
                  <a:pt x="102" y="111"/>
                </a:lnTo>
                <a:lnTo>
                  <a:pt x="109" y="107"/>
                </a:lnTo>
                <a:lnTo>
                  <a:pt x="118" y="103"/>
                </a:lnTo>
                <a:lnTo>
                  <a:pt x="121" y="99"/>
                </a:lnTo>
                <a:lnTo>
                  <a:pt x="122" y="97"/>
                </a:lnTo>
                <a:lnTo>
                  <a:pt x="123" y="95"/>
                </a:lnTo>
                <a:lnTo>
                  <a:pt x="124" y="93"/>
                </a:lnTo>
                <a:lnTo>
                  <a:pt x="123" y="92"/>
                </a:lnTo>
                <a:lnTo>
                  <a:pt x="122" y="90"/>
                </a:lnTo>
                <a:lnTo>
                  <a:pt x="120" y="89"/>
                </a:lnTo>
                <a:lnTo>
                  <a:pt x="118" y="87"/>
                </a:lnTo>
                <a:lnTo>
                  <a:pt x="115" y="86"/>
                </a:lnTo>
                <a:lnTo>
                  <a:pt x="110" y="85"/>
                </a:lnTo>
                <a:lnTo>
                  <a:pt x="105" y="84"/>
                </a:lnTo>
                <a:lnTo>
                  <a:pt x="101" y="84"/>
                </a:lnTo>
                <a:lnTo>
                  <a:pt x="95" y="83"/>
                </a:lnTo>
                <a:lnTo>
                  <a:pt x="92" y="82"/>
                </a:lnTo>
                <a:lnTo>
                  <a:pt x="88" y="81"/>
                </a:lnTo>
                <a:lnTo>
                  <a:pt x="83" y="80"/>
                </a:lnTo>
                <a:lnTo>
                  <a:pt x="80" y="79"/>
                </a:lnTo>
                <a:lnTo>
                  <a:pt x="76" y="78"/>
                </a:lnTo>
                <a:lnTo>
                  <a:pt x="77" y="77"/>
                </a:lnTo>
                <a:lnTo>
                  <a:pt x="77" y="76"/>
                </a:lnTo>
                <a:lnTo>
                  <a:pt x="78" y="74"/>
                </a:lnTo>
                <a:lnTo>
                  <a:pt x="78" y="73"/>
                </a:lnTo>
                <a:lnTo>
                  <a:pt x="79" y="72"/>
                </a:lnTo>
                <a:lnTo>
                  <a:pt x="80" y="69"/>
                </a:lnTo>
                <a:lnTo>
                  <a:pt x="81" y="66"/>
                </a:lnTo>
                <a:lnTo>
                  <a:pt x="82" y="63"/>
                </a:lnTo>
                <a:lnTo>
                  <a:pt x="83" y="58"/>
                </a:lnTo>
                <a:lnTo>
                  <a:pt x="85" y="53"/>
                </a:lnTo>
                <a:lnTo>
                  <a:pt x="87" y="50"/>
                </a:lnTo>
                <a:lnTo>
                  <a:pt x="88" y="46"/>
                </a:lnTo>
                <a:lnTo>
                  <a:pt x="90" y="44"/>
                </a:lnTo>
                <a:lnTo>
                  <a:pt x="92" y="41"/>
                </a:lnTo>
                <a:lnTo>
                  <a:pt x="94" y="39"/>
                </a:lnTo>
                <a:lnTo>
                  <a:pt x="96" y="36"/>
                </a:lnTo>
                <a:lnTo>
                  <a:pt x="100" y="34"/>
                </a:lnTo>
                <a:lnTo>
                  <a:pt x="103" y="32"/>
                </a:lnTo>
                <a:lnTo>
                  <a:pt x="105" y="30"/>
                </a:lnTo>
                <a:lnTo>
                  <a:pt x="109" y="28"/>
                </a:lnTo>
                <a:lnTo>
                  <a:pt x="114" y="25"/>
                </a:lnTo>
                <a:lnTo>
                  <a:pt x="117" y="21"/>
                </a:lnTo>
                <a:lnTo>
                  <a:pt x="121" y="19"/>
                </a:lnTo>
                <a:lnTo>
                  <a:pt x="124" y="16"/>
                </a:lnTo>
                <a:lnTo>
                  <a:pt x="128" y="13"/>
                </a:lnTo>
                <a:lnTo>
                  <a:pt x="131" y="10"/>
                </a:lnTo>
                <a:lnTo>
                  <a:pt x="134" y="8"/>
                </a:lnTo>
                <a:lnTo>
                  <a:pt x="137" y="6"/>
                </a:lnTo>
                <a:lnTo>
                  <a:pt x="141" y="5"/>
                </a:lnTo>
                <a:lnTo>
                  <a:pt x="144" y="4"/>
                </a:lnTo>
                <a:lnTo>
                  <a:pt x="147" y="3"/>
                </a:lnTo>
                <a:lnTo>
                  <a:pt x="152" y="2"/>
                </a:lnTo>
                <a:lnTo>
                  <a:pt x="155" y="1"/>
                </a:lnTo>
                <a:lnTo>
                  <a:pt x="158" y="1"/>
                </a:lnTo>
                <a:lnTo>
                  <a:pt x="162" y="0"/>
                </a:lnTo>
                <a:lnTo>
                  <a:pt x="167" y="0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0" name="Freeform 88"/>
          <p:cNvSpPr>
            <a:spLocks/>
          </p:cNvSpPr>
          <p:nvPr/>
        </p:nvSpPr>
        <p:spPr bwMode="auto">
          <a:xfrm>
            <a:off x="6234113" y="5148263"/>
            <a:ext cx="47625" cy="41275"/>
          </a:xfrm>
          <a:custGeom>
            <a:avLst/>
            <a:gdLst>
              <a:gd name="T0" fmla="*/ 2147483647 w 91"/>
              <a:gd name="T1" fmla="*/ 2147483647 h 81"/>
              <a:gd name="T2" fmla="*/ 2147483647 w 91"/>
              <a:gd name="T3" fmla="*/ 2147483647 h 81"/>
              <a:gd name="T4" fmla="*/ 2147483647 w 91"/>
              <a:gd name="T5" fmla="*/ 2147483647 h 81"/>
              <a:gd name="T6" fmla="*/ 2147483647 w 91"/>
              <a:gd name="T7" fmla="*/ 2147483647 h 81"/>
              <a:gd name="T8" fmla="*/ 2147483647 w 91"/>
              <a:gd name="T9" fmla="*/ 2147483647 h 81"/>
              <a:gd name="T10" fmla="*/ 2147483647 w 91"/>
              <a:gd name="T11" fmla="*/ 2147483647 h 81"/>
              <a:gd name="T12" fmla="*/ 2147483647 w 91"/>
              <a:gd name="T13" fmla="*/ 2147483647 h 81"/>
              <a:gd name="T14" fmla="*/ 2147483647 w 91"/>
              <a:gd name="T15" fmla="*/ 2147483647 h 81"/>
              <a:gd name="T16" fmla="*/ 0 w 91"/>
              <a:gd name="T17" fmla="*/ 2147483647 h 81"/>
              <a:gd name="T18" fmla="*/ 2147483647 w 91"/>
              <a:gd name="T19" fmla="*/ 2147483647 h 81"/>
              <a:gd name="T20" fmla="*/ 2147483647 w 91"/>
              <a:gd name="T21" fmla="*/ 2147483647 h 81"/>
              <a:gd name="T22" fmla="*/ 2147483647 w 91"/>
              <a:gd name="T23" fmla="*/ 2147483647 h 81"/>
              <a:gd name="T24" fmla="*/ 2147483647 w 91"/>
              <a:gd name="T25" fmla="*/ 2147483647 h 81"/>
              <a:gd name="T26" fmla="*/ 2147483647 w 91"/>
              <a:gd name="T27" fmla="*/ 2147483647 h 81"/>
              <a:gd name="T28" fmla="*/ 2147483647 w 91"/>
              <a:gd name="T29" fmla="*/ 2147483647 h 81"/>
              <a:gd name="T30" fmla="*/ 2147483647 w 91"/>
              <a:gd name="T31" fmla="*/ 2147483647 h 81"/>
              <a:gd name="T32" fmla="*/ 2147483647 w 91"/>
              <a:gd name="T33" fmla="*/ 2147483647 h 81"/>
              <a:gd name="T34" fmla="*/ 2147483647 w 91"/>
              <a:gd name="T35" fmla="*/ 2147483647 h 81"/>
              <a:gd name="T36" fmla="*/ 2147483647 w 91"/>
              <a:gd name="T37" fmla="*/ 2147483647 h 81"/>
              <a:gd name="T38" fmla="*/ 2147483647 w 91"/>
              <a:gd name="T39" fmla="*/ 2147483647 h 81"/>
              <a:gd name="T40" fmla="*/ 2147483647 w 91"/>
              <a:gd name="T41" fmla="*/ 2147483647 h 81"/>
              <a:gd name="T42" fmla="*/ 2147483647 w 91"/>
              <a:gd name="T43" fmla="*/ 2147483647 h 81"/>
              <a:gd name="T44" fmla="*/ 2147483647 w 91"/>
              <a:gd name="T45" fmla="*/ 2147483647 h 81"/>
              <a:gd name="T46" fmla="*/ 2147483647 w 91"/>
              <a:gd name="T47" fmla="*/ 2147483647 h 81"/>
              <a:gd name="T48" fmla="*/ 2147483647 w 91"/>
              <a:gd name="T49" fmla="*/ 2147483647 h 81"/>
              <a:gd name="T50" fmla="*/ 2147483647 w 91"/>
              <a:gd name="T51" fmla="*/ 2147483647 h 81"/>
              <a:gd name="T52" fmla="*/ 2147483647 w 91"/>
              <a:gd name="T53" fmla="*/ 2147483647 h 81"/>
              <a:gd name="T54" fmla="*/ 2147483647 w 91"/>
              <a:gd name="T55" fmla="*/ 2147483647 h 81"/>
              <a:gd name="T56" fmla="*/ 2147483647 w 91"/>
              <a:gd name="T57" fmla="*/ 2147483647 h 81"/>
              <a:gd name="T58" fmla="*/ 2147483647 w 91"/>
              <a:gd name="T59" fmla="*/ 2147483647 h 81"/>
              <a:gd name="T60" fmla="*/ 2147483647 w 91"/>
              <a:gd name="T61" fmla="*/ 2147483647 h 81"/>
              <a:gd name="T62" fmla="*/ 2147483647 w 91"/>
              <a:gd name="T63" fmla="*/ 0 h 81"/>
              <a:gd name="T64" fmla="*/ 2147483647 w 91"/>
              <a:gd name="T65" fmla="*/ 2147483647 h 81"/>
              <a:gd name="T66" fmla="*/ 2147483647 w 91"/>
              <a:gd name="T67" fmla="*/ 2147483647 h 81"/>
              <a:gd name="T68" fmla="*/ 2147483647 w 91"/>
              <a:gd name="T69" fmla="*/ 2147483647 h 81"/>
              <a:gd name="T70" fmla="*/ 2147483647 w 91"/>
              <a:gd name="T71" fmla="*/ 2147483647 h 81"/>
              <a:gd name="T72" fmla="*/ 2147483647 w 91"/>
              <a:gd name="T73" fmla="*/ 2147483647 h 81"/>
              <a:gd name="T74" fmla="*/ 2147483647 w 91"/>
              <a:gd name="T75" fmla="*/ 2147483647 h 81"/>
              <a:gd name="T76" fmla="*/ 2147483647 w 91"/>
              <a:gd name="T77" fmla="*/ 2147483647 h 81"/>
              <a:gd name="T78" fmla="*/ 2147483647 w 91"/>
              <a:gd name="T79" fmla="*/ 2147483647 h 81"/>
              <a:gd name="T80" fmla="*/ 2147483647 w 91"/>
              <a:gd name="T81" fmla="*/ 2147483647 h 81"/>
              <a:gd name="T82" fmla="*/ 2147483647 w 91"/>
              <a:gd name="T83" fmla="*/ 2147483647 h 8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1" h="81">
                <a:moveTo>
                  <a:pt x="10" y="81"/>
                </a:moveTo>
                <a:lnTo>
                  <a:pt x="8" y="81"/>
                </a:lnTo>
                <a:lnTo>
                  <a:pt x="7" y="80"/>
                </a:lnTo>
                <a:lnTo>
                  <a:pt x="5" y="79"/>
                </a:lnTo>
                <a:lnTo>
                  <a:pt x="4" y="79"/>
                </a:lnTo>
                <a:lnTo>
                  <a:pt x="3" y="77"/>
                </a:lnTo>
                <a:lnTo>
                  <a:pt x="2" y="76"/>
                </a:lnTo>
                <a:lnTo>
                  <a:pt x="1" y="73"/>
                </a:lnTo>
                <a:lnTo>
                  <a:pt x="0" y="71"/>
                </a:lnTo>
                <a:lnTo>
                  <a:pt x="1" y="68"/>
                </a:lnTo>
                <a:lnTo>
                  <a:pt x="2" y="66"/>
                </a:lnTo>
                <a:lnTo>
                  <a:pt x="3" y="62"/>
                </a:lnTo>
                <a:lnTo>
                  <a:pt x="6" y="58"/>
                </a:lnTo>
                <a:lnTo>
                  <a:pt x="9" y="55"/>
                </a:lnTo>
                <a:lnTo>
                  <a:pt x="13" y="50"/>
                </a:lnTo>
                <a:lnTo>
                  <a:pt x="17" y="46"/>
                </a:lnTo>
                <a:lnTo>
                  <a:pt x="22" y="41"/>
                </a:lnTo>
                <a:lnTo>
                  <a:pt x="28" y="35"/>
                </a:lnTo>
                <a:lnTo>
                  <a:pt x="33" y="30"/>
                </a:lnTo>
                <a:lnTo>
                  <a:pt x="38" y="24"/>
                </a:lnTo>
                <a:lnTo>
                  <a:pt x="41" y="20"/>
                </a:lnTo>
                <a:lnTo>
                  <a:pt x="44" y="16"/>
                </a:lnTo>
                <a:lnTo>
                  <a:pt x="47" y="11"/>
                </a:lnTo>
                <a:lnTo>
                  <a:pt x="49" y="9"/>
                </a:lnTo>
                <a:lnTo>
                  <a:pt x="53" y="7"/>
                </a:lnTo>
                <a:lnTo>
                  <a:pt x="55" y="5"/>
                </a:lnTo>
                <a:lnTo>
                  <a:pt x="56" y="4"/>
                </a:lnTo>
                <a:lnTo>
                  <a:pt x="57" y="4"/>
                </a:lnTo>
                <a:lnTo>
                  <a:pt x="58" y="3"/>
                </a:lnTo>
                <a:lnTo>
                  <a:pt x="59" y="2"/>
                </a:lnTo>
                <a:lnTo>
                  <a:pt x="60" y="2"/>
                </a:lnTo>
                <a:lnTo>
                  <a:pt x="62" y="0"/>
                </a:lnTo>
                <a:lnTo>
                  <a:pt x="67" y="3"/>
                </a:lnTo>
                <a:lnTo>
                  <a:pt x="71" y="5"/>
                </a:lnTo>
                <a:lnTo>
                  <a:pt x="74" y="8"/>
                </a:lnTo>
                <a:lnTo>
                  <a:pt x="78" y="11"/>
                </a:lnTo>
                <a:lnTo>
                  <a:pt x="81" y="15"/>
                </a:lnTo>
                <a:lnTo>
                  <a:pt x="84" y="19"/>
                </a:lnTo>
                <a:lnTo>
                  <a:pt x="87" y="23"/>
                </a:lnTo>
                <a:lnTo>
                  <a:pt x="90" y="29"/>
                </a:lnTo>
                <a:lnTo>
                  <a:pt x="91" y="34"/>
                </a:lnTo>
                <a:lnTo>
                  <a:pt x="10" y="81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1" name="Freeform 89"/>
          <p:cNvSpPr>
            <a:spLocks/>
          </p:cNvSpPr>
          <p:nvPr/>
        </p:nvSpPr>
        <p:spPr bwMode="auto">
          <a:xfrm>
            <a:off x="6208713" y="5180013"/>
            <a:ext cx="30162" cy="28575"/>
          </a:xfrm>
          <a:custGeom>
            <a:avLst/>
            <a:gdLst>
              <a:gd name="T0" fmla="*/ 2147483647 w 59"/>
              <a:gd name="T1" fmla="*/ 2147483647 h 54"/>
              <a:gd name="T2" fmla="*/ 0 w 59"/>
              <a:gd name="T3" fmla="*/ 2147483647 h 54"/>
              <a:gd name="T4" fmla="*/ 0 w 59"/>
              <a:gd name="T5" fmla="*/ 2147483647 h 54"/>
              <a:gd name="T6" fmla="*/ 0 w 59"/>
              <a:gd name="T7" fmla="*/ 2147483647 h 54"/>
              <a:gd name="T8" fmla="*/ 2147483647 w 59"/>
              <a:gd name="T9" fmla="*/ 2147483647 h 54"/>
              <a:gd name="T10" fmla="*/ 2147483647 w 59"/>
              <a:gd name="T11" fmla="*/ 2147483647 h 54"/>
              <a:gd name="T12" fmla="*/ 2147483647 w 59"/>
              <a:gd name="T13" fmla="*/ 2147483647 h 54"/>
              <a:gd name="T14" fmla="*/ 2147483647 w 59"/>
              <a:gd name="T15" fmla="*/ 2147483647 h 54"/>
              <a:gd name="T16" fmla="*/ 2147483647 w 59"/>
              <a:gd name="T17" fmla="*/ 2147483647 h 54"/>
              <a:gd name="T18" fmla="*/ 2147483647 w 59"/>
              <a:gd name="T19" fmla="*/ 2147483647 h 54"/>
              <a:gd name="T20" fmla="*/ 2147483647 w 59"/>
              <a:gd name="T21" fmla="*/ 2147483647 h 54"/>
              <a:gd name="T22" fmla="*/ 2147483647 w 59"/>
              <a:gd name="T23" fmla="*/ 2147483647 h 54"/>
              <a:gd name="T24" fmla="*/ 2147483647 w 59"/>
              <a:gd name="T25" fmla="*/ 2147483647 h 54"/>
              <a:gd name="T26" fmla="*/ 2147483647 w 59"/>
              <a:gd name="T27" fmla="*/ 2147483647 h 54"/>
              <a:gd name="T28" fmla="*/ 2147483647 w 59"/>
              <a:gd name="T29" fmla="*/ 2147483647 h 54"/>
              <a:gd name="T30" fmla="*/ 2147483647 w 59"/>
              <a:gd name="T31" fmla="*/ 2147483647 h 54"/>
              <a:gd name="T32" fmla="*/ 2147483647 w 59"/>
              <a:gd name="T33" fmla="*/ 2147483647 h 54"/>
              <a:gd name="T34" fmla="*/ 2147483647 w 59"/>
              <a:gd name="T35" fmla="*/ 2147483647 h 54"/>
              <a:gd name="T36" fmla="*/ 2147483647 w 59"/>
              <a:gd name="T37" fmla="*/ 2147483647 h 54"/>
              <a:gd name="T38" fmla="*/ 2147483647 w 59"/>
              <a:gd name="T39" fmla="*/ 2147483647 h 54"/>
              <a:gd name="T40" fmla="*/ 2147483647 w 59"/>
              <a:gd name="T41" fmla="*/ 2147483647 h 54"/>
              <a:gd name="T42" fmla="*/ 2147483647 w 59"/>
              <a:gd name="T43" fmla="*/ 2147483647 h 54"/>
              <a:gd name="T44" fmla="*/ 2147483647 w 59"/>
              <a:gd name="T45" fmla="*/ 2147483647 h 54"/>
              <a:gd name="T46" fmla="*/ 2147483647 w 59"/>
              <a:gd name="T47" fmla="*/ 0 h 54"/>
              <a:gd name="T48" fmla="*/ 2147483647 w 59"/>
              <a:gd name="T49" fmla="*/ 0 h 54"/>
              <a:gd name="T50" fmla="*/ 2147483647 w 59"/>
              <a:gd name="T51" fmla="*/ 2147483647 h 54"/>
              <a:gd name="T52" fmla="*/ 2147483647 w 59"/>
              <a:gd name="T53" fmla="*/ 2147483647 h 54"/>
              <a:gd name="T54" fmla="*/ 2147483647 w 59"/>
              <a:gd name="T55" fmla="*/ 2147483647 h 54"/>
              <a:gd name="T56" fmla="*/ 2147483647 w 59"/>
              <a:gd name="T57" fmla="*/ 2147483647 h 54"/>
              <a:gd name="T58" fmla="*/ 2147483647 w 59"/>
              <a:gd name="T59" fmla="*/ 2147483647 h 54"/>
              <a:gd name="T60" fmla="*/ 2147483647 w 59"/>
              <a:gd name="T61" fmla="*/ 2147483647 h 54"/>
              <a:gd name="T62" fmla="*/ 2147483647 w 59"/>
              <a:gd name="T63" fmla="*/ 2147483647 h 54"/>
              <a:gd name="T64" fmla="*/ 2147483647 w 59"/>
              <a:gd name="T65" fmla="*/ 2147483647 h 54"/>
              <a:gd name="T66" fmla="*/ 2147483647 w 59"/>
              <a:gd name="T67" fmla="*/ 2147483647 h 54"/>
              <a:gd name="T68" fmla="*/ 2147483647 w 59"/>
              <a:gd name="T69" fmla="*/ 2147483647 h 54"/>
              <a:gd name="T70" fmla="*/ 2147483647 w 59"/>
              <a:gd name="T71" fmla="*/ 2147483647 h 54"/>
              <a:gd name="T72" fmla="*/ 2147483647 w 59"/>
              <a:gd name="T73" fmla="*/ 2147483647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" h="54">
                <a:moveTo>
                  <a:pt x="59" y="21"/>
                </a:move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0" y="51"/>
                </a:lnTo>
                <a:lnTo>
                  <a:pt x="0" y="49"/>
                </a:lnTo>
                <a:lnTo>
                  <a:pt x="0" y="48"/>
                </a:lnTo>
                <a:lnTo>
                  <a:pt x="0" y="46"/>
                </a:lnTo>
                <a:lnTo>
                  <a:pt x="0" y="41"/>
                </a:lnTo>
                <a:lnTo>
                  <a:pt x="1" y="37"/>
                </a:lnTo>
                <a:lnTo>
                  <a:pt x="1" y="34"/>
                </a:lnTo>
                <a:lnTo>
                  <a:pt x="1" y="32"/>
                </a:lnTo>
                <a:lnTo>
                  <a:pt x="2" y="29"/>
                </a:lnTo>
                <a:lnTo>
                  <a:pt x="2" y="26"/>
                </a:lnTo>
                <a:lnTo>
                  <a:pt x="3" y="24"/>
                </a:lnTo>
                <a:lnTo>
                  <a:pt x="4" y="22"/>
                </a:lnTo>
                <a:lnTo>
                  <a:pt x="5" y="20"/>
                </a:lnTo>
                <a:lnTo>
                  <a:pt x="6" y="19"/>
                </a:lnTo>
                <a:lnTo>
                  <a:pt x="6" y="17"/>
                </a:lnTo>
                <a:lnTo>
                  <a:pt x="7" y="17"/>
                </a:lnTo>
                <a:lnTo>
                  <a:pt x="8" y="17"/>
                </a:lnTo>
                <a:lnTo>
                  <a:pt x="8" y="16"/>
                </a:lnTo>
                <a:lnTo>
                  <a:pt x="10" y="17"/>
                </a:lnTo>
                <a:lnTo>
                  <a:pt x="11" y="17"/>
                </a:lnTo>
                <a:lnTo>
                  <a:pt x="12" y="17"/>
                </a:lnTo>
                <a:lnTo>
                  <a:pt x="13" y="16"/>
                </a:lnTo>
                <a:lnTo>
                  <a:pt x="13" y="15"/>
                </a:lnTo>
                <a:lnTo>
                  <a:pt x="14" y="14"/>
                </a:lnTo>
                <a:lnTo>
                  <a:pt x="15" y="14"/>
                </a:lnTo>
                <a:lnTo>
                  <a:pt x="17" y="13"/>
                </a:lnTo>
                <a:lnTo>
                  <a:pt x="19" y="12"/>
                </a:lnTo>
                <a:lnTo>
                  <a:pt x="20" y="11"/>
                </a:lnTo>
                <a:lnTo>
                  <a:pt x="21" y="11"/>
                </a:lnTo>
                <a:lnTo>
                  <a:pt x="23" y="10"/>
                </a:lnTo>
                <a:lnTo>
                  <a:pt x="23" y="9"/>
                </a:lnTo>
                <a:lnTo>
                  <a:pt x="24" y="8"/>
                </a:lnTo>
                <a:lnTo>
                  <a:pt x="24" y="7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6"/>
                </a:lnTo>
                <a:lnTo>
                  <a:pt x="27" y="4"/>
                </a:lnTo>
                <a:lnTo>
                  <a:pt x="28" y="3"/>
                </a:lnTo>
                <a:lnTo>
                  <a:pt x="29" y="3"/>
                </a:lnTo>
                <a:lnTo>
                  <a:pt x="30" y="2"/>
                </a:lnTo>
                <a:lnTo>
                  <a:pt x="30" y="1"/>
                </a:lnTo>
                <a:lnTo>
                  <a:pt x="32" y="0"/>
                </a:lnTo>
                <a:lnTo>
                  <a:pt x="33" y="0"/>
                </a:lnTo>
                <a:lnTo>
                  <a:pt x="36" y="0"/>
                </a:lnTo>
                <a:lnTo>
                  <a:pt x="37" y="0"/>
                </a:lnTo>
                <a:lnTo>
                  <a:pt x="38" y="1"/>
                </a:lnTo>
                <a:lnTo>
                  <a:pt x="40" y="2"/>
                </a:lnTo>
                <a:lnTo>
                  <a:pt x="41" y="3"/>
                </a:lnTo>
                <a:lnTo>
                  <a:pt x="43" y="3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9" y="4"/>
                </a:lnTo>
                <a:lnTo>
                  <a:pt x="50" y="3"/>
                </a:lnTo>
                <a:lnTo>
                  <a:pt x="51" y="3"/>
                </a:lnTo>
                <a:lnTo>
                  <a:pt x="52" y="2"/>
                </a:lnTo>
                <a:lnTo>
                  <a:pt x="51" y="4"/>
                </a:lnTo>
                <a:lnTo>
                  <a:pt x="50" y="8"/>
                </a:lnTo>
                <a:lnTo>
                  <a:pt x="49" y="9"/>
                </a:lnTo>
                <a:lnTo>
                  <a:pt x="49" y="10"/>
                </a:lnTo>
                <a:lnTo>
                  <a:pt x="49" y="12"/>
                </a:lnTo>
                <a:lnTo>
                  <a:pt x="50" y="13"/>
                </a:lnTo>
                <a:lnTo>
                  <a:pt x="50" y="14"/>
                </a:lnTo>
                <a:lnTo>
                  <a:pt x="51" y="16"/>
                </a:lnTo>
                <a:lnTo>
                  <a:pt x="52" y="17"/>
                </a:lnTo>
                <a:lnTo>
                  <a:pt x="53" y="19"/>
                </a:lnTo>
                <a:lnTo>
                  <a:pt x="54" y="19"/>
                </a:lnTo>
                <a:lnTo>
                  <a:pt x="56" y="20"/>
                </a:lnTo>
                <a:lnTo>
                  <a:pt x="57" y="21"/>
                </a:lnTo>
                <a:lnTo>
                  <a:pt x="59" y="21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2" name="Line 90"/>
          <p:cNvSpPr>
            <a:spLocks noChangeShapeType="1"/>
          </p:cNvSpPr>
          <p:nvPr/>
        </p:nvSpPr>
        <p:spPr bwMode="auto">
          <a:xfrm flipH="1">
            <a:off x="6108700" y="5151438"/>
            <a:ext cx="196850" cy="1143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3" name="Line 91"/>
          <p:cNvSpPr>
            <a:spLocks noChangeShapeType="1"/>
          </p:cNvSpPr>
          <p:nvPr/>
        </p:nvSpPr>
        <p:spPr bwMode="auto">
          <a:xfrm flipV="1">
            <a:off x="6321425" y="4954588"/>
            <a:ext cx="192088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4" name="Freeform 92"/>
          <p:cNvSpPr>
            <a:spLocks/>
          </p:cNvSpPr>
          <p:nvPr/>
        </p:nvSpPr>
        <p:spPr bwMode="auto">
          <a:xfrm>
            <a:off x="6010275" y="5265738"/>
            <a:ext cx="41275" cy="38100"/>
          </a:xfrm>
          <a:custGeom>
            <a:avLst/>
            <a:gdLst>
              <a:gd name="T0" fmla="*/ 2147483647 w 79"/>
              <a:gd name="T1" fmla="*/ 2147483647 h 75"/>
              <a:gd name="T2" fmla="*/ 2147483647 w 79"/>
              <a:gd name="T3" fmla="*/ 2147483647 h 75"/>
              <a:gd name="T4" fmla="*/ 2147483647 w 79"/>
              <a:gd name="T5" fmla="*/ 2147483647 h 75"/>
              <a:gd name="T6" fmla="*/ 2147483647 w 79"/>
              <a:gd name="T7" fmla="*/ 2147483647 h 75"/>
              <a:gd name="T8" fmla="*/ 2147483647 w 79"/>
              <a:gd name="T9" fmla="*/ 2147483647 h 75"/>
              <a:gd name="T10" fmla="*/ 2147483647 w 79"/>
              <a:gd name="T11" fmla="*/ 2147483647 h 75"/>
              <a:gd name="T12" fmla="*/ 2147483647 w 79"/>
              <a:gd name="T13" fmla="*/ 2147483647 h 75"/>
              <a:gd name="T14" fmla="*/ 2147483647 w 79"/>
              <a:gd name="T15" fmla="*/ 2147483647 h 75"/>
              <a:gd name="T16" fmla="*/ 2147483647 w 79"/>
              <a:gd name="T17" fmla="*/ 2147483647 h 75"/>
              <a:gd name="T18" fmla="*/ 2147483647 w 79"/>
              <a:gd name="T19" fmla="*/ 2147483647 h 75"/>
              <a:gd name="T20" fmla="*/ 2147483647 w 79"/>
              <a:gd name="T21" fmla="*/ 0 h 75"/>
              <a:gd name="T22" fmla="*/ 2147483647 w 79"/>
              <a:gd name="T23" fmla="*/ 0 h 75"/>
              <a:gd name="T24" fmla="*/ 2147483647 w 79"/>
              <a:gd name="T25" fmla="*/ 0 h 75"/>
              <a:gd name="T26" fmla="*/ 2147483647 w 79"/>
              <a:gd name="T27" fmla="*/ 0 h 75"/>
              <a:gd name="T28" fmla="*/ 2147483647 w 79"/>
              <a:gd name="T29" fmla="*/ 2147483647 h 75"/>
              <a:gd name="T30" fmla="*/ 2147483647 w 79"/>
              <a:gd name="T31" fmla="*/ 2147483647 h 75"/>
              <a:gd name="T32" fmla="*/ 2147483647 w 79"/>
              <a:gd name="T33" fmla="*/ 2147483647 h 75"/>
              <a:gd name="T34" fmla="*/ 2147483647 w 79"/>
              <a:gd name="T35" fmla="*/ 2147483647 h 75"/>
              <a:gd name="T36" fmla="*/ 2147483647 w 79"/>
              <a:gd name="T37" fmla="*/ 2147483647 h 75"/>
              <a:gd name="T38" fmla="*/ 2147483647 w 79"/>
              <a:gd name="T39" fmla="*/ 2147483647 h 75"/>
              <a:gd name="T40" fmla="*/ 2147483647 w 79"/>
              <a:gd name="T41" fmla="*/ 2147483647 h 75"/>
              <a:gd name="T42" fmla="*/ 2147483647 w 79"/>
              <a:gd name="T43" fmla="*/ 2147483647 h 75"/>
              <a:gd name="T44" fmla="*/ 2147483647 w 79"/>
              <a:gd name="T45" fmla="*/ 2147483647 h 75"/>
              <a:gd name="T46" fmla="*/ 0 w 79"/>
              <a:gd name="T47" fmla="*/ 2147483647 h 75"/>
              <a:gd name="T48" fmla="*/ 2147483647 w 79"/>
              <a:gd name="T49" fmla="*/ 2147483647 h 75"/>
              <a:gd name="T50" fmla="*/ 2147483647 w 79"/>
              <a:gd name="T51" fmla="*/ 2147483647 h 75"/>
              <a:gd name="T52" fmla="*/ 2147483647 w 79"/>
              <a:gd name="T53" fmla="*/ 2147483647 h 75"/>
              <a:gd name="T54" fmla="*/ 2147483647 w 79"/>
              <a:gd name="T55" fmla="*/ 2147483647 h 75"/>
              <a:gd name="T56" fmla="*/ 2147483647 w 79"/>
              <a:gd name="T57" fmla="*/ 2147483647 h 75"/>
              <a:gd name="T58" fmla="*/ 2147483647 w 79"/>
              <a:gd name="T59" fmla="*/ 2147483647 h 75"/>
              <a:gd name="T60" fmla="*/ 2147483647 w 79"/>
              <a:gd name="T61" fmla="*/ 2147483647 h 75"/>
              <a:gd name="T62" fmla="*/ 2147483647 w 79"/>
              <a:gd name="T63" fmla="*/ 2147483647 h 75"/>
              <a:gd name="T64" fmla="*/ 2147483647 w 79"/>
              <a:gd name="T65" fmla="*/ 2147483647 h 75"/>
              <a:gd name="T66" fmla="*/ 2147483647 w 79"/>
              <a:gd name="T67" fmla="*/ 2147483647 h 75"/>
              <a:gd name="T68" fmla="*/ 2147483647 w 79"/>
              <a:gd name="T69" fmla="*/ 2147483647 h 75"/>
              <a:gd name="T70" fmla="*/ 2147483647 w 79"/>
              <a:gd name="T71" fmla="*/ 2147483647 h 75"/>
              <a:gd name="T72" fmla="*/ 2147483647 w 79"/>
              <a:gd name="T73" fmla="*/ 2147483647 h 75"/>
              <a:gd name="T74" fmla="*/ 2147483647 w 79"/>
              <a:gd name="T75" fmla="*/ 2147483647 h 75"/>
              <a:gd name="T76" fmla="*/ 2147483647 w 79"/>
              <a:gd name="T77" fmla="*/ 2147483647 h 75"/>
              <a:gd name="T78" fmla="*/ 2147483647 w 79"/>
              <a:gd name="T79" fmla="*/ 2147483647 h 75"/>
              <a:gd name="T80" fmla="*/ 2147483647 w 79"/>
              <a:gd name="T81" fmla="*/ 2147483647 h 75"/>
              <a:gd name="T82" fmla="*/ 2147483647 w 79"/>
              <a:gd name="T83" fmla="*/ 2147483647 h 75"/>
              <a:gd name="T84" fmla="*/ 2147483647 w 79"/>
              <a:gd name="T85" fmla="*/ 2147483647 h 75"/>
              <a:gd name="T86" fmla="*/ 2147483647 w 79"/>
              <a:gd name="T87" fmla="*/ 2147483647 h 75"/>
              <a:gd name="T88" fmla="*/ 2147483647 w 79"/>
              <a:gd name="T89" fmla="*/ 2147483647 h 75"/>
              <a:gd name="T90" fmla="*/ 2147483647 w 79"/>
              <a:gd name="T91" fmla="*/ 2147483647 h 75"/>
              <a:gd name="T92" fmla="*/ 2147483647 w 79"/>
              <a:gd name="T93" fmla="*/ 2147483647 h 75"/>
              <a:gd name="T94" fmla="*/ 2147483647 w 79"/>
              <a:gd name="T95" fmla="*/ 2147483647 h 75"/>
              <a:gd name="T96" fmla="*/ 2147483647 w 79"/>
              <a:gd name="T97" fmla="*/ 2147483647 h 75"/>
              <a:gd name="T98" fmla="*/ 2147483647 w 79"/>
              <a:gd name="T99" fmla="*/ 2147483647 h 75"/>
              <a:gd name="T100" fmla="*/ 2147483647 w 79"/>
              <a:gd name="T101" fmla="*/ 2147483647 h 75"/>
              <a:gd name="T102" fmla="*/ 2147483647 w 79"/>
              <a:gd name="T103" fmla="*/ 2147483647 h 75"/>
              <a:gd name="T104" fmla="*/ 2147483647 w 79"/>
              <a:gd name="T105" fmla="*/ 2147483647 h 75"/>
              <a:gd name="T106" fmla="*/ 2147483647 w 79"/>
              <a:gd name="T107" fmla="*/ 2147483647 h 75"/>
              <a:gd name="T108" fmla="*/ 2147483647 w 79"/>
              <a:gd name="T109" fmla="*/ 2147483647 h 75"/>
              <a:gd name="T110" fmla="*/ 2147483647 w 79"/>
              <a:gd name="T111" fmla="*/ 2147483647 h 75"/>
              <a:gd name="T112" fmla="*/ 2147483647 w 79"/>
              <a:gd name="T113" fmla="*/ 2147483647 h 75"/>
              <a:gd name="T114" fmla="*/ 2147483647 w 79"/>
              <a:gd name="T115" fmla="*/ 2147483647 h 75"/>
              <a:gd name="T116" fmla="*/ 2147483647 w 79"/>
              <a:gd name="T117" fmla="*/ 2147483647 h 7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79" h="75">
                <a:moveTo>
                  <a:pt x="79" y="11"/>
                </a:moveTo>
                <a:lnTo>
                  <a:pt x="76" y="10"/>
                </a:lnTo>
                <a:lnTo>
                  <a:pt x="71" y="7"/>
                </a:lnTo>
                <a:lnTo>
                  <a:pt x="68" y="6"/>
                </a:lnTo>
                <a:lnTo>
                  <a:pt x="63" y="5"/>
                </a:lnTo>
                <a:lnTo>
                  <a:pt x="57" y="4"/>
                </a:lnTo>
                <a:lnTo>
                  <a:pt x="52" y="3"/>
                </a:lnTo>
                <a:lnTo>
                  <a:pt x="45" y="2"/>
                </a:lnTo>
                <a:lnTo>
                  <a:pt x="39" y="1"/>
                </a:lnTo>
                <a:lnTo>
                  <a:pt x="32" y="1"/>
                </a:lnTo>
                <a:lnTo>
                  <a:pt x="25" y="0"/>
                </a:lnTo>
                <a:lnTo>
                  <a:pt x="18" y="0"/>
                </a:lnTo>
                <a:lnTo>
                  <a:pt x="12" y="0"/>
                </a:lnTo>
                <a:lnTo>
                  <a:pt x="5" y="0"/>
                </a:lnTo>
                <a:lnTo>
                  <a:pt x="4" y="7"/>
                </a:lnTo>
                <a:lnTo>
                  <a:pt x="4" y="16"/>
                </a:lnTo>
                <a:lnTo>
                  <a:pt x="4" y="24"/>
                </a:lnTo>
                <a:lnTo>
                  <a:pt x="4" y="32"/>
                </a:lnTo>
                <a:lnTo>
                  <a:pt x="4" y="41"/>
                </a:lnTo>
                <a:lnTo>
                  <a:pt x="4" y="49"/>
                </a:lnTo>
                <a:lnTo>
                  <a:pt x="3" y="54"/>
                </a:lnTo>
                <a:lnTo>
                  <a:pt x="3" y="59"/>
                </a:lnTo>
                <a:lnTo>
                  <a:pt x="2" y="65"/>
                </a:lnTo>
                <a:lnTo>
                  <a:pt x="0" y="70"/>
                </a:lnTo>
                <a:lnTo>
                  <a:pt x="1" y="70"/>
                </a:lnTo>
                <a:lnTo>
                  <a:pt x="3" y="70"/>
                </a:lnTo>
                <a:lnTo>
                  <a:pt x="4" y="70"/>
                </a:lnTo>
                <a:lnTo>
                  <a:pt x="6" y="71"/>
                </a:lnTo>
                <a:lnTo>
                  <a:pt x="7" y="72"/>
                </a:lnTo>
                <a:lnTo>
                  <a:pt x="9" y="74"/>
                </a:lnTo>
                <a:lnTo>
                  <a:pt x="11" y="75"/>
                </a:lnTo>
                <a:lnTo>
                  <a:pt x="12" y="75"/>
                </a:lnTo>
                <a:lnTo>
                  <a:pt x="13" y="75"/>
                </a:lnTo>
                <a:lnTo>
                  <a:pt x="14" y="75"/>
                </a:lnTo>
                <a:lnTo>
                  <a:pt x="15" y="74"/>
                </a:lnTo>
                <a:lnTo>
                  <a:pt x="17" y="74"/>
                </a:lnTo>
                <a:lnTo>
                  <a:pt x="18" y="74"/>
                </a:lnTo>
                <a:lnTo>
                  <a:pt x="19" y="72"/>
                </a:lnTo>
                <a:lnTo>
                  <a:pt x="21" y="69"/>
                </a:lnTo>
                <a:lnTo>
                  <a:pt x="25" y="65"/>
                </a:lnTo>
                <a:lnTo>
                  <a:pt x="28" y="62"/>
                </a:lnTo>
                <a:lnTo>
                  <a:pt x="33" y="56"/>
                </a:lnTo>
                <a:lnTo>
                  <a:pt x="39" y="51"/>
                </a:lnTo>
                <a:lnTo>
                  <a:pt x="44" y="45"/>
                </a:lnTo>
                <a:lnTo>
                  <a:pt x="50" y="40"/>
                </a:lnTo>
                <a:lnTo>
                  <a:pt x="54" y="34"/>
                </a:lnTo>
                <a:lnTo>
                  <a:pt x="57" y="30"/>
                </a:lnTo>
                <a:lnTo>
                  <a:pt x="60" y="26"/>
                </a:lnTo>
                <a:lnTo>
                  <a:pt x="64" y="21"/>
                </a:lnTo>
                <a:lnTo>
                  <a:pt x="66" y="19"/>
                </a:lnTo>
                <a:lnTo>
                  <a:pt x="69" y="17"/>
                </a:lnTo>
                <a:lnTo>
                  <a:pt x="71" y="15"/>
                </a:lnTo>
                <a:lnTo>
                  <a:pt x="72" y="14"/>
                </a:lnTo>
                <a:lnTo>
                  <a:pt x="73" y="14"/>
                </a:lnTo>
                <a:lnTo>
                  <a:pt x="74" y="13"/>
                </a:lnTo>
                <a:lnTo>
                  <a:pt x="76" y="12"/>
                </a:lnTo>
                <a:lnTo>
                  <a:pt x="77" y="11"/>
                </a:lnTo>
                <a:lnTo>
                  <a:pt x="78" y="11"/>
                </a:lnTo>
                <a:lnTo>
                  <a:pt x="79" y="11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5" name="Freeform 93"/>
          <p:cNvSpPr>
            <a:spLocks/>
          </p:cNvSpPr>
          <p:nvPr/>
        </p:nvSpPr>
        <p:spPr bwMode="auto">
          <a:xfrm>
            <a:off x="5992813" y="5303838"/>
            <a:ext cx="36512" cy="28575"/>
          </a:xfrm>
          <a:custGeom>
            <a:avLst/>
            <a:gdLst>
              <a:gd name="T0" fmla="*/ 2147483647 w 70"/>
              <a:gd name="T1" fmla="*/ 2147483647 h 56"/>
              <a:gd name="T2" fmla="*/ 2147483647 w 70"/>
              <a:gd name="T3" fmla="*/ 2147483647 h 56"/>
              <a:gd name="T4" fmla="*/ 2147483647 w 70"/>
              <a:gd name="T5" fmla="*/ 2147483647 h 56"/>
              <a:gd name="T6" fmla="*/ 2147483647 w 70"/>
              <a:gd name="T7" fmla="*/ 2147483647 h 56"/>
              <a:gd name="T8" fmla="*/ 0 w 70"/>
              <a:gd name="T9" fmla="*/ 2147483647 h 56"/>
              <a:gd name="T10" fmla="*/ 0 w 70"/>
              <a:gd name="T11" fmla="*/ 2147483647 h 56"/>
              <a:gd name="T12" fmla="*/ 0 w 70"/>
              <a:gd name="T13" fmla="*/ 2147483647 h 56"/>
              <a:gd name="T14" fmla="*/ 0 w 70"/>
              <a:gd name="T15" fmla="*/ 2147483647 h 56"/>
              <a:gd name="T16" fmla="*/ 2147483647 w 70"/>
              <a:gd name="T17" fmla="*/ 2147483647 h 56"/>
              <a:gd name="T18" fmla="*/ 2147483647 w 70"/>
              <a:gd name="T19" fmla="*/ 2147483647 h 56"/>
              <a:gd name="T20" fmla="*/ 2147483647 w 70"/>
              <a:gd name="T21" fmla="*/ 2147483647 h 56"/>
              <a:gd name="T22" fmla="*/ 2147483647 w 70"/>
              <a:gd name="T23" fmla="*/ 2147483647 h 56"/>
              <a:gd name="T24" fmla="*/ 2147483647 w 70"/>
              <a:gd name="T25" fmla="*/ 2147483647 h 56"/>
              <a:gd name="T26" fmla="*/ 2147483647 w 70"/>
              <a:gd name="T27" fmla="*/ 2147483647 h 56"/>
              <a:gd name="T28" fmla="*/ 2147483647 w 70"/>
              <a:gd name="T29" fmla="*/ 2147483647 h 56"/>
              <a:gd name="T30" fmla="*/ 2147483647 w 70"/>
              <a:gd name="T31" fmla="*/ 2147483647 h 56"/>
              <a:gd name="T32" fmla="*/ 2147483647 w 70"/>
              <a:gd name="T33" fmla="*/ 2147483647 h 56"/>
              <a:gd name="T34" fmla="*/ 2147483647 w 70"/>
              <a:gd name="T35" fmla="*/ 2147483647 h 56"/>
              <a:gd name="T36" fmla="*/ 2147483647 w 70"/>
              <a:gd name="T37" fmla="*/ 2147483647 h 56"/>
              <a:gd name="T38" fmla="*/ 2147483647 w 70"/>
              <a:gd name="T39" fmla="*/ 2147483647 h 56"/>
              <a:gd name="T40" fmla="*/ 2147483647 w 70"/>
              <a:gd name="T41" fmla="*/ 2147483647 h 56"/>
              <a:gd name="T42" fmla="*/ 2147483647 w 70"/>
              <a:gd name="T43" fmla="*/ 2147483647 h 56"/>
              <a:gd name="T44" fmla="*/ 2147483647 w 70"/>
              <a:gd name="T45" fmla="*/ 2147483647 h 56"/>
              <a:gd name="T46" fmla="*/ 2147483647 w 70"/>
              <a:gd name="T47" fmla="*/ 2147483647 h 56"/>
              <a:gd name="T48" fmla="*/ 2147483647 w 70"/>
              <a:gd name="T49" fmla="*/ 2147483647 h 56"/>
              <a:gd name="T50" fmla="*/ 2147483647 w 70"/>
              <a:gd name="T51" fmla="*/ 2147483647 h 56"/>
              <a:gd name="T52" fmla="*/ 2147483647 w 70"/>
              <a:gd name="T53" fmla="*/ 2147483647 h 56"/>
              <a:gd name="T54" fmla="*/ 2147483647 w 70"/>
              <a:gd name="T55" fmla="*/ 2147483647 h 56"/>
              <a:gd name="T56" fmla="*/ 2147483647 w 70"/>
              <a:gd name="T57" fmla="*/ 2147483647 h 56"/>
              <a:gd name="T58" fmla="*/ 2147483647 w 70"/>
              <a:gd name="T59" fmla="*/ 2147483647 h 56"/>
              <a:gd name="T60" fmla="*/ 2147483647 w 70"/>
              <a:gd name="T61" fmla="*/ 2147483647 h 56"/>
              <a:gd name="T62" fmla="*/ 2147483647 w 70"/>
              <a:gd name="T63" fmla="*/ 2147483647 h 56"/>
              <a:gd name="T64" fmla="*/ 2147483647 w 70"/>
              <a:gd name="T65" fmla="*/ 0 h 56"/>
              <a:gd name="T66" fmla="*/ 2147483647 w 70"/>
              <a:gd name="T67" fmla="*/ 0 h 56"/>
              <a:gd name="T68" fmla="*/ 2147483647 w 70"/>
              <a:gd name="T69" fmla="*/ 0 h 56"/>
              <a:gd name="T70" fmla="*/ 2147483647 w 70"/>
              <a:gd name="T71" fmla="*/ 2147483647 h 56"/>
              <a:gd name="T72" fmla="*/ 2147483647 w 70"/>
              <a:gd name="T73" fmla="*/ 2147483647 h 56"/>
              <a:gd name="T74" fmla="*/ 2147483647 w 70"/>
              <a:gd name="T75" fmla="*/ 2147483647 h 56"/>
              <a:gd name="T76" fmla="*/ 2147483647 w 70"/>
              <a:gd name="T77" fmla="*/ 2147483647 h 56"/>
              <a:gd name="T78" fmla="*/ 2147483647 w 70"/>
              <a:gd name="T79" fmla="*/ 2147483647 h 56"/>
              <a:gd name="T80" fmla="*/ 2147483647 w 70"/>
              <a:gd name="T81" fmla="*/ 2147483647 h 56"/>
              <a:gd name="T82" fmla="*/ 2147483647 w 70"/>
              <a:gd name="T83" fmla="*/ 2147483647 h 56"/>
              <a:gd name="T84" fmla="*/ 2147483647 w 70"/>
              <a:gd name="T85" fmla="*/ 2147483647 h 56"/>
              <a:gd name="T86" fmla="*/ 2147483647 w 70"/>
              <a:gd name="T87" fmla="*/ 2147483647 h 56"/>
              <a:gd name="T88" fmla="*/ 2147483647 w 70"/>
              <a:gd name="T89" fmla="*/ 2147483647 h 56"/>
              <a:gd name="T90" fmla="*/ 2147483647 w 70"/>
              <a:gd name="T91" fmla="*/ 2147483647 h 56"/>
              <a:gd name="T92" fmla="*/ 2147483647 w 70"/>
              <a:gd name="T93" fmla="*/ 2147483647 h 56"/>
              <a:gd name="T94" fmla="*/ 2147483647 w 70"/>
              <a:gd name="T95" fmla="*/ 2147483647 h 56"/>
              <a:gd name="T96" fmla="*/ 2147483647 w 70"/>
              <a:gd name="T97" fmla="*/ 2147483647 h 5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0" h="56">
                <a:moveTo>
                  <a:pt x="2" y="54"/>
                </a:moveTo>
                <a:lnTo>
                  <a:pt x="2" y="56"/>
                </a:lnTo>
                <a:lnTo>
                  <a:pt x="1" y="56"/>
                </a:lnTo>
                <a:lnTo>
                  <a:pt x="1" y="54"/>
                </a:lnTo>
                <a:lnTo>
                  <a:pt x="0" y="52"/>
                </a:lnTo>
                <a:lnTo>
                  <a:pt x="0" y="49"/>
                </a:lnTo>
                <a:lnTo>
                  <a:pt x="0" y="45"/>
                </a:lnTo>
                <a:lnTo>
                  <a:pt x="0" y="41"/>
                </a:lnTo>
                <a:lnTo>
                  <a:pt x="1" y="36"/>
                </a:lnTo>
                <a:lnTo>
                  <a:pt x="1" y="32"/>
                </a:lnTo>
                <a:lnTo>
                  <a:pt x="2" y="27"/>
                </a:lnTo>
                <a:lnTo>
                  <a:pt x="3" y="25"/>
                </a:lnTo>
                <a:lnTo>
                  <a:pt x="4" y="23"/>
                </a:lnTo>
                <a:lnTo>
                  <a:pt x="6" y="20"/>
                </a:lnTo>
                <a:lnTo>
                  <a:pt x="7" y="19"/>
                </a:lnTo>
                <a:lnTo>
                  <a:pt x="9" y="17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4"/>
                </a:lnTo>
                <a:lnTo>
                  <a:pt x="16" y="13"/>
                </a:lnTo>
                <a:lnTo>
                  <a:pt x="19" y="12"/>
                </a:lnTo>
                <a:lnTo>
                  <a:pt x="21" y="12"/>
                </a:lnTo>
                <a:lnTo>
                  <a:pt x="22" y="11"/>
                </a:lnTo>
                <a:lnTo>
                  <a:pt x="23" y="9"/>
                </a:lnTo>
                <a:lnTo>
                  <a:pt x="24" y="7"/>
                </a:lnTo>
                <a:lnTo>
                  <a:pt x="24" y="6"/>
                </a:lnTo>
                <a:lnTo>
                  <a:pt x="25" y="6"/>
                </a:lnTo>
                <a:lnTo>
                  <a:pt x="26" y="6"/>
                </a:lnTo>
                <a:lnTo>
                  <a:pt x="27" y="5"/>
                </a:lnTo>
                <a:lnTo>
                  <a:pt x="28" y="4"/>
                </a:lnTo>
                <a:lnTo>
                  <a:pt x="31" y="1"/>
                </a:lnTo>
                <a:lnTo>
                  <a:pt x="33" y="0"/>
                </a:lnTo>
                <a:lnTo>
                  <a:pt x="34" y="0"/>
                </a:lnTo>
                <a:lnTo>
                  <a:pt x="37" y="0"/>
                </a:lnTo>
                <a:lnTo>
                  <a:pt x="39" y="2"/>
                </a:lnTo>
                <a:lnTo>
                  <a:pt x="42" y="4"/>
                </a:lnTo>
                <a:lnTo>
                  <a:pt x="45" y="5"/>
                </a:lnTo>
                <a:lnTo>
                  <a:pt x="48" y="5"/>
                </a:lnTo>
                <a:lnTo>
                  <a:pt x="51" y="2"/>
                </a:lnTo>
                <a:lnTo>
                  <a:pt x="54" y="1"/>
                </a:lnTo>
                <a:lnTo>
                  <a:pt x="58" y="1"/>
                </a:lnTo>
                <a:lnTo>
                  <a:pt x="60" y="2"/>
                </a:lnTo>
                <a:lnTo>
                  <a:pt x="62" y="5"/>
                </a:lnTo>
                <a:lnTo>
                  <a:pt x="64" y="7"/>
                </a:lnTo>
                <a:lnTo>
                  <a:pt x="66" y="9"/>
                </a:lnTo>
                <a:lnTo>
                  <a:pt x="67" y="10"/>
                </a:lnTo>
                <a:lnTo>
                  <a:pt x="68" y="11"/>
                </a:lnTo>
                <a:lnTo>
                  <a:pt x="70" y="11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6" name="Freeform 94"/>
          <p:cNvSpPr>
            <a:spLocks/>
          </p:cNvSpPr>
          <p:nvPr/>
        </p:nvSpPr>
        <p:spPr bwMode="auto">
          <a:xfrm>
            <a:off x="5922963" y="5303838"/>
            <a:ext cx="41275" cy="50800"/>
          </a:xfrm>
          <a:custGeom>
            <a:avLst/>
            <a:gdLst>
              <a:gd name="T0" fmla="*/ 2147483647 w 77"/>
              <a:gd name="T1" fmla="*/ 2147483647 h 94"/>
              <a:gd name="T2" fmla="*/ 0 w 77"/>
              <a:gd name="T3" fmla="*/ 2147483647 h 94"/>
              <a:gd name="T4" fmla="*/ 2147483647 w 77"/>
              <a:gd name="T5" fmla="*/ 2147483647 h 94"/>
              <a:gd name="T6" fmla="*/ 2147483647 w 77"/>
              <a:gd name="T7" fmla="*/ 2147483647 h 94"/>
              <a:gd name="T8" fmla="*/ 2147483647 w 77"/>
              <a:gd name="T9" fmla="*/ 2147483647 h 94"/>
              <a:gd name="T10" fmla="*/ 2147483647 w 77"/>
              <a:gd name="T11" fmla="*/ 2147483647 h 94"/>
              <a:gd name="T12" fmla="*/ 2147483647 w 77"/>
              <a:gd name="T13" fmla="*/ 2147483647 h 94"/>
              <a:gd name="T14" fmla="*/ 2147483647 w 77"/>
              <a:gd name="T15" fmla="*/ 2147483647 h 94"/>
              <a:gd name="T16" fmla="*/ 2147483647 w 77"/>
              <a:gd name="T17" fmla="*/ 2147483647 h 94"/>
              <a:gd name="T18" fmla="*/ 2147483647 w 77"/>
              <a:gd name="T19" fmla="*/ 0 h 94"/>
              <a:gd name="T20" fmla="*/ 2147483647 w 77"/>
              <a:gd name="T21" fmla="*/ 0 h 94"/>
              <a:gd name="T22" fmla="*/ 2147483647 w 77"/>
              <a:gd name="T23" fmla="*/ 0 h 94"/>
              <a:gd name="T24" fmla="*/ 2147483647 w 77"/>
              <a:gd name="T25" fmla="*/ 0 h 94"/>
              <a:gd name="T26" fmla="*/ 2147483647 w 77"/>
              <a:gd name="T27" fmla="*/ 0 h 94"/>
              <a:gd name="T28" fmla="*/ 2147483647 w 77"/>
              <a:gd name="T29" fmla="*/ 2147483647 h 94"/>
              <a:gd name="T30" fmla="*/ 2147483647 w 77"/>
              <a:gd name="T31" fmla="*/ 2147483647 h 94"/>
              <a:gd name="T32" fmla="*/ 2147483647 w 77"/>
              <a:gd name="T33" fmla="*/ 2147483647 h 94"/>
              <a:gd name="T34" fmla="*/ 2147483647 w 77"/>
              <a:gd name="T35" fmla="*/ 2147483647 h 94"/>
              <a:gd name="T36" fmla="*/ 2147483647 w 77"/>
              <a:gd name="T37" fmla="*/ 2147483647 h 94"/>
              <a:gd name="T38" fmla="*/ 2147483647 w 77"/>
              <a:gd name="T39" fmla="*/ 2147483647 h 94"/>
              <a:gd name="T40" fmla="*/ 2147483647 w 77"/>
              <a:gd name="T41" fmla="*/ 2147483647 h 94"/>
              <a:gd name="T42" fmla="*/ 2147483647 w 77"/>
              <a:gd name="T43" fmla="*/ 2147483647 h 94"/>
              <a:gd name="T44" fmla="*/ 2147483647 w 77"/>
              <a:gd name="T45" fmla="*/ 2147483647 h 94"/>
              <a:gd name="T46" fmla="*/ 2147483647 w 77"/>
              <a:gd name="T47" fmla="*/ 2147483647 h 94"/>
              <a:gd name="T48" fmla="*/ 2147483647 w 77"/>
              <a:gd name="T49" fmla="*/ 2147483647 h 94"/>
              <a:gd name="T50" fmla="*/ 2147483647 w 77"/>
              <a:gd name="T51" fmla="*/ 2147483647 h 94"/>
              <a:gd name="T52" fmla="*/ 2147483647 w 77"/>
              <a:gd name="T53" fmla="*/ 2147483647 h 94"/>
              <a:gd name="T54" fmla="*/ 2147483647 w 77"/>
              <a:gd name="T55" fmla="*/ 2147483647 h 94"/>
              <a:gd name="T56" fmla="*/ 2147483647 w 77"/>
              <a:gd name="T57" fmla="*/ 2147483647 h 94"/>
              <a:gd name="T58" fmla="*/ 2147483647 w 77"/>
              <a:gd name="T59" fmla="*/ 2147483647 h 94"/>
              <a:gd name="T60" fmla="*/ 2147483647 w 77"/>
              <a:gd name="T61" fmla="*/ 2147483647 h 94"/>
              <a:gd name="T62" fmla="*/ 2147483647 w 77"/>
              <a:gd name="T63" fmla="*/ 2147483647 h 94"/>
              <a:gd name="T64" fmla="*/ 2147483647 w 77"/>
              <a:gd name="T65" fmla="*/ 2147483647 h 94"/>
              <a:gd name="T66" fmla="*/ 2147483647 w 77"/>
              <a:gd name="T67" fmla="*/ 2147483647 h 94"/>
              <a:gd name="T68" fmla="*/ 2147483647 w 77"/>
              <a:gd name="T69" fmla="*/ 2147483647 h 94"/>
              <a:gd name="T70" fmla="*/ 2147483647 w 77"/>
              <a:gd name="T71" fmla="*/ 2147483647 h 94"/>
              <a:gd name="T72" fmla="*/ 2147483647 w 77"/>
              <a:gd name="T73" fmla="*/ 2147483647 h 94"/>
              <a:gd name="T74" fmla="*/ 2147483647 w 77"/>
              <a:gd name="T75" fmla="*/ 2147483647 h 94"/>
              <a:gd name="T76" fmla="*/ 2147483647 w 77"/>
              <a:gd name="T77" fmla="*/ 2147483647 h 94"/>
              <a:gd name="T78" fmla="*/ 2147483647 w 77"/>
              <a:gd name="T79" fmla="*/ 2147483647 h 94"/>
              <a:gd name="T80" fmla="*/ 2147483647 w 77"/>
              <a:gd name="T81" fmla="*/ 2147483647 h 94"/>
              <a:gd name="T82" fmla="*/ 2147483647 w 77"/>
              <a:gd name="T83" fmla="*/ 2147483647 h 94"/>
              <a:gd name="T84" fmla="*/ 2147483647 w 77"/>
              <a:gd name="T85" fmla="*/ 2147483647 h 94"/>
              <a:gd name="T86" fmla="*/ 2147483647 w 77"/>
              <a:gd name="T87" fmla="*/ 2147483647 h 94"/>
              <a:gd name="T88" fmla="*/ 2147483647 w 77"/>
              <a:gd name="T89" fmla="*/ 2147483647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7" h="94">
                <a:moveTo>
                  <a:pt x="1" y="94"/>
                </a:moveTo>
                <a:lnTo>
                  <a:pt x="0" y="83"/>
                </a:lnTo>
                <a:lnTo>
                  <a:pt x="1" y="71"/>
                </a:lnTo>
                <a:lnTo>
                  <a:pt x="1" y="60"/>
                </a:lnTo>
                <a:lnTo>
                  <a:pt x="3" y="49"/>
                </a:lnTo>
                <a:lnTo>
                  <a:pt x="4" y="39"/>
                </a:lnTo>
                <a:lnTo>
                  <a:pt x="8" y="29"/>
                </a:lnTo>
                <a:lnTo>
                  <a:pt x="10" y="19"/>
                </a:lnTo>
                <a:lnTo>
                  <a:pt x="13" y="9"/>
                </a:lnTo>
                <a:lnTo>
                  <a:pt x="15" y="0"/>
                </a:lnTo>
                <a:lnTo>
                  <a:pt x="26" y="0"/>
                </a:lnTo>
                <a:lnTo>
                  <a:pt x="37" y="0"/>
                </a:lnTo>
                <a:lnTo>
                  <a:pt x="43" y="0"/>
                </a:lnTo>
                <a:lnTo>
                  <a:pt x="51" y="0"/>
                </a:lnTo>
                <a:lnTo>
                  <a:pt x="58" y="1"/>
                </a:lnTo>
                <a:lnTo>
                  <a:pt x="64" y="1"/>
                </a:lnTo>
                <a:lnTo>
                  <a:pt x="71" y="2"/>
                </a:lnTo>
                <a:lnTo>
                  <a:pt x="77" y="3"/>
                </a:lnTo>
                <a:lnTo>
                  <a:pt x="75" y="6"/>
                </a:lnTo>
                <a:lnTo>
                  <a:pt x="74" y="8"/>
                </a:lnTo>
                <a:lnTo>
                  <a:pt x="73" y="12"/>
                </a:lnTo>
                <a:lnTo>
                  <a:pt x="71" y="14"/>
                </a:lnTo>
                <a:lnTo>
                  <a:pt x="69" y="17"/>
                </a:lnTo>
                <a:lnTo>
                  <a:pt x="68" y="20"/>
                </a:lnTo>
                <a:lnTo>
                  <a:pt x="67" y="23"/>
                </a:lnTo>
                <a:lnTo>
                  <a:pt x="66" y="27"/>
                </a:lnTo>
                <a:lnTo>
                  <a:pt x="66" y="31"/>
                </a:lnTo>
                <a:lnTo>
                  <a:pt x="66" y="36"/>
                </a:lnTo>
                <a:lnTo>
                  <a:pt x="65" y="43"/>
                </a:lnTo>
                <a:lnTo>
                  <a:pt x="65" y="48"/>
                </a:lnTo>
                <a:lnTo>
                  <a:pt x="65" y="55"/>
                </a:lnTo>
                <a:lnTo>
                  <a:pt x="65" y="56"/>
                </a:lnTo>
                <a:lnTo>
                  <a:pt x="58" y="60"/>
                </a:lnTo>
                <a:lnTo>
                  <a:pt x="50" y="66"/>
                </a:lnTo>
                <a:lnTo>
                  <a:pt x="42" y="71"/>
                </a:lnTo>
                <a:lnTo>
                  <a:pt x="36" y="76"/>
                </a:lnTo>
                <a:lnTo>
                  <a:pt x="30" y="79"/>
                </a:lnTo>
                <a:lnTo>
                  <a:pt x="25" y="82"/>
                </a:lnTo>
                <a:lnTo>
                  <a:pt x="21" y="84"/>
                </a:lnTo>
                <a:lnTo>
                  <a:pt x="17" y="86"/>
                </a:lnTo>
                <a:lnTo>
                  <a:pt x="14" y="89"/>
                </a:lnTo>
                <a:lnTo>
                  <a:pt x="11" y="90"/>
                </a:lnTo>
                <a:lnTo>
                  <a:pt x="8" y="91"/>
                </a:lnTo>
                <a:lnTo>
                  <a:pt x="4" y="93"/>
                </a:lnTo>
                <a:lnTo>
                  <a:pt x="1" y="94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7" name="Freeform 95"/>
          <p:cNvSpPr>
            <a:spLocks/>
          </p:cNvSpPr>
          <p:nvPr/>
        </p:nvSpPr>
        <p:spPr bwMode="auto">
          <a:xfrm>
            <a:off x="5957888" y="5307013"/>
            <a:ext cx="31750" cy="28575"/>
          </a:xfrm>
          <a:custGeom>
            <a:avLst/>
            <a:gdLst>
              <a:gd name="T0" fmla="*/ 2147483647 w 61"/>
              <a:gd name="T1" fmla="*/ 2147483647 h 53"/>
              <a:gd name="T2" fmla="*/ 2147483647 w 61"/>
              <a:gd name="T3" fmla="*/ 2147483647 h 53"/>
              <a:gd name="T4" fmla="*/ 2147483647 w 61"/>
              <a:gd name="T5" fmla="*/ 2147483647 h 53"/>
              <a:gd name="T6" fmla="*/ 2147483647 w 61"/>
              <a:gd name="T7" fmla="*/ 2147483647 h 53"/>
              <a:gd name="T8" fmla="*/ 2147483647 w 61"/>
              <a:gd name="T9" fmla="*/ 2147483647 h 53"/>
              <a:gd name="T10" fmla="*/ 2147483647 w 61"/>
              <a:gd name="T11" fmla="*/ 2147483647 h 53"/>
              <a:gd name="T12" fmla="*/ 2147483647 w 61"/>
              <a:gd name="T13" fmla="*/ 2147483647 h 53"/>
              <a:gd name="T14" fmla="*/ 2147483647 w 61"/>
              <a:gd name="T15" fmla="*/ 2147483647 h 53"/>
              <a:gd name="T16" fmla="*/ 2147483647 w 61"/>
              <a:gd name="T17" fmla="*/ 2147483647 h 53"/>
              <a:gd name="T18" fmla="*/ 2147483647 w 61"/>
              <a:gd name="T19" fmla="*/ 2147483647 h 53"/>
              <a:gd name="T20" fmla="*/ 2147483647 w 61"/>
              <a:gd name="T21" fmla="*/ 2147483647 h 53"/>
              <a:gd name="T22" fmla="*/ 2147483647 w 61"/>
              <a:gd name="T23" fmla="*/ 2147483647 h 53"/>
              <a:gd name="T24" fmla="*/ 2147483647 w 61"/>
              <a:gd name="T25" fmla="*/ 2147483647 h 53"/>
              <a:gd name="T26" fmla="*/ 2147483647 w 61"/>
              <a:gd name="T27" fmla="*/ 2147483647 h 53"/>
              <a:gd name="T28" fmla="*/ 2147483647 w 61"/>
              <a:gd name="T29" fmla="*/ 2147483647 h 53"/>
              <a:gd name="T30" fmla="*/ 2147483647 w 61"/>
              <a:gd name="T31" fmla="*/ 2147483647 h 53"/>
              <a:gd name="T32" fmla="*/ 2147483647 w 61"/>
              <a:gd name="T33" fmla="*/ 2147483647 h 53"/>
              <a:gd name="T34" fmla="*/ 2147483647 w 61"/>
              <a:gd name="T35" fmla="*/ 2147483647 h 53"/>
              <a:gd name="T36" fmla="*/ 2147483647 w 61"/>
              <a:gd name="T37" fmla="*/ 0 h 53"/>
              <a:gd name="T38" fmla="*/ 2147483647 w 61"/>
              <a:gd name="T39" fmla="*/ 2147483647 h 53"/>
              <a:gd name="T40" fmla="*/ 2147483647 w 61"/>
              <a:gd name="T41" fmla="*/ 2147483647 h 53"/>
              <a:gd name="T42" fmla="*/ 2147483647 w 61"/>
              <a:gd name="T43" fmla="*/ 2147483647 h 53"/>
              <a:gd name="T44" fmla="*/ 2147483647 w 61"/>
              <a:gd name="T45" fmla="*/ 2147483647 h 53"/>
              <a:gd name="T46" fmla="*/ 2147483647 w 61"/>
              <a:gd name="T47" fmla="*/ 2147483647 h 53"/>
              <a:gd name="T48" fmla="*/ 2147483647 w 61"/>
              <a:gd name="T49" fmla="*/ 2147483647 h 53"/>
              <a:gd name="T50" fmla="*/ 2147483647 w 61"/>
              <a:gd name="T51" fmla="*/ 2147483647 h 53"/>
              <a:gd name="T52" fmla="*/ 2147483647 w 61"/>
              <a:gd name="T53" fmla="*/ 2147483647 h 53"/>
              <a:gd name="T54" fmla="*/ 2147483647 w 61"/>
              <a:gd name="T55" fmla="*/ 2147483647 h 53"/>
              <a:gd name="T56" fmla="*/ 2147483647 w 61"/>
              <a:gd name="T57" fmla="*/ 2147483647 h 53"/>
              <a:gd name="T58" fmla="*/ 0 w 61"/>
              <a:gd name="T59" fmla="*/ 2147483647 h 53"/>
              <a:gd name="T60" fmla="*/ 0 w 61"/>
              <a:gd name="T61" fmla="*/ 2147483647 h 53"/>
              <a:gd name="T62" fmla="*/ 0 w 61"/>
              <a:gd name="T63" fmla="*/ 2147483647 h 53"/>
              <a:gd name="T64" fmla="*/ 0 w 61"/>
              <a:gd name="T65" fmla="*/ 2147483647 h 53"/>
              <a:gd name="T66" fmla="*/ 2147483647 w 61"/>
              <a:gd name="T67" fmla="*/ 2147483647 h 53"/>
              <a:gd name="T68" fmla="*/ 2147483647 w 61"/>
              <a:gd name="T69" fmla="*/ 2147483647 h 53"/>
              <a:gd name="T70" fmla="*/ 2147483647 w 61"/>
              <a:gd name="T71" fmla="*/ 2147483647 h 53"/>
              <a:gd name="T72" fmla="*/ 2147483647 w 61"/>
              <a:gd name="T73" fmla="*/ 2147483647 h 53"/>
              <a:gd name="T74" fmla="*/ 2147483647 w 61"/>
              <a:gd name="T75" fmla="*/ 2147483647 h 53"/>
              <a:gd name="T76" fmla="*/ 2147483647 w 61"/>
              <a:gd name="T77" fmla="*/ 2147483647 h 53"/>
              <a:gd name="T78" fmla="*/ 2147483647 w 61"/>
              <a:gd name="T79" fmla="*/ 2147483647 h 53"/>
              <a:gd name="T80" fmla="*/ 2147483647 w 61"/>
              <a:gd name="T81" fmla="*/ 2147483647 h 53"/>
              <a:gd name="T82" fmla="*/ 2147483647 w 61"/>
              <a:gd name="T83" fmla="*/ 2147483647 h 53"/>
              <a:gd name="T84" fmla="*/ 2147483647 w 61"/>
              <a:gd name="T85" fmla="*/ 2147483647 h 53"/>
              <a:gd name="T86" fmla="*/ 2147483647 w 61"/>
              <a:gd name="T87" fmla="*/ 2147483647 h 53"/>
              <a:gd name="T88" fmla="*/ 2147483647 w 61"/>
              <a:gd name="T89" fmla="*/ 2147483647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53">
                <a:moveTo>
                  <a:pt x="54" y="25"/>
                </a:moveTo>
                <a:lnTo>
                  <a:pt x="58" y="22"/>
                </a:lnTo>
                <a:lnTo>
                  <a:pt x="59" y="19"/>
                </a:lnTo>
                <a:lnTo>
                  <a:pt x="60" y="17"/>
                </a:lnTo>
                <a:lnTo>
                  <a:pt x="61" y="15"/>
                </a:lnTo>
                <a:lnTo>
                  <a:pt x="60" y="14"/>
                </a:lnTo>
                <a:lnTo>
                  <a:pt x="59" y="12"/>
                </a:lnTo>
                <a:lnTo>
                  <a:pt x="56" y="11"/>
                </a:lnTo>
                <a:lnTo>
                  <a:pt x="54" y="10"/>
                </a:lnTo>
                <a:lnTo>
                  <a:pt x="51" y="9"/>
                </a:lnTo>
                <a:lnTo>
                  <a:pt x="47" y="7"/>
                </a:lnTo>
                <a:lnTo>
                  <a:pt x="41" y="6"/>
                </a:lnTo>
                <a:lnTo>
                  <a:pt x="37" y="5"/>
                </a:lnTo>
                <a:lnTo>
                  <a:pt x="32" y="5"/>
                </a:lnTo>
                <a:lnTo>
                  <a:pt x="28" y="4"/>
                </a:lnTo>
                <a:lnTo>
                  <a:pt x="24" y="3"/>
                </a:lnTo>
                <a:lnTo>
                  <a:pt x="20" y="2"/>
                </a:lnTo>
                <a:lnTo>
                  <a:pt x="16" y="1"/>
                </a:lnTo>
                <a:lnTo>
                  <a:pt x="12" y="0"/>
                </a:lnTo>
                <a:lnTo>
                  <a:pt x="10" y="3"/>
                </a:lnTo>
                <a:lnTo>
                  <a:pt x="9" y="5"/>
                </a:lnTo>
                <a:lnTo>
                  <a:pt x="8" y="9"/>
                </a:lnTo>
                <a:lnTo>
                  <a:pt x="6" y="11"/>
                </a:lnTo>
                <a:lnTo>
                  <a:pt x="4" y="14"/>
                </a:lnTo>
                <a:lnTo>
                  <a:pt x="3" y="17"/>
                </a:lnTo>
                <a:lnTo>
                  <a:pt x="2" y="20"/>
                </a:lnTo>
                <a:lnTo>
                  <a:pt x="1" y="24"/>
                </a:lnTo>
                <a:lnTo>
                  <a:pt x="1" y="28"/>
                </a:lnTo>
                <a:lnTo>
                  <a:pt x="1" y="33"/>
                </a:lnTo>
                <a:lnTo>
                  <a:pt x="0" y="40"/>
                </a:lnTo>
                <a:lnTo>
                  <a:pt x="0" y="45"/>
                </a:lnTo>
                <a:lnTo>
                  <a:pt x="0" y="52"/>
                </a:lnTo>
                <a:lnTo>
                  <a:pt x="0" y="53"/>
                </a:lnTo>
                <a:lnTo>
                  <a:pt x="1" y="52"/>
                </a:lnTo>
                <a:lnTo>
                  <a:pt x="2" y="52"/>
                </a:lnTo>
                <a:lnTo>
                  <a:pt x="3" y="51"/>
                </a:lnTo>
                <a:lnTo>
                  <a:pt x="4" y="50"/>
                </a:lnTo>
                <a:lnTo>
                  <a:pt x="6" y="50"/>
                </a:lnTo>
                <a:lnTo>
                  <a:pt x="7" y="49"/>
                </a:lnTo>
                <a:lnTo>
                  <a:pt x="14" y="44"/>
                </a:lnTo>
                <a:lnTo>
                  <a:pt x="22" y="40"/>
                </a:lnTo>
                <a:lnTo>
                  <a:pt x="29" y="37"/>
                </a:lnTo>
                <a:lnTo>
                  <a:pt x="38" y="33"/>
                </a:lnTo>
                <a:lnTo>
                  <a:pt x="46" y="29"/>
                </a:lnTo>
                <a:lnTo>
                  <a:pt x="54" y="25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8" name="Freeform 96"/>
          <p:cNvSpPr>
            <a:spLocks/>
          </p:cNvSpPr>
          <p:nvPr/>
        </p:nvSpPr>
        <p:spPr bwMode="auto">
          <a:xfrm>
            <a:off x="5956300" y="5265738"/>
            <a:ext cx="109538" cy="85725"/>
          </a:xfrm>
          <a:custGeom>
            <a:avLst/>
            <a:gdLst>
              <a:gd name="T0" fmla="*/ 2147483647 w 207"/>
              <a:gd name="T1" fmla="*/ 2147483647 h 161"/>
              <a:gd name="T2" fmla="*/ 2147483647 w 207"/>
              <a:gd name="T3" fmla="*/ 2147483647 h 161"/>
              <a:gd name="T4" fmla="*/ 2147483647 w 207"/>
              <a:gd name="T5" fmla="*/ 2147483647 h 161"/>
              <a:gd name="T6" fmla="*/ 2147483647 w 207"/>
              <a:gd name="T7" fmla="*/ 2147483647 h 161"/>
              <a:gd name="T8" fmla="*/ 2147483647 w 207"/>
              <a:gd name="T9" fmla="*/ 2147483647 h 161"/>
              <a:gd name="T10" fmla="*/ 2147483647 w 207"/>
              <a:gd name="T11" fmla="*/ 2147483647 h 161"/>
              <a:gd name="T12" fmla="*/ 2147483647 w 207"/>
              <a:gd name="T13" fmla="*/ 2147483647 h 161"/>
              <a:gd name="T14" fmla="*/ 2147483647 w 207"/>
              <a:gd name="T15" fmla="*/ 2147483647 h 161"/>
              <a:gd name="T16" fmla="*/ 2147483647 w 207"/>
              <a:gd name="T17" fmla="*/ 2147483647 h 161"/>
              <a:gd name="T18" fmla="*/ 2147483647 w 207"/>
              <a:gd name="T19" fmla="*/ 2147483647 h 161"/>
              <a:gd name="T20" fmla="*/ 2147483647 w 207"/>
              <a:gd name="T21" fmla="*/ 2147483647 h 161"/>
              <a:gd name="T22" fmla="*/ 2147483647 w 207"/>
              <a:gd name="T23" fmla="*/ 2147483647 h 161"/>
              <a:gd name="T24" fmla="*/ 2147483647 w 207"/>
              <a:gd name="T25" fmla="*/ 2147483647 h 161"/>
              <a:gd name="T26" fmla="*/ 2147483647 w 207"/>
              <a:gd name="T27" fmla="*/ 0 h 161"/>
              <a:gd name="T28" fmla="*/ 2147483647 w 207"/>
              <a:gd name="T29" fmla="*/ 0 h 161"/>
              <a:gd name="T30" fmla="*/ 2147483647 w 207"/>
              <a:gd name="T31" fmla="*/ 0 h 161"/>
              <a:gd name="T32" fmla="*/ 2147483647 w 207"/>
              <a:gd name="T33" fmla="*/ 2147483647 h 161"/>
              <a:gd name="T34" fmla="*/ 2147483647 w 207"/>
              <a:gd name="T35" fmla="*/ 2147483647 h 161"/>
              <a:gd name="T36" fmla="*/ 2147483647 w 207"/>
              <a:gd name="T37" fmla="*/ 2147483647 h 161"/>
              <a:gd name="T38" fmla="*/ 2147483647 w 207"/>
              <a:gd name="T39" fmla="*/ 2147483647 h 161"/>
              <a:gd name="T40" fmla="*/ 2147483647 w 207"/>
              <a:gd name="T41" fmla="*/ 2147483647 h 161"/>
              <a:gd name="T42" fmla="*/ 2147483647 w 207"/>
              <a:gd name="T43" fmla="*/ 2147483647 h 161"/>
              <a:gd name="T44" fmla="*/ 2147483647 w 207"/>
              <a:gd name="T45" fmla="*/ 2147483647 h 161"/>
              <a:gd name="T46" fmla="*/ 2147483647 w 207"/>
              <a:gd name="T47" fmla="*/ 2147483647 h 161"/>
              <a:gd name="T48" fmla="*/ 2147483647 w 207"/>
              <a:gd name="T49" fmla="*/ 2147483647 h 161"/>
              <a:gd name="T50" fmla="*/ 2147483647 w 207"/>
              <a:gd name="T51" fmla="*/ 2147483647 h 161"/>
              <a:gd name="T52" fmla="*/ 2147483647 w 207"/>
              <a:gd name="T53" fmla="*/ 2147483647 h 161"/>
              <a:gd name="T54" fmla="*/ 2147483647 w 207"/>
              <a:gd name="T55" fmla="*/ 2147483647 h 161"/>
              <a:gd name="T56" fmla="*/ 2147483647 w 207"/>
              <a:gd name="T57" fmla="*/ 2147483647 h 161"/>
              <a:gd name="T58" fmla="*/ 2147483647 w 207"/>
              <a:gd name="T59" fmla="*/ 2147483647 h 161"/>
              <a:gd name="T60" fmla="*/ 2147483647 w 207"/>
              <a:gd name="T61" fmla="*/ 2147483647 h 161"/>
              <a:gd name="T62" fmla="*/ 2147483647 w 207"/>
              <a:gd name="T63" fmla="*/ 2147483647 h 161"/>
              <a:gd name="T64" fmla="*/ 2147483647 w 207"/>
              <a:gd name="T65" fmla="*/ 2147483647 h 161"/>
              <a:gd name="T66" fmla="*/ 2147483647 w 207"/>
              <a:gd name="T67" fmla="*/ 2147483647 h 161"/>
              <a:gd name="T68" fmla="*/ 2147483647 w 207"/>
              <a:gd name="T69" fmla="*/ 2147483647 h 161"/>
              <a:gd name="T70" fmla="*/ 2147483647 w 207"/>
              <a:gd name="T71" fmla="*/ 2147483647 h 161"/>
              <a:gd name="T72" fmla="*/ 2147483647 w 207"/>
              <a:gd name="T73" fmla="*/ 2147483647 h 161"/>
              <a:gd name="T74" fmla="*/ 2147483647 w 207"/>
              <a:gd name="T75" fmla="*/ 2147483647 h 161"/>
              <a:gd name="T76" fmla="*/ 2147483647 w 207"/>
              <a:gd name="T77" fmla="*/ 2147483647 h 161"/>
              <a:gd name="T78" fmla="*/ 2147483647 w 207"/>
              <a:gd name="T79" fmla="*/ 2147483647 h 161"/>
              <a:gd name="T80" fmla="*/ 2147483647 w 207"/>
              <a:gd name="T81" fmla="*/ 2147483647 h 161"/>
              <a:gd name="T82" fmla="*/ 2147483647 w 207"/>
              <a:gd name="T83" fmla="*/ 2147483647 h 161"/>
              <a:gd name="T84" fmla="*/ 0 w 207"/>
              <a:gd name="T85" fmla="*/ 2147483647 h 161"/>
              <a:gd name="T86" fmla="*/ 0 w 207"/>
              <a:gd name="T87" fmla="*/ 2147483647 h 161"/>
              <a:gd name="T88" fmla="*/ 2147483647 w 207"/>
              <a:gd name="T89" fmla="*/ 2147483647 h 16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07" h="161">
                <a:moveTo>
                  <a:pt x="207" y="45"/>
                </a:moveTo>
                <a:lnTo>
                  <a:pt x="206" y="39"/>
                </a:lnTo>
                <a:lnTo>
                  <a:pt x="203" y="33"/>
                </a:lnTo>
                <a:lnTo>
                  <a:pt x="201" y="29"/>
                </a:lnTo>
                <a:lnTo>
                  <a:pt x="197" y="25"/>
                </a:lnTo>
                <a:lnTo>
                  <a:pt x="194" y="20"/>
                </a:lnTo>
                <a:lnTo>
                  <a:pt x="188" y="16"/>
                </a:lnTo>
                <a:lnTo>
                  <a:pt x="181" y="12"/>
                </a:lnTo>
                <a:lnTo>
                  <a:pt x="173" y="8"/>
                </a:lnTo>
                <a:lnTo>
                  <a:pt x="166" y="6"/>
                </a:lnTo>
                <a:lnTo>
                  <a:pt x="157" y="4"/>
                </a:lnTo>
                <a:lnTo>
                  <a:pt x="148" y="3"/>
                </a:lnTo>
                <a:lnTo>
                  <a:pt x="138" y="1"/>
                </a:lnTo>
                <a:lnTo>
                  <a:pt x="127" y="0"/>
                </a:lnTo>
                <a:lnTo>
                  <a:pt x="116" y="0"/>
                </a:lnTo>
                <a:lnTo>
                  <a:pt x="105" y="0"/>
                </a:lnTo>
                <a:lnTo>
                  <a:pt x="94" y="1"/>
                </a:lnTo>
                <a:lnTo>
                  <a:pt x="85" y="3"/>
                </a:lnTo>
                <a:lnTo>
                  <a:pt x="77" y="6"/>
                </a:lnTo>
                <a:lnTo>
                  <a:pt x="70" y="10"/>
                </a:lnTo>
                <a:lnTo>
                  <a:pt x="64" y="15"/>
                </a:lnTo>
                <a:lnTo>
                  <a:pt x="57" y="20"/>
                </a:lnTo>
                <a:lnTo>
                  <a:pt x="51" y="26"/>
                </a:lnTo>
                <a:lnTo>
                  <a:pt x="47" y="29"/>
                </a:lnTo>
                <a:lnTo>
                  <a:pt x="41" y="32"/>
                </a:lnTo>
                <a:lnTo>
                  <a:pt x="37" y="36"/>
                </a:lnTo>
                <a:lnTo>
                  <a:pt x="32" y="39"/>
                </a:lnTo>
                <a:lnTo>
                  <a:pt x="28" y="43"/>
                </a:lnTo>
                <a:lnTo>
                  <a:pt x="25" y="50"/>
                </a:lnTo>
                <a:lnTo>
                  <a:pt x="23" y="57"/>
                </a:lnTo>
                <a:lnTo>
                  <a:pt x="19" y="65"/>
                </a:lnTo>
                <a:lnTo>
                  <a:pt x="17" y="71"/>
                </a:lnTo>
                <a:lnTo>
                  <a:pt x="14" y="78"/>
                </a:lnTo>
                <a:lnTo>
                  <a:pt x="11" y="83"/>
                </a:lnTo>
                <a:lnTo>
                  <a:pt x="8" y="90"/>
                </a:lnTo>
                <a:lnTo>
                  <a:pt x="5" y="96"/>
                </a:lnTo>
                <a:lnTo>
                  <a:pt x="3" y="104"/>
                </a:lnTo>
                <a:lnTo>
                  <a:pt x="3" y="111"/>
                </a:lnTo>
                <a:lnTo>
                  <a:pt x="2" y="120"/>
                </a:lnTo>
                <a:lnTo>
                  <a:pt x="2" y="129"/>
                </a:lnTo>
                <a:lnTo>
                  <a:pt x="1" y="135"/>
                </a:lnTo>
                <a:lnTo>
                  <a:pt x="1" y="143"/>
                </a:lnTo>
                <a:lnTo>
                  <a:pt x="0" y="149"/>
                </a:lnTo>
                <a:lnTo>
                  <a:pt x="0" y="155"/>
                </a:lnTo>
                <a:lnTo>
                  <a:pt x="1" y="161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59" name="Freeform 97"/>
          <p:cNvSpPr>
            <a:spLocks/>
          </p:cNvSpPr>
          <p:nvPr/>
        </p:nvSpPr>
        <p:spPr bwMode="auto">
          <a:xfrm>
            <a:off x="5895975" y="5319713"/>
            <a:ext cx="90488" cy="50800"/>
          </a:xfrm>
          <a:custGeom>
            <a:avLst/>
            <a:gdLst>
              <a:gd name="T0" fmla="*/ 0 w 171"/>
              <a:gd name="T1" fmla="*/ 2147483647 h 95"/>
              <a:gd name="T2" fmla="*/ 2147483647 w 171"/>
              <a:gd name="T3" fmla="*/ 2147483647 h 95"/>
              <a:gd name="T4" fmla="*/ 2147483647 w 171"/>
              <a:gd name="T5" fmla="*/ 2147483647 h 95"/>
              <a:gd name="T6" fmla="*/ 2147483647 w 171"/>
              <a:gd name="T7" fmla="*/ 2147483647 h 95"/>
              <a:gd name="T8" fmla="*/ 2147483647 w 171"/>
              <a:gd name="T9" fmla="*/ 2147483647 h 95"/>
              <a:gd name="T10" fmla="*/ 2147483647 w 171"/>
              <a:gd name="T11" fmla="*/ 2147483647 h 95"/>
              <a:gd name="T12" fmla="*/ 2147483647 w 171"/>
              <a:gd name="T13" fmla="*/ 2147483647 h 95"/>
              <a:gd name="T14" fmla="*/ 2147483647 w 171"/>
              <a:gd name="T15" fmla="*/ 2147483647 h 95"/>
              <a:gd name="T16" fmla="*/ 2147483647 w 171"/>
              <a:gd name="T17" fmla="*/ 2147483647 h 95"/>
              <a:gd name="T18" fmla="*/ 2147483647 w 171"/>
              <a:gd name="T19" fmla="*/ 2147483647 h 95"/>
              <a:gd name="T20" fmla="*/ 2147483647 w 171"/>
              <a:gd name="T21" fmla="*/ 2147483647 h 95"/>
              <a:gd name="T22" fmla="*/ 2147483647 w 171"/>
              <a:gd name="T23" fmla="*/ 2147483647 h 95"/>
              <a:gd name="T24" fmla="*/ 2147483647 w 171"/>
              <a:gd name="T25" fmla="*/ 2147483647 h 95"/>
              <a:gd name="T26" fmla="*/ 2147483647 w 171"/>
              <a:gd name="T27" fmla="*/ 2147483647 h 95"/>
              <a:gd name="T28" fmla="*/ 2147483647 w 171"/>
              <a:gd name="T29" fmla="*/ 2147483647 h 95"/>
              <a:gd name="T30" fmla="*/ 2147483647 w 171"/>
              <a:gd name="T31" fmla="*/ 2147483647 h 95"/>
              <a:gd name="T32" fmla="*/ 2147483647 w 171"/>
              <a:gd name="T33" fmla="*/ 2147483647 h 95"/>
              <a:gd name="T34" fmla="*/ 2147483647 w 171"/>
              <a:gd name="T35" fmla="*/ 2147483647 h 95"/>
              <a:gd name="T36" fmla="*/ 2147483647 w 171"/>
              <a:gd name="T37" fmla="*/ 2147483647 h 95"/>
              <a:gd name="T38" fmla="*/ 2147483647 w 171"/>
              <a:gd name="T39" fmla="*/ 2147483647 h 95"/>
              <a:gd name="T40" fmla="*/ 2147483647 w 171"/>
              <a:gd name="T41" fmla="*/ 2147483647 h 95"/>
              <a:gd name="T42" fmla="*/ 2147483647 w 171"/>
              <a:gd name="T43" fmla="*/ 2147483647 h 95"/>
              <a:gd name="T44" fmla="*/ 2147483647 w 171"/>
              <a:gd name="T45" fmla="*/ 0 h 9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1" h="95">
                <a:moveTo>
                  <a:pt x="0" y="94"/>
                </a:moveTo>
                <a:lnTo>
                  <a:pt x="2" y="95"/>
                </a:lnTo>
                <a:lnTo>
                  <a:pt x="4" y="95"/>
                </a:lnTo>
                <a:lnTo>
                  <a:pt x="5" y="95"/>
                </a:lnTo>
                <a:lnTo>
                  <a:pt x="11" y="94"/>
                </a:lnTo>
                <a:lnTo>
                  <a:pt x="14" y="91"/>
                </a:lnTo>
                <a:lnTo>
                  <a:pt x="17" y="88"/>
                </a:lnTo>
                <a:lnTo>
                  <a:pt x="22" y="84"/>
                </a:lnTo>
                <a:lnTo>
                  <a:pt x="25" y="81"/>
                </a:lnTo>
                <a:lnTo>
                  <a:pt x="29" y="79"/>
                </a:lnTo>
                <a:lnTo>
                  <a:pt x="39" y="74"/>
                </a:lnTo>
                <a:lnTo>
                  <a:pt x="49" y="68"/>
                </a:lnTo>
                <a:lnTo>
                  <a:pt x="60" y="63"/>
                </a:lnTo>
                <a:lnTo>
                  <a:pt x="70" y="58"/>
                </a:lnTo>
                <a:lnTo>
                  <a:pt x="83" y="50"/>
                </a:lnTo>
                <a:lnTo>
                  <a:pt x="97" y="41"/>
                </a:lnTo>
                <a:lnTo>
                  <a:pt x="110" y="32"/>
                </a:lnTo>
                <a:lnTo>
                  <a:pt x="123" y="25"/>
                </a:lnTo>
                <a:lnTo>
                  <a:pt x="133" y="18"/>
                </a:lnTo>
                <a:lnTo>
                  <a:pt x="143" y="13"/>
                </a:lnTo>
                <a:lnTo>
                  <a:pt x="155" y="8"/>
                </a:lnTo>
                <a:lnTo>
                  <a:pt x="163" y="4"/>
                </a:lnTo>
                <a:lnTo>
                  <a:pt x="171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0" name="Freeform 98"/>
          <p:cNvSpPr>
            <a:spLocks/>
          </p:cNvSpPr>
          <p:nvPr/>
        </p:nvSpPr>
        <p:spPr bwMode="auto">
          <a:xfrm>
            <a:off x="5910263" y="5303838"/>
            <a:ext cx="79375" cy="15875"/>
          </a:xfrm>
          <a:custGeom>
            <a:avLst/>
            <a:gdLst>
              <a:gd name="T0" fmla="*/ 2147483647 w 152"/>
              <a:gd name="T1" fmla="*/ 2147483647 h 28"/>
              <a:gd name="T2" fmla="*/ 2147483647 w 152"/>
              <a:gd name="T3" fmla="*/ 2147483647 h 28"/>
              <a:gd name="T4" fmla="*/ 2147483647 w 152"/>
              <a:gd name="T5" fmla="*/ 2147483647 h 28"/>
              <a:gd name="T6" fmla="*/ 2147483647 w 152"/>
              <a:gd name="T7" fmla="*/ 2147483647 h 28"/>
              <a:gd name="T8" fmla="*/ 2147483647 w 152"/>
              <a:gd name="T9" fmla="*/ 2147483647 h 28"/>
              <a:gd name="T10" fmla="*/ 2147483647 w 152"/>
              <a:gd name="T11" fmla="*/ 2147483647 h 28"/>
              <a:gd name="T12" fmla="*/ 2147483647 w 152"/>
              <a:gd name="T13" fmla="*/ 2147483647 h 28"/>
              <a:gd name="T14" fmla="*/ 2147483647 w 152"/>
              <a:gd name="T15" fmla="*/ 2147483647 h 28"/>
              <a:gd name="T16" fmla="*/ 2147483647 w 152"/>
              <a:gd name="T17" fmla="*/ 2147483647 h 28"/>
              <a:gd name="T18" fmla="*/ 2147483647 w 152"/>
              <a:gd name="T19" fmla="*/ 2147483647 h 28"/>
              <a:gd name="T20" fmla="*/ 2147483647 w 152"/>
              <a:gd name="T21" fmla="*/ 2147483647 h 28"/>
              <a:gd name="T22" fmla="*/ 2147483647 w 152"/>
              <a:gd name="T23" fmla="*/ 2147483647 h 28"/>
              <a:gd name="T24" fmla="*/ 2147483647 w 152"/>
              <a:gd name="T25" fmla="*/ 2147483647 h 28"/>
              <a:gd name="T26" fmla="*/ 2147483647 w 152"/>
              <a:gd name="T27" fmla="*/ 2147483647 h 28"/>
              <a:gd name="T28" fmla="*/ 2147483647 w 152"/>
              <a:gd name="T29" fmla="*/ 2147483647 h 28"/>
              <a:gd name="T30" fmla="*/ 2147483647 w 152"/>
              <a:gd name="T31" fmla="*/ 2147483647 h 28"/>
              <a:gd name="T32" fmla="*/ 2147483647 w 152"/>
              <a:gd name="T33" fmla="*/ 0 h 28"/>
              <a:gd name="T34" fmla="*/ 2147483647 w 152"/>
              <a:gd name="T35" fmla="*/ 0 h 28"/>
              <a:gd name="T36" fmla="*/ 2147483647 w 152"/>
              <a:gd name="T37" fmla="*/ 2147483647 h 28"/>
              <a:gd name="T38" fmla="*/ 2147483647 w 152"/>
              <a:gd name="T39" fmla="*/ 2147483647 h 28"/>
              <a:gd name="T40" fmla="*/ 2147483647 w 152"/>
              <a:gd name="T41" fmla="*/ 2147483647 h 28"/>
              <a:gd name="T42" fmla="*/ 0 w 152"/>
              <a:gd name="T43" fmla="*/ 0 h 2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52" h="28">
                <a:moveTo>
                  <a:pt x="145" y="28"/>
                </a:moveTo>
                <a:lnTo>
                  <a:pt x="149" y="25"/>
                </a:lnTo>
                <a:lnTo>
                  <a:pt x="150" y="22"/>
                </a:lnTo>
                <a:lnTo>
                  <a:pt x="151" y="20"/>
                </a:lnTo>
                <a:lnTo>
                  <a:pt x="152" y="18"/>
                </a:lnTo>
                <a:lnTo>
                  <a:pt x="151" y="17"/>
                </a:lnTo>
                <a:lnTo>
                  <a:pt x="150" y="15"/>
                </a:lnTo>
                <a:lnTo>
                  <a:pt x="147" y="13"/>
                </a:lnTo>
                <a:lnTo>
                  <a:pt x="144" y="12"/>
                </a:lnTo>
                <a:lnTo>
                  <a:pt x="140" y="10"/>
                </a:lnTo>
                <a:lnTo>
                  <a:pt x="137" y="10"/>
                </a:lnTo>
                <a:lnTo>
                  <a:pt x="132" y="9"/>
                </a:lnTo>
                <a:lnTo>
                  <a:pt x="118" y="7"/>
                </a:lnTo>
                <a:lnTo>
                  <a:pt x="105" y="4"/>
                </a:lnTo>
                <a:lnTo>
                  <a:pt x="92" y="2"/>
                </a:lnTo>
                <a:lnTo>
                  <a:pt x="79" y="1"/>
                </a:lnTo>
                <a:lnTo>
                  <a:pt x="65" y="0"/>
                </a:lnTo>
                <a:lnTo>
                  <a:pt x="50" y="0"/>
                </a:lnTo>
                <a:lnTo>
                  <a:pt x="35" y="1"/>
                </a:lnTo>
                <a:lnTo>
                  <a:pt x="23" y="1"/>
                </a:lnTo>
                <a:lnTo>
                  <a:pt x="11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1" name="Freeform 99"/>
          <p:cNvSpPr>
            <a:spLocks/>
          </p:cNvSpPr>
          <p:nvPr/>
        </p:nvSpPr>
        <p:spPr bwMode="auto">
          <a:xfrm>
            <a:off x="5924550" y="5300663"/>
            <a:ext cx="7938" cy="69850"/>
          </a:xfrm>
          <a:custGeom>
            <a:avLst/>
            <a:gdLst>
              <a:gd name="T0" fmla="*/ 2147483647 w 17"/>
              <a:gd name="T1" fmla="*/ 2147483647 h 131"/>
              <a:gd name="T2" fmla="*/ 2147483647 w 17"/>
              <a:gd name="T3" fmla="*/ 2147483647 h 131"/>
              <a:gd name="T4" fmla="*/ 0 w 17"/>
              <a:gd name="T5" fmla="*/ 2147483647 h 131"/>
              <a:gd name="T6" fmla="*/ 0 w 17"/>
              <a:gd name="T7" fmla="*/ 2147483647 h 131"/>
              <a:gd name="T8" fmla="*/ 0 w 17"/>
              <a:gd name="T9" fmla="*/ 2147483647 h 131"/>
              <a:gd name="T10" fmla="*/ 0 w 17"/>
              <a:gd name="T11" fmla="*/ 2147483647 h 131"/>
              <a:gd name="T12" fmla="*/ 2147483647 w 17"/>
              <a:gd name="T13" fmla="*/ 2147483647 h 131"/>
              <a:gd name="T14" fmla="*/ 2147483647 w 17"/>
              <a:gd name="T15" fmla="*/ 2147483647 h 131"/>
              <a:gd name="T16" fmla="*/ 2147483647 w 17"/>
              <a:gd name="T17" fmla="*/ 2147483647 h 131"/>
              <a:gd name="T18" fmla="*/ 2147483647 w 17"/>
              <a:gd name="T19" fmla="*/ 2147483647 h 131"/>
              <a:gd name="T20" fmla="*/ 2147483647 w 17"/>
              <a:gd name="T21" fmla="*/ 2147483647 h 131"/>
              <a:gd name="T22" fmla="*/ 2147483647 w 17"/>
              <a:gd name="T23" fmla="*/ 0 h 13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131">
                <a:moveTo>
                  <a:pt x="4" y="131"/>
                </a:moveTo>
                <a:lnTo>
                  <a:pt x="2" y="120"/>
                </a:lnTo>
                <a:lnTo>
                  <a:pt x="0" y="108"/>
                </a:lnTo>
                <a:lnTo>
                  <a:pt x="0" y="96"/>
                </a:lnTo>
                <a:lnTo>
                  <a:pt x="0" y="85"/>
                </a:lnTo>
                <a:lnTo>
                  <a:pt x="0" y="73"/>
                </a:lnTo>
                <a:lnTo>
                  <a:pt x="1" y="62"/>
                </a:lnTo>
                <a:lnTo>
                  <a:pt x="3" y="51"/>
                </a:lnTo>
                <a:lnTo>
                  <a:pt x="6" y="40"/>
                </a:lnTo>
                <a:lnTo>
                  <a:pt x="9" y="26"/>
                </a:lnTo>
                <a:lnTo>
                  <a:pt x="13" y="13"/>
                </a:lnTo>
                <a:lnTo>
                  <a:pt x="17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2" name="Freeform 100"/>
          <p:cNvSpPr>
            <a:spLocks/>
          </p:cNvSpPr>
          <p:nvPr/>
        </p:nvSpPr>
        <p:spPr bwMode="auto">
          <a:xfrm>
            <a:off x="6008688" y="5249863"/>
            <a:ext cx="9525" cy="53975"/>
          </a:xfrm>
          <a:custGeom>
            <a:avLst/>
            <a:gdLst>
              <a:gd name="T0" fmla="*/ 2147483647 w 19"/>
              <a:gd name="T1" fmla="*/ 0 h 103"/>
              <a:gd name="T2" fmla="*/ 2147483647 w 19"/>
              <a:gd name="T3" fmla="*/ 2147483647 h 103"/>
              <a:gd name="T4" fmla="*/ 2147483647 w 19"/>
              <a:gd name="T5" fmla="*/ 2147483647 h 103"/>
              <a:gd name="T6" fmla="*/ 2147483647 w 19"/>
              <a:gd name="T7" fmla="*/ 2147483647 h 103"/>
              <a:gd name="T8" fmla="*/ 2147483647 w 19"/>
              <a:gd name="T9" fmla="*/ 2147483647 h 103"/>
              <a:gd name="T10" fmla="*/ 2147483647 w 19"/>
              <a:gd name="T11" fmla="*/ 2147483647 h 103"/>
              <a:gd name="T12" fmla="*/ 2147483647 w 19"/>
              <a:gd name="T13" fmla="*/ 2147483647 h 103"/>
              <a:gd name="T14" fmla="*/ 2147483647 w 19"/>
              <a:gd name="T15" fmla="*/ 2147483647 h 103"/>
              <a:gd name="T16" fmla="*/ 2147483647 w 19"/>
              <a:gd name="T17" fmla="*/ 2147483647 h 103"/>
              <a:gd name="T18" fmla="*/ 2147483647 w 19"/>
              <a:gd name="T19" fmla="*/ 2147483647 h 103"/>
              <a:gd name="T20" fmla="*/ 2147483647 w 19"/>
              <a:gd name="T21" fmla="*/ 2147483647 h 103"/>
              <a:gd name="T22" fmla="*/ 2147483647 w 19"/>
              <a:gd name="T23" fmla="*/ 2147483647 h 103"/>
              <a:gd name="T24" fmla="*/ 2147483647 w 19"/>
              <a:gd name="T25" fmla="*/ 2147483647 h 103"/>
              <a:gd name="T26" fmla="*/ 2147483647 w 19"/>
              <a:gd name="T27" fmla="*/ 2147483647 h 103"/>
              <a:gd name="T28" fmla="*/ 2147483647 w 19"/>
              <a:gd name="T29" fmla="*/ 2147483647 h 103"/>
              <a:gd name="T30" fmla="*/ 0 w 19"/>
              <a:gd name="T31" fmla="*/ 2147483647 h 10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" h="103">
                <a:moveTo>
                  <a:pt x="19" y="0"/>
                </a:moveTo>
                <a:lnTo>
                  <a:pt x="15" y="4"/>
                </a:lnTo>
                <a:lnTo>
                  <a:pt x="13" y="9"/>
                </a:lnTo>
                <a:lnTo>
                  <a:pt x="10" y="15"/>
                </a:lnTo>
                <a:lnTo>
                  <a:pt x="8" y="20"/>
                </a:lnTo>
                <a:lnTo>
                  <a:pt x="7" y="26"/>
                </a:lnTo>
                <a:lnTo>
                  <a:pt x="6" y="32"/>
                </a:lnTo>
                <a:lnTo>
                  <a:pt x="6" y="41"/>
                </a:lnTo>
                <a:lnTo>
                  <a:pt x="6" y="51"/>
                </a:lnTo>
                <a:lnTo>
                  <a:pt x="6" y="60"/>
                </a:lnTo>
                <a:lnTo>
                  <a:pt x="6" y="70"/>
                </a:lnTo>
                <a:lnTo>
                  <a:pt x="6" y="77"/>
                </a:lnTo>
                <a:lnTo>
                  <a:pt x="5" y="84"/>
                </a:lnTo>
                <a:lnTo>
                  <a:pt x="4" y="91"/>
                </a:lnTo>
                <a:lnTo>
                  <a:pt x="2" y="97"/>
                </a:lnTo>
                <a:lnTo>
                  <a:pt x="0" y="103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3" name="Freeform 101"/>
          <p:cNvSpPr>
            <a:spLocks/>
          </p:cNvSpPr>
          <p:nvPr/>
        </p:nvSpPr>
        <p:spPr bwMode="auto">
          <a:xfrm>
            <a:off x="6018213" y="5246688"/>
            <a:ext cx="68262" cy="66675"/>
          </a:xfrm>
          <a:custGeom>
            <a:avLst/>
            <a:gdLst>
              <a:gd name="T0" fmla="*/ 2147483647 w 128"/>
              <a:gd name="T1" fmla="*/ 2147483647 h 128"/>
              <a:gd name="T2" fmla="*/ 2147483647 w 128"/>
              <a:gd name="T3" fmla="*/ 2147483647 h 128"/>
              <a:gd name="T4" fmla="*/ 2147483647 w 128"/>
              <a:gd name="T5" fmla="*/ 2147483647 h 128"/>
              <a:gd name="T6" fmla="*/ 2147483647 w 128"/>
              <a:gd name="T7" fmla="*/ 2147483647 h 128"/>
              <a:gd name="T8" fmla="*/ 2147483647 w 128"/>
              <a:gd name="T9" fmla="*/ 2147483647 h 128"/>
              <a:gd name="T10" fmla="*/ 2147483647 w 128"/>
              <a:gd name="T11" fmla="*/ 2147483647 h 128"/>
              <a:gd name="T12" fmla="*/ 2147483647 w 128"/>
              <a:gd name="T13" fmla="*/ 2147483647 h 128"/>
              <a:gd name="T14" fmla="*/ 2147483647 w 128"/>
              <a:gd name="T15" fmla="*/ 2147483647 h 128"/>
              <a:gd name="T16" fmla="*/ 2147483647 w 128"/>
              <a:gd name="T17" fmla="*/ 2147483647 h 128"/>
              <a:gd name="T18" fmla="*/ 2147483647 w 128"/>
              <a:gd name="T19" fmla="*/ 2147483647 h 128"/>
              <a:gd name="T20" fmla="*/ 2147483647 w 128"/>
              <a:gd name="T21" fmla="*/ 2147483647 h 128"/>
              <a:gd name="T22" fmla="*/ 0 w 128"/>
              <a:gd name="T23" fmla="*/ 2147483647 h 128"/>
              <a:gd name="T24" fmla="*/ 0 w 128"/>
              <a:gd name="T25" fmla="*/ 2147483647 h 128"/>
              <a:gd name="T26" fmla="*/ 2147483647 w 128"/>
              <a:gd name="T27" fmla="*/ 2147483647 h 128"/>
              <a:gd name="T28" fmla="*/ 2147483647 w 128"/>
              <a:gd name="T29" fmla="*/ 2147483647 h 128"/>
              <a:gd name="T30" fmla="*/ 2147483647 w 128"/>
              <a:gd name="T31" fmla="*/ 2147483647 h 128"/>
              <a:gd name="T32" fmla="*/ 2147483647 w 128"/>
              <a:gd name="T33" fmla="*/ 2147483647 h 128"/>
              <a:gd name="T34" fmla="*/ 2147483647 w 128"/>
              <a:gd name="T35" fmla="*/ 2147483647 h 128"/>
              <a:gd name="T36" fmla="*/ 2147483647 w 128"/>
              <a:gd name="T37" fmla="*/ 2147483647 h 128"/>
              <a:gd name="T38" fmla="*/ 2147483647 w 128"/>
              <a:gd name="T39" fmla="*/ 2147483647 h 128"/>
              <a:gd name="T40" fmla="*/ 2147483647 w 128"/>
              <a:gd name="T41" fmla="*/ 2147483647 h 128"/>
              <a:gd name="T42" fmla="*/ 2147483647 w 128"/>
              <a:gd name="T43" fmla="*/ 2147483647 h 128"/>
              <a:gd name="T44" fmla="*/ 2147483647 w 128"/>
              <a:gd name="T45" fmla="*/ 2147483647 h 128"/>
              <a:gd name="T46" fmla="*/ 2147483647 w 128"/>
              <a:gd name="T47" fmla="*/ 2147483647 h 128"/>
              <a:gd name="T48" fmla="*/ 2147483647 w 128"/>
              <a:gd name="T49" fmla="*/ 2147483647 h 128"/>
              <a:gd name="T50" fmla="*/ 2147483647 w 128"/>
              <a:gd name="T51" fmla="*/ 2147483647 h 128"/>
              <a:gd name="T52" fmla="*/ 2147483647 w 128"/>
              <a:gd name="T53" fmla="*/ 2147483647 h 128"/>
              <a:gd name="T54" fmla="*/ 2147483647 w 128"/>
              <a:gd name="T55" fmla="*/ 2147483647 h 128"/>
              <a:gd name="T56" fmla="*/ 2147483647 w 128"/>
              <a:gd name="T57" fmla="*/ 2147483647 h 128"/>
              <a:gd name="T58" fmla="*/ 2147483647 w 128"/>
              <a:gd name="T59" fmla="*/ 2147483647 h 128"/>
              <a:gd name="T60" fmla="*/ 2147483647 w 128"/>
              <a:gd name="T61" fmla="*/ 2147483647 h 128"/>
              <a:gd name="T62" fmla="*/ 2147483647 w 128"/>
              <a:gd name="T63" fmla="*/ 2147483647 h 128"/>
              <a:gd name="T64" fmla="*/ 2147483647 w 128"/>
              <a:gd name="T65" fmla="*/ 2147483647 h 128"/>
              <a:gd name="T66" fmla="*/ 2147483647 w 128"/>
              <a:gd name="T67" fmla="*/ 0 h 1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28" h="128">
                <a:moveTo>
                  <a:pt x="29" y="118"/>
                </a:moveTo>
                <a:lnTo>
                  <a:pt x="26" y="121"/>
                </a:lnTo>
                <a:lnTo>
                  <a:pt x="24" y="124"/>
                </a:lnTo>
                <a:lnTo>
                  <a:pt x="21" y="126"/>
                </a:lnTo>
                <a:lnTo>
                  <a:pt x="18" y="127"/>
                </a:lnTo>
                <a:lnTo>
                  <a:pt x="14" y="128"/>
                </a:lnTo>
                <a:lnTo>
                  <a:pt x="11" y="128"/>
                </a:lnTo>
                <a:lnTo>
                  <a:pt x="8" y="127"/>
                </a:lnTo>
                <a:lnTo>
                  <a:pt x="4" y="126"/>
                </a:lnTo>
                <a:lnTo>
                  <a:pt x="2" y="124"/>
                </a:lnTo>
                <a:lnTo>
                  <a:pt x="1" y="121"/>
                </a:lnTo>
                <a:lnTo>
                  <a:pt x="0" y="119"/>
                </a:lnTo>
                <a:lnTo>
                  <a:pt x="0" y="117"/>
                </a:lnTo>
                <a:lnTo>
                  <a:pt x="2" y="113"/>
                </a:lnTo>
                <a:lnTo>
                  <a:pt x="4" y="107"/>
                </a:lnTo>
                <a:lnTo>
                  <a:pt x="9" y="102"/>
                </a:lnTo>
                <a:lnTo>
                  <a:pt x="13" y="96"/>
                </a:lnTo>
                <a:lnTo>
                  <a:pt x="18" y="91"/>
                </a:lnTo>
                <a:lnTo>
                  <a:pt x="24" y="87"/>
                </a:lnTo>
                <a:lnTo>
                  <a:pt x="29" y="81"/>
                </a:lnTo>
                <a:lnTo>
                  <a:pt x="38" y="71"/>
                </a:lnTo>
                <a:lnTo>
                  <a:pt x="43" y="64"/>
                </a:lnTo>
                <a:lnTo>
                  <a:pt x="49" y="57"/>
                </a:lnTo>
                <a:lnTo>
                  <a:pt x="55" y="52"/>
                </a:lnTo>
                <a:lnTo>
                  <a:pt x="63" y="47"/>
                </a:lnTo>
                <a:lnTo>
                  <a:pt x="73" y="42"/>
                </a:lnTo>
                <a:lnTo>
                  <a:pt x="82" y="37"/>
                </a:lnTo>
                <a:lnTo>
                  <a:pt x="91" y="31"/>
                </a:lnTo>
                <a:lnTo>
                  <a:pt x="100" y="25"/>
                </a:lnTo>
                <a:lnTo>
                  <a:pt x="107" y="18"/>
                </a:lnTo>
                <a:lnTo>
                  <a:pt x="114" y="12"/>
                </a:lnTo>
                <a:lnTo>
                  <a:pt x="118" y="8"/>
                </a:lnTo>
                <a:lnTo>
                  <a:pt x="124" y="4"/>
                </a:lnTo>
                <a:lnTo>
                  <a:pt x="128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4" name="Freeform 102"/>
          <p:cNvSpPr>
            <a:spLocks/>
          </p:cNvSpPr>
          <p:nvPr/>
        </p:nvSpPr>
        <p:spPr bwMode="auto">
          <a:xfrm>
            <a:off x="6034088" y="5230813"/>
            <a:ext cx="50800" cy="25400"/>
          </a:xfrm>
          <a:custGeom>
            <a:avLst/>
            <a:gdLst>
              <a:gd name="T0" fmla="*/ 0 w 97"/>
              <a:gd name="T1" fmla="*/ 0 h 44"/>
              <a:gd name="T2" fmla="*/ 2147483647 w 97"/>
              <a:gd name="T3" fmla="*/ 2147483647 h 44"/>
              <a:gd name="T4" fmla="*/ 2147483647 w 97"/>
              <a:gd name="T5" fmla="*/ 2147483647 h 44"/>
              <a:gd name="T6" fmla="*/ 2147483647 w 97"/>
              <a:gd name="T7" fmla="*/ 2147483647 h 44"/>
              <a:gd name="T8" fmla="*/ 2147483647 w 97"/>
              <a:gd name="T9" fmla="*/ 2147483647 h 44"/>
              <a:gd name="T10" fmla="*/ 2147483647 w 97"/>
              <a:gd name="T11" fmla="*/ 2147483647 h 44"/>
              <a:gd name="T12" fmla="*/ 2147483647 w 97"/>
              <a:gd name="T13" fmla="*/ 2147483647 h 44"/>
              <a:gd name="T14" fmla="*/ 2147483647 w 97"/>
              <a:gd name="T15" fmla="*/ 2147483647 h 44"/>
              <a:gd name="T16" fmla="*/ 2147483647 w 97"/>
              <a:gd name="T17" fmla="*/ 2147483647 h 44"/>
              <a:gd name="T18" fmla="*/ 2147483647 w 97"/>
              <a:gd name="T19" fmla="*/ 2147483647 h 44"/>
              <a:gd name="T20" fmla="*/ 2147483647 w 97"/>
              <a:gd name="T21" fmla="*/ 2147483647 h 44"/>
              <a:gd name="T22" fmla="*/ 2147483647 w 97"/>
              <a:gd name="T23" fmla="*/ 2147483647 h 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7" h="44">
                <a:moveTo>
                  <a:pt x="0" y="0"/>
                </a:moveTo>
                <a:lnTo>
                  <a:pt x="11" y="3"/>
                </a:lnTo>
                <a:lnTo>
                  <a:pt x="23" y="6"/>
                </a:lnTo>
                <a:lnTo>
                  <a:pt x="35" y="10"/>
                </a:lnTo>
                <a:lnTo>
                  <a:pt x="46" y="14"/>
                </a:lnTo>
                <a:lnTo>
                  <a:pt x="58" y="18"/>
                </a:lnTo>
                <a:lnTo>
                  <a:pt x="65" y="21"/>
                </a:lnTo>
                <a:lnTo>
                  <a:pt x="73" y="26"/>
                </a:lnTo>
                <a:lnTo>
                  <a:pt x="79" y="30"/>
                </a:lnTo>
                <a:lnTo>
                  <a:pt x="86" y="36"/>
                </a:lnTo>
                <a:lnTo>
                  <a:pt x="91" y="40"/>
                </a:lnTo>
                <a:lnTo>
                  <a:pt x="97" y="4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5" name="Freeform 103"/>
          <p:cNvSpPr>
            <a:spLocks/>
          </p:cNvSpPr>
          <p:nvPr/>
        </p:nvSpPr>
        <p:spPr bwMode="auto">
          <a:xfrm>
            <a:off x="6065838" y="5211763"/>
            <a:ext cx="25400" cy="15875"/>
          </a:xfrm>
          <a:custGeom>
            <a:avLst/>
            <a:gdLst>
              <a:gd name="T0" fmla="*/ 0 w 46"/>
              <a:gd name="T1" fmla="*/ 0 h 28"/>
              <a:gd name="T2" fmla="*/ 2147483647 w 46"/>
              <a:gd name="T3" fmla="*/ 2147483647 h 28"/>
              <a:gd name="T4" fmla="*/ 2147483647 w 46"/>
              <a:gd name="T5" fmla="*/ 2147483647 h 28"/>
              <a:gd name="T6" fmla="*/ 2147483647 w 46"/>
              <a:gd name="T7" fmla="*/ 2147483647 h 28"/>
              <a:gd name="T8" fmla="*/ 2147483647 w 46"/>
              <a:gd name="T9" fmla="*/ 2147483647 h 28"/>
              <a:gd name="T10" fmla="*/ 2147483647 w 46"/>
              <a:gd name="T11" fmla="*/ 2147483647 h 28"/>
              <a:gd name="T12" fmla="*/ 2147483647 w 46"/>
              <a:gd name="T13" fmla="*/ 2147483647 h 28"/>
              <a:gd name="T14" fmla="*/ 2147483647 w 46"/>
              <a:gd name="T15" fmla="*/ 2147483647 h 28"/>
              <a:gd name="T16" fmla="*/ 2147483647 w 46"/>
              <a:gd name="T17" fmla="*/ 2147483647 h 28"/>
              <a:gd name="T18" fmla="*/ 2147483647 w 46"/>
              <a:gd name="T19" fmla="*/ 2147483647 h 28"/>
              <a:gd name="T20" fmla="*/ 2147483647 w 46"/>
              <a:gd name="T21" fmla="*/ 2147483647 h 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6" h="28">
                <a:moveTo>
                  <a:pt x="0" y="0"/>
                </a:moveTo>
                <a:lnTo>
                  <a:pt x="7" y="2"/>
                </a:lnTo>
                <a:lnTo>
                  <a:pt x="13" y="4"/>
                </a:lnTo>
                <a:lnTo>
                  <a:pt x="18" y="8"/>
                </a:lnTo>
                <a:lnTo>
                  <a:pt x="24" y="10"/>
                </a:lnTo>
                <a:lnTo>
                  <a:pt x="29" y="13"/>
                </a:lnTo>
                <a:lnTo>
                  <a:pt x="35" y="16"/>
                </a:lnTo>
                <a:lnTo>
                  <a:pt x="38" y="18"/>
                </a:lnTo>
                <a:lnTo>
                  <a:pt x="40" y="22"/>
                </a:lnTo>
                <a:lnTo>
                  <a:pt x="43" y="25"/>
                </a:lnTo>
                <a:lnTo>
                  <a:pt x="46" y="28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6" name="Line 104"/>
          <p:cNvSpPr>
            <a:spLocks noChangeShapeType="1"/>
          </p:cNvSpPr>
          <p:nvPr/>
        </p:nvSpPr>
        <p:spPr bwMode="auto">
          <a:xfrm flipH="1" flipV="1">
            <a:off x="5838825" y="5275263"/>
            <a:ext cx="57150" cy="349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7" name="Line 105"/>
          <p:cNvSpPr>
            <a:spLocks noChangeShapeType="1"/>
          </p:cNvSpPr>
          <p:nvPr/>
        </p:nvSpPr>
        <p:spPr bwMode="auto">
          <a:xfrm flipH="1" flipV="1">
            <a:off x="5838825" y="5354638"/>
            <a:ext cx="57150" cy="31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" name="Line 106"/>
          <p:cNvSpPr>
            <a:spLocks noChangeShapeType="1"/>
          </p:cNvSpPr>
          <p:nvPr/>
        </p:nvSpPr>
        <p:spPr bwMode="auto">
          <a:xfrm flipH="1" flipV="1">
            <a:off x="6013450" y="5151438"/>
            <a:ext cx="77788" cy="476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" name="Line 107"/>
          <p:cNvSpPr>
            <a:spLocks noChangeShapeType="1"/>
          </p:cNvSpPr>
          <p:nvPr/>
        </p:nvSpPr>
        <p:spPr bwMode="auto">
          <a:xfrm flipH="1" flipV="1">
            <a:off x="5865813" y="5046663"/>
            <a:ext cx="242887" cy="139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" name="Line 108"/>
          <p:cNvSpPr>
            <a:spLocks noChangeShapeType="1"/>
          </p:cNvSpPr>
          <p:nvPr/>
        </p:nvSpPr>
        <p:spPr bwMode="auto">
          <a:xfrm flipH="1" flipV="1">
            <a:off x="5903913" y="4843463"/>
            <a:ext cx="401637" cy="2317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1" name="Line 109"/>
          <p:cNvSpPr>
            <a:spLocks noChangeShapeType="1"/>
          </p:cNvSpPr>
          <p:nvPr/>
        </p:nvSpPr>
        <p:spPr bwMode="auto">
          <a:xfrm flipH="1" flipV="1">
            <a:off x="5875338" y="4808538"/>
            <a:ext cx="446087" cy="2571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" name="Freeform 110"/>
          <p:cNvSpPr>
            <a:spLocks noEditPoints="1"/>
          </p:cNvSpPr>
          <p:nvPr/>
        </p:nvSpPr>
        <p:spPr bwMode="auto">
          <a:xfrm>
            <a:off x="5988050" y="4710113"/>
            <a:ext cx="188913" cy="161925"/>
          </a:xfrm>
          <a:custGeom>
            <a:avLst/>
            <a:gdLst>
              <a:gd name="T0" fmla="*/ 0 w 355"/>
              <a:gd name="T1" fmla="*/ 0 h 304"/>
              <a:gd name="T2" fmla="*/ 2147483647 w 355"/>
              <a:gd name="T3" fmla="*/ 2147483647 h 304"/>
              <a:gd name="T4" fmla="*/ 2147483647 w 355"/>
              <a:gd name="T5" fmla="*/ 2147483647 h 304"/>
              <a:gd name="T6" fmla="*/ 2147483647 w 355"/>
              <a:gd name="T7" fmla="*/ 2147483647 h 304"/>
              <a:gd name="T8" fmla="*/ 2147483647 w 355"/>
              <a:gd name="T9" fmla="*/ 2147483647 h 304"/>
              <a:gd name="T10" fmla="*/ 2147483647 w 355"/>
              <a:gd name="T11" fmla="*/ 2147483647 h 304"/>
              <a:gd name="T12" fmla="*/ 2147483647 w 355"/>
              <a:gd name="T13" fmla="*/ 2147483647 h 304"/>
              <a:gd name="T14" fmla="*/ 2147483647 w 355"/>
              <a:gd name="T15" fmla="*/ 2147483647 h 304"/>
              <a:gd name="T16" fmla="*/ 2147483647 w 355"/>
              <a:gd name="T17" fmla="*/ 2147483647 h 304"/>
              <a:gd name="T18" fmla="*/ 2147483647 w 355"/>
              <a:gd name="T19" fmla="*/ 2147483647 h 304"/>
              <a:gd name="T20" fmla="*/ 2147483647 w 355"/>
              <a:gd name="T21" fmla="*/ 2147483647 h 304"/>
              <a:gd name="T22" fmla="*/ 2147483647 w 355"/>
              <a:gd name="T23" fmla="*/ 2147483647 h 304"/>
              <a:gd name="T24" fmla="*/ 2147483647 w 355"/>
              <a:gd name="T25" fmla="*/ 2147483647 h 304"/>
              <a:gd name="T26" fmla="*/ 2147483647 w 355"/>
              <a:gd name="T27" fmla="*/ 2147483647 h 304"/>
              <a:gd name="T28" fmla="*/ 2147483647 w 355"/>
              <a:gd name="T29" fmla="*/ 2147483647 h 304"/>
              <a:gd name="T30" fmla="*/ 2147483647 w 355"/>
              <a:gd name="T31" fmla="*/ 2147483647 h 304"/>
              <a:gd name="T32" fmla="*/ 2147483647 w 355"/>
              <a:gd name="T33" fmla="*/ 2147483647 h 304"/>
              <a:gd name="T34" fmla="*/ 2147483647 w 355"/>
              <a:gd name="T35" fmla="*/ 2147483647 h 304"/>
              <a:gd name="T36" fmla="*/ 2147483647 w 355"/>
              <a:gd name="T37" fmla="*/ 2147483647 h 304"/>
              <a:gd name="T38" fmla="*/ 2147483647 w 355"/>
              <a:gd name="T39" fmla="*/ 2147483647 h 304"/>
              <a:gd name="T40" fmla="*/ 2147483647 w 355"/>
              <a:gd name="T41" fmla="*/ 2147483647 h 304"/>
              <a:gd name="T42" fmla="*/ 2147483647 w 355"/>
              <a:gd name="T43" fmla="*/ 2147483647 h 304"/>
              <a:gd name="T44" fmla="*/ 2147483647 w 355"/>
              <a:gd name="T45" fmla="*/ 2147483647 h 304"/>
              <a:gd name="T46" fmla="*/ 2147483647 w 355"/>
              <a:gd name="T47" fmla="*/ 2147483647 h 304"/>
              <a:gd name="T48" fmla="*/ 2147483647 w 355"/>
              <a:gd name="T49" fmla="*/ 2147483647 h 304"/>
              <a:gd name="T50" fmla="*/ 2147483647 w 355"/>
              <a:gd name="T51" fmla="*/ 2147483647 h 304"/>
              <a:gd name="T52" fmla="*/ 2147483647 w 355"/>
              <a:gd name="T53" fmla="*/ 2147483647 h 304"/>
              <a:gd name="T54" fmla="*/ 2147483647 w 355"/>
              <a:gd name="T55" fmla="*/ 2147483647 h 304"/>
              <a:gd name="T56" fmla="*/ 2147483647 w 355"/>
              <a:gd name="T57" fmla="*/ 2147483647 h 304"/>
              <a:gd name="T58" fmla="*/ 2147483647 w 355"/>
              <a:gd name="T59" fmla="*/ 2147483647 h 304"/>
              <a:gd name="T60" fmla="*/ 2147483647 w 355"/>
              <a:gd name="T61" fmla="*/ 2147483647 h 304"/>
              <a:gd name="T62" fmla="*/ 2147483647 w 355"/>
              <a:gd name="T63" fmla="*/ 2147483647 h 3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55" h="304">
                <a:moveTo>
                  <a:pt x="212" y="119"/>
                </a:moveTo>
                <a:lnTo>
                  <a:pt x="0" y="0"/>
                </a:lnTo>
                <a:lnTo>
                  <a:pt x="0" y="103"/>
                </a:lnTo>
                <a:lnTo>
                  <a:pt x="355" y="304"/>
                </a:lnTo>
                <a:lnTo>
                  <a:pt x="355" y="200"/>
                </a:lnTo>
                <a:lnTo>
                  <a:pt x="212" y="119"/>
                </a:lnTo>
                <a:close/>
                <a:moveTo>
                  <a:pt x="263" y="231"/>
                </a:moveTo>
                <a:lnTo>
                  <a:pt x="259" y="228"/>
                </a:lnTo>
                <a:lnTo>
                  <a:pt x="254" y="226"/>
                </a:lnTo>
                <a:lnTo>
                  <a:pt x="249" y="224"/>
                </a:lnTo>
                <a:lnTo>
                  <a:pt x="245" y="221"/>
                </a:lnTo>
                <a:lnTo>
                  <a:pt x="239" y="218"/>
                </a:lnTo>
                <a:lnTo>
                  <a:pt x="235" y="216"/>
                </a:lnTo>
                <a:lnTo>
                  <a:pt x="229" y="213"/>
                </a:lnTo>
                <a:lnTo>
                  <a:pt x="224" y="210"/>
                </a:lnTo>
                <a:lnTo>
                  <a:pt x="217" y="206"/>
                </a:lnTo>
                <a:lnTo>
                  <a:pt x="212" y="203"/>
                </a:lnTo>
                <a:lnTo>
                  <a:pt x="207" y="200"/>
                </a:lnTo>
                <a:lnTo>
                  <a:pt x="200" y="195"/>
                </a:lnTo>
                <a:lnTo>
                  <a:pt x="196" y="193"/>
                </a:lnTo>
                <a:lnTo>
                  <a:pt x="191" y="191"/>
                </a:lnTo>
                <a:lnTo>
                  <a:pt x="188" y="189"/>
                </a:lnTo>
                <a:lnTo>
                  <a:pt x="184" y="187"/>
                </a:lnTo>
                <a:lnTo>
                  <a:pt x="180" y="185"/>
                </a:lnTo>
                <a:lnTo>
                  <a:pt x="176" y="182"/>
                </a:lnTo>
                <a:lnTo>
                  <a:pt x="177" y="182"/>
                </a:lnTo>
                <a:lnTo>
                  <a:pt x="180" y="181"/>
                </a:lnTo>
                <a:lnTo>
                  <a:pt x="182" y="181"/>
                </a:lnTo>
                <a:lnTo>
                  <a:pt x="184" y="181"/>
                </a:lnTo>
                <a:lnTo>
                  <a:pt x="185" y="180"/>
                </a:lnTo>
                <a:lnTo>
                  <a:pt x="187" y="180"/>
                </a:lnTo>
                <a:lnTo>
                  <a:pt x="190" y="179"/>
                </a:lnTo>
                <a:lnTo>
                  <a:pt x="194" y="178"/>
                </a:lnTo>
                <a:lnTo>
                  <a:pt x="197" y="177"/>
                </a:lnTo>
                <a:lnTo>
                  <a:pt x="201" y="175"/>
                </a:lnTo>
                <a:lnTo>
                  <a:pt x="206" y="173"/>
                </a:lnTo>
                <a:lnTo>
                  <a:pt x="209" y="172"/>
                </a:lnTo>
                <a:lnTo>
                  <a:pt x="212" y="172"/>
                </a:lnTo>
                <a:lnTo>
                  <a:pt x="215" y="170"/>
                </a:lnTo>
                <a:lnTo>
                  <a:pt x="219" y="170"/>
                </a:lnTo>
                <a:lnTo>
                  <a:pt x="222" y="169"/>
                </a:lnTo>
                <a:lnTo>
                  <a:pt x="225" y="169"/>
                </a:lnTo>
                <a:lnTo>
                  <a:pt x="230" y="169"/>
                </a:lnTo>
                <a:lnTo>
                  <a:pt x="236" y="170"/>
                </a:lnTo>
                <a:lnTo>
                  <a:pt x="241" y="170"/>
                </a:lnTo>
                <a:lnTo>
                  <a:pt x="247" y="170"/>
                </a:lnTo>
                <a:lnTo>
                  <a:pt x="254" y="179"/>
                </a:lnTo>
                <a:lnTo>
                  <a:pt x="262" y="187"/>
                </a:lnTo>
                <a:lnTo>
                  <a:pt x="271" y="194"/>
                </a:lnTo>
                <a:lnTo>
                  <a:pt x="278" y="202"/>
                </a:lnTo>
                <a:lnTo>
                  <a:pt x="287" y="211"/>
                </a:lnTo>
                <a:lnTo>
                  <a:pt x="294" y="218"/>
                </a:lnTo>
                <a:lnTo>
                  <a:pt x="290" y="219"/>
                </a:lnTo>
                <a:lnTo>
                  <a:pt x="286" y="219"/>
                </a:lnTo>
                <a:lnTo>
                  <a:pt x="281" y="220"/>
                </a:lnTo>
                <a:lnTo>
                  <a:pt x="278" y="221"/>
                </a:lnTo>
                <a:lnTo>
                  <a:pt x="275" y="223"/>
                </a:lnTo>
                <a:lnTo>
                  <a:pt x="273" y="224"/>
                </a:lnTo>
                <a:lnTo>
                  <a:pt x="271" y="225"/>
                </a:lnTo>
                <a:lnTo>
                  <a:pt x="270" y="226"/>
                </a:lnTo>
                <a:lnTo>
                  <a:pt x="268" y="226"/>
                </a:lnTo>
                <a:lnTo>
                  <a:pt x="267" y="227"/>
                </a:lnTo>
                <a:lnTo>
                  <a:pt x="265" y="229"/>
                </a:lnTo>
                <a:lnTo>
                  <a:pt x="264" y="230"/>
                </a:lnTo>
                <a:lnTo>
                  <a:pt x="263" y="231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3" name="Line 111"/>
          <p:cNvSpPr>
            <a:spLocks noChangeShapeType="1"/>
          </p:cNvSpPr>
          <p:nvPr/>
        </p:nvSpPr>
        <p:spPr bwMode="auto">
          <a:xfrm>
            <a:off x="6176963" y="4818063"/>
            <a:ext cx="1587" cy="539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4" name="Line 112"/>
          <p:cNvSpPr>
            <a:spLocks noChangeShapeType="1"/>
          </p:cNvSpPr>
          <p:nvPr/>
        </p:nvSpPr>
        <p:spPr bwMode="auto">
          <a:xfrm flipH="1" flipV="1">
            <a:off x="5988050" y="4764088"/>
            <a:ext cx="188913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5" name="Freeform 113"/>
          <p:cNvSpPr>
            <a:spLocks/>
          </p:cNvSpPr>
          <p:nvPr/>
        </p:nvSpPr>
        <p:spPr bwMode="auto">
          <a:xfrm>
            <a:off x="5988050" y="3935413"/>
            <a:ext cx="1535113" cy="882650"/>
          </a:xfrm>
          <a:custGeom>
            <a:avLst/>
            <a:gdLst>
              <a:gd name="T0" fmla="*/ 0 w 2900"/>
              <a:gd name="T1" fmla="*/ 2147483647 h 1664"/>
              <a:gd name="T2" fmla="*/ 2147483647 w 2900"/>
              <a:gd name="T3" fmla="*/ 0 h 1664"/>
              <a:gd name="T4" fmla="*/ 2147483647 w 2900"/>
              <a:gd name="T5" fmla="*/ 2147483647 h 1664"/>
              <a:gd name="T6" fmla="*/ 2147483647 w 2900"/>
              <a:gd name="T7" fmla="*/ 2147483647 h 1664"/>
              <a:gd name="T8" fmla="*/ 2147483647 w 2900"/>
              <a:gd name="T9" fmla="*/ 2147483647 h 1664"/>
              <a:gd name="T10" fmla="*/ 0 w 2900"/>
              <a:gd name="T11" fmla="*/ 2147483647 h 166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00" h="1664">
                <a:moveTo>
                  <a:pt x="0" y="1464"/>
                </a:moveTo>
                <a:lnTo>
                  <a:pt x="2541" y="0"/>
                </a:lnTo>
                <a:lnTo>
                  <a:pt x="2900" y="202"/>
                </a:lnTo>
                <a:lnTo>
                  <a:pt x="355" y="1664"/>
                </a:lnTo>
                <a:lnTo>
                  <a:pt x="212" y="1583"/>
                </a:lnTo>
                <a:lnTo>
                  <a:pt x="0" y="1464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6" name="Line 114"/>
          <p:cNvSpPr>
            <a:spLocks noChangeShapeType="1"/>
          </p:cNvSpPr>
          <p:nvPr/>
        </p:nvSpPr>
        <p:spPr bwMode="auto">
          <a:xfrm flipH="1" flipV="1">
            <a:off x="6100763" y="4773613"/>
            <a:ext cx="76200" cy="444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7" name="Line 115"/>
          <p:cNvSpPr>
            <a:spLocks noChangeShapeType="1"/>
          </p:cNvSpPr>
          <p:nvPr/>
        </p:nvSpPr>
        <p:spPr bwMode="auto">
          <a:xfrm flipV="1">
            <a:off x="6176963" y="4043363"/>
            <a:ext cx="1346200" cy="774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8" name="Line 116"/>
          <p:cNvSpPr>
            <a:spLocks noChangeShapeType="1"/>
          </p:cNvSpPr>
          <p:nvPr/>
        </p:nvSpPr>
        <p:spPr bwMode="auto">
          <a:xfrm flipH="1" flipV="1">
            <a:off x="5988050" y="4710113"/>
            <a:ext cx="112713" cy="635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9" name="Freeform 117"/>
          <p:cNvSpPr>
            <a:spLocks/>
          </p:cNvSpPr>
          <p:nvPr/>
        </p:nvSpPr>
        <p:spPr bwMode="auto">
          <a:xfrm>
            <a:off x="5965825" y="3894138"/>
            <a:ext cx="1382713" cy="860425"/>
          </a:xfrm>
          <a:custGeom>
            <a:avLst/>
            <a:gdLst>
              <a:gd name="T0" fmla="*/ 0 w 2611"/>
              <a:gd name="T1" fmla="*/ 2147483647 h 1622"/>
              <a:gd name="T2" fmla="*/ 2147483647 w 2611"/>
              <a:gd name="T3" fmla="*/ 0 h 1622"/>
              <a:gd name="T4" fmla="*/ 2147483647 w 2611"/>
              <a:gd name="T5" fmla="*/ 2147483647 h 1622"/>
              <a:gd name="T6" fmla="*/ 2147483647 w 2611"/>
              <a:gd name="T7" fmla="*/ 2147483647 h 1622"/>
              <a:gd name="T8" fmla="*/ 2147483647 w 2611"/>
              <a:gd name="T9" fmla="*/ 2147483647 h 1622"/>
              <a:gd name="T10" fmla="*/ 2147483647 w 2611"/>
              <a:gd name="T11" fmla="*/ 2147483647 h 1622"/>
              <a:gd name="T12" fmla="*/ 0 w 2611"/>
              <a:gd name="T13" fmla="*/ 2147483647 h 1622"/>
              <a:gd name="T14" fmla="*/ 0 w 2611"/>
              <a:gd name="T15" fmla="*/ 2147483647 h 16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11" h="1622">
                <a:moveTo>
                  <a:pt x="0" y="1503"/>
                </a:moveTo>
                <a:lnTo>
                  <a:pt x="2611" y="0"/>
                </a:lnTo>
                <a:lnTo>
                  <a:pt x="2611" y="94"/>
                </a:lnTo>
                <a:lnTo>
                  <a:pt x="2583" y="78"/>
                </a:lnTo>
                <a:lnTo>
                  <a:pt x="42" y="1542"/>
                </a:lnTo>
                <a:lnTo>
                  <a:pt x="42" y="1600"/>
                </a:lnTo>
                <a:lnTo>
                  <a:pt x="0" y="1622"/>
                </a:lnTo>
                <a:lnTo>
                  <a:pt x="0" y="1503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0" name="Line 118"/>
          <p:cNvSpPr>
            <a:spLocks noChangeShapeType="1"/>
          </p:cNvSpPr>
          <p:nvPr/>
        </p:nvSpPr>
        <p:spPr bwMode="auto">
          <a:xfrm flipV="1">
            <a:off x="5988050" y="3935413"/>
            <a:ext cx="1344613" cy="774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1" name="Line 119"/>
          <p:cNvSpPr>
            <a:spLocks noChangeShapeType="1"/>
          </p:cNvSpPr>
          <p:nvPr/>
        </p:nvSpPr>
        <p:spPr bwMode="auto">
          <a:xfrm>
            <a:off x="7332663" y="3935413"/>
            <a:ext cx="190500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2" name="Line 120"/>
          <p:cNvSpPr>
            <a:spLocks noChangeShapeType="1"/>
          </p:cNvSpPr>
          <p:nvPr/>
        </p:nvSpPr>
        <p:spPr bwMode="auto">
          <a:xfrm>
            <a:off x="7518400" y="4043363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3" name="Line 121"/>
          <p:cNvSpPr>
            <a:spLocks noChangeShapeType="1"/>
          </p:cNvSpPr>
          <p:nvPr/>
        </p:nvSpPr>
        <p:spPr bwMode="auto">
          <a:xfrm>
            <a:off x="5988050" y="4710113"/>
            <a:ext cx="1588" cy="539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4" name="Freeform 122"/>
          <p:cNvSpPr>
            <a:spLocks noEditPoints="1"/>
          </p:cNvSpPr>
          <p:nvPr/>
        </p:nvSpPr>
        <p:spPr bwMode="auto">
          <a:xfrm>
            <a:off x="5773738" y="4586288"/>
            <a:ext cx="192087" cy="168275"/>
          </a:xfrm>
          <a:custGeom>
            <a:avLst/>
            <a:gdLst>
              <a:gd name="T0" fmla="*/ 0 w 364"/>
              <a:gd name="T1" fmla="*/ 2147483647 h 316"/>
              <a:gd name="T2" fmla="*/ 2147483647 w 364"/>
              <a:gd name="T3" fmla="*/ 2147483647 h 316"/>
              <a:gd name="T4" fmla="*/ 2147483647 w 364"/>
              <a:gd name="T5" fmla="*/ 2147483647 h 316"/>
              <a:gd name="T6" fmla="*/ 2147483647 w 364"/>
              <a:gd name="T7" fmla="*/ 2147483647 h 316"/>
              <a:gd name="T8" fmla="*/ 2147483647 w 364"/>
              <a:gd name="T9" fmla="*/ 2147483647 h 316"/>
              <a:gd name="T10" fmla="*/ 2147483647 w 364"/>
              <a:gd name="T11" fmla="*/ 2147483647 h 316"/>
              <a:gd name="T12" fmla="*/ 2147483647 w 364"/>
              <a:gd name="T13" fmla="*/ 2147483647 h 316"/>
              <a:gd name="T14" fmla="*/ 2147483647 w 364"/>
              <a:gd name="T15" fmla="*/ 2147483647 h 316"/>
              <a:gd name="T16" fmla="*/ 2147483647 w 364"/>
              <a:gd name="T17" fmla="*/ 2147483647 h 316"/>
              <a:gd name="T18" fmla="*/ 2147483647 w 364"/>
              <a:gd name="T19" fmla="*/ 2147483647 h 316"/>
              <a:gd name="T20" fmla="*/ 2147483647 w 364"/>
              <a:gd name="T21" fmla="*/ 2147483647 h 316"/>
              <a:gd name="T22" fmla="*/ 2147483647 w 364"/>
              <a:gd name="T23" fmla="*/ 2147483647 h 316"/>
              <a:gd name="T24" fmla="*/ 2147483647 w 364"/>
              <a:gd name="T25" fmla="*/ 2147483647 h 316"/>
              <a:gd name="T26" fmla="*/ 2147483647 w 364"/>
              <a:gd name="T27" fmla="*/ 2147483647 h 316"/>
              <a:gd name="T28" fmla="*/ 2147483647 w 364"/>
              <a:gd name="T29" fmla="*/ 2147483647 h 316"/>
              <a:gd name="T30" fmla="*/ 2147483647 w 364"/>
              <a:gd name="T31" fmla="*/ 2147483647 h 316"/>
              <a:gd name="T32" fmla="*/ 2147483647 w 364"/>
              <a:gd name="T33" fmla="*/ 2147483647 h 316"/>
              <a:gd name="T34" fmla="*/ 2147483647 w 364"/>
              <a:gd name="T35" fmla="*/ 2147483647 h 316"/>
              <a:gd name="T36" fmla="*/ 2147483647 w 364"/>
              <a:gd name="T37" fmla="*/ 2147483647 h 316"/>
              <a:gd name="T38" fmla="*/ 2147483647 w 364"/>
              <a:gd name="T39" fmla="*/ 2147483647 h 316"/>
              <a:gd name="T40" fmla="*/ 2147483647 w 364"/>
              <a:gd name="T41" fmla="*/ 2147483647 h 316"/>
              <a:gd name="T42" fmla="*/ 2147483647 w 364"/>
              <a:gd name="T43" fmla="*/ 2147483647 h 316"/>
              <a:gd name="T44" fmla="*/ 2147483647 w 364"/>
              <a:gd name="T45" fmla="*/ 2147483647 h 316"/>
              <a:gd name="T46" fmla="*/ 2147483647 w 364"/>
              <a:gd name="T47" fmla="*/ 2147483647 h 316"/>
              <a:gd name="T48" fmla="*/ 2147483647 w 364"/>
              <a:gd name="T49" fmla="*/ 2147483647 h 316"/>
              <a:gd name="T50" fmla="*/ 2147483647 w 364"/>
              <a:gd name="T51" fmla="*/ 2147483647 h 316"/>
              <a:gd name="T52" fmla="*/ 2147483647 w 364"/>
              <a:gd name="T53" fmla="*/ 2147483647 h 316"/>
              <a:gd name="T54" fmla="*/ 2147483647 w 364"/>
              <a:gd name="T55" fmla="*/ 2147483647 h 316"/>
              <a:gd name="T56" fmla="*/ 2147483647 w 364"/>
              <a:gd name="T57" fmla="*/ 2147483647 h 316"/>
              <a:gd name="T58" fmla="*/ 2147483647 w 364"/>
              <a:gd name="T59" fmla="*/ 2147483647 h 316"/>
              <a:gd name="T60" fmla="*/ 2147483647 w 364"/>
              <a:gd name="T61" fmla="*/ 2147483647 h 316"/>
              <a:gd name="T62" fmla="*/ 2147483647 w 364"/>
              <a:gd name="T63" fmla="*/ 2147483647 h 3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64" h="316">
                <a:moveTo>
                  <a:pt x="364" y="316"/>
                </a:moveTo>
                <a:lnTo>
                  <a:pt x="0" y="113"/>
                </a:lnTo>
                <a:lnTo>
                  <a:pt x="0" y="0"/>
                </a:lnTo>
                <a:lnTo>
                  <a:pt x="364" y="197"/>
                </a:lnTo>
                <a:lnTo>
                  <a:pt x="364" y="316"/>
                </a:lnTo>
                <a:close/>
                <a:moveTo>
                  <a:pt x="270" y="226"/>
                </a:moveTo>
                <a:lnTo>
                  <a:pt x="265" y="223"/>
                </a:lnTo>
                <a:lnTo>
                  <a:pt x="260" y="221"/>
                </a:lnTo>
                <a:lnTo>
                  <a:pt x="255" y="219"/>
                </a:lnTo>
                <a:lnTo>
                  <a:pt x="251" y="217"/>
                </a:lnTo>
                <a:lnTo>
                  <a:pt x="245" y="213"/>
                </a:lnTo>
                <a:lnTo>
                  <a:pt x="241" y="211"/>
                </a:lnTo>
                <a:lnTo>
                  <a:pt x="235" y="208"/>
                </a:lnTo>
                <a:lnTo>
                  <a:pt x="230" y="205"/>
                </a:lnTo>
                <a:lnTo>
                  <a:pt x="223" y="202"/>
                </a:lnTo>
                <a:lnTo>
                  <a:pt x="218" y="198"/>
                </a:lnTo>
                <a:lnTo>
                  <a:pt x="213" y="195"/>
                </a:lnTo>
                <a:lnTo>
                  <a:pt x="206" y="191"/>
                </a:lnTo>
                <a:lnTo>
                  <a:pt x="202" y="188"/>
                </a:lnTo>
                <a:lnTo>
                  <a:pt x="197" y="186"/>
                </a:lnTo>
                <a:lnTo>
                  <a:pt x="194" y="184"/>
                </a:lnTo>
                <a:lnTo>
                  <a:pt x="190" y="182"/>
                </a:lnTo>
                <a:lnTo>
                  <a:pt x="185" y="180"/>
                </a:lnTo>
                <a:lnTo>
                  <a:pt x="182" y="178"/>
                </a:lnTo>
                <a:lnTo>
                  <a:pt x="184" y="178"/>
                </a:lnTo>
                <a:lnTo>
                  <a:pt x="185" y="177"/>
                </a:lnTo>
                <a:lnTo>
                  <a:pt x="188" y="177"/>
                </a:lnTo>
                <a:lnTo>
                  <a:pt x="190" y="177"/>
                </a:lnTo>
                <a:lnTo>
                  <a:pt x="192" y="175"/>
                </a:lnTo>
                <a:lnTo>
                  <a:pt x="193" y="175"/>
                </a:lnTo>
                <a:lnTo>
                  <a:pt x="196" y="174"/>
                </a:lnTo>
                <a:lnTo>
                  <a:pt x="200" y="173"/>
                </a:lnTo>
                <a:lnTo>
                  <a:pt x="203" y="172"/>
                </a:lnTo>
                <a:lnTo>
                  <a:pt x="207" y="170"/>
                </a:lnTo>
                <a:lnTo>
                  <a:pt x="211" y="168"/>
                </a:lnTo>
                <a:lnTo>
                  <a:pt x="215" y="167"/>
                </a:lnTo>
                <a:lnTo>
                  <a:pt x="218" y="166"/>
                </a:lnTo>
                <a:lnTo>
                  <a:pt x="221" y="166"/>
                </a:lnTo>
                <a:lnTo>
                  <a:pt x="225" y="165"/>
                </a:lnTo>
                <a:lnTo>
                  <a:pt x="228" y="165"/>
                </a:lnTo>
                <a:lnTo>
                  <a:pt x="231" y="165"/>
                </a:lnTo>
                <a:lnTo>
                  <a:pt x="236" y="165"/>
                </a:lnTo>
                <a:lnTo>
                  <a:pt x="242" y="166"/>
                </a:lnTo>
                <a:lnTo>
                  <a:pt x="247" y="166"/>
                </a:lnTo>
                <a:lnTo>
                  <a:pt x="253" y="166"/>
                </a:lnTo>
                <a:lnTo>
                  <a:pt x="260" y="173"/>
                </a:lnTo>
                <a:lnTo>
                  <a:pt x="269" y="182"/>
                </a:lnTo>
                <a:lnTo>
                  <a:pt x="277" y="190"/>
                </a:lnTo>
                <a:lnTo>
                  <a:pt x="284" y="197"/>
                </a:lnTo>
                <a:lnTo>
                  <a:pt x="293" y="206"/>
                </a:lnTo>
                <a:lnTo>
                  <a:pt x="300" y="213"/>
                </a:lnTo>
                <a:lnTo>
                  <a:pt x="296" y="215"/>
                </a:lnTo>
                <a:lnTo>
                  <a:pt x="292" y="215"/>
                </a:lnTo>
                <a:lnTo>
                  <a:pt x="287" y="216"/>
                </a:lnTo>
                <a:lnTo>
                  <a:pt x="284" y="217"/>
                </a:lnTo>
                <a:lnTo>
                  <a:pt x="281" y="217"/>
                </a:lnTo>
                <a:lnTo>
                  <a:pt x="279" y="218"/>
                </a:lnTo>
                <a:lnTo>
                  <a:pt x="277" y="219"/>
                </a:lnTo>
                <a:lnTo>
                  <a:pt x="275" y="220"/>
                </a:lnTo>
                <a:lnTo>
                  <a:pt x="274" y="221"/>
                </a:lnTo>
                <a:lnTo>
                  <a:pt x="273" y="222"/>
                </a:lnTo>
                <a:lnTo>
                  <a:pt x="272" y="223"/>
                </a:lnTo>
                <a:lnTo>
                  <a:pt x="271" y="225"/>
                </a:lnTo>
                <a:lnTo>
                  <a:pt x="270" y="226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5" name="Line 123"/>
          <p:cNvSpPr>
            <a:spLocks noChangeShapeType="1"/>
          </p:cNvSpPr>
          <p:nvPr/>
        </p:nvSpPr>
        <p:spPr bwMode="auto">
          <a:xfrm flipV="1">
            <a:off x="5965825" y="4691063"/>
            <a:ext cx="1588" cy="635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6" name="Freeform 124"/>
          <p:cNvSpPr>
            <a:spLocks/>
          </p:cNvSpPr>
          <p:nvPr/>
        </p:nvSpPr>
        <p:spPr bwMode="auto">
          <a:xfrm>
            <a:off x="5773738" y="3789363"/>
            <a:ext cx="1574800" cy="901700"/>
          </a:xfrm>
          <a:custGeom>
            <a:avLst/>
            <a:gdLst>
              <a:gd name="T0" fmla="*/ 0 w 2975"/>
              <a:gd name="T1" fmla="*/ 2147483647 h 1702"/>
              <a:gd name="T2" fmla="*/ 2147483647 w 2975"/>
              <a:gd name="T3" fmla="*/ 0 h 1702"/>
              <a:gd name="T4" fmla="*/ 2147483647 w 2975"/>
              <a:gd name="T5" fmla="*/ 2147483647 h 1702"/>
              <a:gd name="T6" fmla="*/ 2147483647 w 2975"/>
              <a:gd name="T7" fmla="*/ 2147483647 h 1702"/>
              <a:gd name="T8" fmla="*/ 0 w 2975"/>
              <a:gd name="T9" fmla="*/ 2147483647 h 170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75" h="1702">
                <a:moveTo>
                  <a:pt x="0" y="1505"/>
                </a:moveTo>
                <a:lnTo>
                  <a:pt x="2614" y="0"/>
                </a:lnTo>
                <a:lnTo>
                  <a:pt x="2975" y="199"/>
                </a:lnTo>
                <a:lnTo>
                  <a:pt x="364" y="1702"/>
                </a:lnTo>
                <a:lnTo>
                  <a:pt x="0" y="1505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7" name="Line 125"/>
          <p:cNvSpPr>
            <a:spLocks noChangeShapeType="1"/>
          </p:cNvSpPr>
          <p:nvPr/>
        </p:nvSpPr>
        <p:spPr bwMode="auto">
          <a:xfrm flipV="1">
            <a:off x="5965825" y="3894138"/>
            <a:ext cx="1382713" cy="7969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8" name="Line 126"/>
          <p:cNvSpPr>
            <a:spLocks noChangeShapeType="1"/>
          </p:cNvSpPr>
          <p:nvPr/>
        </p:nvSpPr>
        <p:spPr bwMode="auto">
          <a:xfrm flipH="1" flipV="1">
            <a:off x="5773738" y="4646613"/>
            <a:ext cx="192087" cy="107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89" name="Freeform 127"/>
          <p:cNvSpPr>
            <a:spLocks/>
          </p:cNvSpPr>
          <p:nvPr/>
        </p:nvSpPr>
        <p:spPr bwMode="auto">
          <a:xfrm>
            <a:off x="5754688" y="3754438"/>
            <a:ext cx="1422400" cy="876300"/>
          </a:xfrm>
          <a:custGeom>
            <a:avLst/>
            <a:gdLst>
              <a:gd name="T0" fmla="*/ 2147483647 w 2688"/>
              <a:gd name="T1" fmla="*/ 2147483647 h 1654"/>
              <a:gd name="T2" fmla="*/ 2147483647 w 2688"/>
              <a:gd name="T3" fmla="*/ 2147483647 h 1654"/>
              <a:gd name="T4" fmla="*/ 2147483647 w 2688"/>
              <a:gd name="T5" fmla="*/ 2147483647 h 1654"/>
              <a:gd name="T6" fmla="*/ 2147483647 w 2688"/>
              <a:gd name="T7" fmla="*/ 0 h 1654"/>
              <a:gd name="T8" fmla="*/ 0 w 2688"/>
              <a:gd name="T9" fmla="*/ 2147483647 h 1654"/>
              <a:gd name="T10" fmla="*/ 0 w 2688"/>
              <a:gd name="T11" fmla="*/ 2147483647 h 1654"/>
              <a:gd name="T12" fmla="*/ 2147483647 w 2688"/>
              <a:gd name="T13" fmla="*/ 2147483647 h 1654"/>
              <a:gd name="T14" fmla="*/ 2147483647 w 2688"/>
              <a:gd name="T15" fmla="*/ 2147483647 h 16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688" h="1654">
                <a:moveTo>
                  <a:pt x="36" y="1572"/>
                </a:moveTo>
                <a:lnTo>
                  <a:pt x="2650" y="67"/>
                </a:lnTo>
                <a:lnTo>
                  <a:pt x="2688" y="88"/>
                </a:lnTo>
                <a:lnTo>
                  <a:pt x="2688" y="0"/>
                </a:lnTo>
                <a:lnTo>
                  <a:pt x="0" y="1548"/>
                </a:lnTo>
                <a:lnTo>
                  <a:pt x="0" y="1654"/>
                </a:lnTo>
                <a:lnTo>
                  <a:pt x="36" y="1634"/>
                </a:lnTo>
                <a:lnTo>
                  <a:pt x="36" y="1572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0" name="Line 128"/>
          <p:cNvSpPr>
            <a:spLocks noChangeShapeType="1"/>
          </p:cNvSpPr>
          <p:nvPr/>
        </p:nvSpPr>
        <p:spPr bwMode="auto">
          <a:xfrm flipV="1">
            <a:off x="5773738" y="4586288"/>
            <a:ext cx="1587" cy="603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1" name="Line 129"/>
          <p:cNvSpPr>
            <a:spLocks noChangeShapeType="1"/>
          </p:cNvSpPr>
          <p:nvPr/>
        </p:nvSpPr>
        <p:spPr bwMode="auto">
          <a:xfrm>
            <a:off x="5773738" y="4586288"/>
            <a:ext cx="192087" cy="1047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2" name="Line 130"/>
          <p:cNvSpPr>
            <a:spLocks noChangeShapeType="1"/>
          </p:cNvSpPr>
          <p:nvPr/>
        </p:nvSpPr>
        <p:spPr bwMode="auto">
          <a:xfrm flipV="1">
            <a:off x="5773738" y="3789363"/>
            <a:ext cx="1382712" cy="7969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3" name="Freeform 131"/>
          <p:cNvSpPr>
            <a:spLocks noEditPoints="1"/>
          </p:cNvSpPr>
          <p:nvPr/>
        </p:nvSpPr>
        <p:spPr bwMode="auto">
          <a:xfrm>
            <a:off x="5562600" y="4462463"/>
            <a:ext cx="192088" cy="168275"/>
          </a:xfrm>
          <a:custGeom>
            <a:avLst/>
            <a:gdLst>
              <a:gd name="T0" fmla="*/ 0 w 364"/>
              <a:gd name="T1" fmla="*/ 0 h 316"/>
              <a:gd name="T2" fmla="*/ 2147483647 w 364"/>
              <a:gd name="T3" fmla="*/ 2147483647 h 316"/>
              <a:gd name="T4" fmla="*/ 2147483647 w 364"/>
              <a:gd name="T5" fmla="*/ 2147483647 h 316"/>
              <a:gd name="T6" fmla="*/ 2147483647 w 364"/>
              <a:gd name="T7" fmla="*/ 2147483647 h 316"/>
              <a:gd name="T8" fmla="*/ 2147483647 w 364"/>
              <a:gd name="T9" fmla="*/ 2147483647 h 316"/>
              <a:gd name="T10" fmla="*/ 2147483647 w 364"/>
              <a:gd name="T11" fmla="*/ 2147483647 h 316"/>
              <a:gd name="T12" fmla="*/ 2147483647 w 364"/>
              <a:gd name="T13" fmla="*/ 2147483647 h 316"/>
              <a:gd name="T14" fmla="*/ 2147483647 w 364"/>
              <a:gd name="T15" fmla="*/ 2147483647 h 316"/>
              <a:gd name="T16" fmla="*/ 2147483647 w 364"/>
              <a:gd name="T17" fmla="*/ 2147483647 h 316"/>
              <a:gd name="T18" fmla="*/ 2147483647 w 364"/>
              <a:gd name="T19" fmla="*/ 2147483647 h 316"/>
              <a:gd name="T20" fmla="*/ 2147483647 w 364"/>
              <a:gd name="T21" fmla="*/ 2147483647 h 316"/>
              <a:gd name="T22" fmla="*/ 2147483647 w 364"/>
              <a:gd name="T23" fmla="*/ 2147483647 h 316"/>
              <a:gd name="T24" fmla="*/ 2147483647 w 364"/>
              <a:gd name="T25" fmla="*/ 2147483647 h 316"/>
              <a:gd name="T26" fmla="*/ 2147483647 w 364"/>
              <a:gd name="T27" fmla="*/ 2147483647 h 316"/>
              <a:gd name="T28" fmla="*/ 2147483647 w 364"/>
              <a:gd name="T29" fmla="*/ 2147483647 h 316"/>
              <a:gd name="T30" fmla="*/ 2147483647 w 364"/>
              <a:gd name="T31" fmla="*/ 2147483647 h 316"/>
              <a:gd name="T32" fmla="*/ 2147483647 w 364"/>
              <a:gd name="T33" fmla="*/ 2147483647 h 316"/>
              <a:gd name="T34" fmla="*/ 2147483647 w 364"/>
              <a:gd name="T35" fmla="*/ 2147483647 h 316"/>
              <a:gd name="T36" fmla="*/ 2147483647 w 364"/>
              <a:gd name="T37" fmla="*/ 2147483647 h 316"/>
              <a:gd name="T38" fmla="*/ 2147483647 w 364"/>
              <a:gd name="T39" fmla="*/ 2147483647 h 316"/>
              <a:gd name="T40" fmla="*/ 2147483647 w 364"/>
              <a:gd name="T41" fmla="*/ 2147483647 h 316"/>
              <a:gd name="T42" fmla="*/ 2147483647 w 364"/>
              <a:gd name="T43" fmla="*/ 2147483647 h 316"/>
              <a:gd name="T44" fmla="*/ 2147483647 w 364"/>
              <a:gd name="T45" fmla="*/ 2147483647 h 316"/>
              <a:gd name="T46" fmla="*/ 2147483647 w 364"/>
              <a:gd name="T47" fmla="*/ 2147483647 h 316"/>
              <a:gd name="T48" fmla="*/ 2147483647 w 364"/>
              <a:gd name="T49" fmla="*/ 2147483647 h 316"/>
              <a:gd name="T50" fmla="*/ 2147483647 w 364"/>
              <a:gd name="T51" fmla="*/ 2147483647 h 316"/>
              <a:gd name="T52" fmla="*/ 2147483647 w 364"/>
              <a:gd name="T53" fmla="*/ 2147483647 h 316"/>
              <a:gd name="T54" fmla="*/ 2147483647 w 364"/>
              <a:gd name="T55" fmla="*/ 2147483647 h 316"/>
              <a:gd name="T56" fmla="*/ 2147483647 w 364"/>
              <a:gd name="T57" fmla="*/ 2147483647 h 316"/>
              <a:gd name="T58" fmla="*/ 2147483647 w 364"/>
              <a:gd name="T59" fmla="*/ 2147483647 h 316"/>
              <a:gd name="T60" fmla="*/ 2147483647 w 364"/>
              <a:gd name="T61" fmla="*/ 2147483647 h 316"/>
              <a:gd name="T62" fmla="*/ 2147483647 w 364"/>
              <a:gd name="T63" fmla="*/ 2147483647 h 316"/>
              <a:gd name="T64" fmla="*/ 2147483647 w 364"/>
              <a:gd name="T65" fmla="*/ 2147483647 h 316"/>
              <a:gd name="T66" fmla="*/ 2147483647 w 364"/>
              <a:gd name="T67" fmla="*/ 2147483647 h 316"/>
              <a:gd name="T68" fmla="*/ 2147483647 w 364"/>
              <a:gd name="T69" fmla="*/ 2147483647 h 316"/>
              <a:gd name="T70" fmla="*/ 2147483647 w 364"/>
              <a:gd name="T71" fmla="*/ 2147483647 h 316"/>
              <a:gd name="T72" fmla="*/ 2147483647 w 364"/>
              <a:gd name="T73" fmla="*/ 2147483647 h 316"/>
              <a:gd name="T74" fmla="*/ 2147483647 w 364"/>
              <a:gd name="T75" fmla="*/ 2147483647 h 316"/>
              <a:gd name="T76" fmla="*/ 2147483647 w 364"/>
              <a:gd name="T77" fmla="*/ 2147483647 h 316"/>
              <a:gd name="T78" fmla="*/ 2147483647 w 364"/>
              <a:gd name="T79" fmla="*/ 2147483647 h 3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64" h="316">
                <a:moveTo>
                  <a:pt x="364" y="210"/>
                </a:moveTo>
                <a:lnTo>
                  <a:pt x="0" y="0"/>
                </a:lnTo>
                <a:lnTo>
                  <a:pt x="0" y="106"/>
                </a:lnTo>
                <a:lnTo>
                  <a:pt x="364" y="316"/>
                </a:lnTo>
                <a:lnTo>
                  <a:pt x="364" y="210"/>
                </a:lnTo>
                <a:close/>
                <a:moveTo>
                  <a:pt x="250" y="174"/>
                </a:moveTo>
                <a:lnTo>
                  <a:pt x="245" y="174"/>
                </a:lnTo>
                <a:lnTo>
                  <a:pt x="240" y="173"/>
                </a:lnTo>
                <a:lnTo>
                  <a:pt x="234" y="173"/>
                </a:lnTo>
                <a:lnTo>
                  <a:pt x="229" y="173"/>
                </a:lnTo>
                <a:lnTo>
                  <a:pt x="226" y="173"/>
                </a:lnTo>
                <a:lnTo>
                  <a:pt x="222" y="173"/>
                </a:lnTo>
                <a:lnTo>
                  <a:pt x="219" y="173"/>
                </a:lnTo>
                <a:lnTo>
                  <a:pt x="216" y="174"/>
                </a:lnTo>
                <a:lnTo>
                  <a:pt x="213" y="175"/>
                </a:lnTo>
                <a:lnTo>
                  <a:pt x="209" y="176"/>
                </a:lnTo>
                <a:lnTo>
                  <a:pt x="205" y="178"/>
                </a:lnTo>
                <a:lnTo>
                  <a:pt x="201" y="180"/>
                </a:lnTo>
                <a:lnTo>
                  <a:pt x="197" y="182"/>
                </a:lnTo>
                <a:lnTo>
                  <a:pt x="194" y="183"/>
                </a:lnTo>
                <a:lnTo>
                  <a:pt x="191" y="184"/>
                </a:lnTo>
                <a:lnTo>
                  <a:pt x="190" y="184"/>
                </a:lnTo>
                <a:lnTo>
                  <a:pt x="188" y="184"/>
                </a:lnTo>
                <a:lnTo>
                  <a:pt x="185" y="185"/>
                </a:lnTo>
                <a:lnTo>
                  <a:pt x="183" y="185"/>
                </a:lnTo>
                <a:lnTo>
                  <a:pt x="182" y="185"/>
                </a:lnTo>
                <a:lnTo>
                  <a:pt x="180" y="186"/>
                </a:lnTo>
                <a:lnTo>
                  <a:pt x="183" y="188"/>
                </a:lnTo>
                <a:lnTo>
                  <a:pt x="188" y="190"/>
                </a:lnTo>
                <a:lnTo>
                  <a:pt x="192" y="193"/>
                </a:lnTo>
                <a:lnTo>
                  <a:pt x="196" y="195"/>
                </a:lnTo>
                <a:lnTo>
                  <a:pt x="200" y="197"/>
                </a:lnTo>
                <a:lnTo>
                  <a:pt x="204" y="199"/>
                </a:lnTo>
                <a:lnTo>
                  <a:pt x="210" y="202"/>
                </a:lnTo>
                <a:lnTo>
                  <a:pt x="216" y="206"/>
                </a:lnTo>
                <a:lnTo>
                  <a:pt x="222" y="210"/>
                </a:lnTo>
                <a:lnTo>
                  <a:pt x="228" y="213"/>
                </a:lnTo>
                <a:lnTo>
                  <a:pt x="233" y="216"/>
                </a:lnTo>
                <a:lnTo>
                  <a:pt x="239" y="220"/>
                </a:lnTo>
                <a:lnTo>
                  <a:pt x="245" y="223"/>
                </a:lnTo>
                <a:lnTo>
                  <a:pt x="252" y="226"/>
                </a:lnTo>
                <a:lnTo>
                  <a:pt x="259" y="229"/>
                </a:lnTo>
                <a:lnTo>
                  <a:pt x="266" y="234"/>
                </a:lnTo>
                <a:lnTo>
                  <a:pt x="272" y="237"/>
                </a:lnTo>
                <a:lnTo>
                  <a:pt x="280" y="241"/>
                </a:lnTo>
                <a:lnTo>
                  <a:pt x="283" y="244"/>
                </a:lnTo>
                <a:lnTo>
                  <a:pt x="286" y="246"/>
                </a:lnTo>
                <a:lnTo>
                  <a:pt x="291" y="249"/>
                </a:lnTo>
                <a:lnTo>
                  <a:pt x="294" y="251"/>
                </a:lnTo>
                <a:lnTo>
                  <a:pt x="298" y="254"/>
                </a:lnTo>
                <a:lnTo>
                  <a:pt x="301" y="258"/>
                </a:lnTo>
                <a:lnTo>
                  <a:pt x="307" y="261"/>
                </a:lnTo>
                <a:lnTo>
                  <a:pt x="311" y="265"/>
                </a:lnTo>
                <a:lnTo>
                  <a:pt x="317" y="270"/>
                </a:lnTo>
                <a:lnTo>
                  <a:pt x="322" y="273"/>
                </a:lnTo>
                <a:lnTo>
                  <a:pt x="329" y="276"/>
                </a:lnTo>
                <a:lnTo>
                  <a:pt x="334" y="278"/>
                </a:lnTo>
                <a:lnTo>
                  <a:pt x="339" y="280"/>
                </a:lnTo>
                <a:lnTo>
                  <a:pt x="345" y="282"/>
                </a:lnTo>
                <a:lnTo>
                  <a:pt x="350" y="282"/>
                </a:lnTo>
                <a:lnTo>
                  <a:pt x="357" y="282"/>
                </a:lnTo>
                <a:lnTo>
                  <a:pt x="351" y="280"/>
                </a:lnTo>
                <a:lnTo>
                  <a:pt x="347" y="279"/>
                </a:lnTo>
                <a:lnTo>
                  <a:pt x="343" y="277"/>
                </a:lnTo>
                <a:lnTo>
                  <a:pt x="338" y="275"/>
                </a:lnTo>
                <a:lnTo>
                  <a:pt x="335" y="272"/>
                </a:lnTo>
                <a:lnTo>
                  <a:pt x="332" y="269"/>
                </a:lnTo>
                <a:lnTo>
                  <a:pt x="330" y="265"/>
                </a:lnTo>
                <a:lnTo>
                  <a:pt x="327" y="262"/>
                </a:lnTo>
                <a:lnTo>
                  <a:pt x="322" y="254"/>
                </a:lnTo>
                <a:lnTo>
                  <a:pt x="318" y="248"/>
                </a:lnTo>
                <a:lnTo>
                  <a:pt x="311" y="238"/>
                </a:lnTo>
                <a:lnTo>
                  <a:pt x="305" y="229"/>
                </a:lnTo>
                <a:lnTo>
                  <a:pt x="297" y="221"/>
                </a:lnTo>
                <a:lnTo>
                  <a:pt x="289" y="213"/>
                </a:lnTo>
                <a:lnTo>
                  <a:pt x="282" y="205"/>
                </a:lnTo>
                <a:lnTo>
                  <a:pt x="274" y="197"/>
                </a:lnTo>
                <a:lnTo>
                  <a:pt x="266" y="189"/>
                </a:lnTo>
                <a:lnTo>
                  <a:pt x="258" y="182"/>
                </a:lnTo>
                <a:lnTo>
                  <a:pt x="250" y="174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4" name="Line 132"/>
          <p:cNvSpPr>
            <a:spLocks noChangeShapeType="1"/>
          </p:cNvSpPr>
          <p:nvPr/>
        </p:nvSpPr>
        <p:spPr bwMode="auto">
          <a:xfrm flipV="1">
            <a:off x="5754688" y="4573588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5" name="Freeform 133"/>
          <p:cNvSpPr>
            <a:spLocks/>
          </p:cNvSpPr>
          <p:nvPr/>
        </p:nvSpPr>
        <p:spPr bwMode="auto">
          <a:xfrm>
            <a:off x="5562600" y="3643313"/>
            <a:ext cx="1614488" cy="930275"/>
          </a:xfrm>
          <a:custGeom>
            <a:avLst/>
            <a:gdLst>
              <a:gd name="T0" fmla="*/ 2147483647 w 3052"/>
              <a:gd name="T1" fmla="*/ 2147483647 h 1755"/>
              <a:gd name="T2" fmla="*/ 2147483647 w 3052"/>
              <a:gd name="T3" fmla="*/ 2147483647 h 1755"/>
              <a:gd name="T4" fmla="*/ 2147483647 w 3052"/>
              <a:gd name="T5" fmla="*/ 0 h 1755"/>
              <a:gd name="T6" fmla="*/ 0 w 3052"/>
              <a:gd name="T7" fmla="*/ 2147483647 h 1755"/>
              <a:gd name="T8" fmla="*/ 2147483647 w 3052"/>
              <a:gd name="T9" fmla="*/ 2147483647 h 17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52" h="1755">
                <a:moveTo>
                  <a:pt x="364" y="1755"/>
                </a:moveTo>
                <a:lnTo>
                  <a:pt x="3052" y="207"/>
                </a:lnTo>
                <a:lnTo>
                  <a:pt x="2681" y="0"/>
                </a:lnTo>
                <a:lnTo>
                  <a:pt x="0" y="1545"/>
                </a:lnTo>
                <a:lnTo>
                  <a:pt x="364" y="1755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6" name="Line 134"/>
          <p:cNvSpPr>
            <a:spLocks noChangeShapeType="1"/>
          </p:cNvSpPr>
          <p:nvPr/>
        </p:nvSpPr>
        <p:spPr bwMode="auto">
          <a:xfrm flipV="1">
            <a:off x="5754688" y="3754438"/>
            <a:ext cx="1422400" cy="819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7" name="Line 135"/>
          <p:cNvSpPr>
            <a:spLocks noChangeShapeType="1"/>
          </p:cNvSpPr>
          <p:nvPr/>
        </p:nvSpPr>
        <p:spPr bwMode="auto">
          <a:xfrm flipH="1" flipV="1">
            <a:off x="5562600" y="4462463"/>
            <a:ext cx="192088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8" name="Line 136"/>
          <p:cNvSpPr>
            <a:spLocks noChangeShapeType="1"/>
          </p:cNvSpPr>
          <p:nvPr/>
        </p:nvSpPr>
        <p:spPr bwMode="auto">
          <a:xfrm flipH="1" flipV="1">
            <a:off x="5562600" y="4519613"/>
            <a:ext cx="192088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99" name="Freeform 137"/>
          <p:cNvSpPr>
            <a:spLocks/>
          </p:cNvSpPr>
          <p:nvPr/>
        </p:nvSpPr>
        <p:spPr bwMode="auto">
          <a:xfrm>
            <a:off x="5546725" y="3614738"/>
            <a:ext cx="1460500" cy="895350"/>
          </a:xfrm>
          <a:custGeom>
            <a:avLst/>
            <a:gdLst>
              <a:gd name="T0" fmla="*/ 2147483647 w 2759"/>
              <a:gd name="T1" fmla="*/ 2147483647 h 1693"/>
              <a:gd name="T2" fmla="*/ 2147483647 w 2759"/>
              <a:gd name="T3" fmla="*/ 2147483647 h 1693"/>
              <a:gd name="T4" fmla="*/ 2147483647 w 2759"/>
              <a:gd name="T5" fmla="*/ 2147483647 h 1693"/>
              <a:gd name="T6" fmla="*/ 2147483647 w 2759"/>
              <a:gd name="T7" fmla="*/ 2147483647 h 1693"/>
              <a:gd name="T8" fmla="*/ 2147483647 w 2759"/>
              <a:gd name="T9" fmla="*/ 2147483647 h 1693"/>
              <a:gd name="T10" fmla="*/ 0 w 2759"/>
              <a:gd name="T11" fmla="*/ 2147483647 h 1693"/>
              <a:gd name="T12" fmla="*/ 0 w 2759"/>
              <a:gd name="T13" fmla="*/ 2147483647 h 1693"/>
              <a:gd name="T14" fmla="*/ 2147483647 w 2759"/>
              <a:gd name="T15" fmla="*/ 0 h 1693"/>
              <a:gd name="T16" fmla="*/ 2147483647 w 2759"/>
              <a:gd name="T17" fmla="*/ 2147483647 h 16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59" h="1693">
                <a:moveTo>
                  <a:pt x="2759" y="2"/>
                </a:moveTo>
                <a:lnTo>
                  <a:pt x="2759" y="87"/>
                </a:lnTo>
                <a:lnTo>
                  <a:pt x="2709" y="58"/>
                </a:lnTo>
                <a:lnTo>
                  <a:pt x="28" y="1603"/>
                </a:lnTo>
                <a:lnTo>
                  <a:pt x="28" y="1676"/>
                </a:lnTo>
                <a:lnTo>
                  <a:pt x="0" y="1693"/>
                </a:lnTo>
                <a:lnTo>
                  <a:pt x="0" y="1586"/>
                </a:lnTo>
                <a:lnTo>
                  <a:pt x="2756" y="0"/>
                </a:lnTo>
                <a:lnTo>
                  <a:pt x="2759" y="2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0" name="Line 138"/>
          <p:cNvSpPr>
            <a:spLocks noChangeShapeType="1"/>
          </p:cNvSpPr>
          <p:nvPr/>
        </p:nvSpPr>
        <p:spPr bwMode="auto">
          <a:xfrm flipV="1">
            <a:off x="5562600" y="4462463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1" name="Freeform 139"/>
          <p:cNvSpPr>
            <a:spLocks noEditPoints="1"/>
          </p:cNvSpPr>
          <p:nvPr/>
        </p:nvSpPr>
        <p:spPr bwMode="auto">
          <a:xfrm>
            <a:off x="5354638" y="4341813"/>
            <a:ext cx="192087" cy="168275"/>
          </a:xfrm>
          <a:custGeom>
            <a:avLst/>
            <a:gdLst>
              <a:gd name="T0" fmla="*/ 0 w 364"/>
              <a:gd name="T1" fmla="*/ 0 h 317"/>
              <a:gd name="T2" fmla="*/ 2147483647 w 364"/>
              <a:gd name="T3" fmla="*/ 2147483647 h 317"/>
              <a:gd name="T4" fmla="*/ 2147483647 w 364"/>
              <a:gd name="T5" fmla="*/ 2147483647 h 317"/>
              <a:gd name="T6" fmla="*/ 2147483647 w 364"/>
              <a:gd name="T7" fmla="*/ 2147483647 h 317"/>
              <a:gd name="T8" fmla="*/ 2147483647 w 364"/>
              <a:gd name="T9" fmla="*/ 2147483647 h 317"/>
              <a:gd name="T10" fmla="*/ 2147483647 w 364"/>
              <a:gd name="T11" fmla="*/ 2147483647 h 317"/>
              <a:gd name="T12" fmla="*/ 2147483647 w 364"/>
              <a:gd name="T13" fmla="*/ 2147483647 h 317"/>
              <a:gd name="T14" fmla="*/ 2147483647 w 364"/>
              <a:gd name="T15" fmla="*/ 2147483647 h 317"/>
              <a:gd name="T16" fmla="*/ 2147483647 w 364"/>
              <a:gd name="T17" fmla="*/ 2147483647 h 317"/>
              <a:gd name="T18" fmla="*/ 2147483647 w 364"/>
              <a:gd name="T19" fmla="*/ 2147483647 h 317"/>
              <a:gd name="T20" fmla="*/ 2147483647 w 364"/>
              <a:gd name="T21" fmla="*/ 2147483647 h 317"/>
              <a:gd name="T22" fmla="*/ 2147483647 w 364"/>
              <a:gd name="T23" fmla="*/ 2147483647 h 317"/>
              <a:gd name="T24" fmla="*/ 2147483647 w 364"/>
              <a:gd name="T25" fmla="*/ 2147483647 h 317"/>
              <a:gd name="T26" fmla="*/ 2147483647 w 364"/>
              <a:gd name="T27" fmla="*/ 2147483647 h 317"/>
              <a:gd name="T28" fmla="*/ 2147483647 w 364"/>
              <a:gd name="T29" fmla="*/ 2147483647 h 317"/>
              <a:gd name="T30" fmla="*/ 2147483647 w 364"/>
              <a:gd name="T31" fmla="*/ 2147483647 h 317"/>
              <a:gd name="T32" fmla="*/ 2147483647 w 364"/>
              <a:gd name="T33" fmla="*/ 2147483647 h 317"/>
              <a:gd name="T34" fmla="*/ 2147483647 w 364"/>
              <a:gd name="T35" fmla="*/ 2147483647 h 317"/>
              <a:gd name="T36" fmla="*/ 2147483647 w 364"/>
              <a:gd name="T37" fmla="*/ 2147483647 h 317"/>
              <a:gd name="T38" fmla="*/ 2147483647 w 364"/>
              <a:gd name="T39" fmla="*/ 2147483647 h 317"/>
              <a:gd name="T40" fmla="*/ 2147483647 w 364"/>
              <a:gd name="T41" fmla="*/ 2147483647 h 317"/>
              <a:gd name="T42" fmla="*/ 2147483647 w 364"/>
              <a:gd name="T43" fmla="*/ 2147483647 h 317"/>
              <a:gd name="T44" fmla="*/ 2147483647 w 364"/>
              <a:gd name="T45" fmla="*/ 2147483647 h 317"/>
              <a:gd name="T46" fmla="*/ 2147483647 w 364"/>
              <a:gd name="T47" fmla="*/ 2147483647 h 317"/>
              <a:gd name="T48" fmla="*/ 2147483647 w 364"/>
              <a:gd name="T49" fmla="*/ 2147483647 h 317"/>
              <a:gd name="T50" fmla="*/ 2147483647 w 364"/>
              <a:gd name="T51" fmla="*/ 2147483647 h 317"/>
              <a:gd name="T52" fmla="*/ 2147483647 w 364"/>
              <a:gd name="T53" fmla="*/ 2147483647 h 317"/>
              <a:gd name="T54" fmla="*/ 2147483647 w 364"/>
              <a:gd name="T55" fmla="*/ 2147483647 h 317"/>
              <a:gd name="T56" fmla="*/ 2147483647 w 364"/>
              <a:gd name="T57" fmla="*/ 2147483647 h 317"/>
              <a:gd name="T58" fmla="*/ 2147483647 w 364"/>
              <a:gd name="T59" fmla="*/ 2147483647 h 317"/>
              <a:gd name="T60" fmla="*/ 2147483647 w 364"/>
              <a:gd name="T61" fmla="*/ 2147483647 h 317"/>
              <a:gd name="T62" fmla="*/ 2147483647 w 364"/>
              <a:gd name="T63" fmla="*/ 2147483647 h 31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64" h="317">
                <a:moveTo>
                  <a:pt x="364" y="210"/>
                </a:moveTo>
                <a:lnTo>
                  <a:pt x="0" y="0"/>
                </a:lnTo>
                <a:lnTo>
                  <a:pt x="0" y="106"/>
                </a:lnTo>
                <a:lnTo>
                  <a:pt x="364" y="317"/>
                </a:lnTo>
                <a:lnTo>
                  <a:pt x="364" y="210"/>
                </a:lnTo>
                <a:close/>
                <a:moveTo>
                  <a:pt x="271" y="235"/>
                </a:moveTo>
                <a:lnTo>
                  <a:pt x="265" y="233"/>
                </a:lnTo>
                <a:lnTo>
                  <a:pt x="261" y="231"/>
                </a:lnTo>
                <a:lnTo>
                  <a:pt x="255" y="228"/>
                </a:lnTo>
                <a:lnTo>
                  <a:pt x="251" y="225"/>
                </a:lnTo>
                <a:lnTo>
                  <a:pt x="246" y="223"/>
                </a:lnTo>
                <a:lnTo>
                  <a:pt x="241" y="220"/>
                </a:lnTo>
                <a:lnTo>
                  <a:pt x="236" y="217"/>
                </a:lnTo>
                <a:lnTo>
                  <a:pt x="230" y="214"/>
                </a:lnTo>
                <a:lnTo>
                  <a:pt x="225" y="210"/>
                </a:lnTo>
                <a:lnTo>
                  <a:pt x="219" y="207"/>
                </a:lnTo>
                <a:lnTo>
                  <a:pt x="213" y="204"/>
                </a:lnTo>
                <a:lnTo>
                  <a:pt x="207" y="201"/>
                </a:lnTo>
                <a:lnTo>
                  <a:pt x="202" y="198"/>
                </a:lnTo>
                <a:lnTo>
                  <a:pt x="199" y="196"/>
                </a:lnTo>
                <a:lnTo>
                  <a:pt x="195" y="194"/>
                </a:lnTo>
                <a:lnTo>
                  <a:pt x="190" y="192"/>
                </a:lnTo>
                <a:lnTo>
                  <a:pt x="186" y="190"/>
                </a:lnTo>
                <a:lnTo>
                  <a:pt x="183" y="186"/>
                </a:lnTo>
                <a:lnTo>
                  <a:pt x="185" y="186"/>
                </a:lnTo>
                <a:lnTo>
                  <a:pt x="186" y="186"/>
                </a:lnTo>
                <a:lnTo>
                  <a:pt x="188" y="185"/>
                </a:lnTo>
                <a:lnTo>
                  <a:pt x="190" y="185"/>
                </a:lnTo>
                <a:lnTo>
                  <a:pt x="193" y="185"/>
                </a:lnTo>
                <a:lnTo>
                  <a:pt x="194" y="184"/>
                </a:lnTo>
                <a:lnTo>
                  <a:pt x="197" y="183"/>
                </a:lnTo>
                <a:lnTo>
                  <a:pt x="200" y="182"/>
                </a:lnTo>
                <a:lnTo>
                  <a:pt x="203" y="181"/>
                </a:lnTo>
                <a:lnTo>
                  <a:pt x="208" y="179"/>
                </a:lnTo>
                <a:lnTo>
                  <a:pt x="212" y="178"/>
                </a:lnTo>
                <a:lnTo>
                  <a:pt x="215" y="177"/>
                </a:lnTo>
                <a:lnTo>
                  <a:pt x="219" y="176"/>
                </a:lnTo>
                <a:lnTo>
                  <a:pt x="222" y="175"/>
                </a:lnTo>
                <a:lnTo>
                  <a:pt x="225" y="175"/>
                </a:lnTo>
                <a:lnTo>
                  <a:pt x="228" y="175"/>
                </a:lnTo>
                <a:lnTo>
                  <a:pt x="232" y="175"/>
                </a:lnTo>
                <a:lnTo>
                  <a:pt x="237" y="175"/>
                </a:lnTo>
                <a:lnTo>
                  <a:pt x="242" y="175"/>
                </a:lnTo>
                <a:lnTo>
                  <a:pt x="248" y="175"/>
                </a:lnTo>
                <a:lnTo>
                  <a:pt x="253" y="176"/>
                </a:lnTo>
                <a:lnTo>
                  <a:pt x="261" y="183"/>
                </a:lnTo>
                <a:lnTo>
                  <a:pt x="270" y="191"/>
                </a:lnTo>
                <a:lnTo>
                  <a:pt x="277" y="198"/>
                </a:lnTo>
                <a:lnTo>
                  <a:pt x="285" y="207"/>
                </a:lnTo>
                <a:lnTo>
                  <a:pt x="293" y="215"/>
                </a:lnTo>
                <a:lnTo>
                  <a:pt x="301" y="223"/>
                </a:lnTo>
                <a:lnTo>
                  <a:pt x="297" y="223"/>
                </a:lnTo>
                <a:lnTo>
                  <a:pt x="292" y="224"/>
                </a:lnTo>
                <a:lnTo>
                  <a:pt x="288" y="224"/>
                </a:lnTo>
                <a:lnTo>
                  <a:pt x="285" y="225"/>
                </a:lnTo>
                <a:lnTo>
                  <a:pt x="281" y="227"/>
                </a:lnTo>
                <a:lnTo>
                  <a:pt x="279" y="228"/>
                </a:lnTo>
                <a:lnTo>
                  <a:pt x="277" y="229"/>
                </a:lnTo>
                <a:lnTo>
                  <a:pt x="276" y="230"/>
                </a:lnTo>
                <a:lnTo>
                  <a:pt x="275" y="231"/>
                </a:lnTo>
                <a:lnTo>
                  <a:pt x="274" y="232"/>
                </a:lnTo>
                <a:lnTo>
                  <a:pt x="273" y="233"/>
                </a:lnTo>
                <a:lnTo>
                  <a:pt x="272" y="234"/>
                </a:lnTo>
                <a:lnTo>
                  <a:pt x="271" y="235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2" name="Line 140"/>
          <p:cNvSpPr>
            <a:spLocks noChangeShapeType="1"/>
          </p:cNvSpPr>
          <p:nvPr/>
        </p:nvSpPr>
        <p:spPr bwMode="auto">
          <a:xfrm flipV="1">
            <a:off x="5546725" y="4452938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3" name="Freeform 141"/>
          <p:cNvSpPr>
            <a:spLocks/>
          </p:cNvSpPr>
          <p:nvPr/>
        </p:nvSpPr>
        <p:spPr bwMode="auto">
          <a:xfrm>
            <a:off x="5354638" y="3503613"/>
            <a:ext cx="1651000" cy="949325"/>
          </a:xfrm>
          <a:custGeom>
            <a:avLst/>
            <a:gdLst>
              <a:gd name="T0" fmla="*/ 2147483647 w 3120"/>
              <a:gd name="T1" fmla="*/ 2147483647 h 1793"/>
              <a:gd name="T2" fmla="*/ 0 w 3120"/>
              <a:gd name="T3" fmla="*/ 2147483647 h 1793"/>
              <a:gd name="T4" fmla="*/ 2147483647 w 3120"/>
              <a:gd name="T5" fmla="*/ 0 h 1793"/>
              <a:gd name="T6" fmla="*/ 2147483647 w 3120"/>
              <a:gd name="T7" fmla="*/ 2147483647 h 1793"/>
              <a:gd name="T8" fmla="*/ 2147483647 w 3120"/>
              <a:gd name="T9" fmla="*/ 2147483647 h 17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20" h="1793">
                <a:moveTo>
                  <a:pt x="364" y="1793"/>
                </a:moveTo>
                <a:lnTo>
                  <a:pt x="0" y="1583"/>
                </a:lnTo>
                <a:lnTo>
                  <a:pt x="2749" y="0"/>
                </a:lnTo>
                <a:lnTo>
                  <a:pt x="3120" y="207"/>
                </a:lnTo>
                <a:lnTo>
                  <a:pt x="364" y="1793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4" name="Line 142"/>
          <p:cNvSpPr>
            <a:spLocks noChangeShapeType="1"/>
          </p:cNvSpPr>
          <p:nvPr/>
        </p:nvSpPr>
        <p:spPr bwMode="auto">
          <a:xfrm flipV="1">
            <a:off x="5546725" y="3614738"/>
            <a:ext cx="1458913" cy="838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5" name="Line 143"/>
          <p:cNvSpPr>
            <a:spLocks noChangeShapeType="1"/>
          </p:cNvSpPr>
          <p:nvPr/>
        </p:nvSpPr>
        <p:spPr bwMode="auto">
          <a:xfrm flipV="1">
            <a:off x="5562600" y="3643313"/>
            <a:ext cx="1417638" cy="819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6" name="Freeform 144"/>
          <p:cNvSpPr>
            <a:spLocks/>
          </p:cNvSpPr>
          <p:nvPr/>
        </p:nvSpPr>
        <p:spPr bwMode="auto">
          <a:xfrm>
            <a:off x="5338763" y="3471863"/>
            <a:ext cx="1493837" cy="917575"/>
          </a:xfrm>
          <a:custGeom>
            <a:avLst/>
            <a:gdLst>
              <a:gd name="T0" fmla="*/ 0 w 2822"/>
              <a:gd name="T1" fmla="*/ 2147483647 h 1732"/>
              <a:gd name="T2" fmla="*/ 2147483647 w 2822"/>
              <a:gd name="T3" fmla="*/ 0 h 1732"/>
              <a:gd name="T4" fmla="*/ 2147483647 w 2822"/>
              <a:gd name="T5" fmla="*/ 2147483647 h 1732"/>
              <a:gd name="T6" fmla="*/ 2147483647 w 2822"/>
              <a:gd name="T7" fmla="*/ 2147483647 h 1732"/>
              <a:gd name="T8" fmla="*/ 2147483647 w 2822"/>
              <a:gd name="T9" fmla="*/ 2147483647 h 1732"/>
              <a:gd name="T10" fmla="*/ 0 w 2822"/>
              <a:gd name="T11" fmla="*/ 2147483647 h 1732"/>
              <a:gd name="T12" fmla="*/ 0 w 2822"/>
              <a:gd name="T13" fmla="*/ 2147483647 h 17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22" h="1732">
                <a:moveTo>
                  <a:pt x="0" y="1626"/>
                </a:moveTo>
                <a:lnTo>
                  <a:pt x="2822" y="0"/>
                </a:lnTo>
                <a:lnTo>
                  <a:pt x="2822" y="34"/>
                </a:lnTo>
                <a:lnTo>
                  <a:pt x="30" y="1642"/>
                </a:lnTo>
                <a:lnTo>
                  <a:pt x="30" y="1715"/>
                </a:lnTo>
                <a:lnTo>
                  <a:pt x="0" y="1732"/>
                </a:lnTo>
                <a:lnTo>
                  <a:pt x="0" y="1626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7" name="Line 145"/>
          <p:cNvSpPr>
            <a:spLocks noChangeShapeType="1"/>
          </p:cNvSpPr>
          <p:nvPr/>
        </p:nvSpPr>
        <p:spPr bwMode="auto">
          <a:xfrm flipV="1">
            <a:off x="5354638" y="4341813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8" name="Freeform 146"/>
          <p:cNvSpPr>
            <a:spLocks/>
          </p:cNvSpPr>
          <p:nvPr/>
        </p:nvSpPr>
        <p:spPr bwMode="auto">
          <a:xfrm>
            <a:off x="6808788" y="3490913"/>
            <a:ext cx="23812" cy="25400"/>
          </a:xfrm>
          <a:custGeom>
            <a:avLst/>
            <a:gdLst>
              <a:gd name="T0" fmla="*/ 2147483647 w 43"/>
              <a:gd name="T1" fmla="*/ 0 h 50"/>
              <a:gd name="T2" fmla="*/ 2147483647 w 43"/>
              <a:gd name="T3" fmla="*/ 2147483647 h 50"/>
              <a:gd name="T4" fmla="*/ 0 w 43"/>
              <a:gd name="T5" fmla="*/ 2147483647 h 50"/>
              <a:gd name="T6" fmla="*/ 2147483647 w 43"/>
              <a:gd name="T7" fmla="*/ 0 h 5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3" h="50">
                <a:moveTo>
                  <a:pt x="43" y="0"/>
                </a:moveTo>
                <a:lnTo>
                  <a:pt x="43" y="50"/>
                </a:lnTo>
                <a:lnTo>
                  <a:pt x="0" y="25"/>
                </a:lnTo>
                <a:lnTo>
                  <a:pt x="43" y="0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09" name="Line 147"/>
          <p:cNvSpPr>
            <a:spLocks noChangeShapeType="1"/>
          </p:cNvSpPr>
          <p:nvPr/>
        </p:nvSpPr>
        <p:spPr bwMode="auto">
          <a:xfrm flipV="1">
            <a:off x="5354638" y="3490913"/>
            <a:ext cx="1477962" cy="8509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0" name="Freeform 148"/>
          <p:cNvSpPr>
            <a:spLocks noEditPoints="1"/>
          </p:cNvSpPr>
          <p:nvPr/>
        </p:nvSpPr>
        <p:spPr bwMode="auto">
          <a:xfrm>
            <a:off x="5146675" y="4221163"/>
            <a:ext cx="192088" cy="168275"/>
          </a:xfrm>
          <a:custGeom>
            <a:avLst/>
            <a:gdLst>
              <a:gd name="T0" fmla="*/ 0 w 363"/>
              <a:gd name="T1" fmla="*/ 0 h 317"/>
              <a:gd name="T2" fmla="*/ 2147483647 w 363"/>
              <a:gd name="T3" fmla="*/ 2147483647 h 317"/>
              <a:gd name="T4" fmla="*/ 2147483647 w 363"/>
              <a:gd name="T5" fmla="*/ 2147483647 h 317"/>
              <a:gd name="T6" fmla="*/ 2147483647 w 363"/>
              <a:gd name="T7" fmla="*/ 2147483647 h 317"/>
              <a:gd name="T8" fmla="*/ 2147483647 w 363"/>
              <a:gd name="T9" fmla="*/ 2147483647 h 317"/>
              <a:gd name="T10" fmla="*/ 2147483647 w 363"/>
              <a:gd name="T11" fmla="*/ 2147483647 h 317"/>
              <a:gd name="T12" fmla="*/ 2147483647 w 363"/>
              <a:gd name="T13" fmla="*/ 2147483647 h 317"/>
              <a:gd name="T14" fmla="*/ 2147483647 w 363"/>
              <a:gd name="T15" fmla="*/ 2147483647 h 317"/>
              <a:gd name="T16" fmla="*/ 2147483647 w 363"/>
              <a:gd name="T17" fmla="*/ 2147483647 h 317"/>
              <a:gd name="T18" fmla="*/ 2147483647 w 363"/>
              <a:gd name="T19" fmla="*/ 2147483647 h 317"/>
              <a:gd name="T20" fmla="*/ 2147483647 w 363"/>
              <a:gd name="T21" fmla="*/ 2147483647 h 317"/>
              <a:gd name="T22" fmla="*/ 2147483647 w 363"/>
              <a:gd name="T23" fmla="*/ 2147483647 h 317"/>
              <a:gd name="T24" fmla="*/ 2147483647 w 363"/>
              <a:gd name="T25" fmla="*/ 2147483647 h 317"/>
              <a:gd name="T26" fmla="*/ 2147483647 w 363"/>
              <a:gd name="T27" fmla="*/ 2147483647 h 317"/>
              <a:gd name="T28" fmla="*/ 2147483647 w 363"/>
              <a:gd name="T29" fmla="*/ 2147483647 h 317"/>
              <a:gd name="T30" fmla="*/ 2147483647 w 363"/>
              <a:gd name="T31" fmla="*/ 2147483647 h 317"/>
              <a:gd name="T32" fmla="*/ 2147483647 w 363"/>
              <a:gd name="T33" fmla="*/ 2147483647 h 317"/>
              <a:gd name="T34" fmla="*/ 2147483647 w 363"/>
              <a:gd name="T35" fmla="*/ 2147483647 h 317"/>
              <a:gd name="T36" fmla="*/ 2147483647 w 363"/>
              <a:gd name="T37" fmla="*/ 2147483647 h 317"/>
              <a:gd name="T38" fmla="*/ 2147483647 w 363"/>
              <a:gd name="T39" fmla="*/ 2147483647 h 317"/>
              <a:gd name="T40" fmla="*/ 2147483647 w 363"/>
              <a:gd name="T41" fmla="*/ 2147483647 h 317"/>
              <a:gd name="T42" fmla="*/ 2147483647 w 363"/>
              <a:gd name="T43" fmla="*/ 2147483647 h 317"/>
              <a:gd name="T44" fmla="*/ 2147483647 w 363"/>
              <a:gd name="T45" fmla="*/ 2147483647 h 317"/>
              <a:gd name="T46" fmla="*/ 2147483647 w 363"/>
              <a:gd name="T47" fmla="*/ 2147483647 h 317"/>
              <a:gd name="T48" fmla="*/ 2147483647 w 363"/>
              <a:gd name="T49" fmla="*/ 2147483647 h 317"/>
              <a:gd name="T50" fmla="*/ 2147483647 w 363"/>
              <a:gd name="T51" fmla="*/ 2147483647 h 317"/>
              <a:gd name="T52" fmla="*/ 2147483647 w 363"/>
              <a:gd name="T53" fmla="*/ 2147483647 h 317"/>
              <a:gd name="T54" fmla="*/ 2147483647 w 363"/>
              <a:gd name="T55" fmla="*/ 2147483647 h 317"/>
              <a:gd name="T56" fmla="*/ 2147483647 w 363"/>
              <a:gd name="T57" fmla="*/ 2147483647 h 317"/>
              <a:gd name="T58" fmla="*/ 2147483647 w 363"/>
              <a:gd name="T59" fmla="*/ 2147483647 h 317"/>
              <a:gd name="T60" fmla="*/ 2147483647 w 363"/>
              <a:gd name="T61" fmla="*/ 2147483647 h 317"/>
              <a:gd name="T62" fmla="*/ 2147483647 w 363"/>
              <a:gd name="T63" fmla="*/ 2147483647 h 317"/>
              <a:gd name="T64" fmla="*/ 2147483647 w 363"/>
              <a:gd name="T65" fmla="*/ 2147483647 h 317"/>
              <a:gd name="T66" fmla="*/ 2147483647 w 363"/>
              <a:gd name="T67" fmla="*/ 2147483647 h 317"/>
              <a:gd name="T68" fmla="*/ 2147483647 w 363"/>
              <a:gd name="T69" fmla="*/ 2147483647 h 317"/>
              <a:gd name="T70" fmla="*/ 2147483647 w 363"/>
              <a:gd name="T71" fmla="*/ 2147483647 h 317"/>
              <a:gd name="T72" fmla="*/ 2147483647 w 363"/>
              <a:gd name="T73" fmla="*/ 2147483647 h 317"/>
              <a:gd name="T74" fmla="*/ 2147483647 w 363"/>
              <a:gd name="T75" fmla="*/ 2147483647 h 317"/>
              <a:gd name="T76" fmla="*/ 2147483647 w 363"/>
              <a:gd name="T77" fmla="*/ 2147483647 h 317"/>
              <a:gd name="T78" fmla="*/ 2147483647 w 363"/>
              <a:gd name="T79" fmla="*/ 2147483647 h 31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63" h="317">
                <a:moveTo>
                  <a:pt x="363" y="211"/>
                </a:moveTo>
                <a:lnTo>
                  <a:pt x="0" y="0"/>
                </a:lnTo>
                <a:lnTo>
                  <a:pt x="0" y="107"/>
                </a:lnTo>
                <a:lnTo>
                  <a:pt x="363" y="317"/>
                </a:lnTo>
                <a:lnTo>
                  <a:pt x="363" y="211"/>
                </a:lnTo>
                <a:close/>
                <a:moveTo>
                  <a:pt x="248" y="174"/>
                </a:moveTo>
                <a:lnTo>
                  <a:pt x="243" y="174"/>
                </a:lnTo>
                <a:lnTo>
                  <a:pt x="238" y="174"/>
                </a:lnTo>
                <a:lnTo>
                  <a:pt x="232" y="174"/>
                </a:lnTo>
                <a:lnTo>
                  <a:pt x="227" y="173"/>
                </a:lnTo>
                <a:lnTo>
                  <a:pt x="223" y="173"/>
                </a:lnTo>
                <a:lnTo>
                  <a:pt x="220" y="174"/>
                </a:lnTo>
                <a:lnTo>
                  <a:pt x="217" y="174"/>
                </a:lnTo>
                <a:lnTo>
                  <a:pt x="214" y="175"/>
                </a:lnTo>
                <a:lnTo>
                  <a:pt x="210" y="175"/>
                </a:lnTo>
                <a:lnTo>
                  <a:pt x="207" y="176"/>
                </a:lnTo>
                <a:lnTo>
                  <a:pt x="203" y="178"/>
                </a:lnTo>
                <a:lnTo>
                  <a:pt x="198" y="180"/>
                </a:lnTo>
                <a:lnTo>
                  <a:pt x="195" y="181"/>
                </a:lnTo>
                <a:lnTo>
                  <a:pt x="192" y="182"/>
                </a:lnTo>
                <a:lnTo>
                  <a:pt x="189" y="184"/>
                </a:lnTo>
                <a:lnTo>
                  <a:pt x="188" y="185"/>
                </a:lnTo>
                <a:lnTo>
                  <a:pt x="185" y="185"/>
                </a:lnTo>
                <a:lnTo>
                  <a:pt x="183" y="185"/>
                </a:lnTo>
                <a:lnTo>
                  <a:pt x="182" y="186"/>
                </a:lnTo>
                <a:lnTo>
                  <a:pt x="180" y="186"/>
                </a:lnTo>
                <a:lnTo>
                  <a:pt x="178" y="186"/>
                </a:lnTo>
                <a:lnTo>
                  <a:pt x="181" y="188"/>
                </a:lnTo>
                <a:lnTo>
                  <a:pt x="185" y="191"/>
                </a:lnTo>
                <a:lnTo>
                  <a:pt x="190" y="193"/>
                </a:lnTo>
                <a:lnTo>
                  <a:pt x="194" y="195"/>
                </a:lnTo>
                <a:lnTo>
                  <a:pt x="197" y="198"/>
                </a:lnTo>
                <a:lnTo>
                  <a:pt x="202" y="200"/>
                </a:lnTo>
                <a:lnTo>
                  <a:pt x="208" y="203"/>
                </a:lnTo>
                <a:lnTo>
                  <a:pt x="214" y="206"/>
                </a:lnTo>
                <a:lnTo>
                  <a:pt x="220" y="210"/>
                </a:lnTo>
                <a:lnTo>
                  <a:pt x="226" y="213"/>
                </a:lnTo>
                <a:lnTo>
                  <a:pt x="231" y="216"/>
                </a:lnTo>
                <a:lnTo>
                  <a:pt x="236" y="219"/>
                </a:lnTo>
                <a:lnTo>
                  <a:pt x="243" y="223"/>
                </a:lnTo>
                <a:lnTo>
                  <a:pt x="251" y="227"/>
                </a:lnTo>
                <a:lnTo>
                  <a:pt x="257" y="230"/>
                </a:lnTo>
                <a:lnTo>
                  <a:pt x="264" y="233"/>
                </a:lnTo>
                <a:lnTo>
                  <a:pt x="270" y="238"/>
                </a:lnTo>
                <a:lnTo>
                  <a:pt x="278" y="241"/>
                </a:lnTo>
                <a:lnTo>
                  <a:pt x="281" y="244"/>
                </a:lnTo>
                <a:lnTo>
                  <a:pt x="285" y="246"/>
                </a:lnTo>
                <a:lnTo>
                  <a:pt x="288" y="249"/>
                </a:lnTo>
                <a:lnTo>
                  <a:pt x="292" y="252"/>
                </a:lnTo>
                <a:lnTo>
                  <a:pt x="296" y="254"/>
                </a:lnTo>
                <a:lnTo>
                  <a:pt x="299" y="257"/>
                </a:lnTo>
                <a:lnTo>
                  <a:pt x="305" y="262"/>
                </a:lnTo>
                <a:lnTo>
                  <a:pt x="309" y="266"/>
                </a:lnTo>
                <a:lnTo>
                  <a:pt x="314" y="269"/>
                </a:lnTo>
                <a:lnTo>
                  <a:pt x="320" y="272"/>
                </a:lnTo>
                <a:lnTo>
                  <a:pt x="326" y="276"/>
                </a:lnTo>
                <a:lnTo>
                  <a:pt x="332" y="279"/>
                </a:lnTo>
                <a:lnTo>
                  <a:pt x="337" y="280"/>
                </a:lnTo>
                <a:lnTo>
                  <a:pt x="343" y="281"/>
                </a:lnTo>
                <a:lnTo>
                  <a:pt x="348" y="282"/>
                </a:lnTo>
                <a:lnTo>
                  <a:pt x="355" y="282"/>
                </a:lnTo>
                <a:lnTo>
                  <a:pt x="349" y="281"/>
                </a:lnTo>
                <a:lnTo>
                  <a:pt x="345" y="279"/>
                </a:lnTo>
                <a:lnTo>
                  <a:pt x="341" y="278"/>
                </a:lnTo>
                <a:lnTo>
                  <a:pt x="336" y="275"/>
                </a:lnTo>
                <a:lnTo>
                  <a:pt x="333" y="272"/>
                </a:lnTo>
                <a:lnTo>
                  <a:pt x="331" y="269"/>
                </a:lnTo>
                <a:lnTo>
                  <a:pt x="327" y="266"/>
                </a:lnTo>
                <a:lnTo>
                  <a:pt x="325" y="263"/>
                </a:lnTo>
                <a:lnTo>
                  <a:pt x="320" y="255"/>
                </a:lnTo>
                <a:lnTo>
                  <a:pt x="316" y="248"/>
                </a:lnTo>
                <a:lnTo>
                  <a:pt x="309" y="239"/>
                </a:lnTo>
                <a:lnTo>
                  <a:pt x="303" y="229"/>
                </a:lnTo>
                <a:lnTo>
                  <a:pt x="295" y="221"/>
                </a:lnTo>
                <a:lnTo>
                  <a:pt x="287" y="213"/>
                </a:lnTo>
                <a:lnTo>
                  <a:pt x="280" y="205"/>
                </a:lnTo>
                <a:lnTo>
                  <a:pt x="272" y="198"/>
                </a:lnTo>
                <a:lnTo>
                  <a:pt x="264" y="190"/>
                </a:lnTo>
                <a:lnTo>
                  <a:pt x="256" y="181"/>
                </a:lnTo>
                <a:lnTo>
                  <a:pt x="248" y="174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1" name="Line 149"/>
          <p:cNvSpPr>
            <a:spLocks noChangeShapeType="1"/>
          </p:cNvSpPr>
          <p:nvPr/>
        </p:nvSpPr>
        <p:spPr bwMode="auto">
          <a:xfrm flipV="1">
            <a:off x="5338763" y="4332288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2" name="Freeform 150"/>
          <p:cNvSpPr>
            <a:spLocks/>
          </p:cNvSpPr>
          <p:nvPr/>
        </p:nvSpPr>
        <p:spPr bwMode="auto">
          <a:xfrm>
            <a:off x="5146675" y="3367088"/>
            <a:ext cx="1685925" cy="965200"/>
          </a:xfrm>
          <a:custGeom>
            <a:avLst/>
            <a:gdLst>
              <a:gd name="T0" fmla="*/ 0 w 3185"/>
              <a:gd name="T1" fmla="*/ 2147483647 h 1827"/>
              <a:gd name="T2" fmla="*/ 2147483647 w 3185"/>
              <a:gd name="T3" fmla="*/ 0 h 1827"/>
              <a:gd name="T4" fmla="*/ 2147483647 w 3185"/>
              <a:gd name="T5" fmla="*/ 2147483647 h 1827"/>
              <a:gd name="T6" fmla="*/ 2147483647 w 3185"/>
              <a:gd name="T7" fmla="*/ 2147483647 h 1827"/>
              <a:gd name="T8" fmla="*/ 0 w 3185"/>
              <a:gd name="T9" fmla="*/ 2147483647 h 18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185" h="1827">
                <a:moveTo>
                  <a:pt x="0" y="1616"/>
                </a:moveTo>
                <a:lnTo>
                  <a:pt x="2817" y="0"/>
                </a:lnTo>
                <a:lnTo>
                  <a:pt x="3185" y="201"/>
                </a:lnTo>
                <a:lnTo>
                  <a:pt x="363" y="1827"/>
                </a:lnTo>
                <a:lnTo>
                  <a:pt x="0" y="1616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3" name="Line 151"/>
          <p:cNvSpPr>
            <a:spLocks noChangeShapeType="1"/>
          </p:cNvSpPr>
          <p:nvPr/>
        </p:nvSpPr>
        <p:spPr bwMode="auto">
          <a:xfrm flipV="1">
            <a:off x="5338763" y="3471863"/>
            <a:ext cx="1493837" cy="8604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4" name="Freeform 152"/>
          <p:cNvSpPr>
            <a:spLocks/>
          </p:cNvSpPr>
          <p:nvPr/>
        </p:nvSpPr>
        <p:spPr bwMode="auto">
          <a:xfrm>
            <a:off x="5129213" y="3332163"/>
            <a:ext cx="1536700" cy="936625"/>
          </a:xfrm>
          <a:custGeom>
            <a:avLst/>
            <a:gdLst>
              <a:gd name="T0" fmla="*/ 0 w 2903"/>
              <a:gd name="T1" fmla="*/ 2147483647 h 1772"/>
              <a:gd name="T2" fmla="*/ 0 w 2903"/>
              <a:gd name="T3" fmla="*/ 2147483647 h 1772"/>
              <a:gd name="T4" fmla="*/ 2147483647 w 2903"/>
              <a:gd name="T5" fmla="*/ 0 h 1772"/>
              <a:gd name="T6" fmla="*/ 2147483647 w 2903"/>
              <a:gd name="T7" fmla="*/ 2147483647 h 1772"/>
              <a:gd name="T8" fmla="*/ 2147483647 w 2903"/>
              <a:gd name="T9" fmla="*/ 2147483647 h 1772"/>
              <a:gd name="T10" fmla="*/ 2147483647 w 2903"/>
              <a:gd name="T11" fmla="*/ 2147483647 h 1772"/>
              <a:gd name="T12" fmla="*/ 2147483647 w 2903"/>
              <a:gd name="T13" fmla="*/ 2147483647 h 1772"/>
              <a:gd name="T14" fmla="*/ 0 w 2903"/>
              <a:gd name="T15" fmla="*/ 2147483647 h 17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903" h="1772">
                <a:moveTo>
                  <a:pt x="0" y="1772"/>
                </a:moveTo>
                <a:lnTo>
                  <a:pt x="0" y="1666"/>
                </a:lnTo>
                <a:lnTo>
                  <a:pt x="2903" y="0"/>
                </a:lnTo>
                <a:lnTo>
                  <a:pt x="2903" y="98"/>
                </a:lnTo>
                <a:lnTo>
                  <a:pt x="2849" y="68"/>
                </a:lnTo>
                <a:lnTo>
                  <a:pt x="32" y="1684"/>
                </a:lnTo>
                <a:lnTo>
                  <a:pt x="32" y="1754"/>
                </a:lnTo>
                <a:lnTo>
                  <a:pt x="0" y="1772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5" name="Line 153"/>
          <p:cNvSpPr>
            <a:spLocks noChangeShapeType="1"/>
          </p:cNvSpPr>
          <p:nvPr/>
        </p:nvSpPr>
        <p:spPr bwMode="auto">
          <a:xfrm flipV="1">
            <a:off x="5146675" y="4221163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6" name="Line 154"/>
          <p:cNvSpPr>
            <a:spLocks noChangeShapeType="1"/>
          </p:cNvSpPr>
          <p:nvPr/>
        </p:nvSpPr>
        <p:spPr bwMode="auto">
          <a:xfrm flipV="1">
            <a:off x="5146675" y="3367088"/>
            <a:ext cx="1490663" cy="8540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7" name="Freeform 155"/>
          <p:cNvSpPr>
            <a:spLocks noEditPoints="1"/>
          </p:cNvSpPr>
          <p:nvPr/>
        </p:nvSpPr>
        <p:spPr bwMode="auto">
          <a:xfrm>
            <a:off x="4935538" y="4100513"/>
            <a:ext cx="193675" cy="168275"/>
          </a:xfrm>
          <a:custGeom>
            <a:avLst/>
            <a:gdLst>
              <a:gd name="T0" fmla="*/ 0 w 368"/>
              <a:gd name="T1" fmla="*/ 0 h 318"/>
              <a:gd name="T2" fmla="*/ 2147483647 w 368"/>
              <a:gd name="T3" fmla="*/ 2147483647 h 318"/>
              <a:gd name="T4" fmla="*/ 2147483647 w 368"/>
              <a:gd name="T5" fmla="*/ 2147483647 h 318"/>
              <a:gd name="T6" fmla="*/ 2147483647 w 368"/>
              <a:gd name="T7" fmla="*/ 2147483647 h 318"/>
              <a:gd name="T8" fmla="*/ 2147483647 w 368"/>
              <a:gd name="T9" fmla="*/ 2147483647 h 318"/>
              <a:gd name="T10" fmla="*/ 2147483647 w 368"/>
              <a:gd name="T11" fmla="*/ 2147483647 h 318"/>
              <a:gd name="T12" fmla="*/ 2147483647 w 368"/>
              <a:gd name="T13" fmla="*/ 2147483647 h 318"/>
              <a:gd name="T14" fmla="*/ 2147483647 w 368"/>
              <a:gd name="T15" fmla="*/ 2147483647 h 318"/>
              <a:gd name="T16" fmla="*/ 2147483647 w 368"/>
              <a:gd name="T17" fmla="*/ 2147483647 h 318"/>
              <a:gd name="T18" fmla="*/ 2147483647 w 368"/>
              <a:gd name="T19" fmla="*/ 2147483647 h 318"/>
              <a:gd name="T20" fmla="*/ 2147483647 w 368"/>
              <a:gd name="T21" fmla="*/ 2147483647 h 318"/>
              <a:gd name="T22" fmla="*/ 2147483647 w 368"/>
              <a:gd name="T23" fmla="*/ 2147483647 h 318"/>
              <a:gd name="T24" fmla="*/ 2147483647 w 368"/>
              <a:gd name="T25" fmla="*/ 2147483647 h 318"/>
              <a:gd name="T26" fmla="*/ 2147483647 w 368"/>
              <a:gd name="T27" fmla="*/ 2147483647 h 318"/>
              <a:gd name="T28" fmla="*/ 2147483647 w 368"/>
              <a:gd name="T29" fmla="*/ 2147483647 h 318"/>
              <a:gd name="T30" fmla="*/ 2147483647 w 368"/>
              <a:gd name="T31" fmla="*/ 2147483647 h 318"/>
              <a:gd name="T32" fmla="*/ 2147483647 w 368"/>
              <a:gd name="T33" fmla="*/ 2147483647 h 318"/>
              <a:gd name="T34" fmla="*/ 2147483647 w 368"/>
              <a:gd name="T35" fmla="*/ 2147483647 h 318"/>
              <a:gd name="T36" fmla="*/ 2147483647 w 368"/>
              <a:gd name="T37" fmla="*/ 2147483647 h 318"/>
              <a:gd name="T38" fmla="*/ 2147483647 w 368"/>
              <a:gd name="T39" fmla="*/ 2147483647 h 318"/>
              <a:gd name="T40" fmla="*/ 2147483647 w 368"/>
              <a:gd name="T41" fmla="*/ 2147483647 h 318"/>
              <a:gd name="T42" fmla="*/ 2147483647 w 368"/>
              <a:gd name="T43" fmla="*/ 2147483647 h 318"/>
              <a:gd name="T44" fmla="*/ 2147483647 w 368"/>
              <a:gd name="T45" fmla="*/ 2147483647 h 318"/>
              <a:gd name="T46" fmla="*/ 2147483647 w 368"/>
              <a:gd name="T47" fmla="*/ 2147483647 h 318"/>
              <a:gd name="T48" fmla="*/ 2147483647 w 368"/>
              <a:gd name="T49" fmla="*/ 2147483647 h 318"/>
              <a:gd name="T50" fmla="*/ 2147483647 w 368"/>
              <a:gd name="T51" fmla="*/ 2147483647 h 318"/>
              <a:gd name="T52" fmla="*/ 2147483647 w 368"/>
              <a:gd name="T53" fmla="*/ 2147483647 h 318"/>
              <a:gd name="T54" fmla="*/ 2147483647 w 368"/>
              <a:gd name="T55" fmla="*/ 2147483647 h 318"/>
              <a:gd name="T56" fmla="*/ 2147483647 w 368"/>
              <a:gd name="T57" fmla="*/ 2147483647 h 318"/>
              <a:gd name="T58" fmla="*/ 2147483647 w 368"/>
              <a:gd name="T59" fmla="*/ 2147483647 h 318"/>
              <a:gd name="T60" fmla="*/ 2147483647 w 368"/>
              <a:gd name="T61" fmla="*/ 2147483647 h 318"/>
              <a:gd name="T62" fmla="*/ 2147483647 w 368"/>
              <a:gd name="T63" fmla="*/ 2147483647 h 318"/>
              <a:gd name="T64" fmla="*/ 2147483647 w 368"/>
              <a:gd name="T65" fmla="*/ 2147483647 h 318"/>
              <a:gd name="T66" fmla="*/ 2147483647 w 368"/>
              <a:gd name="T67" fmla="*/ 2147483647 h 318"/>
              <a:gd name="T68" fmla="*/ 2147483647 w 368"/>
              <a:gd name="T69" fmla="*/ 2147483647 h 318"/>
              <a:gd name="T70" fmla="*/ 2147483647 w 368"/>
              <a:gd name="T71" fmla="*/ 2147483647 h 318"/>
              <a:gd name="T72" fmla="*/ 2147483647 w 368"/>
              <a:gd name="T73" fmla="*/ 2147483647 h 318"/>
              <a:gd name="T74" fmla="*/ 2147483647 w 368"/>
              <a:gd name="T75" fmla="*/ 2147483647 h 318"/>
              <a:gd name="T76" fmla="*/ 2147483647 w 368"/>
              <a:gd name="T77" fmla="*/ 2147483647 h 318"/>
              <a:gd name="T78" fmla="*/ 2147483647 w 368"/>
              <a:gd name="T79" fmla="*/ 2147483647 h 31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68" h="318">
                <a:moveTo>
                  <a:pt x="368" y="212"/>
                </a:moveTo>
                <a:lnTo>
                  <a:pt x="0" y="0"/>
                </a:lnTo>
                <a:lnTo>
                  <a:pt x="0" y="107"/>
                </a:lnTo>
                <a:lnTo>
                  <a:pt x="368" y="318"/>
                </a:lnTo>
                <a:lnTo>
                  <a:pt x="368" y="212"/>
                </a:lnTo>
                <a:close/>
                <a:moveTo>
                  <a:pt x="253" y="174"/>
                </a:moveTo>
                <a:lnTo>
                  <a:pt x="247" y="174"/>
                </a:lnTo>
                <a:lnTo>
                  <a:pt x="242" y="174"/>
                </a:lnTo>
                <a:lnTo>
                  <a:pt x="236" y="173"/>
                </a:lnTo>
                <a:lnTo>
                  <a:pt x="232" y="173"/>
                </a:lnTo>
                <a:lnTo>
                  <a:pt x="228" y="173"/>
                </a:lnTo>
                <a:lnTo>
                  <a:pt x="224" y="173"/>
                </a:lnTo>
                <a:lnTo>
                  <a:pt x="221" y="174"/>
                </a:lnTo>
                <a:lnTo>
                  <a:pt x="218" y="174"/>
                </a:lnTo>
                <a:lnTo>
                  <a:pt x="215" y="175"/>
                </a:lnTo>
                <a:lnTo>
                  <a:pt x="211" y="176"/>
                </a:lnTo>
                <a:lnTo>
                  <a:pt x="207" y="178"/>
                </a:lnTo>
                <a:lnTo>
                  <a:pt x="203" y="180"/>
                </a:lnTo>
                <a:lnTo>
                  <a:pt x="200" y="181"/>
                </a:lnTo>
                <a:lnTo>
                  <a:pt x="196" y="183"/>
                </a:lnTo>
                <a:lnTo>
                  <a:pt x="193" y="184"/>
                </a:lnTo>
                <a:lnTo>
                  <a:pt x="192" y="184"/>
                </a:lnTo>
                <a:lnTo>
                  <a:pt x="190" y="185"/>
                </a:lnTo>
                <a:lnTo>
                  <a:pt x="188" y="185"/>
                </a:lnTo>
                <a:lnTo>
                  <a:pt x="186" y="185"/>
                </a:lnTo>
                <a:lnTo>
                  <a:pt x="184" y="186"/>
                </a:lnTo>
                <a:lnTo>
                  <a:pt x="182" y="186"/>
                </a:lnTo>
                <a:lnTo>
                  <a:pt x="186" y="188"/>
                </a:lnTo>
                <a:lnTo>
                  <a:pt x="190" y="190"/>
                </a:lnTo>
                <a:lnTo>
                  <a:pt x="194" y="192"/>
                </a:lnTo>
                <a:lnTo>
                  <a:pt x="198" y="194"/>
                </a:lnTo>
                <a:lnTo>
                  <a:pt x="202" y="197"/>
                </a:lnTo>
                <a:lnTo>
                  <a:pt x="206" y="199"/>
                </a:lnTo>
                <a:lnTo>
                  <a:pt x="213" y="203"/>
                </a:lnTo>
                <a:lnTo>
                  <a:pt x="218" y="206"/>
                </a:lnTo>
                <a:lnTo>
                  <a:pt x="224" y="210"/>
                </a:lnTo>
                <a:lnTo>
                  <a:pt x="230" y="213"/>
                </a:lnTo>
                <a:lnTo>
                  <a:pt x="235" y="216"/>
                </a:lnTo>
                <a:lnTo>
                  <a:pt x="241" y="219"/>
                </a:lnTo>
                <a:lnTo>
                  <a:pt x="247" y="223"/>
                </a:lnTo>
                <a:lnTo>
                  <a:pt x="255" y="226"/>
                </a:lnTo>
                <a:lnTo>
                  <a:pt x="261" y="230"/>
                </a:lnTo>
                <a:lnTo>
                  <a:pt x="268" y="234"/>
                </a:lnTo>
                <a:lnTo>
                  <a:pt x="274" y="237"/>
                </a:lnTo>
                <a:lnTo>
                  <a:pt x="282" y="241"/>
                </a:lnTo>
                <a:lnTo>
                  <a:pt x="285" y="243"/>
                </a:lnTo>
                <a:lnTo>
                  <a:pt x="289" y="247"/>
                </a:lnTo>
                <a:lnTo>
                  <a:pt x="293" y="249"/>
                </a:lnTo>
                <a:lnTo>
                  <a:pt x="296" y="252"/>
                </a:lnTo>
                <a:lnTo>
                  <a:pt x="300" y="254"/>
                </a:lnTo>
                <a:lnTo>
                  <a:pt x="304" y="257"/>
                </a:lnTo>
                <a:lnTo>
                  <a:pt x="309" y="262"/>
                </a:lnTo>
                <a:lnTo>
                  <a:pt x="314" y="265"/>
                </a:lnTo>
                <a:lnTo>
                  <a:pt x="319" y="269"/>
                </a:lnTo>
                <a:lnTo>
                  <a:pt x="324" y="273"/>
                </a:lnTo>
                <a:lnTo>
                  <a:pt x="331" y="276"/>
                </a:lnTo>
                <a:lnTo>
                  <a:pt x="336" y="278"/>
                </a:lnTo>
                <a:lnTo>
                  <a:pt x="342" y="280"/>
                </a:lnTo>
                <a:lnTo>
                  <a:pt x="347" y="281"/>
                </a:lnTo>
                <a:lnTo>
                  <a:pt x="352" y="282"/>
                </a:lnTo>
                <a:lnTo>
                  <a:pt x="359" y="282"/>
                </a:lnTo>
                <a:lnTo>
                  <a:pt x="353" y="281"/>
                </a:lnTo>
                <a:lnTo>
                  <a:pt x="349" y="279"/>
                </a:lnTo>
                <a:lnTo>
                  <a:pt x="345" y="277"/>
                </a:lnTo>
                <a:lnTo>
                  <a:pt x="340" y="275"/>
                </a:lnTo>
                <a:lnTo>
                  <a:pt x="337" y="273"/>
                </a:lnTo>
                <a:lnTo>
                  <a:pt x="335" y="269"/>
                </a:lnTo>
                <a:lnTo>
                  <a:pt x="332" y="266"/>
                </a:lnTo>
                <a:lnTo>
                  <a:pt x="330" y="262"/>
                </a:lnTo>
                <a:lnTo>
                  <a:pt x="324" y="255"/>
                </a:lnTo>
                <a:lnTo>
                  <a:pt x="320" y="248"/>
                </a:lnTo>
                <a:lnTo>
                  <a:pt x="313" y="238"/>
                </a:lnTo>
                <a:lnTo>
                  <a:pt x="307" y="229"/>
                </a:lnTo>
                <a:lnTo>
                  <a:pt x="299" y="221"/>
                </a:lnTo>
                <a:lnTo>
                  <a:pt x="292" y="213"/>
                </a:lnTo>
                <a:lnTo>
                  <a:pt x="284" y="205"/>
                </a:lnTo>
                <a:lnTo>
                  <a:pt x="276" y="198"/>
                </a:lnTo>
                <a:lnTo>
                  <a:pt x="268" y="189"/>
                </a:lnTo>
                <a:lnTo>
                  <a:pt x="260" y="181"/>
                </a:lnTo>
                <a:lnTo>
                  <a:pt x="253" y="174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8" name="Line 156"/>
          <p:cNvSpPr>
            <a:spLocks noChangeShapeType="1"/>
          </p:cNvSpPr>
          <p:nvPr/>
        </p:nvSpPr>
        <p:spPr bwMode="auto">
          <a:xfrm flipV="1">
            <a:off x="5129213" y="4211638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19" name="Freeform 157"/>
          <p:cNvSpPr>
            <a:spLocks/>
          </p:cNvSpPr>
          <p:nvPr/>
        </p:nvSpPr>
        <p:spPr bwMode="auto">
          <a:xfrm>
            <a:off x="4935538" y="3217863"/>
            <a:ext cx="1730375" cy="993775"/>
          </a:xfrm>
          <a:custGeom>
            <a:avLst/>
            <a:gdLst>
              <a:gd name="T0" fmla="*/ 2147483647 w 3271"/>
              <a:gd name="T1" fmla="*/ 2147483647 h 1880"/>
              <a:gd name="T2" fmla="*/ 2147483647 w 3271"/>
              <a:gd name="T3" fmla="*/ 0 h 1880"/>
              <a:gd name="T4" fmla="*/ 2147483647 w 3271"/>
              <a:gd name="T5" fmla="*/ 2147483647 h 1880"/>
              <a:gd name="T6" fmla="*/ 2147483647 w 3271"/>
              <a:gd name="T7" fmla="*/ 2147483647 h 1880"/>
              <a:gd name="T8" fmla="*/ 0 w 3271"/>
              <a:gd name="T9" fmla="*/ 2147483647 h 1880"/>
              <a:gd name="T10" fmla="*/ 2147483647 w 3271"/>
              <a:gd name="T11" fmla="*/ 2147483647 h 18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71" h="1880">
                <a:moveTo>
                  <a:pt x="86" y="1622"/>
                </a:moveTo>
                <a:lnTo>
                  <a:pt x="2881" y="0"/>
                </a:lnTo>
                <a:lnTo>
                  <a:pt x="3271" y="214"/>
                </a:lnTo>
                <a:lnTo>
                  <a:pt x="368" y="1880"/>
                </a:lnTo>
                <a:lnTo>
                  <a:pt x="0" y="1668"/>
                </a:lnTo>
                <a:lnTo>
                  <a:pt x="86" y="1622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0" name="Line 158"/>
          <p:cNvSpPr>
            <a:spLocks noChangeShapeType="1"/>
          </p:cNvSpPr>
          <p:nvPr/>
        </p:nvSpPr>
        <p:spPr bwMode="auto">
          <a:xfrm flipV="1">
            <a:off x="5129213" y="3332163"/>
            <a:ext cx="1536700" cy="8794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1" name="Freeform 159"/>
          <p:cNvSpPr>
            <a:spLocks/>
          </p:cNvSpPr>
          <p:nvPr/>
        </p:nvSpPr>
        <p:spPr bwMode="auto">
          <a:xfrm>
            <a:off x="4919663" y="3182938"/>
            <a:ext cx="1566862" cy="965200"/>
          </a:xfrm>
          <a:custGeom>
            <a:avLst/>
            <a:gdLst>
              <a:gd name="T0" fmla="*/ 0 w 2962"/>
              <a:gd name="T1" fmla="*/ 2147483647 h 1823"/>
              <a:gd name="T2" fmla="*/ 0 w 2962"/>
              <a:gd name="T3" fmla="*/ 2147483647 h 1823"/>
              <a:gd name="T4" fmla="*/ 2147483647 w 2962"/>
              <a:gd name="T5" fmla="*/ 2147483647 h 1823"/>
              <a:gd name="T6" fmla="*/ 2147483647 w 2962"/>
              <a:gd name="T7" fmla="*/ 0 h 1823"/>
              <a:gd name="T8" fmla="*/ 2147483647 w 2962"/>
              <a:gd name="T9" fmla="*/ 2147483647 h 1823"/>
              <a:gd name="T10" fmla="*/ 2147483647 w 2962"/>
              <a:gd name="T11" fmla="*/ 2147483647 h 1823"/>
              <a:gd name="T12" fmla="*/ 2147483647 w 2962"/>
              <a:gd name="T13" fmla="*/ 2147483647 h 1823"/>
              <a:gd name="T14" fmla="*/ 2147483647 w 2962"/>
              <a:gd name="T15" fmla="*/ 2147483647 h 1823"/>
              <a:gd name="T16" fmla="*/ 2147483647 w 2962"/>
              <a:gd name="T17" fmla="*/ 2147483647 h 1823"/>
              <a:gd name="T18" fmla="*/ 0 w 2962"/>
              <a:gd name="T19" fmla="*/ 2147483647 h 18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962" h="1823">
                <a:moveTo>
                  <a:pt x="0" y="1823"/>
                </a:moveTo>
                <a:lnTo>
                  <a:pt x="0" y="1717"/>
                </a:lnTo>
                <a:lnTo>
                  <a:pt x="54" y="1687"/>
                </a:lnTo>
                <a:lnTo>
                  <a:pt x="2962" y="0"/>
                </a:lnTo>
                <a:lnTo>
                  <a:pt x="2962" y="95"/>
                </a:lnTo>
                <a:lnTo>
                  <a:pt x="2910" y="65"/>
                </a:lnTo>
                <a:lnTo>
                  <a:pt x="115" y="1687"/>
                </a:lnTo>
                <a:lnTo>
                  <a:pt x="29" y="1733"/>
                </a:lnTo>
                <a:lnTo>
                  <a:pt x="29" y="1807"/>
                </a:lnTo>
                <a:lnTo>
                  <a:pt x="0" y="1823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2" name="Line 160"/>
          <p:cNvSpPr>
            <a:spLocks noChangeShapeType="1"/>
          </p:cNvSpPr>
          <p:nvPr/>
        </p:nvSpPr>
        <p:spPr bwMode="auto">
          <a:xfrm flipV="1">
            <a:off x="4935538" y="4100513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3" name="Line 161"/>
          <p:cNvSpPr>
            <a:spLocks noChangeShapeType="1"/>
          </p:cNvSpPr>
          <p:nvPr/>
        </p:nvSpPr>
        <p:spPr bwMode="auto">
          <a:xfrm flipV="1">
            <a:off x="4935538" y="4075113"/>
            <a:ext cx="44450" cy="254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4" name="Freeform 162"/>
          <p:cNvSpPr>
            <a:spLocks noEditPoints="1"/>
          </p:cNvSpPr>
          <p:nvPr/>
        </p:nvSpPr>
        <p:spPr bwMode="auto">
          <a:xfrm>
            <a:off x="4730750" y="3983038"/>
            <a:ext cx="188913" cy="165100"/>
          </a:xfrm>
          <a:custGeom>
            <a:avLst/>
            <a:gdLst>
              <a:gd name="T0" fmla="*/ 0 w 357"/>
              <a:gd name="T1" fmla="*/ 0 h 312"/>
              <a:gd name="T2" fmla="*/ 2147483647 w 357"/>
              <a:gd name="T3" fmla="*/ 2147483647 h 312"/>
              <a:gd name="T4" fmla="*/ 2147483647 w 357"/>
              <a:gd name="T5" fmla="*/ 2147483647 h 312"/>
              <a:gd name="T6" fmla="*/ 2147483647 w 357"/>
              <a:gd name="T7" fmla="*/ 2147483647 h 312"/>
              <a:gd name="T8" fmla="*/ 2147483647 w 357"/>
              <a:gd name="T9" fmla="*/ 2147483647 h 312"/>
              <a:gd name="T10" fmla="*/ 2147483647 w 357"/>
              <a:gd name="T11" fmla="*/ 2147483647 h 312"/>
              <a:gd name="T12" fmla="*/ 2147483647 w 357"/>
              <a:gd name="T13" fmla="*/ 2147483647 h 312"/>
              <a:gd name="T14" fmla="*/ 2147483647 w 357"/>
              <a:gd name="T15" fmla="*/ 2147483647 h 312"/>
              <a:gd name="T16" fmla="*/ 2147483647 w 357"/>
              <a:gd name="T17" fmla="*/ 2147483647 h 312"/>
              <a:gd name="T18" fmla="*/ 2147483647 w 357"/>
              <a:gd name="T19" fmla="*/ 2147483647 h 312"/>
              <a:gd name="T20" fmla="*/ 2147483647 w 357"/>
              <a:gd name="T21" fmla="*/ 2147483647 h 312"/>
              <a:gd name="T22" fmla="*/ 2147483647 w 357"/>
              <a:gd name="T23" fmla="*/ 2147483647 h 312"/>
              <a:gd name="T24" fmla="*/ 2147483647 w 357"/>
              <a:gd name="T25" fmla="*/ 2147483647 h 312"/>
              <a:gd name="T26" fmla="*/ 2147483647 w 357"/>
              <a:gd name="T27" fmla="*/ 2147483647 h 312"/>
              <a:gd name="T28" fmla="*/ 2147483647 w 357"/>
              <a:gd name="T29" fmla="*/ 2147483647 h 312"/>
              <a:gd name="T30" fmla="*/ 2147483647 w 357"/>
              <a:gd name="T31" fmla="*/ 2147483647 h 312"/>
              <a:gd name="T32" fmla="*/ 2147483647 w 357"/>
              <a:gd name="T33" fmla="*/ 2147483647 h 312"/>
              <a:gd name="T34" fmla="*/ 2147483647 w 357"/>
              <a:gd name="T35" fmla="*/ 2147483647 h 312"/>
              <a:gd name="T36" fmla="*/ 2147483647 w 357"/>
              <a:gd name="T37" fmla="*/ 2147483647 h 312"/>
              <a:gd name="T38" fmla="*/ 2147483647 w 357"/>
              <a:gd name="T39" fmla="*/ 2147483647 h 312"/>
              <a:gd name="T40" fmla="*/ 2147483647 w 357"/>
              <a:gd name="T41" fmla="*/ 2147483647 h 312"/>
              <a:gd name="T42" fmla="*/ 2147483647 w 357"/>
              <a:gd name="T43" fmla="*/ 2147483647 h 312"/>
              <a:gd name="T44" fmla="*/ 2147483647 w 357"/>
              <a:gd name="T45" fmla="*/ 2147483647 h 312"/>
              <a:gd name="T46" fmla="*/ 2147483647 w 357"/>
              <a:gd name="T47" fmla="*/ 2147483647 h 312"/>
              <a:gd name="T48" fmla="*/ 2147483647 w 357"/>
              <a:gd name="T49" fmla="*/ 2147483647 h 312"/>
              <a:gd name="T50" fmla="*/ 2147483647 w 357"/>
              <a:gd name="T51" fmla="*/ 2147483647 h 312"/>
              <a:gd name="T52" fmla="*/ 2147483647 w 357"/>
              <a:gd name="T53" fmla="*/ 2147483647 h 312"/>
              <a:gd name="T54" fmla="*/ 2147483647 w 357"/>
              <a:gd name="T55" fmla="*/ 2147483647 h 312"/>
              <a:gd name="T56" fmla="*/ 2147483647 w 357"/>
              <a:gd name="T57" fmla="*/ 2147483647 h 312"/>
              <a:gd name="T58" fmla="*/ 2147483647 w 357"/>
              <a:gd name="T59" fmla="*/ 2147483647 h 312"/>
              <a:gd name="T60" fmla="*/ 2147483647 w 357"/>
              <a:gd name="T61" fmla="*/ 2147483647 h 312"/>
              <a:gd name="T62" fmla="*/ 2147483647 w 357"/>
              <a:gd name="T63" fmla="*/ 2147483647 h 312"/>
              <a:gd name="T64" fmla="*/ 2147483647 w 357"/>
              <a:gd name="T65" fmla="*/ 2147483647 h 312"/>
              <a:gd name="T66" fmla="*/ 2147483647 w 357"/>
              <a:gd name="T67" fmla="*/ 2147483647 h 312"/>
              <a:gd name="T68" fmla="*/ 2147483647 w 357"/>
              <a:gd name="T69" fmla="*/ 2147483647 h 312"/>
              <a:gd name="T70" fmla="*/ 2147483647 w 357"/>
              <a:gd name="T71" fmla="*/ 2147483647 h 312"/>
              <a:gd name="T72" fmla="*/ 2147483647 w 357"/>
              <a:gd name="T73" fmla="*/ 2147483647 h 312"/>
              <a:gd name="T74" fmla="*/ 2147483647 w 357"/>
              <a:gd name="T75" fmla="*/ 2147483647 h 312"/>
              <a:gd name="T76" fmla="*/ 2147483647 w 357"/>
              <a:gd name="T77" fmla="*/ 2147483647 h 312"/>
              <a:gd name="T78" fmla="*/ 2147483647 w 357"/>
              <a:gd name="T79" fmla="*/ 2147483647 h 3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57" h="312">
                <a:moveTo>
                  <a:pt x="357" y="206"/>
                </a:moveTo>
                <a:lnTo>
                  <a:pt x="0" y="0"/>
                </a:lnTo>
                <a:lnTo>
                  <a:pt x="0" y="106"/>
                </a:lnTo>
                <a:lnTo>
                  <a:pt x="357" y="312"/>
                </a:lnTo>
                <a:lnTo>
                  <a:pt x="357" y="206"/>
                </a:lnTo>
                <a:close/>
                <a:moveTo>
                  <a:pt x="245" y="170"/>
                </a:moveTo>
                <a:lnTo>
                  <a:pt x="240" y="170"/>
                </a:lnTo>
                <a:lnTo>
                  <a:pt x="234" y="169"/>
                </a:lnTo>
                <a:lnTo>
                  <a:pt x="229" y="169"/>
                </a:lnTo>
                <a:lnTo>
                  <a:pt x="224" y="169"/>
                </a:lnTo>
                <a:lnTo>
                  <a:pt x="220" y="169"/>
                </a:lnTo>
                <a:lnTo>
                  <a:pt x="217" y="169"/>
                </a:lnTo>
                <a:lnTo>
                  <a:pt x="214" y="169"/>
                </a:lnTo>
                <a:lnTo>
                  <a:pt x="210" y="170"/>
                </a:lnTo>
                <a:lnTo>
                  <a:pt x="207" y="171"/>
                </a:lnTo>
                <a:lnTo>
                  <a:pt x="204" y="172"/>
                </a:lnTo>
                <a:lnTo>
                  <a:pt x="200" y="175"/>
                </a:lnTo>
                <a:lnTo>
                  <a:pt x="195" y="176"/>
                </a:lnTo>
                <a:lnTo>
                  <a:pt x="192" y="178"/>
                </a:lnTo>
                <a:lnTo>
                  <a:pt x="189" y="179"/>
                </a:lnTo>
                <a:lnTo>
                  <a:pt x="185" y="180"/>
                </a:lnTo>
                <a:lnTo>
                  <a:pt x="184" y="180"/>
                </a:lnTo>
                <a:lnTo>
                  <a:pt x="182" y="180"/>
                </a:lnTo>
                <a:lnTo>
                  <a:pt x="180" y="181"/>
                </a:lnTo>
                <a:lnTo>
                  <a:pt x="179" y="181"/>
                </a:lnTo>
                <a:lnTo>
                  <a:pt x="177" y="181"/>
                </a:lnTo>
                <a:lnTo>
                  <a:pt x="175" y="182"/>
                </a:lnTo>
                <a:lnTo>
                  <a:pt x="179" y="184"/>
                </a:lnTo>
                <a:lnTo>
                  <a:pt x="182" y="187"/>
                </a:lnTo>
                <a:lnTo>
                  <a:pt x="187" y="189"/>
                </a:lnTo>
                <a:lnTo>
                  <a:pt x="191" y="191"/>
                </a:lnTo>
                <a:lnTo>
                  <a:pt x="194" y="193"/>
                </a:lnTo>
                <a:lnTo>
                  <a:pt x="198" y="195"/>
                </a:lnTo>
                <a:lnTo>
                  <a:pt x="205" y="199"/>
                </a:lnTo>
                <a:lnTo>
                  <a:pt x="210" y="202"/>
                </a:lnTo>
                <a:lnTo>
                  <a:pt x="217" y="206"/>
                </a:lnTo>
                <a:lnTo>
                  <a:pt x="222" y="209"/>
                </a:lnTo>
                <a:lnTo>
                  <a:pt x="228" y="213"/>
                </a:lnTo>
                <a:lnTo>
                  <a:pt x="233" y="216"/>
                </a:lnTo>
                <a:lnTo>
                  <a:pt x="240" y="219"/>
                </a:lnTo>
                <a:lnTo>
                  <a:pt x="247" y="222"/>
                </a:lnTo>
                <a:lnTo>
                  <a:pt x="254" y="226"/>
                </a:lnTo>
                <a:lnTo>
                  <a:pt x="260" y="230"/>
                </a:lnTo>
                <a:lnTo>
                  <a:pt x="267" y="233"/>
                </a:lnTo>
                <a:lnTo>
                  <a:pt x="274" y="238"/>
                </a:lnTo>
                <a:lnTo>
                  <a:pt x="278" y="240"/>
                </a:lnTo>
                <a:lnTo>
                  <a:pt x="282" y="242"/>
                </a:lnTo>
                <a:lnTo>
                  <a:pt x="285" y="245"/>
                </a:lnTo>
                <a:lnTo>
                  <a:pt x="288" y="247"/>
                </a:lnTo>
                <a:lnTo>
                  <a:pt x="293" y="251"/>
                </a:lnTo>
                <a:lnTo>
                  <a:pt x="296" y="254"/>
                </a:lnTo>
                <a:lnTo>
                  <a:pt x="301" y="257"/>
                </a:lnTo>
                <a:lnTo>
                  <a:pt x="307" y="261"/>
                </a:lnTo>
                <a:lnTo>
                  <a:pt x="311" y="266"/>
                </a:lnTo>
                <a:lnTo>
                  <a:pt x="317" y="269"/>
                </a:lnTo>
                <a:lnTo>
                  <a:pt x="323" y="272"/>
                </a:lnTo>
                <a:lnTo>
                  <a:pt x="329" y="274"/>
                </a:lnTo>
                <a:lnTo>
                  <a:pt x="334" y="277"/>
                </a:lnTo>
                <a:lnTo>
                  <a:pt x="339" y="278"/>
                </a:lnTo>
                <a:lnTo>
                  <a:pt x="345" y="278"/>
                </a:lnTo>
                <a:lnTo>
                  <a:pt x="351" y="278"/>
                </a:lnTo>
                <a:lnTo>
                  <a:pt x="346" y="277"/>
                </a:lnTo>
                <a:lnTo>
                  <a:pt x="342" y="275"/>
                </a:lnTo>
                <a:lnTo>
                  <a:pt x="337" y="273"/>
                </a:lnTo>
                <a:lnTo>
                  <a:pt x="333" y="271"/>
                </a:lnTo>
                <a:lnTo>
                  <a:pt x="330" y="268"/>
                </a:lnTo>
                <a:lnTo>
                  <a:pt x="327" y="265"/>
                </a:lnTo>
                <a:lnTo>
                  <a:pt x="324" y="261"/>
                </a:lnTo>
                <a:lnTo>
                  <a:pt x="322" y="258"/>
                </a:lnTo>
                <a:lnTo>
                  <a:pt x="317" y="251"/>
                </a:lnTo>
                <a:lnTo>
                  <a:pt x="312" y="244"/>
                </a:lnTo>
                <a:lnTo>
                  <a:pt x="306" y="234"/>
                </a:lnTo>
                <a:lnTo>
                  <a:pt x="299" y="226"/>
                </a:lnTo>
                <a:lnTo>
                  <a:pt x="292" y="217"/>
                </a:lnTo>
                <a:lnTo>
                  <a:pt x="284" y="209"/>
                </a:lnTo>
                <a:lnTo>
                  <a:pt x="277" y="201"/>
                </a:lnTo>
                <a:lnTo>
                  <a:pt x="269" y="193"/>
                </a:lnTo>
                <a:lnTo>
                  <a:pt x="260" y="185"/>
                </a:lnTo>
                <a:lnTo>
                  <a:pt x="253" y="178"/>
                </a:lnTo>
                <a:lnTo>
                  <a:pt x="245" y="17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5" name="Line 163"/>
          <p:cNvSpPr>
            <a:spLocks noChangeShapeType="1"/>
          </p:cNvSpPr>
          <p:nvPr/>
        </p:nvSpPr>
        <p:spPr bwMode="auto">
          <a:xfrm flipV="1">
            <a:off x="4919663" y="4090988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6" name="Freeform 164"/>
          <p:cNvSpPr>
            <a:spLocks/>
          </p:cNvSpPr>
          <p:nvPr/>
        </p:nvSpPr>
        <p:spPr bwMode="auto">
          <a:xfrm>
            <a:off x="4730750" y="3078163"/>
            <a:ext cx="1755775" cy="1012825"/>
          </a:xfrm>
          <a:custGeom>
            <a:avLst/>
            <a:gdLst>
              <a:gd name="T0" fmla="*/ 2147483647 w 3319"/>
              <a:gd name="T1" fmla="*/ 2147483647 h 1918"/>
              <a:gd name="T2" fmla="*/ 2147483647 w 3319"/>
              <a:gd name="T3" fmla="*/ 2147483647 h 1918"/>
              <a:gd name="T4" fmla="*/ 2147483647 w 3319"/>
              <a:gd name="T5" fmla="*/ 0 h 1918"/>
              <a:gd name="T6" fmla="*/ 0 w 3319"/>
              <a:gd name="T7" fmla="*/ 2147483647 h 1918"/>
              <a:gd name="T8" fmla="*/ 2147483647 w 3319"/>
              <a:gd name="T9" fmla="*/ 2147483647 h 1918"/>
              <a:gd name="T10" fmla="*/ 2147483647 w 3319"/>
              <a:gd name="T11" fmla="*/ 2147483647 h 191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319" h="1918">
                <a:moveTo>
                  <a:pt x="411" y="1888"/>
                </a:moveTo>
                <a:lnTo>
                  <a:pt x="3319" y="201"/>
                </a:lnTo>
                <a:lnTo>
                  <a:pt x="2948" y="0"/>
                </a:lnTo>
                <a:lnTo>
                  <a:pt x="0" y="1712"/>
                </a:lnTo>
                <a:lnTo>
                  <a:pt x="357" y="1918"/>
                </a:lnTo>
                <a:lnTo>
                  <a:pt x="411" y="1888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7" name="Line 165"/>
          <p:cNvSpPr>
            <a:spLocks noChangeShapeType="1"/>
          </p:cNvSpPr>
          <p:nvPr/>
        </p:nvSpPr>
        <p:spPr bwMode="auto">
          <a:xfrm flipV="1">
            <a:off x="4919663" y="4075113"/>
            <a:ext cx="28575" cy="15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8" name="Freeform 166"/>
          <p:cNvSpPr>
            <a:spLocks noEditPoints="1"/>
          </p:cNvSpPr>
          <p:nvPr/>
        </p:nvSpPr>
        <p:spPr bwMode="auto">
          <a:xfrm>
            <a:off x="3678238" y="3376613"/>
            <a:ext cx="188912" cy="165100"/>
          </a:xfrm>
          <a:custGeom>
            <a:avLst/>
            <a:gdLst>
              <a:gd name="T0" fmla="*/ 0 w 356"/>
              <a:gd name="T1" fmla="*/ 0 h 312"/>
              <a:gd name="T2" fmla="*/ 2147483647 w 356"/>
              <a:gd name="T3" fmla="*/ 2147483647 h 312"/>
              <a:gd name="T4" fmla="*/ 2147483647 w 356"/>
              <a:gd name="T5" fmla="*/ 2147483647 h 312"/>
              <a:gd name="T6" fmla="*/ 2147483647 w 356"/>
              <a:gd name="T7" fmla="*/ 2147483647 h 312"/>
              <a:gd name="T8" fmla="*/ 2147483647 w 356"/>
              <a:gd name="T9" fmla="*/ 2147483647 h 312"/>
              <a:gd name="T10" fmla="*/ 2147483647 w 356"/>
              <a:gd name="T11" fmla="*/ 2147483647 h 312"/>
              <a:gd name="T12" fmla="*/ 2147483647 w 356"/>
              <a:gd name="T13" fmla="*/ 2147483647 h 312"/>
              <a:gd name="T14" fmla="*/ 2147483647 w 356"/>
              <a:gd name="T15" fmla="*/ 2147483647 h 312"/>
              <a:gd name="T16" fmla="*/ 2147483647 w 356"/>
              <a:gd name="T17" fmla="*/ 2147483647 h 312"/>
              <a:gd name="T18" fmla="*/ 2147483647 w 356"/>
              <a:gd name="T19" fmla="*/ 2147483647 h 312"/>
              <a:gd name="T20" fmla="*/ 2147483647 w 356"/>
              <a:gd name="T21" fmla="*/ 2147483647 h 312"/>
              <a:gd name="T22" fmla="*/ 2147483647 w 356"/>
              <a:gd name="T23" fmla="*/ 2147483647 h 312"/>
              <a:gd name="T24" fmla="*/ 2147483647 w 356"/>
              <a:gd name="T25" fmla="*/ 2147483647 h 312"/>
              <a:gd name="T26" fmla="*/ 2147483647 w 356"/>
              <a:gd name="T27" fmla="*/ 2147483647 h 312"/>
              <a:gd name="T28" fmla="*/ 2147483647 w 356"/>
              <a:gd name="T29" fmla="*/ 2147483647 h 312"/>
              <a:gd name="T30" fmla="*/ 2147483647 w 356"/>
              <a:gd name="T31" fmla="*/ 2147483647 h 312"/>
              <a:gd name="T32" fmla="*/ 2147483647 w 356"/>
              <a:gd name="T33" fmla="*/ 2147483647 h 312"/>
              <a:gd name="T34" fmla="*/ 2147483647 w 356"/>
              <a:gd name="T35" fmla="*/ 2147483647 h 312"/>
              <a:gd name="T36" fmla="*/ 2147483647 w 356"/>
              <a:gd name="T37" fmla="*/ 2147483647 h 312"/>
              <a:gd name="T38" fmla="*/ 2147483647 w 356"/>
              <a:gd name="T39" fmla="*/ 2147483647 h 312"/>
              <a:gd name="T40" fmla="*/ 2147483647 w 356"/>
              <a:gd name="T41" fmla="*/ 2147483647 h 312"/>
              <a:gd name="T42" fmla="*/ 2147483647 w 356"/>
              <a:gd name="T43" fmla="*/ 2147483647 h 312"/>
              <a:gd name="T44" fmla="*/ 2147483647 w 356"/>
              <a:gd name="T45" fmla="*/ 2147483647 h 312"/>
              <a:gd name="T46" fmla="*/ 2147483647 w 356"/>
              <a:gd name="T47" fmla="*/ 2147483647 h 312"/>
              <a:gd name="T48" fmla="*/ 2147483647 w 356"/>
              <a:gd name="T49" fmla="*/ 2147483647 h 312"/>
              <a:gd name="T50" fmla="*/ 2147483647 w 356"/>
              <a:gd name="T51" fmla="*/ 2147483647 h 312"/>
              <a:gd name="T52" fmla="*/ 2147483647 w 356"/>
              <a:gd name="T53" fmla="*/ 2147483647 h 312"/>
              <a:gd name="T54" fmla="*/ 2147483647 w 356"/>
              <a:gd name="T55" fmla="*/ 2147483647 h 312"/>
              <a:gd name="T56" fmla="*/ 2147483647 w 356"/>
              <a:gd name="T57" fmla="*/ 2147483647 h 312"/>
              <a:gd name="T58" fmla="*/ 2147483647 w 356"/>
              <a:gd name="T59" fmla="*/ 2147483647 h 312"/>
              <a:gd name="T60" fmla="*/ 2147483647 w 356"/>
              <a:gd name="T61" fmla="*/ 2147483647 h 312"/>
              <a:gd name="T62" fmla="*/ 2147483647 w 356"/>
              <a:gd name="T63" fmla="*/ 2147483647 h 312"/>
              <a:gd name="T64" fmla="*/ 2147483647 w 356"/>
              <a:gd name="T65" fmla="*/ 2147483647 h 312"/>
              <a:gd name="T66" fmla="*/ 2147483647 w 356"/>
              <a:gd name="T67" fmla="*/ 2147483647 h 312"/>
              <a:gd name="T68" fmla="*/ 2147483647 w 356"/>
              <a:gd name="T69" fmla="*/ 2147483647 h 312"/>
              <a:gd name="T70" fmla="*/ 2147483647 w 356"/>
              <a:gd name="T71" fmla="*/ 2147483647 h 312"/>
              <a:gd name="T72" fmla="*/ 2147483647 w 356"/>
              <a:gd name="T73" fmla="*/ 2147483647 h 312"/>
              <a:gd name="T74" fmla="*/ 2147483647 w 356"/>
              <a:gd name="T75" fmla="*/ 2147483647 h 312"/>
              <a:gd name="T76" fmla="*/ 2147483647 w 356"/>
              <a:gd name="T77" fmla="*/ 2147483647 h 312"/>
              <a:gd name="T78" fmla="*/ 2147483647 w 356"/>
              <a:gd name="T79" fmla="*/ 2147483647 h 3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56" h="312">
                <a:moveTo>
                  <a:pt x="356" y="206"/>
                </a:moveTo>
                <a:lnTo>
                  <a:pt x="0" y="0"/>
                </a:lnTo>
                <a:lnTo>
                  <a:pt x="0" y="106"/>
                </a:lnTo>
                <a:lnTo>
                  <a:pt x="356" y="312"/>
                </a:lnTo>
                <a:lnTo>
                  <a:pt x="356" y="206"/>
                </a:lnTo>
                <a:close/>
                <a:moveTo>
                  <a:pt x="351" y="273"/>
                </a:moveTo>
                <a:lnTo>
                  <a:pt x="345" y="272"/>
                </a:lnTo>
                <a:lnTo>
                  <a:pt x="341" y="271"/>
                </a:lnTo>
                <a:lnTo>
                  <a:pt x="337" y="269"/>
                </a:lnTo>
                <a:lnTo>
                  <a:pt x="333" y="267"/>
                </a:lnTo>
                <a:lnTo>
                  <a:pt x="330" y="263"/>
                </a:lnTo>
                <a:lnTo>
                  <a:pt x="327" y="260"/>
                </a:lnTo>
                <a:lnTo>
                  <a:pt x="324" y="257"/>
                </a:lnTo>
                <a:lnTo>
                  <a:pt x="322" y="254"/>
                </a:lnTo>
                <a:lnTo>
                  <a:pt x="317" y="246"/>
                </a:lnTo>
                <a:lnTo>
                  <a:pt x="312" y="238"/>
                </a:lnTo>
                <a:lnTo>
                  <a:pt x="306" y="230"/>
                </a:lnTo>
                <a:lnTo>
                  <a:pt x="299" y="221"/>
                </a:lnTo>
                <a:lnTo>
                  <a:pt x="291" y="212"/>
                </a:lnTo>
                <a:lnTo>
                  <a:pt x="284" y="205"/>
                </a:lnTo>
                <a:lnTo>
                  <a:pt x="276" y="196"/>
                </a:lnTo>
                <a:lnTo>
                  <a:pt x="268" y="188"/>
                </a:lnTo>
                <a:lnTo>
                  <a:pt x="261" y="181"/>
                </a:lnTo>
                <a:lnTo>
                  <a:pt x="253" y="173"/>
                </a:lnTo>
                <a:lnTo>
                  <a:pt x="246" y="166"/>
                </a:lnTo>
                <a:lnTo>
                  <a:pt x="240" y="165"/>
                </a:lnTo>
                <a:lnTo>
                  <a:pt x="235" y="165"/>
                </a:lnTo>
                <a:lnTo>
                  <a:pt x="229" y="165"/>
                </a:lnTo>
                <a:lnTo>
                  <a:pt x="224" y="165"/>
                </a:lnTo>
                <a:lnTo>
                  <a:pt x="221" y="165"/>
                </a:lnTo>
                <a:lnTo>
                  <a:pt x="217" y="165"/>
                </a:lnTo>
                <a:lnTo>
                  <a:pt x="214" y="165"/>
                </a:lnTo>
                <a:lnTo>
                  <a:pt x="211" y="166"/>
                </a:lnTo>
                <a:lnTo>
                  <a:pt x="208" y="167"/>
                </a:lnTo>
                <a:lnTo>
                  <a:pt x="204" y="168"/>
                </a:lnTo>
                <a:lnTo>
                  <a:pt x="199" y="170"/>
                </a:lnTo>
                <a:lnTo>
                  <a:pt x="195" y="171"/>
                </a:lnTo>
                <a:lnTo>
                  <a:pt x="193" y="172"/>
                </a:lnTo>
                <a:lnTo>
                  <a:pt x="189" y="174"/>
                </a:lnTo>
                <a:lnTo>
                  <a:pt x="186" y="174"/>
                </a:lnTo>
                <a:lnTo>
                  <a:pt x="184" y="175"/>
                </a:lnTo>
                <a:lnTo>
                  <a:pt x="182" y="175"/>
                </a:lnTo>
                <a:lnTo>
                  <a:pt x="181" y="177"/>
                </a:lnTo>
                <a:lnTo>
                  <a:pt x="178" y="177"/>
                </a:lnTo>
                <a:lnTo>
                  <a:pt x="176" y="177"/>
                </a:lnTo>
                <a:lnTo>
                  <a:pt x="174" y="178"/>
                </a:lnTo>
                <a:lnTo>
                  <a:pt x="178" y="180"/>
                </a:lnTo>
                <a:lnTo>
                  <a:pt x="182" y="182"/>
                </a:lnTo>
                <a:lnTo>
                  <a:pt x="186" y="184"/>
                </a:lnTo>
                <a:lnTo>
                  <a:pt x="190" y="186"/>
                </a:lnTo>
                <a:lnTo>
                  <a:pt x="195" y="188"/>
                </a:lnTo>
                <a:lnTo>
                  <a:pt x="199" y="191"/>
                </a:lnTo>
                <a:lnTo>
                  <a:pt x="204" y="194"/>
                </a:lnTo>
                <a:lnTo>
                  <a:pt x="211" y="197"/>
                </a:lnTo>
                <a:lnTo>
                  <a:pt x="216" y="200"/>
                </a:lnTo>
                <a:lnTo>
                  <a:pt x="222" y="205"/>
                </a:lnTo>
                <a:lnTo>
                  <a:pt x="227" y="208"/>
                </a:lnTo>
                <a:lnTo>
                  <a:pt x="233" y="210"/>
                </a:lnTo>
                <a:lnTo>
                  <a:pt x="240" y="215"/>
                </a:lnTo>
                <a:lnTo>
                  <a:pt x="247" y="218"/>
                </a:lnTo>
                <a:lnTo>
                  <a:pt x="253" y="221"/>
                </a:lnTo>
                <a:lnTo>
                  <a:pt x="260" y="224"/>
                </a:lnTo>
                <a:lnTo>
                  <a:pt x="267" y="229"/>
                </a:lnTo>
                <a:lnTo>
                  <a:pt x="274" y="233"/>
                </a:lnTo>
                <a:lnTo>
                  <a:pt x="277" y="235"/>
                </a:lnTo>
                <a:lnTo>
                  <a:pt x="281" y="237"/>
                </a:lnTo>
                <a:lnTo>
                  <a:pt x="285" y="241"/>
                </a:lnTo>
                <a:lnTo>
                  <a:pt x="289" y="243"/>
                </a:lnTo>
                <a:lnTo>
                  <a:pt x="292" y="246"/>
                </a:lnTo>
                <a:lnTo>
                  <a:pt x="297" y="249"/>
                </a:lnTo>
                <a:lnTo>
                  <a:pt x="301" y="252"/>
                </a:lnTo>
                <a:lnTo>
                  <a:pt x="306" y="257"/>
                </a:lnTo>
                <a:lnTo>
                  <a:pt x="312" y="260"/>
                </a:lnTo>
                <a:lnTo>
                  <a:pt x="317" y="264"/>
                </a:lnTo>
                <a:lnTo>
                  <a:pt x="323" y="268"/>
                </a:lnTo>
                <a:lnTo>
                  <a:pt x="329" y="270"/>
                </a:lnTo>
                <a:lnTo>
                  <a:pt x="333" y="271"/>
                </a:lnTo>
                <a:lnTo>
                  <a:pt x="339" y="273"/>
                </a:lnTo>
                <a:lnTo>
                  <a:pt x="345" y="273"/>
                </a:lnTo>
                <a:lnTo>
                  <a:pt x="351" y="273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29" name="Line 167"/>
          <p:cNvSpPr>
            <a:spLocks noChangeShapeType="1"/>
          </p:cNvSpPr>
          <p:nvPr/>
        </p:nvSpPr>
        <p:spPr bwMode="auto">
          <a:xfrm flipV="1">
            <a:off x="3678238" y="3376613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0" name="Freeform 168"/>
          <p:cNvSpPr>
            <a:spLocks/>
          </p:cNvSpPr>
          <p:nvPr/>
        </p:nvSpPr>
        <p:spPr bwMode="auto">
          <a:xfrm>
            <a:off x="3867150" y="2500313"/>
            <a:ext cx="1693863" cy="1041400"/>
          </a:xfrm>
          <a:custGeom>
            <a:avLst/>
            <a:gdLst>
              <a:gd name="T0" fmla="*/ 2147483647 w 3203"/>
              <a:gd name="T1" fmla="*/ 2147483647 h 1967"/>
              <a:gd name="T2" fmla="*/ 2147483647 w 3203"/>
              <a:gd name="T3" fmla="*/ 2147483647 h 1967"/>
              <a:gd name="T4" fmla="*/ 2147483647 w 3203"/>
              <a:gd name="T5" fmla="*/ 0 h 1967"/>
              <a:gd name="T6" fmla="*/ 2147483647 w 3203"/>
              <a:gd name="T7" fmla="*/ 2147483647 h 1967"/>
              <a:gd name="T8" fmla="*/ 0 w 3203"/>
              <a:gd name="T9" fmla="*/ 2147483647 h 1967"/>
              <a:gd name="T10" fmla="*/ 0 w 3203"/>
              <a:gd name="T11" fmla="*/ 2147483647 h 1967"/>
              <a:gd name="T12" fmla="*/ 2147483647 w 3203"/>
              <a:gd name="T13" fmla="*/ 2147483647 h 1967"/>
              <a:gd name="T14" fmla="*/ 2147483647 w 3203"/>
              <a:gd name="T15" fmla="*/ 2147483647 h 1967"/>
              <a:gd name="T16" fmla="*/ 2147483647 w 3203"/>
              <a:gd name="T17" fmla="*/ 2147483647 h 19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03" h="1967">
                <a:moveTo>
                  <a:pt x="555" y="1581"/>
                </a:moveTo>
                <a:lnTo>
                  <a:pt x="3203" y="43"/>
                </a:lnTo>
                <a:lnTo>
                  <a:pt x="3203" y="0"/>
                </a:lnTo>
                <a:lnTo>
                  <a:pt x="482" y="1581"/>
                </a:lnTo>
                <a:lnTo>
                  <a:pt x="0" y="1861"/>
                </a:lnTo>
                <a:lnTo>
                  <a:pt x="0" y="1967"/>
                </a:lnTo>
                <a:lnTo>
                  <a:pt x="37" y="1945"/>
                </a:lnTo>
                <a:lnTo>
                  <a:pt x="37" y="1881"/>
                </a:lnTo>
                <a:lnTo>
                  <a:pt x="555" y="1581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1" name="Line 169"/>
          <p:cNvSpPr>
            <a:spLocks noChangeShapeType="1"/>
          </p:cNvSpPr>
          <p:nvPr/>
        </p:nvSpPr>
        <p:spPr bwMode="auto">
          <a:xfrm flipV="1">
            <a:off x="3867150" y="3484563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2" name="Freeform 170"/>
          <p:cNvSpPr>
            <a:spLocks noEditPoints="1"/>
          </p:cNvSpPr>
          <p:nvPr/>
        </p:nvSpPr>
        <p:spPr bwMode="auto">
          <a:xfrm>
            <a:off x="3886200" y="3497263"/>
            <a:ext cx="192088" cy="165100"/>
          </a:xfrm>
          <a:custGeom>
            <a:avLst/>
            <a:gdLst>
              <a:gd name="T0" fmla="*/ 0 w 364"/>
              <a:gd name="T1" fmla="*/ 2147483647 h 316"/>
              <a:gd name="T2" fmla="*/ 2147483647 w 364"/>
              <a:gd name="T3" fmla="*/ 2147483647 h 316"/>
              <a:gd name="T4" fmla="*/ 2147483647 w 364"/>
              <a:gd name="T5" fmla="*/ 2147483647 h 316"/>
              <a:gd name="T6" fmla="*/ 2147483647 w 364"/>
              <a:gd name="T7" fmla="*/ 2147483647 h 316"/>
              <a:gd name="T8" fmla="*/ 2147483647 w 364"/>
              <a:gd name="T9" fmla="*/ 2147483647 h 316"/>
              <a:gd name="T10" fmla="*/ 2147483647 w 364"/>
              <a:gd name="T11" fmla="*/ 2147483647 h 316"/>
              <a:gd name="T12" fmla="*/ 2147483647 w 364"/>
              <a:gd name="T13" fmla="*/ 2147483647 h 316"/>
              <a:gd name="T14" fmla="*/ 2147483647 w 364"/>
              <a:gd name="T15" fmla="*/ 2147483647 h 316"/>
              <a:gd name="T16" fmla="*/ 2147483647 w 364"/>
              <a:gd name="T17" fmla="*/ 2147483647 h 316"/>
              <a:gd name="T18" fmla="*/ 2147483647 w 364"/>
              <a:gd name="T19" fmla="*/ 2147483647 h 316"/>
              <a:gd name="T20" fmla="*/ 2147483647 w 364"/>
              <a:gd name="T21" fmla="*/ 2147483647 h 316"/>
              <a:gd name="T22" fmla="*/ 2147483647 w 364"/>
              <a:gd name="T23" fmla="*/ 2147483647 h 316"/>
              <a:gd name="T24" fmla="*/ 2147483647 w 364"/>
              <a:gd name="T25" fmla="*/ 2147483647 h 316"/>
              <a:gd name="T26" fmla="*/ 2147483647 w 364"/>
              <a:gd name="T27" fmla="*/ 2147483647 h 316"/>
              <a:gd name="T28" fmla="*/ 2147483647 w 364"/>
              <a:gd name="T29" fmla="*/ 2147483647 h 316"/>
              <a:gd name="T30" fmla="*/ 2147483647 w 364"/>
              <a:gd name="T31" fmla="*/ 2147483647 h 316"/>
              <a:gd name="T32" fmla="*/ 2147483647 w 364"/>
              <a:gd name="T33" fmla="*/ 2147483647 h 316"/>
              <a:gd name="T34" fmla="*/ 2147483647 w 364"/>
              <a:gd name="T35" fmla="*/ 2147483647 h 316"/>
              <a:gd name="T36" fmla="*/ 2147483647 w 364"/>
              <a:gd name="T37" fmla="*/ 2147483647 h 316"/>
              <a:gd name="T38" fmla="*/ 2147483647 w 364"/>
              <a:gd name="T39" fmla="*/ 2147483647 h 316"/>
              <a:gd name="T40" fmla="*/ 2147483647 w 364"/>
              <a:gd name="T41" fmla="*/ 2147483647 h 316"/>
              <a:gd name="T42" fmla="*/ 2147483647 w 364"/>
              <a:gd name="T43" fmla="*/ 2147483647 h 316"/>
              <a:gd name="T44" fmla="*/ 2147483647 w 364"/>
              <a:gd name="T45" fmla="*/ 2147483647 h 316"/>
              <a:gd name="T46" fmla="*/ 2147483647 w 364"/>
              <a:gd name="T47" fmla="*/ 2147483647 h 316"/>
              <a:gd name="T48" fmla="*/ 2147483647 w 364"/>
              <a:gd name="T49" fmla="*/ 2147483647 h 316"/>
              <a:gd name="T50" fmla="*/ 2147483647 w 364"/>
              <a:gd name="T51" fmla="*/ 2147483647 h 316"/>
              <a:gd name="T52" fmla="*/ 2147483647 w 364"/>
              <a:gd name="T53" fmla="*/ 2147483647 h 316"/>
              <a:gd name="T54" fmla="*/ 2147483647 w 364"/>
              <a:gd name="T55" fmla="*/ 2147483647 h 316"/>
              <a:gd name="T56" fmla="*/ 2147483647 w 364"/>
              <a:gd name="T57" fmla="*/ 2147483647 h 316"/>
              <a:gd name="T58" fmla="*/ 2147483647 w 364"/>
              <a:gd name="T59" fmla="*/ 2147483647 h 316"/>
              <a:gd name="T60" fmla="*/ 2147483647 w 364"/>
              <a:gd name="T61" fmla="*/ 2147483647 h 316"/>
              <a:gd name="T62" fmla="*/ 2147483647 w 364"/>
              <a:gd name="T63" fmla="*/ 2147483647 h 316"/>
              <a:gd name="T64" fmla="*/ 2147483647 w 364"/>
              <a:gd name="T65" fmla="*/ 2147483647 h 316"/>
              <a:gd name="T66" fmla="*/ 2147483647 w 364"/>
              <a:gd name="T67" fmla="*/ 2147483647 h 316"/>
              <a:gd name="T68" fmla="*/ 2147483647 w 364"/>
              <a:gd name="T69" fmla="*/ 2147483647 h 316"/>
              <a:gd name="T70" fmla="*/ 2147483647 w 364"/>
              <a:gd name="T71" fmla="*/ 2147483647 h 316"/>
              <a:gd name="T72" fmla="*/ 2147483647 w 364"/>
              <a:gd name="T73" fmla="*/ 2147483647 h 316"/>
              <a:gd name="T74" fmla="*/ 2147483647 w 364"/>
              <a:gd name="T75" fmla="*/ 2147483647 h 316"/>
              <a:gd name="T76" fmla="*/ 2147483647 w 364"/>
              <a:gd name="T77" fmla="*/ 2147483647 h 316"/>
              <a:gd name="T78" fmla="*/ 2147483647 w 364"/>
              <a:gd name="T79" fmla="*/ 2147483647 h 3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64" h="316">
                <a:moveTo>
                  <a:pt x="364" y="316"/>
                </a:moveTo>
                <a:lnTo>
                  <a:pt x="0" y="107"/>
                </a:lnTo>
                <a:lnTo>
                  <a:pt x="0" y="0"/>
                </a:lnTo>
                <a:lnTo>
                  <a:pt x="364" y="210"/>
                </a:lnTo>
                <a:lnTo>
                  <a:pt x="364" y="316"/>
                </a:lnTo>
                <a:close/>
                <a:moveTo>
                  <a:pt x="253" y="180"/>
                </a:moveTo>
                <a:lnTo>
                  <a:pt x="247" y="180"/>
                </a:lnTo>
                <a:lnTo>
                  <a:pt x="242" y="179"/>
                </a:lnTo>
                <a:lnTo>
                  <a:pt x="236" y="179"/>
                </a:lnTo>
                <a:lnTo>
                  <a:pt x="231" y="179"/>
                </a:lnTo>
                <a:lnTo>
                  <a:pt x="228" y="179"/>
                </a:lnTo>
                <a:lnTo>
                  <a:pt x="225" y="179"/>
                </a:lnTo>
                <a:lnTo>
                  <a:pt x="221" y="179"/>
                </a:lnTo>
                <a:lnTo>
                  <a:pt x="217" y="180"/>
                </a:lnTo>
                <a:lnTo>
                  <a:pt x="214" y="182"/>
                </a:lnTo>
                <a:lnTo>
                  <a:pt x="212" y="183"/>
                </a:lnTo>
                <a:lnTo>
                  <a:pt x="206" y="185"/>
                </a:lnTo>
                <a:lnTo>
                  <a:pt x="202" y="186"/>
                </a:lnTo>
                <a:lnTo>
                  <a:pt x="199" y="188"/>
                </a:lnTo>
                <a:lnTo>
                  <a:pt x="196" y="189"/>
                </a:lnTo>
                <a:lnTo>
                  <a:pt x="193" y="190"/>
                </a:lnTo>
                <a:lnTo>
                  <a:pt x="191" y="190"/>
                </a:lnTo>
                <a:lnTo>
                  <a:pt x="189" y="190"/>
                </a:lnTo>
                <a:lnTo>
                  <a:pt x="188" y="191"/>
                </a:lnTo>
                <a:lnTo>
                  <a:pt x="186" y="191"/>
                </a:lnTo>
                <a:lnTo>
                  <a:pt x="183" y="191"/>
                </a:lnTo>
                <a:lnTo>
                  <a:pt x="181" y="192"/>
                </a:lnTo>
                <a:lnTo>
                  <a:pt x="186" y="195"/>
                </a:lnTo>
                <a:lnTo>
                  <a:pt x="189" y="197"/>
                </a:lnTo>
                <a:lnTo>
                  <a:pt x="193" y="199"/>
                </a:lnTo>
                <a:lnTo>
                  <a:pt x="197" y="201"/>
                </a:lnTo>
                <a:lnTo>
                  <a:pt x="202" y="203"/>
                </a:lnTo>
                <a:lnTo>
                  <a:pt x="205" y="205"/>
                </a:lnTo>
                <a:lnTo>
                  <a:pt x="212" y="209"/>
                </a:lnTo>
                <a:lnTo>
                  <a:pt x="218" y="212"/>
                </a:lnTo>
                <a:lnTo>
                  <a:pt x="223" y="216"/>
                </a:lnTo>
                <a:lnTo>
                  <a:pt x="229" y="219"/>
                </a:lnTo>
                <a:lnTo>
                  <a:pt x="234" y="223"/>
                </a:lnTo>
                <a:lnTo>
                  <a:pt x="240" y="226"/>
                </a:lnTo>
                <a:lnTo>
                  <a:pt x="247" y="229"/>
                </a:lnTo>
                <a:lnTo>
                  <a:pt x="254" y="233"/>
                </a:lnTo>
                <a:lnTo>
                  <a:pt x="260" y="236"/>
                </a:lnTo>
                <a:lnTo>
                  <a:pt x="267" y="240"/>
                </a:lnTo>
                <a:lnTo>
                  <a:pt x="274" y="243"/>
                </a:lnTo>
                <a:lnTo>
                  <a:pt x="281" y="248"/>
                </a:lnTo>
                <a:lnTo>
                  <a:pt x="284" y="250"/>
                </a:lnTo>
                <a:lnTo>
                  <a:pt x="289" y="252"/>
                </a:lnTo>
                <a:lnTo>
                  <a:pt x="292" y="255"/>
                </a:lnTo>
                <a:lnTo>
                  <a:pt x="296" y="257"/>
                </a:lnTo>
                <a:lnTo>
                  <a:pt x="299" y="261"/>
                </a:lnTo>
                <a:lnTo>
                  <a:pt x="303" y="264"/>
                </a:lnTo>
                <a:lnTo>
                  <a:pt x="308" y="267"/>
                </a:lnTo>
                <a:lnTo>
                  <a:pt x="313" y="272"/>
                </a:lnTo>
                <a:lnTo>
                  <a:pt x="319" y="276"/>
                </a:lnTo>
                <a:lnTo>
                  <a:pt x="324" y="279"/>
                </a:lnTo>
                <a:lnTo>
                  <a:pt x="330" y="282"/>
                </a:lnTo>
                <a:lnTo>
                  <a:pt x="336" y="285"/>
                </a:lnTo>
                <a:lnTo>
                  <a:pt x="341" y="287"/>
                </a:lnTo>
                <a:lnTo>
                  <a:pt x="346" y="288"/>
                </a:lnTo>
                <a:lnTo>
                  <a:pt x="352" y="288"/>
                </a:lnTo>
                <a:lnTo>
                  <a:pt x="358" y="288"/>
                </a:lnTo>
                <a:lnTo>
                  <a:pt x="352" y="287"/>
                </a:lnTo>
                <a:lnTo>
                  <a:pt x="348" y="286"/>
                </a:lnTo>
                <a:lnTo>
                  <a:pt x="344" y="283"/>
                </a:lnTo>
                <a:lnTo>
                  <a:pt x="341" y="281"/>
                </a:lnTo>
                <a:lnTo>
                  <a:pt x="337" y="278"/>
                </a:lnTo>
                <a:lnTo>
                  <a:pt x="334" y="275"/>
                </a:lnTo>
                <a:lnTo>
                  <a:pt x="331" y="272"/>
                </a:lnTo>
                <a:lnTo>
                  <a:pt x="329" y="268"/>
                </a:lnTo>
                <a:lnTo>
                  <a:pt x="324" y="261"/>
                </a:lnTo>
                <a:lnTo>
                  <a:pt x="319" y="254"/>
                </a:lnTo>
                <a:lnTo>
                  <a:pt x="312" y="244"/>
                </a:lnTo>
                <a:lnTo>
                  <a:pt x="306" y="236"/>
                </a:lnTo>
                <a:lnTo>
                  <a:pt x="298" y="227"/>
                </a:lnTo>
                <a:lnTo>
                  <a:pt x="291" y="219"/>
                </a:lnTo>
                <a:lnTo>
                  <a:pt x="283" y="211"/>
                </a:lnTo>
                <a:lnTo>
                  <a:pt x="276" y="203"/>
                </a:lnTo>
                <a:lnTo>
                  <a:pt x="268" y="196"/>
                </a:lnTo>
                <a:lnTo>
                  <a:pt x="260" y="188"/>
                </a:lnTo>
                <a:lnTo>
                  <a:pt x="253" y="18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3" name="Line 171"/>
          <p:cNvSpPr>
            <a:spLocks noChangeShapeType="1"/>
          </p:cNvSpPr>
          <p:nvPr/>
        </p:nvSpPr>
        <p:spPr bwMode="auto">
          <a:xfrm flipV="1">
            <a:off x="3886200" y="3497263"/>
            <a:ext cx="1588" cy="539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4" name="Freeform 172"/>
          <p:cNvSpPr>
            <a:spLocks/>
          </p:cNvSpPr>
          <p:nvPr/>
        </p:nvSpPr>
        <p:spPr bwMode="auto">
          <a:xfrm>
            <a:off x="4078288" y="2620963"/>
            <a:ext cx="1697037" cy="1041400"/>
          </a:xfrm>
          <a:custGeom>
            <a:avLst/>
            <a:gdLst>
              <a:gd name="T0" fmla="*/ 0 w 3205"/>
              <a:gd name="T1" fmla="*/ 2147483647 h 1968"/>
              <a:gd name="T2" fmla="*/ 2147483647 w 3205"/>
              <a:gd name="T3" fmla="*/ 0 h 1968"/>
              <a:gd name="T4" fmla="*/ 2147483647 w 3205"/>
              <a:gd name="T5" fmla="*/ 2147483647 h 1968"/>
              <a:gd name="T6" fmla="*/ 2147483647 w 3205"/>
              <a:gd name="T7" fmla="*/ 2147483647 h 1968"/>
              <a:gd name="T8" fmla="*/ 2147483647 w 3205"/>
              <a:gd name="T9" fmla="*/ 2147483647 h 1968"/>
              <a:gd name="T10" fmla="*/ 0 w 3205"/>
              <a:gd name="T11" fmla="*/ 2147483647 h 1968"/>
              <a:gd name="T12" fmla="*/ 0 w 3205"/>
              <a:gd name="T13" fmla="*/ 2147483647 h 19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05" h="1968">
                <a:moveTo>
                  <a:pt x="0" y="1862"/>
                </a:moveTo>
                <a:lnTo>
                  <a:pt x="3205" y="0"/>
                </a:lnTo>
                <a:lnTo>
                  <a:pt x="3205" y="41"/>
                </a:lnTo>
                <a:lnTo>
                  <a:pt x="35" y="1882"/>
                </a:lnTo>
                <a:lnTo>
                  <a:pt x="35" y="1950"/>
                </a:lnTo>
                <a:lnTo>
                  <a:pt x="0" y="1968"/>
                </a:lnTo>
                <a:lnTo>
                  <a:pt x="0" y="1862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5" name="Line 173"/>
          <p:cNvSpPr>
            <a:spLocks noChangeShapeType="1"/>
          </p:cNvSpPr>
          <p:nvPr/>
        </p:nvSpPr>
        <p:spPr bwMode="auto">
          <a:xfrm flipV="1">
            <a:off x="4078288" y="3608388"/>
            <a:ext cx="1587" cy="539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6" name="Freeform 174"/>
          <p:cNvSpPr>
            <a:spLocks/>
          </p:cNvSpPr>
          <p:nvPr/>
        </p:nvSpPr>
        <p:spPr bwMode="auto">
          <a:xfrm>
            <a:off x="4097338" y="3617913"/>
            <a:ext cx="192087" cy="168275"/>
          </a:xfrm>
          <a:custGeom>
            <a:avLst/>
            <a:gdLst>
              <a:gd name="T0" fmla="*/ 2147483647 w 362"/>
              <a:gd name="T1" fmla="*/ 2147483647 h 316"/>
              <a:gd name="T2" fmla="*/ 2147483647 w 362"/>
              <a:gd name="T3" fmla="*/ 2147483647 h 316"/>
              <a:gd name="T4" fmla="*/ 2147483647 w 362"/>
              <a:gd name="T5" fmla="*/ 2147483647 h 316"/>
              <a:gd name="T6" fmla="*/ 2147483647 w 362"/>
              <a:gd name="T7" fmla="*/ 2147483647 h 316"/>
              <a:gd name="T8" fmla="*/ 2147483647 w 362"/>
              <a:gd name="T9" fmla="*/ 2147483647 h 316"/>
              <a:gd name="T10" fmla="*/ 2147483647 w 362"/>
              <a:gd name="T11" fmla="*/ 2147483647 h 316"/>
              <a:gd name="T12" fmla="*/ 2147483647 w 362"/>
              <a:gd name="T13" fmla="*/ 2147483647 h 316"/>
              <a:gd name="T14" fmla="*/ 2147483647 w 362"/>
              <a:gd name="T15" fmla="*/ 2147483647 h 316"/>
              <a:gd name="T16" fmla="*/ 2147483647 w 362"/>
              <a:gd name="T17" fmla="*/ 2147483647 h 316"/>
              <a:gd name="T18" fmla="*/ 2147483647 w 362"/>
              <a:gd name="T19" fmla="*/ 2147483647 h 316"/>
              <a:gd name="T20" fmla="*/ 2147483647 w 362"/>
              <a:gd name="T21" fmla="*/ 2147483647 h 316"/>
              <a:gd name="T22" fmla="*/ 2147483647 w 362"/>
              <a:gd name="T23" fmla="*/ 2147483647 h 316"/>
              <a:gd name="T24" fmla="*/ 2147483647 w 362"/>
              <a:gd name="T25" fmla="*/ 2147483647 h 316"/>
              <a:gd name="T26" fmla="*/ 2147483647 w 362"/>
              <a:gd name="T27" fmla="*/ 2147483647 h 316"/>
              <a:gd name="T28" fmla="*/ 2147483647 w 362"/>
              <a:gd name="T29" fmla="*/ 2147483647 h 316"/>
              <a:gd name="T30" fmla="*/ 2147483647 w 362"/>
              <a:gd name="T31" fmla="*/ 2147483647 h 316"/>
              <a:gd name="T32" fmla="*/ 2147483647 w 362"/>
              <a:gd name="T33" fmla="*/ 2147483647 h 316"/>
              <a:gd name="T34" fmla="*/ 2147483647 w 362"/>
              <a:gd name="T35" fmla="*/ 2147483647 h 316"/>
              <a:gd name="T36" fmla="*/ 2147483647 w 362"/>
              <a:gd name="T37" fmla="*/ 2147483647 h 316"/>
              <a:gd name="T38" fmla="*/ 2147483647 w 362"/>
              <a:gd name="T39" fmla="*/ 2147483647 h 316"/>
              <a:gd name="T40" fmla="*/ 2147483647 w 362"/>
              <a:gd name="T41" fmla="*/ 2147483647 h 316"/>
              <a:gd name="T42" fmla="*/ 2147483647 w 362"/>
              <a:gd name="T43" fmla="*/ 2147483647 h 316"/>
              <a:gd name="T44" fmla="*/ 2147483647 w 362"/>
              <a:gd name="T45" fmla="*/ 2147483647 h 316"/>
              <a:gd name="T46" fmla="*/ 2147483647 w 362"/>
              <a:gd name="T47" fmla="*/ 2147483647 h 316"/>
              <a:gd name="T48" fmla="*/ 2147483647 w 362"/>
              <a:gd name="T49" fmla="*/ 2147483647 h 316"/>
              <a:gd name="T50" fmla="*/ 2147483647 w 362"/>
              <a:gd name="T51" fmla="*/ 2147483647 h 316"/>
              <a:gd name="T52" fmla="*/ 2147483647 w 362"/>
              <a:gd name="T53" fmla="*/ 2147483647 h 316"/>
              <a:gd name="T54" fmla="*/ 2147483647 w 362"/>
              <a:gd name="T55" fmla="*/ 2147483647 h 316"/>
              <a:gd name="T56" fmla="*/ 2147483647 w 362"/>
              <a:gd name="T57" fmla="*/ 2147483647 h 316"/>
              <a:gd name="T58" fmla="*/ 2147483647 w 362"/>
              <a:gd name="T59" fmla="*/ 2147483647 h 316"/>
              <a:gd name="T60" fmla="*/ 2147483647 w 362"/>
              <a:gd name="T61" fmla="*/ 2147483647 h 316"/>
              <a:gd name="T62" fmla="*/ 2147483647 w 362"/>
              <a:gd name="T63" fmla="*/ 2147483647 h 316"/>
              <a:gd name="T64" fmla="*/ 2147483647 w 362"/>
              <a:gd name="T65" fmla="*/ 2147483647 h 316"/>
              <a:gd name="T66" fmla="*/ 2147483647 w 362"/>
              <a:gd name="T67" fmla="*/ 2147483647 h 316"/>
              <a:gd name="T68" fmla="*/ 2147483647 w 362"/>
              <a:gd name="T69" fmla="*/ 2147483647 h 316"/>
              <a:gd name="T70" fmla="*/ 2147483647 w 362"/>
              <a:gd name="T71" fmla="*/ 2147483647 h 316"/>
              <a:gd name="T72" fmla="*/ 2147483647 w 362"/>
              <a:gd name="T73" fmla="*/ 2147483647 h 316"/>
              <a:gd name="T74" fmla="*/ 2147483647 w 362"/>
              <a:gd name="T75" fmla="*/ 2147483647 h 316"/>
              <a:gd name="T76" fmla="*/ 2147483647 w 362"/>
              <a:gd name="T77" fmla="*/ 2147483647 h 316"/>
              <a:gd name="T78" fmla="*/ 2147483647 w 362"/>
              <a:gd name="T79" fmla="*/ 2147483647 h 316"/>
              <a:gd name="T80" fmla="*/ 0 w 362"/>
              <a:gd name="T81" fmla="*/ 2147483647 h 316"/>
              <a:gd name="T82" fmla="*/ 2147483647 w 362"/>
              <a:gd name="T83" fmla="*/ 2147483647 h 316"/>
              <a:gd name="T84" fmla="*/ 2147483647 w 362"/>
              <a:gd name="T85" fmla="*/ 2147483647 h 316"/>
              <a:gd name="T86" fmla="*/ 2147483647 w 362"/>
              <a:gd name="T87" fmla="*/ 2147483647 h 316"/>
              <a:gd name="T88" fmla="*/ 2147483647 w 362"/>
              <a:gd name="T89" fmla="*/ 2147483647 h 316"/>
              <a:gd name="T90" fmla="*/ 2147483647 w 362"/>
              <a:gd name="T91" fmla="*/ 2147483647 h 316"/>
              <a:gd name="T92" fmla="*/ 2147483647 w 362"/>
              <a:gd name="T93" fmla="*/ 2147483647 h 316"/>
              <a:gd name="T94" fmla="*/ 2147483647 w 362"/>
              <a:gd name="T95" fmla="*/ 2147483647 h 316"/>
              <a:gd name="T96" fmla="*/ 2147483647 w 362"/>
              <a:gd name="T97" fmla="*/ 2147483647 h 316"/>
              <a:gd name="T98" fmla="*/ 2147483647 w 362"/>
              <a:gd name="T99" fmla="*/ 2147483647 h 316"/>
              <a:gd name="T100" fmla="*/ 2147483647 w 362"/>
              <a:gd name="T101" fmla="*/ 2147483647 h 316"/>
              <a:gd name="T102" fmla="*/ 2147483647 w 362"/>
              <a:gd name="T103" fmla="*/ 2147483647 h 316"/>
              <a:gd name="T104" fmla="*/ 2147483647 w 362"/>
              <a:gd name="T105" fmla="*/ 2147483647 h 316"/>
              <a:gd name="T106" fmla="*/ 2147483647 w 362"/>
              <a:gd name="T107" fmla="*/ 2147483647 h 316"/>
              <a:gd name="T108" fmla="*/ 2147483647 w 362"/>
              <a:gd name="T109" fmla="*/ 2147483647 h 316"/>
              <a:gd name="T110" fmla="*/ 2147483647 w 362"/>
              <a:gd name="T111" fmla="*/ 2147483647 h 31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62" h="316">
                <a:moveTo>
                  <a:pt x="361" y="278"/>
                </a:moveTo>
                <a:lnTo>
                  <a:pt x="355" y="278"/>
                </a:lnTo>
                <a:lnTo>
                  <a:pt x="349" y="277"/>
                </a:lnTo>
                <a:lnTo>
                  <a:pt x="344" y="276"/>
                </a:lnTo>
                <a:lnTo>
                  <a:pt x="339" y="275"/>
                </a:lnTo>
                <a:lnTo>
                  <a:pt x="333" y="271"/>
                </a:lnTo>
                <a:lnTo>
                  <a:pt x="328" y="268"/>
                </a:lnTo>
                <a:lnTo>
                  <a:pt x="322" y="265"/>
                </a:lnTo>
                <a:lnTo>
                  <a:pt x="317" y="261"/>
                </a:lnTo>
                <a:lnTo>
                  <a:pt x="311" y="257"/>
                </a:lnTo>
                <a:lnTo>
                  <a:pt x="306" y="253"/>
                </a:lnTo>
                <a:lnTo>
                  <a:pt x="303" y="250"/>
                </a:lnTo>
                <a:lnTo>
                  <a:pt x="299" y="248"/>
                </a:lnTo>
                <a:lnTo>
                  <a:pt x="295" y="244"/>
                </a:lnTo>
                <a:lnTo>
                  <a:pt x="292" y="242"/>
                </a:lnTo>
                <a:lnTo>
                  <a:pt x="287" y="239"/>
                </a:lnTo>
                <a:lnTo>
                  <a:pt x="284" y="237"/>
                </a:lnTo>
                <a:lnTo>
                  <a:pt x="278" y="232"/>
                </a:lnTo>
                <a:lnTo>
                  <a:pt x="270" y="229"/>
                </a:lnTo>
                <a:lnTo>
                  <a:pt x="264" y="226"/>
                </a:lnTo>
                <a:lnTo>
                  <a:pt x="257" y="222"/>
                </a:lnTo>
                <a:lnTo>
                  <a:pt x="249" y="218"/>
                </a:lnTo>
                <a:lnTo>
                  <a:pt x="243" y="215"/>
                </a:lnTo>
                <a:lnTo>
                  <a:pt x="238" y="212"/>
                </a:lnTo>
                <a:lnTo>
                  <a:pt x="232" y="209"/>
                </a:lnTo>
                <a:lnTo>
                  <a:pt x="227" y="205"/>
                </a:lnTo>
                <a:lnTo>
                  <a:pt x="221" y="202"/>
                </a:lnTo>
                <a:lnTo>
                  <a:pt x="215" y="199"/>
                </a:lnTo>
                <a:lnTo>
                  <a:pt x="208" y="194"/>
                </a:lnTo>
                <a:lnTo>
                  <a:pt x="202" y="191"/>
                </a:lnTo>
                <a:lnTo>
                  <a:pt x="194" y="188"/>
                </a:lnTo>
                <a:lnTo>
                  <a:pt x="190" y="185"/>
                </a:lnTo>
                <a:lnTo>
                  <a:pt x="186" y="183"/>
                </a:lnTo>
                <a:lnTo>
                  <a:pt x="181" y="179"/>
                </a:lnTo>
                <a:lnTo>
                  <a:pt x="178" y="176"/>
                </a:lnTo>
                <a:lnTo>
                  <a:pt x="175" y="173"/>
                </a:lnTo>
                <a:lnTo>
                  <a:pt x="171" y="170"/>
                </a:lnTo>
                <a:lnTo>
                  <a:pt x="170" y="168"/>
                </a:lnTo>
                <a:lnTo>
                  <a:pt x="169" y="167"/>
                </a:lnTo>
                <a:lnTo>
                  <a:pt x="169" y="165"/>
                </a:lnTo>
                <a:lnTo>
                  <a:pt x="168" y="164"/>
                </a:lnTo>
                <a:lnTo>
                  <a:pt x="167" y="163"/>
                </a:lnTo>
                <a:lnTo>
                  <a:pt x="166" y="162"/>
                </a:lnTo>
                <a:lnTo>
                  <a:pt x="164" y="159"/>
                </a:lnTo>
                <a:lnTo>
                  <a:pt x="161" y="155"/>
                </a:lnTo>
                <a:lnTo>
                  <a:pt x="157" y="153"/>
                </a:lnTo>
                <a:lnTo>
                  <a:pt x="153" y="151"/>
                </a:lnTo>
                <a:lnTo>
                  <a:pt x="150" y="149"/>
                </a:lnTo>
                <a:lnTo>
                  <a:pt x="145" y="147"/>
                </a:lnTo>
                <a:lnTo>
                  <a:pt x="139" y="143"/>
                </a:lnTo>
                <a:lnTo>
                  <a:pt x="133" y="140"/>
                </a:lnTo>
                <a:lnTo>
                  <a:pt x="128" y="137"/>
                </a:lnTo>
                <a:lnTo>
                  <a:pt x="124" y="135"/>
                </a:lnTo>
                <a:lnTo>
                  <a:pt x="120" y="132"/>
                </a:lnTo>
                <a:lnTo>
                  <a:pt x="116" y="129"/>
                </a:lnTo>
                <a:lnTo>
                  <a:pt x="113" y="126"/>
                </a:lnTo>
                <a:lnTo>
                  <a:pt x="109" y="123"/>
                </a:lnTo>
                <a:lnTo>
                  <a:pt x="105" y="121"/>
                </a:lnTo>
                <a:lnTo>
                  <a:pt x="102" y="119"/>
                </a:lnTo>
                <a:lnTo>
                  <a:pt x="98" y="115"/>
                </a:lnTo>
                <a:lnTo>
                  <a:pt x="94" y="113"/>
                </a:lnTo>
                <a:lnTo>
                  <a:pt x="91" y="111"/>
                </a:lnTo>
                <a:lnTo>
                  <a:pt x="87" y="108"/>
                </a:lnTo>
                <a:lnTo>
                  <a:pt x="89" y="108"/>
                </a:lnTo>
                <a:lnTo>
                  <a:pt x="90" y="107"/>
                </a:lnTo>
                <a:lnTo>
                  <a:pt x="92" y="106"/>
                </a:lnTo>
                <a:lnTo>
                  <a:pt x="93" y="104"/>
                </a:lnTo>
                <a:lnTo>
                  <a:pt x="96" y="104"/>
                </a:lnTo>
                <a:lnTo>
                  <a:pt x="97" y="103"/>
                </a:lnTo>
                <a:lnTo>
                  <a:pt x="104" y="101"/>
                </a:lnTo>
                <a:lnTo>
                  <a:pt x="111" y="99"/>
                </a:lnTo>
                <a:lnTo>
                  <a:pt x="118" y="98"/>
                </a:lnTo>
                <a:lnTo>
                  <a:pt x="125" y="98"/>
                </a:lnTo>
                <a:lnTo>
                  <a:pt x="132" y="98"/>
                </a:lnTo>
                <a:lnTo>
                  <a:pt x="141" y="98"/>
                </a:lnTo>
                <a:lnTo>
                  <a:pt x="149" y="99"/>
                </a:lnTo>
                <a:lnTo>
                  <a:pt x="156" y="100"/>
                </a:lnTo>
                <a:lnTo>
                  <a:pt x="166" y="102"/>
                </a:lnTo>
                <a:lnTo>
                  <a:pt x="176" y="104"/>
                </a:lnTo>
                <a:lnTo>
                  <a:pt x="186" y="108"/>
                </a:lnTo>
                <a:lnTo>
                  <a:pt x="0" y="0"/>
                </a:lnTo>
                <a:lnTo>
                  <a:pt x="0" y="107"/>
                </a:lnTo>
                <a:lnTo>
                  <a:pt x="362" y="316"/>
                </a:lnTo>
                <a:lnTo>
                  <a:pt x="362" y="210"/>
                </a:lnTo>
                <a:lnTo>
                  <a:pt x="281" y="162"/>
                </a:lnTo>
                <a:lnTo>
                  <a:pt x="279" y="164"/>
                </a:lnTo>
                <a:lnTo>
                  <a:pt x="275" y="165"/>
                </a:lnTo>
                <a:lnTo>
                  <a:pt x="273" y="167"/>
                </a:lnTo>
                <a:lnTo>
                  <a:pt x="271" y="167"/>
                </a:lnTo>
                <a:lnTo>
                  <a:pt x="268" y="168"/>
                </a:lnTo>
                <a:lnTo>
                  <a:pt x="265" y="170"/>
                </a:lnTo>
                <a:lnTo>
                  <a:pt x="261" y="170"/>
                </a:lnTo>
                <a:lnTo>
                  <a:pt x="259" y="170"/>
                </a:lnTo>
                <a:lnTo>
                  <a:pt x="256" y="170"/>
                </a:lnTo>
                <a:lnTo>
                  <a:pt x="262" y="177"/>
                </a:lnTo>
                <a:lnTo>
                  <a:pt x="271" y="185"/>
                </a:lnTo>
                <a:lnTo>
                  <a:pt x="279" y="193"/>
                </a:lnTo>
                <a:lnTo>
                  <a:pt x="286" y="201"/>
                </a:lnTo>
                <a:lnTo>
                  <a:pt x="294" y="209"/>
                </a:lnTo>
                <a:lnTo>
                  <a:pt x="302" y="216"/>
                </a:lnTo>
                <a:lnTo>
                  <a:pt x="309" y="225"/>
                </a:lnTo>
                <a:lnTo>
                  <a:pt x="316" y="233"/>
                </a:lnTo>
                <a:lnTo>
                  <a:pt x="322" y="243"/>
                </a:lnTo>
                <a:lnTo>
                  <a:pt x="328" y="251"/>
                </a:lnTo>
                <a:lnTo>
                  <a:pt x="332" y="257"/>
                </a:lnTo>
                <a:lnTo>
                  <a:pt x="334" y="262"/>
                </a:lnTo>
                <a:lnTo>
                  <a:pt x="337" y="265"/>
                </a:lnTo>
                <a:lnTo>
                  <a:pt x="341" y="268"/>
                </a:lnTo>
                <a:lnTo>
                  <a:pt x="344" y="270"/>
                </a:lnTo>
                <a:lnTo>
                  <a:pt x="347" y="273"/>
                </a:lnTo>
                <a:lnTo>
                  <a:pt x="351" y="275"/>
                </a:lnTo>
                <a:lnTo>
                  <a:pt x="356" y="277"/>
                </a:lnTo>
                <a:lnTo>
                  <a:pt x="361" y="278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7" name="Line 175"/>
          <p:cNvSpPr>
            <a:spLocks noChangeShapeType="1"/>
          </p:cNvSpPr>
          <p:nvPr/>
        </p:nvSpPr>
        <p:spPr bwMode="auto">
          <a:xfrm flipV="1">
            <a:off x="4097338" y="3617913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8" name="Line 176"/>
          <p:cNvSpPr>
            <a:spLocks noChangeShapeType="1"/>
          </p:cNvSpPr>
          <p:nvPr/>
        </p:nvSpPr>
        <p:spPr bwMode="auto">
          <a:xfrm flipV="1">
            <a:off x="4289425" y="3729038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39" name="Freeform 177"/>
          <p:cNvSpPr>
            <a:spLocks/>
          </p:cNvSpPr>
          <p:nvPr/>
        </p:nvSpPr>
        <p:spPr bwMode="auto">
          <a:xfrm>
            <a:off x="4289425" y="2754313"/>
            <a:ext cx="1674813" cy="1031875"/>
          </a:xfrm>
          <a:custGeom>
            <a:avLst/>
            <a:gdLst>
              <a:gd name="T0" fmla="*/ 0 w 3166"/>
              <a:gd name="T1" fmla="*/ 2147483647 h 1946"/>
              <a:gd name="T2" fmla="*/ 2147483647 w 3166"/>
              <a:gd name="T3" fmla="*/ 0 h 1946"/>
              <a:gd name="T4" fmla="*/ 2147483647 w 3166"/>
              <a:gd name="T5" fmla="*/ 2147483647 h 1946"/>
              <a:gd name="T6" fmla="*/ 2147483647 w 3166"/>
              <a:gd name="T7" fmla="*/ 2147483647 h 1946"/>
              <a:gd name="T8" fmla="*/ 2147483647 w 3166"/>
              <a:gd name="T9" fmla="*/ 2147483647 h 1946"/>
              <a:gd name="T10" fmla="*/ 2147483647 w 3166"/>
              <a:gd name="T11" fmla="*/ 2147483647 h 1946"/>
              <a:gd name="T12" fmla="*/ 0 w 3166"/>
              <a:gd name="T13" fmla="*/ 2147483647 h 1946"/>
              <a:gd name="T14" fmla="*/ 0 w 3166"/>
              <a:gd name="T15" fmla="*/ 2147483647 h 194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66" h="1946">
                <a:moveTo>
                  <a:pt x="0" y="1840"/>
                </a:moveTo>
                <a:lnTo>
                  <a:pt x="3166" y="0"/>
                </a:lnTo>
                <a:lnTo>
                  <a:pt x="3166" y="95"/>
                </a:lnTo>
                <a:lnTo>
                  <a:pt x="3118" y="70"/>
                </a:lnTo>
                <a:lnTo>
                  <a:pt x="36" y="1860"/>
                </a:lnTo>
                <a:lnTo>
                  <a:pt x="36" y="1926"/>
                </a:lnTo>
                <a:lnTo>
                  <a:pt x="0" y="1946"/>
                </a:lnTo>
                <a:lnTo>
                  <a:pt x="0" y="1840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0" name="Freeform 178"/>
          <p:cNvSpPr>
            <a:spLocks noEditPoints="1"/>
          </p:cNvSpPr>
          <p:nvPr/>
        </p:nvSpPr>
        <p:spPr bwMode="auto">
          <a:xfrm>
            <a:off x="4308475" y="3738563"/>
            <a:ext cx="190500" cy="168275"/>
          </a:xfrm>
          <a:custGeom>
            <a:avLst/>
            <a:gdLst>
              <a:gd name="T0" fmla="*/ 0 w 360"/>
              <a:gd name="T1" fmla="*/ 0 h 314"/>
              <a:gd name="T2" fmla="*/ 2147483647 w 360"/>
              <a:gd name="T3" fmla="*/ 2147483647 h 314"/>
              <a:gd name="T4" fmla="*/ 2147483647 w 360"/>
              <a:gd name="T5" fmla="*/ 2147483647 h 314"/>
              <a:gd name="T6" fmla="*/ 2147483647 w 360"/>
              <a:gd name="T7" fmla="*/ 2147483647 h 314"/>
              <a:gd name="T8" fmla="*/ 2147483647 w 360"/>
              <a:gd name="T9" fmla="*/ 2147483647 h 314"/>
              <a:gd name="T10" fmla="*/ 2147483647 w 360"/>
              <a:gd name="T11" fmla="*/ 2147483647 h 314"/>
              <a:gd name="T12" fmla="*/ 2147483647 w 360"/>
              <a:gd name="T13" fmla="*/ 2147483647 h 314"/>
              <a:gd name="T14" fmla="*/ 2147483647 w 360"/>
              <a:gd name="T15" fmla="*/ 2147483647 h 314"/>
              <a:gd name="T16" fmla="*/ 2147483647 w 360"/>
              <a:gd name="T17" fmla="*/ 2147483647 h 314"/>
              <a:gd name="T18" fmla="*/ 2147483647 w 360"/>
              <a:gd name="T19" fmla="*/ 2147483647 h 314"/>
              <a:gd name="T20" fmla="*/ 2147483647 w 360"/>
              <a:gd name="T21" fmla="*/ 2147483647 h 314"/>
              <a:gd name="T22" fmla="*/ 2147483647 w 360"/>
              <a:gd name="T23" fmla="*/ 2147483647 h 314"/>
              <a:gd name="T24" fmla="*/ 2147483647 w 360"/>
              <a:gd name="T25" fmla="*/ 2147483647 h 314"/>
              <a:gd name="T26" fmla="*/ 2147483647 w 360"/>
              <a:gd name="T27" fmla="*/ 2147483647 h 314"/>
              <a:gd name="T28" fmla="*/ 2147483647 w 360"/>
              <a:gd name="T29" fmla="*/ 2147483647 h 314"/>
              <a:gd name="T30" fmla="*/ 2147483647 w 360"/>
              <a:gd name="T31" fmla="*/ 2147483647 h 314"/>
              <a:gd name="T32" fmla="*/ 2147483647 w 360"/>
              <a:gd name="T33" fmla="*/ 2147483647 h 314"/>
              <a:gd name="T34" fmla="*/ 2147483647 w 360"/>
              <a:gd name="T35" fmla="*/ 2147483647 h 314"/>
              <a:gd name="T36" fmla="*/ 2147483647 w 360"/>
              <a:gd name="T37" fmla="*/ 2147483647 h 314"/>
              <a:gd name="T38" fmla="*/ 2147483647 w 360"/>
              <a:gd name="T39" fmla="*/ 2147483647 h 314"/>
              <a:gd name="T40" fmla="*/ 2147483647 w 360"/>
              <a:gd name="T41" fmla="*/ 2147483647 h 314"/>
              <a:gd name="T42" fmla="*/ 2147483647 w 360"/>
              <a:gd name="T43" fmla="*/ 2147483647 h 314"/>
              <a:gd name="T44" fmla="*/ 2147483647 w 360"/>
              <a:gd name="T45" fmla="*/ 2147483647 h 314"/>
              <a:gd name="T46" fmla="*/ 2147483647 w 360"/>
              <a:gd name="T47" fmla="*/ 2147483647 h 314"/>
              <a:gd name="T48" fmla="*/ 2147483647 w 360"/>
              <a:gd name="T49" fmla="*/ 2147483647 h 314"/>
              <a:gd name="T50" fmla="*/ 2147483647 w 360"/>
              <a:gd name="T51" fmla="*/ 2147483647 h 314"/>
              <a:gd name="T52" fmla="*/ 2147483647 w 360"/>
              <a:gd name="T53" fmla="*/ 2147483647 h 314"/>
              <a:gd name="T54" fmla="*/ 2147483647 w 360"/>
              <a:gd name="T55" fmla="*/ 2147483647 h 314"/>
              <a:gd name="T56" fmla="*/ 2147483647 w 360"/>
              <a:gd name="T57" fmla="*/ 2147483647 h 314"/>
              <a:gd name="T58" fmla="*/ 2147483647 w 360"/>
              <a:gd name="T59" fmla="*/ 2147483647 h 314"/>
              <a:gd name="T60" fmla="*/ 2147483647 w 360"/>
              <a:gd name="T61" fmla="*/ 2147483647 h 314"/>
              <a:gd name="T62" fmla="*/ 2147483647 w 360"/>
              <a:gd name="T63" fmla="*/ 2147483647 h 314"/>
              <a:gd name="T64" fmla="*/ 2147483647 w 360"/>
              <a:gd name="T65" fmla="*/ 2147483647 h 314"/>
              <a:gd name="T66" fmla="*/ 2147483647 w 360"/>
              <a:gd name="T67" fmla="*/ 2147483647 h 314"/>
              <a:gd name="T68" fmla="*/ 2147483647 w 360"/>
              <a:gd name="T69" fmla="*/ 2147483647 h 314"/>
              <a:gd name="T70" fmla="*/ 2147483647 w 360"/>
              <a:gd name="T71" fmla="*/ 2147483647 h 314"/>
              <a:gd name="T72" fmla="*/ 2147483647 w 360"/>
              <a:gd name="T73" fmla="*/ 2147483647 h 314"/>
              <a:gd name="T74" fmla="*/ 2147483647 w 360"/>
              <a:gd name="T75" fmla="*/ 2147483647 h 314"/>
              <a:gd name="T76" fmla="*/ 2147483647 w 360"/>
              <a:gd name="T77" fmla="*/ 2147483647 h 314"/>
              <a:gd name="T78" fmla="*/ 2147483647 w 360"/>
              <a:gd name="T79" fmla="*/ 2147483647 h 31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360" h="314">
                <a:moveTo>
                  <a:pt x="360" y="207"/>
                </a:moveTo>
                <a:lnTo>
                  <a:pt x="0" y="0"/>
                </a:lnTo>
                <a:lnTo>
                  <a:pt x="0" y="107"/>
                </a:lnTo>
                <a:lnTo>
                  <a:pt x="360" y="314"/>
                </a:lnTo>
                <a:lnTo>
                  <a:pt x="360" y="207"/>
                </a:lnTo>
                <a:close/>
                <a:moveTo>
                  <a:pt x="249" y="169"/>
                </a:moveTo>
                <a:lnTo>
                  <a:pt x="244" y="169"/>
                </a:lnTo>
                <a:lnTo>
                  <a:pt x="239" y="169"/>
                </a:lnTo>
                <a:lnTo>
                  <a:pt x="233" y="169"/>
                </a:lnTo>
                <a:lnTo>
                  <a:pt x="228" y="168"/>
                </a:lnTo>
                <a:lnTo>
                  <a:pt x="224" y="168"/>
                </a:lnTo>
                <a:lnTo>
                  <a:pt x="220" y="169"/>
                </a:lnTo>
                <a:lnTo>
                  <a:pt x="217" y="169"/>
                </a:lnTo>
                <a:lnTo>
                  <a:pt x="214" y="171"/>
                </a:lnTo>
                <a:lnTo>
                  <a:pt x="210" y="172"/>
                </a:lnTo>
                <a:lnTo>
                  <a:pt x="207" y="173"/>
                </a:lnTo>
                <a:lnTo>
                  <a:pt x="203" y="174"/>
                </a:lnTo>
                <a:lnTo>
                  <a:pt x="198" y="176"/>
                </a:lnTo>
                <a:lnTo>
                  <a:pt x="195" y="177"/>
                </a:lnTo>
                <a:lnTo>
                  <a:pt x="193" y="178"/>
                </a:lnTo>
                <a:lnTo>
                  <a:pt x="190" y="179"/>
                </a:lnTo>
                <a:lnTo>
                  <a:pt x="188" y="180"/>
                </a:lnTo>
                <a:lnTo>
                  <a:pt x="185" y="180"/>
                </a:lnTo>
                <a:lnTo>
                  <a:pt x="183" y="180"/>
                </a:lnTo>
                <a:lnTo>
                  <a:pt x="182" y="181"/>
                </a:lnTo>
                <a:lnTo>
                  <a:pt x="180" y="181"/>
                </a:lnTo>
                <a:lnTo>
                  <a:pt x="178" y="181"/>
                </a:lnTo>
                <a:lnTo>
                  <a:pt x="182" y="184"/>
                </a:lnTo>
                <a:lnTo>
                  <a:pt x="185" y="187"/>
                </a:lnTo>
                <a:lnTo>
                  <a:pt x="190" y="189"/>
                </a:lnTo>
                <a:lnTo>
                  <a:pt x="194" y="191"/>
                </a:lnTo>
                <a:lnTo>
                  <a:pt x="198" y="193"/>
                </a:lnTo>
                <a:lnTo>
                  <a:pt x="202" y="195"/>
                </a:lnTo>
                <a:lnTo>
                  <a:pt x="208" y="199"/>
                </a:lnTo>
                <a:lnTo>
                  <a:pt x="215" y="202"/>
                </a:lnTo>
                <a:lnTo>
                  <a:pt x="220" y="205"/>
                </a:lnTo>
                <a:lnTo>
                  <a:pt x="226" y="208"/>
                </a:lnTo>
                <a:lnTo>
                  <a:pt x="231" y="212"/>
                </a:lnTo>
                <a:lnTo>
                  <a:pt x="236" y="215"/>
                </a:lnTo>
                <a:lnTo>
                  <a:pt x="243" y="218"/>
                </a:lnTo>
                <a:lnTo>
                  <a:pt x="250" y="223"/>
                </a:lnTo>
                <a:lnTo>
                  <a:pt x="257" y="226"/>
                </a:lnTo>
                <a:lnTo>
                  <a:pt x="263" y="229"/>
                </a:lnTo>
                <a:lnTo>
                  <a:pt x="271" y="233"/>
                </a:lnTo>
                <a:lnTo>
                  <a:pt x="278" y="237"/>
                </a:lnTo>
                <a:lnTo>
                  <a:pt x="281" y="240"/>
                </a:lnTo>
                <a:lnTo>
                  <a:pt x="285" y="242"/>
                </a:lnTo>
                <a:lnTo>
                  <a:pt x="288" y="244"/>
                </a:lnTo>
                <a:lnTo>
                  <a:pt x="293" y="247"/>
                </a:lnTo>
                <a:lnTo>
                  <a:pt x="296" y="251"/>
                </a:lnTo>
                <a:lnTo>
                  <a:pt x="299" y="253"/>
                </a:lnTo>
                <a:lnTo>
                  <a:pt x="305" y="257"/>
                </a:lnTo>
                <a:lnTo>
                  <a:pt x="310" y="262"/>
                </a:lnTo>
                <a:lnTo>
                  <a:pt x="315" y="265"/>
                </a:lnTo>
                <a:lnTo>
                  <a:pt x="321" y="268"/>
                </a:lnTo>
                <a:lnTo>
                  <a:pt x="326" y="271"/>
                </a:lnTo>
                <a:lnTo>
                  <a:pt x="333" y="275"/>
                </a:lnTo>
                <a:lnTo>
                  <a:pt x="337" y="276"/>
                </a:lnTo>
                <a:lnTo>
                  <a:pt x="343" y="277"/>
                </a:lnTo>
                <a:lnTo>
                  <a:pt x="348" y="278"/>
                </a:lnTo>
                <a:lnTo>
                  <a:pt x="355" y="278"/>
                </a:lnTo>
                <a:lnTo>
                  <a:pt x="349" y="277"/>
                </a:lnTo>
                <a:lnTo>
                  <a:pt x="345" y="275"/>
                </a:lnTo>
                <a:lnTo>
                  <a:pt x="340" y="274"/>
                </a:lnTo>
                <a:lnTo>
                  <a:pt x="337" y="270"/>
                </a:lnTo>
                <a:lnTo>
                  <a:pt x="334" y="268"/>
                </a:lnTo>
                <a:lnTo>
                  <a:pt x="331" y="265"/>
                </a:lnTo>
                <a:lnTo>
                  <a:pt x="327" y="262"/>
                </a:lnTo>
                <a:lnTo>
                  <a:pt x="325" y="258"/>
                </a:lnTo>
                <a:lnTo>
                  <a:pt x="320" y="251"/>
                </a:lnTo>
                <a:lnTo>
                  <a:pt x="315" y="243"/>
                </a:lnTo>
                <a:lnTo>
                  <a:pt x="309" y="234"/>
                </a:lnTo>
                <a:lnTo>
                  <a:pt x="302" y="225"/>
                </a:lnTo>
                <a:lnTo>
                  <a:pt x="295" y="217"/>
                </a:lnTo>
                <a:lnTo>
                  <a:pt x="287" y="208"/>
                </a:lnTo>
                <a:lnTo>
                  <a:pt x="280" y="201"/>
                </a:lnTo>
                <a:lnTo>
                  <a:pt x="272" y="193"/>
                </a:lnTo>
                <a:lnTo>
                  <a:pt x="265" y="186"/>
                </a:lnTo>
                <a:lnTo>
                  <a:pt x="256" y="178"/>
                </a:lnTo>
                <a:lnTo>
                  <a:pt x="249" y="169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1" name="Line 179"/>
          <p:cNvSpPr>
            <a:spLocks noChangeShapeType="1"/>
          </p:cNvSpPr>
          <p:nvPr/>
        </p:nvSpPr>
        <p:spPr bwMode="auto">
          <a:xfrm flipV="1">
            <a:off x="4308475" y="3738563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2" name="Freeform 180"/>
          <p:cNvSpPr>
            <a:spLocks/>
          </p:cNvSpPr>
          <p:nvPr/>
        </p:nvSpPr>
        <p:spPr bwMode="auto">
          <a:xfrm>
            <a:off x="4498975" y="2897188"/>
            <a:ext cx="1635125" cy="1009650"/>
          </a:xfrm>
          <a:custGeom>
            <a:avLst/>
            <a:gdLst>
              <a:gd name="T0" fmla="*/ 0 w 3092"/>
              <a:gd name="T1" fmla="*/ 2147483647 h 1904"/>
              <a:gd name="T2" fmla="*/ 2147483647 w 3092"/>
              <a:gd name="T3" fmla="*/ 0 h 1904"/>
              <a:gd name="T4" fmla="*/ 2147483647 w 3092"/>
              <a:gd name="T5" fmla="*/ 2147483647 h 1904"/>
              <a:gd name="T6" fmla="*/ 2147483647 w 3092"/>
              <a:gd name="T7" fmla="*/ 2147483647 h 1904"/>
              <a:gd name="T8" fmla="*/ 2147483647 w 3092"/>
              <a:gd name="T9" fmla="*/ 2147483647 h 1904"/>
              <a:gd name="T10" fmla="*/ 2147483647 w 3092"/>
              <a:gd name="T11" fmla="*/ 2147483647 h 1904"/>
              <a:gd name="T12" fmla="*/ 0 w 3092"/>
              <a:gd name="T13" fmla="*/ 2147483647 h 1904"/>
              <a:gd name="T14" fmla="*/ 0 w 3092"/>
              <a:gd name="T15" fmla="*/ 2147483647 h 190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92" h="1904">
                <a:moveTo>
                  <a:pt x="0" y="1797"/>
                </a:moveTo>
                <a:lnTo>
                  <a:pt x="3092" y="0"/>
                </a:lnTo>
                <a:lnTo>
                  <a:pt x="3092" y="87"/>
                </a:lnTo>
                <a:lnTo>
                  <a:pt x="3055" y="67"/>
                </a:lnTo>
                <a:lnTo>
                  <a:pt x="39" y="1819"/>
                </a:lnTo>
                <a:lnTo>
                  <a:pt x="39" y="1884"/>
                </a:lnTo>
                <a:lnTo>
                  <a:pt x="0" y="1904"/>
                </a:lnTo>
                <a:lnTo>
                  <a:pt x="0" y="1797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3" name="Line 181"/>
          <p:cNvSpPr>
            <a:spLocks noChangeShapeType="1"/>
          </p:cNvSpPr>
          <p:nvPr/>
        </p:nvSpPr>
        <p:spPr bwMode="auto">
          <a:xfrm flipV="1">
            <a:off x="4498975" y="3849688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4" name="Freeform 182"/>
          <p:cNvSpPr>
            <a:spLocks noEditPoints="1"/>
          </p:cNvSpPr>
          <p:nvPr/>
        </p:nvSpPr>
        <p:spPr bwMode="auto">
          <a:xfrm>
            <a:off x="4519613" y="3859213"/>
            <a:ext cx="192087" cy="168275"/>
          </a:xfrm>
          <a:custGeom>
            <a:avLst/>
            <a:gdLst>
              <a:gd name="T0" fmla="*/ 0 w 365"/>
              <a:gd name="T1" fmla="*/ 0 h 318"/>
              <a:gd name="T2" fmla="*/ 2147483647 w 365"/>
              <a:gd name="T3" fmla="*/ 2147483647 h 318"/>
              <a:gd name="T4" fmla="*/ 2147483647 w 365"/>
              <a:gd name="T5" fmla="*/ 2147483647 h 318"/>
              <a:gd name="T6" fmla="*/ 2147483647 w 365"/>
              <a:gd name="T7" fmla="*/ 2147483647 h 318"/>
              <a:gd name="T8" fmla="*/ 2147483647 w 365"/>
              <a:gd name="T9" fmla="*/ 2147483647 h 318"/>
              <a:gd name="T10" fmla="*/ 2147483647 w 365"/>
              <a:gd name="T11" fmla="*/ 2147483647 h 318"/>
              <a:gd name="T12" fmla="*/ 2147483647 w 365"/>
              <a:gd name="T13" fmla="*/ 2147483647 h 318"/>
              <a:gd name="T14" fmla="*/ 2147483647 w 365"/>
              <a:gd name="T15" fmla="*/ 2147483647 h 318"/>
              <a:gd name="T16" fmla="*/ 2147483647 w 365"/>
              <a:gd name="T17" fmla="*/ 2147483647 h 318"/>
              <a:gd name="T18" fmla="*/ 2147483647 w 365"/>
              <a:gd name="T19" fmla="*/ 2147483647 h 318"/>
              <a:gd name="T20" fmla="*/ 2147483647 w 365"/>
              <a:gd name="T21" fmla="*/ 2147483647 h 318"/>
              <a:gd name="T22" fmla="*/ 2147483647 w 365"/>
              <a:gd name="T23" fmla="*/ 2147483647 h 318"/>
              <a:gd name="T24" fmla="*/ 2147483647 w 365"/>
              <a:gd name="T25" fmla="*/ 2147483647 h 318"/>
              <a:gd name="T26" fmla="*/ 2147483647 w 365"/>
              <a:gd name="T27" fmla="*/ 2147483647 h 318"/>
              <a:gd name="T28" fmla="*/ 2147483647 w 365"/>
              <a:gd name="T29" fmla="*/ 2147483647 h 318"/>
              <a:gd name="T30" fmla="*/ 2147483647 w 365"/>
              <a:gd name="T31" fmla="*/ 2147483647 h 318"/>
              <a:gd name="T32" fmla="*/ 2147483647 w 365"/>
              <a:gd name="T33" fmla="*/ 2147483647 h 318"/>
              <a:gd name="T34" fmla="*/ 2147483647 w 365"/>
              <a:gd name="T35" fmla="*/ 2147483647 h 318"/>
              <a:gd name="T36" fmla="*/ 2147483647 w 365"/>
              <a:gd name="T37" fmla="*/ 2147483647 h 318"/>
              <a:gd name="T38" fmla="*/ 2147483647 w 365"/>
              <a:gd name="T39" fmla="*/ 2147483647 h 318"/>
              <a:gd name="T40" fmla="*/ 2147483647 w 365"/>
              <a:gd name="T41" fmla="*/ 2147483647 h 318"/>
              <a:gd name="T42" fmla="*/ 2147483647 w 365"/>
              <a:gd name="T43" fmla="*/ 2147483647 h 318"/>
              <a:gd name="T44" fmla="*/ 2147483647 w 365"/>
              <a:gd name="T45" fmla="*/ 2147483647 h 318"/>
              <a:gd name="T46" fmla="*/ 2147483647 w 365"/>
              <a:gd name="T47" fmla="*/ 2147483647 h 318"/>
              <a:gd name="T48" fmla="*/ 2147483647 w 365"/>
              <a:gd name="T49" fmla="*/ 2147483647 h 318"/>
              <a:gd name="T50" fmla="*/ 2147483647 w 365"/>
              <a:gd name="T51" fmla="*/ 2147483647 h 318"/>
              <a:gd name="T52" fmla="*/ 2147483647 w 365"/>
              <a:gd name="T53" fmla="*/ 2147483647 h 318"/>
              <a:gd name="T54" fmla="*/ 2147483647 w 365"/>
              <a:gd name="T55" fmla="*/ 2147483647 h 318"/>
              <a:gd name="T56" fmla="*/ 2147483647 w 365"/>
              <a:gd name="T57" fmla="*/ 2147483647 h 318"/>
              <a:gd name="T58" fmla="*/ 2147483647 w 365"/>
              <a:gd name="T59" fmla="*/ 2147483647 h 318"/>
              <a:gd name="T60" fmla="*/ 2147483647 w 365"/>
              <a:gd name="T61" fmla="*/ 2147483647 h 318"/>
              <a:gd name="T62" fmla="*/ 2147483647 w 365"/>
              <a:gd name="T63" fmla="*/ 2147483647 h 31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365" h="318">
                <a:moveTo>
                  <a:pt x="365" y="212"/>
                </a:moveTo>
                <a:lnTo>
                  <a:pt x="0" y="0"/>
                </a:lnTo>
                <a:lnTo>
                  <a:pt x="0" y="106"/>
                </a:lnTo>
                <a:lnTo>
                  <a:pt x="365" y="318"/>
                </a:lnTo>
                <a:lnTo>
                  <a:pt x="365" y="212"/>
                </a:lnTo>
                <a:close/>
                <a:moveTo>
                  <a:pt x="267" y="233"/>
                </a:moveTo>
                <a:lnTo>
                  <a:pt x="261" y="231"/>
                </a:lnTo>
                <a:lnTo>
                  <a:pt x="257" y="229"/>
                </a:lnTo>
                <a:lnTo>
                  <a:pt x="252" y="226"/>
                </a:lnTo>
                <a:lnTo>
                  <a:pt x="247" y="223"/>
                </a:lnTo>
                <a:lnTo>
                  <a:pt x="243" y="221"/>
                </a:lnTo>
                <a:lnTo>
                  <a:pt x="237" y="218"/>
                </a:lnTo>
                <a:lnTo>
                  <a:pt x="232" y="215"/>
                </a:lnTo>
                <a:lnTo>
                  <a:pt x="227" y="212"/>
                </a:lnTo>
                <a:lnTo>
                  <a:pt x="221" y="208"/>
                </a:lnTo>
                <a:lnTo>
                  <a:pt x="215" y="205"/>
                </a:lnTo>
                <a:lnTo>
                  <a:pt x="209" y="202"/>
                </a:lnTo>
                <a:lnTo>
                  <a:pt x="203" y="199"/>
                </a:lnTo>
                <a:lnTo>
                  <a:pt x="199" y="196"/>
                </a:lnTo>
                <a:lnTo>
                  <a:pt x="195" y="194"/>
                </a:lnTo>
                <a:lnTo>
                  <a:pt x="191" y="192"/>
                </a:lnTo>
                <a:lnTo>
                  <a:pt x="186" y="190"/>
                </a:lnTo>
                <a:lnTo>
                  <a:pt x="183" y="188"/>
                </a:lnTo>
                <a:lnTo>
                  <a:pt x="179" y="184"/>
                </a:lnTo>
                <a:lnTo>
                  <a:pt x="181" y="184"/>
                </a:lnTo>
                <a:lnTo>
                  <a:pt x="183" y="184"/>
                </a:lnTo>
                <a:lnTo>
                  <a:pt x="184" y="184"/>
                </a:lnTo>
                <a:lnTo>
                  <a:pt x="186" y="183"/>
                </a:lnTo>
                <a:lnTo>
                  <a:pt x="189" y="183"/>
                </a:lnTo>
                <a:lnTo>
                  <a:pt x="191" y="182"/>
                </a:lnTo>
                <a:lnTo>
                  <a:pt x="193" y="181"/>
                </a:lnTo>
                <a:lnTo>
                  <a:pt x="196" y="180"/>
                </a:lnTo>
                <a:lnTo>
                  <a:pt x="199" y="179"/>
                </a:lnTo>
                <a:lnTo>
                  <a:pt x="204" y="177"/>
                </a:lnTo>
                <a:lnTo>
                  <a:pt x="208" y="176"/>
                </a:lnTo>
                <a:lnTo>
                  <a:pt x="211" y="175"/>
                </a:lnTo>
                <a:lnTo>
                  <a:pt x="215" y="174"/>
                </a:lnTo>
                <a:lnTo>
                  <a:pt x="218" y="172"/>
                </a:lnTo>
                <a:lnTo>
                  <a:pt x="221" y="172"/>
                </a:lnTo>
                <a:lnTo>
                  <a:pt x="224" y="172"/>
                </a:lnTo>
                <a:lnTo>
                  <a:pt x="229" y="172"/>
                </a:lnTo>
                <a:lnTo>
                  <a:pt x="234" y="172"/>
                </a:lnTo>
                <a:lnTo>
                  <a:pt x="240" y="172"/>
                </a:lnTo>
                <a:lnTo>
                  <a:pt x="245" y="172"/>
                </a:lnTo>
                <a:lnTo>
                  <a:pt x="249" y="174"/>
                </a:lnTo>
                <a:lnTo>
                  <a:pt x="257" y="181"/>
                </a:lnTo>
                <a:lnTo>
                  <a:pt x="266" y="189"/>
                </a:lnTo>
                <a:lnTo>
                  <a:pt x="273" y="196"/>
                </a:lnTo>
                <a:lnTo>
                  <a:pt x="282" y="205"/>
                </a:lnTo>
                <a:lnTo>
                  <a:pt x="289" y="213"/>
                </a:lnTo>
                <a:lnTo>
                  <a:pt x="297" y="221"/>
                </a:lnTo>
                <a:lnTo>
                  <a:pt x="293" y="221"/>
                </a:lnTo>
                <a:lnTo>
                  <a:pt x="288" y="222"/>
                </a:lnTo>
                <a:lnTo>
                  <a:pt x="284" y="222"/>
                </a:lnTo>
                <a:lnTo>
                  <a:pt x="281" y="223"/>
                </a:lnTo>
                <a:lnTo>
                  <a:pt x="279" y="225"/>
                </a:lnTo>
                <a:lnTo>
                  <a:pt x="276" y="226"/>
                </a:lnTo>
                <a:lnTo>
                  <a:pt x="274" y="227"/>
                </a:lnTo>
                <a:lnTo>
                  <a:pt x="272" y="228"/>
                </a:lnTo>
                <a:lnTo>
                  <a:pt x="271" y="229"/>
                </a:lnTo>
                <a:lnTo>
                  <a:pt x="270" y="230"/>
                </a:lnTo>
                <a:lnTo>
                  <a:pt x="269" y="231"/>
                </a:lnTo>
                <a:lnTo>
                  <a:pt x="268" y="232"/>
                </a:lnTo>
                <a:lnTo>
                  <a:pt x="267" y="233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5" name="Line 183"/>
          <p:cNvSpPr>
            <a:spLocks noChangeShapeType="1"/>
          </p:cNvSpPr>
          <p:nvPr/>
        </p:nvSpPr>
        <p:spPr bwMode="auto">
          <a:xfrm flipV="1">
            <a:off x="4519613" y="3859213"/>
            <a:ext cx="1587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6" name="Freeform 184"/>
          <p:cNvSpPr>
            <a:spLocks/>
          </p:cNvSpPr>
          <p:nvPr/>
        </p:nvSpPr>
        <p:spPr bwMode="auto">
          <a:xfrm>
            <a:off x="4711700" y="3043238"/>
            <a:ext cx="1601788" cy="984250"/>
          </a:xfrm>
          <a:custGeom>
            <a:avLst/>
            <a:gdLst>
              <a:gd name="T0" fmla="*/ 0 w 3027"/>
              <a:gd name="T1" fmla="*/ 2147483647 h 1865"/>
              <a:gd name="T2" fmla="*/ 2147483647 w 3027"/>
              <a:gd name="T3" fmla="*/ 0 h 1865"/>
              <a:gd name="T4" fmla="*/ 2147483647 w 3027"/>
              <a:gd name="T5" fmla="*/ 2147483647 h 1865"/>
              <a:gd name="T6" fmla="*/ 2147483647 w 3027"/>
              <a:gd name="T7" fmla="*/ 2147483647 h 1865"/>
              <a:gd name="T8" fmla="*/ 2147483647 w 3027"/>
              <a:gd name="T9" fmla="*/ 2147483647 h 1865"/>
              <a:gd name="T10" fmla="*/ 2147483647 w 3027"/>
              <a:gd name="T11" fmla="*/ 2147483647 h 1865"/>
              <a:gd name="T12" fmla="*/ 0 w 3027"/>
              <a:gd name="T13" fmla="*/ 2147483647 h 1865"/>
              <a:gd name="T14" fmla="*/ 0 w 3027"/>
              <a:gd name="T15" fmla="*/ 2147483647 h 18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27" h="1865">
                <a:moveTo>
                  <a:pt x="0" y="1759"/>
                </a:moveTo>
                <a:lnTo>
                  <a:pt x="3027" y="0"/>
                </a:lnTo>
                <a:lnTo>
                  <a:pt x="3027" y="90"/>
                </a:lnTo>
                <a:lnTo>
                  <a:pt x="2983" y="66"/>
                </a:lnTo>
                <a:lnTo>
                  <a:pt x="35" y="1778"/>
                </a:lnTo>
                <a:lnTo>
                  <a:pt x="35" y="1844"/>
                </a:lnTo>
                <a:lnTo>
                  <a:pt x="0" y="1865"/>
                </a:lnTo>
                <a:lnTo>
                  <a:pt x="0" y="1759"/>
                </a:lnTo>
                <a:close/>
              </a:path>
            </a:pathLst>
          </a:custGeom>
          <a:solidFill>
            <a:srgbClr val="857A5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7" name="Line 185"/>
          <p:cNvSpPr>
            <a:spLocks noChangeShapeType="1"/>
          </p:cNvSpPr>
          <p:nvPr/>
        </p:nvSpPr>
        <p:spPr bwMode="auto">
          <a:xfrm flipV="1">
            <a:off x="4711700" y="3973513"/>
            <a:ext cx="1588" cy="539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8" name="Line 186"/>
          <p:cNvSpPr>
            <a:spLocks noChangeShapeType="1"/>
          </p:cNvSpPr>
          <p:nvPr/>
        </p:nvSpPr>
        <p:spPr bwMode="auto">
          <a:xfrm flipV="1">
            <a:off x="4730750" y="3983038"/>
            <a:ext cx="1588" cy="57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49" name="Freeform 187"/>
          <p:cNvSpPr>
            <a:spLocks/>
          </p:cNvSpPr>
          <p:nvPr/>
        </p:nvSpPr>
        <p:spPr bwMode="auto">
          <a:xfrm>
            <a:off x="3681413" y="3221038"/>
            <a:ext cx="603250" cy="263525"/>
          </a:xfrm>
          <a:custGeom>
            <a:avLst/>
            <a:gdLst>
              <a:gd name="T0" fmla="*/ 2147483647 w 1139"/>
              <a:gd name="T1" fmla="*/ 2147483647 h 500"/>
              <a:gd name="T2" fmla="*/ 0 w 1139"/>
              <a:gd name="T3" fmla="*/ 2147483647 h 500"/>
              <a:gd name="T4" fmla="*/ 2147483647 w 1139"/>
              <a:gd name="T5" fmla="*/ 2147483647 h 500"/>
              <a:gd name="T6" fmla="*/ 2147483647 w 1139"/>
              <a:gd name="T7" fmla="*/ 2147483647 h 500"/>
              <a:gd name="T8" fmla="*/ 2147483647 w 1139"/>
              <a:gd name="T9" fmla="*/ 0 h 500"/>
              <a:gd name="T10" fmla="*/ 2147483647 w 1139"/>
              <a:gd name="T11" fmla="*/ 2147483647 h 500"/>
              <a:gd name="T12" fmla="*/ 2147483647 w 1139"/>
              <a:gd name="T13" fmla="*/ 2147483647 h 500"/>
              <a:gd name="T14" fmla="*/ 2147483647 w 1139"/>
              <a:gd name="T15" fmla="*/ 2147483647 h 5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139" h="500">
                <a:moveTo>
                  <a:pt x="349" y="500"/>
                </a:moveTo>
                <a:lnTo>
                  <a:pt x="0" y="298"/>
                </a:lnTo>
                <a:lnTo>
                  <a:pt x="401" y="55"/>
                </a:lnTo>
                <a:lnTo>
                  <a:pt x="688" y="220"/>
                </a:lnTo>
                <a:lnTo>
                  <a:pt x="1067" y="0"/>
                </a:lnTo>
                <a:lnTo>
                  <a:pt x="1139" y="41"/>
                </a:lnTo>
                <a:lnTo>
                  <a:pt x="831" y="220"/>
                </a:lnTo>
                <a:lnTo>
                  <a:pt x="349" y="50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0" name="Line 188"/>
          <p:cNvSpPr>
            <a:spLocks noChangeShapeType="1"/>
          </p:cNvSpPr>
          <p:nvPr/>
        </p:nvSpPr>
        <p:spPr bwMode="auto">
          <a:xfrm flipV="1">
            <a:off x="3867150" y="3338513"/>
            <a:ext cx="254000" cy="1460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1" name="Freeform 189"/>
          <p:cNvSpPr>
            <a:spLocks/>
          </p:cNvSpPr>
          <p:nvPr/>
        </p:nvSpPr>
        <p:spPr bwMode="auto">
          <a:xfrm>
            <a:off x="3886200" y="2500313"/>
            <a:ext cx="1889125" cy="1108075"/>
          </a:xfrm>
          <a:custGeom>
            <a:avLst/>
            <a:gdLst>
              <a:gd name="T0" fmla="*/ 2147483647 w 3569"/>
              <a:gd name="T1" fmla="*/ 2147483647 h 2093"/>
              <a:gd name="T2" fmla="*/ 2147483647 w 3569"/>
              <a:gd name="T3" fmla="*/ 0 h 2093"/>
              <a:gd name="T4" fmla="*/ 2147483647 w 3569"/>
              <a:gd name="T5" fmla="*/ 2147483647 h 2093"/>
              <a:gd name="T6" fmla="*/ 2147483647 w 3569"/>
              <a:gd name="T7" fmla="*/ 2147483647 h 2093"/>
              <a:gd name="T8" fmla="*/ 0 w 3569"/>
              <a:gd name="T9" fmla="*/ 2147483647 h 2093"/>
              <a:gd name="T10" fmla="*/ 2147483647 w 3569"/>
              <a:gd name="T11" fmla="*/ 2147483647 h 209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69" h="2093">
                <a:moveTo>
                  <a:pt x="518" y="1583"/>
                </a:moveTo>
                <a:lnTo>
                  <a:pt x="3244" y="0"/>
                </a:lnTo>
                <a:lnTo>
                  <a:pt x="3569" y="231"/>
                </a:lnTo>
                <a:lnTo>
                  <a:pt x="364" y="2093"/>
                </a:lnTo>
                <a:lnTo>
                  <a:pt x="0" y="1883"/>
                </a:lnTo>
                <a:lnTo>
                  <a:pt x="518" y="1583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2" name="Line 190"/>
          <p:cNvSpPr>
            <a:spLocks noChangeShapeType="1"/>
          </p:cNvSpPr>
          <p:nvPr/>
        </p:nvSpPr>
        <p:spPr bwMode="auto">
          <a:xfrm flipV="1">
            <a:off x="3886200" y="3338513"/>
            <a:ext cx="274638" cy="1587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3" name="Line 191"/>
          <p:cNvSpPr>
            <a:spLocks noChangeShapeType="1"/>
          </p:cNvSpPr>
          <p:nvPr/>
        </p:nvSpPr>
        <p:spPr bwMode="auto">
          <a:xfrm flipV="1">
            <a:off x="4078288" y="2620963"/>
            <a:ext cx="1697037" cy="9874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4" name="Freeform 192"/>
          <p:cNvSpPr>
            <a:spLocks/>
          </p:cNvSpPr>
          <p:nvPr/>
        </p:nvSpPr>
        <p:spPr bwMode="auto">
          <a:xfrm>
            <a:off x="4097338" y="2643188"/>
            <a:ext cx="1866900" cy="1085850"/>
          </a:xfrm>
          <a:custGeom>
            <a:avLst/>
            <a:gdLst>
              <a:gd name="T0" fmla="*/ 2147483647 w 3528"/>
              <a:gd name="T1" fmla="*/ 2147483647 h 2051"/>
              <a:gd name="T2" fmla="*/ 2147483647 w 3528"/>
              <a:gd name="T3" fmla="*/ 2147483647 h 2051"/>
              <a:gd name="T4" fmla="*/ 2147483647 w 3528"/>
              <a:gd name="T5" fmla="*/ 0 h 2051"/>
              <a:gd name="T6" fmla="*/ 0 w 3528"/>
              <a:gd name="T7" fmla="*/ 2147483647 h 2051"/>
              <a:gd name="T8" fmla="*/ 2147483647 w 3528"/>
              <a:gd name="T9" fmla="*/ 2147483647 h 205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28" h="2051">
                <a:moveTo>
                  <a:pt x="362" y="2051"/>
                </a:moveTo>
                <a:lnTo>
                  <a:pt x="3528" y="211"/>
                </a:lnTo>
                <a:lnTo>
                  <a:pt x="3170" y="0"/>
                </a:lnTo>
                <a:lnTo>
                  <a:pt x="0" y="1841"/>
                </a:lnTo>
                <a:lnTo>
                  <a:pt x="362" y="2051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5" name="Line 193"/>
          <p:cNvSpPr>
            <a:spLocks noChangeShapeType="1"/>
          </p:cNvSpPr>
          <p:nvPr/>
        </p:nvSpPr>
        <p:spPr bwMode="auto">
          <a:xfrm flipV="1">
            <a:off x="4097338" y="2643188"/>
            <a:ext cx="1677987" cy="9747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6" name="Line 194"/>
          <p:cNvSpPr>
            <a:spLocks noChangeShapeType="1"/>
          </p:cNvSpPr>
          <p:nvPr/>
        </p:nvSpPr>
        <p:spPr bwMode="auto">
          <a:xfrm flipV="1">
            <a:off x="4289425" y="2754313"/>
            <a:ext cx="1674813" cy="9747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7" name="Freeform 195"/>
          <p:cNvSpPr>
            <a:spLocks/>
          </p:cNvSpPr>
          <p:nvPr/>
        </p:nvSpPr>
        <p:spPr bwMode="auto">
          <a:xfrm>
            <a:off x="4308475" y="2792413"/>
            <a:ext cx="1825625" cy="1057275"/>
          </a:xfrm>
          <a:custGeom>
            <a:avLst/>
            <a:gdLst>
              <a:gd name="T0" fmla="*/ 0 w 3452"/>
              <a:gd name="T1" fmla="*/ 2147483647 h 1997"/>
              <a:gd name="T2" fmla="*/ 2147483647 w 3452"/>
              <a:gd name="T3" fmla="*/ 0 h 1997"/>
              <a:gd name="T4" fmla="*/ 2147483647 w 3452"/>
              <a:gd name="T5" fmla="*/ 2147483647 h 1997"/>
              <a:gd name="T6" fmla="*/ 2147483647 w 3452"/>
              <a:gd name="T7" fmla="*/ 2147483647 h 1997"/>
              <a:gd name="T8" fmla="*/ 0 w 3452"/>
              <a:gd name="T9" fmla="*/ 2147483647 h 19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52" h="1997">
                <a:moveTo>
                  <a:pt x="0" y="1790"/>
                </a:moveTo>
                <a:lnTo>
                  <a:pt x="3082" y="0"/>
                </a:lnTo>
                <a:lnTo>
                  <a:pt x="3452" y="200"/>
                </a:lnTo>
                <a:lnTo>
                  <a:pt x="360" y="1997"/>
                </a:lnTo>
                <a:lnTo>
                  <a:pt x="0" y="179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8" name="Line 196"/>
          <p:cNvSpPr>
            <a:spLocks noChangeShapeType="1"/>
          </p:cNvSpPr>
          <p:nvPr/>
        </p:nvSpPr>
        <p:spPr bwMode="auto">
          <a:xfrm flipV="1">
            <a:off x="4308475" y="2792413"/>
            <a:ext cx="1630363" cy="9461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59" name="Line 197"/>
          <p:cNvSpPr>
            <a:spLocks noChangeShapeType="1"/>
          </p:cNvSpPr>
          <p:nvPr/>
        </p:nvSpPr>
        <p:spPr bwMode="auto">
          <a:xfrm flipV="1">
            <a:off x="4498975" y="2897188"/>
            <a:ext cx="1635125" cy="9525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0" name="Freeform 198"/>
          <p:cNvSpPr>
            <a:spLocks/>
          </p:cNvSpPr>
          <p:nvPr/>
        </p:nvSpPr>
        <p:spPr bwMode="auto">
          <a:xfrm>
            <a:off x="4519613" y="2932113"/>
            <a:ext cx="1793875" cy="1041400"/>
          </a:xfrm>
          <a:custGeom>
            <a:avLst/>
            <a:gdLst>
              <a:gd name="T0" fmla="*/ 2147483647 w 3392"/>
              <a:gd name="T1" fmla="*/ 2147483647 h 1964"/>
              <a:gd name="T2" fmla="*/ 2147483647 w 3392"/>
              <a:gd name="T3" fmla="*/ 2147483647 h 1964"/>
              <a:gd name="T4" fmla="*/ 2147483647 w 3392"/>
              <a:gd name="T5" fmla="*/ 0 h 1964"/>
              <a:gd name="T6" fmla="*/ 0 w 3392"/>
              <a:gd name="T7" fmla="*/ 2147483647 h 1964"/>
              <a:gd name="T8" fmla="*/ 2147483647 w 3392"/>
              <a:gd name="T9" fmla="*/ 2147483647 h 19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92" h="1964">
                <a:moveTo>
                  <a:pt x="365" y="1964"/>
                </a:moveTo>
                <a:lnTo>
                  <a:pt x="3392" y="205"/>
                </a:lnTo>
                <a:lnTo>
                  <a:pt x="3016" y="0"/>
                </a:lnTo>
                <a:lnTo>
                  <a:pt x="0" y="1752"/>
                </a:lnTo>
                <a:lnTo>
                  <a:pt x="365" y="1964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1" name="Line 199"/>
          <p:cNvSpPr>
            <a:spLocks noChangeShapeType="1"/>
          </p:cNvSpPr>
          <p:nvPr/>
        </p:nvSpPr>
        <p:spPr bwMode="auto">
          <a:xfrm flipV="1">
            <a:off x="4519613" y="2932113"/>
            <a:ext cx="1595437" cy="9271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2" name="Line 200"/>
          <p:cNvSpPr>
            <a:spLocks noChangeShapeType="1"/>
          </p:cNvSpPr>
          <p:nvPr/>
        </p:nvSpPr>
        <p:spPr bwMode="auto">
          <a:xfrm flipV="1">
            <a:off x="4711700" y="3043238"/>
            <a:ext cx="1601788" cy="9302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3" name="Line 201"/>
          <p:cNvSpPr>
            <a:spLocks noChangeShapeType="1"/>
          </p:cNvSpPr>
          <p:nvPr/>
        </p:nvSpPr>
        <p:spPr bwMode="auto">
          <a:xfrm flipV="1">
            <a:off x="4730750" y="3078163"/>
            <a:ext cx="1560513" cy="904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4" name="Line 202"/>
          <p:cNvSpPr>
            <a:spLocks noChangeShapeType="1"/>
          </p:cNvSpPr>
          <p:nvPr/>
        </p:nvSpPr>
        <p:spPr bwMode="auto">
          <a:xfrm flipH="1" flipV="1">
            <a:off x="4519613" y="3916363"/>
            <a:ext cx="192087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5" name="Line 203"/>
          <p:cNvSpPr>
            <a:spLocks noChangeShapeType="1"/>
          </p:cNvSpPr>
          <p:nvPr/>
        </p:nvSpPr>
        <p:spPr bwMode="auto">
          <a:xfrm flipH="1" flipV="1">
            <a:off x="4519613" y="3859213"/>
            <a:ext cx="192087" cy="1143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66" name="Line 204"/>
          <p:cNvSpPr>
            <a:spLocks noChangeShapeType="1"/>
          </p:cNvSpPr>
          <p:nvPr/>
        </p:nvSpPr>
        <p:spPr bwMode="auto">
          <a:xfrm flipH="1" flipV="1">
            <a:off x="4308475" y="3795713"/>
            <a:ext cx="190500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1467" name="Group 205"/>
          <p:cNvGrpSpPr>
            <a:grpSpLocks/>
          </p:cNvGrpSpPr>
          <p:nvPr/>
        </p:nvGrpSpPr>
        <p:grpSpPr bwMode="auto">
          <a:xfrm>
            <a:off x="2481263" y="1639888"/>
            <a:ext cx="4868862" cy="4191000"/>
            <a:chOff x="1341" y="1057"/>
            <a:chExt cx="3067" cy="2641"/>
          </a:xfrm>
        </p:grpSpPr>
        <p:sp>
          <p:nvSpPr>
            <p:cNvPr id="11846" name="Line 206"/>
            <p:cNvSpPr>
              <a:spLocks noChangeShapeType="1"/>
            </p:cNvSpPr>
            <p:nvPr/>
          </p:nvSpPr>
          <p:spPr bwMode="auto">
            <a:xfrm flipH="1" flipV="1">
              <a:off x="2492" y="2380"/>
              <a:ext cx="120" cy="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7" name="Freeform 207"/>
            <p:cNvSpPr>
              <a:spLocks/>
            </p:cNvSpPr>
            <p:nvPr/>
          </p:nvSpPr>
          <p:spPr bwMode="auto">
            <a:xfrm>
              <a:off x="2388" y="2336"/>
              <a:ext cx="65" cy="28"/>
            </a:xfrm>
            <a:custGeom>
              <a:avLst/>
              <a:gdLst>
                <a:gd name="T0" fmla="*/ 0 w 194"/>
                <a:gd name="T1" fmla="*/ 0 h 83"/>
                <a:gd name="T2" fmla="*/ 0 w 194"/>
                <a:gd name="T3" fmla="*/ 0 h 83"/>
                <a:gd name="T4" fmla="*/ 0 w 194"/>
                <a:gd name="T5" fmla="*/ 0 h 83"/>
                <a:gd name="T6" fmla="*/ 0 w 194"/>
                <a:gd name="T7" fmla="*/ 0 h 83"/>
                <a:gd name="T8" fmla="*/ 0 w 194"/>
                <a:gd name="T9" fmla="*/ 0 h 83"/>
                <a:gd name="T10" fmla="*/ 0 w 194"/>
                <a:gd name="T11" fmla="*/ 0 h 83"/>
                <a:gd name="T12" fmla="*/ 0 w 194"/>
                <a:gd name="T13" fmla="*/ 0 h 83"/>
                <a:gd name="T14" fmla="*/ 0 w 194"/>
                <a:gd name="T15" fmla="*/ 0 h 83"/>
                <a:gd name="T16" fmla="*/ 0 w 194"/>
                <a:gd name="T17" fmla="*/ 0 h 83"/>
                <a:gd name="T18" fmla="*/ 0 w 194"/>
                <a:gd name="T19" fmla="*/ 0 h 83"/>
                <a:gd name="T20" fmla="*/ 0 w 194"/>
                <a:gd name="T21" fmla="*/ 0 h 83"/>
                <a:gd name="T22" fmla="*/ 0 w 194"/>
                <a:gd name="T23" fmla="*/ 0 h 83"/>
                <a:gd name="T24" fmla="*/ 0 w 194"/>
                <a:gd name="T25" fmla="*/ 0 h 83"/>
                <a:gd name="T26" fmla="*/ 0 w 194"/>
                <a:gd name="T27" fmla="*/ 0 h 83"/>
                <a:gd name="T28" fmla="*/ 0 w 194"/>
                <a:gd name="T29" fmla="*/ 0 h 83"/>
                <a:gd name="T30" fmla="*/ 0 w 194"/>
                <a:gd name="T31" fmla="*/ 0 h 83"/>
                <a:gd name="T32" fmla="*/ 0 w 194"/>
                <a:gd name="T33" fmla="*/ 0 h 83"/>
                <a:gd name="T34" fmla="*/ 0 w 194"/>
                <a:gd name="T35" fmla="*/ 0 h 83"/>
                <a:gd name="T36" fmla="*/ 0 w 194"/>
                <a:gd name="T37" fmla="*/ 0 h 83"/>
                <a:gd name="T38" fmla="*/ 0 w 194"/>
                <a:gd name="T39" fmla="*/ 0 h 83"/>
                <a:gd name="T40" fmla="*/ 0 w 194"/>
                <a:gd name="T41" fmla="*/ 0 h 83"/>
                <a:gd name="T42" fmla="*/ 0 w 194"/>
                <a:gd name="T43" fmla="*/ 0 h 83"/>
                <a:gd name="T44" fmla="*/ 0 w 194"/>
                <a:gd name="T45" fmla="*/ 0 h 83"/>
                <a:gd name="T46" fmla="*/ 0 w 194"/>
                <a:gd name="T47" fmla="*/ 0 h 83"/>
                <a:gd name="T48" fmla="*/ 0 w 194"/>
                <a:gd name="T49" fmla="*/ 0 h 83"/>
                <a:gd name="T50" fmla="*/ 0 w 194"/>
                <a:gd name="T51" fmla="*/ 0 h 83"/>
                <a:gd name="T52" fmla="*/ 0 w 194"/>
                <a:gd name="T53" fmla="*/ 0 h 83"/>
                <a:gd name="T54" fmla="*/ 0 w 194"/>
                <a:gd name="T55" fmla="*/ 0 h 83"/>
                <a:gd name="T56" fmla="*/ 0 w 194"/>
                <a:gd name="T57" fmla="*/ 0 h 83"/>
                <a:gd name="T58" fmla="*/ 0 w 194"/>
                <a:gd name="T59" fmla="*/ 0 h 83"/>
                <a:gd name="T60" fmla="*/ 0 w 194"/>
                <a:gd name="T61" fmla="*/ 0 h 83"/>
                <a:gd name="T62" fmla="*/ 0 w 194"/>
                <a:gd name="T63" fmla="*/ 0 h 83"/>
                <a:gd name="T64" fmla="*/ 0 w 194"/>
                <a:gd name="T65" fmla="*/ 0 h 83"/>
                <a:gd name="T66" fmla="*/ 0 w 194"/>
                <a:gd name="T67" fmla="*/ 0 h 83"/>
                <a:gd name="T68" fmla="*/ 0 w 194"/>
                <a:gd name="T69" fmla="*/ 0 h 83"/>
                <a:gd name="T70" fmla="*/ 0 w 194"/>
                <a:gd name="T71" fmla="*/ 0 h 83"/>
                <a:gd name="T72" fmla="*/ 0 w 194"/>
                <a:gd name="T73" fmla="*/ 0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94" h="83">
                  <a:moveTo>
                    <a:pt x="97" y="83"/>
                  </a:moveTo>
                  <a:lnTo>
                    <a:pt x="95" y="81"/>
                  </a:lnTo>
                  <a:lnTo>
                    <a:pt x="93" y="80"/>
                  </a:lnTo>
                  <a:lnTo>
                    <a:pt x="90" y="78"/>
                  </a:lnTo>
                  <a:lnTo>
                    <a:pt x="88" y="76"/>
                  </a:lnTo>
                  <a:lnTo>
                    <a:pt x="87" y="74"/>
                  </a:lnTo>
                  <a:lnTo>
                    <a:pt x="84" y="72"/>
                  </a:lnTo>
                  <a:lnTo>
                    <a:pt x="83" y="70"/>
                  </a:lnTo>
                  <a:lnTo>
                    <a:pt x="82" y="69"/>
                  </a:lnTo>
                  <a:lnTo>
                    <a:pt x="82" y="67"/>
                  </a:lnTo>
                  <a:lnTo>
                    <a:pt x="81" y="66"/>
                  </a:lnTo>
                  <a:lnTo>
                    <a:pt x="80" y="65"/>
                  </a:lnTo>
                  <a:lnTo>
                    <a:pt x="79" y="64"/>
                  </a:lnTo>
                  <a:lnTo>
                    <a:pt x="77" y="61"/>
                  </a:lnTo>
                  <a:lnTo>
                    <a:pt x="74" y="57"/>
                  </a:lnTo>
                  <a:lnTo>
                    <a:pt x="70" y="55"/>
                  </a:lnTo>
                  <a:lnTo>
                    <a:pt x="66" y="53"/>
                  </a:lnTo>
                  <a:lnTo>
                    <a:pt x="63" y="51"/>
                  </a:lnTo>
                  <a:lnTo>
                    <a:pt x="58" y="49"/>
                  </a:lnTo>
                  <a:lnTo>
                    <a:pt x="52" y="45"/>
                  </a:lnTo>
                  <a:lnTo>
                    <a:pt x="46" y="42"/>
                  </a:lnTo>
                  <a:lnTo>
                    <a:pt x="41" y="39"/>
                  </a:lnTo>
                  <a:lnTo>
                    <a:pt x="37" y="37"/>
                  </a:lnTo>
                  <a:lnTo>
                    <a:pt x="33" y="34"/>
                  </a:lnTo>
                  <a:lnTo>
                    <a:pt x="29" y="31"/>
                  </a:lnTo>
                  <a:lnTo>
                    <a:pt x="26" y="28"/>
                  </a:lnTo>
                  <a:lnTo>
                    <a:pt x="22" y="25"/>
                  </a:lnTo>
                  <a:lnTo>
                    <a:pt x="18" y="23"/>
                  </a:lnTo>
                  <a:lnTo>
                    <a:pt x="15" y="21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3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7" y="3"/>
                  </a:lnTo>
                  <a:lnTo>
                    <a:pt x="24" y="1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45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9" y="2"/>
                  </a:lnTo>
                  <a:lnTo>
                    <a:pt x="79" y="4"/>
                  </a:lnTo>
                  <a:lnTo>
                    <a:pt x="89" y="6"/>
                  </a:lnTo>
                  <a:lnTo>
                    <a:pt x="99" y="10"/>
                  </a:lnTo>
                  <a:lnTo>
                    <a:pt x="194" y="64"/>
                  </a:lnTo>
                  <a:lnTo>
                    <a:pt x="190" y="67"/>
                  </a:lnTo>
                  <a:lnTo>
                    <a:pt x="186" y="69"/>
                  </a:lnTo>
                  <a:lnTo>
                    <a:pt x="182" y="70"/>
                  </a:lnTo>
                  <a:lnTo>
                    <a:pt x="178" y="72"/>
                  </a:lnTo>
                  <a:lnTo>
                    <a:pt x="171" y="72"/>
                  </a:lnTo>
                  <a:lnTo>
                    <a:pt x="164" y="72"/>
                  </a:lnTo>
                  <a:lnTo>
                    <a:pt x="157" y="72"/>
                  </a:lnTo>
                  <a:lnTo>
                    <a:pt x="149" y="70"/>
                  </a:lnTo>
                  <a:lnTo>
                    <a:pt x="143" y="70"/>
                  </a:lnTo>
                  <a:lnTo>
                    <a:pt x="136" y="72"/>
                  </a:lnTo>
                  <a:lnTo>
                    <a:pt x="133" y="72"/>
                  </a:lnTo>
                  <a:lnTo>
                    <a:pt x="130" y="73"/>
                  </a:lnTo>
                  <a:lnTo>
                    <a:pt x="127" y="74"/>
                  </a:lnTo>
                  <a:lnTo>
                    <a:pt x="122" y="76"/>
                  </a:lnTo>
                  <a:lnTo>
                    <a:pt x="118" y="78"/>
                  </a:lnTo>
                  <a:lnTo>
                    <a:pt x="115" y="79"/>
                  </a:lnTo>
                  <a:lnTo>
                    <a:pt x="113" y="80"/>
                  </a:lnTo>
                  <a:lnTo>
                    <a:pt x="109" y="81"/>
                  </a:lnTo>
                  <a:lnTo>
                    <a:pt x="107" y="81"/>
                  </a:lnTo>
                  <a:lnTo>
                    <a:pt x="105" y="82"/>
                  </a:lnTo>
                  <a:lnTo>
                    <a:pt x="103" y="82"/>
                  </a:lnTo>
                  <a:lnTo>
                    <a:pt x="102" y="82"/>
                  </a:lnTo>
                  <a:lnTo>
                    <a:pt x="100" y="83"/>
                  </a:lnTo>
                  <a:lnTo>
                    <a:pt x="97" y="83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8" name="Line 208"/>
            <p:cNvSpPr>
              <a:spLocks noChangeShapeType="1"/>
            </p:cNvSpPr>
            <p:nvPr/>
          </p:nvSpPr>
          <p:spPr bwMode="auto">
            <a:xfrm flipH="1" flipV="1">
              <a:off x="2359" y="2303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9" name="Line 209"/>
            <p:cNvSpPr>
              <a:spLocks noChangeShapeType="1"/>
            </p:cNvSpPr>
            <p:nvPr/>
          </p:nvSpPr>
          <p:spPr bwMode="auto">
            <a:xfrm flipH="1" flipV="1">
              <a:off x="2359" y="2339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0" name="Line 210"/>
            <p:cNvSpPr>
              <a:spLocks noChangeShapeType="1"/>
            </p:cNvSpPr>
            <p:nvPr/>
          </p:nvSpPr>
          <p:spPr bwMode="auto">
            <a:xfrm flipH="1" flipV="1">
              <a:off x="2226" y="2262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1" name="Line 211"/>
            <p:cNvSpPr>
              <a:spLocks noChangeShapeType="1"/>
            </p:cNvSpPr>
            <p:nvPr/>
          </p:nvSpPr>
          <p:spPr bwMode="auto">
            <a:xfrm flipH="1" flipV="1">
              <a:off x="2226" y="2227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2" name="Line 212"/>
            <p:cNvSpPr>
              <a:spLocks noChangeShapeType="1"/>
            </p:cNvSpPr>
            <p:nvPr/>
          </p:nvSpPr>
          <p:spPr bwMode="auto">
            <a:xfrm flipH="1" flipV="1">
              <a:off x="2758" y="2533"/>
              <a:ext cx="119" cy="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3" name="Line 213"/>
            <p:cNvSpPr>
              <a:spLocks noChangeShapeType="1"/>
            </p:cNvSpPr>
            <p:nvPr/>
          </p:nvSpPr>
          <p:spPr bwMode="auto">
            <a:xfrm flipH="1" flipV="1">
              <a:off x="2758" y="2569"/>
              <a:ext cx="119" cy="6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4" name="Line 214"/>
            <p:cNvSpPr>
              <a:spLocks noChangeShapeType="1"/>
            </p:cNvSpPr>
            <p:nvPr/>
          </p:nvSpPr>
          <p:spPr bwMode="auto">
            <a:xfrm flipV="1">
              <a:off x="2895" y="2030"/>
              <a:ext cx="969" cy="56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5" name="Line 215"/>
            <p:cNvSpPr>
              <a:spLocks noChangeShapeType="1"/>
            </p:cNvSpPr>
            <p:nvPr/>
          </p:nvSpPr>
          <p:spPr bwMode="auto">
            <a:xfrm flipV="1">
              <a:off x="2915" y="2051"/>
              <a:ext cx="932" cy="54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6" name="Freeform 216"/>
            <p:cNvSpPr>
              <a:spLocks/>
            </p:cNvSpPr>
            <p:nvPr/>
          </p:nvSpPr>
          <p:spPr bwMode="auto">
            <a:xfrm>
              <a:off x="2718" y="3218"/>
              <a:ext cx="630" cy="480"/>
            </a:xfrm>
            <a:custGeom>
              <a:avLst/>
              <a:gdLst>
                <a:gd name="T0" fmla="*/ 0 w 1890"/>
                <a:gd name="T1" fmla="*/ 0 h 1441"/>
                <a:gd name="T2" fmla="*/ 1 w 1890"/>
                <a:gd name="T3" fmla="*/ 0 h 1441"/>
                <a:gd name="T4" fmla="*/ 1 w 1890"/>
                <a:gd name="T5" fmla="*/ 0 h 1441"/>
                <a:gd name="T6" fmla="*/ 0 w 1890"/>
                <a:gd name="T7" fmla="*/ 1 h 1441"/>
                <a:gd name="T8" fmla="*/ 0 w 1890"/>
                <a:gd name="T9" fmla="*/ 0 h 14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0" h="1441">
                  <a:moveTo>
                    <a:pt x="0" y="737"/>
                  </a:moveTo>
                  <a:lnTo>
                    <a:pt x="1279" y="0"/>
                  </a:lnTo>
                  <a:lnTo>
                    <a:pt x="1890" y="351"/>
                  </a:lnTo>
                  <a:lnTo>
                    <a:pt x="0" y="1441"/>
                  </a:lnTo>
                  <a:lnTo>
                    <a:pt x="0" y="737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7" name="Freeform 217"/>
            <p:cNvSpPr>
              <a:spLocks/>
            </p:cNvSpPr>
            <p:nvPr/>
          </p:nvSpPr>
          <p:spPr bwMode="auto">
            <a:xfrm>
              <a:off x="2392" y="3032"/>
              <a:ext cx="627" cy="478"/>
            </a:xfrm>
            <a:custGeom>
              <a:avLst/>
              <a:gdLst>
                <a:gd name="T0" fmla="*/ 0 w 1883"/>
                <a:gd name="T1" fmla="*/ 1 h 1433"/>
                <a:gd name="T2" fmla="*/ 1 w 1883"/>
                <a:gd name="T3" fmla="*/ 0 h 1433"/>
                <a:gd name="T4" fmla="*/ 1 w 1883"/>
                <a:gd name="T5" fmla="*/ 0 h 1433"/>
                <a:gd name="T6" fmla="*/ 0 w 1883"/>
                <a:gd name="T7" fmla="*/ 0 h 1433"/>
                <a:gd name="T8" fmla="*/ 0 w 1883"/>
                <a:gd name="T9" fmla="*/ 1 h 14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3" h="1433">
                  <a:moveTo>
                    <a:pt x="0" y="1433"/>
                  </a:moveTo>
                  <a:lnTo>
                    <a:pt x="1883" y="340"/>
                  </a:lnTo>
                  <a:lnTo>
                    <a:pt x="1293" y="0"/>
                  </a:lnTo>
                  <a:lnTo>
                    <a:pt x="0" y="747"/>
                  </a:lnTo>
                  <a:lnTo>
                    <a:pt x="0" y="1433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8" name="Freeform 218"/>
            <p:cNvSpPr>
              <a:spLocks/>
            </p:cNvSpPr>
            <p:nvPr/>
          </p:nvSpPr>
          <p:spPr bwMode="auto">
            <a:xfrm>
              <a:off x="2074" y="2844"/>
              <a:ext cx="630" cy="484"/>
            </a:xfrm>
            <a:custGeom>
              <a:avLst/>
              <a:gdLst>
                <a:gd name="T0" fmla="*/ 0 w 1892"/>
                <a:gd name="T1" fmla="*/ 1 h 1451"/>
                <a:gd name="T2" fmla="*/ 1 w 1892"/>
                <a:gd name="T3" fmla="*/ 0 h 1451"/>
                <a:gd name="T4" fmla="*/ 1 w 1892"/>
                <a:gd name="T5" fmla="*/ 0 h 1451"/>
                <a:gd name="T6" fmla="*/ 0 w 1892"/>
                <a:gd name="T7" fmla="*/ 0 h 1451"/>
                <a:gd name="T8" fmla="*/ 0 w 1892"/>
                <a:gd name="T9" fmla="*/ 1 h 14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2" h="1451">
                  <a:moveTo>
                    <a:pt x="0" y="1451"/>
                  </a:moveTo>
                  <a:lnTo>
                    <a:pt x="1892" y="360"/>
                  </a:lnTo>
                  <a:lnTo>
                    <a:pt x="1267" y="0"/>
                  </a:lnTo>
                  <a:lnTo>
                    <a:pt x="0" y="738"/>
                  </a:lnTo>
                  <a:lnTo>
                    <a:pt x="0" y="1451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59" name="Freeform 219"/>
            <p:cNvSpPr>
              <a:spLocks/>
            </p:cNvSpPr>
            <p:nvPr/>
          </p:nvSpPr>
          <p:spPr bwMode="auto">
            <a:xfrm>
              <a:off x="2639" y="3172"/>
              <a:ext cx="506" cy="292"/>
            </a:xfrm>
            <a:custGeom>
              <a:avLst/>
              <a:gdLst>
                <a:gd name="T0" fmla="*/ 0 w 1517"/>
                <a:gd name="T1" fmla="*/ 0 h 874"/>
                <a:gd name="T2" fmla="*/ 1 w 1517"/>
                <a:gd name="T3" fmla="*/ 0 h 874"/>
                <a:gd name="T4" fmla="*/ 1 w 1517"/>
                <a:gd name="T5" fmla="*/ 0 h 874"/>
                <a:gd name="T6" fmla="*/ 0 w 1517"/>
                <a:gd name="T7" fmla="*/ 0 h 874"/>
                <a:gd name="T8" fmla="*/ 0 w 1517"/>
                <a:gd name="T9" fmla="*/ 0 h 8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7" h="874">
                  <a:moveTo>
                    <a:pt x="238" y="874"/>
                  </a:moveTo>
                  <a:lnTo>
                    <a:pt x="1517" y="137"/>
                  </a:lnTo>
                  <a:lnTo>
                    <a:pt x="1280" y="0"/>
                  </a:lnTo>
                  <a:lnTo>
                    <a:pt x="0" y="738"/>
                  </a:lnTo>
                  <a:lnTo>
                    <a:pt x="238" y="874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0" name="Freeform 220"/>
            <p:cNvSpPr>
              <a:spLocks/>
            </p:cNvSpPr>
            <p:nvPr/>
          </p:nvSpPr>
          <p:spPr bwMode="auto">
            <a:xfrm>
              <a:off x="2311" y="2986"/>
              <a:ext cx="512" cy="295"/>
            </a:xfrm>
            <a:custGeom>
              <a:avLst/>
              <a:gdLst>
                <a:gd name="T0" fmla="*/ 1 w 1534"/>
                <a:gd name="T1" fmla="*/ 0 h 886"/>
                <a:gd name="T2" fmla="*/ 0 w 1534"/>
                <a:gd name="T3" fmla="*/ 0 h 886"/>
                <a:gd name="T4" fmla="*/ 0 w 1534"/>
                <a:gd name="T5" fmla="*/ 0 h 886"/>
                <a:gd name="T6" fmla="*/ 1 w 1534"/>
                <a:gd name="T7" fmla="*/ 0 h 886"/>
                <a:gd name="T8" fmla="*/ 1 w 1534"/>
                <a:gd name="T9" fmla="*/ 0 h 8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34" h="886">
                  <a:moveTo>
                    <a:pt x="1534" y="139"/>
                  </a:moveTo>
                  <a:lnTo>
                    <a:pt x="241" y="886"/>
                  </a:lnTo>
                  <a:lnTo>
                    <a:pt x="0" y="747"/>
                  </a:lnTo>
                  <a:lnTo>
                    <a:pt x="1293" y="0"/>
                  </a:lnTo>
                  <a:lnTo>
                    <a:pt x="1534" y="139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1" name="Freeform 221"/>
            <p:cNvSpPr>
              <a:spLocks/>
            </p:cNvSpPr>
            <p:nvPr/>
          </p:nvSpPr>
          <p:spPr bwMode="auto">
            <a:xfrm>
              <a:off x="1991" y="2798"/>
              <a:ext cx="505" cy="292"/>
            </a:xfrm>
            <a:custGeom>
              <a:avLst/>
              <a:gdLst>
                <a:gd name="T0" fmla="*/ 0 w 1515"/>
                <a:gd name="T1" fmla="*/ 0 h 877"/>
                <a:gd name="T2" fmla="*/ 1 w 1515"/>
                <a:gd name="T3" fmla="*/ 0 h 877"/>
                <a:gd name="T4" fmla="*/ 1 w 1515"/>
                <a:gd name="T5" fmla="*/ 0 h 877"/>
                <a:gd name="T6" fmla="*/ 0 w 1515"/>
                <a:gd name="T7" fmla="*/ 0 h 877"/>
                <a:gd name="T8" fmla="*/ 0 w 1515"/>
                <a:gd name="T9" fmla="*/ 0 h 8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5" h="877">
                  <a:moveTo>
                    <a:pt x="248" y="877"/>
                  </a:moveTo>
                  <a:lnTo>
                    <a:pt x="1515" y="139"/>
                  </a:lnTo>
                  <a:lnTo>
                    <a:pt x="1273" y="0"/>
                  </a:lnTo>
                  <a:lnTo>
                    <a:pt x="0" y="742"/>
                  </a:lnTo>
                  <a:lnTo>
                    <a:pt x="248" y="877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2" name="Freeform 222"/>
            <p:cNvSpPr>
              <a:spLocks/>
            </p:cNvSpPr>
            <p:nvPr/>
          </p:nvSpPr>
          <p:spPr bwMode="auto">
            <a:xfrm>
              <a:off x="2162" y="2581"/>
              <a:ext cx="235" cy="309"/>
            </a:xfrm>
            <a:custGeom>
              <a:avLst/>
              <a:gdLst>
                <a:gd name="T0" fmla="*/ 0 w 704"/>
                <a:gd name="T1" fmla="*/ 0 h 928"/>
                <a:gd name="T2" fmla="*/ 0 w 704"/>
                <a:gd name="T3" fmla="*/ 0 h 928"/>
                <a:gd name="T4" fmla="*/ 0 w 704"/>
                <a:gd name="T5" fmla="*/ 0 h 928"/>
                <a:gd name="T6" fmla="*/ 0 w 704"/>
                <a:gd name="T7" fmla="*/ 0 h 928"/>
                <a:gd name="T8" fmla="*/ 0 w 704"/>
                <a:gd name="T9" fmla="*/ 0 h 928"/>
                <a:gd name="T10" fmla="*/ 0 w 704"/>
                <a:gd name="T11" fmla="*/ 0 h 928"/>
                <a:gd name="T12" fmla="*/ 0 w 704"/>
                <a:gd name="T13" fmla="*/ 0 h 928"/>
                <a:gd name="T14" fmla="*/ 0 w 704"/>
                <a:gd name="T15" fmla="*/ 0 h 928"/>
                <a:gd name="T16" fmla="*/ 0 w 704"/>
                <a:gd name="T17" fmla="*/ 0 h 928"/>
                <a:gd name="T18" fmla="*/ 0 w 704"/>
                <a:gd name="T19" fmla="*/ 0 h 928"/>
                <a:gd name="T20" fmla="*/ 0 w 704"/>
                <a:gd name="T21" fmla="*/ 0 h 928"/>
                <a:gd name="T22" fmla="*/ 0 w 704"/>
                <a:gd name="T23" fmla="*/ 0 h 928"/>
                <a:gd name="T24" fmla="*/ 0 w 704"/>
                <a:gd name="T25" fmla="*/ 0 h 9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04" h="928">
                  <a:moveTo>
                    <a:pt x="437" y="317"/>
                  </a:moveTo>
                  <a:lnTo>
                    <a:pt x="437" y="464"/>
                  </a:lnTo>
                  <a:lnTo>
                    <a:pt x="618" y="568"/>
                  </a:lnTo>
                  <a:lnTo>
                    <a:pt x="0" y="928"/>
                  </a:lnTo>
                  <a:lnTo>
                    <a:pt x="0" y="479"/>
                  </a:lnTo>
                  <a:lnTo>
                    <a:pt x="41" y="503"/>
                  </a:lnTo>
                  <a:lnTo>
                    <a:pt x="37" y="485"/>
                  </a:lnTo>
                  <a:lnTo>
                    <a:pt x="56" y="459"/>
                  </a:lnTo>
                  <a:lnTo>
                    <a:pt x="0" y="428"/>
                  </a:lnTo>
                  <a:lnTo>
                    <a:pt x="0" y="233"/>
                  </a:lnTo>
                  <a:lnTo>
                    <a:pt x="415" y="0"/>
                  </a:lnTo>
                  <a:lnTo>
                    <a:pt x="704" y="166"/>
                  </a:lnTo>
                  <a:lnTo>
                    <a:pt x="437" y="317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3" name="Line 223"/>
            <p:cNvSpPr>
              <a:spLocks noChangeShapeType="1"/>
            </p:cNvSpPr>
            <p:nvPr/>
          </p:nvSpPr>
          <p:spPr bwMode="auto">
            <a:xfrm flipH="1" flipV="1">
              <a:off x="2308" y="2735"/>
              <a:ext cx="1184" cy="68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4" name="Line 224"/>
            <p:cNvSpPr>
              <a:spLocks noChangeShapeType="1"/>
            </p:cNvSpPr>
            <p:nvPr/>
          </p:nvSpPr>
          <p:spPr bwMode="auto">
            <a:xfrm flipH="1" flipV="1">
              <a:off x="2308" y="2686"/>
              <a:ext cx="1184" cy="68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5" name="Line 225"/>
            <p:cNvSpPr>
              <a:spLocks noChangeShapeType="1"/>
            </p:cNvSpPr>
            <p:nvPr/>
          </p:nvSpPr>
          <p:spPr bwMode="auto">
            <a:xfrm flipH="1" flipV="1">
              <a:off x="2432" y="2616"/>
              <a:ext cx="1134" cy="65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6" name="Line 226"/>
            <p:cNvSpPr>
              <a:spLocks noChangeShapeType="1"/>
            </p:cNvSpPr>
            <p:nvPr/>
          </p:nvSpPr>
          <p:spPr bwMode="auto">
            <a:xfrm flipH="1" flipV="1">
              <a:off x="1899" y="2295"/>
              <a:ext cx="1574" cy="90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7" name="Line 227"/>
            <p:cNvSpPr>
              <a:spLocks noChangeShapeType="1"/>
            </p:cNvSpPr>
            <p:nvPr/>
          </p:nvSpPr>
          <p:spPr bwMode="auto">
            <a:xfrm flipV="1">
              <a:off x="1899" y="2228"/>
              <a:ext cx="125" cy="6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8" name="Line 228"/>
            <p:cNvSpPr>
              <a:spLocks noChangeShapeType="1"/>
            </p:cNvSpPr>
            <p:nvPr/>
          </p:nvSpPr>
          <p:spPr bwMode="auto">
            <a:xfrm>
              <a:off x="2024" y="2228"/>
              <a:ext cx="1473" cy="8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69" name="Line 229"/>
            <p:cNvSpPr>
              <a:spLocks noChangeShapeType="1"/>
            </p:cNvSpPr>
            <p:nvPr/>
          </p:nvSpPr>
          <p:spPr bwMode="auto">
            <a:xfrm flipH="1" flipV="1">
              <a:off x="2035" y="2222"/>
              <a:ext cx="1444" cy="83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0" name="Line 230"/>
            <p:cNvSpPr>
              <a:spLocks noChangeShapeType="1"/>
            </p:cNvSpPr>
            <p:nvPr/>
          </p:nvSpPr>
          <p:spPr bwMode="auto">
            <a:xfrm flipV="1">
              <a:off x="1991" y="2798"/>
              <a:ext cx="424" cy="2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1" name="Line 231"/>
            <p:cNvSpPr>
              <a:spLocks noChangeShapeType="1"/>
            </p:cNvSpPr>
            <p:nvPr/>
          </p:nvSpPr>
          <p:spPr bwMode="auto">
            <a:xfrm flipV="1">
              <a:off x="2074" y="2844"/>
              <a:ext cx="422" cy="2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2" name="Freeform 232"/>
            <p:cNvSpPr>
              <a:spLocks noEditPoints="1"/>
            </p:cNvSpPr>
            <p:nvPr/>
          </p:nvSpPr>
          <p:spPr bwMode="auto">
            <a:xfrm>
              <a:off x="1991" y="3045"/>
              <a:ext cx="83" cy="283"/>
            </a:xfrm>
            <a:custGeom>
              <a:avLst/>
              <a:gdLst>
                <a:gd name="T0" fmla="*/ 0 w 248"/>
                <a:gd name="T1" fmla="*/ 0 h 848"/>
                <a:gd name="T2" fmla="*/ 0 w 248"/>
                <a:gd name="T3" fmla="*/ 0 h 848"/>
                <a:gd name="T4" fmla="*/ 0 w 248"/>
                <a:gd name="T5" fmla="*/ 0 h 848"/>
                <a:gd name="T6" fmla="*/ 0 w 248"/>
                <a:gd name="T7" fmla="*/ 0 h 848"/>
                <a:gd name="T8" fmla="*/ 0 w 248"/>
                <a:gd name="T9" fmla="*/ 0 h 848"/>
                <a:gd name="T10" fmla="*/ 0 w 248"/>
                <a:gd name="T11" fmla="*/ 0 h 848"/>
                <a:gd name="T12" fmla="*/ 0 w 248"/>
                <a:gd name="T13" fmla="*/ 0 h 848"/>
                <a:gd name="T14" fmla="*/ 0 w 248"/>
                <a:gd name="T15" fmla="*/ 0 h 848"/>
                <a:gd name="T16" fmla="*/ 0 w 248"/>
                <a:gd name="T17" fmla="*/ 0 h 848"/>
                <a:gd name="T18" fmla="*/ 0 w 248"/>
                <a:gd name="T19" fmla="*/ 0 h 848"/>
                <a:gd name="T20" fmla="*/ 0 w 248"/>
                <a:gd name="T21" fmla="*/ 0 h 848"/>
                <a:gd name="T22" fmla="*/ 0 w 248"/>
                <a:gd name="T23" fmla="*/ 0 h 848"/>
                <a:gd name="T24" fmla="*/ 0 w 248"/>
                <a:gd name="T25" fmla="*/ 0 h 848"/>
                <a:gd name="T26" fmla="*/ 0 w 248"/>
                <a:gd name="T27" fmla="*/ 0 h 848"/>
                <a:gd name="T28" fmla="*/ 0 w 248"/>
                <a:gd name="T29" fmla="*/ 0 h 848"/>
                <a:gd name="T30" fmla="*/ 0 w 248"/>
                <a:gd name="T31" fmla="*/ 0 h 848"/>
                <a:gd name="T32" fmla="*/ 0 w 248"/>
                <a:gd name="T33" fmla="*/ 0 h 848"/>
                <a:gd name="T34" fmla="*/ 0 w 248"/>
                <a:gd name="T35" fmla="*/ 0 h 848"/>
                <a:gd name="T36" fmla="*/ 0 w 248"/>
                <a:gd name="T37" fmla="*/ 0 h 848"/>
                <a:gd name="T38" fmla="*/ 0 w 248"/>
                <a:gd name="T39" fmla="*/ 0 h 848"/>
                <a:gd name="T40" fmla="*/ 0 w 248"/>
                <a:gd name="T41" fmla="*/ 0 h 848"/>
                <a:gd name="T42" fmla="*/ 0 w 248"/>
                <a:gd name="T43" fmla="*/ 0 h 848"/>
                <a:gd name="T44" fmla="*/ 0 w 248"/>
                <a:gd name="T45" fmla="*/ 0 h 848"/>
                <a:gd name="T46" fmla="*/ 0 w 248"/>
                <a:gd name="T47" fmla="*/ 0 h 848"/>
                <a:gd name="T48" fmla="*/ 0 w 248"/>
                <a:gd name="T49" fmla="*/ 0 h 848"/>
                <a:gd name="T50" fmla="*/ 0 w 248"/>
                <a:gd name="T51" fmla="*/ 0 h 848"/>
                <a:gd name="T52" fmla="*/ 0 w 248"/>
                <a:gd name="T53" fmla="*/ 0 h 848"/>
                <a:gd name="T54" fmla="*/ 0 w 248"/>
                <a:gd name="T55" fmla="*/ 0 h 848"/>
                <a:gd name="T56" fmla="*/ 0 w 248"/>
                <a:gd name="T57" fmla="*/ 0 h 848"/>
                <a:gd name="T58" fmla="*/ 0 w 248"/>
                <a:gd name="T59" fmla="*/ 0 h 848"/>
                <a:gd name="T60" fmla="*/ 0 w 248"/>
                <a:gd name="T61" fmla="*/ 0 h 848"/>
                <a:gd name="T62" fmla="*/ 0 w 248"/>
                <a:gd name="T63" fmla="*/ 0 h 848"/>
                <a:gd name="T64" fmla="*/ 0 w 248"/>
                <a:gd name="T65" fmla="*/ 0 h 848"/>
                <a:gd name="T66" fmla="*/ 0 w 248"/>
                <a:gd name="T67" fmla="*/ 0 h 848"/>
                <a:gd name="T68" fmla="*/ 0 w 248"/>
                <a:gd name="T69" fmla="*/ 0 h 848"/>
                <a:gd name="T70" fmla="*/ 0 w 248"/>
                <a:gd name="T71" fmla="*/ 0 h 848"/>
                <a:gd name="T72" fmla="*/ 0 w 248"/>
                <a:gd name="T73" fmla="*/ 0 h 848"/>
                <a:gd name="T74" fmla="*/ 0 w 248"/>
                <a:gd name="T75" fmla="*/ 0 h 848"/>
                <a:gd name="T76" fmla="*/ 0 w 248"/>
                <a:gd name="T77" fmla="*/ 0 h 848"/>
                <a:gd name="T78" fmla="*/ 0 w 248"/>
                <a:gd name="T79" fmla="*/ 0 h 848"/>
                <a:gd name="T80" fmla="*/ 0 w 248"/>
                <a:gd name="T81" fmla="*/ 0 h 848"/>
                <a:gd name="T82" fmla="*/ 0 w 248"/>
                <a:gd name="T83" fmla="*/ 0 h 848"/>
                <a:gd name="T84" fmla="*/ 0 w 248"/>
                <a:gd name="T85" fmla="*/ 0 h 848"/>
                <a:gd name="T86" fmla="*/ 0 w 248"/>
                <a:gd name="T87" fmla="*/ 0 h 848"/>
                <a:gd name="T88" fmla="*/ 0 w 248"/>
                <a:gd name="T89" fmla="*/ 0 h 848"/>
                <a:gd name="T90" fmla="*/ 0 w 248"/>
                <a:gd name="T91" fmla="*/ 0 h 848"/>
                <a:gd name="T92" fmla="*/ 0 w 248"/>
                <a:gd name="T93" fmla="*/ 0 h 848"/>
                <a:gd name="T94" fmla="*/ 0 w 248"/>
                <a:gd name="T95" fmla="*/ 0 h 848"/>
                <a:gd name="T96" fmla="*/ 0 w 248"/>
                <a:gd name="T97" fmla="*/ 0 h 848"/>
                <a:gd name="T98" fmla="*/ 0 w 248"/>
                <a:gd name="T99" fmla="*/ 0 h 848"/>
                <a:gd name="T100" fmla="*/ 0 w 248"/>
                <a:gd name="T101" fmla="*/ 0 h 848"/>
                <a:gd name="T102" fmla="*/ 0 w 248"/>
                <a:gd name="T103" fmla="*/ 0 h 848"/>
                <a:gd name="T104" fmla="*/ 0 w 248"/>
                <a:gd name="T105" fmla="*/ 0 h 848"/>
                <a:gd name="T106" fmla="*/ 0 w 248"/>
                <a:gd name="T107" fmla="*/ 0 h 848"/>
                <a:gd name="T108" fmla="*/ 0 w 248"/>
                <a:gd name="T109" fmla="*/ 0 h 848"/>
                <a:gd name="T110" fmla="*/ 0 w 248"/>
                <a:gd name="T111" fmla="*/ 0 h 848"/>
                <a:gd name="T112" fmla="*/ 0 w 248"/>
                <a:gd name="T113" fmla="*/ 0 h 848"/>
                <a:gd name="T114" fmla="*/ 0 w 248"/>
                <a:gd name="T115" fmla="*/ 0 h 84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48" h="848">
                  <a:moveTo>
                    <a:pt x="248" y="848"/>
                  </a:moveTo>
                  <a:lnTo>
                    <a:pt x="248" y="135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48" y="848"/>
                  </a:lnTo>
                  <a:close/>
                  <a:moveTo>
                    <a:pt x="86" y="225"/>
                  </a:moveTo>
                  <a:lnTo>
                    <a:pt x="88" y="226"/>
                  </a:lnTo>
                  <a:lnTo>
                    <a:pt x="89" y="228"/>
                  </a:lnTo>
                  <a:lnTo>
                    <a:pt x="89" y="229"/>
                  </a:lnTo>
                  <a:lnTo>
                    <a:pt x="90" y="232"/>
                  </a:lnTo>
                  <a:lnTo>
                    <a:pt x="91" y="234"/>
                  </a:lnTo>
                  <a:lnTo>
                    <a:pt x="93" y="236"/>
                  </a:lnTo>
                  <a:lnTo>
                    <a:pt x="94" y="239"/>
                  </a:lnTo>
                  <a:lnTo>
                    <a:pt x="94" y="242"/>
                  </a:lnTo>
                  <a:lnTo>
                    <a:pt x="95" y="246"/>
                  </a:lnTo>
                  <a:lnTo>
                    <a:pt x="96" y="248"/>
                  </a:lnTo>
                  <a:lnTo>
                    <a:pt x="97" y="250"/>
                  </a:lnTo>
                  <a:lnTo>
                    <a:pt x="98" y="251"/>
                  </a:lnTo>
                  <a:lnTo>
                    <a:pt x="99" y="252"/>
                  </a:lnTo>
                  <a:lnTo>
                    <a:pt x="101" y="253"/>
                  </a:lnTo>
                  <a:lnTo>
                    <a:pt x="103" y="254"/>
                  </a:lnTo>
                  <a:lnTo>
                    <a:pt x="106" y="255"/>
                  </a:lnTo>
                  <a:lnTo>
                    <a:pt x="110" y="255"/>
                  </a:lnTo>
                  <a:lnTo>
                    <a:pt x="115" y="257"/>
                  </a:lnTo>
                  <a:lnTo>
                    <a:pt x="118" y="257"/>
                  </a:lnTo>
                  <a:lnTo>
                    <a:pt x="121" y="258"/>
                  </a:lnTo>
                  <a:lnTo>
                    <a:pt x="124" y="259"/>
                  </a:lnTo>
                  <a:lnTo>
                    <a:pt x="126" y="260"/>
                  </a:lnTo>
                  <a:lnTo>
                    <a:pt x="128" y="261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4" y="267"/>
                  </a:lnTo>
                  <a:lnTo>
                    <a:pt x="136" y="270"/>
                  </a:lnTo>
                  <a:lnTo>
                    <a:pt x="138" y="273"/>
                  </a:lnTo>
                  <a:lnTo>
                    <a:pt x="140" y="277"/>
                  </a:lnTo>
                  <a:lnTo>
                    <a:pt x="142" y="280"/>
                  </a:lnTo>
                  <a:lnTo>
                    <a:pt x="145" y="284"/>
                  </a:lnTo>
                  <a:lnTo>
                    <a:pt x="146" y="286"/>
                  </a:lnTo>
                  <a:lnTo>
                    <a:pt x="148" y="289"/>
                  </a:lnTo>
                  <a:lnTo>
                    <a:pt x="148" y="292"/>
                  </a:lnTo>
                  <a:lnTo>
                    <a:pt x="149" y="295"/>
                  </a:lnTo>
                  <a:lnTo>
                    <a:pt x="149" y="297"/>
                  </a:lnTo>
                  <a:lnTo>
                    <a:pt x="149" y="300"/>
                  </a:lnTo>
                  <a:lnTo>
                    <a:pt x="149" y="302"/>
                  </a:lnTo>
                  <a:lnTo>
                    <a:pt x="149" y="305"/>
                  </a:lnTo>
                  <a:lnTo>
                    <a:pt x="149" y="309"/>
                  </a:lnTo>
                  <a:lnTo>
                    <a:pt x="149" y="313"/>
                  </a:lnTo>
                  <a:lnTo>
                    <a:pt x="149" y="316"/>
                  </a:lnTo>
                  <a:lnTo>
                    <a:pt x="149" y="318"/>
                  </a:lnTo>
                  <a:lnTo>
                    <a:pt x="149" y="321"/>
                  </a:lnTo>
                  <a:lnTo>
                    <a:pt x="150" y="325"/>
                  </a:lnTo>
                  <a:lnTo>
                    <a:pt x="151" y="328"/>
                  </a:lnTo>
                  <a:lnTo>
                    <a:pt x="153" y="330"/>
                  </a:lnTo>
                  <a:lnTo>
                    <a:pt x="155" y="332"/>
                  </a:lnTo>
                  <a:lnTo>
                    <a:pt x="160" y="336"/>
                  </a:lnTo>
                  <a:lnTo>
                    <a:pt x="164" y="338"/>
                  </a:lnTo>
                  <a:lnTo>
                    <a:pt x="168" y="340"/>
                  </a:lnTo>
                  <a:lnTo>
                    <a:pt x="173" y="342"/>
                  </a:lnTo>
                  <a:lnTo>
                    <a:pt x="177" y="345"/>
                  </a:lnTo>
                  <a:lnTo>
                    <a:pt x="180" y="349"/>
                  </a:lnTo>
                  <a:lnTo>
                    <a:pt x="184" y="352"/>
                  </a:lnTo>
                  <a:lnTo>
                    <a:pt x="187" y="357"/>
                  </a:lnTo>
                  <a:lnTo>
                    <a:pt x="189" y="362"/>
                  </a:lnTo>
                  <a:lnTo>
                    <a:pt x="191" y="368"/>
                  </a:lnTo>
                  <a:lnTo>
                    <a:pt x="192" y="374"/>
                  </a:lnTo>
                  <a:lnTo>
                    <a:pt x="192" y="382"/>
                  </a:lnTo>
                  <a:lnTo>
                    <a:pt x="192" y="390"/>
                  </a:lnTo>
                  <a:lnTo>
                    <a:pt x="192" y="399"/>
                  </a:lnTo>
                  <a:lnTo>
                    <a:pt x="191" y="407"/>
                  </a:lnTo>
                  <a:lnTo>
                    <a:pt x="189" y="419"/>
                  </a:lnTo>
                  <a:lnTo>
                    <a:pt x="187" y="430"/>
                  </a:lnTo>
                  <a:lnTo>
                    <a:pt x="184" y="440"/>
                  </a:lnTo>
                  <a:lnTo>
                    <a:pt x="183" y="443"/>
                  </a:lnTo>
                  <a:lnTo>
                    <a:pt x="181" y="447"/>
                  </a:lnTo>
                  <a:lnTo>
                    <a:pt x="180" y="451"/>
                  </a:lnTo>
                  <a:lnTo>
                    <a:pt x="179" y="454"/>
                  </a:lnTo>
                  <a:lnTo>
                    <a:pt x="178" y="457"/>
                  </a:lnTo>
                  <a:lnTo>
                    <a:pt x="176" y="460"/>
                  </a:lnTo>
                  <a:lnTo>
                    <a:pt x="175" y="463"/>
                  </a:lnTo>
                  <a:lnTo>
                    <a:pt x="173" y="465"/>
                  </a:lnTo>
                  <a:lnTo>
                    <a:pt x="172" y="468"/>
                  </a:lnTo>
                  <a:lnTo>
                    <a:pt x="170" y="470"/>
                  </a:lnTo>
                  <a:lnTo>
                    <a:pt x="167" y="472"/>
                  </a:lnTo>
                  <a:lnTo>
                    <a:pt x="165" y="475"/>
                  </a:lnTo>
                  <a:lnTo>
                    <a:pt x="162" y="477"/>
                  </a:lnTo>
                  <a:lnTo>
                    <a:pt x="159" y="480"/>
                  </a:lnTo>
                  <a:lnTo>
                    <a:pt x="155" y="482"/>
                  </a:lnTo>
                  <a:lnTo>
                    <a:pt x="150" y="485"/>
                  </a:lnTo>
                  <a:lnTo>
                    <a:pt x="145" y="490"/>
                  </a:lnTo>
                  <a:lnTo>
                    <a:pt x="141" y="493"/>
                  </a:lnTo>
                  <a:lnTo>
                    <a:pt x="138" y="495"/>
                  </a:lnTo>
                  <a:lnTo>
                    <a:pt x="135" y="498"/>
                  </a:lnTo>
                  <a:lnTo>
                    <a:pt x="133" y="503"/>
                  </a:lnTo>
                  <a:lnTo>
                    <a:pt x="131" y="506"/>
                  </a:lnTo>
                  <a:lnTo>
                    <a:pt x="128" y="510"/>
                  </a:lnTo>
                  <a:lnTo>
                    <a:pt x="125" y="515"/>
                  </a:lnTo>
                  <a:lnTo>
                    <a:pt x="123" y="518"/>
                  </a:lnTo>
                  <a:lnTo>
                    <a:pt x="121" y="522"/>
                  </a:lnTo>
                  <a:lnTo>
                    <a:pt x="119" y="524"/>
                  </a:lnTo>
                  <a:lnTo>
                    <a:pt x="115" y="527"/>
                  </a:lnTo>
                  <a:lnTo>
                    <a:pt x="112" y="529"/>
                  </a:lnTo>
                  <a:lnTo>
                    <a:pt x="109" y="530"/>
                  </a:lnTo>
                  <a:lnTo>
                    <a:pt x="107" y="531"/>
                  </a:lnTo>
                  <a:lnTo>
                    <a:pt x="103" y="532"/>
                  </a:lnTo>
                  <a:lnTo>
                    <a:pt x="101" y="532"/>
                  </a:lnTo>
                  <a:lnTo>
                    <a:pt x="98" y="533"/>
                  </a:lnTo>
                  <a:lnTo>
                    <a:pt x="96" y="533"/>
                  </a:lnTo>
                  <a:lnTo>
                    <a:pt x="93" y="534"/>
                  </a:lnTo>
                  <a:lnTo>
                    <a:pt x="90" y="531"/>
                  </a:lnTo>
                  <a:lnTo>
                    <a:pt x="88" y="529"/>
                  </a:lnTo>
                  <a:lnTo>
                    <a:pt x="86" y="525"/>
                  </a:lnTo>
                  <a:lnTo>
                    <a:pt x="84" y="523"/>
                  </a:lnTo>
                  <a:lnTo>
                    <a:pt x="81" y="521"/>
                  </a:lnTo>
                  <a:lnTo>
                    <a:pt x="78" y="519"/>
                  </a:lnTo>
                  <a:lnTo>
                    <a:pt x="76" y="517"/>
                  </a:lnTo>
                  <a:lnTo>
                    <a:pt x="74" y="516"/>
                  </a:lnTo>
                  <a:lnTo>
                    <a:pt x="72" y="514"/>
                  </a:lnTo>
                  <a:lnTo>
                    <a:pt x="70" y="512"/>
                  </a:lnTo>
                  <a:lnTo>
                    <a:pt x="69" y="510"/>
                  </a:lnTo>
                  <a:lnTo>
                    <a:pt x="67" y="508"/>
                  </a:lnTo>
                  <a:lnTo>
                    <a:pt x="63" y="505"/>
                  </a:lnTo>
                  <a:lnTo>
                    <a:pt x="61" y="499"/>
                  </a:lnTo>
                  <a:lnTo>
                    <a:pt x="59" y="494"/>
                  </a:lnTo>
                  <a:lnTo>
                    <a:pt x="58" y="489"/>
                  </a:lnTo>
                  <a:lnTo>
                    <a:pt x="57" y="482"/>
                  </a:lnTo>
                  <a:lnTo>
                    <a:pt x="56" y="472"/>
                  </a:lnTo>
                  <a:lnTo>
                    <a:pt x="55" y="462"/>
                  </a:lnTo>
                  <a:lnTo>
                    <a:pt x="55" y="450"/>
                  </a:lnTo>
                  <a:lnTo>
                    <a:pt x="54" y="442"/>
                  </a:lnTo>
                  <a:lnTo>
                    <a:pt x="52" y="434"/>
                  </a:lnTo>
                  <a:lnTo>
                    <a:pt x="50" y="427"/>
                  </a:lnTo>
                  <a:lnTo>
                    <a:pt x="48" y="420"/>
                  </a:lnTo>
                  <a:lnTo>
                    <a:pt x="55" y="416"/>
                  </a:lnTo>
                  <a:lnTo>
                    <a:pt x="60" y="412"/>
                  </a:lnTo>
                  <a:lnTo>
                    <a:pt x="64" y="407"/>
                  </a:lnTo>
                  <a:lnTo>
                    <a:pt x="70" y="402"/>
                  </a:lnTo>
                  <a:lnTo>
                    <a:pt x="74" y="396"/>
                  </a:lnTo>
                  <a:lnTo>
                    <a:pt x="78" y="390"/>
                  </a:lnTo>
                  <a:lnTo>
                    <a:pt x="82" y="385"/>
                  </a:lnTo>
                  <a:lnTo>
                    <a:pt x="84" y="378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6" y="367"/>
                  </a:lnTo>
                  <a:lnTo>
                    <a:pt x="86" y="364"/>
                  </a:lnTo>
                  <a:lnTo>
                    <a:pt x="87" y="362"/>
                  </a:lnTo>
                  <a:lnTo>
                    <a:pt x="87" y="358"/>
                  </a:lnTo>
                  <a:lnTo>
                    <a:pt x="88" y="356"/>
                  </a:lnTo>
                  <a:lnTo>
                    <a:pt x="88" y="355"/>
                  </a:lnTo>
                  <a:lnTo>
                    <a:pt x="87" y="354"/>
                  </a:lnTo>
                  <a:lnTo>
                    <a:pt x="87" y="353"/>
                  </a:lnTo>
                  <a:lnTo>
                    <a:pt x="87" y="352"/>
                  </a:lnTo>
                  <a:lnTo>
                    <a:pt x="87" y="351"/>
                  </a:lnTo>
                  <a:lnTo>
                    <a:pt x="87" y="349"/>
                  </a:lnTo>
                  <a:lnTo>
                    <a:pt x="82" y="350"/>
                  </a:lnTo>
                  <a:lnTo>
                    <a:pt x="77" y="350"/>
                  </a:lnTo>
                  <a:lnTo>
                    <a:pt x="72" y="350"/>
                  </a:lnTo>
                  <a:lnTo>
                    <a:pt x="67" y="349"/>
                  </a:lnTo>
                  <a:lnTo>
                    <a:pt x="61" y="348"/>
                  </a:lnTo>
                  <a:lnTo>
                    <a:pt x="56" y="345"/>
                  </a:lnTo>
                  <a:lnTo>
                    <a:pt x="50" y="342"/>
                  </a:lnTo>
                  <a:lnTo>
                    <a:pt x="45" y="339"/>
                  </a:lnTo>
                  <a:lnTo>
                    <a:pt x="38" y="335"/>
                  </a:lnTo>
                  <a:lnTo>
                    <a:pt x="46" y="327"/>
                  </a:lnTo>
                  <a:lnTo>
                    <a:pt x="52" y="318"/>
                  </a:lnTo>
                  <a:lnTo>
                    <a:pt x="58" y="310"/>
                  </a:lnTo>
                  <a:lnTo>
                    <a:pt x="63" y="301"/>
                  </a:lnTo>
                  <a:lnTo>
                    <a:pt x="68" y="292"/>
                  </a:lnTo>
                  <a:lnTo>
                    <a:pt x="72" y="284"/>
                  </a:lnTo>
                  <a:lnTo>
                    <a:pt x="75" y="274"/>
                  </a:lnTo>
                  <a:lnTo>
                    <a:pt x="78" y="264"/>
                  </a:lnTo>
                  <a:lnTo>
                    <a:pt x="82" y="254"/>
                  </a:lnTo>
                  <a:lnTo>
                    <a:pt x="84" y="245"/>
                  </a:lnTo>
                  <a:lnTo>
                    <a:pt x="85" y="235"/>
                  </a:lnTo>
                  <a:lnTo>
                    <a:pt x="86" y="22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3" name="Line 233"/>
            <p:cNvSpPr>
              <a:spLocks noChangeShapeType="1"/>
            </p:cNvSpPr>
            <p:nvPr/>
          </p:nvSpPr>
          <p:spPr bwMode="auto">
            <a:xfrm flipH="1" flipV="1">
              <a:off x="1991" y="3045"/>
              <a:ext cx="83" cy="4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4" name="Line 234"/>
            <p:cNvSpPr>
              <a:spLocks noChangeShapeType="1"/>
            </p:cNvSpPr>
            <p:nvPr/>
          </p:nvSpPr>
          <p:spPr bwMode="auto">
            <a:xfrm>
              <a:off x="1991" y="3045"/>
              <a:ext cx="1" cy="23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5" name="Line 235"/>
            <p:cNvSpPr>
              <a:spLocks noChangeShapeType="1"/>
            </p:cNvSpPr>
            <p:nvPr/>
          </p:nvSpPr>
          <p:spPr bwMode="auto">
            <a:xfrm>
              <a:off x="1991" y="3282"/>
              <a:ext cx="83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6" name="Line 236"/>
            <p:cNvSpPr>
              <a:spLocks noChangeShapeType="1"/>
            </p:cNvSpPr>
            <p:nvPr/>
          </p:nvSpPr>
          <p:spPr bwMode="auto">
            <a:xfrm flipV="1">
              <a:off x="2074" y="3090"/>
              <a:ext cx="1" cy="23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7" name="Line 237"/>
            <p:cNvSpPr>
              <a:spLocks noChangeShapeType="1"/>
            </p:cNvSpPr>
            <p:nvPr/>
          </p:nvSpPr>
          <p:spPr bwMode="auto">
            <a:xfrm flipV="1">
              <a:off x="2074" y="2964"/>
              <a:ext cx="630" cy="36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8" name="Freeform 238"/>
            <p:cNvSpPr>
              <a:spLocks/>
            </p:cNvSpPr>
            <p:nvPr/>
          </p:nvSpPr>
          <p:spPr bwMode="auto">
            <a:xfrm>
              <a:off x="2162" y="2723"/>
              <a:ext cx="19" cy="25"/>
            </a:xfrm>
            <a:custGeom>
              <a:avLst/>
              <a:gdLst>
                <a:gd name="T0" fmla="*/ 0 w 56"/>
                <a:gd name="T1" fmla="*/ 0 h 75"/>
                <a:gd name="T2" fmla="*/ 0 w 56"/>
                <a:gd name="T3" fmla="*/ 0 h 75"/>
                <a:gd name="T4" fmla="*/ 0 w 56"/>
                <a:gd name="T5" fmla="*/ 0 h 75"/>
                <a:gd name="T6" fmla="*/ 0 w 56"/>
                <a:gd name="T7" fmla="*/ 0 h 75"/>
                <a:gd name="T8" fmla="*/ 0 w 56"/>
                <a:gd name="T9" fmla="*/ 0 h 75"/>
                <a:gd name="T10" fmla="*/ 0 w 56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75">
                  <a:moveTo>
                    <a:pt x="0" y="0"/>
                  </a:moveTo>
                  <a:lnTo>
                    <a:pt x="56" y="31"/>
                  </a:lnTo>
                  <a:lnTo>
                    <a:pt x="37" y="57"/>
                  </a:lnTo>
                  <a:lnTo>
                    <a:pt x="41" y="75"/>
                  </a:lnTo>
                  <a:lnTo>
                    <a:pt x="0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9" name="Line 239"/>
            <p:cNvSpPr>
              <a:spLocks noChangeShapeType="1"/>
            </p:cNvSpPr>
            <p:nvPr/>
          </p:nvSpPr>
          <p:spPr bwMode="auto">
            <a:xfrm>
              <a:off x="2162" y="2658"/>
              <a:ext cx="1" cy="23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0" name="Freeform 240"/>
            <p:cNvSpPr>
              <a:spLocks/>
            </p:cNvSpPr>
            <p:nvPr/>
          </p:nvSpPr>
          <p:spPr bwMode="auto">
            <a:xfrm>
              <a:off x="1846" y="2627"/>
              <a:ext cx="242" cy="228"/>
            </a:xfrm>
            <a:custGeom>
              <a:avLst/>
              <a:gdLst>
                <a:gd name="T0" fmla="*/ 0 w 725"/>
                <a:gd name="T1" fmla="*/ 0 h 685"/>
                <a:gd name="T2" fmla="*/ 0 w 725"/>
                <a:gd name="T3" fmla="*/ 0 h 685"/>
                <a:gd name="T4" fmla="*/ 0 w 725"/>
                <a:gd name="T5" fmla="*/ 0 h 685"/>
                <a:gd name="T6" fmla="*/ 0 w 725"/>
                <a:gd name="T7" fmla="*/ 0 h 685"/>
                <a:gd name="T8" fmla="*/ 0 w 725"/>
                <a:gd name="T9" fmla="*/ 0 h 685"/>
                <a:gd name="T10" fmla="*/ 0 w 725"/>
                <a:gd name="T11" fmla="*/ 0 h 685"/>
                <a:gd name="T12" fmla="*/ 0 w 725"/>
                <a:gd name="T13" fmla="*/ 0 h 6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5" h="685">
                  <a:moveTo>
                    <a:pt x="0" y="0"/>
                  </a:moveTo>
                  <a:lnTo>
                    <a:pt x="699" y="397"/>
                  </a:lnTo>
                  <a:lnTo>
                    <a:pt x="699" y="639"/>
                  </a:lnTo>
                  <a:lnTo>
                    <a:pt x="725" y="655"/>
                  </a:lnTo>
                  <a:lnTo>
                    <a:pt x="725" y="685"/>
                  </a:lnTo>
                  <a:lnTo>
                    <a:pt x="0" y="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1" name="Line 241"/>
            <p:cNvSpPr>
              <a:spLocks noChangeShapeType="1"/>
            </p:cNvSpPr>
            <p:nvPr/>
          </p:nvSpPr>
          <p:spPr bwMode="auto">
            <a:xfrm flipV="1">
              <a:off x="2088" y="2845"/>
              <a:ext cx="1" cy="1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2" name="Line 242"/>
            <p:cNvSpPr>
              <a:spLocks noChangeShapeType="1"/>
            </p:cNvSpPr>
            <p:nvPr/>
          </p:nvSpPr>
          <p:spPr bwMode="auto">
            <a:xfrm flipV="1">
              <a:off x="2311" y="2986"/>
              <a:ext cx="431" cy="2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3" name="Line 243"/>
            <p:cNvSpPr>
              <a:spLocks noChangeShapeType="1"/>
            </p:cNvSpPr>
            <p:nvPr/>
          </p:nvSpPr>
          <p:spPr bwMode="auto">
            <a:xfrm flipH="1">
              <a:off x="2392" y="3032"/>
              <a:ext cx="431" cy="2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4" name="Freeform 244"/>
            <p:cNvSpPr>
              <a:spLocks/>
            </p:cNvSpPr>
            <p:nvPr/>
          </p:nvSpPr>
          <p:spPr bwMode="auto">
            <a:xfrm>
              <a:off x="2311" y="3235"/>
              <a:ext cx="41" cy="139"/>
            </a:xfrm>
            <a:custGeom>
              <a:avLst/>
              <a:gdLst>
                <a:gd name="T0" fmla="*/ 0 w 121"/>
                <a:gd name="T1" fmla="*/ 0 h 416"/>
                <a:gd name="T2" fmla="*/ 0 w 121"/>
                <a:gd name="T3" fmla="*/ 0 h 416"/>
                <a:gd name="T4" fmla="*/ 0 w 121"/>
                <a:gd name="T5" fmla="*/ 0 h 416"/>
                <a:gd name="T6" fmla="*/ 0 w 121"/>
                <a:gd name="T7" fmla="*/ 0 h 416"/>
                <a:gd name="T8" fmla="*/ 0 w 121"/>
                <a:gd name="T9" fmla="*/ 0 h 416"/>
                <a:gd name="T10" fmla="*/ 0 w 121"/>
                <a:gd name="T11" fmla="*/ 0 h 416"/>
                <a:gd name="T12" fmla="*/ 0 w 121"/>
                <a:gd name="T13" fmla="*/ 0 h 416"/>
                <a:gd name="T14" fmla="*/ 0 w 121"/>
                <a:gd name="T15" fmla="*/ 0 h 416"/>
                <a:gd name="T16" fmla="*/ 0 w 121"/>
                <a:gd name="T17" fmla="*/ 0 h 416"/>
                <a:gd name="T18" fmla="*/ 0 w 121"/>
                <a:gd name="T19" fmla="*/ 0 h 416"/>
                <a:gd name="T20" fmla="*/ 0 w 121"/>
                <a:gd name="T21" fmla="*/ 0 h 416"/>
                <a:gd name="T22" fmla="*/ 0 w 121"/>
                <a:gd name="T23" fmla="*/ 0 h 416"/>
                <a:gd name="T24" fmla="*/ 0 w 121"/>
                <a:gd name="T25" fmla="*/ 0 h 416"/>
                <a:gd name="T26" fmla="*/ 0 w 121"/>
                <a:gd name="T27" fmla="*/ 0 h 416"/>
                <a:gd name="T28" fmla="*/ 0 w 121"/>
                <a:gd name="T29" fmla="*/ 0 h 416"/>
                <a:gd name="T30" fmla="*/ 0 w 121"/>
                <a:gd name="T31" fmla="*/ 0 h 416"/>
                <a:gd name="T32" fmla="*/ 0 w 121"/>
                <a:gd name="T33" fmla="*/ 0 h 416"/>
                <a:gd name="T34" fmla="*/ 0 w 121"/>
                <a:gd name="T35" fmla="*/ 0 h 416"/>
                <a:gd name="T36" fmla="*/ 0 w 121"/>
                <a:gd name="T37" fmla="*/ 0 h 416"/>
                <a:gd name="T38" fmla="*/ 0 w 121"/>
                <a:gd name="T39" fmla="*/ 0 h 416"/>
                <a:gd name="T40" fmla="*/ 0 w 121"/>
                <a:gd name="T41" fmla="*/ 0 h 416"/>
                <a:gd name="T42" fmla="*/ 0 w 121"/>
                <a:gd name="T43" fmla="*/ 0 h 416"/>
                <a:gd name="T44" fmla="*/ 0 w 121"/>
                <a:gd name="T45" fmla="*/ 0 h 416"/>
                <a:gd name="T46" fmla="*/ 0 w 121"/>
                <a:gd name="T47" fmla="*/ 0 h 416"/>
                <a:gd name="T48" fmla="*/ 0 w 121"/>
                <a:gd name="T49" fmla="*/ 0 h 416"/>
                <a:gd name="T50" fmla="*/ 0 w 121"/>
                <a:gd name="T51" fmla="*/ 0 h 416"/>
                <a:gd name="T52" fmla="*/ 0 w 121"/>
                <a:gd name="T53" fmla="*/ 0 h 416"/>
                <a:gd name="T54" fmla="*/ 0 w 121"/>
                <a:gd name="T55" fmla="*/ 0 h 416"/>
                <a:gd name="T56" fmla="*/ 0 w 121"/>
                <a:gd name="T57" fmla="*/ 0 h 41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21" h="416">
                  <a:moveTo>
                    <a:pt x="55" y="416"/>
                  </a:moveTo>
                  <a:lnTo>
                    <a:pt x="62" y="395"/>
                  </a:lnTo>
                  <a:lnTo>
                    <a:pt x="68" y="372"/>
                  </a:lnTo>
                  <a:lnTo>
                    <a:pt x="73" y="358"/>
                  </a:lnTo>
                  <a:lnTo>
                    <a:pt x="77" y="343"/>
                  </a:lnTo>
                  <a:lnTo>
                    <a:pt x="80" y="327"/>
                  </a:lnTo>
                  <a:lnTo>
                    <a:pt x="83" y="312"/>
                  </a:lnTo>
                  <a:lnTo>
                    <a:pt x="87" y="297"/>
                  </a:lnTo>
                  <a:lnTo>
                    <a:pt x="89" y="282"/>
                  </a:lnTo>
                  <a:lnTo>
                    <a:pt x="91" y="265"/>
                  </a:lnTo>
                  <a:lnTo>
                    <a:pt x="93" y="246"/>
                  </a:lnTo>
                  <a:lnTo>
                    <a:pt x="94" y="228"/>
                  </a:lnTo>
                  <a:lnTo>
                    <a:pt x="96" y="209"/>
                  </a:lnTo>
                  <a:lnTo>
                    <a:pt x="98" y="191"/>
                  </a:lnTo>
                  <a:lnTo>
                    <a:pt x="99" y="173"/>
                  </a:lnTo>
                  <a:lnTo>
                    <a:pt x="101" y="155"/>
                  </a:lnTo>
                  <a:lnTo>
                    <a:pt x="103" y="138"/>
                  </a:lnTo>
                  <a:lnTo>
                    <a:pt x="105" y="124"/>
                  </a:lnTo>
                  <a:lnTo>
                    <a:pt x="108" y="109"/>
                  </a:lnTo>
                  <a:lnTo>
                    <a:pt x="112" y="96"/>
                  </a:lnTo>
                  <a:lnTo>
                    <a:pt x="116" y="82"/>
                  </a:lnTo>
                  <a:lnTo>
                    <a:pt x="121" y="69"/>
                  </a:lnTo>
                  <a:lnTo>
                    <a:pt x="0" y="0"/>
                  </a:lnTo>
                  <a:lnTo>
                    <a:pt x="0" y="407"/>
                  </a:lnTo>
                  <a:lnTo>
                    <a:pt x="9" y="409"/>
                  </a:lnTo>
                  <a:lnTo>
                    <a:pt x="17" y="410"/>
                  </a:lnTo>
                  <a:lnTo>
                    <a:pt x="36" y="413"/>
                  </a:lnTo>
                  <a:lnTo>
                    <a:pt x="46" y="415"/>
                  </a:lnTo>
                  <a:lnTo>
                    <a:pt x="55" y="416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5" name="Freeform 245"/>
            <p:cNvSpPr>
              <a:spLocks/>
            </p:cNvSpPr>
            <p:nvPr/>
          </p:nvSpPr>
          <p:spPr bwMode="auto">
            <a:xfrm>
              <a:off x="2343" y="3258"/>
              <a:ext cx="49" cy="93"/>
            </a:xfrm>
            <a:custGeom>
              <a:avLst/>
              <a:gdLst>
                <a:gd name="T0" fmla="*/ 0 w 146"/>
                <a:gd name="T1" fmla="*/ 0 h 278"/>
                <a:gd name="T2" fmla="*/ 0 w 146"/>
                <a:gd name="T3" fmla="*/ 0 h 278"/>
                <a:gd name="T4" fmla="*/ 0 w 146"/>
                <a:gd name="T5" fmla="*/ 0 h 278"/>
                <a:gd name="T6" fmla="*/ 0 w 146"/>
                <a:gd name="T7" fmla="*/ 0 h 278"/>
                <a:gd name="T8" fmla="*/ 0 w 146"/>
                <a:gd name="T9" fmla="*/ 0 h 278"/>
                <a:gd name="T10" fmla="*/ 0 w 146"/>
                <a:gd name="T11" fmla="*/ 0 h 278"/>
                <a:gd name="T12" fmla="*/ 0 w 146"/>
                <a:gd name="T13" fmla="*/ 0 h 278"/>
                <a:gd name="T14" fmla="*/ 0 w 146"/>
                <a:gd name="T15" fmla="*/ 0 h 278"/>
                <a:gd name="T16" fmla="*/ 0 w 146"/>
                <a:gd name="T17" fmla="*/ 0 h 278"/>
                <a:gd name="T18" fmla="*/ 0 w 146"/>
                <a:gd name="T19" fmla="*/ 0 h 278"/>
                <a:gd name="T20" fmla="*/ 0 w 146"/>
                <a:gd name="T21" fmla="*/ 0 h 278"/>
                <a:gd name="T22" fmla="*/ 0 w 146"/>
                <a:gd name="T23" fmla="*/ 0 h 278"/>
                <a:gd name="T24" fmla="*/ 0 w 146"/>
                <a:gd name="T25" fmla="*/ 0 h 278"/>
                <a:gd name="T26" fmla="*/ 0 w 146"/>
                <a:gd name="T27" fmla="*/ 0 h 278"/>
                <a:gd name="T28" fmla="*/ 0 w 146"/>
                <a:gd name="T29" fmla="*/ 0 h 278"/>
                <a:gd name="T30" fmla="*/ 0 w 146"/>
                <a:gd name="T31" fmla="*/ 0 h 278"/>
                <a:gd name="T32" fmla="*/ 0 w 146"/>
                <a:gd name="T33" fmla="*/ 0 h 278"/>
                <a:gd name="T34" fmla="*/ 0 w 146"/>
                <a:gd name="T35" fmla="*/ 0 h 278"/>
                <a:gd name="T36" fmla="*/ 0 w 146"/>
                <a:gd name="T37" fmla="*/ 0 h 278"/>
                <a:gd name="T38" fmla="*/ 0 w 146"/>
                <a:gd name="T39" fmla="*/ 0 h 278"/>
                <a:gd name="T40" fmla="*/ 0 w 146"/>
                <a:gd name="T41" fmla="*/ 0 h 278"/>
                <a:gd name="T42" fmla="*/ 0 w 146"/>
                <a:gd name="T43" fmla="*/ 0 h 278"/>
                <a:gd name="T44" fmla="*/ 0 w 146"/>
                <a:gd name="T45" fmla="*/ 0 h 278"/>
                <a:gd name="T46" fmla="*/ 0 w 146"/>
                <a:gd name="T47" fmla="*/ 0 h 278"/>
                <a:gd name="T48" fmla="*/ 0 w 146"/>
                <a:gd name="T49" fmla="*/ 0 h 278"/>
                <a:gd name="T50" fmla="*/ 0 w 146"/>
                <a:gd name="T51" fmla="*/ 0 h 278"/>
                <a:gd name="T52" fmla="*/ 0 w 146"/>
                <a:gd name="T53" fmla="*/ 0 h 278"/>
                <a:gd name="T54" fmla="*/ 0 w 146"/>
                <a:gd name="T55" fmla="*/ 0 h 278"/>
                <a:gd name="T56" fmla="*/ 0 w 146"/>
                <a:gd name="T57" fmla="*/ 0 h 278"/>
                <a:gd name="T58" fmla="*/ 0 w 146"/>
                <a:gd name="T59" fmla="*/ 0 h 278"/>
                <a:gd name="T60" fmla="*/ 0 w 146"/>
                <a:gd name="T61" fmla="*/ 0 h 278"/>
                <a:gd name="T62" fmla="*/ 0 w 146"/>
                <a:gd name="T63" fmla="*/ 0 h 2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46" h="278">
                  <a:moveTo>
                    <a:pt x="146" y="278"/>
                  </a:moveTo>
                  <a:lnTo>
                    <a:pt x="139" y="266"/>
                  </a:lnTo>
                  <a:lnTo>
                    <a:pt x="133" y="254"/>
                  </a:lnTo>
                  <a:lnTo>
                    <a:pt x="125" y="242"/>
                  </a:lnTo>
                  <a:lnTo>
                    <a:pt x="116" y="230"/>
                  </a:lnTo>
                  <a:lnTo>
                    <a:pt x="107" y="217"/>
                  </a:lnTo>
                  <a:lnTo>
                    <a:pt x="97" y="206"/>
                  </a:lnTo>
                  <a:lnTo>
                    <a:pt x="85" y="194"/>
                  </a:lnTo>
                  <a:lnTo>
                    <a:pt x="74" y="184"/>
                  </a:lnTo>
                  <a:lnTo>
                    <a:pt x="64" y="176"/>
                  </a:lnTo>
                  <a:lnTo>
                    <a:pt x="55" y="170"/>
                  </a:lnTo>
                  <a:lnTo>
                    <a:pt x="44" y="163"/>
                  </a:lnTo>
                  <a:lnTo>
                    <a:pt x="33" y="157"/>
                  </a:lnTo>
                  <a:lnTo>
                    <a:pt x="22" y="152"/>
                  </a:lnTo>
                  <a:lnTo>
                    <a:pt x="19" y="151"/>
                  </a:lnTo>
                  <a:lnTo>
                    <a:pt x="16" y="149"/>
                  </a:lnTo>
                  <a:lnTo>
                    <a:pt x="11" y="148"/>
                  </a:lnTo>
                  <a:lnTo>
                    <a:pt x="8" y="147"/>
                  </a:lnTo>
                  <a:lnTo>
                    <a:pt x="5" y="146"/>
                  </a:lnTo>
                  <a:lnTo>
                    <a:pt x="0" y="145"/>
                  </a:lnTo>
                  <a:lnTo>
                    <a:pt x="1" y="128"/>
                  </a:lnTo>
                  <a:lnTo>
                    <a:pt x="3" y="112"/>
                  </a:lnTo>
                  <a:lnTo>
                    <a:pt x="5" y="95"/>
                  </a:lnTo>
                  <a:lnTo>
                    <a:pt x="7" y="78"/>
                  </a:lnTo>
                  <a:lnTo>
                    <a:pt x="9" y="63"/>
                  </a:lnTo>
                  <a:lnTo>
                    <a:pt x="12" y="47"/>
                  </a:lnTo>
                  <a:lnTo>
                    <a:pt x="14" y="35"/>
                  </a:lnTo>
                  <a:lnTo>
                    <a:pt x="18" y="23"/>
                  </a:lnTo>
                  <a:lnTo>
                    <a:pt x="22" y="12"/>
                  </a:lnTo>
                  <a:lnTo>
                    <a:pt x="26" y="0"/>
                  </a:lnTo>
                  <a:lnTo>
                    <a:pt x="146" y="70"/>
                  </a:lnTo>
                  <a:lnTo>
                    <a:pt x="146" y="278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6" name="Line 246"/>
            <p:cNvSpPr>
              <a:spLocks noChangeShapeType="1"/>
            </p:cNvSpPr>
            <p:nvPr/>
          </p:nvSpPr>
          <p:spPr bwMode="auto">
            <a:xfrm flipH="1" flipV="1">
              <a:off x="2311" y="3235"/>
              <a:ext cx="81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7" name="Freeform 247"/>
            <p:cNvSpPr>
              <a:spLocks/>
            </p:cNvSpPr>
            <p:nvPr/>
          </p:nvSpPr>
          <p:spPr bwMode="auto">
            <a:xfrm>
              <a:off x="2311" y="3338"/>
              <a:ext cx="81" cy="172"/>
            </a:xfrm>
            <a:custGeom>
              <a:avLst/>
              <a:gdLst>
                <a:gd name="T0" fmla="*/ 0 w 241"/>
                <a:gd name="T1" fmla="*/ 0 h 516"/>
                <a:gd name="T2" fmla="*/ 0 w 241"/>
                <a:gd name="T3" fmla="*/ 0 h 516"/>
                <a:gd name="T4" fmla="*/ 0 w 241"/>
                <a:gd name="T5" fmla="*/ 0 h 516"/>
                <a:gd name="T6" fmla="*/ 0 w 241"/>
                <a:gd name="T7" fmla="*/ 0 h 516"/>
                <a:gd name="T8" fmla="*/ 0 w 241"/>
                <a:gd name="T9" fmla="*/ 0 h 516"/>
                <a:gd name="T10" fmla="*/ 0 w 241"/>
                <a:gd name="T11" fmla="*/ 0 h 516"/>
                <a:gd name="T12" fmla="*/ 0 w 241"/>
                <a:gd name="T13" fmla="*/ 0 h 516"/>
                <a:gd name="T14" fmla="*/ 0 w 241"/>
                <a:gd name="T15" fmla="*/ 0 h 516"/>
                <a:gd name="T16" fmla="*/ 0 w 241"/>
                <a:gd name="T17" fmla="*/ 0 h 516"/>
                <a:gd name="T18" fmla="*/ 0 w 241"/>
                <a:gd name="T19" fmla="*/ 0 h 516"/>
                <a:gd name="T20" fmla="*/ 0 w 241"/>
                <a:gd name="T21" fmla="*/ 0 h 516"/>
                <a:gd name="T22" fmla="*/ 0 w 241"/>
                <a:gd name="T23" fmla="*/ 0 h 516"/>
                <a:gd name="T24" fmla="*/ 0 w 241"/>
                <a:gd name="T25" fmla="*/ 0 h 516"/>
                <a:gd name="T26" fmla="*/ 0 w 241"/>
                <a:gd name="T27" fmla="*/ 0 h 516"/>
                <a:gd name="T28" fmla="*/ 0 w 241"/>
                <a:gd name="T29" fmla="*/ 0 h 516"/>
                <a:gd name="T30" fmla="*/ 0 w 241"/>
                <a:gd name="T31" fmla="*/ 0 h 516"/>
                <a:gd name="T32" fmla="*/ 0 w 241"/>
                <a:gd name="T33" fmla="*/ 0 h 516"/>
                <a:gd name="T34" fmla="*/ 0 w 241"/>
                <a:gd name="T35" fmla="*/ 0 h 516"/>
                <a:gd name="T36" fmla="*/ 0 w 241"/>
                <a:gd name="T37" fmla="*/ 0 h 516"/>
                <a:gd name="T38" fmla="*/ 0 w 241"/>
                <a:gd name="T39" fmla="*/ 0 h 516"/>
                <a:gd name="T40" fmla="*/ 0 w 241"/>
                <a:gd name="T41" fmla="*/ 0 h 516"/>
                <a:gd name="T42" fmla="*/ 0 w 241"/>
                <a:gd name="T43" fmla="*/ 0 h 516"/>
                <a:gd name="T44" fmla="*/ 0 w 241"/>
                <a:gd name="T45" fmla="*/ 0 h 516"/>
                <a:gd name="T46" fmla="*/ 0 w 241"/>
                <a:gd name="T47" fmla="*/ 0 h 516"/>
                <a:gd name="T48" fmla="*/ 0 w 241"/>
                <a:gd name="T49" fmla="*/ 0 h 516"/>
                <a:gd name="T50" fmla="*/ 0 w 241"/>
                <a:gd name="T51" fmla="*/ 0 h 516"/>
                <a:gd name="T52" fmla="*/ 0 w 241"/>
                <a:gd name="T53" fmla="*/ 0 h 516"/>
                <a:gd name="T54" fmla="*/ 0 w 241"/>
                <a:gd name="T55" fmla="*/ 0 h 516"/>
                <a:gd name="T56" fmla="*/ 0 w 241"/>
                <a:gd name="T57" fmla="*/ 0 h 516"/>
                <a:gd name="T58" fmla="*/ 0 w 241"/>
                <a:gd name="T59" fmla="*/ 0 h 516"/>
                <a:gd name="T60" fmla="*/ 0 w 241"/>
                <a:gd name="T61" fmla="*/ 0 h 516"/>
                <a:gd name="T62" fmla="*/ 0 w 241"/>
                <a:gd name="T63" fmla="*/ 0 h 516"/>
                <a:gd name="T64" fmla="*/ 0 w 241"/>
                <a:gd name="T65" fmla="*/ 0 h 516"/>
                <a:gd name="T66" fmla="*/ 0 w 241"/>
                <a:gd name="T67" fmla="*/ 0 h 516"/>
                <a:gd name="T68" fmla="*/ 0 w 241"/>
                <a:gd name="T69" fmla="*/ 0 h 516"/>
                <a:gd name="T70" fmla="*/ 0 w 241"/>
                <a:gd name="T71" fmla="*/ 0 h 516"/>
                <a:gd name="T72" fmla="*/ 0 w 241"/>
                <a:gd name="T73" fmla="*/ 0 h 516"/>
                <a:gd name="T74" fmla="*/ 0 w 241"/>
                <a:gd name="T75" fmla="*/ 0 h 516"/>
                <a:gd name="T76" fmla="*/ 0 w 241"/>
                <a:gd name="T77" fmla="*/ 0 h 516"/>
                <a:gd name="T78" fmla="*/ 0 w 241"/>
                <a:gd name="T79" fmla="*/ 0 h 516"/>
                <a:gd name="T80" fmla="*/ 0 w 241"/>
                <a:gd name="T81" fmla="*/ 0 h 5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41" h="516">
                  <a:moveTo>
                    <a:pt x="75" y="300"/>
                  </a:moveTo>
                  <a:lnTo>
                    <a:pt x="86" y="274"/>
                  </a:lnTo>
                  <a:lnTo>
                    <a:pt x="98" y="248"/>
                  </a:lnTo>
                  <a:lnTo>
                    <a:pt x="111" y="222"/>
                  </a:lnTo>
                  <a:lnTo>
                    <a:pt x="124" y="197"/>
                  </a:lnTo>
                  <a:lnTo>
                    <a:pt x="141" y="164"/>
                  </a:lnTo>
                  <a:lnTo>
                    <a:pt x="158" y="130"/>
                  </a:lnTo>
                  <a:lnTo>
                    <a:pt x="175" y="98"/>
                  </a:lnTo>
                  <a:lnTo>
                    <a:pt x="186" y="73"/>
                  </a:lnTo>
                  <a:lnTo>
                    <a:pt x="198" y="49"/>
                  </a:lnTo>
                  <a:lnTo>
                    <a:pt x="209" y="24"/>
                  </a:lnTo>
                  <a:lnTo>
                    <a:pt x="218" y="0"/>
                  </a:lnTo>
                  <a:lnTo>
                    <a:pt x="222" y="7"/>
                  </a:lnTo>
                  <a:lnTo>
                    <a:pt x="227" y="13"/>
                  </a:lnTo>
                  <a:lnTo>
                    <a:pt x="231" y="20"/>
                  </a:lnTo>
                  <a:lnTo>
                    <a:pt x="234" y="26"/>
                  </a:lnTo>
                  <a:lnTo>
                    <a:pt x="237" y="31"/>
                  </a:lnTo>
                  <a:lnTo>
                    <a:pt x="241" y="38"/>
                  </a:lnTo>
                  <a:lnTo>
                    <a:pt x="241" y="516"/>
                  </a:lnTo>
                  <a:lnTo>
                    <a:pt x="0" y="377"/>
                  </a:lnTo>
                  <a:lnTo>
                    <a:pt x="0" y="322"/>
                  </a:lnTo>
                  <a:lnTo>
                    <a:pt x="4" y="325"/>
                  </a:lnTo>
                  <a:lnTo>
                    <a:pt x="8" y="329"/>
                  </a:lnTo>
                  <a:lnTo>
                    <a:pt x="11" y="330"/>
                  </a:lnTo>
                  <a:lnTo>
                    <a:pt x="13" y="331"/>
                  </a:lnTo>
                  <a:lnTo>
                    <a:pt x="16" y="332"/>
                  </a:lnTo>
                  <a:lnTo>
                    <a:pt x="17" y="332"/>
                  </a:lnTo>
                  <a:lnTo>
                    <a:pt x="20" y="331"/>
                  </a:lnTo>
                  <a:lnTo>
                    <a:pt x="22" y="329"/>
                  </a:lnTo>
                  <a:lnTo>
                    <a:pt x="23" y="326"/>
                  </a:lnTo>
                  <a:lnTo>
                    <a:pt x="24" y="324"/>
                  </a:lnTo>
                  <a:lnTo>
                    <a:pt x="24" y="320"/>
                  </a:lnTo>
                  <a:lnTo>
                    <a:pt x="24" y="313"/>
                  </a:lnTo>
                  <a:lnTo>
                    <a:pt x="24" y="306"/>
                  </a:lnTo>
                  <a:lnTo>
                    <a:pt x="24" y="298"/>
                  </a:lnTo>
                  <a:lnTo>
                    <a:pt x="33" y="297"/>
                  </a:lnTo>
                  <a:lnTo>
                    <a:pt x="40" y="298"/>
                  </a:lnTo>
                  <a:lnTo>
                    <a:pt x="49" y="298"/>
                  </a:lnTo>
                  <a:lnTo>
                    <a:pt x="57" y="298"/>
                  </a:lnTo>
                  <a:lnTo>
                    <a:pt x="66" y="299"/>
                  </a:lnTo>
                  <a:lnTo>
                    <a:pt x="75" y="30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8" name="Line 248"/>
            <p:cNvSpPr>
              <a:spLocks noChangeShapeType="1"/>
            </p:cNvSpPr>
            <p:nvPr/>
          </p:nvSpPr>
          <p:spPr bwMode="auto">
            <a:xfrm>
              <a:off x="2392" y="3281"/>
              <a:ext cx="1" cy="22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89" name="Line 249"/>
            <p:cNvSpPr>
              <a:spLocks noChangeShapeType="1"/>
            </p:cNvSpPr>
            <p:nvPr/>
          </p:nvSpPr>
          <p:spPr bwMode="auto">
            <a:xfrm flipH="1" flipV="1">
              <a:off x="2311" y="3464"/>
              <a:ext cx="81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0" name="Freeform 250"/>
            <p:cNvSpPr>
              <a:spLocks/>
            </p:cNvSpPr>
            <p:nvPr/>
          </p:nvSpPr>
          <p:spPr bwMode="auto">
            <a:xfrm>
              <a:off x="2311" y="3371"/>
              <a:ext cx="19" cy="66"/>
            </a:xfrm>
            <a:custGeom>
              <a:avLst/>
              <a:gdLst>
                <a:gd name="T0" fmla="*/ 0 w 55"/>
                <a:gd name="T1" fmla="*/ 0 h 200"/>
                <a:gd name="T2" fmla="*/ 0 w 55"/>
                <a:gd name="T3" fmla="*/ 0 h 200"/>
                <a:gd name="T4" fmla="*/ 0 w 55"/>
                <a:gd name="T5" fmla="*/ 0 h 200"/>
                <a:gd name="T6" fmla="*/ 0 w 55"/>
                <a:gd name="T7" fmla="*/ 0 h 200"/>
                <a:gd name="T8" fmla="*/ 0 w 55"/>
                <a:gd name="T9" fmla="*/ 0 h 200"/>
                <a:gd name="T10" fmla="*/ 0 w 55"/>
                <a:gd name="T11" fmla="*/ 0 h 200"/>
                <a:gd name="T12" fmla="*/ 0 w 55"/>
                <a:gd name="T13" fmla="*/ 0 h 200"/>
                <a:gd name="T14" fmla="*/ 0 w 55"/>
                <a:gd name="T15" fmla="*/ 0 h 200"/>
                <a:gd name="T16" fmla="*/ 0 w 55"/>
                <a:gd name="T17" fmla="*/ 0 h 200"/>
                <a:gd name="T18" fmla="*/ 0 w 55"/>
                <a:gd name="T19" fmla="*/ 0 h 200"/>
                <a:gd name="T20" fmla="*/ 0 w 55"/>
                <a:gd name="T21" fmla="*/ 0 h 200"/>
                <a:gd name="T22" fmla="*/ 0 w 55"/>
                <a:gd name="T23" fmla="*/ 0 h 200"/>
                <a:gd name="T24" fmla="*/ 0 w 55"/>
                <a:gd name="T25" fmla="*/ 0 h 200"/>
                <a:gd name="T26" fmla="*/ 0 w 55"/>
                <a:gd name="T27" fmla="*/ 0 h 200"/>
                <a:gd name="T28" fmla="*/ 0 w 55"/>
                <a:gd name="T29" fmla="*/ 0 h 200"/>
                <a:gd name="T30" fmla="*/ 0 w 55"/>
                <a:gd name="T31" fmla="*/ 0 h 200"/>
                <a:gd name="T32" fmla="*/ 0 w 55"/>
                <a:gd name="T33" fmla="*/ 0 h 200"/>
                <a:gd name="T34" fmla="*/ 0 w 55"/>
                <a:gd name="T35" fmla="*/ 0 h 200"/>
                <a:gd name="T36" fmla="*/ 0 w 55"/>
                <a:gd name="T37" fmla="*/ 0 h 200"/>
                <a:gd name="T38" fmla="*/ 0 w 55"/>
                <a:gd name="T39" fmla="*/ 0 h 200"/>
                <a:gd name="T40" fmla="*/ 0 w 55"/>
                <a:gd name="T41" fmla="*/ 0 h 200"/>
                <a:gd name="T42" fmla="*/ 0 w 55"/>
                <a:gd name="T43" fmla="*/ 0 h 200"/>
                <a:gd name="T44" fmla="*/ 0 w 55"/>
                <a:gd name="T45" fmla="*/ 0 h 200"/>
                <a:gd name="T46" fmla="*/ 0 w 55"/>
                <a:gd name="T47" fmla="*/ 0 h 200"/>
                <a:gd name="T48" fmla="*/ 0 w 55"/>
                <a:gd name="T49" fmla="*/ 0 h 200"/>
                <a:gd name="T50" fmla="*/ 0 w 55"/>
                <a:gd name="T51" fmla="*/ 0 h 200"/>
                <a:gd name="T52" fmla="*/ 0 w 55"/>
                <a:gd name="T53" fmla="*/ 0 h 200"/>
                <a:gd name="T54" fmla="*/ 0 w 55"/>
                <a:gd name="T55" fmla="*/ 0 h 200"/>
                <a:gd name="T56" fmla="*/ 0 w 55"/>
                <a:gd name="T57" fmla="*/ 0 h 200"/>
                <a:gd name="T58" fmla="*/ 0 w 55"/>
                <a:gd name="T59" fmla="*/ 0 h 200"/>
                <a:gd name="T60" fmla="*/ 0 w 55"/>
                <a:gd name="T61" fmla="*/ 0 h 200"/>
                <a:gd name="T62" fmla="*/ 0 w 55"/>
                <a:gd name="T63" fmla="*/ 0 h 200"/>
                <a:gd name="T64" fmla="*/ 0 w 55"/>
                <a:gd name="T65" fmla="*/ 0 h 200"/>
                <a:gd name="T66" fmla="*/ 0 w 55"/>
                <a:gd name="T67" fmla="*/ 0 h 2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" h="200">
                  <a:moveTo>
                    <a:pt x="24" y="200"/>
                  </a:moveTo>
                  <a:lnTo>
                    <a:pt x="24" y="197"/>
                  </a:lnTo>
                  <a:lnTo>
                    <a:pt x="23" y="194"/>
                  </a:lnTo>
                  <a:lnTo>
                    <a:pt x="23" y="190"/>
                  </a:lnTo>
                  <a:lnTo>
                    <a:pt x="23" y="187"/>
                  </a:lnTo>
                  <a:lnTo>
                    <a:pt x="23" y="185"/>
                  </a:lnTo>
                  <a:lnTo>
                    <a:pt x="23" y="182"/>
                  </a:lnTo>
                  <a:lnTo>
                    <a:pt x="22" y="173"/>
                  </a:lnTo>
                  <a:lnTo>
                    <a:pt x="22" y="166"/>
                  </a:lnTo>
                  <a:lnTo>
                    <a:pt x="22" y="158"/>
                  </a:lnTo>
                  <a:lnTo>
                    <a:pt x="23" y="150"/>
                  </a:lnTo>
                  <a:lnTo>
                    <a:pt x="23" y="143"/>
                  </a:lnTo>
                  <a:lnTo>
                    <a:pt x="24" y="136"/>
                  </a:lnTo>
                  <a:lnTo>
                    <a:pt x="26" y="127"/>
                  </a:lnTo>
                  <a:lnTo>
                    <a:pt x="27" y="117"/>
                  </a:lnTo>
                  <a:lnTo>
                    <a:pt x="30" y="105"/>
                  </a:lnTo>
                  <a:lnTo>
                    <a:pt x="33" y="93"/>
                  </a:lnTo>
                  <a:lnTo>
                    <a:pt x="36" y="81"/>
                  </a:lnTo>
                  <a:lnTo>
                    <a:pt x="40" y="64"/>
                  </a:lnTo>
                  <a:lnTo>
                    <a:pt x="46" y="45"/>
                  </a:lnTo>
                  <a:lnTo>
                    <a:pt x="50" y="28"/>
                  </a:lnTo>
                  <a:lnTo>
                    <a:pt x="55" y="9"/>
                  </a:lnTo>
                  <a:lnTo>
                    <a:pt x="46" y="8"/>
                  </a:lnTo>
                  <a:lnTo>
                    <a:pt x="36" y="6"/>
                  </a:lnTo>
                  <a:lnTo>
                    <a:pt x="17" y="3"/>
                  </a:lnTo>
                  <a:lnTo>
                    <a:pt x="9" y="2"/>
                  </a:lnTo>
                  <a:lnTo>
                    <a:pt x="0" y="0"/>
                  </a:lnTo>
                  <a:lnTo>
                    <a:pt x="0" y="200"/>
                  </a:lnTo>
                  <a:lnTo>
                    <a:pt x="4" y="200"/>
                  </a:lnTo>
                  <a:lnTo>
                    <a:pt x="8" y="200"/>
                  </a:lnTo>
                  <a:lnTo>
                    <a:pt x="12" y="200"/>
                  </a:lnTo>
                  <a:lnTo>
                    <a:pt x="15" y="200"/>
                  </a:lnTo>
                  <a:lnTo>
                    <a:pt x="20" y="200"/>
                  </a:lnTo>
                  <a:lnTo>
                    <a:pt x="24" y="20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1" name="Line 251"/>
            <p:cNvSpPr>
              <a:spLocks noChangeShapeType="1"/>
            </p:cNvSpPr>
            <p:nvPr/>
          </p:nvSpPr>
          <p:spPr bwMode="auto">
            <a:xfrm flipV="1">
              <a:off x="2311" y="3235"/>
              <a:ext cx="1" cy="22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2" name="Line 252"/>
            <p:cNvSpPr>
              <a:spLocks noChangeShapeType="1"/>
            </p:cNvSpPr>
            <p:nvPr/>
          </p:nvSpPr>
          <p:spPr bwMode="auto">
            <a:xfrm flipV="1">
              <a:off x="2392" y="3146"/>
              <a:ext cx="627" cy="36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3" name="Freeform 253"/>
            <p:cNvSpPr>
              <a:spLocks/>
            </p:cNvSpPr>
            <p:nvPr/>
          </p:nvSpPr>
          <p:spPr bwMode="auto">
            <a:xfrm>
              <a:off x="2639" y="3418"/>
              <a:ext cx="79" cy="280"/>
            </a:xfrm>
            <a:custGeom>
              <a:avLst/>
              <a:gdLst>
                <a:gd name="T0" fmla="*/ 0 w 238"/>
                <a:gd name="T1" fmla="*/ 0 h 840"/>
                <a:gd name="T2" fmla="*/ 0 w 238"/>
                <a:gd name="T3" fmla="*/ 0 h 840"/>
                <a:gd name="T4" fmla="*/ 0 w 238"/>
                <a:gd name="T5" fmla="*/ 0 h 840"/>
                <a:gd name="T6" fmla="*/ 0 w 238"/>
                <a:gd name="T7" fmla="*/ 0 h 840"/>
                <a:gd name="T8" fmla="*/ 0 w 238"/>
                <a:gd name="T9" fmla="*/ 0 h 840"/>
                <a:gd name="T10" fmla="*/ 0 w 238"/>
                <a:gd name="T11" fmla="*/ 0 h 840"/>
                <a:gd name="T12" fmla="*/ 0 w 238"/>
                <a:gd name="T13" fmla="*/ 0 h 840"/>
                <a:gd name="T14" fmla="*/ 0 w 238"/>
                <a:gd name="T15" fmla="*/ 0 h 840"/>
                <a:gd name="T16" fmla="*/ 0 w 238"/>
                <a:gd name="T17" fmla="*/ 0 h 840"/>
                <a:gd name="T18" fmla="*/ 0 w 238"/>
                <a:gd name="T19" fmla="*/ 0 h 840"/>
                <a:gd name="T20" fmla="*/ 0 w 238"/>
                <a:gd name="T21" fmla="*/ 0 h 840"/>
                <a:gd name="T22" fmla="*/ 0 w 238"/>
                <a:gd name="T23" fmla="*/ 0 h 840"/>
                <a:gd name="T24" fmla="*/ 0 w 238"/>
                <a:gd name="T25" fmla="*/ 0 h 840"/>
                <a:gd name="T26" fmla="*/ 0 w 238"/>
                <a:gd name="T27" fmla="*/ 0 h 840"/>
                <a:gd name="T28" fmla="*/ 0 w 238"/>
                <a:gd name="T29" fmla="*/ 0 h 840"/>
                <a:gd name="T30" fmla="*/ 0 w 238"/>
                <a:gd name="T31" fmla="*/ 0 h 840"/>
                <a:gd name="T32" fmla="*/ 0 w 238"/>
                <a:gd name="T33" fmla="*/ 0 h 840"/>
                <a:gd name="T34" fmla="*/ 0 w 238"/>
                <a:gd name="T35" fmla="*/ 0 h 840"/>
                <a:gd name="T36" fmla="*/ 0 w 238"/>
                <a:gd name="T37" fmla="*/ 0 h 840"/>
                <a:gd name="T38" fmla="*/ 0 w 238"/>
                <a:gd name="T39" fmla="*/ 0 h 840"/>
                <a:gd name="T40" fmla="*/ 0 w 238"/>
                <a:gd name="T41" fmla="*/ 0 h 840"/>
                <a:gd name="T42" fmla="*/ 0 w 238"/>
                <a:gd name="T43" fmla="*/ 0 h 840"/>
                <a:gd name="T44" fmla="*/ 0 w 238"/>
                <a:gd name="T45" fmla="*/ 0 h 840"/>
                <a:gd name="T46" fmla="*/ 0 w 238"/>
                <a:gd name="T47" fmla="*/ 0 h 840"/>
                <a:gd name="T48" fmla="*/ 0 w 238"/>
                <a:gd name="T49" fmla="*/ 0 h 840"/>
                <a:gd name="T50" fmla="*/ 0 w 238"/>
                <a:gd name="T51" fmla="*/ 0 h 840"/>
                <a:gd name="T52" fmla="*/ 0 w 238"/>
                <a:gd name="T53" fmla="*/ 0 h 840"/>
                <a:gd name="T54" fmla="*/ 0 w 238"/>
                <a:gd name="T55" fmla="*/ 0 h 840"/>
                <a:gd name="T56" fmla="*/ 0 w 238"/>
                <a:gd name="T57" fmla="*/ 0 h 840"/>
                <a:gd name="T58" fmla="*/ 0 w 238"/>
                <a:gd name="T59" fmla="*/ 0 h 840"/>
                <a:gd name="T60" fmla="*/ 0 w 238"/>
                <a:gd name="T61" fmla="*/ 0 h 840"/>
                <a:gd name="T62" fmla="*/ 0 w 238"/>
                <a:gd name="T63" fmla="*/ 0 h 840"/>
                <a:gd name="T64" fmla="*/ 0 w 238"/>
                <a:gd name="T65" fmla="*/ 0 h 840"/>
                <a:gd name="T66" fmla="*/ 0 w 238"/>
                <a:gd name="T67" fmla="*/ 0 h 840"/>
                <a:gd name="T68" fmla="*/ 0 w 238"/>
                <a:gd name="T69" fmla="*/ 0 h 840"/>
                <a:gd name="T70" fmla="*/ 0 w 238"/>
                <a:gd name="T71" fmla="*/ 0 h 840"/>
                <a:gd name="T72" fmla="*/ 0 w 238"/>
                <a:gd name="T73" fmla="*/ 0 h 840"/>
                <a:gd name="T74" fmla="*/ 0 w 238"/>
                <a:gd name="T75" fmla="*/ 0 h 840"/>
                <a:gd name="T76" fmla="*/ 0 w 238"/>
                <a:gd name="T77" fmla="*/ 0 h 840"/>
                <a:gd name="T78" fmla="*/ 0 w 238"/>
                <a:gd name="T79" fmla="*/ 0 h 840"/>
                <a:gd name="T80" fmla="*/ 0 w 238"/>
                <a:gd name="T81" fmla="*/ 0 h 840"/>
                <a:gd name="T82" fmla="*/ 0 w 238"/>
                <a:gd name="T83" fmla="*/ 0 h 840"/>
                <a:gd name="T84" fmla="*/ 0 w 238"/>
                <a:gd name="T85" fmla="*/ 0 h 840"/>
                <a:gd name="T86" fmla="*/ 0 w 238"/>
                <a:gd name="T87" fmla="*/ 0 h 840"/>
                <a:gd name="T88" fmla="*/ 0 w 238"/>
                <a:gd name="T89" fmla="*/ 0 h 840"/>
                <a:gd name="T90" fmla="*/ 0 w 238"/>
                <a:gd name="T91" fmla="*/ 0 h 840"/>
                <a:gd name="T92" fmla="*/ 0 w 238"/>
                <a:gd name="T93" fmla="*/ 0 h 840"/>
                <a:gd name="T94" fmla="*/ 0 w 238"/>
                <a:gd name="T95" fmla="*/ 0 h 840"/>
                <a:gd name="T96" fmla="*/ 0 w 238"/>
                <a:gd name="T97" fmla="*/ 0 h 840"/>
                <a:gd name="T98" fmla="*/ 0 w 238"/>
                <a:gd name="T99" fmla="*/ 0 h 840"/>
                <a:gd name="T100" fmla="*/ 0 w 238"/>
                <a:gd name="T101" fmla="*/ 0 h 840"/>
                <a:gd name="T102" fmla="*/ 0 w 238"/>
                <a:gd name="T103" fmla="*/ 0 h 840"/>
                <a:gd name="T104" fmla="*/ 0 w 238"/>
                <a:gd name="T105" fmla="*/ 0 h 840"/>
                <a:gd name="T106" fmla="*/ 0 w 238"/>
                <a:gd name="T107" fmla="*/ 0 h 8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38" h="840">
                  <a:moveTo>
                    <a:pt x="136" y="286"/>
                  </a:moveTo>
                  <a:lnTo>
                    <a:pt x="136" y="287"/>
                  </a:lnTo>
                  <a:lnTo>
                    <a:pt x="136" y="288"/>
                  </a:lnTo>
                  <a:lnTo>
                    <a:pt x="136" y="289"/>
                  </a:lnTo>
                  <a:lnTo>
                    <a:pt x="136" y="290"/>
                  </a:lnTo>
                  <a:lnTo>
                    <a:pt x="137" y="291"/>
                  </a:lnTo>
                  <a:lnTo>
                    <a:pt x="137" y="293"/>
                  </a:lnTo>
                  <a:lnTo>
                    <a:pt x="137" y="295"/>
                  </a:lnTo>
                  <a:lnTo>
                    <a:pt x="137" y="297"/>
                  </a:lnTo>
                  <a:lnTo>
                    <a:pt x="137" y="300"/>
                  </a:lnTo>
                  <a:lnTo>
                    <a:pt x="136" y="304"/>
                  </a:lnTo>
                  <a:lnTo>
                    <a:pt x="136" y="309"/>
                  </a:lnTo>
                  <a:lnTo>
                    <a:pt x="136" y="311"/>
                  </a:lnTo>
                  <a:lnTo>
                    <a:pt x="136" y="314"/>
                  </a:lnTo>
                  <a:lnTo>
                    <a:pt x="137" y="316"/>
                  </a:lnTo>
                  <a:lnTo>
                    <a:pt x="137" y="320"/>
                  </a:lnTo>
                  <a:lnTo>
                    <a:pt x="139" y="323"/>
                  </a:lnTo>
                  <a:lnTo>
                    <a:pt x="141" y="325"/>
                  </a:lnTo>
                  <a:lnTo>
                    <a:pt x="143" y="328"/>
                  </a:lnTo>
                  <a:lnTo>
                    <a:pt x="147" y="331"/>
                  </a:lnTo>
                  <a:lnTo>
                    <a:pt x="151" y="333"/>
                  </a:lnTo>
                  <a:lnTo>
                    <a:pt x="155" y="336"/>
                  </a:lnTo>
                  <a:lnTo>
                    <a:pt x="160" y="338"/>
                  </a:lnTo>
                  <a:lnTo>
                    <a:pt x="164" y="340"/>
                  </a:lnTo>
                  <a:lnTo>
                    <a:pt x="168" y="344"/>
                  </a:lnTo>
                  <a:lnTo>
                    <a:pt x="172" y="348"/>
                  </a:lnTo>
                  <a:lnTo>
                    <a:pt x="175" y="352"/>
                  </a:lnTo>
                  <a:lnTo>
                    <a:pt x="177" y="358"/>
                  </a:lnTo>
                  <a:lnTo>
                    <a:pt x="178" y="363"/>
                  </a:lnTo>
                  <a:lnTo>
                    <a:pt x="179" y="370"/>
                  </a:lnTo>
                  <a:lnTo>
                    <a:pt x="180" y="377"/>
                  </a:lnTo>
                  <a:lnTo>
                    <a:pt x="180" y="386"/>
                  </a:lnTo>
                  <a:lnTo>
                    <a:pt x="179" y="395"/>
                  </a:lnTo>
                  <a:lnTo>
                    <a:pt x="178" y="403"/>
                  </a:lnTo>
                  <a:lnTo>
                    <a:pt x="177" y="414"/>
                  </a:lnTo>
                  <a:lnTo>
                    <a:pt x="174" y="425"/>
                  </a:lnTo>
                  <a:lnTo>
                    <a:pt x="172" y="435"/>
                  </a:lnTo>
                  <a:lnTo>
                    <a:pt x="171" y="439"/>
                  </a:lnTo>
                  <a:lnTo>
                    <a:pt x="169" y="442"/>
                  </a:lnTo>
                  <a:lnTo>
                    <a:pt x="168" y="445"/>
                  </a:lnTo>
                  <a:lnTo>
                    <a:pt x="167" y="449"/>
                  </a:lnTo>
                  <a:lnTo>
                    <a:pt x="165" y="452"/>
                  </a:lnTo>
                  <a:lnTo>
                    <a:pt x="164" y="455"/>
                  </a:lnTo>
                  <a:lnTo>
                    <a:pt x="162" y="458"/>
                  </a:lnTo>
                  <a:lnTo>
                    <a:pt x="161" y="461"/>
                  </a:lnTo>
                  <a:lnTo>
                    <a:pt x="159" y="463"/>
                  </a:lnTo>
                  <a:lnTo>
                    <a:pt x="156" y="465"/>
                  </a:lnTo>
                  <a:lnTo>
                    <a:pt x="155" y="467"/>
                  </a:lnTo>
                  <a:lnTo>
                    <a:pt x="153" y="469"/>
                  </a:lnTo>
                  <a:lnTo>
                    <a:pt x="150" y="473"/>
                  </a:lnTo>
                  <a:lnTo>
                    <a:pt x="147" y="475"/>
                  </a:lnTo>
                  <a:lnTo>
                    <a:pt x="142" y="477"/>
                  </a:lnTo>
                  <a:lnTo>
                    <a:pt x="137" y="481"/>
                  </a:lnTo>
                  <a:lnTo>
                    <a:pt x="133" y="485"/>
                  </a:lnTo>
                  <a:lnTo>
                    <a:pt x="129" y="488"/>
                  </a:lnTo>
                  <a:lnTo>
                    <a:pt x="126" y="491"/>
                  </a:lnTo>
                  <a:lnTo>
                    <a:pt x="123" y="493"/>
                  </a:lnTo>
                  <a:lnTo>
                    <a:pt x="121" y="498"/>
                  </a:lnTo>
                  <a:lnTo>
                    <a:pt x="117" y="502"/>
                  </a:lnTo>
                  <a:lnTo>
                    <a:pt x="115" y="505"/>
                  </a:lnTo>
                  <a:lnTo>
                    <a:pt x="113" y="509"/>
                  </a:lnTo>
                  <a:lnTo>
                    <a:pt x="111" y="514"/>
                  </a:lnTo>
                  <a:lnTo>
                    <a:pt x="108" y="517"/>
                  </a:lnTo>
                  <a:lnTo>
                    <a:pt x="106" y="519"/>
                  </a:lnTo>
                  <a:lnTo>
                    <a:pt x="103" y="521"/>
                  </a:lnTo>
                  <a:lnTo>
                    <a:pt x="100" y="524"/>
                  </a:lnTo>
                  <a:lnTo>
                    <a:pt x="97" y="526"/>
                  </a:lnTo>
                  <a:lnTo>
                    <a:pt x="94" y="526"/>
                  </a:lnTo>
                  <a:lnTo>
                    <a:pt x="91" y="527"/>
                  </a:lnTo>
                  <a:lnTo>
                    <a:pt x="89" y="528"/>
                  </a:lnTo>
                  <a:lnTo>
                    <a:pt x="86" y="528"/>
                  </a:lnTo>
                  <a:lnTo>
                    <a:pt x="83" y="529"/>
                  </a:lnTo>
                  <a:lnTo>
                    <a:pt x="81" y="529"/>
                  </a:lnTo>
                  <a:lnTo>
                    <a:pt x="86" y="538"/>
                  </a:lnTo>
                  <a:lnTo>
                    <a:pt x="90" y="546"/>
                  </a:lnTo>
                  <a:lnTo>
                    <a:pt x="95" y="555"/>
                  </a:lnTo>
                  <a:lnTo>
                    <a:pt x="99" y="565"/>
                  </a:lnTo>
                  <a:lnTo>
                    <a:pt x="102" y="575"/>
                  </a:lnTo>
                  <a:lnTo>
                    <a:pt x="104" y="584"/>
                  </a:lnTo>
                  <a:lnTo>
                    <a:pt x="107" y="595"/>
                  </a:lnTo>
                  <a:lnTo>
                    <a:pt x="109" y="606"/>
                  </a:lnTo>
                  <a:lnTo>
                    <a:pt x="111" y="621"/>
                  </a:lnTo>
                  <a:lnTo>
                    <a:pt x="112" y="635"/>
                  </a:lnTo>
                  <a:lnTo>
                    <a:pt x="113" y="650"/>
                  </a:lnTo>
                  <a:lnTo>
                    <a:pt x="109" y="650"/>
                  </a:lnTo>
                  <a:lnTo>
                    <a:pt x="104" y="650"/>
                  </a:lnTo>
                  <a:lnTo>
                    <a:pt x="99" y="650"/>
                  </a:lnTo>
                  <a:lnTo>
                    <a:pt x="95" y="650"/>
                  </a:lnTo>
                  <a:lnTo>
                    <a:pt x="91" y="650"/>
                  </a:lnTo>
                  <a:lnTo>
                    <a:pt x="87" y="650"/>
                  </a:lnTo>
                  <a:lnTo>
                    <a:pt x="83" y="652"/>
                  </a:lnTo>
                  <a:lnTo>
                    <a:pt x="78" y="653"/>
                  </a:lnTo>
                  <a:lnTo>
                    <a:pt x="74" y="654"/>
                  </a:lnTo>
                  <a:lnTo>
                    <a:pt x="71" y="655"/>
                  </a:lnTo>
                  <a:lnTo>
                    <a:pt x="68" y="657"/>
                  </a:lnTo>
                  <a:lnTo>
                    <a:pt x="63" y="658"/>
                  </a:lnTo>
                  <a:lnTo>
                    <a:pt x="58" y="661"/>
                  </a:lnTo>
                  <a:lnTo>
                    <a:pt x="52" y="665"/>
                  </a:lnTo>
                  <a:lnTo>
                    <a:pt x="46" y="667"/>
                  </a:lnTo>
                  <a:lnTo>
                    <a:pt x="38" y="670"/>
                  </a:lnTo>
                  <a:lnTo>
                    <a:pt x="32" y="673"/>
                  </a:lnTo>
                  <a:lnTo>
                    <a:pt x="26" y="675"/>
                  </a:lnTo>
                  <a:lnTo>
                    <a:pt x="21" y="678"/>
                  </a:lnTo>
                  <a:lnTo>
                    <a:pt x="17" y="680"/>
                  </a:lnTo>
                  <a:lnTo>
                    <a:pt x="12" y="683"/>
                  </a:lnTo>
                  <a:lnTo>
                    <a:pt x="8" y="686"/>
                  </a:lnTo>
                  <a:lnTo>
                    <a:pt x="5" y="689"/>
                  </a:lnTo>
                  <a:lnTo>
                    <a:pt x="3" y="694"/>
                  </a:lnTo>
                  <a:lnTo>
                    <a:pt x="0" y="699"/>
                  </a:lnTo>
                  <a:lnTo>
                    <a:pt x="238" y="840"/>
                  </a:lnTo>
                  <a:lnTo>
                    <a:pt x="238" y="136"/>
                  </a:lnTo>
                  <a:lnTo>
                    <a:pt x="0" y="0"/>
                  </a:lnTo>
                  <a:lnTo>
                    <a:pt x="0" y="75"/>
                  </a:lnTo>
                  <a:lnTo>
                    <a:pt x="10" y="72"/>
                  </a:lnTo>
                  <a:lnTo>
                    <a:pt x="19" y="71"/>
                  </a:lnTo>
                  <a:lnTo>
                    <a:pt x="29" y="71"/>
                  </a:lnTo>
                  <a:lnTo>
                    <a:pt x="36" y="72"/>
                  </a:lnTo>
                  <a:lnTo>
                    <a:pt x="45" y="74"/>
                  </a:lnTo>
                  <a:lnTo>
                    <a:pt x="52" y="76"/>
                  </a:lnTo>
                  <a:lnTo>
                    <a:pt x="61" y="79"/>
                  </a:lnTo>
                  <a:lnTo>
                    <a:pt x="70" y="83"/>
                  </a:lnTo>
                  <a:lnTo>
                    <a:pt x="78" y="88"/>
                  </a:lnTo>
                  <a:lnTo>
                    <a:pt x="86" y="93"/>
                  </a:lnTo>
                  <a:lnTo>
                    <a:pt x="94" y="98"/>
                  </a:lnTo>
                  <a:lnTo>
                    <a:pt x="104" y="105"/>
                  </a:lnTo>
                  <a:lnTo>
                    <a:pt x="114" y="111"/>
                  </a:lnTo>
                  <a:lnTo>
                    <a:pt x="124" y="118"/>
                  </a:lnTo>
                  <a:lnTo>
                    <a:pt x="135" y="123"/>
                  </a:lnTo>
                  <a:lnTo>
                    <a:pt x="142" y="127"/>
                  </a:lnTo>
                  <a:lnTo>
                    <a:pt x="149" y="130"/>
                  </a:lnTo>
                  <a:lnTo>
                    <a:pt x="153" y="131"/>
                  </a:lnTo>
                  <a:lnTo>
                    <a:pt x="158" y="133"/>
                  </a:lnTo>
                  <a:lnTo>
                    <a:pt x="162" y="136"/>
                  </a:lnTo>
                  <a:lnTo>
                    <a:pt x="165" y="139"/>
                  </a:lnTo>
                  <a:lnTo>
                    <a:pt x="169" y="142"/>
                  </a:lnTo>
                  <a:lnTo>
                    <a:pt x="172" y="145"/>
                  </a:lnTo>
                  <a:lnTo>
                    <a:pt x="174" y="147"/>
                  </a:lnTo>
                  <a:lnTo>
                    <a:pt x="175" y="151"/>
                  </a:lnTo>
                  <a:lnTo>
                    <a:pt x="176" y="154"/>
                  </a:lnTo>
                  <a:lnTo>
                    <a:pt x="178" y="159"/>
                  </a:lnTo>
                  <a:lnTo>
                    <a:pt x="179" y="165"/>
                  </a:lnTo>
                  <a:lnTo>
                    <a:pt x="180" y="169"/>
                  </a:lnTo>
                  <a:lnTo>
                    <a:pt x="182" y="172"/>
                  </a:lnTo>
                  <a:lnTo>
                    <a:pt x="184" y="175"/>
                  </a:lnTo>
                  <a:lnTo>
                    <a:pt x="185" y="179"/>
                  </a:lnTo>
                  <a:lnTo>
                    <a:pt x="187" y="182"/>
                  </a:lnTo>
                  <a:lnTo>
                    <a:pt x="189" y="185"/>
                  </a:lnTo>
                  <a:lnTo>
                    <a:pt x="191" y="187"/>
                  </a:lnTo>
                  <a:lnTo>
                    <a:pt x="193" y="191"/>
                  </a:lnTo>
                  <a:lnTo>
                    <a:pt x="196" y="193"/>
                  </a:lnTo>
                  <a:lnTo>
                    <a:pt x="188" y="206"/>
                  </a:lnTo>
                  <a:lnTo>
                    <a:pt x="179" y="217"/>
                  </a:lnTo>
                  <a:lnTo>
                    <a:pt x="172" y="229"/>
                  </a:lnTo>
                  <a:lnTo>
                    <a:pt x="164" y="241"/>
                  </a:lnTo>
                  <a:lnTo>
                    <a:pt x="156" y="252"/>
                  </a:lnTo>
                  <a:lnTo>
                    <a:pt x="148" y="265"/>
                  </a:lnTo>
                  <a:lnTo>
                    <a:pt x="146" y="269"/>
                  </a:lnTo>
                  <a:lnTo>
                    <a:pt x="143" y="272"/>
                  </a:lnTo>
                  <a:lnTo>
                    <a:pt x="141" y="275"/>
                  </a:lnTo>
                  <a:lnTo>
                    <a:pt x="140" y="280"/>
                  </a:lnTo>
                  <a:lnTo>
                    <a:pt x="138" y="283"/>
                  </a:lnTo>
                  <a:lnTo>
                    <a:pt x="136" y="286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4" name="Line 254"/>
            <p:cNvSpPr>
              <a:spLocks noChangeShapeType="1"/>
            </p:cNvSpPr>
            <p:nvPr/>
          </p:nvSpPr>
          <p:spPr bwMode="auto">
            <a:xfrm flipV="1">
              <a:off x="2718" y="3464"/>
              <a:ext cx="1" cy="2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5" name="Line 255"/>
            <p:cNvSpPr>
              <a:spLocks noChangeShapeType="1"/>
            </p:cNvSpPr>
            <p:nvPr/>
          </p:nvSpPr>
          <p:spPr bwMode="auto">
            <a:xfrm flipH="1" flipV="1">
              <a:off x="2639" y="3418"/>
              <a:ext cx="79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6" name="Freeform 256"/>
            <p:cNvSpPr>
              <a:spLocks/>
            </p:cNvSpPr>
            <p:nvPr/>
          </p:nvSpPr>
          <p:spPr bwMode="auto">
            <a:xfrm>
              <a:off x="2639" y="3442"/>
              <a:ext cx="65" cy="72"/>
            </a:xfrm>
            <a:custGeom>
              <a:avLst/>
              <a:gdLst>
                <a:gd name="T0" fmla="*/ 0 w 196"/>
                <a:gd name="T1" fmla="*/ 0 h 215"/>
                <a:gd name="T2" fmla="*/ 0 w 196"/>
                <a:gd name="T3" fmla="*/ 0 h 215"/>
                <a:gd name="T4" fmla="*/ 0 w 196"/>
                <a:gd name="T5" fmla="*/ 0 h 215"/>
                <a:gd name="T6" fmla="*/ 0 w 196"/>
                <a:gd name="T7" fmla="*/ 0 h 215"/>
                <a:gd name="T8" fmla="*/ 0 w 196"/>
                <a:gd name="T9" fmla="*/ 0 h 215"/>
                <a:gd name="T10" fmla="*/ 0 w 196"/>
                <a:gd name="T11" fmla="*/ 0 h 215"/>
                <a:gd name="T12" fmla="*/ 0 w 196"/>
                <a:gd name="T13" fmla="*/ 0 h 215"/>
                <a:gd name="T14" fmla="*/ 0 w 196"/>
                <a:gd name="T15" fmla="*/ 0 h 215"/>
                <a:gd name="T16" fmla="*/ 0 w 196"/>
                <a:gd name="T17" fmla="*/ 0 h 215"/>
                <a:gd name="T18" fmla="*/ 0 w 196"/>
                <a:gd name="T19" fmla="*/ 0 h 215"/>
                <a:gd name="T20" fmla="*/ 0 w 196"/>
                <a:gd name="T21" fmla="*/ 0 h 215"/>
                <a:gd name="T22" fmla="*/ 0 w 196"/>
                <a:gd name="T23" fmla="*/ 0 h 215"/>
                <a:gd name="T24" fmla="*/ 0 w 196"/>
                <a:gd name="T25" fmla="*/ 0 h 215"/>
                <a:gd name="T26" fmla="*/ 0 w 196"/>
                <a:gd name="T27" fmla="*/ 0 h 215"/>
                <a:gd name="T28" fmla="*/ 0 w 196"/>
                <a:gd name="T29" fmla="*/ 0 h 215"/>
                <a:gd name="T30" fmla="*/ 0 w 196"/>
                <a:gd name="T31" fmla="*/ 0 h 215"/>
                <a:gd name="T32" fmla="*/ 0 w 196"/>
                <a:gd name="T33" fmla="*/ 0 h 215"/>
                <a:gd name="T34" fmla="*/ 0 w 196"/>
                <a:gd name="T35" fmla="*/ 0 h 215"/>
                <a:gd name="T36" fmla="*/ 0 w 196"/>
                <a:gd name="T37" fmla="*/ 0 h 215"/>
                <a:gd name="T38" fmla="*/ 0 w 196"/>
                <a:gd name="T39" fmla="*/ 0 h 215"/>
                <a:gd name="T40" fmla="*/ 0 w 196"/>
                <a:gd name="T41" fmla="*/ 0 h 215"/>
                <a:gd name="T42" fmla="*/ 0 w 196"/>
                <a:gd name="T43" fmla="*/ 0 h 215"/>
                <a:gd name="T44" fmla="*/ 0 w 196"/>
                <a:gd name="T45" fmla="*/ 0 h 215"/>
                <a:gd name="T46" fmla="*/ 0 w 196"/>
                <a:gd name="T47" fmla="*/ 0 h 215"/>
                <a:gd name="T48" fmla="*/ 0 w 196"/>
                <a:gd name="T49" fmla="*/ 0 h 215"/>
                <a:gd name="T50" fmla="*/ 0 w 196"/>
                <a:gd name="T51" fmla="*/ 0 h 215"/>
                <a:gd name="T52" fmla="*/ 0 w 196"/>
                <a:gd name="T53" fmla="*/ 0 h 215"/>
                <a:gd name="T54" fmla="*/ 0 w 196"/>
                <a:gd name="T55" fmla="*/ 0 h 215"/>
                <a:gd name="T56" fmla="*/ 0 w 196"/>
                <a:gd name="T57" fmla="*/ 0 h 215"/>
                <a:gd name="T58" fmla="*/ 0 w 196"/>
                <a:gd name="T59" fmla="*/ 0 h 215"/>
                <a:gd name="T60" fmla="*/ 0 w 196"/>
                <a:gd name="T61" fmla="*/ 0 h 215"/>
                <a:gd name="T62" fmla="*/ 0 w 196"/>
                <a:gd name="T63" fmla="*/ 0 h 215"/>
                <a:gd name="T64" fmla="*/ 0 w 196"/>
                <a:gd name="T65" fmla="*/ 0 h 215"/>
                <a:gd name="T66" fmla="*/ 0 w 196"/>
                <a:gd name="T67" fmla="*/ 0 h 215"/>
                <a:gd name="T68" fmla="*/ 0 w 196"/>
                <a:gd name="T69" fmla="*/ 0 h 215"/>
                <a:gd name="T70" fmla="*/ 0 w 196"/>
                <a:gd name="T71" fmla="*/ 0 h 215"/>
                <a:gd name="T72" fmla="*/ 0 w 196"/>
                <a:gd name="T73" fmla="*/ 0 h 215"/>
                <a:gd name="T74" fmla="*/ 0 w 196"/>
                <a:gd name="T75" fmla="*/ 0 h 215"/>
                <a:gd name="T76" fmla="*/ 0 w 196"/>
                <a:gd name="T77" fmla="*/ 0 h 215"/>
                <a:gd name="T78" fmla="*/ 0 w 196"/>
                <a:gd name="T79" fmla="*/ 0 h 215"/>
                <a:gd name="T80" fmla="*/ 0 w 196"/>
                <a:gd name="T81" fmla="*/ 0 h 215"/>
                <a:gd name="T82" fmla="*/ 0 w 196"/>
                <a:gd name="T83" fmla="*/ 0 h 215"/>
                <a:gd name="T84" fmla="*/ 0 w 196"/>
                <a:gd name="T85" fmla="*/ 0 h 215"/>
                <a:gd name="T86" fmla="*/ 0 w 196"/>
                <a:gd name="T87" fmla="*/ 0 h 215"/>
                <a:gd name="T88" fmla="*/ 0 w 196"/>
                <a:gd name="T89" fmla="*/ 0 h 215"/>
                <a:gd name="T90" fmla="*/ 0 w 196"/>
                <a:gd name="T91" fmla="*/ 0 h 215"/>
                <a:gd name="T92" fmla="*/ 0 w 196"/>
                <a:gd name="T93" fmla="*/ 0 h 215"/>
                <a:gd name="T94" fmla="*/ 0 w 196"/>
                <a:gd name="T95" fmla="*/ 0 h 215"/>
                <a:gd name="T96" fmla="*/ 0 w 196"/>
                <a:gd name="T97" fmla="*/ 0 h 215"/>
                <a:gd name="T98" fmla="*/ 0 w 196"/>
                <a:gd name="T99" fmla="*/ 0 h 215"/>
                <a:gd name="T100" fmla="*/ 0 w 196"/>
                <a:gd name="T101" fmla="*/ 0 h 215"/>
                <a:gd name="T102" fmla="*/ 0 w 196"/>
                <a:gd name="T103" fmla="*/ 0 h 215"/>
                <a:gd name="T104" fmla="*/ 0 w 196"/>
                <a:gd name="T105" fmla="*/ 0 h 215"/>
                <a:gd name="T106" fmla="*/ 0 w 196"/>
                <a:gd name="T107" fmla="*/ 0 h 2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96" h="215">
                  <a:moveTo>
                    <a:pt x="0" y="110"/>
                  </a:moveTo>
                  <a:lnTo>
                    <a:pt x="6" y="109"/>
                  </a:lnTo>
                  <a:lnTo>
                    <a:pt x="10" y="109"/>
                  </a:lnTo>
                  <a:lnTo>
                    <a:pt x="14" y="109"/>
                  </a:lnTo>
                  <a:lnTo>
                    <a:pt x="18" y="110"/>
                  </a:lnTo>
                  <a:lnTo>
                    <a:pt x="21" y="111"/>
                  </a:lnTo>
                  <a:lnTo>
                    <a:pt x="25" y="114"/>
                  </a:lnTo>
                  <a:lnTo>
                    <a:pt x="29" y="116"/>
                  </a:lnTo>
                  <a:lnTo>
                    <a:pt x="32" y="120"/>
                  </a:lnTo>
                  <a:lnTo>
                    <a:pt x="34" y="123"/>
                  </a:lnTo>
                  <a:lnTo>
                    <a:pt x="37" y="127"/>
                  </a:lnTo>
                  <a:lnTo>
                    <a:pt x="39" y="130"/>
                  </a:lnTo>
                  <a:lnTo>
                    <a:pt x="43" y="133"/>
                  </a:lnTo>
                  <a:lnTo>
                    <a:pt x="46" y="135"/>
                  </a:lnTo>
                  <a:lnTo>
                    <a:pt x="48" y="136"/>
                  </a:lnTo>
                  <a:lnTo>
                    <a:pt x="50" y="137"/>
                  </a:lnTo>
                  <a:lnTo>
                    <a:pt x="51" y="137"/>
                  </a:lnTo>
                  <a:lnTo>
                    <a:pt x="55" y="138"/>
                  </a:lnTo>
                  <a:lnTo>
                    <a:pt x="58" y="138"/>
                  </a:lnTo>
                  <a:lnTo>
                    <a:pt x="61" y="139"/>
                  </a:lnTo>
                  <a:lnTo>
                    <a:pt x="63" y="140"/>
                  </a:lnTo>
                  <a:lnTo>
                    <a:pt x="65" y="141"/>
                  </a:lnTo>
                  <a:lnTo>
                    <a:pt x="69" y="143"/>
                  </a:lnTo>
                  <a:lnTo>
                    <a:pt x="71" y="146"/>
                  </a:lnTo>
                  <a:lnTo>
                    <a:pt x="72" y="147"/>
                  </a:lnTo>
                  <a:lnTo>
                    <a:pt x="74" y="149"/>
                  </a:lnTo>
                  <a:lnTo>
                    <a:pt x="76" y="152"/>
                  </a:lnTo>
                  <a:lnTo>
                    <a:pt x="77" y="154"/>
                  </a:lnTo>
                  <a:lnTo>
                    <a:pt x="78" y="157"/>
                  </a:lnTo>
                  <a:lnTo>
                    <a:pt x="79" y="160"/>
                  </a:lnTo>
                  <a:lnTo>
                    <a:pt x="81" y="163"/>
                  </a:lnTo>
                  <a:lnTo>
                    <a:pt x="82" y="166"/>
                  </a:lnTo>
                  <a:lnTo>
                    <a:pt x="83" y="170"/>
                  </a:lnTo>
                  <a:lnTo>
                    <a:pt x="84" y="173"/>
                  </a:lnTo>
                  <a:lnTo>
                    <a:pt x="84" y="174"/>
                  </a:lnTo>
                  <a:lnTo>
                    <a:pt x="85" y="176"/>
                  </a:lnTo>
                  <a:lnTo>
                    <a:pt x="86" y="177"/>
                  </a:lnTo>
                  <a:lnTo>
                    <a:pt x="88" y="178"/>
                  </a:lnTo>
                  <a:lnTo>
                    <a:pt x="90" y="179"/>
                  </a:lnTo>
                  <a:lnTo>
                    <a:pt x="94" y="179"/>
                  </a:lnTo>
                  <a:lnTo>
                    <a:pt x="98" y="180"/>
                  </a:lnTo>
                  <a:lnTo>
                    <a:pt x="102" y="180"/>
                  </a:lnTo>
                  <a:lnTo>
                    <a:pt x="106" y="180"/>
                  </a:lnTo>
                  <a:lnTo>
                    <a:pt x="109" y="181"/>
                  </a:lnTo>
                  <a:lnTo>
                    <a:pt x="111" y="183"/>
                  </a:lnTo>
                  <a:lnTo>
                    <a:pt x="113" y="184"/>
                  </a:lnTo>
                  <a:lnTo>
                    <a:pt x="116" y="186"/>
                  </a:lnTo>
                  <a:lnTo>
                    <a:pt x="117" y="187"/>
                  </a:lnTo>
                  <a:lnTo>
                    <a:pt x="120" y="189"/>
                  </a:lnTo>
                  <a:lnTo>
                    <a:pt x="122" y="191"/>
                  </a:lnTo>
                  <a:lnTo>
                    <a:pt x="123" y="193"/>
                  </a:lnTo>
                  <a:lnTo>
                    <a:pt x="125" y="198"/>
                  </a:lnTo>
                  <a:lnTo>
                    <a:pt x="127" y="201"/>
                  </a:lnTo>
                  <a:lnTo>
                    <a:pt x="129" y="203"/>
                  </a:lnTo>
                  <a:lnTo>
                    <a:pt x="130" y="205"/>
                  </a:lnTo>
                  <a:lnTo>
                    <a:pt x="132" y="207"/>
                  </a:lnTo>
                  <a:lnTo>
                    <a:pt x="134" y="211"/>
                  </a:lnTo>
                  <a:lnTo>
                    <a:pt x="135" y="213"/>
                  </a:lnTo>
                  <a:lnTo>
                    <a:pt x="136" y="215"/>
                  </a:lnTo>
                  <a:lnTo>
                    <a:pt x="138" y="212"/>
                  </a:lnTo>
                  <a:lnTo>
                    <a:pt x="140" y="209"/>
                  </a:lnTo>
                  <a:lnTo>
                    <a:pt x="141" y="204"/>
                  </a:lnTo>
                  <a:lnTo>
                    <a:pt x="143" y="201"/>
                  </a:lnTo>
                  <a:lnTo>
                    <a:pt x="146" y="198"/>
                  </a:lnTo>
                  <a:lnTo>
                    <a:pt x="148" y="194"/>
                  </a:lnTo>
                  <a:lnTo>
                    <a:pt x="156" y="181"/>
                  </a:lnTo>
                  <a:lnTo>
                    <a:pt x="164" y="170"/>
                  </a:lnTo>
                  <a:lnTo>
                    <a:pt x="172" y="158"/>
                  </a:lnTo>
                  <a:lnTo>
                    <a:pt x="179" y="146"/>
                  </a:lnTo>
                  <a:lnTo>
                    <a:pt x="188" y="135"/>
                  </a:lnTo>
                  <a:lnTo>
                    <a:pt x="196" y="122"/>
                  </a:lnTo>
                  <a:lnTo>
                    <a:pt x="193" y="120"/>
                  </a:lnTo>
                  <a:lnTo>
                    <a:pt x="191" y="116"/>
                  </a:lnTo>
                  <a:lnTo>
                    <a:pt x="189" y="114"/>
                  </a:lnTo>
                  <a:lnTo>
                    <a:pt x="187" y="111"/>
                  </a:lnTo>
                  <a:lnTo>
                    <a:pt x="185" y="108"/>
                  </a:lnTo>
                  <a:lnTo>
                    <a:pt x="184" y="104"/>
                  </a:lnTo>
                  <a:lnTo>
                    <a:pt x="182" y="101"/>
                  </a:lnTo>
                  <a:lnTo>
                    <a:pt x="180" y="98"/>
                  </a:lnTo>
                  <a:lnTo>
                    <a:pt x="179" y="94"/>
                  </a:lnTo>
                  <a:lnTo>
                    <a:pt x="178" y="88"/>
                  </a:lnTo>
                  <a:lnTo>
                    <a:pt x="176" y="83"/>
                  </a:lnTo>
                  <a:lnTo>
                    <a:pt x="175" y="80"/>
                  </a:lnTo>
                  <a:lnTo>
                    <a:pt x="174" y="76"/>
                  </a:lnTo>
                  <a:lnTo>
                    <a:pt x="172" y="74"/>
                  </a:lnTo>
                  <a:lnTo>
                    <a:pt x="169" y="71"/>
                  </a:lnTo>
                  <a:lnTo>
                    <a:pt x="165" y="68"/>
                  </a:lnTo>
                  <a:lnTo>
                    <a:pt x="162" y="65"/>
                  </a:lnTo>
                  <a:lnTo>
                    <a:pt x="158" y="62"/>
                  </a:lnTo>
                  <a:lnTo>
                    <a:pt x="153" y="60"/>
                  </a:lnTo>
                  <a:lnTo>
                    <a:pt x="149" y="59"/>
                  </a:lnTo>
                  <a:lnTo>
                    <a:pt x="142" y="56"/>
                  </a:lnTo>
                  <a:lnTo>
                    <a:pt x="135" y="52"/>
                  </a:lnTo>
                  <a:lnTo>
                    <a:pt x="124" y="47"/>
                  </a:lnTo>
                  <a:lnTo>
                    <a:pt x="114" y="40"/>
                  </a:lnTo>
                  <a:lnTo>
                    <a:pt x="104" y="34"/>
                  </a:lnTo>
                  <a:lnTo>
                    <a:pt x="94" y="27"/>
                  </a:lnTo>
                  <a:lnTo>
                    <a:pt x="86" y="22"/>
                  </a:lnTo>
                  <a:lnTo>
                    <a:pt x="78" y="17"/>
                  </a:lnTo>
                  <a:lnTo>
                    <a:pt x="70" y="12"/>
                  </a:lnTo>
                  <a:lnTo>
                    <a:pt x="61" y="8"/>
                  </a:lnTo>
                  <a:lnTo>
                    <a:pt x="52" y="5"/>
                  </a:lnTo>
                  <a:lnTo>
                    <a:pt x="45" y="3"/>
                  </a:lnTo>
                  <a:lnTo>
                    <a:pt x="36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10" y="1"/>
                  </a:lnTo>
                  <a:lnTo>
                    <a:pt x="0" y="4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7" name="Freeform 257"/>
            <p:cNvSpPr>
              <a:spLocks/>
            </p:cNvSpPr>
            <p:nvPr/>
          </p:nvSpPr>
          <p:spPr bwMode="auto">
            <a:xfrm>
              <a:off x="2639" y="3551"/>
              <a:ext cx="38" cy="100"/>
            </a:xfrm>
            <a:custGeom>
              <a:avLst/>
              <a:gdLst>
                <a:gd name="T0" fmla="*/ 0 w 113"/>
                <a:gd name="T1" fmla="*/ 0 h 301"/>
                <a:gd name="T2" fmla="*/ 0 w 113"/>
                <a:gd name="T3" fmla="*/ 0 h 301"/>
                <a:gd name="T4" fmla="*/ 0 w 113"/>
                <a:gd name="T5" fmla="*/ 0 h 301"/>
                <a:gd name="T6" fmla="*/ 0 w 113"/>
                <a:gd name="T7" fmla="*/ 0 h 301"/>
                <a:gd name="T8" fmla="*/ 0 w 113"/>
                <a:gd name="T9" fmla="*/ 0 h 301"/>
                <a:gd name="T10" fmla="*/ 0 w 113"/>
                <a:gd name="T11" fmla="*/ 0 h 301"/>
                <a:gd name="T12" fmla="*/ 0 w 113"/>
                <a:gd name="T13" fmla="*/ 0 h 301"/>
                <a:gd name="T14" fmla="*/ 0 w 113"/>
                <a:gd name="T15" fmla="*/ 0 h 301"/>
                <a:gd name="T16" fmla="*/ 0 w 113"/>
                <a:gd name="T17" fmla="*/ 0 h 301"/>
                <a:gd name="T18" fmla="*/ 0 w 113"/>
                <a:gd name="T19" fmla="*/ 0 h 301"/>
                <a:gd name="T20" fmla="*/ 0 w 113"/>
                <a:gd name="T21" fmla="*/ 0 h 301"/>
                <a:gd name="T22" fmla="*/ 0 w 113"/>
                <a:gd name="T23" fmla="*/ 0 h 301"/>
                <a:gd name="T24" fmla="*/ 0 w 113"/>
                <a:gd name="T25" fmla="*/ 0 h 301"/>
                <a:gd name="T26" fmla="*/ 0 w 113"/>
                <a:gd name="T27" fmla="*/ 0 h 301"/>
                <a:gd name="T28" fmla="*/ 0 w 113"/>
                <a:gd name="T29" fmla="*/ 0 h 301"/>
                <a:gd name="T30" fmla="*/ 0 w 113"/>
                <a:gd name="T31" fmla="*/ 0 h 301"/>
                <a:gd name="T32" fmla="*/ 0 w 113"/>
                <a:gd name="T33" fmla="*/ 0 h 301"/>
                <a:gd name="T34" fmla="*/ 0 w 113"/>
                <a:gd name="T35" fmla="*/ 0 h 301"/>
                <a:gd name="T36" fmla="*/ 0 w 113"/>
                <a:gd name="T37" fmla="*/ 0 h 301"/>
                <a:gd name="T38" fmla="*/ 0 w 113"/>
                <a:gd name="T39" fmla="*/ 0 h 301"/>
                <a:gd name="T40" fmla="*/ 0 w 113"/>
                <a:gd name="T41" fmla="*/ 0 h 301"/>
                <a:gd name="T42" fmla="*/ 0 w 113"/>
                <a:gd name="T43" fmla="*/ 0 h 301"/>
                <a:gd name="T44" fmla="*/ 0 w 113"/>
                <a:gd name="T45" fmla="*/ 0 h 301"/>
                <a:gd name="T46" fmla="*/ 0 w 113"/>
                <a:gd name="T47" fmla="*/ 0 h 301"/>
                <a:gd name="T48" fmla="*/ 0 w 113"/>
                <a:gd name="T49" fmla="*/ 0 h 301"/>
                <a:gd name="T50" fmla="*/ 0 w 113"/>
                <a:gd name="T51" fmla="*/ 0 h 301"/>
                <a:gd name="T52" fmla="*/ 0 w 113"/>
                <a:gd name="T53" fmla="*/ 0 h 301"/>
                <a:gd name="T54" fmla="*/ 0 w 113"/>
                <a:gd name="T55" fmla="*/ 0 h 301"/>
                <a:gd name="T56" fmla="*/ 0 w 113"/>
                <a:gd name="T57" fmla="*/ 0 h 301"/>
                <a:gd name="T58" fmla="*/ 0 w 113"/>
                <a:gd name="T59" fmla="*/ 0 h 301"/>
                <a:gd name="T60" fmla="*/ 0 w 113"/>
                <a:gd name="T61" fmla="*/ 0 h 301"/>
                <a:gd name="T62" fmla="*/ 0 w 113"/>
                <a:gd name="T63" fmla="*/ 0 h 30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3" h="301">
                  <a:moveTo>
                    <a:pt x="0" y="1"/>
                  </a:moveTo>
                  <a:lnTo>
                    <a:pt x="8" y="0"/>
                  </a:lnTo>
                  <a:lnTo>
                    <a:pt x="13" y="1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31" y="10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8" y="26"/>
                  </a:lnTo>
                  <a:lnTo>
                    <a:pt x="40" y="34"/>
                  </a:lnTo>
                  <a:lnTo>
                    <a:pt x="42" y="44"/>
                  </a:lnTo>
                  <a:lnTo>
                    <a:pt x="43" y="54"/>
                  </a:lnTo>
                  <a:lnTo>
                    <a:pt x="43" y="64"/>
                  </a:lnTo>
                  <a:lnTo>
                    <a:pt x="44" y="71"/>
                  </a:lnTo>
                  <a:lnTo>
                    <a:pt x="45" y="80"/>
                  </a:lnTo>
                  <a:lnTo>
                    <a:pt x="46" y="88"/>
                  </a:lnTo>
                  <a:lnTo>
                    <a:pt x="48" y="94"/>
                  </a:lnTo>
                  <a:lnTo>
                    <a:pt x="50" y="101"/>
                  </a:lnTo>
                  <a:lnTo>
                    <a:pt x="55" y="106"/>
                  </a:lnTo>
                  <a:lnTo>
                    <a:pt x="56" y="108"/>
                  </a:lnTo>
                  <a:lnTo>
                    <a:pt x="58" y="109"/>
                  </a:lnTo>
                  <a:lnTo>
                    <a:pt x="60" y="111"/>
                  </a:lnTo>
                  <a:lnTo>
                    <a:pt x="61" y="113"/>
                  </a:lnTo>
                  <a:lnTo>
                    <a:pt x="63" y="115"/>
                  </a:lnTo>
                  <a:lnTo>
                    <a:pt x="65" y="116"/>
                  </a:lnTo>
                  <a:lnTo>
                    <a:pt x="73" y="122"/>
                  </a:lnTo>
                  <a:lnTo>
                    <a:pt x="78" y="129"/>
                  </a:lnTo>
                  <a:lnTo>
                    <a:pt x="84" y="136"/>
                  </a:lnTo>
                  <a:lnTo>
                    <a:pt x="89" y="144"/>
                  </a:lnTo>
                  <a:lnTo>
                    <a:pt x="94" y="153"/>
                  </a:lnTo>
                  <a:lnTo>
                    <a:pt x="98" y="164"/>
                  </a:lnTo>
                  <a:lnTo>
                    <a:pt x="101" y="175"/>
                  </a:lnTo>
                  <a:lnTo>
                    <a:pt x="104" y="187"/>
                  </a:lnTo>
                  <a:lnTo>
                    <a:pt x="108" y="200"/>
                  </a:lnTo>
                  <a:lnTo>
                    <a:pt x="109" y="213"/>
                  </a:lnTo>
                  <a:lnTo>
                    <a:pt x="111" y="226"/>
                  </a:lnTo>
                  <a:lnTo>
                    <a:pt x="112" y="239"/>
                  </a:lnTo>
                  <a:lnTo>
                    <a:pt x="113" y="252"/>
                  </a:lnTo>
                  <a:lnTo>
                    <a:pt x="109" y="252"/>
                  </a:lnTo>
                  <a:lnTo>
                    <a:pt x="104" y="252"/>
                  </a:lnTo>
                  <a:lnTo>
                    <a:pt x="99" y="252"/>
                  </a:lnTo>
                  <a:lnTo>
                    <a:pt x="95" y="252"/>
                  </a:lnTo>
                  <a:lnTo>
                    <a:pt x="91" y="252"/>
                  </a:lnTo>
                  <a:lnTo>
                    <a:pt x="87" y="252"/>
                  </a:lnTo>
                  <a:lnTo>
                    <a:pt x="83" y="254"/>
                  </a:lnTo>
                  <a:lnTo>
                    <a:pt x="78" y="255"/>
                  </a:lnTo>
                  <a:lnTo>
                    <a:pt x="74" y="256"/>
                  </a:lnTo>
                  <a:lnTo>
                    <a:pt x="71" y="257"/>
                  </a:lnTo>
                  <a:lnTo>
                    <a:pt x="68" y="259"/>
                  </a:lnTo>
                  <a:lnTo>
                    <a:pt x="63" y="260"/>
                  </a:lnTo>
                  <a:lnTo>
                    <a:pt x="58" y="263"/>
                  </a:lnTo>
                  <a:lnTo>
                    <a:pt x="52" y="267"/>
                  </a:lnTo>
                  <a:lnTo>
                    <a:pt x="46" y="269"/>
                  </a:lnTo>
                  <a:lnTo>
                    <a:pt x="38" y="272"/>
                  </a:lnTo>
                  <a:lnTo>
                    <a:pt x="32" y="275"/>
                  </a:lnTo>
                  <a:lnTo>
                    <a:pt x="26" y="277"/>
                  </a:lnTo>
                  <a:lnTo>
                    <a:pt x="21" y="280"/>
                  </a:lnTo>
                  <a:lnTo>
                    <a:pt x="17" y="282"/>
                  </a:lnTo>
                  <a:lnTo>
                    <a:pt x="12" y="285"/>
                  </a:lnTo>
                  <a:lnTo>
                    <a:pt x="8" y="288"/>
                  </a:lnTo>
                  <a:lnTo>
                    <a:pt x="5" y="291"/>
                  </a:lnTo>
                  <a:lnTo>
                    <a:pt x="3" y="296"/>
                  </a:lnTo>
                  <a:lnTo>
                    <a:pt x="0" y="30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8" name="Freeform 258"/>
            <p:cNvSpPr>
              <a:spLocks/>
            </p:cNvSpPr>
            <p:nvPr/>
          </p:nvSpPr>
          <p:spPr bwMode="auto">
            <a:xfrm>
              <a:off x="2639" y="3510"/>
              <a:ext cx="16" cy="26"/>
            </a:xfrm>
            <a:custGeom>
              <a:avLst/>
              <a:gdLst>
                <a:gd name="T0" fmla="*/ 0 w 48"/>
                <a:gd name="T1" fmla="*/ 0 h 77"/>
                <a:gd name="T2" fmla="*/ 0 w 48"/>
                <a:gd name="T3" fmla="*/ 0 h 77"/>
                <a:gd name="T4" fmla="*/ 0 w 48"/>
                <a:gd name="T5" fmla="*/ 0 h 77"/>
                <a:gd name="T6" fmla="*/ 0 w 48"/>
                <a:gd name="T7" fmla="*/ 0 h 77"/>
                <a:gd name="T8" fmla="*/ 0 w 48"/>
                <a:gd name="T9" fmla="*/ 0 h 77"/>
                <a:gd name="T10" fmla="*/ 0 w 48"/>
                <a:gd name="T11" fmla="*/ 0 h 77"/>
                <a:gd name="T12" fmla="*/ 0 w 48"/>
                <a:gd name="T13" fmla="*/ 0 h 77"/>
                <a:gd name="T14" fmla="*/ 0 w 48"/>
                <a:gd name="T15" fmla="*/ 0 h 77"/>
                <a:gd name="T16" fmla="*/ 0 w 48"/>
                <a:gd name="T17" fmla="*/ 0 h 77"/>
                <a:gd name="T18" fmla="*/ 0 w 48"/>
                <a:gd name="T19" fmla="*/ 0 h 77"/>
                <a:gd name="T20" fmla="*/ 0 w 48"/>
                <a:gd name="T21" fmla="*/ 0 h 77"/>
                <a:gd name="T22" fmla="*/ 0 w 48"/>
                <a:gd name="T23" fmla="*/ 0 h 77"/>
                <a:gd name="T24" fmla="*/ 0 w 48"/>
                <a:gd name="T25" fmla="*/ 0 h 77"/>
                <a:gd name="T26" fmla="*/ 0 w 48"/>
                <a:gd name="T27" fmla="*/ 0 h 77"/>
                <a:gd name="T28" fmla="*/ 0 w 48"/>
                <a:gd name="T29" fmla="*/ 0 h 77"/>
                <a:gd name="T30" fmla="*/ 0 w 48"/>
                <a:gd name="T31" fmla="*/ 0 h 77"/>
                <a:gd name="T32" fmla="*/ 0 w 48"/>
                <a:gd name="T33" fmla="*/ 0 h 77"/>
                <a:gd name="T34" fmla="*/ 0 w 48"/>
                <a:gd name="T35" fmla="*/ 0 h 77"/>
                <a:gd name="T36" fmla="*/ 0 w 48"/>
                <a:gd name="T37" fmla="*/ 0 h 77"/>
                <a:gd name="T38" fmla="*/ 0 w 48"/>
                <a:gd name="T39" fmla="*/ 0 h 7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8" h="77">
                  <a:moveTo>
                    <a:pt x="0" y="0"/>
                  </a:moveTo>
                  <a:lnTo>
                    <a:pt x="7" y="2"/>
                  </a:lnTo>
                  <a:lnTo>
                    <a:pt x="12" y="5"/>
                  </a:lnTo>
                  <a:lnTo>
                    <a:pt x="18" y="7"/>
                  </a:lnTo>
                  <a:lnTo>
                    <a:pt x="23" y="10"/>
                  </a:lnTo>
                  <a:lnTo>
                    <a:pt x="29" y="12"/>
                  </a:lnTo>
                  <a:lnTo>
                    <a:pt x="34" y="15"/>
                  </a:lnTo>
                  <a:lnTo>
                    <a:pt x="39" y="19"/>
                  </a:lnTo>
                  <a:lnTo>
                    <a:pt x="44" y="23"/>
                  </a:lnTo>
                  <a:lnTo>
                    <a:pt x="48" y="26"/>
                  </a:lnTo>
                  <a:lnTo>
                    <a:pt x="44" y="33"/>
                  </a:lnTo>
                  <a:lnTo>
                    <a:pt x="39" y="38"/>
                  </a:lnTo>
                  <a:lnTo>
                    <a:pt x="35" y="45"/>
                  </a:lnTo>
                  <a:lnTo>
                    <a:pt x="31" y="50"/>
                  </a:lnTo>
                  <a:lnTo>
                    <a:pt x="25" y="56"/>
                  </a:lnTo>
                  <a:lnTo>
                    <a:pt x="20" y="61"/>
                  </a:lnTo>
                  <a:lnTo>
                    <a:pt x="13" y="66"/>
                  </a:lnTo>
                  <a:lnTo>
                    <a:pt x="7" y="72"/>
                  </a:lnTo>
                  <a:lnTo>
                    <a:pt x="0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99" name="Freeform 259"/>
            <p:cNvSpPr>
              <a:spLocks/>
            </p:cNvSpPr>
            <p:nvPr/>
          </p:nvSpPr>
          <p:spPr bwMode="auto">
            <a:xfrm>
              <a:off x="2639" y="3478"/>
              <a:ext cx="25" cy="41"/>
            </a:xfrm>
            <a:custGeom>
              <a:avLst/>
              <a:gdLst>
                <a:gd name="T0" fmla="*/ 0 w 74"/>
                <a:gd name="T1" fmla="*/ 0 h 121"/>
                <a:gd name="T2" fmla="*/ 0 w 74"/>
                <a:gd name="T3" fmla="*/ 0 h 121"/>
                <a:gd name="T4" fmla="*/ 0 w 74"/>
                <a:gd name="T5" fmla="*/ 0 h 121"/>
                <a:gd name="T6" fmla="*/ 0 w 74"/>
                <a:gd name="T7" fmla="*/ 0 h 121"/>
                <a:gd name="T8" fmla="*/ 0 w 74"/>
                <a:gd name="T9" fmla="*/ 0 h 121"/>
                <a:gd name="T10" fmla="*/ 0 w 74"/>
                <a:gd name="T11" fmla="*/ 0 h 121"/>
                <a:gd name="T12" fmla="*/ 0 w 74"/>
                <a:gd name="T13" fmla="*/ 0 h 121"/>
                <a:gd name="T14" fmla="*/ 0 w 74"/>
                <a:gd name="T15" fmla="*/ 0 h 121"/>
                <a:gd name="T16" fmla="*/ 0 w 74"/>
                <a:gd name="T17" fmla="*/ 0 h 121"/>
                <a:gd name="T18" fmla="*/ 0 w 74"/>
                <a:gd name="T19" fmla="*/ 0 h 121"/>
                <a:gd name="T20" fmla="*/ 0 w 74"/>
                <a:gd name="T21" fmla="*/ 0 h 121"/>
                <a:gd name="T22" fmla="*/ 0 w 74"/>
                <a:gd name="T23" fmla="*/ 0 h 121"/>
                <a:gd name="T24" fmla="*/ 0 w 74"/>
                <a:gd name="T25" fmla="*/ 0 h 121"/>
                <a:gd name="T26" fmla="*/ 0 w 74"/>
                <a:gd name="T27" fmla="*/ 0 h 121"/>
                <a:gd name="T28" fmla="*/ 0 w 74"/>
                <a:gd name="T29" fmla="*/ 0 h 121"/>
                <a:gd name="T30" fmla="*/ 0 w 74"/>
                <a:gd name="T31" fmla="*/ 0 h 121"/>
                <a:gd name="T32" fmla="*/ 0 w 74"/>
                <a:gd name="T33" fmla="*/ 0 h 121"/>
                <a:gd name="T34" fmla="*/ 0 w 74"/>
                <a:gd name="T35" fmla="*/ 0 h 121"/>
                <a:gd name="T36" fmla="*/ 0 w 74"/>
                <a:gd name="T37" fmla="*/ 0 h 121"/>
                <a:gd name="T38" fmla="*/ 0 w 74"/>
                <a:gd name="T39" fmla="*/ 0 h 121"/>
                <a:gd name="T40" fmla="*/ 0 w 74"/>
                <a:gd name="T41" fmla="*/ 0 h 121"/>
                <a:gd name="T42" fmla="*/ 0 w 74"/>
                <a:gd name="T43" fmla="*/ 0 h 121"/>
                <a:gd name="T44" fmla="*/ 0 w 74"/>
                <a:gd name="T45" fmla="*/ 0 h 121"/>
                <a:gd name="T46" fmla="*/ 0 w 74"/>
                <a:gd name="T47" fmla="*/ 0 h 121"/>
                <a:gd name="T48" fmla="*/ 0 w 74"/>
                <a:gd name="T49" fmla="*/ 0 h 121"/>
                <a:gd name="T50" fmla="*/ 0 w 74"/>
                <a:gd name="T51" fmla="*/ 0 h 121"/>
                <a:gd name="T52" fmla="*/ 0 w 74"/>
                <a:gd name="T53" fmla="*/ 0 h 121"/>
                <a:gd name="T54" fmla="*/ 0 w 74"/>
                <a:gd name="T55" fmla="*/ 0 h 121"/>
                <a:gd name="T56" fmla="*/ 0 w 74"/>
                <a:gd name="T57" fmla="*/ 0 h 121"/>
                <a:gd name="T58" fmla="*/ 0 w 74"/>
                <a:gd name="T59" fmla="*/ 0 h 121"/>
                <a:gd name="T60" fmla="*/ 0 w 74"/>
                <a:gd name="T61" fmla="*/ 0 h 121"/>
                <a:gd name="T62" fmla="*/ 0 w 74"/>
                <a:gd name="T63" fmla="*/ 0 h 121"/>
                <a:gd name="T64" fmla="*/ 0 w 74"/>
                <a:gd name="T65" fmla="*/ 0 h 121"/>
                <a:gd name="T66" fmla="*/ 0 w 74"/>
                <a:gd name="T67" fmla="*/ 0 h 121"/>
                <a:gd name="T68" fmla="*/ 0 w 74"/>
                <a:gd name="T69" fmla="*/ 0 h 121"/>
                <a:gd name="T70" fmla="*/ 0 w 74"/>
                <a:gd name="T71" fmla="*/ 0 h 121"/>
                <a:gd name="T72" fmla="*/ 0 w 74"/>
                <a:gd name="T73" fmla="*/ 0 h 121"/>
                <a:gd name="T74" fmla="*/ 0 w 74"/>
                <a:gd name="T75" fmla="*/ 0 h 121"/>
                <a:gd name="T76" fmla="*/ 0 w 74"/>
                <a:gd name="T77" fmla="*/ 0 h 121"/>
                <a:gd name="T78" fmla="*/ 0 w 74"/>
                <a:gd name="T79" fmla="*/ 0 h 121"/>
                <a:gd name="T80" fmla="*/ 0 w 74"/>
                <a:gd name="T81" fmla="*/ 0 h 121"/>
                <a:gd name="T82" fmla="*/ 0 w 74"/>
                <a:gd name="T83" fmla="*/ 0 h 121"/>
                <a:gd name="T84" fmla="*/ 0 w 74"/>
                <a:gd name="T85" fmla="*/ 0 h 121"/>
                <a:gd name="T86" fmla="*/ 0 w 74"/>
                <a:gd name="T87" fmla="*/ 0 h 121"/>
                <a:gd name="T88" fmla="*/ 0 w 74"/>
                <a:gd name="T89" fmla="*/ 0 h 121"/>
                <a:gd name="T90" fmla="*/ 0 w 74"/>
                <a:gd name="T91" fmla="*/ 0 h 12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4" h="121">
                  <a:moveTo>
                    <a:pt x="48" y="121"/>
                  </a:moveTo>
                  <a:lnTo>
                    <a:pt x="52" y="113"/>
                  </a:lnTo>
                  <a:lnTo>
                    <a:pt x="57" y="104"/>
                  </a:lnTo>
                  <a:lnTo>
                    <a:pt x="61" y="95"/>
                  </a:lnTo>
                  <a:lnTo>
                    <a:pt x="64" y="87"/>
                  </a:lnTo>
                  <a:lnTo>
                    <a:pt x="68" y="78"/>
                  </a:lnTo>
                  <a:lnTo>
                    <a:pt x="70" y="68"/>
                  </a:lnTo>
                  <a:lnTo>
                    <a:pt x="72" y="59"/>
                  </a:lnTo>
                  <a:lnTo>
                    <a:pt x="73" y="50"/>
                  </a:lnTo>
                  <a:lnTo>
                    <a:pt x="74" y="40"/>
                  </a:lnTo>
                  <a:lnTo>
                    <a:pt x="73" y="39"/>
                  </a:lnTo>
                  <a:lnTo>
                    <a:pt x="71" y="37"/>
                  </a:lnTo>
                  <a:lnTo>
                    <a:pt x="70" y="36"/>
                  </a:lnTo>
                  <a:lnTo>
                    <a:pt x="68" y="33"/>
                  </a:lnTo>
                  <a:lnTo>
                    <a:pt x="65" y="32"/>
                  </a:lnTo>
                  <a:lnTo>
                    <a:pt x="63" y="31"/>
                  </a:lnTo>
                  <a:lnTo>
                    <a:pt x="61" y="30"/>
                  </a:lnTo>
                  <a:lnTo>
                    <a:pt x="58" y="29"/>
                  </a:lnTo>
                  <a:lnTo>
                    <a:pt x="55" y="29"/>
                  </a:lnTo>
                  <a:lnTo>
                    <a:pt x="51" y="28"/>
                  </a:lnTo>
                  <a:lnTo>
                    <a:pt x="50" y="28"/>
                  </a:lnTo>
                  <a:lnTo>
                    <a:pt x="48" y="27"/>
                  </a:lnTo>
                  <a:lnTo>
                    <a:pt x="46" y="26"/>
                  </a:lnTo>
                  <a:lnTo>
                    <a:pt x="43" y="24"/>
                  </a:lnTo>
                  <a:lnTo>
                    <a:pt x="39" y="21"/>
                  </a:lnTo>
                  <a:lnTo>
                    <a:pt x="37" y="18"/>
                  </a:lnTo>
                  <a:lnTo>
                    <a:pt x="34" y="14"/>
                  </a:lnTo>
                  <a:lnTo>
                    <a:pt x="32" y="11"/>
                  </a:lnTo>
                  <a:lnTo>
                    <a:pt x="29" y="7"/>
                  </a:lnTo>
                  <a:lnTo>
                    <a:pt x="25" y="5"/>
                  </a:lnTo>
                  <a:lnTo>
                    <a:pt x="21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0" y="1"/>
                  </a:lnTo>
                  <a:lnTo>
                    <a:pt x="0" y="95"/>
                  </a:lnTo>
                  <a:lnTo>
                    <a:pt x="7" y="97"/>
                  </a:lnTo>
                  <a:lnTo>
                    <a:pt x="12" y="100"/>
                  </a:lnTo>
                  <a:lnTo>
                    <a:pt x="18" y="102"/>
                  </a:lnTo>
                  <a:lnTo>
                    <a:pt x="23" y="105"/>
                  </a:lnTo>
                  <a:lnTo>
                    <a:pt x="29" y="107"/>
                  </a:lnTo>
                  <a:lnTo>
                    <a:pt x="34" y="110"/>
                  </a:lnTo>
                  <a:lnTo>
                    <a:pt x="39" y="114"/>
                  </a:lnTo>
                  <a:lnTo>
                    <a:pt x="44" y="118"/>
                  </a:lnTo>
                  <a:lnTo>
                    <a:pt x="48" y="121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0" name="Freeform 260"/>
            <p:cNvSpPr>
              <a:spLocks/>
            </p:cNvSpPr>
            <p:nvPr/>
          </p:nvSpPr>
          <p:spPr bwMode="auto">
            <a:xfrm>
              <a:off x="2639" y="3528"/>
              <a:ext cx="25" cy="29"/>
            </a:xfrm>
            <a:custGeom>
              <a:avLst/>
              <a:gdLst>
                <a:gd name="T0" fmla="*/ 0 w 75"/>
                <a:gd name="T1" fmla="*/ 0 h 86"/>
                <a:gd name="T2" fmla="*/ 0 w 75"/>
                <a:gd name="T3" fmla="*/ 0 h 86"/>
                <a:gd name="T4" fmla="*/ 0 w 75"/>
                <a:gd name="T5" fmla="*/ 0 h 86"/>
                <a:gd name="T6" fmla="*/ 0 w 75"/>
                <a:gd name="T7" fmla="*/ 0 h 86"/>
                <a:gd name="T8" fmla="*/ 0 w 75"/>
                <a:gd name="T9" fmla="*/ 0 h 86"/>
                <a:gd name="T10" fmla="*/ 0 w 75"/>
                <a:gd name="T11" fmla="*/ 0 h 86"/>
                <a:gd name="T12" fmla="*/ 0 w 75"/>
                <a:gd name="T13" fmla="*/ 0 h 86"/>
                <a:gd name="T14" fmla="*/ 0 w 75"/>
                <a:gd name="T15" fmla="*/ 0 h 86"/>
                <a:gd name="T16" fmla="*/ 0 w 75"/>
                <a:gd name="T17" fmla="*/ 0 h 86"/>
                <a:gd name="T18" fmla="*/ 0 w 75"/>
                <a:gd name="T19" fmla="*/ 0 h 86"/>
                <a:gd name="T20" fmla="*/ 0 w 75"/>
                <a:gd name="T21" fmla="*/ 0 h 86"/>
                <a:gd name="T22" fmla="*/ 0 w 75"/>
                <a:gd name="T23" fmla="*/ 0 h 86"/>
                <a:gd name="T24" fmla="*/ 0 w 75"/>
                <a:gd name="T25" fmla="*/ 0 h 86"/>
                <a:gd name="T26" fmla="*/ 0 w 75"/>
                <a:gd name="T27" fmla="*/ 0 h 86"/>
                <a:gd name="T28" fmla="*/ 0 w 75"/>
                <a:gd name="T29" fmla="*/ 0 h 86"/>
                <a:gd name="T30" fmla="*/ 0 w 75"/>
                <a:gd name="T31" fmla="*/ 0 h 86"/>
                <a:gd name="T32" fmla="*/ 0 w 75"/>
                <a:gd name="T33" fmla="*/ 0 h 86"/>
                <a:gd name="T34" fmla="*/ 0 w 75"/>
                <a:gd name="T35" fmla="*/ 0 h 86"/>
                <a:gd name="T36" fmla="*/ 0 w 75"/>
                <a:gd name="T37" fmla="*/ 0 h 86"/>
                <a:gd name="T38" fmla="*/ 0 w 75"/>
                <a:gd name="T39" fmla="*/ 0 h 86"/>
                <a:gd name="T40" fmla="*/ 0 w 75"/>
                <a:gd name="T41" fmla="*/ 0 h 86"/>
                <a:gd name="T42" fmla="*/ 0 w 75"/>
                <a:gd name="T43" fmla="*/ 0 h 86"/>
                <a:gd name="T44" fmla="*/ 0 w 75"/>
                <a:gd name="T45" fmla="*/ 0 h 86"/>
                <a:gd name="T46" fmla="*/ 0 w 75"/>
                <a:gd name="T47" fmla="*/ 0 h 86"/>
                <a:gd name="T48" fmla="*/ 0 w 75"/>
                <a:gd name="T49" fmla="*/ 0 h 86"/>
                <a:gd name="T50" fmla="*/ 0 w 75"/>
                <a:gd name="T51" fmla="*/ 0 h 86"/>
                <a:gd name="T52" fmla="*/ 0 w 75"/>
                <a:gd name="T53" fmla="*/ 0 h 86"/>
                <a:gd name="T54" fmla="*/ 0 w 75"/>
                <a:gd name="T55" fmla="*/ 0 h 86"/>
                <a:gd name="T56" fmla="*/ 0 w 75"/>
                <a:gd name="T57" fmla="*/ 0 h 86"/>
                <a:gd name="T58" fmla="*/ 0 w 75"/>
                <a:gd name="T59" fmla="*/ 0 h 86"/>
                <a:gd name="T60" fmla="*/ 0 w 75"/>
                <a:gd name="T61" fmla="*/ 0 h 86"/>
                <a:gd name="T62" fmla="*/ 0 w 75"/>
                <a:gd name="T63" fmla="*/ 0 h 86"/>
                <a:gd name="T64" fmla="*/ 0 w 75"/>
                <a:gd name="T65" fmla="*/ 0 h 86"/>
                <a:gd name="T66" fmla="*/ 0 w 75"/>
                <a:gd name="T67" fmla="*/ 0 h 86"/>
                <a:gd name="T68" fmla="*/ 0 w 75"/>
                <a:gd name="T69" fmla="*/ 0 h 86"/>
                <a:gd name="T70" fmla="*/ 0 w 75"/>
                <a:gd name="T71" fmla="*/ 0 h 86"/>
                <a:gd name="T72" fmla="*/ 0 w 75"/>
                <a:gd name="T73" fmla="*/ 0 h 86"/>
                <a:gd name="T74" fmla="*/ 0 w 75"/>
                <a:gd name="T75" fmla="*/ 0 h 86"/>
                <a:gd name="T76" fmla="*/ 0 w 75"/>
                <a:gd name="T77" fmla="*/ 0 h 86"/>
                <a:gd name="T78" fmla="*/ 0 w 75"/>
                <a:gd name="T79" fmla="*/ 0 h 86"/>
                <a:gd name="T80" fmla="*/ 0 w 75"/>
                <a:gd name="T81" fmla="*/ 0 h 86"/>
                <a:gd name="T82" fmla="*/ 0 w 75"/>
                <a:gd name="T83" fmla="*/ 0 h 86"/>
                <a:gd name="T84" fmla="*/ 0 w 75"/>
                <a:gd name="T85" fmla="*/ 0 h 86"/>
                <a:gd name="T86" fmla="*/ 0 w 75"/>
                <a:gd name="T87" fmla="*/ 0 h 86"/>
                <a:gd name="T88" fmla="*/ 0 w 75"/>
                <a:gd name="T89" fmla="*/ 0 h 86"/>
                <a:gd name="T90" fmla="*/ 0 w 75"/>
                <a:gd name="T91" fmla="*/ 0 h 86"/>
                <a:gd name="T92" fmla="*/ 0 w 75"/>
                <a:gd name="T93" fmla="*/ 0 h 86"/>
                <a:gd name="T94" fmla="*/ 0 w 75"/>
                <a:gd name="T95" fmla="*/ 0 h 86"/>
                <a:gd name="T96" fmla="*/ 0 w 75"/>
                <a:gd name="T97" fmla="*/ 0 h 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5" h="86">
                  <a:moveTo>
                    <a:pt x="74" y="38"/>
                  </a:moveTo>
                  <a:lnTo>
                    <a:pt x="72" y="44"/>
                  </a:lnTo>
                  <a:lnTo>
                    <a:pt x="69" y="50"/>
                  </a:lnTo>
                  <a:lnTo>
                    <a:pt x="65" y="57"/>
                  </a:lnTo>
                  <a:lnTo>
                    <a:pt x="62" y="62"/>
                  </a:lnTo>
                  <a:lnTo>
                    <a:pt x="58" y="68"/>
                  </a:lnTo>
                  <a:lnTo>
                    <a:pt x="52" y="73"/>
                  </a:lnTo>
                  <a:lnTo>
                    <a:pt x="47" y="77"/>
                  </a:lnTo>
                  <a:lnTo>
                    <a:pt x="42" y="83"/>
                  </a:lnTo>
                  <a:lnTo>
                    <a:pt x="36" y="86"/>
                  </a:lnTo>
                  <a:lnTo>
                    <a:pt x="34" y="83"/>
                  </a:lnTo>
                  <a:lnTo>
                    <a:pt x="32" y="80"/>
                  </a:lnTo>
                  <a:lnTo>
                    <a:pt x="29" y="76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1" y="71"/>
                  </a:lnTo>
                  <a:lnTo>
                    <a:pt x="18" y="70"/>
                  </a:lnTo>
                  <a:lnTo>
                    <a:pt x="13" y="70"/>
                  </a:lnTo>
                  <a:lnTo>
                    <a:pt x="10" y="69"/>
                  </a:lnTo>
                  <a:lnTo>
                    <a:pt x="5" y="70"/>
                  </a:lnTo>
                  <a:lnTo>
                    <a:pt x="0" y="70"/>
                  </a:lnTo>
                  <a:lnTo>
                    <a:pt x="0" y="23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3" y="12"/>
                  </a:lnTo>
                  <a:lnTo>
                    <a:pt x="18" y="8"/>
                  </a:lnTo>
                  <a:lnTo>
                    <a:pt x="22" y="5"/>
                  </a:lnTo>
                  <a:lnTo>
                    <a:pt x="26" y="0"/>
                  </a:lnTo>
                  <a:lnTo>
                    <a:pt x="32" y="5"/>
                  </a:lnTo>
                  <a:lnTo>
                    <a:pt x="38" y="9"/>
                  </a:lnTo>
                  <a:lnTo>
                    <a:pt x="44" y="11"/>
                  </a:lnTo>
                  <a:lnTo>
                    <a:pt x="49" y="13"/>
                  </a:lnTo>
                  <a:lnTo>
                    <a:pt x="55" y="16"/>
                  </a:lnTo>
                  <a:lnTo>
                    <a:pt x="60" y="17"/>
                  </a:lnTo>
                  <a:lnTo>
                    <a:pt x="65" y="17"/>
                  </a:lnTo>
                  <a:lnTo>
                    <a:pt x="70" y="17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5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4" y="35"/>
                  </a:lnTo>
                  <a:lnTo>
                    <a:pt x="74" y="38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1" name="Freeform 261"/>
            <p:cNvSpPr>
              <a:spLocks/>
            </p:cNvSpPr>
            <p:nvPr/>
          </p:nvSpPr>
          <p:spPr bwMode="auto">
            <a:xfrm>
              <a:off x="2639" y="3528"/>
              <a:ext cx="25" cy="29"/>
            </a:xfrm>
            <a:custGeom>
              <a:avLst/>
              <a:gdLst>
                <a:gd name="T0" fmla="*/ 0 w 75"/>
                <a:gd name="T1" fmla="*/ 0 h 86"/>
                <a:gd name="T2" fmla="*/ 0 w 75"/>
                <a:gd name="T3" fmla="*/ 0 h 86"/>
                <a:gd name="T4" fmla="*/ 0 w 75"/>
                <a:gd name="T5" fmla="*/ 0 h 86"/>
                <a:gd name="T6" fmla="*/ 0 w 75"/>
                <a:gd name="T7" fmla="*/ 0 h 86"/>
                <a:gd name="T8" fmla="*/ 0 w 75"/>
                <a:gd name="T9" fmla="*/ 0 h 86"/>
                <a:gd name="T10" fmla="*/ 0 w 75"/>
                <a:gd name="T11" fmla="*/ 0 h 86"/>
                <a:gd name="T12" fmla="*/ 0 w 75"/>
                <a:gd name="T13" fmla="*/ 0 h 86"/>
                <a:gd name="T14" fmla="*/ 0 w 75"/>
                <a:gd name="T15" fmla="*/ 0 h 86"/>
                <a:gd name="T16" fmla="*/ 0 w 75"/>
                <a:gd name="T17" fmla="*/ 0 h 86"/>
                <a:gd name="T18" fmla="*/ 0 w 75"/>
                <a:gd name="T19" fmla="*/ 0 h 86"/>
                <a:gd name="T20" fmla="*/ 0 w 75"/>
                <a:gd name="T21" fmla="*/ 0 h 86"/>
                <a:gd name="T22" fmla="*/ 0 w 75"/>
                <a:gd name="T23" fmla="*/ 0 h 86"/>
                <a:gd name="T24" fmla="*/ 0 w 75"/>
                <a:gd name="T25" fmla="*/ 0 h 86"/>
                <a:gd name="T26" fmla="*/ 0 w 75"/>
                <a:gd name="T27" fmla="*/ 0 h 86"/>
                <a:gd name="T28" fmla="*/ 0 w 75"/>
                <a:gd name="T29" fmla="*/ 0 h 86"/>
                <a:gd name="T30" fmla="*/ 0 w 75"/>
                <a:gd name="T31" fmla="*/ 0 h 86"/>
                <a:gd name="T32" fmla="*/ 0 w 75"/>
                <a:gd name="T33" fmla="*/ 0 h 86"/>
                <a:gd name="T34" fmla="*/ 0 w 75"/>
                <a:gd name="T35" fmla="*/ 0 h 86"/>
                <a:gd name="T36" fmla="*/ 0 w 75"/>
                <a:gd name="T37" fmla="*/ 0 h 86"/>
                <a:gd name="T38" fmla="*/ 0 w 75"/>
                <a:gd name="T39" fmla="*/ 0 h 86"/>
                <a:gd name="T40" fmla="*/ 0 w 75"/>
                <a:gd name="T41" fmla="*/ 0 h 86"/>
                <a:gd name="T42" fmla="*/ 0 w 75"/>
                <a:gd name="T43" fmla="*/ 0 h 86"/>
                <a:gd name="T44" fmla="*/ 0 w 75"/>
                <a:gd name="T45" fmla="*/ 0 h 86"/>
                <a:gd name="T46" fmla="*/ 0 w 75"/>
                <a:gd name="T47" fmla="*/ 0 h 86"/>
                <a:gd name="T48" fmla="*/ 0 w 75"/>
                <a:gd name="T49" fmla="*/ 0 h 86"/>
                <a:gd name="T50" fmla="*/ 0 w 75"/>
                <a:gd name="T51" fmla="*/ 0 h 86"/>
                <a:gd name="T52" fmla="*/ 0 w 75"/>
                <a:gd name="T53" fmla="*/ 0 h 86"/>
                <a:gd name="T54" fmla="*/ 0 w 75"/>
                <a:gd name="T55" fmla="*/ 0 h 86"/>
                <a:gd name="T56" fmla="*/ 0 w 75"/>
                <a:gd name="T57" fmla="*/ 0 h 86"/>
                <a:gd name="T58" fmla="*/ 0 w 75"/>
                <a:gd name="T59" fmla="*/ 0 h 86"/>
                <a:gd name="T60" fmla="*/ 0 w 75"/>
                <a:gd name="T61" fmla="*/ 0 h 86"/>
                <a:gd name="T62" fmla="*/ 0 w 75"/>
                <a:gd name="T63" fmla="*/ 0 h 86"/>
                <a:gd name="T64" fmla="*/ 0 w 75"/>
                <a:gd name="T65" fmla="*/ 0 h 86"/>
                <a:gd name="T66" fmla="*/ 0 w 75"/>
                <a:gd name="T67" fmla="*/ 0 h 86"/>
                <a:gd name="T68" fmla="*/ 0 w 75"/>
                <a:gd name="T69" fmla="*/ 0 h 86"/>
                <a:gd name="T70" fmla="*/ 0 w 75"/>
                <a:gd name="T71" fmla="*/ 0 h 86"/>
                <a:gd name="T72" fmla="*/ 0 w 75"/>
                <a:gd name="T73" fmla="*/ 0 h 86"/>
                <a:gd name="T74" fmla="*/ 0 w 75"/>
                <a:gd name="T75" fmla="*/ 0 h 86"/>
                <a:gd name="T76" fmla="*/ 0 w 75"/>
                <a:gd name="T77" fmla="*/ 0 h 86"/>
                <a:gd name="T78" fmla="*/ 0 w 75"/>
                <a:gd name="T79" fmla="*/ 0 h 86"/>
                <a:gd name="T80" fmla="*/ 0 w 75"/>
                <a:gd name="T81" fmla="*/ 0 h 86"/>
                <a:gd name="T82" fmla="*/ 0 w 75"/>
                <a:gd name="T83" fmla="*/ 0 h 86"/>
                <a:gd name="T84" fmla="*/ 0 w 75"/>
                <a:gd name="T85" fmla="*/ 0 h 86"/>
                <a:gd name="T86" fmla="*/ 0 w 75"/>
                <a:gd name="T87" fmla="*/ 0 h 86"/>
                <a:gd name="T88" fmla="*/ 0 w 75"/>
                <a:gd name="T89" fmla="*/ 0 h 86"/>
                <a:gd name="T90" fmla="*/ 0 w 75"/>
                <a:gd name="T91" fmla="*/ 0 h 86"/>
                <a:gd name="T92" fmla="*/ 0 w 75"/>
                <a:gd name="T93" fmla="*/ 0 h 86"/>
                <a:gd name="T94" fmla="*/ 0 w 75"/>
                <a:gd name="T95" fmla="*/ 0 h 86"/>
                <a:gd name="T96" fmla="*/ 0 w 75"/>
                <a:gd name="T97" fmla="*/ 0 h 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5" h="86">
                  <a:moveTo>
                    <a:pt x="26" y="0"/>
                  </a:moveTo>
                  <a:lnTo>
                    <a:pt x="32" y="5"/>
                  </a:lnTo>
                  <a:lnTo>
                    <a:pt x="38" y="9"/>
                  </a:lnTo>
                  <a:lnTo>
                    <a:pt x="44" y="11"/>
                  </a:lnTo>
                  <a:lnTo>
                    <a:pt x="49" y="13"/>
                  </a:lnTo>
                  <a:lnTo>
                    <a:pt x="55" y="16"/>
                  </a:lnTo>
                  <a:lnTo>
                    <a:pt x="60" y="17"/>
                  </a:lnTo>
                  <a:lnTo>
                    <a:pt x="65" y="17"/>
                  </a:lnTo>
                  <a:lnTo>
                    <a:pt x="70" y="17"/>
                  </a:lnTo>
                  <a:lnTo>
                    <a:pt x="75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5" y="19"/>
                  </a:lnTo>
                  <a:lnTo>
                    <a:pt x="75" y="20"/>
                  </a:lnTo>
                  <a:lnTo>
                    <a:pt x="75" y="21"/>
                  </a:lnTo>
                  <a:lnTo>
                    <a:pt x="75" y="22"/>
                  </a:lnTo>
                  <a:lnTo>
                    <a:pt x="75" y="25"/>
                  </a:lnTo>
                  <a:lnTo>
                    <a:pt x="74" y="28"/>
                  </a:lnTo>
                  <a:lnTo>
                    <a:pt x="74" y="31"/>
                  </a:lnTo>
                  <a:lnTo>
                    <a:pt x="74" y="33"/>
                  </a:lnTo>
                  <a:lnTo>
                    <a:pt x="74" y="35"/>
                  </a:lnTo>
                  <a:lnTo>
                    <a:pt x="74" y="38"/>
                  </a:lnTo>
                  <a:lnTo>
                    <a:pt x="72" y="44"/>
                  </a:lnTo>
                  <a:lnTo>
                    <a:pt x="69" y="50"/>
                  </a:lnTo>
                  <a:lnTo>
                    <a:pt x="65" y="57"/>
                  </a:lnTo>
                  <a:lnTo>
                    <a:pt x="62" y="62"/>
                  </a:lnTo>
                  <a:lnTo>
                    <a:pt x="58" y="68"/>
                  </a:lnTo>
                  <a:lnTo>
                    <a:pt x="52" y="73"/>
                  </a:lnTo>
                  <a:lnTo>
                    <a:pt x="47" y="77"/>
                  </a:lnTo>
                  <a:lnTo>
                    <a:pt x="42" y="83"/>
                  </a:lnTo>
                  <a:lnTo>
                    <a:pt x="36" y="86"/>
                  </a:lnTo>
                  <a:lnTo>
                    <a:pt x="34" y="83"/>
                  </a:lnTo>
                  <a:lnTo>
                    <a:pt x="32" y="80"/>
                  </a:lnTo>
                  <a:lnTo>
                    <a:pt x="29" y="76"/>
                  </a:lnTo>
                  <a:lnTo>
                    <a:pt x="26" y="74"/>
                  </a:lnTo>
                  <a:lnTo>
                    <a:pt x="24" y="72"/>
                  </a:lnTo>
                  <a:lnTo>
                    <a:pt x="21" y="71"/>
                  </a:lnTo>
                  <a:lnTo>
                    <a:pt x="18" y="70"/>
                  </a:lnTo>
                  <a:lnTo>
                    <a:pt x="13" y="70"/>
                  </a:lnTo>
                  <a:lnTo>
                    <a:pt x="10" y="69"/>
                  </a:lnTo>
                  <a:lnTo>
                    <a:pt x="5" y="70"/>
                  </a:lnTo>
                  <a:lnTo>
                    <a:pt x="0" y="70"/>
                  </a:lnTo>
                  <a:lnTo>
                    <a:pt x="0" y="23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13" y="12"/>
                  </a:lnTo>
                  <a:lnTo>
                    <a:pt x="18" y="8"/>
                  </a:lnTo>
                  <a:lnTo>
                    <a:pt x="22" y="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2" name="Line 262"/>
            <p:cNvSpPr>
              <a:spLocks noChangeShapeType="1"/>
            </p:cNvSpPr>
            <p:nvPr/>
          </p:nvSpPr>
          <p:spPr bwMode="auto">
            <a:xfrm>
              <a:off x="2639" y="3418"/>
              <a:ext cx="1" cy="23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3" name="Line 263"/>
            <p:cNvSpPr>
              <a:spLocks noChangeShapeType="1"/>
            </p:cNvSpPr>
            <p:nvPr/>
          </p:nvSpPr>
          <p:spPr bwMode="auto">
            <a:xfrm>
              <a:off x="2639" y="3651"/>
              <a:ext cx="79" cy="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4" name="Line 264"/>
            <p:cNvSpPr>
              <a:spLocks noChangeShapeType="1"/>
            </p:cNvSpPr>
            <p:nvPr/>
          </p:nvSpPr>
          <p:spPr bwMode="auto">
            <a:xfrm flipV="1">
              <a:off x="2718" y="3335"/>
              <a:ext cx="630" cy="3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5" name="Line 265"/>
            <p:cNvSpPr>
              <a:spLocks noChangeShapeType="1"/>
            </p:cNvSpPr>
            <p:nvPr/>
          </p:nvSpPr>
          <p:spPr bwMode="auto">
            <a:xfrm flipV="1">
              <a:off x="2718" y="3218"/>
              <a:ext cx="427" cy="2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6" name="Line 266"/>
            <p:cNvSpPr>
              <a:spLocks noChangeShapeType="1"/>
            </p:cNvSpPr>
            <p:nvPr/>
          </p:nvSpPr>
          <p:spPr bwMode="auto">
            <a:xfrm flipV="1">
              <a:off x="2639" y="3172"/>
              <a:ext cx="427" cy="2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7" name="Freeform 267"/>
            <p:cNvSpPr>
              <a:spLocks/>
            </p:cNvSpPr>
            <p:nvPr/>
          </p:nvSpPr>
          <p:spPr bwMode="auto">
            <a:xfrm>
              <a:off x="2664" y="3514"/>
              <a:ext cx="35" cy="50"/>
            </a:xfrm>
            <a:custGeom>
              <a:avLst/>
              <a:gdLst>
                <a:gd name="T0" fmla="*/ 0 w 106"/>
                <a:gd name="T1" fmla="*/ 0 h 152"/>
                <a:gd name="T2" fmla="*/ 0 w 106"/>
                <a:gd name="T3" fmla="*/ 0 h 152"/>
                <a:gd name="T4" fmla="*/ 0 w 106"/>
                <a:gd name="T5" fmla="*/ 0 h 152"/>
                <a:gd name="T6" fmla="*/ 0 w 106"/>
                <a:gd name="T7" fmla="*/ 0 h 152"/>
                <a:gd name="T8" fmla="*/ 0 w 106"/>
                <a:gd name="T9" fmla="*/ 0 h 152"/>
                <a:gd name="T10" fmla="*/ 0 w 106"/>
                <a:gd name="T11" fmla="*/ 0 h 152"/>
                <a:gd name="T12" fmla="*/ 0 w 106"/>
                <a:gd name="T13" fmla="*/ 0 h 152"/>
                <a:gd name="T14" fmla="*/ 0 w 106"/>
                <a:gd name="T15" fmla="*/ 0 h 152"/>
                <a:gd name="T16" fmla="*/ 0 w 106"/>
                <a:gd name="T17" fmla="*/ 0 h 152"/>
                <a:gd name="T18" fmla="*/ 0 w 106"/>
                <a:gd name="T19" fmla="*/ 0 h 152"/>
                <a:gd name="T20" fmla="*/ 0 w 106"/>
                <a:gd name="T21" fmla="*/ 0 h 152"/>
                <a:gd name="T22" fmla="*/ 0 w 106"/>
                <a:gd name="T23" fmla="*/ 0 h 152"/>
                <a:gd name="T24" fmla="*/ 0 w 106"/>
                <a:gd name="T25" fmla="*/ 0 h 152"/>
                <a:gd name="T26" fmla="*/ 0 w 106"/>
                <a:gd name="T27" fmla="*/ 0 h 152"/>
                <a:gd name="T28" fmla="*/ 0 w 106"/>
                <a:gd name="T29" fmla="*/ 0 h 152"/>
                <a:gd name="T30" fmla="*/ 0 w 106"/>
                <a:gd name="T31" fmla="*/ 0 h 152"/>
                <a:gd name="T32" fmla="*/ 0 w 106"/>
                <a:gd name="T33" fmla="*/ 0 h 152"/>
                <a:gd name="T34" fmla="*/ 0 w 106"/>
                <a:gd name="T35" fmla="*/ 0 h 152"/>
                <a:gd name="T36" fmla="*/ 0 w 106"/>
                <a:gd name="T37" fmla="*/ 0 h 152"/>
                <a:gd name="T38" fmla="*/ 0 w 106"/>
                <a:gd name="T39" fmla="*/ 0 h 152"/>
                <a:gd name="T40" fmla="*/ 0 w 106"/>
                <a:gd name="T41" fmla="*/ 0 h 152"/>
                <a:gd name="T42" fmla="*/ 0 w 106"/>
                <a:gd name="T43" fmla="*/ 0 h 152"/>
                <a:gd name="T44" fmla="*/ 0 w 106"/>
                <a:gd name="T45" fmla="*/ 0 h 152"/>
                <a:gd name="T46" fmla="*/ 0 w 106"/>
                <a:gd name="T47" fmla="*/ 0 h 152"/>
                <a:gd name="T48" fmla="*/ 0 w 106"/>
                <a:gd name="T49" fmla="*/ 0 h 152"/>
                <a:gd name="T50" fmla="*/ 0 w 106"/>
                <a:gd name="T51" fmla="*/ 0 h 152"/>
                <a:gd name="T52" fmla="*/ 0 w 106"/>
                <a:gd name="T53" fmla="*/ 0 h 152"/>
                <a:gd name="T54" fmla="*/ 0 w 106"/>
                <a:gd name="T55" fmla="*/ 0 h 152"/>
                <a:gd name="T56" fmla="*/ 0 w 106"/>
                <a:gd name="T57" fmla="*/ 0 h 152"/>
                <a:gd name="T58" fmla="*/ 0 w 106"/>
                <a:gd name="T59" fmla="*/ 0 h 152"/>
                <a:gd name="T60" fmla="*/ 0 w 106"/>
                <a:gd name="T61" fmla="*/ 0 h 152"/>
                <a:gd name="T62" fmla="*/ 0 w 106"/>
                <a:gd name="T63" fmla="*/ 0 h 152"/>
                <a:gd name="T64" fmla="*/ 0 w 106"/>
                <a:gd name="T65" fmla="*/ 0 h 152"/>
                <a:gd name="T66" fmla="*/ 0 w 106"/>
                <a:gd name="T67" fmla="*/ 0 h 152"/>
                <a:gd name="T68" fmla="*/ 0 w 106"/>
                <a:gd name="T69" fmla="*/ 0 h 152"/>
                <a:gd name="T70" fmla="*/ 0 w 106"/>
                <a:gd name="T71" fmla="*/ 0 h 152"/>
                <a:gd name="T72" fmla="*/ 0 w 106"/>
                <a:gd name="T73" fmla="*/ 0 h 152"/>
                <a:gd name="T74" fmla="*/ 0 w 106"/>
                <a:gd name="T75" fmla="*/ 0 h 152"/>
                <a:gd name="T76" fmla="*/ 0 w 106"/>
                <a:gd name="T77" fmla="*/ 0 h 15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6" h="152">
                  <a:moveTo>
                    <a:pt x="0" y="81"/>
                  </a:moveTo>
                  <a:lnTo>
                    <a:pt x="0" y="89"/>
                  </a:lnTo>
                  <a:lnTo>
                    <a:pt x="2" y="95"/>
                  </a:lnTo>
                  <a:lnTo>
                    <a:pt x="4" y="101"/>
                  </a:lnTo>
                  <a:lnTo>
                    <a:pt x="8" y="106"/>
                  </a:lnTo>
                  <a:lnTo>
                    <a:pt x="12" y="112"/>
                  </a:lnTo>
                  <a:lnTo>
                    <a:pt x="16" y="116"/>
                  </a:lnTo>
                  <a:lnTo>
                    <a:pt x="23" y="120"/>
                  </a:lnTo>
                  <a:lnTo>
                    <a:pt x="30" y="124"/>
                  </a:lnTo>
                  <a:lnTo>
                    <a:pt x="38" y="128"/>
                  </a:lnTo>
                  <a:lnTo>
                    <a:pt x="47" y="131"/>
                  </a:lnTo>
                  <a:lnTo>
                    <a:pt x="55" y="135"/>
                  </a:lnTo>
                  <a:lnTo>
                    <a:pt x="66" y="138"/>
                  </a:lnTo>
                  <a:lnTo>
                    <a:pt x="77" y="142"/>
                  </a:lnTo>
                  <a:lnTo>
                    <a:pt x="87" y="146"/>
                  </a:lnTo>
                  <a:lnTo>
                    <a:pt x="97" y="152"/>
                  </a:lnTo>
                  <a:lnTo>
                    <a:pt x="97" y="151"/>
                  </a:lnTo>
                  <a:lnTo>
                    <a:pt x="98" y="151"/>
                  </a:lnTo>
                  <a:lnTo>
                    <a:pt x="98" y="150"/>
                  </a:lnTo>
                  <a:lnTo>
                    <a:pt x="98" y="149"/>
                  </a:lnTo>
                  <a:lnTo>
                    <a:pt x="100" y="139"/>
                  </a:lnTo>
                  <a:lnTo>
                    <a:pt x="103" y="128"/>
                  </a:lnTo>
                  <a:lnTo>
                    <a:pt x="104" y="117"/>
                  </a:lnTo>
                  <a:lnTo>
                    <a:pt x="105" y="109"/>
                  </a:lnTo>
                  <a:lnTo>
                    <a:pt x="106" y="100"/>
                  </a:lnTo>
                  <a:lnTo>
                    <a:pt x="106" y="91"/>
                  </a:lnTo>
                  <a:lnTo>
                    <a:pt x="105" y="84"/>
                  </a:lnTo>
                  <a:lnTo>
                    <a:pt x="104" y="77"/>
                  </a:lnTo>
                  <a:lnTo>
                    <a:pt x="103" y="72"/>
                  </a:lnTo>
                  <a:lnTo>
                    <a:pt x="101" y="66"/>
                  </a:lnTo>
                  <a:lnTo>
                    <a:pt x="98" y="62"/>
                  </a:lnTo>
                  <a:lnTo>
                    <a:pt x="94" y="58"/>
                  </a:lnTo>
                  <a:lnTo>
                    <a:pt x="90" y="54"/>
                  </a:lnTo>
                  <a:lnTo>
                    <a:pt x="86" y="52"/>
                  </a:lnTo>
                  <a:lnTo>
                    <a:pt x="81" y="50"/>
                  </a:lnTo>
                  <a:lnTo>
                    <a:pt x="77" y="47"/>
                  </a:lnTo>
                  <a:lnTo>
                    <a:pt x="73" y="45"/>
                  </a:lnTo>
                  <a:lnTo>
                    <a:pt x="69" y="42"/>
                  </a:lnTo>
                  <a:lnTo>
                    <a:pt x="67" y="39"/>
                  </a:lnTo>
                  <a:lnTo>
                    <a:pt x="65" y="37"/>
                  </a:lnTo>
                  <a:lnTo>
                    <a:pt x="63" y="34"/>
                  </a:lnTo>
                  <a:lnTo>
                    <a:pt x="63" y="30"/>
                  </a:lnTo>
                  <a:lnTo>
                    <a:pt x="62" y="28"/>
                  </a:lnTo>
                  <a:lnTo>
                    <a:pt x="62" y="25"/>
                  </a:lnTo>
                  <a:lnTo>
                    <a:pt x="62" y="23"/>
                  </a:lnTo>
                  <a:lnTo>
                    <a:pt x="62" y="18"/>
                  </a:lnTo>
                  <a:lnTo>
                    <a:pt x="63" y="14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2" y="4"/>
                  </a:lnTo>
                  <a:lnTo>
                    <a:pt x="62" y="3"/>
                  </a:lnTo>
                  <a:lnTo>
                    <a:pt x="62" y="2"/>
                  </a:lnTo>
                  <a:lnTo>
                    <a:pt x="62" y="1"/>
                  </a:lnTo>
                  <a:lnTo>
                    <a:pt x="62" y="0"/>
                  </a:lnTo>
                  <a:lnTo>
                    <a:pt x="55" y="9"/>
                  </a:lnTo>
                  <a:lnTo>
                    <a:pt x="50" y="17"/>
                  </a:lnTo>
                  <a:lnTo>
                    <a:pt x="43" y="26"/>
                  </a:lnTo>
                  <a:lnTo>
                    <a:pt x="39" y="32"/>
                  </a:lnTo>
                  <a:lnTo>
                    <a:pt x="35" y="37"/>
                  </a:lnTo>
                  <a:lnTo>
                    <a:pt x="29" y="42"/>
                  </a:lnTo>
                  <a:lnTo>
                    <a:pt x="24" y="47"/>
                  </a:lnTo>
                  <a:lnTo>
                    <a:pt x="19" y="51"/>
                  </a:lnTo>
                  <a:lnTo>
                    <a:pt x="13" y="54"/>
                  </a:lnTo>
                  <a:lnTo>
                    <a:pt x="7" y="56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1" y="69"/>
                  </a:lnTo>
                  <a:lnTo>
                    <a:pt x="1" y="73"/>
                  </a:lnTo>
                  <a:lnTo>
                    <a:pt x="1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79"/>
                  </a:lnTo>
                  <a:lnTo>
                    <a:pt x="0" y="8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8" name="Freeform 268"/>
            <p:cNvSpPr>
              <a:spLocks/>
            </p:cNvSpPr>
            <p:nvPr/>
          </p:nvSpPr>
          <p:spPr bwMode="auto">
            <a:xfrm>
              <a:off x="2651" y="3541"/>
              <a:ext cx="45" cy="54"/>
            </a:xfrm>
            <a:custGeom>
              <a:avLst/>
              <a:gdLst>
                <a:gd name="T0" fmla="*/ 0 w 135"/>
                <a:gd name="T1" fmla="*/ 0 h 162"/>
                <a:gd name="T2" fmla="*/ 0 w 135"/>
                <a:gd name="T3" fmla="*/ 0 h 162"/>
                <a:gd name="T4" fmla="*/ 0 w 135"/>
                <a:gd name="T5" fmla="*/ 0 h 162"/>
                <a:gd name="T6" fmla="*/ 0 w 135"/>
                <a:gd name="T7" fmla="*/ 0 h 162"/>
                <a:gd name="T8" fmla="*/ 0 w 135"/>
                <a:gd name="T9" fmla="*/ 0 h 162"/>
                <a:gd name="T10" fmla="*/ 0 w 135"/>
                <a:gd name="T11" fmla="*/ 0 h 162"/>
                <a:gd name="T12" fmla="*/ 0 w 135"/>
                <a:gd name="T13" fmla="*/ 0 h 162"/>
                <a:gd name="T14" fmla="*/ 0 w 135"/>
                <a:gd name="T15" fmla="*/ 0 h 162"/>
                <a:gd name="T16" fmla="*/ 0 w 135"/>
                <a:gd name="T17" fmla="*/ 0 h 162"/>
                <a:gd name="T18" fmla="*/ 0 w 135"/>
                <a:gd name="T19" fmla="*/ 0 h 162"/>
                <a:gd name="T20" fmla="*/ 0 w 135"/>
                <a:gd name="T21" fmla="*/ 0 h 162"/>
                <a:gd name="T22" fmla="*/ 0 w 135"/>
                <a:gd name="T23" fmla="*/ 0 h 162"/>
                <a:gd name="T24" fmla="*/ 0 w 135"/>
                <a:gd name="T25" fmla="*/ 0 h 162"/>
                <a:gd name="T26" fmla="*/ 0 w 135"/>
                <a:gd name="T27" fmla="*/ 0 h 162"/>
                <a:gd name="T28" fmla="*/ 0 w 135"/>
                <a:gd name="T29" fmla="*/ 0 h 162"/>
                <a:gd name="T30" fmla="*/ 0 w 135"/>
                <a:gd name="T31" fmla="*/ 0 h 162"/>
                <a:gd name="T32" fmla="*/ 0 w 135"/>
                <a:gd name="T33" fmla="*/ 0 h 162"/>
                <a:gd name="T34" fmla="*/ 0 w 135"/>
                <a:gd name="T35" fmla="*/ 0 h 162"/>
                <a:gd name="T36" fmla="*/ 0 w 135"/>
                <a:gd name="T37" fmla="*/ 0 h 162"/>
                <a:gd name="T38" fmla="*/ 0 w 135"/>
                <a:gd name="T39" fmla="*/ 0 h 162"/>
                <a:gd name="T40" fmla="*/ 0 w 135"/>
                <a:gd name="T41" fmla="*/ 0 h 162"/>
                <a:gd name="T42" fmla="*/ 0 w 135"/>
                <a:gd name="T43" fmla="*/ 0 h 162"/>
                <a:gd name="T44" fmla="*/ 0 w 135"/>
                <a:gd name="T45" fmla="*/ 0 h 162"/>
                <a:gd name="T46" fmla="*/ 0 w 135"/>
                <a:gd name="T47" fmla="*/ 0 h 162"/>
                <a:gd name="T48" fmla="*/ 0 w 135"/>
                <a:gd name="T49" fmla="*/ 0 h 162"/>
                <a:gd name="T50" fmla="*/ 0 w 135"/>
                <a:gd name="T51" fmla="*/ 0 h 162"/>
                <a:gd name="T52" fmla="*/ 0 w 135"/>
                <a:gd name="T53" fmla="*/ 0 h 162"/>
                <a:gd name="T54" fmla="*/ 0 w 135"/>
                <a:gd name="T55" fmla="*/ 0 h 162"/>
                <a:gd name="T56" fmla="*/ 0 w 135"/>
                <a:gd name="T57" fmla="*/ 0 h 162"/>
                <a:gd name="T58" fmla="*/ 0 w 135"/>
                <a:gd name="T59" fmla="*/ 0 h 162"/>
                <a:gd name="T60" fmla="*/ 0 w 135"/>
                <a:gd name="T61" fmla="*/ 0 h 162"/>
                <a:gd name="T62" fmla="*/ 0 w 135"/>
                <a:gd name="T63" fmla="*/ 0 h 162"/>
                <a:gd name="T64" fmla="*/ 0 w 135"/>
                <a:gd name="T65" fmla="*/ 0 h 162"/>
                <a:gd name="T66" fmla="*/ 0 w 135"/>
                <a:gd name="T67" fmla="*/ 0 h 162"/>
                <a:gd name="T68" fmla="*/ 0 w 135"/>
                <a:gd name="T69" fmla="*/ 0 h 162"/>
                <a:gd name="T70" fmla="*/ 0 w 135"/>
                <a:gd name="T71" fmla="*/ 0 h 162"/>
                <a:gd name="T72" fmla="*/ 0 w 135"/>
                <a:gd name="T73" fmla="*/ 0 h 162"/>
                <a:gd name="T74" fmla="*/ 0 w 135"/>
                <a:gd name="T75" fmla="*/ 0 h 162"/>
                <a:gd name="T76" fmla="*/ 0 w 135"/>
                <a:gd name="T77" fmla="*/ 0 h 162"/>
                <a:gd name="T78" fmla="*/ 0 w 135"/>
                <a:gd name="T79" fmla="*/ 0 h 162"/>
                <a:gd name="T80" fmla="*/ 0 w 135"/>
                <a:gd name="T81" fmla="*/ 0 h 162"/>
                <a:gd name="T82" fmla="*/ 0 w 135"/>
                <a:gd name="T83" fmla="*/ 0 h 1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35" h="162">
                  <a:moveTo>
                    <a:pt x="38" y="0"/>
                  </a:moveTo>
                  <a:lnTo>
                    <a:pt x="38" y="8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6" y="25"/>
                  </a:lnTo>
                  <a:lnTo>
                    <a:pt x="50" y="31"/>
                  </a:lnTo>
                  <a:lnTo>
                    <a:pt x="54" y="35"/>
                  </a:lnTo>
                  <a:lnTo>
                    <a:pt x="61" y="39"/>
                  </a:lnTo>
                  <a:lnTo>
                    <a:pt x="68" y="43"/>
                  </a:lnTo>
                  <a:lnTo>
                    <a:pt x="76" y="47"/>
                  </a:lnTo>
                  <a:lnTo>
                    <a:pt x="85" y="50"/>
                  </a:lnTo>
                  <a:lnTo>
                    <a:pt x="93" y="54"/>
                  </a:lnTo>
                  <a:lnTo>
                    <a:pt x="104" y="57"/>
                  </a:lnTo>
                  <a:lnTo>
                    <a:pt x="115" y="61"/>
                  </a:lnTo>
                  <a:lnTo>
                    <a:pt x="125" y="65"/>
                  </a:lnTo>
                  <a:lnTo>
                    <a:pt x="135" y="71"/>
                  </a:lnTo>
                  <a:lnTo>
                    <a:pt x="133" y="74"/>
                  </a:lnTo>
                  <a:lnTo>
                    <a:pt x="132" y="77"/>
                  </a:lnTo>
                  <a:lnTo>
                    <a:pt x="131" y="80"/>
                  </a:lnTo>
                  <a:lnTo>
                    <a:pt x="130" y="83"/>
                  </a:lnTo>
                  <a:lnTo>
                    <a:pt x="129" y="86"/>
                  </a:lnTo>
                  <a:lnTo>
                    <a:pt x="128" y="88"/>
                  </a:lnTo>
                  <a:lnTo>
                    <a:pt x="126" y="91"/>
                  </a:lnTo>
                  <a:lnTo>
                    <a:pt x="125" y="94"/>
                  </a:lnTo>
                  <a:lnTo>
                    <a:pt x="123" y="96"/>
                  </a:lnTo>
                  <a:lnTo>
                    <a:pt x="120" y="98"/>
                  </a:lnTo>
                  <a:lnTo>
                    <a:pt x="119" y="100"/>
                  </a:lnTo>
                  <a:lnTo>
                    <a:pt x="117" y="102"/>
                  </a:lnTo>
                  <a:lnTo>
                    <a:pt x="114" y="106"/>
                  </a:lnTo>
                  <a:lnTo>
                    <a:pt x="111" y="108"/>
                  </a:lnTo>
                  <a:lnTo>
                    <a:pt x="106" y="110"/>
                  </a:lnTo>
                  <a:lnTo>
                    <a:pt x="101" y="114"/>
                  </a:lnTo>
                  <a:lnTo>
                    <a:pt x="97" y="118"/>
                  </a:lnTo>
                  <a:lnTo>
                    <a:pt x="93" y="121"/>
                  </a:lnTo>
                  <a:lnTo>
                    <a:pt x="90" y="124"/>
                  </a:lnTo>
                  <a:lnTo>
                    <a:pt x="87" y="126"/>
                  </a:lnTo>
                  <a:lnTo>
                    <a:pt x="85" y="131"/>
                  </a:lnTo>
                  <a:lnTo>
                    <a:pt x="81" y="135"/>
                  </a:lnTo>
                  <a:lnTo>
                    <a:pt x="79" y="138"/>
                  </a:lnTo>
                  <a:lnTo>
                    <a:pt x="77" y="142"/>
                  </a:lnTo>
                  <a:lnTo>
                    <a:pt x="75" y="147"/>
                  </a:lnTo>
                  <a:lnTo>
                    <a:pt x="72" y="150"/>
                  </a:lnTo>
                  <a:lnTo>
                    <a:pt x="70" y="152"/>
                  </a:lnTo>
                  <a:lnTo>
                    <a:pt x="67" y="154"/>
                  </a:lnTo>
                  <a:lnTo>
                    <a:pt x="64" y="157"/>
                  </a:lnTo>
                  <a:lnTo>
                    <a:pt x="61" y="159"/>
                  </a:lnTo>
                  <a:lnTo>
                    <a:pt x="58" y="159"/>
                  </a:lnTo>
                  <a:lnTo>
                    <a:pt x="55" y="160"/>
                  </a:lnTo>
                  <a:lnTo>
                    <a:pt x="53" y="161"/>
                  </a:lnTo>
                  <a:lnTo>
                    <a:pt x="50" y="161"/>
                  </a:lnTo>
                  <a:lnTo>
                    <a:pt x="47" y="162"/>
                  </a:lnTo>
                  <a:lnTo>
                    <a:pt x="45" y="162"/>
                  </a:lnTo>
                  <a:lnTo>
                    <a:pt x="42" y="160"/>
                  </a:lnTo>
                  <a:lnTo>
                    <a:pt x="40" y="157"/>
                  </a:lnTo>
                  <a:lnTo>
                    <a:pt x="37" y="154"/>
                  </a:lnTo>
                  <a:lnTo>
                    <a:pt x="35" y="151"/>
                  </a:lnTo>
                  <a:lnTo>
                    <a:pt x="33" y="149"/>
                  </a:lnTo>
                  <a:lnTo>
                    <a:pt x="29" y="147"/>
                  </a:lnTo>
                  <a:lnTo>
                    <a:pt x="27" y="146"/>
                  </a:lnTo>
                  <a:lnTo>
                    <a:pt x="25" y="144"/>
                  </a:lnTo>
                  <a:lnTo>
                    <a:pt x="24" y="142"/>
                  </a:lnTo>
                  <a:lnTo>
                    <a:pt x="22" y="140"/>
                  </a:lnTo>
                  <a:lnTo>
                    <a:pt x="20" y="139"/>
                  </a:lnTo>
                  <a:lnTo>
                    <a:pt x="19" y="137"/>
                  </a:lnTo>
                  <a:lnTo>
                    <a:pt x="15" y="133"/>
                  </a:lnTo>
                  <a:lnTo>
                    <a:pt x="13" y="128"/>
                  </a:lnTo>
                  <a:lnTo>
                    <a:pt x="11" y="123"/>
                  </a:lnTo>
                  <a:lnTo>
                    <a:pt x="10" y="116"/>
                  </a:lnTo>
                  <a:lnTo>
                    <a:pt x="9" y="111"/>
                  </a:lnTo>
                  <a:lnTo>
                    <a:pt x="8" y="100"/>
                  </a:lnTo>
                  <a:lnTo>
                    <a:pt x="7" y="89"/>
                  </a:lnTo>
                  <a:lnTo>
                    <a:pt x="6" y="78"/>
                  </a:lnTo>
                  <a:lnTo>
                    <a:pt x="6" y="70"/>
                  </a:lnTo>
                  <a:lnTo>
                    <a:pt x="3" y="62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6" y="45"/>
                  </a:lnTo>
                  <a:lnTo>
                    <a:pt x="11" y="39"/>
                  </a:lnTo>
                  <a:lnTo>
                    <a:pt x="16" y="35"/>
                  </a:lnTo>
                  <a:lnTo>
                    <a:pt x="22" y="30"/>
                  </a:lnTo>
                  <a:lnTo>
                    <a:pt x="26" y="24"/>
                  </a:lnTo>
                  <a:lnTo>
                    <a:pt x="29" y="19"/>
                  </a:lnTo>
                  <a:lnTo>
                    <a:pt x="33" y="12"/>
                  </a:lnTo>
                  <a:lnTo>
                    <a:pt x="36" y="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09" name="Freeform 269"/>
            <p:cNvSpPr>
              <a:spLocks/>
            </p:cNvSpPr>
            <p:nvPr/>
          </p:nvSpPr>
          <p:spPr bwMode="auto">
            <a:xfrm>
              <a:off x="2655" y="3492"/>
              <a:ext cx="29" cy="41"/>
            </a:xfrm>
            <a:custGeom>
              <a:avLst/>
              <a:gdLst>
                <a:gd name="T0" fmla="*/ 0 w 88"/>
                <a:gd name="T1" fmla="*/ 0 h 125"/>
                <a:gd name="T2" fmla="*/ 0 w 88"/>
                <a:gd name="T3" fmla="*/ 0 h 125"/>
                <a:gd name="T4" fmla="*/ 0 w 88"/>
                <a:gd name="T5" fmla="*/ 0 h 125"/>
                <a:gd name="T6" fmla="*/ 0 w 88"/>
                <a:gd name="T7" fmla="*/ 0 h 125"/>
                <a:gd name="T8" fmla="*/ 0 w 88"/>
                <a:gd name="T9" fmla="*/ 0 h 125"/>
                <a:gd name="T10" fmla="*/ 0 w 88"/>
                <a:gd name="T11" fmla="*/ 0 h 125"/>
                <a:gd name="T12" fmla="*/ 0 w 88"/>
                <a:gd name="T13" fmla="*/ 0 h 125"/>
                <a:gd name="T14" fmla="*/ 0 w 88"/>
                <a:gd name="T15" fmla="*/ 0 h 125"/>
                <a:gd name="T16" fmla="*/ 0 w 88"/>
                <a:gd name="T17" fmla="*/ 0 h 125"/>
                <a:gd name="T18" fmla="*/ 0 w 88"/>
                <a:gd name="T19" fmla="*/ 0 h 125"/>
                <a:gd name="T20" fmla="*/ 0 w 88"/>
                <a:gd name="T21" fmla="*/ 0 h 125"/>
                <a:gd name="T22" fmla="*/ 0 w 88"/>
                <a:gd name="T23" fmla="*/ 0 h 125"/>
                <a:gd name="T24" fmla="*/ 0 w 88"/>
                <a:gd name="T25" fmla="*/ 0 h 125"/>
                <a:gd name="T26" fmla="*/ 0 w 88"/>
                <a:gd name="T27" fmla="*/ 0 h 125"/>
                <a:gd name="T28" fmla="*/ 0 w 88"/>
                <a:gd name="T29" fmla="*/ 0 h 125"/>
                <a:gd name="T30" fmla="*/ 0 w 88"/>
                <a:gd name="T31" fmla="*/ 0 h 125"/>
                <a:gd name="T32" fmla="*/ 0 w 88"/>
                <a:gd name="T33" fmla="*/ 0 h 125"/>
                <a:gd name="T34" fmla="*/ 0 w 88"/>
                <a:gd name="T35" fmla="*/ 0 h 125"/>
                <a:gd name="T36" fmla="*/ 0 w 88"/>
                <a:gd name="T37" fmla="*/ 0 h 125"/>
                <a:gd name="T38" fmla="*/ 0 w 88"/>
                <a:gd name="T39" fmla="*/ 0 h 125"/>
                <a:gd name="T40" fmla="*/ 0 w 88"/>
                <a:gd name="T41" fmla="*/ 0 h 125"/>
                <a:gd name="T42" fmla="*/ 0 w 88"/>
                <a:gd name="T43" fmla="*/ 0 h 125"/>
                <a:gd name="T44" fmla="*/ 0 w 88"/>
                <a:gd name="T45" fmla="*/ 0 h 125"/>
                <a:gd name="T46" fmla="*/ 0 w 88"/>
                <a:gd name="T47" fmla="*/ 0 h 125"/>
                <a:gd name="T48" fmla="*/ 0 w 88"/>
                <a:gd name="T49" fmla="*/ 0 h 125"/>
                <a:gd name="T50" fmla="*/ 0 w 88"/>
                <a:gd name="T51" fmla="*/ 0 h 125"/>
                <a:gd name="T52" fmla="*/ 0 w 88"/>
                <a:gd name="T53" fmla="*/ 0 h 125"/>
                <a:gd name="T54" fmla="*/ 0 w 88"/>
                <a:gd name="T55" fmla="*/ 0 h 125"/>
                <a:gd name="T56" fmla="*/ 0 w 88"/>
                <a:gd name="T57" fmla="*/ 0 h 125"/>
                <a:gd name="T58" fmla="*/ 0 w 88"/>
                <a:gd name="T59" fmla="*/ 0 h 125"/>
                <a:gd name="T60" fmla="*/ 0 w 88"/>
                <a:gd name="T61" fmla="*/ 0 h 125"/>
                <a:gd name="T62" fmla="*/ 0 w 88"/>
                <a:gd name="T63" fmla="*/ 0 h 12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8" h="125">
                  <a:moveTo>
                    <a:pt x="0" y="81"/>
                  </a:moveTo>
                  <a:lnTo>
                    <a:pt x="4" y="86"/>
                  </a:lnTo>
                  <a:lnTo>
                    <a:pt x="9" y="90"/>
                  </a:lnTo>
                  <a:lnTo>
                    <a:pt x="13" y="94"/>
                  </a:lnTo>
                  <a:lnTo>
                    <a:pt x="16" y="100"/>
                  </a:lnTo>
                  <a:lnTo>
                    <a:pt x="18" y="104"/>
                  </a:lnTo>
                  <a:lnTo>
                    <a:pt x="22" y="109"/>
                  </a:lnTo>
                  <a:lnTo>
                    <a:pt x="24" y="114"/>
                  </a:lnTo>
                  <a:lnTo>
                    <a:pt x="25" y="119"/>
                  </a:lnTo>
                  <a:lnTo>
                    <a:pt x="27" y="125"/>
                  </a:lnTo>
                  <a:lnTo>
                    <a:pt x="33" y="122"/>
                  </a:lnTo>
                  <a:lnTo>
                    <a:pt x="39" y="120"/>
                  </a:lnTo>
                  <a:lnTo>
                    <a:pt x="45" y="117"/>
                  </a:lnTo>
                  <a:lnTo>
                    <a:pt x="50" y="113"/>
                  </a:lnTo>
                  <a:lnTo>
                    <a:pt x="55" y="108"/>
                  </a:lnTo>
                  <a:lnTo>
                    <a:pt x="61" y="103"/>
                  </a:lnTo>
                  <a:lnTo>
                    <a:pt x="65" y="98"/>
                  </a:lnTo>
                  <a:lnTo>
                    <a:pt x="69" y="92"/>
                  </a:lnTo>
                  <a:lnTo>
                    <a:pt x="76" y="83"/>
                  </a:lnTo>
                  <a:lnTo>
                    <a:pt x="81" y="75"/>
                  </a:lnTo>
                  <a:lnTo>
                    <a:pt x="88" y="66"/>
                  </a:lnTo>
                  <a:lnTo>
                    <a:pt x="87" y="64"/>
                  </a:lnTo>
                  <a:lnTo>
                    <a:pt x="86" y="62"/>
                  </a:lnTo>
                  <a:lnTo>
                    <a:pt x="84" y="58"/>
                  </a:lnTo>
                  <a:lnTo>
                    <a:pt x="82" y="56"/>
                  </a:lnTo>
                  <a:lnTo>
                    <a:pt x="81" y="54"/>
                  </a:lnTo>
                  <a:lnTo>
                    <a:pt x="79" y="52"/>
                  </a:lnTo>
                  <a:lnTo>
                    <a:pt x="77" y="49"/>
                  </a:lnTo>
                  <a:lnTo>
                    <a:pt x="75" y="44"/>
                  </a:lnTo>
                  <a:lnTo>
                    <a:pt x="74" y="42"/>
                  </a:lnTo>
                  <a:lnTo>
                    <a:pt x="72" y="40"/>
                  </a:lnTo>
                  <a:lnTo>
                    <a:pt x="69" y="38"/>
                  </a:lnTo>
                  <a:lnTo>
                    <a:pt x="68" y="37"/>
                  </a:lnTo>
                  <a:lnTo>
                    <a:pt x="65" y="35"/>
                  </a:lnTo>
                  <a:lnTo>
                    <a:pt x="63" y="34"/>
                  </a:lnTo>
                  <a:lnTo>
                    <a:pt x="61" y="32"/>
                  </a:lnTo>
                  <a:lnTo>
                    <a:pt x="58" y="31"/>
                  </a:lnTo>
                  <a:lnTo>
                    <a:pt x="54" y="31"/>
                  </a:lnTo>
                  <a:lnTo>
                    <a:pt x="50" y="31"/>
                  </a:lnTo>
                  <a:lnTo>
                    <a:pt x="46" y="30"/>
                  </a:lnTo>
                  <a:lnTo>
                    <a:pt x="42" y="30"/>
                  </a:lnTo>
                  <a:lnTo>
                    <a:pt x="40" y="29"/>
                  </a:lnTo>
                  <a:lnTo>
                    <a:pt x="38" y="28"/>
                  </a:lnTo>
                  <a:lnTo>
                    <a:pt x="37" y="27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5" y="21"/>
                  </a:lnTo>
                  <a:lnTo>
                    <a:pt x="34" y="17"/>
                  </a:lnTo>
                  <a:lnTo>
                    <a:pt x="33" y="14"/>
                  </a:lnTo>
                  <a:lnTo>
                    <a:pt x="31" y="11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29" y="5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0"/>
                  </a:lnTo>
                  <a:lnTo>
                    <a:pt x="25" y="10"/>
                  </a:lnTo>
                  <a:lnTo>
                    <a:pt x="24" y="19"/>
                  </a:lnTo>
                  <a:lnTo>
                    <a:pt x="22" y="28"/>
                  </a:lnTo>
                  <a:lnTo>
                    <a:pt x="20" y="38"/>
                  </a:lnTo>
                  <a:lnTo>
                    <a:pt x="16" y="47"/>
                  </a:lnTo>
                  <a:lnTo>
                    <a:pt x="13" y="55"/>
                  </a:lnTo>
                  <a:lnTo>
                    <a:pt x="9" y="64"/>
                  </a:lnTo>
                  <a:lnTo>
                    <a:pt x="4" y="73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0" name="Freeform 270"/>
            <p:cNvSpPr>
              <a:spLocks/>
            </p:cNvSpPr>
            <p:nvPr/>
          </p:nvSpPr>
          <p:spPr bwMode="auto">
            <a:xfrm>
              <a:off x="2639" y="3510"/>
              <a:ext cx="25" cy="51"/>
            </a:xfrm>
            <a:custGeom>
              <a:avLst/>
              <a:gdLst>
                <a:gd name="T0" fmla="*/ 0 w 75"/>
                <a:gd name="T1" fmla="*/ 0 h 153"/>
                <a:gd name="T2" fmla="*/ 0 w 75"/>
                <a:gd name="T3" fmla="*/ 0 h 153"/>
                <a:gd name="T4" fmla="*/ 0 w 75"/>
                <a:gd name="T5" fmla="*/ 0 h 153"/>
                <a:gd name="T6" fmla="*/ 0 w 75"/>
                <a:gd name="T7" fmla="*/ 0 h 153"/>
                <a:gd name="T8" fmla="*/ 0 w 75"/>
                <a:gd name="T9" fmla="*/ 0 h 153"/>
                <a:gd name="T10" fmla="*/ 0 w 75"/>
                <a:gd name="T11" fmla="*/ 0 h 153"/>
                <a:gd name="T12" fmla="*/ 0 w 75"/>
                <a:gd name="T13" fmla="*/ 0 h 153"/>
                <a:gd name="T14" fmla="*/ 0 w 75"/>
                <a:gd name="T15" fmla="*/ 0 h 153"/>
                <a:gd name="T16" fmla="*/ 0 w 75"/>
                <a:gd name="T17" fmla="*/ 0 h 153"/>
                <a:gd name="T18" fmla="*/ 0 w 75"/>
                <a:gd name="T19" fmla="*/ 0 h 153"/>
                <a:gd name="T20" fmla="*/ 0 w 75"/>
                <a:gd name="T21" fmla="*/ 0 h 153"/>
                <a:gd name="T22" fmla="*/ 0 w 75"/>
                <a:gd name="T23" fmla="*/ 0 h 153"/>
                <a:gd name="T24" fmla="*/ 0 w 75"/>
                <a:gd name="T25" fmla="*/ 0 h 153"/>
                <a:gd name="T26" fmla="*/ 0 w 75"/>
                <a:gd name="T27" fmla="*/ 0 h 153"/>
                <a:gd name="T28" fmla="*/ 0 w 75"/>
                <a:gd name="T29" fmla="*/ 0 h 153"/>
                <a:gd name="T30" fmla="*/ 0 w 75"/>
                <a:gd name="T31" fmla="*/ 0 h 153"/>
                <a:gd name="T32" fmla="*/ 0 w 75"/>
                <a:gd name="T33" fmla="*/ 0 h 153"/>
                <a:gd name="T34" fmla="*/ 0 w 75"/>
                <a:gd name="T35" fmla="*/ 0 h 153"/>
                <a:gd name="T36" fmla="*/ 0 w 75"/>
                <a:gd name="T37" fmla="*/ 0 h 153"/>
                <a:gd name="T38" fmla="*/ 0 w 75"/>
                <a:gd name="T39" fmla="*/ 0 h 153"/>
                <a:gd name="T40" fmla="*/ 0 w 75"/>
                <a:gd name="T41" fmla="*/ 0 h 153"/>
                <a:gd name="T42" fmla="*/ 0 w 75"/>
                <a:gd name="T43" fmla="*/ 0 h 153"/>
                <a:gd name="T44" fmla="*/ 0 w 75"/>
                <a:gd name="T45" fmla="*/ 0 h 153"/>
                <a:gd name="T46" fmla="*/ 0 w 75"/>
                <a:gd name="T47" fmla="*/ 0 h 153"/>
                <a:gd name="T48" fmla="*/ 0 w 75"/>
                <a:gd name="T49" fmla="*/ 0 h 153"/>
                <a:gd name="T50" fmla="*/ 0 w 75"/>
                <a:gd name="T51" fmla="*/ 0 h 153"/>
                <a:gd name="T52" fmla="*/ 0 w 75"/>
                <a:gd name="T53" fmla="*/ 0 h 15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5" h="153">
                  <a:moveTo>
                    <a:pt x="0" y="0"/>
                  </a:moveTo>
                  <a:lnTo>
                    <a:pt x="9" y="3"/>
                  </a:lnTo>
                  <a:lnTo>
                    <a:pt x="18" y="7"/>
                  </a:lnTo>
                  <a:lnTo>
                    <a:pt x="26" y="11"/>
                  </a:lnTo>
                  <a:lnTo>
                    <a:pt x="34" y="15"/>
                  </a:lnTo>
                  <a:lnTo>
                    <a:pt x="40" y="21"/>
                  </a:lnTo>
                  <a:lnTo>
                    <a:pt x="49" y="27"/>
                  </a:lnTo>
                  <a:lnTo>
                    <a:pt x="56" y="34"/>
                  </a:lnTo>
                  <a:lnTo>
                    <a:pt x="62" y="41"/>
                  </a:lnTo>
                  <a:lnTo>
                    <a:pt x="66" y="49"/>
                  </a:lnTo>
                  <a:lnTo>
                    <a:pt x="71" y="57"/>
                  </a:lnTo>
                  <a:lnTo>
                    <a:pt x="74" y="65"/>
                  </a:lnTo>
                  <a:lnTo>
                    <a:pt x="75" y="73"/>
                  </a:lnTo>
                  <a:lnTo>
                    <a:pt x="75" y="82"/>
                  </a:lnTo>
                  <a:lnTo>
                    <a:pt x="74" y="90"/>
                  </a:lnTo>
                  <a:lnTo>
                    <a:pt x="72" y="99"/>
                  </a:lnTo>
                  <a:lnTo>
                    <a:pt x="68" y="106"/>
                  </a:lnTo>
                  <a:lnTo>
                    <a:pt x="63" y="114"/>
                  </a:lnTo>
                  <a:lnTo>
                    <a:pt x="57" y="122"/>
                  </a:lnTo>
                  <a:lnTo>
                    <a:pt x="50" y="129"/>
                  </a:lnTo>
                  <a:lnTo>
                    <a:pt x="44" y="136"/>
                  </a:lnTo>
                  <a:lnTo>
                    <a:pt x="36" y="141"/>
                  </a:lnTo>
                  <a:lnTo>
                    <a:pt x="30" y="144"/>
                  </a:lnTo>
                  <a:lnTo>
                    <a:pt x="24" y="148"/>
                  </a:lnTo>
                  <a:lnTo>
                    <a:pt x="18" y="150"/>
                  </a:lnTo>
                  <a:lnTo>
                    <a:pt x="12" y="152"/>
                  </a:lnTo>
                  <a:lnTo>
                    <a:pt x="6" y="15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1" name="Freeform 271"/>
            <p:cNvSpPr>
              <a:spLocks/>
            </p:cNvSpPr>
            <p:nvPr/>
          </p:nvSpPr>
          <p:spPr bwMode="auto">
            <a:xfrm>
              <a:off x="2639" y="3478"/>
              <a:ext cx="60" cy="126"/>
            </a:xfrm>
            <a:custGeom>
              <a:avLst/>
              <a:gdLst>
                <a:gd name="T0" fmla="*/ 0 w 180"/>
                <a:gd name="T1" fmla="*/ 0 h 378"/>
                <a:gd name="T2" fmla="*/ 0 w 180"/>
                <a:gd name="T3" fmla="*/ 0 h 378"/>
                <a:gd name="T4" fmla="*/ 0 w 180"/>
                <a:gd name="T5" fmla="*/ 0 h 378"/>
                <a:gd name="T6" fmla="*/ 0 w 180"/>
                <a:gd name="T7" fmla="*/ 0 h 378"/>
                <a:gd name="T8" fmla="*/ 0 w 180"/>
                <a:gd name="T9" fmla="*/ 0 h 378"/>
                <a:gd name="T10" fmla="*/ 0 w 180"/>
                <a:gd name="T11" fmla="*/ 0 h 378"/>
                <a:gd name="T12" fmla="*/ 0 w 180"/>
                <a:gd name="T13" fmla="*/ 0 h 378"/>
                <a:gd name="T14" fmla="*/ 0 w 180"/>
                <a:gd name="T15" fmla="*/ 0 h 378"/>
                <a:gd name="T16" fmla="*/ 0 w 180"/>
                <a:gd name="T17" fmla="*/ 0 h 378"/>
                <a:gd name="T18" fmla="*/ 0 w 180"/>
                <a:gd name="T19" fmla="*/ 0 h 378"/>
                <a:gd name="T20" fmla="*/ 0 w 180"/>
                <a:gd name="T21" fmla="*/ 0 h 378"/>
                <a:gd name="T22" fmla="*/ 0 w 180"/>
                <a:gd name="T23" fmla="*/ 0 h 378"/>
                <a:gd name="T24" fmla="*/ 0 w 180"/>
                <a:gd name="T25" fmla="*/ 0 h 378"/>
                <a:gd name="T26" fmla="*/ 0 w 180"/>
                <a:gd name="T27" fmla="*/ 0 h 378"/>
                <a:gd name="T28" fmla="*/ 0 w 180"/>
                <a:gd name="T29" fmla="*/ 0 h 378"/>
                <a:gd name="T30" fmla="*/ 0 w 180"/>
                <a:gd name="T31" fmla="*/ 0 h 378"/>
                <a:gd name="T32" fmla="*/ 0 w 180"/>
                <a:gd name="T33" fmla="*/ 0 h 378"/>
                <a:gd name="T34" fmla="*/ 0 w 180"/>
                <a:gd name="T35" fmla="*/ 0 h 378"/>
                <a:gd name="T36" fmla="*/ 0 w 180"/>
                <a:gd name="T37" fmla="*/ 0 h 378"/>
                <a:gd name="T38" fmla="*/ 0 w 180"/>
                <a:gd name="T39" fmla="*/ 0 h 378"/>
                <a:gd name="T40" fmla="*/ 0 w 180"/>
                <a:gd name="T41" fmla="*/ 0 h 378"/>
                <a:gd name="T42" fmla="*/ 0 w 180"/>
                <a:gd name="T43" fmla="*/ 0 h 378"/>
                <a:gd name="T44" fmla="*/ 0 w 180"/>
                <a:gd name="T45" fmla="*/ 0 h 378"/>
                <a:gd name="T46" fmla="*/ 0 w 180"/>
                <a:gd name="T47" fmla="*/ 0 h 378"/>
                <a:gd name="T48" fmla="*/ 0 w 180"/>
                <a:gd name="T49" fmla="*/ 0 h 378"/>
                <a:gd name="T50" fmla="*/ 0 w 180"/>
                <a:gd name="T51" fmla="*/ 0 h 378"/>
                <a:gd name="T52" fmla="*/ 0 w 180"/>
                <a:gd name="T53" fmla="*/ 0 h 378"/>
                <a:gd name="T54" fmla="*/ 0 w 180"/>
                <a:gd name="T55" fmla="*/ 0 h 378"/>
                <a:gd name="T56" fmla="*/ 0 w 180"/>
                <a:gd name="T57" fmla="*/ 0 h 378"/>
                <a:gd name="T58" fmla="*/ 0 w 180"/>
                <a:gd name="T59" fmla="*/ 0 h 378"/>
                <a:gd name="T60" fmla="*/ 0 w 180"/>
                <a:gd name="T61" fmla="*/ 0 h 378"/>
                <a:gd name="T62" fmla="*/ 0 w 180"/>
                <a:gd name="T63" fmla="*/ 0 h 378"/>
                <a:gd name="T64" fmla="*/ 0 w 180"/>
                <a:gd name="T65" fmla="*/ 0 h 378"/>
                <a:gd name="T66" fmla="*/ 0 w 180"/>
                <a:gd name="T67" fmla="*/ 0 h 378"/>
                <a:gd name="T68" fmla="*/ 0 w 180"/>
                <a:gd name="T69" fmla="*/ 0 h 378"/>
                <a:gd name="T70" fmla="*/ 0 w 180"/>
                <a:gd name="T71" fmla="*/ 0 h 378"/>
                <a:gd name="T72" fmla="*/ 0 w 180"/>
                <a:gd name="T73" fmla="*/ 0 h 378"/>
                <a:gd name="T74" fmla="*/ 0 w 180"/>
                <a:gd name="T75" fmla="*/ 0 h 378"/>
                <a:gd name="T76" fmla="*/ 0 w 180"/>
                <a:gd name="T77" fmla="*/ 0 h 378"/>
                <a:gd name="T78" fmla="*/ 0 w 180"/>
                <a:gd name="T79" fmla="*/ 0 h 378"/>
                <a:gd name="T80" fmla="*/ 0 w 180"/>
                <a:gd name="T81" fmla="*/ 0 h 378"/>
                <a:gd name="T82" fmla="*/ 0 w 180"/>
                <a:gd name="T83" fmla="*/ 0 h 378"/>
                <a:gd name="T84" fmla="*/ 0 w 180"/>
                <a:gd name="T85" fmla="*/ 0 h 378"/>
                <a:gd name="T86" fmla="*/ 0 w 180"/>
                <a:gd name="T87" fmla="*/ 0 h 378"/>
                <a:gd name="T88" fmla="*/ 0 w 180"/>
                <a:gd name="T89" fmla="*/ 0 h 378"/>
                <a:gd name="T90" fmla="*/ 0 w 180"/>
                <a:gd name="T91" fmla="*/ 0 h 378"/>
                <a:gd name="T92" fmla="*/ 0 w 180"/>
                <a:gd name="T93" fmla="*/ 0 h 37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80" h="378">
                  <a:moveTo>
                    <a:pt x="0" y="1"/>
                  </a:move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1" y="2"/>
                  </a:lnTo>
                  <a:lnTo>
                    <a:pt x="26" y="6"/>
                  </a:lnTo>
                  <a:lnTo>
                    <a:pt x="31" y="10"/>
                  </a:lnTo>
                  <a:lnTo>
                    <a:pt x="34" y="15"/>
                  </a:lnTo>
                  <a:lnTo>
                    <a:pt x="38" y="19"/>
                  </a:lnTo>
                  <a:lnTo>
                    <a:pt x="43" y="24"/>
                  </a:lnTo>
                  <a:lnTo>
                    <a:pt x="48" y="27"/>
                  </a:lnTo>
                  <a:lnTo>
                    <a:pt x="53" y="29"/>
                  </a:lnTo>
                  <a:lnTo>
                    <a:pt x="59" y="30"/>
                  </a:lnTo>
                  <a:lnTo>
                    <a:pt x="65" y="32"/>
                  </a:lnTo>
                  <a:lnTo>
                    <a:pt x="69" y="34"/>
                  </a:lnTo>
                  <a:lnTo>
                    <a:pt x="72" y="38"/>
                  </a:lnTo>
                  <a:lnTo>
                    <a:pt x="75" y="41"/>
                  </a:lnTo>
                  <a:lnTo>
                    <a:pt x="77" y="44"/>
                  </a:lnTo>
                  <a:lnTo>
                    <a:pt x="79" y="49"/>
                  </a:lnTo>
                  <a:lnTo>
                    <a:pt x="81" y="53"/>
                  </a:lnTo>
                  <a:lnTo>
                    <a:pt x="82" y="56"/>
                  </a:lnTo>
                  <a:lnTo>
                    <a:pt x="83" y="61"/>
                  </a:lnTo>
                  <a:lnTo>
                    <a:pt x="84" y="64"/>
                  </a:lnTo>
                  <a:lnTo>
                    <a:pt x="85" y="67"/>
                  </a:lnTo>
                  <a:lnTo>
                    <a:pt x="87" y="68"/>
                  </a:lnTo>
                  <a:lnTo>
                    <a:pt x="93" y="70"/>
                  </a:lnTo>
                  <a:lnTo>
                    <a:pt x="98" y="71"/>
                  </a:lnTo>
                  <a:lnTo>
                    <a:pt x="104" y="71"/>
                  </a:lnTo>
                  <a:lnTo>
                    <a:pt x="111" y="74"/>
                  </a:lnTo>
                  <a:lnTo>
                    <a:pt x="115" y="76"/>
                  </a:lnTo>
                  <a:lnTo>
                    <a:pt x="119" y="79"/>
                  </a:lnTo>
                  <a:lnTo>
                    <a:pt x="122" y="83"/>
                  </a:lnTo>
                  <a:lnTo>
                    <a:pt x="125" y="88"/>
                  </a:lnTo>
                  <a:lnTo>
                    <a:pt x="127" y="92"/>
                  </a:lnTo>
                  <a:lnTo>
                    <a:pt x="130" y="96"/>
                  </a:lnTo>
                  <a:lnTo>
                    <a:pt x="134" y="101"/>
                  </a:lnTo>
                  <a:lnTo>
                    <a:pt x="136" y="106"/>
                  </a:lnTo>
                  <a:lnTo>
                    <a:pt x="137" y="111"/>
                  </a:lnTo>
                  <a:lnTo>
                    <a:pt x="137" y="117"/>
                  </a:lnTo>
                  <a:lnTo>
                    <a:pt x="137" y="123"/>
                  </a:lnTo>
                  <a:lnTo>
                    <a:pt x="136" y="129"/>
                  </a:lnTo>
                  <a:lnTo>
                    <a:pt x="136" y="134"/>
                  </a:lnTo>
                  <a:lnTo>
                    <a:pt x="137" y="140"/>
                  </a:lnTo>
                  <a:lnTo>
                    <a:pt x="139" y="143"/>
                  </a:lnTo>
                  <a:lnTo>
                    <a:pt x="145" y="148"/>
                  </a:lnTo>
                  <a:lnTo>
                    <a:pt x="151" y="153"/>
                  </a:lnTo>
                  <a:lnTo>
                    <a:pt x="159" y="157"/>
                  </a:lnTo>
                  <a:lnTo>
                    <a:pt x="165" y="161"/>
                  </a:lnTo>
                  <a:lnTo>
                    <a:pt x="171" y="167"/>
                  </a:lnTo>
                  <a:lnTo>
                    <a:pt x="175" y="173"/>
                  </a:lnTo>
                  <a:lnTo>
                    <a:pt x="178" y="181"/>
                  </a:lnTo>
                  <a:lnTo>
                    <a:pt x="179" y="188"/>
                  </a:lnTo>
                  <a:lnTo>
                    <a:pt x="180" y="197"/>
                  </a:lnTo>
                  <a:lnTo>
                    <a:pt x="180" y="206"/>
                  </a:lnTo>
                  <a:lnTo>
                    <a:pt x="179" y="215"/>
                  </a:lnTo>
                  <a:lnTo>
                    <a:pt x="178" y="224"/>
                  </a:lnTo>
                  <a:lnTo>
                    <a:pt x="177" y="233"/>
                  </a:lnTo>
                  <a:lnTo>
                    <a:pt x="175" y="243"/>
                  </a:lnTo>
                  <a:lnTo>
                    <a:pt x="173" y="252"/>
                  </a:lnTo>
                  <a:lnTo>
                    <a:pt x="171" y="260"/>
                  </a:lnTo>
                  <a:lnTo>
                    <a:pt x="167" y="268"/>
                  </a:lnTo>
                  <a:lnTo>
                    <a:pt x="164" y="274"/>
                  </a:lnTo>
                  <a:lnTo>
                    <a:pt x="161" y="280"/>
                  </a:lnTo>
                  <a:lnTo>
                    <a:pt x="158" y="285"/>
                  </a:lnTo>
                  <a:lnTo>
                    <a:pt x="153" y="289"/>
                  </a:lnTo>
                  <a:lnTo>
                    <a:pt x="148" y="294"/>
                  </a:lnTo>
                  <a:lnTo>
                    <a:pt x="142" y="297"/>
                  </a:lnTo>
                  <a:lnTo>
                    <a:pt x="137" y="301"/>
                  </a:lnTo>
                  <a:lnTo>
                    <a:pt x="132" y="306"/>
                  </a:lnTo>
                  <a:lnTo>
                    <a:pt x="126" y="310"/>
                  </a:lnTo>
                  <a:lnTo>
                    <a:pt x="122" y="315"/>
                  </a:lnTo>
                  <a:lnTo>
                    <a:pt x="119" y="321"/>
                  </a:lnTo>
                  <a:lnTo>
                    <a:pt x="115" y="326"/>
                  </a:lnTo>
                  <a:lnTo>
                    <a:pt x="112" y="333"/>
                  </a:lnTo>
                  <a:lnTo>
                    <a:pt x="108" y="338"/>
                  </a:lnTo>
                  <a:lnTo>
                    <a:pt x="102" y="342"/>
                  </a:lnTo>
                  <a:lnTo>
                    <a:pt x="97" y="345"/>
                  </a:lnTo>
                  <a:lnTo>
                    <a:pt x="91" y="347"/>
                  </a:lnTo>
                  <a:lnTo>
                    <a:pt x="84" y="349"/>
                  </a:lnTo>
                  <a:lnTo>
                    <a:pt x="77" y="350"/>
                  </a:lnTo>
                  <a:lnTo>
                    <a:pt x="71" y="352"/>
                  </a:lnTo>
                  <a:lnTo>
                    <a:pt x="68" y="355"/>
                  </a:lnTo>
                  <a:lnTo>
                    <a:pt x="64" y="360"/>
                  </a:lnTo>
                  <a:lnTo>
                    <a:pt x="62" y="364"/>
                  </a:lnTo>
                  <a:lnTo>
                    <a:pt x="59" y="367"/>
                  </a:lnTo>
                  <a:lnTo>
                    <a:pt x="55" y="370"/>
                  </a:lnTo>
                  <a:lnTo>
                    <a:pt x="49" y="372"/>
                  </a:lnTo>
                  <a:lnTo>
                    <a:pt x="44" y="372"/>
                  </a:lnTo>
                  <a:lnTo>
                    <a:pt x="38" y="373"/>
                  </a:lnTo>
                  <a:lnTo>
                    <a:pt x="33" y="374"/>
                  </a:lnTo>
                  <a:lnTo>
                    <a:pt x="29" y="374"/>
                  </a:lnTo>
                  <a:lnTo>
                    <a:pt x="25" y="375"/>
                  </a:lnTo>
                  <a:lnTo>
                    <a:pt x="21" y="376"/>
                  </a:lnTo>
                  <a:lnTo>
                    <a:pt x="18" y="378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2" name="Freeform 272"/>
            <p:cNvSpPr>
              <a:spLocks/>
            </p:cNvSpPr>
            <p:nvPr/>
          </p:nvSpPr>
          <p:spPr bwMode="auto">
            <a:xfrm>
              <a:off x="2639" y="3602"/>
              <a:ext cx="79" cy="49"/>
            </a:xfrm>
            <a:custGeom>
              <a:avLst/>
              <a:gdLst>
                <a:gd name="T0" fmla="*/ 0 w 236"/>
                <a:gd name="T1" fmla="*/ 0 h 147"/>
                <a:gd name="T2" fmla="*/ 0 w 236"/>
                <a:gd name="T3" fmla="*/ 0 h 147"/>
                <a:gd name="T4" fmla="*/ 0 w 236"/>
                <a:gd name="T5" fmla="*/ 0 h 147"/>
                <a:gd name="T6" fmla="*/ 0 w 236"/>
                <a:gd name="T7" fmla="*/ 0 h 147"/>
                <a:gd name="T8" fmla="*/ 0 w 236"/>
                <a:gd name="T9" fmla="*/ 0 h 147"/>
                <a:gd name="T10" fmla="*/ 0 w 236"/>
                <a:gd name="T11" fmla="*/ 0 h 147"/>
                <a:gd name="T12" fmla="*/ 0 w 236"/>
                <a:gd name="T13" fmla="*/ 0 h 147"/>
                <a:gd name="T14" fmla="*/ 0 w 236"/>
                <a:gd name="T15" fmla="*/ 0 h 147"/>
                <a:gd name="T16" fmla="*/ 0 w 236"/>
                <a:gd name="T17" fmla="*/ 0 h 147"/>
                <a:gd name="T18" fmla="*/ 0 w 236"/>
                <a:gd name="T19" fmla="*/ 0 h 147"/>
                <a:gd name="T20" fmla="*/ 0 w 236"/>
                <a:gd name="T21" fmla="*/ 0 h 147"/>
                <a:gd name="T22" fmla="*/ 0 w 236"/>
                <a:gd name="T23" fmla="*/ 0 h 147"/>
                <a:gd name="T24" fmla="*/ 0 w 236"/>
                <a:gd name="T25" fmla="*/ 0 h 147"/>
                <a:gd name="T26" fmla="*/ 0 w 236"/>
                <a:gd name="T27" fmla="*/ 0 h 147"/>
                <a:gd name="T28" fmla="*/ 0 w 236"/>
                <a:gd name="T29" fmla="*/ 0 h 147"/>
                <a:gd name="T30" fmla="*/ 0 w 236"/>
                <a:gd name="T31" fmla="*/ 0 h 147"/>
                <a:gd name="T32" fmla="*/ 0 w 236"/>
                <a:gd name="T33" fmla="*/ 0 h 147"/>
                <a:gd name="T34" fmla="*/ 0 w 236"/>
                <a:gd name="T35" fmla="*/ 0 h 147"/>
                <a:gd name="T36" fmla="*/ 0 w 236"/>
                <a:gd name="T37" fmla="*/ 0 h 147"/>
                <a:gd name="T38" fmla="*/ 0 w 236"/>
                <a:gd name="T39" fmla="*/ 0 h 147"/>
                <a:gd name="T40" fmla="*/ 0 w 236"/>
                <a:gd name="T41" fmla="*/ 0 h 147"/>
                <a:gd name="T42" fmla="*/ 0 w 236"/>
                <a:gd name="T43" fmla="*/ 0 h 147"/>
                <a:gd name="T44" fmla="*/ 0 w 236"/>
                <a:gd name="T45" fmla="*/ 0 h 147"/>
                <a:gd name="T46" fmla="*/ 0 w 236"/>
                <a:gd name="T47" fmla="*/ 0 h 147"/>
                <a:gd name="T48" fmla="*/ 0 w 236"/>
                <a:gd name="T49" fmla="*/ 0 h 147"/>
                <a:gd name="T50" fmla="*/ 0 w 236"/>
                <a:gd name="T51" fmla="*/ 0 h 147"/>
                <a:gd name="T52" fmla="*/ 0 w 236"/>
                <a:gd name="T53" fmla="*/ 0 h 147"/>
                <a:gd name="T54" fmla="*/ 0 w 236"/>
                <a:gd name="T55" fmla="*/ 0 h 147"/>
                <a:gd name="T56" fmla="*/ 0 w 236"/>
                <a:gd name="T57" fmla="*/ 0 h 147"/>
                <a:gd name="T58" fmla="*/ 0 w 236"/>
                <a:gd name="T59" fmla="*/ 0 h 147"/>
                <a:gd name="T60" fmla="*/ 0 w 236"/>
                <a:gd name="T61" fmla="*/ 0 h 147"/>
                <a:gd name="T62" fmla="*/ 0 w 236"/>
                <a:gd name="T63" fmla="*/ 0 h 147"/>
                <a:gd name="T64" fmla="*/ 0 w 236"/>
                <a:gd name="T65" fmla="*/ 0 h 147"/>
                <a:gd name="T66" fmla="*/ 0 w 236"/>
                <a:gd name="T67" fmla="*/ 0 h 147"/>
                <a:gd name="T68" fmla="*/ 0 w 236"/>
                <a:gd name="T69" fmla="*/ 0 h 147"/>
                <a:gd name="T70" fmla="*/ 0 w 236"/>
                <a:gd name="T71" fmla="*/ 0 h 147"/>
                <a:gd name="T72" fmla="*/ 0 w 236"/>
                <a:gd name="T73" fmla="*/ 0 h 1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6" h="147">
                  <a:moveTo>
                    <a:pt x="0" y="147"/>
                  </a:moveTo>
                  <a:lnTo>
                    <a:pt x="1" y="143"/>
                  </a:lnTo>
                  <a:lnTo>
                    <a:pt x="5" y="139"/>
                  </a:lnTo>
                  <a:lnTo>
                    <a:pt x="8" y="134"/>
                  </a:lnTo>
                  <a:lnTo>
                    <a:pt x="11" y="131"/>
                  </a:lnTo>
                  <a:lnTo>
                    <a:pt x="19" y="127"/>
                  </a:lnTo>
                  <a:lnTo>
                    <a:pt x="27" y="122"/>
                  </a:lnTo>
                  <a:lnTo>
                    <a:pt x="36" y="119"/>
                  </a:lnTo>
                  <a:lnTo>
                    <a:pt x="44" y="116"/>
                  </a:lnTo>
                  <a:lnTo>
                    <a:pt x="53" y="111"/>
                  </a:lnTo>
                  <a:lnTo>
                    <a:pt x="61" y="107"/>
                  </a:lnTo>
                  <a:lnTo>
                    <a:pt x="70" y="104"/>
                  </a:lnTo>
                  <a:lnTo>
                    <a:pt x="77" y="101"/>
                  </a:lnTo>
                  <a:lnTo>
                    <a:pt x="87" y="98"/>
                  </a:lnTo>
                  <a:lnTo>
                    <a:pt x="96" y="98"/>
                  </a:lnTo>
                  <a:lnTo>
                    <a:pt x="106" y="98"/>
                  </a:lnTo>
                  <a:lnTo>
                    <a:pt x="115" y="98"/>
                  </a:lnTo>
                  <a:lnTo>
                    <a:pt x="124" y="98"/>
                  </a:lnTo>
                  <a:lnTo>
                    <a:pt x="133" y="96"/>
                  </a:lnTo>
                  <a:lnTo>
                    <a:pt x="142" y="92"/>
                  </a:lnTo>
                  <a:lnTo>
                    <a:pt x="150" y="84"/>
                  </a:lnTo>
                  <a:lnTo>
                    <a:pt x="158" y="77"/>
                  </a:lnTo>
                  <a:lnTo>
                    <a:pt x="165" y="70"/>
                  </a:lnTo>
                  <a:lnTo>
                    <a:pt x="174" y="64"/>
                  </a:lnTo>
                  <a:lnTo>
                    <a:pt x="182" y="59"/>
                  </a:lnTo>
                  <a:lnTo>
                    <a:pt x="190" y="55"/>
                  </a:lnTo>
                  <a:lnTo>
                    <a:pt x="198" y="52"/>
                  </a:lnTo>
                  <a:lnTo>
                    <a:pt x="205" y="49"/>
                  </a:lnTo>
                  <a:lnTo>
                    <a:pt x="212" y="45"/>
                  </a:lnTo>
                  <a:lnTo>
                    <a:pt x="218" y="41"/>
                  </a:lnTo>
                  <a:lnTo>
                    <a:pt x="224" y="36"/>
                  </a:lnTo>
                  <a:lnTo>
                    <a:pt x="227" y="31"/>
                  </a:lnTo>
                  <a:lnTo>
                    <a:pt x="230" y="27"/>
                  </a:lnTo>
                  <a:lnTo>
                    <a:pt x="232" y="21"/>
                  </a:lnTo>
                  <a:lnTo>
                    <a:pt x="235" y="15"/>
                  </a:lnTo>
                  <a:lnTo>
                    <a:pt x="236" y="8"/>
                  </a:lnTo>
                  <a:lnTo>
                    <a:pt x="236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3" name="Freeform 273"/>
            <p:cNvSpPr>
              <a:spLocks/>
            </p:cNvSpPr>
            <p:nvPr/>
          </p:nvSpPr>
          <p:spPr bwMode="auto">
            <a:xfrm>
              <a:off x="2639" y="3442"/>
              <a:ext cx="71" cy="54"/>
            </a:xfrm>
            <a:custGeom>
              <a:avLst/>
              <a:gdLst>
                <a:gd name="T0" fmla="*/ 0 w 213"/>
                <a:gd name="T1" fmla="*/ 0 h 163"/>
                <a:gd name="T2" fmla="*/ 0 w 213"/>
                <a:gd name="T3" fmla="*/ 0 h 163"/>
                <a:gd name="T4" fmla="*/ 0 w 213"/>
                <a:gd name="T5" fmla="*/ 0 h 163"/>
                <a:gd name="T6" fmla="*/ 0 w 213"/>
                <a:gd name="T7" fmla="*/ 0 h 163"/>
                <a:gd name="T8" fmla="*/ 0 w 213"/>
                <a:gd name="T9" fmla="*/ 0 h 163"/>
                <a:gd name="T10" fmla="*/ 0 w 213"/>
                <a:gd name="T11" fmla="*/ 0 h 163"/>
                <a:gd name="T12" fmla="*/ 0 w 213"/>
                <a:gd name="T13" fmla="*/ 0 h 163"/>
                <a:gd name="T14" fmla="*/ 0 w 213"/>
                <a:gd name="T15" fmla="*/ 0 h 163"/>
                <a:gd name="T16" fmla="*/ 0 w 213"/>
                <a:gd name="T17" fmla="*/ 0 h 163"/>
                <a:gd name="T18" fmla="*/ 0 w 213"/>
                <a:gd name="T19" fmla="*/ 0 h 163"/>
                <a:gd name="T20" fmla="*/ 0 w 213"/>
                <a:gd name="T21" fmla="*/ 0 h 163"/>
                <a:gd name="T22" fmla="*/ 0 w 213"/>
                <a:gd name="T23" fmla="*/ 0 h 163"/>
                <a:gd name="T24" fmla="*/ 0 w 213"/>
                <a:gd name="T25" fmla="*/ 0 h 163"/>
                <a:gd name="T26" fmla="*/ 0 w 213"/>
                <a:gd name="T27" fmla="*/ 0 h 163"/>
                <a:gd name="T28" fmla="*/ 0 w 213"/>
                <a:gd name="T29" fmla="*/ 0 h 163"/>
                <a:gd name="T30" fmla="*/ 0 w 213"/>
                <a:gd name="T31" fmla="*/ 0 h 163"/>
                <a:gd name="T32" fmla="*/ 0 w 213"/>
                <a:gd name="T33" fmla="*/ 0 h 163"/>
                <a:gd name="T34" fmla="*/ 0 w 213"/>
                <a:gd name="T35" fmla="*/ 0 h 163"/>
                <a:gd name="T36" fmla="*/ 0 w 213"/>
                <a:gd name="T37" fmla="*/ 0 h 163"/>
                <a:gd name="T38" fmla="*/ 0 w 213"/>
                <a:gd name="T39" fmla="*/ 0 h 163"/>
                <a:gd name="T40" fmla="*/ 0 w 213"/>
                <a:gd name="T41" fmla="*/ 0 h 163"/>
                <a:gd name="T42" fmla="*/ 0 w 213"/>
                <a:gd name="T43" fmla="*/ 0 h 163"/>
                <a:gd name="T44" fmla="*/ 0 w 213"/>
                <a:gd name="T45" fmla="*/ 0 h 163"/>
                <a:gd name="T46" fmla="*/ 0 w 213"/>
                <a:gd name="T47" fmla="*/ 0 h 163"/>
                <a:gd name="T48" fmla="*/ 0 w 213"/>
                <a:gd name="T49" fmla="*/ 0 h 163"/>
                <a:gd name="T50" fmla="*/ 0 w 213"/>
                <a:gd name="T51" fmla="*/ 0 h 163"/>
                <a:gd name="T52" fmla="*/ 0 w 213"/>
                <a:gd name="T53" fmla="*/ 0 h 163"/>
                <a:gd name="T54" fmla="*/ 0 w 213"/>
                <a:gd name="T55" fmla="*/ 0 h 163"/>
                <a:gd name="T56" fmla="*/ 0 w 213"/>
                <a:gd name="T57" fmla="*/ 0 h 163"/>
                <a:gd name="T58" fmla="*/ 0 w 213"/>
                <a:gd name="T59" fmla="*/ 0 h 163"/>
                <a:gd name="T60" fmla="*/ 0 w 213"/>
                <a:gd name="T61" fmla="*/ 0 h 163"/>
                <a:gd name="T62" fmla="*/ 0 w 213"/>
                <a:gd name="T63" fmla="*/ 0 h 163"/>
                <a:gd name="T64" fmla="*/ 0 w 213"/>
                <a:gd name="T65" fmla="*/ 0 h 163"/>
                <a:gd name="T66" fmla="*/ 0 w 213"/>
                <a:gd name="T67" fmla="*/ 0 h 16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3" h="163">
                  <a:moveTo>
                    <a:pt x="0" y="4"/>
                  </a:moveTo>
                  <a:lnTo>
                    <a:pt x="10" y="1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6" y="1"/>
                  </a:lnTo>
                  <a:lnTo>
                    <a:pt x="45" y="3"/>
                  </a:lnTo>
                  <a:lnTo>
                    <a:pt x="52" y="5"/>
                  </a:lnTo>
                  <a:lnTo>
                    <a:pt x="63" y="9"/>
                  </a:lnTo>
                  <a:lnTo>
                    <a:pt x="75" y="16"/>
                  </a:lnTo>
                  <a:lnTo>
                    <a:pt x="86" y="22"/>
                  </a:lnTo>
                  <a:lnTo>
                    <a:pt x="96" y="29"/>
                  </a:lnTo>
                  <a:lnTo>
                    <a:pt x="107" y="36"/>
                  </a:lnTo>
                  <a:lnTo>
                    <a:pt x="115" y="42"/>
                  </a:lnTo>
                  <a:lnTo>
                    <a:pt x="125" y="47"/>
                  </a:lnTo>
                  <a:lnTo>
                    <a:pt x="135" y="52"/>
                  </a:lnTo>
                  <a:lnTo>
                    <a:pt x="145" y="57"/>
                  </a:lnTo>
                  <a:lnTo>
                    <a:pt x="154" y="61"/>
                  </a:lnTo>
                  <a:lnTo>
                    <a:pt x="163" y="65"/>
                  </a:lnTo>
                  <a:lnTo>
                    <a:pt x="171" y="72"/>
                  </a:lnTo>
                  <a:lnTo>
                    <a:pt x="174" y="78"/>
                  </a:lnTo>
                  <a:lnTo>
                    <a:pt x="177" y="85"/>
                  </a:lnTo>
                  <a:lnTo>
                    <a:pt x="179" y="93"/>
                  </a:lnTo>
                  <a:lnTo>
                    <a:pt x="181" y="100"/>
                  </a:lnTo>
                  <a:lnTo>
                    <a:pt x="185" y="108"/>
                  </a:lnTo>
                  <a:lnTo>
                    <a:pt x="189" y="114"/>
                  </a:lnTo>
                  <a:lnTo>
                    <a:pt x="194" y="121"/>
                  </a:lnTo>
                  <a:lnTo>
                    <a:pt x="200" y="126"/>
                  </a:lnTo>
                  <a:lnTo>
                    <a:pt x="204" y="133"/>
                  </a:lnTo>
                  <a:lnTo>
                    <a:pt x="209" y="139"/>
                  </a:lnTo>
                  <a:lnTo>
                    <a:pt x="211" y="143"/>
                  </a:lnTo>
                  <a:lnTo>
                    <a:pt x="212" y="148"/>
                  </a:lnTo>
                  <a:lnTo>
                    <a:pt x="213" y="152"/>
                  </a:lnTo>
                  <a:lnTo>
                    <a:pt x="213" y="158"/>
                  </a:lnTo>
                  <a:lnTo>
                    <a:pt x="212" y="16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4" name="Freeform 274"/>
            <p:cNvSpPr>
              <a:spLocks/>
            </p:cNvSpPr>
            <p:nvPr/>
          </p:nvSpPr>
          <p:spPr bwMode="auto">
            <a:xfrm>
              <a:off x="2639" y="3445"/>
              <a:ext cx="25" cy="91"/>
            </a:xfrm>
            <a:custGeom>
              <a:avLst/>
              <a:gdLst>
                <a:gd name="T0" fmla="*/ 0 w 75"/>
                <a:gd name="T1" fmla="*/ 0 h 271"/>
                <a:gd name="T2" fmla="*/ 0 w 75"/>
                <a:gd name="T3" fmla="*/ 0 h 271"/>
                <a:gd name="T4" fmla="*/ 0 w 75"/>
                <a:gd name="T5" fmla="*/ 0 h 271"/>
                <a:gd name="T6" fmla="*/ 0 w 75"/>
                <a:gd name="T7" fmla="*/ 0 h 271"/>
                <a:gd name="T8" fmla="*/ 0 w 75"/>
                <a:gd name="T9" fmla="*/ 0 h 271"/>
                <a:gd name="T10" fmla="*/ 0 w 75"/>
                <a:gd name="T11" fmla="*/ 0 h 271"/>
                <a:gd name="T12" fmla="*/ 0 w 75"/>
                <a:gd name="T13" fmla="*/ 0 h 271"/>
                <a:gd name="T14" fmla="*/ 0 w 75"/>
                <a:gd name="T15" fmla="*/ 0 h 271"/>
                <a:gd name="T16" fmla="*/ 0 w 75"/>
                <a:gd name="T17" fmla="*/ 0 h 271"/>
                <a:gd name="T18" fmla="*/ 0 w 75"/>
                <a:gd name="T19" fmla="*/ 0 h 271"/>
                <a:gd name="T20" fmla="*/ 0 w 75"/>
                <a:gd name="T21" fmla="*/ 0 h 271"/>
                <a:gd name="T22" fmla="*/ 0 w 75"/>
                <a:gd name="T23" fmla="*/ 0 h 271"/>
                <a:gd name="T24" fmla="*/ 0 w 75"/>
                <a:gd name="T25" fmla="*/ 0 h 271"/>
                <a:gd name="T26" fmla="*/ 0 w 75"/>
                <a:gd name="T27" fmla="*/ 0 h 271"/>
                <a:gd name="T28" fmla="*/ 0 w 75"/>
                <a:gd name="T29" fmla="*/ 0 h 271"/>
                <a:gd name="T30" fmla="*/ 0 w 75"/>
                <a:gd name="T31" fmla="*/ 0 h 271"/>
                <a:gd name="T32" fmla="*/ 0 w 75"/>
                <a:gd name="T33" fmla="*/ 0 h 271"/>
                <a:gd name="T34" fmla="*/ 0 w 75"/>
                <a:gd name="T35" fmla="*/ 0 h 271"/>
                <a:gd name="T36" fmla="*/ 0 w 75"/>
                <a:gd name="T37" fmla="*/ 0 h 271"/>
                <a:gd name="T38" fmla="*/ 0 w 75"/>
                <a:gd name="T39" fmla="*/ 0 h 2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" h="271">
                  <a:moveTo>
                    <a:pt x="0" y="271"/>
                  </a:moveTo>
                  <a:lnTo>
                    <a:pt x="12" y="261"/>
                  </a:lnTo>
                  <a:lnTo>
                    <a:pt x="24" y="251"/>
                  </a:lnTo>
                  <a:lnTo>
                    <a:pt x="34" y="240"/>
                  </a:lnTo>
                  <a:lnTo>
                    <a:pt x="43" y="229"/>
                  </a:lnTo>
                  <a:lnTo>
                    <a:pt x="50" y="217"/>
                  </a:lnTo>
                  <a:lnTo>
                    <a:pt x="57" y="204"/>
                  </a:lnTo>
                  <a:lnTo>
                    <a:pt x="62" y="192"/>
                  </a:lnTo>
                  <a:lnTo>
                    <a:pt x="66" y="178"/>
                  </a:lnTo>
                  <a:lnTo>
                    <a:pt x="70" y="165"/>
                  </a:lnTo>
                  <a:lnTo>
                    <a:pt x="73" y="152"/>
                  </a:lnTo>
                  <a:lnTo>
                    <a:pt x="74" y="138"/>
                  </a:lnTo>
                  <a:lnTo>
                    <a:pt x="75" y="124"/>
                  </a:lnTo>
                  <a:lnTo>
                    <a:pt x="75" y="110"/>
                  </a:lnTo>
                  <a:lnTo>
                    <a:pt x="75" y="96"/>
                  </a:lnTo>
                  <a:lnTo>
                    <a:pt x="74" y="76"/>
                  </a:lnTo>
                  <a:lnTo>
                    <a:pt x="71" y="56"/>
                  </a:lnTo>
                  <a:lnTo>
                    <a:pt x="68" y="37"/>
                  </a:lnTo>
                  <a:lnTo>
                    <a:pt x="63" y="19"/>
                  </a:lnTo>
                  <a:lnTo>
                    <a:pt x="59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5" name="Freeform 275"/>
            <p:cNvSpPr>
              <a:spLocks/>
            </p:cNvSpPr>
            <p:nvPr/>
          </p:nvSpPr>
          <p:spPr bwMode="auto">
            <a:xfrm>
              <a:off x="2647" y="3475"/>
              <a:ext cx="63" cy="59"/>
            </a:xfrm>
            <a:custGeom>
              <a:avLst/>
              <a:gdLst>
                <a:gd name="T0" fmla="*/ 0 w 188"/>
                <a:gd name="T1" fmla="*/ 0 h 177"/>
                <a:gd name="T2" fmla="*/ 0 w 188"/>
                <a:gd name="T3" fmla="*/ 0 h 177"/>
                <a:gd name="T4" fmla="*/ 0 w 188"/>
                <a:gd name="T5" fmla="*/ 0 h 177"/>
                <a:gd name="T6" fmla="*/ 0 w 188"/>
                <a:gd name="T7" fmla="*/ 0 h 177"/>
                <a:gd name="T8" fmla="*/ 0 w 188"/>
                <a:gd name="T9" fmla="*/ 0 h 177"/>
                <a:gd name="T10" fmla="*/ 0 w 188"/>
                <a:gd name="T11" fmla="*/ 0 h 177"/>
                <a:gd name="T12" fmla="*/ 0 w 188"/>
                <a:gd name="T13" fmla="*/ 0 h 177"/>
                <a:gd name="T14" fmla="*/ 0 w 188"/>
                <a:gd name="T15" fmla="*/ 0 h 177"/>
                <a:gd name="T16" fmla="*/ 0 w 188"/>
                <a:gd name="T17" fmla="*/ 0 h 177"/>
                <a:gd name="T18" fmla="*/ 0 w 188"/>
                <a:gd name="T19" fmla="*/ 0 h 177"/>
                <a:gd name="T20" fmla="*/ 0 w 188"/>
                <a:gd name="T21" fmla="*/ 0 h 177"/>
                <a:gd name="T22" fmla="*/ 0 w 188"/>
                <a:gd name="T23" fmla="*/ 0 h 177"/>
                <a:gd name="T24" fmla="*/ 0 w 188"/>
                <a:gd name="T25" fmla="*/ 0 h 177"/>
                <a:gd name="T26" fmla="*/ 0 w 188"/>
                <a:gd name="T27" fmla="*/ 0 h 177"/>
                <a:gd name="T28" fmla="*/ 0 w 188"/>
                <a:gd name="T29" fmla="*/ 0 h 177"/>
                <a:gd name="T30" fmla="*/ 0 w 188"/>
                <a:gd name="T31" fmla="*/ 0 h 177"/>
                <a:gd name="T32" fmla="*/ 0 w 188"/>
                <a:gd name="T33" fmla="*/ 0 h 177"/>
                <a:gd name="T34" fmla="*/ 0 w 188"/>
                <a:gd name="T35" fmla="*/ 0 h 177"/>
                <a:gd name="T36" fmla="*/ 0 w 188"/>
                <a:gd name="T37" fmla="*/ 0 h 177"/>
                <a:gd name="T38" fmla="*/ 0 w 188"/>
                <a:gd name="T39" fmla="*/ 0 h 177"/>
                <a:gd name="T40" fmla="*/ 0 w 188"/>
                <a:gd name="T41" fmla="*/ 0 h 177"/>
                <a:gd name="T42" fmla="*/ 0 w 188"/>
                <a:gd name="T43" fmla="*/ 0 h 177"/>
                <a:gd name="T44" fmla="*/ 0 w 188"/>
                <a:gd name="T45" fmla="*/ 0 h 17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8" h="177">
                  <a:moveTo>
                    <a:pt x="0" y="159"/>
                  </a:moveTo>
                  <a:lnTo>
                    <a:pt x="7" y="165"/>
                  </a:lnTo>
                  <a:lnTo>
                    <a:pt x="14" y="169"/>
                  </a:lnTo>
                  <a:lnTo>
                    <a:pt x="22" y="172"/>
                  </a:lnTo>
                  <a:lnTo>
                    <a:pt x="28" y="175"/>
                  </a:lnTo>
                  <a:lnTo>
                    <a:pt x="35" y="176"/>
                  </a:lnTo>
                  <a:lnTo>
                    <a:pt x="41" y="177"/>
                  </a:lnTo>
                  <a:lnTo>
                    <a:pt x="47" y="176"/>
                  </a:lnTo>
                  <a:lnTo>
                    <a:pt x="53" y="175"/>
                  </a:lnTo>
                  <a:lnTo>
                    <a:pt x="62" y="171"/>
                  </a:lnTo>
                  <a:lnTo>
                    <a:pt x="70" y="167"/>
                  </a:lnTo>
                  <a:lnTo>
                    <a:pt x="78" y="160"/>
                  </a:lnTo>
                  <a:lnTo>
                    <a:pt x="85" y="153"/>
                  </a:lnTo>
                  <a:lnTo>
                    <a:pt x="92" y="145"/>
                  </a:lnTo>
                  <a:lnTo>
                    <a:pt x="99" y="135"/>
                  </a:lnTo>
                  <a:lnTo>
                    <a:pt x="105" y="127"/>
                  </a:lnTo>
                  <a:lnTo>
                    <a:pt x="112" y="117"/>
                  </a:lnTo>
                  <a:lnTo>
                    <a:pt x="117" y="107"/>
                  </a:lnTo>
                  <a:lnTo>
                    <a:pt x="134" y="81"/>
                  </a:lnTo>
                  <a:lnTo>
                    <a:pt x="149" y="57"/>
                  </a:lnTo>
                  <a:lnTo>
                    <a:pt x="165" y="35"/>
                  </a:lnTo>
                  <a:lnTo>
                    <a:pt x="176" y="18"/>
                  </a:lnTo>
                  <a:lnTo>
                    <a:pt x="18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6" name="Freeform 276"/>
            <p:cNvSpPr>
              <a:spLocks/>
            </p:cNvSpPr>
            <p:nvPr/>
          </p:nvSpPr>
          <p:spPr bwMode="auto">
            <a:xfrm>
              <a:off x="2664" y="3534"/>
              <a:ext cx="42" cy="43"/>
            </a:xfrm>
            <a:custGeom>
              <a:avLst/>
              <a:gdLst>
                <a:gd name="T0" fmla="*/ 0 w 127"/>
                <a:gd name="T1" fmla="*/ 0 h 130"/>
                <a:gd name="T2" fmla="*/ 0 w 127"/>
                <a:gd name="T3" fmla="*/ 0 h 130"/>
                <a:gd name="T4" fmla="*/ 0 w 127"/>
                <a:gd name="T5" fmla="*/ 0 h 130"/>
                <a:gd name="T6" fmla="*/ 0 w 127"/>
                <a:gd name="T7" fmla="*/ 0 h 130"/>
                <a:gd name="T8" fmla="*/ 0 w 127"/>
                <a:gd name="T9" fmla="*/ 0 h 130"/>
                <a:gd name="T10" fmla="*/ 0 w 127"/>
                <a:gd name="T11" fmla="*/ 0 h 130"/>
                <a:gd name="T12" fmla="*/ 0 w 127"/>
                <a:gd name="T13" fmla="*/ 0 h 130"/>
                <a:gd name="T14" fmla="*/ 0 w 127"/>
                <a:gd name="T15" fmla="*/ 0 h 130"/>
                <a:gd name="T16" fmla="*/ 0 w 127"/>
                <a:gd name="T17" fmla="*/ 0 h 130"/>
                <a:gd name="T18" fmla="*/ 0 w 127"/>
                <a:gd name="T19" fmla="*/ 0 h 130"/>
                <a:gd name="T20" fmla="*/ 0 w 127"/>
                <a:gd name="T21" fmla="*/ 0 h 130"/>
                <a:gd name="T22" fmla="*/ 0 w 127"/>
                <a:gd name="T23" fmla="*/ 0 h 130"/>
                <a:gd name="T24" fmla="*/ 0 w 127"/>
                <a:gd name="T25" fmla="*/ 0 h 130"/>
                <a:gd name="T26" fmla="*/ 0 w 127"/>
                <a:gd name="T27" fmla="*/ 0 h 130"/>
                <a:gd name="T28" fmla="*/ 0 w 127"/>
                <a:gd name="T29" fmla="*/ 0 h 130"/>
                <a:gd name="T30" fmla="*/ 0 w 127"/>
                <a:gd name="T31" fmla="*/ 0 h 130"/>
                <a:gd name="T32" fmla="*/ 0 w 127"/>
                <a:gd name="T33" fmla="*/ 0 h 130"/>
                <a:gd name="T34" fmla="*/ 0 w 127"/>
                <a:gd name="T35" fmla="*/ 0 h 130"/>
                <a:gd name="T36" fmla="*/ 0 w 127"/>
                <a:gd name="T37" fmla="*/ 0 h 130"/>
                <a:gd name="T38" fmla="*/ 0 w 127"/>
                <a:gd name="T39" fmla="*/ 0 h 130"/>
                <a:gd name="T40" fmla="*/ 0 w 127"/>
                <a:gd name="T41" fmla="*/ 0 h 130"/>
                <a:gd name="T42" fmla="*/ 0 w 127"/>
                <a:gd name="T43" fmla="*/ 0 h 130"/>
                <a:gd name="T44" fmla="*/ 0 w 127"/>
                <a:gd name="T45" fmla="*/ 0 h 1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30">
                  <a:moveTo>
                    <a:pt x="2" y="0"/>
                  </a:moveTo>
                  <a:lnTo>
                    <a:pt x="1" y="9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1" y="33"/>
                  </a:lnTo>
                  <a:lnTo>
                    <a:pt x="3" y="40"/>
                  </a:lnTo>
                  <a:lnTo>
                    <a:pt x="7" y="45"/>
                  </a:lnTo>
                  <a:lnTo>
                    <a:pt x="11" y="50"/>
                  </a:lnTo>
                  <a:lnTo>
                    <a:pt x="15" y="54"/>
                  </a:lnTo>
                  <a:lnTo>
                    <a:pt x="21" y="58"/>
                  </a:lnTo>
                  <a:lnTo>
                    <a:pt x="32" y="65"/>
                  </a:lnTo>
                  <a:lnTo>
                    <a:pt x="43" y="70"/>
                  </a:lnTo>
                  <a:lnTo>
                    <a:pt x="56" y="75"/>
                  </a:lnTo>
                  <a:lnTo>
                    <a:pt x="69" y="79"/>
                  </a:lnTo>
                  <a:lnTo>
                    <a:pt x="82" y="84"/>
                  </a:lnTo>
                  <a:lnTo>
                    <a:pt x="90" y="88"/>
                  </a:lnTo>
                  <a:lnTo>
                    <a:pt x="98" y="92"/>
                  </a:lnTo>
                  <a:lnTo>
                    <a:pt x="104" y="96"/>
                  </a:lnTo>
                  <a:lnTo>
                    <a:pt x="111" y="102"/>
                  </a:lnTo>
                  <a:lnTo>
                    <a:pt x="116" y="107"/>
                  </a:lnTo>
                  <a:lnTo>
                    <a:pt x="120" y="114"/>
                  </a:lnTo>
                  <a:lnTo>
                    <a:pt x="124" y="121"/>
                  </a:lnTo>
                  <a:lnTo>
                    <a:pt x="127" y="13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7" name="Freeform 277"/>
            <p:cNvSpPr>
              <a:spLocks/>
            </p:cNvSpPr>
            <p:nvPr/>
          </p:nvSpPr>
          <p:spPr bwMode="auto">
            <a:xfrm>
              <a:off x="2639" y="3551"/>
              <a:ext cx="39" cy="110"/>
            </a:xfrm>
            <a:custGeom>
              <a:avLst/>
              <a:gdLst>
                <a:gd name="T0" fmla="*/ 0 w 117"/>
                <a:gd name="T1" fmla="*/ 0 h 331"/>
                <a:gd name="T2" fmla="*/ 0 w 117"/>
                <a:gd name="T3" fmla="*/ 0 h 331"/>
                <a:gd name="T4" fmla="*/ 0 w 117"/>
                <a:gd name="T5" fmla="*/ 0 h 331"/>
                <a:gd name="T6" fmla="*/ 0 w 117"/>
                <a:gd name="T7" fmla="*/ 0 h 331"/>
                <a:gd name="T8" fmla="*/ 0 w 117"/>
                <a:gd name="T9" fmla="*/ 0 h 331"/>
                <a:gd name="T10" fmla="*/ 0 w 117"/>
                <a:gd name="T11" fmla="*/ 0 h 331"/>
                <a:gd name="T12" fmla="*/ 0 w 117"/>
                <a:gd name="T13" fmla="*/ 0 h 331"/>
                <a:gd name="T14" fmla="*/ 0 w 117"/>
                <a:gd name="T15" fmla="*/ 0 h 331"/>
                <a:gd name="T16" fmla="*/ 0 w 117"/>
                <a:gd name="T17" fmla="*/ 0 h 331"/>
                <a:gd name="T18" fmla="*/ 0 w 117"/>
                <a:gd name="T19" fmla="*/ 0 h 331"/>
                <a:gd name="T20" fmla="*/ 0 w 117"/>
                <a:gd name="T21" fmla="*/ 0 h 331"/>
                <a:gd name="T22" fmla="*/ 0 w 117"/>
                <a:gd name="T23" fmla="*/ 0 h 331"/>
                <a:gd name="T24" fmla="*/ 0 w 117"/>
                <a:gd name="T25" fmla="*/ 0 h 331"/>
                <a:gd name="T26" fmla="*/ 0 w 117"/>
                <a:gd name="T27" fmla="*/ 0 h 331"/>
                <a:gd name="T28" fmla="*/ 0 w 117"/>
                <a:gd name="T29" fmla="*/ 0 h 331"/>
                <a:gd name="T30" fmla="*/ 0 w 117"/>
                <a:gd name="T31" fmla="*/ 0 h 331"/>
                <a:gd name="T32" fmla="*/ 0 w 117"/>
                <a:gd name="T33" fmla="*/ 0 h 331"/>
                <a:gd name="T34" fmla="*/ 0 w 117"/>
                <a:gd name="T35" fmla="*/ 0 h 331"/>
                <a:gd name="T36" fmla="*/ 0 w 117"/>
                <a:gd name="T37" fmla="*/ 0 h 331"/>
                <a:gd name="T38" fmla="*/ 0 w 117"/>
                <a:gd name="T39" fmla="*/ 0 h 331"/>
                <a:gd name="T40" fmla="*/ 0 w 117"/>
                <a:gd name="T41" fmla="*/ 0 h 331"/>
                <a:gd name="T42" fmla="*/ 0 w 117"/>
                <a:gd name="T43" fmla="*/ 0 h 331"/>
                <a:gd name="T44" fmla="*/ 0 w 117"/>
                <a:gd name="T45" fmla="*/ 0 h 331"/>
                <a:gd name="T46" fmla="*/ 0 w 117"/>
                <a:gd name="T47" fmla="*/ 0 h 331"/>
                <a:gd name="T48" fmla="*/ 0 w 117"/>
                <a:gd name="T49" fmla="*/ 0 h 331"/>
                <a:gd name="T50" fmla="*/ 0 w 117"/>
                <a:gd name="T51" fmla="*/ 0 h 331"/>
                <a:gd name="T52" fmla="*/ 0 w 117"/>
                <a:gd name="T53" fmla="*/ 0 h 331"/>
                <a:gd name="T54" fmla="*/ 0 w 117"/>
                <a:gd name="T55" fmla="*/ 0 h 331"/>
                <a:gd name="T56" fmla="*/ 0 w 117"/>
                <a:gd name="T57" fmla="*/ 0 h 331"/>
                <a:gd name="T58" fmla="*/ 0 w 117"/>
                <a:gd name="T59" fmla="*/ 0 h 331"/>
                <a:gd name="T60" fmla="*/ 0 w 117"/>
                <a:gd name="T61" fmla="*/ 0 h 331"/>
                <a:gd name="T62" fmla="*/ 0 w 117"/>
                <a:gd name="T63" fmla="*/ 0 h 331"/>
                <a:gd name="T64" fmla="*/ 0 w 117"/>
                <a:gd name="T65" fmla="*/ 0 h 3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7" h="331">
                  <a:moveTo>
                    <a:pt x="0" y="1"/>
                  </a:moveTo>
                  <a:lnTo>
                    <a:pt x="7" y="0"/>
                  </a:lnTo>
                  <a:lnTo>
                    <a:pt x="13" y="1"/>
                  </a:lnTo>
                  <a:lnTo>
                    <a:pt x="19" y="2"/>
                  </a:lnTo>
                  <a:lnTo>
                    <a:pt x="24" y="3"/>
                  </a:lnTo>
                  <a:lnTo>
                    <a:pt x="27" y="6"/>
                  </a:lnTo>
                  <a:lnTo>
                    <a:pt x="31" y="10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8" y="25"/>
                  </a:lnTo>
                  <a:lnTo>
                    <a:pt x="40" y="33"/>
                  </a:lnTo>
                  <a:lnTo>
                    <a:pt x="42" y="42"/>
                  </a:lnTo>
                  <a:lnTo>
                    <a:pt x="43" y="52"/>
                  </a:lnTo>
                  <a:lnTo>
                    <a:pt x="43" y="60"/>
                  </a:lnTo>
                  <a:lnTo>
                    <a:pt x="44" y="70"/>
                  </a:lnTo>
                  <a:lnTo>
                    <a:pt x="46" y="87"/>
                  </a:lnTo>
                  <a:lnTo>
                    <a:pt x="50" y="100"/>
                  </a:lnTo>
                  <a:lnTo>
                    <a:pt x="58" y="109"/>
                  </a:lnTo>
                  <a:lnTo>
                    <a:pt x="68" y="118"/>
                  </a:lnTo>
                  <a:lnTo>
                    <a:pt x="76" y="127"/>
                  </a:lnTo>
                  <a:lnTo>
                    <a:pt x="84" y="136"/>
                  </a:lnTo>
                  <a:lnTo>
                    <a:pt x="90" y="147"/>
                  </a:lnTo>
                  <a:lnTo>
                    <a:pt x="96" y="159"/>
                  </a:lnTo>
                  <a:lnTo>
                    <a:pt x="100" y="171"/>
                  </a:lnTo>
                  <a:lnTo>
                    <a:pt x="104" y="187"/>
                  </a:lnTo>
                  <a:lnTo>
                    <a:pt x="108" y="204"/>
                  </a:lnTo>
                  <a:lnTo>
                    <a:pt x="110" y="221"/>
                  </a:lnTo>
                  <a:lnTo>
                    <a:pt x="112" y="237"/>
                  </a:lnTo>
                  <a:lnTo>
                    <a:pt x="113" y="255"/>
                  </a:lnTo>
                  <a:lnTo>
                    <a:pt x="114" y="275"/>
                  </a:lnTo>
                  <a:lnTo>
                    <a:pt x="115" y="295"/>
                  </a:lnTo>
                  <a:lnTo>
                    <a:pt x="116" y="313"/>
                  </a:lnTo>
                  <a:lnTo>
                    <a:pt x="117" y="33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8" name="Freeform 278"/>
            <p:cNvSpPr>
              <a:spLocks/>
            </p:cNvSpPr>
            <p:nvPr/>
          </p:nvSpPr>
          <p:spPr bwMode="auto">
            <a:xfrm>
              <a:off x="2319" y="3374"/>
              <a:ext cx="45" cy="64"/>
            </a:xfrm>
            <a:custGeom>
              <a:avLst/>
              <a:gdLst>
                <a:gd name="T0" fmla="*/ 0 w 136"/>
                <a:gd name="T1" fmla="*/ 0 h 193"/>
                <a:gd name="T2" fmla="*/ 0 w 136"/>
                <a:gd name="T3" fmla="*/ 0 h 193"/>
                <a:gd name="T4" fmla="*/ 0 w 136"/>
                <a:gd name="T5" fmla="*/ 0 h 193"/>
                <a:gd name="T6" fmla="*/ 0 w 136"/>
                <a:gd name="T7" fmla="*/ 0 h 193"/>
                <a:gd name="T8" fmla="*/ 0 w 136"/>
                <a:gd name="T9" fmla="*/ 0 h 193"/>
                <a:gd name="T10" fmla="*/ 0 w 136"/>
                <a:gd name="T11" fmla="*/ 0 h 193"/>
                <a:gd name="T12" fmla="*/ 0 w 136"/>
                <a:gd name="T13" fmla="*/ 0 h 193"/>
                <a:gd name="T14" fmla="*/ 0 w 136"/>
                <a:gd name="T15" fmla="*/ 0 h 193"/>
                <a:gd name="T16" fmla="*/ 0 w 136"/>
                <a:gd name="T17" fmla="*/ 0 h 193"/>
                <a:gd name="T18" fmla="*/ 0 w 136"/>
                <a:gd name="T19" fmla="*/ 0 h 193"/>
                <a:gd name="T20" fmla="*/ 0 w 136"/>
                <a:gd name="T21" fmla="*/ 0 h 193"/>
                <a:gd name="T22" fmla="*/ 0 w 136"/>
                <a:gd name="T23" fmla="*/ 0 h 193"/>
                <a:gd name="T24" fmla="*/ 0 w 136"/>
                <a:gd name="T25" fmla="*/ 0 h 193"/>
                <a:gd name="T26" fmla="*/ 0 w 136"/>
                <a:gd name="T27" fmla="*/ 0 h 193"/>
                <a:gd name="T28" fmla="*/ 0 w 136"/>
                <a:gd name="T29" fmla="*/ 0 h 193"/>
                <a:gd name="T30" fmla="*/ 0 w 136"/>
                <a:gd name="T31" fmla="*/ 0 h 193"/>
                <a:gd name="T32" fmla="*/ 0 w 136"/>
                <a:gd name="T33" fmla="*/ 0 h 193"/>
                <a:gd name="T34" fmla="*/ 0 w 136"/>
                <a:gd name="T35" fmla="*/ 0 h 193"/>
                <a:gd name="T36" fmla="*/ 0 w 136"/>
                <a:gd name="T37" fmla="*/ 0 h 193"/>
                <a:gd name="T38" fmla="*/ 0 w 136"/>
                <a:gd name="T39" fmla="*/ 0 h 193"/>
                <a:gd name="T40" fmla="*/ 0 w 136"/>
                <a:gd name="T41" fmla="*/ 0 h 193"/>
                <a:gd name="T42" fmla="*/ 0 w 136"/>
                <a:gd name="T43" fmla="*/ 0 h 193"/>
                <a:gd name="T44" fmla="*/ 0 w 136"/>
                <a:gd name="T45" fmla="*/ 0 h 193"/>
                <a:gd name="T46" fmla="*/ 0 w 136"/>
                <a:gd name="T47" fmla="*/ 0 h 193"/>
                <a:gd name="T48" fmla="*/ 0 w 136"/>
                <a:gd name="T49" fmla="*/ 0 h 193"/>
                <a:gd name="T50" fmla="*/ 0 w 136"/>
                <a:gd name="T51" fmla="*/ 0 h 193"/>
                <a:gd name="T52" fmla="*/ 0 w 136"/>
                <a:gd name="T53" fmla="*/ 0 h 193"/>
                <a:gd name="T54" fmla="*/ 0 w 136"/>
                <a:gd name="T55" fmla="*/ 0 h 193"/>
                <a:gd name="T56" fmla="*/ 0 w 136"/>
                <a:gd name="T57" fmla="*/ 0 h 193"/>
                <a:gd name="T58" fmla="*/ 0 w 136"/>
                <a:gd name="T59" fmla="*/ 0 h 193"/>
                <a:gd name="T60" fmla="*/ 0 w 136"/>
                <a:gd name="T61" fmla="*/ 0 h 193"/>
                <a:gd name="T62" fmla="*/ 0 w 136"/>
                <a:gd name="T63" fmla="*/ 0 h 193"/>
                <a:gd name="T64" fmla="*/ 0 w 136"/>
                <a:gd name="T65" fmla="*/ 0 h 193"/>
                <a:gd name="T66" fmla="*/ 0 w 136"/>
                <a:gd name="T67" fmla="*/ 0 h 193"/>
                <a:gd name="T68" fmla="*/ 0 w 136"/>
                <a:gd name="T69" fmla="*/ 0 h 193"/>
                <a:gd name="T70" fmla="*/ 0 w 136"/>
                <a:gd name="T71" fmla="*/ 0 h 193"/>
                <a:gd name="T72" fmla="*/ 0 w 136"/>
                <a:gd name="T73" fmla="*/ 0 h 193"/>
                <a:gd name="T74" fmla="*/ 0 w 136"/>
                <a:gd name="T75" fmla="*/ 0 h 193"/>
                <a:gd name="T76" fmla="*/ 0 w 136"/>
                <a:gd name="T77" fmla="*/ 0 h 193"/>
                <a:gd name="T78" fmla="*/ 0 w 136"/>
                <a:gd name="T79" fmla="*/ 0 h 193"/>
                <a:gd name="T80" fmla="*/ 0 w 136"/>
                <a:gd name="T81" fmla="*/ 0 h 193"/>
                <a:gd name="T82" fmla="*/ 0 w 136"/>
                <a:gd name="T83" fmla="*/ 0 h 193"/>
                <a:gd name="T84" fmla="*/ 0 w 136"/>
                <a:gd name="T85" fmla="*/ 0 h 193"/>
                <a:gd name="T86" fmla="*/ 0 w 136"/>
                <a:gd name="T87" fmla="*/ 0 h 19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6" h="193">
                  <a:moveTo>
                    <a:pt x="53" y="193"/>
                  </a:moveTo>
                  <a:lnTo>
                    <a:pt x="61" y="174"/>
                  </a:lnTo>
                  <a:lnTo>
                    <a:pt x="70" y="154"/>
                  </a:lnTo>
                  <a:lnTo>
                    <a:pt x="79" y="136"/>
                  </a:lnTo>
                  <a:lnTo>
                    <a:pt x="89" y="116"/>
                  </a:lnTo>
                  <a:lnTo>
                    <a:pt x="97" y="98"/>
                  </a:lnTo>
                  <a:lnTo>
                    <a:pt x="107" y="80"/>
                  </a:lnTo>
                  <a:lnTo>
                    <a:pt x="121" y="51"/>
                  </a:lnTo>
                  <a:lnTo>
                    <a:pt x="136" y="24"/>
                  </a:lnTo>
                  <a:lnTo>
                    <a:pt x="125" y="21"/>
                  </a:lnTo>
                  <a:lnTo>
                    <a:pt x="115" y="18"/>
                  </a:lnTo>
                  <a:lnTo>
                    <a:pt x="103" y="14"/>
                  </a:lnTo>
                  <a:lnTo>
                    <a:pt x="92" y="12"/>
                  </a:lnTo>
                  <a:lnTo>
                    <a:pt x="80" y="10"/>
                  </a:lnTo>
                  <a:lnTo>
                    <a:pt x="68" y="7"/>
                  </a:lnTo>
                  <a:lnTo>
                    <a:pt x="51" y="4"/>
                  </a:lnTo>
                  <a:lnTo>
                    <a:pt x="33" y="0"/>
                  </a:lnTo>
                  <a:lnTo>
                    <a:pt x="28" y="19"/>
                  </a:lnTo>
                  <a:lnTo>
                    <a:pt x="24" y="36"/>
                  </a:lnTo>
                  <a:lnTo>
                    <a:pt x="18" y="55"/>
                  </a:lnTo>
                  <a:lnTo>
                    <a:pt x="14" y="72"/>
                  </a:lnTo>
                  <a:lnTo>
                    <a:pt x="11" y="84"/>
                  </a:lnTo>
                  <a:lnTo>
                    <a:pt x="8" y="96"/>
                  </a:lnTo>
                  <a:lnTo>
                    <a:pt x="5" y="108"/>
                  </a:lnTo>
                  <a:lnTo>
                    <a:pt x="4" y="118"/>
                  </a:lnTo>
                  <a:lnTo>
                    <a:pt x="2" y="127"/>
                  </a:lnTo>
                  <a:lnTo>
                    <a:pt x="1" y="134"/>
                  </a:lnTo>
                  <a:lnTo>
                    <a:pt x="1" y="141"/>
                  </a:lnTo>
                  <a:lnTo>
                    <a:pt x="0" y="149"/>
                  </a:lnTo>
                  <a:lnTo>
                    <a:pt x="0" y="157"/>
                  </a:lnTo>
                  <a:lnTo>
                    <a:pt x="0" y="164"/>
                  </a:lnTo>
                  <a:lnTo>
                    <a:pt x="1" y="173"/>
                  </a:lnTo>
                  <a:lnTo>
                    <a:pt x="1" y="176"/>
                  </a:lnTo>
                  <a:lnTo>
                    <a:pt x="1" y="178"/>
                  </a:lnTo>
                  <a:lnTo>
                    <a:pt x="1" y="181"/>
                  </a:lnTo>
                  <a:lnTo>
                    <a:pt x="1" y="185"/>
                  </a:lnTo>
                  <a:lnTo>
                    <a:pt x="2" y="188"/>
                  </a:lnTo>
                  <a:lnTo>
                    <a:pt x="2" y="191"/>
                  </a:lnTo>
                  <a:lnTo>
                    <a:pt x="11" y="190"/>
                  </a:lnTo>
                  <a:lnTo>
                    <a:pt x="18" y="191"/>
                  </a:lnTo>
                  <a:lnTo>
                    <a:pt x="27" y="191"/>
                  </a:lnTo>
                  <a:lnTo>
                    <a:pt x="35" y="191"/>
                  </a:lnTo>
                  <a:lnTo>
                    <a:pt x="44" y="192"/>
                  </a:lnTo>
                  <a:lnTo>
                    <a:pt x="53" y="19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19" name="Freeform 279"/>
            <p:cNvSpPr>
              <a:spLocks/>
            </p:cNvSpPr>
            <p:nvPr/>
          </p:nvSpPr>
          <p:spPr bwMode="auto">
            <a:xfrm>
              <a:off x="2311" y="3437"/>
              <a:ext cx="79" cy="54"/>
            </a:xfrm>
            <a:custGeom>
              <a:avLst/>
              <a:gdLst>
                <a:gd name="T0" fmla="*/ 0 w 235"/>
                <a:gd name="T1" fmla="*/ 0 h 161"/>
                <a:gd name="T2" fmla="*/ 0 w 235"/>
                <a:gd name="T3" fmla="*/ 0 h 161"/>
                <a:gd name="T4" fmla="*/ 0 w 235"/>
                <a:gd name="T5" fmla="*/ 0 h 161"/>
                <a:gd name="T6" fmla="*/ 0 w 235"/>
                <a:gd name="T7" fmla="*/ 0 h 161"/>
                <a:gd name="T8" fmla="*/ 0 w 235"/>
                <a:gd name="T9" fmla="*/ 0 h 161"/>
                <a:gd name="T10" fmla="*/ 0 w 235"/>
                <a:gd name="T11" fmla="*/ 0 h 161"/>
                <a:gd name="T12" fmla="*/ 0 w 235"/>
                <a:gd name="T13" fmla="*/ 0 h 161"/>
                <a:gd name="T14" fmla="*/ 0 w 235"/>
                <a:gd name="T15" fmla="*/ 0 h 161"/>
                <a:gd name="T16" fmla="*/ 0 w 235"/>
                <a:gd name="T17" fmla="*/ 0 h 161"/>
                <a:gd name="T18" fmla="*/ 0 w 235"/>
                <a:gd name="T19" fmla="*/ 0 h 161"/>
                <a:gd name="T20" fmla="*/ 0 w 235"/>
                <a:gd name="T21" fmla="*/ 0 h 161"/>
                <a:gd name="T22" fmla="*/ 0 w 235"/>
                <a:gd name="T23" fmla="*/ 0 h 161"/>
                <a:gd name="T24" fmla="*/ 0 w 235"/>
                <a:gd name="T25" fmla="*/ 0 h 161"/>
                <a:gd name="T26" fmla="*/ 0 w 235"/>
                <a:gd name="T27" fmla="*/ 0 h 161"/>
                <a:gd name="T28" fmla="*/ 0 w 235"/>
                <a:gd name="T29" fmla="*/ 0 h 161"/>
                <a:gd name="T30" fmla="*/ 0 w 235"/>
                <a:gd name="T31" fmla="*/ 0 h 161"/>
                <a:gd name="T32" fmla="*/ 0 w 235"/>
                <a:gd name="T33" fmla="*/ 0 h 161"/>
                <a:gd name="T34" fmla="*/ 0 w 235"/>
                <a:gd name="T35" fmla="*/ 0 h 161"/>
                <a:gd name="T36" fmla="*/ 0 w 235"/>
                <a:gd name="T37" fmla="*/ 0 h 161"/>
                <a:gd name="T38" fmla="*/ 0 w 235"/>
                <a:gd name="T39" fmla="*/ 0 h 161"/>
                <a:gd name="T40" fmla="*/ 0 w 235"/>
                <a:gd name="T41" fmla="*/ 0 h 161"/>
                <a:gd name="T42" fmla="*/ 0 w 235"/>
                <a:gd name="T43" fmla="*/ 0 h 161"/>
                <a:gd name="T44" fmla="*/ 0 w 235"/>
                <a:gd name="T45" fmla="*/ 0 h 161"/>
                <a:gd name="T46" fmla="*/ 0 w 235"/>
                <a:gd name="T47" fmla="*/ 0 h 161"/>
                <a:gd name="T48" fmla="*/ 0 w 235"/>
                <a:gd name="T49" fmla="*/ 0 h 161"/>
                <a:gd name="T50" fmla="*/ 0 w 235"/>
                <a:gd name="T51" fmla="*/ 0 h 161"/>
                <a:gd name="T52" fmla="*/ 0 w 235"/>
                <a:gd name="T53" fmla="*/ 0 h 161"/>
                <a:gd name="T54" fmla="*/ 0 w 235"/>
                <a:gd name="T55" fmla="*/ 0 h 16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35" h="161">
                  <a:moveTo>
                    <a:pt x="0" y="1"/>
                  </a:moveTo>
                  <a:lnTo>
                    <a:pt x="15" y="1"/>
                  </a:lnTo>
                  <a:lnTo>
                    <a:pt x="30" y="0"/>
                  </a:lnTo>
                  <a:lnTo>
                    <a:pt x="47" y="1"/>
                  </a:lnTo>
                  <a:lnTo>
                    <a:pt x="60" y="1"/>
                  </a:lnTo>
                  <a:lnTo>
                    <a:pt x="72" y="2"/>
                  </a:lnTo>
                  <a:lnTo>
                    <a:pt x="83" y="4"/>
                  </a:lnTo>
                  <a:lnTo>
                    <a:pt x="95" y="7"/>
                  </a:lnTo>
                  <a:lnTo>
                    <a:pt x="106" y="10"/>
                  </a:lnTo>
                  <a:lnTo>
                    <a:pt x="117" y="13"/>
                  </a:lnTo>
                  <a:lnTo>
                    <a:pt x="127" y="18"/>
                  </a:lnTo>
                  <a:lnTo>
                    <a:pt x="138" y="25"/>
                  </a:lnTo>
                  <a:lnTo>
                    <a:pt x="146" y="33"/>
                  </a:lnTo>
                  <a:lnTo>
                    <a:pt x="155" y="42"/>
                  </a:lnTo>
                  <a:lnTo>
                    <a:pt x="162" y="52"/>
                  </a:lnTo>
                  <a:lnTo>
                    <a:pt x="169" y="63"/>
                  </a:lnTo>
                  <a:lnTo>
                    <a:pt x="176" y="73"/>
                  </a:lnTo>
                  <a:lnTo>
                    <a:pt x="182" y="84"/>
                  </a:lnTo>
                  <a:lnTo>
                    <a:pt x="190" y="93"/>
                  </a:lnTo>
                  <a:lnTo>
                    <a:pt x="197" y="103"/>
                  </a:lnTo>
                  <a:lnTo>
                    <a:pt x="205" y="112"/>
                  </a:lnTo>
                  <a:lnTo>
                    <a:pt x="212" y="119"/>
                  </a:lnTo>
                  <a:lnTo>
                    <a:pt x="220" y="128"/>
                  </a:lnTo>
                  <a:lnTo>
                    <a:pt x="227" y="137"/>
                  </a:lnTo>
                  <a:lnTo>
                    <a:pt x="230" y="142"/>
                  </a:lnTo>
                  <a:lnTo>
                    <a:pt x="232" y="148"/>
                  </a:lnTo>
                  <a:lnTo>
                    <a:pt x="234" y="154"/>
                  </a:lnTo>
                  <a:lnTo>
                    <a:pt x="235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0" name="Freeform 280"/>
            <p:cNvSpPr>
              <a:spLocks/>
            </p:cNvSpPr>
            <p:nvPr/>
          </p:nvSpPr>
          <p:spPr bwMode="auto">
            <a:xfrm>
              <a:off x="2330" y="3306"/>
              <a:ext cx="54" cy="76"/>
            </a:xfrm>
            <a:custGeom>
              <a:avLst/>
              <a:gdLst>
                <a:gd name="T0" fmla="*/ 0 w 163"/>
                <a:gd name="T1" fmla="*/ 0 h 226"/>
                <a:gd name="T2" fmla="*/ 0 w 163"/>
                <a:gd name="T3" fmla="*/ 0 h 226"/>
                <a:gd name="T4" fmla="*/ 0 w 163"/>
                <a:gd name="T5" fmla="*/ 0 h 226"/>
                <a:gd name="T6" fmla="*/ 0 w 163"/>
                <a:gd name="T7" fmla="*/ 0 h 226"/>
                <a:gd name="T8" fmla="*/ 0 w 163"/>
                <a:gd name="T9" fmla="*/ 0 h 226"/>
                <a:gd name="T10" fmla="*/ 0 w 163"/>
                <a:gd name="T11" fmla="*/ 0 h 226"/>
                <a:gd name="T12" fmla="*/ 0 w 163"/>
                <a:gd name="T13" fmla="*/ 0 h 226"/>
                <a:gd name="T14" fmla="*/ 0 w 163"/>
                <a:gd name="T15" fmla="*/ 0 h 226"/>
                <a:gd name="T16" fmla="*/ 0 w 163"/>
                <a:gd name="T17" fmla="*/ 0 h 226"/>
                <a:gd name="T18" fmla="*/ 0 w 163"/>
                <a:gd name="T19" fmla="*/ 0 h 226"/>
                <a:gd name="T20" fmla="*/ 0 w 163"/>
                <a:gd name="T21" fmla="*/ 0 h 226"/>
                <a:gd name="T22" fmla="*/ 0 w 163"/>
                <a:gd name="T23" fmla="*/ 0 h 226"/>
                <a:gd name="T24" fmla="*/ 0 w 163"/>
                <a:gd name="T25" fmla="*/ 0 h 226"/>
                <a:gd name="T26" fmla="*/ 0 w 163"/>
                <a:gd name="T27" fmla="*/ 0 h 226"/>
                <a:gd name="T28" fmla="*/ 0 w 163"/>
                <a:gd name="T29" fmla="*/ 0 h 226"/>
                <a:gd name="T30" fmla="*/ 0 w 163"/>
                <a:gd name="T31" fmla="*/ 0 h 226"/>
                <a:gd name="T32" fmla="*/ 0 w 163"/>
                <a:gd name="T33" fmla="*/ 0 h 226"/>
                <a:gd name="T34" fmla="*/ 0 w 163"/>
                <a:gd name="T35" fmla="*/ 0 h 226"/>
                <a:gd name="T36" fmla="*/ 0 w 163"/>
                <a:gd name="T37" fmla="*/ 0 h 226"/>
                <a:gd name="T38" fmla="*/ 0 w 163"/>
                <a:gd name="T39" fmla="*/ 0 h 226"/>
                <a:gd name="T40" fmla="*/ 0 w 163"/>
                <a:gd name="T41" fmla="*/ 0 h 226"/>
                <a:gd name="T42" fmla="*/ 0 w 163"/>
                <a:gd name="T43" fmla="*/ 0 h 226"/>
                <a:gd name="T44" fmla="*/ 0 w 163"/>
                <a:gd name="T45" fmla="*/ 0 h 226"/>
                <a:gd name="T46" fmla="*/ 0 w 163"/>
                <a:gd name="T47" fmla="*/ 0 h 226"/>
                <a:gd name="T48" fmla="*/ 0 w 163"/>
                <a:gd name="T49" fmla="*/ 0 h 226"/>
                <a:gd name="T50" fmla="*/ 0 w 163"/>
                <a:gd name="T51" fmla="*/ 0 h 226"/>
                <a:gd name="T52" fmla="*/ 0 w 163"/>
                <a:gd name="T53" fmla="*/ 0 h 226"/>
                <a:gd name="T54" fmla="*/ 0 w 163"/>
                <a:gd name="T55" fmla="*/ 0 h 226"/>
                <a:gd name="T56" fmla="*/ 0 w 163"/>
                <a:gd name="T57" fmla="*/ 0 h 226"/>
                <a:gd name="T58" fmla="*/ 0 w 163"/>
                <a:gd name="T59" fmla="*/ 0 h 226"/>
                <a:gd name="T60" fmla="*/ 0 w 163"/>
                <a:gd name="T61" fmla="*/ 0 h 226"/>
                <a:gd name="T62" fmla="*/ 0 w 163"/>
                <a:gd name="T63" fmla="*/ 0 h 226"/>
                <a:gd name="T64" fmla="*/ 0 w 163"/>
                <a:gd name="T65" fmla="*/ 0 h 226"/>
                <a:gd name="T66" fmla="*/ 0 w 163"/>
                <a:gd name="T67" fmla="*/ 0 h 226"/>
                <a:gd name="T68" fmla="*/ 0 w 163"/>
                <a:gd name="T69" fmla="*/ 0 h 226"/>
                <a:gd name="T70" fmla="*/ 0 w 163"/>
                <a:gd name="T71" fmla="*/ 0 h 226"/>
                <a:gd name="T72" fmla="*/ 0 w 163"/>
                <a:gd name="T73" fmla="*/ 0 h 226"/>
                <a:gd name="T74" fmla="*/ 0 w 163"/>
                <a:gd name="T75" fmla="*/ 0 h 226"/>
                <a:gd name="T76" fmla="*/ 0 w 163"/>
                <a:gd name="T77" fmla="*/ 0 h 226"/>
                <a:gd name="T78" fmla="*/ 0 w 163"/>
                <a:gd name="T79" fmla="*/ 0 h 226"/>
                <a:gd name="T80" fmla="*/ 0 w 163"/>
                <a:gd name="T81" fmla="*/ 0 h 226"/>
                <a:gd name="T82" fmla="*/ 0 w 163"/>
                <a:gd name="T83" fmla="*/ 0 h 226"/>
                <a:gd name="T84" fmla="*/ 0 w 163"/>
                <a:gd name="T85" fmla="*/ 0 h 226"/>
                <a:gd name="T86" fmla="*/ 0 w 163"/>
                <a:gd name="T87" fmla="*/ 0 h 226"/>
                <a:gd name="T88" fmla="*/ 0 w 163"/>
                <a:gd name="T89" fmla="*/ 0 h 226"/>
                <a:gd name="T90" fmla="*/ 0 w 163"/>
                <a:gd name="T91" fmla="*/ 0 h 226"/>
                <a:gd name="T92" fmla="*/ 0 w 163"/>
                <a:gd name="T93" fmla="*/ 0 h 226"/>
                <a:gd name="T94" fmla="*/ 0 w 163"/>
                <a:gd name="T95" fmla="*/ 0 h 226"/>
                <a:gd name="T96" fmla="*/ 0 w 163"/>
                <a:gd name="T97" fmla="*/ 0 h 22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63" h="226">
                  <a:moveTo>
                    <a:pt x="103" y="226"/>
                  </a:moveTo>
                  <a:lnTo>
                    <a:pt x="114" y="203"/>
                  </a:lnTo>
                  <a:lnTo>
                    <a:pt x="125" y="182"/>
                  </a:lnTo>
                  <a:lnTo>
                    <a:pt x="133" y="168"/>
                  </a:lnTo>
                  <a:lnTo>
                    <a:pt x="139" y="152"/>
                  </a:lnTo>
                  <a:lnTo>
                    <a:pt x="146" y="138"/>
                  </a:lnTo>
                  <a:lnTo>
                    <a:pt x="152" y="124"/>
                  </a:lnTo>
                  <a:lnTo>
                    <a:pt x="157" y="109"/>
                  </a:lnTo>
                  <a:lnTo>
                    <a:pt x="163" y="95"/>
                  </a:lnTo>
                  <a:lnTo>
                    <a:pt x="157" y="86"/>
                  </a:lnTo>
                  <a:lnTo>
                    <a:pt x="150" y="77"/>
                  </a:lnTo>
                  <a:lnTo>
                    <a:pt x="142" y="68"/>
                  </a:lnTo>
                  <a:lnTo>
                    <a:pt x="135" y="59"/>
                  </a:lnTo>
                  <a:lnTo>
                    <a:pt x="127" y="52"/>
                  </a:lnTo>
                  <a:lnTo>
                    <a:pt x="118" y="43"/>
                  </a:lnTo>
                  <a:lnTo>
                    <a:pt x="110" y="35"/>
                  </a:lnTo>
                  <a:lnTo>
                    <a:pt x="101" y="29"/>
                  </a:lnTo>
                  <a:lnTo>
                    <a:pt x="91" y="22"/>
                  </a:lnTo>
                  <a:lnTo>
                    <a:pt x="82" y="17"/>
                  </a:lnTo>
                  <a:lnTo>
                    <a:pt x="72" y="12"/>
                  </a:lnTo>
                  <a:lnTo>
                    <a:pt x="62" y="7"/>
                  </a:lnTo>
                  <a:lnTo>
                    <a:pt x="59" y="6"/>
                  </a:lnTo>
                  <a:lnTo>
                    <a:pt x="56" y="4"/>
                  </a:lnTo>
                  <a:lnTo>
                    <a:pt x="51" y="3"/>
                  </a:lnTo>
                  <a:lnTo>
                    <a:pt x="48" y="2"/>
                  </a:lnTo>
                  <a:lnTo>
                    <a:pt x="45" y="1"/>
                  </a:lnTo>
                  <a:lnTo>
                    <a:pt x="40" y="0"/>
                  </a:lnTo>
                  <a:lnTo>
                    <a:pt x="39" y="12"/>
                  </a:lnTo>
                  <a:lnTo>
                    <a:pt x="39" y="22"/>
                  </a:lnTo>
                  <a:lnTo>
                    <a:pt x="38" y="34"/>
                  </a:lnTo>
                  <a:lnTo>
                    <a:pt x="37" y="45"/>
                  </a:lnTo>
                  <a:lnTo>
                    <a:pt x="36" y="57"/>
                  </a:lnTo>
                  <a:lnTo>
                    <a:pt x="34" y="68"/>
                  </a:lnTo>
                  <a:lnTo>
                    <a:pt x="32" y="83"/>
                  </a:lnTo>
                  <a:lnTo>
                    <a:pt x="28" y="98"/>
                  </a:lnTo>
                  <a:lnTo>
                    <a:pt x="25" y="113"/>
                  </a:lnTo>
                  <a:lnTo>
                    <a:pt x="22" y="129"/>
                  </a:lnTo>
                  <a:lnTo>
                    <a:pt x="18" y="144"/>
                  </a:lnTo>
                  <a:lnTo>
                    <a:pt x="13" y="158"/>
                  </a:lnTo>
                  <a:lnTo>
                    <a:pt x="7" y="181"/>
                  </a:lnTo>
                  <a:lnTo>
                    <a:pt x="0" y="202"/>
                  </a:lnTo>
                  <a:lnTo>
                    <a:pt x="18" y="206"/>
                  </a:lnTo>
                  <a:lnTo>
                    <a:pt x="35" y="209"/>
                  </a:lnTo>
                  <a:lnTo>
                    <a:pt x="47" y="212"/>
                  </a:lnTo>
                  <a:lnTo>
                    <a:pt x="59" y="214"/>
                  </a:lnTo>
                  <a:lnTo>
                    <a:pt x="70" y="216"/>
                  </a:lnTo>
                  <a:lnTo>
                    <a:pt x="82" y="220"/>
                  </a:lnTo>
                  <a:lnTo>
                    <a:pt x="92" y="223"/>
                  </a:lnTo>
                  <a:lnTo>
                    <a:pt x="103" y="226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1" name="Freeform 281"/>
            <p:cNvSpPr>
              <a:spLocks/>
            </p:cNvSpPr>
            <p:nvPr/>
          </p:nvSpPr>
          <p:spPr bwMode="auto">
            <a:xfrm>
              <a:off x="2311" y="3371"/>
              <a:ext cx="79" cy="39"/>
            </a:xfrm>
            <a:custGeom>
              <a:avLst/>
              <a:gdLst>
                <a:gd name="T0" fmla="*/ 0 w 235"/>
                <a:gd name="T1" fmla="*/ 0 h 118"/>
                <a:gd name="T2" fmla="*/ 0 w 235"/>
                <a:gd name="T3" fmla="*/ 0 h 118"/>
                <a:gd name="T4" fmla="*/ 0 w 235"/>
                <a:gd name="T5" fmla="*/ 0 h 118"/>
                <a:gd name="T6" fmla="*/ 0 w 235"/>
                <a:gd name="T7" fmla="*/ 0 h 118"/>
                <a:gd name="T8" fmla="*/ 0 w 235"/>
                <a:gd name="T9" fmla="*/ 0 h 118"/>
                <a:gd name="T10" fmla="*/ 0 w 235"/>
                <a:gd name="T11" fmla="*/ 0 h 118"/>
                <a:gd name="T12" fmla="*/ 0 w 235"/>
                <a:gd name="T13" fmla="*/ 0 h 118"/>
                <a:gd name="T14" fmla="*/ 0 w 235"/>
                <a:gd name="T15" fmla="*/ 0 h 118"/>
                <a:gd name="T16" fmla="*/ 0 w 235"/>
                <a:gd name="T17" fmla="*/ 0 h 118"/>
                <a:gd name="T18" fmla="*/ 0 w 235"/>
                <a:gd name="T19" fmla="*/ 0 h 118"/>
                <a:gd name="T20" fmla="*/ 0 w 235"/>
                <a:gd name="T21" fmla="*/ 0 h 118"/>
                <a:gd name="T22" fmla="*/ 0 w 235"/>
                <a:gd name="T23" fmla="*/ 0 h 118"/>
                <a:gd name="T24" fmla="*/ 0 w 235"/>
                <a:gd name="T25" fmla="*/ 0 h 118"/>
                <a:gd name="T26" fmla="*/ 0 w 235"/>
                <a:gd name="T27" fmla="*/ 0 h 118"/>
                <a:gd name="T28" fmla="*/ 0 w 235"/>
                <a:gd name="T29" fmla="*/ 0 h 118"/>
                <a:gd name="T30" fmla="*/ 0 w 235"/>
                <a:gd name="T31" fmla="*/ 0 h 118"/>
                <a:gd name="T32" fmla="*/ 0 w 235"/>
                <a:gd name="T33" fmla="*/ 0 h 118"/>
                <a:gd name="T34" fmla="*/ 0 w 235"/>
                <a:gd name="T35" fmla="*/ 0 h 118"/>
                <a:gd name="T36" fmla="*/ 0 w 235"/>
                <a:gd name="T37" fmla="*/ 0 h 118"/>
                <a:gd name="T38" fmla="*/ 0 w 235"/>
                <a:gd name="T39" fmla="*/ 0 h 118"/>
                <a:gd name="T40" fmla="*/ 0 w 235"/>
                <a:gd name="T41" fmla="*/ 0 h 118"/>
                <a:gd name="T42" fmla="*/ 0 w 235"/>
                <a:gd name="T43" fmla="*/ 0 h 118"/>
                <a:gd name="T44" fmla="*/ 0 w 235"/>
                <a:gd name="T45" fmla="*/ 0 h 118"/>
                <a:gd name="T46" fmla="*/ 0 w 235"/>
                <a:gd name="T47" fmla="*/ 0 h 11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35" h="118">
                  <a:moveTo>
                    <a:pt x="0" y="0"/>
                  </a:moveTo>
                  <a:lnTo>
                    <a:pt x="24" y="4"/>
                  </a:lnTo>
                  <a:lnTo>
                    <a:pt x="49" y="8"/>
                  </a:lnTo>
                  <a:lnTo>
                    <a:pt x="76" y="14"/>
                  </a:lnTo>
                  <a:lnTo>
                    <a:pt x="96" y="18"/>
                  </a:lnTo>
                  <a:lnTo>
                    <a:pt x="118" y="22"/>
                  </a:lnTo>
                  <a:lnTo>
                    <a:pt x="138" y="27"/>
                  </a:lnTo>
                  <a:lnTo>
                    <a:pt x="158" y="33"/>
                  </a:lnTo>
                  <a:lnTo>
                    <a:pt x="177" y="39"/>
                  </a:lnTo>
                  <a:lnTo>
                    <a:pt x="184" y="42"/>
                  </a:lnTo>
                  <a:lnTo>
                    <a:pt x="192" y="45"/>
                  </a:lnTo>
                  <a:lnTo>
                    <a:pt x="199" y="48"/>
                  </a:lnTo>
                  <a:lnTo>
                    <a:pt x="206" y="53"/>
                  </a:lnTo>
                  <a:lnTo>
                    <a:pt x="212" y="56"/>
                  </a:lnTo>
                  <a:lnTo>
                    <a:pt x="219" y="60"/>
                  </a:lnTo>
                  <a:lnTo>
                    <a:pt x="224" y="65"/>
                  </a:lnTo>
                  <a:lnTo>
                    <a:pt x="229" y="69"/>
                  </a:lnTo>
                  <a:lnTo>
                    <a:pt x="232" y="74"/>
                  </a:lnTo>
                  <a:lnTo>
                    <a:pt x="235" y="81"/>
                  </a:lnTo>
                  <a:lnTo>
                    <a:pt x="235" y="90"/>
                  </a:lnTo>
                  <a:lnTo>
                    <a:pt x="235" y="95"/>
                  </a:lnTo>
                  <a:lnTo>
                    <a:pt x="234" y="102"/>
                  </a:lnTo>
                  <a:lnTo>
                    <a:pt x="232" y="109"/>
                  </a:lnTo>
                  <a:lnTo>
                    <a:pt x="230" y="118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2" name="Freeform 282"/>
            <p:cNvSpPr>
              <a:spLocks/>
            </p:cNvSpPr>
            <p:nvPr/>
          </p:nvSpPr>
          <p:spPr bwMode="auto">
            <a:xfrm>
              <a:off x="2319" y="3292"/>
              <a:ext cx="73" cy="59"/>
            </a:xfrm>
            <a:custGeom>
              <a:avLst/>
              <a:gdLst>
                <a:gd name="T0" fmla="*/ 0 w 218"/>
                <a:gd name="T1" fmla="*/ 0 h 177"/>
                <a:gd name="T2" fmla="*/ 0 w 218"/>
                <a:gd name="T3" fmla="*/ 0 h 177"/>
                <a:gd name="T4" fmla="*/ 0 w 218"/>
                <a:gd name="T5" fmla="*/ 0 h 177"/>
                <a:gd name="T6" fmla="*/ 0 w 218"/>
                <a:gd name="T7" fmla="*/ 0 h 177"/>
                <a:gd name="T8" fmla="*/ 0 w 218"/>
                <a:gd name="T9" fmla="*/ 0 h 177"/>
                <a:gd name="T10" fmla="*/ 0 w 218"/>
                <a:gd name="T11" fmla="*/ 0 h 177"/>
                <a:gd name="T12" fmla="*/ 0 w 218"/>
                <a:gd name="T13" fmla="*/ 0 h 177"/>
                <a:gd name="T14" fmla="*/ 0 w 218"/>
                <a:gd name="T15" fmla="*/ 0 h 177"/>
                <a:gd name="T16" fmla="*/ 0 w 218"/>
                <a:gd name="T17" fmla="*/ 0 h 177"/>
                <a:gd name="T18" fmla="*/ 0 w 218"/>
                <a:gd name="T19" fmla="*/ 0 h 177"/>
                <a:gd name="T20" fmla="*/ 0 w 218"/>
                <a:gd name="T21" fmla="*/ 0 h 177"/>
                <a:gd name="T22" fmla="*/ 0 w 218"/>
                <a:gd name="T23" fmla="*/ 0 h 177"/>
                <a:gd name="T24" fmla="*/ 0 w 218"/>
                <a:gd name="T25" fmla="*/ 0 h 177"/>
                <a:gd name="T26" fmla="*/ 0 w 218"/>
                <a:gd name="T27" fmla="*/ 0 h 177"/>
                <a:gd name="T28" fmla="*/ 0 w 218"/>
                <a:gd name="T29" fmla="*/ 0 h 177"/>
                <a:gd name="T30" fmla="*/ 0 w 218"/>
                <a:gd name="T31" fmla="*/ 0 h 177"/>
                <a:gd name="T32" fmla="*/ 0 w 218"/>
                <a:gd name="T33" fmla="*/ 0 h 177"/>
                <a:gd name="T34" fmla="*/ 0 w 218"/>
                <a:gd name="T35" fmla="*/ 0 h 177"/>
                <a:gd name="T36" fmla="*/ 0 w 218"/>
                <a:gd name="T37" fmla="*/ 0 h 177"/>
                <a:gd name="T38" fmla="*/ 0 w 218"/>
                <a:gd name="T39" fmla="*/ 0 h 177"/>
                <a:gd name="T40" fmla="*/ 0 w 218"/>
                <a:gd name="T41" fmla="*/ 0 h 177"/>
                <a:gd name="T42" fmla="*/ 0 w 218"/>
                <a:gd name="T43" fmla="*/ 0 h 177"/>
                <a:gd name="T44" fmla="*/ 0 w 218"/>
                <a:gd name="T45" fmla="*/ 0 h 17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18" h="177">
                  <a:moveTo>
                    <a:pt x="218" y="177"/>
                  </a:moveTo>
                  <a:lnTo>
                    <a:pt x="212" y="165"/>
                  </a:lnTo>
                  <a:lnTo>
                    <a:pt x="206" y="153"/>
                  </a:lnTo>
                  <a:lnTo>
                    <a:pt x="197" y="141"/>
                  </a:lnTo>
                  <a:lnTo>
                    <a:pt x="188" y="128"/>
                  </a:lnTo>
                  <a:lnTo>
                    <a:pt x="180" y="117"/>
                  </a:lnTo>
                  <a:lnTo>
                    <a:pt x="170" y="105"/>
                  </a:lnTo>
                  <a:lnTo>
                    <a:pt x="159" y="95"/>
                  </a:lnTo>
                  <a:lnTo>
                    <a:pt x="148" y="85"/>
                  </a:lnTo>
                  <a:lnTo>
                    <a:pt x="137" y="75"/>
                  </a:lnTo>
                  <a:lnTo>
                    <a:pt x="124" y="66"/>
                  </a:lnTo>
                  <a:lnTo>
                    <a:pt x="113" y="59"/>
                  </a:lnTo>
                  <a:lnTo>
                    <a:pt x="97" y="51"/>
                  </a:lnTo>
                  <a:lnTo>
                    <a:pt x="82" y="46"/>
                  </a:lnTo>
                  <a:lnTo>
                    <a:pt x="66" y="42"/>
                  </a:lnTo>
                  <a:lnTo>
                    <a:pt x="51" y="37"/>
                  </a:lnTo>
                  <a:lnTo>
                    <a:pt x="37" y="33"/>
                  </a:lnTo>
                  <a:lnTo>
                    <a:pt x="24" y="26"/>
                  </a:lnTo>
                  <a:lnTo>
                    <a:pt x="18" y="23"/>
                  </a:lnTo>
                  <a:lnTo>
                    <a:pt x="13" y="19"/>
                  </a:lnTo>
                  <a:lnTo>
                    <a:pt x="8" y="13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3" name="Freeform 283"/>
            <p:cNvSpPr>
              <a:spLocks/>
            </p:cNvSpPr>
            <p:nvPr/>
          </p:nvSpPr>
          <p:spPr bwMode="auto">
            <a:xfrm>
              <a:off x="2311" y="3257"/>
              <a:ext cx="42" cy="192"/>
            </a:xfrm>
            <a:custGeom>
              <a:avLst/>
              <a:gdLst>
                <a:gd name="T0" fmla="*/ 0 w 124"/>
                <a:gd name="T1" fmla="*/ 0 h 576"/>
                <a:gd name="T2" fmla="*/ 0 w 124"/>
                <a:gd name="T3" fmla="*/ 0 h 576"/>
                <a:gd name="T4" fmla="*/ 0 w 124"/>
                <a:gd name="T5" fmla="*/ 0 h 576"/>
                <a:gd name="T6" fmla="*/ 0 w 124"/>
                <a:gd name="T7" fmla="*/ 0 h 576"/>
                <a:gd name="T8" fmla="*/ 0 w 124"/>
                <a:gd name="T9" fmla="*/ 0 h 576"/>
                <a:gd name="T10" fmla="*/ 0 w 124"/>
                <a:gd name="T11" fmla="*/ 0 h 576"/>
                <a:gd name="T12" fmla="*/ 0 w 124"/>
                <a:gd name="T13" fmla="*/ 0 h 576"/>
                <a:gd name="T14" fmla="*/ 0 w 124"/>
                <a:gd name="T15" fmla="*/ 0 h 576"/>
                <a:gd name="T16" fmla="*/ 0 w 124"/>
                <a:gd name="T17" fmla="*/ 0 h 576"/>
                <a:gd name="T18" fmla="*/ 0 w 124"/>
                <a:gd name="T19" fmla="*/ 0 h 576"/>
                <a:gd name="T20" fmla="*/ 0 w 124"/>
                <a:gd name="T21" fmla="*/ 0 h 576"/>
                <a:gd name="T22" fmla="*/ 0 w 124"/>
                <a:gd name="T23" fmla="*/ 0 h 576"/>
                <a:gd name="T24" fmla="*/ 0 w 124"/>
                <a:gd name="T25" fmla="*/ 0 h 576"/>
                <a:gd name="T26" fmla="*/ 0 w 124"/>
                <a:gd name="T27" fmla="*/ 0 h 576"/>
                <a:gd name="T28" fmla="*/ 0 w 124"/>
                <a:gd name="T29" fmla="*/ 0 h 576"/>
                <a:gd name="T30" fmla="*/ 0 w 124"/>
                <a:gd name="T31" fmla="*/ 0 h 576"/>
                <a:gd name="T32" fmla="*/ 0 w 124"/>
                <a:gd name="T33" fmla="*/ 0 h 576"/>
                <a:gd name="T34" fmla="*/ 0 w 124"/>
                <a:gd name="T35" fmla="*/ 0 h 576"/>
                <a:gd name="T36" fmla="*/ 0 w 124"/>
                <a:gd name="T37" fmla="*/ 0 h 576"/>
                <a:gd name="T38" fmla="*/ 0 w 124"/>
                <a:gd name="T39" fmla="*/ 0 h 576"/>
                <a:gd name="T40" fmla="*/ 0 w 124"/>
                <a:gd name="T41" fmla="*/ 0 h 576"/>
                <a:gd name="T42" fmla="*/ 0 w 124"/>
                <a:gd name="T43" fmla="*/ 0 h 576"/>
                <a:gd name="T44" fmla="*/ 0 w 124"/>
                <a:gd name="T45" fmla="*/ 0 h 576"/>
                <a:gd name="T46" fmla="*/ 0 w 124"/>
                <a:gd name="T47" fmla="*/ 0 h 576"/>
                <a:gd name="T48" fmla="*/ 0 w 124"/>
                <a:gd name="T49" fmla="*/ 0 h 576"/>
                <a:gd name="T50" fmla="*/ 0 w 124"/>
                <a:gd name="T51" fmla="*/ 0 h 576"/>
                <a:gd name="T52" fmla="*/ 0 w 124"/>
                <a:gd name="T53" fmla="*/ 0 h 576"/>
                <a:gd name="T54" fmla="*/ 0 w 124"/>
                <a:gd name="T55" fmla="*/ 0 h 576"/>
                <a:gd name="T56" fmla="*/ 0 w 124"/>
                <a:gd name="T57" fmla="*/ 0 h 576"/>
                <a:gd name="T58" fmla="*/ 0 w 124"/>
                <a:gd name="T59" fmla="*/ 0 h 576"/>
                <a:gd name="T60" fmla="*/ 0 w 124"/>
                <a:gd name="T61" fmla="*/ 0 h 576"/>
                <a:gd name="T62" fmla="*/ 0 w 124"/>
                <a:gd name="T63" fmla="*/ 0 h 576"/>
                <a:gd name="T64" fmla="*/ 0 w 124"/>
                <a:gd name="T65" fmla="*/ 0 h 576"/>
                <a:gd name="T66" fmla="*/ 0 w 124"/>
                <a:gd name="T67" fmla="*/ 0 h 576"/>
                <a:gd name="T68" fmla="*/ 0 w 124"/>
                <a:gd name="T69" fmla="*/ 0 h 576"/>
                <a:gd name="T70" fmla="*/ 0 w 124"/>
                <a:gd name="T71" fmla="*/ 0 h 576"/>
                <a:gd name="T72" fmla="*/ 0 w 124"/>
                <a:gd name="T73" fmla="*/ 0 h 576"/>
                <a:gd name="T74" fmla="*/ 0 w 124"/>
                <a:gd name="T75" fmla="*/ 0 h 576"/>
                <a:gd name="T76" fmla="*/ 0 w 124"/>
                <a:gd name="T77" fmla="*/ 0 h 576"/>
                <a:gd name="T78" fmla="*/ 0 w 124"/>
                <a:gd name="T79" fmla="*/ 0 h 57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24" h="576">
                  <a:moveTo>
                    <a:pt x="0" y="566"/>
                  </a:moveTo>
                  <a:lnTo>
                    <a:pt x="4" y="569"/>
                  </a:lnTo>
                  <a:lnTo>
                    <a:pt x="8" y="573"/>
                  </a:lnTo>
                  <a:lnTo>
                    <a:pt x="11" y="574"/>
                  </a:lnTo>
                  <a:lnTo>
                    <a:pt x="14" y="575"/>
                  </a:lnTo>
                  <a:lnTo>
                    <a:pt x="16" y="576"/>
                  </a:lnTo>
                  <a:lnTo>
                    <a:pt x="18" y="576"/>
                  </a:lnTo>
                  <a:lnTo>
                    <a:pt x="21" y="575"/>
                  </a:lnTo>
                  <a:lnTo>
                    <a:pt x="22" y="573"/>
                  </a:lnTo>
                  <a:lnTo>
                    <a:pt x="23" y="569"/>
                  </a:lnTo>
                  <a:lnTo>
                    <a:pt x="24" y="565"/>
                  </a:lnTo>
                  <a:lnTo>
                    <a:pt x="24" y="560"/>
                  </a:lnTo>
                  <a:lnTo>
                    <a:pt x="24" y="554"/>
                  </a:lnTo>
                  <a:lnTo>
                    <a:pt x="24" y="549"/>
                  </a:lnTo>
                  <a:lnTo>
                    <a:pt x="24" y="542"/>
                  </a:lnTo>
                  <a:lnTo>
                    <a:pt x="23" y="536"/>
                  </a:lnTo>
                  <a:lnTo>
                    <a:pt x="23" y="529"/>
                  </a:lnTo>
                  <a:lnTo>
                    <a:pt x="22" y="506"/>
                  </a:lnTo>
                  <a:lnTo>
                    <a:pt x="23" y="487"/>
                  </a:lnTo>
                  <a:lnTo>
                    <a:pt x="26" y="469"/>
                  </a:lnTo>
                  <a:lnTo>
                    <a:pt x="29" y="451"/>
                  </a:lnTo>
                  <a:lnTo>
                    <a:pt x="33" y="434"/>
                  </a:lnTo>
                  <a:lnTo>
                    <a:pt x="37" y="416"/>
                  </a:lnTo>
                  <a:lnTo>
                    <a:pt x="42" y="399"/>
                  </a:lnTo>
                  <a:lnTo>
                    <a:pt x="50" y="370"/>
                  </a:lnTo>
                  <a:lnTo>
                    <a:pt x="59" y="342"/>
                  </a:lnTo>
                  <a:lnTo>
                    <a:pt x="67" y="313"/>
                  </a:lnTo>
                  <a:lnTo>
                    <a:pt x="75" y="284"/>
                  </a:lnTo>
                  <a:lnTo>
                    <a:pt x="82" y="255"/>
                  </a:lnTo>
                  <a:lnTo>
                    <a:pt x="88" y="226"/>
                  </a:lnTo>
                  <a:lnTo>
                    <a:pt x="92" y="194"/>
                  </a:lnTo>
                  <a:lnTo>
                    <a:pt x="94" y="163"/>
                  </a:lnTo>
                  <a:lnTo>
                    <a:pt x="96" y="131"/>
                  </a:lnTo>
                  <a:lnTo>
                    <a:pt x="100" y="100"/>
                  </a:lnTo>
                  <a:lnTo>
                    <a:pt x="103" y="69"/>
                  </a:lnTo>
                  <a:lnTo>
                    <a:pt x="106" y="55"/>
                  </a:lnTo>
                  <a:lnTo>
                    <a:pt x="109" y="41"/>
                  </a:lnTo>
                  <a:lnTo>
                    <a:pt x="113" y="27"/>
                  </a:lnTo>
                  <a:lnTo>
                    <a:pt x="118" y="14"/>
                  </a:lnTo>
                  <a:lnTo>
                    <a:pt x="124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4" name="Freeform 284"/>
            <p:cNvSpPr>
              <a:spLocks/>
            </p:cNvSpPr>
            <p:nvPr/>
          </p:nvSpPr>
          <p:spPr bwMode="auto">
            <a:xfrm>
              <a:off x="2327" y="3333"/>
              <a:ext cx="59" cy="130"/>
            </a:xfrm>
            <a:custGeom>
              <a:avLst/>
              <a:gdLst>
                <a:gd name="T0" fmla="*/ 0 w 176"/>
                <a:gd name="T1" fmla="*/ 0 h 389"/>
                <a:gd name="T2" fmla="*/ 0 w 176"/>
                <a:gd name="T3" fmla="*/ 0 h 389"/>
                <a:gd name="T4" fmla="*/ 0 w 176"/>
                <a:gd name="T5" fmla="*/ 0 h 389"/>
                <a:gd name="T6" fmla="*/ 0 w 176"/>
                <a:gd name="T7" fmla="*/ 0 h 389"/>
                <a:gd name="T8" fmla="*/ 0 w 176"/>
                <a:gd name="T9" fmla="*/ 0 h 389"/>
                <a:gd name="T10" fmla="*/ 0 w 176"/>
                <a:gd name="T11" fmla="*/ 0 h 389"/>
                <a:gd name="T12" fmla="*/ 0 w 176"/>
                <a:gd name="T13" fmla="*/ 0 h 389"/>
                <a:gd name="T14" fmla="*/ 0 w 176"/>
                <a:gd name="T15" fmla="*/ 0 h 389"/>
                <a:gd name="T16" fmla="*/ 0 w 176"/>
                <a:gd name="T17" fmla="*/ 0 h 389"/>
                <a:gd name="T18" fmla="*/ 0 w 176"/>
                <a:gd name="T19" fmla="*/ 0 h 389"/>
                <a:gd name="T20" fmla="*/ 0 w 176"/>
                <a:gd name="T21" fmla="*/ 0 h 389"/>
                <a:gd name="T22" fmla="*/ 0 w 176"/>
                <a:gd name="T23" fmla="*/ 0 h 389"/>
                <a:gd name="T24" fmla="*/ 0 w 176"/>
                <a:gd name="T25" fmla="*/ 0 h 389"/>
                <a:gd name="T26" fmla="*/ 0 w 176"/>
                <a:gd name="T27" fmla="*/ 0 h 3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6" h="389">
                  <a:moveTo>
                    <a:pt x="0" y="389"/>
                  </a:moveTo>
                  <a:lnTo>
                    <a:pt x="9" y="361"/>
                  </a:lnTo>
                  <a:lnTo>
                    <a:pt x="19" y="334"/>
                  </a:lnTo>
                  <a:lnTo>
                    <a:pt x="30" y="308"/>
                  </a:lnTo>
                  <a:lnTo>
                    <a:pt x="42" y="281"/>
                  </a:lnTo>
                  <a:lnTo>
                    <a:pt x="55" y="255"/>
                  </a:lnTo>
                  <a:lnTo>
                    <a:pt x="77" y="211"/>
                  </a:lnTo>
                  <a:lnTo>
                    <a:pt x="99" y="168"/>
                  </a:lnTo>
                  <a:lnTo>
                    <a:pt x="121" y="126"/>
                  </a:lnTo>
                  <a:lnTo>
                    <a:pt x="134" y="100"/>
                  </a:lnTo>
                  <a:lnTo>
                    <a:pt x="146" y="75"/>
                  </a:lnTo>
                  <a:lnTo>
                    <a:pt x="157" y="50"/>
                  </a:lnTo>
                  <a:lnTo>
                    <a:pt x="168" y="25"/>
                  </a:lnTo>
                  <a:lnTo>
                    <a:pt x="176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5" name="Freeform 285"/>
            <p:cNvSpPr>
              <a:spLocks/>
            </p:cNvSpPr>
            <p:nvPr/>
          </p:nvSpPr>
          <p:spPr bwMode="auto">
            <a:xfrm>
              <a:off x="2329" y="3422"/>
              <a:ext cx="53" cy="36"/>
            </a:xfrm>
            <a:custGeom>
              <a:avLst/>
              <a:gdLst>
                <a:gd name="T0" fmla="*/ 0 w 158"/>
                <a:gd name="T1" fmla="*/ 0 h 107"/>
                <a:gd name="T2" fmla="*/ 0 w 158"/>
                <a:gd name="T3" fmla="*/ 0 h 107"/>
                <a:gd name="T4" fmla="*/ 0 w 158"/>
                <a:gd name="T5" fmla="*/ 0 h 107"/>
                <a:gd name="T6" fmla="*/ 0 w 158"/>
                <a:gd name="T7" fmla="*/ 0 h 107"/>
                <a:gd name="T8" fmla="*/ 0 w 158"/>
                <a:gd name="T9" fmla="*/ 0 h 107"/>
                <a:gd name="T10" fmla="*/ 0 w 158"/>
                <a:gd name="T11" fmla="*/ 0 h 107"/>
                <a:gd name="T12" fmla="*/ 0 w 158"/>
                <a:gd name="T13" fmla="*/ 0 h 107"/>
                <a:gd name="T14" fmla="*/ 0 w 158"/>
                <a:gd name="T15" fmla="*/ 0 h 107"/>
                <a:gd name="T16" fmla="*/ 0 w 158"/>
                <a:gd name="T17" fmla="*/ 0 h 107"/>
                <a:gd name="T18" fmla="*/ 0 w 158"/>
                <a:gd name="T19" fmla="*/ 0 h 107"/>
                <a:gd name="T20" fmla="*/ 0 w 158"/>
                <a:gd name="T21" fmla="*/ 0 h 107"/>
                <a:gd name="T22" fmla="*/ 0 w 158"/>
                <a:gd name="T23" fmla="*/ 0 h 107"/>
                <a:gd name="T24" fmla="*/ 0 w 158"/>
                <a:gd name="T25" fmla="*/ 0 h 107"/>
                <a:gd name="T26" fmla="*/ 0 w 158"/>
                <a:gd name="T27" fmla="*/ 0 h 107"/>
                <a:gd name="T28" fmla="*/ 0 w 158"/>
                <a:gd name="T29" fmla="*/ 0 h 107"/>
                <a:gd name="T30" fmla="*/ 0 w 158"/>
                <a:gd name="T31" fmla="*/ 0 h 107"/>
                <a:gd name="T32" fmla="*/ 0 w 158"/>
                <a:gd name="T33" fmla="*/ 0 h 107"/>
                <a:gd name="T34" fmla="*/ 0 w 158"/>
                <a:gd name="T35" fmla="*/ 0 h 107"/>
                <a:gd name="T36" fmla="*/ 0 w 158"/>
                <a:gd name="T37" fmla="*/ 0 h 107"/>
                <a:gd name="T38" fmla="*/ 0 w 158"/>
                <a:gd name="T39" fmla="*/ 0 h 107"/>
                <a:gd name="T40" fmla="*/ 0 w 158"/>
                <a:gd name="T41" fmla="*/ 0 h 10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8" h="107">
                  <a:moveTo>
                    <a:pt x="0" y="105"/>
                  </a:moveTo>
                  <a:lnTo>
                    <a:pt x="7" y="106"/>
                  </a:lnTo>
                  <a:lnTo>
                    <a:pt x="13" y="107"/>
                  </a:lnTo>
                  <a:lnTo>
                    <a:pt x="20" y="106"/>
                  </a:lnTo>
                  <a:lnTo>
                    <a:pt x="25" y="105"/>
                  </a:lnTo>
                  <a:lnTo>
                    <a:pt x="30" y="104"/>
                  </a:lnTo>
                  <a:lnTo>
                    <a:pt x="38" y="99"/>
                  </a:lnTo>
                  <a:lnTo>
                    <a:pt x="46" y="94"/>
                  </a:lnTo>
                  <a:lnTo>
                    <a:pt x="53" y="87"/>
                  </a:lnTo>
                  <a:lnTo>
                    <a:pt x="60" y="81"/>
                  </a:lnTo>
                  <a:lnTo>
                    <a:pt x="66" y="74"/>
                  </a:lnTo>
                  <a:lnTo>
                    <a:pt x="73" y="67"/>
                  </a:lnTo>
                  <a:lnTo>
                    <a:pt x="80" y="61"/>
                  </a:lnTo>
                  <a:lnTo>
                    <a:pt x="93" y="52"/>
                  </a:lnTo>
                  <a:lnTo>
                    <a:pt x="107" y="42"/>
                  </a:lnTo>
                  <a:lnTo>
                    <a:pt x="122" y="33"/>
                  </a:lnTo>
                  <a:lnTo>
                    <a:pt x="135" y="23"/>
                  </a:lnTo>
                  <a:lnTo>
                    <a:pt x="141" y="18"/>
                  </a:lnTo>
                  <a:lnTo>
                    <a:pt x="148" y="13"/>
                  </a:lnTo>
                  <a:lnTo>
                    <a:pt x="154" y="6"/>
                  </a:lnTo>
                  <a:lnTo>
                    <a:pt x="15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6" name="Line 286"/>
            <p:cNvSpPr>
              <a:spLocks noChangeShapeType="1"/>
            </p:cNvSpPr>
            <p:nvPr/>
          </p:nvSpPr>
          <p:spPr bwMode="auto">
            <a:xfrm flipV="1">
              <a:off x="2162" y="2770"/>
              <a:ext cx="206" cy="12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7" name="Freeform 287"/>
            <p:cNvSpPr>
              <a:spLocks/>
            </p:cNvSpPr>
            <p:nvPr/>
          </p:nvSpPr>
          <p:spPr bwMode="auto">
            <a:xfrm>
              <a:off x="1341" y="2667"/>
              <a:ext cx="73" cy="276"/>
            </a:xfrm>
            <a:custGeom>
              <a:avLst/>
              <a:gdLst>
                <a:gd name="T0" fmla="*/ 0 w 220"/>
                <a:gd name="T1" fmla="*/ 0 h 828"/>
                <a:gd name="T2" fmla="*/ 0 w 220"/>
                <a:gd name="T3" fmla="*/ 0 h 828"/>
                <a:gd name="T4" fmla="*/ 0 w 220"/>
                <a:gd name="T5" fmla="*/ 0 h 828"/>
                <a:gd name="T6" fmla="*/ 0 w 220"/>
                <a:gd name="T7" fmla="*/ 0 h 828"/>
                <a:gd name="T8" fmla="*/ 0 w 220"/>
                <a:gd name="T9" fmla="*/ 0 h 8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0" h="828">
                  <a:moveTo>
                    <a:pt x="220" y="828"/>
                  </a:moveTo>
                  <a:lnTo>
                    <a:pt x="220" y="147"/>
                  </a:lnTo>
                  <a:lnTo>
                    <a:pt x="0" y="0"/>
                  </a:lnTo>
                  <a:lnTo>
                    <a:pt x="0" y="681"/>
                  </a:lnTo>
                  <a:lnTo>
                    <a:pt x="220" y="828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8" name="Freeform 288"/>
            <p:cNvSpPr>
              <a:spLocks/>
            </p:cNvSpPr>
            <p:nvPr/>
          </p:nvSpPr>
          <p:spPr bwMode="auto">
            <a:xfrm>
              <a:off x="1414" y="2469"/>
              <a:ext cx="432" cy="474"/>
            </a:xfrm>
            <a:custGeom>
              <a:avLst/>
              <a:gdLst>
                <a:gd name="T0" fmla="*/ 0 w 1297"/>
                <a:gd name="T1" fmla="*/ 1 h 1421"/>
                <a:gd name="T2" fmla="*/ 1 w 1297"/>
                <a:gd name="T3" fmla="*/ 0 h 1421"/>
                <a:gd name="T4" fmla="*/ 1 w 1297"/>
                <a:gd name="T5" fmla="*/ 0 h 1421"/>
                <a:gd name="T6" fmla="*/ 0 w 1297"/>
                <a:gd name="T7" fmla="*/ 0 h 1421"/>
                <a:gd name="T8" fmla="*/ 0 w 1297"/>
                <a:gd name="T9" fmla="*/ 0 h 1421"/>
                <a:gd name="T10" fmla="*/ 0 w 1297"/>
                <a:gd name="T11" fmla="*/ 0 h 1421"/>
                <a:gd name="T12" fmla="*/ 0 w 1297"/>
                <a:gd name="T13" fmla="*/ 0 h 1421"/>
                <a:gd name="T14" fmla="*/ 0 w 1297"/>
                <a:gd name="T15" fmla="*/ 0 h 1421"/>
                <a:gd name="T16" fmla="*/ 0 w 1297"/>
                <a:gd name="T17" fmla="*/ 0 h 1421"/>
                <a:gd name="T18" fmla="*/ 0 w 1297"/>
                <a:gd name="T19" fmla="*/ 0 h 1421"/>
                <a:gd name="T20" fmla="*/ 0 w 1297"/>
                <a:gd name="T21" fmla="*/ 0 h 1421"/>
                <a:gd name="T22" fmla="*/ 0 w 1297"/>
                <a:gd name="T23" fmla="*/ 0 h 1421"/>
                <a:gd name="T24" fmla="*/ 0 w 1297"/>
                <a:gd name="T25" fmla="*/ 0 h 1421"/>
                <a:gd name="T26" fmla="*/ 0 w 1297"/>
                <a:gd name="T27" fmla="*/ 0 h 1421"/>
                <a:gd name="T28" fmla="*/ 0 w 1297"/>
                <a:gd name="T29" fmla="*/ 0 h 1421"/>
                <a:gd name="T30" fmla="*/ 0 w 1297"/>
                <a:gd name="T31" fmla="*/ 0 h 1421"/>
                <a:gd name="T32" fmla="*/ 1 w 1297"/>
                <a:gd name="T33" fmla="*/ 0 h 1421"/>
                <a:gd name="T34" fmla="*/ 1 w 1297"/>
                <a:gd name="T35" fmla="*/ 0 h 1421"/>
                <a:gd name="T36" fmla="*/ 1 w 1297"/>
                <a:gd name="T37" fmla="*/ 0 h 1421"/>
                <a:gd name="T38" fmla="*/ 1 w 1297"/>
                <a:gd name="T39" fmla="*/ 0 h 1421"/>
                <a:gd name="T40" fmla="*/ 1 w 1297"/>
                <a:gd name="T41" fmla="*/ 0 h 1421"/>
                <a:gd name="T42" fmla="*/ 1 w 1297"/>
                <a:gd name="T43" fmla="*/ 0 h 1421"/>
                <a:gd name="T44" fmla="*/ 1 w 1297"/>
                <a:gd name="T45" fmla="*/ 0 h 1421"/>
                <a:gd name="T46" fmla="*/ 1 w 1297"/>
                <a:gd name="T47" fmla="*/ 0 h 1421"/>
                <a:gd name="T48" fmla="*/ 1 w 1297"/>
                <a:gd name="T49" fmla="*/ 0 h 1421"/>
                <a:gd name="T50" fmla="*/ 0 w 1297"/>
                <a:gd name="T51" fmla="*/ 0 h 1421"/>
                <a:gd name="T52" fmla="*/ 0 w 1297"/>
                <a:gd name="T53" fmla="*/ 1 h 1421"/>
                <a:gd name="T54" fmla="*/ 0 w 1297"/>
                <a:gd name="T55" fmla="*/ 1 h 1421"/>
                <a:gd name="T56" fmla="*/ 0 w 1297"/>
                <a:gd name="T57" fmla="*/ 1 h 1421"/>
                <a:gd name="T58" fmla="*/ 0 w 1297"/>
                <a:gd name="T59" fmla="*/ 1 h 1421"/>
                <a:gd name="T60" fmla="*/ 0 w 1297"/>
                <a:gd name="T61" fmla="*/ 1 h 1421"/>
                <a:gd name="T62" fmla="*/ 0 w 1297"/>
                <a:gd name="T63" fmla="*/ 1 h 1421"/>
                <a:gd name="T64" fmla="*/ 0 w 1297"/>
                <a:gd name="T65" fmla="*/ 1 h 1421"/>
                <a:gd name="T66" fmla="*/ 0 w 1297"/>
                <a:gd name="T67" fmla="*/ 1 h 142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97" h="1421">
                  <a:moveTo>
                    <a:pt x="0" y="1421"/>
                  </a:moveTo>
                  <a:lnTo>
                    <a:pt x="1297" y="681"/>
                  </a:lnTo>
                  <a:lnTo>
                    <a:pt x="1297" y="474"/>
                  </a:lnTo>
                  <a:lnTo>
                    <a:pt x="1074" y="347"/>
                  </a:lnTo>
                  <a:lnTo>
                    <a:pt x="1068" y="347"/>
                  </a:lnTo>
                  <a:lnTo>
                    <a:pt x="1061" y="344"/>
                  </a:lnTo>
                  <a:lnTo>
                    <a:pt x="1057" y="339"/>
                  </a:lnTo>
                  <a:lnTo>
                    <a:pt x="1054" y="333"/>
                  </a:lnTo>
                  <a:lnTo>
                    <a:pt x="1054" y="326"/>
                  </a:lnTo>
                  <a:lnTo>
                    <a:pt x="1055" y="320"/>
                  </a:lnTo>
                  <a:lnTo>
                    <a:pt x="1059" y="315"/>
                  </a:lnTo>
                  <a:lnTo>
                    <a:pt x="1065" y="310"/>
                  </a:lnTo>
                  <a:lnTo>
                    <a:pt x="1071" y="309"/>
                  </a:lnTo>
                  <a:lnTo>
                    <a:pt x="1078" y="309"/>
                  </a:lnTo>
                  <a:lnTo>
                    <a:pt x="1084" y="311"/>
                  </a:lnTo>
                  <a:lnTo>
                    <a:pt x="1088" y="317"/>
                  </a:lnTo>
                  <a:lnTo>
                    <a:pt x="1297" y="432"/>
                  </a:lnTo>
                  <a:lnTo>
                    <a:pt x="1297" y="275"/>
                  </a:lnTo>
                  <a:lnTo>
                    <a:pt x="1146" y="190"/>
                  </a:lnTo>
                  <a:lnTo>
                    <a:pt x="1147" y="181"/>
                  </a:lnTo>
                  <a:lnTo>
                    <a:pt x="1149" y="172"/>
                  </a:lnTo>
                  <a:lnTo>
                    <a:pt x="1155" y="165"/>
                  </a:lnTo>
                  <a:lnTo>
                    <a:pt x="1161" y="159"/>
                  </a:lnTo>
                  <a:lnTo>
                    <a:pt x="1297" y="234"/>
                  </a:lnTo>
                  <a:lnTo>
                    <a:pt x="1297" y="0"/>
                  </a:lnTo>
                  <a:lnTo>
                    <a:pt x="0" y="740"/>
                  </a:lnTo>
                  <a:lnTo>
                    <a:pt x="0" y="1100"/>
                  </a:lnTo>
                  <a:lnTo>
                    <a:pt x="1" y="1103"/>
                  </a:lnTo>
                  <a:lnTo>
                    <a:pt x="1" y="1105"/>
                  </a:lnTo>
                  <a:lnTo>
                    <a:pt x="1" y="1108"/>
                  </a:lnTo>
                  <a:lnTo>
                    <a:pt x="1" y="1112"/>
                  </a:lnTo>
                  <a:lnTo>
                    <a:pt x="1" y="1115"/>
                  </a:lnTo>
                  <a:lnTo>
                    <a:pt x="0" y="1118"/>
                  </a:lnTo>
                  <a:lnTo>
                    <a:pt x="0" y="1421"/>
                  </a:lnTo>
                  <a:close/>
                </a:path>
              </a:pathLst>
            </a:custGeom>
            <a:solidFill>
              <a:srgbClr val="5F504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29" name="Line 289"/>
            <p:cNvSpPr>
              <a:spLocks noChangeShapeType="1"/>
            </p:cNvSpPr>
            <p:nvPr/>
          </p:nvSpPr>
          <p:spPr bwMode="auto">
            <a:xfrm flipV="1">
              <a:off x="1414" y="2716"/>
              <a:ext cx="1" cy="2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0" name="Freeform 290"/>
            <p:cNvSpPr>
              <a:spLocks/>
            </p:cNvSpPr>
            <p:nvPr/>
          </p:nvSpPr>
          <p:spPr bwMode="auto">
            <a:xfrm>
              <a:off x="1341" y="2348"/>
              <a:ext cx="636" cy="368"/>
            </a:xfrm>
            <a:custGeom>
              <a:avLst/>
              <a:gdLst>
                <a:gd name="T0" fmla="*/ 0 w 1910"/>
                <a:gd name="T1" fmla="*/ 1 h 1102"/>
                <a:gd name="T2" fmla="*/ 1 w 1910"/>
                <a:gd name="T3" fmla="*/ 0 h 1102"/>
                <a:gd name="T4" fmla="*/ 1 w 1910"/>
                <a:gd name="T5" fmla="*/ 0 h 1102"/>
                <a:gd name="T6" fmla="*/ 0 w 1910"/>
                <a:gd name="T7" fmla="*/ 0 h 1102"/>
                <a:gd name="T8" fmla="*/ 0 w 1910"/>
                <a:gd name="T9" fmla="*/ 1 h 1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10" h="1102">
                  <a:moveTo>
                    <a:pt x="220" y="1102"/>
                  </a:moveTo>
                  <a:lnTo>
                    <a:pt x="1910" y="138"/>
                  </a:lnTo>
                  <a:lnTo>
                    <a:pt x="1672" y="0"/>
                  </a:lnTo>
                  <a:lnTo>
                    <a:pt x="0" y="955"/>
                  </a:lnTo>
                  <a:lnTo>
                    <a:pt x="220" y="1102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1" name="Line 291"/>
            <p:cNvSpPr>
              <a:spLocks noChangeShapeType="1"/>
            </p:cNvSpPr>
            <p:nvPr/>
          </p:nvSpPr>
          <p:spPr bwMode="auto">
            <a:xfrm flipH="1" flipV="1">
              <a:off x="1341" y="2667"/>
              <a:ext cx="73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2" name="Line 292"/>
            <p:cNvSpPr>
              <a:spLocks noChangeShapeType="1"/>
            </p:cNvSpPr>
            <p:nvPr/>
          </p:nvSpPr>
          <p:spPr bwMode="auto">
            <a:xfrm>
              <a:off x="1341" y="2667"/>
              <a:ext cx="1" cy="2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3" name="Freeform 293"/>
            <p:cNvSpPr>
              <a:spLocks/>
            </p:cNvSpPr>
            <p:nvPr/>
          </p:nvSpPr>
          <p:spPr bwMode="auto">
            <a:xfrm>
              <a:off x="1846" y="2426"/>
              <a:ext cx="316" cy="181"/>
            </a:xfrm>
            <a:custGeom>
              <a:avLst/>
              <a:gdLst>
                <a:gd name="T0" fmla="*/ 0 w 947"/>
                <a:gd name="T1" fmla="*/ 0 h 543"/>
                <a:gd name="T2" fmla="*/ 0 w 947"/>
                <a:gd name="T3" fmla="*/ 0 h 543"/>
                <a:gd name="T4" fmla="*/ 0 w 947"/>
                <a:gd name="T5" fmla="*/ 0 h 543"/>
                <a:gd name="T6" fmla="*/ 0 w 947"/>
                <a:gd name="T7" fmla="*/ 0 h 543"/>
                <a:gd name="T8" fmla="*/ 0 w 947"/>
                <a:gd name="T9" fmla="*/ 0 h 5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7" h="543">
                  <a:moveTo>
                    <a:pt x="947" y="416"/>
                  </a:moveTo>
                  <a:lnTo>
                    <a:pt x="225" y="0"/>
                  </a:lnTo>
                  <a:lnTo>
                    <a:pt x="0" y="128"/>
                  </a:lnTo>
                  <a:lnTo>
                    <a:pt x="720" y="543"/>
                  </a:lnTo>
                  <a:lnTo>
                    <a:pt x="947" y="416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4" name="Line 294"/>
            <p:cNvSpPr>
              <a:spLocks noChangeShapeType="1"/>
            </p:cNvSpPr>
            <p:nvPr/>
          </p:nvSpPr>
          <p:spPr bwMode="auto">
            <a:xfrm flipV="1">
              <a:off x="1414" y="2393"/>
              <a:ext cx="564" cy="32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5" name="Line 295"/>
            <p:cNvSpPr>
              <a:spLocks noChangeShapeType="1"/>
            </p:cNvSpPr>
            <p:nvPr/>
          </p:nvSpPr>
          <p:spPr bwMode="auto">
            <a:xfrm flipV="1">
              <a:off x="1414" y="2696"/>
              <a:ext cx="432" cy="2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6" name="Freeform 296"/>
            <p:cNvSpPr>
              <a:spLocks/>
            </p:cNvSpPr>
            <p:nvPr/>
          </p:nvSpPr>
          <p:spPr bwMode="auto">
            <a:xfrm>
              <a:off x="1626" y="1846"/>
              <a:ext cx="63" cy="658"/>
            </a:xfrm>
            <a:custGeom>
              <a:avLst/>
              <a:gdLst>
                <a:gd name="T0" fmla="*/ 0 w 188"/>
                <a:gd name="T1" fmla="*/ 0 h 1974"/>
                <a:gd name="T2" fmla="*/ 0 w 188"/>
                <a:gd name="T3" fmla="*/ 1 h 1974"/>
                <a:gd name="T4" fmla="*/ 0 w 188"/>
                <a:gd name="T5" fmla="*/ 1 h 1974"/>
                <a:gd name="T6" fmla="*/ 0 w 188"/>
                <a:gd name="T7" fmla="*/ 0 h 1974"/>
                <a:gd name="T8" fmla="*/ 0 w 188"/>
                <a:gd name="T9" fmla="*/ 0 h 19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1974">
                  <a:moveTo>
                    <a:pt x="0" y="0"/>
                  </a:moveTo>
                  <a:lnTo>
                    <a:pt x="0" y="1974"/>
                  </a:lnTo>
                  <a:lnTo>
                    <a:pt x="188" y="1867"/>
                  </a:lnTo>
                  <a:lnTo>
                    <a:pt x="188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7" name="Freeform 297"/>
            <p:cNvSpPr>
              <a:spLocks/>
            </p:cNvSpPr>
            <p:nvPr/>
          </p:nvSpPr>
          <p:spPr bwMode="auto">
            <a:xfrm>
              <a:off x="1689" y="2081"/>
              <a:ext cx="80" cy="387"/>
            </a:xfrm>
            <a:custGeom>
              <a:avLst/>
              <a:gdLst>
                <a:gd name="T0" fmla="*/ 0 w 241"/>
                <a:gd name="T1" fmla="*/ 0 h 1162"/>
                <a:gd name="T2" fmla="*/ 0 w 241"/>
                <a:gd name="T3" fmla="*/ 0 h 1162"/>
                <a:gd name="T4" fmla="*/ 0 w 241"/>
                <a:gd name="T5" fmla="*/ 1 h 1162"/>
                <a:gd name="T6" fmla="*/ 0 w 241"/>
                <a:gd name="T7" fmla="*/ 0 h 1162"/>
                <a:gd name="T8" fmla="*/ 0 w 241"/>
                <a:gd name="T9" fmla="*/ 0 h 1162"/>
                <a:gd name="T10" fmla="*/ 0 w 241"/>
                <a:gd name="T11" fmla="*/ 0 h 11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1" h="1162">
                  <a:moveTo>
                    <a:pt x="241" y="0"/>
                  </a:moveTo>
                  <a:lnTo>
                    <a:pt x="241" y="1024"/>
                  </a:lnTo>
                  <a:lnTo>
                    <a:pt x="0" y="1162"/>
                  </a:lnTo>
                  <a:lnTo>
                    <a:pt x="0" y="5"/>
                  </a:lnTo>
                  <a:lnTo>
                    <a:pt x="113" y="7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8" name="Line 298"/>
            <p:cNvSpPr>
              <a:spLocks noChangeShapeType="1"/>
            </p:cNvSpPr>
            <p:nvPr/>
          </p:nvSpPr>
          <p:spPr bwMode="auto">
            <a:xfrm flipV="1">
              <a:off x="1341" y="2348"/>
              <a:ext cx="557" cy="31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39" name="Line 299"/>
            <p:cNvSpPr>
              <a:spLocks noChangeShapeType="1"/>
            </p:cNvSpPr>
            <p:nvPr/>
          </p:nvSpPr>
          <p:spPr bwMode="auto">
            <a:xfrm flipV="1">
              <a:off x="1898" y="2295"/>
              <a:ext cx="1" cy="5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0" name="Line 300"/>
            <p:cNvSpPr>
              <a:spLocks noChangeShapeType="1"/>
            </p:cNvSpPr>
            <p:nvPr/>
          </p:nvSpPr>
          <p:spPr bwMode="auto">
            <a:xfrm>
              <a:off x="1898" y="2348"/>
              <a:ext cx="152" cy="8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1" name="Line 301"/>
            <p:cNvSpPr>
              <a:spLocks noChangeShapeType="1"/>
            </p:cNvSpPr>
            <p:nvPr/>
          </p:nvSpPr>
          <p:spPr bwMode="auto">
            <a:xfrm flipH="1" flipV="1">
              <a:off x="1846" y="2704"/>
              <a:ext cx="242" cy="15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2" name="Line 302"/>
            <p:cNvSpPr>
              <a:spLocks noChangeShapeType="1"/>
            </p:cNvSpPr>
            <p:nvPr/>
          </p:nvSpPr>
          <p:spPr bwMode="auto">
            <a:xfrm flipH="1">
              <a:off x="2177" y="2737"/>
              <a:ext cx="7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3" name="Line 303"/>
            <p:cNvSpPr>
              <a:spLocks noChangeShapeType="1"/>
            </p:cNvSpPr>
            <p:nvPr/>
          </p:nvSpPr>
          <p:spPr bwMode="auto">
            <a:xfrm>
              <a:off x="2177" y="2744"/>
              <a:ext cx="4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4" name="Line 304"/>
            <p:cNvSpPr>
              <a:spLocks noChangeShapeType="1"/>
            </p:cNvSpPr>
            <p:nvPr/>
          </p:nvSpPr>
          <p:spPr bwMode="auto">
            <a:xfrm>
              <a:off x="2181" y="2757"/>
              <a:ext cx="12" cy="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5" name="Line 305"/>
            <p:cNvSpPr>
              <a:spLocks noChangeShapeType="1"/>
            </p:cNvSpPr>
            <p:nvPr/>
          </p:nvSpPr>
          <p:spPr bwMode="auto">
            <a:xfrm flipV="1">
              <a:off x="2193" y="2752"/>
              <a:ext cx="11" cy="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6" name="Line 306"/>
            <p:cNvSpPr>
              <a:spLocks noChangeShapeType="1"/>
            </p:cNvSpPr>
            <p:nvPr/>
          </p:nvSpPr>
          <p:spPr bwMode="auto">
            <a:xfrm flipH="1" flipV="1">
              <a:off x="2201" y="2738"/>
              <a:ext cx="3" cy="1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7" name="Line 307"/>
            <p:cNvSpPr>
              <a:spLocks noChangeShapeType="1"/>
            </p:cNvSpPr>
            <p:nvPr/>
          </p:nvSpPr>
          <p:spPr bwMode="auto">
            <a:xfrm flipH="1" flipV="1">
              <a:off x="2187" y="2734"/>
              <a:ext cx="14" cy="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8" name="Line 308"/>
            <p:cNvSpPr>
              <a:spLocks noChangeShapeType="1"/>
            </p:cNvSpPr>
            <p:nvPr/>
          </p:nvSpPr>
          <p:spPr bwMode="auto">
            <a:xfrm flipH="1" flipV="1">
              <a:off x="2182" y="2732"/>
              <a:ext cx="5" cy="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49" name="Line 309"/>
            <p:cNvSpPr>
              <a:spLocks noChangeShapeType="1"/>
            </p:cNvSpPr>
            <p:nvPr/>
          </p:nvSpPr>
          <p:spPr bwMode="auto">
            <a:xfrm flipH="1">
              <a:off x="2174" y="2732"/>
              <a:ext cx="8" cy="1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0" name="Line 310"/>
            <p:cNvSpPr>
              <a:spLocks noChangeShapeType="1"/>
            </p:cNvSpPr>
            <p:nvPr/>
          </p:nvSpPr>
          <p:spPr bwMode="auto">
            <a:xfrm>
              <a:off x="2174" y="2742"/>
              <a:ext cx="4" cy="1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1" name="Freeform 311"/>
            <p:cNvSpPr>
              <a:spLocks/>
            </p:cNvSpPr>
            <p:nvPr/>
          </p:nvSpPr>
          <p:spPr bwMode="auto">
            <a:xfrm>
              <a:off x="1626" y="1796"/>
              <a:ext cx="141" cy="86"/>
            </a:xfrm>
            <a:custGeom>
              <a:avLst/>
              <a:gdLst>
                <a:gd name="T0" fmla="*/ 0 w 424"/>
                <a:gd name="T1" fmla="*/ 0 h 259"/>
                <a:gd name="T2" fmla="*/ 0 w 424"/>
                <a:gd name="T3" fmla="*/ 0 h 259"/>
                <a:gd name="T4" fmla="*/ 0 w 424"/>
                <a:gd name="T5" fmla="*/ 0 h 259"/>
                <a:gd name="T6" fmla="*/ 0 w 424"/>
                <a:gd name="T7" fmla="*/ 0 h 259"/>
                <a:gd name="T8" fmla="*/ 0 w 424"/>
                <a:gd name="T9" fmla="*/ 0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4" h="259">
                  <a:moveTo>
                    <a:pt x="241" y="0"/>
                  </a:moveTo>
                  <a:lnTo>
                    <a:pt x="0" y="150"/>
                  </a:lnTo>
                  <a:lnTo>
                    <a:pt x="188" y="259"/>
                  </a:lnTo>
                  <a:lnTo>
                    <a:pt x="424" y="111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2" name="Line 312"/>
            <p:cNvSpPr>
              <a:spLocks noChangeShapeType="1"/>
            </p:cNvSpPr>
            <p:nvPr/>
          </p:nvSpPr>
          <p:spPr bwMode="auto">
            <a:xfrm flipH="1">
              <a:off x="1626" y="1796"/>
              <a:ext cx="80" cy="5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3" name="Line 313"/>
            <p:cNvSpPr>
              <a:spLocks noChangeShapeType="1"/>
            </p:cNvSpPr>
            <p:nvPr/>
          </p:nvSpPr>
          <p:spPr bwMode="auto">
            <a:xfrm>
              <a:off x="1626" y="1846"/>
              <a:ext cx="63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4" name="Freeform 314"/>
            <p:cNvSpPr>
              <a:spLocks/>
            </p:cNvSpPr>
            <p:nvPr/>
          </p:nvSpPr>
          <p:spPr bwMode="auto">
            <a:xfrm>
              <a:off x="1689" y="1833"/>
              <a:ext cx="78" cy="81"/>
            </a:xfrm>
            <a:custGeom>
              <a:avLst/>
              <a:gdLst>
                <a:gd name="T0" fmla="*/ 0 w 236"/>
                <a:gd name="T1" fmla="*/ 0 h 245"/>
                <a:gd name="T2" fmla="*/ 0 w 236"/>
                <a:gd name="T3" fmla="*/ 0 h 245"/>
                <a:gd name="T4" fmla="*/ 0 w 236"/>
                <a:gd name="T5" fmla="*/ 0 h 245"/>
                <a:gd name="T6" fmla="*/ 0 w 236"/>
                <a:gd name="T7" fmla="*/ 0 h 245"/>
                <a:gd name="T8" fmla="*/ 0 w 236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6" h="245">
                  <a:moveTo>
                    <a:pt x="0" y="148"/>
                  </a:moveTo>
                  <a:lnTo>
                    <a:pt x="236" y="0"/>
                  </a:lnTo>
                  <a:lnTo>
                    <a:pt x="236" y="107"/>
                  </a:lnTo>
                  <a:lnTo>
                    <a:pt x="0" y="245"/>
                  </a:lnTo>
                  <a:lnTo>
                    <a:pt x="0" y="14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5" name="Line 315"/>
            <p:cNvSpPr>
              <a:spLocks noChangeShapeType="1"/>
            </p:cNvSpPr>
            <p:nvPr/>
          </p:nvSpPr>
          <p:spPr bwMode="auto">
            <a:xfrm flipV="1">
              <a:off x="1689" y="1833"/>
              <a:ext cx="78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6" name="Line 316"/>
            <p:cNvSpPr>
              <a:spLocks noChangeShapeType="1"/>
            </p:cNvSpPr>
            <p:nvPr/>
          </p:nvSpPr>
          <p:spPr bwMode="auto">
            <a:xfrm flipH="1" flipV="1">
              <a:off x="1706" y="1796"/>
              <a:ext cx="61" cy="3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7" name="Line 317"/>
            <p:cNvSpPr>
              <a:spLocks noChangeShapeType="1"/>
            </p:cNvSpPr>
            <p:nvPr/>
          </p:nvSpPr>
          <p:spPr bwMode="auto">
            <a:xfrm>
              <a:off x="1767" y="1833"/>
              <a:ext cx="1" cy="3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8" name="Freeform 318"/>
            <p:cNvSpPr>
              <a:spLocks/>
            </p:cNvSpPr>
            <p:nvPr/>
          </p:nvSpPr>
          <p:spPr bwMode="auto">
            <a:xfrm>
              <a:off x="1689" y="1914"/>
              <a:ext cx="37" cy="191"/>
            </a:xfrm>
            <a:custGeom>
              <a:avLst/>
              <a:gdLst>
                <a:gd name="T0" fmla="*/ 0 w 113"/>
                <a:gd name="T1" fmla="*/ 0 h 572"/>
                <a:gd name="T2" fmla="*/ 0 w 113"/>
                <a:gd name="T3" fmla="*/ 0 h 572"/>
                <a:gd name="T4" fmla="*/ 0 w 113"/>
                <a:gd name="T5" fmla="*/ 0 h 572"/>
                <a:gd name="T6" fmla="*/ 0 w 113"/>
                <a:gd name="T7" fmla="*/ 0 h 572"/>
                <a:gd name="T8" fmla="*/ 0 w 113"/>
                <a:gd name="T9" fmla="*/ 0 h 572"/>
                <a:gd name="T10" fmla="*/ 0 w 113"/>
                <a:gd name="T11" fmla="*/ 0 h 5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572">
                  <a:moveTo>
                    <a:pt x="0" y="0"/>
                  </a:moveTo>
                  <a:lnTo>
                    <a:pt x="0" y="504"/>
                  </a:lnTo>
                  <a:lnTo>
                    <a:pt x="113" y="572"/>
                  </a:lnTo>
                  <a:lnTo>
                    <a:pt x="113" y="111"/>
                  </a:lnTo>
                  <a:lnTo>
                    <a:pt x="113" y="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59" name="Line 319"/>
            <p:cNvSpPr>
              <a:spLocks noChangeShapeType="1"/>
            </p:cNvSpPr>
            <p:nvPr/>
          </p:nvSpPr>
          <p:spPr bwMode="auto">
            <a:xfrm>
              <a:off x="1689" y="1882"/>
              <a:ext cx="1" cy="58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0" name="Line 320"/>
            <p:cNvSpPr>
              <a:spLocks noChangeShapeType="1"/>
            </p:cNvSpPr>
            <p:nvPr/>
          </p:nvSpPr>
          <p:spPr bwMode="auto">
            <a:xfrm>
              <a:off x="1626" y="1846"/>
              <a:ext cx="1" cy="65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1" name="Freeform 321"/>
            <p:cNvSpPr>
              <a:spLocks/>
            </p:cNvSpPr>
            <p:nvPr/>
          </p:nvSpPr>
          <p:spPr bwMode="auto">
            <a:xfrm>
              <a:off x="1726" y="1959"/>
              <a:ext cx="42" cy="125"/>
            </a:xfrm>
            <a:custGeom>
              <a:avLst/>
              <a:gdLst>
                <a:gd name="T0" fmla="*/ 0 w 124"/>
                <a:gd name="T1" fmla="*/ 0 h 375"/>
                <a:gd name="T2" fmla="*/ 0 w 124"/>
                <a:gd name="T3" fmla="*/ 0 h 375"/>
                <a:gd name="T4" fmla="*/ 0 w 124"/>
                <a:gd name="T5" fmla="*/ 0 h 375"/>
                <a:gd name="T6" fmla="*/ 0 w 124"/>
                <a:gd name="T7" fmla="*/ 0 h 375"/>
                <a:gd name="T8" fmla="*/ 0 w 124"/>
                <a:gd name="T9" fmla="*/ 0 h 375"/>
                <a:gd name="T10" fmla="*/ 0 w 124"/>
                <a:gd name="T11" fmla="*/ 0 h 375"/>
                <a:gd name="T12" fmla="*/ 0 w 124"/>
                <a:gd name="T13" fmla="*/ 0 h 375"/>
                <a:gd name="T14" fmla="*/ 0 w 124"/>
                <a:gd name="T15" fmla="*/ 0 h 375"/>
                <a:gd name="T16" fmla="*/ 0 w 124"/>
                <a:gd name="T17" fmla="*/ 0 h 375"/>
                <a:gd name="T18" fmla="*/ 0 w 124"/>
                <a:gd name="T19" fmla="*/ 0 h 375"/>
                <a:gd name="T20" fmla="*/ 0 w 124"/>
                <a:gd name="T21" fmla="*/ 0 h 375"/>
                <a:gd name="T22" fmla="*/ 0 w 124"/>
                <a:gd name="T23" fmla="*/ 0 h 375"/>
                <a:gd name="T24" fmla="*/ 0 w 124"/>
                <a:gd name="T25" fmla="*/ 0 h 375"/>
                <a:gd name="T26" fmla="*/ 0 w 124"/>
                <a:gd name="T27" fmla="*/ 0 h 375"/>
                <a:gd name="T28" fmla="*/ 0 w 124"/>
                <a:gd name="T29" fmla="*/ 0 h 375"/>
                <a:gd name="T30" fmla="*/ 0 w 124"/>
                <a:gd name="T31" fmla="*/ 0 h 375"/>
                <a:gd name="T32" fmla="*/ 0 w 124"/>
                <a:gd name="T33" fmla="*/ 0 h 375"/>
                <a:gd name="T34" fmla="*/ 0 w 124"/>
                <a:gd name="T35" fmla="*/ 0 h 375"/>
                <a:gd name="T36" fmla="*/ 0 w 124"/>
                <a:gd name="T37" fmla="*/ 0 h 375"/>
                <a:gd name="T38" fmla="*/ 0 w 124"/>
                <a:gd name="T39" fmla="*/ 0 h 375"/>
                <a:gd name="T40" fmla="*/ 0 w 124"/>
                <a:gd name="T41" fmla="*/ 0 h 375"/>
                <a:gd name="T42" fmla="*/ 0 w 124"/>
                <a:gd name="T43" fmla="*/ 0 h 375"/>
                <a:gd name="T44" fmla="*/ 0 w 124"/>
                <a:gd name="T45" fmla="*/ 0 h 375"/>
                <a:gd name="T46" fmla="*/ 0 w 124"/>
                <a:gd name="T47" fmla="*/ 0 h 375"/>
                <a:gd name="T48" fmla="*/ 0 w 124"/>
                <a:gd name="T49" fmla="*/ 0 h 375"/>
                <a:gd name="T50" fmla="*/ 0 w 124"/>
                <a:gd name="T51" fmla="*/ 0 h 375"/>
                <a:gd name="T52" fmla="*/ 0 w 124"/>
                <a:gd name="T53" fmla="*/ 0 h 375"/>
                <a:gd name="T54" fmla="*/ 0 w 124"/>
                <a:gd name="T55" fmla="*/ 0 h 375"/>
                <a:gd name="T56" fmla="*/ 0 w 124"/>
                <a:gd name="T57" fmla="*/ 0 h 375"/>
                <a:gd name="T58" fmla="*/ 0 w 124"/>
                <a:gd name="T59" fmla="*/ 0 h 375"/>
                <a:gd name="T60" fmla="*/ 0 w 124"/>
                <a:gd name="T61" fmla="*/ 0 h 375"/>
                <a:gd name="T62" fmla="*/ 0 w 124"/>
                <a:gd name="T63" fmla="*/ 0 h 375"/>
                <a:gd name="T64" fmla="*/ 0 w 124"/>
                <a:gd name="T65" fmla="*/ 0 h 375"/>
                <a:gd name="T66" fmla="*/ 0 w 124"/>
                <a:gd name="T67" fmla="*/ 0 h 375"/>
                <a:gd name="T68" fmla="*/ 0 w 124"/>
                <a:gd name="T69" fmla="*/ 0 h 375"/>
                <a:gd name="T70" fmla="*/ 0 w 124"/>
                <a:gd name="T71" fmla="*/ 0 h 375"/>
                <a:gd name="T72" fmla="*/ 0 w 124"/>
                <a:gd name="T73" fmla="*/ 0 h 375"/>
                <a:gd name="T74" fmla="*/ 0 w 124"/>
                <a:gd name="T75" fmla="*/ 0 h 375"/>
                <a:gd name="T76" fmla="*/ 0 w 124"/>
                <a:gd name="T77" fmla="*/ 0 h 375"/>
                <a:gd name="T78" fmla="*/ 0 w 124"/>
                <a:gd name="T79" fmla="*/ 0 h 375"/>
                <a:gd name="T80" fmla="*/ 0 w 124"/>
                <a:gd name="T81" fmla="*/ 0 h 375"/>
                <a:gd name="T82" fmla="*/ 0 w 124"/>
                <a:gd name="T83" fmla="*/ 0 h 375"/>
                <a:gd name="T84" fmla="*/ 0 w 124"/>
                <a:gd name="T85" fmla="*/ 0 h 375"/>
                <a:gd name="T86" fmla="*/ 0 w 124"/>
                <a:gd name="T87" fmla="*/ 0 h 375"/>
                <a:gd name="T88" fmla="*/ 0 w 124"/>
                <a:gd name="T89" fmla="*/ 0 h 375"/>
                <a:gd name="T90" fmla="*/ 0 w 124"/>
                <a:gd name="T91" fmla="*/ 0 h 375"/>
                <a:gd name="T92" fmla="*/ 0 w 124"/>
                <a:gd name="T93" fmla="*/ 0 h 375"/>
                <a:gd name="T94" fmla="*/ 0 w 124"/>
                <a:gd name="T95" fmla="*/ 0 h 375"/>
                <a:gd name="T96" fmla="*/ 0 w 124"/>
                <a:gd name="T97" fmla="*/ 0 h 375"/>
                <a:gd name="T98" fmla="*/ 0 w 124"/>
                <a:gd name="T99" fmla="*/ 0 h 375"/>
                <a:gd name="T100" fmla="*/ 0 w 124"/>
                <a:gd name="T101" fmla="*/ 0 h 375"/>
                <a:gd name="T102" fmla="*/ 0 w 124"/>
                <a:gd name="T103" fmla="*/ 0 h 375"/>
                <a:gd name="T104" fmla="*/ 0 w 124"/>
                <a:gd name="T105" fmla="*/ 0 h 375"/>
                <a:gd name="T106" fmla="*/ 0 w 124"/>
                <a:gd name="T107" fmla="*/ 0 h 375"/>
                <a:gd name="T108" fmla="*/ 0 w 124"/>
                <a:gd name="T109" fmla="*/ 0 h 375"/>
                <a:gd name="T110" fmla="*/ 0 w 124"/>
                <a:gd name="T111" fmla="*/ 0 h 375"/>
                <a:gd name="T112" fmla="*/ 0 w 124"/>
                <a:gd name="T113" fmla="*/ 0 h 375"/>
                <a:gd name="T114" fmla="*/ 0 w 124"/>
                <a:gd name="T115" fmla="*/ 0 h 375"/>
                <a:gd name="T116" fmla="*/ 0 w 124"/>
                <a:gd name="T117" fmla="*/ 0 h 375"/>
                <a:gd name="T118" fmla="*/ 0 w 124"/>
                <a:gd name="T119" fmla="*/ 0 h 375"/>
                <a:gd name="T120" fmla="*/ 0 w 124"/>
                <a:gd name="T121" fmla="*/ 0 h 375"/>
                <a:gd name="T122" fmla="*/ 0 w 124"/>
                <a:gd name="T123" fmla="*/ 0 h 37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4" h="375">
                  <a:moveTo>
                    <a:pt x="0" y="0"/>
                  </a:moveTo>
                  <a:lnTo>
                    <a:pt x="0" y="375"/>
                  </a:lnTo>
                  <a:lnTo>
                    <a:pt x="122" y="304"/>
                  </a:lnTo>
                  <a:lnTo>
                    <a:pt x="123" y="300"/>
                  </a:lnTo>
                  <a:lnTo>
                    <a:pt x="123" y="298"/>
                  </a:lnTo>
                  <a:lnTo>
                    <a:pt x="124" y="295"/>
                  </a:lnTo>
                  <a:lnTo>
                    <a:pt x="124" y="292"/>
                  </a:lnTo>
                  <a:lnTo>
                    <a:pt x="124" y="288"/>
                  </a:lnTo>
                  <a:lnTo>
                    <a:pt x="124" y="286"/>
                  </a:lnTo>
                  <a:lnTo>
                    <a:pt x="123" y="283"/>
                  </a:lnTo>
                  <a:lnTo>
                    <a:pt x="122" y="281"/>
                  </a:lnTo>
                  <a:lnTo>
                    <a:pt x="121" y="279"/>
                  </a:lnTo>
                  <a:lnTo>
                    <a:pt x="120" y="277"/>
                  </a:lnTo>
                  <a:lnTo>
                    <a:pt x="119" y="276"/>
                  </a:lnTo>
                  <a:lnTo>
                    <a:pt x="119" y="275"/>
                  </a:lnTo>
                  <a:lnTo>
                    <a:pt x="118" y="275"/>
                  </a:lnTo>
                  <a:lnTo>
                    <a:pt x="117" y="274"/>
                  </a:lnTo>
                  <a:lnTo>
                    <a:pt x="115" y="272"/>
                  </a:lnTo>
                  <a:lnTo>
                    <a:pt x="111" y="270"/>
                  </a:lnTo>
                  <a:lnTo>
                    <a:pt x="108" y="269"/>
                  </a:lnTo>
                  <a:lnTo>
                    <a:pt x="105" y="267"/>
                  </a:lnTo>
                  <a:lnTo>
                    <a:pt x="102" y="264"/>
                  </a:lnTo>
                  <a:lnTo>
                    <a:pt x="98" y="263"/>
                  </a:lnTo>
                  <a:lnTo>
                    <a:pt x="94" y="261"/>
                  </a:lnTo>
                  <a:lnTo>
                    <a:pt x="91" y="259"/>
                  </a:lnTo>
                  <a:lnTo>
                    <a:pt x="86" y="257"/>
                  </a:lnTo>
                  <a:lnTo>
                    <a:pt x="82" y="254"/>
                  </a:lnTo>
                  <a:lnTo>
                    <a:pt x="79" y="251"/>
                  </a:lnTo>
                  <a:lnTo>
                    <a:pt x="75" y="249"/>
                  </a:lnTo>
                  <a:lnTo>
                    <a:pt x="75" y="248"/>
                  </a:lnTo>
                  <a:lnTo>
                    <a:pt x="73" y="248"/>
                  </a:lnTo>
                  <a:lnTo>
                    <a:pt x="72" y="247"/>
                  </a:lnTo>
                  <a:lnTo>
                    <a:pt x="71" y="247"/>
                  </a:lnTo>
                  <a:lnTo>
                    <a:pt x="68" y="245"/>
                  </a:lnTo>
                  <a:lnTo>
                    <a:pt x="65" y="243"/>
                  </a:lnTo>
                  <a:lnTo>
                    <a:pt x="62" y="242"/>
                  </a:lnTo>
                  <a:lnTo>
                    <a:pt x="59" y="240"/>
                  </a:lnTo>
                  <a:lnTo>
                    <a:pt x="57" y="238"/>
                  </a:lnTo>
                  <a:lnTo>
                    <a:pt x="55" y="237"/>
                  </a:lnTo>
                  <a:lnTo>
                    <a:pt x="53" y="236"/>
                  </a:lnTo>
                  <a:lnTo>
                    <a:pt x="53" y="235"/>
                  </a:lnTo>
                  <a:lnTo>
                    <a:pt x="52" y="235"/>
                  </a:lnTo>
                  <a:lnTo>
                    <a:pt x="51" y="234"/>
                  </a:lnTo>
                  <a:lnTo>
                    <a:pt x="51" y="233"/>
                  </a:lnTo>
                  <a:lnTo>
                    <a:pt x="50" y="233"/>
                  </a:lnTo>
                  <a:lnTo>
                    <a:pt x="50" y="232"/>
                  </a:lnTo>
                  <a:lnTo>
                    <a:pt x="48" y="231"/>
                  </a:lnTo>
                  <a:lnTo>
                    <a:pt x="47" y="231"/>
                  </a:lnTo>
                  <a:lnTo>
                    <a:pt x="46" y="230"/>
                  </a:lnTo>
                  <a:lnTo>
                    <a:pt x="45" y="229"/>
                  </a:lnTo>
                  <a:lnTo>
                    <a:pt x="44" y="228"/>
                  </a:lnTo>
                  <a:lnTo>
                    <a:pt x="42" y="225"/>
                  </a:lnTo>
                  <a:lnTo>
                    <a:pt x="42" y="224"/>
                  </a:lnTo>
                  <a:lnTo>
                    <a:pt x="41" y="222"/>
                  </a:lnTo>
                  <a:lnTo>
                    <a:pt x="40" y="221"/>
                  </a:lnTo>
                  <a:lnTo>
                    <a:pt x="39" y="219"/>
                  </a:lnTo>
                  <a:lnTo>
                    <a:pt x="38" y="218"/>
                  </a:lnTo>
                  <a:lnTo>
                    <a:pt x="37" y="218"/>
                  </a:lnTo>
                  <a:lnTo>
                    <a:pt x="37" y="217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5" y="214"/>
                  </a:lnTo>
                  <a:lnTo>
                    <a:pt x="34" y="212"/>
                  </a:lnTo>
                  <a:lnTo>
                    <a:pt x="33" y="211"/>
                  </a:lnTo>
                  <a:lnTo>
                    <a:pt x="33" y="210"/>
                  </a:lnTo>
                  <a:lnTo>
                    <a:pt x="32" y="209"/>
                  </a:lnTo>
                  <a:lnTo>
                    <a:pt x="31" y="209"/>
                  </a:lnTo>
                  <a:lnTo>
                    <a:pt x="31" y="208"/>
                  </a:lnTo>
                  <a:lnTo>
                    <a:pt x="30" y="208"/>
                  </a:lnTo>
                  <a:lnTo>
                    <a:pt x="30" y="207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28" y="202"/>
                  </a:lnTo>
                  <a:lnTo>
                    <a:pt x="28" y="197"/>
                  </a:lnTo>
                  <a:lnTo>
                    <a:pt x="27" y="192"/>
                  </a:lnTo>
                  <a:lnTo>
                    <a:pt x="27" y="187"/>
                  </a:lnTo>
                  <a:lnTo>
                    <a:pt x="27" y="183"/>
                  </a:lnTo>
                  <a:lnTo>
                    <a:pt x="28" y="179"/>
                  </a:lnTo>
                  <a:lnTo>
                    <a:pt x="29" y="174"/>
                  </a:lnTo>
                  <a:lnTo>
                    <a:pt x="30" y="170"/>
                  </a:lnTo>
                  <a:lnTo>
                    <a:pt x="31" y="166"/>
                  </a:lnTo>
                  <a:lnTo>
                    <a:pt x="32" y="164"/>
                  </a:lnTo>
                  <a:lnTo>
                    <a:pt x="33" y="160"/>
                  </a:lnTo>
                  <a:lnTo>
                    <a:pt x="34" y="158"/>
                  </a:lnTo>
                  <a:lnTo>
                    <a:pt x="37" y="155"/>
                  </a:lnTo>
                  <a:lnTo>
                    <a:pt x="38" y="153"/>
                  </a:lnTo>
                  <a:lnTo>
                    <a:pt x="40" y="151"/>
                  </a:lnTo>
                  <a:lnTo>
                    <a:pt x="43" y="147"/>
                  </a:lnTo>
                  <a:lnTo>
                    <a:pt x="46" y="144"/>
                  </a:lnTo>
                  <a:lnTo>
                    <a:pt x="48" y="142"/>
                  </a:lnTo>
                  <a:lnTo>
                    <a:pt x="53" y="139"/>
                  </a:lnTo>
                  <a:lnTo>
                    <a:pt x="56" y="137"/>
                  </a:lnTo>
                  <a:lnTo>
                    <a:pt x="59" y="133"/>
                  </a:lnTo>
                  <a:lnTo>
                    <a:pt x="63" y="132"/>
                  </a:lnTo>
                  <a:lnTo>
                    <a:pt x="65" y="131"/>
                  </a:lnTo>
                  <a:lnTo>
                    <a:pt x="67" y="129"/>
                  </a:lnTo>
                  <a:lnTo>
                    <a:pt x="70" y="128"/>
                  </a:lnTo>
                  <a:lnTo>
                    <a:pt x="72" y="127"/>
                  </a:lnTo>
                  <a:lnTo>
                    <a:pt x="75" y="125"/>
                  </a:lnTo>
                  <a:lnTo>
                    <a:pt x="77" y="123"/>
                  </a:lnTo>
                  <a:lnTo>
                    <a:pt x="78" y="122"/>
                  </a:lnTo>
                  <a:lnTo>
                    <a:pt x="80" y="121"/>
                  </a:lnTo>
                  <a:lnTo>
                    <a:pt x="81" y="120"/>
                  </a:lnTo>
                  <a:lnTo>
                    <a:pt x="83" y="119"/>
                  </a:lnTo>
                  <a:lnTo>
                    <a:pt x="85" y="118"/>
                  </a:lnTo>
                  <a:lnTo>
                    <a:pt x="85" y="117"/>
                  </a:lnTo>
                  <a:lnTo>
                    <a:pt x="86" y="117"/>
                  </a:lnTo>
                  <a:lnTo>
                    <a:pt x="88" y="116"/>
                  </a:lnTo>
                  <a:lnTo>
                    <a:pt x="90" y="114"/>
                  </a:lnTo>
                  <a:lnTo>
                    <a:pt x="91" y="113"/>
                  </a:lnTo>
                  <a:lnTo>
                    <a:pt x="92" y="112"/>
                  </a:lnTo>
                  <a:lnTo>
                    <a:pt x="94" y="109"/>
                  </a:lnTo>
                  <a:lnTo>
                    <a:pt x="95" y="108"/>
                  </a:lnTo>
                  <a:lnTo>
                    <a:pt x="96" y="108"/>
                  </a:lnTo>
                  <a:lnTo>
                    <a:pt x="96" y="107"/>
                  </a:lnTo>
                  <a:lnTo>
                    <a:pt x="97" y="106"/>
                  </a:lnTo>
                  <a:lnTo>
                    <a:pt x="98" y="105"/>
                  </a:lnTo>
                  <a:lnTo>
                    <a:pt x="98" y="104"/>
                  </a:lnTo>
                  <a:lnTo>
                    <a:pt x="98" y="103"/>
                  </a:lnTo>
                  <a:lnTo>
                    <a:pt x="99" y="103"/>
                  </a:lnTo>
                  <a:lnTo>
                    <a:pt x="99" y="102"/>
                  </a:lnTo>
                  <a:lnTo>
                    <a:pt x="101" y="102"/>
                  </a:lnTo>
                  <a:lnTo>
                    <a:pt x="102" y="101"/>
                  </a:lnTo>
                  <a:lnTo>
                    <a:pt x="103" y="100"/>
                  </a:lnTo>
                  <a:lnTo>
                    <a:pt x="103" y="99"/>
                  </a:lnTo>
                  <a:lnTo>
                    <a:pt x="104" y="99"/>
                  </a:lnTo>
                  <a:lnTo>
                    <a:pt x="104" y="97"/>
                  </a:lnTo>
                  <a:lnTo>
                    <a:pt x="105" y="96"/>
                  </a:lnTo>
                  <a:lnTo>
                    <a:pt x="105" y="95"/>
                  </a:lnTo>
                  <a:lnTo>
                    <a:pt x="106" y="95"/>
                  </a:lnTo>
                  <a:lnTo>
                    <a:pt x="107" y="94"/>
                  </a:lnTo>
                  <a:lnTo>
                    <a:pt x="108" y="93"/>
                  </a:lnTo>
                  <a:lnTo>
                    <a:pt x="109" y="91"/>
                  </a:lnTo>
                  <a:lnTo>
                    <a:pt x="110" y="88"/>
                  </a:lnTo>
                  <a:lnTo>
                    <a:pt x="111" y="84"/>
                  </a:lnTo>
                  <a:lnTo>
                    <a:pt x="112" y="81"/>
                  </a:lnTo>
                  <a:lnTo>
                    <a:pt x="112" y="77"/>
                  </a:lnTo>
                  <a:lnTo>
                    <a:pt x="111" y="73"/>
                  </a:lnTo>
                  <a:lnTo>
                    <a:pt x="110" y="68"/>
                  </a:lnTo>
                  <a:lnTo>
                    <a:pt x="109" y="65"/>
                  </a:lnTo>
                  <a:lnTo>
                    <a:pt x="108" y="63"/>
                  </a:lnTo>
                  <a:lnTo>
                    <a:pt x="106" y="61"/>
                  </a:lnTo>
                  <a:lnTo>
                    <a:pt x="104" y="58"/>
                  </a:lnTo>
                  <a:lnTo>
                    <a:pt x="103" y="58"/>
                  </a:lnTo>
                  <a:lnTo>
                    <a:pt x="101" y="56"/>
                  </a:lnTo>
                  <a:lnTo>
                    <a:pt x="97" y="55"/>
                  </a:lnTo>
                  <a:lnTo>
                    <a:pt x="95" y="53"/>
                  </a:lnTo>
                  <a:lnTo>
                    <a:pt x="92" y="52"/>
                  </a:lnTo>
                  <a:lnTo>
                    <a:pt x="90" y="50"/>
                  </a:lnTo>
                  <a:lnTo>
                    <a:pt x="86" y="48"/>
                  </a:lnTo>
                  <a:lnTo>
                    <a:pt x="85" y="48"/>
                  </a:lnTo>
                  <a:lnTo>
                    <a:pt x="84" y="48"/>
                  </a:lnTo>
                  <a:lnTo>
                    <a:pt x="83" y="46"/>
                  </a:lnTo>
                  <a:lnTo>
                    <a:pt x="82" y="46"/>
                  </a:lnTo>
                  <a:lnTo>
                    <a:pt x="81" y="45"/>
                  </a:lnTo>
                  <a:lnTo>
                    <a:pt x="78" y="43"/>
                  </a:lnTo>
                  <a:lnTo>
                    <a:pt x="75" y="41"/>
                  </a:lnTo>
                  <a:lnTo>
                    <a:pt x="71" y="39"/>
                  </a:lnTo>
                  <a:lnTo>
                    <a:pt x="67" y="36"/>
                  </a:lnTo>
                  <a:lnTo>
                    <a:pt x="64" y="33"/>
                  </a:lnTo>
                  <a:lnTo>
                    <a:pt x="59" y="31"/>
                  </a:lnTo>
                  <a:lnTo>
                    <a:pt x="57" y="30"/>
                  </a:lnTo>
                  <a:lnTo>
                    <a:pt x="54" y="28"/>
                  </a:lnTo>
                  <a:lnTo>
                    <a:pt x="51" y="27"/>
                  </a:lnTo>
                  <a:lnTo>
                    <a:pt x="47" y="26"/>
                  </a:lnTo>
                  <a:lnTo>
                    <a:pt x="44" y="24"/>
                  </a:lnTo>
                  <a:lnTo>
                    <a:pt x="41" y="23"/>
                  </a:lnTo>
                  <a:lnTo>
                    <a:pt x="39" y="22"/>
                  </a:lnTo>
                  <a:lnTo>
                    <a:pt x="37" y="19"/>
                  </a:lnTo>
                  <a:lnTo>
                    <a:pt x="35" y="18"/>
                  </a:lnTo>
                  <a:lnTo>
                    <a:pt x="33" y="17"/>
                  </a:lnTo>
                  <a:lnTo>
                    <a:pt x="31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7" y="13"/>
                  </a:lnTo>
                  <a:lnTo>
                    <a:pt x="25" y="12"/>
                  </a:lnTo>
                  <a:lnTo>
                    <a:pt x="24" y="11"/>
                  </a:lnTo>
                  <a:lnTo>
                    <a:pt x="21" y="10"/>
                  </a:lnTo>
                  <a:lnTo>
                    <a:pt x="20" y="9"/>
                  </a:lnTo>
                  <a:lnTo>
                    <a:pt x="17" y="7"/>
                  </a:lnTo>
                  <a:lnTo>
                    <a:pt x="14" y="5"/>
                  </a:lnTo>
                  <a:lnTo>
                    <a:pt x="11" y="3"/>
                  </a:lnTo>
                  <a:lnTo>
                    <a:pt x="7" y="2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2" name="Freeform 322"/>
            <p:cNvSpPr>
              <a:spLocks/>
            </p:cNvSpPr>
            <p:nvPr/>
          </p:nvSpPr>
          <p:spPr bwMode="auto">
            <a:xfrm>
              <a:off x="1726" y="2043"/>
              <a:ext cx="86" cy="62"/>
            </a:xfrm>
            <a:custGeom>
              <a:avLst/>
              <a:gdLst>
                <a:gd name="T0" fmla="*/ 0 w 256"/>
                <a:gd name="T1" fmla="*/ 0 h 185"/>
                <a:gd name="T2" fmla="*/ 0 w 256"/>
                <a:gd name="T3" fmla="*/ 0 h 185"/>
                <a:gd name="T4" fmla="*/ 0 w 256"/>
                <a:gd name="T5" fmla="*/ 0 h 185"/>
                <a:gd name="T6" fmla="*/ 0 w 256"/>
                <a:gd name="T7" fmla="*/ 0 h 185"/>
                <a:gd name="T8" fmla="*/ 0 w 256"/>
                <a:gd name="T9" fmla="*/ 0 h 1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6" h="185">
                  <a:moveTo>
                    <a:pt x="0" y="185"/>
                  </a:moveTo>
                  <a:lnTo>
                    <a:pt x="256" y="39"/>
                  </a:lnTo>
                  <a:lnTo>
                    <a:pt x="256" y="0"/>
                  </a:lnTo>
                  <a:lnTo>
                    <a:pt x="0" y="146"/>
                  </a:lnTo>
                  <a:lnTo>
                    <a:pt x="0" y="185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3" name="Freeform 323"/>
            <p:cNvSpPr>
              <a:spLocks/>
            </p:cNvSpPr>
            <p:nvPr/>
          </p:nvSpPr>
          <p:spPr bwMode="auto">
            <a:xfrm>
              <a:off x="1726" y="1408"/>
              <a:ext cx="970" cy="576"/>
            </a:xfrm>
            <a:custGeom>
              <a:avLst/>
              <a:gdLst>
                <a:gd name="T0" fmla="*/ 1 w 2910"/>
                <a:gd name="T1" fmla="*/ 0 h 1728"/>
                <a:gd name="T2" fmla="*/ 1 w 2910"/>
                <a:gd name="T3" fmla="*/ 0 h 1728"/>
                <a:gd name="T4" fmla="*/ 1 w 2910"/>
                <a:gd name="T5" fmla="*/ 0 h 1728"/>
                <a:gd name="T6" fmla="*/ 1 w 2910"/>
                <a:gd name="T7" fmla="*/ 0 h 1728"/>
                <a:gd name="T8" fmla="*/ 1 w 2910"/>
                <a:gd name="T9" fmla="*/ 0 h 1728"/>
                <a:gd name="T10" fmla="*/ 1 w 2910"/>
                <a:gd name="T11" fmla="*/ 0 h 1728"/>
                <a:gd name="T12" fmla="*/ 1 w 2910"/>
                <a:gd name="T13" fmla="*/ 0 h 1728"/>
                <a:gd name="T14" fmla="*/ 1 w 2910"/>
                <a:gd name="T15" fmla="*/ 0 h 1728"/>
                <a:gd name="T16" fmla="*/ 1 w 2910"/>
                <a:gd name="T17" fmla="*/ 0 h 1728"/>
                <a:gd name="T18" fmla="*/ 1 w 2910"/>
                <a:gd name="T19" fmla="*/ 0 h 1728"/>
                <a:gd name="T20" fmla="*/ 1 w 2910"/>
                <a:gd name="T21" fmla="*/ 0 h 1728"/>
                <a:gd name="T22" fmla="*/ 1 w 2910"/>
                <a:gd name="T23" fmla="*/ 0 h 1728"/>
                <a:gd name="T24" fmla="*/ 1 w 2910"/>
                <a:gd name="T25" fmla="*/ 0 h 1728"/>
                <a:gd name="T26" fmla="*/ 0 w 2910"/>
                <a:gd name="T27" fmla="*/ 1 h 1728"/>
                <a:gd name="T28" fmla="*/ 0 w 2910"/>
                <a:gd name="T29" fmla="*/ 1 h 1728"/>
                <a:gd name="T30" fmla="*/ 0 w 2910"/>
                <a:gd name="T31" fmla="*/ 1 h 1728"/>
                <a:gd name="T32" fmla="*/ 0 w 2910"/>
                <a:gd name="T33" fmla="*/ 1 h 1728"/>
                <a:gd name="T34" fmla="*/ 0 w 2910"/>
                <a:gd name="T35" fmla="*/ 1 h 1728"/>
                <a:gd name="T36" fmla="*/ 0 w 2910"/>
                <a:gd name="T37" fmla="*/ 1 h 1728"/>
                <a:gd name="T38" fmla="*/ 0 w 2910"/>
                <a:gd name="T39" fmla="*/ 1 h 1728"/>
                <a:gd name="T40" fmla="*/ 0 w 2910"/>
                <a:gd name="T41" fmla="*/ 1 h 1728"/>
                <a:gd name="T42" fmla="*/ 0 w 2910"/>
                <a:gd name="T43" fmla="*/ 1 h 1728"/>
                <a:gd name="T44" fmla="*/ 0 w 2910"/>
                <a:gd name="T45" fmla="*/ 1 h 1728"/>
                <a:gd name="T46" fmla="*/ 0 w 2910"/>
                <a:gd name="T47" fmla="*/ 1 h 1728"/>
                <a:gd name="T48" fmla="*/ 0 w 2910"/>
                <a:gd name="T49" fmla="*/ 1 h 1728"/>
                <a:gd name="T50" fmla="*/ 0 w 2910"/>
                <a:gd name="T51" fmla="*/ 1 h 1728"/>
                <a:gd name="T52" fmla="*/ 0 w 2910"/>
                <a:gd name="T53" fmla="*/ 1 h 1728"/>
                <a:gd name="T54" fmla="*/ 0 w 2910"/>
                <a:gd name="T55" fmla="*/ 1 h 1728"/>
                <a:gd name="T56" fmla="*/ 0 w 2910"/>
                <a:gd name="T57" fmla="*/ 1 h 1728"/>
                <a:gd name="T58" fmla="*/ 0 w 2910"/>
                <a:gd name="T59" fmla="*/ 1 h 1728"/>
                <a:gd name="T60" fmla="*/ 0 w 2910"/>
                <a:gd name="T61" fmla="*/ 1 h 1728"/>
                <a:gd name="T62" fmla="*/ 0 w 2910"/>
                <a:gd name="T63" fmla="*/ 1 h 1728"/>
                <a:gd name="T64" fmla="*/ 0 w 2910"/>
                <a:gd name="T65" fmla="*/ 1 h 1728"/>
                <a:gd name="T66" fmla="*/ 0 w 2910"/>
                <a:gd name="T67" fmla="*/ 1 h 1728"/>
                <a:gd name="T68" fmla="*/ 0 w 2910"/>
                <a:gd name="T69" fmla="*/ 1 h 1728"/>
                <a:gd name="T70" fmla="*/ 0 w 2910"/>
                <a:gd name="T71" fmla="*/ 1 h 1728"/>
                <a:gd name="T72" fmla="*/ 0 w 2910"/>
                <a:gd name="T73" fmla="*/ 1 h 1728"/>
                <a:gd name="T74" fmla="*/ 0 w 2910"/>
                <a:gd name="T75" fmla="*/ 1 h 1728"/>
                <a:gd name="T76" fmla="*/ 0 w 2910"/>
                <a:gd name="T77" fmla="*/ 1 h 1728"/>
                <a:gd name="T78" fmla="*/ 0 w 2910"/>
                <a:gd name="T79" fmla="*/ 1 h 1728"/>
                <a:gd name="T80" fmla="*/ 0 w 2910"/>
                <a:gd name="T81" fmla="*/ 1 h 1728"/>
                <a:gd name="T82" fmla="*/ 0 w 2910"/>
                <a:gd name="T83" fmla="*/ 1 h 1728"/>
                <a:gd name="T84" fmla="*/ 0 w 2910"/>
                <a:gd name="T85" fmla="*/ 1 h 1728"/>
                <a:gd name="T86" fmla="*/ 0 w 2910"/>
                <a:gd name="T87" fmla="*/ 1 h 1728"/>
                <a:gd name="T88" fmla="*/ 0 w 2910"/>
                <a:gd name="T89" fmla="*/ 1 h 1728"/>
                <a:gd name="T90" fmla="*/ 0 w 2910"/>
                <a:gd name="T91" fmla="*/ 1 h 1728"/>
                <a:gd name="T92" fmla="*/ 0 w 2910"/>
                <a:gd name="T93" fmla="*/ 1 h 1728"/>
                <a:gd name="T94" fmla="*/ 0 w 2910"/>
                <a:gd name="T95" fmla="*/ 1 h 172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910" h="1728">
                  <a:moveTo>
                    <a:pt x="0" y="1630"/>
                  </a:moveTo>
                  <a:lnTo>
                    <a:pt x="2813" y="0"/>
                  </a:lnTo>
                  <a:lnTo>
                    <a:pt x="2814" y="0"/>
                  </a:lnTo>
                  <a:lnTo>
                    <a:pt x="2816" y="1"/>
                  </a:lnTo>
                  <a:lnTo>
                    <a:pt x="2819" y="2"/>
                  </a:lnTo>
                  <a:lnTo>
                    <a:pt x="2822" y="3"/>
                  </a:lnTo>
                  <a:lnTo>
                    <a:pt x="2825" y="5"/>
                  </a:lnTo>
                  <a:lnTo>
                    <a:pt x="2828" y="7"/>
                  </a:lnTo>
                  <a:lnTo>
                    <a:pt x="2832" y="8"/>
                  </a:lnTo>
                  <a:lnTo>
                    <a:pt x="2835" y="9"/>
                  </a:lnTo>
                  <a:lnTo>
                    <a:pt x="2837" y="10"/>
                  </a:lnTo>
                  <a:lnTo>
                    <a:pt x="2840" y="11"/>
                  </a:lnTo>
                  <a:lnTo>
                    <a:pt x="2842" y="12"/>
                  </a:lnTo>
                  <a:lnTo>
                    <a:pt x="2846" y="13"/>
                  </a:lnTo>
                  <a:lnTo>
                    <a:pt x="2848" y="14"/>
                  </a:lnTo>
                  <a:lnTo>
                    <a:pt x="2850" y="16"/>
                  </a:lnTo>
                  <a:lnTo>
                    <a:pt x="2853" y="19"/>
                  </a:lnTo>
                  <a:lnTo>
                    <a:pt x="2855" y="22"/>
                  </a:lnTo>
                  <a:lnTo>
                    <a:pt x="2859" y="24"/>
                  </a:lnTo>
                  <a:lnTo>
                    <a:pt x="2861" y="26"/>
                  </a:lnTo>
                  <a:lnTo>
                    <a:pt x="2864" y="29"/>
                  </a:lnTo>
                  <a:lnTo>
                    <a:pt x="2867" y="32"/>
                  </a:lnTo>
                  <a:lnTo>
                    <a:pt x="2871" y="35"/>
                  </a:lnTo>
                  <a:lnTo>
                    <a:pt x="2874" y="37"/>
                  </a:lnTo>
                  <a:lnTo>
                    <a:pt x="2879" y="41"/>
                  </a:lnTo>
                  <a:lnTo>
                    <a:pt x="2884" y="45"/>
                  </a:lnTo>
                  <a:lnTo>
                    <a:pt x="2889" y="48"/>
                  </a:lnTo>
                  <a:lnTo>
                    <a:pt x="2893" y="52"/>
                  </a:lnTo>
                  <a:lnTo>
                    <a:pt x="2897" y="53"/>
                  </a:lnTo>
                  <a:lnTo>
                    <a:pt x="2899" y="55"/>
                  </a:lnTo>
                  <a:lnTo>
                    <a:pt x="2901" y="58"/>
                  </a:lnTo>
                  <a:lnTo>
                    <a:pt x="2902" y="60"/>
                  </a:lnTo>
                  <a:lnTo>
                    <a:pt x="2904" y="63"/>
                  </a:lnTo>
                  <a:lnTo>
                    <a:pt x="2905" y="65"/>
                  </a:lnTo>
                  <a:lnTo>
                    <a:pt x="2907" y="68"/>
                  </a:lnTo>
                  <a:lnTo>
                    <a:pt x="2909" y="73"/>
                  </a:lnTo>
                  <a:lnTo>
                    <a:pt x="2910" y="76"/>
                  </a:lnTo>
                  <a:lnTo>
                    <a:pt x="2910" y="80"/>
                  </a:lnTo>
                  <a:lnTo>
                    <a:pt x="2910" y="87"/>
                  </a:lnTo>
                  <a:lnTo>
                    <a:pt x="2909" y="92"/>
                  </a:lnTo>
                  <a:lnTo>
                    <a:pt x="2907" y="98"/>
                  </a:lnTo>
                  <a:lnTo>
                    <a:pt x="2905" y="103"/>
                  </a:lnTo>
                  <a:lnTo>
                    <a:pt x="2903" y="109"/>
                  </a:lnTo>
                  <a:lnTo>
                    <a:pt x="2901" y="113"/>
                  </a:lnTo>
                  <a:lnTo>
                    <a:pt x="2899" y="115"/>
                  </a:lnTo>
                  <a:lnTo>
                    <a:pt x="2897" y="118"/>
                  </a:lnTo>
                  <a:lnTo>
                    <a:pt x="2894" y="121"/>
                  </a:lnTo>
                  <a:lnTo>
                    <a:pt x="2892" y="124"/>
                  </a:lnTo>
                  <a:lnTo>
                    <a:pt x="2889" y="127"/>
                  </a:lnTo>
                  <a:lnTo>
                    <a:pt x="2886" y="130"/>
                  </a:lnTo>
                  <a:lnTo>
                    <a:pt x="2883" y="135"/>
                  </a:lnTo>
                  <a:lnTo>
                    <a:pt x="2881" y="136"/>
                  </a:lnTo>
                  <a:lnTo>
                    <a:pt x="2881" y="137"/>
                  </a:lnTo>
                  <a:lnTo>
                    <a:pt x="2880" y="137"/>
                  </a:lnTo>
                  <a:lnTo>
                    <a:pt x="2880" y="138"/>
                  </a:lnTo>
                  <a:lnTo>
                    <a:pt x="137" y="1728"/>
                  </a:lnTo>
                  <a:lnTo>
                    <a:pt x="137" y="1727"/>
                  </a:lnTo>
                  <a:lnTo>
                    <a:pt x="137" y="1726"/>
                  </a:lnTo>
                  <a:lnTo>
                    <a:pt x="137" y="1724"/>
                  </a:lnTo>
                  <a:lnTo>
                    <a:pt x="137" y="1723"/>
                  </a:lnTo>
                  <a:lnTo>
                    <a:pt x="137" y="1721"/>
                  </a:lnTo>
                  <a:lnTo>
                    <a:pt x="137" y="1720"/>
                  </a:lnTo>
                  <a:lnTo>
                    <a:pt x="137" y="1719"/>
                  </a:lnTo>
                  <a:lnTo>
                    <a:pt x="136" y="1718"/>
                  </a:lnTo>
                  <a:lnTo>
                    <a:pt x="136" y="1717"/>
                  </a:lnTo>
                  <a:lnTo>
                    <a:pt x="135" y="1717"/>
                  </a:lnTo>
                  <a:lnTo>
                    <a:pt x="135" y="1716"/>
                  </a:lnTo>
                  <a:lnTo>
                    <a:pt x="135" y="1715"/>
                  </a:lnTo>
                  <a:lnTo>
                    <a:pt x="135" y="1714"/>
                  </a:lnTo>
                  <a:lnTo>
                    <a:pt x="134" y="1713"/>
                  </a:lnTo>
                  <a:lnTo>
                    <a:pt x="134" y="1711"/>
                  </a:lnTo>
                  <a:lnTo>
                    <a:pt x="133" y="1710"/>
                  </a:lnTo>
                  <a:lnTo>
                    <a:pt x="132" y="1709"/>
                  </a:lnTo>
                  <a:lnTo>
                    <a:pt x="131" y="1708"/>
                  </a:lnTo>
                  <a:lnTo>
                    <a:pt x="131" y="1707"/>
                  </a:lnTo>
                  <a:lnTo>
                    <a:pt x="130" y="1706"/>
                  </a:lnTo>
                  <a:lnTo>
                    <a:pt x="129" y="1705"/>
                  </a:lnTo>
                  <a:lnTo>
                    <a:pt x="129" y="1704"/>
                  </a:lnTo>
                  <a:lnTo>
                    <a:pt x="128" y="1703"/>
                  </a:lnTo>
                  <a:lnTo>
                    <a:pt x="128" y="1702"/>
                  </a:lnTo>
                  <a:lnTo>
                    <a:pt x="127" y="1701"/>
                  </a:lnTo>
                  <a:lnTo>
                    <a:pt x="125" y="1701"/>
                  </a:lnTo>
                  <a:lnTo>
                    <a:pt x="124" y="1699"/>
                  </a:lnTo>
                  <a:lnTo>
                    <a:pt x="123" y="1699"/>
                  </a:lnTo>
                  <a:lnTo>
                    <a:pt x="123" y="1698"/>
                  </a:lnTo>
                  <a:lnTo>
                    <a:pt x="122" y="1698"/>
                  </a:lnTo>
                  <a:lnTo>
                    <a:pt x="121" y="1698"/>
                  </a:lnTo>
                  <a:lnTo>
                    <a:pt x="120" y="1697"/>
                  </a:lnTo>
                  <a:lnTo>
                    <a:pt x="120" y="1696"/>
                  </a:lnTo>
                  <a:lnTo>
                    <a:pt x="119" y="1696"/>
                  </a:lnTo>
                  <a:lnTo>
                    <a:pt x="119" y="1695"/>
                  </a:lnTo>
                  <a:lnTo>
                    <a:pt x="119" y="1694"/>
                  </a:lnTo>
                  <a:lnTo>
                    <a:pt x="118" y="1694"/>
                  </a:lnTo>
                  <a:lnTo>
                    <a:pt x="117" y="1693"/>
                  </a:lnTo>
                  <a:lnTo>
                    <a:pt x="116" y="1692"/>
                  </a:lnTo>
                  <a:lnTo>
                    <a:pt x="115" y="1691"/>
                  </a:lnTo>
                  <a:lnTo>
                    <a:pt x="114" y="1691"/>
                  </a:lnTo>
                  <a:lnTo>
                    <a:pt x="112" y="1690"/>
                  </a:lnTo>
                  <a:lnTo>
                    <a:pt x="110" y="1690"/>
                  </a:lnTo>
                  <a:lnTo>
                    <a:pt x="110" y="1689"/>
                  </a:lnTo>
                  <a:lnTo>
                    <a:pt x="109" y="1689"/>
                  </a:lnTo>
                  <a:lnTo>
                    <a:pt x="108" y="1689"/>
                  </a:lnTo>
                  <a:lnTo>
                    <a:pt x="108" y="1688"/>
                  </a:lnTo>
                  <a:lnTo>
                    <a:pt x="107" y="1688"/>
                  </a:lnTo>
                  <a:lnTo>
                    <a:pt x="106" y="1688"/>
                  </a:lnTo>
                  <a:lnTo>
                    <a:pt x="105" y="1686"/>
                  </a:lnTo>
                  <a:lnTo>
                    <a:pt x="104" y="1686"/>
                  </a:lnTo>
                  <a:lnTo>
                    <a:pt x="103" y="1686"/>
                  </a:lnTo>
                  <a:lnTo>
                    <a:pt x="102" y="1686"/>
                  </a:lnTo>
                  <a:lnTo>
                    <a:pt x="101" y="1685"/>
                  </a:lnTo>
                  <a:lnTo>
                    <a:pt x="99" y="1684"/>
                  </a:lnTo>
                  <a:lnTo>
                    <a:pt x="98" y="1684"/>
                  </a:lnTo>
                  <a:lnTo>
                    <a:pt x="96" y="1683"/>
                  </a:lnTo>
                  <a:lnTo>
                    <a:pt x="95" y="1682"/>
                  </a:lnTo>
                  <a:lnTo>
                    <a:pt x="94" y="1681"/>
                  </a:lnTo>
                  <a:lnTo>
                    <a:pt x="93" y="1681"/>
                  </a:lnTo>
                  <a:lnTo>
                    <a:pt x="92" y="1680"/>
                  </a:lnTo>
                  <a:lnTo>
                    <a:pt x="91" y="1680"/>
                  </a:lnTo>
                  <a:lnTo>
                    <a:pt x="90" y="1679"/>
                  </a:lnTo>
                  <a:lnTo>
                    <a:pt x="89" y="1679"/>
                  </a:lnTo>
                  <a:lnTo>
                    <a:pt x="89" y="1678"/>
                  </a:lnTo>
                  <a:lnTo>
                    <a:pt x="88" y="1678"/>
                  </a:lnTo>
                  <a:lnTo>
                    <a:pt x="86" y="1677"/>
                  </a:lnTo>
                  <a:lnTo>
                    <a:pt x="85" y="1677"/>
                  </a:lnTo>
                  <a:lnTo>
                    <a:pt x="84" y="1677"/>
                  </a:lnTo>
                  <a:lnTo>
                    <a:pt x="84" y="1676"/>
                  </a:lnTo>
                  <a:lnTo>
                    <a:pt x="83" y="1676"/>
                  </a:lnTo>
                  <a:lnTo>
                    <a:pt x="82" y="1676"/>
                  </a:lnTo>
                  <a:lnTo>
                    <a:pt x="81" y="1675"/>
                  </a:lnTo>
                  <a:lnTo>
                    <a:pt x="80" y="1675"/>
                  </a:lnTo>
                  <a:lnTo>
                    <a:pt x="80" y="1673"/>
                  </a:lnTo>
                  <a:lnTo>
                    <a:pt x="79" y="1673"/>
                  </a:lnTo>
                  <a:lnTo>
                    <a:pt x="79" y="1672"/>
                  </a:lnTo>
                  <a:lnTo>
                    <a:pt x="78" y="1672"/>
                  </a:lnTo>
                  <a:lnTo>
                    <a:pt x="77" y="1672"/>
                  </a:lnTo>
                  <a:lnTo>
                    <a:pt x="76" y="1672"/>
                  </a:lnTo>
                  <a:lnTo>
                    <a:pt x="76" y="1671"/>
                  </a:lnTo>
                  <a:lnTo>
                    <a:pt x="75" y="1671"/>
                  </a:lnTo>
                  <a:lnTo>
                    <a:pt x="73" y="1670"/>
                  </a:lnTo>
                  <a:lnTo>
                    <a:pt x="72" y="1669"/>
                  </a:lnTo>
                  <a:lnTo>
                    <a:pt x="71" y="1669"/>
                  </a:lnTo>
                  <a:lnTo>
                    <a:pt x="70" y="1668"/>
                  </a:lnTo>
                  <a:lnTo>
                    <a:pt x="69" y="1668"/>
                  </a:lnTo>
                  <a:lnTo>
                    <a:pt x="68" y="1667"/>
                  </a:lnTo>
                  <a:lnTo>
                    <a:pt x="67" y="1667"/>
                  </a:lnTo>
                  <a:lnTo>
                    <a:pt x="67" y="1666"/>
                  </a:lnTo>
                  <a:lnTo>
                    <a:pt x="66" y="1665"/>
                  </a:lnTo>
                  <a:lnTo>
                    <a:pt x="64" y="1664"/>
                  </a:lnTo>
                  <a:lnTo>
                    <a:pt x="63" y="1664"/>
                  </a:lnTo>
                  <a:lnTo>
                    <a:pt x="60" y="1663"/>
                  </a:lnTo>
                  <a:lnTo>
                    <a:pt x="59" y="1663"/>
                  </a:lnTo>
                  <a:lnTo>
                    <a:pt x="57" y="1662"/>
                  </a:lnTo>
                  <a:lnTo>
                    <a:pt x="55" y="1660"/>
                  </a:lnTo>
                  <a:lnTo>
                    <a:pt x="53" y="1659"/>
                  </a:lnTo>
                  <a:lnTo>
                    <a:pt x="52" y="1658"/>
                  </a:lnTo>
                  <a:lnTo>
                    <a:pt x="50" y="1657"/>
                  </a:lnTo>
                  <a:lnTo>
                    <a:pt x="47" y="1656"/>
                  </a:lnTo>
                  <a:lnTo>
                    <a:pt x="45" y="1655"/>
                  </a:lnTo>
                  <a:lnTo>
                    <a:pt x="44" y="1654"/>
                  </a:lnTo>
                  <a:lnTo>
                    <a:pt x="43" y="1654"/>
                  </a:lnTo>
                  <a:lnTo>
                    <a:pt x="42" y="1653"/>
                  </a:lnTo>
                  <a:lnTo>
                    <a:pt x="40" y="1652"/>
                  </a:lnTo>
                  <a:lnTo>
                    <a:pt x="39" y="1651"/>
                  </a:lnTo>
                  <a:lnTo>
                    <a:pt x="39" y="1650"/>
                  </a:lnTo>
                  <a:lnTo>
                    <a:pt x="38" y="1650"/>
                  </a:lnTo>
                  <a:lnTo>
                    <a:pt x="37" y="1650"/>
                  </a:lnTo>
                  <a:lnTo>
                    <a:pt x="37" y="1649"/>
                  </a:lnTo>
                  <a:lnTo>
                    <a:pt x="35" y="1649"/>
                  </a:lnTo>
                  <a:lnTo>
                    <a:pt x="35" y="1647"/>
                  </a:lnTo>
                  <a:lnTo>
                    <a:pt x="34" y="1647"/>
                  </a:lnTo>
                  <a:lnTo>
                    <a:pt x="33" y="1647"/>
                  </a:lnTo>
                  <a:lnTo>
                    <a:pt x="33" y="1646"/>
                  </a:lnTo>
                  <a:lnTo>
                    <a:pt x="32" y="1645"/>
                  </a:lnTo>
                  <a:lnTo>
                    <a:pt x="31" y="1645"/>
                  </a:lnTo>
                  <a:lnTo>
                    <a:pt x="30" y="1644"/>
                  </a:lnTo>
                  <a:lnTo>
                    <a:pt x="29" y="1643"/>
                  </a:lnTo>
                  <a:lnTo>
                    <a:pt x="28" y="1643"/>
                  </a:lnTo>
                  <a:lnTo>
                    <a:pt x="28" y="1642"/>
                  </a:lnTo>
                  <a:lnTo>
                    <a:pt x="27" y="1642"/>
                  </a:lnTo>
                  <a:lnTo>
                    <a:pt x="26" y="1640"/>
                  </a:lnTo>
                  <a:lnTo>
                    <a:pt x="25" y="1639"/>
                  </a:lnTo>
                  <a:lnTo>
                    <a:pt x="24" y="1638"/>
                  </a:lnTo>
                  <a:lnTo>
                    <a:pt x="21" y="1637"/>
                  </a:lnTo>
                  <a:lnTo>
                    <a:pt x="19" y="1637"/>
                  </a:lnTo>
                  <a:lnTo>
                    <a:pt x="18" y="1637"/>
                  </a:lnTo>
                  <a:lnTo>
                    <a:pt x="15" y="1636"/>
                  </a:lnTo>
                  <a:lnTo>
                    <a:pt x="12" y="1634"/>
                  </a:lnTo>
                  <a:lnTo>
                    <a:pt x="9" y="1634"/>
                  </a:lnTo>
                  <a:lnTo>
                    <a:pt x="7" y="1633"/>
                  </a:lnTo>
                  <a:lnTo>
                    <a:pt x="6" y="1632"/>
                  </a:lnTo>
                  <a:lnTo>
                    <a:pt x="4" y="1632"/>
                  </a:lnTo>
                  <a:lnTo>
                    <a:pt x="2" y="1631"/>
                  </a:lnTo>
                  <a:lnTo>
                    <a:pt x="0" y="1630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4" name="Freeform 324"/>
            <p:cNvSpPr>
              <a:spLocks/>
            </p:cNvSpPr>
            <p:nvPr/>
          </p:nvSpPr>
          <p:spPr bwMode="auto">
            <a:xfrm>
              <a:off x="1726" y="1711"/>
              <a:ext cx="644" cy="381"/>
            </a:xfrm>
            <a:custGeom>
              <a:avLst/>
              <a:gdLst>
                <a:gd name="T0" fmla="*/ 0 w 1932"/>
                <a:gd name="T1" fmla="*/ 0 h 1143"/>
                <a:gd name="T2" fmla="*/ 1 w 1932"/>
                <a:gd name="T3" fmla="*/ 0 h 1143"/>
                <a:gd name="T4" fmla="*/ 1 w 1932"/>
                <a:gd name="T5" fmla="*/ 0 h 1143"/>
                <a:gd name="T6" fmla="*/ 0 w 1932"/>
                <a:gd name="T7" fmla="*/ 0 h 1143"/>
                <a:gd name="T8" fmla="*/ 0 w 1932"/>
                <a:gd name="T9" fmla="*/ 1 h 1143"/>
                <a:gd name="T10" fmla="*/ 0 w 1932"/>
                <a:gd name="T11" fmla="*/ 1 h 1143"/>
                <a:gd name="T12" fmla="*/ 0 w 1932"/>
                <a:gd name="T13" fmla="*/ 0 h 1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2" h="1143">
                  <a:moveTo>
                    <a:pt x="141" y="1037"/>
                  </a:moveTo>
                  <a:lnTo>
                    <a:pt x="1932" y="0"/>
                  </a:lnTo>
                  <a:lnTo>
                    <a:pt x="1932" y="27"/>
                  </a:lnTo>
                  <a:lnTo>
                    <a:pt x="256" y="997"/>
                  </a:lnTo>
                  <a:lnTo>
                    <a:pt x="0" y="1143"/>
                  </a:lnTo>
                  <a:lnTo>
                    <a:pt x="0" y="1119"/>
                  </a:lnTo>
                  <a:lnTo>
                    <a:pt x="141" y="1037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5" name="Freeform 325"/>
            <p:cNvSpPr>
              <a:spLocks/>
            </p:cNvSpPr>
            <p:nvPr/>
          </p:nvSpPr>
          <p:spPr bwMode="auto">
            <a:xfrm>
              <a:off x="1726" y="1891"/>
              <a:ext cx="87" cy="60"/>
            </a:xfrm>
            <a:custGeom>
              <a:avLst/>
              <a:gdLst>
                <a:gd name="T0" fmla="*/ 0 w 259"/>
                <a:gd name="T1" fmla="*/ 0 h 182"/>
                <a:gd name="T2" fmla="*/ 0 w 259"/>
                <a:gd name="T3" fmla="*/ 0 h 182"/>
                <a:gd name="T4" fmla="*/ 0 w 259"/>
                <a:gd name="T5" fmla="*/ 0 h 182"/>
                <a:gd name="T6" fmla="*/ 0 w 259"/>
                <a:gd name="T7" fmla="*/ 0 h 182"/>
                <a:gd name="T8" fmla="*/ 0 w 259"/>
                <a:gd name="T9" fmla="*/ 0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182">
                  <a:moveTo>
                    <a:pt x="0" y="135"/>
                  </a:moveTo>
                  <a:lnTo>
                    <a:pt x="259" y="0"/>
                  </a:lnTo>
                  <a:lnTo>
                    <a:pt x="259" y="32"/>
                  </a:lnTo>
                  <a:lnTo>
                    <a:pt x="0" y="182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6" name="Line 326"/>
            <p:cNvSpPr>
              <a:spLocks noChangeShapeType="1"/>
            </p:cNvSpPr>
            <p:nvPr/>
          </p:nvSpPr>
          <p:spPr bwMode="auto">
            <a:xfrm>
              <a:off x="1726" y="1936"/>
              <a:ext cx="1" cy="1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7" name="Line 327"/>
            <p:cNvSpPr>
              <a:spLocks noChangeShapeType="1"/>
            </p:cNvSpPr>
            <p:nvPr/>
          </p:nvSpPr>
          <p:spPr bwMode="auto">
            <a:xfrm flipV="1">
              <a:off x="1726" y="2056"/>
              <a:ext cx="86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8" name="Line 328"/>
            <p:cNvSpPr>
              <a:spLocks noChangeShapeType="1"/>
            </p:cNvSpPr>
            <p:nvPr/>
          </p:nvSpPr>
          <p:spPr bwMode="auto">
            <a:xfrm flipV="1">
              <a:off x="1812" y="2043"/>
              <a:ext cx="1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69" name="Line 329"/>
            <p:cNvSpPr>
              <a:spLocks noChangeShapeType="1"/>
            </p:cNvSpPr>
            <p:nvPr/>
          </p:nvSpPr>
          <p:spPr bwMode="auto">
            <a:xfrm flipH="1" flipV="1">
              <a:off x="1689" y="2082"/>
              <a:ext cx="37" cy="2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0" name="Freeform 330"/>
            <p:cNvSpPr>
              <a:spLocks/>
            </p:cNvSpPr>
            <p:nvPr/>
          </p:nvSpPr>
          <p:spPr bwMode="auto">
            <a:xfrm>
              <a:off x="1689" y="1868"/>
              <a:ext cx="124" cy="68"/>
            </a:xfrm>
            <a:custGeom>
              <a:avLst/>
              <a:gdLst>
                <a:gd name="T0" fmla="*/ 0 w 372"/>
                <a:gd name="T1" fmla="*/ 0 h 202"/>
                <a:gd name="T2" fmla="*/ 0 w 372"/>
                <a:gd name="T3" fmla="*/ 0 h 202"/>
                <a:gd name="T4" fmla="*/ 0 w 372"/>
                <a:gd name="T5" fmla="*/ 0 h 202"/>
                <a:gd name="T6" fmla="*/ 0 w 372"/>
                <a:gd name="T7" fmla="*/ 0 h 202"/>
                <a:gd name="T8" fmla="*/ 0 w 372"/>
                <a:gd name="T9" fmla="*/ 0 h 2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2" h="202">
                  <a:moveTo>
                    <a:pt x="113" y="202"/>
                  </a:moveTo>
                  <a:lnTo>
                    <a:pt x="372" y="67"/>
                  </a:lnTo>
                  <a:lnTo>
                    <a:pt x="236" y="0"/>
                  </a:lnTo>
                  <a:lnTo>
                    <a:pt x="0" y="138"/>
                  </a:lnTo>
                  <a:lnTo>
                    <a:pt x="113" y="202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1" name="Line 331"/>
            <p:cNvSpPr>
              <a:spLocks noChangeShapeType="1"/>
            </p:cNvSpPr>
            <p:nvPr/>
          </p:nvSpPr>
          <p:spPr bwMode="auto">
            <a:xfrm>
              <a:off x="1689" y="1914"/>
              <a:ext cx="37" cy="2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2" name="Line 332"/>
            <p:cNvSpPr>
              <a:spLocks noChangeShapeType="1"/>
            </p:cNvSpPr>
            <p:nvPr/>
          </p:nvSpPr>
          <p:spPr bwMode="auto">
            <a:xfrm flipV="1">
              <a:off x="1726" y="1891"/>
              <a:ext cx="87" cy="4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3" name="Line 333"/>
            <p:cNvSpPr>
              <a:spLocks noChangeShapeType="1"/>
            </p:cNvSpPr>
            <p:nvPr/>
          </p:nvSpPr>
          <p:spPr bwMode="auto">
            <a:xfrm>
              <a:off x="1813" y="1891"/>
              <a:ext cx="1" cy="1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4" name="Line 334"/>
            <p:cNvSpPr>
              <a:spLocks noChangeShapeType="1"/>
            </p:cNvSpPr>
            <p:nvPr/>
          </p:nvSpPr>
          <p:spPr bwMode="auto">
            <a:xfrm>
              <a:off x="1769" y="2081"/>
              <a:ext cx="1" cy="34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5" name="Line 335"/>
            <p:cNvSpPr>
              <a:spLocks noChangeShapeType="1"/>
            </p:cNvSpPr>
            <p:nvPr/>
          </p:nvSpPr>
          <p:spPr bwMode="auto">
            <a:xfrm flipH="1" flipV="1">
              <a:off x="1767" y="1868"/>
              <a:ext cx="46" cy="2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6" name="Line 336"/>
            <p:cNvSpPr>
              <a:spLocks noChangeShapeType="1"/>
            </p:cNvSpPr>
            <p:nvPr/>
          </p:nvSpPr>
          <p:spPr bwMode="auto">
            <a:xfrm flipH="1">
              <a:off x="1689" y="1868"/>
              <a:ext cx="78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7" name="Freeform 337"/>
            <p:cNvSpPr>
              <a:spLocks/>
            </p:cNvSpPr>
            <p:nvPr/>
          </p:nvSpPr>
          <p:spPr bwMode="auto">
            <a:xfrm>
              <a:off x="1742" y="1454"/>
              <a:ext cx="944" cy="569"/>
            </a:xfrm>
            <a:custGeom>
              <a:avLst/>
              <a:gdLst>
                <a:gd name="T0" fmla="*/ 1 w 2832"/>
                <a:gd name="T1" fmla="*/ 0 h 1706"/>
                <a:gd name="T2" fmla="*/ 1 w 2832"/>
                <a:gd name="T3" fmla="*/ 0 h 1706"/>
                <a:gd name="T4" fmla="*/ 1 w 2832"/>
                <a:gd name="T5" fmla="*/ 0 h 1706"/>
                <a:gd name="T6" fmla="*/ 1 w 2832"/>
                <a:gd name="T7" fmla="*/ 0 h 1706"/>
                <a:gd name="T8" fmla="*/ 1 w 2832"/>
                <a:gd name="T9" fmla="*/ 0 h 1706"/>
                <a:gd name="T10" fmla="*/ 1 w 2832"/>
                <a:gd name="T11" fmla="*/ 0 h 1706"/>
                <a:gd name="T12" fmla="*/ 1 w 2832"/>
                <a:gd name="T13" fmla="*/ 0 h 1706"/>
                <a:gd name="T14" fmla="*/ 1 w 2832"/>
                <a:gd name="T15" fmla="*/ 0 h 1706"/>
                <a:gd name="T16" fmla="*/ 1 w 2832"/>
                <a:gd name="T17" fmla="*/ 0 h 1706"/>
                <a:gd name="T18" fmla="*/ 1 w 2832"/>
                <a:gd name="T19" fmla="*/ 0 h 1706"/>
                <a:gd name="T20" fmla="*/ 1 w 2832"/>
                <a:gd name="T21" fmla="*/ 0 h 1706"/>
                <a:gd name="T22" fmla="*/ 1 w 2832"/>
                <a:gd name="T23" fmla="*/ 0 h 1706"/>
                <a:gd name="T24" fmla="*/ 0 w 2832"/>
                <a:gd name="T25" fmla="*/ 1 h 1706"/>
                <a:gd name="T26" fmla="*/ 0 w 2832"/>
                <a:gd name="T27" fmla="*/ 1 h 1706"/>
                <a:gd name="T28" fmla="*/ 0 w 2832"/>
                <a:gd name="T29" fmla="*/ 1 h 1706"/>
                <a:gd name="T30" fmla="*/ 0 w 2832"/>
                <a:gd name="T31" fmla="*/ 1 h 1706"/>
                <a:gd name="T32" fmla="*/ 0 w 2832"/>
                <a:gd name="T33" fmla="*/ 1 h 1706"/>
                <a:gd name="T34" fmla="*/ 0 w 2832"/>
                <a:gd name="T35" fmla="*/ 1 h 1706"/>
                <a:gd name="T36" fmla="*/ 0 w 2832"/>
                <a:gd name="T37" fmla="*/ 1 h 1706"/>
                <a:gd name="T38" fmla="*/ 0 w 2832"/>
                <a:gd name="T39" fmla="*/ 1 h 1706"/>
                <a:gd name="T40" fmla="*/ 0 w 2832"/>
                <a:gd name="T41" fmla="*/ 1 h 1706"/>
                <a:gd name="T42" fmla="*/ 0 w 2832"/>
                <a:gd name="T43" fmla="*/ 1 h 1706"/>
                <a:gd name="T44" fmla="*/ 0 w 2832"/>
                <a:gd name="T45" fmla="*/ 1 h 1706"/>
                <a:gd name="T46" fmla="*/ 0 w 2832"/>
                <a:gd name="T47" fmla="*/ 1 h 1706"/>
                <a:gd name="T48" fmla="*/ 0 w 2832"/>
                <a:gd name="T49" fmla="*/ 1 h 1706"/>
                <a:gd name="T50" fmla="*/ 0 w 2832"/>
                <a:gd name="T51" fmla="*/ 1 h 1706"/>
                <a:gd name="T52" fmla="*/ 0 w 2832"/>
                <a:gd name="T53" fmla="*/ 1 h 1706"/>
                <a:gd name="T54" fmla="*/ 0 w 2832"/>
                <a:gd name="T55" fmla="*/ 1 h 1706"/>
                <a:gd name="T56" fmla="*/ 0 w 2832"/>
                <a:gd name="T57" fmla="*/ 1 h 1706"/>
                <a:gd name="T58" fmla="*/ 0 w 2832"/>
                <a:gd name="T59" fmla="*/ 1 h 1706"/>
                <a:gd name="T60" fmla="*/ 0 w 2832"/>
                <a:gd name="T61" fmla="*/ 1 h 1706"/>
                <a:gd name="T62" fmla="*/ 0 w 2832"/>
                <a:gd name="T63" fmla="*/ 1 h 1706"/>
                <a:gd name="T64" fmla="*/ 0 w 2832"/>
                <a:gd name="T65" fmla="*/ 1 h 1706"/>
                <a:gd name="T66" fmla="*/ 0 w 2832"/>
                <a:gd name="T67" fmla="*/ 1 h 1706"/>
                <a:gd name="T68" fmla="*/ 0 w 2832"/>
                <a:gd name="T69" fmla="*/ 1 h 1706"/>
                <a:gd name="T70" fmla="*/ 0 w 2832"/>
                <a:gd name="T71" fmla="*/ 1 h 1706"/>
                <a:gd name="T72" fmla="*/ 0 w 2832"/>
                <a:gd name="T73" fmla="*/ 1 h 1706"/>
                <a:gd name="T74" fmla="*/ 0 w 2832"/>
                <a:gd name="T75" fmla="*/ 1 h 1706"/>
                <a:gd name="T76" fmla="*/ 0 w 2832"/>
                <a:gd name="T77" fmla="*/ 1 h 1706"/>
                <a:gd name="T78" fmla="*/ 0 w 2832"/>
                <a:gd name="T79" fmla="*/ 1 h 1706"/>
                <a:gd name="T80" fmla="*/ 0 w 2832"/>
                <a:gd name="T81" fmla="*/ 1 h 1706"/>
                <a:gd name="T82" fmla="*/ 0 w 2832"/>
                <a:gd name="T83" fmla="*/ 1 h 1706"/>
                <a:gd name="T84" fmla="*/ 0 w 2832"/>
                <a:gd name="T85" fmla="*/ 1 h 1706"/>
                <a:gd name="T86" fmla="*/ 0 w 2832"/>
                <a:gd name="T87" fmla="*/ 1 h 1706"/>
                <a:gd name="T88" fmla="*/ 0 w 2832"/>
                <a:gd name="T89" fmla="*/ 1 h 1706"/>
                <a:gd name="T90" fmla="*/ 0 w 2832"/>
                <a:gd name="T91" fmla="*/ 1 h 170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32" h="1706">
                  <a:moveTo>
                    <a:pt x="89" y="1590"/>
                  </a:moveTo>
                  <a:lnTo>
                    <a:pt x="2832" y="0"/>
                  </a:lnTo>
                  <a:lnTo>
                    <a:pt x="2831" y="2"/>
                  </a:lnTo>
                  <a:lnTo>
                    <a:pt x="2830" y="3"/>
                  </a:lnTo>
                  <a:lnTo>
                    <a:pt x="2828" y="5"/>
                  </a:lnTo>
                  <a:lnTo>
                    <a:pt x="2827" y="6"/>
                  </a:lnTo>
                  <a:lnTo>
                    <a:pt x="2826" y="9"/>
                  </a:lnTo>
                  <a:lnTo>
                    <a:pt x="2825" y="10"/>
                  </a:lnTo>
                  <a:lnTo>
                    <a:pt x="2823" y="13"/>
                  </a:lnTo>
                  <a:lnTo>
                    <a:pt x="2819" y="15"/>
                  </a:lnTo>
                  <a:lnTo>
                    <a:pt x="2817" y="18"/>
                  </a:lnTo>
                  <a:lnTo>
                    <a:pt x="2813" y="22"/>
                  </a:lnTo>
                  <a:lnTo>
                    <a:pt x="2807" y="25"/>
                  </a:lnTo>
                  <a:lnTo>
                    <a:pt x="2803" y="28"/>
                  </a:lnTo>
                  <a:lnTo>
                    <a:pt x="2799" y="31"/>
                  </a:lnTo>
                  <a:lnTo>
                    <a:pt x="2797" y="34"/>
                  </a:lnTo>
                  <a:lnTo>
                    <a:pt x="2794" y="36"/>
                  </a:lnTo>
                  <a:lnTo>
                    <a:pt x="2792" y="38"/>
                  </a:lnTo>
                  <a:lnTo>
                    <a:pt x="2790" y="40"/>
                  </a:lnTo>
                  <a:lnTo>
                    <a:pt x="2788" y="42"/>
                  </a:lnTo>
                  <a:lnTo>
                    <a:pt x="2787" y="44"/>
                  </a:lnTo>
                  <a:lnTo>
                    <a:pt x="2785" y="49"/>
                  </a:lnTo>
                  <a:lnTo>
                    <a:pt x="2783" y="52"/>
                  </a:lnTo>
                  <a:lnTo>
                    <a:pt x="2781" y="56"/>
                  </a:lnTo>
                  <a:lnTo>
                    <a:pt x="2781" y="61"/>
                  </a:lnTo>
                  <a:lnTo>
                    <a:pt x="2780" y="65"/>
                  </a:lnTo>
                  <a:lnTo>
                    <a:pt x="2781" y="68"/>
                  </a:lnTo>
                  <a:lnTo>
                    <a:pt x="2781" y="73"/>
                  </a:lnTo>
                  <a:lnTo>
                    <a:pt x="2783" y="76"/>
                  </a:lnTo>
                  <a:lnTo>
                    <a:pt x="2785" y="80"/>
                  </a:lnTo>
                  <a:lnTo>
                    <a:pt x="2786" y="81"/>
                  </a:lnTo>
                  <a:lnTo>
                    <a:pt x="2787" y="83"/>
                  </a:lnTo>
                  <a:lnTo>
                    <a:pt x="2788" y="84"/>
                  </a:lnTo>
                  <a:lnTo>
                    <a:pt x="2790" y="86"/>
                  </a:lnTo>
                  <a:lnTo>
                    <a:pt x="2791" y="87"/>
                  </a:lnTo>
                  <a:lnTo>
                    <a:pt x="2793" y="89"/>
                  </a:lnTo>
                  <a:lnTo>
                    <a:pt x="2" y="1706"/>
                  </a:lnTo>
                  <a:lnTo>
                    <a:pt x="2" y="1705"/>
                  </a:lnTo>
                  <a:lnTo>
                    <a:pt x="0" y="1700"/>
                  </a:lnTo>
                  <a:lnTo>
                    <a:pt x="0" y="1697"/>
                  </a:lnTo>
                  <a:lnTo>
                    <a:pt x="0" y="1694"/>
                  </a:lnTo>
                  <a:lnTo>
                    <a:pt x="0" y="1691"/>
                  </a:lnTo>
                  <a:lnTo>
                    <a:pt x="0" y="1688"/>
                  </a:lnTo>
                  <a:lnTo>
                    <a:pt x="2" y="1686"/>
                  </a:lnTo>
                  <a:lnTo>
                    <a:pt x="3" y="1684"/>
                  </a:lnTo>
                  <a:lnTo>
                    <a:pt x="4" y="1683"/>
                  </a:lnTo>
                  <a:lnTo>
                    <a:pt x="5" y="1682"/>
                  </a:lnTo>
                  <a:lnTo>
                    <a:pt x="6" y="1680"/>
                  </a:lnTo>
                  <a:lnTo>
                    <a:pt x="7" y="1679"/>
                  </a:lnTo>
                  <a:lnTo>
                    <a:pt x="8" y="1678"/>
                  </a:lnTo>
                  <a:lnTo>
                    <a:pt x="9" y="1676"/>
                  </a:lnTo>
                  <a:lnTo>
                    <a:pt x="10" y="1675"/>
                  </a:lnTo>
                  <a:lnTo>
                    <a:pt x="11" y="1675"/>
                  </a:lnTo>
                  <a:lnTo>
                    <a:pt x="11" y="1674"/>
                  </a:lnTo>
                  <a:lnTo>
                    <a:pt x="12" y="1673"/>
                  </a:lnTo>
                  <a:lnTo>
                    <a:pt x="14" y="1673"/>
                  </a:lnTo>
                  <a:lnTo>
                    <a:pt x="15" y="1672"/>
                  </a:lnTo>
                  <a:lnTo>
                    <a:pt x="16" y="1672"/>
                  </a:lnTo>
                  <a:lnTo>
                    <a:pt x="16" y="1671"/>
                  </a:lnTo>
                  <a:lnTo>
                    <a:pt x="17" y="1670"/>
                  </a:lnTo>
                  <a:lnTo>
                    <a:pt x="17" y="1669"/>
                  </a:lnTo>
                  <a:lnTo>
                    <a:pt x="18" y="1669"/>
                  </a:lnTo>
                  <a:lnTo>
                    <a:pt x="19" y="1668"/>
                  </a:lnTo>
                  <a:lnTo>
                    <a:pt x="20" y="1668"/>
                  </a:lnTo>
                  <a:lnTo>
                    <a:pt x="20" y="1667"/>
                  </a:lnTo>
                  <a:lnTo>
                    <a:pt x="21" y="1667"/>
                  </a:lnTo>
                  <a:lnTo>
                    <a:pt x="21" y="1666"/>
                  </a:lnTo>
                  <a:lnTo>
                    <a:pt x="22" y="1666"/>
                  </a:lnTo>
                  <a:lnTo>
                    <a:pt x="23" y="1665"/>
                  </a:lnTo>
                  <a:lnTo>
                    <a:pt x="25" y="1663"/>
                  </a:lnTo>
                  <a:lnTo>
                    <a:pt x="27" y="1662"/>
                  </a:lnTo>
                  <a:lnTo>
                    <a:pt x="28" y="1660"/>
                  </a:lnTo>
                  <a:lnTo>
                    <a:pt x="30" y="1659"/>
                  </a:lnTo>
                  <a:lnTo>
                    <a:pt x="31" y="1658"/>
                  </a:lnTo>
                  <a:lnTo>
                    <a:pt x="32" y="1657"/>
                  </a:lnTo>
                  <a:lnTo>
                    <a:pt x="34" y="1656"/>
                  </a:lnTo>
                  <a:lnTo>
                    <a:pt x="35" y="1655"/>
                  </a:lnTo>
                  <a:lnTo>
                    <a:pt x="37" y="1654"/>
                  </a:lnTo>
                  <a:lnTo>
                    <a:pt x="38" y="1654"/>
                  </a:lnTo>
                  <a:lnTo>
                    <a:pt x="41" y="1653"/>
                  </a:lnTo>
                  <a:lnTo>
                    <a:pt x="42" y="1652"/>
                  </a:lnTo>
                  <a:lnTo>
                    <a:pt x="43" y="1650"/>
                  </a:lnTo>
                  <a:lnTo>
                    <a:pt x="44" y="1650"/>
                  </a:lnTo>
                  <a:lnTo>
                    <a:pt x="45" y="1649"/>
                  </a:lnTo>
                  <a:lnTo>
                    <a:pt x="46" y="1648"/>
                  </a:lnTo>
                  <a:lnTo>
                    <a:pt x="47" y="1647"/>
                  </a:lnTo>
                  <a:lnTo>
                    <a:pt x="48" y="1646"/>
                  </a:lnTo>
                  <a:lnTo>
                    <a:pt x="49" y="1645"/>
                  </a:lnTo>
                  <a:lnTo>
                    <a:pt x="50" y="1644"/>
                  </a:lnTo>
                  <a:lnTo>
                    <a:pt x="53" y="1644"/>
                  </a:lnTo>
                  <a:lnTo>
                    <a:pt x="54" y="1643"/>
                  </a:lnTo>
                  <a:lnTo>
                    <a:pt x="56" y="1643"/>
                  </a:lnTo>
                  <a:lnTo>
                    <a:pt x="57" y="1643"/>
                  </a:lnTo>
                  <a:lnTo>
                    <a:pt x="57" y="1642"/>
                  </a:lnTo>
                  <a:lnTo>
                    <a:pt x="58" y="1642"/>
                  </a:lnTo>
                  <a:lnTo>
                    <a:pt x="59" y="1642"/>
                  </a:lnTo>
                  <a:lnTo>
                    <a:pt x="59" y="1641"/>
                  </a:lnTo>
                  <a:lnTo>
                    <a:pt x="60" y="1641"/>
                  </a:lnTo>
                  <a:lnTo>
                    <a:pt x="61" y="1640"/>
                  </a:lnTo>
                  <a:lnTo>
                    <a:pt x="62" y="1638"/>
                  </a:lnTo>
                  <a:lnTo>
                    <a:pt x="63" y="1637"/>
                  </a:lnTo>
                  <a:lnTo>
                    <a:pt x="66" y="1635"/>
                  </a:lnTo>
                  <a:lnTo>
                    <a:pt x="68" y="1634"/>
                  </a:lnTo>
                  <a:lnTo>
                    <a:pt x="69" y="1633"/>
                  </a:lnTo>
                  <a:lnTo>
                    <a:pt x="70" y="1632"/>
                  </a:lnTo>
                  <a:lnTo>
                    <a:pt x="70" y="1631"/>
                  </a:lnTo>
                  <a:lnTo>
                    <a:pt x="71" y="1631"/>
                  </a:lnTo>
                  <a:lnTo>
                    <a:pt x="71" y="1630"/>
                  </a:lnTo>
                  <a:lnTo>
                    <a:pt x="72" y="1630"/>
                  </a:lnTo>
                  <a:lnTo>
                    <a:pt x="72" y="1629"/>
                  </a:lnTo>
                  <a:lnTo>
                    <a:pt x="73" y="1629"/>
                  </a:lnTo>
                  <a:lnTo>
                    <a:pt x="74" y="1629"/>
                  </a:lnTo>
                  <a:lnTo>
                    <a:pt x="74" y="1628"/>
                  </a:lnTo>
                  <a:lnTo>
                    <a:pt x="75" y="1628"/>
                  </a:lnTo>
                  <a:lnTo>
                    <a:pt x="75" y="1627"/>
                  </a:lnTo>
                  <a:lnTo>
                    <a:pt x="76" y="1627"/>
                  </a:lnTo>
                  <a:lnTo>
                    <a:pt x="76" y="1625"/>
                  </a:lnTo>
                  <a:lnTo>
                    <a:pt x="77" y="1625"/>
                  </a:lnTo>
                  <a:lnTo>
                    <a:pt x="79" y="1624"/>
                  </a:lnTo>
                  <a:lnTo>
                    <a:pt x="80" y="1624"/>
                  </a:lnTo>
                  <a:lnTo>
                    <a:pt x="80" y="1623"/>
                  </a:lnTo>
                  <a:lnTo>
                    <a:pt x="80" y="1622"/>
                  </a:lnTo>
                  <a:lnTo>
                    <a:pt x="81" y="1622"/>
                  </a:lnTo>
                  <a:lnTo>
                    <a:pt x="81" y="1621"/>
                  </a:lnTo>
                  <a:lnTo>
                    <a:pt x="82" y="1621"/>
                  </a:lnTo>
                  <a:lnTo>
                    <a:pt x="82" y="1620"/>
                  </a:lnTo>
                  <a:lnTo>
                    <a:pt x="83" y="1620"/>
                  </a:lnTo>
                  <a:lnTo>
                    <a:pt x="84" y="1620"/>
                  </a:lnTo>
                  <a:lnTo>
                    <a:pt x="85" y="1619"/>
                  </a:lnTo>
                  <a:lnTo>
                    <a:pt x="85" y="1618"/>
                  </a:lnTo>
                  <a:lnTo>
                    <a:pt x="86" y="1617"/>
                  </a:lnTo>
                  <a:lnTo>
                    <a:pt x="87" y="1616"/>
                  </a:lnTo>
                  <a:lnTo>
                    <a:pt x="87" y="1615"/>
                  </a:lnTo>
                  <a:lnTo>
                    <a:pt x="88" y="1612"/>
                  </a:lnTo>
                  <a:lnTo>
                    <a:pt x="89" y="1610"/>
                  </a:lnTo>
                  <a:lnTo>
                    <a:pt x="89" y="1607"/>
                  </a:lnTo>
                  <a:lnTo>
                    <a:pt x="89" y="1603"/>
                  </a:lnTo>
                  <a:lnTo>
                    <a:pt x="89" y="1598"/>
                  </a:lnTo>
                  <a:lnTo>
                    <a:pt x="89" y="1594"/>
                  </a:lnTo>
                  <a:lnTo>
                    <a:pt x="89" y="1590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8" name="Freeform 338"/>
            <p:cNvSpPr>
              <a:spLocks/>
            </p:cNvSpPr>
            <p:nvPr/>
          </p:nvSpPr>
          <p:spPr bwMode="auto">
            <a:xfrm>
              <a:off x="1743" y="1484"/>
              <a:ext cx="957" cy="573"/>
            </a:xfrm>
            <a:custGeom>
              <a:avLst/>
              <a:gdLst>
                <a:gd name="T0" fmla="*/ 1 w 2870"/>
                <a:gd name="T1" fmla="*/ 0 h 1719"/>
                <a:gd name="T2" fmla="*/ 1 w 2870"/>
                <a:gd name="T3" fmla="*/ 0 h 1719"/>
                <a:gd name="T4" fmla="*/ 1 w 2870"/>
                <a:gd name="T5" fmla="*/ 0 h 1719"/>
                <a:gd name="T6" fmla="*/ 1 w 2870"/>
                <a:gd name="T7" fmla="*/ 0 h 1719"/>
                <a:gd name="T8" fmla="*/ 1 w 2870"/>
                <a:gd name="T9" fmla="*/ 0 h 1719"/>
                <a:gd name="T10" fmla="*/ 1 w 2870"/>
                <a:gd name="T11" fmla="*/ 0 h 1719"/>
                <a:gd name="T12" fmla="*/ 1 w 2870"/>
                <a:gd name="T13" fmla="*/ 0 h 1719"/>
                <a:gd name="T14" fmla="*/ 1 w 2870"/>
                <a:gd name="T15" fmla="*/ 0 h 1719"/>
                <a:gd name="T16" fmla="*/ 1 w 2870"/>
                <a:gd name="T17" fmla="*/ 0 h 1719"/>
                <a:gd name="T18" fmla="*/ 1 w 2870"/>
                <a:gd name="T19" fmla="*/ 0 h 1719"/>
                <a:gd name="T20" fmla="*/ 1 w 2870"/>
                <a:gd name="T21" fmla="*/ 0 h 1719"/>
                <a:gd name="T22" fmla="*/ 1 w 2870"/>
                <a:gd name="T23" fmla="*/ 0 h 1719"/>
                <a:gd name="T24" fmla="*/ 1 w 2870"/>
                <a:gd name="T25" fmla="*/ 0 h 1719"/>
                <a:gd name="T26" fmla="*/ 0 w 2870"/>
                <a:gd name="T27" fmla="*/ 1 h 1719"/>
                <a:gd name="T28" fmla="*/ 0 w 2870"/>
                <a:gd name="T29" fmla="*/ 1 h 1719"/>
                <a:gd name="T30" fmla="*/ 0 w 2870"/>
                <a:gd name="T31" fmla="*/ 1 h 1719"/>
                <a:gd name="T32" fmla="*/ 0 w 2870"/>
                <a:gd name="T33" fmla="*/ 1 h 1719"/>
                <a:gd name="T34" fmla="*/ 0 w 2870"/>
                <a:gd name="T35" fmla="*/ 1 h 1719"/>
                <a:gd name="T36" fmla="*/ 0 w 2870"/>
                <a:gd name="T37" fmla="*/ 1 h 1719"/>
                <a:gd name="T38" fmla="*/ 0 w 2870"/>
                <a:gd name="T39" fmla="*/ 1 h 1719"/>
                <a:gd name="T40" fmla="*/ 0 w 2870"/>
                <a:gd name="T41" fmla="*/ 1 h 1719"/>
                <a:gd name="T42" fmla="*/ 0 w 2870"/>
                <a:gd name="T43" fmla="*/ 1 h 1719"/>
                <a:gd name="T44" fmla="*/ 0 w 2870"/>
                <a:gd name="T45" fmla="*/ 1 h 1719"/>
                <a:gd name="T46" fmla="*/ 0 w 2870"/>
                <a:gd name="T47" fmla="*/ 1 h 1719"/>
                <a:gd name="T48" fmla="*/ 0 w 2870"/>
                <a:gd name="T49" fmla="*/ 1 h 1719"/>
                <a:gd name="T50" fmla="*/ 0 w 2870"/>
                <a:gd name="T51" fmla="*/ 1 h 1719"/>
                <a:gd name="T52" fmla="*/ 0 w 2870"/>
                <a:gd name="T53" fmla="*/ 1 h 1719"/>
                <a:gd name="T54" fmla="*/ 0 w 2870"/>
                <a:gd name="T55" fmla="*/ 1 h 1719"/>
                <a:gd name="T56" fmla="*/ 0 w 2870"/>
                <a:gd name="T57" fmla="*/ 1 h 1719"/>
                <a:gd name="T58" fmla="*/ 0 w 2870"/>
                <a:gd name="T59" fmla="*/ 1 h 1719"/>
                <a:gd name="T60" fmla="*/ 0 w 2870"/>
                <a:gd name="T61" fmla="*/ 1 h 1719"/>
                <a:gd name="T62" fmla="*/ 0 w 2870"/>
                <a:gd name="T63" fmla="*/ 1 h 1719"/>
                <a:gd name="T64" fmla="*/ 0 w 2870"/>
                <a:gd name="T65" fmla="*/ 1 h 1719"/>
                <a:gd name="T66" fmla="*/ 0 w 2870"/>
                <a:gd name="T67" fmla="*/ 1 h 1719"/>
                <a:gd name="T68" fmla="*/ 0 w 2870"/>
                <a:gd name="T69" fmla="*/ 1 h 1719"/>
                <a:gd name="T70" fmla="*/ 0 w 2870"/>
                <a:gd name="T71" fmla="*/ 1 h 1719"/>
                <a:gd name="T72" fmla="*/ 0 w 2870"/>
                <a:gd name="T73" fmla="*/ 1 h 1719"/>
                <a:gd name="T74" fmla="*/ 0 w 2870"/>
                <a:gd name="T75" fmla="*/ 1 h 1719"/>
                <a:gd name="T76" fmla="*/ 0 w 2870"/>
                <a:gd name="T77" fmla="*/ 1 h 1719"/>
                <a:gd name="T78" fmla="*/ 0 w 2870"/>
                <a:gd name="T79" fmla="*/ 1 h 1719"/>
                <a:gd name="T80" fmla="*/ 0 w 2870"/>
                <a:gd name="T81" fmla="*/ 1 h 1719"/>
                <a:gd name="T82" fmla="*/ 0 w 2870"/>
                <a:gd name="T83" fmla="*/ 1 h 1719"/>
                <a:gd name="T84" fmla="*/ 0 w 2870"/>
                <a:gd name="T85" fmla="*/ 1 h 1719"/>
                <a:gd name="T86" fmla="*/ 0 w 2870"/>
                <a:gd name="T87" fmla="*/ 1 h 1719"/>
                <a:gd name="T88" fmla="*/ 0 w 2870"/>
                <a:gd name="T89" fmla="*/ 1 h 1719"/>
                <a:gd name="T90" fmla="*/ 0 w 2870"/>
                <a:gd name="T91" fmla="*/ 1 h 17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70" h="1719">
                  <a:moveTo>
                    <a:pt x="0" y="1617"/>
                  </a:moveTo>
                  <a:lnTo>
                    <a:pt x="2791" y="0"/>
                  </a:lnTo>
                  <a:lnTo>
                    <a:pt x="2792" y="1"/>
                  </a:lnTo>
                  <a:lnTo>
                    <a:pt x="2794" y="1"/>
                  </a:lnTo>
                  <a:lnTo>
                    <a:pt x="2794" y="2"/>
                  </a:lnTo>
                  <a:lnTo>
                    <a:pt x="2795" y="2"/>
                  </a:lnTo>
                  <a:lnTo>
                    <a:pt x="2798" y="4"/>
                  </a:lnTo>
                  <a:lnTo>
                    <a:pt x="2800" y="6"/>
                  </a:lnTo>
                  <a:lnTo>
                    <a:pt x="2802" y="8"/>
                  </a:lnTo>
                  <a:lnTo>
                    <a:pt x="2805" y="11"/>
                  </a:lnTo>
                  <a:lnTo>
                    <a:pt x="2808" y="13"/>
                  </a:lnTo>
                  <a:lnTo>
                    <a:pt x="2811" y="14"/>
                  </a:lnTo>
                  <a:lnTo>
                    <a:pt x="2815" y="18"/>
                  </a:lnTo>
                  <a:lnTo>
                    <a:pt x="2821" y="22"/>
                  </a:lnTo>
                  <a:lnTo>
                    <a:pt x="2827" y="25"/>
                  </a:lnTo>
                  <a:lnTo>
                    <a:pt x="2833" y="29"/>
                  </a:lnTo>
                  <a:lnTo>
                    <a:pt x="2838" y="32"/>
                  </a:lnTo>
                  <a:lnTo>
                    <a:pt x="2843" y="35"/>
                  </a:lnTo>
                  <a:lnTo>
                    <a:pt x="2848" y="38"/>
                  </a:lnTo>
                  <a:lnTo>
                    <a:pt x="2852" y="40"/>
                  </a:lnTo>
                  <a:lnTo>
                    <a:pt x="2854" y="42"/>
                  </a:lnTo>
                  <a:lnTo>
                    <a:pt x="2856" y="44"/>
                  </a:lnTo>
                  <a:lnTo>
                    <a:pt x="2859" y="45"/>
                  </a:lnTo>
                  <a:lnTo>
                    <a:pt x="2861" y="49"/>
                  </a:lnTo>
                  <a:lnTo>
                    <a:pt x="2863" y="51"/>
                  </a:lnTo>
                  <a:lnTo>
                    <a:pt x="2864" y="53"/>
                  </a:lnTo>
                  <a:lnTo>
                    <a:pt x="2866" y="58"/>
                  </a:lnTo>
                  <a:lnTo>
                    <a:pt x="2868" y="64"/>
                  </a:lnTo>
                  <a:lnTo>
                    <a:pt x="2869" y="69"/>
                  </a:lnTo>
                  <a:lnTo>
                    <a:pt x="2870" y="76"/>
                  </a:lnTo>
                  <a:lnTo>
                    <a:pt x="2870" y="81"/>
                  </a:lnTo>
                  <a:lnTo>
                    <a:pt x="2870" y="88"/>
                  </a:lnTo>
                  <a:lnTo>
                    <a:pt x="2870" y="94"/>
                  </a:lnTo>
                  <a:lnTo>
                    <a:pt x="2869" y="101"/>
                  </a:lnTo>
                  <a:lnTo>
                    <a:pt x="2868" y="107"/>
                  </a:lnTo>
                  <a:lnTo>
                    <a:pt x="2867" y="108"/>
                  </a:lnTo>
                  <a:lnTo>
                    <a:pt x="2867" y="109"/>
                  </a:lnTo>
                  <a:lnTo>
                    <a:pt x="2867" y="110"/>
                  </a:lnTo>
                  <a:lnTo>
                    <a:pt x="2866" y="112"/>
                  </a:lnTo>
                  <a:lnTo>
                    <a:pt x="2866" y="113"/>
                  </a:lnTo>
                  <a:lnTo>
                    <a:pt x="91" y="1719"/>
                  </a:lnTo>
                  <a:lnTo>
                    <a:pt x="91" y="1718"/>
                  </a:lnTo>
                  <a:lnTo>
                    <a:pt x="91" y="1715"/>
                  </a:lnTo>
                  <a:lnTo>
                    <a:pt x="91" y="1714"/>
                  </a:lnTo>
                  <a:lnTo>
                    <a:pt x="91" y="1712"/>
                  </a:lnTo>
                  <a:lnTo>
                    <a:pt x="91" y="1711"/>
                  </a:lnTo>
                  <a:lnTo>
                    <a:pt x="91" y="1710"/>
                  </a:lnTo>
                  <a:lnTo>
                    <a:pt x="90" y="1708"/>
                  </a:lnTo>
                  <a:lnTo>
                    <a:pt x="90" y="1707"/>
                  </a:lnTo>
                  <a:lnTo>
                    <a:pt x="88" y="1706"/>
                  </a:lnTo>
                  <a:lnTo>
                    <a:pt x="87" y="1703"/>
                  </a:lnTo>
                  <a:lnTo>
                    <a:pt x="86" y="1702"/>
                  </a:lnTo>
                  <a:lnTo>
                    <a:pt x="85" y="1700"/>
                  </a:lnTo>
                  <a:lnTo>
                    <a:pt x="85" y="1699"/>
                  </a:lnTo>
                  <a:lnTo>
                    <a:pt x="85" y="1698"/>
                  </a:lnTo>
                  <a:lnTo>
                    <a:pt x="84" y="1697"/>
                  </a:lnTo>
                  <a:lnTo>
                    <a:pt x="84" y="1696"/>
                  </a:lnTo>
                  <a:lnTo>
                    <a:pt x="84" y="1695"/>
                  </a:lnTo>
                  <a:lnTo>
                    <a:pt x="84" y="1694"/>
                  </a:lnTo>
                  <a:lnTo>
                    <a:pt x="83" y="1694"/>
                  </a:lnTo>
                  <a:lnTo>
                    <a:pt x="83" y="1693"/>
                  </a:lnTo>
                  <a:lnTo>
                    <a:pt x="82" y="1693"/>
                  </a:lnTo>
                  <a:lnTo>
                    <a:pt x="82" y="1692"/>
                  </a:lnTo>
                  <a:lnTo>
                    <a:pt x="82" y="1690"/>
                  </a:lnTo>
                  <a:lnTo>
                    <a:pt x="81" y="1690"/>
                  </a:lnTo>
                  <a:lnTo>
                    <a:pt x="81" y="1689"/>
                  </a:lnTo>
                  <a:lnTo>
                    <a:pt x="80" y="1689"/>
                  </a:lnTo>
                  <a:lnTo>
                    <a:pt x="79" y="1689"/>
                  </a:lnTo>
                  <a:lnTo>
                    <a:pt x="79" y="1688"/>
                  </a:lnTo>
                  <a:lnTo>
                    <a:pt x="78" y="1687"/>
                  </a:lnTo>
                  <a:lnTo>
                    <a:pt x="77" y="1686"/>
                  </a:lnTo>
                  <a:lnTo>
                    <a:pt x="75" y="1685"/>
                  </a:lnTo>
                  <a:lnTo>
                    <a:pt x="74" y="1685"/>
                  </a:lnTo>
                  <a:lnTo>
                    <a:pt x="74" y="1684"/>
                  </a:lnTo>
                  <a:lnTo>
                    <a:pt x="73" y="1683"/>
                  </a:lnTo>
                  <a:lnTo>
                    <a:pt x="73" y="1682"/>
                  </a:lnTo>
                  <a:lnTo>
                    <a:pt x="73" y="1681"/>
                  </a:lnTo>
                  <a:lnTo>
                    <a:pt x="72" y="1681"/>
                  </a:lnTo>
                  <a:lnTo>
                    <a:pt x="71" y="1680"/>
                  </a:lnTo>
                  <a:lnTo>
                    <a:pt x="70" y="1680"/>
                  </a:lnTo>
                  <a:lnTo>
                    <a:pt x="69" y="1680"/>
                  </a:lnTo>
                  <a:lnTo>
                    <a:pt x="68" y="1679"/>
                  </a:lnTo>
                  <a:lnTo>
                    <a:pt x="68" y="1677"/>
                  </a:lnTo>
                  <a:lnTo>
                    <a:pt x="67" y="1677"/>
                  </a:lnTo>
                  <a:lnTo>
                    <a:pt x="66" y="1677"/>
                  </a:lnTo>
                  <a:lnTo>
                    <a:pt x="65" y="1676"/>
                  </a:lnTo>
                  <a:lnTo>
                    <a:pt x="64" y="1676"/>
                  </a:lnTo>
                  <a:lnTo>
                    <a:pt x="62" y="1676"/>
                  </a:lnTo>
                  <a:lnTo>
                    <a:pt x="62" y="1675"/>
                  </a:lnTo>
                  <a:lnTo>
                    <a:pt x="60" y="1674"/>
                  </a:lnTo>
                  <a:lnTo>
                    <a:pt x="58" y="1673"/>
                  </a:lnTo>
                  <a:lnTo>
                    <a:pt x="57" y="1672"/>
                  </a:lnTo>
                  <a:lnTo>
                    <a:pt x="54" y="1671"/>
                  </a:lnTo>
                  <a:lnTo>
                    <a:pt x="52" y="1670"/>
                  </a:lnTo>
                  <a:lnTo>
                    <a:pt x="49" y="1669"/>
                  </a:lnTo>
                  <a:lnTo>
                    <a:pt x="46" y="1667"/>
                  </a:lnTo>
                  <a:lnTo>
                    <a:pt x="43" y="1666"/>
                  </a:lnTo>
                  <a:lnTo>
                    <a:pt x="41" y="1664"/>
                  </a:lnTo>
                  <a:lnTo>
                    <a:pt x="38" y="1662"/>
                  </a:lnTo>
                  <a:lnTo>
                    <a:pt x="34" y="1661"/>
                  </a:lnTo>
                  <a:lnTo>
                    <a:pt x="32" y="1660"/>
                  </a:lnTo>
                  <a:lnTo>
                    <a:pt x="31" y="1660"/>
                  </a:lnTo>
                  <a:lnTo>
                    <a:pt x="30" y="1659"/>
                  </a:lnTo>
                  <a:lnTo>
                    <a:pt x="29" y="1659"/>
                  </a:lnTo>
                  <a:lnTo>
                    <a:pt x="28" y="1658"/>
                  </a:lnTo>
                  <a:lnTo>
                    <a:pt x="26" y="1658"/>
                  </a:lnTo>
                  <a:lnTo>
                    <a:pt x="25" y="1657"/>
                  </a:lnTo>
                  <a:lnTo>
                    <a:pt x="22" y="1656"/>
                  </a:lnTo>
                  <a:lnTo>
                    <a:pt x="21" y="1655"/>
                  </a:lnTo>
                  <a:lnTo>
                    <a:pt x="20" y="1655"/>
                  </a:lnTo>
                  <a:lnTo>
                    <a:pt x="20" y="1654"/>
                  </a:lnTo>
                  <a:lnTo>
                    <a:pt x="19" y="1654"/>
                  </a:lnTo>
                  <a:lnTo>
                    <a:pt x="19" y="1653"/>
                  </a:lnTo>
                  <a:lnTo>
                    <a:pt x="18" y="1651"/>
                  </a:lnTo>
                  <a:lnTo>
                    <a:pt x="18" y="1650"/>
                  </a:lnTo>
                  <a:lnTo>
                    <a:pt x="17" y="1650"/>
                  </a:lnTo>
                  <a:lnTo>
                    <a:pt x="16" y="1649"/>
                  </a:lnTo>
                  <a:lnTo>
                    <a:pt x="15" y="1648"/>
                  </a:lnTo>
                  <a:lnTo>
                    <a:pt x="14" y="1647"/>
                  </a:lnTo>
                  <a:lnTo>
                    <a:pt x="13" y="1646"/>
                  </a:lnTo>
                  <a:lnTo>
                    <a:pt x="13" y="1645"/>
                  </a:lnTo>
                  <a:lnTo>
                    <a:pt x="12" y="1644"/>
                  </a:lnTo>
                  <a:lnTo>
                    <a:pt x="10" y="1643"/>
                  </a:lnTo>
                  <a:lnTo>
                    <a:pt x="10" y="1642"/>
                  </a:lnTo>
                  <a:lnTo>
                    <a:pt x="9" y="1642"/>
                  </a:lnTo>
                  <a:lnTo>
                    <a:pt x="8" y="1640"/>
                  </a:lnTo>
                  <a:lnTo>
                    <a:pt x="7" y="1638"/>
                  </a:lnTo>
                  <a:lnTo>
                    <a:pt x="6" y="1637"/>
                  </a:lnTo>
                  <a:lnTo>
                    <a:pt x="5" y="1636"/>
                  </a:lnTo>
                  <a:lnTo>
                    <a:pt x="4" y="1635"/>
                  </a:lnTo>
                  <a:lnTo>
                    <a:pt x="3" y="1634"/>
                  </a:lnTo>
                  <a:lnTo>
                    <a:pt x="2" y="1632"/>
                  </a:lnTo>
                  <a:lnTo>
                    <a:pt x="1" y="1631"/>
                  </a:lnTo>
                  <a:lnTo>
                    <a:pt x="1" y="1629"/>
                  </a:lnTo>
                  <a:lnTo>
                    <a:pt x="0" y="1626"/>
                  </a:lnTo>
                  <a:lnTo>
                    <a:pt x="0" y="1623"/>
                  </a:lnTo>
                  <a:lnTo>
                    <a:pt x="0" y="1620"/>
                  </a:lnTo>
                  <a:lnTo>
                    <a:pt x="0" y="1617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79" name="Freeform 339"/>
            <p:cNvSpPr>
              <a:spLocks/>
            </p:cNvSpPr>
            <p:nvPr/>
          </p:nvSpPr>
          <p:spPr bwMode="auto">
            <a:xfrm>
              <a:off x="1743" y="1484"/>
              <a:ext cx="957" cy="573"/>
            </a:xfrm>
            <a:custGeom>
              <a:avLst/>
              <a:gdLst>
                <a:gd name="T0" fmla="*/ 1 w 2870"/>
                <a:gd name="T1" fmla="*/ 0 h 1719"/>
                <a:gd name="T2" fmla="*/ 1 w 2870"/>
                <a:gd name="T3" fmla="*/ 0 h 1719"/>
                <a:gd name="T4" fmla="*/ 1 w 2870"/>
                <a:gd name="T5" fmla="*/ 0 h 1719"/>
                <a:gd name="T6" fmla="*/ 1 w 2870"/>
                <a:gd name="T7" fmla="*/ 0 h 1719"/>
                <a:gd name="T8" fmla="*/ 1 w 2870"/>
                <a:gd name="T9" fmla="*/ 0 h 1719"/>
                <a:gd name="T10" fmla="*/ 1 w 2870"/>
                <a:gd name="T11" fmla="*/ 0 h 1719"/>
                <a:gd name="T12" fmla="*/ 1 w 2870"/>
                <a:gd name="T13" fmla="*/ 0 h 1719"/>
                <a:gd name="T14" fmla="*/ 1 w 2870"/>
                <a:gd name="T15" fmla="*/ 0 h 1719"/>
                <a:gd name="T16" fmla="*/ 1 w 2870"/>
                <a:gd name="T17" fmla="*/ 0 h 1719"/>
                <a:gd name="T18" fmla="*/ 1 w 2870"/>
                <a:gd name="T19" fmla="*/ 0 h 1719"/>
                <a:gd name="T20" fmla="*/ 1 w 2870"/>
                <a:gd name="T21" fmla="*/ 0 h 1719"/>
                <a:gd name="T22" fmla="*/ 1 w 2870"/>
                <a:gd name="T23" fmla="*/ 0 h 1719"/>
                <a:gd name="T24" fmla="*/ 1 w 2870"/>
                <a:gd name="T25" fmla="*/ 0 h 1719"/>
                <a:gd name="T26" fmla="*/ 0 w 2870"/>
                <a:gd name="T27" fmla="*/ 1 h 1719"/>
                <a:gd name="T28" fmla="*/ 0 w 2870"/>
                <a:gd name="T29" fmla="*/ 1 h 1719"/>
                <a:gd name="T30" fmla="*/ 0 w 2870"/>
                <a:gd name="T31" fmla="*/ 1 h 1719"/>
                <a:gd name="T32" fmla="*/ 0 w 2870"/>
                <a:gd name="T33" fmla="*/ 1 h 1719"/>
                <a:gd name="T34" fmla="*/ 0 w 2870"/>
                <a:gd name="T35" fmla="*/ 1 h 1719"/>
                <a:gd name="T36" fmla="*/ 0 w 2870"/>
                <a:gd name="T37" fmla="*/ 1 h 1719"/>
                <a:gd name="T38" fmla="*/ 0 w 2870"/>
                <a:gd name="T39" fmla="*/ 1 h 1719"/>
                <a:gd name="T40" fmla="*/ 0 w 2870"/>
                <a:gd name="T41" fmla="*/ 1 h 1719"/>
                <a:gd name="T42" fmla="*/ 0 w 2870"/>
                <a:gd name="T43" fmla="*/ 1 h 1719"/>
                <a:gd name="T44" fmla="*/ 0 w 2870"/>
                <a:gd name="T45" fmla="*/ 1 h 1719"/>
                <a:gd name="T46" fmla="*/ 0 w 2870"/>
                <a:gd name="T47" fmla="*/ 1 h 1719"/>
                <a:gd name="T48" fmla="*/ 0 w 2870"/>
                <a:gd name="T49" fmla="*/ 1 h 1719"/>
                <a:gd name="T50" fmla="*/ 0 w 2870"/>
                <a:gd name="T51" fmla="*/ 1 h 1719"/>
                <a:gd name="T52" fmla="*/ 0 w 2870"/>
                <a:gd name="T53" fmla="*/ 1 h 1719"/>
                <a:gd name="T54" fmla="*/ 0 w 2870"/>
                <a:gd name="T55" fmla="*/ 1 h 1719"/>
                <a:gd name="T56" fmla="*/ 0 w 2870"/>
                <a:gd name="T57" fmla="*/ 1 h 1719"/>
                <a:gd name="T58" fmla="*/ 0 w 2870"/>
                <a:gd name="T59" fmla="*/ 1 h 1719"/>
                <a:gd name="T60" fmla="*/ 0 w 2870"/>
                <a:gd name="T61" fmla="*/ 1 h 1719"/>
                <a:gd name="T62" fmla="*/ 0 w 2870"/>
                <a:gd name="T63" fmla="*/ 1 h 1719"/>
                <a:gd name="T64" fmla="*/ 0 w 2870"/>
                <a:gd name="T65" fmla="*/ 1 h 1719"/>
                <a:gd name="T66" fmla="*/ 0 w 2870"/>
                <a:gd name="T67" fmla="*/ 1 h 1719"/>
                <a:gd name="T68" fmla="*/ 0 w 2870"/>
                <a:gd name="T69" fmla="*/ 1 h 1719"/>
                <a:gd name="T70" fmla="*/ 0 w 2870"/>
                <a:gd name="T71" fmla="*/ 1 h 1719"/>
                <a:gd name="T72" fmla="*/ 0 w 2870"/>
                <a:gd name="T73" fmla="*/ 1 h 1719"/>
                <a:gd name="T74" fmla="*/ 0 w 2870"/>
                <a:gd name="T75" fmla="*/ 1 h 1719"/>
                <a:gd name="T76" fmla="*/ 0 w 2870"/>
                <a:gd name="T77" fmla="*/ 1 h 1719"/>
                <a:gd name="T78" fmla="*/ 0 w 2870"/>
                <a:gd name="T79" fmla="*/ 1 h 1719"/>
                <a:gd name="T80" fmla="*/ 0 w 2870"/>
                <a:gd name="T81" fmla="*/ 1 h 1719"/>
                <a:gd name="T82" fmla="*/ 0 w 2870"/>
                <a:gd name="T83" fmla="*/ 1 h 1719"/>
                <a:gd name="T84" fmla="*/ 0 w 2870"/>
                <a:gd name="T85" fmla="*/ 1 h 1719"/>
                <a:gd name="T86" fmla="*/ 0 w 2870"/>
                <a:gd name="T87" fmla="*/ 1 h 1719"/>
                <a:gd name="T88" fmla="*/ 0 w 2870"/>
                <a:gd name="T89" fmla="*/ 1 h 1719"/>
                <a:gd name="T90" fmla="*/ 0 w 2870"/>
                <a:gd name="T91" fmla="*/ 1 h 17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70" h="1719">
                  <a:moveTo>
                    <a:pt x="91" y="1719"/>
                  </a:moveTo>
                  <a:lnTo>
                    <a:pt x="2866" y="113"/>
                  </a:lnTo>
                  <a:lnTo>
                    <a:pt x="2866" y="112"/>
                  </a:lnTo>
                  <a:lnTo>
                    <a:pt x="2867" y="110"/>
                  </a:lnTo>
                  <a:lnTo>
                    <a:pt x="2867" y="109"/>
                  </a:lnTo>
                  <a:lnTo>
                    <a:pt x="2867" y="108"/>
                  </a:lnTo>
                  <a:lnTo>
                    <a:pt x="2868" y="107"/>
                  </a:lnTo>
                  <a:lnTo>
                    <a:pt x="2869" y="101"/>
                  </a:lnTo>
                  <a:lnTo>
                    <a:pt x="2870" y="94"/>
                  </a:lnTo>
                  <a:lnTo>
                    <a:pt x="2870" y="88"/>
                  </a:lnTo>
                  <a:lnTo>
                    <a:pt x="2870" y="81"/>
                  </a:lnTo>
                  <a:lnTo>
                    <a:pt x="2870" y="76"/>
                  </a:lnTo>
                  <a:lnTo>
                    <a:pt x="2869" y="69"/>
                  </a:lnTo>
                  <a:lnTo>
                    <a:pt x="2868" y="64"/>
                  </a:lnTo>
                  <a:lnTo>
                    <a:pt x="2866" y="58"/>
                  </a:lnTo>
                  <a:lnTo>
                    <a:pt x="2864" y="53"/>
                  </a:lnTo>
                  <a:lnTo>
                    <a:pt x="2863" y="51"/>
                  </a:lnTo>
                  <a:lnTo>
                    <a:pt x="2861" y="49"/>
                  </a:lnTo>
                  <a:lnTo>
                    <a:pt x="2859" y="45"/>
                  </a:lnTo>
                  <a:lnTo>
                    <a:pt x="2856" y="44"/>
                  </a:lnTo>
                  <a:lnTo>
                    <a:pt x="2854" y="42"/>
                  </a:lnTo>
                  <a:lnTo>
                    <a:pt x="2852" y="40"/>
                  </a:lnTo>
                  <a:lnTo>
                    <a:pt x="2848" y="38"/>
                  </a:lnTo>
                  <a:lnTo>
                    <a:pt x="2843" y="35"/>
                  </a:lnTo>
                  <a:lnTo>
                    <a:pt x="2838" y="32"/>
                  </a:lnTo>
                  <a:lnTo>
                    <a:pt x="2833" y="29"/>
                  </a:lnTo>
                  <a:lnTo>
                    <a:pt x="2827" y="25"/>
                  </a:lnTo>
                  <a:lnTo>
                    <a:pt x="2821" y="22"/>
                  </a:lnTo>
                  <a:lnTo>
                    <a:pt x="2815" y="18"/>
                  </a:lnTo>
                  <a:lnTo>
                    <a:pt x="2811" y="14"/>
                  </a:lnTo>
                  <a:lnTo>
                    <a:pt x="2808" y="13"/>
                  </a:lnTo>
                  <a:lnTo>
                    <a:pt x="2805" y="11"/>
                  </a:lnTo>
                  <a:lnTo>
                    <a:pt x="2802" y="8"/>
                  </a:lnTo>
                  <a:lnTo>
                    <a:pt x="2800" y="6"/>
                  </a:lnTo>
                  <a:lnTo>
                    <a:pt x="2798" y="4"/>
                  </a:lnTo>
                  <a:lnTo>
                    <a:pt x="2795" y="2"/>
                  </a:lnTo>
                  <a:lnTo>
                    <a:pt x="2794" y="2"/>
                  </a:lnTo>
                  <a:lnTo>
                    <a:pt x="2794" y="1"/>
                  </a:lnTo>
                  <a:lnTo>
                    <a:pt x="2792" y="1"/>
                  </a:lnTo>
                  <a:lnTo>
                    <a:pt x="2791" y="0"/>
                  </a:lnTo>
                  <a:lnTo>
                    <a:pt x="0" y="1617"/>
                  </a:lnTo>
                  <a:lnTo>
                    <a:pt x="0" y="1620"/>
                  </a:lnTo>
                  <a:lnTo>
                    <a:pt x="0" y="1623"/>
                  </a:lnTo>
                  <a:lnTo>
                    <a:pt x="0" y="1626"/>
                  </a:lnTo>
                  <a:lnTo>
                    <a:pt x="1" y="1629"/>
                  </a:lnTo>
                  <a:lnTo>
                    <a:pt x="1" y="1631"/>
                  </a:lnTo>
                  <a:lnTo>
                    <a:pt x="2" y="1632"/>
                  </a:lnTo>
                  <a:lnTo>
                    <a:pt x="3" y="1634"/>
                  </a:lnTo>
                  <a:lnTo>
                    <a:pt x="4" y="1635"/>
                  </a:lnTo>
                  <a:lnTo>
                    <a:pt x="5" y="1636"/>
                  </a:lnTo>
                  <a:lnTo>
                    <a:pt x="6" y="1637"/>
                  </a:lnTo>
                  <a:lnTo>
                    <a:pt x="7" y="1638"/>
                  </a:lnTo>
                  <a:lnTo>
                    <a:pt x="8" y="1640"/>
                  </a:lnTo>
                  <a:lnTo>
                    <a:pt x="9" y="1642"/>
                  </a:lnTo>
                  <a:lnTo>
                    <a:pt x="10" y="1642"/>
                  </a:lnTo>
                  <a:lnTo>
                    <a:pt x="10" y="1643"/>
                  </a:lnTo>
                  <a:lnTo>
                    <a:pt x="12" y="1644"/>
                  </a:lnTo>
                  <a:lnTo>
                    <a:pt x="13" y="1645"/>
                  </a:lnTo>
                  <a:lnTo>
                    <a:pt x="13" y="1646"/>
                  </a:lnTo>
                  <a:lnTo>
                    <a:pt x="14" y="1647"/>
                  </a:lnTo>
                  <a:lnTo>
                    <a:pt x="15" y="1648"/>
                  </a:lnTo>
                  <a:lnTo>
                    <a:pt x="16" y="1649"/>
                  </a:lnTo>
                  <a:lnTo>
                    <a:pt x="17" y="1650"/>
                  </a:lnTo>
                  <a:lnTo>
                    <a:pt x="18" y="1650"/>
                  </a:lnTo>
                  <a:lnTo>
                    <a:pt x="18" y="1651"/>
                  </a:lnTo>
                  <a:lnTo>
                    <a:pt x="19" y="1653"/>
                  </a:lnTo>
                  <a:lnTo>
                    <a:pt x="19" y="1654"/>
                  </a:lnTo>
                  <a:lnTo>
                    <a:pt x="20" y="1654"/>
                  </a:lnTo>
                  <a:lnTo>
                    <a:pt x="20" y="1655"/>
                  </a:lnTo>
                  <a:lnTo>
                    <a:pt x="21" y="1655"/>
                  </a:lnTo>
                  <a:lnTo>
                    <a:pt x="22" y="1656"/>
                  </a:lnTo>
                  <a:lnTo>
                    <a:pt x="25" y="1657"/>
                  </a:lnTo>
                  <a:lnTo>
                    <a:pt x="26" y="1658"/>
                  </a:lnTo>
                  <a:lnTo>
                    <a:pt x="28" y="1658"/>
                  </a:lnTo>
                  <a:lnTo>
                    <a:pt x="29" y="1659"/>
                  </a:lnTo>
                  <a:lnTo>
                    <a:pt x="30" y="1659"/>
                  </a:lnTo>
                  <a:lnTo>
                    <a:pt x="31" y="1660"/>
                  </a:lnTo>
                  <a:lnTo>
                    <a:pt x="32" y="1660"/>
                  </a:lnTo>
                  <a:lnTo>
                    <a:pt x="34" y="1661"/>
                  </a:lnTo>
                  <a:lnTo>
                    <a:pt x="38" y="1662"/>
                  </a:lnTo>
                  <a:lnTo>
                    <a:pt x="41" y="1664"/>
                  </a:lnTo>
                  <a:lnTo>
                    <a:pt x="43" y="1666"/>
                  </a:lnTo>
                  <a:lnTo>
                    <a:pt x="46" y="1667"/>
                  </a:lnTo>
                  <a:lnTo>
                    <a:pt x="49" y="1669"/>
                  </a:lnTo>
                  <a:lnTo>
                    <a:pt x="52" y="1670"/>
                  </a:lnTo>
                  <a:lnTo>
                    <a:pt x="54" y="1671"/>
                  </a:lnTo>
                  <a:lnTo>
                    <a:pt x="57" y="1672"/>
                  </a:lnTo>
                  <a:lnTo>
                    <a:pt x="58" y="1673"/>
                  </a:lnTo>
                  <a:lnTo>
                    <a:pt x="60" y="1674"/>
                  </a:lnTo>
                  <a:lnTo>
                    <a:pt x="62" y="1675"/>
                  </a:lnTo>
                  <a:lnTo>
                    <a:pt x="62" y="1676"/>
                  </a:lnTo>
                  <a:lnTo>
                    <a:pt x="64" y="1676"/>
                  </a:lnTo>
                  <a:lnTo>
                    <a:pt x="65" y="1676"/>
                  </a:lnTo>
                  <a:lnTo>
                    <a:pt x="66" y="1677"/>
                  </a:lnTo>
                  <a:lnTo>
                    <a:pt x="67" y="1677"/>
                  </a:lnTo>
                  <a:lnTo>
                    <a:pt x="68" y="1677"/>
                  </a:lnTo>
                  <a:lnTo>
                    <a:pt x="68" y="1679"/>
                  </a:lnTo>
                  <a:lnTo>
                    <a:pt x="69" y="1680"/>
                  </a:lnTo>
                  <a:lnTo>
                    <a:pt x="70" y="1680"/>
                  </a:lnTo>
                  <a:lnTo>
                    <a:pt x="71" y="1680"/>
                  </a:lnTo>
                  <a:lnTo>
                    <a:pt x="72" y="1681"/>
                  </a:lnTo>
                  <a:lnTo>
                    <a:pt x="73" y="1681"/>
                  </a:lnTo>
                  <a:lnTo>
                    <a:pt x="73" y="1682"/>
                  </a:lnTo>
                  <a:lnTo>
                    <a:pt x="73" y="1683"/>
                  </a:lnTo>
                  <a:lnTo>
                    <a:pt x="74" y="1684"/>
                  </a:lnTo>
                  <a:lnTo>
                    <a:pt x="74" y="1685"/>
                  </a:lnTo>
                  <a:lnTo>
                    <a:pt x="75" y="1685"/>
                  </a:lnTo>
                  <a:lnTo>
                    <a:pt x="77" y="1686"/>
                  </a:lnTo>
                  <a:lnTo>
                    <a:pt x="78" y="1687"/>
                  </a:lnTo>
                  <a:lnTo>
                    <a:pt x="79" y="1688"/>
                  </a:lnTo>
                  <a:lnTo>
                    <a:pt x="79" y="1689"/>
                  </a:lnTo>
                  <a:lnTo>
                    <a:pt x="80" y="1689"/>
                  </a:lnTo>
                  <a:lnTo>
                    <a:pt x="81" y="1689"/>
                  </a:lnTo>
                  <a:lnTo>
                    <a:pt x="81" y="1690"/>
                  </a:lnTo>
                  <a:lnTo>
                    <a:pt x="82" y="1690"/>
                  </a:lnTo>
                  <a:lnTo>
                    <a:pt x="82" y="1692"/>
                  </a:lnTo>
                  <a:lnTo>
                    <a:pt x="82" y="1693"/>
                  </a:lnTo>
                  <a:lnTo>
                    <a:pt x="83" y="1693"/>
                  </a:lnTo>
                  <a:lnTo>
                    <a:pt x="83" y="1694"/>
                  </a:lnTo>
                  <a:lnTo>
                    <a:pt x="84" y="1694"/>
                  </a:lnTo>
                  <a:lnTo>
                    <a:pt x="84" y="1695"/>
                  </a:lnTo>
                  <a:lnTo>
                    <a:pt x="84" y="1696"/>
                  </a:lnTo>
                  <a:lnTo>
                    <a:pt x="84" y="1697"/>
                  </a:lnTo>
                  <a:lnTo>
                    <a:pt x="85" y="1698"/>
                  </a:lnTo>
                  <a:lnTo>
                    <a:pt x="85" y="1699"/>
                  </a:lnTo>
                  <a:lnTo>
                    <a:pt x="85" y="1700"/>
                  </a:lnTo>
                  <a:lnTo>
                    <a:pt x="86" y="1702"/>
                  </a:lnTo>
                  <a:lnTo>
                    <a:pt x="87" y="1703"/>
                  </a:lnTo>
                  <a:lnTo>
                    <a:pt x="88" y="1706"/>
                  </a:lnTo>
                  <a:lnTo>
                    <a:pt x="90" y="1707"/>
                  </a:lnTo>
                  <a:lnTo>
                    <a:pt x="90" y="1708"/>
                  </a:lnTo>
                  <a:lnTo>
                    <a:pt x="91" y="1710"/>
                  </a:lnTo>
                  <a:lnTo>
                    <a:pt x="91" y="1711"/>
                  </a:lnTo>
                  <a:lnTo>
                    <a:pt x="91" y="1712"/>
                  </a:lnTo>
                  <a:lnTo>
                    <a:pt x="91" y="1714"/>
                  </a:lnTo>
                  <a:lnTo>
                    <a:pt x="91" y="1715"/>
                  </a:lnTo>
                  <a:lnTo>
                    <a:pt x="91" y="1718"/>
                  </a:lnTo>
                  <a:lnTo>
                    <a:pt x="91" y="1719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0" name="Freeform 340"/>
            <p:cNvSpPr>
              <a:spLocks/>
            </p:cNvSpPr>
            <p:nvPr/>
          </p:nvSpPr>
          <p:spPr bwMode="auto">
            <a:xfrm>
              <a:off x="1726" y="1951"/>
              <a:ext cx="47" cy="115"/>
            </a:xfrm>
            <a:custGeom>
              <a:avLst/>
              <a:gdLst>
                <a:gd name="T0" fmla="*/ 0 w 141"/>
                <a:gd name="T1" fmla="*/ 0 h 344"/>
                <a:gd name="T2" fmla="*/ 0 w 141"/>
                <a:gd name="T3" fmla="*/ 0 h 344"/>
                <a:gd name="T4" fmla="*/ 0 w 141"/>
                <a:gd name="T5" fmla="*/ 0 h 344"/>
                <a:gd name="T6" fmla="*/ 0 w 141"/>
                <a:gd name="T7" fmla="*/ 0 h 344"/>
                <a:gd name="T8" fmla="*/ 0 w 141"/>
                <a:gd name="T9" fmla="*/ 0 h 344"/>
                <a:gd name="T10" fmla="*/ 0 w 141"/>
                <a:gd name="T11" fmla="*/ 0 h 344"/>
                <a:gd name="T12" fmla="*/ 0 w 141"/>
                <a:gd name="T13" fmla="*/ 0 h 344"/>
                <a:gd name="T14" fmla="*/ 0 w 141"/>
                <a:gd name="T15" fmla="*/ 0 h 344"/>
                <a:gd name="T16" fmla="*/ 0 w 141"/>
                <a:gd name="T17" fmla="*/ 0 h 344"/>
                <a:gd name="T18" fmla="*/ 0 w 141"/>
                <a:gd name="T19" fmla="*/ 0 h 344"/>
                <a:gd name="T20" fmla="*/ 0 w 141"/>
                <a:gd name="T21" fmla="*/ 0 h 344"/>
                <a:gd name="T22" fmla="*/ 0 w 141"/>
                <a:gd name="T23" fmla="*/ 0 h 344"/>
                <a:gd name="T24" fmla="*/ 0 w 141"/>
                <a:gd name="T25" fmla="*/ 0 h 344"/>
                <a:gd name="T26" fmla="*/ 0 w 141"/>
                <a:gd name="T27" fmla="*/ 0 h 344"/>
                <a:gd name="T28" fmla="*/ 0 w 141"/>
                <a:gd name="T29" fmla="*/ 0 h 344"/>
                <a:gd name="T30" fmla="*/ 0 w 141"/>
                <a:gd name="T31" fmla="*/ 0 h 344"/>
                <a:gd name="T32" fmla="*/ 0 w 141"/>
                <a:gd name="T33" fmla="*/ 0 h 344"/>
                <a:gd name="T34" fmla="*/ 0 w 141"/>
                <a:gd name="T35" fmla="*/ 0 h 344"/>
                <a:gd name="T36" fmla="*/ 0 w 141"/>
                <a:gd name="T37" fmla="*/ 0 h 344"/>
                <a:gd name="T38" fmla="*/ 0 w 141"/>
                <a:gd name="T39" fmla="*/ 0 h 344"/>
                <a:gd name="T40" fmla="*/ 0 w 141"/>
                <a:gd name="T41" fmla="*/ 0 h 344"/>
                <a:gd name="T42" fmla="*/ 0 w 141"/>
                <a:gd name="T43" fmla="*/ 0 h 344"/>
                <a:gd name="T44" fmla="*/ 0 w 141"/>
                <a:gd name="T45" fmla="*/ 0 h 344"/>
                <a:gd name="T46" fmla="*/ 0 w 141"/>
                <a:gd name="T47" fmla="*/ 0 h 344"/>
                <a:gd name="T48" fmla="*/ 0 w 141"/>
                <a:gd name="T49" fmla="*/ 0 h 344"/>
                <a:gd name="T50" fmla="*/ 0 w 141"/>
                <a:gd name="T51" fmla="*/ 0 h 344"/>
                <a:gd name="T52" fmla="*/ 0 w 141"/>
                <a:gd name="T53" fmla="*/ 0 h 344"/>
                <a:gd name="T54" fmla="*/ 0 w 141"/>
                <a:gd name="T55" fmla="*/ 0 h 344"/>
                <a:gd name="T56" fmla="*/ 0 w 141"/>
                <a:gd name="T57" fmla="*/ 0 h 344"/>
                <a:gd name="T58" fmla="*/ 0 w 141"/>
                <a:gd name="T59" fmla="*/ 0 h 344"/>
                <a:gd name="T60" fmla="*/ 0 w 141"/>
                <a:gd name="T61" fmla="*/ 0 h 344"/>
                <a:gd name="T62" fmla="*/ 0 w 141"/>
                <a:gd name="T63" fmla="*/ 0 h 344"/>
                <a:gd name="T64" fmla="*/ 0 w 141"/>
                <a:gd name="T65" fmla="*/ 0 h 344"/>
                <a:gd name="T66" fmla="*/ 0 w 141"/>
                <a:gd name="T67" fmla="*/ 0 h 344"/>
                <a:gd name="T68" fmla="*/ 0 w 141"/>
                <a:gd name="T69" fmla="*/ 0 h 344"/>
                <a:gd name="T70" fmla="*/ 0 w 141"/>
                <a:gd name="T71" fmla="*/ 0 h 344"/>
                <a:gd name="T72" fmla="*/ 0 w 141"/>
                <a:gd name="T73" fmla="*/ 0 h 344"/>
                <a:gd name="T74" fmla="*/ 0 w 141"/>
                <a:gd name="T75" fmla="*/ 0 h 344"/>
                <a:gd name="T76" fmla="*/ 0 w 141"/>
                <a:gd name="T77" fmla="*/ 0 h 344"/>
                <a:gd name="T78" fmla="*/ 0 w 141"/>
                <a:gd name="T79" fmla="*/ 0 h 344"/>
                <a:gd name="T80" fmla="*/ 0 w 141"/>
                <a:gd name="T81" fmla="*/ 0 h 344"/>
                <a:gd name="T82" fmla="*/ 0 w 141"/>
                <a:gd name="T83" fmla="*/ 0 h 344"/>
                <a:gd name="T84" fmla="*/ 0 w 141"/>
                <a:gd name="T85" fmla="*/ 0 h 344"/>
                <a:gd name="T86" fmla="*/ 0 w 141"/>
                <a:gd name="T87" fmla="*/ 0 h 344"/>
                <a:gd name="T88" fmla="*/ 0 w 141"/>
                <a:gd name="T89" fmla="*/ 0 h 344"/>
                <a:gd name="T90" fmla="*/ 0 w 141"/>
                <a:gd name="T91" fmla="*/ 0 h 344"/>
                <a:gd name="T92" fmla="*/ 0 w 141"/>
                <a:gd name="T93" fmla="*/ 0 h 344"/>
                <a:gd name="T94" fmla="*/ 0 w 141"/>
                <a:gd name="T95" fmla="*/ 0 h 344"/>
                <a:gd name="T96" fmla="*/ 0 w 141"/>
                <a:gd name="T97" fmla="*/ 0 h 344"/>
                <a:gd name="T98" fmla="*/ 0 w 141"/>
                <a:gd name="T99" fmla="*/ 0 h 344"/>
                <a:gd name="T100" fmla="*/ 0 w 141"/>
                <a:gd name="T101" fmla="*/ 0 h 344"/>
                <a:gd name="T102" fmla="*/ 0 w 141"/>
                <a:gd name="T103" fmla="*/ 0 h 344"/>
                <a:gd name="T104" fmla="*/ 0 w 141"/>
                <a:gd name="T105" fmla="*/ 0 h 344"/>
                <a:gd name="T106" fmla="*/ 0 w 141"/>
                <a:gd name="T107" fmla="*/ 0 h 344"/>
                <a:gd name="T108" fmla="*/ 0 w 141"/>
                <a:gd name="T109" fmla="*/ 0 h 344"/>
                <a:gd name="T110" fmla="*/ 0 w 141"/>
                <a:gd name="T111" fmla="*/ 0 h 344"/>
                <a:gd name="T112" fmla="*/ 0 w 141"/>
                <a:gd name="T113" fmla="*/ 0 h 344"/>
                <a:gd name="T114" fmla="*/ 0 w 141"/>
                <a:gd name="T115" fmla="*/ 0 h 34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41" h="344">
                  <a:moveTo>
                    <a:pt x="0" y="0"/>
                  </a:moveTo>
                  <a:lnTo>
                    <a:pt x="2" y="1"/>
                  </a:lnTo>
                  <a:lnTo>
                    <a:pt x="4" y="2"/>
                  </a:lnTo>
                  <a:lnTo>
                    <a:pt x="7" y="3"/>
                  </a:lnTo>
                  <a:lnTo>
                    <a:pt x="11" y="4"/>
                  </a:lnTo>
                  <a:lnTo>
                    <a:pt x="14" y="6"/>
                  </a:lnTo>
                  <a:lnTo>
                    <a:pt x="17" y="6"/>
                  </a:lnTo>
                  <a:lnTo>
                    <a:pt x="20" y="7"/>
                  </a:lnTo>
                  <a:lnTo>
                    <a:pt x="24" y="8"/>
                  </a:lnTo>
                  <a:lnTo>
                    <a:pt x="26" y="9"/>
                  </a:lnTo>
                  <a:lnTo>
                    <a:pt x="27" y="11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1" y="15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9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39" y="21"/>
                  </a:lnTo>
                  <a:lnTo>
                    <a:pt x="39" y="22"/>
                  </a:lnTo>
                  <a:lnTo>
                    <a:pt x="40" y="22"/>
                  </a:lnTo>
                  <a:lnTo>
                    <a:pt x="41" y="23"/>
                  </a:lnTo>
                  <a:lnTo>
                    <a:pt x="44" y="24"/>
                  </a:lnTo>
                  <a:lnTo>
                    <a:pt x="47" y="26"/>
                  </a:lnTo>
                  <a:lnTo>
                    <a:pt x="50" y="27"/>
                  </a:lnTo>
                  <a:lnTo>
                    <a:pt x="53" y="29"/>
                  </a:lnTo>
                  <a:lnTo>
                    <a:pt x="56" y="32"/>
                  </a:lnTo>
                  <a:lnTo>
                    <a:pt x="59" y="33"/>
                  </a:lnTo>
                  <a:lnTo>
                    <a:pt x="62" y="34"/>
                  </a:lnTo>
                  <a:lnTo>
                    <a:pt x="65" y="35"/>
                  </a:lnTo>
                  <a:lnTo>
                    <a:pt x="66" y="36"/>
                  </a:lnTo>
                  <a:lnTo>
                    <a:pt x="68" y="37"/>
                  </a:lnTo>
                  <a:lnTo>
                    <a:pt x="70" y="38"/>
                  </a:lnTo>
                  <a:lnTo>
                    <a:pt x="71" y="39"/>
                  </a:lnTo>
                  <a:lnTo>
                    <a:pt x="73" y="40"/>
                  </a:lnTo>
                  <a:lnTo>
                    <a:pt x="75" y="40"/>
                  </a:lnTo>
                  <a:lnTo>
                    <a:pt x="76" y="41"/>
                  </a:lnTo>
                  <a:lnTo>
                    <a:pt x="77" y="42"/>
                  </a:lnTo>
                  <a:lnTo>
                    <a:pt x="78" y="42"/>
                  </a:lnTo>
                  <a:lnTo>
                    <a:pt x="79" y="42"/>
                  </a:lnTo>
                  <a:lnTo>
                    <a:pt x="79" y="43"/>
                  </a:lnTo>
                  <a:lnTo>
                    <a:pt x="80" y="43"/>
                  </a:lnTo>
                  <a:lnTo>
                    <a:pt x="81" y="45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7"/>
                  </a:lnTo>
                  <a:lnTo>
                    <a:pt x="85" y="47"/>
                  </a:lnTo>
                  <a:lnTo>
                    <a:pt x="86" y="47"/>
                  </a:lnTo>
                  <a:lnTo>
                    <a:pt x="88" y="48"/>
                  </a:lnTo>
                  <a:lnTo>
                    <a:pt x="89" y="48"/>
                  </a:lnTo>
                  <a:lnTo>
                    <a:pt x="90" y="49"/>
                  </a:lnTo>
                  <a:lnTo>
                    <a:pt x="90" y="50"/>
                  </a:lnTo>
                  <a:lnTo>
                    <a:pt x="92" y="50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8" y="54"/>
                  </a:lnTo>
                  <a:lnTo>
                    <a:pt x="101" y="55"/>
                  </a:lnTo>
                  <a:lnTo>
                    <a:pt x="103" y="56"/>
                  </a:lnTo>
                  <a:lnTo>
                    <a:pt x="105" y="56"/>
                  </a:lnTo>
                  <a:lnTo>
                    <a:pt x="106" y="58"/>
                  </a:lnTo>
                  <a:lnTo>
                    <a:pt x="108" y="59"/>
                  </a:lnTo>
                  <a:lnTo>
                    <a:pt x="110" y="59"/>
                  </a:lnTo>
                  <a:lnTo>
                    <a:pt x="111" y="60"/>
                  </a:lnTo>
                  <a:lnTo>
                    <a:pt x="114" y="61"/>
                  </a:lnTo>
                  <a:lnTo>
                    <a:pt x="116" y="62"/>
                  </a:lnTo>
                  <a:lnTo>
                    <a:pt x="118" y="63"/>
                  </a:lnTo>
                  <a:lnTo>
                    <a:pt x="119" y="64"/>
                  </a:lnTo>
                  <a:lnTo>
                    <a:pt x="119" y="65"/>
                  </a:lnTo>
                  <a:lnTo>
                    <a:pt x="120" y="67"/>
                  </a:lnTo>
                  <a:lnTo>
                    <a:pt x="121" y="68"/>
                  </a:lnTo>
                  <a:lnTo>
                    <a:pt x="123" y="69"/>
                  </a:lnTo>
                  <a:lnTo>
                    <a:pt x="124" y="69"/>
                  </a:lnTo>
                  <a:lnTo>
                    <a:pt x="127" y="71"/>
                  </a:lnTo>
                  <a:lnTo>
                    <a:pt x="128" y="72"/>
                  </a:lnTo>
                  <a:lnTo>
                    <a:pt x="129" y="74"/>
                  </a:lnTo>
                  <a:lnTo>
                    <a:pt x="130" y="76"/>
                  </a:lnTo>
                  <a:lnTo>
                    <a:pt x="131" y="77"/>
                  </a:lnTo>
                  <a:lnTo>
                    <a:pt x="132" y="79"/>
                  </a:lnTo>
                  <a:lnTo>
                    <a:pt x="133" y="80"/>
                  </a:lnTo>
                  <a:lnTo>
                    <a:pt x="134" y="81"/>
                  </a:lnTo>
                  <a:lnTo>
                    <a:pt x="135" y="83"/>
                  </a:lnTo>
                  <a:lnTo>
                    <a:pt x="135" y="84"/>
                  </a:lnTo>
                  <a:lnTo>
                    <a:pt x="135" y="86"/>
                  </a:lnTo>
                  <a:lnTo>
                    <a:pt x="135" y="87"/>
                  </a:lnTo>
                  <a:lnTo>
                    <a:pt x="136" y="88"/>
                  </a:lnTo>
                  <a:lnTo>
                    <a:pt x="137" y="88"/>
                  </a:lnTo>
                  <a:lnTo>
                    <a:pt x="137" y="89"/>
                  </a:lnTo>
                  <a:lnTo>
                    <a:pt x="137" y="91"/>
                  </a:lnTo>
                  <a:lnTo>
                    <a:pt x="137" y="94"/>
                  </a:lnTo>
                  <a:lnTo>
                    <a:pt x="137" y="99"/>
                  </a:lnTo>
                  <a:lnTo>
                    <a:pt x="137" y="102"/>
                  </a:lnTo>
                  <a:lnTo>
                    <a:pt x="137" y="107"/>
                  </a:lnTo>
                  <a:lnTo>
                    <a:pt x="137" y="112"/>
                  </a:lnTo>
                  <a:lnTo>
                    <a:pt x="137" y="117"/>
                  </a:lnTo>
                  <a:lnTo>
                    <a:pt x="136" y="120"/>
                  </a:lnTo>
                  <a:lnTo>
                    <a:pt x="135" y="123"/>
                  </a:lnTo>
                  <a:lnTo>
                    <a:pt x="134" y="126"/>
                  </a:lnTo>
                  <a:lnTo>
                    <a:pt x="132" y="128"/>
                  </a:lnTo>
                  <a:lnTo>
                    <a:pt x="131" y="128"/>
                  </a:lnTo>
                  <a:lnTo>
                    <a:pt x="130" y="129"/>
                  </a:lnTo>
                  <a:lnTo>
                    <a:pt x="129" y="129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7" y="132"/>
                  </a:lnTo>
                  <a:lnTo>
                    <a:pt x="125" y="133"/>
                  </a:lnTo>
                  <a:lnTo>
                    <a:pt x="124" y="133"/>
                  </a:lnTo>
                  <a:lnTo>
                    <a:pt x="123" y="135"/>
                  </a:lnTo>
                  <a:lnTo>
                    <a:pt x="123" y="136"/>
                  </a:lnTo>
                  <a:lnTo>
                    <a:pt x="122" y="136"/>
                  </a:lnTo>
                  <a:lnTo>
                    <a:pt x="121" y="137"/>
                  </a:lnTo>
                  <a:lnTo>
                    <a:pt x="120" y="137"/>
                  </a:lnTo>
                  <a:lnTo>
                    <a:pt x="119" y="139"/>
                  </a:lnTo>
                  <a:lnTo>
                    <a:pt x="118" y="140"/>
                  </a:lnTo>
                  <a:lnTo>
                    <a:pt x="117" y="141"/>
                  </a:lnTo>
                  <a:lnTo>
                    <a:pt x="114" y="143"/>
                  </a:lnTo>
                  <a:lnTo>
                    <a:pt x="110" y="145"/>
                  </a:lnTo>
                  <a:lnTo>
                    <a:pt x="109" y="148"/>
                  </a:lnTo>
                  <a:lnTo>
                    <a:pt x="108" y="149"/>
                  </a:lnTo>
                  <a:lnTo>
                    <a:pt x="106" y="150"/>
                  </a:lnTo>
                  <a:lnTo>
                    <a:pt x="105" y="151"/>
                  </a:lnTo>
                  <a:lnTo>
                    <a:pt x="103" y="151"/>
                  </a:lnTo>
                  <a:lnTo>
                    <a:pt x="101" y="151"/>
                  </a:lnTo>
                  <a:lnTo>
                    <a:pt x="98" y="152"/>
                  </a:lnTo>
                  <a:lnTo>
                    <a:pt x="97" y="154"/>
                  </a:lnTo>
                  <a:lnTo>
                    <a:pt x="95" y="155"/>
                  </a:lnTo>
                  <a:lnTo>
                    <a:pt x="93" y="157"/>
                  </a:lnTo>
                  <a:lnTo>
                    <a:pt x="91" y="158"/>
                  </a:lnTo>
                  <a:lnTo>
                    <a:pt x="88" y="161"/>
                  </a:lnTo>
                  <a:lnTo>
                    <a:pt x="84" y="163"/>
                  </a:lnTo>
                  <a:lnTo>
                    <a:pt x="81" y="164"/>
                  </a:lnTo>
                  <a:lnTo>
                    <a:pt x="78" y="166"/>
                  </a:lnTo>
                  <a:lnTo>
                    <a:pt x="76" y="169"/>
                  </a:lnTo>
                  <a:lnTo>
                    <a:pt x="72" y="171"/>
                  </a:lnTo>
                  <a:lnTo>
                    <a:pt x="71" y="173"/>
                  </a:lnTo>
                  <a:lnTo>
                    <a:pt x="70" y="174"/>
                  </a:lnTo>
                  <a:lnTo>
                    <a:pt x="69" y="175"/>
                  </a:lnTo>
                  <a:lnTo>
                    <a:pt x="68" y="175"/>
                  </a:lnTo>
                  <a:lnTo>
                    <a:pt x="68" y="176"/>
                  </a:lnTo>
                  <a:lnTo>
                    <a:pt x="67" y="176"/>
                  </a:lnTo>
                  <a:lnTo>
                    <a:pt x="66" y="177"/>
                  </a:lnTo>
                  <a:lnTo>
                    <a:pt x="65" y="178"/>
                  </a:lnTo>
                  <a:lnTo>
                    <a:pt x="64" y="179"/>
                  </a:lnTo>
                  <a:lnTo>
                    <a:pt x="63" y="180"/>
                  </a:lnTo>
                  <a:lnTo>
                    <a:pt x="62" y="181"/>
                  </a:lnTo>
                  <a:lnTo>
                    <a:pt x="60" y="181"/>
                  </a:lnTo>
                  <a:lnTo>
                    <a:pt x="59" y="182"/>
                  </a:lnTo>
                  <a:lnTo>
                    <a:pt x="58" y="184"/>
                  </a:lnTo>
                  <a:lnTo>
                    <a:pt x="56" y="186"/>
                  </a:lnTo>
                  <a:lnTo>
                    <a:pt x="54" y="188"/>
                  </a:lnTo>
                  <a:lnTo>
                    <a:pt x="52" y="190"/>
                  </a:lnTo>
                  <a:lnTo>
                    <a:pt x="51" y="192"/>
                  </a:lnTo>
                  <a:lnTo>
                    <a:pt x="50" y="194"/>
                  </a:lnTo>
                  <a:lnTo>
                    <a:pt x="48" y="199"/>
                  </a:lnTo>
                  <a:lnTo>
                    <a:pt x="48" y="203"/>
                  </a:lnTo>
                  <a:lnTo>
                    <a:pt x="48" y="208"/>
                  </a:lnTo>
                  <a:lnTo>
                    <a:pt x="50" y="213"/>
                  </a:lnTo>
                  <a:lnTo>
                    <a:pt x="50" y="217"/>
                  </a:lnTo>
                  <a:lnTo>
                    <a:pt x="50" y="221"/>
                  </a:lnTo>
                  <a:lnTo>
                    <a:pt x="51" y="225"/>
                  </a:lnTo>
                  <a:lnTo>
                    <a:pt x="52" y="229"/>
                  </a:lnTo>
                  <a:lnTo>
                    <a:pt x="53" y="231"/>
                  </a:lnTo>
                  <a:lnTo>
                    <a:pt x="55" y="233"/>
                  </a:lnTo>
                  <a:lnTo>
                    <a:pt x="56" y="235"/>
                  </a:lnTo>
                  <a:lnTo>
                    <a:pt x="58" y="238"/>
                  </a:lnTo>
                  <a:lnTo>
                    <a:pt x="62" y="241"/>
                  </a:lnTo>
                  <a:lnTo>
                    <a:pt x="64" y="244"/>
                  </a:lnTo>
                  <a:lnTo>
                    <a:pt x="66" y="246"/>
                  </a:lnTo>
                  <a:lnTo>
                    <a:pt x="68" y="248"/>
                  </a:lnTo>
                  <a:lnTo>
                    <a:pt x="69" y="250"/>
                  </a:lnTo>
                  <a:lnTo>
                    <a:pt x="70" y="252"/>
                  </a:lnTo>
                  <a:lnTo>
                    <a:pt x="72" y="253"/>
                  </a:lnTo>
                  <a:lnTo>
                    <a:pt x="75" y="254"/>
                  </a:lnTo>
                  <a:lnTo>
                    <a:pt x="77" y="255"/>
                  </a:lnTo>
                  <a:lnTo>
                    <a:pt x="82" y="257"/>
                  </a:lnTo>
                  <a:lnTo>
                    <a:pt x="86" y="259"/>
                  </a:lnTo>
                  <a:lnTo>
                    <a:pt x="92" y="261"/>
                  </a:lnTo>
                  <a:lnTo>
                    <a:pt x="98" y="265"/>
                  </a:lnTo>
                  <a:lnTo>
                    <a:pt x="102" y="267"/>
                  </a:lnTo>
                  <a:lnTo>
                    <a:pt x="106" y="269"/>
                  </a:lnTo>
                  <a:lnTo>
                    <a:pt x="109" y="271"/>
                  </a:lnTo>
                  <a:lnTo>
                    <a:pt x="111" y="272"/>
                  </a:lnTo>
                  <a:lnTo>
                    <a:pt x="112" y="273"/>
                  </a:lnTo>
                  <a:lnTo>
                    <a:pt x="115" y="273"/>
                  </a:lnTo>
                  <a:lnTo>
                    <a:pt x="116" y="274"/>
                  </a:lnTo>
                  <a:lnTo>
                    <a:pt x="117" y="274"/>
                  </a:lnTo>
                  <a:lnTo>
                    <a:pt x="118" y="276"/>
                  </a:lnTo>
                  <a:lnTo>
                    <a:pt x="119" y="276"/>
                  </a:lnTo>
                  <a:lnTo>
                    <a:pt x="119" y="277"/>
                  </a:lnTo>
                  <a:lnTo>
                    <a:pt x="120" y="277"/>
                  </a:lnTo>
                  <a:lnTo>
                    <a:pt x="122" y="278"/>
                  </a:lnTo>
                  <a:lnTo>
                    <a:pt x="123" y="278"/>
                  </a:lnTo>
                  <a:lnTo>
                    <a:pt x="123" y="279"/>
                  </a:lnTo>
                  <a:lnTo>
                    <a:pt x="123" y="280"/>
                  </a:lnTo>
                  <a:lnTo>
                    <a:pt x="124" y="281"/>
                  </a:lnTo>
                  <a:lnTo>
                    <a:pt x="125" y="282"/>
                  </a:lnTo>
                  <a:lnTo>
                    <a:pt x="127" y="283"/>
                  </a:lnTo>
                  <a:lnTo>
                    <a:pt x="128" y="284"/>
                  </a:lnTo>
                  <a:lnTo>
                    <a:pt x="129" y="286"/>
                  </a:lnTo>
                  <a:lnTo>
                    <a:pt x="130" y="286"/>
                  </a:lnTo>
                  <a:lnTo>
                    <a:pt x="131" y="287"/>
                  </a:lnTo>
                  <a:lnTo>
                    <a:pt x="132" y="287"/>
                  </a:lnTo>
                  <a:lnTo>
                    <a:pt x="132" y="289"/>
                  </a:lnTo>
                  <a:lnTo>
                    <a:pt x="132" y="290"/>
                  </a:lnTo>
                  <a:lnTo>
                    <a:pt x="133" y="290"/>
                  </a:lnTo>
                  <a:lnTo>
                    <a:pt x="133" y="291"/>
                  </a:lnTo>
                  <a:lnTo>
                    <a:pt x="134" y="291"/>
                  </a:lnTo>
                  <a:lnTo>
                    <a:pt x="134" y="293"/>
                  </a:lnTo>
                  <a:lnTo>
                    <a:pt x="135" y="295"/>
                  </a:lnTo>
                  <a:lnTo>
                    <a:pt x="135" y="297"/>
                  </a:lnTo>
                  <a:lnTo>
                    <a:pt x="136" y="299"/>
                  </a:lnTo>
                  <a:lnTo>
                    <a:pt x="138" y="303"/>
                  </a:lnTo>
                  <a:lnTo>
                    <a:pt x="140" y="305"/>
                  </a:lnTo>
                  <a:lnTo>
                    <a:pt x="141" y="308"/>
                  </a:lnTo>
                  <a:lnTo>
                    <a:pt x="141" y="312"/>
                  </a:lnTo>
                  <a:lnTo>
                    <a:pt x="141" y="317"/>
                  </a:lnTo>
                  <a:lnTo>
                    <a:pt x="141" y="321"/>
                  </a:lnTo>
                  <a:lnTo>
                    <a:pt x="141" y="325"/>
                  </a:lnTo>
                  <a:lnTo>
                    <a:pt x="141" y="330"/>
                  </a:lnTo>
                  <a:lnTo>
                    <a:pt x="141" y="334"/>
                  </a:lnTo>
                  <a:lnTo>
                    <a:pt x="140" y="337"/>
                  </a:lnTo>
                  <a:lnTo>
                    <a:pt x="138" y="340"/>
                  </a:lnTo>
                  <a:lnTo>
                    <a:pt x="137" y="342"/>
                  </a:lnTo>
                  <a:lnTo>
                    <a:pt x="136" y="343"/>
                  </a:lnTo>
                  <a:lnTo>
                    <a:pt x="136" y="344"/>
                  </a:lnTo>
                  <a:lnTo>
                    <a:pt x="135" y="34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1" name="Freeform 341"/>
            <p:cNvSpPr>
              <a:spLocks/>
            </p:cNvSpPr>
            <p:nvPr/>
          </p:nvSpPr>
          <p:spPr bwMode="auto">
            <a:xfrm>
              <a:off x="1726" y="1959"/>
              <a:ext cx="42" cy="101"/>
            </a:xfrm>
            <a:custGeom>
              <a:avLst/>
              <a:gdLst>
                <a:gd name="T0" fmla="*/ 0 w 124"/>
                <a:gd name="T1" fmla="*/ 0 h 304"/>
                <a:gd name="T2" fmla="*/ 0 w 124"/>
                <a:gd name="T3" fmla="*/ 0 h 304"/>
                <a:gd name="T4" fmla="*/ 0 w 124"/>
                <a:gd name="T5" fmla="*/ 0 h 304"/>
                <a:gd name="T6" fmla="*/ 0 w 124"/>
                <a:gd name="T7" fmla="*/ 0 h 304"/>
                <a:gd name="T8" fmla="*/ 0 w 124"/>
                <a:gd name="T9" fmla="*/ 0 h 304"/>
                <a:gd name="T10" fmla="*/ 0 w 124"/>
                <a:gd name="T11" fmla="*/ 0 h 304"/>
                <a:gd name="T12" fmla="*/ 0 w 124"/>
                <a:gd name="T13" fmla="*/ 0 h 304"/>
                <a:gd name="T14" fmla="*/ 0 w 124"/>
                <a:gd name="T15" fmla="*/ 0 h 304"/>
                <a:gd name="T16" fmla="*/ 0 w 124"/>
                <a:gd name="T17" fmla="*/ 0 h 304"/>
                <a:gd name="T18" fmla="*/ 0 w 124"/>
                <a:gd name="T19" fmla="*/ 0 h 304"/>
                <a:gd name="T20" fmla="*/ 0 w 124"/>
                <a:gd name="T21" fmla="*/ 0 h 304"/>
                <a:gd name="T22" fmla="*/ 0 w 124"/>
                <a:gd name="T23" fmla="*/ 0 h 304"/>
                <a:gd name="T24" fmla="*/ 0 w 124"/>
                <a:gd name="T25" fmla="*/ 0 h 304"/>
                <a:gd name="T26" fmla="*/ 0 w 124"/>
                <a:gd name="T27" fmla="*/ 0 h 304"/>
                <a:gd name="T28" fmla="*/ 0 w 124"/>
                <a:gd name="T29" fmla="*/ 0 h 304"/>
                <a:gd name="T30" fmla="*/ 0 w 124"/>
                <a:gd name="T31" fmla="*/ 0 h 304"/>
                <a:gd name="T32" fmla="*/ 0 w 124"/>
                <a:gd name="T33" fmla="*/ 0 h 304"/>
                <a:gd name="T34" fmla="*/ 0 w 124"/>
                <a:gd name="T35" fmla="*/ 0 h 304"/>
                <a:gd name="T36" fmla="*/ 0 w 124"/>
                <a:gd name="T37" fmla="*/ 0 h 304"/>
                <a:gd name="T38" fmla="*/ 0 w 124"/>
                <a:gd name="T39" fmla="*/ 0 h 304"/>
                <a:gd name="T40" fmla="*/ 0 w 124"/>
                <a:gd name="T41" fmla="*/ 0 h 304"/>
                <a:gd name="T42" fmla="*/ 0 w 124"/>
                <a:gd name="T43" fmla="*/ 0 h 304"/>
                <a:gd name="T44" fmla="*/ 0 w 124"/>
                <a:gd name="T45" fmla="*/ 0 h 304"/>
                <a:gd name="T46" fmla="*/ 0 w 124"/>
                <a:gd name="T47" fmla="*/ 0 h 304"/>
                <a:gd name="T48" fmla="*/ 0 w 124"/>
                <a:gd name="T49" fmla="*/ 0 h 304"/>
                <a:gd name="T50" fmla="*/ 0 w 124"/>
                <a:gd name="T51" fmla="*/ 0 h 304"/>
                <a:gd name="T52" fmla="*/ 0 w 124"/>
                <a:gd name="T53" fmla="*/ 0 h 304"/>
                <a:gd name="T54" fmla="*/ 0 w 124"/>
                <a:gd name="T55" fmla="*/ 0 h 304"/>
                <a:gd name="T56" fmla="*/ 0 w 124"/>
                <a:gd name="T57" fmla="*/ 0 h 304"/>
                <a:gd name="T58" fmla="*/ 0 w 124"/>
                <a:gd name="T59" fmla="*/ 0 h 304"/>
                <a:gd name="T60" fmla="*/ 0 w 124"/>
                <a:gd name="T61" fmla="*/ 0 h 304"/>
                <a:gd name="T62" fmla="*/ 0 w 124"/>
                <a:gd name="T63" fmla="*/ 0 h 304"/>
                <a:gd name="T64" fmla="*/ 0 w 124"/>
                <a:gd name="T65" fmla="*/ 0 h 304"/>
                <a:gd name="T66" fmla="*/ 0 w 124"/>
                <a:gd name="T67" fmla="*/ 0 h 304"/>
                <a:gd name="T68" fmla="*/ 0 w 124"/>
                <a:gd name="T69" fmla="*/ 0 h 304"/>
                <a:gd name="T70" fmla="*/ 0 w 124"/>
                <a:gd name="T71" fmla="*/ 0 h 304"/>
                <a:gd name="T72" fmla="*/ 0 w 124"/>
                <a:gd name="T73" fmla="*/ 0 h 304"/>
                <a:gd name="T74" fmla="*/ 0 w 124"/>
                <a:gd name="T75" fmla="*/ 0 h 304"/>
                <a:gd name="T76" fmla="*/ 0 w 124"/>
                <a:gd name="T77" fmla="*/ 0 h 304"/>
                <a:gd name="T78" fmla="*/ 0 w 124"/>
                <a:gd name="T79" fmla="*/ 0 h 304"/>
                <a:gd name="T80" fmla="*/ 0 w 124"/>
                <a:gd name="T81" fmla="*/ 0 h 304"/>
                <a:gd name="T82" fmla="*/ 0 w 124"/>
                <a:gd name="T83" fmla="*/ 0 h 304"/>
                <a:gd name="T84" fmla="*/ 0 w 124"/>
                <a:gd name="T85" fmla="*/ 0 h 304"/>
                <a:gd name="T86" fmla="*/ 0 w 124"/>
                <a:gd name="T87" fmla="*/ 0 h 304"/>
                <a:gd name="T88" fmla="*/ 0 w 124"/>
                <a:gd name="T89" fmla="*/ 0 h 304"/>
                <a:gd name="T90" fmla="*/ 0 w 124"/>
                <a:gd name="T91" fmla="*/ 0 h 304"/>
                <a:gd name="T92" fmla="*/ 0 w 124"/>
                <a:gd name="T93" fmla="*/ 0 h 304"/>
                <a:gd name="T94" fmla="*/ 0 w 124"/>
                <a:gd name="T95" fmla="*/ 0 h 304"/>
                <a:gd name="T96" fmla="*/ 0 w 124"/>
                <a:gd name="T97" fmla="*/ 0 h 304"/>
                <a:gd name="T98" fmla="*/ 0 w 124"/>
                <a:gd name="T99" fmla="*/ 0 h 304"/>
                <a:gd name="T100" fmla="*/ 0 w 124"/>
                <a:gd name="T101" fmla="*/ 0 h 304"/>
                <a:gd name="T102" fmla="*/ 0 w 124"/>
                <a:gd name="T103" fmla="*/ 0 h 304"/>
                <a:gd name="T104" fmla="*/ 0 w 124"/>
                <a:gd name="T105" fmla="*/ 0 h 304"/>
                <a:gd name="T106" fmla="*/ 0 w 124"/>
                <a:gd name="T107" fmla="*/ 0 h 304"/>
                <a:gd name="T108" fmla="*/ 0 w 124"/>
                <a:gd name="T109" fmla="*/ 0 h 304"/>
                <a:gd name="T110" fmla="*/ 0 w 124"/>
                <a:gd name="T111" fmla="*/ 0 h 3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4" h="304">
                  <a:moveTo>
                    <a:pt x="0" y="0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7" y="2"/>
                  </a:lnTo>
                  <a:lnTo>
                    <a:pt x="11" y="4"/>
                  </a:lnTo>
                  <a:lnTo>
                    <a:pt x="14" y="5"/>
                  </a:lnTo>
                  <a:lnTo>
                    <a:pt x="17" y="7"/>
                  </a:lnTo>
                  <a:lnTo>
                    <a:pt x="22" y="10"/>
                  </a:lnTo>
                  <a:lnTo>
                    <a:pt x="27" y="13"/>
                  </a:lnTo>
                  <a:lnTo>
                    <a:pt x="30" y="15"/>
                  </a:lnTo>
                  <a:lnTo>
                    <a:pt x="34" y="17"/>
                  </a:lnTo>
                  <a:lnTo>
                    <a:pt x="38" y="20"/>
                  </a:lnTo>
                  <a:lnTo>
                    <a:pt x="42" y="24"/>
                  </a:lnTo>
                  <a:lnTo>
                    <a:pt x="48" y="26"/>
                  </a:lnTo>
                  <a:lnTo>
                    <a:pt x="55" y="29"/>
                  </a:lnTo>
                  <a:lnTo>
                    <a:pt x="62" y="32"/>
                  </a:lnTo>
                  <a:lnTo>
                    <a:pt x="67" y="36"/>
                  </a:lnTo>
                  <a:lnTo>
                    <a:pt x="71" y="39"/>
                  </a:lnTo>
                  <a:lnTo>
                    <a:pt x="76" y="42"/>
                  </a:lnTo>
                  <a:lnTo>
                    <a:pt x="80" y="45"/>
                  </a:lnTo>
                  <a:lnTo>
                    <a:pt x="85" y="48"/>
                  </a:lnTo>
                  <a:lnTo>
                    <a:pt x="91" y="51"/>
                  </a:lnTo>
                  <a:lnTo>
                    <a:pt x="94" y="53"/>
                  </a:lnTo>
                  <a:lnTo>
                    <a:pt x="98" y="55"/>
                  </a:lnTo>
                  <a:lnTo>
                    <a:pt x="102" y="57"/>
                  </a:lnTo>
                  <a:lnTo>
                    <a:pt x="104" y="58"/>
                  </a:lnTo>
                  <a:lnTo>
                    <a:pt x="107" y="61"/>
                  </a:lnTo>
                  <a:lnTo>
                    <a:pt x="109" y="64"/>
                  </a:lnTo>
                  <a:lnTo>
                    <a:pt x="110" y="67"/>
                  </a:lnTo>
                  <a:lnTo>
                    <a:pt x="111" y="71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1" y="84"/>
                  </a:lnTo>
                  <a:lnTo>
                    <a:pt x="110" y="88"/>
                  </a:lnTo>
                  <a:lnTo>
                    <a:pt x="109" y="92"/>
                  </a:lnTo>
                  <a:lnTo>
                    <a:pt x="107" y="94"/>
                  </a:lnTo>
                  <a:lnTo>
                    <a:pt x="104" y="97"/>
                  </a:lnTo>
                  <a:lnTo>
                    <a:pt x="104" y="99"/>
                  </a:lnTo>
                  <a:lnTo>
                    <a:pt x="103" y="100"/>
                  </a:lnTo>
                  <a:lnTo>
                    <a:pt x="102" y="101"/>
                  </a:lnTo>
                  <a:lnTo>
                    <a:pt x="101" y="102"/>
                  </a:lnTo>
                  <a:lnTo>
                    <a:pt x="99" y="102"/>
                  </a:lnTo>
                  <a:lnTo>
                    <a:pt x="99" y="103"/>
                  </a:lnTo>
                  <a:lnTo>
                    <a:pt x="98" y="105"/>
                  </a:lnTo>
                  <a:lnTo>
                    <a:pt x="97" y="106"/>
                  </a:lnTo>
                  <a:lnTo>
                    <a:pt x="96" y="108"/>
                  </a:lnTo>
                  <a:lnTo>
                    <a:pt x="94" y="109"/>
                  </a:lnTo>
                  <a:lnTo>
                    <a:pt x="93" y="110"/>
                  </a:lnTo>
                  <a:lnTo>
                    <a:pt x="91" y="113"/>
                  </a:lnTo>
                  <a:lnTo>
                    <a:pt x="89" y="115"/>
                  </a:lnTo>
                  <a:lnTo>
                    <a:pt x="86" y="117"/>
                  </a:lnTo>
                  <a:lnTo>
                    <a:pt x="84" y="118"/>
                  </a:lnTo>
                  <a:lnTo>
                    <a:pt x="82" y="119"/>
                  </a:lnTo>
                  <a:lnTo>
                    <a:pt x="78" y="122"/>
                  </a:lnTo>
                  <a:lnTo>
                    <a:pt x="73" y="126"/>
                  </a:lnTo>
                  <a:lnTo>
                    <a:pt x="68" y="129"/>
                  </a:lnTo>
                  <a:lnTo>
                    <a:pt x="63" y="132"/>
                  </a:lnTo>
                  <a:lnTo>
                    <a:pt x="57" y="135"/>
                  </a:lnTo>
                  <a:lnTo>
                    <a:pt x="52" y="140"/>
                  </a:lnTo>
                  <a:lnTo>
                    <a:pt x="46" y="144"/>
                  </a:lnTo>
                  <a:lnTo>
                    <a:pt x="42" y="148"/>
                  </a:lnTo>
                  <a:lnTo>
                    <a:pt x="38" y="154"/>
                  </a:lnTo>
                  <a:lnTo>
                    <a:pt x="34" y="158"/>
                  </a:lnTo>
                  <a:lnTo>
                    <a:pt x="31" y="165"/>
                  </a:lnTo>
                  <a:lnTo>
                    <a:pt x="29" y="171"/>
                  </a:lnTo>
                  <a:lnTo>
                    <a:pt x="28" y="177"/>
                  </a:lnTo>
                  <a:lnTo>
                    <a:pt x="28" y="182"/>
                  </a:lnTo>
                  <a:lnTo>
                    <a:pt x="27" y="187"/>
                  </a:lnTo>
                  <a:lnTo>
                    <a:pt x="27" y="194"/>
                  </a:lnTo>
                  <a:lnTo>
                    <a:pt x="28" y="197"/>
                  </a:lnTo>
                  <a:lnTo>
                    <a:pt x="29" y="202"/>
                  </a:lnTo>
                  <a:lnTo>
                    <a:pt x="30" y="206"/>
                  </a:lnTo>
                  <a:lnTo>
                    <a:pt x="31" y="209"/>
                  </a:lnTo>
                  <a:lnTo>
                    <a:pt x="32" y="210"/>
                  </a:lnTo>
                  <a:lnTo>
                    <a:pt x="33" y="211"/>
                  </a:lnTo>
                  <a:lnTo>
                    <a:pt x="34" y="212"/>
                  </a:lnTo>
                  <a:lnTo>
                    <a:pt x="35" y="214"/>
                  </a:lnTo>
                  <a:lnTo>
                    <a:pt x="35" y="215"/>
                  </a:lnTo>
                  <a:lnTo>
                    <a:pt x="35" y="216"/>
                  </a:lnTo>
                  <a:lnTo>
                    <a:pt x="37" y="218"/>
                  </a:lnTo>
                  <a:lnTo>
                    <a:pt x="39" y="219"/>
                  </a:lnTo>
                  <a:lnTo>
                    <a:pt x="40" y="220"/>
                  </a:lnTo>
                  <a:lnTo>
                    <a:pt x="41" y="223"/>
                  </a:lnTo>
                  <a:lnTo>
                    <a:pt x="43" y="227"/>
                  </a:lnTo>
                  <a:lnTo>
                    <a:pt x="44" y="228"/>
                  </a:lnTo>
                  <a:lnTo>
                    <a:pt x="46" y="230"/>
                  </a:lnTo>
                  <a:lnTo>
                    <a:pt x="48" y="232"/>
                  </a:lnTo>
                  <a:lnTo>
                    <a:pt x="52" y="234"/>
                  </a:lnTo>
                  <a:lnTo>
                    <a:pt x="54" y="237"/>
                  </a:lnTo>
                  <a:lnTo>
                    <a:pt x="57" y="238"/>
                  </a:lnTo>
                  <a:lnTo>
                    <a:pt x="60" y="241"/>
                  </a:lnTo>
                  <a:lnTo>
                    <a:pt x="64" y="242"/>
                  </a:lnTo>
                  <a:lnTo>
                    <a:pt x="66" y="244"/>
                  </a:lnTo>
                  <a:lnTo>
                    <a:pt x="71" y="246"/>
                  </a:lnTo>
                  <a:lnTo>
                    <a:pt x="77" y="250"/>
                  </a:lnTo>
                  <a:lnTo>
                    <a:pt x="81" y="254"/>
                  </a:lnTo>
                  <a:lnTo>
                    <a:pt x="86" y="257"/>
                  </a:lnTo>
                  <a:lnTo>
                    <a:pt x="92" y="260"/>
                  </a:lnTo>
                  <a:lnTo>
                    <a:pt x="97" y="262"/>
                  </a:lnTo>
                  <a:lnTo>
                    <a:pt x="103" y="266"/>
                  </a:lnTo>
                  <a:lnTo>
                    <a:pt x="107" y="268"/>
                  </a:lnTo>
                  <a:lnTo>
                    <a:pt x="112" y="271"/>
                  </a:lnTo>
                  <a:lnTo>
                    <a:pt x="116" y="273"/>
                  </a:lnTo>
                  <a:lnTo>
                    <a:pt x="118" y="275"/>
                  </a:lnTo>
                  <a:lnTo>
                    <a:pt x="121" y="277"/>
                  </a:lnTo>
                  <a:lnTo>
                    <a:pt x="122" y="281"/>
                  </a:lnTo>
                  <a:lnTo>
                    <a:pt x="123" y="284"/>
                  </a:lnTo>
                  <a:lnTo>
                    <a:pt x="124" y="287"/>
                  </a:lnTo>
                  <a:lnTo>
                    <a:pt x="124" y="292"/>
                  </a:lnTo>
                  <a:lnTo>
                    <a:pt x="124" y="295"/>
                  </a:lnTo>
                  <a:lnTo>
                    <a:pt x="123" y="298"/>
                  </a:lnTo>
                  <a:lnTo>
                    <a:pt x="123" y="300"/>
                  </a:lnTo>
                  <a:lnTo>
                    <a:pt x="122" y="30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2" name="Line 342"/>
            <p:cNvSpPr>
              <a:spLocks noChangeShapeType="1"/>
            </p:cNvSpPr>
            <p:nvPr/>
          </p:nvSpPr>
          <p:spPr bwMode="auto">
            <a:xfrm flipV="1">
              <a:off x="1726" y="2057"/>
              <a:ext cx="47" cy="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3" name="Line 343"/>
            <p:cNvSpPr>
              <a:spLocks noChangeShapeType="1"/>
            </p:cNvSpPr>
            <p:nvPr/>
          </p:nvSpPr>
          <p:spPr bwMode="auto">
            <a:xfrm flipV="1">
              <a:off x="1726" y="2043"/>
              <a:ext cx="86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4" name="Freeform 344"/>
            <p:cNvSpPr>
              <a:spLocks/>
            </p:cNvSpPr>
            <p:nvPr/>
          </p:nvSpPr>
          <p:spPr bwMode="auto">
            <a:xfrm>
              <a:off x="2669" y="1150"/>
              <a:ext cx="543" cy="334"/>
            </a:xfrm>
            <a:custGeom>
              <a:avLst/>
              <a:gdLst>
                <a:gd name="T0" fmla="*/ 1 w 1628"/>
                <a:gd name="T1" fmla="*/ 0 h 1002"/>
                <a:gd name="T2" fmla="*/ 1 w 1628"/>
                <a:gd name="T3" fmla="*/ 0 h 1002"/>
                <a:gd name="T4" fmla="*/ 1 w 1628"/>
                <a:gd name="T5" fmla="*/ 0 h 1002"/>
                <a:gd name="T6" fmla="*/ 1 w 1628"/>
                <a:gd name="T7" fmla="*/ 0 h 1002"/>
                <a:gd name="T8" fmla="*/ 1 w 1628"/>
                <a:gd name="T9" fmla="*/ 0 h 1002"/>
                <a:gd name="T10" fmla="*/ 1 w 1628"/>
                <a:gd name="T11" fmla="*/ 0 h 1002"/>
                <a:gd name="T12" fmla="*/ 1 w 1628"/>
                <a:gd name="T13" fmla="*/ 0 h 1002"/>
                <a:gd name="T14" fmla="*/ 1 w 1628"/>
                <a:gd name="T15" fmla="*/ 0 h 1002"/>
                <a:gd name="T16" fmla="*/ 1 w 1628"/>
                <a:gd name="T17" fmla="*/ 0 h 1002"/>
                <a:gd name="T18" fmla="*/ 1 w 1628"/>
                <a:gd name="T19" fmla="*/ 0 h 1002"/>
                <a:gd name="T20" fmla="*/ 1 w 1628"/>
                <a:gd name="T21" fmla="*/ 0 h 1002"/>
                <a:gd name="T22" fmla="*/ 1 w 1628"/>
                <a:gd name="T23" fmla="*/ 0 h 1002"/>
                <a:gd name="T24" fmla="*/ 1 w 1628"/>
                <a:gd name="T25" fmla="*/ 0 h 1002"/>
                <a:gd name="T26" fmla="*/ 1 w 1628"/>
                <a:gd name="T27" fmla="*/ 0 h 1002"/>
                <a:gd name="T28" fmla="*/ 1 w 1628"/>
                <a:gd name="T29" fmla="*/ 0 h 1002"/>
                <a:gd name="T30" fmla="*/ 1 w 1628"/>
                <a:gd name="T31" fmla="*/ 0 h 1002"/>
                <a:gd name="T32" fmla="*/ 1 w 1628"/>
                <a:gd name="T33" fmla="*/ 0 h 1002"/>
                <a:gd name="T34" fmla="*/ 1 w 1628"/>
                <a:gd name="T35" fmla="*/ 0 h 1002"/>
                <a:gd name="T36" fmla="*/ 1 w 1628"/>
                <a:gd name="T37" fmla="*/ 0 h 1002"/>
                <a:gd name="T38" fmla="*/ 1 w 1628"/>
                <a:gd name="T39" fmla="*/ 0 h 1002"/>
                <a:gd name="T40" fmla="*/ 1 w 1628"/>
                <a:gd name="T41" fmla="*/ 0 h 1002"/>
                <a:gd name="T42" fmla="*/ 1 w 1628"/>
                <a:gd name="T43" fmla="*/ 0 h 1002"/>
                <a:gd name="T44" fmla="*/ 1 w 1628"/>
                <a:gd name="T45" fmla="*/ 0 h 1002"/>
                <a:gd name="T46" fmla="*/ 1 w 1628"/>
                <a:gd name="T47" fmla="*/ 0 h 1002"/>
                <a:gd name="T48" fmla="*/ 1 w 1628"/>
                <a:gd name="T49" fmla="*/ 0 h 1002"/>
                <a:gd name="T50" fmla="*/ 1 w 1628"/>
                <a:gd name="T51" fmla="*/ 0 h 1002"/>
                <a:gd name="T52" fmla="*/ 1 w 1628"/>
                <a:gd name="T53" fmla="*/ 0 h 1002"/>
                <a:gd name="T54" fmla="*/ 1 w 1628"/>
                <a:gd name="T55" fmla="*/ 0 h 1002"/>
                <a:gd name="T56" fmla="*/ 1 w 1628"/>
                <a:gd name="T57" fmla="*/ 0 h 1002"/>
                <a:gd name="T58" fmla="*/ 1 w 1628"/>
                <a:gd name="T59" fmla="*/ 0 h 1002"/>
                <a:gd name="T60" fmla="*/ 1 w 1628"/>
                <a:gd name="T61" fmla="*/ 0 h 1002"/>
                <a:gd name="T62" fmla="*/ 1 w 1628"/>
                <a:gd name="T63" fmla="*/ 0 h 1002"/>
                <a:gd name="T64" fmla="*/ 1 w 1628"/>
                <a:gd name="T65" fmla="*/ 0 h 1002"/>
                <a:gd name="T66" fmla="*/ 1 w 1628"/>
                <a:gd name="T67" fmla="*/ 0 h 1002"/>
                <a:gd name="T68" fmla="*/ 1 w 1628"/>
                <a:gd name="T69" fmla="*/ 0 h 1002"/>
                <a:gd name="T70" fmla="*/ 1 w 1628"/>
                <a:gd name="T71" fmla="*/ 0 h 1002"/>
                <a:gd name="T72" fmla="*/ 1 w 1628"/>
                <a:gd name="T73" fmla="*/ 0 h 1002"/>
                <a:gd name="T74" fmla="*/ 1 w 1628"/>
                <a:gd name="T75" fmla="*/ 0 h 1002"/>
                <a:gd name="T76" fmla="*/ 1 w 1628"/>
                <a:gd name="T77" fmla="*/ 0 h 1002"/>
                <a:gd name="T78" fmla="*/ 0 w 1628"/>
                <a:gd name="T79" fmla="*/ 0 h 1002"/>
                <a:gd name="T80" fmla="*/ 0 w 1628"/>
                <a:gd name="T81" fmla="*/ 0 h 1002"/>
                <a:gd name="T82" fmla="*/ 0 w 1628"/>
                <a:gd name="T83" fmla="*/ 0 h 1002"/>
                <a:gd name="T84" fmla="*/ 0 w 1628"/>
                <a:gd name="T85" fmla="*/ 0 h 1002"/>
                <a:gd name="T86" fmla="*/ 0 w 1628"/>
                <a:gd name="T87" fmla="*/ 0 h 1002"/>
                <a:gd name="T88" fmla="*/ 0 w 1628"/>
                <a:gd name="T89" fmla="*/ 0 h 1002"/>
                <a:gd name="T90" fmla="*/ 0 w 1628"/>
                <a:gd name="T91" fmla="*/ 0 h 1002"/>
                <a:gd name="T92" fmla="*/ 0 w 1628"/>
                <a:gd name="T93" fmla="*/ 0 h 1002"/>
                <a:gd name="T94" fmla="*/ 0 w 1628"/>
                <a:gd name="T95" fmla="*/ 0 h 1002"/>
                <a:gd name="T96" fmla="*/ 0 w 1628"/>
                <a:gd name="T97" fmla="*/ 0 h 1002"/>
                <a:gd name="T98" fmla="*/ 0 w 1628"/>
                <a:gd name="T99" fmla="*/ 0 h 1002"/>
                <a:gd name="T100" fmla="*/ 0 w 1628"/>
                <a:gd name="T101" fmla="*/ 0 h 1002"/>
                <a:gd name="T102" fmla="*/ 0 w 1628"/>
                <a:gd name="T103" fmla="*/ 0 h 1002"/>
                <a:gd name="T104" fmla="*/ 0 w 1628"/>
                <a:gd name="T105" fmla="*/ 0 h 1002"/>
                <a:gd name="T106" fmla="*/ 0 w 1628"/>
                <a:gd name="T107" fmla="*/ 0 h 1002"/>
                <a:gd name="T108" fmla="*/ 0 w 1628"/>
                <a:gd name="T109" fmla="*/ 0 h 1002"/>
                <a:gd name="T110" fmla="*/ 0 w 1628"/>
                <a:gd name="T111" fmla="*/ 0 h 100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628" h="1002">
                  <a:moveTo>
                    <a:pt x="13" y="1002"/>
                  </a:moveTo>
                  <a:lnTo>
                    <a:pt x="1538" y="118"/>
                  </a:lnTo>
                  <a:lnTo>
                    <a:pt x="1538" y="116"/>
                  </a:lnTo>
                  <a:lnTo>
                    <a:pt x="1538" y="114"/>
                  </a:lnTo>
                  <a:lnTo>
                    <a:pt x="1539" y="111"/>
                  </a:lnTo>
                  <a:lnTo>
                    <a:pt x="1539" y="109"/>
                  </a:lnTo>
                  <a:lnTo>
                    <a:pt x="1540" y="107"/>
                  </a:lnTo>
                  <a:lnTo>
                    <a:pt x="1541" y="105"/>
                  </a:lnTo>
                  <a:lnTo>
                    <a:pt x="1542" y="102"/>
                  </a:lnTo>
                  <a:lnTo>
                    <a:pt x="1543" y="100"/>
                  </a:lnTo>
                  <a:lnTo>
                    <a:pt x="1544" y="96"/>
                  </a:lnTo>
                  <a:lnTo>
                    <a:pt x="1545" y="94"/>
                  </a:lnTo>
                  <a:lnTo>
                    <a:pt x="1546" y="92"/>
                  </a:lnTo>
                  <a:lnTo>
                    <a:pt x="1549" y="91"/>
                  </a:lnTo>
                  <a:lnTo>
                    <a:pt x="1549" y="90"/>
                  </a:lnTo>
                  <a:lnTo>
                    <a:pt x="1550" y="90"/>
                  </a:lnTo>
                  <a:lnTo>
                    <a:pt x="1550" y="89"/>
                  </a:lnTo>
                  <a:lnTo>
                    <a:pt x="1551" y="89"/>
                  </a:lnTo>
                  <a:lnTo>
                    <a:pt x="1551" y="88"/>
                  </a:lnTo>
                  <a:lnTo>
                    <a:pt x="1552" y="88"/>
                  </a:lnTo>
                  <a:lnTo>
                    <a:pt x="1553" y="85"/>
                  </a:lnTo>
                  <a:lnTo>
                    <a:pt x="1554" y="84"/>
                  </a:lnTo>
                  <a:lnTo>
                    <a:pt x="1555" y="82"/>
                  </a:lnTo>
                  <a:lnTo>
                    <a:pt x="1556" y="81"/>
                  </a:lnTo>
                  <a:lnTo>
                    <a:pt x="1557" y="80"/>
                  </a:lnTo>
                  <a:lnTo>
                    <a:pt x="1558" y="79"/>
                  </a:lnTo>
                  <a:lnTo>
                    <a:pt x="1559" y="79"/>
                  </a:lnTo>
                  <a:lnTo>
                    <a:pt x="1559" y="78"/>
                  </a:lnTo>
                  <a:lnTo>
                    <a:pt x="1560" y="78"/>
                  </a:lnTo>
                  <a:lnTo>
                    <a:pt x="1562" y="77"/>
                  </a:lnTo>
                  <a:lnTo>
                    <a:pt x="1564" y="77"/>
                  </a:lnTo>
                  <a:lnTo>
                    <a:pt x="1566" y="75"/>
                  </a:lnTo>
                  <a:lnTo>
                    <a:pt x="1567" y="74"/>
                  </a:lnTo>
                  <a:lnTo>
                    <a:pt x="1569" y="72"/>
                  </a:lnTo>
                  <a:lnTo>
                    <a:pt x="1571" y="71"/>
                  </a:lnTo>
                  <a:lnTo>
                    <a:pt x="1572" y="71"/>
                  </a:lnTo>
                  <a:lnTo>
                    <a:pt x="1573" y="71"/>
                  </a:lnTo>
                  <a:lnTo>
                    <a:pt x="1575" y="70"/>
                  </a:lnTo>
                  <a:lnTo>
                    <a:pt x="1576" y="70"/>
                  </a:lnTo>
                  <a:lnTo>
                    <a:pt x="1577" y="70"/>
                  </a:lnTo>
                  <a:lnTo>
                    <a:pt x="1578" y="69"/>
                  </a:lnTo>
                  <a:lnTo>
                    <a:pt x="1579" y="69"/>
                  </a:lnTo>
                  <a:lnTo>
                    <a:pt x="1580" y="68"/>
                  </a:lnTo>
                  <a:lnTo>
                    <a:pt x="1581" y="67"/>
                  </a:lnTo>
                  <a:lnTo>
                    <a:pt x="1582" y="66"/>
                  </a:lnTo>
                  <a:lnTo>
                    <a:pt x="1583" y="65"/>
                  </a:lnTo>
                  <a:lnTo>
                    <a:pt x="1584" y="65"/>
                  </a:lnTo>
                  <a:lnTo>
                    <a:pt x="1585" y="64"/>
                  </a:lnTo>
                  <a:lnTo>
                    <a:pt x="1586" y="64"/>
                  </a:lnTo>
                  <a:lnTo>
                    <a:pt x="1588" y="63"/>
                  </a:lnTo>
                  <a:lnTo>
                    <a:pt x="1589" y="63"/>
                  </a:lnTo>
                  <a:lnTo>
                    <a:pt x="1590" y="62"/>
                  </a:lnTo>
                  <a:lnTo>
                    <a:pt x="1592" y="59"/>
                  </a:lnTo>
                  <a:lnTo>
                    <a:pt x="1595" y="58"/>
                  </a:lnTo>
                  <a:lnTo>
                    <a:pt x="1597" y="55"/>
                  </a:lnTo>
                  <a:lnTo>
                    <a:pt x="1601" y="53"/>
                  </a:lnTo>
                  <a:lnTo>
                    <a:pt x="1603" y="51"/>
                  </a:lnTo>
                  <a:lnTo>
                    <a:pt x="1606" y="49"/>
                  </a:lnTo>
                  <a:lnTo>
                    <a:pt x="1608" y="46"/>
                  </a:lnTo>
                  <a:lnTo>
                    <a:pt x="1610" y="45"/>
                  </a:lnTo>
                  <a:lnTo>
                    <a:pt x="1613" y="43"/>
                  </a:lnTo>
                  <a:lnTo>
                    <a:pt x="1614" y="42"/>
                  </a:lnTo>
                  <a:lnTo>
                    <a:pt x="1617" y="40"/>
                  </a:lnTo>
                  <a:lnTo>
                    <a:pt x="1619" y="39"/>
                  </a:lnTo>
                  <a:lnTo>
                    <a:pt x="1619" y="38"/>
                  </a:lnTo>
                  <a:lnTo>
                    <a:pt x="1620" y="38"/>
                  </a:lnTo>
                  <a:lnTo>
                    <a:pt x="1620" y="37"/>
                  </a:lnTo>
                  <a:lnTo>
                    <a:pt x="1621" y="37"/>
                  </a:lnTo>
                  <a:lnTo>
                    <a:pt x="1621" y="36"/>
                  </a:lnTo>
                  <a:lnTo>
                    <a:pt x="1623" y="33"/>
                  </a:lnTo>
                  <a:lnTo>
                    <a:pt x="1624" y="31"/>
                  </a:lnTo>
                  <a:lnTo>
                    <a:pt x="1626" y="29"/>
                  </a:lnTo>
                  <a:lnTo>
                    <a:pt x="1627" y="26"/>
                  </a:lnTo>
                  <a:lnTo>
                    <a:pt x="1628" y="21"/>
                  </a:lnTo>
                  <a:lnTo>
                    <a:pt x="1628" y="17"/>
                  </a:lnTo>
                  <a:lnTo>
                    <a:pt x="1628" y="13"/>
                  </a:lnTo>
                  <a:lnTo>
                    <a:pt x="1628" y="6"/>
                  </a:lnTo>
                  <a:lnTo>
                    <a:pt x="1628" y="0"/>
                  </a:lnTo>
                  <a:lnTo>
                    <a:pt x="52" y="913"/>
                  </a:lnTo>
                  <a:lnTo>
                    <a:pt x="51" y="915"/>
                  </a:lnTo>
                  <a:lnTo>
                    <a:pt x="50" y="916"/>
                  </a:lnTo>
                  <a:lnTo>
                    <a:pt x="48" y="918"/>
                  </a:lnTo>
                  <a:lnTo>
                    <a:pt x="47" y="919"/>
                  </a:lnTo>
                  <a:lnTo>
                    <a:pt x="46" y="922"/>
                  </a:lnTo>
                  <a:lnTo>
                    <a:pt x="45" y="923"/>
                  </a:lnTo>
                  <a:lnTo>
                    <a:pt x="43" y="926"/>
                  </a:lnTo>
                  <a:lnTo>
                    <a:pt x="39" y="928"/>
                  </a:lnTo>
                  <a:lnTo>
                    <a:pt x="37" y="931"/>
                  </a:lnTo>
                  <a:lnTo>
                    <a:pt x="33" y="935"/>
                  </a:lnTo>
                  <a:lnTo>
                    <a:pt x="27" y="938"/>
                  </a:lnTo>
                  <a:lnTo>
                    <a:pt x="23" y="941"/>
                  </a:lnTo>
                  <a:lnTo>
                    <a:pt x="19" y="944"/>
                  </a:lnTo>
                  <a:lnTo>
                    <a:pt x="17" y="947"/>
                  </a:lnTo>
                  <a:lnTo>
                    <a:pt x="14" y="949"/>
                  </a:lnTo>
                  <a:lnTo>
                    <a:pt x="12" y="951"/>
                  </a:lnTo>
                  <a:lnTo>
                    <a:pt x="10" y="953"/>
                  </a:lnTo>
                  <a:lnTo>
                    <a:pt x="8" y="955"/>
                  </a:lnTo>
                  <a:lnTo>
                    <a:pt x="7" y="957"/>
                  </a:lnTo>
                  <a:lnTo>
                    <a:pt x="5" y="962"/>
                  </a:lnTo>
                  <a:lnTo>
                    <a:pt x="3" y="965"/>
                  </a:lnTo>
                  <a:lnTo>
                    <a:pt x="1" y="969"/>
                  </a:lnTo>
                  <a:lnTo>
                    <a:pt x="1" y="974"/>
                  </a:lnTo>
                  <a:lnTo>
                    <a:pt x="0" y="978"/>
                  </a:lnTo>
                  <a:lnTo>
                    <a:pt x="1" y="981"/>
                  </a:lnTo>
                  <a:lnTo>
                    <a:pt x="1" y="986"/>
                  </a:lnTo>
                  <a:lnTo>
                    <a:pt x="3" y="989"/>
                  </a:lnTo>
                  <a:lnTo>
                    <a:pt x="5" y="993"/>
                  </a:lnTo>
                  <a:lnTo>
                    <a:pt x="6" y="994"/>
                  </a:lnTo>
                  <a:lnTo>
                    <a:pt x="7" y="996"/>
                  </a:lnTo>
                  <a:lnTo>
                    <a:pt x="8" y="997"/>
                  </a:lnTo>
                  <a:lnTo>
                    <a:pt x="10" y="999"/>
                  </a:lnTo>
                  <a:lnTo>
                    <a:pt x="11" y="1000"/>
                  </a:lnTo>
                  <a:lnTo>
                    <a:pt x="13" y="1002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5" name="Freeform 345"/>
            <p:cNvSpPr>
              <a:spLocks/>
            </p:cNvSpPr>
            <p:nvPr/>
          </p:nvSpPr>
          <p:spPr bwMode="auto">
            <a:xfrm>
              <a:off x="2673" y="1189"/>
              <a:ext cx="540" cy="332"/>
            </a:xfrm>
            <a:custGeom>
              <a:avLst/>
              <a:gdLst>
                <a:gd name="T0" fmla="*/ 1 w 1619"/>
                <a:gd name="T1" fmla="*/ 0 h 997"/>
                <a:gd name="T2" fmla="*/ 1 w 1619"/>
                <a:gd name="T3" fmla="*/ 0 h 997"/>
                <a:gd name="T4" fmla="*/ 1 w 1619"/>
                <a:gd name="T5" fmla="*/ 0 h 997"/>
                <a:gd name="T6" fmla="*/ 1 w 1619"/>
                <a:gd name="T7" fmla="*/ 0 h 997"/>
                <a:gd name="T8" fmla="*/ 1 w 1619"/>
                <a:gd name="T9" fmla="*/ 0 h 997"/>
                <a:gd name="T10" fmla="*/ 1 w 1619"/>
                <a:gd name="T11" fmla="*/ 0 h 997"/>
                <a:gd name="T12" fmla="*/ 1 w 1619"/>
                <a:gd name="T13" fmla="*/ 0 h 997"/>
                <a:gd name="T14" fmla="*/ 1 w 1619"/>
                <a:gd name="T15" fmla="*/ 0 h 997"/>
                <a:gd name="T16" fmla="*/ 1 w 1619"/>
                <a:gd name="T17" fmla="*/ 0 h 997"/>
                <a:gd name="T18" fmla="*/ 1 w 1619"/>
                <a:gd name="T19" fmla="*/ 0 h 997"/>
                <a:gd name="T20" fmla="*/ 1 w 1619"/>
                <a:gd name="T21" fmla="*/ 0 h 997"/>
                <a:gd name="T22" fmla="*/ 1 w 1619"/>
                <a:gd name="T23" fmla="*/ 0 h 997"/>
                <a:gd name="T24" fmla="*/ 1 w 1619"/>
                <a:gd name="T25" fmla="*/ 0 h 997"/>
                <a:gd name="T26" fmla="*/ 1 w 1619"/>
                <a:gd name="T27" fmla="*/ 0 h 997"/>
                <a:gd name="T28" fmla="*/ 1 w 1619"/>
                <a:gd name="T29" fmla="*/ 0 h 997"/>
                <a:gd name="T30" fmla="*/ 1 w 1619"/>
                <a:gd name="T31" fmla="*/ 0 h 997"/>
                <a:gd name="T32" fmla="*/ 1 w 1619"/>
                <a:gd name="T33" fmla="*/ 0 h 997"/>
                <a:gd name="T34" fmla="*/ 1 w 1619"/>
                <a:gd name="T35" fmla="*/ 0 h 997"/>
                <a:gd name="T36" fmla="*/ 1 w 1619"/>
                <a:gd name="T37" fmla="*/ 0 h 997"/>
                <a:gd name="T38" fmla="*/ 1 w 1619"/>
                <a:gd name="T39" fmla="*/ 0 h 997"/>
                <a:gd name="T40" fmla="*/ 1 w 1619"/>
                <a:gd name="T41" fmla="*/ 0 h 997"/>
                <a:gd name="T42" fmla="*/ 1 w 1619"/>
                <a:gd name="T43" fmla="*/ 0 h 997"/>
                <a:gd name="T44" fmla="*/ 1 w 1619"/>
                <a:gd name="T45" fmla="*/ 0 h 997"/>
                <a:gd name="T46" fmla="*/ 1 w 1619"/>
                <a:gd name="T47" fmla="*/ 0 h 997"/>
                <a:gd name="T48" fmla="*/ 1 w 1619"/>
                <a:gd name="T49" fmla="*/ 0 h 997"/>
                <a:gd name="T50" fmla="*/ 1 w 1619"/>
                <a:gd name="T51" fmla="*/ 0 h 997"/>
                <a:gd name="T52" fmla="*/ 1 w 1619"/>
                <a:gd name="T53" fmla="*/ 0 h 997"/>
                <a:gd name="T54" fmla="*/ 1 w 1619"/>
                <a:gd name="T55" fmla="*/ 0 h 997"/>
                <a:gd name="T56" fmla="*/ 1 w 1619"/>
                <a:gd name="T57" fmla="*/ 0 h 997"/>
                <a:gd name="T58" fmla="*/ 1 w 1619"/>
                <a:gd name="T59" fmla="*/ 0 h 997"/>
                <a:gd name="T60" fmla="*/ 1 w 1619"/>
                <a:gd name="T61" fmla="*/ 0 h 997"/>
                <a:gd name="T62" fmla="*/ 0 w 1619"/>
                <a:gd name="T63" fmla="*/ 0 h 997"/>
                <a:gd name="T64" fmla="*/ 0 w 1619"/>
                <a:gd name="T65" fmla="*/ 0 h 997"/>
                <a:gd name="T66" fmla="*/ 0 w 1619"/>
                <a:gd name="T67" fmla="*/ 0 h 997"/>
                <a:gd name="T68" fmla="*/ 0 w 1619"/>
                <a:gd name="T69" fmla="*/ 0 h 997"/>
                <a:gd name="T70" fmla="*/ 0 w 1619"/>
                <a:gd name="T71" fmla="*/ 0 h 997"/>
                <a:gd name="T72" fmla="*/ 0 w 1619"/>
                <a:gd name="T73" fmla="*/ 0 h 997"/>
                <a:gd name="T74" fmla="*/ 0 w 1619"/>
                <a:gd name="T75" fmla="*/ 0 h 997"/>
                <a:gd name="T76" fmla="*/ 0 w 1619"/>
                <a:gd name="T77" fmla="*/ 0 h 997"/>
                <a:gd name="T78" fmla="*/ 0 w 1619"/>
                <a:gd name="T79" fmla="*/ 0 h 997"/>
                <a:gd name="T80" fmla="*/ 0 w 1619"/>
                <a:gd name="T81" fmla="*/ 0 h 997"/>
                <a:gd name="T82" fmla="*/ 0 w 1619"/>
                <a:gd name="T83" fmla="*/ 0 h 997"/>
                <a:gd name="T84" fmla="*/ 0 w 1619"/>
                <a:gd name="T85" fmla="*/ 0 h 997"/>
                <a:gd name="T86" fmla="*/ 0 w 1619"/>
                <a:gd name="T87" fmla="*/ 0 h 99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619" h="997">
                  <a:moveTo>
                    <a:pt x="75" y="997"/>
                  </a:moveTo>
                  <a:lnTo>
                    <a:pt x="1619" y="103"/>
                  </a:lnTo>
                  <a:lnTo>
                    <a:pt x="1618" y="99"/>
                  </a:lnTo>
                  <a:lnTo>
                    <a:pt x="1618" y="94"/>
                  </a:lnTo>
                  <a:lnTo>
                    <a:pt x="1618" y="91"/>
                  </a:lnTo>
                  <a:lnTo>
                    <a:pt x="1617" y="88"/>
                  </a:lnTo>
                  <a:lnTo>
                    <a:pt x="1617" y="86"/>
                  </a:lnTo>
                  <a:lnTo>
                    <a:pt x="1616" y="84"/>
                  </a:lnTo>
                  <a:lnTo>
                    <a:pt x="1615" y="80"/>
                  </a:lnTo>
                  <a:lnTo>
                    <a:pt x="1614" y="78"/>
                  </a:lnTo>
                  <a:lnTo>
                    <a:pt x="1614" y="77"/>
                  </a:lnTo>
                  <a:lnTo>
                    <a:pt x="1613" y="77"/>
                  </a:lnTo>
                  <a:lnTo>
                    <a:pt x="1613" y="76"/>
                  </a:lnTo>
                  <a:lnTo>
                    <a:pt x="1611" y="75"/>
                  </a:lnTo>
                  <a:lnTo>
                    <a:pt x="1611" y="74"/>
                  </a:lnTo>
                  <a:lnTo>
                    <a:pt x="1610" y="73"/>
                  </a:lnTo>
                  <a:lnTo>
                    <a:pt x="1610" y="72"/>
                  </a:lnTo>
                  <a:lnTo>
                    <a:pt x="1609" y="70"/>
                  </a:lnTo>
                  <a:lnTo>
                    <a:pt x="1609" y="69"/>
                  </a:lnTo>
                  <a:lnTo>
                    <a:pt x="1609" y="68"/>
                  </a:lnTo>
                  <a:lnTo>
                    <a:pt x="1609" y="66"/>
                  </a:lnTo>
                  <a:lnTo>
                    <a:pt x="1608" y="66"/>
                  </a:lnTo>
                  <a:lnTo>
                    <a:pt x="1608" y="65"/>
                  </a:lnTo>
                  <a:lnTo>
                    <a:pt x="1607" y="64"/>
                  </a:lnTo>
                  <a:lnTo>
                    <a:pt x="1606" y="63"/>
                  </a:lnTo>
                  <a:lnTo>
                    <a:pt x="1605" y="62"/>
                  </a:lnTo>
                  <a:lnTo>
                    <a:pt x="1605" y="61"/>
                  </a:lnTo>
                  <a:lnTo>
                    <a:pt x="1604" y="60"/>
                  </a:lnTo>
                  <a:lnTo>
                    <a:pt x="1604" y="59"/>
                  </a:lnTo>
                  <a:lnTo>
                    <a:pt x="1603" y="57"/>
                  </a:lnTo>
                  <a:lnTo>
                    <a:pt x="1602" y="57"/>
                  </a:lnTo>
                  <a:lnTo>
                    <a:pt x="1602" y="56"/>
                  </a:lnTo>
                  <a:lnTo>
                    <a:pt x="1601" y="55"/>
                  </a:lnTo>
                  <a:lnTo>
                    <a:pt x="1600" y="55"/>
                  </a:lnTo>
                  <a:lnTo>
                    <a:pt x="1597" y="55"/>
                  </a:lnTo>
                  <a:lnTo>
                    <a:pt x="1596" y="55"/>
                  </a:lnTo>
                  <a:lnTo>
                    <a:pt x="1595" y="54"/>
                  </a:lnTo>
                  <a:lnTo>
                    <a:pt x="1593" y="54"/>
                  </a:lnTo>
                  <a:lnTo>
                    <a:pt x="1592" y="53"/>
                  </a:lnTo>
                  <a:lnTo>
                    <a:pt x="1591" y="53"/>
                  </a:lnTo>
                  <a:lnTo>
                    <a:pt x="1590" y="52"/>
                  </a:lnTo>
                  <a:lnTo>
                    <a:pt x="1589" y="51"/>
                  </a:lnTo>
                  <a:lnTo>
                    <a:pt x="1588" y="51"/>
                  </a:lnTo>
                  <a:lnTo>
                    <a:pt x="1587" y="50"/>
                  </a:lnTo>
                  <a:lnTo>
                    <a:pt x="1585" y="50"/>
                  </a:lnTo>
                  <a:lnTo>
                    <a:pt x="1584" y="50"/>
                  </a:lnTo>
                  <a:lnTo>
                    <a:pt x="1583" y="50"/>
                  </a:lnTo>
                  <a:lnTo>
                    <a:pt x="1582" y="50"/>
                  </a:lnTo>
                  <a:lnTo>
                    <a:pt x="1581" y="50"/>
                  </a:lnTo>
                  <a:lnTo>
                    <a:pt x="1580" y="50"/>
                  </a:lnTo>
                  <a:lnTo>
                    <a:pt x="1578" y="49"/>
                  </a:lnTo>
                  <a:lnTo>
                    <a:pt x="1577" y="49"/>
                  </a:lnTo>
                  <a:lnTo>
                    <a:pt x="1575" y="48"/>
                  </a:lnTo>
                  <a:lnTo>
                    <a:pt x="1573" y="47"/>
                  </a:lnTo>
                  <a:lnTo>
                    <a:pt x="1571" y="46"/>
                  </a:lnTo>
                  <a:lnTo>
                    <a:pt x="1570" y="46"/>
                  </a:lnTo>
                  <a:lnTo>
                    <a:pt x="1568" y="46"/>
                  </a:lnTo>
                  <a:lnTo>
                    <a:pt x="1567" y="44"/>
                  </a:lnTo>
                  <a:lnTo>
                    <a:pt x="1566" y="44"/>
                  </a:lnTo>
                  <a:lnTo>
                    <a:pt x="1564" y="44"/>
                  </a:lnTo>
                  <a:lnTo>
                    <a:pt x="1563" y="44"/>
                  </a:lnTo>
                  <a:lnTo>
                    <a:pt x="1562" y="44"/>
                  </a:lnTo>
                  <a:lnTo>
                    <a:pt x="1559" y="43"/>
                  </a:lnTo>
                  <a:lnTo>
                    <a:pt x="1558" y="42"/>
                  </a:lnTo>
                  <a:lnTo>
                    <a:pt x="1556" y="41"/>
                  </a:lnTo>
                  <a:lnTo>
                    <a:pt x="1555" y="40"/>
                  </a:lnTo>
                  <a:lnTo>
                    <a:pt x="1554" y="39"/>
                  </a:lnTo>
                  <a:lnTo>
                    <a:pt x="1552" y="38"/>
                  </a:lnTo>
                  <a:lnTo>
                    <a:pt x="1550" y="36"/>
                  </a:lnTo>
                  <a:lnTo>
                    <a:pt x="1547" y="35"/>
                  </a:lnTo>
                  <a:lnTo>
                    <a:pt x="1546" y="33"/>
                  </a:lnTo>
                  <a:lnTo>
                    <a:pt x="1544" y="31"/>
                  </a:lnTo>
                  <a:lnTo>
                    <a:pt x="1543" y="30"/>
                  </a:lnTo>
                  <a:lnTo>
                    <a:pt x="1542" y="28"/>
                  </a:lnTo>
                  <a:lnTo>
                    <a:pt x="1541" y="27"/>
                  </a:lnTo>
                  <a:lnTo>
                    <a:pt x="1541" y="26"/>
                  </a:lnTo>
                  <a:lnTo>
                    <a:pt x="1540" y="26"/>
                  </a:lnTo>
                  <a:lnTo>
                    <a:pt x="1539" y="26"/>
                  </a:lnTo>
                  <a:lnTo>
                    <a:pt x="1538" y="24"/>
                  </a:lnTo>
                  <a:lnTo>
                    <a:pt x="1537" y="23"/>
                  </a:lnTo>
                  <a:lnTo>
                    <a:pt x="1536" y="22"/>
                  </a:lnTo>
                  <a:lnTo>
                    <a:pt x="1534" y="21"/>
                  </a:lnTo>
                  <a:lnTo>
                    <a:pt x="1533" y="18"/>
                  </a:lnTo>
                  <a:lnTo>
                    <a:pt x="1532" y="17"/>
                  </a:lnTo>
                  <a:lnTo>
                    <a:pt x="1531" y="15"/>
                  </a:lnTo>
                  <a:lnTo>
                    <a:pt x="1529" y="13"/>
                  </a:lnTo>
                  <a:lnTo>
                    <a:pt x="1528" y="11"/>
                  </a:lnTo>
                  <a:lnTo>
                    <a:pt x="1526" y="9"/>
                  </a:lnTo>
                  <a:lnTo>
                    <a:pt x="1526" y="7"/>
                  </a:lnTo>
                  <a:lnTo>
                    <a:pt x="1525" y="5"/>
                  </a:lnTo>
                  <a:lnTo>
                    <a:pt x="1525" y="3"/>
                  </a:lnTo>
                  <a:lnTo>
                    <a:pt x="1525" y="2"/>
                  </a:lnTo>
                  <a:lnTo>
                    <a:pt x="1525" y="1"/>
                  </a:lnTo>
                  <a:lnTo>
                    <a:pt x="1525" y="0"/>
                  </a:lnTo>
                  <a:lnTo>
                    <a:pt x="0" y="884"/>
                  </a:lnTo>
                  <a:lnTo>
                    <a:pt x="1" y="885"/>
                  </a:lnTo>
                  <a:lnTo>
                    <a:pt x="3" y="885"/>
                  </a:lnTo>
                  <a:lnTo>
                    <a:pt x="3" y="886"/>
                  </a:lnTo>
                  <a:lnTo>
                    <a:pt x="4" y="886"/>
                  </a:lnTo>
                  <a:lnTo>
                    <a:pt x="7" y="888"/>
                  </a:lnTo>
                  <a:lnTo>
                    <a:pt x="9" y="890"/>
                  </a:lnTo>
                  <a:lnTo>
                    <a:pt x="11" y="892"/>
                  </a:lnTo>
                  <a:lnTo>
                    <a:pt x="14" y="895"/>
                  </a:lnTo>
                  <a:lnTo>
                    <a:pt x="17" y="897"/>
                  </a:lnTo>
                  <a:lnTo>
                    <a:pt x="20" y="898"/>
                  </a:lnTo>
                  <a:lnTo>
                    <a:pt x="24" y="902"/>
                  </a:lnTo>
                  <a:lnTo>
                    <a:pt x="30" y="906"/>
                  </a:lnTo>
                  <a:lnTo>
                    <a:pt x="36" y="909"/>
                  </a:lnTo>
                  <a:lnTo>
                    <a:pt x="42" y="913"/>
                  </a:lnTo>
                  <a:lnTo>
                    <a:pt x="47" y="916"/>
                  </a:lnTo>
                  <a:lnTo>
                    <a:pt x="52" y="919"/>
                  </a:lnTo>
                  <a:lnTo>
                    <a:pt x="57" y="922"/>
                  </a:lnTo>
                  <a:lnTo>
                    <a:pt x="61" y="924"/>
                  </a:lnTo>
                  <a:lnTo>
                    <a:pt x="63" y="926"/>
                  </a:lnTo>
                  <a:lnTo>
                    <a:pt x="65" y="928"/>
                  </a:lnTo>
                  <a:lnTo>
                    <a:pt x="68" y="929"/>
                  </a:lnTo>
                  <a:lnTo>
                    <a:pt x="70" y="933"/>
                  </a:lnTo>
                  <a:lnTo>
                    <a:pt x="72" y="935"/>
                  </a:lnTo>
                  <a:lnTo>
                    <a:pt x="73" y="937"/>
                  </a:lnTo>
                  <a:lnTo>
                    <a:pt x="75" y="942"/>
                  </a:lnTo>
                  <a:lnTo>
                    <a:pt x="77" y="948"/>
                  </a:lnTo>
                  <a:lnTo>
                    <a:pt x="78" y="953"/>
                  </a:lnTo>
                  <a:lnTo>
                    <a:pt x="79" y="960"/>
                  </a:lnTo>
                  <a:lnTo>
                    <a:pt x="79" y="965"/>
                  </a:lnTo>
                  <a:lnTo>
                    <a:pt x="79" y="972"/>
                  </a:lnTo>
                  <a:lnTo>
                    <a:pt x="79" y="978"/>
                  </a:lnTo>
                  <a:lnTo>
                    <a:pt x="78" y="985"/>
                  </a:lnTo>
                  <a:lnTo>
                    <a:pt x="77" y="991"/>
                  </a:lnTo>
                  <a:lnTo>
                    <a:pt x="76" y="992"/>
                  </a:lnTo>
                  <a:lnTo>
                    <a:pt x="76" y="993"/>
                  </a:lnTo>
                  <a:lnTo>
                    <a:pt x="76" y="994"/>
                  </a:lnTo>
                  <a:lnTo>
                    <a:pt x="75" y="996"/>
                  </a:lnTo>
                  <a:lnTo>
                    <a:pt x="75" y="997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6" name="Line 346"/>
            <p:cNvSpPr>
              <a:spLocks noChangeShapeType="1"/>
            </p:cNvSpPr>
            <p:nvPr/>
          </p:nvSpPr>
          <p:spPr bwMode="auto">
            <a:xfrm flipV="1">
              <a:off x="1743" y="1189"/>
              <a:ext cx="1439" cy="8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7" name="Freeform 347"/>
            <p:cNvSpPr>
              <a:spLocks/>
            </p:cNvSpPr>
            <p:nvPr/>
          </p:nvSpPr>
          <p:spPr bwMode="auto">
            <a:xfrm>
              <a:off x="2664" y="1104"/>
              <a:ext cx="548" cy="350"/>
            </a:xfrm>
            <a:custGeom>
              <a:avLst/>
              <a:gdLst>
                <a:gd name="T0" fmla="*/ 1 w 1643"/>
                <a:gd name="T1" fmla="*/ 0 h 1049"/>
                <a:gd name="T2" fmla="*/ 1 w 1643"/>
                <a:gd name="T3" fmla="*/ 0 h 1049"/>
                <a:gd name="T4" fmla="*/ 1 w 1643"/>
                <a:gd name="T5" fmla="*/ 0 h 1049"/>
                <a:gd name="T6" fmla="*/ 1 w 1643"/>
                <a:gd name="T7" fmla="*/ 0 h 1049"/>
                <a:gd name="T8" fmla="*/ 1 w 1643"/>
                <a:gd name="T9" fmla="*/ 0 h 1049"/>
                <a:gd name="T10" fmla="*/ 1 w 1643"/>
                <a:gd name="T11" fmla="*/ 0 h 1049"/>
                <a:gd name="T12" fmla="*/ 1 w 1643"/>
                <a:gd name="T13" fmla="*/ 0 h 1049"/>
                <a:gd name="T14" fmla="*/ 1 w 1643"/>
                <a:gd name="T15" fmla="*/ 0 h 1049"/>
                <a:gd name="T16" fmla="*/ 1 w 1643"/>
                <a:gd name="T17" fmla="*/ 0 h 1049"/>
                <a:gd name="T18" fmla="*/ 1 w 1643"/>
                <a:gd name="T19" fmla="*/ 0 h 1049"/>
                <a:gd name="T20" fmla="*/ 1 w 1643"/>
                <a:gd name="T21" fmla="*/ 0 h 1049"/>
                <a:gd name="T22" fmla="*/ 1 w 1643"/>
                <a:gd name="T23" fmla="*/ 0 h 1049"/>
                <a:gd name="T24" fmla="*/ 1 w 1643"/>
                <a:gd name="T25" fmla="*/ 0 h 1049"/>
                <a:gd name="T26" fmla="*/ 1 w 1643"/>
                <a:gd name="T27" fmla="*/ 0 h 1049"/>
                <a:gd name="T28" fmla="*/ 1 w 1643"/>
                <a:gd name="T29" fmla="*/ 0 h 1049"/>
                <a:gd name="T30" fmla="*/ 1 w 1643"/>
                <a:gd name="T31" fmla="*/ 0 h 1049"/>
                <a:gd name="T32" fmla="*/ 1 w 1643"/>
                <a:gd name="T33" fmla="*/ 0 h 1049"/>
                <a:gd name="T34" fmla="*/ 1 w 1643"/>
                <a:gd name="T35" fmla="*/ 0 h 1049"/>
                <a:gd name="T36" fmla="*/ 1 w 1643"/>
                <a:gd name="T37" fmla="*/ 0 h 1049"/>
                <a:gd name="T38" fmla="*/ 1 w 1643"/>
                <a:gd name="T39" fmla="*/ 0 h 1049"/>
                <a:gd name="T40" fmla="*/ 1 w 1643"/>
                <a:gd name="T41" fmla="*/ 0 h 1049"/>
                <a:gd name="T42" fmla="*/ 1 w 1643"/>
                <a:gd name="T43" fmla="*/ 0 h 1049"/>
                <a:gd name="T44" fmla="*/ 1 w 1643"/>
                <a:gd name="T45" fmla="*/ 0 h 1049"/>
                <a:gd name="T46" fmla="*/ 1 w 1643"/>
                <a:gd name="T47" fmla="*/ 0 h 1049"/>
                <a:gd name="T48" fmla="*/ 1 w 1643"/>
                <a:gd name="T49" fmla="*/ 0 h 1049"/>
                <a:gd name="T50" fmla="*/ 0 w 1643"/>
                <a:gd name="T51" fmla="*/ 0 h 1049"/>
                <a:gd name="T52" fmla="*/ 0 w 1643"/>
                <a:gd name="T53" fmla="*/ 0 h 1049"/>
                <a:gd name="T54" fmla="*/ 0 w 1643"/>
                <a:gd name="T55" fmla="*/ 0 h 1049"/>
                <a:gd name="T56" fmla="*/ 0 w 1643"/>
                <a:gd name="T57" fmla="*/ 0 h 1049"/>
                <a:gd name="T58" fmla="*/ 0 w 1643"/>
                <a:gd name="T59" fmla="*/ 0 h 1049"/>
                <a:gd name="T60" fmla="*/ 0 w 1643"/>
                <a:gd name="T61" fmla="*/ 0 h 1049"/>
                <a:gd name="T62" fmla="*/ 0 w 1643"/>
                <a:gd name="T63" fmla="*/ 0 h 1049"/>
                <a:gd name="T64" fmla="*/ 0 w 1643"/>
                <a:gd name="T65" fmla="*/ 0 h 1049"/>
                <a:gd name="T66" fmla="*/ 0 w 1643"/>
                <a:gd name="T67" fmla="*/ 0 h 1049"/>
                <a:gd name="T68" fmla="*/ 0 w 1643"/>
                <a:gd name="T69" fmla="*/ 0 h 1049"/>
                <a:gd name="T70" fmla="*/ 0 w 1643"/>
                <a:gd name="T71" fmla="*/ 0 h 1049"/>
                <a:gd name="T72" fmla="*/ 0 w 1643"/>
                <a:gd name="T73" fmla="*/ 0 h 1049"/>
                <a:gd name="T74" fmla="*/ 0 w 1643"/>
                <a:gd name="T75" fmla="*/ 0 h 1049"/>
                <a:gd name="T76" fmla="*/ 0 w 1643"/>
                <a:gd name="T77" fmla="*/ 0 h 1049"/>
                <a:gd name="T78" fmla="*/ 0 w 1643"/>
                <a:gd name="T79" fmla="*/ 0 h 1049"/>
                <a:gd name="T80" fmla="*/ 0 w 1643"/>
                <a:gd name="T81" fmla="*/ 0 h 1049"/>
                <a:gd name="T82" fmla="*/ 0 w 1643"/>
                <a:gd name="T83" fmla="*/ 0 h 1049"/>
                <a:gd name="T84" fmla="*/ 0 w 1643"/>
                <a:gd name="T85" fmla="*/ 0 h 1049"/>
                <a:gd name="T86" fmla="*/ 0 w 1643"/>
                <a:gd name="T87" fmla="*/ 0 h 1049"/>
                <a:gd name="T88" fmla="*/ 0 w 1643"/>
                <a:gd name="T89" fmla="*/ 0 h 1049"/>
                <a:gd name="T90" fmla="*/ 0 w 1643"/>
                <a:gd name="T91" fmla="*/ 0 h 1049"/>
                <a:gd name="T92" fmla="*/ 0 w 1643"/>
                <a:gd name="T93" fmla="*/ 0 h 1049"/>
                <a:gd name="T94" fmla="*/ 0 w 1643"/>
                <a:gd name="T95" fmla="*/ 0 h 1049"/>
                <a:gd name="T96" fmla="*/ 0 w 1643"/>
                <a:gd name="T97" fmla="*/ 0 h 1049"/>
                <a:gd name="T98" fmla="*/ 0 w 1643"/>
                <a:gd name="T99" fmla="*/ 0 h 1049"/>
                <a:gd name="T100" fmla="*/ 0 w 1643"/>
                <a:gd name="T101" fmla="*/ 0 h 1049"/>
                <a:gd name="T102" fmla="*/ 0 w 1643"/>
                <a:gd name="T103" fmla="*/ 0 h 10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643" h="1049">
                  <a:moveTo>
                    <a:pt x="67" y="1049"/>
                  </a:moveTo>
                  <a:lnTo>
                    <a:pt x="1643" y="136"/>
                  </a:lnTo>
                  <a:lnTo>
                    <a:pt x="1643" y="135"/>
                  </a:lnTo>
                  <a:lnTo>
                    <a:pt x="1643" y="134"/>
                  </a:lnTo>
                  <a:lnTo>
                    <a:pt x="1643" y="133"/>
                  </a:lnTo>
                  <a:lnTo>
                    <a:pt x="1643" y="131"/>
                  </a:lnTo>
                  <a:lnTo>
                    <a:pt x="1642" y="130"/>
                  </a:lnTo>
                  <a:lnTo>
                    <a:pt x="1642" y="129"/>
                  </a:lnTo>
                  <a:lnTo>
                    <a:pt x="1641" y="129"/>
                  </a:lnTo>
                  <a:lnTo>
                    <a:pt x="1641" y="128"/>
                  </a:lnTo>
                  <a:lnTo>
                    <a:pt x="1639" y="128"/>
                  </a:lnTo>
                  <a:lnTo>
                    <a:pt x="1638" y="125"/>
                  </a:lnTo>
                  <a:lnTo>
                    <a:pt x="1635" y="122"/>
                  </a:lnTo>
                  <a:lnTo>
                    <a:pt x="1632" y="117"/>
                  </a:lnTo>
                  <a:lnTo>
                    <a:pt x="1629" y="114"/>
                  </a:lnTo>
                  <a:lnTo>
                    <a:pt x="1626" y="111"/>
                  </a:lnTo>
                  <a:lnTo>
                    <a:pt x="1624" y="109"/>
                  </a:lnTo>
                  <a:lnTo>
                    <a:pt x="1621" y="107"/>
                  </a:lnTo>
                  <a:lnTo>
                    <a:pt x="1618" y="103"/>
                  </a:lnTo>
                  <a:lnTo>
                    <a:pt x="1613" y="100"/>
                  </a:lnTo>
                  <a:lnTo>
                    <a:pt x="1609" y="98"/>
                  </a:lnTo>
                  <a:lnTo>
                    <a:pt x="1603" y="96"/>
                  </a:lnTo>
                  <a:lnTo>
                    <a:pt x="1596" y="92"/>
                  </a:lnTo>
                  <a:lnTo>
                    <a:pt x="1593" y="91"/>
                  </a:lnTo>
                  <a:lnTo>
                    <a:pt x="1588" y="89"/>
                  </a:lnTo>
                  <a:lnTo>
                    <a:pt x="1584" y="87"/>
                  </a:lnTo>
                  <a:lnTo>
                    <a:pt x="1581" y="85"/>
                  </a:lnTo>
                  <a:lnTo>
                    <a:pt x="1578" y="83"/>
                  </a:lnTo>
                  <a:lnTo>
                    <a:pt x="1574" y="79"/>
                  </a:lnTo>
                  <a:lnTo>
                    <a:pt x="1571" y="77"/>
                  </a:lnTo>
                  <a:lnTo>
                    <a:pt x="1567" y="74"/>
                  </a:lnTo>
                  <a:lnTo>
                    <a:pt x="1564" y="71"/>
                  </a:lnTo>
                  <a:lnTo>
                    <a:pt x="1559" y="67"/>
                  </a:lnTo>
                  <a:lnTo>
                    <a:pt x="1554" y="63"/>
                  </a:lnTo>
                  <a:lnTo>
                    <a:pt x="1549" y="60"/>
                  </a:lnTo>
                  <a:lnTo>
                    <a:pt x="1545" y="56"/>
                  </a:lnTo>
                  <a:lnTo>
                    <a:pt x="1541" y="51"/>
                  </a:lnTo>
                  <a:lnTo>
                    <a:pt x="1536" y="48"/>
                  </a:lnTo>
                  <a:lnTo>
                    <a:pt x="1533" y="46"/>
                  </a:lnTo>
                  <a:lnTo>
                    <a:pt x="1531" y="44"/>
                  </a:lnTo>
                  <a:lnTo>
                    <a:pt x="1529" y="41"/>
                  </a:lnTo>
                  <a:lnTo>
                    <a:pt x="1526" y="39"/>
                  </a:lnTo>
                  <a:lnTo>
                    <a:pt x="1523" y="37"/>
                  </a:lnTo>
                  <a:lnTo>
                    <a:pt x="1521" y="36"/>
                  </a:lnTo>
                  <a:lnTo>
                    <a:pt x="1518" y="35"/>
                  </a:lnTo>
                  <a:lnTo>
                    <a:pt x="1518" y="34"/>
                  </a:lnTo>
                  <a:lnTo>
                    <a:pt x="1517" y="34"/>
                  </a:lnTo>
                  <a:lnTo>
                    <a:pt x="1517" y="0"/>
                  </a:lnTo>
                  <a:lnTo>
                    <a:pt x="1271" y="143"/>
                  </a:lnTo>
                  <a:lnTo>
                    <a:pt x="1271" y="175"/>
                  </a:lnTo>
                  <a:lnTo>
                    <a:pt x="0" y="911"/>
                  </a:lnTo>
                  <a:lnTo>
                    <a:pt x="1" y="911"/>
                  </a:lnTo>
                  <a:lnTo>
                    <a:pt x="3" y="912"/>
                  </a:lnTo>
                  <a:lnTo>
                    <a:pt x="6" y="913"/>
                  </a:lnTo>
                  <a:lnTo>
                    <a:pt x="9" y="914"/>
                  </a:lnTo>
                  <a:lnTo>
                    <a:pt x="12" y="916"/>
                  </a:lnTo>
                  <a:lnTo>
                    <a:pt x="15" y="918"/>
                  </a:lnTo>
                  <a:lnTo>
                    <a:pt x="19" y="919"/>
                  </a:lnTo>
                  <a:lnTo>
                    <a:pt x="22" y="920"/>
                  </a:lnTo>
                  <a:lnTo>
                    <a:pt x="24" y="921"/>
                  </a:lnTo>
                  <a:lnTo>
                    <a:pt x="27" y="922"/>
                  </a:lnTo>
                  <a:lnTo>
                    <a:pt x="29" y="923"/>
                  </a:lnTo>
                  <a:lnTo>
                    <a:pt x="33" y="924"/>
                  </a:lnTo>
                  <a:lnTo>
                    <a:pt x="35" y="925"/>
                  </a:lnTo>
                  <a:lnTo>
                    <a:pt x="37" y="927"/>
                  </a:lnTo>
                  <a:lnTo>
                    <a:pt x="40" y="930"/>
                  </a:lnTo>
                  <a:lnTo>
                    <a:pt x="42" y="933"/>
                  </a:lnTo>
                  <a:lnTo>
                    <a:pt x="46" y="935"/>
                  </a:lnTo>
                  <a:lnTo>
                    <a:pt x="48" y="937"/>
                  </a:lnTo>
                  <a:lnTo>
                    <a:pt x="51" y="940"/>
                  </a:lnTo>
                  <a:lnTo>
                    <a:pt x="54" y="943"/>
                  </a:lnTo>
                  <a:lnTo>
                    <a:pt x="58" y="946"/>
                  </a:lnTo>
                  <a:lnTo>
                    <a:pt x="61" y="948"/>
                  </a:lnTo>
                  <a:lnTo>
                    <a:pt x="66" y="952"/>
                  </a:lnTo>
                  <a:lnTo>
                    <a:pt x="71" y="956"/>
                  </a:lnTo>
                  <a:lnTo>
                    <a:pt x="76" y="959"/>
                  </a:lnTo>
                  <a:lnTo>
                    <a:pt x="80" y="963"/>
                  </a:lnTo>
                  <a:lnTo>
                    <a:pt x="84" y="964"/>
                  </a:lnTo>
                  <a:lnTo>
                    <a:pt x="86" y="966"/>
                  </a:lnTo>
                  <a:lnTo>
                    <a:pt x="88" y="969"/>
                  </a:lnTo>
                  <a:lnTo>
                    <a:pt x="89" y="971"/>
                  </a:lnTo>
                  <a:lnTo>
                    <a:pt x="91" y="974"/>
                  </a:lnTo>
                  <a:lnTo>
                    <a:pt x="92" y="976"/>
                  </a:lnTo>
                  <a:lnTo>
                    <a:pt x="94" y="979"/>
                  </a:lnTo>
                  <a:lnTo>
                    <a:pt x="96" y="984"/>
                  </a:lnTo>
                  <a:lnTo>
                    <a:pt x="97" y="987"/>
                  </a:lnTo>
                  <a:lnTo>
                    <a:pt x="97" y="991"/>
                  </a:lnTo>
                  <a:lnTo>
                    <a:pt x="97" y="998"/>
                  </a:lnTo>
                  <a:lnTo>
                    <a:pt x="96" y="1003"/>
                  </a:lnTo>
                  <a:lnTo>
                    <a:pt x="94" y="1009"/>
                  </a:lnTo>
                  <a:lnTo>
                    <a:pt x="92" y="1014"/>
                  </a:lnTo>
                  <a:lnTo>
                    <a:pt x="90" y="1020"/>
                  </a:lnTo>
                  <a:lnTo>
                    <a:pt x="88" y="1024"/>
                  </a:lnTo>
                  <a:lnTo>
                    <a:pt x="86" y="1026"/>
                  </a:lnTo>
                  <a:lnTo>
                    <a:pt x="84" y="1029"/>
                  </a:lnTo>
                  <a:lnTo>
                    <a:pt x="81" y="1032"/>
                  </a:lnTo>
                  <a:lnTo>
                    <a:pt x="79" y="1035"/>
                  </a:lnTo>
                  <a:lnTo>
                    <a:pt x="76" y="1038"/>
                  </a:lnTo>
                  <a:lnTo>
                    <a:pt x="73" y="1041"/>
                  </a:lnTo>
                  <a:lnTo>
                    <a:pt x="70" y="1046"/>
                  </a:lnTo>
                  <a:lnTo>
                    <a:pt x="68" y="1047"/>
                  </a:lnTo>
                  <a:lnTo>
                    <a:pt x="68" y="1048"/>
                  </a:lnTo>
                  <a:lnTo>
                    <a:pt x="67" y="1048"/>
                  </a:lnTo>
                  <a:lnTo>
                    <a:pt x="67" y="1049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8" name="Line 348"/>
            <p:cNvSpPr>
              <a:spLocks noChangeShapeType="1"/>
            </p:cNvSpPr>
            <p:nvPr/>
          </p:nvSpPr>
          <p:spPr bwMode="auto">
            <a:xfrm flipV="1">
              <a:off x="1772" y="1150"/>
              <a:ext cx="1440" cy="8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9" name="Freeform 349"/>
            <p:cNvSpPr>
              <a:spLocks/>
            </p:cNvSpPr>
            <p:nvPr/>
          </p:nvSpPr>
          <p:spPr bwMode="auto">
            <a:xfrm>
              <a:off x="2308" y="1452"/>
              <a:ext cx="62" cy="162"/>
            </a:xfrm>
            <a:custGeom>
              <a:avLst/>
              <a:gdLst>
                <a:gd name="T0" fmla="*/ 0 w 187"/>
                <a:gd name="T1" fmla="*/ 0 h 488"/>
                <a:gd name="T2" fmla="*/ 0 w 187"/>
                <a:gd name="T3" fmla="*/ 0 h 488"/>
                <a:gd name="T4" fmla="*/ 0 w 187"/>
                <a:gd name="T5" fmla="*/ 0 h 488"/>
                <a:gd name="T6" fmla="*/ 0 w 187"/>
                <a:gd name="T7" fmla="*/ 0 h 488"/>
                <a:gd name="T8" fmla="*/ 0 w 187"/>
                <a:gd name="T9" fmla="*/ 0 h 4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488">
                  <a:moveTo>
                    <a:pt x="187" y="98"/>
                  </a:moveTo>
                  <a:lnTo>
                    <a:pt x="187" y="380"/>
                  </a:lnTo>
                  <a:lnTo>
                    <a:pt x="0" y="488"/>
                  </a:lnTo>
                  <a:lnTo>
                    <a:pt x="0" y="0"/>
                  </a:lnTo>
                  <a:lnTo>
                    <a:pt x="187" y="9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0" name="Freeform 350"/>
            <p:cNvSpPr>
              <a:spLocks/>
            </p:cNvSpPr>
            <p:nvPr/>
          </p:nvSpPr>
          <p:spPr bwMode="auto">
            <a:xfrm>
              <a:off x="2370" y="1521"/>
              <a:ext cx="37" cy="57"/>
            </a:xfrm>
            <a:custGeom>
              <a:avLst/>
              <a:gdLst>
                <a:gd name="T0" fmla="*/ 0 w 109"/>
                <a:gd name="T1" fmla="*/ 0 h 171"/>
                <a:gd name="T2" fmla="*/ 0 w 109"/>
                <a:gd name="T3" fmla="*/ 0 h 171"/>
                <a:gd name="T4" fmla="*/ 0 w 109"/>
                <a:gd name="T5" fmla="*/ 0 h 171"/>
                <a:gd name="T6" fmla="*/ 0 w 109"/>
                <a:gd name="T7" fmla="*/ 0 h 171"/>
                <a:gd name="T8" fmla="*/ 0 w 109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171">
                  <a:moveTo>
                    <a:pt x="0" y="171"/>
                  </a:moveTo>
                  <a:lnTo>
                    <a:pt x="109" y="108"/>
                  </a:lnTo>
                  <a:lnTo>
                    <a:pt x="109" y="78"/>
                  </a:lnTo>
                  <a:lnTo>
                    <a:pt x="0" y="0"/>
                  </a:lnTo>
                  <a:lnTo>
                    <a:pt x="0" y="171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1" name="Freeform 351"/>
            <p:cNvSpPr>
              <a:spLocks/>
            </p:cNvSpPr>
            <p:nvPr/>
          </p:nvSpPr>
          <p:spPr bwMode="auto">
            <a:xfrm>
              <a:off x="2407" y="1495"/>
              <a:ext cx="89" cy="62"/>
            </a:xfrm>
            <a:custGeom>
              <a:avLst/>
              <a:gdLst>
                <a:gd name="T0" fmla="*/ 0 w 269"/>
                <a:gd name="T1" fmla="*/ 0 h 186"/>
                <a:gd name="T2" fmla="*/ 0 w 269"/>
                <a:gd name="T3" fmla="*/ 0 h 186"/>
                <a:gd name="T4" fmla="*/ 0 w 269"/>
                <a:gd name="T5" fmla="*/ 0 h 186"/>
                <a:gd name="T6" fmla="*/ 0 w 269"/>
                <a:gd name="T7" fmla="*/ 0 h 186"/>
                <a:gd name="T8" fmla="*/ 0 w 269"/>
                <a:gd name="T9" fmla="*/ 0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9" h="186">
                  <a:moveTo>
                    <a:pt x="0" y="186"/>
                  </a:moveTo>
                  <a:lnTo>
                    <a:pt x="269" y="30"/>
                  </a:lnTo>
                  <a:lnTo>
                    <a:pt x="269" y="0"/>
                  </a:lnTo>
                  <a:lnTo>
                    <a:pt x="0" y="15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2" name="Freeform 352"/>
            <p:cNvSpPr>
              <a:spLocks/>
            </p:cNvSpPr>
            <p:nvPr/>
          </p:nvSpPr>
          <p:spPr bwMode="auto">
            <a:xfrm>
              <a:off x="2988" y="1057"/>
              <a:ext cx="61" cy="163"/>
            </a:xfrm>
            <a:custGeom>
              <a:avLst/>
              <a:gdLst>
                <a:gd name="T0" fmla="*/ 0 w 183"/>
                <a:gd name="T1" fmla="*/ 0 h 490"/>
                <a:gd name="T2" fmla="*/ 0 w 183"/>
                <a:gd name="T3" fmla="*/ 0 h 490"/>
                <a:gd name="T4" fmla="*/ 0 w 183"/>
                <a:gd name="T5" fmla="*/ 0 h 490"/>
                <a:gd name="T6" fmla="*/ 0 w 183"/>
                <a:gd name="T7" fmla="*/ 0 h 490"/>
                <a:gd name="T8" fmla="*/ 0 w 183"/>
                <a:gd name="T9" fmla="*/ 0 h 4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490">
                  <a:moveTo>
                    <a:pt x="183" y="111"/>
                  </a:moveTo>
                  <a:lnTo>
                    <a:pt x="183" y="384"/>
                  </a:lnTo>
                  <a:lnTo>
                    <a:pt x="0" y="490"/>
                  </a:lnTo>
                  <a:lnTo>
                    <a:pt x="0" y="0"/>
                  </a:lnTo>
                  <a:lnTo>
                    <a:pt x="183" y="111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3" name="Freeform 353"/>
            <p:cNvSpPr>
              <a:spLocks/>
            </p:cNvSpPr>
            <p:nvPr/>
          </p:nvSpPr>
          <p:spPr bwMode="auto">
            <a:xfrm>
              <a:off x="3049" y="1128"/>
              <a:ext cx="39" cy="57"/>
            </a:xfrm>
            <a:custGeom>
              <a:avLst/>
              <a:gdLst>
                <a:gd name="T0" fmla="*/ 0 w 116"/>
                <a:gd name="T1" fmla="*/ 0 h 171"/>
                <a:gd name="T2" fmla="*/ 0 w 116"/>
                <a:gd name="T3" fmla="*/ 0 h 171"/>
                <a:gd name="T4" fmla="*/ 0 w 116"/>
                <a:gd name="T5" fmla="*/ 0 h 171"/>
                <a:gd name="T6" fmla="*/ 0 w 116"/>
                <a:gd name="T7" fmla="*/ 0 h 171"/>
                <a:gd name="T8" fmla="*/ 0 w 116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71">
                  <a:moveTo>
                    <a:pt x="0" y="0"/>
                  </a:moveTo>
                  <a:lnTo>
                    <a:pt x="116" y="72"/>
                  </a:lnTo>
                  <a:lnTo>
                    <a:pt x="116" y="104"/>
                  </a:lnTo>
                  <a:lnTo>
                    <a:pt x="0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4" name="Line 354"/>
            <p:cNvSpPr>
              <a:spLocks noChangeShapeType="1"/>
            </p:cNvSpPr>
            <p:nvPr/>
          </p:nvSpPr>
          <p:spPr bwMode="auto">
            <a:xfrm flipV="1">
              <a:off x="1726" y="1116"/>
              <a:ext cx="1442" cy="83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5" name="Freeform 355"/>
            <p:cNvSpPr>
              <a:spLocks/>
            </p:cNvSpPr>
            <p:nvPr/>
          </p:nvSpPr>
          <p:spPr bwMode="auto">
            <a:xfrm>
              <a:off x="2204" y="1331"/>
              <a:ext cx="1234" cy="713"/>
            </a:xfrm>
            <a:custGeom>
              <a:avLst/>
              <a:gdLst>
                <a:gd name="T0" fmla="*/ 0 w 3700"/>
                <a:gd name="T1" fmla="*/ 1 h 2138"/>
                <a:gd name="T2" fmla="*/ 2 w 3700"/>
                <a:gd name="T3" fmla="*/ 0 h 2138"/>
                <a:gd name="T4" fmla="*/ 2 w 3700"/>
                <a:gd name="T5" fmla="*/ 0 h 2138"/>
                <a:gd name="T6" fmla="*/ 0 w 3700"/>
                <a:gd name="T7" fmla="*/ 1 h 2138"/>
                <a:gd name="T8" fmla="*/ 0 w 3700"/>
                <a:gd name="T9" fmla="*/ 1 h 2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0" h="2138">
                  <a:moveTo>
                    <a:pt x="367" y="2138"/>
                  </a:moveTo>
                  <a:lnTo>
                    <a:pt x="3700" y="214"/>
                  </a:lnTo>
                  <a:lnTo>
                    <a:pt x="3329" y="0"/>
                  </a:lnTo>
                  <a:lnTo>
                    <a:pt x="0" y="1927"/>
                  </a:lnTo>
                  <a:lnTo>
                    <a:pt x="367" y="213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6" name="Freeform 356"/>
            <p:cNvSpPr>
              <a:spLocks/>
            </p:cNvSpPr>
            <p:nvPr/>
          </p:nvSpPr>
          <p:spPr bwMode="auto">
            <a:xfrm>
              <a:off x="2204" y="1973"/>
              <a:ext cx="123" cy="154"/>
            </a:xfrm>
            <a:custGeom>
              <a:avLst/>
              <a:gdLst>
                <a:gd name="T0" fmla="*/ 0 w 367"/>
                <a:gd name="T1" fmla="*/ 0 h 460"/>
                <a:gd name="T2" fmla="*/ 0 w 367"/>
                <a:gd name="T3" fmla="*/ 0 h 460"/>
                <a:gd name="T4" fmla="*/ 0 w 367"/>
                <a:gd name="T5" fmla="*/ 0 h 460"/>
                <a:gd name="T6" fmla="*/ 0 w 367"/>
                <a:gd name="T7" fmla="*/ 0 h 460"/>
                <a:gd name="T8" fmla="*/ 0 w 367"/>
                <a:gd name="T9" fmla="*/ 0 h 4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7" h="460">
                  <a:moveTo>
                    <a:pt x="367" y="46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367" y="211"/>
                  </a:lnTo>
                  <a:lnTo>
                    <a:pt x="367" y="46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7" name="Line 357"/>
            <p:cNvSpPr>
              <a:spLocks noChangeShapeType="1"/>
            </p:cNvSpPr>
            <p:nvPr/>
          </p:nvSpPr>
          <p:spPr bwMode="auto">
            <a:xfrm>
              <a:off x="2204" y="1973"/>
              <a:ext cx="123" cy="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8" name="Freeform 358"/>
            <p:cNvSpPr>
              <a:spLocks/>
            </p:cNvSpPr>
            <p:nvPr/>
          </p:nvSpPr>
          <p:spPr bwMode="auto">
            <a:xfrm>
              <a:off x="2327" y="1402"/>
              <a:ext cx="1111" cy="725"/>
            </a:xfrm>
            <a:custGeom>
              <a:avLst/>
              <a:gdLst>
                <a:gd name="T0" fmla="*/ 2 w 3333"/>
                <a:gd name="T1" fmla="*/ 0 h 2173"/>
                <a:gd name="T2" fmla="*/ 0 w 3333"/>
                <a:gd name="T3" fmla="*/ 1 h 2173"/>
                <a:gd name="T4" fmla="*/ 0 w 3333"/>
                <a:gd name="T5" fmla="*/ 1 h 2173"/>
                <a:gd name="T6" fmla="*/ 2 w 3333"/>
                <a:gd name="T7" fmla="*/ 0 h 2173"/>
                <a:gd name="T8" fmla="*/ 2 w 3333"/>
                <a:gd name="T9" fmla="*/ 0 h 2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33" h="2173">
                  <a:moveTo>
                    <a:pt x="3333" y="245"/>
                  </a:moveTo>
                  <a:lnTo>
                    <a:pt x="0" y="2173"/>
                  </a:lnTo>
                  <a:lnTo>
                    <a:pt x="0" y="1924"/>
                  </a:lnTo>
                  <a:lnTo>
                    <a:pt x="3333" y="0"/>
                  </a:lnTo>
                  <a:lnTo>
                    <a:pt x="3333" y="245"/>
                  </a:lnTo>
                  <a:close/>
                </a:path>
              </a:pathLst>
            </a:custGeom>
            <a:solidFill>
              <a:srgbClr val="857A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99" name="Line 359"/>
            <p:cNvSpPr>
              <a:spLocks noChangeShapeType="1"/>
            </p:cNvSpPr>
            <p:nvPr/>
          </p:nvSpPr>
          <p:spPr bwMode="auto">
            <a:xfrm>
              <a:off x="2327" y="2044"/>
              <a:ext cx="1" cy="8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0" name="Line 360"/>
            <p:cNvSpPr>
              <a:spLocks noChangeShapeType="1"/>
            </p:cNvSpPr>
            <p:nvPr/>
          </p:nvSpPr>
          <p:spPr bwMode="auto">
            <a:xfrm flipH="1" flipV="1">
              <a:off x="2204" y="2057"/>
              <a:ext cx="123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1" name="Line 361"/>
            <p:cNvSpPr>
              <a:spLocks noChangeShapeType="1"/>
            </p:cNvSpPr>
            <p:nvPr/>
          </p:nvSpPr>
          <p:spPr bwMode="auto">
            <a:xfrm flipV="1">
              <a:off x="2204" y="1973"/>
              <a:ext cx="1" cy="8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2" name="Line 362"/>
            <p:cNvSpPr>
              <a:spLocks noChangeShapeType="1"/>
            </p:cNvSpPr>
            <p:nvPr/>
          </p:nvSpPr>
          <p:spPr bwMode="auto">
            <a:xfrm flipV="1">
              <a:off x="2097" y="2072"/>
              <a:ext cx="134" cy="8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3" name="Freeform 363"/>
            <p:cNvSpPr>
              <a:spLocks/>
            </p:cNvSpPr>
            <p:nvPr/>
          </p:nvSpPr>
          <p:spPr bwMode="auto">
            <a:xfrm>
              <a:off x="2477" y="1654"/>
              <a:ext cx="689" cy="413"/>
            </a:xfrm>
            <a:custGeom>
              <a:avLst/>
              <a:gdLst>
                <a:gd name="T0" fmla="*/ 1 w 2067"/>
                <a:gd name="T1" fmla="*/ 0 h 1239"/>
                <a:gd name="T2" fmla="*/ 0 w 2067"/>
                <a:gd name="T3" fmla="*/ 1 h 1239"/>
                <a:gd name="T4" fmla="*/ 0 w 2067"/>
                <a:gd name="T5" fmla="*/ 1 h 1239"/>
                <a:gd name="T6" fmla="*/ 1 w 2067"/>
                <a:gd name="T7" fmla="*/ 0 h 1239"/>
                <a:gd name="T8" fmla="*/ 1 w 2067"/>
                <a:gd name="T9" fmla="*/ 0 h 12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7" h="1239">
                  <a:moveTo>
                    <a:pt x="2001" y="0"/>
                  </a:moveTo>
                  <a:lnTo>
                    <a:pt x="0" y="1158"/>
                  </a:lnTo>
                  <a:lnTo>
                    <a:pt x="0" y="1239"/>
                  </a:lnTo>
                  <a:lnTo>
                    <a:pt x="2067" y="38"/>
                  </a:lnTo>
                  <a:lnTo>
                    <a:pt x="2001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4" name="Freeform 364"/>
            <p:cNvSpPr>
              <a:spLocks/>
            </p:cNvSpPr>
            <p:nvPr/>
          </p:nvSpPr>
          <p:spPr bwMode="auto">
            <a:xfrm>
              <a:off x="3166" y="1575"/>
              <a:ext cx="115" cy="92"/>
            </a:xfrm>
            <a:custGeom>
              <a:avLst/>
              <a:gdLst>
                <a:gd name="T0" fmla="*/ 0 w 346"/>
                <a:gd name="T1" fmla="*/ 0 h 276"/>
                <a:gd name="T2" fmla="*/ 0 w 346"/>
                <a:gd name="T3" fmla="*/ 0 h 276"/>
                <a:gd name="T4" fmla="*/ 0 w 346"/>
                <a:gd name="T5" fmla="*/ 0 h 276"/>
                <a:gd name="T6" fmla="*/ 0 w 346"/>
                <a:gd name="T7" fmla="*/ 0 h 276"/>
                <a:gd name="T8" fmla="*/ 0 w 346"/>
                <a:gd name="T9" fmla="*/ 0 h 2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6" h="276">
                  <a:moveTo>
                    <a:pt x="0" y="276"/>
                  </a:moveTo>
                  <a:lnTo>
                    <a:pt x="346" y="75"/>
                  </a:lnTo>
                  <a:lnTo>
                    <a:pt x="346" y="0"/>
                  </a:lnTo>
                  <a:lnTo>
                    <a:pt x="0" y="20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857A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5" name="Line 365"/>
            <p:cNvSpPr>
              <a:spLocks noChangeShapeType="1"/>
            </p:cNvSpPr>
            <p:nvPr/>
          </p:nvSpPr>
          <p:spPr bwMode="auto">
            <a:xfrm flipV="1">
              <a:off x="2374" y="1600"/>
              <a:ext cx="907" cy="5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6" name="Line 366"/>
            <p:cNvSpPr>
              <a:spLocks noChangeShapeType="1"/>
            </p:cNvSpPr>
            <p:nvPr/>
          </p:nvSpPr>
          <p:spPr bwMode="auto">
            <a:xfrm flipV="1">
              <a:off x="2399" y="1599"/>
              <a:ext cx="908" cy="52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7" name="Line 367"/>
            <p:cNvSpPr>
              <a:spLocks noChangeShapeType="1"/>
            </p:cNvSpPr>
            <p:nvPr/>
          </p:nvSpPr>
          <p:spPr bwMode="auto">
            <a:xfrm>
              <a:off x="3307" y="1599"/>
              <a:ext cx="109" cy="7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8" name="Line 368"/>
            <p:cNvSpPr>
              <a:spLocks noChangeShapeType="1"/>
            </p:cNvSpPr>
            <p:nvPr/>
          </p:nvSpPr>
          <p:spPr bwMode="auto">
            <a:xfrm>
              <a:off x="3416" y="1690"/>
              <a:ext cx="119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09" name="Line 369"/>
            <p:cNvSpPr>
              <a:spLocks noChangeShapeType="1"/>
            </p:cNvSpPr>
            <p:nvPr/>
          </p:nvSpPr>
          <p:spPr bwMode="auto">
            <a:xfrm>
              <a:off x="3519" y="1783"/>
              <a:ext cx="123" cy="6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0" name="Line 370"/>
            <p:cNvSpPr>
              <a:spLocks noChangeShapeType="1"/>
            </p:cNvSpPr>
            <p:nvPr/>
          </p:nvSpPr>
          <p:spPr bwMode="auto">
            <a:xfrm>
              <a:off x="3630" y="1872"/>
              <a:ext cx="125" cy="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1" name="Line 371"/>
            <p:cNvSpPr>
              <a:spLocks noChangeShapeType="1"/>
            </p:cNvSpPr>
            <p:nvPr/>
          </p:nvSpPr>
          <p:spPr bwMode="auto">
            <a:xfrm>
              <a:off x="3741" y="1963"/>
              <a:ext cx="123" cy="6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2" name="Line 372"/>
            <p:cNvSpPr>
              <a:spLocks noChangeShapeType="1"/>
            </p:cNvSpPr>
            <p:nvPr/>
          </p:nvSpPr>
          <p:spPr bwMode="auto">
            <a:xfrm>
              <a:off x="3847" y="2051"/>
              <a:ext cx="130" cy="7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3" name="Line 373"/>
            <p:cNvSpPr>
              <a:spLocks noChangeShapeType="1"/>
            </p:cNvSpPr>
            <p:nvPr/>
          </p:nvSpPr>
          <p:spPr bwMode="auto">
            <a:xfrm>
              <a:off x="3959" y="2145"/>
              <a:ext cx="123" cy="6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4" name="Line 374"/>
            <p:cNvSpPr>
              <a:spLocks noChangeShapeType="1"/>
            </p:cNvSpPr>
            <p:nvPr/>
          </p:nvSpPr>
          <p:spPr bwMode="auto">
            <a:xfrm>
              <a:off x="4067" y="2232"/>
              <a:ext cx="125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5" name="Line 375"/>
            <p:cNvSpPr>
              <a:spLocks noChangeShapeType="1"/>
            </p:cNvSpPr>
            <p:nvPr/>
          </p:nvSpPr>
          <p:spPr bwMode="auto">
            <a:xfrm>
              <a:off x="4175" y="2320"/>
              <a:ext cx="124" cy="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6" name="Line 376"/>
            <p:cNvSpPr>
              <a:spLocks noChangeShapeType="1"/>
            </p:cNvSpPr>
            <p:nvPr/>
          </p:nvSpPr>
          <p:spPr bwMode="auto">
            <a:xfrm>
              <a:off x="4286" y="2412"/>
              <a:ext cx="121" cy="6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7" name="Line 377"/>
            <p:cNvSpPr>
              <a:spLocks noChangeShapeType="1"/>
            </p:cNvSpPr>
            <p:nvPr/>
          </p:nvSpPr>
          <p:spPr bwMode="auto">
            <a:xfrm>
              <a:off x="4407" y="2478"/>
              <a:ext cx="1" cy="3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8" name="Line 378"/>
            <p:cNvSpPr>
              <a:spLocks noChangeShapeType="1"/>
            </p:cNvSpPr>
            <p:nvPr/>
          </p:nvSpPr>
          <p:spPr bwMode="auto">
            <a:xfrm>
              <a:off x="4299" y="2389"/>
              <a:ext cx="1" cy="3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19" name="Line 379"/>
            <p:cNvSpPr>
              <a:spLocks noChangeShapeType="1"/>
            </p:cNvSpPr>
            <p:nvPr/>
          </p:nvSpPr>
          <p:spPr bwMode="auto">
            <a:xfrm>
              <a:off x="4192" y="2300"/>
              <a:ext cx="1" cy="3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0" name="Line 380"/>
            <p:cNvSpPr>
              <a:spLocks noChangeShapeType="1"/>
            </p:cNvSpPr>
            <p:nvPr/>
          </p:nvSpPr>
          <p:spPr bwMode="auto">
            <a:xfrm>
              <a:off x="4082" y="2212"/>
              <a:ext cx="1" cy="2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1" name="Line 381"/>
            <p:cNvSpPr>
              <a:spLocks noChangeShapeType="1"/>
            </p:cNvSpPr>
            <p:nvPr/>
          </p:nvSpPr>
          <p:spPr bwMode="auto">
            <a:xfrm>
              <a:off x="3977" y="2123"/>
              <a:ext cx="1" cy="3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2" name="Line 382"/>
            <p:cNvSpPr>
              <a:spLocks noChangeShapeType="1"/>
            </p:cNvSpPr>
            <p:nvPr/>
          </p:nvSpPr>
          <p:spPr bwMode="auto">
            <a:xfrm>
              <a:off x="3864" y="2030"/>
              <a:ext cx="1" cy="3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3" name="Line 383"/>
            <p:cNvSpPr>
              <a:spLocks noChangeShapeType="1"/>
            </p:cNvSpPr>
            <p:nvPr/>
          </p:nvSpPr>
          <p:spPr bwMode="auto">
            <a:xfrm>
              <a:off x="3755" y="1941"/>
              <a:ext cx="1" cy="3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4" name="Line 384"/>
            <p:cNvSpPr>
              <a:spLocks noChangeShapeType="1"/>
            </p:cNvSpPr>
            <p:nvPr/>
          </p:nvSpPr>
          <p:spPr bwMode="auto">
            <a:xfrm>
              <a:off x="3642" y="1850"/>
              <a:ext cx="1" cy="2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5" name="Line 385"/>
            <p:cNvSpPr>
              <a:spLocks noChangeShapeType="1"/>
            </p:cNvSpPr>
            <p:nvPr/>
          </p:nvSpPr>
          <p:spPr bwMode="auto">
            <a:xfrm>
              <a:off x="3535" y="1760"/>
              <a:ext cx="1" cy="3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6" name="Line 386"/>
            <p:cNvSpPr>
              <a:spLocks noChangeShapeType="1"/>
            </p:cNvSpPr>
            <p:nvPr/>
          </p:nvSpPr>
          <p:spPr bwMode="auto">
            <a:xfrm>
              <a:off x="3416" y="1676"/>
              <a:ext cx="1" cy="1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7" name="Freeform 387"/>
            <p:cNvSpPr>
              <a:spLocks/>
            </p:cNvSpPr>
            <p:nvPr/>
          </p:nvSpPr>
          <p:spPr bwMode="auto">
            <a:xfrm>
              <a:off x="2474" y="2374"/>
              <a:ext cx="6" cy="22"/>
            </a:xfrm>
            <a:custGeom>
              <a:avLst/>
              <a:gdLst>
                <a:gd name="T0" fmla="*/ 0 w 17"/>
                <a:gd name="T1" fmla="*/ 0 h 67"/>
                <a:gd name="T2" fmla="*/ 0 w 17"/>
                <a:gd name="T3" fmla="*/ 0 h 67"/>
                <a:gd name="T4" fmla="*/ 0 w 17"/>
                <a:gd name="T5" fmla="*/ 0 h 67"/>
                <a:gd name="T6" fmla="*/ 0 w 17"/>
                <a:gd name="T7" fmla="*/ 0 h 67"/>
                <a:gd name="T8" fmla="*/ 0 w 17"/>
                <a:gd name="T9" fmla="*/ 0 h 67"/>
                <a:gd name="T10" fmla="*/ 0 w 17"/>
                <a:gd name="T11" fmla="*/ 0 h 67"/>
                <a:gd name="T12" fmla="*/ 0 w 17"/>
                <a:gd name="T13" fmla="*/ 0 h 67"/>
                <a:gd name="T14" fmla="*/ 0 w 17"/>
                <a:gd name="T15" fmla="*/ 0 h 67"/>
                <a:gd name="T16" fmla="*/ 0 w 17"/>
                <a:gd name="T17" fmla="*/ 0 h 67"/>
                <a:gd name="T18" fmla="*/ 0 w 17"/>
                <a:gd name="T19" fmla="*/ 0 h 67"/>
                <a:gd name="T20" fmla="*/ 0 w 17"/>
                <a:gd name="T21" fmla="*/ 0 h 67"/>
                <a:gd name="T22" fmla="*/ 0 w 17"/>
                <a:gd name="T23" fmla="*/ 0 h 67"/>
                <a:gd name="T24" fmla="*/ 0 w 17"/>
                <a:gd name="T25" fmla="*/ 0 h 67"/>
                <a:gd name="T26" fmla="*/ 0 w 17"/>
                <a:gd name="T27" fmla="*/ 0 h 67"/>
                <a:gd name="T28" fmla="*/ 0 w 17"/>
                <a:gd name="T29" fmla="*/ 0 h 67"/>
                <a:gd name="T30" fmla="*/ 0 w 17"/>
                <a:gd name="T31" fmla="*/ 0 h 67"/>
                <a:gd name="T32" fmla="*/ 0 w 17"/>
                <a:gd name="T33" fmla="*/ 0 h 67"/>
                <a:gd name="T34" fmla="*/ 0 w 17"/>
                <a:gd name="T35" fmla="*/ 0 h 67"/>
                <a:gd name="T36" fmla="*/ 0 w 17"/>
                <a:gd name="T37" fmla="*/ 0 h 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" h="67">
                  <a:moveTo>
                    <a:pt x="17" y="67"/>
                  </a:moveTo>
                  <a:lnTo>
                    <a:pt x="14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5" y="45"/>
                  </a:lnTo>
                  <a:lnTo>
                    <a:pt x="5" y="36"/>
                  </a:lnTo>
                  <a:lnTo>
                    <a:pt x="4" y="28"/>
                  </a:lnTo>
                  <a:lnTo>
                    <a:pt x="4" y="19"/>
                  </a:lnTo>
                  <a:lnTo>
                    <a:pt x="3" y="15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8" name="Freeform 388"/>
            <p:cNvSpPr>
              <a:spLocks/>
            </p:cNvSpPr>
            <p:nvPr/>
          </p:nvSpPr>
          <p:spPr bwMode="auto">
            <a:xfrm>
              <a:off x="2433" y="2349"/>
              <a:ext cx="46" cy="47"/>
            </a:xfrm>
            <a:custGeom>
              <a:avLst/>
              <a:gdLst>
                <a:gd name="T0" fmla="*/ 0 w 140"/>
                <a:gd name="T1" fmla="*/ 0 h 142"/>
                <a:gd name="T2" fmla="*/ 0 w 140"/>
                <a:gd name="T3" fmla="*/ 0 h 142"/>
                <a:gd name="T4" fmla="*/ 0 w 140"/>
                <a:gd name="T5" fmla="*/ 0 h 142"/>
                <a:gd name="T6" fmla="*/ 0 w 140"/>
                <a:gd name="T7" fmla="*/ 0 h 142"/>
                <a:gd name="T8" fmla="*/ 0 w 140"/>
                <a:gd name="T9" fmla="*/ 0 h 142"/>
                <a:gd name="T10" fmla="*/ 0 w 140"/>
                <a:gd name="T11" fmla="*/ 0 h 142"/>
                <a:gd name="T12" fmla="*/ 0 w 140"/>
                <a:gd name="T13" fmla="*/ 0 h 142"/>
                <a:gd name="T14" fmla="*/ 0 w 140"/>
                <a:gd name="T15" fmla="*/ 0 h 142"/>
                <a:gd name="T16" fmla="*/ 0 w 140"/>
                <a:gd name="T17" fmla="*/ 0 h 142"/>
                <a:gd name="T18" fmla="*/ 0 w 140"/>
                <a:gd name="T19" fmla="*/ 0 h 142"/>
                <a:gd name="T20" fmla="*/ 0 w 140"/>
                <a:gd name="T21" fmla="*/ 0 h 142"/>
                <a:gd name="T22" fmla="*/ 0 w 140"/>
                <a:gd name="T23" fmla="*/ 0 h 142"/>
                <a:gd name="T24" fmla="*/ 0 w 140"/>
                <a:gd name="T25" fmla="*/ 0 h 142"/>
                <a:gd name="T26" fmla="*/ 0 w 140"/>
                <a:gd name="T27" fmla="*/ 0 h 142"/>
                <a:gd name="T28" fmla="*/ 0 w 140"/>
                <a:gd name="T29" fmla="*/ 0 h 142"/>
                <a:gd name="T30" fmla="*/ 0 w 140"/>
                <a:gd name="T31" fmla="*/ 0 h 142"/>
                <a:gd name="T32" fmla="*/ 0 w 140"/>
                <a:gd name="T33" fmla="*/ 0 h 142"/>
                <a:gd name="T34" fmla="*/ 0 w 140"/>
                <a:gd name="T35" fmla="*/ 0 h 142"/>
                <a:gd name="T36" fmla="*/ 0 w 140"/>
                <a:gd name="T37" fmla="*/ 0 h 142"/>
                <a:gd name="T38" fmla="*/ 0 w 140"/>
                <a:gd name="T39" fmla="*/ 0 h 142"/>
                <a:gd name="T40" fmla="*/ 0 w 140"/>
                <a:gd name="T41" fmla="*/ 0 h 142"/>
                <a:gd name="T42" fmla="*/ 0 w 140"/>
                <a:gd name="T43" fmla="*/ 0 h 1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0" h="142">
                  <a:moveTo>
                    <a:pt x="140" y="142"/>
                  </a:moveTo>
                  <a:lnTo>
                    <a:pt x="135" y="141"/>
                  </a:lnTo>
                  <a:lnTo>
                    <a:pt x="130" y="139"/>
                  </a:lnTo>
                  <a:lnTo>
                    <a:pt x="126" y="137"/>
                  </a:lnTo>
                  <a:lnTo>
                    <a:pt x="123" y="134"/>
                  </a:lnTo>
                  <a:lnTo>
                    <a:pt x="115" y="128"/>
                  </a:lnTo>
                  <a:lnTo>
                    <a:pt x="110" y="121"/>
                  </a:lnTo>
                  <a:lnTo>
                    <a:pt x="105" y="113"/>
                  </a:lnTo>
                  <a:lnTo>
                    <a:pt x="100" y="105"/>
                  </a:lnTo>
                  <a:lnTo>
                    <a:pt x="95" y="97"/>
                  </a:lnTo>
                  <a:lnTo>
                    <a:pt x="89" y="90"/>
                  </a:lnTo>
                  <a:lnTo>
                    <a:pt x="78" y="77"/>
                  </a:lnTo>
                  <a:lnTo>
                    <a:pt x="66" y="65"/>
                  </a:lnTo>
                  <a:lnTo>
                    <a:pt x="54" y="53"/>
                  </a:lnTo>
                  <a:lnTo>
                    <a:pt x="43" y="41"/>
                  </a:lnTo>
                  <a:lnTo>
                    <a:pt x="34" y="32"/>
                  </a:lnTo>
                  <a:lnTo>
                    <a:pt x="25" y="24"/>
                  </a:lnTo>
                  <a:lnTo>
                    <a:pt x="18" y="14"/>
                  </a:lnTo>
                  <a:lnTo>
                    <a:pt x="10" y="5"/>
                  </a:lnTo>
                  <a:lnTo>
                    <a:pt x="7" y="3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29" name="Freeform 389"/>
            <p:cNvSpPr>
              <a:spLocks/>
            </p:cNvSpPr>
            <p:nvPr/>
          </p:nvSpPr>
          <p:spPr bwMode="auto">
            <a:xfrm>
              <a:off x="2368" y="2328"/>
              <a:ext cx="111" cy="68"/>
            </a:xfrm>
            <a:custGeom>
              <a:avLst/>
              <a:gdLst>
                <a:gd name="T0" fmla="*/ 0 w 333"/>
                <a:gd name="T1" fmla="*/ 0 h 204"/>
                <a:gd name="T2" fmla="*/ 0 w 333"/>
                <a:gd name="T3" fmla="*/ 0 h 204"/>
                <a:gd name="T4" fmla="*/ 0 w 333"/>
                <a:gd name="T5" fmla="*/ 0 h 204"/>
                <a:gd name="T6" fmla="*/ 0 w 333"/>
                <a:gd name="T7" fmla="*/ 0 h 204"/>
                <a:gd name="T8" fmla="*/ 0 w 333"/>
                <a:gd name="T9" fmla="*/ 0 h 204"/>
                <a:gd name="T10" fmla="*/ 0 w 333"/>
                <a:gd name="T11" fmla="*/ 0 h 204"/>
                <a:gd name="T12" fmla="*/ 0 w 333"/>
                <a:gd name="T13" fmla="*/ 0 h 204"/>
                <a:gd name="T14" fmla="*/ 0 w 333"/>
                <a:gd name="T15" fmla="*/ 0 h 204"/>
                <a:gd name="T16" fmla="*/ 0 w 333"/>
                <a:gd name="T17" fmla="*/ 0 h 204"/>
                <a:gd name="T18" fmla="*/ 0 w 333"/>
                <a:gd name="T19" fmla="*/ 0 h 204"/>
                <a:gd name="T20" fmla="*/ 0 w 333"/>
                <a:gd name="T21" fmla="*/ 0 h 204"/>
                <a:gd name="T22" fmla="*/ 0 w 333"/>
                <a:gd name="T23" fmla="*/ 0 h 204"/>
                <a:gd name="T24" fmla="*/ 0 w 333"/>
                <a:gd name="T25" fmla="*/ 0 h 204"/>
                <a:gd name="T26" fmla="*/ 0 w 333"/>
                <a:gd name="T27" fmla="*/ 0 h 204"/>
                <a:gd name="T28" fmla="*/ 0 w 333"/>
                <a:gd name="T29" fmla="*/ 0 h 204"/>
                <a:gd name="T30" fmla="*/ 0 w 333"/>
                <a:gd name="T31" fmla="*/ 0 h 204"/>
                <a:gd name="T32" fmla="*/ 0 w 333"/>
                <a:gd name="T33" fmla="*/ 0 h 204"/>
                <a:gd name="T34" fmla="*/ 0 w 333"/>
                <a:gd name="T35" fmla="*/ 0 h 204"/>
                <a:gd name="T36" fmla="*/ 0 w 333"/>
                <a:gd name="T37" fmla="*/ 0 h 204"/>
                <a:gd name="T38" fmla="*/ 0 w 333"/>
                <a:gd name="T39" fmla="*/ 0 h 204"/>
                <a:gd name="T40" fmla="*/ 0 w 333"/>
                <a:gd name="T41" fmla="*/ 0 h 204"/>
                <a:gd name="T42" fmla="*/ 0 w 333"/>
                <a:gd name="T43" fmla="*/ 0 h 204"/>
                <a:gd name="T44" fmla="*/ 0 w 333"/>
                <a:gd name="T45" fmla="*/ 0 h 204"/>
                <a:gd name="T46" fmla="*/ 0 w 333"/>
                <a:gd name="T47" fmla="*/ 0 h 204"/>
                <a:gd name="T48" fmla="*/ 0 w 333"/>
                <a:gd name="T49" fmla="*/ 0 h 204"/>
                <a:gd name="T50" fmla="*/ 0 w 333"/>
                <a:gd name="T51" fmla="*/ 0 h 204"/>
                <a:gd name="T52" fmla="*/ 0 w 333"/>
                <a:gd name="T53" fmla="*/ 0 h 204"/>
                <a:gd name="T54" fmla="*/ 0 w 333"/>
                <a:gd name="T55" fmla="*/ 0 h 204"/>
                <a:gd name="T56" fmla="*/ 0 w 333"/>
                <a:gd name="T57" fmla="*/ 0 h 204"/>
                <a:gd name="T58" fmla="*/ 0 w 333"/>
                <a:gd name="T59" fmla="*/ 0 h 204"/>
                <a:gd name="T60" fmla="*/ 0 w 333"/>
                <a:gd name="T61" fmla="*/ 0 h 204"/>
                <a:gd name="T62" fmla="*/ 0 w 333"/>
                <a:gd name="T63" fmla="*/ 0 h 204"/>
                <a:gd name="T64" fmla="*/ 0 w 333"/>
                <a:gd name="T65" fmla="*/ 0 h 204"/>
                <a:gd name="T66" fmla="*/ 0 w 333"/>
                <a:gd name="T67" fmla="*/ 0 h 204"/>
                <a:gd name="T68" fmla="*/ 0 w 333"/>
                <a:gd name="T69" fmla="*/ 0 h 204"/>
                <a:gd name="T70" fmla="*/ 0 w 333"/>
                <a:gd name="T71" fmla="*/ 0 h 204"/>
                <a:gd name="T72" fmla="*/ 0 w 333"/>
                <a:gd name="T73" fmla="*/ 0 h 204"/>
                <a:gd name="T74" fmla="*/ 0 w 333"/>
                <a:gd name="T75" fmla="*/ 0 h 204"/>
                <a:gd name="T76" fmla="*/ 0 w 333"/>
                <a:gd name="T77" fmla="*/ 0 h 204"/>
                <a:gd name="T78" fmla="*/ 0 w 333"/>
                <a:gd name="T79" fmla="*/ 0 h 204"/>
                <a:gd name="T80" fmla="*/ 0 w 333"/>
                <a:gd name="T81" fmla="*/ 0 h 204"/>
                <a:gd name="T82" fmla="*/ 0 w 333"/>
                <a:gd name="T83" fmla="*/ 0 h 204"/>
                <a:gd name="T84" fmla="*/ 0 w 333"/>
                <a:gd name="T85" fmla="*/ 0 h 204"/>
                <a:gd name="T86" fmla="*/ 0 w 333"/>
                <a:gd name="T87" fmla="*/ 0 h 204"/>
                <a:gd name="T88" fmla="*/ 0 w 333"/>
                <a:gd name="T89" fmla="*/ 0 h 204"/>
                <a:gd name="T90" fmla="*/ 0 w 333"/>
                <a:gd name="T91" fmla="*/ 0 h 204"/>
                <a:gd name="T92" fmla="*/ 0 w 333"/>
                <a:gd name="T93" fmla="*/ 0 h 2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33" h="204">
                  <a:moveTo>
                    <a:pt x="333" y="204"/>
                  </a:moveTo>
                  <a:lnTo>
                    <a:pt x="327" y="204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1"/>
                  </a:lnTo>
                  <a:lnTo>
                    <a:pt x="304" y="197"/>
                  </a:lnTo>
                  <a:lnTo>
                    <a:pt x="297" y="194"/>
                  </a:lnTo>
                  <a:lnTo>
                    <a:pt x="292" y="190"/>
                  </a:lnTo>
                  <a:lnTo>
                    <a:pt x="287" y="186"/>
                  </a:lnTo>
                  <a:lnTo>
                    <a:pt x="277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50" y="159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7" y="142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79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8" y="107"/>
                  </a:lnTo>
                  <a:lnTo>
                    <a:pt x="151" y="103"/>
                  </a:lnTo>
                  <a:lnTo>
                    <a:pt x="146" y="98"/>
                  </a:lnTo>
                  <a:lnTo>
                    <a:pt x="141" y="92"/>
                  </a:lnTo>
                  <a:lnTo>
                    <a:pt x="138" y="87"/>
                  </a:lnTo>
                  <a:lnTo>
                    <a:pt x="133" y="81"/>
                  </a:lnTo>
                  <a:lnTo>
                    <a:pt x="126" y="78"/>
                  </a:lnTo>
                  <a:lnTo>
                    <a:pt x="121" y="74"/>
                  </a:lnTo>
                  <a:lnTo>
                    <a:pt x="114" y="71"/>
                  </a:lnTo>
                  <a:lnTo>
                    <a:pt x="108" y="67"/>
                  </a:lnTo>
                  <a:lnTo>
                    <a:pt x="98" y="62"/>
                  </a:lnTo>
                  <a:lnTo>
                    <a:pt x="90" y="56"/>
                  </a:lnTo>
                  <a:lnTo>
                    <a:pt x="83" y="50"/>
                  </a:lnTo>
                  <a:lnTo>
                    <a:pt x="75" y="45"/>
                  </a:lnTo>
                  <a:lnTo>
                    <a:pt x="66" y="39"/>
                  </a:lnTo>
                  <a:lnTo>
                    <a:pt x="58" y="34"/>
                  </a:lnTo>
                  <a:lnTo>
                    <a:pt x="49" y="28"/>
                  </a:lnTo>
                  <a:lnTo>
                    <a:pt x="39" y="24"/>
                  </a:lnTo>
                  <a:lnTo>
                    <a:pt x="32" y="21"/>
                  </a:lnTo>
                  <a:lnTo>
                    <a:pt x="24" y="17"/>
                  </a:lnTo>
                  <a:lnTo>
                    <a:pt x="17" y="14"/>
                  </a:lnTo>
                  <a:lnTo>
                    <a:pt x="9" y="10"/>
                  </a:lnTo>
                  <a:lnTo>
                    <a:pt x="7" y="8"/>
                  </a:lnTo>
                  <a:lnTo>
                    <a:pt x="4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0" name="Freeform 390"/>
            <p:cNvSpPr>
              <a:spLocks/>
            </p:cNvSpPr>
            <p:nvPr/>
          </p:nvSpPr>
          <p:spPr bwMode="auto">
            <a:xfrm>
              <a:off x="2362" y="2323"/>
              <a:ext cx="22" cy="6"/>
            </a:xfrm>
            <a:custGeom>
              <a:avLst/>
              <a:gdLst>
                <a:gd name="T0" fmla="*/ 0 w 64"/>
                <a:gd name="T1" fmla="*/ 0 h 19"/>
                <a:gd name="T2" fmla="*/ 0 w 64"/>
                <a:gd name="T3" fmla="*/ 0 h 19"/>
                <a:gd name="T4" fmla="*/ 0 w 64"/>
                <a:gd name="T5" fmla="*/ 0 h 19"/>
                <a:gd name="T6" fmla="*/ 0 w 64"/>
                <a:gd name="T7" fmla="*/ 0 h 19"/>
                <a:gd name="T8" fmla="*/ 0 w 64"/>
                <a:gd name="T9" fmla="*/ 0 h 19"/>
                <a:gd name="T10" fmla="*/ 0 w 64"/>
                <a:gd name="T11" fmla="*/ 0 h 19"/>
                <a:gd name="T12" fmla="*/ 0 w 64"/>
                <a:gd name="T13" fmla="*/ 0 h 19"/>
                <a:gd name="T14" fmla="*/ 0 w 64"/>
                <a:gd name="T15" fmla="*/ 0 h 19"/>
                <a:gd name="T16" fmla="*/ 0 w 64"/>
                <a:gd name="T17" fmla="*/ 0 h 19"/>
                <a:gd name="T18" fmla="*/ 0 w 64"/>
                <a:gd name="T19" fmla="*/ 0 h 19"/>
                <a:gd name="T20" fmla="*/ 0 w 64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9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2" y="4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1" name="Freeform 391"/>
            <p:cNvSpPr>
              <a:spLocks/>
            </p:cNvSpPr>
            <p:nvPr/>
          </p:nvSpPr>
          <p:spPr bwMode="auto">
            <a:xfrm>
              <a:off x="2378" y="2336"/>
              <a:ext cx="43" cy="8"/>
            </a:xfrm>
            <a:custGeom>
              <a:avLst/>
              <a:gdLst>
                <a:gd name="T0" fmla="*/ 0 w 128"/>
                <a:gd name="T1" fmla="*/ 0 h 24"/>
                <a:gd name="T2" fmla="*/ 0 w 128"/>
                <a:gd name="T3" fmla="*/ 0 h 24"/>
                <a:gd name="T4" fmla="*/ 0 w 128"/>
                <a:gd name="T5" fmla="*/ 0 h 24"/>
                <a:gd name="T6" fmla="*/ 0 w 128"/>
                <a:gd name="T7" fmla="*/ 0 h 24"/>
                <a:gd name="T8" fmla="*/ 0 w 128"/>
                <a:gd name="T9" fmla="*/ 0 h 24"/>
                <a:gd name="T10" fmla="*/ 0 w 128"/>
                <a:gd name="T11" fmla="*/ 0 h 24"/>
                <a:gd name="T12" fmla="*/ 0 w 128"/>
                <a:gd name="T13" fmla="*/ 0 h 24"/>
                <a:gd name="T14" fmla="*/ 0 w 128"/>
                <a:gd name="T15" fmla="*/ 0 h 24"/>
                <a:gd name="T16" fmla="*/ 0 w 128"/>
                <a:gd name="T17" fmla="*/ 0 h 24"/>
                <a:gd name="T18" fmla="*/ 0 w 128"/>
                <a:gd name="T19" fmla="*/ 0 h 24"/>
                <a:gd name="T20" fmla="*/ 0 w 128"/>
                <a:gd name="T21" fmla="*/ 0 h 24"/>
                <a:gd name="T22" fmla="*/ 0 w 128"/>
                <a:gd name="T23" fmla="*/ 0 h 24"/>
                <a:gd name="T24" fmla="*/ 0 w 128"/>
                <a:gd name="T25" fmla="*/ 0 h 24"/>
                <a:gd name="T26" fmla="*/ 0 w 128"/>
                <a:gd name="T27" fmla="*/ 0 h 24"/>
                <a:gd name="T28" fmla="*/ 0 w 128"/>
                <a:gd name="T29" fmla="*/ 0 h 24"/>
                <a:gd name="T30" fmla="*/ 0 w 128"/>
                <a:gd name="T31" fmla="*/ 0 h 24"/>
                <a:gd name="T32" fmla="*/ 0 w 12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8" h="24">
                  <a:moveTo>
                    <a:pt x="128" y="10"/>
                  </a:moveTo>
                  <a:lnTo>
                    <a:pt x="118" y="6"/>
                  </a:lnTo>
                  <a:lnTo>
                    <a:pt x="108" y="4"/>
                  </a:lnTo>
                  <a:lnTo>
                    <a:pt x="98" y="2"/>
                  </a:lnTo>
                  <a:lnTo>
                    <a:pt x="88" y="1"/>
                  </a:lnTo>
                  <a:lnTo>
                    <a:pt x="79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2" y="2"/>
                  </a:lnTo>
                  <a:lnTo>
                    <a:pt x="43" y="4"/>
                  </a:lnTo>
                  <a:lnTo>
                    <a:pt x="35" y="8"/>
                  </a:lnTo>
                  <a:lnTo>
                    <a:pt x="28" y="11"/>
                  </a:lnTo>
                  <a:lnTo>
                    <a:pt x="21" y="15"/>
                  </a:lnTo>
                  <a:lnTo>
                    <a:pt x="14" y="18"/>
                  </a:lnTo>
                  <a:lnTo>
                    <a:pt x="9" y="21"/>
                  </a:lnTo>
                  <a:lnTo>
                    <a:pt x="5" y="23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2" name="Freeform 392"/>
            <p:cNvSpPr>
              <a:spLocks/>
            </p:cNvSpPr>
            <p:nvPr/>
          </p:nvSpPr>
          <p:spPr bwMode="auto">
            <a:xfrm>
              <a:off x="2415" y="2357"/>
              <a:ext cx="38" cy="9"/>
            </a:xfrm>
            <a:custGeom>
              <a:avLst/>
              <a:gdLst>
                <a:gd name="T0" fmla="*/ 0 w 113"/>
                <a:gd name="T1" fmla="*/ 0 h 25"/>
                <a:gd name="T2" fmla="*/ 0 w 113"/>
                <a:gd name="T3" fmla="*/ 0 h 25"/>
                <a:gd name="T4" fmla="*/ 0 w 113"/>
                <a:gd name="T5" fmla="*/ 0 h 25"/>
                <a:gd name="T6" fmla="*/ 0 w 113"/>
                <a:gd name="T7" fmla="*/ 0 h 25"/>
                <a:gd name="T8" fmla="*/ 0 w 113"/>
                <a:gd name="T9" fmla="*/ 0 h 25"/>
                <a:gd name="T10" fmla="*/ 0 w 113"/>
                <a:gd name="T11" fmla="*/ 0 h 25"/>
                <a:gd name="T12" fmla="*/ 0 w 113"/>
                <a:gd name="T13" fmla="*/ 0 h 25"/>
                <a:gd name="T14" fmla="*/ 0 w 113"/>
                <a:gd name="T15" fmla="*/ 0 h 25"/>
                <a:gd name="T16" fmla="*/ 0 w 113"/>
                <a:gd name="T17" fmla="*/ 0 h 25"/>
                <a:gd name="T18" fmla="*/ 0 w 113"/>
                <a:gd name="T19" fmla="*/ 0 h 25"/>
                <a:gd name="T20" fmla="*/ 0 w 113"/>
                <a:gd name="T21" fmla="*/ 0 h 25"/>
                <a:gd name="T22" fmla="*/ 0 w 113"/>
                <a:gd name="T23" fmla="*/ 0 h 25"/>
                <a:gd name="T24" fmla="*/ 0 w 113"/>
                <a:gd name="T25" fmla="*/ 0 h 25"/>
                <a:gd name="T26" fmla="*/ 0 w 113"/>
                <a:gd name="T27" fmla="*/ 0 h 25"/>
                <a:gd name="T28" fmla="*/ 0 w 113"/>
                <a:gd name="T29" fmla="*/ 0 h 25"/>
                <a:gd name="T30" fmla="*/ 0 w 113"/>
                <a:gd name="T31" fmla="*/ 0 h 25"/>
                <a:gd name="T32" fmla="*/ 0 w 113"/>
                <a:gd name="T33" fmla="*/ 0 h 25"/>
                <a:gd name="T34" fmla="*/ 0 w 113"/>
                <a:gd name="T35" fmla="*/ 0 h 25"/>
                <a:gd name="T36" fmla="*/ 0 w 113"/>
                <a:gd name="T37" fmla="*/ 0 h 25"/>
                <a:gd name="T38" fmla="*/ 0 w 113"/>
                <a:gd name="T39" fmla="*/ 0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3" h="25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6"/>
                  </a:lnTo>
                  <a:lnTo>
                    <a:pt x="97" y="8"/>
                  </a:lnTo>
                  <a:lnTo>
                    <a:pt x="89" y="8"/>
                  </a:lnTo>
                  <a:lnTo>
                    <a:pt x="80" y="8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1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3" name="Freeform 393"/>
            <p:cNvSpPr>
              <a:spLocks/>
            </p:cNvSpPr>
            <p:nvPr/>
          </p:nvSpPr>
          <p:spPr bwMode="auto">
            <a:xfrm>
              <a:off x="2447" y="2374"/>
              <a:ext cx="23" cy="10"/>
            </a:xfrm>
            <a:custGeom>
              <a:avLst/>
              <a:gdLst>
                <a:gd name="T0" fmla="*/ 0 w 67"/>
                <a:gd name="T1" fmla="*/ 0 h 30"/>
                <a:gd name="T2" fmla="*/ 0 w 67"/>
                <a:gd name="T3" fmla="*/ 0 h 30"/>
                <a:gd name="T4" fmla="*/ 0 w 67"/>
                <a:gd name="T5" fmla="*/ 0 h 30"/>
                <a:gd name="T6" fmla="*/ 0 w 67"/>
                <a:gd name="T7" fmla="*/ 0 h 30"/>
                <a:gd name="T8" fmla="*/ 0 w 67"/>
                <a:gd name="T9" fmla="*/ 0 h 30"/>
                <a:gd name="T10" fmla="*/ 0 w 67"/>
                <a:gd name="T11" fmla="*/ 0 h 30"/>
                <a:gd name="T12" fmla="*/ 0 w 67"/>
                <a:gd name="T13" fmla="*/ 0 h 30"/>
                <a:gd name="T14" fmla="*/ 0 w 67"/>
                <a:gd name="T15" fmla="*/ 0 h 30"/>
                <a:gd name="T16" fmla="*/ 0 w 67"/>
                <a:gd name="T17" fmla="*/ 0 h 30"/>
                <a:gd name="T18" fmla="*/ 0 w 67"/>
                <a:gd name="T19" fmla="*/ 0 h 30"/>
                <a:gd name="T20" fmla="*/ 0 w 67"/>
                <a:gd name="T21" fmla="*/ 0 h 30"/>
                <a:gd name="T22" fmla="*/ 0 w 67"/>
                <a:gd name="T23" fmla="*/ 0 h 30"/>
                <a:gd name="T24" fmla="*/ 0 w 67"/>
                <a:gd name="T25" fmla="*/ 0 h 30"/>
                <a:gd name="T26" fmla="*/ 0 w 67"/>
                <a:gd name="T27" fmla="*/ 0 h 30"/>
                <a:gd name="T28" fmla="*/ 0 w 67"/>
                <a:gd name="T29" fmla="*/ 0 h 30"/>
                <a:gd name="T30" fmla="*/ 0 w 67"/>
                <a:gd name="T31" fmla="*/ 0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30">
                  <a:moveTo>
                    <a:pt x="67" y="0"/>
                  </a:moveTo>
                  <a:lnTo>
                    <a:pt x="64" y="2"/>
                  </a:lnTo>
                  <a:lnTo>
                    <a:pt x="59" y="4"/>
                  </a:lnTo>
                  <a:lnTo>
                    <a:pt x="56" y="5"/>
                  </a:lnTo>
                  <a:lnTo>
                    <a:pt x="51" y="5"/>
                  </a:lnTo>
                  <a:lnTo>
                    <a:pt x="44" y="6"/>
                  </a:lnTo>
                  <a:lnTo>
                    <a:pt x="37" y="6"/>
                  </a:lnTo>
                  <a:lnTo>
                    <a:pt x="29" y="7"/>
                  </a:lnTo>
                  <a:lnTo>
                    <a:pt x="22" y="9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9" y="17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4" name="Line 394"/>
            <p:cNvSpPr>
              <a:spLocks noChangeShapeType="1"/>
            </p:cNvSpPr>
            <p:nvPr/>
          </p:nvSpPr>
          <p:spPr bwMode="auto">
            <a:xfrm flipV="1">
              <a:off x="2347" y="2326"/>
              <a:ext cx="12" cy="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5" name="Line 395"/>
            <p:cNvSpPr>
              <a:spLocks noChangeShapeType="1"/>
            </p:cNvSpPr>
            <p:nvPr/>
          </p:nvSpPr>
          <p:spPr bwMode="auto">
            <a:xfrm flipV="1">
              <a:off x="2480" y="2402"/>
              <a:ext cx="12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6" name="Line 396"/>
            <p:cNvSpPr>
              <a:spLocks noChangeShapeType="1"/>
            </p:cNvSpPr>
            <p:nvPr/>
          </p:nvSpPr>
          <p:spPr bwMode="auto">
            <a:xfrm flipV="1">
              <a:off x="2612" y="2478"/>
              <a:ext cx="13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7" name="Line 397"/>
            <p:cNvSpPr>
              <a:spLocks noChangeShapeType="1"/>
            </p:cNvSpPr>
            <p:nvPr/>
          </p:nvSpPr>
          <p:spPr bwMode="auto">
            <a:xfrm flipH="1" flipV="1">
              <a:off x="3151" y="2760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8" name="Line 398"/>
            <p:cNvSpPr>
              <a:spLocks noChangeShapeType="1"/>
            </p:cNvSpPr>
            <p:nvPr/>
          </p:nvSpPr>
          <p:spPr bwMode="auto">
            <a:xfrm flipH="1" flipV="1">
              <a:off x="3151" y="2795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39" name="Line 399"/>
            <p:cNvSpPr>
              <a:spLocks noChangeShapeType="1"/>
            </p:cNvSpPr>
            <p:nvPr/>
          </p:nvSpPr>
          <p:spPr bwMode="auto">
            <a:xfrm flipH="1" flipV="1">
              <a:off x="3020" y="2684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0" name="Line 400"/>
            <p:cNvSpPr>
              <a:spLocks noChangeShapeType="1"/>
            </p:cNvSpPr>
            <p:nvPr/>
          </p:nvSpPr>
          <p:spPr bwMode="auto">
            <a:xfrm flipH="1" flipV="1">
              <a:off x="3020" y="2720"/>
              <a:ext cx="121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1" name="Freeform 401"/>
            <p:cNvSpPr>
              <a:spLocks/>
            </p:cNvSpPr>
            <p:nvPr/>
          </p:nvSpPr>
          <p:spPr bwMode="auto">
            <a:xfrm>
              <a:off x="2307" y="1720"/>
              <a:ext cx="63" cy="194"/>
            </a:xfrm>
            <a:custGeom>
              <a:avLst/>
              <a:gdLst>
                <a:gd name="T0" fmla="*/ 0 w 189"/>
                <a:gd name="T1" fmla="*/ 0 h 581"/>
                <a:gd name="T2" fmla="*/ 0 w 189"/>
                <a:gd name="T3" fmla="*/ 0 h 581"/>
                <a:gd name="T4" fmla="*/ 0 w 189"/>
                <a:gd name="T5" fmla="*/ 0 h 581"/>
                <a:gd name="T6" fmla="*/ 0 w 189"/>
                <a:gd name="T7" fmla="*/ 0 h 581"/>
                <a:gd name="T8" fmla="*/ 0 w 189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9" h="581">
                  <a:moveTo>
                    <a:pt x="189" y="0"/>
                  </a:moveTo>
                  <a:lnTo>
                    <a:pt x="189" y="472"/>
                  </a:lnTo>
                  <a:lnTo>
                    <a:pt x="0" y="581"/>
                  </a:lnTo>
                  <a:lnTo>
                    <a:pt x="0" y="11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2" name="Freeform 402"/>
            <p:cNvSpPr>
              <a:spLocks/>
            </p:cNvSpPr>
            <p:nvPr/>
          </p:nvSpPr>
          <p:spPr bwMode="auto">
            <a:xfrm>
              <a:off x="2370" y="1686"/>
              <a:ext cx="80" cy="191"/>
            </a:xfrm>
            <a:custGeom>
              <a:avLst/>
              <a:gdLst>
                <a:gd name="T0" fmla="*/ 0 w 240"/>
                <a:gd name="T1" fmla="*/ 0 h 574"/>
                <a:gd name="T2" fmla="*/ 0 w 240"/>
                <a:gd name="T3" fmla="*/ 0 h 574"/>
                <a:gd name="T4" fmla="*/ 0 w 240"/>
                <a:gd name="T5" fmla="*/ 0 h 574"/>
                <a:gd name="T6" fmla="*/ 0 w 240"/>
                <a:gd name="T7" fmla="*/ 0 h 574"/>
                <a:gd name="T8" fmla="*/ 0 w 240"/>
                <a:gd name="T9" fmla="*/ 0 h 574"/>
                <a:gd name="T10" fmla="*/ 0 w 240"/>
                <a:gd name="T11" fmla="*/ 0 h 574"/>
                <a:gd name="T12" fmla="*/ 0 w 240"/>
                <a:gd name="T13" fmla="*/ 0 h 5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0" h="574">
                  <a:moveTo>
                    <a:pt x="240" y="0"/>
                  </a:moveTo>
                  <a:lnTo>
                    <a:pt x="240" y="434"/>
                  </a:lnTo>
                  <a:lnTo>
                    <a:pt x="0" y="574"/>
                  </a:lnTo>
                  <a:lnTo>
                    <a:pt x="0" y="102"/>
                  </a:lnTo>
                  <a:lnTo>
                    <a:pt x="80" y="55"/>
                  </a:lnTo>
                  <a:lnTo>
                    <a:pt x="112" y="75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3" name="Freeform 403"/>
            <p:cNvSpPr>
              <a:spLocks/>
            </p:cNvSpPr>
            <p:nvPr/>
          </p:nvSpPr>
          <p:spPr bwMode="auto">
            <a:xfrm>
              <a:off x="3049" y="1294"/>
              <a:ext cx="77" cy="191"/>
            </a:xfrm>
            <a:custGeom>
              <a:avLst/>
              <a:gdLst>
                <a:gd name="T0" fmla="*/ 0 w 232"/>
                <a:gd name="T1" fmla="*/ 0 h 571"/>
                <a:gd name="T2" fmla="*/ 0 w 232"/>
                <a:gd name="T3" fmla="*/ 0 h 571"/>
                <a:gd name="T4" fmla="*/ 0 w 232"/>
                <a:gd name="T5" fmla="*/ 0 h 571"/>
                <a:gd name="T6" fmla="*/ 0 w 232"/>
                <a:gd name="T7" fmla="*/ 0 h 571"/>
                <a:gd name="T8" fmla="*/ 0 w 232"/>
                <a:gd name="T9" fmla="*/ 0 h 571"/>
                <a:gd name="T10" fmla="*/ 0 w 232"/>
                <a:gd name="T11" fmla="*/ 0 h 571"/>
                <a:gd name="T12" fmla="*/ 0 w 232"/>
                <a:gd name="T13" fmla="*/ 0 h 5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2" h="571">
                  <a:moveTo>
                    <a:pt x="232" y="0"/>
                  </a:moveTo>
                  <a:lnTo>
                    <a:pt x="232" y="437"/>
                  </a:lnTo>
                  <a:lnTo>
                    <a:pt x="0" y="571"/>
                  </a:lnTo>
                  <a:lnTo>
                    <a:pt x="0" y="98"/>
                  </a:lnTo>
                  <a:lnTo>
                    <a:pt x="113" y="33"/>
                  </a:lnTo>
                  <a:lnTo>
                    <a:pt x="113" y="69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4" name="Freeform 404"/>
            <p:cNvSpPr>
              <a:spLocks/>
            </p:cNvSpPr>
            <p:nvPr/>
          </p:nvSpPr>
          <p:spPr bwMode="auto">
            <a:xfrm>
              <a:off x="2988" y="1327"/>
              <a:ext cx="61" cy="193"/>
            </a:xfrm>
            <a:custGeom>
              <a:avLst/>
              <a:gdLst>
                <a:gd name="T0" fmla="*/ 0 w 183"/>
                <a:gd name="T1" fmla="*/ 0 h 578"/>
                <a:gd name="T2" fmla="*/ 0 w 183"/>
                <a:gd name="T3" fmla="*/ 0 h 578"/>
                <a:gd name="T4" fmla="*/ 0 w 183"/>
                <a:gd name="T5" fmla="*/ 0 h 578"/>
                <a:gd name="T6" fmla="*/ 0 w 183"/>
                <a:gd name="T7" fmla="*/ 0 h 578"/>
                <a:gd name="T8" fmla="*/ 0 w 183"/>
                <a:gd name="T9" fmla="*/ 0 h 5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578">
                  <a:moveTo>
                    <a:pt x="0" y="107"/>
                  </a:moveTo>
                  <a:lnTo>
                    <a:pt x="0" y="578"/>
                  </a:lnTo>
                  <a:lnTo>
                    <a:pt x="183" y="473"/>
                  </a:lnTo>
                  <a:lnTo>
                    <a:pt x="183" y="0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45" name="Line 405"/>
            <p:cNvSpPr>
              <a:spLocks noChangeShapeType="1"/>
            </p:cNvSpPr>
            <p:nvPr/>
          </p:nvSpPr>
          <p:spPr bwMode="auto">
            <a:xfrm flipV="1">
              <a:off x="2204" y="1331"/>
              <a:ext cx="1110" cy="64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68" name="Group 406"/>
          <p:cNvGrpSpPr>
            <a:grpSpLocks/>
          </p:cNvGrpSpPr>
          <p:nvPr/>
        </p:nvGrpSpPr>
        <p:grpSpPr bwMode="auto">
          <a:xfrm>
            <a:off x="2481263" y="1566863"/>
            <a:ext cx="5078412" cy="3679825"/>
            <a:chOff x="1341" y="1011"/>
            <a:chExt cx="3199" cy="2319"/>
          </a:xfrm>
        </p:grpSpPr>
        <p:sp>
          <p:nvSpPr>
            <p:cNvPr id="11646" name="Line 407"/>
            <p:cNvSpPr>
              <a:spLocks noChangeShapeType="1"/>
            </p:cNvSpPr>
            <p:nvPr/>
          </p:nvSpPr>
          <p:spPr bwMode="auto">
            <a:xfrm>
              <a:off x="3314" y="1331"/>
              <a:ext cx="124" cy="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47" name="Line 408"/>
            <p:cNvSpPr>
              <a:spLocks noChangeShapeType="1"/>
            </p:cNvSpPr>
            <p:nvPr/>
          </p:nvSpPr>
          <p:spPr bwMode="auto">
            <a:xfrm>
              <a:off x="3438" y="1402"/>
              <a:ext cx="1" cy="8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48" name="Freeform 409"/>
            <p:cNvSpPr>
              <a:spLocks/>
            </p:cNvSpPr>
            <p:nvPr/>
          </p:nvSpPr>
          <p:spPr bwMode="auto">
            <a:xfrm>
              <a:off x="2453" y="2040"/>
              <a:ext cx="24" cy="27"/>
            </a:xfrm>
            <a:custGeom>
              <a:avLst/>
              <a:gdLst>
                <a:gd name="T0" fmla="*/ 0 w 72"/>
                <a:gd name="T1" fmla="*/ 0 h 81"/>
                <a:gd name="T2" fmla="*/ 0 w 72"/>
                <a:gd name="T3" fmla="*/ 0 h 81"/>
                <a:gd name="T4" fmla="*/ 0 w 72"/>
                <a:gd name="T5" fmla="*/ 0 h 81"/>
                <a:gd name="T6" fmla="*/ 0 w 72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81">
                  <a:moveTo>
                    <a:pt x="72" y="0"/>
                  </a:moveTo>
                  <a:lnTo>
                    <a:pt x="0" y="40"/>
                  </a:lnTo>
                  <a:lnTo>
                    <a:pt x="72" y="8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49" name="Freeform 410"/>
            <p:cNvSpPr>
              <a:spLocks/>
            </p:cNvSpPr>
            <p:nvPr/>
          </p:nvSpPr>
          <p:spPr bwMode="auto">
            <a:xfrm>
              <a:off x="3144" y="1641"/>
              <a:ext cx="22" cy="26"/>
            </a:xfrm>
            <a:custGeom>
              <a:avLst/>
              <a:gdLst>
                <a:gd name="T0" fmla="*/ 0 w 66"/>
                <a:gd name="T1" fmla="*/ 0 h 76"/>
                <a:gd name="T2" fmla="*/ 0 w 66"/>
                <a:gd name="T3" fmla="*/ 0 h 76"/>
                <a:gd name="T4" fmla="*/ 0 w 66"/>
                <a:gd name="T5" fmla="*/ 0 h 76"/>
                <a:gd name="T6" fmla="*/ 0 w 66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76">
                  <a:moveTo>
                    <a:pt x="66" y="0"/>
                  </a:moveTo>
                  <a:lnTo>
                    <a:pt x="66" y="76"/>
                  </a:lnTo>
                  <a:lnTo>
                    <a:pt x="0" y="3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57A5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0" name="Line 411"/>
            <p:cNvSpPr>
              <a:spLocks noChangeShapeType="1"/>
            </p:cNvSpPr>
            <p:nvPr/>
          </p:nvSpPr>
          <p:spPr bwMode="auto">
            <a:xfrm flipH="1">
              <a:off x="2327" y="1484"/>
              <a:ext cx="1111" cy="64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1" name="Line 412"/>
            <p:cNvSpPr>
              <a:spLocks noChangeShapeType="1"/>
            </p:cNvSpPr>
            <p:nvPr/>
          </p:nvSpPr>
          <p:spPr bwMode="auto">
            <a:xfrm flipV="1">
              <a:off x="2327" y="1402"/>
              <a:ext cx="1111" cy="64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2" name="Line 413"/>
            <p:cNvSpPr>
              <a:spLocks noChangeShapeType="1"/>
            </p:cNvSpPr>
            <p:nvPr/>
          </p:nvSpPr>
          <p:spPr bwMode="auto">
            <a:xfrm>
              <a:off x="2592" y="1973"/>
              <a:ext cx="1" cy="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3" name="Line 414"/>
            <p:cNvSpPr>
              <a:spLocks noChangeShapeType="1"/>
            </p:cNvSpPr>
            <p:nvPr/>
          </p:nvSpPr>
          <p:spPr bwMode="auto">
            <a:xfrm flipV="1">
              <a:off x="2477" y="2040"/>
              <a:ext cx="1" cy="2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4" name="Line 415"/>
            <p:cNvSpPr>
              <a:spLocks noChangeShapeType="1"/>
            </p:cNvSpPr>
            <p:nvPr/>
          </p:nvSpPr>
          <p:spPr bwMode="auto">
            <a:xfrm flipH="1" flipV="1">
              <a:off x="2453" y="2053"/>
              <a:ext cx="24" cy="1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5" name="Line 416"/>
            <p:cNvSpPr>
              <a:spLocks noChangeShapeType="1"/>
            </p:cNvSpPr>
            <p:nvPr/>
          </p:nvSpPr>
          <p:spPr bwMode="auto">
            <a:xfrm flipH="1" flipV="1">
              <a:off x="2095" y="2151"/>
              <a:ext cx="119" cy="6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6" name="Line 417"/>
            <p:cNvSpPr>
              <a:spLocks noChangeShapeType="1"/>
            </p:cNvSpPr>
            <p:nvPr/>
          </p:nvSpPr>
          <p:spPr bwMode="auto">
            <a:xfrm flipH="1" flipV="1">
              <a:off x="2095" y="2187"/>
              <a:ext cx="119" cy="6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7" name="Line 418"/>
            <p:cNvSpPr>
              <a:spLocks noChangeShapeType="1"/>
            </p:cNvSpPr>
            <p:nvPr/>
          </p:nvSpPr>
          <p:spPr bwMode="auto">
            <a:xfrm>
              <a:off x="2035" y="2222"/>
              <a:ext cx="1" cy="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8" name="Line 419"/>
            <p:cNvSpPr>
              <a:spLocks noChangeShapeType="1"/>
            </p:cNvSpPr>
            <p:nvPr/>
          </p:nvSpPr>
          <p:spPr bwMode="auto">
            <a:xfrm flipV="1">
              <a:off x="2035" y="2188"/>
              <a:ext cx="62" cy="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59" name="Freeform 420"/>
            <p:cNvSpPr>
              <a:spLocks/>
            </p:cNvSpPr>
            <p:nvPr/>
          </p:nvSpPr>
          <p:spPr bwMode="auto">
            <a:xfrm>
              <a:off x="2408" y="1652"/>
              <a:ext cx="79" cy="59"/>
            </a:xfrm>
            <a:custGeom>
              <a:avLst/>
              <a:gdLst>
                <a:gd name="T0" fmla="*/ 0 w 239"/>
                <a:gd name="T1" fmla="*/ 0 h 177"/>
                <a:gd name="T2" fmla="*/ 0 w 239"/>
                <a:gd name="T3" fmla="*/ 0 h 177"/>
                <a:gd name="T4" fmla="*/ 0 w 239"/>
                <a:gd name="T5" fmla="*/ 0 h 177"/>
                <a:gd name="T6" fmla="*/ 0 w 239"/>
                <a:gd name="T7" fmla="*/ 0 h 177"/>
                <a:gd name="T8" fmla="*/ 0 w 239"/>
                <a:gd name="T9" fmla="*/ 0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77">
                  <a:moveTo>
                    <a:pt x="239" y="38"/>
                  </a:moveTo>
                  <a:lnTo>
                    <a:pt x="0" y="177"/>
                  </a:lnTo>
                  <a:lnTo>
                    <a:pt x="0" y="139"/>
                  </a:lnTo>
                  <a:lnTo>
                    <a:pt x="239" y="0"/>
                  </a:lnTo>
                  <a:lnTo>
                    <a:pt x="239" y="3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0" name="Freeform 421"/>
            <p:cNvSpPr>
              <a:spLocks/>
            </p:cNvSpPr>
            <p:nvPr/>
          </p:nvSpPr>
          <p:spPr bwMode="auto">
            <a:xfrm>
              <a:off x="2397" y="1698"/>
              <a:ext cx="11" cy="13"/>
            </a:xfrm>
            <a:custGeom>
              <a:avLst/>
              <a:gdLst>
                <a:gd name="T0" fmla="*/ 0 w 32"/>
                <a:gd name="T1" fmla="*/ 0 h 38"/>
                <a:gd name="T2" fmla="*/ 0 w 32"/>
                <a:gd name="T3" fmla="*/ 0 h 38"/>
                <a:gd name="T4" fmla="*/ 0 w 32"/>
                <a:gd name="T5" fmla="*/ 0 h 38"/>
                <a:gd name="T6" fmla="*/ 0 w 32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8">
                  <a:moveTo>
                    <a:pt x="32" y="38"/>
                  </a:moveTo>
                  <a:lnTo>
                    <a:pt x="0" y="18"/>
                  </a:lnTo>
                  <a:lnTo>
                    <a:pt x="32" y="0"/>
                  </a:lnTo>
                  <a:lnTo>
                    <a:pt x="32" y="3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1" name="Freeform 422"/>
            <p:cNvSpPr>
              <a:spLocks/>
            </p:cNvSpPr>
            <p:nvPr/>
          </p:nvSpPr>
          <p:spPr bwMode="auto">
            <a:xfrm>
              <a:off x="2370" y="1223"/>
              <a:ext cx="843" cy="497"/>
            </a:xfrm>
            <a:custGeom>
              <a:avLst/>
              <a:gdLst>
                <a:gd name="T0" fmla="*/ 0 w 2528"/>
                <a:gd name="T1" fmla="*/ 1 h 1490"/>
                <a:gd name="T2" fmla="*/ 1 w 2528"/>
                <a:gd name="T3" fmla="*/ 0 h 1490"/>
                <a:gd name="T4" fmla="*/ 1 w 2528"/>
                <a:gd name="T5" fmla="*/ 0 h 1490"/>
                <a:gd name="T6" fmla="*/ 1 w 2528"/>
                <a:gd name="T7" fmla="*/ 0 h 1490"/>
                <a:gd name="T8" fmla="*/ 1 w 2528"/>
                <a:gd name="T9" fmla="*/ 0 h 1490"/>
                <a:gd name="T10" fmla="*/ 1 w 2528"/>
                <a:gd name="T11" fmla="*/ 0 h 1490"/>
                <a:gd name="T12" fmla="*/ 1 w 2528"/>
                <a:gd name="T13" fmla="*/ 0 h 1490"/>
                <a:gd name="T14" fmla="*/ 1 w 2528"/>
                <a:gd name="T15" fmla="*/ 0 h 1490"/>
                <a:gd name="T16" fmla="*/ 1 w 2528"/>
                <a:gd name="T17" fmla="*/ 0 h 1490"/>
                <a:gd name="T18" fmla="*/ 1 w 2528"/>
                <a:gd name="T19" fmla="*/ 0 h 1490"/>
                <a:gd name="T20" fmla="*/ 1 w 2528"/>
                <a:gd name="T21" fmla="*/ 0 h 1490"/>
                <a:gd name="T22" fmla="*/ 1 w 2528"/>
                <a:gd name="T23" fmla="*/ 0 h 1490"/>
                <a:gd name="T24" fmla="*/ 1 w 2528"/>
                <a:gd name="T25" fmla="*/ 0 h 1490"/>
                <a:gd name="T26" fmla="*/ 1 w 2528"/>
                <a:gd name="T27" fmla="*/ 0 h 1490"/>
                <a:gd name="T28" fmla="*/ 0 w 2528"/>
                <a:gd name="T29" fmla="*/ 1 h 1490"/>
                <a:gd name="T30" fmla="*/ 0 w 2528"/>
                <a:gd name="T31" fmla="*/ 1 h 149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528" h="1490">
                  <a:moveTo>
                    <a:pt x="0" y="1490"/>
                  </a:moveTo>
                  <a:lnTo>
                    <a:pt x="2527" y="27"/>
                  </a:lnTo>
                  <a:lnTo>
                    <a:pt x="2527" y="26"/>
                  </a:lnTo>
                  <a:lnTo>
                    <a:pt x="2527" y="25"/>
                  </a:lnTo>
                  <a:lnTo>
                    <a:pt x="2528" y="24"/>
                  </a:lnTo>
                  <a:lnTo>
                    <a:pt x="2528" y="22"/>
                  </a:lnTo>
                  <a:lnTo>
                    <a:pt x="2527" y="21"/>
                  </a:lnTo>
                  <a:lnTo>
                    <a:pt x="2527" y="20"/>
                  </a:lnTo>
                  <a:lnTo>
                    <a:pt x="2527" y="16"/>
                  </a:lnTo>
                  <a:lnTo>
                    <a:pt x="2527" y="13"/>
                  </a:lnTo>
                  <a:lnTo>
                    <a:pt x="2528" y="10"/>
                  </a:lnTo>
                  <a:lnTo>
                    <a:pt x="2528" y="7"/>
                  </a:lnTo>
                  <a:lnTo>
                    <a:pt x="2528" y="3"/>
                  </a:lnTo>
                  <a:lnTo>
                    <a:pt x="2528" y="0"/>
                  </a:lnTo>
                  <a:lnTo>
                    <a:pt x="0" y="1463"/>
                  </a:lnTo>
                  <a:lnTo>
                    <a:pt x="0" y="1490"/>
                  </a:lnTo>
                  <a:close/>
                </a:path>
              </a:pathLst>
            </a:custGeom>
            <a:solidFill>
              <a:srgbClr val="949494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2" name="Freeform 423"/>
            <p:cNvSpPr>
              <a:spLocks/>
            </p:cNvSpPr>
            <p:nvPr/>
          </p:nvSpPr>
          <p:spPr bwMode="auto">
            <a:xfrm>
              <a:off x="3087" y="1258"/>
              <a:ext cx="82" cy="59"/>
            </a:xfrm>
            <a:custGeom>
              <a:avLst/>
              <a:gdLst>
                <a:gd name="T0" fmla="*/ 0 w 247"/>
                <a:gd name="T1" fmla="*/ 0 h 179"/>
                <a:gd name="T2" fmla="*/ 0 w 247"/>
                <a:gd name="T3" fmla="*/ 0 h 179"/>
                <a:gd name="T4" fmla="*/ 0 w 247"/>
                <a:gd name="T5" fmla="*/ 0 h 179"/>
                <a:gd name="T6" fmla="*/ 0 w 247"/>
                <a:gd name="T7" fmla="*/ 0 h 179"/>
                <a:gd name="T8" fmla="*/ 0 w 247"/>
                <a:gd name="T9" fmla="*/ 0 h 1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7" h="179">
                  <a:moveTo>
                    <a:pt x="247" y="36"/>
                  </a:moveTo>
                  <a:lnTo>
                    <a:pt x="0" y="179"/>
                  </a:lnTo>
                  <a:lnTo>
                    <a:pt x="0" y="143"/>
                  </a:lnTo>
                  <a:lnTo>
                    <a:pt x="247" y="0"/>
                  </a:lnTo>
                  <a:lnTo>
                    <a:pt x="247" y="36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3" name="Line 424"/>
            <p:cNvSpPr>
              <a:spLocks noChangeShapeType="1"/>
            </p:cNvSpPr>
            <p:nvPr/>
          </p:nvSpPr>
          <p:spPr bwMode="auto">
            <a:xfrm flipV="1">
              <a:off x="1812" y="1232"/>
              <a:ext cx="1401" cy="81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4" name="Line 425"/>
            <p:cNvSpPr>
              <a:spLocks noChangeShapeType="1"/>
            </p:cNvSpPr>
            <p:nvPr/>
          </p:nvSpPr>
          <p:spPr bwMode="auto">
            <a:xfrm flipV="1">
              <a:off x="1773" y="1223"/>
              <a:ext cx="1440" cy="8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5" name="Line 426"/>
            <p:cNvSpPr>
              <a:spLocks noChangeShapeType="1"/>
            </p:cNvSpPr>
            <p:nvPr/>
          </p:nvSpPr>
          <p:spPr bwMode="auto">
            <a:xfrm>
              <a:off x="3169" y="1258"/>
              <a:ext cx="1" cy="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6" name="Line 427"/>
            <p:cNvSpPr>
              <a:spLocks noChangeShapeType="1"/>
            </p:cNvSpPr>
            <p:nvPr/>
          </p:nvSpPr>
          <p:spPr bwMode="auto">
            <a:xfrm flipH="1">
              <a:off x="3087" y="1270"/>
              <a:ext cx="82" cy="4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7" name="Line 428"/>
            <p:cNvSpPr>
              <a:spLocks noChangeShapeType="1"/>
            </p:cNvSpPr>
            <p:nvPr/>
          </p:nvSpPr>
          <p:spPr bwMode="auto">
            <a:xfrm flipV="1">
              <a:off x="3087" y="1305"/>
              <a:ext cx="1" cy="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8" name="Line 429"/>
            <p:cNvSpPr>
              <a:spLocks noChangeShapeType="1"/>
            </p:cNvSpPr>
            <p:nvPr/>
          </p:nvSpPr>
          <p:spPr bwMode="auto">
            <a:xfrm flipH="1" flipV="1">
              <a:off x="3079" y="1312"/>
              <a:ext cx="8" cy="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69" name="Line 430"/>
            <p:cNvSpPr>
              <a:spLocks noChangeShapeType="1"/>
            </p:cNvSpPr>
            <p:nvPr/>
          </p:nvSpPr>
          <p:spPr bwMode="auto">
            <a:xfrm>
              <a:off x="2988" y="1057"/>
              <a:ext cx="1" cy="1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0" name="Freeform 431"/>
            <p:cNvSpPr>
              <a:spLocks/>
            </p:cNvSpPr>
            <p:nvPr/>
          </p:nvSpPr>
          <p:spPr bwMode="auto">
            <a:xfrm>
              <a:off x="2988" y="1011"/>
              <a:ext cx="138" cy="83"/>
            </a:xfrm>
            <a:custGeom>
              <a:avLst/>
              <a:gdLst>
                <a:gd name="T0" fmla="*/ 0 w 415"/>
                <a:gd name="T1" fmla="*/ 0 h 249"/>
                <a:gd name="T2" fmla="*/ 0 w 415"/>
                <a:gd name="T3" fmla="*/ 0 h 249"/>
                <a:gd name="T4" fmla="*/ 0 w 415"/>
                <a:gd name="T5" fmla="*/ 0 h 249"/>
                <a:gd name="T6" fmla="*/ 0 w 415"/>
                <a:gd name="T7" fmla="*/ 0 h 249"/>
                <a:gd name="T8" fmla="*/ 0 w 415"/>
                <a:gd name="T9" fmla="*/ 0 h 2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5" h="249">
                  <a:moveTo>
                    <a:pt x="183" y="249"/>
                  </a:moveTo>
                  <a:lnTo>
                    <a:pt x="415" y="103"/>
                  </a:lnTo>
                  <a:lnTo>
                    <a:pt x="239" y="0"/>
                  </a:lnTo>
                  <a:lnTo>
                    <a:pt x="0" y="138"/>
                  </a:lnTo>
                  <a:lnTo>
                    <a:pt x="183" y="249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1" name="Line 432"/>
            <p:cNvSpPr>
              <a:spLocks noChangeShapeType="1"/>
            </p:cNvSpPr>
            <p:nvPr/>
          </p:nvSpPr>
          <p:spPr bwMode="auto">
            <a:xfrm flipV="1">
              <a:off x="2988" y="1011"/>
              <a:ext cx="80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2" name="Line 433"/>
            <p:cNvSpPr>
              <a:spLocks noChangeShapeType="1"/>
            </p:cNvSpPr>
            <p:nvPr/>
          </p:nvSpPr>
          <p:spPr bwMode="auto">
            <a:xfrm>
              <a:off x="3068" y="1011"/>
              <a:ext cx="58" cy="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3" name="Freeform 434"/>
            <p:cNvSpPr>
              <a:spLocks/>
            </p:cNvSpPr>
            <p:nvPr/>
          </p:nvSpPr>
          <p:spPr bwMode="auto">
            <a:xfrm>
              <a:off x="3049" y="1045"/>
              <a:ext cx="77" cy="83"/>
            </a:xfrm>
            <a:custGeom>
              <a:avLst/>
              <a:gdLst>
                <a:gd name="T0" fmla="*/ 0 w 232"/>
                <a:gd name="T1" fmla="*/ 0 h 248"/>
                <a:gd name="T2" fmla="*/ 0 w 232"/>
                <a:gd name="T3" fmla="*/ 0 h 248"/>
                <a:gd name="T4" fmla="*/ 0 w 232"/>
                <a:gd name="T5" fmla="*/ 0 h 248"/>
                <a:gd name="T6" fmla="*/ 0 w 232"/>
                <a:gd name="T7" fmla="*/ 0 h 248"/>
                <a:gd name="T8" fmla="*/ 0 w 232"/>
                <a:gd name="T9" fmla="*/ 0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2" h="248">
                  <a:moveTo>
                    <a:pt x="0" y="248"/>
                  </a:moveTo>
                  <a:lnTo>
                    <a:pt x="232" y="114"/>
                  </a:lnTo>
                  <a:lnTo>
                    <a:pt x="232" y="0"/>
                  </a:lnTo>
                  <a:lnTo>
                    <a:pt x="0" y="146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4" name="Line 435"/>
            <p:cNvSpPr>
              <a:spLocks noChangeShapeType="1"/>
            </p:cNvSpPr>
            <p:nvPr/>
          </p:nvSpPr>
          <p:spPr bwMode="auto">
            <a:xfrm>
              <a:off x="3126" y="1045"/>
              <a:ext cx="1" cy="3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5" name="Line 436"/>
            <p:cNvSpPr>
              <a:spLocks noChangeShapeType="1"/>
            </p:cNvSpPr>
            <p:nvPr/>
          </p:nvSpPr>
          <p:spPr bwMode="auto">
            <a:xfrm>
              <a:off x="3049" y="1094"/>
              <a:ext cx="1" cy="9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6" name="Line 437"/>
            <p:cNvSpPr>
              <a:spLocks noChangeShapeType="1"/>
            </p:cNvSpPr>
            <p:nvPr/>
          </p:nvSpPr>
          <p:spPr bwMode="auto">
            <a:xfrm>
              <a:off x="2988" y="1057"/>
              <a:ext cx="61" cy="3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7" name="Line 438"/>
            <p:cNvSpPr>
              <a:spLocks noChangeShapeType="1"/>
            </p:cNvSpPr>
            <p:nvPr/>
          </p:nvSpPr>
          <p:spPr bwMode="auto">
            <a:xfrm flipV="1">
              <a:off x="3049" y="1045"/>
              <a:ext cx="77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8" name="Freeform 439"/>
            <p:cNvSpPr>
              <a:spLocks/>
            </p:cNvSpPr>
            <p:nvPr/>
          </p:nvSpPr>
          <p:spPr bwMode="auto">
            <a:xfrm>
              <a:off x="3049" y="1083"/>
              <a:ext cx="121" cy="69"/>
            </a:xfrm>
            <a:custGeom>
              <a:avLst/>
              <a:gdLst>
                <a:gd name="T0" fmla="*/ 0 w 362"/>
                <a:gd name="T1" fmla="*/ 0 h 206"/>
                <a:gd name="T2" fmla="*/ 0 w 362"/>
                <a:gd name="T3" fmla="*/ 0 h 206"/>
                <a:gd name="T4" fmla="*/ 0 w 362"/>
                <a:gd name="T5" fmla="*/ 0 h 206"/>
                <a:gd name="T6" fmla="*/ 0 w 362"/>
                <a:gd name="T7" fmla="*/ 0 h 206"/>
                <a:gd name="T8" fmla="*/ 0 w 362"/>
                <a:gd name="T9" fmla="*/ 0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" h="206">
                  <a:moveTo>
                    <a:pt x="0" y="134"/>
                  </a:moveTo>
                  <a:lnTo>
                    <a:pt x="232" y="0"/>
                  </a:lnTo>
                  <a:lnTo>
                    <a:pt x="362" y="63"/>
                  </a:lnTo>
                  <a:lnTo>
                    <a:pt x="116" y="206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79" name="Line 440"/>
            <p:cNvSpPr>
              <a:spLocks noChangeShapeType="1"/>
            </p:cNvSpPr>
            <p:nvPr/>
          </p:nvSpPr>
          <p:spPr bwMode="auto">
            <a:xfrm flipV="1">
              <a:off x="3049" y="1083"/>
              <a:ext cx="77" cy="4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0" name="Line 441"/>
            <p:cNvSpPr>
              <a:spLocks noChangeShapeType="1"/>
            </p:cNvSpPr>
            <p:nvPr/>
          </p:nvSpPr>
          <p:spPr bwMode="auto">
            <a:xfrm>
              <a:off x="3126" y="1083"/>
              <a:ext cx="44" cy="2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1" name="Line 442"/>
            <p:cNvSpPr>
              <a:spLocks noChangeShapeType="1"/>
            </p:cNvSpPr>
            <p:nvPr/>
          </p:nvSpPr>
          <p:spPr bwMode="auto">
            <a:xfrm>
              <a:off x="3049" y="1128"/>
              <a:ext cx="39" cy="2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2" name="Line 443"/>
            <p:cNvSpPr>
              <a:spLocks noChangeShapeType="1"/>
            </p:cNvSpPr>
            <p:nvPr/>
          </p:nvSpPr>
          <p:spPr bwMode="auto">
            <a:xfrm flipV="1">
              <a:off x="3088" y="1104"/>
              <a:ext cx="82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3" name="Line 444"/>
            <p:cNvSpPr>
              <a:spLocks noChangeShapeType="1"/>
            </p:cNvSpPr>
            <p:nvPr/>
          </p:nvSpPr>
          <p:spPr bwMode="auto">
            <a:xfrm>
              <a:off x="3088" y="1152"/>
              <a:ext cx="1" cy="1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4" name="Line 445"/>
            <p:cNvSpPr>
              <a:spLocks noChangeShapeType="1"/>
            </p:cNvSpPr>
            <p:nvPr/>
          </p:nvSpPr>
          <p:spPr bwMode="auto">
            <a:xfrm>
              <a:off x="3049" y="1327"/>
              <a:ext cx="1" cy="15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5" name="Line 446"/>
            <p:cNvSpPr>
              <a:spLocks noChangeShapeType="1"/>
            </p:cNvSpPr>
            <p:nvPr/>
          </p:nvSpPr>
          <p:spPr bwMode="auto">
            <a:xfrm>
              <a:off x="2988" y="1363"/>
              <a:ext cx="1" cy="15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6" name="Freeform 447"/>
            <p:cNvSpPr>
              <a:spLocks/>
            </p:cNvSpPr>
            <p:nvPr/>
          </p:nvSpPr>
          <p:spPr bwMode="auto">
            <a:xfrm>
              <a:off x="3167" y="1115"/>
              <a:ext cx="46" cy="117"/>
            </a:xfrm>
            <a:custGeom>
              <a:avLst/>
              <a:gdLst>
                <a:gd name="T0" fmla="*/ 0 w 137"/>
                <a:gd name="T1" fmla="*/ 0 h 352"/>
                <a:gd name="T2" fmla="*/ 0 w 137"/>
                <a:gd name="T3" fmla="*/ 0 h 352"/>
                <a:gd name="T4" fmla="*/ 0 w 137"/>
                <a:gd name="T5" fmla="*/ 0 h 352"/>
                <a:gd name="T6" fmla="*/ 0 w 137"/>
                <a:gd name="T7" fmla="*/ 0 h 352"/>
                <a:gd name="T8" fmla="*/ 0 w 137"/>
                <a:gd name="T9" fmla="*/ 0 h 352"/>
                <a:gd name="T10" fmla="*/ 0 w 137"/>
                <a:gd name="T11" fmla="*/ 0 h 352"/>
                <a:gd name="T12" fmla="*/ 0 w 137"/>
                <a:gd name="T13" fmla="*/ 0 h 352"/>
                <a:gd name="T14" fmla="*/ 0 w 137"/>
                <a:gd name="T15" fmla="*/ 0 h 352"/>
                <a:gd name="T16" fmla="*/ 0 w 137"/>
                <a:gd name="T17" fmla="*/ 0 h 352"/>
                <a:gd name="T18" fmla="*/ 0 w 137"/>
                <a:gd name="T19" fmla="*/ 0 h 352"/>
                <a:gd name="T20" fmla="*/ 0 w 137"/>
                <a:gd name="T21" fmla="*/ 0 h 352"/>
                <a:gd name="T22" fmla="*/ 0 w 137"/>
                <a:gd name="T23" fmla="*/ 0 h 352"/>
                <a:gd name="T24" fmla="*/ 0 w 137"/>
                <a:gd name="T25" fmla="*/ 0 h 352"/>
                <a:gd name="T26" fmla="*/ 0 w 137"/>
                <a:gd name="T27" fmla="*/ 0 h 352"/>
                <a:gd name="T28" fmla="*/ 0 w 137"/>
                <a:gd name="T29" fmla="*/ 0 h 352"/>
                <a:gd name="T30" fmla="*/ 0 w 137"/>
                <a:gd name="T31" fmla="*/ 0 h 352"/>
                <a:gd name="T32" fmla="*/ 0 w 137"/>
                <a:gd name="T33" fmla="*/ 0 h 352"/>
                <a:gd name="T34" fmla="*/ 0 w 137"/>
                <a:gd name="T35" fmla="*/ 0 h 352"/>
                <a:gd name="T36" fmla="*/ 0 w 137"/>
                <a:gd name="T37" fmla="*/ 0 h 352"/>
                <a:gd name="T38" fmla="*/ 0 w 137"/>
                <a:gd name="T39" fmla="*/ 0 h 352"/>
                <a:gd name="T40" fmla="*/ 0 w 137"/>
                <a:gd name="T41" fmla="*/ 0 h 352"/>
                <a:gd name="T42" fmla="*/ 0 w 137"/>
                <a:gd name="T43" fmla="*/ 0 h 352"/>
                <a:gd name="T44" fmla="*/ 0 w 137"/>
                <a:gd name="T45" fmla="*/ 0 h 352"/>
                <a:gd name="T46" fmla="*/ 0 w 137"/>
                <a:gd name="T47" fmla="*/ 0 h 352"/>
                <a:gd name="T48" fmla="*/ 0 w 137"/>
                <a:gd name="T49" fmla="*/ 0 h 352"/>
                <a:gd name="T50" fmla="*/ 0 w 137"/>
                <a:gd name="T51" fmla="*/ 0 h 352"/>
                <a:gd name="T52" fmla="*/ 0 w 137"/>
                <a:gd name="T53" fmla="*/ 0 h 352"/>
                <a:gd name="T54" fmla="*/ 0 w 137"/>
                <a:gd name="T55" fmla="*/ 0 h 352"/>
                <a:gd name="T56" fmla="*/ 0 w 137"/>
                <a:gd name="T57" fmla="*/ 0 h 352"/>
                <a:gd name="T58" fmla="*/ 0 w 137"/>
                <a:gd name="T59" fmla="*/ 0 h 352"/>
                <a:gd name="T60" fmla="*/ 0 w 137"/>
                <a:gd name="T61" fmla="*/ 0 h 352"/>
                <a:gd name="T62" fmla="*/ 0 w 137"/>
                <a:gd name="T63" fmla="*/ 0 h 352"/>
                <a:gd name="T64" fmla="*/ 0 w 137"/>
                <a:gd name="T65" fmla="*/ 0 h 352"/>
                <a:gd name="T66" fmla="*/ 0 w 137"/>
                <a:gd name="T67" fmla="*/ 0 h 352"/>
                <a:gd name="T68" fmla="*/ 0 w 137"/>
                <a:gd name="T69" fmla="*/ 0 h 352"/>
                <a:gd name="T70" fmla="*/ 0 w 137"/>
                <a:gd name="T71" fmla="*/ 0 h 352"/>
                <a:gd name="T72" fmla="*/ 0 w 137"/>
                <a:gd name="T73" fmla="*/ 0 h 352"/>
                <a:gd name="T74" fmla="*/ 0 w 137"/>
                <a:gd name="T75" fmla="*/ 0 h 352"/>
                <a:gd name="T76" fmla="*/ 0 w 137"/>
                <a:gd name="T77" fmla="*/ 0 h 352"/>
                <a:gd name="T78" fmla="*/ 0 w 137"/>
                <a:gd name="T79" fmla="*/ 0 h 352"/>
                <a:gd name="T80" fmla="*/ 0 w 137"/>
                <a:gd name="T81" fmla="*/ 0 h 352"/>
                <a:gd name="T82" fmla="*/ 0 w 137"/>
                <a:gd name="T83" fmla="*/ 0 h 352"/>
                <a:gd name="T84" fmla="*/ 0 w 137"/>
                <a:gd name="T85" fmla="*/ 0 h 352"/>
                <a:gd name="T86" fmla="*/ 0 w 137"/>
                <a:gd name="T87" fmla="*/ 0 h 3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" h="352">
                  <a:moveTo>
                    <a:pt x="3" y="3"/>
                  </a:moveTo>
                  <a:lnTo>
                    <a:pt x="2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3"/>
                  </a:lnTo>
                  <a:lnTo>
                    <a:pt x="12" y="4"/>
                  </a:lnTo>
                  <a:lnTo>
                    <a:pt x="18" y="8"/>
                  </a:lnTo>
                  <a:lnTo>
                    <a:pt x="21" y="12"/>
                  </a:lnTo>
                  <a:lnTo>
                    <a:pt x="25" y="15"/>
                  </a:lnTo>
                  <a:lnTo>
                    <a:pt x="30" y="19"/>
                  </a:lnTo>
                  <a:lnTo>
                    <a:pt x="36" y="25"/>
                  </a:lnTo>
                  <a:lnTo>
                    <a:pt x="44" y="31"/>
                  </a:lnTo>
                  <a:lnTo>
                    <a:pt x="51" y="37"/>
                  </a:lnTo>
                  <a:lnTo>
                    <a:pt x="58" y="43"/>
                  </a:lnTo>
                  <a:lnTo>
                    <a:pt x="64" y="48"/>
                  </a:lnTo>
                  <a:lnTo>
                    <a:pt x="72" y="53"/>
                  </a:lnTo>
                  <a:lnTo>
                    <a:pt x="78" y="57"/>
                  </a:lnTo>
                  <a:lnTo>
                    <a:pt x="86" y="60"/>
                  </a:lnTo>
                  <a:lnTo>
                    <a:pt x="94" y="64"/>
                  </a:lnTo>
                  <a:lnTo>
                    <a:pt x="100" y="67"/>
                  </a:lnTo>
                  <a:lnTo>
                    <a:pt x="108" y="71"/>
                  </a:lnTo>
                  <a:lnTo>
                    <a:pt x="113" y="76"/>
                  </a:lnTo>
                  <a:lnTo>
                    <a:pt x="118" y="80"/>
                  </a:lnTo>
                  <a:lnTo>
                    <a:pt x="122" y="85"/>
                  </a:lnTo>
                  <a:lnTo>
                    <a:pt x="126" y="90"/>
                  </a:lnTo>
                  <a:lnTo>
                    <a:pt x="127" y="93"/>
                  </a:lnTo>
                  <a:lnTo>
                    <a:pt x="129" y="95"/>
                  </a:lnTo>
                  <a:lnTo>
                    <a:pt x="131" y="97"/>
                  </a:lnTo>
                  <a:lnTo>
                    <a:pt x="132" y="98"/>
                  </a:lnTo>
                  <a:lnTo>
                    <a:pt x="133" y="99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3" y="111"/>
                  </a:lnTo>
                  <a:lnTo>
                    <a:pt x="133" y="115"/>
                  </a:lnTo>
                  <a:lnTo>
                    <a:pt x="133" y="121"/>
                  </a:lnTo>
                  <a:lnTo>
                    <a:pt x="133" y="125"/>
                  </a:lnTo>
                  <a:lnTo>
                    <a:pt x="132" y="131"/>
                  </a:lnTo>
                  <a:lnTo>
                    <a:pt x="131" y="134"/>
                  </a:lnTo>
                  <a:lnTo>
                    <a:pt x="128" y="137"/>
                  </a:lnTo>
                  <a:lnTo>
                    <a:pt x="126" y="141"/>
                  </a:lnTo>
                  <a:lnTo>
                    <a:pt x="123" y="143"/>
                  </a:lnTo>
                  <a:lnTo>
                    <a:pt x="120" y="145"/>
                  </a:lnTo>
                  <a:lnTo>
                    <a:pt x="115" y="149"/>
                  </a:lnTo>
                  <a:lnTo>
                    <a:pt x="110" y="153"/>
                  </a:lnTo>
                  <a:lnTo>
                    <a:pt x="106" y="157"/>
                  </a:lnTo>
                  <a:lnTo>
                    <a:pt x="102" y="160"/>
                  </a:lnTo>
                  <a:lnTo>
                    <a:pt x="98" y="163"/>
                  </a:lnTo>
                  <a:lnTo>
                    <a:pt x="95" y="166"/>
                  </a:lnTo>
                  <a:lnTo>
                    <a:pt x="91" y="167"/>
                  </a:lnTo>
                  <a:lnTo>
                    <a:pt x="88" y="169"/>
                  </a:lnTo>
                  <a:lnTo>
                    <a:pt x="87" y="170"/>
                  </a:lnTo>
                  <a:lnTo>
                    <a:pt x="85" y="172"/>
                  </a:lnTo>
                  <a:lnTo>
                    <a:pt x="83" y="173"/>
                  </a:lnTo>
                  <a:lnTo>
                    <a:pt x="80" y="174"/>
                  </a:lnTo>
                  <a:lnTo>
                    <a:pt x="77" y="175"/>
                  </a:lnTo>
                  <a:lnTo>
                    <a:pt x="74" y="176"/>
                  </a:lnTo>
                  <a:lnTo>
                    <a:pt x="71" y="179"/>
                  </a:lnTo>
                  <a:lnTo>
                    <a:pt x="68" y="181"/>
                  </a:lnTo>
                  <a:lnTo>
                    <a:pt x="65" y="182"/>
                  </a:lnTo>
                  <a:lnTo>
                    <a:pt x="63" y="183"/>
                  </a:lnTo>
                  <a:lnTo>
                    <a:pt x="61" y="184"/>
                  </a:lnTo>
                  <a:lnTo>
                    <a:pt x="59" y="187"/>
                  </a:lnTo>
                  <a:lnTo>
                    <a:pt x="58" y="189"/>
                  </a:lnTo>
                  <a:lnTo>
                    <a:pt x="56" y="193"/>
                  </a:lnTo>
                  <a:lnTo>
                    <a:pt x="54" y="195"/>
                  </a:lnTo>
                  <a:lnTo>
                    <a:pt x="51" y="197"/>
                  </a:lnTo>
                  <a:lnTo>
                    <a:pt x="49" y="200"/>
                  </a:lnTo>
                  <a:lnTo>
                    <a:pt x="48" y="204"/>
                  </a:lnTo>
                  <a:lnTo>
                    <a:pt x="46" y="208"/>
                  </a:lnTo>
                  <a:lnTo>
                    <a:pt x="45" y="212"/>
                  </a:lnTo>
                  <a:lnTo>
                    <a:pt x="43" y="217"/>
                  </a:lnTo>
                  <a:lnTo>
                    <a:pt x="43" y="221"/>
                  </a:lnTo>
                  <a:lnTo>
                    <a:pt x="43" y="225"/>
                  </a:lnTo>
                  <a:lnTo>
                    <a:pt x="44" y="230"/>
                  </a:lnTo>
                  <a:lnTo>
                    <a:pt x="45" y="232"/>
                  </a:lnTo>
                  <a:lnTo>
                    <a:pt x="47" y="235"/>
                  </a:lnTo>
                  <a:lnTo>
                    <a:pt x="49" y="238"/>
                  </a:lnTo>
                  <a:lnTo>
                    <a:pt x="52" y="242"/>
                  </a:lnTo>
                  <a:lnTo>
                    <a:pt x="55" y="245"/>
                  </a:lnTo>
                  <a:lnTo>
                    <a:pt x="56" y="246"/>
                  </a:lnTo>
                  <a:lnTo>
                    <a:pt x="57" y="247"/>
                  </a:lnTo>
                  <a:lnTo>
                    <a:pt x="57" y="248"/>
                  </a:lnTo>
                  <a:lnTo>
                    <a:pt x="58" y="248"/>
                  </a:lnTo>
                  <a:lnTo>
                    <a:pt x="59" y="248"/>
                  </a:lnTo>
                  <a:lnTo>
                    <a:pt x="60" y="249"/>
                  </a:lnTo>
                  <a:lnTo>
                    <a:pt x="60" y="250"/>
                  </a:lnTo>
                  <a:lnTo>
                    <a:pt x="61" y="252"/>
                  </a:lnTo>
                  <a:lnTo>
                    <a:pt x="62" y="253"/>
                  </a:lnTo>
                  <a:lnTo>
                    <a:pt x="64" y="256"/>
                  </a:lnTo>
                  <a:lnTo>
                    <a:pt x="67" y="257"/>
                  </a:lnTo>
                  <a:lnTo>
                    <a:pt x="70" y="259"/>
                  </a:lnTo>
                  <a:lnTo>
                    <a:pt x="72" y="262"/>
                  </a:lnTo>
                  <a:lnTo>
                    <a:pt x="75" y="264"/>
                  </a:lnTo>
                  <a:lnTo>
                    <a:pt x="78" y="265"/>
                  </a:lnTo>
                  <a:lnTo>
                    <a:pt x="82" y="266"/>
                  </a:lnTo>
                  <a:lnTo>
                    <a:pt x="85" y="266"/>
                  </a:lnTo>
                  <a:lnTo>
                    <a:pt x="88" y="268"/>
                  </a:lnTo>
                  <a:lnTo>
                    <a:pt x="91" y="269"/>
                  </a:lnTo>
                  <a:lnTo>
                    <a:pt x="94" y="270"/>
                  </a:lnTo>
                  <a:lnTo>
                    <a:pt x="97" y="271"/>
                  </a:lnTo>
                  <a:lnTo>
                    <a:pt x="99" y="272"/>
                  </a:lnTo>
                  <a:lnTo>
                    <a:pt x="102" y="272"/>
                  </a:lnTo>
                  <a:lnTo>
                    <a:pt x="105" y="273"/>
                  </a:lnTo>
                  <a:lnTo>
                    <a:pt x="107" y="274"/>
                  </a:lnTo>
                  <a:lnTo>
                    <a:pt x="110" y="275"/>
                  </a:lnTo>
                  <a:lnTo>
                    <a:pt x="112" y="276"/>
                  </a:lnTo>
                  <a:lnTo>
                    <a:pt x="114" y="277"/>
                  </a:lnTo>
                  <a:lnTo>
                    <a:pt x="116" y="277"/>
                  </a:lnTo>
                  <a:lnTo>
                    <a:pt x="119" y="278"/>
                  </a:lnTo>
                  <a:lnTo>
                    <a:pt x="121" y="279"/>
                  </a:lnTo>
                  <a:lnTo>
                    <a:pt x="122" y="282"/>
                  </a:lnTo>
                  <a:lnTo>
                    <a:pt x="123" y="284"/>
                  </a:lnTo>
                  <a:lnTo>
                    <a:pt x="124" y="285"/>
                  </a:lnTo>
                  <a:lnTo>
                    <a:pt x="125" y="286"/>
                  </a:lnTo>
                  <a:lnTo>
                    <a:pt x="126" y="288"/>
                  </a:lnTo>
                  <a:lnTo>
                    <a:pt x="127" y="290"/>
                  </a:lnTo>
                  <a:lnTo>
                    <a:pt x="127" y="292"/>
                  </a:lnTo>
                  <a:lnTo>
                    <a:pt x="128" y="295"/>
                  </a:lnTo>
                  <a:lnTo>
                    <a:pt x="131" y="299"/>
                  </a:lnTo>
                  <a:lnTo>
                    <a:pt x="133" y="302"/>
                  </a:lnTo>
                  <a:lnTo>
                    <a:pt x="134" y="307"/>
                  </a:lnTo>
                  <a:lnTo>
                    <a:pt x="136" y="311"/>
                  </a:lnTo>
                  <a:lnTo>
                    <a:pt x="136" y="317"/>
                  </a:lnTo>
                  <a:lnTo>
                    <a:pt x="137" y="324"/>
                  </a:lnTo>
                  <a:lnTo>
                    <a:pt x="137" y="332"/>
                  </a:lnTo>
                  <a:lnTo>
                    <a:pt x="136" y="340"/>
                  </a:lnTo>
                  <a:lnTo>
                    <a:pt x="136" y="350"/>
                  </a:lnTo>
                  <a:lnTo>
                    <a:pt x="136" y="351"/>
                  </a:lnTo>
                  <a:lnTo>
                    <a:pt x="136" y="35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7" name="Freeform 448"/>
            <p:cNvSpPr>
              <a:spLocks/>
            </p:cNvSpPr>
            <p:nvPr/>
          </p:nvSpPr>
          <p:spPr bwMode="auto">
            <a:xfrm>
              <a:off x="2663" y="1408"/>
              <a:ext cx="37" cy="116"/>
            </a:xfrm>
            <a:custGeom>
              <a:avLst/>
              <a:gdLst>
                <a:gd name="T0" fmla="*/ 0 w 111"/>
                <a:gd name="T1" fmla="*/ 0 h 349"/>
                <a:gd name="T2" fmla="*/ 0 w 111"/>
                <a:gd name="T3" fmla="*/ 0 h 349"/>
                <a:gd name="T4" fmla="*/ 0 w 111"/>
                <a:gd name="T5" fmla="*/ 0 h 349"/>
                <a:gd name="T6" fmla="*/ 0 w 111"/>
                <a:gd name="T7" fmla="*/ 0 h 349"/>
                <a:gd name="T8" fmla="*/ 0 w 111"/>
                <a:gd name="T9" fmla="*/ 0 h 349"/>
                <a:gd name="T10" fmla="*/ 0 w 111"/>
                <a:gd name="T11" fmla="*/ 0 h 349"/>
                <a:gd name="T12" fmla="*/ 0 w 111"/>
                <a:gd name="T13" fmla="*/ 0 h 349"/>
                <a:gd name="T14" fmla="*/ 0 w 111"/>
                <a:gd name="T15" fmla="*/ 0 h 349"/>
                <a:gd name="T16" fmla="*/ 0 w 111"/>
                <a:gd name="T17" fmla="*/ 0 h 349"/>
                <a:gd name="T18" fmla="*/ 0 w 111"/>
                <a:gd name="T19" fmla="*/ 0 h 349"/>
                <a:gd name="T20" fmla="*/ 0 w 111"/>
                <a:gd name="T21" fmla="*/ 0 h 349"/>
                <a:gd name="T22" fmla="*/ 0 w 111"/>
                <a:gd name="T23" fmla="*/ 0 h 349"/>
                <a:gd name="T24" fmla="*/ 0 w 111"/>
                <a:gd name="T25" fmla="*/ 0 h 349"/>
                <a:gd name="T26" fmla="*/ 0 w 111"/>
                <a:gd name="T27" fmla="*/ 0 h 349"/>
                <a:gd name="T28" fmla="*/ 0 w 111"/>
                <a:gd name="T29" fmla="*/ 0 h 349"/>
                <a:gd name="T30" fmla="*/ 0 w 111"/>
                <a:gd name="T31" fmla="*/ 0 h 349"/>
                <a:gd name="T32" fmla="*/ 0 w 111"/>
                <a:gd name="T33" fmla="*/ 0 h 349"/>
                <a:gd name="T34" fmla="*/ 0 w 111"/>
                <a:gd name="T35" fmla="*/ 0 h 349"/>
                <a:gd name="T36" fmla="*/ 0 w 111"/>
                <a:gd name="T37" fmla="*/ 0 h 349"/>
                <a:gd name="T38" fmla="*/ 0 w 111"/>
                <a:gd name="T39" fmla="*/ 0 h 349"/>
                <a:gd name="T40" fmla="*/ 0 w 111"/>
                <a:gd name="T41" fmla="*/ 0 h 349"/>
                <a:gd name="T42" fmla="*/ 0 w 111"/>
                <a:gd name="T43" fmla="*/ 0 h 349"/>
                <a:gd name="T44" fmla="*/ 0 w 111"/>
                <a:gd name="T45" fmla="*/ 0 h 349"/>
                <a:gd name="T46" fmla="*/ 0 w 111"/>
                <a:gd name="T47" fmla="*/ 0 h 349"/>
                <a:gd name="T48" fmla="*/ 0 w 111"/>
                <a:gd name="T49" fmla="*/ 0 h 349"/>
                <a:gd name="T50" fmla="*/ 0 w 111"/>
                <a:gd name="T51" fmla="*/ 0 h 349"/>
                <a:gd name="T52" fmla="*/ 0 w 111"/>
                <a:gd name="T53" fmla="*/ 0 h 349"/>
                <a:gd name="T54" fmla="*/ 0 w 111"/>
                <a:gd name="T55" fmla="*/ 0 h 349"/>
                <a:gd name="T56" fmla="*/ 0 w 111"/>
                <a:gd name="T57" fmla="*/ 0 h 349"/>
                <a:gd name="T58" fmla="*/ 0 w 111"/>
                <a:gd name="T59" fmla="*/ 0 h 349"/>
                <a:gd name="T60" fmla="*/ 0 w 111"/>
                <a:gd name="T61" fmla="*/ 0 h 349"/>
                <a:gd name="T62" fmla="*/ 0 w 111"/>
                <a:gd name="T63" fmla="*/ 0 h 349"/>
                <a:gd name="T64" fmla="*/ 0 w 111"/>
                <a:gd name="T65" fmla="*/ 0 h 349"/>
                <a:gd name="T66" fmla="*/ 0 w 111"/>
                <a:gd name="T67" fmla="*/ 0 h 349"/>
                <a:gd name="T68" fmla="*/ 0 w 111"/>
                <a:gd name="T69" fmla="*/ 0 h 349"/>
                <a:gd name="T70" fmla="*/ 0 w 111"/>
                <a:gd name="T71" fmla="*/ 0 h 349"/>
                <a:gd name="T72" fmla="*/ 0 w 111"/>
                <a:gd name="T73" fmla="*/ 0 h 349"/>
                <a:gd name="T74" fmla="*/ 0 w 111"/>
                <a:gd name="T75" fmla="*/ 0 h 349"/>
                <a:gd name="T76" fmla="*/ 0 w 111"/>
                <a:gd name="T77" fmla="*/ 0 h 349"/>
                <a:gd name="T78" fmla="*/ 0 w 111"/>
                <a:gd name="T79" fmla="*/ 0 h 34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" h="349">
                  <a:moveTo>
                    <a:pt x="0" y="3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12" y="2"/>
                  </a:lnTo>
                  <a:lnTo>
                    <a:pt x="16" y="5"/>
                  </a:lnTo>
                  <a:lnTo>
                    <a:pt x="20" y="7"/>
                  </a:lnTo>
                  <a:lnTo>
                    <a:pt x="26" y="9"/>
                  </a:lnTo>
                  <a:lnTo>
                    <a:pt x="30" y="11"/>
                  </a:lnTo>
                  <a:lnTo>
                    <a:pt x="36" y="13"/>
                  </a:lnTo>
                  <a:lnTo>
                    <a:pt x="39" y="15"/>
                  </a:lnTo>
                  <a:lnTo>
                    <a:pt x="44" y="19"/>
                  </a:lnTo>
                  <a:lnTo>
                    <a:pt x="49" y="24"/>
                  </a:lnTo>
                  <a:lnTo>
                    <a:pt x="54" y="28"/>
                  </a:lnTo>
                  <a:lnTo>
                    <a:pt x="59" y="33"/>
                  </a:lnTo>
                  <a:lnTo>
                    <a:pt x="66" y="38"/>
                  </a:lnTo>
                  <a:lnTo>
                    <a:pt x="74" y="44"/>
                  </a:lnTo>
                  <a:lnTo>
                    <a:pt x="80" y="48"/>
                  </a:lnTo>
                  <a:lnTo>
                    <a:pt x="84" y="51"/>
                  </a:lnTo>
                  <a:lnTo>
                    <a:pt x="89" y="55"/>
                  </a:lnTo>
                  <a:lnTo>
                    <a:pt x="93" y="60"/>
                  </a:lnTo>
                  <a:lnTo>
                    <a:pt x="96" y="64"/>
                  </a:lnTo>
                  <a:lnTo>
                    <a:pt x="98" y="68"/>
                  </a:lnTo>
                  <a:lnTo>
                    <a:pt x="100" y="75"/>
                  </a:lnTo>
                  <a:lnTo>
                    <a:pt x="101" y="82"/>
                  </a:lnTo>
                  <a:lnTo>
                    <a:pt x="100" y="88"/>
                  </a:lnTo>
                  <a:lnTo>
                    <a:pt x="98" y="96"/>
                  </a:lnTo>
                  <a:lnTo>
                    <a:pt x="96" y="102"/>
                  </a:lnTo>
                  <a:lnTo>
                    <a:pt x="94" y="109"/>
                  </a:lnTo>
                  <a:lnTo>
                    <a:pt x="90" y="115"/>
                  </a:lnTo>
                  <a:lnTo>
                    <a:pt x="85" y="121"/>
                  </a:lnTo>
                  <a:lnTo>
                    <a:pt x="81" y="126"/>
                  </a:lnTo>
                  <a:lnTo>
                    <a:pt x="77" y="131"/>
                  </a:lnTo>
                  <a:lnTo>
                    <a:pt x="72" y="136"/>
                  </a:lnTo>
                  <a:lnTo>
                    <a:pt x="69" y="141"/>
                  </a:lnTo>
                  <a:lnTo>
                    <a:pt x="65" y="147"/>
                  </a:lnTo>
                  <a:lnTo>
                    <a:pt x="61" y="152"/>
                  </a:lnTo>
                  <a:lnTo>
                    <a:pt x="54" y="157"/>
                  </a:lnTo>
                  <a:lnTo>
                    <a:pt x="49" y="162"/>
                  </a:lnTo>
                  <a:lnTo>
                    <a:pt x="42" y="166"/>
                  </a:lnTo>
                  <a:lnTo>
                    <a:pt x="38" y="169"/>
                  </a:lnTo>
                  <a:lnTo>
                    <a:pt x="33" y="174"/>
                  </a:lnTo>
                  <a:lnTo>
                    <a:pt x="29" y="178"/>
                  </a:lnTo>
                  <a:lnTo>
                    <a:pt x="26" y="182"/>
                  </a:lnTo>
                  <a:lnTo>
                    <a:pt x="23" y="189"/>
                  </a:lnTo>
                  <a:lnTo>
                    <a:pt x="22" y="193"/>
                  </a:lnTo>
                  <a:lnTo>
                    <a:pt x="20" y="199"/>
                  </a:lnTo>
                  <a:lnTo>
                    <a:pt x="19" y="203"/>
                  </a:lnTo>
                  <a:lnTo>
                    <a:pt x="20" y="208"/>
                  </a:lnTo>
                  <a:lnTo>
                    <a:pt x="22" y="213"/>
                  </a:lnTo>
                  <a:lnTo>
                    <a:pt x="24" y="217"/>
                  </a:lnTo>
                  <a:lnTo>
                    <a:pt x="26" y="220"/>
                  </a:lnTo>
                  <a:lnTo>
                    <a:pt x="29" y="224"/>
                  </a:lnTo>
                  <a:lnTo>
                    <a:pt x="33" y="227"/>
                  </a:lnTo>
                  <a:lnTo>
                    <a:pt x="37" y="230"/>
                  </a:lnTo>
                  <a:lnTo>
                    <a:pt x="43" y="235"/>
                  </a:lnTo>
                  <a:lnTo>
                    <a:pt x="50" y="240"/>
                  </a:lnTo>
                  <a:lnTo>
                    <a:pt x="56" y="245"/>
                  </a:lnTo>
                  <a:lnTo>
                    <a:pt x="65" y="251"/>
                  </a:lnTo>
                  <a:lnTo>
                    <a:pt x="75" y="256"/>
                  </a:lnTo>
                  <a:lnTo>
                    <a:pt x="83" y="262"/>
                  </a:lnTo>
                  <a:lnTo>
                    <a:pt x="89" y="265"/>
                  </a:lnTo>
                  <a:lnTo>
                    <a:pt x="93" y="267"/>
                  </a:lnTo>
                  <a:lnTo>
                    <a:pt x="97" y="271"/>
                  </a:lnTo>
                  <a:lnTo>
                    <a:pt x="102" y="275"/>
                  </a:lnTo>
                  <a:lnTo>
                    <a:pt x="105" y="280"/>
                  </a:lnTo>
                  <a:lnTo>
                    <a:pt x="107" y="285"/>
                  </a:lnTo>
                  <a:lnTo>
                    <a:pt x="109" y="292"/>
                  </a:lnTo>
                  <a:lnTo>
                    <a:pt x="110" y="298"/>
                  </a:lnTo>
                  <a:lnTo>
                    <a:pt x="111" y="306"/>
                  </a:lnTo>
                  <a:lnTo>
                    <a:pt x="111" y="315"/>
                  </a:lnTo>
                  <a:lnTo>
                    <a:pt x="111" y="322"/>
                  </a:lnTo>
                  <a:lnTo>
                    <a:pt x="110" y="329"/>
                  </a:lnTo>
                  <a:lnTo>
                    <a:pt x="108" y="335"/>
                  </a:lnTo>
                  <a:lnTo>
                    <a:pt x="107" y="341"/>
                  </a:lnTo>
                  <a:lnTo>
                    <a:pt x="104" y="345"/>
                  </a:lnTo>
                  <a:lnTo>
                    <a:pt x="103" y="347"/>
                  </a:lnTo>
                  <a:lnTo>
                    <a:pt x="102" y="348"/>
                  </a:lnTo>
                  <a:lnTo>
                    <a:pt x="101" y="34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8" name="Freeform 449"/>
            <p:cNvSpPr>
              <a:spLocks/>
            </p:cNvSpPr>
            <p:nvPr/>
          </p:nvSpPr>
          <p:spPr bwMode="auto">
            <a:xfrm>
              <a:off x="2308" y="1404"/>
              <a:ext cx="145" cy="80"/>
            </a:xfrm>
            <a:custGeom>
              <a:avLst/>
              <a:gdLst>
                <a:gd name="T0" fmla="*/ 0 w 435"/>
                <a:gd name="T1" fmla="*/ 0 h 240"/>
                <a:gd name="T2" fmla="*/ 0 w 435"/>
                <a:gd name="T3" fmla="*/ 0 h 240"/>
                <a:gd name="T4" fmla="*/ 0 w 435"/>
                <a:gd name="T5" fmla="*/ 0 h 240"/>
                <a:gd name="T6" fmla="*/ 0 w 435"/>
                <a:gd name="T7" fmla="*/ 0 h 240"/>
                <a:gd name="T8" fmla="*/ 0 w 435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5" h="240">
                  <a:moveTo>
                    <a:pt x="0" y="142"/>
                  </a:moveTo>
                  <a:lnTo>
                    <a:pt x="251" y="0"/>
                  </a:lnTo>
                  <a:lnTo>
                    <a:pt x="435" y="100"/>
                  </a:lnTo>
                  <a:lnTo>
                    <a:pt x="187" y="24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89" name="Line 450"/>
            <p:cNvSpPr>
              <a:spLocks noChangeShapeType="1"/>
            </p:cNvSpPr>
            <p:nvPr/>
          </p:nvSpPr>
          <p:spPr bwMode="auto">
            <a:xfrm flipV="1">
              <a:off x="2308" y="1404"/>
              <a:ext cx="84" cy="4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0" name="Line 451"/>
            <p:cNvSpPr>
              <a:spLocks noChangeShapeType="1"/>
            </p:cNvSpPr>
            <p:nvPr/>
          </p:nvSpPr>
          <p:spPr bwMode="auto">
            <a:xfrm>
              <a:off x="2392" y="1404"/>
              <a:ext cx="61" cy="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1" name="Freeform 452"/>
            <p:cNvSpPr>
              <a:spLocks/>
            </p:cNvSpPr>
            <p:nvPr/>
          </p:nvSpPr>
          <p:spPr bwMode="auto">
            <a:xfrm>
              <a:off x="2370" y="1438"/>
              <a:ext cx="83" cy="83"/>
            </a:xfrm>
            <a:custGeom>
              <a:avLst/>
              <a:gdLst>
                <a:gd name="T0" fmla="*/ 0 w 248"/>
                <a:gd name="T1" fmla="*/ 0 h 251"/>
                <a:gd name="T2" fmla="*/ 0 w 248"/>
                <a:gd name="T3" fmla="*/ 0 h 251"/>
                <a:gd name="T4" fmla="*/ 0 w 248"/>
                <a:gd name="T5" fmla="*/ 0 h 251"/>
                <a:gd name="T6" fmla="*/ 0 w 248"/>
                <a:gd name="T7" fmla="*/ 0 h 251"/>
                <a:gd name="T8" fmla="*/ 0 w 248"/>
                <a:gd name="T9" fmla="*/ 0 h 2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8" h="251">
                  <a:moveTo>
                    <a:pt x="248" y="0"/>
                  </a:moveTo>
                  <a:lnTo>
                    <a:pt x="0" y="140"/>
                  </a:lnTo>
                  <a:lnTo>
                    <a:pt x="0" y="251"/>
                  </a:lnTo>
                  <a:lnTo>
                    <a:pt x="248" y="10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2" name="Line 453"/>
            <p:cNvSpPr>
              <a:spLocks noChangeShapeType="1"/>
            </p:cNvSpPr>
            <p:nvPr/>
          </p:nvSpPr>
          <p:spPr bwMode="auto">
            <a:xfrm flipH="1">
              <a:off x="2370" y="1438"/>
              <a:ext cx="83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3" name="Line 454"/>
            <p:cNvSpPr>
              <a:spLocks noChangeShapeType="1"/>
            </p:cNvSpPr>
            <p:nvPr/>
          </p:nvSpPr>
          <p:spPr bwMode="auto">
            <a:xfrm flipH="1" flipV="1">
              <a:off x="2308" y="1452"/>
              <a:ext cx="62" cy="3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4" name="Line 455"/>
            <p:cNvSpPr>
              <a:spLocks noChangeShapeType="1"/>
            </p:cNvSpPr>
            <p:nvPr/>
          </p:nvSpPr>
          <p:spPr bwMode="auto">
            <a:xfrm>
              <a:off x="2308" y="1452"/>
              <a:ext cx="1" cy="16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5" name="Line 456"/>
            <p:cNvSpPr>
              <a:spLocks noChangeShapeType="1"/>
            </p:cNvSpPr>
            <p:nvPr/>
          </p:nvSpPr>
          <p:spPr bwMode="auto">
            <a:xfrm>
              <a:off x="2307" y="1757"/>
              <a:ext cx="1" cy="15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6" name="Line 457"/>
            <p:cNvSpPr>
              <a:spLocks noChangeShapeType="1"/>
            </p:cNvSpPr>
            <p:nvPr/>
          </p:nvSpPr>
          <p:spPr bwMode="auto">
            <a:xfrm>
              <a:off x="2370" y="1484"/>
              <a:ext cx="1" cy="9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7" name="Line 458"/>
            <p:cNvSpPr>
              <a:spLocks noChangeShapeType="1"/>
            </p:cNvSpPr>
            <p:nvPr/>
          </p:nvSpPr>
          <p:spPr bwMode="auto">
            <a:xfrm>
              <a:off x="2370" y="1711"/>
              <a:ext cx="1" cy="16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8" name="Freeform 459"/>
            <p:cNvSpPr>
              <a:spLocks/>
            </p:cNvSpPr>
            <p:nvPr/>
          </p:nvSpPr>
          <p:spPr bwMode="auto">
            <a:xfrm>
              <a:off x="2370" y="1472"/>
              <a:ext cx="126" cy="75"/>
            </a:xfrm>
            <a:custGeom>
              <a:avLst/>
              <a:gdLst>
                <a:gd name="T0" fmla="*/ 0 w 378"/>
                <a:gd name="T1" fmla="*/ 0 h 227"/>
                <a:gd name="T2" fmla="*/ 0 w 378"/>
                <a:gd name="T3" fmla="*/ 0 h 227"/>
                <a:gd name="T4" fmla="*/ 0 w 378"/>
                <a:gd name="T5" fmla="*/ 0 h 227"/>
                <a:gd name="T6" fmla="*/ 0 w 378"/>
                <a:gd name="T7" fmla="*/ 0 h 227"/>
                <a:gd name="T8" fmla="*/ 0 w 378"/>
                <a:gd name="T9" fmla="*/ 0 h 2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227">
                  <a:moveTo>
                    <a:pt x="0" y="149"/>
                  </a:moveTo>
                  <a:lnTo>
                    <a:pt x="248" y="0"/>
                  </a:lnTo>
                  <a:lnTo>
                    <a:pt x="378" y="71"/>
                  </a:lnTo>
                  <a:lnTo>
                    <a:pt x="109" y="227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99" name="Line 460"/>
            <p:cNvSpPr>
              <a:spLocks noChangeShapeType="1"/>
            </p:cNvSpPr>
            <p:nvPr/>
          </p:nvSpPr>
          <p:spPr bwMode="auto">
            <a:xfrm flipV="1">
              <a:off x="2370" y="1472"/>
              <a:ext cx="83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0" name="Line 461"/>
            <p:cNvSpPr>
              <a:spLocks noChangeShapeType="1"/>
            </p:cNvSpPr>
            <p:nvPr/>
          </p:nvSpPr>
          <p:spPr bwMode="auto">
            <a:xfrm>
              <a:off x="2453" y="1438"/>
              <a:ext cx="1" cy="3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1" name="Line 462"/>
            <p:cNvSpPr>
              <a:spLocks noChangeShapeType="1"/>
            </p:cNvSpPr>
            <p:nvPr/>
          </p:nvSpPr>
          <p:spPr bwMode="auto">
            <a:xfrm>
              <a:off x="2453" y="1472"/>
              <a:ext cx="43" cy="2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2" name="Line 463"/>
            <p:cNvSpPr>
              <a:spLocks noChangeShapeType="1"/>
            </p:cNvSpPr>
            <p:nvPr/>
          </p:nvSpPr>
          <p:spPr bwMode="auto">
            <a:xfrm>
              <a:off x="2370" y="1521"/>
              <a:ext cx="37" cy="2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3" name="Line 464"/>
            <p:cNvSpPr>
              <a:spLocks noChangeShapeType="1"/>
            </p:cNvSpPr>
            <p:nvPr/>
          </p:nvSpPr>
          <p:spPr bwMode="auto">
            <a:xfrm flipV="1">
              <a:off x="2407" y="1495"/>
              <a:ext cx="89" cy="5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4" name="Line 465"/>
            <p:cNvSpPr>
              <a:spLocks noChangeShapeType="1"/>
            </p:cNvSpPr>
            <p:nvPr/>
          </p:nvSpPr>
          <p:spPr bwMode="auto">
            <a:xfrm>
              <a:off x="2496" y="1495"/>
              <a:ext cx="1" cy="1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5" name="Line 466"/>
            <p:cNvSpPr>
              <a:spLocks noChangeShapeType="1"/>
            </p:cNvSpPr>
            <p:nvPr/>
          </p:nvSpPr>
          <p:spPr bwMode="auto">
            <a:xfrm>
              <a:off x="2407" y="1547"/>
              <a:ext cx="1" cy="1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6" name="Line 467"/>
            <p:cNvSpPr>
              <a:spLocks noChangeShapeType="1"/>
            </p:cNvSpPr>
            <p:nvPr/>
          </p:nvSpPr>
          <p:spPr bwMode="auto">
            <a:xfrm>
              <a:off x="2450" y="1686"/>
              <a:ext cx="1" cy="14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7" name="Line 468"/>
            <p:cNvSpPr>
              <a:spLocks noChangeShapeType="1"/>
            </p:cNvSpPr>
            <p:nvPr/>
          </p:nvSpPr>
          <p:spPr bwMode="auto">
            <a:xfrm>
              <a:off x="2487" y="1652"/>
              <a:ext cx="1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8" name="Line 469"/>
            <p:cNvSpPr>
              <a:spLocks noChangeShapeType="1"/>
            </p:cNvSpPr>
            <p:nvPr/>
          </p:nvSpPr>
          <p:spPr bwMode="auto">
            <a:xfrm flipH="1">
              <a:off x="2408" y="1665"/>
              <a:ext cx="79" cy="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09" name="Line 470"/>
            <p:cNvSpPr>
              <a:spLocks noChangeShapeType="1"/>
            </p:cNvSpPr>
            <p:nvPr/>
          </p:nvSpPr>
          <p:spPr bwMode="auto">
            <a:xfrm flipV="1">
              <a:off x="2408" y="1698"/>
              <a:ext cx="1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0" name="Line 471"/>
            <p:cNvSpPr>
              <a:spLocks noChangeShapeType="1"/>
            </p:cNvSpPr>
            <p:nvPr/>
          </p:nvSpPr>
          <p:spPr bwMode="auto">
            <a:xfrm flipH="1" flipV="1">
              <a:off x="2397" y="1704"/>
              <a:ext cx="11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1" name="Line 472"/>
            <p:cNvSpPr>
              <a:spLocks noChangeShapeType="1"/>
            </p:cNvSpPr>
            <p:nvPr/>
          </p:nvSpPr>
          <p:spPr bwMode="auto">
            <a:xfrm flipV="1">
              <a:off x="3281" y="1575"/>
              <a:ext cx="1" cy="2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2" name="Line 473"/>
            <p:cNvSpPr>
              <a:spLocks noChangeShapeType="1"/>
            </p:cNvSpPr>
            <p:nvPr/>
          </p:nvSpPr>
          <p:spPr bwMode="auto">
            <a:xfrm flipV="1">
              <a:off x="3166" y="1641"/>
              <a:ext cx="1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3" name="Line 474"/>
            <p:cNvSpPr>
              <a:spLocks noChangeShapeType="1"/>
            </p:cNvSpPr>
            <p:nvPr/>
          </p:nvSpPr>
          <p:spPr bwMode="auto">
            <a:xfrm>
              <a:off x="3166" y="1641"/>
              <a:ext cx="1" cy="2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4" name="Line 475"/>
            <p:cNvSpPr>
              <a:spLocks noChangeShapeType="1"/>
            </p:cNvSpPr>
            <p:nvPr/>
          </p:nvSpPr>
          <p:spPr bwMode="auto">
            <a:xfrm flipH="1" flipV="1">
              <a:off x="3144" y="1654"/>
              <a:ext cx="22" cy="1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5" name="Line 476"/>
            <p:cNvSpPr>
              <a:spLocks noChangeShapeType="1"/>
            </p:cNvSpPr>
            <p:nvPr/>
          </p:nvSpPr>
          <p:spPr bwMode="auto">
            <a:xfrm>
              <a:off x="3126" y="1294"/>
              <a:ext cx="1" cy="14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6" name="Line 477"/>
            <p:cNvSpPr>
              <a:spLocks noChangeShapeType="1"/>
            </p:cNvSpPr>
            <p:nvPr/>
          </p:nvSpPr>
          <p:spPr bwMode="auto">
            <a:xfrm>
              <a:off x="3170" y="1104"/>
              <a:ext cx="1" cy="1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7" name="Line 478"/>
            <p:cNvSpPr>
              <a:spLocks noChangeShapeType="1"/>
            </p:cNvSpPr>
            <p:nvPr/>
          </p:nvSpPr>
          <p:spPr bwMode="auto">
            <a:xfrm flipV="1">
              <a:off x="2746" y="2555"/>
              <a:ext cx="12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8" name="Line 479"/>
            <p:cNvSpPr>
              <a:spLocks noChangeShapeType="1"/>
            </p:cNvSpPr>
            <p:nvPr/>
          </p:nvSpPr>
          <p:spPr bwMode="auto">
            <a:xfrm flipV="1">
              <a:off x="2877" y="2632"/>
              <a:ext cx="10" cy="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19" name="Line 480"/>
            <p:cNvSpPr>
              <a:spLocks noChangeShapeType="1"/>
            </p:cNvSpPr>
            <p:nvPr/>
          </p:nvSpPr>
          <p:spPr bwMode="auto">
            <a:xfrm flipH="1" flipV="1">
              <a:off x="2887" y="2607"/>
              <a:ext cx="122" cy="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0" name="Line 481"/>
            <p:cNvSpPr>
              <a:spLocks noChangeShapeType="1"/>
            </p:cNvSpPr>
            <p:nvPr/>
          </p:nvSpPr>
          <p:spPr bwMode="auto">
            <a:xfrm flipH="1" flipV="1">
              <a:off x="2887" y="2643"/>
              <a:ext cx="122" cy="7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1" name="Line 482"/>
            <p:cNvSpPr>
              <a:spLocks noChangeShapeType="1"/>
            </p:cNvSpPr>
            <p:nvPr/>
          </p:nvSpPr>
          <p:spPr bwMode="auto">
            <a:xfrm flipV="1">
              <a:off x="3009" y="2707"/>
              <a:ext cx="11" cy="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2" name="Line 483"/>
            <p:cNvSpPr>
              <a:spLocks noChangeShapeType="1"/>
            </p:cNvSpPr>
            <p:nvPr/>
          </p:nvSpPr>
          <p:spPr bwMode="auto">
            <a:xfrm flipV="1">
              <a:off x="3141" y="2784"/>
              <a:ext cx="10" cy="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3" name="Line 484"/>
            <p:cNvSpPr>
              <a:spLocks noChangeShapeType="1"/>
            </p:cNvSpPr>
            <p:nvPr/>
          </p:nvSpPr>
          <p:spPr bwMode="auto">
            <a:xfrm flipV="1">
              <a:off x="3272" y="2860"/>
              <a:ext cx="10" cy="5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4" name="Line 485"/>
            <p:cNvSpPr>
              <a:spLocks noChangeShapeType="1"/>
            </p:cNvSpPr>
            <p:nvPr/>
          </p:nvSpPr>
          <p:spPr bwMode="auto">
            <a:xfrm flipV="1">
              <a:off x="3403" y="2934"/>
              <a:ext cx="12" cy="7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5" name="Line 486"/>
            <p:cNvSpPr>
              <a:spLocks noChangeShapeType="1"/>
            </p:cNvSpPr>
            <p:nvPr/>
          </p:nvSpPr>
          <p:spPr bwMode="auto">
            <a:xfrm flipV="1">
              <a:off x="3536" y="3011"/>
              <a:ext cx="14" cy="8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6" name="Line 487"/>
            <p:cNvSpPr>
              <a:spLocks noChangeShapeType="1"/>
            </p:cNvSpPr>
            <p:nvPr/>
          </p:nvSpPr>
          <p:spPr bwMode="auto">
            <a:xfrm flipH="1" flipV="1">
              <a:off x="1341" y="2894"/>
              <a:ext cx="73" cy="49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7" name="Freeform 488"/>
            <p:cNvSpPr>
              <a:spLocks/>
            </p:cNvSpPr>
            <p:nvPr/>
          </p:nvSpPr>
          <p:spPr bwMode="auto">
            <a:xfrm>
              <a:off x="2020" y="3142"/>
              <a:ext cx="35" cy="50"/>
            </a:xfrm>
            <a:custGeom>
              <a:avLst/>
              <a:gdLst>
                <a:gd name="T0" fmla="*/ 0 w 106"/>
                <a:gd name="T1" fmla="*/ 0 h 151"/>
                <a:gd name="T2" fmla="*/ 0 w 106"/>
                <a:gd name="T3" fmla="*/ 0 h 151"/>
                <a:gd name="T4" fmla="*/ 0 w 106"/>
                <a:gd name="T5" fmla="*/ 0 h 151"/>
                <a:gd name="T6" fmla="*/ 0 w 106"/>
                <a:gd name="T7" fmla="*/ 0 h 151"/>
                <a:gd name="T8" fmla="*/ 0 w 106"/>
                <a:gd name="T9" fmla="*/ 0 h 151"/>
                <a:gd name="T10" fmla="*/ 0 w 106"/>
                <a:gd name="T11" fmla="*/ 0 h 151"/>
                <a:gd name="T12" fmla="*/ 0 w 106"/>
                <a:gd name="T13" fmla="*/ 0 h 151"/>
                <a:gd name="T14" fmla="*/ 0 w 106"/>
                <a:gd name="T15" fmla="*/ 0 h 151"/>
                <a:gd name="T16" fmla="*/ 0 w 106"/>
                <a:gd name="T17" fmla="*/ 0 h 151"/>
                <a:gd name="T18" fmla="*/ 0 w 106"/>
                <a:gd name="T19" fmla="*/ 0 h 151"/>
                <a:gd name="T20" fmla="*/ 0 w 106"/>
                <a:gd name="T21" fmla="*/ 0 h 151"/>
                <a:gd name="T22" fmla="*/ 0 w 106"/>
                <a:gd name="T23" fmla="*/ 0 h 151"/>
                <a:gd name="T24" fmla="*/ 0 w 106"/>
                <a:gd name="T25" fmla="*/ 0 h 151"/>
                <a:gd name="T26" fmla="*/ 0 w 106"/>
                <a:gd name="T27" fmla="*/ 0 h 151"/>
                <a:gd name="T28" fmla="*/ 0 w 106"/>
                <a:gd name="T29" fmla="*/ 0 h 151"/>
                <a:gd name="T30" fmla="*/ 0 w 106"/>
                <a:gd name="T31" fmla="*/ 0 h 151"/>
                <a:gd name="T32" fmla="*/ 0 w 106"/>
                <a:gd name="T33" fmla="*/ 0 h 151"/>
                <a:gd name="T34" fmla="*/ 0 w 106"/>
                <a:gd name="T35" fmla="*/ 0 h 151"/>
                <a:gd name="T36" fmla="*/ 0 w 106"/>
                <a:gd name="T37" fmla="*/ 0 h 151"/>
                <a:gd name="T38" fmla="*/ 0 w 106"/>
                <a:gd name="T39" fmla="*/ 0 h 151"/>
                <a:gd name="T40" fmla="*/ 0 w 106"/>
                <a:gd name="T41" fmla="*/ 0 h 151"/>
                <a:gd name="T42" fmla="*/ 0 w 106"/>
                <a:gd name="T43" fmla="*/ 0 h 151"/>
                <a:gd name="T44" fmla="*/ 0 w 106"/>
                <a:gd name="T45" fmla="*/ 0 h 151"/>
                <a:gd name="T46" fmla="*/ 0 w 106"/>
                <a:gd name="T47" fmla="*/ 0 h 151"/>
                <a:gd name="T48" fmla="*/ 0 w 106"/>
                <a:gd name="T49" fmla="*/ 0 h 151"/>
                <a:gd name="T50" fmla="*/ 0 w 106"/>
                <a:gd name="T51" fmla="*/ 0 h 151"/>
                <a:gd name="T52" fmla="*/ 0 w 106"/>
                <a:gd name="T53" fmla="*/ 0 h 151"/>
                <a:gd name="T54" fmla="*/ 0 w 106"/>
                <a:gd name="T55" fmla="*/ 0 h 151"/>
                <a:gd name="T56" fmla="*/ 0 w 106"/>
                <a:gd name="T57" fmla="*/ 0 h 151"/>
                <a:gd name="T58" fmla="*/ 0 w 106"/>
                <a:gd name="T59" fmla="*/ 0 h 151"/>
                <a:gd name="T60" fmla="*/ 0 w 106"/>
                <a:gd name="T61" fmla="*/ 0 h 151"/>
                <a:gd name="T62" fmla="*/ 0 w 106"/>
                <a:gd name="T63" fmla="*/ 0 h 151"/>
                <a:gd name="T64" fmla="*/ 0 w 106"/>
                <a:gd name="T65" fmla="*/ 0 h 151"/>
                <a:gd name="T66" fmla="*/ 0 w 106"/>
                <a:gd name="T67" fmla="*/ 0 h 151"/>
                <a:gd name="T68" fmla="*/ 0 w 106"/>
                <a:gd name="T69" fmla="*/ 0 h 151"/>
                <a:gd name="T70" fmla="*/ 0 w 106"/>
                <a:gd name="T71" fmla="*/ 0 h 151"/>
                <a:gd name="T72" fmla="*/ 0 w 106"/>
                <a:gd name="T73" fmla="*/ 0 h 1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6" h="151">
                  <a:moveTo>
                    <a:pt x="62" y="0"/>
                  </a:moveTo>
                  <a:lnTo>
                    <a:pt x="62" y="1"/>
                  </a:lnTo>
                  <a:lnTo>
                    <a:pt x="63" y="2"/>
                  </a:lnTo>
                  <a:lnTo>
                    <a:pt x="63" y="4"/>
                  </a:lnTo>
                  <a:lnTo>
                    <a:pt x="63" y="5"/>
                  </a:lnTo>
                  <a:lnTo>
                    <a:pt x="63" y="6"/>
                  </a:lnTo>
                  <a:lnTo>
                    <a:pt x="63" y="9"/>
                  </a:lnTo>
                  <a:lnTo>
                    <a:pt x="63" y="11"/>
                  </a:lnTo>
                  <a:lnTo>
                    <a:pt x="63" y="14"/>
                  </a:lnTo>
                  <a:lnTo>
                    <a:pt x="63" y="18"/>
                  </a:lnTo>
                  <a:lnTo>
                    <a:pt x="63" y="22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30"/>
                  </a:lnTo>
                  <a:lnTo>
                    <a:pt x="64" y="34"/>
                  </a:lnTo>
                  <a:lnTo>
                    <a:pt x="65" y="37"/>
                  </a:lnTo>
                  <a:lnTo>
                    <a:pt x="67" y="39"/>
                  </a:lnTo>
                  <a:lnTo>
                    <a:pt x="69" y="41"/>
                  </a:lnTo>
                  <a:lnTo>
                    <a:pt x="74" y="45"/>
                  </a:lnTo>
                  <a:lnTo>
                    <a:pt x="78" y="47"/>
                  </a:lnTo>
                  <a:lnTo>
                    <a:pt x="82" y="49"/>
                  </a:lnTo>
                  <a:lnTo>
                    <a:pt x="87" y="51"/>
                  </a:lnTo>
                  <a:lnTo>
                    <a:pt x="91" y="54"/>
                  </a:lnTo>
                  <a:lnTo>
                    <a:pt x="94" y="58"/>
                  </a:lnTo>
                  <a:lnTo>
                    <a:pt x="98" y="61"/>
                  </a:lnTo>
                  <a:lnTo>
                    <a:pt x="101" y="66"/>
                  </a:lnTo>
                  <a:lnTo>
                    <a:pt x="103" y="71"/>
                  </a:lnTo>
                  <a:lnTo>
                    <a:pt x="105" y="77"/>
                  </a:lnTo>
                  <a:lnTo>
                    <a:pt x="106" y="83"/>
                  </a:lnTo>
                  <a:lnTo>
                    <a:pt x="106" y="91"/>
                  </a:lnTo>
                  <a:lnTo>
                    <a:pt x="106" y="99"/>
                  </a:lnTo>
                  <a:lnTo>
                    <a:pt x="106" y="108"/>
                  </a:lnTo>
                  <a:lnTo>
                    <a:pt x="105" y="116"/>
                  </a:lnTo>
                  <a:lnTo>
                    <a:pt x="103" y="128"/>
                  </a:lnTo>
                  <a:lnTo>
                    <a:pt x="101" y="139"/>
                  </a:lnTo>
                  <a:lnTo>
                    <a:pt x="98" y="149"/>
                  </a:lnTo>
                  <a:lnTo>
                    <a:pt x="98" y="150"/>
                  </a:lnTo>
                  <a:lnTo>
                    <a:pt x="98" y="151"/>
                  </a:lnTo>
                  <a:lnTo>
                    <a:pt x="88" y="147"/>
                  </a:lnTo>
                  <a:lnTo>
                    <a:pt x="77" y="142"/>
                  </a:lnTo>
                  <a:lnTo>
                    <a:pt x="66" y="138"/>
                  </a:lnTo>
                  <a:lnTo>
                    <a:pt x="55" y="134"/>
                  </a:lnTo>
                  <a:lnTo>
                    <a:pt x="47" y="130"/>
                  </a:lnTo>
                  <a:lnTo>
                    <a:pt x="39" y="127"/>
                  </a:lnTo>
                  <a:lnTo>
                    <a:pt x="30" y="124"/>
                  </a:lnTo>
                  <a:lnTo>
                    <a:pt x="24" y="120"/>
                  </a:lnTo>
                  <a:lnTo>
                    <a:pt x="17" y="115"/>
                  </a:lnTo>
                  <a:lnTo>
                    <a:pt x="12" y="111"/>
                  </a:lnTo>
                  <a:lnTo>
                    <a:pt x="9" y="107"/>
                  </a:lnTo>
                  <a:lnTo>
                    <a:pt x="4" y="101"/>
                  </a:lnTo>
                  <a:lnTo>
                    <a:pt x="2" y="95"/>
                  </a:lnTo>
                  <a:lnTo>
                    <a:pt x="1" y="88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3"/>
                  </a:lnTo>
                  <a:lnTo>
                    <a:pt x="2" y="70"/>
                  </a:lnTo>
                  <a:lnTo>
                    <a:pt x="2" y="66"/>
                  </a:lnTo>
                  <a:lnTo>
                    <a:pt x="2" y="64"/>
                  </a:lnTo>
                  <a:lnTo>
                    <a:pt x="1" y="61"/>
                  </a:lnTo>
                  <a:lnTo>
                    <a:pt x="1" y="58"/>
                  </a:lnTo>
                  <a:lnTo>
                    <a:pt x="8" y="57"/>
                  </a:lnTo>
                  <a:lnTo>
                    <a:pt x="13" y="53"/>
                  </a:lnTo>
                  <a:lnTo>
                    <a:pt x="18" y="50"/>
                  </a:lnTo>
                  <a:lnTo>
                    <a:pt x="24" y="47"/>
                  </a:lnTo>
                  <a:lnTo>
                    <a:pt x="29" y="41"/>
                  </a:lnTo>
                  <a:lnTo>
                    <a:pt x="35" y="37"/>
                  </a:lnTo>
                  <a:lnTo>
                    <a:pt x="39" y="32"/>
                  </a:lnTo>
                  <a:lnTo>
                    <a:pt x="45" y="25"/>
                  </a:lnTo>
                  <a:lnTo>
                    <a:pt x="50" y="18"/>
                  </a:lnTo>
                  <a:lnTo>
                    <a:pt x="56" y="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8" name="Freeform 489"/>
            <p:cNvSpPr>
              <a:spLocks/>
            </p:cNvSpPr>
            <p:nvPr/>
          </p:nvSpPr>
          <p:spPr bwMode="auto">
            <a:xfrm>
              <a:off x="2007" y="3169"/>
              <a:ext cx="45" cy="54"/>
            </a:xfrm>
            <a:custGeom>
              <a:avLst/>
              <a:gdLst>
                <a:gd name="T0" fmla="*/ 0 w 136"/>
                <a:gd name="T1" fmla="*/ 0 h 162"/>
                <a:gd name="T2" fmla="*/ 0 w 136"/>
                <a:gd name="T3" fmla="*/ 0 h 162"/>
                <a:gd name="T4" fmla="*/ 0 w 136"/>
                <a:gd name="T5" fmla="*/ 0 h 162"/>
                <a:gd name="T6" fmla="*/ 0 w 136"/>
                <a:gd name="T7" fmla="*/ 0 h 162"/>
                <a:gd name="T8" fmla="*/ 0 w 136"/>
                <a:gd name="T9" fmla="*/ 0 h 162"/>
                <a:gd name="T10" fmla="*/ 0 w 136"/>
                <a:gd name="T11" fmla="*/ 0 h 162"/>
                <a:gd name="T12" fmla="*/ 0 w 136"/>
                <a:gd name="T13" fmla="*/ 0 h 162"/>
                <a:gd name="T14" fmla="*/ 0 w 136"/>
                <a:gd name="T15" fmla="*/ 0 h 162"/>
                <a:gd name="T16" fmla="*/ 0 w 136"/>
                <a:gd name="T17" fmla="*/ 0 h 162"/>
                <a:gd name="T18" fmla="*/ 0 w 136"/>
                <a:gd name="T19" fmla="*/ 0 h 162"/>
                <a:gd name="T20" fmla="*/ 0 w 136"/>
                <a:gd name="T21" fmla="*/ 0 h 162"/>
                <a:gd name="T22" fmla="*/ 0 w 136"/>
                <a:gd name="T23" fmla="*/ 0 h 162"/>
                <a:gd name="T24" fmla="*/ 0 w 136"/>
                <a:gd name="T25" fmla="*/ 0 h 162"/>
                <a:gd name="T26" fmla="*/ 0 w 136"/>
                <a:gd name="T27" fmla="*/ 0 h 162"/>
                <a:gd name="T28" fmla="*/ 0 w 136"/>
                <a:gd name="T29" fmla="*/ 0 h 162"/>
                <a:gd name="T30" fmla="*/ 0 w 136"/>
                <a:gd name="T31" fmla="*/ 0 h 162"/>
                <a:gd name="T32" fmla="*/ 0 w 136"/>
                <a:gd name="T33" fmla="*/ 0 h 162"/>
                <a:gd name="T34" fmla="*/ 0 w 136"/>
                <a:gd name="T35" fmla="*/ 0 h 162"/>
                <a:gd name="T36" fmla="*/ 0 w 136"/>
                <a:gd name="T37" fmla="*/ 0 h 162"/>
                <a:gd name="T38" fmla="*/ 0 w 136"/>
                <a:gd name="T39" fmla="*/ 0 h 162"/>
                <a:gd name="T40" fmla="*/ 0 w 136"/>
                <a:gd name="T41" fmla="*/ 0 h 162"/>
                <a:gd name="T42" fmla="*/ 0 w 136"/>
                <a:gd name="T43" fmla="*/ 0 h 162"/>
                <a:gd name="T44" fmla="*/ 0 w 136"/>
                <a:gd name="T45" fmla="*/ 0 h 162"/>
                <a:gd name="T46" fmla="*/ 0 w 136"/>
                <a:gd name="T47" fmla="*/ 0 h 162"/>
                <a:gd name="T48" fmla="*/ 0 w 136"/>
                <a:gd name="T49" fmla="*/ 0 h 162"/>
                <a:gd name="T50" fmla="*/ 0 w 136"/>
                <a:gd name="T51" fmla="*/ 0 h 162"/>
                <a:gd name="T52" fmla="*/ 0 w 136"/>
                <a:gd name="T53" fmla="*/ 0 h 162"/>
                <a:gd name="T54" fmla="*/ 0 w 136"/>
                <a:gd name="T55" fmla="*/ 0 h 162"/>
                <a:gd name="T56" fmla="*/ 0 w 136"/>
                <a:gd name="T57" fmla="*/ 0 h 162"/>
                <a:gd name="T58" fmla="*/ 0 w 136"/>
                <a:gd name="T59" fmla="*/ 0 h 162"/>
                <a:gd name="T60" fmla="*/ 0 w 136"/>
                <a:gd name="T61" fmla="*/ 0 h 162"/>
                <a:gd name="T62" fmla="*/ 0 w 136"/>
                <a:gd name="T63" fmla="*/ 0 h 162"/>
                <a:gd name="T64" fmla="*/ 0 w 136"/>
                <a:gd name="T65" fmla="*/ 0 h 162"/>
                <a:gd name="T66" fmla="*/ 0 w 136"/>
                <a:gd name="T67" fmla="*/ 0 h 162"/>
                <a:gd name="T68" fmla="*/ 0 w 136"/>
                <a:gd name="T69" fmla="*/ 0 h 162"/>
                <a:gd name="T70" fmla="*/ 0 w 136"/>
                <a:gd name="T71" fmla="*/ 0 h 162"/>
                <a:gd name="T72" fmla="*/ 0 w 136"/>
                <a:gd name="T73" fmla="*/ 0 h 162"/>
                <a:gd name="T74" fmla="*/ 0 w 136"/>
                <a:gd name="T75" fmla="*/ 0 h 162"/>
                <a:gd name="T76" fmla="*/ 0 w 136"/>
                <a:gd name="T77" fmla="*/ 0 h 162"/>
                <a:gd name="T78" fmla="*/ 0 w 136"/>
                <a:gd name="T79" fmla="*/ 0 h 162"/>
                <a:gd name="T80" fmla="*/ 0 w 136"/>
                <a:gd name="T81" fmla="*/ 0 h 162"/>
                <a:gd name="T82" fmla="*/ 0 w 136"/>
                <a:gd name="T83" fmla="*/ 0 h 16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36" h="162">
                  <a:moveTo>
                    <a:pt x="136" y="70"/>
                  </a:moveTo>
                  <a:lnTo>
                    <a:pt x="135" y="73"/>
                  </a:lnTo>
                  <a:lnTo>
                    <a:pt x="133" y="76"/>
                  </a:lnTo>
                  <a:lnTo>
                    <a:pt x="132" y="80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8" y="88"/>
                  </a:lnTo>
                  <a:lnTo>
                    <a:pt x="127" y="91"/>
                  </a:lnTo>
                  <a:lnTo>
                    <a:pt x="125" y="93"/>
                  </a:lnTo>
                  <a:lnTo>
                    <a:pt x="124" y="96"/>
                  </a:lnTo>
                  <a:lnTo>
                    <a:pt x="122" y="98"/>
                  </a:lnTo>
                  <a:lnTo>
                    <a:pt x="119" y="100"/>
                  </a:lnTo>
                  <a:lnTo>
                    <a:pt x="117" y="103"/>
                  </a:lnTo>
                  <a:lnTo>
                    <a:pt x="114" y="105"/>
                  </a:lnTo>
                  <a:lnTo>
                    <a:pt x="111" y="108"/>
                  </a:lnTo>
                  <a:lnTo>
                    <a:pt x="107" y="110"/>
                  </a:lnTo>
                  <a:lnTo>
                    <a:pt x="102" y="113"/>
                  </a:lnTo>
                  <a:lnTo>
                    <a:pt x="97" y="118"/>
                  </a:lnTo>
                  <a:lnTo>
                    <a:pt x="93" y="121"/>
                  </a:lnTo>
                  <a:lnTo>
                    <a:pt x="90" y="123"/>
                  </a:lnTo>
                  <a:lnTo>
                    <a:pt x="87" y="126"/>
                  </a:lnTo>
                  <a:lnTo>
                    <a:pt x="85" y="131"/>
                  </a:lnTo>
                  <a:lnTo>
                    <a:pt x="83" y="134"/>
                  </a:lnTo>
                  <a:lnTo>
                    <a:pt x="80" y="138"/>
                  </a:lnTo>
                  <a:lnTo>
                    <a:pt x="77" y="143"/>
                  </a:lnTo>
                  <a:lnTo>
                    <a:pt x="75" y="146"/>
                  </a:lnTo>
                  <a:lnTo>
                    <a:pt x="73" y="150"/>
                  </a:lnTo>
                  <a:lnTo>
                    <a:pt x="71" y="152"/>
                  </a:lnTo>
                  <a:lnTo>
                    <a:pt x="67" y="155"/>
                  </a:lnTo>
                  <a:lnTo>
                    <a:pt x="64" y="157"/>
                  </a:lnTo>
                  <a:lnTo>
                    <a:pt x="61" y="158"/>
                  </a:lnTo>
                  <a:lnTo>
                    <a:pt x="59" y="159"/>
                  </a:lnTo>
                  <a:lnTo>
                    <a:pt x="55" y="160"/>
                  </a:lnTo>
                  <a:lnTo>
                    <a:pt x="53" y="160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5" y="162"/>
                  </a:lnTo>
                  <a:lnTo>
                    <a:pt x="42" y="159"/>
                  </a:lnTo>
                  <a:lnTo>
                    <a:pt x="40" y="157"/>
                  </a:lnTo>
                  <a:lnTo>
                    <a:pt x="38" y="153"/>
                  </a:lnTo>
                  <a:lnTo>
                    <a:pt x="36" y="151"/>
                  </a:lnTo>
                  <a:lnTo>
                    <a:pt x="33" y="149"/>
                  </a:lnTo>
                  <a:lnTo>
                    <a:pt x="30" y="147"/>
                  </a:lnTo>
                  <a:lnTo>
                    <a:pt x="28" y="145"/>
                  </a:lnTo>
                  <a:lnTo>
                    <a:pt x="26" y="144"/>
                  </a:lnTo>
                  <a:lnTo>
                    <a:pt x="24" y="142"/>
                  </a:lnTo>
                  <a:lnTo>
                    <a:pt x="22" y="140"/>
                  </a:lnTo>
                  <a:lnTo>
                    <a:pt x="21" y="138"/>
                  </a:lnTo>
                  <a:lnTo>
                    <a:pt x="19" y="136"/>
                  </a:lnTo>
                  <a:lnTo>
                    <a:pt x="15" y="133"/>
                  </a:lnTo>
                  <a:lnTo>
                    <a:pt x="13" y="127"/>
                  </a:lnTo>
                  <a:lnTo>
                    <a:pt x="11" y="122"/>
                  </a:lnTo>
                  <a:lnTo>
                    <a:pt x="10" y="117"/>
                  </a:lnTo>
                  <a:lnTo>
                    <a:pt x="9" y="110"/>
                  </a:lnTo>
                  <a:lnTo>
                    <a:pt x="8" y="100"/>
                  </a:lnTo>
                  <a:lnTo>
                    <a:pt x="7" y="90"/>
                  </a:lnTo>
                  <a:lnTo>
                    <a:pt x="7" y="78"/>
                  </a:lnTo>
                  <a:lnTo>
                    <a:pt x="6" y="70"/>
                  </a:lnTo>
                  <a:lnTo>
                    <a:pt x="4" y="62"/>
                  </a:lnTo>
                  <a:lnTo>
                    <a:pt x="2" y="55"/>
                  </a:lnTo>
                  <a:lnTo>
                    <a:pt x="0" y="48"/>
                  </a:lnTo>
                  <a:lnTo>
                    <a:pt x="7" y="44"/>
                  </a:lnTo>
                  <a:lnTo>
                    <a:pt x="12" y="40"/>
                  </a:lnTo>
                  <a:lnTo>
                    <a:pt x="16" y="35"/>
                  </a:lnTo>
                  <a:lnTo>
                    <a:pt x="22" y="30"/>
                  </a:lnTo>
                  <a:lnTo>
                    <a:pt x="26" y="24"/>
                  </a:lnTo>
                  <a:lnTo>
                    <a:pt x="30" y="18"/>
                  </a:lnTo>
                  <a:lnTo>
                    <a:pt x="34" y="13"/>
                  </a:lnTo>
                  <a:lnTo>
                    <a:pt x="36" y="6"/>
                  </a:lnTo>
                  <a:lnTo>
                    <a:pt x="38" y="0"/>
                  </a:lnTo>
                  <a:lnTo>
                    <a:pt x="39" y="7"/>
                  </a:lnTo>
                  <a:lnTo>
                    <a:pt x="40" y="14"/>
                  </a:lnTo>
                  <a:lnTo>
                    <a:pt x="42" y="20"/>
                  </a:lnTo>
                  <a:lnTo>
                    <a:pt x="47" y="26"/>
                  </a:lnTo>
                  <a:lnTo>
                    <a:pt x="50" y="30"/>
                  </a:lnTo>
                  <a:lnTo>
                    <a:pt x="55" y="34"/>
                  </a:lnTo>
                  <a:lnTo>
                    <a:pt x="62" y="39"/>
                  </a:lnTo>
                  <a:lnTo>
                    <a:pt x="68" y="43"/>
                  </a:lnTo>
                  <a:lnTo>
                    <a:pt x="77" y="46"/>
                  </a:lnTo>
                  <a:lnTo>
                    <a:pt x="85" y="49"/>
                  </a:lnTo>
                  <a:lnTo>
                    <a:pt x="93" y="53"/>
                  </a:lnTo>
                  <a:lnTo>
                    <a:pt x="104" y="57"/>
                  </a:lnTo>
                  <a:lnTo>
                    <a:pt x="115" y="61"/>
                  </a:lnTo>
                  <a:lnTo>
                    <a:pt x="126" y="66"/>
                  </a:lnTo>
                  <a:lnTo>
                    <a:pt x="136" y="7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29" name="Freeform 490"/>
            <p:cNvSpPr>
              <a:spLocks/>
            </p:cNvSpPr>
            <p:nvPr/>
          </p:nvSpPr>
          <p:spPr bwMode="auto">
            <a:xfrm>
              <a:off x="2011" y="3120"/>
              <a:ext cx="29" cy="41"/>
            </a:xfrm>
            <a:custGeom>
              <a:avLst/>
              <a:gdLst>
                <a:gd name="T0" fmla="*/ 0 w 88"/>
                <a:gd name="T1" fmla="*/ 0 h 124"/>
                <a:gd name="T2" fmla="*/ 0 w 88"/>
                <a:gd name="T3" fmla="*/ 0 h 124"/>
                <a:gd name="T4" fmla="*/ 0 w 88"/>
                <a:gd name="T5" fmla="*/ 0 h 124"/>
                <a:gd name="T6" fmla="*/ 0 w 88"/>
                <a:gd name="T7" fmla="*/ 0 h 124"/>
                <a:gd name="T8" fmla="*/ 0 w 88"/>
                <a:gd name="T9" fmla="*/ 0 h 124"/>
                <a:gd name="T10" fmla="*/ 0 w 88"/>
                <a:gd name="T11" fmla="*/ 0 h 124"/>
                <a:gd name="T12" fmla="*/ 0 w 88"/>
                <a:gd name="T13" fmla="*/ 0 h 124"/>
                <a:gd name="T14" fmla="*/ 0 w 88"/>
                <a:gd name="T15" fmla="*/ 0 h 124"/>
                <a:gd name="T16" fmla="*/ 0 w 88"/>
                <a:gd name="T17" fmla="*/ 0 h 124"/>
                <a:gd name="T18" fmla="*/ 0 w 88"/>
                <a:gd name="T19" fmla="*/ 0 h 124"/>
                <a:gd name="T20" fmla="*/ 0 w 88"/>
                <a:gd name="T21" fmla="*/ 0 h 124"/>
                <a:gd name="T22" fmla="*/ 0 w 88"/>
                <a:gd name="T23" fmla="*/ 0 h 124"/>
                <a:gd name="T24" fmla="*/ 0 w 88"/>
                <a:gd name="T25" fmla="*/ 0 h 124"/>
                <a:gd name="T26" fmla="*/ 0 w 88"/>
                <a:gd name="T27" fmla="*/ 0 h 124"/>
                <a:gd name="T28" fmla="*/ 0 w 88"/>
                <a:gd name="T29" fmla="*/ 0 h 124"/>
                <a:gd name="T30" fmla="*/ 0 w 88"/>
                <a:gd name="T31" fmla="*/ 0 h 124"/>
                <a:gd name="T32" fmla="*/ 0 w 88"/>
                <a:gd name="T33" fmla="*/ 0 h 124"/>
                <a:gd name="T34" fmla="*/ 0 w 88"/>
                <a:gd name="T35" fmla="*/ 0 h 124"/>
                <a:gd name="T36" fmla="*/ 0 w 88"/>
                <a:gd name="T37" fmla="*/ 0 h 124"/>
                <a:gd name="T38" fmla="*/ 0 w 88"/>
                <a:gd name="T39" fmla="*/ 0 h 124"/>
                <a:gd name="T40" fmla="*/ 0 w 88"/>
                <a:gd name="T41" fmla="*/ 0 h 124"/>
                <a:gd name="T42" fmla="*/ 0 w 88"/>
                <a:gd name="T43" fmla="*/ 0 h 124"/>
                <a:gd name="T44" fmla="*/ 0 w 88"/>
                <a:gd name="T45" fmla="*/ 0 h 124"/>
                <a:gd name="T46" fmla="*/ 0 w 88"/>
                <a:gd name="T47" fmla="*/ 0 h 124"/>
                <a:gd name="T48" fmla="*/ 0 w 88"/>
                <a:gd name="T49" fmla="*/ 0 h 124"/>
                <a:gd name="T50" fmla="*/ 0 w 88"/>
                <a:gd name="T51" fmla="*/ 0 h 124"/>
                <a:gd name="T52" fmla="*/ 0 w 88"/>
                <a:gd name="T53" fmla="*/ 0 h 124"/>
                <a:gd name="T54" fmla="*/ 0 w 88"/>
                <a:gd name="T55" fmla="*/ 0 h 124"/>
                <a:gd name="T56" fmla="*/ 0 w 88"/>
                <a:gd name="T57" fmla="*/ 0 h 124"/>
                <a:gd name="T58" fmla="*/ 0 w 88"/>
                <a:gd name="T59" fmla="*/ 0 h 124"/>
                <a:gd name="T60" fmla="*/ 0 w 88"/>
                <a:gd name="T61" fmla="*/ 0 h 124"/>
                <a:gd name="T62" fmla="*/ 0 w 88"/>
                <a:gd name="T63" fmla="*/ 0 h 12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88" h="124">
                  <a:moveTo>
                    <a:pt x="0" y="81"/>
                  </a:moveTo>
                  <a:lnTo>
                    <a:pt x="5" y="73"/>
                  </a:lnTo>
                  <a:lnTo>
                    <a:pt x="10" y="64"/>
                  </a:lnTo>
                  <a:lnTo>
                    <a:pt x="13" y="55"/>
                  </a:lnTo>
                  <a:lnTo>
                    <a:pt x="16" y="47"/>
                  </a:lnTo>
                  <a:lnTo>
                    <a:pt x="20" y="37"/>
                  </a:lnTo>
                  <a:lnTo>
                    <a:pt x="22" y="28"/>
                  </a:lnTo>
                  <a:lnTo>
                    <a:pt x="24" y="19"/>
                  </a:lnTo>
                  <a:lnTo>
                    <a:pt x="25" y="1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7"/>
                  </a:lnTo>
                  <a:lnTo>
                    <a:pt x="31" y="9"/>
                  </a:lnTo>
                  <a:lnTo>
                    <a:pt x="33" y="11"/>
                  </a:lnTo>
                  <a:lnTo>
                    <a:pt x="34" y="14"/>
                  </a:lnTo>
                  <a:lnTo>
                    <a:pt x="34" y="17"/>
                  </a:lnTo>
                  <a:lnTo>
                    <a:pt x="35" y="21"/>
                  </a:lnTo>
                  <a:lnTo>
                    <a:pt x="36" y="23"/>
                  </a:lnTo>
                  <a:lnTo>
                    <a:pt x="37" y="25"/>
                  </a:lnTo>
                  <a:lnTo>
                    <a:pt x="38" y="26"/>
                  </a:lnTo>
                  <a:lnTo>
                    <a:pt x="39" y="27"/>
                  </a:lnTo>
                  <a:lnTo>
                    <a:pt x="41" y="28"/>
                  </a:lnTo>
                  <a:lnTo>
                    <a:pt x="43" y="29"/>
                  </a:lnTo>
                  <a:lnTo>
                    <a:pt x="46" y="30"/>
                  </a:lnTo>
                  <a:lnTo>
                    <a:pt x="50" y="30"/>
                  </a:lnTo>
                  <a:lnTo>
                    <a:pt x="55" y="32"/>
                  </a:lnTo>
                  <a:lnTo>
                    <a:pt x="58" y="32"/>
                  </a:lnTo>
                  <a:lnTo>
                    <a:pt x="61" y="33"/>
                  </a:lnTo>
                  <a:lnTo>
                    <a:pt x="64" y="34"/>
                  </a:lnTo>
                  <a:lnTo>
                    <a:pt x="66" y="35"/>
                  </a:lnTo>
                  <a:lnTo>
                    <a:pt x="68" y="36"/>
                  </a:lnTo>
                  <a:lnTo>
                    <a:pt x="71" y="38"/>
                  </a:lnTo>
                  <a:lnTo>
                    <a:pt x="72" y="40"/>
                  </a:lnTo>
                  <a:lnTo>
                    <a:pt x="74" y="42"/>
                  </a:lnTo>
                  <a:lnTo>
                    <a:pt x="76" y="45"/>
                  </a:lnTo>
                  <a:lnTo>
                    <a:pt x="78" y="48"/>
                  </a:lnTo>
                  <a:lnTo>
                    <a:pt x="80" y="52"/>
                  </a:lnTo>
                  <a:lnTo>
                    <a:pt x="81" y="54"/>
                  </a:lnTo>
                  <a:lnTo>
                    <a:pt x="84" y="56"/>
                  </a:lnTo>
                  <a:lnTo>
                    <a:pt x="85" y="59"/>
                  </a:lnTo>
                  <a:lnTo>
                    <a:pt x="86" y="61"/>
                  </a:lnTo>
                  <a:lnTo>
                    <a:pt x="87" y="63"/>
                  </a:lnTo>
                  <a:lnTo>
                    <a:pt x="88" y="66"/>
                  </a:lnTo>
                  <a:lnTo>
                    <a:pt x="82" y="75"/>
                  </a:lnTo>
                  <a:lnTo>
                    <a:pt x="76" y="84"/>
                  </a:lnTo>
                  <a:lnTo>
                    <a:pt x="71" y="91"/>
                  </a:lnTo>
                  <a:lnTo>
                    <a:pt x="65" y="98"/>
                  </a:lnTo>
                  <a:lnTo>
                    <a:pt x="61" y="103"/>
                  </a:lnTo>
                  <a:lnTo>
                    <a:pt x="55" y="107"/>
                  </a:lnTo>
                  <a:lnTo>
                    <a:pt x="50" y="113"/>
                  </a:lnTo>
                  <a:lnTo>
                    <a:pt x="44" y="116"/>
                  </a:lnTo>
                  <a:lnTo>
                    <a:pt x="39" y="119"/>
                  </a:lnTo>
                  <a:lnTo>
                    <a:pt x="34" y="123"/>
                  </a:lnTo>
                  <a:lnTo>
                    <a:pt x="27" y="124"/>
                  </a:lnTo>
                  <a:lnTo>
                    <a:pt x="26" y="119"/>
                  </a:lnTo>
                  <a:lnTo>
                    <a:pt x="24" y="114"/>
                  </a:lnTo>
                  <a:lnTo>
                    <a:pt x="22" y="109"/>
                  </a:lnTo>
                  <a:lnTo>
                    <a:pt x="20" y="104"/>
                  </a:lnTo>
                  <a:lnTo>
                    <a:pt x="16" y="99"/>
                  </a:lnTo>
                  <a:lnTo>
                    <a:pt x="13" y="94"/>
                  </a:lnTo>
                  <a:lnTo>
                    <a:pt x="9" y="90"/>
                  </a:lnTo>
                  <a:lnTo>
                    <a:pt x="5" y="86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0" name="Freeform 491"/>
            <p:cNvSpPr>
              <a:spLocks/>
            </p:cNvSpPr>
            <p:nvPr/>
          </p:nvSpPr>
          <p:spPr bwMode="auto">
            <a:xfrm>
              <a:off x="2004" y="3147"/>
              <a:ext cx="16" cy="15"/>
            </a:xfrm>
            <a:custGeom>
              <a:avLst/>
              <a:gdLst>
                <a:gd name="T0" fmla="*/ 0 w 49"/>
                <a:gd name="T1" fmla="*/ 0 h 44"/>
                <a:gd name="T2" fmla="*/ 0 w 49"/>
                <a:gd name="T3" fmla="*/ 0 h 44"/>
                <a:gd name="T4" fmla="*/ 0 w 49"/>
                <a:gd name="T5" fmla="*/ 0 h 44"/>
                <a:gd name="T6" fmla="*/ 0 w 49"/>
                <a:gd name="T7" fmla="*/ 0 h 44"/>
                <a:gd name="T8" fmla="*/ 0 w 49"/>
                <a:gd name="T9" fmla="*/ 0 h 44"/>
                <a:gd name="T10" fmla="*/ 0 w 49"/>
                <a:gd name="T11" fmla="*/ 0 h 44"/>
                <a:gd name="T12" fmla="*/ 0 w 49"/>
                <a:gd name="T13" fmla="*/ 0 h 44"/>
                <a:gd name="T14" fmla="*/ 0 w 49"/>
                <a:gd name="T15" fmla="*/ 0 h 44"/>
                <a:gd name="T16" fmla="*/ 0 w 49"/>
                <a:gd name="T17" fmla="*/ 0 h 44"/>
                <a:gd name="T18" fmla="*/ 0 w 49"/>
                <a:gd name="T19" fmla="*/ 0 h 44"/>
                <a:gd name="T20" fmla="*/ 0 w 49"/>
                <a:gd name="T21" fmla="*/ 0 h 44"/>
                <a:gd name="T22" fmla="*/ 0 w 49"/>
                <a:gd name="T23" fmla="*/ 0 h 44"/>
                <a:gd name="T24" fmla="*/ 0 w 49"/>
                <a:gd name="T25" fmla="*/ 0 h 44"/>
                <a:gd name="T26" fmla="*/ 0 w 49"/>
                <a:gd name="T27" fmla="*/ 0 h 44"/>
                <a:gd name="T28" fmla="*/ 0 w 49"/>
                <a:gd name="T29" fmla="*/ 0 h 44"/>
                <a:gd name="T30" fmla="*/ 0 w 49"/>
                <a:gd name="T31" fmla="*/ 0 h 44"/>
                <a:gd name="T32" fmla="*/ 0 w 49"/>
                <a:gd name="T33" fmla="*/ 0 h 44"/>
                <a:gd name="T34" fmla="*/ 0 w 49"/>
                <a:gd name="T35" fmla="*/ 0 h 44"/>
                <a:gd name="T36" fmla="*/ 0 w 49"/>
                <a:gd name="T37" fmla="*/ 0 h 44"/>
                <a:gd name="T38" fmla="*/ 0 w 49"/>
                <a:gd name="T39" fmla="*/ 0 h 44"/>
                <a:gd name="T40" fmla="*/ 0 w 49"/>
                <a:gd name="T41" fmla="*/ 0 h 44"/>
                <a:gd name="T42" fmla="*/ 0 w 49"/>
                <a:gd name="T43" fmla="*/ 0 h 44"/>
                <a:gd name="T44" fmla="*/ 0 w 49"/>
                <a:gd name="T45" fmla="*/ 0 h 44"/>
                <a:gd name="T46" fmla="*/ 0 w 49"/>
                <a:gd name="T47" fmla="*/ 0 h 44"/>
                <a:gd name="T48" fmla="*/ 0 w 49"/>
                <a:gd name="T49" fmla="*/ 0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9" h="44">
                  <a:moveTo>
                    <a:pt x="0" y="29"/>
                  </a:moveTo>
                  <a:lnTo>
                    <a:pt x="7" y="33"/>
                  </a:lnTo>
                  <a:lnTo>
                    <a:pt x="12" y="36"/>
                  </a:lnTo>
                  <a:lnTo>
                    <a:pt x="18" y="39"/>
                  </a:lnTo>
                  <a:lnTo>
                    <a:pt x="23" y="42"/>
                  </a:lnTo>
                  <a:lnTo>
                    <a:pt x="29" y="43"/>
                  </a:lnTo>
                  <a:lnTo>
                    <a:pt x="34" y="44"/>
                  </a:lnTo>
                  <a:lnTo>
                    <a:pt x="39" y="44"/>
                  </a:lnTo>
                  <a:lnTo>
                    <a:pt x="44" y="44"/>
                  </a:lnTo>
                  <a:lnTo>
                    <a:pt x="49" y="43"/>
                  </a:lnTo>
                  <a:lnTo>
                    <a:pt x="48" y="38"/>
                  </a:lnTo>
                  <a:lnTo>
                    <a:pt x="46" y="33"/>
                  </a:lnTo>
                  <a:lnTo>
                    <a:pt x="44" y="28"/>
                  </a:lnTo>
                  <a:lnTo>
                    <a:pt x="42" y="23"/>
                  </a:lnTo>
                  <a:lnTo>
                    <a:pt x="38" y="18"/>
                  </a:lnTo>
                  <a:lnTo>
                    <a:pt x="35" y="13"/>
                  </a:lnTo>
                  <a:lnTo>
                    <a:pt x="31" y="9"/>
                  </a:lnTo>
                  <a:lnTo>
                    <a:pt x="27" y="5"/>
                  </a:lnTo>
                  <a:lnTo>
                    <a:pt x="22" y="0"/>
                  </a:lnTo>
                  <a:lnTo>
                    <a:pt x="19" y="5"/>
                  </a:lnTo>
                  <a:lnTo>
                    <a:pt x="16" y="10"/>
                  </a:lnTo>
                  <a:lnTo>
                    <a:pt x="12" y="15"/>
                  </a:lnTo>
                  <a:lnTo>
                    <a:pt x="9" y="20"/>
                  </a:lnTo>
                  <a:lnTo>
                    <a:pt x="5" y="24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1" name="Freeform 492"/>
            <p:cNvSpPr>
              <a:spLocks/>
            </p:cNvSpPr>
            <p:nvPr/>
          </p:nvSpPr>
          <p:spPr bwMode="auto">
            <a:xfrm>
              <a:off x="1995" y="3138"/>
              <a:ext cx="25" cy="51"/>
            </a:xfrm>
            <a:custGeom>
              <a:avLst/>
              <a:gdLst>
                <a:gd name="T0" fmla="*/ 0 w 76"/>
                <a:gd name="T1" fmla="*/ 0 h 153"/>
                <a:gd name="T2" fmla="*/ 0 w 76"/>
                <a:gd name="T3" fmla="*/ 0 h 153"/>
                <a:gd name="T4" fmla="*/ 0 w 76"/>
                <a:gd name="T5" fmla="*/ 0 h 153"/>
                <a:gd name="T6" fmla="*/ 0 w 76"/>
                <a:gd name="T7" fmla="*/ 0 h 153"/>
                <a:gd name="T8" fmla="*/ 0 w 76"/>
                <a:gd name="T9" fmla="*/ 0 h 153"/>
                <a:gd name="T10" fmla="*/ 0 w 76"/>
                <a:gd name="T11" fmla="*/ 0 h 153"/>
                <a:gd name="T12" fmla="*/ 0 w 76"/>
                <a:gd name="T13" fmla="*/ 0 h 153"/>
                <a:gd name="T14" fmla="*/ 0 w 76"/>
                <a:gd name="T15" fmla="*/ 0 h 153"/>
                <a:gd name="T16" fmla="*/ 0 w 76"/>
                <a:gd name="T17" fmla="*/ 0 h 153"/>
                <a:gd name="T18" fmla="*/ 0 w 76"/>
                <a:gd name="T19" fmla="*/ 0 h 153"/>
                <a:gd name="T20" fmla="*/ 0 w 76"/>
                <a:gd name="T21" fmla="*/ 0 h 153"/>
                <a:gd name="T22" fmla="*/ 0 w 76"/>
                <a:gd name="T23" fmla="*/ 0 h 153"/>
                <a:gd name="T24" fmla="*/ 0 w 76"/>
                <a:gd name="T25" fmla="*/ 0 h 153"/>
                <a:gd name="T26" fmla="*/ 0 w 76"/>
                <a:gd name="T27" fmla="*/ 0 h 153"/>
                <a:gd name="T28" fmla="*/ 0 w 76"/>
                <a:gd name="T29" fmla="*/ 0 h 153"/>
                <a:gd name="T30" fmla="*/ 0 w 76"/>
                <a:gd name="T31" fmla="*/ 0 h 153"/>
                <a:gd name="T32" fmla="*/ 0 w 76"/>
                <a:gd name="T33" fmla="*/ 0 h 153"/>
                <a:gd name="T34" fmla="*/ 0 w 76"/>
                <a:gd name="T35" fmla="*/ 0 h 153"/>
                <a:gd name="T36" fmla="*/ 0 w 76"/>
                <a:gd name="T37" fmla="*/ 0 h 153"/>
                <a:gd name="T38" fmla="*/ 0 w 76"/>
                <a:gd name="T39" fmla="*/ 0 h 153"/>
                <a:gd name="T40" fmla="*/ 0 w 76"/>
                <a:gd name="T41" fmla="*/ 0 h 153"/>
                <a:gd name="T42" fmla="*/ 0 w 76"/>
                <a:gd name="T43" fmla="*/ 0 h 153"/>
                <a:gd name="T44" fmla="*/ 0 w 76"/>
                <a:gd name="T45" fmla="*/ 0 h 153"/>
                <a:gd name="T46" fmla="*/ 0 w 76"/>
                <a:gd name="T47" fmla="*/ 0 h 153"/>
                <a:gd name="T48" fmla="*/ 0 w 76"/>
                <a:gd name="T49" fmla="*/ 0 h 153"/>
                <a:gd name="T50" fmla="*/ 0 w 76"/>
                <a:gd name="T51" fmla="*/ 0 h 153"/>
                <a:gd name="T52" fmla="*/ 0 w 76"/>
                <a:gd name="T53" fmla="*/ 0 h 153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6" h="153">
                  <a:moveTo>
                    <a:pt x="0" y="0"/>
                  </a:moveTo>
                  <a:lnTo>
                    <a:pt x="9" y="3"/>
                  </a:lnTo>
                  <a:lnTo>
                    <a:pt x="18" y="7"/>
                  </a:lnTo>
                  <a:lnTo>
                    <a:pt x="26" y="10"/>
                  </a:lnTo>
                  <a:lnTo>
                    <a:pt x="34" y="16"/>
                  </a:lnTo>
                  <a:lnTo>
                    <a:pt x="42" y="20"/>
                  </a:lnTo>
                  <a:lnTo>
                    <a:pt x="49" y="26"/>
                  </a:lnTo>
                  <a:lnTo>
                    <a:pt x="56" y="34"/>
                  </a:lnTo>
                  <a:lnTo>
                    <a:pt x="62" y="41"/>
                  </a:lnTo>
                  <a:lnTo>
                    <a:pt x="68" y="48"/>
                  </a:lnTo>
                  <a:lnTo>
                    <a:pt x="71" y="57"/>
                  </a:lnTo>
                  <a:lnTo>
                    <a:pt x="74" y="64"/>
                  </a:lnTo>
                  <a:lnTo>
                    <a:pt x="75" y="73"/>
                  </a:lnTo>
                  <a:lnTo>
                    <a:pt x="76" y="82"/>
                  </a:lnTo>
                  <a:lnTo>
                    <a:pt x="75" y="89"/>
                  </a:lnTo>
                  <a:lnTo>
                    <a:pt x="72" y="98"/>
                  </a:lnTo>
                  <a:lnTo>
                    <a:pt x="69" y="107"/>
                  </a:lnTo>
                  <a:lnTo>
                    <a:pt x="63" y="114"/>
                  </a:lnTo>
                  <a:lnTo>
                    <a:pt x="58" y="122"/>
                  </a:lnTo>
                  <a:lnTo>
                    <a:pt x="51" y="128"/>
                  </a:lnTo>
                  <a:lnTo>
                    <a:pt x="44" y="135"/>
                  </a:lnTo>
                  <a:lnTo>
                    <a:pt x="36" y="140"/>
                  </a:lnTo>
                  <a:lnTo>
                    <a:pt x="31" y="145"/>
                  </a:lnTo>
                  <a:lnTo>
                    <a:pt x="24" y="148"/>
                  </a:lnTo>
                  <a:lnTo>
                    <a:pt x="19" y="150"/>
                  </a:lnTo>
                  <a:lnTo>
                    <a:pt x="12" y="152"/>
                  </a:lnTo>
                  <a:lnTo>
                    <a:pt x="7" y="15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2" name="Freeform 493"/>
            <p:cNvSpPr>
              <a:spLocks/>
            </p:cNvSpPr>
            <p:nvPr/>
          </p:nvSpPr>
          <p:spPr bwMode="auto">
            <a:xfrm>
              <a:off x="1995" y="3106"/>
              <a:ext cx="60" cy="126"/>
            </a:xfrm>
            <a:custGeom>
              <a:avLst/>
              <a:gdLst>
                <a:gd name="T0" fmla="*/ 0 w 180"/>
                <a:gd name="T1" fmla="*/ 0 h 378"/>
                <a:gd name="T2" fmla="*/ 0 w 180"/>
                <a:gd name="T3" fmla="*/ 0 h 378"/>
                <a:gd name="T4" fmla="*/ 0 w 180"/>
                <a:gd name="T5" fmla="*/ 0 h 378"/>
                <a:gd name="T6" fmla="*/ 0 w 180"/>
                <a:gd name="T7" fmla="*/ 0 h 378"/>
                <a:gd name="T8" fmla="*/ 0 w 180"/>
                <a:gd name="T9" fmla="*/ 0 h 378"/>
                <a:gd name="T10" fmla="*/ 0 w 180"/>
                <a:gd name="T11" fmla="*/ 0 h 378"/>
                <a:gd name="T12" fmla="*/ 0 w 180"/>
                <a:gd name="T13" fmla="*/ 0 h 378"/>
                <a:gd name="T14" fmla="*/ 0 w 180"/>
                <a:gd name="T15" fmla="*/ 0 h 378"/>
                <a:gd name="T16" fmla="*/ 0 w 180"/>
                <a:gd name="T17" fmla="*/ 0 h 378"/>
                <a:gd name="T18" fmla="*/ 0 w 180"/>
                <a:gd name="T19" fmla="*/ 0 h 378"/>
                <a:gd name="T20" fmla="*/ 0 w 180"/>
                <a:gd name="T21" fmla="*/ 0 h 378"/>
                <a:gd name="T22" fmla="*/ 0 w 180"/>
                <a:gd name="T23" fmla="*/ 0 h 378"/>
                <a:gd name="T24" fmla="*/ 0 w 180"/>
                <a:gd name="T25" fmla="*/ 0 h 378"/>
                <a:gd name="T26" fmla="*/ 0 w 180"/>
                <a:gd name="T27" fmla="*/ 0 h 378"/>
                <a:gd name="T28" fmla="*/ 0 w 180"/>
                <a:gd name="T29" fmla="*/ 0 h 378"/>
                <a:gd name="T30" fmla="*/ 0 w 180"/>
                <a:gd name="T31" fmla="*/ 0 h 378"/>
                <a:gd name="T32" fmla="*/ 0 w 180"/>
                <a:gd name="T33" fmla="*/ 0 h 378"/>
                <a:gd name="T34" fmla="*/ 0 w 180"/>
                <a:gd name="T35" fmla="*/ 0 h 378"/>
                <a:gd name="T36" fmla="*/ 0 w 180"/>
                <a:gd name="T37" fmla="*/ 0 h 378"/>
                <a:gd name="T38" fmla="*/ 0 w 180"/>
                <a:gd name="T39" fmla="*/ 0 h 378"/>
                <a:gd name="T40" fmla="*/ 0 w 180"/>
                <a:gd name="T41" fmla="*/ 0 h 378"/>
                <a:gd name="T42" fmla="*/ 0 w 180"/>
                <a:gd name="T43" fmla="*/ 0 h 378"/>
                <a:gd name="T44" fmla="*/ 0 w 180"/>
                <a:gd name="T45" fmla="*/ 0 h 378"/>
                <a:gd name="T46" fmla="*/ 0 w 180"/>
                <a:gd name="T47" fmla="*/ 0 h 378"/>
                <a:gd name="T48" fmla="*/ 0 w 180"/>
                <a:gd name="T49" fmla="*/ 0 h 378"/>
                <a:gd name="T50" fmla="*/ 0 w 180"/>
                <a:gd name="T51" fmla="*/ 0 h 378"/>
                <a:gd name="T52" fmla="*/ 0 w 180"/>
                <a:gd name="T53" fmla="*/ 0 h 378"/>
                <a:gd name="T54" fmla="*/ 0 w 180"/>
                <a:gd name="T55" fmla="*/ 0 h 378"/>
                <a:gd name="T56" fmla="*/ 0 w 180"/>
                <a:gd name="T57" fmla="*/ 0 h 378"/>
                <a:gd name="T58" fmla="*/ 0 w 180"/>
                <a:gd name="T59" fmla="*/ 0 h 378"/>
                <a:gd name="T60" fmla="*/ 0 w 180"/>
                <a:gd name="T61" fmla="*/ 0 h 378"/>
                <a:gd name="T62" fmla="*/ 0 w 180"/>
                <a:gd name="T63" fmla="*/ 0 h 378"/>
                <a:gd name="T64" fmla="*/ 0 w 180"/>
                <a:gd name="T65" fmla="*/ 0 h 378"/>
                <a:gd name="T66" fmla="*/ 0 w 180"/>
                <a:gd name="T67" fmla="*/ 0 h 378"/>
                <a:gd name="T68" fmla="*/ 0 w 180"/>
                <a:gd name="T69" fmla="*/ 0 h 378"/>
                <a:gd name="T70" fmla="*/ 0 w 180"/>
                <a:gd name="T71" fmla="*/ 0 h 378"/>
                <a:gd name="T72" fmla="*/ 0 w 180"/>
                <a:gd name="T73" fmla="*/ 0 h 378"/>
                <a:gd name="T74" fmla="*/ 0 w 180"/>
                <a:gd name="T75" fmla="*/ 0 h 378"/>
                <a:gd name="T76" fmla="*/ 0 w 180"/>
                <a:gd name="T77" fmla="*/ 0 h 378"/>
                <a:gd name="T78" fmla="*/ 0 w 180"/>
                <a:gd name="T79" fmla="*/ 0 h 378"/>
                <a:gd name="T80" fmla="*/ 0 w 180"/>
                <a:gd name="T81" fmla="*/ 0 h 378"/>
                <a:gd name="T82" fmla="*/ 0 w 180"/>
                <a:gd name="T83" fmla="*/ 0 h 378"/>
                <a:gd name="T84" fmla="*/ 0 w 180"/>
                <a:gd name="T85" fmla="*/ 0 h 378"/>
                <a:gd name="T86" fmla="*/ 0 w 180"/>
                <a:gd name="T87" fmla="*/ 0 h 378"/>
                <a:gd name="T88" fmla="*/ 0 w 180"/>
                <a:gd name="T89" fmla="*/ 0 h 378"/>
                <a:gd name="T90" fmla="*/ 0 w 180"/>
                <a:gd name="T91" fmla="*/ 0 h 378"/>
                <a:gd name="T92" fmla="*/ 0 w 180"/>
                <a:gd name="T93" fmla="*/ 0 h 37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80" h="378">
                  <a:moveTo>
                    <a:pt x="0" y="2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9" y="2"/>
                  </a:lnTo>
                  <a:lnTo>
                    <a:pt x="22" y="3"/>
                  </a:lnTo>
                  <a:lnTo>
                    <a:pt x="26" y="6"/>
                  </a:lnTo>
                  <a:lnTo>
                    <a:pt x="31" y="11"/>
                  </a:lnTo>
                  <a:lnTo>
                    <a:pt x="35" y="15"/>
                  </a:lnTo>
                  <a:lnTo>
                    <a:pt x="38" y="20"/>
                  </a:lnTo>
                  <a:lnTo>
                    <a:pt x="43" y="25"/>
                  </a:lnTo>
                  <a:lnTo>
                    <a:pt x="48" y="27"/>
                  </a:lnTo>
                  <a:lnTo>
                    <a:pt x="53" y="29"/>
                  </a:lnTo>
                  <a:lnTo>
                    <a:pt x="60" y="31"/>
                  </a:lnTo>
                  <a:lnTo>
                    <a:pt x="65" y="34"/>
                  </a:lnTo>
                  <a:lnTo>
                    <a:pt x="69" y="36"/>
                  </a:lnTo>
                  <a:lnTo>
                    <a:pt x="72" y="39"/>
                  </a:lnTo>
                  <a:lnTo>
                    <a:pt x="75" y="42"/>
                  </a:lnTo>
                  <a:lnTo>
                    <a:pt x="77" y="45"/>
                  </a:lnTo>
                  <a:lnTo>
                    <a:pt x="79" y="50"/>
                  </a:lnTo>
                  <a:lnTo>
                    <a:pt x="81" y="53"/>
                  </a:lnTo>
                  <a:lnTo>
                    <a:pt x="82" y="57"/>
                  </a:lnTo>
                  <a:lnTo>
                    <a:pt x="83" y="61"/>
                  </a:lnTo>
                  <a:lnTo>
                    <a:pt x="84" y="65"/>
                  </a:lnTo>
                  <a:lnTo>
                    <a:pt x="86" y="67"/>
                  </a:lnTo>
                  <a:lnTo>
                    <a:pt x="88" y="69"/>
                  </a:lnTo>
                  <a:lnTo>
                    <a:pt x="92" y="71"/>
                  </a:lnTo>
                  <a:lnTo>
                    <a:pt x="99" y="71"/>
                  </a:lnTo>
                  <a:lnTo>
                    <a:pt x="106" y="73"/>
                  </a:lnTo>
                  <a:lnTo>
                    <a:pt x="111" y="74"/>
                  </a:lnTo>
                  <a:lnTo>
                    <a:pt x="115" y="77"/>
                  </a:lnTo>
                  <a:lnTo>
                    <a:pt x="119" y="80"/>
                  </a:lnTo>
                  <a:lnTo>
                    <a:pt x="122" y="83"/>
                  </a:lnTo>
                  <a:lnTo>
                    <a:pt x="125" y="88"/>
                  </a:lnTo>
                  <a:lnTo>
                    <a:pt x="128" y="92"/>
                  </a:lnTo>
                  <a:lnTo>
                    <a:pt x="130" y="97"/>
                  </a:lnTo>
                  <a:lnTo>
                    <a:pt x="134" y="102"/>
                  </a:lnTo>
                  <a:lnTo>
                    <a:pt x="136" y="106"/>
                  </a:lnTo>
                  <a:lnTo>
                    <a:pt x="137" y="113"/>
                  </a:lnTo>
                  <a:lnTo>
                    <a:pt x="137" y="118"/>
                  </a:lnTo>
                  <a:lnTo>
                    <a:pt x="137" y="124"/>
                  </a:lnTo>
                  <a:lnTo>
                    <a:pt x="137" y="130"/>
                  </a:lnTo>
                  <a:lnTo>
                    <a:pt x="137" y="135"/>
                  </a:lnTo>
                  <a:lnTo>
                    <a:pt x="138" y="140"/>
                  </a:lnTo>
                  <a:lnTo>
                    <a:pt x="140" y="144"/>
                  </a:lnTo>
                  <a:lnTo>
                    <a:pt x="145" y="150"/>
                  </a:lnTo>
                  <a:lnTo>
                    <a:pt x="152" y="154"/>
                  </a:lnTo>
                  <a:lnTo>
                    <a:pt x="159" y="157"/>
                  </a:lnTo>
                  <a:lnTo>
                    <a:pt x="166" y="161"/>
                  </a:lnTo>
                  <a:lnTo>
                    <a:pt x="172" y="168"/>
                  </a:lnTo>
                  <a:lnTo>
                    <a:pt x="176" y="174"/>
                  </a:lnTo>
                  <a:lnTo>
                    <a:pt x="178" y="182"/>
                  </a:lnTo>
                  <a:lnTo>
                    <a:pt x="180" y="190"/>
                  </a:lnTo>
                  <a:lnTo>
                    <a:pt x="180" y="197"/>
                  </a:lnTo>
                  <a:lnTo>
                    <a:pt x="180" y="207"/>
                  </a:lnTo>
                  <a:lnTo>
                    <a:pt x="180" y="216"/>
                  </a:lnTo>
                  <a:lnTo>
                    <a:pt x="179" y="224"/>
                  </a:lnTo>
                  <a:lnTo>
                    <a:pt x="177" y="233"/>
                  </a:lnTo>
                  <a:lnTo>
                    <a:pt x="175" y="244"/>
                  </a:lnTo>
                  <a:lnTo>
                    <a:pt x="173" y="253"/>
                  </a:lnTo>
                  <a:lnTo>
                    <a:pt x="171" y="261"/>
                  </a:lnTo>
                  <a:lnTo>
                    <a:pt x="167" y="269"/>
                  </a:lnTo>
                  <a:lnTo>
                    <a:pt x="165" y="275"/>
                  </a:lnTo>
                  <a:lnTo>
                    <a:pt x="162" y="281"/>
                  </a:lnTo>
                  <a:lnTo>
                    <a:pt x="158" y="285"/>
                  </a:lnTo>
                  <a:lnTo>
                    <a:pt x="153" y="289"/>
                  </a:lnTo>
                  <a:lnTo>
                    <a:pt x="149" y="294"/>
                  </a:lnTo>
                  <a:lnTo>
                    <a:pt x="143" y="298"/>
                  </a:lnTo>
                  <a:lnTo>
                    <a:pt x="137" y="302"/>
                  </a:lnTo>
                  <a:lnTo>
                    <a:pt x="132" y="307"/>
                  </a:lnTo>
                  <a:lnTo>
                    <a:pt x="127" y="311"/>
                  </a:lnTo>
                  <a:lnTo>
                    <a:pt x="123" y="315"/>
                  </a:lnTo>
                  <a:lnTo>
                    <a:pt x="119" y="321"/>
                  </a:lnTo>
                  <a:lnTo>
                    <a:pt x="115" y="327"/>
                  </a:lnTo>
                  <a:lnTo>
                    <a:pt x="112" y="333"/>
                  </a:lnTo>
                  <a:lnTo>
                    <a:pt x="108" y="338"/>
                  </a:lnTo>
                  <a:lnTo>
                    <a:pt x="103" y="343"/>
                  </a:lnTo>
                  <a:lnTo>
                    <a:pt x="98" y="346"/>
                  </a:lnTo>
                  <a:lnTo>
                    <a:pt x="91" y="348"/>
                  </a:lnTo>
                  <a:lnTo>
                    <a:pt x="85" y="349"/>
                  </a:lnTo>
                  <a:lnTo>
                    <a:pt x="77" y="351"/>
                  </a:lnTo>
                  <a:lnTo>
                    <a:pt x="72" y="353"/>
                  </a:lnTo>
                  <a:lnTo>
                    <a:pt x="68" y="357"/>
                  </a:lnTo>
                  <a:lnTo>
                    <a:pt x="64" y="361"/>
                  </a:lnTo>
                  <a:lnTo>
                    <a:pt x="62" y="365"/>
                  </a:lnTo>
                  <a:lnTo>
                    <a:pt x="59" y="369"/>
                  </a:lnTo>
                  <a:lnTo>
                    <a:pt x="55" y="371"/>
                  </a:lnTo>
                  <a:lnTo>
                    <a:pt x="50" y="372"/>
                  </a:lnTo>
                  <a:lnTo>
                    <a:pt x="45" y="373"/>
                  </a:lnTo>
                  <a:lnTo>
                    <a:pt x="38" y="374"/>
                  </a:lnTo>
                  <a:lnTo>
                    <a:pt x="33" y="374"/>
                  </a:lnTo>
                  <a:lnTo>
                    <a:pt x="30" y="375"/>
                  </a:lnTo>
                  <a:lnTo>
                    <a:pt x="25" y="376"/>
                  </a:lnTo>
                  <a:lnTo>
                    <a:pt x="22" y="377"/>
                  </a:lnTo>
                  <a:lnTo>
                    <a:pt x="18" y="378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3" name="Freeform 494"/>
            <p:cNvSpPr>
              <a:spLocks/>
            </p:cNvSpPr>
            <p:nvPr/>
          </p:nvSpPr>
          <p:spPr bwMode="auto">
            <a:xfrm>
              <a:off x="1995" y="3231"/>
              <a:ext cx="79" cy="49"/>
            </a:xfrm>
            <a:custGeom>
              <a:avLst/>
              <a:gdLst>
                <a:gd name="T0" fmla="*/ 0 w 236"/>
                <a:gd name="T1" fmla="*/ 0 h 147"/>
                <a:gd name="T2" fmla="*/ 0 w 236"/>
                <a:gd name="T3" fmla="*/ 0 h 147"/>
                <a:gd name="T4" fmla="*/ 0 w 236"/>
                <a:gd name="T5" fmla="*/ 0 h 147"/>
                <a:gd name="T6" fmla="*/ 0 w 236"/>
                <a:gd name="T7" fmla="*/ 0 h 147"/>
                <a:gd name="T8" fmla="*/ 0 w 236"/>
                <a:gd name="T9" fmla="*/ 0 h 147"/>
                <a:gd name="T10" fmla="*/ 0 w 236"/>
                <a:gd name="T11" fmla="*/ 0 h 147"/>
                <a:gd name="T12" fmla="*/ 0 w 236"/>
                <a:gd name="T13" fmla="*/ 0 h 147"/>
                <a:gd name="T14" fmla="*/ 0 w 236"/>
                <a:gd name="T15" fmla="*/ 0 h 147"/>
                <a:gd name="T16" fmla="*/ 0 w 236"/>
                <a:gd name="T17" fmla="*/ 0 h 147"/>
                <a:gd name="T18" fmla="*/ 0 w 236"/>
                <a:gd name="T19" fmla="*/ 0 h 147"/>
                <a:gd name="T20" fmla="*/ 0 w 236"/>
                <a:gd name="T21" fmla="*/ 0 h 147"/>
                <a:gd name="T22" fmla="*/ 0 w 236"/>
                <a:gd name="T23" fmla="*/ 0 h 147"/>
                <a:gd name="T24" fmla="*/ 0 w 236"/>
                <a:gd name="T25" fmla="*/ 0 h 147"/>
                <a:gd name="T26" fmla="*/ 0 w 236"/>
                <a:gd name="T27" fmla="*/ 0 h 147"/>
                <a:gd name="T28" fmla="*/ 0 w 236"/>
                <a:gd name="T29" fmla="*/ 0 h 147"/>
                <a:gd name="T30" fmla="*/ 0 w 236"/>
                <a:gd name="T31" fmla="*/ 0 h 147"/>
                <a:gd name="T32" fmla="*/ 0 w 236"/>
                <a:gd name="T33" fmla="*/ 0 h 147"/>
                <a:gd name="T34" fmla="*/ 0 w 236"/>
                <a:gd name="T35" fmla="*/ 0 h 147"/>
                <a:gd name="T36" fmla="*/ 0 w 236"/>
                <a:gd name="T37" fmla="*/ 0 h 147"/>
                <a:gd name="T38" fmla="*/ 0 w 236"/>
                <a:gd name="T39" fmla="*/ 0 h 147"/>
                <a:gd name="T40" fmla="*/ 0 w 236"/>
                <a:gd name="T41" fmla="*/ 0 h 147"/>
                <a:gd name="T42" fmla="*/ 0 w 236"/>
                <a:gd name="T43" fmla="*/ 0 h 147"/>
                <a:gd name="T44" fmla="*/ 0 w 236"/>
                <a:gd name="T45" fmla="*/ 0 h 147"/>
                <a:gd name="T46" fmla="*/ 0 w 236"/>
                <a:gd name="T47" fmla="*/ 0 h 147"/>
                <a:gd name="T48" fmla="*/ 0 w 236"/>
                <a:gd name="T49" fmla="*/ 0 h 147"/>
                <a:gd name="T50" fmla="*/ 0 w 236"/>
                <a:gd name="T51" fmla="*/ 0 h 147"/>
                <a:gd name="T52" fmla="*/ 0 w 236"/>
                <a:gd name="T53" fmla="*/ 0 h 147"/>
                <a:gd name="T54" fmla="*/ 0 w 236"/>
                <a:gd name="T55" fmla="*/ 0 h 147"/>
                <a:gd name="T56" fmla="*/ 0 w 236"/>
                <a:gd name="T57" fmla="*/ 0 h 147"/>
                <a:gd name="T58" fmla="*/ 0 w 236"/>
                <a:gd name="T59" fmla="*/ 0 h 147"/>
                <a:gd name="T60" fmla="*/ 0 w 236"/>
                <a:gd name="T61" fmla="*/ 0 h 147"/>
                <a:gd name="T62" fmla="*/ 0 w 236"/>
                <a:gd name="T63" fmla="*/ 0 h 147"/>
                <a:gd name="T64" fmla="*/ 0 w 236"/>
                <a:gd name="T65" fmla="*/ 0 h 147"/>
                <a:gd name="T66" fmla="*/ 0 w 236"/>
                <a:gd name="T67" fmla="*/ 0 h 147"/>
                <a:gd name="T68" fmla="*/ 0 w 236"/>
                <a:gd name="T69" fmla="*/ 0 h 147"/>
                <a:gd name="T70" fmla="*/ 0 w 236"/>
                <a:gd name="T71" fmla="*/ 0 h 147"/>
                <a:gd name="T72" fmla="*/ 0 w 236"/>
                <a:gd name="T73" fmla="*/ 0 h 1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6" h="147">
                  <a:moveTo>
                    <a:pt x="0" y="147"/>
                  </a:moveTo>
                  <a:lnTo>
                    <a:pt x="3" y="142"/>
                  </a:lnTo>
                  <a:lnTo>
                    <a:pt x="5" y="138"/>
                  </a:lnTo>
                  <a:lnTo>
                    <a:pt x="8" y="134"/>
                  </a:lnTo>
                  <a:lnTo>
                    <a:pt x="12" y="131"/>
                  </a:lnTo>
                  <a:lnTo>
                    <a:pt x="19" y="127"/>
                  </a:lnTo>
                  <a:lnTo>
                    <a:pt x="27" y="122"/>
                  </a:lnTo>
                  <a:lnTo>
                    <a:pt x="36" y="119"/>
                  </a:lnTo>
                  <a:lnTo>
                    <a:pt x="45" y="115"/>
                  </a:lnTo>
                  <a:lnTo>
                    <a:pt x="53" y="112"/>
                  </a:lnTo>
                  <a:lnTo>
                    <a:pt x="62" y="107"/>
                  </a:lnTo>
                  <a:lnTo>
                    <a:pt x="70" y="103"/>
                  </a:lnTo>
                  <a:lnTo>
                    <a:pt x="78" y="100"/>
                  </a:lnTo>
                  <a:lnTo>
                    <a:pt x="87" y="99"/>
                  </a:lnTo>
                  <a:lnTo>
                    <a:pt x="96" y="98"/>
                  </a:lnTo>
                  <a:lnTo>
                    <a:pt x="106" y="99"/>
                  </a:lnTo>
                  <a:lnTo>
                    <a:pt x="115" y="99"/>
                  </a:lnTo>
                  <a:lnTo>
                    <a:pt x="125" y="99"/>
                  </a:lnTo>
                  <a:lnTo>
                    <a:pt x="134" y="96"/>
                  </a:lnTo>
                  <a:lnTo>
                    <a:pt x="142" y="91"/>
                  </a:lnTo>
                  <a:lnTo>
                    <a:pt x="151" y="85"/>
                  </a:lnTo>
                  <a:lnTo>
                    <a:pt x="158" y="77"/>
                  </a:lnTo>
                  <a:lnTo>
                    <a:pt x="166" y="69"/>
                  </a:lnTo>
                  <a:lnTo>
                    <a:pt x="174" y="64"/>
                  </a:lnTo>
                  <a:lnTo>
                    <a:pt x="184" y="59"/>
                  </a:lnTo>
                  <a:lnTo>
                    <a:pt x="190" y="55"/>
                  </a:lnTo>
                  <a:lnTo>
                    <a:pt x="198" y="52"/>
                  </a:lnTo>
                  <a:lnTo>
                    <a:pt x="205" y="49"/>
                  </a:lnTo>
                  <a:lnTo>
                    <a:pt x="212" y="44"/>
                  </a:lnTo>
                  <a:lnTo>
                    <a:pt x="218" y="40"/>
                  </a:lnTo>
                  <a:lnTo>
                    <a:pt x="224" y="36"/>
                  </a:lnTo>
                  <a:lnTo>
                    <a:pt x="228" y="31"/>
                  </a:lnTo>
                  <a:lnTo>
                    <a:pt x="230" y="26"/>
                  </a:lnTo>
                  <a:lnTo>
                    <a:pt x="233" y="21"/>
                  </a:lnTo>
                  <a:lnTo>
                    <a:pt x="235" y="15"/>
                  </a:lnTo>
                  <a:lnTo>
                    <a:pt x="236" y="8"/>
                  </a:lnTo>
                  <a:lnTo>
                    <a:pt x="236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4" name="Freeform 495"/>
            <p:cNvSpPr>
              <a:spLocks/>
            </p:cNvSpPr>
            <p:nvPr/>
          </p:nvSpPr>
          <p:spPr bwMode="auto">
            <a:xfrm>
              <a:off x="1995" y="3071"/>
              <a:ext cx="71" cy="54"/>
            </a:xfrm>
            <a:custGeom>
              <a:avLst/>
              <a:gdLst>
                <a:gd name="T0" fmla="*/ 0 w 213"/>
                <a:gd name="T1" fmla="*/ 0 h 162"/>
                <a:gd name="T2" fmla="*/ 0 w 213"/>
                <a:gd name="T3" fmla="*/ 0 h 162"/>
                <a:gd name="T4" fmla="*/ 0 w 213"/>
                <a:gd name="T5" fmla="*/ 0 h 162"/>
                <a:gd name="T6" fmla="*/ 0 w 213"/>
                <a:gd name="T7" fmla="*/ 0 h 162"/>
                <a:gd name="T8" fmla="*/ 0 w 213"/>
                <a:gd name="T9" fmla="*/ 0 h 162"/>
                <a:gd name="T10" fmla="*/ 0 w 213"/>
                <a:gd name="T11" fmla="*/ 0 h 162"/>
                <a:gd name="T12" fmla="*/ 0 w 213"/>
                <a:gd name="T13" fmla="*/ 0 h 162"/>
                <a:gd name="T14" fmla="*/ 0 w 213"/>
                <a:gd name="T15" fmla="*/ 0 h 162"/>
                <a:gd name="T16" fmla="*/ 0 w 213"/>
                <a:gd name="T17" fmla="*/ 0 h 162"/>
                <a:gd name="T18" fmla="*/ 0 w 213"/>
                <a:gd name="T19" fmla="*/ 0 h 162"/>
                <a:gd name="T20" fmla="*/ 0 w 213"/>
                <a:gd name="T21" fmla="*/ 0 h 162"/>
                <a:gd name="T22" fmla="*/ 0 w 213"/>
                <a:gd name="T23" fmla="*/ 0 h 162"/>
                <a:gd name="T24" fmla="*/ 0 w 213"/>
                <a:gd name="T25" fmla="*/ 0 h 162"/>
                <a:gd name="T26" fmla="*/ 0 w 213"/>
                <a:gd name="T27" fmla="*/ 0 h 162"/>
                <a:gd name="T28" fmla="*/ 0 w 213"/>
                <a:gd name="T29" fmla="*/ 0 h 162"/>
                <a:gd name="T30" fmla="*/ 0 w 213"/>
                <a:gd name="T31" fmla="*/ 0 h 162"/>
                <a:gd name="T32" fmla="*/ 0 w 213"/>
                <a:gd name="T33" fmla="*/ 0 h 162"/>
                <a:gd name="T34" fmla="*/ 0 w 213"/>
                <a:gd name="T35" fmla="*/ 0 h 162"/>
                <a:gd name="T36" fmla="*/ 0 w 213"/>
                <a:gd name="T37" fmla="*/ 0 h 162"/>
                <a:gd name="T38" fmla="*/ 0 w 213"/>
                <a:gd name="T39" fmla="*/ 0 h 162"/>
                <a:gd name="T40" fmla="*/ 0 w 213"/>
                <a:gd name="T41" fmla="*/ 0 h 162"/>
                <a:gd name="T42" fmla="*/ 0 w 213"/>
                <a:gd name="T43" fmla="*/ 0 h 162"/>
                <a:gd name="T44" fmla="*/ 0 w 213"/>
                <a:gd name="T45" fmla="*/ 0 h 162"/>
                <a:gd name="T46" fmla="*/ 0 w 213"/>
                <a:gd name="T47" fmla="*/ 0 h 162"/>
                <a:gd name="T48" fmla="*/ 0 w 213"/>
                <a:gd name="T49" fmla="*/ 0 h 162"/>
                <a:gd name="T50" fmla="*/ 0 w 213"/>
                <a:gd name="T51" fmla="*/ 0 h 162"/>
                <a:gd name="T52" fmla="*/ 0 w 213"/>
                <a:gd name="T53" fmla="*/ 0 h 162"/>
                <a:gd name="T54" fmla="*/ 0 w 213"/>
                <a:gd name="T55" fmla="*/ 0 h 162"/>
                <a:gd name="T56" fmla="*/ 0 w 213"/>
                <a:gd name="T57" fmla="*/ 0 h 162"/>
                <a:gd name="T58" fmla="*/ 0 w 213"/>
                <a:gd name="T59" fmla="*/ 0 h 162"/>
                <a:gd name="T60" fmla="*/ 0 w 213"/>
                <a:gd name="T61" fmla="*/ 0 h 162"/>
                <a:gd name="T62" fmla="*/ 0 w 213"/>
                <a:gd name="T63" fmla="*/ 0 h 162"/>
                <a:gd name="T64" fmla="*/ 0 w 213"/>
                <a:gd name="T65" fmla="*/ 0 h 162"/>
                <a:gd name="T66" fmla="*/ 0 w 213"/>
                <a:gd name="T67" fmla="*/ 0 h 16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13" h="162">
                  <a:moveTo>
                    <a:pt x="0" y="3"/>
                  </a:moveTo>
                  <a:lnTo>
                    <a:pt x="10" y="1"/>
                  </a:lnTo>
                  <a:lnTo>
                    <a:pt x="20" y="0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5" y="2"/>
                  </a:lnTo>
                  <a:lnTo>
                    <a:pt x="52" y="4"/>
                  </a:lnTo>
                  <a:lnTo>
                    <a:pt x="64" y="8"/>
                  </a:lnTo>
                  <a:lnTo>
                    <a:pt x="75" y="14"/>
                  </a:lnTo>
                  <a:lnTo>
                    <a:pt x="86" y="20"/>
                  </a:lnTo>
                  <a:lnTo>
                    <a:pt x="97" y="28"/>
                  </a:lnTo>
                  <a:lnTo>
                    <a:pt x="107" y="34"/>
                  </a:lnTo>
                  <a:lnTo>
                    <a:pt x="116" y="41"/>
                  </a:lnTo>
                  <a:lnTo>
                    <a:pt x="125" y="46"/>
                  </a:lnTo>
                  <a:lnTo>
                    <a:pt x="135" y="51"/>
                  </a:lnTo>
                  <a:lnTo>
                    <a:pt x="146" y="56"/>
                  </a:lnTo>
                  <a:lnTo>
                    <a:pt x="154" y="59"/>
                  </a:lnTo>
                  <a:lnTo>
                    <a:pt x="164" y="65"/>
                  </a:lnTo>
                  <a:lnTo>
                    <a:pt x="171" y="70"/>
                  </a:lnTo>
                  <a:lnTo>
                    <a:pt x="175" y="77"/>
                  </a:lnTo>
                  <a:lnTo>
                    <a:pt x="177" y="84"/>
                  </a:lnTo>
                  <a:lnTo>
                    <a:pt x="180" y="92"/>
                  </a:lnTo>
                  <a:lnTo>
                    <a:pt x="182" y="99"/>
                  </a:lnTo>
                  <a:lnTo>
                    <a:pt x="186" y="107"/>
                  </a:lnTo>
                  <a:lnTo>
                    <a:pt x="190" y="112"/>
                  </a:lnTo>
                  <a:lnTo>
                    <a:pt x="194" y="119"/>
                  </a:lnTo>
                  <a:lnTo>
                    <a:pt x="200" y="125"/>
                  </a:lnTo>
                  <a:lnTo>
                    <a:pt x="205" y="132"/>
                  </a:lnTo>
                  <a:lnTo>
                    <a:pt x="210" y="138"/>
                  </a:lnTo>
                  <a:lnTo>
                    <a:pt x="211" y="143"/>
                  </a:lnTo>
                  <a:lnTo>
                    <a:pt x="212" y="147"/>
                  </a:lnTo>
                  <a:lnTo>
                    <a:pt x="213" y="151"/>
                  </a:lnTo>
                  <a:lnTo>
                    <a:pt x="213" y="157"/>
                  </a:lnTo>
                  <a:lnTo>
                    <a:pt x="213" y="16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5" name="Freeform 496"/>
            <p:cNvSpPr>
              <a:spLocks/>
            </p:cNvSpPr>
            <p:nvPr/>
          </p:nvSpPr>
          <p:spPr bwMode="auto">
            <a:xfrm>
              <a:off x="1995" y="3073"/>
              <a:ext cx="25" cy="91"/>
            </a:xfrm>
            <a:custGeom>
              <a:avLst/>
              <a:gdLst>
                <a:gd name="T0" fmla="*/ 0 w 76"/>
                <a:gd name="T1" fmla="*/ 0 h 271"/>
                <a:gd name="T2" fmla="*/ 0 w 76"/>
                <a:gd name="T3" fmla="*/ 0 h 271"/>
                <a:gd name="T4" fmla="*/ 0 w 76"/>
                <a:gd name="T5" fmla="*/ 0 h 271"/>
                <a:gd name="T6" fmla="*/ 0 w 76"/>
                <a:gd name="T7" fmla="*/ 0 h 271"/>
                <a:gd name="T8" fmla="*/ 0 w 76"/>
                <a:gd name="T9" fmla="*/ 0 h 271"/>
                <a:gd name="T10" fmla="*/ 0 w 76"/>
                <a:gd name="T11" fmla="*/ 0 h 271"/>
                <a:gd name="T12" fmla="*/ 0 w 76"/>
                <a:gd name="T13" fmla="*/ 0 h 271"/>
                <a:gd name="T14" fmla="*/ 0 w 76"/>
                <a:gd name="T15" fmla="*/ 0 h 271"/>
                <a:gd name="T16" fmla="*/ 0 w 76"/>
                <a:gd name="T17" fmla="*/ 0 h 271"/>
                <a:gd name="T18" fmla="*/ 0 w 76"/>
                <a:gd name="T19" fmla="*/ 0 h 271"/>
                <a:gd name="T20" fmla="*/ 0 w 76"/>
                <a:gd name="T21" fmla="*/ 0 h 271"/>
                <a:gd name="T22" fmla="*/ 0 w 76"/>
                <a:gd name="T23" fmla="*/ 0 h 271"/>
                <a:gd name="T24" fmla="*/ 0 w 76"/>
                <a:gd name="T25" fmla="*/ 0 h 271"/>
                <a:gd name="T26" fmla="*/ 0 w 76"/>
                <a:gd name="T27" fmla="*/ 0 h 271"/>
                <a:gd name="T28" fmla="*/ 0 w 76"/>
                <a:gd name="T29" fmla="*/ 0 h 271"/>
                <a:gd name="T30" fmla="*/ 0 w 76"/>
                <a:gd name="T31" fmla="*/ 0 h 271"/>
                <a:gd name="T32" fmla="*/ 0 w 76"/>
                <a:gd name="T33" fmla="*/ 0 h 271"/>
                <a:gd name="T34" fmla="*/ 0 w 76"/>
                <a:gd name="T35" fmla="*/ 0 h 271"/>
                <a:gd name="T36" fmla="*/ 0 w 76"/>
                <a:gd name="T37" fmla="*/ 0 h 271"/>
                <a:gd name="T38" fmla="*/ 0 w 76"/>
                <a:gd name="T39" fmla="*/ 0 h 27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6" h="271">
                  <a:moveTo>
                    <a:pt x="0" y="271"/>
                  </a:moveTo>
                  <a:lnTo>
                    <a:pt x="13" y="262"/>
                  </a:lnTo>
                  <a:lnTo>
                    <a:pt x="24" y="252"/>
                  </a:lnTo>
                  <a:lnTo>
                    <a:pt x="34" y="241"/>
                  </a:lnTo>
                  <a:lnTo>
                    <a:pt x="43" y="229"/>
                  </a:lnTo>
                  <a:lnTo>
                    <a:pt x="50" y="217"/>
                  </a:lnTo>
                  <a:lnTo>
                    <a:pt x="57" y="205"/>
                  </a:lnTo>
                  <a:lnTo>
                    <a:pt x="62" y="192"/>
                  </a:lnTo>
                  <a:lnTo>
                    <a:pt x="66" y="179"/>
                  </a:lnTo>
                  <a:lnTo>
                    <a:pt x="71" y="166"/>
                  </a:lnTo>
                  <a:lnTo>
                    <a:pt x="73" y="152"/>
                  </a:lnTo>
                  <a:lnTo>
                    <a:pt x="75" y="138"/>
                  </a:lnTo>
                  <a:lnTo>
                    <a:pt x="76" y="125"/>
                  </a:lnTo>
                  <a:lnTo>
                    <a:pt x="76" y="111"/>
                  </a:lnTo>
                  <a:lnTo>
                    <a:pt x="75" y="97"/>
                  </a:lnTo>
                  <a:lnTo>
                    <a:pt x="74" y="76"/>
                  </a:lnTo>
                  <a:lnTo>
                    <a:pt x="72" y="57"/>
                  </a:lnTo>
                  <a:lnTo>
                    <a:pt x="69" y="38"/>
                  </a:lnTo>
                  <a:lnTo>
                    <a:pt x="64" y="19"/>
                  </a:lnTo>
                  <a:lnTo>
                    <a:pt x="6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6" name="Freeform 497"/>
            <p:cNvSpPr>
              <a:spLocks/>
            </p:cNvSpPr>
            <p:nvPr/>
          </p:nvSpPr>
          <p:spPr bwMode="auto">
            <a:xfrm>
              <a:off x="2003" y="3103"/>
              <a:ext cx="63" cy="59"/>
            </a:xfrm>
            <a:custGeom>
              <a:avLst/>
              <a:gdLst>
                <a:gd name="T0" fmla="*/ 0 w 189"/>
                <a:gd name="T1" fmla="*/ 0 h 176"/>
                <a:gd name="T2" fmla="*/ 0 w 189"/>
                <a:gd name="T3" fmla="*/ 0 h 176"/>
                <a:gd name="T4" fmla="*/ 0 w 189"/>
                <a:gd name="T5" fmla="*/ 0 h 176"/>
                <a:gd name="T6" fmla="*/ 0 w 189"/>
                <a:gd name="T7" fmla="*/ 0 h 176"/>
                <a:gd name="T8" fmla="*/ 0 w 189"/>
                <a:gd name="T9" fmla="*/ 0 h 176"/>
                <a:gd name="T10" fmla="*/ 0 w 189"/>
                <a:gd name="T11" fmla="*/ 0 h 176"/>
                <a:gd name="T12" fmla="*/ 0 w 189"/>
                <a:gd name="T13" fmla="*/ 0 h 176"/>
                <a:gd name="T14" fmla="*/ 0 w 189"/>
                <a:gd name="T15" fmla="*/ 0 h 176"/>
                <a:gd name="T16" fmla="*/ 0 w 189"/>
                <a:gd name="T17" fmla="*/ 0 h 176"/>
                <a:gd name="T18" fmla="*/ 0 w 189"/>
                <a:gd name="T19" fmla="*/ 0 h 176"/>
                <a:gd name="T20" fmla="*/ 0 w 189"/>
                <a:gd name="T21" fmla="*/ 0 h 176"/>
                <a:gd name="T22" fmla="*/ 0 w 189"/>
                <a:gd name="T23" fmla="*/ 0 h 176"/>
                <a:gd name="T24" fmla="*/ 0 w 189"/>
                <a:gd name="T25" fmla="*/ 0 h 176"/>
                <a:gd name="T26" fmla="*/ 0 w 189"/>
                <a:gd name="T27" fmla="*/ 0 h 176"/>
                <a:gd name="T28" fmla="*/ 0 w 189"/>
                <a:gd name="T29" fmla="*/ 0 h 176"/>
                <a:gd name="T30" fmla="*/ 0 w 189"/>
                <a:gd name="T31" fmla="*/ 0 h 176"/>
                <a:gd name="T32" fmla="*/ 0 w 189"/>
                <a:gd name="T33" fmla="*/ 0 h 176"/>
                <a:gd name="T34" fmla="*/ 0 w 189"/>
                <a:gd name="T35" fmla="*/ 0 h 176"/>
                <a:gd name="T36" fmla="*/ 0 w 189"/>
                <a:gd name="T37" fmla="*/ 0 h 176"/>
                <a:gd name="T38" fmla="*/ 0 w 189"/>
                <a:gd name="T39" fmla="*/ 0 h 176"/>
                <a:gd name="T40" fmla="*/ 0 w 189"/>
                <a:gd name="T41" fmla="*/ 0 h 176"/>
                <a:gd name="T42" fmla="*/ 0 w 189"/>
                <a:gd name="T43" fmla="*/ 0 h 176"/>
                <a:gd name="T44" fmla="*/ 0 w 189"/>
                <a:gd name="T45" fmla="*/ 0 h 1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89" h="176">
                  <a:moveTo>
                    <a:pt x="0" y="160"/>
                  </a:moveTo>
                  <a:lnTo>
                    <a:pt x="8" y="165"/>
                  </a:lnTo>
                  <a:lnTo>
                    <a:pt x="15" y="169"/>
                  </a:lnTo>
                  <a:lnTo>
                    <a:pt x="22" y="173"/>
                  </a:lnTo>
                  <a:lnTo>
                    <a:pt x="28" y="175"/>
                  </a:lnTo>
                  <a:lnTo>
                    <a:pt x="35" y="176"/>
                  </a:lnTo>
                  <a:lnTo>
                    <a:pt x="41" y="176"/>
                  </a:lnTo>
                  <a:lnTo>
                    <a:pt x="48" y="176"/>
                  </a:lnTo>
                  <a:lnTo>
                    <a:pt x="53" y="175"/>
                  </a:lnTo>
                  <a:lnTo>
                    <a:pt x="62" y="171"/>
                  </a:lnTo>
                  <a:lnTo>
                    <a:pt x="71" y="166"/>
                  </a:lnTo>
                  <a:lnTo>
                    <a:pt x="78" y="161"/>
                  </a:lnTo>
                  <a:lnTo>
                    <a:pt x="86" y="153"/>
                  </a:lnTo>
                  <a:lnTo>
                    <a:pt x="92" y="144"/>
                  </a:lnTo>
                  <a:lnTo>
                    <a:pt x="99" y="136"/>
                  </a:lnTo>
                  <a:lnTo>
                    <a:pt x="105" y="126"/>
                  </a:lnTo>
                  <a:lnTo>
                    <a:pt x="112" y="117"/>
                  </a:lnTo>
                  <a:lnTo>
                    <a:pt x="117" y="107"/>
                  </a:lnTo>
                  <a:lnTo>
                    <a:pt x="134" y="81"/>
                  </a:lnTo>
                  <a:lnTo>
                    <a:pt x="150" y="58"/>
                  </a:lnTo>
                  <a:lnTo>
                    <a:pt x="165" y="34"/>
                  </a:lnTo>
                  <a:lnTo>
                    <a:pt x="176" y="19"/>
                  </a:lnTo>
                  <a:lnTo>
                    <a:pt x="189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7" name="Freeform 498"/>
            <p:cNvSpPr>
              <a:spLocks/>
            </p:cNvSpPr>
            <p:nvPr/>
          </p:nvSpPr>
          <p:spPr bwMode="auto">
            <a:xfrm>
              <a:off x="2020" y="3162"/>
              <a:ext cx="42" cy="43"/>
            </a:xfrm>
            <a:custGeom>
              <a:avLst/>
              <a:gdLst>
                <a:gd name="T0" fmla="*/ 0 w 127"/>
                <a:gd name="T1" fmla="*/ 0 h 129"/>
                <a:gd name="T2" fmla="*/ 0 w 127"/>
                <a:gd name="T3" fmla="*/ 0 h 129"/>
                <a:gd name="T4" fmla="*/ 0 w 127"/>
                <a:gd name="T5" fmla="*/ 0 h 129"/>
                <a:gd name="T6" fmla="*/ 0 w 127"/>
                <a:gd name="T7" fmla="*/ 0 h 129"/>
                <a:gd name="T8" fmla="*/ 0 w 127"/>
                <a:gd name="T9" fmla="*/ 0 h 129"/>
                <a:gd name="T10" fmla="*/ 0 w 127"/>
                <a:gd name="T11" fmla="*/ 0 h 129"/>
                <a:gd name="T12" fmla="*/ 0 w 127"/>
                <a:gd name="T13" fmla="*/ 0 h 129"/>
                <a:gd name="T14" fmla="*/ 0 w 127"/>
                <a:gd name="T15" fmla="*/ 0 h 129"/>
                <a:gd name="T16" fmla="*/ 0 w 127"/>
                <a:gd name="T17" fmla="*/ 0 h 129"/>
                <a:gd name="T18" fmla="*/ 0 w 127"/>
                <a:gd name="T19" fmla="*/ 0 h 129"/>
                <a:gd name="T20" fmla="*/ 0 w 127"/>
                <a:gd name="T21" fmla="*/ 0 h 129"/>
                <a:gd name="T22" fmla="*/ 0 w 127"/>
                <a:gd name="T23" fmla="*/ 0 h 129"/>
                <a:gd name="T24" fmla="*/ 0 w 127"/>
                <a:gd name="T25" fmla="*/ 0 h 129"/>
                <a:gd name="T26" fmla="*/ 0 w 127"/>
                <a:gd name="T27" fmla="*/ 0 h 129"/>
                <a:gd name="T28" fmla="*/ 0 w 127"/>
                <a:gd name="T29" fmla="*/ 0 h 129"/>
                <a:gd name="T30" fmla="*/ 0 w 127"/>
                <a:gd name="T31" fmla="*/ 0 h 129"/>
                <a:gd name="T32" fmla="*/ 0 w 127"/>
                <a:gd name="T33" fmla="*/ 0 h 129"/>
                <a:gd name="T34" fmla="*/ 0 w 127"/>
                <a:gd name="T35" fmla="*/ 0 h 129"/>
                <a:gd name="T36" fmla="*/ 0 w 127"/>
                <a:gd name="T37" fmla="*/ 0 h 129"/>
                <a:gd name="T38" fmla="*/ 0 w 127"/>
                <a:gd name="T39" fmla="*/ 0 h 129"/>
                <a:gd name="T40" fmla="*/ 0 w 127"/>
                <a:gd name="T41" fmla="*/ 0 h 129"/>
                <a:gd name="T42" fmla="*/ 0 w 127"/>
                <a:gd name="T43" fmla="*/ 0 h 129"/>
                <a:gd name="T44" fmla="*/ 0 w 127"/>
                <a:gd name="T45" fmla="*/ 0 h 1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27" h="129">
                  <a:moveTo>
                    <a:pt x="3" y="0"/>
                  </a:moveTo>
                  <a:lnTo>
                    <a:pt x="1" y="10"/>
                  </a:lnTo>
                  <a:lnTo>
                    <a:pt x="0" y="18"/>
                  </a:lnTo>
                  <a:lnTo>
                    <a:pt x="0" y="26"/>
                  </a:lnTo>
                  <a:lnTo>
                    <a:pt x="2" y="34"/>
                  </a:lnTo>
                  <a:lnTo>
                    <a:pt x="4" y="39"/>
                  </a:lnTo>
                  <a:lnTo>
                    <a:pt x="8" y="44"/>
                  </a:lnTo>
                  <a:lnTo>
                    <a:pt x="11" y="50"/>
                  </a:lnTo>
                  <a:lnTo>
                    <a:pt x="15" y="54"/>
                  </a:lnTo>
                  <a:lnTo>
                    <a:pt x="21" y="58"/>
                  </a:lnTo>
                  <a:lnTo>
                    <a:pt x="32" y="64"/>
                  </a:lnTo>
                  <a:lnTo>
                    <a:pt x="43" y="69"/>
                  </a:lnTo>
                  <a:lnTo>
                    <a:pt x="56" y="75"/>
                  </a:lnTo>
                  <a:lnTo>
                    <a:pt x="69" y="79"/>
                  </a:lnTo>
                  <a:lnTo>
                    <a:pt x="82" y="84"/>
                  </a:lnTo>
                  <a:lnTo>
                    <a:pt x="90" y="88"/>
                  </a:lnTo>
                  <a:lnTo>
                    <a:pt x="98" y="92"/>
                  </a:lnTo>
                  <a:lnTo>
                    <a:pt x="104" y="96"/>
                  </a:lnTo>
                  <a:lnTo>
                    <a:pt x="111" y="101"/>
                  </a:lnTo>
                  <a:lnTo>
                    <a:pt x="116" y="107"/>
                  </a:lnTo>
                  <a:lnTo>
                    <a:pt x="120" y="114"/>
                  </a:lnTo>
                  <a:lnTo>
                    <a:pt x="125" y="121"/>
                  </a:lnTo>
                  <a:lnTo>
                    <a:pt x="127" y="12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8" name="Freeform 499"/>
            <p:cNvSpPr>
              <a:spLocks/>
            </p:cNvSpPr>
            <p:nvPr/>
          </p:nvSpPr>
          <p:spPr bwMode="auto">
            <a:xfrm>
              <a:off x="1995" y="3179"/>
              <a:ext cx="40" cy="111"/>
            </a:xfrm>
            <a:custGeom>
              <a:avLst/>
              <a:gdLst>
                <a:gd name="T0" fmla="*/ 0 w 119"/>
                <a:gd name="T1" fmla="*/ 0 h 331"/>
                <a:gd name="T2" fmla="*/ 0 w 119"/>
                <a:gd name="T3" fmla="*/ 0 h 331"/>
                <a:gd name="T4" fmla="*/ 0 w 119"/>
                <a:gd name="T5" fmla="*/ 0 h 331"/>
                <a:gd name="T6" fmla="*/ 0 w 119"/>
                <a:gd name="T7" fmla="*/ 0 h 331"/>
                <a:gd name="T8" fmla="*/ 0 w 119"/>
                <a:gd name="T9" fmla="*/ 0 h 331"/>
                <a:gd name="T10" fmla="*/ 0 w 119"/>
                <a:gd name="T11" fmla="*/ 0 h 331"/>
                <a:gd name="T12" fmla="*/ 0 w 119"/>
                <a:gd name="T13" fmla="*/ 0 h 331"/>
                <a:gd name="T14" fmla="*/ 0 w 119"/>
                <a:gd name="T15" fmla="*/ 0 h 331"/>
                <a:gd name="T16" fmla="*/ 0 w 119"/>
                <a:gd name="T17" fmla="*/ 0 h 331"/>
                <a:gd name="T18" fmla="*/ 0 w 119"/>
                <a:gd name="T19" fmla="*/ 0 h 331"/>
                <a:gd name="T20" fmla="*/ 0 w 119"/>
                <a:gd name="T21" fmla="*/ 0 h 331"/>
                <a:gd name="T22" fmla="*/ 0 w 119"/>
                <a:gd name="T23" fmla="*/ 0 h 331"/>
                <a:gd name="T24" fmla="*/ 0 w 119"/>
                <a:gd name="T25" fmla="*/ 0 h 331"/>
                <a:gd name="T26" fmla="*/ 0 w 119"/>
                <a:gd name="T27" fmla="*/ 0 h 331"/>
                <a:gd name="T28" fmla="*/ 0 w 119"/>
                <a:gd name="T29" fmla="*/ 0 h 331"/>
                <a:gd name="T30" fmla="*/ 0 w 119"/>
                <a:gd name="T31" fmla="*/ 0 h 331"/>
                <a:gd name="T32" fmla="*/ 0 w 119"/>
                <a:gd name="T33" fmla="*/ 0 h 331"/>
                <a:gd name="T34" fmla="*/ 0 w 119"/>
                <a:gd name="T35" fmla="*/ 0 h 331"/>
                <a:gd name="T36" fmla="*/ 0 w 119"/>
                <a:gd name="T37" fmla="*/ 0 h 331"/>
                <a:gd name="T38" fmla="*/ 0 w 119"/>
                <a:gd name="T39" fmla="*/ 0 h 331"/>
                <a:gd name="T40" fmla="*/ 0 w 119"/>
                <a:gd name="T41" fmla="*/ 0 h 331"/>
                <a:gd name="T42" fmla="*/ 0 w 119"/>
                <a:gd name="T43" fmla="*/ 0 h 331"/>
                <a:gd name="T44" fmla="*/ 0 w 119"/>
                <a:gd name="T45" fmla="*/ 0 h 331"/>
                <a:gd name="T46" fmla="*/ 0 w 119"/>
                <a:gd name="T47" fmla="*/ 0 h 331"/>
                <a:gd name="T48" fmla="*/ 0 w 119"/>
                <a:gd name="T49" fmla="*/ 0 h 331"/>
                <a:gd name="T50" fmla="*/ 0 w 119"/>
                <a:gd name="T51" fmla="*/ 0 h 331"/>
                <a:gd name="T52" fmla="*/ 0 w 119"/>
                <a:gd name="T53" fmla="*/ 0 h 331"/>
                <a:gd name="T54" fmla="*/ 0 w 119"/>
                <a:gd name="T55" fmla="*/ 0 h 331"/>
                <a:gd name="T56" fmla="*/ 0 w 119"/>
                <a:gd name="T57" fmla="*/ 0 h 331"/>
                <a:gd name="T58" fmla="*/ 0 w 119"/>
                <a:gd name="T59" fmla="*/ 0 h 331"/>
                <a:gd name="T60" fmla="*/ 0 w 119"/>
                <a:gd name="T61" fmla="*/ 0 h 331"/>
                <a:gd name="T62" fmla="*/ 0 w 119"/>
                <a:gd name="T63" fmla="*/ 0 h 331"/>
                <a:gd name="T64" fmla="*/ 0 w 119"/>
                <a:gd name="T65" fmla="*/ 0 h 3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19" h="331">
                  <a:moveTo>
                    <a:pt x="0" y="1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29" y="5"/>
                  </a:lnTo>
                  <a:lnTo>
                    <a:pt x="32" y="9"/>
                  </a:lnTo>
                  <a:lnTo>
                    <a:pt x="34" y="13"/>
                  </a:lnTo>
                  <a:lnTo>
                    <a:pt x="36" y="17"/>
                  </a:lnTo>
                  <a:lnTo>
                    <a:pt x="39" y="25"/>
                  </a:lnTo>
                  <a:lnTo>
                    <a:pt x="40" y="32"/>
                  </a:lnTo>
                  <a:lnTo>
                    <a:pt x="42" y="42"/>
                  </a:lnTo>
                  <a:lnTo>
                    <a:pt x="43" y="51"/>
                  </a:lnTo>
                  <a:lnTo>
                    <a:pt x="44" y="61"/>
                  </a:lnTo>
                  <a:lnTo>
                    <a:pt x="44" y="70"/>
                  </a:lnTo>
                  <a:lnTo>
                    <a:pt x="46" y="86"/>
                  </a:lnTo>
                  <a:lnTo>
                    <a:pt x="50" y="100"/>
                  </a:lnTo>
                  <a:lnTo>
                    <a:pt x="58" y="109"/>
                  </a:lnTo>
                  <a:lnTo>
                    <a:pt x="68" y="117"/>
                  </a:lnTo>
                  <a:lnTo>
                    <a:pt x="77" y="126"/>
                  </a:lnTo>
                  <a:lnTo>
                    <a:pt x="85" y="136"/>
                  </a:lnTo>
                  <a:lnTo>
                    <a:pt x="91" y="146"/>
                  </a:lnTo>
                  <a:lnTo>
                    <a:pt x="96" y="158"/>
                  </a:lnTo>
                  <a:lnTo>
                    <a:pt x="101" y="171"/>
                  </a:lnTo>
                  <a:lnTo>
                    <a:pt x="104" y="186"/>
                  </a:lnTo>
                  <a:lnTo>
                    <a:pt x="108" y="204"/>
                  </a:lnTo>
                  <a:lnTo>
                    <a:pt x="111" y="220"/>
                  </a:lnTo>
                  <a:lnTo>
                    <a:pt x="112" y="237"/>
                  </a:lnTo>
                  <a:lnTo>
                    <a:pt x="113" y="255"/>
                  </a:lnTo>
                  <a:lnTo>
                    <a:pt x="114" y="275"/>
                  </a:lnTo>
                  <a:lnTo>
                    <a:pt x="115" y="295"/>
                  </a:lnTo>
                  <a:lnTo>
                    <a:pt x="116" y="313"/>
                  </a:lnTo>
                  <a:lnTo>
                    <a:pt x="119" y="33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39" name="Freeform 500"/>
            <p:cNvSpPr>
              <a:spLocks/>
            </p:cNvSpPr>
            <p:nvPr/>
          </p:nvSpPr>
          <p:spPr bwMode="auto">
            <a:xfrm>
              <a:off x="3699" y="3264"/>
              <a:ext cx="27" cy="24"/>
            </a:xfrm>
            <a:custGeom>
              <a:avLst/>
              <a:gdLst>
                <a:gd name="T0" fmla="*/ 0 w 79"/>
                <a:gd name="T1" fmla="*/ 0 h 74"/>
                <a:gd name="T2" fmla="*/ 0 w 79"/>
                <a:gd name="T3" fmla="*/ 0 h 74"/>
                <a:gd name="T4" fmla="*/ 0 w 79"/>
                <a:gd name="T5" fmla="*/ 0 h 74"/>
                <a:gd name="T6" fmla="*/ 0 w 79"/>
                <a:gd name="T7" fmla="*/ 0 h 74"/>
                <a:gd name="T8" fmla="*/ 0 w 79"/>
                <a:gd name="T9" fmla="*/ 0 h 74"/>
                <a:gd name="T10" fmla="*/ 0 w 79"/>
                <a:gd name="T11" fmla="*/ 0 h 74"/>
                <a:gd name="T12" fmla="*/ 0 w 79"/>
                <a:gd name="T13" fmla="*/ 0 h 74"/>
                <a:gd name="T14" fmla="*/ 0 w 79"/>
                <a:gd name="T15" fmla="*/ 0 h 74"/>
                <a:gd name="T16" fmla="*/ 0 w 79"/>
                <a:gd name="T17" fmla="*/ 0 h 74"/>
                <a:gd name="T18" fmla="*/ 0 w 79"/>
                <a:gd name="T19" fmla="*/ 0 h 74"/>
                <a:gd name="T20" fmla="*/ 0 w 79"/>
                <a:gd name="T21" fmla="*/ 0 h 74"/>
                <a:gd name="T22" fmla="*/ 0 w 79"/>
                <a:gd name="T23" fmla="*/ 0 h 74"/>
                <a:gd name="T24" fmla="*/ 0 w 79"/>
                <a:gd name="T25" fmla="*/ 0 h 74"/>
                <a:gd name="T26" fmla="*/ 0 w 79"/>
                <a:gd name="T27" fmla="*/ 0 h 74"/>
                <a:gd name="T28" fmla="*/ 0 w 79"/>
                <a:gd name="T29" fmla="*/ 0 h 74"/>
                <a:gd name="T30" fmla="*/ 0 w 79"/>
                <a:gd name="T31" fmla="*/ 0 h 74"/>
                <a:gd name="T32" fmla="*/ 0 w 79"/>
                <a:gd name="T33" fmla="*/ 0 h 74"/>
                <a:gd name="T34" fmla="*/ 0 w 79"/>
                <a:gd name="T35" fmla="*/ 0 h 74"/>
                <a:gd name="T36" fmla="*/ 0 w 79"/>
                <a:gd name="T37" fmla="*/ 0 h 74"/>
                <a:gd name="T38" fmla="*/ 0 w 79"/>
                <a:gd name="T39" fmla="*/ 0 h 74"/>
                <a:gd name="T40" fmla="*/ 0 w 79"/>
                <a:gd name="T41" fmla="*/ 0 h 74"/>
                <a:gd name="T42" fmla="*/ 0 w 79"/>
                <a:gd name="T43" fmla="*/ 0 h 74"/>
                <a:gd name="T44" fmla="*/ 0 w 79"/>
                <a:gd name="T45" fmla="*/ 0 h 74"/>
                <a:gd name="T46" fmla="*/ 0 w 79"/>
                <a:gd name="T47" fmla="*/ 0 h 74"/>
                <a:gd name="T48" fmla="*/ 0 w 79"/>
                <a:gd name="T49" fmla="*/ 0 h 74"/>
                <a:gd name="T50" fmla="*/ 0 w 79"/>
                <a:gd name="T51" fmla="*/ 0 h 74"/>
                <a:gd name="T52" fmla="*/ 0 w 79"/>
                <a:gd name="T53" fmla="*/ 0 h 74"/>
                <a:gd name="T54" fmla="*/ 0 w 79"/>
                <a:gd name="T55" fmla="*/ 0 h 74"/>
                <a:gd name="T56" fmla="*/ 0 w 79"/>
                <a:gd name="T57" fmla="*/ 0 h 74"/>
                <a:gd name="T58" fmla="*/ 0 w 79"/>
                <a:gd name="T59" fmla="*/ 0 h 74"/>
                <a:gd name="T60" fmla="*/ 0 w 79"/>
                <a:gd name="T61" fmla="*/ 0 h 74"/>
                <a:gd name="T62" fmla="*/ 0 w 79"/>
                <a:gd name="T63" fmla="*/ 0 h 74"/>
                <a:gd name="T64" fmla="*/ 0 w 79"/>
                <a:gd name="T65" fmla="*/ 0 h 74"/>
                <a:gd name="T66" fmla="*/ 0 w 79"/>
                <a:gd name="T67" fmla="*/ 0 h 74"/>
                <a:gd name="T68" fmla="*/ 0 w 79"/>
                <a:gd name="T69" fmla="*/ 0 h 74"/>
                <a:gd name="T70" fmla="*/ 0 w 79"/>
                <a:gd name="T71" fmla="*/ 0 h 74"/>
                <a:gd name="T72" fmla="*/ 0 w 79"/>
                <a:gd name="T73" fmla="*/ 0 h 74"/>
                <a:gd name="T74" fmla="*/ 0 w 79"/>
                <a:gd name="T75" fmla="*/ 0 h 74"/>
                <a:gd name="T76" fmla="*/ 0 w 79"/>
                <a:gd name="T77" fmla="*/ 0 h 74"/>
                <a:gd name="T78" fmla="*/ 0 w 79"/>
                <a:gd name="T79" fmla="*/ 0 h 74"/>
                <a:gd name="T80" fmla="*/ 0 w 79"/>
                <a:gd name="T81" fmla="*/ 0 h 74"/>
                <a:gd name="T82" fmla="*/ 0 w 79"/>
                <a:gd name="T83" fmla="*/ 0 h 74"/>
                <a:gd name="T84" fmla="*/ 0 w 79"/>
                <a:gd name="T85" fmla="*/ 0 h 74"/>
                <a:gd name="T86" fmla="*/ 0 w 79"/>
                <a:gd name="T87" fmla="*/ 0 h 74"/>
                <a:gd name="T88" fmla="*/ 0 w 79"/>
                <a:gd name="T89" fmla="*/ 0 h 74"/>
                <a:gd name="T90" fmla="*/ 0 w 79"/>
                <a:gd name="T91" fmla="*/ 0 h 74"/>
                <a:gd name="T92" fmla="*/ 0 w 79"/>
                <a:gd name="T93" fmla="*/ 0 h 74"/>
                <a:gd name="T94" fmla="*/ 0 w 79"/>
                <a:gd name="T95" fmla="*/ 0 h 74"/>
                <a:gd name="T96" fmla="*/ 0 w 79"/>
                <a:gd name="T97" fmla="*/ 0 h 74"/>
                <a:gd name="T98" fmla="*/ 0 w 79"/>
                <a:gd name="T99" fmla="*/ 0 h 74"/>
                <a:gd name="T100" fmla="*/ 0 w 79"/>
                <a:gd name="T101" fmla="*/ 0 h 74"/>
                <a:gd name="T102" fmla="*/ 0 w 79"/>
                <a:gd name="T103" fmla="*/ 0 h 74"/>
                <a:gd name="T104" fmla="*/ 0 w 79"/>
                <a:gd name="T105" fmla="*/ 0 h 74"/>
                <a:gd name="T106" fmla="*/ 0 w 79"/>
                <a:gd name="T107" fmla="*/ 0 h 74"/>
                <a:gd name="T108" fmla="*/ 0 w 79"/>
                <a:gd name="T109" fmla="*/ 0 h 74"/>
                <a:gd name="T110" fmla="*/ 0 w 79"/>
                <a:gd name="T111" fmla="*/ 0 h 74"/>
                <a:gd name="T112" fmla="*/ 0 w 79"/>
                <a:gd name="T113" fmla="*/ 0 h 74"/>
                <a:gd name="T114" fmla="*/ 0 w 79"/>
                <a:gd name="T115" fmla="*/ 0 h 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9" h="74">
                  <a:moveTo>
                    <a:pt x="20" y="72"/>
                  </a:moveTo>
                  <a:lnTo>
                    <a:pt x="22" y="69"/>
                  </a:lnTo>
                  <a:lnTo>
                    <a:pt x="25" y="65"/>
                  </a:lnTo>
                  <a:lnTo>
                    <a:pt x="29" y="61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50" y="40"/>
                  </a:lnTo>
                  <a:lnTo>
                    <a:pt x="55" y="34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1"/>
                  </a:lnTo>
                  <a:lnTo>
                    <a:pt x="66" y="19"/>
                  </a:lnTo>
                  <a:lnTo>
                    <a:pt x="70" y="17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2"/>
                  </a:lnTo>
                  <a:lnTo>
                    <a:pt x="77" y="12"/>
                  </a:lnTo>
                  <a:lnTo>
                    <a:pt x="79" y="10"/>
                  </a:lnTo>
                  <a:lnTo>
                    <a:pt x="76" y="9"/>
                  </a:lnTo>
                  <a:lnTo>
                    <a:pt x="72" y="7"/>
                  </a:lnTo>
                  <a:lnTo>
                    <a:pt x="69" y="6"/>
                  </a:lnTo>
                  <a:lnTo>
                    <a:pt x="63" y="5"/>
                  </a:lnTo>
                  <a:lnTo>
                    <a:pt x="58" y="4"/>
                  </a:lnTo>
                  <a:lnTo>
                    <a:pt x="52" y="3"/>
                  </a:lnTo>
                  <a:lnTo>
                    <a:pt x="46" y="2"/>
                  </a:lnTo>
                  <a:lnTo>
                    <a:pt x="39" y="1"/>
                  </a:lnTo>
                  <a:lnTo>
                    <a:pt x="33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5" y="7"/>
                  </a:lnTo>
                  <a:lnTo>
                    <a:pt x="5" y="16"/>
                  </a:lnTo>
                  <a:lnTo>
                    <a:pt x="5" y="23"/>
                  </a:lnTo>
                  <a:lnTo>
                    <a:pt x="5" y="32"/>
                  </a:lnTo>
                  <a:lnTo>
                    <a:pt x="5" y="41"/>
                  </a:lnTo>
                  <a:lnTo>
                    <a:pt x="5" y="48"/>
                  </a:lnTo>
                  <a:lnTo>
                    <a:pt x="4" y="54"/>
                  </a:lnTo>
                  <a:lnTo>
                    <a:pt x="4" y="60"/>
                  </a:lnTo>
                  <a:lnTo>
                    <a:pt x="3" y="65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4" y="70"/>
                  </a:lnTo>
                  <a:lnTo>
                    <a:pt x="5" y="70"/>
                  </a:lnTo>
                  <a:lnTo>
                    <a:pt x="7" y="71"/>
                  </a:lnTo>
                  <a:lnTo>
                    <a:pt x="9" y="72"/>
                  </a:lnTo>
                  <a:lnTo>
                    <a:pt x="10" y="73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7" y="74"/>
                  </a:lnTo>
                  <a:lnTo>
                    <a:pt x="18" y="73"/>
                  </a:lnTo>
                  <a:lnTo>
                    <a:pt x="19" y="73"/>
                  </a:lnTo>
                  <a:lnTo>
                    <a:pt x="20" y="72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0" name="Freeform 501"/>
            <p:cNvSpPr>
              <a:spLocks/>
            </p:cNvSpPr>
            <p:nvPr/>
          </p:nvSpPr>
          <p:spPr bwMode="auto">
            <a:xfrm>
              <a:off x="3689" y="3287"/>
              <a:ext cx="23" cy="18"/>
            </a:xfrm>
            <a:custGeom>
              <a:avLst/>
              <a:gdLst>
                <a:gd name="T0" fmla="*/ 0 w 69"/>
                <a:gd name="T1" fmla="*/ 0 h 55"/>
                <a:gd name="T2" fmla="*/ 0 w 69"/>
                <a:gd name="T3" fmla="*/ 0 h 55"/>
                <a:gd name="T4" fmla="*/ 0 w 69"/>
                <a:gd name="T5" fmla="*/ 0 h 55"/>
                <a:gd name="T6" fmla="*/ 0 w 69"/>
                <a:gd name="T7" fmla="*/ 0 h 55"/>
                <a:gd name="T8" fmla="*/ 0 w 69"/>
                <a:gd name="T9" fmla="*/ 0 h 55"/>
                <a:gd name="T10" fmla="*/ 0 w 69"/>
                <a:gd name="T11" fmla="*/ 0 h 55"/>
                <a:gd name="T12" fmla="*/ 0 w 69"/>
                <a:gd name="T13" fmla="*/ 0 h 55"/>
                <a:gd name="T14" fmla="*/ 0 w 69"/>
                <a:gd name="T15" fmla="*/ 0 h 55"/>
                <a:gd name="T16" fmla="*/ 0 w 69"/>
                <a:gd name="T17" fmla="*/ 0 h 55"/>
                <a:gd name="T18" fmla="*/ 0 w 69"/>
                <a:gd name="T19" fmla="*/ 0 h 55"/>
                <a:gd name="T20" fmla="*/ 0 w 69"/>
                <a:gd name="T21" fmla="*/ 0 h 55"/>
                <a:gd name="T22" fmla="*/ 0 w 69"/>
                <a:gd name="T23" fmla="*/ 0 h 55"/>
                <a:gd name="T24" fmla="*/ 0 w 69"/>
                <a:gd name="T25" fmla="*/ 0 h 55"/>
                <a:gd name="T26" fmla="*/ 0 w 69"/>
                <a:gd name="T27" fmla="*/ 0 h 55"/>
                <a:gd name="T28" fmla="*/ 0 w 69"/>
                <a:gd name="T29" fmla="*/ 0 h 55"/>
                <a:gd name="T30" fmla="*/ 0 w 69"/>
                <a:gd name="T31" fmla="*/ 0 h 55"/>
                <a:gd name="T32" fmla="*/ 0 w 69"/>
                <a:gd name="T33" fmla="*/ 0 h 55"/>
                <a:gd name="T34" fmla="*/ 0 w 69"/>
                <a:gd name="T35" fmla="*/ 0 h 55"/>
                <a:gd name="T36" fmla="*/ 0 w 69"/>
                <a:gd name="T37" fmla="*/ 0 h 55"/>
                <a:gd name="T38" fmla="*/ 0 w 69"/>
                <a:gd name="T39" fmla="*/ 0 h 55"/>
                <a:gd name="T40" fmla="*/ 0 w 69"/>
                <a:gd name="T41" fmla="*/ 0 h 55"/>
                <a:gd name="T42" fmla="*/ 0 w 69"/>
                <a:gd name="T43" fmla="*/ 0 h 55"/>
                <a:gd name="T44" fmla="*/ 0 w 69"/>
                <a:gd name="T45" fmla="*/ 0 h 55"/>
                <a:gd name="T46" fmla="*/ 0 w 69"/>
                <a:gd name="T47" fmla="*/ 0 h 55"/>
                <a:gd name="T48" fmla="*/ 0 w 69"/>
                <a:gd name="T49" fmla="*/ 0 h 55"/>
                <a:gd name="T50" fmla="*/ 0 w 69"/>
                <a:gd name="T51" fmla="*/ 0 h 55"/>
                <a:gd name="T52" fmla="*/ 0 w 69"/>
                <a:gd name="T53" fmla="*/ 0 h 55"/>
                <a:gd name="T54" fmla="*/ 0 w 69"/>
                <a:gd name="T55" fmla="*/ 0 h 55"/>
                <a:gd name="T56" fmla="*/ 0 w 69"/>
                <a:gd name="T57" fmla="*/ 0 h 55"/>
                <a:gd name="T58" fmla="*/ 0 w 69"/>
                <a:gd name="T59" fmla="*/ 0 h 55"/>
                <a:gd name="T60" fmla="*/ 0 w 69"/>
                <a:gd name="T61" fmla="*/ 0 h 55"/>
                <a:gd name="T62" fmla="*/ 0 w 69"/>
                <a:gd name="T63" fmla="*/ 0 h 55"/>
                <a:gd name="T64" fmla="*/ 0 w 69"/>
                <a:gd name="T65" fmla="*/ 0 h 55"/>
                <a:gd name="T66" fmla="*/ 0 w 69"/>
                <a:gd name="T67" fmla="*/ 0 h 55"/>
                <a:gd name="T68" fmla="*/ 0 w 69"/>
                <a:gd name="T69" fmla="*/ 0 h 55"/>
                <a:gd name="T70" fmla="*/ 0 w 69"/>
                <a:gd name="T71" fmla="*/ 0 h 55"/>
                <a:gd name="T72" fmla="*/ 0 w 69"/>
                <a:gd name="T73" fmla="*/ 0 h 55"/>
                <a:gd name="T74" fmla="*/ 0 w 69"/>
                <a:gd name="T75" fmla="*/ 0 h 55"/>
                <a:gd name="T76" fmla="*/ 0 w 69"/>
                <a:gd name="T77" fmla="*/ 0 h 55"/>
                <a:gd name="T78" fmla="*/ 0 w 69"/>
                <a:gd name="T79" fmla="*/ 0 h 55"/>
                <a:gd name="T80" fmla="*/ 0 w 69"/>
                <a:gd name="T81" fmla="*/ 0 h 55"/>
                <a:gd name="T82" fmla="*/ 0 w 69"/>
                <a:gd name="T83" fmla="*/ 0 h 55"/>
                <a:gd name="T84" fmla="*/ 0 w 69"/>
                <a:gd name="T85" fmla="*/ 0 h 55"/>
                <a:gd name="T86" fmla="*/ 0 w 69"/>
                <a:gd name="T87" fmla="*/ 0 h 55"/>
                <a:gd name="T88" fmla="*/ 0 w 69"/>
                <a:gd name="T89" fmla="*/ 0 h 55"/>
                <a:gd name="T90" fmla="*/ 0 w 69"/>
                <a:gd name="T91" fmla="*/ 0 h 55"/>
                <a:gd name="T92" fmla="*/ 0 w 69"/>
                <a:gd name="T93" fmla="*/ 0 h 55"/>
                <a:gd name="T94" fmla="*/ 0 w 69"/>
                <a:gd name="T95" fmla="*/ 0 h 55"/>
                <a:gd name="T96" fmla="*/ 0 w 69"/>
                <a:gd name="T97" fmla="*/ 0 h 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9" h="55">
                  <a:moveTo>
                    <a:pt x="2" y="54"/>
                  </a:moveTo>
                  <a:lnTo>
                    <a:pt x="2" y="55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1" y="36"/>
                  </a:lnTo>
                  <a:lnTo>
                    <a:pt x="1" y="32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0"/>
                  </a:lnTo>
                  <a:lnTo>
                    <a:pt x="6" y="19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39" y="2"/>
                  </a:lnTo>
                  <a:lnTo>
                    <a:pt x="42" y="3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1" y="2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59" y="2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1" name="Freeform 502"/>
            <p:cNvSpPr>
              <a:spLocks/>
            </p:cNvSpPr>
            <p:nvPr/>
          </p:nvSpPr>
          <p:spPr bwMode="auto">
            <a:xfrm>
              <a:off x="3646" y="3288"/>
              <a:ext cx="25" cy="32"/>
            </a:xfrm>
            <a:custGeom>
              <a:avLst/>
              <a:gdLst>
                <a:gd name="T0" fmla="*/ 0 w 76"/>
                <a:gd name="T1" fmla="*/ 0 h 95"/>
                <a:gd name="T2" fmla="*/ 0 w 76"/>
                <a:gd name="T3" fmla="*/ 0 h 95"/>
                <a:gd name="T4" fmla="*/ 0 w 76"/>
                <a:gd name="T5" fmla="*/ 0 h 95"/>
                <a:gd name="T6" fmla="*/ 0 w 76"/>
                <a:gd name="T7" fmla="*/ 0 h 95"/>
                <a:gd name="T8" fmla="*/ 0 w 76"/>
                <a:gd name="T9" fmla="*/ 0 h 95"/>
                <a:gd name="T10" fmla="*/ 0 w 76"/>
                <a:gd name="T11" fmla="*/ 0 h 95"/>
                <a:gd name="T12" fmla="*/ 0 w 76"/>
                <a:gd name="T13" fmla="*/ 0 h 95"/>
                <a:gd name="T14" fmla="*/ 0 w 76"/>
                <a:gd name="T15" fmla="*/ 0 h 95"/>
                <a:gd name="T16" fmla="*/ 0 w 76"/>
                <a:gd name="T17" fmla="*/ 0 h 95"/>
                <a:gd name="T18" fmla="*/ 0 w 76"/>
                <a:gd name="T19" fmla="*/ 0 h 95"/>
                <a:gd name="T20" fmla="*/ 0 w 76"/>
                <a:gd name="T21" fmla="*/ 0 h 95"/>
                <a:gd name="T22" fmla="*/ 0 w 76"/>
                <a:gd name="T23" fmla="*/ 0 h 95"/>
                <a:gd name="T24" fmla="*/ 0 w 76"/>
                <a:gd name="T25" fmla="*/ 0 h 95"/>
                <a:gd name="T26" fmla="*/ 0 w 76"/>
                <a:gd name="T27" fmla="*/ 0 h 95"/>
                <a:gd name="T28" fmla="*/ 0 w 76"/>
                <a:gd name="T29" fmla="*/ 0 h 95"/>
                <a:gd name="T30" fmla="*/ 0 w 76"/>
                <a:gd name="T31" fmla="*/ 0 h 95"/>
                <a:gd name="T32" fmla="*/ 0 w 76"/>
                <a:gd name="T33" fmla="*/ 0 h 95"/>
                <a:gd name="T34" fmla="*/ 0 w 76"/>
                <a:gd name="T35" fmla="*/ 0 h 95"/>
                <a:gd name="T36" fmla="*/ 0 w 76"/>
                <a:gd name="T37" fmla="*/ 0 h 95"/>
                <a:gd name="T38" fmla="*/ 0 w 76"/>
                <a:gd name="T39" fmla="*/ 0 h 95"/>
                <a:gd name="T40" fmla="*/ 0 w 76"/>
                <a:gd name="T41" fmla="*/ 0 h 95"/>
                <a:gd name="T42" fmla="*/ 0 w 76"/>
                <a:gd name="T43" fmla="*/ 0 h 95"/>
                <a:gd name="T44" fmla="*/ 0 w 76"/>
                <a:gd name="T45" fmla="*/ 0 h 95"/>
                <a:gd name="T46" fmla="*/ 0 w 76"/>
                <a:gd name="T47" fmla="*/ 0 h 95"/>
                <a:gd name="T48" fmla="*/ 0 w 76"/>
                <a:gd name="T49" fmla="*/ 0 h 95"/>
                <a:gd name="T50" fmla="*/ 0 w 76"/>
                <a:gd name="T51" fmla="*/ 0 h 95"/>
                <a:gd name="T52" fmla="*/ 0 w 76"/>
                <a:gd name="T53" fmla="*/ 0 h 95"/>
                <a:gd name="T54" fmla="*/ 0 w 76"/>
                <a:gd name="T55" fmla="*/ 0 h 95"/>
                <a:gd name="T56" fmla="*/ 0 w 76"/>
                <a:gd name="T57" fmla="*/ 0 h 95"/>
                <a:gd name="T58" fmla="*/ 0 w 76"/>
                <a:gd name="T59" fmla="*/ 0 h 95"/>
                <a:gd name="T60" fmla="*/ 0 w 76"/>
                <a:gd name="T61" fmla="*/ 0 h 95"/>
                <a:gd name="T62" fmla="*/ 0 w 76"/>
                <a:gd name="T63" fmla="*/ 0 h 95"/>
                <a:gd name="T64" fmla="*/ 0 w 76"/>
                <a:gd name="T65" fmla="*/ 0 h 95"/>
                <a:gd name="T66" fmla="*/ 0 w 76"/>
                <a:gd name="T67" fmla="*/ 0 h 95"/>
                <a:gd name="T68" fmla="*/ 0 w 76"/>
                <a:gd name="T69" fmla="*/ 0 h 95"/>
                <a:gd name="T70" fmla="*/ 0 w 76"/>
                <a:gd name="T71" fmla="*/ 0 h 95"/>
                <a:gd name="T72" fmla="*/ 0 w 76"/>
                <a:gd name="T73" fmla="*/ 0 h 95"/>
                <a:gd name="T74" fmla="*/ 0 w 76"/>
                <a:gd name="T75" fmla="*/ 0 h 95"/>
                <a:gd name="T76" fmla="*/ 0 w 76"/>
                <a:gd name="T77" fmla="*/ 0 h 95"/>
                <a:gd name="T78" fmla="*/ 0 w 76"/>
                <a:gd name="T79" fmla="*/ 0 h 95"/>
                <a:gd name="T80" fmla="*/ 0 w 76"/>
                <a:gd name="T81" fmla="*/ 0 h 95"/>
                <a:gd name="T82" fmla="*/ 0 w 76"/>
                <a:gd name="T83" fmla="*/ 0 h 95"/>
                <a:gd name="T84" fmla="*/ 0 w 76"/>
                <a:gd name="T85" fmla="*/ 0 h 95"/>
                <a:gd name="T86" fmla="*/ 0 w 76"/>
                <a:gd name="T87" fmla="*/ 0 h 95"/>
                <a:gd name="T88" fmla="*/ 0 w 76"/>
                <a:gd name="T89" fmla="*/ 0 h 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6" h="95">
                  <a:moveTo>
                    <a:pt x="76" y="4"/>
                  </a:moveTo>
                  <a:lnTo>
                    <a:pt x="75" y="7"/>
                  </a:lnTo>
                  <a:lnTo>
                    <a:pt x="72" y="9"/>
                  </a:lnTo>
                  <a:lnTo>
                    <a:pt x="71" y="12"/>
                  </a:lnTo>
                  <a:lnTo>
                    <a:pt x="69" y="15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2"/>
                  </a:lnTo>
                  <a:lnTo>
                    <a:pt x="65" y="37"/>
                  </a:lnTo>
                  <a:lnTo>
                    <a:pt x="64" y="44"/>
                  </a:lnTo>
                  <a:lnTo>
                    <a:pt x="64" y="49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1"/>
                  </a:lnTo>
                  <a:lnTo>
                    <a:pt x="49" y="67"/>
                  </a:lnTo>
                  <a:lnTo>
                    <a:pt x="41" y="72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4" y="83"/>
                  </a:lnTo>
                  <a:lnTo>
                    <a:pt x="19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6" y="92"/>
                  </a:lnTo>
                  <a:lnTo>
                    <a:pt x="3" y="94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1" y="61"/>
                  </a:lnTo>
                  <a:lnTo>
                    <a:pt x="2" y="50"/>
                  </a:lnTo>
                  <a:lnTo>
                    <a:pt x="3" y="39"/>
                  </a:lnTo>
                  <a:lnTo>
                    <a:pt x="6" y="30"/>
                  </a:lnTo>
                  <a:lnTo>
                    <a:pt x="8" y="20"/>
                  </a:lnTo>
                  <a:lnTo>
                    <a:pt x="12" y="10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63" y="2"/>
                  </a:lnTo>
                  <a:lnTo>
                    <a:pt x="69" y="3"/>
                  </a:lnTo>
                  <a:lnTo>
                    <a:pt x="76" y="4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2" name="Freeform 503"/>
            <p:cNvSpPr>
              <a:spLocks/>
            </p:cNvSpPr>
            <p:nvPr/>
          </p:nvSpPr>
          <p:spPr bwMode="auto">
            <a:xfrm>
              <a:off x="3667" y="3290"/>
              <a:ext cx="20" cy="17"/>
            </a:xfrm>
            <a:custGeom>
              <a:avLst/>
              <a:gdLst>
                <a:gd name="T0" fmla="*/ 0 w 60"/>
                <a:gd name="T1" fmla="*/ 0 h 53"/>
                <a:gd name="T2" fmla="*/ 0 w 60"/>
                <a:gd name="T3" fmla="*/ 0 h 53"/>
                <a:gd name="T4" fmla="*/ 0 w 60"/>
                <a:gd name="T5" fmla="*/ 0 h 53"/>
                <a:gd name="T6" fmla="*/ 0 w 60"/>
                <a:gd name="T7" fmla="*/ 0 h 53"/>
                <a:gd name="T8" fmla="*/ 0 w 60"/>
                <a:gd name="T9" fmla="*/ 0 h 53"/>
                <a:gd name="T10" fmla="*/ 0 w 60"/>
                <a:gd name="T11" fmla="*/ 0 h 53"/>
                <a:gd name="T12" fmla="*/ 0 w 60"/>
                <a:gd name="T13" fmla="*/ 0 h 53"/>
                <a:gd name="T14" fmla="*/ 0 w 60"/>
                <a:gd name="T15" fmla="*/ 0 h 53"/>
                <a:gd name="T16" fmla="*/ 0 w 60"/>
                <a:gd name="T17" fmla="*/ 0 h 53"/>
                <a:gd name="T18" fmla="*/ 0 w 60"/>
                <a:gd name="T19" fmla="*/ 0 h 53"/>
                <a:gd name="T20" fmla="*/ 0 w 60"/>
                <a:gd name="T21" fmla="*/ 0 h 53"/>
                <a:gd name="T22" fmla="*/ 0 w 60"/>
                <a:gd name="T23" fmla="*/ 0 h 53"/>
                <a:gd name="T24" fmla="*/ 0 w 60"/>
                <a:gd name="T25" fmla="*/ 0 h 53"/>
                <a:gd name="T26" fmla="*/ 0 w 60"/>
                <a:gd name="T27" fmla="*/ 0 h 53"/>
                <a:gd name="T28" fmla="*/ 0 w 60"/>
                <a:gd name="T29" fmla="*/ 0 h 53"/>
                <a:gd name="T30" fmla="*/ 0 w 60"/>
                <a:gd name="T31" fmla="*/ 0 h 53"/>
                <a:gd name="T32" fmla="*/ 0 w 60"/>
                <a:gd name="T33" fmla="*/ 0 h 53"/>
                <a:gd name="T34" fmla="*/ 0 w 60"/>
                <a:gd name="T35" fmla="*/ 0 h 53"/>
                <a:gd name="T36" fmla="*/ 0 w 60"/>
                <a:gd name="T37" fmla="*/ 0 h 53"/>
                <a:gd name="T38" fmla="*/ 0 w 60"/>
                <a:gd name="T39" fmla="*/ 0 h 53"/>
                <a:gd name="T40" fmla="*/ 0 w 60"/>
                <a:gd name="T41" fmla="*/ 0 h 53"/>
                <a:gd name="T42" fmla="*/ 0 w 60"/>
                <a:gd name="T43" fmla="*/ 0 h 53"/>
                <a:gd name="T44" fmla="*/ 0 w 60"/>
                <a:gd name="T45" fmla="*/ 0 h 53"/>
                <a:gd name="T46" fmla="*/ 0 w 60"/>
                <a:gd name="T47" fmla="*/ 0 h 53"/>
                <a:gd name="T48" fmla="*/ 0 w 60"/>
                <a:gd name="T49" fmla="*/ 0 h 53"/>
                <a:gd name="T50" fmla="*/ 0 w 60"/>
                <a:gd name="T51" fmla="*/ 0 h 53"/>
                <a:gd name="T52" fmla="*/ 0 w 60"/>
                <a:gd name="T53" fmla="*/ 0 h 53"/>
                <a:gd name="T54" fmla="*/ 0 w 60"/>
                <a:gd name="T55" fmla="*/ 0 h 53"/>
                <a:gd name="T56" fmla="*/ 0 w 60"/>
                <a:gd name="T57" fmla="*/ 0 h 53"/>
                <a:gd name="T58" fmla="*/ 0 w 60"/>
                <a:gd name="T59" fmla="*/ 0 h 53"/>
                <a:gd name="T60" fmla="*/ 0 w 60"/>
                <a:gd name="T61" fmla="*/ 0 h 53"/>
                <a:gd name="T62" fmla="*/ 0 w 60"/>
                <a:gd name="T63" fmla="*/ 0 h 53"/>
                <a:gd name="T64" fmla="*/ 0 w 60"/>
                <a:gd name="T65" fmla="*/ 0 h 53"/>
                <a:gd name="T66" fmla="*/ 0 w 60"/>
                <a:gd name="T67" fmla="*/ 0 h 53"/>
                <a:gd name="T68" fmla="*/ 0 w 60"/>
                <a:gd name="T69" fmla="*/ 0 h 53"/>
                <a:gd name="T70" fmla="*/ 0 w 60"/>
                <a:gd name="T71" fmla="*/ 0 h 53"/>
                <a:gd name="T72" fmla="*/ 0 w 60"/>
                <a:gd name="T73" fmla="*/ 0 h 53"/>
                <a:gd name="T74" fmla="*/ 0 w 60"/>
                <a:gd name="T75" fmla="*/ 0 h 53"/>
                <a:gd name="T76" fmla="*/ 0 w 60"/>
                <a:gd name="T77" fmla="*/ 0 h 53"/>
                <a:gd name="T78" fmla="*/ 0 w 60"/>
                <a:gd name="T79" fmla="*/ 0 h 53"/>
                <a:gd name="T80" fmla="*/ 0 w 60"/>
                <a:gd name="T81" fmla="*/ 0 h 53"/>
                <a:gd name="T82" fmla="*/ 0 w 60"/>
                <a:gd name="T83" fmla="*/ 0 h 53"/>
                <a:gd name="T84" fmla="*/ 0 w 60"/>
                <a:gd name="T85" fmla="*/ 0 h 53"/>
                <a:gd name="T86" fmla="*/ 0 w 60"/>
                <a:gd name="T87" fmla="*/ 0 h 53"/>
                <a:gd name="T88" fmla="*/ 0 w 60"/>
                <a:gd name="T89" fmla="*/ 0 h 5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0" h="53">
                  <a:moveTo>
                    <a:pt x="0" y="53"/>
                  </a:moveTo>
                  <a:lnTo>
                    <a:pt x="1" y="52"/>
                  </a:lnTo>
                  <a:lnTo>
                    <a:pt x="2" y="52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5" y="50"/>
                  </a:lnTo>
                  <a:lnTo>
                    <a:pt x="6" y="49"/>
                  </a:lnTo>
                  <a:lnTo>
                    <a:pt x="14" y="44"/>
                  </a:lnTo>
                  <a:lnTo>
                    <a:pt x="21" y="40"/>
                  </a:lnTo>
                  <a:lnTo>
                    <a:pt x="29" y="37"/>
                  </a:lnTo>
                  <a:lnTo>
                    <a:pt x="38" y="33"/>
                  </a:lnTo>
                  <a:lnTo>
                    <a:pt x="45" y="29"/>
                  </a:lnTo>
                  <a:lnTo>
                    <a:pt x="54" y="25"/>
                  </a:lnTo>
                  <a:lnTo>
                    <a:pt x="57" y="21"/>
                  </a:lnTo>
                  <a:lnTo>
                    <a:pt x="58" y="19"/>
                  </a:lnTo>
                  <a:lnTo>
                    <a:pt x="59" y="17"/>
                  </a:lnTo>
                  <a:lnTo>
                    <a:pt x="60" y="15"/>
                  </a:lnTo>
                  <a:lnTo>
                    <a:pt x="59" y="14"/>
                  </a:lnTo>
                  <a:lnTo>
                    <a:pt x="58" y="12"/>
                  </a:lnTo>
                  <a:lnTo>
                    <a:pt x="56" y="11"/>
                  </a:lnTo>
                  <a:lnTo>
                    <a:pt x="54" y="9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7" y="6"/>
                  </a:lnTo>
                  <a:lnTo>
                    <a:pt x="31" y="5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19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1" y="3"/>
                  </a:lnTo>
                  <a:lnTo>
                    <a:pt x="8" y="5"/>
                  </a:lnTo>
                  <a:lnTo>
                    <a:pt x="7" y="8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1" y="33"/>
                  </a:lnTo>
                  <a:lnTo>
                    <a:pt x="0" y="40"/>
                  </a:lnTo>
                  <a:lnTo>
                    <a:pt x="0" y="45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3" name="Freeform 504"/>
            <p:cNvSpPr>
              <a:spLocks/>
            </p:cNvSpPr>
            <p:nvPr/>
          </p:nvSpPr>
          <p:spPr bwMode="auto">
            <a:xfrm>
              <a:off x="3666" y="3264"/>
              <a:ext cx="69" cy="53"/>
            </a:xfrm>
            <a:custGeom>
              <a:avLst/>
              <a:gdLst>
                <a:gd name="T0" fmla="*/ 0 w 207"/>
                <a:gd name="T1" fmla="*/ 0 h 161"/>
                <a:gd name="T2" fmla="*/ 0 w 207"/>
                <a:gd name="T3" fmla="*/ 0 h 161"/>
                <a:gd name="T4" fmla="*/ 0 w 207"/>
                <a:gd name="T5" fmla="*/ 0 h 161"/>
                <a:gd name="T6" fmla="*/ 0 w 207"/>
                <a:gd name="T7" fmla="*/ 0 h 161"/>
                <a:gd name="T8" fmla="*/ 0 w 207"/>
                <a:gd name="T9" fmla="*/ 0 h 161"/>
                <a:gd name="T10" fmla="*/ 0 w 207"/>
                <a:gd name="T11" fmla="*/ 0 h 161"/>
                <a:gd name="T12" fmla="*/ 0 w 207"/>
                <a:gd name="T13" fmla="*/ 0 h 161"/>
                <a:gd name="T14" fmla="*/ 0 w 207"/>
                <a:gd name="T15" fmla="*/ 0 h 161"/>
                <a:gd name="T16" fmla="*/ 0 w 207"/>
                <a:gd name="T17" fmla="*/ 0 h 161"/>
                <a:gd name="T18" fmla="*/ 0 w 207"/>
                <a:gd name="T19" fmla="*/ 0 h 161"/>
                <a:gd name="T20" fmla="*/ 0 w 207"/>
                <a:gd name="T21" fmla="*/ 0 h 161"/>
                <a:gd name="T22" fmla="*/ 0 w 207"/>
                <a:gd name="T23" fmla="*/ 0 h 161"/>
                <a:gd name="T24" fmla="*/ 0 w 207"/>
                <a:gd name="T25" fmla="*/ 0 h 161"/>
                <a:gd name="T26" fmla="*/ 0 w 207"/>
                <a:gd name="T27" fmla="*/ 0 h 161"/>
                <a:gd name="T28" fmla="*/ 0 w 207"/>
                <a:gd name="T29" fmla="*/ 0 h 161"/>
                <a:gd name="T30" fmla="*/ 0 w 207"/>
                <a:gd name="T31" fmla="*/ 0 h 161"/>
                <a:gd name="T32" fmla="*/ 0 w 207"/>
                <a:gd name="T33" fmla="*/ 0 h 161"/>
                <a:gd name="T34" fmla="*/ 0 w 207"/>
                <a:gd name="T35" fmla="*/ 0 h 161"/>
                <a:gd name="T36" fmla="*/ 0 w 207"/>
                <a:gd name="T37" fmla="*/ 0 h 161"/>
                <a:gd name="T38" fmla="*/ 0 w 207"/>
                <a:gd name="T39" fmla="*/ 0 h 161"/>
                <a:gd name="T40" fmla="*/ 0 w 207"/>
                <a:gd name="T41" fmla="*/ 0 h 161"/>
                <a:gd name="T42" fmla="*/ 0 w 207"/>
                <a:gd name="T43" fmla="*/ 0 h 161"/>
                <a:gd name="T44" fmla="*/ 0 w 207"/>
                <a:gd name="T45" fmla="*/ 0 h 161"/>
                <a:gd name="T46" fmla="*/ 0 w 207"/>
                <a:gd name="T47" fmla="*/ 0 h 161"/>
                <a:gd name="T48" fmla="*/ 0 w 207"/>
                <a:gd name="T49" fmla="*/ 0 h 161"/>
                <a:gd name="T50" fmla="*/ 0 w 207"/>
                <a:gd name="T51" fmla="*/ 0 h 161"/>
                <a:gd name="T52" fmla="*/ 0 w 207"/>
                <a:gd name="T53" fmla="*/ 0 h 161"/>
                <a:gd name="T54" fmla="*/ 0 w 207"/>
                <a:gd name="T55" fmla="*/ 0 h 161"/>
                <a:gd name="T56" fmla="*/ 0 w 207"/>
                <a:gd name="T57" fmla="*/ 0 h 161"/>
                <a:gd name="T58" fmla="*/ 0 w 207"/>
                <a:gd name="T59" fmla="*/ 0 h 161"/>
                <a:gd name="T60" fmla="*/ 0 w 207"/>
                <a:gd name="T61" fmla="*/ 0 h 161"/>
                <a:gd name="T62" fmla="*/ 0 w 207"/>
                <a:gd name="T63" fmla="*/ 0 h 161"/>
                <a:gd name="T64" fmla="*/ 0 w 207"/>
                <a:gd name="T65" fmla="*/ 0 h 161"/>
                <a:gd name="T66" fmla="*/ 0 w 207"/>
                <a:gd name="T67" fmla="*/ 0 h 161"/>
                <a:gd name="T68" fmla="*/ 0 w 207"/>
                <a:gd name="T69" fmla="*/ 0 h 161"/>
                <a:gd name="T70" fmla="*/ 0 w 207"/>
                <a:gd name="T71" fmla="*/ 0 h 161"/>
                <a:gd name="T72" fmla="*/ 0 w 207"/>
                <a:gd name="T73" fmla="*/ 0 h 161"/>
                <a:gd name="T74" fmla="*/ 0 w 207"/>
                <a:gd name="T75" fmla="*/ 0 h 161"/>
                <a:gd name="T76" fmla="*/ 0 w 207"/>
                <a:gd name="T77" fmla="*/ 0 h 161"/>
                <a:gd name="T78" fmla="*/ 0 w 207"/>
                <a:gd name="T79" fmla="*/ 0 h 161"/>
                <a:gd name="T80" fmla="*/ 0 w 207"/>
                <a:gd name="T81" fmla="*/ 0 h 161"/>
                <a:gd name="T82" fmla="*/ 0 w 207"/>
                <a:gd name="T83" fmla="*/ 0 h 161"/>
                <a:gd name="T84" fmla="*/ 0 w 207"/>
                <a:gd name="T85" fmla="*/ 0 h 161"/>
                <a:gd name="T86" fmla="*/ 0 w 207"/>
                <a:gd name="T87" fmla="*/ 0 h 161"/>
                <a:gd name="T88" fmla="*/ 0 w 207"/>
                <a:gd name="T89" fmla="*/ 0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61">
                  <a:moveTo>
                    <a:pt x="207" y="45"/>
                  </a:moveTo>
                  <a:lnTo>
                    <a:pt x="206" y="39"/>
                  </a:lnTo>
                  <a:lnTo>
                    <a:pt x="203" y="33"/>
                  </a:lnTo>
                  <a:lnTo>
                    <a:pt x="200" y="29"/>
                  </a:lnTo>
                  <a:lnTo>
                    <a:pt x="197" y="25"/>
                  </a:lnTo>
                  <a:lnTo>
                    <a:pt x="194" y="20"/>
                  </a:lnTo>
                  <a:lnTo>
                    <a:pt x="188" y="16"/>
                  </a:lnTo>
                  <a:lnTo>
                    <a:pt x="181" y="12"/>
                  </a:lnTo>
                  <a:lnTo>
                    <a:pt x="173" y="8"/>
                  </a:lnTo>
                  <a:lnTo>
                    <a:pt x="165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1"/>
                  </a:lnTo>
                  <a:lnTo>
                    <a:pt x="126" y="0"/>
                  </a:lnTo>
                  <a:lnTo>
                    <a:pt x="116" y="0"/>
                  </a:lnTo>
                  <a:lnTo>
                    <a:pt x="105" y="0"/>
                  </a:lnTo>
                  <a:lnTo>
                    <a:pt x="94" y="1"/>
                  </a:lnTo>
                  <a:lnTo>
                    <a:pt x="84" y="3"/>
                  </a:lnTo>
                  <a:lnTo>
                    <a:pt x="77" y="6"/>
                  </a:lnTo>
                  <a:lnTo>
                    <a:pt x="70" y="9"/>
                  </a:lnTo>
                  <a:lnTo>
                    <a:pt x="64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5"/>
                  </a:lnTo>
                  <a:lnTo>
                    <a:pt x="32" y="39"/>
                  </a:lnTo>
                  <a:lnTo>
                    <a:pt x="28" y="43"/>
                  </a:lnTo>
                  <a:lnTo>
                    <a:pt x="25" y="50"/>
                  </a:lnTo>
                  <a:lnTo>
                    <a:pt x="22" y="57"/>
                  </a:lnTo>
                  <a:lnTo>
                    <a:pt x="19" y="65"/>
                  </a:lnTo>
                  <a:lnTo>
                    <a:pt x="17" y="71"/>
                  </a:lnTo>
                  <a:lnTo>
                    <a:pt x="14" y="78"/>
                  </a:lnTo>
                  <a:lnTo>
                    <a:pt x="10" y="83"/>
                  </a:lnTo>
                  <a:lnTo>
                    <a:pt x="7" y="90"/>
                  </a:lnTo>
                  <a:lnTo>
                    <a:pt x="5" y="96"/>
                  </a:lnTo>
                  <a:lnTo>
                    <a:pt x="3" y="104"/>
                  </a:lnTo>
                  <a:lnTo>
                    <a:pt x="3" y="111"/>
                  </a:lnTo>
                  <a:lnTo>
                    <a:pt x="2" y="120"/>
                  </a:lnTo>
                  <a:lnTo>
                    <a:pt x="2" y="129"/>
                  </a:lnTo>
                  <a:lnTo>
                    <a:pt x="1" y="135"/>
                  </a:lnTo>
                  <a:lnTo>
                    <a:pt x="1" y="143"/>
                  </a:lnTo>
                  <a:lnTo>
                    <a:pt x="0" y="149"/>
                  </a:lnTo>
                  <a:lnTo>
                    <a:pt x="1" y="155"/>
                  </a:lnTo>
                  <a:lnTo>
                    <a:pt x="1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4" name="Freeform 505"/>
            <p:cNvSpPr>
              <a:spLocks/>
            </p:cNvSpPr>
            <p:nvPr/>
          </p:nvSpPr>
          <p:spPr bwMode="auto">
            <a:xfrm>
              <a:off x="3628" y="3298"/>
              <a:ext cx="57" cy="32"/>
            </a:xfrm>
            <a:custGeom>
              <a:avLst/>
              <a:gdLst>
                <a:gd name="T0" fmla="*/ 0 w 171"/>
                <a:gd name="T1" fmla="*/ 0 h 95"/>
                <a:gd name="T2" fmla="*/ 0 w 171"/>
                <a:gd name="T3" fmla="*/ 0 h 95"/>
                <a:gd name="T4" fmla="*/ 0 w 171"/>
                <a:gd name="T5" fmla="*/ 0 h 95"/>
                <a:gd name="T6" fmla="*/ 0 w 171"/>
                <a:gd name="T7" fmla="*/ 0 h 95"/>
                <a:gd name="T8" fmla="*/ 0 w 171"/>
                <a:gd name="T9" fmla="*/ 0 h 95"/>
                <a:gd name="T10" fmla="*/ 0 w 171"/>
                <a:gd name="T11" fmla="*/ 0 h 95"/>
                <a:gd name="T12" fmla="*/ 0 w 171"/>
                <a:gd name="T13" fmla="*/ 0 h 95"/>
                <a:gd name="T14" fmla="*/ 0 w 171"/>
                <a:gd name="T15" fmla="*/ 0 h 95"/>
                <a:gd name="T16" fmla="*/ 0 w 171"/>
                <a:gd name="T17" fmla="*/ 0 h 95"/>
                <a:gd name="T18" fmla="*/ 0 w 171"/>
                <a:gd name="T19" fmla="*/ 0 h 95"/>
                <a:gd name="T20" fmla="*/ 0 w 171"/>
                <a:gd name="T21" fmla="*/ 0 h 95"/>
                <a:gd name="T22" fmla="*/ 0 w 171"/>
                <a:gd name="T23" fmla="*/ 0 h 95"/>
                <a:gd name="T24" fmla="*/ 0 w 171"/>
                <a:gd name="T25" fmla="*/ 0 h 95"/>
                <a:gd name="T26" fmla="*/ 0 w 171"/>
                <a:gd name="T27" fmla="*/ 0 h 95"/>
                <a:gd name="T28" fmla="*/ 0 w 171"/>
                <a:gd name="T29" fmla="*/ 0 h 95"/>
                <a:gd name="T30" fmla="*/ 0 w 171"/>
                <a:gd name="T31" fmla="*/ 0 h 95"/>
                <a:gd name="T32" fmla="*/ 0 w 171"/>
                <a:gd name="T33" fmla="*/ 0 h 95"/>
                <a:gd name="T34" fmla="*/ 0 w 171"/>
                <a:gd name="T35" fmla="*/ 0 h 95"/>
                <a:gd name="T36" fmla="*/ 0 w 171"/>
                <a:gd name="T37" fmla="*/ 0 h 95"/>
                <a:gd name="T38" fmla="*/ 0 w 171"/>
                <a:gd name="T39" fmla="*/ 0 h 95"/>
                <a:gd name="T40" fmla="*/ 0 w 171"/>
                <a:gd name="T41" fmla="*/ 0 h 95"/>
                <a:gd name="T42" fmla="*/ 0 w 171"/>
                <a:gd name="T43" fmla="*/ 0 h 95"/>
                <a:gd name="T44" fmla="*/ 0 w 171"/>
                <a:gd name="T45" fmla="*/ 0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1" h="95">
                  <a:moveTo>
                    <a:pt x="0" y="94"/>
                  </a:moveTo>
                  <a:lnTo>
                    <a:pt x="2" y="95"/>
                  </a:lnTo>
                  <a:lnTo>
                    <a:pt x="4" y="95"/>
                  </a:lnTo>
                  <a:lnTo>
                    <a:pt x="6" y="95"/>
                  </a:lnTo>
                  <a:lnTo>
                    <a:pt x="11" y="94"/>
                  </a:lnTo>
                  <a:lnTo>
                    <a:pt x="14" y="91"/>
                  </a:lnTo>
                  <a:lnTo>
                    <a:pt x="17" y="87"/>
                  </a:lnTo>
                  <a:lnTo>
                    <a:pt x="21" y="84"/>
                  </a:lnTo>
                  <a:lnTo>
                    <a:pt x="25" y="81"/>
                  </a:lnTo>
                  <a:lnTo>
                    <a:pt x="29" y="79"/>
                  </a:lnTo>
                  <a:lnTo>
                    <a:pt x="39" y="73"/>
                  </a:lnTo>
                  <a:lnTo>
                    <a:pt x="48" y="68"/>
                  </a:lnTo>
                  <a:lnTo>
                    <a:pt x="59" y="63"/>
                  </a:lnTo>
                  <a:lnTo>
                    <a:pt x="70" y="58"/>
                  </a:lnTo>
                  <a:lnTo>
                    <a:pt x="83" y="50"/>
                  </a:lnTo>
                  <a:lnTo>
                    <a:pt x="96" y="41"/>
                  </a:lnTo>
                  <a:lnTo>
                    <a:pt x="109" y="32"/>
                  </a:lnTo>
                  <a:lnTo>
                    <a:pt x="122" y="25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2" y="4"/>
                  </a:lnTo>
                  <a:lnTo>
                    <a:pt x="171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5" name="Freeform 506"/>
            <p:cNvSpPr>
              <a:spLocks/>
            </p:cNvSpPr>
            <p:nvPr/>
          </p:nvSpPr>
          <p:spPr bwMode="auto">
            <a:xfrm>
              <a:off x="3637" y="3288"/>
              <a:ext cx="50" cy="10"/>
            </a:xfrm>
            <a:custGeom>
              <a:avLst/>
              <a:gdLst>
                <a:gd name="T0" fmla="*/ 0 w 151"/>
                <a:gd name="T1" fmla="*/ 0 h 29"/>
                <a:gd name="T2" fmla="*/ 0 w 151"/>
                <a:gd name="T3" fmla="*/ 0 h 29"/>
                <a:gd name="T4" fmla="*/ 0 w 151"/>
                <a:gd name="T5" fmla="*/ 0 h 29"/>
                <a:gd name="T6" fmla="*/ 0 w 151"/>
                <a:gd name="T7" fmla="*/ 0 h 29"/>
                <a:gd name="T8" fmla="*/ 0 w 151"/>
                <a:gd name="T9" fmla="*/ 0 h 29"/>
                <a:gd name="T10" fmla="*/ 0 w 151"/>
                <a:gd name="T11" fmla="*/ 0 h 29"/>
                <a:gd name="T12" fmla="*/ 0 w 151"/>
                <a:gd name="T13" fmla="*/ 0 h 29"/>
                <a:gd name="T14" fmla="*/ 0 w 151"/>
                <a:gd name="T15" fmla="*/ 0 h 29"/>
                <a:gd name="T16" fmla="*/ 0 w 151"/>
                <a:gd name="T17" fmla="*/ 0 h 29"/>
                <a:gd name="T18" fmla="*/ 0 w 151"/>
                <a:gd name="T19" fmla="*/ 0 h 29"/>
                <a:gd name="T20" fmla="*/ 0 w 151"/>
                <a:gd name="T21" fmla="*/ 0 h 29"/>
                <a:gd name="T22" fmla="*/ 0 w 151"/>
                <a:gd name="T23" fmla="*/ 0 h 29"/>
                <a:gd name="T24" fmla="*/ 0 w 151"/>
                <a:gd name="T25" fmla="*/ 0 h 29"/>
                <a:gd name="T26" fmla="*/ 0 w 151"/>
                <a:gd name="T27" fmla="*/ 0 h 29"/>
                <a:gd name="T28" fmla="*/ 0 w 151"/>
                <a:gd name="T29" fmla="*/ 0 h 29"/>
                <a:gd name="T30" fmla="*/ 0 w 151"/>
                <a:gd name="T31" fmla="*/ 0 h 29"/>
                <a:gd name="T32" fmla="*/ 0 w 151"/>
                <a:gd name="T33" fmla="*/ 0 h 29"/>
                <a:gd name="T34" fmla="*/ 0 w 151"/>
                <a:gd name="T35" fmla="*/ 0 h 29"/>
                <a:gd name="T36" fmla="*/ 0 w 151"/>
                <a:gd name="T37" fmla="*/ 0 h 29"/>
                <a:gd name="T38" fmla="*/ 0 w 151"/>
                <a:gd name="T39" fmla="*/ 0 h 29"/>
                <a:gd name="T40" fmla="*/ 0 w 151"/>
                <a:gd name="T41" fmla="*/ 0 h 29"/>
                <a:gd name="T42" fmla="*/ 0 w 151"/>
                <a:gd name="T43" fmla="*/ 0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1" h="29">
                  <a:moveTo>
                    <a:pt x="145" y="29"/>
                  </a:moveTo>
                  <a:lnTo>
                    <a:pt x="148" y="25"/>
                  </a:lnTo>
                  <a:lnTo>
                    <a:pt x="149" y="23"/>
                  </a:lnTo>
                  <a:lnTo>
                    <a:pt x="150" y="21"/>
                  </a:lnTo>
                  <a:lnTo>
                    <a:pt x="151" y="19"/>
                  </a:lnTo>
                  <a:lnTo>
                    <a:pt x="150" y="18"/>
                  </a:lnTo>
                  <a:lnTo>
                    <a:pt x="149" y="16"/>
                  </a:lnTo>
                  <a:lnTo>
                    <a:pt x="147" y="13"/>
                  </a:lnTo>
                  <a:lnTo>
                    <a:pt x="144" y="12"/>
                  </a:lnTo>
                  <a:lnTo>
                    <a:pt x="141" y="12"/>
                  </a:lnTo>
                  <a:lnTo>
                    <a:pt x="136" y="11"/>
                  </a:lnTo>
                  <a:lnTo>
                    <a:pt x="132" y="10"/>
                  </a:lnTo>
                  <a:lnTo>
                    <a:pt x="118" y="8"/>
                  </a:lnTo>
                  <a:lnTo>
                    <a:pt x="105" y="5"/>
                  </a:lnTo>
                  <a:lnTo>
                    <a:pt x="93" y="3"/>
                  </a:lnTo>
                  <a:lnTo>
                    <a:pt x="79" y="2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4" y="2"/>
                  </a:lnTo>
                  <a:lnTo>
                    <a:pt x="22" y="2"/>
                  </a:lnTo>
                  <a:lnTo>
                    <a:pt x="11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6" name="Freeform 507"/>
            <p:cNvSpPr>
              <a:spLocks/>
            </p:cNvSpPr>
            <p:nvPr/>
          </p:nvSpPr>
          <p:spPr bwMode="auto">
            <a:xfrm>
              <a:off x="3646" y="3286"/>
              <a:ext cx="5" cy="43"/>
            </a:xfrm>
            <a:custGeom>
              <a:avLst/>
              <a:gdLst>
                <a:gd name="T0" fmla="*/ 0 w 17"/>
                <a:gd name="T1" fmla="*/ 0 h 130"/>
                <a:gd name="T2" fmla="*/ 0 w 17"/>
                <a:gd name="T3" fmla="*/ 0 h 130"/>
                <a:gd name="T4" fmla="*/ 0 w 17"/>
                <a:gd name="T5" fmla="*/ 0 h 130"/>
                <a:gd name="T6" fmla="*/ 0 w 17"/>
                <a:gd name="T7" fmla="*/ 0 h 130"/>
                <a:gd name="T8" fmla="*/ 0 w 17"/>
                <a:gd name="T9" fmla="*/ 0 h 130"/>
                <a:gd name="T10" fmla="*/ 0 w 17"/>
                <a:gd name="T11" fmla="*/ 0 h 130"/>
                <a:gd name="T12" fmla="*/ 0 w 17"/>
                <a:gd name="T13" fmla="*/ 0 h 130"/>
                <a:gd name="T14" fmla="*/ 0 w 17"/>
                <a:gd name="T15" fmla="*/ 0 h 130"/>
                <a:gd name="T16" fmla="*/ 0 w 17"/>
                <a:gd name="T17" fmla="*/ 0 h 130"/>
                <a:gd name="T18" fmla="*/ 0 w 17"/>
                <a:gd name="T19" fmla="*/ 0 h 130"/>
                <a:gd name="T20" fmla="*/ 0 w 17"/>
                <a:gd name="T21" fmla="*/ 0 h 130"/>
                <a:gd name="T22" fmla="*/ 0 w 17"/>
                <a:gd name="T23" fmla="*/ 0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" h="130">
                  <a:moveTo>
                    <a:pt x="4" y="130"/>
                  </a:moveTo>
                  <a:lnTo>
                    <a:pt x="2" y="119"/>
                  </a:lnTo>
                  <a:lnTo>
                    <a:pt x="0" y="107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0" y="71"/>
                  </a:lnTo>
                  <a:lnTo>
                    <a:pt x="1" y="61"/>
                  </a:lnTo>
                  <a:lnTo>
                    <a:pt x="3" y="50"/>
                  </a:lnTo>
                  <a:lnTo>
                    <a:pt x="5" y="39"/>
                  </a:lnTo>
                  <a:lnTo>
                    <a:pt x="8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7" name="Freeform 508"/>
            <p:cNvSpPr>
              <a:spLocks/>
            </p:cNvSpPr>
            <p:nvPr/>
          </p:nvSpPr>
          <p:spPr bwMode="auto">
            <a:xfrm>
              <a:off x="3699" y="3254"/>
              <a:ext cx="6" cy="34"/>
            </a:xfrm>
            <a:custGeom>
              <a:avLst/>
              <a:gdLst>
                <a:gd name="T0" fmla="*/ 0 w 20"/>
                <a:gd name="T1" fmla="*/ 0 h 103"/>
                <a:gd name="T2" fmla="*/ 0 w 20"/>
                <a:gd name="T3" fmla="*/ 0 h 103"/>
                <a:gd name="T4" fmla="*/ 0 w 20"/>
                <a:gd name="T5" fmla="*/ 0 h 103"/>
                <a:gd name="T6" fmla="*/ 0 w 20"/>
                <a:gd name="T7" fmla="*/ 0 h 103"/>
                <a:gd name="T8" fmla="*/ 0 w 20"/>
                <a:gd name="T9" fmla="*/ 0 h 103"/>
                <a:gd name="T10" fmla="*/ 0 w 20"/>
                <a:gd name="T11" fmla="*/ 0 h 103"/>
                <a:gd name="T12" fmla="*/ 0 w 20"/>
                <a:gd name="T13" fmla="*/ 0 h 103"/>
                <a:gd name="T14" fmla="*/ 0 w 20"/>
                <a:gd name="T15" fmla="*/ 0 h 103"/>
                <a:gd name="T16" fmla="*/ 0 w 20"/>
                <a:gd name="T17" fmla="*/ 0 h 103"/>
                <a:gd name="T18" fmla="*/ 0 w 20"/>
                <a:gd name="T19" fmla="*/ 0 h 103"/>
                <a:gd name="T20" fmla="*/ 0 w 20"/>
                <a:gd name="T21" fmla="*/ 0 h 103"/>
                <a:gd name="T22" fmla="*/ 0 w 20"/>
                <a:gd name="T23" fmla="*/ 0 h 103"/>
                <a:gd name="T24" fmla="*/ 0 w 20"/>
                <a:gd name="T25" fmla="*/ 0 h 103"/>
                <a:gd name="T26" fmla="*/ 0 w 20"/>
                <a:gd name="T27" fmla="*/ 0 h 103"/>
                <a:gd name="T28" fmla="*/ 0 w 20"/>
                <a:gd name="T29" fmla="*/ 0 h 103"/>
                <a:gd name="T30" fmla="*/ 0 w 20"/>
                <a:gd name="T31" fmla="*/ 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103">
                  <a:moveTo>
                    <a:pt x="20" y="0"/>
                  </a:moveTo>
                  <a:lnTo>
                    <a:pt x="16" y="5"/>
                  </a:lnTo>
                  <a:lnTo>
                    <a:pt x="13" y="10"/>
                  </a:lnTo>
                  <a:lnTo>
                    <a:pt x="11" y="16"/>
                  </a:lnTo>
                  <a:lnTo>
                    <a:pt x="9" y="21"/>
                  </a:lnTo>
                  <a:lnTo>
                    <a:pt x="8" y="26"/>
                  </a:lnTo>
                  <a:lnTo>
                    <a:pt x="7" y="33"/>
                  </a:lnTo>
                  <a:lnTo>
                    <a:pt x="7" y="42"/>
                  </a:lnTo>
                  <a:lnTo>
                    <a:pt x="7" y="51"/>
                  </a:lnTo>
                  <a:lnTo>
                    <a:pt x="7" y="61"/>
                  </a:lnTo>
                  <a:lnTo>
                    <a:pt x="7" y="71"/>
                  </a:lnTo>
                  <a:lnTo>
                    <a:pt x="7" y="79"/>
                  </a:lnTo>
                  <a:lnTo>
                    <a:pt x="6" y="85"/>
                  </a:lnTo>
                  <a:lnTo>
                    <a:pt x="5" y="92"/>
                  </a:lnTo>
                  <a:lnTo>
                    <a:pt x="2" y="98"/>
                  </a:lnTo>
                  <a:lnTo>
                    <a:pt x="0" y="10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8" name="Freeform 509"/>
            <p:cNvSpPr>
              <a:spLocks/>
            </p:cNvSpPr>
            <p:nvPr/>
          </p:nvSpPr>
          <p:spPr bwMode="auto">
            <a:xfrm>
              <a:off x="3705" y="3251"/>
              <a:ext cx="43" cy="43"/>
            </a:xfrm>
            <a:custGeom>
              <a:avLst/>
              <a:gdLst>
                <a:gd name="T0" fmla="*/ 0 w 128"/>
                <a:gd name="T1" fmla="*/ 0 h 128"/>
                <a:gd name="T2" fmla="*/ 0 w 128"/>
                <a:gd name="T3" fmla="*/ 0 h 128"/>
                <a:gd name="T4" fmla="*/ 0 w 128"/>
                <a:gd name="T5" fmla="*/ 0 h 128"/>
                <a:gd name="T6" fmla="*/ 0 w 128"/>
                <a:gd name="T7" fmla="*/ 0 h 128"/>
                <a:gd name="T8" fmla="*/ 0 w 128"/>
                <a:gd name="T9" fmla="*/ 0 h 128"/>
                <a:gd name="T10" fmla="*/ 0 w 128"/>
                <a:gd name="T11" fmla="*/ 0 h 128"/>
                <a:gd name="T12" fmla="*/ 0 w 128"/>
                <a:gd name="T13" fmla="*/ 0 h 128"/>
                <a:gd name="T14" fmla="*/ 0 w 128"/>
                <a:gd name="T15" fmla="*/ 0 h 128"/>
                <a:gd name="T16" fmla="*/ 0 w 128"/>
                <a:gd name="T17" fmla="*/ 0 h 128"/>
                <a:gd name="T18" fmla="*/ 0 w 128"/>
                <a:gd name="T19" fmla="*/ 0 h 128"/>
                <a:gd name="T20" fmla="*/ 0 w 128"/>
                <a:gd name="T21" fmla="*/ 0 h 128"/>
                <a:gd name="T22" fmla="*/ 0 w 128"/>
                <a:gd name="T23" fmla="*/ 0 h 128"/>
                <a:gd name="T24" fmla="*/ 0 w 128"/>
                <a:gd name="T25" fmla="*/ 0 h 128"/>
                <a:gd name="T26" fmla="*/ 0 w 128"/>
                <a:gd name="T27" fmla="*/ 0 h 128"/>
                <a:gd name="T28" fmla="*/ 0 w 128"/>
                <a:gd name="T29" fmla="*/ 0 h 128"/>
                <a:gd name="T30" fmla="*/ 0 w 128"/>
                <a:gd name="T31" fmla="*/ 0 h 128"/>
                <a:gd name="T32" fmla="*/ 0 w 128"/>
                <a:gd name="T33" fmla="*/ 0 h 128"/>
                <a:gd name="T34" fmla="*/ 0 w 128"/>
                <a:gd name="T35" fmla="*/ 0 h 128"/>
                <a:gd name="T36" fmla="*/ 0 w 128"/>
                <a:gd name="T37" fmla="*/ 0 h 128"/>
                <a:gd name="T38" fmla="*/ 0 w 128"/>
                <a:gd name="T39" fmla="*/ 0 h 128"/>
                <a:gd name="T40" fmla="*/ 0 w 128"/>
                <a:gd name="T41" fmla="*/ 0 h 128"/>
                <a:gd name="T42" fmla="*/ 0 w 128"/>
                <a:gd name="T43" fmla="*/ 0 h 128"/>
                <a:gd name="T44" fmla="*/ 0 w 128"/>
                <a:gd name="T45" fmla="*/ 0 h 128"/>
                <a:gd name="T46" fmla="*/ 0 w 128"/>
                <a:gd name="T47" fmla="*/ 0 h 128"/>
                <a:gd name="T48" fmla="*/ 0 w 128"/>
                <a:gd name="T49" fmla="*/ 0 h 128"/>
                <a:gd name="T50" fmla="*/ 0 w 128"/>
                <a:gd name="T51" fmla="*/ 0 h 128"/>
                <a:gd name="T52" fmla="*/ 0 w 128"/>
                <a:gd name="T53" fmla="*/ 0 h 128"/>
                <a:gd name="T54" fmla="*/ 0 w 128"/>
                <a:gd name="T55" fmla="*/ 0 h 128"/>
                <a:gd name="T56" fmla="*/ 0 w 128"/>
                <a:gd name="T57" fmla="*/ 0 h 128"/>
                <a:gd name="T58" fmla="*/ 0 w 128"/>
                <a:gd name="T59" fmla="*/ 0 h 128"/>
                <a:gd name="T60" fmla="*/ 0 w 128"/>
                <a:gd name="T61" fmla="*/ 0 h 128"/>
                <a:gd name="T62" fmla="*/ 0 w 128"/>
                <a:gd name="T63" fmla="*/ 0 h 128"/>
                <a:gd name="T64" fmla="*/ 0 w 128"/>
                <a:gd name="T65" fmla="*/ 0 h 128"/>
                <a:gd name="T66" fmla="*/ 0 w 128"/>
                <a:gd name="T67" fmla="*/ 0 h 1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8" h="128">
                  <a:moveTo>
                    <a:pt x="29" y="118"/>
                  </a:moveTo>
                  <a:lnTo>
                    <a:pt x="26" y="121"/>
                  </a:lnTo>
                  <a:lnTo>
                    <a:pt x="23" y="123"/>
                  </a:lnTo>
                  <a:lnTo>
                    <a:pt x="20" y="126"/>
                  </a:lnTo>
                  <a:lnTo>
                    <a:pt x="18" y="127"/>
                  </a:lnTo>
                  <a:lnTo>
                    <a:pt x="14" y="128"/>
                  </a:lnTo>
                  <a:lnTo>
                    <a:pt x="10" y="128"/>
                  </a:lnTo>
                  <a:lnTo>
                    <a:pt x="7" y="127"/>
                  </a:lnTo>
                  <a:lnTo>
                    <a:pt x="4" y="126"/>
                  </a:lnTo>
                  <a:lnTo>
                    <a:pt x="2" y="123"/>
                  </a:lnTo>
                  <a:lnTo>
                    <a:pt x="1" y="121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2" y="113"/>
                  </a:lnTo>
                  <a:lnTo>
                    <a:pt x="4" y="107"/>
                  </a:lnTo>
                  <a:lnTo>
                    <a:pt x="8" y="102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3" y="87"/>
                  </a:lnTo>
                  <a:lnTo>
                    <a:pt x="29" y="81"/>
                  </a:lnTo>
                  <a:lnTo>
                    <a:pt x="38" y="72"/>
                  </a:lnTo>
                  <a:lnTo>
                    <a:pt x="43" y="64"/>
                  </a:lnTo>
                  <a:lnTo>
                    <a:pt x="48" y="57"/>
                  </a:lnTo>
                  <a:lnTo>
                    <a:pt x="55" y="52"/>
                  </a:lnTo>
                  <a:lnTo>
                    <a:pt x="64" y="46"/>
                  </a:lnTo>
                  <a:lnTo>
                    <a:pt x="72" y="42"/>
                  </a:lnTo>
                  <a:lnTo>
                    <a:pt x="82" y="37"/>
                  </a:lnTo>
                  <a:lnTo>
                    <a:pt x="91" y="31"/>
                  </a:lnTo>
                  <a:lnTo>
                    <a:pt x="99" y="25"/>
                  </a:lnTo>
                  <a:lnTo>
                    <a:pt x="107" y="18"/>
                  </a:lnTo>
                  <a:lnTo>
                    <a:pt x="115" y="12"/>
                  </a:lnTo>
                  <a:lnTo>
                    <a:pt x="119" y="7"/>
                  </a:lnTo>
                  <a:lnTo>
                    <a:pt x="123" y="4"/>
                  </a:lnTo>
                  <a:lnTo>
                    <a:pt x="12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49" name="Freeform 510"/>
            <p:cNvSpPr>
              <a:spLocks/>
            </p:cNvSpPr>
            <p:nvPr/>
          </p:nvSpPr>
          <p:spPr bwMode="auto">
            <a:xfrm>
              <a:off x="3715" y="3242"/>
              <a:ext cx="32" cy="15"/>
            </a:xfrm>
            <a:custGeom>
              <a:avLst/>
              <a:gdLst>
                <a:gd name="T0" fmla="*/ 0 w 96"/>
                <a:gd name="T1" fmla="*/ 0 h 44"/>
                <a:gd name="T2" fmla="*/ 0 w 96"/>
                <a:gd name="T3" fmla="*/ 0 h 44"/>
                <a:gd name="T4" fmla="*/ 0 w 96"/>
                <a:gd name="T5" fmla="*/ 0 h 44"/>
                <a:gd name="T6" fmla="*/ 0 w 96"/>
                <a:gd name="T7" fmla="*/ 0 h 44"/>
                <a:gd name="T8" fmla="*/ 0 w 96"/>
                <a:gd name="T9" fmla="*/ 0 h 44"/>
                <a:gd name="T10" fmla="*/ 0 w 96"/>
                <a:gd name="T11" fmla="*/ 0 h 44"/>
                <a:gd name="T12" fmla="*/ 0 w 96"/>
                <a:gd name="T13" fmla="*/ 0 h 44"/>
                <a:gd name="T14" fmla="*/ 0 w 96"/>
                <a:gd name="T15" fmla="*/ 0 h 44"/>
                <a:gd name="T16" fmla="*/ 0 w 96"/>
                <a:gd name="T17" fmla="*/ 0 h 44"/>
                <a:gd name="T18" fmla="*/ 0 w 96"/>
                <a:gd name="T19" fmla="*/ 0 h 44"/>
                <a:gd name="T20" fmla="*/ 0 w 96"/>
                <a:gd name="T21" fmla="*/ 0 h 44"/>
                <a:gd name="T22" fmla="*/ 0 w 96"/>
                <a:gd name="T23" fmla="*/ 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44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9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1"/>
                  </a:lnTo>
                  <a:lnTo>
                    <a:pt x="73" y="26"/>
                  </a:lnTo>
                  <a:lnTo>
                    <a:pt x="79" y="30"/>
                  </a:lnTo>
                  <a:lnTo>
                    <a:pt x="86" y="35"/>
                  </a:lnTo>
                  <a:lnTo>
                    <a:pt x="91" y="40"/>
                  </a:lnTo>
                  <a:lnTo>
                    <a:pt x="96" y="4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0" name="Freeform 511"/>
            <p:cNvSpPr>
              <a:spLocks/>
            </p:cNvSpPr>
            <p:nvPr/>
          </p:nvSpPr>
          <p:spPr bwMode="auto">
            <a:xfrm>
              <a:off x="3832" y="3187"/>
              <a:ext cx="26" cy="24"/>
            </a:xfrm>
            <a:custGeom>
              <a:avLst/>
              <a:gdLst>
                <a:gd name="T0" fmla="*/ 0 w 78"/>
                <a:gd name="T1" fmla="*/ 0 h 74"/>
                <a:gd name="T2" fmla="*/ 0 w 78"/>
                <a:gd name="T3" fmla="*/ 0 h 74"/>
                <a:gd name="T4" fmla="*/ 0 w 78"/>
                <a:gd name="T5" fmla="*/ 0 h 74"/>
                <a:gd name="T6" fmla="*/ 0 w 78"/>
                <a:gd name="T7" fmla="*/ 0 h 74"/>
                <a:gd name="T8" fmla="*/ 0 w 78"/>
                <a:gd name="T9" fmla="*/ 0 h 74"/>
                <a:gd name="T10" fmla="*/ 0 w 78"/>
                <a:gd name="T11" fmla="*/ 0 h 74"/>
                <a:gd name="T12" fmla="*/ 0 w 78"/>
                <a:gd name="T13" fmla="*/ 0 h 74"/>
                <a:gd name="T14" fmla="*/ 0 w 78"/>
                <a:gd name="T15" fmla="*/ 0 h 74"/>
                <a:gd name="T16" fmla="*/ 0 w 78"/>
                <a:gd name="T17" fmla="*/ 0 h 74"/>
                <a:gd name="T18" fmla="*/ 0 w 78"/>
                <a:gd name="T19" fmla="*/ 0 h 74"/>
                <a:gd name="T20" fmla="*/ 0 w 78"/>
                <a:gd name="T21" fmla="*/ 0 h 74"/>
                <a:gd name="T22" fmla="*/ 0 w 78"/>
                <a:gd name="T23" fmla="*/ 0 h 74"/>
                <a:gd name="T24" fmla="*/ 0 w 78"/>
                <a:gd name="T25" fmla="*/ 0 h 74"/>
                <a:gd name="T26" fmla="*/ 0 w 78"/>
                <a:gd name="T27" fmla="*/ 0 h 74"/>
                <a:gd name="T28" fmla="*/ 0 w 78"/>
                <a:gd name="T29" fmla="*/ 0 h 74"/>
                <a:gd name="T30" fmla="*/ 0 w 78"/>
                <a:gd name="T31" fmla="*/ 0 h 74"/>
                <a:gd name="T32" fmla="*/ 0 w 78"/>
                <a:gd name="T33" fmla="*/ 0 h 74"/>
                <a:gd name="T34" fmla="*/ 0 w 78"/>
                <a:gd name="T35" fmla="*/ 0 h 74"/>
                <a:gd name="T36" fmla="*/ 0 w 78"/>
                <a:gd name="T37" fmla="*/ 0 h 74"/>
                <a:gd name="T38" fmla="*/ 0 w 78"/>
                <a:gd name="T39" fmla="*/ 0 h 74"/>
                <a:gd name="T40" fmla="*/ 0 w 78"/>
                <a:gd name="T41" fmla="*/ 0 h 74"/>
                <a:gd name="T42" fmla="*/ 0 w 78"/>
                <a:gd name="T43" fmla="*/ 0 h 74"/>
                <a:gd name="T44" fmla="*/ 0 w 78"/>
                <a:gd name="T45" fmla="*/ 0 h 74"/>
                <a:gd name="T46" fmla="*/ 0 w 78"/>
                <a:gd name="T47" fmla="*/ 0 h 74"/>
                <a:gd name="T48" fmla="*/ 0 w 78"/>
                <a:gd name="T49" fmla="*/ 0 h 74"/>
                <a:gd name="T50" fmla="*/ 0 w 78"/>
                <a:gd name="T51" fmla="*/ 0 h 74"/>
                <a:gd name="T52" fmla="*/ 0 w 78"/>
                <a:gd name="T53" fmla="*/ 0 h 74"/>
                <a:gd name="T54" fmla="*/ 0 w 78"/>
                <a:gd name="T55" fmla="*/ 0 h 74"/>
                <a:gd name="T56" fmla="*/ 0 w 78"/>
                <a:gd name="T57" fmla="*/ 0 h 74"/>
                <a:gd name="T58" fmla="*/ 0 w 78"/>
                <a:gd name="T59" fmla="*/ 0 h 74"/>
                <a:gd name="T60" fmla="*/ 0 w 78"/>
                <a:gd name="T61" fmla="*/ 0 h 74"/>
                <a:gd name="T62" fmla="*/ 0 w 78"/>
                <a:gd name="T63" fmla="*/ 0 h 74"/>
                <a:gd name="T64" fmla="*/ 0 w 78"/>
                <a:gd name="T65" fmla="*/ 0 h 74"/>
                <a:gd name="T66" fmla="*/ 0 w 78"/>
                <a:gd name="T67" fmla="*/ 0 h 74"/>
                <a:gd name="T68" fmla="*/ 0 w 78"/>
                <a:gd name="T69" fmla="*/ 0 h 74"/>
                <a:gd name="T70" fmla="*/ 0 w 78"/>
                <a:gd name="T71" fmla="*/ 0 h 74"/>
                <a:gd name="T72" fmla="*/ 0 w 78"/>
                <a:gd name="T73" fmla="*/ 0 h 74"/>
                <a:gd name="T74" fmla="*/ 0 w 78"/>
                <a:gd name="T75" fmla="*/ 0 h 74"/>
                <a:gd name="T76" fmla="*/ 0 w 78"/>
                <a:gd name="T77" fmla="*/ 0 h 74"/>
                <a:gd name="T78" fmla="*/ 0 w 78"/>
                <a:gd name="T79" fmla="*/ 0 h 74"/>
                <a:gd name="T80" fmla="*/ 0 w 78"/>
                <a:gd name="T81" fmla="*/ 0 h 74"/>
                <a:gd name="T82" fmla="*/ 0 w 78"/>
                <a:gd name="T83" fmla="*/ 0 h 74"/>
                <a:gd name="T84" fmla="*/ 0 w 78"/>
                <a:gd name="T85" fmla="*/ 0 h 74"/>
                <a:gd name="T86" fmla="*/ 0 w 78"/>
                <a:gd name="T87" fmla="*/ 0 h 74"/>
                <a:gd name="T88" fmla="*/ 0 w 78"/>
                <a:gd name="T89" fmla="*/ 0 h 74"/>
                <a:gd name="T90" fmla="*/ 0 w 78"/>
                <a:gd name="T91" fmla="*/ 0 h 74"/>
                <a:gd name="T92" fmla="*/ 0 w 78"/>
                <a:gd name="T93" fmla="*/ 0 h 74"/>
                <a:gd name="T94" fmla="*/ 0 w 78"/>
                <a:gd name="T95" fmla="*/ 0 h 74"/>
                <a:gd name="T96" fmla="*/ 0 w 78"/>
                <a:gd name="T97" fmla="*/ 0 h 74"/>
                <a:gd name="T98" fmla="*/ 0 w 78"/>
                <a:gd name="T99" fmla="*/ 0 h 74"/>
                <a:gd name="T100" fmla="*/ 0 w 78"/>
                <a:gd name="T101" fmla="*/ 0 h 74"/>
                <a:gd name="T102" fmla="*/ 0 w 78"/>
                <a:gd name="T103" fmla="*/ 0 h 74"/>
                <a:gd name="T104" fmla="*/ 0 w 78"/>
                <a:gd name="T105" fmla="*/ 0 h 74"/>
                <a:gd name="T106" fmla="*/ 0 w 78"/>
                <a:gd name="T107" fmla="*/ 0 h 74"/>
                <a:gd name="T108" fmla="*/ 0 w 78"/>
                <a:gd name="T109" fmla="*/ 0 h 74"/>
                <a:gd name="T110" fmla="*/ 0 w 78"/>
                <a:gd name="T111" fmla="*/ 0 h 74"/>
                <a:gd name="T112" fmla="*/ 0 w 78"/>
                <a:gd name="T113" fmla="*/ 0 h 74"/>
                <a:gd name="T114" fmla="*/ 0 w 78"/>
                <a:gd name="T115" fmla="*/ 0 h 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8" h="74">
                  <a:moveTo>
                    <a:pt x="20" y="73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3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49" y="40"/>
                  </a:lnTo>
                  <a:lnTo>
                    <a:pt x="54" y="35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2"/>
                  </a:lnTo>
                  <a:lnTo>
                    <a:pt x="66" y="20"/>
                  </a:lnTo>
                  <a:lnTo>
                    <a:pt x="68" y="18"/>
                  </a:lnTo>
                  <a:lnTo>
                    <a:pt x="72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0"/>
                  </a:lnTo>
                  <a:lnTo>
                    <a:pt x="75" y="9"/>
                  </a:lnTo>
                  <a:lnTo>
                    <a:pt x="72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8" y="5"/>
                  </a:lnTo>
                  <a:lnTo>
                    <a:pt x="51" y="4"/>
                  </a:lnTo>
                  <a:lnTo>
                    <a:pt x="46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4" y="8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3" y="33"/>
                  </a:lnTo>
                  <a:lnTo>
                    <a:pt x="3" y="41"/>
                  </a:lnTo>
                  <a:lnTo>
                    <a:pt x="3" y="50"/>
                  </a:lnTo>
                  <a:lnTo>
                    <a:pt x="3" y="55"/>
                  </a:lnTo>
                  <a:lnTo>
                    <a:pt x="2" y="60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4" y="71"/>
                  </a:lnTo>
                  <a:lnTo>
                    <a:pt x="6" y="72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4" y="74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9" y="73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1" name="Freeform 512"/>
            <p:cNvSpPr>
              <a:spLocks/>
            </p:cNvSpPr>
            <p:nvPr/>
          </p:nvSpPr>
          <p:spPr bwMode="auto">
            <a:xfrm>
              <a:off x="3821" y="3210"/>
              <a:ext cx="23" cy="18"/>
            </a:xfrm>
            <a:custGeom>
              <a:avLst/>
              <a:gdLst>
                <a:gd name="T0" fmla="*/ 0 w 69"/>
                <a:gd name="T1" fmla="*/ 0 h 55"/>
                <a:gd name="T2" fmla="*/ 0 w 69"/>
                <a:gd name="T3" fmla="*/ 0 h 55"/>
                <a:gd name="T4" fmla="*/ 0 w 69"/>
                <a:gd name="T5" fmla="*/ 0 h 55"/>
                <a:gd name="T6" fmla="*/ 0 w 69"/>
                <a:gd name="T7" fmla="*/ 0 h 55"/>
                <a:gd name="T8" fmla="*/ 0 w 69"/>
                <a:gd name="T9" fmla="*/ 0 h 55"/>
                <a:gd name="T10" fmla="*/ 0 w 69"/>
                <a:gd name="T11" fmla="*/ 0 h 55"/>
                <a:gd name="T12" fmla="*/ 0 w 69"/>
                <a:gd name="T13" fmla="*/ 0 h 55"/>
                <a:gd name="T14" fmla="*/ 0 w 69"/>
                <a:gd name="T15" fmla="*/ 0 h 55"/>
                <a:gd name="T16" fmla="*/ 0 w 69"/>
                <a:gd name="T17" fmla="*/ 0 h 55"/>
                <a:gd name="T18" fmla="*/ 0 w 69"/>
                <a:gd name="T19" fmla="*/ 0 h 55"/>
                <a:gd name="T20" fmla="*/ 0 w 69"/>
                <a:gd name="T21" fmla="*/ 0 h 55"/>
                <a:gd name="T22" fmla="*/ 0 w 69"/>
                <a:gd name="T23" fmla="*/ 0 h 55"/>
                <a:gd name="T24" fmla="*/ 0 w 69"/>
                <a:gd name="T25" fmla="*/ 0 h 55"/>
                <a:gd name="T26" fmla="*/ 0 w 69"/>
                <a:gd name="T27" fmla="*/ 0 h 55"/>
                <a:gd name="T28" fmla="*/ 0 w 69"/>
                <a:gd name="T29" fmla="*/ 0 h 55"/>
                <a:gd name="T30" fmla="*/ 0 w 69"/>
                <a:gd name="T31" fmla="*/ 0 h 55"/>
                <a:gd name="T32" fmla="*/ 0 w 69"/>
                <a:gd name="T33" fmla="*/ 0 h 55"/>
                <a:gd name="T34" fmla="*/ 0 w 69"/>
                <a:gd name="T35" fmla="*/ 0 h 55"/>
                <a:gd name="T36" fmla="*/ 0 w 69"/>
                <a:gd name="T37" fmla="*/ 0 h 55"/>
                <a:gd name="T38" fmla="*/ 0 w 69"/>
                <a:gd name="T39" fmla="*/ 0 h 55"/>
                <a:gd name="T40" fmla="*/ 0 w 69"/>
                <a:gd name="T41" fmla="*/ 0 h 55"/>
                <a:gd name="T42" fmla="*/ 0 w 69"/>
                <a:gd name="T43" fmla="*/ 0 h 55"/>
                <a:gd name="T44" fmla="*/ 0 w 69"/>
                <a:gd name="T45" fmla="*/ 0 h 55"/>
                <a:gd name="T46" fmla="*/ 0 w 69"/>
                <a:gd name="T47" fmla="*/ 0 h 55"/>
                <a:gd name="T48" fmla="*/ 0 w 69"/>
                <a:gd name="T49" fmla="*/ 0 h 55"/>
                <a:gd name="T50" fmla="*/ 0 w 69"/>
                <a:gd name="T51" fmla="*/ 0 h 55"/>
                <a:gd name="T52" fmla="*/ 0 w 69"/>
                <a:gd name="T53" fmla="*/ 0 h 55"/>
                <a:gd name="T54" fmla="*/ 0 w 69"/>
                <a:gd name="T55" fmla="*/ 0 h 55"/>
                <a:gd name="T56" fmla="*/ 0 w 69"/>
                <a:gd name="T57" fmla="*/ 0 h 55"/>
                <a:gd name="T58" fmla="*/ 0 w 69"/>
                <a:gd name="T59" fmla="*/ 0 h 55"/>
                <a:gd name="T60" fmla="*/ 0 w 69"/>
                <a:gd name="T61" fmla="*/ 0 h 55"/>
                <a:gd name="T62" fmla="*/ 0 w 69"/>
                <a:gd name="T63" fmla="*/ 0 h 55"/>
                <a:gd name="T64" fmla="*/ 0 w 69"/>
                <a:gd name="T65" fmla="*/ 0 h 55"/>
                <a:gd name="T66" fmla="*/ 0 w 69"/>
                <a:gd name="T67" fmla="*/ 0 h 55"/>
                <a:gd name="T68" fmla="*/ 0 w 69"/>
                <a:gd name="T69" fmla="*/ 0 h 55"/>
                <a:gd name="T70" fmla="*/ 0 w 69"/>
                <a:gd name="T71" fmla="*/ 0 h 55"/>
                <a:gd name="T72" fmla="*/ 0 w 69"/>
                <a:gd name="T73" fmla="*/ 0 h 55"/>
                <a:gd name="T74" fmla="*/ 0 w 69"/>
                <a:gd name="T75" fmla="*/ 0 h 55"/>
                <a:gd name="T76" fmla="*/ 0 w 69"/>
                <a:gd name="T77" fmla="*/ 0 h 55"/>
                <a:gd name="T78" fmla="*/ 0 w 69"/>
                <a:gd name="T79" fmla="*/ 0 h 55"/>
                <a:gd name="T80" fmla="*/ 0 w 69"/>
                <a:gd name="T81" fmla="*/ 0 h 55"/>
                <a:gd name="T82" fmla="*/ 0 w 69"/>
                <a:gd name="T83" fmla="*/ 0 h 55"/>
                <a:gd name="T84" fmla="*/ 0 w 69"/>
                <a:gd name="T85" fmla="*/ 0 h 55"/>
                <a:gd name="T86" fmla="*/ 0 w 69"/>
                <a:gd name="T87" fmla="*/ 0 h 55"/>
                <a:gd name="T88" fmla="*/ 0 w 69"/>
                <a:gd name="T89" fmla="*/ 0 h 55"/>
                <a:gd name="T90" fmla="*/ 0 w 69"/>
                <a:gd name="T91" fmla="*/ 0 h 55"/>
                <a:gd name="T92" fmla="*/ 0 w 69"/>
                <a:gd name="T93" fmla="*/ 0 h 55"/>
                <a:gd name="T94" fmla="*/ 0 w 69"/>
                <a:gd name="T95" fmla="*/ 0 h 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69" h="55">
                  <a:moveTo>
                    <a:pt x="2" y="55"/>
                  </a:moveTo>
                  <a:lnTo>
                    <a:pt x="1" y="55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1" y="32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6" y="19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4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7" y="6"/>
                  </a:lnTo>
                  <a:lnTo>
                    <a:pt x="28" y="4"/>
                  </a:lnTo>
                  <a:lnTo>
                    <a:pt x="30" y="2"/>
                  </a:lnTo>
                  <a:lnTo>
                    <a:pt x="31" y="1"/>
                  </a:lnTo>
                  <a:lnTo>
                    <a:pt x="33" y="0"/>
                  </a:lnTo>
                  <a:lnTo>
                    <a:pt x="35" y="1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4" y="4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4" y="2"/>
                  </a:lnTo>
                  <a:lnTo>
                    <a:pt x="57" y="2"/>
                  </a:lnTo>
                  <a:lnTo>
                    <a:pt x="59" y="3"/>
                  </a:lnTo>
                  <a:lnTo>
                    <a:pt x="61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2" name="Freeform 513"/>
            <p:cNvSpPr>
              <a:spLocks/>
            </p:cNvSpPr>
            <p:nvPr/>
          </p:nvSpPr>
          <p:spPr bwMode="auto">
            <a:xfrm>
              <a:off x="3778" y="3212"/>
              <a:ext cx="25" cy="31"/>
            </a:xfrm>
            <a:custGeom>
              <a:avLst/>
              <a:gdLst>
                <a:gd name="T0" fmla="*/ 0 w 76"/>
                <a:gd name="T1" fmla="*/ 0 h 94"/>
                <a:gd name="T2" fmla="*/ 0 w 76"/>
                <a:gd name="T3" fmla="*/ 0 h 94"/>
                <a:gd name="T4" fmla="*/ 0 w 76"/>
                <a:gd name="T5" fmla="*/ 0 h 94"/>
                <a:gd name="T6" fmla="*/ 0 w 76"/>
                <a:gd name="T7" fmla="*/ 0 h 94"/>
                <a:gd name="T8" fmla="*/ 0 w 76"/>
                <a:gd name="T9" fmla="*/ 0 h 94"/>
                <a:gd name="T10" fmla="*/ 0 w 76"/>
                <a:gd name="T11" fmla="*/ 0 h 94"/>
                <a:gd name="T12" fmla="*/ 0 w 76"/>
                <a:gd name="T13" fmla="*/ 0 h 94"/>
                <a:gd name="T14" fmla="*/ 0 w 76"/>
                <a:gd name="T15" fmla="*/ 0 h 94"/>
                <a:gd name="T16" fmla="*/ 0 w 76"/>
                <a:gd name="T17" fmla="*/ 0 h 94"/>
                <a:gd name="T18" fmla="*/ 0 w 76"/>
                <a:gd name="T19" fmla="*/ 0 h 94"/>
                <a:gd name="T20" fmla="*/ 0 w 76"/>
                <a:gd name="T21" fmla="*/ 0 h 94"/>
                <a:gd name="T22" fmla="*/ 0 w 76"/>
                <a:gd name="T23" fmla="*/ 0 h 94"/>
                <a:gd name="T24" fmla="*/ 0 w 76"/>
                <a:gd name="T25" fmla="*/ 0 h 94"/>
                <a:gd name="T26" fmla="*/ 0 w 76"/>
                <a:gd name="T27" fmla="*/ 0 h 94"/>
                <a:gd name="T28" fmla="*/ 0 w 76"/>
                <a:gd name="T29" fmla="*/ 0 h 94"/>
                <a:gd name="T30" fmla="*/ 0 w 76"/>
                <a:gd name="T31" fmla="*/ 0 h 94"/>
                <a:gd name="T32" fmla="*/ 0 w 76"/>
                <a:gd name="T33" fmla="*/ 0 h 94"/>
                <a:gd name="T34" fmla="*/ 0 w 76"/>
                <a:gd name="T35" fmla="*/ 0 h 94"/>
                <a:gd name="T36" fmla="*/ 0 w 76"/>
                <a:gd name="T37" fmla="*/ 0 h 94"/>
                <a:gd name="T38" fmla="*/ 0 w 76"/>
                <a:gd name="T39" fmla="*/ 0 h 94"/>
                <a:gd name="T40" fmla="*/ 0 w 76"/>
                <a:gd name="T41" fmla="*/ 0 h 94"/>
                <a:gd name="T42" fmla="*/ 0 w 76"/>
                <a:gd name="T43" fmla="*/ 0 h 94"/>
                <a:gd name="T44" fmla="*/ 0 w 76"/>
                <a:gd name="T45" fmla="*/ 0 h 94"/>
                <a:gd name="T46" fmla="*/ 0 w 76"/>
                <a:gd name="T47" fmla="*/ 0 h 94"/>
                <a:gd name="T48" fmla="*/ 0 w 76"/>
                <a:gd name="T49" fmla="*/ 0 h 94"/>
                <a:gd name="T50" fmla="*/ 0 w 76"/>
                <a:gd name="T51" fmla="*/ 0 h 94"/>
                <a:gd name="T52" fmla="*/ 0 w 76"/>
                <a:gd name="T53" fmla="*/ 0 h 94"/>
                <a:gd name="T54" fmla="*/ 0 w 76"/>
                <a:gd name="T55" fmla="*/ 0 h 94"/>
                <a:gd name="T56" fmla="*/ 0 w 76"/>
                <a:gd name="T57" fmla="*/ 0 h 94"/>
                <a:gd name="T58" fmla="*/ 0 w 76"/>
                <a:gd name="T59" fmla="*/ 0 h 94"/>
                <a:gd name="T60" fmla="*/ 0 w 76"/>
                <a:gd name="T61" fmla="*/ 0 h 94"/>
                <a:gd name="T62" fmla="*/ 0 w 76"/>
                <a:gd name="T63" fmla="*/ 0 h 94"/>
                <a:gd name="T64" fmla="*/ 0 w 76"/>
                <a:gd name="T65" fmla="*/ 0 h 94"/>
                <a:gd name="T66" fmla="*/ 0 w 76"/>
                <a:gd name="T67" fmla="*/ 0 h 94"/>
                <a:gd name="T68" fmla="*/ 0 w 76"/>
                <a:gd name="T69" fmla="*/ 0 h 94"/>
                <a:gd name="T70" fmla="*/ 0 w 76"/>
                <a:gd name="T71" fmla="*/ 0 h 94"/>
                <a:gd name="T72" fmla="*/ 0 w 76"/>
                <a:gd name="T73" fmla="*/ 0 h 94"/>
                <a:gd name="T74" fmla="*/ 0 w 76"/>
                <a:gd name="T75" fmla="*/ 0 h 94"/>
                <a:gd name="T76" fmla="*/ 0 w 76"/>
                <a:gd name="T77" fmla="*/ 0 h 94"/>
                <a:gd name="T78" fmla="*/ 0 w 76"/>
                <a:gd name="T79" fmla="*/ 0 h 94"/>
                <a:gd name="T80" fmla="*/ 0 w 76"/>
                <a:gd name="T81" fmla="*/ 0 h 94"/>
                <a:gd name="T82" fmla="*/ 0 w 76"/>
                <a:gd name="T83" fmla="*/ 0 h 94"/>
                <a:gd name="T84" fmla="*/ 0 w 76"/>
                <a:gd name="T85" fmla="*/ 0 h 94"/>
                <a:gd name="T86" fmla="*/ 0 w 76"/>
                <a:gd name="T87" fmla="*/ 0 h 94"/>
                <a:gd name="T88" fmla="*/ 0 w 76"/>
                <a:gd name="T89" fmla="*/ 0 h 94"/>
                <a:gd name="T90" fmla="*/ 0 w 76"/>
                <a:gd name="T91" fmla="*/ 0 h 94"/>
                <a:gd name="T92" fmla="*/ 0 w 76"/>
                <a:gd name="T93" fmla="*/ 0 h 9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6" h="94">
                  <a:moveTo>
                    <a:pt x="76" y="3"/>
                  </a:moveTo>
                  <a:lnTo>
                    <a:pt x="74" y="5"/>
                  </a:lnTo>
                  <a:lnTo>
                    <a:pt x="73" y="8"/>
                  </a:lnTo>
                  <a:lnTo>
                    <a:pt x="71" y="10"/>
                  </a:lnTo>
                  <a:lnTo>
                    <a:pt x="70" y="14"/>
                  </a:lnTo>
                  <a:lnTo>
                    <a:pt x="69" y="17"/>
                  </a:lnTo>
                  <a:lnTo>
                    <a:pt x="68" y="20"/>
                  </a:lnTo>
                  <a:lnTo>
                    <a:pt x="67" y="23"/>
                  </a:lnTo>
                  <a:lnTo>
                    <a:pt x="66" y="27"/>
                  </a:lnTo>
                  <a:lnTo>
                    <a:pt x="66" y="30"/>
                  </a:lnTo>
                  <a:lnTo>
                    <a:pt x="65" y="36"/>
                  </a:lnTo>
                  <a:lnTo>
                    <a:pt x="65" y="42"/>
                  </a:lnTo>
                  <a:lnTo>
                    <a:pt x="65" y="48"/>
                  </a:lnTo>
                  <a:lnTo>
                    <a:pt x="63" y="54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57" y="60"/>
                  </a:lnTo>
                  <a:lnTo>
                    <a:pt x="49" y="65"/>
                  </a:lnTo>
                  <a:lnTo>
                    <a:pt x="42" y="70"/>
                  </a:lnTo>
                  <a:lnTo>
                    <a:pt x="34" y="75"/>
                  </a:lnTo>
                  <a:lnTo>
                    <a:pt x="30" y="79"/>
                  </a:lnTo>
                  <a:lnTo>
                    <a:pt x="24" y="81"/>
                  </a:lnTo>
                  <a:lnTo>
                    <a:pt x="19" y="84"/>
                  </a:lnTo>
                  <a:lnTo>
                    <a:pt x="16" y="86"/>
                  </a:lnTo>
                  <a:lnTo>
                    <a:pt x="13" y="87"/>
                  </a:lnTo>
                  <a:lnTo>
                    <a:pt x="10" y="90"/>
                  </a:lnTo>
                  <a:lnTo>
                    <a:pt x="7" y="91"/>
                  </a:lnTo>
                  <a:lnTo>
                    <a:pt x="4" y="92"/>
                  </a:lnTo>
                  <a:lnTo>
                    <a:pt x="1" y="94"/>
                  </a:lnTo>
                  <a:lnTo>
                    <a:pt x="0" y="82"/>
                  </a:lnTo>
                  <a:lnTo>
                    <a:pt x="0" y="71"/>
                  </a:lnTo>
                  <a:lnTo>
                    <a:pt x="1" y="60"/>
                  </a:lnTo>
                  <a:lnTo>
                    <a:pt x="2" y="49"/>
                  </a:lnTo>
                  <a:lnTo>
                    <a:pt x="4" y="39"/>
                  </a:lnTo>
                  <a:lnTo>
                    <a:pt x="6" y="28"/>
                  </a:lnTo>
                  <a:lnTo>
                    <a:pt x="9" y="18"/>
                  </a:lnTo>
                  <a:lnTo>
                    <a:pt x="11" y="8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43" y="0"/>
                  </a:lnTo>
                  <a:lnTo>
                    <a:pt x="50" y="0"/>
                  </a:lnTo>
                  <a:lnTo>
                    <a:pt x="57" y="0"/>
                  </a:lnTo>
                  <a:lnTo>
                    <a:pt x="63" y="1"/>
                  </a:lnTo>
                  <a:lnTo>
                    <a:pt x="70" y="2"/>
                  </a:lnTo>
                  <a:lnTo>
                    <a:pt x="75" y="3"/>
                  </a:lnTo>
                  <a:lnTo>
                    <a:pt x="76" y="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3" name="Freeform 514"/>
            <p:cNvSpPr>
              <a:spLocks/>
            </p:cNvSpPr>
            <p:nvPr/>
          </p:nvSpPr>
          <p:spPr bwMode="auto">
            <a:xfrm>
              <a:off x="3799" y="3213"/>
              <a:ext cx="20" cy="18"/>
            </a:xfrm>
            <a:custGeom>
              <a:avLst/>
              <a:gdLst>
                <a:gd name="T0" fmla="*/ 0 w 61"/>
                <a:gd name="T1" fmla="*/ 0 h 53"/>
                <a:gd name="T2" fmla="*/ 0 w 61"/>
                <a:gd name="T3" fmla="*/ 0 h 53"/>
                <a:gd name="T4" fmla="*/ 0 w 61"/>
                <a:gd name="T5" fmla="*/ 0 h 53"/>
                <a:gd name="T6" fmla="*/ 0 w 61"/>
                <a:gd name="T7" fmla="*/ 0 h 53"/>
                <a:gd name="T8" fmla="*/ 0 w 61"/>
                <a:gd name="T9" fmla="*/ 0 h 53"/>
                <a:gd name="T10" fmla="*/ 0 w 61"/>
                <a:gd name="T11" fmla="*/ 0 h 53"/>
                <a:gd name="T12" fmla="*/ 0 w 61"/>
                <a:gd name="T13" fmla="*/ 0 h 53"/>
                <a:gd name="T14" fmla="*/ 0 w 61"/>
                <a:gd name="T15" fmla="*/ 0 h 53"/>
                <a:gd name="T16" fmla="*/ 0 w 61"/>
                <a:gd name="T17" fmla="*/ 0 h 53"/>
                <a:gd name="T18" fmla="*/ 0 w 61"/>
                <a:gd name="T19" fmla="*/ 0 h 53"/>
                <a:gd name="T20" fmla="*/ 0 w 61"/>
                <a:gd name="T21" fmla="*/ 0 h 53"/>
                <a:gd name="T22" fmla="*/ 0 w 61"/>
                <a:gd name="T23" fmla="*/ 0 h 53"/>
                <a:gd name="T24" fmla="*/ 0 w 61"/>
                <a:gd name="T25" fmla="*/ 0 h 53"/>
                <a:gd name="T26" fmla="*/ 0 w 61"/>
                <a:gd name="T27" fmla="*/ 0 h 53"/>
                <a:gd name="T28" fmla="*/ 0 w 61"/>
                <a:gd name="T29" fmla="*/ 0 h 53"/>
                <a:gd name="T30" fmla="*/ 0 w 61"/>
                <a:gd name="T31" fmla="*/ 0 h 53"/>
                <a:gd name="T32" fmla="*/ 0 w 61"/>
                <a:gd name="T33" fmla="*/ 0 h 53"/>
                <a:gd name="T34" fmla="*/ 0 w 61"/>
                <a:gd name="T35" fmla="*/ 0 h 53"/>
                <a:gd name="T36" fmla="*/ 0 w 61"/>
                <a:gd name="T37" fmla="*/ 0 h 53"/>
                <a:gd name="T38" fmla="*/ 0 w 61"/>
                <a:gd name="T39" fmla="*/ 0 h 53"/>
                <a:gd name="T40" fmla="*/ 0 w 61"/>
                <a:gd name="T41" fmla="*/ 0 h 53"/>
                <a:gd name="T42" fmla="*/ 0 w 61"/>
                <a:gd name="T43" fmla="*/ 0 h 53"/>
                <a:gd name="T44" fmla="*/ 0 w 61"/>
                <a:gd name="T45" fmla="*/ 0 h 53"/>
                <a:gd name="T46" fmla="*/ 0 w 61"/>
                <a:gd name="T47" fmla="*/ 0 h 53"/>
                <a:gd name="T48" fmla="*/ 0 w 61"/>
                <a:gd name="T49" fmla="*/ 0 h 53"/>
                <a:gd name="T50" fmla="*/ 0 w 61"/>
                <a:gd name="T51" fmla="*/ 0 h 53"/>
                <a:gd name="T52" fmla="*/ 0 w 61"/>
                <a:gd name="T53" fmla="*/ 0 h 53"/>
                <a:gd name="T54" fmla="*/ 0 w 61"/>
                <a:gd name="T55" fmla="*/ 0 h 53"/>
                <a:gd name="T56" fmla="*/ 0 w 61"/>
                <a:gd name="T57" fmla="*/ 0 h 53"/>
                <a:gd name="T58" fmla="*/ 0 w 61"/>
                <a:gd name="T59" fmla="*/ 0 h 53"/>
                <a:gd name="T60" fmla="*/ 0 w 61"/>
                <a:gd name="T61" fmla="*/ 0 h 53"/>
                <a:gd name="T62" fmla="*/ 0 w 61"/>
                <a:gd name="T63" fmla="*/ 0 h 53"/>
                <a:gd name="T64" fmla="*/ 0 w 61"/>
                <a:gd name="T65" fmla="*/ 0 h 53"/>
                <a:gd name="T66" fmla="*/ 0 w 61"/>
                <a:gd name="T67" fmla="*/ 0 h 53"/>
                <a:gd name="T68" fmla="*/ 0 w 61"/>
                <a:gd name="T69" fmla="*/ 0 h 53"/>
                <a:gd name="T70" fmla="*/ 0 w 61"/>
                <a:gd name="T71" fmla="*/ 0 h 53"/>
                <a:gd name="T72" fmla="*/ 0 w 61"/>
                <a:gd name="T73" fmla="*/ 0 h 53"/>
                <a:gd name="T74" fmla="*/ 0 w 61"/>
                <a:gd name="T75" fmla="*/ 0 h 53"/>
                <a:gd name="T76" fmla="*/ 0 w 61"/>
                <a:gd name="T77" fmla="*/ 0 h 53"/>
                <a:gd name="T78" fmla="*/ 0 w 61"/>
                <a:gd name="T79" fmla="*/ 0 h 53"/>
                <a:gd name="T80" fmla="*/ 0 w 61"/>
                <a:gd name="T81" fmla="*/ 0 h 53"/>
                <a:gd name="T82" fmla="*/ 0 w 61"/>
                <a:gd name="T83" fmla="*/ 0 h 53"/>
                <a:gd name="T84" fmla="*/ 0 w 61"/>
                <a:gd name="T85" fmla="*/ 0 h 53"/>
                <a:gd name="T86" fmla="*/ 0 w 61"/>
                <a:gd name="T87" fmla="*/ 0 h 53"/>
                <a:gd name="T88" fmla="*/ 0 w 61"/>
                <a:gd name="T89" fmla="*/ 0 h 53"/>
                <a:gd name="T90" fmla="*/ 0 w 61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" h="53">
                  <a:moveTo>
                    <a:pt x="56" y="25"/>
                  </a:moveTo>
                  <a:lnTo>
                    <a:pt x="59" y="21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61" y="15"/>
                  </a:lnTo>
                  <a:lnTo>
                    <a:pt x="61" y="13"/>
                  </a:lnTo>
                  <a:lnTo>
                    <a:pt x="60" y="12"/>
                  </a:lnTo>
                  <a:lnTo>
                    <a:pt x="58" y="10"/>
                  </a:lnTo>
                  <a:lnTo>
                    <a:pt x="56" y="8"/>
                  </a:lnTo>
                  <a:lnTo>
                    <a:pt x="53" y="7"/>
                  </a:lnTo>
                  <a:lnTo>
                    <a:pt x="47" y="6"/>
                  </a:lnTo>
                  <a:lnTo>
                    <a:pt x="43" y="6"/>
                  </a:lnTo>
                  <a:lnTo>
                    <a:pt x="37" y="5"/>
                  </a:lnTo>
                  <a:lnTo>
                    <a:pt x="33" y="4"/>
                  </a:lnTo>
                  <a:lnTo>
                    <a:pt x="29" y="3"/>
                  </a:lnTo>
                  <a:lnTo>
                    <a:pt x="25" y="2"/>
                  </a:lnTo>
                  <a:lnTo>
                    <a:pt x="21" y="1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0" y="5"/>
                  </a:lnTo>
                  <a:lnTo>
                    <a:pt x="8" y="7"/>
                  </a:lnTo>
                  <a:lnTo>
                    <a:pt x="7" y="11"/>
                  </a:lnTo>
                  <a:lnTo>
                    <a:pt x="6" y="14"/>
                  </a:lnTo>
                  <a:lnTo>
                    <a:pt x="5" y="17"/>
                  </a:lnTo>
                  <a:lnTo>
                    <a:pt x="4" y="20"/>
                  </a:lnTo>
                  <a:lnTo>
                    <a:pt x="3" y="24"/>
                  </a:lnTo>
                  <a:lnTo>
                    <a:pt x="3" y="27"/>
                  </a:lnTo>
                  <a:lnTo>
                    <a:pt x="2" y="33"/>
                  </a:lnTo>
                  <a:lnTo>
                    <a:pt x="2" y="39"/>
                  </a:lnTo>
                  <a:lnTo>
                    <a:pt x="2" y="45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3" y="52"/>
                  </a:lnTo>
                  <a:lnTo>
                    <a:pt x="4" y="51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16" y="43"/>
                  </a:lnTo>
                  <a:lnTo>
                    <a:pt x="23" y="40"/>
                  </a:lnTo>
                  <a:lnTo>
                    <a:pt x="31" y="36"/>
                  </a:lnTo>
                  <a:lnTo>
                    <a:pt x="38" y="32"/>
                  </a:lnTo>
                  <a:lnTo>
                    <a:pt x="47" y="29"/>
                  </a:lnTo>
                  <a:lnTo>
                    <a:pt x="56" y="2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4" name="Freeform 515"/>
            <p:cNvSpPr>
              <a:spLocks/>
            </p:cNvSpPr>
            <p:nvPr/>
          </p:nvSpPr>
          <p:spPr bwMode="auto">
            <a:xfrm>
              <a:off x="3798" y="3187"/>
              <a:ext cx="69" cy="53"/>
            </a:xfrm>
            <a:custGeom>
              <a:avLst/>
              <a:gdLst>
                <a:gd name="T0" fmla="*/ 0 w 207"/>
                <a:gd name="T1" fmla="*/ 0 h 161"/>
                <a:gd name="T2" fmla="*/ 0 w 207"/>
                <a:gd name="T3" fmla="*/ 0 h 161"/>
                <a:gd name="T4" fmla="*/ 0 w 207"/>
                <a:gd name="T5" fmla="*/ 0 h 161"/>
                <a:gd name="T6" fmla="*/ 0 w 207"/>
                <a:gd name="T7" fmla="*/ 0 h 161"/>
                <a:gd name="T8" fmla="*/ 0 w 207"/>
                <a:gd name="T9" fmla="*/ 0 h 161"/>
                <a:gd name="T10" fmla="*/ 0 w 207"/>
                <a:gd name="T11" fmla="*/ 0 h 161"/>
                <a:gd name="T12" fmla="*/ 0 w 207"/>
                <a:gd name="T13" fmla="*/ 0 h 161"/>
                <a:gd name="T14" fmla="*/ 0 w 207"/>
                <a:gd name="T15" fmla="*/ 0 h 161"/>
                <a:gd name="T16" fmla="*/ 0 w 207"/>
                <a:gd name="T17" fmla="*/ 0 h 161"/>
                <a:gd name="T18" fmla="*/ 0 w 207"/>
                <a:gd name="T19" fmla="*/ 0 h 161"/>
                <a:gd name="T20" fmla="*/ 0 w 207"/>
                <a:gd name="T21" fmla="*/ 0 h 161"/>
                <a:gd name="T22" fmla="*/ 0 w 207"/>
                <a:gd name="T23" fmla="*/ 0 h 161"/>
                <a:gd name="T24" fmla="*/ 0 w 207"/>
                <a:gd name="T25" fmla="*/ 0 h 161"/>
                <a:gd name="T26" fmla="*/ 0 w 207"/>
                <a:gd name="T27" fmla="*/ 0 h 161"/>
                <a:gd name="T28" fmla="*/ 0 w 207"/>
                <a:gd name="T29" fmla="*/ 0 h 161"/>
                <a:gd name="T30" fmla="*/ 0 w 207"/>
                <a:gd name="T31" fmla="*/ 0 h 161"/>
                <a:gd name="T32" fmla="*/ 0 w 207"/>
                <a:gd name="T33" fmla="*/ 0 h 161"/>
                <a:gd name="T34" fmla="*/ 0 w 207"/>
                <a:gd name="T35" fmla="*/ 0 h 161"/>
                <a:gd name="T36" fmla="*/ 0 w 207"/>
                <a:gd name="T37" fmla="*/ 0 h 161"/>
                <a:gd name="T38" fmla="*/ 0 w 207"/>
                <a:gd name="T39" fmla="*/ 0 h 161"/>
                <a:gd name="T40" fmla="*/ 0 w 207"/>
                <a:gd name="T41" fmla="*/ 0 h 161"/>
                <a:gd name="T42" fmla="*/ 0 w 207"/>
                <a:gd name="T43" fmla="*/ 0 h 161"/>
                <a:gd name="T44" fmla="*/ 0 w 207"/>
                <a:gd name="T45" fmla="*/ 0 h 161"/>
                <a:gd name="T46" fmla="*/ 0 w 207"/>
                <a:gd name="T47" fmla="*/ 0 h 161"/>
                <a:gd name="T48" fmla="*/ 0 w 207"/>
                <a:gd name="T49" fmla="*/ 0 h 161"/>
                <a:gd name="T50" fmla="*/ 0 w 207"/>
                <a:gd name="T51" fmla="*/ 0 h 161"/>
                <a:gd name="T52" fmla="*/ 0 w 207"/>
                <a:gd name="T53" fmla="*/ 0 h 161"/>
                <a:gd name="T54" fmla="*/ 0 w 207"/>
                <a:gd name="T55" fmla="*/ 0 h 161"/>
                <a:gd name="T56" fmla="*/ 0 w 207"/>
                <a:gd name="T57" fmla="*/ 0 h 161"/>
                <a:gd name="T58" fmla="*/ 0 w 207"/>
                <a:gd name="T59" fmla="*/ 0 h 161"/>
                <a:gd name="T60" fmla="*/ 0 w 207"/>
                <a:gd name="T61" fmla="*/ 0 h 161"/>
                <a:gd name="T62" fmla="*/ 0 w 207"/>
                <a:gd name="T63" fmla="*/ 0 h 161"/>
                <a:gd name="T64" fmla="*/ 0 w 207"/>
                <a:gd name="T65" fmla="*/ 0 h 161"/>
                <a:gd name="T66" fmla="*/ 0 w 207"/>
                <a:gd name="T67" fmla="*/ 0 h 161"/>
                <a:gd name="T68" fmla="*/ 0 w 207"/>
                <a:gd name="T69" fmla="*/ 0 h 161"/>
                <a:gd name="T70" fmla="*/ 0 w 207"/>
                <a:gd name="T71" fmla="*/ 0 h 161"/>
                <a:gd name="T72" fmla="*/ 0 w 207"/>
                <a:gd name="T73" fmla="*/ 0 h 161"/>
                <a:gd name="T74" fmla="*/ 0 w 207"/>
                <a:gd name="T75" fmla="*/ 0 h 161"/>
                <a:gd name="T76" fmla="*/ 0 w 207"/>
                <a:gd name="T77" fmla="*/ 0 h 161"/>
                <a:gd name="T78" fmla="*/ 0 w 207"/>
                <a:gd name="T79" fmla="*/ 0 h 161"/>
                <a:gd name="T80" fmla="*/ 0 w 207"/>
                <a:gd name="T81" fmla="*/ 0 h 161"/>
                <a:gd name="T82" fmla="*/ 0 w 207"/>
                <a:gd name="T83" fmla="*/ 0 h 161"/>
                <a:gd name="T84" fmla="*/ 0 w 207"/>
                <a:gd name="T85" fmla="*/ 0 h 161"/>
                <a:gd name="T86" fmla="*/ 0 w 207"/>
                <a:gd name="T87" fmla="*/ 0 h 161"/>
                <a:gd name="T88" fmla="*/ 0 w 207"/>
                <a:gd name="T89" fmla="*/ 0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61">
                  <a:moveTo>
                    <a:pt x="207" y="45"/>
                  </a:moveTo>
                  <a:lnTo>
                    <a:pt x="205" y="40"/>
                  </a:lnTo>
                  <a:lnTo>
                    <a:pt x="203" y="34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1"/>
                  </a:lnTo>
                  <a:lnTo>
                    <a:pt x="188" y="16"/>
                  </a:lnTo>
                  <a:lnTo>
                    <a:pt x="181" y="13"/>
                  </a:lnTo>
                  <a:lnTo>
                    <a:pt x="174" y="9"/>
                  </a:lnTo>
                  <a:lnTo>
                    <a:pt x="166" y="6"/>
                  </a:lnTo>
                  <a:lnTo>
                    <a:pt x="158" y="5"/>
                  </a:lnTo>
                  <a:lnTo>
                    <a:pt x="149" y="3"/>
                  </a:lnTo>
                  <a:lnTo>
                    <a:pt x="138" y="2"/>
                  </a:lnTo>
                  <a:lnTo>
                    <a:pt x="127" y="1"/>
                  </a:lnTo>
                  <a:lnTo>
                    <a:pt x="115" y="0"/>
                  </a:lnTo>
                  <a:lnTo>
                    <a:pt x="106" y="0"/>
                  </a:lnTo>
                  <a:lnTo>
                    <a:pt x="95" y="1"/>
                  </a:lnTo>
                  <a:lnTo>
                    <a:pt x="85" y="3"/>
                  </a:lnTo>
                  <a:lnTo>
                    <a:pt x="77" y="6"/>
                  </a:lnTo>
                  <a:lnTo>
                    <a:pt x="70" y="10"/>
                  </a:lnTo>
                  <a:lnTo>
                    <a:pt x="63" y="16"/>
                  </a:lnTo>
                  <a:lnTo>
                    <a:pt x="58" y="21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2" y="32"/>
                  </a:lnTo>
                  <a:lnTo>
                    <a:pt x="36" y="35"/>
                  </a:lnTo>
                  <a:lnTo>
                    <a:pt x="32" y="40"/>
                  </a:lnTo>
                  <a:lnTo>
                    <a:pt x="29" y="44"/>
                  </a:lnTo>
                  <a:lnTo>
                    <a:pt x="25" y="51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8" y="72"/>
                  </a:lnTo>
                  <a:lnTo>
                    <a:pt x="14" y="79"/>
                  </a:lnTo>
                  <a:lnTo>
                    <a:pt x="11" y="84"/>
                  </a:lnTo>
                  <a:lnTo>
                    <a:pt x="8" y="90"/>
                  </a:lnTo>
                  <a:lnTo>
                    <a:pt x="5" y="96"/>
                  </a:lnTo>
                  <a:lnTo>
                    <a:pt x="4" y="104"/>
                  </a:lnTo>
                  <a:lnTo>
                    <a:pt x="3" y="112"/>
                  </a:lnTo>
                  <a:lnTo>
                    <a:pt x="3" y="121"/>
                  </a:lnTo>
                  <a:lnTo>
                    <a:pt x="3" y="129"/>
                  </a:lnTo>
                  <a:lnTo>
                    <a:pt x="1" y="136"/>
                  </a:lnTo>
                  <a:lnTo>
                    <a:pt x="1" y="143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1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5" name="Freeform 516"/>
            <p:cNvSpPr>
              <a:spLocks/>
            </p:cNvSpPr>
            <p:nvPr/>
          </p:nvSpPr>
          <p:spPr bwMode="auto">
            <a:xfrm>
              <a:off x="3760" y="3221"/>
              <a:ext cx="57" cy="32"/>
            </a:xfrm>
            <a:custGeom>
              <a:avLst/>
              <a:gdLst>
                <a:gd name="T0" fmla="*/ 0 w 172"/>
                <a:gd name="T1" fmla="*/ 0 h 95"/>
                <a:gd name="T2" fmla="*/ 0 w 172"/>
                <a:gd name="T3" fmla="*/ 0 h 95"/>
                <a:gd name="T4" fmla="*/ 0 w 172"/>
                <a:gd name="T5" fmla="*/ 0 h 95"/>
                <a:gd name="T6" fmla="*/ 0 w 172"/>
                <a:gd name="T7" fmla="*/ 0 h 95"/>
                <a:gd name="T8" fmla="*/ 0 w 172"/>
                <a:gd name="T9" fmla="*/ 0 h 95"/>
                <a:gd name="T10" fmla="*/ 0 w 172"/>
                <a:gd name="T11" fmla="*/ 0 h 95"/>
                <a:gd name="T12" fmla="*/ 0 w 172"/>
                <a:gd name="T13" fmla="*/ 0 h 95"/>
                <a:gd name="T14" fmla="*/ 0 w 172"/>
                <a:gd name="T15" fmla="*/ 0 h 95"/>
                <a:gd name="T16" fmla="*/ 0 w 172"/>
                <a:gd name="T17" fmla="*/ 0 h 95"/>
                <a:gd name="T18" fmla="*/ 0 w 172"/>
                <a:gd name="T19" fmla="*/ 0 h 95"/>
                <a:gd name="T20" fmla="*/ 0 w 172"/>
                <a:gd name="T21" fmla="*/ 0 h 95"/>
                <a:gd name="T22" fmla="*/ 0 w 172"/>
                <a:gd name="T23" fmla="*/ 0 h 95"/>
                <a:gd name="T24" fmla="*/ 0 w 172"/>
                <a:gd name="T25" fmla="*/ 0 h 95"/>
                <a:gd name="T26" fmla="*/ 0 w 172"/>
                <a:gd name="T27" fmla="*/ 0 h 95"/>
                <a:gd name="T28" fmla="*/ 0 w 172"/>
                <a:gd name="T29" fmla="*/ 0 h 95"/>
                <a:gd name="T30" fmla="*/ 0 w 172"/>
                <a:gd name="T31" fmla="*/ 0 h 95"/>
                <a:gd name="T32" fmla="*/ 0 w 172"/>
                <a:gd name="T33" fmla="*/ 0 h 95"/>
                <a:gd name="T34" fmla="*/ 0 w 172"/>
                <a:gd name="T35" fmla="*/ 0 h 95"/>
                <a:gd name="T36" fmla="*/ 0 w 172"/>
                <a:gd name="T37" fmla="*/ 0 h 95"/>
                <a:gd name="T38" fmla="*/ 0 w 172"/>
                <a:gd name="T39" fmla="*/ 0 h 95"/>
                <a:gd name="T40" fmla="*/ 0 w 172"/>
                <a:gd name="T41" fmla="*/ 0 h 95"/>
                <a:gd name="T42" fmla="*/ 0 w 172"/>
                <a:gd name="T43" fmla="*/ 0 h 95"/>
                <a:gd name="T44" fmla="*/ 0 w 172"/>
                <a:gd name="T45" fmla="*/ 0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95">
                  <a:moveTo>
                    <a:pt x="0" y="94"/>
                  </a:moveTo>
                  <a:lnTo>
                    <a:pt x="3" y="95"/>
                  </a:lnTo>
                  <a:lnTo>
                    <a:pt x="5" y="95"/>
                  </a:lnTo>
                  <a:lnTo>
                    <a:pt x="6" y="95"/>
                  </a:lnTo>
                  <a:lnTo>
                    <a:pt x="10" y="93"/>
                  </a:lnTo>
                  <a:lnTo>
                    <a:pt x="15" y="90"/>
                  </a:lnTo>
                  <a:lnTo>
                    <a:pt x="18" y="87"/>
                  </a:lnTo>
                  <a:lnTo>
                    <a:pt x="21" y="83"/>
                  </a:lnTo>
                  <a:lnTo>
                    <a:pt x="25" y="81"/>
                  </a:lnTo>
                  <a:lnTo>
                    <a:pt x="29" y="79"/>
                  </a:lnTo>
                  <a:lnTo>
                    <a:pt x="40" y="72"/>
                  </a:lnTo>
                  <a:lnTo>
                    <a:pt x="49" y="67"/>
                  </a:lnTo>
                  <a:lnTo>
                    <a:pt x="60" y="63"/>
                  </a:lnTo>
                  <a:lnTo>
                    <a:pt x="70" y="57"/>
                  </a:lnTo>
                  <a:lnTo>
                    <a:pt x="84" y="50"/>
                  </a:lnTo>
                  <a:lnTo>
                    <a:pt x="97" y="41"/>
                  </a:lnTo>
                  <a:lnTo>
                    <a:pt x="110" y="32"/>
                  </a:lnTo>
                  <a:lnTo>
                    <a:pt x="123" y="24"/>
                  </a:lnTo>
                  <a:lnTo>
                    <a:pt x="134" y="18"/>
                  </a:lnTo>
                  <a:lnTo>
                    <a:pt x="144" y="13"/>
                  </a:lnTo>
                  <a:lnTo>
                    <a:pt x="154" y="7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6" name="Freeform 517"/>
            <p:cNvSpPr>
              <a:spLocks/>
            </p:cNvSpPr>
            <p:nvPr/>
          </p:nvSpPr>
          <p:spPr bwMode="auto">
            <a:xfrm>
              <a:off x="3768" y="3212"/>
              <a:ext cx="51" cy="9"/>
            </a:xfrm>
            <a:custGeom>
              <a:avLst/>
              <a:gdLst>
                <a:gd name="T0" fmla="*/ 0 w 152"/>
                <a:gd name="T1" fmla="*/ 0 h 28"/>
                <a:gd name="T2" fmla="*/ 0 w 152"/>
                <a:gd name="T3" fmla="*/ 0 h 28"/>
                <a:gd name="T4" fmla="*/ 0 w 152"/>
                <a:gd name="T5" fmla="*/ 0 h 28"/>
                <a:gd name="T6" fmla="*/ 0 w 152"/>
                <a:gd name="T7" fmla="*/ 0 h 28"/>
                <a:gd name="T8" fmla="*/ 0 w 152"/>
                <a:gd name="T9" fmla="*/ 0 h 28"/>
                <a:gd name="T10" fmla="*/ 0 w 152"/>
                <a:gd name="T11" fmla="*/ 0 h 28"/>
                <a:gd name="T12" fmla="*/ 0 w 152"/>
                <a:gd name="T13" fmla="*/ 0 h 28"/>
                <a:gd name="T14" fmla="*/ 0 w 152"/>
                <a:gd name="T15" fmla="*/ 0 h 28"/>
                <a:gd name="T16" fmla="*/ 0 w 152"/>
                <a:gd name="T17" fmla="*/ 0 h 28"/>
                <a:gd name="T18" fmla="*/ 0 w 152"/>
                <a:gd name="T19" fmla="*/ 0 h 28"/>
                <a:gd name="T20" fmla="*/ 0 w 152"/>
                <a:gd name="T21" fmla="*/ 0 h 28"/>
                <a:gd name="T22" fmla="*/ 0 w 152"/>
                <a:gd name="T23" fmla="*/ 0 h 28"/>
                <a:gd name="T24" fmla="*/ 0 w 152"/>
                <a:gd name="T25" fmla="*/ 0 h 28"/>
                <a:gd name="T26" fmla="*/ 0 w 152"/>
                <a:gd name="T27" fmla="*/ 0 h 28"/>
                <a:gd name="T28" fmla="*/ 0 w 152"/>
                <a:gd name="T29" fmla="*/ 0 h 28"/>
                <a:gd name="T30" fmla="*/ 0 w 152"/>
                <a:gd name="T31" fmla="*/ 0 h 28"/>
                <a:gd name="T32" fmla="*/ 0 w 152"/>
                <a:gd name="T33" fmla="*/ 0 h 28"/>
                <a:gd name="T34" fmla="*/ 0 w 152"/>
                <a:gd name="T35" fmla="*/ 0 h 28"/>
                <a:gd name="T36" fmla="*/ 0 w 152"/>
                <a:gd name="T37" fmla="*/ 0 h 28"/>
                <a:gd name="T38" fmla="*/ 0 w 152"/>
                <a:gd name="T39" fmla="*/ 0 h 28"/>
                <a:gd name="T40" fmla="*/ 0 w 152"/>
                <a:gd name="T41" fmla="*/ 0 h 28"/>
                <a:gd name="T42" fmla="*/ 0 w 152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2" h="28">
                  <a:moveTo>
                    <a:pt x="147" y="28"/>
                  </a:moveTo>
                  <a:lnTo>
                    <a:pt x="150" y="24"/>
                  </a:lnTo>
                  <a:lnTo>
                    <a:pt x="151" y="22"/>
                  </a:lnTo>
                  <a:lnTo>
                    <a:pt x="152" y="19"/>
                  </a:lnTo>
                  <a:lnTo>
                    <a:pt x="152" y="18"/>
                  </a:lnTo>
                  <a:lnTo>
                    <a:pt x="152" y="16"/>
                  </a:lnTo>
                  <a:lnTo>
                    <a:pt x="151" y="14"/>
                  </a:lnTo>
                  <a:lnTo>
                    <a:pt x="148" y="13"/>
                  </a:lnTo>
                  <a:lnTo>
                    <a:pt x="146" y="11"/>
                  </a:lnTo>
                  <a:lnTo>
                    <a:pt x="141" y="10"/>
                  </a:lnTo>
                  <a:lnTo>
                    <a:pt x="138" y="9"/>
                  </a:lnTo>
                  <a:lnTo>
                    <a:pt x="134" y="9"/>
                  </a:lnTo>
                  <a:lnTo>
                    <a:pt x="120" y="6"/>
                  </a:lnTo>
                  <a:lnTo>
                    <a:pt x="107" y="3"/>
                  </a:lnTo>
                  <a:lnTo>
                    <a:pt x="94" y="1"/>
                  </a:lnTo>
                  <a:lnTo>
                    <a:pt x="81" y="0"/>
                  </a:lnTo>
                  <a:lnTo>
                    <a:pt x="65" y="0"/>
                  </a:lnTo>
                  <a:lnTo>
                    <a:pt x="51" y="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7" name="Freeform 518"/>
            <p:cNvSpPr>
              <a:spLocks/>
            </p:cNvSpPr>
            <p:nvPr/>
          </p:nvSpPr>
          <p:spPr bwMode="auto">
            <a:xfrm>
              <a:off x="3778" y="3209"/>
              <a:ext cx="6" cy="44"/>
            </a:xfrm>
            <a:custGeom>
              <a:avLst/>
              <a:gdLst>
                <a:gd name="T0" fmla="*/ 0 w 18"/>
                <a:gd name="T1" fmla="*/ 0 h 131"/>
                <a:gd name="T2" fmla="*/ 0 w 18"/>
                <a:gd name="T3" fmla="*/ 0 h 131"/>
                <a:gd name="T4" fmla="*/ 0 w 18"/>
                <a:gd name="T5" fmla="*/ 0 h 131"/>
                <a:gd name="T6" fmla="*/ 0 w 18"/>
                <a:gd name="T7" fmla="*/ 0 h 131"/>
                <a:gd name="T8" fmla="*/ 0 w 18"/>
                <a:gd name="T9" fmla="*/ 0 h 131"/>
                <a:gd name="T10" fmla="*/ 0 w 18"/>
                <a:gd name="T11" fmla="*/ 0 h 131"/>
                <a:gd name="T12" fmla="*/ 0 w 18"/>
                <a:gd name="T13" fmla="*/ 0 h 131"/>
                <a:gd name="T14" fmla="*/ 0 w 18"/>
                <a:gd name="T15" fmla="*/ 0 h 131"/>
                <a:gd name="T16" fmla="*/ 0 w 18"/>
                <a:gd name="T17" fmla="*/ 0 h 131"/>
                <a:gd name="T18" fmla="*/ 0 w 18"/>
                <a:gd name="T19" fmla="*/ 0 h 131"/>
                <a:gd name="T20" fmla="*/ 0 w 18"/>
                <a:gd name="T21" fmla="*/ 0 h 131"/>
                <a:gd name="T22" fmla="*/ 0 w 18"/>
                <a:gd name="T23" fmla="*/ 0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131">
                  <a:moveTo>
                    <a:pt x="5" y="131"/>
                  </a:moveTo>
                  <a:lnTo>
                    <a:pt x="3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1" y="73"/>
                  </a:lnTo>
                  <a:lnTo>
                    <a:pt x="2" y="61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9" y="25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8" name="Freeform 519"/>
            <p:cNvSpPr>
              <a:spLocks/>
            </p:cNvSpPr>
            <p:nvPr/>
          </p:nvSpPr>
          <p:spPr bwMode="auto">
            <a:xfrm>
              <a:off x="3831" y="3178"/>
              <a:ext cx="6" cy="34"/>
            </a:xfrm>
            <a:custGeom>
              <a:avLst/>
              <a:gdLst>
                <a:gd name="T0" fmla="*/ 0 w 19"/>
                <a:gd name="T1" fmla="*/ 0 h 103"/>
                <a:gd name="T2" fmla="*/ 0 w 19"/>
                <a:gd name="T3" fmla="*/ 0 h 103"/>
                <a:gd name="T4" fmla="*/ 0 w 19"/>
                <a:gd name="T5" fmla="*/ 0 h 103"/>
                <a:gd name="T6" fmla="*/ 0 w 19"/>
                <a:gd name="T7" fmla="*/ 0 h 103"/>
                <a:gd name="T8" fmla="*/ 0 w 19"/>
                <a:gd name="T9" fmla="*/ 0 h 103"/>
                <a:gd name="T10" fmla="*/ 0 w 19"/>
                <a:gd name="T11" fmla="*/ 0 h 103"/>
                <a:gd name="T12" fmla="*/ 0 w 19"/>
                <a:gd name="T13" fmla="*/ 0 h 103"/>
                <a:gd name="T14" fmla="*/ 0 w 19"/>
                <a:gd name="T15" fmla="*/ 0 h 103"/>
                <a:gd name="T16" fmla="*/ 0 w 19"/>
                <a:gd name="T17" fmla="*/ 0 h 103"/>
                <a:gd name="T18" fmla="*/ 0 w 19"/>
                <a:gd name="T19" fmla="*/ 0 h 103"/>
                <a:gd name="T20" fmla="*/ 0 w 19"/>
                <a:gd name="T21" fmla="*/ 0 h 103"/>
                <a:gd name="T22" fmla="*/ 0 w 19"/>
                <a:gd name="T23" fmla="*/ 0 h 103"/>
                <a:gd name="T24" fmla="*/ 0 w 19"/>
                <a:gd name="T25" fmla="*/ 0 h 103"/>
                <a:gd name="T26" fmla="*/ 0 w 19"/>
                <a:gd name="T27" fmla="*/ 0 h 103"/>
                <a:gd name="T28" fmla="*/ 0 w 19"/>
                <a:gd name="T29" fmla="*/ 0 h 103"/>
                <a:gd name="T30" fmla="*/ 0 w 19"/>
                <a:gd name="T31" fmla="*/ 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03">
                  <a:moveTo>
                    <a:pt x="19" y="0"/>
                  </a:moveTo>
                  <a:lnTo>
                    <a:pt x="15" y="4"/>
                  </a:lnTo>
                  <a:lnTo>
                    <a:pt x="12" y="8"/>
                  </a:lnTo>
                  <a:lnTo>
                    <a:pt x="10" y="14"/>
                  </a:lnTo>
                  <a:lnTo>
                    <a:pt x="9" y="19"/>
                  </a:lnTo>
                  <a:lnTo>
                    <a:pt x="8" y="26"/>
                  </a:lnTo>
                  <a:lnTo>
                    <a:pt x="6" y="31"/>
                  </a:lnTo>
                  <a:lnTo>
                    <a:pt x="5" y="41"/>
                  </a:lnTo>
                  <a:lnTo>
                    <a:pt x="5" y="50"/>
                  </a:lnTo>
                  <a:lnTo>
                    <a:pt x="5" y="59"/>
                  </a:lnTo>
                  <a:lnTo>
                    <a:pt x="5" y="69"/>
                  </a:lnTo>
                  <a:lnTo>
                    <a:pt x="5" y="77"/>
                  </a:lnTo>
                  <a:lnTo>
                    <a:pt x="5" y="84"/>
                  </a:lnTo>
                  <a:lnTo>
                    <a:pt x="4" y="91"/>
                  </a:lnTo>
                  <a:lnTo>
                    <a:pt x="2" y="97"/>
                  </a:lnTo>
                  <a:lnTo>
                    <a:pt x="0" y="10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59" name="Freeform 520"/>
            <p:cNvSpPr>
              <a:spLocks/>
            </p:cNvSpPr>
            <p:nvPr/>
          </p:nvSpPr>
          <p:spPr bwMode="auto">
            <a:xfrm>
              <a:off x="3837" y="3175"/>
              <a:ext cx="43" cy="42"/>
            </a:xfrm>
            <a:custGeom>
              <a:avLst/>
              <a:gdLst>
                <a:gd name="T0" fmla="*/ 0 w 128"/>
                <a:gd name="T1" fmla="*/ 0 h 127"/>
                <a:gd name="T2" fmla="*/ 0 w 128"/>
                <a:gd name="T3" fmla="*/ 0 h 127"/>
                <a:gd name="T4" fmla="*/ 0 w 128"/>
                <a:gd name="T5" fmla="*/ 0 h 127"/>
                <a:gd name="T6" fmla="*/ 0 w 128"/>
                <a:gd name="T7" fmla="*/ 0 h 127"/>
                <a:gd name="T8" fmla="*/ 0 w 128"/>
                <a:gd name="T9" fmla="*/ 0 h 127"/>
                <a:gd name="T10" fmla="*/ 0 w 128"/>
                <a:gd name="T11" fmla="*/ 0 h 127"/>
                <a:gd name="T12" fmla="*/ 0 w 128"/>
                <a:gd name="T13" fmla="*/ 0 h 127"/>
                <a:gd name="T14" fmla="*/ 0 w 128"/>
                <a:gd name="T15" fmla="*/ 0 h 127"/>
                <a:gd name="T16" fmla="*/ 0 w 128"/>
                <a:gd name="T17" fmla="*/ 0 h 127"/>
                <a:gd name="T18" fmla="*/ 0 w 128"/>
                <a:gd name="T19" fmla="*/ 0 h 127"/>
                <a:gd name="T20" fmla="*/ 0 w 128"/>
                <a:gd name="T21" fmla="*/ 0 h 127"/>
                <a:gd name="T22" fmla="*/ 0 w 128"/>
                <a:gd name="T23" fmla="*/ 0 h 127"/>
                <a:gd name="T24" fmla="*/ 0 w 128"/>
                <a:gd name="T25" fmla="*/ 0 h 127"/>
                <a:gd name="T26" fmla="*/ 0 w 128"/>
                <a:gd name="T27" fmla="*/ 0 h 127"/>
                <a:gd name="T28" fmla="*/ 0 w 128"/>
                <a:gd name="T29" fmla="*/ 0 h 127"/>
                <a:gd name="T30" fmla="*/ 0 w 128"/>
                <a:gd name="T31" fmla="*/ 0 h 127"/>
                <a:gd name="T32" fmla="*/ 0 w 128"/>
                <a:gd name="T33" fmla="*/ 0 h 127"/>
                <a:gd name="T34" fmla="*/ 0 w 128"/>
                <a:gd name="T35" fmla="*/ 0 h 127"/>
                <a:gd name="T36" fmla="*/ 0 w 128"/>
                <a:gd name="T37" fmla="*/ 0 h 127"/>
                <a:gd name="T38" fmla="*/ 0 w 128"/>
                <a:gd name="T39" fmla="*/ 0 h 127"/>
                <a:gd name="T40" fmla="*/ 0 w 128"/>
                <a:gd name="T41" fmla="*/ 0 h 127"/>
                <a:gd name="T42" fmla="*/ 0 w 128"/>
                <a:gd name="T43" fmla="*/ 0 h 127"/>
                <a:gd name="T44" fmla="*/ 0 w 128"/>
                <a:gd name="T45" fmla="*/ 0 h 127"/>
                <a:gd name="T46" fmla="*/ 0 w 128"/>
                <a:gd name="T47" fmla="*/ 0 h 127"/>
                <a:gd name="T48" fmla="*/ 0 w 128"/>
                <a:gd name="T49" fmla="*/ 0 h 127"/>
                <a:gd name="T50" fmla="*/ 0 w 128"/>
                <a:gd name="T51" fmla="*/ 0 h 127"/>
                <a:gd name="T52" fmla="*/ 0 w 128"/>
                <a:gd name="T53" fmla="*/ 0 h 127"/>
                <a:gd name="T54" fmla="*/ 0 w 128"/>
                <a:gd name="T55" fmla="*/ 0 h 127"/>
                <a:gd name="T56" fmla="*/ 0 w 128"/>
                <a:gd name="T57" fmla="*/ 0 h 127"/>
                <a:gd name="T58" fmla="*/ 0 w 128"/>
                <a:gd name="T59" fmla="*/ 0 h 127"/>
                <a:gd name="T60" fmla="*/ 0 w 128"/>
                <a:gd name="T61" fmla="*/ 0 h 127"/>
                <a:gd name="T62" fmla="*/ 0 w 128"/>
                <a:gd name="T63" fmla="*/ 0 h 127"/>
                <a:gd name="T64" fmla="*/ 0 w 128"/>
                <a:gd name="T65" fmla="*/ 0 h 127"/>
                <a:gd name="T66" fmla="*/ 0 w 128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8" h="127">
                  <a:moveTo>
                    <a:pt x="29" y="118"/>
                  </a:moveTo>
                  <a:lnTo>
                    <a:pt x="26" y="121"/>
                  </a:lnTo>
                  <a:lnTo>
                    <a:pt x="24" y="123"/>
                  </a:lnTo>
                  <a:lnTo>
                    <a:pt x="21" y="125"/>
                  </a:lnTo>
                  <a:lnTo>
                    <a:pt x="19" y="127"/>
                  </a:lnTo>
                  <a:lnTo>
                    <a:pt x="15" y="127"/>
                  </a:lnTo>
                  <a:lnTo>
                    <a:pt x="11" y="127"/>
                  </a:lnTo>
                  <a:lnTo>
                    <a:pt x="8" y="127"/>
                  </a:lnTo>
                  <a:lnTo>
                    <a:pt x="5" y="125"/>
                  </a:lnTo>
                  <a:lnTo>
                    <a:pt x="3" y="123"/>
                  </a:lnTo>
                  <a:lnTo>
                    <a:pt x="1" y="121"/>
                  </a:lnTo>
                  <a:lnTo>
                    <a:pt x="0" y="119"/>
                  </a:lnTo>
                  <a:lnTo>
                    <a:pt x="0" y="116"/>
                  </a:lnTo>
                  <a:lnTo>
                    <a:pt x="1" y="112"/>
                  </a:lnTo>
                  <a:lnTo>
                    <a:pt x="5" y="107"/>
                  </a:lnTo>
                  <a:lnTo>
                    <a:pt x="9" y="102"/>
                  </a:lnTo>
                  <a:lnTo>
                    <a:pt x="13" y="96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30" y="80"/>
                  </a:lnTo>
                  <a:lnTo>
                    <a:pt x="37" y="71"/>
                  </a:lnTo>
                  <a:lnTo>
                    <a:pt x="44" y="64"/>
                  </a:lnTo>
                  <a:lnTo>
                    <a:pt x="49" y="57"/>
                  </a:lnTo>
                  <a:lnTo>
                    <a:pt x="56" y="51"/>
                  </a:lnTo>
                  <a:lnTo>
                    <a:pt x="63" y="46"/>
                  </a:lnTo>
                  <a:lnTo>
                    <a:pt x="73" y="41"/>
                  </a:lnTo>
                  <a:lnTo>
                    <a:pt x="83" y="37"/>
                  </a:lnTo>
                  <a:lnTo>
                    <a:pt x="91" y="30"/>
                  </a:lnTo>
                  <a:lnTo>
                    <a:pt x="99" y="25"/>
                  </a:lnTo>
                  <a:lnTo>
                    <a:pt x="107" y="17"/>
                  </a:lnTo>
                  <a:lnTo>
                    <a:pt x="114" y="11"/>
                  </a:lnTo>
                  <a:lnTo>
                    <a:pt x="119" y="7"/>
                  </a:lnTo>
                  <a:lnTo>
                    <a:pt x="123" y="3"/>
                  </a:lnTo>
                  <a:lnTo>
                    <a:pt x="12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0" name="Freeform 521"/>
            <p:cNvSpPr>
              <a:spLocks/>
            </p:cNvSpPr>
            <p:nvPr/>
          </p:nvSpPr>
          <p:spPr bwMode="auto">
            <a:xfrm>
              <a:off x="3847" y="3165"/>
              <a:ext cx="32" cy="15"/>
            </a:xfrm>
            <a:custGeom>
              <a:avLst/>
              <a:gdLst>
                <a:gd name="T0" fmla="*/ 0 w 97"/>
                <a:gd name="T1" fmla="*/ 0 h 45"/>
                <a:gd name="T2" fmla="*/ 0 w 97"/>
                <a:gd name="T3" fmla="*/ 0 h 45"/>
                <a:gd name="T4" fmla="*/ 0 w 97"/>
                <a:gd name="T5" fmla="*/ 0 h 45"/>
                <a:gd name="T6" fmla="*/ 0 w 97"/>
                <a:gd name="T7" fmla="*/ 0 h 45"/>
                <a:gd name="T8" fmla="*/ 0 w 97"/>
                <a:gd name="T9" fmla="*/ 0 h 45"/>
                <a:gd name="T10" fmla="*/ 0 w 97"/>
                <a:gd name="T11" fmla="*/ 0 h 45"/>
                <a:gd name="T12" fmla="*/ 0 w 97"/>
                <a:gd name="T13" fmla="*/ 0 h 45"/>
                <a:gd name="T14" fmla="*/ 0 w 97"/>
                <a:gd name="T15" fmla="*/ 0 h 45"/>
                <a:gd name="T16" fmla="*/ 0 w 97"/>
                <a:gd name="T17" fmla="*/ 0 h 45"/>
                <a:gd name="T18" fmla="*/ 0 w 97"/>
                <a:gd name="T19" fmla="*/ 0 h 45"/>
                <a:gd name="T20" fmla="*/ 0 w 97"/>
                <a:gd name="T21" fmla="*/ 0 h 45"/>
                <a:gd name="T22" fmla="*/ 0 w 97"/>
                <a:gd name="T23" fmla="*/ 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" h="45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11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2"/>
                  </a:lnTo>
                  <a:lnTo>
                    <a:pt x="72" y="27"/>
                  </a:lnTo>
                  <a:lnTo>
                    <a:pt x="80" y="31"/>
                  </a:lnTo>
                  <a:lnTo>
                    <a:pt x="86" y="35"/>
                  </a:lnTo>
                  <a:lnTo>
                    <a:pt x="92" y="40"/>
                  </a:lnTo>
                  <a:lnTo>
                    <a:pt x="97" y="4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1" name="Freeform 522"/>
            <p:cNvSpPr>
              <a:spLocks/>
            </p:cNvSpPr>
            <p:nvPr/>
          </p:nvSpPr>
          <p:spPr bwMode="auto">
            <a:xfrm>
              <a:off x="3964" y="3110"/>
              <a:ext cx="26" cy="25"/>
            </a:xfrm>
            <a:custGeom>
              <a:avLst/>
              <a:gdLst>
                <a:gd name="T0" fmla="*/ 0 w 78"/>
                <a:gd name="T1" fmla="*/ 0 h 75"/>
                <a:gd name="T2" fmla="*/ 0 w 78"/>
                <a:gd name="T3" fmla="*/ 0 h 75"/>
                <a:gd name="T4" fmla="*/ 0 w 78"/>
                <a:gd name="T5" fmla="*/ 0 h 75"/>
                <a:gd name="T6" fmla="*/ 0 w 78"/>
                <a:gd name="T7" fmla="*/ 0 h 75"/>
                <a:gd name="T8" fmla="*/ 0 w 78"/>
                <a:gd name="T9" fmla="*/ 0 h 75"/>
                <a:gd name="T10" fmla="*/ 0 w 78"/>
                <a:gd name="T11" fmla="*/ 0 h 75"/>
                <a:gd name="T12" fmla="*/ 0 w 78"/>
                <a:gd name="T13" fmla="*/ 0 h 75"/>
                <a:gd name="T14" fmla="*/ 0 w 78"/>
                <a:gd name="T15" fmla="*/ 0 h 75"/>
                <a:gd name="T16" fmla="*/ 0 w 78"/>
                <a:gd name="T17" fmla="*/ 0 h 75"/>
                <a:gd name="T18" fmla="*/ 0 w 78"/>
                <a:gd name="T19" fmla="*/ 0 h 75"/>
                <a:gd name="T20" fmla="*/ 0 w 78"/>
                <a:gd name="T21" fmla="*/ 0 h 75"/>
                <a:gd name="T22" fmla="*/ 0 w 78"/>
                <a:gd name="T23" fmla="*/ 0 h 75"/>
                <a:gd name="T24" fmla="*/ 0 w 78"/>
                <a:gd name="T25" fmla="*/ 0 h 75"/>
                <a:gd name="T26" fmla="*/ 0 w 78"/>
                <a:gd name="T27" fmla="*/ 0 h 75"/>
                <a:gd name="T28" fmla="*/ 0 w 78"/>
                <a:gd name="T29" fmla="*/ 0 h 75"/>
                <a:gd name="T30" fmla="*/ 0 w 78"/>
                <a:gd name="T31" fmla="*/ 0 h 75"/>
                <a:gd name="T32" fmla="*/ 0 w 78"/>
                <a:gd name="T33" fmla="*/ 0 h 75"/>
                <a:gd name="T34" fmla="*/ 0 w 78"/>
                <a:gd name="T35" fmla="*/ 0 h 75"/>
                <a:gd name="T36" fmla="*/ 0 w 78"/>
                <a:gd name="T37" fmla="*/ 0 h 75"/>
                <a:gd name="T38" fmla="*/ 0 w 78"/>
                <a:gd name="T39" fmla="*/ 0 h 75"/>
                <a:gd name="T40" fmla="*/ 0 w 78"/>
                <a:gd name="T41" fmla="*/ 0 h 75"/>
                <a:gd name="T42" fmla="*/ 0 w 78"/>
                <a:gd name="T43" fmla="*/ 0 h 75"/>
                <a:gd name="T44" fmla="*/ 0 w 78"/>
                <a:gd name="T45" fmla="*/ 0 h 75"/>
                <a:gd name="T46" fmla="*/ 0 w 78"/>
                <a:gd name="T47" fmla="*/ 0 h 75"/>
                <a:gd name="T48" fmla="*/ 0 w 78"/>
                <a:gd name="T49" fmla="*/ 0 h 75"/>
                <a:gd name="T50" fmla="*/ 0 w 78"/>
                <a:gd name="T51" fmla="*/ 0 h 75"/>
                <a:gd name="T52" fmla="*/ 0 w 78"/>
                <a:gd name="T53" fmla="*/ 0 h 75"/>
                <a:gd name="T54" fmla="*/ 0 w 78"/>
                <a:gd name="T55" fmla="*/ 0 h 75"/>
                <a:gd name="T56" fmla="*/ 0 w 78"/>
                <a:gd name="T57" fmla="*/ 0 h 75"/>
                <a:gd name="T58" fmla="*/ 0 w 78"/>
                <a:gd name="T59" fmla="*/ 0 h 75"/>
                <a:gd name="T60" fmla="*/ 0 w 78"/>
                <a:gd name="T61" fmla="*/ 0 h 75"/>
                <a:gd name="T62" fmla="*/ 0 w 78"/>
                <a:gd name="T63" fmla="*/ 0 h 75"/>
                <a:gd name="T64" fmla="*/ 0 w 78"/>
                <a:gd name="T65" fmla="*/ 0 h 75"/>
                <a:gd name="T66" fmla="*/ 0 w 78"/>
                <a:gd name="T67" fmla="*/ 0 h 75"/>
                <a:gd name="T68" fmla="*/ 0 w 78"/>
                <a:gd name="T69" fmla="*/ 0 h 75"/>
                <a:gd name="T70" fmla="*/ 0 w 78"/>
                <a:gd name="T71" fmla="*/ 0 h 75"/>
                <a:gd name="T72" fmla="*/ 0 w 78"/>
                <a:gd name="T73" fmla="*/ 0 h 75"/>
                <a:gd name="T74" fmla="*/ 0 w 78"/>
                <a:gd name="T75" fmla="*/ 0 h 75"/>
                <a:gd name="T76" fmla="*/ 0 w 78"/>
                <a:gd name="T77" fmla="*/ 0 h 75"/>
                <a:gd name="T78" fmla="*/ 0 w 78"/>
                <a:gd name="T79" fmla="*/ 0 h 75"/>
                <a:gd name="T80" fmla="*/ 0 w 78"/>
                <a:gd name="T81" fmla="*/ 0 h 75"/>
                <a:gd name="T82" fmla="*/ 0 w 78"/>
                <a:gd name="T83" fmla="*/ 0 h 75"/>
                <a:gd name="T84" fmla="*/ 0 w 78"/>
                <a:gd name="T85" fmla="*/ 0 h 75"/>
                <a:gd name="T86" fmla="*/ 0 w 78"/>
                <a:gd name="T87" fmla="*/ 0 h 75"/>
                <a:gd name="T88" fmla="*/ 0 w 78"/>
                <a:gd name="T89" fmla="*/ 0 h 75"/>
                <a:gd name="T90" fmla="*/ 0 w 78"/>
                <a:gd name="T91" fmla="*/ 0 h 75"/>
                <a:gd name="T92" fmla="*/ 0 w 78"/>
                <a:gd name="T93" fmla="*/ 0 h 75"/>
                <a:gd name="T94" fmla="*/ 0 w 78"/>
                <a:gd name="T95" fmla="*/ 0 h 75"/>
                <a:gd name="T96" fmla="*/ 0 w 78"/>
                <a:gd name="T97" fmla="*/ 0 h 75"/>
                <a:gd name="T98" fmla="*/ 0 w 78"/>
                <a:gd name="T99" fmla="*/ 0 h 75"/>
                <a:gd name="T100" fmla="*/ 0 w 78"/>
                <a:gd name="T101" fmla="*/ 0 h 75"/>
                <a:gd name="T102" fmla="*/ 0 w 78"/>
                <a:gd name="T103" fmla="*/ 0 h 75"/>
                <a:gd name="T104" fmla="*/ 0 w 78"/>
                <a:gd name="T105" fmla="*/ 0 h 75"/>
                <a:gd name="T106" fmla="*/ 0 w 78"/>
                <a:gd name="T107" fmla="*/ 0 h 75"/>
                <a:gd name="T108" fmla="*/ 0 w 78"/>
                <a:gd name="T109" fmla="*/ 0 h 75"/>
                <a:gd name="T110" fmla="*/ 0 w 78"/>
                <a:gd name="T111" fmla="*/ 0 h 75"/>
                <a:gd name="T112" fmla="*/ 0 w 78"/>
                <a:gd name="T113" fmla="*/ 0 h 75"/>
                <a:gd name="T114" fmla="*/ 0 w 78"/>
                <a:gd name="T115" fmla="*/ 0 h 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8" h="75">
                  <a:moveTo>
                    <a:pt x="18" y="72"/>
                  </a:moveTo>
                  <a:lnTo>
                    <a:pt x="22" y="69"/>
                  </a:lnTo>
                  <a:lnTo>
                    <a:pt x="24" y="66"/>
                  </a:lnTo>
                  <a:lnTo>
                    <a:pt x="27" y="62"/>
                  </a:lnTo>
                  <a:lnTo>
                    <a:pt x="32" y="56"/>
                  </a:lnTo>
                  <a:lnTo>
                    <a:pt x="38" y="51"/>
                  </a:lnTo>
                  <a:lnTo>
                    <a:pt x="44" y="45"/>
                  </a:lnTo>
                  <a:lnTo>
                    <a:pt x="49" y="40"/>
                  </a:lnTo>
                  <a:lnTo>
                    <a:pt x="53" y="36"/>
                  </a:lnTo>
                  <a:lnTo>
                    <a:pt x="57" y="30"/>
                  </a:lnTo>
                  <a:lnTo>
                    <a:pt x="61" y="26"/>
                  </a:lnTo>
                  <a:lnTo>
                    <a:pt x="64" y="23"/>
                  </a:lnTo>
                  <a:lnTo>
                    <a:pt x="66" y="20"/>
                  </a:lnTo>
                  <a:lnTo>
                    <a:pt x="68" y="17"/>
                  </a:lnTo>
                  <a:lnTo>
                    <a:pt x="70" y="15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1"/>
                  </a:lnTo>
                  <a:lnTo>
                    <a:pt x="75" y="10"/>
                  </a:lnTo>
                  <a:lnTo>
                    <a:pt x="72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6" y="4"/>
                  </a:lnTo>
                  <a:lnTo>
                    <a:pt x="51" y="3"/>
                  </a:lnTo>
                  <a:lnTo>
                    <a:pt x="45" y="3"/>
                  </a:lnTo>
                  <a:lnTo>
                    <a:pt x="38" y="2"/>
                  </a:lnTo>
                  <a:lnTo>
                    <a:pt x="31" y="1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4" y="0"/>
                  </a:lnTo>
                  <a:lnTo>
                    <a:pt x="3" y="8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3" y="32"/>
                  </a:lnTo>
                  <a:lnTo>
                    <a:pt x="3" y="41"/>
                  </a:lnTo>
                  <a:lnTo>
                    <a:pt x="3" y="49"/>
                  </a:lnTo>
                  <a:lnTo>
                    <a:pt x="3" y="55"/>
                  </a:lnTo>
                  <a:lnTo>
                    <a:pt x="2" y="61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5" y="72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0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4" y="75"/>
                  </a:lnTo>
                  <a:lnTo>
                    <a:pt x="15" y="75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8" y="72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2" name="Freeform 523"/>
            <p:cNvSpPr>
              <a:spLocks/>
            </p:cNvSpPr>
            <p:nvPr/>
          </p:nvSpPr>
          <p:spPr bwMode="auto">
            <a:xfrm>
              <a:off x="3953" y="3134"/>
              <a:ext cx="23" cy="18"/>
            </a:xfrm>
            <a:custGeom>
              <a:avLst/>
              <a:gdLst>
                <a:gd name="T0" fmla="*/ 0 w 69"/>
                <a:gd name="T1" fmla="*/ 0 h 56"/>
                <a:gd name="T2" fmla="*/ 0 w 69"/>
                <a:gd name="T3" fmla="*/ 0 h 56"/>
                <a:gd name="T4" fmla="*/ 0 w 69"/>
                <a:gd name="T5" fmla="*/ 0 h 56"/>
                <a:gd name="T6" fmla="*/ 0 w 69"/>
                <a:gd name="T7" fmla="*/ 0 h 56"/>
                <a:gd name="T8" fmla="*/ 0 w 69"/>
                <a:gd name="T9" fmla="*/ 0 h 56"/>
                <a:gd name="T10" fmla="*/ 0 w 69"/>
                <a:gd name="T11" fmla="*/ 0 h 56"/>
                <a:gd name="T12" fmla="*/ 0 w 69"/>
                <a:gd name="T13" fmla="*/ 0 h 56"/>
                <a:gd name="T14" fmla="*/ 0 w 69"/>
                <a:gd name="T15" fmla="*/ 0 h 56"/>
                <a:gd name="T16" fmla="*/ 0 w 69"/>
                <a:gd name="T17" fmla="*/ 0 h 56"/>
                <a:gd name="T18" fmla="*/ 0 w 69"/>
                <a:gd name="T19" fmla="*/ 0 h 56"/>
                <a:gd name="T20" fmla="*/ 0 w 69"/>
                <a:gd name="T21" fmla="*/ 0 h 56"/>
                <a:gd name="T22" fmla="*/ 0 w 69"/>
                <a:gd name="T23" fmla="*/ 0 h 56"/>
                <a:gd name="T24" fmla="*/ 0 w 69"/>
                <a:gd name="T25" fmla="*/ 0 h 56"/>
                <a:gd name="T26" fmla="*/ 0 w 69"/>
                <a:gd name="T27" fmla="*/ 0 h 56"/>
                <a:gd name="T28" fmla="*/ 0 w 69"/>
                <a:gd name="T29" fmla="*/ 0 h 56"/>
                <a:gd name="T30" fmla="*/ 0 w 69"/>
                <a:gd name="T31" fmla="*/ 0 h 56"/>
                <a:gd name="T32" fmla="*/ 0 w 69"/>
                <a:gd name="T33" fmla="*/ 0 h 56"/>
                <a:gd name="T34" fmla="*/ 0 w 69"/>
                <a:gd name="T35" fmla="*/ 0 h 56"/>
                <a:gd name="T36" fmla="*/ 0 w 69"/>
                <a:gd name="T37" fmla="*/ 0 h 56"/>
                <a:gd name="T38" fmla="*/ 0 w 69"/>
                <a:gd name="T39" fmla="*/ 0 h 56"/>
                <a:gd name="T40" fmla="*/ 0 w 69"/>
                <a:gd name="T41" fmla="*/ 0 h 56"/>
                <a:gd name="T42" fmla="*/ 0 w 69"/>
                <a:gd name="T43" fmla="*/ 0 h 56"/>
                <a:gd name="T44" fmla="*/ 0 w 69"/>
                <a:gd name="T45" fmla="*/ 0 h 56"/>
                <a:gd name="T46" fmla="*/ 0 w 69"/>
                <a:gd name="T47" fmla="*/ 0 h 56"/>
                <a:gd name="T48" fmla="*/ 0 w 69"/>
                <a:gd name="T49" fmla="*/ 0 h 56"/>
                <a:gd name="T50" fmla="*/ 0 w 69"/>
                <a:gd name="T51" fmla="*/ 0 h 56"/>
                <a:gd name="T52" fmla="*/ 0 w 69"/>
                <a:gd name="T53" fmla="*/ 0 h 56"/>
                <a:gd name="T54" fmla="*/ 0 w 69"/>
                <a:gd name="T55" fmla="*/ 0 h 56"/>
                <a:gd name="T56" fmla="*/ 0 w 69"/>
                <a:gd name="T57" fmla="*/ 0 h 56"/>
                <a:gd name="T58" fmla="*/ 0 w 69"/>
                <a:gd name="T59" fmla="*/ 0 h 56"/>
                <a:gd name="T60" fmla="*/ 0 w 69"/>
                <a:gd name="T61" fmla="*/ 0 h 56"/>
                <a:gd name="T62" fmla="*/ 0 w 69"/>
                <a:gd name="T63" fmla="*/ 0 h 56"/>
                <a:gd name="T64" fmla="*/ 0 w 69"/>
                <a:gd name="T65" fmla="*/ 0 h 56"/>
                <a:gd name="T66" fmla="*/ 0 w 69"/>
                <a:gd name="T67" fmla="*/ 0 h 56"/>
                <a:gd name="T68" fmla="*/ 0 w 69"/>
                <a:gd name="T69" fmla="*/ 0 h 56"/>
                <a:gd name="T70" fmla="*/ 0 w 69"/>
                <a:gd name="T71" fmla="*/ 0 h 56"/>
                <a:gd name="T72" fmla="*/ 0 w 69"/>
                <a:gd name="T73" fmla="*/ 0 h 56"/>
                <a:gd name="T74" fmla="*/ 0 w 69"/>
                <a:gd name="T75" fmla="*/ 0 h 56"/>
                <a:gd name="T76" fmla="*/ 0 w 69"/>
                <a:gd name="T77" fmla="*/ 0 h 56"/>
                <a:gd name="T78" fmla="*/ 0 w 69"/>
                <a:gd name="T79" fmla="*/ 0 h 56"/>
                <a:gd name="T80" fmla="*/ 0 w 69"/>
                <a:gd name="T81" fmla="*/ 0 h 56"/>
                <a:gd name="T82" fmla="*/ 0 w 69"/>
                <a:gd name="T83" fmla="*/ 0 h 56"/>
                <a:gd name="T84" fmla="*/ 0 w 69"/>
                <a:gd name="T85" fmla="*/ 0 h 56"/>
                <a:gd name="T86" fmla="*/ 0 w 69"/>
                <a:gd name="T87" fmla="*/ 0 h 56"/>
                <a:gd name="T88" fmla="*/ 0 w 69"/>
                <a:gd name="T89" fmla="*/ 0 h 56"/>
                <a:gd name="T90" fmla="*/ 0 w 69"/>
                <a:gd name="T91" fmla="*/ 0 h 56"/>
                <a:gd name="T92" fmla="*/ 0 w 69"/>
                <a:gd name="T93" fmla="*/ 0 h 56"/>
                <a:gd name="T94" fmla="*/ 0 w 69"/>
                <a:gd name="T95" fmla="*/ 0 h 56"/>
                <a:gd name="T96" fmla="*/ 0 w 69"/>
                <a:gd name="T97" fmla="*/ 0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9" h="56">
                  <a:moveTo>
                    <a:pt x="3" y="55"/>
                  </a:moveTo>
                  <a:lnTo>
                    <a:pt x="2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2" y="32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17"/>
                  </a:lnTo>
                  <a:lnTo>
                    <a:pt x="13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2" y="4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5"/>
                  </a:lnTo>
                  <a:lnTo>
                    <a:pt x="64" y="7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3" name="Freeform 524"/>
            <p:cNvSpPr>
              <a:spLocks/>
            </p:cNvSpPr>
            <p:nvPr/>
          </p:nvSpPr>
          <p:spPr bwMode="auto">
            <a:xfrm>
              <a:off x="3931" y="3137"/>
              <a:ext cx="20" cy="17"/>
            </a:xfrm>
            <a:custGeom>
              <a:avLst/>
              <a:gdLst>
                <a:gd name="T0" fmla="*/ 0 w 61"/>
                <a:gd name="T1" fmla="*/ 0 h 52"/>
                <a:gd name="T2" fmla="*/ 0 w 61"/>
                <a:gd name="T3" fmla="*/ 0 h 52"/>
                <a:gd name="T4" fmla="*/ 0 w 61"/>
                <a:gd name="T5" fmla="*/ 0 h 52"/>
                <a:gd name="T6" fmla="*/ 0 w 61"/>
                <a:gd name="T7" fmla="*/ 0 h 52"/>
                <a:gd name="T8" fmla="*/ 0 w 61"/>
                <a:gd name="T9" fmla="*/ 0 h 52"/>
                <a:gd name="T10" fmla="*/ 0 w 61"/>
                <a:gd name="T11" fmla="*/ 0 h 52"/>
                <a:gd name="T12" fmla="*/ 0 w 61"/>
                <a:gd name="T13" fmla="*/ 0 h 52"/>
                <a:gd name="T14" fmla="*/ 0 w 61"/>
                <a:gd name="T15" fmla="*/ 0 h 52"/>
                <a:gd name="T16" fmla="*/ 0 w 61"/>
                <a:gd name="T17" fmla="*/ 0 h 52"/>
                <a:gd name="T18" fmla="*/ 0 w 61"/>
                <a:gd name="T19" fmla="*/ 0 h 52"/>
                <a:gd name="T20" fmla="*/ 0 w 61"/>
                <a:gd name="T21" fmla="*/ 0 h 52"/>
                <a:gd name="T22" fmla="*/ 0 w 61"/>
                <a:gd name="T23" fmla="*/ 0 h 52"/>
                <a:gd name="T24" fmla="*/ 0 w 61"/>
                <a:gd name="T25" fmla="*/ 0 h 52"/>
                <a:gd name="T26" fmla="*/ 0 w 61"/>
                <a:gd name="T27" fmla="*/ 0 h 52"/>
                <a:gd name="T28" fmla="*/ 0 w 61"/>
                <a:gd name="T29" fmla="*/ 0 h 52"/>
                <a:gd name="T30" fmla="*/ 0 w 61"/>
                <a:gd name="T31" fmla="*/ 0 h 52"/>
                <a:gd name="T32" fmla="*/ 0 w 61"/>
                <a:gd name="T33" fmla="*/ 0 h 52"/>
                <a:gd name="T34" fmla="*/ 0 w 61"/>
                <a:gd name="T35" fmla="*/ 0 h 52"/>
                <a:gd name="T36" fmla="*/ 0 w 61"/>
                <a:gd name="T37" fmla="*/ 0 h 52"/>
                <a:gd name="T38" fmla="*/ 0 w 61"/>
                <a:gd name="T39" fmla="*/ 0 h 52"/>
                <a:gd name="T40" fmla="*/ 0 w 61"/>
                <a:gd name="T41" fmla="*/ 0 h 52"/>
                <a:gd name="T42" fmla="*/ 0 w 61"/>
                <a:gd name="T43" fmla="*/ 0 h 52"/>
                <a:gd name="T44" fmla="*/ 0 w 61"/>
                <a:gd name="T45" fmla="*/ 0 h 52"/>
                <a:gd name="T46" fmla="*/ 0 w 61"/>
                <a:gd name="T47" fmla="*/ 0 h 52"/>
                <a:gd name="T48" fmla="*/ 0 w 61"/>
                <a:gd name="T49" fmla="*/ 0 h 52"/>
                <a:gd name="T50" fmla="*/ 0 w 61"/>
                <a:gd name="T51" fmla="*/ 0 h 52"/>
                <a:gd name="T52" fmla="*/ 0 w 61"/>
                <a:gd name="T53" fmla="*/ 0 h 52"/>
                <a:gd name="T54" fmla="*/ 0 w 61"/>
                <a:gd name="T55" fmla="*/ 0 h 52"/>
                <a:gd name="T56" fmla="*/ 0 w 61"/>
                <a:gd name="T57" fmla="*/ 0 h 52"/>
                <a:gd name="T58" fmla="*/ 0 w 61"/>
                <a:gd name="T59" fmla="*/ 0 h 52"/>
                <a:gd name="T60" fmla="*/ 0 w 61"/>
                <a:gd name="T61" fmla="*/ 0 h 52"/>
                <a:gd name="T62" fmla="*/ 0 w 61"/>
                <a:gd name="T63" fmla="*/ 0 h 52"/>
                <a:gd name="T64" fmla="*/ 0 w 61"/>
                <a:gd name="T65" fmla="*/ 0 h 52"/>
                <a:gd name="T66" fmla="*/ 0 w 61"/>
                <a:gd name="T67" fmla="*/ 0 h 52"/>
                <a:gd name="T68" fmla="*/ 0 w 61"/>
                <a:gd name="T69" fmla="*/ 0 h 52"/>
                <a:gd name="T70" fmla="*/ 0 w 61"/>
                <a:gd name="T71" fmla="*/ 0 h 52"/>
                <a:gd name="T72" fmla="*/ 0 w 61"/>
                <a:gd name="T73" fmla="*/ 0 h 52"/>
                <a:gd name="T74" fmla="*/ 0 w 61"/>
                <a:gd name="T75" fmla="*/ 0 h 52"/>
                <a:gd name="T76" fmla="*/ 0 w 61"/>
                <a:gd name="T77" fmla="*/ 0 h 52"/>
                <a:gd name="T78" fmla="*/ 0 w 61"/>
                <a:gd name="T79" fmla="*/ 0 h 52"/>
                <a:gd name="T80" fmla="*/ 0 w 61"/>
                <a:gd name="T81" fmla="*/ 0 h 52"/>
                <a:gd name="T82" fmla="*/ 0 w 61"/>
                <a:gd name="T83" fmla="*/ 0 h 52"/>
                <a:gd name="T84" fmla="*/ 0 w 61"/>
                <a:gd name="T85" fmla="*/ 0 h 52"/>
                <a:gd name="T86" fmla="*/ 0 w 61"/>
                <a:gd name="T87" fmla="*/ 0 h 52"/>
                <a:gd name="T88" fmla="*/ 0 w 61"/>
                <a:gd name="T89" fmla="*/ 0 h 5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61" h="52">
                  <a:moveTo>
                    <a:pt x="12" y="0"/>
                  </a:moveTo>
                  <a:lnTo>
                    <a:pt x="11" y="2"/>
                  </a:lnTo>
                  <a:lnTo>
                    <a:pt x="9" y="5"/>
                  </a:lnTo>
                  <a:lnTo>
                    <a:pt x="8" y="8"/>
                  </a:lnTo>
                  <a:lnTo>
                    <a:pt x="7" y="11"/>
                  </a:lnTo>
                  <a:lnTo>
                    <a:pt x="5" y="13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2" y="24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1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7" y="49"/>
                  </a:lnTo>
                  <a:lnTo>
                    <a:pt x="8" y="48"/>
                  </a:lnTo>
                  <a:lnTo>
                    <a:pt x="15" y="43"/>
                  </a:lnTo>
                  <a:lnTo>
                    <a:pt x="23" y="40"/>
                  </a:lnTo>
                  <a:lnTo>
                    <a:pt x="31" y="36"/>
                  </a:lnTo>
                  <a:lnTo>
                    <a:pt x="38" y="33"/>
                  </a:lnTo>
                  <a:lnTo>
                    <a:pt x="47" y="28"/>
                  </a:lnTo>
                  <a:lnTo>
                    <a:pt x="56" y="25"/>
                  </a:lnTo>
                  <a:lnTo>
                    <a:pt x="58" y="22"/>
                  </a:lnTo>
                  <a:lnTo>
                    <a:pt x="60" y="18"/>
                  </a:lnTo>
                  <a:lnTo>
                    <a:pt x="61" y="16"/>
                  </a:lnTo>
                  <a:lnTo>
                    <a:pt x="61" y="14"/>
                  </a:lnTo>
                  <a:lnTo>
                    <a:pt x="61" y="13"/>
                  </a:lnTo>
                  <a:lnTo>
                    <a:pt x="60" y="11"/>
                  </a:lnTo>
                  <a:lnTo>
                    <a:pt x="58" y="10"/>
                  </a:lnTo>
                  <a:lnTo>
                    <a:pt x="55" y="9"/>
                  </a:lnTo>
                  <a:lnTo>
                    <a:pt x="51" y="8"/>
                  </a:lnTo>
                  <a:lnTo>
                    <a:pt x="47" y="6"/>
                  </a:lnTo>
                  <a:lnTo>
                    <a:pt x="43" y="6"/>
                  </a:lnTo>
                  <a:lnTo>
                    <a:pt x="37" y="5"/>
                  </a:lnTo>
                  <a:lnTo>
                    <a:pt x="33" y="4"/>
                  </a:lnTo>
                  <a:lnTo>
                    <a:pt x="28" y="3"/>
                  </a:lnTo>
                  <a:lnTo>
                    <a:pt x="24" y="2"/>
                  </a:lnTo>
                  <a:lnTo>
                    <a:pt x="21" y="1"/>
                  </a:lnTo>
                  <a:lnTo>
                    <a:pt x="17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4" name="Freeform 525"/>
            <p:cNvSpPr>
              <a:spLocks/>
            </p:cNvSpPr>
            <p:nvPr/>
          </p:nvSpPr>
          <p:spPr bwMode="auto">
            <a:xfrm>
              <a:off x="3910" y="3136"/>
              <a:ext cx="25" cy="31"/>
            </a:xfrm>
            <a:custGeom>
              <a:avLst/>
              <a:gdLst>
                <a:gd name="T0" fmla="*/ 0 w 76"/>
                <a:gd name="T1" fmla="*/ 0 h 94"/>
                <a:gd name="T2" fmla="*/ 0 w 76"/>
                <a:gd name="T3" fmla="*/ 0 h 94"/>
                <a:gd name="T4" fmla="*/ 0 w 76"/>
                <a:gd name="T5" fmla="*/ 0 h 94"/>
                <a:gd name="T6" fmla="*/ 0 w 76"/>
                <a:gd name="T7" fmla="*/ 0 h 94"/>
                <a:gd name="T8" fmla="*/ 0 w 76"/>
                <a:gd name="T9" fmla="*/ 0 h 94"/>
                <a:gd name="T10" fmla="*/ 0 w 76"/>
                <a:gd name="T11" fmla="*/ 0 h 94"/>
                <a:gd name="T12" fmla="*/ 0 w 76"/>
                <a:gd name="T13" fmla="*/ 0 h 94"/>
                <a:gd name="T14" fmla="*/ 0 w 76"/>
                <a:gd name="T15" fmla="*/ 0 h 94"/>
                <a:gd name="T16" fmla="*/ 0 w 76"/>
                <a:gd name="T17" fmla="*/ 0 h 94"/>
                <a:gd name="T18" fmla="*/ 0 w 76"/>
                <a:gd name="T19" fmla="*/ 0 h 94"/>
                <a:gd name="T20" fmla="*/ 0 w 76"/>
                <a:gd name="T21" fmla="*/ 0 h 94"/>
                <a:gd name="T22" fmla="*/ 0 w 76"/>
                <a:gd name="T23" fmla="*/ 0 h 94"/>
                <a:gd name="T24" fmla="*/ 0 w 76"/>
                <a:gd name="T25" fmla="*/ 0 h 94"/>
                <a:gd name="T26" fmla="*/ 0 w 76"/>
                <a:gd name="T27" fmla="*/ 0 h 94"/>
                <a:gd name="T28" fmla="*/ 0 w 76"/>
                <a:gd name="T29" fmla="*/ 0 h 94"/>
                <a:gd name="T30" fmla="*/ 0 w 76"/>
                <a:gd name="T31" fmla="*/ 0 h 94"/>
                <a:gd name="T32" fmla="*/ 0 w 76"/>
                <a:gd name="T33" fmla="*/ 0 h 94"/>
                <a:gd name="T34" fmla="*/ 0 w 76"/>
                <a:gd name="T35" fmla="*/ 0 h 94"/>
                <a:gd name="T36" fmla="*/ 0 w 76"/>
                <a:gd name="T37" fmla="*/ 0 h 94"/>
                <a:gd name="T38" fmla="*/ 0 w 76"/>
                <a:gd name="T39" fmla="*/ 0 h 94"/>
                <a:gd name="T40" fmla="*/ 0 w 76"/>
                <a:gd name="T41" fmla="*/ 0 h 94"/>
                <a:gd name="T42" fmla="*/ 0 w 76"/>
                <a:gd name="T43" fmla="*/ 0 h 94"/>
                <a:gd name="T44" fmla="*/ 0 w 76"/>
                <a:gd name="T45" fmla="*/ 0 h 94"/>
                <a:gd name="T46" fmla="*/ 0 w 76"/>
                <a:gd name="T47" fmla="*/ 0 h 94"/>
                <a:gd name="T48" fmla="*/ 0 w 76"/>
                <a:gd name="T49" fmla="*/ 0 h 94"/>
                <a:gd name="T50" fmla="*/ 0 w 76"/>
                <a:gd name="T51" fmla="*/ 0 h 94"/>
                <a:gd name="T52" fmla="*/ 0 w 76"/>
                <a:gd name="T53" fmla="*/ 0 h 94"/>
                <a:gd name="T54" fmla="*/ 0 w 76"/>
                <a:gd name="T55" fmla="*/ 0 h 94"/>
                <a:gd name="T56" fmla="*/ 0 w 76"/>
                <a:gd name="T57" fmla="*/ 0 h 94"/>
                <a:gd name="T58" fmla="*/ 0 w 76"/>
                <a:gd name="T59" fmla="*/ 0 h 94"/>
                <a:gd name="T60" fmla="*/ 0 w 76"/>
                <a:gd name="T61" fmla="*/ 0 h 94"/>
                <a:gd name="T62" fmla="*/ 0 w 76"/>
                <a:gd name="T63" fmla="*/ 0 h 94"/>
                <a:gd name="T64" fmla="*/ 0 w 76"/>
                <a:gd name="T65" fmla="*/ 0 h 94"/>
                <a:gd name="T66" fmla="*/ 0 w 76"/>
                <a:gd name="T67" fmla="*/ 0 h 94"/>
                <a:gd name="T68" fmla="*/ 0 w 76"/>
                <a:gd name="T69" fmla="*/ 0 h 94"/>
                <a:gd name="T70" fmla="*/ 0 w 76"/>
                <a:gd name="T71" fmla="*/ 0 h 94"/>
                <a:gd name="T72" fmla="*/ 0 w 76"/>
                <a:gd name="T73" fmla="*/ 0 h 94"/>
                <a:gd name="T74" fmla="*/ 0 w 76"/>
                <a:gd name="T75" fmla="*/ 0 h 94"/>
                <a:gd name="T76" fmla="*/ 0 w 76"/>
                <a:gd name="T77" fmla="*/ 0 h 94"/>
                <a:gd name="T78" fmla="*/ 0 w 76"/>
                <a:gd name="T79" fmla="*/ 0 h 94"/>
                <a:gd name="T80" fmla="*/ 0 w 76"/>
                <a:gd name="T81" fmla="*/ 0 h 94"/>
                <a:gd name="T82" fmla="*/ 0 w 76"/>
                <a:gd name="T83" fmla="*/ 0 h 94"/>
                <a:gd name="T84" fmla="*/ 0 w 76"/>
                <a:gd name="T85" fmla="*/ 0 h 94"/>
                <a:gd name="T86" fmla="*/ 0 w 76"/>
                <a:gd name="T87" fmla="*/ 0 h 94"/>
                <a:gd name="T88" fmla="*/ 0 w 76"/>
                <a:gd name="T89" fmla="*/ 0 h 9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6" h="94">
                  <a:moveTo>
                    <a:pt x="76" y="3"/>
                  </a:moveTo>
                  <a:lnTo>
                    <a:pt x="70" y="2"/>
                  </a:lnTo>
                  <a:lnTo>
                    <a:pt x="63" y="1"/>
                  </a:lnTo>
                  <a:lnTo>
                    <a:pt x="57" y="0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16" y="0"/>
                  </a:lnTo>
                  <a:lnTo>
                    <a:pt x="12" y="8"/>
                  </a:lnTo>
                  <a:lnTo>
                    <a:pt x="9" y="18"/>
                  </a:lnTo>
                  <a:lnTo>
                    <a:pt x="7" y="28"/>
                  </a:lnTo>
                  <a:lnTo>
                    <a:pt x="5" y="39"/>
                  </a:lnTo>
                  <a:lnTo>
                    <a:pt x="2" y="50"/>
                  </a:lnTo>
                  <a:lnTo>
                    <a:pt x="1" y="60"/>
                  </a:lnTo>
                  <a:lnTo>
                    <a:pt x="0" y="71"/>
                  </a:lnTo>
                  <a:lnTo>
                    <a:pt x="0" y="82"/>
                  </a:lnTo>
                  <a:lnTo>
                    <a:pt x="0" y="94"/>
                  </a:lnTo>
                  <a:lnTo>
                    <a:pt x="4" y="92"/>
                  </a:lnTo>
                  <a:lnTo>
                    <a:pt x="7" y="91"/>
                  </a:lnTo>
                  <a:lnTo>
                    <a:pt x="10" y="89"/>
                  </a:lnTo>
                  <a:lnTo>
                    <a:pt x="13" y="88"/>
                  </a:lnTo>
                  <a:lnTo>
                    <a:pt x="17" y="85"/>
                  </a:lnTo>
                  <a:lnTo>
                    <a:pt x="20" y="84"/>
                  </a:lnTo>
                  <a:lnTo>
                    <a:pt x="25" y="81"/>
                  </a:lnTo>
                  <a:lnTo>
                    <a:pt x="30" y="78"/>
                  </a:lnTo>
                  <a:lnTo>
                    <a:pt x="35" y="75"/>
                  </a:lnTo>
                  <a:lnTo>
                    <a:pt x="43" y="70"/>
                  </a:lnTo>
                  <a:lnTo>
                    <a:pt x="50" y="65"/>
                  </a:lnTo>
                  <a:lnTo>
                    <a:pt x="57" y="60"/>
                  </a:lnTo>
                  <a:lnTo>
                    <a:pt x="64" y="55"/>
                  </a:lnTo>
                  <a:lnTo>
                    <a:pt x="64" y="54"/>
                  </a:lnTo>
                  <a:lnTo>
                    <a:pt x="64" y="49"/>
                  </a:lnTo>
                  <a:lnTo>
                    <a:pt x="65" y="42"/>
                  </a:lnTo>
                  <a:lnTo>
                    <a:pt x="65" y="37"/>
                  </a:lnTo>
                  <a:lnTo>
                    <a:pt x="65" y="30"/>
                  </a:lnTo>
                  <a:lnTo>
                    <a:pt x="66" y="27"/>
                  </a:lnTo>
                  <a:lnTo>
                    <a:pt x="68" y="23"/>
                  </a:lnTo>
                  <a:lnTo>
                    <a:pt x="68" y="19"/>
                  </a:lnTo>
                  <a:lnTo>
                    <a:pt x="69" y="16"/>
                  </a:lnTo>
                  <a:lnTo>
                    <a:pt x="71" y="14"/>
                  </a:lnTo>
                  <a:lnTo>
                    <a:pt x="72" y="11"/>
                  </a:lnTo>
                  <a:lnTo>
                    <a:pt x="73" y="8"/>
                  </a:lnTo>
                  <a:lnTo>
                    <a:pt x="75" y="5"/>
                  </a:lnTo>
                  <a:lnTo>
                    <a:pt x="76" y="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5" name="Freeform 526"/>
            <p:cNvSpPr>
              <a:spLocks/>
            </p:cNvSpPr>
            <p:nvPr/>
          </p:nvSpPr>
          <p:spPr bwMode="auto">
            <a:xfrm>
              <a:off x="3931" y="3110"/>
              <a:ext cx="69" cy="54"/>
            </a:xfrm>
            <a:custGeom>
              <a:avLst/>
              <a:gdLst>
                <a:gd name="T0" fmla="*/ 0 w 207"/>
                <a:gd name="T1" fmla="*/ 0 h 161"/>
                <a:gd name="T2" fmla="*/ 0 w 207"/>
                <a:gd name="T3" fmla="*/ 0 h 161"/>
                <a:gd name="T4" fmla="*/ 0 w 207"/>
                <a:gd name="T5" fmla="*/ 0 h 161"/>
                <a:gd name="T6" fmla="*/ 0 w 207"/>
                <a:gd name="T7" fmla="*/ 0 h 161"/>
                <a:gd name="T8" fmla="*/ 0 w 207"/>
                <a:gd name="T9" fmla="*/ 0 h 161"/>
                <a:gd name="T10" fmla="*/ 0 w 207"/>
                <a:gd name="T11" fmla="*/ 0 h 161"/>
                <a:gd name="T12" fmla="*/ 0 w 207"/>
                <a:gd name="T13" fmla="*/ 0 h 161"/>
                <a:gd name="T14" fmla="*/ 0 w 207"/>
                <a:gd name="T15" fmla="*/ 0 h 161"/>
                <a:gd name="T16" fmla="*/ 0 w 207"/>
                <a:gd name="T17" fmla="*/ 0 h 161"/>
                <a:gd name="T18" fmla="*/ 0 w 207"/>
                <a:gd name="T19" fmla="*/ 0 h 161"/>
                <a:gd name="T20" fmla="*/ 0 w 207"/>
                <a:gd name="T21" fmla="*/ 0 h 161"/>
                <a:gd name="T22" fmla="*/ 0 w 207"/>
                <a:gd name="T23" fmla="*/ 0 h 161"/>
                <a:gd name="T24" fmla="*/ 0 w 207"/>
                <a:gd name="T25" fmla="*/ 0 h 161"/>
                <a:gd name="T26" fmla="*/ 0 w 207"/>
                <a:gd name="T27" fmla="*/ 0 h 161"/>
                <a:gd name="T28" fmla="*/ 0 w 207"/>
                <a:gd name="T29" fmla="*/ 0 h 161"/>
                <a:gd name="T30" fmla="*/ 0 w 207"/>
                <a:gd name="T31" fmla="*/ 0 h 161"/>
                <a:gd name="T32" fmla="*/ 0 w 207"/>
                <a:gd name="T33" fmla="*/ 0 h 161"/>
                <a:gd name="T34" fmla="*/ 0 w 207"/>
                <a:gd name="T35" fmla="*/ 0 h 161"/>
                <a:gd name="T36" fmla="*/ 0 w 207"/>
                <a:gd name="T37" fmla="*/ 0 h 161"/>
                <a:gd name="T38" fmla="*/ 0 w 207"/>
                <a:gd name="T39" fmla="*/ 0 h 161"/>
                <a:gd name="T40" fmla="*/ 0 w 207"/>
                <a:gd name="T41" fmla="*/ 0 h 161"/>
                <a:gd name="T42" fmla="*/ 0 w 207"/>
                <a:gd name="T43" fmla="*/ 0 h 161"/>
                <a:gd name="T44" fmla="*/ 0 w 207"/>
                <a:gd name="T45" fmla="*/ 0 h 161"/>
                <a:gd name="T46" fmla="*/ 0 w 207"/>
                <a:gd name="T47" fmla="*/ 0 h 161"/>
                <a:gd name="T48" fmla="*/ 0 w 207"/>
                <a:gd name="T49" fmla="*/ 0 h 161"/>
                <a:gd name="T50" fmla="*/ 0 w 207"/>
                <a:gd name="T51" fmla="*/ 0 h 161"/>
                <a:gd name="T52" fmla="*/ 0 w 207"/>
                <a:gd name="T53" fmla="*/ 0 h 161"/>
                <a:gd name="T54" fmla="*/ 0 w 207"/>
                <a:gd name="T55" fmla="*/ 0 h 161"/>
                <a:gd name="T56" fmla="*/ 0 w 207"/>
                <a:gd name="T57" fmla="*/ 0 h 161"/>
                <a:gd name="T58" fmla="*/ 0 w 207"/>
                <a:gd name="T59" fmla="*/ 0 h 161"/>
                <a:gd name="T60" fmla="*/ 0 w 207"/>
                <a:gd name="T61" fmla="*/ 0 h 161"/>
                <a:gd name="T62" fmla="*/ 0 w 207"/>
                <a:gd name="T63" fmla="*/ 0 h 161"/>
                <a:gd name="T64" fmla="*/ 0 w 207"/>
                <a:gd name="T65" fmla="*/ 0 h 161"/>
                <a:gd name="T66" fmla="*/ 0 w 207"/>
                <a:gd name="T67" fmla="*/ 0 h 161"/>
                <a:gd name="T68" fmla="*/ 0 w 207"/>
                <a:gd name="T69" fmla="*/ 0 h 161"/>
                <a:gd name="T70" fmla="*/ 0 w 207"/>
                <a:gd name="T71" fmla="*/ 0 h 161"/>
                <a:gd name="T72" fmla="*/ 0 w 207"/>
                <a:gd name="T73" fmla="*/ 0 h 161"/>
                <a:gd name="T74" fmla="*/ 0 w 207"/>
                <a:gd name="T75" fmla="*/ 0 h 161"/>
                <a:gd name="T76" fmla="*/ 0 w 207"/>
                <a:gd name="T77" fmla="*/ 0 h 161"/>
                <a:gd name="T78" fmla="*/ 0 w 207"/>
                <a:gd name="T79" fmla="*/ 0 h 161"/>
                <a:gd name="T80" fmla="*/ 0 w 207"/>
                <a:gd name="T81" fmla="*/ 0 h 161"/>
                <a:gd name="T82" fmla="*/ 0 w 207"/>
                <a:gd name="T83" fmla="*/ 0 h 161"/>
                <a:gd name="T84" fmla="*/ 0 w 207"/>
                <a:gd name="T85" fmla="*/ 0 h 161"/>
                <a:gd name="T86" fmla="*/ 0 w 207"/>
                <a:gd name="T87" fmla="*/ 0 h 161"/>
                <a:gd name="T88" fmla="*/ 0 w 207"/>
                <a:gd name="T89" fmla="*/ 0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61">
                  <a:moveTo>
                    <a:pt x="207" y="45"/>
                  </a:moveTo>
                  <a:lnTo>
                    <a:pt x="205" y="39"/>
                  </a:lnTo>
                  <a:lnTo>
                    <a:pt x="203" y="33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2"/>
                  </a:lnTo>
                  <a:lnTo>
                    <a:pt x="188" y="16"/>
                  </a:lnTo>
                  <a:lnTo>
                    <a:pt x="181" y="12"/>
                  </a:lnTo>
                  <a:lnTo>
                    <a:pt x="174" y="8"/>
                  </a:lnTo>
                  <a:lnTo>
                    <a:pt x="165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6" y="1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5" y="1"/>
                  </a:lnTo>
                  <a:lnTo>
                    <a:pt x="85" y="3"/>
                  </a:lnTo>
                  <a:lnTo>
                    <a:pt x="77" y="6"/>
                  </a:lnTo>
                  <a:lnTo>
                    <a:pt x="70" y="11"/>
                  </a:lnTo>
                  <a:lnTo>
                    <a:pt x="63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6"/>
                  </a:lnTo>
                  <a:lnTo>
                    <a:pt x="32" y="40"/>
                  </a:lnTo>
                  <a:lnTo>
                    <a:pt x="28" y="44"/>
                  </a:lnTo>
                  <a:lnTo>
                    <a:pt x="24" y="51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6" y="72"/>
                  </a:lnTo>
                  <a:lnTo>
                    <a:pt x="14" y="78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5" y="96"/>
                  </a:lnTo>
                  <a:lnTo>
                    <a:pt x="3" y="104"/>
                  </a:lnTo>
                  <a:lnTo>
                    <a:pt x="2" y="113"/>
                  </a:lnTo>
                  <a:lnTo>
                    <a:pt x="2" y="121"/>
                  </a:lnTo>
                  <a:lnTo>
                    <a:pt x="1" y="129"/>
                  </a:lnTo>
                  <a:lnTo>
                    <a:pt x="1" y="136"/>
                  </a:lnTo>
                  <a:lnTo>
                    <a:pt x="0" y="143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6" name="Freeform 527"/>
            <p:cNvSpPr>
              <a:spLocks/>
            </p:cNvSpPr>
            <p:nvPr/>
          </p:nvSpPr>
          <p:spPr bwMode="auto">
            <a:xfrm>
              <a:off x="3892" y="3145"/>
              <a:ext cx="58" cy="32"/>
            </a:xfrm>
            <a:custGeom>
              <a:avLst/>
              <a:gdLst>
                <a:gd name="T0" fmla="*/ 0 w 173"/>
                <a:gd name="T1" fmla="*/ 0 h 95"/>
                <a:gd name="T2" fmla="*/ 0 w 173"/>
                <a:gd name="T3" fmla="*/ 0 h 95"/>
                <a:gd name="T4" fmla="*/ 0 w 173"/>
                <a:gd name="T5" fmla="*/ 0 h 95"/>
                <a:gd name="T6" fmla="*/ 0 w 173"/>
                <a:gd name="T7" fmla="*/ 0 h 95"/>
                <a:gd name="T8" fmla="*/ 0 w 173"/>
                <a:gd name="T9" fmla="*/ 0 h 95"/>
                <a:gd name="T10" fmla="*/ 0 w 173"/>
                <a:gd name="T11" fmla="*/ 0 h 95"/>
                <a:gd name="T12" fmla="*/ 0 w 173"/>
                <a:gd name="T13" fmla="*/ 0 h 95"/>
                <a:gd name="T14" fmla="*/ 0 w 173"/>
                <a:gd name="T15" fmla="*/ 0 h 95"/>
                <a:gd name="T16" fmla="*/ 0 w 173"/>
                <a:gd name="T17" fmla="*/ 0 h 95"/>
                <a:gd name="T18" fmla="*/ 0 w 173"/>
                <a:gd name="T19" fmla="*/ 0 h 95"/>
                <a:gd name="T20" fmla="*/ 0 w 173"/>
                <a:gd name="T21" fmla="*/ 0 h 95"/>
                <a:gd name="T22" fmla="*/ 0 w 173"/>
                <a:gd name="T23" fmla="*/ 0 h 95"/>
                <a:gd name="T24" fmla="*/ 0 w 173"/>
                <a:gd name="T25" fmla="*/ 0 h 95"/>
                <a:gd name="T26" fmla="*/ 0 w 173"/>
                <a:gd name="T27" fmla="*/ 0 h 95"/>
                <a:gd name="T28" fmla="*/ 0 w 173"/>
                <a:gd name="T29" fmla="*/ 0 h 95"/>
                <a:gd name="T30" fmla="*/ 0 w 173"/>
                <a:gd name="T31" fmla="*/ 0 h 95"/>
                <a:gd name="T32" fmla="*/ 0 w 173"/>
                <a:gd name="T33" fmla="*/ 0 h 95"/>
                <a:gd name="T34" fmla="*/ 0 w 173"/>
                <a:gd name="T35" fmla="*/ 0 h 95"/>
                <a:gd name="T36" fmla="*/ 0 w 173"/>
                <a:gd name="T37" fmla="*/ 0 h 95"/>
                <a:gd name="T38" fmla="*/ 0 w 173"/>
                <a:gd name="T39" fmla="*/ 0 h 95"/>
                <a:gd name="T40" fmla="*/ 0 w 173"/>
                <a:gd name="T41" fmla="*/ 0 h 95"/>
                <a:gd name="T42" fmla="*/ 0 w 173"/>
                <a:gd name="T43" fmla="*/ 0 h 95"/>
                <a:gd name="T44" fmla="*/ 0 w 173"/>
                <a:gd name="T45" fmla="*/ 0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3" h="95">
                  <a:moveTo>
                    <a:pt x="0" y="94"/>
                  </a:moveTo>
                  <a:lnTo>
                    <a:pt x="2" y="94"/>
                  </a:lnTo>
                  <a:lnTo>
                    <a:pt x="5" y="95"/>
                  </a:lnTo>
                  <a:lnTo>
                    <a:pt x="7" y="95"/>
                  </a:lnTo>
                  <a:lnTo>
                    <a:pt x="11" y="93"/>
                  </a:lnTo>
                  <a:lnTo>
                    <a:pt x="15" y="90"/>
                  </a:lnTo>
                  <a:lnTo>
                    <a:pt x="19" y="87"/>
                  </a:lnTo>
                  <a:lnTo>
                    <a:pt x="22" y="83"/>
                  </a:lnTo>
                  <a:lnTo>
                    <a:pt x="26" y="81"/>
                  </a:lnTo>
                  <a:lnTo>
                    <a:pt x="29" y="78"/>
                  </a:lnTo>
                  <a:lnTo>
                    <a:pt x="39" y="73"/>
                  </a:lnTo>
                  <a:lnTo>
                    <a:pt x="50" y="67"/>
                  </a:lnTo>
                  <a:lnTo>
                    <a:pt x="60" y="63"/>
                  </a:lnTo>
                  <a:lnTo>
                    <a:pt x="71" y="57"/>
                  </a:lnTo>
                  <a:lnTo>
                    <a:pt x="85" y="50"/>
                  </a:lnTo>
                  <a:lnTo>
                    <a:pt x="98" y="41"/>
                  </a:lnTo>
                  <a:lnTo>
                    <a:pt x="111" y="32"/>
                  </a:lnTo>
                  <a:lnTo>
                    <a:pt x="124" y="24"/>
                  </a:lnTo>
                  <a:lnTo>
                    <a:pt x="134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4" y="3"/>
                  </a:lnTo>
                  <a:lnTo>
                    <a:pt x="173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7" name="Freeform 528"/>
            <p:cNvSpPr>
              <a:spLocks/>
            </p:cNvSpPr>
            <p:nvPr/>
          </p:nvSpPr>
          <p:spPr bwMode="auto">
            <a:xfrm>
              <a:off x="3901" y="3136"/>
              <a:ext cx="50" cy="9"/>
            </a:xfrm>
            <a:custGeom>
              <a:avLst/>
              <a:gdLst>
                <a:gd name="T0" fmla="*/ 0 w 152"/>
                <a:gd name="T1" fmla="*/ 0 h 28"/>
                <a:gd name="T2" fmla="*/ 0 w 152"/>
                <a:gd name="T3" fmla="*/ 0 h 28"/>
                <a:gd name="T4" fmla="*/ 0 w 152"/>
                <a:gd name="T5" fmla="*/ 0 h 28"/>
                <a:gd name="T6" fmla="*/ 0 w 152"/>
                <a:gd name="T7" fmla="*/ 0 h 28"/>
                <a:gd name="T8" fmla="*/ 0 w 152"/>
                <a:gd name="T9" fmla="*/ 0 h 28"/>
                <a:gd name="T10" fmla="*/ 0 w 152"/>
                <a:gd name="T11" fmla="*/ 0 h 28"/>
                <a:gd name="T12" fmla="*/ 0 w 152"/>
                <a:gd name="T13" fmla="*/ 0 h 28"/>
                <a:gd name="T14" fmla="*/ 0 w 152"/>
                <a:gd name="T15" fmla="*/ 0 h 28"/>
                <a:gd name="T16" fmla="*/ 0 w 152"/>
                <a:gd name="T17" fmla="*/ 0 h 28"/>
                <a:gd name="T18" fmla="*/ 0 w 152"/>
                <a:gd name="T19" fmla="*/ 0 h 28"/>
                <a:gd name="T20" fmla="*/ 0 w 152"/>
                <a:gd name="T21" fmla="*/ 0 h 28"/>
                <a:gd name="T22" fmla="*/ 0 w 152"/>
                <a:gd name="T23" fmla="*/ 0 h 28"/>
                <a:gd name="T24" fmla="*/ 0 w 152"/>
                <a:gd name="T25" fmla="*/ 0 h 28"/>
                <a:gd name="T26" fmla="*/ 0 w 152"/>
                <a:gd name="T27" fmla="*/ 0 h 28"/>
                <a:gd name="T28" fmla="*/ 0 w 152"/>
                <a:gd name="T29" fmla="*/ 0 h 28"/>
                <a:gd name="T30" fmla="*/ 0 w 152"/>
                <a:gd name="T31" fmla="*/ 0 h 28"/>
                <a:gd name="T32" fmla="*/ 0 w 152"/>
                <a:gd name="T33" fmla="*/ 0 h 28"/>
                <a:gd name="T34" fmla="*/ 0 w 152"/>
                <a:gd name="T35" fmla="*/ 0 h 28"/>
                <a:gd name="T36" fmla="*/ 0 w 152"/>
                <a:gd name="T37" fmla="*/ 0 h 28"/>
                <a:gd name="T38" fmla="*/ 0 w 152"/>
                <a:gd name="T39" fmla="*/ 0 h 28"/>
                <a:gd name="T40" fmla="*/ 0 w 152"/>
                <a:gd name="T41" fmla="*/ 0 h 28"/>
                <a:gd name="T42" fmla="*/ 0 w 152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2" h="28">
                  <a:moveTo>
                    <a:pt x="147" y="28"/>
                  </a:moveTo>
                  <a:lnTo>
                    <a:pt x="149" y="25"/>
                  </a:lnTo>
                  <a:lnTo>
                    <a:pt x="151" y="21"/>
                  </a:lnTo>
                  <a:lnTo>
                    <a:pt x="152" y="19"/>
                  </a:lnTo>
                  <a:lnTo>
                    <a:pt x="152" y="17"/>
                  </a:lnTo>
                  <a:lnTo>
                    <a:pt x="152" y="16"/>
                  </a:lnTo>
                  <a:lnTo>
                    <a:pt x="150" y="14"/>
                  </a:lnTo>
                  <a:lnTo>
                    <a:pt x="148" y="13"/>
                  </a:lnTo>
                  <a:lnTo>
                    <a:pt x="144" y="12"/>
                  </a:lnTo>
                  <a:lnTo>
                    <a:pt x="141" y="11"/>
                  </a:lnTo>
                  <a:lnTo>
                    <a:pt x="137" y="9"/>
                  </a:lnTo>
                  <a:lnTo>
                    <a:pt x="132" y="9"/>
                  </a:lnTo>
                  <a:lnTo>
                    <a:pt x="118" y="6"/>
                  </a:lnTo>
                  <a:lnTo>
                    <a:pt x="106" y="3"/>
                  </a:lnTo>
                  <a:lnTo>
                    <a:pt x="93" y="1"/>
                  </a:lnTo>
                  <a:lnTo>
                    <a:pt x="79" y="0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8" name="Freeform 529"/>
            <p:cNvSpPr>
              <a:spLocks/>
            </p:cNvSpPr>
            <p:nvPr/>
          </p:nvSpPr>
          <p:spPr bwMode="auto">
            <a:xfrm>
              <a:off x="3910" y="3133"/>
              <a:ext cx="6" cy="43"/>
            </a:xfrm>
            <a:custGeom>
              <a:avLst/>
              <a:gdLst>
                <a:gd name="T0" fmla="*/ 0 w 19"/>
                <a:gd name="T1" fmla="*/ 0 h 131"/>
                <a:gd name="T2" fmla="*/ 0 w 19"/>
                <a:gd name="T3" fmla="*/ 0 h 131"/>
                <a:gd name="T4" fmla="*/ 0 w 19"/>
                <a:gd name="T5" fmla="*/ 0 h 131"/>
                <a:gd name="T6" fmla="*/ 0 w 19"/>
                <a:gd name="T7" fmla="*/ 0 h 131"/>
                <a:gd name="T8" fmla="*/ 0 w 19"/>
                <a:gd name="T9" fmla="*/ 0 h 131"/>
                <a:gd name="T10" fmla="*/ 0 w 19"/>
                <a:gd name="T11" fmla="*/ 0 h 131"/>
                <a:gd name="T12" fmla="*/ 0 w 19"/>
                <a:gd name="T13" fmla="*/ 0 h 131"/>
                <a:gd name="T14" fmla="*/ 0 w 19"/>
                <a:gd name="T15" fmla="*/ 0 h 131"/>
                <a:gd name="T16" fmla="*/ 0 w 19"/>
                <a:gd name="T17" fmla="*/ 0 h 131"/>
                <a:gd name="T18" fmla="*/ 0 w 19"/>
                <a:gd name="T19" fmla="*/ 0 h 131"/>
                <a:gd name="T20" fmla="*/ 0 w 19"/>
                <a:gd name="T21" fmla="*/ 0 h 131"/>
                <a:gd name="T22" fmla="*/ 0 w 19"/>
                <a:gd name="T23" fmla="*/ 0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9" h="131">
                  <a:moveTo>
                    <a:pt x="6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5"/>
                  </a:lnTo>
                  <a:lnTo>
                    <a:pt x="1" y="73"/>
                  </a:lnTo>
                  <a:lnTo>
                    <a:pt x="2" y="61"/>
                  </a:lnTo>
                  <a:lnTo>
                    <a:pt x="4" y="50"/>
                  </a:lnTo>
                  <a:lnTo>
                    <a:pt x="7" y="39"/>
                  </a:lnTo>
                  <a:lnTo>
                    <a:pt x="10" y="25"/>
                  </a:lnTo>
                  <a:lnTo>
                    <a:pt x="14" y="12"/>
                  </a:lnTo>
                  <a:lnTo>
                    <a:pt x="19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69" name="Freeform 530"/>
            <p:cNvSpPr>
              <a:spLocks/>
            </p:cNvSpPr>
            <p:nvPr/>
          </p:nvSpPr>
          <p:spPr bwMode="auto">
            <a:xfrm>
              <a:off x="3963" y="3101"/>
              <a:ext cx="6" cy="35"/>
            </a:xfrm>
            <a:custGeom>
              <a:avLst/>
              <a:gdLst>
                <a:gd name="T0" fmla="*/ 0 w 18"/>
                <a:gd name="T1" fmla="*/ 0 h 103"/>
                <a:gd name="T2" fmla="*/ 0 w 18"/>
                <a:gd name="T3" fmla="*/ 0 h 103"/>
                <a:gd name="T4" fmla="*/ 0 w 18"/>
                <a:gd name="T5" fmla="*/ 0 h 103"/>
                <a:gd name="T6" fmla="*/ 0 w 18"/>
                <a:gd name="T7" fmla="*/ 0 h 103"/>
                <a:gd name="T8" fmla="*/ 0 w 18"/>
                <a:gd name="T9" fmla="*/ 0 h 103"/>
                <a:gd name="T10" fmla="*/ 0 w 18"/>
                <a:gd name="T11" fmla="*/ 0 h 103"/>
                <a:gd name="T12" fmla="*/ 0 w 18"/>
                <a:gd name="T13" fmla="*/ 0 h 103"/>
                <a:gd name="T14" fmla="*/ 0 w 18"/>
                <a:gd name="T15" fmla="*/ 0 h 103"/>
                <a:gd name="T16" fmla="*/ 0 w 18"/>
                <a:gd name="T17" fmla="*/ 0 h 103"/>
                <a:gd name="T18" fmla="*/ 0 w 18"/>
                <a:gd name="T19" fmla="*/ 0 h 103"/>
                <a:gd name="T20" fmla="*/ 0 w 18"/>
                <a:gd name="T21" fmla="*/ 0 h 103"/>
                <a:gd name="T22" fmla="*/ 0 w 18"/>
                <a:gd name="T23" fmla="*/ 0 h 103"/>
                <a:gd name="T24" fmla="*/ 0 w 18"/>
                <a:gd name="T25" fmla="*/ 0 h 103"/>
                <a:gd name="T26" fmla="*/ 0 w 18"/>
                <a:gd name="T27" fmla="*/ 0 h 103"/>
                <a:gd name="T28" fmla="*/ 0 w 18"/>
                <a:gd name="T29" fmla="*/ 0 h 103"/>
                <a:gd name="T30" fmla="*/ 0 w 18"/>
                <a:gd name="T31" fmla="*/ 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" h="103">
                  <a:moveTo>
                    <a:pt x="18" y="0"/>
                  </a:moveTo>
                  <a:lnTo>
                    <a:pt x="15" y="4"/>
                  </a:lnTo>
                  <a:lnTo>
                    <a:pt x="12" y="8"/>
                  </a:lnTo>
                  <a:lnTo>
                    <a:pt x="10" y="14"/>
                  </a:lnTo>
                  <a:lnTo>
                    <a:pt x="7" y="19"/>
                  </a:lnTo>
                  <a:lnTo>
                    <a:pt x="6" y="25"/>
                  </a:lnTo>
                  <a:lnTo>
                    <a:pt x="6" y="31"/>
                  </a:lnTo>
                  <a:lnTo>
                    <a:pt x="5" y="41"/>
                  </a:lnTo>
                  <a:lnTo>
                    <a:pt x="5" y="50"/>
                  </a:lnTo>
                  <a:lnTo>
                    <a:pt x="5" y="59"/>
                  </a:lnTo>
                  <a:lnTo>
                    <a:pt x="5" y="69"/>
                  </a:lnTo>
                  <a:lnTo>
                    <a:pt x="5" y="77"/>
                  </a:lnTo>
                  <a:lnTo>
                    <a:pt x="4" y="83"/>
                  </a:lnTo>
                  <a:lnTo>
                    <a:pt x="3" y="91"/>
                  </a:lnTo>
                  <a:lnTo>
                    <a:pt x="2" y="96"/>
                  </a:lnTo>
                  <a:lnTo>
                    <a:pt x="0" y="10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0" name="Freeform 531"/>
            <p:cNvSpPr>
              <a:spLocks/>
            </p:cNvSpPr>
            <p:nvPr/>
          </p:nvSpPr>
          <p:spPr bwMode="auto">
            <a:xfrm>
              <a:off x="3969" y="3098"/>
              <a:ext cx="43" cy="43"/>
            </a:xfrm>
            <a:custGeom>
              <a:avLst/>
              <a:gdLst>
                <a:gd name="T0" fmla="*/ 0 w 127"/>
                <a:gd name="T1" fmla="*/ 0 h 127"/>
                <a:gd name="T2" fmla="*/ 0 w 127"/>
                <a:gd name="T3" fmla="*/ 0 h 127"/>
                <a:gd name="T4" fmla="*/ 0 w 127"/>
                <a:gd name="T5" fmla="*/ 0 h 127"/>
                <a:gd name="T6" fmla="*/ 0 w 127"/>
                <a:gd name="T7" fmla="*/ 0 h 127"/>
                <a:gd name="T8" fmla="*/ 0 w 127"/>
                <a:gd name="T9" fmla="*/ 0 h 127"/>
                <a:gd name="T10" fmla="*/ 0 w 127"/>
                <a:gd name="T11" fmla="*/ 0 h 127"/>
                <a:gd name="T12" fmla="*/ 0 w 127"/>
                <a:gd name="T13" fmla="*/ 0 h 127"/>
                <a:gd name="T14" fmla="*/ 0 w 127"/>
                <a:gd name="T15" fmla="*/ 0 h 127"/>
                <a:gd name="T16" fmla="*/ 0 w 127"/>
                <a:gd name="T17" fmla="*/ 0 h 127"/>
                <a:gd name="T18" fmla="*/ 0 w 127"/>
                <a:gd name="T19" fmla="*/ 0 h 127"/>
                <a:gd name="T20" fmla="*/ 0 w 127"/>
                <a:gd name="T21" fmla="*/ 0 h 127"/>
                <a:gd name="T22" fmla="*/ 0 w 127"/>
                <a:gd name="T23" fmla="*/ 0 h 127"/>
                <a:gd name="T24" fmla="*/ 0 w 127"/>
                <a:gd name="T25" fmla="*/ 0 h 127"/>
                <a:gd name="T26" fmla="*/ 0 w 127"/>
                <a:gd name="T27" fmla="*/ 0 h 127"/>
                <a:gd name="T28" fmla="*/ 0 w 127"/>
                <a:gd name="T29" fmla="*/ 0 h 127"/>
                <a:gd name="T30" fmla="*/ 0 w 127"/>
                <a:gd name="T31" fmla="*/ 0 h 127"/>
                <a:gd name="T32" fmla="*/ 0 w 127"/>
                <a:gd name="T33" fmla="*/ 0 h 127"/>
                <a:gd name="T34" fmla="*/ 0 w 127"/>
                <a:gd name="T35" fmla="*/ 0 h 127"/>
                <a:gd name="T36" fmla="*/ 0 w 127"/>
                <a:gd name="T37" fmla="*/ 0 h 127"/>
                <a:gd name="T38" fmla="*/ 0 w 127"/>
                <a:gd name="T39" fmla="*/ 0 h 127"/>
                <a:gd name="T40" fmla="*/ 0 w 127"/>
                <a:gd name="T41" fmla="*/ 0 h 127"/>
                <a:gd name="T42" fmla="*/ 0 w 127"/>
                <a:gd name="T43" fmla="*/ 0 h 127"/>
                <a:gd name="T44" fmla="*/ 0 w 127"/>
                <a:gd name="T45" fmla="*/ 0 h 127"/>
                <a:gd name="T46" fmla="*/ 0 w 127"/>
                <a:gd name="T47" fmla="*/ 0 h 127"/>
                <a:gd name="T48" fmla="*/ 0 w 127"/>
                <a:gd name="T49" fmla="*/ 0 h 127"/>
                <a:gd name="T50" fmla="*/ 0 w 127"/>
                <a:gd name="T51" fmla="*/ 0 h 127"/>
                <a:gd name="T52" fmla="*/ 0 w 127"/>
                <a:gd name="T53" fmla="*/ 0 h 127"/>
                <a:gd name="T54" fmla="*/ 0 w 127"/>
                <a:gd name="T55" fmla="*/ 0 h 127"/>
                <a:gd name="T56" fmla="*/ 0 w 127"/>
                <a:gd name="T57" fmla="*/ 0 h 127"/>
                <a:gd name="T58" fmla="*/ 0 w 127"/>
                <a:gd name="T59" fmla="*/ 0 h 127"/>
                <a:gd name="T60" fmla="*/ 0 w 127"/>
                <a:gd name="T61" fmla="*/ 0 h 127"/>
                <a:gd name="T62" fmla="*/ 0 w 127"/>
                <a:gd name="T63" fmla="*/ 0 h 127"/>
                <a:gd name="T64" fmla="*/ 0 w 127"/>
                <a:gd name="T65" fmla="*/ 0 h 127"/>
                <a:gd name="T66" fmla="*/ 0 w 127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7" h="127">
                  <a:moveTo>
                    <a:pt x="28" y="118"/>
                  </a:moveTo>
                  <a:lnTo>
                    <a:pt x="26" y="120"/>
                  </a:lnTo>
                  <a:lnTo>
                    <a:pt x="23" y="124"/>
                  </a:lnTo>
                  <a:lnTo>
                    <a:pt x="21" y="125"/>
                  </a:lnTo>
                  <a:lnTo>
                    <a:pt x="18" y="126"/>
                  </a:lnTo>
                  <a:lnTo>
                    <a:pt x="14" y="127"/>
                  </a:lnTo>
                  <a:lnTo>
                    <a:pt x="10" y="127"/>
                  </a:lnTo>
                  <a:lnTo>
                    <a:pt x="7" y="127"/>
                  </a:lnTo>
                  <a:lnTo>
                    <a:pt x="5" y="125"/>
                  </a:lnTo>
                  <a:lnTo>
                    <a:pt x="2" y="124"/>
                  </a:lnTo>
                  <a:lnTo>
                    <a:pt x="0" y="121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1" y="112"/>
                  </a:lnTo>
                  <a:lnTo>
                    <a:pt x="5" y="106"/>
                  </a:lnTo>
                  <a:lnTo>
                    <a:pt x="8" y="102"/>
                  </a:lnTo>
                  <a:lnTo>
                    <a:pt x="13" y="97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28" y="80"/>
                  </a:lnTo>
                  <a:lnTo>
                    <a:pt x="37" y="72"/>
                  </a:lnTo>
                  <a:lnTo>
                    <a:pt x="44" y="64"/>
                  </a:lnTo>
                  <a:lnTo>
                    <a:pt x="49" y="58"/>
                  </a:lnTo>
                  <a:lnTo>
                    <a:pt x="56" y="51"/>
                  </a:lnTo>
                  <a:lnTo>
                    <a:pt x="63" y="47"/>
                  </a:lnTo>
                  <a:lnTo>
                    <a:pt x="72" y="41"/>
                  </a:lnTo>
                  <a:lnTo>
                    <a:pt x="82" y="36"/>
                  </a:lnTo>
                  <a:lnTo>
                    <a:pt x="91" y="30"/>
                  </a:lnTo>
                  <a:lnTo>
                    <a:pt x="99" y="24"/>
                  </a:lnTo>
                  <a:lnTo>
                    <a:pt x="106" y="17"/>
                  </a:lnTo>
                  <a:lnTo>
                    <a:pt x="114" y="11"/>
                  </a:lnTo>
                  <a:lnTo>
                    <a:pt x="118" y="7"/>
                  </a:lnTo>
                  <a:lnTo>
                    <a:pt x="123" y="3"/>
                  </a:lnTo>
                  <a:lnTo>
                    <a:pt x="12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1" name="Freeform 532"/>
            <p:cNvSpPr>
              <a:spLocks/>
            </p:cNvSpPr>
            <p:nvPr/>
          </p:nvSpPr>
          <p:spPr bwMode="auto">
            <a:xfrm>
              <a:off x="3979" y="3089"/>
              <a:ext cx="32" cy="15"/>
            </a:xfrm>
            <a:custGeom>
              <a:avLst/>
              <a:gdLst>
                <a:gd name="T0" fmla="*/ 0 w 97"/>
                <a:gd name="T1" fmla="*/ 0 h 45"/>
                <a:gd name="T2" fmla="*/ 0 w 97"/>
                <a:gd name="T3" fmla="*/ 0 h 45"/>
                <a:gd name="T4" fmla="*/ 0 w 97"/>
                <a:gd name="T5" fmla="*/ 0 h 45"/>
                <a:gd name="T6" fmla="*/ 0 w 97"/>
                <a:gd name="T7" fmla="*/ 0 h 45"/>
                <a:gd name="T8" fmla="*/ 0 w 97"/>
                <a:gd name="T9" fmla="*/ 0 h 45"/>
                <a:gd name="T10" fmla="*/ 0 w 97"/>
                <a:gd name="T11" fmla="*/ 0 h 45"/>
                <a:gd name="T12" fmla="*/ 0 w 97"/>
                <a:gd name="T13" fmla="*/ 0 h 45"/>
                <a:gd name="T14" fmla="*/ 0 w 97"/>
                <a:gd name="T15" fmla="*/ 0 h 45"/>
                <a:gd name="T16" fmla="*/ 0 w 97"/>
                <a:gd name="T17" fmla="*/ 0 h 45"/>
                <a:gd name="T18" fmla="*/ 0 w 97"/>
                <a:gd name="T19" fmla="*/ 0 h 45"/>
                <a:gd name="T20" fmla="*/ 0 w 97"/>
                <a:gd name="T21" fmla="*/ 0 h 45"/>
                <a:gd name="T22" fmla="*/ 0 w 97"/>
                <a:gd name="T23" fmla="*/ 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" h="45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11"/>
                  </a:lnTo>
                  <a:lnTo>
                    <a:pt x="47" y="14"/>
                  </a:lnTo>
                  <a:lnTo>
                    <a:pt x="58" y="18"/>
                  </a:lnTo>
                  <a:lnTo>
                    <a:pt x="65" y="23"/>
                  </a:lnTo>
                  <a:lnTo>
                    <a:pt x="73" y="26"/>
                  </a:lnTo>
                  <a:lnTo>
                    <a:pt x="81" y="31"/>
                  </a:lnTo>
                  <a:lnTo>
                    <a:pt x="87" y="36"/>
                  </a:lnTo>
                  <a:lnTo>
                    <a:pt x="93" y="40"/>
                  </a:lnTo>
                  <a:lnTo>
                    <a:pt x="97" y="4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2" name="Freeform 533"/>
            <p:cNvSpPr>
              <a:spLocks/>
            </p:cNvSpPr>
            <p:nvPr/>
          </p:nvSpPr>
          <p:spPr bwMode="auto">
            <a:xfrm>
              <a:off x="4096" y="3034"/>
              <a:ext cx="26" cy="25"/>
            </a:xfrm>
            <a:custGeom>
              <a:avLst/>
              <a:gdLst>
                <a:gd name="T0" fmla="*/ 0 w 79"/>
                <a:gd name="T1" fmla="*/ 0 h 75"/>
                <a:gd name="T2" fmla="*/ 0 w 79"/>
                <a:gd name="T3" fmla="*/ 0 h 75"/>
                <a:gd name="T4" fmla="*/ 0 w 79"/>
                <a:gd name="T5" fmla="*/ 0 h 75"/>
                <a:gd name="T6" fmla="*/ 0 w 79"/>
                <a:gd name="T7" fmla="*/ 0 h 75"/>
                <a:gd name="T8" fmla="*/ 0 w 79"/>
                <a:gd name="T9" fmla="*/ 0 h 75"/>
                <a:gd name="T10" fmla="*/ 0 w 79"/>
                <a:gd name="T11" fmla="*/ 0 h 75"/>
                <a:gd name="T12" fmla="*/ 0 w 79"/>
                <a:gd name="T13" fmla="*/ 0 h 75"/>
                <a:gd name="T14" fmla="*/ 0 w 79"/>
                <a:gd name="T15" fmla="*/ 0 h 75"/>
                <a:gd name="T16" fmla="*/ 0 w 79"/>
                <a:gd name="T17" fmla="*/ 0 h 75"/>
                <a:gd name="T18" fmla="*/ 0 w 79"/>
                <a:gd name="T19" fmla="*/ 0 h 75"/>
                <a:gd name="T20" fmla="*/ 0 w 79"/>
                <a:gd name="T21" fmla="*/ 0 h 75"/>
                <a:gd name="T22" fmla="*/ 0 w 79"/>
                <a:gd name="T23" fmla="*/ 0 h 75"/>
                <a:gd name="T24" fmla="*/ 0 w 79"/>
                <a:gd name="T25" fmla="*/ 0 h 75"/>
                <a:gd name="T26" fmla="*/ 0 w 79"/>
                <a:gd name="T27" fmla="*/ 0 h 75"/>
                <a:gd name="T28" fmla="*/ 0 w 79"/>
                <a:gd name="T29" fmla="*/ 0 h 75"/>
                <a:gd name="T30" fmla="*/ 0 w 79"/>
                <a:gd name="T31" fmla="*/ 0 h 75"/>
                <a:gd name="T32" fmla="*/ 0 w 79"/>
                <a:gd name="T33" fmla="*/ 0 h 75"/>
                <a:gd name="T34" fmla="*/ 0 w 79"/>
                <a:gd name="T35" fmla="*/ 0 h 75"/>
                <a:gd name="T36" fmla="*/ 0 w 79"/>
                <a:gd name="T37" fmla="*/ 0 h 75"/>
                <a:gd name="T38" fmla="*/ 0 w 79"/>
                <a:gd name="T39" fmla="*/ 0 h 75"/>
                <a:gd name="T40" fmla="*/ 0 w 79"/>
                <a:gd name="T41" fmla="*/ 0 h 75"/>
                <a:gd name="T42" fmla="*/ 0 w 79"/>
                <a:gd name="T43" fmla="*/ 0 h 75"/>
                <a:gd name="T44" fmla="*/ 0 w 79"/>
                <a:gd name="T45" fmla="*/ 0 h 75"/>
                <a:gd name="T46" fmla="*/ 0 w 79"/>
                <a:gd name="T47" fmla="*/ 0 h 75"/>
                <a:gd name="T48" fmla="*/ 0 w 79"/>
                <a:gd name="T49" fmla="*/ 0 h 75"/>
                <a:gd name="T50" fmla="*/ 0 w 79"/>
                <a:gd name="T51" fmla="*/ 0 h 75"/>
                <a:gd name="T52" fmla="*/ 0 w 79"/>
                <a:gd name="T53" fmla="*/ 0 h 75"/>
                <a:gd name="T54" fmla="*/ 0 w 79"/>
                <a:gd name="T55" fmla="*/ 0 h 75"/>
                <a:gd name="T56" fmla="*/ 0 w 79"/>
                <a:gd name="T57" fmla="*/ 0 h 75"/>
                <a:gd name="T58" fmla="*/ 0 w 79"/>
                <a:gd name="T59" fmla="*/ 0 h 75"/>
                <a:gd name="T60" fmla="*/ 0 w 79"/>
                <a:gd name="T61" fmla="*/ 0 h 75"/>
                <a:gd name="T62" fmla="*/ 0 w 79"/>
                <a:gd name="T63" fmla="*/ 0 h 75"/>
                <a:gd name="T64" fmla="*/ 0 w 79"/>
                <a:gd name="T65" fmla="*/ 0 h 75"/>
                <a:gd name="T66" fmla="*/ 0 w 79"/>
                <a:gd name="T67" fmla="*/ 0 h 75"/>
                <a:gd name="T68" fmla="*/ 0 w 79"/>
                <a:gd name="T69" fmla="*/ 0 h 75"/>
                <a:gd name="T70" fmla="*/ 0 w 79"/>
                <a:gd name="T71" fmla="*/ 0 h 75"/>
                <a:gd name="T72" fmla="*/ 0 w 79"/>
                <a:gd name="T73" fmla="*/ 0 h 75"/>
                <a:gd name="T74" fmla="*/ 0 w 79"/>
                <a:gd name="T75" fmla="*/ 0 h 75"/>
                <a:gd name="T76" fmla="*/ 0 w 79"/>
                <a:gd name="T77" fmla="*/ 0 h 75"/>
                <a:gd name="T78" fmla="*/ 0 w 79"/>
                <a:gd name="T79" fmla="*/ 0 h 75"/>
                <a:gd name="T80" fmla="*/ 0 w 79"/>
                <a:gd name="T81" fmla="*/ 0 h 75"/>
                <a:gd name="T82" fmla="*/ 0 w 79"/>
                <a:gd name="T83" fmla="*/ 0 h 75"/>
                <a:gd name="T84" fmla="*/ 0 w 79"/>
                <a:gd name="T85" fmla="*/ 0 h 75"/>
                <a:gd name="T86" fmla="*/ 0 w 79"/>
                <a:gd name="T87" fmla="*/ 0 h 75"/>
                <a:gd name="T88" fmla="*/ 0 w 79"/>
                <a:gd name="T89" fmla="*/ 0 h 75"/>
                <a:gd name="T90" fmla="*/ 0 w 79"/>
                <a:gd name="T91" fmla="*/ 0 h 75"/>
                <a:gd name="T92" fmla="*/ 0 w 79"/>
                <a:gd name="T93" fmla="*/ 0 h 75"/>
                <a:gd name="T94" fmla="*/ 0 w 79"/>
                <a:gd name="T95" fmla="*/ 0 h 75"/>
                <a:gd name="T96" fmla="*/ 0 w 79"/>
                <a:gd name="T97" fmla="*/ 0 h 75"/>
                <a:gd name="T98" fmla="*/ 0 w 79"/>
                <a:gd name="T99" fmla="*/ 0 h 75"/>
                <a:gd name="T100" fmla="*/ 0 w 79"/>
                <a:gd name="T101" fmla="*/ 0 h 75"/>
                <a:gd name="T102" fmla="*/ 0 w 79"/>
                <a:gd name="T103" fmla="*/ 0 h 75"/>
                <a:gd name="T104" fmla="*/ 0 w 79"/>
                <a:gd name="T105" fmla="*/ 0 h 75"/>
                <a:gd name="T106" fmla="*/ 0 w 79"/>
                <a:gd name="T107" fmla="*/ 0 h 75"/>
                <a:gd name="T108" fmla="*/ 0 w 79"/>
                <a:gd name="T109" fmla="*/ 0 h 75"/>
                <a:gd name="T110" fmla="*/ 0 w 79"/>
                <a:gd name="T111" fmla="*/ 0 h 75"/>
                <a:gd name="T112" fmla="*/ 0 w 79"/>
                <a:gd name="T113" fmla="*/ 0 h 75"/>
                <a:gd name="T114" fmla="*/ 0 w 79"/>
                <a:gd name="T115" fmla="*/ 0 h 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9" h="75">
                  <a:moveTo>
                    <a:pt x="19" y="73"/>
                  </a:moveTo>
                  <a:lnTo>
                    <a:pt x="21" y="69"/>
                  </a:lnTo>
                  <a:lnTo>
                    <a:pt x="25" y="66"/>
                  </a:lnTo>
                  <a:lnTo>
                    <a:pt x="28" y="62"/>
                  </a:lnTo>
                  <a:lnTo>
                    <a:pt x="33" y="56"/>
                  </a:lnTo>
                  <a:lnTo>
                    <a:pt x="39" y="51"/>
                  </a:lnTo>
                  <a:lnTo>
                    <a:pt x="44" y="46"/>
                  </a:lnTo>
                  <a:lnTo>
                    <a:pt x="50" y="40"/>
                  </a:lnTo>
                  <a:lnTo>
                    <a:pt x="54" y="35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5" y="23"/>
                  </a:lnTo>
                  <a:lnTo>
                    <a:pt x="67" y="20"/>
                  </a:lnTo>
                  <a:lnTo>
                    <a:pt x="69" y="17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3" y="14"/>
                  </a:lnTo>
                  <a:lnTo>
                    <a:pt x="74" y="13"/>
                  </a:lnTo>
                  <a:lnTo>
                    <a:pt x="76" y="12"/>
                  </a:lnTo>
                  <a:lnTo>
                    <a:pt x="78" y="12"/>
                  </a:lnTo>
                  <a:lnTo>
                    <a:pt x="79" y="11"/>
                  </a:lnTo>
                  <a:lnTo>
                    <a:pt x="76" y="10"/>
                  </a:lnTo>
                  <a:lnTo>
                    <a:pt x="72" y="9"/>
                  </a:lnTo>
                  <a:lnTo>
                    <a:pt x="68" y="8"/>
                  </a:lnTo>
                  <a:lnTo>
                    <a:pt x="63" y="5"/>
                  </a:lnTo>
                  <a:lnTo>
                    <a:pt x="57" y="4"/>
                  </a:lnTo>
                  <a:lnTo>
                    <a:pt x="52" y="3"/>
                  </a:lnTo>
                  <a:lnTo>
                    <a:pt x="45" y="2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4" y="8"/>
                  </a:lnTo>
                  <a:lnTo>
                    <a:pt x="4" y="16"/>
                  </a:lnTo>
                  <a:lnTo>
                    <a:pt x="4" y="25"/>
                  </a:lnTo>
                  <a:lnTo>
                    <a:pt x="4" y="33"/>
                  </a:lnTo>
                  <a:lnTo>
                    <a:pt x="4" y="41"/>
                  </a:lnTo>
                  <a:lnTo>
                    <a:pt x="4" y="49"/>
                  </a:lnTo>
                  <a:lnTo>
                    <a:pt x="3" y="55"/>
                  </a:lnTo>
                  <a:lnTo>
                    <a:pt x="3" y="61"/>
                  </a:lnTo>
                  <a:lnTo>
                    <a:pt x="2" y="66"/>
                  </a:lnTo>
                  <a:lnTo>
                    <a:pt x="0" y="70"/>
                  </a:lnTo>
                  <a:lnTo>
                    <a:pt x="2" y="70"/>
                  </a:lnTo>
                  <a:lnTo>
                    <a:pt x="3" y="70"/>
                  </a:lnTo>
                  <a:lnTo>
                    <a:pt x="4" y="72"/>
                  </a:lnTo>
                  <a:lnTo>
                    <a:pt x="6" y="72"/>
                  </a:lnTo>
                  <a:lnTo>
                    <a:pt x="8" y="74"/>
                  </a:lnTo>
                  <a:lnTo>
                    <a:pt x="9" y="74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7" y="74"/>
                  </a:lnTo>
                  <a:lnTo>
                    <a:pt x="18" y="74"/>
                  </a:lnTo>
                  <a:lnTo>
                    <a:pt x="19" y="7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3" name="Freeform 534"/>
            <p:cNvSpPr>
              <a:spLocks/>
            </p:cNvSpPr>
            <p:nvPr/>
          </p:nvSpPr>
          <p:spPr bwMode="auto">
            <a:xfrm>
              <a:off x="4085" y="3057"/>
              <a:ext cx="23" cy="19"/>
            </a:xfrm>
            <a:custGeom>
              <a:avLst/>
              <a:gdLst>
                <a:gd name="T0" fmla="*/ 0 w 70"/>
                <a:gd name="T1" fmla="*/ 0 h 56"/>
                <a:gd name="T2" fmla="*/ 0 w 70"/>
                <a:gd name="T3" fmla="*/ 0 h 56"/>
                <a:gd name="T4" fmla="*/ 0 w 70"/>
                <a:gd name="T5" fmla="*/ 0 h 56"/>
                <a:gd name="T6" fmla="*/ 0 w 70"/>
                <a:gd name="T7" fmla="*/ 0 h 56"/>
                <a:gd name="T8" fmla="*/ 0 w 70"/>
                <a:gd name="T9" fmla="*/ 0 h 56"/>
                <a:gd name="T10" fmla="*/ 0 w 70"/>
                <a:gd name="T11" fmla="*/ 0 h 56"/>
                <a:gd name="T12" fmla="*/ 0 w 70"/>
                <a:gd name="T13" fmla="*/ 0 h 56"/>
                <a:gd name="T14" fmla="*/ 0 w 70"/>
                <a:gd name="T15" fmla="*/ 0 h 56"/>
                <a:gd name="T16" fmla="*/ 0 w 70"/>
                <a:gd name="T17" fmla="*/ 0 h 56"/>
                <a:gd name="T18" fmla="*/ 0 w 70"/>
                <a:gd name="T19" fmla="*/ 0 h 56"/>
                <a:gd name="T20" fmla="*/ 0 w 70"/>
                <a:gd name="T21" fmla="*/ 0 h 56"/>
                <a:gd name="T22" fmla="*/ 0 w 70"/>
                <a:gd name="T23" fmla="*/ 0 h 56"/>
                <a:gd name="T24" fmla="*/ 0 w 70"/>
                <a:gd name="T25" fmla="*/ 0 h 56"/>
                <a:gd name="T26" fmla="*/ 0 w 70"/>
                <a:gd name="T27" fmla="*/ 0 h 56"/>
                <a:gd name="T28" fmla="*/ 0 w 70"/>
                <a:gd name="T29" fmla="*/ 0 h 56"/>
                <a:gd name="T30" fmla="*/ 0 w 70"/>
                <a:gd name="T31" fmla="*/ 0 h 56"/>
                <a:gd name="T32" fmla="*/ 0 w 70"/>
                <a:gd name="T33" fmla="*/ 0 h 56"/>
                <a:gd name="T34" fmla="*/ 0 w 70"/>
                <a:gd name="T35" fmla="*/ 0 h 56"/>
                <a:gd name="T36" fmla="*/ 0 w 70"/>
                <a:gd name="T37" fmla="*/ 0 h 56"/>
                <a:gd name="T38" fmla="*/ 0 w 70"/>
                <a:gd name="T39" fmla="*/ 0 h 56"/>
                <a:gd name="T40" fmla="*/ 0 w 70"/>
                <a:gd name="T41" fmla="*/ 0 h 56"/>
                <a:gd name="T42" fmla="*/ 0 w 70"/>
                <a:gd name="T43" fmla="*/ 0 h 56"/>
                <a:gd name="T44" fmla="*/ 0 w 70"/>
                <a:gd name="T45" fmla="*/ 0 h 56"/>
                <a:gd name="T46" fmla="*/ 0 w 70"/>
                <a:gd name="T47" fmla="*/ 0 h 56"/>
                <a:gd name="T48" fmla="*/ 0 w 70"/>
                <a:gd name="T49" fmla="*/ 0 h 56"/>
                <a:gd name="T50" fmla="*/ 0 w 70"/>
                <a:gd name="T51" fmla="*/ 0 h 56"/>
                <a:gd name="T52" fmla="*/ 0 w 70"/>
                <a:gd name="T53" fmla="*/ 0 h 56"/>
                <a:gd name="T54" fmla="*/ 0 w 70"/>
                <a:gd name="T55" fmla="*/ 0 h 56"/>
                <a:gd name="T56" fmla="*/ 0 w 70"/>
                <a:gd name="T57" fmla="*/ 0 h 56"/>
                <a:gd name="T58" fmla="*/ 0 w 70"/>
                <a:gd name="T59" fmla="*/ 0 h 56"/>
                <a:gd name="T60" fmla="*/ 0 w 70"/>
                <a:gd name="T61" fmla="*/ 0 h 56"/>
                <a:gd name="T62" fmla="*/ 0 w 70"/>
                <a:gd name="T63" fmla="*/ 0 h 56"/>
                <a:gd name="T64" fmla="*/ 0 w 70"/>
                <a:gd name="T65" fmla="*/ 0 h 56"/>
                <a:gd name="T66" fmla="*/ 0 w 70"/>
                <a:gd name="T67" fmla="*/ 0 h 56"/>
                <a:gd name="T68" fmla="*/ 0 w 70"/>
                <a:gd name="T69" fmla="*/ 0 h 56"/>
                <a:gd name="T70" fmla="*/ 0 w 70"/>
                <a:gd name="T71" fmla="*/ 0 h 56"/>
                <a:gd name="T72" fmla="*/ 0 w 70"/>
                <a:gd name="T73" fmla="*/ 0 h 56"/>
                <a:gd name="T74" fmla="*/ 0 w 70"/>
                <a:gd name="T75" fmla="*/ 0 h 56"/>
                <a:gd name="T76" fmla="*/ 0 w 70"/>
                <a:gd name="T77" fmla="*/ 0 h 56"/>
                <a:gd name="T78" fmla="*/ 0 w 70"/>
                <a:gd name="T79" fmla="*/ 0 h 56"/>
                <a:gd name="T80" fmla="*/ 0 w 70"/>
                <a:gd name="T81" fmla="*/ 0 h 56"/>
                <a:gd name="T82" fmla="*/ 0 w 70"/>
                <a:gd name="T83" fmla="*/ 0 h 56"/>
                <a:gd name="T84" fmla="*/ 0 w 70"/>
                <a:gd name="T85" fmla="*/ 0 h 56"/>
                <a:gd name="T86" fmla="*/ 0 w 70"/>
                <a:gd name="T87" fmla="*/ 0 h 56"/>
                <a:gd name="T88" fmla="*/ 0 w 70"/>
                <a:gd name="T89" fmla="*/ 0 h 56"/>
                <a:gd name="T90" fmla="*/ 0 w 70"/>
                <a:gd name="T91" fmla="*/ 0 h 56"/>
                <a:gd name="T92" fmla="*/ 0 w 70"/>
                <a:gd name="T93" fmla="*/ 0 h 56"/>
                <a:gd name="T94" fmla="*/ 0 w 70"/>
                <a:gd name="T95" fmla="*/ 0 h 56"/>
                <a:gd name="T96" fmla="*/ 0 w 70"/>
                <a:gd name="T97" fmla="*/ 0 h 5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70" h="56">
                  <a:moveTo>
                    <a:pt x="3" y="55"/>
                  </a:moveTo>
                  <a:lnTo>
                    <a:pt x="2" y="56"/>
                  </a:lnTo>
                  <a:lnTo>
                    <a:pt x="1" y="56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5"/>
                  </a:lnTo>
                  <a:lnTo>
                    <a:pt x="1" y="42"/>
                  </a:lnTo>
                  <a:lnTo>
                    <a:pt x="1" y="36"/>
                  </a:lnTo>
                  <a:lnTo>
                    <a:pt x="1" y="32"/>
                  </a:lnTo>
                  <a:lnTo>
                    <a:pt x="2" y="28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6" y="21"/>
                  </a:lnTo>
                  <a:lnTo>
                    <a:pt x="7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9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9" y="14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9" y="3"/>
                  </a:lnTo>
                  <a:lnTo>
                    <a:pt x="42" y="4"/>
                  </a:lnTo>
                  <a:lnTo>
                    <a:pt x="45" y="5"/>
                  </a:lnTo>
                  <a:lnTo>
                    <a:pt x="48" y="5"/>
                  </a:lnTo>
                  <a:lnTo>
                    <a:pt x="51" y="4"/>
                  </a:lnTo>
                  <a:lnTo>
                    <a:pt x="54" y="2"/>
                  </a:lnTo>
                  <a:lnTo>
                    <a:pt x="59" y="2"/>
                  </a:lnTo>
                  <a:lnTo>
                    <a:pt x="61" y="3"/>
                  </a:lnTo>
                  <a:lnTo>
                    <a:pt x="63" y="5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70" y="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4" name="Freeform 535"/>
            <p:cNvSpPr>
              <a:spLocks/>
            </p:cNvSpPr>
            <p:nvPr/>
          </p:nvSpPr>
          <p:spPr bwMode="auto">
            <a:xfrm>
              <a:off x="4042" y="3059"/>
              <a:ext cx="25" cy="31"/>
            </a:xfrm>
            <a:custGeom>
              <a:avLst/>
              <a:gdLst>
                <a:gd name="T0" fmla="*/ 0 w 76"/>
                <a:gd name="T1" fmla="*/ 0 h 94"/>
                <a:gd name="T2" fmla="*/ 0 w 76"/>
                <a:gd name="T3" fmla="*/ 0 h 94"/>
                <a:gd name="T4" fmla="*/ 0 w 76"/>
                <a:gd name="T5" fmla="*/ 0 h 94"/>
                <a:gd name="T6" fmla="*/ 0 w 76"/>
                <a:gd name="T7" fmla="*/ 0 h 94"/>
                <a:gd name="T8" fmla="*/ 0 w 76"/>
                <a:gd name="T9" fmla="*/ 0 h 94"/>
                <a:gd name="T10" fmla="*/ 0 w 76"/>
                <a:gd name="T11" fmla="*/ 0 h 94"/>
                <a:gd name="T12" fmla="*/ 0 w 76"/>
                <a:gd name="T13" fmla="*/ 0 h 94"/>
                <a:gd name="T14" fmla="*/ 0 w 76"/>
                <a:gd name="T15" fmla="*/ 0 h 94"/>
                <a:gd name="T16" fmla="*/ 0 w 76"/>
                <a:gd name="T17" fmla="*/ 0 h 94"/>
                <a:gd name="T18" fmla="*/ 0 w 76"/>
                <a:gd name="T19" fmla="*/ 0 h 94"/>
                <a:gd name="T20" fmla="*/ 0 w 76"/>
                <a:gd name="T21" fmla="*/ 0 h 94"/>
                <a:gd name="T22" fmla="*/ 0 w 76"/>
                <a:gd name="T23" fmla="*/ 0 h 94"/>
                <a:gd name="T24" fmla="*/ 0 w 76"/>
                <a:gd name="T25" fmla="*/ 0 h 94"/>
                <a:gd name="T26" fmla="*/ 0 w 76"/>
                <a:gd name="T27" fmla="*/ 0 h 94"/>
                <a:gd name="T28" fmla="*/ 0 w 76"/>
                <a:gd name="T29" fmla="*/ 0 h 94"/>
                <a:gd name="T30" fmla="*/ 0 w 76"/>
                <a:gd name="T31" fmla="*/ 0 h 94"/>
                <a:gd name="T32" fmla="*/ 0 w 76"/>
                <a:gd name="T33" fmla="*/ 0 h 94"/>
                <a:gd name="T34" fmla="*/ 0 w 76"/>
                <a:gd name="T35" fmla="*/ 0 h 94"/>
                <a:gd name="T36" fmla="*/ 0 w 76"/>
                <a:gd name="T37" fmla="*/ 0 h 94"/>
                <a:gd name="T38" fmla="*/ 0 w 76"/>
                <a:gd name="T39" fmla="*/ 0 h 94"/>
                <a:gd name="T40" fmla="*/ 0 w 76"/>
                <a:gd name="T41" fmla="*/ 0 h 94"/>
                <a:gd name="T42" fmla="*/ 0 w 76"/>
                <a:gd name="T43" fmla="*/ 0 h 94"/>
                <a:gd name="T44" fmla="*/ 0 w 76"/>
                <a:gd name="T45" fmla="*/ 0 h 94"/>
                <a:gd name="T46" fmla="*/ 0 w 76"/>
                <a:gd name="T47" fmla="*/ 0 h 94"/>
                <a:gd name="T48" fmla="*/ 0 w 76"/>
                <a:gd name="T49" fmla="*/ 0 h 94"/>
                <a:gd name="T50" fmla="*/ 0 w 76"/>
                <a:gd name="T51" fmla="*/ 0 h 94"/>
                <a:gd name="T52" fmla="*/ 0 w 76"/>
                <a:gd name="T53" fmla="*/ 0 h 94"/>
                <a:gd name="T54" fmla="*/ 0 w 76"/>
                <a:gd name="T55" fmla="*/ 0 h 94"/>
                <a:gd name="T56" fmla="*/ 0 w 76"/>
                <a:gd name="T57" fmla="*/ 0 h 94"/>
                <a:gd name="T58" fmla="*/ 0 w 76"/>
                <a:gd name="T59" fmla="*/ 0 h 94"/>
                <a:gd name="T60" fmla="*/ 0 w 76"/>
                <a:gd name="T61" fmla="*/ 0 h 94"/>
                <a:gd name="T62" fmla="*/ 0 w 76"/>
                <a:gd name="T63" fmla="*/ 0 h 94"/>
                <a:gd name="T64" fmla="*/ 0 w 76"/>
                <a:gd name="T65" fmla="*/ 0 h 94"/>
                <a:gd name="T66" fmla="*/ 0 w 76"/>
                <a:gd name="T67" fmla="*/ 0 h 94"/>
                <a:gd name="T68" fmla="*/ 0 w 76"/>
                <a:gd name="T69" fmla="*/ 0 h 94"/>
                <a:gd name="T70" fmla="*/ 0 w 76"/>
                <a:gd name="T71" fmla="*/ 0 h 94"/>
                <a:gd name="T72" fmla="*/ 0 w 76"/>
                <a:gd name="T73" fmla="*/ 0 h 94"/>
                <a:gd name="T74" fmla="*/ 0 w 76"/>
                <a:gd name="T75" fmla="*/ 0 h 94"/>
                <a:gd name="T76" fmla="*/ 0 w 76"/>
                <a:gd name="T77" fmla="*/ 0 h 94"/>
                <a:gd name="T78" fmla="*/ 0 w 76"/>
                <a:gd name="T79" fmla="*/ 0 h 94"/>
                <a:gd name="T80" fmla="*/ 0 w 76"/>
                <a:gd name="T81" fmla="*/ 0 h 94"/>
                <a:gd name="T82" fmla="*/ 0 w 76"/>
                <a:gd name="T83" fmla="*/ 0 h 94"/>
                <a:gd name="T84" fmla="*/ 0 w 76"/>
                <a:gd name="T85" fmla="*/ 0 h 94"/>
                <a:gd name="T86" fmla="*/ 0 w 76"/>
                <a:gd name="T87" fmla="*/ 0 h 94"/>
                <a:gd name="T88" fmla="*/ 0 w 76"/>
                <a:gd name="T89" fmla="*/ 0 h 94"/>
                <a:gd name="T90" fmla="*/ 0 w 76"/>
                <a:gd name="T91" fmla="*/ 0 h 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6" h="94">
                  <a:moveTo>
                    <a:pt x="76" y="4"/>
                  </a:moveTo>
                  <a:lnTo>
                    <a:pt x="75" y="6"/>
                  </a:lnTo>
                  <a:lnTo>
                    <a:pt x="73" y="9"/>
                  </a:lnTo>
                  <a:lnTo>
                    <a:pt x="72" y="12"/>
                  </a:lnTo>
                  <a:lnTo>
                    <a:pt x="70" y="15"/>
                  </a:lnTo>
                  <a:lnTo>
                    <a:pt x="68" y="17"/>
                  </a:lnTo>
                  <a:lnTo>
                    <a:pt x="67" y="20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1"/>
                  </a:lnTo>
                  <a:lnTo>
                    <a:pt x="65" y="37"/>
                  </a:lnTo>
                  <a:lnTo>
                    <a:pt x="64" y="43"/>
                  </a:lnTo>
                  <a:lnTo>
                    <a:pt x="64" y="50"/>
                  </a:lnTo>
                  <a:lnTo>
                    <a:pt x="64" y="55"/>
                  </a:lnTo>
                  <a:lnTo>
                    <a:pt x="64" y="56"/>
                  </a:lnTo>
                  <a:lnTo>
                    <a:pt x="57" y="62"/>
                  </a:lnTo>
                  <a:lnTo>
                    <a:pt x="49" y="66"/>
                  </a:lnTo>
                  <a:lnTo>
                    <a:pt x="42" y="71"/>
                  </a:lnTo>
                  <a:lnTo>
                    <a:pt x="35" y="76"/>
                  </a:lnTo>
                  <a:lnTo>
                    <a:pt x="29" y="79"/>
                  </a:lnTo>
                  <a:lnTo>
                    <a:pt x="24" y="82"/>
                  </a:lnTo>
                  <a:lnTo>
                    <a:pt x="20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7" y="92"/>
                  </a:lnTo>
                  <a:lnTo>
                    <a:pt x="3" y="93"/>
                  </a:lnTo>
                  <a:lnTo>
                    <a:pt x="0" y="94"/>
                  </a:lnTo>
                  <a:lnTo>
                    <a:pt x="0" y="83"/>
                  </a:lnTo>
                  <a:lnTo>
                    <a:pt x="0" y="72"/>
                  </a:lnTo>
                  <a:lnTo>
                    <a:pt x="1" y="62"/>
                  </a:lnTo>
                  <a:lnTo>
                    <a:pt x="2" y="50"/>
                  </a:lnTo>
                  <a:lnTo>
                    <a:pt x="4" y="40"/>
                  </a:lnTo>
                  <a:lnTo>
                    <a:pt x="7" y="29"/>
                  </a:lnTo>
                  <a:lnTo>
                    <a:pt x="9" y="19"/>
                  </a:lnTo>
                  <a:lnTo>
                    <a:pt x="12" y="10"/>
                  </a:lnTo>
                  <a:lnTo>
                    <a:pt x="15" y="1"/>
                  </a:lnTo>
                  <a:lnTo>
                    <a:pt x="25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50" y="1"/>
                  </a:lnTo>
                  <a:lnTo>
                    <a:pt x="57" y="1"/>
                  </a:lnTo>
                  <a:lnTo>
                    <a:pt x="63" y="2"/>
                  </a:lnTo>
                  <a:lnTo>
                    <a:pt x="70" y="2"/>
                  </a:lnTo>
                  <a:lnTo>
                    <a:pt x="76" y="3"/>
                  </a:lnTo>
                  <a:lnTo>
                    <a:pt x="76" y="4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5" name="Freeform 536"/>
            <p:cNvSpPr>
              <a:spLocks/>
            </p:cNvSpPr>
            <p:nvPr/>
          </p:nvSpPr>
          <p:spPr bwMode="auto">
            <a:xfrm>
              <a:off x="4063" y="3060"/>
              <a:ext cx="21" cy="18"/>
            </a:xfrm>
            <a:custGeom>
              <a:avLst/>
              <a:gdLst>
                <a:gd name="T0" fmla="*/ 0 w 61"/>
                <a:gd name="T1" fmla="*/ 0 h 53"/>
                <a:gd name="T2" fmla="*/ 0 w 61"/>
                <a:gd name="T3" fmla="*/ 0 h 53"/>
                <a:gd name="T4" fmla="*/ 0 w 61"/>
                <a:gd name="T5" fmla="*/ 0 h 53"/>
                <a:gd name="T6" fmla="*/ 0 w 61"/>
                <a:gd name="T7" fmla="*/ 0 h 53"/>
                <a:gd name="T8" fmla="*/ 0 w 61"/>
                <a:gd name="T9" fmla="*/ 0 h 53"/>
                <a:gd name="T10" fmla="*/ 0 w 61"/>
                <a:gd name="T11" fmla="*/ 0 h 53"/>
                <a:gd name="T12" fmla="*/ 0 w 61"/>
                <a:gd name="T13" fmla="*/ 0 h 53"/>
                <a:gd name="T14" fmla="*/ 0 w 61"/>
                <a:gd name="T15" fmla="*/ 0 h 53"/>
                <a:gd name="T16" fmla="*/ 0 w 61"/>
                <a:gd name="T17" fmla="*/ 0 h 53"/>
                <a:gd name="T18" fmla="*/ 0 w 61"/>
                <a:gd name="T19" fmla="*/ 0 h 53"/>
                <a:gd name="T20" fmla="*/ 0 w 61"/>
                <a:gd name="T21" fmla="*/ 0 h 53"/>
                <a:gd name="T22" fmla="*/ 0 w 61"/>
                <a:gd name="T23" fmla="*/ 0 h 53"/>
                <a:gd name="T24" fmla="*/ 0 w 61"/>
                <a:gd name="T25" fmla="*/ 0 h 53"/>
                <a:gd name="T26" fmla="*/ 0 w 61"/>
                <a:gd name="T27" fmla="*/ 0 h 53"/>
                <a:gd name="T28" fmla="*/ 0 w 61"/>
                <a:gd name="T29" fmla="*/ 0 h 53"/>
                <a:gd name="T30" fmla="*/ 0 w 61"/>
                <a:gd name="T31" fmla="*/ 0 h 53"/>
                <a:gd name="T32" fmla="*/ 0 w 61"/>
                <a:gd name="T33" fmla="*/ 0 h 53"/>
                <a:gd name="T34" fmla="*/ 0 w 61"/>
                <a:gd name="T35" fmla="*/ 0 h 53"/>
                <a:gd name="T36" fmla="*/ 0 w 61"/>
                <a:gd name="T37" fmla="*/ 0 h 53"/>
                <a:gd name="T38" fmla="*/ 0 w 61"/>
                <a:gd name="T39" fmla="*/ 0 h 53"/>
                <a:gd name="T40" fmla="*/ 0 w 61"/>
                <a:gd name="T41" fmla="*/ 0 h 53"/>
                <a:gd name="T42" fmla="*/ 0 w 61"/>
                <a:gd name="T43" fmla="*/ 0 h 53"/>
                <a:gd name="T44" fmla="*/ 0 w 61"/>
                <a:gd name="T45" fmla="*/ 0 h 53"/>
                <a:gd name="T46" fmla="*/ 0 w 61"/>
                <a:gd name="T47" fmla="*/ 0 h 53"/>
                <a:gd name="T48" fmla="*/ 0 w 61"/>
                <a:gd name="T49" fmla="*/ 0 h 53"/>
                <a:gd name="T50" fmla="*/ 0 w 61"/>
                <a:gd name="T51" fmla="*/ 0 h 53"/>
                <a:gd name="T52" fmla="*/ 0 w 61"/>
                <a:gd name="T53" fmla="*/ 0 h 53"/>
                <a:gd name="T54" fmla="*/ 0 w 61"/>
                <a:gd name="T55" fmla="*/ 0 h 53"/>
                <a:gd name="T56" fmla="*/ 0 w 61"/>
                <a:gd name="T57" fmla="*/ 0 h 53"/>
                <a:gd name="T58" fmla="*/ 0 w 61"/>
                <a:gd name="T59" fmla="*/ 0 h 53"/>
                <a:gd name="T60" fmla="*/ 0 w 61"/>
                <a:gd name="T61" fmla="*/ 0 h 53"/>
                <a:gd name="T62" fmla="*/ 0 w 61"/>
                <a:gd name="T63" fmla="*/ 0 h 53"/>
                <a:gd name="T64" fmla="*/ 0 w 61"/>
                <a:gd name="T65" fmla="*/ 0 h 53"/>
                <a:gd name="T66" fmla="*/ 0 w 61"/>
                <a:gd name="T67" fmla="*/ 0 h 53"/>
                <a:gd name="T68" fmla="*/ 0 w 61"/>
                <a:gd name="T69" fmla="*/ 0 h 53"/>
                <a:gd name="T70" fmla="*/ 0 w 61"/>
                <a:gd name="T71" fmla="*/ 0 h 53"/>
                <a:gd name="T72" fmla="*/ 0 w 61"/>
                <a:gd name="T73" fmla="*/ 0 h 53"/>
                <a:gd name="T74" fmla="*/ 0 w 61"/>
                <a:gd name="T75" fmla="*/ 0 h 53"/>
                <a:gd name="T76" fmla="*/ 0 w 61"/>
                <a:gd name="T77" fmla="*/ 0 h 53"/>
                <a:gd name="T78" fmla="*/ 0 w 61"/>
                <a:gd name="T79" fmla="*/ 0 h 53"/>
                <a:gd name="T80" fmla="*/ 0 w 61"/>
                <a:gd name="T81" fmla="*/ 0 h 53"/>
                <a:gd name="T82" fmla="*/ 0 w 61"/>
                <a:gd name="T83" fmla="*/ 0 h 53"/>
                <a:gd name="T84" fmla="*/ 0 w 61"/>
                <a:gd name="T85" fmla="*/ 0 h 53"/>
                <a:gd name="T86" fmla="*/ 0 w 61"/>
                <a:gd name="T87" fmla="*/ 0 h 53"/>
                <a:gd name="T88" fmla="*/ 0 w 61"/>
                <a:gd name="T89" fmla="*/ 0 h 53"/>
                <a:gd name="T90" fmla="*/ 0 w 61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" h="53">
                  <a:moveTo>
                    <a:pt x="0" y="53"/>
                  </a:moveTo>
                  <a:lnTo>
                    <a:pt x="1" y="53"/>
                  </a:lnTo>
                  <a:lnTo>
                    <a:pt x="2" y="52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6" y="50"/>
                  </a:lnTo>
                  <a:lnTo>
                    <a:pt x="8" y="49"/>
                  </a:lnTo>
                  <a:lnTo>
                    <a:pt x="14" y="45"/>
                  </a:lnTo>
                  <a:lnTo>
                    <a:pt x="22" y="41"/>
                  </a:lnTo>
                  <a:lnTo>
                    <a:pt x="30" y="37"/>
                  </a:lnTo>
                  <a:lnTo>
                    <a:pt x="38" y="34"/>
                  </a:lnTo>
                  <a:lnTo>
                    <a:pt x="46" y="29"/>
                  </a:lnTo>
                  <a:lnTo>
                    <a:pt x="55" y="25"/>
                  </a:lnTo>
                  <a:lnTo>
                    <a:pt x="58" y="23"/>
                  </a:lnTo>
                  <a:lnTo>
                    <a:pt x="60" y="20"/>
                  </a:lnTo>
                  <a:lnTo>
                    <a:pt x="60" y="17"/>
                  </a:lnTo>
                  <a:lnTo>
                    <a:pt x="61" y="15"/>
                  </a:lnTo>
                  <a:lnTo>
                    <a:pt x="60" y="14"/>
                  </a:lnTo>
                  <a:lnTo>
                    <a:pt x="59" y="12"/>
                  </a:lnTo>
                  <a:lnTo>
                    <a:pt x="56" y="11"/>
                  </a:lnTo>
                  <a:lnTo>
                    <a:pt x="54" y="10"/>
                  </a:lnTo>
                  <a:lnTo>
                    <a:pt x="51" y="9"/>
                  </a:lnTo>
                  <a:lnTo>
                    <a:pt x="47" y="8"/>
                  </a:lnTo>
                  <a:lnTo>
                    <a:pt x="41" y="7"/>
                  </a:lnTo>
                  <a:lnTo>
                    <a:pt x="37" y="7"/>
                  </a:lnTo>
                  <a:lnTo>
                    <a:pt x="33" y="6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9" y="6"/>
                  </a:lnTo>
                  <a:lnTo>
                    <a:pt x="8" y="9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2" y="25"/>
                  </a:lnTo>
                  <a:lnTo>
                    <a:pt x="1" y="28"/>
                  </a:lnTo>
                  <a:lnTo>
                    <a:pt x="1" y="34"/>
                  </a:lnTo>
                  <a:lnTo>
                    <a:pt x="0" y="40"/>
                  </a:lnTo>
                  <a:lnTo>
                    <a:pt x="0" y="47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6" name="Freeform 537"/>
            <p:cNvSpPr>
              <a:spLocks/>
            </p:cNvSpPr>
            <p:nvPr/>
          </p:nvSpPr>
          <p:spPr bwMode="auto">
            <a:xfrm>
              <a:off x="4063" y="3034"/>
              <a:ext cx="69" cy="54"/>
            </a:xfrm>
            <a:custGeom>
              <a:avLst/>
              <a:gdLst>
                <a:gd name="T0" fmla="*/ 0 w 206"/>
                <a:gd name="T1" fmla="*/ 0 h 162"/>
                <a:gd name="T2" fmla="*/ 0 w 206"/>
                <a:gd name="T3" fmla="*/ 0 h 162"/>
                <a:gd name="T4" fmla="*/ 0 w 206"/>
                <a:gd name="T5" fmla="*/ 0 h 162"/>
                <a:gd name="T6" fmla="*/ 0 w 206"/>
                <a:gd name="T7" fmla="*/ 0 h 162"/>
                <a:gd name="T8" fmla="*/ 0 w 206"/>
                <a:gd name="T9" fmla="*/ 0 h 162"/>
                <a:gd name="T10" fmla="*/ 0 w 206"/>
                <a:gd name="T11" fmla="*/ 0 h 162"/>
                <a:gd name="T12" fmla="*/ 0 w 206"/>
                <a:gd name="T13" fmla="*/ 0 h 162"/>
                <a:gd name="T14" fmla="*/ 0 w 206"/>
                <a:gd name="T15" fmla="*/ 0 h 162"/>
                <a:gd name="T16" fmla="*/ 0 w 206"/>
                <a:gd name="T17" fmla="*/ 0 h 162"/>
                <a:gd name="T18" fmla="*/ 0 w 206"/>
                <a:gd name="T19" fmla="*/ 0 h 162"/>
                <a:gd name="T20" fmla="*/ 0 w 206"/>
                <a:gd name="T21" fmla="*/ 0 h 162"/>
                <a:gd name="T22" fmla="*/ 0 w 206"/>
                <a:gd name="T23" fmla="*/ 0 h 162"/>
                <a:gd name="T24" fmla="*/ 0 w 206"/>
                <a:gd name="T25" fmla="*/ 0 h 162"/>
                <a:gd name="T26" fmla="*/ 0 w 206"/>
                <a:gd name="T27" fmla="*/ 0 h 162"/>
                <a:gd name="T28" fmla="*/ 0 w 206"/>
                <a:gd name="T29" fmla="*/ 0 h 162"/>
                <a:gd name="T30" fmla="*/ 0 w 206"/>
                <a:gd name="T31" fmla="*/ 0 h 162"/>
                <a:gd name="T32" fmla="*/ 0 w 206"/>
                <a:gd name="T33" fmla="*/ 0 h 162"/>
                <a:gd name="T34" fmla="*/ 0 w 206"/>
                <a:gd name="T35" fmla="*/ 0 h 162"/>
                <a:gd name="T36" fmla="*/ 0 w 206"/>
                <a:gd name="T37" fmla="*/ 0 h 162"/>
                <a:gd name="T38" fmla="*/ 0 w 206"/>
                <a:gd name="T39" fmla="*/ 0 h 162"/>
                <a:gd name="T40" fmla="*/ 0 w 206"/>
                <a:gd name="T41" fmla="*/ 0 h 162"/>
                <a:gd name="T42" fmla="*/ 0 w 206"/>
                <a:gd name="T43" fmla="*/ 0 h 162"/>
                <a:gd name="T44" fmla="*/ 0 w 206"/>
                <a:gd name="T45" fmla="*/ 0 h 162"/>
                <a:gd name="T46" fmla="*/ 0 w 206"/>
                <a:gd name="T47" fmla="*/ 0 h 162"/>
                <a:gd name="T48" fmla="*/ 0 w 206"/>
                <a:gd name="T49" fmla="*/ 0 h 162"/>
                <a:gd name="T50" fmla="*/ 0 w 206"/>
                <a:gd name="T51" fmla="*/ 0 h 162"/>
                <a:gd name="T52" fmla="*/ 0 w 206"/>
                <a:gd name="T53" fmla="*/ 0 h 162"/>
                <a:gd name="T54" fmla="*/ 0 w 206"/>
                <a:gd name="T55" fmla="*/ 0 h 162"/>
                <a:gd name="T56" fmla="*/ 0 w 206"/>
                <a:gd name="T57" fmla="*/ 0 h 162"/>
                <a:gd name="T58" fmla="*/ 0 w 206"/>
                <a:gd name="T59" fmla="*/ 0 h 162"/>
                <a:gd name="T60" fmla="*/ 0 w 206"/>
                <a:gd name="T61" fmla="*/ 0 h 162"/>
                <a:gd name="T62" fmla="*/ 0 w 206"/>
                <a:gd name="T63" fmla="*/ 0 h 162"/>
                <a:gd name="T64" fmla="*/ 0 w 206"/>
                <a:gd name="T65" fmla="*/ 0 h 162"/>
                <a:gd name="T66" fmla="*/ 0 w 206"/>
                <a:gd name="T67" fmla="*/ 0 h 162"/>
                <a:gd name="T68" fmla="*/ 0 w 206"/>
                <a:gd name="T69" fmla="*/ 0 h 162"/>
                <a:gd name="T70" fmla="*/ 0 w 206"/>
                <a:gd name="T71" fmla="*/ 0 h 162"/>
                <a:gd name="T72" fmla="*/ 0 w 206"/>
                <a:gd name="T73" fmla="*/ 0 h 162"/>
                <a:gd name="T74" fmla="*/ 0 w 206"/>
                <a:gd name="T75" fmla="*/ 0 h 162"/>
                <a:gd name="T76" fmla="*/ 0 w 206"/>
                <a:gd name="T77" fmla="*/ 0 h 162"/>
                <a:gd name="T78" fmla="*/ 0 w 206"/>
                <a:gd name="T79" fmla="*/ 0 h 162"/>
                <a:gd name="T80" fmla="*/ 0 w 206"/>
                <a:gd name="T81" fmla="*/ 0 h 162"/>
                <a:gd name="T82" fmla="*/ 0 w 206"/>
                <a:gd name="T83" fmla="*/ 0 h 162"/>
                <a:gd name="T84" fmla="*/ 0 w 206"/>
                <a:gd name="T85" fmla="*/ 0 h 162"/>
                <a:gd name="T86" fmla="*/ 0 w 206"/>
                <a:gd name="T87" fmla="*/ 0 h 162"/>
                <a:gd name="T88" fmla="*/ 0 w 206"/>
                <a:gd name="T89" fmla="*/ 0 h 1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6" h="162">
                  <a:moveTo>
                    <a:pt x="206" y="46"/>
                  </a:moveTo>
                  <a:lnTo>
                    <a:pt x="205" y="39"/>
                  </a:lnTo>
                  <a:lnTo>
                    <a:pt x="203" y="34"/>
                  </a:lnTo>
                  <a:lnTo>
                    <a:pt x="200" y="29"/>
                  </a:lnTo>
                  <a:lnTo>
                    <a:pt x="196" y="25"/>
                  </a:lnTo>
                  <a:lnTo>
                    <a:pt x="193" y="22"/>
                  </a:lnTo>
                  <a:lnTo>
                    <a:pt x="188" y="16"/>
                  </a:lnTo>
                  <a:lnTo>
                    <a:pt x="180" y="12"/>
                  </a:lnTo>
                  <a:lnTo>
                    <a:pt x="173" y="9"/>
                  </a:lnTo>
                  <a:lnTo>
                    <a:pt x="165" y="7"/>
                  </a:lnTo>
                  <a:lnTo>
                    <a:pt x="156" y="4"/>
                  </a:lnTo>
                  <a:lnTo>
                    <a:pt x="147" y="3"/>
                  </a:lnTo>
                  <a:lnTo>
                    <a:pt x="137" y="2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4" y="1"/>
                  </a:lnTo>
                  <a:lnTo>
                    <a:pt x="85" y="3"/>
                  </a:lnTo>
                  <a:lnTo>
                    <a:pt x="76" y="7"/>
                  </a:lnTo>
                  <a:lnTo>
                    <a:pt x="69" y="11"/>
                  </a:lnTo>
                  <a:lnTo>
                    <a:pt x="63" y="15"/>
                  </a:lnTo>
                  <a:lnTo>
                    <a:pt x="56" y="21"/>
                  </a:lnTo>
                  <a:lnTo>
                    <a:pt x="50" y="26"/>
                  </a:lnTo>
                  <a:lnTo>
                    <a:pt x="46" y="29"/>
                  </a:lnTo>
                  <a:lnTo>
                    <a:pt x="40" y="33"/>
                  </a:lnTo>
                  <a:lnTo>
                    <a:pt x="36" y="36"/>
                  </a:lnTo>
                  <a:lnTo>
                    <a:pt x="31" y="39"/>
                  </a:lnTo>
                  <a:lnTo>
                    <a:pt x="27" y="43"/>
                  </a:lnTo>
                  <a:lnTo>
                    <a:pt x="24" y="50"/>
                  </a:lnTo>
                  <a:lnTo>
                    <a:pt x="22" y="57"/>
                  </a:lnTo>
                  <a:lnTo>
                    <a:pt x="20" y="65"/>
                  </a:lnTo>
                  <a:lnTo>
                    <a:pt x="16" y="73"/>
                  </a:lnTo>
                  <a:lnTo>
                    <a:pt x="13" y="78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4" y="97"/>
                  </a:lnTo>
                  <a:lnTo>
                    <a:pt x="2" y="104"/>
                  </a:lnTo>
                  <a:lnTo>
                    <a:pt x="2" y="113"/>
                  </a:lnTo>
                  <a:lnTo>
                    <a:pt x="1" y="120"/>
                  </a:lnTo>
                  <a:lnTo>
                    <a:pt x="1" y="129"/>
                  </a:lnTo>
                  <a:lnTo>
                    <a:pt x="0" y="137"/>
                  </a:lnTo>
                  <a:lnTo>
                    <a:pt x="0" y="143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0" y="16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7" name="Freeform 538"/>
            <p:cNvSpPr>
              <a:spLocks/>
            </p:cNvSpPr>
            <p:nvPr/>
          </p:nvSpPr>
          <p:spPr bwMode="auto">
            <a:xfrm>
              <a:off x="4024" y="3068"/>
              <a:ext cx="58" cy="33"/>
            </a:xfrm>
            <a:custGeom>
              <a:avLst/>
              <a:gdLst>
                <a:gd name="T0" fmla="*/ 0 w 172"/>
                <a:gd name="T1" fmla="*/ 0 h 97"/>
                <a:gd name="T2" fmla="*/ 0 w 172"/>
                <a:gd name="T3" fmla="*/ 0 h 97"/>
                <a:gd name="T4" fmla="*/ 0 w 172"/>
                <a:gd name="T5" fmla="*/ 0 h 97"/>
                <a:gd name="T6" fmla="*/ 0 w 172"/>
                <a:gd name="T7" fmla="*/ 0 h 97"/>
                <a:gd name="T8" fmla="*/ 0 w 172"/>
                <a:gd name="T9" fmla="*/ 0 h 97"/>
                <a:gd name="T10" fmla="*/ 0 w 172"/>
                <a:gd name="T11" fmla="*/ 0 h 97"/>
                <a:gd name="T12" fmla="*/ 0 w 172"/>
                <a:gd name="T13" fmla="*/ 0 h 97"/>
                <a:gd name="T14" fmla="*/ 0 w 172"/>
                <a:gd name="T15" fmla="*/ 0 h 97"/>
                <a:gd name="T16" fmla="*/ 0 w 172"/>
                <a:gd name="T17" fmla="*/ 0 h 97"/>
                <a:gd name="T18" fmla="*/ 0 w 172"/>
                <a:gd name="T19" fmla="*/ 0 h 97"/>
                <a:gd name="T20" fmla="*/ 0 w 172"/>
                <a:gd name="T21" fmla="*/ 0 h 97"/>
                <a:gd name="T22" fmla="*/ 0 w 172"/>
                <a:gd name="T23" fmla="*/ 0 h 97"/>
                <a:gd name="T24" fmla="*/ 0 w 172"/>
                <a:gd name="T25" fmla="*/ 0 h 97"/>
                <a:gd name="T26" fmla="*/ 0 w 172"/>
                <a:gd name="T27" fmla="*/ 0 h 97"/>
                <a:gd name="T28" fmla="*/ 0 w 172"/>
                <a:gd name="T29" fmla="*/ 0 h 97"/>
                <a:gd name="T30" fmla="*/ 0 w 172"/>
                <a:gd name="T31" fmla="*/ 0 h 97"/>
                <a:gd name="T32" fmla="*/ 0 w 172"/>
                <a:gd name="T33" fmla="*/ 0 h 97"/>
                <a:gd name="T34" fmla="*/ 0 w 172"/>
                <a:gd name="T35" fmla="*/ 0 h 97"/>
                <a:gd name="T36" fmla="*/ 0 w 172"/>
                <a:gd name="T37" fmla="*/ 0 h 97"/>
                <a:gd name="T38" fmla="*/ 0 w 172"/>
                <a:gd name="T39" fmla="*/ 0 h 97"/>
                <a:gd name="T40" fmla="*/ 0 w 172"/>
                <a:gd name="T41" fmla="*/ 0 h 97"/>
                <a:gd name="T42" fmla="*/ 0 w 172"/>
                <a:gd name="T43" fmla="*/ 0 h 97"/>
                <a:gd name="T44" fmla="*/ 0 w 172"/>
                <a:gd name="T45" fmla="*/ 0 h 9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97">
                  <a:moveTo>
                    <a:pt x="0" y="95"/>
                  </a:moveTo>
                  <a:lnTo>
                    <a:pt x="2" y="95"/>
                  </a:lnTo>
                  <a:lnTo>
                    <a:pt x="4" y="97"/>
                  </a:lnTo>
                  <a:lnTo>
                    <a:pt x="7" y="97"/>
                  </a:lnTo>
                  <a:lnTo>
                    <a:pt x="11" y="94"/>
                  </a:lnTo>
                  <a:lnTo>
                    <a:pt x="14" y="91"/>
                  </a:lnTo>
                  <a:lnTo>
                    <a:pt x="18" y="88"/>
                  </a:lnTo>
                  <a:lnTo>
                    <a:pt x="22" y="85"/>
                  </a:lnTo>
                  <a:lnTo>
                    <a:pt x="25" y="82"/>
                  </a:lnTo>
                  <a:lnTo>
                    <a:pt x="29" y="79"/>
                  </a:lnTo>
                  <a:lnTo>
                    <a:pt x="39" y="74"/>
                  </a:lnTo>
                  <a:lnTo>
                    <a:pt x="50" y="68"/>
                  </a:lnTo>
                  <a:lnTo>
                    <a:pt x="60" y="64"/>
                  </a:lnTo>
                  <a:lnTo>
                    <a:pt x="70" y="59"/>
                  </a:lnTo>
                  <a:lnTo>
                    <a:pt x="83" y="51"/>
                  </a:lnTo>
                  <a:lnTo>
                    <a:pt x="97" y="42"/>
                  </a:lnTo>
                  <a:lnTo>
                    <a:pt x="110" y="33"/>
                  </a:lnTo>
                  <a:lnTo>
                    <a:pt x="123" y="25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9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8" name="Freeform 539"/>
            <p:cNvSpPr>
              <a:spLocks/>
            </p:cNvSpPr>
            <p:nvPr/>
          </p:nvSpPr>
          <p:spPr bwMode="auto">
            <a:xfrm>
              <a:off x="4033" y="3059"/>
              <a:ext cx="51" cy="9"/>
            </a:xfrm>
            <a:custGeom>
              <a:avLst/>
              <a:gdLst>
                <a:gd name="T0" fmla="*/ 0 w 152"/>
                <a:gd name="T1" fmla="*/ 0 h 28"/>
                <a:gd name="T2" fmla="*/ 0 w 152"/>
                <a:gd name="T3" fmla="*/ 0 h 28"/>
                <a:gd name="T4" fmla="*/ 0 w 152"/>
                <a:gd name="T5" fmla="*/ 0 h 28"/>
                <a:gd name="T6" fmla="*/ 0 w 152"/>
                <a:gd name="T7" fmla="*/ 0 h 28"/>
                <a:gd name="T8" fmla="*/ 0 w 152"/>
                <a:gd name="T9" fmla="*/ 0 h 28"/>
                <a:gd name="T10" fmla="*/ 0 w 152"/>
                <a:gd name="T11" fmla="*/ 0 h 28"/>
                <a:gd name="T12" fmla="*/ 0 w 152"/>
                <a:gd name="T13" fmla="*/ 0 h 28"/>
                <a:gd name="T14" fmla="*/ 0 w 152"/>
                <a:gd name="T15" fmla="*/ 0 h 28"/>
                <a:gd name="T16" fmla="*/ 0 w 152"/>
                <a:gd name="T17" fmla="*/ 0 h 28"/>
                <a:gd name="T18" fmla="*/ 0 w 152"/>
                <a:gd name="T19" fmla="*/ 0 h 28"/>
                <a:gd name="T20" fmla="*/ 0 w 152"/>
                <a:gd name="T21" fmla="*/ 0 h 28"/>
                <a:gd name="T22" fmla="*/ 0 w 152"/>
                <a:gd name="T23" fmla="*/ 0 h 28"/>
                <a:gd name="T24" fmla="*/ 0 w 152"/>
                <a:gd name="T25" fmla="*/ 0 h 28"/>
                <a:gd name="T26" fmla="*/ 0 w 152"/>
                <a:gd name="T27" fmla="*/ 0 h 28"/>
                <a:gd name="T28" fmla="*/ 0 w 152"/>
                <a:gd name="T29" fmla="*/ 0 h 28"/>
                <a:gd name="T30" fmla="*/ 0 w 152"/>
                <a:gd name="T31" fmla="*/ 0 h 28"/>
                <a:gd name="T32" fmla="*/ 0 w 152"/>
                <a:gd name="T33" fmla="*/ 0 h 28"/>
                <a:gd name="T34" fmla="*/ 0 w 152"/>
                <a:gd name="T35" fmla="*/ 0 h 28"/>
                <a:gd name="T36" fmla="*/ 0 w 152"/>
                <a:gd name="T37" fmla="*/ 0 h 28"/>
                <a:gd name="T38" fmla="*/ 0 w 152"/>
                <a:gd name="T39" fmla="*/ 0 h 28"/>
                <a:gd name="T40" fmla="*/ 0 w 152"/>
                <a:gd name="T41" fmla="*/ 0 h 28"/>
                <a:gd name="T42" fmla="*/ 0 w 152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2" h="28">
                  <a:moveTo>
                    <a:pt x="146" y="28"/>
                  </a:moveTo>
                  <a:lnTo>
                    <a:pt x="149" y="26"/>
                  </a:lnTo>
                  <a:lnTo>
                    <a:pt x="151" y="23"/>
                  </a:lnTo>
                  <a:lnTo>
                    <a:pt x="151" y="20"/>
                  </a:lnTo>
                  <a:lnTo>
                    <a:pt x="152" y="18"/>
                  </a:lnTo>
                  <a:lnTo>
                    <a:pt x="151" y="17"/>
                  </a:lnTo>
                  <a:lnTo>
                    <a:pt x="150" y="15"/>
                  </a:lnTo>
                  <a:lnTo>
                    <a:pt x="147" y="14"/>
                  </a:lnTo>
                  <a:lnTo>
                    <a:pt x="144" y="13"/>
                  </a:lnTo>
                  <a:lnTo>
                    <a:pt x="141" y="12"/>
                  </a:lnTo>
                  <a:lnTo>
                    <a:pt x="137" y="11"/>
                  </a:lnTo>
                  <a:lnTo>
                    <a:pt x="132" y="10"/>
                  </a:lnTo>
                  <a:lnTo>
                    <a:pt x="118" y="7"/>
                  </a:lnTo>
                  <a:lnTo>
                    <a:pt x="105" y="4"/>
                  </a:lnTo>
                  <a:lnTo>
                    <a:pt x="93" y="2"/>
                  </a:lnTo>
                  <a:lnTo>
                    <a:pt x="79" y="1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5" y="1"/>
                  </a:lnTo>
                  <a:lnTo>
                    <a:pt x="23" y="1"/>
                  </a:lnTo>
                  <a:lnTo>
                    <a:pt x="11" y="1"/>
                  </a:lnTo>
                  <a:lnTo>
                    <a:pt x="0" y="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79" name="Freeform 540"/>
            <p:cNvSpPr>
              <a:spLocks/>
            </p:cNvSpPr>
            <p:nvPr/>
          </p:nvSpPr>
          <p:spPr bwMode="auto">
            <a:xfrm>
              <a:off x="4042" y="3056"/>
              <a:ext cx="6" cy="44"/>
            </a:xfrm>
            <a:custGeom>
              <a:avLst/>
              <a:gdLst>
                <a:gd name="T0" fmla="*/ 0 w 17"/>
                <a:gd name="T1" fmla="*/ 0 h 131"/>
                <a:gd name="T2" fmla="*/ 0 w 17"/>
                <a:gd name="T3" fmla="*/ 0 h 131"/>
                <a:gd name="T4" fmla="*/ 0 w 17"/>
                <a:gd name="T5" fmla="*/ 0 h 131"/>
                <a:gd name="T6" fmla="*/ 0 w 17"/>
                <a:gd name="T7" fmla="*/ 0 h 131"/>
                <a:gd name="T8" fmla="*/ 0 w 17"/>
                <a:gd name="T9" fmla="*/ 0 h 131"/>
                <a:gd name="T10" fmla="*/ 0 w 17"/>
                <a:gd name="T11" fmla="*/ 0 h 131"/>
                <a:gd name="T12" fmla="*/ 0 w 17"/>
                <a:gd name="T13" fmla="*/ 0 h 131"/>
                <a:gd name="T14" fmla="*/ 0 w 17"/>
                <a:gd name="T15" fmla="*/ 0 h 131"/>
                <a:gd name="T16" fmla="*/ 0 w 17"/>
                <a:gd name="T17" fmla="*/ 0 h 131"/>
                <a:gd name="T18" fmla="*/ 0 w 17"/>
                <a:gd name="T19" fmla="*/ 0 h 131"/>
                <a:gd name="T20" fmla="*/ 0 w 17"/>
                <a:gd name="T21" fmla="*/ 0 h 131"/>
                <a:gd name="T22" fmla="*/ 0 w 17"/>
                <a:gd name="T23" fmla="*/ 0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" h="131">
                  <a:moveTo>
                    <a:pt x="6" y="131"/>
                  </a:moveTo>
                  <a:lnTo>
                    <a:pt x="2" y="120"/>
                  </a:lnTo>
                  <a:lnTo>
                    <a:pt x="1" y="108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2" y="61"/>
                  </a:lnTo>
                  <a:lnTo>
                    <a:pt x="3" y="50"/>
                  </a:lnTo>
                  <a:lnTo>
                    <a:pt x="6" y="39"/>
                  </a:lnTo>
                  <a:lnTo>
                    <a:pt x="10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0" name="Freeform 541"/>
            <p:cNvSpPr>
              <a:spLocks/>
            </p:cNvSpPr>
            <p:nvPr/>
          </p:nvSpPr>
          <p:spPr bwMode="auto">
            <a:xfrm>
              <a:off x="4095" y="3025"/>
              <a:ext cx="7" cy="34"/>
            </a:xfrm>
            <a:custGeom>
              <a:avLst/>
              <a:gdLst>
                <a:gd name="T0" fmla="*/ 0 w 19"/>
                <a:gd name="T1" fmla="*/ 0 h 104"/>
                <a:gd name="T2" fmla="*/ 0 w 19"/>
                <a:gd name="T3" fmla="*/ 0 h 104"/>
                <a:gd name="T4" fmla="*/ 0 w 19"/>
                <a:gd name="T5" fmla="*/ 0 h 104"/>
                <a:gd name="T6" fmla="*/ 0 w 19"/>
                <a:gd name="T7" fmla="*/ 0 h 104"/>
                <a:gd name="T8" fmla="*/ 0 w 19"/>
                <a:gd name="T9" fmla="*/ 0 h 104"/>
                <a:gd name="T10" fmla="*/ 0 w 19"/>
                <a:gd name="T11" fmla="*/ 0 h 104"/>
                <a:gd name="T12" fmla="*/ 0 w 19"/>
                <a:gd name="T13" fmla="*/ 0 h 104"/>
                <a:gd name="T14" fmla="*/ 0 w 19"/>
                <a:gd name="T15" fmla="*/ 0 h 104"/>
                <a:gd name="T16" fmla="*/ 0 w 19"/>
                <a:gd name="T17" fmla="*/ 0 h 104"/>
                <a:gd name="T18" fmla="*/ 0 w 19"/>
                <a:gd name="T19" fmla="*/ 0 h 104"/>
                <a:gd name="T20" fmla="*/ 0 w 19"/>
                <a:gd name="T21" fmla="*/ 0 h 104"/>
                <a:gd name="T22" fmla="*/ 0 w 19"/>
                <a:gd name="T23" fmla="*/ 0 h 104"/>
                <a:gd name="T24" fmla="*/ 0 w 19"/>
                <a:gd name="T25" fmla="*/ 0 h 104"/>
                <a:gd name="T26" fmla="*/ 0 w 19"/>
                <a:gd name="T27" fmla="*/ 0 h 104"/>
                <a:gd name="T28" fmla="*/ 0 w 19"/>
                <a:gd name="T29" fmla="*/ 0 h 104"/>
                <a:gd name="T30" fmla="*/ 0 w 19"/>
                <a:gd name="T31" fmla="*/ 0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04">
                  <a:moveTo>
                    <a:pt x="19" y="0"/>
                  </a:moveTo>
                  <a:lnTo>
                    <a:pt x="16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8" y="20"/>
                  </a:lnTo>
                  <a:lnTo>
                    <a:pt x="7" y="26"/>
                  </a:lnTo>
                  <a:lnTo>
                    <a:pt x="6" y="32"/>
                  </a:lnTo>
                  <a:lnTo>
                    <a:pt x="6" y="41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0"/>
                  </a:lnTo>
                  <a:lnTo>
                    <a:pt x="6" y="78"/>
                  </a:lnTo>
                  <a:lnTo>
                    <a:pt x="5" y="84"/>
                  </a:lnTo>
                  <a:lnTo>
                    <a:pt x="4" y="92"/>
                  </a:lnTo>
                  <a:lnTo>
                    <a:pt x="3" y="97"/>
                  </a:lnTo>
                  <a:lnTo>
                    <a:pt x="0" y="10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1" name="Freeform 542"/>
            <p:cNvSpPr>
              <a:spLocks/>
            </p:cNvSpPr>
            <p:nvPr/>
          </p:nvSpPr>
          <p:spPr bwMode="auto">
            <a:xfrm>
              <a:off x="4101" y="3022"/>
              <a:ext cx="43" cy="42"/>
            </a:xfrm>
            <a:custGeom>
              <a:avLst/>
              <a:gdLst>
                <a:gd name="T0" fmla="*/ 0 w 128"/>
                <a:gd name="T1" fmla="*/ 0 h 127"/>
                <a:gd name="T2" fmla="*/ 0 w 128"/>
                <a:gd name="T3" fmla="*/ 0 h 127"/>
                <a:gd name="T4" fmla="*/ 0 w 128"/>
                <a:gd name="T5" fmla="*/ 0 h 127"/>
                <a:gd name="T6" fmla="*/ 0 w 128"/>
                <a:gd name="T7" fmla="*/ 0 h 127"/>
                <a:gd name="T8" fmla="*/ 0 w 128"/>
                <a:gd name="T9" fmla="*/ 0 h 127"/>
                <a:gd name="T10" fmla="*/ 0 w 128"/>
                <a:gd name="T11" fmla="*/ 0 h 127"/>
                <a:gd name="T12" fmla="*/ 0 w 128"/>
                <a:gd name="T13" fmla="*/ 0 h 127"/>
                <a:gd name="T14" fmla="*/ 0 w 128"/>
                <a:gd name="T15" fmla="*/ 0 h 127"/>
                <a:gd name="T16" fmla="*/ 0 w 128"/>
                <a:gd name="T17" fmla="*/ 0 h 127"/>
                <a:gd name="T18" fmla="*/ 0 w 128"/>
                <a:gd name="T19" fmla="*/ 0 h 127"/>
                <a:gd name="T20" fmla="*/ 0 w 128"/>
                <a:gd name="T21" fmla="*/ 0 h 127"/>
                <a:gd name="T22" fmla="*/ 0 w 128"/>
                <a:gd name="T23" fmla="*/ 0 h 127"/>
                <a:gd name="T24" fmla="*/ 0 w 128"/>
                <a:gd name="T25" fmla="*/ 0 h 127"/>
                <a:gd name="T26" fmla="*/ 0 w 128"/>
                <a:gd name="T27" fmla="*/ 0 h 127"/>
                <a:gd name="T28" fmla="*/ 0 w 128"/>
                <a:gd name="T29" fmla="*/ 0 h 127"/>
                <a:gd name="T30" fmla="*/ 0 w 128"/>
                <a:gd name="T31" fmla="*/ 0 h 127"/>
                <a:gd name="T32" fmla="*/ 0 w 128"/>
                <a:gd name="T33" fmla="*/ 0 h 127"/>
                <a:gd name="T34" fmla="*/ 0 w 128"/>
                <a:gd name="T35" fmla="*/ 0 h 127"/>
                <a:gd name="T36" fmla="*/ 0 w 128"/>
                <a:gd name="T37" fmla="*/ 0 h 127"/>
                <a:gd name="T38" fmla="*/ 0 w 128"/>
                <a:gd name="T39" fmla="*/ 0 h 127"/>
                <a:gd name="T40" fmla="*/ 0 w 128"/>
                <a:gd name="T41" fmla="*/ 0 h 127"/>
                <a:gd name="T42" fmla="*/ 0 w 128"/>
                <a:gd name="T43" fmla="*/ 0 h 127"/>
                <a:gd name="T44" fmla="*/ 0 w 128"/>
                <a:gd name="T45" fmla="*/ 0 h 127"/>
                <a:gd name="T46" fmla="*/ 0 w 128"/>
                <a:gd name="T47" fmla="*/ 0 h 127"/>
                <a:gd name="T48" fmla="*/ 0 w 128"/>
                <a:gd name="T49" fmla="*/ 0 h 127"/>
                <a:gd name="T50" fmla="*/ 0 w 128"/>
                <a:gd name="T51" fmla="*/ 0 h 127"/>
                <a:gd name="T52" fmla="*/ 0 w 128"/>
                <a:gd name="T53" fmla="*/ 0 h 127"/>
                <a:gd name="T54" fmla="*/ 0 w 128"/>
                <a:gd name="T55" fmla="*/ 0 h 127"/>
                <a:gd name="T56" fmla="*/ 0 w 128"/>
                <a:gd name="T57" fmla="*/ 0 h 127"/>
                <a:gd name="T58" fmla="*/ 0 w 128"/>
                <a:gd name="T59" fmla="*/ 0 h 127"/>
                <a:gd name="T60" fmla="*/ 0 w 128"/>
                <a:gd name="T61" fmla="*/ 0 h 127"/>
                <a:gd name="T62" fmla="*/ 0 w 128"/>
                <a:gd name="T63" fmla="*/ 0 h 127"/>
                <a:gd name="T64" fmla="*/ 0 w 128"/>
                <a:gd name="T65" fmla="*/ 0 h 127"/>
                <a:gd name="T66" fmla="*/ 0 w 128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8" h="127">
                  <a:moveTo>
                    <a:pt x="29" y="118"/>
                  </a:moveTo>
                  <a:lnTo>
                    <a:pt x="26" y="121"/>
                  </a:lnTo>
                  <a:lnTo>
                    <a:pt x="24" y="124"/>
                  </a:lnTo>
                  <a:lnTo>
                    <a:pt x="21" y="125"/>
                  </a:lnTo>
                  <a:lnTo>
                    <a:pt x="18" y="126"/>
                  </a:lnTo>
                  <a:lnTo>
                    <a:pt x="14" y="127"/>
                  </a:lnTo>
                  <a:lnTo>
                    <a:pt x="11" y="127"/>
                  </a:lnTo>
                  <a:lnTo>
                    <a:pt x="8" y="126"/>
                  </a:lnTo>
                  <a:lnTo>
                    <a:pt x="4" y="125"/>
                  </a:lnTo>
                  <a:lnTo>
                    <a:pt x="2" y="123"/>
                  </a:lnTo>
                  <a:lnTo>
                    <a:pt x="1" y="121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2" y="112"/>
                  </a:lnTo>
                  <a:lnTo>
                    <a:pt x="4" y="106"/>
                  </a:lnTo>
                  <a:lnTo>
                    <a:pt x="9" y="101"/>
                  </a:lnTo>
                  <a:lnTo>
                    <a:pt x="14" y="97"/>
                  </a:lnTo>
                  <a:lnTo>
                    <a:pt x="18" y="91"/>
                  </a:lnTo>
                  <a:lnTo>
                    <a:pt x="24" y="86"/>
                  </a:lnTo>
                  <a:lnTo>
                    <a:pt x="29" y="80"/>
                  </a:lnTo>
                  <a:lnTo>
                    <a:pt x="38" y="72"/>
                  </a:lnTo>
                  <a:lnTo>
                    <a:pt x="44" y="64"/>
                  </a:lnTo>
                  <a:lnTo>
                    <a:pt x="50" y="57"/>
                  </a:lnTo>
                  <a:lnTo>
                    <a:pt x="55" y="51"/>
                  </a:lnTo>
                  <a:lnTo>
                    <a:pt x="64" y="46"/>
                  </a:lnTo>
                  <a:lnTo>
                    <a:pt x="73" y="41"/>
                  </a:lnTo>
                  <a:lnTo>
                    <a:pt x="82" y="36"/>
                  </a:lnTo>
                  <a:lnTo>
                    <a:pt x="92" y="31"/>
                  </a:lnTo>
                  <a:lnTo>
                    <a:pt x="100" y="24"/>
                  </a:lnTo>
                  <a:lnTo>
                    <a:pt x="107" y="18"/>
                  </a:lnTo>
                  <a:lnTo>
                    <a:pt x="115" y="11"/>
                  </a:lnTo>
                  <a:lnTo>
                    <a:pt x="119" y="7"/>
                  </a:lnTo>
                  <a:lnTo>
                    <a:pt x="124" y="3"/>
                  </a:lnTo>
                  <a:lnTo>
                    <a:pt x="12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2" name="Freeform 543"/>
            <p:cNvSpPr>
              <a:spLocks/>
            </p:cNvSpPr>
            <p:nvPr/>
          </p:nvSpPr>
          <p:spPr bwMode="auto">
            <a:xfrm>
              <a:off x="4111" y="3013"/>
              <a:ext cx="32" cy="14"/>
            </a:xfrm>
            <a:custGeom>
              <a:avLst/>
              <a:gdLst>
                <a:gd name="T0" fmla="*/ 0 w 97"/>
                <a:gd name="T1" fmla="*/ 0 h 44"/>
                <a:gd name="T2" fmla="*/ 0 w 97"/>
                <a:gd name="T3" fmla="*/ 0 h 44"/>
                <a:gd name="T4" fmla="*/ 0 w 97"/>
                <a:gd name="T5" fmla="*/ 0 h 44"/>
                <a:gd name="T6" fmla="*/ 0 w 97"/>
                <a:gd name="T7" fmla="*/ 0 h 44"/>
                <a:gd name="T8" fmla="*/ 0 w 97"/>
                <a:gd name="T9" fmla="*/ 0 h 44"/>
                <a:gd name="T10" fmla="*/ 0 w 97"/>
                <a:gd name="T11" fmla="*/ 0 h 44"/>
                <a:gd name="T12" fmla="*/ 0 w 97"/>
                <a:gd name="T13" fmla="*/ 0 h 44"/>
                <a:gd name="T14" fmla="*/ 0 w 97"/>
                <a:gd name="T15" fmla="*/ 0 h 44"/>
                <a:gd name="T16" fmla="*/ 0 w 97"/>
                <a:gd name="T17" fmla="*/ 0 h 44"/>
                <a:gd name="T18" fmla="*/ 0 w 97"/>
                <a:gd name="T19" fmla="*/ 0 h 44"/>
                <a:gd name="T20" fmla="*/ 0 w 97"/>
                <a:gd name="T21" fmla="*/ 0 h 44"/>
                <a:gd name="T22" fmla="*/ 0 w 97"/>
                <a:gd name="T23" fmla="*/ 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" h="44">
                  <a:moveTo>
                    <a:pt x="0" y="0"/>
                  </a:moveTo>
                  <a:lnTo>
                    <a:pt x="12" y="3"/>
                  </a:lnTo>
                  <a:lnTo>
                    <a:pt x="23" y="7"/>
                  </a:lnTo>
                  <a:lnTo>
                    <a:pt x="35" y="10"/>
                  </a:lnTo>
                  <a:lnTo>
                    <a:pt x="47" y="14"/>
                  </a:lnTo>
                  <a:lnTo>
                    <a:pt x="58" y="18"/>
                  </a:lnTo>
                  <a:lnTo>
                    <a:pt x="65" y="22"/>
                  </a:lnTo>
                  <a:lnTo>
                    <a:pt x="73" y="26"/>
                  </a:lnTo>
                  <a:lnTo>
                    <a:pt x="79" y="30"/>
                  </a:lnTo>
                  <a:lnTo>
                    <a:pt x="87" y="36"/>
                  </a:lnTo>
                  <a:lnTo>
                    <a:pt x="91" y="40"/>
                  </a:lnTo>
                  <a:lnTo>
                    <a:pt x="97" y="4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3" name="Freeform 544"/>
            <p:cNvSpPr>
              <a:spLocks/>
            </p:cNvSpPr>
            <p:nvPr/>
          </p:nvSpPr>
          <p:spPr bwMode="auto">
            <a:xfrm>
              <a:off x="4228" y="2959"/>
              <a:ext cx="26" cy="25"/>
            </a:xfrm>
            <a:custGeom>
              <a:avLst/>
              <a:gdLst>
                <a:gd name="T0" fmla="*/ 0 w 78"/>
                <a:gd name="T1" fmla="*/ 0 h 74"/>
                <a:gd name="T2" fmla="*/ 0 w 78"/>
                <a:gd name="T3" fmla="*/ 0 h 74"/>
                <a:gd name="T4" fmla="*/ 0 w 78"/>
                <a:gd name="T5" fmla="*/ 0 h 74"/>
                <a:gd name="T6" fmla="*/ 0 w 78"/>
                <a:gd name="T7" fmla="*/ 0 h 74"/>
                <a:gd name="T8" fmla="*/ 0 w 78"/>
                <a:gd name="T9" fmla="*/ 0 h 74"/>
                <a:gd name="T10" fmla="*/ 0 w 78"/>
                <a:gd name="T11" fmla="*/ 0 h 74"/>
                <a:gd name="T12" fmla="*/ 0 w 78"/>
                <a:gd name="T13" fmla="*/ 0 h 74"/>
                <a:gd name="T14" fmla="*/ 0 w 78"/>
                <a:gd name="T15" fmla="*/ 0 h 74"/>
                <a:gd name="T16" fmla="*/ 0 w 78"/>
                <a:gd name="T17" fmla="*/ 0 h 74"/>
                <a:gd name="T18" fmla="*/ 0 w 78"/>
                <a:gd name="T19" fmla="*/ 0 h 74"/>
                <a:gd name="T20" fmla="*/ 0 w 78"/>
                <a:gd name="T21" fmla="*/ 0 h 74"/>
                <a:gd name="T22" fmla="*/ 0 w 78"/>
                <a:gd name="T23" fmla="*/ 0 h 74"/>
                <a:gd name="T24" fmla="*/ 0 w 78"/>
                <a:gd name="T25" fmla="*/ 0 h 74"/>
                <a:gd name="T26" fmla="*/ 0 w 78"/>
                <a:gd name="T27" fmla="*/ 0 h 74"/>
                <a:gd name="T28" fmla="*/ 0 w 78"/>
                <a:gd name="T29" fmla="*/ 0 h 74"/>
                <a:gd name="T30" fmla="*/ 0 w 78"/>
                <a:gd name="T31" fmla="*/ 0 h 74"/>
                <a:gd name="T32" fmla="*/ 0 w 78"/>
                <a:gd name="T33" fmla="*/ 0 h 74"/>
                <a:gd name="T34" fmla="*/ 0 w 78"/>
                <a:gd name="T35" fmla="*/ 0 h 74"/>
                <a:gd name="T36" fmla="*/ 0 w 78"/>
                <a:gd name="T37" fmla="*/ 0 h 74"/>
                <a:gd name="T38" fmla="*/ 0 w 78"/>
                <a:gd name="T39" fmla="*/ 0 h 74"/>
                <a:gd name="T40" fmla="*/ 0 w 78"/>
                <a:gd name="T41" fmla="*/ 0 h 74"/>
                <a:gd name="T42" fmla="*/ 0 w 78"/>
                <a:gd name="T43" fmla="*/ 0 h 74"/>
                <a:gd name="T44" fmla="*/ 0 w 78"/>
                <a:gd name="T45" fmla="*/ 0 h 74"/>
                <a:gd name="T46" fmla="*/ 0 w 78"/>
                <a:gd name="T47" fmla="*/ 0 h 74"/>
                <a:gd name="T48" fmla="*/ 0 w 78"/>
                <a:gd name="T49" fmla="*/ 0 h 74"/>
                <a:gd name="T50" fmla="*/ 0 w 78"/>
                <a:gd name="T51" fmla="*/ 0 h 74"/>
                <a:gd name="T52" fmla="*/ 0 w 78"/>
                <a:gd name="T53" fmla="*/ 0 h 74"/>
                <a:gd name="T54" fmla="*/ 0 w 78"/>
                <a:gd name="T55" fmla="*/ 0 h 74"/>
                <a:gd name="T56" fmla="*/ 0 w 78"/>
                <a:gd name="T57" fmla="*/ 0 h 74"/>
                <a:gd name="T58" fmla="*/ 0 w 78"/>
                <a:gd name="T59" fmla="*/ 0 h 74"/>
                <a:gd name="T60" fmla="*/ 0 w 78"/>
                <a:gd name="T61" fmla="*/ 0 h 74"/>
                <a:gd name="T62" fmla="*/ 0 w 78"/>
                <a:gd name="T63" fmla="*/ 0 h 74"/>
                <a:gd name="T64" fmla="*/ 0 w 78"/>
                <a:gd name="T65" fmla="*/ 0 h 74"/>
                <a:gd name="T66" fmla="*/ 0 w 78"/>
                <a:gd name="T67" fmla="*/ 0 h 74"/>
                <a:gd name="T68" fmla="*/ 0 w 78"/>
                <a:gd name="T69" fmla="*/ 0 h 74"/>
                <a:gd name="T70" fmla="*/ 0 w 78"/>
                <a:gd name="T71" fmla="*/ 0 h 74"/>
                <a:gd name="T72" fmla="*/ 0 w 78"/>
                <a:gd name="T73" fmla="*/ 0 h 74"/>
                <a:gd name="T74" fmla="*/ 0 w 78"/>
                <a:gd name="T75" fmla="*/ 0 h 74"/>
                <a:gd name="T76" fmla="*/ 0 w 78"/>
                <a:gd name="T77" fmla="*/ 0 h 74"/>
                <a:gd name="T78" fmla="*/ 0 w 78"/>
                <a:gd name="T79" fmla="*/ 0 h 74"/>
                <a:gd name="T80" fmla="*/ 0 w 78"/>
                <a:gd name="T81" fmla="*/ 0 h 74"/>
                <a:gd name="T82" fmla="*/ 0 w 78"/>
                <a:gd name="T83" fmla="*/ 0 h 74"/>
                <a:gd name="T84" fmla="*/ 0 w 78"/>
                <a:gd name="T85" fmla="*/ 0 h 74"/>
                <a:gd name="T86" fmla="*/ 0 w 78"/>
                <a:gd name="T87" fmla="*/ 0 h 74"/>
                <a:gd name="T88" fmla="*/ 0 w 78"/>
                <a:gd name="T89" fmla="*/ 0 h 74"/>
                <a:gd name="T90" fmla="*/ 0 w 78"/>
                <a:gd name="T91" fmla="*/ 0 h 74"/>
                <a:gd name="T92" fmla="*/ 0 w 78"/>
                <a:gd name="T93" fmla="*/ 0 h 74"/>
                <a:gd name="T94" fmla="*/ 0 w 78"/>
                <a:gd name="T95" fmla="*/ 0 h 74"/>
                <a:gd name="T96" fmla="*/ 0 w 78"/>
                <a:gd name="T97" fmla="*/ 0 h 74"/>
                <a:gd name="T98" fmla="*/ 0 w 78"/>
                <a:gd name="T99" fmla="*/ 0 h 74"/>
                <a:gd name="T100" fmla="*/ 0 w 78"/>
                <a:gd name="T101" fmla="*/ 0 h 74"/>
                <a:gd name="T102" fmla="*/ 0 w 78"/>
                <a:gd name="T103" fmla="*/ 0 h 74"/>
                <a:gd name="T104" fmla="*/ 0 w 78"/>
                <a:gd name="T105" fmla="*/ 0 h 74"/>
                <a:gd name="T106" fmla="*/ 0 w 78"/>
                <a:gd name="T107" fmla="*/ 0 h 74"/>
                <a:gd name="T108" fmla="*/ 0 w 78"/>
                <a:gd name="T109" fmla="*/ 0 h 74"/>
                <a:gd name="T110" fmla="*/ 0 w 78"/>
                <a:gd name="T111" fmla="*/ 0 h 74"/>
                <a:gd name="T112" fmla="*/ 0 w 78"/>
                <a:gd name="T113" fmla="*/ 0 h 74"/>
                <a:gd name="T114" fmla="*/ 0 w 78"/>
                <a:gd name="T115" fmla="*/ 0 h 7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8" h="74">
                  <a:moveTo>
                    <a:pt x="19" y="72"/>
                  </a:moveTo>
                  <a:lnTo>
                    <a:pt x="22" y="69"/>
                  </a:lnTo>
                  <a:lnTo>
                    <a:pt x="24" y="66"/>
                  </a:lnTo>
                  <a:lnTo>
                    <a:pt x="28" y="61"/>
                  </a:lnTo>
                  <a:lnTo>
                    <a:pt x="33" y="56"/>
                  </a:lnTo>
                  <a:lnTo>
                    <a:pt x="39" y="50"/>
                  </a:lnTo>
                  <a:lnTo>
                    <a:pt x="45" y="45"/>
                  </a:lnTo>
                  <a:lnTo>
                    <a:pt x="49" y="40"/>
                  </a:lnTo>
                  <a:lnTo>
                    <a:pt x="54" y="34"/>
                  </a:lnTo>
                  <a:lnTo>
                    <a:pt x="58" y="30"/>
                  </a:lnTo>
                  <a:lnTo>
                    <a:pt x="61" y="26"/>
                  </a:lnTo>
                  <a:lnTo>
                    <a:pt x="64" y="22"/>
                  </a:lnTo>
                  <a:lnTo>
                    <a:pt x="67" y="19"/>
                  </a:lnTo>
                  <a:lnTo>
                    <a:pt x="69" y="17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4" y="14"/>
                  </a:lnTo>
                  <a:lnTo>
                    <a:pt x="75" y="13"/>
                  </a:lnTo>
                  <a:lnTo>
                    <a:pt x="76" y="11"/>
                  </a:lnTo>
                  <a:lnTo>
                    <a:pt x="77" y="11"/>
                  </a:lnTo>
                  <a:lnTo>
                    <a:pt x="78" y="10"/>
                  </a:lnTo>
                  <a:lnTo>
                    <a:pt x="75" y="9"/>
                  </a:lnTo>
                  <a:lnTo>
                    <a:pt x="72" y="8"/>
                  </a:lnTo>
                  <a:lnTo>
                    <a:pt x="69" y="7"/>
                  </a:lnTo>
                  <a:lnTo>
                    <a:pt x="63" y="5"/>
                  </a:lnTo>
                  <a:lnTo>
                    <a:pt x="58" y="4"/>
                  </a:lnTo>
                  <a:lnTo>
                    <a:pt x="51" y="3"/>
                  </a:lnTo>
                  <a:lnTo>
                    <a:pt x="46" y="2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5" y="0"/>
                  </a:lnTo>
                  <a:lnTo>
                    <a:pt x="4" y="7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4" y="32"/>
                  </a:lnTo>
                  <a:lnTo>
                    <a:pt x="4" y="41"/>
                  </a:lnTo>
                  <a:lnTo>
                    <a:pt x="4" y="48"/>
                  </a:lnTo>
                  <a:lnTo>
                    <a:pt x="4" y="55"/>
                  </a:lnTo>
                  <a:lnTo>
                    <a:pt x="3" y="60"/>
                  </a:lnTo>
                  <a:lnTo>
                    <a:pt x="1" y="66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3" y="70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10" y="74"/>
                  </a:lnTo>
                  <a:lnTo>
                    <a:pt x="12" y="74"/>
                  </a:lnTo>
                  <a:lnTo>
                    <a:pt x="13" y="74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3"/>
                  </a:lnTo>
                  <a:lnTo>
                    <a:pt x="18" y="73"/>
                  </a:lnTo>
                  <a:lnTo>
                    <a:pt x="19" y="72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" name="Freeform 545"/>
            <p:cNvSpPr>
              <a:spLocks/>
            </p:cNvSpPr>
            <p:nvPr/>
          </p:nvSpPr>
          <p:spPr bwMode="auto">
            <a:xfrm>
              <a:off x="4217" y="2983"/>
              <a:ext cx="23" cy="18"/>
            </a:xfrm>
            <a:custGeom>
              <a:avLst/>
              <a:gdLst>
                <a:gd name="T0" fmla="*/ 0 w 68"/>
                <a:gd name="T1" fmla="*/ 0 h 55"/>
                <a:gd name="T2" fmla="*/ 0 w 68"/>
                <a:gd name="T3" fmla="*/ 0 h 55"/>
                <a:gd name="T4" fmla="*/ 0 w 68"/>
                <a:gd name="T5" fmla="*/ 0 h 55"/>
                <a:gd name="T6" fmla="*/ 0 w 68"/>
                <a:gd name="T7" fmla="*/ 0 h 55"/>
                <a:gd name="T8" fmla="*/ 0 w 68"/>
                <a:gd name="T9" fmla="*/ 0 h 55"/>
                <a:gd name="T10" fmla="*/ 0 w 68"/>
                <a:gd name="T11" fmla="*/ 0 h 55"/>
                <a:gd name="T12" fmla="*/ 0 w 68"/>
                <a:gd name="T13" fmla="*/ 0 h 55"/>
                <a:gd name="T14" fmla="*/ 0 w 68"/>
                <a:gd name="T15" fmla="*/ 0 h 55"/>
                <a:gd name="T16" fmla="*/ 0 w 68"/>
                <a:gd name="T17" fmla="*/ 0 h 55"/>
                <a:gd name="T18" fmla="*/ 0 w 68"/>
                <a:gd name="T19" fmla="*/ 0 h 55"/>
                <a:gd name="T20" fmla="*/ 0 w 68"/>
                <a:gd name="T21" fmla="*/ 0 h 55"/>
                <a:gd name="T22" fmla="*/ 0 w 68"/>
                <a:gd name="T23" fmla="*/ 0 h 55"/>
                <a:gd name="T24" fmla="*/ 0 w 68"/>
                <a:gd name="T25" fmla="*/ 0 h 55"/>
                <a:gd name="T26" fmla="*/ 0 w 68"/>
                <a:gd name="T27" fmla="*/ 0 h 55"/>
                <a:gd name="T28" fmla="*/ 0 w 68"/>
                <a:gd name="T29" fmla="*/ 0 h 55"/>
                <a:gd name="T30" fmla="*/ 0 w 68"/>
                <a:gd name="T31" fmla="*/ 0 h 55"/>
                <a:gd name="T32" fmla="*/ 0 w 68"/>
                <a:gd name="T33" fmla="*/ 0 h 55"/>
                <a:gd name="T34" fmla="*/ 0 w 68"/>
                <a:gd name="T35" fmla="*/ 0 h 55"/>
                <a:gd name="T36" fmla="*/ 0 w 68"/>
                <a:gd name="T37" fmla="*/ 0 h 55"/>
                <a:gd name="T38" fmla="*/ 0 w 68"/>
                <a:gd name="T39" fmla="*/ 0 h 55"/>
                <a:gd name="T40" fmla="*/ 0 w 68"/>
                <a:gd name="T41" fmla="*/ 0 h 55"/>
                <a:gd name="T42" fmla="*/ 0 w 68"/>
                <a:gd name="T43" fmla="*/ 0 h 55"/>
                <a:gd name="T44" fmla="*/ 0 w 68"/>
                <a:gd name="T45" fmla="*/ 0 h 55"/>
                <a:gd name="T46" fmla="*/ 0 w 68"/>
                <a:gd name="T47" fmla="*/ 0 h 55"/>
                <a:gd name="T48" fmla="*/ 0 w 68"/>
                <a:gd name="T49" fmla="*/ 0 h 55"/>
                <a:gd name="T50" fmla="*/ 0 w 68"/>
                <a:gd name="T51" fmla="*/ 0 h 55"/>
                <a:gd name="T52" fmla="*/ 0 w 68"/>
                <a:gd name="T53" fmla="*/ 0 h 55"/>
                <a:gd name="T54" fmla="*/ 0 w 68"/>
                <a:gd name="T55" fmla="*/ 0 h 55"/>
                <a:gd name="T56" fmla="*/ 0 w 68"/>
                <a:gd name="T57" fmla="*/ 0 h 55"/>
                <a:gd name="T58" fmla="*/ 0 w 68"/>
                <a:gd name="T59" fmla="*/ 0 h 55"/>
                <a:gd name="T60" fmla="*/ 0 w 68"/>
                <a:gd name="T61" fmla="*/ 0 h 55"/>
                <a:gd name="T62" fmla="*/ 0 w 68"/>
                <a:gd name="T63" fmla="*/ 0 h 55"/>
                <a:gd name="T64" fmla="*/ 0 w 68"/>
                <a:gd name="T65" fmla="*/ 0 h 55"/>
                <a:gd name="T66" fmla="*/ 0 w 68"/>
                <a:gd name="T67" fmla="*/ 0 h 55"/>
                <a:gd name="T68" fmla="*/ 0 w 68"/>
                <a:gd name="T69" fmla="*/ 0 h 55"/>
                <a:gd name="T70" fmla="*/ 0 w 68"/>
                <a:gd name="T71" fmla="*/ 0 h 55"/>
                <a:gd name="T72" fmla="*/ 0 w 68"/>
                <a:gd name="T73" fmla="*/ 0 h 55"/>
                <a:gd name="T74" fmla="*/ 0 w 68"/>
                <a:gd name="T75" fmla="*/ 0 h 55"/>
                <a:gd name="T76" fmla="*/ 0 w 68"/>
                <a:gd name="T77" fmla="*/ 0 h 55"/>
                <a:gd name="T78" fmla="*/ 0 w 68"/>
                <a:gd name="T79" fmla="*/ 0 h 55"/>
                <a:gd name="T80" fmla="*/ 0 w 68"/>
                <a:gd name="T81" fmla="*/ 0 h 55"/>
                <a:gd name="T82" fmla="*/ 0 w 68"/>
                <a:gd name="T83" fmla="*/ 0 h 55"/>
                <a:gd name="T84" fmla="*/ 0 w 68"/>
                <a:gd name="T85" fmla="*/ 0 h 55"/>
                <a:gd name="T86" fmla="*/ 0 w 68"/>
                <a:gd name="T87" fmla="*/ 0 h 55"/>
                <a:gd name="T88" fmla="*/ 0 w 68"/>
                <a:gd name="T89" fmla="*/ 0 h 55"/>
                <a:gd name="T90" fmla="*/ 0 w 68"/>
                <a:gd name="T91" fmla="*/ 0 h 55"/>
                <a:gd name="T92" fmla="*/ 0 w 68"/>
                <a:gd name="T93" fmla="*/ 0 h 55"/>
                <a:gd name="T94" fmla="*/ 0 w 68"/>
                <a:gd name="T95" fmla="*/ 0 h 55"/>
                <a:gd name="T96" fmla="*/ 0 w 68"/>
                <a:gd name="T97" fmla="*/ 0 h 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8" h="55">
                  <a:moveTo>
                    <a:pt x="2" y="54"/>
                  </a:moveTo>
                  <a:lnTo>
                    <a:pt x="1" y="55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6"/>
                  </a:lnTo>
                  <a:lnTo>
                    <a:pt x="1" y="31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3" y="23"/>
                  </a:lnTo>
                  <a:lnTo>
                    <a:pt x="4" y="21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16"/>
                  </a:lnTo>
                  <a:lnTo>
                    <a:pt x="14" y="15"/>
                  </a:lnTo>
                  <a:lnTo>
                    <a:pt x="15" y="14"/>
                  </a:lnTo>
                  <a:lnTo>
                    <a:pt x="17" y="13"/>
                  </a:lnTo>
                  <a:lnTo>
                    <a:pt x="19" y="12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8" y="3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6" y="0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60" y="2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7" y="11"/>
                  </a:lnTo>
                  <a:lnTo>
                    <a:pt x="68" y="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5" name="Freeform 546"/>
            <p:cNvSpPr>
              <a:spLocks/>
            </p:cNvSpPr>
            <p:nvPr/>
          </p:nvSpPr>
          <p:spPr bwMode="auto">
            <a:xfrm>
              <a:off x="4174" y="2984"/>
              <a:ext cx="25" cy="32"/>
            </a:xfrm>
            <a:custGeom>
              <a:avLst/>
              <a:gdLst>
                <a:gd name="T0" fmla="*/ 0 w 77"/>
                <a:gd name="T1" fmla="*/ 0 h 95"/>
                <a:gd name="T2" fmla="*/ 0 w 77"/>
                <a:gd name="T3" fmla="*/ 0 h 95"/>
                <a:gd name="T4" fmla="*/ 0 w 77"/>
                <a:gd name="T5" fmla="*/ 0 h 95"/>
                <a:gd name="T6" fmla="*/ 0 w 77"/>
                <a:gd name="T7" fmla="*/ 0 h 95"/>
                <a:gd name="T8" fmla="*/ 0 w 77"/>
                <a:gd name="T9" fmla="*/ 0 h 95"/>
                <a:gd name="T10" fmla="*/ 0 w 77"/>
                <a:gd name="T11" fmla="*/ 0 h 95"/>
                <a:gd name="T12" fmla="*/ 0 w 77"/>
                <a:gd name="T13" fmla="*/ 0 h 95"/>
                <a:gd name="T14" fmla="*/ 0 w 77"/>
                <a:gd name="T15" fmla="*/ 0 h 95"/>
                <a:gd name="T16" fmla="*/ 0 w 77"/>
                <a:gd name="T17" fmla="*/ 0 h 95"/>
                <a:gd name="T18" fmla="*/ 0 w 77"/>
                <a:gd name="T19" fmla="*/ 0 h 95"/>
                <a:gd name="T20" fmla="*/ 0 w 77"/>
                <a:gd name="T21" fmla="*/ 0 h 95"/>
                <a:gd name="T22" fmla="*/ 0 w 77"/>
                <a:gd name="T23" fmla="*/ 0 h 95"/>
                <a:gd name="T24" fmla="*/ 0 w 77"/>
                <a:gd name="T25" fmla="*/ 0 h 95"/>
                <a:gd name="T26" fmla="*/ 0 w 77"/>
                <a:gd name="T27" fmla="*/ 0 h 95"/>
                <a:gd name="T28" fmla="*/ 0 w 77"/>
                <a:gd name="T29" fmla="*/ 0 h 95"/>
                <a:gd name="T30" fmla="*/ 0 w 77"/>
                <a:gd name="T31" fmla="*/ 0 h 95"/>
                <a:gd name="T32" fmla="*/ 0 w 77"/>
                <a:gd name="T33" fmla="*/ 0 h 95"/>
                <a:gd name="T34" fmla="*/ 0 w 77"/>
                <a:gd name="T35" fmla="*/ 0 h 95"/>
                <a:gd name="T36" fmla="*/ 0 w 77"/>
                <a:gd name="T37" fmla="*/ 0 h 95"/>
                <a:gd name="T38" fmla="*/ 0 w 77"/>
                <a:gd name="T39" fmla="*/ 0 h 95"/>
                <a:gd name="T40" fmla="*/ 0 w 77"/>
                <a:gd name="T41" fmla="*/ 0 h 95"/>
                <a:gd name="T42" fmla="*/ 0 w 77"/>
                <a:gd name="T43" fmla="*/ 0 h 95"/>
                <a:gd name="T44" fmla="*/ 0 w 77"/>
                <a:gd name="T45" fmla="*/ 0 h 95"/>
                <a:gd name="T46" fmla="*/ 0 w 77"/>
                <a:gd name="T47" fmla="*/ 0 h 95"/>
                <a:gd name="T48" fmla="*/ 0 w 77"/>
                <a:gd name="T49" fmla="*/ 0 h 95"/>
                <a:gd name="T50" fmla="*/ 0 w 77"/>
                <a:gd name="T51" fmla="*/ 0 h 95"/>
                <a:gd name="T52" fmla="*/ 0 w 77"/>
                <a:gd name="T53" fmla="*/ 0 h 95"/>
                <a:gd name="T54" fmla="*/ 0 w 77"/>
                <a:gd name="T55" fmla="*/ 0 h 95"/>
                <a:gd name="T56" fmla="*/ 0 w 77"/>
                <a:gd name="T57" fmla="*/ 0 h 95"/>
                <a:gd name="T58" fmla="*/ 0 w 77"/>
                <a:gd name="T59" fmla="*/ 0 h 95"/>
                <a:gd name="T60" fmla="*/ 0 w 77"/>
                <a:gd name="T61" fmla="*/ 0 h 95"/>
                <a:gd name="T62" fmla="*/ 0 w 77"/>
                <a:gd name="T63" fmla="*/ 0 h 95"/>
                <a:gd name="T64" fmla="*/ 0 w 77"/>
                <a:gd name="T65" fmla="*/ 0 h 95"/>
                <a:gd name="T66" fmla="*/ 0 w 77"/>
                <a:gd name="T67" fmla="*/ 0 h 95"/>
                <a:gd name="T68" fmla="*/ 0 w 77"/>
                <a:gd name="T69" fmla="*/ 0 h 95"/>
                <a:gd name="T70" fmla="*/ 0 w 77"/>
                <a:gd name="T71" fmla="*/ 0 h 95"/>
                <a:gd name="T72" fmla="*/ 0 w 77"/>
                <a:gd name="T73" fmla="*/ 0 h 95"/>
                <a:gd name="T74" fmla="*/ 0 w 77"/>
                <a:gd name="T75" fmla="*/ 0 h 95"/>
                <a:gd name="T76" fmla="*/ 0 w 77"/>
                <a:gd name="T77" fmla="*/ 0 h 95"/>
                <a:gd name="T78" fmla="*/ 0 w 77"/>
                <a:gd name="T79" fmla="*/ 0 h 95"/>
                <a:gd name="T80" fmla="*/ 0 w 77"/>
                <a:gd name="T81" fmla="*/ 0 h 95"/>
                <a:gd name="T82" fmla="*/ 0 w 77"/>
                <a:gd name="T83" fmla="*/ 0 h 95"/>
                <a:gd name="T84" fmla="*/ 0 w 77"/>
                <a:gd name="T85" fmla="*/ 0 h 95"/>
                <a:gd name="T86" fmla="*/ 0 w 77"/>
                <a:gd name="T87" fmla="*/ 0 h 95"/>
                <a:gd name="T88" fmla="*/ 0 w 77"/>
                <a:gd name="T89" fmla="*/ 0 h 95"/>
                <a:gd name="T90" fmla="*/ 0 w 77"/>
                <a:gd name="T91" fmla="*/ 0 h 95"/>
                <a:gd name="T92" fmla="*/ 0 w 77"/>
                <a:gd name="T93" fmla="*/ 0 h 9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7" h="95">
                  <a:moveTo>
                    <a:pt x="76" y="5"/>
                  </a:moveTo>
                  <a:lnTo>
                    <a:pt x="75" y="7"/>
                  </a:lnTo>
                  <a:lnTo>
                    <a:pt x="74" y="9"/>
                  </a:lnTo>
                  <a:lnTo>
                    <a:pt x="71" y="12"/>
                  </a:lnTo>
                  <a:lnTo>
                    <a:pt x="70" y="16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7" y="24"/>
                  </a:lnTo>
                  <a:lnTo>
                    <a:pt x="66" y="29"/>
                  </a:lnTo>
                  <a:lnTo>
                    <a:pt x="66" y="32"/>
                  </a:lnTo>
                  <a:lnTo>
                    <a:pt x="65" y="37"/>
                  </a:lnTo>
                  <a:lnTo>
                    <a:pt x="65" y="44"/>
                  </a:lnTo>
                  <a:lnTo>
                    <a:pt x="65" y="50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2"/>
                  </a:lnTo>
                  <a:lnTo>
                    <a:pt x="50" y="67"/>
                  </a:lnTo>
                  <a:lnTo>
                    <a:pt x="42" y="72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5" y="83"/>
                  </a:lnTo>
                  <a:lnTo>
                    <a:pt x="19" y="86"/>
                  </a:lnTo>
                  <a:lnTo>
                    <a:pt x="16" y="87"/>
                  </a:lnTo>
                  <a:lnTo>
                    <a:pt x="13" y="89"/>
                  </a:lnTo>
                  <a:lnTo>
                    <a:pt x="10" y="90"/>
                  </a:lnTo>
                  <a:lnTo>
                    <a:pt x="6" y="93"/>
                  </a:lnTo>
                  <a:lnTo>
                    <a:pt x="3" y="94"/>
                  </a:lnTo>
                  <a:lnTo>
                    <a:pt x="0" y="95"/>
                  </a:lnTo>
                  <a:lnTo>
                    <a:pt x="0" y="84"/>
                  </a:lnTo>
                  <a:lnTo>
                    <a:pt x="0" y="73"/>
                  </a:lnTo>
                  <a:lnTo>
                    <a:pt x="1" y="62"/>
                  </a:lnTo>
                  <a:lnTo>
                    <a:pt x="2" y="50"/>
                  </a:lnTo>
                  <a:lnTo>
                    <a:pt x="4" y="40"/>
                  </a:lnTo>
                  <a:lnTo>
                    <a:pt x="6" y="30"/>
                  </a:lnTo>
                  <a:lnTo>
                    <a:pt x="8" y="20"/>
                  </a:lnTo>
                  <a:lnTo>
                    <a:pt x="12" y="10"/>
                  </a:lnTo>
                  <a:lnTo>
                    <a:pt x="15" y="1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3" y="0"/>
                  </a:lnTo>
                  <a:lnTo>
                    <a:pt x="50" y="1"/>
                  </a:lnTo>
                  <a:lnTo>
                    <a:pt x="56" y="1"/>
                  </a:lnTo>
                  <a:lnTo>
                    <a:pt x="64" y="3"/>
                  </a:lnTo>
                  <a:lnTo>
                    <a:pt x="69" y="3"/>
                  </a:lnTo>
                  <a:lnTo>
                    <a:pt x="76" y="4"/>
                  </a:lnTo>
                  <a:lnTo>
                    <a:pt x="77" y="4"/>
                  </a:lnTo>
                  <a:lnTo>
                    <a:pt x="76" y="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6" name="Freeform 547"/>
            <p:cNvSpPr>
              <a:spLocks/>
            </p:cNvSpPr>
            <p:nvPr/>
          </p:nvSpPr>
          <p:spPr bwMode="auto">
            <a:xfrm>
              <a:off x="4195" y="2985"/>
              <a:ext cx="20" cy="18"/>
            </a:xfrm>
            <a:custGeom>
              <a:avLst/>
              <a:gdLst>
                <a:gd name="T0" fmla="*/ 0 w 60"/>
                <a:gd name="T1" fmla="*/ 0 h 53"/>
                <a:gd name="T2" fmla="*/ 0 w 60"/>
                <a:gd name="T3" fmla="*/ 0 h 53"/>
                <a:gd name="T4" fmla="*/ 0 w 60"/>
                <a:gd name="T5" fmla="*/ 0 h 53"/>
                <a:gd name="T6" fmla="*/ 0 w 60"/>
                <a:gd name="T7" fmla="*/ 0 h 53"/>
                <a:gd name="T8" fmla="*/ 0 w 60"/>
                <a:gd name="T9" fmla="*/ 0 h 53"/>
                <a:gd name="T10" fmla="*/ 0 w 60"/>
                <a:gd name="T11" fmla="*/ 0 h 53"/>
                <a:gd name="T12" fmla="*/ 0 w 60"/>
                <a:gd name="T13" fmla="*/ 0 h 53"/>
                <a:gd name="T14" fmla="*/ 0 w 60"/>
                <a:gd name="T15" fmla="*/ 0 h 53"/>
                <a:gd name="T16" fmla="*/ 0 w 60"/>
                <a:gd name="T17" fmla="*/ 0 h 53"/>
                <a:gd name="T18" fmla="*/ 0 w 60"/>
                <a:gd name="T19" fmla="*/ 0 h 53"/>
                <a:gd name="T20" fmla="*/ 0 w 60"/>
                <a:gd name="T21" fmla="*/ 0 h 53"/>
                <a:gd name="T22" fmla="*/ 0 w 60"/>
                <a:gd name="T23" fmla="*/ 0 h 53"/>
                <a:gd name="T24" fmla="*/ 0 w 60"/>
                <a:gd name="T25" fmla="*/ 0 h 53"/>
                <a:gd name="T26" fmla="*/ 0 w 60"/>
                <a:gd name="T27" fmla="*/ 0 h 53"/>
                <a:gd name="T28" fmla="*/ 0 w 60"/>
                <a:gd name="T29" fmla="*/ 0 h 53"/>
                <a:gd name="T30" fmla="*/ 0 w 60"/>
                <a:gd name="T31" fmla="*/ 0 h 53"/>
                <a:gd name="T32" fmla="*/ 0 w 60"/>
                <a:gd name="T33" fmla="*/ 0 h 53"/>
                <a:gd name="T34" fmla="*/ 0 w 60"/>
                <a:gd name="T35" fmla="*/ 0 h 53"/>
                <a:gd name="T36" fmla="*/ 0 w 60"/>
                <a:gd name="T37" fmla="*/ 0 h 53"/>
                <a:gd name="T38" fmla="*/ 0 w 60"/>
                <a:gd name="T39" fmla="*/ 0 h 53"/>
                <a:gd name="T40" fmla="*/ 0 w 60"/>
                <a:gd name="T41" fmla="*/ 0 h 53"/>
                <a:gd name="T42" fmla="*/ 0 w 60"/>
                <a:gd name="T43" fmla="*/ 0 h 53"/>
                <a:gd name="T44" fmla="*/ 0 w 60"/>
                <a:gd name="T45" fmla="*/ 0 h 53"/>
                <a:gd name="T46" fmla="*/ 0 w 60"/>
                <a:gd name="T47" fmla="*/ 0 h 53"/>
                <a:gd name="T48" fmla="*/ 0 w 60"/>
                <a:gd name="T49" fmla="*/ 0 h 53"/>
                <a:gd name="T50" fmla="*/ 0 w 60"/>
                <a:gd name="T51" fmla="*/ 0 h 53"/>
                <a:gd name="T52" fmla="*/ 0 w 60"/>
                <a:gd name="T53" fmla="*/ 0 h 53"/>
                <a:gd name="T54" fmla="*/ 0 w 60"/>
                <a:gd name="T55" fmla="*/ 0 h 53"/>
                <a:gd name="T56" fmla="*/ 0 w 60"/>
                <a:gd name="T57" fmla="*/ 0 h 53"/>
                <a:gd name="T58" fmla="*/ 0 w 60"/>
                <a:gd name="T59" fmla="*/ 0 h 53"/>
                <a:gd name="T60" fmla="*/ 0 w 60"/>
                <a:gd name="T61" fmla="*/ 0 h 53"/>
                <a:gd name="T62" fmla="*/ 0 w 60"/>
                <a:gd name="T63" fmla="*/ 0 h 53"/>
                <a:gd name="T64" fmla="*/ 0 w 60"/>
                <a:gd name="T65" fmla="*/ 0 h 53"/>
                <a:gd name="T66" fmla="*/ 0 w 60"/>
                <a:gd name="T67" fmla="*/ 0 h 53"/>
                <a:gd name="T68" fmla="*/ 0 w 60"/>
                <a:gd name="T69" fmla="*/ 0 h 53"/>
                <a:gd name="T70" fmla="*/ 0 w 60"/>
                <a:gd name="T71" fmla="*/ 0 h 53"/>
                <a:gd name="T72" fmla="*/ 0 w 60"/>
                <a:gd name="T73" fmla="*/ 0 h 53"/>
                <a:gd name="T74" fmla="*/ 0 w 60"/>
                <a:gd name="T75" fmla="*/ 0 h 53"/>
                <a:gd name="T76" fmla="*/ 0 w 60"/>
                <a:gd name="T77" fmla="*/ 0 h 53"/>
                <a:gd name="T78" fmla="*/ 0 w 60"/>
                <a:gd name="T79" fmla="*/ 0 h 53"/>
                <a:gd name="T80" fmla="*/ 0 w 60"/>
                <a:gd name="T81" fmla="*/ 0 h 53"/>
                <a:gd name="T82" fmla="*/ 0 w 60"/>
                <a:gd name="T83" fmla="*/ 0 h 53"/>
                <a:gd name="T84" fmla="*/ 0 w 60"/>
                <a:gd name="T85" fmla="*/ 0 h 53"/>
                <a:gd name="T86" fmla="*/ 0 w 60"/>
                <a:gd name="T87" fmla="*/ 0 h 53"/>
                <a:gd name="T88" fmla="*/ 0 w 60"/>
                <a:gd name="T89" fmla="*/ 0 h 53"/>
                <a:gd name="T90" fmla="*/ 0 w 60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" h="53">
                  <a:moveTo>
                    <a:pt x="0" y="53"/>
                  </a:moveTo>
                  <a:lnTo>
                    <a:pt x="1" y="53"/>
                  </a:lnTo>
                  <a:lnTo>
                    <a:pt x="2" y="52"/>
                  </a:lnTo>
                  <a:lnTo>
                    <a:pt x="4" y="51"/>
                  </a:lnTo>
                  <a:lnTo>
                    <a:pt x="5" y="49"/>
                  </a:lnTo>
                  <a:lnTo>
                    <a:pt x="6" y="49"/>
                  </a:lnTo>
                  <a:lnTo>
                    <a:pt x="7" y="48"/>
                  </a:lnTo>
                  <a:lnTo>
                    <a:pt x="15" y="44"/>
                  </a:lnTo>
                  <a:lnTo>
                    <a:pt x="23" y="41"/>
                  </a:lnTo>
                  <a:lnTo>
                    <a:pt x="30" y="36"/>
                  </a:lnTo>
                  <a:lnTo>
                    <a:pt x="38" y="33"/>
                  </a:lnTo>
                  <a:lnTo>
                    <a:pt x="46" y="29"/>
                  </a:lnTo>
                  <a:lnTo>
                    <a:pt x="55" y="25"/>
                  </a:lnTo>
                  <a:lnTo>
                    <a:pt x="57" y="22"/>
                  </a:lnTo>
                  <a:lnTo>
                    <a:pt x="59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60" y="14"/>
                  </a:lnTo>
                  <a:lnTo>
                    <a:pt x="59" y="12"/>
                  </a:lnTo>
                  <a:lnTo>
                    <a:pt x="57" y="10"/>
                  </a:lnTo>
                  <a:lnTo>
                    <a:pt x="54" y="9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2" y="6"/>
                  </a:lnTo>
                  <a:lnTo>
                    <a:pt x="37" y="6"/>
                  </a:lnTo>
                  <a:lnTo>
                    <a:pt x="32" y="5"/>
                  </a:lnTo>
                  <a:lnTo>
                    <a:pt x="28" y="4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7" y="8"/>
                  </a:lnTo>
                  <a:lnTo>
                    <a:pt x="6" y="12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2" y="28"/>
                  </a:lnTo>
                  <a:lnTo>
                    <a:pt x="1" y="33"/>
                  </a:lnTo>
                  <a:lnTo>
                    <a:pt x="1" y="40"/>
                  </a:lnTo>
                  <a:lnTo>
                    <a:pt x="1" y="46"/>
                  </a:lnTo>
                  <a:lnTo>
                    <a:pt x="0" y="52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7" name="Freeform 548"/>
            <p:cNvSpPr>
              <a:spLocks/>
            </p:cNvSpPr>
            <p:nvPr/>
          </p:nvSpPr>
          <p:spPr bwMode="auto">
            <a:xfrm>
              <a:off x="4195" y="2959"/>
              <a:ext cx="69" cy="54"/>
            </a:xfrm>
            <a:custGeom>
              <a:avLst/>
              <a:gdLst>
                <a:gd name="T0" fmla="*/ 0 w 207"/>
                <a:gd name="T1" fmla="*/ 0 h 161"/>
                <a:gd name="T2" fmla="*/ 0 w 207"/>
                <a:gd name="T3" fmla="*/ 0 h 161"/>
                <a:gd name="T4" fmla="*/ 0 w 207"/>
                <a:gd name="T5" fmla="*/ 0 h 161"/>
                <a:gd name="T6" fmla="*/ 0 w 207"/>
                <a:gd name="T7" fmla="*/ 0 h 161"/>
                <a:gd name="T8" fmla="*/ 0 w 207"/>
                <a:gd name="T9" fmla="*/ 0 h 161"/>
                <a:gd name="T10" fmla="*/ 0 w 207"/>
                <a:gd name="T11" fmla="*/ 0 h 161"/>
                <a:gd name="T12" fmla="*/ 0 w 207"/>
                <a:gd name="T13" fmla="*/ 0 h 161"/>
                <a:gd name="T14" fmla="*/ 0 w 207"/>
                <a:gd name="T15" fmla="*/ 0 h 161"/>
                <a:gd name="T16" fmla="*/ 0 w 207"/>
                <a:gd name="T17" fmla="*/ 0 h 161"/>
                <a:gd name="T18" fmla="*/ 0 w 207"/>
                <a:gd name="T19" fmla="*/ 0 h 161"/>
                <a:gd name="T20" fmla="*/ 0 w 207"/>
                <a:gd name="T21" fmla="*/ 0 h 161"/>
                <a:gd name="T22" fmla="*/ 0 w 207"/>
                <a:gd name="T23" fmla="*/ 0 h 161"/>
                <a:gd name="T24" fmla="*/ 0 w 207"/>
                <a:gd name="T25" fmla="*/ 0 h 161"/>
                <a:gd name="T26" fmla="*/ 0 w 207"/>
                <a:gd name="T27" fmla="*/ 0 h 161"/>
                <a:gd name="T28" fmla="*/ 0 w 207"/>
                <a:gd name="T29" fmla="*/ 0 h 161"/>
                <a:gd name="T30" fmla="*/ 0 w 207"/>
                <a:gd name="T31" fmla="*/ 0 h 161"/>
                <a:gd name="T32" fmla="*/ 0 w 207"/>
                <a:gd name="T33" fmla="*/ 0 h 161"/>
                <a:gd name="T34" fmla="*/ 0 w 207"/>
                <a:gd name="T35" fmla="*/ 0 h 161"/>
                <a:gd name="T36" fmla="*/ 0 w 207"/>
                <a:gd name="T37" fmla="*/ 0 h 161"/>
                <a:gd name="T38" fmla="*/ 0 w 207"/>
                <a:gd name="T39" fmla="*/ 0 h 161"/>
                <a:gd name="T40" fmla="*/ 0 w 207"/>
                <a:gd name="T41" fmla="*/ 0 h 161"/>
                <a:gd name="T42" fmla="*/ 0 w 207"/>
                <a:gd name="T43" fmla="*/ 0 h 161"/>
                <a:gd name="T44" fmla="*/ 0 w 207"/>
                <a:gd name="T45" fmla="*/ 0 h 161"/>
                <a:gd name="T46" fmla="*/ 0 w 207"/>
                <a:gd name="T47" fmla="*/ 0 h 161"/>
                <a:gd name="T48" fmla="*/ 0 w 207"/>
                <a:gd name="T49" fmla="*/ 0 h 161"/>
                <a:gd name="T50" fmla="*/ 0 w 207"/>
                <a:gd name="T51" fmla="*/ 0 h 161"/>
                <a:gd name="T52" fmla="*/ 0 w 207"/>
                <a:gd name="T53" fmla="*/ 0 h 161"/>
                <a:gd name="T54" fmla="*/ 0 w 207"/>
                <a:gd name="T55" fmla="*/ 0 h 161"/>
                <a:gd name="T56" fmla="*/ 0 w 207"/>
                <a:gd name="T57" fmla="*/ 0 h 161"/>
                <a:gd name="T58" fmla="*/ 0 w 207"/>
                <a:gd name="T59" fmla="*/ 0 h 161"/>
                <a:gd name="T60" fmla="*/ 0 w 207"/>
                <a:gd name="T61" fmla="*/ 0 h 161"/>
                <a:gd name="T62" fmla="*/ 0 w 207"/>
                <a:gd name="T63" fmla="*/ 0 h 161"/>
                <a:gd name="T64" fmla="*/ 0 w 207"/>
                <a:gd name="T65" fmla="*/ 0 h 161"/>
                <a:gd name="T66" fmla="*/ 0 w 207"/>
                <a:gd name="T67" fmla="*/ 0 h 161"/>
                <a:gd name="T68" fmla="*/ 0 w 207"/>
                <a:gd name="T69" fmla="*/ 0 h 161"/>
                <a:gd name="T70" fmla="*/ 0 w 207"/>
                <a:gd name="T71" fmla="*/ 0 h 161"/>
                <a:gd name="T72" fmla="*/ 0 w 207"/>
                <a:gd name="T73" fmla="*/ 0 h 161"/>
                <a:gd name="T74" fmla="*/ 0 w 207"/>
                <a:gd name="T75" fmla="*/ 0 h 161"/>
                <a:gd name="T76" fmla="*/ 0 w 207"/>
                <a:gd name="T77" fmla="*/ 0 h 161"/>
                <a:gd name="T78" fmla="*/ 0 w 207"/>
                <a:gd name="T79" fmla="*/ 0 h 161"/>
                <a:gd name="T80" fmla="*/ 0 w 207"/>
                <a:gd name="T81" fmla="*/ 0 h 161"/>
                <a:gd name="T82" fmla="*/ 0 w 207"/>
                <a:gd name="T83" fmla="*/ 0 h 161"/>
                <a:gd name="T84" fmla="*/ 0 w 207"/>
                <a:gd name="T85" fmla="*/ 0 h 161"/>
                <a:gd name="T86" fmla="*/ 0 w 207"/>
                <a:gd name="T87" fmla="*/ 0 h 161"/>
                <a:gd name="T88" fmla="*/ 0 w 207"/>
                <a:gd name="T89" fmla="*/ 0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61">
                  <a:moveTo>
                    <a:pt x="207" y="45"/>
                  </a:moveTo>
                  <a:lnTo>
                    <a:pt x="205" y="39"/>
                  </a:lnTo>
                  <a:lnTo>
                    <a:pt x="202" y="33"/>
                  </a:lnTo>
                  <a:lnTo>
                    <a:pt x="200" y="29"/>
                  </a:lnTo>
                  <a:lnTo>
                    <a:pt x="197" y="24"/>
                  </a:lnTo>
                  <a:lnTo>
                    <a:pt x="194" y="21"/>
                  </a:lnTo>
                  <a:lnTo>
                    <a:pt x="187" y="16"/>
                  </a:lnTo>
                  <a:lnTo>
                    <a:pt x="181" y="11"/>
                  </a:lnTo>
                  <a:lnTo>
                    <a:pt x="173" y="8"/>
                  </a:lnTo>
                  <a:lnTo>
                    <a:pt x="164" y="6"/>
                  </a:lnTo>
                  <a:lnTo>
                    <a:pt x="157" y="4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5" y="0"/>
                  </a:lnTo>
                  <a:lnTo>
                    <a:pt x="115" y="0"/>
                  </a:lnTo>
                  <a:lnTo>
                    <a:pt x="104" y="0"/>
                  </a:lnTo>
                  <a:lnTo>
                    <a:pt x="94" y="1"/>
                  </a:lnTo>
                  <a:lnTo>
                    <a:pt x="84" y="3"/>
                  </a:lnTo>
                  <a:lnTo>
                    <a:pt x="77" y="6"/>
                  </a:lnTo>
                  <a:lnTo>
                    <a:pt x="69" y="10"/>
                  </a:lnTo>
                  <a:lnTo>
                    <a:pt x="63" y="15"/>
                  </a:lnTo>
                  <a:lnTo>
                    <a:pt x="57" y="20"/>
                  </a:lnTo>
                  <a:lnTo>
                    <a:pt x="51" y="26"/>
                  </a:lnTo>
                  <a:lnTo>
                    <a:pt x="45" y="29"/>
                  </a:lnTo>
                  <a:lnTo>
                    <a:pt x="41" y="32"/>
                  </a:lnTo>
                  <a:lnTo>
                    <a:pt x="35" y="35"/>
                  </a:lnTo>
                  <a:lnTo>
                    <a:pt x="31" y="39"/>
                  </a:lnTo>
                  <a:lnTo>
                    <a:pt x="28" y="43"/>
                  </a:lnTo>
                  <a:lnTo>
                    <a:pt x="25" y="49"/>
                  </a:lnTo>
                  <a:lnTo>
                    <a:pt x="21" y="57"/>
                  </a:lnTo>
                  <a:lnTo>
                    <a:pt x="19" y="65"/>
                  </a:lnTo>
                  <a:lnTo>
                    <a:pt x="17" y="72"/>
                  </a:lnTo>
                  <a:lnTo>
                    <a:pt x="14" y="78"/>
                  </a:lnTo>
                  <a:lnTo>
                    <a:pt x="11" y="83"/>
                  </a:lnTo>
                  <a:lnTo>
                    <a:pt x="7" y="90"/>
                  </a:lnTo>
                  <a:lnTo>
                    <a:pt x="4" y="96"/>
                  </a:lnTo>
                  <a:lnTo>
                    <a:pt x="3" y="104"/>
                  </a:lnTo>
                  <a:lnTo>
                    <a:pt x="2" y="112"/>
                  </a:lnTo>
                  <a:lnTo>
                    <a:pt x="2" y="120"/>
                  </a:lnTo>
                  <a:lnTo>
                    <a:pt x="1" y="129"/>
                  </a:lnTo>
                  <a:lnTo>
                    <a:pt x="1" y="136"/>
                  </a:lnTo>
                  <a:lnTo>
                    <a:pt x="0" y="143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8" name="Freeform 549"/>
            <p:cNvSpPr>
              <a:spLocks/>
            </p:cNvSpPr>
            <p:nvPr/>
          </p:nvSpPr>
          <p:spPr bwMode="auto">
            <a:xfrm>
              <a:off x="4156" y="2994"/>
              <a:ext cx="57" cy="32"/>
            </a:xfrm>
            <a:custGeom>
              <a:avLst/>
              <a:gdLst>
                <a:gd name="T0" fmla="*/ 0 w 172"/>
                <a:gd name="T1" fmla="*/ 0 h 96"/>
                <a:gd name="T2" fmla="*/ 0 w 172"/>
                <a:gd name="T3" fmla="*/ 0 h 96"/>
                <a:gd name="T4" fmla="*/ 0 w 172"/>
                <a:gd name="T5" fmla="*/ 0 h 96"/>
                <a:gd name="T6" fmla="*/ 0 w 172"/>
                <a:gd name="T7" fmla="*/ 0 h 96"/>
                <a:gd name="T8" fmla="*/ 0 w 172"/>
                <a:gd name="T9" fmla="*/ 0 h 96"/>
                <a:gd name="T10" fmla="*/ 0 w 172"/>
                <a:gd name="T11" fmla="*/ 0 h 96"/>
                <a:gd name="T12" fmla="*/ 0 w 172"/>
                <a:gd name="T13" fmla="*/ 0 h 96"/>
                <a:gd name="T14" fmla="*/ 0 w 172"/>
                <a:gd name="T15" fmla="*/ 0 h 96"/>
                <a:gd name="T16" fmla="*/ 0 w 172"/>
                <a:gd name="T17" fmla="*/ 0 h 96"/>
                <a:gd name="T18" fmla="*/ 0 w 172"/>
                <a:gd name="T19" fmla="*/ 0 h 96"/>
                <a:gd name="T20" fmla="*/ 0 w 172"/>
                <a:gd name="T21" fmla="*/ 0 h 96"/>
                <a:gd name="T22" fmla="*/ 0 w 172"/>
                <a:gd name="T23" fmla="*/ 0 h 96"/>
                <a:gd name="T24" fmla="*/ 0 w 172"/>
                <a:gd name="T25" fmla="*/ 0 h 96"/>
                <a:gd name="T26" fmla="*/ 0 w 172"/>
                <a:gd name="T27" fmla="*/ 0 h 96"/>
                <a:gd name="T28" fmla="*/ 0 w 172"/>
                <a:gd name="T29" fmla="*/ 0 h 96"/>
                <a:gd name="T30" fmla="*/ 0 w 172"/>
                <a:gd name="T31" fmla="*/ 0 h 96"/>
                <a:gd name="T32" fmla="*/ 0 w 172"/>
                <a:gd name="T33" fmla="*/ 0 h 96"/>
                <a:gd name="T34" fmla="*/ 0 w 172"/>
                <a:gd name="T35" fmla="*/ 0 h 96"/>
                <a:gd name="T36" fmla="*/ 0 w 172"/>
                <a:gd name="T37" fmla="*/ 0 h 96"/>
                <a:gd name="T38" fmla="*/ 0 w 172"/>
                <a:gd name="T39" fmla="*/ 0 h 96"/>
                <a:gd name="T40" fmla="*/ 0 w 172"/>
                <a:gd name="T41" fmla="*/ 0 h 96"/>
                <a:gd name="T42" fmla="*/ 0 w 172"/>
                <a:gd name="T43" fmla="*/ 0 h 96"/>
                <a:gd name="T44" fmla="*/ 0 w 172"/>
                <a:gd name="T45" fmla="*/ 0 h 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96">
                  <a:moveTo>
                    <a:pt x="0" y="95"/>
                  </a:moveTo>
                  <a:lnTo>
                    <a:pt x="2" y="95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10" y="94"/>
                  </a:lnTo>
                  <a:lnTo>
                    <a:pt x="15" y="91"/>
                  </a:lnTo>
                  <a:lnTo>
                    <a:pt x="18" y="87"/>
                  </a:lnTo>
                  <a:lnTo>
                    <a:pt x="21" y="84"/>
                  </a:lnTo>
                  <a:lnTo>
                    <a:pt x="26" y="82"/>
                  </a:lnTo>
                  <a:lnTo>
                    <a:pt x="29" y="79"/>
                  </a:lnTo>
                  <a:lnTo>
                    <a:pt x="39" y="73"/>
                  </a:lnTo>
                  <a:lnTo>
                    <a:pt x="50" y="68"/>
                  </a:lnTo>
                  <a:lnTo>
                    <a:pt x="60" y="64"/>
                  </a:lnTo>
                  <a:lnTo>
                    <a:pt x="70" y="58"/>
                  </a:lnTo>
                  <a:lnTo>
                    <a:pt x="84" y="51"/>
                  </a:lnTo>
                  <a:lnTo>
                    <a:pt x="97" y="42"/>
                  </a:lnTo>
                  <a:lnTo>
                    <a:pt x="110" y="32"/>
                  </a:lnTo>
                  <a:lnTo>
                    <a:pt x="123" y="24"/>
                  </a:lnTo>
                  <a:lnTo>
                    <a:pt x="133" y="18"/>
                  </a:lnTo>
                  <a:lnTo>
                    <a:pt x="144" y="13"/>
                  </a:lnTo>
                  <a:lnTo>
                    <a:pt x="155" y="8"/>
                  </a:lnTo>
                  <a:lnTo>
                    <a:pt x="163" y="4"/>
                  </a:lnTo>
                  <a:lnTo>
                    <a:pt x="172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9" name="Freeform 550"/>
            <p:cNvSpPr>
              <a:spLocks/>
            </p:cNvSpPr>
            <p:nvPr/>
          </p:nvSpPr>
          <p:spPr bwMode="auto">
            <a:xfrm>
              <a:off x="4165" y="2984"/>
              <a:ext cx="50" cy="10"/>
            </a:xfrm>
            <a:custGeom>
              <a:avLst/>
              <a:gdLst>
                <a:gd name="T0" fmla="*/ 0 w 151"/>
                <a:gd name="T1" fmla="*/ 0 h 29"/>
                <a:gd name="T2" fmla="*/ 0 w 151"/>
                <a:gd name="T3" fmla="*/ 0 h 29"/>
                <a:gd name="T4" fmla="*/ 0 w 151"/>
                <a:gd name="T5" fmla="*/ 0 h 29"/>
                <a:gd name="T6" fmla="*/ 0 w 151"/>
                <a:gd name="T7" fmla="*/ 0 h 29"/>
                <a:gd name="T8" fmla="*/ 0 w 151"/>
                <a:gd name="T9" fmla="*/ 0 h 29"/>
                <a:gd name="T10" fmla="*/ 0 w 151"/>
                <a:gd name="T11" fmla="*/ 0 h 29"/>
                <a:gd name="T12" fmla="*/ 0 w 151"/>
                <a:gd name="T13" fmla="*/ 0 h 29"/>
                <a:gd name="T14" fmla="*/ 0 w 151"/>
                <a:gd name="T15" fmla="*/ 0 h 29"/>
                <a:gd name="T16" fmla="*/ 0 w 151"/>
                <a:gd name="T17" fmla="*/ 0 h 29"/>
                <a:gd name="T18" fmla="*/ 0 w 151"/>
                <a:gd name="T19" fmla="*/ 0 h 29"/>
                <a:gd name="T20" fmla="*/ 0 w 151"/>
                <a:gd name="T21" fmla="*/ 0 h 29"/>
                <a:gd name="T22" fmla="*/ 0 w 151"/>
                <a:gd name="T23" fmla="*/ 0 h 29"/>
                <a:gd name="T24" fmla="*/ 0 w 151"/>
                <a:gd name="T25" fmla="*/ 0 h 29"/>
                <a:gd name="T26" fmla="*/ 0 w 151"/>
                <a:gd name="T27" fmla="*/ 0 h 29"/>
                <a:gd name="T28" fmla="*/ 0 w 151"/>
                <a:gd name="T29" fmla="*/ 0 h 29"/>
                <a:gd name="T30" fmla="*/ 0 w 151"/>
                <a:gd name="T31" fmla="*/ 0 h 29"/>
                <a:gd name="T32" fmla="*/ 0 w 151"/>
                <a:gd name="T33" fmla="*/ 0 h 29"/>
                <a:gd name="T34" fmla="*/ 0 w 151"/>
                <a:gd name="T35" fmla="*/ 0 h 29"/>
                <a:gd name="T36" fmla="*/ 0 w 151"/>
                <a:gd name="T37" fmla="*/ 0 h 29"/>
                <a:gd name="T38" fmla="*/ 0 w 151"/>
                <a:gd name="T39" fmla="*/ 0 h 29"/>
                <a:gd name="T40" fmla="*/ 0 w 151"/>
                <a:gd name="T41" fmla="*/ 0 h 29"/>
                <a:gd name="T42" fmla="*/ 0 w 151"/>
                <a:gd name="T43" fmla="*/ 0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1" h="29">
                  <a:moveTo>
                    <a:pt x="146" y="29"/>
                  </a:moveTo>
                  <a:lnTo>
                    <a:pt x="148" y="26"/>
                  </a:lnTo>
                  <a:lnTo>
                    <a:pt x="150" y="23"/>
                  </a:lnTo>
                  <a:lnTo>
                    <a:pt x="151" y="21"/>
                  </a:lnTo>
                  <a:lnTo>
                    <a:pt x="151" y="19"/>
                  </a:lnTo>
                  <a:lnTo>
                    <a:pt x="151" y="18"/>
                  </a:lnTo>
                  <a:lnTo>
                    <a:pt x="149" y="16"/>
                  </a:lnTo>
                  <a:lnTo>
                    <a:pt x="147" y="14"/>
                  </a:lnTo>
                  <a:lnTo>
                    <a:pt x="144" y="13"/>
                  </a:lnTo>
                  <a:lnTo>
                    <a:pt x="141" y="12"/>
                  </a:lnTo>
                  <a:lnTo>
                    <a:pt x="136" y="11"/>
                  </a:lnTo>
                  <a:lnTo>
                    <a:pt x="133" y="10"/>
                  </a:lnTo>
                  <a:lnTo>
                    <a:pt x="118" y="8"/>
                  </a:lnTo>
                  <a:lnTo>
                    <a:pt x="106" y="5"/>
                  </a:lnTo>
                  <a:lnTo>
                    <a:pt x="93" y="3"/>
                  </a:lnTo>
                  <a:lnTo>
                    <a:pt x="79" y="1"/>
                  </a:lnTo>
                  <a:lnTo>
                    <a:pt x="65" y="0"/>
                  </a:lnTo>
                  <a:lnTo>
                    <a:pt x="50" y="0"/>
                  </a:lnTo>
                  <a:lnTo>
                    <a:pt x="34" y="1"/>
                  </a:lnTo>
                  <a:lnTo>
                    <a:pt x="22" y="1"/>
                  </a:lnTo>
                  <a:lnTo>
                    <a:pt x="12" y="1"/>
                  </a:lnTo>
                  <a:lnTo>
                    <a:pt x="0" y="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0" name="Freeform 551"/>
            <p:cNvSpPr>
              <a:spLocks/>
            </p:cNvSpPr>
            <p:nvPr/>
          </p:nvSpPr>
          <p:spPr bwMode="auto">
            <a:xfrm>
              <a:off x="4174" y="2982"/>
              <a:ext cx="6" cy="43"/>
            </a:xfrm>
            <a:custGeom>
              <a:avLst/>
              <a:gdLst>
                <a:gd name="T0" fmla="*/ 0 w 18"/>
                <a:gd name="T1" fmla="*/ 0 h 131"/>
                <a:gd name="T2" fmla="*/ 0 w 18"/>
                <a:gd name="T3" fmla="*/ 0 h 131"/>
                <a:gd name="T4" fmla="*/ 0 w 18"/>
                <a:gd name="T5" fmla="*/ 0 h 131"/>
                <a:gd name="T6" fmla="*/ 0 w 18"/>
                <a:gd name="T7" fmla="*/ 0 h 131"/>
                <a:gd name="T8" fmla="*/ 0 w 18"/>
                <a:gd name="T9" fmla="*/ 0 h 131"/>
                <a:gd name="T10" fmla="*/ 0 w 18"/>
                <a:gd name="T11" fmla="*/ 0 h 131"/>
                <a:gd name="T12" fmla="*/ 0 w 18"/>
                <a:gd name="T13" fmla="*/ 0 h 131"/>
                <a:gd name="T14" fmla="*/ 0 w 18"/>
                <a:gd name="T15" fmla="*/ 0 h 131"/>
                <a:gd name="T16" fmla="*/ 0 w 18"/>
                <a:gd name="T17" fmla="*/ 0 h 131"/>
                <a:gd name="T18" fmla="*/ 0 w 18"/>
                <a:gd name="T19" fmla="*/ 0 h 131"/>
                <a:gd name="T20" fmla="*/ 0 w 18"/>
                <a:gd name="T21" fmla="*/ 0 h 131"/>
                <a:gd name="T22" fmla="*/ 0 w 18"/>
                <a:gd name="T23" fmla="*/ 0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131">
                  <a:moveTo>
                    <a:pt x="5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5"/>
                  </a:lnTo>
                  <a:lnTo>
                    <a:pt x="0" y="83"/>
                  </a:lnTo>
                  <a:lnTo>
                    <a:pt x="1" y="72"/>
                  </a:lnTo>
                  <a:lnTo>
                    <a:pt x="2" y="60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10" y="25"/>
                  </a:lnTo>
                  <a:lnTo>
                    <a:pt x="14" y="12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1" name="Freeform 552"/>
            <p:cNvSpPr>
              <a:spLocks/>
            </p:cNvSpPr>
            <p:nvPr/>
          </p:nvSpPr>
          <p:spPr bwMode="auto">
            <a:xfrm>
              <a:off x="4227" y="2950"/>
              <a:ext cx="6" cy="34"/>
            </a:xfrm>
            <a:custGeom>
              <a:avLst/>
              <a:gdLst>
                <a:gd name="T0" fmla="*/ 0 w 19"/>
                <a:gd name="T1" fmla="*/ 0 h 104"/>
                <a:gd name="T2" fmla="*/ 0 w 19"/>
                <a:gd name="T3" fmla="*/ 0 h 104"/>
                <a:gd name="T4" fmla="*/ 0 w 19"/>
                <a:gd name="T5" fmla="*/ 0 h 104"/>
                <a:gd name="T6" fmla="*/ 0 w 19"/>
                <a:gd name="T7" fmla="*/ 0 h 104"/>
                <a:gd name="T8" fmla="*/ 0 w 19"/>
                <a:gd name="T9" fmla="*/ 0 h 104"/>
                <a:gd name="T10" fmla="*/ 0 w 19"/>
                <a:gd name="T11" fmla="*/ 0 h 104"/>
                <a:gd name="T12" fmla="*/ 0 w 19"/>
                <a:gd name="T13" fmla="*/ 0 h 104"/>
                <a:gd name="T14" fmla="*/ 0 w 19"/>
                <a:gd name="T15" fmla="*/ 0 h 104"/>
                <a:gd name="T16" fmla="*/ 0 w 19"/>
                <a:gd name="T17" fmla="*/ 0 h 104"/>
                <a:gd name="T18" fmla="*/ 0 w 19"/>
                <a:gd name="T19" fmla="*/ 0 h 104"/>
                <a:gd name="T20" fmla="*/ 0 w 19"/>
                <a:gd name="T21" fmla="*/ 0 h 104"/>
                <a:gd name="T22" fmla="*/ 0 w 19"/>
                <a:gd name="T23" fmla="*/ 0 h 104"/>
                <a:gd name="T24" fmla="*/ 0 w 19"/>
                <a:gd name="T25" fmla="*/ 0 h 104"/>
                <a:gd name="T26" fmla="*/ 0 w 19"/>
                <a:gd name="T27" fmla="*/ 0 h 104"/>
                <a:gd name="T28" fmla="*/ 0 w 19"/>
                <a:gd name="T29" fmla="*/ 0 h 104"/>
                <a:gd name="T30" fmla="*/ 0 w 19"/>
                <a:gd name="T31" fmla="*/ 0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04">
                  <a:moveTo>
                    <a:pt x="19" y="0"/>
                  </a:moveTo>
                  <a:lnTo>
                    <a:pt x="15" y="6"/>
                  </a:lnTo>
                  <a:lnTo>
                    <a:pt x="12" y="10"/>
                  </a:lnTo>
                  <a:lnTo>
                    <a:pt x="10" y="16"/>
                  </a:lnTo>
                  <a:lnTo>
                    <a:pt x="8" y="21"/>
                  </a:lnTo>
                  <a:lnTo>
                    <a:pt x="7" y="26"/>
                  </a:lnTo>
                  <a:lnTo>
                    <a:pt x="7" y="33"/>
                  </a:lnTo>
                  <a:lnTo>
                    <a:pt x="6" y="42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1"/>
                  </a:lnTo>
                  <a:lnTo>
                    <a:pt x="6" y="78"/>
                  </a:lnTo>
                  <a:lnTo>
                    <a:pt x="6" y="85"/>
                  </a:lnTo>
                  <a:lnTo>
                    <a:pt x="5" y="93"/>
                  </a:lnTo>
                  <a:lnTo>
                    <a:pt x="2" y="98"/>
                  </a:lnTo>
                  <a:lnTo>
                    <a:pt x="0" y="10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2" name="Freeform 553"/>
            <p:cNvSpPr>
              <a:spLocks/>
            </p:cNvSpPr>
            <p:nvPr/>
          </p:nvSpPr>
          <p:spPr bwMode="auto">
            <a:xfrm>
              <a:off x="4233" y="2947"/>
              <a:ext cx="43" cy="43"/>
            </a:xfrm>
            <a:custGeom>
              <a:avLst/>
              <a:gdLst>
                <a:gd name="T0" fmla="*/ 0 w 127"/>
                <a:gd name="T1" fmla="*/ 0 h 127"/>
                <a:gd name="T2" fmla="*/ 0 w 127"/>
                <a:gd name="T3" fmla="*/ 0 h 127"/>
                <a:gd name="T4" fmla="*/ 0 w 127"/>
                <a:gd name="T5" fmla="*/ 0 h 127"/>
                <a:gd name="T6" fmla="*/ 0 w 127"/>
                <a:gd name="T7" fmla="*/ 0 h 127"/>
                <a:gd name="T8" fmla="*/ 0 w 127"/>
                <a:gd name="T9" fmla="*/ 0 h 127"/>
                <a:gd name="T10" fmla="*/ 0 w 127"/>
                <a:gd name="T11" fmla="*/ 0 h 127"/>
                <a:gd name="T12" fmla="*/ 0 w 127"/>
                <a:gd name="T13" fmla="*/ 0 h 127"/>
                <a:gd name="T14" fmla="*/ 0 w 127"/>
                <a:gd name="T15" fmla="*/ 0 h 127"/>
                <a:gd name="T16" fmla="*/ 0 w 127"/>
                <a:gd name="T17" fmla="*/ 0 h 127"/>
                <a:gd name="T18" fmla="*/ 0 w 127"/>
                <a:gd name="T19" fmla="*/ 0 h 127"/>
                <a:gd name="T20" fmla="*/ 0 w 127"/>
                <a:gd name="T21" fmla="*/ 0 h 127"/>
                <a:gd name="T22" fmla="*/ 0 w 127"/>
                <a:gd name="T23" fmla="*/ 0 h 127"/>
                <a:gd name="T24" fmla="*/ 0 w 127"/>
                <a:gd name="T25" fmla="*/ 0 h 127"/>
                <a:gd name="T26" fmla="*/ 0 w 127"/>
                <a:gd name="T27" fmla="*/ 0 h 127"/>
                <a:gd name="T28" fmla="*/ 0 w 127"/>
                <a:gd name="T29" fmla="*/ 0 h 127"/>
                <a:gd name="T30" fmla="*/ 0 w 127"/>
                <a:gd name="T31" fmla="*/ 0 h 127"/>
                <a:gd name="T32" fmla="*/ 0 w 127"/>
                <a:gd name="T33" fmla="*/ 0 h 127"/>
                <a:gd name="T34" fmla="*/ 0 w 127"/>
                <a:gd name="T35" fmla="*/ 0 h 127"/>
                <a:gd name="T36" fmla="*/ 0 w 127"/>
                <a:gd name="T37" fmla="*/ 0 h 127"/>
                <a:gd name="T38" fmla="*/ 0 w 127"/>
                <a:gd name="T39" fmla="*/ 0 h 127"/>
                <a:gd name="T40" fmla="*/ 0 w 127"/>
                <a:gd name="T41" fmla="*/ 0 h 127"/>
                <a:gd name="T42" fmla="*/ 0 w 127"/>
                <a:gd name="T43" fmla="*/ 0 h 127"/>
                <a:gd name="T44" fmla="*/ 0 w 127"/>
                <a:gd name="T45" fmla="*/ 0 h 127"/>
                <a:gd name="T46" fmla="*/ 0 w 127"/>
                <a:gd name="T47" fmla="*/ 0 h 127"/>
                <a:gd name="T48" fmla="*/ 0 w 127"/>
                <a:gd name="T49" fmla="*/ 0 h 127"/>
                <a:gd name="T50" fmla="*/ 0 w 127"/>
                <a:gd name="T51" fmla="*/ 0 h 127"/>
                <a:gd name="T52" fmla="*/ 0 w 127"/>
                <a:gd name="T53" fmla="*/ 0 h 127"/>
                <a:gd name="T54" fmla="*/ 0 w 127"/>
                <a:gd name="T55" fmla="*/ 0 h 127"/>
                <a:gd name="T56" fmla="*/ 0 w 127"/>
                <a:gd name="T57" fmla="*/ 0 h 127"/>
                <a:gd name="T58" fmla="*/ 0 w 127"/>
                <a:gd name="T59" fmla="*/ 0 h 127"/>
                <a:gd name="T60" fmla="*/ 0 w 127"/>
                <a:gd name="T61" fmla="*/ 0 h 127"/>
                <a:gd name="T62" fmla="*/ 0 w 127"/>
                <a:gd name="T63" fmla="*/ 0 h 127"/>
                <a:gd name="T64" fmla="*/ 0 w 127"/>
                <a:gd name="T65" fmla="*/ 0 h 127"/>
                <a:gd name="T66" fmla="*/ 0 w 127"/>
                <a:gd name="T67" fmla="*/ 0 h 1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7" h="127">
                  <a:moveTo>
                    <a:pt x="28" y="118"/>
                  </a:moveTo>
                  <a:lnTo>
                    <a:pt x="26" y="120"/>
                  </a:lnTo>
                  <a:lnTo>
                    <a:pt x="22" y="123"/>
                  </a:lnTo>
                  <a:lnTo>
                    <a:pt x="20" y="124"/>
                  </a:lnTo>
                  <a:lnTo>
                    <a:pt x="17" y="126"/>
                  </a:lnTo>
                  <a:lnTo>
                    <a:pt x="14" y="127"/>
                  </a:lnTo>
                  <a:lnTo>
                    <a:pt x="9" y="127"/>
                  </a:lnTo>
                  <a:lnTo>
                    <a:pt x="6" y="126"/>
                  </a:lnTo>
                  <a:lnTo>
                    <a:pt x="4" y="124"/>
                  </a:lnTo>
                  <a:lnTo>
                    <a:pt x="2" y="122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1" y="111"/>
                  </a:lnTo>
                  <a:lnTo>
                    <a:pt x="4" y="106"/>
                  </a:lnTo>
                  <a:lnTo>
                    <a:pt x="7" y="101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4" y="85"/>
                  </a:lnTo>
                  <a:lnTo>
                    <a:pt x="28" y="80"/>
                  </a:lnTo>
                  <a:lnTo>
                    <a:pt x="37" y="71"/>
                  </a:lnTo>
                  <a:lnTo>
                    <a:pt x="43" y="64"/>
                  </a:lnTo>
                  <a:lnTo>
                    <a:pt x="48" y="56"/>
                  </a:lnTo>
                  <a:lnTo>
                    <a:pt x="55" y="51"/>
                  </a:lnTo>
                  <a:lnTo>
                    <a:pt x="63" y="45"/>
                  </a:lnTo>
                  <a:lnTo>
                    <a:pt x="72" y="41"/>
                  </a:lnTo>
                  <a:lnTo>
                    <a:pt x="81" y="36"/>
                  </a:lnTo>
                  <a:lnTo>
                    <a:pt x="91" y="30"/>
                  </a:lnTo>
                  <a:lnTo>
                    <a:pt x="98" y="24"/>
                  </a:lnTo>
                  <a:lnTo>
                    <a:pt x="106" y="17"/>
                  </a:lnTo>
                  <a:lnTo>
                    <a:pt x="114" y="11"/>
                  </a:lnTo>
                  <a:lnTo>
                    <a:pt x="118" y="6"/>
                  </a:lnTo>
                  <a:lnTo>
                    <a:pt x="122" y="3"/>
                  </a:lnTo>
                  <a:lnTo>
                    <a:pt x="12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3" name="Freeform 554"/>
            <p:cNvSpPr>
              <a:spLocks/>
            </p:cNvSpPr>
            <p:nvPr/>
          </p:nvSpPr>
          <p:spPr bwMode="auto">
            <a:xfrm>
              <a:off x="4243" y="2938"/>
              <a:ext cx="32" cy="15"/>
            </a:xfrm>
            <a:custGeom>
              <a:avLst/>
              <a:gdLst>
                <a:gd name="T0" fmla="*/ 0 w 96"/>
                <a:gd name="T1" fmla="*/ 0 h 44"/>
                <a:gd name="T2" fmla="*/ 0 w 96"/>
                <a:gd name="T3" fmla="*/ 0 h 44"/>
                <a:gd name="T4" fmla="*/ 0 w 96"/>
                <a:gd name="T5" fmla="*/ 0 h 44"/>
                <a:gd name="T6" fmla="*/ 0 w 96"/>
                <a:gd name="T7" fmla="*/ 0 h 44"/>
                <a:gd name="T8" fmla="*/ 0 w 96"/>
                <a:gd name="T9" fmla="*/ 0 h 44"/>
                <a:gd name="T10" fmla="*/ 0 w 96"/>
                <a:gd name="T11" fmla="*/ 0 h 44"/>
                <a:gd name="T12" fmla="*/ 0 w 96"/>
                <a:gd name="T13" fmla="*/ 0 h 44"/>
                <a:gd name="T14" fmla="*/ 0 w 96"/>
                <a:gd name="T15" fmla="*/ 0 h 44"/>
                <a:gd name="T16" fmla="*/ 0 w 96"/>
                <a:gd name="T17" fmla="*/ 0 h 44"/>
                <a:gd name="T18" fmla="*/ 0 w 96"/>
                <a:gd name="T19" fmla="*/ 0 h 44"/>
                <a:gd name="T20" fmla="*/ 0 w 96"/>
                <a:gd name="T21" fmla="*/ 0 h 44"/>
                <a:gd name="T22" fmla="*/ 0 w 96"/>
                <a:gd name="T23" fmla="*/ 0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44">
                  <a:moveTo>
                    <a:pt x="0" y="0"/>
                  </a:moveTo>
                  <a:lnTo>
                    <a:pt x="12" y="3"/>
                  </a:lnTo>
                  <a:lnTo>
                    <a:pt x="23" y="6"/>
                  </a:lnTo>
                  <a:lnTo>
                    <a:pt x="35" y="9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1"/>
                  </a:lnTo>
                  <a:lnTo>
                    <a:pt x="72" y="26"/>
                  </a:lnTo>
                  <a:lnTo>
                    <a:pt x="80" y="30"/>
                  </a:lnTo>
                  <a:lnTo>
                    <a:pt x="87" y="35"/>
                  </a:lnTo>
                  <a:lnTo>
                    <a:pt x="92" y="40"/>
                  </a:lnTo>
                  <a:lnTo>
                    <a:pt x="96" y="4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4" name="Freeform 555"/>
            <p:cNvSpPr>
              <a:spLocks/>
            </p:cNvSpPr>
            <p:nvPr/>
          </p:nvSpPr>
          <p:spPr bwMode="auto">
            <a:xfrm>
              <a:off x="4360" y="2882"/>
              <a:ext cx="26" cy="25"/>
            </a:xfrm>
            <a:custGeom>
              <a:avLst/>
              <a:gdLst>
                <a:gd name="T0" fmla="*/ 0 w 79"/>
                <a:gd name="T1" fmla="*/ 0 h 75"/>
                <a:gd name="T2" fmla="*/ 0 w 79"/>
                <a:gd name="T3" fmla="*/ 0 h 75"/>
                <a:gd name="T4" fmla="*/ 0 w 79"/>
                <a:gd name="T5" fmla="*/ 0 h 75"/>
                <a:gd name="T6" fmla="*/ 0 w 79"/>
                <a:gd name="T7" fmla="*/ 0 h 75"/>
                <a:gd name="T8" fmla="*/ 0 w 79"/>
                <a:gd name="T9" fmla="*/ 0 h 75"/>
                <a:gd name="T10" fmla="*/ 0 w 79"/>
                <a:gd name="T11" fmla="*/ 0 h 75"/>
                <a:gd name="T12" fmla="*/ 0 w 79"/>
                <a:gd name="T13" fmla="*/ 0 h 75"/>
                <a:gd name="T14" fmla="*/ 0 w 79"/>
                <a:gd name="T15" fmla="*/ 0 h 75"/>
                <a:gd name="T16" fmla="*/ 0 w 79"/>
                <a:gd name="T17" fmla="*/ 0 h 75"/>
                <a:gd name="T18" fmla="*/ 0 w 79"/>
                <a:gd name="T19" fmla="*/ 0 h 75"/>
                <a:gd name="T20" fmla="*/ 0 w 79"/>
                <a:gd name="T21" fmla="*/ 0 h 75"/>
                <a:gd name="T22" fmla="*/ 0 w 79"/>
                <a:gd name="T23" fmla="*/ 0 h 75"/>
                <a:gd name="T24" fmla="*/ 0 w 79"/>
                <a:gd name="T25" fmla="*/ 0 h 75"/>
                <a:gd name="T26" fmla="*/ 0 w 79"/>
                <a:gd name="T27" fmla="*/ 0 h 75"/>
                <a:gd name="T28" fmla="*/ 0 w 79"/>
                <a:gd name="T29" fmla="*/ 0 h 75"/>
                <a:gd name="T30" fmla="*/ 0 w 79"/>
                <a:gd name="T31" fmla="*/ 0 h 75"/>
                <a:gd name="T32" fmla="*/ 0 w 79"/>
                <a:gd name="T33" fmla="*/ 0 h 75"/>
                <a:gd name="T34" fmla="*/ 0 w 79"/>
                <a:gd name="T35" fmla="*/ 0 h 75"/>
                <a:gd name="T36" fmla="*/ 0 w 79"/>
                <a:gd name="T37" fmla="*/ 0 h 75"/>
                <a:gd name="T38" fmla="*/ 0 w 79"/>
                <a:gd name="T39" fmla="*/ 0 h 75"/>
                <a:gd name="T40" fmla="*/ 0 w 79"/>
                <a:gd name="T41" fmla="*/ 0 h 75"/>
                <a:gd name="T42" fmla="*/ 0 w 79"/>
                <a:gd name="T43" fmla="*/ 0 h 75"/>
                <a:gd name="T44" fmla="*/ 0 w 79"/>
                <a:gd name="T45" fmla="*/ 0 h 75"/>
                <a:gd name="T46" fmla="*/ 0 w 79"/>
                <a:gd name="T47" fmla="*/ 0 h 75"/>
                <a:gd name="T48" fmla="*/ 0 w 79"/>
                <a:gd name="T49" fmla="*/ 0 h 75"/>
                <a:gd name="T50" fmla="*/ 0 w 79"/>
                <a:gd name="T51" fmla="*/ 0 h 75"/>
                <a:gd name="T52" fmla="*/ 0 w 79"/>
                <a:gd name="T53" fmla="*/ 0 h 75"/>
                <a:gd name="T54" fmla="*/ 0 w 79"/>
                <a:gd name="T55" fmla="*/ 0 h 75"/>
                <a:gd name="T56" fmla="*/ 0 w 79"/>
                <a:gd name="T57" fmla="*/ 0 h 75"/>
                <a:gd name="T58" fmla="*/ 0 w 79"/>
                <a:gd name="T59" fmla="*/ 0 h 75"/>
                <a:gd name="T60" fmla="*/ 0 w 79"/>
                <a:gd name="T61" fmla="*/ 0 h 75"/>
                <a:gd name="T62" fmla="*/ 0 w 79"/>
                <a:gd name="T63" fmla="*/ 0 h 75"/>
                <a:gd name="T64" fmla="*/ 0 w 79"/>
                <a:gd name="T65" fmla="*/ 0 h 75"/>
                <a:gd name="T66" fmla="*/ 0 w 79"/>
                <a:gd name="T67" fmla="*/ 0 h 75"/>
                <a:gd name="T68" fmla="*/ 0 w 79"/>
                <a:gd name="T69" fmla="*/ 0 h 75"/>
                <a:gd name="T70" fmla="*/ 0 w 79"/>
                <a:gd name="T71" fmla="*/ 0 h 75"/>
                <a:gd name="T72" fmla="*/ 0 w 79"/>
                <a:gd name="T73" fmla="*/ 0 h 75"/>
                <a:gd name="T74" fmla="*/ 0 w 79"/>
                <a:gd name="T75" fmla="*/ 0 h 75"/>
                <a:gd name="T76" fmla="*/ 0 w 79"/>
                <a:gd name="T77" fmla="*/ 0 h 75"/>
                <a:gd name="T78" fmla="*/ 0 w 79"/>
                <a:gd name="T79" fmla="*/ 0 h 75"/>
                <a:gd name="T80" fmla="*/ 0 w 79"/>
                <a:gd name="T81" fmla="*/ 0 h 75"/>
                <a:gd name="T82" fmla="*/ 0 w 79"/>
                <a:gd name="T83" fmla="*/ 0 h 75"/>
                <a:gd name="T84" fmla="*/ 0 w 79"/>
                <a:gd name="T85" fmla="*/ 0 h 75"/>
                <a:gd name="T86" fmla="*/ 0 w 79"/>
                <a:gd name="T87" fmla="*/ 0 h 75"/>
                <a:gd name="T88" fmla="*/ 0 w 79"/>
                <a:gd name="T89" fmla="*/ 0 h 75"/>
                <a:gd name="T90" fmla="*/ 0 w 79"/>
                <a:gd name="T91" fmla="*/ 0 h 75"/>
                <a:gd name="T92" fmla="*/ 0 w 79"/>
                <a:gd name="T93" fmla="*/ 0 h 75"/>
                <a:gd name="T94" fmla="*/ 0 w 79"/>
                <a:gd name="T95" fmla="*/ 0 h 75"/>
                <a:gd name="T96" fmla="*/ 0 w 79"/>
                <a:gd name="T97" fmla="*/ 0 h 75"/>
                <a:gd name="T98" fmla="*/ 0 w 79"/>
                <a:gd name="T99" fmla="*/ 0 h 75"/>
                <a:gd name="T100" fmla="*/ 0 w 79"/>
                <a:gd name="T101" fmla="*/ 0 h 75"/>
                <a:gd name="T102" fmla="*/ 0 w 79"/>
                <a:gd name="T103" fmla="*/ 0 h 75"/>
                <a:gd name="T104" fmla="*/ 0 w 79"/>
                <a:gd name="T105" fmla="*/ 0 h 75"/>
                <a:gd name="T106" fmla="*/ 0 w 79"/>
                <a:gd name="T107" fmla="*/ 0 h 75"/>
                <a:gd name="T108" fmla="*/ 0 w 79"/>
                <a:gd name="T109" fmla="*/ 0 h 75"/>
                <a:gd name="T110" fmla="*/ 0 w 79"/>
                <a:gd name="T111" fmla="*/ 0 h 75"/>
                <a:gd name="T112" fmla="*/ 0 w 79"/>
                <a:gd name="T113" fmla="*/ 0 h 75"/>
                <a:gd name="T114" fmla="*/ 0 w 79"/>
                <a:gd name="T115" fmla="*/ 0 h 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79" h="75">
                  <a:moveTo>
                    <a:pt x="20" y="73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2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5" y="45"/>
                  </a:lnTo>
                  <a:lnTo>
                    <a:pt x="50" y="41"/>
                  </a:lnTo>
                  <a:lnTo>
                    <a:pt x="54" y="35"/>
                  </a:lnTo>
                  <a:lnTo>
                    <a:pt x="59" y="31"/>
                  </a:lnTo>
                  <a:lnTo>
                    <a:pt x="62" y="27"/>
                  </a:lnTo>
                  <a:lnTo>
                    <a:pt x="65" y="22"/>
                  </a:lnTo>
                  <a:lnTo>
                    <a:pt x="67" y="20"/>
                  </a:lnTo>
                  <a:lnTo>
                    <a:pt x="70" y="18"/>
                  </a:lnTo>
                  <a:lnTo>
                    <a:pt x="72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6" y="13"/>
                  </a:lnTo>
                  <a:lnTo>
                    <a:pt x="78" y="11"/>
                  </a:lnTo>
                  <a:lnTo>
                    <a:pt x="79" y="10"/>
                  </a:lnTo>
                  <a:lnTo>
                    <a:pt x="76" y="9"/>
                  </a:lnTo>
                  <a:lnTo>
                    <a:pt x="73" y="8"/>
                  </a:lnTo>
                  <a:lnTo>
                    <a:pt x="68" y="7"/>
                  </a:lnTo>
                  <a:lnTo>
                    <a:pt x="63" y="6"/>
                  </a:lnTo>
                  <a:lnTo>
                    <a:pt x="58" y="5"/>
                  </a:lnTo>
                  <a:lnTo>
                    <a:pt x="52" y="4"/>
                  </a:lnTo>
                  <a:lnTo>
                    <a:pt x="47" y="3"/>
                  </a:lnTo>
                  <a:lnTo>
                    <a:pt x="39" y="2"/>
                  </a:lnTo>
                  <a:lnTo>
                    <a:pt x="33" y="1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1"/>
                  </a:lnTo>
                  <a:lnTo>
                    <a:pt x="4" y="8"/>
                  </a:lnTo>
                  <a:lnTo>
                    <a:pt x="4" y="16"/>
                  </a:lnTo>
                  <a:lnTo>
                    <a:pt x="4" y="24"/>
                  </a:lnTo>
                  <a:lnTo>
                    <a:pt x="4" y="33"/>
                  </a:lnTo>
                  <a:lnTo>
                    <a:pt x="4" y="41"/>
                  </a:lnTo>
                  <a:lnTo>
                    <a:pt x="4" y="49"/>
                  </a:lnTo>
                  <a:lnTo>
                    <a:pt x="3" y="55"/>
                  </a:lnTo>
                  <a:lnTo>
                    <a:pt x="3" y="60"/>
                  </a:lnTo>
                  <a:lnTo>
                    <a:pt x="2" y="66"/>
                  </a:lnTo>
                  <a:lnTo>
                    <a:pt x="0" y="71"/>
                  </a:lnTo>
                  <a:lnTo>
                    <a:pt x="2" y="70"/>
                  </a:lnTo>
                  <a:lnTo>
                    <a:pt x="3" y="71"/>
                  </a:lnTo>
                  <a:lnTo>
                    <a:pt x="4" y="71"/>
                  </a:lnTo>
                  <a:lnTo>
                    <a:pt x="7" y="72"/>
                  </a:lnTo>
                  <a:lnTo>
                    <a:pt x="9" y="73"/>
                  </a:lnTo>
                  <a:lnTo>
                    <a:pt x="10" y="74"/>
                  </a:lnTo>
                  <a:lnTo>
                    <a:pt x="11" y="74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5" y="74"/>
                  </a:lnTo>
                  <a:lnTo>
                    <a:pt x="16" y="74"/>
                  </a:lnTo>
                  <a:lnTo>
                    <a:pt x="17" y="74"/>
                  </a:lnTo>
                  <a:lnTo>
                    <a:pt x="19" y="73"/>
                  </a:lnTo>
                  <a:lnTo>
                    <a:pt x="20" y="7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5" name="Freeform 556"/>
            <p:cNvSpPr>
              <a:spLocks/>
            </p:cNvSpPr>
            <p:nvPr/>
          </p:nvSpPr>
          <p:spPr bwMode="auto">
            <a:xfrm>
              <a:off x="4349" y="2906"/>
              <a:ext cx="23" cy="18"/>
            </a:xfrm>
            <a:custGeom>
              <a:avLst/>
              <a:gdLst>
                <a:gd name="T0" fmla="*/ 0 w 69"/>
                <a:gd name="T1" fmla="*/ 0 h 55"/>
                <a:gd name="T2" fmla="*/ 0 w 69"/>
                <a:gd name="T3" fmla="*/ 0 h 55"/>
                <a:gd name="T4" fmla="*/ 0 w 69"/>
                <a:gd name="T5" fmla="*/ 0 h 55"/>
                <a:gd name="T6" fmla="*/ 0 w 69"/>
                <a:gd name="T7" fmla="*/ 0 h 55"/>
                <a:gd name="T8" fmla="*/ 0 w 69"/>
                <a:gd name="T9" fmla="*/ 0 h 55"/>
                <a:gd name="T10" fmla="*/ 0 w 69"/>
                <a:gd name="T11" fmla="*/ 0 h 55"/>
                <a:gd name="T12" fmla="*/ 0 w 69"/>
                <a:gd name="T13" fmla="*/ 0 h 55"/>
                <a:gd name="T14" fmla="*/ 0 w 69"/>
                <a:gd name="T15" fmla="*/ 0 h 55"/>
                <a:gd name="T16" fmla="*/ 0 w 69"/>
                <a:gd name="T17" fmla="*/ 0 h 55"/>
                <a:gd name="T18" fmla="*/ 0 w 69"/>
                <a:gd name="T19" fmla="*/ 0 h 55"/>
                <a:gd name="T20" fmla="*/ 0 w 69"/>
                <a:gd name="T21" fmla="*/ 0 h 55"/>
                <a:gd name="T22" fmla="*/ 0 w 69"/>
                <a:gd name="T23" fmla="*/ 0 h 55"/>
                <a:gd name="T24" fmla="*/ 0 w 69"/>
                <a:gd name="T25" fmla="*/ 0 h 55"/>
                <a:gd name="T26" fmla="*/ 0 w 69"/>
                <a:gd name="T27" fmla="*/ 0 h 55"/>
                <a:gd name="T28" fmla="*/ 0 w 69"/>
                <a:gd name="T29" fmla="*/ 0 h 55"/>
                <a:gd name="T30" fmla="*/ 0 w 69"/>
                <a:gd name="T31" fmla="*/ 0 h 55"/>
                <a:gd name="T32" fmla="*/ 0 w 69"/>
                <a:gd name="T33" fmla="*/ 0 h 55"/>
                <a:gd name="T34" fmla="*/ 0 w 69"/>
                <a:gd name="T35" fmla="*/ 0 h 55"/>
                <a:gd name="T36" fmla="*/ 0 w 69"/>
                <a:gd name="T37" fmla="*/ 0 h 55"/>
                <a:gd name="T38" fmla="*/ 0 w 69"/>
                <a:gd name="T39" fmla="*/ 0 h 55"/>
                <a:gd name="T40" fmla="*/ 0 w 69"/>
                <a:gd name="T41" fmla="*/ 0 h 55"/>
                <a:gd name="T42" fmla="*/ 0 w 69"/>
                <a:gd name="T43" fmla="*/ 0 h 55"/>
                <a:gd name="T44" fmla="*/ 0 w 69"/>
                <a:gd name="T45" fmla="*/ 0 h 55"/>
                <a:gd name="T46" fmla="*/ 0 w 69"/>
                <a:gd name="T47" fmla="*/ 0 h 55"/>
                <a:gd name="T48" fmla="*/ 0 w 69"/>
                <a:gd name="T49" fmla="*/ 0 h 55"/>
                <a:gd name="T50" fmla="*/ 0 w 69"/>
                <a:gd name="T51" fmla="*/ 0 h 55"/>
                <a:gd name="T52" fmla="*/ 0 w 69"/>
                <a:gd name="T53" fmla="*/ 0 h 55"/>
                <a:gd name="T54" fmla="*/ 0 w 69"/>
                <a:gd name="T55" fmla="*/ 0 h 55"/>
                <a:gd name="T56" fmla="*/ 0 w 69"/>
                <a:gd name="T57" fmla="*/ 0 h 55"/>
                <a:gd name="T58" fmla="*/ 0 w 69"/>
                <a:gd name="T59" fmla="*/ 0 h 55"/>
                <a:gd name="T60" fmla="*/ 0 w 69"/>
                <a:gd name="T61" fmla="*/ 0 h 55"/>
                <a:gd name="T62" fmla="*/ 0 w 69"/>
                <a:gd name="T63" fmla="*/ 0 h 55"/>
                <a:gd name="T64" fmla="*/ 0 w 69"/>
                <a:gd name="T65" fmla="*/ 0 h 55"/>
                <a:gd name="T66" fmla="*/ 0 w 69"/>
                <a:gd name="T67" fmla="*/ 0 h 55"/>
                <a:gd name="T68" fmla="*/ 0 w 69"/>
                <a:gd name="T69" fmla="*/ 0 h 55"/>
                <a:gd name="T70" fmla="*/ 0 w 69"/>
                <a:gd name="T71" fmla="*/ 0 h 55"/>
                <a:gd name="T72" fmla="*/ 0 w 69"/>
                <a:gd name="T73" fmla="*/ 0 h 55"/>
                <a:gd name="T74" fmla="*/ 0 w 69"/>
                <a:gd name="T75" fmla="*/ 0 h 55"/>
                <a:gd name="T76" fmla="*/ 0 w 69"/>
                <a:gd name="T77" fmla="*/ 0 h 55"/>
                <a:gd name="T78" fmla="*/ 0 w 69"/>
                <a:gd name="T79" fmla="*/ 0 h 55"/>
                <a:gd name="T80" fmla="*/ 0 w 69"/>
                <a:gd name="T81" fmla="*/ 0 h 55"/>
                <a:gd name="T82" fmla="*/ 0 w 69"/>
                <a:gd name="T83" fmla="*/ 0 h 55"/>
                <a:gd name="T84" fmla="*/ 0 w 69"/>
                <a:gd name="T85" fmla="*/ 0 h 55"/>
                <a:gd name="T86" fmla="*/ 0 w 69"/>
                <a:gd name="T87" fmla="*/ 0 h 55"/>
                <a:gd name="T88" fmla="*/ 0 w 69"/>
                <a:gd name="T89" fmla="*/ 0 h 55"/>
                <a:gd name="T90" fmla="*/ 0 w 69"/>
                <a:gd name="T91" fmla="*/ 0 h 55"/>
                <a:gd name="T92" fmla="*/ 0 w 69"/>
                <a:gd name="T93" fmla="*/ 0 h 55"/>
                <a:gd name="T94" fmla="*/ 0 w 69"/>
                <a:gd name="T95" fmla="*/ 0 h 55"/>
                <a:gd name="T96" fmla="*/ 0 w 69"/>
                <a:gd name="T97" fmla="*/ 0 h 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69" h="55">
                  <a:moveTo>
                    <a:pt x="3" y="55"/>
                  </a:moveTo>
                  <a:lnTo>
                    <a:pt x="2" y="55"/>
                  </a:lnTo>
                  <a:lnTo>
                    <a:pt x="1" y="55"/>
                  </a:lnTo>
                  <a:lnTo>
                    <a:pt x="0" y="53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1" y="41"/>
                  </a:lnTo>
                  <a:lnTo>
                    <a:pt x="1" y="37"/>
                  </a:lnTo>
                  <a:lnTo>
                    <a:pt x="1" y="31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5" y="21"/>
                  </a:lnTo>
                  <a:lnTo>
                    <a:pt x="6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3" y="17"/>
                  </a:lnTo>
                  <a:lnTo>
                    <a:pt x="14" y="15"/>
                  </a:lnTo>
                  <a:lnTo>
                    <a:pt x="16" y="14"/>
                  </a:lnTo>
                  <a:lnTo>
                    <a:pt x="18" y="13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9" y="4"/>
                  </a:lnTo>
                  <a:lnTo>
                    <a:pt x="30" y="2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6" y="1"/>
                  </a:lnTo>
                  <a:lnTo>
                    <a:pt x="39" y="2"/>
                  </a:lnTo>
                  <a:lnTo>
                    <a:pt x="42" y="4"/>
                  </a:lnTo>
                  <a:lnTo>
                    <a:pt x="44" y="5"/>
                  </a:lnTo>
                  <a:lnTo>
                    <a:pt x="47" y="4"/>
                  </a:lnTo>
                  <a:lnTo>
                    <a:pt x="51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2" y="4"/>
                  </a:lnTo>
                  <a:lnTo>
                    <a:pt x="64" y="7"/>
                  </a:lnTo>
                  <a:lnTo>
                    <a:pt x="66" y="9"/>
                  </a:lnTo>
                  <a:lnTo>
                    <a:pt x="67" y="10"/>
                  </a:lnTo>
                  <a:lnTo>
                    <a:pt x="68" y="11"/>
                  </a:lnTo>
                  <a:lnTo>
                    <a:pt x="69" y="1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6" name="Freeform 557"/>
            <p:cNvSpPr>
              <a:spLocks/>
            </p:cNvSpPr>
            <p:nvPr/>
          </p:nvSpPr>
          <p:spPr bwMode="auto">
            <a:xfrm>
              <a:off x="4327" y="2909"/>
              <a:ext cx="20" cy="17"/>
            </a:xfrm>
            <a:custGeom>
              <a:avLst/>
              <a:gdLst>
                <a:gd name="T0" fmla="*/ 0 w 60"/>
                <a:gd name="T1" fmla="*/ 0 h 53"/>
                <a:gd name="T2" fmla="*/ 0 w 60"/>
                <a:gd name="T3" fmla="*/ 0 h 53"/>
                <a:gd name="T4" fmla="*/ 0 w 60"/>
                <a:gd name="T5" fmla="*/ 0 h 53"/>
                <a:gd name="T6" fmla="*/ 0 w 60"/>
                <a:gd name="T7" fmla="*/ 0 h 53"/>
                <a:gd name="T8" fmla="*/ 0 w 60"/>
                <a:gd name="T9" fmla="*/ 0 h 53"/>
                <a:gd name="T10" fmla="*/ 0 w 60"/>
                <a:gd name="T11" fmla="*/ 0 h 53"/>
                <a:gd name="T12" fmla="*/ 0 w 60"/>
                <a:gd name="T13" fmla="*/ 0 h 53"/>
                <a:gd name="T14" fmla="*/ 0 w 60"/>
                <a:gd name="T15" fmla="*/ 0 h 53"/>
                <a:gd name="T16" fmla="*/ 0 w 60"/>
                <a:gd name="T17" fmla="*/ 0 h 53"/>
                <a:gd name="T18" fmla="*/ 0 w 60"/>
                <a:gd name="T19" fmla="*/ 0 h 53"/>
                <a:gd name="T20" fmla="*/ 0 w 60"/>
                <a:gd name="T21" fmla="*/ 0 h 53"/>
                <a:gd name="T22" fmla="*/ 0 w 60"/>
                <a:gd name="T23" fmla="*/ 0 h 53"/>
                <a:gd name="T24" fmla="*/ 0 w 60"/>
                <a:gd name="T25" fmla="*/ 0 h 53"/>
                <a:gd name="T26" fmla="*/ 0 w 60"/>
                <a:gd name="T27" fmla="*/ 0 h 53"/>
                <a:gd name="T28" fmla="*/ 0 w 60"/>
                <a:gd name="T29" fmla="*/ 0 h 53"/>
                <a:gd name="T30" fmla="*/ 0 w 60"/>
                <a:gd name="T31" fmla="*/ 0 h 53"/>
                <a:gd name="T32" fmla="*/ 0 w 60"/>
                <a:gd name="T33" fmla="*/ 0 h 53"/>
                <a:gd name="T34" fmla="*/ 0 w 60"/>
                <a:gd name="T35" fmla="*/ 0 h 53"/>
                <a:gd name="T36" fmla="*/ 0 w 60"/>
                <a:gd name="T37" fmla="*/ 0 h 53"/>
                <a:gd name="T38" fmla="*/ 0 w 60"/>
                <a:gd name="T39" fmla="*/ 0 h 53"/>
                <a:gd name="T40" fmla="*/ 0 w 60"/>
                <a:gd name="T41" fmla="*/ 0 h 53"/>
                <a:gd name="T42" fmla="*/ 0 w 60"/>
                <a:gd name="T43" fmla="*/ 0 h 53"/>
                <a:gd name="T44" fmla="*/ 0 w 60"/>
                <a:gd name="T45" fmla="*/ 0 h 53"/>
                <a:gd name="T46" fmla="*/ 0 w 60"/>
                <a:gd name="T47" fmla="*/ 0 h 53"/>
                <a:gd name="T48" fmla="*/ 0 w 60"/>
                <a:gd name="T49" fmla="*/ 0 h 53"/>
                <a:gd name="T50" fmla="*/ 0 w 60"/>
                <a:gd name="T51" fmla="*/ 0 h 53"/>
                <a:gd name="T52" fmla="*/ 0 w 60"/>
                <a:gd name="T53" fmla="*/ 0 h 53"/>
                <a:gd name="T54" fmla="*/ 0 w 60"/>
                <a:gd name="T55" fmla="*/ 0 h 53"/>
                <a:gd name="T56" fmla="*/ 0 w 60"/>
                <a:gd name="T57" fmla="*/ 0 h 53"/>
                <a:gd name="T58" fmla="*/ 0 w 60"/>
                <a:gd name="T59" fmla="*/ 0 h 53"/>
                <a:gd name="T60" fmla="*/ 0 w 60"/>
                <a:gd name="T61" fmla="*/ 0 h 53"/>
                <a:gd name="T62" fmla="*/ 0 w 60"/>
                <a:gd name="T63" fmla="*/ 0 h 53"/>
                <a:gd name="T64" fmla="*/ 0 w 60"/>
                <a:gd name="T65" fmla="*/ 0 h 53"/>
                <a:gd name="T66" fmla="*/ 0 w 60"/>
                <a:gd name="T67" fmla="*/ 0 h 53"/>
                <a:gd name="T68" fmla="*/ 0 w 60"/>
                <a:gd name="T69" fmla="*/ 0 h 53"/>
                <a:gd name="T70" fmla="*/ 0 w 60"/>
                <a:gd name="T71" fmla="*/ 0 h 53"/>
                <a:gd name="T72" fmla="*/ 0 w 60"/>
                <a:gd name="T73" fmla="*/ 0 h 53"/>
                <a:gd name="T74" fmla="*/ 0 w 60"/>
                <a:gd name="T75" fmla="*/ 0 h 53"/>
                <a:gd name="T76" fmla="*/ 0 w 60"/>
                <a:gd name="T77" fmla="*/ 0 h 53"/>
                <a:gd name="T78" fmla="*/ 0 w 60"/>
                <a:gd name="T79" fmla="*/ 0 h 53"/>
                <a:gd name="T80" fmla="*/ 0 w 60"/>
                <a:gd name="T81" fmla="*/ 0 h 53"/>
                <a:gd name="T82" fmla="*/ 0 w 60"/>
                <a:gd name="T83" fmla="*/ 0 h 53"/>
                <a:gd name="T84" fmla="*/ 0 w 60"/>
                <a:gd name="T85" fmla="*/ 0 h 53"/>
                <a:gd name="T86" fmla="*/ 0 w 60"/>
                <a:gd name="T87" fmla="*/ 0 h 53"/>
                <a:gd name="T88" fmla="*/ 0 w 60"/>
                <a:gd name="T89" fmla="*/ 0 h 53"/>
                <a:gd name="T90" fmla="*/ 0 w 60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" h="53">
                  <a:moveTo>
                    <a:pt x="55" y="25"/>
                  </a:moveTo>
                  <a:lnTo>
                    <a:pt x="57" y="21"/>
                  </a:lnTo>
                  <a:lnTo>
                    <a:pt x="59" y="19"/>
                  </a:lnTo>
                  <a:lnTo>
                    <a:pt x="60" y="17"/>
                  </a:lnTo>
                  <a:lnTo>
                    <a:pt x="60" y="15"/>
                  </a:lnTo>
                  <a:lnTo>
                    <a:pt x="59" y="13"/>
                  </a:lnTo>
                  <a:lnTo>
                    <a:pt x="58" y="12"/>
                  </a:lnTo>
                  <a:lnTo>
                    <a:pt x="56" y="9"/>
                  </a:lnTo>
                  <a:lnTo>
                    <a:pt x="54" y="8"/>
                  </a:lnTo>
                  <a:lnTo>
                    <a:pt x="51" y="8"/>
                  </a:lnTo>
                  <a:lnTo>
                    <a:pt x="46" y="7"/>
                  </a:lnTo>
                  <a:lnTo>
                    <a:pt x="41" y="6"/>
                  </a:lnTo>
                  <a:lnTo>
                    <a:pt x="36" y="5"/>
                  </a:lnTo>
                  <a:lnTo>
                    <a:pt x="32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9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5"/>
                  </a:lnTo>
                  <a:lnTo>
                    <a:pt x="7" y="7"/>
                  </a:lnTo>
                  <a:lnTo>
                    <a:pt x="5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2" y="24"/>
                  </a:lnTo>
                  <a:lnTo>
                    <a:pt x="1" y="28"/>
                  </a:lnTo>
                  <a:lnTo>
                    <a:pt x="1" y="33"/>
                  </a:lnTo>
                  <a:lnTo>
                    <a:pt x="0" y="39"/>
                  </a:lnTo>
                  <a:lnTo>
                    <a:pt x="0" y="45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1"/>
                  </a:lnTo>
                  <a:lnTo>
                    <a:pt x="4" y="50"/>
                  </a:lnTo>
                  <a:lnTo>
                    <a:pt x="5" y="49"/>
                  </a:lnTo>
                  <a:lnTo>
                    <a:pt x="7" y="49"/>
                  </a:lnTo>
                  <a:lnTo>
                    <a:pt x="15" y="44"/>
                  </a:lnTo>
                  <a:lnTo>
                    <a:pt x="21" y="40"/>
                  </a:lnTo>
                  <a:lnTo>
                    <a:pt x="30" y="37"/>
                  </a:lnTo>
                  <a:lnTo>
                    <a:pt x="38" y="32"/>
                  </a:lnTo>
                  <a:lnTo>
                    <a:pt x="46" y="29"/>
                  </a:lnTo>
                  <a:lnTo>
                    <a:pt x="55" y="2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7" name="Freeform 558"/>
            <p:cNvSpPr>
              <a:spLocks/>
            </p:cNvSpPr>
            <p:nvPr/>
          </p:nvSpPr>
          <p:spPr bwMode="auto">
            <a:xfrm>
              <a:off x="4306" y="2907"/>
              <a:ext cx="25" cy="32"/>
            </a:xfrm>
            <a:custGeom>
              <a:avLst/>
              <a:gdLst>
                <a:gd name="T0" fmla="*/ 0 w 75"/>
                <a:gd name="T1" fmla="*/ 0 h 95"/>
                <a:gd name="T2" fmla="*/ 0 w 75"/>
                <a:gd name="T3" fmla="*/ 0 h 95"/>
                <a:gd name="T4" fmla="*/ 0 w 75"/>
                <a:gd name="T5" fmla="*/ 0 h 95"/>
                <a:gd name="T6" fmla="*/ 0 w 75"/>
                <a:gd name="T7" fmla="*/ 0 h 95"/>
                <a:gd name="T8" fmla="*/ 0 w 75"/>
                <a:gd name="T9" fmla="*/ 0 h 95"/>
                <a:gd name="T10" fmla="*/ 0 w 75"/>
                <a:gd name="T11" fmla="*/ 0 h 95"/>
                <a:gd name="T12" fmla="*/ 0 w 75"/>
                <a:gd name="T13" fmla="*/ 0 h 95"/>
                <a:gd name="T14" fmla="*/ 0 w 75"/>
                <a:gd name="T15" fmla="*/ 0 h 95"/>
                <a:gd name="T16" fmla="*/ 0 w 75"/>
                <a:gd name="T17" fmla="*/ 0 h 95"/>
                <a:gd name="T18" fmla="*/ 0 w 75"/>
                <a:gd name="T19" fmla="*/ 0 h 95"/>
                <a:gd name="T20" fmla="*/ 0 w 75"/>
                <a:gd name="T21" fmla="*/ 0 h 95"/>
                <a:gd name="T22" fmla="*/ 0 w 75"/>
                <a:gd name="T23" fmla="*/ 0 h 95"/>
                <a:gd name="T24" fmla="*/ 0 w 75"/>
                <a:gd name="T25" fmla="*/ 0 h 95"/>
                <a:gd name="T26" fmla="*/ 0 w 75"/>
                <a:gd name="T27" fmla="*/ 0 h 95"/>
                <a:gd name="T28" fmla="*/ 0 w 75"/>
                <a:gd name="T29" fmla="*/ 0 h 95"/>
                <a:gd name="T30" fmla="*/ 0 w 75"/>
                <a:gd name="T31" fmla="*/ 0 h 95"/>
                <a:gd name="T32" fmla="*/ 0 w 75"/>
                <a:gd name="T33" fmla="*/ 0 h 95"/>
                <a:gd name="T34" fmla="*/ 0 w 75"/>
                <a:gd name="T35" fmla="*/ 0 h 95"/>
                <a:gd name="T36" fmla="*/ 0 w 75"/>
                <a:gd name="T37" fmla="*/ 0 h 95"/>
                <a:gd name="T38" fmla="*/ 0 w 75"/>
                <a:gd name="T39" fmla="*/ 0 h 95"/>
                <a:gd name="T40" fmla="*/ 0 w 75"/>
                <a:gd name="T41" fmla="*/ 0 h 95"/>
                <a:gd name="T42" fmla="*/ 0 w 75"/>
                <a:gd name="T43" fmla="*/ 0 h 95"/>
                <a:gd name="T44" fmla="*/ 0 w 75"/>
                <a:gd name="T45" fmla="*/ 0 h 95"/>
                <a:gd name="T46" fmla="*/ 0 w 75"/>
                <a:gd name="T47" fmla="*/ 0 h 95"/>
                <a:gd name="T48" fmla="*/ 0 w 75"/>
                <a:gd name="T49" fmla="*/ 0 h 95"/>
                <a:gd name="T50" fmla="*/ 0 w 75"/>
                <a:gd name="T51" fmla="*/ 0 h 95"/>
                <a:gd name="T52" fmla="*/ 0 w 75"/>
                <a:gd name="T53" fmla="*/ 0 h 95"/>
                <a:gd name="T54" fmla="*/ 0 w 75"/>
                <a:gd name="T55" fmla="*/ 0 h 95"/>
                <a:gd name="T56" fmla="*/ 0 w 75"/>
                <a:gd name="T57" fmla="*/ 0 h 95"/>
                <a:gd name="T58" fmla="*/ 0 w 75"/>
                <a:gd name="T59" fmla="*/ 0 h 95"/>
                <a:gd name="T60" fmla="*/ 0 w 75"/>
                <a:gd name="T61" fmla="*/ 0 h 95"/>
                <a:gd name="T62" fmla="*/ 0 w 75"/>
                <a:gd name="T63" fmla="*/ 0 h 95"/>
                <a:gd name="T64" fmla="*/ 0 w 75"/>
                <a:gd name="T65" fmla="*/ 0 h 95"/>
                <a:gd name="T66" fmla="*/ 0 w 75"/>
                <a:gd name="T67" fmla="*/ 0 h 95"/>
                <a:gd name="T68" fmla="*/ 0 w 75"/>
                <a:gd name="T69" fmla="*/ 0 h 95"/>
                <a:gd name="T70" fmla="*/ 0 w 75"/>
                <a:gd name="T71" fmla="*/ 0 h 95"/>
                <a:gd name="T72" fmla="*/ 0 w 75"/>
                <a:gd name="T73" fmla="*/ 0 h 95"/>
                <a:gd name="T74" fmla="*/ 0 w 75"/>
                <a:gd name="T75" fmla="*/ 0 h 95"/>
                <a:gd name="T76" fmla="*/ 0 w 75"/>
                <a:gd name="T77" fmla="*/ 0 h 95"/>
                <a:gd name="T78" fmla="*/ 0 w 75"/>
                <a:gd name="T79" fmla="*/ 0 h 95"/>
                <a:gd name="T80" fmla="*/ 0 w 75"/>
                <a:gd name="T81" fmla="*/ 0 h 95"/>
                <a:gd name="T82" fmla="*/ 0 w 75"/>
                <a:gd name="T83" fmla="*/ 0 h 95"/>
                <a:gd name="T84" fmla="*/ 0 w 75"/>
                <a:gd name="T85" fmla="*/ 0 h 95"/>
                <a:gd name="T86" fmla="*/ 0 w 75"/>
                <a:gd name="T87" fmla="*/ 0 h 95"/>
                <a:gd name="T88" fmla="*/ 0 w 75"/>
                <a:gd name="T89" fmla="*/ 0 h 95"/>
                <a:gd name="T90" fmla="*/ 0 w 75"/>
                <a:gd name="T91" fmla="*/ 0 h 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95">
                  <a:moveTo>
                    <a:pt x="0" y="95"/>
                  </a:moveTo>
                  <a:lnTo>
                    <a:pt x="0" y="83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2" y="50"/>
                  </a:lnTo>
                  <a:lnTo>
                    <a:pt x="4" y="39"/>
                  </a:lnTo>
                  <a:lnTo>
                    <a:pt x="6" y="30"/>
                  </a:lnTo>
                  <a:lnTo>
                    <a:pt x="8" y="19"/>
                  </a:lnTo>
                  <a:lnTo>
                    <a:pt x="12" y="10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3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62" y="2"/>
                  </a:lnTo>
                  <a:lnTo>
                    <a:pt x="69" y="3"/>
                  </a:lnTo>
                  <a:lnTo>
                    <a:pt x="75" y="4"/>
                  </a:lnTo>
                  <a:lnTo>
                    <a:pt x="74" y="6"/>
                  </a:lnTo>
                  <a:lnTo>
                    <a:pt x="72" y="9"/>
                  </a:lnTo>
                  <a:lnTo>
                    <a:pt x="71" y="11"/>
                  </a:lnTo>
                  <a:lnTo>
                    <a:pt x="69" y="15"/>
                  </a:lnTo>
                  <a:lnTo>
                    <a:pt x="68" y="18"/>
                  </a:lnTo>
                  <a:lnTo>
                    <a:pt x="67" y="21"/>
                  </a:lnTo>
                  <a:lnTo>
                    <a:pt x="66" y="24"/>
                  </a:lnTo>
                  <a:lnTo>
                    <a:pt x="66" y="28"/>
                  </a:lnTo>
                  <a:lnTo>
                    <a:pt x="65" y="32"/>
                  </a:lnTo>
                  <a:lnTo>
                    <a:pt x="65" y="37"/>
                  </a:lnTo>
                  <a:lnTo>
                    <a:pt x="64" y="43"/>
                  </a:lnTo>
                  <a:lnTo>
                    <a:pt x="64" y="49"/>
                  </a:lnTo>
                  <a:lnTo>
                    <a:pt x="64" y="55"/>
                  </a:lnTo>
                  <a:lnTo>
                    <a:pt x="64" y="56"/>
                  </a:lnTo>
                  <a:lnTo>
                    <a:pt x="64" y="57"/>
                  </a:lnTo>
                  <a:lnTo>
                    <a:pt x="56" y="61"/>
                  </a:lnTo>
                  <a:lnTo>
                    <a:pt x="48" y="67"/>
                  </a:lnTo>
                  <a:lnTo>
                    <a:pt x="42" y="71"/>
                  </a:lnTo>
                  <a:lnTo>
                    <a:pt x="34" y="76"/>
                  </a:lnTo>
                  <a:lnTo>
                    <a:pt x="29" y="80"/>
                  </a:lnTo>
                  <a:lnTo>
                    <a:pt x="23" y="83"/>
                  </a:lnTo>
                  <a:lnTo>
                    <a:pt x="19" y="85"/>
                  </a:lnTo>
                  <a:lnTo>
                    <a:pt x="16" y="87"/>
                  </a:lnTo>
                  <a:lnTo>
                    <a:pt x="13" y="88"/>
                  </a:lnTo>
                  <a:lnTo>
                    <a:pt x="9" y="90"/>
                  </a:lnTo>
                  <a:lnTo>
                    <a:pt x="6" y="92"/>
                  </a:lnTo>
                  <a:lnTo>
                    <a:pt x="3" y="93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8" name="Freeform 559"/>
            <p:cNvSpPr>
              <a:spLocks/>
            </p:cNvSpPr>
            <p:nvPr/>
          </p:nvSpPr>
          <p:spPr bwMode="auto">
            <a:xfrm>
              <a:off x="4327" y="2882"/>
              <a:ext cx="68" cy="54"/>
            </a:xfrm>
            <a:custGeom>
              <a:avLst/>
              <a:gdLst>
                <a:gd name="T0" fmla="*/ 0 w 206"/>
                <a:gd name="T1" fmla="*/ 0 h 161"/>
                <a:gd name="T2" fmla="*/ 0 w 206"/>
                <a:gd name="T3" fmla="*/ 0 h 161"/>
                <a:gd name="T4" fmla="*/ 0 w 206"/>
                <a:gd name="T5" fmla="*/ 0 h 161"/>
                <a:gd name="T6" fmla="*/ 0 w 206"/>
                <a:gd name="T7" fmla="*/ 0 h 161"/>
                <a:gd name="T8" fmla="*/ 0 w 206"/>
                <a:gd name="T9" fmla="*/ 0 h 161"/>
                <a:gd name="T10" fmla="*/ 0 w 206"/>
                <a:gd name="T11" fmla="*/ 0 h 161"/>
                <a:gd name="T12" fmla="*/ 0 w 206"/>
                <a:gd name="T13" fmla="*/ 0 h 161"/>
                <a:gd name="T14" fmla="*/ 0 w 206"/>
                <a:gd name="T15" fmla="*/ 0 h 161"/>
                <a:gd name="T16" fmla="*/ 0 w 206"/>
                <a:gd name="T17" fmla="*/ 0 h 161"/>
                <a:gd name="T18" fmla="*/ 0 w 206"/>
                <a:gd name="T19" fmla="*/ 0 h 161"/>
                <a:gd name="T20" fmla="*/ 0 w 206"/>
                <a:gd name="T21" fmla="*/ 0 h 161"/>
                <a:gd name="T22" fmla="*/ 0 w 206"/>
                <a:gd name="T23" fmla="*/ 0 h 161"/>
                <a:gd name="T24" fmla="*/ 0 w 206"/>
                <a:gd name="T25" fmla="*/ 0 h 161"/>
                <a:gd name="T26" fmla="*/ 0 w 206"/>
                <a:gd name="T27" fmla="*/ 0 h 161"/>
                <a:gd name="T28" fmla="*/ 0 w 206"/>
                <a:gd name="T29" fmla="*/ 0 h 161"/>
                <a:gd name="T30" fmla="*/ 0 w 206"/>
                <a:gd name="T31" fmla="*/ 0 h 161"/>
                <a:gd name="T32" fmla="*/ 0 w 206"/>
                <a:gd name="T33" fmla="*/ 0 h 161"/>
                <a:gd name="T34" fmla="*/ 0 w 206"/>
                <a:gd name="T35" fmla="*/ 0 h 161"/>
                <a:gd name="T36" fmla="*/ 0 w 206"/>
                <a:gd name="T37" fmla="*/ 0 h 161"/>
                <a:gd name="T38" fmla="*/ 0 w 206"/>
                <a:gd name="T39" fmla="*/ 0 h 161"/>
                <a:gd name="T40" fmla="*/ 0 w 206"/>
                <a:gd name="T41" fmla="*/ 0 h 161"/>
                <a:gd name="T42" fmla="*/ 0 w 206"/>
                <a:gd name="T43" fmla="*/ 0 h 161"/>
                <a:gd name="T44" fmla="*/ 0 w 206"/>
                <a:gd name="T45" fmla="*/ 0 h 161"/>
                <a:gd name="T46" fmla="*/ 0 w 206"/>
                <a:gd name="T47" fmla="*/ 0 h 161"/>
                <a:gd name="T48" fmla="*/ 0 w 206"/>
                <a:gd name="T49" fmla="*/ 0 h 161"/>
                <a:gd name="T50" fmla="*/ 0 w 206"/>
                <a:gd name="T51" fmla="*/ 0 h 161"/>
                <a:gd name="T52" fmla="*/ 0 w 206"/>
                <a:gd name="T53" fmla="*/ 0 h 161"/>
                <a:gd name="T54" fmla="*/ 0 w 206"/>
                <a:gd name="T55" fmla="*/ 0 h 161"/>
                <a:gd name="T56" fmla="*/ 0 w 206"/>
                <a:gd name="T57" fmla="*/ 0 h 161"/>
                <a:gd name="T58" fmla="*/ 0 w 206"/>
                <a:gd name="T59" fmla="*/ 0 h 161"/>
                <a:gd name="T60" fmla="*/ 0 w 206"/>
                <a:gd name="T61" fmla="*/ 0 h 161"/>
                <a:gd name="T62" fmla="*/ 0 w 206"/>
                <a:gd name="T63" fmla="*/ 0 h 161"/>
                <a:gd name="T64" fmla="*/ 0 w 206"/>
                <a:gd name="T65" fmla="*/ 0 h 161"/>
                <a:gd name="T66" fmla="*/ 0 w 206"/>
                <a:gd name="T67" fmla="*/ 0 h 161"/>
                <a:gd name="T68" fmla="*/ 0 w 206"/>
                <a:gd name="T69" fmla="*/ 0 h 161"/>
                <a:gd name="T70" fmla="*/ 0 w 206"/>
                <a:gd name="T71" fmla="*/ 0 h 161"/>
                <a:gd name="T72" fmla="*/ 0 w 206"/>
                <a:gd name="T73" fmla="*/ 0 h 161"/>
                <a:gd name="T74" fmla="*/ 0 w 206"/>
                <a:gd name="T75" fmla="*/ 0 h 161"/>
                <a:gd name="T76" fmla="*/ 0 w 206"/>
                <a:gd name="T77" fmla="*/ 0 h 161"/>
                <a:gd name="T78" fmla="*/ 0 w 206"/>
                <a:gd name="T79" fmla="*/ 0 h 161"/>
                <a:gd name="T80" fmla="*/ 0 w 206"/>
                <a:gd name="T81" fmla="*/ 0 h 161"/>
                <a:gd name="T82" fmla="*/ 0 w 206"/>
                <a:gd name="T83" fmla="*/ 0 h 161"/>
                <a:gd name="T84" fmla="*/ 0 w 206"/>
                <a:gd name="T85" fmla="*/ 0 h 161"/>
                <a:gd name="T86" fmla="*/ 0 w 206"/>
                <a:gd name="T87" fmla="*/ 0 h 161"/>
                <a:gd name="T88" fmla="*/ 0 w 206"/>
                <a:gd name="T89" fmla="*/ 0 h 16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6" h="161">
                  <a:moveTo>
                    <a:pt x="206" y="45"/>
                  </a:moveTo>
                  <a:lnTo>
                    <a:pt x="205" y="40"/>
                  </a:lnTo>
                  <a:lnTo>
                    <a:pt x="203" y="34"/>
                  </a:lnTo>
                  <a:lnTo>
                    <a:pt x="200" y="29"/>
                  </a:lnTo>
                  <a:lnTo>
                    <a:pt x="197" y="24"/>
                  </a:lnTo>
                  <a:lnTo>
                    <a:pt x="193" y="21"/>
                  </a:lnTo>
                  <a:lnTo>
                    <a:pt x="188" y="16"/>
                  </a:lnTo>
                  <a:lnTo>
                    <a:pt x="180" y="13"/>
                  </a:lnTo>
                  <a:lnTo>
                    <a:pt x="174" y="9"/>
                  </a:lnTo>
                  <a:lnTo>
                    <a:pt x="165" y="7"/>
                  </a:lnTo>
                  <a:lnTo>
                    <a:pt x="157" y="5"/>
                  </a:lnTo>
                  <a:lnTo>
                    <a:pt x="148" y="3"/>
                  </a:lnTo>
                  <a:lnTo>
                    <a:pt x="137" y="2"/>
                  </a:lnTo>
                  <a:lnTo>
                    <a:pt x="126" y="1"/>
                  </a:lnTo>
                  <a:lnTo>
                    <a:pt x="115" y="0"/>
                  </a:lnTo>
                  <a:lnTo>
                    <a:pt x="105" y="1"/>
                  </a:lnTo>
                  <a:lnTo>
                    <a:pt x="95" y="2"/>
                  </a:lnTo>
                  <a:lnTo>
                    <a:pt x="85" y="4"/>
                  </a:lnTo>
                  <a:lnTo>
                    <a:pt x="76" y="6"/>
                  </a:lnTo>
                  <a:lnTo>
                    <a:pt x="70" y="10"/>
                  </a:lnTo>
                  <a:lnTo>
                    <a:pt x="63" y="16"/>
                  </a:lnTo>
                  <a:lnTo>
                    <a:pt x="57" y="21"/>
                  </a:lnTo>
                  <a:lnTo>
                    <a:pt x="50" y="26"/>
                  </a:lnTo>
                  <a:lnTo>
                    <a:pt x="46" y="29"/>
                  </a:lnTo>
                  <a:lnTo>
                    <a:pt x="41" y="32"/>
                  </a:lnTo>
                  <a:lnTo>
                    <a:pt x="36" y="36"/>
                  </a:lnTo>
                  <a:lnTo>
                    <a:pt x="32" y="40"/>
                  </a:lnTo>
                  <a:lnTo>
                    <a:pt x="28" y="44"/>
                  </a:lnTo>
                  <a:lnTo>
                    <a:pt x="24" y="51"/>
                  </a:lnTo>
                  <a:lnTo>
                    <a:pt x="22" y="58"/>
                  </a:lnTo>
                  <a:lnTo>
                    <a:pt x="20" y="65"/>
                  </a:lnTo>
                  <a:lnTo>
                    <a:pt x="17" y="72"/>
                  </a:lnTo>
                  <a:lnTo>
                    <a:pt x="13" y="79"/>
                  </a:lnTo>
                  <a:lnTo>
                    <a:pt x="10" y="84"/>
                  </a:lnTo>
                  <a:lnTo>
                    <a:pt x="7" y="90"/>
                  </a:lnTo>
                  <a:lnTo>
                    <a:pt x="5" y="97"/>
                  </a:lnTo>
                  <a:lnTo>
                    <a:pt x="4" y="104"/>
                  </a:lnTo>
                  <a:lnTo>
                    <a:pt x="3" y="112"/>
                  </a:lnTo>
                  <a:lnTo>
                    <a:pt x="2" y="121"/>
                  </a:lnTo>
                  <a:lnTo>
                    <a:pt x="2" y="130"/>
                  </a:lnTo>
                  <a:lnTo>
                    <a:pt x="2" y="136"/>
                  </a:lnTo>
                  <a:lnTo>
                    <a:pt x="0" y="144"/>
                  </a:lnTo>
                  <a:lnTo>
                    <a:pt x="0" y="150"/>
                  </a:lnTo>
                  <a:lnTo>
                    <a:pt x="0" y="156"/>
                  </a:lnTo>
                  <a:lnTo>
                    <a:pt x="0" y="16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99" name="Freeform 560"/>
            <p:cNvSpPr>
              <a:spLocks/>
            </p:cNvSpPr>
            <p:nvPr/>
          </p:nvSpPr>
          <p:spPr bwMode="auto">
            <a:xfrm>
              <a:off x="4288" y="2917"/>
              <a:ext cx="58" cy="32"/>
            </a:xfrm>
            <a:custGeom>
              <a:avLst/>
              <a:gdLst>
                <a:gd name="T0" fmla="*/ 0 w 173"/>
                <a:gd name="T1" fmla="*/ 0 h 95"/>
                <a:gd name="T2" fmla="*/ 0 w 173"/>
                <a:gd name="T3" fmla="*/ 0 h 95"/>
                <a:gd name="T4" fmla="*/ 0 w 173"/>
                <a:gd name="T5" fmla="*/ 0 h 95"/>
                <a:gd name="T6" fmla="*/ 0 w 173"/>
                <a:gd name="T7" fmla="*/ 0 h 95"/>
                <a:gd name="T8" fmla="*/ 0 w 173"/>
                <a:gd name="T9" fmla="*/ 0 h 95"/>
                <a:gd name="T10" fmla="*/ 0 w 173"/>
                <a:gd name="T11" fmla="*/ 0 h 95"/>
                <a:gd name="T12" fmla="*/ 0 w 173"/>
                <a:gd name="T13" fmla="*/ 0 h 95"/>
                <a:gd name="T14" fmla="*/ 0 w 173"/>
                <a:gd name="T15" fmla="*/ 0 h 95"/>
                <a:gd name="T16" fmla="*/ 0 w 173"/>
                <a:gd name="T17" fmla="*/ 0 h 95"/>
                <a:gd name="T18" fmla="*/ 0 w 173"/>
                <a:gd name="T19" fmla="*/ 0 h 95"/>
                <a:gd name="T20" fmla="*/ 0 w 173"/>
                <a:gd name="T21" fmla="*/ 0 h 95"/>
                <a:gd name="T22" fmla="*/ 0 w 173"/>
                <a:gd name="T23" fmla="*/ 0 h 95"/>
                <a:gd name="T24" fmla="*/ 0 w 173"/>
                <a:gd name="T25" fmla="*/ 0 h 95"/>
                <a:gd name="T26" fmla="*/ 0 w 173"/>
                <a:gd name="T27" fmla="*/ 0 h 95"/>
                <a:gd name="T28" fmla="*/ 0 w 173"/>
                <a:gd name="T29" fmla="*/ 0 h 95"/>
                <a:gd name="T30" fmla="*/ 0 w 173"/>
                <a:gd name="T31" fmla="*/ 0 h 95"/>
                <a:gd name="T32" fmla="*/ 0 w 173"/>
                <a:gd name="T33" fmla="*/ 0 h 95"/>
                <a:gd name="T34" fmla="*/ 0 w 173"/>
                <a:gd name="T35" fmla="*/ 0 h 95"/>
                <a:gd name="T36" fmla="*/ 0 w 173"/>
                <a:gd name="T37" fmla="*/ 0 h 95"/>
                <a:gd name="T38" fmla="*/ 0 w 173"/>
                <a:gd name="T39" fmla="*/ 0 h 95"/>
                <a:gd name="T40" fmla="*/ 0 w 173"/>
                <a:gd name="T41" fmla="*/ 0 h 95"/>
                <a:gd name="T42" fmla="*/ 0 w 173"/>
                <a:gd name="T43" fmla="*/ 0 h 95"/>
                <a:gd name="T44" fmla="*/ 0 w 173"/>
                <a:gd name="T45" fmla="*/ 0 h 9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3" h="95">
                  <a:moveTo>
                    <a:pt x="0" y="94"/>
                  </a:moveTo>
                  <a:lnTo>
                    <a:pt x="3" y="95"/>
                  </a:lnTo>
                  <a:lnTo>
                    <a:pt x="5" y="95"/>
                  </a:lnTo>
                  <a:lnTo>
                    <a:pt x="7" y="95"/>
                  </a:lnTo>
                  <a:lnTo>
                    <a:pt x="11" y="93"/>
                  </a:lnTo>
                  <a:lnTo>
                    <a:pt x="15" y="90"/>
                  </a:lnTo>
                  <a:lnTo>
                    <a:pt x="19" y="86"/>
                  </a:lnTo>
                  <a:lnTo>
                    <a:pt x="22" y="84"/>
                  </a:lnTo>
                  <a:lnTo>
                    <a:pt x="25" y="81"/>
                  </a:lnTo>
                  <a:lnTo>
                    <a:pt x="30" y="79"/>
                  </a:lnTo>
                  <a:lnTo>
                    <a:pt x="39" y="72"/>
                  </a:lnTo>
                  <a:lnTo>
                    <a:pt x="50" y="68"/>
                  </a:lnTo>
                  <a:lnTo>
                    <a:pt x="60" y="63"/>
                  </a:lnTo>
                  <a:lnTo>
                    <a:pt x="71" y="57"/>
                  </a:lnTo>
                  <a:lnTo>
                    <a:pt x="84" y="50"/>
                  </a:lnTo>
                  <a:lnTo>
                    <a:pt x="98" y="41"/>
                  </a:lnTo>
                  <a:lnTo>
                    <a:pt x="111" y="32"/>
                  </a:lnTo>
                  <a:lnTo>
                    <a:pt x="123" y="24"/>
                  </a:lnTo>
                  <a:lnTo>
                    <a:pt x="134" y="18"/>
                  </a:lnTo>
                  <a:lnTo>
                    <a:pt x="145" y="13"/>
                  </a:lnTo>
                  <a:lnTo>
                    <a:pt x="156" y="7"/>
                  </a:lnTo>
                  <a:lnTo>
                    <a:pt x="164" y="4"/>
                  </a:lnTo>
                  <a:lnTo>
                    <a:pt x="173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0" name="Freeform 561"/>
            <p:cNvSpPr>
              <a:spLocks/>
            </p:cNvSpPr>
            <p:nvPr/>
          </p:nvSpPr>
          <p:spPr bwMode="auto">
            <a:xfrm>
              <a:off x="4297" y="2907"/>
              <a:ext cx="50" cy="10"/>
            </a:xfrm>
            <a:custGeom>
              <a:avLst/>
              <a:gdLst>
                <a:gd name="T0" fmla="*/ 0 w 152"/>
                <a:gd name="T1" fmla="*/ 0 h 29"/>
                <a:gd name="T2" fmla="*/ 0 w 152"/>
                <a:gd name="T3" fmla="*/ 0 h 29"/>
                <a:gd name="T4" fmla="*/ 0 w 152"/>
                <a:gd name="T5" fmla="*/ 0 h 29"/>
                <a:gd name="T6" fmla="*/ 0 w 152"/>
                <a:gd name="T7" fmla="*/ 0 h 29"/>
                <a:gd name="T8" fmla="*/ 0 w 152"/>
                <a:gd name="T9" fmla="*/ 0 h 29"/>
                <a:gd name="T10" fmla="*/ 0 w 152"/>
                <a:gd name="T11" fmla="*/ 0 h 29"/>
                <a:gd name="T12" fmla="*/ 0 w 152"/>
                <a:gd name="T13" fmla="*/ 0 h 29"/>
                <a:gd name="T14" fmla="*/ 0 w 152"/>
                <a:gd name="T15" fmla="*/ 0 h 29"/>
                <a:gd name="T16" fmla="*/ 0 w 152"/>
                <a:gd name="T17" fmla="*/ 0 h 29"/>
                <a:gd name="T18" fmla="*/ 0 w 152"/>
                <a:gd name="T19" fmla="*/ 0 h 29"/>
                <a:gd name="T20" fmla="*/ 0 w 152"/>
                <a:gd name="T21" fmla="*/ 0 h 29"/>
                <a:gd name="T22" fmla="*/ 0 w 152"/>
                <a:gd name="T23" fmla="*/ 0 h 29"/>
                <a:gd name="T24" fmla="*/ 0 w 152"/>
                <a:gd name="T25" fmla="*/ 0 h 29"/>
                <a:gd name="T26" fmla="*/ 0 w 152"/>
                <a:gd name="T27" fmla="*/ 0 h 29"/>
                <a:gd name="T28" fmla="*/ 0 w 152"/>
                <a:gd name="T29" fmla="*/ 0 h 29"/>
                <a:gd name="T30" fmla="*/ 0 w 152"/>
                <a:gd name="T31" fmla="*/ 0 h 29"/>
                <a:gd name="T32" fmla="*/ 0 w 152"/>
                <a:gd name="T33" fmla="*/ 0 h 29"/>
                <a:gd name="T34" fmla="*/ 0 w 152"/>
                <a:gd name="T35" fmla="*/ 0 h 29"/>
                <a:gd name="T36" fmla="*/ 0 w 152"/>
                <a:gd name="T37" fmla="*/ 0 h 29"/>
                <a:gd name="T38" fmla="*/ 0 w 152"/>
                <a:gd name="T39" fmla="*/ 0 h 29"/>
                <a:gd name="T40" fmla="*/ 0 w 152"/>
                <a:gd name="T41" fmla="*/ 0 h 29"/>
                <a:gd name="T42" fmla="*/ 0 w 152"/>
                <a:gd name="T43" fmla="*/ 0 h 2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2" h="29">
                  <a:moveTo>
                    <a:pt x="147" y="29"/>
                  </a:moveTo>
                  <a:lnTo>
                    <a:pt x="149" y="25"/>
                  </a:lnTo>
                  <a:lnTo>
                    <a:pt x="151" y="23"/>
                  </a:lnTo>
                  <a:lnTo>
                    <a:pt x="152" y="21"/>
                  </a:lnTo>
                  <a:lnTo>
                    <a:pt x="152" y="19"/>
                  </a:lnTo>
                  <a:lnTo>
                    <a:pt x="151" y="17"/>
                  </a:lnTo>
                  <a:lnTo>
                    <a:pt x="150" y="16"/>
                  </a:lnTo>
                  <a:lnTo>
                    <a:pt x="148" y="13"/>
                  </a:lnTo>
                  <a:lnTo>
                    <a:pt x="145" y="12"/>
                  </a:lnTo>
                  <a:lnTo>
                    <a:pt x="141" y="11"/>
                  </a:lnTo>
                  <a:lnTo>
                    <a:pt x="137" y="11"/>
                  </a:lnTo>
                  <a:lnTo>
                    <a:pt x="133" y="10"/>
                  </a:lnTo>
                  <a:lnTo>
                    <a:pt x="119" y="7"/>
                  </a:lnTo>
                  <a:lnTo>
                    <a:pt x="106" y="4"/>
                  </a:lnTo>
                  <a:lnTo>
                    <a:pt x="94" y="2"/>
                  </a:lnTo>
                  <a:lnTo>
                    <a:pt x="80" y="0"/>
                  </a:lnTo>
                  <a:lnTo>
                    <a:pt x="66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1" name="Freeform 562"/>
            <p:cNvSpPr>
              <a:spLocks/>
            </p:cNvSpPr>
            <p:nvPr/>
          </p:nvSpPr>
          <p:spPr bwMode="auto">
            <a:xfrm>
              <a:off x="4306" y="2905"/>
              <a:ext cx="6" cy="43"/>
            </a:xfrm>
            <a:custGeom>
              <a:avLst/>
              <a:gdLst>
                <a:gd name="T0" fmla="*/ 0 w 17"/>
                <a:gd name="T1" fmla="*/ 0 h 131"/>
                <a:gd name="T2" fmla="*/ 0 w 17"/>
                <a:gd name="T3" fmla="*/ 0 h 131"/>
                <a:gd name="T4" fmla="*/ 0 w 17"/>
                <a:gd name="T5" fmla="*/ 0 h 131"/>
                <a:gd name="T6" fmla="*/ 0 w 17"/>
                <a:gd name="T7" fmla="*/ 0 h 131"/>
                <a:gd name="T8" fmla="*/ 0 w 17"/>
                <a:gd name="T9" fmla="*/ 0 h 131"/>
                <a:gd name="T10" fmla="*/ 0 w 17"/>
                <a:gd name="T11" fmla="*/ 0 h 131"/>
                <a:gd name="T12" fmla="*/ 0 w 17"/>
                <a:gd name="T13" fmla="*/ 0 h 131"/>
                <a:gd name="T14" fmla="*/ 0 w 17"/>
                <a:gd name="T15" fmla="*/ 0 h 131"/>
                <a:gd name="T16" fmla="*/ 0 w 17"/>
                <a:gd name="T17" fmla="*/ 0 h 131"/>
                <a:gd name="T18" fmla="*/ 0 w 17"/>
                <a:gd name="T19" fmla="*/ 0 h 131"/>
                <a:gd name="T20" fmla="*/ 0 w 17"/>
                <a:gd name="T21" fmla="*/ 0 h 131"/>
                <a:gd name="T22" fmla="*/ 0 w 17"/>
                <a:gd name="T23" fmla="*/ 0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" h="131">
                  <a:moveTo>
                    <a:pt x="5" y="131"/>
                  </a:moveTo>
                  <a:lnTo>
                    <a:pt x="2" y="119"/>
                  </a:lnTo>
                  <a:lnTo>
                    <a:pt x="1" y="107"/>
                  </a:lnTo>
                  <a:lnTo>
                    <a:pt x="0" y="96"/>
                  </a:lnTo>
                  <a:lnTo>
                    <a:pt x="0" y="84"/>
                  </a:lnTo>
                  <a:lnTo>
                    <a:pt x="0" y="72"/>
                  </a:lnTo>
                  <a:lnTo>
                    <a:pt x="2" y="62"/>
                  </a:lnTo>
                  <a:lnTo>
                    <a:pt x="3" y="50"/>
                  </a:lnTo>
                  <a:lnTo>
                    <a:pt x="5" y="39"/>
                  </a:lnTo>
                  <a:lnTo>
                    <a:pt x="9" y="25"/>
                  </a:lnTo>
                  <a:lnTo>
                    <a:pt x="13" y="12"/>
                  </a:lnTo>
                  <a:lnTo>
                    <a:pt x="1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2" name="Freeform 563"/>
            <p:cNvSpPr>
              <a:spLocks/>
            </p:cNvSpPr>
            <p:nvPr/>
          </p:nvSpPr>
          <p:spPr bwMode="auto">
            <a:xfrm>
              <a:off x="4359" y="2873"/>
              <a:ext cx="6" cy="34"/>
            </a:xfrm>
            <a:custGeom>
              <a:avLst/>
              <a:gdLst>
                <a:gd name="T0" fmla="*/ 0 w 19"/>
                <a:gd name="T1" fmla="*/ 0 h 103"/>
                <a:gd name="T2" fmla="*/ 0 w 19"/>
                <a:gd name="T3" fmla="*/ 0 h 103"/>
                <a:gd name="T4" fmla="*/ 0 w 19"/>
                <a:gd name="T5" fmla="*/ 0 h 103"/>
                <a:gd name="T6" fmla="*/ 0 w 19"/>
                <a:gd name="T7" fmla="*/ 0 h 103"/>
                <a:gd name="T8" fmla="*/ 0 w 19"/>
                <a:gd name="T9" fmla="*/ 0 h 103"/>
                <a:gd name="T10" fmla="*/ 0 w 19"/>
                <a:gd name="T11" fmla="*/ 0 h 103"/>
                <a:gd name="T12" fmla="*/ 0 w 19"/>
                <a:gd name="T13" fmla="*/ 0 h 103"/>
                <a:gd name="T14" fmla="*/ 0 w 19"/>
                <a:gd name="T15" fmla="*/ 0 h 103"/>
                <a:gd name="T16" fmla="*/ 0 w 19"/>
                <a:gd name="T17" fmla="*/ 0 h 103"/>
                <a:gd name="T18" fmla="*/ 0 w 19"/>
                <a:gd name="T19" fmla="*/ 0 h 103"/>
                <a:gd name="T20" fmla="*/ 0 w 19"/>
                <a:gd name="T21" fmla="*/ 0 h 103"/>
                <a:gd name="T22" fmla="*/ 0 w 19"/>
                <a:gd name="T23" fmla="*/ 0 h 103"/>
                <a:gd name="T24" fmla="*/ 0 w 19"/>
                <a:gd name="T25" fmla="*/ 0 h 103"/>
                <a:gd name="T26" fmla="*/ 0 w 19"/>
                <a:gd name="T27" fmla="*/ 0 h 103"/>
                <a:gd name="T28" fmla="*/ 0 w 19"/>
                <a:gd name="T29" fmla="*/ 0 h 103"/>
                <a:gd name="T30" fmla="*/ 0 w 19"/>
                <a:gd name="T31" fmla="*/ 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03">
                  <a:moveTo>
                    <a:pt x="19" y="0"/>
                  </a:moveTo>
                  <a:lnTo>
                    <a:pt x="16" y="5"/>
                  </a:lnTo>
                  <a:lnTo>
                    <a:pt x="13" y="9"/>
                  </a:lnTo>
                  <a:lnTo>
                    <a:pt x="11" y="15"/>
                  </a:lnTo>
                  <a:lnTo>
                    <a:pt x="9" y="20"/>
                  </a:lnTo>
                  <a:lnTo>
                    <a:pt x="8" y="26"/>
                  </a:lnTo>
                  <a:lnTo>
                    <a:pt x="6" y="32"/>
                  </a:lnTo>
                  <a:lnTo>
                    <a:pt x="6" y="42"/>
                  </a:lnTo>
                  <a:lnTo>
                    <a:pt x="6" y="51"/>
                  </a:lnTo>
                  <a:lnTo>
                    <a:pt x="6" y="61"/>
                  </a:lnTo>
                  <a:lnTo>
                    <a:pt x="6" y="70"/>
                  </a:lnTo>
                  <a:lnTo>
                    <a:pt x="6" y="77"/>
                  </a:lnTo>
                  <a:lnTo>
                    <a:pt x="5" y="85"/>
                  </a:lnTo>
                  <a:lnTo>
                    <a:pt x="4" y="92"/>
                  </a:lnTo>
                  <a:lnTo>
                    <a:pt x="3" y="98"/>
                  </a:lnTo>
                  <a:lnTo>
                    <a:pt x="0" y="10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3" name="Freeform 564"/>
            <p:cNvSpPr>
              <a:spLocks/>
            </p:cNvSpPr>
            <p:nvPr/>
          </p:nvSpPr>
          <p:spPr bwMode="auto">
            <a:xfrm>
              <a:off x="4365" y="2870"/>
              <a:ext cx="43" cy="43"/>
            </a:xfrm>
            <a:custGeom>
              <a:avLst/>
              <a:gdLst>
                <a:gd name="T0" fmla="*/ 0 w 127"/>
                <a:gd name="T1" fmla="*/ 0 h 128"/>
                <a:gd name="T2" fmla="*/ 0 w 127"/>
                <a:gd name="T3" fmla="*/ 0 h 128"/>
                <a:gd name="T4" fmla="*/ 0 w 127"/>
                <a:gd name="T5" fmla="*/ 0 h 128"/>
                <a:gd name="T6" fmla="*/ 0 w 127"/>
                <a:gd name="T7" fmla="*/ 0 h 128"/>
                <a:gd name="T8" fmla="*/ 0 w 127"/>
                <a:gd name="T9" fmla="*/ 0 h 128"/>
                <a:gd name="T10" fmla="*/ 0 w 127"/>
                <a:gd name="T11" fmla="*/ 0 h 128"/>
                <a:gd name="T12" fmla="*/ 0 w 127"/>
                <a:gd name="T13" fmla="*/ 0 h 128"/>
                <a:gd name="T14" fmla="*/ 0 w 127"/>
                <a:gd name="T15" fmla="*/ 0 h 128"/>
                <a:gd name="T16" fmla="*/ 0 w 127"/>
                <a:gd name="T17" fmla="*/ 0 h 128"/>
                <a:gd name="T18" fmla="*/ 0 w 127"/>
                <a:gd name="T19" fmla="*/ 0 h 128"/>
                <a:gd name="T20" fmla="*/ 0 w 127"/>
                <a:gd name="T21" fmla="*/ 0 h 128"/>
                <a:gd name="T22" fmla="*/ 0 w 127"/>
                <a:gd name="T23" fmla="*/ 0 h 128"/>
                <a:gd name="T24" fmla="*/ 0 w 127"/>
                <a:gd name="T25" fmla="*/ 0 h 128"/>
                <a:gd name="T26" fmla="*/ 0 w 127"/>
                <a:gd name="T27" fmla="*/ 0 h 128"/>
                <a:gd name="T28" fmla="*/ 0 w 127"/>
                <a:gd name="T29" fmla="*/ 0 h 128"/>
                <a:gd name="T30" fmla="*/ 0 w 127"/>
                <a:gd name="T31" fmla="*/ 0 h 128"/>
                <a:gd name="T32" fmla="*/ 0 w 127"/>
                <a:gd name="T33" fmla="*/ 0 h 128"/>
                <a:gd name="T34" fmla="*/ 0 w 127"/>
                <a:gd name="T35" fmla="*/ 0 h 128"/>
                <a:gd name="T36" fmla="*/ 0 w 127"/>
                <a:gd name="T37" fmla="*/ 0 h 128"/>
                <a:gd name="T38" fmla="*/ 0 w 127"/>
                <a:gd name="T39" fmla="*/ 0 h 128"/>
                <a:gd name="T40" fmla="*/ 0 w 127"/>
                <a:gd name="T41" fmla="*/ 0 h 128"/>
                <a:gd name="T42" fmla="*/ 0 w 127"/>
                <a:gd name="T43" fmla="*/ 0 h 128"/>
                <a:gd name="T44" fmla="*/ 0 w 127"/>
                <a:gd name="T45" fmla="*/ 0 h 128"/>
                <a:gd name="T46" fmla="*/ 0 w 127"/>
                <a:gd name="T47" fmla="*/ 0 h 128"/>
                <a:gd name="T48" fmla="*/ 0 w 127"/>
                <a:gd name="T49" fmla="*/ 0 h 128"/>
                <a:gd name="T50" fmla="*/ 0 w 127"/>
                <a:gd name="T51" fmla="*/ 0 h 128"/>
                <a:gd name="T52" fmla="*/ 0 w 127"/>
                <a:gd name="T53" fmla="*/ 0 h 128"/>
                <a:gd name="T54" fmla="*/ 0 w 127"/>
                <a:gd name="T55" fmla="*/ 0 h 128"/>
                <a:gd name="T56" fmla="*/ 0 w 127"/>
                <a:gd name="T57" fmla="*/ 0 h 128"/>
                <a:gd name="T58" fmla="*/ 0 w 127"/>
                <a:gd name="T59" fmla="*/ 0 h 128"/>
                <a:gd name="T60" fmla="*/ 0 w 127"/>
                <a:gd name="T61" fmla="*/ 0 h 128"/>
                <a:gd name="T62" fmla="*/ 0 w 127"/>
                <a:gd name="T63" fmla="*/ 0 h 128"/>
                <a:gd name="T64" fmla="*/ 0 w 127"/>
                <a:gd name="T65" fmla="*/ 0 h 128"/>
                <a:gd name="T66" fmla="*/ 0 w 127"/>
                <a:gd name="T67" fmla="*/ 0 h 1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7" h="128">
                  <a:moveTo>
                    <a:pt x="29" y="118"/>
                  </a:moveTo>
                  <a:lnTo>
                    <a:pt x="27" y="121"/>
                  </a:lnTo>
                  <a:lnTo>
                    <a:pt x="23" y="123"/>
                  </a:lnTo>
                  <a:lnTo>
                    <a:pt x="21" y="126"/>
                  </a:lnTo>
                  <a:lnTo>
                    <a:pt x="18" y="127"/>
                  </a:lnTo>
                  <a:lnTo>
                    <a:pt x="13" y="128"/>
                  </a:lnTo>
                  <a:lnTo>
                    <a:pt x="10" y="128"/>
                  </a:lnTo>
                  <a:lnTo>
                    <a:pt x="7" y="127"/>
                  </a:lnTo>
                  <a:lnTo>
                    <a:pt x="4" y="126"/>
                  </a:lnTo>
                  <a:lnTo>
                    <a:pt x="2" y="123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6"/>
                  </a:lnTo>
                  <a:lnTo>
                    <a:pt x="2" y="111"/>
                  </a:lnTo>
                  <a:lnTo>
                    <a:pt x="4" y="107"/>
                  </a:lnTo>
                  <a:lnTo>
                    <a:pt x="8" y="102"/>
                  </a:lnTo>
                  <a:lnTo>
                    <a:pt x="13" y="96"/>
                  </a:lnTo>
                  <a:lnTo>
                    <a:pt x="18" y="91"/>
                  </a:lnTo>
                  <a:lnTo>
                    <a:pt x="23" y="85"/>
                  </a:lnTo>
                  <a:lnTo>
                    <a:pt x="29" y="80"/>
                  </a:lnTo>
                  <a:lnTo>
                    <a:pt x="37" y="71"/>
                  </a:lnTo>
                  <a:lnTo>
                    <a:pt x="44" y="64"/>
                  </a:lnTo>
                  <a:lnTo>
                    <a:pt x="49" y="57"/>
                  </a:lnTo>
                  <a:lnTo>
                    <a:pt x="55" y="52"/>
                  </a:lnTo>
                  <a:lnTo>
                    <a:pt x="63" y="46"/>
                  </a:lnTo>
                  <a:lnTo>
                    <a:pt x="72" y="41"/>
                  </a:lnTo>
                  <a:lnTo>
                    <a:pt x="82" y="37"/>
                  </a:lnTo>
                  <a:lnTo>
                    <a:pt x="92" y="30"/>
                  </a:lnTo>
                  <a:lnTo>
                    <a:pt x="99" y="25"/>
                  </a:lnTo>
                  <a:lnTo>
                    <a:pt x="107" y="18"/>
                  </a:lnTo>
                  <a:lnTo>
                    <a:pt x="114" y="11"/>
                  </a:lnTo>
                  <a:lnTo>
                    <a:pt x="119" y="7"/>
                  </a:lnTo>
                  <a:lnTo>
                    <a:pt x="123" y="3"/>
                  </a:lnTo>
                  <a:lnTo>
                    <a:pt x="127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4" name="Freeform 565"/>
            <p:cNvSpPr>
              <a:spLocks/>
            </p:cNvSpPr>
            <p:nvPr/>
          </p:nvSpPr>
          <p:spPr bwMode="auto">
            <a:xfrm>
              <a:off x="4375" y="2861"/>
              <a:ext cx="32" cy="15"/>
            </a:xfrm>
            <a:custGeom>
              <a:avLst/>
              <a:gdLst>
                <a:gd name="T0" fmla="*/ 0 w 96"/>
                <a:gd name="T1" fmla="*/ 0 h 45"/>
                <a:gd name="T2" fmla="*/ 0 w 96"/>
                <a:gd name="T3" fmla="*/ 0 h 45"/>
                <a:gd name="T4" fmla="*/ 0 w 96"/>
                <a:gd name="T5" fmla="*/ 0 h 45"/>
                <a:gd name="T6" fmla="*/ 0 w 96"/>
                <a:gd name="T7" fmla="*/ 0 h 45"/>
                <a:gd name="T8" fmla="*/ 0 w 96"/>
                <a:gd name="T9" fmla="*/ 0 h 45"/>
                <a:gd name="T10" fmla="*/ 0 w 96"/>
                <a:gd name="T11" fmla="*/ 0 h 45"/>
                <a:gd name="T12" fmla="*/ 0 w 96"/>
                <a:gd name="T13" fmla="*/ 0 h 45"/>
                <a:gd name="T14" fmla="*/ 0 w 96"/>
                <a:gd name="T15" fmla="*/ 0 h 45"/>
                <a:gd name="T16" fmla="*/ 0 w 96"/>
                <a:gd name="T17" fmla="*/ 0 h 45"/>
                <a:gd name="T18" fmla="*/ 0 w 96"/>
                <a:gd name="T19" fmla="*/ 0 h 45"/>
                <a:gd name="T20" fmla="*/ 0 w 96"/>
                <a:gd name="T21" fmla="*/ 0 h 45"/>
                <a:gd name="T22" fmla="*/ 0 w 96"/>
                <a:gd name="T23" fmla="*/ 0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6" h="45">
                  <a:moveTo>
                    <a:pt x="0" y="0"/>
                  </a:moveTo>
                  <a:lnTo>
                    <a:pt x="12" y="4"/>
                  </a:lnTo>
                  <a:lnTo>
                    <a:pt x="22" y="7"/>
                  </a:lnTo>
                  <a:lnTo>
                    <a:pt x="34" y="10"/>
                  </a:lnTo>
                  <a:lnTo>
                    <a:pt x="46" y="14"/>
                  </a:lnTo>
                  <a:lnTo>
                    <a:pt x="57" y="18"/>
                  </a:lnTo>
                  <a:lnTo>
                    <a:pt x="65" y="22"/>
                  </a:lnTo>
                  <a:lnTo>
                    <a:pt x="72" y="27"/>
                  </a:lnTo>
                  <a:lnTo>
                    <a:pt x="79" y="31"/>
                  </a:lnTo>
                  <a:lnTo>
                    <a:pt x="86" y="36"/>
                  </a:lnTo>
                  <a:lnTo>
                    <a:pt x="91" y="41"/>
                  </a:lnTo>
                  <a:lnTo>
                    <a:pt x="96" y="4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5" name="Freeform 566"/>
            <p:cNvSpPr>
              <a:spLocks/>
            </p:cNvSpPr>
            <p:nvPr/>
          </p:nvSpPr>
          <p:spPr bwMode="auto">
            <a:xfrm>
              <a:off x="4492" y="2807"/>
              <a:ext cx="26" cy="26"/>
            </a:xfrm>
            <a:custGeom>
              <a:avLst/>
              <a:gdLst>
                <a:gd name="T0" fmla="*/ 0 w 79"/>
                <a:gd name="T1" fmla="*/ 0 h 76"/>
                <a:gd name="T2" fmla="*/ 0 w 79"/>
                <a:gd name="T3" fmla="*/ 0 h 76"/>
                <a:gd name="T4" fmla="*/ 0 w 79"/>
                <a:gd name="T5" fmla="*/ 0 h 76"/>
                <a:gd name="T6" fmla="*/ 0 w 79"/>
                <a:gd name="T7" fmla="*/ 0 h 76"/>
                <a:gd name="T8" fmla="*/ 0 w 79"/>
                <a:gd name="T9" fmla="*/ 0 h 76"/>
                <a:gd name="T10" fmla="*/ 0 w 79"/>
                <a:gd name="T11" fmla="*/ 0 h 76"/>
                <a:gd name="T12" fmla="*/ 0 w 79"/>
                <a:gd name="T13" fmla="*/ 0 h 76"/>
                <a:gd name="T14" fmla="*/ 0 w 79"/>
                <a:gd name="T15" fmla="*/ 0 h 76"/>
                <a:gd name="T16" fmla="*/ 0 w 79"/>
                <a:gd name="T17" fmla="*/ 0 h 76"/>
                <a:gd name="T18" fmla="*/ 0 w 79"/>
                <a:gd name="T19" fmla="*/ 0 h 76"/>
                <a:gd name="T20" fmla="*/ 0 w 79"/>
                <a:gd name="T21" fmla="*/ 0 h 76"/>
                <a:gd name="T22" fmla="*/ 0 w 79"/>
                <a:gd name="T23" fmla="*/ 0 h 76"/>
                <a:gd name="T24" fmla="*/ 0 w 79"/>
                <a:gd name="T25" fmla="*/ 0 h 76"/>
                <a:gd name="T26" fmla="*/ 0 w 79"/>
                <a:gd name="T27" fmla="*/ 0 h 76"/>
                <a:gd name="T28" fmla="*/ 0 w 79"/>
                <a:gd name="T29" fmla="*/ 0 h 76"/>
                <a:gd name="T30" fmla="*/ 0 w 79"/>
                <a:gd name="T31" fmla="*/ 0 h 76"/>
                <a:gd name="T32" fmla="*/ 0 w 79"/>
                <a:gd name="T33" fmla="*/ 0 h 76"/>
                <a:gd name="T34" fmla="*/ 0 w 79"/>
                <a:gd name="T35" fmla="*/ 0 h 76"/>
                <a:gd name="T36" fmla="*/ 0 w 79"/>
                <a:gd name="T37" fmla="*/ 0 h 76"/>
                <a:gd name="T38" fmla="*/ 0 w 79"/>
                <a:gd name="T39" fmla="*/ 0 h 76"/>
                <a:gd name="T40" fmla="*/ 0 w 79"/>
                <a:gd name="T41" fmla="*/ 0 h 76"/>
                <a:gd name="T42" fmla="*/ 0 w 79"/>
                <a:gd name="T43" fmla="*/ 0 h 76"/>
                <a:gd name="T44" fmla="*/ 0 w 79"/>
                <a:gd name="T45" fmla="*/ 0 h 76"/>
                <a:gd name="T46" fmla="*/ 0 w 79"/>
                <a:gd name="T47" fmla="*/ 0 h 76"/>
                <a:gd name="T48" fmla="*/ 0 w 79"/>
                <a:gd name="T49" fmla="*/ 0 h 76"/>
                <a:gd name="T50" fmla="*/ 0 w 79"/>
                <a:gd name="T51" fmla="*/ 0 h 76"/>
                <a:gd name="T52" fmla="*/ 0 w 79"/>
                <a:gd name="T53" fmla="*/ 0 h 76"/>
                <a:gd name="T54" fmla="*/ 0 w 79"/>
                <a:gd name="T55" fmla="*/ 0 h 76"/>
                <a:gd name="T56" fmla="*/ 0 w 79"/>
                <a:gd name="T57" fmla="*/ 0 h 76"/>
                <a:gd name="T58" fmla="*/ 0 w 79"/>
                <a:gd name="T59" fmla="*/ 0 h 76"/>
                <a:gd name="T60" fmla="*/ 0 w 79"/>
                <a:gd name="T61" fmla="*/ 0 h 76"/>
                <a:gd name="T62" fmla="*/ 0 w 79"/>
                <a:gd name="T63" fmla="*/ 0 h 76"/>
                <a:gd name="T64" fmla="*/ 0 w 79"/>
                <a:gd name="T65" fmla="*/ 0 h 76"/>
                <a:gd name="T66" fmla="*/ 0 w 79"/>
                <a:gd name="T67" fmla="*/ 0 h 76"/>
                <a:gd name="T68" fmla="*/ 0 w 79"/>
                <a:gd name="T69" fmla="*/ 0 h 76"/>
                <a:gd name="T70" fmla="*/ 0 w 79"/>
                <a:gd name="T71" fmla="*/ 0 h 76"/>
                <a:gd name="T72" fmla="*/ 0 w 79"/>
                <a:gd name="T73" fmla="*/ 0 h 76"/>
                <a:gd name="T74" fmla="*/ 0 w 79"/>
                <a:gd name="T75" fmla="*/ 0 h 76"/>
                <a:gd name="T76" fmla="*/ 0 w 79"/>
                <a:gd name="T77" fmla="*/ 0 h 76"/>
                <a:gd name="T78" fmla="*/ 0 w 79"/>
                <a:gd name="T79" fmla="*/ 0 h 76"/>
                <a:gd name="T80" fmla="*/ 0 w 79"/>
                <a:gd name="T81" fmla="*/ 0 h 76"/>
                <a:gd name="T82" fmla="*/ 0 w 79"/>
                <a:gd name="T83" fmla="*/ 0 h 76"/>
                <a:gd name="T84" fmla="*/ 0 w 79"/>
                <a:gd name="T85" fmla="*/ 0 h 76"/>
                <a:gd name="T86" fmla="*/ 0 w 79"/>
                <a:gd name="T87" fmla="*/ 0 h 76"/>
                <a:gd name="T88" fmla="*/ 0 w 79"/>
                <a:gd name="T89" fmla="*/ 0 h 76"/>
                <a:gd name="T90" fmla="*/ 0 w 79"/>
                <a:gd name="T91" fmla="*/ 0 h 76"/>
                <a:gd name="T92" fmla="*/ 0 w 79"/>
                <a:gd name="T93" fmla="*/ 0 h 76"/>
                <a:gd name="T94" fmla="*/ 0 w 79"/>
                <a:gd name="T95" fmla="*/ 0 h 76"/>
                <a:gd name="T96" fmla="*/ 0 w 79"/>
                <a:gd name="T97" fmla="*/ 0 h 76"/>
                <a:gd name="T98" fmla="*/ 0 w 79"/>
                <a:gd name="T99" fmla="*/ 0 h 76"/>
                <a:gd name="T100" fmla="*/ 0 w 79"/>
                <a:gd name="T101" fmla="*/ 0 h 76"/>
                <a:gd name="T102" fmla="*/ 0 w 79"/>
                <a:gd name="T103" fmla="*/ 0 h 76"/>
                <a:gd name="T104" fmla="*/ 0 w 79"/>
                <a:gd name="T105" fmla="*/ 0 h 76"/>
                <a:gd name="T106" fmla="*/ 0 w 79"/>
                <a:gd name="T107" fmla="*/ 0 h 76"/>
                <a:gd name="T108" fmla="*/ 0 w 79"/>
                <a:gd name="T109" fmla="*/ 0 h 76"/>
                <a:gd name="T110" fmla="*/ 0 w 79"/>
                <a:gd name="T111" fmla="*/ 0 h 76"/>
                <a:gd name="T112" fmla="*/ 0 w 79"/>
                <a:gd name="T113" fmla="*/ 0 h 76"/>
                <a:gd name="T114" fmla="*/ 0 w 79"/>
                <a:gd name="T115" fmla="*/ 0 h 76"/>
                <a:gd name="T116" fmla="*/ 0 w 79"/>
                <a:gd name="T117" fmla="*/ 0 h 7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79" h="76">
                  <a:moveTo>
                    <a:pt x="19" y="74"/>
                  </a:moveTo>
                  <a:lnTo>
                    <a:pt x="22" y="69"/>
                  </a:lnTo>
                  <a:lnTo>
                    <a:pt x="25" y="66"/>
                  </a:lnTo>
                  <a:lnTo>
                    <a:pt x="28" y="63"/>
                  </a:lnTo>
                  <a:lnTo>
                    <a:pt x="34" y="56"/>
                  </a:lnTo>
                  <a:lnTo>
                    <a:pt x="39" y="51"/>
                  </a:lnTo>
                  <a:lnTo>
                    <a:pt x="44" y="46"/>
                  </a:lnTo>
                  <a:lnTo>
                    <a:pt x="50" y="41"/>
                  </a:lnTo>
                  <a:lnTo>
                    <a:pt x="54" y="36"/>
                  </a:lnTo>
                  <a:lnTo>
                    <a:pt x="57" y="32"/>
                  </a:lnTo>
                  <a:lnTo>
                    <a:pt x="61" y="27"/>
                  </a:lnTo>
                  <a:lnTo>
                    <a:pt x="64" y="23"/>
                  </a:lnTo>
                  <a:lnTo>
                    <a:pt x="66" y="21"/>
                  </a:lnTo>
                  <a:lnTo>
                    <a:pt x="68" y="18"/>
                  </a:lnTo>
                  <a:lnTo>
                    <a:pt x="71" y="16"/>
                  </a:lnTo>
                  <a:lnTo>
                    <a:pt x="73" y="15"/>
                  </a:lnTo>
                  <a:lnTo>
                    <a:pt x="74" y="14"/>
                  </a:lnTo>
                  <a:lnTo>
                    <a:pt x="75" y="14"/>
                  </a:lnTo>
                  <a:lnTo>
                    <a:pt x="76" y="13"/>
                  </a:lnTo>
                  <a:lnTo>
                    <a:pt x="77" y="12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75" y="10"/>
                  </a:lnTo>
                  <a:lnTo>
                    <a:pt x="71" y="9"/>
                  </a:lnTo>
                  <a:lnTo>
                    <a:pt x="68" y="8"/>
                  </a:lnTo>
                  <a:lnTo>
                    <a:pt x="63" y="7"/>
                  </a:lnTo>
                  <a:lnTo>
                    <a:pt x="57" y="5"/>
                  </a:lnTo>
                  <a:lnTo>
                    <a:pt x="52" y="4"/>
                  </a:lnTo>
                  <a:lnTo>
                    <a:pt x="45" y="3"/>
                  </a:lnTo>
                  <a:lnTo>
                    <a:pt x="39" y="2"/>
                  </a:lnTo>
                  <a:lnTo>
                    <a:pt x="32" y="1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5" y="1"/>
                  </a:lnTo>
                  <a:lnTo>
                    <a:pt x="4" y="9"/>
                  </a:lnTo>
                  <a:lnTo>
                    <a:pt x="3" y="16"/>
                  </a:lnTo>
                  <a:lnTo>
                    <a:pt x="3" y="25"/>
                  </a:lnTo>
                  <a:lnTo>
                    <a:pt x="4" y="34"/>
                  </a:lnTo>
                  <a:lnTo>
                    <a:pt x="4" y="41"/>
                  </a:lnTo>
                  <a:lnTo>
                    <a:pt x="3" y="50"/>
                  </a:lnTo>
                  <a:lnTo>
                    <a:pt x="3" y="55"/>
                  </a:lnTo>
                  <a:lnTo>
                    <a:pt x="2" y="61"/>
                  </a:lnTo>
                  <a:lnTo>
                    <a:pt x="1" y="66"/>
                  </a:lnTo>
                  <a:lnTo>
                    <a:pt x="0" y="72"/>
                  </a:lnTo>
                  <a:lnTo>
                    <a:pt x="1" y="71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6" y="73"/>
                  </a:lnTo>
                  <a:lnTo>
                    <a:pt x="8" y="74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3" y="76"/>
                  </a:lnTo>
                  <a:lnTo>
                    <a:pt x="14" y="75"/>
                  </a:lnTo>
                  <a:lnTo>
                    <a:pt x="15" y="75"/>
                  </a:lnTo>
                  <a:lnTo>
                    <a:pt x="17" y="75"/>
                  </a:lnTo>
                  <a:lnTo>
                    <a:pt x="18" y="74"/>
                  </a:lnTo>
                  <a:lnTo>
                    <a:pt x="19" y="74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6" name="Freeform 567"/>
            <p:cNvSpPr>
              <a:spLocks/>
            </p:cNvSpPr>
            <p:nvPr/>
          </p:nvSpPr>
          <p:spPr bwMode="auto">
            <a:xfrm>
              <a:off x="4481" y="2831"/>
              <a:ext cx="23" cy="18"/>
            </a:xfrm>
            <a:custGeom>
              <a:avLst/>
              <a:gdLst>
                <a:gd name="T0" fmla="*/ 0 w 70"/>
                <a:gd name="T1" fmla="*/ 0 h 55"/>
                <a:gd name="T2" fmla="*/ 0 w 70"/>
                <a:gd name="T3" fmla="*/ 0 h 55"/>
                <a:gd name="T4" fmla="*/ 0 w 70"/>
                <a:gd name="T5" fmla="*/ 0 h 55"/>
                <a:gd name="T6" fmla="*/ 0 w 70"/>
                <a:gd name="T7" fmla="*/ 0 h 55"/>
                <a:gd name="T8" fmla="*/ 0 w 70"/>
                <a:gd name="T9" fmla="*/ 0 h 55"/>
                <a:gd name="T10" fmla="*/ 0 w 70"/>
                <a:gd name="T11" fmla="*/ 0 h 55"/>
                <a:gd name="T12" fmla="*/ 0 w 70"/>
                <a:gd name="T13" fmla="*/ 0 h 55"/>
                <a:gd name="T14" fmla="*/ 0 w 70"/>
                <a:gd name="T15" fmla="*/ 0 h 55"/>
                <a:gd name="T16" fmla="*/ 0 w 70"/>
                <a:gd name="T17" fmla="*/ 0 h 55"/>
                <a:gd name="T18" fmla="*/ 0 w 70"/>
                <a:gd name="T19" fmla="*/ 0 h 55"/>
                <a:gd name="T20" fmla="*/ 0 w 70"/>
                <a:gd name="T21" fmla="*/ 0 h 55"/>
                <a:gd name="T22" fmla="*/ 0 w 70"/>
                <a:gd name="T23" fmla="*/ 0 h 55"/>
                <a:gd name="T24" fmla="*/ 0 w 70"/>
                <a:gd name="T25" fmla="*/ 0 h 55"/>
                <a:gd name="T26" fmla="*/ 0 w 70"/>
                <a:gd name="T27" fmla="*/ 0 h 55"/>
                <a:gd name="T28" fmla="*/ 0 w 70"/>
                <a:gd name="T29" fmla="*/ 0 h 55"/>
                <a:gd name="T30" fmla="*/ 0 w 70"/>
                <a:gd name="T31" fmla="*/ 0 h 55"/>
                <a:gd name="T32" fmla="*/ 0 w 70"/>
                <a:gd name="T33" fmla="*/ 0 h 55"/>
                <a:gd name="T34" fmla="*/ 0 w 70"/>
                <a:gd name="T35" fmla="*/ 0 h 55"/>
                <a:gd name="T36" fmla="*/ 0 w 70"/>
                <a:gd name="T37" fmla="*/ 0 h 55"/>
                <a:gd name="T38" fmla="*/ 0 w 70"/>
                <a:gd name="T39" fmla="*/ 0 h 55"/>
                <a:gd name="T40" fmla="*/ 0 w 70"/>
                <a:gd name="T41" fmla="*/ 0 h 55"/>
                <a:gd name="T42" fmla="*/ 0 w 70"/>
                <a:gd name="T43" fmla="*/ 0 h 55"/>
                <a:gd name="T44" fmla="*/ 0 w 70"/>
                <a:gd name="T45" fmla="*/ 0 h 55"/>
                <a:gd name="T46" fmla="*/ 0 w 70"/>
                <a:gd name="T47" fmla="*/ 0 h 55"/>
                <a:gd name="T48" fmla="*/ 0 w 70"/>
                <a:gd name="T49" fmla="*/ 0 h 55"/>
                <a:gd name="T50" fmla="*/ 0 w 70"/>
                <a:gd name="T51" fmla="*/ 0 h 55"/>
                <a:gd name="T52" fmla="*/ 0 w 70"/>
                <a:gd name="T53" fmla="*/ 0 h 55"/>
                <a:gd name="T54" fmla="*/ 0 w 70"/>
                <a:gd name="T55" fmla="*/ 0 h 55"/>
                <a:gd name="T56" fmla="*/ 0 w 70"/>
                <a:gd name="T57" fmla="*/ 0 h 55"/>
                <a:gd name="T58" fmla="*/ 0 w 70"/>
                <a:gd name="T59" fmla="*/ 0 h 55"/>
                <a:gd name="T60" fmla="*/ 0 w 70"/>
                <a:gd name="T61" fmla="*/ 0 h 55"/>
                <a:gd name="T62" fmla="*/ 0 w 70"/>
                <a:gd name="T63" fmla="*/ 0 h 55"/>
                <a:gd name="T64" fmla="*/ 0 w 70"/>
                <a:gd name="T65" fmla="*/ 0 h 55"/>
                <a:gd name="T66" fmla="*/ 0 w 70"/>
                <a:gd name="T67" fmla="*/ 0 h 55"/>
                <a:gd name="T68" fmla="*/ 0 w 70"/>
                <a:gd name="T69" fmla="*/ 0 h 55"/>
                <a:gd name="T70" fmla="*/ 0 w 70"/>
                <a:gd name="T71" fmla="*/ 0 h 55"/>
                <a:gd name="T72" fmla="*/ 0 w 70"/>
                <a:gd name="T73" fmla="*/ 0 h 55"/>
                <a:gd name="T74" fmla="*/ 0 w 70"/>
                <a:gd name="T75" fmla="*/ 0 h 55"/>
                <a:gd name="T76" fmla="*/ 0 w 70"/>
                <a:gd name="T77" fmla="*/ 0 h 55"/>
                <a:gd name="T78" fmla="*/ 0 w 70"/>
                <a:gd name="T79" fmla="*/ 0 h 55"/>
                <a:gd name="T80" fmla="*/ 0 w 70"/>
                <a:gd name="T81" fmla="*/ 0 h 55"/>
                <a:gd name="T82" fmla="*/ 0 w 70"/>
                <a:gd name="T83" fmla="*/ 0 h 55"/>
                <a:gd name="T84" fmla="*/ 0 w 70"/>
                <a:gd name="T85" fmla="*/ 0 h 55"/>
                <a:gd name="T86" fmla="*/ 0 w 70"/>
                <a:gd name="T87" fmla="*/ 0 h 55"/>
                <a:gd name="T88" fmla="*/ 0 w 70"/>
                <a:gd name="T89" fmla="*/ 0 h 55"/>
                <a:gd name="T90" fmla="*/ 0 w 70"/>
                <a:gd name="T91" fmla="*/ 0 h 55"/>
                <a:gd name="T92" fmla="*/ 0 w 70"/>
                <a:gd name="T93" fmla="*/ 0 h 55"/>
                <a:gd name="T94" fmla="*/ 0 w 70"/>
                <a:gd name="T95" fmla="*/ 0 h 5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" h="55">
                  <a:moveTo>
                    <a:pt x="3" y="55"/>
                  </a:moveTo>
                  <a:lnTo>
                    <a:pt x="2" y="55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0" y="45"/>
                  </a:lnTo>
                  <a:lnTo>
                    <a:pt x="0" y="41"/>
                  </a:lnTo>
                  <a:lnTo>
                    <a:pt x="2" y="36"/>
                  </a:lnTo>
                  <a:lnTo>
                    <a:pt x="2" y="31"/>
                  </a:lnTo>
                  <a:lnTo>
                    <a:pt x="3" y="27"/>
                  </a:lnTo>
                  <a:lnTo>
                    <a:pt x="4" y="24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7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5" y="15"/>
                  </a:lnTo>
                  <a:lnTo>
                    <a:pt x="17" y="14"/>
                  </a:lnTo>
                  <a:lnTo>
                    <a:pt x="19" y="13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3" y="9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9" y="4"/>
                  </a:lnTo>
                  <a:lnTo>
                    <a:pt x="31" y="2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3" y="4"/>
                  </a:lnTo>
                  <a:lnTo>
                    <a:pt x="45" y="5"/>
                  </a:lnTo>
                  <a:lnTo>
                    <a:pt x="48" y="4"/>
                  </a:lnTo>
                  <a:lnTo>
                    <a:pt x="51" y="3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0" y="3"/>
                  </a:lnTo>
                  <a:lnTo>
                    <a:pt x="62" y="4"/>
                  </a:lnTo>
                  <a:lnTo>
                    <a:pt x="64" y="6"/>
                  </a:lnTo>
                  <a:lnTo>
                    <a:pt x="67" y="8"/>
                  </a:lnTo>
                  <a:lnTo>
                    <a:pt x="68" y="9"/>
                  </a:lnTo>
                  <a:lnTo>
                    <a:pt x="69" y="10"/>
                  </a:lnTo>
                  <a:lnTo>
                    <a:pt x="70" y="1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7" name="Freeform 568"/>
            <p:cNvSpPr>
              <a:spLocks/>
            </p:cNvSpPr>
            <p:nvPr/>
          </p:nvSpPr>
          <p:spPr bwMode="auto">
            <a:xfrm>
              <a:off x="4459" y="2834"/>
              <a:ext cx="20" cy="17"/>
            </a:xfrm>
            <a:custGeom>
              <a:avLst/>
              <a:gdLst>
                <a:gd name="T0" fmla="*/ 0 w 60"/>
                <a:gd name="T1" fmla="*/ 0 h 53"/>
                <a:gd name="T2" fmla="*/ 0 w 60"/>
                <a:gd name="T3" fmla="*/ 0 h 53"/>
                <a:gd name="T4" fmla="*/ 0 w 60"/>
                <a:gd name="T5" fmla="*/ 0 h 53"/>
                <a:gd name="T6" fmla="*/ 0 w 60"/>
                <a:gd name="T7" fmla="*/ 0 h 53"/>
                <a:gd name="T8" fmla="*/ 0 w 60"/>
                <a:gd name="T9" fmla="*/ 0 h 53"/>
                <a:gd name="T10" fmla="*/ 0 w 60"/>
                <a:gd name="T11" fmla="*/ 0 h 53"/>
                <a:gd name="T12" fmla="*/ 0 w 60"/>
                <a:gd name="T13" fmla="*/ 0 h 53"/>
                <a:gd name="T14" fmla="*/ 0 w 60"/>
                <a:gd name="T15" fmla="*/ 0 h 53"/>
                <a:gd name="T16" fmla="*/ 0 w 60"/>
                <a:gd name="T17" fmla="*/ 0 h 53"/>
                <a:gd name="T18" fmla="*/ 0 w 60"/>
                <a:gd name="T19" fmla="*/ 0 h 53"/>
                <a:gd name="T20" fmla="*/ 0 w 60"/>
                <a:gd name="T21" fmla="*/ 0 h 53"/>
                <a:gd name="T22" fmla="*/ 0 w 60"/>
                <a:gd name="T23" fmla="*/ 0 h 53"/>
                <a:gd name="T24" fmla="*/ 0 w 60"/>
                <a:gd name="T25" fmla="*/ 0 h 53"/>
                <a:gd name="T26" fmla="*/ 0 w 60"/>
                <a:gd name="T27" fmla="*/ 0 h 53"/>
                <a:gd name="T28" fmla="*/ 0 w 60"/>
                <a:gd name="T29" fmla="*/ 0 h 53"/>
                <a:gd name="T30" fmla="*/ 0 w 60"/>
                <a:gd name="T31" fmla="*/ 0 h 53"/>
                <a:gd name="T32" fmla="*/ 0 w 60"/>
                <a:gd name="T33" fmla="*/ 0 h 53"/>
                <a:gd name="T34" fmla="*/ 0 w 60"/>
                <a:gd name="T35" fmla="*/ 0 h 53"/>
                <a:gd name="T36" fmla="*/ 0 w 60"/>
                <a:gd name="T37" fmla="*/ 0 h 53"/>
                <a:gd name="T38" fmla="*/ 0 w 60"/>
                <a:gd name="T39" fmla="*/ 0 h 53"/>
                <a:gd name="T40" fmla="*/ 0 w 60"/>
                <a:gd name="T41" fmla="*/ 0 h 53"/>
                <a:gd name="T42" fmla="*/ 0 w 60"/>
                <a:gd name="T43" fmla="*/ 0 h 53"/>
                <a:gd name="T44" fmla="*/ 0 w 60"/>
                <a:gd name="T45" fmla="*/ 0 h 53"/>
                <a:gd name="T46" fmla="*/ 0 w 60"/>
                <a:gd name="T47" fmla="*/ 0 h 53"/>
                <a:gd name="T48" fmla="*/ 0 w 60"/>
                <a:gd name="T49" fmla="*/ 0 h 53"/>
                <a:gd name="T50" fmla="*/ 0 w 60"/>
                <a:gd name="T51" fmla="*/ 0 h 53"/>
                <a:gd name="T52" fmla="*/ 0 w 60"/>
                <a:gd name="T53" fmla="*/ 0 h 53"/>
                <a:gd name="T54" fmla="*/ 0 w 60"/>
                <a:gd name="T55" fmla="*/ 0 h 53"/>
                <a:gd name="T56" fmla="*/ 0 w 60"/>
                <a:gd name="T57" fmla="*/ 0 h 53"/>
                <a:gd name="T58" fmla="*/ 0 w 60"/>
                <a:gd name="T59" fmla="*/ 0 h 53"/>
                <a:gd name="T60" fmla="*/ 0 w 60"/>
                <a:gd name="T61" fmla="*/ 0 h 53"/>
                <a:gd name="T62" fmla="*/ 0 w 60"/>
                <a:gd name="T63" fmla="*/ 0 h 53"/>
                <a:gd name="T64" fmla="*/ 0 w 60"/>
                <a:gd name="T65" fmla="*/ 0 h 53"/>
                <a:gd name="T66" fmla="*/ 0 w 60"/>
                <a:gd name="T67" fmla="*/ 0 h 53"/>
                <a:gd name="T68" fmla="*/ 0 w 60"/>
                <a:gd name="T69" fmla="*/ 0 h 53"/>
                <a:gd name="T70" fmla="*/ 0 w 60"/>
                <a:gd name="T71" fmla="*/ 0 h 53"/>
                <a:gd name="T72" fmla="*/ 0 w 60"/>
                <a:gd name="T73" fmla="*/ 0 h 53"/>
                <a:gd name="T74" fmla="*/ 0 w 60"/>
                <a:gd name="T75" fmla="*/ 0 h 53"/>
                <a:gd name="T76" fmla="*/ 0 w 60"/>
                <a:gd name="T77" fmla="*/ 0 h 53"/>
                <a:gd name="T78" fmla="*/ 0 w 60"/>
                <a:gd name="T79" fmla="*/ 0 h 53"/>
                <a:gd name="T80" fmla="*/ 0 w 60"/>
                <a:gd name="T81" fmla="*/ 0 h 53"/>
                <a:gd name="T82" fmla="*/ 0 w 60"/>
                <a:gd name="T83" fmla="*/ 0 h 53"/>
                <a:gd name="T84" fmla="*/ 0 w 60"/>
                <a:gd name="T85" fmla="*/ 0 h 53"/>
                <a:gd name="T86" fmla="*/ 0 w 60"/>
                <a:gd name="T87" fmla="*/ 0 h 53"/>
                <a:gd name="T88" fmla="*/ 0 w 60"/>
                <a:gd name="T89" fmla="*/ 0 h 53"/>
                <a:gd name="T90" fmla="*/ 0 w 60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" h="53">
                  <a:moveTo>
                    <a:pt x="55" y="25"/>
                  </a:moveTo>
                  <a:lnTo>
                    <a:pt x="58" y="22"/>
                  </a:lnTo>
                  <a:lnTo>
                    <a:pt x="59" y="20"/>
                  </a:lnTo>
                  <a:lnTo>
                    <a:pt x="60" y="18"/>
                  </a:lnTo>
                  <a:lnTo>
                    <a:pt x="60" y="15"/>
                  </a:lnTo>
                  <a:lnTo>
                    <a:pt x="60" y="13"/>
                  </a:lnTo>
                  <a:lnTo>
                    <a:pt x="59" y="12"/>
                  </a:lnTo>
                  <a:lnTo>
                    <a:pt x="57" y="10"/>
                  </a:lnTo>
                  <a:lnTo>
                    <a:pt x="55" y="9"/>
                  </a:lnTo>
                  <a:lnTo>
                    <a:pt x="51" y="9"/>
                  </a:lnTo>
                  <a:lnTo>
                    <a:pt x="47" y="8"/>
                  </a:lnTo>
                  <a:lnTo>
                    <a:pt x="42" y="7"/>
                  </a:lnTo>
                  <a:lnTo>
                    <a:pt x="37" y="6"/>
                  </a:lnTo>
                  <a:lnTo>
                    <a:pt x="32" y="5"/>
                  </a:lnTo>
                  <a:lnTo>
                    <a:pt x="27" y="3"/>
                  </a:lnTo>
                  <a:lnTo>
                    <a:pt x="24" y="3"/>
                  </a:lnTo>
                  <a:lnTo>
                    <a:pt x="20" y="2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9" y="6"/>
                  </a:lnTo>
                  <a:lnTo>
                    <a:pt x="7" y="8"/>
                  </a:lnTo>
                  <a:lnTo>
                    <a:pt x="6" y="11"/>
                  </a:lnTo>
                  <a:lnTo>
                    <a:pt x="5" y="14"/>
                  </a:lnTo>
                  <a:lnTo>
                    <a:pt x="4" y="18"/>
                  </a:lnTo>
                  <a:lnTo>
                    <a:pt x="3" y="21"/>
                  </a:lnTo>
                  <a:lnTo>
                    <a:pt x="1" y="24"/>
                  </a:lnTo>
                  <a:lnTo>
                    <a:pt x="1" y="28"/>
                  </a:lnTo>
                  <a:lnTo>
                    <a:pt x="0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0" y="52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3" y="51"/>
                  </a:lnTo>
                  <a:lnTo>
                    <a:pt x="4" y="51"/>
                  </a:lnTo>
                  <a:lnTo>
                    <a:pt x="5" y="50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14" y="45"/>
                  </a:lnTo>
                  <a:lnTo>
                    <a:pt x="22" y="40"/>
                  </a:lnTo>
                  <a:lnTo>
                    <a:pt x="30" y="37"/>
                  </a:lnTo>
                  <a:lnTo>
                    <a:pt x="38" y="33"/>
                  </a:lnTo>
                  <a:lnTo>
                    <a:pt x="46" y="30"/>
                  </a:lnTo>
                  <a:lnTo>
                    <a:pt x="55" y="25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8" name="Freeform 569"/>
            <p:cNvSpPr>
              <a:spLocks/>
            </p:cNvSpPr>
            <p:nvPr/>
          </p:nvSpPr>
          <p:spPr bwMode="auto">
            <a:xfrm>
              <a:off x="4438" y="2833"/>
              <a:ext cx="25" cy="31"/>
            </a:xfrm>
            <a:custGeom>
              <a:avLst/>
              <a:gdLst>
                <a:gd name="T0" fmla="*/ 0 w 77"/>
                <a:gd name="T1" fmla="*/ 0 h 94"/>
                <a:gd name="T2" fmla="*/ 0 w 77"/>
                <a:gd name="T3" fmla="*/ 0 h 94"/>
                <a:gd name="T4" fmla="*/ 0 w 77"/>
                <a:gd name="T5" fmla="*/ 0 h 94"/>
                <a:gd name="T6" fmla="*/ 0 w 77"/>
                <a:gd name="T7" fmla="*/ 0 h 94"/>
                <a:gd name="T8" fmla="*/ 0 w 77"/>
                <a:gd name="T9" fmla="*/ 0 h 94"/>
                <a:gd name="T10" fmla="*/ 0 w 77"/>
                <a:gd name="T11" fmla="*/ 0 h 94"/>
                <a:gd name="T12" fmla="*/ 0 w 77"/>
                <a:gd name="T13" fmla="*/ 0 h 94"/>
                <a:gd name="T14" fmla="*/ 0 w 77"/>
                <a:gd name="T15" fmla="*/ 0 h 94"/>
                <a:gd name="T16" fmla="*/ 0 w 77"/>
                <a:gd name="T17" fmla="*/ 0 h 94"/>
                <a:gd name="T18" fmla="*/ 0 w 77"/>
                <a:gd name="T19" fmla="*/ 0 h 94"/>
                <a:gd name="T20" fmla="*/ 0 w 77"/>
                <a:gd name="T21" fmla="*/ 0 h 94"/>
                <a:gd name="T22" fmla="*/ 0 w 77"/>
                <a:gd name="T23" fmla="*/ 0 h 94"/>
                <a:gd name="T24" fmla="*/ 0 w 77"/>
                <a:gd name="T25" fmla="*/ 0 h 94"/>
                <a:gd name="T26" fmla="*/ 0 w 77"/>
                <a:gd name="T27" fmla="*/ 0 h 94"/>
                <a:gd name="T28" fmla="*/ 0 w 77"/>
                <a:gd name="T29" fmla="*/ 0 h 94"/>
                <a:gd name="T30" fmla="*/ 0 w 77"/>
                <a:gd name="T31" fmla="*/ 0 h 94"/>
                <a:gd name="T32" fmla="*/ 0 w 77"/>
                <a:gd name="T33" fmla="*/ 0 h 94"/>
                <a:gd name="T34" fmla="*/ 0 w 77"/>
                <a:gd name="T35" fmla="*/ 0 h 94"/>
                <a:gd name="T36" fmla="*/ 0 w 77"/>
                <a:gd name="T37" fmla="*/ 0 h 94"/>
                <a:gd name="T38" fmla="*/ 0 w 77"/>
                <a:gd name="T39" fmla="*/ 0 h 94"/>
                <a:gd name="T40" fmla="*/ 0 w 77"/>
                <a:gd name="T41" fmla="*/ 0 h 94"/>
                <a:gd name="T42" fmla="*/ 0 w 77"/>
                <a:gd name="T43" fmla="*/ 0 h 94"/>
                <a:gd name="T44" fmla="*/ 0 w 77"/>
                <a:gd name="T45" fmla="*/ 0 h 94"/>
                <a:gd name="T46" fmla="*/ 0 w 77"/>
                <a:gd name="T47" fmla="*/ 0 h 94"/>
                <a:gd name="T48" fmla="*/ 0 w 77"/>
                <a:gd name="T49" fmla="*/ 0 h 94"/>
                <a:gd name="T50" fmla="*/ 0 w 77"/>
                <a:gd name="T51" fmla="*/ 0 h 94"/>
                <a:gd name="T52" fmla="*/ 0 w 77"/>
                <a:gd name="T53" fmla="*/ 0 h 94"/>
                <a:gd name="T54" fmla="*/ 0 w 77"/>
                <a:gd name="T55" fmla="*/ 0 h 94"/>
                <a:gd name="T56" fmla="*/ 0 w 77"/>
                <a:gd name="T57" fmla="*/ 0 h 94"/>
                <a:gd name="T58" fmla="*/ 0 w 77"/>
                <a:gd name="T59" fmla="*/ 0 h 94"/>
                <a:gd name="T60" fmla="*/ 0 w 77"/>
                <a:gd name="T61" fmla="*/ 0 h 94"/>
                <a:gd name="T62" fmla="*/ 0 w 77"/>
                <a:gd name="T63" fmla="*/ 0 h 94"/>
                <a:gd name="T64" fmla="*/ 0 w 77"/>
                <a:gd name="T65" fmla="*/ 0 h 94"/>
                <a:gd name="T66" fmla="*/ 0 w 77"/>
                <a:gd name="T67" fmla="*/ 0 h 94"/>
                <a:gd name="T68" fmla="*/ 0 w 77"/>
                <a:gd name="T69" fmla="*/ 0 h 94"/>
                <a:gd name="T70" fmla="*/ 0 w 77"/>
                <a:gd name="T71" fmla="*/ 0 h 94"/>
                <a:gd name="T72" fmla="*/ 0 w 77"/>
                <a:gd name="T73" fmla="*/ 0 h 94"/>
                <a:gd name="T74" fmla="*/ 0 w 77"/>
                <a:gd name="T75" fmla="*/ 0 h 94"/>
                <a:gd name="T76" fmla="*/ 0 w 77"/>
                <a:gd name="T77" fmla="*/ 0 h 94"/>
                <a:gd name="T78" fmla="*/ 0 w 77"/>
                <a:gd name="T79" fmla="*/ 0 h 94"/>
                <a:gd name="T80" fmla="*/ 0 w 77"/>
                <a:gd name="T81" fmla="*/ 0 h 94"/>
                <a:gd name="T82" fmla="*/ 0 w 77"/>
                <a:gd name="T83" fmla="*/ 0 h 94"/>
                <a:gd name="T84" fmla="*/ 0 w 77"/>
                <a:gd name="T85" fmla="*/ 0 h 94"/>
                <a:gd name="T86" fmla="*/ 0 w 77"/>
                <a:gd name="T87" fmla="*/ 0 h 94"/>
                <a:gd name="T88" fmla="*/ 0 w 77"/>
                <a:gd name="T89" fmla="*/ 0 h 94"/>
                <a:gd name="T90" fmla="*/ 0 w 77"/>
                <a:gd name="T91" fmla="*/ 0 h 94"/>
                <a:gd name="T92" fmla="*/ 0 w 77"/>
                <a:gd name="T93" fmla="*/ 0 h 9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77" h="94">
                  <a:moveTo>
                    <a:pt x="77" y="3"/>
                  </a:moveTo>
                  <a:lnTo>
                    <a:pt x="75" y="5"/>
                  </a:lnTo>
                  <a:lnTo>
                    <a:pt x="74" y="9"/>
                  </a:lnTo>
                  <a:lnTo>
                    <a:pt x="72" y="11"/>
                  </a:lnTo>
                  <a:lnTo>
                    <a:pt x="71" y="14"/>
                  </a:lnTo>
                  <a:lnTo>
                    <a:pt x="70" y="17"/>
                  </a:lnTo>
                  <a:lnTo>
                    <a:pt x="69" y="21"/>
                  </a:lnTo>
                  <a:lnTo>
                    <a:pt x="68" y="24"/>
                  </a:lnTo>
                  <a:lnTo>
                    <a:pt x="66" y="27"/>
                  </a:lnTo>
                  <a:lnTo>
                    <a:pt x="66" y="31"/>
                  </a:lnTo>
                  <a:lnTo>
                    <a:pt x="65" y="37"/>
                  </a:lnTo>
                  <a:lnTo>
                    <a:pt x="65" y="42"/>
                  </a:lnTo>
                  <a:lnTo>
                    <a:pt x="65" y="49"/>
                  </a:lnTo>
                  <a:lnTo>
                    <a:pt x="65" y="54"/>
                  </a:lnTo>
                  <a:lnTo>
                    <a:pt x="65" y="55"/>
                  </a:lnTo>
                  <a:lnTo>
                    <a:pt x="65" y="56"/>
                  </a:lnTo>
                  <a:lnTo>
                    <a:pt x="58" y="61"/>
                  </a:lnTo>
                  <a:lnTo>
                    <a:pt x="50" y="66"/>
                  </a:lnTo>
                  <a:lnTo>
                    <a:pt x="43" y="70"/>
                  </a:lnTo>
                  <a:lnTo>
                    <a:pt x="35" y="76"/>
                  </a:lnTo>
                  <a:lnTo>
                    <a:pt x="31" y="79"/>
                  </a:lnTo>
                  <a:lnTo>
                    <a:pt x="25" y="82"/>
                  </a:lnTo>
                  <a:lnTo>
                    <a:pt x="21" y="85"/>
                  </a:lnTo>
                  <a:lnTo>
                    <a:pt x="18" y="87"/>
                  </a:lnTo>
                  <a:lnTo>
                    <a:pt x="14" y="88"/>
                  </a:lnTo>
                  <a:lnTo>
                    <a:pt x="11" y="90"/>
                  </a:lnTo>
                  <a:lnTo>
                    <a:pt x="8" y="91"/>
                  </a:lnTo>
                  <a:lnTo>
                    <a:pt x="5" y="92"/>
                  </a:lnTo>
                  <a:lnTo>
                    <a:pt x="1" y="94"/>
                  </a:lnTo>
                  <a:lnTo>
                    <a:pt x="0" y="82"/>
                  </a:lnTo>
                  <a:lnTo>
                    <a:pt x="1" y="72"/>
                  </a:lnTo>
                  <a:lnTo>
                    <a:pt x="1" y="61"/>
                  </a:lnTo>
                  <a:lnTo>
                    <a:pt x="4" y="50"/>
                  </a:lnTo>
                  <a:lnTo>
                    <a:pt x="5" y="39"/>
                  </a:lnTo>
                  <a:lnTo>
                    <a:pt x="7" y="29"/>
                  </a:lnTo>
                  <a:lnTo>
                    <a:pt x="10" y="18"/>
                  </a:lnTo>
                  <a:lnTo>
                    <a:pt x="12" y="10"/>
                  </a:lnTo>
                  <a:lnTo>
                    <a:pt x="15" y="0"/>
                  </a:lnTo>
                  <a:lnTo>
                    <a:pt x="26" y="0"/>
                  </a:lnTo>
                  <a:lnTo>
                    <a:pt x="37" y="0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4" y="1"/>
                  </a:lnTo>
                  <a:lnTo>
                    <a:pt x="71" y="2"/>
                  </a:lnTo>
                  <a:lnTo>
                    <a:pt x="76" y="3"/>
                  </a:lnTo>
                  <a:lnTo>
                    <a:pt x="77" y="3"/>
                  </a:lnTo>
                  <a:close/>
                </a:path>
              </a:pathLst>
            </a:custGeom>
            <a:solidFill>
              <a:srgbClr val="826F60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09" name="Freeform 570"/>
            <p:cNvSpPr>
              <a:spLocks/>
            </p:cNvSpPr>
            <p:nvPr/>
          </p:nvSpPr>
          <p:spPr bwMode="auto">
            <a:xfrm>
              <a:off x="4459" y="2807"/>
              <a:ext cx="69" cy="54"/>
            </a:xfrm>
            <a:custGeom>
              <a:avLst/>
              <a:gdLst>
                <a:gd name="T0" fmla="*/ 0 w 207"/>
                <a:gd name="T1" fmla="*/ 0 h 162"/>
                <a:gd name="T2" fmla="*/ 0 w 207"/>
                <a:gd name="T3" fmla="*/ 0 h 162"/>
                <a:gd name="T4" fmla="*/ 0 w 207"/>
                <a:gd name="T5" fmla="*/ 0 h 162"/>
                <a:gd name="T6" fmla="*/ 0 w 207"/>
                <a:gd name="T7" fmla="*/ 0 h 162"/>
                <a:gd name="T8" fmla="*/ 0 w 207"/>
                <a:gd name="T9" fmla="*/ 0 h 162"/>
                <a:gd name="T10" fmla="*/ 0 w 207"/>
                <a:gd name="T11" fmla="*/ 0 h 162"/>
                <a:gd name="T12" fmla="*/ 0 w 207"/>
                <a:gd name="T13" fmla="*/ 0 h 162"/>
                <a:gd name="T14" fmla="*/ 0 w 207"/>
                <a:gd name="T15" fmla="*/ 0 h 162"/>
                <a:gd name="T16" fmla="*/ 0 w 207"/>
                <a:gd name="T17" fmla="*/ 0 h 162"/>
                <a:gd name="T18" fmla="*/ 0 w 207"/>
                <a:gd name="T19" fmla="*/ 0 h 162"/>
                <a:gd name="T20" fmla="*/ 0 w 207"/>
                <a:gd name="T21" fmla="*/ 0 h 162"/>
                <a:gd name="T22" fmla="*/ 0 w 207"/>
                <a:gd name="T23" fmla="*/ 0 h 162"/>
                <a:gd name="T24" fmla="*/ 0 w 207"/>
                <a:gd name="T25" fmla="*/ 0 h 162"/>
                <a:gd name="T26" fmla="*/ 0 w 207"/>
                <a:gd name="T27" fmla="*/ 0 h 162"/>
                <a:gd name="T28" fmla="*/ 0 w 207"/>
                <a:gd name="T29" fmla="*/ 0 h 162"/>
                <a:gd name="T30" fmla="*/ 0 w 207"/>
                <a:gd name="T31" fmla="*/ 0 h 162"/>
                <a:gd name="T32" fmla="*/ 0 w 207"/>
                <a:gd name="T33" fmla="*/ 0 h 162"/>
                <a:gd name="T34" fmla="*/ 0 w 207"/>
                <a:gd name="T35" fmla="*/ 0 h 162"/>
                <a:gd name="T36" fmla="*/ 0 w 207"/>
                <a:gd name="T37" fmla="*/ 0 h 162"/>
                <a:gd name="T38" fmla="*/ 0 w 207"/>
                <a:gd name="T39" fmla="*/ 0 h 162"/>
                <a:gd name="T40" fmla="*/ 0 w 207"/>
                <a:gd name="T41" fmla="*/ 0 h 162"/>
                <a:gd name="T42" fmla="*/ 0 w 207"/>
                <a:gd name="T43" fmla="*/ 0 h 162"/>
                <a:gd name="T44" fmla="*/ 0 w 207"/>
                <a:gd name="T45" fmla="*/ 0 h 162"/>
                <a:gd name="T46" fmla="*/ 0 w 207"/>
                <a:gd name="T47" fmla="*/ 0 h 162"/>
                <a:gd name="T48" fmla="*/ 0 w 207"/>
                <a:gd name="T49" fmla="*/ 0 h 162"/>
                <a:gd name="T50" fmla="*/ 0 w 207"/>
                <a:gd name="T51" fmla="*/ 0 h 162"/>
                <a:gd name="T52" fmla="*/ 0 w 207"/>
                <a:gd name="T53" fmla="*/ 0 h 162"/>
                <a:gd name="T54" fmla="*/ 0 w 207"/>
                <a:gd name="T55" fmla="*/ 0 h 162"/>
                <a:gd name="T56" fmla="*/ 0 w 207"/>
                <a:gd name="T57" fmla="*/ 0 h 162"/>
                <a:gd name="T58" fmla="*/ 0 w 207"/>
                <a:gd name="T59" fmla="*/ 0 h 162"/>
                <a:gd name="T60" fmla="*/ 0 w 207"/>
                <a:gd name="T61" fmla="*/ 0 h 162"/>
                <a:gd name="T62" fmla="*/ 0 w 207"/>
                <a:gd name="T63" fmla="*/ 0 h 162"/>
                <a:gd name="T64" fmla="*/ 0 w 207"/>
                <a:gd name="T65" fmla="*/ 0 h 162"/>
                <a:gd name="T66" fmla="*/ 0 w 207"/>
                <a:gd name="T67" fmla="*/ 0 h 162"/>
                <a:gd name="T68" fmla="*/ 0 w 207"/>
                <a:gd name="T69" fmla="*/ 0 h 162"/>
                <a:gd name="T70" fmla="*/ 0 w 207"/>
                <a:gd name="T71" fmla="*/ 0 h 162"/>
                <a:gd name="T72" fmla="*/ 0 w 207"/>
                <a:gd name="T73" fmla="*/ 0 h 162"/>
                <a:gd name="T74" fmla="*/ 0 w 207"/>
                <a:gd name="T75" fmla="*/ 0 h 162"/>
                <a:gd name="T76" fmla="*/ 0 w 207"/>
                <a:gd name="T77" fmla="*/ 0 h 162"/>
                <a:gd name="T78" fmla="*/ 0 w 207"/>
                <a:gd name="T79" fmla="*/ 0 h 162"/>
                <a:gd name="T80" fmla="*/ 0 w 207"/>
                <a:gd name="T81" fmla="*/ 0 h 162"/>
                <a:gd name="T82" fmla="*/ 0 w 207"/>
                <a:gd name="T83" fmla="*/ 0 h 162"/>
                <a:gd name="T84" fmla="*/ 0 w 207"/>
                <a:gd name="T85" fmla="*/ 0 h 162"/>
                <a:gd name="T86" fmla="*/ 0 w 207"/>
                <a:gd name="T87" fmla="*/ 0 h 162"/>
                <a:gd name="T88" fmla="*/ 0 w 207"/>
                <a:gd name="T89" fmla="*/ 0 h 1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7" h="162">
                  <a:moveTo>
                    <a:pt x="207" y="46"/>
                  </a:moveTo>
                  <a:lnTo>
                    <a:pt x="205" y="40"/>
                  </a:lnTo>
                  <a:lnTo>
                    <a:pt x="203" y="35"/>
                  </a:lnTo>
                  <a:lnTo>
                    <a:pt x="201" y="29"/>
                  </a:lnTo>
                  <a:lnTo>
                    <a:pt x="198" y="25"/>
                  </a:lnTo>
                  <a:lnTo>
                    <a:pt x="194" y="22"/>
                  </a:lnTo>
                  <a:lnTo>
                    <a:pt x="188" y="16"/>
                  </a:lnTo>
                  <a:lnTo>
                    <a:pt x="181" y="13"/>
                  </a:lnTo>
                  <a:lnTo>
                    <a:pt x="174" y="10"/>
                  </a:lnTo>
                  <a:lnTo>
                    <a:pt x="166" y="8"/>
                  </a:lnTo>
                  <a:lnTo>
                    <a:pt x="157" y="5"/>
                  </a:lnTo>
                  <a:lnTo>
                    <a:pt x="149" y="3"/>
                  </a:lnTo>
                  <a:lnTo>
                    <a:pt x="138" y="2"/>
                  </a:lnTo>
                  <a:lnTo>
                    <a:pt x="127" y="1"/>
                  </a:lnTo>
                  <a:lnTo>
                    <a:pt x="116" y="0"/>
                  </a:lnTo>
                  <a:lnTo>
                    <a:pt x="105" y="1"/>
                  </a:lnTo>
                  <a:lnTo>
                    <a:pt x="95" y="2"/>
                  </a:lnTo>
                  <a:lnTo>
                    <a:pt x="85" y="4"/>
                  </a:lnTo>
                  <a:lnTo>
                    <a:pt x="77" y="7"/>
                  </a:lnTo>
                  <a:lnTo>
                    <a:pt x="71" y="11"/>
                  </a:lnTo>
                  <a:lnTo>
                    <a:pt x="64" y="16"/>
                  </a:lnTo>
                  <a:lnTo>
                    <a:pt x="58" y="22"/>
                  </a:lnTo>
                  <a:lnTo>
                    <a:pt x="51" y="26"/>
                  </a:lnTo>
                  <a:lnTo>
                    <a:pt x="47" y="29"/>
                  </a:lnTo>
                  <a:lnTo>
                    <a:pt x="41" y="33"/>
                  </a:lnTo>
                  <a:lnTo>
                    <a:pt x="37" y="37"/>
                  </a:lnTo>
                  <a:lnTo>
                    <a:pt x="33" y="40"/>
                  </a:lnTo>
                  <a:lnTo>
                    <a:pt x="28" y="45"/>
                  </a:lnTo>
                  <a:lnTo>
                    <a:pt x="25" y="51"/>
                  </a:lnTo>
                  <a:lnTo>
                    <a:pt x="22" y="59"/>
                  </a:lnTo>
                  <a:lnTo>
                    <a:pt x="20" y="65"/>
                  </a:lnTo>
                  <a:lnTo>
                    <a:pt x="18" y="73"/>
                  </a:lnTo>
                  <a:lnTo>
                    <a:pt x="14" y="79"/>
                  </a:lnTo>
                  <a:lnTo>
                    <a:pt x="11" y="85"/>
                  </a:lnTo>
                  <a:lnTo>
                    <a:pt x="8" y="90"/>
                  </a:lnTo>
                  <a:lnTo>
                    <a:pt x="6" y="98"/>
                  </a:lnTo>
                  <a:lnTo>
                    <a:pt x="3" y="104"/>
                  </a:lnTo>
                  <a:lnTo>
                    <a:pt x="2" y="113"/>
                  </a:lnTo>
                  <a:lnTo>
                    <a:pt x="2" y="122"/>
                  </a:lnTo>
                  <a:lnTo>
                    <a:pt x="2" y="130"/>
                  </a:lnTo>
                  <a:lnTo>
                    <a:pt x="1" y="137"/>
                  </a:lnTo>
                  <a:lnTo>
                    <a:pt x="1" y="144"/>
                  </a:lnTo>
                  <a:lnTo>
                    <a:pt x="0" y="151"/>
                  </a:lnTo>
                  <a:lnTo>
                    <a:pt x="0" y="156"/>
                  </a:lnTo>
                  <a:lnTo>
                    <a:pt x="1" y="162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0" name="Freeform 571"/>
            <p:cNvSpPr>
              <a:spLocks/>
            </p:cNvSpPr>
            <p:nvPr/>
          </p:nvSpPr>
          <p:spPr bwMode="auto">
            <a:xfrm>
              <a:off x="4420" y="2842"/>
              <a:ext cx="58" cy="32"/>
            </a:xfrm>
            <a:custGeom>
              <a:avLst/>
              <a:gdLst>
                <a:gd name="T0" fmla="*/ 0 w 172"/>
                <a:gd name="T1" fmla="*/ 0 h 96"/>
                <a:gd name="T2" fmla="*/ 0 w 172"/>
                <a:gd name="T3" fmla="*/ 0 h 96"/>
                <a:gd name="T4" fmla="*/ 0 w 172"/>
                <a:gd name="T5" fmla="*/ 0 h 96"/>
                <a:gd name="T6" fmla="*/ 0 w 172"/>
                <a:gd name="T7" fmla="*/ 0 h 96"/>
                <a:gd name="T8" fmla="*/ 0 w 172"/>
                <a:gd name="T9" fmla="*/ 0 h 96"/>
                <a:gd name="T10" fmla="*/ 0 w 172"/>
                <a:gd name="T11" fmla="*/ 0 h 96"/>
                <a:gd name="T12" fmla="*/ 0 w 172"/>
                <a:gd name="T13" fmla="*/ 0 h 96"/>
                <a:gd name="T14" fmla="*/ 0 w 172"/>
                <a:gd name="T15" fmla="*/ 0 h 96"/>
                <a:gd name="T16" fmla="*/ 0 w 172"/>
                <a:gd name="T17" fmla="*/ 0 h 96"/>
                <a:gd name="T18" fmla="*/ 0 w 172"/>
                <a:gd name="T19" fmla="*/ 0 h 96"/>
                <a:gd name="T20" fmla="*/ 0 w 172"/>
                <a:gd name="T21" fmla="*/ 0 h 96"/>
                <a:gd name="T22" fmla="*/ 0 w 172"/>
                <a:gd name="T23" fmla="*/ 0 h 96"/>
                <a:gd name="T24" fmla="*/ 0 w 172"/>
                <a:gd name="T25" fmla="*/ 0 h 96"/>
                <a:gd name="T26" fmla="*/ 0 w 172"/>
                <a:gd name="T27" fmla="*/ 0 h 96"/>
                <a:gd name="T28" fmla="*/ 0 w 172"/>
                <a:gd name="T29" fmla="*/ 0 h 96"/>
                <a:gd name="T30" fmla="*/ 0 w 172"/>
                <a:gd name="T31" fmla="*/ 0 h 96"/>
                <a:gd name="T32" fmla="*/ 0 w 172"/>
                <a:gd name="T33" fmla="*/ 0 h 96"/>
                <a:gd name="T34" fmla="*/ 0 w 172"/>
                <a:gd name="T35" fmla="*/ 0 h 96"/>
                <a:gd name="T36" fmla="*/ 0 w 172"/>
                <a:gd name="T37" fmla="*/ 0 h 96"/>
                <a:gd name="T38" fmla="*/ 0 w 172"/>
                <a:gd name="T39" fmla="*/ 0 h 96"/>
                <a:gd name="T40" fmla="*/ 0 w 172"/>
                <a:gd name="T41" fmla="*/ 0 h 96"/>
                <a:gd name="T42" fmla="*/ 0 w 172"/>
                <a:gd name="T43" fmla="*/ 0 h 96"/>
                <a:gd name="T44" fmla="*/ 0 w 172"/>
                <a:gd name="T45" fmla="*/ 0 h 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72" h="96">
                  <a:moveTo>
                    <a:pt x="0" y="95"/>
                  </a:moveTo>
                  <a:lnTo>
                    <a:pt x="2" y="96"/>
                  </a:lnTo>
                  <a:lnTo>
                    <a:pt x="5" y="96"/>
                  </a:lnTo>
                  <a:lnTo>
                    <a:pt x="6" y="96"/>
                  </a:lnTo>
                  <a:lnTo>
                    <a:pt x="11" y="93"/>
                  </a:lnTo>
                  <a:lnTo>
                    <a:pt x="14" y="90"/>
                  </a:lnTo>
                  <a:lnTo>
                    <a:pt x="18" y="87"/>
                  </a:lnTo>
                  <a:lnTo>
                    <a:pt x="22" y="85"/>
                  </a:lnTo>
                  <a:lnTo>
                    <a:pt x="25" y="81"/>
                  </a:lnTo>
                  <a:lnTo>
                    <a:pt x="30" y="79"/>
                  </a:lnTo>
                  <a:lnTo>
                    <a:pt x="39" y="73"/>
                  </a:lnTo>
                  <a:lnTo>
                    <a:pt x="49" y="68"/>
                  </a:lnTo>
                  <a:lnTo>
                    <a:pt x="60" y="63"/>
                  </a:lnTo>
                  <a:lnTo>
                    <a:pt x="71" y="58"/>
                  </a:lnTo>
                  <a:lnTo>
                    <a:pt x="84" y="50"/>
                  </a:lnTo>
                  <a:lnTo>
                    <a:pt x="97" y="41"/>
                  </a:lnTo>
                  <a:lnTo>
                    <a:pt x="110" y="33"/>
                  </a:lnTo>
                  <a:lnTo>
                    <a:pt x="123" y="24"/>
                  </a:lnTo>
                  <a:lnTo>
                    <a:pt x="134" y="19"/>
                  </a:lnTo>
                  <a:lnTo>
                    <a:pt x="143" y="13"/>
                  </a:lnTo>
                  <a:lnTo>
                    <a:pt x="155" y="8"/>
                  </a:lnTo>
                  <a:lnTo>
                    <a:pt x="163" y="5"/>
                  </a:lnTo>
                  <a:lnTo>
                    <a:pt x="172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1" name="Freeform 572"/>
            <p:cNvSpPr>
              <a:spLocks/>
            </p:cNvSpPr>
            <p:nvPr/>
          </p:nvSpPr>
          <p:spPr bwMode="auto">
            <a:xfrm>
              <a:off x="4429" y="2833"/>
              <a:ext cx="50" cy="9"/>
            </a:xfrm>
            <a:custGeom>
              <a:avLst/>
              <a:gdLst>
                <a:gd name="T0" fmla="*/ 0 w 151"/>
                <a:gd name="T1" fmla="*/ 0 h 28"/>
                <a:gd name="T2" fmla="*/ 0 w 151"/>
                <a:gd name="T3" fmla="*/ 0 h 28"/>
                <a:gd name="T4" fmla="*/ 0 w 151"/>
                <a:gd name="T5" fmla="*/ 0 h 28"/>
                <a:gd name="T6" fmla="*/ 0 w 151"/>
                <a:gd name="T7" fmla="*/ 0 h 28"/>
                <a:gd name="T8" fmla="*/ 0 w 151"/>
                <a:gd name="T9" fmla="*/ 0 h 28"/>
                <a:gd name="T10" fmla="*/ 0 w 151"/>
                <a:gd name="T11" fmla="*/ 0 h 28"/>
                <a:gd name="T12" fmla="*/ 0 w 151"/>
                <a:gd name="T13" fmla="*/ 0 h 28"/>
                <a:gd name="T14" fmla="*/ 0 w 151"/>
                <a:gd name="T15" fmla="*/ 0 h 28"/>
                <a:gd name="T16" fmla="*/ 0 w 151"/>
                <a:gd name="T17" fmla="*/ 0 h 28"/>
                <a:gd name="T18" fmla="*/ 0 w 151"/>
                <a:gd name="T19" fmla="*/ 0 h 28"/>
                <a:gd name="T20" fmla="*/ 0 w 151"/>
                <a:gd name="T21" fmla="*/ 0 h 28"/>
                <a:gd name="T22" fmla="*/ 0 w 151"/>
                <a:gd name="T23" fmla="*/ 0 h 28"/>
                <a:gd name="T24" fmla="*/ 0 w 151"/>
                <a:gd name="T25" fmla="*/ 0 h 28"/>
                <a:gd name="T26" fmla="*/ 0 w 151"/>
                <a:gd name="T27" fmla="*/ 0 h 28"/>
                <a:gd name="T28" fmla="*/ 0 w 151"/>
                <a:gd name="T29" fmla="*/ 0 h 28"/>
                <a:gd name="T30" fmla="*/ 0 w 151"/>
                <a:gd name="T31" fmla="*/ 0 h 28"/>
                <a:gd name="T32" fmla="*/ 0 w 151"/>
                <a:gd name="T33" fmla="*/ 0 h 28"/>
                <a:gd name="T34" fmla="*/ 0 w 151"/>
                <a:gd name="T35" fmla="*/ 0 h 28"/>
                <a:gd name="T36" fmla="*/ 0 w 151"/>
                <a:gd name="T37" fmla="*/ 0 h 28"/>
                <a:gd name="T38" fmla="*/ 0 w 151"/>
                <a:gd name="T39" fmla="*/ 0 h 28"/>
                <a:gd name="T40" fmla="*/ 0 w 151"/>
                <a:gd name="T41" fmla="*/ 0 h 28"/>
                <a:gd name="T42" fmla="*/ 0 w 151"/>
                <a:gd name="T43" fmla="*/ 0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51" h="28">
                  <a:moveTo>
                    <a:pt x="146" y="28"/>
                  </a:moveTo>
                  <a:lnTo>
                    <a:pt x="149" y="25"/>
                  </a:lnTo>
                  <a:lnTo>
                    <a:pt x="150" y="23"/>
                  </a:lnTo>
                  <a:lnTo>
                    <a:pt x="151" y="21"/>
                  </a:lnTo>
                  <a:lnTo>
                    <a:pt x="151" y="18"/>
                  </a:lnTo>
                  <a:lnTo>
                    <a:pt x="151" y="16"/>
                  </a:lnTo>
                  <a:lnTo>
                    <a:pt x="150" y="15"/>
                  </a:lnTo>
                  <a:lnTo>
                    <a:pt x="148" y="13"/>
                  </a:lnTo>
                  <a:lnTo>
                    <a:pt x="144" y="12"/>
                  </a:lnTo>
                  <a:lnTo>
                    <a:pt x="140" y="11"/>
                  </a:lnTo>
                  <a:lnTo>
                    <a:pt x="137" y="11"/>
                  </a:lnTo>
                  <a:lnTo>
                    <a:pt x="133" y="10"/>
                  </a:lnTo>
                  <a:lnTo>
                    <a:pt x="118" y="6"/>
                  </a:lnTo>
                  <a:lnTo>
                    <a:pt x="105" y="3"/>
                  </a:lnTo>
                  <a:lnTo>
                    <a:pt x="92" y="1"/>
                  </a:lnTo>
                  <a:lnTo>
                    <a:pt x="79" y="0"/>
                  </a:lnTo>
                  <a:lnTo>
                    <a:pt x="64" y="0"/>
                  </a:lnTo>
                  <a:lnTo>
                    <a:pt x="50" y="0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2" name="Freeform 573"/>
            <p:cNvSpPr>
              <a:spLocks/>
            </p:cNvSpPr>
            <p:nvPr/>
          </p:nvSpPr>
          <p:spPr bwMode="auto">
            <a:xfrm>
              <a:off x="4438" y="2830"/>
              <a:ext cx="6" cy="44"/>
            </a:xfrm>
            <a:custGeom>
              <a:avLst/>
              <a:gdLst>
                <a:gd name="T0" fmla="*/ 0 w 18"/>
                <a:gd name="T1" fmla="*/ 0 h 132"/>
                <a:gd name="T2" fmla="*/ 0 w 18"/>
                <a:gd name="T3" fmla="*/ 0 h 132"/>
                <a:gd name="T4" fmla="*/ 0 w 18"/>
                <a:gd name="T5" fmla="*/ 0 h 132"/>
                <a:gd name="T6" fmla="*/ 0 w 18"/>
                <a:gd name="T7" fmla="*/ 0 h 132"/>
                <a:gd name="T8" fmla="*/ 0 w 18"/>
                <a:gd name="T9" fmla="*/ 0 h 132"/>
                <a:gd name="T10" fmla="*/ 0 w 18"/>
                <a:gd name="T11" fmla="*/ 0 h 132"/>
                <a:gd name="T12" fmla="*/ 0 w 18"/>
                <a:gd name="T13" fmla="*/ 0 h 132"/>
                <a:gd name="T14" fmla="*/ 0 w 18"/>
                <a:gd name="T15" fmla="*/ 0 h 132"/>
                <a:gd name="T16" fmla="*/ 0 w 18"/>
                <a:gd name="T17" fmla="*/ 0 h 132"/>
                <a:gd name="T18" fmla="*/ 0 w 18"/>
                <a:gd name="T19" fmla="*/ 0 h 132"/>
                <a:gd name="T20" fmla="*/ 0 w 18"/>
                <a:gd name="T21" fmla="*/ 0 h 132"/>
                <a:gd name="T22" fmla="*/ 0 w 18"/>
                <a:gd name="T23" fmla="*/ 0 h 1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" h="132">
                  <a:moveTo>
                    <a:pt x="5" y="132"/>
                  </a:moveTo>
                  <a:lnTo>
                    <a:pt x="3" y="120"/>
                  </a:lnTo>
                  <a:lnTo>
                    <a:pt x="0" y="108"/>
                  </a:lnTo>
                  <a:lnTo>
                    <a:pt x="0" y="97"/>
                  </a:lnTo>
                  <a:lnTo>
                    <a:pt x="0" y="85"/>
                  </a:lnTo>
                  <a:lnTo>
                    <a:pt x="0" y="73"/>
                  </a:lnTo>
                  <a:lnTo>
                    <a:pt x="1" y="62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9" y="25"/>
                  </a:lnTo>
                  <a:lnTo>
                    <a:pt x="13" y="12"/>
                  </a:lnTo>
                  <a:lnTo>
                    <a:pt x="1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3" name="Freeform 574"/>
            <p:cNvSpPr>
              <a:spLocks/>
            </p:cNvSpPr>
            <p:nvPr/>
          </p:nvSpPr>
          <p:spPr bwMode="auto">
            <a:xfrm>
              <a:off x="4491" y="2798"/>
              <a:ext cx="7" cy="35"/>
            </a:xfrm>
            <a:custGeom>
              <a:avLst/>
              <a:gdLst>
                <a:gd name="T0" fmla="*/ 0 w 19"/>
                <a:gd name="T1" fmla="*/ 0 h 103"/>
                <a:gd name="T2" fmla="*/ 0 w 19"/>
                <a:gd name="T3" fmla="*/ 0 h 103"/>
                <a:gd name="T4" fmla="*/ 0 w 19"/>
                <a:gd name="T5" fmla="*/ 0 h 103"/>
                <a:gd name="T6" fmla="*/ 0 w 19"/>
                <a:gd name="T7" fmla="*/ 0 h 103"/>
                <a:gd name="T8" fmla="*/ 0 w 19"/>
                <a:gd name="T9" fmla="*/ 0 h 103"/>
                <a:gd name="T10" fmla="*/ 0 w 19"/>
                <a:gd name="T11" fmla="*/ 0 h 103"/>
                <a:gd name="T12" fmla="*/ 0 w 19"/>
                <a:gd name="T13" fmla="*/ 0 h 103"/>
                <a:gd name="T14" fmla="*/ 0 w 19"/>
                <a:gd name="T15" fmla="*/ 0 h 103"/>
                <a:gd name="T16" fmla="*/ 0 w 19"/>
                <a:gd name="T17" fmla="*/ 0 h 103"/>
                <a:gd name="T18" fmla="*/ 0 w 19"/>
                <a:gd name="T19" fmla="*/ 0 h 103"/>
                <a:gd name="T20" fmla="*/ 0 w 19"/>
                <a:gd name="T21" fmla="*/ 0 h 103"/>
                <a:gd name="T22" fmla="*/ 0 w 19"/>
                <a:gd name="T23" fmla="*/ 0 h 103"/>
                <a:gd name="T24" fmla="*/ 0 w 19"/>
                <a:gd name="T25" fmla="*/ 0 h 103"/>
                <a:gd name="T26" fmla="*/ 0 w 19"/>
                <a:gd name="T27" fmla="*/ 0 h 103"/>
                <a:gd name="T28" fmla="*/ 0 w 19"/>
                <a:gd name="T29" fmla="*/ 0 h 103"/>
                <a:gd name="T30" fmla="*/ 0 w 19"/>
                <a:gd name="T31" fmla="*/ 0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9" h="103">
                  <a:moveTo>
                    <a:pt x="19" y="0"/>
                  </a:moveTo>
                  <a:lnTo>
                    <a:pt x="15" y="4"/>
                  </a:lnTo>
                  <a:lnTo>
                    <a:pt x="13" y="9"/>
                  </a:lnTo>
                  <a:lnTo>
                    <a:pt x="11" y="14"/>
                  </a:lnTo>
                  <a:lnTo>
                    <a:pt x="8" y="19"/>
                  </a:lnTo>
                  <a:lnTo>
                    <a:pt x="7" y="26"/>
                  </a:lnTo>
                  <a:lnTo>
                    <a:pt x="6" y="31"/>
                  </a:lnTo>
                  <a:lnTo>
                    <a:pt x="6" y="41"/>
                  </a:lnTo>
                  <a:lnTo>
                    <a:pt x="5" y="51"/>
                  </a:lnTo>
                  <a:lnTo>
                    <a:pt x="6" y="61"/>
                  </a:lnTo>
                  <a:lnTo>
                    <a:pt x="6" y="69"/>
                  </a:lnTo>
                  <a:lnTo>
                    <a:pt x="5" y="77"/>
                  </a:lnTo>
                  <a:lnTo>
                    <a:pt x="5" y="85"/>
                  </a:lnTo>
                  <a:lnTo>
                    <a:pt x="4" y="91"/>
                  </a:lnTo>
                  <a:lnTo>
                    <a:pt x="2" y="98"/>
                  </a:lnTo>
                  <a:lnTo>
                    <a:pt x="0" y="10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4" name="Freeform 575"/>
            <p:cNvSpPr>
              <a:spLocks/>
            </p:cNvSpPr>
            <p:nvPr/>
          </p:nvSpPr>
          <p:spPr bwMode="auto">
            <a:xfrm>
              <a:off x="4497" y="2795"/>
              <a:ext cx="43" cy="43"/>
            </a:xfrm>
            <a:custGeom>
              <a:avLst/>
              <a:gdLst>
                <a:gd name="T0" fmla="*/ 0 w 128"/>
                <a:gd name="T1" fmla="*/ 0 h 128"/>
                <a:gd name="T2" fmla="*/ 0 w 128"/>
                <a:gd name="T3" fmla="*/ 0 h 128"/>
                <a:gd name="T4" fmla="*/ 0 w 128"/>
                <a:gd name="T5" fmla="*/ 0 h 128"/>
                <a:gd name="T6" fmla="*/ 0 w 128"/>
                <a:gd name="T7" fmla="*/ 0 h 128"/>
                <a:gd name="T8" fmla="*/ 0 w 128"/>
                <a:gd name="T9" fmla="*/ 0 h 128"/>
                <a:gd name="T10" fmla="*/ 0 w 128"/>
                <a:gd name="T11" fmla="*/ 0 h 128"/>
                <a:gd name="T12" fmla="*/ 0 w 128"/>
                <a:gd name="T13" fmla="*/ 0 h 128"/>
                <a:gd name="T14" fmla="*/ 0 w 128"/>
                <a:gd name="T15" fmla="*/ 0 h 128"/>
                <a:gd name="T16" fmla="*/ 0 w 128"/>
                <a:gd name="T17" fmla="*/ 0 h 128"/>
                <a:gd name="T18" fmla="*/ 0 w 128"/>
                <a:gd name="T19" fmla="*/ 0 h 128"/>
                <a:gd name="T20" fmla="*/ 0 w 128"/>
                <a:gd name="T21" fmla="*/ 0 h 128"/>
                <a:gd name="T22" fmla="*/ 0 w 128"/>
                <a:gd name="T23" fmla="*/ 0 h 128"/>
                <a:gd name="T24" fmla="*/ 0 w 128"/>
                <a:gd name="T25" fmla="*/ 0 h 128"/>
                <a:gd name="T26" fmla="*/ 0 w 128"/>
                <a:gd name="T27" fmla="*/ 0 h 128"/>
                <a:gd name="T28" fmla="*/ 0 w 128"/>
                <a:gd name="T29" fmla="*/ 0 h 128"/>
                <a:gd name="T30" fmla="*/ 0 w 128"/>
                <a:gd name="T31" fmla="*/ 0 h 128"/>
                <a:gd name="T32" fmla="*/ 0 w 128"/>
                <a:gd name="T33" fmla="*/ 0 h 128"/>
                <a:gd name="T34" fmla="*/ 0 w 128"/>
                <a:gd name="T35" fmla="*/ 0 h 128"/>
                <a:gd name="T36" fmla="*/ 0 w 128"/>
                <a:gd name="T37" fmla="*/ 0 h 128"/>
                <a:gd name="T38" fmla="*/ 0 w 128"/>
                <a:gd name="T39" fmla="*/ 0 h 128"/>
                <a:gd name="T40" fmla="*/ 0 w 128"/>
                <a:gd name="T41" fmla="*/ 0 h 128"/>
                <a:gd name="T42" fmla="*/ 0 w 128"/>
                <a:gd name="T43" fmla="*/ 0 h 128"/>
                <a:gd name="T44" fmla="*/ 0 w 128"/>
                <a:gd name="T45" fmla="*/ 0 h 128"/>
                <a:gd name="T46" fmla="*/ 0 w 128"/>
                <a:gd name="T47" fmla="*/ 0 h 128"/>
                <a:gd name="T48" fmla="*/ 0 w 128"/>
                <a:gd name="T49" fmla="*/ 0 h 128"/>
                <a:gd name="T50" fmla="*/ 0 w 128"/>
                <a:gd name="T51" fmla="*/ 0 h 128"/>
                <a:gd name="T52" fmla="*/ 0 w 128"/>
                <a:gd name="T53" fmla="*/ 0 h 128"/>
                <a:gd name="T54" fmla="*/ 0 w 128"/>
                <a:gd name="T55" fmla="*/ 0 h 128"/>
                <a:gd name="T56" fmla="*/ 0 w 128"/>
                <a:gd name="T57" fmla="*/ 0 h 128"/>
                <a:gd name="T58" fmla="*/ 0 w 128"/>
                <a:gd name="T59" fmla="*/ 0 h 128"/>
                <a:gd name="T60" fmla="*/ 0 w 128"/>
                <a:gd name="T61" fmla="*/ 0 h 128"/>
                <a:gd name="T62" fmla="*/ 0 w 128"/>
                <a:gd name="T63" fmla="*/ 0 h 128"/>
                <a:gd name="T64" fmla="*/ 0 w 128"/>
                <a:gd name="T65" fmla="*/ 0 h 128"/>
                <a:gd name="T66" fmla="*/ 0 w 128"/>
                <a:gd name="T67" fmla="*/ 0 h 1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28" h="128">
                  <a:moveTo>
                    <a:pt x="29" y="118"/>
                  </a:moveTo>
                  <a:lnTo>
                    <a:pt x="26" y="122"/>
                  </a:lnTo>
                  <a:lnTo>
                    <a:pt x="24" y="124"/>
                  </a:lnTo>
                  <a:lnTo>
                    <a:pt x="21" y="126"/>
                  </a:lnTo>
                  <a:lnTo>
                    <a:pt x="19" y="127"/>
                  </a:lnTo>
                  <a:lnTo>
                    <a:pt x="14" y="128"/>
                  </a:lnTo>
                  <a:lnTo>
                    <a:pt x="11" y="128"/>
                  </a:lnTo>
                  <a:lnTo>
                    <a:pt x="8" y="127"/>
                  </a:lnTo>
                  <a:lnTo>
                    <a:pt x="5" y="126"/>
                  </a:lnTo>
                  <a:lnTo>
                    <a:pt x="2" y="124"/>
                  </a:lnTo>
                  <a:lnTo>
                    <a:pt x="1" y="122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2" y="112"/>
                  </a:lnTo>
                  <a:lnTo>
                    <a:pt x="5" y="108"/>
                  </a:lnTo>
                  <a:lnTo>
                    <a:pt x="9" y="102"/>
                  </a:lnTo>
                  <a:lnTo>
                    <a:pt x="13" y="97"/>
                  </a:lnTo>
                  <a:lnTo>
                    <a:pt x="19" y="91"/>
                  </a:lnTo>
                  <a:lnTo>
                    <a:pt x="24" y="86"/>
                  </a:lnTo>
                  <a:lnTo>
                    <a:pt x="29" y="81"/>
                  </a:lnTo>
                  <a:lnTo>
                    <a:pt x="38" y="72"/>
                  </a:lnTo>
                  <a:lnTo>
                    <a:pt x="44" y="64"/>
                  </a:lnTo>
                  <a:lnTo>
                    <a:pt x="49" y="58"/>
                  </a:lnTo>
                  <a:lnTo>
                    <a:pt x="55" y="52"/>
                  </a:lnTo>
                  <a:lnTo>
                    <a:pt x="63" y="47"/>
                  </a:lnTo>
                  <a:lnTo>
                    <a:pt x="73" y="41"/>
                  </a:lnTo>
                  <a:lnTo>
                    <a:pt x="83" y="37"/>
                  </a:lnTo>
                  <a:lnTo>
                    <a:pt x="91" y="31"/>
                  </a:lnTo>
                  <a:lnTo>
                    <a:pt x="100" y="25"/>
                  </a:lnTo>
                  <a:lnTo>
                    <a:pt x="108" y="19"/>
                  </a:lnTo>
                  <a:lnTo>
                    <a:pt x="114" y="11"/>
                  </a:lnTo>
                  <a:lnTo>
                    <a:pt x="118" y="8"/>
                  </a:lnTo>
                  <a:lnTo>
                    <a:pt x="124" y="4"/>
                  </a:lnTo>
                  <a:lnTo>
                    <a:pt x="128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5" name="Freeform 576"/>
            <p:cNvSpPr>
              <a:spLocks/>
            </p:cNvSpPr>
            <p:nvPr/>
          </p:nvSpPr>
          <p:spPr bwMode="auto">
            <a:xfrm>
              <a:off x="4507" y="2786"/>
              <a:ext cx="32" cy="15"/>
            </a:xfrm>
            <a:custGeom>
              <a:avLst/>
              <a:gdLst>
                <a:gd name="T0" fmla="*/ 0 w 97"/>
                <a:gd name="T1" fmla="*/ 0 h 46"/>
                <a:gd name="T2" fmla="*/ 0 w 97"/>
                <a:gd name="T3" fmla="*/ 0 h 46"/>
                <a:gd name="T4" fmla="*/ 0 w 97"/>
                <a:gd name="T5" fmla="*/ 0 h 46"/>
                <a:gd name="T6" fmla="*/ 0 w 97"/>
                <a:gd name="T7" fmla="*/ 0 h 46"/>
                <a:gd name="T8" fmla="*/ 0 w 97"/>
                <a:gd name="T9" fmla="*/ 0 h 46"/>
                <a:gd name="T10" fmla="*/ 0 w 97"/>
                <a:gd name="T11" fmla="*/ 0 h 46"/>
                <a:gd name="T12" fmla="*/ 0 w 97"/>
                <a:gd name="T13" fmla="*/ 0 h 46"/>
                <a:gd name="T14" fmla="*/ 0 w 97"/>
                <a:gd name="T15" fmla="*/ 0 h 46"/>
                <a:gd name="T16" fmla="*/ 0 w 97"/>
                <a:gd name="T17" fmla="*/ 0 h 46"/>
                <a:gd name="T18" fmla="*/ 0 w 97"/>
                <a:gd name="T19" fmla="*/ 0 h 46"/>
                <a:gd name="T20" fmla="*/ 0 w 97"/>
                <a:gd name="T21" fmla="*/ 0 h 46"/>
                <a:gd name="T22" fmla="*/ 0 w 97"/>
                <a:gd name="T23" fmla="*/ 0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" h="46">
                  <a:moveTo>
                    <a:pt x="0" y="0"/>
                  </a:moveTo>
                  <a:lnTo>
                    <a:pt x="11" y="3"/>
                  </a:lnTo>
                  <a:lnTo>
                    <a:pt x="23" y="8"/>
                  </a:lnTo>
                  <a:lnTo>
                    <a:pt x="35" y="11"/>
                  </a:lnTo>
                  <a:lnTo>
                    <a:pt x="46" y="14"/>
                  </a:lnTo>
                  <a:lnTo>
                    <a:pt x="57" y="19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32"/>
                  </a:lnTo>
                  <a:lnTo>
                    <a:pt x="86" y="37"/>
                  </a:lnTo>
                  <a:lnTo>
                    <a:pt x="92" y="41"/>
                  </a:lnTo>
                  <a:lnTo>
                    <a:pt x="97" y="46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6" name="Line 577"/>
            <p:cNvSpPr>
              <a:spLocks noChangeShapeType="1"/>
            </p:cNvSpPr>
            <p:nvPr/>
          </p:nvSpPr>
          <p:spPr bwMode="auto">
            <a:xfrm flipV="1">
              <a:off x="2480" y="2373"/>
              <a:ext cx="1" cy="36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7" name="Freeform 578"/>
            <p:cNvSpPr>
              <a:spLocks/>
            </p:cNvSpPr>
            <p:nvPr/>
          </p:nvSpPr>
          <p:spPr bwMode="auto">
            <a:xfrm>
              <a:off x="2474" y="2374"/>
              <a:ext cx="6" cy="22"/>
            </a:xfrm>
            <a:custGeom>
              <a:avLst/>
              <a:gdLst>
                <a:gd name="T0" fmla="*/ 0 w 17"/>
                <a:gd name="T1" fmla="*/ 0 h 67"/>
                <a:gd name="T2" fmla="*/ 0 w 17"/>
                <a:gd name="T3" fmla="*/ 0 h 67"/>
                <a:gd name="T4" fmla="*/ 0 w 17"/>
                <a:gd name="T5" fmla="*/ 0 h 67"/>
                <a:gd name="T6" fmla="*/ 0 w 17"/>
                <a:gd name="T7" fmla="*/ 0 h 67"/>
                <a:gd name="T8" fmla="*/ 0 w 17"/>
                <a:gd name="T9" fmla="*/ 0 h 67"/>
                <a:gd name="T10" fmla="*/ 0 w 17"/>
                <a:gd name="T11" fmla="*/ 0 h 67"/>
                <a:gd name="T12" fmla="*/ 0 w 17"/>
                <a:gd name="T13" fmla="*/ 0 h 67"/>
                <a:gd name="T14" fmla="*/ 0 w 17"/>
                <a:gd name="T15" fmla="*/ 0 h 67"/>
                <a:gd name="T16" fmla="*/ 0 w 17"/>
                <a:gd name="T17" fmla="*/ 0 h 67"/>
                <a:gd name="T18" fmla="*/ 0 w 17"/>
                <a:gd name="T19" fmla="*/ 0 h 67"/>
                <a:gd name="T20" fmla="*/ 0 w 17"/>
                <a:gd name="T21" fmla="*/ 0 h 67"/>
                <a:gd name="T22" fmla="*/ 0 w 17"/>
                <a:gd name="T23" fmla="*/ 0 h 67"/>
                <a:gd name="T24" fmla="*/ 0 w 17"/>
                <a:gd name="T25" fmla="*/ 0 h 67"/>
                <a:gd name="T26" fmla="*/ 0 w 17"/>
                <a:gd name="T27" fmla="*/ 0 h 67"/>
                <a:gd name="T28" fmla="*/ 0 w 17"/>
                <a:gd name="T29" fmla="*/ 0 h 67"/>
                <a:gd name="T30" fmla="*/ 0 w 17"/>
                <a:gd name="T31" fmla="*/ 0 h 67"/>
                <a:gd name="T32" fmla="*/ 0 w 17"/>
                <a:gd name="T33" fmla="*/ 0 h 67"/>
                <a:gd name="T34" fmla="*/ 0 w 17"/>
                <a:gd name="T35" fmla="*/ 0 h 67"/>
                <a:gd name="T36" fmla="*/ 0 w 17"/>
                <a:gd name="T37" fmla="*/ 0 h 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" h="67">
                  <a:moveTo>
                    <a:pt x="17" y="67"/>
                  </a:moveTo>
                  <a:lnTo>
                    <a:pt x="14" y="66"/>
                  </a:lnTo>
                  <a:lnTo>
                    <a:pt x="12" y="66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9"/>
                  </a:lnTo>
                  <a:lnTo>
                    <a:pt x="5" y="45"/>
                  </a:lnTo>
                  <a:lnTo>
                    <a:pt x="5" y="36"/>
                  </a:lnTo>
                  <a:lnTo>
                    <a:pt x="4" y="28"/>
                  </a:lnTo>
                  <a:lnTo>
                    <a:pt x="4" y="19"/>
                  </a:lnTo>
                  <a:lnTo>
                    <a:pt x="3" y="15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8" name="Freeform 579"/>
            <p:cNvSpPr>
              <a:spLocks/>
            </p:cNvSpPr>
            <p:nvPr/>
          </p:nvSpPr>
          <p:spPr bwMode="auto">
            <a:xfrm>
              <a:off x="2420" y="2359"/>
              <a:ext cx="40" cy="21"/>
            </a:xfrm>
            <a:custGeom>
              <a:avLst/>
              <a:gdLst>
                <a:gd name="T0" fmla="*/ 0 w 119"/>
                <a:gd name="T1" fmla="*/ 0 h 62"/>
                <a:gd name="T2" fmla="*/ 0 w 119"/>
                <a:gd name="T3" fmla="*/ 0 h 62"/>
                <a:gd name="T4" fmla="*/ 0 w 119"/>
                <a:gd name="T5" fmla="*/ 0 h 62"/>
                <a:gd name="T6" fmla="*/ 0 w 119"/>
                <a:gd name="T7" fmla="*/ 0 h 62"/>
                <a:gd name="T8" fmla="*/ 0 w 119"/>
                <a:gd name="T9" fmla="*/ 0 h 62"/>
                <a:gd name="T10" fmla="*/ 0 w 119"/>
                <a:gd name="T11" fmla="*/ 0 h 62"/>
                <a:gd name="T12" fmla="*/ 0 w 119"/>
                <a:gd name="T13" fmla="*/ 0 h 62"/>
                <a:gd name="T14" fmla="*/ 0 w 119"/>
                <a:gd name="T15" fmla="*/ 0 h 62"/>
                <a:gd name="T16" fmla="*/ 0 w 119"/>
                <a:gd name="T17" fmla="*/ 0 h 62"/>
                <a:gd name="T18" fmla="*/ 0 w 119"/>
                <a:gd name="T19" fmla="*/ 0 h 62"/>
                <a:gd name="T20" fmla="*/ 0 w 119"/>
                <a:gd name="T21" fmla="*/ 0 h 62"/>
                <a:gd name="T22" fmla="*/ 0 w 119"/>
                <a:gd name="T23" fmla="*/ 0 h 62"/>
                <a:gd name="T24" fmla="*/ 0 w 119"/>
                <a:gd name="T25" fmla="*/ 0 h 62"/>
                <a:gd name="T26" fmla="*/ 0 w 119"/>
                <a:gd name="T27" fmla="*/ 0 h 62"/>
                <a:gd name="T28" fmla="*/ 0 w 119"/>
                <a:gd name="T29" fmla="*/ 0 h 62"/>
                <a:gd name="T30" fmla="*/ 0 w 119"/>
                <a:gd name="T31" fmla="*/ 0 h 62"/>
                <a:gd name="T32" fmla="*/ 0 w 119"/>
                <a:gd name="T33" fmla="*/ 0 h 62"/>
                <a:gd name="T34" fmla="*/ 0 w 119"/>
                <a:gd name="T35" fmla="*/ 0 h 62"/>
                <a:gd name="T36" fmla="*/ 0 w 119"/>
                <a:gd name="T37" fmla="*/ 0 h 62"/>
                <a:gd name="T38" fmla="*/ 0 w 119"/>
                <a:gd name="T39" fmla="*/ 0 h 62"/>
                <a:gd name="T40" fmla="*/ 0 w 119"/>
                <a:gd name="T41" fmla="*/ 0 h 62"/>
                <a:gd name="T42" fmla="*/ 0 w 119"/>
                <a:gd name="T43" fmla="*/ 0 h 62"/>
                <a:gd name="T44" fmla="*/ 0 w 119"/>
                <a:gd name="T45" fmla="*/ 0 h 62"/>
                <a:gd name="T46" fmla="*/ 0 w 119"/>
                <a:gd name="T47" fmla="*/ 0 h 62"/>
                <a:gd name="T48" fmla="*/ 0 w 119"/>
                <a:gd name="T49" fmla="*/ 0 h 62"/>
                <a:gd name="T50" fmla="*/ 0 w 119"/>
                <a:gd name="T51" fmla="*/ 0 h 62"/>
                <a:gd name="T52" fmla="*/ 0 w 119"/>
                <a:gd name="T53" fmla="*/ 0 h 62"/>
                <a:gd name="T54" fmla="*/ 0 w 119"/>
                <a:gd name="T55" fmla="*/ 0 h 62"/>
                <a:gd name="T56" fmla="*/ 0 w 119"/>
                <a:gd name="T57" fmla="*/ 0 h 62"/>
                <a:gd name="T58" fmla="*/ 0 w 119"/>
                <a:gd name="T59" fmla="*/ 0 h 62"/>
                <a:gd name="T60" fmla="*/ 0 w 119"/>
                <a:gd name="T61" fmla="*/ 0 h 62"/>
                <a:gd name="T62" fmla="*/ 0 w 119"/>
                <a:gd name="T63" fmla="*/ 0 h 62"/>
                <a:gd name="T64" fmla="*/ 0 w 119"/>
                <a:gd name="T65" fmla="*/ 0 h 62"/>
                <a:gd name="T66" fmla="*/ 0 w 119"/>
                <a:gd name="T67" fmla="*/ 0 h 62"/>
                <a:gd name="T68" fmla="*/ 0 w 119"/>
                <a:gd name="T69" fmla="*/ 0 h 62"/>
                <a:gd name="T70" fmla="*/ 0 w 119"/>
                <a:gd name="T71" fmla="*/ 0 h 62"/>
                <a:gd name="T72" fmla="*/ 0 w 119"/>
                <a:gd name="T73" fmla="*/ 0 h 62"/>
                <a:gd name="T74" fmla="*/ 0 w 119"/>
                <a:gd name="T75" fmla="*/ 0 h 62"/>
                <a:gd name="T76" fmla="*/ 0 w 119"/>
                <a:gd name="T77" fmla="*/ 0 h 62"/>
                <a:gd name="T78" fmla="*/ 0 w 119"/>
                <a:gd name="T79" fmla="*/ 0 h 62"/>
                <a:gd name="T80" fmla="*/ 0 w 119"/>
                <a:gd name="T81" fmla="*/ 0 h 62"/>
                <a:gd name="T82" fmla="*/ 0 w 119"/>
                <a:gd name="T83" fmla="*/ 0 h 62"/>
                <a:gd name="T84" fmla="*/ 0 w 119"/>
                <a:gd name="T85" fmla="*/ 0 h 62"/>
                <a:gd name="T86" fmla="*/ 0 w 119"/>
                <a:gd name="T87" fmla="*/ 0 h 62"/>
                <a:gd name="T88" fmla="*/ 0 w 119"/>
                <a:gd name="T89" fmla="*/ 0 h 62"/>
                <a:gd name="T90" fmla="*/ 0 w 119"/>
                <a:gd name="T91" fmla="*/ 0 h 62"/>
                <a:gd name="T92" fmla="*/ 0 w 119"/>
                <a:gd name="T93" fmla="*/ 0 h 62"/>
                <a:gd name="T94" fmla="*/ 0 w 119"/>
                <a:gd name="T95" fmla="*/ 0 h 62"/>
                <a:gd name="T96" fmla="*/ 0 w 119"/>
                <a:gd name="T97" fmla="*/ 0 h 62"/>
                <a:gd name="T98" fmla="*/ 0 w 119"/>
                <a:gd name="T99" fmla="*/ 0 h 62"/>
                <a:gd name="T100" fmla="*/ 0 w 119"/>
                <a:gd name="T101" fmla="*/ 0 h 62"/>
                <a:gd name="T102" fmla="*/ 0 w 119"/>
                <a:gd name="T103" fmla="*/ 0 h 62"/>
                <a:gd name="T104" fmla="*/ 0 w 119"/>
                <a:gd name="T105" fmla="*/ 0 h 62"/>
                <a:gd name="T106" fmla="*/ 0 w 119"/>
                <a:gd name="T107" fmla="*/ 0 h 62"/>
                <a:gd name="T108" fmla="*/ 0 w 119"/>
                <a:gd name="T109" fmla="*/ 0 h 62"/>
                <a:gd name="T110" fmla="*/ 0 w 119"/>
                <a:gd name="T111" fmla="*/ 0 h 62"/>
                <a:gd name="T112" fmla="*/ 0 w 119"/>
                <a:gd name="T113" fmla="*/ 0 h 62"/>
                <a:gd name="T114" fmla="*/ 0 w 119"/>
                <a:gd name="T115" fmla="*/ 0 h 62"/>
                <a:gd name="T116" fmla="*/ 0 w 119"/>
                <a:gd name="T117" fmla="*/ 0 h 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9" h="62">
                  <a:moveTo>
                    <a:pt x="88" y="62"/>
                  </a:moveTo>
                  <a:lnTo>
                    <a:pt x="83" y="59"/>
                  </a:lnTo>
                  <a:lnTo>
                    <a:pt x="78" y="57"/>
                  </a:lnTo>
                  <a:lnTo>
                    <a:pt x="74" y="55"/>
                  </a:lnTo>
                  <a:lnTo>
                    <a:pt x="69" y="52"/>
                  </a:lnTo>
                  <a:lnTo>
                    <a:pt x="64" y="49"/>
                  </a:lnTo>
                  <a:lnTo>
                    <a:pt x="59" y="47"/>
                  </a:lnTo>
                  <a:lnTo>
                    <a:pt x="54" y="44"/>
                  </a:lnTo>
                  <a:lnTo>
                    <a:pt x="48" y="41"/>
                  </a:lnTo>
                  <a:lnTo>
                    <a:pt x="43" y="37"/>
                  </a:lnTo>
                  <a:lnTo>
                    <a:pt x="37" y="34"/>
                  </a:lnTo>
                  <a:lnTo>
                    <a:pt x="31" y="31"/>
                  </a:lnTo>
                  <a:lnTo>
                    <a:pt x="24" y="26"/>
                  </a:lnTo>
                  <a:lnTo>
                    <a:pt x="21" y="24"/>
                  </a:lnTo>
                  <a:lnTo>
                    <a:pt x="17" y="22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6" y="10"/>
                  </a:lnTo>
                  <a:lnTo>
                    <a:pt x="18" y="9"/>
                  </a:lnTo>
                  <a:lnTo>
                    <a:pt x="21" y="8"/>
                  </a:lnTo>
                  <a:lnTo>
                    <a:pt x="25" y="6"/>
                  </a:lnTo>
                  <a:lnTo>
                    <a:pt x="30" y="4"/>
                  </a:lnTo>
                  <a:lnTo>
                    <a:pt x="33" y="3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6" y="0"/>
                  </a:lnTo>
                  <a:lnTo>
                    <a:pt x="61" y="2"/>
                  </a:lnTo>
                  <a:lnTo>
                    <a:pt x="67" y="2"/>
                  </a:lnTo>
                  <a:lnTo>
                    <a:pt x="72" y="2"/>
                  </a:lnTo>
                  <a:lnTo>
                    <a:pt x="80" y="9"/>
                  </a:lnTo>
                  <a:lnTo>
                    <a:pt x="87" y="18"/>
                  </a:lnTo>
                  <a:lnTo>
                    <a:pt x="95" y="25"/>
                  </a:lnTo>
                  <a:lnTo>
                    <a:pt x="103" y="33"/>
                  </a:lnTo>
                  <a:lnTo>
                    <a:pt x="111" y="42"/>
                  </a:lnTo>
                  <a:lnTo>
                    <a:pt x="119" y="49"/>
                  </a:lnTo>
                  <a:lnTo>
                    <a:pt x="114" y="50"/>
                  </a:lnTo>
                  <a:lnTo>
                    <a:pt x="110" y="50"/>
                  </a:lnTo>
                  <a:lnTo>
                    <a:pt x="107" y="51"/>
                  </a:lnTo>
                  <a:lnTo>
                    <a:pt x="102" y="52"/>
                  </a:lnTo>
                  <a:lnTo>
                    <a:pt x="100" y="54"/>
                  </a:lnTo>
                  <a:lnTo>
                    <a:pt x="98" y="54"/>
                  </a:lnTo>
                  <a:lnTo>
                    <a:pt x="96" y="56"/>
                  </a:lnTo>
                  <a:lnTo>
                    <a:pt x="94" y="56"/>
                  </a:lnTo>
                  <a:lnTo>
                    <a:pt x="93" y="57"/>
                  </a:lnTo>
                  <a:lnTo>
                    <a:pt x="91" y="58"/>
                  </a:lnTo>
                  <a:lnTo>
                    <a:pt x="90" y="59"/>
                  </a:lnTo>
                  <a:lnTo>
                    <a:pt x="89" y="61"/>
                  </a:lnTo>
                  <a:lnTo>
                    <a:pt x="88" y="62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19" name="Freeform 580"/>
            <p:cNvSpPr>
              <a:spLocks/>
            </p:cNvSpPr>
            <p:nvPr/>
          </p:nvSpPr>
          <p:spPr bwMode="auto">
            <a:xfrm>
              <a:off x="2450" y="2376"/>
              <a:ext cx="29" cy="20"/>
            </a:xfrm>
            <a:custGeom>
              <a:avLst/>
              <a:gdLst>
                <a:gd name="T0" fmla="*/ 0 w 89"/>
                <a:gd name="T1" fmla="*/ 0 h 61"/>
                <a:gd name="T2" fmla="*/ 0 w 89"/>
                <a:gd name="T3" fmla="*/ 0 h 61"/>
                <a:gd name="T4" fmla="*/ 0 w 89"/>
                <a:gd name="T5" fmla="*/ 0 h 61"/>
                <a:gd name="T6" fmla="*/ 0 w 89"/>
                <a:gd name="T7" fmla="*/ 0 h 61"/>
                <a:gd name="T8" fmla="*/ 0 w 89"/>
                <a:gd name="T9" fmla="*/ 0 h 61"/>
                <a:gd name="T10" fmla="*/ 0 w 89"/>
                <a:gd name="T11" fmla="*/ 0 h 61"/>
                <a:gd name="T12" fmla="*/ 0 w 89"/>
                <a:gd name="T13" fmla="*/ 0 h 61"/>
                <a:gd name="T14" fmla="*/ 0 w 89"/>
                <a:gd name="T15" fmla="*/ 0 h 61"/>
                <a:gd name="T16" fmla="*/ 0 w 89"/>
                <a:gd name="T17" fmla="*/ 0 h 61"/>
                <a:gd name="T18" fmla="*/ 0 w 89"/>
                <a:gd name="T19" fmla="*/ 0 h 61"/>
                <a:gd name="T20" fmla="*/ 0 w 89"/>
                <a:gd name="T21" fmla="*/ 0 h 61"/>
                <a:gd name="T22" fmla="*/ 0 w 89"/>
                <a:gd name="T23" fmla="*/ 0 h 61"/>
                <a:gd name="T24" fmla="*/ 0 w 89"/>
                <a:gd name="T25" fmla="*/ 0 h 61"/>
                <a:gd name="T26" fmla="*/ 0 w 89"/>
                <a:gd name="T27" fmla="*/ 0 h 61"/>
                <a:gd name="T28" fmla="*/ 0 w 89"/>
                <a:gd name="T29" fmla="*/ 0 h 61"/>
                <a:gd name="T30" fmla="*/ 0 w 89"/>
                <a:gd name="T31" fmla="*/ 0 h 61"/>
                <a:gd name="T32" fmla="*/ 0 w 89"/>
                <a:gd name="T33" fmla="*/ 0 h 61"/>
                <a:gd name="T34" fmla="*/ 0 w 89"/>
                <a:gd name="T35" fmla="*/ 0 h 61"/>
                <a:gd name="T36" fmla="*/ 0 w 89"/>
                <a:gd name="T37" fmla="*/ 0 h 61"/>
                <a:gd name="T38" fmla="*/ 0 w 89"/>
                <a:gd name="T39" fmla="*/ 0 h 61"/>
                <a:gd name="T40" fmla="*/ 0 w 89"/>
                <a:gd name="T41" fmla="*/ 0 h 61"/>
                <a:gd name="T42" fmla="*/ 0 w 89"/>
                <a:gd name="T43" fmla="*/ 0 h 61"/>
                <a:gd name="T44" fmla="*/ 0 w 89"/>
                <a:gd name="T45" fmla="*/ 0 h 61"/>
                <a:gd name="T46" fmla="*/ 0 w 89"/>
                <a:gd name="T47" fmla="*/ 0 h 61"/>
                <a:gd name="T48" fmla="*/ 0 w 89"/>
                <a:gd name="T49" fmla="*/ 0 h 61"/>
                <a:gd name="T50" fmla="*/ 0 w 89"/>
                <a:gd name="T51" fmla="*/ 0 h 61"/>
                <a:gd name="T52" fmla="*/ 0 w 89"/>
                <a:gd name="T53" fmla="*/ 0 h 61"/>
                <a:gd name="T54" fmla="*/ 0 w 89"/>
                <a:gd name="T55" fmla="*/ 0 h 61"/>
                <a:gd name="T56" fmla="*/ 0 w 89"/>
                <a:gd name="T57" fmla="*/ 0 h 61"/>
                <a:gd name="T58" fmla="*/ 0 w 89"/>
                <a:gd name="T59" fmla="*/ 0 h 61"/>
                <a:gd name="T60" fmla="*/ 0 w 89"/>
                <a:gd name="T61" fmla="*/ 0 h 61"/>
                <a:gd name="T62" fmla="*/ 0 w 89"/>
                <a:gd name="T63" fmla="*/ 0 h 61"/>
                <a:gd name="T64" fmla="*/ 0 w 89"/>
                <a:gd name="T65" fmla="*/ 0 h 61"/>
                <a:gd name="T66" fmla="*/ 0 w 89"/>
                <a:gd name="T67" fmla="*/ 0 h 61"/>
                <a:gd name="T68" fmla="*/ 0 w 89"/>
                <a:gd name="T69" fmla="*/ 0 h 61"/>
                <a:gd name="T70" fmla="*/ 0 w 89"/>
                <a:gd name="T71" fmla="*/ 0 h 61"/>
                <a:gd name="T72" fmla="*/ 0 w 89"/>
                <a:gd name="T73" fmla="*/ 0 h 61"/>
                <a:gd name="T74" fmla="*/ 0 w 89"/>
                <a:gd name="T75" fmla="*/ 0 h 61"/>
                <a:gd name="T76" fmla="*/ 0 w 89"/>
                <a:gd name="T77" fmla="*/ 0 h 61"/>
                <a:gd name="T78" fmla="*/ 0 w 89"/>
                <a:gd name="T79" fmla="*/ 0 h 61"/>
                <a:gd name="T80" fmla="*/ 0 w 89"/>
                <a:gd name="T81" fmla="*/ 0 h 61"/>
                <a:gd name="T82" fmla="*/ 0 w 89"/>
                <a:gd name="T83" fmla="*/ 0 h 61"/>
                <a:gd name="T84" fmla="*/ 0 w 89"/>
                <a:gd name="T85" fmla="*/ 0 h 61"/>
                <a:gd name="T86" fmla="*/ 0 w 89"/>
                <a:gd name="T87" fmla="*/ 0 h 61"/>
                <a:gd name="T88" fmla="*/ 0 w 89"/>
                <a:gd name="T89" fmla="*/ 0 h 61"/>
                <a:gd name="T90" fmla="*/ 0 w 89"/>
                <a:gd name="T91" fmla="*/ 0 h 61"/>
                <a:gd name="T92" fmla="*/ 0 w 89"/>
                <a:gd name="T93" fmla="*/ 0 h 61"/>
                <a:gd name="T94" fmla="*/ 0 w 89"/>
                <a:gd name="T95" fmla="*/ 0 h 61"/>
                <a:gd name="T96" fmla="*/ 0 w 89"/>
                <a:gd name="T97" fmla="*/ 0 h 61"/>
                <a:gd name="T98" fmla="*/ 0 w 89"/>
                <a:gd name="T99" fmla="*/ 0 h 61"/>
                <a:gd name="T100" fmla="*/ 0 w 89"/>
                <a:gd name="T101" fmla="*/ 0 h 61"/>
                <a:gd name="T102" fmla="*/ 0 w 89"/>
                <a:gd name="T103" fmla="*/ 0 h 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9" h="61">
                  <a:moveTo>
                    <a:pt x="89" y="61"/>
                  </a:moveTo>
                  <a:lnTo>
                    <a:pt x="83" y="61"/>
                  </a:lnTo>
                  <a:lnTo>
                    <a:pt x="77" y="60"/>
                  </a:lnTo>
                  <a:lnTo>
                    <a:pt x="72" y="59"/>
                  </a:lnTo>
                  <a:lnTo>
                    <a:pt x="67" y="58"/>
                  </a:lnTo>
                  <a:lnTo>
                    <a:pt x="61" y="54"/>
                  </a:lnTo>
                  <a:lnTo>
                    <a:pt x="56" y="51"/>
                  </a:lnTo>
                  <a:lnTo>
                    <a:pt x="50" y="48"/>
                  </a:lnTo>
                  <a:lnTo>
                    <a:pt x="45" y="44"/>
                  </a:lnTo>
                  <a:lnTo>
                    <a:pt x="39" y="40"/>
                  </a:lnTo>
                  <a:lnTo>
                    <a:pt x="34" y="36"/>
                  </a:lnTo>
                  <a:lnTo>
                    <a:pt x="31" y="33"/>
                  </a:lnTo>
                  <a:lnTo>
                    <a:pt x="27" y="31"/>
                  </a:lnTo>
                  <a:lnTo>
                    <a:pt x="23" y="27"/>
                  </a:lnTo>
                  <a:lnTo>
                    <a:pt x="20" y="25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8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2" y="10"/>
                  </a:lnTo>
                  <a:lnTo>
                    <a:pt x="3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4" y="3"/>
                  </a:lnTo>
                  <a:lnTo>
                    <a:pt x="19" y="2"/>
                  </a:lnTo>
                  <a:lnTo>
                    <a:pt x="22" y="1"/>
                  </a:lnTo>
                  <a:lnTo>
                    <a:pt x="26" y="1"/>
                  </a:lnTo>
                  <a:lnTo>
                    <a:pt x="31" y="0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1" y="13"/>
                  </a:lnTo>
                  <a:lnTo>
                    <a:pt x="45" y="18"/>
                  </a:lnTo>
                  <a:lnTo>
                    <a:pt x="47" y="22"/>
                  </a:lnTo>
                  <a:lnTo>
                    <a:pt x="50" y="26"/>
                  </a:lnTo>
                  <a:lnTo>
                    <a:pt x="56" y="34"/>
                  </a:lnTo>
                  <a:lnTo>
                    <a:pt x="60" y="40"/>
                  </a:lnTo>
                  <a:lnTo>
                    <a:pt x="62" y="45"/>
                  </a:lnTo>
                  <a:lnTo>
                    <a:pt x="65" y="48"/>
                  </a:lnTo>
                  <a:lnTo>
                    <a:pt x="69" y="51"/>
                  </a:lnTo>
                  <a:lnTo>
                    <a:pt x="72" y="53"/>
                  </a:lnTo>
                  <a:lnTo>
                    <a:pt x="75" y="56"/>
                  </a:lnTo>
                  <a:lnTo>
                    <a:pt x="79" y="58"/>
                  </a:lnTo>
                  <a:lnTo>
                    <a:pt x="84" y="60"/>
                  </a:lnTo>
                  <a:lnTo>
                    <a:pt x="89" y="61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0" name="Freeform 581"/>
            <p:cNvSpPr>
              <a:spLocks/>
            </p:cNvSpPr>
            <p:nvPr/>
          </p:nvSpPr>
          <p:spPr bwMode="auto">
            <a:xfrm>
              <a:off x="2433" y="2349"/>
              <a:ext cx="46" cy="47"/>
            </a:xfrm>
            <a:custGeom>
              <a:avLst/>
              <a:gdLst>
                <a:gd name="T0" fmla="*/ 0 w 140"/>
                <a:gd name="T1" fmla="*/ 0 h 142"/>
                <a:gd name="T2" fmla="*/ 0 w 140"/>
                <a:gd name="T3" fmla="*/ 0 h 142"/>
                <a:gd name="T4" fmla="*/ 0 w 140"/>
                <a:gd name="T5" fmla="*/ 0 h 142"/>
                <a:gd name="T6" fmla="*/ 0 w 140"/>
                <a:gd name="T7" fmla="*/ 0 h 142"/>
                <a:gd name="T8" fmla="*/ 0 w 140"/>
                <a:gd name="T9" fmla="*/ 0 h 142"/>
                <a:gd name="T10" fmla="*/ 0 w 140"/>
                <a:gd name="T11" fmla="*/ 0 h 142"/>
                <a:gd name="T12" fmla="*/ 0 w 140"/>
                <a:gd name="T13" fmla="*/ 0 h 142"/>
                <a:gd name="T14" fmla="*/ 0 w 140"/>
                <a:gd name="T15" fmla="*/ 0 h 142"/>
                <a:gd name="T16" fmla="*/ 0 w 140"/>
                <a:gd name="T17" fmla="*/ 0 h 142"/>
                <a:gd name="T18" fmla="*/ 0 w 140"/>
                <a:gd name="T19" fmla="*/ 0 h 142"/>
                <a:gd name="T20" fmla="*/ 0 w 140"/>
                <a:gd name="T21" fmla="*/ 0 h 142"/>
                <a:gd name="T22" fmla="*/ 0 w 140"/>
                <a:gd name="T23" fmla="*/ 0 h 142"/>
                <a:gd name="T24" fmla="*/ 0 w 140"/>
                <a:gd name="T25" fmla="*/ 0 h 142"/>
                <a:gd name="T26" fmla="*/ 0 w 140"/>
                <a:gd name="T27" fmla="*/ 0 h 142"/>
                <a:gd name="T28" fmla="*/ 0 w 140"/>
                <a:gd name="T29" fmla="*/ 0 h 142"/>
                <a:gd name="T30" fmla="*/ 0 w 140"/>
                <a:gd name="T31" fmla="*/ 0 h 142"/>
                <a:gd name="T32" fmla="*/ 0 w 140"/>
                <a:gd name="T33" fmla="*/ 0 h 142"/>
                <a:gd name="T34" fmla="*/ 0 w 140"/>
                <a:gd name="T35" fmla="*/ 0 h 142"/>
                <a:gd name="T36" fmla="*/ 0 w 140"/>
                <a:gd name="T37" fmla="*/ 0 h 142"/>
                <a:gd name="T38" fmla="*/ 0 w 140"/>
                <a:gd name="T39" fmla="*/ 0 h 142"/>
                <a:gd name="T40" fmla="*/ 0 w 140"/>
                <a:gd name="T41" fmla="*/ 0 h 142"/>
                <a:gd name="T42" fmla="*/ 0 w 140"/>
                <a:gd name="T43" fmla="*/ 0 h 1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0" h="142">
                  <a:moveTo>
                    <a:pt x="140" y="142"/>
                  </a:moveTo>
                  <a:lnTo>
                    <a:pt x="135" y="141"/>
                  </a:lnTo>
                  <a:lnTo>
                    <a:pt x="130" y="139"/>
                  </a:lnTo>
                  <a:lnTo>
                    <a:pt x="126" y="137"/>
                  </a:lnTo>
                  <a:lnTo>
                    <a:pt x="123" y="134"/>
                  </a:lnTo>
                  <a:lnTo>
                    <a:pt x="115" y="128"/>
                  </a:lnTo>
                  <a:lnTo>
                    <a:pt x="110" y="121"/>
                  </a:lnTo>
                  <a:lnTo>
                    <a:pt x="105" y="113"/>
                  </a:lnTo>
                  <a:lnTo>
                    <a:pt x="100" y="105"/>
                  </a:lnTo>
                  <a:lnTo>
                    <a:pt x="95" y="97"/>
                  </a:lnTo>
                  <a:lnTo>
                    <a:pt x="89" y="90"/>
                  </a:lnTo>
                  <a:lnTo>
                    <a:pt x="78" y="77"/>
                  </a:lnTo>
                  <a:lnTo>
                    <a:pt x="66" y="65"/>
                  </a:lnTo>
                  <a:lnTo>
                    <a:pt x="54" y="53"/>
                  </a:lnTo>
                  <a:lnTo>
                    <a:pt x="43" y="41"/>
                  </a:lnTo>
                  <a:lnTo>
                    <a:pt x="34" y="32"/>
                  </a:lnTo>
                  <a:lnTo>
                    <a:pt x="25" y="24"/>
                  </a:lnTo>
                  <a:lnTo>
                    <a:pt x="18" y="14"/>
                  </a:lnTo>
                  <a:lnTo>
                    <a:pt x="10" y="5"/>
                  </a:lnTo>
                  <a:lnTo>
                    <a:pt x="7" y="3"/>
                  </a:lnTo>
                  <a:lnTo>
                    <a:pt x="4" y="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1" name="Freeform 582"/>
            <p:cNvSpPr>
              <a:spLocks/>
            </p:cNvSpPr>
            <p:nvPr/>
          </p:nvSpPr>
          <p:spPr bwMode="auto">
            <a:xfrm>
              <a:off x="2368" y="2328"/>
              <a:ext cx="111" cy="68"/>
            </a:xfrm>
            <a:custGeom>
              <a:avLst/>
              <a:gdLst>
                <a:gd name="T0" fmla="*/ 0 w 333"/>
                <a:gd name="T1" fmla="*/ 0 h 204"/>
                <a:gd name="T2" fmla="*/ 0 w 333"/>
                <a:gd name="T3" fmla="*/ 0 h 204"/>
                <a:gd name="T4" fmla="*/ 0 w 333"/>
                <a:gd name="T5" fmla="*/ 0 h 204"/>
                <a:gd name="T6" fmla="*/ 0 w 333"/>
                <a:gd name="T7" fmla="*/ 0 h 204"/>
                <a:gd name="T8" fmla="*/ 0 w 333"/>
                <a:gd name="T9" fmla="*/ 0 h 204"/>
                <a:gd name="T10" fmla="*/ 0 w 333"/>
                <a:gd name="T11" fmla="*/ 0 h 204"/>
                <a:gd name="T12" fmla="*/ 0 w 333"/>
                <a:gd name="T13" fmla="*/ 0 h 204"/>
                <a:gd name="T14" fmla="*/ 0 w 333"/>
                <a:gd name="T15" fmla="*/ 0 h 204"/>
                <a:gd name="T16" fmla="*/ 0 w 333"/>
                <a:gd name="T17" fmla="*/ 0 h 204"/>
                <a:gd name="T18" fmla="*/ 0 w 333"/>
                <a:gd name="T19" fmla="*/ 0 h 204"/>
                <a:gd name="T20" fmla="*/ 0 w 333"/>
                <a:gd name="T21" fmla="*/ 0 h 204"/>
                <a:gd name="T22" fmla="*/ 0 w 333"/>
                <a:gd name="T23" fmla="*/ 0 h 204"/>
                <a:gd name="T24" fmla="*/ 0 w 333"/>
                <a:gd name="T25" fmla="*/ 0 h 204"/>
                <a:gd name="T26" fmla="*/ 0 w 333"/>
                <a:gd name="T27" fmla="*/ 0 h 204"/>
                <a:gd name="T28" fmla="*/ 0 w 333"/>
                <a:gd name="T29" fmla="*/ 0 h 204"/>
                <a:gd name="T30" fmla="*/ 0 w 333"/>
                <a:gd name="T31" fmla="*/ 0 h 204"/>
                <a:gd name="T32" fmla="*/ 0 w 333"/>
                <a:gd name="T33" fmla="*/ 0 h 204"/>
                <a:gd name="T34" fmla="*/ 0 w 333"/>
                <a:gd name="T35" fmla="*/ 0 h 204"/>
                <a:gd name="T36" fmla="*/ 0 w 333"/>
                <a:gd name="T37" fmla="*/ 0 h 204"/>
                <a:gd name="T38" fmla="*/ 0 w 333"/>
                <a:gd name="T39" fmla="*/ 0 h 204"/>
                <a:gd name="T40" fmla="*/ 0 w 333"/>
                <a:gd name="T41" fmla="*/ 0 h 204"/>
                <a:gd name="T42" fmla="*/ 0 w 333"/>
                <a:gd name="T43" fmla="*/ 0 h 204"/>
                <a:gd name="T44" fmla="*/ 0 w 333"/>
                <a:gd name="T45" fmla="*/ 0 h 204"/>
                <a:gd name="T46" fmla="*/ 0 w 333"/>
                <a:gd name="T47" fmla="*/ 0 h 204"/>
                <a:gd name="T48" fmla="*/ 0 w 333"/>
                <a:gd name="T49" fmla="*/ 0 h 204"/>
                <a:gd name="T50" fmla="*/ 0 w 333"/>
                <a:gd name="T51" fmla="*/ 0 h 204"/>
                <a:gd name="T52" fmla="*/ 0 w 333"/>
                <a:gd name="T53" fmla="*/ 0 h 204"/>
                <a:gd name="T54" fmla="*/ 0 w 333"/>
                <a:gd name="T55" fmla="*/ 0 h 204"/>
                <a:gd name="T56" fmla="*/ 0 w 333"/>
                <a:gd name="T57" fmla="*/ 0 h 204"/>
                <a:gd name="T58" fmla="*/ 0 w 333"/>
                <a:gd name="T59" fmla="*/ 0 h 204"/>
                <a:gd name="T60" fmla="*/ 0 w 333"/>
                <a:gd name="T61" fmla="*/ 0 h 204"/>
                <a:gd name="T62" fmla="*/ 0 w 333"/>
                <a:gd name="T63" fmla="*/ 0 h 204"/>
                <a:gd name="T64" fmla="*/ 0 w 333"/>
                <a:gd name="T65" fmla="*/ 0 h 204"/>
                <a:gd name="T66" fmla="*/ 0 w 333"/>
                <a:gd name="T67" fmla="*/ 0 h 204"/>
                <a:gd name="T68" fmla="*/ 0 w 333"/>
                <a:gd name="T69" fmla="*/ 0 h 204"/>
                <a:gd name="T70" fmla="*/ 0 w 333"/>
                <a:gd name="T71" fmla="*/ 0 h 204"/>
                <a:gd name="T72" fmla="*/ 0 w 333"/>
                <a:gd name="T73" fmla="*/ 0 h 204"/>
                <a:gd name="T74" fmla="*/ 0 w 333"/>
                <a:gd name="T75" fmla="*/ 0 h 204"/>
                <a:gd name="T76" fmla="*/ 0 w 333"/>
                <a:gd name="T77" fmla="*/ 0 h 204"/>
                <a:gd name="T78" fmla="*/ 0 w 333"/>
                <a:gd name="T79" fmla="*/ 0 h 204"/>
                <a:gd name="T80" fmla="*/ 0 w 333"/>
                <a:gd name="T81" fmla="*/ 0 h 204"/>
                <a:gd name="T82" fmla="*/ 0 w 333"/>
                <a:gd name="T83" fmla="*/ 0 h 204"/>
                <a:gd name="T84" fmla="*/ 0 w 333"/>
                <a:gd name="T85" fmla="*/ 0 h 204"/>
                <a:gd name="T86" fmla="*/ 0 w 333"/>
                <a:gd name="T87" fmla="*/ 0 h 204"/>
                <a:gd name="T88" fmla="*/ 0 w 333"/>
                <a:gd name="T89" fmla="*/ 0 h 204"/>
                <a:gd name="T90" fmla="*/ 0 w 333"/>
                <a:gd name="T91" fmla="*/ 0 h 204"/>
                <a:gd name="T92" fmla="*/ 0 w 333"/>
                <a:gd name="T93" fmla="*/ 0 h 2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33" h="204">
                  <a:moveTo>
                    <a:pt x="333" y="204"/>
                  </a:moveTo>
                  <a:lnTo>
                    <a:pt x="327" y="204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1"/>
                  </a:lnTo>
                  <a:lnTo>
                    <a:pt x="304" y="197"/>
                  </a:lnTo>
                  <a:lnTo>
                    <a:pt x="297" y="194"/>
                  </a:lnTo>
                  <a:lnTo>
                    <a:pt x="292" y="190"/>
                  </a:lnTo>
                  <a:lnTo>
                    <a:pt x="287" y="186"/>
                  </a:lnTo>
                  <a:lnTo>
                    <a:pt x="277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50" y="159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7" y="142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79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8" y="107"/>
                  </a:lnTo>
                  <a:lnTo>
                    <a:pt x="151" y="103"/>
                  </a:lnTo>
                  <a:lnTo>
                    <a:pt x="146" y="98"/>
                  </a:lnTo>
                  <a:lnTo>
                    <a:pt x="141" y="92"/>
                  </a:lnTo>
                  <a:lnTo>
                    <a:pt x="138" y="87"/>
                  </a:lnTo>
                  <a:lnTo>
                    <a:pt x="133" y="81"/>
                  </a:lnTo>
                  <a:lnTo>
                    <a:pt x="126" y="78"/>
                  </a:lnTo>
                  <a:lnTo>
                    <a:pt x="121" y="74"/>
                  </a:lnTo>
                  <a:lnTo>
                    <a:pt x="114" y="71"/>
                  </a:lnTo>
                  <a:lnTo>
                    <a:pt x="108" y="67"/>
                  </a:lnTo>
                  <a:lnTo>
                    <a:pt x="98" y="62"/>
                  </a:lnTo>
                  <a:lnTo>
                    <a:pt x="90" y="56"/>
                  </a:lnTo>
                  <a:lnTo>
                    <a:pt x="83" y="50"/>
                  </a:lnTo>
                  <a:lnTo>
                    <a:pt x="75" y="45"/>
                  </a:lnTo>
                  <a:lnTo>
                    <a:pt x="66" y="39"/>
                  </a:lnTo>
                  <a:lnTo>
                    <a:pt x="58" y="34"/>
                  </a:lnTo>
                  <a:lnTo>
                    <a:pt x="49" y="28"/>
                  </a:lnTo>
                  <a:lnTo>
                    <a:pt x="39" y="24"/>
                  </a:lnTo>
                  <a:lnTo>
                    <a:pt x="32" y="21"/>
                  </a:lnTo>
                  <a:lnTo>
                    <a:pt x="24" y="17"/>
                  </a:lnTo>
                  <a:lnTo>
                    <a:pt x="17" y="14"/>
                  </a:lnTo>
                  <a:lnTo>
                    <a:pt x="9" y="10"/>
                  </a:lnTo>
                  <a:lnTo>
                    <a:pt x="7" y="8"/>
                  </a:lnTo>
                  <a:lnTo>
                    <a:pt x="4" y="6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2" name="Freeform 583"/>
            <p:cNvSpPr>
              <a:spLocks/>
            </p:cNvSpPr>
            <p:nvPr/>
          </p:nvSpPr>
          <p:spPr bwMode="auto">
            <a:xfrm>
              <a:off x="2362" y="2323"/>
              <a:ext cx="22" cy="6"/>
            </a:xfrm>
            <a:custGeom>
              <a:avLst/>
              <a:gdLst>
                <a:gd name="T0" fmla="*/ 0 w 64"/>
                <a:gd name="T1" fmla="*/ 0 h 19"/>
                <a:gd name="T2" fmla="*/ 0 w 64"/>
                <a:gd name="T3" fmla="*/ 0 h 19"/>
                <a:gd name="T4" fmla="*/ 0 w 64"/>
                <a:gd name="T5" fmla="*/ 0 h 19"/>
                <a:gd name="T6" fmla="*/ 0 w 64"/>
                <a:gd name="T7" fmla="*/ 0 h 19"/>
                <a:gd name="T8" fmla="*/ 0 w 64"/>
                <a:gd name="T9" fmla="*/ 0 h 19"/>
                <a:gd name="T10" fmla="*/ 0 w 64"/>
                <a:gd name="T11" fmla="*/ 0 h 19"/>
                <a:gd name="T12" fmla="*/ 0 w 64"/>
                <a:gd name="T13" fmla="*/ 0 h 19"/>
                <a:gd name="T14" fmla="*/ 0 w 64"/>
                <a:gd name="T15" fmla="*/ 0 h 19"/>
                <a:gd name="T16" fmla="*/ 0 w 64"/>
                <a:gd name="T17" fmla="*/ 0 h 19"/>
                <a:gd name="T18" fmla="*/ 0 w 64"/>
                <a:gd name="T19" fmla="*/ 0 h 19"/>
                <a:gd name="T20" fmla="*/ 0 w 64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9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2" y="4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3" name="Freeform 584"/>
            <p:cNvSpPr>
              <a:spLocks/>
            </p:cNvSpPr>
            <p:nvPr/>
          </p:nvSpPr>
          <p:spPr bwMode="auto">
            <a:xfrm>
              <a:off x="2378" y="2336"/>
              <a:ext cx="43" cy="8"/>
            </a:xfrm>
            <a:custGeom>
              <a:avLst/>
              <a:gdLst>
                <a:gd name="T0" fmla="*/ 0 w 128"/>
                <a:gd name="T1" fmla="*/ 0 h 24"/>
                <a:gd name="T2" fmla="*/ 0 w 128"/>
                <a:gd name="T3" fmla="*/ 0 h 24"/>
                <a:gd name="T4" fmla="*/ 0 w 128"/>
                <a:gd name="T5" fmla="*/ 0 h 24"/>
                <a:gd name="T6" fmla="*/ 0 w 128"/>
                <a:gd name="T7" fmla="*/ 0 h 24"/>
                <a:gd name="T8" fmla="*/ 0 w 128"/>
                <a:gd name="T9" fmla="*/ 0 h 24"/>
                <a:gd name="T10" fmla="*/ 0 w 128"/>
                <a:gd name="T11" fmla="*/ 0 h 24"/>
                <a:gd name="T12" fmla="*/ 0 w 128"/>
                <a:gd name="T13" fmla="*/ 0 h 24"/>
                <a:gd name="T14" fmla="*/ 0 w 128"/>
                <a:gd name="T15" fmla="*/ 0 h 24"/>
                <a:gd name="T16" fmla="*/ 0 w 128"/>
                <a:gd name="T17" fmla="*/ 0 h 24"/>
                <a:gd name="T18" fmla="*/ 0 w 128"/>
                <a:gd name="T19" fmla="*/ 0 h 24"/>
                <a:gd name="T20" fmla="*/ 0 w 128"/>
                <a:gd name="T21" fmla="*/ 0 h 24"/>
                <a:gd name="T22" fmla="*/ 0 w 128"/>
                <a:gd name="T23" fmla="*/ 0 h 24"/>
                <a:gd name="T24" fmla="*/ 0 w 128"/>
                <a:gd name="T25" fmla="*/ 0 h 24"/>
                <a:gd name="T26" fmla="*/ 0 w 128"/>
                <a:gd name="T27" fmla="*/ 0 h 24"/>
                <a:gd name="T28" fmla="*/ 0 w 128"/>
                <a:gd name="T29" fmla="*/ 0 h 24"/>
                <a:gd name="T30" fmla="*/ 0 w 128"/>
                <a:gd name="T31" fmla="*/ 0 h 24"/>
                <a:gd name="T32" fmla="*/ 0 w 12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8" h="24">
                  <a:moveTo>
                    <a:pt x="128" y="10"/>
                  </a:moveTo>
                  <a:lnTo>
                    <a:pt x="118" y="6"/>
                  </a:lnTo>
                  <a:lnTo>
                    <a:pt x="108" y="4"/>
                  </a:lnTo>
                  <a:lnTo>
                    <a:pt x="98" y="2"/>
                  </a:lnTo>
                  <a:lnTo>
                    <a:pt x="88" y="1"/>
                  </a:lnTo>
                  <a:lnTo>
                    <a:pt x="79" y="0"/>
                  </a:lnTo>
                  <a:lnTo>
                    <a:pt x="70" y="0"/>
                  </a:lnTo>
                  <a:lnTo>
                    <a:pt x="60" y="0"/>
                  </a:lnTo>
                  <a:lnTo>
                    <a:pt x="52" y="2"/>
                  </a:lnTo>
                  <a:lnTo>
                    <a:pt x="43" y="4"/>
                  </a:lnTo>
                  <a:lnTo>
                    <a:pt x="35" y="8"/>
                  </a:lnTo>
                  <a:lnTo>
                    <a:pt x="28" y="11"/>
                  </a:lnTo>
                  <a:lnTo>
                    <a:pt x="21" y="15"/>
                  </a:lnTo>
                  <a:lnTo>
                    <a:pt x="14" y="18"/>
                  </a:lnTo>
                  <a:lnTo>
                    <a:pt x="9" y="21"/>
                  </a:lnTo>
                  <a:lnTo>
                    <a:pt x="5" y="23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4" name="Freeform 585"/>
            <p:cNvSpPr>
              <a:spLocks/>
            </p:cNvSpPr>
            <p:nvPr/>
          </p:nvSpPr>
          <p:spPr bwMode="auto">
            <a:xfrm>
              <a:off x="2415" y="2357"/>
              <a:ext cx="38" cy="9"/>
            </a:xfrm>
            <a:custGeom>
              <a:avLst/>
              <a:gdLst>
                <a:gd name="T0" fmla="*/ 0 w 113"/>
                <a:gd name="T1" fmla="*/ 0 h 25"/>
                <a:gd name="T2" fmla="*/ 0 w 113"/>
                <a:gd name="T3" fmla="*/ 0 h 25"/>
                <a:gd name="T4" fmla="*/ 0 w 113"/>
                <a:gd name="T5" fmla="*/ 0 h 25"/>
                <a:gd name="T6" fmla="*/ 0 w 113"/>
                <a:gd name="T7" fmla="*/ 0 h 25"/>
                <a:gd name="T8" fmla="*/ 0 w 113"/>
                <a:gd name="T9" fmla="*/ 0 h 25"/>
                <a:gd name="T10" fmla="*/ 0 w 113"/>
                <a:gd name="T11" fmla="*/ 0 h 25"/>
                <a:gd name="T12" fmla="*/ 0 w 113"/>
                <a:gd name="T13" fmla="*/ 0 h 25"/>
                <a:gd name="T14" fmla="*/ 0 w 113"/>
                <a:gd name="T15" fmla="*/ 0 h 25"/>
                <a:gd name="T16" fmla="*/ 0 w 113"/>
                <a:gd name="T17" fmla="*/ 0 h 25"/>
                <a:gd name="T18" fmla="*/ 0 w 113"/>
                <a:gd name="T19" fmla="*/ 0 h 25"/>
                <a:gd name="T20" fmla="*/ 0 w 113"/>
                <a:gd name="T21" fmla="*/ 0 h 25"/>
                <a:gd name="T22" fmla="*/ 0 w 113"/>
                <a:gd name="T23" fmla="*/ 0 h 25"/>
                <a:gd name="T24" fmla="*/ 0 w 113"/>
                <a:gd name="T25" fmla="*/ 0 h 25"/>
                <a:gd name="T26" fmla="*/ 0 w 113"/>
                <a:gd name="T27" fmla="*/ 0 h 25"/>
                <a:gd name="T28" fmla="*/ 0 w 113"/>
                <a:gd name="T29" fmla="*/ 0 h 25"/>
                <a:gd name="T30" fmla="*/ 0 w 113"/>
                <a:gd name="T31" fmla="*/ 0 h 25"/>
                <a:gd name="T32" fmla="*/ 0 w 113"/>
                <a:gd name="T33" fmla="*/ 0 h 25"/>
                <a:gd name="T34" fmla="*/ 0 w 113"/>
                <a:gd name="T35" fmla="*/ 0 h 25"/>
                <a:gd name="T36" fmla="*/ 0 w 113"/>
                <a:gd name="T37" fmla="*/ 0 h 25"/>
                <a:gd name="T38" fmla="*/ 0 w 113"/>
                <a:gd name="T39" fmla="*/ 0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3" h="25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6"/>
                  </a:lnTo>
                  <a:lnTo>
                    <a:pt x="97" y="8"/>
                  </a:lnTo>
                  <a:lnTo>
                    <a:pt x="89" y="8"/>
                  </a:lnTo>
                  <a:lnTo>
                    <a:pt x="80" y="8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7" y="8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5" y="15"/>
                  </a:lnTo>
                  <a:lnTo>
                    <a:pt x="28" y="17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1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5" name="Freeform 586"/>
            <p:cNvSpPr>
              <a:spLocks/>
            </p:cNvSpPr>
            <p:nvPr/>
          </p:nvSpPr>
          <p:spPr bwMode="auto">
            <a:xfrm>
              <a:off x="2447" y="2374"/>
              <a:ext cx="23" cy="10"/>
            </a:xfrm>
            <a:custGeom>
              <a:avLst/>
              <a:gdLst>
                <a:gd name="T0" fmla="*/ 0 w 67"/>
                <a:gd name="T1" fmla="*/ 0 h 30"/>
                <a:gd name="T2" fmla="*/ 0 w 67"/>
                <a:gd name="T3" fmla="*/ 0 h 30"/>
                <a:gd name="T4" fmla="*/ 0 w 67"/>
                <a:gd name="T5" fmla="*/ 0 h 30"/>
                <a:gd name="T6" fmla="*/ 0 w 67"/>
                <a:gd name="T7" fmla="*/ 0 h 30"/>
                <a:gd name="T8" fmla="*/ 0 w 67"/>
                <a:gd name="T9" fmla="*/ 0 h 30"/>
                <a:gd name="T10" fmla="*/ 0 w 67"/>
                <a:gd name="T11" fmla="*/ 0 h 30"/>
                <a:gd name="T12" fmla="*/ 0 w 67"/>
                <a:gd name="T13" fmla="*/ 0 h 30"/>
                <a:gd name="T14" fmla="*/ 0 w 67"/>
                <a:gd name="T15" fmla="*/ 0 h 30"/>
                <a:gd name="T16" fmla="*/ 0 w 67"/>
                <a:gd name="T17" fmla="*/ 0 h 30"/>
                <a:gd name="T18" fmla="*/ 0 w 67"/>
                <a:gd name="T19" fmla="*/ 0 h 30"/>
                <a:gd name="T20" fmla="*/ 0 w 67"/>
                <a:gd name="T21" fmla="*/ 0 h 30"/>
                <a:gd name="T22" fmla="*/ 0 w 67"/>
                <a:gd name="T23" fmla="*/ 0 h 30"/>
                <a:gd name="T24" fmla="*/ 0 w 67"/>
                <a:gd name="T25" fmla="*/ 0 h 30"/>
                <a:gd name="T26" fmla="*/ 0 w 67"/>
                <a:gd name="T27" fmla="*/ 0 h 30"/>
                <a:gd name="T28" fmla="*/ 0 w 67"/>
                <a:gd name="T29" fmla="*/ 0 h 30"/>
                <a:gd name="T30" fmla="*/ 0 w 67"/>
                <a:gd name="T31" fmla="*/ 0 h 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30">
                  <a:moveTo>
                    <a:pt x="67" y="0"/>
                  </a:moveTo>
                  <a:lnTo>
                    <a:pt x="64" y="2"/>
                  </a:lnTo>
                  <a:lnTo>
                    <a:pt x="59" y="4"/>
                  </a:lnTo>
                  <a:lnTo>
                    <a:pt x="56" y="5"/>
                  </a:lnTo>
                  <a:lnTo>
                    <a:pt x="51" y="5"/>
                  </a:lnTo>
                  <a:lnTo>
                    <a:pt x="44" y="6"/>
                  </a:lnTo>
                  <a:lnTo>
                    <a:pt x="37" y="6"/>
                  </a:lnTo>
                  <a:lnTo>
                    <a:pt x="29" y="7"/>
                  </a:lnTo>
                  <a:lnTo>
                    <a:pt x="22" y="9"/>
                  </a:lnTo>
                  <a:lnTo>
                    <a:pt x="17" y="11"/>
                  </a:lnTo>
                  <a:lnTo>
                    <a:pt x="13" y="14"/>
                  </a:lnTo>
                  <a:lnTo>
                    <a:pt x="9" y="17"/>
                  </a:lnTo>
                  <a:lnTo>
                    <a:pt x="6" y="20"/>
                  </a:lnTo>
                  <a:lnTo>
                    <a:pt x="4" y="24"/>
                  </a:lnTo>
                  <a:lnTo>
                    <a:pt x="2" y="27"/>
                  </a:lnTo>
                  <a:lnTo>
                    <a:pt x="0" y="3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6" name="Freeform 587"/>
            <p:cNvSpPr>
              <a:spLocks/>
            </p:cNvSpPr>
            <p:nvPr/>
          </p:nvSpPr>
          <p:spPr bwMode="auto">
            <a:xfrm>
              <a:off x="2340" y="2301"/>
              <a:ext cx="6" cy="22"/>
            </a:xfrm>
            <a:custGeom>
              <a:avLst/>
              <a:gdLst>
                <a:gd name="T0" fmla="*/ 0 w 17"/>
                <a:gd name="T1" fmla="*/ 0 h 66"/>
                <a:gd name="T2" fmla="*/ 0 w 17"/>
                <a:gd name="T3" fmla="*/ 0 h 66"/>
                <a:gd name="T4" fmla="*/ 0 w 17"/>
                <a:gd name="T5" fmla="*/ 0 h 66"/>
                <a:gd name="T6" fmla="*/ 0 w 17"/>
                <a:gd name="T7" fmla="*/ 0 h 66"/>
                <a:gd name="T8" fmla="*/ 0 w 17"/>
                <a:gd name="T9" fmla="*/ 0 h 66"/>
                <a:gd name="T10" fmla="*/ 0 w 17"/>
                <a:gd name="T11" fmla="*/ 0 h 66"/>
                <a:gd name="T12" fmla="*/ 0 w 17"/>
                <a:gd name="T13" fmla="*/ 0 h 66"/>
                <a:gd name="T14" fmla="*/ 0 w 17"/>
                <a:gd name="T15" fmla="*/ 0 h 66"/>
                <a:gd name="T16" fmla="*/ 0 w 17"/>
                <a:gd name="T17" fmla="*/ 0 h 66"/>
                <a:gd name="T18" fmla="*/ 0 w 17"/>
                <a:gd name="T19" fmla="*/ 0 h 66"/>
                <a:gd name="T20" fmla="*/ 0 w 17"/>
                <a:gd name="T21" fmla="*/ 0 h 66"/>
                <a:gd name="T22" fmla="*/ 0 w 17"/>
                <a:gd name="T23" fmla="*/ 0 h 66"/>
                <a:gd name="T24" fmla="*/ 0 w 17"/>
                <a:gd name="T25" fmla="*/ 0 h 66"/>
                <a:gd name="T26" fmla="*/ 0 w 17"/>
                <a:gd name="T27" fmla="*/ 0 h 66"/>
                <a:gd name="T28" fmla="*/ 0 w 17"/>
                <a:gd name="T29" fmla="*/ 0 h 66"/>
                <a:gd name="T30" fmla="*/ 0 w 17"/>
                <a:gd name="T31" fmla="*/ 0 h 66"/>
                <a:gd name="T32" fmla="*/ 0 w 17"/>
                <a:gd name="T33" fmla="*/ 0 h 66"/>
                <a:gd name="T34" fmla="*/ 0 w 17"/>
                <a:gd name="T35" fmla="*/ 0 h 66"/>
                <a:gd name="T36" fmla="*/ 0 w 17"/>
                <a:gd name="T37" fmla="*/ 0 h 6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" h="66">
                  <a:moveTo>
                    <a:pt x="17" y="66"/>
                  </a:moveTo>
                  <a:lnTo>
                    <a:pt x="14" y="66"/>
                  </a:lnTo>
                  <a:lnTo>
                    <a:pt x="12" y="65"/>
                  </a:lnTo>
                  <a:lnTo>
                    <a:pt x="9" y="64"/>
                  </a:lnTo>
                  <a:lnTo>
                    <a:pt x="8" y="63"/>
                  </a:lnTo>
                  <a:lnTo>
                    <a:pt x="7" y="59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5" y="48"/>
                  </a:lnTo>
                  <a:lnTo>
                    <a:pt x="5" y="44"/>
                  </a:lnTo>
                  <a:lnTo>
                    <a:pt x="5" y="35"/>
                  </a:lnTo>
                  <a:lnTo>
                    <a:pt x="5" y="27"/>
                  </a:lnTo>
                  <a:lnTo>
                    <a:pt x="4" y="19"/>
                  </a:lnTo>
                  <a:lnTo>
                    <a:pt x="3" y="14"/>
                  </a:lnTo>
                  <a:lnTo>
                    <a:pt x="3" y="9"/>
                  </a:lnTo>
                  <a:lnTo>
                    <a:pt x="2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7" name="Freeform 588"/>
            <p:cNvSpPr>
              <a:spLocks/>
            </p:cNvSpPr>
            <p:nvPr/>
          </p:nvSpPr>
          <p:spPr bwMode="auto">
            <a:xfrm>
              <a:off x="2286" y="2286"/>
              <a:ext cx="40" cy="21"/>
            </a:xfrm>
            <a:custGeom>
              <a:avLst/>
              <a:gdLst>
                <a:gd name="T0" fmla="*/ 0 w 118"/>
                <a:gd name="T1" fmla="*/ 0 h 61"/>
                <a:gd name="T2" fmla="*/ 0 w 118"/>
                <a:gd name="T3" fmla="*/ 0 h 61"/>
                <a:gd name="T4" fmla="*/ 0 w 118"/>
                <a:gd name="T5" fmla="*/ 0 h 61"/>
                <a:gd name="T6" fmla="*/ 0 w 118"/>
                <a:gd name="T7" fmla="*/ 0 h 61"/>
                <a:gd name="T8" fmla="*/ 0 w 118"/>
                <a:gd name="T9" fmla="*/ 0 h 61"/>
                <a:gd name="T10" fmla="*/ 0 w 118"/>
                <a:gd name="T11" fmla="*/ 0 h 61"/>
                <a:gd name="T12" fmla="*/ 0 w 118"/>
                <a:gd name="T13" fmla="*/ 0 h 61"/>
                <a:gd name="T14" fmla="*/ 0 w 118"/>
                <a:gd name="T15" fmla="*/ 0 h 61"/>
                <a:gd name="T16" fmla="*/ 0 w 118"/>
                <a:gd name="T17" fmla="*/ 0 h 61"/>
                <a:gd name="T18" fmla="*/ 0 w 118"/>
                <a:gd name="T19" fmla="*/ 0 h 61"/>
                <a:gd name="T20" fmla="*/ 0 w 118"/>
                <a:gd name="T21" fmla="*/ 0 h 61"/>
                <a:gd name="T22" fmla="*/ 0 w 118"/>
                <a:gd name="T23" fmla="*/ 0 h 61"/>
                <a:gd name="T24" fmla="*/ 0 w 118"/>
                <a:gd name="T25" fmla="*/ 0 h 61"/>
                <a:gd name="T26" fmla="*/ 0 w 118"/>
                <a:gd name="T27" fmla="*/ 0 h 61"/>
                <a:gd name="T28" fmla="*/ 0 w 118"/>
                <a:gd name="T29" fmla="*/ 0 h 61"/>
                <a:gd name="T30" fmla="*/ 0 w 118"/>
                <a:gd name="T31" fmla="*/ 0 h 61"/>
                <a:gd name="T32" fmla="*/ 0 w 118"/>
                <a:gd name="T33" fmla="*/ 0 h 61"/>
                <a:gd name="T34" fmla="*/ 0 w 118"/>
                <a:gd name="T35" fmla="*/ 0 h 61"/>
                <a:gd name="T36" fmla="*/ 0 w 118"/>
                <a:gd name="T37" fmla="*/ 0 h 61"/>
                <a:gd name="T38" fmla="*/ 0 w 118"/>
                <a:gd name="T39" fmla="*/ 0 h 61"/>
                <a:gd name="T40" fmla="*/ 0 w 118"/>
                <a:gd name="T41" fmla="*/ 0 h 61"/>
                <a:gd name="T42" fmla="*/ 0 w 118"/>
                <a:gd name="T43" fmla="*/ 0 h 61"/>
                <a:gd name="T44" fmla="*/ 0 w 118"/>
                <a:gd name="T45" fmla="*/ 0 h 61"/>
                <a:gd name="T46" fmla="*/ 0 w 118"/>
                <a:gd name="T47" fmla="*/ 0 h 61"/>
                <a:gd name="T48" fmla="*/ 0 w 118"/>
                <a:gd name="T49" fmla="*/ 0 h 61"/>
                <a:gd name="T50" fmla="*/ 0 w 118"/>
                <a:gd name="T51" fmla="*/ 0 h 61"/>
                <a:gd name="T52" fmla="*/ 0 w 118"/>
                <a:gd name="T53" fmla="*/ 0 h 61"/>
                <a:gd name="T54" fmla="*/ 0 w 118"/>
                <a:gd name="T55" fmla="*/ 0 h 61"/>
                <a:gd name="T56" fmla="*/ 0 w 118"/>
                <a:gd name="T57" fmla="*/ 0 h 61"/>
                <a:gd name="T58" fmla="*/ 0 w 118"/>
                <a:gd name="T59" fmla="*/ 0 h 61"/>
                <a:gd name="T60" fmla="*/ 0 w 118"/>
                <a:gd name="T61" fmla="*/ 0 h 61"/>
                <a:gd name="T62" fmla="*/ 0 w 118"/>
                <a:gd name="T63" fmla="*/ 0 h 61"/>
                <a:gd name="T64" fmla="*/ 0 w 118"/>
                <a:gd name="T65" fmla="*/ 0 h 61"/>
                <a:gd name="T66" fmla="*/ 0 w 118"/>
                <a:gd name="T67" fmla="*/ 0 h 61"/>
                <a:gd name="T68" fmla="*/ 0 w 118"/>
                <a:gd name="T69" fmla="*/ 0 h 61"/>
                <a:gd name="T70" fmla="*/ 0 w 118"/>
                <a:gd name="T71" fmla="*/ 0 h 61"/>
                <a:gd name="T72" fmla="*/ 0 w 118"/>
                <a:gd name="T73" fmla="*/ 0 h 61"/>
                <a:gd name="T74" fmla="*/ 0 w 118"/>
                <a:gd name="T75" fmla="*/ 0 h 61"/>
                <a:gd name="T76" fmla="*/ 0 w 118"/>
                <a:gd name="T77" fmla="*/ 0 h 61"/>
                <a:gd name="T78" fmla="*/ 0 w 118"/>
                <a:gd name="T79" fmla="*/ 0 h 61"/>
                <a:gd name="T80" fmla="*/ 0 w 118"/>
                <a:gd name="T81" fmla="*/ 0 h 61"/>
                <a:gd name="T82" fmla="*/ 0 w 118"/>
                <a:gd name="T83" fmla="*/ 0 h 61"/>
                <a:gd name="T84" fmla="*/ 0 w 118"/>
                <a:gd name="T85" fmla="*/ 0 h 61"/>
                <a:gd name="T86" fmla="*/ 0 w 118"/>
                <a:gd name="T87" fmla="*/ 0 h 61"/>
                <a:gd name="T88" fmla="*/ 0 w 118"/>
                <a:gd name="T89" fmla="*/ 0 h 61"/>
                <a:gd name="T90" fmla="*/ 0 w 118"/>
                <a:gd name="T91" fmla="*/ 0 h 61"/>
                <a:gd name="T92" fmla="*/ 0 w 118"/>
                <a:gd name="T93" fmla="*/ 0 h 61"/>
                <a:gd name="T94" fmla="*/ 0 w 118"/>
                <a:gd name="T95" fmla="*/ 0 h 61"/>
                <a:gd name="T96" fmla="*/ 0 w 118"/>
                <a:gd name="T97" fmla="*/ 0 h 61"/>
                <a:gd name="T98" fmla="*/ 0 w 118"/>
                <a:gd name="T99" fmla="*/ 0 h 61"/>
                <a:gd name="T100" fmla="*/ 0 w 118"/>
                <a:gd name="T101" fmla="*/ 0 h 61"/>
                <a:gd name="T102" fmla="*/ 0 w 118"/>
                <a:gd name="T103" fmla="*/ 0 h 61"/>
                <a:gd name="T104" fmla="*/ 0 w 118"/>
                <a:gd name="T105" fmla="*/ 0 h 61"/>
                <a:gd name="T106" fmla="*/ 0 w 118"/>
                <a:gd name="T107" fmla="*/ 0 h 61"/>
                <a:gd name="T108" fmla="*/ 0 w 118"/>
                <a:gd name="T109" fmla="*/ 0 h 61"/>
                <a:gd name="T110" fmla="*/ 0 w 118"/>
                <a:gd name="T111" fmla="*/ 0 h 61"/>
                <a:gd name="T112" fmla="*/ 0 w 118"/>
                <a:gd name="T113" fmla="*/ 0 h 61"/>
                <a:gd name="T114" fmla="*/ 0 w 118"/>
                <a:gd name="T115" fmla="*/ 0 h 61"/>
                <a:gd name="T116" fmla="*/ 0 w 118"/>
                <a:gd name="T117" fmla="*/ 0 h 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8" h="61">
                  <a:moveTo>
                    <a:pt x="88" y="61"/>
                  </a:moveTo>
                  <a:lnTo>
                    <a:pt x="84" y="59"/>
                  </a:lnTo>
                  <a:lnTo>
                    <a:pt x="78" y="57"/>
                  </a:lnTo>
                  <a:lnTo>
                    <a:pt x="74" y="55"/>
                  </a:lnTo>
                  <a:lnTo>
                    <a:pt x="68" y="51"/>
                  </a:lnTo>
                  <a:lnTo>
                    <a:pt x="64" y="49"/>
                  </a:lnTo>
                  <a:lnTo>
                    <a:pt x="59" y="47"/>
                  </a:lnTo>
                  <a:lnTo>
                    <a:pt x="53" y="44"/>
                  </a:lnTo>
                  <a:lnTo>
                    <a:pt x="48" y="40"/>
                  </a:lnTo>
                  <a:lnTo>
                    <a:pt x="42" y="37"/>
                  </a:lnTo>
                  <a:lnTo>
                    <a:pt x="37" y="33"/>
                  </a:lnTo>
                  <a:lnTo>
                    <a:pt x="31" y="30"/>
                  </a:lnTo>
                  <a:lnTo>
                    <a:pt x="24" y="26"/>
                  </a:lnTo>
                  <a:lnTo>
                    <a:pt x="21" y="24"/>
                  </a:lnTo>
                  <a:lnTo>
                    <a:pt x="16" y="22"/>
                  </a:lnTo>
                  <a:lnTo>
                    <a:pt x="12" y="20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5" y="10"/>
                  </a:lnTo>
                  <a:lnTo>
                    <a:pt x="18" y="9"/>
                  </a:lnTo>
                  <a:lnTo>
                    <a:pt x="21" y="7"/>
                  </a:lnTo>
                  <a:lnTo>
                    <a:pt x="25" y="6"/>
                  </a:lnTo>
                  <a:lnTo>
                    <a:pt x="31" y="4"/>
                  </a:lnTo>
                  <a:lnTo>
                    <a:pt x="33" y="3"/>
                  </a:lnTo>
                  <a:lnTo>
                    <a:pt x="36" y="1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6" y="1"/>
                  </a:lnTo>
                  <a:lnTo>
                    <a:pt x="72" y="1"/>
                  </a:lnTo>
                  <a:lnTo>
                    <a:pt x="79" y="9"/>
                  </a:lnTo>
                  <a:lnTo>
                    <a:pt x="87" y="17"/>
                  </a:lnTo>
                  <a:lnTo>
                    <a:pt x="95" y="25"/>
                  </a:lnTo>
                  <a:lnTo>
                    <a:pt x="103" y="33"/>
                  </a:lnTo>
                  <a:lnTo>
                    <a:pt x="111" y="40"/>
                  </a:lnTo>
                  <a:lnTo>
                    <a:pt x="118" y="49"/>
                  </a:lnTo>
                  <a:lnTo>
                    <a:pt x="114" y="49"/>
                  </a:lnTo>
                  <a:lnTo>
                    <a:pt x="110" y="50"/>
                  </a:lnTo>
                  <a:lnTo>
                    <a:pt x="106" y="51"/>
                  </a:lnTo>
                  <a:lnTo>
                    <a:pt x="102" y="51"/>
                  </a:lnTo>
                  <a:lnTo>
                    <a:pt x="100" y="52"/>
                  </a:lnTo>
                  <a:lnTo>
                    <a:pt x="98" y="54"/>
                  </a:lnTo>
                  <a:lnTo>
                    <a:pt x="96" y="55"/>
                  </a:lnTo>
                  <a:lnTo>
                    <a:pt x="93" y="56"/>
                  </a:lnTo>
                  <a:lnTo>
                    <a:pt x="92" y="57"/>
                  </a:lnTo>
                  <a:lnTo>
                    <a:pt x="91" y="58"/>
                  </a:lnTo>
                  <a:lnTo>
                    <a:pt x="90" y="59"/>
                  </a:lnTo>
                  <a:lnTo>
                    <a:pt x="89" y="60"/>
                  </a:lnTo>
                  <a:lnTo>
                    <a:pt x="88" y="61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8" name="Freeform 589"/>
            <p:cNvSpPr>
              <a:spLocks/>
            </p:cNvSpPr>
            <p:nvPr/>
          </p:nvSpPr>
          <p:spPr bwMode="auto">
            <a:xfrm>
              <a:off x="2316" y="2303"/>
              <a:ext cx="29" cy="20"/>
            </a:xfrm>
            <a:custGeom>
              <a:avLst/>
              <a:gdLst>
                <a:gd name="T0" fmla="*/ 0 w 89"/>
                <a:gd name="T1" fmla="*/ 0 h 60"/>
                <a:gd name="T2" fmla="*/ 0 w 89"/>
                <a:gd name="T3" fmla="*/ 0 h 60"/>
                <a:gd name="T4" fmla="*/ 0 w 89"/>
                <a:gd name="T5" fmla="*/ 0 h 60"/>
                <a:gd name="T6" fmla="*/ 0 w 89"/>
                <a:gd name="T7" fmla="*/ 0 h 60"/>
                <a:gd name="T8" fmla="*/ 0 w 89"/>
                <a:gd name="T9" fmla="*/ 0 h 60"/>
                <a:gd name="T10" fmla="*/ 0 w 89"/>
                <a:gd name="T11" fmla="*/ 0 h 60"/>
                <a:gd name="T12" fmla="*/ 0 w 89"/>
                <a:gd name="T13" fmla="*/ 0 h 60"/>
                <a:gd name="T14" fmla="*/ 0 w 89"/>
                <a:gd name="T15" fmla="*/ 0 h 60"/>
                <a:gd name="T16" fmla="*/ 0 w 89"/>
                <a:gd name="T17" fmla="*/ 0 h 60"/>
                <a:gd name="T18" fmla="*/ 0 w 89"/>
                <a:gd name="T19" fmla="*/ 0 h 60"/>
                <a:gd name="T20" fmla="*/ 0 w 89"/>
                <a:gd name="T21" fmla="*/ 0 h 60"/>
                <a:gd name="T22" fmla="*/ 0 w 89"/>
                <a:gd name="T23" fmla="*/ 0 h 60"/>
                <a:gd name="T24" fmla="*/ 0 w 89"/>
                <a:gd name="T25" fmla="*/ 0 h 60"/>
                <a:gd name="T26" fmla="*/ 0 w 89"/>
                <a:gd name="T27" fmla="*/ 0 h 60"/>
                <a:gd name="T28" fmla="*/ 0 w 89"/>
                <a:gd name="T29" fmla="*/ 0 h 60"/>
                <a:gd name="T30" fmla="*/ 0 w 89"/>
                <a:gd name="T31" fmla="*/ 0 h 60"/>
                <a:gd name="T32" fmla="*/ 0 w 89"/>
                <a:gd name="T33" fmla="*/ 0 h 60"/>
                <a:gd name="T34" fmla="*/ 0 w 89"/>
                <a:gd name="T35" fmla="*/ 0 h 60"/>
                <a:gd name="T36" fmla="*/ 0 w 89"/>
                <a:gd name="T37" fmla="*/ 0 h 60"/>
                <a:gd name="T38" fmla="*/ 0 w 89"/>
                <a:gd name="T39" fmla="*/ 0 h 60"/>
                <a:gd name="T40" fmla="*/ 0 w 89"/>
                <a:gd name="T41" fmla="*/ 0 h 60"/>
                <a:gd name="T42" fmla="*/ 0 w 89"/>
                <a:gd name="T43" fmla="*/ 0 h 60"/>
                <a:gd name="T44" fmla="*/ 0 w 89"/>
                <a:gd name="T45" fmla="*/ 0 h 60"/>
                <a:gd name="T46" fmla="*/ 0 w 89"/>
                <a:gd name="T47" fmla="*/ 0 h 60"/>
                <a:gd name="T48" fmla="*/ 0 w 89"/>
                <a:gd name="T49" fmla="*/ 0 h 60"/>
                <a:gd name="T50" fmla="*/ 0 w 89"/>
                <a:gd name="T51" fmla="*/ 0 h 60"/>
                <a:gd name="T52" fmla="*/ 0 w 89"/>
                <a:gd name="T53" fmla="*/ 0 h 60"/>
                <a:gd name="T54" fmla="*/ 0 w 89"/>
                <a:gd name="T55" fmla="*/ 0 h 60"/>
                <a:gd name="T56" fmla="*/ 0 w 89"/>
                <a:gd name="T57" fmla="*/ 0 h 60"/>
                <a:gd name="T58" fmla="*/ 0 w 89"/>
                <a:gd name="T59" fmla="*/ 0 h 60"/>
                <a:gd name="T60" fmla="*/ 0 w 89"/>
                <a:gd name="T61" fmla="*/ 0 h 60"/>
                <a:gd name="T62" fmla="*/ 0 w 89"/>
                <a:gd name="T63" fmla="*/ 0 h 60"/>
                <a:gd name="T64" fmla="*/ 0 w 89"/>
                <a:gd name="T65" fmla="*/ 0 h 60"/>
                <a:gd name="T66" fmla="*/ 0 w 89"/>
                <a:gd name="T67" fmla="*/ 0 h 60"/>
                <a:gd name="T68" fmla="*/ 0 w 89"/>
                <a:gd name="T69" fmla="*/ 0 h 60"/>
                <a:gd name="T70" fmla="*/ 0 w 89"/>
                <a:gd name="T71" fmla="*/ 0 h 60"/>
                <a:gd name="T72" fmla="*/ 0 w 89"/>
                <a:gd name="T73" fmla="*/ 0 h 60"/>
                <a:gd name="T74" fmla="*/ 0 w 89"/>
                <a:gd name="T75" fmla="*/ 0 h 60"/>
                <a:gd name="T76" fmla="*/ 0 w 89"/>
                <a:gd name="T77" fmla="*/ 0 h 60"/>
                <a:gd name="T78" fmla="*/ 0 w 89"/>
                <a:gd name="T79" fmla="*/ 0 h 60"/>
                <a:gd name="T80" fmla="*/ 0 w 89"/>
                <a:gd name="T81" fmla="*/ 0 h 60"/>
                <a:gd name="T82" fmla="*/ 0 w 89"/>
                <a:gd name="T83" fmla="*/ 0 h 60"/>
                <a:gd name="T84" fmla="*/ 0 w 89"/>
                <a:gd name="T85" fmla="*/ 0 h 60"/>
                <a:gd name="T86" fmla="*/ 0 w 89"/>
                <a:gd name="T87" fmla="*/ 0 h 60"/>
                <a:gd name="T88" fmla="*/ 0 w 89"/>
                <a:gd name="T89" fmla="*/ 0 h 60"/>
                <a:gd name="T90" fmla="*/ 0 w 89"/>
                <a:gd name="T91" fmla="*/ 0 h 60"/>
                <a:gd name="T92" fmla="*/ 0 w 89"/>
                <a:gd name="T93" fmla="*/ 0 h 60"/>
                <a:gd name="T94" fmla="*/ 0 w 89"/>
                <a:gd name="T95" fmla="*/ 0 h 60"/>
                <a:gd name="T96" fmla="*/ 0 w 89"/>
                <a:gd name="T97" fmla="*/ 0 h 60"/>
                <a:gd name="T98" fmla="*/ 0 w 89"/>
                <a:gd name="T99" fmla="*/ 0 h 60"/>
                <a:gd name="T100" fmla="*/ 0 w 89"/>
                <a:gd name="T101" fmla="*/ 0 h 60"/>
                <a:gd name="T102" fmla="*/ 0 w 89"/>
                <a:gd name="T103" fmla="*/ 0 h 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9" h="60">
                  <a:moveTo>
                    <a:pt x="89" y="60"/>
                  </a:moveTo>
                  <a:lnTo>
                    <a:pt x="83" y="60"/>
                  </a:lnTo>
                  <a:lnTo>
                    <a:pt x="77" y="60"/>
                  </a:lnTo>
                  <a:lnTo>
                    <a:pt x="72" y="59"/>
                  </a:lnTo>
                  <a:lnTo>
                    <a:pt x="67" y="57"/>
                  </a:lnTo>
                  <a:lnTo>
                    <a:pt x="61" y="54"/>
                  </a:lnTo>
                  <a:lnTo>
                    <a:pt x="55" y="51"/>
                  </a:lnTo>
                  <a:lnTo>
                    <a:pt x="50" y="48"/>
                  </a:lnTo>
                  <a:lnTo>
                    <a:pt x="44" y="44"/>
                  </a:lnTo>
                  <a:lnTo>
                    <a:pt x="39" y="39"/>
                  </a:lnTo>
                  <a:lnTo>
                    <a:pt x="34" y="36"/>
                  </a:lnTo>
                  <a:lnTo>
                    <a:pt x="30" y="33"/>
                  </a:lnTo>
                  <a:lnTo>
                    <a:pt x="27" y="29"/>
                  </a:lnTo>
                  <a:lnTo>
                    <a:pt x="23" y="27"/>
                  </a:lnTo>
                  <a:lnTo>
                    <a:pt x="20" y="24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2" y="1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5"/>
                  </a:lnTo>
                  <a:lnTo>
                    <a:pt x="38" y="9"/>
                  </a:lnTo>
                  <a:lnTo>
                    <a:pt x="41" y="12"/>
                  </a:lnTo>
                  <a:lnTo>
                    <a:pt x="44" y="16"/>
                  </a:lnTo>
                  <a:lnTo>
                    <a:pt x="48" y="21"/>
                  </a:lnTo>
                  <a:lnTo>
                    <a:pt x="50" y="26"/>
                  </a:lnTo>
                  <a:lnTo>
                    <a:pt x="55" y="33"/>
                  </a:lnTo>
                  <a:lnTo>
                    <a:pt x="60" y="40"/>
                  </a:lnTo>
                  <a:lnTo>
                    <a:pt x="62" y="44"/>
                  </a:lnTo>
                  <a:lnTo>
                    <a:pt x="65" y="47"/>
                  </a:lnTo>
                  <a:lnTo>
                    <a:pt x="68" y="50"/>
                  </a:lnTo>
                  <a:lnTo>
                    <a:pt x="72" y="53"/>
                  </a:lnTo>
                  <a:lnTo>
                    <a:pt x="75" y="55"/>
                  </a:lnTo>
                  <a:lnTo>
                    <a:pt x="79" y="58"/>
                  </a:lnTo>
                  <a:lnTo>
                    <a:pt x="83" y="59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29" name="Freeform 590"/>
            <p:cNvSpPr>
              <a:spLocks/>
            </p:cNvSpPr>
            <p:nvPr/>
          </p:nvSpPr>
          <p:spPr bwMode="auto">
            <a:xfrm>
              <a:off x="2299" y="2275"/>
              <a:ext cx="46" cy="48"/>
            </a:xfrm>
            <a:custGeom>
              <a:avLst/>
              <a:gdLst>
                <a:gd name="T0" fmla="*/ 0 w 140"/>
                <a:gd name="T1" fmla="*/ 0 h 142"/>
                <a:gd name="T2" fmla="*/ 0 w 140"/>
                <a:gd name="T3" fmla="*/ 0 h 142"/>
                <a:gd name="T4" fmla="*/ 0 w 140"/>
                <a:gd name="T5" fmla="*/ 0 h 142"/>
                <a:gd name="T6" fmla="*/ 0 w 140"/>
                <a:gd name="T7" fmla="*/ 0 h 142"/>
                <a:gd name="T8" fmla="*/ 0 w 140"/>
                <a:gd name="T9" fmla="*/ 0 h 142"/>
                <a:gd name="T10" fmla="*/ 0 w 140"/>
                <a:gd name="T11" fmla="*/ 0 h 142"/>
                <a:gd name="T12" fmla="*/ 0 w 140"/>
                <a:gd name="T13" fmla="*/ 0 h 142"/>
                <a:gd name="T14" fmla="*/ 0 w 140"/>
                <a:gd name="T15" fmla="*/ 0 h 142"/>
                <a:gd name="T16" fmla="*/ 0 w 140"/>
                <a:gd name="T17" fmla="*/ 0 h 142"/>
                <a:gd name="T18" fmla="*/ 0 w 140"/>
                <a:gd name="T19" fmla="*/ 0 h 142"/>
                <a:gd name="T20" fmla="*/ 0 w 140"/>
                <a:gd name="T21" fmla="*/ 0 h 142"/>
                <a:gd name="T22" fmla="*/ 0 w 140"/>
                <a:gd name="T23" fmla="*/ 0 h 142"/>
                <a:gd name="T24" fmla="*/ 0 w 140"/>
                <a:gd name="T25" fmla="*/ 0 h 142"/>
                <a:gd name="T26" fmla="*/ 0 w 140"/>
                <a:gd name="T27" fmla="*/ 0 h 142"/>
                <a:gd name="T28" fmla="*/ 0 w 140"/>
                <a:gd name="T29" fmla="*/ 0 h 142"/>
                <a:gd name="T30" fmla="*/ 0 w 140"/>
                <a:gd name="T31" fmla="*/ 0 h 142"/>
                <a:gd name="T32" fmla="*/ 0 w 140"/>
                <a:gd name="T33" fmla="*/ 0 h 142"/>
                <a:gd name="T34" fmla="*/ 0 w 140"/>
                <a:gd name="T35" fmla="*/ 0 h 142"/>
                <a:gd name="T36" fmla="*/ 0 w 140"/>
                <a:gd name="T37" fmla="*/ 0 h 142"/>
                <a:gd name="T38" fmla="*/ 0 w 140"/>
                <a:gd name="T39" fmla="*/ 0 h 142"/>
                <a:gd name="T40" fmla="*/ 0 w 140"/>
                <a:gd name="T41" fmla="*/ 0 h 142"/>
                <a:gd name="T42" fmla="*/ 0 w 140"/>
                <a:gd name="T43" fmla="*/ 0 h 1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0" h="142">
                  <a:moveTo>
                    <a:pt x="140" y="142"/>
                  </a:moveTo>
                  <a:lnTo>
                    <a:pt x="134" y="141"/>
                  </a:lnTo>
                  <a:lnTo>
                    <a:pt x="130" y="140"/>
                  </a:lnTo>
                  <a:lnTo>
                    <a:pt x="126" y="137"/>
                  </a:lnTo>
                  <a:lnTo>
                    <a:pt x="123" y="135"/>
                  </a:lnTo>
                  <a:lnTo>
                    <a:pt x="116" y="129"/>
                  </a:lnTo>
                  <a:lnTo>
                    <a:pt x="110" y="121"/>
                  </a:lnTo>
                  <a:lnTo>
                    <a:pt x="105" y="114"/>
                  </a:lnTo>
                  <a:lnTo>
                    <a:pt x="100" y="106"/>
                  </a:lnTo>
                  <a:lnTo>
                    <a:pt x="94" y="98"/>
                  </a:lnTo>
                  <a:lnTo>
                    <a:pt x="89" y="91"/>
                  </a:lnTo>
                  <a:lnTo>
                    <a:pt x="78" y="78"/>
                  </a:lnTo>
                  <a:lnTo>
                    <a:pt x="66" y="66"/>
                  </a:lnTo>
                  <a:lnTo>
                    <a:pt x="54" y="54"/>
                  </a:lnTo>
                  <a:lnTo>
                    <a:pt x="42" y="42"/>
                  </a:lnTo>
                  <a:lnTo>
                    <a:pt x="34" y="33"/>
                  </a:lnTo>
                  <a:lnTo>
                    <a:pt x="25" y="24"/>
                  </a:lnTo>
                  <a:lnTo>
                    <a:pt x="17" y="15"/>
                  </a:lnTo>
                  <a:lnTo>
                    <a:pt x="10" y="6"/>
                  </a:lnTo>
                  <a:lnTo>
                    <a:pt x="7" y="4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0" name="Freeform 591"/>
            <p:cNvSpPr>
              <a:spLocks/>
            </p:cNvSpPr>
            <p:nvPr/>
          </p:nvSpPr>
          <p:spPr bwMode="auto">
            <a:xfrm>
              <a:off x="2234" y="2255"/>
              <a:ext cx="111" cy="68"/>
            </a:xfrm>
            <a:custGeom>
              <a:avLst/>
              <a:gdLst>
                <a:gd name="T0" fmla="*/ 0 w 333"/>
                <a:gd name="T1" fmla="*/ 0 h 203"/>
                <a:gd name="T2" fmla="*/ 0 w 333"/>
                <a:gd name="T3" fmla="*/ 0 h 203"/>
                <a:gd name="T4" fmla="*/ 0 w 333"/>
                <a:gd name="T5" fmla="*/ 0 h 203"/>
                <a:gd name="T6" fmla="*/ 0 w 333"/>
                <a:gd name="T7" fmla="*/ 0 h 203"/>
                <a:gd name="T8" fmla="*/ 0 w 333"/>
                <a:gd name="T9" fmla="*/ 0 h 203"/>
                <a:gd name="T10" fmla="*/ 0 w 333"/>
                <a:gd name="T11" fmla="*/ 0 h 203"/>
                <a:gd name="T12" fmla="*/ 0 w 333"/>
                <a:gd name="T13" fmla="*/ 0 h 203"/>
                <a:gd name="T14" fmla="*/ 0 w 333"/>
                <a:gd name="T15" fmla="*/ 0 h 203"/>
                <a:gd name="T16" fmla="*/ 0 w 333"/>
                <a:gd name="T17" fmla="*/ 0 h 203"/>
                <a:gd name="T18" fmla="*/ 0 w 333"/>
                <a:gd name="T19" fmla="*/ 0 h 203"/>
                <a:gd name="T20" fmla="*/ 0 w 333"/>
                <a:gd name="T21" fmla="*/ 0 h 203"/>
                <a:gd name="T22" fmla="*/ 0 w 333"/>
                <a:gd name="T23" fmla="*/ 0 h 203"/>
                <a:gd name="T24" fmla="*/ 0 w 333"/>
                <a:gd name="T25" fmla="*/ 0 h 203"/>
                <a:gd name="T26" fmla="*/ 0 w 333"/>
                <a:gd name="T27" fmla="*/ 0 h 203"/>
                <a:gd name="T28" fmla="*/ 0 w 333"/>
                <a:gd name="T29" fmla="*/ 0 h 203"/>
                <a:gd name="T30" fmla="*/ 0 w 333"/>
                <a:gd name="T31" fmla="*/ 0 h 203"/>
                <a:gd name="T32" fmla="*/ 0 w 333"/>
                <a:gd name="T33" fmla="*/ 0 h 203"/>
                <a:gd name="T34" fmla="*/ 0 w 333"/>
                <a:gd name="T35" fmla="*/ 0 h 203"/>
                <a:gd name="T36" fmla="*/ 0 w 333"/>
                <a:gd name="T37" fmla="*/ 0 h 203"/>
                <a:gd name="T38" fmla="*/ 0 w 333"/>
                <a:gd name="T39" fmla="*/ 0 h 203"/>
                <a:gd name="T40" fmla="*/ 0 w 333"/>
                <a:gd name="T41" fmla="*/ 0 h 203"/>
                <a:gd name="T42" fmla="*/ 0 w 333"/>
                <a:gd name="T43" fmla="*/ 0 h 203"/>
                <a:gd name="T44" fmla="*/ 0 w 333"/>
                <a:gd name="T45" fmla="*/ 0 h 203"/>
                <a:gd name="T46" fmla="*/ 0 w 333"/>
                <a:gd name="T47" fmla="*/ 0 h 203"/>
                <a:gd name="T48" fmla="*/ 0 w 333"/>
                <a:gd name="T49" fmla="*/ 0 h 203"/>
                <a:gd name="T50" fmla="*/ 0 w 333"/>
                <a:gd name="T51" fmla="*/ 0 h 203"/>
                <a:gd name="T52" fmla="*/ 0 w 333"/>
                <a:gd name="T53" fmla="*/ 0 h 203"/>
                <a:gd name="T54" fmla="*/ 0 w 333"/>
                <a:gd name="T55" fmla="*/ 0 h 203"/>
                <a:gd name="T56" fmla="*/ 0 w 333"/>
                <a:gd name="T57" fmla="*/ 0 h 203"/>
                <a:gd name="T58" fmla="*/ 0 w 333"/>
                <a:gd name="T59" fmla="*/ 0 h 203"/>
                <a:gd name="T60" fmla="*/ 0 w 333"/>
                <a:gd name="T61" fmla="*/ 0 h 203"/>
                <a:gd name="T62" fmla="*/ 0 w 333"/>
                <a:gd name="T63" fmla="*/ 0 h 203"/>
                <a:gd name="T64" fmla="*/ 0 w 333"/>
                <a:gd name="T65" fmla="*/ 0 h 203"/>
                <a:gd name="T66" fmla="*/ 0 w 333"/>
                <a:gd name="T67" fmla="*/ 0 h 203"/>
                <a:gd name="T68" fmla="*/ 0 w 333"/>
                <a:gd name="T69" fmla="*/ 0 h 203"/>
                <a:gd name="T70" fmla="*/ 0 w 333"/>
                <a:gd name="T71" fmla="*/ 0 h 203"/>
                <a:gd name="T72" fmla="*/ 0 w 333"/>
                <a:gd name="T73" fmla="*/ 0 h 203"/>
                <a:gd name="T74" fmla="*/ 0 w 333"/>
                <a:gd name="T75" fmla="*/ 0 h 203"/>
                <a:gd name="T76" fmla="*/ 0 w 333"/>
                <a:gd name="T77" fmla="*/ 0 h 203"/>
                <a:gd name="T78" fmla="*/ 0 w 333"/>
                <a:gd name="T79" fmla="*/ 0 h 203"/>
                <a:gd name="T80" fmla="*/ 0 w 333"/>
                <a:gd name="T81" fmla="*/ 0 h 203"/>
                <a:gd name="T82" fmla="*/ 0 w 333"/>
                <a:gd name="T83" fmla="*/ 0 h 203"/>
                <a:gd name="T84" fmla="*/ 0 w 333"/>
                <a:gd name="T85" fmla="*/ 0 h 203"/>
                <a:gd name="T86" fmla="*/ 0 w 333"/>
                <a:gd name="T87" fmla="*/ 0 h 203"/>
                <a:gd name="T88" fmla="*/ 0 w 333"/>
                <a:gd name="T89" fmla="*/ 0 h 203"/>
                <a:gd name="T90" fmla="*/ 0 w 333"/>
                <a:gd name="T91" fmla="*/ 0 h 203"/>
                <a:gd name="T92" fmla="*/ 0 w 333"/>
                <a:gd name="T93" fmla="*/ 0 h 20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33" h="203">
                  <a:moveTo>
                    <a:pt x="333" y="203"/>
                  </a:moveTo>
                  <a:lnTo>
                    <a:pt x="327" y="203"/>
                  </a:lnTo>
                  <a:lnTo>
                    <a:pt x="321" y="203"/>
                  </a:lnTo>
                  <a:lnTo>
                    <a:pt x="316" y="202"/>
                  </a:lnTo>
                  <a:lnTo>
                    <a:pt x="311" y="200"/>
                  </a:lnTo>
                  <a:lnTo>
                    <a:pt x="304" y="197"/>
                  </a:lnTo>
                  <a:lnTo>
                    <a:pt x="298" y="193"/>
                  </a:lnTo>
                  <a:lnTo>
                    <a:pt x="292" y="189"/>
                  </a:lnTo>
                  <a:lnTo>
                    <a:pt x="286" y="184"/>
                  </a:lnTo>
                  <a:lnTo>
                    <a:pt x="278" y="178"/>
                  </a:lnTo>
                  <a:lnTo>
                    <a:pt x="268" y="171"/>
                  </a:lnTo>
                  <a:lnTo>
                    <a:pt x="259" y="165"/>
                  </a:lnTo>
                  <a:lnTo>
                    <a:pt x="249" y="158"/>
                  </a:lnTo>
                  <a:lnTo>
                    <a:pt x="239" y="153"/>
                  </a:lnTo>
                  <a:lnTo>
                    <a:pt x="228" y="148"/>
                  </a:lnTo>
                  <a:lnTo>
                    <a:pt x="218" y="142"/>
                  </a:lnTo>
                  <a:lnTo>
                    <a:pt x="205" y="134"/>
                  </a:lnTo>
                  <a:lnTo>
                    <a:pt x="193" y="128"/>
                  </a:lnTo>
                  <a:lnTo>
                    <a:pt x="180" y="120"/>
                  </a:lnTo>
                  <a:lnTo>
                    <a:pt x="172" y="116"/>
                  </a:lnTo>
                  <a:lnTo>
                    <a:pt x="164" y="112"/>
                  </a:lnTo>
                  <a:lnTo>
                    <a:pt x="157" y="107"/>
                  </a:lnTo>
                  <a:lnTo>
                    <a:pt x="151" y="103"/>
                  </a:lnTo>
                  <a:lnTo>
                    <a:pt x="145" y="98"/>
                  </a:lnTo>
                  <a:lnTo>
                    <a:pt x="141" y="92"/>
                  </a:lnTo>
                  <a:lnTo>
                    <a:pt x="138" y="86"/>
                  </a:lnTo>
                  <a:lnTo>
                    <a:pt x="132" y="81"/>
                  </a:lnTo>
                  <a:lnTo>
                    <a:pt x="126" y="77"/>
                  </a:lnTo>
                  <a:lnTo>
                    <a:pt x="120" y="74"/>
                  </a:lnTo>
                  <a:lnTo>
                    <a:pt x="114" y="71"/>
                  </a:lnTo>
                  <a:lnTo>
                    <a:pt x="107" y="67"/>
                  </a:lnTo>
                  <a:lnTo>
                    <a:pt x="99" y="62"/>
                  </a:lnTo>
                  <a:lnTo>
                    <a:pt x="90" y="55"/>
                  </a:lnTo>
                  <a:lnTo>
                    <a:pt x="82" y="50"/>
                  </a:lnTo>
                  <a:lnTo>
                    <a:pt x="75" y="44"/>
                  </a:lnTo>
                  <a:lnTo>
                    <a:pt x="66" y="39"/>
                  </a:lnTo>
                  <a:lnTo>
                    <a:pt x="59" y="34"/>
                  </a:lnTo>
                  <a:lnTo>
                    <a:pt x="49" y="28"/>
                  </a:lnTo>
                  <a:lnTo>
                    <a:pt x="39" y="23"/>
                  </a:lnTo>
                  <a:lnTo>
                    <a:pt x="32" y="20"/>
                  </a:lnTo>
                  <a:lnTo>
                    <a:pt x="24" y="17"/>
                  </a:lnTo>
                  <a:lnTo>
                    <a:pt x="16" y="13"/>
                  </a:lnTo>
                  <a:lnTo>
                    <a:pt x="9" y="10"/>
                  </a:lnTo>
                  <a:lnTo>
                    <a:pt x="7" y="8"/>
                  </a:lnTo>
                  <a:lnTo>
                    <a:pt x="3" y="5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1" name="Freeform 592"/>
            <p:cNvSpPr>
              <a:spLocks/>
            </p:cNvSpPr>
            <p:nvPr/>
          </p:nvSpPr>
          <p:spPr bwMode="auto">
            <a:xfrm>
              <a:off x="2228" y="2250"/>
              <a:ext cx="22" cy="6"/>
            </a:xfrm>
            <a:custGeom>
              <a:avLst/>
              <a:gdLst>
                <a:gd name="T0" fmla="*/ 0 w 64"/>
                <a:gd name="T1" fmla="*/ 0 h 19"/>
                <a:gd name="T2" fmla="*/ 0 w 64"/>
                <a:gd name="T3" fmla="*/ 0 h 19"/>
                <a:gd name="T4" fmla="*/ 0 w 64"/>
                <a:gd name="T5" fmla="*/ 0 h 19"/>
                <a:gd name="T6" fmla="*/ 0 w 64"/>
                <a:gd name="T7" fmla="*/ 0 h 19"/>
                <a:gd name="T8" fmla="*/ 0 w 64"/>
                <a:gd name="T9" fmla="*/ 0 h 19"/>
                <a:gd name="T10" fmla="*/ 0 w 64"/>
                <a:gd name="T11" fmla="*/ 0 h 19"/>
                <a:gd name="T12" fmla="*/ 0 w 64"/>
                <a:gd name="T13" fmla="*/ 0 h 19"/>
                <a:gd name="T14" fmla="*/ 0 w 64"/>
                <a:gd name="T15" fmla="*/ 0 h 19"/>
                <a:gd name="T16" fmla="*/ 0 w 64"/>
                <a:gd name="T17" fmla="*/ 0 h 19"/>
                <a:gd name="T18" fmla="*/ 0 w 64"/>
                <a:gd name="T19" fmla="*/ 0 h 19"/>
                <a:gd name="T20" fmla="*/ 0 w 64"/>
                <a:gd name="T21" fmla="*/ 0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19">
                  <a:moveTo>
                    <a:pt x="64" y="0"/>
                  </a:moveTo>
                  <a:lnTo>
                    <a:pt x="57" y="0"/>
                  </a:lnTo>
                  <a:lnTo>
                    <a:pt x="51" y="0"/>
                  </a:lnTo>
                  <a:lnTo>
                    <a:pt x="44" y="0"/>
                  </a:lnTo>
                  <a:lnTo>
                    <a:pt x="39" y="1"/>
                  </a:lnTo>
                  <a:lnTo>
                    <a:pt x="32" y="3"/>
                  </a:lnTo>
                  <a:lnTo>
                    <a:pt x="26" y="6"/>
                  </a:lnTo>
                  <a:lnTo>
                    <a:pt x="19" y="10"/>
                  </a:lnTo>
                  <a:lnTo>
                    <a:pt x="13" y="13"/>
                  </a:lnTo>
                  <a:lnTo>
                    <a:pt x="6" y="16"/>
                  </a:lnTo>
                  <a:lnTo>
                    <a:pt x="0" y="1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2" name="Freeform 593"/>
            <p:cNvSpPr>
              <a:spLocks/>
            </p:cNvSpPr>
            <p:nvPr/>
          </p:nvSpPr>
          <p:spPr bwMode="auto">
            <a:xfrm>
              <a:off x="2244" y="2263"/>
              <a:ext cx="43" cy="8"/>
            </a:xfrm>
            <a:custGeom>
              <a:avLst/>
              <a:gdLst>
                <a:gd name="T0" fmla="*/ 0 w 128"/>
                <a:gd name="T1" fmla="*/ 0 h 23"/>
                <a:gd name="T2" fmla="*/ 0 w 128"/>
                <a:gd name="T3" fmla="*/ 0 h 23"/>
                <a:gd name="T4" fmla="*/ 0 w 128"/>
                <a:gd name="T5" fmla="*/ 0 h 23"/>
                <a:gd name="T6" fmla="*/ 0 w 128"/>
                <a:gd name="T7" fmla="*/ 0 h 23"/>
                <a:gd name="T8" fmla="*/ 0 w 128"/>
                <a:gd name="T9" fmla="*/ 0 h 23"/>
                <a:gd name="T10" fmla="*/ 0 w 128"/>
                <a:gd name="T11" fmla="*/ 0 h 23"/>
                <a:gd name="T12" fmla="*/ 0 w 128"/>
                <a:gd name="T13" fmla="*/ 0 h 23"/>
                <a:gd name="T14" fmla="*/ 0 w 128"/>
                <a:gd name="T15" fmla="*/ 0 h 23"/>
                <a:gd name="T16" fmla="*/ 0 w 128"/>
                <a:gd name="T17" fmla="*/ 0 h 23"/>
                <a:gd name="T18" fmla="*/ 0 w 128"/>
                <a:gd name="T19" fmla="*/ 0 h 23"/>
                <a:gd name="T20" fmla="*/ 0 w 128"/>
                <a:gd name="T21" fmla="*/ 0 h 23"/>
                <a:gd name="T22" fmla="*/ 0 w 128"/>
                <a:gd name="T23" fmla="*/ 0 h 23"/>
                <a:gd name="T24" fmla="*/ 0 w 128"/>
                <a:gd name="T25" fmla="*/ 0 h 23"/>
                <a:gd name="T26" fmla="*/ 0 w 128"/>
                <a:gd name="T27" fmla="*/ 0 h 23"/>
                <a:gd name="T28" fmla="*/ 0 w 128"/>
                <a:gd name="T29" fmla="*/ 0 h 23"/>
                <a:gd name="T30" fmla="*/ 0 w 128"/>
                <a:gd name="T31" fmla="*/ 0 h 23"/>
                <a:gd name="T32" fmla="*/ 0 w 128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8" h="23">
                  <a:moveTo>
                    <a:pt x="128" y="9"/>
                  </a:moveTo>
                  <a:lnTo>
                    <a:pt x="120" y="6"/>
                  </a:lnTo>
                  <a:lnTo>
                    <a:pt x="109" y="3"/>
                  </a:lnTo>
                  <a:lnTo>
                    <a:pt x="99" y="1"/>
                  </a:lnTo>
                  <a:lnTo>
                    <a:pt x="89" y="0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1" y="0"/>
                  </a:lnTo>
                  <a:lnTo>
                    <a:pt x="52" y="1"/>
                  </a:lnTo>
                  <a:lnTo>
                    <a:pt x="44" y="3"/>
                  </a:lnTo>
                  <a:lnTo>
                    <a:pt x="36" y="6"/>
                  </a:lnTo>
                  <a:lnTo>
                    <a:pt x="29" y="11"/>
                  </a:lnTo>
                  <a:lnTo>
                    <a:pt x="22" y="14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2"/>
                  </a:lnTo>
                  <a:lnTo>
                    <a:pt x="0" y="23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3" name="Freeform 594"/>
            <p:cNvSpPr>
              <a:spLocks/>
            </p:cNvSpPr>
            <p:nvPr/>
          </p:nvSpPr>
          <p:spPr bwMode="auto">
            <a:xfrm>
              <a:off x="2281" y="2284"/>
              <a:ext cx="38" cy="8"/>
            </a:xfrm>
            <a:custGeom>
              <a:avLst/>
              <a:gdLst>
                <a:gd name="T0" fmla="*/ 0 w 113"/>
                <a:gd name="T1" fmla="*/ 0 h 24"/>
                <a:gd name="T2" fmla="*/ 0 w 113"/>
                <a:gd name="T3" fmla="*/ 0 h 24"/>
                <a:gd name="T4" fmla="*/ 0 w 113"/>
                <a:gd name="T5" fmla="*/ 0 h 24"/>
                <a:gd name="T6" fmla="*/ 0 w 113"/>
                <a:gd name="T7" fmla="*/ 0 h 24"/>
                <a:gd name="T8" fmla="*/ 0 w 113"/>
                <a:gd name="T9" fmla="*/ 0 h 24"/>
                <a:gd name="T10" fmla="*/ 0 w 113"/>
                <a:gd name="T11" fmla="*/ 0 h 24"/>
                <a:gd name="T12" fmla="*/ 0 w 113"/>
                <a:gd name="T13" fmla="*/ 0 h 24"/>
                <a:gd name="T14" fmla="*/ 0 w 113"/>
                <a:gd name="T15" fmla="*/ 0 h 24"/>
                <a:gd name="T16" fmla="*/ 0 w 113"/>
                <a:gd name="T17" fmla="*/ 0 h 24"/>
                <a:gd name="T18" fmla="*/ 0 w 113"/>
                <a:gd name="T19" fmla="*/ 0 h 24"/>
                <a:gd name="T20" fmla="*/ 0 w 113"/>
                <a:gd name="T21" fmla="*/ 0 h 24"/>
                <a:gd name="T22" fmla="*/ 0 w 113"/>
                <a:gd name="T23" fmla="*/ 0 h 24"/>
                <a:gd name="T24" fmla="*/ 0 w 113"/>
                <a:gd name="T25" fmla="*/ 0 h 24"/>
                <a:gd name="T26" fmla="*/ 0 w 113"/>
                <a:gd name="T27" fmla="*/ 0 h 24"/>
                <a:gd name="T28" fmla="*/ 0 w 113"/>
                <a:gd name="T29" fmla="*/ 0 h 24"/>
                <a:gd name="T30" fmla="*/ 0 w 113"/>
                <a:gd name="T31" fmla="*/ 0 h 24"/>
                <a:gd name="T32" fmla="*/ 0 w 113"/>
                <a:gd name="T33" fmla="*/ 0 h 24"/>
                <a:gd name="T34" fmla="*/ 0 w 113"/>
                <a:gd name="T35" fmla="*/ 0 h 24"/>
                <a:gd name="T36" fmla="*/ 0 w 113"/>
                <a:gd name="T37" fmla="*/ 0 h 24"/>
                <a:gd name="T38" fmla="*/ 0 w 113"/>
                <a:gd name="T39" fmla="*/ 0 h 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3" h="24">
                  <a:moveTo>
                    <a:pt x="113" y="0"/>
                  </a:moveTo>
                  <a:lnTo>
                    <a:pt x="109" y="2"/>
                  </a:lnTo>
                  <a:lnTo>
                    <a:pt x="105" y="4"/>
                  </a:lnTo>
                  <a:lnTo>
                    <a:pt x="101" y="6"/>
                  </a:lnTo>
                  <a:lnTo>
                    <a:pt x="96" y="6"/>
                  </a:lnTo>
                  <a:lnTo>
                    <a:pt x="89" y="7"/>
                  </a:lnTo>
                  <a:lnTo>
                    <a:pt x="80" y="7"/>
                  </a:lnTo>
                  <a:lnTo>
                    <a:pt x="73" y="6"/>
                  </a:lnTo>
                  <a:lnTo>
                    <a:pt x="64" y="6"/>
                  </a:lnTo>
                  <a:lnTo>
                    <a:pt x="56" y="6"/>
                  </a:lnTo>
                  <a:lnTo>
                    <a:pt x="49" y="9"/>
                  </a:lnTo>
                  <a:lnTo>
                    <a:pt x="42" y="12"/>
                  </a:lnTo>
                  <a:lnTo>
                    <a:pt x="36" y="14"/>
                  </a:lnTo>
                  <a:lnTo>
                    <a:pt x="28" y="16"/>
                  </a:lnTo>
                  <a:lnTo>
                    <a:pt x="22" y="18"/>
                  </a:lnTo>
                  <a:lnTo>
                    <a:pt x="15" y="19"/>
                  </a:lnTo>
                  <a:lnTo>
                    <a:pt x="9" y="20"/>
                  </a:lnTo>
                  <a:lnTo>
                    <a:pt x="6" y="22"/>
                  </a:lnTo>
                  <a:lnTo>
                    <a:pt x="3" y="23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4" name="Freeform 595"/>
            <p:cNvSpPr>
              <a:spLocks/>
            </p:cNvSpPr>
            <p:nvPr/>
          </p:nvSpPr>
          <p:spPr bwMode="auto">
            <a:xfrm>
              <a:off x="2313" y="2301"/>
              <a:ext cx="23" cy="9"/>
            </a:xfrm>
            <a:custGeom>
              <a:avLst/>
              <a:gdLst>
                <a:gd name="T0" fmla="*/ 0 w 68"/>
                <a:gd name="T1" fmla="*/ 0 h 29"/>
                <a:gd name="T2" fmla="*/ 0 w 68"/>
                <a:gd name="T3" fmla="*/ 0 h 29"/>
                <a:gd name="T4" fmla="*/ 0 w 68"/>
                <a:gd name="T5" fmla="*/ 0 h 29"/>
                <a:gd name="T6" fmla="*/ 0 w 68"/>
                <a:gd name="T7" fmla="*/ 0 h 29"/>
                <a:gd name="T8" fmla="*/ 0 w 68"/>
                <a:gd name="T9" fmla="*/ 0 h 29"/>
                <a:gd name="T10" fmla="*/ 0 w 68"/>
                <a:gd name="T11" fmla="*/ 0 h 29"/>
                <a:gd name="T12" fmla="*/ 0 w 68"/>
                <a:gd name="T13" fmla="*/ 0 h 29"/>
                <a:gd name="T14" fmla="*/ 0 w 68"/>
                <a:gd name="T15" fmla="*/ 0 h 29"/>
                <a:gd name="T16" fmla="*/ 0 w 68"/>
                <a:gd name="T17" fmla="*/ 0 h 29"/>
                <a:gd name="T18" fmla="*/ 0 w 68"/>
                <a:gd name="T19" fmla="*/ 0 h 29"/>
                <a:gd name="T20" fmla="*/ 0 w 68"/>
                <a:gd name="T21" fmla="*/ 0 h 29"/>
                <a:gd name="T22" fmla="*/ 0 w 68"/>
                <a:gd name="T23" fmla="*/ 0 h 29"/>
                <a:gd name="T24" fmla="*/ 0 w 68"/>
                <a:gd name="T25" fmla="*/ 0 h 29"/>
                <a:gd name="T26" fmla="*/ 0 w 68"/>
                <a:gd name="T27" fmla="*/ 0 h 29"/>
                <a:gd name="T28" fmla="*/ 0 w 68"/>
                <a:gd name="T29" fmla="*/ 0 h 29"/>
                <a:gd name="T30" fmla="*/ 0 w 68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8" h="29">
                  <a:moveTo>
                    <a:pt x="68" y="0"/>
                  </a:moveTo>
                  <a:lnTo>
                    <a:pt x="64" y="2"/>
                  </a:lnTo>
                  <a:lnTo>
                    <a:pt x="60" y="3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5" y="6"/>
                  </a:lnTo>
                  <a:lnTo>
                    <a:pt x="37" y="6"/>
                  </a:lnTo>
                  <a:lnTo>
                    <a:pt x="30" y="7"/>
                  </a:lnTo>
                  <a:lnTo>
                    <a:pt x="23" y="8"/>
                  </a:lnTo>
                  <a:lnTo>
                    <a:pt x="18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5" name="Freeform 596"/>
            <p:cNvSpPr>
              <a:spLocks/>
            </p:cNvSpPr>
            <p:nvPr/>
          </p:nvSpPr>
          <p:spPr bwMode="auto">
            <a:xfrm>
              <a:off x="2207" y="2220"/>
              <a:ext cx="6" cy="22"/>
            </a:xfrm>
            <a:custGeom>
              <a:avLst/>
              <a:gdLst>
                <a:gd name="T0" fmla="*/ 0 w 17"/>
                <a:gd name="T1" fmla="*/ 0 h 66"/>
                <a:gd name="T2" fmla="*/ 0 w 17"/>
                <a:gd name="T3" fmla="*/ 0 h 66"/>
                <a:gd name="T4" fmla="*/ 0 w 17"/>
                <a:gd name="T5" fmla="*/ 0 h 66"/>
                <a:gd name="T6" fmla="*/ 0 w 17"/>
                <a:gd name="T7" fmla="*/ 0 h 66"/>
                <a:gd name="T8" fmla="*/ 0 w 17"/>
                <a:gd name="T9" fmla="*/ 0 h 66"/>
                <a:gd name="T10" fmla="*/ 0 w 17"/>
                <a:gd name="T11" fmla="*/ 0 h 66"/>
                <a:gd name="T12" fmla="*/ 0 w 17"/>
                <a:gd name="T13" fmla="*/ 0 h 66"/>
                <a:gd name="T14" fmla="*/ 0 w 17"/>
                <a:gd name="T15" fmla="*/ 0 h 66"/>
                <a:gd name="T16" fmla="*/ 0 w 17"/>
                <a:gd name="T17" fmla="*/ 0 h 66"/>
                <a:gd name="T18" fmla="*/ 0 w 17"/>
                <a:gd name="T19" fmla="*/ 0 h 66"/>
                <a:gd name="T20" fmla="*/ 0 w 17"/>
                <a:gd name="T21" fmla="*/ 0 h 66"/>
                <a:gd name="T22" fmla="*/ 0 w 17"/>
                <a:gd name="T23" fmla="*/ 0 h 66"/>
                <a:gd name="T24" fmla="*/ 0 w 17"/>
                <a:gd name="T25" fmla="*/ 0 h 66"/>
                <a:gd name="T26" fmla="*/ 0 w 17"/>
                <a:gd name="T27" fmla="*/ 0 h 66"/>
                <a:gd name="T28" fmla="*/ 0 w 17"/>
                <a:gd name="T29" fmla="*/ 0 h 66"/>
                <a:gd name="T30" fmla="*/ 0 w 17"/>
                <a:gd name="T31" fmla="*/ 0 h 66"/>
                <a:gd name="T32" fmla="*/ 0 w 17"/>
                <a:gd name="T33" fmla="*/ 0 h 66"/>
                <a:gd name="T34" fmla="*/ 0 w 17"/>
                <a:gd name="T35" fmla="*/ 0 h 66"/>
                <a:gd name="T36" fmla="*/ 0 w 17"/>
                <a:gd name="T37" fmla="*/ 0 h 6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" h="66">
                  <a:moveTo>
                    <a:pt x="17" y="66"/>
                  </a:moveTo>
                  <a:lnTo>
                    <a:pt x="14" y="66"/>
                  </a:lnTo>
                  <a:lnTo>
                    <a:pt x="12" y="65"/>
                  </a:lnTo>
                  <a:lnTo>
                    <a:pt x="9" y="64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49"/>
                  </a:lnTo>
                  <a:lnTo>
                    <a:pt x="6" y="44"/>
                  </a:lnTo>
                  <a:lnTo>
                    <a:pt x="5" y="36"/>
                  </a:lnTo>
                  <a:lnTo>
                    <a:pt x="5" y="27"/>
                  </a:lnTo>
                  <a:lnTo>
                    <a:pt x="4" y="19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2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6" name="Freeform 597"/>
            <p:cNvSpPr>
              <a:spLocks/>
            </p:cNvSpPr>
            <p:nvPr/>
          </p:nvSpPr>
          <p:spPr bwMode="auto">
            <a:xfrm>
              <a:off x="2153" y="2206"/>
              <a:ext cx="39" cy="20"/>
            </a:xfrm>
            <a:custGeom>
              <a:avLst/>
              <a:gdLst>
                <a:gd name="T0" fmla="*/ 0 w 118"/>
                <a:gd name="T1" fmla="*/ 0 h 60"/>
                <a:gd name="T2" fmla="*/ 0 w 118"/>
                <a:gd name="T3" fmla="*/ 0 h 60"/>
                <a:gd name="T4" fmla="*/ 0 w 118"/>
                <a:gd name="T5" fmla="*/ 0 h 60"/>
                <a:gd name="T6" fmla="*/ 0 w 118"/>
                <a:gd name="T7" fmla="*/ 0 h 60"/>
                <a:gd name="T8" fmla="*/ 0 w 118"/>
                <a:gd name="T9" fmla="*/ 0 h 60"/>
                <a:gd name="T10" fmla="*/ 0 w 118"/>
                <a:gd name="T11" fmla="*/ 0 h 60"/>
                <a:gd name="T12" fmla="*/ 0 w 118"/>
                <a:gd name="T13" fmla="*/ 0 h 60"/>
                <a:gd name="T14" fmla="*/ 0 w 118"/>
                <a:gd name="T15" fmla="*/ 0 h 60"/>
                <a:gd name="T16" fmla="*/ 0 w 118"/>
                <a:gd name="T17" fmla="*/ 0 h 60"/>
                <a:gd name="T18" fmla="*/ 0 w 118"/>
                <a:gd name="T19" fmla="*/ 0 h 60"/>
                <a:gd name="T20" fmla="*/ 0 w 118"/>
                <a:gd name="T21" fmla="*/ 0 h 60"/>
                <a:gd name="T22" fmla="*/ 0 w 118"/>
                <a:gd name="T23" fmla="*/ 0 h 60"/>
                <a:gd name="T24" fmla="*/ 0 w 118"/>
                <a:gd name="T25" fmla="*/ 0 h 60"/>
                <a:gd name="T26" fmla="*/ 0 w 118"/>
                <a:gd name="T27" fmla="*/ 0 h 60"/>
                <a:gd name="T28" fmla="*/ 0 w 118"/>
                <a:gd name="T29" fmla="*/ 0 h 60"/>
                <a:gd name="T30" fmla="*/ 0 w 118"/>
                <a:gd name="T31" fmla="*/ 0 h 60"/>
                <a:gd name="T32" fmla="*/ 0 w 118"/>
                <a:gd name="T33" fmla="*/ 0 h 60"/>
                <a:gd name="T34" fmla="*/ 0 w 118"/>
                <a:gd name="T35" fmla="*/ 0 h 60"/>
                <a:gd name="T36" fmla="*/ 0 w 118"/>
                <a:gd name="T37" fmla="*/ 0 h 60"/>
                <a:gd name="T38" fmla="*/ 0 w 118"/>
                <a:gd name="T39" fmla="*/ 0 h 60"/>
                <a:gd name="T40" fmla="*/ 0 w 118"/>
                <a:gd name="T41" fmla="*/ 0 h 60"/>
                <a:gd name="T42" fmla="*/ 0 w 118"/>
                <a:gd name="T43" fmla="*/ 0 h 60"/>
                <a:gd name="T44" fmla="*/ 0 w 118"/>
                <a:gd name="T45" fmla="*/ 0 h 60"/>
                <a:gd name="T46" fmla="*/ 0 w 118"/>
                <a:gd name="T47" fmla="*/ 0 h 60"/>
                <a:gd name="T48" fmla="*/ 0 w 118"/>
                <a:gd name="T49" fmla="*/ 0 h 60"/>
                <a:gd name="T50" fmla="*/ 0 w 118"/>
                <a:gd name="T51" fmla="*/ 0 h 60"/>
                <a:gd name="T52" fmla="*/ 0 w 118"/>
                <a:gd name="T53" fmla="*/ 0 h 60"/>
                <a:gd name="T54" fmla="*/ 0 w 118"/>
                <a:gd name="T55" fmla="*/ 0 h 60"/>
                <a:gd name="T56" fmla="*/ 0 w 118"/>
                <a:gd name="T57" fmla="*/ 0 h 60"/>
                <a:gd name="T58" fmla="*/ 0 w 118"/>
                <a:gd name="T59" fmla="*/ 0 h 60"/>
                <a:gd name="T60" fmla="*/ 0 w 118"/>
                <a:gd name="T61" fmla="*/ 0 h 60"/>
                <a:gd name="T62" fmla="*/ 0 w 118"/>
                <a:gd name="T63" fmla="*/ 0 h 60"/>
                <a:gd name="T64" fmla="*/ 0 w 118"/>
                <a:gd name="T65" fmla="*/ 0 h 60"/>
                <a:gd name="T66" fmla="*/ 0 w 118"/>
                <a:gd name="T67" fmla="*/ 0 h 60"/>
                <a:gd name="T68" fmla="*/ 0 w 118"/>
                <a:gd name="T69" fmla="*/ 0 h 60"/>
                <a:gd name="T70" fmla="*/ 0 w 118"/>
                <a:gd name="T71" fmla="*/ 0 h 60"/>
                <a:gd name="T72" fmla="*/ 0 w 118"/>
                <a:gd name="T73" fmla="*/ 0 h 60"/>
                <a:gd name="T74" fmla="*/ 0 w 118"/>
                <a:gd name="T75" fmla="*/ 0 h 60"/>
                <a:gd name="T76" fmla="*/ 0 w 118"/>
                <a:gd name="T77" fmla="*/ 0 h 60"/>
                <a:gd name="T78" fmla="*/ 0 w 118"/>
                <a:gd name="T79" fmla="*/ 0 h 60"/>
                <a:gd name="T80" fmla="*/ 0 w 118"/>
                <a:gd name="T81" fmla="*/ 0 h 60"/>
                <a:gd name="T82" fmla="*/ 0 w 118"/>
                <a:gd name="T83" fmla="*/ 0 h 60"/>
                <a:gd name="T84" fmla="*/ 0 w 118"/>
                <a:gd name="T85" fmla="*/ 0 h 60"/>
                <a:gd name="T86" fmla="*/ 0 w 118"/>
                <a:gd name="T87" fmla="*/ 0 h 60"/>
                <a:gd name="T88" fmla="*/ 0 w 118"/>
                <a:gd name="T89" fmla="*/ 0 h 60"/>
                <a:gd name="T90" fmla="*/ 0 w 118"/>
                <a:gd name="T91" fmla="*/ 0 h 60"/>
                <a:gd name="T92" fmla="*/ 0 w 118"/>
                <a:gd name="T93" fmla="*/ 0 h 60"/>
                <a:gd name="T94" fmla="*/ 0 w 118"/>
                <a:gd name="T95" fmla="*/ 0 h 60"/>
                <a:gd name="T96" fmla="*/ 0 w 118"/>
                <a:gd name="T97" fmla="*/ 0 h 60"/>
                <a:gd name="T98" fmla="*/ 0 w 118"/>
                <a:gd name="T99" fmla="*/ 0 h 60"/>
                <a:gd name="T100" fmla="*/ 0 w 118"/>
                <a:gd name="T101" fmla="*/ 0 h 60"/>
                <a:gd name="T102" fmla="*/ 0 w 118"/>
                <a:gd name="T103" fmla="*/ 0 h 60"/>
                <a:gd name="T104" fmla="*/ 0 w 118"/>
                <a:gd name="T105" fmla="*/ 0 h 60"/>
                <a:gd name="T106" fmla="*/ 0 w 118"/>
                <a:gd name="T107" fmla="*/ 0 h 60"/>
                <a:gd name="T108" fmla="*/ 0 w 118"/>
                <a:gd name="T109" fmla="*/ 0 h 60"/>
                <a:gd name="T110" fmla="*/ 0 w 118"/>
                <a:gd name="T111" fmla="*/ 0 h 60"/>
                <a:gd name="T112" fmla="*/ 0 w 118"/>
                <a:gd name="T113" fmla="*/ 0 h 60"/>
                <a:gd name="T114" fmla="*/ 0 w 118"/>
                <a:gd name="T115" fmla="*/ 0 h 60"/>
                <a:gd name="T116" fmla="*/ 0 w 118"/>
                <a:gd name="T117" fmla="*/ 0 h 6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8" h="60">
                  <a:moveTo>
                    <a:pt x="88" y="60"/>
                  </a:moveTo>
                  <a:lnTo>
                    <a:pt x="84" y="58"/>
                  </a:lnTo>
                  <a:lnTo>
                    <a:pt x="78" y="56"/>
                  </a:lnTo>
                  <a:lnTo>
                    <a:pt x="74" y="53"/>
                  </a:lnTo>
                  <a:lnTo>
                    <a:pt x="68" y="51"/>
                  </a:lnTo>
                  <a:lnTo>
                    <a:pt x="64" y="48"/>
                  </a:lnTo>
                  <a:lnTo>
                    <a:pt x="59" y="45"/>
                  </a:lnTo>
                  <a:lnTo>
                    <a:pt x="53" y="43"/>
                  </a:lnTo>
                  <a:lnTo>
                    <a:pt x="48" y="40"/>
                  </a:lnTo>
                  <a:lnTo>
                    <a:pt x="42" y="35"/>
                  </a:lnTo>
                  <a:lnTo>
                    <a:pt x="37" y="32"/>
                  </a:lnTo>
                  <a:lnTo>
                    <a:pt x="30" y="29"/>
                  </a:lnTo>
                  <a:lnTo>
                    <a:pt x="25" y="26"/>
                  </a:lnTo>
                  <a:lnTo>
                    <a:pt x="21" y="23"/>
                  </a:lnTo>
                  <a:lnTo>
                    <a:pt x="16" y="21"/>
                  </a:lnTo>
                  <a:lnTo>
                    <a:pt x="12" y="19"/>
                  </a:lnTo>
                  <a:lnTo>
                    <a:pt x="8" y="17"/>
                  </a:lnTo>
                  <a:lnTo>
                    <a:pt x="4" y="15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5" y="9"/>
                  </a:lnTo>
                  <a:lnTo>
                    <a:pt x="19" y="7"/>
                  </a:lnTo>
                  <a:lnTo>
                    <a:pt x="21" y="6"/>
                  </a:lnTo>
                  <a:lnTo>
                    <a:pt x="25" y="5"/>
                  </a:lnTo>
                  <a:lnTo>
                    <a:pt x="30" y="3"/>
                  </a:lnTo>
                  <a:lnTo>
                    <a:pt x="34" y="2"/>
                  </a:lnTo>
                  <a:lnTo>
                    <a:pt x="37" y="1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1" y="0"/>
                  </a:lnTo>
                  <a:lnTo>
                    <a:pt x="66" y="0"/>
                  </a:lnTo>
                  <a:lnTo>
                    <a:pt x="72" y="1"/>
                  </a:lnTo>
                  <a:lnTo>
                    <a:pt x="79" y="8"/>
                  </a:lnTo>
                  <a:lnTo>
                    <a:pt x="87" y="16"/>
                  </a:lnTo>
                  <a:lnTo>
                    <a:pt x="94" y="25"/>
                  </a:lnTo>
                  <a:lnTo>
                    <a:pt x="103" y="32"/>
                  </a:lnTo>
                  <a:lnTo>
                    <a:pt x="111" y="40"/>
                  </a:lnTo>
                  <a:lnTo>
                    <a:pt x="118" y="48"/>
                  </a:lnTo>
                  <a:lnTo>
                    <a:pt x="114" y="48"/>
                  </a:lnTo>
                  <a:lnTo>
                    <a:pt x="110" y="50"/>
                  </a:lnTo>
                  <a:lnTo>
                    <a:pt x="106" y="50"/>
                  </a:lnTo>
                  <a:lnTo>
                    <a:pt x="102" y="51"/>
                  </a:lnTo>
                  <a:lnTo>
                    <a:pt x="100" y="52"/>
                  </a:lnTo>
                  <a:lnTo>
                    <a:pt x="98" y="53"/>
                  </a:lnTo>
                  <a:lnTo>
                    <a:pt x="96" y="54"/>
                  </a:lnTo>
                  <a:lnTo>
                    <a:pt x="94" y="55"/>
                  </a:lnTo>
                  <a:lnTo>
                    <a:pt x="92" y="56"/>
                  </a:lnTo>
                  <a:lnTo>
                    <a:pt x="91" y="57"/>
                  </a:lnTo>
                  <a:lnTo>
                    <a:pt x="90" y="58"/>
                  </a:lnTo>
                  <a:lnTo>
                    <a:pt x="89" y="59"/>
                  </a:lnTo>
                  <a:lnTo>
                    <a:pt x="88" y="6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7" name="Freeform 598"/>
            <p:cNvSpPr>
              <a:spLocks/>
            </p:cNvSpPr>
            <p:nvPr/>
          </p:nvSpPr>
          <p:spPr bwMode="auto">
            <a:xfrm>
              <a:off x="2182" y="2222"/>
              <a:ext cx="30" cy="20"/>
            </a:xfrm>
            <a:custGeom>
              <a:avLst/>
              <a:gdLst>
                <a:gd name="T0" fmla="*/ 0 w 89"/>
                <a:gd name="T1" fmla="*/ 0 h 60"/>
                <a:gd name="T2" fmla="*/ 0 w 89"/>
                <a:gd name="T3" fmla="*/ 0 h 60"/>
                <a:gd name="T4" fmla="*/ 0 w 89"/>
                <a:gd name="T5" fmla="*/ 0 h 60"/>
                <a:gd name="T6" fmla="*/ 0 w 89"/>
                <a:gd name="T7" fmla="*/ 0 h 60"/>
                <a:gd name="T8" fmla="*/ 0 w 89"/>
                <a:gd name="T9" fmla="*/ 0 h 60"/>
                <a:gd name="T10" fmla="*/ 0 w 89"/>
                <a:gd name="T11" fmla="*/ 0 h 60"/>
                <a:gd name="T12" fmla="*/ 0 w 89"/>
                <a:gd name="T13" fmla="*/ 0 h 60"/>
                <a:gd name="T14" fmla="*/ 0 w 89"/>
                <a:gd name="T15" fmla="*/ 0 h 60"/>
                <a:gd name="T16" fmla="*/ 0 w 89"/>
                <a:gd name="T17" fmla="*/ 0 h 60"/>
                <a:gd name="T18" fmla="*/ 0 w 89"/>
                <a:gd name="T19" fmla="*/ 0 h 60"/>
                <a:gd name="T20" fmla="*/ 0 w 89"/>
                <a:gd name="T21" fmla="*/ 0 h 60"/>
                <a:gd name="T22" fmla="*/ 0 w 89"/>
                <a:gd name="T23" fmla="*/ 0 h 60"/>
                <a:gd name="T24" fmla="*/ 0 w 89"/>
                <a:gd name="T25" fmla="*/ 0 h 60"/>
                <a:gd name="T26" fmla="*/ 0 w 89"/>
                <a:gd name="T27" fmla="*/ 0 h 60"/>
                <a:gd name="T28" fmla="*/ 0 w 89"/>
                <a:gd name="T29" fmla="*/ 0 h 60"/>
                <a:gd name="T30" fmla="*/ 0 w 89"/>
                <a:gd name="T31" fmla="*/ 0 h 60"/>
                <a:gd name="T32" fmla="*/ 0 w 89"/>
                <a:gd name="T33" fmla="*/ 0 h 60"/>
                <a:gd name="T34" fmla="*/ 0 w 89"/>
                <a:gd name="T35" fmla="*/ 0 h 60"/>
                <a:gd name="T36" fmla="*/ 0 w 89"/>
                <a:gd name="T37" fmla="*/ 0 h 60"/>
                <a:gd name="T38" fmla="*/ 0 w 89"/>
                <a:gd name="T39" fmla="*/ 0 h 60"/>
                <a:gd name="T40" fmla="*/ 0 w 89"/>
                <a:gd name="T41" fmla="*/ 0 h 60"/>
                <a:gd name="T42" fmla="*/ 0 w 89"/>
                <a:gd name="T43" fmla="*/ 0 h 60"/>
                <a:gd name="T44" fmla="*/ 0 w 89"/>
                <a:gd name="T45" fmla="*/ 0 h 60"/>
                <a:gd name="T46" fmla="*/ 0 w 89"/>
                <a:gd name="T47" fmla="*/ 0 h 60"/>
                <a:gd name="T48" fmla="*/ 0 w 89"/>
                <a:gd name="T49" fmla="*/ 0 h 60"/>
                <a:gd name="T50" fmla="*/ 0 w 89"/>
                <a:gd name="T51" fmla="*/ 0 h 60"/>
                <a:gd name="T52" fmla="*/ 0 w 89"/>
                <a:gd name="T53" fmla="*/ 0 h 60"/>
                <a:gd name="T54" fmla="*/ 0 w 89"/>
                <a:gd name="T55" fmla="*/ 0 h 60"/>
                <a:gd name="T56" fmla="*/ 0 w 89"/>
                <a:gd name="T57" fmla="*/ 0 h 60"/>
                <a:gd name="T58" fmla="*/ 0 w 89"/>
                <a:gd name="T59" fmla="*/ 0 h 60"/>
                <a:gd name="T60" fmla="*/ 0 w 89"/>
                <a:gd name="T61" fmla="*/ 0 h 60"/>
                <a:gd name="T62" fmla="*/ 0 w 89"/>
                <a:gd name="T63" fmla="*/ 0 h 60"/>
                <a:gd name="T64" fmla="*/ 0 w 89"/>
                <a:gd name="T65" fmla="*/ 0 h 60"/>
                <a:gd name="T66" fmla="*/ 0 w 89"/>
                <a:gd name="T67" fmla="*/ 0 h 60"/>
                <a:gd name="T68" fmla="*/ 0 w 89"/>
                <a:gd name="T69" fmla="*/ 0 h 60"/>
                <a:gd name="T70" fmla="*/ 0 w 89"/>
                <a:gd name="T71" fmla="*/ 0 h 60"/>
                <a:gd name="T72" fmla="*/ 0 w 89"/>
                <a:gd name="T73" fmla="*/ 0 h 60"/>
                <a:gd name="T74" fmla="*/ 0 w 89"/>
                <a:gd name="T75" fmla="*/ 0 h 60"/>
                <a:gd name="T76" fmla="*/ 0 w 89"/>
                <a:gd name="T77" fmla="*/ 0 h 60"/>
                <a:gd name="T78" fmla="*/ 0 w 89"/>
                <a:gd name="T79" fmla="*/ 0 h 60"/>
                <a:gd name="T80" fmla="*/ 0 w 89"/>
                <a:gd name="T81" fmla="*/ 0 h 60"/>
                <a:gd name="T82" fmla="*/ 0 w 89"/>
                <a:gd name="T83" fmla="*/ 0 h 60"/>
                <a:gd name="T84" fmla="*/ 0 w 89"/>
                <a:gd name="T85" fmla="*/ 0 h 60"/>
                <a:gd name="T86" fmla="*/ 0 w 89"/>
                <a:gd name="T87" fmla="*/ 0 h 60"/>
                <a:gd name="T88" fmla="*/ 0 w 89"/>
                <a:gd name="T89" fmla="*/ 0 h 60"/>
                <a:gd name="T90" fmla="*/ 0 w 89"/>
                <a:gd name="T91" fmla="*/ 0 h 60"/>
                <a:gd name="T92" fmla="*/ 0 w 89"/>
                <a:gd name="T93" fmla="*/ 0 h 60"/>
                <a:gd name="T94" fmla="*/ 0 w 89"/>
                <a:gd name="T95" fmla="*/ 0 h 60"/>
                <a:gd name="T96" fmla="*/ 0 w 89"/>
                <a:gd name="T97" fmla="*/ 0 h 60"/>
                <a:gd name="T98" fmla="*/ 0 w 89"/>
                <a:gd name="T99" fmla="*/ 0 h 60"/>
                <a:gd name="T100" fmla="*/ 0 w 89"/>
                <a:gd name="T101" fmla="*/ 0 h 60"/>
                <a:gd name="T102" fmla="*/ 0 w 89"/>
                <a:gd name="T103" fmla="*/ 0 h 6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9" h="60">
                  <a:moveTo>
                    <a:pt x="89" y="60"/>
                  </a:moveTo>
                  <a:lnTo>
                    <a:pt x="83" y="60"/>
                  </a:lnTo>
                  <a:lnTo>
                    <a:pt x="77" y="60"/>
                  </a:lnTo>
                  <a:lnTo>
                    <a:pt x="71" y="58"/>
                  </a:lnTo>
                  <a:lnTo>
                    <a:pt x="67" y="57"/>
                  </a:lnTo>
                  <a:lnTo>
                    <a:pt x="61" y="55"/>
                  </a:lnTo>
                  <a:lnTo>
                    <a:pt x="55" y="51"/>
                  </a:lnTo>
                  <a:lnTo>
                    <a:pt x="50" y="47"/>
                  </a:lnTo>
                  <a:lnTo>
                    <a:pt x="44" y="44"/>
                  </a:lnTo>
                  <a:lnTo>
                    <a:pt x="39" y="39"/>
                  </a:lnTo>
                  <a:lnTo>
                    <a:pt x="35" y="36"/>
                  </a:lnTo>
                  <a:lnTo>
                    <a:pt x="30" y="33"/>
                  </a:lnTo>
                  <a:lnTo>
                    <a:pt x="27" y="30"/>
                  </a:lnTo>
                  <a:lnTo>
                    <a:pt x="23" y="28"/>
                  </a:lnTo>
                  <a:lnTo>
                    <a:pt x="19" y="24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6" y="16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6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38" y="8"/>
                  </a:lnTo>
                  <a:lnTo>
                    <a:pt x="41" y="12"/>
                  </a:lnTo>
                  <a:lnTo>
                    <a:pt x="44" y="17"/>
                  </a:lnTo>
                  <a:lnTo>
                    <a:pt x="48" y="21"/>
                  </a:lnTo>
                  <a:lnTo>
                    <a:pt x="50" y="25"/>
                  </a:lnTo>
                  <a:lnTo>
                    <a:pt x="55" y="33"/>
                  </a:lnTo>
                  <a:lnTo>
                    <a:pt x="60" y="41"/>
                  </a:lnTo>
                  <a:lnTo>
                    <a:pt x="62" y="44"/>
                  </a:lnTo>
                  <a:lnTo>
                    <a:pt x="65" y="47"/>
                  </a:lnTo>
                  <a:lnTo>
                    <a:pt x="68" y="50"/>
                  </a:lnTo>
                  <a:lnTo>
                    <a:pt x="71" y="54"/>
                  </a:lnTo>
                  <a:lnTo>
                    <a:pt x="75" y="56"/>
                  </a:lnTo>
                  <a:lnTo>
                    <a:pt x="79" y="58"/>
                  </a:lnTo>
                  <a:lnTo>
                    <a:pt x="83" y="59"/>
                  </a:lnTo>
                  <a:lnTo>
                    <a:pt x="89" y="6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8" name="Freeform 599"/>
            <p:cNvSpPr>
              <a:spLocks/>
            </p:cNvSpPr>
            <p:nvPr/>
          </p:nvSpPr>
          <p:spPr bwMode="auto">
            <a:xfrm>
              <a:off x="2165" y="2195"/>
              <a:ext cx="47" cy="47"/>
            </a:xfrm>
            <a:custGeom>
              <a:avLst/>
              <a:gdLst>
                <a:gd name="T0" fmla="*/ 0 w 140"/>
                <a:gd name="T1" fmla="*/ 0 h 142"/>
                <a:gd name="T2" fmla="*/ 0 w 140"/>
                <a:gd name="T3" fmla="*/ 0 h 142"/>
                <a:gd name="T4" fmla="*/ 0 w 140"/>
                <a:gd name="T5" fmla="*/ 0 h 142"/>
                <a:gd name="T6" fmla="*/ 0 w 140"/>
                <a:gd name="T7" fmla="*/ 0 h 142"/>
                <a:gd name="T8" fmla="*/ 0 w 140"/>
                <a:gd name="T9" fmla="*/ 0 h 142"/>
                <a:gd name="T10" fmla="*/ 0 w 140"/>
                <a:gd name="T11" fmla="*/ 0 h 142"/>
                <a:gd name="T12" fmla="*/ 0 w 140"/>
                <a:gd name="T13" fmla="*/ 0 h 142"/>
                <a:gd name="T14" fmla="*/ 0 w 140"/>
                <a:gd name="T15" fmla="*/ 0 h 142"/>
                <a:gd name="T16" fmla="*/ 0 w 140"/>
                <a:gd name="T17" fmla="*/ 0 h 142"/>
                <a:gd name="T18" fmla="*/ 0 w 140"/>
                <a:gd name="T19" fmla="*/ 0 h 142"/>
                <a:gd name="T20" fmla="*/ 0 w 140"/>
                <a:gd name="T21" fmla="*/ 0 h 142"/>
                <a:gd name="T22" fmla="*/ 0 w 140"/>
                <a:gd name="T23" fmla="*/ 0 h 142"/>
                <a:gd name="T24" fmla="*/ 0 w 140"/>
                <a:gd name="T25" fmla="*/ 0 h 142"/>
                <a:gd name="T26" fmla="*/ 0 w 140"/>
                <a:gd name="T27" fmla="*/ 0 h 142"/>
                <a:gd name="T28" fmla="*/ 0 w 140"/>
                <a:gd name="T29" fmla="*/ 0 h 142"/>
                <a:gd name="T30" fmla="*/ 0 w 140"/>
                <a:gd name="T31" fmla="*/ 0 h 142"/>
                <a:gd name="T32" fmla="*/ 0 w 140"/>
                <a:gd name="T33" fmla="*/ 0 h 142"/>
                <a:gd name="T34" fmla="*/ 0 w 140"/>
                <a:gd name="T35" fmla="*/ 0 h 142"/>
                <a:gd name="T36" fmla="*/ 0 w 140"/>
                <a:gd name="T37" fmla="*/ 0 h 142"/>
                <a:gd name="T38" fmla="*/ 0 w 140"/>
                <a:gd name="T39" fmla="*/ 0 h 142"/>
                <a:gd name="T40" fmla="*/ 0 w 140"/>
                <a:gd name="T41" fmla="*/ 0 h 142"/>
                <a:gd name="T42" fmla="*/ 0 w 140"/>
                <a:gd name="T43" fmla="*/ 0 h 1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0" h="142">
                  <a:moveTo>
                    <a:pt x="140" y="142"/>
                  </a:moveTo>
                  <a:lnTo>
                    <a:pt x="134" y="141"/>
                  </a:lnTo>
                  <a:lnTo>
                    <a:pt x="130" y="140"/>
                  </a:lnTo>
                  <a:lnTo>
                    <a:pt x="126" y="138"/>
                  </a:lnTo>
                  <a:lnTo>
                    <a:pt x="122" y="136"/>
                  </a:lnTo>
                  <a:lnTo>
                    <a:pt x="116" y="129"/>
                  </a:lnTo>
                  <a:lnTo>
                    <a:pt x="109" y="121"/>
                  </a:lnTo>
                  <a:lnTo>
                    <a:pt x="105" y="114"/>
                  </a:lnTo>
                  <a:lnTo>
                    <a:pt x="100" y="106"/>
                  </a:lnTo>
                  <a:lnTo>
                    <a:pt x="94" y="99"/>
                  </a:lnTo>
                  <a:lnTo>
                    <a:pt x="89" y="91"/>
                  </a:lnTo>
                  <a:lnTo>
                    <a:pt x="78" y="78"/>
                  </a:lnTo>
                  <a:lnTo>
                    <a:pt x="66" y="66"/>
                  </a:lnTo>
                  <a:lnTo>
                    <a:pt x="54" y="54"/>
                  </a:lnTo>
                  <a:lnTo>
                    <a:pt x="42" y="42"/>
                  </a:lnTo>
                  <a:lnTo>
                    <a:pt x="34" y="34"/>
                  </a:lnTo>
                  <a:lnTo>
                    <a:pt x="25" y="24"/>
                  </a:lnTo>
                  <a:lnTo>
                    <a:pt x="17" y="15"/>
                  </a:lnTo>
                  <a:lnTo>
                    <a:pt x="10" y="7"/>
                  </a:lnTo>
                  <a:lnTo>
                    <a:pt x="6" y="4"/>
                  </a:lnTo>
                  <a:lnTo>
                    <a:pt x="3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39" name="Freeform 600"/>
            <p:cNvSpPr>
              <a:spLocks/>
            </p:cNvSpPr>
            <p:nvPr/>
          </p:nvSpPr>
          <p:spPr bwMode="auto">
            <a:xfrm>
              <a:off x="2101" y="2174"/>
              <a:ext cx="111" cy="68"/>
            </a:xfrm>
            <a:custGeom>
              <a:avLst/>
              <a:gdLst>
                <a:gd name="T0" fmla="*/ 0 w 333"/>
                <a:gd name="T1" fmla="*/ 0 h 204"/>
                <a:gd name="T2" fmla="*/ 0 w 333"/>
                <a:gd name="T3" fmla="*/ 0 h 204"/>
                <a:gd name="T4" fmla="*/ 0 w 333"/>
                <a:gd name="T5" fmla="*/ 0 h 204"/>
                <a:gd name="T6" fmla="*/ 0 w 333"/>
                <a:gd name="T7" fmla="*/ 0 h 204"/>
                <a:gd name="T8" fmla="*/ 0 w 333"/>
                <a:gd name="T9" fmla="*/ 0 h 204"/>
                <a:gd name="T10" fmla="*/ 0 w 333"/>
                <a:gd name="T11" fmla="*/ 0 h 204"/>
                <a:gd name="T12" fmla="*/ 0 w 333"/>
                <a:gd name="T13" fmla="*/ 0 h 204"/>
                <a:gd name="T14" fmla="*/ 0 w 333"/>
                <a:gd name="T15" fmla="*/ 0 h 204"/>
                <a:gd name="T16" fmla="*/ 0 w 333"/>
                <a:gd name="T17" fmla="*/ 0 h 204"/>
                <a:gd name="T18" fmla="*/ 0 w 333"/>
                <a:gd name="T19" fmla="*/ 0 h 204"/>
                <a:gd name="T20" fmla="*/ 0 w 333"/>
                <a:gd name="T21" fmla="*/ 0 h 204"/>
                <a:gd name="T22" fmla="*/ 0 w 333"/>
                <a:gd name="T23" fmla="*/ 0 h 204"/>
                <a:gd name="T24" fmla="*/ 0 w 333"/>
                <a:gd name="T25" fmla="*/ 0 h 204"/>
                <a:gd name="T26" fmla="*/ 0 w 333"/>
                <a:gd name="T27" fmla="*/ 0 h 204"/>
                <a:gd name="T28" fmla="*/ 0 w 333"/>
                <a:gd name="T29" fmla="*/ 0 h 204"/>
                <a:gd name="T30" fmla="*/ 0 w 333"/>
                <a:gd name="T31" fmla="*/ 0 h 204"/>
                <a:gd name="T32" fmla="*/ 0 w 333"/>
                <a:gd name="T33" fmla="*/ 0 h 204"/>
                <a:gd name="T34" fmla="*/ 0 w 333"/>
                <a:gd name="T35" fmla="*/ 0 h 204"/>
                <a:gd name="T36" fmla="*/ 0 w 333"/>
                <a:gd name="T37" fmla="*/ 0 h 204"/>
                <a:gd name="T38" fmla="*/ 0 w 333"/>
                <a:gd name="T39" fmla="*/ 0 h 204"/>
                <a:gd name="T40" fmla="*/ 0 w 333"/>
                <a:gd name="T41" fmla="*/ 0 h 204"/>
                <a:gd name="T42" fmla="*/ 0 w 333"/>
                <a:gd name="T43" fmla="*/ 0 h 204"/>
                <a:gd name="T44" fmla="*/ 0 w 333"/>
                <a:gd name="T45" fmla="*/ 0 h 204"/>
                <a:gd name="T46" fmla="*/ 0 w 333"/>
                <a:gd name="T47" fmla="*/ 0 h 204"/>
                <a:gd name="T48" fmla="*/ 0 w 333"/>
                <a:gd name="T49" fmla="*/ 0 h 204"/>
                <a:gd name="T50" fmla="*/ 0 w 333"/>
                <a:gd name="T51" fmla="*/ 0 h 204"/>
                <a:gd name="T52" fmla="*/ 0 w 333"/>
                <a:gd name="T53" fmla="*/ 0 h 204"/>
                <a:gd name="T54" fmla="*/ 0 w 333"/>
                <a:gd name="T55" fmla="*/ 0 h 204"/>
                <a:gd name="T56" fmla="*/ 0 w 333"/>
                <a:gd name="T57" fmla="*/ 0 h 204"/>
                <a:gd name="T58" fmla="*/ 0 w 333"/>
                <a:gd name="T59" fmla="*/ 0 h 204"/>
                <a:gd name="T60" fmla="*/ 0 w 333"/>
                <a:gd name="T61" fmla="*/ 0 h 204"/>
                <a:gd name="T62" fmla="*/ 0 w 333"/>
                <a:gd name="T63" fmla="*/ 0 h 204"/>
                <a:gd name="T64" fmla="*/ 0 w 333"/>
                <a:gd name="T65" fmla="*/ 0 h 204"/>
                <a:gd name="T66" fmla="*/ 0 w 333"/>
                <a:gd name="T67" fmla="*/ 0 h 204"/>
                <a:gd name="T68" fmla="*/ 0 w 333"/>
                <a:gd name="T69" fmla="*/ 0 h 204"/>
                <a:gd name="T70" fmla="*/ 0 w 333"/>
                <a:gd name="T71" fmla="*/ 0 h 204"/>
                <a:gd name="T72" fmla="*/ 0 w 333"/>
                <a:gd name="T73" fmla="*/ 0 h 204"/>
                <a:gd name="T74" fmla="*/ 0 w 333"/>
                <a:gd name="T75" fmla="*/ 0 h 204"/>
                <a:gd name="T76" fmla="*/ 0 w 333"/>
                <a:gd name="T77" fmla="*/ 0 h 204"/>
                <a:gd name="T78" fmla="*/ 0 w 333"/>
                <a:gd name="T79" fmla="*/ 0 h 204"/>
                <a:gd name="T80" fmla="*/ 0 w 333"/>
                <a:gd name="T81" fmla="*/ 0 h 204"/>
                <a:gd name="T82" fmla="*/ 0 w 333"/>
                <a:gd name="T83" fmla="*/ 0 h 204"/>
                <a:gd name="T84" fmla="*/ 0 w 333"/>
                <a:gd name="T85" fmla="*/ 0 h 204"/>
                <a:gd name="T86" fmla="*/ 0 w 333"/>
                <a:gd name="T87" fmla="*/ 0 h 204"/>
                <a:gd name="T88" fmla="*/ 0 w 333"/>
                <a:gd name="T89" fmla="*/ 0 h 204"/>
                <a:gd name="T90" fmla="*/ 0 w 333"/>
                <a:gd name="T91" fmla="*/ 0 h 204"/>
                <a:gd name="T92" fmla="*/ 0 w 333"/>
                <a:gd name="T93" fmla="*/ 0 h 20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333" h="204">
                  <a:moveTo>
                    <a:pt x="333" y="204"/>
                  </a:moveTo>
                  <a:lnTo>
                    <a:pt x="327" y="204"/>
                  </a:lnTo>
                  <a:lnTo>
                    <a:pt x="321" y="204"/>
                  </a:lnTo>
                  <a:lnTo>
                    <a:pt x="315" y="202"/>
                  </a:lnTo>
                  <a:lnTo>
                    <a:pt x="311" y="201"/>
                  </a:lnTo>
                  <a:lnTo>
                    <a:pt x="304" y="198"/>
                  </a:lnTo>
                  <a:lnTo>
                    <a:pt x="298" y="194"/>
                  </a:lnTo>
                  <a:lnTo>
                    <a:pt x="292" y="190"/>
                  </a:lnTo>
                  <a:lnTo>
                    <a:pt x="286" y="186"/>
                  </a:lnTo>
                  <a:lnTo>
                    <a:pt x="278" y="179"/>
                  </a:lnTo>
                  <a:lnTo>
                    <a:pt x="268" y="172"/>
                  </a:lnTo>
                  <a:lnTo>
                    <a:pt x="259" y="166"/>
                  </a:lnTo>
                  <a:lnTo>
                    <a:pt x="249" y="160"/>
                  </a:lnTo>
                  <a:lnTo>
                    <a:pt x="239" y="154"/>
                  </a:lnTo>
                  <a:lnTo>
                    <a:pt x="229" y="149"/>
                  </a:lnTo>
                  <a:lnTo>
                    <a:pt x="218" y="143"/>
                  </a:lnTo>
                  <a:lnTo>
                    <a:pt x="205" y="136"/>
                  </a:lnTo>
                  <a:lnTo>
                    <a:pt x="193" y="128"/>
                  </a:lnTo>
                  <a:lnTo>
                    <a:pt x="180" y="121"/>
                  </a:lnTo>
                  <a:lnTo>
                    <a:pt x="172" y="117"/>
                  </a:lnTo>
                  <a:lnTo>
                    <a:pt x="165" y="113"/>
                  </a:lnTo>
                  <a:lnTo>
                    <a:pt x="157" y="109"/>
                  </a:lnTo>
                  <a:lnTo>
                    <a:pt x="151" y="103"/>
                  </a:lnTo>
                  <a:lnTo>
                    <a:pt x="145" y="99"/>
                  </a:lnTo>
                  <a:lnTo>
                    <a:pt x="141" y="93"/>
                  </a:lnTo>
                  <a:lnTo>
                    <a:pt x="138" y="87"/>
                  </a:lnTo>
                  <a:lnTo>
                    <a:pt x="132" y="83"/>
                  </a:lnTo>
                  <a:lnTo>
                    <a:pt x="127" y="78"/>
                  </a:lnTo>
                  <a:lnTo>
                    <a:pt x="120" y="75"/>
                  </a:lnTo>
                  <a:lnTo>
                    <a:pt x="114" y="72"/>
                  </a:lnTo>
                  <a:lnTo>
                    <a:pt x="107" y="69"/>
                  </a:lnTo>
                  <a:lnTo>
                    <a:pt x="99" y="63"/>
                  </a:lnTo>
                  <a:lnTo>
                    <a:pt x="90" y="57"/>
                  </a:lnTo>
                  <a:lnTo>
                    <a:pt x="82" y="51"/>
                  </a:lnTo>
                  <a:lnTo>
                    <a:pt x="75" y="46"/>
                  </a:lnTo>
                  <a:lnTo>
                    <a:pt x="66" y="39"/>
                  </a:lnTo>
                  <a:lnTo>
                    <a:pt x="59" y="34"/>
                  </a:lnTo>
                  <a:lnTo>
                    <a:pt x="49" y="29"/>
                  </a:lnTo>
                  <a:lnTo>
                    <a:pt x="40" y="24"/>
                  </a:lnTo>
                  <a:lnTo>
                    <a:pt x="31" y="21"/>
                  </a:lnTo>
                  <a:lnTo>
                    <a:pt x="24" y="18"/>
                  </a:lnTo>
                  <a:lnTo>
                    <a:pt x="16" y="14"/>
                  </a:lnTo>
                  <a:lnTo>
                    <a:pt x="9" y="11"/>
                  </a:lnTo>
                  <a:lnTo>
                    <a:pt x="7" y="9"/>
                  </a:lnTo>
                  <a:lnTo>
                    <a:pt x="3" y="7"/>
                  </a:lnTo>
                  <a:lnTo>
                    <a:pt x="1" y="3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0" name="Freeform 601"/>
            <p:cNvSpPr>
              <a:spLocks/>
            </p:cNvSpPr>
            <p:nvPr/>
          </p:nvSpPr>
          <p:spPr bwMode="auto">
            <a:xfrm>
              <a:off x="2095" y="2169"/>
              <a:ext cx="21" cy="7"/>
            </a:xfrm>
            <a:custGeom>
              <a:avLst/>
              <a:gdLst>
                <a:gd name="T0" fmla="*/ 0 w 63"/>
                <a:gd name="T1" fmla="*/ 0 h 21"/>
                <a:gd name="T2" fmla="*/ 0 w 63"/>
                <a:gd name="T3" fmla="*/ 0 h 21"/>
                <a:gd name="T4" fmla="*/ 0 w 63"/>
                <a:gd name="T5" fmla="*/ 0 h 21"/>
                <a:gd name="T6" fmla="*/ 0 w 63"/>
                <a:gd name="T7" fmla="*/ 0 h 21"/>
                <a:gd name="T8" fmla="*/ 0 w 63"/>
                <a:gd name="T9" fmla="*/ 0 h 21"/>
                <a:gd name="T10" fmla="*/ 0 w 63"/>
                <a:gd name="T11" fmla="*/ 0 h 21"/>
                <a:gd name="T12" fmla="*/ 0 w 63"/>
                <a:gd name="T13" fmla="*/ 0 h 21"/>
                <a:gd name="T14" fmla="*/ 0 w 63"/>
                <a:gd name="T15" fmla="*/ 0 h 21"/>
                <a:gd name="T16" fmla="*/ 0 w 63"/>
                <a:gd name="T17" fmla="*/ 0 h 21"/>
                <a:gd name="T18" fmla="*/ 0 w 63"/>
                <a:gd name="T19" fmla="*/ 0 h 21"/>
                <a:gd name="T20" fmla="*/ 0 w 63"/>
                <a:gd name="T21" fmla="*/ 0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21">
                  <a:moveTo>
                    <a:pt x="63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4" y="1"/>
                  </a:lnTo>
                  <a:lnTo>
                    <a:pt x="38" y="2"/>
                  </a:lnTo>
                  <a:lnTo>
                    <a:pt x="31" y="4"/>
                  </a:lnTo>
                  <a:lnTo>
                    <a:pt x="25" y="8"/>
                  </a:lnTo>
                  <a:lnTo>
                    <a:pt x="18" y="11"/>
                  </a:lnTo>
                  <a:lnTo>
                    <a:pt x="12" y="14"/>
                  </a:lnTo>
                  <a:lnTo>
                    <a:pt x="5" y="17"/>
                  </a:lnTo>
                  <a:lnTo>
                    <a:pt x="0" y="21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1" name="Freeform 602"/>
            <p:cNvSpPr>
              <a:spLocks/>
            </p:cNvSpPr>
            <p:nvPr/>
          </p:nvSpPr>
          <p:spPr bwMode="auto">
            <a:xfrm>
              <a:off x="2111" y="2182"/>
              <a:ext cx="42" cy="8"/>
            </a:xfrm>
            <a:custGeom>
              <a:avLst/>
              <a:gdLst>
                <a:gd name="T0" fmla="*/ 0 w 128"/>
                <a:gd name="T1" fmla="*/ 0 h 24"/>
                <a:gd name="T2" fmla="*/ 0 w 128"/>
                <a:gd name="T3" fmla="*/ 0 h 24"/>
                <a:gd name="T4" fmla="*/ 0 w 128"/>
                <a:gd name="T5" fmla="*/ 0 h 24"/>
                <a:gd name="T6" fmla="*/ 0 w 128"/>
                <a:gd name="T7" fmla="*/ 0 h 24"/>
                <a:gd name="T8" fmla="*/ 0 w 128"/>
                <a:gd name="T9" fmla="*/ 0 h 24"/>
                <a:gd name="T10" fmla="*/ 0 w 128"/>
                <a:gd name="T11" fmla="*/ 0 h 24"/>
                <a:gd name="T12" fmla="*/ 0 w 128"/>
                <a:gd name="T13" fmla="*/ 0 h 24"/>
                <a:gd name="T14" fmla="*/ 0 w 128"/>
                <a:gd name="T15" fmla="*/ 0 h 24"/>
                <a:gd name="T16" fmla="*/ 0 w 128"/>
                <a:gd name="T17" fmla="*/ 0 h 24"/>
                <a:gd name="T18" fmla="*/ 0 w 128"/>
                <a:gd name="T19" fmla="*/ 0 h 24"/>
                <a:gd name="T20" fmla="*/ 0 w 128"/>
                <a:gd name="T21" fmla="*/ 0 h 24"/>
                <a:gd name="T22" fmla="*/ 0 w 128"/>
                <a:gd name="T23" fmla="*/ 0 h 24"/>
                <a:gd name="T24" fmla="*/ 0 w 128"/>
                <a:gd name="T25" fmla="*/ 0 h 24"/>
                <a:gd name="T26" fmla="*/ 0 w 128"/>
                <a:gd name="T27" fmla="*/ 0 h 24"/>
                <a:gd name="T28" fmla="*/ 0 w 128"/>
                <a:gd name="T29" fmla="*/ 0 h 24"/>
                <a:gd name="T30" fmla="*/ 0 w 128"/>
                <a:gd name="T31" fmla="*/ 0 h 24"/>
                <a:gd name="T32" fmla="*/ 0 w 128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8" h="24">
                  <a:moveTo>
                    <a:pt x="128" y="10"/>
                  </a:moveTo>
                  <a:lnTo>
                    <a:pt x="120" y="7"/>
                  </a:lnTo>
                  <a:lnTo>
                    <a:pt x="109" y="4"/>
                  </a:lnTo>
                  <a:lnTo>
                    <a:pt x="99" y="2"/>
                  </a:lnTo>
                  <a:lnTo>
                    <a:pt x="89" y="1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1" y="1"/>
                  </a:lnTo>
                  <a:lnTo>
                    <a:pt x="52" y="2"/>
                  </a:lnTo>
                  <a:lnTo>
                    <a:pt x="44" y="4"/>
                  </a:lnTo>
                  <a:lnTo>
                    <a:pt x="36" y="8"/>
                  </a:lnTo>
                  <a:lnTo>
                    <a:pt x="28" y="12"/>
                  </a:lnTo>
                  <a:lnTo>
                    <a:pt x="22" y="15"/>
                  </a:lnTo>
                  <a:lnTo>
                    <a:pt x="14" y="20"/>
                  </a:lnTo>
                  <a:lnTo>
                    <a:pt x="10" y="22"/>
                  </a:lnTo>
                  <a:lnTo>
                    <a:pt x="6" y="23"/>
                  </a:lnTo>
                  <a:lnTo>
                    <a:pt x="0" y="24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2" name="Freeform 603"/>
            <p:cNvSpPr>
              <a:spLocks/>
            </p:cNvSpPr>
            <p:nvPr/>
          </p:nvSpPr>
          <p:spPr bwMode="auto">
            <a:xfrm>
              <a:off x="2148" y="2204"/>
              <a:ext cx="37" cy="8"/>
            </a:xfrm>
            <a:custGeom>
              <a:avLst/>
              <a:gdLst>
                <a:gd name="T0" fmla="*/ 0 w 113"/>
                <a:gd name="T1" fmla="*/ 0 h 25"/>
                <a:gd name="T2" fmla="*/ 0 w 113"/>
                <a:gd name="T3" fmla="*/ 0 h 25"/>
                <a:gd name="T4" fmla="*/ 0 w 113"/>
                <a:gd name="T5" fmla="*/ 0 h 25"/>
                <a:gd name="T6" fmla="*/ 0 w 113"/>
                <a:gd name="T7" fmla="*/ 0 h 25"/>
                <a:gd name="T8" fmla="*/ 0 w 113"/>
                <a:gd name="T9" fmla="*/ 0 h 25"/>
                <a:gd name="T10" fmla="*/ 0 w 113"/>
                <a:gd name="T11" fmla="*/ 0 h 25"/>
                <a:gd name="T12" fmla="*/ 0 w 113"/>
                <a:gd name="T13" fmla="*/ 0 h 25"/>
                <a:gd name="T14" fmla="*/ 0 w 113"/>
                <a:gd name="T15" fmla="*/ 0 h 25"/>
                <a:gd name="T16" fmla="*/ 0 w 113"/>
                <a:gd name="T17" fmla="*/ 0 h 25"/>
                <a:gd name="T18" fmla="*/ 0 w 113"/>
                <a:gd name="T19" fmla="*/ 0 h 25"/>
                <a:gd name="T20" fmla="*/ 0 w 113"/>
                <a:gd name="T21" fmla="*/ 0 h 25"/>
                <a:gd name="T22" fmla="*/ 0 w 113"/>
                <a:gd name="T23" fmla="*/ 0 h 25"/>
                <a:gd name="T24" fmla="*/ 0 w 113"/>
                <a:gd name="T25" fmla="*/ 0 h 25"/>
                <a:gd name="T26" fmla="*/ 0 w 113"/>
                <a:gd name="T27" fmla="*/ 0 h 25"/>
                <a:gd name="T28" fmla="*/ 0 w 113"/>
                <a:gd name="T29" fmla="*/ 0 h 25"/>
                <a:gd name="T30" fmla="*/ 0 w 113"/>
                <a:gd name="T31" fmla="*/ 0 h 25"/>
                <a:gd name="T32" fmla="*/ 0 w 113"/>
                <a:gd name="T33" fmla="*/ 0 h 25"/>
                <a:gd name="T34" fmla="*/ 0 w 113"/>
                <a:gd name="T35" fmla="*/ 0 h 25"/>
                <a:gd name="T36" fmla="*/ 0 w 113"/>
                <a:gd name="T37" fmla="*/ 0 h 25"/>
                <a:gd name="T38" fmla="*/ 0 w 113"/>
                <a:gd name="T39" fmla="*/ 0 h 2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13" h="25">
                  <a:moveTo>
                    <a:pt x="113" y="0"/>
                  </a:moveTo>
                  <a:lnTo>
                    <a:pt x="109" y="3"/>
                  </a:lnTo>
                  <a:lnTo>
                    <a:pt x="105" y="5"/>
                  </a:lnTo>
                  <a:lnTo>
                    <a:pt x="101" y="7"/>
                  </a:lnTo>
                  <a:lnTo>
                    <a:pt x="96" y="8"/>
                  </a:lnTo>
                  <a:lnTo>
                    <a:pt x="89" y="9"/>
                  </a:lnTo>
                  <a:lnTo>
                    <a:pt x="80" y="8"/>
                  </a:lnTo>
                  <a:lnTo>
                    <a:pt x="73" y="8"/>
                  </a:lnTo>
                  <a:lnTo>
                    <a:pt x="64" y="8"/>
                  </a:lnTo>
                  <a:lnTo>
                    <a:pt x="56" y="8"/>
                  </a:lnTo>
                  <a:lnTo>
                    <a:pt x="49" y="10"/>
                  </a:lnTo>
                  <a:lnTo>
                    <a:pt x="42" y="12"/>
                  </a:lnTo>
                  <a:lnTo>
                    <a:pt x="36" y="15"/>
                  </a:lnTo>
                  <a:lnTo>
                    <a:pt x="28" y="17"/>
                  </a:lnTo>
                  <a:lnTo>
                    <a:pt x="22" y="20"/>
                  </a:lnTo>
                  <a:lnTo>
                    <a:pt x="15" y="21"/>
                  </a:lnTo>
                  <a:lnTo>
                    <a:pt x="9" y="22"/>
                  </a:lnTo>
                  <a:lnTo>
                    <a:pt x="6" y="23"/>
                  </a:lnTo>
                  <a:lnTo>
                    <a:pt x="3" y="24"/>
                  </a:lnTo>
                  <a:lnTo>
                    <a:pt x="0" y="25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3" name="Freeform 604"/>
            <p:cNvSpPr>
              <a:spLocks/>
            </p:cNvSpPr>
            <p:nvPr/>
          </p:nvSpPr>
          <p:spPr bwMode="auto">
            <a:xfrm>
              <a:off x="2180" y="2220"/>
              <a:ext cx="22" cy="10"/>
            </a:xfrm>
            <a:custGeom>
              <a:avLst/>
              <a:gdLst>
                <a:gd name="T0" fmla="*/ 0 w 68"/>
                <a:gd name="T1" fmla="*/ 0 h 29"/>
                <a:gd name="T2" fmla="*/ 0 w 68"/>
                <a:gd name="T3" fmla="*/ 0 h 29"/>
                <a:gd name="T4" fmla="*/ 0 w 68"/>
                <a:gd name="T5" fmla="*/ 0 h 29"/>
                <a:gd name="T6" fmla="*/ 0 w 68"/>
                <a:gd name="T7" fmla="*/ 0 h 29"/>
                <a:gd name="T8" fmla="*/ 0 w 68"/>
                <a:gd name="T9" fmla="*/ 0 h 29"/>
                <a:gd name="T10" fmla="*/ 0 w 68"/>
                <a:gd name="T11" fmla="*/ 0 h 29"/>
                <a:gd name="T12" fmla="*/ 0 w 68"/>
                <a:gd name="T13" fmla="*/ 0 h 29"/>
                <a:gd name="T14" fmla="*/ 0 w 68"/>
                <a:gd name="T15" fmla="*/ 0 h 29"/>
                <a:gd name="T16" fmla="*/ 0 w 68"/>
                <a:gd name="T17" fmla="*/ 0 h 29"/>
                <a:gd name="T18" fmla="*/ 0 w 68"/>
                <a:gd name="T19" fmla="*/ 0 h 29"/>
                <a:gd name="T20" fmla="*/ 0 w 68"/>
                <a:gd name="T21" fmla="*/ 0 h 29"/>
                <a:gd name="T22" fmla="*/ 0 w 68"/>
                <a:gd name="T23" fmla="*/ 0 h 29"/>
                <a:gd name="T24" fmla="*/ 0 w 68"/>
                <a:gd name="T25" fmla="*/ 0 h 29"/>
                <a:gd name="T26" fmla="*/ 0 w 68"/>
                <a:gd name="T27" fmla="*/ 0 h 29"/>
                <a:gd name="T28" fmla="*/ 0 w 68"/>
                <a:gd name="T29" fmla="*/ 0 h 29"/>
                <a:gd name="T30" fmla="*/ 0 w 68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8" h="29">
                  <a:moveTo>
                    <a:pt x="68" y="0"/>
                  </a:moveTo>
                  <a:lnTo>
                    <a:pt x="64" y="2"/>
                  </a:lnTo>
                  <a:lnTo>
                    <a:pt x="61" y="3"/>
                  </a:lnTo>
                  <a:lnTo>
                    <a:pt x="57" y="4"/>
                  </a:lnTo>
                  <a:lnTo>
                    <a:pt x="52" y="5"/>
                  </a:lnTo>
                  <a:lnTo>
                    <a:pt x="45" y="5"/>
                  </a:lnTo>
                  <a:lnTo>
                    <a:pt x="37" y="6"/>
                  </a:lnTo>
                  <a:lnTo>
                    <a:pt x="30" y="8"/>
                  </a:lnTo>
                  <a:lnTo>
                    <a:pt x="23" y="9"/>
                  </a:lnTo>
                  <a:lnTo>
                    <a:pt x="18" y="11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5" y="24"/>
                  </a:lnTo>
                  <a:lnTo>
                    <a:pt x="3" y="27"/>
                  </a:lnTo>
                  <a:lnTo>
                    <a:pt x="0" y="29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4" name="Freeform 605"/>
            <p:cNvSpPr>
              <a:spLocks/>
            </p:cNvSpPr>
            <p:nvPr/>
          </p:nvSpPr>
          <p:spPr bwMode="auto">
            <a:xfrm>
              <a:off x="2604" y="2450"/>
              <a:ext cx="7" cy="23"/>
            </a:xfrm>
            <a:custGeom>
              <a:avLst/>
              <a:gdLst>
                <a:gd name="T0" fmla="*/ 0 w 19"/>
                <a:gd name="T1" fmla="*/ 0 h 67"/>
                <a:gd name="T2" fmla="*/ 0 w 19"/>
                <a:gd name="T3" fmla="*/ 0 h 67"/>
                <a:gd name="T4" fmla="*/ 0 w 19"/>
                <a:gd name="T5" fmla="*/ 0 h 67"/>
                <a:gd name="T6" fmla="*/ 0 w 19"/>
                <a:gd name="T7" fmla="*/ 0 h 67"/>
                <a:gd name="T8" fmla="*/ 0 w 19"/>
                <a:gd name="T9" fmla="*/ 0 h 67"/>
                <a:gd name="T10" fmla="*/ 0 w 19"/>
                <a:gd name="T11" fmla="*/ 0 h 67"/>
                <a:gd name="T12" fmla="*/ 0 w 19"/>
                <a:gd name="T13" fmla="*/ 0 h 67"/>
                <a:gd name="T14" fmla="*/ 0 w 19"/>
                <a:gd name="T15" fmla="*/ 0 h 67"/>
                <a:gd name="T16" fmla="*/ 0 w 19"/>
                <a:gd name="T17" fmla="*/ 0 h 67"/>
                <a:gd name="T18" fmla="*/ 0 w 19"/>
                <a:gd name="T19" fmla="*/ 0 h 67"/>
                <a:gd name="T20" fmla="*/ 0 w 19"/>
                <a:gd name="T21" fmla="*/ 0 h 67"/>
                <a:gd name="T22" fmla="*/ 0 w 19"/>
                <a:gd name="T23" fmla="*/ 0 h 67"/>
                <a:gd name="T24" fmla="*/ 0 w 19"/>
                <a:gd name="T25" fmla="*/ 0 h 67"/>
                <a:gd name="T26" fmla="*/ 0 w 19"/>
                <a:gd name="T27" fmla="*/ 0 h 67"/>
                <a:gd name="T28" fmla="*/ 0 w 19"/>
                <a:gd name="T29" fmla="*/ 0 h 67"/>
                <a:gd name="T30" fmla="*/ 0 w 19"/>
                <a:gd name="T31" fmla="*/ 0 h 67"/>
                <a:gd name="T32" fmla="*/ 0 w 19"/>
                <a:gd name="T33" fmla="*/ 0 h 67"/>
                <a:gd name="T34" fmla="*/ 0 w 19"/>
                <a:gd name="T35" fmla="*/ 0 h 67"/>
                <a:gd name="T36" fmla="*/ 0 w 19"/>
                <a:gd name="T37" fmla="*/ 0 h 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" h="67">
                  <a:moveTo>
                    <a:pt x="19" y="67"/>
                  </a:moveTo>
                  <a:lnTo>
                    <a:pt x="15" y="67"/>
                  </a:lnTo>
                  <a:lnTo>
                    <a:pt x="13" y="66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0"/>
                  </a:lnTo>
                  <a:lnTo>
                    <a:pt x="8" y="57"/>
                  </a:lnTo>
                  <a:lnTo>
                    <a:pt x="8" y="53"/>
                  </a:lnTo>
                  <a:lnTo>
                    <a:pt x="7" y="50"/>
                  </a:lnTo>
                  <a:lnTo>
                    <a:pt x="7" y="45"/>
                  </a:lnTo>
                  <a:lnTo>
                    <a:pt x="7" y="36"/>
                  </a:lnTo>
                  <a:lnTo>
                    <a:pt x="6" y="28"/>
                  </a:lnTo>
                  <a:lnTo>
                    <a:pt x="6" y="19"/>
                  </a:lnTo>
                  <a:lnTo>
                    <a:pt x="5" y="15"/>
                  </a:lnTo>
                  <a:lnTo>
                    <a:pt x="5" y="10"/>
                  </a:lnTo>
                  <a:lnTo>
                    <a:pt x="4" y="6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0"/>
                  </a:lnTo>
                </a:path>
              </a:pathLst>
            </a:custGeom>
            <a:noFill/>
            <a:ln w="635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45" name="Freeform 606"/>
            <p:cNvSpPr>
              <a:spLocks/>
            </p:cNvSpPr>
            <p:nvPr/>
          </p:nvSpPr>
          <p:spPr bwMode="auto">
            <a:xfrm>
              <a:off x="2551" y="2436"/>
              <a:ext cx="39" cy="21"/>
            </a:xfrm>
            <a:custGeom>
              <a:avLst/>
              <a:gdLst>
                <a:gd name="T0" fmla="*/ 0 w 118"/>
                <a:gd name="T1" fmla="*/ 0 h 62"/>
                <a:gd name="T2" fmla="*/ 0 w 118"/>
                <a:gd name="T3" fmla="*/ 0 h 62"/>
                <a:gd name="T4" fmla="*/ 0 w 118"/>
                <a:gd name="T5" fmla="*/ 0 h 62"/>
                <a:gd name="T6" fmla="*/ 0 w 118"/>
                <a:gd name="T7" fmla="*/ 0 h 62"/>
                <a:gd name="T8" fmla="*/ 0 w 118"/>
                <a:gd name="T9" fmla="*/ 0 h 62"/>
                <a:gd name="T10" fmla="*/ 0 w 118"/>
                <a:gd name="T11" fmla="*/ 0 h 62"/>
                <a:gd name="T12" fmla="*/ 0 w 118"/>
                <a:gd name="T13" fmla="*/ 0 h 62"/>
                <a:gd name="T14" fmla="*/ 0 w 118"/>
                <a:gd name="T15" fmla="*/ 0 h 62"/>
                <a:gd name="T16" fmla="*/ 0 w 118"/>
                <a:gd name="T17" fmla="*/ 0 h 62"/>
                <a:gd name="T18" fmla="*/ 0 w 118"/>
                <a:gd name="T19" fmla="*/ 0 h 62"/>
                <a:gd name="T20" fmla="*/ 0 w 118"/>
                <a:gd name="T21" fmla="*/ 0 h 62"/>
                <a:gd name="T22" fmla="*/ 0 w 118"/>
                <a:gd name="T23" fmla="*/ 0 h 62"/>
                <a:gd name="T24" fmla="*/ 0 w 118"/>
                <a:gd name="T25" fmla="*/ 0 h 62"/>
                <a:gd name="T26" fmla="*/ 0 w 118"/>
                <a:gd name="T27" fmla="*/ 0 h 62"/>
                <a:gd name="T28" fmla="*/ 0 w 118"/>
                <a:gd name="T29" fmla="*/ 0 h 62"/>
                <a:gd name="T30" fmla="*/ 0 w 118"/>
                <a:gd name="T31" fmla="*/ 0 h 62"/>
                <a:gd name="T32" fmla="*/ 0 w 118"/>
                <a:gd name="T33" fmla="*/ 0 h 62"/>
                <a:gd name="T34" fmla="*/ 0 w 118"/>
                <a:gd name="T35" fmla="*/ 0 h 62"/>
                <a:gd name="T36" fmla="*/ 0 w 118"/>
                <a:gd name="T37" fmla="*/ 0 h 62"/>
                <a:gd name="T38" fmla="*/ 0 w 118"/>
                <a:gd name="T39" fmla="*/ 0 h 62"/>
                <a:gd name="T40" fmla="*/ 0 w 118"/>
                <a:gd name="T41" fmla="*/ 0 h 62"/>
                <a:gd name="T42" fmla="*/ 0 w 118"/>
                <a:gd name="T43" fmla="*/ 0 h 62"/>
                <a:gd name="T44" fmla="*/ 0 w 118"/>
                <a:gd name="T45" fmla="*/ 0 h 62"/>
                <a:gd name="T46" fmla="*/ 0 w 118"/>
                <a:gd name="T47" fmla="*/ 0 h 62"/>
                <a:gd name="T48" fmla="*/ 0 w 118"/>
                <a:gd name="T49" fmla="*/ 0 h 62"/>
                <a:gd name="T50" fmla="*/ 0 w 118"/>
                <a:gd name="T51" fmla="*/ 0 h 62"/>
                <a:gd name="T52" fmla="*/ 0 w 118"/>
                <a:gd name="T53" fmla="*/ 0 h 62"/>
                <a:gd name="T54" fmla="*/ 0 w 118"/>
                <a:gd name="T55" fmla="*/ 0 h 62"/>
                <a:gd name="T56" fmla="*/ 0 w 118"/>
                <a:gd name="T57" fmla="*/ 0 h 62"/>
                <a:gd name="T58" fmla="*/ 0 w 118"/>
                <a:gd name="T59" fmla="*/ 0 h 62"/>
                <a:gd name="T60" fmla="*/ 0 w 118"/>
                <a:gd name="T61" fmla="*/ 0 h 62"/>
                <a:gd name="T62" fmla="*/ 0 w 118"/>
                <a:gd name="T63" fmla="*/ 0 h 62"/>
                <a:gd name="T64" fmla="*/ 0 w 118"/>
                <a:gd name="T65" fmla="*/ 0 h 62"/>
                <a:gd name="T66" fmla="*/ 0 w 118"/>
                <a:gd name="T67" fmla="*/ 0 h 62"/>
                <a:gd name="T68" fmla="*/ 0 w 118"/>
                <a:gd name="T69" fmla="*/ 0 h 62"/>
                <a:gd name="T70" fmla="*/ 0 w 118"/>
                <a:gd name="T71" fmla="*/ 0 h 62"/>
                <a:gd name="T72" fmla="*/ 0 w 118"/>
                <a:gd name="T73" fmla="*/ 0 h 62"/>
                <a:gd name="T74" fmla="*/ 0 w 118"/>
                <a:gd name="T75" fmla="*/ 0 h 62"/>
                <a:gd name="T76" fmla="*/ 0 w 118"/>
                <a:gd name="T77" fmla="*/ 0 h 62"/>
                <a:gd name="T78" fmla="*/ 0 w 118"/>
                <a:gd name="T79" fmla="*/ 0 h 62"/>
                <a:gd name="T80" fmla="*/ 0 w 118"/>
                <a:gd name="T81" fmla="*/ 0 h 62"/>
                <a:gd name="T82" fmla="*/ 0 w 118"/>
                <a:gd name="T83" fmla="*/ 0 h 62"/>
                <a:gd name="T84" fmla="*/ 0 w 118"/>
                <a:gd name="T85" fmla="*/ 0 h 62"/>
                <a:gd name="T86" fmla="*/ 0 w 118"/>
                <a:gd name="T87" fmla="*/ 0 h 62"/>
                <a:gd name="T88" fmla="*/ 0 w 118"/>
                <a:gd name="T89" fmla="*/ 0 h 62"/>
                <a:gd name="T90" fmla="*/ 0 w 118"/>
                <a:gd name="T91" fmla="*/ 0 h 62"/>
                <a:gd name="T92" fmla="*/ 0 w 118"/>
                <a:gd name="T93" fmla="*/ 0 h 62"/>
                <a:gd name="T94" fmla="*/ 0 w 118"/>
                <a:gd name="T95" fmla="*/ 0 h 62"/>
                <a:gd name="T96" fmla="*/ 0 w 118"/>
                <a:gd name="T97" fmla="*/ 0 h 62"/>
                <a:gd name="T98" fmla="*/ 0 w 118"/>
                <a:gd name="T99" fmla="*/ 0 h 62"/>
                <a:gd name="T100" fmla="*/ 0 w 118"/>
                <a:gd name="T101" fmla="*/ 0 h 62"/>
                <a:gd name="T102" fmla="*/ 0 w 118"/>
                <a:gd name="T103" fmla="*/ 0 h 62"/>
                <a:gd name="T104" fmla="*/ 0 w 118"/>
                <a:gd name="T105" fmla="*/ 0 h 62"/>
                <a:gd name="T106" fmla="*/ 0 w 118"/>
                <a:gd name="T107" fmla="*/ 0 h 62"/>
                <a:gd name="T108" fmla="*/ 0 w 118"/>
                <a:gd name="T109" fmla="*/ 0 h 62"/>
                <a:gd name="T110" fmla="*/ 0 w 118"/>
                <a:gd name="T111" fmla="*/ 0 h 62"/>
                <a:gd name="T112" fmla="*/ 0 w 118"/>
                <a:gd name="T113" fmla="*/ 0 h 62"/>
                <a:gd name="T114" fmla="*/ 0 w 118"/>
                <a:gd name="T115" fmla="*/ 0 h 62"/>
                <a:gd name="T116" fmla="*/ 0 w 118"/>
                <a:gd name="T117" fmla="*/ 0 h 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118" h="62">
                  <a:moveTo>
                    <a:pt x="118" y="50"/>
                  </a:moveTo>
                  <a:lnTo>
                    <a:pt x="110" y="42"/>
                  </a:lnTo>
                  <a:lnTo>
                    <a:pt x="103" y="34"/>
                  </a:lnTo>
                  <a:lnTo>
                    <a:pt x="94" y="25"/>
                  </a:lnTo>
                  <a:lnTo>
                    <a:pt x="87" y="18"/>
                  </a:lnTo>
                  <a:lnTo>
                    <a:pt x="79" y="10"/>
                  </a:lnTo>
                  <a:lnTo>
                    <a:pt x="71" y="1"/>
                  </a:lnTo>
                  <a:lnTo>
                    <a:pt x="66" y="1"/>
                  </a:lnTo>
                  <a:lnTo>
                    <a:pt x="61" y="1"/>
                  </a:lnTo>
                  <a:lnTo>
                    <a:pt x="55" y="1"/>
                  </a:lnTo>
                  <a:lnTo>
                    <a:pt x="50" y="0"/>
                  </a:lnTo>
                  <a:lnTo>
                    <a:pt x="46" y="0"/>
                  </a:lnTo>
                  <a:lnTo>
                    <a:pt x="42" y="1"/>
                  </a:lnTo>
                  <a:lnTo>
                    <a:pt x="39" y="1"/>
                  </a:lnTo>
                  <a:lnTo>
                    <a:pt x="36" y="3"/>
                  </a:lnTo>
                  <a:lnTo>
                    <a:pt x="32" y="4"/>
                  </a:lnTo>
                  <a:lnTo>
                    <a:pt x="29" y="5"/>
                  </a:lnTo>
                  <a:lnTo>
                    <a:pt x="25" y="6"/>
                  </a:lnTo>
                  <a:lnTo>
                    <a:pt x="20" y="8"/>
                  </a:lnTo>
                  <a:lnTo>
                    <a:pt x="17" y="9"/>
                  </a:lnTo>
                  <a:lnTo>
                    <a:pt x="15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4" y="16"/>
                  </a:lnTo>
                  <a:lnTo>
                    <a:pt x="7" y="19"/>
                  </a:lnTo>
                  <a:lnTo>
                    <a:pt x="12" y="21"/>
                  </a:lnTo>
                  <a:lnTo>
                    <a:pt x="16" y="23"/>
                  </a:lnTo>
                  <a:lnTo>
                    <a:pt x="20" y="25"/>
                  </a:lnTo>
                  <a:lnTo>
                    <a:pt x="24" y="27"/>
                  </a:lnTo>
                  <a:lnTo>
                    <a:pt x="30" y="31"/>
                  </a:lnTo>
                  <a:lnTo>
                    <a:pt x="37" y="34"/>
                  </a:lnTo>
                  <a:lnTo>
                    <a:pt x="42" y="37"/>
                  </a:lnTo>
                  <a:lnTo>
                    <a:pt x="48" y="40"/>
                  </a:lnTo>
                  <a:lnTo>
                    <a:pt x="53" y="44"/>
                  </a:lnTo>
                  <a:lnTo>
                    <a:pt x="58" y="47"/>
                  </a:lnTo>
                  <a:lnTo>
                    <a:pt x="64" y="50"/>
                  </a:lnTo>
                  <a:lnTo>
                    <a:pt x="68" y="52"/>
                  </a:lnTo>
                  <a:lnTo>
                    <a:pt x="74" y="55"/>
                  </a:lnTo>
                  <a:lnTo>
                    <a:pt x="78" y="57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9" y="61"/>
                  </a:lnTo>
                  <a:lnTo>
                    <a:pt x="90" y="60"/>
                  </a:lnTo>
                  <a:lnTo>
                    <a:pt x="91" y="59"/>
                  </a:lnTo>
                  <a:lnTo>
                    <a:pt x="92" y="58"/>
                  </a:lnTo>
                  <a:lnTo>
                    <a:pt x="93" y="57"/>
                  </a:lnTo>
                  <a:lnTo>
                    <a:pt x="95" y="56"/>
                  </a:lnTo>
                  <a:lnTo>
                    <a:pt x="97" y="55"/>
                  </a:lnTo>
                  <a:lnTo>
                    <a:pt x="100" y="53"/>
                  </a:lnTo>
                  <a:lnTo>
                    <a:pt x="102" y="52"/>
                  </a:lnTo>
                  <a:lnTo>
                    <a:pt x="106" y="51"/>
                  </a:lnTo>
                  <a:lnTo>
                    <a:pt x="109" y="50"/>
                  </a:lnTo>
                  <a:lnTo>
                    <a:pt x="114" y="50"/>
                  </a:lnTo>
                  <a:lnTo>
                    <a:pt x="118" y="50"/>
                  </a:lnTo>
                  <a:close/>
                </a:path>
              </a:pathLst>
            </a:custGeom>
            <a:solidFill>
              <a:srgbClr val="A39665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69" name="Freeform 607"/>
          <p:cNvSpPr>
            <a:spLocks/>
          </p:cNvSpPr>
          <p:nvPr/>
        </p:nvSpPr>
        <p:spPr bwMode="auto">
          <a:xfrm>
            <a:off x="4448175" y="3856038"/>
            <a:ext cx="47625" cy="31750"/>
          </a:xfrm>
          <a:custGeom>
            <a:avLst/>
            <a:gdLst>
              <a:gd name="T0" fmla="*/ 2147483647 w 89"/>
              <a:gd name="T1" fmla="*/ 2147483647 h 60"/>
              <a:gd name="T2" fmla="*/ 2147483647 w 89"/>
              <a:gd name="T3" fmla="*/ 2147483647 h 60"/>
              <a:gd name="T4" fmla="*/ 2147483647 w 89"/>
              <a:gd name="T5" fmla="*/ 2147483647 h 60"/>
              <a:gd name="T6" fmla="*/ 2147483647 w 89"/>
              <a:gd name="T7" fmla="*/ 2147483647 h 60"/>
              <a:gd name="T8" fmla="*/ 2147483647 w 89"/>
              <a:gd name="T9" fmla="*/ 2147483647 h 60"/>
              <a:gd name="T10" fmla="*/ 2147483647 w 89"/>
              <a:gd name="T11" fmla="*/ 2147483647 h 60"/>
              <a:gd name="T12" fmla="*/ 2147483647 w 89"/>
              <a:gd name="T13" fmla="*/ 2147483647 h 60"/>
              <a:gd name="T14" fmla="*/ 2147483647 w 89"/>
              <a:gd name="T15" fmla="*/ 2147483647 h 60"/>
              <a:gd name="T16" fmla="*/ 2147483647 w 89"/>
              <a:gd name="T17" fmla="*/ 2147483647 h 60"/>
              <a:gd name="T18" fmla="*/ 2147483647 w 89"/>
              <a:gd name="T19" fmla="*/ 2147483647 h 60"/>
              <a:gd name="T20" fmla="*/ 2147483647 w 89"/>
              <a:gd name="T21" fmla="*/ 2147483647 h 60"/>
              <a:gd name="T22" fmla="*/ 2147483647 w 89"/>
              <a:gd name="T23" fmla="*/ 2147483647 h 60"/>
              <a:gd name="T24" fmla="*/ 2147483647 w 89"/>
              <a:gd name="T25" fmla="*/ 2147483647 h 60"/>
              <a:gd name="T26" fmla="*/ 2147483647 w 89"/>
              <a:gd name="T27" fmla="*/ 2147483647 h 60"/>
              <a:gd name="T28" fmla="*/ 2147483647 w 89"/>
              <a:gd name="T29" fmla="*/ 2147483647 h 60"/>
              <a:gd name="T30" fmla="*/ 2147483647 w 89"/>
              <a:gd name="T31" fmla="*/ 2147483647 h 60"/>
              <a:gd name="T32" fmla="*/ 2147483647 w 89"/>
              <a:gd name="T33" fmla="*/ 2147483647 h 60"/>
              <a:gd name="T34" fmla="*/ 2147483647 w 89"/>
              <a:gd name="T35" fmla="*/ 2147483647 h 60"/>
              <a:gd name="T36" fmla="*/ 2147483647 w 89"/>
              <a:gd name="T37" fmla="*/ 2147483647 h 60"/>
              <a:gd name="T38" fmla="*/ 2147483647 w 89"/>
              <a:gd name="T39" fmla="*/ 2147483647 h 60"/>
              <a:gd name="T40" fmla="*/ 2147483647 w 89"/>
              <a:gd name="T41" fmla="*/ 2147483647 h 60"/>
              <a:gd name="T42" fmla="*/ 2147483647 w 89"/>
              <a:gd name="T43" fmla="*/ 2147483647 h 60"/>
              <a:gd name="T44" fmla="*/ 0 w 89"/>
              <a:gd name="T45" fmla="*/ 2147483647 h 60"/>
              <a:gd name="T46" fmla="*/ 2147483647 w 89"/>
              <a:gd name="T47" fmla="*/ 2147483647 h 60"/>
              <a:gd name="T48" fmla="*/ 2147483647 w 89"/>
              <a:gd name="T49" fmla="*/ 2147483647 h 60"/>
              <a:gd name="T50" fmla="*/ 2147483647 w 89"/>
              <a:gd name="T51" fmla="*/ 2147483647 h 60"/>
              <a:gd name="T52" fmla="*/ 2147483647 w 89"/>
              <a:gd name="T53" fmla="*/ 2147483647 h 60"/>
              <a:gd name="T54" fmla="*/ 2147483647 w 89"/>
              <a:gd name="T55" fmla="*/ 2147483647 h 60"/>
              <a:gd name="T56" fmla="*/ 2147483647 w 89"/>
              <a:gd name="T57" fmla="*/ 2147483647 h 60"/>
              <a:gd name="T58" fmla="*/ 2147483647 w 89"/>
              <a:gd name="T59" fmla="*/ 2147483647 h 60"/>
              <a:gd name="T60" fmla="*/ 2147483647 w 89"/>
              <a:gd name="T61" fmla="*/ 2147483647 h 60"/>
              <a:gd name="T62" fmla="*/ 2147483647 w 89"/>
              <a:gd name="T63" fmla="*/ 2147483647 h 60"/>
              <a:gd name="T64" fmla="*/ 2147483647 w 89"/>
              <a:gd name="T65" fmla="*/ 2147483647 h 60"/>
              <a:gd name="T66" fmla="*/ 2147483647 w 89"/>
              <a:gd name="T67" fmla="*/ 0 h 60"/>
              <a:gd name="T68" fmla="*/ 2147483647 w 89"/>
              <a:gd name="T69" fmla="*/ 0 h 60"/>
              <a:gd name="T70" fmla="*/ 2147483647 w 89"/>
              <a:gd name="T71" fmla="*/ 0 h 60"/>
              <a:gd name="T72" fmla="*/ 2147483647 w 89"/>
              <a:gd name="T73" fmla="*/ 2147483647 h 60"/>
              <a:gd name="T74" fmla="*/ 2147483647 w 89"/>
              <a:gd name="T75" fmla="*/ 2147483647 h 60"/>
              <a:gd name="T76" fmla="*/ 2147483647 w 89"/>
              <a:gd name="T77" fmla="*/ 2147483647 h 60"/>
              <a:gd name="T78" fmla="*/ 2147483647 w 89"/>
              <a:gd name="T79" fmla="*/ 2147483647 h 60"/>
              <a:gd name="T80" fmla="*/ 2147483647 w 89"/>
              <a:gd name="T81" fmla="*/ 2147483647 h 60"/>
              <a:gd name="T82" fmla="*/ 2147483647 w 89"/>
              <a:gd name="T83" fmla="*/ 2147483647 h 60"/>
              <a:gd name="T84" fmla="*/ 2147483647 w 89"/>
              <a:gd name="T85" fmla="*/ 2147483647 h 60"/>
              <a:gd name="T86" fmla="*/ 2147483647 w 89"/>
              <a:gd name="T87" fmla="*/ 2147483647 h 60"/>
              <a:gd name="T88" fmla="*/ 2147483647 w 89"/>
              <a:gd name="T89" fmla="*/ 2147483647 h 60"/>
              <a:gd name="T90" fmla="*/ 2147483647 w 89"/>
              <a:gd name="T91" fmla="*/ 2147483647 h 60"/>
              <a:gd name="T92" fmla="*/ 2147483647 w 89"/>
              <a:gd name="T93" fmla="*/ 2147483647 h 60"/>
              <a:gd name="T94" fmla="*/ 2147483647 w 89"/>
              <a:gd name="T95" fmla="*/ 2147483647 h 60"/>
              <a:gd name="T96" fmla="*/ 2147483647 w 89"/>
              <a:gd name="T97" fmla="*/ 2147483647 h 60"/>
              <a:gd name="T98" fmla="*/ 2147483647 w 89"/>
              <a:gd name="T99" fmla="*/ 2147483647 h 60"/>
              <a:gd name="T100" fmla="*/ 2147483647 w 89"/>
              <a:gd name="T101" fmla="*/ 2147483647 h 60"/>
              <a:gd name="T102" fmla="*/ 2147483647 w 89"/>
              <a:gd name="T103" fmla="*/ 2147483647 h 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9" h="60">
                <a:moveTo>
                  <a:pt x="89" y="60"/>
                </a:moveTo>
                <a:lnTo>
                  <a:pt x="82" y="60"/>
                </a:lnTo>
                <a:lnTo>
                  <a:pt x="77" y="59"/>
                </a:lnTo>
                <a:lnTo>
                  <a:pt x="71" y="58"/>
                </a:lnTo>
                <a:lnTo>
                  <a:pt x="67" y="57"/>
                </a:lnTo>
                <a:lnTo>
                  <a:pt x="60" y="53"/>
                </a:lnTo>
                <a:lnTo>
                  <a:pt x="55" y="50"/>
                </a:lnTo>
                <a:lnTo>
                  <a:pt x="49" y="47"/>
                </a:lnTo>
                <a:lnTo>
                  <a:pt x="44" y="44"/>
                </a:lnTo>
                <a:lnTo>
                  <a:pt x="39" y="39"/>
                </a:lnTo>
                <a:lnTo>
                  <a:pt x="33" y="35"/>
                </a:lnTo>
                <a:lnTo>
                  <a:pt x="30" y="33"/>
                </a:lnTo>
                <a:lnTo>
                  <a:pt x="27" y="29"/>
                </a:lnTo>
                <a:lnTo>
                  <a:pt x="22" y="26"/>
                </a:lnTo>
                <a:lnTo>
                  <a:pt x="19" y="24"/>
                </a:lnTo>
                <a:lnTo>
                  <a:pt x="15" y="22"/>
                </a:lnTo>
                <a:lnTo>
                  <a:pt x="12" y="19"/>
                </a:lnTo>
                <a:lnTo>
                  <a:pt x="9" y="18"/>
                </a:lnTo>
                <a:lnTo>
                  <a:pt x="7" y="16"/>
                </a:lnTo>
                <a:lnTo>
                  <a:pt x="5" y="15"/>
                </a:lnTo>
                <a:lnTo>
                  <a:pt x="4" y="14"/>
                </a:lnTo>
                <a:lnTo>
                  <a:pt x="2" y="13"/>
                </a:lnTo>
                <a:lnTo>
                  <a:pt x="0" y="12"/>
                </a:lnTo>
                <a:lnTo>
                  <a:pt x="1" y="11"/>
                </a:lnTo>
                <a:lnTo>
                  <a:pt x="2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7" y="6"/>
                </a:lnTo>
                <a:lnTo>
                  <a:pt x="9" y="5"/>
                </a:lnTo>
                <a:lnTo>
                  <a:pt x="12" y="3"/>
                </a:lnTo>
                <a:lnTo>
                  <a:pt x="14" y="2"/>
                </a:lnTo>
                <a:lnTo>
                  <a:pt x="18" y="1"/>
                </a:lnTo>
                <a:lnTo>
                  <a:pt x="21" y="0"/>
                </a:lnTo>
                <a:lnTo>
                  <a:pt x="26" y="0"/>
                </a:lnTo>
                <a:lnTo>
                  <a:pt x="30" y="0"/>
                </a:lnTo>
                <a:lnTo>
                  <a:pt x="33" y="3"/>
                </a:lnTo>
                <a:lnTo>
                  <a:pt x="38" y="8"/>
                </a:lnTo>
                <a:lnTo>
                  <a:pt x="41" y="12"/>
                </a:lnTo>
                <a:lnTo>
                  <a:pt x="44" y="16"/>
                </a:lnTo>
                <a:lnTo>
                  <a:pt x="46" y="21"/>
                </a:lnTo>
                <a:lnTo>
                  <a:pt x="49" y="25"/>
                </a:lnTo>
                <a:lnTo>
                  <a:pt x="54" y="33"/>
                </a:lnTo>
                <a:lnTo>
                  <a:pt x="59" y="40"/>
                </a:lnTo>
                <a:lnTo>
                  <a:pt x="61" y="44"/>
                </a:lnTo>
                <a:lnTo>
                  <a:pt x="65" y="47"/>
                </a:lnTo>
                <a:lnTo>
                  <a:pt x="68" y="50"/>
                </a:lnTo>
                <a:lnTo>
                  <a:pt x="71" y="52"/>
                </a:lnTo>
                <a:lnTo>
                  <a:pt x="74" y="56"/>
                </a:lnTo>
                <a:lnTo>
                  <a:pt x="79" y="57"/>
                </a:lnTo>
                <a:lnTo>
                  <a:pt x="83" y="59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0" name="Freeform 608"/>
          <p:cNvSpPr>
            <a:spLocks/>
          </p:cNvSpPr>
          <p:nvPr/>
        </p:nvSpPr>
        <p:spPr bwMode="auto">
          <a:xfrm>
            <a:off x="4421188" y="3811588"/>
            <a:ext cx="74612" cy="76200"/>
          </a:xfrm>
          <a:custGeom>
            <a:avLst/>
            <a:gdLst>
              <a:gd name="T0" fmla="*/ 2147483647 w 140"/>
              <a:gd name="T1" fmla="*/ 2147483647 h 142"/>
              <a:gd name="T2" fmla="*/ 2147483647 w 140"/>
              <a:gd name="T3" fmla="*/ 2147483647 h 142"/>
              <a:gd name="T4" fmla="*/ 2147483647 w 140"/>
              <a:gd name="T5" fmla="*/ 2147483647 h 142"/>
              <a:gd name="T6" fmla="*/ 2147483647 w 140"/>
              <a:gd name="T7" fmla="*/ 2147483647 h 142"/>
              <a:gd name="T8" fmla="*/ 2147483647 w 140"/>
              <a:gd name="T9" fmla="*/ 2147483647 h 142"/>
              <a:gd name="T10" fmla="*/ 2147483647 w 140"/>
              <a:gd name="T11" fmla="*/ 2147483647 h 142"/>
              <a:gd name="T12" fmla="*/ 2147483647 w 140"/>
              <a:gd name="T13" fmla="*/ 2147483647 h 142"/>
              <a:gd name="T14" fmla="*/ 2147483647 w 140"/>
              <a:gd name="T15" fmla="*/ 2147483647 h 142"/>
              <a:gd name="T16" fmla="*/ 2147483647 w 140"/>
              <a:gd name="T17" fmla="*/ 2147483647 h 142"/>
              <a:gd name="T18" fmla="*/ 2147483647 w 140"/>
              <a:gd name="T19" fmla="*/ 2147483647 h 142"/>
              <a:gd name="T20" fmla="*/ 2147483647 w 140"/>
              <a:gd name="T21" fmla="*/ 2147483647 h 142"/>
              <a:gd name="T22" fmla="*/ 2147483647 w 140"/>
              <a:gd name="T23" fmla="*/ 2147483647 h 142"/>
              <a:gd name="T24" fmla="*/ 2147483647 w 140"/>
              <a:gd name="T25" fmla="*/ 2147483647 h 142"/>
              <a:gd name="T26" fmla="*/ 2147483647 w 140"/>
              <a:gd name="T27" fmla="*/ 2147483647 h 142"/>
              <a:gd name="T28" fmla="*/ 2147483647 w 140"/>
              <a:gd name="T29" fmla="*/ 2147483647 h 142"/>
              <a:gd name="T30" fmla="*/ 2147483647 w 140"/>
              <a:gd name="T31" fmla="*/ 2147483647 h 142"/>
              <a:gd name="T32" fmla="*/ 2147483647 w 140"/>
              <a:gd name="T33" fmla="*/ 2147483647 h 142"/>
              <a:gd name="T34" fmla="*/ 2147483647 w 140"/>
              <a:gd name="T35" fmla="*/ 2147483647 h 142"/>
              <a:gd name="T36" fmla="*/ 2147483647 w 140"/>
              <a:gd name="T37" fmla="*/ 2147483647 h 142"/>
              <a:gd name="T38" fmla="*/ 2147483647 w 140"/>
              <a:gd name="T39" fmla="*/ 2147483647 h 142"/>
              <a:gd name="T40" fmla="*/ 2147483647 w 140"/>
              <a:gd name="T41" fmla="*/ 2147483647 h 142"/>
              <a:gd name="T42" fmla="*/ 0 w 140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0" h="142">
                <a:moveTo>
                  <a:pt x="140" y="142"/>
                </a:moveTo>
                <a:lnTo>
                  <a:pt x="134" y="141"/>
                </a:lnTo>
                <a:lnTo>
                  <a:pt x="130" y="139"/>
                </a:lnTo>
                <a:lnTo>
                  <a:pt x="125" y="138"/>
                </a:lnTo>
                <a:lnTo>
                  <a:pt x="122" y="134"/>
                </a:lnTo>
                <a:lnTo>
                  <a:pt x="115" y="129"/>
                </a:lnTo>
                <a:lnTo>
                  <a:pt x="109" y="121"/>
                </a:lnTo>
                <a:lnTo>
                  <a:pt x="105" y="114"/>
                </a:lnTo>
                <a:lnTo>
                  <a:pt x="99" y="105"/>
                </a:lnTo>
                <a:lnTo>
                  <a:pt x="94" y="97"/>
                </a:lnTo>
                <a:lnTo>
                  <a:pt x="89" y="90"/>
                </a:lnTo>
                <a:lnTo>
                  <a:pt x="78" y="78"/>
                </a:lnTo>
                <a:lnTo>
                  <a:pt x="66" y="65"/>
                </a:lnTo>
                <a:lnTo>
                  <a:pt x="54" y="54"/>
                </a:lnTo>
                <a:lnTo>
                  <a:pt x="42" y="42"/>
                </a:lnTo>
                <a:lnTo>
                  <a:pt x="33" y="32"/>
                </a:lnTo>
                <a:lnTo>
                  <a:pt x="25" y="24"/>
                </a:lnTo>
                <a:lnTo>
                  <a:pt x="17" y="14"/>
                </a:lnTo>
                <a:lnTo>
                  <a:pt x="9" y="6"/>
                </a:lnTo>
                <a:lnTo>
                  <a:pt x="6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1" name="Freeform 609"/>
          <p:cNvSpPr>
            <a:spLocks/>
          </p:cNvSpPr>
          <p:nvPr/>
        </p:nvSpPr>
        <p:spPr bwMode="auto">
          <a:xfrm>
            <a:off x="4319588" y="3779838"/>
            <a:ext cx="176212" cy="107950"/>
          </a:xfrm>
          <a:custGeom>
            <a:avLst/>
            <a:gdLst>
              <a:gd name="T0" fmla="*/ 2147483647 w 333"/>
              <a:gd name="T1" fmla="*/ 2147483647 h 204"/>
              <a:gd name="T2" fmla="*/ 2147483647 w 333"/>
              <a:gd name="T3" fmla="*/ 2147483647 h 204"/>
              <a:gd name="T4" fmla="*/ 2147483647 w 333"/>
              <a:gd name="T5" fmla="*/ 2147483647 h 204"/>
              <a:gd name="T6" fmla="*/ 2147483647 w 333"/>
              <a:gd name="T7" fmla="*/ 2147483647 h 204"/>
              <a:gd name="T8" fmla="*/ 2147483647 w 333"/>
              <a:gd name="T9" fmla="*/ 2147483647 h 204"/>
              <a:gd name="T10" fmla="*/ 2147483647 w 333"/>
              <a:gd name="T11" fmla="*/ 2147483647 h 204"/>
              <a:gd name="T12" fmla="*/ 2147483647 w 333"/>
              <a:gd name="T13" fmla="*/ 2147483647 h 204"/>
              <a:gd name="T14" fmla="*/ 2147483647 w 333"/>
              <a:gd name="T15" fmla="*/ 2147483647 h 204"/>
              <a:gd name="T16" fmla="*/ 2147483647 w 333"/>
              <a:gd name="T17" fmla="*/ 2147483647 h 204"/>
              <a:gd name="T18" fmla="*/ 2147483647 w 333"/>
              <a:gd name="T19" fmla="*/ 2147483647 h 204"/>
              <a:gd name="T20" fmla="*/ 2147483647 w 333"/>
              <a:gd name="T21" fmla="*/ 2147483647 h 204"/>
              <a:gd name="T22" fmla="*/ 2147483647 w 333"/>
              <a:gd name="T23" fmla="*/ 2147483647 h 204"/>
              <a:gd name="T24" fmla="*/ 2147483647 w 333"/>
              <a:gd name="T25" fmla="*/ 2147483647 h 204"/>
              <a:gd name="T26" fmla="*/ 2147483647 w 333"/>
              <a:gd name="T27" fmla="*/ 2147483647 h 204"/>
              <a:gd name="T28" fmla="*/ 2147483647 w 333"/>
              <a:gd name="T29" fmla="*/ 2147483647 h 204"/>
              <a:gd name="T30" fmla="*/ 2147483647 w 333"/>
              <a:gd name="T31" fmla="*/ 2147483647 h 204"/>
              <a:gd name="T32" fmla="*/ 2147483647 w 333"/>
              <a:gd name="T33" fmla="*/ 2147483647 h 204"/>
              <a:gd name="T34" fmla="*/ 2147483647 w 333"/>
              <a:gd name="T35" fmla="*/ 2147483647 h 204"/>
              <a:gd name="T36" fmla="*/ 2147483647 w 333"/>
              <a:gd name="T37" fmla="*/ 2147483647 h 204"/>
              <a:gd name="T38" fmla="*/ 2147483647 w 333"/>
              <a:gd name="T39" fmla="*/ 2147483647 h 204"/>
              <a:gd name="T40" fmla="*/ 2147483647 w 333"/>
              <a:gd name="T41" fmla="*/ 2147483647 h 204"/>
              <a:gd name="T42" fmla="*/ 2147483647 w 333"/>
              <a:gd name="T43" fmla="*/ 2147483647 h 204"/>
              <a:gd name="T44" fmla="*/ 2147483647 w 333"/>
              <a:gd name="T45" fmla="*/ 2147483647 h 204"/>
              <a:gd name="T46" fmla="*/ 2147483647 w 333"/>
              <a:gd name="T47" fmla="*/ 2147483647 h 204"/>
              <a:gd name="T48" fmla="*/ 2147483647 w 333"/>
              <a:gd name="T49" fmla="*/ 2147483647 h 204"/>
              <a:gd name="T50" fmla="*/ 2147483647 w 333"/>
              <a:gd name="T51" fmla="*/ 2147483647 h 204"/>
              <a:gd name="T52" fmla="*/ 2147483647 w 333"/>
              <a:gd name="T53" fmla="*/ 2147483647 h 204"/>
              <a:gd name="T54" fmla="*/ 2147483647 w 333"/>
              <a:gd name="T55" fmla="*/ 2147483647 h 204"/>
              <a:gd name="T56" fmla="*/ 2147483647 w 333"/>
              <a:gd name="T57" fmla="*/ 2147483647 h 204"/>
              <a:gd name="T58" fmla="*/ 2147483647 w 333"/>
              <a:gd name="T59" fmla="*/ 2147483647 h 204"/>
              <a:gd name="T60" fmla="*/ 2147483647 w 333"/>
              <a:gd name="T61" fmla="*/ 2147483647 h 204"/>
              <a:gd name="T62" fmla="*/ 2147483647 w 333"/>
              <a:gd name="T63" fmla="*/ 2147483647 h 204"/>
              <a:gd name="T64" fmla="*/ 2147483647 w 333"/>
              <a:gd name="T65" fmla="*/ 2147483647 h 204"/>
              <a:gd name="T66" fmla="*/ 2147483647 w 333"/>
              <a:gd name="T67" fmla="*/ 2147483647 h 204"/>
              <a:gd name="T68" fmla="*/ 2147483647 w 333"/>
              <a:gd name="T69" fmla="*/ 2147483647 h 204"/>
              <a:gd name="T70" fmla="*/ 2147483647 w 333"/>
              <a:gd name="T71" fmla="*/ 2147483647 h 204"/>
              <a:gd name="T72" fmla="*/ 2147483647 w 333"/>
              <a:gd name="T73" fmla="*/ 2147483647 h 204"/>
              <a:gd name="T74" fmla="*/ 2147483647 w 333"/>
              <a:gd name="T75" fmla="*/ 2147483647 h 204"/>
              <a:gd name="T76" fmla="*/ 2147483647 w 333"/>
              <a:gd name="T77" fmla="*/ 2147483647 h 204"/>
              <a:gd name="T78" fmla="*/ 2147483647 w 333"/>
              <a:gd name="T79" fmla="*/ 2147483647 h 204"/>
              <a:gd name="T80" fmla="*/ 2147483647 w 333"/>
              <a:gd name="T81" fmla="*/ 2147483647 h 204"/>
              <a:gd name="T82" fmla="*/ 2147483647 w 333"/>
              <a:gd name="T83" fmla="*/ 2147483647 h 204"/>
              <a:gd name="T84" fmla="*/ 2147483647 w 333"/>
              <a:gd name="T85" fmla="*/ 2147483647 h 204"/>
              <a:gd name="T86" fmla="*/ 2147483647 w 333"/>
              <a:gd name="T87" fmla="*/ 2147483647 h 204"/>
              <a:gd name="T88" fmla="*/ 2147483647 w 333"/>
              <a:gd name="T89" fmla="*/ 2147483647 h 204"/>
              <a:gd name="T90" fmla="*/ 2147483647 w 333"/>
              <a:gd name="T91" fmla="*/ 2147483647 h 204"/>
              <a:gd name="T92" fmla="*/ 0 w 333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3" h="204">
                <a:moveTo>
                  <a:pt x="333" y="204"/>
                </a:moveTo>
                <a:lnTo>
                  <a:pt x="326" y="204"/>
                </a:lnTo>
                <a:lnTo>
                  <a:pt x="321" y="203"/>
                </a:lnTo>
                <a:lnTo>
                  <a:pt x="315" y="202"/>
                </a:lnTo>
                <a:lnTo>
                  <a:pt x="311" y="201"/>
                </a:lnTo>
                <a:lnTo>
                  <a:pt x="303" y="197"/>
                </a:lnTo>
                <a:lnTo>
                  <a:pt x="297" y="194"/>
                </a:lnTo>
                <a:lnTo>
                  <a:pt x="291" y="190"/>
                </a:lnTo>
                <a:lnTo>
                  <a:pt x="286" y="185"/>
                </a:lnTo>
                <a:lnTo>
                  <a:pt x="276" y="178"/>
                </a:lnTo>
                <a:lnTo>
                  <a:pt x="267" y="171"/>
                </a:lnTo>
                <a:lnTo>
                  <a:pt x="259" y="165"/>
                </a:lnTo>
                <a:lnTo>
                  <a:pt x="249" y="159"/>
                </a:lnTo>
                <a:lnTo>
                  <a:pt x="238" y="154"/>
                </a:lnTo>
                <a:lnTo>
                  <a:pt x="227" y="147"/>
                </a:lnTo>
                <a:lnTo>
                  <a:pt x="217" y="142"/>
                </a:lnTo>
                <a:lnTo>
                  <a:pt x="205" y="136"/>
                </a:lnTo>
                <a:lnTo>
                  <a:pt x="193" y="128"/>
                </a:lnTo>
                <a:lnTo>
                  <a:pt x="179" y="120"/>
                </a:lnTo>
                <a:lnTo>
                  <a:pt x="171" y="116"/>
                </a:lnTo>
                <a:lnTo>
                  <a:pt x="163" y="113"/>
                </a:lnTo>
                <a:lnTo>
                  <a:pt x="157" y="108"/>
                </a:lnTo>
                <a:lnTo>
                  <a:pt x="150" y="103"/>
                </a:lnTo>
                <a:lnTo>
                  <a:pt x="145" y="98"/>
                </a:lnTo>
                <a:lnTo>
                  <a:pt x="141" y="92"/>
                </a:lnTo>
                <a:lnTo>
                  <a:pt x="136" y="87"/>
                </a:lnTo>
                <a:lnTo>
                  <a:pt x="132" y="81"/>
                </a:lnTo>
                <a:lnTo>
                  <a:pt x="125" y="78"/>
                </a:lnTo>
                <a:lnTo>
                  <a:pt x="120" y="74"/>
                </a:lnTo>
                <a:lnTo>
                  <a:pt x="114" y="70"/>
                </a:lnTo>
                <a:lnTo>
                  <a:pt x="107" y="67"/>
                </a:lnTo>
                <a:lnTo>
                  <a:pt x="97" y="62"/>
                </a:lnTo>
                <a:lnTo>
                  <a:pt x="90" y="56"/>
                </a:lnTo>
                <a:lnTo>
                  <a:pt x="82" y="51"/>
                </a:lnTo>
                <a:lnTo>
                  <a:pt x="74" y="44"/>
                </a:lnTo>
                <a:lnTo>
                  <a:pt x="66" y="39"/>
                </a:lnTo>
                <a:lnTo>
                  <a:pt x="57" y="34"/>
                </a:lnTo>
                <a:lnTo>
                  <a:pt x="48" y="28"/>
                </a:lnTo>
                <a:lnTo>
                  <a:pt x="39" y="24"/>
                </a:lnTo>
                <a:lnTo>
                  <a:pt x="31" y="21"/>
                </a:lnTo>
                <a:lnTo>
                  <a:pt x="24" y="17"/>
                </a:lnTo>
                <a:lnTo>
                  <a:pt x="16" y="14"/>
                </a:lnTo>
                <a:lnTo>
                  <a:pt x="8" y="10"/>
                </a:lnTo>
                <a:lnTo>
                  <a:pt x="5" y="8"/>
                </a:lnTo>
                <a:lnTo>
                  <a:pt x="3" y="5"/>
                </a:lnTo>
                <a:lnTo>
                  <a:pt x="1" y="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2" name="Freeform 610"/>
          <p:cNvSpPr>
            <a:spLocks/>
          </p:cNvSpPr>
          <p:nvPr/>
        </p:nvSpPr>
        <p:spPr bwMode="auto">
          <a:xfrm>
            <a:off x="4310063" y="3770313"/>
            <a:ext cx="33337" cy="9525"/>
          </a:xfrm>
          <a:custGeom>
            <a:avLst/>
            <a:gdLst>
              <a:gd name="T0" fmla="*/ 2147483647 w 64"/>
              <a:gd name="T1" fmla="*/ 2147483647 h 19"/>
              <a:gd name="T2" fmla="*/ 2147483647 w 64"/>
              <a:gd name="T3" fmla="*/ 0 h 19"/>
              <a:gd name="T4" fmla="*/ 2147483647 w 64"/>
              <a:gd name="T5" fmla="*/ 0 h 19"/>
              <a:gd name="T6" fmla="*/ 2147483647 w 64"/>
              <a:gd name="T7" fmla="*/ 2147483647 h 19"/>
              <a:gd name="T8" fmla="*/ 2147483647 w 64"/>
              <a:gd name="T9" fmla="*/ 2147483647 h 19"/>
              <a:gd name="T10" fmla="*/ 2147483647 w 64"/>
              <a:gd name="T11" fmla="*/ 2147483647 h 19"/>
              <a:gd name="T12" fmla="*/ 2147483647 w 64"/>
              <a:gd name="T13" fmla="*/ 2147483647 h 19"/>
              <a:gd name="T14" fmla="*/ 2147483647 w 64"/>
              <a:gd name="T15" fmla="*/ 2147483647 h 19"/>
              <a:gd name="T16" fmla="*/ 2147483647 w 64"/>
              <a:gd name="T17" fmla="*/ 2147483647 h 19"/>
              <a:gd name="T18" fmla="*/ 2147483647 w 64"/>
              <a:gd name="T19" fmla="*/ 2147483647 h 19"/>
              <a:gd name="T20" fmla="*/ 0 w 64"/>
              <a:gd name="T21" fmla="*/ 2147483647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4" h="19">
                <a:moveTo>
                  <a:pt x="64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3" y="4"/>
                </a:lnTo>
                <a:lnTo>
                  <a:pt x="26" y="7"/>
                </a:lnTo>
                <a:lnTo>
                  <a:pt x="20" y="9"/>
                </a:lnTo>
                <a:lnTo>
                  <a:pt x="13" y="13"/>
                </a:lnTo>
                <a:lnTo>
                  <a:pt x="7" y="17"/>
                </a:lnTo>
                <a:lnTo>
                  <a:pt x="0" y="1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3" name="Freeform 611"/>
          <p:cNvSpPr>
            <a:spLocks/>
          </p:cNvSpPr>
          <p:nvPr/>
        </p:nvSpPr>
        <p:spPr bwMode="auto">
          <a:xfrm>
            <a:off x="4335463" y="3792538"/>
            <a:ext cx="66675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2147483647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70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7"/>
                </a:lnTo>
                <a:lnTo>
                  <a:pt x="28" y="11"/>
                </a:lnTo>
                <a:lnTo>
                  <a:pt x="22" y="15"/>
                </a:lnTo>
                <a:lnTo>
                  <a:pt x="14" y="18"/>
                </a:lnTo>
                <a:lnTo>
                  <a:pt x="10" y="20"/>
                </a:lnTo>
                <a:lnTo>
                  <a:pt x="5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4" name="Freeform 612"/>
          <p:cNvSpPr>
            <a:spLocks/>
          </p:cNvSpPr>
          <p:nvPr/>
        </p:nvSpPr>
        <p:spPr bwMode="auto">
          <a:xfrm>
            <a:off x="4394200" y="3824288"/>
            <a:ext cx="58738" cy="12700"/>
          </a:xfrm>
          <a:custGeom>
            <a:avLst/>
            <a:gdLst>
              <a:gd name="T0" fmla="*/ 2147483647 w 112"/>
              <a:gd name="T1" fmla="*/ 0 h 25"/>
              <a:gd name="T2" fmla="*/ 2147483647 w 112"/>
              <a:gd name="T3" fmla="*/ 2147483647 h 25"/>
              <a:gd name="T4" fmla="*/ 2147483647 w 112"/>
              <a:gd name="T5" fmla="*/ 2147483647 h 25"/>
              <a:gd name="T6" fmla="*/ 2147483647 w 112"/>
              <a:gd name="T7" fmla="*/ 2147483647 h 25"/>
              <a:gd name="T8" fmla="*/ 2147483647 w 112"/>
              <a:gd name="T9" fmla="*/ 2147483647 h 25"/>
              <a:gd name="T10" fmla="*/ 2147483647 w 112"/>
              <a:gd name="T11" fmla="*/ 2147483647 h 25"/>
              <a:gd name="T12" fmla="*/ 2147483647 w 112"/>
              <a:gd name="T13" fmla="*/ 2147483647 h 25"/>
              <a:gd name="T14" fmla="*/ 2147483647 w 112"/>
              <a:gd name="T15" fmla="*/ 2147483647 h 25"/>
              <a:gd name="T16" fmla="*/ 2147483647 w 112"/>
              <a:gd name="T17" fmla="*/ 2147483647 h 25"/>
              <a:gd name="T18" fmla="*/ 2147483647 w 112"/>
              <a:gd name="T19" fmla="*/ 2147483647 h 25"/>
              <a:gd name="T20" fmla="*/ 2147483647 w 112"/>
              <a:gd name="T21" fmla="*/ 2147483647 h 25"/>
              <a:gd name="T22" fmla="*/ 2147483647 w 112"/>
              <a:gd name="T23" fmla="*/ 2147483647 h 25"/>
              <a:gd name="T24" fmla="*/ 2147483647 w 112"/>
              <a:gd name="T25" fmla="*/ 2147483647 h 25"/>
              <a:gd name="T26" fmla="*/ 2147483647 w 112"/>
              <a:gd name="T27" fmla="*/ 2147483647 h 25"/>
              <a:gd name="T28" fmla="*/ 2147483647 w 112"/>
              <a:gd name="T29" fmla="*/ 2147483647 h 25"/>
              <a:gd name="T30" fmla="*/ 2147483647 w 112"/>
              <a:gd name="T31" fmla="*/ 2147483647 h 25"/>
              <a:gd name="T32" fmla="*/ 2147483647 w 112"/>
              <a:gd name="T33" fmla="*/ 2147483647 h 25"/>
              <a:gd name="T34" fmla="*/ 2147483647 w 112"/>
              <a:gd name="T35" fmla="*/ 2147483647 h 25"/>
              <a:gd name="T36" fmla="*/ 2147483647 w 112"/>
              <a:gd name="T37" fmla="*/ 2147483647 h 25"/>
              <a:gd name="T38" fmla="*/ 0 w 112"/>
              <a:gd name="T39" fmla="*/ 2147483647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5">
                <a:moveTo>
                  <a:pt x="112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6" y="7"/>
                </a:lnTo>
                <a:lnTo>
                  <a:pt x="88" y="7"/>
                </a:lnTo>
                <a:lnTo>
                  <a:pt x="80" y="7"/>
                </a:lnTo>
                <a:lnTo>
                  <a:pt x="72" y="7"/>
                </a:lnTo>
                <a:lnTo>
                  <a:pt x="64" y="6"/>
                </a:lnTo>
                <a:lnTo>
                  <a:pt x="56" y="7"/>
                </a:lnTo>
                <a:lnTo>
                  <a:pt x="48" y="10"/>
                </a:lnTo>
                <a:lnTo>
                  <a:pt x="42" y="12"/>
                </a:lnTo>
                <a:lnTo>
                  <a:pt x="34" y="15"/>
                </a:lnTo>
                <a:lnTo>
                  <a:pt x="28" y="17"/>
                </a:lnTo>
                <a:lnTo>
                  <a:pt x="21" y="18"/>
                </a:lnTo>
                <a:lnTo>
                  <a:pt x="15" y="19"/>
                </a:lnTo>
                <a:lnTo>
                  <a:pt x="8" y="22"/>
                </a:lnTo>
                <a:lnTo>
                  <a:pt x="5" y="22"/>
                </a:lnTo>
                <a:lnTo>
                  <a:pt x="3" y="23"/>
                </a:lnTo>
                <a:lnTo>
                  <a:pt x="0" y="25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5" name="Freeform 613"/>
          <p:cNvSpPr>
            <a:spLocks/>
          </p:cNvSpPr>
          <p:nvPr/>
        </p:nvSpPr>
        <p:spPr bwMode="auto">
          <a:xfrm>
            <a:off x="4445000" y="3849688"/>
            <a:ext cx="34925" cy="15875"/>
          </a:xfrm>
          <a:custGeom>
            <a:avLst/>
            <a:gdLst>
              <a:gd name="T0" fmla="*/ 2147483647 w 67"/>
              <a:gd name="T1" fmla="*/ 0 h 30"/>
              <a:gd name="T2" fmla="*/ 2147483647 w 67"/>
              <a:gd name="T3" fmla="*/ 2147483647 h 30"/>
              <a:gd name="T4" fmla="*/ 2147483647 w 67"/>
              <a:gd name="T5" fmla="*/ 2147483647 h 30"/>
              <a:gd name="T6" fmla="*/ 2147483647 w 67"/>
              <a:gd name="T7" fmla="*/ 2147483647 h 30"/>
              <a:gd name="T8" fmla="*/ 2147483647 w 67"/>
              <a:gd name="T9" fmla="*/ 2147483647 h 30"/>
              <a:gd name="T10" fmla="*/ 2147483647 w 67"/>
              <a:gd name="T11" fmla="*/ 2147483647 h 30"/>
              <a:gd name="T12" fmla="*/ 2147483647 w 67"/>
              <a:gd name="T13" fmla="*/ 2147483647 h 30"/>
              <a:gd name="T14" fmla="*/ 2147483647 w 67"/>
              <a:gd name="T15" fmla="*/ 2147483647 h 30"/>
              <a:gd name="T16" fmla="*/ 2147483647 w 67"/>
              <a:gd name="T17" fmla="*/ 2147483647 h 30"/>
              <a:gd name="T18" fmla="*/ 2147483647 w 67"/>
              <a:gd name="T19" fmla="*/ 2147483647 h 30"/>
              <a:gd name="T20" fmla="*/ 2147483647 w 67"/>
              <a:gd name="T21" fmla="*/ 2147483647 h 30"/>
              <a:gd name="T22" fmla="*/ 2147483647 w 67"/>
              <a:gd name="T23" fmla="*/ 2147483647 h 30"/>
              <a:gd name="T24" fmla="*/ 2147483647 w 67"/>
              <a:gd name="T25" fmla="*/ 2147483647 h 30"/>
              <a:gd name="T26" fmla="*/ 2147483647 w 67"/>
              <a:gd name="T27" fmla="*/ 2147483647 h 30"/>
              <a:gd name="T28" fmla="*/ 2147483647 w 67"/>
              <a:gd name="T29" fmla="*/ 2147483647 h 30"/>
              <a:gd name="T30" fmla="*/ 0 w 67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7" h="30">
                <a:moveTo>
                  <a:pt x="67" y="0"/>
                </a:moveTo>
                <a:lnTo>
                  <a:pt x="64" y="2"/>
                </a:lnTo>
                <a:lnTo>
                  <a:pt x="60" y="4"/>
                </a:lnTo>
                <a:lnTo>
                  <a:pt x="56" y="5"/>
                </a:lnTo>
                <a:lnTo>
                  <a:pt x="51" y="5"/>
                </a:lnTo>
                <a:lnTo>
                  <a:pt x="44" y="6"/>
                </a:lnTo>
                <a:lnTo>
                  <a:pt x="37" y="7"/>
                </a:lnTo>
                <a:lnTo>
                  <a:pt x="29" y="7"/>
                </a:lnTo>
                <a:lnTo>
                  <a:pt x="23" y="9"/>
                </a:lnTo>
                <a:lnTo>
                  <a:pt x="17" y="10"/>
                </a:lnTo>
                <a:lnTo>
                  <a:pt x="13" y="14"/>
                </a:lnTo>
                <a:lnTo>
                  <a:pt x="10" y="17"/>
                </a:lnTo>
                <a:lnTo>
                  <a:pt x="7" y="20"/>
                </a:lnTo>
                <a:lnTo>
                  <a:pt x="4" y="25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6" name="Freeform 614"/>
          <p:cNvSpPr>
            <a:spLocks/>
          </p:cNvSpPr>
          <p:nvPr/>
        </p:nvSpPr>
        <p:spPr bwMode="auto">
          <a:xfrm>
            <a:off x="4699000" y="3973513"/>
            <a:ext cx="9525" cy="34925"/>
          </a:xfrm>
          <a:custGeom>
            <a:avLst/>
            <a:gdLst>
              <a:gd name="T0" fmla="*/ 2147483647 w 19"/>
              <a:gd name="T1" fmla="*/ 2147483647 h 66"/>
              <a:gd name="T2" fmla="*/ 2147483647 w 19"/>
              <a:gd name="T3" fmla="*/ 2147483647 h 66"/>
              <a:gd name="T4" fmla="*/ 2147483647 w 19"/>
              <a:gd name="T5" fmla="*/ 2147483647 h 66"/>
              <a:gd name="T6" fmla="*/ 2147483647 w 19"/>
              <a:gd name="T7" fmla="*/ 2147483647 h 66"/>
              <a:gd name="T8" fmla="*/ 2147483647 w 19"/>
              <a:gd name="T9" fmla="*/ 2147483647 h 66"/>
              <a:gd name="T10" fmla="*/ 2147483647 w 19"/>
              <a:gd name="T11" fmla="*/ 2147483647 h 66"/>
              <a:gd name="T12" fmla="*/ 2147483647 w 19"/>
              <a:gd name="T13" fmla="*/ 2147483647 h 66"/>
              <a:gd name="T14" fmla="*/ 2147483647 w 19"/>
              <a:gd name="T15" fmla="*/ 2147483647 h 66"/>
              <a:gd name="T16" fmla="*/ 2147483647 w 19"/>
              <a:gd name="T17" fmla="*/ 2147483647 h 66"/>
              <a:gd name="T18" fmla="*/ 2147483647 w 19"/>
              <a:gd name="T19" fmla="*/ 2147483647 h 66"/>
              <a:gd name="T20" fmla="*/ 2147483647 w 19"/>
              <a:gd name="T21" fmla="*/ 2147483647 h 66"/>
              <a:gd name="T22" fmla="*/ 2147483647 w 19"/>
              <a:gd name="T23" fmla="*/ 2147483647 h 66"/>
              <a:gd name="T24" fmla="*/ 2147483647 w 19"/>
              <a:gd name="T25" fmla="*/ 2147483647 h 66"/>
              <a:gd name="T26" fmla="*/ 2147483647 w 19"/>
              <a:gd name="T27" fmla="*/ 2147483647 h 66"/>
              <a:gd name="T28" fmla="*/ 2147483647 w 19"/>
              <a:gd name="T29" fmla="*/ 2147483647 h 66"/>
              <a:gd name="T30" fmla="*/ 2147483647 w 19"/>
              <a:gd name="T31" fmla="*/ 2147483647 h 66"/>
              <a:gd name="T32" fmla="*/ 2147483647 w 19"/>
              <a:gd name="T33" fmla="*/ 2147483647 h 66"/>
              <a:gd name="T34" fmla="*/ 2147483647 w 19"/>
              <a:gd name="T35" fmla="*/ 2147483647 h 66"/>
              <a:gd name="T36" fmla="*/ 0 w 19"/>
              <a:gd name="T37" fmla="*/ 0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" h="66">
                <a:moveTo>
                  <a:pt x="19" y="66"/>
                </a:moveTo>
                <a:lnTo>
                  <a:pt x="16" y="66"/>
                </a:lnTo>
                <a:lnTo>
                  <a:pt x="13" y="65"/>
                </a:lnTo>
                <a:lnTo>
                  <a:pt x="11" y="64"/>
                </a:lnTo>
                <a:lnTo>
                  <a:pt x="10" y="62"/>
                </a:lnTo>
                <a:lnTo>
                  <a:pt x="9" y="59"/>
                </a:lnTo>
                <a:lnTo>
                  <a:pt x="8" y="56"/>
                </a:lnTo>
                <a:lnTo>
                  <a:pt x="7" y="52"/>
                </a:lnTo>
                <a:lnTo>
                  <a:pt x="7" y="49"/>
                </a:lnTo>
                <a:lnTo>
                  <a:pt x="7" y="44"/>
                </a:lnTo>
                <a:lnTo>
                  <a:pt x="7" y="36"/>
                </a:lnTo>
                <a:lnTo>
                  <a:pt x="6" y="27"/>
                </a:lnTo>
                <a:lnTo>
                  <a:pt x="6" y="19"/>
                </a:lnTo>
                <a:lnTo>
                  <a:pt x="5" y="14"/>
                </a:lnTo>
                <a:lnTo>
                  <a:pt x="5" y="10"/>
                </a:lnTo>
                <a:lnTo>
                  <a:pt x="4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7" name="Freeform 615"/>
          <p:cNvSpPr>
            <a:spLocks/>
          </p:cNvSpPr>
          <p:nvPr/>
        </p:nvSpPr>
        <p:spPr bwMode="auto">
          <a:xfrm>
            <a:off x="4613275" y="3951288"/>
            <a:ext cx="63500" cy="31750"/>
          </a:xfrm>
          <a:custGeom>
            <a:avLst/>
            <a:gdLst>
              <a:gd name="T0" fmla="*/ 2147483647 w 118"/>
              <a:gd name="T1" fmla="*/ 2147483647 h 61"/>
              <a:gd name="T2" fmla="*/ 2147483647 w 118"/>
              <a:gd name="T3" fmla="*/ 2147483647 h 61"/>
              <a:gd name="T4" fmla="*/ 2147483647 w 118"/>
              <a:gd name="T5" fmla="*/ 2147483647 h 61"/>
              <a:gd name="T6" fmla="*/ 2147483647 w 118"/>
              <a:gd name="T7" fmla="*/ 2147483647 h 61"/>
              <a:gd name="T8" fmla="*/ 2147483647 w 118"/>
              <a:gd name="T9" fmla="*/ 2147483647 h 61"/>
              <a:gd name="T10" fmla="*/ 2147483647 w 118"/>
              <a:gd name="T11" fmla="*/ 2147483647 h 61"/>
              <a:gd name="T12" fmla="*/ 2147483647 w 118"/>
              <a:gd name="T13" fmla="*/ 2147483647 h 61"/>
              <a:gd name="T14" fmla="*/ 2147483647 w 118"/>
              <a:gd name="T15" fmla="*/ 2147483647 h 61"/>
              <a:gd name="T16" fmla="*/ 2147483647 w 118"/>
              <a:gd name="T17" fmla="*/ 2147483647 h 61"/>
              <a:gd name="T18" fmla="*/ 2147483647 w 118"/>
              <a:gd name="T19" fmla="*/ 2147483647 h 61"/>
              <a:gd name="T20" fmla="*/ 2147483647 w 118"/>
              <a:gd name="T21" fmla="*/ 2147483647 h 61"/>
              <a:gd name="T22" fmla="*/ 2147483647 w 118"/>
              <a:gd name="T23" fmla="*/ 2147483647 h 61"/>
              <a:gd name="T24" fmla="*/ 2147483647 w 118"/>
              <a:gd name="T25" fmla="*/ 2147483647 h 61"/>
              <a:gd name="T26" fmla="*/ 2147483647 w 118"/>
              <a:gd name="T27" fmla="*/ 2147483647 h 61"/>
              <a:gd name="T28" fmla="*/ 2147483647 w 118"/>
              <a:gd name="T29" fmla="*/ 2147483647 h 61"/>
              <a:gd name="T30" fmla="*/ 2147483647 w 118"/>
              <a:gd name="T31" fmla="*/ 2147483647 h 61"/>
              <a:gd name="T32" fmla="*/ 2147483647 w 118"/>
              <a:gd name="T33" fmla="*/ 2147483647 h 61"/>
              <a:gd name="T34" fmla="*/ 2147483647 w 118"/>
              <a:gd name="T35" fmla="*/ 2147483647 h 61"/>
              <a:gd name="T36" fmla="*/ 0 w 118"/>
              <a:gd name="T37" fmla="*/ 2147483647 h 61"/>
              <a:gd name="T38" fmla="*/ 2147483647 w 118"/>
              <a:gd name="T39" fmla="*/ 2147483647 h 61"/>
              <a:gd name="T40" fmla="*/ 2147483647 w 118"/>
              <a:gd name="T41" fmla="*/ 2147483647 h 61"/>
              <a:gd name="T42" fmla="*/ 2147483647 w 118"/>
              <a:gd name="T43" fmla="*/ 2147483647 h 61"/>
              <a:gd name="T44" fmla="*/ 2147483647 w 118"/>
              <a:gd name="T45" fmla="*/ 2147483647 h 61"/>
              <a:gd name="T46" fmla="*/ 2147483647 w 118"/>
              <a:gd name="T47" fmla="*/ 2147483647 h 61"/>
              <a:gd name="T48" fmla="*/ 2147483647 w 118"/>
              <a:gd name="T49" fmla="*/ 2147483647 h 61"/>
              <a:gd name="T50" fmla="*/ 2147483647 w 118"/>
              <a:gd name="T51" fmla="*/ 2147483647 h 61"/>
              <a:gd name="T52" fmla="*/ 2147483647 w 118"/>
              <a:gd name="T53" fmla="*/ 2147483647 h 61"/>
              <a:gd name="T54" fmla="*/ 2147483647 w 118"/>
              <a:gd name="T55" fmla="*/ 2147483647 h 61"/>
              <a:gd name="T56" fmla="*/ 2147483647 w 118"/>
              <a:gd name="T57" fmla="*/ 2147483647 h 61"/>
              <a:gd name="T58" fmla="*/ 2147483647 w 118"/>
              <a:gd name="T59" fmla="*/ 2147483647 h 61"/>
              <a:gd name="T60" fmla="*/ 2147483647 w 118"/>
              <a:gd name="T61" fmla="*/ 2147483647 h 61"/>
              <a:gd name="T62" fmla="*/ 2147483647 w 118"/>
              <a:gd name="T63" fmla="*/ 2147483647 h 61"/>
              <a:gd name="T64" fmla="*/ 2147483647 w 118"/>
              <a:gd name="T65" fmla="*/ 0 h 61"/>
              <a:gd name="T66" fmla="*/ 2147483647 w 118"/>
              <a:gd name="T67" fmla="*/ 0 h 61"/>
              <a:gd name="T68" fmla="*/ 2147483647 w 118"/>
              <a:gd name="T69" fmla="*/ 0 h 61"/>
              <a:gd name="T70" fmla="*/ 2147483647 w 118"/>
              <a:gd name="T71" fmla="*/ 0 h 61"/>
              <a:gd name="T72" fmla="*/ 2147483647 w 118"/>
              <a:gd name="T73" fmla="*/ 0 h 61"/>
              <a:gd name="T74" fmla="*/ 2147483647 w 118"/>
              <a:gd name="T75" fmla="*/ 0 h 61"/>
              <a:gd name="T76" fmla="*/ 2147483647 w 118"/>
              <a:gd name="T77" fmla="*/ 0 h 61"/>
              <a:gd name="T78" fmla="*/ 2147483647 w 118"/>
              <a:gd name="T79" fmla="*/ 2147483647 h 61"/>
              <a:gd name="T80" fmla="*/ 2147483647 w 118"/>
              <a:gd name="T81" fmla="*/ 2147483647 h 61"/>
              <a:gd name="T82" fmla="*/ 2147483647 w 118"/>
              <a:gd name="T83" fmla="*/ 2147483647 h 61"/>
              <a:gd name="T84" fmla="*/ 2147483647 w 118"/>
              <a:gd name="T85" fmla="*/ 2147483647 h 61"/>
              <a:gd name="T86" fmla="*/ 2147483647 w 118"/>
              <a:gd name="T87" fmla="*/ 2147483647 h 61"/>
              <a:gd name="T88" fmla="*/ 2147483647 w 118"/>
              <a:gd name="T89" fmla="*/ 2147483647 h 61"/>
              <a:gd name="T90" fmla="*/ 2147483647 w 118"/>
              <a:gd name="T91" fmla="*/ 2147483647 h 61"/>
              <a:gd name="T92" fmla="*/ 2147483647 w 118"/>
              <a:gd name="T93" fmla="*/ 2147483647 h 61"/>
              <a:gd name="T94" fmla="*/ 2147483647 w 118"/>
              <a:gd name="T95" fmla="*/ 2147483647 h 61"/>
              <a:gd name="T96" fmla="*/ 2147483647 w 118"/>
              <a:gd name="T97" fmla="*/ 2147483647 h 61"/>
              <a:gd name="T98" fmla="*/ 2147483647 w 118"/>
              <a:gd name="T99" fmla="*/ 2147483647 h 61"/>
              <a:gd name="T100" fmla="*/ 2147483647 w 118"/>
              <a:gd name="T101" fmla="*/ 2147483647 h 61"/>
              <a:gd name="T102" fmla="*/ 2147483647 w 118"/>
              <a:gd name="T103" fmla="*/ 2147483647 h 61"/>
              <a:gd name="T104" fmla="*/ 2147483647 w 118"/>
              <a:gd name="T105" fmla="*/ 2147483647 h 61"/>
              <a:gd name="T106" fmla="*/ 2147483647 w 118"/>
              <a:gd name="T107" fmla="*/ 2147483647 h 61"/>
              <a:gd name="T108" fmla="*/ 2147483647 w 118"/>
              <a:gd name="T109" fmla="*/ 2147483647 h 61"/>
              <a:gd name="T110" fmla="*/ 2147483647 w 118"/>
              <a:gd name="T111" fmla="*/ 2147483647 h 61"/>
              <a:gd name="T112" fmla="*/ 2147483647 w 118"/>
              <a:gd name="T113" fmla="*/ 2147483647 h 61"/>
              <a:gd name="T114" fmla="*/ 2147483647 w 118"/>
              <a:gd name="T115" fmla="*/ 2147483647 h 61"/>
              <a:gd name="T116" fmla="*/ 2147483647 w 118"/>
              <a:gd name="T117" fmla="*/ 2147483647 h 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1">
                <a:moveTo>
                  <a:pt x="88" y="61"/>
                </a:moveTo>
                <a:lnTo>
                  <a:pt x="82" y="59"/>
                </a:lnTo>
                <a:lnTo>
                  <a:pt x="78" y="57"/>
                </a:lnTo>
                <a:lnTo>
                  <a:pt x="73" y="54"/>
                </a:lnTo>
                <a:lnTo>
                  <a:pt x="68" y="51"/>
                </a:lnTo>
                <a:lnTo>
                  <a:pt x="64" y="49"/>
                </a:lnTo>
                <a:lnTo>
                  <a:pt x="58" y="46"/>
                </a:lnTo>
                <a:lnTo>
                  <a:pt x="53" y="43"/>
                </a:lnTo>
                <a:lnTo>
                  <a:pt x="48" y="40"/>
                </a:lnTo>
                <a:lnTo>
                  <a:pt x="42" y="36"/>
                </a:lnTo>
                <a:lnTo>
                  <a:pt x="36" y="33"/>
                </a:lnTo>
                <a:lnTo>
                  <a:pt x="30" y="30"/>
                </a:lnTo>
                <a:lnTo>
                  <a:pt x="24" y="27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4" y="16"/>
                </a:lnTo>
                <a:lnTo>
                  <a:pt x="0" y="12"/>
                </a:lnTo>
                <a:lnTo>
                  <a:pt x="2" y="12"/>
                </a:lnTo>
                <a:lnTo>
                  <a:pt x="4" y="12"/>
                </a:lnTo>
                <a:lnTo>
                  <a:pt x="5" y="12"/>
                </a:lnTo>
                <a:lnTo>
                  <a:pt x="7" y="11"/>
                </a:lnTo>
                <a:lnTo>
                  <a:pt x="10" y="11"/>
                </a:lnTo>
                <a:lnTo>
                  <a:pt x="12" y="10"/>
                </a:lnTo>
                <a:lnTo>
                  <a:pt x="14" y="9"/>
                </a:lnTo>
                <a:lnTo>
                  <a:pt x="17" y="8"/>
                </a:lnTo>
                <a:lnTo>
                  <a:pt x="20" y="7"/>
                </a:lnTo>
                <a:lnTo>
                  <a:pt x="25" y="5"/>
                </a:lnTo>
                <a:lnTo>
                  <a:pt x="29" y="4"/>
                </a:lnTo>
                <a:lnTo>
                  <a:pt x="32" y="3"/>
                </a:lnTo>
                <a:lnTo>
                  <a:pt x="36" y="2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50" y="0"/>
                </a:lnTo>
                <a:lnTo>
                  <a:pt x="55" y="0"/>
                </a:lnTo>
                <a:lnTo>
                  <a:pt x="61" y="0"/>
                </a:lnTo>
                <a:lnTo>
                  <a:pt x="66" y="0"/>
                </a:lnTo>
                <a:lnTo>
                  <a:pt x="70" y="2"/>
                </a:lnTo>
                <a:lnTo>
                  <a:pt x="78" y="9"/>
                </a:lnTo>
                <a:lnTo>
                  <a:pt x="87" y="17"/>
                </a:lnTo>
                <a:lnTo>
                  <a:pt x="94" y="24"/>
                </a:lnTo>
                <a:lnTo>
                  <a:pt x="103" y="33"/>
                </a:lnTo>
                <a:lnTo>
                  <a:pt x="110" y="41"/>
                </a:lnTo>
                <a:lnTo>
                  <a:pt x="118" y="49"/>
                </a:lnTo>
                <a:lnTo>
                  <a:pt x="114" y="49"/>
                </a:lnTo>
                <a:lnTo>
                  <a:pt x="109" y="50"/>
                </a:lnTo>
                <a:lnTo>
                  <a:pt x="105" y="50"/>
                </a:lnTo>
                <a:lnTo>
                  <a:pt x="102" y="51"/>
                </a:lnTo>
                <a:lnTo>
                  <a:pt x="100" y="53"/>
                </a:lnTo>
                <a:lnTo>
                  <a:pt x="97" y="54"/>
                </a:lnTo>
                <a:lnTo>
                  <a:pt x="95" y="55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1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8" name="Freeform 616"/>
          <p:cNvSpPr>
            <a:spLocks/>
          </p:cNvSpPr>
          <p:nvPr/>
        </p:nvSpPr>
        <p:spPr bwMode="auto">
          <a:xfrm>
            <a:off x="4632325" y="3935413"/>
            <a:ext cx="74613" cy="73025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5" y="141"/>
                </a:lnTo>
                <a:lnTo>
                  <a:pt x="131" y="140"/>
                </a:lnTo>
                <a:lnTo>
                  <a:pt x="126" y="138"/>
                </a:lnTo>
                <a:lnTo>
                  <a:pt x="123" y="135"/>
                </a:lnTo>
                <a:lnTo>
                  <a:pt x="116" y="129"/>
                </a:lnTo>
                <a:lnTo>
                  <a:pt x="110" y="121"/>
                </a:lnTo>
                <a:lnTo>
                  <a:pt x="106" y="114"/>
                </a:lnTo>
                <a:lnTo>
                  <a:pt x="100" y="105"/>
                </a:lnTo>
                <a:lnTo>
                  <a:pt x="95" y="97"/>
                </a:lnTo>
                <a:lnTo>
                  <a:pt x="90" y="91"/>
                </a:lnTo>
                <a:lnTo>
                  <a:pt x="78" y="78"/>
                </a:lnTo>
                <a:lnTo>
                  <a:pt x="67" y="66"/>
                </a:lnTo>
                <a:lnTo>
                  <a:pt x="54" y="54"/>
                </a:lnTo>
                <a:lnTo>
                  <a:pt x="42" y="42"/>
                </a:lnTo>
                <a:lnTo>
                  <a:pt x="34" y="33"/>
                </a:lnTo>
                <a:lnTo>
                  <a:pt x="26" y="24"/>
                </a:lnTo>
                <a:lnTo>
                  <a:pt x="18" y="15"/>
                </a:lnTo>
                <a:lnTo>
                  <a:pt x="9" y="6"/>
                </a:lnTo>
                <a:lnTo>
                  <a:pt x="7" y="4"/>
                </a:lnTo>
                <a:lnTo>
                  <a:pt x="4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79" name="Freeform 617"/>
          <p:cNvSpPr>
            <a:spLocks/>
          </p:cNvSpPr>
          <p:nvPr/>
        </p:nvSpPr>
        <p:spPr bwMode="auto">
          <a:xfrm>
            <a:off x="4530725" y="3900488"/>
            <a:ext cx="176213" cy="107950"/>
          </a:xfrm>
          <a:custGeom>
            <a:avLst/>
            <a:gdLst>
              <a:gd name="T0" fmla="*/ 2147483647 w 334"/>
              <a:gd name="T1" fmla="*/ 2147483647 h 204"/>
              <a:gd name="T2" fmla="*/ 2147483647 w 334"/>
              <a:gd name="T3" fmla="*/ 2147483647 h 204"/>
              <a:gd name="T4" fmla="*/ 2147483647 w 334"/>
              <a:gd name="T5" fmla="*/ 2147483647 h 204"/>
              <a:gd name="T6" fmla="*/ 2147483647 w 334"/>
              <a:gd name="T7" fmla="*/ 2147483647 h 204"/>
              <a:gd name="T8" fmla="*/ 2147483647 w 334"/>
              <a:gd name="T9" fmla="*/ 2147483647 h 204"/>
              <a:gd name="T10" fmla="*/ 2147483647 w 334"/>
              <a:gd name="T11" fmla="*/ 2147483647 h 204"/>
              <a:gd name="T12" fmla="*/ 2147483647 w 334"/>
              <a:gd name="T13" fmla="*/ 2147483647 h 204"/>
              <a:gd name="T14" fmla="*/ 2147483647 w 334"/>
              <a:gd name="T15" fmla="*/ 2147483647 h 204"/>
              <a:gd name="T16" fmla="*/ 2147483647 w 334"/>
              <a:gd name="T17" fmla="*/ 2147483647 h 204"/>
              <a:gd name="T18" fmla="*/ 2147483647 w 334"/>
              <a:gd name="T19" fmla="*/ 2147483647 h 204"/>
              <a:gd name="T20" fmla="*/ 2147483647 w 334"/>
              <a:gd name="T21" fmla="*/ 2147483647 h 204"/>
              <a:gd name="T22" fmla="*/ 2147483647 w 334"/>
              <a:gd name="T23" fmla="*/ 2147483647 h 204"/>
              <a:gd name="T24" fmla="*/ 2147483647 w 334"/>
              <a:gd name="T25" fmla="*/ 2147483647 h 204"/>
              <a:gd name="T26" fmla="*/ 2147483647 w 334"/>
              <a:gd name="T27" fmla="*/ 2147483647 h 204"/>
              <a:gd name="T28" fmla="*/ 2147483647 w 334"/>
              <a:gd name="T29" fmla="*/ 2147483647 h 204"/>
              <a:gd name="T30" fmla="*/ 2147483647 w 334"/>
              <a:gd name="T31" fmla="*/ 2147483647 h 204"/>
              <a:gd name="T32" fmla="*/ 2147483647 w 334"/>
              <a:gd name="T33" fmla="*/ 2147483647 h 204"/>
              <a:gd name="T34" fmla="*/ 2147483647 w 334"/>
              <a:gd name="T35" fmla="*/ 2147483647 h 204"/>
              <a:gd name="T36" fmla="*/ 2147483647 w 334"/>
              <a:gd name="T37" fmla="*/ 2147483647 h 204"/>
              <a:gd name="T38" fmla="*/ 2147483647 w 334"/>
              <a:gd name="T39" fmla="*/ 2147483647 h 204"/>
              <a:gd name="T40" fmla="*/ 2147483647 w 334"/>
              <a:gd name="T41" fmla="*/ 2147483647 h 204"/>
              <a:gd name="T42" fmla="*/ 2147483647 w 334"/>
              <a:gd name="T43" fmla="*/ 2147483647 h 204"/>
              <a:gd name="T44" fmla="*/ 2147483647 w 334"/>
              <a:gd name="T45" fmla="*/ 2147483647 h 204"/>
              <a:gd name="T46" fmla="*/ 2147483647 w 334"/>
              <a:gd name="T47" fmla="*/ 2147483647 h 204"/>
              <a:gd name="T48" fmla="*/ 2147483647 w 334"/>
              <a:gd name="T49" fmla="*/ 2147483647 h 204"/>
              <a:gd name="T50" fmla="*/ 2147483647 w 334"/>
              <a:gd name="T51" fmla="*/ 2147483647 h 204"/>
              <a:gd name="T52" fmla="*/ 2147483647 w 334"/>
              <a:gd name="T53" fmla="*/ 2147483647 h 204"/>
              <a:gd name="T54" fmla="*/ 2147483647 w 334"/>
              <a:gd name="T55" fmla="*/ 2147483647 h 204"/>
              <a:gd name="T56" fmla="*/ 2147483647 w 334"/>
              <a:gd name="T57" fmla="*/ 2147483647 h 204"/>
              <a:gd name="T58" fmla="*/ 2147483647 w 334"/>
              <a:gd name="T59" fmla="*/ 2147483647 h 204"/>
              <a:gd name="T60" fmla="*/ 2147483647 w 334"/>
              <a:gd name="T61" fmla="*/ 2147483647 h 204"/>
              <a:gd name="T62" fmla="*/ 2147483647 w 334"/>
              <a:gd name="T63" fmla="*/ 2147483647 h 204"/>
              <a:gd name="T64" fmla="*/ 2147483647 w 334"/>
              <a:gd name="T65" fmla="*/ 2147483647 h 204"/>
              <a:gd name="T66" fmla="*/ 2147483647 w 334"/>
              <a:gd name="T67" fmla="*/ 2147483647 h 204"/>
              <a:gd name="T68" fmla="*/ 2147483647 w 334"/>
              <a:gd name="T69" fmla="*/ 2147483647 h 204"/>
              <a:gd name="T70" fmla="*/ 2147483647 w 334"/>
              <a:gd name="T71" fmla="*/ 2147483647 h 204"/>
              <a:gd name="T72" fmla="*/ 2147483647 w 334"/>
              <a:gd name="T73" fmla="*/ 2147483647 h 204"/>
              <a:gd name="T74" fmla="*/ 2147483647 w 334"/>
              <a:gd name="T75" fmla="*/ 2147483647 h 204"/>
              <a:gd name="T76" fmla="*/ 2147483647 w 334"/>
              <a:gd name="T77" fmla="*/ 2147483647 h 204"/>
              <a:gd name="T78" fmla="*/ 2147483647 w 334"/>
              <a:gd name="T79" fmla="*/ 2147483647 h 204"/>
              <a:gd name="T80" fmla="*/ 2147483647 w 334"/>
              <a:gd name="T81" fmla="*/ 2147483647 h 204"/>
              <a:gd name="T82" fmla="*/ 2147483647 w 334"/>
              <a:gd name="T83" fmla="*/ 2147483647 h 204"/>
              <a:gd name="T84" fmla="*/ 2147483647 w 334"/>
              <a:gd name="T85" fmla="*/ 2147483647 h 204"/>
              <a:gd name="T86" fmla="*/ 2147483647 w 334"/>
              <a:gd name="T87" fmla="*/ 2147483647 h 204"/>
              <a:gd name="T88" fmla="*/ 2147483647 w 334"/>
              <a:gd name="T89" fmla="*/ 2147483647 h 204"/>
              <a:gd name="T90" fmla="*/ 2147483647 w 334"/>
              <a:gd name="T91" fmla="*/ 2147483647 h 204"/>
              <a:gd name="T92" fmla="*/ 0 w 334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4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2" y="201"/>
                </a:lnTo>
                <a:lnTo>
                  <a:pt x="304" y="197"/>
                </a:lnTo>
                <a:lnTo>
                  <a:pt x="298" y="194"/>
                </a:lnTo>
                <a:lnTo>
                  <a:pt x="292" y="190"/>
                </a:lnTo>
                <a:lnTo>
                  <a:pt x="287" y="185"/>
                </a:lnTo>
                <a:lnTo>
                  <a:pt x="277" y="179"/>
                </a:lnTo>
                <a:lnTo>
                  <a:pt x="269" y="171"/>
                </a:lnTo>
                <a:lnTo>
                  <a:pt x="260" y="165"/>
                </a:lnTo>
                <a:lnTo>
                  <a:pt x="250" y="159"/>
                </a:lnTo>
                <a:lnTo>
                  <a:pt x="239" y="154"/>
                </a:lnTo>
                <a:lnTo>
                  <a:pt x="228" y="149"/>
                </a:lnTo>
                <a:lnTo>
                  <a:pt x="218" y="143"/>
                </a:lnTo>
                <a:lnTo>
                  <a:pt x="206" y="136"/>
                </a:lnTo>
                <a:lnTo>
                  <a:pt x="194" y="128"/>
                </a:lnTo>
                <a:lnTo>
                  <a:pt x="180" y="120"/>
                </a:lnTo>
                <a:lnTo>
                  <a:pt x="172" y="117"/>
                </a:lnTo>
                <a:lnTo>
                  <a:pt x="164" y="113"/>
                </a:lnTo>
                <a:lnTo>
                  <a:pt x="158" y="109"/>
                </a:lnTo>
                <a:lnTo>
                  <a:pt x="151" y="103"/>
                </a:lnTo>
                <a:lnTo>
                  <a:pt x="146" y="99"/>
                </a:lnTo>
                <a:lnTo>
                  <a:pt x="142" y="92"/>
                </a:lnTo>
                <a:lnTo>
                  <a:pt x="137" y="87"/>
                </a:lnTo>
                <a:lnTo>
                  <a:pt x="132" y="82"/>
                </a:lnTo>
                <a:lnTo>
                  <a:pt x="127" y="78"/>
                </a:lnTo>
                <a:lnTo>
                  <a:pt x="121" y="75"/>
                </a:lnTo>
                <a:lnTo>
                  <a:pt x="115" y="72"/>
                </a:lnTo>
                <a:lnTo>
                  <a:pt x="108" y="67"/>
                </a:lnTo>
                <a:lnTo>
                  <a:pt x="98" y="62"/>
                </a:lnTo>
                <a:lnTo>
                  <a:pt x="91" y="56"/>
                </a:lnTo>
                <a:lnTo>
                  <a:pt x="83" y="51"/>
                </a:lnTo>
                <a:lnTo>
                  <a:pt x="76" y="46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7"/>
                </a:lnTo>
                <a:lnTo>
                  <a:pt x="16" y="14"/>
                </a:lnTo>
                <a:lnTo>
                  <a:pt x="9" y="10"/>
                </a:lnTo>
                <a:lnTo>
                  <a:pt x="6" y="9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0" name="Freeform 618"/>
          <p:cNvSpPr>
            <a:spLocks/>
          </p:cNvSpPr>
          <p:nvPr/>
        </p:nvSpPr>
        <p:spPr bwMode="auto">
          <a:xfrm>
            <a:off x="4521200" y="3894138"/>
            <a:ext cx="33338" cy="9525"/>
          </a:xfrm>
          <a:custGeom>
            <a:avLst/>
            <a:gdLst>
              <a:gd name="T0" fmla="*/ 2147483647 w 64"/>
              <a:gd name="T1" fmla="*/ 2147483647 h 20"/>
              <a:gd name="T2" fmla="*/ 2147483647 w 64"/>
              <a:gd name="T3" fmla="*/ 0 h 20"/>
              <a:gd name="T4" fmla="*/ 2147483647 w 64"/>
              <a:gd name="T5" fmla="*/ 0 h 20"/>
              <a:gd name="T6" fmla="*/ 2147483647 w 64"/>
              <a:gd name="T7" fmla="*/ 2147483647 h 20"/>
              <a:gd name="T8" fmla="*/ 2147483647 w 64"/>
              <a:gd name="T9" fmla="*/ 2147483647 h 20"/>
              <a:gd name="T10" fmla="*/ 2147483647 w 64"/>
              <a:gd name="T11" fmla="*/ 2147483647 h 20"/>
              <a:gd name="T12" fmla="*/ 2147483647 w 64"/>
              <a:gd name="T13" fmla="*/ 2147483647 h 20"/>
              <a:gd name="T14" fmla="*/ 2147483647 w 64"/>
              <a:gd name="T15" fmla="*/ 2147483647 h 20"/>
              <a:gd name="T16" fmla="*/ 2147483647 w 64"/>
              <a:gd name="T17" fmla="*/ 2147483647 h 20"/>
              <a:gd name="T18" fmla="*/ 2147483647 w 64"/>
              <a:gd name="T19" fmla="*/ 2147483647 h 20"/>
              <a:gd name="T20" fmla="*/ 0 w 64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4" h="20">
                <a:moveTo>
                  <a:pt x="64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3" y="4"/>
                </a:lnTo>
                <a:lnTo>
                  <a:pt x="25" y="7"/>
                </a:lnTo>
                <a:lnTo>
                  <a:pt x="20" y="11"/>
                </a:lnTo>
                <a:lnTo>
                  <a:pt x="13" y="14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1" name="Freeform 619"/>
          <p:cNvSpPr>
            <a:spLocks/>
          </p:cNvSpPr>
          <p:nvPr/>
        </p:nvSpPr>
        <p:spPr bwMode="auto">
          <a:xfrm>
            <a:off x="4546600" y="3913188"/>
            <a:ext cx="68263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2147483647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2" name="Freeform 620"/>
          <p:cNvSpPr>
            <a:spLocks/>
          </p:cNvSpPr>
          <p:nvPr/>
        </p:nvSpPr>
        <p:spPr bwMode="auto">
          <a:xfrm>
            <a:off x="4605338" y="3948113"/>
            <a:ext cx="58737" cy="12700"/>
          </a:xfrm>
          <a:custGeom>
            <a:avLst/>
            <a:gdLst>
              <a:gd name="T0" fmla="*/ 2147483647 w 112"/>
              <a:gd name="T1" fmla="*/ 0 h 25"/>
              <a:gd name="T2" fmla="*/ 2147483647 w 112"/>
              <a:gd name="T3" fmla="*/ 2147483647 h 25"/>
              <a:gd name="T4" fmla="*/ 2147483647 w 112"/>
              <a:gd name="T5" fmla="*/ 2147483647 h 25"/>
              <a:gd name="T6" fmla="*/ 2147483647 w 112"/>
              <a:gd name="T7" fmla="*/ 2147483647 h 25"/>
              <a:gd name="T8" fmla="*/ 2147483647 w 112"/>
              <a:gd name="T9" fmla="*/ 2147483647 h 25"/>
              <a:gd name="T10" fmla="*/ 2147483647 w 112"/>
              <a:gd name="T11" fmla="*/ 2147483647 h 25"/>
              <a:gd name="T12" fmla="*/ 2147483647 w 112"/>
              <a:gd name="T13" fmla="*/ 2147483647 h 25"/>
              <a:gd name="T14" fmla="*/ 2147483647 w 112"/>
              <a:gd name="T15" fmla="*/ 2147483647 h 25"/>
              <a:gd name="T16" fmla="*/ 2147483647 w 112"/>
              <a:gd name="T17" fmla="*/ 2147483647 h 25"/>
              <a:gd name="T18" fmla="*/ 2147483647 w 112"/>
              <a:gd name="T19" fmla="*/ 2147483647 h 25"/>
              <a:gd name="T20" fmla="*/ 2147483647 w 112"/>
              <a:gd name="T21" fmla="*/ 2147483647 h 25"/>
              <a:gd name="T22" fmla="*/ 2147483647 w 112"/>
              <a:gd name="T23" fmla="*/ 2147483647 h 25"/>
              <a:gd name="T24" fmla="*/ 2147483647 w 112"/>
              <a:gd name="T25" fmla="*/ 2147483647 h 25"/>
              <a:gd name="T26" fmla="*/ 2147483647 w 112"/>
              <a:gd name="T27" fmla="*/ 2147483647 h 25"/>
              <a:gd name="T28" fmla="*/ 2147483647 w 112"/>
              <a:gd name="T29" fmla="*/ 2147483647 h 25"/>
              <a:gd name="T30" fmla="*/ 2147483647 w 112"/>
              <a:gd name="T31" fmla="*/ 2147483647 h 25"/>
              <a:gd name="T32" fmla="*/ 2147483647 w 112"/>
              <a:gd name="T33" fmla="*/ 2147483647 h 25"/>
              <a:gd name="T34" fmla="*/ 2147483647 w 112"/>
              <a:gd name="T35" fmla="*/ 2147483647 h 25"/>
              <a:gd name="T36" fmla="*/ 2147483647 w 112"/>
              <a:gd name="T37" fmla="*/ 2147483647 h 25"/>
              <a:gd name="T38" fmla="*/ 0 w 112"/>
              <a:gd name="T39" fmla="*/ 2147483647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5">
                <a:moveTo>
                  <a:pt x="112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6" y="7"/>
                </a:lnTo>
                <a:lnTo>
                  <a:pt x="87" y="9"/>
                </a:lnTo>
                <a:lnTo>
                  <a:pt x="80" y="7"/>
                </a:lnTo>
                <a:lnTo>
                  <a:pt x="72" y="7"/>
                </a:lnTo>
                <a:lnTo>
                  <a:pt x="64" y="7"/>
                </a:lnTo>
                <a:lnTo>
                  <a:pt x="56" y="7"/>
                </a:lnTo>
                <a:lnTo>
                  <a:pt x="48" y="10"/>
                </a:lnTo>
                <a:lnTo>
                  <a:pt x="42" y="12"/>
                </a:lnTo>
                <a:lnTo>
                  <a:pt x="34" y="15"/>
                </a:lnTo>
                <a:lnTo>
                  <a:pt x="28" y="17"/>
                </a:lnTo>
                <a:lnTo>
                  <a:pt x="21" y="19"/>
                </a:lnTo>
                <a:lnTo>
                  <a:pt x="15" y="21"/>
                </a:lnTo>
                <a:lnTo>
                  <a:pt x="8" y="22"/>
                </a:lnTo>
                <a:lnTo>
                  <a:pt x="5" y="23"/>
                </a:lnTo>
                <a:lnTo>
                  <a:pt x="3" y="24"/>
                </a:lnTo>
                <a:lnTo>
                  <a:pt x="0" y="25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3" name="Freeform 621"/>
          <p:cNvSpPr>
            <a:spLocks/>
          </p:cNvSpPr>
          <p:nvPr/>
        </p:nvSpPr>
        <p:spPr bwMode="auto">
          <a:xfrm>
            <a:off x="4656138" y="3973513"/>
            <a:ext cx="34925" cy="15875"/>
          </a:xfrm>
          <a:custGeom>
            <a:avLst/>
            <a:gdLst>
              <a:gd name="T0" fmla="*/ 2147483647 w 66"/>
              <a:gd name="T1" fmla="*/ 0 h 29"/>
              <a:gd name="T2" fmla="*/ 2147483647 w 66"/>
              <a:gd name="T3" fmla="*/ 2147483647 h 29"/>
              <a:gd name="T4" fmla="*/ 2147483647 w 66"/>
              <a:gd name="T5" fmla="*/ 2147483647 h 29"/>
              <a:gd name="T6" fmla="*/ 2147483647 w 66"/>
              <a:gd name="T7" fmla="*/ 2147483647 h 29"/>
              <a:gd name="T8" fmla="*/ 2147483647 w 66"/>
              <a:gd name="T9" fmla="*/ 2147483647 h 29"/>
              <a:gd name="T10" fmla="*/ 2147483647 w 66"/>
              <a:gd name="T11" fmla="*/ 2147483647 h 29"/>
              <a:gd name="T12" fmla="*/ 2147483647 w 66"/>
              <a:gd name="T13" fmla="*/ 2147483647 h 29"/>
              <a:gd name="T14" fmla="*/ 2147483647 w 66"/>
              <a:gd name="T15" fmla="*/ 2147483647 h 29"/>
              <a:gd name="T16" fmla="*/ 2147483647 w 66"/>
              <a:gd name="T17" fmla="*/ 2147483647 h 29"/>
              <a:gd name="T18" fmla="*/ 2147483647 w 66"/>
              <a:gd name="T19" fmla="*/ 2147483647 h 29"/>
              <a:gd name="T20" fmla="*/ 2147483647 w 66"/>
              <a:gd name="T21" fmla="*/ 2147483647 h 29"/>
              <a:gd name="T22" fmla="*/ 2147483647 w 66"/>
              <a:gd name="T23" fmla="*/ 2147483647 h 29"/>
              <a:gd name="T24" fmla="*/ 2147483647 w 66"/>
              <a:gd name="T25" fmla="*/ 2147483647 h 29"/>
              <a:gd name="T26" fmla="*/ 2147483647 w 66"/>
              <a:gd name="T27" fmla="*/ 2147483647 h 29"/>
              <a:gd name="T28" fmla="*/ 2147483647 w 66"/>
              <a:gd name="T29" fmla="*/ 2147483647 h 29"/>
              <a:gd name="T30" fmla="*/ 0 w 66"/>
              <a:gd name="T31" fmla="*/ 2147483647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0"/>
                </a:moveTo>
                <a:lnTo>
                  <a:pt x="64" y="2"/>
                </a:lnTo>
                <a:lnTo>
                  <a:pt x="60" y="3"/>
                </a:lnTo>
                <a:lnTo>
                  <a:pt x="55" y="4"/>
                </a:lnTo>
                <a:lnTo>
                  <a:pt x="51" y="5"/>
                </a:lnTo>
                <a:lnTo>
                  <a:pt x="45" y="5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1"/>
                </a:lnTo>
                <a:lnTo>
                  <a:pt x="13" y="13"/>
                </a:lnTo>
                <a:lnTo>
                  <a:pt x="10" y="16"/>
                </a:lnTo>
                <a:lnTo>
                  <a:pt x="7" y="19"/>
                </a:lnTo>
                <a:lnTo>
                  <a:pt x="4" y="24"/>
                </a:lnTo>
                <a:lnTo>
                  <a:pt x="2" y="27"/>
                </a:lnTo>
                <a:lnTo>
                  <a:pt x="0" y="2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4" name="Freeform 622"/>
          <p:cNvSpPr>
            <a:spLocks/>
          </p:cNvSpPr>
          <p:nvPr/>
        </p:nvSpPr>
        <p:spPr bwMode="auto">
          <a:xfrm>
            <a:off x="4908550" y="4094163"/>
            <a:ext cx="9525" cy="34925"/>
          </a:xfrm>
          <a:custGeom>
            <a:avLst/>
            <a:gdLst>
              <a:gd name="T0" fmla="*/ 2147483647 w 18"/>
              <a:gd name="T1" fmla="*/ 2147483647 h 66"/>
              <a:gd name="T2" fmla="*/ 2147483647 w 18"/>
              <a:gd name="T3" fmla="*/ 2147483647 h 66"/>
              <a:gd name="T4" fmla="*/ 2147483647 w 18"/>
              <a:gd name="T5" fmla="*/ 2147483647 h 66"/>
              <a:gd name="T6" fmla="*/ 2147483647 w 18"/>
              <a:gd name="T7" fmla="*/ 2147483647 h 66"/>
              <a:gd name="T8" fmla="*/ 2147483647 w 18"/>
              <a:gd name="T9" fmla="*/ 2147483647 h 66"/>
              <a:gd name="T10" fmla="*/ 2147483647 w 18"/>
              <a:gd name="T11" fmla="*/ 2147483647 h 66"/>
              <a:gd name="T12" fmla="*/ 2147483647 w 18"/>
              <a:gd name="T13" fmla="*/ 2147483647 h 66"/>
              <a:gd name="T14" fmla="*/ 2147483647 w 18"/>
              <a:gd name="T15" fmla="*/ 2147483647 h 66"/>
              <a:gd name="T16" fmla="*/ 2147483647 w 18"/>
              <a:gd name="T17" fmla="*/ 2147483647 h 66"/>
              <a:gd name="T18" fmla="*/ 2147483647 w 18"/>
              <a:gd name="T19" fmla="*/ 2147483647 h 66"/>
              <a:gd name="T20" fmla="*/ 2147483647 w 18"/>
              <a:gd name="T21" fmla="*/ 2147483647 h 66"/>
              <a:gd name="T22" fmla="*/ 2147483647 w 18"/>
              <a:gd name="T23" fmla="*/ 2147483647 h 66"/>
              <a:gd name="T24" fmla="*/ 2147483647 w 18"/>
              <a:gd name="T25" fmla="*/ 2147483647 h 66"/>
              <a:gd name="T26" fmla="*/ 2147483647 w 18"/>
              <a:gd name="T27" fmla="*/ 2147483647 h 66"/>
              <a:gd name="T28" fmla="*/ 2147483647 w 18"/>
              <a:gd name="T29" fmla="*/ 2147483647 h 66"/>
              <a:gd name="T30" fmla="*/ 2147483647 w 18"/>
              <a:gd name="T31" fmla="*/ 2147483647 h 66"/>
              <a:gd name="T32" fmla="*/ 2147483647 w 18"/>
              <a:gd name="T33" fmla="*/ 2147483647 h 66"/>
              <a:gd name="T34" fmla="*/ 2147483647 w 18"/>
              <a:gd name="T35" fmla="*/ 2147483647 h 66"/>
              <a:gd name="T36" fmla="*/ 0 w 18"/>
              <a:gd name="T37" fmla="*/ 0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" h="66">
                <a:moveTo>
                  <a:pt x="18" y="66"/>
                </a:moveTo>
                <a:lnTo>
                  <a:pt x="15" y="66"/>
                </a:lnTo>
                <a:lnTo>
                  <a:pt x="13" y="65"/>
                </a:lnTo>
                <a:lnTo>
                  <a:pt x="11" y="63"/>
                </a:lnTo>
                <a:lnTo>
                  <a:pt x="10" y="62"/>
                </a:lnTo>
                <a:lnTo>
                  <a:pt x="9" y="59"/>
                </a:lnTo>
                <a:lnTo>
                  <a:pt x="8" y="56"/>
                </a:lnTo>
                <a:lnTo>
                  <a:pt x="7" y="53"/>
                </a:lnTo>
                <a:lnTo>
                  <a:pt x="7" y="48"/>
                </a:lnTo>
                <a:lnTo>
                  <a:pt x="7" y="44"/>
                </a:lnTo>
                <a:lnTo>
                  <a:pt x="7" y="35"/>
                </a:lnTo>
                <a:lnTo>
                  <a:pt x="5" y="27"/>
                </a:lnTo>
                <a:lnTo>
                  <a:pt x="5" y="19"/>
                </a:lnTo>
                <a:lnTo>
                  <a:pt x="4" y="14"/>
                </a:lnTo>
                <a:lnTo>
                  <a:pt x="4" y="9"/>
                </a:lnTo>
                <a:lnTo>
                  <a:pt x="3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5" name="Freeform 623"/>
          <p:cNvSpPr>
            <a:spLocks/>
          </p:cNvSpPr>
          <p:nvPr/>
        </p:nvSpPr>
        <p:spPr bwMode="auto">
          <a:xfrm>
            <a:off x="4822825" y="4071938"/>
            <a:ext cx="63500" cy="31750"/>
          </a:xfrm>
          <a:custGeom>
            <a:avLst/>
            <a:gdLst>
              <a:gd name="T0" fmla="*/ 2147483647 w 118"/>
              <a:gd name="T1" fmla="*/ 2147483647 h 61"/>
              <a:gd name="T2" fmla="*/ 2147483647 w 118"/>
              <a:gd name="T3" fmla="*/ 2147483647 h 61"/>
              <a:gd name="T4" fmla="*/ 2147483647 w 118"/>
              <a:gd name="T5" fmla="*/ 2147483647 h 61"/>
              <a:gd name="T6" fmla="*/ 2147483647 w 118"/>
              <a:gd name="T7" fmla="*/ 2147483647 h 61"/>
              <a:gd name="T8" fmla="*/ 2147483647 w 118"/>
              <a:gd name="T9" fmla="*/ 2147483647 h 61"/>
              <a:gd name="T10" fmla="*/ 2147483647 w 118"/>
              <a:gd name="T11" fmla="*/ 2147483647 h 61"/>
              <a:gd name="T12" fmla="*/ 2147483647 w 118"/>
              <a:gd name="T13" fmla="*/ 2147483647 h 61"/>
              <a:gd name="T14" fmla="*/ 2147483647 w 118"/>
              <a:gd name="T15" fmla="*/ 2147483647 h 61"/>
              <a:gd name="T16" fmla="*/ 2147483647 w 118"/>
              <a:gd name="T17" fmla="*/ 2147483647 h 61"/>
              <a:gd name="T18" fmla="*/ 2147483647 w 118"/>
              <a:gd name="T19" fmla="*/ 2147483647 h 61"/>
              <a:gd name="T20" fmla="*/ 2147483647 w 118"/>
              <a:gd name="T21" fmla="*/ 2147483647 h 61"/>
              <a:gd name="T22" fmla="*/ 2147483647 w 118"/>
              <a:gd name="T23" fmla="*/ 2147483647 h 61"/>
              <a:gd name="T24" fmla="*/ 2147483647 w 118"/>
              <a:gd name="T25" fmla="*/ 2147483647 h 61"/>
              <a:gd name="T26" fmla="*/ 2147483647 w 118"/>
              <a:gd name="T27" fmla="*/ 2147483647 h 61"/>
              <a:gd name="T28" fmla="*/ 2147483647 w 118"/>
              <a:gd name="T29" fmla="*/ 2147483647 h 61"/>
              <a:gd name="T30" fmla="*/ 2147483647 w 118"/>
              <a:gd name="T31" fmla="*/ 2147483647 h 61"/>
              <a:gd name="T32" fmla="*/ 2147483647 w 118"/>
              <a:gd name="T33" fmla="*/ 2147483647 h 61"/>
              <a:gd name="T34" fmla="*/ 2147483647 w 118"/>
              <a:gd name="T35" fmla="*/ 2147483647 h 61"/>
              <a:gd name="T36" fmla="*/ 0 w 118"/>
              <a:gd name="T37" fmla="*/ 2147483647 h 61"/>
              <a:gd name="T38" fmla="*/ 2147483647 w 118"/>
              <a:gd name="T39" fmla="*/ 2147483647 h 61"/>
              <a:gd name="T40" fmla="*/ 2147483647 w 118"/>
              <a:gd name="T41" fmla="*/ 2147483647 h 61"/>
              <a:gd name="T42" fmla="*/ 2147483647 w 118"/>
              <a:gd name="T43" fmla="*/ 2147483647 h 61"/>
              <a:gd name="T44" fmla="*/ 2147483647 w 118"/>
              <a:gd name="T45" fmla="*/ 2147483647 h 61"/>
              <a:gd name="T46" fmla="*/ 2147483647 w 118"/>
              <a:gd name="T47" fmla="*/ 2147483647 h 61"/>
              <a:gd name="T48" fmla="*/ 2147483647 w 118"/>
              <a:gd name="T49" fmla="*/ 2147483647 h 61"/>
              <a:gd name="T50" fmla="*/ 2147483647 w 118"/>
              <a:gd name="T51" fmla="*/ 2147483647 h 61"/>
              <a:gd name="T52" fmla="*/ 2147483647 w 118"/>
              <a:gd name="T53" fmla="*/ 2147483647 h 61"/>
              <a:gd name="T54" fmla="*/ 2147483647 w 118"/>
              <a:gd name="T55" fmla="*/ 2147483647 h 61"/>
              <a:gd name="T56" fmla="*/ 2147483647 w 118"/>
              <a:gd name="T57" fmla="*/ 2147483647 h 61"/>
              <a:gd name="T58" fmla="*/ 2147483647 w 118"/>
              <a:gd name="T59" fmla="*/ 2147483647 h 61"/>
              <a:gd name="T60" fmla="*/ 2147483647 w 118"/>
              <a:gd name="T61" fmla="*/ 2147483647 h 61"/>
              <a:gd name="T62" fmla="*/ 2147483647 w 118"/>
              <a:gd name="T63" fmla="*/ 2147483647 h 61"/>
              <a:gd name="T64" fmla="*/ 2147483647 w 118"/>
              <a:gd name="T65" fmla="*/ 0 h 61"/>
              <a:gd name="T66" fmla="*/ 2147483647 w 118"/>
              <a:gd name="T67" fmla="*/ 0 h 61"/>
              <a:gd name="T68" fmla="*/ 2147483647 w 118"/>
              <a:gd name="T69" fmla="*/ 0 h 61"/>
              <a:gd name="T70" fmla="*/ 2147483647 w 118"/>
              <a:gd name="T71" fmla="*/ 0 h 61"/>
              <a:gd name="T72" fmla="*/ 2147483647 w 118"/>
              <a:gd name="T73" fmla="*/ 0 h 61"/>
              <a:gd name="T74" fmla="*/ 2147483647 w 118"/>
              <a:gd name="T75" fmla="*/ 0 h 61"/>
              <a:gd name="T76" fmla="*/ 2147483647 w 118"/>
              <a:gd name="T77" fmla="*/ 2147483647 h 61"/>
              <a:gd name="T78" fmla="*/ 2147483647 w 118"/>
              <a:gd name="T79" fmla="*/ 2147483647 h 61"/>
              <a:gd name="T80" fmla="*/ 2147483647 w 118"/>
              <a:gd name="T81" fmla="*/ 2147483647 h 61"/>
              <a:gd name="T82" fmla="*/ 2147483647 w 118"/>
              <a:gd name="T83" fmla="*/ 2147483647 h 61"/>
              <a:gd name="T84" fmla="*/ 2147483647 w 118"/>
              <a:gd name="T85" fmla="*/ 2147483647 h 61"/>
              <a:gd name="T86" fmla="*/ 2147483647 w 118"/>
              <a:gd name="T87" fmla="*/ 2147483647 h 61"/>
              <a:gd name="T88" fmla="*/ 2147483647 w 118"/>
              <a:gd name="T89" fmla="*/ 2147483647 h 61"/>
              <a:gd name="T90" fmla="*/ 2147483647 w 118"/>
              <a:gd name="T91" fmla="*/ 2147483647 h 61"/>
              <a:gd name="T92" fmla="*/ 2147483647 w 118"/>
              <a:gd name="T93" fmla="*/ 2147483647 h 61"/>
              <a:gd name="T94" fmla="*/ 2147483647 w 118"/>
              <a:gd name="T95" fmla="*/ 2147483647 h 61"/>
              <a:gd name="T96" fmla="*/ 2147483647 w 118"/>
              <a:gd name="T97" fmla="*/ 2147483647 h 61"/>
              <a:gd name="T98" fmla="*/ 2147483647 w 118"/>
              <a:gd name="T99" fmla="*/ 2147483647 h 61"/>
              <a:gd name="T100" fmla="*/ 2147483647 w 118"/>
              <a:gd name="T101" fmla="*/ 2147483647 h 61"/>
              <a:gd name="T102" fmla="*/ 2147483647 w 118"/>
              <a:gd name="T103" fmla="*/ 2147483647 h 61"/>
              <a:gd name="T104" fmla="*/ 2147483647 w 118"/>
              <a:gd name="T105" fmla="*/ 2147483647 h 61"/>
              <a:gd name="T106" fmla="*/ 2147483647 w 118"/>
              <a:gd name="T107" fmla="*/ 2147483647 h 61"/>
              <a:gd name="T108" fmla="*/ 2147483647 w 118"/>
              <a:gd name="T109" fmla="*/ 2147483647 h 61"/>
              <a:gd name="T110" fmla="*/ 2147483647 w 118"/>
              <a:gd name="T111" fmla="*/ 2147483647 h 61"/>
              <a:gd name="T112" fmla="*/ 2147483647 w 118"/>
              <a:gd name="T113" fmla="*/ 2147483647 h 61"/>
              <a:gd name="T114" fmla="*/ 2147483647 w 118"/>
              <a:gd name="T115" fmla="*/ 2147483647 h 61"/>
              <a:gd name="T116" fmla="*/ 2147483647 w 118"/>
              <a:gd name="T117" fmla="*/ 2147483647 h 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1">
                <a:moveTo>
                  <a:pt x="87" y="61"/>
                </a:moveTo>
                <a:lnTo>
                  <a:pt x="82" y="59"/>
                </a:lnTo>
                <a:lnTo>
                  <a:pt x="78" y="57"/>
                </a:lnTo>
                <a:lnTo>
                  <a:pt x="72" y="54"/>
                </a:lnTo>
                <a:lnTo>
                  <a:pt x="68" y="51"/>
                </a:lnTo>
                <a:lnTo>
                  <a:pt x="64" y="49"/>
                </a:lnTo>
                <a:lnTo>
                  <a:pt x="58" y="47"/>
                </a:lnTo>
                <a:lnTo>
                  <a:pt x="53" y="44"/>
                </a:lnTo>
                <a:lnTo>
                  <a:pt x="47" y="40"/>
                </a:lnTo>
                <a:lnTo>
                  <a:pt x="42" y="37"/>
                </a:lnTo>
                <a:lnTo>
                  <a:pt x="35" y="33"/>
                </a:lnTo>
                <a:lnTo>
                  <a:pt x="30" y="30"/>
                </a:lnTo>
                <a:lnTo>
                  <a:pt x="23" y="26"/>
                </a:lnTo>
                <a:lnTo>
                  <a:pt x="19" y="24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4" y="15"/>
                </a:lnTo>
                <a:lnTo>
                  <a:pt x="0" y="13"/>
                </a:lnTo>
                <a:lnTo>
                  <a:pt x="2" y="12"/>
                </a:lnTo>
                <a:lnTo>
                  <a:pt x="4" y="12"/>
                </a:lnTo>
                <a:lnTo>
                  <a:pt x="5" y="12"/>
                </a:lnTo>
                <a:lnTo>
                  <a:pt x="7" y="11"/>
                </a:lnTo>
                <a:lnTo>
                  <a:pt x="9" y="11"/>
                </a:lnTo>
                <a:lnTo>
                  <a:pt x="10" y="11"/>
                </a:lnTo>
                <a:lnTo>
                  <a:pt x="14" y="10"/>
                </a:lnTo>
                <a:lnTo>
                  <a:pt x="17" y="9"/>
                </a:lnTo>
                <a:lnTo>
                  <a:pt x="20" y="7"/>
                </a:lnTo>
                <a:lnTo>
                  <a:pt x="25" y="6"/>
                </a:lnTo>
                <a:lnTo>
                  <a:pt x="29" y="3"/>
                </a:lnTo>
                <a:lnTo>
                  <a:pt x="32" y="2"/>
                </a:lnTo>
                <a:lnTo>
                  <a:pt x="35" y="1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59" y="0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6" y="16"/>
                </a:lnTo>
                <a:lnTo>
                  <a:pt x="94" y="25"/>
                </a:lnTo>
                <a:lnTo>
                  <a:pt x="103" y="33"/>
                </a:lnTo>
                <a:lnTo>
                  <a:pt x="110" y="40"/>
                </a:lnTo>
                <a:lnTo>
                  <a:pt x="118" y="49"/>
                </a:lnTo>
                <a:lnTo>
                  <a:pt x="113" y="49"/>
                </a:lnTo>
                <a:lnTo>
                  <a:pt x="109" y="50"/>
                </a:lnTo>
                <a:lnTo>
                  <a:pt x="105" y="51"/>
                </a:lnTo>
                <a:lnTo>
                  <a:pt x="102" y="51"/>
                </a:lnTo>
                <a:lnTo>
                  <a:pt x="99" y="52"/>
                </a:lnTo>
                <a:lnTo>
                  <a:pt x="96" y="53"/>
                </a:lnTo>
                <a:lnTo>
                  <a:pt x="95" y="54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8" y="60"/>
                </a:lnTo>
                <a:lnTo>
                  <a:pt x="87" y="61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6" name="Freeform 624"/>
          <p:cNvSpPr>
            <a:spLocks/>
          </p:cNvSpPr>
          <p:nvPr/>
        </p:nvSpPr>
        <p:spPr bwMode="auto">
          <a:xfrm>
            <a:off x="4868863" y="4097338"/>
            <a:ext cx="47625" cy="31750"/>
          </a:xfrm>
          <a:custGeom>
            <a:avLst/>
            <a:gdLst>
              <a:gd name="T0" fmla="*/ 2147483647 w 89"/>
              <a:gd name="T1" fmla="*/ 2147483647 h 60"/>
              <a:gd name="T2" fmla="*/ 2147483647 w 89"/>
              <a:gd name="T3" fmla="*/ 2147483647 h 60"/>
              <a:gd name="T4" fmla="*/ 2147483647 w 89"/>
              <a:gd name="T5" fmla="*/ 2147483647 h 60"/>
              <a:gd name="T6" fmla="*/ 2147483647 w 89"/>
              <a:gd name="T7" fmla="*/ 2147483647 h 60"/>
              <a:gd name="T8" fmla="*/ 2147483647 w 89"/>
              <a:gd name="T9" fmla="*/ 2147483647 h 60"/>
              <a:gd name="T10" fmla="*/ 2147483647 w 89"/>
              <a:gd name="T11" fmla="*/ 2147483647 h 60"/>
              <a:gd name="T12" fmla="*/ 2147483647 w 89"/>
              <a:gd name="T13" fmla="*/ 2147483647 h 60"/>
              <a:gd name="T14" fmla="*/ 2147483647 w 89"/>
              <a:gd name="T15" fmla="*/ 2147483647 h 60"/>
              <a:gd name="T16" fmla="*/ 2147483647 w 89"/>
              <a:gd name="T17" fmla="*/ 2147483647 h 60"/>
              <a:gd name="T18" fmla="*/ 2147483647 w 89"/>
              <a:gd name="T19" fmla="*/ 2147483647 h 60"/>
              <a:gd name="T20" fmla="*/ 2147483647 w 89"/>
              <a:gd name="T21" fmla="*/ 2147483647 h 60"/>
              <a:gd name="T22" fmla="*/ 2147483647 w 89"/>
              <a:gd name="T23" fmla="*/ 2147483647 h 60"/>
              <a:gd name="T24" fmla="*/ 2147483647 w 89"/>
              <a:gd name="T25" fmla="*/ 2147483647 h 60"/>
              <a:gd name="T26" fmla="*/ 2147483647 w 89"/>
              <a:gd name="T27" fmla="*/ 2147483647 h 60"/>
              <a:gd name="T28" fmla="*/ 2147483647 w 89"/>
              <a:gd name="T29" fmla="*/ 2147483647 h 60"/>
              <a:gd name="T30" fmla="*/ 2147483647 w 89"/>
              <a:gd name="T31" fmla="*/ 2147483647 h 60"/>
              <a:gd name="T32" fmla="*/ 2147483647 w 89"/>
              <a:gd name="T33" fmla="*/ 2147483647 h 60"/>
              <a:gd name="T34" fmla="*/ 2147483647 w 89"/>
              <a:gd name="T35" fmla="*/ 2147483647 h 60"/>
              <a:gd name="T36" fmla="*/ 2147483647 w 89"/>
              <a:gd name="T37" fmla="*/ 2147483647 h 60"/>
              <a:gd name="T38" fmla="*/ 2147483647 w 89"/>
              <a:gd name="T39" fmla="*/ 2147483647 h 60"/>
              <a:gd name="T40" fmla="*/ 2147483647 w 89"/>
              <a:gd name="T41" fmla="*/ 2147483647 h 60"/>
              <a:gd name="T42" fmla="*/ 2147483647 w 89"/>
              <a:gd name="T43" fmla="*/ 2147483647 h 60"/>
              <a:gd name="T44" fmla="*/ 0 w 89"/>
              <a:gd name="T45" fmla="*/ 2147483647 h 60"/>
              <a:gd name="T46" fmla="*/ 2147483647 w 89"/>
              <a:gd name="T47" fmla="*/ 2147483647 h 60"/>
              <a:gd name="T48" fmla="*/ 2147483647 w 89"/>
              <a:gd name="T49" fmla="*/ 2147483647 h 60"/>
              <a:gd name="T50" fmla="*/ 2147483647 w 89"/>
              <a:gd name="T51" fmla="*/ 2147483647 h 60"/>
              <a:gd name="T52" fmla="*/ 2147483647 w 89"/>
              <a:gd name="T53" fmla="*/ 2147483647 h 60"/>
              <a:gd name="T54" fmla="*/ 2147483647 w 89"/>
              <a:gd name="T55" fmla="*/ 2147483647 h 60"/>
              <a:gd name="T56" fmla="*/ 2147483647 w 89"/>
              <a:gd name="T57" fmla="*/ 2147483647 h 60"/>
              <a:gd name="T58" fmla="*/ 2147483647 w 89"/>
              <a:gd name="T59" fmla="*/ 2147483647 h 60"/>
              <a:gd name="T60" fmla="*/ 2147483647 w 89"/>
              <a:gd name="T61" fmla="*/ 2147483647 h 60"/>
              <a:gd name="T62" fmla="*/ 2147483647 w 89"/>
              <a:gd name="T63" fmla="*/ 2147483647 h 60"/>
              <a:gd name="T64" fmla="*/ 2147483647 w 89"/>
              <a:gd name="T65" fmla="*/ 2147483647 h 60"/>
              <a:gd name="T66" fmla="*/ 2147483647 w 89"/>
              <a:gd name="T67" fmla="*/ 2147483647 h 60"/>
              <a:gd name="T68" fmla="*/ 2147483647 w 89"/>
              <a:gd name="T69" fmla="*/ 0 h 60"/>
              <a:gd name="T70" fmla="*/ 2147483647 w 89"/>
              <a:gd name="T71" fmla="*/ 0 h 60"/>
              <a:gd name="T72" fmla="*/ 2147483647 w 89"/>
              <a:gd name="T73" fmla="*/ 2147483647 h 60"/>
              <a:gd name="T74" fmla="*/ 2147483647 w 89"/>
              <a:gd name="T75" fmla="*/ 2147483647 h 60"/>
              <a:gd name="T76" fmla="*/ 2147483647 w 89"/>
              <a:gd name="T77" fmla="*/ 2147483647 h 60"/>
              <a:gd name="T78" fmla="*/ 2147483647 w 89"/>
              <a:gd name="T79" fmla="*/ 2147483647 h 60"/>
              <a:gd name="T80" fmla="*/ 2147483647 w 89"/>
              <a:gd name="T81" fmla="*/ 2147483647 h 60"/>
              <a:gd name="T82" fmla="*/ 2147483647 w 89"/>
              <a:gd name="T83" fmla="*/ 2147483647 h 60"/>
              <a:gd name="T84" fmla="*/ 2147483647 w 89"/>
              <a:gd name="T85" fmla="*/ 2147483647 h 60"/>
              <a:gd name="T86" fmla="*/ 2147483647 w 89"/>
              <a:gd name="T87" fmla="*/ 2147483647 h 60"/>
              <a:gd name="T88" fmla="*/ 2147483647 w 89"/>
              <a:gd name="T89" fmla="*/ 2147483647 h 60"/>
              <a:gd name="T90" fmla="*/ 2147483647 w 89"/>
              <a:gd name="T91" fmla="*/ 2147483647 h 60"/>
              <a:gd name="T92" fmla="*/ 2147483647 w 89"/>
              <a:gd name="T93" fmla="*/ 2147483647 h 60"/>
              <a:gd name="T94" fmla="*/ 2147483647 w 89"/>
              <a:gd name="T95" fmla="*/ 2147483647 h 60"/>
              <a:gd name="T96" fmla="*/ 2147483647 w 89"/>
              <a:gd name="T97" fmla="*/ 2147483647 h 60"/>
              <a:gd name="T98" fmla="*/ 2147483647 w 89"/>
              <a:gd name="T99" fmla="*/ 2147483647 h 60"/>
              <a:gd name="T100" fmla="*/ 2147483647 w 89"/>
              <a:gd name="T101" fmla="*/ 2147483647 h 60"/>
              <a:gd name="T102" fmla="*/ 2147483647 w 89"/>
              <a:gd name="T103" fmla="*/ 2147483647 h 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9" h="60">
                <a:moveTo>
                  <a:pt x="89" y="60"/>
                </a:moveTo>
                <a:lnTo>
                  <a:pt x="83" y="60"/>
                </a:lnTo>
                <a:lnTo>
                  <a:pt x="77" y="60"/>
                </a:lnTo>
                <a:lnTo>
                  <a:pt x="72" y="59"/>
                </a:lnTo>
                <a:lnTo>
                  <a:pt x="67" y="56"/>
                </a:lnTo>
                <a:lnTo>
                  <a:pt x="61" y="54"/>
                </a:lnTo>
                <a:lnTo>
                  <a:pt x="55" y="51"/>
                </a:lnTo>
                <a:lnTo>
                  <a:pt x="49" y="48"/>
                </a:lnTo>
                <a:lnTo>
                  <a:pt x="45" y="43"/>
                </a:lnTo>
                <a:lnTo>
                  <a:pt x="39" y="39"/>
                </a:lnTo>
                <a:lnTo>
                  <a:pt x="34" y="36"/>
                </a:lnTo>
                <a:lnTo>
                  <a:pt x="31" y="33"/>
                </a:lnTo>
                <a:lnTo>
                  <a:pt x="26" y="29"/>
                </a:lnTo>
                <a:lnTo>
                  <a:pt x="23" y="27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10" y="18"/>
                </a:lnTo>
                <a:lnTo>
                  <a:pt x="8" y="17"/>
                </a:lnTo>
                <a:lnTo>
                  <a:pt x="6" y="15"/>
                </a:lnTo>
                <a:lnTo>
                  <a:pt x="4" y="14"/>
                </a:lnTo>
                <a:lnTo>
                  <a:pt x="3" y="13"/>
                </a:lnTo>
                <a:lnTo>
                  <a:pt x="0" y="12"/>
                </a:lnTo>
                <a:lnTo>
                  <a:pt x="1" y="11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2" y="3"/>
                </a:lnTo>
                <a:lnTo>
                  <a:pt x="15" y="2"/>
                </a:lnTo>
                <a:lnTo>
                  <a:pt x="18" y="2"/>
                </a:lnTo>
                <a:lnTo>
                  <a:pt x="22" y="1"/>
                </a:lnTo>
                <a:lnTo>
                  <a:pt x="26" y="0"/>
                </a:lnTo>
                <a:lnTo>
                  <a:pt x="31" y="0"/>
                </a:lnTo>
                <a:lnTo>
                  <a:pt x="34" y="4"/>
                </a:lnTo>
                <a:lnTo>
                  <a:pt x="37" y="9"/>
                </a:lnTo>
                <a:lnTo>
                  <a:pt x="41" y="12"/>
                </a:lnTo>
                <a:lnTo>
                  <a:pt x="44" y="16"/>
                </a:lnTo>
                <a:lnTo>
                  <a:pt x="47" y="21"/>
                </a:lnTo>
                <a:lnTo>
                  <a:pt x="50" y="26"/>
                </a:lnTo>
                <a:lnTo>
                  <a:pt x="55" y="33"/>
                </a:lnTo>
                <a:lnTo>
                  <a:pt x="60" y="40"/>
                </a:lnTo>
                <a:lnTo>
                  <a:pt x="62" y="43"/>
                </a:lnTo>
                <a:lnTo>
                  <a:pt x="65" y="47"/>
                </a:lnTo>
                <a:lnTo>
                  <a:pt x="68" y="50"/>
                </a:lnTo>
                <a:lnTo>
                  <a:pt x="71" y="53"/>
                </a:lnTo>
                <a:lnTo>
                  <a:pt x="75" y="55"/>
                </a:lnTo>
                <a:lnTo>
                  <a:pt x="80" y="57"/>
                </a:lnTo>
                <a:lnTo>
                  <a:pt x="84" y="59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7" name="Freeform 625"/>
          <p:cNvSpPr>
            <a:spLocks/>
          </p:cNvSpPr>
          <p:nvPr/>
        </p:nvSpPr>
        <p:spPr bwMode="auto">
          <a:xfrm>
            <a:off x="4841875" y="4056063"/>
            <a:ext cx="74613" cy="73025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6" y="141"/>
                </a:lnTo>
                <a:lnTo>
                  <a:pt x="132" y="139"/>
                </a:lnTo>
                <a:lnTo>
                  <a:pt x="127" y="137"/>
                </a:lnTo>
                <a:lnTo>
                  <a:pt x="123" y="135"/>
                </a:lnTo>
                <a:lnTo>
                  <a:pt x="116" y="129"/>
                </a:lnTo>
                <a:lnTo>
                  <a:pt x="111" y="121"/>
                </a:lnTo>
                <a:lnTo>
                  <a:pt x="107" y="113"/>
                </a:lnTo>
                <a:lnTo>
                  <a:pt x="101" y="106"/>
                </a:lnTo>
                <a:lnTo>
                  <a:pt x="96" y="98"/>
                </a:lnTo>
                <a:lnTo>
                  <a:pt x="90" y="91"/>
                </a:lnTo>
                <a:lnTo>
                  <a:pt x="78" y="78"/>
                </a:lnTo>
                <a:lnTo>
                  <a:pt x="67" y="66"/>
                </a:lnTo>
                <a:lnTo>
                  <a:pt x="55" y="54"/>
                </a:lnTo>
                <a:lnTo>
                  <a:pt x="43" y="42"/>
                </a:lnTo>
                <a:lnTo>
                  <a:pt x="35" y="33"/>
                </a:lnTo>
                <a:lnTo>
                  <a:pt x="26" y="23"/>
                </a:lnTo>
                <a:lnTo>
                  <a:pt x="19" y="15"/>
                </a:lnTo>
                <a:lnTo>
                  <a:pt x="10" y="6"/>
                </a:lnTo>
                <a:lnTo>
                  <a:pt x="8" y="4"/>
                </a:lnTo>
                <a:lnTo>
                  <a:pt x="5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8" name="Freeform 626"/>
          <p:cNvSpPr>
            <a:spLocks/>
          </p:cNvSpPr>
          <p:nvPr/>
        </p:nvSpPr>
        <p:spPr bwMode="auto">
          <a:xfrm>
            <a:off x="4740275" y="4021138"/>
            <a:ext cx="176213" cy="107950"/>
          </a:xfrm>
          <a:custGeom>
            <a:avLst/>
            <a:gdLst>
              <a:gd name="T0" fmla="*/ 2147483647 w 334"/>
              <a:gd name="T1" fmla="*/ 2147483647 h 203"/>
              <a:gd name="T2" fmla="*/ 2147483647 w 334"/>
              <a:gd name="T3" fmla="*/ 2147483647 h 203"/>
              <a:gd name="T4" fmla="*/ 2147483647 w 334"/>
              <a:gd name="T5" fmla="*/ 2147483647 h 203"/>
              <a:gd name="T6" fmla="*/ 2147483647 w 334"/>
              <a:gd name="T7" fmla="*/ 2147483647 h 203"/>
              <a:gd name="T8" fmla="*/ 2147483647 w 334"/>
              <a:gd name="T9" fmla="*/ 2147483647 h 203"/>
              <a:gd name="T10" fmla="*/ 2147483647 w 334"/>
              <a:gd name="T11" fmla="*/ 2147483647 h 203"/>
              <a:gd name="T12" fmla="*/ 2147483647 w 334"/>
              <a:gd name="T13" fmla="*/ 2147483647 h 203"/>
              <a:gd name="T14" fmla="*/ 2147483647 w 334"/>
              <a:gd name="T15" fmla="*/ 2147483647 h 203"/>
              <a:gd name="T16" fmla="*/ 2147483647 w 334"/>
              <a:gd name="T17" fmla="*/ 2147483647 h 203"/>
              <a:gd name="T18" fmla="*/ 2147483647 w 334"/>
              <a:gd name="T19" fmla="*/ 2147483647 h 203"/>
              <a:gd name="T20" fmla="*/ 2147483647 w 334"/>
              <a:gd name="T21" fmla="*/ 2147483647 h 203"/>
              <a:gd name="T22" fmla="*/ 2147483647 w 334"/>
              <a:gd name="T23" fmla="*/ 2147483647 h 203"/>
              <a:gd name="T24" fmla="*/ 2147483647 w 334"/>
              <a:gd name="T25" fmla="*/ 2147483647 h 203"/>
              <a:gd name="T26" fmla="*/ 2147483647 w 334"/>
              <a:gd name="T27" fmla="*/ 2147483647 h 203"/>
              <a:gd name="T28" fmla="*/ 2147483647 w 334"/>
              <a:gd name="T29" fmla="*/ 2147483647 h 203"/>
              <a:gd name="T30" fmla="*/ 2147483647 w 334"/>
              <a:gd name="T31" fmla="*/ 2147483647 h 203"/>
              <a:gd name="T32" fmla="*/ 2147483647 w 334"/>
              <a:gd name="T33" fmla="*/ 2147483647 h 203"/>
              <a:gd name="T34" fmla="*/ 2147483647 w 334"/>
              <a:gd name="T35" fmla="*/ 2147483647 h 203"/>
              <a:gd name="T36" fmla="*/ 2147483647 w 334"/>
              <a:gd name="T37" fmla="*/ 2147483647 h 203"/>
              <a:gd name="T38" fmla="*/ 2147483647 w 334"/>
              <a:gd name="T39" fmla="*/ 2147483647 h 203"/>
              <a:gd name="T40" fmla="*/ 2147483647 w 334"/>
              <a:gd name="T41" fmla="*/ 2147483647 h 203"/>
              <a:gd name="T42" fmla="*/ 2147483647 w 334"/>
              <a:gd name="T43" fmla="*/ 2147483647 h 203"/>
              <a:gd name="T44" fmla="*/ 2147483647 w 334"/>
              <a:gd name="T45" fmla="*/ 2147483647 h 203"/>
              <a:gd name="T46" fmla="*/ 2147483647 w 334"/>
              <a:gd name="T47" fmla="*/ 2147483647 h 203"/>
              <a:gd name="T48" fmla="*/ 2147483647 w 334"/>
              <a:gd name="T49" fmla="*/ 2147483647 h 203"/>
              <a:gd name="T50" fmla="*/ 2147483647 w 334"/>
              <a:gd name="T51" fmla="*/ 2147483647 h 203"/>
              <a:gd name="T52" fmla="*/ 2147483647 w 334"/>
              <a:gd name="T53" fmla="*/ 2147483647 h 203"/>
              <a:gd name="T54" fmla="*/ 2147483647 w 334"/>
              <a:gd name="T55" fmla="*/ 2147483647 h 203"/>
              <a:gd name="T56" fmla="*/ 2147483647 w 334"/>
              <a:gd name="T57" fmla="*/ 2147483647 h 203"/>
              <a:gd name="T58" fmla="*/ 2147483647 w 334"/>
              <a:gd name="T59" fmla="*/ 2147483647 h 203"/>
              <a:gd name="T60" fmla="*/ 2147483647 w 334"/>
              <a:gd name="T61" fmla="*/ 2147483647 h 203"/>
              <a:gd name="T62" fmla="*/ 2147483647 w 334"/>
              <a:gd name="T63" fmla="*/ 2147483647 h 203"/>
              <a:gd name="T64" fmla="*/ 2147483647 w 334"/>
              <a:gd name="T65" fmla="*/ 2147483647 h 203"/>
              <a:gd name="T66" fmla="*/ 2147483647 w 334"/>
              <a:gd name="T67" fmla="*/ 2147483647 h 203"/>
              <a:gd name="T68" fmla="*/ 2147483647 w 334"/>
              <a:gd name="T69" fmla="*/ 2147483647 h 203"/>
              <a:gd name="T70" fmla="*/ 2147483647 w 334"/>
              <a:gd name="T71" fmla="*/ 2147483647 h 203"/>
              <a:gd name="T72" fmla="*/ 2147483647 w 334"/>
              <a:gd name="T73" fmla="*/ 2147483647 h 203"/>
              <a:gd name="T74" fmla="*/ 2147483647 w 334"/>
              <a:gd name="T75" fmla="*/ 2147483647 h 203"/>
              <a:gd name="T76" fmla="*/ 2147483647 w 334"/>
              <a:gd name="T77" fmla="*/ 2147483647 h 203"/>
              <a:gd name="T78" fmla="*/ 2147483647 w 334"/>
              <a:gd name="T79" fmla="*/ 2147483647 h 203"/>
              <a:gd name="T80" fmla="*/ 2147483647 w 334"/>
              <a:gd name="T81" fmla="*/ 2147483647 h 203"/>
              <a:gd name="T82" fmla="*/ 2147483647 w 334"/>
              <a:gd name="T83" fmla="*/ 2147483647 h 203"/>
              <a:gd name="T84" fmla="*/ 2147483647 w 334"/>
              <a:gd name="T85" fmla="*/ 2147483647 h 203"/>
              <a:gd name="T86" fmla="*/ 2147483647 w 334"/>
              <a:gd name="T87" fmla="*/ 2147483647 h 203"/>
              <a:gd name="T88" fmla="*/ 2147483647 w 334"/>
              <a:gd name="T89" fmla="*/ 2147483647 h 203"/>
              <a:gd name="T90" fmla="*/ 2147483647 w 334"/>
              <a:gd name="T91" fmla="*/ 2147483647 h 203"/>
              <a:gd name="T92" fmla="*/ 0 w 334"/>
              <a:gd name="T93" fmla="*/ 0 h 20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3">
                <a:moveTo>
                  <a:pt x="334" y="203"/>
                </a:moveTo>
                <a:lnTo>
                  <a:pt x="328" y="203"/>
                </a:lnTo>
                <a:lnTo>
                  <a:pt x="322" y="203"/>
                </a:lnTo>
                <a:lnTo>
                  <a:pt x="317" y="202"/>
                </a:lnTo>
                <a:lnTo>
                  <a:pt x="312" y="199"/>
                </a:lnTo>
                <a:lnTo>
                  <a:pt x="305" y="196"/>
                </a:lnTo>
                <a:lnTo>
                  <a:pt x="299" y="193"/>
                </a:lnTo>
                <a:lnTo>
                  <a:pt x="293" y="189"/>
                </a:lnTo>
                <a:lnTo>
                  <a:pt x="287" y="184"/>
                </a:lnTo>
                <a:lnTo>
                  <a:pt x="278" y="178"/>
                </a:lnTo>
                <a:lnTo>
                  <a:pt x="269" y="171"/>
                </a:lnTo>
                <a:lnTo>
                  <a:pt x="261" y="165"/>
                </a:lnTo>
                <a:lnTo>
                  <a:pt x="251" y="158"/>
                </a:lnTo>
                <a:lnTo>
                  <a:pt x="240" y="153"/>
                </a:lnTo>
                <a:lnTo>
                  <a:pt x="229" y="147"/>
                </a:lnTo>
                <a:lnTo>
                  <a:pt x="218" y="142"/>
                </a:lnTo>
                <a:lnTo>
                  <a:pt x="206" y="134"/>
                </a:lnTo>
                <a:lnTo>
                  <a:pt x="194" y="128"/>
                </a:lnTo>
                <a:lnTo>
                  <a:pt x="180" y="120"/>
                </a:lnTo>
                <a:lnTo>
                  <a:pt x="173" y="116"/>
                </a:lnTo>
                <a:lnTo>
                  <a:pt x="165" y="112"/>
                </a:lnTo>
                <a:lnTo>
                  <a:pt x="159" y="107"/>
                </a:lnTo>
                <a:lnTo>
                  <a:pt x="151" y="103"/>
                </a:lnTo>
                <a:lnTo>
                  <a:pt x="147" y="97"/>
                </a:lnTo>
                <a:lnTo>
                  <a:pt x="142" y="92"/>
                </a:lnTo>
                <a:lnTo>
                  <a:pt x="138" y="86"/>
                </a:lnTo>
                <a:lnTo>
                  <a:pt x="133" y="81"/>
                </a:lnTo>
                <a:lnTo>
                  <a:pt x="127" y="77"/>
                </a:lnTo>
                <a:lnTo>
                  <a:pt x="122" y="74"/>
                </a:lnTo>
                <a:lnTo>
                  <a:pt x="115" y="70"/>
                </a:lnTo>
                <a:lnTo>
                  <a:pt x="109" y="67"/>
                </a:lnTo>
                <a:lnTo>
                  <a:pt x="99" y="62"/>
                </a:lnTo>
                <a:lnTo>
                  <a:pt x="91" y="55"/>
                </a:lnTo>
                <a:lnTo>
                  <a:pt x="84" y="50"/>
                </a:lnTo>
                <a:lnTo>
                  <a:pt x="76" y="44"/>
                </a:lnTo>
                <a:lnTo>
                  <a:pt x="68" y="39"/>
                </a:lnTo>
                <a:lnTo>
                  <a:pt x="59" y="32"/>
                </a:lnTo>
                <a:lnTo>
                  <a:pt x="50" y="28"/>
                </a:lnTo>
                <a:lnTo>
                  <a:pt x="41" y="23"/>
                </a:lnTo>
                <a:lnTo>
                  <a:pt x="33" y="19"/>
                </a:lnTo>
                <a:lnTo>
                  <a:pt x="25" y="17"/>
                </a:lnTo>
                <a:lnTo>
                  <a:pt x="17" y="13"/>
                </a:lnTo>
                <a:lnTo>
                  <a:pt x="10" y="10"/>
                </a:lnTo>
                <a:lnTo>
                  <a:pt x="7" y="7"/>
                </a:lnTo>
                <a:lnTo>
                  <a:pt x="5" y="5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89" name="Freeform 627"/>
          <p:cNvSpPr>
            <a:spLocks/>
          </p:cNvSpPr>
          <p:nvPr/>
        </p:nvSpPr>
        <p:spPr bwMode="auto">
          <a:xfrm>
            <a:off x="4730750" y="4014788"/>
            <a:ext cx="33338" cy="9525"/>
          </a:xfrm>
          <a:custGeom>
            <a:avLst/>
            <a:gdLst>
              <a:gd name="T0" fmla="*/ 2147483647 w 63"/>
              <a:gd name="T1" fmla="*/ 0 h 19"/>
              <a:gd name="T2" fmla="*/ 2147483647 w 63"/>
              <a:gd name="T3" fmla="*/ 0 h 19"/>
              <a:gd name="T4" fmla="*/ 2147483647 w 63"/>
              <a:gd name="T5" fmla="*/ 0 h 19"/>
              <a:gd name="T6" fmla="*/ 2147483647 w 63"/>
              <a:gd name="T7" fmla="*/ 0 h 19"/>
              <a:gd name="T8" fmla="*/ 2147483647 w 63"/>
              <a:gd name="T9" fmla="*/ 2147483647 h 19"/>
              <a:gd name="T10" fmla="*/ 2147483647 w 63"/>
              <a:gd name="T11" fmla="*/ 2147483647 h 19"/>
              <a:gd name="T12" fmla="*/ 2147483647 w 63"/>
              <a:gd name="T13" fmla="*/ 2147483647 h 19"/>
              <a:gd name="T14" fmla="*/ 2147483647 w 63"/>
              <a:gd name="T15" fmla="*/ 2147483647 h 19"/>
              <a:gd name="T16" fmla="*/ 2147483647 w 63"/>
              <a:gd name="T17" fmla="*/ 2147483647 h 19"/>
              <a:gd name="T18" fmla="*/ 2147483647 w 63"/>
              <a:gd name="T19" fmla="*/ 2147483647 h 19"/>
              <a:gd name="T20" fmla="*/ 0 w 63"/>
              <a:gd name="T21" fmla="*/ 2147483647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19">
                <a:moveTo>
                  <a:pt x="63" y="0"/>
                </a:moveTo>
                <a:lnTo>
                  <a:pt x="56" y="0"/>
                </a:lnTo>
                <a:lnTo>
                  <a:pt x="51" y="0"/>
                </a:lnTo>
                <a:lnTo>
                  <a:pt x="44" y="0"/>
                </a:lnTo>
                <a:lnTo>
                  <a:pt x="39" y="1"/>
                </a:lnTo>
                <a:lnTo>
                  <a:pt x="33" y="3"/>
                </a:lnTo>
                <a:lnTo>
                  <a:pt x="25" y="6"/>
                </a:lnTo>
                <a:lnTo>
                  <a:pt x="18" y="9"/>
                </a:lnTo>
                <a:lnTo>
                  <a:pt x="13" y="13"/>
                </a:lnTo>
                <a:lnTo>
                  <a:pt x="7" y="16"/>
                </a:lnTo>
                <a:lnTo>
                  <a:pt x="0" y="1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0" name="Freeform 628"/>
          <p:cNvSpPr>
            <a:spLocks/>
          </p:cNvSpPr>
          <p:nvPr/>
        </p:nvSpPr>
        <p:spPr bwMode="auto">
          <a:xfrm>
            <a:off x="4756150" y="4033838"/>
            <a:ext cx="68263" cy="12700"/>
          </a:xfrm>
          <a:custGeom>
            <a:avLst/>
            <a:gdLst>
              <a:gd name="T0" fmla="*/ 2147483647 w 128"/>
              <a:gd name="T1" fmla="*/ 2147483647 h 23"/>
              <a:gd name="T2" fmla="*/ 2147483647 w 128"/>
              <a:gd name="T3" fmla="*/ 2147483647 h 23"/>
              <a:gd name="T4" fmla="*/ 2147483647 w 128"/>
              <a:gd name="T5" fmla="*/ 2147483647 h 23"/>
              <a:gd name="T6" fmla="*/ 2147483647 w 128"/>
              <a:gd name="T7" fmla="*/ 2147483647 h 23"/>
              <a:gd name="T8" fmla="*/ 2147483647 w 128"/>
              <a:gd name="T9" fmla="*/ 0 h 23"/>
              <a:gd name="T10" fmla="*/ 2147483647 w 128"/>
              <a:gd name="T11" fmla="*/ 0 h 23"/>
              <a:gd name="T12" fmla="*/ 2147483647 w 128"/>
              <a:gd name="T13" fmla="*/ 0 h 23"/>
              <a:gd name="T14" fmla="*/ 2147483647 w 128"/>
              <a:gd name="T15" fmla="*/ 0 h 23"/>
              <a:gd name="T16" fmla="*/ 2147483647 w 128"/>
              <a:gd name="T17" fmla="*/ 2147483647 h 23"/>
              <a:gd name="T18" fmla="*/ 2147483647 w 128"/>
              <a:gd name="T19" fmla="*/ 2147483647 h 23"/>
              <a:gd name="T20" fmla="*/ 2147483647 w 128"/>
              <a:gd name="T21" fmla="*/ 2147483647 h 23"/>
              <a:gd name="T22" fmla="*/ 2147483647 w 128"/>
              <a:gd name="T23" fmla="*/ 2147483647 h 23"/>
              <a:gd name="T24" fmla="*/ 2147483647 w 128"/>
              <a:gd name="T25" fmla="*/ 2147483647 h 23"/>
              <a:gd name="T26" fmla="*/ 2147483647 w 128"/>
              <a:gd name="T27" fmla="*/ 2147483647 h 23"/>
              <a:gd name="T28" fmla="*/ 2147483647 w 128"/>
              <a:gd name="T29" fmla="*/ 2147483647 h 23"/>
              <a:gd name="T30" fmla="*/ 2147483647 w 128"/>
              <a:gd name="T31" fmla="*/ 2147483647 h 23"/>
              <a:gd name="T32" fmla="*/ 0 w 128"/>
              <a:gd name="T33" fmla="*/ 2147483647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3">
                <a:moveTo>
                  <a:pt x="128" y="8"/>
                </a:moveTo>
                <a:lnTo>
                  <a:pt x="118" y="6"/>
                </a:lnTo>
                <a:lnTo>
                  <a:pt x="108" y="3"/>
                </a:lnTo>
                <a:lnTo>
                  <a:pt x="98" y="1"/>
                </a:lnTo>
                <a:lnTo>
                  <a:pt x="89" y="0"/>
                </a:lnTo>
                <a:lnTo>
                  <a:pt x="79" y="0"/>
                </a:lnTo>
                <a:lnTo>
                  <a:pt x="69" y="0"/>
                </a:lnTo>
                <a:lnTo>
                  <a:pt x="60" y="0"/>
                </a:lnTo>
                <a:lnTo>
                  <a:pt x="52" y="1"/>
                </a:lnTo>
                <a:lnTo>
                  <a:pt x="43" y="3"/>
                </a:lnTo>
                <a:lnTo>
                  <a:pt x="36" y="6"/>
                </a:lnTo>
                <a:lnTo>
                  <a:pt x="28" y="11"/>
                </a:lnTo>
                <a:lnTo>
                  <a:pt x="20" y="14"/>
                </a:lnTo>
                <a:lnTo>
                  <a:pt x="14" y="18"/>
                </a:lnTo>
                <a:lnTo>
                  <a:pt x="10" y="20"/>
                </a:lnTo>
                <a:lnTo>
                  <a:pt x="4" y="21"/>
                </a:lnTo>
                <a:lnTo>
                  <a:pt x="0" y="23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1" name="Freeform 629"/>
          <p:cNvSpPr>
            <a:spLocks/>
          </p:cNvSpPr>
          <p:nvPr/>
        </p:nvSpPr>
        <p:spPr bwMode="auto">
          <a:xfrm>
            <a:off x="4814888" y="4068763"/>
            <a:ext cx="58737" cy="12700"/>
          </a:xfrm>
          <a:custGeom>
            <a:avLst/>
            <a:gdLst>
              <a:gd name="T0" fmla="*/ 2147483647 w 112"/>
              <a:gd name="T1" fmla="*/ 0 h 24"/>
              <a:gd name="T2" fmla="*/ 2147483647 w 112"/>
              <a:gd name="T3" fmla="*/ 2147483647 h 24"/>
              <a:gd name="T4" fmla="*/ 2147483647 w 112"/>
              <a:gd name="T5" fmla="*/ 2147483647 h 24"/>
              <a:gd name="T6" fmla="*/ 2147483647 w 112"/>
              <a:gd name="T7" fmla="*/ 2147483647 h 24"/>
              <a:gd name="T8" fmla="*/ 2147483647 w 112"/>
              <a:gd name="T9" fmla="*/ 2147483647 h 24"/>
              <a:gd name="T10" fmla="*/ 2147483647 w 112"/>
              <a:gd name="T11" fmla="*/ 2147483647 h 24"/>
              <a:gd name="T12" fmla="*/ 2147483647 w 112"/>
              <a:gd name="T13" fmla="*/ 2147483647 h 24"/>
              <a:gd name="T14" fmla="*/ 2147483647 w 112"/>
              <a:gd name="T15" fmla="*/ 2147483647 h 24"/>
              <a:gd name="T16" fmla="*/ 2147483647 w 112"/>
              <a:gd name="T17" fmla="*/ 2147483647 h 24"/>
              <a:gd name="T18" fmla="*/ 2147483647 w 112"/>
              <a:gd name="T19" fmla="*/ 2147483647 h 24"/>
              <a:gd name="T20" fmla="*/ 2147483647 w 112"/>
              <a:gd name="T21" fmla="*/ 2147483647 h 24"/>
              <a:gd name="T22" fmla="*/ 2147483647 w 112"/>
              <a:gd name="T23" fmla="*/ 2147483647 h 24"/>
              <a:gd name="T24" fmla="*/ 2147483647 w 112"/>
              <a:gd name="T25" fmla="*/ 2147483647 h 24"/>
              <a:gd name="T26" fmla="*/ 2147483647 w 112"/>
              <a:gd name="T27" fmla="*/ 2147483647 h 24"/>
              <a:gd name="T28" fmla="*/ 2147483647 w 112"/>
              <a:gd name="T29" fmla="*/ 2147483647 h 24"/>
              <a:gd name="T30" fmla="*/ 2147483647 w 112"/>
              <a:gd name="T31" fmla="*/ 2147483647 h 24"/>
              <a:gd name="T32" fmla="*/ 2147483647 w 112"/>
              <a:gd name="T33" fmla="*/ 2147483647 h 24"/>
              <a:gd name="T34" fmla="*/ 2147483647 w 112"/>
              <a:gd name="T35" fmla="*/ 2147483647 h 24"/>
              <a:gd name="T36" fmla="*/ 2147483647 w 112"/>
              <a:gd name="T37" fmla="*/ 2147483647 h 24"/>
              <a:gd name="T38" fmla="*/ 0 w 112"/>
              <a:gd name="T39" fmla="*/ 2147483647 h 2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4">
                <a:moveTo>
                  <a:pt x="112" y="0"/>
                </a:moveTo>
                <a:lnTo>
                  <a:pt x="109" y="2"/>
                </a:lnTo>
                <a:lnTo>
                  <a:pt x="105" y="4"/>
                </a:lnTo>
                <a:lnTo>
                  <a:pt x="101" y="6"/>
                </a:lnTo>
                <a:lnTo>
                  <a:pt x="97" y="6"/>
                </a:lnTo>
                <a:lnTo>
                  <a:pt x="88" y="7"/>
                </a:lnTo>
                <a:lnTo>
                  <a:pt x="81" y="7"/>
                </a:lnTo>
                <a:lnTo>
                  <a:pt x="72" y="6"/>
                </a:lnTo>
                <a:lnTo>
                  <a:pt x="64" y="6"/>
                </a:lnTo>
                <a:lnTo>
                  <a:pt x="57" y="6"/>
                </a:lnTo>
                <a:lnTo>
                  <a:pt x="49" y="8"/>
                </a:lnTo>
                <a:lnTo>
                  <a:pt x="42" y="12"/>
                </a:lnTo>
                <a:lnTo>
                  <a:pt x="35" y="14"/>
                </a:lnTo>
                <a:lnTo>
                  <a:pt x="29" y="16"/>
                </a:lnTo>
                <a:lnTo>
                  <a:pt x="22" y="18"/>
                </a:lnTo>
                <a:lnTo>
                  <a:pt x="16" y="19"/>
                </a:lnTo>
                <a:lnTo>
                  <a:pt x="9" y="20"/>
                </a:lnTo>
                <a:lnTo>
                  <a:pt x="6" y="21"/>
                </a:lnTo>
                <a:lnTo>
                  <a:pt x="4" y="22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2" name="Freeform 630"/>
          <p:cNvSpPr>
            <a:spLocks/>
          </p:cNvSpPr>
          <p:nvPr/>
        </p:nvSpPr>
        <p:spPr bwMode="auto">
          <a:xfrm>
            <a:off x="4865688" y="4094163"/>
            <a:ext cx="34925" cy="15875"/>
          </a:xfrm>
          <a:custGeom>
            <a:avLst/>
            <a:gdLst>
              <a:gd name="T0" fmla="*/ 2147483647 w 66"/>
              <a:gd name="T1" fmla="*/ 0 h 29"/>
              <a:gd name="T2" fmla="*/ 2147483647 w 66"/>
              <a:gd name="T3" fmla="*/ 2147483647 h 29"/>
              <a:gd name="T4" fmla="*/ 2147483647 w 66"/>
              <a:gd name="T5" fmla="*/ 2147483647 h 29"/>
              <a:gd name="T6" fmla="*/ 2147483647 w 66"/>
              <a:gd name="T7" fmla="*/ 2147483647 h 29"/>
              <a:gd name="T8" fmla="*/ 2147483647 w 66"/>
              <a:gd name="T9" fmla="*/ 2147483647 h 29"/>
              <a:gd name="T10" fmla="*/ 2147483647 w 66"/>
              <a:gd name="T11" fmla="*/ 2147483647 h 29"/>
              <a:gd name="T12" fmla="*/ 2147483647 w 66"/>
              <a:gd name="T13" fmla="*/ 2147483647 h 29"/>
              <a:gd name="T14" fmla="*/ 2147483647 w 66"/>
              <a:gd name="T15" fmla="*/ 2147483647 h 29"/>
              <a:gd name="T16" fmla="*/ 2147483647 w 66"/>
              <a:gd name="T17" fmla="*/ 2147483647 h 29"/>
              <a:gd name="T18" fmla="*/ 2147483647 w 66"/>
              <a:gd name="T19" fmla="*/ 2147483647 h 29"/>
              <a:gd name="T20" fmla="*/ 2147483647 w 66"/>
              <a:gd name="T21" fmla="*/ 2147483647 h 29"/>
              <a:gd name="T22" fmla="*/ 2147483647 w 66"/>
              <a:gd name="T23" fmla="*/ 2147483647 h 29"/>
              <a:gd name="T24" fmla="*/ 2147483647 w 66"/>
              <a:gd name="T25" fmla="*/ 2147483647 h 29"/>
              <a:gd name="T26" fmla="*/ 2147483647 w 66"/>
              <a:gd name="T27" fmla="*/ 2147483647 h 29"/>
              <a:gd name="T28" fmla="*/ 2147483647 w 66"/>
              <a:gd name="T29" fmla="*/ 2147483647 h 29"/>
              <a:gd name="T30" fmla="*/ 0 w 66"/>
              <a:gd name="T31" fmla="*/ 2147483647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0"/>
                </a:moveTo>
                <a:lnTo>
                  <a:pt x="64" y="2"/>
                </a:lnTo>
                <a:lnTo>
                  <a:pt x="59" y="3"/>
                </a:lnTo>
                <a:lnTo>
                  <a:pt x="55" y="4"/>
                </a:lnTo>
                <a:lnTo>
                  <a:pt x="51" y="5"/>
                </a:lnTo>
                <a:lnTo>
                  <a:pt x="44" y="6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0"/>
                </a:lnTo>
                <a:lnTo>
                  <a:pt x="13" y="13"/>
                </a:lnTo>
                <a:lnTo>
                  <a:pt x="10" y="16"/>
                </a:lnTo>
                <a:lnTo>
                  <a:pt x="6" y="20"/>
                </a:lnTo>
                <a:lnTo>
                  <a:pt x="3" y="23"/>
                </a:lnTo>
                <a:lnTo>
                  <a:pt x="2" y="27"/>
                </a:lnTo>
                <a:lnTo>
                  <a:pt x="0" y="2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3" name="Freeform 631"/>
          <p:cNvSpPr>
            <a:spLocks/>
          </p:cNvSpPr>
          <p:nvPr/>
        </p:nvSpPr>
        <p:spPr bwMode="auto">
          <a:xfrm>
            <a:off x="5116513" y="4214813"/>
            <a:ext cx="9525" cy="34925"/>
          </a:xfrm>
          <a:custGeom>
            <a:avLst/>
            <a:gdLst>
              <a:gd name="T0" fmla="*/ 2147483647 w 18"/>
              <a:gd name="T1" fmla="*/ 2147483647 h 67"/>
              <a:gd name="T2" fmla="*/ 2147483647 w 18"/>
              <a:gd name="T3" fmla="*/ 2147483647 h 67"/>
              <a:gd name="T4" fmla="*/ 2147483647 w 18"/>
              <a:gd name="T5" fmla="*/ 2147483647 h 67"/>
              <a:gd name="T6" fmla="*/ 2147483647 w 18"/>
              <a:gd name="T7" fmla="*/ 2147483647 h 67"/>
              <a:gd name="T8" fmla="*/ 2147483647 w 18"/>
              <a:gd name="T9" fmla="*/ 2147483647 h 67"/>
              <a:gd name="T10" fmla="*/ 2147483647 w 18"/>
              <a:gd name="T11" fmla="*/ 2147483647 h 67"/>
              <a:gd name="T12" fmla="*/ 2147483647 w 18"/>
              <a:gd name="T13" fmla="*/ 2147483647 h 67"/>
              <a:gd name="T14" fmla="*/ 2147483647 w 18"/>
              <a:gd name="T15" fmla="*/ 2147483647 h 67"/>
              <a:gd name="T16" fmla="*/ 2147483647 w 18"/>
              <a:gd name="T17" fmla="*/ 2147483647 h 67"/>
              <a:gd name="T18" fmla="*/ 2147483647 w 18"/>
              <a:gd name="T19" fmla="*/ 2147483647 h 67"/>
              <a:gd name="T20" fmla="*/ 2147483647 w 18"/>
              <a:gd name="T21" fmla="*/ 2147483647 h 67"/>
              <a:gd name="T22" fmla="*/ 2147483647 w 18"/>
              <a:gd name="T23" fmla="*/ 2147483647 h 67"/>
              <a:gd name="T24" fmla="*/ 2147483647 w 18"/>
              <a:gd name="T25" fmla="*/ 2147483647 h 67"/>
              <a:gd name="T26" fmla="*/ 2147483647 w 18"/>
              <a:gd name="T27" fmla="*/ 2147483647 h 67"/>
              <a:gd name="T28" fmla="*/ 2147483647 w 18"/>
              <a:gd name="T29" fmla="*/ 2147483647 h 67"/>
              <a:gd name="T30" fmla="*/ 2147483647 w 18"/>
              <a:gd name="T31" fmla="*/ 2147483647 h 67"/>
              <a:gd name="T32" fmla="*/ 2147483647 w 18"/>
              <a:gd name="T33" fmla="*/ 2147483647 h 67"/>
              <a:gd name="T34" fmla="*/ 2147483647 w 18"/>
              <a:gd name="T35" fmla="*/ 2147483647 h 67"/>
              <a:gd name="T36" fmla="*/ 0 w 18"/>
              <a:gd name="T37" fmla="*/ 0 h 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" h="67">
                <a:moveTo>
                  <a:pt x="18" y="67"/>
                </a:moveTo>
                <a:lnTo>
                  <a:pt x="15" y="66"/>
                </a:lnTo>
                <a:lnTo>
                  <a:pt x="13" y="66"/>
                </a:lnTo>
                <a:lnTo>
                  <a:pt x="10" y="64"/>
                </a:lnTo>
                <a:lnTo>
                  <a:pt x="9" y="63"/>
                </a:lnTo>
                <a:lnTo>
                  <a:pt x="8" y="60"/>
                </a:lnTo>
                <a:lnTo>
                  <a:pt x="7" y="56"/>
                </a:lnTo>
                <a:lnTo>
                  <a:pt x="6" y="53"/>
                </a:lnTo>
                <a:lnTo>
                  <a:pt x="6" y="49"/>
                </a:lnTo>
                <a:lnTo>
                  <a:pt x="6" y="46"/>
                </a:lnTo>
                <a:lnTo>
                  <a:pt x="6" y="36"/>
                </a:lnTo>
                <a:lnTo>
                  <a:pt x="5" y="28"/>
                </a:lnTo>
                <a:lnTo>
                  <a:pt x="4" y="20"/>
                </a:lnTo>
                <a:lnTo>
                  <a:pt x="4" y="15"/>
                </a:lnTo>
                <a:lnTo>
                  <a:pt x="3" y="10"/>
                </a:lnTo>
                <a:lnTo>
                  <a:pt x="3" y="6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4" name="Freeform 632"/>
          <p:cNvSpPr>
            <a:spLocks/>
          </p:cNvSpPr>
          <p:nvPr/>
        </p:nvSpPr>
        <p:spPr bwMode="auto">
          <a:xfrm>
            <a:off x="5030788" y="4192588"/>
            <a:ext cx="63500" cy="31750"/>
          </a:xfrm>
          <a:custGeom>
            <a:avLst/>
            <a:gdLst>
              <a:gd name="T0" fmla="*/ 2147483647 w 118"/>
              <a:gd name="T1" fmla="*/ 2147483647 h 62"/>
              <a:gd name="T2" fmla="*/ 2147483647 w 118"/>
              <a:gd name="T3" fmla="*/ 2147483647 h 62"/>
              <a:gd name="T4" fmla="*/ 2147483647 w 118"/>
              <a:gd name="T5" fmla="*/ 2147483647 h 62"/>
              <a:gd name="T6" fmla="*/ 2147483647 w 118"/>
              <a:gd name="T7" fmla="*/ 2147483647 h 62"/>
              <a:gd name="T8" fmla="*/ 2147483647 w 118"/>
              <a:gd name="T9" fmla="*/ 2147483647 h 62"/>
              <a:gd name="T10" fmla="*/ 2147483647 w 118"/>
              <a:gd name="T11" fmla="*/ 2147483647 h 62"/>
              <a:gd name="T12" fmla="*/ 2147483647 w 118"/>
              <a:gd name="T13" fmla="*/ 2147483647 h 62"/>
              <a:gd name="T14" fmla="*/ 2147483647 w 118"/>
              <a:gd name="T15" fmla="*/ 2147483647 h 62"/>
              <a:gd name="T16" fmla="*/ 2147483647 w 118"/>
              <a:gd name="T17" fmla="*/ 2147483647 h 62"/>
              <a:gd name="T18" fmla="*/ 2147483647 w 118"/>
              <a:gd name="T19" fmla="*/ 2147483647 h 62"/>
              <a:gd name="T20" fmla="*/ 2147483647 w 118"/>
              <a:gd name="T21" fmla="*/ 2147483647 h 62"/>
              <a:gd name="T22" fmla="*/ 2147483647 w 118"/>
              <a:gd name="T23" fmla="*/ 2147483647 h 62"/>
              <a:gd name="T24" fmla="*/ 2147483647 w 118"/>
              <a:gd name="T25" fmla="*/ 2147483647 h 62"/>
              <a:gd name="T26" fmla="*/ 2147483647 w 118"/>
              <a:gd name="T27" fmla="*/ 2147483647 h 62"/>
              <a:gd name="T28" fmla="*/ 2147483647 w 118"/>
              <a:gd name="T29" fmla="*/ 2147483647 h 62"/>
              <a:gd name="T30" fmla="*/ 2147483647 w 118"/>
              <a:gd name="T31" fmla="*/ 2147483647 h 62"/>
              <a:gd name="T32" fmla="*/ 2147483647 w 118"/>
              <a:gd name="T33" fmla="*/ 2147483647 h 62"/>
              <a:gd name="T34" fmla="*/ 2147483647 w 118"/>
              <a:gd name="T35" fmla="*/ 2147483647 h 62"/>
              <a:gd name="T36" fmla="*/ 0 w 118"/>
              <a:gd name="T37" fmla="*/ 2147483647 h 62"/>
              <a:gd name="T38" fmla="*/ 2147483647 w 118"/>
              <a:gd name="T39" fmla="*/ 2147483647 h 62"/>
              <a:gd name="T40" fmla="*/ 2147483647 w 118"/>
              <a:gd name="T41" fmla="*/ 2147483647 h 62"/>
              <a:gd name="T42" fmla="*/ 2147483647 w 118"/>
              <a:gd name="T43" fmla="*/ 2147483647 h 62"/>
              <a:gd name="T44" fmla="*/ 2147483647 w 118"/>
              <a:gd name="T45" fmla="*/ 2147483647 h 62"/>
              <a:gd name="T46" fmla="*/ 2147483647 w 118"/>
              <a:gd name="T47" fmla="*/ 2147483647 h 62"/>
              <a:gd name="T48" fmla="*/ 2147483647 w 118"/>
              <a:gd name="T49" fmla="*/ 2147483647 h 62"/>
              <a:gd name="T50" fmla="*/ 2147483647 w 118"/>
              <a:gd name="T51" fmla="*/ 2147483647 h 62"/>
              <a:gd name="T52" fmla="*/ 2147483647 w 118"/>
              <a:gd name="T53" fmla="*/ 2147483647 h 62"/>
              <a:gd name="T54" fmla="*/ 2147483647 w 118"/>
              <a:gd name="T55" fmla="*/ 2147483647 h 62"/>
              <a:gd name="T56" fmla="*/ 2147483647 w 118"/>
              <a:gd name="T57" fmla="*/ 2147483647 h 62"/>
              <a:gd name="T58" fmla="*/ 2147483647 w 118"/>
              <a:gd name="T59" fmla="*/ 2147483647 h 62"/>
              <a:gd name="T60" fmla="*/ 2147483647 w 118"/>
              <a:gd name="T61" fmla="*/ 2147483647 h 62"/>
              <a:gd name="T62" fmla="*/ 2147483647 w 118"/>
              <a:gd name="T63" fmla="*/ 2147483647 h 62"/>
              <a:gd name="T64" fmla="*/ 2147483647 w 118"/>
              <a:gd name="T65" fmla="*/ 2147483647 h 62"/>
              <a:gd name="T66" fmla="*/ 2147483647 w 118"/>
              <a:gd name="T67" fmla="*/ 0 h 62"/>
              <a:gd name="T68" fmla="*/ 2147483647 w 118"/>
              <a:gd name="T69" fmla="*/ 0 h 62"/>
              <a:gd name="T70" fmla="*/ 2147483647 w 118"/>
              <a:gd name="T71" fmla="*/ 0 h 62"/>
              <a:gd name="T72" fmla="*/ 2147483647 w 118"/>
              <a:gd name="T73" fmla="*/ 0 h 62"/>
              <a:gd name="T74" fmla="*/ 2147483647 w 118"/>
              <a:gd name="T75" fmla="*/ 2147483647 h 62"/>
              <a:gd name="T76" fmla="*/ 2147483647 w 118"/>
              <a:gd name="T77" fmla="*/ 2147483647 h 62"/>
              <a:gd name="T78" fmla="*/ 2147483647 w 118"/>
              <a:gd name="T79" fmla="*/ 2147483647 h 62"/>
              <a:gd name="T80" fmla="*/ 2147483647 w 118"/>
              <a:gd name="T81" fmla="*/ 2147483647 h 62"/>
              <a:gd name="T82" fmla="*/ 2147483647 w 118"/>
              <a:gd name="T83" fmla="*/ 2147483647 h 62"/>
              <a:gd name="T84" fmla="*/ 2147483647 w 118"/>
              <a:gd name="T85" fmla="*/ 2147483647 h 62"/>
              <a:gd name="T86" fmla="*/ 2147483647 w 118"/>
              <a:gd name="T87" fmla="*/ 2147483647 h 62"/>
              <a:gd name="T88" fmla="*/ 2147483647 w 118"/>
              <a:gd name="T89" fmla="*/ 2147483647 h 62"/>
              <a:gd name="T90" fmla="*/ 2147483647 w 118"/>
              <a:gd name="T91" fmla="*/ 2147483647 h 62"/>
              <a:gd name="T92" fmla="*/ 2147483647 w 118"/>
              <a:gd name="T93" fmla="*/ 2147483647 h 62"/>
              <a:gd name="T94" fmla="*/ 2147483647 w 118"/>
              <a:gd name="T95" fmla="*/ 2147483647 h 62"/>
              <a:gd name="T96" fmla="*/ 2147483647 w 118"/>
              <a:gd name="T97" fmla="*/ 2147483647 h 62"/>
              <a:gd name="T98" fmla="*/ 2147483647 w 118"/>
              <a:gd name="T99" fmla="*/ 2147483647 h 62"/>
              <a:gd name="T100" fmla="*/ 2147483647 w 118"/>
              <a:gd name="T101" fmla="*/ 2147483647 h 62"/>
              <a:gd name="T102" fmla="*/ 2147483647 w 118"/>
              <a:gd name="T103" fmla="*/ 2147483647 h 62"/>
              <a:gd name="T104" fmla="*/ 2147483647 w 118"/>
              <a:gd name="T105" fmla="*/ 2147483647 h 62"/>
              <a:gd name="T106" fmla="*/ 2147483647 w 118"/>
              <a:gd name="T107" fmla="*/ 2147483647 h 62"/>
              <a:gd name="T108" fmla="*/ 2147483647 w 118"/>
              <a:gd name="T109" fmla="*/ 2147483647 h 62"/>
              <a:gd name="T110" fmla="*/ 2147483647 w 118"/>
              <a:gd name="T111" fmla="*/ 2147483647 h 62"/>
              <a:gd name="T112" fmla="*/ 2147483647 w 118"/>
              <a:gd name="T113" fmla="*/ 2147483647 h 62"/>
              <a:gd name="T114" fmla="*/ 2147483647 w 118"/>
              <a:gd name="T115" fmla="*/ 2147483647 h 62"/>
              <a:gd name="T116" fmla="*/ 2147483647 w 118"/>
              <a:gd name="T117" fmla="*/ 2147483647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2">
                <a:moveTo>
                  <a:pt x="88" y="62"/>
                </a:moveTo>
                <a:lnTo>
                  <a:pt x="83" y="58"/>
                </a:lnTo>
                <a:lnTo>
                  <a:pt x="78" y="56"/>
                </a:lnTo>
                <a:lnTo>
                  <a:pt x="73" y="54"/>
                </a:lnTo>
                <a:lnTo>
                  <a:pt x="68" y="52"/>
                </a:lnTo>
                <a:lnTo>
                  <a:pt x="64" y="49"/>
                </a:lnTo>
                <a:lnTo>
                  <a:pt x="59" y="46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1" y="30"/>
                </a:lnTo>
                <a:lnTo>
                  <a:pt x="24" y="26"/>
                </a:lnTo>
                <a:lnTo>
                  <a:pt x="20" y="24"/>
                </a:lnTo>
                <a:lnTo>
                  <a:pt x="16" y="21"/>
                </a:lnTo>
                <a:lnTo>
                  <a:pt x="12" y="19"/>
                </a:lnTo>
                <a:lnTo>
                  <a:pt x="8" y="17"/>
                </a:lnTo>
                <a:lnTo>
                  <a:pt x="4" y="15"/>
                </a:lnTo>
                <a:lnTo>
                  <a:pt x="0" y="13"/>
                </a:lnTo>
                <a:lnTo>
                  <a:pt x="2" y="13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0" y="11"/>
                </a:lnTo>
                <a:lnTo>
                  <a:pt x="11" y="11"/>
                </a:lnTo>
                <a:lnTo>
                  <a:pt x="14" y="10"/>
                </a:lnTo>
                <a:lnTo>
                  <a:pt x="18" y="8"/>
                </a:lnTo>
                <a:lnTo>
                  <a:pt x="21" y="7"/>
                </a:lnTo>
                <a:lnTo>
                  <a:pt x="25" y="5"/>
                </a:lnTo>
                <a:lnTo>
                  <a:pt x="29" y="3"/>
                </a:lnTo>
                <a:lnTo>
                  <a:pt x="33" y="2"/>
                </a:lnTo>
                <a:lnTo>
                  <a:pt x="36" y="1"/>
                </a:lnTo>
                <a:lnTo>
                  <a:pt x="39" y="1"/>
                </a:lnTo>
                <a:lnTo>
                  <a:pt x="42" y="0"/>
                </a:lnTo>
                <a:lnTo>
                  <a:pt x="46" y="0"/>
                </a:lnTo>
                <a:lnTo>
                  <a:pt x="50" y="0"/>
                </a:lnTo>
                <a:lnTo>
                  <a:pt x="54" y="0"/>
                </a:lnTo>
                <a:lnTo>
                  <a:pt x="60" y="1"/>
                </a:lnTo>
                <a:lnTo>
                  <a:pt x="65" y="1"/>
                </a:lnTo>
                <a:lnTo>
                  <a:pt x="71" y="1"/>
                </a:lnTo>
                <a:lnTo>
                  <a:pt x="78" y="8"/>
                </a:lnTo>
                <a:lnTo>
                  <a:pt x="87" y="17"/>
                </a:lnTo>
                <a:lnTo>
                  <a:pt x="94" y="25"/>
                </a:lnTo>
                <a:lnTo>
                  <a:pt x="103" y="32"/>
                </a:lnTo>
                <a:lnTo>
                  <a:pt x="111" y="41"/>
                </a:lnTo>
                <a:lnTo>
                  <a:pt x="118" y="49"/>
                </a:lnTo>
                <a:lnTo>
                  <a:pt x="114" y="50"/>
                </a:lnTo>
                <a:lnTo>
                  <a:pt x="110" y="50"/>
                </a:lnTo>
                <a:lnTo>
                  <a:pt x="105" y="51"/>
                </a:lnTo>
                <a:lnTo>
                  <a:pt x="102" y="52"/>
                </a:lnTo>
                <a:lnTo>
                  <a:pt x="100" y="53"/>
                </a:lnTo>
                <a:lnTo>
                  <a:pt x="97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7"/>
                </a:lnTo>
                <a:lnTo>
                  <a:pt x="90" y="58"/>
                </a:lnTo>
                <a:lnTo>
                  <a:pt x="89" y="61"/>
                </a:lnTo>
                <a:lnTo>
                  <a:pt x="88" y="62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5" name="Freeform 633"/>
          <p:cNvSpPr>
            <a:spLocks/>
          </p:cNvSpPr>
          <p:nvPr/>
        </p:nvSpPr>
        <p:spPr bwMode="auto">
          <a:xfrm>
            <a:off x="5078413" y="4217988"/>
            <a:ext cx="46037" cy="31750"/>
          </a:xfrm>
          <a:custGeom>
            <a:avLst/>
            <a:gdLst>
              <a:gd name="T0" fmla="*/ 2147483647 w 89"/>
              <a:gd name="T1" fmla="*/ 2147483647 h 60"/>
              <a:gd name="T2" fmla="*/ 2147483647 w 89"/>
              <a:gd name="T3" fmla="*/ 2147483647 h 60"/>
              <a:gd name="T4" fmla="*/ 2147483647 w 89"/>
              <a:gd name="T5" fmla="*/ 2147483647 h 60"/>
              <a:gd name="T6" fmla="*/ 2147483647 w 89"/>
              <a:gd name="T7" fmla="*/ 2147483647 h 60"/>
              <a:gd name="T8" fmla="*/ 2147483647 w 89"/>
              <a:gd name="T9" fmla="*/ 2147483647 h 60"/>
              <a:gd name="T10" fmla="*/ 2147483647 w 89"/>
              <a:gd name="T11" fmla="*/ 2147483647 h 60"/>
              <a:gd name="T12" fmla="*/ 2147483647 w 89"/>
              <a:gd name="T13" fmla="*/ 2147483647 h 60"/>
              <a:gd name="T14" fmla="*/ 2147483647 w 89"/>
              <a:gd name="T15" fmla="*/ 2147483647 h 60"/>
              <a:gd name="T16" fmla="*/ 2147483647 w 89"/>
              <a:gd name="T17" fmla="*/ 2147483647 h 60"/>
              <a:gd name="T18" fmla="*/ 2147483647 w 89"/>
              <a:gd name="T19" fmla="*/ 2147483647 h 60"/>
              <a:gd name="T20" fmla="*/ 2147483647 w 89"/>
              <a:gd name="T21" fmla="*/ 2147483647 h 60"/>
              <a:gd name="T22" fmla="*/ 2147483647 w 89"/>
              <a:gd name="T23" fmla="*/ 2147483647 h 60"/>
              <a:gd name="T24" fmla="*/ 2147483647 w 89"/>
              <a:gd name="T25" fmla="*/ 2147483647 h 60"/>
              <a:gd name="T26" fmla="*/ 2147483647 w 89"/>
              <a:gd name="T27" fmla="*/ 2147483647 h 60"/>
              <a:gd name="T28" fmla="*/ 2147483647 w 89"/>
              <a:gd name="T29" fmla="*/ 2147483647 h 60"/>
              <a:gd name="T30" fmla="*/ 2147483647 w 89"/>
              <a:gd name="T31" fmla="*/ 2147483647 h 60"/>
              <a:gd name="T32" fmla="*/ 2147483647 w 89"/>
              <a:gd name="T33" fmla="*/ 0 h 60"/>
              <a:gd name="T34" fmla="*/ 2147483647 w 89"/>
              <a:gd name="T35" fmla="*/ 2147483647 h 60"/>
              <a:gd name="T36" fmla="*/ 2147483647 w 89"/>
              <a:gd name="T37" fmla="*/ 2147483647 h 60"/>
              <a:gd name="T38" fmla="*/ 2147483647 w 89"/>
              <a:gd name="T39" fmla="*/ 2147483647 h 60"/>
              <a:gd name="T40" fmla="*/ 2147483647 w 89"/>
              <a:gd name="T41" fmla="*/ 2147483647 h 60"/>
              <a:gd name="T42" fmla="*/ 2147483647 w 89"/>
              <a:gd name="T43" fmla="*/ 2147483647 h 60"/>
              <a:gd name="T44" fmla="*/ 2147483647 w 89"/>
              <a:gd name="T45" fmla="*/ 2147483647 h 60"/>
              <a:gd name="T46" fmla="*/ 2147483647 w 89"/>
              <a:gd name="T47" fmla="*/ 2147483647 h 60"/>
              <a:gd name="T48" fmla="*/ 2147483647 w 89"/>
              <a:gd name="T49" fmla="*/ 2147483647 h 60"/>
              <a:gd name="T50" fmla="*/ 2147483647 w 89"/>
              <a:gd name="T51" fmla="*/ 2147483647 h 60"/>
              <a:gd name="T52" fmla="*/ 2147483647 w 89"/>
              <a:gd name="T53" fmla="*/ 2147483647 h 60"/>
              <a:gd name="T54" fmla="*/ 2147483647 w 89"/>
              <a:gd name="T55" fmla="*/ 2147483647 h 60"/>
              <a:gd name="T56" fmla="*/ 2147483647 w 89"/>
              <a:gd name="T57" fmla="*/ 2147483647 h 60"/>
              <a:gd name="T58" fmla="*/ 0 w 89"/>
              <a:gd name="T59" fmla="*/ 2147483647 h 60"/>
              <a:gd name="T60" fmla="*/ 2147483647 w 89"/>
              <a:gd name="T61" fmla="*/ 2147483647 h 60"/>
              <a:gd name="T62" fmla="*/ 2147483647 w 89"/>
              <a:gd name="T63" fmla="*/ 2147483647 h 60"/>
              <a:gd name="T64" fmla="*/ 2147483647 w 89"/>
              <a:gd name="T65" fmla="*/ 2147483647 h 60"/>
              <a:gd name="T66" fmla="*/ 2147483647 w 89"/>
              <a:gd name="T67" fmla="*/ 2147483647 h 60"/>
              <a:gd name="T68" fmla="*/ 2147483647 w 89"/>
              <a:gd name="T69" fmla="*/ 2147483647 h 60"/>
              <a:gd name="T70" fmla="*/ 2147483647 w 89"/>
              <a:gd name="T71" fmla="*/ 2147483647 h 60"/>
              <a:gd name="T72" fmla="*/ 2147483647 w 89"/>
              <a:gd name="T73" fmla="*/ 2147483647 h 60"/>
              <a:gd name="T74" fmla="*/ 2147483647 w 89"/>
              <a:gd name="T75" fmla="*/ 2147483647 h 60"/>
              <a:gd name="T76" fmla="*/ 2147483647 w 89"/>
              <a:gd name="T77" fmla="*/ 2147483647 h 60"/>
              <a:gd name="T78" fmla="*/ 2147483647 w 89"/>
              <a:gd name="T79" fmla="*/ 2147483647 h 60"/>
              <a:gd name="T80" fmla="*/ 2147483647 w 89"/>
              <a:gd name="T81" fmla="*/ 2147483647 h 60"/>
              <a:gd name="T82" fmla="*/ 2147483647 w 89"/>
              <a:gd name="T83" fmla="*/ 2147483647 h 60"/>
              <a:gd name="T84" fmla="*/ 2147483647 w 89"/>
              <a:gd name="T85" fmla="*/ 2147483647 h 60"/>
              <a:gd name="T86" fmla="*/ 2147483647 w 89"/>
              <a:gd name="T87" fmla="*/ 2147483647 h 60"/>
              <a:gd name="T88" fmla="*/ 2147483647 w 89"/>
              <a:gd name="T89" fmla="*/ 2147483647 h 60"/>
              <a:gd name="T90" fmla="*/ 2147483647 w 89"/>
              <a:gd name="T91" fmla="*/ 2147483647 h 60"/>
              <a:gd name="T92" fmla="*/ 2147483647 w 89"/>
              <a:gd name="T93" fmla="*/ 2147483647 h 60"/>
              <a:gd name="T94" fmla="*/ 2147483647 w 89"/>
              <a:gd name="T95" fmla="*/ 2147483647 h 60"/>
              <a:gd name="T96" fmla="*/ 2147483647 w 89"/>
              <a:gd name="T97" fmla="*/ 2147483647 h 60"/>
              <a:gd name="T98" fmla="*/ 2147483647 w 89"/>
              <a:gd name="T99" fmla="*/ 2147483647 h 60"/>
              <a:gd name="T100" fmla="*/ 2147483647 w 89"/>
              <a:gd name="T101" fmla="*/ 2147483647 h 60"/>
              <a:gd name="T102" fmla="*/ 2147483647 w 89"/>
              <a:gd name="T103" fmla="*/ 2147483647 h 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9" h="60">
                <a:moveTo>
                  <a:pt x="89" y="60"/>
                </a:moveTo>
                <a:lnTo>
                  <a:pt x="83" y="59"/>
                </a:lnTo>
                <a:lnTo>
                  <a:pt x="79" y="57"/>
                </a:lnTo>
                <a:lnTo>
                  <a:pt x="75" y="55"/>
                </a:lnTo>
                <a:lnTo>
                  <a:pt x="70" y="53"/>
                </a:lnTo>
                <a:lnTo>
                  <a:pt x="67" y="51"/>
                </a:lnTo>
                <a:lnTo>
                  <a:pt x="65" y="47"/>
                </a:lnTo>
                <a:lnTo>
                  <a:pt x="62" y="44"/>
                </a:lnTo>
                <a:lnTo>
                  <a:pt x="60" y="40"/>
                </a:lnTo>
                <a:lnTo>
                  <a:pt x="54" y="33"/>
                </a:lnTo>
                <a:lnTo>
                  <a:pt x="50" y="26"/>
                </a:lnTo>
                <a:lnTo>
                  <a:pt x="47" y="21"/>
                </a:lnTo>
                <a:lnTo>
                  <a:pt x="43" y="17"/>
                </a:lnTo>
                <a:lnTo>
                  <a:pt x="40" y="13"/>
                </a:lnTo>
                <a:lnTo>
                  <a:pt x="37" y="8"/>
                </a:lnTo>
                <a:lnTo>
                  <a:pt x="34" y="4"/>
                </a:lnTo>
                <a:lnTo>
                  <a:pt x="30" y="0"/>
                </a:lnTo>
                <a:lnTo>
                  <a:pt x="26" y="1"/>
                </a:lnTo>
                <a:lnTo>
                  <a:pt x="22" y="1"/>
                </a:lnTo>
                <a:lnTo>
                  <a:pt x="17" y="2"/>
                </a:lnTo>
                <a:lnTo>
                  <a:pt x="14" y="3"/>
                </a:lnTo>
                <a:lnTo>
                  <a:pt x="12" y="4"/>
                </a:lnTo>
                <a:lnTo>
                  <a:pt x="9" y="4"/>
                </a:lnTo>
                <a:lnTo>
                  <a:pt x="6" y="5"/>
                </a:lnTo>
                <a:lnTo>
                  <a:pt x="5" y="6"/>
                </a:lnTo>
                <a:lnTo>
                  <a:pt x="4" y="7"/>
                </a:lnTo>
                <a:lnTo>
                  <a:pt x="3" y="8"/>
                </a:lnTo>
                <a:lnTo>
                  <a:pt x="2" y="9"/>
                </a:lnTo>
                <a:lnTo>
                  <a:pt x="1" y="12"/>
                </a:lnTo>
                <a:lnTo>
                  <a:pt x="0" y="13"/>
                </a:lnTo>
                <a:lnTo>
                  <a:pt x="2" y="14"/>
                </a:lnTo>
                <a:lnTo>
                  <a:pt x="3" y="15"/>
                </a:lnTo>
                <a:lnTo>
                  <a:pt x="5" y="16"/>
                </a:lnTo>
                <a:lnTo>
                  <a:pt x="8" y="17"/>
                </a:lnTo>
                <a:lnTo>
                  <a:pt x="10" y="18"/>
                </a:lnTo>
                <a:lnTo>
                  <a:pt x="12" y="19"/>
                </a:lnTo>
                <a:lnTo>
                  <a:pt x="15" y="21"/>
                </a:lnTo>
                <a:lnTo>
                  <a:pt x="19" y="25"/>
                </a:lnTo>
                <a:lnTo>
                  <a:pt x="23" y="27"/>
                </a:lnTo>
                <a:lnTo>
                  <a:pt x="26" y="30"/>
                </a:lnTo>
                <a:lnTo>
                  <a:pt x="30" y="32"/>
                </a:lnTo>
                <a:lnTo>
                  <a:pt x="34" y="35"/>
                </a:lnTo>
                <a:lnTo>
                  <a:pt x="39" y="40"/>
                </a:lnTo>
                <a:lnTo>
                  <a:pt x="44" y="43"/>
                </a:lnTo>
                <a:lnTo>
                  <a:pt x="49" y="47"/>
                </a:lnTo>
                <a:lnTo>
                  <a:pt x="54" y="51"/>
                </a:lnTo>
                <a:lnTo>
                  <a:pt x="61" y="54"/>
                </a:lnTo>
                <a:lnTo>
                  <a:pt x="66" y="56"/>
                </a:lnTo>
                <a:lnTo>
                  <a:pt x="72" y="58"/>
                </a:lnTo>
                <a:lnTo>
                  <a:pt x="77" y="59"/>
                </a:lnTo>
                <a:lnTo>
                  <a:pt x="82" y="60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6" name="Freeform 634"/>
          <p:cNvSpPr>
            <a:spLocks/>
          </p:cNvSpPr>
          <p:nvPr/>
        </p:nvSpPr>
        <p:spPr bwMode="auto">
          <a:xfrm>
            <a:off x="5049838" y="4173538"/>
            <a:ext cx="74612" cy="76200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5" y="141"/>
                </a:lnTo>
                <a:lnTo>
                  <a:pt x="131" y="139"/>
                </a:lnTo>
                <a:lnTo>
                  <a:pt x="127" y="137"/>
                </a:lnTo>
                <a:lnTo>
                  <a:pt x="122" y="135"/>
                </a:lnTo>
                <a:lnTo>
                  <a:pt x="116" y="128"/>
                </a:lnTo>
                <a:lnTo>
                  <a:pt x="111" y="122"/>
                </a:lnTo>
                <a:lnTo>
                  <a:pt x="105" y="113"/>
                </a:lnTo>
                <a:lnTo>
                  <a:pt x="101" y="105"/>
                </a:lnTo>
                <a:lnTo>
                  <a:pt x="95" y="98"/>
                </a:lnTo>
                <a:lnTo>
                  <a:pt x="90" y="90"/>
                </a:lnTo>
                <a:lnTo>
                  <a:pt x="78" y="77"/>
                </a:lnTo>
                <a:lnTo>
                  <a:pt x="66" y="65"/>
                </a:lnTo>
                <a:lnTo>
                  <a:pt x="54" y="53"/>
                </a:lnTo>
                <a:lnTo>
                  <a:pt x="42" y="41"/>
                </a:lnTo>
                <a:lnTo>
                  <a:pt x="35" y="33"/>
                </a:lnTo>
                <a:lnTo>
                  <a:pt x="26" y="24"/>
                </a:lnTo>
                <a:lnTo>
                  <a:pt x="18" y="14"/>
                </a:lnTo>
                <a:lnTo>
                  <a:pt x="10" y="6"/>
                </a:lnTo>
                <a:lnTo>
                  <a:pt x="8" y="4"/>
                </a:lnTo>
                <a:lnTo>
                  <a:pt x="4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7" name="Freeform 635"/>
          <p:cNvSpPr>
            <a:spLocks/>
          </p:cNvSpPr>
          <p:nvPr/>
        </p:nvSpPr>
        <p:spPr bwMode="auto">
          <a:xfrm>
            <a:off x="4948238" y="4141788"/>
            <a:ext cx="176212" cy="107950"/>
          </a:xfrm>
          <a:custGeom>
            <a:avLst/>
            <a:gdLst>
              <a:gd name="T0" fmla="*/ 2147483647 w 334"/>
              <a:gd name="T1" fmla="*/ 2147483647 h 204"/>
              <a:gd name="T2" fmla="*/ 2147483647 w 334"/>
              <a:gd name="T3" fmla="*/ 2147483647 h 204"/>
              <a:gd name="T4" fmla="*/ 2147483647 w 334"/>
              <a:gd name="T5" fmla="*/ 2147483647 h 204"/>
              <a:gd name="T6" fmla="*/ 2147483647 w 334"/>
              <a:gd name="T7" fmla="*/ 2147483647 h 204"/>
              <a:gd name="T8" fmla="*/ 2147483647 w 334"/>
              <a:gd name="T9" fmla="*/ 2147483647 h 204"/>
              <a:gd name="T10" fmla="*/ 2147483647 w 334"/>
              <a:gd name="T11" fmla="*/ 2147483647 h 204"/>
              <a:gd name="T12" fmla="*/ 2147483647 w 334"/>
              <a:gd name="T13" fmla="*/ 2147483647 h 204"/>
              <a:gd name="T14" fmla="*/ 2147483647 w 334"/>
              <a:gd name="T15" fmla="*/ 2147483647 h 204"/>
              <a:gd name="T16" fmla="*/ 2147483647 w 334"/>
              <a:gd name="T17" fmla="*/ 2147483647 h 204"/>
              <a:gd name="T18" fmla="*/ 2147483647 w 334"/>
              <a:gd name="T19" fmla="*/ 2147483647 h 204"/>
              <a:gd name="T20" fmla="*/ 2147483647 w 334"/>
              <a:gd name="T21" fmla="*/ 2147483647 h 204"/>
              <a:gd name="T22" fmla="*/ 2147483647 w 334"/>
              <a:gd name="T23" fmla="*/ 2147483647 h 204"/>
              <a:gd name="T24" fmla="*/ 2147483647 w 334"/>
              <a:gd name="T25" fmla="*/ 2147483647 h 204"/>
              <a:gd name="T26" fmla="*/ 2147483647 w 334"/>
              <a:gd name="T27" fmla="*/ 2147483647 h 204"/>
              <a:gd name="T28" fmla="*/ 2147483647 w 334"/>
              <a:gd name="T29" fmla="*/ 2147483647 h 204"/>
              <a:gd name="T30" fmla="*/ 2147483647 w 334"/>
              <a:gd name="T31" fmla="*/ 2147483647 h 204"/>
              <a:gd name="T32" fmla="*/ 2147483647 w 334"/>
              <a:gd name="T33" fmla="*/ 2147483647 h 204"/>
              <a:gd name="T34" fmla="*/ 2147483647 w 334"/>
              <a:gd name="T35" fmla="*/ 2147483647 h 204"/>
              <a:gd name="T36" fmla="*/ 2147483647 w 334"/>
              <a:gd name="T37" fmla="*/ 2147483647 h 204"/>
              <a:gd name="T38" fmla="*/ 2147483647 w 334"/>
              <a:gd name="T39" fmla="*/ 2147483647 h 204"/>
              <a:gd name="T40" fmla="*/ 2147483647 w 334"/>
              <a:gd name="T41" fmla="*/ 2147483647 h 204"/>
              <a:gd name="T42" fmla="*/ 2147483647 w 334"/>
              <a:gd name="T43" fmla="*/ 2147483647 h 204"/>
              <a:gd name="T44" fmla="*/ 2147483647 w 334"/>
              <a:gd name="T45" fmla="*/ 2147483647 h 204"/>
              <a:gd name="T46" fmla="*/ 2147483647 w 334"/>
              <a:gd name="T47" fmla="*/ 2147483647 h 204"/>
              <a:gd name="T48" fmla="*/ 2147483647 w 334"/>
              <a:gd name="T49" fmla="*/ 2147483647 h 204"/>
              <a:gd name="T50" fmla="*/ 2147483647 w 334"/>
              <a:gd name="T51" fmla="*/ 2147483647 h 204"/>
              <a:gd name="T52" fmla="*/ 2147483647 w 334"/>
              <a:gd name="T53" fmla="*/ 2147483647 h 204"/>
              <a:gd name="T54" fmla="*/ 2147483647 w 334"/>
              <a:gd name="T55" fmla="*/ 2147483647 h 204"/>
              <a:gd name="T56" fmla="*/ 2147483647 w 334"/>
              <a:gd name="T57" fmla="*/ 2147483647 h 204"/>
              <a:gd name="T58" fmla="*/ 2147483647 w 334"/>
              <a:gd name="T59" fmla="*/ 2147483647 h 204"/>
              <a:gd name="T60" fmla="*/ 2147483647 w 334"/>
              <a:gd name="T61" fmla="*/ 2147483647 h 204"/>
              <a:gd name="T62" fmla="*/ 2147483647 w 334"/>
              <a:gd name="T63" fmla="*/ 2147483647 h 204"/>
              <a:gd name="T64" fmla="*/ 2147483647 w 334"/>
              <a:gd name="T65" fmla="*/ 2147483647 h 204"/>
              <a:gd name="T66" fmla="*/ 2147483647 w 334"/>
              <a:gd name="T67" fmla="*/ 2147483647 h 204"/>
              <a:gd name="T68" fmla="*/ 2147483647 w 334"/>
              <a:gd name="T69" fmla="*/ 2147483647 h 204"/>
              <a:gd name="T70" fmla="*/ 2147483647 w 334"/>
              <a:gd name="T71" fmla="*/ 2147483647 h 204"/>
              <a:gd name="T72" fmla="*/ 2147483647 w 334"/>
              <a:gd name="T73" fmla="*/ 2147483647 h 204"/>
              <a:gd name="T74" fmla="*/ 2147483647 w 334"/>
              <a:gd name="T75" fmla="*/ 2147483647 h 204"/>
              <a:gd name="T76" fmla="*/ 2147483647 w 334"/>
              <a:gd name="T77" fmla="*/ 2147483647 h 204"/>
              <a:gd name="T78" fmla="*/ 2147483647 w 334"/>
              <a:gd name="T79" fmla="*/ 2147483647 h 204"/>
              <a:gd name="T80" fmla="*/ 2147483647 w 334"/>
              <a:gd name="T81" fmla="*/ 2147483647 h 204"/>
              <a:gd name="T82" fmla="*/ 2147483647 w 334"/>
              <a:gd name="T83" fmla="*/ 2147483647 h 204"/>
              <a:gd name="T84" fmla="*/ 2147483647 w 334"/>
              <a:gd name="T85" fmla="*/ 2147483647 h 204"/>
              <a:gd name="T86" fmla="*/ 2147483647 w 334"/>
              <a:gd name="T87" fmla="*/ 2147483647 h 204"/>
              <a:gd name="T88" fmla="*/ 2147483647 w 334"/>
              <a:gd name="T89" fmla="*/ 2147483647 h 204"/>
              <a:gd name="T90" fmla="*/ 2147483647 w 334"/>
              <a:gd name="T91" fmla="*/ 2147483647 h 204"/>
              <a:gd name="T92" fmla="*/ 0 w 334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4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0"/>
                </a:lnTo>
                <a:lnTo>
                  <a:pt x="305" y="198"/>
                </a:lnTo>
                <a:lnTo>
                  <a:pt x="298" y="193"/>
                </a:lnTo>
                <a:lnTo>
                  <a:pt x="293" y="190"/>
                </a:lnTo>
                <a:lnTo>
                  <a:pt x="286" y="186"/>
                </a:lnTo>
                <a:lnTo>
                  <a:pt x="277" y="178"/>
                </a:lnTo>
                <a:lnTo>
                  <a:pt x="269" y="172"/>
                </a:lnTo>
                <a:lnTo>
                  <a:pt x="260" y="165"/>
                </a:lnTo>
                <a:lnTo>
                  <a:pt x="250" y="160"/>
                </a:lnTo>
                <a:lnTo>
                  <a:pt x="240" y="153"/>
                </a:lnTo>
                <a:lnTo>
                  <a:pt x="229" y="148"/>
                </a:lnTo>
                <a:lnTo>
                  <a:pt x="218" y="143"/>
                </a:lnTo>
                <a:lnTo>
                  <a:pt x="206" y="136"/>
                </a:lnTo>
                <a:lnTo>
                  <a:pt x="194" y="128"/>
                </a:lnTo>
                <a:lnTo>
                  <a:pt x="180" y="121"/>
                </a:lnTo>
                <a:lnTo>
                  <a:pt x="172" y="116"/>
                </a:lnTo>
                <a:lnTo>
                  <a:pt x="165" y="112"/>
                </a:lnTo>
                <a:lnTo>
                  <a:pt x="157" y="108"/>
                </a:lnTo>
                <a:lnTo>
                  <a:pt x="151" y="103"/>
                </a:lnTo>
                <a:lnTo>
                  <a:pt x="146" y="98"/>
                </a:lnTo>
                <a:lnTo>
                  <a:pt x="142" y="93"/>
                </a:lnTo>
                <a:lnTo>
                  <a:pt x="138" y="87"/>
                </a:lnTo>
                <a:lnTo>
                  <a:pt x="132" y="82"/>
                </a:lnTo>
                <a:lnTo>
                  <a:pt x="127" y="79"/>
                </a:lnTo>
                <a:lnTo>
                  <a:pt x="121" y="74"/>
                </a:lnTo>
                <a:lnTo>
                  <a:pt x="115" y="71"/>
                </a:lnTo>
                <a:lnTo>
                  <a:pt x="108" y="68"/>
                </a:lnTo>
                <a:lnTo>
                  <a:pt x="99" y="62"/>
                </a:lnTo>
                <a:lnTo>
                  <a:pt x="91" y="57"/>
                </a:lnTo>
                <a:lnTo>
                  <a:pt x="83" y="50"/>
                </a:lnTo>
                <a:lnTo>
                  <a:pt x="76" y="45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8"/>
                </a:lnTo>
                <a:lnTo>
                  <a:pt x="16" y="15"/>
                </a:lnTo>
                <a:lnTo>
                  <a:pt x="10" y="10"/>
                </a:lnTo>
                <a:lnTo>
                  <a:pt x="6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8" name="Freeform 636"/>
          <p:cNvSpPr>
            <a:spLocks/>
          </p:cNvSpPr>
          <p:nvPr/>
        </p:nvSpPr>
        <p:spPr bwMode="auto">
          <a:xfrm>
            <a:off x="4938713" y="4132263"/>
            <a:ext cx="33337" cy="12700"/>
          </a:xfrm>
          <a:custGeom>
            <a:avLst/>
            <a:gdLst>
              <a:gd name="T0" fmla="*/ 2147483647 w 62"/>
              <a:gd name="T1" fmla="*/ 0 h 20"/>
              <a:gd name="T2" fmla="*/ 2147483647 w 62"/>
              <a:gd name="T3" fmla="*/ 0 h 20"/>
              <a:gd name="T4" fmla="*/ 2147483647 w 62"/>
              <a:gd name="T5" fmla="*/ 0 h 20"/>
              <a:gd name="T6" fmla="*/ 2147483647 w 62"/>
              <a:gd name="T7" fmla="*/ 2147483647 h 20"/>
              <a:gd name="T8" fmla="*/ 2147483647 w 62"/>
              <a:gd name="T9" fmla="*/ 2147483647 h 20"/>
              <a:gd name="T10" fmla="*/ 2147483647 w 62"/>
              <a:gd name="T11" fmla="*/ 2147483647 h 20"/>
              <a:gd name="T12" fmla="*/ 2147483647 w 62"/>
              <a:gd name="T13" fmla="*/ 2147483647 h 20"/>
              <a:gd name="T14" fmla="*/ 2147483647 w 62"/>
              <a:gd name="T15" fmla="*/ 2147483647 h 20"/>
              <a:gd name="T16" fmla="*/ 2147483647 w 62"/>
              <a:gd name="T17" fmla="*/ 2147483647 h 20"/>
              <a:gd name="T18" fmla="*/ 2147483647 w 62"/>
              <a:gd name="T19" fmla="*/ 2147483647 h 20"/>
              <a:gd name="T20" fmla="*/ 0 w 62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2" h="20">
                <a:moveTo>
                  <a:pt x="62" y="0"/>
                </a:moveTo>
                <a:lnTo>
                  <a:pt x="56" y="0"/>
                </a:lnTo>
                <a:lnTo>
                  <a:pt x="51" y="0"/>
                </a:lnTo>
                <a:lnTo>
                  <a:pt x="44" y="1"/>
                </a:lnTo>
                <a:lnTo>
                  <a:pt x="39" y="2"/>
                </a:lnTo>
                <a:lnTo>
                  <a:pt x="32" y="5"/>
                </a:lnTo>
                <a:lnTo>
                  <a:pt x="25" y="7"/>
                </a:lnTo>
                <a:lnTo>
                  <a:pt x="18" y="10"/>
                </a:lnTo>
                <a:lnTo>
                  <a:pt x="13" y="13"/>
                </a:lnTo>
                <a:lnTo>
                  <a:pt x="6" y="16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499" name="Freeform 637"/>
          <p:cNvSpPr>
            <a:spLocks/>
          </p:cNvSpPr>
          <p:nvPr/>
        </p:nvSpPr>
        <p:spPr bwMode="auto">
          <a:xfrm>
            <a:off x="4964113" y="4154488"/>
            <a:ext cx="68262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0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7"/>
                </a:lnTo>
                <a:lnTo>
                  <a:pt x="109" y="5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70" y="0"/>
                </a:lnTo>
                <a:lnTo>
                  <a:pt x="61" y="0"/>
                </a:lnTo>
                <a:lnTo>
                  <a:pt x="52" y="2"/>
                </a:lnTo>
                <a:lnTo>
                  <a:pt x="44" y="5"/>
                </a:lnTo>
                <a:lnTo>
                  <a:pt x="36" y="7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5" y="22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0" name="Freeform 638"/>
          <p:cNvSpPr>
            <a:spLocks/>
          </p:cNvSpPr>
          <p:nvPr/>
        </p:nvSpPr>
        <p:spPr bwMode="auto">
          <a:xfrm>
            <a:off x="5022850" y="4189413"/>
            <a:ext cx="58738" cy="12700"/>
          </a:xfrm>
          <a:custGeom>
            <a:avLst/>
            <a:gdLst>
              <a:gd name="T0" fmla="*/ 2147483647 w 112"/>
              <a:gd name="T1" fmla="*/ 0 h 24"/>
              <a:gd name="T2" fmla="*/ 2147483647 w 112"/>
              <a:gd name="T3" fmla="*/ 2147483647 h 24"/>
              <a:gd name="T4" fmla="*/ 2147483647 w 112"/>
              <a:gd name="T5" fmla="*/ 2147483647 h 24"/>
              <a:gd name="T6" fmla="*/ 2147483647 w 112"/>
              <a:gd name="T7" fmla="*/ 2147483647 h 24"/>
              <a:gd name="T8" fmla="*/ 2147483647 w 112"/>
              <a:gd name="T9" fmla="*/ 2147483647 h 24"/>
              <a:gd name="T10" fmla="*/ 2147483647 w 112"/>
              <a:gd name="T11" fmla="*/ 2147483647 h 24"/>
              <a:gd name="T12" fmla="*/ 2147483647 w 112"/>
              <a:gd name="T13" fmla="*/ 2147483647 h 24"/>
              <a:gd name="T14" fmla="*/ 2147483647 w 112"/>
              <a:gd name="T15" fmla="*/ 2147483647 h 24"/>
              <a:gd name="T16" fmla="*/ 2147483647 w 112"/>
              <a:gd name="T17" fmla="*/ 2147483647 h 24"/>
              <a:gd name="T18" fmla="*/ 2147483647 w 112"/>
              <a:gd name="T19" fmla="*/ 2147483647 h 24"/>
              <a:gd name="T20" fmla="*/ 2147483647 w 112"/>
              <a:gd name="T21" fmla="*/ 2147483647 h 24"/>
              <a:gd name="T22" fmla="*/ 2147483647 w 112"/>
              <a:gd name="T23" fmla="*/ 2147483647 h 24"/>
              <a:gd name="T24" fmla="*/ 2147483647 w 112"/>
              <a:gd name="T25" fmla="*/ 2147483647 h 24"/>
              <a:gd name="T26" fmla="*/ 2147483647 w 112"/>
              <a:gd name="T27" fmla="*/ 2147483647 h 24"/>
              <a:gd name="T28" fmla="*/ 2147483647 w 112"/>
              <a:gd name="T29" fmla="*/ 2147483647 h 24"/>
              <a:gd name="T30" fmla="*/ 2147483647 w 112"/>
              <a:gd name="T31" fmla="*/ 2147483647 h 24"/>
              <a:gd name="T32" fmla="*/ 2147483647 w 112"/>
              <a:gd name="T33" fmla="*/ 2147483647 h 24"/>
              <a:gd name="T34" fmla="*/ 2147483647 w 112"/>
              <a:gd name="T35" fmla="*/ 2147483647 h 24"/>
              <a:gd name="T36" fmla="*/ 2147483647 w 112"/>
              <a:gd name="T37" fmla="*/ 2147483647 h 24"/>
              <a:gd name="T38" fmla="*/ 0 w 112"/>
              <a:gd name="T39" fmla="*/ 2147483647 h 2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4">
                <a:moveTo>
                  <a:pt x="112" y="0"/>
                </a:moveTo>
                <a:lnTo>
                  <a:pt x="108" y="4"/>
                </a:lnTo>
                <a:lnTo>
                  <a:pt x="105" y="6"/>
                </a:lnTo>
                <a:lnTo>
                  <a:pt x="101" y="7"/>
                </a:lnTo>
                <a:lnTo>
                  <a:pt x="95" y="8"/>
                </a:lnTo>
                <a:lnTo>
                  <a:pt x="88" y="8"/>
                </a:lnTo>
                <a:lnTo>
                  <a:pt x="80" y="8"/>
                </a:lnTo>
                <a:lnTo>
                  <a:pt x="71" y="7"/>
                </a:lnTo>
                <a:lnTo>
                  <a:pt x="64" y="7"/>
                </a:lnTo>
                <a:lnTo>
                  <a:pt x="56" y="8"/>
                </a:lnTo>
                <a:lnTo>
                  <a:pt x="49" y="9"/>
                </a:lnTo>
                <a:lnTo>
                  <a:pt x="41" y="12"/>
                </a:lnTo>
                <a:lnTo>
                  <a:pt x="35" y="14"/>
                </a:lnTo>
                <a:lnTo>
                  <a:pt x="28" y="18"/>
                </a:lnTo>
                <a:lnTo>
                  <a:pt x="22" y="19"/>
                </a:lnTo>
                <a:lnTo>
                  <a:pt x="15" y="20"/>
                </a:lnTo>
                <a:lnTo>
                  <a:pt x="9" y="21"/>
                </a:lnTo>
                <a:lnTo>
                  <a:pt x="5" y="22"/>
                </a:lnTo>
                <a:lnTo>
                  <a:pt x="3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1" name="Freeform 639"/>
          <p:cNvSpPr>
            <a:spLocks/>
          </p:cNvSpPr>
          <p:nvPr/>
        </p:nvSpPr>
        <p:spPr bwMode="auto">
          <a:xfrm>
            <a:off x="5073650" y="4214813"/>
            <a:ext cx="34925" cy="15875"/>
          </a:xfrm>
          <a:custGeom>
            <a:avLst/>
            <a:gdLst>
              <a:gd name="T0" fmla="*/ 2147483647 w 67"/>
              <a:gd name="T1" fmla="*/ 0 h 30"/>
              <a:gd name="T2" fmla="*/ 2147483647 w 67"/>
              <a:gd name="T3" fmla="*/ 2147483647 h 30"/>
              <a:gd name="T4" fmla="*/ 2147483647 w 67"/>
              <a:gd name="T5" fmla="*/ 2147483647 h 30"/>
              <a:gd name="T6" fmla="*/ 2147483647 w 67"/>
              <a:gd name="T7" fmla="*/ 2147483647 h 30"/>
              <a:gd name="T8" fmla="*/ 2147483647 w 67"/>
              <a:gd name="T9" fmla="*/ 2147483647 h 30"/>
              <a:gd name="T10" fmla="*/ 2147483647 w 67"/>
              <a:gd name="T11" fmla="*/ 2147483647 h 30"/>
              <a:gd name="T12" fmla="*/ 2147483647 w 67"/>
              <a:gd name="T13" fmla="*/ 2147483647 h 30"/>
              <a:gd name="T14" fmla="*/ 2147483647 w 67"/>
              <a:gd name="T15" fmla="*/ 2147483647 h 30"/>
              <a:gd name="T16" fmla="*/ 2147483647 w 67"/>
              <a:gd name="T17" fmla="*/ 2147483647 h 30"/>
              <a:gd name="T18" fmla="*/ 2147483647 w 67"/>
              <a:gd name="T19" fmla="*/ 2147483647 h 30"/>
              <a:gd name="T20" fmla="*/ 2147483647 w 67"/>
              <a:gd name="T21" fmla="*/ 2147483647 h 30"/>
              <a:gd name="T22" fmla="*/ 2147483647 w 67"/>
              <a:gd name="T23" fmla="*/ 2147483647 h 30"/>
              <a:gd name="T24" fmla="*/ 2147483647 w 67"/>
              <a:gd name="T25" fmla="*/ 2147483647 h 30"/>
              <a:gd name="T26" fmla="*/ 2147483647 w 67"/>
              <a:gd name="T27" fmla="*/ 2147483647 h 30"/>
              <a:gd name="T28" fmla="*/ 2147483647 w 67"/>
              <a:gd name="T29" fmla="*/ 2147483647 h 30"/>
              <a:gd name="T30" fmla="*/ 0 w 67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7" h="30">
                <a:moveTo>
                  <a:pt x="67" y="0"/>
                </a:moveTo>
                <a:lnTo>
                  <a:pt x="64" y="2"/>
                </a:lnTo>
                <a:lnTo>
                  <a:pt x="60" y="3"/>
                </a:lnTo>
                <a:lnTo>
                  <a:pt x="56" y="4"/>
                </a:lnTo>
                <a:lnTo>
                  <a:pt x="51" y="6"/>
                </a:lnTo>
                <a:lnTo>
                  <a:pt x="45" y="7"/>
                </a:lnTo>
                <a:lnTo>
                  <a:pt x="37" y="7"/>
                </a:lnTo>
                <a:lnTo>
                  <a:pt x="30" y="8"/>
                </a:lnTo>
                <a:lnTo>
                  <a:pt x="23" y="9"/>
                </a:lnTo>
                <a:lnTo>
                  <a:pt x="18" y="11"/>
                </a:lnTo>
                <a:lnTo>
                  <a:pt x="13" y="13"/>
                </a:lnTo>
                <a:lnTo>
                  <a:pt x="10" y="16"/>
                </a:lnTo>
                <a:lnTo>
                  <a:pt x="7" y="21"/>
                </a:lnTo>
                <a:lnTo>
                  <a:pt x="4" y="24"/>
                </a:lnTo>
                <a:lnTo>
                  <a:pt x="3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2" name="Freeform 640"/>
          <p:cNvSpPr>
            <a:spLocks/>
          </p:cNvSpPr>
          <p:nvPr/>
        </p:nvSpPr>
        <p:spPr bwMode="auto">
          <a:xfrm>
            <a:off x="5326063" y="4335463"/>
            <a:ext cx="9525" cy="34925"/>
          </a:xfrm>
          <a:custGeom>
            <a:avLst/>
            <a:gdLst>
              <a:gd name="T0" fmla="*/ 2147483647 w 18"/>
              <a:gd name="T1" fmla="*/ 2147483647 h 67"/>
              <a:gd name="T2" fmla="*/ 2147483647 w 18"/>
              <a:gd name="T3" fmla="*/ 2147483647 h 67"/>
              <a:gd name="T4" fmla="*/ 2147483647 w 18"/>
              <a:gd name="T5" fmla="*/ 2147483647 h 67"/>
              <a:gd name="T6" fmla="*/ 2147483647 w 18"/>
              <a:gd name="T7" fmla="*/ 2147483647 h 67"/>
              <a:gd name="T8" fmla="*/ 2147483647 w 18"/>
              <a:gd name="T9" fmla="*/ 2147483647 h 67"/>
              <a:gd name="T10" fmla="*/ 2147483647 w 18"/>
              <a:gd name="T11" fmla="*/ 2147483647 h 67"/>
              <a:gd name="T12" fmla="*/ 2147483647 w 18"/>
              <a:gd name="T13" fmla="*/ 2147483647 h 67"/>
              <a:gd name="T14" fmla="*/ 2147483647 w 18"/>
              <a:gd name="T15" fmla="*/ 2147483647 h 67"/>
              <a:gd name="T16" fmla="*/ 2147483647 w 18"/>
              <a:gd name="T17" fmla="*/ 2147483647 h 67"/>
              <a:gd name="T18" fmla="*/ 2147483647 w 18"/>
              <a:gd name="T19" fmla="*/ 2147483647 h 67"/>
              <a:gd name="T20" fmla="*/ 2147483647 w 18"/>
              <a:gd name="T21" fmla="*/ 2147483647 h 67"/>
              <a:gd name="T22" fmla="*/ 2147483647 w 18"/>
              <a:gd name="T23" fmla="*/ 2147483647 h 67"/>
              <a:gd name="T24" fmla="*/ 2147483647 w 18"/>
              <a:gd name="T25" fmla="*/ 2147483647 h 67"/>
              <a:gd name="T26" fmla="*/ 2147483647 w 18"/>
              <a:gd name="T27" fmla="*/ 2147483647 h 67"/>
              <a:gd name="T28" fmla="*/ 2147483647 w 18"/>
              <a:gd name="T29" fmla="*/ 2147483647 h 67"/>
              <a:gd name="T30" fmla="*/ 2147483647 w 18"/>
              <a:gd name="T31" fmla="*/ 2147483647 h 67"/>
              <a:gd name="T32" fmla="*/ 2147483647 w 18"/>
              <a:gd name="T33" fmla="*/ 2147483647 h 67"/>
              <a:gd name="T34" fmla="*/ 2147483647 w 18"/>
              <a:gd name="T35" fmla="*/ 2147483647 h 67"/>
              <a:gd name="T36" fmla="*/ 0 w 18"/>
              <a:gd name="T37" fmla="*/ 0 h 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" h="67">
                <a:moveTo>
                  <a:pt x="18" y="67"/>
                </a:moveTo>
                <a:lnTo>
                  <a:pt x="16" y="67"/>
                </a:lnTo>
                <a:lnTo>
                  <a:pt x="13" y="66"/>
                </a:lnTo>
                <a:lnTo>
                  <a:pt x="11" y="65"/>
                </a:lnTo>
                <a:lnTo>
                  <a:pt x="10" y="63"/>
                </a:lnTo>
                <a:lnTo>
                  <a:pt x="9" y="61"/>
                </a:lnTo>
                <a:lnTo>
                  <a:pt x="8" y="56"/>
                </a:lnTo>
                <a:lnTo>
                  <a:pt x="7" y="53"/>
                </a:lnTo>
                <a:lnTo>
                  <a:pt x="7" y="50"/>
                </a:lnTo>
                <a:lnTo>
                  <a:pt x="7" y="46"/>
                </a:lnTo>
                <a:lnTo>
                  <a:pt x="7" y="37"/>
                </a:lnTo>
                <a:lnTo>
                  <a:pt x="6" y="28"/>
                </a:lnTo>
                <a:lnTo>
                  <a:pt x="5" y="20"/>
                </a:lnTo>
                <a:lnTo>
                  <a:pt x="5" y="15"/>
                </a:lnTo>
                <a:lnTo>
                  <a:pt x="4" y="11"/>
                </a:lnTo>
                <a:lnTo>
                  <a:pt x="4" y="6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3" name="Freeform 641"/>
          <p:cNvSpPr>
            <a:spLocks/>
          </p:cNvSpPr>
          <p:nvPr/>
        </p:nvSpPr>
        <p:spPr bwMode="auto">
          <a:xfrm>
            <a:off x="5240338" y="4313238"/>
            <a:ext cx="63500" cy="31750"/>
          </a:xfrm>
          <a:custGeom>
            <a:avLst/>
            <a:gdLst>
              <a:gd name="T0" fmla="*/ 2147483647 w 118"/>
              <a:gd name="T1" fmla="*/ 2147483647 h 62"/>
              <a:gd name="T2" fmla="*/ 2147483647 w 118"/>
              <a:gd name="T3" fmla="*/ 2147483647 h 62"/>
              <a:gd name="T4" fmla="*/ 2147483647 w 118"/>
              <a:gd name="T5" fmla="*/ 2147483647 h 62"/>
              <a:gd name="T6" fmla="*/ 2147483647 w 118"/>
              <a:gd name="T7" fmla="*/ 2147483647 h 62"/>
              <a:gd name="T8" fmla="*/ 2147483647 w 118"/>
              <a:gd name="T9" fmla="*/ 2147483647 h 62"/>
              <a:gd name="T10" fmla="*/ 2147483647 w 118"/>
              <a:gd name="T11" fmla="*/ 2147483647 h 62"/>
              <a:gd name="T12" fmla="*/ 2147483647 w 118"/>
              <a:gd name="T13" fmla="*/ 2147483647 h 62"/>
              <a:gd name="T14" fmla="*/ 2147483647 w 118"/>
              <a:gd name="T15" fmla="*/ 2147483647 h 62"/>
              <a:gd name="T16" fmla="*/ 2147483647 w 118"/>
              <a:gd name="T17" fmla="*/ 2147483647 h 62"/>
              <a:gd name="T18" fmla="*/ 2147483647 w 118"/>
              <a:gd name="T19" fmla="*/ 2147483647 h 62"/>
              <a:gd name="T20" fmla="*/ 2147483647 w 118"/>
              <a:gd name="T21" fmla="*/ 2147483647 h 62"/>
              <a:gd name="T22" fmla="*/ 2147483647 w 118"/>
              <a:gd name="T23" fmla="*/ 2147483647 h 62"/>
              <a:gd name="T24" fmla="*/ 2147483647 w 118"/>
              <a:gd name="T25" fmla="*/ 2147483647 h 62"/>
              <a:gd name="T26" fmla="*/ 2147483647 w 118"/>
              <a:gd name="T27" fmla="*/ 2147483647 h 62"/>
              <a:gd name="T28" fmla="*/ 2147483647 w 118"/>
              <a:gd name="T29" fmla="*/ 2147483647 h 62"/>
              <a:gd name="T30" fmla="*/ 2147483647 w 118"/>
              <a:gd name="T31" fmla="*/ 2147483647 h 62"/>
              <a:gd name="T32" fmla="*/ 2147483647 w 118"/>
              <a:gd name="T33" fmla="*/ 2147483647 h 62"/>
              <a:gd name="T34" fmla="*/ 2147483647 w 118"/>
              <a:gd name="T35" fmla="*/ 2147483647 h 62"/>
              <a:gd name="T36" fmla="*/ 0 w 118"/>
              <a:gd name="T37" fmla="*/ 2147483647 h 62"/>
              <a:gd name="T38" fmla="*/ 2147483647 w 118"/>
              <a:gd name="T39" fmla="*/ 2147483647 h 62"/>
              <a:gd name="T40" fmla="*/ 2147483647 w 118"/>
              <a:gd name="T41" fmla="*/ 2147483647 h 62"/>
              <a:gd name="T42" fmla="*/ 2147483647 w 118"/>
              <a:gd name="T43" fmla="*/ 2147483647 h 62"/>
              <a:gd name="T44" fmla="*/ 2147483647 w 118"/>
              <a:gd name="T45" fmla="*/ 2147483647 h 62"/>
              <a:gd name="T46" fmla="*/ 2147483647 w 118"/>
              <a:gd name="T47" fmla="*/ 2147483647 h 62"/>
              <a:gd name="T48" fmla="*/ 2147483647 w 118"/>
              <a:gd name="T49" fmla="*/ 2147483647 h 62"/>
              <a:gd name="T50" fmla="*/ 2147483647 w 118"/>
              <a:gd name="T51" fmla="*/ 2147483647 h 62"/>
              <a:gd name="T52" fmla="*/ 2147483647 w 118"/>
              <a:gd name="T53" fmla="*/ 2147483647 h 62"/>
              <a:gd name="T54" fmla="*/ 2147483647 w 118"/>
              <a:gd name="T55" fmla="*/ 2147483647 h 62"/>
              <a:gd name="T56" fmla="*/ 2147483647 w 118"/>
              <a:gd name="T57" fmla="*/ 2147483647 h 62"/>
              <a:gd name="T58" fmla="*/ 2147483647 w 118"/>
              <a:gd name="T59" fmla="*/ 2147483647 h 62"/>
              <a:gd name="T60" fmla="*/ 2147483647 w 118"/>
              <a:gd name="T61" fmla="*/ 2147483647 h 62"/>
              <a:gd name="T62" fmla="*/ 2147483647 w 118"/>
              <a:gd name="T63" fmla="*/ 2147483647 h 62"/>
              <a:gd name="T64" fmla="*/ 2147483647 w 118"/>
              <a:gd name="T65" fmla="*/ 2147483647 h 62"/>
              <a:gd name="T66" fmla="*/ 2147483647 w 118"/>
              <a:gd name="T67" fmla="*/ 2147483647 h 62"/>
              <a:gd name="T68" fmla="*/ 2147483647 w 118"/>
              <a:gd name="T69" fmla="*/ 0 h 62"/>
              <a:gd name="T70" fmla="*/ 2147483647 w 118"/>
              <a:gd name="T71" fmla="*/ 0 h 62"/>
              <a:gd name="T72" fmla="*/ 2147483647 w 118"/>
              <a:gd name="T73" fmla="*/ 2147483647 h 62"/>
              <a:gd name="T74" fmla="*/ 2147483647 w 118"/>
              <a:gd name="T75" fmla="*/ 2147483647 h 62"/>
              <a:gd name="T76" fmla="*/ 2147483647 w 118"/>
              <a:gd name="T77" fmla="*/ 2147483647 h 62"/>
              <a:gd name="T78" fmla="*/ 2147483647 w 118"/>
              <a:gd name="T79" fmla="*/ 2147483647 h 62"/>
              <a:gd name="T80" fmla="*/ 2147483647 w 118"/>
              <a:gd name="T81" fmla="*/ 2147483647 h 62"/>
              <a:gd name="T82" fmla="*/ 2147483647 w 118"/>
              <a:gd name="T83" fmla="*/ 2147483647 h 62"/>
              <a:gd name="T84" fmla="*/ 2147483647 w 118"/>
              <a:gd name="T85" fmla="*/ 2147483647 h 62"/>
              <a:gd name="T86" fmla="*/ 2147483647 w 118"/>
              <a:gd name="T87" fmla="*/ 2147483647 h 62"/>
              <a:gd name="T88" fmla="*/ 2147483647 w 118"/>
              <a:gd name="T89" fmla="*/ 2147483647 h 62"/>
              <a:gd name="T90" fmla="*/ 2147483647 w 118"/>
              <a:gd name="T91" fmla="*/ 2147483647 h 62"/>
              <a:gd name="T92" fmla="*/ 2147483647 w 118"/>
              <a:gd name="T93" fmla="*/ 2147483647 h 62"/>
              <a:gd name="T94" fmla="*/ 2147483647 w 118"/>
              <a:gd name="T95" fmla="*/ 2147483647 h 62"/>
              <a:gd name="T96" fmla="*/ 2147483647 w 118"/>
              <a:gd name="T97" fmla="*/ 2147483647 h 62"/>
              <a:gd name="T98" fmla="*/ 2147483647 w 118"/>
              <a:gd name="T99" fmla="*/ 2147483647 h 62"/>
              <a:gd name="T100" fmla="*/ 2147483647 w 118"/>
              <a:gd name="T101" fmla="*/ 2147483647 h 62"/>
              <a:gd name="T102" fmla="*/ 2147483647 w 118"/>
              <a:gd name="T103" fmla="*/ 2147483647 h 62"/>
              <a:gd name="T104" fmla="*/ 2147483647 w 118"/>
              <a:gd name="T105" fmla="*/ 2147483647 h 62"/>
              <a:gd name="T106" fmla="*/ 2147483647 w 118"/>
              <a:gd name="T107" fmla="*/ 2147483647 h 62"/>
              <a:gd name="T108" fmla="*/ 2147483647 w 118"/>
              <a:gd name="T109" fmla="*/ 2147483647 h 62"/>
              <a:gd name="T110" fmla="*/ 2147483647 w 118"/>
              <a:gd name="T111" fmla="*/ 2147483647 h 62"/>
              <a:gd name="T112" fmla="*/ 2147483647 w 118"/>
              <a:gd name="T113" fmla="*/ 2147483647 h 62"/>
              <a:gd name="T114" fmla="*/ 2147483647 w 118"/>
              <a:gd name="T115" fmla="*/ 2147483647 h 62"/>
              <a:gd name="T116" fmla="*/ 2147483647 w 118"/>
              <a:gd name="T117" fmla="*/ 2147483647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2">
                <a:moveTo>
                  <a:pt x="88" y="62"/>
                </a:moveTo>
                <a:lnTo>
                  <a:pt x="82" y="59"/>
                </a:lnTo>
                <a:lnTo>
                  <a:pt x="78" y="56"/>
                </a:lnTo>
                <a:lnTo>
                  <a:pt x="73" y="54"/>
                </a:lnTo>
                <a:lnTo>
                  <a:pt x="68" y="52"/>
                </a:lnTo>
                <a:lnTo>
                  <a:pt x="63" y="48"/>
                </a:lnTo>
                <a:lnTo>
                  <a:pt x="58" y="46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0" y="30"/>
                </a:lnTo>
                <a:lnTo>
                  <a:pt x="24" y="27"/>
                </a:lnTo>
                <a:lnTo>
                  <a:pt x="19" y="25"/>
                </a:lnTo>
                <a:lnTo>
                  <a:pt x="16" y="22"/>
                </a:lnTo>
                <a:lnTo>
                  <a:pt x="12" y="20"/>
                </a:lnTo>
                <a:lnTo>
                  <a:pt x="7" y="18"/>
                </a:lnTo>
                <a:lnTo>
                  <a:pt x="3" y="15"/>
                </a:lnTo>
                <a:lnTo>
                  <a:pt x="0" y="13"/>
                </a:lnTo>
                <a:lnTo>
                  <a:pt x="2" y="13"/>
                </a:lnTo>
                <a:lnTo>
                  <a:pt x="4" y="13"/>
                </a:lnTo>
                <a:lnTo>
                  <a:pt x="5" y="12"/>
                </a:lnTo>
                <a:lnTo>
                  <a:pt x="7" y="12"/>
                </a:lnTo>
                <a:lnTo>
                  <a:pt x="10" y="12"/>
                </a:lnTo>
                <a:lnTo>
                  <a:pt x="11" y="11"/>
                </a:lnTo>
                <a:lnTo>
                  <a:pt x="14" y="9"/>
                </a:lnTo>
                <a:lnTo>
                  <a:pt x="17" y="8"/>
                </a:lnTo>
                <a:lnTo>
                  <a:pt x="20" y="7"/>
                </a:lnTo>
                <a:lnTo>
                  <a:pt x="25" y="5"/>
                </a:lnTo>
                <a:lnTo>
                  <a:pt x="29" y="3"/>
                </a:lnTo>
                <a:lnTo>
                  <a:pt x="32" y="2"/>
                </a:lnTo>
                <a:lnTo>
                  <a:pt x="36" y="2"/>
                </a:lnTo>
                <a:lnTo>
                  <a:pt x="39" y="1"/>
                </a:lnTo>
                <a:lnTo>
                  <a:pt x="42" y="1"/>
                </a:lnTo>
                <a:lnTo>
                  <a:pt x="45" y="0"/>
                </a:lnTo>
                <a:lnTo>
                  <a:pt x="49" y="0"/>
                </a:lnTo>
                <a:lnTo>
                  <a:pt x="54" y="1"/>
                </a:lnTo>
                <a:lnTo>
                  <a:pt x="60" y="1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7" y="17"/>
                </a:lnTo>
                <a:lnTo>
                  <a:pt x="94" y="25"/>
                </a:lnTo>
                <a:lnTo>
                  <a:pt x="102" y="32"/>
                </a:lnTo>
                <a:lnTo>
                  <a:pt x="110" y="41"/>
                </a:lnTo>
                <a:lnTo>
                  <a:pt x="118" y="50"/>
                </a:lnTo>
                <a:lnTo>
                  <a:pt x="114" y="50"/>
                </a:lnTo>
                <a:lnTo>
                  <a:pt x="109" y="50"/>
                </a:lnTo>
                <a:lnTo>
                  <a:pt x="105" y="51"/>
                </a:lnTo>
                <a:lnTo>
                  <a:pt x="102" y="52"/>
                </a:lnTo>
                <a:lnTo>
                  <a:pt x="100" y="53"/>
                </a:lnTo>
                <a:lnTo>
                  <a:pt x="96" y="54"/>
                </a:lnTo>
                <a:lnTo>
                  <a:pt x="94" y="55"/>
                </a:lnTo>
                <a:lnTo>
                  <a:pt x="93" y="56"/>
                </a:lnTo>
                <a:lnTo>
                  <a:pt x="92" y="57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2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4" name="Freeform 642"/>
          <p:cNvSpPr>
            <a:spLocks/>
          </p:cNvSpPr>
          <p:nvPr/>
        </p:nvSpPr>
        <p:spPr bwMode="auto">
          <a:xfrm>
            <a:off x="5287963" y="4338638"/>
            <a:ext cx="46037" cy="31750"/>
          </a:xfrm>
          <a:custGeom>
            <a:avLst/>
            <a:gdLst>
              <a:gd name="T0" fmla="*/ 2147483647 w 89"/>
              <a:gd name="T1" fmla="*/ 2147483647 h 59"/>
              <a:gd name="T2" fmla="*/ 2147483647 w 89"/>
              <a:gd name="T3" fmla="*/ 2147483647 h 59"/>
              <a:gd name="T4" fmla="*/ 2147483647 w 89"/>
              <a:gd name="T5" fmla="*/ 2147483647 h 59"/>
              <a:gd name="T6" fmla="*/ 2147483647 w 89"/>
              <a:gd name="T7" fmla="*/ 2147483647 h 59"/>
              <a:gd name="T8" fmla="*/ 2147483647 w 89"/>
              <a:gd name="T9" fmla="*/ 2147483647 h 59"/>
              <a:gd name="T10" fmla="*/ 2147483647 w 89"/>
              <a:gd name="T11" fmla="*/ 2147483647 h 59"/>
              <a:gd name="T12" fmla="*/ 2147483647 w 89"/>
              <a:gd name="T13" fmla="*/ 2147483647 h 59"/>
              <a:gd name="T14" fmla="*/ 2147483647 w 89"/>
              <a:gd name="T15" fmla="*/ 2147483647 h 59"/>
              <a:gd name="T16" fmla="*/ 2147483647 w 89"/>
              <a:gd name="T17" fmla="*/ 2147483647 h 59"/>
              <a:gd name="T18" fmla="*/ 2147483647 w 89"/>
              <a:gd name="T19" fmla="*/ 2147483647 h 59"/>
              <a:gd name="T20" fmla="*/ 2147483647 w 89"/>
              <a:gd name="T21" fmla="*/ 2147483647 h 59"/>
              <a:gd name="T22" fmla="*/ 2147483647 w 89"/>
              <a:gd name="T23" fmla="*/ 2147483647 h 59"/>
              <a:gd name="T24" fmla="*/ 2147483647 w 89"/>
              <a:gd name="T25" fmla="*/ 2147483647 h 59"/>
              <a:gd name="T26" fmla="*/ 2147483647 w 89"/>
              <a:gd name="T27" fmla="*/ 2147483647 h 59"/>
              <a:gd name="T28" fmla="*/ 2147483647 w 89"/>
              <a:gd name="T29" fmla="*/ 2147483647 h 59"/>
              <a:gd name="T30" fmla="*/ 2147483647 w 89"/>
              <a:gd name="T31" fmla="*/ 2147483647 h 59"/>
              <a:gd name="T32" fmla="*/ 2147483647 w 89"/>
              <a:gd name="T33" fmla="*/ 2147483647 h 59"/>
              <a:gd name="T34" fmla="*/ 2147483647 w 89"/>
              <a:gd name="T35" fmla="*/ 2147483647 h 59"/>
              <a:gd name="T36" fmla="*/ 2147483647 w 89"/>
              <a:gd name="T37" fmla="*/ 2147483647 h 59"/>
              <a:gd name="T38" fmla="*/ 2147483647 w 89"/>
              <a:gd name="T39" fmla="*/ 2147483647 h 59"/>
              <a:gd name="T40" fmla="*/ 2147483647 w 89"/>
              <a:gd name="T41" fmla="*/ 2147483647 h 59"/>
              <a:gd name="T42" fmla="*/ 2147483647 w 89"/>
              <a:gd name="T43" fmla="*/ 2147483647 h 59"/>
              <a:gd name="T44" fmla="*/ 0 w 89"/>
              <a:gd name="T45" fmla="*/ 2147483647 h 59"/>
              <a:gd name="T46" fmla="*/ 2147483647 w 89"/>
              <a:gd name="T47" fmla="*/ 2147483647 h 59"/>
              <a:gd name="T48" fmla="*/ 2147483647 w 89"/>
              <a:gd name="T49" fmla="*/ 2147483647 h 59"/>
              <a:gd name="T50" fmla="*/ 2147483647 w 89"/>
              <a:gd name="T51" fmla="*/ 2147483647 h 59"/>
              <a:gd name="T52" fmla="*/ 2147483647 w 89"/>
              <a:gd name="T53" fmla="*/ 2147483647 h 59"/>
              <a:gd name="T54" fmla="*/ 2147483647 w 89"/>
              <a:gd name="T55" fmla="*/ 2147483647 h 59"/>
              <a:gd name="T56" fmla="*/ 2147483647 w 89"/>
              <a:gd name="T57" fmla="*/ 2147483647 h 59"/>
              <a:gd name="T58" fmla="*/ 2147483647 w 89"/>
              <a:gd name="T59" fmla="*/ 2147483647 h 59"/>
              <a:gd name="T60" fmla="*/ 2147483647 w 89"/>
              <a:gd name="T61" fmla="*/ 2147483647 h 59"/>
              <a:gd name="T62" fmla="*/ 2147483647 w 89"/>
              <a:gd name="T63" fmla="*/ 2147483647 h 59"/>
              <a:gd name="T64" fmla="*/ 2147483647 w 89"/>
              <a:gd name="T65" fmla="*/ 2147483647 h 59"/>
              <a:gd name="T66" fmla="*/ 2147483647 w 89"/>
              <a:gd name="T67" fmla="*/ 0 h 59"/>
              <a:gd name="T68" fmla="*/ 2147483647 w 89"/>
              <a:gd name="T69" fmla="*/ 0 h 59"/>
              <a:gd name="T70" fmla="*/ 2147483647 w 89"/>
              <a:gd name="T71" fmla="*/ 0 h 59"/>
              <a:gd name="T72" fmla="*/ 2147483647 w 89"/>
              <a:gd name="T73" fmla="*/ 2147483647 h 59"/>
              <a:gd name="T74" fmla="*/ 2147483647 w 89"/>
              <a:gd name="T75" fmla="*/ 2147483647 h 59"/>
              <a:gd name="T76" fmla="*/ 2147483647 w 89"/>
              <a:gd name="T77" fmla="*/ 2147483647 h 59"/>
              <a:gd name="T78" fmla="*/ 2147483647 w 89"/>
              <a:gd name="T79" fmla="*/ 2147483647 h 59"/>
              <a:gd name="T80" fmla="*/ 2147483647 w 89"/>
              <a:gd name="T81" fmla="*/ 2147483647 h 59"/>
              <a:gd name="T82" fmla="*/ 2147483647 w 89"/>
              <a:gd name="T83" fmla="*/ 2147483647 h 59"/>
              <a:gd name="T84" fmla="*/ 2147483647 w 89"/>
              <a:gd name="T85" fmla="*/ 2147483647 h 59"/>
              <a:gd name="T86" fmla="*/ 2147483647 w 89"/>
              <a:gd name="T87" fmla="*/ 2147483647 h 59"/>
              <a:gd name="T88" fmla="*/ 2147483647 w 89"/>
              <a:gd name="T89" fmla="*/ 2147483647 h 59"/>
              <a:gd name="T90" fmla="*/ 2147483647 w 89"/>
              <a:gd name="T91" fmla="*/ 2147483647 h 59"/>
              <a:gd name="T92" fmla="*/ 2147483647 w 89"/>
              <a:gd name="T93" fmla="*/ 2147483647 h 59"/>
              <a:gd name="T94" fmla="*/ 2147483647 w 89"/>
              <a:gd name="T95" fmla="*/ 2147483647 h 59"/>
              <a:gd name="T96" fmla="*/ 2147483647 w 89"/>
              <a:gd name="T97" fmla="*/ 2147483647 h 59"/>
              <a:gd name="T98" fmla="*/ 2147483647 w 89"/>
              <a:gd name="T99" fmla="*/ 2147483647 h 59"/>
              <a:gd name="T100" fmla="*/ 2147483647 w 89"/>
              <a:gd name="T101" fmla="*/ 2147483647 h 59"/>
              <a:gd name="T102" fmla="*/ 2147483647 w 89"/>
              <a:gd name="T103" fmla="*/ 2147483647 h 5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9" h="59">
                <a:moveTo>
                  <a:pt x="89" y="59"/>
                </a:moveTo>
                <a:lnTo>
                  <a:pt x="82" y="59"/>
                </a:lnTo>
                <a:lnTo>
                  <a:pt x="77" y="58"/>
                </a:lnTo>
                <a:lnTo>
                  <a:pt x="71" y="57"/>
                </a:lnTo>
                <a:lnTo>
                  <a:pt x="66" y="56"/>
                </a:lnTo>
                <a:lnTo>
                  <a:pt x="60" y="53"/>
                </a:lnTo>
                <a:lnTo>
                  <a:pt x="54" y="49"/>
                </a:lnTo>
                <a:lnTo>
                  <a:pt x="48" y="46"/>
                </a:lnTo>
                <a:lnTo>
                  <a:pt x="43" y="43"/>
                </a:lnTo>
                <a:lnTo>
                  <a:pt x="39" y="39"/>
                </a:lnTo>
                <a:lnTo>
                  <a:pt x="33" y="34"/>
                </a:lnTo>
                <a:lnTo>
                  <a:pt x="30" y="31"/>
                </a:lnTo>
                <a:lnTo>
                  <a:pt x="26" y="29"/>
                </a:lnTo>
                <a:lnTo>
                  <a:pt x="22" y="26"/>
                </a:lnTo>
                <a:lnTo>
                  <a:pt x="19" y="23"/>
                </a:lnTo>
                <a:lnTo>
                  <a:pt x="15" y="21"/>
                </a:lnTo>
                <a:lnTo>
                  <a:pt x="12" y="18"/>
                </a:lnTo>
                <a:lnTo>
                  <a:pt x="9" y="17"/>
                </a:lnTo>
                <a:lnTo>
                  <a:pt x="7" y="16"/>
                </a:lnTo>
                <a:lnTo>
                  <a:pt x="5" y="15"/>
                </a:lnTo>
                <a:lnTo>
                  <a:pt x="3" y="14"/>
                </a:lnTo>
                <a:lnTo>
                  <a:pt x="2" y="13"/>
                </a:lnTo>
                <a:lnTo>
                  <a:pt x="0" y="12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12" y="3"/>
                </a:lnTo>
                <a:lnTo>
                  <a:pt x="14" y="2"/>
                </a:lnTo>
                <a:lnTo>
                  <a:pt x="17" y="1"/>
                </a:lnTo>
                <a:lnTo>
                  <a:pt x="21" y="0"/>
                </a:lnTo>
                <a:lnTo>
                  <a:pt x="26" y="0"/>
                </a:lnTo>
                <a:lnTo>
                  <a:pt x="30" y="0"/>
                </a:lnTo>
                <a:lnTo>
                  <a:pt x="33" y="3"/>
                </a:lnTo>
                <a:lnTo>
                  <a:pt x="37" y="7"/>
                </a:lnTo>
                <a:lnTo>
                  <a:pt x="40" y="12"/>
                </a:lnTo>
                <a:lnTo>
                  <a:pt x="43" y="16"/>
                </a:lnTo>
                <a:lnTo>
                  <a:pt x="46" y="20"/>
                </a:lnTo>
                <a:lnTo>
                  <a:pt x="50" y="25"/>
                </a:lnTo>
                <a:lnTo>
                  <a:pt x="54" y="32"/>
                </a:lnTo>
                <a:lnTo>
                  <a:pt x="59" y="40"/>
                </a:lnTo>
                <a:lnTo>
                  <a:pt x="61" y="43"/>
                </a:lnTo>
                <a:lnTo>
                  <a:pt x="65" y="46"/>
                </a:lnTo>
                <a:lnTo>
                  <a:pt x="67" y="49"/>
                </a:lnTo>
                <a:lnTo>
                  <a:pt x="70" y="52"/>
                </a:lnTo>
                <a:lnTo>
                  <a:pt x="75" y="55"/>
                </a:lnTo>
                <a:lnTo>
                  <a:pt x="79" y="56"/>
                </a:lnTo>
                <a:lnTo>
                  <a:pt x="83" y="58"/>
                </a:lnTo>
                <a:lnTo>
                  <a:pt x="89" y="59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5" name="Freeform 643"/>
          <p:cNvSpPr>
            <a:spLocks/>
          </p:cNvSpPr>
          <p:nvPr/>
        </p:nvSpPr>
        <p:spPr bwMode="auto">
          <a:xfrm>
            <a:off x="5259388" y="4297363"/>
            <a:ext cx="74612" cy="73025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5" y="141"/>
                </a:lnTo>
                <a:lnTo>
                  <a:pt x="131" y="139"/>
                </a:lnTo>
                <a:lnTo>
                  <a:pt x="127" y="138"/>
                </a:lnTo>
                <a:lnTo>
                  <a:pt x="122" y="135"/>
                </a:lnTo>
                <a:lnTo>
                  <a:pt x="116" y="129"/>
                </a:lnTo>
                <a:lnTo>
                  <a:pt x="110" y="122"/>
                </a:lnTo>
                <a:lnTo>
                  <a:pt x="105" y="113"/>
                </a:lnTo>
                <a:lnTo>
                  <a:pt x="100" y="105"/>
                </a:lnTo>
                <a:lnTo>
                  <a:pt x="95" y="98"/>
                </a:lnTo>
                <a:lnTo>
                  <a:pt x="90" y="90"/>
                </a:lnTo>
                <a:lnTo>
                  <a:pt x="78" y="78"/>
                </a:lnTo>
                <a:lnTo>
                  <a:pt x="66" y="65"/>
                </a:lnTo>
                <a:lnTo>
                  <a:pt x="54" y="53"/>
                </a:lnTo>
                <a:lnTo>
                  <a:pt x="42" y="42"/>
                </a:lnTo>
                <a:lnTo>
                  <a:pt x="33" y="33"/>
                </a:lnTo>
                <a:lnTo>
                  <a:pt x="26" y="24"/>
                </a:lnTo>
                <a:lnTo>
                  <a:pt x="18" y="14"/>
                </a:lnTo>
                <a:lnTo>
                  <a:pt x="9" y="7"/>
                </a:lnTo>
                <a:lnTo>
                  <a:pt x="7" y="3"/>
                </a:lnTo>
                <a:lnTo>
                  <a:pt x="4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6" name="Freeform 644"/>
          <p:cNvSpPr>
            <a:spLocks/>
          </p:cNvSpPr>
          <p:nvPr/>
        </p:nvSpPr>
        <p:spPr bwMode="auto">
          <a:xfrm>
            <a:off x="5157788" y="4262438"/>
            <a:ext cx="176212" cy="107950"/>
          </a:xfrm>
          <a:custGeom>
            <a:avLst/>
            <a:gdLst>
              <a:gd name="T0" fmla="*/ 2147483647 w 334"/>
              <a:gd name="T1" fmla="*/ 2147483647 h 204"/>
              <a:gd name="T2" fmla="*/ 2147483647 w 334"/>
              <a:gd name="T3" fmla="*/ 2147483647 h 204"/>
              <a:gd name="T4" fmla="*/ 2147483647 w 334"/>
              <a:gd name="T5" fmla="*/ 2147483647 h 204"/>
              <a:gd name="T6" fmla="*/ 2147483647 w 334"/>
              <a:gd name="T7" fmla="*/ 2147483647 h 204"/>
              <a:gd name="T8" fmla="*/ 2147483647 w 334"/>
              <a:gd name="T9" fmla="*/ 2147483647 h 204"/>
              <a:gd name="T10" fmla="*/ 2147483647 w 334"/>
              <a:gd name="T11" fmla="*/ 2147483647 h 204"/>
              <a:gd name="T12" fmla="*/ 2147483647 w 334"/>
              <a:gd name="T13" fmla="*/ 2147483647 h 204"/>
              <a:gd name="T14" fmla="*/ 2147483647 w 334"/>
              <a:gd name="T15" fmla="*/ 2147483647 h 204"/>
              <a:gd name="T16" fmla="*/ 2147483647 w 334"/>
              <a:gd name="T17" fmla="*/ 2147483647 h 204"/>
              <a:gd name="T18" fmla="*/ 2147483647 w 334"/>
              <a:gd name="T19" fmla="*/ 2147483647 h 204"/>
              <a:gd name="T20" fmla="*/ 2147483647 w 334"/>
              <a:gd name="T21" fmla="*/ 2147483647 h 204"/>
              <a:gd name="T22" fmla="*/ 2147483647 w 334"/>
              <a:gd name="T23" fmla="*/ 2147483647 h 204"/>
              <a:gd name="T24" fmla="*/ 2147483647 w 334"/>
              <a:gd name="T25" fmla="*/ 2147483647 h 204"/>
              <a:gd name="T26" fmla="*/ 2147483647 w 334"/>
              <a:gd name="T27" fmla="*/ 2147483647 h 204"/>
              <a:gd name="T28" fmla="*/ 2147483647 w 334"/>
              <a:gd name="T29" fmla="*/ 2147483647 h 204"/>
              <a:gd name="T30" fmla="*/ 2147483647 w 334"/>
              <a:gd name="T31" fmla="*/ 2147483647 h 204"/>
              <a:gd name="T32" fmla="*/ 2147483647 w 334"/>
              <a:gd name="T33" fmla="*/ 2147483647 h 204"/>
              <a:gd name="T34" fmla="*/ 2147483647 w 334"/>
              <a:gd name="T35" fmla="*/ 2147483647 h 204"/>
              <a:gd name="T36" fmla="*/ 2147483647 w 334"/>
              <a:gd name="T37" fmla="*/ 2147483647 h 204"/>
              <a:gd name="T38" fmla="*/ 2147483647 w 334"/>
              <a:gd name="T39" fmla="*/ 2147483647 h 204"/>
              <a:gd name="T40" fmla="*/ 2147483647 w 334"/>
              <a:gd name="T41" fmla="*/ 2147483647 h 204"/>
              <a:gd name="T42" fmla="*/ 2147483647 w 334"/>
              <a:gd name="T43" fmla="*/ 2147483647 h 204"/>
              <a:gd name="T44" fmla="*/ 2147483647 w 334"/>
              <a:gd name="T45" fmla="*/ 2147483647 h 204"/>
              <a:gd name="T46" fmla="*/ 2147483647 w 334"/>
              <a:gd name="T47" fmla="*/ 2147483647 h 204"/>
              <a:gd name="T48" fmla="*/ 2147483647 w 334"/>
              <a:gd name="T49" fmla="*/ 2147483647 h 204"/>
              <a:gd name="T50" fmla="*/ 2147483647 w 334"/>
              <a:gd name="T51" fmla="*/ 2147483647 h 204"/>
              <a:gd name="T52" fmla="*/ 2147483647 w 334"/>
              <a:gd name="T53" fmla="*/ 2147483647 h 204"/>
              <a:gd name="T54" fmla="*/ 2147483647 w 334"/>
              <a:gd name="T55" fmla="*/ 2147483647 h 204"/>
              <a:gd name="T56" fmla="*/ 2147483647 w 334"/>
              <a:gd name="T57" fmla="*/ 2147483647 h 204"/>
              <a:gd name="T58" fmla="*/ 2147483647 w 334"/>
              <a:gd name="T59" fmla="*/ 2147483647 h 204"/>
              <a:gd name="T60" fmla="*/ 2147483647 w 334"/>
              <a:gd name="T61" fmla="*/ 2147483647 h 204"/>
              <a:gd name="T62" fmla="*/ 2147483647 w 334"/>
              <a:gd name="T63" fmla="*/ 2147483647 h 204"/>
              <a:gd name="T64" fmla="*/ 2147483647 w 334"/>
              <a:gd name="T65" fmla="*/ 2147483647 h 204"/>
              <a:gd name="T66" fmla="*/ 2147483647 w 334"/>
              <a:gd name="T67" fmla="*/ 2147483647 h 204"/>
              <a:gd name="T68" fmla="*/ 2147483647 w 334"/>
              <a:gd name="T69" fmla="*/ 2147483647 h 204"/>
              <a:gd name="T70" fmla="*/ 2147483647 w 334"/>
              <a:gd name="T71" fmla="*/ 2147483647 h 204"/>
              <a:gd name="T72" fmla="*/ 2147483647 w 334"/>
              <a:gd name="T73" fmla="*/ 2147483647 h 204"/>
              <a:gd name="T74" fmla="*/ 2147483647 w 334"/>
              <a:gd name="T75" fmla="*/ 2147483647 h 204"/>
              <a:gd name="T76" fmla="*/ 2147483647 w 334"/>
              <a:gd name="T77" fmla="*/ 2147483647 h 204"/>
              <a:gd name="T78" fmla="*/ 2147483647 w 334"/>
              <a:gd name="T79" fmla="*/ 2147483647 h 204"/>
              <a:gd name="T80" fmla="*/ 2147483647 w 334"/>
              <a:gd name="T81" fmla="*/ 2147483647 h 204"/>
              <a:gd name="T82" fmla="*/ 2147483647 w 334"/>
              <a:gd name="T83" fmla="*/ 2147483647 h 204"/>
              <a:gd name="T84" fmla="*/ 2147483647 w 334"/>
              <a:gd name="T85" fmla="*/ 2147483647 h 204"/>
              <a:gd name="T86" fmla="*/ 2147483647 w 334"/>
              <a:gd name="T87" fmla="*/ 2147483647 h 204"/>
              <a:gd name="T88" fmla="*/ 2147483647 w 334"/>
              <a:gd name="T89" fmla="*/ 2147483647 h 204"/>
              <a:gd name="T90" fmla="*/ 2147483647 w 334"/>
              <a:gd name="T91" fmla="*/ 2147483647 h 204"/>
              <a:gd name="T92" fmla="*/ 0 w 334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4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1" y="201"/>
                </a:lnTo>
                <a:lnTo>
                  <a:pt x="304" y="198"/>
                </a:lnTo>
                <a:lnTo>
                  <a:pt x="298" y="194"/>
                </a:lnTo>
                <a:lnTo>
                  <a:pt x="292" y="190"/>
                </a:lnTo>
                <a:lnTo>
                  <a:pt x="286" y="186"/>
                </a:lnTo>
                <a:lnTo>
                  <a:pt x="277" y="178"/>
                </a:lnTo>
                <a:lnTo>
                  <a:pt x="269" y="172"/>
                </a:lnTo>
                <a:lnTo>
                  <a:pt x="260" y="165"/>
                </a:lnTo>
                <a:lnTo>
                  <a:pt x="250" y="160"/>
                </a:lnTo>
                <a:lnTo>
                  <a:pt x="239" y="153"/>
                </a:lnTo>
                <a:lnTo>
                  <a:pt x="228" y="148"/>
                </a:lnTo>
                <a:lnTo>
                  <a:pt x="218" y="142"/>
                </a:lnTo>
                <a:lnTo>
                  <a:pt x="206" y="136"/>
                </a:lnTo>
                <a:lnTo>
                  <a:pt x="194" y="128"/>
                </a:lnTo>
                <a:lnTo>
                  <a:pt x="180" y="121"/>
                </a:lnTo>
                <a:lnTo>
                  <a:pt x="172" y="116"/>
                </a:lnTo>
                <a:lnTo>
                  <a:pt x="164" y="113"/>
                </a:lnTo>
                <a:lnTo>
                  <a:pt x="157" y="108"/>
                </a:lnTo>
                <a:lnTo>
                  <a:pt x="150" y="103"/>
                </a:lnTo>
                <a:lnTo>
                  <a:pt x="146" y="98"/>
                </a:lnTo>
                <a:lnTo>
                  <a:pt x="142" y="93"/>
                </a:lnTo>
                <a:lnTo>
                  <a:pt x="137" y="87"/>
                </a:lnTo>
                <a:lnTo>
                  <a:pt x="132" y="82"/>
                </a:lnTo>
                <a:lnTo>
                  <a:pt x="127" y="78"/>
                </a:lnTo>
                <a:lnTo>
                  <a:pt x="120" y="74"/>
                </a:lnTo>
                <a:lnTo>
                  <a:pt x="115" y="71"/>
                </a:lnTo>
                <a:lnTo>
                  <a:pt x="108" y="68"/>
                </a:lnTo>
                <a:lnTo>
                  <a:pt x="98" y="62"/>
                </a:lnTo>
                <a:lnTo>
                  <a:pt x="91" y="57"/>
                </a:lnTo>
                <a:lnTo>
                  <a:pt x="83" y="51"/>
                </a:lnTo>
                <a:lnTo>
                  <a:pt x="74" y="45"/>
                </a:lnTo>
                <a:lnTo>
                  <a:pt x="67" y="39"/>
                </a:lnTo>
                <a:lnTo>
                  <a:pt x="58" y="34"/>
                </a:lnTo>
                <a:lnTo>
                  <a:pt x="50" y="29"/>
                </a:lnTo>
                <a:lnTo>
                  <a:pt x="40" y="24"/>
                </a:lnTo>
                <a:lnTo>
                  <a:pt x="32" y="21"/>
                </a:lnTo>
                <a:lnTo>
                  <a:pt x="25" y="18"/>
                </a:lnTo>
                <a:lnTo>
                  <a:pt x="16" y="14"/>
                </a:lnTo>
                <a:lnTo>
                  <a:pt x="9" y="10"/>
                </a:lnTo>
                <a:lnTo>
                  <a:pt x="6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7" name="Freeform 645"/>
          <p:cNvSpPr>
            <a:spLocks/>
          </p:cNvSpPr>
          <p:nvPr/>
        </p:nvSpPr>
        <p:spPr bwMode="auto">
          <a:xfrm>
            <a:off x="5148263" y="4256088"/>
            <a:ext cx="33337" cy="9525"/>
          </a:xfrm>
          <a:custGeom>
            <a:avLst/>
            <a:gdLst>
              <a:gd name="T0" fmla="*/ 2147483647 w 63"/>
              <a:gd name="T1" fmla="*/ 2147483647 h 20"/>
              <a:gd name="T2" fmla="*/ 2147483647 w 63"/>
              <a:gd name="T3" fmla="*/ 0 h 20"/>
              <a:gd name="T4" fmla="*/ 2147483647 w 63"/>
              <a:gd name="T5" fmla="*/ 0 h 20"/>
              <a:gd name="T6" fmla="*/ 2147483647 w 63"/>
              <a:gd name="T7" fmla="*/ 2147483647 h 20"/>
              <a:gd name="T8" fmla="*/ 2147483647 w 63"/>
              <a:gd name="T9" fmla="*/ 2147483647 h 20"/>
              <a:gd name="T10" fmla="*/ 2147483647 w 63"/>
              <a:gd name="T11" fmla="*/ 2147483647 h 20"/>
              <a:gd name="T12" fmla="*/ 2147483647 w 63"/>
              <a:gd name="T13" fmla="*/ 2147483647 h 20"/>
              <a:gd name="T14" fmla="*/ 2147483647 w 63"/>
              <a:gd name="T15" fmla="*/ 2147483647 h 20"/>
              <a:gd name="T16" fmla="*/ 2147483647 w 63"/>
              <a:gd name="T17" fmla="*/ 2147483647 h 20"/>
              <a:gd name="T18" fmla="*/ 2147483647 w 63"/>
              <a:gd name="T19" fmla="*/ 2147483647 h 20"/>
              <a:gd name="T20" fmla="*/ 0 w 63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20">
                <a:moveTo>
                  <a:pt x="63" y="1"/>
                </a:moveTo>
                <a:lnTo>
                  <a:pt x="57" y="0"/>
                </a:lnTo>
                <a:lnTo>
                  <a:pt x="51" y="0"/>
                </a:lnTo>
                <a:lnTo>
                  <a:pt x="45" y="1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0"/>
                </a:lnTo>
                <a:lnTo>
                  <a:pt x="13" y="13"/>
                </a:lnTo>
                <a:lnTo>
                  <a:pt x="7" y="16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8" name="Freeform 646"/>
          <p:cNvSpPr>
            <a:spLocks/>
          </p:cNvSpPr>
          <p:nvPr/>
        </p:nvSpPr>
        <p:spPr bwMode="auto">
          <a:xfrm>
            <a:off x="5173663" y="4275138"/>
            <a:ext cx="68262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2147483647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7"/>
                </a:lnTo>
                <a:lnTo>
                  <a:pt x="108" y="5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5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10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09" name="Freeform 647"/>
          <p:cNvSpPr>
            <a:spLocks/>
          </p:cNvSpPr>
          <p:nvPr/>
        </p:nvSpPr>
        <p:spPr bwMode="auto">
          <a:xfrm>
            <a:off x="5232400" y="4310063"/>
            <a:ext cx="58738" cy="12700"/>
          </a:xfrm>
          <a:custGeom>
            <a:avLst/>
            <a:gdLst>
              <a:gd name="T0" fmla="*/ 2147483647 w 111"/>
              <a:gd name="T1" fmla="*/ 0 h 25"/>
              <a:gd name="T2" fmla="*/ 2147483647 w 111"/>
              <a:gd name="T3" fmla="*/ 2147483647 h 25"/>
              <a:gd name="T4" fmla="*/ 2147483647 w 111"/>
              <a:gd name="T5" fmla="*/ 2147483647 h 25"/>
              <a:gd name="T6" fmla="*/ 2147483647 w 111"/>
              <a:gd name="T7" fmla="*/ 2147483647 h 25"/>
              <a:gd name="T8" fmla="*/ 2147483647 w 111"/>
              <a:gd name="T9" fmla="*/ 2147483647 h 25"/>
              <a:gd name="T10" fmla="*/ 2147483647 w 111"/>
              <a:gd name="T11" fmla="*/ 2147483647 h 25"/>
              <a:gd name="T12" fmla="*/ 2147483647 w 111"/>
              <a:gd name="T13" fmla="*/ 2147483647 h 25"/>
              <a:gd name="T14" fmla="*/ 2147483647 w 111"/>
              <a:gd name="T15" fmla="*/ 2147483647 h 25"/>
              <a:gd name="T16" fmla="*/ 2147483647 w 111"/>
              <a:gd name="T17" fmla="*/ 2147483647 h 25"/>
              <a:gd name="T18" fmla="*/ 2147483647 w 111"/>
              <a:gd name="T19" fmla="*/ 2147483647 h 25"/>
              <a:gd name="T20" fmla="*/ 2147483647 w 111"/>
              <a:gd name="T21" fmla="*/ 2147483647 h 25"/>
              <a:gd name="T22" fmla="*/ 2147483647 w 111"/>
              <a:gd name="T23" fmla="*/ 2147483647 h 25"/>
              <a:gd name="T24" fmla="*/ 2147483647 w 111"/>
              <a:gd name="T25" fmla="*/ 2147483647 h 25"/>
              <a:gd name="T26" fmla="*/ 2147483647 w 111"/>
              <a:gd name="T27" fmla="*/ 2147483647 h 25"/>
              <a:gd name="T28" fmla="*/ 2147483647 w 111"/>
              <a:gd name="T29" fmla="*/ 2147483647 h 25"/>
              <a:gd name="T30" fmla="*/ 2147483647 w 111"/>
              <a:gd name="T31" fmla="*/ 2147483647 h 25"/>
              <a:gd name="T32" fmla="*/ 2147483647 w 111"/>
              <a:gd name="T33" fmla="*/ 2147483647 h 25"/>
              <a:gd name="T34" fmla="*/ 2147483647 w 111"/>
              <a:gd name="T35" fmla="*/ 2147483647 h 25"/>
              <a:gd name="T36" fmla="*/ 2147483647 w 111"/>
              <a:gd name="T37" fmla="*/ 2147483647 h 25"/>
              <a:gd name="T38" fmla="*/ 0 w 111"/>
              <a:gd name="T39" fmla="*/ 2147483647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1" h="25">
                <a:moveTo>
                  <a:pt x="111" y="0"/>
                </a:moveTo>
                <a:lnTo>
                  <a:pt x="108" y="3"/>
                </a:lnTo>
                <a:lnTo>
                  <a:pt x="105" y="6"/>
                </a:lnTo>
                <a:lnTo>
                  <a:pt x="100" y="7"/>
                </a:lnTo>
                <a:lnTo>
                  <a:pt x="95" y="8"/>
                </a:lnTo>
                <a:lnTo>
                  <a:pt x="87" y="8"/>
                </a:lnTo>
                <a:lnTo>
                  <a:pt x="80" y="8"/>
                </a:lnTo>
                <a:lnTo>
                  <a:pt x="71" y="8"/>
                </a:lnTo>
                <a:lnTo>
                  <a:pt x="64" y="7"/>
                </a:lnTo>
                <a:lnTo>
                  <a:pt x="56" y="8"/>
                </a:lnTo>
                <a:lnTo>
                  <a:pt x="48" y="10"/>
                </a:lnTo>
                <a:lnTo>
                  <a:pt x="41" y="12"/>
                </a:lnTo>
                <a:lnTo>
                  <a:pt x="34" y="15"/>
                </a:lnTo>
                <a:lnTo>
                  <a:pt x="28" y="18"/>
                </a:lnTo>
                <a:lnTo>
                  <a:pt x="21" y="19"/>
                </a:lnTo>
                <a:lnTo>
                  <a:pt x="15" y="20"/>
                </a:lnTo>
                <a:lnTo>
                  <a:pt x="8" y="22"/>
                </a:lnTo>
                <a:lnTo>
                  <a:pt x="5" y="22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0" name="Freeform 648"/>
          <p:cNvSpPr>
            <a:spLocks/>
          </p:cNvSpPr>
          <p:nvPr/>
        </p:nvSpPr>
        <p:spPr bwMode="auto">
          <a:xfrm>
            <a:off x="5283200" y="4335463"/>
            <a:ext cx="34925" cy="15875"/>
          </a:xfrm>
          <a:custGeom>
            <a:avLst/>
            <a:gdLst>
              <a:gd name="T0" fmla="*/ 2147483647 w 66"/>
              <a:gd name="T1" fmla="*/ 0 h 30"/>
              <a:gd name="T2" fmla="*/ 2147483647 w 66"/>
              <a:gd name="T3" fmla="*/ 2147483647 h 30"/>
              <a:gd name="T4" fmla="*/ 2147483647 w 66"/>
              <a:gd name="T5" fmla="*/ 2147483647 h 30"/>
              <a:gd name="T6" fmla="*/ 2147483647 w 66"/>
              <a:gd name="T7" fmla="*/ 2147483647 h 30"/>
              <a:gd name="T8" fmla="*/ 2147483647 w 66"/>
              <a:gd name="T9" fmla="*/ 2147483647 h 30"/>
              <a:gd name="T10" fmla="*/ 2147483647 w 66"/>
              <a:gd name="T11" fmla="*/ 2147483647 h 30"/>
              <a:gd name="T12" fmla="*/ 2147483647 w 66"/>
              <a:gd name="T13" fmla="*/ 2147483647 h 30"/>
              <a:gd name="T14" fmla="*/ 2147483647 w 66"/>
              <a:gd name="T15" fmla="*/ 2147483647 h 30"/>
              <a:gd name="T16" fmla="*/ 2147483647 w 66"/>
              <a:gd name="T17" fmla="*/ 2147483647 h 30"/>
              <a:gd name="T18" fmla="*/ 2147483647 w 66"/>
              <a:gd name="T19" fmla="*/ 2147483647 h 30"/>
              <a:gd name="T20" fmla="*/ 2147483647 w 66"/>
              <a:gd name="T21" fmla="*/ 2147483647 h 30"/>
              <a:gd name="T22" fmla="*/ 2147483647 w 66"/>
              <a:gd name="T23" fmla="*/ 2147483647 h 30"/>
              <a:gd name="T24" fmla="*/ 2147483647 w 66"/>
              <a:gd name="T25" fmla="*/ 2147483647 h 30"/>
              <a:gd name="T26" fmla="*/ 2147483647 w 66"/>
              <a:gd name="T27" fmla="*/ 2147483647 h 30"/>
              <a:gd name="T28" fmla="*/ 2147483647 w 66"/>
              <a:gd name="T29" fmla="*/ 2147483647 h 30"/>
              <a:gd name="T30" fmla="*/ 0 w 66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30">
                <a:moveTo>
                  <a:pt x="66" y="0"/>
                </a:moveTo>
                <a:lnTo>
                  <a:pt x="63" y="2"/>
                </a:lnTo>
                <a:lnTo>
                  <a:pt x="60" y="4"/>
                </a:lnTo>
                <a:lnTo>
                  <a:pt x="55" y="5"/>
                </a:lnTo>
                <a:lnTo>
                  <a:pt x="51" y="5"/>
                </a:lnTo>
                <a:lnTo>
                  <a:pt x="45" y="6"/>
                </a:lnTo>
                <a:lnTo>
                  <a:pt x="37" y="8"/>
                </a:lnTo>
                <a:lnTo>
                  <a:pt x="29" y="8"/>
                </a:lnTo>
                <a:lnTo>
                  <a:pt x="23" y="10"/>
                </a:lnTo>
                <a:lnTo>
                  <a:pt x="17" y="11"/>
                </a:lnTo>
                <a:lnTo>
                  <a:pt x="13" y="14"/>
                </a:lnTo>
                <a:lnTo>
                  <a:pt x="10" y="17"/>
                </a:lnTo>
                <a:lnTo>
                  <a:pt x="7" y="21"/>
                </a:lnTo>
                <a:lnTo>
                  <a:pt x="3" y="25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1" name="Freeform 649"/>
          <p:cNvSpPr>
            <a:spLocks/>
          </p:cNvSpPr>
          <p:nvPr/>
        </p:nvSpPr>
        <p:spPr bwMode="auto">
          <a:xfrm>
            <a:off x="5535613" y="4456113"/>
            <a:ext cx="9525" cy="34925"/>
          </a:xfrm>
          <a:custGeom>
            <a:avLst/>
            <a:gdLst>
              <a:gd name="T0" fmla="*/ 2147483647 w 18"/>
              <a:gd name="T1" fmla="*/ 2147483647 h 66"/>
              <a:gd name="T2" fmla="*/ 2147483647 w 18"/>
              <a:gd name="T3" fmla="*/ 2147483647 h 66"/>
              <a:gd name="T4" fmla="*/ 2147483647 w 18"/>
              <a:gd name="T5" fmla="*/ 2147483647 h 66"/>
              <a:gd name="T6" fmla="*/ 2147483647 w 18"/>
              <a:gd name="T7" fmla="*/ 2147483647 h 66"/>
              <a:gd name="T8" fmla="*/ 2147483647 w 18"/>
              <a:gd name="T9" fmla="*/ 2147483647 h 66"/>
              <a:gd name="T10" fmla="*/ 2147483647 w 18"/>
              <a:gd name="T11" fmla="*/ 2147483647 h 66"/>
              <a:gd name="T12" fmla="*/ 2147483647 w 18"/>
              <a:gd name="T13" fmla="*/ 2147483647 h 66"/>
              <a:gd name="T14" fmla="*/ 2147483647 w 18"/>
              <a:gd name="T15" fmla="*/ 2147483647 h 66"/>
              <a:gd name="T16" fmla="*/ 2147483647 w 18"/>
              <a:gd name="T17" fmla="*/ 2147483647 h 66"/>
              <a:gd name="T18" fmla="*/ 2147483647 w 18"/>
              <a:gd name="T19" fmla="*/ 2147483647 h 66"/>
              <a:gd name="T20" fmla="*/ 2147483647 w 18"/>
              <a:gd name="T21" fmla="*/ 2147483647 h 66"/>
              <a:gd name="T22" fmla="*/ 2147483647 w 18"/>
              <a:gd name="T23" fmla="*/ 2147483647 h 66"/>
              <a:gd name="T24" fmla="*/ 2147483647 w 18"/>
              <a:gd name="T25" fmla="*/ 2147483647 h 66"/>
              <a:gd name="T26" fmla="*/ 2147483647 w 18"/>
              <a:gd name="T27" fmla="*/ 2147483647 h 66"/>
              <a:gd name="T28" fmla="*/ 2147483647 w 18"/>
              <a:gd name="T29" fmla="*/ 2147483647 h 66"/>
              <a:gd name="T30" fmla="*/ 2147483647 w 18"/>
              <a:gd name="T31" fmla="*/ 2147483647 h 66"/>
              <a:gd name="T32" fmla="*/ 2147483647 w 18"/>
              <a:gd name="T33" fmla="*/ 2147483647 h 66"/>
              <a:gd name="T34" fmla="*/ 2147483647 w 18"/>
              <a:gd name="T35" fmla="*/ 2147483647 h 66"/>
              <a:gd name="T36" fmla="*/ 0 w 18"/>
              <a:gd name="T37" fmla="*/ 0 h 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" h="66">
                <a:moveTo>
                  <a:pt x="18" y="66"/>
                </a:moveTo>
                <a:lnTo>
                  <a:pt x="15" y="66"/>
                </a:lnTo>
                <a:lnTo>
                  <a:pt x="13" y="65"/>
                </a:lnTo>
                <a:lnTo>
                  <a:pt x="11" y="64"/>
                </a:lnTo>
                <a:lnTo>
                  <a:pt x="10" y="62"/>
                </a:lnTo>
                <a:lnTo>
                  <a:pt x="8" y="59"/>
                </a:lnTo>
                <a:lnTo>
                  <a:pt x="8" y="56"/>
                </a:lnTo>
                <a:lnTo>
                  <a:pt x="7" y="52"/>
                </a:lnTo>
                <a:lnTo>
                  <a:pt x="7" y="49"/>
                </a:lnTo>
                <a:lnTo>
                  <a:pt x="7" y="44"/>
                </a:lnTo>
                <a:lnTo>
                  <a:pt x="7" y="36"/>
                </a:lnTo>
                <a:lnTo>
                  <a:pt x="6" y="27"/>
                </a:lnTo>
                <a:lnTo>
                  <a:pt x="5" y="19"/>
                </a:lnTo>
                <a:lnTo>
                  <a:pt x="5" y="14"/>
                </a:lnTo>
                <a:lnTo>
                  <a:pt x="3" y="10"/>
                </a:lnTo>
                <a:lnTo>
                  <a:pt x="3" y="5"/>
                </a:lnTo>
                <a:lnTo>
                  <a:pt x="2" y="3"/>
                </a:lnTo>
                <a:lnTo>
                  <a:pt x="1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2" name="Freeform 650"/>
          <p:cNvSpPr>
            <a:spLocks/>
          </p:cNvSpPr>
          <p:nvPr/>
        </p:nvSpPr>
        <p:spPr bwMode="auto">
          <a:xfrm>
            <a:off x="5451475" y="4433888"/>
            <a:ext cx="61913" cy="31750"/>
          </a:xfrm>
          <a:custGeom>
            <a:avLst/>
            <a:gdLst>
              <a:gd name="T0" fmla="*/ 2147483647 w 118"/>
              <a:gd name="T1" fmla="*/ 2147483647 h 60"/>
              <a:gd name="T2" fmla="*/ 2147483647 w 118"/>
              <a:gd name="T3" fmla="*/ 2147483647 h 60"/>
              <a:gd name="T4" fmla="*/ 2147483647 w 118"/>
              <a:gd name="T5" fmla="*/ 2147483647 h 60"/>
              <a:gd name="T6" fmla="*/ 2147483647 w 118"/>
              <a:gd name="T7" fmla="*/ 2147483647 h 60"/>
              <a:gd name="T8" fmla="*/ 2147483647 w 118"/>
              <a:gd name="T9" fmla="*/ 2147483647 h 60"/>
              <a:gd name="T10" fmla="*/ 2147483647 w 118"/>
              <a:gd name="T11" fmla="*/ 2147483647 h 60"/>
              <a:gd name="T12" fmla="*/ 2147483647 w 118"/>
              <a:gd name="T13" fmla="*/ 2147483647 h 60"/>
              <a:gd name="T14" fmla="*/ 2147483647 w 118"/>
              <a:gd name="T15" fmla="*/ 2147483647 h 60"/>
              <a:gd name="T16" fmla="*/ 2147483647 w 118"/>
              <a:gd name="T17" fmla="*/ 2147483647 h 60"/>
              <a:gd name="T18" fmla="*/ 2147483647 w 118"/>
              <a:gd name="T19" fmla="*/ 2147483647 h 60"/>
              <a:gd name="T20" fmla="*/ 2147483647 w 118"/>
              <a:gd name="T21" fmla="*/ 2147483647 h 60"/>
              <a:gd name="T22" fmla="*/ 2147483647 w 118"/>
              <a:gd name="T23" fmla="*/ 2147483647 h 60"/>
              <a:gd name="T24" fmla="*/ 2147483647 w 118"/>
              <a:gd name="T25" fmla="*/ 2147483647 h 60"/>
              <a:gd name="T26" fmla="*/ 2147483647 w 118"/>
              <a:gd name="T27" fmla="*/ 2147483647 h 60"/>
              <a:gd name="T28" fmla="*/ 2147483647 w 118"/>
              <a:gd name="T29" fmla="*/ 2147483647 h 60"/>
              <a:gd name="T30" fmla="*/ 2147483647 w 118"/>
              <a:gd name="T31" fmla="*/ 2147483647 h 60"/>
              <a:gd name="T32" fmla="*/ 2147483647 w 118"/>
              <a:gd name="T33" fmla="*/ 2147483647 h 60"/>
              <a:gd name="T34" fmla="*/ 2147483647 w 118"/>
              <a:gd name="T35" fmla="*/ 2147483647 h 60"/>
              <a:gd name="T36" fmla="*/ 0 w 118"/>
              <a:gd name="T37" fmla="*/ 2147483647 h 60"/>
              <a:gd name="T38" fmla="*/ 2147483647 w 118"/>
              <a:gd name="T39" fmla="*/ 2147483647 h 60"/>
              <a:gd name="T40" fmla="*/ 2147483647 w 118"/>
              <a:gd name="T41" fmla="*/ 2147483647 h 60"/>
              <a:gd name="T42" fmla="*/ 2147483647 w 118"/>
              <a:gd name="T43" fmla="*/ 2147483647 h 60"/>
              <a:gd name="T44" fmla="*/ 2147483647 w 118"/>
              <a:gd name="T45" fmla="*/ 2147483647 h 60"/>
              <a:gd name="T46" fmla="*/ 2147483647 w 118"/>
              <a:gd name="T47" fmla="*/ 2147483647 h 60"/>
              <a:gd name="T48" fmla="*/ 2147483647 w 118"/>
              <a:gd name="T49" fmla="*/ 2147483647 h 60"/>
              <a:gd name="T50" fmla="*/ 2147483647 w 118"/>
              <a:gd name="T51" fmla="*/ 2147483647 h 60"/>
              <a:gd name="T52" fmla="*/ 2147483647 w 118"/>
              <a:gd name="T53" fmla="*/ 2147483647 h 60"/>
              <a:gd name="T54" fmla="*/ 2147483647 w 118"/>
              <a:gd name="T55" fmla="*/ 2147483647 h 60"/>
              <a:gd name="T56" fmla="*/ 2147483647 w 118"/>
              <a:gd name="T57" fmla="*/ 2147483647 h 60"/>
              <a:gd name="T58" fmla="*/ 2147483647 w 118"/>
              <a:gd name="T59" fmla="*/ 2147483647 h 60"/>
              <a:gd name="T60" fmla="*/ 2147483647 w 118"/>
              <a:gd name="T61" fmla="*/ 2147483647 h 60"/>
              <a:gd name="T62" fmla="*/ 2147483647 w 118"/>
              <a:gd name="T63" fmla="*/ 2147483647 h 60"/>
              <a:gd name="T64" fmla="*/ 2147483647 w 118"/>
              <a:gd name="T65" fmla="*/ 0 h 60"/>
              <a:gd name="T66" fmla="*/ 2147483647 w 118"/>
              <a:gd name="T67" fmla="*/ 0 h 60"/>
              <a:gd name="T68" fmla="*/ 2147483647 w 118"/>
              <a:gd name="T69" fmla="*/ 0 h 60"/>
              <a:gd name="T70" fmla="*/ 2147483647 w 118"/>
              <a:gd name="T71" fmla="*/ 0 h 60"/>
              <a:gd name="T72" fmla="*/ 2147483647 w 118"/>
              <a:gd name="T73" fmla="*/ 0 h 60"/>
              <a:gd name="T74" fmla="*/ 2147483647 w 118"/>
              <a:gd name="T75" fmla="*/ 0 h 60"/>
              <a:gd name="T76" fmla="*/ 2147483647 w 118"/>
              <a:gd name="T77" fmla="*/ 0 h 60"/>
              <a:gd name="T78" fmla="*/ 2147483647 w 118"/>
              <a:gd name="T79" fmla="*/ 2147483647 h 60"/>
              <a:gd name="T80" fmla="*/ 2147483647 w 118"/>
              <a:gd name="T81" fmla="*/ 2147483647 h 60"/>
              <a:gd name="T82" fmla="*/ 2147483647 w 118"/>
              <a:gd name="T83" fmla="*/ 2147483647 h 60"/>
              <a:gd name="T84" fmla="*/ 2147483647 w 118"/>
              <a:gd name="T85" fmla="*/ 2147483647 h 60"/>
              <a:gd name="T86" fmla="*/ 2147483647 w 118"/>
              <a:gd name="T87" fmla="*/ 2147483647 h 60"/>
              <a:gd name="T88" fmla="*/ 2147483647 w 118"/>
              <a:gd name="T89" fmla="*/ 2147483647 h 60"/>
              <a:gd name="T90" fmla="*/ 2147483647 w 118"/>
              <a:gd name="T91" fmla="*/ 2147483647 h 60"/>
              <a:gd name="T92" fmla="*/ 2147483647 w 118"/>
              <a:gd name="T93" fmla="*/ 2147483647 h 60"/>
              <a:gd name="T94" fmla="*/ 2147483647 w 118"/>
              <a:gd name="T95" fmla="*/ 2147483647 h 60"/>
              <a:gd name="T96" fmla="*/ 2147483647 w 118"/>
              <a:gd name="T97" fmla="*/ 2147483647 h 60"/>
              <a:gd name="T98" fmla="*/ 2147483647 w 118"/>
              <a:gd name="T99" fmla="*/ 2147483647 h 60"/>
              <a:gd name="T100" fmla="*/ 2147483647 w 118"/>
              <a:gd name="T101" fmla="*/ 2147483647 h 60"/>
              <a:gd name="T102" fmla="*/ 2147483647 w 118"/>
              <a:gd name="T103" fmla="*/ 2147483647 h 60"/>
              <a:gd name="T104" fmla="*/ 2147483647 w 118"/>
              <a:gd name="T105" fmla="*/ 2147483647 h 60"/>
              <a:gd name="T106" fmla="*/ 2147483647 w 118"/>
              <a:gd name="T107" fmla="*/ 2147483647 h 60"/>
              <a:gd name="T108" fmla="*/ 2147483647 w 118"/>
              <a:gd name="T109" fmla="*/ 2147483647 h 60"/>
              <a:gd name="T110" fmla="*/ 2147483647 w 118"/>
              <a:gd name="T111" fmla="*/ 2147483647 h 60"/>
              <a:gd name="T112" fmla="*/ 2147483647 w 118"/>
              <a:gd name="T113" fmla="*/ 2147483647 h 60"/>
              <a:gd name="T114" fmla="*/ 2147483647 w 118"/>
              <a:gd name="T115" fmla="*/ 2147483647 h 60"/>
              <a:gd name="T116" fmla="*/ 2147483647 w 118"/>
              <a:gd name="T117" fmla="*/ 2147483647 h 6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0">
                <a:moveTo>
                  <a:pt x="88" y="60"/>
                </a:moveTo>
                <a:lnTo>
                  <a:pt x="82" y="58"/>
                </a:lnTo>
                <a:lnTo>
                  <a:pt x="78" y="56"/>
                </a:lnTo>
                <a:lnTo>
                  <a:pt x="72" y="53"/>
                </a:lnTo>
                <a:lnTo>
                  <a:pt x="68" y="50"/>
                </a:lnTo>
                <a:lnTo>
                  <a:pt x="63" y="48"/>
                </a:lnTo>
                <a:lnTo>
                  <a:pt x="58" y="45"/>
                </a:lnTo>
                <a:lnTo>
                  <a:pt x="53" y="42"/>
                </a:lnTo>
                <a:lnTo>
                  <a:pt x="47" y="39"/>
                </a:lnTo>
                <a:lnTo>
                  <a:pt x="42" y="35"/>
                </a:lnTo>
                <a:lnTo>
                  <a:pt x="36" y="32"/>
                </a:lnTo>
                <a:lnTo>
                  <a:pt x="30" y="29"/>
                </a:lnTo>
                <a:lnTo>
                  <a:pt x="24" y="26"/>
                </a:lnTo>
                <a:lnTo>
                  <a:pt x="19" y="23"/>
                </a:lnTo>
                <a:lnTo>
                  <a:pt x="16" y="21"/>
                </a:lnTo>
                <a:lnTo>
                  <a:pt x="12" y="19"/>
                </a:lnTo>
                <a:lnTo>
                  <a:pt x="7" y="17"/>
                </a:lnTo>
                <a:lnTo>
                  <a:pt x="3" y="15"/>
                </a:lnTo>
                <a:lnTo>
                  <a:pt x="0" y="11"/>
                </a:lnTo>
                <a:lnTo>
                  <a:pt x="2" y="11"/>
                </a:lnTo>
                <a:lnTo>
                  <a:pt x="3" y="11"/>
                </a:lnTo>
                <a:lnTo>
                  <a:pt x="5" y="10"/>
                </a:lnTo>
                <a:lnTo>
                  <a:pt x="7" y="10"/>
                </a:lnTo>
                <a:lnTo>
                  <a:pt x="10" y="10"/>
                </a:lnTo>
                <a:lnTo>
                  <a:pt x="11" y="9"/>
                </a:lnTo>
                <a:lnTo>
                  <a:pt x="14" y="8"/>
                </a:lnTo>
                <a:lnTo>
                  <a:pt x="17" y="7"/>
                </a:lnTo>
                <a:lnTo>
                  <a:pt x="20" y="6"/>
                </a:lnTo>
                <a:lnTo>
                  <a:pt x="25" y="4"/>
                </a:lnTo>
                <a:lnTo>
                  <a:pt x="29" y="3"/>
                </a:lnTo>
                <a:lnTo>
                  <a:pt x="32" y="2"/>
                </a:lnTo>
                <a:lnTo>
                  <a:pt x="36" y="1"/>
                </a:lnTo>
                <a:lnTo>
                  <a:pt x="39" y="0"/>
                </a:lnTo>
                <a:lnTo>
                  <a:pt x="42" y="0"/>
                </a:lnTo>
                <a:lnTo>
                  <a:pt x="45" y="0"/>
                </a:lnTo>
                <a:lnTo>
                  <a:pt x="49" y="0"/>
                </a:lnTo>
                <a:lnTo>
                  <a:pt x="54" y="0"/>
                </a:lnTo>
                <a:lnTo>
                  <a:pt x="59" y="0"/>
                </a:lnTo>
                <a:lnTo>
                  <a:pt x="65" y="0"/>
                </a:lnTo>
                <a:lnTo>
                  <a:pt x="70" y="1"/>
                </a:lnTo>
                <a:lnTo>
                  <a:pt x="78" y="8"/>
                </a:lnTo>
                <a:lnTo>
                  <a:pt x="87" y="16"/>
                </a:lnTo>
                <a:lnTo>
                  <a:pt x="94" y="23"/>
                </a:lnTo>
                <a:lnTo>
                  <a:pt x="102" y="32"/>
                </a:lnTo>
                <a:lnTo>
                  <a:pt x="110" y="40"/>
                </a:lnTo>
                <a:lnTo>
                  <a:pt x="118" y="48"/>
                </a:lnTo>
                <a:lnTo>
                  <a:pt x="114" y="48"/>
                </a:lnTo>
                <a:lnTo>
                  <a:pt x="109" y="49"/>
                </a:lnTo>
                <a:lnTo>
                  <a:pt x="105" y="49"/>
                </a:lnTo>
                <a:lnTo>
                  <a:pt x="102" y="50"/>
                </a:lnTo>
                <a:lnTo>
                  <a:pt x="98" y="52"/>
                </a:lnTo>
                <a:lnTo>
                  <a:pt x="96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7"/>
                </a:lnTo>
                <a:lnTo>
                  <a:pt x="90" y="58"/>
                </a:lnTo>
                <a:lnTo>
                  <a:pt x="89" y="59"/>
                </a:lnTo>
                <a:lnTo>
                  <a:pt x="88" y="6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3" name="Freeform 651"/>
          <p:cNvSpPr>
            <a:spLocks/>
          </p:cNvSpPr>
          <p:nvPr/>
        </p:nvSpPr>
        <p:spPr bwMode="auto">
          <a:xfrm>
            <a:off x="5470525" y="4418013"/>
            <a:ext cx="74613" cy="73025"/>
          </a:xfrm>
          <a:custGeom>
            <a:avLst/>
            <a:gdLst>
              <a:gd name="T0" fmla="*/ 2147483647 w 140"/>
              <a:gd name="T1" fmla="*/ 2147483647 h 142"/>
              <a:gd name="T2" fmla="*/ 2147483647 w 140"/>
              <a:gd name="T3" fmla="*/ 2147483647 h 142"/>
              <a:gd name="T4" fmla="*/ 2147483647 w 140"/>
              <a:gd name="T5" fmla="*/ 2147483647 h 142"/>
              <a:gd name="T6" fmla="*/ 2147483647 w 140"/>
              <a:gd name="T7" fmla="*/ 2147483647 h 142"/>
              <a:gd name="T8" fmla="*/ 2147483647 w 140"/>
              <a:gd name="T9" fmla="*/ 2147483647 h 142"/>
              <a:gd name="T10" fmla="*/ 2147483647 w 140"/>
              <a:gd name="T11" fmla="*/ 2147483647 h 142"/>
              <a:gd name="T12" fmla="*/ 2147483647 w 140"/>
              <a:gd name="T13" fmla="*/ 2147483647 h 142"/>
              <a:gd name="T14" fmla="*/ 2147483647 w 140"/>
              <a:gd name="T15" fmla="*/ 2147483647 h 142"/>
              <a:gd name="T16" fmla="*/ 2147483647 w 140"/>
              <a:gd name="T17" fmla="*/ 2147483647 h 142"/>
              <a:gd name="T18" fmla="*/ 2147483647 w 140"/>
              <a:gd name="T19" fmla="*/ 2147483647 h 142"/>
              <a:gd name="T20" fmla="*/ 2147483647 w 140"/>
              <a:gd name="T21" fmla="*/ 2147483647 h 142"/>
              <a:gd name="T22" fmla="*/ 2147483647 w 140"/>
              <a:gd name="T23" fmla="*/ 2147483647 h 142"/>
              <a:gd name="T24" fmla="*/ 2147483647 w 140"/>
              <a:gd name="T25" fmla="*/ 2147483647 h 142"/>
              <a:gd name="T26" fmla="*/ 2147483647 w 140"/>
              <a:gd name="T27" fmla="*/ 2147483647 h 142"/>
              <a:gd name="T28" fmla="*/ 2147483647 w 140"/>
              <a:gd name="T29" fmla="*/ 2147483647 h 142"/>
              <a:gd name="T30" fmla="*/ 2147483647 w 140"/>
              <a:gd name="T31" fmla="*/ 2147483647 h 142"/>
              <a:gd name="T32" fmla="*/ 2147483647 w 140"/>
              <a:gd name="T33" fmla="*/ 2147483647 h 142"/>
              <a:gd name="T34" fmla="*/ 2147483647 w 140"/>
              <a:gd name="T35" fmla="*/ 2147483647 h 142"/>
              <a:gd name="T36" fmla="*/ 2147483647 w 140"/>
              <a:gd name="T37" fmla="*/ 2147483647 h 142"/>
              <a:gd name="T38" fmla="*/ 2147483647 w 140"/>
              <a:gd name="T39" fmla="*/ 2147483647 h 142"/>
              <a:gd name="T40" fmla="*/ 2147483647 w 140"/>
              <a:gd name="T41" fmla="*/ 2147483647 h 142"/>
              <a:gd name="T42" fmla="*/ 0 w 140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0" h="142">
                <a:moveTo>
                  <a:pt x="140" y="142"/>
                </a:moveTo>
                <a:lnTo>
                  <a:pt x="135" y="141"/>
                </a:lnTo>
                <a:lnTo>
                  <a:pt x="131" y="140"/>
                </a:lnTo>
                <a:lnTo>
                  <a:pt x="126" y="138"/>
                </a:lnTo>
                <a:lnTo>
                  <a:pt x="122" y="135"/>
                </a:lnTo>
                <a:lnTo>
                  <a:pt x="116" y="129"/>
                </a:lnTo>
                <a:lnTo>
                  <a:pt x="110" y="121"/>
                </a:lnTo>
                <a:lnTo>
                  <a:pt x="105" y="114"/>
                </a:lnTo>
                <a:lnTo>
                  <a:pt x="100" y="105"/>
                </a:lnTo>
                <a:lnTo>
                  <a:pt x="95" y="97"/>
                </a:lnTo>
                <a:lnTo>
                  <a:pt x="90" y="91"/>
                </a:lnTo>
                <a:lnTo>
                  <a:pt x="78" y="78"/>
                </a:lnTo>
                <a:lnTo>
                  <a:pt x="66" y="66"/>
                </a:lnTo>
                <a:lnTo>
                  <a:pt x="54" y="54"/>
                </a:lnTo>
                <a:lnTo>
                  <a:pt x="42" y="42"/>
                </a:lnTo>
                <a:lnTo>
                  <a:pt x="33" y="34"/>
                </a:lnTo>
                <a:lnTo>
                  <a:pt x="26" y="24"/>
                </a:lnTo>
                <a:lnTo>
                  <a:pt x="18" y="15"/>
                </a:lnTo>
                <a:lnTo>
                  <a:pt x="9" y="6"/>
                </a:lnTo>
                <a:lnTo>
                  <a:pt x="6" y="4"/>
                </a:lnTo>
                <a:lnTo>
                  <a:pt x="3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4" name="Freeform 652"/>
          <p:cNvSpPr>
            <a:spLocks/>
          </p:cNvSpPr>
          <p:nvPr/>
        </p:nvSpPr>
        <p:spPr bwMode="auto">
          <a:xfrm>
            <a:off x="5368925" y="4383088"/>
            <a:ext cx="176213" cy="107950"/>
          </a:xfrm>
          <a:custGeom>
            <a:avLst/>
            <a:gdLst>
              <a:gd name="T0" fmla="*/ 2147483647 w 333"/>
              <a:gd name="T1" fmla="*/ 2147483647 h 204"/>
              <a:gd name="T2" fmla="*/ 2147483647 w 333"/>
              <a:gd name="T3" fmla="*/ 2147483647 h 204"/>
              <a:gd name="T4" fmla="*/ 2147483647 w 333"/>
              <a:gd name="T5" fmla="*/ 2147483647 h 204"/>
              <a:gd name="T6" fmla="*/ 2147483647 w 333"/>
              <a:gd name="T7" fmla="*/ 2147483647 h 204"/>
              <a:gd name="T8" fmla="*/ 2147483647 w 333"/>
              <a:gd name="T9" fmla="*/ 2147483647 h 204"/>
              <a:gd name="T10" fmla="*/ 2147483647 w 333"/>
              <a:gd name="T11" fmla="*/ 2147483647 h 204"/>
              <a:gd name="T12" fmla="*/ 2147483647 w 333"/>
              <a:gd name="T13" fmla="*/ 2147483647 h 204"/>
              <a:gd name="T14" fmla="*/ 2147483647 w 333"/>
              <a:gd name="T15" fmla="*/ 2147483647 h 204"/>
              <a:gd name="T16" fmla="*/ 2147483647 w 333"/>
              <a:gd name="T17" fmla="*/ 2147483647 h 204"/>
              <a:gd name="T18" fmla="*/ 2147483647 w 333"/>
              <a:gd name="T19" fmla="*/ 2147483647 h 204"/>
              <a:gd name="T20" fmla="*/ 2147483647 w 333"/>
              <a:gd name="T21" fmla="*/ 2147483647 h 204"/>
              <a:gd name="T22" fmla="*/ 2147483647 w 333"/>
              <a:gd name="T23" fmla="*/ 2147483647 h 204"/>
              <a:gd name="T24" fmla="*/ 2147483647 w 333"/>
              <a:gd name="T25" fmla="*/ 2147483647 h 204"/>
              <a:gd name="T26" fmla="*/ 2147483647 w 333"/>
              <a:gd name="T27" fmla="*/ 2147483647 h 204"/>
              <a:gd name="T28" fmla="*/ 2147483647 w 333"/>
              <a:gd name="T29" fmla="*/ 2147483647 h 204"/>
              <a:gd name="T30" fmla="*/ 2147483647 w 333"/>
              <a:gd name="T31" fmla="*/ 2147483647 h 204"/>
              <a:gd name="T32" fmla="*/ 2147483647 w 333"/>
              <a:gd name="T33" fmla="*/ 2147483647 h 204"/>
              <a:gd name="T34" fmla="*/ 2147483647 w 333"/>
              <a:gd name="T35" fmla="*/ 2147483647 h 204"/>
              <a:gd name="T36" fmla="*/ 2147483647 w 333"/>
              <a:gd name="T37" fmla="*/ 2147483647 h 204"/>
              <a:gd name="T38" fmla="*/ 2147483647 w 333"/>
              <a:gd name="T39" fmla="*/ 2147483647 h 204"/>
              <a:gd name="T40" fmla="*/ 2147483647 w 333"/>
              <a:gd name="T41" fmla="*/ 2147483647 h 204"/>
              <a:gd name="T42" fmla="*/ 2147483647 w 333"/>
              <a:gd name="T43" fmla="*/ 2147483647 h 204"/>
              <a:gd name="T44" fmla="*/ 2147483647 w 333"/>
              <a:gd name="T45" fmla="*/ 2147483647 h 204"/>
              <a:gd name="T46" fmla="*/ 2147483647 w 333"/>
              <a:gd name="T47" fmla="*/ 2147483647 h 204"/>
              <a:gd name="T48" fmla="*/ 2147483647 w 333"/>
              <a:gd name="T49" fmla="*/ 2147483647 h 204"/>
              <a:gd name="T50" fmla="*/ 2147483647 w 333"/>
              <a:gd name="T51" fmla="*/ 2147483647 h 204"/>
              <a:gd name="T52" fmla="*/ 2147483647 w 333"/>
              <a:gd name="T53" fmla="*/ 2147483647 h 204"/>
              <a:gd name="T54" fmla="*/ 2147483647 w 333"/>
              <a:gd name="T55" fmla="*/ 2147483647 h 204"/>
              <a:gd name="T56" fmla="*/ 2147483647 w 333"/>
              <a:gd name="T57" fmla="*/ 2147483647 h 204"/>
              <a:gd name="T58" fmla="*/ 2147483647 w 333"/>
              <a:gd name="T59" fmla="*/ 2147483647 h 204"/>
              <a:gd name="T60" fmla="*/ 2147483647 w 333"/>
              <a:gd name="T61" fmla="*/ 2147483647 h 204"/>
              <a:gd name="T62" fmla="*/ 2147483647 w 333"/>
              <a:gd name="T63" fmla="*/ 2147483647 h 204"/>
              <a:gd name="T64" fmla="*/ 2147483647 w 333"/>
              <a:gd name="T65" fmla="*/ 2147483647 h 204"/>
              <a:gd name="T66" fmla="*/ 2147483647 w 333"/>
              <a:gd name="T67" fmla="*/ 2147483647 h 204"/>
              <a:gd name="T68" fmla="*/ 2147483647 w 333"/>
              <a:gd name="T69" fmla="*/ 2147483647 h 204"/>
              <a:gd name="T70" fmla="*/ 2147483647 w 333"/>
              <a:gd name="T71" fmla="*/ 2147483647 h 204"/>
              <a:gd name="T72" fmla="*/ 2147483647 w 333"/>
              <a:gd name="T73" fmla="*/ 2147483647 h 204"/>
              <a:gd name="T74" fmla="*/ 2147483647 w 333"/>
              <a:gd name="T75" fmla="*/ 2147483647 h 204"/>
              <a:gd name="T76" fmla="*/ 2147483647 w 333"/>
              <a:gd name="T77" fmla="*/ 2147483647 h 204"/>
              <a:gd name="T78" fmla="*/ 2147483647 w 333"/>
              <a:gd name="T79" fmla="*/ 2147483647 h 204"/>
              <a:gd name="T80" fmla="*/ 2147483647 w 333"/>
              <a:gd name="T81" fmla="*/ 2147483647 h 204"/>
              <a:gd name="T82" fmla="*/ 2147483647 w 333"/>
              <a:gd name="T83" fmla="*/ 2147483647 h 204"/>
              <a:gd name="T84" fmla="*/ 2147483647 w 333"/>
              <a:gd name="T85" fmla="*/ 2147483647 h 204"/>
              <a:gd name="T86" fmla="*/ 2147483647 w 333"/>
              <a:gd name="T87" fmla="*/ 2147483647 h 204"/>
              <a:gd name="T88" fmla="*/ 2147483647 w 333"/>
              <a:gd name="T89" fmla="*/ 2147483647 h 204"/>
              <a:gd name="T90" fmla="*/ 2147483647 w 333"/>
              <a:gd name="T91" fmla="*/ 2147483647 h 204"/>
              <a:gd name="T92" fmla="*/ 0 w 333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3" h="204">
                <a:moveTo>
                  <a:pt x="333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6" y="202"/>
                </a:lnTo>
                <a:lnTo>
                  <a:pt x="311" y="201"/>
                </a:lnTo>
                <a:lnTo>
                  <a:pt x="304" y="197"/>
                </a:lnTo>
                <a:lnTo>
                  <a:pt x="298" y="194"/>
                </a:lnTo>
                <a:lnTo>
                  <a:pt x="292" y="190"/>
                </a:lnTo>
                <a:lnTo>
                  <a:pt x="286" y="186"/>
                </a:lnTo>
                <a:lnTo>
                  <a:pt x="277" y="179"/>
                </a:lnTo>
                <a:lnTo>
                  <a:pt x="268" y="171"/>
                </a:lnTo>
                <a:lnTo>
                  <a:pt x="259" y="165"/>
                </a:lnTo>
                <a:lnTo>
                  <a:pt x="250" y="159"/>
                </a:lnTo>
                <a:lnTo>
                  <a:pt x="239" y="154"/>
                </a:lnTo>
                <a:lnTo>
                  <a:pt x="228" y="149"/>
                </a:lnTo>
                <a:lnTo>
                  <a:pt x="217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0"/>
                </a:lnTo>
                <a:lnTo>
                  <a:pt x="172" y="117"/>
                </a:lnTo>
                <a:lnTo>
                  <a:pt x="164" y="113"/>
                </a:lnTo>
                <a:lnTo>
                  <a:pt x="157" y="109"/>
                </a:lnTo>
                <a:lnTo>
                  <a:pt x="150" y="103"/>
                </a:lnTo>
                <a:lnTo>
                  <a:pt x="145" y="99"/>
                </a:lnTo>
                <a:lnTo>
                  <a:pt x="142" y="92"/>
                </a:lnTo>
                <a:lnTo>
                  <a:pt x="137" y="87"/>
                </a:lnTo>
                <a:lnTo>
                  <a:pt x="132" y="82"/>
                </a:lnTo>
                <a:lnTo>
                  <a:pt x="126" y="78"/>
                </a:lnTo>
                <a:lnTo>
                  <a:pt x="120" y="75"/>
                </a:lnTo>
                <a:lnTo>
                  <a:pt x="113" y="72"/>
                </a:lnTo>
                <a:lnTo>
                  <a:pt x="108" y="67"/>
                </a:lnTo>
                <a:lnTo>
                  <a:pt x="98" y="62"/>
                </a:lnTo>
                <a:lnTo>
                  <a:pt x="91" y="56"/>
                </a:lnTo>
                <a:lnTo>
                  <a:pt x="82" y="51"/>
                </a:lnTo>
                <a:lnTo>
                  <a:pt x="74" y="46"/>
                </a:lnTo>
                <a:lnTo>
                  <a:pt x="67" y="39"/>
                </a:lnTo>
                <a:lnTo>
                  <a:pt x="58" y="34"/>
                </a:lnTo>
                <a:lnTo>
                  <a:pt x="49" y="28"/>
                </a:lnTo>
                <a:lnTo>
                  <a:pt x="40" y="24"/>
                </a:lnTo>
                <a:lnTo>
                  <a:pt x="32" y="21"/>
                </a:lnTo>
                <a:lnTo>
                  <a:pt x="23" y="17"/>
                </a:lnTo>
                <a:lnTo>
                  <a:pt x="16" y="14"/>
                </a:lnTo>
                <a:lnTo>
                  <a:pt x="9" y="10"/>
                </a:lnTo>
                <a:lnTo>
                  <a:pt x="6" y="9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5" name="Freeform 653"/>
          <p:cNvSpPr>
            <a:spLocks/>
          </p:cNvSpPr>
          <p:nvPr/>
        </p:nvSpPr>
        <p:spPr bwMode="auto">
          <a:xfrm>
            <a:off x="5359400" y="4376738"/>
            <a:ext cx="33338" cy="9525"/>
          </a:xfrm>
          <a:custGeom>
            <a:avLst/>
            <a:gdLst>
              <a:gd name="T0" fmla="*/ 2147483647 w 63"/>
              <a:gd name="T1" fmla="*/ 2147483647 h 20"/>
              <a:gd name="T2" fmla="*/ 2147483647 w 63"/>
              <a:gd name="T3" fmla="*/ 0 h 20"/>
              <a:gd name="T4" fmla="*/ 2147483647 w 63"/>
              <a:gd name="T5" fmla="*/ 0 h 20"/>
              <a:gd name="T6" fmla="*/ 2147483647 w 63"/>
              <a:gd name="T7" fmla="*/ 2147483647 h 20"/>
              <a:gd name="T8" fmla="*/ 2147483647 w 63"/>
              <a:gd name="T9" fmla="*/ 2147483647 h 20"/>
              <a:gd name="T10" fmla="*/ 2147483647 w 63"/>
              <a:gd name="T11" fmla="*/ 2147483647 h 20"/>
              <a:gd name="T12" fmla="*/ 2147483647 w 63"/>
              <a:gd name="T13" fmla="*/ 2147483647 h 20"/>
              <a:gd name="T14" fmla="*/ 2147483647 w 63"/>
              <a:gd name="T15" fmla="*/ 2147483647 h 20"/>
              <a:gd name="T16" fmla="*/ 2147483647 w 63"/>
              <a:gd name="T17" fmla="*/ 2147483647 h 20"/>
              <a:gd name="T18" fmla="*/ 2147483647 w 63"/>
              <a:gd name="T19" fmla="*/ 2147483647 h 20"/>
              <a:gd name="T20" fmla="*/ 0 w 63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20">
                <a:moveTo>
                  <a:pt x="63" y="1"/>
                </a:moveTo>
                <a:lnTo>
                  <a:pt x="57" y="0"/>
                </a:lnTo>
                <a:lnTo>
                  <a:pt x="50" y="0"/>
                </a:lnTo>
                <a:lnTo>
                  <a:pt x="45" y="1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1"/>
                </a:lnTo>
                <a:lnTo>
                  <a:pt x="13" y="14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6" name="Freeform 654"/>
          <p:cNvSpPr>
            <a:spLocks/>
          </p:cNvSpPr>
          <p:nvPr/>
        </p:nvSpPr>
        <p:spPr bwMode="auto">
          <a:xfrm>
            <a:off x="5384800" y="4395788"/>
            <a:ext cx="66675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2147483647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6"/>
                </a:lnTo>
                <a:lnTo>
                  <a:pt x="108" y="4"/>
                </a:lnTo>
                <a:lnTo>
                  <a:pt x="99" y="2"/>
                </a:lnTo>
                <a:lnTo>
                  <a:pt x="89" y="1"/>
                </a:lnTo>
                <a:lnTo>
                  <a:pt x="79" y="0"/>
                </a:lnTo>
                <a:lnTo>
                  <a:pt x="69" y="0"/>
                </a:lnTo>
                <a:lnTo>
                  <a:pt x="61" y="1"/>
                </a:lnTo>
                <a:lnTo>
                  <a:pt x="52" y="2"/>
                </a:lnTo>
                <a:lnTo>
                  <a:pt x="43" y="4"/>
                </a:lnTo>
                <a:lnTo>
                  <a:pt x="36" y="8"/>
                </a:lnTo>
                <a:lnTo>
                  <a:pt x="28" y="11"/>
                </a:lnTo>
                <a:lnTo>
                  <a:pt x="21" y="15"/>
                </a:lnTo>
                <a:lnTo>
                  <a:pt x="14" y="19"/>
                </a:lnTo>
                <a:lnTo>
                  <a:pt x="9" y="21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7" name="Freeform 655"/>
          <p:cNvSpPr>
            <a:spLocks/>
          </p:cNvSpPr>
          <p:nvPr/>
        </p:nvSpPr>
        <p:spPr bwMode="auto">
          <a:xfrm>
            <a:off x="5443538" y="4430713"/>
            <a:ext cx="58737" cy="12700"/>
          </a:xfrm>
          <a:custGeom>
            <a:avLst/>
            <a:gdLst>
              <a:gd name="T0" fmla="*/ 2147483647 w 111"/>
              <a:gd name="T1" fmla="*/ 0 h 25"/>
              <a:gd name="T2" fmla="*/ 2147483647 w 111"/>
              <a:gd name="T3" fmla="*/ 2147483647 h 25"/>
              <a:gd name="T4" fmla="*/ 2147483647 w 111"/>
              <a:gd name="T5" fmla="*/ 2147483647 h 25"/>
              <a:gd name="T6" fmla="*/ 2147483647 w 111"/>
              <a:gd name="T7" fmla="*/ 2147483647 h 25"/>
              <a:gd name="T8" fmla="*/ 2147483647 w 111"/>
              <a:gd name="T9" fmla="*/ 2147483647 h 25"/>
              <a:gd name="T10" fmla="*/ 2147483647 w 111"/>
              <a:gd name="T11" fmla="*/ 2147483647 h 25"/>
              <a:gd name="T12" fmla="*/ 2147483647 w 111"/>
              <a:gd name="T13" fmla="*/ 2147483647 h 25"/>
              <a:gd name="T14" fmla="*/ 2147483647 w 111"/>
              <a:gd name="T15" fmla="*/ 2147483647 h 25"/>
              <a:gd name="T16" fmla="*/ 2147483647 w 111"/>
              <a:gd name="T17" fmla="*/ 2147483647 h 25"/>
              <a:gd name="T18" fmla="*/ 2147483647 w 111"/>
              <a:gd name="T19" fmla="*/ 2147483647 h 25"/>
              <a:gd name="T20" fmla="*/ 2147483647 w 111"/>
              <a:gd name="T21" fmla="*/ 2147483647 h 25"/>
              <a:gd name="T22" fmla="*/ 2147483647 w 111"/>
              <a:gd name="T23" fmla="*/ 2147483647 h 25"/>
              <a:gd name="T24" fmla="*/ 2147483647 w 111"/>
              <a:gd name="T25" fmla="*/ 2147483647 h 25"/>
              <a:gd name="T26" fmla="*/ 2147483647 w 111"/>
              <a:gd name="T27" fmla="*/ 2147483647 h 25"/>
              <a:gd name="T28" fmla="*/ 2147483647 w 111"/>
              <a:gd name="T29" fmla="*/ 2147483647 h 25"/>
              <a:gd name="T30" fmla="*/ 2147483647 w 111"/>
              <a:gd name="T31" fmla="*/ 2147483647 h 25"/>
              <a:gd name="T32" fmla="*/ 2147483647 w 111"/>
              <a:gd name="T33" fmla="*/ 2147483647 h 25"/>
              <a:gd name="T34" fmla="*/ 2147483647 w 111"/>
              <a:gd name="T35" fmla="*/ 2147483647 h 25"/>
              <a:gd name="T36" fmla="*/ 2147483647 w 111"/>
              <a:gd name="T37" fmla="*/ 2147483647 h 25"/>
              <a:gd name="T38" fmla="*/ 0 w 111"/>
              <a:gd name="T39" fmla="*/ 2147483647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1" h="25">
                <a:moveTo>
                  <a:pt x="111" y="0"/>
                </a:moveTo>
                <a:lnTo>
                  <a:pt x="108" y="3"/>
                </a:lnTo>
                <a:lnTo>
                  <a:pt x="105" y="5"/>
                </a:lnTo>
                <a:lnTo>
                  <a:pt x="100" y="6"/>
                </a:lnTo>
                <a:lnTo>
                  <a:pt x="95" y="8"/>
                </a:lnTo>
                <a:lnTo>
                  <a:pt x="87" y="9"/>
                </a:lnTo>
                <a:lnTo>
                  <a:pt x="80" y="8"/>
                </a:lnTo>
                <a:lnTo>
                  <a:pt x="71" y="8"/>
                </a:lnTo>
                <a:lnTo>
                  <a:pt x="63" y="8"/>
                </a:lnTo>
                <a:lnTo>
                  <a:pt x="55" y="8"/>
                </a:lnTo>
                <a:lnTo>
                  <a:pt x="48" y="10"/>
                </a:lnTo>
                <a:lnTo>
                  <a:pt x="41" y="12"/>
                </a:lnTo>
                <a:lnTo>
                  <a:pt x="34" y="15"/>
                </a:lnTo>
                <a:lnTo>
                  <a:pt x="28" y="17"/>
                </a:lnTo>
                <a:lnTo>
                  <a:pt x="21" y="19"/>
                </a:lnTo>
                <a:lnTo>
                  <a:pt x="15" y="21"/>
                </a:lnTo>
                <a:lnTo>
                  <a:pt x="8" y="22"/>
                </a:lnTo>
                <a:lnTo>
                  <a:pt x="5" y="23"/>
                </a:lnTo>
                <a:lnTo>
                  <a:pt x="2" y="24"/>
                </a:lnTo>
                <a:lnTo>
                  <a:pt x="0" y="25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8" name="Freeform 656"/>
          <p:cNvSpPr>
            <a:spLocks/>
          </p:cNvSpPr>
          <p:nvPr/>
        </p:nvSpPr>
        <p:spPr bwMode="auto">
          <a:xfrm>
            <a:off x="5494338" y="4456113"/>
            <a:ext cx="34925" cy="15875"/>
          </a:xfrm>
          <a:custGeom>
            <a:avLst/>
            <a:gdLst>
              <a:gd name="T0" fmla="*/ 2147483647 w 66"/>
              <a:gd name="T1" fmla="*/ 0 h 29"/>
              <a:gd name="T2" fmla="*/ 2147483647 w 66"/>
              <a:gd name="T3" fmla="*/ 2147483647 h 29"/>
              <a:gd name="T4" fmla="*/ 2147483647 w 66"/>
              <a:gd name="T5" fmla="*/ 2147483647 h 29"/>
              <a:gd name="T6" fmla="*/ 2147483647 w 66"/>
              <a:gd name="T7" fmla="*/ 2147483647 h 29"/>
              <a:gd name="T8" fmla="*/ 2147483647 w 66"/>
              <a:gd name="T9" fmla="*/ 2147483647 h 29"/>
              <a:gd name="T10" fmla="*/ 2147483647 w 66"/>
              <a:gd name="T11" fmla="*/ 2147483647 h 29"/>
              <a:gd name="T12" fmla="*/ 2147483647 w 66"/>
              <a:gd name="T13" fmla="*/ 2147483647 h 29"/>
              <a:gd name="T14" fmla="*/ 2147483647 w 66"/>
              <a:gd name="T15" fmla="*/ 2147483647 h 29"/>
              <a:gd name="T16" fmla="*/ 2147483647 w 66"/>
              <a:gd name="T17" fmla="*/ 2147483647 h 29"/>
              <a:gd name="T18" fmla="*/ 2147483647 w 66"/>
              <a:gd name="T19" fmla="*/ 2147483647 h 29"/>
              <a:gd name="T20" fmla="*/ 2147483647 w 66"/>
              <a:gd name="T21" fmla="*/ 2147483647 h 29"/>
              <a:gd name="T22" fmla="*/ 2147483647 w 66"/>
              <a:gd name="T23" fmla="*/ 2147483647 h 29"/>
              <a:gd name="T24" fmla="*/ 2147483647 w 66"/>
              <a:gd name="T25" fmla="*/ 2147483647 h 29"/>
              <a:gd name="T26" fmla="*/ 2147483647 w 66"/>
              <a:gd name="T27" fmla="*/ 2147483647 h 29"/>
              <a:gd name="T28" fmla="*/ 2147483647 w 66"/>
              <a:gd name="T29" fmla="*/ 2147483647 h 29"/>
              <a:gd name="T30" fmla="*/ 0 w 66"/>
              <a:gd name="T31" fmla="*/ 2147483647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0"/>
                </a:moveTo>
                <a:lnTo>
                  <a:pt x="63" y="2"/>
                </a:lnTo>
                <a:lnTo>
                  <a:pt x="60" y="3"/>
                </a:lnTo>
                <a:lnTo>
                  <a:pt x="55" y="4"/>
                </a:lnTo>
                <a:lnTo>
                  <a:pt x="51" y="5"/>
                </a:lnTo>
                <a:lnTo>
                  <a:pt x="44" y="5"/>
                </a:lnTo>
                <a:lnTo>
                  <a:pt x="37" y="6"/>
                </a:lnTo>
                <a:lnTo>
                  <a:pt x="29" y="7"/>
                </a:lnTo>
                <a:lnTo>
                  <a:pt x="23" y="8"/>
                </a:lnTo>
                <a:lnTo>
                  <a:pt x="17" y="11"/>
                </a:lnTo>
                <a:lnTo>
                  <a:pt x="13" y="13"/>
                </a:lnTo>
                <a:lnTo>
                  <a:pt x="10" y="16"/>
                </a:lnTo>
                <a:lnTo>
                  <a:pt x="7" y="19"/>
                </a:lnTo>
                <a:lnTo>
                  <a:pt x="3" y="24"/>
                </a:lnTo>
                <a:lnTo>
                  <a:pt x="1" y="27"/>
                </a:lnTo>
                <a:lnTo>
                  <a:pt x="0" y="2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19" name="Freeform 657"/>
          <p:cNvSpPr>
            <a:spLocks/>
          </p:cNvSpPr>
          <p:nvPr/>
        </p:nvSpPr>
        <p:spPr bwMode="auto">
          <a:xfrm>
            <a:off x="5741988" y="4576763"/>
            <a:ext cx="9525" cy="34925"/>
          </a:xfrm>
          <a:custGeom>
            <a:avLst/>
            <a:gdLst>
              <a:gd name="T0" fmla="*/ 2147483647 w 18"/>
              <a:gd name="T1" fmla="*/ 2147483647 h 67"/>
              <a:gd name="T2" fmla="*/ 2147483647 w 18"/>
              <a:gd name="T3" fmla="*/ 2147483647 h 67"/>
              <a:gd name="T4" fmla="*/ 2147483647 w 18"/>
              <a:gd name="T5" fmla="*/ 2147483647 h 67"/>
              <a:gd name="T6" fmla="*/ 2147483647 w 18"/>
              <a:gd name="T7" fmla="*/ 2147483647 h 67"/>
              <a:gd name="T8" fmla="*/ 2147483647 w 18"/>
              <a:gd name="T9" fmla="*/ 2147483647 h 67"/>
              <a:gd name="T10" fmla="*/ 2147483647 w 18"/>
              <a:gd name="T11" fmla="*/ 2147483647 h 67"/>
              <a:gd name="T12" fmla="*/ 2147483647 w 18"/>
              <a:gd name="T13" fmla="*/ 2147483647 h 67"/>
              <a:gd name="T14" fmla="*/ 2147483647 w 18"/>
              <a:gd name="T15" fmla="*/ 2147483647 h 67"/>
              <a:gd name="T16" fmla="*/ 2147483647 w 18"/>
              <a:gd name="T17" fmla="*/ 2147483647 h 67"/>
              <a:gd name="T18" fmla="*/ 2147483647 w 18"/>
              <a:gd name="T19" fmla="*/ 2147483647 h 67"/>
              <a:gd name="T20" fmla="*/ 2147483647 w 18"/>
              <a:gd name="T21" fmla="*/ 2147483647 h 67"/>
              <a:gd name="T22" fmla="*/ 2147483647 w 18"/>
              <a:gd name="T23" fmla="*/ 2147483647 h 67"/>
              <a:gd name="T24" fmla="*/ 2147483647 w 18"/>
              <a:gd name="T25" fmla="*/ 2147483647 h 67"/>
              <a:gd name="T26" fmla="*/ 2147483647 w 18"/>
              <a:gd name="T27" fmla="*/ 2147483647 h 67"/>
              <a:gd name="T28" fmla="*/ 2147483647 w 18"/>
              <a:gd name="T29" fmla="*/ 2147483647 h 67"/>
              <a:gd name="T30" fmla="*/ 2147483647 w 18"/>
              <a:gd name="T31" fmla="*/ 2147483647 h 67"/>
              <a:gd name="T32" fmla="*/ 2147483647 w 18"/>
              <a:gd name="T33" fmla="*/ 2147483647 h 67"/>
              <a:gd name="T34" fmla="*/ 2147483647 w 18"/>
              <a:gd name="T35" fmla="*/ 2147483647 h 67"/>
              <a:gd name="T36" fmla="*/ 0 w 18"/>
              <a:gd name="T37" fmla="*/ 0 h 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" h="67">
                <a:moveTo>
                  <a:pt x="18" y="67"/>
                </a:moveTo>
                <a:lnTo>
                  <a:pt x="16" y="67"/>
                </a:lnTo>
                <a:lnTo>
                  <a:pt x="13" y="65"/>
                </a:lnTo>
                <a:lnTo>
                  <a:pt x="11" y="64"/>
                </a:lnTo>
                <a:lnTo>
                  <a:pt x="10" y="63"/>
                </a:lnTo>
                <a:lnTo>
                  <a:pt x="8" y="60"/>
                </a:lnTo>
                <a:lnTo>
                  <a:pt x="8" y="57"/>
                </a:lnTo>
                <a:lnTo>
                  <a:pt x="7" y="54"/>
                </a:lnTo>
                <a:lnTo>
                  <a:pt x="7" y="49"/>
                </a:lnTo>
                <a:lnTo>
                  <a:pt x="7" y="45"/>
                </a:lnTo>
                <a:lnTo>
                  <a:pt x="7" y="36"/>
                </a:lnTo>
                <a:lnTo>
                  <a:pt x="6" y="27"/>
                </a:lnTo>
                <a:lnTo>
                  <a:pt x="5" y="20"/>
                </a:lnTo>
                <a:lnTo>
                  <a:pt x="5" y="14"/>
                </a:lnTo>
                <a:lnTo>
                  <a:pt x="4" y="10"/>
                </a:lnTo>
                <a:lnTo>
                  <a:pt x="4" y="6"/>
                </a:lnTo>
                <a:lnTo>
                  <a:pt x="3" y="4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0" name="Freeform 658"/>
          <p:cNvSpPr>
            <a:spLocks/>
          </p:cNvSpPr>
          <p:nvPr/>
        </p:nvSpPr>
        <p:spPr bwMode="auto">
          <a:xfrm>
            <a:off x="5657850" y="4554538"/>
            <a:ext cx="61913" cy="31750"/>
          </a:xfrm>
          <a:custGeom>
            <a:avLst/>
            <a:gdLst>
              <a:gd name="T0" fmla="*/ 2147483647 w 118"/>
              <a:gd name="T1" fmla="*/ 2147483647 h 61"/>
              <a:gd name="T2" fmla="*/ 2147483647 w 118"/>
              <a:gd name="T3" fmla="*/ 2147483647 h 61"/>
              <a:gd name="T4" fmla="*/ 2147483647 w 118"/>
              <a:gd name="T5" fmla="*/ 2147483647 h 61"/>
              <a:gd name="T6" fmla="*/ 2147483647 w 118"/>
              <a:gd name="T7" fmla="*/ 2147483647 h 61"/>
              <a:gd name="T8" fmla="*/ 2147483647 w 118"/>
              <a:gd name="T9" fmla="*/ 2147483647 h 61"/>
              <a:gd name="T10" fmla="*/ 2147483647 w 118"/>
              <a:gd name="T11" fmla="*/ 2147483647 h 61"/>
              <a:gd name="T12" fmla="*/ 2147483647 w 118"/>
              <a:gd name="T13" fmla="*/ 2147483647 h 61"/>
              <a:gd name="T14" fmla="*/ 2147483647 w 118"/>
              <a:gd name="T15" fmla="*/ 2147483647 h 61"/>
              <a:gd name="T16" fmla="*/ 2147483647 w 118"/>
              <a:gd name="T17" fmla="*/ 2147483647 h 61"/>
              <a:gd name="T18" fmla="*/ 2147483647 w 118"/>
              <a:gd name="T19" fmla="*/ 2147483647 h 61"/>
              <a:gd name="T20" fmla="*/ 2147483647 w 118"/>
              <a:gd name="T21" fmla="*/ 2147483647 h 61"/>
              <a:gd name="T22" fmla="*/ 2147483647 w 118"/>
              <a:gd name="T23" fmla="*/ 2147483647 h 61"/>
              <a:gd name="T24" fmla="*/ 2147483647 w 118"/>
              <a:gd name="T25" fmla="*/ 2147483647 h 61"/>
              <a:gd name="T26" fmla="*/ 2147483647 w 118"/>
              <a:gd name="T27" fmla="*/ 2147483647 h 61"/>
              <a:gd name="T28" fmla="*/ 2147483647 w 118"/>
              <a:gd name="T29" fmla="*/ 2147483647 h 61"/>
              <a:gd name="T30" fmla="*/ 2147483647 w 118"/>
              <a:gd name="T31" fmla="*/ 2147483647 h 61"/>
              <a:gd name="T32" fmla="*/ 2147483647 w 118"/>
              <a:gd name="T33" fmla="*/ 2147483647 h 61"/>
              <a:gd name="T34" fmla="*/ 2147483647 w 118"/>
              <a:gd name="T35" fmla="*/ 2147483647 h 61"/>
              <a:gd name="T36" fmla="*/ 0 w 118"/>
              <a:gd name="T37" fmla="*/ 2147483647 h 61"/>
              <a:gd name="T38" fmla="*/ 2147483647 w 118"/>
              <a:gd name="T39" fmla="*/ 2147483647 h 61"/>
              <a:gd name="T40" fmla="*/ 2147483647 w 118"/>
              <a:gd name="T41" fmla="*/ 2147483647 h 61"/>
              <a:gd name="T42" fmla="*/ 2147483647 w 118"/>
              <a:gd name="T43" fmla="*/ 2147483647 h 61"/>
              <a:gd name="T44" fmla="*/ 2147483647 w 118"/>
              <a:gd name="T45" fmla="*/ 2147483647 h 61"/>
              <a:gd name="T46" fmla="*/ 2147483647 w 118"/>
              <a:gd name="T47" fmla="*/ 2147483647 h 61"/>
              <a:gd name="T48" fmla="*/ 2147483647 w 118"/>
              <a:gd name="T49" fmla="*/ 2147483647 h 61"/>
              <a:gd name="T50" fmla="*/ 2147483647 w 118"/>
              <a:gd name="T51" fmla="*/ 2147483647 h 61"/>
              <a:gd name="T52" fmla="*/ 2147483647 w 118"/>
              <a:gd name="T53" fmla="*/ 2147483647 h 61"/>
              <a:gd name="T54" fmla="*/ 2147483647 w 118"/>
              <a:gd name="T55" fmla="*/ 2147483647 h 61"/>
              <a:gd name="T56" fmla="*/ 2147483647 w 118"/>
              <a:gd name="T57" fmla="*/ 2147483647 h 61"/>
              <a:gd name="T58" fmla="*/ 2147483647 w 118"/>
              <a:gd name="T59" fmla="*/ 2147483647 h 61"/>
              <a:gd name="T60" fmla="*/ 2147483647 w 118"/>
              <a:gd name="T61" fmla="*/ 2147483647 h 61"/>
              <a:gd name="T62" fmla="*/ 2147483647 w 118"/>
              <a:gd name="T63" fmla="*/ 2147483647 h 61"/>
              <a:gd name="T64" fmla="*/ 2147483647 w 118"/>
              <a:gd name="T65" fmla="*/ 0 h 61"/>
              <a:gd name="T66" fmla="*/ 2147483647 w 118"/>
              <a:gd name="T67" fmla="*/ 0 h 61"/>
              <a:gd name="T68" fmla="*/ 2147483647 w 118"/>
              <a:gd name="T69" fmla="*/ 0 h 61"/>
              <a:gd name="T70" fmla="*/ 2147483647 w 118"/>
              <a:gd name="T71" fmla="*/ 0 h 61"/>
              <a:gd name="T72" fmla="*/ 2147483647 w 118"/>
              <a:gd name="T73" fmla="*/ 0 h 61"/>
              <a:gd name="T74" fmla="*/ 2147483647 w 118"/>
              <a:gd name="T75" fmla="*/ 0 h 61"/>
              <a:gd name="T76" fmla="*/ 2147483647 w 118"/>
              <a:gd name="T77" fmla="*/ 2147483647 h 61"/>
              <a:gd name="T78" fmla="*/ 2147483647 w 118"/>
              <a:gd name="T79" fmla="*/ 2147483647 h 61"/>
              <a:gd name="T80" fmla="*/ 2147483647 w 118"/>
              <a:gd name="T81" fmla="*/ 2147483647 h 61"/>
              <a:gd name="T82" fmla="*/ 2147483647 w 118"/>
              <a:gd name="T83" fmla="*/ 2147483647 h 61"/>
              <a:gd name="T84" fmla="*/ 2147483647 w 118"/>
              <a:gd name="T85" fmla="*/ 2147483647 h 61"/>
              <a:gd name="T86" fmla="*/ 2147483647 w 118"/>
              <a:gd name="T87" fmla="*/ 2147483647 h 61"/>
              <a:gd name="T88" fmla="*/ 2147483647 w 118"/>
              <a:gd name="T89" fmla="*/ 2147483647 h 61"/>
              <a:gd name="T90" fmla="*/ 2147483647 w 118"/>
              <a:gd name="T91" fmla="*/ 2147483647 h 61"/>
              <a:gd name="T92" fmla="*/ 2147483647 w 118"/>
              <a:gd name="T93" fmla="*/ 2147483647 h 61"/>
              <a:gd name="T94" fmla="*/ 2147483647 w 118"/>
              <a:gd name="T95" fmla="*/ 2147483647 h 61"/>
              <a:gd name="T96" fmla="*/ 2147483647 w 118"/>
              <a:gd name="T97" fmla="*/ 2147483647 h 61"/>
              <a:gd name="T98" fmla="*/ 2147483647 w 118"/>
              <a:gd name="T99" fmla="*/ 2147483647 h 61"/>
              <a:gd name="T100" fmla="*/ 2147483647 w 118"/>
              <a:gd name="T101" fmla="*/ 2147483647 h 61"/>
              <a:gd name="T102" fmla="*/ 2147483647 w 118"/>
              <a:gd name="T103" fmla="*/ 2147483647 h 61"/>
              <a:gd name="T104" fmla="*/ 2147483647 w 118"/>
              <a:gd name="T105" fmla="*/ 2147483647 h 61"/>
              <a:gd name="T106" fmla="*/ 2147483647 w 118"/>
              <a:gd name="T107" fmla="*/ 2147483647 h 61"/>
              <a:gd name="T108" fmla="*/ 2147483647 w 118"/>
              <a:gd name="T109" fmla="*/ 2147483647 h 61"/>
              <a:gd name="T110" fmla="*/ 2147483647 w 118"/>
              <a:gd name="T111" fmla="*/ 2147483647 h 61"/>
              <a:gd name="T112" fmla="*/ 2147483647 w 118"/>
              <a:gd name="T113" fmla="*/ 2147483647 h 61"/>
              <a:gd name="T114" fmla="*/ 2147483647 w 118"/>
              <a:gd name="T115" fmla="*/ 2147483647 h 61"/>
              <a:gd name="T116" fmla="*/ 2147483647 w 118"/>
              <a:gd name="T117" fmla="*/ 2147483647 h 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1">
                <a:moveTo>
                  <a:pt x="88" y="61"/>
                </a:moveTo>
                <a:lnTo>
                  <a:pt x="82" y="59"/>
                </a:lnTo>
                <a:lnTo>
                  <a:pt x="78" y="56"/>
                </a:lnTo>
                <a:lnTo>
                  <a:pt x="73" y="54"/>
                </a:lnTo>
                <a:lnTo>
                  <a:pt x="68" y="51"/>
                </a:lnTo>
                <a:lnTo>
                  <a:pt x="63" y="49"/>
                </a:lnTo>
                <a:lnTo>
                  <a:pt x="59" y="47"/>
                </a:lnTo>
                <a:lnTo>
                  <a:pt x="53" y="43"/>
                </a:lnTo>
                <a:lnTo>
                  <a:pt x="48" y="40"/>
                </a:lnTo>
                <a:lnTo>
                  <a:pt x="42" y="37"/>
                </a:lnTo>
                <a:lnTo>
                  <a:pt x="36" y="33"/>
                </a:lnTo>
                <a:lnTo>
                  <a:pt x="30" y="29"/>
                </a:lnTo>
                <a:lnTo>
                  <a:pt x="24" y="26"/>
                </a:lnTo>
                <a:lnTo>
                  <a:pt x="20" y="24"/>
                </a:lnTo>
                <a:lnTo>
                  <a:pt x="16" y="22"/>
                </a:lnTo>
                <a:lnTo>
                  <a:pt x="12" y="20"/>
                </a:lnTo>
                <a:lnTo>
                  <a:pt x="8" y="17"/>
                </a:lnTo>
                <a:lnTo>
                  <a:pt x="3" y="15"/>
                </a:lnTo>
                <a:lnTo>
                  <a:pt x="0" y="13"/>
                </a:lnTo>
                <a:lnTo>
                  <a:pt x="2" y="12"/>
                </a:lnTo>
                <a:lnTo>
                  <a:pt x="3" y="12"/>
                </a:lnTo>
                <a:lnTo>
                  <a:pt x="5" y="12"/>
                </a:lnTo>
                <a:lnTo>
                  <a:pt x="8" y="11"/>
                </a:lnTo>
                <a:lnTo>
                  <a:pt x="10" y="11"/>
                </a:lnTo>
                <a:lnTo>
                  <a:pt x="11" y="11"/>
                </a:lnTo>
                <a:lnTo>
                  <a:pt x="14" y="10"/>
                </a:lnTo>
                <a:lnTo>
                  <a:pt x="17" y="9"/>
                </a:lnTo>
                <a:lnTo>
                  <a:pt x="21" y="7"/>
                </a:lnTo>
                <a:lnTo>
                  <a:pt x="25" y="5"/>
                </a:lnTo>
                <a:lnTo>
                  <a:pt x="29" y="3"/>
                </a:lnTo>
                <a:lnTo>
                  <a:pt x="33" y="2"/>
                </a:lnTo>
                <a:lnTo>
                  <a:pt x="36" y="1"/>
                </a:lnTo>
                <a:lnTo>
                  <a:pt x="39" y="0"/>
                </a:lnTo>
                <a:lnTo>
                  <a:pt x="42" y="0"/>
                </a:lnTo>
                <a:lnTo>
                  <a:pt x="46" y="0"/>
                </a:lnTo>
                <a:lnTo>
                  <a:pt x="49" y="0"/>
                </a:lnTo>
                <a:lnTo>
                  <a:pt x="54" y="0"/>
                </a:lnTo>
                <a:lnTo>
                  <a:pt x="60" y="0"/>
                </a:lnTo>
                <a:lnTo>
                  <a:pt x="65" y="1"/>
                </a:lnTo>
                <a:lnTo>
                  <a:pt x="70" y="1"/>
                </a:lnTo>
                <a:lnTo>
                  <a:pt x="78" y="9"/>
                </a:lnTo>
                <a:lnTo>
                  <a:pt x="87" y="16"/>
                </a:lnTo>
                <a:lnTo>
                  <a:pt x="94" y="25"/>
                </a:lnTo>
                <a:lnTo>
                  <a:pt x="102" y="33"/>
                </a:lnTo>
                <a:lnTo>
                  <a:pt x="111" y="40"/>
                </a:lnTo>
                <a:lnTo>
                  <a:pt x="118" y="49"/>
                </a:lnTo>
                <a:lnTo>
                  <a:pt x="114" y="49"/>
                </a:lnTo>
                <a:lnTo>
                  <a:pt x="109" y="50"/>
                </a:lnTo>
                <a:lnTo>
                  <a:pt x="105" y="51"/>
                </a:lnTo>
                <a:lnTo>
                  <a:pt x="102" y="51"/>
                </a:lnTo>
                <a:lnTo>
                  <a:pt x="99" y="52"/>
                </a:lnTo>
                <a:lnTo>
                  <a:pt x="96" y="53"/>
                </a:lnTo>
                <a:lnTo>
                  <a:pt x="94" y="54"/>
                </a:lnTo>
                <a:lnTo>
                  <a:pt x="93" y="55"/>
                </a:lnTo>
                <a:lnTo>
                  <a:pt x="92" y="56"/>
                </a:lnTo>
                <a:lnTo>
                  <a:pt x="91" y="58"/>
                </a:lnTo>
                <a:lnTo>
                  <a:pt x="90" y="59"/>
                </a:lnTo>
                <a:lnTo>
                  <a:pt x="89" y="60"/>
                </a:lnTo>
                <a:lnTo>
                  <a:pt x="88" y="61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1" name="Freeform 659"/>
          <p:cNvSpPr>
            <a:spLocks/>
          </p:cNvSpPr>
          <p:nvPr/>
        </p:nvSpPr>
        <p:spPr bwMode="auto">
          <a:xfrm>
            <a:off x="5703888" y="4579938"/>
            <a:ext cx="47625" cy="31750"/>
          </a:xfrm>
          <a:custGeom>
            <a:avLst/>
            <a:gdLst>
              <a:gd name="T0" fmla="*/ 2147483647 w 89"/>
              <a:gd name="T1" fmla="*/ 2147483647 h 60"/>
              <a:gd name="T2" fmla="*/ 2147483647 w 89"/>
              <a:gd name="T3" fmla="*/ 2147483647 h 60"/>
              <a:gd name="T4" fmla="*/ 2147483647 w 89"/>
              <a:gd name="T5" fmla="*/ 2147483647 h 60"/>
              <a:gd name="T6" fmla="*/ 2147483647 w 89"/>
              <a:gd name="T7" fmla="*/ 2147483647 h 60"/>
              <a:gd name="T8" fmla="*/ 2147483647 w 89"/>
              <a:gd name="T9" fmla="*/ 2147483647 h 60"/>
              <a:gd name="T10" fmla="*/ 2147483647 w 89"/>
              <a:gd name="T11" fmla="*/ 2147483647 h 60"/>
              <a:gd name="T12" fmla="*/ 2147483647 w 89"/>
              <a:gd name="T13" fmla="*/ 2147483647 h 60"/>
              <a:gd name="T14" fmla="*/ 2147483647 w 89"/>
              <a:gd name="T15" fmla="*/ 2147483647 h 60"/>
              <a:gd name="T16" fmla="*/ 2147483647 w 89"/>
              <a:gd name="T17" fmla="*/ 2147483647 h 60"/>
              <a:gd name="T18" fmla="*/ 2147483647 w 89"/>
              <a:gd name="T19" fmla="*/ 2147483647 h 60"/>
              <a:gd name="T20" fmla="*/ 2147483647 w 89"/>
              <a:gd name="T21" fmla="*/ 2147483647 h 60"/>
              <a:gd name="T22" fmla="*/ 2147483647 w 89"/>
              <a:gd name="T23" fmla="*/ 2147483647 h 60"/>
              <a:gd name="T24" fmla="*/ 2147483647 w 89"/>
              <a:gd name="T25" fmla="*/ 2147483647 h 60"/>
              <a:gd name="T26" fmla="*/ 2147483647 w 89"/>
              <a:gd name="T27" fmla="*/ 2147483647 h 60"/>
              <a:gd name="T28" fmla="*/ 2147483647 w 89"/>
              <a:gd name="T29" fmla="*/ 2147483647 h 60"/>
              <a:gd name="T30" fmla="*/ 2147483647 w 89"/>
              <a:gd name="T31" fmla="*/ 2147483647 h 60"/>
              <a:gd name="T32" fmla="*/ 2147483647 w 89"/>
              <a:gd name="T33" fmla="*/ 0 h 60"/>
              <a:gd name="T34" fmla="*/ 2147483647 w 89"/>
              <a:gd name="T35" fmla="*/ 0 h 60"/>
              <a:gd name="T36" fmla="*/ 2147483647 w 89"/>
              <a:gd name="T37" fmla="*/ 2147483647 h 60"/>
              <a:gd name="T38" fmla="*/ 2147483647 w 89"/>
              <a:gd name="T39" fmla="*/ 2147483647 h 60"/>
              <a:gd name="T40" fmla="*/ 2147483647 w 89"/>
              <a:gd name="T41" fmla="*/ 2147483647 h 60"/>
              <a:gd name="T42" fmla="*/ 2147483647 w 89"/>
              <a:gd name="T43" fmla="*/ 2147483647 h 60"/>
              <a:gd name="T44" fmla="*/ 2147483647 w 89"/>
              <a:gd name="T45" fmla="*/ 2147483647 h 60"/>
              <a:gd name="T46" fmla="*/ 2147483647 w 89"/>
              <a:gd name="T47" fmla="*/ 2147483647 h 60"/>
              <a:gd name="T48" fmla="*/ 2147483647 w 89"/>
              <a:gd name="T49" fmla="*/ 2147483647 h 60"/>
              <a:gd name="T50" fmla="*/ 2147483647 w 89"/>
              <a:gd name="T51" fmla="*/ 2147483647 h 60"/>
              <a:gd name="T52" fmla="*/ 2147483647 w 89"/>
              <a:gd name="T53" fmla="*/ 2147483647 h 60"/>
              <a:gd name="T54" fmla="*/ 2147483647 w 89"/>
              <a:gd name="T55" fmla="*/ 2147483647 h 60"/>
              <a:gd name="T56" fmla="*/ 2147483647 w 89"/>
              <a:gd name="T57" fmla="*/ 2147483647 h 60"/>
              <a:gd name="T58" fmla="*/ 0 w 89"/>
              <a:gd name="T59" fmla="*/ 2147483647 h 60"/>
              <a:gd name="T60" fmla="*/ 2147483647 w 89"/>
              <a:gd name="T61" fmla="*/ 2147483647 h 60"/>
              <a:gd name="T62" fmla="*/ 2147483647 w 89"/>
              <a:gd name="T63" fmla="*/ 2147483647 h 60"/>
              <a:gd name="T64" fmla="*/ 2147483647 w 89"/>
              <a:gd name="T65" fmla="*/ 2147483647 h 60"/>
              <a:gd name="T66" fmla="*/ 2147483647 w 89"/>
              <a:gd name="T67" fmla="*/ 2147483647 h 60"/>
              <a:gd name="T68" fmla="*/ 2147483647 w 89"/>
              <a:gd name="T69" fmla="*/ 2147483647 h 60"/>
              <a:gd name="T70" fmla="*/ 2147483647 w 89"/>
              <a:gd name="T71" fmla="*/ 2147483647 h 60"/>
              <a:gd name="T72" fmla="*/ 2147483647 w 89"/>
              <a:gd name="T73" fmla="*/ 2147483647 h 60"/>
              <a:gd name="T74" fmla="*/ 2147483647 w 89"/>
              <a:gd name="T75" fmla="*/ 2147483647 h 60"/>
              <a:gd name="T76" fmla="*/ 2147483647 w 89"/>
              <a:gd name="T77" fmla="*/ 2147483647 h 60"/>
              <a:gd name="T78" fmla="*/ 2147483647 w 89"/>
              <a:gd name="T79" fmla="*/ 2147483647 h 60"/>
              <a:gd name="T80" fmla="*/ 2147483647 w 89"/>
              <a:gd name="T81" fmla="*/ 2147483647 h 60"/>
              <a:gd name="T82" fmla="*/ 2147483647 w 89"/>
              <a:gd name="T83" fmla="*/ 2147483647 h 60"/>
              <a:gd name="T84" fmla="*/ 2147483647 w 89"/>
              <a:gd name="T85" fmla="*/ 2147483647 h 60"/>
              <a:gd name="T86" fmla="*/ 2147483647 w 89"/>
              <a:gd name="T87" fmla="*/ 2147483647 h 60"/>
              <a:gd name="T88" fmla="*/ 2147483647 w 89"/>
              <a:gd name="T89" fmla="*/ 2147483647 h 60"/>
              <a:gd name="T90" fmla="*/ 2147483647 w 89"/>
              <a:gd name="T91" fmla="*/ 2147483647 h 60"/>
              <a:gd name="T92" fmla="*/ 2147483647 w 89"/>
              <a:gd name="T93" fmla="*/ 2147483647 h 60"/>
              <a:gd name="T94" fmla="*/ 2147483647 w 89"/>
              <a:gd name="T95" fmla="*/ 2147483647 h 60"/>
              <a:gd name="T96" fmla="*/ 2147483647 w 89"/>
              <a:gd name="T97" fmla="*/ 2147483647 h 60"/>
              <a:gd name="T98" fmla="*/ 2147483647 w 89"/>
              <a:gd name="T99" fmla="*/ 2147483647 h 60"/>
              <a:gd name="T100" fmla="*/ 2147483647 w 89"/>
              <a:gd name="T101" fmla="*/ 2147483647 h 60"/>
              <a:gd name="T102" fmla="*/ 2147483647 w 89"/>
              <a:gd name="T103" fmla="*/ 2147483647 h 6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89" h="60">
                <a:moveTo>
                  <a:pt x="89" y="60"/>
                </a:moveTo>
                <a:lnTo>
                  <a:pt x="83" y="58"/>
                </a:lnTo>
                <a:lnTo>
                  <a:pt x="79" y="57"/>
                </a:lnTo>
                <a:lnTo>
                  <a:pt x="75" y="55"/>
                </a:lnTo>
                <a:lnTo>
                  <a:pt x="70" y="53"/>
                </a:lnTo>
                <a:lnTo>
                  <a:pt x="67" y="50"/>
                </a:lnTo>
                <a:lnTo>
                  <a:pt x="64" y="47"/>
                </a:lnTo>
                <a:lnTo>
                  <a:pt x="62" y="43"/>
                </a:lnTo>
                <a:lnTo>
                  <a:pt x="59" y="40"/>
                </a:lnTo>
                <a:lnTo>
                  <a:pt x="54" y="32"/>
                </a:lnTo>
                <a:lnTo>
                  <a:pt x="50" y="26"/>
                </a:lnTo>
                <a:lnTo>
                  <a:pt x="46" y="20"/>
                </a:lnTo>
                <a:lnTo>
                  <a:pt x="43" y="16"/>
                </a:lnTo>
                <a:lnTo>
                  <a:pt x="40" y="12"/>
                </a:lnTo>
                <a:lnTo>
                  <a:pt x="37" y="9"/>
                </a:lnTo>
                <a:lnTo>
                  <a:pt x="33" y="4"/>
                </a:lnTo>
                <a:lnTo>
                  <a:pt x="30" y="0"/>
                </a:lnTo>
                <a:lnTo>
                  <a:pt x="26" y="0"/>
                </a:lnTo>
                <a:lnTo>
                  <a:pt x="21" y="1"/>
                </a:lnTo>
                <a:lnTo>
                  <a:pt x="17" y="2"/>
                </a:lnTo>
                <a:lnTo>
                  <a:pt x="14" y="2"/>
                </a:lnTo>
                <a:lnTo>
                  <a:pt x="11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4" y="7"/>
                </a:lnTo>
                <a:lnTo>
                  <a:pt x="3" y="9"/>
                </a:lnTo>
                <a:lnTo>
                  <a:pt x="2" y="10"/>
                </a:lnTo>
                <a:lnTo>
                  <a:pt x="1" y="11"/>
                </a:lnTo>
                <a:lnTo>
                  <a:pt x="0" y="12"/>
                </a:lnTo>
                <a:lnTo>
                  <a:pt x="1" y="13"/>
                </a:lnTo>
                <a:lnTo>
                  <a:pt x="3" y="14"/>
                </a:lnTo>
                <a:lnTo>
                  <a:pt x="5" y="15"/>
                </a:lnTo>
                <a:lnTo>
                  <a:pt x="7" y="17"/>
                </a:lnTo>
                <a:lnTo>
                  <a:pt x="10" y="18"/>
                </a:lnTo>
                <a:lnTo>
                  <a:pt x="12" y="19"/>
                </a:lnTo>
                <a:lnTo>
                  <a:pt x="15" y="22"/>
                </a:lnTo>
                <a:lnTo>
                  <a:pt x="18" y="24"/>
                </a:lnTo>
                <a:lnTo>
                  <a:pt x="23" y="27"/>
                </a:lnTo>
                <a:lnTo>
                  <a:pt x="26" y="29"/>
                </a:lnTo>
                <a:lnTo>
                  <a:pt x="30" y="32"/>
                </a:lnTo>
                <a:lnTo>
                  <a:pt x="33" y="36"/>
                </a:lnTo>
                <a:lnTo>
                  <a:pt x="39" y="39"/>
                </a:lnTo>
                <a:lnTo>
                  <a:pt x="43" y="43"/>
                </a:lnTo>
                <a:lnTo>
                  <a:pt x="49" y="48"/>
                </a:lnTo>
                <a:lnTo>
                  <a:pt x="54" y="51"/>
                </a:lnTo>
                <a:lnTo>
                  <a:pt x="61" y="54"/>
                </a:lnTo>
                <a:lnTo>
                  <a:pt x="66" y="56"/>
                </a:lnTo>
                <a:lnTo>
                  <a:pt x="71" y="58"/>
                </a:lnTo>
                <a:lnTo>
                  <a:pt x="77" y="60"/>
                </a:lnTo>
                <a:lnTo>
                  <a:pt x="82" y="60"/>
                </a:lnTo>
                <a:lnTo>
                  <a:pt x="89" y="60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2" name="Freeform 660"/>
          <p:cNvSpPr>
            <a:spLocks/>
          </p:cNvSpPr>
          <p:nvPr/>
        </p:nvSpPr>
        <p:spPr bwMode="auto">
          <a:xfrm>
            <a:off x="5676900" y="4535488"/>
            <a:ext cx="74613" cy="76200"/>
          </a:xfrm>
          <a:custGeom>
            <a:avLst/>
            <a:gdLst>
              <a:gd name="T0" fmla="*/ 2147483647 w 141"/>
              <a:gd name="T1" fmla="*/ 2147483647 h 143"/>
              <a:gd name="T2" fmla="*/ 2147483647 w 141"/>
              <a:gd name="T3" fmla="*/ 2147483647 h 143"/>
              <a:gd name="T4" fmla="*/ 2147483647 w 141"/>
              <a:gd name="T5" fmla="*/ 2147483647 h 143"/>
              <a:gd name="T6" fmla="*/ 2147483647 w 141"/>
              <a:gd name="T7" fmla="*/ 2147483647 h 143"/>
              <a:gd name="T8" fmla="*/ 2147483647 w 141"/>
              <a:gd name="T9" fmla="*/ 2147483647 h 143"/>
              <a:gd name="T10" fmla="*/ 2147483647 w 141"/>
              <a:gd name="T11" fmla="*/ 2147483647 h 143"/>
              <a:gd name="T12" fmla="*/ 2147483647 w 141"/>
              <a:gd name="T13" fmla="*/ 2147483647 h 143"/>
              <a:gd name="T14" fmla="*/ 2147483647 w 141"/>
              <a:gd name="T15" fmla="*/ 2147483647 h 143"/>
              <a:gd name="T16" fmla="*/ 2147483647 w 141"/>
              <a:gd name="T17" fmla="*/ 2147483647 h 143"/>
              <a:gd name="T18" fmla="*/ 2147483647 w 141"/>
              <a:gd name="T19" fmla="*/ 2147483647 h 143"/>
              <a:gd name="T20" fmla="*/ 2147483647 w 141"/>
              <a:gd name="T21" fmla="*/ 2147483647 h 143"/>
              <a:gd name="T22" fmla="*/ 2147483647 w 141"/>
              <a:gd name="T23" fmla="*/ 2147483647 h 143"/>
              <a:gd name="T24" fmla="*/ 2147483647 w 141"/>
              <a:gd name="T25" fmla="*/ 2147483647 h 143"/>
              <a:gd name="T26" fmla="*/ 2147483647 w 141"/>
              <a:gd name="T27" fmla="*/ 2147483647 h 143"/>
              <a:gd name="T28" fmla="*/ 2147483647 w 141"/>
              <a:gd name="T29" fmla="*/ 2147483647 h 143"/>
              <a:gd name="T30" fmla="*/ 2147483647 w 141"/>
              <a:gd name="T31" fmla="*/ 2147483647 h 143"/>
              <a:gd name="T32" fmla="*/ 2147483647 w 141"/>
              <a:gd name="T33" fmla="*/ 2147483647 h 143"/>
              <a:gd name="T34" fmla="*/ 2147483647 w 141"/>
              <a:gd name="T35" fmla="*/ 2147483647 h 143"/>
              <a:gd name="T36" fmla="*/ 2147483647 w 141"/>
              <a:gd name="T37" fmla="*/ 2147483647 h 143"/>
              <a:gd name="T38" fmla="*/ 2147483647 w 141"/>
              <a:gd name="T39" fmla="*/ 2147483647 h 143"/>
              <a:gd name="T40" fmla="*/ 2147483647 w 141"/>
              <a:gd name="T41" fmla="*/ 2147483647 h 143"/>
              <a:gd name="T42" fmla="*/ 0 w 141"/>
              <a:gd name="T43" fmla="*/ 0 h 1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3">
                <a:moveTo>
                  <a:pt x="141" y="143"/>
                </a:moveTo>
                <a:lnTo>
                  <a:pt x="135" y="141"/>
                </a:lnTo>
                <a:lnTo>
                  <a:pt x="131" y="140"/>
                </a:lnTo>
                <a:lnTo>
                  <a:pt x="127" y="138"/>
                </a:lnTo>
                <a:lnTo>
                  <a:pt x="122" y="136"/>
                </a:lnTo>
                <a:lnTo>
                  <a:pt x="116" y="130"/>
                </a:lnTo>
                <a:lnTo>
                  <a:pt x="110" y="122"/>
                </a:lnTo>
                <a:lnTo>
                  <a:pt x="105" y="114"/>
                </a:lnTo>
                <a:lnTo>
                  <a:pt x="101" y="107"/>
                </a:lnTo>
                <a:lnTo>
                  <a:pt x="95" y="99"/>
                </a:lnTo>
                <a:lnTo>
                  <a:pt x="90" y="92"/>
                </a:lnTo>
                <a:lnTo>
                  <a:pt x="78" y="79"/>
                </a:lnTo>
                <a:lnTo>
                  <a:pt x="66" y="67"/>
                </a:lnTo>
                <a:lnTo>
                  <a:pt x="54" y="55"/>
                </a:lnTo>
                <a:lnTo>
                  <a:pt x="42" y="43"/>
                </a:lnTo>
                <a:lnTo>
                  <a:pt x="33" y="34"/>
                </a:lnTo>
                <a:lnTo>
                  <a:pt x="26" y="24"/>
                </a:lnTo>
                <a:lnTo>
                  <a:pt x="18" y="16"/>
                </a:lnTo>
                <a:lnTo>
                  <a:pt x="10" y="7"/>
                </a:lnTo>
                <a:lnTo>
                  <a:pt x="6" y="5"/>
                </a:lnTo>
                <a:lnTo>
                  <a:pt x="3" y="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3" name="Freeform 661"/>
          <p:cNvSpPr>
            <a:spLocks/>
          </p:cNvSpPr>
          <p:nvPr/>
        </p:nvSpPr>
        <p:spPr bwMode="auto">
          <a:xfrm>
            <a:off x="5573713" y="4503738"/>
            <a:ext cx="177800" cy="107950"/>
          </a:xfrm>
          <a:custGeom>
            <a:avLst/>
            <a:gdLst>
              <a:gd name="T0" fmla="*/ 2147483647 w 334"/>
              <a:gd name="T1" fmla="*/ 2147483647 h 203"/>
              <a:gd name="T2" fmla="*/ 2147483647 w 334"/>
              <a:gd name="T3" fmla="*/ 2147483647 h 203"/>
              <a:gd name="T4" fmla="*/ 2147483647 w 334"/>
              <a:gd name="T5" fmla="*/ 2147483647 h 203"/>
              <a:gd name="T6" fmla="*/ 2147483647 w 334"/>
              <a:gd name="T7" fmla="*/ 2147483647 h 203"/>
              <a:gd name="T8" fmla="*/ 2147483647 w 334"/>
              <a:gd name="T9" fmla="*/ 2147483647 h 203"/>
              <a:gd name="T10" fmla="*/ 2147483647 w 334"/>
              <a:gd name="T11" fmla="*/ 2147483647 h 203"/>
              <a:gd name="T12" fmla="*/ 2147483647 w 334"/>
              <a:gd name="T13" fmla="*/ 2147483647 h 203"/>
              <a:gd name="T14" fmla="*/ 2147483647 w 334"/>
              <a:gd name="T15" fmla="*/ 2147483647 h 203"/>
              <a:gd name="T16" fmla="*/ 2147483647 w 334"/>
              <a:gd name="T17" fmla="*/ 2147483647 h 203"/>
              <a:gd name="T18" fmla="*/ 2147483647 w 334"/>
              <a:gd name="T19" fmla="*/ 2147483647 h 203"/>
              <a:gd name="T20" fmla="*/ 2147483647 w 334"/>
              <a:gd name="T21" fmla="*/ 2147483647 h 203"/>
              <a:gd name="T22" fmla="*/ 2147483647 w 334"/>
              <a:gd name="T23" fmla="*/ 2147483647 h 203"/>
              <a:gd name="T24" fmla="*/ 2147483647 w 334"/>
              <a:gd name="T25" fmla="*/ 2147483647 h 203"/>
              <a:gd name="T26" fmla="*/ 2147483647 w 334"/>
              <a:gd name="T27" fmla="*/ 2147483647 h 203"/>
              <a:gd name="T28" fmla="*/ 2147483647 w 334"/>
              <a:gd name="T29" fmla="*/ 2147483647 h 203"/>
              <a:gd name="T30" fmla="*/ 2147483647 w 334"/>
              <a:gd name="T31" fmla="*/ 2147483647 h 203"/>
              <a:gd name="T32" fmla="*/ 2147483647 w 334"/>
              <a:gd name="T33" fmla="*/ 2147483647 h 203"/>
              <a:gd name="T34" fmla="*/ 2147483647 w 334"/>
              <a:gd name="T35" fmla="*/ 2147483647 h 203"/>
              <a:gd name="T36" fmla="*/ 2147483647 w 334"/>
              <a:gd name="T37" fmla="*/ 2147483647 h 203"/>
              <a:gd name="T38" fmla="*/ 2147483647 w 334"/>
              <a:gd name="T39" fmla="*/ 2147483647 h 203"/>
              <a:gd name="T40" fmla="*/ 2147483647 w 334"/>
              <a:gd name="T41" fmla="*/ 2147483647 h 203"/>
              <a:gd name="T42" fmla="*/ 2147483647 w 334"/>
              <a:gd name="T43" fmla="*/ 2147483647 h 203"/>
              <a:gd name="T44" fmla="*/ 2147483647 w 334"/>
              <a:gd name="T45" fmla="*/ 2147483647 h 203"/>
              <a:gd name="T46" fmla="*/ 2147483647 w 334"/>
              <a:gd name="T47" fmla="*/ 2147483647 h 203"/>
              <a:gd name="T48" fmla="*/ 2147483647 w 334"/>
              <a:gd name="T49" fmla="*/ 2147483647 h 203"/>
              <a:gd name="T50" fmla="*/ 2147483647 w 334"/>
              <a:gd name="T51" fmla="*/ 2147483647 h 203"/>
              <a:gd name="T52" fmla="*/ 2147483647 w 334"/>
              <a:gd name="T53" fmla="*/ 2147483647 h 203"/>
              <a:gd name="T54" fmla="*/ 2147483647 w 334"/>
              <a:gd name="T55" fmla="*/ 2147483647 h 203"/>
              <a:gd name="T56" fmla="*/ 2147483647 w 334"/>
              <a:gd name="T57" fmla="*/ 2147483647 h 203"/>
              <a:gd name="T58" fmla="*/ 2147483647 w 334"/>
              <a:gd name="T59" fmla="*/ 2147483647 h 203"/>
              <a:gd name="T60" fmla="*/ 2147483647 w 334"/>
              <a:gd name="T61" fmla="*/ 2147483647 h 203"/>
              <a:gd name="T62" fmla="*/ 2147483647 w 334"/>
              <a:gd name="T63" fmla="*/ 2147483647 h 203"/>
              <a:gd name="T64" fmla="*/ 2147483647 w 334"/>
              <a:gd name="T65" fmla="*/ 2147483647 h 203"/>
              <a:gd name="T66" fmla="*/ 2147483647 w 334"/>
              <a:gd name="T67" fmla="*/ 2147483647 h 203"/>
              <a:gd name="T68" fmla="*/ 2147483647 w 334"/>
              <a:gd name="T69" fmla="*/ 2147483647 h 203"/>
              <a:gd name="T70" fmla="*/ 2147483647 w 334"/>
              <a:gd name="T71" fmla="*/ 2147483647 h 203"/>
              <a:gd name="T72" fmla="*/ 2147483647 w 334"/>
              <a:gd name="T73" fmla="*/ 2147483647 h 203"/>
              <a:gd name="T74" fmla="*/ 2147483647 w 334"/>
              <a:gd name="T75" fmla="*/ 2147483647 h 203"/>
              <a:gd name="T76" fmla="*/ 2147483647 w 334"/>
              <a:gd name="T77" fmla="*/ 2147483647 h 203"/>
              <a:gd name="T78" fmla="*/ 2147483647 w 334"/>
              <a:gd name="T79" fmla="*/ 2147483647 h 203"/>
              <a:gd name="T80" fmla="*/ 2147483647 w 334"/>
              <a:gd name="T81" fmla="*/ 2147483647 h 203"/>
              <a:gd name="T82" fmla="*/ 2147483647 w 334"/>
              <a:gd name="T83" fmla="*/ 2147483647 h 203"/>
              <a:gd name="T84" fmla="*/ 2147483647 w 334"/>
              <a:gd name="T85" fmla="*/ 2147483647 h 203"/>
              <a:gd name="T86" fmla="*/ 2147483647 w 334"/>
              <a:gd name="T87" fmla="*/ 2147483647 h 203"/>
              <a:gd name="T88" fmla="*/ 2147483647 w 334"/>
              <a:gd name="T89" fmla="*/ 2147483647 h 203"/>
              <a:gd name="T90" fmla="*/ 2147483647 w 334"/>
              <a:gd name="T91" fmla="*/ 2147483647 h 203"/>
              <a:gd name="T92" fmla="*/ 0 w 334"/>
              <a:gd name="T93" fmla="*/ 0 h 20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3">
                <a:moveTo>
                  <a:pt x="334" y="203"/>
                </a:moveTo>
                <a:lnTo>
                  <a:pt x="327" y="203"/>
                </a:lnTo>
                <a:lnTo>
                  <a:pt x="322" y="203"/>
                </a:lnTo>
                <a:lnTo>
                  <a:pt x="316" y="201"/>
                </a:lnTo>
                <a:lnTo>
                  <a:pt x="311" y="199"/>
                </a:lnTo>
                <a:lnTo>
                  <a:pt x="304" y="196"/>
                </a:lnTo>
                <a:lnTo>
                  <a:pt x="298" y="193"/>
                </a:lnTo>
                <a:lnTo>
                  <a:pt x="293" y="188"/>
                </a:lnTo>
                <a:lnTo>
                  <a:pt x="286" y="184"/>
                </a:lnTo>
                <a:lnTo>
                  <a:pt x="277" y="178"/>
                </a:lnTo>
                <a:lnTo>
                  <a:pt x="269" y="171"/>
                </a:lnTo>
                <a:lnTo>
                  <a:pt x="259" y="165"/>
                </a:lnTo>
                <a:lnTo>
                  <a:pt x="250" y="158"/>
                </a:lnTo>
                <a:lnTo>
                  <a:pt x="239" y="153"/>
                </a:lnTo>
                <a:lnTo>
                  <a:pt x="229" y="147"/>
                </a:lnTo>
                <a:lnTo>
                  <a:pt x="218" y="142"/>
                </a:lnTo>
                <a:lnTo>
                  <a:pt x="206" y="134"/>
                </a:lnTo>
                <a:lnTo>
                  <a:pt x="193" y="128"/>
                </a:lnTo>
                <a:lnTo>
                  <a:pt x="180" y="120"/>
                </a:lnTo>
                <a:lnTo>
                  <a:pt x="172" y="116"/>
                </a:lnTo>
                <a:lnTo>
                  <a:pt x="165" y="111"/>
                </a:lnTo>
                <a:lnTo>
                  <a:pt x="157" y="107"/>
                </a:lnTo>
                <a:lnTo>
                  <a:pt x="150" y="103"/>
                </a:lnTo>
                <a:lnTo>
                  <a:pt x="145" y="97"/>
                </a:lnTo>
                <a:lnTo>
                  <a:pt x="142" y="92"/>
                </a:lnTo>
                <a:lnTo>
                  <a:pt x="137" y="85"/>
                </a:lnTo>
                <a:lnTo>
                  <a:pt x="132" y="81"/>
                </a:lnTo>
                <a:lnTo>
                  <a:pt x="127" y="77"/>
                </a:lnTo>
                <a:lnTo>
                  <a:pt x="120" y="73"/>
                </a:lnTo>
                <a:lnTo>
                  <a:pt x="114" y="70"/>
                </a:lnTo>
                <a:lnTo>
                  <a:pt x="108" y="67"/>
                </a:lnTo>
                <a:lnTo>
                  <a:pt x="98" y="62"/>
                </a:lnTo>
                <a:lnTo>
                  <a:pt x="91" y="55"/>
                </a:lnTo>
                <a:lnTo>
                  <a:pt x="82" y="50"/>
                </a:lnTo>
                <a:lnTo>
                  <a:pt x="75" y="44"/>
                </a:lnTo>
                <a:lnTo>
                  <a:pt x="67" y="39"/>
                </a:lnTo>
                <a:lnTo>
                  <a:pt x="58" y="32"/>
                </a:lnTo>
                <a:lnTo>
                  <a:pt x="50" y="28"/>
                </a:lnTo>
                <a:lnTo>
                  <a:pt x="40" y="22"/>
                </a:lnTo>
                <a:lnTo>
                  <a:pt x="32" y="19"/>
                </a:lnTo>
                <a:lnTo>
                  <a:pt x="24" y="17"/>
                </a:lnTo>
                <a:lnTo>
                  <a:pt x="16" y="13"/>
                </a:lnTo>
                <a:lnTo>
                  <a:pt x="10" y="9"/>
                </a:lnTo>
                <a:lnTo>
                  <a:pt x="6" y="7"/>
                </a:lnTo>
                <a:lnTo>
                  <a:pt x="4" y="5"/>
                </a:lnTo>
                <a:lnTo>
                  <a:pt x="2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4" name="Freeform 662"/>
          <p:cNvSpPr>
            <a:spLocks/>
          </p:cNvSpPr>
          <p:nvPr/>
        </p:nvSpPr>
        <p:spPr bwMode="auto">
          <a:xfrm>
            <a:off x="5564188" y="4494213"/>
            <a:ext cx="33337" cy="12700"/>
          </a:xfrm>
          <a:custGeom>
            <a:avLst/>
            <a:gdLst>
              <a:gd name="T0" fmla="*/ 2147483647 w 63"/>
              <a:gd name="T1" fmla="*/ 0 h 20"/>
              <a:gd name="T2" fmla="*/ 2147483647 w 63"/>
              <a:gd name="T3" fmla="*/ 0 h 20"/>
              <a:gd name="T4" fmla="*/ 2147483647 w 63"/>
              <a:gd name="T5" fmla="*/ 0 h 20"/>
              <a:gd name="T6" fmla="*/ 2147483647 w 63"/>
              <a:gd name="T7" fmla="*/ 0 h 20"/>
              <a:gd name="T8" fmla="*/ 2147483647 w 63"/>
              <a:gd name="T9" fmla="*/ 2147483647 h 20"/>
              <a:gd name="T10" fmla="*/ 2147483647 w 63"/>
              <a:gd name="T11" fmla="*/ 2147483647 h 20"/>
              <a:gd name="T12" fmla="*/ 2147483647 w 63"/>
              <a:gd name="T13" fmla="*/ 2147483647 h 20"/>
              <a:gd name="T14" fmla="*/ 2147483647 w 63"/>
              <a:gd name="T15" fmla="*/ 2147483647 h 20"/>
              <a:gd name="T16" fmla="*/ 2147483647 w 63"/>
              <a:gd name="T17" fmla="*/ 2147483647 h 20"/>
              <a:gd name="T18" fmla="*/ 2147483647 w 63"/>
              <a:gd name="T19" fmla="*/ 2147483647 h 20"/>
              <a:gd name="T20" fmla="*/ 0 w 63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20">
                <a:moveTo>
                  <a:pt x="63" y="0"/>
                </a:moveTo>
                <a:lnTo>
                  <a:pt x="57" y="0"/>
                </a:lnTo>
                <a:lnTo>
                  <a:pt x="50" y="0"/>
                </a:lnTo>
                <a:lnTo>
                  <a:pt x="45" y="0"/>
                </a:lnTo>
                <a:lnTo>
                  <a:pt x="39" y="2"/>
                </a:lnTo>
                <a:lnTo>
                  <a:pt x="32" y="4"/>
                </a:lnTo>
                <a:lnTo>
                  <a:pt x="25" y="7"/>
                </a:lnTo>
                <a:lnTo>
                  <a:pt x="19" y="10"/>
                </a:lnTo>
                <a:lnTo>
                  <a:pt x="13" y="13"/>
                </a:lnTo>
                <a:lnTo>
                  <a:pt x="7" y="17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5" name="Freeform 663"/>
          <p:cNvSpPr>
            <a:spLocks/>
          </p:cNvSpPr>
          <p:nvPr/>
        </p:nvSpPr>
        <p:spPr bwMode="auto">
          <a:xfrm>
            <a:off x="5589588" y="4516438"/>
            <a:ext cx="68262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2147483647 h 24"/>
              <a:gd name="T12" fmla="*/ 2147483647 w 128"/>
              <a:gd name="T13" fmla="*/ 0 h 24"/>
              <a:gd name="T14" fmla="*/ 2147483647 w 128"/>
              <a:gd name="T15" fmla="*/ 2147483647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8" y="8"/>
                </a:lnTo>
                <a:lnTo>
                  <a:pt x="109" y="5"/>
                </a:lnTo>
                <a:lnTo>
                  <a:pt x="99" y="3"/>
                </a:lnTo>
                <a:lnTo>
                  <a:pt x="89" y="2"/>
                </a:lnTo>
                <a:lnTo>
                  <a:pt x="79" y="2"/>
                </a:lnTo>
                <a:lnTo>
                  <a:pt x="70" y="0"/>
                </a:lnTo>
                <a:lnTo>
                  <a:pt x="61" y="2"/>
                </a:lnTo>
                <a:lnTo>
                  <a:pt x="52" y="3"/>
                </a:lnTo>
                <a:lnTo>
                  <a:pt x="44" y="5"/>
                </a:lnTo>
                <a:lnTo>
                  <a:pt x="36" y="8"/>
                </a:lnTo>
                <a:lnTo>
                  <a:pt x="28" y="12"/>
                </a:lnTo>
                <a:lnTo>
                  <a:pt x="21" y="16"/>
                </a:lnTo>
                <a:lnTo>
                  <a:pt x="14" y="20"/>
                </a:lnTo>
                <a:lnTo>
                  <a:pt x="9" y="22"/>
                </a:lnTo>
                <a:lnTo>
                  <a:pt x="4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6" name="Freeform 664"/>
          <p:cNvSpPr>
            <a:spLocks/>
          </p:cNvSpPr>
          <p:nvPr/>
        </p:nvSpPr>
        <p:spPr bwMode="auto">
          <a:xfrm>
            <a:off x="5648325" y="4551363"/>
            <a:ext cx="58738" cy="12700"/>
          </a:xfrm>
          <a:custGeom>
            <a:avLst/>
            <a:gdLst>
              <a:gd name="T0" fmla="*/ 2147483647 w 111"/>
              <a:gd name="T1" fmla="*/ 0 h 23"/>
              <a:gd name="T2" fmla="*/ 2147483647 w 111"/>
              <a:gd name="T3" fmla="*/ 2147483647 h 23"/>
              <a:gd name="T4" fmla="*/ 2147483647 w 111"/>
              <a:gd name="T5" fmla="*/ 2147483647 h 23"/>
              <a:gd name="T6" fmla="*/ 2147483647 w 111"/>
              <a:gd name="T7" fmla="*/ 2147483647 h 23"/>
              <a:gd name="T8" fmla="*/ 2147483647 w 111"/>
              <a:gd name="T9" fmla="*/ 2147483647 h 23"/>
              <a:gd name="T10" fmla="*/ 2147483647 w 111"/>
              <a:gd name="T11" fmla="*/ 2147483647 h 23"/>
              <a:gd name="T12" fmla="*/ 2147483647 w 111"/>
              <a:gd name="T13" fmla="*/ 2147483647 h 23"/>
              <a:gd name="T14" fmla="*/ 2147483647 w 111"/>
              <a:gd name="T15" fmla="*/ 2147483647 h 23"/>
              <a:gd name="T16" fmla="*/ 2147483647 w 111"/>
              <a:gd name="T17" fmla="*/ 2147483647 h 23"/>
              <a:gd name="T18" fmla="*/ 2147483647 w 111"/>
              <a:gd name="T19" fmla="*/ 2147483647 h 23"/>
              <a:gd name="T20" fmla="*/ 2147483647 w 111"/>
              <a:gd name="T21" fmla="*/ 2147483647 h 23"/>
              <a:gd name="T22" fmla="*/ 2147483647 w 111"/>
              <a:gd name="T23" fmla="*/ 2147483647 h 23"/>
              <a:gd name="T24" fmla="*/ 2147483647 w 111"/>
              <a:gd name="T25" fmla="*/ 2147483647 h 23"/>
              <a:gd name="T26" fmla="*/ 2147483647 w 111"/>
              <a:gd name="T27" fmla="*/ 2147483647 h 23"/>
              <a:gd name="T28" fmla="*/ 2147483647 w 111"/>
              <a:gd name="T29" fmla="*/ 2147483647 h 23"/>
              <a:gd name="T30" fmla="*/ 2147483647 w 111"/>
              <a:gd name="T31" fmla="*/ 2147483647 h 23"/>
              <a:gd name="T32" fmla="*/ 2147483647 w 111"/>
              <a:gd name="T33" fmla="*/ 2147483647 h 23"/>
              <a:gd name="T34" fmla="*/ 2147483647 w 111"/>
              <a:gd name="T35" fmla="*/ 2147483647 h 23"/>
              <a:gd name="T36" fmla="*/ 2147483647 w 111"/>
              <a:gd name="T37" fmla="*/ 2147483647 h 23"/>
              <a:gd name="T38" fmla="*/ 0 w 111"/>
              <a:gd name="T39" fmla="*/ 2147483647 h 2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1" h="23">
                <a:moveTo>
                  <a:pt x="111" y="0"/>
                </a:moveTo>
                <a:lnTo>
                  <a:pt x="108" y="2"/>
                </a:lnTo>
                <a:lnTo>
                  <a:pt x="105" y="4"/>
                </a:lnTo>
                <a:lnTo>
                  <a:pt x="101" y="6"/>
                </a:lnTo>
                <a:lnTo>
                  <a:pt x="95" y="6"/>
                </a:lnTo>
                <a:lnTo>
                  <a:pt x="88" y="7"/>
                </a:lnTo>
                <a:lnTo>
                  <a:pt x="80" y="7"/>
                </a:lnTo>
                <a:lnTo>
                  <a:pt x="71" y="6"/>
                </a:lnTo>
                <a:lnTo>
                  <a:pt x="64" y="6"/>
                </a:lnTo>
                <a:lnTo>
                  <a:pt x="55" y="6"/>
                </a:lnTo>
                <a:lnTo>
                  <a:pt x="49" y="8"/>
                </a:lnTo>
                <a:lnTo>
                  <a:pt x="41" y="11"/>
                </a:lnTo>
                <a:lnTo>
                  <a:pt x="34" y="14"/>
                </a:lnTo>
                <a:lnTo>
                  <a:pt x="28" y="16"/>
                </a:lnTo>
                <a:lnTo>
                  <a:pt x="21" y="18"/>
                </a:lnTo>
                <a:lnTo>
                  <a:pt x="15" y="19"/>
                </a:lnTo>
                <a:lnTo>
                  <a:pt x="8" y="20"/>
                </a:lnTo>
                <a:lnTo>
                  <a:pt x="5" y="21"/>
                </a:lnTo>
                <a:lnTo>
                  <a:pt x="2" y="22"/>
                </a:lnTo>
                <a:lnTo>
                  <a:pt x="0" y="23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7" name="Freeform 665"/>
          <p:cNvSpPr>
            <a:spLocks/>
          </p:cNvSpPr>
          <p:nvPr/>
        </p:nvSpPr>
        <p:spPr bwMode="auto">
          <a:xfrm>
            <a:off x="5699125" y="4576763"/>
            <a:ext cx="34925" cy="15875"/>
          </a:xfrm>
          <a:custGeom>
            <a:avLst/>
            <a:gdLst>
              <a:gd name="T0" fmla="*/ 2147483647 w 66"/>
              <a:gd name="T1" fmla="*/ 0 h 30"/>
              <a:gd name="T2" fmla="*/ 2147483647 w 66"/>
              <a:gd name="T3" fmla="*/ 2147483647 h 30"/>
              <a:gd name="T4" fmla="*/ 2147483647 w 66"/>
              <a:gd name="T5" fmla="*/ 2147483647 h 30"/>
              <a:gd name="T6" fmla="*/ 2147483647 w 66"/>
              <a:gd name="T7" fmla="*/ 2147483647 h 30"/>
              <a:gd name="T8" fmla="*/ 2147483647 w 66"/>
              <a:gd name="T9" fmla="*/ 2147483647 h 30"/>
              <a:gd name="T10" fmla="*/ 2147483647 w 66"/>
              <a:gd name="T11" fmla="*/ 2147483647 h 30"/>
              <a:gd name="T12" fmla="*/ 2147483647 w 66"/>
              <a:gd name="T13" fmla="*/ 2147483647 h 30"/>
              <a:gd name="T14" fmla="*/ 2147483647 w 66"/>
              <a:gd name="T15" fmla="*/ 2147483647 h 30"/>
              <a:gd name="T16" fmla="*/ 2147483647 w 66"/>
              <a:gd name="T17" fmla="*/ 2147483647 h 30"/>
              <a:gd name="T18" fmla="*/ 2147483647 w 66"/>
              <a:gd name="T19" fmla="*/ 2147483647 h 30"/>
              <a:gd name="T20" fmla="*/ 2147483647 w 66"/>
              <a:gd name="T21" fmla="*/ 2147483647 h 30"/>
              <a:gd name="T22" fmla="*/ 2147483647 w 66"/>
              <a:gd name="T23" fmla="*/ 2147483647 h 30"/>
              <a:gd name="T24" fmla="*/ 2147483647 w 66"/>
              <a:gd name="T25" fmla="*/ 2147483647 h 30"/>
              <a:gd name="T26" fmla="*/ 2147483647 w 66"/>
              <a:gd name="T27" fmla="*/ 2147483647 h 30"/>
              <a:gd name="T28" fmla="*/ 2147483647 w 66"/>
              <a:gd name="T29" fmla="*/ 2147483647 h 30"/>
              <a:gd name="T30" fmla="*/ 0 w 66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30">
                <a:moveTo>
                  <a:pt x="66" y="0"/>
                </a:moveTo>
                <a:lnTo>
                  <a:pt x="63" y="3"/>
                </a:lnTo>
                <a:lnTo>
                  <a:pt x="60" y="4"/>
                </a:lnTo>
                <a:lnTo>
                  <a:pt x="56" y="5"/>
                </a:lnTo>
                <a:lnTo>
                  <a:pt x="51" y="6"/>
                </a:lnTo>
                <a:lnTo>
                  <a:pt x="45" y="7"/>
                </a:lnTo>
                <a:lnTo>
                  <a:pt x="37" y="7"/>
                </a:lnTo>
                <a:lnTo>
                  <a:pt x="29" y="8"/>
                </a:lnTo>
                <a:lnTo>
                  <a:pt x="23" y="9"/>
                </a:lnTo>
                <a:lnTo>
                  <a:pt x="18" y="11"/>
                </a:lnTo>
                <a:lnTo>
                  <a:pt x="13" y="13"/>
                </a:lnTo>
                <a:lnTo>
                  <a:pt x="10" y="17"/>
                </a:lnTo>
                <a:lnTo>
                  <a:pt x="7" y="21"/>
                </a:lnTo>
                <a:lnTo>
                  <a:pt x="3" y="24"/>
                </a:lnTo>
                <a:lnTo>
                  <a:pt x="1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8" name="Freeform 666"/>
          <p:cNvSpPr>
            <a:spLocks/>
          </p:cNvSpPr>
          <p:nvPr/>
        </p:nvSpPr>
        <p:spPr bwMode="auto">
          <a:xfrm>
            <a:off x="5954713" y="4694238"/>
            <a:ext cx="9525" cy="38100"/>
          </a:xfrm>
          <a:custGeom>
            <a:avLst/>
            <a:gdLst>
              <a:gd name="T0" fmla="*/ 2147483647 w 17"/>
              <a:gd name="T1" fmla="*/ 2147483647 h 67"/>
              <a:gd name="T2" fmla="*/ 2147483647 w 17"/>
              <a:gd name="T3" fmla="*/ 2147483647 h 67"/>
              <a:gd name="T4" fmla="*/ 2147483647 w 17"/>
              <a:gd name="T5" fmla="*/ 2147483647 h 67"/>
              <a:gd name="T6" fmla="*/ 2147483647 w 17"/>
              <a:gd name="T7" fmla="*/ 2147483647 h 67"/>
              <a:gd name="T8" fmla="*/ 2147483647 w 17"/>
              <a:gd name="T9" fmla="*/ 2147483647 h 67"/>
              <a:gd name="T10" fmla="*/ 2147483647 w 17"/>
              <a:gd name="T11" fmla="*/ 2147483647 h 67"/>
              <a:gd name="T12" fmla="*/ 2147483647 w 17"/>
              <a:gd name="T13" fmla="*/ 2147483647 h 67"/>
              <a:gd name="T14" fmla="*/ 2147483647 w 17"/>
              <a:gd name="T15" fmla="*/ 2147483647 h 67"/>
              <a:gd name="T16" fmla="*/ 2147483647 w 17"/>
              <a:gd name="T17" fmla="*/ 2147483647 h 67"/>
              <a:gd name="T18" fmla="*/ 2147483647 w 17"/>
              <a:gd name="T19" fmla="*/ 2147483647 h 67"/>
              <a:gd name="T20" fmla="*/ 2147483647 w 17"/>
              <a:gd name="T21" fmla="*/ 2147483647 h 67"/>
              <a:gd name="T22" fmla="*/ 2147483647 w 17"/>
              <a:gd name="T23" fmla="*/ 2147483647 h 67"/>
              <a:gd name="T24" fmla="*/ 2147483647 w 17"/>
              <a:gd name="T25" fmla="*/ 2147483647 h 67"/>
              <a:gd name="T26" fmla="*/ 2147483647 w 17"/>
              <a:gd name="T27" fmla="*/ 2147483647 h 67"/>
              <a:gd name="T28" fmla="*/ 2147483647 w 17"/>
              <a:gd name="T29" fmla="*/ 2147483647 h 67"/>
              <a:gd name="T30" fmla="*/ 2147483647 w 17"/>
              <a:gd name="T31" fmla="*/ 2147483647 h 67"/>
              <a:gd name="T32" fmla="*/ 2147483647 w 17"/>
              <a:gd name="T33" fmla="*/ 2147483647 h 67"/>
              <a:gd name="T34" fmla="*/ 2147483647 w 17"/>
              <a:gd name="T35" fmla="*/ 2147483647 h 67"/>
              <a:gd name="T36" fmla="*/ 0 w 17"/>
              <a:gd name="T37" fmla="*/ 0 h 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67">
                <a:moveTo>
                  <a:pt x="17" y="67"/>
                </a:moveTo>
                <a:lnTo>
                  <a:pt x="15" y="66"/>
                </a:lnTo>
                <a:lnTo>
                  <a:pt x="13" y="66"/>
                </a:lnTo>
                <a:lnTo>
                  <a:pt x="11" y="64"/>
                </a:lnTo>
                <a:lnTo>
                  <a:pt x="9" y="63"/>
                </a:lnTo>
                <a:lnTo>
                  <a:pt x="7" y="60"/>
                </a:lnTo>
                <a:lnTo>
                  <a:pt x="7" y="56"/>
                </a:lnTo>
                <a:lnTo>
                  <a:pt x="6" y="53"/>
                </a:lnTo>
                <a:lnTo>
                  <a:pt x="6" y="49"/>
                </a:lnTo>
                <a:lnTo>
                  <a:pt x="6" y="45"/>
                </a:lnTo>
                <a:lnTo>
                  <a:pt x="6" y="36"/>
                </a:lnTo>
                <a:lnTo>
                  <a:pt x="5" y="28"/>
                </a:lnTo>
                <a:lnTo>
                  <a:pt x="4" y="19"/>
                </a:lnTo>
                <a:lnTo>
                  <a:pt x="4" y="15"/>
                </a:lnTo>
                <a:lnTo>
                  <a:pt x="3" y="10"/>
                </a:lnTo>
                <a:lnTo>
                  <a:pt x="2" y="5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29" name="Freeform 667"/>
          <p:cNvSpPr>
            <a:spLocks/>
          </p:cNvSpPr>
          <p:nvPr/>
        </p:nvSpPr>
        <p:spPr bwMode="auto">
          <a:xfrm>
            <a:off x="5870575" y="4672013"/>
            <a:ext cx="61913" cy="34925"/>
          </a:xfrm>
          <a:custGeom>
            <a:avLst/>
            <a:gdLst>
              <a:gd name="T0" fmla="*/ 2147483647 w 118"/>
              <a:gd name="T1" fmla="*/ 2147483647 h 61"/>
              <a:gd name="T2" fmla="*/ 2147483647 w 118"/>
              <a:gd name="T3" fmla="*/ 2147483647 h 61"/>
              <a:gd name="T4" fmla="*/ 2147483647 w 118"/>
              <a:gd name="T5" fmla="*/ 2147483647 h 61"/>
              <a:gd name="T6" fmla="*/ 2147483647 w 118"/>
              <a:gd name="T7" fmla="*/ 2147483647 h 61"/>
              <a:gd name="T8" fmla="*/ 2147483647 w 118"/>
              <a:gd name="T9" fmla="*/ 2147483647 h 61"/>
              <a:gd name="T10" fmla="*/ 2147483647 w 118"/>
              <a:gd name="T11" fmla="*/ 2147483647 h 61"/>
              <a:gd name="T12" fmla="*/ 2147483647 w 118"/>
              <a:gd name="T13" fmla="*/ 2147483647 h 61"/>
              <a:gd name="T14" fmla="*/ 2147483647 w 118"/>
              <a:gd name="T15" fmla="*/ 2147483647 h 61"/>
              <a:gd name="T16" fmla="*/ 2147483647 w 118"/>
              <a:gd name="T17" fmla="*/ 2147483647 h 61"/>
              <a:gd name="T18" fmla="*/ 2147483647 w 118"/>
              <a:gd name="T19" fmla="*/ 0 h 61"/>
              <a:gd name="T20" fmla="*/ 2147483647 w 118"/>
              <a:gd name="T21" fmla="*/ 0 h 61"/>
              <a:gd name="T22" fmla="*/ 2147483647 w 118"/>
              <a:gd name="T23" fmla="*/ 0 h 61"/>
              <a:gd name="T24" fmla="*/ 2147483647 w 118"/>
              <a:gd name="T25" fmla="*/ 0 h 61"/>
              <a:gd name="T26" fmla="*/ 2147483647 w 118"/>
              <a:gd name="T27" fmla="*/ 2147483647 h 61"/>
              <a:gd name="T28" fmla="*/ 2147483647 w 118"/>
              <a:gd name="T29" fmla="*/ 2147483647 h 61"/>
              <a:gd name="T30" fmla="*/ 2147483647 w 118"/>
              <a:gd name="T31" fmla="*/ 2147483647 h 61"/>
              <a:gd name="T32" fmla="*/ 2147483647 w 118"/>
              <a:gd name="T33" fmla="*/ 2147483647 h 61"/>
              <a:gd name="T34" fmla="*/ 2147483647 w 118"/>
              <a:gd name="T35" fmla="*/ 2147483647 h 61"/>
              <a:gd name="T36" fmla="*/ 2147483647 w 118"/>
              <a:gd name="T37" fmla="*/ 2147483647 h 61"/>
              <a:gd name="T38" fmla="*/ 2147483647 w 118"/>
              <a:gd name="T39" fmla="*/ 2147483647 h 61"/>
              <a:gd name="T40" fmla="*/ 2147483647 w 118"/>
              <a:gd name="T41" fmla="*/ 2147483647 h 61"/>
              <a:gd name="T42" fmla="*/ 2147483647 w 118"/>
              <a:gd name="T43" fmla="*/ 2147483647 h 61"/>
              <a:gd name="T44" fmla="*/ 2147483647 w 118"/>
              <a:gd name="T45" fmla="*/ 2147483647 h 61"/>
              <a:gd name="T46" fmla="*/ 2147483647 w 118"/>
              <a:gd name="T47" fmla="*/ 2147483647 h 61"/>
              <a:gd name="T48" fmla="*/ 2147483647 w 118"/>
              <a:gd name="T49" fmla="*/ 2147483647 h 61"/>
              <a:gd name="T50" fmla="*/ 2147483647 w 118"/>
              <a:gd name="T51" fmla="*/ 2147483647 h 61"/>
              <a:gd name="T52" fmla="*/ 2147483647 w 118"/>
              <a:gd name="T53" fmla="*/ 2147483647 h 61"/>
              <a:gd name="T54" fmla="*/ 0 w 118"/>
              <a:gd name="T55" fmla="*/ 2147483647 h 61"/>
              <a:gd name="T56" fmla="*/ 2147483647 w 118"/>
              <a:gd name="T57" fmla="*/ 2147483647 h 61"/>
              <a:gd name="T58" fmla="*/ 2147483647 w 118"/>
              <a:gd name="T59" fmla="*/ 2147483647 h 61"/>
              <a:gd name="T60" fmla="*/ 2147483647 w 118"/>
              <a:gd name="T61" fmla="*/ 2147483647 h 61"/>
              <a:gd name="T62" fmla="*/ 2147483647 w 118"/>
              <a:gd name="T63" fmla="*/ 2147483647 h 61"/>
              <a:gd name="T64" fmla="*/ 2147483647 w 118"/>
              <a:gd name="T65" fmla="*/ 2147483647 h 61"/>
              <a:gd name="T66" fmla="*/ 2147483647 w 118"/>
              <a:gd name="T67" fmla="*/ 2147483647 h 61"/>
              <a:gd name="T68" fmla="*/ 2147483647 w 118"/>
              <a:gd name="T69" fmla="*/ 2147483647 h 61"/>
              <a:gd name="T70" fmla="*/ 2147483647 w 118"/>
              <a:gd name="T71" fmla="*/ 2147483647 h 61"/>
              <a:gd name="T72" fmla="*/ 2147483647 w 118"/>
              <a:gd name="T73" fmla="*/ 2147483647 h 61"/>
              <a:gd name="T74" fmla="*/ 2147483647 w 118"/>
              <a:gd name="T75" fmla="*/ 2147483647 h 61"/>
              <a:gd name="T76" fmla="*/ 2147483647 w 118"/>
              <a:gd name="T77" fmla="*/ 2147483647 h 61"/>
              <a:gd name="T78" fmla="*/ 2147483647 w 118"/>
              <a:gd name="T79" fmla="*/ 2147483647 h 61"/>
              <a:gd name="T80" fmla="*/ 2147483647 w 118"/>
              <a:gd name="T81" fmla="*/ 2147483647 h 61"/>
              <a:gd name="T82" fmla="*/ 2147483647 w 118"/>
              <a:gd name="T83" fmla="*/ 2147483647 h 61"/>
              <a:gd name="T84" fmla="*/ 2147483647 w 118"/>
              <a:gd name="T85" fmla="*/ 2147483647 h 61"/>
              <a:gd name="T86" fmla="*/ 2147483647 w 118"/>
              <a:gd name="T87" fmla="*/ 2147483647 h 61"/>
              <a:gd name="T88" fmla="*/ 2147483647 w 118"/>
              <a:gd name="T89" fmla="*/ 2147483647 h 61"/>
              <a:gd name="T90" fmla="*/ 2147483647 w 118"/>
              <a:gd name="T91" fmla="*/ 2147483647 h 61"/>
              <a:gd name="T92" fmla="*/ 2147483647 w 118"/>
              <a:gd name="T93" fmla="*/ 2147483647 h 61"/>
              <a:gd name="T94" fmla="*/ 2147483647 w 118"/>
              <a:gd name="T95" fmla="*/ 2147483647 h 61"/>
              <a:gd name="T96" fmla="*/ 2147483647 w 118"/>
              <a:gd name="T97" fmla="*/ 2147483647 h 61"/>
              <a:gd name="T98" fmla="*/ 2147483647 w 118"/>
              <a:gd name="T99" fmla="*/ 2147483647 h 61"/>
              <a:gd name="T100" fmla="*/ 2147483647 w 118"/>
              <a:gd name="T101" fmla="*/ 2147483647 h 61"/>
              <a:gd name="T102" fmla="*/ 2147483647 w 118"/>
              <a:gd name="T103" fmla="*/ 2147483647 h 61"/>
              <a:gd name="T104" fmla="*/ 2147483647 w 118"/>
              <a:gd name="T105" fmla="*/ 2147483647 h 61"/>
              <a:gd name="T106" fmla="*/ 2147483647 w 118"/>
              <a:gd name="T107" fmla="*/ 2147483647 h 61"/>
              <a:gd name="T108" fmla="*/ 2147483647 w 118"/>
              <a:gd name="T109" fmla="*/ 2147483647 h 61"/>
              <a:gd name="T110" fmla="*/ 2147483647 w 118"/>
              <a:gd name="T111" fmla="*/ 2147483647 h 61"/>
              <a:gd name="T112" fmla="*/ 2147483647 w 118"/>
              <a:gd name="T113" fmla="*/ 2147483647 h 61"/>
              <a:gd name="T114" fmla="*/ 2147483647 w 118"/>
              <a:gd name="T115" fmla="*/ 2147483647 h 61"/>
              <a:gd name="T116" fmla="*/ 2147483647 w 118"/>
              <a:gd name="T117" fmla="*/ 2147483647 h 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1">
                <a:moveTo>
                  <a:pt x="118" y="48"/>
                </a:moveTo>
                <a:lnTo>
                  <a:pt x="111" y="41"/>
                </a:lnTo>
                <a:lnTo>
                  <a:pt x="102" y="32"/>
                </a:lnTo>
                <a:lnTo>
                  <a:pt x="95" y="25"/>
                </a:lnTo>
                <a:lnTo>
                  <a:pt x="87" y="17"/>
                </a:lnTo>
                <a:lnTo>
                  <a:pt x="78" y="8"/>
                </a:lnTo>
                <a:lnTo>
                  <a:pt x="71" y="1"/>
                </a:lnTo>
                <a:lnTo>
                  <a:pt x="65" y="1"/>
                </a:lnTo>
                <a:lnTo>
                  <a:pt x="60" y="1"/>
                </a:lnTo>
                <a:lnTo>
                  <a:pt x="54" y="0"/>
                </a:lnTo>
                <a:lnTo>
                  <a:pt x="49" y="0"/>
                </a:lnTo>
                <a:lnTo>
                  <a:pt x="46" y="0"/>
                </a:lnTo>
                <a:lnTo>
                  <a:pt x="43" y="0"/>
                </a:lnTo>
                <a:lnTo>
                  <a:pt x="39" y="1"/>
                </a:lnTo>
                <a:lnTo>
                  <a:pt x="36" y="1"/>
                </a:lnTo>
                <a:lnTo>
                  <a:pt x="33" y="2"/>
                </a:lnTo>
                <a:lnTo>
                  <a:pt x="29" y="3"/>
                </a:lnTo>
                <a:lnTo>
                  <a:pt x="25" y="5"/>
                </a:lnTo>
                <a:lnTo>
                  <a:pt x="21" y="7"/>
                </a:lnTo>
                <a:lnTo>
                  <a:pt x="18" y="8"/>
                </a:lnTo>
                <a:lnTo>
                  <a:pt x="14" y="9"/>
                </a:lnTo>
                <a:lnTo>
                  <a:pt x="11" y="10"/>
                </a:lnTo>
                <a:lnTo>
                  <a:pt x="10" y="10"/>
                </a:lnTo>
                <a:lnTo>
                  <a:pt x="8" y="12"/>
                </a:lnTo>
                <a:lnTo>
                  <a:pt x="6" y="12"/>
                </a:lnTo>
                <a:lnTo>
                  <a:pt x="3" y="12"/>
                </a:lnTo>
                <a:lnTo>
                  <a:pt x="2" y="13"/>
                </a:lnTo>
                <a:lnTo>
                  <a:pt x="0" y="13"/>
                </a:lnTo>
                <a:lnTo>
                  <a:pt x="3" y="15"/>
                </a:lnTo>
                <a:lnTo>
                  <a:pt x="8" y="17"/>
                </a:lnTo>
                <a:lnTo>
                  <a:pt x="12" y="19"/>
                </a:lnTo>
                <a:lnTo>
                  <a:pt x="15" y="21"/>
                </a:lnTo>
                <a:lnTo>
                  <a:pt x="20" y="23"/>
                </a:lnTo>
                <a:lnTo>
                  <a:pt x="24" y="26"/>
                </a:lnTo>
                <a:lnTo>
                  <a:pt x="31" y="30"/>
                </a:lnTo>
                <a:lnTo>
                  <a:pt x="36" y="33"/>
                </a:lnTo>
                <a:lnTo>
                  <a:pt x="41" y="37"/>
                </a:lnTo>
                <a:lnTo>
                  <a:pt x="48" y="40"/>
                </a:lnTo>
                <a:lnTo>
                  <a:pt x="53" y="43"/>
                </a:lnTo>
                <a:lnTo>
                  <a:pt x="59" y="46"/>
                </a:lnTo>
                <a:lnTo>
                  <a:pt x="63" y="48"/>
                </a:lnTo>
                <a:lnTo>
                  <a:pt x="69" y="52"/>
                </a:lnTo>
                <a:lnTo>
                  <a:pt x="73" y="54"/>
                </a:lnTo>
                <a:lnTo>
                  <a:pt x="78" y="56"/>
                </a:lnTo>
                <a:lnTo>
                  <a:pt x="83" y="58"/>
                </a:lnTo>
                <a:lnTo>
                  <a:pt x="88" y="61"/>
                </a:lnTo>
                <a:lnTo>
                  <a:pt x="89" y="60"/>
                </a:lnTo>
                <a:lnTo>
                  <a:pt x="90" y="58"/>
                </a:lnTo>
                <a:lnTo>
                  <a:pt x="91" y="57"/>
                </a:lnTo>
                <a:lnTo>
                  <a:pt x="92" y="56"/>
                </a:lnTo>
                <a:lnTo>
                  <a:pt x="93" y="55"/>
                </a:lnTo>
                <a:lnTo>
                  <a:pt x="95" y="54"/>
                </a:lnTo>
                <a:lnTo>
                  <a:pt x="97" y="53"/>
                </a:lnTo>
                <a:lnTo>
                  <a:pt x="99" y="52"/>
                </a:lnTo>
                <a:lnTo>
                  <a:pt x="102" y="52"/>
                </a:lnTo>
                <a:lnTo>
                  <a:pt x="105" y="51"/>
                </a:lnTo>
                <a:lnTo>
                  <a:pt x="110" y="50"/>
                </a:lnTo>
                <a:lnTo>
                  <a:pt x="114" y="50"/>
                </a:lnTo>
                <a:lnTo>
                  <a:pt x="118" y="48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0" name="Freeform 668"/>
          <p:cNvSpPr>
            <a:spLocks/>
          </p:cNvSpPr>
          <p:nvPr/>
        </p:nvSpPr>
        <p:spPr bwMode="auto">
          <a:xfrm>
            <a:off x="5889625" y="4656138"/>
            <a:ext cx="74613" cy="76200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6" y="141"/>
                </a:lnTo>
                <a:lnTo>
                  <a:pt x="131" y="139"/>
                </a:lnTo>
                <a:lnTo>
                  <a:pt x="127" y="137"/>
                </a:lnTo>
                <a:lnTo>
                  <a:pt x="123" y="135"/>
                </a:lnTo>
                <a:lnTo>
                  <a:pt x="116" y="128"/>
                </a:lnTo>
                <a:lnTo>
                  <a:pt x="111" y="122"/>
                </a:lnTo>
                <a:lnTo>
                  <a:pt x="105" y="113"/>
                </a:lnTo>
                <a:lnTo>
                  <a:pt x="101" y="105"/>
                </a:lnTo>
                <a:lnTo>
                  <a:pt x="95" y="98"/>
                </a:lnTo>
                <a:lnTo>
                  <a:pt x="89" y="90"/>
                </a:lnTo>
                <a:lnTo>
                  <a:pt x="78" y="77"/>
                </a:lnTo>
                <a:lnTo>
                  <a:pt x="66" y="65"/>
                </a:lnTo>
                <a:lnTo>
                  <a:pt x="54" y="53"/>
                </a:lnTo>
                <a:lnTo>
                  <a:pt x="42" y="41"/>
                </a:lnTo>
                <a:lnTo>
                  <a:pt x="34" y="33"/>
                </a:lnTo>
                <a:lnTo>
                  <a:pt x="26" y="24"/>
                </a:lnTo>
                <a:lnTo>
                  <a:pt x="18" y="14"/>
                </a:lnTo>
                <a:lnTo>
                  <a:pt x="10" y="6"/>
                </a:lnTo>
                <a:lnTo>
                  <a:pt x="7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1" name="Freeform 669"/>
          <p:cNvSpPr>
            <a:spLocks/>
          </p:cNvSpPr>
          <p:nvPr/>
        </p:nvSpPr>
        <p:spPr bwMode="auto">
          <a:xfrm>
            <a:off x="5786438" y="4624388"/>
            <a:ext cx="177800" cy="107950"/>
          </a:xfrm>
          <a:custGeom>
            <a:avLst/>
            <a:gdLst>
              <a:gd name="T0" fmla="*/ 2147483647 w 334"/>
              <a:gd name="T1" fmla="*/ 2147483647 h 204"/>
              <a:gd name="T2" fmla="*/ 2147483647 w 334"/>
              <a:gd name="T3" fmla="*/ 2147483647 h 204"/>
              <a:gd name="T4" fmla="*/ 2147483647 w 334"/>
              <a:gd name="T5" fmla="*/ 2147483647 h 204"/>
              <a:gd name="T6" fmla="*/ 2147483647 w 334"/>
              <a:gd name="T7" fmla="*/ 2147483647 h 204"/>
              <a:gd name="T8" fmla="*/ 2147483647 w 334"/>
              <a:gd name="T9" fmla="*/ 2147483647 h 204"/>
              <a:gd name="T10" fmla="*/ 2147483647 w 334"/>
              <a:gd name="T11" fmla="*/ 2147483647 h 204"/>
              <a:gd name="T12" fmla="*/ 2147483647 w 334"/>
              <a:gd name="T13" fmla="*/ 2147483647 h 204"/>
              <a:gd name="T14" fmla="*/ 2147483647 w 334"/>
              <a:gd name="T15" fmla="*/ 2147483647 h 204"/>
              <a:gd name="T16" fmla="*/ 2147483647 w 334"/>
              <a:gd name="T17" fmla="*/ 2147483647 h 204"/>
              <a:gd name="T18" fmla="*/ 2147483647 w 334"/>
              <a:gd name="T19" fmla="*/ 2147483647 h 204"/>
              <a:gd name="T20" fmla="*/ 2147483647 w 334"/>
              <a:gd name="T21" fmla="*/ 2147483647 h 204"/>
              <a:gd name="T22" fmla="*/ 2147483647 w 334"/>
              <a:gd name="T23" fmla="*/ 2147483647 h 204"/>
              <a:gd name="T24" fmla="*/ 2147483647 w 334"/>
              <a:gd name="T25" fmla="*/ 2147483647 h 204"/>
              <a:gd name="T26" fmla="*/ 2147483647 w 334"/>
              <a:gd name="T27" fmla="*/ 2147483647 h 204"/>
              <a:gd name="T28" fmla="*/ 2147483647 w 334"/>
              <a:gd name="T29" fmla="*/ 2147483647 h 204"/>
              <a:gd name="T30" fmla="*/ 2147483647 w 334"/>
              <a:gd name="T31" fmla="*/ 2147483647 h 204"/>
              <a:gd name="T32" fmla="*/ 2147483647 w 334"/>
              <a:gd name="T33" fmla="*/ 2147483647 h 204"/>
              <a:gd name="T34" fmla="*/ 2147483647 w 334"/>
              <a:gd name="T35" fmla="*/ 2147483647 h 204"/>
              <a:gd name="T36" fmla="*/ 2147483647 w 334"/>
              <a:gd name="T37" fmla="*/ 2147483647 h 204"/>
              <a:gd name="T38" fmla="*/ 2147483647 w 334"/>
              <a:gd name="T39" fmla="*/ 2147483647 h 204"/>
              <a:gd name="T40" fmla="*/ 2147483647 w 334"/>
              <a:gd name="T41" fmla="*/ 2147483647 h 204"/>
              <a:gd name="T42" fmla="*/ 2147483647 w 334"/>
              <a:gd name="T43" fmla="*/ 2147483647 h 204"/>
              <a:gd name="T44" fmla="*/ 2147483647 w 334"/>
              <a:gd name="T45" fmla="*/ 2147483647 h 204"/>
              <a:gd name="T46" fmla="*/ 2147483647 w 334"/>
              <a:gd name="T47" fmla="*/ 2147483647 h 204"/>
              <a:gd name="T48" fmla="*/ 2147483647 w 334"/>
              <a:gd name="T49" fmla="*/ 2147483647 h 204"/>
              <a:gd name="T50" fmla="*/ 2147483647 w 334"/>
              <a:gd name="T51" fmla="*/ 2147483647 h 204"/>
              <a:gd name="T52" fmla="*/ 2147483647 w 334"/>
              <a:gd name="T53" fmla="*/ 2147483647 h 204"/>
              <a:gd name="T54" fmla="*/ 2147483647 w 334"/>
              <a:gd name="T55" fmla="*/ 2147483647 h 204"/>
              <a:gd name="T56" fmla="*/ 2147483647 w 334"/>
              <a:gd name="T57" fmla="*/ 2147483647 h 204"/>
              <a:gd name="T58" fmla="*/ 2147483647 w 334"/>
              <a:gd name="T59" fmla="*/ 2147483647 h 204"/>
              <a:gd name="T60" fmla="*/ 2147483647 w 334"/>
              <a:gd name="T61" fmla="*/ 2147483647 h 204"/>
              <a:gd name="T62" fmla="*/ 2147483647 w 334"/>
              <a:gd name="T63" fmla="*/ 2147483647 h 204"/>
              <a:gd name="T64" fmla="*/ 2147483647 w 334"/>
              <a:gd name="T65" fmla="*/ 2147483647 h 204"/>
              <a:gd name="T66" fmla="*/ 2147483647 w 334"/>
              <a:gd name="T67" fmla="*/ 2147483647 h 204"/>
              <a:gd name="T68" fmla="*/ 2147483647 w 334"/>
              <a:gd name="T69" fmla="*/ 2147483647 h 204"/>
              <a:gd name="T70" fmla="*/ 2147483647 w 334"/>
              <a:gd name="T71" fmla="*/ 2147483647 h 204"/>
              <a:gd name="T72" fmla="*/ 2147483647 w 334"/>
              <a:gd name="T73" fmla="*/ 2147483647 h 204"/>
              <a:gd name="T74" fmla="*/ 2147483647 w 334"/>
              <a:gd name="T75" fmla="*/ 2147483647 h 204"/>
              <a:gd name="T76" fmla="*/ 2147483647 w 334"/>
              <a:gd name="T77" fmla="*/ 2147483647 h 204"/>
              <a:gd name="T78" fmla="*/ 2147483647 w 334"/>
              <a:gd name="T79" fmla="*/ 2147483647 h 204"/>
              <a:gd name="T80" fmla="*/ 2147483647 w 334"/>
              <a:gd name="T81" fmla="*/ 2147483647 h 204"/>
              <a:gd name="T82" fmla="*/ 2147483647 w 334"/>
              <a:gd name="T83" fmla="*/ 2147483647 h 204"/>
              <a:gd name="T84" fmla="*/ 2147483647 w 334"/>
              <a:gd name="T85" fmla="*/ 2147483647 h 204"/>
              <a:gd name="T86" fmla="*/ 2147483647 w 334"/>
              <a:gd name="T87" fmla="*/ 2147483647 h 204"/>
              <a:gd name="T88" fmla="*/ 2147483647 w 334"/>
              <a:gd name="T89" fmla="*/ 2147483647 h 204"/>
              <a:gd name="T90" fmla="*/ 2147483647 w 334"/>
              <a:gd name="T91" fmla="*/ 2147483647 h 204"/>
              <a:gd name="T92" fmla="*/ 0 w 334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4">
                <a:moveTo>
                  <a:pt x="334" y="204"/>
                </a:moveTo>
                <a:lnTo>
                  <a:pt x="327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0"/>
                </a:lnTo>
                <a:lnTo>
                  <a:pt x="305" y="198"/>
                </a:lnTo>
                <a:lnTo>
                  <a:pt x="298" y="193"/>
                </a:lnTo>
                <a:lnTo>
                  <a:pt x="293" y="190"/>
                </a:lnTo>
                <a:lnTo>
                  <a:pt x="286" y="186"/>
                </a:lnTo>
                <a:lnTo>
                  <a:pt x="278" y="178"/>
                </a:lnTo>
                <a:lnTo>
                  <a:pt x="269" y="172"/>
                </a:lnTo>
                <a:lnTo>
                  <a:pt x="259" y="165"/>
                </a:lnTo>
                <a:lnTo>
                  <a:pt x="250" y="160"/>
                </a:lnTo>
                <a:lnTo>
                  <a:pt x="240" y="153"/>
                </a:lnTo>
                <a:lnTo>
                  <a:pt x="229" y="148"/>
                </a:lnTo>
                <a:lnTo>
                  <a:pt x="218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1"/>
                </a:lnTo>
                <a:lnTo>
                  <a:pt x="172" y="116"/>
                </a:lnTo>
                <a:lnTo>
                  <a:pt x="165" y="112"/>
                </a:lnTo>
                <a:lnTo>
                  <a:pt x="157" y="108"/>
                </a:lnTo>
                <a:lnTo>
                  <a:pt x="151" y="103"/>
                </a:lnTo>
                <a:lnTo>
                  <a:pt x="145" y="98"/>
                </a:lnTo>
                <a:lnTo>
                  <a:pt x="142" y="92"/>
                </a:lnTo>
                <a:lnTo>
                  <a:pt x="138" y="87"/>
                </a:lnTo>
                <a:lnTo>
                  <a:pt x="132" y="82"/>
                </a:lnTo>
                <a:lnTo>
                  <a:pt x="127" y="77"/>
                </a:lnTo>
                <a:lnTo>
                  <a:pt x="120" y="74"/>
                </a:lnTo>
                <a:lnTo>
                  <a:pt x="114" y="71"/>
                </a:lnTo>
                <a:lnTo>
                  <a:pt x="107" y="68"/>
                </a:lnTo>
                <a:lnTo>
                  <a:pt x="99" y="62"/>
                </a:lnTo>
                <a:lnTo>
                  <a:pt x="91" y="57"/>
                </a:lnTo>
                <a:lnTo>
                  <a:pt x="82" y="50"/>
                </a:lnTo>
                <a:lnTo>
                  <a:pt x="75" y="45"/>
                </a:lnTo>
                <a:lnTo>
                  <a:pt x="67" y="39"/>
                </a:lnTo>
                <a:lnTo>
                  <a:pt x="59" y="34"/>
                </a:lnTo>
                <a:lnTo>
                  <a:pt x="50" y="28"/>
                </a:lnTo>
                <a:lnTo>
                  <a:pt x="40" y="24"/>
                </a:lnTo>
                <a:lnTo>
                  <a:pt x="33" y="21"/>
                </a:lnTo>
                <a:lnTo>
                  <a:pt x="24" y="18"/>
                </a:lnTo>
                <a:lnTo>
                  <a:pt x="16" y="14"/>
                </a:lnTo>
                <a:lnTo>
                  <a:pt x="10" y="10"/>
                </a:lnTo>
                <a:lnTo>
                  <a:pt x="7" y="8"/>
                </a:lnTo>
                <a:lnTo>
                  <a:pt x="4" y="6"/>
                </a:lnTo>
                <a:lnTo>
                  <a:pt x="2" y="4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2" name="Freeform 670"/>
          <p:cNvSpPr>
            <a:spLocks/>
          </p:cNvSpPr>
          <p:nvPr/>
        </p:nvSpPr>
        <p:spPr bwMode="auto">
          <a:xfrm>
            <a:off x="5778500" y="4614863"/>
            <a:ext cx="33338" cy="9525"/>
          </a:xfrm>
          <a:custGeom>
            <a:avLst/>
            <a:gdLst>
              <a:gd name="T0" fmla="*/ 2147483647 w 63"/>
              <a:gd name="T1" fmla="*/ 0 h 20"/>
              <a:gd name="T2" fmla="*/ 2147483647 w 63"/>
              <a:gd name="T3" fmla="*/ 0 h 20"/>
              <a:gd name="T4" fmla="*/ 2147483647 w 63"/>
              <a:gd name="T5" fmla="*/ 0 h 20"/>
              <a:gd name="T6" fmla="*/ 2147483647 w 63"/>
              <a:gd name="T7" fmla="*/ 2147483647 h 20"/>
              <a:gd name="T8" fmla="*/ 2147483647 w 63"/>
              <a:gd name="T9" fmla="*/ 2147483647 h 20"/>
              <a:gd name="T10" fmla="*/ 2147483647 w 63"/>
              <a:gd name="T11" fmla="*/ 2147483647 h 20"/>
              <a:gd name="T12" fmla="*/ 2147483647 w 63"/>
              <a:gd name="T13" fmla="*/ 2147483647 h 20"/>
              <a:gd name="T14" fmla="*/ 2147483647 w 63"/>
              <a:gd name="T15" fmla="*/ 2147483647 h 20"/>
              <a:gd name="T16" fmla="*/ 2147483647 w 63"/>
              <a:gd name="T17" fmla="*/ 2147483647 h 20"/>
              <a:gd name="T18" fmla="*/ 2147483647 w 63"/>
              <a:gd name="T19" fmla="*/ 2147483647 h 20"/>
              <a:gd name="T20" fmla="*/ 0 w 63"/>
              <a:gd name="T21" fmla="*/ 2147483647 h 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20">
                <a:moveTo>
                  <a:pt x="63" y="0"/>
                </a:moveTo>
                <a:lnTo>
                  <a:pt x="56" y="0"/>
                </a:lnTo>
                <a:lnTo>
                  <a:pt x="50" y="0"/>
                </a:lnTo>
                <a:lnTo>
                  <a:pt x="44" y="1"/>
                </a:lnTo>
                <a:lnTo>
                  <a:pt x="39" y="2"/>
                </a:lnTo>
                <a:lnTo>
                  <a:pt x="31" y="4"/>
                </a:lnTo>
                <a:lnTo>
                  <a:pt x="25" y="7"/>
                </a:lnTo>
                <a:lnTo>
                  <a:pt x="18" y="10"/>
                </a:lnTo>
                <a:lnTo>
                  <a:pt x="12" y="13"/>
                </a:lnTo>
                <a:lnTo>
                  <a:pt x="6" y="16"/>
                </a:lnTo>
                <a:lnTo>
                  <a:pt x="0" y="2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3" name="Freeform 671"/>
          <p:cNvSpPr>
            <a:spLocks/>
          </p:cNvSpPr>
          <p:nvPr/>
        </p:nvSpPr>
        <p:spPr bwMode="auto">
          <a:xfrm>
            <a:off x="5802313" y="4637088"/>
            <a:ext cx="68262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0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9" y="7"/>
                </a:lnTo>
                <a:lnTo>
                  <a:pt x="109" y="4"/>
                </a:lnTo>
                <a:lnTo>
                  <a:pt x="98" y="2"/>
                </a:lnTo>
                <a:lnTo>
                  <a:pt x="89" y="1"/>
                </a:lnTo>
                <a:lnTo>
                  <a:pt x="80" y="0"/>
                </a:lnTo>
                <a:lnTo>
                  <a:pt x="70" y="0"/>
                </a:lnTo>
                <a:lnTo>
                  <a:pt x="61" y="0"/>
                </a:lnTo>
                <a:lnTo>
                  <a:pt x="52" y="2"/>
                </a:lnTo>
                <a:lnTo>
                  <a:pt x="44" y="4"/>
                </a:lnTo>
                <a:lnTo>
                  <a:pt x="36" y="7"/>
                </a:lnTo>
                <a:lnTo>
                  <a:pt x="29" y="11"/>
                </a:lnTo>
                <a:lnTo>
                  <a:pt x="21" y="15"/>
                </a:lnTo>
                <a:lnTo>
                  <a:pt x="13" y="19"/>
                </a:lnTo>
                <a:lnTo>
                  <a:pt x="9" y="21"/>
                </a:lnTo>
                <a:lnTo>
                  <a:pt x="5" y="22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4" name="Freeform 672"/>
          <p:cNvSpPr>
            <a:spLocks/>
          </p:cNvSpPr>
          <p:nvPr/>
        </p:nvSpPr>
        <p:spPr bwMode="auto">
          <a:xfrm>
            <a:off x="5861050" y="4668838"/>
            <a:ext cx="60325" cy="12700"/>
          </a:xfrm>
          <a:custGeom>
            <a:avLst/>
            <a:gdLst>
              <a:gd name="T0" fmla="*/ 2147483647 w 112"/>
              <a:gd name="T1" fmla="*/ 0 h 24"/>
              <a:gd name="T2" fmla="*/ 2147483647 w 112"/>
              <a:gd name="T3" fmla="*/ 2147483647 h 24"/>
              <a:gd name="T4" fmla="*/ 2147483647 w 112"/>
              <a:gd name="T5" fmla="*/ 2147483647 h 24"/>
              <a:gd name="T6" fmla="*/ 2147483647 w 112"/>
              <a:gd name="T7" fmla="*/ 2147483647 h 24"/>
              <a:gd name="T8" fmla="*/ 2147483647 w 112"/>
              <a:gd name="T9" fmla="*/ 2147483647 h 24"/>
              <a:gd name="T10" fmla="*/ 2147483647 w 112"/>
              <a:gd name="T11" fmla="*/ 2147483647 h 24"/>
              <a:gd name="T12" fmla="*/ 2147483647 w 112"/>
              <a:gd name="T13" fmla="*/ 2147483647 h 24"/>
              <a:gd name="T14" fmla="*/ 2147483647 w 112"/>
              <a:gd name="T15" fmla="*/ 2147483647 h 24"/>
              <a:gd name="T16" fmla="*/ 2147483647 w 112"/>
              <a:gd name="T17" fmla="*/ 2147483647 h 24"/>
              <a:gd name="T18" fmla="*/ 2147483647 w 112"/>
              <a:gd name="T19" fmla="*/ 2147483647 h 24"/>
              <a:gd name="T20" fmla="*/ 2147483647 w 112"/>
              <a:gd name="T21" fmla="*/ 2147483647 h 24"/>
              <a:gd name="T22" fmla="*/ 2147483647 w 112"/>
              <a:gd name="T23" fmla="*/ 2147483647 h 24"/>
              <a:gd name="T24" fmla="*/ 2147483647 w 112"/>
              <a:gd name="T25" fmla="*/ 2147483647 h 24"/>
              <a:gd name="T26" fmla="*/ 2147483647 w 112"/>
              <a:gd name="T27" fmla="*/ 2147483647 h 24"/>
              <a:gd name="T28" fmla="*/ 2147483647 w 112"/>
              <a:gd name="T29" fmla="*/ 2147483647 h 24"/>
              <a:gd name="T30" fmla="*/ 2147483647 w 112"/>
              <a:gd name="T31" fmla="*/ 2147483647 h 24"/>
              <a:gd name="T32" fmla="*/ 2147483647 w 112"/>
              <a:gd name="T33" fmla="*/ 2147483647 h 24"/>
              <a:gd name="T34" fmla="*/ 2147483647 w 112"/>
              <a:gd name="T35" fmla="*/ 2147483647 h 24"/>
              <a:gd name="T36" fmla="*/ 2147483647 w 112"/>
              <a:gd name="T37" fmla="*/ 2147483647 h 24"/>
              <a:gd name="T38" fmla="*/ 0 w 112"/>
              <a:gd name="T39" fmla="*/ 2147483647 h 2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4">
                <a:moveTo>
                  <a:pt x="112" y="0"/>
                </a:moveTo>
                <a:lnTo>
                  <a:pt x="108" y="3"/>
                </a:lnTo>
                <a:lnTo>
                  <a:pt x="104" y="6"/>
                </a:lnTo>
                <a:lnTo>
                  <a:pt x="101" y="7"/>
                </a:lnTo>
                <a:lnTo>
                  <a:pt x="95" y="8"/>
                </a:lnTo>
                <a:lnTo>
                  <a:pt x="88" y="8"/>
                </a:lnTo>
                <a:lnTo>
                  <a:pt x="80" y="8"/>
                </a:lnTo>
                <a:lnTo>
                  <a:pt x="72" y="7"/>
                </a:lnTo>
                <a:lnTo>
                  <a:pt x="64" y="7"/>
                </a:lnTo>
                <a:lnTo>
                  <a:pt x="55" y="8"/>
                </a:lnTo>
                <a:lnTo>
                  <a:pt x="49" y="9"/>
                </a:lnTo>
                <a:lnTo>
                  <a:pt x="41" y="12"/>
                </a:lnTo>
                <a:lnTo>
                  <a:pt x="35" y="14"/>
                </a:lnTo>
                <a:lnTo>
                  <a:pt x="28" y="17"/>
                </a:lnTo>
                <a:lnTo>
                  <a:pt x="22" y="19"/>
                </a:lnTo>
                <a:lnTo>
                  <a:pt x="15" y="20"/>
                </a:lnTo>
                <a:lnTo>
                  <a:pt x="9" y="21"/>
                </a:lnTo>
                <a:lnTo>
                  <a:pt x="5" y="22"/>
                </a:lnTo>
                <a:lnTo>
                  <a:pt x="2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5" name="Freeform 673"/>
          <p:cNvSpPr>
            <a:spLocks/>
          </p:cNvSpPr>
          <p:nvPr/>
        </p:nvSpPr>
        <p:spPr bwMode="auto">
          <a:xfrm>
            <a:off x="5911850" y="4694238"/>
            <a:ext cx="36513" cy="15875"/>
          </a:xfrm>
          <a:custGeom>
            <a:avLst/>
            <a:gdLst>
              <a:gd name="T0" fmla="*/ 2147483647 w 67"/>
              <a:gd name="T1" fmla="*/ 0 h 30"/>
              <a:gd name="T2" fmla="*/ 2147483647 w 67"/>
              <a:gd name="T3" fmla="*/ 2147483647 h 30"/>
              <a:gd name="T4" fmla="*/ 2147483647 w 67"/>
              <a:gd name="T5" fmla="*/ 2147483647 h 30"/>
              <a:gd name="T6" fmla="*/ 2147483647 w 67"/>
              <a:gd name="T7" fmla="*/ 2147483647 h 30"/>
              <a:gd name="T8" fmla="*/ 2147483647 w 67"/>
              <a:gd name="T9" fmla="*/ 2147483647 h 30"/>
              <a:gd name="T10" fmla="*/ 2147483647 w 67"/>
              <a:gd name="T11" fmla="*/ 2147483647 h 30"/>
              <a:gd name="T12" fmla="*/ 2147483647 w 67"/>
              <a:gd name="T13" fmla="*/ 2147483647 h 30"/>
              <a:gd name="T14" fmla="*/ 2147483647 w 67"/>
              <a:gd name="T15" fmla="*/ 2147483647 h 30"/>
              <a:gd name="T16" fmla="*/ 2147483647 w 67"/>
              <a:gd name="T17" fmla="*/ 2147483647 h 30"/>
              <a:gd name="T18" fmla="*/ 2147483647 w 67"/>
              <a:gd name="T19" fmla="*/ 2147483647 h 30"/>
              <a:gd name="T20" fmla="*/ 2147483647 w 67"/>
              <a:gd name="T21" fmla="*/ 2147483647 h 30"/>
              <a:gd name="T22" fmla="*/ 2147483647 w 67"/>
              <a:gd name="T23" fmla="*/ 2147483647 h 30"/>
              <a:gd name="T24" fmla="*/ 2147483647 w 67"/>
              <a:gd name="T25" fmla="*/ 2147483647 h 30"/>
              <a:gd name="T26" fmla="*/ 2147483647 w 67"/>
              <a:gd name="T27" fmla="*/ 2147483647 h 30"/>
              <a:gd name="T28" fmla="*/ 2147483647 w 67"/>
              <a:gd name="T29" fmla="*/ 2147483647 h 30"/>
              <a:gd name="T30" fmla="*/ 0 w 67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7" h="30">
                <a:moveTo>
                  <a:pt x="67" y="0"/>
                </a:moveTo>
                <a:lnTo>
                  <a:pt x="63" y="2"/>
                </a:lnTo>
                <a:lnTo>
                  <a:pt x="60" y="3"/>
                </a:lnTo>
                <a:lnTo>
                  <a:pt x="56" y="4"/>
                </a:lnTo>
                <a:lnTo>
                  <a:pt x="51" y="5"/>
                </a:lnTo>
                <a:lnTo>
                  <a:pt x="44" y="6"/>
                </a:lnTo>
                <a:lnTo>
                  <a:pt x="37" y="6"/>
                </a:lnTo>
                <a:lnTo>
                  <a:pt x="30" y="8"/>
                </a:lnTo>
                <a:lnTo>
                  <a:pt x="22" y="9"/>
                </a:lnTo>
                <a:lnTo>
                  <a:pt x="18" y="11"/>
                </a:lnTo>
                <a:lnTo>
                  <a:pt x="13" y="13"/>
                </a:lnTo>
                <a:lnTo>
                  <a:pt x="9" y="16"/>
                </a:lnTo>
                <a:lnTo>
                  <a:pt x="7" y="21"/>
                </a:lnTo>
                <a:lnTo>
                  <a:pt x="4" y="24"/>
                </a:lnTo>
                <a:lnTo>
                  <a:pt x="2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6" name="Freeform 674"/>
          <p:cNvSpPr>
            <a:spLocks/>
          </p:cNvSpPr>
          <p:nvPr/>
        </p:nvSpPr>
        <p:spPr bwMode="auto">
          <a:xfrm>
            <a:off x="6167438" y="4824413"/>
            <a:ext cx="7937" cy="34925"/>
          </a:xfrm>
          <a:custGeom>
            <a:avLst/>
            <a:gdLst>
              <a:gd name="T0" fmla="*/ 2147483647 w 17"/>
              <a:gd name="T1" fmla="*/ 2147483647 h 67"/>
              <a:gd name="T2" fmla="*/ 2147483647 w 17"/>
              <a:gd name="T3" fmla="*/ 2147483647 h 67"/>
              <a:gd name="T4" fmla="*/ 2147483647 w 17"/>
              <a:gd name="T5" fmla="*/ 2147483647 h 67"/>
              <a:gd name="T6" fmla="*/ 2147483647 w 17"/>
              <a:gd name="T7" fmla="*/ 2147483647 h 67"/>
              <a:gd name="T8" fmla="*/ 2147483647 w 17"/>
              <a:gd name="T9" fmla="*/ 2147483647 h 67"/>
              <a:gd name="T10" fmla="*/ 2147483647 w 17"/>
              <a:gd name="T11" fmla="*/ 2147483647 h 67"/>
              <a:gd name="T12" fmla="*/ 2147483647 w 17"/>
              <a:gd name="T13" fmla="*/ 2147483647 h 67"/>
              <a:gd name="T14" fmla="*/ 2147483647 w 17"/>
              <a:gd name="T15" fmla="*/ 2147483647 h 67"/>
              <a:gd name="T16" fmla="*/ 2147483647 w 17"/>
              <a:gd name="T17" fmla="*/ 2147483647 h 67"/>
              <a:gd name="T18" fmla="*/ 2147483647 w 17"/>
              <a:gd name="T19" fmla="*/ 2147483647 h 67"/>
              <a:gd name="T20" fmla="*/ 2147483647 w 17"/>
              <a:gd name="T21" fmla="*/ 2147483647 h 67"/>
              <a:gd name="T22" fmla="*/ 2147483647 w 17"/>
              <a:gd name="T23" fmla="*/ 2147483647 h 67"/>
              <a:gd name="T24" fmla="*/ 2147483647 w 17"/>
              <a:gd name="T25" fmla="*/ 2147483647 h 67"/>
              <a:gd name="T26" fmla="*/ 2147483647 w 17"/>
              <a:gd name="T27" fmla="*/ 2147483647 h 67"/>
              <a:gd name="T28" fmla="*/ 2147483647 w 17"/>
              <a:gd name="T29" fmla="*/ 2147483647 h 67"/>
              <a:gd name="T30" fmla="*/ 2147483647 w 17"/>
              <a:gd name="T31" fmla="*/ 2147483647 h 67"/>
              <a:gd name="T32" fmla="*/ 2147483647 w 17"/>
              <a:gd name="T33" fmla="*/ 2147483647 h 67"/>
              <a:gd name="T34" fmla="*/ 2147483647 w 17"/>
              <a:gd name="T35" fmla="*/ 2147483647 h 67"/>
              <a:gd name="T36" fmla="*/ 0 w 17"/>
              <a:gd name="T37" fmla="*/ 0 h 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" h="67">
                <a:moveTo>
                  <a:pt x="17" y="67"/>
                </a:moveTo>
                <a:lnTo>
                  <a:pt x="15" y="66"/>
                </a:lnTo>
                <a:lnTo>
                  <a:pt x="13" y="66"/>
                </a:lnTo>
                <a:lnTo>
                  <a:pt x="11" y="65"/>
                </a:lnTo>
                <a:lnTo>
                  <a:pt x="10" y="63"/>
                </a:lnTo>
                <a:lnTo>
                  <a:pt x="7" y="59"/>
                </a:lnTo>
                <a:lnTo>
                  <a:pt x="7" y="56"/>
                </a:lnTo>
                <a:lnTo>
                  <a:pt x="6" y="53"/>
                </a:lnTo>
                <a:lnTo>
                  <a:pt x="6" y="48"/>
                </a:lnTo>
                <a:lnTo>
                  <a:pt x="6" y="45"/>
                </a:lnTo>
                <a:lnTo>
                  <a:pt x="6" y="35"/>
                </a:lnTo>
                <a:lnTo>
                  <a:pt x="5" y="28"/>
                </a:lnTo>
                <a:lnTo>
                  <a:pt x="4" y="19"/>
                </a:lnTo>
                <a:lnTo>
                  <a:pt x="4" y="15"/>
                </a:lnTo>
                <a:lnTo>
                  <a:pt x="3" y="11"/>
                </a:lnTo>
                <a:lnTo>
                  <a:pt x="2" y="6"/>
                </a:lnTo>
                <a:lnTo>
                  <a:pt x="2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7" name="Freeform 675"/>
          <p:cNvSpPr>
            <a:spLocks/>
          </p:cNvSpPr>
          <p:nvPr/>
        </p:nvSpPr>
        <p:spPr bwMode="auto">
          <a:xfrm>
            <a:off x="6081713" y="4799013"/>
            <a:ext cx="61912" cy="34925"/>
          </a:xfrm>
          <a:custGeom>
            <a:avLst/>
            <a:gdLst>
              <a:gd name="T0" fmla="*/ 2147483647 w 118"/>
              <a:gd name="T1" fmla="*/ 2147483647 h 62"/>
              <a:gd name="T2" fmla="*/ 2147483647 w 118"/>
              <a:gd name="T3" fmla="*/ 2147483647 h 62"/>
              <a:gd name="T4" fmla="*/ 2147483647 w 118"/>
              <a:gd name="T5" fmla="*/ 2147483647 h 62"/>
              <a:gd name="T6" fmla="*/ 2147483647 w 118"/>
              <a:gd name="T7" fmla="*/ 2147483647 h 62"/>
              <a:gd name="T8" fmla="*/ 2147483647 w 118"/>
              <a:gd name="T9" fmla="*/ 2147483647 h 62"/>
              <a:gd name="T10" fmla="*/ 2147483647 w 118"/>
              <a:gd name="T11" fmla="*/ 2147483647 h 62"/>
              <a:gd name="T12" fmla="*/ 2147483647 w 118"/>
              <a:gd name="T13" fmla="*/ 2147483647 h 62"/>
              <a:gd name="T14" fmla="*/ 2147483647 w 118"/>
              <a:gd name="T15" fmla="*/ 2147483647 h 62"/>
              <a:gd name="T16" fmla="*/ 2147483647 w 118"/>
              <a:gd name="T17" fmla="*/ 2147483647 h 62"/>
              <a:gd name="T18" fmla="*/ 2147483647 w 118"/>
              <a:gd name="T19" fmla="*/ 2147483647 h 62"/>
              <a:gd name="T20" fmla="*/ 2147483647 w 118"/>
              <a:gd name="T21" fmla="*/ 2147483647 h 62"/>
              <a:gd name="T22" fmla="*/ 2147483647 w 118"/>
              <a:gd name="T23" fmla="*/ 2147483647 h 62"/>
              <a:gd name="T24" fmla="*/ 2147483647 w 118"/>
              <a:gd name="T25" fmla="*/ 2147483647 h 62"/>
              <a:gd name="T26" fmla="*/ 2147483647 w 118"/>
              <a:gd name="T27" fmla="*/ 2147483647 h 62"/>
              <a:gd name="T28" fmla="*/ 2147483647 w 118"/>
              <a:gd name="T29" fmla="*/ 2147483647 h 62"/>
              <a:gd name="T30" fmla="*/ 2147483647 w 118"/>
              <a:gd name="T31" fmla="*/ 2147483647 h 62"/>
              <a:gd name="T32" fmla="*/ 2147483647 w 118"/>
              <a:gd name="T33" fmla="*/ 2147483647 h 62"/>
              <a:gd name="T34" fmla="*/ 2147483647 w 118"/>
              <a:gd name="T35" fmla="*/ 2147483647 h 62"/>
              <a:gd name="T36" fmla="*/ 0 w 118"/>
              <a:gd name="T37" fmla="*/ 2147483647 h 62"/>
              <a:gd name="T38" fmla="*/ 2147483647 w 118"/>
              <a:gd name="T39" fmla="*/ 2147483647 h 62"/>
              <a:gd name="T40" fmla="*/ 2147483647 w 118"/>
              <a:gd name="T41" fmla="*/ 2147483647 h 62"/>
              <a:gd name="T42" fmla="*/ 2147483647 w 118"/>
              <a:gd name="T43" fmla="*/ 2147483647 h 62"/>
              <a:gd name="T44" fmla="*/ 2147483647 w 118"/>
              <a:gd name="T45" fmla="*/ 2147483647 h 62"/>
              <a:gd name="T46" fmla="*/ 2147483647 w 118"/>
              <a:gd name="T47" fmla="*/ 2147483647 h 62"/>
              <a:gd name="T48" fmla="*/ 2147483647 w 118"/>
              <a:gd name="T49" fmla="*/ 2147483647 h 62"/>
              <a:gd name="T50" fmla="*/ 2147483647 w 118"/>
              <a:gd name="T51" fmla="*/ 2147483647 h 62"/>
              <a:gd name="T52" fmla="*/ 2147483647 w 118"/>
              <a:gd name="T53" fmla="*/ 2147483647 h 62"/>
              <a:gd name="T54" fmla="*/ 2147483647 w 118"/>
              <a:gd name="T55" fmla="*/ 2147483647 h 62"/>
              <a:gd name="T56" fmla="*/ 2147483647 w 118"/>
              <a:gd name="T57" fmla="*/ 2147483647 h 62"/>
              <a:gd name="T58" fmla="*/ 2147483647 w 118"/>
              <a:gd name="T59" fmla="*/ 2147483647 h 62"/>
              <a:gd name="T60" fmla="*/ 2147483647 w 118"/>
              <a:gd name="T61" fmla="*/ 2147483647 h 62"/>
              <a:gd name="T62" fmla="*/ 2147483647 w 118"/>
              <a:gd name="T63" fmla="*/ 2147483647 h 62"/>
              <a:gd name="T64" fmla="*/ 2147483647 w 118"/>
              <a:gd name="T65" fmla="*/ 2147483647 h 62"/>
              <a:gd name="T66" fmla="*/ 2147483647 w 118"/>
              <a:gd name="T67" fmla="*/ 2147483647 h 62"/>
              <a:gd name="T68" fmla="*/ 2147483647 w 118"/>
              <a:gd name="T69" fmla="*/ 0 h 62"/>
              <a:gd name="T70" fmla="*/ 2147483647 w 118"/>
              <a:gd name="T71" fmla="*/ 0 h 62"/>
              <a:gd name="T72" fmla="*/ 2147483647 w 118"/>
              <a:gd name="T73" fmla="*/ 0 h 62"/>
              <a:gd name="T74" fmla="*/ 2147483647 w 118"/>
              <a:gd name="T75" fmla="*/ 2147483647 h 62"/>
              <a:gd name="T76" fmla="*/ 2147483647 w 118"/>
              <a:gd name="T77" fmla="*/ 2147483647 h 62"/>
              <a:gd name="T78" fmla="*/ 2147483647 w 118"/>
              <a:gd name="T79" fmla="*/ 2147483647 h 62"/>
              <a:gd name="T80" fmla="*/ 2147483647 w 118"/>
              <a:gd name="T81" fmla="*/ 2147483647 h 62"/>
              <a:gd name="T82" fmla="*/ 2147483647 w 118"/>
              <a:gd name="T83" fmla="*/ 2147483647 h 62"/>
              <a:gd name="T84" fmla="*/ 2147483647 w 118"/>
              <a:gd name="T85" fmla="*/ 2147483647 h 62"/>
              <a:gd name="T86" fmla="*/ 2147483647 w 118"/>
              <a:gd name="T87" fmla="*/ 2147483647 h 62"/>
              <a:gd name="T88" fmla="*/ 2147483647 w 118"/>
              <a:gd name="T89" fmla="*/ 2147483647 h 62"/>
              <a:gd name="T90" fmla="*/ 2147483647 w 118"/>
              <a:gd name="T91" fmla="*/ 2147483647 h 62"/>
              <a:gd name="T92" fmla="*/ 2147483647 w 118"/>
              <a:gd name="T93" fmla="*/ 2147483647 h 62"/>
              <a:gd name="T94" fmla="*/ 2147483647 w 118"/>
              <a:gd name="T95" fmla="*/ 2147483647 h 62"/>
              <a:gd name="T96" fmla="*/ 2147483647 w 118"/>
              <a:gd name="T97" fmla="*/ 2147483647 h 62"/>
              <a:gd name="T98" fmla="*/ 2147483647 w 118"/>
              <a:gd name="T99" fmla="*/ 2147483647 h 62"/>
              <a:gd name="T100" fmla="*/ 2147483647 w 118"/>
              <a:gd name="T101" fmla="*/ 2147483647 h 62"/>
              <a:gd name="T102" fmla="*/ 2147483647 w 118"/>
              <a:gd name="T103" fmla="*/ 2147483647 h 62"/>
              <a:gd name="T104" fmla="*/ 2147483647 w 118"/>
              <a:gd name="T105" fmla="*/ 2147483647 h 62"/>
              <a:gd name="T106" fmla="*/ 2147483647 w 118"/>
              <a:gd name="T107" fmla="*/ 2147483647 h 62"/>
              <a:gd name="T108" fmla="*/ 2147483647 w 118"/>
              <a:gd name="T109" fmla="*/ 2147483647 h 62"/>
              <a:gd name="T110" fmla="*/ 2147483647 w 118"/>
              <a:gd name="T111" fmla="*/ 2147483647 h 62"/>
              <a:gd name="T112" fmla="*/ 2147483647 w 118"/>
              <a:gd name="T113" fmla="*/ 2147483647 h 62"/>
              <a:gd name="T114" fmla="*/ 2147483647 w 118"/>
              <a:gd name="T115" fmla="*/ 2147483647 h 62"/>
              <a:gd name="T116" fmla="*/ 2147483647 w 118"/>
              <a:gd name="T117" fmla="*/ 2147483647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8" h="62">
                <a:moveTo>
                  <a:pt x="87" y="62"/>
                </a:moveTo>
                <a:lnTo>
                  <a:pt x="83" y="59"/>
                </a:lnTo>
                <a:lnTo>
                  <a:pt x="78" y="57"/>
                </a:lnTo>
                <a:lnTo>
                  <a:pt x="73" y="55"/>
                </a:lnTo>
                <a:lnTo>
                  <a:pt x="69" y="52"/>
                </a:lnTo>
                <a:lnTo>
                  <a:pt x="63" y="49"/>
                </a:lnTo>
                <a:lnTo>
                  <a:pt x="59" y="47"/>
                </a:lnTo>
                <a:lnTo>
                  <a:pt x="53" y="44"/>
                </a:lnTo>
                <a:lnTo>
                  <a:pt x="48" y="41"/>
                </a:lnTo>
                <a:lnTo>
                  <a:pt x="41" y="37"/>
                </a:lnTo>
                <a:lnTo>
                  <a:pt x="36" y="34"/>
                </a:lnTo>
                <a:lnTo>
                  <a:pt x="31" y="31"/>
                </a:lnTo>
                <a:lnTo>
                  <a:pt x="24" y="26"/>
                </a:lnTo>
                <a:lnTo>
                  <a:pt x="20" y="24"/>
                </a:lnTo>
                <a:lnTo>
                  <a:pt x="15" y="22"/>
                </a:lnTo>
                <a:lnTo>
                  <a:pt x="12" y="20"/>
                </a:lnTo>
                <a:lnTo>
                  <a:pt x="8" y="18"/>
                </a:lnTo>
                <a:lnTo>
                  <a:pt x="4" y="16"/>
                </a:lnTo>
                <a:lnTo>
                  <a:pt x="0" y="13"/>
                </a:lnTo>
                <a:lnTo>
                  <a:pt x="1" y="13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9" y="11"/>
                </a:lnTo>
                <a:lnTo>
                  <a:pt x="11" y="11"/>
                </a:lnTo>
                <a:lnTo>
                  <a:pt x="14" y="10"/>
                </a:lnTo>
                <a:lnTo>
                  <a:pt x="18" y="9"/>
                </a:lnTo>
                <a:lnTo>
                  <a:pt x="21" y="8"/>
                </a:lnTo>
                <a:lnTo>
                  <a:pt x="25" y="6"/>
                </a:lnTo>
                <a:lnTo>
                  <a:pt x="30" y="4"/>
                </a:lnTo>
                <a:lnTo>
                  <a:pt x="33" y="3"/>
                </a:lnTo>
                <a:lnTo>
                  <a:pt x="36" y="3"/>
                </a:lnTo>
                <a:lnTo>
                  <a:pt x="39" y="1"/>
                </a:lnTo>
                <a:lnTo>
                  <a:pt x="43" y="1"/>
                </a:lnTo>
                <a:lnTo>
                  <a:pt x="46" y="0"/>
                </a:lnTo>
                <a:lnTo>
                  <a:pt x="49" y="0"/>
                </a:lnTo>
                <a:lnTo>
                  <a:pt x="54" y="0"/>
                </a:lnTo>
                <a:lnTo>
                  <a:pt x="60" y="1"/>
                </a:lnTo>
                <a:lnTo>
                  <a:pt x="65" y="1"/>
                </a:lnTo>
                <a:lnTo>
                  <a:pt x="71" y="1"/>
                </a:lnTo>
                <a:lnTo>
                  <a:pt x="78" y="10"/>
                </a:lnTo>
                <a:lnTo>
                  <a:pt x="86" y="18"/>
                </a:lnTo>
                <a:lnTo>
                  <a:pt x="95" y="25"/>
                </a:lnTo>
                <a:lnTo>
                  <a:pt x="102" y="33"/>
                </a:lnTo>
                <a:lnTo>
                  <a:pt x="111" y="42"/>
                </a:lnTo>
                <a:lnTo>
                  <a:pt x="118" y="49"/>
                </a:lnTo>
                <a:lnTo>
                  <a:pt x="114" y="50"/>
                </a:lnTo>
                <a:lnTo>
                  <a:pt x="110" y="50"/>
                </a:lnTo>
                <a:lnTo>
                  <a:pt x="105" y="51"/>
                </a:lnTo>
                <a:lnTo>
                  <a:pt x="102" y="52"/>
                </a:lnTo>
                <a:lnTo>
                  <a:pt x="99" y="54"/>
                </a:lnTo>
                <a:lnTo>
                  <a:pt x="97" y="55"/>
                </a:lnTo>
                <a:lnTo>
                  <a:pt x="95" y="56"/>
                </a:lnTo>
                <a:lnTo>
                  <a:pt x="94" y="57"/>
                </a:lnTo>
                <a:lnTo>
                  <a:pt x="92" y="57"/>
                </a:lnTo>
                <a:lnTo>
                  <a:pt x="91" y="58"/>
                </a:lnTo>
                <a:lnTo>
                  <a:pt x="89" y="60"/>
                </a:lnTo>
                <a:lnTo>
                  <a:pt x="88" y="61"/>
                </a:lnTo>
                <a:lnTo>
                  <a:pt x="87" y="62"/>
                </a:lnTo>
                <a:close/>
              </a:path>
            </a:pathLst>
          </a:custGeom>
          <a:solidFill>
            <a:srgbClr val="A3966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8" name="Freeform 676"/>
          <p:cNvSpPr>
            <a:spLocks/>
          </p:cNvSpPr>
          <p:nvPr/>
        </p:nvSpPr>
        <p:spPr bwMode="auto">
          <a:xfrm>
            <a:off x="6100763" y="4783138"/>
            <a:ext cx="74612" cy="76200"/>
          </a:xfrm>
          <a:custGeom>
            <a:avLst/>
            <a:gdLst>
              <a:gd name="T0" fmla="*/ 2147483647 w 141"/>
              <a:gd name="T1" fmla="*/ 2147483647 h 142"/>
              <a:gd name="T2" fmla="*/ 2147483647 w 141"/>
              <a:gd name="T3" fmla="*/ 2147483647 h 142"/>
              <a:gd name="T4" fmla="*/ 2147483647 w 141"/>
              <a:gd name="T5" fmla="*/ 2147483647 h 142"/>
              <a:gd name="T6" fmla="*/ 2147483647 w 141"/>
              <a:gd name="T7" fmla="*/ 2147483647 h 142"/>
              <a:gd name="T8" fmla="*/ 2147483647 w 141"/>
              <a:gd name="T9" fmla="*/ 2147483647 h 142"/>
              <a:gd name="T10" fmla="*/ 2147483647 w 141"/>
              <a:gd name="T11" fmla="*/ 2147483647 h 142"/>
              <a:gd name="T12" fmla="*/ 2147483647 w 141"/>
              <a:gd name="T13" fmla="*/ 2147483647 h 142"/>
              <a:gd name="T14" fmla="*/ 2147483647 w 141"/>
              <a:gd name="T15" fmla="*/ 2147483647 h 142"/>
              <a:gd name="T16" fmla="*/ 2147483647 w 141"/>
              <a:gd name="T17" fmla="*/ 2147483647 h 142"/>
              <a:gd name="T18" fmla="*/ 2147483647 w 141"/>
              <a:gd name="T19" fmla="*/ 2147483647 h 142"/>
              <a:gd name="T20" fmla="*/ 2147483647 w 141"/>
              <a:gd name="T21" fmla="*/ 2147483647 h 142"/>
              <a:gd name="T22" fmla="*/ 2147483647 w 141"/>
              <a:gd name="T23" fmla="*/ 2147483647 h 142"/>
              <a:gd name="T24" fmla="*/ 2147483647 w 141"/>
              <a:gd name="T25" fmla="*/ 2147483647 h 142"/>
              <a:gd name="T26" fmla="*/ 2147483647 w 141"/>
              <a:gd name="T27" fmla="*/ 2147483647 h 142"/>
              <a:gd name="T28" fmla="*/ 2147483647 w 141"/>
              <a:gd name="T29" fmla="*/ 2147483647 h 142"/>
              <a:gd name="T30" fmla="*/ 2147483647 w 141"/>
              <a:gd name="T31" fmla="*/ 2147483647 h 142"/>
              <a:gd name="T32" fmla="*/ 2147483647 w 141"/>
              <a:gd name="T33" fmla="*/ 2147483647 h 142"/>
              <a:gd name="T34" fmla="*/ 2147483647 w 141"/>
              <a:gd name="T35" fmla="*/ 2147483647 h 142"/>
              <a:gd name="T36" fmla="*/ 2147483647 w 141"/>
              <a:gd name="T37" fmla="*/ 2147483647 h 142"/>
              <a:gd name="T38" fmla="*/ 2147483647 w 141"/>
              <a:gd name="T39" fmla="*/ 2147483647 h 142"/>
              <a:gd name="T40" fmla="*/ 2147483647 w 141"/>
              <a:gd name="T41" fmla="*/ 2147483647 h 142"/>
              <a:gd name="T42" fmla="*/ 0 w 141"/>
              <a:gd name="T43" fmla="*/ 0 h 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1" h="142">
                <a:moveTo>
                  <a:pt x="141" y="142"/>
                </a:moveTo>
                <a:lnTo>
                  <a:pt x="136" y="141"/>
                </a:lnTo>
                <a:lnTo>
                  <a:pt x="130" y="139"/>
                </a:lnTo>
                <a:lnTo>
                  <a:pt x="127" y="136"/>
                </a:lnTo>
                <a:lnTo>
                  <a:pt x="123" y="134"/>
                </a:lnTo>
                <a:lnTo>
                  <a:pt x="116" y="128"/>
                </a:lnTo>
                <a:lnTo>
                  <a:pt x="111" y="121"/>
                </a:lnTo>
                <a:lnTo>
                  <a:pt x="105" y="113"/>
                </a:lnTo>
                <a:lnTo>
                  <a:pt x="101" y="105"/>
                </a:lnTo>
                <a:lnTo>
                  <a:pt x="95" y="97"/>
                </a:lnTo>
                <a:lnTo>
                  <a:pt x="89" y="90"/>
                </a:lnTo>
                <a:lnTo>
                  <a:pt x="78" y="78"/>
                </a:lnTo>
                <a:lnTo>
                  <a:pt x="66" y="65"/>
                </a:lnTo>
                <a:lnTo>
                  <a:pt x="54" y="53"/>
                </a:lnTo>
                <a:lnTo>
                  <a:pt x="42" y="42"/>
                </a:lnTo>
                <a:lnTo>
                  <a:pt x="34" y="32"/>
                </a:lnTo>
                <a:lnTo>
                  <a:pt x="26" y="24"/>
                </a:lnTo>
                <a:lnTo>
                  <a:pt x="18" y="14"/>
                </a:lnTo>
                <a:lnTo>
                  <a:pt x="10" y="5"/>
                </a:lnTo>
                <a:lnTo>
                  <a:pt x="7" y="3"/>
                </a:lnTo>
                <a:lnTo>
                  <a:pt x="3" y="1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39" name="Freeform 677"/>
          <p:cNvSpPr>
            <a:spLocks/>
          </p:cNvSpPr>
          <p:nvPr/>
        </p:nvSpPr>
        <p:spPr bwMode="auto">
          <a:xfrm>
            <a:off x="5999163" y="4751388"/>
            <a:ext cx="176212" cy="107950"/>
          </a:xfrm>
          <a:custGeom>
            <a:avLst/>
            <a:gdLst>
              <a:gd name="T0" fmla="*/ 2147483647 w 334"/>
              <a:gd name="T1" fmla="*/ 2147483647 h 204"/>
              <a:gd name="T2" fmla="*/ 2147483647 w 334"/>
              <a:gd name="T3" fmla="*/ 2147483647 h 204"/>
              <a:gd name="T4" fmla="*/ 2147483647 w 334"/>
              <a:gd name="T5" fmla="*/ 2147483647 h 204"/>
              <a:gd name="T6" fmla="*/ 2147483647 w 334"/>
              <a:gd name="T7" fmla="*/ 2147483647 h 204"/>
              <a:gd name="T8" fmla="*/ 2147483647 w 334"/>
              <a:gd name="T9" fmla="*/ 2147483647 h 204"/>
              <a:gd name="T10" fmla="*/ 2147483647 w 334"/>
              <a:gd name="T11" fmla="*/ 2147483647 h 204"/>
              <a:gd name="T12" fmla="*/ 2147483647 w 334"/>
              <a:gd name="T13" fmla="*/ 2147483647 h 204"/>
              <a:gd name="T14" fmla="*/ 2147483647 w 334"/>
              <a:gd name="T15" fmla="*/ 2147483647 h 204"/>
              <a:gd name="T16" fmla="*/ 2147483647 w 334"/>
              <a:gd name="T17" fmla="*/ 2147483647 h 204"/>
              <a:gd name="T18" fmla="*/ 2147483647 w 334"/>
              <a:gd name="T19" fmla="*/ 2147483647 h 204"/>
              <a:gd name="T20" fmla="*/ 2147483647 w 334"/>
              <a:gd name="T21" fmla="*/ 2147483647 h 204"/>
              <a:gd name="T22" fmla="*/ 2147483647 w 334"/>
              <a:gd name="T23" fmla="*/ 2147483647 h 204"/>
              <a:gd name="T24" fmla="*/ 2147483647 w 334"/>
              <a:gd name="T25" fmla="*/ 2147483647 h 204"/>
              <a:gd name="T26" fmla="*/ 2147483647 w 334"/>
              <a:gd name="T27" fmla="*/ 2147483647 h 204"/>
              <a:gd name="T28" fmla="*/ 2147483647 w 334"/>
              <a:gd name="T29" fmla="*/ 2147483647 h 204"/>
              <a:gd name="T30" fmla="*/ 2147483647 w 334"/>
              <a:gd name="T31" fmla="*/ 2147483647 h 204"/>
              <a:gd name="T32" fmla="*/ 2147483647 w 334"/>
              <a:gd name="T33" fmla="*/ 2147483647 h 204"/>
              <a:gd name="T34" fmla="*/ 2147483647 w 334"/>
              <a:gd name="T35" fmla="*/ 2147483647 h 204"/>
              <a:gd name="T36" fmla="*/ 2147483647 w 334"/>
              <a:gd name="T37" fmla="*/ 2147483647 h 204"/>
              <a:gd name="T38" fmla="*/ 2147483647 w 334"/>
              <a:gd name="T39" fmla="*/ 2147483647 h 204"/>
              <a:gd name="T40" fmla="*/ 2147483647 w 334"/>
              <a:gd name="T41" fmla="*/ 2147483647 h 204"/>
              <a:gd name="T42" fmla="*/ 2147483647 w 334"/>
              <a:gd name="T43" fmla="*/ 2147483647 h 204"/>
              <a:gd name="T44" fmla="*/ 2147483647 w 334"/>
              <a:gd name="T45" fmla="*/ 2147483647 h 204"/>
              <a:gd name="T46" fmla="*/ 2147483647 w 334"/>
              <a:gd name="T47" fmla="*/ 2147483647 h 204"/>
              <a:gd name="T48" fmla="*/ 2147483647 w 334"/>
              <a:gd name="T49" fmla="*/ 2147483647 h 204"/>
              <a:gd name="T50" fmla="*/ 2147483647 w 334"/>
              <a:gd name="T51" fmla="*/ 2147483647 h 204"/>
              <a:gd name="T52" fmla="*/ 2147483647 w 334"/>
              <a:gd name="T53" fmla="*/ 2147483647 h 204"/>
              <a:gd name="T54" fmla="*/ 2147483647 w 334"/>
              <a:gd name="T55" fmla="*/ 2147483647 h 204"/>
              <a:gd name="T56" fmla="*/ 2147483647 w 334"/>
              <a:gd name="T57" fmla="*/ 2147483647 h 204"/>
              <a:gd name="T58" fmla="*/ 2147483647 w 334"/>
              <a:gd name="T59" fmla="*/ 2147483647 h 204"/>
              <a:gd name="T60" fmla="*/ 2147483647 w 334"/>
              <a:gd name="T61" fmla="*/ 2147483647 h 204"/>
              <a:gd name="T62" fmla="*/ 2147483647 w 334"/>
              <a:gd name="T63" fmla="*/ 2147483647 h 204"/>
              <a:gd name="T64" fmla="*/ 2147483647 w 334"/>
              <a:gd name="T65" fmla="*/ 2147483647 h 204"/>
              <a:gd name="T66" fmla="*/ 2147483647 w 334"/>
              <a:gd name="T67" fmla="*/ 2147483647 h 204"/>
              <a:gd name="T68" fmla="*/ 2147483647 w 334"/>
              <a:gd name="T69" fmla="*/ 2147483647 h 204"/>
              <a:gd name="T70" fmla="*/ 2147483647 w 334"/>
              <a:gd name="T71" fmla="*/ 2147483647 h 204"/>
              <a:gd name="T72" fmla="*/ 2147483647 w 334"/>
              <a:gd name="T73" fmla="*/ 2147483647 h 204"/>
              <a:gd name="T74" fmla="*/ 2147483647 w 334"/>
              <a:gd name="T75" fmla="*/ 2147483647 h 204"/>
              <a:gd name="T76" fmla="*/ 2147483647 w 334"/>
              <a:gd name="T77" fmla="*/ 2147483647 h 204"/>
              <a:gd name="T78" fmla="*/ 2147483647 w 334"/>
              <a:gd name="T79" fmla="*/ 2147483647 h 204"/>
              <a:gd name="T80" fmla="*/ 2147483647 w 334"/>
              <a:gd name="T81" fmla="*/ 2147483647 h 204"/>
              <a:gd name="T82" fmla="*/ 2147483647 w 334"/>
              <a:gd name="T83" fmla="*/ 2147483647 h 204"/>
              <a:gd name="T84" fmla="*/ 2147483647 w 334"/>
              <a:gd name="T85" fmla="*/ 2147483647 h 204"/>
              <a:gd name="T86" fmla="*/ 2147483647 w 334"/>
              <a:gd name="T87" fmla="*/ 2147483647 h 204"/>
              <a:gd name="T88" fmla="*/ 2147483647 w 334"/>
              <a:gd name="T89" fmla="*/ 2147483647 h 204"/>
              <a:gd name="T90" fmla="*/ 2147483647 w 334"/>
              <a:gd name="T91" fmla="*/ 2147483647 h 204"/>
              <a:gd name="T92" fmla="*/ 0 w 334"/>
              <a:gd name="T93" fmla="*/ 0 h 2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334" h="204">
                <a:moveTo>
                  <a:pt x="334" y="204"/>
                </a:moveTo>
                <a:lnTo>
                  <a:pt x="328" y="204"/>
                </a:lnTo>
                <a:lnTo>
                  <a:pt x="322" y="203"/>
                </a:lnTo>
                <a:lnTo>
                  <a:pt x="317" y="202"/>
                </a:lnTo>
                <a:lnTo>
                  <a:pt x="311" y="201"/>
                </a:lnTo>
                <a:lnTo>
                  <a:pt x="305" y="197"/>
                </a:lnTo>
                <a:lnTo>
                  <a:pt x="298" y="194"/>
                </a:lnTo>
                <a:lnTo>
                  <a:pt x="292" y="190"/>
                </a:lnTo>
                <a:lnTo>
                  <a:pt x="286" y="185"/>
                </a:lnTo>
                <a:lnTo>
                  <a:pt x="278" y="178"/>
                </a:lnTo>
                <a:lnTo>
                  <a:pt x="269" y="171"/>
                </a:lnTo>
                <a:lnTo>
                  <a:pt x="259" y="165"/>
                </a:lnTo>
                <a:lnTo>
                  <a:pt x="251" y="159"/>
                </a:lnTo>
                <a:lnTo>
                  <a:pt x="240" y="153"/>
                </a:lnTo>
                <a:lnTo>
                  <a:pt x="229" y="148"/>
                </a:lnTo>
                <a:lnTo>
                  <a:pt x="218" y="142"/>
                </a:lnTo>
                <a:lnTo>
                  <a:pt x="206" y="136"/>
                </a:lnTo>
                <a:lnTo>
                  <a:pt x="193" y="128"/>
                </a:lnTo>
                <a:lnTo>
                  <a:pt x="180" y="120"/>
                </a:lnTo>
                <a:lnTo>
                  <a:pt x="172" y="116"/>
                </a:lnTo>
                <a:lnTo>
                  <a:pt x="165" y="112"/>
                </a:lnTo>
                <a:lnTo>
                  <a:pt x="157" y="107"/>
                </a:lnTo>
                <a:lnTo>
                  <a:pt x="151" y="103"/>
                </a:lnTo>
                <a:lnTo>
                  <a:pt x="145" y="98"/>
                </a:lnTo>
                <a:lnTo>
                  <a:pt x="142" y="92"/>
                </a:lnTo>
                <a:lnTo>
                  <a:pt x="138" y="87"/>
                </a:lnTo>
                <a:lnTo>
                  <a:pt x="132" y="81"/>
                </a:lnTo>
                <a:lnTo>
                  <a:pt x="127" y="78"/>
                </a:lnTo>
                <a:lnTo>
                  <a:pt x="120" y="74"/>
                </a:lnTo>
                <a:lnTo>
                  <a:pt x="114" y="71"/>
                </a:lnTo>
                <a:lnTo>
                  <a:pt x="107" y="67"/>
                </a:lnTo>
                <a:lnTo>
                  <a:pt x="99" y="62"/>
                </a:lnTo>
                <a:lnTo>
                  <a:pt x="90" y="56"/>
                </a:lnTo>
                <a:lnTo>
                  <a:pt x="82" y="51"/>
                </a:lnTo>
                <a:lnTo>
                  <a:pt x="75" y="44"/>
                </a:lnTo>
                <a:lnTo>
                  <a:pt x="67" y="39"/>
                </a:lnTo>
                <a:lnTo>
                  <a:pt x="59" y="34"/>
                </a:lnTo>
                <a:lnTo>
                  <a:pt x="50" y="28"/>
                </a:lnTo>
                <a:lnTo>
                  <a:pt x="40" y="24"/>
                </a:lnTo>
                <a:lnTo>
                  <a:pt x="33" y="21"/>
                </a:lnTo>
                <a:lnTo>
                  <a:pt x="24" y="17"/>
                </a:lnTo>
                <a:lnTo>
                  <a:pt x="16" y="14"/>
                </a:lnTo>
                <a:lnTo>
                  <a:pt x="10" y="10"/>
                </a:lnTo>
                <a:lnTo>
                  <a:pt x="7" y="8"/>
                </a:lnTo>
                <a:lnTo>
                  <a:pt x="4" y="5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0" name="Freeform 678"/>
          <p:cNvSpPr>
            <a:spLocks/>
          </p:cNvSpPr>
          <p:nvPr/>
        </p:nvSpPr>
        <p:spPr bwMode="auto">
          <a:xfrm>
            <a:off x="5989638" y="4741863"/>
            <a:ext cx="33337" cy="9525"/>
          </a:xfrm>
          <a:custGeom>
            <a:avLst/>
            <a:gdLst>
              <a:gd name="T0" fmla="*/ 2147483647 w 63"/>
              <a:gd name="T1" fmla="*/ 0 h 19"/>
              <a:gd name="T2" fmla="*/ 2147483647 w 63"/>
              <a:gd name="T3" fmla="*/ 0 h 19"/>
              <a:gd name="T4" fmla="*/ 2147483647 w 63"/>
              <a:gd name="T5" fmla="*/ 0 h 19"/>
              <a:gd name="T6" fmla="*/ 2147483647 w 63"/>
              <a:gd name="T7" fmla="*/ 2147483647 h 19"/>
              <a:gd name="T8" fmla="*/ 2147483647 w 63"/>
              <a:gd name="T9" fmla="*/ 2147483647 h 19"/>
              <a:gd name="T10" fmla="*/ 2147483647 w 63"/>
              <a:gd name="T11" fmla="*/ 2147483647 h 19"/>
              <a:gd name="T12" fmla="*/ 2147483647 w 63"/>
              <a:gd name="T13" fmla="*/ 2147483647 h 19"/>
              <a:gd name="T14" fmla="*/ 2147483647 w 63"/>
              <a:gd name="T15" fmla="*/ 2147483647 h 19"/>
              <a:gd name="T16" fmla="*/ 2147483647 w 63"/>
              <a:gd name="T17" fmla="*/ 2147483647 h 19"/>
              <a:gd name="T18" fmla="*/ 2147483647 w 63"/>
              <a:gd name="T19" fmla="*/ 2147483647 h 19"/>
              <a:gd name="T20" fmla="*/ 0 w 63"/>
              <a:gd name="T21" fmla="*/ 2147483647 h 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3" h="19">
                <a:moveTo>
                  <a:pt x="63" y="0"/>
                </a:moveTo>
                <a:lnTo>
                  <a:pt x="56" y="0"/>
                </a:lnTo>
                <a:lnTo>
                  <a:pt x="50" y="0"/>
                </a:lnTo>
                <a:lnTo>
                  <a:pt x="44" y="1"/>
                </a:lnTo>
                <a:lnTo>
                  <a:pt x="39" y="2"/>
                </a:lnTo>
                <a:lnTo>
                  <a:pt x="31" y="4"/>
                </a:lnTo>
                <a:lnTo>
                  <a:pt x="25" y="6"/>
                </a:lnTo>
                <a:lnTo>
                  <a:pt x="18" y="10"/>
                </a:lnTo>
                <a:lnTo>
                  <a:pt x="12" y="13"/>
                </a:lnTo>
                <a:lnTo>
                  <a:pt x="6" y="16"/>
                </a:lnTo>
                <a:lnTo>
                  <a:pt x="0" y="1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1" name="Freeform 679"/>
          <p:cNvSpPr>
            <a:spLocks/>
          </p:cNvSpPr>
          <p:nvPr/>
        </p:nvSpPr>
        <p:spPr bwMode="auto">
          <a:xfrm>
            <a:off x="6015038" y="4764088"/>
            <a:ext cx="66675" cy="12700"/>
          </a:xfrm>
          <a:custGeom>
            <a:avLst/>
            <a:gdLst>
              <a:gd name="T0" fmla="*/ 2147483647 w 128"/>
              <a:gd name="T1" fmla="*/ 2147483647 h 24"/>
              <a:gd name="T2" fmla="*/ 2147483647 w 128"/>
              <a:gd name="T3" fmla="*/ 2147483647 h 24"/>
              <a:gd name="T4" fmla="*/ 2147483647 w 128"/>
              <a:gd name="T5" fmla="*/ 2147483647 h 24"/>
              <a:gd name="T6" fmla="*/ 2147483647 w 128"/>
              <a:gd name="T7" fmla="*/ 2147483647 h 24"/>
              <a:gd name="T8" fmla="*/ 2147483647 w 128"/>
              <a:gd name="T9" fmla="*/ 2147483647 h 24"/>
              <a:gd name="T10" fmla="*/ 2147483647 w 128"/>
              <a:gd name="T11" fmla="*/ 0 h 24"/>
              <a:gd name="T12" fmla="*/ 2147483647 w 128"/>
              <a:gd name="T13" fmla="*/ 0 h 24"/>
              <a:gd name="T14" fmla="*/ 2147483647 w 128"/>
              <a:gd name="T15" fmla="*/ 0 h 24"/>
              <a:gd name="T16" fmla="*/ 2147483647 w 128"/>
              <a:gd name="T17" fmla="*/ 2147483647 h 24"/>
              <a:gd name="T18" fmla="*/ 2147483647 w 128"/>
              <a:gd name="T19" fmla="*/ 2147483647 h 24"/>
              <a:gd name="T20" fmla="*/ 2147483647 w 128"/>
              <a:gd name="T21" fmla="*/ 2147483647 h 24"/>
              <a:gd name="T22" fmla="*/ 2147483647 w 128"/>
              <a:gd name="T23" fmla="*/ 2147483647 h 24"/>
              <a:gd name="T24" fmla="*/ 2147483647 w 128"/>
              <a:gd name="T25" fmla="*/ 2147483647 h 24"/>
              <a:gd name="T26" fmla="*/ 2147483647 w 128"/>
              <a:gd name="T27" fmla="*/ 2147483647 h 24"/>
              <a:gd name="T28" fmla="*/ 2147483647 w 128"/>
              <a:gd name="T29" fmla="*/ 2147483647 h 24"/>
              <a:gd name="T30" fmla="*/ 2147483647 w 128"/>
              <a:gd name="T31" fmla="*/ 2147483647 h 24"/>
              <a:gd name="T32" fmla="*/ 0 w 128"/>
              <a:gd name="T33" fmla="*/ 2147483647 h 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" h="24">
                <a:moveTo>
                  <a:pt x="128" y="10"/>
                </a:moveTo>
                <a:lnTo>
                  <a:pt x="119" y="6"/>
                </a:lnTo>
                <a:lnTo>
                  <a:pt x="109" y="4"/>
                </a:lnTo>
                <a:lnTo>
                  <a:pt x="98" y="2"/>
                </a:lnTo>
                <a:lnTo>
                  <a:pt x="89" y="1"/>
                </a:lnTo>
                <a:lnTo>
                  <a:pt x="80" y="0"/>
                </a:lnTo>
                <a:lnTo>
                  <a:pt x="70" y="0"/>
                </a:lnTo>
                <a:lnTo>
                  <a:pt x="61" y="0"/>
                </a:lnTo>
                <a:lnTo>
                  <a:pt x="51" y="2"/>
                </a:lnTo>
                <a:lnTo>
                  <a:pt x="44" y="4"/>
                </a:lnTo>
                <a:lnTo>
                  <a:pt x="35" y="7"/>
                </a:lnTo>
                <a:lnTo>
                  <a:pt x="29" y="11"/>
                </a:lnTo>
                <a:lnTo>
                  <a:pt x="21" y="15"/>
                </a:lnTo>
                <a:lnTo>
                  <a:pt x="13" y="18"/>
                </a:lnTo>
                <a:lnTo>
                  <a:pt x="9" y="20"/>
                </a:lnTo>
                <a:lnTo>
                  <a:pt x="5" y="23"/>
                </a:lnTo>
                <a:lnTo>
                  <a:pt x="0" y="24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2" name="Freeform 680"/>
          <p:cNvSpPr>
            <a:spLocks/>
          </p:cNvSpPr>
          <p:nvPr/>
        </p:nvSpPr>
        <p:spPr bwMode="auto">
          <a:xfrm>
            <a:off x="6073775" y="4795838"/>
            <a:ext cx="58738" cy="15875"/>
          </a:xfrm>
          <a:custGeom>
            <a:avLst/>
            <a:gdLst>
              <a:gd name="T0" fmla="*/ 2147483647 w 112"/>
              <a:gd name="T1" fmla="*/ 0 h 25"/>
              <a:gd name="T2" fmla="*/ 2147483647 w 112"/>
              <a:gd name="T3" fmla="*/ 2147483647 h 25"/>
              <a:gd name="T4" fmla="*/ 2147483647 w 112"/>
              <a:gd name="T5" fmla="*/ 2147483647 h 25"/>
              <a:gd name="T6" fmla="*/ 2147483647 w 112"/>
              <a:gd name="T7" fmla="*/ 2147483647 h 25"/>
              <a:gd name="T8" fmla="*/ 2147483647 w 112"/>
              <a:gd name="T9" fmla="*/ 2147483647 h 25"/>
              <a:gd name="T10" fmla="*/ 2147483647 w 112"/>
              <a:gd name="T11" fmla="*/ 2147483647 h 25"/>
              <a:gd name="T12" fmla="*/ 2147483647 w 112"/>
              <a:gd name="T13" fmla="*/ 2147483647 h 25"/>
              <a:gd name="T14" fmla="*/ 2147483647 w 112"/>
              <a:gd name="T15" fmla="*/ 2147483647 h 25"/>
              <a:gd name="T16" fmla="*/ 2147483647 w 112"/>
              <a:gd name="T17" fmla="*/ 2147483647 h 25"/>
              <a:gd name="T18" fmla="*/ 2147483647 w 112"/>
              <a:gd name="T19" fmla="*/ 2147483647 h 25"/>
              <a:gd name="T20" fmla="*/ 2147483647 w 112"/>
              <a:gd name="T21" fmla="*/ 2147483647 h 25"/>
              <a:gd name="T22" fmla="*/ 2147483647 w 112"/>
              <a:gd name="T23" fmla="*/ 2147483647 h 25"/>
              <a:gd name="T24" fmla="*/ 2147483647 w 112"/>
              <a:gd name="T25" fmla="*/ 2147483647 h 25"/>
              <a:gd name="T26" fmla="*/ 2147483647 w 112"/>
              <a:gd name="T27" fmla="*/ 2147483647 h 25"/>
              <a:gd name="T28" fmla="*/ 2147483647 w 112"/>
              <a:gd name="T29" fmla="*/ 2147483647 h 25"/>
              <a:gd name="T30" fmla="*/ 2147483647 w 112"/>
              <a:gd name="T31" fmla="*/ 2147483647 h 25"/>
              <a:gd name="T32" fmla="*/ 2147483647 w 112"/>
              <a:gd name="T33" fmla="*/ 2147483647 h 25"/>
              <a:gd name="T34" fmla="*/ 2147483647 w 112"/>
              <a:gd name="T35" fmla="*/ 2147483647 h 25"/>
              <a:gd name="T36" fmla="*/ 2147483647 w 112"/>
              <a:gd name="T37" fmla="*/ 2147483647 h 25"/>
              <a:gd name="T38" fmla="*/ 0 w 112"/>
              <a:gd name="T39" fmla="*/ 2147483647 h 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2" h="25">
                <a:moveTo>
                  <a:pt x="112" y="0"/>
                </a:moveTo>
                <a:lnTo>
                  <a:pt x="108" y="3"/>
                </a:lnTo>
                <a:lnTo>
                  <a:pt x="104" y="5"/>
                </a:lnTo>
                <a:lnTo>
                  <a:pt x="100" y="6"/>
                </a:lnTo>
                <a:lnTo>
                  <a:pt x="95" y="7"/>
                </a:lnTo>
                <a:lnTo>
                  <a:pt x="88" y="7"/>
                </a:lnTo>
                <a:lnTo>
                  <a:pt x="80" y="7"/>
                </a:lnTo>
                <a:lnTo>
                  <a:pt x="72" y="7"/>
                </a:lnTo>
                <a:lnTo>
                  <a:pt x="64" y="6"/>
                </a:lnTo>
                <a:lnTo>
                  <a:pt x="55" y="7"/>
                </a:lnTo>
                <a:lnTo>
                  <a:pt x="48" y="10"/>
                </a:lnTo>
                <a:lnTo>
                  <a:pt x="41" y="12"/>
                </a:lnTo>
                <a:lnTo>
                  <a:pt x="35" y="15"/>
                </a:lnTo>
                <a:lnTo>
                  <a:pt x="28" y="17"/>
                </a:lnTo>
                <a:lnTo>
                  <a:pt x="22" y="18"/>
                </a:lnTo>
                <a:lnTo>
                  <a:pt x="15" y="19"/>
                </a:lnTo>
                <a:lnTo>
                  <a:pt x="9" y="20"/>
                </a:lnTo>
                <a:lnTo>
                  <a:pt x="5" y="22"/>
                </a:lnTo>
                <a:lnTo>
                  <a:pt x="2" y="23"/>
                </a:lnTo>
                <a:lnTo>
                  <a:pt x="0" y="25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3" name="Freeform 681"/>
          <p:cNvSpPr>
            <a:spLocks/>
          </p:cNvSpPr>
          <p:nvPr/>
        </p:nvSpPr>
        <p:spPr bwMode="auto">
          <a:xfrm>
            <a:off x="6124575" y="4824413"/>
            <a:ext cx="34925" cy="15875"/>
          </a:xfrm>
          <a:custGeom>
            <a:avLst/>
            <a:gdLst>
              <a:gd name="T0" fmla="*/ 2147483647 w 66"/>
              <a:gd name="T1" fmla="*/ 0 h 30"/>
              <a:gd name="T2" fmla="*/ 2147483647 w 66"/>
              <a:gd name="T3" fmla="*/ 2147483647 h 30"/>
              <a:gd name="T4" fmla="*/ 2147483647 w 66"/>
              <a:gd name="T5" fmla="*/ 2147483647 h 30"/>
              <a:gd name="T6" fmla="*/ 2147483647 w 66"/>
              <a:gd name="T7" fmla="*/ 2147483647 h 30"/>
              <a:gd name="T8" fmla="*/ 2147483647 w 66"/>
              <a:gd name="T9" fmla="*/ 2147483647 h 30"/>
              <a:gd name="T10" fmla="*/ 2147483647 w 66"/>
              <a:gd name="T11" fmla="*/ 2147483647 h 30"/>
              <a:gd name="T12" fmla="*/ 2147483647 w 66"/>
              <a:gd name="T13" fmla="*/ 2147483647 h 30"/>
              <a:gd name="T14" fmla="*/ 2147483647 w 66"/>
              <a:gd name="T15" fmla="*/ 2147483647 h 30"/>
              <a:gd name="T16" fmla="*/ 2147483647 w 66"/>
              <a:gd name="T17" fmla="*/ 2147483647 h 30"/>
              <a:gd name="T18" fmla="*/ 2147483647 w 66"/>
              <a:gd name="T19" fmla="*/ 2147483647 h 30"/>
              <a:gd name="T20" fmla="*/ 2147483647 w 66"/>
              <a:gd name="T21" fmla="*/ 2147483647 h 30"/>
              <a:gd name="T22" fmla="*/ 2147483647 w 66"/>
              <a:gd name="T23" fmla="*/ 2147483647 h 30"/>
              <a:gd name="T24" fmla="*/ 2147483647 w 66"/>
              <a:gd name="T25" fmla="*/ 2147483647 h 30"/>
              <a:gd name="T26" fmla="*/ 2147483647 w 66"/>
              <a:gd name="T27" fmla="*/ 2147483647 h 30"/>
              <a:gd name="T28" fmla="*/ 2147483647 w 66"/>
              <a:gd name="T29" fmla="*/ 2147483647 h 30"/>
              <a:gd name="T30" fmla="*/ 0 w 66"/>
              <a:gd name="T31" fmla="*/ 2147483647 h 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30">
                <a:moveTo>
                  <a:pt x="66" y="0"/>
                </a:moveTo>
                <a:lnTo>
                  <a:pt x="62" y="2"/>
                </a:lnTo>
                <a:lnTo>
                  <a:pt x="59" y="4"/>
                </a:lnTo>
                <a:lnTo>
                  <a:pt x="55" y="5"/>
                </a:lnTo>
                <a:lnTo>
                  <a:pt x="50" y="5"/>
                </a:lnTo>
                <a:lnTo>
                  <a:pt x="43" y="6"/>
                </a:lnTo>
                <a:lnTo>
                  <a:pt x="36" y="7"/>
                </a:lnTo>
                <a:lnTo>
                  <a:pt x="29" y="7"/>
                </a:lnTo>
                <a:lnTo>
                  <a:pt x="21" y="9"/>
                </a:lnTo>
                <a:lnTo>
                  <a:pt x="17" y="11"/>
                </a:lnTo>
                <a:lnTo>
                  <a:pt x="13" y="14"/>
                </a:lnTo>
                <a:lnTo>
                  <a:pt x="8" y="17"/>
                </a:lnTo>
                <a:lnTo>
                  <a:pt x="6" y="20"/>
                </a:lnTo>
                <a:lnTo>
                  <a:pt x="3" y="25"/>
                </a:lnTo>
                <a:lnTo>
                  <a:pt x="1" y="27"/>
                </a:lnTo>
                <a:lnTo>
                  <a:pt x="0" y="3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4" name="Line 682"/>
          <p:cNvSpPr>
            <a:spLocks noChangeShapeType="1"/>
          </p:cNvSpPr>
          <p:nvPr/>
        </p:nvSpPr>
        <p:spPr bwMode="auto">
          <a:xfrm flipH="1" flipV="1">
            <a:off x="6091238" y="5256213"/>
            <a:ext cx="17462" cy="9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5" name="Line 683"/>
          <p:cNvSpPr>
            <a:spLocks noChangeShapeType="1"/>
          </p:cNvSpPr>
          <p:nvPr/>
        </p:nvSpPr>
        <p:spPr bwMode="auto">
          <a:xfrm flipH="1" flipV="1">
            <a:off x="6305550" y="5132388"/>
            <a:ext cx="15875" cy="9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6" name="Line 684"/>
          <p:cNvSpPr>
            <a:spLocks noChangeShapeType="1"/>
          </p:cNvSpPr>
          <p:nvPr/>
        </p:nvSpPr>
        <p:spPr bwMode="auto">
          <a:xfrm flipH="1" flipV="1">
            <a:off x="6513513" y="5014913"/>
            <a:ext cx="15875" cy="9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7" name="Line 685"/>
          <p:cNvSpPr>
            <a:spLocks noChangeShapeType="1"/>
          </p:cNvSpPr>
          <p:nvPr/>
        </p:nvSpPr>
        <p:spPr bwMode="auto">
          <a:xfrm flipH="1" flipV="1">
            <a:off x="6721475" y="4894263"/>
            <a:ext cx="15875" cy="9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8" name="Line 686"/>
          <p:cNvSpPr>
            <a:spLocks noChangeShapeType="1"/>
          </p:cNvSpPr>
          <p:nvPr/>
        </p:nvSpPr>
        <p:spPr bwMode="auto">
          <a:xfrm flipH="1" flipV="1">
            <a:off x="6931025" y="4770438"/>
            <a:ext cx="19050" cy="12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49" name="Line 687"/>
          <p:cNvSpPr>
            <a:spLocks noChangeShapeType="1"/>
          </p:cNvSpPr>
          <p:nvPr/>
        </p:nvSpPr>
        <p:spPr bwMode="auto">
          <a:xfrm flipH="1" flipV="1">
            <a:off x="7140575" y="4649788"/>
            <a:ext cx="20638" cy="12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0" name="Line 688"/>
          <p:cNvSpPr>
            <a:spLocks noChangeShapeType="1"/>
          </p:cNvSpPr>
          <p:nvPr/>
        </p:nvSpPr>
        <p:spPr bwMode="auto">
          <a:xfrm flipH="1" flipV="1">
            <a:off x="7350125" y="4532313"/>
            <a:ext cx="15875" cy="95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1" name="Freeform 689"/>
          <p:cNvSpPr>
            <a:spLocks/>
          </p:cNvSpPr>
          <p:nvPr/>
        </p:nvSpPr>
        <p:spPr bwMode="auto">
          <a:xfrm>
            <a:off x="2473325" y="4525963"/>
            <a:ext cx="123825" cy="85725"/>
          </a:xfrm>
          <a:custGeom>
            <a:avLst/>
            <a:gdLst>
              <a:gd name="T0" fmla="*/ 0 w 235"/>
              <a:gd name="T1" fmla="*/ 2147483647 h 160"/>
              <a:gd name="T2" fmla="*/ 2147483647 w 235"/>
              <a:gd name="T3" fmla="*/ 2147483647 h 160"/>
              <a:gd name="T4" fmla="*/ 2147483647 w 235"/>
              <a:gd name="T5" fmla="*/ 0 h 160"/>
              <a:gd name="T6" fmla="*/ 2147483647 w 235"/>
              <a:gd name="T7" fmla="*/ 2147483647 h 160"/>
              <a:gd name="T8" fmla="*/ 2147483647 w 235"/>
              <a:gd name="T9" fmla="*/ 2147483647 h 160"/>
              <a:gd name="T10" fmla="*/ 2147483647 w 235"/>
              <a:gd name="T11" fmla="*/ 2147483647 h 160"/>
              <a:gd name="T12" fmla="*/ 2147483647 w 235"/>
              <a:gd name="T13" fmla="*/ 2147483647 h 160"/>
              <a:gd name="T14" fmla="*/ 2147483647 w 235"/>
              <a:gd name="T15" fmla="*/ 2147483647 h 160"/>
              <a:gd name="T16" fmla="*/ 2147483647 w 235"/>
              <a:gd name="T17" fmla="*/ 2147483647 h 160"/>
              <a:gd name="T18" fmla="*/ 2147483647 w 235"/>
              <a:gd name="T19" fmla="*/ 2147483647 h 160"/>
              <a:gd name="T20" fmla="*/ 2147483647 w 235"/>
              <a:gd name="T21" fmla="*/ 2147483647 h 160"/>
              <a:gd name="T22" fmla="*/ 2147483647 w 235"/>
              <a:gd name="T23" fmla="*/ 2147483647 h 160"/>
              <a:gd name="T24" fmla="*/ 2147483647 w 235"/>
              <a:gd name="T25" fmla="*/ 2147483647 h 160"/>
              <a:gd name="T26" fmla="*/ 2147483647 w 235"/>
              <a:gd name="T27" fmla="*/ 2147483647 h 160"/>
              <a:gd name="T28" fmla="*/ 2147483647 w 235"/>
              <a:gd name="T29" fmla="*/ 2147483647 h 160"/>
              <a:gd name="T30" fmla="*/ 2147483647 w 235"/>
              <a:gd name="T31" fmla="*/ 2147483647 h 160"/>
              <a:gd name="T32" fmla="*/ 2147483647 w 235"/>
              <a:gd name="T33" fmla="*/ 2147483647 h 160"/>
              <a:gd name="T34" fmla="*/ 2147483647 w 235"/>
              <a:gd name="T35" fmla="*/ 2147483647 h 160"/>
              <a:gd name="T36" fmla="*/ 2147483647 w 235"/>
              <a:gd name="T37" fmla="*/ 2147483647 h 160"/>
              <a:gd name="T38" fmla="*/ 2147483647 w 235"/>
              <a:gd name="T39" fmla="*/ 2147483647 h 160"/>
              <a:gd name="T40" fmla="*/ 2147483647 w 235"/>
              <a:gd name="T41" fmla="*/ 2147483647 h 160"/>
              <a:gd name="T42" fmla="*/ 2147483647 w 235"/>
              <a:gd name="T43" fmla="*/ 2147483647 h 160"/>
              <a:gd name="T44" fmla="*/ 2147483647 w 235"/>
              <a:gd name="T45" fmla="*/ 2147483647 h 160"/>
              <a:gd name="T46" fmla="*/ 2147483647 w 235"/>
              <a:gd name="T47" fmla="*/ 2147483647 h 160"/>
              <a:gd name="T48" fmla="*/ 2147483647 w 235"/>
              <a:gd name="T49" fmla="*/ 2147483647 h 160"/>
              <a:gd name="T50" fmla="*/ 2147483647 w 235"/>
              <a:gd name="T51" fmla="*/ 2147483647 h 160"/>
              <a:gd name="T52" fmla="*/ 2147483647 w 235"/>
              <a:gd name="T53" fmla="*/ 2147483647 h 160"/>
              <a:gd name="T54" fmla="*/ 2147483647 w 235"/>
              <a:gd name="T55" fmla="*/ 2147483647 h 1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35" h="160">
                <a:moveTo>
                  <a:pt x="0" y="1"/>
                </a:moveTo>
                <a:lnTo>
                  <a:pt x="15" y="1"/>
                </a:lnTo>
                <a:lnTo>
                  <a:pt x="30" y="0"/>
                </a:lnTo>
                <a:lnTo>
                  <a:pt x="46" y="1"/>
                </a:lnTo>
                <a:lnTo>
                  <a:pt x="59" y="1"/>
                </a:lnTo>
                <a:lnTo>
                  <a:pt x="71" y="2"/>
                </a:lnTo>
                <a:lnTo>
                  <a:pt x="83" y="4"/>
                </a:lnTo>
                <a:lnTo>
                  <a:pt x="95" y="6"/>
                </a:lnTo>
                <a:lnTo>
                  <a:pt x="106" y="10"/>
                </a:lnTo>
                <a:lnTo>
                  <a:pt x="117" y="13"/>
                </a:lnTo>
                <a:lnTo>
                  <a:pt x="127" y="17"/>
                </a:lnTo>
                <a:lnTo>
                  <a:pt x="137" y="25"/>
                </a:lnTo>
                <a:lnTo>
                  <a:pt x="146" y="32"/>
                </a:lnTo>
                <a:lnTo>
                  <a:pt x="155" y="42"/>
                </a:lnTo>
                <a:lnTo>
                  <a:pt x="161" y="52"/>
                </a:lnTo>
                <a:lnTo>
                  <a:pt x="169" y="62"/>
                </a:lnTo>
                <a:lnTo>
                  <a:pt x="175" y="73"/>
                </a:lnTo>
                <a:lnTo>
                  <a:pt x="182" y="83"/>
                </a:lnTo>
                <a:lnTo>
                  <a:pt x="190" y="93"/>
                </a:lnTo>
                <a:lnTo>
                  <a:pt x="197" y="103"/>
                </a:lnTo>
                <a:lnTo>
                  <a:pt x="205" y="112"/>
                </a:lnTo>
                <a:lnTo>
                  <a:pt x="212" y="119"/>
                </a:lnTo>
                <a:lnTo>
                  <a:pt x="220" y="128"/>
                </a:lnTo>
                <a:lnTo>
                  <a:pt x="226" y="137"/>
                </a:lnTo>
                <a:lnTo>
                  <a:pt x="230" y="142"/>
                </a:lnTo>
                <a:lnTo>
                  <a:pt x="232" y="147"/>
                </a:lnTo>
                <a:lnTo>
                  <a:pt x="234" y="154"/>
                </a:lnTo>
                <a:lnTo>
                  <a:pt x="235" y="16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2" name="Freeform 690"/>
          <p:cNvSpPr>
            <a:spLocks/>
          </p:cNvSpPr>
          <p:nvPr/>
        </p:nvSpPr>
        <p:spPr bwMode="auto">
          <a:xfrm>
            <a:off x="2473325" y="4421188"/>
            <a:ext cx="123825" cy="60325"/>
          </a:xfrm>
          <a:custGeom>
            <a:avLst/>
            <a:gdLst>
              <a:gd name="T0" fmla="*/ 0 w 235"/>
              <a:gd name="T1" fmla="*/ 0 h 119"/>
              <a:gd name="T2" fmla="*/ 2147483647 w 235"/>
              <a:gd name="T3" fmla="*/ 2147483647 h 119"/>
              <a:gd name="T4" fmla="*/ 2147483647 w 235"/>
              <a:gd name="T5" fmla="*/ 2147483647 h 119"/>
              <a:gd name="T6" fmla="*/ 2147483647 w 235"/>
              <a:gd name="T7" fmla="*/ 2147483647 h 119"/>
              <a:gd name="T8" fmla="*/ 2147483647 w 235"/>
              <a:gd name="T9" fmla="*/ 2147483647 h 119"/>
              <a:gd name="T10" fmla="*/ 2147483647 w 235"/>
              <a:gd name="T11" fmla="*/ 2147483647 h 119"/>
              <a:gd name="T12" fmla="*/ 2147483647 w 235"/>
              <a:gd name="T13" fmla="*/ 2147483647 h 119"/>
              <a:gd name="T14" fmla="*/ 2147483647 w 235"/>
              <a:gd name="T15" fmla="*/ 2147483647 h 119"/>
              <a:gd name="T16" fmla="*/ 2147483647 w 235"/>
              <a:gd name="T17" fmla="*/ 2147483647 h 119"/>
              <a:gd name="T18" fmla="*/ 2147483647 w 235"/>
              <a:gd name="T19" fmla="*/ 2147483647 h 119"/>
              <a:gd name="T20" fmla="*/ 2147483647 w 235"/>
              <a:gd name="T21" fmla="*/ 2147483647 h 119"/>
              <a:gd name="T22" fmla="*/ 2147483647 w 235"/>
              <a:gd name="T23" fmla="*/ 2147483647 h 119"/>
              <a:gd name="T24" fmla="*/ 2147483647 w 235"/>
              <a:gd name="T25" fmla="*/ 2147483647 h 119"/>
              <a:gd name="T26" fmla="*/ 2147483647 w 235"/>
              <a:gd name="T27" fmla="*/ 2147483647 h 119"/>
              <a:gd name="T28" fmla="*/ 2147483647 w 235"/>
              <a:gd name="T29" fmla="*/ 2147483647 h 119"/>
              <a:gd name="T30" fmla="*/ 2147483647 w 235"/>
              <a:gd name="T31" fmla="*/ 2147483647 h 119"/>
              <a:gd name="T32" fmla="*/ 2147483647 w 235"/>
              <a:gd name="T33" fmla="*/ 2147483647 h 119"/>
              <a:gd name="T34" fmla="*/ 2147483647 w 235"/>
              <a:gd name="T35" fmla="*/ 2147483647 h 119"/>
              <a:gd name="T36" fmla="*/ 2147483647 w 235"/>
              <a:gd name="T37" fmla="*/ 2147483647 h 119"/>
              <a:gd name="T38" fmla="*/ 2147483647 w 235"/>
              <a:gd name="T39" fmla="*/ 2147483647 h 119"/>
              <a:gd name="T40" fmla="*/ 2147483647 w 235"/>
              <a:gd name="T41" fmla="*/ 2147483647 h 119"/>
              <a:gd name="T42" fmla="*/ 2147483647 w 235"/>
              <a:gd name="T43" fmla="*/ 2147483647 h 119"/>
              <a:gd name="T44" fmla="*/ 2147483647 w 235"/>
              <a:gd name="T45" fmla="*/ 2147483647 h 119"/>
              <a:gd name="T46" fmla="*/ 2147483647 w 235"/>
              <a:gd name="T47" fmla="*/ 2147483647 h 11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35" h="119">
                <a:moveTo>
                  <a:pt x="0" y="0"/>
                </a:moveTo>
                <a:lnTo>
                  <a:pt x="24" y="5"/>
                </a:lnTo>
                <a:lnTo>
                  <a:pt x="49" y="9"/>
                </a:lnTo>
                <a:lnTo>
                  <a:pt x="76" y="14"/>
                </a:lnTo>
                <a:lnTo>
                  <a:pt x="96" y="19"/>
                </a:lnTo>
                <a:lnTo>
                  <a:pt x="118" y="23"/>
                </a:lnTo>
                <a:lnTo>
                  <a:pt x="137" y="28"/>
                </a:lnTo>
                <a:lnTo>
                  <a:pt x="157" y="34"/>
                </a:lnTo>
                <a:lnTo>
                  <a:pt x="177" y="39"/>
                </a:lnTo>
                <a:lnTo>
                  <a:pt x="184" y="43"/>
                </a:lnTo>
                <a:lnTo>
                  <a:pt x="192" y="46"/>
                </a:lnTo>
                <a:lnTo>
                  <a:pt x="199" y="49"/>
                </a:lnTo>
                <a:lnTo>
                  <a:pt x="206" y="54"/>
                </a:lnTo>
                <a:lnTo>
                  <a:pt x="212" y="57"/>
                </a:lnTo>
                <a:lnTo>
                  <a:pt x="218" y="61"/>
                </a:lnTo>
                <a:lnTo>
                  <a:pt x="224" y="64"/>
                </a:lnTo>
                <a:lnTo>
                  <a:pt x="229" y="70"/>
                </a:lnTo>
                <a:lnTo>
                  <a:pt x="232" y="75"/>
                </a:lnTo>
                <a:lnTo>
                  <a:pt x="235" y="82"/>
                </a:lnTo>
                <a:lnTo>
                  <a:pt x="235" y="90"/>
                </a:lnTo>
                <a:lnTo>
                  <a:pt x="235" y="96"/>
                </a:lnTo>
                <a:lnTo>
                  <a:pt x="234" y="102"/>
                </a:lnTo>
                <a:lnTo>
                  <a:pt x="232" y="110"/>
                </a:lnTo>
                <a:lnTo>
                  <a:pt x="229" y="119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3" name="Freeform 691"/>
          <p:cNvSpPr>
            <a:spLocks/>
          </p:cNvSpPr>
          <p:nvPr/>
        </p:nvSpPr>
        <p:spPr bwMode="auto">
          <a:xfrm>
            <a:off x="2486025" y="4294188"/>
            <a:ext cx="114300" cy="95250"/>
          </a:xfrm>
          <a:custGeom>
            <a:avLst/>
            <a:gdLst>
              <a:gd name="T0" fmla="*/ 2147483647 w 217"/>
              <a:gd name="T1" fmla="*/ 2147483647 h 177"/>
              <a:gd name="T2" fmla="*/ 2147483647 w 217"/>
              <a:gd name="T3" fmla="*/ 2147483647 h 177"/>
              <a:gd name="T4" fmla="*/ 2147483647 w 217"/>
              <a:gd name="T5" fmla="*/ 2147483647 h 177"/>
              <a:gd name="T6" fmla="*/ 2147483647 w 217"/>
              <a:gd name="T7" fmla="*/ 2147483647 h 177"/>
              <a:gd name="T8" fmla="*/ 2147483647 w 217"/>
              <a:gd name="T9" fmla="*/ 2147483647 h 177"/>
              <a:gd name="T10" fmla="*/ 2147483647 w 217"/>
              <a:gd name="T11" fmla="*/ 2147483647 h 177"/>
              <a:gd name="T12" fmla="*/ 2147483647 w 217"/>
              <a:gd name="T13" fmla="*/ 2147483647 h 177"/>
              <a:gd name="T14" fmla="*/ 2147483647 w 217"/>
              <a:gd name="T15" fmla="*/ 2147483647 h 177"/>
              <a:gd name="T16" fmla="*/ 2147483647 w 217"/>
              <a:gd name="T17" fmla="*/ 2147483647 h 177"/>
              <a:gd name="T18" fmla="*/ 2147483647 w 217"/>
              <a:gd name="T19" fmla="*/ 2147483647 h 177"/>
              <a:gd name="T20" fmla="*/ 2147483647 w 217"/>
              <a:gd name="T21" fmla="*/ 2147483647 h 177"/>
              <a:gd name="T22" fmla="*/ 2147483647 w 217"/>
              <a:gd name="T23" fmla="*/ 2147483647 h 177"/>
              <a:gd name="T24" fmla="*/ 2147483647 w 217"/>
              <a:gd name="T25" fmla="*/ 2147483647 h 177"/>
              <a:gd name="T26" fmla="*/ 2147483647 w 217"/>
              <a:gd name="T27" fmla="*/ 2147483647 h 177"/>
              <a:gd name="T28" fmla="*/ 2147483647 w 217"/>
              <a:gd name="T29" fmla="*/ 2147483647 h 177"/>
              <a:gd name="T30" fmla="*/ 2147483647 w 217"/>
              <a:gd name="T31" fmla="*/ 2147483647 h 177"/>
              <a:gd name="T32" fmla="*/ 2147483647 w 217"/>
              <a:gd name="T33" fmla="*/ 2147483647 h 177"/>
              <a:gd name="T34" fmla="*/ 2147483647 w 217"/>
              <a:gd name="T35" fmla="*/ 2147483647 h 177"/>
              <a:gd name="T36" fmla="*/ 2147483647 w 217"/>
              <a:gd name="T37" fmla="*/ 2147483647 h 177"/>
              <a:gd name="T38" fmla="*/ 2147483647 w 217"/>
              <a:gd name="T39" fmla="*/ 2147483647 h 177"/>
              <a:gd name="T40" fmla="*/ 2147483647 w 217"/>
              <a:gd name="T41" fmla="*/ 2147483647 h 177"/>
              <a:gd name="T42" fmla="*/ 2147483647 w 217"/>
              <a:gd name="T43" fmla="*/ 2147483647 h 177"/>
              <a:gd name="T44" fmla="*/ 0 w 217"/>
              <a:gd name="T45" fmla="*/ 0 h 17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17" h="177">
                <a:moveTo>
                  <a:pt x="217" y="177"/>
                </a:moveTo>
                <a:lnTo>
                  <a:pt x="212" y="165"/>
                </a:lnTo>
                <a:lnTo>
                  <a:pt x="206" y="153"/>
                </a:lnTo>
                <a:lnTo>
                  <a:pt x="197" y="141"/>
                </a:lnTo>
                <a:lnTo>
                  <a:pt x="188" y="128"/>
                </a:lnTo>
                <a:lnTo>
                  <a:pt x="180" y="117"/>
                </a:lnTo>
                <a:lnTo>
                  <a:pt x="170" y="105"/>
                </a:lnTo>
                <a:lnTo>
                  <a:pt x="159" y="94"/>
                </a:lnTo>
                <a:lnTo>
                  <a:pt x="148" y="85"/>
                </a:lnTo>
                <a:lnTo>
                  <a:pt x="137" y="75"/>
                </a:lnTo>
                <a:lnTo>
                  <a:pt x="124" y="66"/>
                </a:lnTo>
                <a:lnTo>
                  <a:pt x="112" y="59"/>
                </a:lnTo>
                <a:lnTo>
                  <a:pt x="97" y="51"/>
                </a:lnTo>
                <a:lnTo>
                  <a:pt x="82" y="46"/>
                </a:lnTo>
                <a:lnTo>
                  <a:pt x="66" y="41"/>
                </a:lnTo>
                <a:lnTo>
                  <a:pt x="51" y="37"/>
                </a:lnTo>
                <a:lnTo>
                  <a:pt x="36" y="33"/>
                </a:lnTo>
                <a:lnTo>
                  <a:pt x="23" y="26"/>
                </a:lnTo>
                <a:lnTo>
                  <a:pt x="18" y="23"/>
                </a:lnTo>
                <a:lnTo>
                  <a:pt x="13" y="19"/>
                </a:lnTo>
                <a:lnTo>
                  <a:pt x="8" y="13"/>
                </a:lnTo>
                <a:lnTo>
                  <a:pt x="4" y="7"/>
                </a:lnTo>
                <a:lnTo>
                  <a:pt x="0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4" name="Freeform 692"/>
          <p:cNvSpPr>
            <a:spLocks/>
          </p:cNvSpPr>
          <p:nvPr/>
        </p:nvSpPr>
        <p:spPr bwMode="auto">
          <a:xfrm>
            <a:off x="2473325" y="4240213"/>
            <a:ext cx="65088" cy="304800"/>
          </a:xfrm>
          <a:custGeom>
            <a:avLst/>
            <a:gdLst>
              <a:gd name="T0" fmla="*/ 0 w 123"/>
              <a:gd name="T1" fmla="*/ 2147483647 h 576"/>
              <a:gd name="T2" fmla="*/ 2147483647 w 123"/>
              <a:gd name="T3" fmla="*/ 2147483647 h 576"/>
              <a:gd name="T4" fmla="*/ 2147483647 w 123"/>
              <a:gd name="T5" fmla="*/ 2147483647 h 576"/>
              <a:gd name="T6" fmla="*/ 2147483647 w 123"/>
              <a:gd name="T7" fmla="*/ 2147483647 h 576"/>
              <a:gd name="T8" fmla="*/ 2147483647 w 123"/>
              <a:gd name="T9" fmla="*/ 2147483647 h 576"/>
              <a:gd name="T10" fmla="*/ 2147483647 w 123"/>
              <a:gd name="T11" fmla="*/ 2147483647 h 576"/>
              <a:gd name="T12" fmla="*/ 2147483647 w 123"/>
              <a:gd name="T13" fmla="*/ 2147483647 h 576"/>
              <a:gd name="T14" fmla="*/ 2147483647 w 123"/>
              <a:gd name="T15" fmla="*/ 2147483647 h 576"/>
              <a:gd name="T16" fmla="*/ 2147483647 w 123"/>
              <a:gd name="T17" fmla="*/ 2147483647 h 576"/>
              <a:gd name="T18" fmla="*/ 2147483647 w 123"/>
              <a:gd name="T19" fmla="*/ 2147483647 h 576"/>
              <a:gd name="T20" fmla="*/ 2147483647 w 123"/>
              <a:gd name="T21" fmla="*/ 2147483647 h 576"/>
              <a:gd name="T22" fmla="*/ 2147483647 w 123"/>
              <a:gd name="T23" fmla="*/ 2147483647 h 576"/>
              <a:gd name="T24" fmla="*/ 2147483647 w 123"/>
              <a:gd name="T25" fmla="*/ 2147483647 h 576"/>
              <a:gd name="T26" fmla="*/ 2147483647 w 123"/>
              <a:gd name="T27" fmla="*/ 2147483647 h 576"/>
              <a:gd name="T28" fmla="*/ 2147483647 w 123"/>
              <a:gd name="T29" fmla="*/ 2147483647 h 576"/>
              <a:gd name="T30" fmla="*/ 2147483647 w 123"/>
              <a:gd name="T31" fmla="*/ 2147483647 h 576"/>
              <a:gd name="T32" fmla="*/ 2147483647 w 123"/>
              <a:gd name="T33" fmla="*/ 2147483647 h 576"/>
              <a:gd name="T34" fmla="*/ 2147483647 w 123"/>
              <a:gd name="T35" fmla="*/ 2147483647 h 576"/>
              <a:gd name="T36" fmla="*/ 2147483647 w 123"/>
              <a:gd name="T37" fmla="*/ 2147483647 h 576"/>
              <a:gd name="T38" fmla="*/ 2147483647 w 123"/>
              <a:gd name="T39" fmla="*/ 2147483647 h 576"/>
              <a:gd name="T40" fmla="*/ 2147483647 w 123"/>
              <a:gd name="T41" fmla="*/ 2147483647 h 576"/>
              <a:gd name="T42" fmla="*/ 2147483647 w 123"/>
              <a:gd name="T43" fmla="*/ 2147483647 h 576"/>
              <a:gd name="T44" fmla="*/ 2147483647 w 123"/>
              <a:gd name="T45" fmla="*/ 2147483647 h 576"/>
              <a:gd name="T46" fmla="*/ 2147483647 w 123"/>
              <a:gd name="T47" fmla="*/ 2147483647 h 576"/>
              <a:gd name="T48" fmla="*/ 2147483647 w 123"/>
              <a:gd name="T49" fmla="*/ 2147483647 h 576"/>
              <a:gd name="T50" fmla="*/ 2147483647 w 123"/>
              <a:gd name="T51" fmla="*/ 2147483647 h 576"/>
              <a:gd name="T52" fmla="*/ 2147483647 w 123"/>
              <a:gd name="T53" fmla="*/ 2147483647 h 576"/>
              <a:gd name="T54" fmla="*/ 2147483647 w 123"/>
              <a:gd name="T55" fmla="*/ 2147483647 h 576"/>
              <a:gd name="T56" fmla="*/ 2147483647 w 123"/>
              <a:gd name="T57" fmla="*/ 2147483647 h 576"/>
              <a:gd name="T58" fmla="*/ 2147483647 w 123"/>
              <a:gd name="T59" fmla="*/ 2147483647 h 576"/>
              <a:gd name="T60" fmla="*/ 2147483647 w 123"/>
              <a:gd name="T61" fmla="*/ 2147483647 h 576"/>
              <a:gd name="T62" fmla="*/ 2147483647 w 123"/>
              <a:gd name="T63" fmla="*/ 2147483647 h 576"/>
              <a:gd name="T64" fmla="*/ 2147483647 w 123"/>
              <a:gd name="T65" fmla="*/ 2147483647 h 576"/>
              <a:gd name="T66" fmla="*/ 2147483647 w 123"/>
              <a:gd name="T67" fmla="*/ 2147483647 h 576"/>
              <a:gd name="T68" fmla="*/ 2147483647 w 123"/>
              <a:gd name="T69" fmla="*/ 2147483647 h 576"/>
              <a:gd name="T70" fmla="*/ 2147483647 w 123"/>
              <a:gd name="T71" fmla="*/ 2147483647 h 576"/>
              <a:gd name="T72" fmla="*/ 2147483647 w 123"/>
              <a:gd name="T73" fmla="*/ 2147483647 h 576"/>
              <a:gd name="T74" fmla="*/ 2147483647 w 123"/>
              <a:gd name="T75" fmla="*/ 2147483647 h 576"/>
              <a:gd name="T76" fmla="*/ 2147483647 w 123"/>
              <a:gd name="T77" fmla="*/ 2147483647 h 576"/>
              <a:gd name="T78" fmla="*/ 2147483647 w 123"/>
              <a:gd name="T79" fmla="*/ 0 h 57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3" h="576">
                <a:moveTo>
                  <a:pt x="0" y="566"/>
                </a:moveTo>
                <a:lnTo>
                  <a:pt x="4" y="569"/>
                </a:lnTo>
                <a:lnTo>
                  <a:pt x="7" y="572"/>
                </a:lnTo>
                <a:lnTo>
                  <a:pt x="11" y="573"/>
                </a:lnTo>
                <a:lnTo>
                  <a:pt x="14" y="575"/>
                </a:lnTo>
                <a:lnTo>
                  <a:pt x="16" y="576"/>
                </a:lnTo>
                <a:lnTo>
                  <a:pt x="18" y="576"/>
                </a:lnTo>
                <a:lnTo>
                  <a:pt x="19" y="575"/>
                </a:lnTo>
                <a:lnTo>
                  <a:pt x="21" y="572"/>
                </a:lnTo>
                <a:lnTo>
                  <a:pt x="23" y="569"/>
                </a:lnTo>
                <a:lnTo>
                  <a:pt x="24" y="565"/>
                </a:lnTo>
                <a:lnTo>
                  <a:pt x="24" y="559"/>
                </a:lnTo>
                <a:lnTo>
                  <a:pt x="24" y="554"/>
                </a:lnTo>
                <a:lnTo>
                  <a:pt x="24" y="547"/>
                </a:lnTo>
                <a:lnTo>
                  <a:pt x="24" y="542"/>
                </a:lnTo>
                <a:lnTo>
                  <a:pt x="23" y="536"/>
                </a:lnTo>
                <a:lnTo>
                  <a:pt x="23" y="529"/>
                </a:lnTo>
                <a:lnTo>
                  <a:pt x="21" y="506"/>
                </a:lnTo>
                <a:lnTo>
                  <a:pt x="23" y="487"/>
                </a:lnTo>
                <a:lnTo>
                  <a:pt x="26" y="468"/>
                </a:lnTo>
                <a:lnTo>
                  <a:pt x="29" y="451"/>
                </a:lnTo>
                <a:lnTo>
                  <a:pt x="32" y="434"/>
                </a:lnTo>
                <a:lnTo>
                  <a:pt x="37" y="416"/>
                </a:lnTo>
                <a:lnTo>
                  <a:pt x="42" y="398"/>
                </a:lnTo>
                <a:lnTo>
                  <a:pt x="50" y="370"/>
                </a:lnTo>
                <a:lnTo>
                  <a:pt x="58" y="341"/>
                </a:lnTo>
                <a:lnTo>
                  <a:pt x="67" y="312"/>
                </a:lnTo>
                <a:lnTo>
                  <a:pt x="75" y="284"/>
                </a:lnTo>
                <a:lnTo>
                  <a:pt x="82" y="255"/>
                </a:lnTo>
                <a:lnTo>
                  <a:pt x="88" y="225"/>
                </a:lnTo>
                <a:lnTo>
                  <a:pt x="92" y="194"/>
                </a:lnTo>
                <a:lnTo>
                  <a:pt x="94" y="162"/>
                </a:lnTo>
                <a:lnTo>
                  <a:pt x="96" y="131"/>
                </a:lnTo>
                <a:lnTo>
                  <a:pt x="100" y="100"/>
                </a:lnTo>
                <a:lnTo>
                  <a:pt x="103" y="69"/>
                </a:lnTo>
                <a:lnTo>
                  <a:pt x="106" y="55"/>
                </a:lnTo>
                <a:lnTo>
                  <a:pt x="109" y="41"/>
                </a:lnTo>
                <a:lnTo>
                  <a:pt x="113" y="27"/>
                </a:lnTo>
                <a:lnTo>
                  <a:pt x="118" y="14"/>
                </a:lnTo>
                <a:lnTo>
                  <a:pt x="123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5" name="Freeform 693"/>
          <p:cNvSpPr>
            <a:spLocks/>
          </p:cNvSpPr>
          <p:nvPr/>
        </p:nvSpPr>
        <p:spPr bwMode="auto">
          <a:xfrm>
            <a:off x="2497138" y="4360863"/>
            <a:ext cx="93662" cy="206375"/>
          </a:xfrm>
          <a:custGeom>
            <a:avLst/>
            <a:gdLst>
              <a:gd name="T0" fmla="*/ 0 w 177"/>
              <a:gd name="T1" fmla="*/ 2147483647 h 389"/>
              <a:gd name="T2" fmla="*/ 2147483647 w 177"/>
              <a:gd name="T3" fmla="*/ 2147483647 h 389"/>
              <a:gd name="T4" fmla="*/ 2147483647 w 177"/>
              <a:gd name="T5" fmla="*/ 2147483647 h 389"/>
              <a:gd name="T6" fmla="*/ 2147483647 w 177"/>
              <a:gd name="T7" fmla="*/ 2147483647 h 389"/>
              <a:gd name="T8" fmla="*/ 2147483647 w 177"/>
              <a:gd name="T9" fmla="*/ 2147483647 h 389"/>
              <a:gd name="T10" fmla="*/ 2147483647 w 177"/>
              <a:gd name="T11" fmla="*/ 2147483647 h 389"/>
              <a:gd name="T12" fmla="*/ 2147483647 w 177"/>
              <a:gd name="T13" fmla="*/ 2147483647 h 389"/>
              <a:gd name="T14" fmla="*/ 2147483647 w 177"/>
              <a:gd name="T15" fmla="*/ 2147483647 h 389"/>
              <a:gd name="T16" fmla="*/ 2147483647 w 177"/>
              <a:gd name="T17" fmla="*/ 2147483647 h 389"/>
              <a:gd name="T18" fmla="*/ 2147483647 w 177"/>
              <a:gd name="T19" fmla="*/ 2147483647 h 389"/>
              <a:gd name="T20" fmla="*/ 2147483647 w 177"/>
              <a:gd name="T21" fmla="*/ 2147483647 h 389"/>
              <a:gd name="T22" fmla="*/ 2147483647 w 177"/>
              <a:gd name="T23" fmla="*/ 2147483647 h 389"/>
              <a:gd name="T24" fmla="*/ 2147483647 w 177"/>
              <a:gd name="T25" fmla="*/ 2147483647 h 389"/>
              <a:gd name="T26" fmla="*/ 2147483647 w 177"/>
              <a:gd name="T27" fmla="*/ 0 h 3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7" h="389">
                <a:moveTo>
                  <a:pt x="0" y="389"/>
                </a:moveTo>
                <a:lnTo>
                  <a:pt x="9" y="361"/>
                </a:lnTo>
                <a:lnTo>
                  <a:pt x="20" y="334"/>
                </a:lnTo>
                <a:lnTo>
                  <a:pt x="31" y="308"/>
                </a:lnTo>
                <a:lnTo>
                  <a:pt x="43" y="281"/>
                </a:lnTo>
                <a:lnTo>
                  <a:pt x="56" y="255"/>
                </a:lnTo>
                <a:lnTo>
                  <a:pt x="77" y="211"/>
                </a:lnTo>
                <a:lnTo>
                  <a:pt x="100" y="168"/>
                </a:lnTo>
                <a:lnTo>
                  <a:pt x="122" y="125"/>
                </a:lnTo>
                <a:lnTo>
                  <a:pt x="134" y="99"/>
                </a:lnTo>
                <a:lnTo>
                  <a:pt x="147" y="75"/>
                </a:lnTo>
                <a:lnTo>
                  <a:pt x="158" y="50"/>
                </a:lnTo>
                <a:lnTo>
                  <a:pt x="168" y="25"/>
                </a:lnTo>
                <a:lnTo>
                  <a:pt x="177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6" name="Freeform 694"/>
          <p:cNvSpPr>
            <a:spLocks/>
          </p:cNvSpPr>
          <p:nvPr/>
        </p:nvSpPr>
        <p:spPr bwMode="auto">
          <a:xfrm>
            <a:off x="2501900" y="4500563"/>
            <a:ext cx="82550" cy="57150"/>
          </a:xfrm>
          <a:custGeom>
            <a:avLst/>
            <a:gdLst>
              <a:gd name="T0" fmla="*/ 0 w 158"/>
              <a:gd name="T1" fmla="*/ 2147483647 h 107"/>
              <a:gd name="T2" fmla="*/ 2147483647 w 158"/>
              <a:gd name="T3" fmla="*/ 2147483647 h 107"/>
              <a:gd name="T4" fmla="*/ 2147483647 w 158"/>
              <a:gd name="T5" fmla="*/ 2147483647 h 107"/>
              <a:gd name="T6" fmla="*/ 2147483647 w 158"/>
              <a:gd name="T7" fmla="*/ 2147483647 h 107"/>
              <a:gd name="T8" fmla="*/ 2147483647 w 158"/>
              <a:gd name="T9" fmla="*/ 2147483647 h 107"/>
              <a:gd name="T10" fmla="*/ 2147483647 w 158"/>
              <a:gd name="T11" fmla="*/ 2147483647 h 107"/>
              <a:gd name="T12" fmla="*/ 2147483647 w 158"/>
              <a:gd name="T13" fmla="*/ 2147483647 h 107"/>
              <a:gd name="T14" fmla="*/ 2147483647 w 158"/>
              <a:gd name="T15" fmla="*/ 2147483647 h 107"/>
              <a:gd name="T16" fmla="*/ 2147483647 w 158"/>
              <a:gd name="T17" fmla="*/ 2147483647 h 107"/>
              <a:gd name="T18" fmla="*/ 2147483647 w 158"/>
              <a:gd name="T19" fmla="*/ 2147483647 h 107"/>
              <a:gd name="T20" fmla="*/ 2147483647 w 158"/>
              <a:gd name="T21" fmla="*/ 2147483647 h 107"/>
              <a:gd name="T22" fmla="*/ 2147483647 w 158"/>
              <a:gd name="T23" fmla="*/ 2147483647 h 107"/>
              <a:gd name="T24" fmla="*/ 2147483647 w 158"/>
              <a:gd name="T25" fmla="*/ 2147483647 h 107"/>
              <a:gd name="T26" fmla="*/ 2147483647 w 158"/>
              <a:gd name="T27" fmla="*/ 2147483647 h 107"/>
              <a:gd name="T28" fmla="*/ 2147483647 w 158"/>
              <a:gd name="T29" fmla="*/ 2147483647 h 107"/>
              <a:gd name="T30" fmla="*/ 2147483647 w 158"/>
              <a:gd name="T31" fmla="*/ 2147483647 h 107"/>
              <a:gd name="T32" fmla="*/ 2147483647 w 158"/>
              <a:gd name="T33" fmla="*/ 2147483647 h 107"/>
              <a:gd name="T34" fmla="*/ 2147483647 w 158"/>
              <a:gd name="T35" fmla="*/ 2147483647 h 107"/>
              <a:gd name="T36" fmla="*/ 2147483647 w 158"/>
              <a:gd name="T37" fmla="*/ 2147483647 h 107"/>
              <a:gd name="T38" fmla="*/ 2147483647 w 158"/>
              <a:gd name="T39" fmla="*/ 2147483647 h 107"/>
              <a:gd name="T40" fmla="*/ 2147483647 w 158"/>
              <a:gd name="T41" fmla="*/ 0 h 10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07">
                <a:moveTo>
                  <a:pt x="0" y="106"/>
                </a:moveTo>
                <a:lnTo>
                  <a:pt x="6" y="107"/>
                </a:lnTo>
                <a:lnTo>
                  <a:pt x="13" y="107"/>
                </a:lnTo>
                <a:lnTo>
                  <a:pt x="19" y="107"/>
                </a:lnTo>
                <a:lnTo>
                  <a:pt x="25" y="106"/>
                </a:lnTo>
                <a:lnTo>
                  <a:pt x="30" y="103"/>
                </a:lnTo>
                <a:lnTo>
                  <a:pt x="38" y="100"/>
                </a:lnTo>
                <a:lnTo>
                  <a:pt x="45" y="95"/>
                </a:lnTo>
                <a:lnTo>
                  <a:pt x="52" y="88"/>
                </a:lnTo>
                <a:lnTo>
                  <a:pt x="60" y="82"/>
                </a:lnTo>
                <a:lnTo>
                  <a:pt x="66" y="74"/>
                </a:lnTo>
                <a:lnTo>
                  <a:pt x="73" y="68"/>
                </a:lnTo>
                <a:lnTo>
                  <a:pt x="80" y="62"/>
                </a:lnTo>
                <a:lnTo>
                  <a:pt x="93" y="51"/>
                </a:lnTo>
                <a:lnTo>
                  <a:pt x="107" y="43"/>
                </a:lnTo>
                <a:lnTo>
                  <a:pt x="121" y="34"/>
                </a:lnTo>
                <a:lnTo>
                  <a:pt x="134" y="24"/>
                </a:lnTo>
                <a:lnTo>
                  <a:pt x="141" y="19"/>
                </a:lnTo>
                <a:lnTo>
                  <a:pt x="147" y="13"/>
                </a:lnTo>
                <a:lnTo>
                  <a:pt x="154" y="7"/>
                </a:lnTo>
                <a:lnTo>
                  <a:pt x="158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7" name="Freeform 695"/>
          <p:cNvSpPr>
            <a:spLocks/>
          </p:cNvSpPr>
          <p:nvPr/>
        </p:nvSpPr>
        <p:spPr bwMode="auto">
          <a:xfrm>
            <a:off x="3282950" y="3881438"/>
            <a:ext cx="381000" cy="330200"/>
          </a:xfrm>
          <a:custGeom>
            <a:avLst/>
            <a:gdLst>
              <a:gd name="T0" fmla="*/ 0 w 720"/>
              <a:gd name="T1" fmla="*/ 2147483647 h 625"/>
              <a:gd name="T2" fmla="*/ 2147483647 w 720"/>
              <a:gd name="T3" fmla="*/ 2147483647 h 625"/>
              <a:gd name="T4" fmla="*/ 2147483647 w 720"/>
              <a:gd name="T5" fmla="*/ 2147483647 h 625"/>
              <a:gd name="T6" fmla="*/ 2147483647 w 720"/>
              <a:gd name="T7" fmla="*/ 2147483647 h 625"/>
              <a:gd name="T8" fmla="*/ 0 w 720"/>
              <a:gd name="T9" fmla="*/ 0 h 625"/>
              <a:gd name="T10" fmla="*/ 0 w 720"/>
              <a:gd name="T11" fmla="*/ 2147483647 h 6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20" h="625">
                <a:moveTo>
                  <a:pt x="0" y="234"/>
                </a:moveTo>
                <a:lnTo>
                  <a:pt x="699" y="625"/>
                </a:lnTo>
                <a:lnTo>
                  <a:pt x="699" y="427"/>
                </a:lnTo>
                <a:lnTo>
                  <a:pt x="720" y="415"/>
                </a:lnTo>
                <a:lnTo>
                  <a:pt x="0" y="0"/>
                </a:lnTo>
                <a:lnTo>
                  <a:pt x="0" y="234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8" name="Line 696"/>
          <p:cNvSpPr>
            <a:spLocks noChangeShapeType="1"/>
          </p:cNvSpPr>
          <p:nvPr/>
        </p:nvSpPr>
        <p:spPr bwMode="auto">
          <a:xfrm flipH="1" flipV="1">
            <a:off x="3282950" y="3881438"/>
            <a:ext cx="384175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59" name="Freeform 697"/>
          <p:cNvSpPr>
            <a:spLocks/>
          </p:cNvSpPr>
          <p:nvPr/>
        </p:nvSpPr>
        <p:spPr bwMode="auto">
          <a:xfrm>
            <a:off x="3652838" y="3983038"/>
            <a:ext cx="350837" cy="200025"/>
          </a:xfrm>
          <a:custGeom>
            <a:avLst/>
            <a:gdLst>
              <a:gd name="T0" fmla="*/ 0 w 663"/>
              <a:gd name="T1" fmla="*/ 2147483647 h 376"/>
              <a:gd name="T2" fmla="*/ 2147483647 w 663"/>
              <a:gd name="T3" fmla="*/ 0 h 376"/>
              <a:gd name="T4" fmla="*/ 2147483647 w 663"/>
              <a:gd name="T5" fmla="*/ 2147483647 h 376"/>
              <a:gd name="T6" fmla="*/ 2147483647 w 663"/>
              <a:gd name="T7" fmla="*/ 2147483647 h 376"/>
              <a:gd name="T8" fmla="*/ 0 w 663"/>
              <a:gd name="T9" fmla="*/ 2147483647 h 3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3" h="376">
                <a:moveTo>
                  <a:pt x="0" y="234"/>
                </a:moveTo>
                <a:lnTo>
                  <a:pt x="417" y="0"/>
                </a:lnTo>
                <a:lnTo>
                  <a:pt x="663" y="142"/>
                </a:lnTo>
                <a:lnTo>
                  <a:pt x="246" y="376"/>
                </a:lnTo>
                <a:lnTo>
                  <a:pt x="0" y="234"/>
                </a:lnTo>
                <a:close/>
              </a:path>
            </a:pathLst>
          </a:custGeom>
          <a:solidFill>
            <a:srgbClr val="826F60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0" name="Line 698"/>
          <p:cNvSpPr>
            <a:spLocks noChangeShapeType="1"/>
          </p:cNvSpPr>
          <p:nvPr/>
        </p:nvSpPr>
        <p:spPr bwMode="auto">
          <a:xfrm>
            <a:off x="3490913" y="3760788"/>
            <a:ext cx="666750" cy="3841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1" name="Line 699"/>
          <p:cNvSpPr>
            <a:spLocks noChangeShapeType="1"/>
          </p:cNvSpPr>
          <p:nvPr/>
        </p:nvSpPr>
        <p:spPr bwMode="auto">
          <a:xfrm flipH="1" flipV="1">
            <a:off x="3683000" y="4484688"/>
            <a:ext cx="101600" cy="635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2" name="Line 700"/>
          <p:cNvSpPr>
            <a:spLocks noChangeShapeType="1"/>
          </p:cNvSpPr>
          <p:nvPr/>
        </p:nvSpPr>
        <p:spPr bwMode="auto">
          <a:xfrm flipV="1">
            <a:off x="4016375" y="4113213"/>
            <a:ext cx="196850" cy="111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3" name="Line 701"/>
          <p:cNvSpPr>
            <a:spLocks noChangeShapeType="1"/>
          </p:cNvSpPr>
          <p:nvPr/>
        </p:nvSpPr>
        <p:spPr bwMode="auto">
          <a:xfrm>
            <a:off x="4016375" y="4224338"/>
            <a:ext cx="1588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4" name="Freeform 702"/>
          <p:cNvSpPr>
            <a:spLocks/>
          </p:cNvSpPr>
          <p:nvPr/>
        </p:nvSpPr>
        <p:spPr bwMode="auto">
          <a:xfrm>
            <a:off x="3652838" y="4237038"/>
            <a:ext cx="130175" cy="152400"/>
          </a:xfrm>
          <a:custGeom>
            <a:avLst/>
            <a:gdLst>
              <a:gd name="T0" fmla="*/ 0 w 246"/>
              <a:gd name="T1" fmla="*/ 2147483647 h 287"/>
              <a:gd name="T2" fmla="*/ 2147483647 w 246"/>
              <a:gd name="T3" fmla="*/ 2147483647 h 287"/>
              <a:gd name="T4" fmla="*/ 2147483647 w 246"/>
              <a:gd name="T5" fmla="*/ 2147483647 h 287"/>
              <a:gd name="T6" fmla="*/ 0 w 246"/>
              <a:gd name="T7" fmla="*/ 0 h 287"/>
              <a:gd name="T8" fmla="*/ 0 w 246"/>
              <a:gd name="T9" fmla="*/ 2147483647 h 28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6" h="287">
                <a:moveTo>
                  <a:pt x="0" y="149"/>
                </a:moveTo>
                <a:lnTo>
                  <a:pt x="246" y="287"/>
                </a:lnTo>
                <a:lnTo>
                  <a:pt x="246" y="140"/>
                </a:lnTo>
                <a:lnTo>
                  <a:pt x="0" y="0"/>
                </a:lnTo>
                <a:lnTo>
                  <a:pt x="0" y="14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5" name="Freeform 703"/>
          <p:cNvSpPr>
            <a:spLocks/>
          </p:cNvSpPr>
          <p:nvPr/>
        </p:nvSpPr>
        <p:spPr bwMode="auto">
          <a:xfrm>
            <a:off x="3652838" y="4341813"/>
            <a:ext cx="130175" cy="206375"/>
          </a:xfrm>
          <a:custGeom>
            <a:avLst/>
            <a:gdLst>
              <a:gd name="T0" fmla="*/ 0 w 246"/>
              <a:gd name="T1" fmla="*/ 0 h 389"/>
              <a:gd name="T2" fmla="*/ 2147483647 w 246"/>
              <a:gd name="T3" fmla="*/ 2147483647 h 389"/>
              <a:gd name="T4" fmla="*/ 2147483647 w 246"/>
              <a:gd name="T5" fmla="*/ 2147483647 h 389"/>
              <a:gd name="T6" fmla="*/ 0 w 246"/>
              <a:gd name="T7" fmla="*/ 2147483647 h 389"/>
              <a:gd name="T8" fmla="*/ 0 w 246"/>
              <a:gd name="T9" fmla="*/ 0 h 38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6" h="389">
                <a:moveTo>
                  <a:pt x="0" y="0"/>
                </a:moveTo>
                <a:lnTo>
                  <a:pt x="246" y="141"/>
                </a:lnTo>
                <a:lnTo>
                  <a:pt x="246" y="389"/>
                </a:lnTo>
                <a:lnTo>
                  <a:pt x="0" y="242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6" name="Freeform 704"/>
          <p:cNvSpPr>
            <a:spLocks/>
          </p:cNvSpPr>
          <p:nvPr/>
        </p:nvSpPr>
        <p:spPr bwMode="auto">
          <a:xfrm>
            <a:off x="3652838" y="4316413"/>
            <a:ext cx="130175" cy="98425"/>
          </a:xfrm>
          <a:custGeom>
            <a:avLst/>
            <a:gdLst>
              <a:gd name="T0" fmla="*/ 0 w 246"/>
              <a:gd name="T1" fmla="*/ 2147483647 h 190"/>
              <a:gd name="T2" fmla="*/ 2147483647 w 246"/>
              <a:gd name="T3" fmla="*/ 2147483647 h 190"/>
              <a:gd name="T4" fmla="*/ 2147483647 w 246"/>
              <a:gd name="T5" fmla="*/ 2147483647 h 190"/>
              <a:gd name="T6" fmla="*/ 0 w 246"/>
              <a:gd name="T7" fmla="*/ 0 h 190"/>
              <a:gd name="T8" fmla="*/ 0 w 246"/>
              <a:gd name="T9" fmla="*/ 2147483647 h 1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6" h="190">
                <a:moveTo>
                  <a:pt x="0" y="49"/>
                </a:moveTo>
                <a:lnTo>
                  <a:pt x="246" y="190"/>
                </a:lnTo>
                <a:lnTo>
                  <a:pt x="246" y="138"/>
                </a:lnTo>
                <a:lnTo>
                  <a:pt x="0" y="0"/>
                </a:lnTo>
                <a:lnTo>
                  <a:pt x="0" y="49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7" name="Freeform 705"/>
          <p:cNvSpPr>
            <a:spLocks/>
          </p:cNvSpPr>
          <p:nvPr/>
        </p:nvSpPr>
        <p:spPr bwMode="auto">
          <a:xfrm>
            <a:off x="3652838" y="4106863"/>
            <a:ext cx="130175" cy="177800"/>
          </a:xfrm>
          <a:custGeom>
            <a:avLst/>
            <a:gdLst>
              <a:gd name="T0" fmla="*/ 0 w 246"/>
              <a:gd name="T1" fmla="*/ 2147483647 h 335"/>
              <a:gd name="T2" fmla="*/ 2147483647 w 246"/>
              <a:gd name="T3" fmla="*/ 2147483647 h 335"/>
              <a:gd name="T4" fmla="*/ 2147483647 w 246"/>
              <a:gd name="T5" fmla="*/ 2147483647 h 335"/>
              <a:gd name="T6" fmla="*/ 0 w 246"/>
              <a:gd name="T7" fmla="*/ 0 h 335"/>
              <a:gd name="T8" fmla="*/ 0 w 246"/>
              <a:gd name="T9" fmla="*/ 2147483647 h 3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6" h="335">
                <a:moveTo>
                  <a:pt x="0" y="198"/>
                </a:moveTo>
                <a:lnTo>
                  <a:pt x="246" y="335"/>
                </a:lnTo>
                <a:lnTo>
                  <a:pt x="246" y="142"/>
                </a:lnTo>
                <a:lnTo>
                  <a:pt x="0" y="0"/>
                </a:lnTo>
                <a:lnTo>
                  <a:pt x="0" y="198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8" name="Freeform 706"/>
          <p:cNvSpPr>
            <a:spLocks/>
          </p:cNvSpPr>
          <p:nvPr/>
        </p:nvSpPr>
        <p:spPr bwMode="auto">
          <a:xfrm>
            <a:off x="3652838" y="4211638"/>
            <a:ext cx="130175" cy="98425"/>
          </a:xfrm>
          <a:custGeom>
            <a:avLst/>
            <a:gdLst>
              <a:gd name="T0" fmla="*/ 0 w 246"/>
              <a:gd name="T1" fmla="*/ 2147483647 h 188"/>
              <a:gd name="T2" fmla="*/ 2147483647 w 246"/>
              <a:gd name="T3" fmla="*/ 2147483647 h 188"/>
              <a:gd name="T4" fmla="*/ 2147483647 w 246"/>
              <a:gd name="T5" fmla="*/ 2147483647 h 188"/>
              <a:gd name="T6" fmla="*/ 0 w 246"/>
              <a:gd name="T7" fmla="*/ 0 h 188"/>
              <a:gd name="T8" fmla="*/ 0 w 246"/>
              <a:gd name="T9" fmla="*/ 2147483647 h 1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6" h="188">
                <a:moveTo>
                  <a:pt x="0" y="48"/>
                </a:moveTo>
                <a:lnTo>
                  <a:pt x="246" y="188"/>
                </a:lnTo>
                <a:lnTo>
                  <a:pt x="246" y="137"/>
                </a:lnTo>
                <a:lnTo>
                  <a:pt x="0" y="0"/>
                </a:lnTo>
                <a:lnTo>
                  <a:pt x="0" y="48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69" name="Line 707"/>
          <p:cNvSpPr>
            <a:spLocks noChangeShapeType="1"/>
          </p:cNvSpPr>
          <p:nvPr/>
        </p:nvSpPr>
        <p:spPr bwMode="auto">
          <a:xfrm flipV="1">
            <a:off x="3783013" y="4183063"/>
            <a:ext cx="1587" cy="3651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0" name="Line 708"/>
          <p:cNvSpPr>
            <a:spLocks noChangeShapeType="1"/>
          </p:cNvSpPr>
          <p:nvPr/>
        </p:nvSpPr>
        <p:spPr bwMode="auto">
          <a:xfrm flipH="1" flipV="1">
            <a:off x="3652838" y="4106863"/>
            <a:ext cx="130175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1" name="Freeform 709"/>
          <p:cNvSpPr>
            <a:spLocks/>
          </p:cNvSpPr>
          <p:nvPr/>
        </p:nvSpPr>
        <p:spPr bwMode="auto">
          <a:xfrm>
            <a:off x="3282950" y="4027488"/>
            <a:ext cx="369888" cy="288925"/>
          </a:xfrm>
          <a:custGeom>
            <a:avLst/>
            <a:gdLst>
              <a:gd name="T0" fmla="*/ 0 w 699"/>
              <a:gd name="T1" fmla="*/ 0 h 547"/>
              <a:gd name="T2" fmla="*/ 2147483647 w 699"/>
              <a:gd name="T3" fmla="*/ 2147483647 h 547"/>
              <a:gd name="T4" fmla="*/ 2147483647 w 699"/>
              <a:gd name="T5" fmla="*/ 2147483647 h 547"/>
              <a:gd name="T6" fmla="*/ 0 w 699"/>
              <a:gd name="T7" fmla="*/ 2147483647 h 547"/>
              <a:gd name="T8" fmla="*/ 0 w 699"/>
              <a:gd name="T9" fmla="*/ 0 h 5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9" h="547">
                <a:moveTo>
                  <a:pt x="0" y="0"/>
                </a:moveTo>
                <a:lnTo>
                  <a:pt x="699" y="398"/>
                </a:lnTo>
                <a:lnTo>
                  <a:pt x="699" y="547"/>
                </a:lnTo>
                <a:lnTo>
                  <a:pt x="0" y="157"/>
                </a:lnTo>
                <a:lnTo>
                  <a:pt x="0" y="0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2" name="Freeform 710"/>
          <p:cNvSpPr>
            <a:spLocks/>
          </p:cNvSpPr>
          <p:nvPr/>
        </p:nvSpPr>
        <p:spPr bwMode="auto">
          <a:xfrm>
            <a:off x="3282950" y="4005263"/>
            <a:ext cx="369888" cy="231775"/>
          </a:xfrm>
          <a:custGeom>
            <a:avLst/>
            <a:gdLst>
              <a:gd name="T0" fmla="*/ 0 w 699"/>
              <a:gd name="T1" fmla="*/ 2147483647 h 439"/>
              <a:gd name="T2" fmla="*/ 2147483647 w 699"/>
              <a:gd name="T3" fmla="*/ 2147483647 h 439"/>
              <a:gd name="T4" fmla="*/ 2147483647 w 699"/>
              <a:gd name="T5" fmla="*/ 2147483647 h 439"/>
              <a:gd name="T6" fmla="*/ 0 w 699"/>
              <a:gd name="T7" fmla="*/ 0 h 439"/>
              <a:gd name="T8" fmla="*/ 0 w 699"/>
              <a:gd name="T9" fmla="*/ 2147483647 h 4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9" h="439">
                <a:moveTo>
                  <a:pt x="0" y="41"/>
                </a:moveTo>
                <a:lnTo>
                  <a:pt x="699" y="439"/>
                </a:lnTo>
                <a:lnTo>
                  <a:pt x="699" y="391"/>
                </a:lnTo>
                <a:lnTo>
                  <a:pt x="0" y="0"/>
                </a:lnTo>
                <a:lnTo>
                  <a:pt x="0" y="41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3" name="Freeform 711"/>
          <p:cNvSpPr>
            <a:spLocks/>
          </p:cNvSpPr>
          <p:nvPr/>
        </p:nvSpPr>
        <p:spPr bwMode="auto">
          <a:xfrm>
            <a:off x="3282950" y="4110038"/>
            <a:ext cx="369888" cy="231775"/>
          </a:xfrm>
          <a:custGeom>
            <a:avLst/>
            <a:gdLst>
              <a:gd name="T0" fmla="*/ 0 w 699"/>
              <a:gd name="T1" fmla="*/ 2147483647 h 439"/>
              <a:gd name="T2" fmla="*/ 2147483647 w 699"/>
              <a:gd name="T3" fmla="*/ 2147483647 h 439"/>
              <a:gd name="T4" fmla="*/ 2147483647 w 699"/>
              <a:gd name="T5" fmla="*/ 2147483647 h 439"/>
              <a:gd name="T6" fmla="*/ 0 w 699"/>
              <a:gd name="T7" fmla="*/ 0 h 439"/>
              <a:gd name="T8" fmla="*/ 0 w 699"/>
              <a:gd name="T9" fmla="*/ 2147483647 h 43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9" h="439">
                <a:moveTo>
                  <a:pt x="0" y="42"/>
                </a:moveTo>
                <a:lnTo>
                  <a:pt x="699" y="439"/>
                </a:lnTo>
                <a:lnTo>
                  <a:pt x="699" y="390"/>
                </a:lnTo>
                <a:lnTo>
                  <a:pt x="0" y="0"/>
                </a:lnTo>
                <a:lnTo>
                  <a:pt x="0" y="42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4" name="Line 712"/>
          <p:cNvSpPr>
            <a:spLocks noChangeShapeType="1"/>
          </p:cNvSpPr>
          <p:nvPr/>
        </p:nvSpPr>
        <p:spPr bwMode="auto">
          <a:xfrm>
            <a:off x="3652838" y="4106863"/>
            <a:ext cx="1587" cy="361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5" name="Line 713"/>
          <p:cNvSpPr>
            <a:spLocks noChangeShapeType="1"/>
          </p:cNvSpPr>
          <p:nvPr/>
        </p:nvSpPr>
        <p:spPr bwMode="auto">
          <a:xfrm>
            <a:off x="3652838" y="4468813"/>
            <a:ext cx="130175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6" name="Line 714"/>
          <p:cNvSpPr>
            <a:spLocks noChangeShapeType="1"/>
          </p:cNvSpPr>
          <p:nvPr/>
        </p:nvSpPr>
        <p:spPr bwMode="auto">
          <a:xfrm flipV="1">
            <a:off x="3652838" y="3983038"/>
            <a:ext cx="220662" cy="1238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7" name="Line 715"/>
          <p:cNvSpPr>
            <a:spLocks noChangeShapeType="1"/>
          </p:cNvSpPr>
          <p:nvPr/>
        </p:nvSpPr>
        <p:spPr bwMode="auto">
          <a:xfrm flipV="1">
            <a:off x="3783013" y="4059238"/>
            <a:ext cx="220662" cy="1238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8" name="Line 716"/>
          <p:cNvSpPr>
            <a:spLocks noChangeShapeType="1"/>
          </p:cNvSpPr>
          <p:nvPr/>
        </p:nvSpPr>
        <p:spPr bwMode="auto">
          <a:xfrm flipH="1" flipV="1">
            <a:off x="3402013" y="3811588"/>
            <a:ext cx="382587" cy="2222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79" name="Freeform 717"/>
          <p:cNvSpPr>
            <a:spLocks/>
          </p:cNvSpPr>
          <p:nvPr/>
        </p:nvSpPr>
        <p:spPr bwMode="auto">
          <a:xfrm>
            <a:off x="3154363" y="4043363"/>
            <a:ext cx="128587" cy="88900"/>
          </a:xfrm>
          <a:custGeom>
            <a:avLst/>
            <a:gdLst>
              <a:gd name="T0" fmla="*/ 2147483647 w 243"/>
              <a:gd name="T1" fmla="*/ 2147483647 h 165"/>
              <a:gd name="T2" fmla="*/ 2147483647 w 243"/>
              <a:gd name="T3" fmla="*/ 2147483647 h 165"/>
              <a:gd name="T4" fmla="*/ 2147483647 w 243"/>
              <a:gd name="T5" fmla="*/ 2147483647 h 165"/>
              <a:gd name="T6" fmla="*/ 2147483647 w 243"/>
              <a:gd name="T7" fmla="*/ 2147483647 h 165"/>
              <a:gd name="T8" fmla="*/ 2147483647 w 243"/>
              <a:gd name="T9" fmla="*/ 2147483647 h 165"/>
              <a:gd name="T10" fmla="*/ 2147483647 w 243"/>
              <a:gd name="T11" fmla="*/ 0 h 165"/>
              <a:gd name="T12" fmla="*/ 2147483647 w 243"/>
              <a:gd name="T13" fmla="*/ 0 h 165"/>
              <a:gd name="T14" fmla="*/ 2147483647 w 243"/>
              <a:gd name="T15" fmla="*/ 2147483647 h 165"/>
              <a:gd name="T16" fmla="*/ 2147483647 w 243"/>
              <a:gd name="T17" fmla="*/ 2147483647 h 165"/>
              <a:gd name="T18" fmla="*/ 2147483647 w 243"/>
              <a:gd name="T19" fmla="*/ 2147483647 h 165"/>
              <a:gd name="T20" fmla="*/ 0 w 243"/>
              <a:gd name="T21" fmla="*/ 2147483647 h 165"/>
              <a:gd name="T22" fmla="*/ 0 w 243"/>
              <a:gd name="T23" fmla="*/ 2147483647 h 165"/>
              <a:gd name="T24" fmla="*/ 2147483647 w 243"/>
              <a:gd name="T25" fmla="*/ 2147483647 h 165"/>
              <a:gd name="T26" fmla="*/ 2147483647 w 243"/>
              <a:gd name="T27" fmla="*/ 2147483647 h 165"/>
              <a:gd name="T28" fmla="*/ 2147483647 w 243"/>
              <a:gd name="T29" fmla="*/ 2147483647 h 165"/>
              <a:gd name="T30" fmla="*/ 2147483647 w 243"/>
              <a:gd name="T31" fmla="*/ 2147483647 h 1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3" h="165">
                <a:moveTo>
                  <a:pt x="20" y="38"/>
                </a:moveTo>
                <a:lnTo>
                  <a:pt x="243" y="165"/>
                </a:lnTo>
                <a:lnTo>
                  <a:pt x="243" y="123"/>
                </a:lnTo>
                <a:lnTo>
                  <a:pt x="34" y="8"/>
                </a:lnTo>
                <a:lnTo>
                  <a:pt x="30" y="2"/>
                </a:lnTo>
                <a:lnTo>
                  <a:pt x="24" y="0"/>
                </a:lnTo>
                <a:lnTo>
                  <a:pt x="17" y="0"/>
                </a:lnTo>
                <a:lnTo>
                  <a:pt x="11" y="1"/>
                </a:lnTo>
                <a:lnTo>
                  <a:pt x="5" y="6"/>
                </a:lnTo>
                <a:lnTo>
                  <a:pt x="1" y="11"/>
                </a:lnTo>
                <a:lnTo>
                  <a:pt x="0" y="17"/>
                </a:lnTo>
                <a:lnTo>
                  <a:pt x="0" y="24"/>
                </a:lnTo>
                <a:lnTo>
                  <a:pt x="3" y="30"/>
                </a:lnTo>
                <a:lnTo>
                  <a:pt x="7" y="35"/>
                </a:lnTo>
                <a:lnTo>
                  <a:pt x="14" y="38"/>
                </a:lnTo>
                <a:lnTo>
                  <a:pt x="20" y="38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0" name="Freeform 718"/>
          <p:cNvSpPr>
            <a:spLocks/>
          </p:cNvSpPr>
          <p:nvPr/>
        </p:nvSpPr>
        <p:spPr bwMode="auto">
          <a:xfrm>
            <a:off x="3203575" y="3963988"/>
            <a:ext cx="79375" cy="63500"/>
          </a:xfrm>
          <a:custGeom>
            <a:avLst/>
            <a:gdLst>
              <a:gd name="T0" fmla="*/ 2147483647 w 151"/>
              <a:gd name="T1" fmla="*/ 0 h 116"/>
              <a:gd name="T2" fmla="*/ 2147483647 w 151"/>
              <a:gd name="T3" fmla="*/ 2147483647 h 116"/>
              <a:gd name="T4" fmla="*/ 2147483647 w 151"/>
              <a:gd name="T5" fmla="*/ 2147483647 h 116"/>
              <a:gd name="T6" fmla="*/ 0 w 151"/>
              <a:gd name="T7" fmla="*/ 2147483647 h 116"/>
              <a:gd name="T8" fmla="*/ 2147483647 w 151"/>
              <a:gd name="T9" fmla="*/ 2147483647 h 116"/>
              <a:gd name="T10" fmla="*/ 2147483647 w 151"/>
              <a:gd name="T11" fmla="*/ 2147483647 h 116"/>
              <a:gd name="T12" fmla="*/ 2147483647 w 151"/>
              <a:gd name="T13" fmla="*/ 2147483647 h 116"/>
              <a:gd name="T14" fmla="*/ 2147483647 w 151"/>
              <a:gd name="T15" fmla="*/ 0 h 1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1" h="116">
                <a:moveTo>
                  <a:pt x="15" y="0"/>
                </a:moveTo>
                <a:lnTo>
                  <a:pt x="151" y="75"/>
                </a:lnTo>
                <a:lnTo>
                  <a:pt x="151" y="116"/>
                </a:lnTo>
                <a:lnTo>
                  <a:pt x="0" y="31"/>
                </a:lnTo>
                <a:lnTo>
                  <a:pt x="1" y="22"/>
                </a:lnTo>
                <a:lnTo>
                  <a:pt x="3" y="13"/>
                </a:lnTo>
                <a:lnTo>
                  <a:pt x="9" y="6"/>
                </a:lnTo>
                <a:lnTo>
                  <a:pt x="15" y="0"/>
                </a:lnTo>
                <a:close/>
              </a:path>
            </a:pathLst>
          </a:custGeom>
          <a:solidFill>
            <a:srgbClr val="5F5045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1" name="Line 719"/>
          <p:cNvSpPr>
            <a:spLocks noChangeShapeType="1"/>
          </p:cNvSpPr>
          <p:nvPr/>
        </p:nvSpPr>
        <p:spPr bwMode="auto">
          <a:xfrm>
            <a:off x="3282950" y="3881438"/>
            <a:ext cx="1588" cy="3714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2" name="Line 720"/>
          <p:cNvSpPr>
            <a:spLocks noChangeShapeType="1"/>
          </p:cNvSpPr>
          <p:nvPr/>
        </p:nvSpPr>
        <p:spPr bwMode="auto">
          <a:xfrm flipV="1">
            <a:off x="3271838" y="3881438"/>
            <a:ext cx="1587" cy="63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3" name="Line 721"/>
          <p:cNvSpPr>
            <a:spLocks noChangeShapeType="1"/>
          </p:cNvSpPr>
          <p:nvPr/>
        </p:nvSpPr>
        <p:spPr bwMode="auto">
          <a:xfrm>
            <a:off x="3211513" y="3963988"/>
            <a:ext cx="138112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4" name="Line 722"/>
          <p:cNvSpPr>
            <a:spLocks noChangeShapeType="1"/>
          </p:cNvSpPr>
          <p:nvPr/>
        </p:nvSpPr>
        <p:spPr bwMode="auto">
          <a:xfrm>
            <a:off x="3419475" y="4081463"/>
            <a:ext cx="138113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5" name="Line 723"/>
          <p:cNvSpPr>
            <a:spLocks noChangeShapeType="1"/>
          </p:cNvSpPr>
          <p:nvPr/>
        </p:nvSpPr>
        <p:spPr bwMode="auto">
          <a:xfrm>
            <a:off x="3627438" y="4195763"/>
            <a:ext cx="139700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6" name="Line 724"/>
          <p:cNvSpPr>
            <a:spLocks noChangeShapeType="1"/>
          </p:cNvSpPr>
          <p:nvPr/>
        </p:nvSpPr>
        <p:spPr bwMode="auto">
          <a:xfrm>
            <a:off x="3203575" y="3979863"/>
            <a:ext cx="138113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7" name="Line 725"/>
          <p:cNvSpPr>
            <a:spLocks noChangeShapeType="1"/>
          </p:cNvSpPr>
          <p:nvPr/>
        </p:nvSpPr>
        <p:spPr bwMode="auto">
          <a:xfrm>
            <a:off x="3409950" y="4100513"/>
            <a:ext cx="139700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8" name="Line 726"/>
          <p:cNvSpPr>
            <a:spLocks noChangeShapeType="1"/>
          </p:cNvSpPr>
          <p:nvPr/>
        </p:nvSpPr>
        <p:spPr bwMode="auto">
          <a:xfrm>
            <a:off x="3617913" y="4217988"/>
            <a:ext cx="138112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89" name="Line 727"/>
          <p:cNvSpPr>
            <a:spLocks noChangeShapeType="1"/>
          </p:cNvSpPr>
          <p:nvPr/>
        </p:nvSpPr>
        <p:spPr bwMode="auto">
          <a:xfrm flipH="1">
            <a:off x="3794125" y="4402138"/>
            <a:ext cx="11113" cy="12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0" name="Line 728"/>
          <p:cNvSpPr>
            <a:spLocks noChangeShapeType="1"/>
          </p:cNvSpPr>
          <p:nvPr/>
        </p:nvSpPr>
        <p:spPr bwMode="auto">
          <a:xfrm>
            <a:off x="3794125" y="4414838"/>
            <a:ext cx="4763" cy="190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1" name="Line 729"/>
          <p:cNvSpPr>
            <a:spLocks noChangeShapeType="1"/>
          </p:cNvSpPr>
          <p:nvPr/>
        </p:nvSpPr>
        <p:spPr bwMode="auto">
          <a:xfrm>
            <a:off x="3798888" y="4433888"/>
            <a:ext cx="20637" cy="63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2" name="Line 730"/>
          <p:cNvSpPr>
            <a:spLocks noChangeShapeType="1"/>
          </p:cNvSpPr>
          <p:nvPr/>
        </p:nvSpPr>
        <p:spPr bwMode="auto">
          <a:xfrm flipV="1">
            <a:off x="3819525" y="4424363"/>
            <a:ext cx="17463" cy="15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3" name="Line 731"/>
          <p:cNvSpPr>
            <a:spLocks noChangeShapeType="1"/>
          </p:cNvSpPr>
          <p:nvPr/>
        </p:nvSpPr>
        <p:spPr bwMode="auto">
          <a:xfrm flipH="1" flipV="1">
            <a:off x="3830638" y="4402138"/>
            <a:ext cx="6350" cy="222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4" name="Line 732"/>
          <p:cNvSpPr>
            <a:spLocks noChangeShapeType="1"/>
          </p:cNvSpPr>
          <p:nvPr/>
        </p:nvSpPr>
        <p:spPr bwMode="auto">
          <a:xfrm flipH="1" flipV="1">
            <a:off x="3808413" y="4395788"/>
            <a:ext cx="22225" cy="63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5" name="Line 733"/>
          <p:cNvSpPr>
            <a:spLocks noChangeShapeType="1"/>
          </p:cNvSpPr>
          <p:nvPr/>
        </p:nvSpPr>
        <p:spPr bwMode="auto">
          <a:xfrm flipH="1" flipV="1">
            <a:off x="3802063" y="4395788"/>
            <a:ext cx="63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6" name="Line 734"/>
          <p:cNvSpPr>
            <a:spLocks noChangeShapeType="1"/>
          </p:cNvSpPr>
          <p:nvPr/>
        </p:nvSpPr>
        <p:spPr bwMode="auto">
          <a:xfrm flipH="1">
            <a:off x="3789363" y="4395788"/>
            <a:ext cx="12700" cy="158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7" name="Line 735"/>
          <p:cNvSpPr>
            <a:spLocks noChangeShapeType="1"/>
          </p:cNvSpPr>
          <p:nvPr/>
        </p:nvSpPr>
        <p:spPr bwMode="auto">
          <a:xfrm>
            <a:off x="3789363" y="4411663"/>
            <a:ext cx="6350" cy="222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8" name="Line 736"/>
          <p:cNvSpPr>
            <a:spLocks noChangeShapeType="1"/>
          </p:cNvSpPr>
          <p:nvPr/>
        </p:nvSpPr>
        <p:spPr bwMode="auto">
          <a:xfrm>
            <a:off x="3173413" y="4049713"/>
            <a:ext cx="138112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599" name="Line 737"/>
          <p:cNvSpPr>
            <a:spLocks noChangeShapeType="1"/>
          </p:cNvSpPr>
          <p:nvPr/>
        </p:nvSpPr>
        <p:spPr bwMode="auto">
          <a:xfrm>
            <a:off x="3381375" y="4164013"/>
            <a:ext cx="138113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0" name="Line 738"/>
          <p:cNvSpPr>
            <a:spLocks noChangeShapeType="1"/>
          </p:cNvSpPr>
          <p:nvPr/>
        </p:nvSpPr>
        <p:spPr bwMode="auto">
          <a:xfrm>
            <a:off x="3589338" y="4281488"/>
            <a:ext cx="138112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1" name="Line 739"/>
          <p:cNvSpPr>
            <a:spLocks noChangeShapeType="1"/>
          </p:cNvSpPr>
          <p:nvPr/>
        </p:nvSpPr>
        <p:spPr bwMode="auto">
          <a:xfrm>
            <a:off x="3797300" y="4395788"/>
            <a:ext cx="1588" cy="31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2" name="Line 740"/>
          <p:cNvSpPr>
            <a:spLocks noChangeShapeType="1"/>
          </p:cNvSpPr>
          <p:nvPr/>
        </p:nvSpPr>
        <p:spPr bwMode="auto">
          <a:xfrm>
            <a:off x="3165475" y="4065588"/>
            <a:ext cx="138113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3" name="Line 741"/>
          <p:cNvSpPr>
            <a:spLocks noChangeShapeType="1"/>
          </p:cNvSpPr>
          <p:nvPr/>
        </p:nvSpPr>
        <p:spPr bwMode="auto">
          <a:xfrm>
            <a:off x="3373438" y="4183063"/>
            <a:ext cx="138112" cy="762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4" name="Line 742"/>
          <p:cNvSpPr>
            <a:spLocks noChangeShapeType="1"/>
          </p:cNvSpPr>
          <p:nvPr/>
        </p:nvSpPr>
        <p:spPr bwMode="auto">
          <a:xfrm>
            <a:off x="3579813" y="4300538"/>
            <a:ext cx="138112" cy="793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5" name="Freeform 743"/>
          <p:cNvSpPr>
            <a:spLocks/>
          </p:cNvSpPr>
          <p:nvPr/>
        </p:nvSpPr>
        <p:spPr bwMode="auto">
          <a:xfrm>
            <a:off x="3203575" y="3963988"/>
            <a:ext cx="7938" cy="15875"/>
          </a:xfrm>
          <a:custGeom>
            <a:avLst/>
            <a:gdLst>
              <a:gd name="T0" fmla="*/ 0 w 15"/>
              <a:gd name="T1" fmla="*/ 2147483647 h 31"/>
              <a:gd name="T2" fmla="*/ 2147483647 w 15"/>
              <a:gd name="T3" fmla="*/ 2147483647 h 31"/>
              <a:gd name="T4" fmla="*/ 2147483647 w 15"/>
              <a:gd name="T5" fmla="*/ 2147483647 h 31"/>
              <a:gd name="T6" fmla="*/ 2147483647 w 15"/>
              <a:gd name="T7" fmla="*/ 2147483647 h 31"/>
              <a:gd name="T8" fmla="*/ 2147483647 w 15"/>
              <a:gd name="T9" fmla="*/ 0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1">
                <a:moveTo>
                  <a:pt x="0" y="31"/>
                </a:moveTo>
                <a:lnTo>
                  <a:pt x="1" y="22"/>
                </a:lnTo>
                <a:lnTo>
                  <a:pt x="3" y="13"/>
                </a:lnTo>
                <a:lnTo>
                  <a:pt x="9" y="6"/>
                </a:lnTo>
                <a:lnTo>
                  <a:pt x="15" y="0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6" name="Freeform 744"/>
          <p:cNvSpPr>
            <a:spLocks/>
          </p:cNvSpPr>
          <p:nvPr/>
        </p:nvSpPr>
        <p:spPr bwMode="auto">
          <a:xfrm>
            <a:off x="3154363" y="4043363"/>
            <a:ext cx="19050" cy="22225"/>
          </a:xfrm>
          <a:custGeom>
            <a:avLst/>
            <a:gdLst>
              <a:gd name="T0" fmla="*/ 2147483647 w 34"/>
              <a:gd name="T1" fmla="*/ 2147483647 h 38"/>
              <a:gd name="T2" fmla="*/ 2147483647 w 34"/>
              <a:gd name="T3" fmla="*/ 2147483647 h 38"/>
              <a:gd name="T4" fmla="*/ 2147483647 w 34"/>
              <a:gd name="T5" fmla="*/ 2147483647 h 38"/>
              <a:gd name="T6" fmla="*/ 2147483647 w 34"/>
              <a:gd name="T7" fmla="*/ 2147483647 h 38"/>
              <a:gd name="T8" fmla="*/ 0 w 34"/>
              <a:gd name="T9" fmla="*/ 2147483647 h 38"/>
              <a:gd name="T10" fmla="*/ 0 w 34"/>
              <a:gd name="T11" fmla="*/ 2147483647 h 38"/>
              <a:gd name="T12" fmla="*/ 2147483647 w 34"/>
              <a:gd name="T13" fmla="*/ 2147483647 h 38"/>
              <a:gd name="T14" fmla="*/ 2147483647 w 34"/>
              <a:gd name="T15" fmla="*/ 2147483647 h 38"/>
              <a:gd name="T16" fmla="*/ 2147483647 w 34"/>
              <a:gd name="T17" fmla="*/ 2147483647 h 38"/>
              <a:gd name="T18" fmla="*/ 2147483647 w 34"/>
              <a:gd name="T19" fmla="*/ 0 h 38"/>
              <a:gd name="T20" fmla="*/ 2147483647 w 34"/>
              <a:gd name="T21" fmla="*/ 0 h 38"/>
              <a:gd name="T22" fmla="*/ 2147483647 w 34"/>
              <a:gd name="T23" fmla="*/ 2147483647 h 38"/>
              <a:gd name="T24" fmla="*/ 2147483647 w 34"/>
              <a:gd name="T25" fmla="*/ 2147483647 h 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4" h="38">
                <a:moveTo>
                  <a:pt x="20" y="38"/>
                </a:moveTo>
                <a:lnTo>
                  <a:pt x="14" y="38"/>
                </a:lnTo>
                <a:lnTo>
                  <a:pt x="7" y="35"/>
                </a:lnTo>
                <a:lnTo>
                  <a:pt x="3" y="30"/>
                </a:lnTo>
                <a:lnTo>
                  <a:pt x="0" y="24"/>
                </a:lnTo>
                <a:lnTo>
                  <a:pt x="0" y="17"/>
                </a:lnTo>
                <a:lnTo>
                  <a:pt x="1" y="11"/>
                </a:lnTo>
                <a:lnTo>
                  <a:pt x="5" y="6"/>
                </a:lnTo>
                <a:lnTo>
                  <a:pt x="11" y="1"/>
                </a:lnTo>
                <a:lnTo>
                  <a:pt x="17" y="0"/>
                </a:lnTo>
                <a:lnTo>
                  <a:pt x="24" y="0"/>
                </a:lnTo>
                <a:lnTo>
                  <a:pt x="30" y="2"/>
                </a:lnTo>
                <a:lnTo>
                  <a:pt x="34" y="8"/>
                </a:lnTo>
              </a:path>
            </a:pathLst>
          </a:custGeom>
          <a:noFill/>
          <a:ln w="635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7" name="Line 745"/>
          <p:cNvSpPr>
            <a:spLocks noChangeShapeType="1"/>
          </p:cNvSpPr>
          <p:nvPr/>
        </p:nvSpPr>
        <p:spPr bwMode="auto">
          <a:xfrm flipV="1">
            <a:off x="3867150" y="3529013"/>
            <a:ext cx="19050" cy="127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8" name="Line 746"/>
          <p:cNvSpPr>
            <a:spLocks noChangeShapeType="1"/>
          </p:cNvSpPr>
          <p:nvPr/>
        </p:nvSpPr>
        <p:spPr bwMode="auto">
          <a:xfrm>
            <a:off x="5561013" y="2500313"/>
            <a:ext cx="1587" cy="2222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09" name="Rectangle 747"/>
          <p:cNvSpPr>
            <a:spLocks noChangeArrowheads="1"/>
          </p:cNvSpPr>
          <p:nvPr/>
        </p:nvSpPr>
        <p:spPr bwMode="auto">
          <a:xfrm>
            <a:off x="2836863" y="1643063"/>
            <a:ext cx="1276350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SPLICE - EXPOSED EDGE</a:t>
            </a:r>
            <a:endParaRPr lang="en-US" altLang="en-US"/>
          </a:p>
        </p:txBody>
      </p:sp>
      <p:sp>
        <p:nvSpPr>
          <p:cNvPr id="11610" name="Rectangle 748"/>
          <p:cNvSpPr>
            <a:spLocks noChangeArrowheads="1"/>
          </p:cNvSpPr>
          <p:nvPr/>
        </p:nvSpPr>
        <p:spPr bwMode="auto">
          <a:xfrm>
            <a:off x="2836863" y="1741488"/>
            <a:ext cx="995362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FACES AWAY FROM</a:t>
            </a:r>
            <a:endParaRPr lang="en-US" altLang="en-US"/>
          </a:p>
        </p:txBody>
      </p:sp>
      <p:sp>
        <p:nvSpPr>
          <p:cNvPr id="11611" name="Rectangle 749"/>
          <p:cNvSpPr>
            <a:spLocks noChangeArrowheads="1"/>
          </p:cNvSpPr>
          <p:nvPr/>
        </p:nvSpPr>
        <p:spPr bwMode="auto">
          <a:xfrm>
            <a:off x="2836863" y="1849438"/>
            <a:ext cx="1209675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APPROACHING TRAFFIC</a:t>
            </a:r>
            <a:endParaRPr lang="en-US" altLang="en-US"/>
          </a:p>
        </p:txBody>
      </p:sp>
      <p:sp>
        <p:nvSpPr>
          <p:cNvPr id="11612" name="Line 750"/>
          <p:cNvSpPr>
            <a:spLocks noChangeShapeType="1"/>
          </p:cNvSpPr>
          <p:nvPr/>
        </p:nvSpPr>
        <p:spPr bwMode="auto">
          <a:xfrm flipH="1" flipV="1">
            <a:off x="4349750" y="1798638"/>
            <a:ext cx="230188" cy="4000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3" name="Freeform 751"/>
          <p:cNvSpPr>
            <a:spLocks/>
          </p:cNvSpPr>
          <p:nvPr/>
        </p:nvSpPr>
        <p:spPr bwMode="auto">
          <a:xfrm>
            <a:off x="4486275" y="2062163"/>
            <a:ext cx="93663" cy="136525"/>
          </a:xfrm>
          <a:custGeom>
            <a:avLst/>
            <a:gdLst>
              <a:gd name="T0" fmla="*/ 2147483647 w 175"/>
              <a:gd name="T1" fmla="*/ 0 h 259"/>
              <a:gd name="T2" fmla="*/ 2147483647 w 175"/>
              <a:gd name="T3" fmla="*/ 2147483647 h 259"/>
              <a:gd name="T4" fmla="*/ 0 w 175"/>
              <a:gd name="T5" fmla="*/ 2147483647 h 259"/>
              <a:gd name="T6" fmla="*/ 2147483647 w 175"/>
              <a:gd name="T7" fmla="*/ 0 h 2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5" h="259">
                <a:moveTo>
                  <a:pt x="78" y="0"/>
                </a:moveTo>
                <a:lnTo>
                  <a:pt x="175" y="259"/>
                </a:lnTo>
                <a:lnTo>
                  <a:pt x="0" y="45"/>
                </a:lnTo>
                <a:lnTo>
                  <a:pt x="78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4" name="Line 752"/>
          <p:cNvSpPr>
            <a:spLocks noChangeShapeType="1"/>
          </p:cNvSpPr>
          <p:nvPr/>
        </p:nvSpPr>
        <p:spPr bwMode="auto">
          <a:xfrm flipH="1">
            <a:off x="3917950" y="1798638"/>
            <a:ext cx="431800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5" name="Rectangle 753"/>
          <p:cNvSpPr>
            <a:spLocks noChangeArrowheads="1"/>
          </p:cNvSpPr>
          <p:nvPr/>
        </p:nvSpPr>
        <p:spPr bwMode="auto">
          <a:xfrm>
            <a:off x="2568575" y="2179638"/>
            <a:ext cx="696913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TIMBER POST</a:t>
            </a:r>
            <a:endParaRPr lang="en-US" altLang="en-US"/>
          </a:p>
        </p:txBody>
      </p:sp>
      <p:sp>
        <p:nvSpPr>
          <p:cNvPr id="11616" name="Line 754"/>
          <p:cNvSpPr>
            <a:spLocks noChangeShapeType="1"/>
          </p:cNvSpPr>
          <p:nvPr/>
        </p:nvSpPr>
        <p:spPr bwMode="auto">
          <a:xfrm flipH="1" flipV="1">
            <a:off x="3698875" y="2220913"/>
            <a:ext cx="317500" cy="1524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7" name="Freeform 755"/>
          <p:cNvSpPr>
            <a:spLocks/>
          </p:cNvSpPr>
          <p:nvPr/>
        </p:nvSpPr>
        <p:spPr bwMode="auto">
          <a:xfrm>
            <a:off x="3876675" y="2290763"/>
            <a:ext cx="139700" cy="82550"/>
          </a:xfrm>
          <a:custGeom>
            <a:avLst/>
            <a:gdLst>
              <a:gd name="T0" fmla="*/ 2147483647 w 264"/>
              <a:gd name="T1" fmla="*/ 0 h 158"/>
              <a:gd name="T2" fmla="*/ 2147483647 w 264"/>
              <a:gd name="T3" fmla="*/ 2147483647 h 158"/>
              <a:gd name="T4" fmla="*/ 0 w 264"/>
              <a:gd name="T5" fmla="*/ 2147483647 h 158"/>
              <a:gd name="T6" fmla="*/ 2147483647 w 264"/>
              <a:gd name="T7" fmla="*/ 0 h 1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4" h="158">
                <a:moveTo>
                  <a:pt x="39" y="0"/>
                </a:moveTo>
                <a:lnTo>
                  <a:pt x="264" y="158"/>
                </a:lnTo>
                <a:lnTo>
                  <a:pt x="0" y="81"/>
                </a:lnTo>
                <a:lnTo>
                  <a:pt x="39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8" name="Line 756"/>
          <p:cNvSpPr>
            <a:spLocks noChangeShapeType="1"/>
          </p:cNvSpPr>
          <p:nvPr/>
        </p:nvSpPr>
        <p:spPr bwMode="auto">
          <a:xfrm flipH="1">
            <a:off x="3267075" y="2220913"/>
            <a:ext cx="431800" cy="31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19" name="Rectangle 757"/>
          <p:cNvSpPr>
            <a:spLocks noChangeArrowheads="1"/>
          </p:cNvSpPr>
          <p:nvPr/>
        </p:nvSpPr>
        <p:spPr bwMode="auto">
          <a:xfrm>
            <a:off x="2014538" y="2471738"/>
            <a:ext cx="1120775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W - BEAM BRIDGERAIL</a:t>
            </a:r>
            <a:endParaRPr lang="en-US" altLang="en-US"/>
          </a:p>
        </p:txBody>
      </p:sp>
      <p:sp>
        <p:nvSpPr>
          <p:cNvPr id="11620" name="Line 758"/>
          <p:cNvSpPr>
            <a:spLocks noChangeShapeType="1"/>
          </p:cNvSpPr>
          <p:nvPr/>
        </p:nvSpPr>
        <p:spPr bwMode="auto">
          <a:xfrm flipH="1" flipV="1">
            <a:off x="3529013" y="2522538"/>
            <a:ext cx="230187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1" name="Freeform 759"/>
          <p:cNvSpPr>
            <a:spLocks/>
          </p:cNvSpPr>
          <p:nvPr/>
        </p:nvSpPr>
        <p:spPr bwMode="auto">
          <a:xfrm>
            <a:off x="3625850" y="2573338"/>
            <a:ext cx="133350" cy="98425"/>
          </a:xfrm>
          <a:custGeom>
            <a:avLst/>
            <a:gdLst>
              <a:gd name="T0" fmla="*/ 2147483647 w 252"/>
              <a:gd name="T1" fmla="*/ 0 h 186"/>
              <a:gd name="T2" fmla="*/ 2147483647 w 252"/>
              <a:gd name="T3" fmla="*/ 2147483647 h 186"/>
              <a:gd name="T4" fmla="*/ 0 w 252"/>
              <a:gd name="T5" fmla="*/ 2147483647 h 186"/>
              <a:gd name="T6" fmla="*/ 2147483647 w 252"/>
              <a:gd name="T7" fmla="*/ 0 h 1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52" h="186">
                <a:moveTo>
                  <a:pt x="49" y="0"/>
                </a:moveTo>
                <a:lnTo>
                  <a:pt x="252" y="186"/>
                </a:lnTo>
                <a:lnTo>
                  <a:pt x="0" y="76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2" name="Line 760"/>
          <p:cNvSpPr>
            <a:spLocks noChangeShapeType="1"/>
          </p:cNvSpPr>
          <p:nvPr/>
        </p:nvSpPr>
        <p:spPr bwMode="auto">
          <a:xfrm flipH="1">
            <a:off x="3095625" y="2522538"/>
            <a:ext cx="433388" cy="31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3" name="Rectangle 761"/>
          <p:cNvSpPr>
            <a:spLocks noChangeArrowheads="1"/>
          </p:cNvSpPr>
          <p:nvPr/>
        </p:nvSpPr>
        <p:spPr bwMode="auto">
          <a:xfrm>
            <a:off x="6281738" y="1970088"/>
            <a:ext cx="757237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WHEEL GUARD</a:t>
            </a:r>
            <a:endParaRPr lang="en-US" altLang="en-US"/>
          </a:p>
        </p:txBody>
      </p:sp>
      <p:sp>
        <p:nvSpPr>
          <p:cNvPr id="11624" name="Rectangle 762"/>
          <p:cNvSpPr>
            <a:spLocks noChangeArrowheads="1"/>
          </p:cNvSpPr>
          <p:nvPr/>
        </p:nvSpPr>
        <p:spPr bwMode="auto">
          <a:xfrm>
            <a:off x="6134100" y="2424113"/>
            <a:ext cx="617538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STRIP DECK</a:t>
            </a:r>
            <a:endParaRPr lang="en-US" altLang="en-US"/>
          </a:p>
        </p:txBody>
      </p:sp>
      <p:sp>
        <p:nvSpPr>
          <p:cNvPr id="11625" name="Line 763"/>
          <p:cNvSpPr>
            <a:spLocks noChangeShapeType="1"/>
          </p:cNvSpPr>
          <p:nvPr/>
        </p:nvSpPr>
        <p:spPr bwMode="auto">
          <a:xfrm flipV="1">
            <a:off x="6037263" y="2563813"/>
            <a:ext cx="168275" cy="2825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6" name="Freeform 764"/>
          <p:cNvSpPr>
            <a:spLocks/>
          </p:cNvSpPr>
          <p:nvPr/>
        </p:nvSpPr>
        <p:spPr bwMode="auto">
          <a:xfrm>
            <a:off x="6037263" y="2709863"/>
            <a:ext cx="93662" cy="136525"/>
          </a:xfrm>
          <a:custGeom>
            <a:avLst/>
            <a:gdLst>
              <a:gd name="T0" fmla="*/ 2147483647 w 178"/>
              <a:gd name="T1" fmla="*/ 2147483647 h 257"/>
              <a:gd name="T2" fmla="*/ 0 w 178"/>
              <a:gd name="T3" fmla="*/ 2147483647 h 257"/>
              <a:gd name="T4" fmla="*/ 2147483647 w 178"/>
              <a:gd name="T5" fmla="*/ 0 h 257"/>
              <a:gd name="T6" fmla="*/ 2147483647 w 178"/>
              <a:gd name="T7" fmla="*/ 2147483647 h 25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8" h="257">
                <a:moveTo>
                  <a:pt x="178" y="46"/>
                </a:moveTo>
                <a:lnTo>
                  <a:pt x="0" y="257"/>
                </a:lnTo>
                <a:lnTo>
                  <a:pt x="101" y="0"/>
                </a:lnTo>
                <a:lnTo>
                  <a:pt x="178" y="46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7" name="Rectangle 765"/>
          <p:cNvSpPr>
            <a:spLocks noChangeArrowheads="1"/>
          </p:cNvSpPr>
          <p:nvPr/>
        </p:nvSpPr>
        <p:spPr bwMode="auto">
          <a:xfrm>
            <a:off x="6319838" y="5297488"/>
            <a:ext cx="520700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SUB DECK</a:t>
            </a:r>
            <a:endParaRPr lang="en-US" altLang="en-US"/>
          </a:p>
        </p:txBody>
      </p:sp>
      <p:sp>
        <p:nvSpPr>
          <p:cNvPr id="11628" name="Line 766"/>
          <p:cNvSpPr>
            <a:spLocks noChangeShapeType="1"/>
          </p:cNvSpPr>
          <p:nvPr/>
        </p:nvSpPr>
        <p:spPr bwMode="auto">
          <a:xfrm>
            <a:off x="6705600" y="4922838"/>
            <a:ext cx="379413" cy="4413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29" name="Freeform 767"/>
          <p:cNvSpPr>
            <a:spLocks/>
          </p:cNvSpPr>
          <p:nvPr/>
        </p:nvSpPr>
        <p:spPr bwMode="auto">
          <a:xfrm>
            <a:off x="6705600" y="4922838"/>
            <a:ext cx="111125" cy="123825"/>
          </a:xfrm>
          <a:custGeom>
            <a:avLst/>
            <a:gdLst>
              <a:gd name="T0" fmla="*/ 2147483647 w 211"/>
              <a:gd name="T1" fmla="*/ 2147483647 h 237"/>
              <a:gd name="T2" fmla="*/ 0 w 211"/>
              <a:gd name="T3" fmla="*/ 0 h 237"/>
              <a:gd name="T4" fmla="*/ 2147483647 w 211"/>
              <a:gd name="T5" fmla="*/ 2147483647 h 237"/>
              <a:gd name="T6" fmla="*/ 2147483647 w 211"/>
              <a:gd name="T7" fmla="*/ 2147483647 h 2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1" h="237">
                <a:moveTo>
                  <a:pt x="143" y="237"/>
                </a:moveTo>
                <a:lnTo>
                  <a:pt x="0" y="0"/>
                </a:lnTo>
                <a:lnTo>
                  <a:pt x="211" y="177"/>
                </a:lnTo>
                <a:lnTo>
                  <a:pt x="143" y="237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0" name="Line 768"/>
          <p:cNvSpPr>
            <a:spLocks noChangeShapeType="1"/>
          </p:cNvSpPr>
          <p:nvPr/>
        </p:nvSpPr>
        <p:spPr bwMode="auto">
          <a:xfrm flipH="1">
            <a:off x="6897688" y="5364163"/>
            <a:ext cx="187325" cy="31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1" name="Rectangle 769"/>
          <p:cNvSpPr>
            <a:spLocks noChangeArrowheads="1"/>
          </p:cNvSpPr>
          <p:nvPr/>
        </p:nvSpPr>
        <p:spPr bwMode="auto">
          <a:xfrm>
            <a:off x="2690813" y="5621338"/>
            <a:ext cx="1006475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TIMBER STRINGERS</a:t>
            </a:r>
            <a:endParaRPr lang="en-US" altLang="en-US"/>
          </a:p>
        </p:txBody>
      </p:sp>
      <p:sp>
        <p:nvSpPr>
          <p:cNvPr id="11632" name="Line 770"/>
          <p:cNvSpPr>
            <a:spLocks noChangeShapeType="1"/>
          </p:cNvSpPr>
          <p:nvPr/>
        </p:nvSpPr>
        <p:spPr bwMode="auto">
          <a:xfrm flipH="1">
            <a:off x="4114800" y="5399088"/>
            <a:ext cx="263525" cy="298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3" name="Freeform 771"/>
          <p:cNvSpPr>
            <a:spLocks/>
          </p:cNvSpPr>
          <p:nvPr/>
        </p:nvSpPr>
        <p:spPr bwMode="auto">
          <a:xfrm>
            <a:off x="4265613" y="5399088"/>
            <a:ext cx="112712" cy="123825"/>
          </a:xfrm>
          <a:custGeom>
            <a:avLst/>
            <a:gdLst>
              <a:gd name="T0" fmla="*/ 0 w 214"/>
              <a:gd name="T1" fmla="*/ 2147483647 h 234"/>
              <a:gd name="T2" fmla="*/ 2147483647 w 214"/>
              <a:gd name="T3" fmla="*/ 0 h 234"/>
              <a:gd name="T4" fmla="*/ 2147483647 w 214"/>
              <a:gd name="T5" fmla="*/ 2147483647 h 234"/>
              <a:gd name="T6" fmla="*/ 0 w 214"/>
              <a:gd name="T7" fmla="*/ 2147483647 h 2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4" h="234">
                <a:moveTo>
                  <a:pt x="0" y="173"/>
                </a:moveTo>
                <a:lnTo>
                  <a:pt x="214" y="0"/>
                </a:lnTo>
                <a:lnTo>
                  <a:pt x="67" y="234"/>
                </a:lnTo>
                <a:lnTo>
                  <a:pt x="0" y="173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4" name="Line 772"/>
          <p:cNvSpPr>
            <a:spLocks noChangeShapeType="1"/>
          </p:cNvSpPr>
          <p:nvPr/>
        </p:nvSpPr>
        <p:spPr bwMode="auto">
          <a:xfrm flipH="1">
            <a:off x="3681413" y="5697538"/>
            <a:ext cx="433387" cy="31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5" name="Rectangle 773"/>
          <p:cNvSpPr>
            <a:spLocks noChangeArrowheads="1"/>
          </p:cNvSpPr>
          <p:nvPr/>
        </p:nvSpPr>
        <p:spPr bwMode="auto">
          <a:xfrm>
            <a:off x="1779588" y="3433763"/>
            <a:ext cx="758825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TIMBER BLOCK</a:t>
            </a:r>
            <a:endParaRPr lang="en-US" altLang="en-US"/>
          </a:p>
        </p:txBody>
      </p:sp>
      <p:sp>
        <p:nvSpPr>
          <p:cNvPr id="11636" name="Rectangle 774"/>
          <p:cNvSpPr>
            <a:spLocks noChangeArrowheads="1"/>
          </p:cNvSpPr>
          <p:nvPr/>
        </p:nvSpPr>
        <p:spPr bwMode="auto">
          <a:xfrm>
            <a:off x="1779588" y="3541713"/>
            <a:ext cx="811212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AT EVERY POST</a:t>
            </a:r>
            <a:endParaRPr lang="en-US" altLang="en-US"/>
          </a:p>
        </p:txBody>
      </p:sp>
      <p:sp>
        <p:nvSpPr>
          <p:cNvPr id="11637" name="Line 775"/>
          <p:cNvSpPr>
            <a:spLocks noChangeShapeType="1"/>
          </p:cNvSpPr>
          <p:nvPr/>
        </p:nvSpPr>
        <p:spPr bwMode="auto">
          <a:xfrm flipH="1" flipV="1">
            <a:off x="2860675" y="3529013"/>
            <a:ext cx="579438" cy="4413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8" name="Freeform 776"/>
          <p:cNvSpPr>
            <a:spLocks/>
          </p:cNvSpPr>
          <p:nvPr/>
        </p:nvSpPr>
        <p:spPr bwMode="auto">
          <a:xfrm>
            <a:off x="3309938" y="3865563"/>
            <a:ext cx="130175" cy="104775"/>
          </a:xfrm>
          <a:custGeom>
            <a:avLst/>
            <a:gdLst>
              <a:gd name="T0" fmla="*/ 2147483647 w 244"/>
              <a:gd name="T1" fmla="*/ 0 h 201"/>
              <a:gd name="T2" fmla="*/ 2147483647 w 244"/>
              <a:gd name="T3" fmla="*/ 2147483647 h 201"/>
              <a:gd name="T4" fmla="*/ 0 w 244"/>
              <a:gd name="T5" fmla="*/ 2147483647 h 201"/>
              <a:gd name="T6" fmla="*/ 2147483647 w 244"/>
              <a:gd name="T7" fmla="*/ 0 h 2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4" h="201">
                <a:moveTo>
                  <a:pt x="55" y="0"/>
                </a:moveTo>
                <a:lnTo>
                  <a:pt x="244" y="201"/>
                </a:lnTo>
                <a:lnTo>
                  <a:pt x="0" y="72"/>
                </a:lnTo>
                <a:lnTo>
                  <a:pt x="55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39" name="Line 777"/>
          <p:cNvSpPr>
            <a:spLocks noChangeShapeType="1"/>
          </p:cNvSpPr>
          <p:nvPr/>
        </p:nvSpPr>
        <p:spPr bwMode="auto">
          <a:xfrm flipH="1">
            <a:off x="2525713" y="3529013"/>
            <a:ext cx="334962" cy="31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40" name="Line 778"/>
          <p:cNvSpPr>
            <a:spLocks noChangeShapeType="1"/>
          </p:cNvSpPr>
          <p:nvPr/>
        </p:nvSpPr>
        <p:spPr bwMode="auto">
          <a:xfrm flipH="1">
            <a:off x="2860675" y="3167063"/>
            <a:ext cx="231775" cy="3619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41" name="Freeform 779"/>
          <p:cNvSpPr>
            <a:spLocks/>
          </p:cNvSpPr>
          <p:nvPr/>
        </p:nvSpPr>
        <p:spPr bwMode="auto">
          <a:xfrm>
            <a:off x="2994025" y="3167063"/>
            <a:ext cx="98425" cy="136525"/>
          </a:xfrm>
          <a:custGeom>
            <a:avLst/>
            <a:gdLst>
              <a:gd name="T0" fmla="*/ 0 w 186"/>
              <a:gd name="T1" fmla="*/ 2147483647 h 254"/>
              <a:gd name="T2" fmla="*/ 2147483647 w 186"/>
              <a:gd name="T3" fmla="*/ 0 h 254"/>
              <a:gd name="T4" fmla="*/ 2147483647 w 186"/>
              <a:gd name="T5" fmla="*/ 2147483647 h 254"/>
              <a:gd name="T6" fmla="*/ 0 w 186"/>
              <a:gd name="T7" fmla="*/ 2147483647 h 25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6" h="254">
                <a:moveTo>
                  <a:pt x="0" y="205"/>
                </a:moveTo>
                <a:lnTo>
                  <a:pt x="186" y="0"/>
                </a:lnTo>
                <a:lnTo>
                  <a:pt x="77" y="254"/>
                </a:lnTo>
                <a:lnTo>
                  <a:pt x="0" y="205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42" name="Line 780"/>
          <p:cNvSpPr>
            <a:spLocks noChangeShapeType="1"/>
          </p:cNvSpPr>
          <p:nvPr/>
        </p:nvSpPr>
        <p:spPr bwMode="auto">
          <a:xfrm flipV="1">
            <a:off x="5711825" y="2036763"/>
            <a:ext cx="5064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643" name="Freeform 781"/>
          <p:cNvSpPr>
            <a:spLocks/>
          </p:cNvSpPr>
          <p:nvPr/>
        </p:nvSpPr>
        <p:spPr bwMode="auto">
          <a:xfrm>
            <a:off x="5711825" y="2081213"/>
            <a:ext cx="146050" cy="50800"/>
          </a:xfrm>
          <a:custGeom>
            <a:avLst/>
            <a:gdLst>
              <a:gd name="T0" fmla="*/ 2147483647 w 276"/>
              <a:gd name="T1" fmla="*/ 2147483647 h 96"/>
              <a:gd name="T2" fmla="*/ 0 w 276"/>
              <a:gd name="T3" fmla="*/ 2147483647 h 96"/>
              <a:gd name="T4" fmla="*/ 2147483647 w 276"/>
              <a:gd name="T5" fmla="*/ 0 h 96"/>
              <a:gd name="T6" fmla="*/ 2147483647 w 276"/>
              <a:gd name="T7" fmla="*/ 2147483647 h 9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6" h="96">
                <a:moveTo>
                  <a:pt x="276" y="90"/>
                </a:moveTo>
                <a:lnTo>
                  <a:pt x="0" y="96"/>
                </a:lnTo>
                <a:lnTo>
                  <a:pt x="260" y="0"/>
                </a:lnTo>
                <a:lnTo>
                  <a:pt x="276" y="9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586" name="Text Box 786"/>
          <p:cNvSpPr txBox="1">
            <a:spLocks noChangeArrowheads="1"/>
          </p:cNvSpPr>
          <p:nvPr/>
        </p:nvSpPr>
        <p:spPr bwMode="auto">
          <a:xfrm>
            <a:off x="201613" y="5086350"/>
            <a:ext cx="2084387" cy="831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CA" b="1" dirty="0">
                <a:latin typeface="+mj-lt"/>
              </a:rPr>
              <a:t>Timber</a:t>
            </a:r>
          </a:p>
          <a:p>
            <a:pPr>
              <a:defRPr/>
            </a:pPr>
            <a:r>
              <a:rPr lang="en-CA" b="1" dirty="0">
                <a:latin typeface="+mj-lt"/>
              </a:rPr>
              <a:t>Superstructure</a:t>
            </a:r>
            <a:endParaRPr lang="en-US" b="1" dirty="0">
              <a:latin typeface="+mj-lt"/>
            </a:endParaRPr>
          </a:p>
        </p:txBody>
      </p:sp>
      <p:sp>
        <p:nvSpPr>
          <p:cNvPr id="11645" name="Title 3"/>
          <p:cNvSpPr>
            <a:spLocks noGrp="1"/>
          </p:cNvSpPr>
          <p:nvPr>
            <p:ph type="title"/>
          </p:nvPr>
        </p:nvSpPr>
        <p:spPr bwMode="auto">
          <a:xfrm>
            <a:off x="685800" y="773113"/>
            <a:ext cx="7772400" cy="114300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US" altLang="en-US" smtClean="0"/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Line 483"/>
          <p:cNvSpPr>
            <a:spLocks noChangeShapeType="1"/>
          </p:cNvSpPr>
          <p:nvPr/>
        </p:nvSpPr>
        <p:spPr bwMode="auto">
          <a:xfrm flipV="1">
            <a:off x="5514975" y="3279775"/>
            <a:ext cx="412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1" name="Line 484"/>
          <p:cNvSpPr>
            <a:spLocks noChangeShapeType="1"/>
          </p:cNvSpPr>
          <p:nvPr/>
        </p:nvSpPr>
        <p:spPr bwMode="auto">
          <a:xfrm>
            <a:off x="5605463" y="3265488"/>
            <a:ext cx="11112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2" name="Line 485"/>
          <p:cNvSpPr>
            <a:spLocks noChangeShapeType="1"/>
          </p:cNvSpPr>
          <p:nvPr/>
        </p:nvSpPr>
        <p:spPr bwMode="auto">
          <a:xfrm flipV="1">
            <a:off x="5602288" y="3248025"/>
            <a:ext cx="14287" cy="206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3" name="Line 486"/>
          <p:cNvSpPr>
            <a:spLocks noChangeShapeType="1"/>
          </p:cNvSpPr>
          <p:nvPr/>
        </p:nvSpPr>
        <p:spPr bwMode="auto">
          <a:xfrm>
            <a:off x="5599113" y="3262313"/>
            <a:ext cx="15875" cy="15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4" name="Line 487"/>
          <p:cNvSpPr>
            <a:spLocks noChangeShapeType="1"/>
          </p:cNvSpPr>
          <p:nvPr/>
        </p:nvSpPr>
        <p:spPr bwMode="auto">
          <a:xfrm flipV="1">
            <a:off x="5556250" y="3262313"/>
            <a:ext cx="42863" cy="17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5" name="Line 488"/>
          <p:cNvSpPr>
            <a:spLocks noChangeShapeType="1"/>
          </p:cNvSpPr>
          <p:nvPr/>
        </p:nvSpPr>
        <p:spPr bwMode="auto">
          <a:xfrm>
            <a:off x="5514975" y="3248025"/>
            <a:ext cx="1016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6" name="Freeform 489"/>
          <p:cNvSpPr>
            <a:spLocks/>
          </p:cNvSpPr>
          <p:nvPr/>
        </p:nvSpPr>
        <p:spPr bwMode="auto">
          <a:xfrm>
            <a:off x="5576888" y="2481263"/>
            <a:ext cx="795337" cy="96837"/>
          </a:xfrm>
          <a:custGeom>
            <a:avLst/>
            <a:gdLst>
              <a:gd name="T0" fmla="*/ 2147483647 w 2002"/>
              <a:gd name="T1" fmla="*/ 2147483647 h 241"/>
              <a:gd name="T2" fmla="*/ 2147483647 w 2002"/>
              <a:gd name="T3" fmla="*/ 2147483647 h 241"/>
              <a:gd name="T4" fmla="*/ 2147483647 w 2002"/>
              <a:gd name="T5" fmla="*/ 2147483647 h 241"/>
              <a:gd name="T6" fmla="*/ 2147483647 w 2002"/>
              <a:gd name="T7" fmla="*/ 2147483647 h 241"/>
              <a:gd name="T8" fmla="*/ 2147483647 w 2002"/>
              <a:gd name="T9" fmla="*/ 2147483647 h 241"/>
              <a:gd name="T10" fmla="*/ 2147483647 w 2002"/>
              <a:gd name="T11" fmla="*/ 2147483647 h 241"/>
              <a:gd name="T12" fmla="*/ 2147483647 w 2002"/>
              <a:gd name="T13" fmla="*/ 2147483647 h 241"/>
              <a:gd name="T14" fmla="*/ 2147483647 w 2002"/>
              <a:gd name="T15" fmla="*/ 2147483647 h 241"/>
              <a:gd name="T16" fmla="*/ 2147483647 w 2002"/>
              <a:gd name="T17" fmla="*/ 2147483647 h 241"/>
              <a:gd name="T18" fmla="*/ 2147483647 w 2002"/>
              <a:gd name="T19" fmla="*/ 2147483647 h 241"/>
              <a:gd name="T20" fmla="*/ 2147483647 w 2002"/>
              <a:gd name="T21" fmla="*/ 2147483647 h 241"/>
              <a:gd name="T22" fmla="*/ 2147483647 w 2002"/>
              <a:gd name="T23" fmla="*/ 2147483647 h 241"/>
              <a:gd name="T24" fmla="*/ 2147483647 w 2002"/>
              <a:gd name="T25" fmla="*/ 2147483647 h 241"/>
              <a:gd name="T26" fmla="*/ 2147483647 w 2002"/>
              <a:gd name="T27" fmla="*/ 2147483647 h 241"/>
              <a:gd name="T28" fmla="*/ 2147483647 w 2002"/>
              <a:gd name="T29" fmla="*/ 2147483647 h 241"/>
              <a:gd name="T30" fmla="*/ 2147483647 w 2002"/>
              <a:gd name="T31" fmla="*/ 2147483647 h 241"/>
              <a:gd name="T32" fmla="*/ 2147483647 w 2002"/>
              <a:gd name="T33" fmla="*/ 2147483647 h 241"/>
              <a:gd name="T34" fmla="*/ 2147483647 w 2002"/>
              <a:gd name="T35" fmla="*/ 2147483647 h 241"/>
              <a:gd name="T36" fmla="*/ 2147483647 w 2002"/>
              <a:gd name="T37" fmla="*/ 2147483647 h 241"/>
              <a:gd name="T38" fmla="*/ 2147483647 w 2002"/>
              <a:gd name="T39" fmla="*/ 2147483647 h 241"/>
              <a:gd name="T40" fmla="*/ 2147483647 w 2002"/>
              <a:gd name="T41" fmla="*/ 2147483647 h 241"/>
              <a:gd name="T42" fmla="*/ 2147483647 w 2002"/>
              <a:gd name="T43" fmla="*/ 2147483647 h 241"/>
              <a:gd name="T44" fmla="*/ 2147483647 w 2002"/>
              <a:gd name="T45" fmla="*/ 2147483647 h 241"/>
              <a:gd name="T46" fmla="*/ 2147483647 w 2002"/>
              <a:gd name="T47" fmla="*/ 2147483647 h 241"/>
              <a:gd name="T48" fmla="*/ 2147483647 w 2002"/>
              <a:gd name="T49" fmla="*/ 2147483647 h 241"/>
              <a:gd name="T50" fmla="*/ 2147483647 w 2002"/>
              <a:gd name="T51" fmla="*/ 2147483647 h 241"/>
              <a:gd name="T52" fmla="*/ 2147483647 w 2002"/>
              <a:gd name="T53" fmla="*/ 2147483647 h 241"/>
              <a:gd name="T54" fmla="*/ 2147483647 w 2002"/>
              <a:gd name="T55" fmla="*/ 2147483647 h 241"/>
              <a:gd name="T56" fmla="*/ 2147483647 w 2002"/>
              <a:gd name="T57" fmla="*/ 2147483647 h 241"/>
              <a:gd name="T58" fmla="*/ 2147483647 w 2002"/>
              <a:gd name="T59" fmla="*/ 2147483647 h 241"/>
              <a:gd name="T60" fmla="*/ 2147483647 w 2002"/>
              <a:gd name="T61" fmla="*/ 2147483647 h 241"/>
              <a:gd name="T62" fmla="*/ 2147483647 w 2002"/>
              <a:gd name="T63" fmla="*/ 2147483647 h 241"/>
              <a:gd name="T64" fmla="*/ 2147483647 w 2002"/>
              <a:gd name="T65" fmla="*/ 2147483647 h 241"/>
              <a:gd name="T66" fmla="*/ 2147483647 w 2002"/>
              <a:gd name="T67" fmla="*/ 2147483647 h 241"/>
              <a:gd name="T68" fmla="*/ 0 w 2002"/>
              <a:gd name="T69" fmla="*/ 0 h 24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002" h="241">
                <a:moveTo>
                  <a:pt x="0" y="241"/>
                </a:moveTo>
                <a:lnTo>
                  <a:pt x="1941" y="241"/>
                </a:lnTo>
                <a:lnTo>
                  <a:pt x="1944" y="236"/>
                </a:lnTo>
                <a:lnTo>
                  <a:pt x="1949" y="231"/>
                </a:lnTo>
                <a:lnTo>
                  <a:pt x="1953" y="226"/>
                </a:lnTo>
                <a:lnTo>
                  <a:pt x="1956" y="222"/>
                </a:lnTo>
                <a:lnTo>
                  <a:pt x="1961" y="217"/>
                </a:lnTo>
                <a:lnTo>
                  <a:pt x="1965" y="212"/>
                </a:lnTo>
                <a:lnTo>
                  <a:pt x="1966" y="211"/>
                </a:lnTo>
                <a:lnTo>
                  <a:pt x="1967" y="211"/>
                </a:lnTo>
                <a:lnTo>
                  <a:pt x="1968" y="210"/>
                </a:lnTo>
                <a:lnTo>
                  <a:pt x="1970" y="208"/>
                </a:lnTo>
                <a:lnTo>
                  <a:pt x="1971" y="207"/>
                </a:lnTo>
                <a:lnTo>
                  <a:pt x="1977" y="202"/>
                </a:lnTo>
                <a:lnTo>
                  <a:pt x="1982" y="196"/>
                </a:lnTo>
                <a:lnTo>
                  <a:pt x="1988" y="190"/>
                </a:lnTo>
                <a:lnTo>
                  <a:pt x="1991" y="187"/>
                </a:lnTo>
                <a:lnTo>
                  <a:pt x="1995" y="182"/>
                </a:lnTo>
                <a:lnTo>
                  <a:pt x="1997" y="177"/>
                </a:lnTo>
                <a:lnTo>
                  <a:pt x="2000" y="172"/>
                </a:lnTo>
                <a:lnTo>
                  <a:pt x="2001" y="168"/>
                </a:lnTo>
                <a:lnTo>
                  <a:pt x="2002" y="163"/>
                </a:lnTo>
                <a:lnTo>
                  <a:pt x="2002" y="158"/>
                </a:lnTo>
                <a:lnTo>
                  <a:pt x="2001" y="153"/>
                </a:lnTo>
                <a:lnTo>
                  <a:pt x="2000" y="151"/>
                </a:lnTo>
                <a:lnTo>
                  <a:pt x="1997" y="147"/>
                </a:lnTo>
                <a:lnTo>
                  <a:pt x="1995" y="145"/>
                </a:lnTo>
                <a:lnTo>
                  <a:pt x="1992" y="141"/>
                </a:lnTo>
                <a:lnTo>
                  <a:pt x="1988" y="138"/>
                </a:lnTo>
                <a:lnTo>
                  <a:pt x="1984" y="134"/>
                </a:lnTo>
                <a:lnTo>
                  <a:pt x="1979" y="129"/>
                </a:lnTo>
                <a:lnTo>
                  <a:pt x="1974" y="126"/>
                </a:lnTo>
                <a:lnTo>
                  <a:pt x="1971" y="123"/>
                </a:lnTo>
                <a:lnTo>
                  <a:pt x="1967" y="120"/>
                </a:lnTo>
                <a:lnTo>
                  <a:pt x="1966" y="118"/>
                </a:lnTo>
                <a:lnTo>
                  <a:pt x="1965" y="117"/>
                </a:lnTo>
                <a:lnTo>
                  <a:pt x="1964" y="116"/>
                </a:lnTo>
                <a:lnTo>
                  <a:pt x="1962" y="114"/>
                </a:lnTo>
                <a:lnTo>
                  <a:pt x="1961" y="112"/>
                </a:lnTo>
                <a:lnTo>
                  <a:pt x="1961" y="111"/>
                </a:lnTo>
                <a:lnTo>
                  <a:pt x="1956" y="106"/>
                </a:lnTo>
                <a:lnTo>
                  <a:pt x="1952" y="100"/>
                </a:lnTo>
                <a:lnTo>
                  <a:pt x="1948" y="97"/>
                </a:lnTo>
                <a:lnTo>
                  <a:pt x="1944" y="93"/>
                </a:lnTo>
                <a:lnTo>
                  <a:pt x="1940" y="90"/>
                </a:lnTo>
                <a:lnTo>
                  <a:pt x="1936" y="86"/>
                </a:lnTo>
                <a:lnTo>
                  <a:pt x="1930" y="84"/>
                </a:lnTo>
                <a:lnTo>
                  <a:pt x="1925" y="80"/>
                </a:lnTo>
                <a:lnTo>
                  <a:pt x="1924" y="80"/>
                </a:lnTo>
                <a:lnTo>
                  <a:pt x="1923" y="79"/>
                </a:lnTo>
                <a:lnTo>
                  <a:pt x="1920" y="78"/>
                </a:lnTo>
                <a:lnTo>
                  <a:pt x="1919" y="78"/>
                </a:lnTo>
                <a:lnTo>
                  <a:pt x="1918" y="76"/>
                </a:lnTo>
                <a:lnTo>
                  <a:pt x="1917" y="76"/>
                </a:lnTo>
                <a:lnTo>
                  <a:pt x="1912" y="73"/>
                </a:lnTo>
                <a:lnTo>
                  <a:pt x="1908" y="69"/>
                </a:lnTo>
                <a:lnTo>
                  <a:pt x="1906" y="66"/>
                </a:lnTo>
                <a:lnTo>
                  <a:pt x="1904" y="61"/>
                </a:lnTo>
                <a:lnTo>
                  <a:pt x="1902" y="56"/>
                </a:lnTo>
                <a:lnTo>
                  <a:pt x="1901" y="50"/>
                </a:lnTo>
                <a:lnTo>
                  <a:pt x="1902" y="44"/>
                </a:lnTo>
                <a:lnTo>
                  <a:pt x="1902" y="37"/>
                </a:lnTo>
                <a:lnTo>
                  <a:pt x="1904" y="30"/>
                </a:lnTo>
                <a:lnTo>
                  <a:pt x="1907" y="20"/>
                </a:lnTo>
                <a:lnTo>
                  <a:pt x="1910" y="12"/>
                </a:lnTo>
                <a:lnTo>
                  <a:pt x="1913" y="2"/>
                </a:lnTo>
                <a:lnTo>
                  <a:pt x="1914" y="2"/>
                </a:lnTo>
                <a:lnTo>
                  <a:pt x="1914" y="1"/>
                </a:lnTo>
                <a:lnTo>
                  <a:pt x="1914" y="0"/>
                </a:lnTo>
                <a:lnTo>
                  <a:pt x="0" y="0"/>
                </a:lnTo>
                <a:lnTo>
                  <a:pt x="0" y="241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7" name="Rectangle 490"/>
          <p:cNvSpPr>
            <a:spLocks noChangeArrowheads="1"/>
          </p:cNvSpPr>
          <p:nvPr/>
        </p:nvSpPr>
        <p:spPr bwMode="auto">
          <a:xfrm>
            <a:off x="5686425" y="2463800"/>
            <a:ext cx="107950" cy="1746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298" name="Line 491"/>
          <p:cNvSpPr>
            <a:spLocks noChangeShapeType="1"/>
          </p:cNvSpPr>
          <p:nvPr/>
        </p:nvSpPr>
        <p:spPr bwMode="auto">
          <a:xfrm flipH="1">
            <a:off x="5576888" y="2481263"/>
            <a:ext cx="7604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9" name="Freeform 492"/>
          <p:cNvSpPr>
            <a:spLocks/>
          </p:cNvSpPr>
          <p:nvPr/>
        </p:nvSpPr>
        <p:spPr bwMode="auto">
          <a:xfrm>
            <a:off x="5576888" y="2578100"/>
            <a:ext cx="798512" cy="173038"/>
          </a:xfrm>
          <a:custGeom>
            <a:avLst/>
            <a:gdLst>
              <a:gd name="T0" fmla="*/ 2147483647 w 2012"/>
              <a:gd name="T1" fmla="*/ 0 h 435"/>
              <a:gd name="T2" fmla="*/ 2147483647 w 2012"/>
              <a:gd name="T3" fmla="*/ 2147483647 h 435"/>
              <a:gd name="T4" fmla="*/ 2147483647 w 2012"/>
              <a:gd name="T5" fmla="*/ 2147483647 h 435"/>
              <a:gd name="T6" fmla="*/ 2147483647 w 2012"/>
              <a:gd name="T7" fmla="*/ 2147483647 h 435"/>
              <a:gd name="T8" fmla="*/ 2147483647 w 2012"/>
              <a:gd name="T9" fmla="*/ 2147483647 h 435"/>
              <a:gd name="T10" fmla="*/ 2147483647 w 2012"/>
              <a:gd name="T11" fmla="*/ 2147483647 h 435"/>
              <a:gd name="T12" fmla="*/ 2147483647 w 2012"/>
              <a:gd name="T13" fmla="*/ 2147483647 h 435"/>
              <a:gd name="T14" fmla="*/ 2147483647 w 2012"/>
              <a:gd name="T15" fmla="*/ 2147483647 h 435"/>
              <a:gd name="T16" fmla="*/ 2147483647 w 2012"/>
              <a:gd name="T17" fmla="*/ 2147483647 h 435"/>
              <a:gd name="T18" fmla="*/ 2147483647 w 2012"/>
              <a:gd name="T19" fmla="*/ 2147483647 h 435"/>
              <a:gd name="T20" fmla="*/ 2147483647 w 2012"/>
              <a:gd name="T21" fmla="*/ 2147483647 h 435"/>
              <a:gd name="T22" fmla="*/ 2147483647 w 2012"/>
              <a:gd name="T23" fmla="*/ 2147483647 h 435"/>
              <a:gd name="T24" fmla="*/ 2147483647 w 2012"/>
              <a:gd name="T25" fmla="*/ 2147483647 h 435"/>
              <a:gd name="T26" fmla="*/ 2147483647 w 2012"/>
              <a:gd name="T27" fmla="*/ 2147483647 h 435"/>
              <a:gd name="T28" fmla="*/ 2147483647 w 2012"/>
              <a:gd name="T29" fmla="*/ 2147483647 h 435"/>
              <a:gd name="T30" fmla="*/ 2147483647 w 2012"/>
              <a:gd name="T31" fmla="*/ 2147483647 h 435"/>
              <a:gd name="T32" fmla="*/ 2147483647 w 2012"/>
              <a:gd name="T33" fmla="*/ 2147483647 h 435"/>
              <a:gd name="T34" fmla="*/ 2147483647 w 2012"/>
              <a:gd name="T35" fmla="*/ 2147483647 h 435"/>
              <a:gd name="T36" fmla="*/ 2147483647 w 2012"/>
              <a:gd name="T37" fmla="*/ 2147483647 h 435"/>
              <a:gd name="T38" fmla="*/ 2147483647 w 2012"/>
              <a:gd name="T39" fmla="*/ 2147483647 h 435"/>
              <a:gd name="T40" fmla="*/ 2147483647 w 2012"/>
              <a:gd name="T41" fmla="*/ 2147483647 h 435"/>
              <a:gd name="T42" fmla="*/ 2147483647 w 2012"/>
              <a:gd name="T43" fmla="*/ 2147483647 h 435"/>
              <a:gd name="T44" fmla="*/ 2147483647 w 2012"/>
              <a:gd name="T45" fmla="*/ 2147483647 h 435"/>
              <a:gd name="T46" fmla="*/ 2147483647 w 2012"/>
              <a:gd name="T47" fmla="*/ 2147483647 h 435"/>
              <a:gd name="T48" fmla="*/ 2147483647 w 2012"/>
              <a:gd name="T49" fmla="*/ 2147483647 h 435"/>
              <a:gd name="T50" fmla="*/ 2147483647 w 2012"/>
              <a:gd name="T51" fmla="*/ 2147483647 h 435"/>
              <a:gd name="T52" fmla="*/ 2147483647 w 2012"/>
              <a:gd name="T53" fmla="*/ 2147483647 h 435"/>
              <a:gd name="T54" fmla="*/ 2147483647 w 2012"/>
              <a:gd name="T55" fmla="*/ 2147483647 h 435"/>
              <a:gd name="T56" fmla="*/ 2147483647 w 2012"/>
              <a:gd name="T57" fmla="*/ 2147483647 h 435"/>
              <a:gd name="T58" fmla="*/ 2147483647 w 2012"/>
              <a:gd name="T59" fmla="*/ 2147483647 h 435"/>
              <a:gd name="T60" fmla="*/ 2147483647 w 2012"/>
              <a:gd name="T61" fmla="*/ 2147483647 h 435"/>
              <a:gd name="T62" fmla="*/ 2147483647 w 2012"/>
              <a:gd name="T63" fmla="*/ 2147483647 h 435"/>
              <a:gd name="T64" fmla="*/ 2147483647 w 2012"/>
              <a:gd name="T65" fmla="*/ 2147483647 h 435"/>
              <a:gd name="T66" fmla="*/ 2147483647 w 2012"/>
              <a:gd name="T67" fmla="*/ 2147483647 h 435"/>
              <a:gd name="T68" fmla="*/ 2147483647 w 2012"/>
              <a:gd name="T69" fmla="*/ 2147483647 h 435"/>
              <a:gd name="T70" fmla="*/ 2147483647 w 2012"/>
              <a:gd name="T71" fmla="*/ 2147483647 h 435"/>
              <a:gd name="T72" fmla="*/ 2147483647 w 2012"/>
              <a:gd name="T73" fmla="*/ 2147483647 h 435"/>
              <a:gd name="T74" fmla="*/ 0 w 2012"/>
              <a:gd name="T75" fmla="*/ 2147483647 h 43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12" h="435">
                <a:moveTo>
                  <a:pt x="0" y="0"/>
                </a:moveTo>
                <a:lnTo>
                  <a:pt x="1941" y="0"/>
                </a:lnTo>
                <a:lnTo>
                  <a:pt x="1940" y="3"/>
                </a:lnTo>
                <a:lnTo>
                  <a:pt x="1937" y="6"/>
                </a:lnTo>
                <a:lnTo>
                  <a:pt x="1935" y="9"/>
                </a:lnTo>
                <a:lnTo>
                  <a:pt x="1932" y="13"/>
                </a:lnTo>
                <a:lnTo>
                  <a:pt x="1930" y="15"/>
                </a:lnTo>
                <a:lnTo>
                  <a:pt x="1928" y="19"/>
                </a:lnTo>
                <a:lnTo>
                  <a:pt x="1922" y="27"/>
                </a:lnTo>
                <a:lnTo>
                  <a:pt x="1916" y="36"/>
                </a:lnTo>
                <a:lnTo>
                  <a:pt x="1910" y="44"/>
                </a:lnTo>
                <a:lnTo>
                  <a:pt x="1906" y="50"/>
                </a:lnTo>
                <a:lnTo>
                  <a:pt x="1902" y="57"/>
                </a:lnTo>
                <a:lnTo>
                  <a:pt x="1899" y="63"/>
                </a:lnTo>
                <a:lnTo>
                  <a:pt x="1896" y="69"/>
                </a:lnTo>
                <a:lnTo>
                  <a:pt x="1895" y="74"/>
                </a:lnTo>
                <a:lnTo>
                  <a:pt x="1894" y="79"/>
                </a:lnTo>
                <a:lnTo>
                  <a:pt x="1894" y="83"/>
                </a:lnTo>
                <a:lnTo>
                  <a:pt x="1894" y="87"/>
                </a:lnTo>
                <a:lnTo>
                  <a:pt x="1895" y="91"/>
                </a:lnTo>
                <a:lnTo>
                  <a:pt x="1898" y="95"/>
                </a:lnTo>
                <a:lnTo>
                  <a:pt x="1900" y="98"/>
                </a:lnTo>
                <a:lnTo>
                  <a:pt x="1904" y="101"/>
                </a:lnTo>
                <a:lnTo>
                  <a:pt x="1907" y="104"/>
                </a:lnTo>
                <a:lnTo>
                  <a:pt x="1911" y="108"/>
                </a:lnTo>
                <a:lnTo>
                  <a:pt x="1916" y="110"/>
                </a:lnTo>
                <a:lnTo>
                  <a:pt x="1922" y="115"/>
                </a:lnTo>
                <a:lnTo>
                  <a:pt x="1929" y="120"/>
                </a:lnTo>
                <a:lnTo>
                  <a:pt x="1937" y="127"/>
                </a:lnTo>
                <a:lnTo>
                  <a:pt x="1946" y="135"/>
                </a:lnTo>
                <a:lnTo>
                  <a:pt x="1953" y="144"/>
                </a:lnTo>
                <a:lnTo>
                  <a:pt x="1960" y="152"/>
                </a:lnTo>
                <a:lnTo>
                  <a:pt x="1967" y="162"/>
                </a:lnTo>
                <a:lnTo>
                  <a:pt x="1973" y="171"/>
                </a:lnTo>
                <a:lnTo>
                  <a:pt x="1979" y="182"/>
                </a:lnTo>
                <a:lnTo>
                  <a:pt x="1984" y="193"/>
                </a:lnTo>
                <a:lnTo>
                  <a:pt x="1991" y="206"/>
                </a:lnTo>
                <a:lnTo>
                  <a:pt x="1998" y="221"/>
                </a:lnTo>
                <a:lnTo>
                  <a:pt x="2004" y="234"/>
                </a:lnTo>
                <a:lnTo>
                  <a:pt x="2006" y="240"/>
                </a:lnTo>
                <a:lnTo>
                  <a:pt x="2008" y="245"/>
                </a:lnTo>
                <a:lnTo>
                  <a:pt x="2009" y="248"/>
                </a:lnTo>
                <a:lnTo>
                  <a:pt x="2010" y="252"/>
                </a:lnTo>
                <a:lnTo>
                  <a:pt x="2010" y="255"/>
                </a:lnTo>
                <a:lnTo>
                  <a:pt x="2012" y="259"/>
                </a:lnTo>
                <a:lnTo>
                  <a:pt x="2010" y="263"/>
                </a:lnTo>
                <a:lnTo>
                  <a:pt x="2010" y="266"/>
                </a:lnTo>
                <a:lnTo>
                  <a:pt x="2009" y="271"/>
                </a:lnTo>
                <a:lnTo>
                  <a:pt x="2007" y="276"/>
                </a:lnTo>
                <a:lnTo>
                  <a:pt x="2003" y="281"/>
                </a:lnTo>
                <a:lnTo>
                  <a:pt x="2000" y="285"/>
                </a:lnTo>
                <a:lnTo>
                  <a:pt x="1996" y="290"/>
                </a:lnTo>
                <a:lnTo>
                  <a:pt x="1992" y="295"/>
                </a:lnTo>
                <a:lnTo>
                  <a:pt x="1986" y="302"/>
                </a:lnTo>
                <a:lnTo>
                  <a:pt x="1982" y="309"/>
                </a:lnTo>
                <a:lnTo>
                  <a:pt x="1977" y="315"/>
                </a:lnTo>
                <a:lnTo>
                  <a:pt x="1973" y="320"/>
                </a:lnTo>
                <a:lnTo>
                  <a:pt x="1971" y="326"/>
                </a:lnTo>
                <a:lnTo>
                  <a:pt x="1966" y="335"/>
                </a:lnTo>
                <a:lnTo>
                  <a:pt x="1961" y="343"/>
                </a:lnTo>
                <a:lnTo>
                  <a:pt x="1959" y="348"/>
                </a:lnTo>
                <a:lnTo>
                  <a:pt x="1956" y="354"/>
                </a:lnTo>
                <a:lnTo>
                  <a:pt x="1953" y="359"/>
                </a:lnTo>
                <a:lnTo>
                  <a:pt x="1947" y="367"/>
                </a:lnTo>
                <a:lnTo>
                  <a:pt x="1941" y="375"/>
                </a:lnTo>
                <a:lnTo>
                  <a:pt x="1935" y="384"/>
                </a:lnTo>
                <a:lnTo>
                  <a:pt x="1931" y="390"/>
                </a:lnTo>
                <a:lnTo>
                  <a:pt x="1926" y="396"/>
                </a:lnTo>
                <a:lnTo>
                  <a:pt x="1923" y="402"/>
                </a:lnTo>
                <a:lnTo>
                  <a:pt x="1920" y="409"/>
                </a:lnTo>
                <a:lnTo>
                  <a:pt x="1918" y="414"/>
                </a:lnTo>
                <a:lnTo>
                  <a:pt x="1917" y="420"/>
                </a:lnTo>
                <a:lnTo>
                  <a:pt x="1917" y="425"/>
                </a:lnTo>
                <a:lnTo>
                  <a:pt x="1917" y="429"/>
                </a:lnTo>
                <a:lnTo>
                  <a:pt x="1918" y="435"/>
                </a:lnTo>
                <a:lnTo>
                  <a:pt x="0" y="435"/>
                </a:lnTo>
                <a:lnTo>
                  <a:pt x="0" y="0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0" name="Rectangle 493"/>
          <p:cNvSpPr>
            <a:spLocks noChangeArrowheads="1"/>
          </p:cNvSpPr>
          <p:nvPr/>
        </p:nvSpPr>
        <p:spPr bwMode="auto">
          <a:xfrm>
            <a:off x="5559425" y="2481263"/>
            <a:ext cx="17463" cy="269875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01" name="Line 494"/>
          <p:cNvSpPr>
            <a:spLocks noChangeShapeType="1"/>
          </p:cNvSpPr>
          <p:nvPr/>
        </p:nvSpPr>
        <p:spPr bwMode="auto">
          <a:xfrm>
            <a:off x="5576888" y="2481263"/>
            <a:ext cx="1587" cy="269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2" name="Line 495"/>
          <p:cNvSpPr>
            <a:spLocks noChangeShapeType="1"/>
          </p:cNvSpPr>
          <p:nvPr/>
        </p:nvSpPr>
        <p:spPr bwMode="auto">
          <a:xfrm>
            <a:off x="5559425" y="2751138"/>
            <a:ext cx="77946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3" name="Line 496"/>
          <p:cNvSpPr>
            <a:spLocks noChangeShapeType="1"/>
          </p:cNvSpPr>
          <p:nvPr/>
        </p:nvSpPr>
        <p:spPr bwMode="auto">
          <a:xfrm>
            <a:off x="5576888" y="2578100"/>
            <a:ext cx="7699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4" name="Rectangle 497"/>
          <p:cNvSpPr>
            <a:spLocks noChangeArrowheads="1"/>
          </p:cNvSpPr>
          <p:nvPr/>
        </p:nvSpPr>
        <p:spPr bwMode="auto">
          <a:xfrm>
            <a:off x="3908425" y="2581275"/>
            <a:ext cx="1651000" cy="16986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05" name="Rectangle 498"/>
          <p:cNvSpPr>
            <a:spLocks noChangeArrowheads="1"/>
          </p:cNvSpPr>
          <p:nvPr/>
        </p:nvSpPr>
        <p:spPr bwMode="auto">
          <a:xfrm>
            <a:off x="3908425" y="2481263"/>
            <a:ext cx="1651000" cy="100012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06" name="Line 499"/>
          <p:cNvSpPr>
            <a:spLocks noChangeShapeType="1"/>
          </p:cNvSpPr>
          <p:nvPr/>
        </p:nvSpPr>
        <p:spPr bwMode="auto">
          <a:xfrm>
            <a:off x="5559425" y="2481263"/>
            <a:ext cx="1588" cy="269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7" name="Rectangle 500"/>
          <p:cNvSpPr>
            <a:spLocks noChangeArrowheads="1"/>
          </p:cNvSpPr>
          <p:nvPr/>
        </p:nvSpPr>
        <p:spPr bwMode="auto">
          <a:xfrm>
            <a:off x="5499100" y="2751138"/>
            <a:ext cx="134938" cy="6350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08" name="Rectangle 501"/>
          <p:cNvSpPr>
            <a:spLocks noChangeArrowheads="1"/>
          </p:cNvSpPr>
          <p:nvPr/>
        </p:nvSpPr>
        <p:spPr bwMode="auto">
          <a:xfrm>
            <a:off x="3908425" y="2751138"/>
            <a:ext cx="101600" cy="793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09" name="Line 502"/>
          <p:cNvSpPr>
            <a:spLocks noChangeShapeType="1"/>
          </p:cNvSpPr>
          <p:nvPr/>
        </p:nvSpPr>
        <p:spPr bwMode="auto">
          <a:xfrm flipH="1">
            <a:off x="3908425" y="2751138"/>
            <a:ext cx="17256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0" name="Line 503"/>
          <p:cNvSpPr>
            <a:spLocks noChangeShapeType="1"/>
          </p:cNvSpPr>
          <p:nvPr/>
        </p:nvSpPr>
        <p:spPr bwMode="auto">
          <a:xfrm flipV="1">
            <a:off x="3908425" y="2481263"/>
            <a:ext cx="1588" cy="2698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1" name="Rectangle 504"/>
          <p:cNvSpPr>
            <a:spLocks noChangeArrowheads="1"/>
          </p:cNvSpPr>
          <p:nvPr/>
        </p:nvSpPr>
        <p:spPr bwMode="auto">
          <a:xfrm>
            <a:off x="5159375" y="2463800"/>
            <a:ext cx="104775" cy="1746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12" name="Freeform 505"/>
          <p:cNvSpPr>
            <a:spLocks/>
          </p:cNvSpPr>
          <p:nvPr/>
        </p:nvSpPr>
        <p:spPr bwMode="auto">
          <a:xfrm>
            <a:off x="4630738" y="2463800"/>
            <a:ext cx="106362" cy="17463"/>
          </a:xfrm>
          <a:custGeom>
            <a:avLst/>
            <a:gdLst>
              <a:gd name="T0" fmla="*/ 0 w 269"/>
              <a:gd name="T1" fmla="*/ 2147483647 h 47"/>
              <a:gd name="T2" fmla="*/ 2147483647 w 269"/>
              <a:gd name="T3" fmla="*/ 2147483647 h 47"/>
              <a:gd name="T4" fmla="*/ 2147483647 w 269"/>
              <a:gd name="T5" fmla="*/ 0 h 47"/>
              <a:gd name="T6" fmla="*/ 2147483647 w 269"/>
              <a:gd name="T7" fmla="*/ 0 h 47"/>
              <a:gd name="T8" fmla="*/ 2147483647 w 269"/>
              <a:gd name="T9" fmla="*/ 0 h 47"/>
              <a:gd name="T10" fmla="*/ 0 w 269"/>
              <a:gd name="T11" fmla="*/ 0 h 47"/>
              <a:gd name="T12" fmla="*/ 0 w 269"/>
              <a:gd name="T13" fmla="*/ 2147483647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69" h="47">
                <a:moveTo>
                  <a:pt x="0" y="47"/>
                </a:moveTo>
                <a:lnTo>
                  <a:pt x="269" y="47"/>
                </a:lnTo>
                <a:lnTo>
                  <a:pt x="269" y="0"/>
                </a:lnTo>
                <a:lnTo>
                  <a:pt x="195" y="0"/>
                </a:lnTo>
                <a:lnTo>
                  <a:pt x="77" y="0"/>
                </a:lnTo>
                <a:lnTo>
                  <a:pt x="0" y="0"/>
                </a:lnTo>
                <a:lnTo>
                  <a:pt x="0" y="47"/>
                </a:lnTo>
                <a:close/>
              </a:path>
            </a:pathLst>
          </a:custGeom>
          <a:solidFill>
            <a:srgbClr val="C0C0C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3" name="Rectangle 506"/>
          <p:cNvSpPr>
            <a:spLocks noChangeArrowheads="1"/>
          </p:cNvSpPr>
          <p:nvPr/>
        </p:nvSpPr>
        <p:spPr bwMode="auto">
          <a:xfrm>
            <a:off x="4106863" y="2462213"/>
            <a:ext cx="106362" cy="1905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14" name="Line 507"/>
          <p:cNvSpPr>
            <a:spLocks noChangeShapeType="1"/>
          </p:cNvSpPr>
          <p:nvPr/>
        </p:nvSpPr>
        <p:spPr bwMode="auto">
          <a:xfrm>
            <a:off x="3908425" y="2481263"/>
            <a:ext cx="166846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5" name="Line 508"/>
          <p:cNvSpPr>
            <a:spLocks noChangeShapeType="1"/>
          </p:cNvSpPr>
          <p:nvPr/>
        </p:nvSpPr>
        <p:spPr bwMode="auto">
          <a:xfrm>
            <a:off x="3908425" y="2581275"/>
            <a:ext cx="16510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6" name="Rectangle 509"/>
          <p:cNvSpPr>
            <a:spLocks noChangeArrowheads="1"/>
          </p:cNvSpPr>
          <p:nvPr/>
        </p:nvSpPr>
        <p:spPr bwMode="auto">
          <a:xfrm>
            <a:off x="2397125" y="2344738"/>
            <a:ext cx="52388" cy="234950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17" name="Rectangle 510"/>
          <p:cNvSpPr>
            <a:spLocks noChangeArrowheads="1"/>
          </p:cNvSpPr>
          <p:nvPr/>
        </p:nvSpPr>
        <p:spPr bwMode="auto">
          <a:xfrm>
            <a:off x="2986088" y="2311400"/>
            <a:ext cx="52387" cy="265113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18" name="Rectangle 511"/>
          <p:cNvSpPr>
            <a:spLocks noChangeArrowheads="1"/>
          </p:cNvSpPr>
          <p:nvPr/>
        </p:nvSpPr>
        <p:spPr bwMode="auto">
          <a:xfrm>
            <a:off x="3571875" y="2286000"/>
            <a:ext cx="52388" cy="288925"/>
          </a:xfrm>
          <a:prstGeom prst="rect">
            <a:avLst/>
          </a:prstGeom>
          <a:solidFill>
            <a:srgbClr val="A39665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19" name="Line 512"/>
          <p:cNvSpPr>
            <a:spLocks noChangeShapeType="1"/>
          </p:cNvSpPr>
          <p:nvPr/>
        </p:nvSpPr>
        <p:spPr bwMode="auto">
          <a:xfrm flipH="1">
            <a:off x="1916113" y="2574925"/>
            <a:ext cx="1992312" cy="63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0" name="Freeform 513"/>
          <p:cNvSpPr>
            <a:spLocks/>
          </p:cNvSpPr>
          <p:nvPr/>
        </p:nvSpPr>
        <p:spPr bwMode="auto">
          <a:xfrm>
            <a:off x="1905000" y="2420938"/>
            <a:ext cx="492125" cy="41275"/>
          </a:xfrm>
          <a:custGeom>
            <a:avLst/>
            <a:gdLst>
              <a:gd name="T0" fmla="*/ 2147483647 w 1240"/>
              <a:gd name="T1" fmla="*/ 2147483647 h 103"/>
              <a:gd name="T2" fmla="*/ 2147483647 w 1240"/>
              <a:gd name="T3" fmla="*/ 2147483647 h 103"/>
              <a:gd name="T4" fmla="*/ 2147483647 w 1240"/>
              <a:gd name="T5" fmla="*/ 0 h 103"/>
              <a:gd name="T6" fmla="*/ 2147483647 w 1240"/>
              <a:gd name="T7" fmla="*/ 0 h 103"/>
              <a:gd name="T8" fmla="*/ 2147483647 w 1240"/>
              <a:gd name="T9" fmla="*/ 2147483647 h 103"/>
              <a:gd name="T10" fmla="*/ 2147483647 w 1240"/>
              <a:gd name="T11" fmla="*/ 2147483647 h 103"/>
              <a:gd name="T12" fmla="*/ 2147483647 w 1240"/>
              <a:gd name="T13" fmla="*/ 2147483647 h 103"/>
              <a:gd name="T14" fmla="*/ 2147483647 w 1240"/>
              <a:gd name="T15" fmla="*/ 2147483647 h 103"/>
              <a:gd name="T16" fmla="*/ 2147483647 w 1240"/>
              <a:gd name="T17" fmla="*/ 2147483647 h 103"/>
              <a:gd name="T18" fmla="*/ 2147483647 w 1240"/>
              <a:gd name="T19" fmla="*/ 2147483647 h 103"/>
              <a:gd name="T20" fmla="*/ 2147483647 w 1240"/>
              <a:gd name="T21" fmla="*/ 2147483647 h 103"/>
              <a:gd name="T22" fmla="*/ 0 w 1240"/>
              <a:gd name="T23" fmla="*/ 2147483647 h 103"/>
              <a:gd name="T24" fmla="*/ 0 w 1240"/>
              <a:gd name="T25" fmla="*/ 2147483647 h 103"/>
              <a:gd name="T26" fmla="*/ 2147483647 w 1240"/>
              <a:gd name="T27" fmla="*/ 2147483647 h 103"/>
              <a:gd name="T28" fmla="*/ 2147483647 w 1240"/>
              <a:gd name="T29" fmla="*/ 2147483647 h 103"/>
              <a:gd name="T30" fmla="*/ 2147483647 w 1240"/>
              <a:gd name="T31" fmla="*/ 2147483647 h 103"/>
              <a:gd name="T32" fmla="*/ 2147483647 w 1240"/>
              <a:gd name="T33" fmla="*/ 2147483647 h 103"/>
              <a:gd name="T34" fmla="*/ 2147483647 w 1240"/>
              <a:gd name="T35" fmla="*/ 2147483647 h 103"/>
              <a:gd name="T36" fmla="*/ 2147483647 w 1240"/>
              <a:gd name="T37" fmla="*/ 2147483647 h 103"/>
              <a:gd name="T38" fmla="*/ 2147483647 w 1240"/>
              <a:gd name="T39" fmla="*/ 2147483647 h 103"/>
              <a:gd name="T40" fmla="*/ 2147483647 w 1240"/>
              <a:gd name="T41" fmla="*/ 2147483647 h 103"/>
              <a:gd name="T42" fmla="*/ 2147483647 w 1240"/>
              <a:gd name="T43" fmla="*/ 2147483647 h 103"/>
              <a:gd name="T44" fmla="*/ 2147483647 w 1240"/>
              <a:gd name="T45" fmla="*/ 2147483647 h 103"/>
              <a:gd name="T46" fmla="*/ 2147483647 w 1240"/>
              <a:gd name="T47" fmla="*/ 2147483647 h 103"/>
              <a:gd name="T48" fmla="*/ 2147483647 w 1240"/>
              <a:gd name="T49" fmla="*/ 2147483647 h 103"/>
              <a:gd name="T50" fmla="*/ 2147483647 w 1240"/>
              <a:gd name="T51" fmla="*/ 2147483647 h 103"/>
              <a:gd name="T52" fmla="*/ 2147483647 w 1240"/>
              <a:gd name="T53" fmla="*/ 2147483647 h 103"/>
              <a:gd name="T54" fmla="*/ 2147483647 w 1240"/>
              <a:gd name="T55" fmla="*/ 2147483647 h 103"/>
              <a:gd name="T56" fmla="*/ 2147483647 w 1240"/>
              <a:gd name="T57" fmla="*/ 2147483647 h 103"/>
              <a:gd name="T58" fmla="*/ 2147483647 w 1240"/>
              <a:gd name="T59" fmla="*/ 2147483647 h 103"/>
              <a:gd name="T60" fmla="*/ 2147483647 w 1240"/>
              <a:gd name="T61" fmla="*/ 2147483647 h 103"/>
              <a:gd name="T62" fmla="*/ 2147483647 w 1240"/>
              <a:gd name="T63" fmla="*/ 2147483647 h 103"/>
              <a:gd name="T64" fmla="*/ 2147483647 w 1240"/>
              <a:gd name="T65" fmla="*/ 2147483647 h 103"/>
              <a:gd name="T66" fmla="*/ 2147483647 w 1240"/>
              <a:gd name="T67" fmla="*/ 2147483647 h 103"/>
              <a:gd name="T68" fmla="*/ 2147483647 w 1240"/>
              <a:gd name="T69" fmla="*/ 2147483647 h 103"/>
              <a:gd name="T70" fmla="*/ 2147483647 w 1240"/>
              <a:gd name="T71" fmla="*/ 2147483647 h 103"/>
              <a:gd name="T72" fmla="*/ 2147483647 w 1240"/>
              <a:gd name="T73" fmla="*/ 2147483647 h 103"/>
              <a:gd name="T74" fmla="*/ 2147483647 w 1240"/>
              <a:gd name="T75" fmla="*/ 2147483647 h 103"/>
              <a:gd name="T76" fmla="*/ 2147483647 w 1240"/>
              <a:gd name="T77" fmla="*/ 2147483647 h 103"/>
              <a:gd name="T78" fmla="*/ 2147483647 w 1240"/>
              <a:gd name="T79" fmla="*/ 2147483647 h 103"/>
              <a:gd name="T80" fmla="*/ 2147483647 w 1240"/>
              <a:gd name="T81" fmla="*/ 2147483647 h 103"/>
              <a:gd name="T82" fmla="*/ 2147483647 w 1240"/>
              <a:gd name="T83" fmla="*/ 2147483647 h 103"/>
              <a:gd name="T84" fmla="*/ 2147483647 w 1240"/>
              <a:gd name="T85" fmla="*/ 2147483647 h 103"/>
              <a:gd name="T86" fmla="*/ 2147483647 w 1240"/>
              <a:gd name="T87" fmla="*/ 2147483647 h 10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40" h="103">
                <a:moveTo>
                  <a:pt x="44" y="98"/>
                </a:moveTo>
                <a:lnTo>
                  <a:pt x="1240" y="103"/>
                </a:lnTo>
                <a:lnTo>
                  <a:pt x="1240" y="0"/>
                </a:lnTo>
                <a:lnTo>
                  <a:pt x="9" y="0"/>
                </a:lnTo>
                <a:lnTo>
                  <a:pt x="9" y="1"/>
                </a:lnTo>
                <a:lnTo>
                  <a:pt x="9" y="2"/>
                </a:lnTo>
                <a:lnTo>
                  <a:pt x="6" y="8"/>
                </a:lnTo>
                <a:lnTo>
                  <a:pt x="4" y="13"/>
                </a:lnTo>
                <a:lnTo>
                  <a:pt x="3" y="18"/>
                </a:lnTo>
                <a:lnTo>
                  <a:pt x="3" y="22"/>
                </a:lnTo>
                <a:lnTo>
                  <a:pt x="2" y="25"/>
                </a:lnTo>
                <a:lnTo>
                  <a:pt x="0" y="29"/>
                </a:lnTo>
                <a:lnTo>
                  <a:pt x="0" y="32"/>
                </a:lnTo>
                <a:lnTo>
                  <a:pt x="2" y="37"/>
                </a:lnTo>
                <a:lnTo>
                  <a:pt x="2" y="40"/>
                </a:lnTo>
                <a:lnTo>
                  <a:pt x="3" y="42"/>
                </a:lnTo>
                <a:lnTo>
                  <a:pt x="4" y="44"/>
                </a:lnTo>
                <a:lnTo>
                  <a:pt x="5" y="47"/>
                </a:lnTo>
                <a:lnTo>
                  <a:pt x="6" y="49"/>
                </a:lnTo>
                <a:lnTo>
                  <a:pt x="8" y="50"/>
                </a:lnTo>
                <a:lnTo>
                  <a:pt x="10" y="53"/>
                </a:lnTo>
                <a:lnTo>
                  <a:pt x="11" y="54"/>
                </a:lnTo>
                <a:lnTo>
                  <a:pt x="14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6" y="56"/>
                </a:lnTo>
                <a:lnTo>
                  <a:pt x="17" y="58"/>
                </a:lnTo>
                <a:lnTo>
                  <a:pt x="17" y="59"/>
                </a:lnTo>
                <a:lnTo>
                  <a:pt x="18" y="62"/>
                </a:lnTo>
                <a:lnTo>
                  <a:pt x="20" y="66"/>
                </a:lnTo>
                <a:lnTo>
                  <a:pt x="22" y="70"/>
                </a:lnTo>
                <a:lnTo>
                  <a:pt x="26" y="73"/>
                </a:lnTo>
                <a:lnTo>
                  <a:pt x="28" y="76"/>
                </a:lnTo>
                <a:lnTo>
                  <a:pt x="32" y="79"/>
                </a:lnTo>
                <a:lnTo>
                  <a:pt x="34" y="82"/>
                </a:lnTo>
                <a:lnTo>
                  <a:pt x="36" y="85"/>
                </a:lnTo>
                <a:lnTo>
                  <a:pt x="39" y="88"/>
                </a:lnTo>
                <a:lnTo>
                  <a:pt x="40" y="90"/>
                </a:lnTo>
                <a:lnTo>
                  <a:pt x="41" y="91"/>
                </a:lnTo>
                <a:lnTo>
                  <a:pt x="42" y="92"/>
                </a:lnTo>
                <a:lnTo>
                  <a:pt x="42" y="95"/>
                </a:lnTo>
                <a:lnTo>
                  <a:pt x="44" y="96"/>
                </a:lnTo>
                <a:lnTo>
                  <a:pt x="44" y="9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1" name="Freeform 514"/>
          <p:cNvSpPr>
            <a:spLocks/>
          </p:cNvSpPr>
          <p:nvPr/>
        </p:nvSpPr>
        <p:spPr bwMode="auto">
          <a:xfrm>
            <a:off x="1908175" y="2405063"/>
            <a:ext cx="488950" cy="15875"/>
          </a:xfrm>
          <a:custGeom>
            <a:avLst/>
            <a:gdLst>
              <a:gd name="T0" fmla="*/ 2147483647 w 1231"/>
              <a:gd name="T1" fmla="*/ 0 h 41"/>
              <a:gd name="T2" fmla="*/ 2147483647 w 1231"/>
              <a:gd name="T3" fmla="*/ 0 h 41"/>
              <a:gd name="T4" fmla="*/ 2147483647 w 1231"/>
              <a:gd name="T5" fmla="*/ 2147483647 h 41"/>
              <a:gd name="T6" fmla="*/ 0 w 1231"/>
              <a:gd name="T7" fmla="*/ 2147483647 h 41"/>
              <a:gd name="T8" fmla="*/ 2147483647 w 1231"/>
              <a:gd name="T9" fmla="*/ 2147483647 h 41"/>
              <a:gd name="T10" fmla="*/ 2147483647 w 1231"/>
              <a:gd name="T11" fmla="*/ 2147483647 h 41"/>
              <a:gd name="T12" fmla="*/ 2147483647 w 1231"/>
              <a:gd name="T13" fmla="*/ 2147483647 h 41"/>
              <a:gd name="T14" fmla="*/ 2147483647 w 1231"/>
              <a:gd name="T15" fmla="*/ 2147483647 h 41"/>
              <a:gd name="T16" fmla="*/ 2147483647 w 1231"/>
              <a:gd name="T17" fmla="*/ 2147483647 h 41"/>
              <a:gd name="T18" fmla="*/ 2147483647 w 1231"/>
              <a:gd name="T19" fmla="*/ 2147483647 h 41"/>
              <a:gd name="T20" fmla="*/ 2147483647 w 1231"/>
              <a:gd name="T21" fmla="*/ 2147483647 h 41"/>
              <a:gd name="T22" fmla="*/ 2147483647 w 1231"/>
              <a:gd name="T23" fmla="*/ 2147483647 h 41"/>
              <a:gd name="T24" fmla="*/ 2147483647 w 1231"/>
              <a:gd name="T25" fmla="*/ 2147483647 h 41"/>
              <a:gd name="T26" fmla="*/ 2147483647 w 1231"/>
              <a:gd name="T27" fmla="*/ 2147483647 h 41"/>
              <a:gd name="T28" fmla="*/ 2147483647 w 1231"/>
              <a:gd name="T29" fmla="*/ 2147483647 h 41"/>
              <a:gd name="T30" fmla="*/ 2147483647 w 1231"/>
              <a:gd name="T31" fmla="*/ 2147483647 h 41"/>
              <a:gd name="T32" fmla="*/ 2147483647 w 1231"/>
              <a:gd name="T33" fmla="*/ 2147483647 h 41"/>
              <a:gd name="T34" fmla="*/ 2147483647 w 1231"/>
              <a:gd name="T35" fmla="*/ 2147483647 h 41"/>
              <a:gd name="T36" fmla="*/ 2147483647 w 1231"/>
              <a:gd name="T37" fmla="*/ 2147483647 h 41"/>
              <a:gd name="T38" fmla="*/ 2147483647 w 1231"/>
              <a:gd name="T39" fmla="*/ 2147483647 h 41"/>
              <a:gd name="T40" fmla="*/ 2147483647 w 1231"/>
              <a:gd name="T41" fmla="*/ 2147483647 h 41"/>
              <a:gd name="T42" fmla="*/ 2147483647 w 1231"/>
              <a:gd name="T43" fmla="*/ 0 h 4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31" h="41">
                <a:moveTo>
                  <a:pt x="18" y="0"/>
                </a:moveTo>
                <a:lnTo>
                  <a:pt x="1231" y="0"/>
                </a:lnTo>
                <a:lnTo>
                  <a:pt x="1231" y="41"/>
                </a:lnTo>
                <a:lnTo>
                  <a:pt x="0" y="41"/>
                </a:lnTo>
                <a:lnTo>
                  <a:pt x="1" y="35"/>
                </a:lnTo>
                <a:lnTo>
                  <a:pt x="2" y="29"/>
                </a:lnTo>
                <a:lnTo>
                  <a:pt x="3" y="24"/>
                </a:lnTo>
                <a:lnTo>
                  <a:pt x="5" y="21"/>
                </a:lnTo>
                <a:lnTo>
                  <a:pt x="6" y="17"/>
                </a:lnTo>
                <a:lnTo>
                  <a:pt x="8" y="15"/>
                </a:lnTo>
                <a:lnTo>
                  <a:pt x="11" y="13"/>
                </a:lnTo>
                <a:lnTo>
                  <a:pt x="13" y="11"/>
                </a:lnTo>
                <a:lnTo>
                  <a:pt x="15" y="10"/>
                </a:lnTo>
                <a:lnTo>
                  <a:pt x="17" y="9"/>
                </a:lnTo>
                <a:lnTo>
                  <a:pt x="18" y="9"/>
                </a:lnTo>
                <a:lnTo>
                  <a:pt x="18" y="7"/>
                </a:lnTo>
                <a:lnTo>
                  <a:pt x="19" y="7"/>
                </a:lnTo>
                <a:lnTo>
                  <a:pt x="19" y="6"/>
                </a:lnTo>
                <a:lnTo>
                  <a:pt x="19" y="5"/>
                </a:lnTo>
                <a:lnTo>
                  <a:pt x="18" y="3"/>
                </a:lnTo>
                <a:lnTo>
                  <a:pt x="18" y="1"/>
                </a:lnTo>
                <a:lnTo>
                  <a:pt x="1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2" name="Freeform 515"/>
          <p:cNvSpPr>
            <a:spLocks/>
          </p:cNvSpPr>
          <p:nvPr/>
        </p:nvSpPr>
        <p:spPr bwMode="auto">
          <a:xfrm>
            <a:off x="1905000" y="2355850"/>
            <a:ext cx="492125" cy="49213"/>
          </a:xfrm>
          <a:custGeom>
            <a:avLst/>
            <a:gdLst>
              <a:gd name="T0" fmla="*/ 2147483647 w 1241"/>
              <a:gd name="T1" fmla="*/ 2147483647 h 123"/>
              <a:gd name="T2" fmla="*/ 2147483647 w 1241"/>
              <a:gd name="T3" fmla="*/ 2147483647 h 123"/>
              <a:gd name="T4" fmla="*/ 2147483647 w 1241"/>
              <a:gd name="T5" fmla="*/ 0 h 123"/>
              <a:gd name="T6" fmla="*/ 2147483647 w 1241"/>
              <a:gd name="T7" fmla="*/ 0 h 123"/>
              <a:gd name="T8" fmla="*/ 2147483647 w 1241"/>
              <a:gd name="T9" fmla="*/ 2147483647 h 123"/>
              <a:gd name="T10" fmla="*/ 2147483647 w 1241"/>
              <a:gd name="T11" fmla="*/ 2147483647 h 123"/>
              <a:gd name="T12" fmla="*/ 2147483647 w 1241"/>
              <a:gd name="T13" fmla="*/ 2147483647 h 123"/>
              <a:gd name="T14" fmla="*/ 2147483647 w 1241"/>
              <a:gd name="T15" fmla="*/ 2147483647 h 123"/>
              <a:gd name="T16" fmla="*/ 2147483647 w 1241"/>
              <a:gd name="T17" fmla="*/ 2147483647 h 123"/>
              <a:gd name="T18" fmla="*/ 2147483647 w 1241"/>
              <a:gd name="T19" fmla="*/ 2147483647 h 123"/>
              <a:gd name="T20" fmla="*/ 2147483647 w 1241"/>
              <a:gd name="T21" fmla="*/ 2147483647 h 123"/>
              <a:gd name="T22" fmla="*/ 2147483647 w 1241"/>
              <a:gd name="T23" fmla="*/ 2147483647 h 123"/>
              <a:gd name="T24" fmla="*/ 2147483647 w 1241"/>
              <a:gd name="T25" fmla="*/ 2147483647 h 123"/>
              <a:gd name="T26" fmla="*/ 2147483647 w 1241"/>
              <a:gd name="T27" fmla="*/ 2147483647 h 123"/>
              <a:gd name="T28" fmla="*/ 2147483647 w 1241"/>
              <a:gd name="T29" fmla="*/ 2147483647 h 123"/>
              <a:gd name="T30" fmla="*/ 2147483647 w 1241"/>
              <a:gd name="T31" fmla="*/ 2147483647 h 123"/>
              <a:gd name="T32" fmla="*/ 2147483647 w 1241"/>
              <a:gd name="T33" fmla="*/ 2147483647 h 123"/>
              <a:gd name="T34" fmla="*/ 0 w 1241"/>
              <a:gd name="T35" fmla="*/ 2147483647 h 123"/>
              <a:gd name="T36" fmla="*/ 0 w 1241"/>
              <a:gd name="T37" fmla="*/ 2147483647 h 123"/>
              <a:gd name="T38" fmla="*/ 0 w 1241"/>
              <a:gd name="T39" fmla="*/ 2147483647 h 123"/>
              <a:gd name="T40" fmla="*/ 2147483647 w 1241"/>
              <a:gd name="T41" fmla="*/ 2147483647 h 123"/>
              <a:gd name="T42" fmla="*/ 2147483647 w 1241"/>
              <a:gd name="T43" fmla="*/ 2147483647 h 123"/>
              <a:gd name="T44" fmla="*/ 2147483647 w 1241"/>
              <a:gd name="T45" fmla="*/ 2147483647 h 123"/>
              <a:gd name="T46" fmla="*/ 2147483647 w 1241"/>
              <a:gd name="T47" fmla="*/ 2147483647 h 123"/>
              <a:gd name="T48" fmla="*/ 2147483647 w 1241"/>
              <a:gd name="T49" fmla="*/ 2147483647 h 123"/>
              <a:gd name="T50" fmla="*/ 2147483647 w 1241"/>
              <a:gd name="T51" fmla="*/ 2147483647 h 123"/>
              <a:gd name="T52" fmla="*/ 2147483647 w 1241"/>
              <a:gd name="T53" fmla="*/ 2147483647 h 123"/>
              <a:gd name="T54" fmla="*/ 2147483647 w 1241"/>
              <a:gd name="T55" fmla="*/ 2147483647 h 123"/>
              <a:gd name="T56" fmla="*/ 2147483647 w 1241"/>
              <a:gd name="T57" fmla="*/ 2147483647 h 123"/>
              <a:gd name="T58" fmla="*/ 2147483647 w 1241"/>
              <a:gd name="T59" fmla="*/ 2147483647 h 123"/>
              <a:gd name="T60" fmla="*/ 2147483647 w 1241"/>
              <a:gd name="T61" fmla="*/ 2147483647 h 123"/>
              <a:gd name="T62" fmla="*/ 2147483647 w 1241"/>
              <a:gd name="T63" fmla="*/ 2147483647 h 123"/>
              <a:gd name="T64" fmla="*/ 2147483647 w 1241"/>
              <a:gd name="T65" fmla="*/ 2147483647 h 123"/>
              <a:gd name="T66" fmla="*/ 2147483647 w 1241"/>
              <a:gd name="T67" fmla="*/ 2147483647 h 123"/>
              <a:gd name="T68" fmla="*/ 2147483647 w 1241"/>
              <a:gd name="T69" fmla="*/ 2147483647 h 123"/>
              <a:gd name="T70" fmla="*/ 2147483647 w 1241"/>
              <a:gd name="T71" fmla="*/ 2147483647 h 123"/>
              <a:gd name="T72" fmla="*/ 2147483647 w 1241"/>
              <a:gd name="T73" fmla="*/ 2147483647 h 123"/>
              <a:gd name="T74" fmla="*/ 2147483647 w 1241"/>
              <a:gd name="T75" fmla="*/ 2147483647 h 123"/>
              <a:gd name="T76" fmla="*/ 2147483647 w 1241"/>
              <a:gd name="T77" fmla="*/ 2147483647 h 123"/>
              <a:gd name="T78" fmla="*/ 2147483647 w 1241"/>
              <a:gd name="T79" fmla="*/ 2147483647 h 123"/>
              <a:gd name="T80" fmla="*/ 2147483647 w 1241"/>
              <a:gd name="T81" fmla="*/ 2147483647 h 123"/>
              <a:gd name="T82" fmla="*/ 2147483647 w 1241"/>
              <a:gd name="T83" fmla="*/ 2147483647 h 123"/>
              <a:gd name="T84" fmla="*/ 2147483647 w 1241"/>
              <a:gd name="T85" fmla="*/ 2147483647 h 123"/>
              <a:gd name="T86" fmla="*/ 2147483647 w 1241"/>
              <a:gd name="T87" fmla="*/ 2147483647 h 123"/>
              <a:gd name="T88" fmla="*/ 2147483647 w 1241"/>
              <a:gd name="T89" fmla="*/ 2147483647 h 123"/>
              <a:gd name="T90" fmla="*/ 2147483647 w 1241"/>
              <a:gd name="T91" fmla="*/ 2147483647 h 123"/>
              <a:gd name="T92" fmla="*/ 2147483647 w 1241"/>
              <a:gd name="T93" fmla="*/ 2147483647 h 123"/>
              <a:gd name="T94" fmla="*/ 2147483647 w 1241"/>
              <a:gd name="T95" fmla="*/ 2147483647 h 123"/>
              <a:gd name="T96" fmla="*/ 2147483647 w 1241"/>
              <a:gd name="T97" fmla="*/ 2147483647 h 123"/>
              <a:gd name="T98" fmla="*/ 2147483647 w 1241"/>
              <a:gd name="T99" fmla="*/ 2147483647 h 123"/>
              <a:gd name="T100" fmla="*/ 2147483647 w 1241"/>
              <a:gd name="T101" fmla="*/ 2147483647 h 12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41" h="123">
                <a:moveTo>
                  <a:pt x="28" y="123"/>
                </a:moveTo>
                <a:lnTo>
                  <a:pt x="1241" y="123"/>
                </a:lnTo>
                <a:lnTo>
                  <a:pt x="1241" y="0"/>
                </a:lnTo>
                <a:lnTo>
                  <a:pt x="19" y="0"/>
                </a:lnTo>
                <a:lnTo>
                  <a:pt x="18" y="3"/>
                </a:lnTo>
                <a:lnTo>
                  <a:pt x="17" y="7"/>
                </a:lnTo>
                <a:lnTo>
                  <a:pt x="16" y="10"/>
                </a:lnTo>
                <a:lnTo>
                  <a:pt x="15" y="13"/>
                </a:lnTo>
                <a:lnTo>
                  <a:pt x="12" y="16"/>
                </a:lnTo>
                <a:lnTo>
                  <a:pt x="10" y="19"/>
                </a:lnTo>
                <a:lnTo>
                  <a:pt x="10" y="20"/>
                </a:lnTo>
                <a:lnTo>
                  <a:pt x="9" y="20"/>
                </a:lnTo>
                <a:lnTo>
                  <a:pt x="9" y="21"/>
                </a:lnTo>
                <a:lnTo>
                  <a:pt x="6" y="25"/>
                </a:lnTo>
                <a:lnTo>
                  <a:pt x="4" y="30"/>
                </a:lnTo>
                <a:lnTo>
                  <a:pt x="3" y="33"/>
                </a:lnTo>
                <a:lnTo>
                  <a:pt x="1" y="38"/>
                </a:lnTo>
                <a:lnTo>
                  <a:pt x="0" y="44"/>
                </a:lnTo>
                <a:lnTo>
                  <a:pt x="0" y="49"/>
                </a:lnTo>
                <a:lnTo>
                  <a:pt x="0" y="54"/>
                </a:lnTo>
                <a:lnTo>
                  <a:pt x="1" y="58"/>
                </a:lnTo>
                <a:lnTo>
                  <a:pt x="3" y="62"/>
                </a:lnTo>
                <a:lnTo>
                  <a:pt x="4" y="66"/>
                </a:lnTo>
                <a:lnTo>
                  <a:pt x="6" y="69"/>
                </a:lnTo>
                <a:lnTo>
                  <a:pt x="9" y="72"/>
                </a:lnTo>
                <a:lnTo>
                  <a:pt x="11" y="74"/>
                </a:lnTo>
                <a:lnTo>
                  <a:pt x="15" y="75"/>
                </a:lnTo>
                <a:lnTo>
                  <a:pt x="17" y="76"/>
                </a:lnTo>
                <a:lnTo>
                  <a:pt x="19" y="78"/>
                </a:lnTo>
                <a:lnTo>
                  <a:pt x="23" y="78"/>
                </a:lnTo>
                <a:lnTo>
                  <a:pt x="25" y="79"/>
                </a:lnTo>
                <a:lnTo>
                  <a:pt x="28" y="80"/>
                </a:lnTo>
                <a:lnTo>
                  <a:pt x="30" y="81"/>
                </a:lnTo>
                <a:lnTo>
                  <a:pt x="33" y="84"/>
                </a:lnTo>
                <a:lnTo>
                  <a:pt x="34" y="86"/>
                </a:lnTo>
                <a:lnTo>
                  <a:pt x="35" y="88"/>
                </a:lnTo>
                <a:lnTo>
                  <a:pt x="36" y="91"/>
                </a:lnTo>
                <a:lnTo>
                  <a:pt x="36" y="96"/>
                </a:lnTo>
                <a:lnTo>
                  <a:pt x="36" y="99"/>
                </a:lnTo>
                <a:lnTo>
                  <a:pt x="35" y="108"/>
                </a:lnTo>
                <a:lnTo>
                  <a:pt x="35" y="116"/>
                </a:lnTo>
                <a:lnTo>
                  <a:pt x="34" y="117"/>
                </a:lnTo>
                <a:lnTo>
                  <a:pt x="34" y="118"/>
                </a:lnTo>
                <a:lnTo>
                  <a:pt x="34" y="120"/>
                </a:lnTo>
                <a:lnTo>
                  <a:pt x="33" y="121"/>
                </a:lnTo>
                <a:lnTo>
                  <a:pt x="33" y="122"/>
                </a:lnTo>
                <a:lnTo>
                  <a:pt x="31" y="122"/>
                </a:lnTo>
                <a:lnTo>
                  <a:pt x="30" y="122"/>
                </a:lnTo>
                <a:lnTo>
                  <a:pt x="29" y="122"/>
                </a:lnTo>
                <a:lnTo>
                  <a:pt x="28" y="122"/>
                </a:lnTo>
                <a:lnTo>
                  <a:pt x="28" y="12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3" name="Line 516"/>
          <p:cNvSpPr>
            <a:spLocks noChangeShapeType="1"/>
          </p:cNvSpPr>
          <p:nvPr/>
        </p:nvSpPr>
        <p:spPr bwMode="auto">
          <a:xfrm>
            <a:off x="2397125" y="2344738"/>
            <a:ext cx="1588" cy="2349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4" name="Line 517"/>
          <p:cNvSpPr>
            <a:spLocks noChangeShapeType="1"/>
          </p:cNvSpPr>
          <p:nvPr/>
        </p:nvSpPr>
        <p:spPr bwMode="auto">
          <a:xfrm>
            <a:off x="2397125" y="2344738"/>
            <a:ext cx="5238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5" name="Freeform 518"/>
          <p:cNvSpPr>
            <a:spLocks/>
          </p:cNvSpPr>
          <p:nvPr/>
        </p:nvSpPr>
        <p:spPr bwMode="auto">
          <a:xfrm>
            <a:off x="2449513" y="2328863"/>
            <a:ext cx="536575" cy="71437"/>
          </a:xfrm>
          <a:custGeom>
            <a:avLst/>
            <a:gdLst>
              <a:gd name="T0" fmla="*/ 0 w 1351"/>
              <a:gd name="T1" fmla="*/ 2147483647 h 180"/>
              <a:gd name="T2" fmla="*/ 2147483647 w 1351"/>
              <a:gd name="T3" fmla="*/ 0 h 180"/>
              <a:gd name="T4" fmla="*/ 2147483647 w 1351"/>
              <a:gd name="T5" fmla="*/ 2147483647 h 180"/>
              <a:gd name="T6" fmla="*/ 0 w 1351"/>
              <a:gd name="T7" fmla="*/ 2147483647 h 180"/>
              <a:gd name="T8" fmla="*/ 0 w 1351"/>
              <a:gd name="T9" fmla="*/ 2147483647 h 1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51" h="180">
                <a:moveTo>
                  <a:pt x="0" y="83"/>
                </a:moveTo>
                <a:lnTo>
                  <a:pt x="1351" y="0"/>
                </a:lnTo>
                <a:lnTo>
                  <a:pt x="1351" y="98"/>
                </a:lnTo>
                <a:lnTo>
                  <a:pt x="0" y="180"/>
                </a:lnTo>
                <a:lnTo>
                  <a:pt x="0" y="8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6" name="Freeform 519"/>
          <p:cNvSpPr>
            <a:spLocks/>
          </p:cNvSpPr>
          <p:nvPr/>
        </p:nvSpPr>
        <p:spPr bwMode="auto">
          <a:xfrm>
            <a:off x="2449513" y="2366963"/>
            <a:ext cx="536575" cy="49212"/>
          </a:xfrm>
          <a:custGeom>
            <a:avLst/>
            <a:gdLst>
              <a:gd name="T0" fmla="*/ 0 w 1351"/>
              <a:gd name="T1" fmla="*/ 2147483647 h 122"/>
              <a:gd name="T2" fmla="*/ 2147483647 w 1351"/>
              <a:gd name="T3" fmla="*/ 2147483647 h 122"/>
              <a:gd name="T4" fmla="*/ 2147483647 w 1351"/>
              <a:gd name="T5" fmla="*/ 0 h 122"/>
              <a:gd name="T6" fmla="*/ 0 w 1351"/>
              <a:gd name="T7" fmla="*/ 2147483647 h 122"/>
              <a:gd name="T8" fmla="*/ 0 w 1351"/>
              <a:gd name="T9" fmla="*/ 2147483647 h 12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51" h="122">
                <a:moveTo>
                  <a:pt x="0" y="122"/>
                </a:moveTo>
                <a:lnTo>
                  <a:pt x="1351" y="39"/>
                </a:lnTo>
                <a:lnTo>
                  <a:pt x="1351" y="0"/>
                </a:lnTo>
                <a:lnTo>
                  <a:pt x="0" y="82"/>
                </a:lnTo>
                <a:lnTo>
                  <a:pt x="0" y="12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7" name="Freeform 520"/>
          <p:cNvSpPr>
            <a:spLocks/>
          </p:cNvSpPr>
          <p:nvPr/>
        </p:nvSpPr>
        <p:spPr bwMode="auto">
          <a:xfrm>
            <a:off x="2449513" y="2382838"/>
            <a:ext cx="536575" cy="79375"/>
          </a:xfrm>
          <a:custGeom>
            <a:avLst/>
            <a:gdLst>
              <a:gd name="T0" fmla="*/ 0 w 1351"/>
              <a:gd name="T1" fmla="*/ 2147483647 h 197"/>
              <a:gd name="T2" fmla="*/ 2147483647 w 1351"/>
              <a:gd name="T3" fmla="*/ 2147483647 h 197"/>
              <a:gd name="T4" fmla="*/ 2147483647 w 1351"/>
              <a:gd name="T5" fmla="*/ 0 h 197"/>
              <a:gd name="T6" fmla="*/ 0 w 1351"/>
              <a:gd name="T7" fmla="*/ 2147483647 h 197"/>
              <a:gd name="T8" fmla="*/ 0 w 1351"/>
              <a:gd name="T9" fmla="*/ 2147483647 h 19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51" h="197">
                <a:moveTo>
                  <a:pt x="0" y="197"/>
                </a:moveTo>
                <a:lnTo>
                  <a:pt x="1351" y="105"/>
                </a:lnTo>
                <a:lnTo>
                  <a:pt x="1351" y="0"/>
                </a:lnTo>
                <a:lnTo>
                  <a:pt x="0" y="83"/>
                </a:lnTo>
                <a:lnTo>
                  <a:pt x="0" y="19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8" name="Line 521"/>
          <p:cNvSpPr>
            <a:spLocks noChangeShapeType="1"/>
          </p:cNvSpPr>
          <p:nvPr/>
        </p:nvSpPr>
        <p:spPr bwMode="auto">
          <a:xfrm>
            <a:off x="2449513" y="2344738"/>
            <a:ext cx="1587" cy="2349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9" name="Line 522"/>
          <p:cNvSpPr>
            <a:spLocks noChangeShapeType="1"/>
          </p:cNvSpPr>
          <p:nvPr/>
        </p:nvSpPr>
        <p:spPr bwMode="auto">
          <a:xfrm>
            <a:off x="2986088" y="2311400"/>
            <a:ext cx="1587" cy="265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0" name="Line 523"/>
          <p:cNvSpPr>
            <a:spLocks noChangeShapeType="1"/>
          </p:cNvSpPr>
          <p:nvPr/>
        </p:nvSpPr>
        <p:spPr bwMode="auto">
          <a:xfrm>
            <a:off x="2986088" y="2311400"/>
            <a:ext cx="523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1" name="Freeform 524"/>
          <p:cNvSpPr>
            <a:spLocks/>
          </p:cNvSpPr>
          <p:nvPr/>
        </p:nvSpPr>
        <p:spPr bwMode="auto">
          <a:xfrm>
            <a:off x="3038475" y="2297113"/>
            <a:ext cx="533400" cy="69850"/>
          </a:xfrm>
          <a:custGeom>
            <a:avLst/>
            <a:gdLst>
              <a:gd name="T0" fmla="*/ 0 w 1344"/>
              <a:gd name="T1" fmla="*/ 2147483647 h 174"/>
              <a:gd name="T2" fmla="*/ 2147483647 w 1344"/>
              <a:gd name="T3" fmla="*/ 2147483647 h 174"/>
              <a:gd name="T4" fmla="*/ 2147483647 w 1344"/>
              <a:gd name="T5" fmla="*/ 0 h 174"/>
              <a:gd name="T6" fmla="*/ 0 w 1344"/>
              <a:gd name="T7" fmla="*/ 2147483647 h 174"/>
              <a:gd name="T8" fmla="*/ 0 w 1344"/>
              <a:gd name="T9" fmla="*/ 2147483647 h 17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44" h="174">
                <a:moveTo>
                  <a:pt x="0" y="174"/>
                </a:moveTo>
                <a:lnTo>
                  <a:pt x="1344" y="94"/>
                </a:lnTo>
                <a:lnTo>
                  <a:pt x="1344" y="0"/>
                </a:lnTo>
                <a:lnTo>
                  <a:pt x="0" y="67"/>
                </a:lnTo>
                <a:lnTo>
                  <a:pt x="0" y="174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2" name="Freeform 525"/>
          <p:cNvSpPr>
            <a:spLocks/>
          </p:cNvSpPr>
          <p:nvPr/>
        </p:nvSpPr>
        <p:spPr bwMode="auto">
          <a:xfrm>
            <a:off x="3038475" y="2335213"/>
            <a:ext cx="533400" cy="46037"/>
          </a:xfrm>
          <a:custGeom>
            <a:avLst/>
            <a:gdLst>
              <a:gd name="T0" fmla="*/ 0 w 1344"/>
              <a:gd name="T1" fmla="*/ 2147483647 h 117"/>
              <a:gd name="T2" fmla="*/ 2147483647 w 1344"/>
              <a:gd name="T3" fmla="*/ 2147483647 h 117"/>
              <a:gd name="T4" fmla="*/ 2147483647 w 1344"/>
              <a:gd name="T5" fmla="*/ 0 h 117"/>
              <a:gd name="T6" fmla="*/ 0 w 1344"/>
              <a:gd name="T7" fmla="*/ 2147483647 h 117"/>
              <a:gd name="T8" fmla="*/ 0 w 1344"/>
              <a:gd name="T9" fmla="*/ 2147483647 h 11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44" h="117">
                <a:moveTo>
                  <a:pt x="0" y="117"/>
                </a:moveTo>
                <a:lnTo>
                  <a:pt x="1344" y="37"/>
                </a:lnTo>
                <a:lnTo>
                  <a:pt x="1344" y="0"/>
                </a:lnTo>
                <a:lnTo>
                  <a:pt x="0" y="80"/>
                </a:lnTo>
                <a:lnTo>
                  <a:pt x="0" y="117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3" name="Freeform 526"/>
          <p:cNvSpPr>
            <a:spLocks/>
          </p:cNvSpPr>
          <p:nvPr/>
        </p:nvSpPr>
        <p:spPr bwMode="auto">
          <a:xfrm>
            <a:off x="3038475" y="2349500"/>
            <a:ext cx="533400" cy="71438"/>
          </a:xfrm>
          <a:custGeom>
            <a:avLst/>
            <a:gdLst>
              <a:gd name="T0" fmla="*/ 0 w 1344"/>
              <a:gd name="T1" fmla="*/ 2147483647 h 181"/>
              <a:gd name="T2" fmla="*/ 2147483647 w 1344"/>
              <a:gd name="T3" fmla="*/ 2147483647 h 181"/>
              <a:gd name="T4" fmla="*/ 2147483647 w 1344"/>
              <a:gd name="T5" fmla="*/ 0 h 181"/>
              <a:gd name="T6" fmla="*/ 0 w 1344"/>
              <a:gd name="T7" fmla="*/ 2147483647 h 181"/>
              <a:gd name="T8" fmla="*/ 0 w 1344"/>
              <a:gd name="T9" fmla="*/ 2147483647 h 18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44" h="181">
                <a:moveTo>
                  <a:pt x="0" y="181"/>
                </a:moveTo>
                <a:lnTo>
                  <a:pt x="1344" y="102"/>
                </a:lnTo>
                <a:lnTo>
                  <a:pt x="1344" y="0"/>
                </a:lnTo>
                <a:lnTo>
                  <a:pt x="0" y="80"/>
                </a:lnTo>
                <a:lnTo>
                  <a:pt x="0" y="18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4" name="Line 527"/>
          <p:cNvSpPr>
            <a:spLocks noChangeShapeType="1"/>
          </p:cNvSpPr>
          <p:nvPr/>
        </p:nvSpPr>
        <p:spPr bwMode="auto">
          <a:xfrm>
            <a:off x="3038475" y="2311400"/>
            <a:ext cx="1588" cy="2651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5" name="Line 528"/>
          <p:cNvSpPr>
            <a:spLocks noChangeShapeType="1"/>
          </p:cNvSpPr>
          <p:nvPr/>
        </p:nvSpPr>
        <p:spPr bwMode="auto">
          <a:xfrm>
            <a:off x="3571875" y="2286000"/>
            <a:ext cx="523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6" name="Freeform 529"/>
          <p:cNvSpPr>
            <a:spLocks/>
          </p:cNvSpPr>
          <p:nvPr/>
        </p:nvSpPr>
        <p:spPr bwMode="auto">
          <a:xfrm>
            <a:off x="3624263" y="2262188"/>
            <a:ext cx="511175" cy="73025"/>
          </a:xfrm>
          <a:custGeom>
            <a:avLst/>
            <a:gdLst>
              <a:gd name="T0" fmla="*/ 0 w 1288"/>
              <a:gd name="T1" fmla="*/ 2147483647 h 186"/>
              <a:gd name="T2" fmla="*/ 2147483647 w 1288"/>
              <a:gd name="T3" fmla="*/ 2147483647 h 186"/>
              <a:gd name="T4" fmla="*/ 2147483647 w 1288"/>
              <a:gd name="T5" fmla="*/ 0 h 186"/>
              <a:gd name="T6" fmla="*/ 0 w 1288"/>
              <a:gd name="T7" fmla="*/ 2147483647 h 186"/>
              <a:gd name="T8" fmla="*/ 0 w 1288"/>
              <a:gd name="T9" fmla="*/ 2147483647 h 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88" h="186">
                <a:moveTo>
                  <a:pt x="0" y="186"/>
                </a:moveTo>
                <a:lnTo>
                  <a:pt x="1288" y="106"/>
                </a:lnTo>
                <a:lnTo>
                  <a:pt x="1288" y="0"/>
                </a:lnTo>
                <a:lnTo>
                  <a:pt x="0" y="60"/>
                </a:lnTo>
                <a:lnTo>
                  <a:pt x="0" y="18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7" name="Freeform 530"/>
          <p:cNvSpPr>
            <a:spLocks/>
          </p:cNvSpPr>
          <p:nvPr/>
        </p:nvSpPr>
        <p:spPr bwMode="auto">
          <a:xfrm>
            <a:off x="3624263" y="2303463"/>
            <a:ext cx="511175" cy="49212"/>
          </a:xfrm>
          <a:custGeom>
            <a:avLst/>
            <a:gdLst>
              <a:gd name="T0" fmla="*/ 0 w 1288"/>
              <a:gd name="T1" fmla="*/ 2147483647 h 121"/>
              <a:gd name="T2" fmla="*/ 2147483647 w 1288"/>
              <a:gd name="T3" fmla="*/ 2147483647 h 121"/>
              <a:gd name="T4" fmla="*/ 2147483647 w 1288"/>
              <a:gd name="T5" fmla="*/ 0 h 121"/>
              <a:gd name="T6" fmla="*/ 0 w 1288"/>
              <a:gd name="T7" fmla="*/ 2147483647 h 121"/>
              <a:gd name="T8" fmla="*/ 0 w 1288"/>
              <a:gd name="T9" fmla="*/ 2147483647 h 1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88" h="121">
                <a:moveTo>
                  <a:pt x="0" y="121"/>
                </a:moveTo>
                <a:lnTo>
                  <a:pt x="1288" y="42"/>
                </a:lnTo>
                <a:lnTo>
                  <a:pt x="1288" y="0"/>
                </a:lnTo>
                <a:lnTo>
                  <a:pt x="0" y="80"/>
                </a:lnTo>
                <a:lnTo>
                  <a:pt x="0" y="12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8" name="Freeform 531"/>
          <p:cNvSpPr>
            <a:spLocks/>
          </p:cNvSpPr>
          <p:nvPr/>
        </p:nvSpPr>
        <p:spPr bwMode="auto">
          <a:xfrm>
            <a:off x="3624263" y="2320925"/>
            <a:ext cx="511175" cy="69850"/>
          </a:xfrm>
          <a:custGeom>
            <a:avLst/>
            <a:gdLst>
              <a:gd name="T0" fmla="*/ 0 w 1288"/>
              <a:gd name="T1" fmla="*/ 2147483647 h 176"/>
              <a:gd name="T2" fmla="*/ 2147483647 w 1288"/>
              <a:gd name="T3" fmla="*/ 0 h 176"/>
              <a:gd name="T4" fmla="*/ 2147483647 w 1288"/>
              <a:gd name="T5" fmla="*/ 2147483647 h 176"/>
              <a:gd name="T6" fmla="*/ 0 w 1288"/>
              <a:gd name="T7" fmla="*/ 2147483647 h 176"/>
              <a:gd name="T8" fmla="*/ 0 w 1288"/>
              <a:gd name="T9" fmla="*/ 2147483647 h 1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88" h="176">
                <a:moveTo>
                  <a:pt x="0" y="79"/>
                </a:moveTo>
                <a:lnTo>
                  <a:pt x="1288" y="0"/>
                </a:lnTo>
                <a:lnTo>
                  <a:pt x="1288" y="104"/>
                </a:lnTo>
                <a:lnTo>
                  <a:pt x="0" y="176"/>
                </a:lnTo>
                <a:lnTo>
                  <a:pt x="0" y="79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9" name="Line 532"/>
          <p:cNvSpPr>
            <a:spLocks noChangeShapeType="1"/>
          </p:cNvSpPr>
          <p:nvPr/>
        </p:nvSpPr>
        <p:spPr bwMode="auto">
          <a:xfrm>
            <a:off x="3624263" y="2286000"/>
            <a:ext cx="1587" cy="288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0" name="Line 533"/>
          <p:cNvSpPr>
            <a:spLocks noChangeShapeType="1"/>
          </p:cNvSpPr>
          <p:nvPr/>
        </p:nvSpPr>
        <p:spPr bwMode="auto">
          <a:xfrm>
            <a:off x="3571875" y="2286000"/>
            <a:ext cx="1588" cy="2889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1" name="Rectangle 534"/>
          <p:cNvSpPr>
            <a:spLocks noChangeArrowheads="1"/>
          </p:cNvSpPr>
          <p:nvPr/>
        </p:nvSpPr>
        <p:spPr bwMode="auto">
          <a:xfrm>
            <a:off x="4135438" y="2262188"/>
            <a:ext cx="44450" cy="20002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42" name="Line 535"/>
          <p:cNvSpPr>
            <a:spLocks noChangeShapeType="1"/>
          </p:cNvSpPr>
          <p:nvPr/>
        </p:nvSpPr>
        <p:spPr bwMode="auto">
          <a:xfrm>
            <a:off x="4135438" y="2262188"/>
            <a:ext cx="1587" cy="200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3" name="Freeform 536"/>
          <p:cNvSpPr>
            <a:spLocks/>
          </p:cNvSpPr>
          <p:nvPr/>
        </p:nvSpPr>
        <p:spPr bwMode="auto">
          <a:xfrm>
            <a:off x="4179888" y="1971675"/>
            <a:ext cx="30162" cy="471488"/>
          </a:xfrm>
          <a:custGeom>
            <a:avLst/>
            <a:gdLst>
              <a:gd name="T0" fmla="*/ 0 w 75"/>
              <a:gd name="T1" fmla="*/ 2147483647 h 1190"/>
              <a:gd name="T2" fmla="*/ 0 w 75"/>
              <a:gd name="T3" fmla="*/ 0 h 1190"/>
              <a:gd name="T4" fmla="*/ 2147483647 w 75"/>
              <a:gd name="T5" fmla="*/ 0 h 1190"/>
              <a:gd name="T6" fmla="*/ 2147483647 w 75"/>
              <a:gd name="T7" fmla="*/ 2147483647 h 1190"/>
              <a:gd name="T8" fmla="*/ 0 w 75"/>
              <a:gd name="T9" fmla="*/ 2147483647 h 1190"/>
              <a:gd name="T10" fmla="*/ 0 w 75"/>
              <a:gd name="T11" fmla="*/ 2147483647 h 11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5" h="1190">
                <a:moveTo>
                  <a:pt x="0" y="731"/>
                </a:moveTo>
                <a:lnTo>
                  <a:pt x="0" y="0"/>
                </a:lnTo>
                <a:lnTo>
                  <a:pt x="75" y="0"/>
                </a:lnTo>
                <a:lnTo>
                  <a:pt x="75" y="1190"/>
                </a:lnTo>
                <a:lnTo>
                  <a:pt x="0" y="1190"/>
                </a:lnTo>
                <a:lnTo>
                  <a:pt x="0" y="731"/>
                </a:lnTo>
                <a:close/>
              </a:path>
            </a:pathLst>
          </a:custGeom>
          <a:solidFill>
            <a:srgbClr val="A39665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4" name="Line 537"/>
          <p:cNvSpPr>
            <a:spLocks noChangeShapeType="1"/>
          </p:cNvSpPr>
          <p:nvPr/>
        </p:nvSpPr>
        <p:spPr bwMode="auto">
          <a:xfrm>
            <a:off x="4179888" y="2262188"/>
            <a:ext cx="1587" cy="2000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5" name="Line 538"/>
          <p:cNvSpPr>
            <a:spLocks noChangeShapeType="1"/>
          </p:cNvSpPr>
          <p:nvPr/>
        </p:nvSpPr>
        <p:spPr bwMode="auto">
          <a:xfrm>
            <a:off x="4106863" y="2462213"/>
            <a:ext cx="10636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6" name="Line 539"/>
          <p:cNvSpPr>
            <a:spLocks noChangeShapeType="1"/>
          </p:cNvSpPr>
          <p:nvPr/>
        </p:nvSpPr>
        <p:spPr bwMode="auto">
          <a:xfrm>
            <a:off x="4213225" y="2462213"/>
            <a:ext cx="1588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7" name="Line 540"/>
          <p:cNvSpPr>
            <a:spLocks noChangeShapeType="1"/>
          </p:cNvSpPr>
          <p:nvPr/>
        </p:nvSpPr>
        <p:spPr bwMode="auto">
          <a:xfrm>
            <a:off x="4106863" y="2462213"/>
            <a:ext cx="1587" cy="190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8" name="Line 541"/>
          <p:cNvSpPr>
            <a:spLocks noChangeShapeType="1"/>
          </p:cNvSpPr>
          <p:nvPr/>
        </p:nvSpPr>
        <p:spPr bwMode="auto">
          <a:xfrm>
            <a:off x="4179888" y="2443163"/>
            <a:ext cx="3016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9" name="Freeform 542"/>
          <p:cNvSpPr>
            <a:spLocks/>
          </p:cNvSpPr>
          <p:nvPr/>
        </p:nvSpPr>
        <p:spPr bwMode="auto">
          <a:xfrm>
            <a:off x="4210050" y="2262188"/>
            <a:ext cx="450850" cy="44450"/>
          </a:xfrm>
          <a:custGeom>
            <a:avLst/>
            <a:gdLst>
              <a:gd name="T0" fmla="*/ 0 w 1137"/>
              <a:gd name="T1" fmla="*/ 2147483647 h 112"/>
              <a:gd name="T2" fmla="*/ 2147483647 w 1137"/>
              <a:gd name="T3" fmla="*/ 2147483647 h 112"/>
              <a:gd name="T4" fmla="*/ 2147483647 w 1137"/>
              <a:gd name="T5" fmla="*/ 0 h 112"/>
              <a:gd name="T6" fmla="*/ 0 w 1137"/>
              <a:gd name="T7" fmla="*/ 0 h 112"/>
              <a:gd name="T8" fmla="*/ 0 w 1137"/>
              <a:gd name="T9" fmla="*/ 2147483647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37" h="112">
                <a:moveTo>
                  <a:pt x="0" y="112"/>
                </a:moveTo>
                <a:lnTo>
                  <a:pt x="1137" y="100"/>
                </a:lnTo>
                <a:lnTo>
                  <a:pt x="1137" y="0"/>
                </a:lnTo>
                <a:lnTo>
                  <a:pt x="0" y="0"/>
                </a:lnTo>
                <a:lnTo>
                  <a:pt x="0" y="1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0" name="Freeform 543"/>
          <p:cNvSpPr>
            <a:spLocks/>
          </p:cNvSpPr>
          <p:nvPr/>
        </p:nvSpPr>
        <p:spPr bwMode="auto">
          <a:xfrm>
            <a:off x="4210050" y="2301875"/>
            <a:ext cx="450850" cy="20638"/>
          </a:xfrm>
          <a:custGeom>
            <a:avLst/>
            <a:gdLst>
              <a:gd name="T0" fmla="*/ 0 w 1137"/>
              <a:gd name="T1" fmla="*/ 2147483647 h 54"/>
              <a:gd name="T2" fmla="*/ 2147483647 w 1137"/>
              <a:gd name="T3" fmla="*/ 0 h 54"/>
              <a:gd name="T4" fmla="*/ 2147483647 w 1137"/>
              <a:gd name="T5" fmla="*/ 2147483647 h 54"/>
              <a:gd name="T6" fmla="*/ 0 w 1137"/>
              <a:gd name="T7" fmla="*/ 2147483647 h 54"/>
              <a:gd name="T8" fmla="*/ 0 w 1137"/>
              <a:gd name="T9" fmla="*/ 2147483647 h 5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37" h="54">
                <a:moveTo>
                  <a:pt x="0" y="12"/>
                </a:moveTo>
                <a:lnTo>
                  <a:pt x="1137" y="0"/>
                </a:lnTo>
                <a:lnTo>
                  <a:pt x="1137" y="41"/>
                </a:lnTo>
                <a:lnTo>
                  <a:pt x="0" y="54"/>
                </a:lnTo>
                <a:lnTo>
                  <a:pt x="0" y="12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1" name="Freeform 544"/>
          <p:cNvSpPr>
            <a:spLocks/>
          </p:cNvSpPr>
          <p:nvPr/>
        </p:nvSpPr>
        <p:spPr bwMode="auto">
          <a:xfrm>
            <a:off x="4210050" y="2317750"/>
            <a:ext cx="450850" cy="44450"/>
          </a:xfrm>
          <a:custGeom>
            <a:avLst/>
            <a:gdLst>
              <a:gd name="T0" fmla="*/ 0 w 1137"/>
              <a:gd name="T1" fmla="*/ 2147483647 h 111"/>
              <a:gd name="T2" fmla="*/ 2147483647 w 1137"/>
              <a:gd name="T3" fmla="*/ 2147483647 h 111"/>
              <a:gd name="T4" fmla="*/ 2147483647 w 1137"/>
              <a:gd name="T5" fmla="*/ 0 h 111"/>
              <a:gd name="T6" fmla="*/ 0 w 1137"/>
              <a:gd name="T7" fmla="*/ 2147483647 h 111"/>
              <a:gd name="T8" fmla="*/ 0 w 1137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37" h="111">
                <a:moveTo>
                  <a:pt x="0" y="111"/>
                </a:moveTo>
                <a:lnTo>
                  <a:pt x="1137" y="111"/>
                </a:lnTo>
                <a:lnTo>
                  <a:pt x="1137" y="0"/>
                </a:lnTo>
                <a:lnTo>
                  <a:pt x="0" y="13"/>
                </a:lnTo>
                <a:lnTo>
                  <a:pt x="0" y="111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2" name="Line 545"/>
          <p:cNvSpPr>
            <a:spLocks noChangeShapeType="1"/>
          </p:cNvSpPr>
          <p:nvPr/>
        </p:nvSpPr>
        <p:spPr bwMode="auto">
          <a:xfrm flipV="1">
            <a:off x="4210050" y="1971675"/>
            <a:ext cx="1588" cy="4714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3" name="Rectangle 546"/>
          <p:cNvSpPr>
            <a:spLocks noChangeArrowheads="1"/>
          </p:cNvSpPr>
          <p:nvPr/>
        </p:nvSpPr>
        <p:spPr bwMode="auto">
          <a:xfrm>
            <a:off x="4168775" y="1990725"/>
            <a:ext cx="11113" cy="36513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54" name="Rectangle 547"/>
          <p:cNvSpPr>
            <a:spLocks noChangeArrowheads="1"/>
          </p:cNvSpPr>
          <p:nvPr/>
        </p:nvSpPr>
        <p:spPr bwMode="auto">
          <a:xfrm>
            <a:off x="4168775" y="2089150"/>
            <a:ext cx="11113" cy="39688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55" name="Rectangle 548"/>
          <p:cNvSpPr>
            <a:spLocks noChangeArrowheads="1"/>
          </p:cNvSpPr>
          <p:nvPr/>
        </p:nvSpPr>
        <p:spPr bwMode="auto">
          <a:xfrm>
            <a:off x="4168775" y="2170113"/>
            <a:ext cx="11113" cy="46037"/>
          </a:xfrm>
          <a:prstGeom prst="rect">
            <a:avLst/>
          </a:prstGeom>
          <a:solidFill>
            <a:srgbClr val="00000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56" name="Line 549"/>
          <p:cNvSpPr>
            <a:spLocks noChangeShapeType="1"/>
          </p:cNvSpPr>
          <p:nvPr/>
        </p:nvSpPr>
        <p:spPr bwMode="auto">
          <a:xfrm flipV="1">
            <a:off x="4179888" y="1971675"/>
            <a:ext cx="1587" cy="29051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7" name="Line 550"/>
          <p:cNvSpPr>
            <a:spLocks noChangeShapeType="1"/>
          </p:cNvSpPr>
          <p:nvPr/>
        </p:nvSpPr>
        <p:spPr bwMode="auto">
          <a:xfrm flipH="1">
            <a:off x="4168775" y="1971675"/>
            <a:ext cx="412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8" name="Line 551"/>
          <p:cNvSpPr>
            <a:spLocks noChangeShapeType="1"/>
          </p:cNvSpPr>
          <p:nvPr/>
        </p:nvSpPr>
        <p:spPr bwMode="auto">
          <a:xfrm>
            <a:off x="4168775" y="1971675"/>
            <a:ext cx="1588" cy="2571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9" name="Line 552"/>
          <p:cNvSpPr>
            <a:spLocks noChangeShapeType="1"/>
          </p:cNvSpPr>
          <p:nvPr/>
        </p:nvSpPr>
        <p:spPr bwMode="auto">
          <a:xfrm>
            <a:off x="4168775" y="2228850"/>
            <a:ext cx="111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0" name="Line 553"/>
          <p:cNvSpPr>
            <a:spLocks noChangeShapeType="1"/>
          </p:cNvSpPr>
          <p:nvPr/>
        </p:nvSpPr>
        <p:spPr bwMode="auto">
          <a:xfrm>
            <a:off x="4135438" y="2262188"/>
            <a:ext cx="444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1" name="Line 554"/>
          <p:cNvSpPr>
            <a:spLocks noChangeShapeType="1"/>
          </p:cNvSpPr>
          <p:nvPr/>
        </p:nvSpPr>
        <p:spPr bwMode="auto">
          <a:xfrm>
            <a:off x="1922463" y="2460625"/>
            <a:ext cx="4746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2" name="Line 555"/>
          <p:cNvSpPr>
            <a:spLocks noChangeShapeType="1"/>
          </p:cNvSpPr>
          <p:nvPr/>
        </p:nvSpPr>
        <p:spPr bwMode="auto">
          <a:xfrm flipV="1">
            <a:off x="2449513" y="2424113"/>
            <a:ext cx="536575" cy="381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3" name="Line 556"/>
          <p:cNvSpPr>
            <a:spLocks noChangeShapeType="1"/>
          </p:cNvSpPr>
          <p:nvPr/>
        </p:nvSpPr>
        <p:spPr bwMode="auto">
          <a:xfrm>
            <a:off x="1912938" y="2355850"/>
            <a:ext cx="48418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4" name="Line 557"/>
          <p:cNvSpPr>
            <a:spLocks noChangeShapeType="1"/>
          </p:cNvSpPr>
          <p:nvPr/>
        </p:nvSpPr>
        <p:spPr bwMode="auto">
          <a:xfrm>
            <a:off x="1916113" y="2405063"/>
            <a:ext cx="4810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5" name="Line 558"/>
          <p:cNvSpPr>
            <a:spLocks noChangeShapeType="1"/>
          </p:cNvSpPr>
          <p:nvPr/>
        </p:nvSpPr>
        <p:spPr bwMode="auto">
          <a:xfrm>
            <a:off x="1908175" y="2420938"/>
            <a:ext cx="4889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6" name="Line 559"/>
          <p:cNvSpPr>
            <a:spLocks noChangeShapeType="1"/>
          </p:cNvSpPr>
          <p:nvPr/>
        </p:nvSpPr>
        <p:spPr bwMode="auto">
          <a:xfrm flipV="1">
            <a:off x="2449513" y="2328863"/>
            <a:ext cx="536575" cy="333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7" name="Line 560"/>
          <p:cNvSpPr>
            <a:spLocks noChangeShapeType="1"/>
          </p:cNvSpPr>
          <p:nvPr/>
        </p:nvSpPr>
        <p:spPr bwMode="auto">
          <a:xfrm flipV="1">
            <a:off x="2449513" y="2366963"/>
            <a:ext cx="536575" cy="333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8" name="Line 561"/>
          <p:cNvSpPr>
            <a:spLocks noChangeShapeType="1"/>
          </p:cNvSpPr>
          <p:nvPr/>
        </p:nvSpPr>
        <p:spPr bwMode="auto">
          <a:xfrm flipV="1">
            <a:off x="2449513" y="2382838"/>
            <a:ext cx="536575" cy="333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69" name="Line 562"/>
          <p:cNvSpPr>
            <a:spLocks noChangeShapeType="1"/>
          </p:cNvSpPr>
          <p:nvPr/>
        </p:nvSpPr>
        <p:spPr bwMode="auto">
          <a:xfrm flipV="1">
            <a:off x="3038475" y="2297113"/>
            <a:ext cx="533400" cy="269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0" name="Line 563"/>
          <p:cNvSpPr>
            <a:spLocks noChangeShapeType="1"/>
          </p:cNvSpPr>
          <p:nvPr/>
        </p:nvSpPr>
        <p:spPr bwMode="auto">
          <a:xfrm flipV="1">
            <a:off x="3624263" y="2262188"/>
            <a:ext cx="511175" cy="238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1" name="Line 564"/>
          <p:cNvSpPr>
            <a:spLocks noChangeShapeType="1"/>
          </p:cNvSpPr>
          <p:nvPr/>
        </p:nvSpPr>
        <p:spPr bwMode="auto">
          <a:xfrm flipV="1">
            <a:off x="3038475" y="2390775"/>
            <a:ext cx="533400" cy="301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2" name="Line 565"/>
          <p:cNvSpPr>
            <a:spLocks noChangeShapeType="1"/>
          </p:cNvSpPr>
          <p:nvPr/>
        </p:nvSpPr>
        <p:spPr bwMode="auto">
          <a:xfrm flipV="1">
            <a:off x="3038475" y="2335213"/>
            <a:ext cx="533400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3" name="Line 566"/>
          <p:cNvSpPr>
            <a:spLocks noChangeShapeType="1"/>
          </p:cNvSpPr>
          <p:nvPr/>
        </p:nvSpPr>
        <p:spPr bwMode="auto">
          <a:xfrm flipV="1">
            <a:off x="3038475" y="2349500"/>
            <a:ext cx="533400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4" name="Line 567"/>
          <p:cNvSpPr>
            <a:spLocks noChangeShapeType="1"/>
          </p:cNvSpPr>
          <p:nvPr/>
        </p:nvSpPr>
        <p:spPr bwMode="auto">
          <a:xfrm flipV="1">
            <a:off x="3624263" y="2303463"/>
            <a:ext cx="511175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5" name="Line 568"/>
          <p:cNvSpPr>
            <a:spLocks noChangeShapeType="1"/>
          </p:cNvSpPr>
          <p:nvPr/>
        </p:nvSpPr>
        <p:spPr bwMode="auto">
          <a:xfrm flipV="1">
            <a:off x="3624263" y="2320925"/>
            <a:ext cx="511175" cy="31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6" name="Line 569"/>
          <p:cNvSpPr>
            <a:spLocks noChangeShapeType="1"/>
          </p:cNvSpPr>
          <p:nvPr/>
        </p:nvSpPr>
        <p:spPr bwMode="auto">
          <a:xfrm flipV="1">
            <a:off x="3624263" y="2362200"/>
            <a:ext cx="511175" cy="285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7" name="Line 570"/>
          <p:cNvSpPr>
            <a:spLocks noChangeShapeType="1"/>
          </p:cNvSpPr>
          <p:nvPr/>
        </p:nvSpPr>
        <p:spPr bwMode="auto">
          <a:xfrm>
            <a:off x="4210050" y="2262188"/>
            <a:ext cx="450850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8" name="Line 571"/>
          <p:cNvSpPr>
            <a:spLocks noChangeShapeType="1"/>
          </p:cNvSpPr>
          <p:nvPr/>
        </p:nvSpPr>
        <p:spPr bwMode="auto">
          <a:xfrm>
            <a:off x="4210050" y="2362200"/>
            <a:ext cx="4508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79" name="Line 572"/>
          <p:cNvSpPr>
            <a:spLocks noChangeShapeType="1"/>
          </p:cNvSpPr>
          <p:nvPr/>
        </p:nvSpPr>
        <p:spPr bwMode="auto">
          <a:xfrm flipV="1">
            <a:off x="4210050" y="2317750"/>
            <a:ext cx="450850" cy="47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0" name="Line 573"/>
          <p:cNvSpPr>
            <a:spLocks noChangeShapeType="1"/>
          </p:cNvSpPr>
          <p:nvPr/>
        </p:nvSpPr>
        <p:spPr bwMode="auto">
          <a:xfrm flipV="1">
            <a:off x="4210050" y="2301875"/>
            <a:ext cx="450850" cy="47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1" name="Rectangle 574"/>
          <p:cNvSpPr>
            <a:spLocks noChangeArrowheads="1"/>
          </p:cNvSpPr>
          <p:nvPr/>
        </p:nvSpPr>
        <p:spPr bwMode="auto">
          <a:xfrm>
            <a:off x="4660900" y="2262188"/>
            <a:ext cx="47625" cy="2016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82" name="Line 575"/>
          <p:cNvSpPr>
            <a:spLocks noChangeShapeType="1"/>
          </p:cNvSpPr>
          <p:nvPr/>
        </p:nvSpPr>
        <p:spPr bwMode="auto">
          <a:xfrm>
            <a:off x="4660900" y="2262188"/>
            <a:ext cx="1588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3" name="Line 576"/>
          <p:cNvSpPr>
            <a:spLocks noChangeShapeType="1"/>
          </p:cNvSpPr>
          <p:nvPr/>
        </p:nvSpPr>
        <p:spPr bwMode="auto">
          <a:xfrm flipH="1">
            <a:off x="4630738" y="2463800"/>
            <a:ext cx="301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4" name="Line 577"/>
          <p:cNvSpPr>
            <a:spLocks noChangeShapeType="1"/>
          </p:cNvSpPr>
          <p:nvPr/>
        </p:nvSpPr>
        <p:spPr bwMode="auto">
          <a:xfrm>
            <a:off x="4630738" y="2463800"/>
            <a:ext cx="1587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5" name="Line 578"/>
          <p:cNvSpPr>
            <a:spLocks noChangeShapeType="1"/>
          </p:cNvSpPr>
          <p:nvPr/>
        </p:nvSpPr>
        <p:spPr bwMode="auto">
          <a:xfrm>
            <a:off x="4660900" y="2262188"/>
            <a:ext cx="476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6" name="Freeform 579"/>
          <p:cNvSpPr>
            <a:spLocks/>
          </p:cNvSpPr>
          <p:nvPr/>
        </p:nvSpPr>
        <p:spPr bwMode="auto">
          <a:xfrm>
            <a:off x="4708525" y="2262188"/>
            <a:ext cx="479425" cy="42862"/>
          </a:xfrm>
          <a:custGeom>
            <a:avLst/>
            <a:gdLst>
              <a:gd name="T0" fmla="*/ 0 w 1210"/>
              <a:gd name="T1" fmla="*/ 0 h 108"/>
              <a:gd name="T2" fmla="*/ 2147483647 w 1210"/>
              <a:gd name="T3" fmla="*/ 2147483647 h 108"/>
              <a:gd name="T4" fmla="*/ 2147483647 w 1210"/>
              <a:gd name="T5" fmla="*/ 2147483647 h 108"/>
              <a:gd name="T6" fmla="*/ 0 w 1210"/>
              <a:gd name="T7" fmla="*/ 2147483647 h 108"/>
              <a:gd name="T8" fmla="*/ 0 w 1210"/>
              <a:gd name="T9" fmla="*/ 0 h 1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10" h="108">
                <a:moveTo>
                  <a:pt x="0" y="0"/>
                </a:moveTo>
                <a:lnTo>
                  <a:pt x="1210" y="13"/>
                </a:lnTo>
                <a:lnTo>
                  <a:pt x="1210" y="108"/>
                </a:lnTo>
                <a:lnTo>
                  <a:pt x="0" y="108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87" name="Rectangle 580"/>
          <p:cNvSpPr>
            <a:spLocks noChangeArrowheads="1"/>
          </p:cNvSpPr>
          <p:nvPr/>
        </p:nvSpPr>
        <p:spPr bwMode="auto">
          <a:xfrm>
            <a:off x="4708525" y="2305050"/>
            <a:ext cx="479425" cy="142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88" name="Rectangle 581"/>
          <p:cNvSpPr>
            <a:spLocks noChangeArrowheads="1"/>
          </p:cNvSpPr>
          <p:nvPr/>
        </p:nvSpPr>
        <p:spPr bwMode="auto">
          <a:xfrm>
            <a:off x="4708525" y="2319338"/>
            <a:ext cx="479425" cy="4286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89" name="Line 582"/>
          <p:cNvSpPr>
            <a:spLocks noChangeShapeType="1"/>
          </p:cNvSpPr>
          <p:nvPr/>
        </p:nvSpPr>
        <p:spPr bwMode="auto">
          <a:xfrm>
            <a:off x="4708525" y="2262188"/>
            <a:ext cx="1588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0" name="Line 583"/>
          <p:cNvSpPr>
            <a:spLocks noChangeShapeType="1"/>
          </p:cNvSpPr>
          <p:nvPr/>
        </p:nvSpPr>
        <p:spPr bwMode="auto">
          <a:xfrm flipH="1">
            <a:off x="4660900" y="2463800"/>
            <a:ext cx="476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1" name="Line 584"/>
          <p:cNvSpPr>
            <a:spLocks noChangeShapeType="1"/>
          </p:cNvSpPr>
          <p:nvPr/>
        </p:nvSpPr>
        <p:spPr bwMode="auto">
          <a:xfrm>
            <a:off x="4708525" y="2463800"/>
            <a:ext cx="285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2" name="Line 585"/>
          <p:cNvSpPr>
            <a:spLocks noChangeShapeType="1"/>
          </p:cNvSpPr>
          <p:nvPr/>
        </p:nvSpPr>
        <p:spPr bwMode="auto">
          <a:xfrm>
            <a:off x="4737100" y="2463800"/>
            <a:ext cx="1588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3" name="Line 586"/>
          <p:cNvSpPr>
            <a:spLocks noChangeShapeType="1"/>
          </p:cNvSpPr>
          <p:nvPr/>
        </p:nvSpPr>
        <p:spPr bwMode="auto">
          <a:xfrm flipV="1">
            <a:off x="5159375" y="2463800"/>
            <a:ext cx="1588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4" name="Rectangle 587"/>
          <p:cNvSpPr>
            <a:spLocks noChangeArrowheads="1"/>
          </p:cNvSpPr>
          <p:nvPr/>
        </p:nvSpPr>
        <p:spPr bwMode="auto">
          <a:xfrm>
            <a:off x="5187950" y="2262188"/>
            <a:ext cx="46038" cy="2016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95" name="Line 588"/>
          <p:cNvSpPr>
            <a:spLocks noChangeShapeType="1"/>
          </p:cNvSpPr>
          <p:nvPr/>
        </p:nvSpPr>
        <p:spPr bwMode="auto">
          <a:xfrm>
            <a:off x="5159375" y="2463800"/>
            <a:ext cx="1047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6" name="Line 589"/>
          <p:cNvSpPr>
            <a:spLocks noChangeShapeType="1"/>
          </p:cNvSpPr>
          <p:nvPr/>
        </p:nvSpPr>
        <p:spPr bwMode="auto">
          <a:xfrm>
            <a:off x="5264150" y="2463800"/>
            <a:ext cx="1588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7" name="Line 590"/>
          <p:cNvSpPr>
            <a:spLocks noChangeShapeType="1"/>
          </p:cNvSpPr>
          <p:nvPr/>
        </p:nvSpPr>
        <p:spPr bwMode="auto">
          <a:xfrm>
            <a:off x="5187950" y="2262188"/>
            <a:ext cx="460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8" name="Rectangle 591"/>
          <p:cNvSpPr>
            <a:spLocks noChangeArrowheads="1"/>
          </p:cNvSpPr>
          <p:nvPr/>
        </p:nvSpPr>
        <p:spPr bwMode="auto">
          <a:xfrm>
            <a:off x="5233988" y="2322513"/>
            <a:ext cx="481012" cy="39687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399" name="Rectangle 592"/>
          <p:cNvSpPr>
            <a:spLocks noChangeArrowheads="1"/>
          </p:cNvSpPr>
          <p:nvPr/>
        </p:nvSpPr>
        <p:spPr bwMode="auto">
          <a:xfrm>
            <a:off x="5233988" y="2306638"/>
            <a:ext cx="481012" cy="15875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400" name="Rectangle 593"/>
          <p:cNvSpPr>
            <a:spLocks noChangeArrowheads="1"/>
          </p:cNvSpPr>
          <p:nvPr/>
        </p:nvSpPr>
        <p:spPr bwMode="auto">
          <a:xfrm>
            <a:off x="5233988" y="2266950"/>
            <a:ext cx="481012" cy="39688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401" name="Line 594"/>
          <p:cNvSpPr>
            <a:spLocks noChangeShapeType="1"/>
          </p:cNvSpPr>
          <p:nvPr/>
        </p:nvSpPr>
        <p:spPr bwMode="auto">
          <a:xfrm>
            <a:off x="5233988" y="2262188"/>
            <a:ext cx="1587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2" name="Line 595"/>
          <p:cNvSpPr>
            <a:spLocks noChangeShapeType="1"/>
          </p:cNvSpPr>
          <p:nvPr/>
        </p:nvSpPr>
        <p:spPr bwMode="auto">
          <a:xfrm>
            <a:off x="5187950" y="2262188"/>
            <a:ext cx="1588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3" name="Line 596"/>
          <p:cNvSpPr>
            <a:spLocks noChangeShapeType="1"/>
          </p:cNvSpPr>
          <p:nvPr/>
        </p:nvSpPr>
        <p:spPr bwMode="auto">
          <a:xfrm>
            <a:off x="4708525" y="2362200"/>
            <a:ext cx="4794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4" name="Line 597"/>
          <p:cNvSpPr>
            <a:spLocks noChangeShapeType="1"/>
          </p:cNvSpPr>
          <p:nvPr/>
        </p:nvSpPr>
        <p:spPr bwMode="auto">
          <a:xfrm>
            <a:off x="4708525" y="2319338"/>
            <a:ext cx="4794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5" name="Line 598"/>
          <p:cNvSpPr>
            <a:spLocks noChangeShapeType="1"/>
          </p:cNvSpPr>
          <p:nvPr/>
        </p:nvSpPr>
        <p:spPr bwMode="auto">
          <a:xfrm>
            <a:off x="4708525" y="2305050"/>
            <a:ext cx="47942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6" name="Line 599"/>
          <p:cNvSpPr>
            <a:spLocks noChangeShapeType="1"/>
          </p:cNvSpPr>
          <p:nvPr/>
        </p:nvSpPr>
        <p:spPr bwMode="auto">
          <a:xfrm>
            <a:off x="4708525" y="2262188"/>
            <a:ext cx="479425" cy="47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7" name="Line 600"/>
          <p:cNvSpPr>
            <a:spLocks noChangeShapeType="1"/>
          </p:cNvSpPr>
          <p:nvPr/>
        </p:nvSpPr>
        <p:spPr bwMode="auto">
          <a:xfrm flipV="1">
            <a:off x="5686425" y="2463800"/>
            <a:ext cx="1588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08" name="Rectangle 601"/>
          <p:cNvSpPr>
            <a:spLocks noChangeArrowheads="1"/>
          </p:cNvSpPr>
          <p:nvPr/>
        </p:nvSpPr>
        <p:spPr bwMode="auto">
          <a:xfrm>
            <a:off x="5715000" y="2262188"/>
            <a:ext cx="47625" cy="20161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409" name="Line 602"/>
          <p:cNvSpPr>
            <a:spLocks noChangeShapeType="1"/>
          </p:cNvSpPr>
          <p:nvPr/>
        </p:nvSpPr>
        <p:spPr bwMode="auto">
          <a:xfrm>
            <a:off x="5686425" y="2463800"/>
            <a:ext cx="1079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0" name="Line 603"/>
          <p:cNvSpPr>
            <a:spLocks noChangeShapeType="1"/>
          </p:cNvSpPr>
          <p:nvPr/>
        </p:nvSpPr>
        <p:spPr bwMode="auto">
          <a:xfrm>
            <a:off x="5794375" y="2463800"/>
            <a:ext cx="1588" cy="17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1" name="Line 604"/>
          <p:cNvSpPr>
            <a:spLocks noChangeShapeType="1"/>
          </p:cNvSpPr>
          <p:nvPr/>
        </p:nvSpPr>
        <p:spPr bwMode="auto">
          <a:xfrm flipV="1">
            <a:off x="5715000" y="2262188"/>
            <a:ext cx="1588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2" name="Line 605"/>
          <p:cNvSpPr>
            <a:spLocks noChangeShapeType="1"/>
          </p:cNvSpPr>
          <p:nvPr/>
        </p:nvSpPr>
        <p:spPr bwMode="auto">
          <a:xfrm>
            <a:off x="5715000" y="2262188"/>
            <a:ext cx="4762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3" name="Freeform 606"/>
          <p:cNvSpPr>
            <a:spLocks/>
          </p:cNvSpPr>
          <p:nvPr/>
        </p:nvSpPr>
        <p:spPr bwMode="auto">
          <a:xfrm>
            <a:off x="5762625" y="2266950"/>
            <a:ext cx="395288" cy="38100"/>
          </a:xfrm>
          <a:custGeom>
            <a:avLst/>
            <a:gdLst>
              <a:gd name="T0" fmla="*/ 0 w 995"/>
              <a:gd name="T1" fmla="*/ 2147483647 h 96"/>
              <a:gd name="T2" fmla="*/ 2147483647 w 995"/>
              <a:gd name="T3" fmla="*/ 2147483647 h 96"/>
              <a:gd name="T4" fmla="*/ 2147483647 w 995"/>
              <a:gd name="T5" fmla="*/ 2147483647 h 96"/>
              <a:gd name="T6" fmla="*/ 2147483647 w 995"/>
              <a:gd name="T7" fmla="*/ 2147483647 h 96"/>
              <a:gd name="T8" fmla="*/ 2147483647 w 995"/>
              <a:gd name="T9" fmla="*/ 2147483647 h 96"/>
              <a:gd name="T10" fmla="*/ 2147483647 w 995"/>
              <a:gd name="T11" fmla="*/ 2147483647 h 96"/>
              <a:gd name="T12" fmla="*/ 2147483647 w 995"/>
              <a:gd name="T13" fmla="*/ 2147483647 h 96"/>
              <a:gd name="T14" fmla="*/ 2147483647 w 995"/>
              <a:gd name="T15" fmla="*/ 2147483647 h 96"/>
              <a:gd name="T16" fmla="*/ 2147483647 w 995"/>
              <a:gd name="T17" fmla="*/ 2147483647 h 96"/>
              <a:gd name="T18" fmla="*/ 2147483647 w 995"/>
              <a:gd name="T19" fmla="*/ 2147483647 h 96"/>
              <a:gd name="T20" fmla="*/ 2147483647 w 995"/>
              <a:gd name="T21" fmla="*/ 2147483647 h 96"/>
              <a:gd name="T22" fmla="*/ 2147483647 w 995"/>
              <a:gd name="T23" fmla="*/ 2147483647 h 96"/>
              <a:gd name="T24" fmla="*/ 2147483647 w 995"/>
              <a:gd name="T25" fmla="*/ 2147483647 h 96"/>
              <a:gd name="T26" fmla="*/ 2147483647 w 995"/>
              <a:gd name="T27" fmla="*/ 2147483647 h 96"/>
              <a:gd name="T28" fmla="*/ 2147483647 w 995"/>
              <a:gd name="T29" fmla="*/ 2147483647 h 96"/>
              <a:gd name="T30" fmla="*/ 2147483647 w 995"/>
              <a:gd name="T31" fmla="*/ 2147483647 h 96"/>
              <a:gd name="T32" fmla="*/ 2147483647 w 995"/>
              <a:gd name="T33" fmla="*/ 2147483647 h 96"/>
              <a:gd name="T34" fmla="*/ 2147483647 w 995"/>
              <a:gd name="T35" fmla="*/ 2147483647 h 96"/>
              <a:gd name="T36" fmla="*/ 2147483647 w 995"/>
              <a:gd name="T37" fmla="*/ 2147483647 h 96"/>
              <a:gd name="T38" fmla="*/ 2147483647 w 995"/>
              <a:gd name="T39" fmla="*/ 2147483647 h 96"/>
              <a:gd name="T40" fmla="*/ 2147483647 w 995"/>
              <a:gd name="T41" fmla="*/ 2147483647 h 96"/>
              <a:gd name="T42" fmla="*/ 2147483647 w 995"/>
              <a:gd name="T43" fmla="*/ 2147483647 h 96"/>
              <a:gd name="T44" fmla="*/ 2147483647 w 995"/>
              <a:gd name="T45" fmla="*/ 2147483647 h 96"/>
              <a:gd name="T46" fmla="*/ 2147483647 w 995"/>
              <a:gd name="T47" fmla="*/ 2147483647 h 96"/>
              <a:gd name="T48" fmla="*/ 2147483647 w 995"/>
              <a:gd name="T49" fmla="*/ 2147483647 h 96"/>
              <a:gd name="T50" fmla="*/ 2147483647 w 995"/>
              <a:gd name="T51" fmla="*/ 2147483647 h 96"/>
              <a:gd name="T52" fmla="*/ 2147483647 w 995"/>
              <a:gd name="T53" fmla="*/ 2147483647 h 96"/>
              <a:gd name="T54" fmla="*/ 2147483647 w 995"/>
              <a:gd name="T55" fmla="*/ 2147483647 h 96"/>
              <a:gd name="T56" fmla="*/ 2147483647 w 995"/>
              <a:gd name="T57" fmla="*/ 2147483647 h 96"/>
              <a:gd name="T58" fmla="*/ 2147483647 w 995"/>
              <a:gd name="T59" fmla="*/ 2147483647 h 96"/>
              <a:gd name="T60" fmla="*/ 2147483647 w 995"/>
              <a:gd name="T61" fmla="*/ 2147483647 h 96"/>
              <a:gd name="T62" fmla="*/ 2147483647 w 995"/>
              <a:gd name="T63" fmla="*/ 2147483647 h 96"/>
              <a:gd name="T64" fmla="*/ 2147483647 w 995"/>
              <a:gd name="T65" fmla="*/ 2147483647 h 96"/>
              <a:gd name="T66" fmla="*/ 2147483647 w 995"/>
              <a:gd name="T67" fmla="*/ 2147483647 h 96"/>
              <a:gd name="T68" fmla="*/ 2147483647 w 995"/>
              <a:gd name="T69" fmla="*/ 2147483647 h 96"/>
              <a:gd name="T70" fmla="*/ 2147483647 w 995"/>
              <a:gd name="T71" fmla="*/ 2147483647 h 96"/>
              <a:gd name="T72" fmla="*/ 2147483647 w 995"/>
              <a:gd name="T73" fmla="*/ 2147483647 h 96"/>
              <a:gd name="T74" fmla="*/ 2147483647 w 995"/>
              <a:gd name="T75" fmla="*/ 2147483647 h 96"/>
              <a:gd name="T76" fmla="*/ 2147483647 w 995"/>
              <a:gd name="T77" fmla="*/ 2147483647 h 96"/>
              <a:gd name="T78" fmla="*/ 2147483647 w 995"/>
              <a:gd name="T79" fmla="*/ 2147483647 h 96"/>
              <a:gd name="T80" fmla="*/ 2147483647 w 995"/>
              <a:gd name="T81" fmla="*/ 2147483647 h 96"/>
              <a:gd name="T82" fmla="*/ 2147483647 w 995"/>
              <a:gd name="T83" fmla="*/ 2147483647 h 96"/>
              <a:gd name="T84" fmla="*/ 2147483647 w 995"/>
              <a:gd name="T85" fmla="*/ 2147483647 h 96"/>
              <a:gd name="T86" fmla="*/ 2147483647 w 995"/>
              <a:gd name="T87" fmla="*/ 2147483647 h 96"/>
              <a:gd name="T88" fmla="*/ 2147483647 w 995"/>
              <a:gd name="T89" fmla="*/ 2147483647 h 96"/>
              <a:gd name="T90" fmla="*/ 2147483647 w 995"/>
              <a:gd name="T91" fmla="*/ 2147483647 h 96"/>
              <a:gd name="T92" fmla="*/ 2147483647 w 995"/>
              <a:gd name="T93" fmla="*/ 2147483647 h 96"/>
              <a:gd name="T94" fmla="*/ 2147483647 w 995"/>
              <a:gd name="T95" fmla="*/ 2147483647 h 96"/>
              <a:gd name="T96" fmla="*/ 2147483647 w 995"/>
              <a:gd name="T97" fmla="*/ 2147483647 h 96"/>
              <a:gd name="T98" fmla="*/ 2147483647 w 995"/>
              <a:gd name="T99" fmla="*/ 2147483647 h 96"/>
              <a:gd name="T100" fmla="*/ 2147483647 w 995"/>
              <a:gd name="T101" fmla="*/ 2147483647 h 96"/>
              <a:gd name="T102" fmla="*/ 2147483647 w 995"/>
              <a:gd name="T103" fmla="*/ 2147483647 h 96"/>
              <a:gd name="T104" fmla="*/ 2147483647 w 995"/>
              <a:gd name="T105" fmla="*/ 2147483647 h 96"/>
              <a:gd name="T106" fmla="*/ 2147483647 w 995"/>
              <a:gd name="T107" fmla="*/ 2147483647 h 96"/>
              <a:gd name="T108" fmla="*/ 2147483647 w 995"/>
              <a:gd name="T109" fmla="*/ 2147483647 h 96"/>
              <a:gd name="T110" fmla="*/ 2147483647 w 995"/>
              <a:gd name="T111" fmla="*/ 2147483647 h 96"/>
              <a:gd name="T112" fmla="*/ 2147483647 w 995"/>
              <a:gd name="T113" fmla="*/ 0 h 96"/>
              <a:gd name="T114" fmla="*/ 0 w 995"/>
              <a:gd name="T115" fmla="*/ 0 h 96"/>
              <a:gd name="T116" fmla="*/ 0 w 995"/>
              <a:gd name="T117" fmla="*/ 2147483647 h 9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995" h="96">
                <a:moveTo>
                  <a:pt x="0" y="96"/>
                </a:moveTo>
                <a:lnTo>
                  <a:pt x="960" y="96"/>
                </a:lnTo>
                <a:lnTo>
                  <a:pt x="962" y="94"/>
                </a:lnTo>
                <a:lnTo>
                  <a:pt x="963" y="94"/>
                </a:lnTo>
                <a:lnTo>
                  <a:pt x="963" y="93"/>
                </a:lnTo>
                <a:lnTo>
                  <a:pt x="964" y="93"/>
                </a:lnTo>
                <a:lnTo>
                  <a:pt x="964" y="92"/>
                </a:lnTo>
                <a:lnTo>
                  <a:pt x="965" y="91"/>
                </a:lnTo>
                <a:lnTo>
                  <a:pt x="966" y="90"/>
                </a:lnTo>
                <a:lnTo>
                  <a:pt x="966" y="88"/>
                </a:lnTo>
                <a:lnTo>
                  <a:pt x="968" y="87"/>
                </a:lnTo>
                <a:lnTo>
                  <a:pt x="968" y="86"/>
                </a:lnTo>
                <a:lnTo>
                  <a:pt x="969" y="85"/>
                </a:lnTo>
                <a:lnTo>
                  <a:pt x="969" y="84"/>
                </a:lnTo>
                <a:lnTo>
                  <a:pt x="970" y="81"/>
                </a:lnTo>
                <a:lnTo>
                  <a:pt x="972" y="79"/>
                </a:lnTo>
                <a:lnTo>
                  <a:pt x="974" y="78"/>
                </a:lnTo>
                <a:lnTo>
                  <a:pt x="976" y="75"/>
                </a:lnTo>
                <a:lnTo>
                  <a:pt x="978" y="73"/>
                </a:lnTo>
                <a:lnTo>
                  <a:pt x="981" y="70"/>
                </a:lnTo>
                <a:lnTo>
                  <a:pt x="984" y="68"/>
                </a:lnTo>
                <a:lnTo>
                  <a:pt x="988" y="64"/>
                </a:lnTo>
                <a:lnTo>
                  <a:pt x="990" y="63"/>
                </a:lnTo>
                <a:lnTo>
                  <a:pt x="992" y="61"/>
                </a:lnTo>
                <a:lnTo>
                  <a:pt x="994" y="58"/>
                </a:lnTo>
                <a:lnTo>
                  <a:pt x="994" y="57"/>
                </a:lnTo>
                <a:lnTo>
                  <a:pt x="995" y="56"/>
                </a:lnTo>
                <a:lnTo>
                  <a:pt x="995" y="55"/>
                </a:lnTo>
                <a:lnTo>
                  <a:pt x="995" y="52"/>
                </a:lnTo>
                <a:lnTo>
                  <a:pt x="994" y="51"/>
                </a:lnTo>
                <a:lnTo>
                  <a:pt x="993" y="50"/>
                </a:lnTo>
                <a:lnTo>
                  <a:pt x="993" y="49"/>
                </a:lnTo>
                <a:lnTo>
                  <a:pt x="992" y="48"/>
                </a:lnTo>
                <a:lnTo>
                  <a:pt x="990" y="46"/>
                </a:lnTo>
                <a:lnTo>
                  <a:pt x="989" y="45"/>
                </a:lnTo>
                <a:lnTo>
                  <a:pt x="986" y="43"/>
                </a:lnTo>
                <a:lnTo>
                  <a:pt x="984" y="39"/>
                </a:lnTo>
                <a:lnTo>
                  <a:pt x="982" y="37"/>
                </a:lnTo>
                <a:lnTo>
                  <a:pt x="981" y="34"/>
                </a:lnTo>
                <a:lnTo>
                  <a:pt x="978" y="31"/>
                </a:lnTo>
                <a:lnTo>
                  <a:pt x="977" y="28"/>
                </a:lnTo>
                <a:lnTo>
                  <a:pt x="975" y="27"/>
                </a:lnTo>
                <a:lnTo>
                  <a:pt x="974" y="26"/>
                </a:lnTo>
                <a:lnTo>
                  <a:pt x="972" y="25"/>
                </a:lnTo>
                <a:lnTo>
                  <a:pt x="971" y="24"/>
                </a:lnTo>
                <a:lnTo>
                  <a:pt x="970" y="21"/>
                </a:lnTo>
                <a:lnTo>
                  <a:pt x="970" y="20"/>
                </a:lnTo>
                <a:lnTo>
                  <a:pt x="969" y="18"/>
                </a:lnTo>
                <a:lnTo>
                  <a:pt x="968" y="15"/>
                </a:lnTo>
                <a:lnTo>
                  <a:pt x="968" y="14"/>
                </a:lnTo>
                <a:lnTo>
                  <a:pt x="968" y="12"/>
                </a:lnTo>
                <a:lnTo>
                  <a:pt x="968" y="9"/>
                </a:lnTo>
                <a:lnTo>
                  <a:pt x="968" y="7"/>
                </a:lnTo>
                <a:lnTo>
                  <a:pt x="968" y="4"/>
                </a:lnTo>
                <a:lnTo>
                  <a:pt x="969" y="2"/>
                </a:lnTo>
                <a:lnTo>
                  <a:pt x="969" y="1"/>
                </a:lnTo>
                <a:lnTo>
                  <a:pt x="970" y="0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4" name="Freeform 607"/>
          <p:cNvSpPr>
            <a:spLocks/>
          </p:cNvSpPr>
          <p:nvPr/>
        </p:nvSpPr>
        <p:spPr bwMode="auto">
          <a:xfrm>
            <a:off x="5762625" y="2305050"/>
            <a:ext cx="390525" cy="15875"/>
          </a:xfrm>
          <a:custGeom>
            <a:avLst/>
            <a:gdLst>
              <a:gd name="T0" fmla="*/ 0 w 983"/>
              <a:gd name="T1" fmla="*/ 2147483647 h 38"/>
              <a:gd name="T2" fmla="*/ 2147483647 w 983"/>
              <a:gd name="T3" fmla="*/ 2147483647 h 38"/>
              <a:gd name="T4" fmla="*/ 2147483647 w 983"/>
              <a:gd name="T5" fmla="*/ 2147483647 h 38"/>
              <a:gd name="T6" fmla="*/ 2147483647 w 983"/>
              <a:gd name="T7" fmla="*/ 2147483647 h 38"/>
              <a:gd name="T8" fmla="*/ 2147483647 w 983"/>
              <a:gd name="T9" fmla="*/ 2147483647 h 38"/>
              <a:gd name="T10" fmla="*/ 2147483647 w 983"/>
              <a:gd name="T11" fmla="*/ 2147483647 h 38"/>
              <a:gd name="T12" fmla="*/ 2147483647 w 983"/>
              <a:gd name="T13" fmla="*/ 2147483647 h 38"/>
              <a:gd name="T14" fmla="*/ 2147483647 w 983"/>
              <a:gd name="T15" fmla="*/ 2147483647 h 38"/>
              <a:gd name="T16" fmla="*/ 2147483647 w 983"/>
              <a:gd name="T17" fmla="*/ 2147483647 h 38"/>
              <a:gd name="T18" fmla="*/ 2147483647 w 983"/>
              <a:gd name="T19" fmla="*/ 2147483647 h 38"/>
              <a:gd name="T20" fmla="*/ 2147483647 w 983"/>
              <a:gd name="T21" fmla="*/ 2147483647 h 38"/>
              <a:gd name="T22" fmla="*/ 2147483647 w 983"/>
              <a:gd name="T23" fmla="*/ 2147483647 h 38"/>
              <a:gd name="T24" fmla="*/ 2147483647 w 983"/>
              <a:gd name="T25" fmla="*/ 2147483647 h 38"/>
              <a:gd name="T26" fmla="*/ 2147483647 w 983"/>
              <a:gd name="T27" fmla="*/ 2147483647 h 38"/>
              <a:gd name="T28" fmla="*/ 2147483647 w 983"/>
              <a:gd name="T29" fmla="*/ 2147483647 h 38"/>
              <a:gd name="T30" fmla="*/ 2147483647 w 983"/>
              <a:gd name="T31" fmla="*/ 2147483647 h 38"/>
              <a:gd name="T32" fmla="*/ 2147483647 w 983"/>
              <a:gd name="T33" fmla="*/ 2147483647 h 38"/>
              <a:gd name="T34" fmla="*/ 2147483647 w 983"/>
              <a:gd name="T35" fmla="*/ 2147483647 h 38"/>
              <a:gd name="T36" fmla="*/ 2147483647 w 983"/>
              <a:gd name="T37" fmla="*/ 2147483647 h 38"/>
              <a:gd name="T38" fmla="*/ 2147483647 w 983"/>
              <a:gd name="T39" fmla="*/ 2147483647 h 38"/>
              <a:gd name="T40" fmla="*/ 2147483647 w 983"/>
              <a:gd name="T41" fmla="*/ 2147483647 h 38"/>
              <a:gd name="T42" fmla="*/ 2147483647 w 983"/>
              <a:gd name="T43" fmla="*/ 2147483647 h 38"/>
              <a:gd name="T44" fmla="*/ 2147483647 w 983"/>
              <a:gd name="T45" fmla="*/ 2147483647 h 38"/>
              <a:gd name="T46" fmla="*/ 2147483647 w 983"/>
              <a:gd name="T47" fmla="*/ 2147483647 h 38"/>
              <a:gd name="T48" fmla="*/ 2147483647 w 983"/>
              <a:gd name="T49" fmla="*/ 2147483647 h 38"/>
              <a:gd name="T50" fmla="*/ 2147483647 w 983"/>
              <a:gd name="T51" fmla="*/ 2147483647 h 38"/>
              <a:gd name="T52" fmla="*/ 2147483647 w 983"/>
              <a:gd name="T53" fmla="*/ 2147483647 h 38"/>
              <a:gd name="T54" fmla="*/ 2147483647 w 983"/>
              <a:gd name="T55" fmla="*/ 2147483647 h 38"/>
              <a:gd name="T56" fmla="*/ 2147483647 w 983"/>
              <a:gd name="T57" fmla="*/ 2147483647 h 38"/>
              <a:gd name="T58" fmla="*/ 2147483647 w 983"/>
              <a:gd name="T59" fmla="*/ 2147483647 h 38"/>
              <a:gd name="T60" fmla="*/ 2147483647 w 983"/>
              <a:gd name="T61" fmla="*/ 2147483647 h 38"/>
              <a:gd name="T62" fmla="*/ 2147483647 w 983"/>
              <a:gd name="T63" fmla="*/ 2147483647 h 38"/>
              <a:gd name="T64" fmla="*/ 2147483647 w 983"/>
              <a:gd name="T65" fmla="*/ 2147483647 h 38"/>
              <a:gd name="T66" fmla="*/ 2147483647 w 983"/>
              <a:gd name="T67" fmla="*/ 2147483647 h 38"/>
              <a:gd name="T68" fmla="*/ 2147483647 w 983"/>
              <a:gd name="T69" fmla="*/ 2147483647 h 38"/>
              <a:gd name="T70" fmla="*/ 2147483647 w 983"/>
              <a:gd name="T71" fmla="*/ 2147483647 h 38"/>
              <a:gd name="T72" fmla="*/ 2147483647 w 983"/>
              <a:gd name="T73" fmla="*/ 2147483647 h 38"/>
              <a:gd name="T74" fmla="*/ 2147483647 w 983"/>
              <a:gd name="T75" fmla="*/ 2147483647 h 38"/>
              <a:gd name="T76" fmla="*/ 2147483647 w 983"/>
              <a:gd name="T77" fmla="*/ 2147483647 h 38"/>
              <a:gd name="T78" fmla="*/ 2147483647 w 983"/>
              <a:gd name="T79" fmla="*/ 0 h 38"/>
              <a:gd name="T80" fmla="*/ 0 w 983"/>
              <a:gd name="T81" fmla="*/ 0 h 38"/>
              <a:gd name="T82" fmla="*/ 0 w 983"/>
              <a:gd name="T83" fmla="*/ 2147483647 h 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983" h="38">
                <a:moveTo>
                  <a:pt x="0" y="38"/>
                </a:moveTo>
                <a:lnTo>
                  <a:pt x="983" y="38"/>
                </a:lnTo>
                <a:lnTo>
                  <a:pt x="983" y="37"/>
                </a:lnTo>
                <a:lnTo>
                  <a:pt x="982" y="36"/>
                </a:lnTo>
                <a:lnTo>
                  <a:pt x="982" y="34"/>
                </a:lnTo>
                <a:lnTo>
                  <a:pt x="981" y="33"/>
                </a:lnTo>
                <a:lnTo>
                  <a:pt x="980" y="32"/>
                </a:lnTo>
                <a:lnTo>
                  <a:pt x="978" y="31"/>
                </a:lnTo>
                <a:lnTo>
                  <a:pt x="977" y="30"/>
                </a:lnTo>
                <a:lnTo>
                  <a:pt x="976" y="30"/>
                </a:lnTo>
                <a:lnTo>
                  <a:pt x="976" y="28"/>
                </a:lnTo>
                <a:lnTo>
                  <a:pt x="976" y="27"/>
                </a:lnTo>
                <a:lnTo>
                  <a:pt x="976" y="26"/>
                </a:lnTo>
                <a:lnTo>
                  <a:pt x="975" y="25"/>
                </a:lnTo>
                <a:lnTo>
                  <a:pt x="974" y="25"/>
                </a:lnTo>
                <a:lnTo>
                  <a:pt x="972" y="24"/>
                </a:lnTo>
                <a:lnTo>
                  <a:pt x="972" y="22"/>
                </a:lnTo>
                <a:lnTo>
                  <a:pt x="972" y="21"/>
                </a:lnTo>
                <a:lnTo>
                  <a:pt x="971" y="21"/>
                </a:lnTo>
                <a:lnTo>
                  <a:pt x="970" y="20"/>
                </a:lnTo>
                <a:lnTo>
                  <a:pt x="969" y="19"/>
                </a:lnTo>
                <a:lnTo>
                  <a:pt x="968" y="16"/>
                </a:lnTo>
                <a:lnTo>
                  <a:pt x="968" y="15"/>
                </a:lnTo>
                <a:lnTo>
                  <a:pt x="966" y="14"/>
                </a:lnTo>
                <a:lnTo>
                  <a:pt x="966" y="13"/>
                </a:lnTo>
                <a:lnTo>
                  <a:pt x="965" y="13"/>
                </a:lnTo>
                <a:lnTo>
                  <a:pt x="964" y="13"/>
                </a:lnTo>
                <a:lnTo>
                  <a:pt x="963" y="12"/>
                </a:lnTo>
                <a:lnTo>
                  <a:pt x="963" y="10"/>
                </a:lnTo>
                <a:lnTo>
                  <a:pt x="962" y="10"/>
                </a:lnTo>
                <a:lnTo>
                  <a:pt x="962" y="9"/>
                </a:lnTo>
                <a:lnTo>
                  <a:pt x="960" y="9"/>
                </a:lnTo>
                <a:lnTo>
                  <a:pt x="959" y="8"/>
                </a:lnTo>
                <a:lnTo>
                  <a:pt x="959" y="7"/>
                </a:lnTo>
                <a:lnTo>
                  <a:pt x="959" y="6"/>
                </a:lnTo>
                <a:lnTo>
                  <a:pt x="959" y="4"/>
                </a:lnTo>
                <a:lnTo>
                  <a:pt x="959" y="3"/>
                </a:lnTo>
                <a:lnTo>
                  <a:pt x="959" y="2"/>
                </a:lnTo>
                <a:lnTo>
                  <a:pt x="959" y="1"/>
                </a:lnTo>
                <a:lnTo>
                  <a:pt x="960" y="0"/>
                </a:lnTo>
                <a:lnTo>
                  <a:pt x="0" y="0"/>
                </a:lnTo>
                <a:lnTo>
                  <a:pt x="0" y="3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5" name="Freeform 608"/>
          <p:cNvSpPr>
            <a:spLocks/>
          </p:cNvSpPr>
          <p:nvPr/>
        </p:nvSpPr>
        <p:spPr bwMode="auto">
          <a:xfrm>
            <a:off x="5762625" y="2320925"/>
            <a:ext cx="392113" cy="41275"/>
          </a:xfrm>
          <a:custGeom>
            <a:avLst/>
            <a:gdLst>
              <a:gd name="T0" fmla="*/ 0 w 988"/>
              <a:gd name="T1" fmla="*/ 0 h 104"/>
              <a:gd name="T2" fmla="*/ 2147483647 w 988"/>
              <a:gd name="T3" fmla="*/ 0 h 104"/>
              <a:gd name="T4" fmla="*/ 2147483647 w 988"/>
              <a:gd name="T5" fmla="*/ 2147483647 h 104"/>
              <a:gd name="T6" fmla="*/ 2147483647 w 988"/>
              <a:gd name="T7" fmla="*/ 2147483647 h 104"/>
              <a:gd name="T8" fmla="*/ 2147483647 w 988"/>
              <a:gd name="T9" fmla="*/ 2147483647 h 104"/>
              <a:gd name="T10" fmla="*/ 2147483647 w 988"/>
              <a:gd name="T11" fmla="*/ 2147483647 h 104"/>
              <a:gd name="T12" fmla="*/ 2147483647 w 988"/>
              <a:gd name="T13" fmla="*/ 2147483647 h 104"/>
              <a:gd name="T14" fmla="*/ 2147483647 w 988"/>
              <a:gd name="T15" fmla="*/ 2147483647 h 104"/>
              <a:gd name="T16" fmla="*/ 2147483647 w 988"/>
              <a:gd name="T17" fmla="*/ 2147483647 h 104"/>
              <a:gd name="T18" fmla="*/ 2147483647 w 988"/>
              <a:gd name="T19" fmla="*/ 2147483647 h 104"/>
              <a:gd name="T20" fmla="*/ 2147483647 w 988"/>
              <a:gd name="T21" fmla="*/ 2147483647 h 104"/>
              <a:gd name="T22" fmla="*/ 2147483647 w 988"/>
              <a:gd name="T23" fmla="*/ 2147483647 h 104"/>
              <a:gd name="T24" fmla="*/ 2147483647 w 988"/>
              <a:gd name="T25" fmla="*/ 2147483647 h 104"/>
              <a:gd name="T26" fmla="*/ 2147483647 w 988"/>
              <a:gd name="T27" fmla="*/ 2147483647 h 104"/>
              <a:gd name="T28" fmla="*/ 2147483647 w 988"/>
              <a:gd name="T29" fmla="*/ 2147483647 h 104"/>
              <a:gd name="T30" fmla="*/ 2147483647 w 988"/>
              <a:gd name="T31" fmla="*/ 2147483647 h 104"/>
              <a:gd name="T32" fmla="*/ 2147483647 w 988"/>
              <a:gd name="T33" fmla="*/ 2147483647 h 104"/>
              <a:gd name="T34" fmla="*/ 2147483647 w 988"/>
              <a:gd name="T35" fmla="*/ 2147483647 h 104"/>
              <a:gd name="T36" fmla="*/ 2147483647 w 988"/>
              <a:gd name="T37" fmla="*/ 2147483647 h 104"/>
              <a:gd name="T38" fmla="*/ 2147483647 w 988"/>
              <a:gd name="T39" fmla="*/ 2147483647 h 104"/>
              <a:gd name="T40" fmla="*/ 2147483647 w 988"/>
              <a:gd name="T41" fmla="*/ 2147483647 h 104"/>
              <a:gd name="T42" fmla="*/ 2147483647 w 988"/>
              <a:gd name="T43" fmla="*/ 2147483647 h 104"/>
              <a:gd name="T44" fmla="*/ 2147483647 w 988"/>
              <a:gd name="T45" fmla="*/ 2147483647 h 104"/>
              <a:gd name="T46" fmla="*/ 2147483647 w 988"/>
              <a:gd name="T47" fmla="*/ 2147483647 h 104"/>
              <a:gd name="T48" fmla="*/ 2147483647 w 988"/>
              <a:gd name="T49" fmla="*/ 2147483647 h 104"/>
              <a:gd name="T50" fmla="*/ 2147483647 w 988"/>
              <a:gd name="T51" fmla="*/ 2147483647 h 104"/>
              <a:gd name="T52" fmla="*/ 2147483647 w 988"/>
              <a:gd name="T53" fmla="*/ 2147483647 h 104"/>
              <a:gd name="T54" fmla="*/ 2147483647 w 988"/>
              <a:gd name="T55" fmla="*/ 2147483647 h 104"/>
              <a:gd name="T56" fmla="*/ 2147483647 w 988"/>
              <a:gd name="T57" fmla="*/ 2147483647 h 104"/>
              <a:gd name="T58" fmla="*/ 2147483647 w 988"/>
              <a:gd name="T59" fmla="*/ 2147483647 h 104"/>
              <a:gd name="T60" fmla="*/ 2147483647 w 988"/>
              <a:gd name="T61" fmla="*/ 2147483647 h 104"/>
              <a:gd name="T62" fmla="*/ 2147483647 w 988"/>
              <a:gd name="T63" fmla="*/ 2147483647 h 104"/>
              <a:gd name="T64" fmla="*/ 2147483647 w 988"/>
              <a:gd name="T65" fmla="*/ 2147483647 h 104"/>
              <a:gd name="T66" fmla="*/ 2147483647 w 988"/>
              <a:gd name="T67" fmla="*/ 2147483647 h 104"/>
              <a:gd name="T68" fmla="*/ 2147483647 w 988"/>
              <a:gd name="T69" fmla="*/ 2147483647 h 104"/>
              <a:gd name="T70" fmla="*/ 0 w 988"/>
              <a:gd name="T71" fmla="*/ 2147483647 h 104"/>
              <a:gd name="T72" fmla="*/ 0 w 988"/>
              <a:gd name="T73" fmla="*/ 0 h 10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988" h="104">
                <a:moveTo>
                  <a:pt x="0" y="0"/>
                </a:moveTo>
                <a:lnTo>
                  <a:pt x="983" y="0"/>
                </a:lnTo>
                <a:lnTo>
                  <a:pt x="984" y="2"/>
                </a:lnTo>
                <a:lnTo>
                  <a:pt x="986" y="6"/>
                </a:lnTo>
                <a:lnTo>
                  <a:pt x="987" y="8"/>
                </a:lnTo>
                <a:lnTo>
                  <a:pt x="987" y="12"/>
                </a:lnTo>
                <a:lnTo>
                  <a:pt x="988" y="16"/>
                </a:lnTo>
                <a:lnTo>
                  <a:pt x="988" y="18"/>
                </a:lnTo>
                <a:lnTo>
                  <a:pt x="988" y="24"/>
                </a:lnTo>
                <a:lnTo>
                  <a:pt x="988" y="29"/>
                </a:lnTo>
                <a:lnTo>
                  <a:pt x="987" y="35"/>
                </a:lnTo>
                <a:lnTo>
                  <a:pt x="986" y="40"/>
                </a:lnTo>
                <a:lnTo>
                  <a:pt x="984" y="44"/>
                </a:lnTo>
                <a:lnTo>
                  <a:pt x="982" y="49"/>
                </a:lnTo>
                <a:lnTo>
                  <a:pt x="980" y="54"/>
                </a:lnTo>
                <a:lnTo>
                  <a:pt x="977" y="60"/>
                </a:lnTo>
                <a:lnTo>
                  <a:pt x="974" y="65"/>
                </a:lnTo>
                <a:lnTo>
                  <a:pt x="972" y="66"/>
                </a:lnTo>
                <a:lnTo>
                  <a:pt x="972" y="68"/>
                </a:lnTo>
                <a:lnTo>
                  <a:pt x="971" y="70"/>
                </a:lnTo>
                <a:lnTo>
                  <a:pt x="970" y="71"/>
                </a:lnTo>
                <a:lnTo>
                  <a:pt x="970" y="73"/>
                </a:lnTo>
                <a:lnTo>
                  <a:pt x="969" y="74"/>
                </a:lnTo>
                <a:lnTo>
                  <a:pt x="969" y="78"/>
                </a:lnTo>
                <a:lnTo>
                  <a:pt x="968" y="80"/>
                </a:lnTo>
                <a:lnTo>
                  <a:pt x="968" y="84"/>
                </a:lnTo>
                <a:lnTo>
                  <a:pt x="968" y="88"/>
                </a:lnTo>
                <a:lnTo>
                  <a:pt x="968" y="90"/>
                </a:lnTo>
                <a:lnTo>
                  <a:pt x="966" y="94"/>
                </a:lnTo>
                <a:lnTo>
                  <a:pt x="966" y="95"/>
                </a:lnTo>
                <a:lnTo>
                  <a:pt x="965" y="97"/>
                </a:lnTo>
                <a:lnTo>
                  <a:pt x="965" y="98"/>
                </a:lnTo>
                <a:lnTo>
                  <a:pt x="964" y="101"/>
                </a:lnTo>
                <a:lnTo>
                  <a:pt x="964" y="102"/>
                </a:lnTo>
                <a:lnTo>
                  <a:pt x="963" y="104"/>
                </a:lnTo>
                <a:lnTo>
                  <a:pt x="0" y="104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6" name="Line 609"/>
          <p:cNvSpPr>
            <a:spLocks noChangeShapeType="1"/>
          </p:cNvSpPr>
          <p:nvPr/>
        </p:nvSpPr>
        <p:spPr bwMode="auto">
          <a:xfrm>
            <a:off x="5762625" y="2262188"/>
            <a:ext cx="1588" cy="2016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7" name="Line 610"/>
          <p:cNvSpPr>
            <a:spLocks noChangeShapeType="1"/>
          </p:cNvSpPr>
          <p:nvPr/>
        </p:nvSpPr>
        <p:spPr bwMode="auto">
          <a:xfrm>
            <a:off x="5233988" y="2362200"/>
            <a:ext cx="48101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8" name="Line 611"/>
          <p:cNvSpPr>
            <a:spLocks noChangeShapeType="1"/>
          </p:cNvSpPr>
          <p:nvPr/>
        </p:nvSpPr>
        <p:spPr bwMode="auto">
          <a:xfrm>
            <a:off x="5233988" y="2322513"/>
            <a:ext cx="4810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19" name="Line 612"/>
          <p:cNvSpPr>
            <a:spLocks noChangeShapeType="1"/>
          </p:cNvSpPr>
          <p:nvPr/>
        </p:nvSpPr>
        <p:spPr bwMode="auto">
          <a:xfrm>
            <a:off x="5233988" y="2306638"/>
            <a:ext cx="4810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0" name="Line 613"/>
          <p:cNvSpPr>
            <a:spLocks noChangeShapeType="1"/>
          </p:cNvSpPr>
          <p:nvPr/>
        </p:nvSpPr>
        <p:spPr bwMode="auto">
          <a:xfrm>
            <a:off x="5233988" y="2266950"/>
            <a:ext cx="48101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1" name="Line 614"/>
          <p:cNvSpPr>
            <a:spLocks noChangeShapeType="1"/>
          </p:cNvSpPr>
          <p:nvPr/>
        </p:nvSpPr>
        <p:spPr bwMode="auto">
          <a:xfrm>
            <a:off x="5762625" y="2266950"/>
            <a:ext cx="38576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2" name="Line 615"/>
          <p:cNvSpPr>
            <a:spLocks noChangeShapeType="1"/>
          </p:cNvSpPr>
          <p:nvPr/>
        </p:nvSpPr>
        <p:spPr bwMode="auto">
          <a:xfrm>
            <a:off x="5762625" y="2320925"/>
            <a:ext cx="3921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3" name="Line 616"/>
          <p:cNvSpPr>
            <a:spLocks noChangeShapeType="1"/>
          </p:cNvSpPr>
          <p:nvPr/>
        </p:nvSpPr>
        <p:spPr bwMode="auto">
          <a:xfrm>
            <a:off x="5762625" y="2305050"/>
            <a:ext cx="3810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4" name="Line 617"/>
          <p:cNvSpPr>
            <a:spLocks noChangeShapeType="1"/>
          </p:cNvSpPr>
          <p:nvPr/>
        </p:nvSpPr>
        <p:spPr bwMode="auto">
          <a:xfrm>
            <a:off x="5762625" y="2362200"/>
            <a:ext cx="3825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5" name="Rectangle 618"/>
          <p:cNvSpPr>
            <a:spLocks noChangeArrowheads="1"/>
          </p:cNvSpPr>
          <p:nvPr/>
        </p:nvSpPr>
        <p:spPr bwMode="auto">
          <a:xfrm>
            <a:off x="5499100" y="2757488"/>
            <a:ext cx="134938" cy="92075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426" name="Line 619"/>
          <p:cNvSpPr>
            <a:spLocks noChangeShapeType="1"/>
          </p:cNvSpPr>
          <p:nvPr/>
        </p:nvSpPr>
        <p:spPr bwMode="auto">
          <a:xfrm>
            <a:off x="5499100" y="2751138"/>
            <a:ext cx="1588" cy="984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7" name="Rectangle 620"/>
          <p:cNvSpPr>
            <a:spLocks noChangeArrowheads="1"/>
          </p:cNvSpPr>
          <p:nvPr/>
        </p:nvSpPr>
        <p:spPr bwMode="auto">
          <a:xfrm>
            <a:off x="5514975" y="2849563"/>
            <a:ext cx="101600" cy="398462"/>
          </a:xfrm>
          <a:prstGeom prst="rect">
            <a:avLst/>
          </a:prstGeom>
          <a:solidFill>
            <a:srgbClr val="949494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CA" altLang="en-US"/>
          </a:p>
        </p:txBody>
      </p:sp>
      <p:sp>
        <p:nvSpPr>
          <p:cNvPr id="12428" name="Line 621"/>
          <p:cNvSpPr>
            <a:spLocks noChangeShapeType="1"/>
          </p:cNvSpPr>
          <p:nvPr/>
        </p:nvSpPr>
        <p:spPr bwMode="auto">
          <a:xfrm>
            <a:off x="5499100" y="2849563"/>
            <a:ext cx="134938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29" name="Line 622"/>
          <p:cNvSpPr>
            <a:spLocks noChangeShapeType="1"/>
          </p:cNvSpPr>
          <p:nvPr/>
        </p:nvSpPr>
        <p:spPr bwMode="auto">
          <a:xfrm flipV="1">
            <a:off x="5634038" y="2751138"/>
            <a:ext cx="1587" cy="984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0" name="Freeform 623"/>
          <p:cNvSpPr>
            <a:spLocks/>
          </p:cNvSpPr>
          <p:nvPr/>
        </p:nvSpPr>
        <p:spPr bwMode="auto">
          <a:xfrm>
            <a:off x="5605463" y="3248025"/>
            <a:ext cx="11112" cy="25400"/>
          </a:xfrm>
          <a:custGeom>
            <a:avLst/>
            <a:gdLst>
              <a:gd name="T0" fmla="*/ 2147483647 w 29"/>
              <a:gd name="T1" fmla="*/ 0 h 61"/>
              <a:gd name="T2" fmla="*/ 2147483647 w 29"/>
              <a:gd name="T3" fmla="*/ 2147483647 h 61"/>
              <a:gd name="T4" fmla="*/ 0 w 29"/>
              <a:gd name="T5" fmla="*/ 2147483647 h 61"/>
              <a:gd name="T6" fmla="*/ 2147483647 w 29"/>
              <a:gd name="T7" fmla="*/ 0 h 6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61">
                <a:moveTo>
                  <a:pt x="29" y="0"/>
                </a:moveTo>
                <a:lnTo>
                  <a:pt x="29" y="61"/>
                </a:lnTo>
                <a:lnTo>
                  <a:pt x="0" y="42"/>
                </a:lnTo>
                <a:lnTo>
                  <a:pt x="29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1" name="Line 624"/>
          <p:cNvSpPr>
            <a:spLocks noChangeShapeType="1"/>
          </p:cNvSpPr>
          <p:nvPr/>
        </p:nvSpPr>
        <p:spPr bwMode="auto">
          <a:xfrm>
            <a:off x="5616575" y="2849563"/>
            <a:ext cx="1588" cy="4302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2" name="Freeform 625"/>
          <p:cNvSpPr>
            <a:spLocks/>
          </p:cNvSpPr>
          <p:nvPr/>
        </p:nvSpPr>
        <p:spPr bwMode="auto">
          <a:xfrm>
            <a:off x="5514975" y="3248025"/>
            <a:ext cx="101600" cy="31750"/>
          </a:xfrm>
          <a:custGeom>
            <a:avLst/>
            <a:gdLst>
              <a:gd name="T0" fmla="*/ 0 w 253"/>
              <a:gd name="T1" fmla="*/ 0 h 79"/>
              <a:gd name="T2" fmla="*/ 2147483647 w 253"/>
              <a:gd name="T3" fmla="*/ 0 h 79"/>
              <a:gd name="T4" fmla="*/ 2147483647 w 253"/>
              <a:gd name="T5" fmla="*/ 2147483647 h 79"/>
              <a:gd name="T6" fmla="*/ 2147483647 w 253"/>
              <a:gd name="T7" fmla="*/ 2147483647 h 79"/>
              <a:gd name="T8" fmla="*/ 2147483647 w 253"/>
              <a:gd name="T9" fmla="*/ 2147483647 h 79"/>
              <a:gd name="T10" fmla="*/ 0 w 253"/>
              <a:gd name="T11" fmla="*/ 2147483647 h 79"/>
              <a:gd name="T12" fmla="*/ 0 w 253"/>
              <a:gd name="T13" fmla="*/ 0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3" h="79">
                <a:moveTo>
                  <a:pt x="0" y="0"/>
                </a:moveTo>
                <a:lnTo>
                  <a:pt x="253" y="0"/>
                </a:lnTo>
                <a:lnTo>
                  <a:pt x="222" y="46"/>
                </a:lnTo>
                <a:lnTo>
                  <a:pt x="211" y="33"/>
                </a:lnTo>
                <a:lnTo>
                  <a:pt x="102" y="76"/>
                </a:lnTo>
                <a:lnTo>
                  <a:pt x="0" y="79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3" name="Line 626"/>
          <p:cNvSpPr>
            <a:spLocks noChangeShapeType="1"/>
          </p:cNvSpPr>
          <p:nvPr/>
        </p:nvSpPr>
        <p:spPr bwMode="auto">
          <a:xfrm>
            <a:off x="5514975" y="2849563"/>
            <a:ext cx="1588" cy="4302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4" name="Line 627"/>
          <p:cNvSpPr>
            <a:spLocks noChangeShapeType="1"/>
          </p:cNvSpPr>
          <p:nvPr/>
        </p:nvSpPr>
        <p:spPr bwMode="auto">
          <a:xfrm>
            <a:off x="3908425" y="2751138"/>
            <a:ext cx="15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5" name="Freeform 628"/>
          <p:cNvSpPr>
            <a:spLocks/>
          </p:cNvSpPr>
          <p:nvPr/>
        </p:nvSpPr>
        <p:spPr bwMode="auto">
          <a:xfrm>
            <a:off x="3908425" y="2759075"/>
            <a:ext cx="101600" cy="88900"/>
          </a:xfrm>
          <a:custGeom>
            <a:avLst/>
            <a:gdLst>
              <a:gd name="T0" fmla="*/ 2147483647 w 258"/>
              <a:gd name="T1" fmla="*/ 0 h 222"/>
              <a:gd name="T2" fmla="*/ 2147483647 w 258"/>
              <a:gd name="T3" fmla="*/ 2147483647 h 222"/>
              <a:gd name="T4" fmla="*/ 0 w 258"/>
              <a:gd name="T5" fmla="*/ 2147483647 h 222"/>
              <a:gd name="T6" fmla="*/ 0 w 258"/>
              <a:gd name="T7" fmla="*/ 2147483647 h 222"/>
              <a:gd name="T8" fmla="*/ 2147483647 w 258"/>
              <a:gd name="T9" fmla="*/ 2147483647 h 222"/>
              <a:gd name="T10" fmla="*/ 2147483647 w 258"/>
              <a:gd name="T11" fmla="*/ 2147483647 h 222"/>
              <a:gd name="T12" fmla="*/ 2147483647 w 258"/>
              <a:gd name="T13" fmla="*/ 2147483647 h 222"/>
              <a:gd name="T14" fmla="*/ 2147483647 w 258"/>
              <a:gd name="T15" fmla="*/ 0 h 222"/>
              <a:gd name="T16" fmla="*/ 2147483647 w 258"/>
              <a:gd name="T17" fmla="*/ 0 h 2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8" h="222">
                <a:moveTo>
                  <a:pt x="114" y="0"/>
                </a:moveTo>
                <a:lnTo>
                  <a:pt x="114" y="198"/>
                </a:lnTo>
                <a:lnTo>
                  <a:pt x="0" y="198"/>
                </a:lnTo>
                <a:lnTo>
                  <a:pt x="0" y="222"/>
                </a:lnTo>
                <a:lnTo>
                  <a:pt x="258" y="222"/>
                </a:lnTo>
                <a:lnTo>
                  <a:pt x="258" y="198"/>
                </a:lnTo>
                <a:lnTo>
                  <a:pt x="148" y="198"/>
                </a:lnTo>
                <a:lnTo>
                  <a:pt x="148" y="0"/>
                </a:lnTo>
                <a:lnTo>
                  <a:pt x="114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6" name="Line 629"/>
          <p:cNvSpPr>
            <a:spLocks noChangeShapeType="1"/>
          </p:cNvSpPr>
          <p:nvPr/>
        </p:nvSpPr>
        <p:spPr bwMode="auto">
          <a:xfrm>
            <a:off x="3908425" y="2759075"/>
            <a:ext cx="1016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7" name="Line 630"/>
          <p:cNvSpPr>
            <a:spLocks noChangeShapeType="1"/>
          </p:cNvSpPr>
          <p:nvPr/>
        </p:nvSpPr>
        <p:spPr bwMode="auto">
          <a:xfrm flipV="1">
            <a:off x="4010025" y="2751138"/>
            <a:ext cx="1588" cy="793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8" name="Line 631"/>
          <p:cNvSpPr>
            <a:spLocks noChangeShapeType="1"/>
          </p:cNvSpPr>
          <p:nvPr/>
        </p:nvSpPr>
        <p:spPr bwMode="auto">
          <a:xfrm>
            <a:off x="3952875" y="2759075"/>
            <a:ext cx="1588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39" name="Line 632"/>
          <p:cNvSpPr>
            <a:spLocks noChangeShapeType="1"/>
          </p:cNvSpPr>
          <p:nvPr/>
        </p:nvSpPr>
        <p:spPr bwMode="auto">
          <a:xfrm flipH="1">
            <a:off x="3908425" y="2838450"/>
            <a:ext cx="4445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0" name="Line 633"/>
          <p:cNvSpPr>
            <a:spLocks noChangeShapeType="1"/>
          </p:cNvSpPr>
          <p:nvPr/>
        </p:nvSpPr>
        <p:spPr bwMode="auto">
          <a:xfrm>
            <a:off x="3908425" y="2838450"/>
            <a:ext cx="15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1" name="Freeform 634"/>
          <p:cNvSpPr>
            <a:spLocks/>
          </p:cNvSpPr>
          <p:nvPr/>
        </p:nvSpPr>
        <p:spPr bwMode="auto">
          <a:xfrm>
            <a:off x="3919538" y="2847975"/>
            <a:ext cx="79375" cy="439738"/>
          </a:xfrm>
          <a:custGeom>
            <a:avLst/>
            <a:gdLst>
              <a:gd name="T0" fmla="*/ 0 w 198"/>
              <a:gd name="T1" fmla="*/ 0 h 1108"/>
              <a:gd name="T2" fmla="*/ 2147483647 w 198"/>
              <a:gd name="T3" fmla="*/ 2147483647 h 1108"/>
              <a:gd name="T4" fmla="*/ 2147483647 w 198"/>
              <a:gd name="T5" fmla="*/ 2147483647 h 1108"/>
              <a:gd name="T6" fmla="*/ 2147483647 w 198"/>
              <a:gd name="T7" fmla="*/ 2147483647 h 1108"/>
              <a:gd name="T8" fmla="*/ 2147483647 w 198"/>
              <a:gd name="T9" fmla="*/ 2147483647 h 1108"/>
              <a:gd name="T10" fmla="*/ 2147483647 w 198"/>
              <a:gd name="T11" fmla="*/ 2147483647 h 1108"/>
              <a:gd name="T12" fmla="*/ 2147483647 w 198"/>
              <a:gd name="T13" fmla="*/ 2147483647 h 1108"/>
              <a:gd name="T14" fmla="*/ 2147483647 w 198"/>
              <a:gd name="T15" fmla="*/ 2147483647 h 1108"/>
              <a:gd name="T16" fmla="*/ 2147483647 w 198"/>
              <a:gd name="T17" fmla="*/ 2147483647 h 1108"/>
              <a:gd name="T18" fmla="*/ 2147483647 w 198"/>
              <a:gd name="T19" fmla="*/ 2147483647 h 1108"/>
              <a:gd name="T20" fmla="*/ 2147483647 w 198"/>
              <a:gd name="T21" fmla="*/ 2147483647 h 1108"/>
              <a:gd name="T22" fmla="*/ 2147483647 w 198"/>
              <a:gd name="T23" fmla="*/ 2147483647 h 1108"/>
              <a:gd name="T24" fmla="*/ 2147483647 w 198"/>
              <a:gd name="T25" fmla="*/ 2147483647 h 1108"/>
              <a:gd name="T26" fmla="*/ 2147483647 w 198"/>
              <a:gd name="T27" fmla="*/ 2147483647 h 1108"/>
              <a:gd name="T28" fmla="*/ 2147483647 w 198"/>
              <a:gd name="T29" fmla="*/ 2147483647 h 1108"/>
              <a:gd name="T30" fmla="*/ 2147483647 w 198"/>
              <a:gd name="T31" fmla="*/ 2147483647 h 1108"/>
              <a:gd name="T32" fmla="*/ 2147483647 w 198"/>
              <a:gd name="T33" fmla="*/ 2147483647 h 1108"/>
              <a:gd name="T34" fmla="*/ 2147483647 w 198"/>
              <a:gd name="T35" fmla="*/ 2147483647 h 1108"/>
              <a:gd name="T36" fmla="*/ 2147483647 w 198"/>
              <a:gd name="T37" fmla="*/ 2147483647 h 1108"/>
              <a:gd name="T38" fmla="*/ 2147483647 w 198"/>
              <a:gd name="T39" fmla="*/ 2147483647 h 1108"/>
              <a:gd name="T40" fmla="*/ 2147483647 w 198"/>
              <a:gd name="T41" fmla="*/ 2147483647 h 1108"/>
              <a:gd name="T42" fmla="*/ 2147483647 w 198"/>
              <a:gd name="T43" fmla="*/ 2147483647 h 1108"/>
              <a:gd name="T44" fmla="*/ 2147483647 w 198"/>
              <a:gd name="T45" fmla="*/ 2147483647 h 1108"/>
              <a:gd name="T46" fmla="*/ 2147483647 w 198"/>
              <a:gd name="T47" fmla="*/ 2147483647 h 1108"/>
              <a:gd name="T48" fmla="*/ 2147483647 w 198"/>
              <a:gd name="T49" fmla="*/ 2147483647 h 1108"/>
              <a:gd name="T50" fmla="*/ 2147483647 w 198"/>
              <a:gd name="T51" fmla="*/ 2147483647 h 1108"/>
              <a:gd name="T52" fmla="*/ 2147483647 w 198"/>
              <a:gd name="T53" fmla="*/ 2147483647 h 1108"/>
              <a:gd name="T54" fmla="*/ 2147483647 w 198"/>
              <a:gd name="T55" fmla="*/ 2147483647 h 1108"/>
              <a:gd name="T56" fmla="*/ 2147483647 w 198"/>
              <a:gd name="T57" fmla="*/ 2147483647 h 1108"/>
              <a:gd name="T58" fmla="*/ 2147483647 w 198"/>
              <a:gd name="T59" fmla="*/ 2147483647 h 1108"/>
              <a:gd name="T60" fmla="*/ 2147483647 w 198"/>
              <a:gd name="T61" fmla="*/ 2147483647 h 1108"/>
              <a:gd name="T62" fmla="*/ 2147483647 w 198"/>
              <a:gd name="T63" fmla="*/ 2147483647 h 1108"/>
              <a:gd name="T64" fmla="*/ 2147483647 w 198"/>
              <a:gd name="T65" fmla="*/ 2147483647 h 1108"/>
              <a:gd name="T66" fmla="*/ 2147483647 w 198"/>
              <a:gd name="T67" fmla="*/ 2147483647 h 1108"/>
              <a:gd name="T68" fmla="*/ 2147483647 w 198"/>
              <a:gd name="T69" fmla="*/ 2147483647 h 1108"/>
              <a:gd name="T70" fmla="*/ 2147483647 w 198"/>
              <a:gd name="T71" fmla="*/ 2147483647 h 1108"/>
              <a:gd name="T72" fmla="*/ 2147483647 w 198"/>
              <a:gd name="T73" fmla="*/ 2147483647 h 1108"/>
              <a:gd name="T74" fmla="*/ 2147483647 w 198"/>
              <a:gd name="T75" fmla="*/ 2147483647 h 1108"/>
              <a:gd name="T76" fmla="*/ 2147483647 w 198"/>
              <a:gd name="T77" fmla="*/ 2147483647 h 1108"/>
              <a:gd name="T78" fmla="*/ 2147483647 w 198"/>
              <a:gd name="T79" fmla="*/ 2147483647 h 1108"/>
              <a:gd name="T80" fmla="*/ 2147483647 w 198"/>
              <a:gd name="T81" fmla="*/ 2147483647 h 1108"/>
              <a:gd name="T82" fmla="*/ 2147483647 w 198"/>
              <a:gd name="T83" fmla="*/ 2147483647 h 1108"/>
              <a:gd name="T84" fmla="*/ 2147483647 w 198"/>
              <a:gd name="T85" fmla="*/ 2147483647 h 1108"/>
              <a:gd name="T86" fmla="*/ 2147483647 w 198"/>
              <a:gd name="T87" fmla="*/ 2147483647 h 1108"/>
              <a:gd name="T88" fmla="*/ 2147483647 w 198"/>
              <a:gd name="T89" fmla="*/ 2147483647 h 1108"/>
              <a:gd name="T90" fmla="*/ 2147483647 w 198"/>
              <a:gd name="T91" fmla="*/ 2147483647 h 1108"/>
              <a:gd name="T92" fmla="*/ 2147483647 w 198"/>
              <a:gd name="T93" fmla="*/ 2147483647 h 1108"/>
              <a:gd name="T94" fmla="*/ 2147483647 w 198"/>
              <a:gd name="T95" fmla="*/ 2147483647 h 1108"/>
              <a:gd name="T96" fmla="*/ 2147483647 w 198"/>
              <a:gd name="T97" fmla="*/ 2147483647 h 1108"/>
              <a:gd name="T98" fmla="*/ 2147483647 w 198"/>
              <a:gd name="T99" fmla="*/ 2147483647 h 1108"/>
              <a:gd name="T100" fmla="*/ 2147483647 w 198"/>
              <a:gd name="T101" fmla="*/ 2147483647 h 1108"/>
              <a:gd name="T102" fmla="*/ 2147483647 w 198"/>
              <a:gd name="T103" fmla="*/ 2147483647 h 1108"/>
              <a:gd name="T104" fmla="*/ 2147483647 w 198"/>
              <a:gd name="T105" fmla="*/ 2147483647 h 1108"/>
              <a:gd name="T106" fmla="*/ 2147483647 w 198"/>
              <a:gd name="T107" fmla="*/ 2147483647 h 1108"/>
              <a:gd name="T108" fmla="*/ 2147483647 w 198"/>
              <a:gd name="T109" fmla="*/ 2147483647 h 110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8" h="1108">
                <a:moveTo>
                  <a:pt x="0" y="1083"/>
                </a:moveTo>
                <a:lnTo>
                  <a:pt x="0" y="0"/>
                </a:lnTo>
                <a:lnTo>
                  <a:pt x="198" y="0"/>
                </a:lnTo>
                <a:lnTo>
                  <a:pt x="198" y="1077"/>
                </a:lnTo>
                <a:lnTo>
                  <a:pt x="192" y="1075"/>
                </a:lnTo>
                <a:lnTo>
                  <a:pt x="186" y="1075"/>
                </a:lnTo>
                <a:lnTo>
                  <a:pt x="180" y="1074"/>
                </a:lnTo>
                <a:lnTo>
                  <a:pt x="174" y="1074"/>
                </a:lnTo>
                <a:lnTo>
                  <a:pt x="168" y="1074"/>
                </a:lnTo>
                <a:lnTo>
                  <a:pt x="162" y="1074"/>
                </a:lnTo>
                <a:lnTo>
                  <a:pt x="157" y="1075"/>
                </a:lnTo>
                <a:lnTo>
                  <a:pt x="152" y="1077"/>
                </a:lnTo>
                <a:lnTo>
                  <a:pt x="147" y="1079"/>
                </a:lnTo>
                <a:lnTo>
                  <a:pt x="145" y="1080"/>
                </a:lnTo>
                <a:lnTo>
                  <a:pt x="142" y="1081"/>
                </a:lnTo>
                <a:lnTo>
                  <a:pt x="141" y="1084"/>
                </a:lnTo>
                <a:lnTo>
                  <a:pt x="139" y="1085"/>
                </a:lnTo>
                <a:lnTo>
                  <a:pt x="138" y="1087"/>
                </a:lnTo>
                <a:lnTo>
                  <a:pt x="135" y="1089"/>
                </a:lnTo>
                <a:lnTo>
                  <a:pt x="132" y="1093"/>
                </a:lnTo>
                <a:lnTo>
                  <a:pt x="127" y="1098"/>
                </a:lnTo>
                <a:lnTo>
                  <a:pt x="124" y="1102"/>
                </a:lnTo>
                <a:lnTo>
                  <a:pt x="122" y="1104"/>
                </a:lnTo>
                <a:lnTo>
                  <a:pt x="118" y="1107"/>
                </a:lnTo>
                <a:lnTo>
                  <a:pt x="116" y="1107"/>
                </a:lnTo>
                <a:lnTo>
                  <a:pt x="115" y="1108"/>
                </a:lnTo>
                <a:lnTo>
                  <a:pt x="112" y="1108"/>
                </a:lnTo>
                <a:lnTo>
                  <a:pt x="110" y="1107"/>
                </a:lnTo>
                <a:lnTo>
                  <a:pt x="109" y="1105"/>
                </a:lnTo>
                <a:lnTo>
                  <a:pt x="106" y="1104"/>
                </a:lnTo>
                <a:lnTo>
                  <a:pt x="105" y="1103"/>
                </a:lnTo>
                <a:lnTo>
                  <a:pt x="103" y="1101"/>
                </a:lnTo>
                <a:lnTo>
                  <a:pt x="100" y="1098"/>
                </a:lnTo>
                <a:lnTo>
                  <a:pt x="99" y="1096"/>
                </a:lnTo>
                <a:lnTo>
                  <a:pt x="97" y="1093"/>
                </a:lnTo>
                <a:lnTo>
                  <a:pt x="94" y="1092"/>
                </a:lnTo>
                <a:lnTo>
                  <a:pt x="93" y="1091"/>
                </a:lnTo>
                <a:lnTo>
                  <a:pt x="91" y="1090"/>
                </a:lnTo>
                <a:lnTo>
                  <a:pt x="90" y="1087"/>
                </a:lnTo>
                <a:lnTo>
                  <a:pt x="87" y="1086"/>
                </a:lnTo>
                <a:lnTo>
                  <a:pt x="86" y="1084"/>
                </a:lnTo>
                <a:lnTo>
                  <a:pt x="86" y="1083"/>
                </a:lnTo>
                <a:lnTo>
                  <a:pt x="85" y="1083"/>
                </a:lnTo>
                <a:lnTo>
                  <a:pt x="84" y="1083"/>
                </a:lnTo>
                <a:lnTo>
                  <a:pt x="82" y="1083"/>
                </a:lnTo>
                <a:lnTo>
                  <a:pt x="81" y="1083"/>
                </a:lnTo>
                <a:lnTo>
                  <a:pt x="81" y="1081"/>
                </a:lnTo>
                <a:lnTo>
                  <a:pt x="82" y="1080"/>
                </a:lnTo>
                <a:lnTo>
                  <a:pt x="82" y="1079"/>
                </a:lnTo>
                <a:lnTo>
                  <a:pt x="82" y="1078"/>
                </a:lnTo>
                <a:lnTo>
                  <a:pt x="82" y="1077"/>
                </a:lnTo>
                <a:lnTo>
                  <a:pt x="81" y="1077"/>
                </a:lnTo>
                <a:lnTo>
                  <a:pt x="80" y="1077"/>
                </a:lnTo>
                <a:lnTo>
                  <a:pt x="79" y="1077"/>
                </a:lnTo>
                <a:lnTo>
                  <a:pt x="78" y="1077"/>
                </a:lnTo>
                <a:lnTo>
                  <a:pt x="76" y="1077"/>
                </a:lnTo>
                <a:lnTo>
                  <a:pt x="76" y="1075"/>
                </a:lnTo>
                <a:lnTo>
                  <a:pt x="76" y="1074"/>
                </a:lnTo>
                <a:lnTo>
                  <a:pt x="76" y="1073"/>
                </a:lnTo>
                <a:lnTo>
                  <a:pt x="76" y="1072"/>
                </a:lnTo>
                <a:lnTo>
                  <a:pt x="76" y="1071"/>
                </a:lnTo>
                <a:lnTo>
                  <a:pt x="75" y="1071"/>
                </a:lnTo>
                <a:lnTo>
                  <a:pt x="74" y="1071"/>
                </a:lnTo>
                <a:lnTo>
                  <a:pt x="73" y="1071"/>
                </a:lnTo>
                <a:lnTo>
                  <a:pt x="72" y="1071"/>
                </a:lnTo>
                <a:lnTo>
                  <a:pt x="70" y="1072"/>
                </a:lnTo>
                <a:lnTo>
                  <a:pt x="69" y="1073"/>
                </a:lnTo>
                <a:lnTo>
                  <a:pt x="68" y="1074"/>
                </a:lnTo>
                <a:lnTo>
                  <a:pt x="66" y="1075"/>
                </a:lnTo>
                <a:lnTo>
                  <a:pt x="64" y="1077"/>
                </a:lnTo>
                <a:lnTo>
                  <a:pt x="64" y="1078"/>
                </a:lnTo>
                <a:lnTo>
                  <a:pt x="63" y="1079"/>
                </a:lnTo>
                <a:lnTo>
                  <a:pt x="63" y="1080"/>
                </a:lnTo>
                <a:lnTo>
                  <a:pt x="62" y="1081"/>
                </a:lnTo>
                <a:lnTo>
                  <a:pt x="61" y="1083"/>
                </a:lnTo>
                <a:lnTo>
                  <a:pt x="58" y="1085"/>
                </a:lnTo>
                <a:lnTo>
                  <a:pt x="56" y="1087"/>
                </a:lnTo>
                <a:lnTo>
                  <a:pt x="52" y="1090"/>
                </a:lnTo>
                <a:lnTo>
                  <a:pt x="50" y="1092"/>
                </a:lnTo>
                <a:lnTo>
                  <a:pt x="48" y="1095"/>
                </a:lnTo>
                <a:lnTo>
                  <a:pt x="46" y="1096"/>
                </a:lnTo>
                <a:lnTo>
                  <a:pt x="45" y="1097"/>
                </a:lnTo>
                <a:lnTo>
                  <a:pt x="44" y="1097"/>
                </a:lnTo>
                <a:lnTo>
                  <a:pt x="43" y="1099"/>
                </a:lnTo>
                <a:lnTo>
                  <a:pt x="42" y="1099"/>
                </a:lnTo>
                <a:lnTo>
                  <a:pt x="42" y="1101"/>
                </a:lnTo>
                <a:lnTo>
                  <a:pt x="40" y="1101"/>
                </a:lnTo>
                <a:lnTo>
                  <a:pt x="39" y="1102"/>
                </a:lnTo>
                <a:lnTo>
                  <a:pt x="38" y="1103"/>
                </a:lnTo>
                <a:lnTo>
                  <a:pt x="37" y="1103"/>
                </a:lnTo>
                <a:lnTo>
                  <a:pt x="36" y="1102"/>
                </a:lnTo>
                <a:lnTo>
                  <a:pt x="34" y="1102"/>
                </a:lnTo>
                <a:lnTo>
                  <a:pt x="33" y="1101"/>
                </a:lnTo>
                <a:lnTo>
                  <a:pt x="33" y="1098"/>
                </a:lnTo>
                <a:lnTo>
                  <a:pt x="31" y="1096"/>
                </a:lnTo>
                <a:lnTo>
                  <a:pt x="30" y="1093"/>
                </a:lnTo>
                <a:lnTo>
                  <a:pt x="28" y="1091"/>
                </a:lnTo>
                <a:lnTo>
                  <a:pt x="26" y="1089"/>
                </a:lnTo>
                <a:lnTo>
                  <a:pt x="25" y="1087"/>
                </a:lnTo>
                <a:lnTo>
                  <a:pt x="22" y="1085"/>
                </a:lnTo>
                <a:lnTo>
                  <a:pt x="21" y="1085"/>
                </a:lnTo>
                <a:lnTo>
                  <a:pt x="19" y="1084"/>
                </a:lnTo>
                <a:lnTo>
                  <a:pt x="18" y="1084"/>
                </a:lnTo>
                <a:lnTo>
                  <a:pt x="15" y="1083"/>
                </a:lnTo>
                <a:lnTo>
                  <a:pt x="13" y="1083"/>
                </a:lnTo>
                <a:lnTo>
                  <a:pt x="9" y="1083"/>
                </a:lnTo>
                <a:lnTo>
                  <a:pt x="7" y="1083"/>
                </a:lnTo>
                <a:lnTo>
                  <a:pt x="3" y="1083"/>
                </a:lnTo>
                <a:lnTo>
                  <a:pt x="2" y="1083"/>
                </a:lnTo>
                <a:lnTo>
                  <a:pt x="1" y="1083"/>
                </a:lnTo>
                <a:lnTo>
                  <a:pt x="0" y="1083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2" name="Freeform 635"/>
          <p:cNvSpPr>
            <a:spLocks/>
          </p:cNvSpPr>
          <p:nvPr/>
        </p:nvSpPr>
        <p:spPr bwMode="auto">
          <a:xfrm>
            <a:off x="3908425" y="2847975"/>
            <a:ext cx="11113" cy="428625"/>
          </a:xfrm>
          <a:custGeom>
            <a:avLst/>
            <a:gdLst>
              <a:gd name="T0" fmla="*/ 0 w 32"/>
              <a:gd name="T1" fmla="*/ 0 h 1083"/>
              <a:gd name="T2" fmla="*/ 0 w 32"/>
              <a:gd name="T3" fmla="*/ 2147483647 h 1083"/>
              <a:gd name="T4" fmla="*/ 2147483647 w 32"/>
              <a:gd name="T5" fmla="*/ 2147483647 h 1083"/>
              <a:gd name="T6" fmla="*/ 2147483647 w 32"/>
              <a:gd name="T7" fmla="*/ 2147483647 h 1083"/>
              <a:gd name="T8" fmla="*/ 2147483647 w 32"/>
              <a:gd name="T9" fmla="*/ 2147483647 h 1083"/>
              <a:gd name="T10" fmla="*/ 2147483647 w 32"/>
              <a:gd name="T11" fmla="*/ 2147483647 h 1083"/>
              <a:gd name="T12" fmla="*/ 2147483647 w 32"/>
              <a:gd name="T13" fmla="*/ 2147483647 h 1083"/>
              <a:gd name="T14" fmla="*/ 2147483647 w 32"/>
              <a:gd name="T15" fmla="*/ 2147483647 h 1083"/>
              <a:gd name="T16" fmla="*/ 2147483647 w 32"/>
              <a:gd name="T17" fmla="*/ 0 h 1083"/>
              <a:gd name="T18" fmla="*/ 0 w 32"/>
              <a:gd name="T19" fmla="*/ 0 h 108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2" h="1083">
                <a:moveTo>
                  <a:pt x="0" y="0"/>
                </a:moveTo>
                <a:lnTo>
                  <a:pt x="0" y="1083"/>
                </a:lnTo>
                <a:lnTo>
                  <a:pt x="6" y="1083"/>
                </a:lnTo>
                <a:lnTo>
                  <a:pt x="11" y="1083"/>
                </a:lnTo>
                <a:lnTo>
                  <a:pt x="16" y="1083"/>
                </a:lnTo>
                <a:lnTo>
                  <a:pt x="21" y="1083"/>
                </a:lnTo>
                <a:lnTo>
                  <a:pt x="27" y="1083"/>
                </a:lnTo>
                <a:lnTo>
                  <a:pt x="32" y="1083"/>
                </a:lnTo>
                <a:lnTo>
                  <a:pt x="32" y="0"/>
                </a:lnTo>
                <a:lnTo>
                  <a:pt x="0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3" name="Freeform 636"/>
          <p:cNvSpPr>
            <a:spLocks/>
          </p:cNvSpPr>
          <p:nvPr/>
        </p:nvSpPr>
        <p:spPr bwMode="auto">
          <a:xfrm>
            <a:off x="3998913" y="2847975"/>
            <a:ext cx="11112" cy="428625"/>
          </a:xfrm>
          <a:custGeom>
            <a:avLst/>
            <a:gdLst>
              <a:gd name="T0" fmla="*/ 2147483647 w 28"/>
              <a:gd name="T1" fmla="*/ 0 h 1081"/>
              <a:gd name="T2" fmla="*/ 2147483647 w 28"/>
              <a:gd name="T3" fmla="*/ 2147483647 h 1081"/>
              <a:gd name="T4" fmla="*/ 2147483647 w 28"/>
              <a:gd name="T5" fmla="*/ 2147483647 h 1081"/>
              <a:gd name="T6" fmla="*/ 2147483647 w 28"/>
              <a:gd name="T7" fmla="*/ 2147483647 h 1081"/>
              <a:gd name="T8" fmla="*/ 2147483647 w 28"/>
              <a:gd name="T9" fmla="*/ 2147483647 h 1081"/>
              <a:gd name="T10" fmla="*/ 2147483647 w 28"/>
              <a:gd name="T11" fmla="*/ 2147483647 h 1081"/>
              <a:gd name="T12" fmla="*/ 2147483647 w 28"/>
              <a:gd name="T13" fmla="*/ 2147483647 h 1081"/>
              <a:gd name="T14" fmla="*/ 0 w 28"/>
              <a:gd name="T15" fmla="*/ 2147483647 h 1081"/>
              <a:gd name="T16" fmla="*/ 0 w 28"/>
              <a:gd name="T17" fmla="*/ 0 h 1081"/>
              <a:gd name="T18" fmla="*/ 2147483647 w 28"/>
              <a:gd name="T19" fmla="*/ 0 h 10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1081">
                <a:moveTo>
                  <a:pt x="28" y="0"/>
                </a:moveTo>
                <a:lnTo>
                  <a:pt x="28" y="1081"/>
                </a:lnTo>
                <a:lnTo>
                  <a:pt x="24" y="1080"/>
                </a:lnTo>
                <a:lnTo>
                  <a:pt x="19" y="1080"/>
                </a:lnTo>
                <a:lnTo>
                  <a:pt x="14" y="1079"/>
                </a:lnTo>
                <a:lnTo>
                  <a:pt x="9" y="1078"/>
                </a:lnTo>
                <a:lnTo>
                  <a:pt x="4" y="1078"/>
                </a:lnTo>
                <a:lnTo>
                  <a:pt x="0" y="1077"/>
                </a:lnTo>
                <a:lnTo>
                  <a:pt x="0" y="0"/>
                </a:lnTo>
                <a:lnTo>
                  <a:pt x="28" y="0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4" name="Line 637"/>
          <p:cNvSpPr>
            <a:spLocks noChangeShapeType="1"/>
          </p:cNvSpPr>
          <p:nvPr/>
        </p:nvSpPr>
        <p:spPr bwMode="auto">
          <a:xfrm>
            <a:off x="3908425" y="2847975"/>
            <a:ext cx="101600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5" name="Line 638"/>
          <p:cNvSpPr>
            <a:spLocks noChangeShapeType="1"/>
          </p:cNvSpPr>
          <p:nvPr/>
        </p:nvSpPr>
        <p:spPr bwMode="auto">
          <a:xfrm flipV="1">
            <a:off x="4010025" y="2838450"/>
            <a:ext cx="1588" cy="95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6" name="Line 639"/>
          <p:cNvSpPr>
            <a:spLocks noChangeShapeType="1"/>
          </p:cNvSpPr>
          <p:nvPr/>
        </p:nvSpPr>
        <p:spPr bwMode="auto">
          <a:xfrm flipH="1">
            <a:off x="3967163" y="2838450"/>
            <a:ext cx="428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7" name="Line 640"/>
          <p:cNvSpPr>
            <a:spLocks noChangeShapeType="1"/>
          </p:cNvSpPr>
          <p:nvPr/>
        </p:nvSpPr>
        <p:spPr bwMode="auto">
          <a:xfrm flipV="1">
            <a:off x="3967163" y="2759075"/>
            <a:ext cx="1587" cy="7937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8" name="Line 641"/>
          <p:cNvSpPr>
            <a:spLocks noChangeShapeType="1"/>
          </p:cNvSpPr>
          <p:nvPr/>
        </p:nvSpPr>
        <p:spPr bwMode="auto">
          <a:xfrm>
            <a:off x="3908425" y="2847975"/>
            <a:ext cx="1588" cy="4286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49" name="Line 642"/>
          <p:cNvSpPr>
            <a:spLocks noChangeShapeType="1"/>
          </p:cNvSpPr>
          <p:nvPr/>
        </p:nvSpPr>
        <p:spPr bwMode="auto">
          <a:xfrm flipV="1">
            <a:off x="3919538" y="2847975"/>
            <a:ext cx="1587" cy="4286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0" name="Line 643"/>
          <p:cNvSpPr>
            <a:spLocks noChangeShapeType="1"/>
          </p:cNvSpPr>
          <p:nvPr/>
        </p:nvSpPr>
        <p:spPr bwMode="auto">
          <a:xfrm>
            <a:off x="3998913" y="2847975"/>
            <a:ext cx="1587" cy="4270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1" name="Line 644"/>
          <p:cNvSpPr>
            <a:spLocks noChangeShapeType="1"/>
          </p:cNvSpPr>
          <p:nvPr/>
        </p:nvSpPr>
        <p:spPr bwMode="auto">
          <a:xfrm>
            <a:off x="4010025" y="2847975"/>
            <a:ext cx="1588" cy="4286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2" name="Freeform 645"/>
          <p:cNvSpPr>
            <a:spLocks/>
          </p:cNvSpPr>
          <p:nvPr/>
        </p:nvSpPr>
        <p:spPr bwMode="auto">
          <a:xfrm>
            <a:off x="1905000" y="2344738"/>
            <a:ext cx="17463" cy="115887"/>
          </a:xfrm>
          <a:custGeom>
            <a:avLst/>
            <a:gdLst>
              <a:gd name="T0" fmla="*/ 2147483647 w 45"/>
              <a:gd name="T1" fmla="*/ 2147483647 h 291"/>
              <a:gd name="T2" fmla="*/ 2147483647 w 45"/>
              <a:gd name="T3" fmla="*/ 2147483647 h 291"/>
              <a:gd name="T4" fmla="*/ 2147483647 w 45"/>
              <a:gd name="T5" fmla="*/ 2147483647 h 291"/>
              <a:gd name="T6" fmla="*/ 2147483647 w 45"/>
              <a:gd name="T7" fmla="*/ 2147483647 h 291"/>
              <a:gd name="T8" fmla="*/ 2147483647 w 45"/>
              <a:gd name="T9" fmla="*/ 2147483647 h 291"/>
              <a:gd name="T10" fmla="*/ 0 w 45"/>
              <a:gd name="T11" fmla="*/ 2147483647 h 291"/>
              <a:gd name="T12" fmla="*/ 0 w 45"/>
              <a:gd name="T13" fmla="*/ 2147483647 h 291"/>
              <a:gd name="T14" fmla="*/ 2147483647 w 45"/>
              <a:gd name="T15" fmla="*/ 2147483647 h 291"/>
              <a:gd name="T16" fmla="*/ 2147483647 w 45"/>
              <a:gd name="T17" fmla="*/ 2147483647 h 291"/>
              <a:gd name="T18" fmla="*/ 2147483647 w 45"/>
              <a:gd name="T19" fmla="*/ 2147483647 h 291"/>
              <a:gd name="T20" fmla="*/ 2147483647 w 45"/>
              <a:gd name="T21" fmla="*/ 2147483647 h 291"/>
              <a:gd name="T22" fmla="*/ 2147483647 w 45"/>
              <a:gd name="T23" fmla="*/ 2147483647 h 291"/>
              <a:gd name="T24" fmla="*/ 2147483647 w 45"/>
              <a:gd name="T25" fmla="*/ 2147483647 h 291"/>
              <a:gd name="T26" fmla="*/ 2147483647 w 45"/>
              <a:gd name="T27" fmla="*/ 2147483647 h 291"/>
              <a:gd name="T28" fmla="*/ 2147483647 w 45"/>
              <a:gd name="T29" fmla="*/ 2147483647 h 291"/>
              <a:gd name="T30" fmla="*/ 2147483647 w 45"/>
              <a:gd name="T31" fmla="*/ 2147483647 h 291"/>
              <a:gd name="T32" fmla="*/ 2147483647 w 45"/>
              <a:gd name="T33" fmla="*/ 2147483647 h 291"/>
              <a:gd name="T34" fmla="*/ 2147483647 w 45"/>
              <a:gd name="T35" fmla="*/ 2147483647 h 291"/>
              <a:gd name="T36" fmla="*/ 2147483647 w 45"/>
              <a:gd name="T37" fmla="*/ 2147483647 h 291"/>
              <a:gd name="T38" fmla="*/ 2147483647 w 45"/>
              <a:gd name="T39" fmla="*/ 2147483647 h 291"/>
              <a:gd name="T40" fmla="*/ 2147483647 w 45"/>
              <a:gd name="T41" fmla="*/ 2147483647 h 291"/>
              <a:gd name="T42" fmla="*/ 2147483647 w 45"/>
              <a:gd name="T43" fmla="*/ 2147483647 h 291"/>
              <a:gd name="T44" fmla="*/ 2147483647 w 45"/>
              <a:gd name="T45" fmla="*/ 2147483647 h 291"/>
              <a:gd name="T46" fmla="*/ 2147483647 w 45"/>
              <a:gd name="T47" fmla="*/ 2147483647 h 291"/>
              <a:gd name="T48" fmla="*/ 2147483647 w 45"/>
              <a:gd name="T49" fmla="*/ 2147483647 h 291"/>
              <a:gd name="T50" fmla="*/ 2147483647 w 45"/>
              <a:gd name="T51" fmla="*/ 2147483647 h 291"/>
              <a:gd name="T52" fmla="*/ 2147483647 w 45"/>
              <a:gd name="T53" fmla="*/ 2147483647 h 291"/>
              <a:gd name="T54" fmla="*/ 2147483647 w 45"/>
              <a:gd name="T55" fmla="*/ 2147483647 h 291"/>
              <a:gd name="T56" fmla="*/ 2147483647 w 45"/>
              <a:gd name="T57" fmla="*/ 2147483647 h 291"/>
              <a:gd name="T58" fmla="*/ 2147483647 w 45"/>
              <a:gd name="T59" fmla="*/ 2147483647 h 291"/>
              <a:gd name="T60" fmla="*/ 2147483647 w 45"/>
              <a:gd name="T61" fmla="*/ 2147483647 h 291"/>
              <a:gd name="T62" fmla="*/ 2147483647 w 45"/>
              <a:gd name="T63" fmla="*/ 2147483647 h 291"/>
              <a:gd name="T64" fmla="*/ 2147483647 w 45"/>
              <a:gd name="T65" fmla="*/ 2147483647 h 291"/>
              <a:gd name="T66" fmla="*/ 2147483647 w 45"/>
              <a:gd name="T67" fmla="*/ 2147483647 h 291"/>
              <a:gd name="T68" fmla="*/ 2147483647 w 45"/>
              <a:gd name="T69" fmla="*/ 2147483647 h 291"/>
              <a:gd name="T70" fmla="*/ 2147483647 w 45"/>
              <a:gd name="T71" fmla="*/ 2147483647 h 291"/>
              <a:gd name="T72" fmla="*/ 2147483647 w 45"/>
              <a:gd name="T73" fmla="*/ 2147483647 h 291"/>
              <a:gd name="T74" fmla="*/ 2147483647 w 45"/>
              <a:gd name="T75" fmla="*/ 2147483647 h 29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5" h="291">
                <a:moveTo>
                  <a:pt x="21" y="0"/>
                </a:moveTo>
                <a:lnTo>
                  <a:pt x="21" y="6"/>
                </a:lnTo>
                <a:lnTo>
                  <a:pt x="21" y="13"/>
                </a:lnTo>
                <a:lnTo>
                  <a:pt x="21" y="19"/>
                </a:lnTo>
                <a:lnTo>
                  <a:pt x="19" y="25"/>
                </a:lnTo>
                <a:lnTo>
                  <a:pt x="18" y="31"/>
                </a:lnTo>
                <a:lnTo>
                  <a:pt x="17" y="36"/>
                </a:lnTo>
                <a:lnTo>
                  <a:pt x="13" y="43"/>
                </a:lnTo>
                <a:lnTo>
                  <a:pt x="9" y="49"/>
                </a:lnTo>
                <a:lnTo>
                  <a:pt x="5" y="57"/>
                </a:lnTo>
                <a:lnTo>
                  <a:pt x="1" y="66"/>
                </a:lnTo>
                <a:lnTo>
                  <a:pt x="0" y="72"/>
                </a:lnTo>
                <a:lnTo>
                  <a:pt x="0" y="78"/>
                </a:lnTo>
                <a:lnTo>
                  <a:pt x="0" y="83"/>
                </a:lnTo>
                <a:lnTo>
                  <a:pt x="1" y="89"/>
                </a:lnTo>
                <a:lnTo>
                  <a:pt x="3" y="93"/>
                </a:lnTo>
                <a:lnTo>
                  <a:pt x="6" y="98"/>
                </a:lnTo>
                <a:lnTo>
                  <a:pt x="11" y="102"/>
                </a:lnTo>
                <a:lnTo>
                  <a:pt x="17" y="105"/>
                </a:lnTo>
                <a:lnTo>
                  <a:pt x="23" y="108"/>
                </a:lnTo>
                <a:lnTo>
                  <a:pt x="29" y="110"/>
                </a:lnTo>
                <a:lnTo>
                  <a:pt x="33" y="113"/>
                </a:lnTo>
                <a:lnTo>
                  <a:pt x="35" y="116"/>
                </a:lnTo>
                <a:lnTo>
                  <a:pt x="35" y="119"/>
                </a:lnTo>
                <a:lnTo>
                  <a:pt x="36" y="122"/>
                </a:lnTo>
                <a:lnTo>
                  <a:pt x="36" y="127"/>
                </a:lnTo>
                <a:lnTo>
                  <a:pt x="36" y="132"/>
                </a:lnTo>
                <a:lnTo>
                  <a:pt x="35" y="134"/>
                </a:lnTo>
                <a:lnTo>
                  <a:pt x="35" y="138"/>
                </a:lnTo>
                <a:lnTo>
                  <a:pt x="35" y="141"/>
                </a:lnTo>
                <a:lnTo>
                  <a:pt x="34" y="145"/>
                </a:lnTo>
                <a:lnTo>
                  <a:pt x="34" y="149"/>
                </a:lnTo>
                <a:lnTo>
                  <a:pt x="33" y="151"/>
                </a:lnTo>
                <a:lnTo>
                  <a:pt x="31" y="151"/>
                </a:lnTo>
                <a:lnTo>
                  <a:pt x="30" y="151"/>
                </a:lnTo>
                <a:lnTo>
                  <a:pt x="29" y="151"/>
                </a:lnTo>
                <a:lnTo>
                  <a:pt x="28" y="151"/>
                </a:lnTo>
                <a:lnTo>
                  <a:pt x="28" y="152"/>
                </a:lnTo>
                <a:lnTo>
                  <a:pt x="28" y="153"/>
                </a:lnTo>
                <a:lnTo>
                  <a:pt x="29" y="156"/>
                </a:lnTo>
                <a:lnTo>
                  <a:pt x="29" y="158"/>
                </a:lnTo>
                <a:lnTo>
                  <a:pt x="28" y="161"/>
                </a:lnTo>
                <a:lnTo>
                  <a:pt x="24" y="162"/>
                </a:lnTo>
                <a:lnTo>
                  <a:pt x="22" y="163"/>
                </a:lnTo>
                <a:lnTo>
                  <a:pt x="19" y="165"/>
                </a:lnTo>
                <a:lnTo>
                  <a:pt x="18" y="167"/>
                </a:lnTo>
                <a:lnTo>
                  <a:pt x="17" y="169"/>
                </a:lnTo>
                <a:lnTo>
                  <a:pt x="13" y="175"/>
                </a:lnTo>
                <a:lnTo>
                  <a:pt x="12" y="181"/>
                </a:lnTo>
                <a:lnTo>
                  <a:pt x="11" y="187"/>
                </a:lnTo>
                <a:lnTo>
                  <a:pt x="10" y="194"/>
                </a:lnTo>
                <a:lnTo>
                  <a:pt x="7" y="200"/>
                </a:lnTo>
                <a:lnTo>
                  <a:pt x="5" y="206"/>
                </a:lnTo>
                <a:lnTo>
                  <a:pt x="4" y="213"/>
                </a:lnTo>
                <a:lnTo>
                  <a:pt x="3" y="219"/>
                </a:lnTo>
                <a:lnTo>
                  <a:pt x="1" y="225"/>
                </a:lnTo>
                <a:lnTo>
                  <a:pt x="3" y="230"/>
                </a:lnTo>
                <a:lnTo>
                  <a:pt x="4" y="234"/>
                </a:lnTo>
                <a:lnTo>
                  <a:pt x="5" y="237"/>
                </a:lnTo>
                <a:lnTo>
                  <a:pt x="7" y="241"/>
                </a:lnTo>
                <a:lnTo>
                  <a:pt x="10" y="245"/>
                </a:lnTo>
                <a:lnTo>
                  <a:pt x="12" y="246"/>
                </a:lnTo>
                <a:lnTo>
                  <a:pt x="15" y="248"/>
                </a:lnTo>
                <a:lnTo>
                  <a:pt x="17" y="249"/>
                </a:lnTo>
                <a:lnTo>
                  <a:pt x="18" y="252"/>
                </a:lnTo>
                <a:lnTo>
                  <a:pt x="19" y="255"/>
                </a:lnTo>
                <a:lnTo>
                  <a:pt x="21" y="259"/>
                </a:lnTo>
                <a:lnTo>
                  <a:pt x="23" y="263"/>
                </a:lnTo>
                <a:lnTo>
                  <a:pt x="27" y="266"/>
                </a:lnTo>
                <a:lnTo>
                  <a:pt x="31" y="271"/>
                </a:lnTo>
                <a:lnTo>
                  <a:pt x="35" y="275"/>
                </a:lnTo>
                <a:lnTo>
                  <a:pt x="39" y="279"/>
                </a:lnTo>
                <a:lnTo>
                  <a:pt x="41" y="283"/>
                </a:lnTo>
                <a:lnTo>
                  <a:pt x="43" y="288"/>
                </a:lnTo>
                <a:lnTo>
                  <a:pt x="45" y="289"/>
                </a:lnTo>
                <a:lnTo>
                  <a:pt x="45" y="291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3" name="Line 646"/>
          <p:cNvSpPr>
            <a:spLocks noChangeShapeType="1"/>
          </p:cNvSpPr>
          <p:nvPr/>
        </p:nvSpPr>
        <p:spPr bwMode="auto">
          <a:xfrm>
            <a:off x="4168775" y="1990725"/>
            <a:ext cx="111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4" name="Line 647"/>
          <p:cNvSpPr>
            <a:spLocks noChangeShapeType="1"/>
          </p:cNvSpPr>
          <p:nvPr/>
        </p:nvSpPr>
        <p:spPr bwMode="auto">
          <a:xfrm>
            <a:off x="4168775" y="2027238"/>
            <a:ext cx="111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5" name="Line 648"/>
          <p:cNvSpPr>
            <a:spLocks noChangeShapeType="1"/>
          </p:cNvSpPr>
          <p:nvPr/>
        </p:nvSpPr>
        <p:spPr bwMode="auto">
          <a:xfrm>
            <a:off x="4168775" y="2089150"/>
            <a:ext cx="111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6" name="Line 649"/>
          <p:cNvSpPr>
            <a:spLocks noChangeShapeType="1"/>
          </p:cNvSpPr>
          <p:nvPr/>
        </p:nvSpPr>
        <p:spPr bwMode="auto">
          <a:xfrm>
            <a:off x="4168775" y="2128838"/>
            <a:ext cx="111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7" name="Line 650"/>
          <p:cNvSpPr>
            <a:spLocks noChangeShapeType="1"/>
          </p:cNvSpPr>
          <p:nvPr/>
        </p:nvSpPr>
        <p:spPr bwMode="auto">
          <a:xfrm>
            <a:off x="4168775" y="2170113"/>
            <a:ext cx="1111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8" name="Line 651"/>
          <p:cNvSpPr>
            <a:spLocks noChangeShapeType="1"/>
          </p:cNvSpPr>
          <p:nvPr/>
        </p:nvSpPr>
        <p:spPr bwMode="auto">
          <a:xfrm>
            <a:off x="4168775" y="2216150"/>
            <a:ext cx="11113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59" name="Freeform 652"/>
          <p:cNvSpPr>
            <a:spLocks/>
          </p:cNvSpPr>
          <p:nvPr/>
        </p:nvSpPr>
        <p:spPr bwMode="auto">
          <a:xfrm>
            <a:off x="6143625" y="2266950"/>
            <a:ext cx="14288" cy="95250"/>
          </a:xfrm>
          <a:custGeom>
            <a:avLst/>
            <a:gdLst>
              <a:gd name="T0" fmla="*/ 2147483647 w 36"/>
              <a:gd name="T1" fmla="*/ 2147483647 h 238"/>
              <a:gd name="T2" fmla="*/ 2147483647 w 36"/>
              <a:gd name="T3" fmla="*/ 2147483647 h 238"/>
              <a:gd name="T4" fmla="*/ 2147483647 w 36"/>
              <a:gd name="T5" fmla="*/ 2147483647 h 238"/>
              <a:gd name="T6" fmla="*/ 2147483647 w 36"/>
              <a:gd name="T7" fmla="*/ 2147483647 h 238"/>
              <a:gd name="T8" fmla="*/ 2147483647 w 36"/>
              <a:gd name="T9" fmla="*/ 2147483647 h 238"/>
              <a:gd name="T10" fmla="*/ 2147483647 w 36"/>
              <a:gd name="T11" fmla="*/ 2147483647 h 238"/>
              <a:gd name="T12" fmla="*/ 2147483647 w 36"/>
              <a:gd name="T13" fmla="*/ 2147483647 h 238"/>
              <a:gd name="T14" fmla="*/ 2147483647 w 36"/>
              <a:gd name="T15" fmla="*/ 2147483647 h 238"/>
              <a:gd name="T16" fmla="*/ 2147483647 w 36"/>
              <a:gd name="T17" fmla="*/ 2147483647 h 238"/>
              <a:gd name="T18" fmla="*/ 2147483647 w 36"/>
              <a:gd name="T19" fmla="*/ 2147483647 h 238"/>
              <a:gd name="T20" fmla="*/ 2147483647 w 36"/>
              <a:gd name="T21" fmla="*/ 2147483647 h 238"/>
              <a:gd name="T22" fmla="*/ 2147483647 w 36"/>
              <a:gd name="T23" fmla="*/ 2147483647 h 238"/>
              <a:gd name="T24" fmla="*/ 2147483647 w 36"/>
              <a:gd name="T25" fmla="*/ 2147483647 h 238"/>
              <a:gd name="T26" fmla="*/ 2147483647 w 36"/>
              <a:gd name="T27" fmla="*/ 2147483647 h 238"/>
              <a:gd name="T28" fmla="*/ 2147483647 w 36"/>
              <a:gd name="T29" fmla="*/ 2147483647 h 238"/>
              <a:gd name="T30" fmla="*/ 2147483647 w 36"/>
              <a:gd name="T31" fmla="*/ 2147483647 h 238"/>
              <a:gd name="T32" fmla="*/ 2147483647 w 36"/>
              <a:gd name="T33" fmla="*/ 2147483647 h 238"/>
              <a:gd name="T34" fmla="*/ 0 w 36"/>
              <a:gd name="T35" fmla="*/ 2147483647 h 238"/>
              <a:gd name="T36" fmla="*/ 0 w 36"/>
              <a:gd name="T37" fmla="*/ 2147483647 h 238"/>
              <a:gd name="T38" fmla="*/ 0 w 36"/>
              <a:gd name="T39" fmla="*/ 2147483647 h 238"/>
              <a:gd name="T40" fmla="*/ 2147483647 w 36"/>
              <a:gd name="T41" fmla="*/ 2147483647 h 238"/>
              <a:gd name="T42" fmla="*/ 2147483647 w 36"/>
              <a:gd name="T43" fmla="*/ 2147483647 h 238"/>
              <a:gd name="T44" fmla="*/ 2147483647 w 36"/>
              <a:gd name="T45" fmla="*/ 2147483647 h 238"/>
              <a:gd name="T46" fmla="*/ 2147483647 w 36"/>
              <a:gd name="T47" fmla="*/ 2147483647 h 238"/>
              <a:gd name="T48" fmla="*/ 2147483647 w 36"/>
              <a:gd name="T49" fmla="*/ 2147483647 h 238"/>
              <a:gd name="T50" fmla="*/ 2147483647 w 36"/>
              <a:gd name="T51" fmla="*/ 2147483647 h 238"/>
              <a:gd name="T52" fmla="*/ 2147483647 w 36"/>
              <a:gd name="T53" fmla="*/ 2147483647 h 238"/>
              <a:gd name="T54" fmla="*/ 2147483647 w 36"/>
              <a:gd name="T55" fmla="*/ 2147483647 h 238"/>
              <a:gd name="T56" fmla="*/ 2147483647 w 36"/>
              <a:gd name="T57" fmla="*/ 2147483647 h 238"/>
              <a:gd name="T58" fmla="*/ 2147483647 w 36"/>
              <a:gd name="T59" fmla="*/ 2147483647 h 238"/>
              <a:gd name="T60" fmla="*/ 2147483647 w 36"/>
              <a:gd name="T61" fmla="*/ 2147483647 h 238"/>
              <a:gd name="T62" fmla="*/ 2147483647 w 36"/>
              <a:gd name="T63" fmla="*/ 2147483647 h 238"/>
              <a:gd name="T64" fmla="*/ 2147483647 w 36"/>
              <a:gd name="T65" fmla="*/ 2147483647 h 238"/>
              <a:gd name="T66" fmla="*/ 2147483647 w 36"/>
              <a:gd name="T67" fmla="*/ 2147483647 h 238"/>
              <a:gd name="T68" fmla="*/ 2147483647 w 36"/>
              <a:gd name="T69" fmla="*/ 2147483647 h 238"/>
              <a:gd name="T70" fmla="*/ 2147483647 w 36"/>
              <a:gd name="T71" fmla="*/ 2147483647 h 238"/>
              <a:gd name="T72" fmla="*/ 2147483647 w 36"/>
              <a:gd name="T73" fmla="*/ 2147483647 h 238"/>
              <a:gd name="T74" fmla="*/ 2147483647 w 36"/>
              <a:gd name="T75" fmla="*/ 2147483647 h 238"/>
              <a:gd name="T76" fmla="*/ 2147483647 w 36"/>
              <a:gd name="T77" fmla="*/ 2147483647 h 238"/>
              <a:gd name="T78" fmla="*/ 2147483647 w 36"/>
              <a:gd name="T79" fmla="*/ 2147483647 h 238"/>
              <a:gd name="T80" fmla="*/ 2147483647 w 36"/>
              <a:gd name="T81" fmla="*/ 2147483647 h 238"/>
              <a:gd name="T82" fmla="*/ 2147483647 w 36"/>
              <a:gd name="T83" fmla="*/ 2147483647 h 2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6" h="238">
                <a:moveTo>
                  <a:pt x="11" y="0"/>
                </a:moveTo>
                <a:lnTo>
                  <a:pt x="10" y="2"/>
                </a:lnTo>
                <a:lnTo>
                  <a:pt x="10" y="3"/>
                </a:lnTo>
                <a:lnTo>
                  <a:pt x="9" y="6"/>
                </a:lnTo>
                <a:lnTo>
                  <a:pt x="9" y="10"/>
                </a:lnTo>
                <a:lnTo>
                  <a:pt x="9" y="14"/>
                </a:lnTo>
                <a:lnTo>
                  <a:pt x="10" y="18"/>
                </a:lnTo>
                <a:lnTo>
                  <a:pt x="11" y="21"/>
                </a:lnTo>
                <a:lnTo>
                  <a:pt x="13" y="25"/>
                </a:lnTo>
                <a:lnTo>
                  <a:pt x="17" y="27"/>
                </a:lnTo>
                <a:lnTo>
                  <a:pt x="19" y="31"/>
                </a:lnTo>
                <a:lnTo>
                  <a:pt x="22" y="34"/>
                </a:lnTo>
                <a:lnTo>
                  <a:pt x="24" y="38"/>
                </a:lnTo>
                <a:lnTo>
                  <a:pt x="27" y="42"/>
                </a:lnTo>
                <a:lnTo>
                  <a:pt x="29" y="44"/>
                </a:lnTo>
                <a:lnTo>
                  <a:pt x="31" y="46"/>
                </a:lnTo>
                <a:lnTo>
                  <a:pt x="34" y="49"/>
                </a:lnTo>
                <a:lnTo>
                  <a:pt x="35" y="51"/>
                </a:lnTo>
                <a:lnTo>
                  <a:pt x="36" y="54"/>
                </a:lnTo>
                <a:lnTo>
                  <a:pt x="36" y="56"/>
                </a:lnTo>
                <a:lnTo>
                  <a:pt x="34" y="60"/>
                </a:lnTo>
                <a:lnTo>
                  <a:pt x="33" y="62"/>
                </a:lnTo>
                <a:lnTo>
                  <a:pt x="29" y="64"/>
                </a:lnTo>
                <a:lnTo>
                  <a:pt x="25" y="67"/>
                </a:lnTo>
                <a:lnTo>
                  <a:pt x="23" y="69"/>
                </a:lnTo>
                <a:lnTo>
                  <a:pt x="18" y="74"/>
                </a:lnTo>
                <a:lnTo>
                  <a:pt x="15" y="78"/>
                </a:lnTo>
                <a:lnTo>
                  <a:pt x="11" y="81"/>
                </a:lnTo>
                <a:lnTo>
                  <a:pt x="9" y="86"/>
                </a:lnTo>
                <a:lnTo>
                  <a:pt x="6" y="90"/>
                </a:lnTo>
                <a:lnTo>
                  <a:pt x="6" y="91"/>
                </a:lnTo>
                <a:lnTo>
                  <a:pt x="5" y="93"/>
                </a:lnTo>
                <a:lnTo>
                  <a:pt x="4" y="93"/>
                </a:lnTo>
                <a:lnTo>
                  <a:pt x="3" y="94"/>
                </a:lnTo>
                <a:lnTo>
                  <a:pt x="1" y="96"/>
                </a:lnTo>
                <a:lnTo>
                  <a:pt x="0" y="98"/>
                </a:lnTo>
                <a:lnTo>
                  <a:pt x="0" y="99"/>
                </a:lnTo>
                <a:lnTo>
                  <a:pt x="0" y="102"/>
                </a:lnTo>
                <a:lnTo>
                  <a:pt x="0" y="103"/>
                </a:lnTo>
                <a:lnTo>
                  <a:pt x="0" y="104"/>
                </a:lnTo>
                <a:lnTo>
                  <a:pt x="1" y="105"/>
                </a:lnTo>
                <a:lnTo>
                  <a:pt x="3" y="105"/>
                </a:lnTo>
                <a:lnTo>
                  <a:pt x="3" y="106"/>
                </a:lnTo>
                <a:lnTo>
                  <a:pt x="4" y="108"/>
                </a:lnTo>
                <a:lnTo>
                  <a:pt x="5" y="109"/>
                </a:lnTo>
                <a:lnTo>
                  <a:pt x="6" y="109"/>
                </a:lnTo>
                <a:lnTo>
                  <a:pt x="7" y="110"/>
                </a:lnTo>
                <a:lnTo>
                  <a:pt x="9" y="111"/>
                </a:lnTo>
                <a:lnTo>
                  <a:pt x="10" y="114"/>
                </a:lnTo>
                <a:lnTo>
                  <a:pt x="10" y="115"/>
                </a:lnTo>
                <a:lnTo>
                  <a:pt x="11" y="116"/>
                </a:lnTo>
                <a:lnTo>
                  <a:pt x="12" y="117"/>
                </a:lnTo>
                <a:lnTo>
                  <a:pt x="13" y="118"/>
                </a:lnTo>
                <a:lnTo>
                  <a:pt x="13" y="120"/>
                </a:lnTo>
                <a:lnTo>
                  <a:pt x="15" y="121"/>
                </a:lnTo>
                <a:lnTo>
                  <a:pt x="16" y="121"/>
                </a:lnTo>
                <a:lnTo>
                  <a:pt x="17" y="122"/>
                </a:lnTo>
                <a:lnTo>
                  <a:pt x="17" y="123"/>
                </a:lnTo>
                <a:lnTo>
                  <a:pt x="17" y="124"/>
                </a:lnTo>
                <a:lnTo>
                  <a:pt x="18" y="126"/>
                </a:lnTo>
                <a:lnTo>
                  <a:pt x="19" y="127"/>
                </a:lnTo>
                <a:lnTo>
                  <a:pt x="22" y="129"/>
                </a:lnTo>
                <a:lnTo>
                  <a:pt x="24" y="133"/>
                </a:lnTo>
                <a:lnTo>
                  <a:pt x="25" y="135"/>
                </a:lnTo>
                <a:lnTo>
                  <a:pt x="28" y="142"/>
                </a:lnTo>
                <a:lnTo>
                  <a:pt x="29" y="148"/>
                </a:lnTo>
                <a:lnTo>
                  <a:pt x="29" y="156"/>
                </a:lnTo>
                <a:lnTo>
                  <a:pt x="29" y="162"/>
                </a:lnTo>
                <a:lnTo>
                  <a:pt x="28" y="169"/>
                </a:lnTo>
                <a:lnTo>
                  <a:pt x="27" y="175"/>
                </a:lnTo>
                <a:lnTo>
                  <a:pt x="24" y="181"/>
                </a:lnTo>
                <a:lnTo>
                  <a:pt x="22" y="187"/>
                </a:lnTo>
                <a:lnTo>
                  <a:pt x="18" y="193"/>
                </a:lnTo>
                <a:lnTo>
                  <a:pt x="15" y="199"/>
                </a:lnTo>
                <a:lnTo>
                  <a:pt x="11" y="205"/>
                </a:lnTo>
                <a:lnTo>
                  <a:pt x="10" y="211"/>
                </a:lnTo>
                <a:lnTo>
                  <a:pt x="9" y="216"/>
                </a:lnTo>
                <a:lnTo>
                  <a:pt x="9" y="220"/>
                </a:lnTo>
                <a:lnTo>
                  <a:pt x="9" y="225"/>
                </a:lnTo>
                <a:lnTo>
                  <a:pt x="7" y="228"/>
                </a:lnTo>
                <a:lnTo>
                  <a:pt x="6" y="231"/>
                </a:lnTo>
                <a:lnTo>
                  <a:pt x="5" y="235"/>
                </a:lnTo>
                <a:lnTo>
                  <a:pt x="5" y="236"/>
                </a:lnTo>
                <a:lnTo>
                  <a:pt x="4" y="238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0" name="Freeform 653"/>
          <p:cNvSpPr>
            <a:spLocks/>
          </p:cNvSpPr>
          <p:nvPr/>
        </p:nvSpPr>
        <p:spPr bwMode="auto">
          <a:xfrm>
            <a:off x="6329363" y="2481263"/>
            <a:ext cx="46037" cy="269875"/>
          </a:xfrm>
          <a:custGeom>
            <a:avLst/>
            <a:gdLst>
              <a:gd name="T0" fmla="*/ 2147483647 w 118"/>
              <a:gd name="T1" fmla="*/ 2147483647 h 676"/>
              <a:gd name="T2" fmla="*/ 2147483647 w 118"/>
              <a:gd name="T3" fmla="*/ 2147483647 h 676"/>
              <a:gd name="T4" fmla="*/ 2147483647 w 118"/>
              <a:gd name="T5" fmla="*/ 2147483647 h 676"/>
              <a:gd name="T6" fmla="*/ 2147483647 w 118"/>
              <a:gd name="T7" fmla="*/ 2147483647 h 676"/>
              <a:gd name="T8" fmla="*/ 2147483647 w 118"/>
              <a:gd name="T9" fmla="*/ 2147483647 h 676"/>
              <a:gd name="T10" fmla="*/ 2147483647 w 118"/>
              <a:gd name="T11" fmla="*/ 2147483647 h 676"/>
              <a:gd name="T12" fmla="*/ 2147483647 w 118"/>
              <a:gd name="T13" fmla="*/ 2147483647 h 676"/>
              <a:gd name="T14" fmla="*/ 2147483647 w 118"/>
              <a:gd name="T15" fmla="*/ 2147483647 h 676"/>
              <a:gd name="T16" fmla="*/ 2147483647 w 118"/>
              <a:gd name="T17" fmla="*/ 2147483647 h 676"/>
              <a:gd name="T18" fmla="*/ 2147483647 w 118"/>
              <a:gd name="T19" fmla="*/ 2147483647 h 676"/>
              <a:gd name="T20" fmla="*/ 2147483647 w 118"/>
              <a:gd name="T21" fmla="*/ 2147483647 h 676"/>
              <a:gd name="T22" fmla="*/ 2147483647 w 118"/>
              <a:gd name="T23" fmla="*/ 2147483647 h 676"/>
              <a:gd name="T24" fmla="*/ 2147483647 w 118"/>
              <a:gd name="T25" fmla="*/ 2147483647 h 676"/>
              <a:gd name="T26" fmla="*/ 2147483647 w 118"/>
              <a:gd name="T27" fmla="*/ 2147483647 h 676"/>
              <a:gd name="T28" fmla="*/ 2147483647 w 118"/>
              <a:gd name="T29" fmla="*/ 2147483647 h 676"/>
              <a:gd name="T30" fmla="*/ 2147483647 w 118"/>
              <a:gd name="T31" fmla="*/ 2147483647 h 676"/>
              <a:gd name="T32" fmla="*/ 2147483647 w 118"/>
              <a:gd name="T33" fmla="*/ 2147483647 h 676"/>
              <a:gd name="T34" fmla="*/ 2147483647 w 118"/>
              <a:gd name="T35" fmla="*/ 2147483647 h 676"/>
              <a:gd name="T36" fmla="*/ 2147483647 w 118"/>
              <a:gd name="T37" fmla="*/ 2147483647 h 676"/>
              <a:gd name="T38" fmla="*/ 2147483647 w 118"/>
              <a:gd name="T39" fmla="*/ 2147483647 h 676"/>
              <a:gd name="T40" fmla="*/ 2147483647 w 118"/>
              <a:gd name="T41" fmla="*/ 2147483647 h 676"/>
              <a:gd name="T42" fmla="*/ 2147483647 w 118"/>
              <a:gd name="T43" fmla="*/ 2147483647 h 676"/>
              <a:gd name="T44" fmla="*/ 2147483647 w 118"/>
              <a:gd name="T45" fmla="*/ 2147483647 h 676"/>
              <a:gd name="T46" fmla="*/ 2147483647 w 118"/>
              <a:gd name="T47" fmla="*/ 2147483647 h 676"/>
              <a:gd name="T48" fmla="*/ 0 w 118"/>
              <a:gd name="T49" fmla="*/ 2147483647 h 676"/>
              <a:gd name="T50" fmla="*/ 0 w 118"/>
              <a:gd name="T51" fmla="*/ 2147483647 h 676"/>
              <a:gd name="T52" fmla="*/ 2147483647 w 118"/>
              <a:gd name="T53" fmla="*/ 2147483647 h 676"/>
              <a:gd name="T54" fmla="*/ 2147483647 w 118"/>
              <a:gd name="T55" fmla="*/ 2147483647 h 676"/>
              <a:gd name="T56" fmla="*/ 2147483647 w 118"/>
              <a:gd name="T57" fmla="*/ 2147483647 h 676"/>
              <a:gd name="T58" fmla="*/ 2147483647 w 118"/>
              <a:gd name="T59" fmla="*/ 2147483647 h 676"/>
              <a:gd name="T60" fmla="*/ 2147483647 w 118"/>
              <a:gd name="T61" fmla="*/ 2147483647 h 676"/>
              <a:gd name="T62" fmla="*/ 2147483647 w 118"/>
              <a:gd name="T63" fmla="*/ 2147483647 h 676"/>
              <a:gd name="T64" fmla="*/ 2147483647 w 118"/>
              <a:gd name="T65" fmla="*/ 2147483647 h 676"/>
              <a:gd name="T66" fmla="*/ 2147483647 w 118"/>
              <a:gd name="T67" fmla="*/ 2147483647 h 676"/>
              <a:gd name="T68" fmla="*/ 2147483647 w 118"/>
              <a:gd name="T69" fmla="*/ 2147483647 h 676"/>
              <a:gd name="T70" fmla="*/ 2147483647 w 118"/>
              <a:gd name="T71" fmla="*/ 2147483647 h 676"/>
              <a:gd name="T72" fmla="*/ 2147483647 w 118"/>
              <a:gd name="T73" fmla="*/ 2147483647 h 676"/>
              <a:gd name="T74" fmla="*/ 2147483647 w 118"/>
              <a:gd name="T75" fmla="*/ 2147483647 h 676"/>
              <a:gd name="T76" fmla="*/ 2147483647 w 118"/>
              <a:gd name="T77" fmla="*/ 2147483647 h 676"/>
              <a:gd name="T78" fmla="*/ 2147483647 w 118"/>
              <a:gd name="T79" fmla="*/ 2147483647 h 676"/>
              <a:gd name="T80" fmla="*/ 2147483647 w 118"/>
              <a:gd name="T81" fmla="*/ 2147483647 h 676"/>
              <a:gd name="T82" fmla="*/ 2147483647 w 118"/>
              <a:gd name="T83" fmla="*/ 2147483647 h 676"/>
              <a:gd name="T84" fmla="*/ 2147483647 w 118"/>
              <a:gd name="T85" fmla="*/ 2147483647 h 676"/>
              <a:gd name="T86" fmla="*/ 2147483647 w 118"/>
              <a:gd name="T87" fmla="*/ 2147483647 h 676"/>
              <a:gd name="T88" fmla="*/ 2147483647 w 118"/>
              <a:gd name="T89" fmla="*/ 2147483647 h 676"/>
              <a:gd name="T90" fmla="*/ 2147483647 w 118"/>
              <a:gd name="T91" fmla="*/ 2147483647 h 67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8" h="676">
                <a:moveTo>
                  <a:pt x="20" y="0"/>
                </a:moveTo>
                <a:lnTo>
                  <a:pt x="20" y="1"/>
                </a:lnTo>
                <a:lnTo>
                  <a:pt x="17" y="10"/>
                </a:lnTo>
                <a:lnTo>
                  <a:pt x="13" y="20"/>
                </a:lnTo>
                <a:lnTo>
                  <a:pt x="11" y="30"/>
                </a:lnTo>
                <a:lnTo>
                  <a:pt x="8" y="36"/>
                </a:lnTo>
                <a:lnTo>
                  <a:pt x="8" y="42"/>
                </a:lnTo>
                <a:lnTo>
                  <a:pt x="7" y="48"/>
                </a:lnTo>
                <a:lnTo>
                  <a:pt x="8" y="54"/>
                </a:lnTo>
                <a:lnTo>
                  <a:pt x="10" y="58"/>
                </a:lnTo>
                <a:lnTo>
                  <a:pt x="12" y="64"/>
                </a:lnTo>
                <a:lnTo>
                  <a:pt x="14" y="69"/>
                </a:lnTo>
                <a:lnTo>
                  <a:pt x="19" y="74"/>
                </a:lnTo>
                <a:lnTo>
                  <a:pt x="25" y="78"/>
                </a:lnTo>
                <a:lnTo>
                  <a:pt x="31" y="80"/>
                </a:lnTo>
                <a:lnTo>
                  <a:pt x="38" y="84"/>
                </a:lnTo>
                <a:lnTo>
                  <a:pt x="43" y="88"/>
                </a:lnTo>
                <a:lnTo>
                  <a:pt x="50" y="93"/>
                </a:lnTo>
                <a:lnTo>
                  <a:pt x="55" y="98"/>
                </a:lnTo>
                <a:lnTo>
                  <a:pt x="60" y="103"/>
                </a:lnTo>
                <a:lnTo>
                  <a:pt x="65" y="109"/>
                </a:lnTo>
                <a:lnTo>
                  <a:pt x="70" y="115"/>
                </a:lnTo>
                <a:lnTo>
                  <a:pt x="74" y="121"/>
                </a:lnTo>
                <a:lnTo>
                  <a:pt x="82" y="127"/>
                </a:lnTo>
                <a:lnTo>
                  <a:pt x="86" y="130"/>
                </a:lnTo>
                <a:lnTo>
                  <a:pt x="91" y="135"/>
                </a:lnTo>
                <a:lnTo>
                  <a:pt x="96" y="140"/>
                </a:lnTo>
                <a:lnTo>
                  <a:pt x="101" y="145"/>
                </a:lnTo>
                <a:lnTo>
                  <a:pt x="104" y="150"/>
                </a:lnTo>
                <a:lnTo>
                  <a:pt x="107" y="154"/>
                </a:lnTo>
                <a:lnTo>
                  <a:pt x="108" y="159"/>
                </a:lnTo>
                <a:lnTo>
                  <a:pt x="108" y="165"/>
                </a:lnTo>
                <a:lnTo>
                  <a:pt x="107" y="170"/>
                </a:lnTo>
                <a:lnTo>
                  <a:pt x="103" y="176"/>
                </a:lnTo>
                <a:lnTo>
                  <a:pt x="100" y="182"/>
                </a:lnTo>
                <a:lnTo>
                  <a:pt x="96" y="188"/>
                </a:lnTo>
                <a:lnTo>
                  <a:pt x="91" y="193"/>
                </a:lnTo>
                <a:lnTo>
                  <a:pt x="83" y="202"/>
                </a:lnTo>
                <a:lnTo>
                  <a:pt x="74" y="210"/>
                </a:lnTo>
                <a:lnTo>
                  <a:pt x="66" y="217"/>
                </a:lnTo>
                <a:lnTo>
                  <a:pt x="60" y="225"/>
                </a:lnTo>
                <a:lnTo>
                  <a:pt x="50" y="237"/>
                </a:lnTo>
                <a:lnTo>
                  <a:pt x="41" y="250"/>
                </a:lnTo>
                <a:lnTo>
                  <a:pt x="30" y="266"/>
                </a:lnTo>
                <a:lnTo>
                  <a:pt x="24" y="274"/>
                </a:lnTo>
                <a:lnTo>
                  <a:pt x="18" y="283"/>
                </a:lnTo>
                <a:lnTo>
                  <a:pt x="12" y="291"/>
                </a:lnTo>
                <a:lnTo>
                  <a:pt x="7" y="300"/>
                </a:lnTo>
                <a:lnTo>
                  <a:pt x="4" y="308"/>
                </a:lnTo>
                <a:lnTo>
                  <a:pt x="0" y="315"/>
                </a:lnTo>
                <a:lnTo>
                  <a:pt x="0" y="324"/>
                </a:lnTo>
                <a:lnTo>
                  <a:pt x="0" y="330"/>
                </a:lnTo>
                <a:lnTo>
                  <a:pt x="4" y="336"/>
                </a:lnTo>
                <a:lnTo>
                  <a:pt x="8" y="340"/>
                </a:lnTo>
                <a:lnTo>
                  <a:pt x="14" y="345"/>
                </a:lnTo>
                <a:lnTo>
                  <a:pt x="20" y="351"/>
                </a:lnTo>
                <a:lnTo>
                  <a:pt x="28" y="356"/>
                </a:lnTo>
                <a:lnTo>
                  <a:pt x="36" y="361"/>
                </a:lnTo>
                <a:lnTo>
                  <a:pt x="42" y="367"/>
                </a:lnTo>
                <a:lnTo>
                  <a:pt x="49" y="374"/>
                </a:lnTo>
                <a:lnTo>
                  <a:pt x="55" y="380"/>
                </a:lnTo>
                <a:lnTo>
                  <a:pt x="65" y="392"/>
                </a:lnTo>
                <a:lnTo>
                  <a:pt x="74" y="404"/>
                </a:lnTo>
                <a:lnTo>
                  <a:pt x="82" y="417"/>
                </a:lnTo>
                <a:lnTo>
                  <a:pt x="89" y="432"/>
                </a:lnTo>
                <a:lnTo>
                  <a:pt x="96" y="445"/>
                </a:lnTo>
                <a:lnTo>
                  <a:pt x="101" y="453"/>
                </a:lnTo>
                <a:lnTo>
                  <a:pt x="104" y="462"/>
                </a:lnTo>
                <a:lnTo>
                  <a:pt x="108" y="470"/>
                </a:lnTo>
                <a:lnTo>
                  <a:pt x="112" y="478"/>
                </a:lnTo>
                <a:lnTo>
                  <a:pt x="114" y="487"/>
                </a:lnTo>
                <a:lnTo>
                  <a:pt x="116" y="494"/>
                </a:lnTo>
                <a:lnTo>
                  <a:pt x="118" y="502"/>
                </a:lnTo>
                <a:lnTo>
                  <a:pt x="115" y="511"/>
                </a:lnTo>
                <a:lnTo>
                  <a:pt x="112" y="519"/>
                </a:lnTo>
                <a:lnTo>
                  <a:pt x="106" y="529"/>
                </a:lnTo>
                <a:lnTo>
                  <a:pt x="98" y="537"/>
                </a:lnTo>
                <a:lnTo>
                  <a:pt x="91" y="546"/>
                </a:lnTo>
                <a:lnTo>
                  <a:pt x="85" y="554"/>
                </a:lnTo>
                <a:lnTo>
                  <a:pt x="76" y="568"/>
                </a:lnTo>
                <a:lnTo>
                  <a:pt x="68" y="582"/>
                </a:lnTo>
                <a:lnTo>
                  <a:pt x="61" y="595"/>
                </a:lnTo>
                <a:lnTo>
                  <a:pt x="53" y="608"/>
                </a:lnTo>
                <a:lnTo>
                  <a:pt x="47" y="616"/>
                </a:lnTo>
                <a:lnTo>
                  <a:pt x="41" y="625"/>
                </a:lnTo>
                <a:lnTo>
                  <a:pt x="35" y="633"/>
                </a:lnTo>
                <a:lnTo>
                  <a:pt x="30" y="642"/>
                </a:lnTo>
                <a:lnTo>
                  <a:pt x="26" y="650"/>
                </a:lnTo>
                <a:lnTo>
                  <a:pt x="24" y="655"/>
                </a:lnTo>
                <a:lnTo>
                  <a:pt x="23" y="661"/>
                </a:lnTo>
                <a:lnTo>
                  <a:pt x="23" y="666"/>
                </a:lnTo>
                <a:lnTo>
                  <a:pt x="23" y="670"/>
                </a:lnTo>
                <a:lnTo>
                  <a:pt x="24" y="676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1" name="Freeform 654"/>
          <p:cNvSpPr>
            <a:spLocks/>
          </p:cNvSpPr>
          <p:nvPr/>
        </p:nvSpPr>
        <p:spPr bwMode="auto">
          <a:xfrm>
            <a:off x="5557838" y="3267075"/>
            <a:ext cx="57150" cy="31750"/>
          </a:xfrm>
          <a:custGeom>
            <a:avLst/>
            <a:gdLst>
              <a:gd name="T0" fmla="*/ 2147483647 w 148"/>
              <a:gd name="T1" fmla="*/ 2147483647 h 80"/>
              <a:gd name="T2" fmla="*/ 2147483647 w 148"/>
              <a:gd name="T3" fmla="*/ 2147483647 h 80"/>
              <a:gd name="T4" fmla="*/ 2147483647 w 148"/>
              <a:gd name="T5" fmla="*/ 2147483647 h 80"/>
              <a:gd name="T6" fmla="*/ 2147483647 w 148"/>
              <a:gd name="T7" fmla="*/ 2147483647 h 80"/>
              <a:gd name="T8" fmla="*/ 2147483647 w 148"/>
              <a:gd name="T9" fmla="*/ 2147483647 h 80"/>
              <a:gd name="T10" fmla="*/ 2147483647 w 148"/>
              <a:gd name="T11" fmla="*/ 2147483647 h 80"/>
              <a:gd name="T12" fmla="*/ 2147483647 w 148"/>
              <a:gd name="T13" fmla="*/ 2147483647 h 80"/>
              <a:gd name="T14" fmla="*/ 2147483647 w 148"/>
              <a:gd name="T15" fmla="*/ 2147483647 h 80"/>
              <a:gd name="T16" fmla="*/ 2147483647 w 148"/>
              <a:gd name="T17" fmla="*/ 2147483647 h 80"/>
              <a:gd name="T18" fmla="*/ 2147483647 w 148"/>
              <a:gd name="T19" fmla="*/ 2147483647 h 80"/>
              <a:gd name="T20" fmla="*/ 2147483647 w 148"/>
              <a:gd name="T21" fmla="*/ 2147483647 h 80"/>
              <a:gd name="T22" fmla="*/ 2147483647 w 148"/>
              <a:gd name="T23" fmla="*/ 2147483647 h 80"/>
              <a:gd name="T24" fmla="*/ 2147483647 w 148"/>
              <a:gd name="T25" fmla="*/ 2147483647 h 80"/>
              <a:gd name="T26" fmla="*/ 2147483647 w 148"/>
              <a:gd name="T27" fmla="*/ 2147483647 h 80"/>
              <a:gd name="T28" fmla="*/ 2147483647 w 148"/>
              <a:gd name="T29" fmla="*/ 2147483647 h 80"/>
              <a:gd name="T30" fmla="*/ 2147483647 w 148"/>
              <a:gd name="T31" fmla="*/ 2147483647 h 80"/>
              <a:gd name="T32" fmla="*/ 2147483647 w 148"/>
              <a:gd name="T33" fmla="*/ 2147483647 h 80"/>
              <a:gd name="T34" fmla="*/ 2147483647 w 148"/>
              <a:gd name="T35" fmla="*/ 2147483647 h 80"/>
              <a:gd name="T36" fmla="*/ 2147483647 w 148"/>
              <a:gd name="T37" fmla="*/ 2147483647 h 80"/>
              <a:gd name="T38" fmla="*/ 2147483647 w 148"/>
              <a:gd name="T39" fmla="*/ 2147483647 h 80"/>
              <a:gd name="T40" fmla="*/ 2147483647 w 148"/>
              <a:gd name="T41" fmla="*/ 2147483647 h 80"/>
              <a:gd name="T42" fmla="*/ 2147483647 w 148"/>
              <a:gd name="T43" fmla="*/ 2147483647 h 80"/>
              <a:gd name="T44" fmla="*/ 2147483647 w 148"/>
              <a:gd name="T45" fmla="*/ 2147483647 h 80"/>
              <a:gd name="T46" fmla="*/ 2147483647 w 148"/>
              <a:gd name="T47" fmla="*/ 2147483647 h 80"/>
              <a:gd name="T48" fmla="*/ 2147483647 w 148"/>
              <a:gd name="T49" fmla="*/ 2147483647 h 80"/>
              <a:gd name="T50" fmla="*/ 2147483647 w 148"/>
              <a:gd name="T51" fmla="*/ 2147483647 h 80"/>
              <a:gd name="T52" fmla="*/ 2147483647 w 148"/>
              <a:gd name="T53" fmla="*/ 2147483647 h 80"/>
              <a:gd name="T54" fmla="*/ 2147483647 w 148"/>
              <a:gd name="T55" fmla="*/ 2147483647 h 80"/>
              <a:gd name="T56" fmla="*/ 2147483647 w 148"/>
              <a:gd name="T57" fmla="*/ 2147483647 h 80"/>
              <a:gd name="T58" fmla="*/ 2147483647 w 148"/>
              <a:gd name="T59" fmla="*/ 2147483647 h 80"/>
              <a:gd name="T60" fmla="*/ 2147483647 w 148"/>
              <a:gd name="T61" fmla="*/ 2147483647 h 80"/>
              <a:gd name="T62" fmla="*/ 2147483647 w 148"/>
              <a:gd name="T63" fmla="*/ 2147483647 h 80"/>
              <a:gd name="T64" fmla="*/ 2147483647 w 148"/>
              <a:gd name="T65" fmla="*/ 2147483647 h 80"/>
              <a:gd name="T66" fmla="*/ 2147483647 w 148"/>
              <a:gd name="T67" fmla="*/ 2147483647 h 80"/>
              <a:gd name="T68" fmla="*/ 2147483647 w 148"/>
              <a:gd name="T69" fmla="*/ 2147483647 h 80"/>
              <a:gd name="T70" fmla="*/ 2147483647 w 148"/>
              <a:gd name="T71" fmla="*/ 2147483647 h 80"/>
              <a:gd name="T72" fmla="*/ 2147483647 w 148"/>
              <a:gd name="T73" fmla="*/ 2147483647 h 80"/>
              <a:gd name="T74" fmla="*/ 2147483647 w 148"/>
              <a:gd name="T75" fmla="*/ 2147483647 h 80"/>
              <a:gd name="T76" fmla="*/ 0 w 148"/>
              <a:gd name="T77" fmla="*/ 2147483647 h 80"/>
              <a:gd name="T78" fmla="*/ 2147483647 w 148"/>
              <a:gd name="T79" fmla="*/ 2147483647 h 80"/>
              <a:gd name="T80" fmla="*/ 2147483647 w 148"/>
              <a:gd name="T81" fmla="*/ 2147483647 h 80"/>
              <a:gd name="T82" fmla="*/ 2147483647 w 148"/>
              <a:gd name="T83" fmla="*/ 2147483647 h 80"/>
              <a:gd name="T84" fmla="*/ 2147483647 w 148"/>
              <a:gd name="T85" fmla="*/ 2147483647 h 80"/>
              <a:gd name="T86" fmla="*/ 2147483647 w 148"/>
              <a:gd name="T87" fmla="*/ 2147483647 h 80"/>
              <a:gd name="T88" fmla="*/ 2147483647 w 148"/>
              <a:gd name="T89" fmla="*/ 2147483647 h 80"/>
              <a:gd name="T90" fmla="*/ 2147483647 w 148"/>
              <a:gd name="T91" fmla="*/ 2147483647 h 80"/>
              <a:gd name="T92" fmla="*/ 2147483647 w 148"/>
              <a:gd name="T93" fmla="*/ 2147483647 h 80"/>
              <a:gd name="T94" fmla="*/ 2147483647 w 148"/>
              <a:gd name="T95" fmla="*/ 2147483647 h 80"/>
              <a:gd name="T96" fmla="*/ 2147483647 w 148"/>
              <a:gd name="T97" fmla="*/ 2147483647 h 80"/>
              <a:gd name="T98" fmla="*/ 2147483647 w 148"/>
              <a:gd name="T99" fmla="*/ 2147483647 h 80"/>
              <a:gd name="T100" fmla="*/ 2147483647 w 148"/>
              <a:gd name="T101" fmla="*/ 0 h 80"/>
              <a:gd name="T102" fmla="*/ 2147483647 w 148"/>
              <a:gd name="T103" fmla="*/ 2147483647 h 80"/>
              <a:gd name="T104" fmla="*/ 2147483647 w 148"/>
              <a:gd name="T105" fmla="*/ 2147483647 h 80"/>
              <a:gd name="T106" fmla="*/ 2147483647 w 148"/>
              <a:gd name="T107" fmla="*/ 2147483647 h 80"/>
              <a:gd name="T108" fmla="*/ 2147483647 w 148"/>
              <a:gd name="T109" fmla="*/ 2147483647 h 80"/>
              <a:gd name="T110" fmla="*/ 2147483647 w 148"/>
              <a:gd name="T111" fmla="*/ 2147483647 h 80"/>
              <a:gd name="T112" fmla="*/ 2147483647 w 148"/>
              <a:gd name="T113" fmla="*/ 2147483647 h 80"/>
              <a:gd name="T114" fmla="*/ 2147483647 w 148"/>
              <a:gd name="T115" fmla="*/ 2147483647 h 8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48" h="80">
                <a:moveTo>
                  <a:pt x="144" y="28"/>
                </a:moveTo>
                <a:lnTo>
                  <a:pt x="145" y="32"/>
                </a:lnTo>
                <a:lnTo>
                  <a:pt x="146" y="35"/>
                </a:lnTo>
                <a:lnTo>
                  <a:pt x="148" y="39"/>
                </a:lnTo>
                <a:lnTo>
                  <a:pt x="148" y="41"/>
                </a:lnTo>
                <a:lnTo>
                  <a:pt x="148" y="44"/>
                </a:lnTo>
                <a:lnTo>
                  <a:pt x="148" y="46"/>
                </a:lnTo>
                <a:lnTo>
                  <a:pt x="148" y="48"/>
                </a:lnTo>
                <a:lnTo>
                  <a:pt x="146" y="53"/>
                </a:lnTo>
                <a:lnTo>
                  <a:pt x="144" y="57"/>
                </a:lnTo>
                <a:lnTo>
                  <a:pt x="140" y="60"/>
                </a:lnTo>
                <a:lnTo>
                  <a:pt x="137" y="64"/>
                </a:lnTo>
                <a:lnTo>
                  <a:pt x="133" y="68"/>
                </a:lnTo>
                <a:lnTo>
                  <a:pt x="127" y="70"/>
                </a:lnTo>
                <a:lnTo>
                  <a:pt x="122" y="72"/>
                </a:lnTo>
                <a:lnTo>
                  <a:pt x="116" y="75"/>
                </a:lnTo>
                <a:lnTo>
                  <a:pt x="108" y="77"/>
                </a:lnTo>
                <a:lnTo>
                  <a:pt x="100" y="78"/>
                </a:lnTo>
                <a:lnTo>
                  <a:pt x="90" y="80"/>
                </a:lnTo>
                <a:lnTo>
                  <a:pt x="85" y="80"/>
                </a:lnTo>
                <a:lnTo>
                  <a:pt x="80" y="80"/>
                </a:lnTo>
                <a:lnTo>
                  <a:pt x="76" y="80"/>
                </a:lnTo>
                <a:lnTo>
                  <a:pt x="71" y="80"/>
                </a:lnTo>
                <a:lnTo>
                  <a:pt x="67" y="78"/>
                </a:lnTo>
                <a:lnTo>
                  <a:pt x="62" y="77"/>
                </a:lnTo>
                <a:lnTo>
                  <a:pt x="58" y="76"/>
                </a:lnTo>
                <a:lnTo>
                  <a:pt x="54" y="75"/>
                </a:lnTo>
                <a:lnTo>
                  <a:pt x="49" y="72"/>
                </a:lnTo>
                <a:lnTo>
                  <a:pt x="46" y="70"/>
                </a:lnTo>
                <a:lnTo>
                  <a:pt x="41" y="68"/>
                </a:lnTo>
                <a:lnTo>
                  <a:pt x="37" y="66"/>
                </a:lnTo>
                <a:lnTo>
                  <a:pt x="31" y="62"/>
                </a:lnTo>
                <a:lnTo>
                  <a:pt x="24" y="57"/>
                </a:lnTo>
                <a:lnTo>
                  <a:pt x="20" y="54"/>
                </a:lnTo>
                <a:lnTo>
                  <a:pt x="16" y="51"/>
                </a:lnTo>
                <a:lnTo>
                  <a:pt x="12" y="47"/>
                </a:lnTo>
                <a:lnTo>
                  <a:pt x="8" y="44"/>
                </a:lnTo>
                <a:lnTo>
                  <a:pt x="4" y="39"/>
                </a:lnTo>
                <a:lnTo>
                  <a:pt x="0" y="34"/>
                </a:lnTo>
                <a:lnTo>
                  <a:pt x="8" y="30"/>
                </a:lnTo>
                <a:lnTo>
                  <a:pt x="17" y="26"/>
                </a:lnTo>
                <a:lnTo>
                  <a:pt x="25" y="22"/>
                </a:lnTo>
                <a:lnTo>
                  <a:pt x="34" y="18"/>
                </a:lnTo>
                <a:lnTo>
                  <a:pt x="41" y="14"/>
                </a:lnTo>
                <a:lnTo>
                  <a:pt x="49" y="10"/>
                </a:lnTo>
                <a:lnTo>
                  <a:pt x="58" y="8"/>
                </a:lnTo>
                <a:lnTo>
                  <a:pt x="66" y="4"/>
                </a:lnTo>
                <a:lnTo>
                  <a:pt x="76" y="3"/>
                </a:lnTo>
                <a:lnTo>
                  <a:pt x="82" y="2"/>
                </a:lnTo>
                <a:lnTo>
                  <a:pt x="88" y="2"/>
                </a:lnTo>
                <a:lnTo>
                  <a:pt x="92" y="0"/>
                </a:lnTo>
                <a:lnTo>
                  <a:pt x="98" y="2"/>
                </a:lnTo>
                <a:lnTo>
                  <a:pt x="104" y="2"/>
                </a:lnTo>
                <a:lnTo>
                  <a:pt x="110" y="3"/>
                </a:lnTo>
                <a:lnTo>
                  <a:pt x="115" y="4"/>
                </a:lnTo>
                <a:lnTo>
                  <a:pt x="121" y="6"/>
                </a:lnTo>
                <a:lnTo>
                  <a:pt x="126" y="9"/>
                </a:lnTo>
                <a:lnTo>
                  <a:pt x="144" y="2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2" name="Freeform 655"/>
          <p:cNvSpPr>
            <a:spLocks/>
          </p:cNvSpPr>
          <p:nvPr/>
        </p:nvSpPr>
        <p:spPr bwMode="auto">
          <a:xfrm>
            <a:off x="5514975" y="3267075"/>
            <a:ext cx="100013" cy="31750"/>
          </a:xfrm>
          <a:custGeom>
            <a:avLst/>
            <a:gdLst>
              <a:gd name="T0" fmla="*/ 0 w 254"/>
              <a:gd name="T1" fmla="*/ 2147483647 h 80"/>
              <a:gd name="T2" fmla="*/ 0 w 254"/>
              <a:gd name="T3" fmla="*/ 2147483647 h 80"/>
              <a:gd name="T4" fmla="*/ 0 w 254"/>
              <a:gd name="T5" fmla="*/ 2147483647 h 80"/>
              <a:gd name="T6" fmla="*/ 2147483647 w 254"/>
              <a:gd name="T7" fmla="*/ 2147483647 h 80"/>
              <a:gd name="T8" fmla="*/ 2147483647 w 254"/>
              <a:gd name="T9" fmla="*/ 2147483647 h 80"/>
              <a:gd name="T10" fmla="*/ 2147483647 w 254"/>
              <a:gd name="T11" fmla="*/ 2147483647 h 80"/>
              <a:gd name="T12" fmla="*/ 2147483647 w 254"/>
              <a:gd name="T13" fmla="*/ 2147483647 h 80"/>
              <a:gd name="T14" fmla="*/ 2147483647 w 254"/>
              <a:gd name="T15" fmla="*/ 2147483647 h 80"/>
              <a:gd name="T16" fmla="*/ 2147483647 w 254"/>
              <a:gd name="T17" fmla="*/ 2147483647 h 80"/>
              <a:gd name="T18" fmla="*/ 2147483647 w 254"/>
              <a:gd name="T19" fmla="*/ 2147483647 h 80"/>
              <a:gd name="T20" fmla="*/ 2147483647 w 254"/>
              <a:gd name="T21" fmla="*/ 2147483647 h 80"/>
              <a:gd name="T22" fmla="*/ 2147483647 w 254"/>
              <a:gd name="T23" fmla="*/ 2147483647 h 80"/>
              <a:gd name="T24" fmla="*/ 2147483647 w 254"/>
              <a:gd name="T25" fmla="*/ 2147483647 h 80"/>
              <a:gd name="T26" fmla="*/ 2147483647 w 254"/>
              <a:gd name="T27" fmla="*/ 2147483647 h 80"/>
              <a:gd name="T28" fmla="*/ 2147483647 w 254"/>
              <a:gd name="T29" fmla="*/ 2147483647 h 80"/>
              <a:gd name="T30" fmla="*/ 2147483647 w 254"/>
              <a:gd name="T31" fmla="*/ 2147483647 h 80"/>
              <a:gd name="T32" fmla="*/ 2147483647 w 254"/>
              <a:gd name="T33" fmla="*/ 2147483647 h 80"/>
              <a:gd name="T34" fmla="*/ 2147483647 w 254"/>
              <a:gd name="T35" fmla="*/ 0 h 80"/>
              <a:gd name="T36" fmla="*/ 2147483647 w 254"/>
              <a:gd name="T37" fmla="*/ 2147483647 h 80"/>
              <a:gd name="T38" fmla="*/ 2147483647 w 254"/>
              <a:gd name="T39" fmla="*/ 2147483647 h 80"/>
              <a:gd name="T40" fmla="*/ 2147483647 w 254"/>
              <a:gd name="T41" fmla="*/ 2147483647 h 80"/>
              <a:gd name="T42" fmla="*/ 2147483647 w 254"/>
              <a:gd name="T43" fmla="*/ 2147483647 h 80"/>
              <a:gd name="T44" fmla="*/ 2147483647 w 254"/>
              <a:gd name="T45" fmla="*/ 2147483647 h 80"/>
              <a:gd name="T46" fmla="*/ 2147483647 w 254"/>
              <a:gd name="T47" fmla="*/ 2147483647 h 80"/>
              <a:gd name="T48" fmla="*/ 2147483647 w 254"/>
              <a:gd name="T49" fmla="*/ 2147483647 h 80"/>
              <a:gd name="T50" fmla="*/ 2147483647 w 254"/>
              <a:gd name="T51" fmla="*/ 2147483647 h 80"/>
              <a:gd name="T52" fmla="*/ 2147483647 w 254"/>
              <a:gd name="T53" fmla="*/ 2147483647 h 80"/>
              <a:gd name="T54" fmla="*/ 2147483647 w 254"/>
              <a:gd name="T55" fmla="*/ 2147483647 h 80"/>
              <a:gd name="T56" fmla="*/ 2147483647 w 254"/>
              <a:gd name="T57" fmla="*/ 2147483647 h 80"/>
              <a:gd name="T58" fmla="*/ 2147483647 w 254"/>
              <a:gd name="T59" fmla="*/ 2147483647 h 80"/>
              <a:gd name="T60" fmla="*/ 2147483647 w 254"/>
              <a:gd name="T61" fmla="*/ 2147483647 h 80"/>
              <a:gd name="T62" fmla="*/ 2147483647 w 254"/>
              <a:gd name="T63" fmla="*/ 2147483647 h 80"/>
              <a:gd name="T64" fmla="*/ 2147483647 w 254"/>
              <a:gd name="T65" fmla="*/ 2147483647 h 80"/>
              <a:gd name="T66" fmla="*/ 2147483647 w 254"/>
              <a:gd name="T67" fmla="*/ 2147483647 h 80"/>
              <a:gd name="T68" fmla="*/ 2147483647 w 254"/>
              <a:gd name="T69" fmla="*/ 2147483647 h 8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4" h="80">
                <a:moveTo>
                  <a:pt x="0" y="34"/>
                </a:moveTo>
                <a:lnTo>
                  <a:pt x="0" y="28"/>
                </a:lnTo>
                <a:lnTo>
                  <a:pt x="0" y="23"/>
                </a:ln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0" y="20"/>
                </a:lnTo>
                <a:lnTo>
                  <a:pt x="2" y="20"/>
                </a:lnTo>
                <a:lnTo>
                  <a:pt x="2" y="21"/>
                </a:lnTo>
                <a:lnTo>
                  <a:pt x="3" y="22"/>
                </a:lnTo>
                <a:lnTo>
                  <a:pt x="3" y="23"/>
                </a:lnTo>
                <a:lnTo>
                  <a:pt x="4" y="26"/>
                </a:lnTo>
                <a:lnTo>
                  <a:pt x="4" y="27"/>
                </a:lnTo>
                <a:lnTo>
                  <a:pt x="5" y="28"/>
                </a:lnTo>
                <a:lnTo>
                  <a:pt x="6" y="29"/>
                </a:lnTo>
                <a:lnTo>
                  <a:pt x="6" y="32"/>
                </a:lnTo>
                <a:lnTo>
                  <a:pt x="10" y="36"/>
                </a:lnTo>
                <a:lnTo>
                  <a:pt x="15" y="40"/>
                </a:lnTo>
                <a:lnTo>
                  <a:pt x="20" y="42"/>
                </a:lnTo>
                <a:lnTo>
                  <a:pt x="26" y="44"/>
                </a:lnTo>
                <a:lnTo>
                  <a:pt x="32" y="45"/>
                </a:lnTo>
                <a:lnTo>
                  <a:pt x="38" y="46"/>
                </a:lnTo>
                <a:lnTo>
                  <a:pt x="44" y="46"/>
                </a:lnTo>
                <a:lnTo>
                  <a:pt x="57" y="45"/>
                </a:lnTo>
                <a:lnTo>
                  <a:pt x="71" y="44"/>
                </a:lnTo>
                <a:lnTo>
                  <a:pt x="84" y="40"/>
                </a:lnTo>
                <a:lnTo>
                  <a:pt x="98" y="36"/>
                </a:lnTo>
                <a:lnTo>
                  <a:pt x="110" y="33"/>
                </a:lnTo>
                <a:lnTo>
                  <a:pt x="124" y="26"/>
                </a:lnTo>
                <a:lnTo>
                  <a:pt x="138" y="18"/>
                </a:lnTo>
                <a:lnTo>
                  <a:pt x="153" y="11"/>
                </a:lnTo>
                <a:lnTo>
                  <a:pt x="167" y="6"/>
                </a:lnTo>
                <a:lnTo>
                  <a:pt x="174" y="4"/>
                </a:lnTo>
                <a:lnTo>
                  <a:pt x="183" y="3"/>
                </a:lnTo>
                <a:lnTo>
                  <a:pt x="191" y="2"/>
                </a:lnTo>
                <a:lnTo>
                  <a:pt x="200" y="0"/>
                </a:lnTo>
                <a:lnTo>
                  <a:pt x="208" y="2"/>
                </a:lnTo>
                <a:lnTo>
                  <a:pt x="218" y="3"/>
                </a:lnTo>
                <a:lnTo>
                  <a:pt x="225" y="5"/>
                </a:lnTo>
                <a:lnTo>
                  <a:pt x="233" y="9"/>
                </a:lnTo>
                <a:lnTo>
                  <a:pt x="238" y="14"/>
                </a:lnTo>
                <a:lnTo>
                  <a:pt x="244" y="18"/>
                </a:lnTo>
                <a:lnTo>
                  <a:pt x="248" y="24"/>
                </a:lnTo>
                <a:lnTo>
                  <a:pt x="251" y="30"/>
                </a:lnTo>
                <a:lnTo>
                  <a:pt x="252" y="36"/>
                </a:lnTo>
                <a:lnTo>
                  <a:pt x="254" y="42"/>
                </a:lnTo>
                <a:lnTo>
                  <a:pt x="254" y="48"/>
                </a:lnTo>
                <a:lnTo>
                  <a:pt x="251" y="54"/>
                </a:lnTo>
                <a:lnTo>
                  <a:pt x="249" y="59"/>
                </a:lnTo>
                <a:lnTo>
                  <a:pt x="245" y="63"/>
                </a:lnTo>
                <a:lnTo>
                  <a:pt x="240" y="66"/>
                </a:lnTo>
                <a:lnTo>
                  <a:pt x="234" y="70"/>
                </a:lnTo>
                <a:lnTo>
                  <a:pt x="228" y="72"/>
                </a:lnTo>
                <a:lnTo>
                  <a:pt x="221" y="75"/>
                </a:lnTo>
                <a:lnTo>
                  <a:pt x="214" y="77"/>
                </a:lnTo>
                <a:lnTo>
                  <a:pt x="204" y="78"/>
                </a:lnTo>
                <a:lnTo>
                  <a:pt x="195" y="80"/>
                </a:lnTo>
                <a:lnTo>
                  <a:pt x="185" y="80"/>
                </a:lnTo>
                <a:lnTo>
                  <a:pt x="177" y="78"/>
                </a:lnTo>
                <a:lnTo>
                  <a:pt x="167" y="77"/>
                </a:lnTo>
                <a:lnTo>
                  <a:pt x="159" y="74"/>
                </a:lnTo>
                <a:lnTo>
                  <a:pt x="150" y="70"/>
                </a:lnTo>
                <a:lnTo>
                  <a:pt x="143" y="65"/>
                </a:lnTo>
                <a:lnTo>
                  <a:pt x="136" y="62"/>
                </a:lnTo>
                <a:lnTo>
                  <a:pt x="129" y="57"/>
                </a:lnTo>
                <a:lnTo>
                  <a:pt x="123" y="52"/>
                </a:lnTo>
                <a:lnTo>
                  <a:pt x="117" y="46"/>
                </a:lnTo>
                <a:lnTo>
                  <a:pt x="112" y="41"/>
                </a:lnTo>
                <a:lnTo>
                  <a:pt x="108" y="36"/>
                </a:lnTo>
                <a:lnTo>
                  <a:pt x="104" y="3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3" name="Line 656"/>
          <p:cNvSpPr>
            <a:spLocks noChangeShapeType="1"/>
          </p:cNvSpPr>
          <p:nvPr/>
        </p:nvSpPr>
        <p:spPr bwMode="auto">
          <a:xfrm>
            <a:off x="5499100" y="2757488"/>
            <a:ext cx="134938" cy="1587"/>
          </a:xfrm>
          <a:prstGeom prst="line">
            <a:avLst/>
          </a:prstGeom>
          <a:noFill/>
          <a:ln w="269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4" name="Freeform 657"/>
          <p:cNvSpPr>
            <a:spLocks/>
          </p:cNvSpPr>
          <p:nvPr/>
        </p:nvSpPr>
        <p:spPr bwMode="auto">
          <a:xfrm>
            <a:off x="3908425" y="3271838"/>
            <a:ext cx="101600" cy="15875"/>
          </a:xfrm>
          <a:custGeom>
            <a:avLst/>
            <a:gdLst>
              <a:gd name="T0" fmla="*/ 2147483647 w 258"/>
              <a:gd name="T1" fmla="*/ 2147483647 h 37"/>
              <a:gd name="T2" fmla="*/ 2147483647 w 258"/>
              <a:gd name="T3" fmla="*/ 2147483647 h 37"/>
              <a:gd name="T4" fmla="*/ 2147483647 w 258"/>
              <a:gd name="T5" fmla="*/ 2147483647 h 37"/>
              <a:gd name="T6" fmla="*/ 2147483647 w 258"/>
              <a:gd name="T7" fmla="*/ 2147483647 h 37"/>
              <a:gd name="T8" fmla="*/ 2147483647 w 258"/>
              <a:gd name="T9" fmla="*/ 2147483647 h 37"/>
              <a:gd name="T10" fmla="*/ 2147483647 w 258"/>
              <a:gd name="T11" fmla="*/ 2147483647 h 37"/>
              <a:gd name="T12" fmla="*/ 2147483647 w 258"/>
              <a:gd name="T13" fmla="*/ 2147483647 h 37"/>
              <a:gd name="T14" fmla="*/ 2147483647 w 258"/>
              <a:gd name="T15" fmla="*/ 2147483647 h 37"/>
              <a:gd name="T16" fmla="*/ 2147483647 w 258"/>
              <a:gd name="T17" fmla="*/ 2147483647 h 37"/>
              <a:gd name="T18" fmla="*/ 2147483647 w 258"/>
              <a:gd name="T19" fmla="*/ 2147483647 h 37"/>
              <a:gd name="T20" fmla="*/ 2147483647 w 258"/>
              <a:gd name="T21" fmla="*/ 2147483647 h 37"/>
              <a:gd name="T22" fmla="*/ 2147483647 w 258"/>
              <a:gd name="T23" fmla="*/ 2147483647 h 37"/>
              <a:gd name="T24" fmla="*/ 2147483647 w 258"/>
              <a:gd name="T25" fmla="*/ 2147483647 h 37"/>
              <a:gd name="T26" fmla="*/ 2147483647 w 258"/>
              <a:gd name="T27" fmla="*/ 2147483647 h 37"/>
              <a:gd name="T28" fmla="*/ 2147483647 w 258"/>
              <a:gd name="T29" fmla="*/ 2147483647 h 37"/>
              <a:gd name="T30" fmla="*/ 2147483647 w 258"/>
              <a:gd name="T31" fmla="*/ 2147483647 h 37"/>
              <a:gd name="T32" fmla="*/ 2147483647 w 258"/>
              <a:gd name="T33" fmla="*/ 0 h 37"/>
              <a:gd name="T34" fmla="*/ 2147483647 w 258"/>
              <a:gd name="T35" fmla="*/ 0 h 37"/>
              <a:gd name="T36" fmla="*/ 2147483647 w 258"/>
              <a:gd name="T37" fmla="*/ 2147483647 h 37"/>
              <a:gd name="T38" fmla="*/ 2147483647 w 258"/>
              <a:gd name="T39" fmla="*/ 2147483647 h 37"/>
              <a:gd name="T40" fmla="*/ 2147483647 w 258"/>
              <a:gd name="T41" fmla="*/ 2147483647 h 37"/>
              <a:gd name="T42" fmla="*/ 2147483647 w 258"/>
              <a:gd name="T43" fmla="*/ 2147483647 h 37"/>
              <a:gd name="T44" fmla="*/ 2147483647 w 258"/>
              <a:gd name="T45" fmla="*/ 2147483647 h 37"/>
              <a:gd name="T46" fmla="*/ 2147483647 w 258"/>
              <a:gd name="T47" fmla="*/ 2147483647 h 37"/>
              <a:gd name="T48" fmla="*/ 2147483647 w 258"/>
              <a:gd name="T49" fmla="*/ 2147483647 h 37"/>
              <a:gd name="T50" fmla="*/ 2147483647 w 258"/>
              <a:gd name="T51" fmla="*/ 2147483647 h 37"/>
              <a:gd name="T52" fmla="*/ 2147483647 w 258"/>
              <a:gd name="T53" fmla="*/ 2147483647 h 37"/>
              <a:gd name="T54" fmla="*/ 2147483647 w 258"/>
              <a:gd name="T55" fmla="*/ 2147483647 h 37"/>
              <a:gd name="T56" fmla="*/ 2147483647 w 258"/>
              <a:gd name="T57" fmla="*/ 2147483647 h 37"/>
              <a:gd name="T58" fmla="*/ 2147483647 w 258"/>
              <a:gd name="T59" fmla="*/ 2147483647 h 37"/>
              <a:gd name="T60" fmla="*/ 2147483647 w 258"/>
              <a:gd name="T61" fmla="*/ 2147483647 h 37"/>
              <a:gd name="T62" fmla="*/ 2147483647 w 258"/>
              <a:gd name="T63" fmla="*/ 2147483647 h 37"/>
              <a:gd name="T64" fmla="*/ 2147483647 w 258"/>
              <a:gd name="T65" fmla="*/ 2147483647 h 37"/>
              <a:gd name="T66" fmla="*/ 2147483647 w 258"/>
              <a:gd name="T67" fmla="*/ 2147483647 h 37"/>
              <a:gd name="T68" fmla="*/ 2147483647 w 258"/>
              <a:gd name="T69" fmla="*/ 2147483647 h 37"/>
              <a:gd name="T70" fmla="*/ 2147483647 w 258"/>
              <a:gd name="T71" fmla="*/ 2147483647 h 37"/>
              <a:gd name="T72" fmla="*/ 2147483647 w 258"/>
              <a:gd name="T73" fmla="*/ 2147483647 h 37"/>
              <a:gd name="T74" fmla="*/ 2147483647 w 258"/>
              <a:gd name="T75" fmla="*/ 2147483647 h 37"/>
              <a:gd name="T76" fmla="*/ 2147483647 w 258"/>
              <a:gd name="T77" fmla="*/ 2147483647 h 37"/>
              <a:gd name="T78" fmla="*/ 2147483647 w 258"/>
              <a:gd name="T79" fmla="*/ 2147483647 h 37"/>
              <a:gd name="T80" fmla="*/ 2147483647 w 258"/>
              <a:gd name="T81" fmla="*/ 2147483647 h 3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8" h="37">
                <a:moveTo>
                  <a:pt x="0" y="12"/>
                </a:moveTo>
                <a:lnTo>
                  <a:pt x="6" y="12"/>
                </a:lnTo>
                <a:lnTo>
                  <a:pt x="12" y="12"/>
                </a:lnTo>
                <a:lnTo>
                  <a:pt x="21" y="12"/>
                </a:lnTo>
                <a:lnTo>
                  <a:pt x="29" y="12"/>
                </a:lnTo>
                <a:lnTo>
                  <a:pt x="35" y="12"/>
                </a:lnTo>
                <a:lnTo>
                  <a:pt x="40" y="12"/>
                </a:lnTo>
                <a:lnTo>
                  <a:pt x="45" y="12"/>
                </a:lnTo>
                <a:lnTo>
                  <a:pt x="50" y="13"/>
                </a:lnTo>
                <a:lnTo>
                  <a:pt x="54" y="14"/>
                </a:lnTo>
                <a:lnTo>
                  <a:pt x="57" y="16"/>
                </a:lnTo>
                <a:lnTo>
                  <a:pt x="59" y="19"/>
                </a:lnTo>
                <a:lnTo>
                  <a:pt x="62" y="22"/>
                </a:lnTo>
                <a:lnTo>
                  <a:pt x="64" y="26"/>
                </a:lnTo>
                <a:lnTo>
                  <a:pt x="65" y="27"/>
                </a:lnTo>
                <a:lnTo>
                  <a:pt x="66" y="30"/>
                </a:lnTo>
                <a:lnTo>
                  <a:pt x="66" y="31"/>
                </a:lnTo>
                <a:lnTo>
                  <a:pt x="68" y="32"/>
                </a:lnTo>
                <a:lnTo>
                  <a:pt x="70" y="32"/>
                </a:lnTo>
                <a:lnTo>
                  <a:pt x="71" y="31"/>
                </a:lnTo>
                <a:lnTo>
                  <a:pt x="74" y="30"/>
                </a:lnTo>
                <a:lnTo>
                  <a:pt x="75" y="27"/>
                </a:lnTo>
                <a:lnTo>
                  <a:pt x="77" y="26"/>
                </a:lnTo>
                <a:lnTo>
                  <a:pt x="80" y="24"/>
                </a:lnTo>
                <a:lnTo>
                  <a:pt x="82" y="21"/>
                </a:lnTo>
                <a:lnTo>
                  <a:pt x="86" y="19"/>
                </a:lnTo>
                <a:lnTo>
                  <a:pt x="89" y="15"/>
                </a:lnTo>
                <a:lnTo>
                  <a:pt x="93" y="12"/>
                </a:lnTo>
                <a:lnTo>
                  <a:pt x="95" y="8"/>
                </a:lnTo>
                <a:lnTo>
                  <a:pt x="96" y="6"/>
                </a:lnTo>
                <a:lnTo>
                  <a:pt x="99" y="3"/>
                </a:lnTo>
                <a:lnTo>
                  <a:pt x="100" y="2"/>
                </a:lnTo>
                <a:lnTo>
                  <a:pt x="102" y="1"/>
                </a:lnTo>
                <a:lnTo>
                  <a:pt x="105" y="0"/>
                </a:lnTo>
                <a:lnTo>
                  <a:pt x="106" y="0"/>
                </a:lnTo>
                <a:lnTo>
                  <a:pt x="107" y="0"/>
                </a:lnTo>
                <a:lnTo>
                  <a:pt x="108" y="1"/>
                </a:lnTo>
                <a:lnTo>
                  <a:pt x="108" y="3"/>
                </a:lnTo>
                <a:lnTo>
                  <a:pt x="108" y="4"/>
                </a:lnTo>
                <a:lnTo>
                  <a:pt x="108" y="6"/>
                </a:lnTo>
                <a:lnTo>
                  <a:pt x="110" y="6"/>
                </a:lnTo>
                <a:lnTo>
                  <a:pt x="112" y="6"/>
                </a:lnTo>
                <a:lnTo>
                  <a:pt x="113" y="6"/>
                </a:lnTo>
                <a:lnTo>
                  <a:pt x="114" y="6"/>
                </a:lnTo>
                <a:lnTo>
                  <a:pt x="114" y="7"/>
                </a:lnTo>
                <a:lnTo>
                  <a:pt x="114" y="8"/>
                </a:lnTo>
                <a:lnTo>
                  <a:pt x="113" y="10"/>
                </a:lnTo>
                <a:lnTo>
                  <a:pt x="113" y="12"/>
                </a:lnTo>
                <a:lnTo>
                  <a:pt x="114" y="12"/>
                </a:lnTo>
                <a:lnTo>
                  <a:pt x="116" y="12"/>
                </a:lnTo>
                <a:lnTo>
                  <a:pt x="117" y="12"/>
                </a:lnTo>
                <a:lnTo>
                  <a:pt x="118" y="13"/>
                </a:lnTo>
                <a:lnTo>
                  <a:pt x="119" y="14"/>
                </a:lnTo>
                <a:lnTo>
                  <a:pt x="119" y="15"/>
                </a:lnTo>
                <a:lnTo>
                  <a:pt x="120" y="16"/>
                </a:lnTo>
                <a:lnTo>
                  <a:pt x="123" y="19"/>
                </a:lnTo>
                <a:lnTo>
                  <a:pt x="126" y="21"/>
                </a:lnTo>
                <a:lnTo>
                  <a:pt x="129" y="24"/>
                </a:lnTo>
                <a:lnTo>
                  <a:pt x="132" y="27"/>
                </a:lnTo>
                <a:lnTo>
                  <a:pt x="135" y="30"/>
                </a:lnTo>
                <a:lnTo>
                  <a:pt x="138" y="33"/>
                </a:lnTo>
                <a:lnTo>
                  <a:pt x="141" y="34"/>
                </a:lnTo>
                <a:lnTo>
                  <a:pt x="143" y="37"/>
                </a:lnTo>
                <a:lnTo>
                  <a:pt x="147" y="37"/>
                </a:lnTo>
                <a:lnTo>
                  <a:pt x="150" y="36"/>
                </a:lnTo>
                <a:lnTo>
                  <a:pt x="153" y="33"/>
                </a:lnTo>
                <a:lnTo>
                  <a:pt x="156" y="31"/>
                </a:lnTo>
                <a:lnTo>
                  <a:pt x="160" y="27"/>
                </a:lnTo>
                <a:lnTo>
                  <a:pt x="162" y="24"/>
                </a:lnTo>
                <a:lnTo>
                  <a:pt x="167" y="18"/>
                </a:lnTo>
                <a:lnTo>
                  <a:pt x="172" y="13"/>
                </a:lnTo>
                <a:lnTo>
                  <a:pt x="177" y="9"/>
                </a:lnTo>
                <a:lnTo>
                  <a:pt x="183" y="7"/>
                </a:lnTo>
                <a:lnTo>
                  <a:pt x="189" y="4"/>
                </a:lnTo>
                <a:lnTo>
                  <a:pt x="196" y="3"/>
                </a:lnTo>
                <a:lnTo>
                  <a:pt x="204" y="3"/>
                </a:lnTo>
                <a:lnTo>
                  <a:pt x="213" y="3"/>
                </a:lnTo>
                <a:lnTo>
                  <a:pt x="221" y="4"/>
                </a:lnTo>
                <a:lnTo>
                  <a:pt x="236" y="7"/>
                </a:lnTo>
                <a:lnTo>
                  <a:pt x="249" y="9"/>
                </a:lnTo>
                <a:lnTo>
                  <a:pt x="254" y="9"/>
                </a:lnTo>
                <a:lnTo>
                  <a:pt x="258" y="10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5" name="Line 658"/>
          <p:cNvSpPr>
            <a:spLocks noChangeShapeType="1"/>
          </p:cNvSpPr>
          <p:nvPr/>
        </p:nvSpPr>
        <p:spPr bwMode="auto">
          <a:xfrm flipH="1">
            <a:off x="3019425" y="2759075"/>
            <a:ext cx="819150" cy="1588"/>
          </a:xfrm>
          <a:prstGeom prst="line">
            <a:avLst/>
          </a:prstGeom>
          <a:noFill/>
          <a:ln w="4763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66" name="Rectangle 660"/>
          <p:cNvSpPr>
            <a:spLocks noChangeArrowheads="1"/>
          </p:cNvSpPr>
          <p:nvPr/>
        </p:nvSpPr>
        <p:spPr bwMode="auto">
          <a:xfrm>
            <a:off x="2946400" y="2592388"/>
            <a:ext cx="836613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Superstructure</a:t>
            </a:r>
            <a:endParaRPr lang="en-US" altLang="en-US"/>
          </a:p>
        </p:txBody>
      </p:sp>
      <p:sp>
        <p:nvSpPr>
          <p:cNvPr id="12467" name="Rectangle 661"/>
          <p:cNvSpPr>
            <a:spLocks noChangeArrowheads="1"/>
          </p:cNvSpPr>
          <p:nvPr/>
        </p:nvSpPr>
        <p:spPr bwMode="auto">
          <a:xfrm>
            <a:off x="2944813" y="2760663"/>
            <a:ext cx="8572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</a:t>
            </a:r>
            <a:endParaRPr lang="en-US" altLang="en-US"/>
          </a:p>
        </p:txBody>
      </p:sp>
      <p:sp>
        <p:nvSpPr>
          <p:cNvPr id="12468" name="Rectangle 662"/>
          <p:cNvSpPr>
            <a:spLocks noChangeArrowheads="1"/>
          </p:cNvSpPr>
          <p:nvPr/>
        </p:nvSpPr>
        <p:spPr bwMode="auto">
          <a:xfrm>
            <a:off x="3025775" y="2760663"/>
            <a:ext cx="698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u</a:t>
            </a:r>
            <a:endParaRPr lang="en-US" altLang="en-US"/>
          </a:p>
        </p:txBody>
      </p:sp>
      <p:sp>
        <p:nvSpPr>
          <p:cNvPr id="12469" name="Rectangle 663"/>
          <p:cNvSpPr>
            <a:spLocks noChangeArrowheads="1"/>
          </p:cNvSpPr>
          <p:nvPr/>
        </p:nvSpPr>
        <p:spPr bwMode="auto">
          <a:xfrm>
            <a:off x="3092450" y="2760663"/>
            <a:ext cx="69850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b</a:t>
            </a:r>
            <a:endParaRPr lang="en-US" altLang="en-US"/>
          </a:p>
        </p:txBody>
      </p:sp>
      <p:sp>
        <p:nvSpPr>
          <p:cNvPr id="12470" name="Rectangle 664"/>
          <p:cNvSpPr>
            <a:spLocks noChangeArrowheads="1"/>
          </p:cNvSpPr>
          <p:nvPr/>
        </p:nvSpPr>
        <p:spPr bwMode="auto">
          <a:xfrm>
            <a:off x="3159125" y="2760663"/>
            <a:ext cx="492125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structure</a:t>
            </a:r>
            <a:endParaRPr lang="en-US" altLang="en-US"/>
          </a:p>
        </p:txBody>
      </p:sp>
      <p:sp>
        <p:nvSpPr>
          <p:cNvPr id="12471" name="Rectangle 665"/>
          <p:cNvSpPr>
            <a:spLocks noChangeArrowheads="1"/>
          </p:cNvSpPr>
          <p:nvPr/>
        </p:nvSpPr>
        <p:spPr bwMode="auto">
          <a:xfrm>
            <a:off x="2662238" y="1985963"/>
            <a:ext cx="571500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APPROACH</a:t>
            </a:r>
            <a:endParaRPr lang="en-US" altLang="en-US"/>
          </a:p>
        </p:txBody>
      </p:sp>
      <p:sp>
        <p:nvSpPr>
          <p:cNvPr id="12472" name="Rectangle 666"/>
          <p:cNvSpPr>
            <a:spLocks noChangeArrowheads="1"/>
          </p:cNvSpPr>
          <p:nvPr/>
        </p:nvSpPr>
        <p:spPr bwMode="auto">
          <a:xfrm>
            <a:off x="2662238" y="2092325"/>
            <a:ext cx="593725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GUARDRAIL</a:t>
            </a:r>
            <a:endParaRPr lang="en-US" altLang="en-US"/>
          </a:p>
        </p:txBody>
      </p:sp>
      <p:sp>
        <p:nvSpPr>
          <p:cNvPr id="12473" name="Line 667"/>
          <p:cNvSpPr>
            <a:spLocks noChangeShapeType="1"/>
          </p:cNvSpPr>
          <p:nvPr/>
        </p:nvSpPr>
        <p:spPr bwMode="auto">
          <a:xfrm flipV="1">
            <a:off x="2224088" y="2120900"/>
            <a:ext cx="322262" cy="23495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74" name="Freeform 668"/>
          <p:cNvSpPr>
            <a:spLocks/>
          </p:cNvSpPr>
          <p:nvPr/>
        </p:nvSpPr>
        <p:spPr bwMode="auto">
          <a:xfrm>
            <a:off x="2224088" y="2270125"/>
            <a:ext cx="107950" cy="85725"/>
          </a:xfrm>
          <a:custGeom>
            <a:avLst/>
            <a:gdLst>
              <a:gd name="T0" fmla="*/ 2147483647 w 272"/>
              <a:gd name="T1" fmla="*/ 2147483647 h 218"/>
              <a:gd name="T2" fmla="*/ 0 w 272"/>
              <a:gd name="T3" fmla="*/ 2147483647 h 218"/>
              <a:gd name="T4" fmla="*/ 2147483647 w 272"/>
              <a:gd name="T5" fmla="*/ 0 h 218"/>
              <a:gd name="T6" fmla="*/ 2147483647 w 272"/>
              <a:gd name="T7" fmla="*/ 2147483647 h 2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72" h="218">
                <a:moveTo>
                  <a:pt x="272" y="81"/>
                </a:moveTo>
                <a:lnTo>
                  <a:pt x="0" y="218"/>
                </a:lnTo>
                <a:lnTo>
                  <a:pt x="213" y="0"/>
                </a:lnTo>
                <a:lnTo>
                  <a:pt x="272" y="81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75" name="Rectangle 669"/>
          <p:cNvSpPr>
            <a:spLocks noChangeArrowheads="1"/>
          </p:cNvSpPr>
          <p:nvPr/>
        </p:nvSpPr>
        <p:spPr bwMode="auto">
          <a:xfrm>
            <a:off x="5291138" y="1946275"/>
            <a:ext cx="41275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W BEAM</a:t>
            </a:r>
            <a:endParaRPr lang="en-US" altLang="en-US"/>
          </a:p>
        </p:txBody>
      </p:sp>
      <p:sp>
        <p:nvSpPr>
          <p:cNvPr id="12476" name="Rectangle 670"/>
          <p:cNvSpPr>
            <a:spLocks noChangeArrowheads="1"/>
          </p:cNvSpPr>
          <p:nvPr/>
        </p:nvSpPr>
        <p:spPr bwMode="auto">
          <a:xfrm>
            <a:off x="5291138" y="2051050"/>
            <a:ext cx="623887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BRIDGERAIL</a:t>
            </a:r>
            <a:endParaRPr lang="en-US" altLang="en-US"/>
          </a:p>
        </p:txBody>
      </p:sp>
      <p:sp>
        <p:nvSpPr>
          <p:cNvPr id="12477" name="Rectangle 671"/>
          <p:cNvSpPr>
            <a:spLocks noChangeArrowheads="1"/>
          </p:cNvSpPr>
          <p:nvPr/>
        </p:nvSpPr>
        <p:spPr bwMode="auto">
          <a:xfrm>
            <a:off x="4557713" y="1755775"/>
            <a:ext cx="889000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HAZARD MARKER</a:t>
            </a:r>
            <a:endParaRPr lang="en-US" altLang="en-US"/>
          </a:p>
        </p:txBody>
      </p:sp>
      <p:sp>
        <p:nvSpPr>
          <p:cNvPr id="12478" name="Line 672"/>
          <p:cNvSpPr>
            <a:spLocks noChangeShapeType="1"/>
          </p:cNvSpPr>
          <p:nvPr/>
        </p:nvSpPr>
        <p:spPr bwMode="auto">
          <a:xfrm flipV="1">
            <a:off x="4210050" y="1890713"/>
            <a:ext cx="361950" cy="198437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79" name="Freeform 673"/>
          <p:cNvSpPr>
            <a:spLocks/>
          </p:cNvSpPr>
          <p:nvPr/>
        </p:nvSpPr>
        <p:spPr bwMode="auto">
          <a:xfrm>
            <a:off x="4210050" y="2014538"/>
            <a:ext cx="114300" cy="74612"/>
          </a:xfrm>
          <a:custGeom>
            <a:avLst/>
            <a:gdLst>
              <a:gd name="T0" fmla="*/ 2147483647 w 287"/>
              <a:gd name="T1" fmla="*/ 2147483647 h 188"/>
              <a:gd name="T2" fmla="*/ 0 w 287"/>
              <a:gd name="T3" fmla="*/ 2147483647 h 188"/>
              <a:gd name="T4" fmla="*/ 2147483647 w 287"/>
              <a:gd name="T5" fmla="*/ 0 h 188"/>
              <a:gd name="T6" fmla="*/ 2147483647 w 287"/>
              <a:gd name="T7" fmla="*/ 2147483647 h 18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7" h="188">
                <a:moveTo>
                  <a:pt x="287" y="89"/>
                </a:moveTo>
                <a:lnTo>
                  <a:pt x="0" y="188"/>
                </a:lnTo>
                <a:lnTo>
                  <a:pt x="239" y="0"/>
                </a:lnTo>
                <a:lnTo>
                  <a:pt x="287" y="8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0" name="Line 674"/>
          <p:cNvSpPr>
            <a:spLocks noChangeShapeType="1"/>
          </p:cNvSpPr>
          <p:nvPr/>
        </p:nvSpPr>
        <p:spPr bwMode="auto">
          <a:xfrm flipV="1">
            <a:off x="4995863" y="2079625"/>
            <a:ext cx="241300" cy="18573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1" name="Freeform 675"/>
          <p:cNvSpPr>
            <a:spLocks/>
          </p:cNvSpPr>
          <p:nvPr/>
        </p:nvSpPr>
        <p:spPr bwMode="auto">
          <a:xfrm>
            <a:off x="4995863" y="2176463"/>
            <a:ext cx="106362" cy="88900"/>
          </a:xfrm>
          <a:custGeom>
            <a:avLst/>
            <a:gdLst>
              <a:gd name="T0" fmla="*/ 2147483647 w 269"/>
              <a:gd name="T1" fmla="*/ 2147483647 h 222"/>
              <a:gd name="T2" fmla="*/ 0 w 269"/>
              <a:gd name="T3" fmla="*/ 2147483647 h 222"/>
              <a:gd name="T4" fmla="*/ 2147483647 w 269"/>
              <a:gd name="T5" fmla="*/ 0 h 222"/>
              <a:gd name="T6" fmla="*/ 2147483647 w 269"/>
              <a:gd name="T7" fmla="*/ 2147483647 h 22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9" h="222">
                <a:moveTo>
                  <a:pt x="269" y="79"/>
                </a:moveTo>
                <a:lnTo>
                  <a:pt x="0" y="222"/>
                </a:lnTo>
                <a:lnTo>
                  <a:pt x="208" y="0"/>
                </a:lnTo>
                <a:lnTo>
                  <a:pt x="269" y="7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2" name="Rectangle 676"/>
          <p:cNvSpPr>
            <a:spLocks noChangeArrowheads="1"/>
          </p:cNvSpPr>
          <p:nvPr/>
        </p:nvSpPr>
        <p:spPr bwMode="auto">
          <a:xfrm>
            <a:off x="5913438" y="3165475"/>
            <a:ext cx="815975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CONCRETE CAP</a:t>
            </a:r>
            <a:endParaRPr lang="en-US" altLang="en-US"/>
          </a:p>
        </p:txBody>
      </p:sp>
      <p:sp>
        <p:nvSpPr>
          <p:cNvPr id="12483" name="Line 677"/>
          <p:cNvSpPr>
            <a:spLocks noChangeShapeType="1"/>
          </p:cNvSpPr>
          <p:nvPr/>
        </p:nvSpPr>
        <p:spPr bwMode="auto">
          <a:xfrm>
            <a:off x="5634038" y="2800350"/>
            <a:ext cx="268287" cy="2952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4" name="Freeform 678"/>
          <p:cNvSpPr>
            <a:spLocks/>
          </p:cNvSpPr>
          <p:nvPr/>
        </p:nvSpPr>
        <p:spPr bwMode="auto">
          <a:xfrm>
            <a:off x="5634038" y="2800350"/>
            <a:ext cx="95250" cy="101600"/>
          </a:xfrm>
          <a:custGeom>
            <a:avLst/>
            <a:gdLst>
              <a:gd name="T0" fmla="*/ 2147483647 w 239"/>
              <a:gd name="T1" fmla="*/ 2147483647 h 255"/>
              <a:gd name="T2" fmla="*/ 0 w 239"/>
              <a:gd name="T3" fmla="*/ 0 h 255"/>
              <a:gd name="T4" fmla="*/ 2147483647 w 239"/>
              <a:gd name="T5" fmla="*/ 2147483647 h 255"/>
              <a:gd name="T6" fmla="*/ 2147483647 w 239"/>
              <a:gd name="T7" fmla="*/ 2147483647 h 25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9" h="255">
                <a:moveTo>
                  <a:pt x="165" y="255"/>
                </a:moveTo>
                <a:lnTo>
                  <a:pt x="0" y="0"/>
                </a:lnTo>
                <a:lnTo>
                  <a:pt x="239" y="188"/>
                </a:lnTo>
                <a:lnTo>
                  <a:pt x="165" y="255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5" name="Rectangle 679"/>
          <p:cNvSpPr>
            <a:spLocks noChangeArrowheads="1"/>
          </p:cNvSpPr>
          <p:nvPr/>
        </p:nvSpPr>
        <p:spPr bwMode="auto">
          <a:xfrm>
            <a:off x="4314825" y="3154363"/>
            <a:ext cx="836613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STEEL PIPE PILE</a:t>
            </a:r>
            <a:endParaRPr lang="en-US" altLang="en-US"/>
          </a:p>
        </p:txBody>
      </p:sp>
      <p:sp>
        <p:nvSpPr>
          <p:cNvPr id="12486" name="Line 680"/>
          <p:cNvSpPr>
            <a:spLocks noChangeShapeType="1"/>
          </p:cNvSpPr>
          <p:nvPr/>
        </p:nvSpPr>
        <p:spPr bwMode="auto">
          <a:xfrm flipH="1">
            <a:off x="5126038" y="2990850"/>
            <a:ext cx="388937" cy="16827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87" name="Freeform 681"/>
          <p:cNvSpPr>
            <a:spLocks/>
          </p:cNvSpPr>
          <p:nvPr/>
        </p:nvSpPr>
        <p:spPr bwMode="auto">
          <a:xfrm>
            <a:off x="5399088" y="2990850"/>
            <a:ext cx="115887" cy="66675"/>
          </a:xfrm>
          <a:custGeom>
            <a:avLst/>
            <a:gdLst>
              <a:gd name="T0" fmla="*/ 0 w 296"/>
              <a:gd name="T1" fmla="*/ 2147483647 h 164"/>
              <a:gd name="T2" fmla="*/ 2147483647 w 296"/>
              <a:gd name="T3" fmla="*/ 0 h 164"/>
              <a:gd name="T4" fmla="*/ 2147483647 w 296"/>
              <a:gd name="T5" fmla="*/ 2147483647 h 164"/>
              <a:gd name="T6" fmla="*/ 0 w 296"/>
              <a:gd name="T7" fmla="*/ 2147483647 h 16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6" h="164">
                <a:moveTo>
                  <a:pt x="0" y="72"/>
                </a:moveTo>
                <a:lnTo>
                  <a:pt x="296" y="0"/>
                </a:lnTo>
                <a:lnTo>
                  <a:pt x="40" y="164"/>
                </a:lnTo>
                <a:lnTo>
                  <a:pt x="0" y="72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12488" name="Group 883"/>
          <p:cNvGrpSpPr>
            <a:grpSpLocks/>
          </p:cNvGrpSpPr>
          <p:nvPr/>
        </p:nvGrpSpPr>
        <p:grpSpPr bwMode="auto">
          <a:xfrm>
            <a:off x="1903413" y="2054225"/>
            <a:ext cx="5310187" cy="3221038"/>
            <a:chOff x="1174" y="1381"/>
            <a:chExt cx="3345" cy="2029"/>
          </a:xfrm>
        </p:grpSpPr>
        <p:sp>
          <p:nvSpPr>
            <p:cNvPr id="12565" name="Rectangle 683"/>
            <p:cNvSpPr>
              <a:spLocks noChangeArrowheads="1"/>
            </p:cNvSpPr>
            <p:nvPr/>
          </p:nvSpPr>
          <p:spPr bwMode="auto">
            <a:xfrm>
              <a:off x="1730" y="2028"/>
              <a:ext cx="470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STEEL H - PILE</a:t>
              </a:r>
              <a:endParaRPr lang="en-US" altLang="en-US"/>
            </a:p>
          </p:txBody>
        </p:sp>
        <p:sp>
          <p:nvSpPr>
            <p:cNvPr id="12566" name="Line 684"/>
            <p:cNvSpPr>
              <a:spLocks noChangeShapeType="1"/>
            </p:cNvSpPr>
            <p:nvPr/>
          </p:nvSpPr>
          <p:spPr bwMode="auto">
            <a:xfrm flipH="1">
              <a:off x="2200" y="1983"/>
              <a:ext cx="237" cy="72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7" name="Freeform 685"/>
            <p:cNvSpPr>
              <a:spLocks/>
            </p:cNvSpPr>
            <p:nvPr/>
          </p:nvSpPr>
          <p:spPr bwMode="auto">
            <a:xfrm>
              <a:off x="2361" y="1983"/>
              <a:ext cx="76" cy="34"/>
            </a:xfrm>
            <a:custGeom>
              <a:avLst/>
              <a:gdLst>
                <a:gd name="T0" fmla="*/ 0 w 301"/>
                <a:gd name="T1" fmla="*/ 0 h 136"/>
                <a:gd name="T2" fmla="*/ 0 w 301"/>
                <a:gd name="T3" fmla="*/ 0 h 136"/>
                <a:gd name="T4" fmla="*/ 0 w 301"/>
                <a:gd name="T5" fmla="*/ 0 h 136"/>
                <a:gd name="T6" fmla="*/ 0 w 301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1" h="136">
                  <a:moveTo>
                    <a:pt x="0" y="40"/>
                  </a:moveTo>
                  <a:lnTo>
                    <a:pt x="301" y="0"/>
                  </a:lnTo>
                  <a:lnTo>
                    <a:pt x="30" y="1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68" name="Rectangle 686"/>
            <p:cNvSpPr>
              <a:spLocks noChangeArrowheads="1"/>
            </p:cNvSpPr>
            <p:nvPr/>
          </p:nvSpPr>
          <p:spPr bwMode="auto">
            <a:xfrm>
              <a:off x="4063" y="1381"/>
              <a:ext cx="18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CURB</a:t>
              </a:r>
              <a:endParaRPr lang="en-US" altLang="en-US"/>
            </a:p>
          </p:txBody>
        </p:sp>
        <p:sp>
          <p:nvSpPr>
            <p:cNvPr id="12569" name="Line 687"/>
            <p:cNvSpPr>
              <a:spLocks noChangeShapeType="1"/>
            </p:cNvSpPr>
            <p:nvPr/>
          </p:nvSpPr>
          <p:spPr bwMode="auto">
            <a:xfrm flipV="1">
              <a:off x="3877" y="1429"/>
              <a:ext cx="169" cy="221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0" name="Freeform 688"/>
            <p:cNvSpPr>
              <a:spLocks/>
            </p:cNvSpPr>
            <p:nvPr/>
          </p:nvSpPr>
          <p:spPr bwMode="auto">
            <a:xfrm>
              <a:off x="3877" y="1583"/>
              <a:ext cx="55" cy="67"/>
            </a:xfrm>
            <a:custGeom>
              <a:avLst/>
              <a:gdLst>
                <a:gd name="T0" fmla="*/ 0 w 220"/>
                <a:gd name="T1" fmla="*/ 0 h 269"/>
                <a:gd name="T2" fmla="*/ 0 w 220"/>
                <a:gd name="T3" fmla="*/ 0 h 269"/>
                <a:gd name="T4" fmla="*/ 0 w 220"/>
                <a:gd name="T5" fmla="*/ 0 h 269"/>
                <a:gd name="T6" fmla="*/ 0 w 220"/>
                <a:gd name="T7" fmla="*/ 0 h 2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0" h="269">
                  <a:moveTo>
                    <a:pt x="220" y="61"/>
                  </a:moveTo>
                  <a:lnTo>
                    <a:pt x="0" y="269"/>
                  </a:lnTo>
                  <a:lnTo>
                    <a:pt x="141" y="0"/>
                  </a:lnTo>
                  <a:lnTo>
                    <a:pt x="220" y="61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1" name="Rectangle 689"/>
            <p:cNvSpPr>
              <a:spLocks noChangeArrowheads="1"/>
            </p:cNvSpPr>
            <p:nvPr/>
          </p:nvSpPr>
          <p:spPr bwMode="auto">
            <a:xfrm>
              <a:off x="4156" y="1927"/>
              <a:ext cx="36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CONCRETE</a:t>
              </a:r>
              <a:endParaRPr lang="en-US" altLang="en-US"/>
            </a:p>
          </p:txBody>
        </p:sp>
        <p:sp>
          <p:nvSpPr>
            <p:cNvPr id="12572" name="Rectangle 690"/>
            <p:cNvSpPr>
              <a:spLocks noChangeArrowheads="1"/>
            </p:cNvSpPr>
            <p:nvPr/>
          </p:nvSpPr>
          <p:spPr bwMode="auto">
            <a:xfrm>
              <a:off x="4156" y="1994"/>
              <a:ext cx="251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GIRDER</a:t>
              </a:r>
              <a:endParaRPr lang="en-US" altLang="en-US"/>
            </a:p>
          </p:txBody>
        </p:sp>
        <p:sp>
          <p:nvSpPr>
            <p:cNvPr id="12573" name="Line 691"/>
            <p:cNvSpPr>
              <a:spLocks noChangeShapeType="1"/>
            </p:cNvSpPr>
            <p:nvPr/>
          </p:nvSpPr>
          <p:spPr bwMode="auto">
            <a:xfrm>
              <a:off x="3876" y="1820"/>
              <a:ext cx="249" cy="137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4" name="Freeform 692"/>
            <p:cNvSpPr>
              <a:spLocks/>
            </p:cNvSpPr>
            <p:nvPr/>
          </p:nvSpPr>
          <p:spPr bwMode="auto">
            <a:xfrm>
              <a:off x="3876" y="1820"/>
              <a:ext cx="72" cy="47"/>
            </a:xfrm>
            <a:custGeom>
              <a:avLst/>
              <a:gdLst>
                <a:gd name="T0" fmla="*/ 0 w 287"/>
                <a:gd name="T1" fmla="*/ 0 h 189"/>
                <a:gd name="T2" fmla="*/ 0 w 287"/>
                <a:gd name="T3" fmla="*/ 0 h 189"/>
                <a:gd name="T4" fmla="*/ 0 w 287"/>
                <a:gd name="T5" fmla="*/ 0 h 189"/>
                <a:gd name="T6" fmla="*/ 0 w 287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7" h="189">
                  <a:moveTo>
                    <a:pt x="239" y="189"/>
                  </a:moveTo>
                  <a:lnTo>
                    <a:pt x="0" y="0"/>
                  </a:lnTo>
                  <a:lnTo>
                    <a:pt x="287" y="101"/>
                  </a:lnTo>
                  <a:lnTo>
                    <a:pt x="239" y="18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5" name="Line 693"/>
            <p:cNvSpPr>
              <a:spLocks noChangeShapeType="1"/>
            </p:cNvSpPr>
            <p:nvPr/>
          </p:nvSpPr>
          <p:spPr bwMode="auto">
            <a:xfrm flipH="1">
              <a:off x="3259" y="1824"/>
              <a:ext cx="185" cy="10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6" name="Freeform 694"/>
            <p:cNvSpPr>
              <a:spLocks/>
            </p:cNvSpPr>
            <p:nvPr/>
          </p:nvSpPr>
          <p:spPr bwMode="auto">
            <a:xfrm>
              <a:off x="3372" y="1824"/>
              <a:ext cx="72" cy="47"/>
            </a:xfrm>
            <a:custGeom>
              <a:avLst/>
              <a:gdLst>
                <a:gd name="T0" fmla="*/ 0 w 287"/>
                <a:gd name="T1" fmla="*/ 0 h 187"/>
                <a:gd name="T2" fmla="*/ 0 w 287"/>
                <a:gd name="T3" fmla="*/ 0 h 187"/>
                <a:gd name="T4" fmla="*/ 0 w 287"/>
                <a:gd name="T5" fmla="*/ 0 h 187"/>
                <a:gd name="T6" fmla="*/ 0 w 287"/>
                <a:gd name="T7" fmla="*/ 0 h 1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7" h="187">
                  <a:moveTo>
                    <a:pt x="0" y="99"/>
                  </a:moveTo>
                  <a:lnTo>
                    <a:pt x="287" y="0"/>
                  </a:lnTo>
                  <a:lnTo>
                    <a:pt x="47" y="187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77" name="Rectangle 695"/>
            <p:cNvSpPr>
              <a:spLocks noChangeArrowheads="1"/>
            </p:cNvSpPr>
            <p:nvPr/>
          </p:nvSpPr>
          <p:spPr bwMode="auto">
            <a:xfrm>
              <a:off x="2854" y="1884"/>
              <a:ext cx="360" cy="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NEOPRENE</a:t>
              </a:r>
              <a:endParaRPr lang="en-US" altLang="en-US"/>
            </a:p>
          </p:txBody>
        </p:sp>
        <p:sp>
          <p:nvSpPr>
            <p:cNvPr id="12578" name="Rectangle 696"/>
            <p:cNvSpPr>
              <a:spLocks noChangeArrowheads="1"/>
            </p:cNvSpPr>
            <p:nvPr/>
          </p:nvSpPr>
          <p:spPr bwMode="auto">
            <a:xfrm>
              <a:off x="2854" y="1950"/>
              <a:ext cx="44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BEARING PAD</a:t>
              </a:r>
              <a:endParaRPr lang="en-US" altLang="en-US"/>
            </a:p>
          </p:txBody>
        </p:sp>
        <p:sp>
          <p:nvSpPr>
            <p:cNvPr id="12579" name="Freeform 697"/>
            <p:cNvSpPr>
              <a:spLocks/>
            </p:cNvSpPr>
            <p:nvPr/>
          </p:nvSpPr>
          <p:spPr bwMode="auto">
            <a:xfrm>
              <a:off x="3487" y="2928"/>
              <a:ext cx="501" cy="60"/>
            </a:xfrm>
            <a:custGeom>
              <a:avLst/>
              <a:gdLst>
                <a:gd name="T0" fmla="*/ 0 w 2002"/>
                <a:gd name="T1" fmla="*/ 0 h 241"/>
                <a:gd name="T2" fmla="*/ 0 w 2002"/>
                <a:gd name="T3" fmla="*/ 0 h 241"/>
                <a:gd name="T4" fmla="*/ 0 w 2002"/>
                <a:gd name="T5" fmla="*/ 0 h 241"/>
                <a:gd name="T6" fmla="*/ 0 w 2002"/>
                <a:gd name="T7" fmla="*/ 0 h 241"/>
                <a:gd name="T8" fmla="*/ 0 w 2002"/>
                <a:gd name="T9" fmla="*/ 0 h 241"/>
                <a:gd name="T10" fmla="*/ 0 w 2002"/>
                <a:gd name="T11" fmla="*/ 0 h 241"/>
                <a:gd name="T12" fmla="*/ 0 w 2002"/>
                <a:gd name="T13" fmla="*/ 0 h 241"/>
                <a:gd name="T14" fmla="*/ 0 w 2002"/>
                <a:gd name="T15" fmla="*/ 0 h 241"/>
                <a:gd name="T16" fmla="*/ 0 w 2002"/>
                <a:gd name="T17" fmla="*/ 0 h 241"/>
                <a:gd name="T18" fmla="*/ 0 w 2002"/>
                <a:gd name="T19" fmla="*/ 0 h 241"/>
                <a:gd name="T20" fmla="*/ 0 w 2002"/>
                <a:gd name="T21" fmla="*/ 0 h 241"/>
                <a:gd name="T22" fmla="*/ 0 w 2002"/>
                <a:gd name="T23" fmla="*/ 0 h 241"/>
                <a:gd name="T24" fmla="*/ 0 w 2002"/>
                <a:gd name="T25" fmla="*/ 0 h 241"/>
                <a:gd name="T26" fmla="*/ 0 w 2002"/>
                <a:gd name="T27" fmla="*/ 0 h 241"/>
                <a:gd name="T28" fmla="*/ 0 w 2002"/>
                <a:gd name="T29" fmla="*/ 0 h 241"/>
                <a:gd name="T30" fmla="*/ 0 w 2002"/>
                <a:gd name="T31" fmla="*/ 0 h 241"/>
                <a:gd name="T32" fmla="*/ 0 w 2002"/>
                <a:gd name="T33" fmla="*/ 0 h 241"/>
                <a:gd name="T34" fmla="*/ 0 w 2002"/>
                <a:gd name="T35" fmla="*/ 0 h 241"/>
                <a:gd name="T36" fmla="*/ 0 w 2002"/>
                <a:gd name="T37" fmla="*/ 0 h 241"/>
                <a:gd name="T38" fmla="*/ 0 w 2002"/>
                <a:gd name="T39" fmla="*/ 0 h 241"/>
                <a:gd name="T40" fmla="*/ 0 w 2002"/>
                <a:gd name="T41" fmla="*/ 0 h 241"/>
                <a:gd name="T42" fmla="*/ 0 w 2002"/>
                <a:gd name="T43" fmla="*/ 0 h 241"/>
                <a:gd name="T44" fmla="*/ 0 w 2002"/>
                <a:gd name="T45" fmla="*/ 0 h 241"/>
                <a:gd name="T46" fmla="*/ 0 w 2002"/>
                <a:gd name="T47" fmla="*/ 0 h 241"/>
                <a:gd name="T48" fmla="*/ 0 w 2002"/>
                <a:gd name="T49" fmla="*/ 0 h 241"/>
                <a:gd name="T50" fmla="*/ 0 w 2002"/>
                <a:gd name="T51" fmla="*/ 0 h 241"/>
                <a:gd name="T52" fmla="*/ 0 w 2002"/>
                <a:gd name="T53" fmla="*/ 0 h 241"/>
                <a:gd name="T54" fmla="*/ 0 w 2002"/>
                <a:gd name="T55" fmla="*/ 0 h 241"/>
                <a:gd name="T56" fmla="*/ 0 w 2002"/>
                <a:gd name="T57" fmla="*/ 0 h 241"/>
                <a:gd name="T58" fmla="*/ 0 w 2002"/>
                <a:gd name="T59" fmla="*/ 0 h 241"/>
                <a:gd name="T60" fmla="*/ 0 w 2002"/>
                <a:gd name="T61" fmla="*/ 0 h 241"/>
                <a:gd name="T62" fmla="*/ 0 w 2002"/>
                <a:gd name="T63" fmla="*/ 0 h 241"/>
                <a:gd name="T64" fmla="*/ 0 w 2002"/>
                <a:gd name="T65" fmla="*/ 0 h 241"/>
                <a:gd name="T66" fmla="*/ 0 w 2002"/>
                <a:gd name="T67" fmla="*/ 0 h 241"/>
                <a:gd name="T68" fmla="*/ 0 w 2002"/>
                <a:gd name="T69" fmla="*/ 0 h 2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002" h="241">
                  <a:moveTo>
                    <a:pt x="0" y="241"/>
                  </a:moveTo>
                  <a:lnTo>
                    <a:pt x="1941" y="241"/>
                  </a:lnTo>
                  <a:lnTo>
                    <a:pt x="1945" y="235"/>
                  </a:lnTo>
                  <a:lnTo>
                    <a:pt x="1948" y="230"/>
                  </a:lnTo>
                  <a:lnTo>
                    <a:pt x="1952" y="226"/>
                  </a:lnTo>
                  <a:lnTo>
                    <a:pt x="1957" y="221"/>
                  </a:lnTo>
                  <a:lnTo>
                    <a:pt x="1960" y="216"/>
                  </a:lnTo>
                  <a:lnTo>
                    <a:pt x="1965" y="211"/>
                  </a:lnTo>
                  <a:lnTo>
                    <a:pt x="1966" y="211"/>
                  </a:lnTo>
                  <a:lnTo>
                    <a:pt x="1968" y="210"/>
                  </a:lnTo>
                  <a:lnTo>
                    <a:pt x="1968" y="209"/>
                  </a:lnTo>
                  <a:lnTo>
                    <a:pt x="1969" y="208"/>
                  </a:lnTo>
                  <a:lnTo>
                    <a:pt x="1971" y="206"/>
                  </a:lnTo>
                  <a:lnTo>
                    <a:pt x="1976" y="202"/>
                  </a:lnTo>
                  <a:lnTo>
                    <a:pt x="1982" y="196"/>
                  </a:lnTo>
                  <a:lnTo>
                    <a:pt x="1987" y="191"/>
                  </a:lnTo>
                  <a:lnTo>
                    <a:pt x="1990" y="186"/>
                  </a:lnTo>
                  <a:lnTo>
                    <a:pt x="1994" y="181"/>
                  </a:lnTo>
                  <a:lnTo>
                    <a:pt x="1998" y="176"/>
                  </a:lnTo>
                  <a:lnTo>
                    <a:pt x="2000" y="172"/>
                  </a:lnTo>
                  <a:lnTo>
                    <a:pt x="2001" y="167"/>
                  </a:lnTo>
                  <a:lnTo>
                    <a:pt x="2002" y="162"/>
                  </a:lnTo>
                  <a:lnTo>
                    <a:pt x="2002" y="157"/>
                  </a:lnTo>
                  <a:lnTo>
                    <a:pt x="2001" y="154"/>
                  </a:lnTo>
                  <a:lnTo>
                    <a:pt x="1999" y="150"/>
                  </a:lnTo>
                  <a:lnTo>
                    <a:pt x="1998" y="146"/>
                  </a:lnTo>
                  <a:lnTo>
                    <a:pt x="1995" y="144"/>
                  </a:lnTo>
                  <a:lnTo>
                    <a:pt x="1992" y="140"/>
                  </a:lnTo>
                  <a:lnTo>
                    <a:pt x="1988" y="137"/>
                  </a:lnTo>
                  <a:lnTo>
                    <a:pt x="1983" y="133"/>
                  </a:lnTo>
                  <a:lnTo>
                    <a:pt x="1980" y="130"/>
                  </a:lnTo>
                  <a:lnTo>
                    <a:pt x="1975" y="126"/>
                  </a:lnTo>
                  <a:lnTo>
                    <a:pt x="1971" y="122"/>
                  </a:lnTo>
                  <a:lnTo>
                    <a:pt x="1968" y="119"/>
                  </a:lnTo>
                  <a:lnTo>
                    <a:pt x="1966" y="118"/>
                  </a:lnTo>
                  <a:lnTo>
                    <a:pt x="1965" y="116"/>
                  </a:lnTo>
                  <a:lnTo>
                    <a:pt x="1964" y="115"/>
                  </a:lnTo>
                  <a:lnTo>
                    <a:pt x="1963" y="114"/>
                  </a:lnTo>
                  <a:lnTo>
                    <a:pt x="1962" y="113"/>
                  </a:lnTo>
                  <a:lnTo>
                    <a:pt x="1960" y="110"/>
                  </a:lnTo>
                  <a:lnTo>
                    <a:pt x="1957" y="106"/>
                  </a:lnTo>
                  <a:lnTo>
                    <a:pt x="1952" y="100"/>
                  </a:lnTo>
                  <a:lnTo>
                    <a:pt x="1948" y="96"/>
                  </a:lnTo>
                  <a:lnTo>
                    <a:pt x="1944" y="92"/>
                  </a:lnTo>
                  <a:lnTo>
                    <a:pt x="1940" y="89"/>
                  </a:lnTo>
                  <a:lnTo>
                    <a:pt x="1935" y="85"/>
                  </a:lnTo>
                  <a:lnTo>
                    <a:pt x="1930" y="83"/>
                  </a:lnTo>
                  <a:lnTo>
                    <a:pt x="1926" y="79"/>
                  </a:lnTo>
                  <a:lnTo>
                    <a:pt x="1923" y="79"/>
                  </a:lnTo>
                  <a:lnTo>
                    <a:pt x="1922" y="78"/>
                  </a:lnTo>
                  <a:lnTo>
                    <a:pt x="1921" y="78"/>
                  </a:lnTo>
                  <a:lnTo>
                    <a:pt x="1920" y="77"/>
                  </a:lnTo>
                  <a:lnTo>
                    <a:pt x="1918" y="76"/>
                  </a:lnTo>
                  <a:lnTo>
                    <a:pt x="1917" y="76"/>
                  </a:lnTo>
                  <a:lnTo>
                    <a:pt x="1912" y="72"/>
                  </a:lnTo>
                  <a:lnTo>
                    <a:pt x="1909" y="68"/>
                  </a:lnTo>
                  <a:lnTo>
                    <a:pt x="1906" y="65"/>
                  </a:lnTo>
                  <a:lnTo>
                    <a:pt x="1904" y="60"/>
                  </a:lnTo>
                  <a:lnTo>
                    <a:pt x="1903" y="55"/>
                  </a:lnTo>
                  <a:lnTo>
                    <a:pt x="1902" y="49"/>
                  </a:lnTo>
                  <a:lnTo>
                    <a:pt x="1902" y="43"/>
                  </a:lnTo>
                  <a:lnTo>
                    <a:pt x="1903" y="36"/>
                  </a:lnTo>
                  <a:lnTo>
                    <a:pt x="1904" y="29"/>
                  </a:lnTo>
                  <a:lnTo>
                    <a:pt x="1906" y="20"/>
                  </a:lnTo>
                  <a:lnTo>
                    <a:pt x="1910" y="11"/>
                  </a:lnTo>
                  <a:lnTo>
                    <a:pt x="1914" y="1"/>
                  </a:lnTo>
                  <a:lnTo>
                    <a:pt x="1914" y="0"/>
                  </a:lnTo>
                  <a:lnTo>
                    <a:pt x="1915" y="0"/>
                  </a:lnTo>
                  <a:lnTo>
                    <a:pt x="0" y="0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0" name="Rectangle 698"/>
            <p:cNvSpPr>
              <a:spLocks noChangeArrowheads="1"/>
            </p:cNvSpPr>
            <p:nvPr/>
          </p:nvSpPr>
          <p:spPr bwMode="auto">
            <a:xfrm>
              <a:off x="3555" y="2916"/>
              <a:ext cx="69" cy="12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81" name="Line 699"/>
            <p:cNvSpPr>
              <a:spLocks noChangeShapeType="1"/>
            </p:cNvSpPr>
            <p:nvPr/>
          </p:nvSpPr>
          <p:spPr bwMode="auto">
            <a:xfrm flipH="1">
              <a:off x="3487" y="2928"/>
              <a:ext cx="47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2" name="Freeform 700"/>
            <p:cNvSpPr>
              <a:spLocks/>
            </p:cNvSpPr>
            <p:nvPr/>
          </p:nvSpPr>
          <p:spPr bwMode="auto">
            <a:xfrm>
              <a:off x="3487" y="2988"/>
              <a:ext cx="503" cy="108"/>
            </a:xfrm>
            <a:custGeom>
              <a:avLst/>
              <a:gdLst>
                <a:gd name="T0" fmla="*/ 0 w 2011"/>
                <a:gd name="T1" fmla="*/ 0 h 435"/>
                <a:gd name="T2" fmla="*/ 0 w 2011"/>
                <a:gd name="T3" fmla="*/ 0 h 435"/>
                <a:gd name="T4" fmla="*/ 0 w 2011"/>
                <a:gd name="T5" fmla="*/ 0 h 435"/>
                <a:gd name="T6" fmla="*/ 0 w 2011"/>
                <a:gd name="T7" fmla="*/ 0 h 435"/>
                <a:gd name="T8" fmla="*/ 0 w 2011"/>
                <a:gd name="T9" fmla="*/ 0 h 435"/>
                <a:gd name="T10" fmla="*/ 0 w 2011"/>
                <a:gd name="T11" fmla="*/ 0 h 435"/>
                <a:gd name="T12" fmla="*/ 0 w 2011"/>
                <a:gd name="T13" fmla="*/ 0 h 435"/>
                <a:gd name="T14" fmla="*/ 0 w 2011"/>
                <a:gd name="T15" fmla="*/ 0 h 435"/>
                <a:gd name="T16" fmla="*/ 0 w 2011"/>
                <a:gd name="T17" fmla="*/ 0 h 435"/>
                <a:gd name="T18" fmla="*/ 0 w 2011"/>
                <a:gd name="T19" fmla="*/ 0 h 435"/>
                <a:gd name="T20" fmla="*/ 0 w 2011"/>
                <a:gd name="T21" fmla="*/ 0 h 435"/>
                <a:gd name="T22" fmla="*/ 0 w 2011"/>
                <a:gd name="T23" fmla="*/ 0 h 435"/>
                <a:gd name="T24" fmla="*/ 0 w 2011"/>
                <a:gd name="T25" fmla="*/ 0 h 435"/>
                <a:gd name="T26" fmla="*/ 0 w 2011"/>
                <a:gd name="T27" fmla="*/ 0 h 435"/>
                <a:gd name="T28" fmla="*/ 0 w 2011"/>
                <a:gd name="T29" fmla="*/ 0 h 435"/>
                <a:gd name="T30" fmla="*/ 0 w 2011"/>
                <a:gd name="T31" fmla="*/ 0 h 435"/>
                <a:gd name="T32" fmla="*/ 0 w 2011"/>
                <a:gd name="T33" fmla="*/ 0 h 435"/>
                <a:gd name="T34" fmla="*/ 0 w 2011"/>
                <a:gd name="T35" fmla="*/ 0 h 435"/>
                <a:gd name="T36" fmla="*/ 0 w 2011"/>
                <a:gd name="T37" fmla="*/ 0 h 435"/>
                <a:gd name="T38" fmla="*/ 0 w 2011"/>
                <a:gd name="T39" fmla="*/ 0 h 435"/>
                <a:gd name="T40" fmla="*/ 0 w 2011"/>
                <a:gd name="T41" fmla="*/ 0 h 435"/>
                <a:gd name="T42" fmla="*/ 0 w 2011"/>
                <a:gd name="T43" fmla="*/ 0 h 435"/>
                <a:gd name="T44" fmla="*/ 0 w 2011"/>
                <a:gd name="T45" fmla="*/ 0 h 435"/>
                <a:gd name="T46" fmla="*/ 0 w 2011"/>
                <a:gd name="T47" fmla="*/ 0 h 435"/>
                <a:gd name="T48" fmla="*/ 0 w 2011"/>
                <a:gd name="T49" fmla="*/ 0 h 435"/>
                <a:gd name="T50" fmla="*/ 0 w 2011"/>
                <a:gd name="T51" fmla="*/ 0 h 435"/>
                <a:gd name="T52" fmla="*/ 0 w 2011"/>
                <a:gd name="T53" fmla="*/ 0 h 435"/>
                <a:gd name="T54" fmla="*/ 0 w 2011"/>
                <a:gd name="T55" fmla="*/ 0 h 435"/>
                <a:gd name="T56" fmla="*/ 0 w 2011"/>
                <a:gd name="T57" fmla="*/ 0 h 435"/>
                <a:gd name="T58" fmla="*/ 0 w 2011"/>
                <a:gd name="T59" fmla="*/ 0 h 435"/>
                <a:gd name="T60" fmla="*/ 0 w 2011"/>
                <a:gd name="T61" fmla="*/ 0 h 435"/>
                <a:gd name="T62" fmla="*/ 0 w 2011"/>
                <a:gd name="T63" fmla="*/ 0 h 435"/>
                <a:gd name="T64" fmla="*/ 0 w 2011"/>
                <a:gd name="T65" fmla="*/ 0 h 435"/>
                <a:gd name="T66" fmla="*/ 0 w 2011"/>
                <a:gd name="T67" fmla="*/ 0 h 435"/>
                <a:gd name="T68" fmla="*/ 0 w 2011"/>
                <a:gd name="T69" fmla="*/ 0 h 435"/>
                <a:gd name="T70" fmla="*/ 0 w 2011"/>
                <a:gd name="T71" fmla="*/ 0 h 435"/>
                <a:gd name="T72" fmla="*/ 0 w 2011"/>
                <a:gd name="T73" fmla="*/ 0 h 435"/>
                <a:gd name="T74" fmla="*/ 0 w 2011"/>
                <a:gd name="T75" fmla="*/ 0 h 43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11" h="435">
                  <a:moveTo>
                    <a:pt x="0" y="0"/>
                  </a:moveTo>
                  <a:lnTo>
                    <a:pt x="1941" y="0"/>
                  </a:lnTo>
                  <a:lnTo>
                    <a:pt x="1939" y="3"/>
                  </a:lnTo>
                  <a:lnTo>
                    <a:pt x="1936" y="6"/>
                  </a:lnTo>
                  <a:lnTo>
                    <a:pt x="1935" y="9"/>
                  </a:lnTo>
                  <a:lnTo>
                    <a:pt x="1933" y="12"/>
                  </a:lnTo>
                  <a:lnTo>
                    <a:pt x="1930" y="15"/>
                  </a:lnTo>
                  <a:lnTo>
                    <a:pt x="1928" y="18"/>
                  </a:lnTo>
                  <a:lnTo>
                    <a:pt x="1922" y="27"/>
                  </a:lnTo>
                  <a:lnTo>
                    <a:pt x="1916" y="35"/>
                  </a:lnTo>
                  <a:lnTo>
                    <a:pt x="1910" y="43"/>
                  </a:lnTo>
                  <a:lnTo>
                    <a:pt x="1905" y="49"/>
                  </a:lnTo>
                  <a:lnTo>
                    <a:pt x="1902" y="57"/>
                  </a:lnTo>
                  <a:lnTo>
                    <a:pt x="1898" y="63"/>
                  </a:lnTo>
                  <a:lnTo>
                    <a:pt x="1896" y="69"/>
                  </a:lnTo>
                  <a:lnTo>
                    <a:pt x="1894" y="73"/>
                  </a:lnTo>
                  <a:lnTo>
                    <a:pt x="1893" y="78"/>
                  </a:lnTo>
                  <a:lnTo>
                    <a:pt x="1893" y="83"/>
                  </a:lnTo>
                  <a:lnTo>
                    <a:pt x="1894" y="87"/>
                  </a:lnTo>
                  <a:lnTo>
                    <a:pt x="1896" y="90"/>
                  </a:lnTo>
                  <a:lnTo>
                    <a:pt x="1898" y="94"/>
                  </a:lnTo>
                  <a:lnTo>
                    <a:pt x="1900" y="97"/>
                  </a:lnTo>
                  <a:lnTo>
                    <a:pt x="1903" y="101"/>
                  </a:lnTo>
                  <a:lnTo>
                    <a:pt x="1908" y="103"/>
                  </a:lnTo>
                  <a:lnTo>
                    <a:pt x="1911" y="107"/>
                  </a:lnTo>
                  <a:lnTo>
                    <a:pt x="1915" y="109"/>
                  </a:lnTo>
                  <a:lnTo>
                    <a:pt x="1922" y="114"/>
                  </a:lnTo>
                  <a:lnTo>
                    <a:pt x="1929" y="119"/>
                  </a:lnTo>
                  <a:lnTo>
                    <a:pt x="1938" y="126"/>
                  </a:lnTo>
                  <a:lnTo>
                    <a:pt x="1946" y="135"/>
                  </a:lnTo>
                  <a:lnTo>
                    <a:pt x="1953" y="143"/>
                  </a:lnTo>
                  <a:lnTo>
                    <a:pt x="1960" y="153"/>
                  </a:lnTo>
                  <a:lnTo>
                    <a:pt x="1966" y="162"/>
                  </a:lnTo>
                  <a:lnTo>
                    <a:pt x="1974" y="172"/>
                  </a:lnTo>
                  <a:lnTo>
                    <a:pt x="1978" y="181"/>
                  </a:lnTo>
                  <a:lnTo>
                    <a:pt x="1984" y="192"/>
                  </a:lnTo>
                  <a:lnTo>
                    <a:pt x="1992" y="205"/>
                  </a:lnTo>
                  <a:lnTo>
                    <a:pt x="1998" y="220"/>
                  </a:lnTo>
                  <a:lnTo>
                    <a:pt x="2004" y="233"/>
                  </a:lnTo>
                  <a:lnTo>
                    <a:pt x="2006" y="239"/>
                  </a:lnTo>
                  <a:lnTo>
                    <a:pt x="2008" y="244"/>
                  </a:lnTo>
                  <a:lnTo>
                    <a:pt x="2010" y="247"/>
                  </a:lnTo>
                  <a:lnTo>
                    <a:pt x="2010" y="252"/>
                  </a:lnTo>
                  <a:lnTo>
                    <a:pt x="2011" y="256"/>
                  </a:lnTo>
                  <a:lnTo>
                    <a:pt x="2011" y="259"/>
                  </a:lnTo>
                  <a:lnTo>
                    <a:pt x="2011" y="263"/>
                  </a:lnTo>
                  <a:lnTo>
                    <a:pt x="2010" y="267"/>
                  </a:lnTo>
                  <a:lnTo>
                    <a:pt x="2008" y="271"/>
                  </a:lnTo>
                  <a:lnTo>
                    <a:pt x="2006" y="276"/>
                  </a:lnTo>
                  <a:lnTo>
                    <a:pt x="2004" y="281"/>
                  </a:lnTo>
                  <a:lnTo>
                    <a:pt x="2000" y="286"/>
                  </a:lnTo>
                  <a:lnTo>
                    <a:pt x="1996" y="291"/>
                  </a:lnTo>
                  <a:lnTo>
                    <a:pt x="1993" y="294"/>
                  </a:lnTo>
                  <a:lnTo>
                    <a:pt x="1987" y="301"/>
                  </a:lnTo>
                  <a:lnTo>
                    <a:pt x="1981" y="309"/>
                  </a:lnTo>
                  <a:lnTo>
                    <a:pt x="1977" y="315"/>
                  </a:lnTo>
                  <a:lnTo>
                    <a:pt x="1974" y="321"/>
                  </a:lnTo>
                  <a:lnTo>
                    <a:pt x="1970" y="325"/>
                  </a:lnTo>
                  <a:lnTo>
                    <a:pt x="1966" y="334"/>
                  </a:lnTo>
                  <a:lnTo>
                    <a:pt x="1962" y="342"/>
                  </a:lnTo>
                  <a:lnTo>
                    <a:pt x="1959" y="347"/>
                  </a:lnTo>
                  <a:lnTo>
                    <a:pt x="1956" y="353"/>
                  </a:lnTo>
                  <a:lnTo>
                    <a:pt x="1952" y="358"/>
                  </a:lnTo>
                  <a:lnTo>
                    <a:pt x="1947" y="366"/>
                  </a:lnTo>
                  <a:lnTo>
                    <a:pt x="1941" y="375"/>
                  </a:lnTo>
                  <a:lnTo>
                    <a:pt x="1935" y="383"/>
                  </a:lnTo>
                  <a:lnTo>
                    <a:pt x="1930" y="389"/>
                  </a:lnTo>
                  <a:lnTo>
                    <a:pt x="1927" y="395"/>
                  </a:lnTo>
                  <a:lnTo>
                    <a:pt x="1923" y="402"/>
                  </a:lnTo>
                  <a:lnTo>
                    <a:pt x="1920" y="408"/>
                  </a:lnTo>
                  <a:lnTo>
                    <a:pt x="1918" y="413"/>
                  </a:lnTo>
                  <a:lnTo>
                    <a:pt x="1917" y="419"/>
                  </a:lnTo>
                  <a:lnTo>
                    <a:pt x="1916" y="424"/>
                  </a:lnTo>
                  <a:lnTo>
                    <a:pt x="1916" y="430"/>
                  </a:lnTo>
                  <a:lnTo>
                    <a:pt x="1917" y="435"/>
                  </a:lnTo>
                  <a:lnTo>
                    <a:pt x="0" y="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3" name="Rectangle 701"/>
            <p:cNvSpPr>
              <a:spLocks noChangeArrowheads="1"/>
            </p:cNvSpPr>
            <p:nvPr/>
          </p:nvSpPr>
          <p:spPr bwMode="auto">
            <a:xfrm>
              <a:off x="3476" y="2928"/>
              <a:ext cx="11" cy="16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84" name="Line 702"/>
            <p:cNvSpPr>
              <a:spLocks noChangeShapeType="1"/>
            </p:cNvSpPr>
            <p:nvPr/>
          </p:nvSpPr>
          <p:spPr bwMode="auto">
            <a:xfrm>
              <a:off x="3487" y="2928"/>
              <a:ext cx="1" cy="16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5" name="Line 703"/>
            <p:cNvSpPr>
              <a:spLocks noChangeShapeType="1"/>
            </p:cNvSpPr>
            <p:nvPr/>
          </p:nvSpPr>
          <p:spPr bwMode="auto">
            <a:xfrm>
              <a:off x="3476" y="3096"/>
              <a:ext cx="490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6" name="Line 704"/>
            <p:cNvSpPr>
              <a:spLocks noChangeShapeType="1"/>
            </p:cNvSpPr>
            <p:nvPr/>
          </p:nvSpPr>
          <p:spPr bwMode="auto">
            <a:xfrm>
              <a:off x="3487" y="2988"/>
              <a:ext cx="48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87" name="Rectangle 705"/>
            <p:cNvSpPr>
              <a:spLocks noChangeArrowheads="1"/>
            </p:cNvSpPr>
            <p:nvPr/>
          </p:nvSpPr>
          <p:spPr bwMode="auto">
            <a:xfrm>
              <a:off x="2436" y="2990"/>
              <a:ext cx="1040" cy="106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88" name="Rectangle 706"/>
            <p:cNvSpPr>
              <a:spLocks noChangeArrowheads="1"/>
            </p:cNvSpPr>
            <p:nvPr/>
          </p:nvSpPr>
          <p:spPr bwMode="auto">
            <a:xfrm>
              <a:off x="2436" y="2928"/>
              <a:ext cx="1040" cy="62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89" name="Line 707"/>
            <p:cNvSpPr>
              <a:spLocks noChangeShapeType="1"/>
            </p:cNvSpPr>
            <p:nvPr/>
          </p:nvSpPr>
          <p:spPr bwMode="auto">
            <a:xfrm>
              <a:off x="3476" y="2928"/>
              <a:ext cx="1" cy="16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0" name="Freeform 708"/>
            <p:cNvSpPr>
              <a:spLocks/>
            </p:cNvSpPr>
            <p:nvPr/>
          </p:nvSpPr>
          <p:spPr bwMode="auto">
            <a:xfrm>
              <a:off x="3453" y="3096"/>
              <a:ext cx="59" cy="27"/>
            </a:xfrm>
            <a:custGeom>
              <a:avLst/>
              <a:gdLst>
                <a:gd name="T0" fmla="*/ 0 w 236"/>
                <a:gd name="T1" fmla="*/ 0 h 108"/>
                <a:gd name="T2" fmla="*/ 0 w 236"/>
                <a:gd name="T3" fmla="*/ 0 h 108"/>
                <a:gd name="T4" fmla="*/ 0 w 236"/>
                <a:gd name="T5" fmla="*/ 0 h 108"/>
                <a:gd name="T6" fmla="*/ 0 w 236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6" h="108">
                  <a:moveTo>
                    <a:pt x="117" y="108"/>
                  </a:moveTo>
                  <a:lnTo>
                    <a:pt x="236" y="0"/>
                  </a:lnTo>
                  <a:lnTo>
                    <a:pt x="0" y="0"/>
                  </a:lnTo>
                  <a:lnTo>
                    <a:pt x="117" y="108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1" name="Freeform 709"/>
            <p:cNvSpPr>
              <a:spLocks/>
            </p:cNvSpPr>
            <p:nvPr/>
          </p:nvSpPr>
          <p:spPr bwMode="auto">
            <a:xfrm>
              <a:off x="2436" y="3096"/>
              <a:ext cx="59" cy="27"/>
            </a:xfrm>
            <a:custGeom>
              <a:avLst/>
              <a:gdLst>
                <a:gd name="T0" fmla="*/ 0 w 235"/>
                <a:gd name="T1" fmla="*/ 0 h 108"/>
                <a:gd name="T2" fmla="*/ 0 w 235"/>
                <a:gd name="T3" fmla="*/ 0 h 108"/>
                <a:gd name="T4" fmla="*/ 0 w 235"/>
                <a:gd name="T5" fmla="*/ 0 h 108"/>
                <a:gd name="T6" fmla="*/ 0 w 235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5" h="108">
                  <a:moveTo>
                    <a:pt x="117" y="108"/>
                  </a:moveTo>
                  <a:lnTo>
                    <a:pt x="235" y="0"/>
                  </a:lnTo>
                  <a:lnTo>
                    <a:pt x="0" y="0"/>
                  </a:lnTo>
                  <a:lnTo>
                    <a:pt x="117" y="108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2" name="Line 710"/>
            <p:cNvSpPr>
              <a:spLocks noChangeShapeType="1"/>
            </p:cNvSpPr>
            <p:nvPr/>
          </p:nvSpPr>
          <p:spPr bwMode="auto">
            <a:xfrm flipH="1">
              <a:off x="2436" y="3096"/>
              <a:ext cx="108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3" name="Line 711"/>
            <p:cNvSpPr>
              <a:spLocks noChangeShapeType="1"/>
            </p:cNvSpPr>
            <p:nvPr/>
          </p:nvSpPr>
          <p:spPr bwMode="auto">
            <a:xfrm flipV="1">
              <a:off x="2436" y="2928"/>
              <a:ext cx="1" cy="16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4" name="Rectangle 712"/>
            <p:cNvSpPr>
              <a:spLocks noChangeArrowheads="1"/>
            </p:cNvSpPr>
            <p:nvPr/>
          </p:nvSpPr>
          <p:spPr bwMode="auto">
            <a:xfrm>
              <a:off x="3224" y="2916"/>
              <a:ext cx="66" cy="12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95" name="Freeform 713"/>
            <p:cNvSpPr>
              <a:spLocks/>
            </p:cNvSpPr>
            <p:nvPr/>
          </p:nvSpPr>
          <p:spPr bwMode="auto">
            <a:xfrm>
              <a:off x="2891" y="2916"/>
              <a:ext cx="67" cy="12"/>
            </a:xfrm>
            <a:custGeom>
              <a:avLst/>
              <a:gdLst>
                <a:gd name="T0" fmla="*/ 0 w 270"/>
                <a:gd name="T1" fmla="*/ 0 h 48"/>
                <a:gd name="T2" fmla="*/ 0 w 270"/>
                <a:gd name="T3" fmla="*/ 0 h 48"/>
                <a:gd name="T4" fmla="*/ 0 w 270"/>
                <a:gd name="T5" fmla="*/ 0 h 48"/>
                <a:gd name="T6" fmla="*/ 0 w 270"/>
                <a:gd name="T7" fmla="*/ 0 h 48"/>
                <a:gd name="T8" fmla="*/ 0 w 270"/>
                <a:gd name="T9" fmla="*/ 0 h 48"/>
                <a:gd name="T10" fmla="*/ 0 w 270"/>
                <a:gd name="T11" fmla="*/ 0 h 48"/>
                <a:gd name="T12" fmla="*/ 0 w 270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0" h="48">
                  <a:moveTo>
                    <a:pt x="0" y="48"/>
                  </a:moveTo>
                  <a:lnTo>
                    <a:pt x="270" y="48"/>
                  </a:lnTo>
                  <a:lnTo>
                    <a:pt x="270" y="0"/>
                  </a:lnTo>
                  <a:lnTo>
                    <a:pt x="196" y="0"/>
                  </a:lnTo>
                  <a:lnTo>
                    <a:pt x="78" y="0"/>
                  </a:lnTo>
                  <a:lnTo>
                    <a:pt x="0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C0C0C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6" name="Rectangle 714"/>
            <p:cNvSpPr>
              <a:spLocks noChangeArrowheads="1"/>
            </p:cNvSpPr>
            <p:nvPr/>
          </p:nvSpPr>
          <p:spPr bwMode="auto">
            <a:xfrm>
              <a:off x="2561" y="2915"/>
              <a:ext cx="67" cy="13"/>
            </a:xfrm>
            <a:prstGeom prst="rect">
              <a:avLst/>
            </a:prstGeom>
            <a:solidFill>
              <a:srgbClr val="C0C0C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597" name="Line 715"/>
            <p:cNvSpPr>
              <a:spLocks noChangeShapeType="1"/>
            </p:cNvSpPr>
            <p:nvPr/>
          </p:nvSpPr>
          <p:spPr bwMode="auto">
            <a:xfrm>
              <a:off x="2436" y="2928"/>
              <a:ext cx="105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8" name="Line 716"/>
            <p:cNvSpPr>
              <a:spLocks noChangeShapeType="1"/>
            </p:cNvSpPr>
            <p:nvPr/>
          </p:nvSpPr>
          <p:spPr bwMode="auto">
            <a:xfrm>
              <a:off x="2436" y="2990"/>
              <a:ext cx="1040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9" name="Rectangle 717"/>
            <p:cNvSpPr>
              <a:spLocks noChangeArrowheads="1"/>
            </p:cNvSpPr>
            <p:nvPr/>
          </p:nvSpPr>
          <p:spPr bwMode="auto">
            <a:xfrm>
              <a:off x="1484" y="2841"/>
              <a:ext cx="33" cy="147"/>
            </a:xfrm>
            <a:prstGeom prst="rect">
              <a:avLst/>
            </a:prstGeom>
            <a:solidFill>
              <a:srgbClr val="A3966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00" name="Freeform 718"/>
            <p:cNvSpPr>
              <a:spLocks/>
            </p:cNvSpPr>
            <p:nvPr/>
          </p:nvSpPr>
          <p:spPr bwMode="auto">
            <a:xfrm>
              <a:off x="2122" y="2929"/>
              <a:ext cx="102" cy="57"/>
            </a:xfrm>
            <a:custGeom>
              <a:avLst/>
              <a:gdLst>
                <a:gd name="T0" fmla="*/ 0 w 408"/>
                <a:gd name="T1" fmla="*/ 0 h 230"/>
                <a:gd name="T2" fmla="*/ 0 w 408"/>
                <a:gd name="T3" fmla="*/ 0 h 230"/>
                <a:gd name="T4" fmla="*/ 0 w 408"/>
                <a:gd name="T5" fmla="*/ 0 h 230"/>
                <a:gd name="T6" fmla="*/ 0 w 408"/>
                <a:gd name="T7" fmla="*/ 0 h 230"/>
                <a:gd name="T8" fmla="*/ 0 w 408"/>
                <a:gd name="T9" fmla="*/ 0 h 230"/>
                <a:gd name="T10" fmla="*/ 0 w 408"/>
                <a:gd name="T11" fmla="*/ 0 h 2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8" h="230">
                  <a:moveTo>
                    <a:pt x="51" y="230"/>
                  </a:moveTo>
                  <a:lnTo>
                    <a:pt x="408" y="101"/>
                  </a:lnTo>
                  <a:lnTo>
                    <a:pt x="408" y="0"/>
                  </a:lnTo>
                  <a:lnTo>
                    <a:pt x="0" y="149"/>
                  </a:lnTo>
                  <a:lnTo>
                    <a:pt x="30" y="230"/>
                  </a:lnTo>
                  <a:lnTo>
                    <a:pt x="51" y="23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1" name="Rectangle 719"/>
            <p:cNvSpPr>
              <a:spLocks noChangeArrowheads="1"/>
            </p:cNvSpPr>
            <p:nvPr/>
          </p:nvSpPr>
          <p:spPr bwMode="auto">
            <a:xfrm>
              <a:off x="2224" y="2841"/>
              <a:ext cx="33" cy="145"/>
            </a:xfrm>
            <a:prstGeom prst="rect">
              <a:avLst/>
            </a:prstGeom>
            <a:solidFill>
              <a:srgbClr val="A3966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02" name="Rectangle 720"/>
            <p:cNvSpPr>
              <a:spLocks noChangeArrowheads="1"/>
            </p:cNvSpPr>
            <p:nvPr/>
          </p:nvSpPr>
          <p:spPr bwMode="auto">
            <a:xfrm>
              <a:off x="1854" y="2841"/>
              <a:ext cx="34" cy="146"/>
            </a:xfrm>
            <a:prstGeom prst="rect">
              <a:avLst/>
            </a:prstGeom>
            <a:solidFill>
              <a:srgbClr val="A39665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03" name="Line 721"/>
            <p:cNvSpPr>
              <a:spLocks noChangeShapeType="1"/>
            </p:cNvSpPr>
            <p:nvPr/>
          </p:nvSpPr>
          <p:spPr bwMode="auto">
            <a:xfrm flipH="1">
              <a:off x="1181" y="2985"/>
              <a:ext cx="1255" cy="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4" name="Freeform 722"/>
            <p:cNvSpPr>
              <a:spLocks/>
            </p:cNvSpPr>
            <p:nvPr/>
          </p:nvSpPr>
          <p:spPr bwMode="auto">
            <a:xfrm>
              <a:off x="1174" y="2848"/>
              <a:ext cx="310" cy="31"/>
            </a:xfrm>
            <a:custGeom>
              <a:avLst/>
              <a:gdLst>
                <a:gd name="T0" fmla="*/ 0 w 1241"/>
                <a:gd name="T1" fmla="*/ 0 h 123"/>
                <a:gd name="T2" fmla="*/ 0 w 1241"/>
                <a:gd name="T3" fmla="*/ 0 h 123"/>
                <a:gd name="T4" fmla="*/ 0 w 1241"/>
                <a:gd name="T5" fmla="*/ 0 h 123"/>
                <a:gd name="T6" fmla="*/ 0 w 1241"/>
                <a:gd name="T7" fmla="*/ 0 h 123"/>
                <a:gd name="T8" fmla="*/ 0 w 1241"/>
                <a:gd name="T9" fmla="*/ 0 h 123"/>
                <a:gd name="T10" fmla="*/ 0 w 1241"/>
                <a:gd name="T11" fmla="*/ 0 h 123"/>
                <a:gd name="T12" fmla="*/ 0 w 1241"/>
                <a:gd name="T13" fmla="*/ 0 h 123"/>
                <a:gd name="T14" fmla="*/ 0 w 1241"/>
                <a:gd name="T15" fmla="*/ 0 h 123"/>
                <a:gd name="T16" fmla="*/ 0 w 1241"/>
                <a:gd name="T17" fmla="*/ 0 h 123"/>
                <a:gd name="T18" fmla="*/ 0 w 1241"/>
                <a:gd name="T19" fmla="*/ 0 h 123"/>
                <a:gd name="T20" fmla="*/ 0 w 1241"/>
                <a:gd name="T21" fmla="*/ 0 h 123"/>
                <a:gd name="T22" fmla="*/ 0 w 1241"/>
                <a:gd name="T23" fmla="*/ 0 h 123"/>
                <a:gd name="T24" fmla="*/ 0 w 1241"/>
                <a:gd name="T25" fmla="*/ 0 h 123"/>
                <a:gd name="T26" fmla="*/ 0 w 1241"/>
                <a:gd name="T27" fmla="*/ 0 h 123"/>
                <a:gd name="T28" fmla="*/ 0 w 1241"/>
                <a:gd name="T29" fmla="*/ 0 h 123"/>
                <a:gd name="T30" fmla="*/ 0 w 1241"/>
                <a:gd name="T31" fmla="*/ 0 h 123"/>
                <a:gd name="T32" fmla="*/ 0 w 1241"/>
                <a:gd name="T33" fmla="*/ 0 h 123"/>
                <a:gd name="T34" fmla="*/ 0 w 1241"/>
                <a:gd name="T35" fmla="*/ 0 h 123"/>
                <a:gd name="T36" fmla="*/ 0 w 1241"/>
                <a:gd name="T37" fmla="*/ 0 h 123"/>
                <a:gd name="T38" fmla="*/ 0 w 1241"/>
                <a:gd name="T39" fmla="*/ 0 h 123"/>
                <a:gd name="T40" fmla="*/ 0 w 1241"/>
                <a:gd name="T41" fmla="*/ 0 h 123"/>
                <a:gd name="T42" fmla="*/ 0 w 1241"/>
                <a:gd name="T43" fmla="*/ 0 h 123"/>
                <a:gd name="T44" fmla="*/ 0 w 1241"/>
                <a:gd name="T45" fmla="*/ 0 h 123"/>
                <a:gd name="T46" fmla="*/ 0 w 1241"/>
                <a:gd name="T47" fmla="*/ 0 h 123"/>
                <a:gd name="T48" fmla="*/ 0 w 1241"/>
                <a:gd name="T49" fmla="*/ 0 h 123"/>
                <a:gd name="T50" fmla="*/ 0 w 1241"/>
                <a:gd name="T51" fmla="*/ 0 h 123"/>
                <a:gd name="T52" fmla="*/ 0 w 1241"/>
                <a:gd name="T53" fmla="*/ 0 h 123"/>
                <a:gd name="T54" fmla="*/ 0 w 1241"/>
                <a:gd name="T55" fmla="*/ 0 h 123"/>
                <a:gd name="T56" fmla="*/ 0 w 1241"/>
                <a:gd name="T57" fmla="*/ 0 h 123"/>
                <a:gd name="T58" fmla="*/ 0 w 1241"/>
                <a:gd name="T59" fmla="*/ 0 h 123"/>
                <a:gd name="T60" fmla="*/ 0 w 1241"/>
                <a:gd name="T61" fmla="*/ 0 h 123"/>
                <a:gd name="T62" fmla="*/ 0 w 1241"/>
                <a:gd name="T63" fmla="*/ 0 h 123"/>
                <a:gd name="T64" fmla="*/ 0 w 1241"/>
                <a:gd name="T65" fmla="*/ 0 h 123"/>
                <a:gd name="T66" fmla="*/ 0 w 1241"/>
                <a:gd name="T67" fmla="*/ 0 h 123"/>
                <a:gd name="T68" fmla="*/ 0 w 1241"/>
                <a:gd name="T69" fmla="*/ 0 h 123"/>
                <a:gd name="T70" fmla="*/ 0 w 1241"/>
                <a:gd name="T71" fmla="*/ 0 h 123"/>
                <a:gd name="T72" fmla="*/ 0 w 1241"/>
                <a:gd name="T73" fmla="*/ 0 h 123"/>
                <a:gd name="T74" fmla="*/ 0 w 1241"/>
                <a:gd name="T75" fmla="*/ 0 h 123"/>
                <a:gd name="T76" fmla="*/ 0 w 1241"/>
                <a:gd name="T77" fmla="*/ 0 h 123"/>
                <a:gd name="T78" fmla="*/ 0 w 1241"/>
                <a:gd name="T79" fmla="*/ 0 h 123"/>
                <a:gd name="T80" fmla="*/ 0 w 1241"/>
                <a:gd name="T81" fmla="*/ 0 h 123"/>
                <a:gd name="T82" fmla="*/ 0 w 1241"/>
                <a:gd name="T83" fmla="*/ 0 h 123"/>
                <a:gd name="T84" fmla="*/ 0 w 1241"/>
                <a:gd name="T85" fmla="*/ 0 h 123"/>
                <a:gd name="T86" fmla="*/ 0 w 1241"/>
                <a:gd name="T87" fmla="*/ 0 h 123"/>
                <a:gd name="T88" fmla="*/ 0 w 1241"/>
                <a:gd name="T89" fmla="*/ 0 h 123"/>
                <a:gd name="T90" fmla="*/ 0 w 1241"/>
                <a:gd name="T91" fmla="*/ 0 h 123"/>
                <a:gd name="T92" fmla="*/ 0 w 1241"/>
                <a:gd name="T93" fmla="*/ 0 h 123"/>
                <a:gd name="T94" fmla="*/ 0 w 1241"/>
                <a:gd name="T95" fmla="*/ 0 h 123"/>
                <a:gd name="T96" fmla="*/ 0 w 1241"/>
                <a:gd name="T97" fmla="*/ 0 h 123"/>
                <a:gd name="T98" fmla="*/ 0 w 1241"/>
                <a:gd name="T99" fmla="*/ 0 h 123"/>
                <a:gd name="T100" fmla="*/ 0 w 1241"/>
                <a:gd name="T101" fmla="*/ 0 h 123"/>
                <a:gd name="T102" fmla="*/ 0 w 1241"/>
                <a:gd name="T103" fmla="*/ 0 h 12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41" h="123">
                  <a:moveTo>
                    <a:pt x="1241" y="0"/>
                  </a:moveTo>
                  <a:lnTo>
                    <a:pt x="1241" y="123"/>
                  </a:lnTo>
                  <a:lnTo>
                    <a:pt x="28" y="123"/>
                  </a:lnTo>
                  <a:lnTo>
                    <a:pt x="29" y="123"/>
                  </a:lnTo>
                  <a:lnTo>
                    <a:pt x="29" y="122"/>
                  </a:lnTo>
                  <a:lnTo>
                    <a:pt x="30" y="122"/>
                  </a:lnTo>
                  <a:lnTo>
                    <a:pt x="32" y="123"/>
                  </a:lnTo>
                  <a:lnTo>
                    <a:pt x="33" y="123"/>
                  </a:lnTo>
                  <a:lnTo>
                    <a:pt x="33" y="122"/>
                  </a:lnTo>
                  <a:lnTo>
                    <a:pt x="34" y="122"/>
                  </a:lnTo>
                  <a:lnTo>
                    <a:pt x="34" y="121"/>
                  </a:lnTo>
                  <a:lnTo>
                    <a:pt x="35" y="120"/>
                  </a:lnTo>
                  <a:lnTo>
                    <a:pt x="35" y="117"/>
                  </a:lnTo>
                  <a:lnTo>
                    <a:pt x="35" y="116"/>
                  </a:lnTo>
                  <a:lnTo>
                    <a:pt x="36" y="108"/>
                  </a:lnTo>
                  <a:lnTo>
                    <a:pt x="36" y="101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89"/>
                  </a:lnTo>
                  <a:lnTo>
                    <a:pt x="35" y="86"/>
                  </a:lnTo>
                  <a:lnTo>
                    <a:pt x="33" y="84"/>
                  </a:lnTo>
                  <a:lnTo>
                    <a:pt x="32" y="83"/>
                  </a:lnTo>
                  <a:lnTo>
                    <a:pt x="29" y="80"/>
                  </a:lnTo>
                  <a:lnTo>
                    <a:pt x="27" y="79"/>
                  </a:lnTo>
                  <a:lnTo>
                    <a:pt x="23" y="79"/>
                  </a:lnTo>
                  <a:lnTo>
                    <a:pt x="21" y="78"/>
                  </a:lnTo>
                  <a:lnTo>
                    <a:pt x="18" y="77"/>
                  </a:lnTo>
                  <a:lnTo>
                    <a:pt x="15" y="75"/>
                  </a:lnTo>
                  <a:lnTo>
                    <a:pt x="12" y="74"/>
                  </a:lnTo>
                  <a:lnTo>
                    <a:pt x="9" y="72"/>
                  </a:lnTo>
                  <a:lnTo>
                    <a:pt x="6" y="69"/>
                  </a:lnTo>
                  <a:lnTo>
                    <a:pt x="4" y="66"/>
                  </a:lnTo>
                  <a:lnTo>
                    <a:pt x="3" y="62"/>
                  </a:lnTo>
                  <a:lnTo>
                    <a:pt x="2" y="59"/>
                  </a:lnTo>
                  <a:lnTo>
                    <a:pt x="2" y="54"/>
                  </a:lnTo>
                  <a:lnTo>
                    <a:pt x="0" y="49"/>
                  </a:lnTo>
                  <a:lnTo>
                    <a:pt x="2" y="44"/>
                  </a:lnTo>
                  <a:lnTo>
                    <a:pt x="3" y="39"/>
                  </a:lnTo>
                  <a:lnTo>
                    <a:pt x="4" y="35"/>
                  </a:lnTo>
                  <a:lnTo>
                    <a:pt x="5" y="30"/>
                  </a:lnTo>
                  <a:lnTo>
                    <a:pt x="8" y="25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19"/>
                  </a:lnTo>
                  <a:lnTo>
                    <a:pt x="14" y="17"/>
                  </a:lnTo>
                  <a:lnTo>
                    <a:pt x="15" y="13"/>
                  </a:lnTo>
                  <a:lnTo>
                    <a:pt x="16" y="11"/>
                  </a:lnTo>
                  <a:lnTo>
                    <a:pt x="18" y="7"/>
                  </a:lnTo>
                  <a:lnTo>
                    <a:pt x="20" y="3"/>
                  </a:lnTo>
                  <a:lnTo>
                    <a:pt x="20" y="0"/>
                  </a:lnTo>
                  <a:lnTo>
                    <a:pt x="1241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5" name="Freeform 723"/>
            <p:cNvSpPr>
              <a:spLocks/>
            </p:cNvSpPr>
            <p:nvPr/>
          </p:nvSpPr>
          <p:spPr bwMode="auto">
            <a:xfrm>
              <a:off x="1176" y="2879"/>
              <a:ext cx="308" cy="10"/>
            </a:xfrm>
            <a:custGeom>
              <a:avLst/>
              <a:gdLst>
                <a:gd name="T0" fmla="*/ 0 w 1231"/>
                <a:gd name="T1" fmla="*/ 0 h 41"/>
                <a:gd name="T2" fmla="*/ 0 w 1231"/>
                <a:gd name="T3" fmla="*/ 0 h 41"/>
                <a:gd name="T4" fmla="*/ 0 w 1231"/>
                <a:gd name="T5" fmla="*/ 0 h 41"/>
                <a:gd name="T6" fmla="*/ 0 w 1231"/>
                <a:gd name="T7" fmla="*/ 0 h 41"/>
                <a:gd name="T8" fmla="*/ 0 w 1231"/>
                <a:gd name="T9" fmla="*/ 0 h 41"/>
                <a:gd name="T10" fmla="*/ 0 w 1231"/>
                <a:gd name="T11" fmla="*/ 0 h 41"/>
                <a:gd name="T12" fmla="*/ 0 w 1231"/>
                <a:gd name="T13" fmla="*/ 0 h 41"/>
                <a:gd name="T14" fmla="*/ 0 w 1231"/>
                <a:gd name="T15" fmla="*/ 0 h 41"/>
                <a:gd name="T16" fmla="*/ 0 w 1231"/>
                <a:gd name="T17" fmla="*/ 0 h 41"/>
                <a:gd name="T18" fmla="*/ 0 w 1231"/>
                <a:gd name="T19" fmla="*/ 0 h 41"/>
                <a:gd name="T20" fmla="*/ 0 w 1231"/>
                <a:gd name="T21" fmla="*/ 0 h 41"/>
                <a:gd name="T22" fmla="*/ 0 w 1231"/>
                <a:gd name="T23" fmla="*/ 0 h 41"/>
                <a:gd name="T24" fmla="*/ 0 w 1231"/>
                <a:gd name="T25" fmla="*/ 0 h 41"/>
                <a:gd name="T26" fmla="*/ 0 w 1231"/>
                <a:gd name="T27" fmla="*/ 0 h 41"/>
                <a:gd name="T28" fmla="*/ 0 w 1231"/>
                <a:gd name="T29" fmla="*/ 0 h 41"/>
                <a:gd name="T30" fmla="*/ 0 w 1231"/>
                <a:gd name="T31" fmla="*/ 0 h 41"/>
                <a:gd name="T32" fmla="*/ 0 w 1231"/>
                <a:gd name="T33" fmla="*/ 0 h 41"/>
                <a:gd name="T34" fmla="*/ 0 w 1231"/>
                <a:gd name="T35" fmla="*/ 0 h 41"/>
                <a:gd name="T36" fmla="*/ 0 w 1231"/>
                <a:gd name="T37" fmla="*/ 0 h 41"/>
                <a:gd name="T38" fmla="*/ 0 w 1231"/>
                <a:gd name="T39" fmla="*/ 0 h 41"/>
                <a:gd name="T40" fmla="*/ 0 w 1231"/>
                <a:gd name="T41" fmla="*/ 0 h 41"/>
                <a:gd name="T42" fmla="*/ 0 w 1231"/>
                <a:gd name="T43" fmla="*/ 0 h 4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31" h="41">
                  <a:moveTo>
                    <a:pt x="18" y="0"/>
                  </a:moveTo>
                  <a:lnTo>
                    <a:pt x="1231" y="0"/>
                  </a:lnTo>
                  <a:lnTo>
                    <a:pt x="1231" y="41"/>
                  </a:lnTo>
                  <a:lnTo>
                    <a:pt x="0" y="41"/>
                  </a:lnTo>
                  <a:lnTo>
                    <a:pt x="1" y="35"/>
                  </a:lnTo>
                  <a:lnTo>
                    <a:pt x="2" y="29"/>
                  </a:lnTo>
                  <a:lnTo>
                    <a:pt x="4" y="26"/>
                  </a:lnTo>
                  <a:lnTo>
                    <a:pt x="5" y="22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11" y="14"/>
                  </a:lnTo>
                  <a:lnTo>
                    <a:pt x="13" y="11"/>
                  </a:lnTo>
                  <a:lnTo>
                    <a:pt x="17" y="10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6" name="Freeform 724"/>
            <p:cNvSpPr>
              <a:spLocks/>
            </p:cNvSpPr>
            <p:nvPr/>
          </p:nvSpPr>
          <p:spPr bwMode="auto">
            <a:xfrm>
              <a:off x="1174" y="2889"/>
              <a:ext cx="310" cy="24"/>
            </a:xfrm>
            <a:custGeom>
              <a:avLst/>
              <a:gdLst>
                <a:gd name="T0" fmla="*/ 0 w 1238"/>
                <a:gd name="T1" fmla="*/ 0 h 99"/>
                <a:gd name="T2" fmla="*/ 0 w 1238"/>
                <a:gd name="T3" fmla="*/ 0 h 99"/>
                <a:gd name="T4" fmla="*/ 0 w 1238"/>
                <a:gd name="T5" fmla="*/ 0 h 99"/>
                <a:gd name="T6" fmla="*/ 0 w 1238"/>
                <a:gd name="T7" fmla="*/ 0 h 99"/>
                <a:gd name="T8" fmla="*/ 0 w 1238"/>
                <a:gd name="T9" fmla="*/ 0 h 99"/>
                <a:gd name="T10" fmla="*/ 0 w 1238"/>
                <a:gd name="T11" fmla="*/ 0 h 99"/>
                <a:gd name="T12" fmla="*/ 0 w 1238"/>
                <a:gd name="T13" fmla="*/ 0 h 99"/>
                <a:gd name="T14" fmla="*/ 0 w 1238"/>
                <a:gd name="T15" fmla="*/ 0 h 99"/>
                <a:gd name="T16" fmla="*/ 0 w 1238"/>
                <a:gd name="T17" fmla="*/ 0 h 99"/>
                <a:gd name="T18" fmla="*/ 0 w 1238"/>
                <a:gd name="T19" fmla="*/ 0 h 99"/>
                <a:gd name="T20" fmla="*/ 0 w 1238"/>
                <a:gd name="T21" fmla="*/ 0 h 99"/>
                <a:gd name="T22" fmla="*/ 0 w 1238"/>
                <a:gd name="T23" fmla="*/ 0 h 99"/>
                <a:gd name="T24" fmla="*/ 0 w 1238"/>
                <a:gd name="T25" fmla="*/ 0 h 99"/>
                <a:gd name="T26" fmla="*/ 0 w 1238"/>
                <a:gd name="T27" fmla="*/ 0 h 99"/>
                <a:gd name="T28" fmla="*/ 0 w 1238"/>
                <a:gd name="T29" fmla="*/ 0 h 99"/>
                <a:gd name="T30" fmla="*/ 0 w 1238"/>
                <a:gd name="T31" fmla="*/ 0 h 99"/>
                <a:gd name="T32" fmla="*/ 0 w 1238"/>
                <a:gd name="T33" fmla="*/ 0 h 99"/>
                <a:gd name="T34" fmla="*/ 0 w 1238"/>
                <a:gd name="T35" fmla="*/ 0 h 99"/>
                <a:gd name="T36" fmla="*/ 0 w 1238"/>
                <a:gd name="T37" fmla="*/ 0 h 99"/>
                <a:gd name="T38" fmla="*/ 0 w 1238"/>
                <a:gd name="T39" fmla="*/ 0 h 99"/>
                <a:gd name="T40" fmla="*/ 0 w 1238"/>
                <a:gd name="T41" fmla="*/ 0 h 99"/>
                <a:gd name="T42" fmla="*/ 0 w 1238"/>
                <a:gd name="T43" fmla="*/ 0 h 99"/>
                <a:gd name="T44" fmla="*/ 0 w 1238"/>
                <a:gd name="T45" fmla="*/ 0 h 99"/>
                <a:gd name="T46" fmla="*/ 0 w 1238"/>
                <a:gd name="T47" fmla="*/ 0 h 99"/>
                <a:gd name="T48" fmla="*/ 0 w 1238"/>
                <a:gd name="T49" fmla="*/ 0 h 99"/>
                <a:gd name="T50" fmla="*/ 0 w 1238"/>
                <a:gd name="T51" fmla="*/ 0 h 99"/>
                <a:gd name="T52" fmla="*/ 0 w 1238"/>
                <a:gd name="T53" fmla="*/ 0 h 99"/>
                <a:gd name="T54" fmla="*/ 0 w 1238"/>
                <a:gd name="T55" fmla="*/ 0 h 99"/>
                <a:gd name="T56" fmla="*/ 0 w 1238"/>
                <a:gd name="T57" fmla="*/ 0 h 99"/>
                <a:gd name="T58" fmla="*/ 0 w 1238"/>
                <a:gd name="T59" fmla="*/ 0 h 99"/>
                <a:gd name="T60" fmla="*/ 0 w 1238"/>
                <a:gd name="T61" fmla="*/ 0 h 99"/>
                <a:gd name="T62" fmla="*/ 0 w 1238"/>
                <a:gd name="T63" fmla="*/ 0 h 99"/>
                <a:gd name="T64" fmla="*/ 0 w 1238"/>
                <a:gd name="T65" fmla="*/ 0 h 99"/>
                <a:gd name="T66" fmla="*/ 0 w 1238"/>
                <a:gd name="T67" fmla="*/ 0 h 99"/>
                <a:gd name="T68" fmla="*/ 0 w 1238"/>
                <a:gd name="T69" fmla="*/ 0 h 99"/>
                <a:gd name="T70" fmla="*/ 0 w 1238"/>
                <a:gd name="T71" fmla="*/ 0 h 99"/>
                <a:gd name="T72" fmla="*/ 0 w 1238"/>
                <a:gd name="T73" fmla="*/ 0 h 99"/>
                <a:gd name="T74" fmla="*/ 0 w 1238"/>
                <a:gd name="T75" fmla="*/ 0 h 99"/>
                <a:gd name="T76" fmla="*/ 0 w 1238"/>
                <a:gd name="T77" fmla="*/ 0 h 99"/>
                <a:gd name="T78" fmla="*/ 0 w 1238"/>
                <a:gd name="T79" fmla="*/ 0 h 99"/>
                <a:gd name="T80" fmla="*/ 0 w 1238"/>
                <a:gd name="T81" fmla="*/ 0 h 99"/>
                <a:gd name="T82" fmla="*/ 0 w 1238"/>
                <a:gd name="T83" fmla="*/ 0 h 9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238" h="99">
                  <a:moveTo>
                    <a:pt x="7" y="0"/>
                  </a:moveTo>
                  <a:lnTo>
                    <a:pt x="1238" y="0"/>
                  </a:lnTo>
                  <a:lnTo>
                    <a:pt x="1238" y="99"/>
                  </a:lnTo>
                  <a:lnTo>
                    <a:pt x="43" y="99"/>
                  </a:lnTo>
                  <a:lnTo>
                    <a:pt x="42" y="97"/>
                  </a:lnTo>
                  <a:lnTo>
                    <a:pt x="42" y="95"/>
                  </a:lnTo>
                  <a:lnTo>
                    <a:pt x="41" y="94"/>
                  </a:lnTo>
                  <a:lnTo>
                    <a:pt x="39" y="91"/>
                  </a:lnTo>
                  <a:lnTo>
                    <a:pt x="39" y="90"/>
                  </a:lnTo>
                  <a:lnTo>
                    <a:pt x="38" y="89"/>
                  </a:lnTo>
                  <a:lnTo>
                    <a:pt x="36" y="85"/>
                  </a:lnTo>
                  <a:lnTo>
                    <a:pt x="33" y="83"/>
                  </a:lnTo>
                  <a:lnTo>
                    <a:pt x="30" y="79"/>
                  </a:lnTo>
                  <a:lnTo>
                    <a:pt x="27" y="77"/>
                  </a:lnTo>
                  <a:lnTo>
                    <a:pt x="24" y="73"/>
                  </a:lnTo>
                  <a:lnTo>
                    <a:pt x="21" y="70"/>
                  </a:lnTo>
                  <a:lnTo>
                    <a:pt x="19" y="67"/>
                  </a:lnTo>
                  <a:lnTo>
                    <a:pt x="17" y="64"/>
                  </a:lnTo>
                  <a:lnTo>
                    <a:pt x="15" y="59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1" y="54"/>
                  </a:lnTo>
                  <a:lnTo>
                    <a:pt x="8" y="53"/>
                  </a:lnTo>
                  <a:lnTo>
                    <a:pt x="7" y="51"/>
                  </a:lnTo>
                  <a:lnTo>
                    <a:pt x="6" y="49"/>
                  </a:lnTo>
                  <a:lnTo>
                    <a:pt x="3" y="47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3" y="15"/>
                  </a:lnTo>
                  <a:lnTo>
                    <a:pt x="6" y="9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7" name="Line 725"/>
            <p:cNvSpPr>
              <a:spLocks noChangeShapeType="1"/>
            </p:cNvSpPr>
            <p:nvPr/>
          </p:nvSpPr>
          <p:spPr bwMode="auto">
            <a:xfrm>
              <a:off x="1484" y="2841"/>
              <a:ext cx="1" cy="1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8" name="Line 726"/>
            <p:cNvSpPr>
              <a:spLocks noChangeShapeType="1"/>
            </p:cNvSpPr>
            <p:nvPr/>
          </p:nvSpPr>
          <p:spPr bwMode="auto">
            <a:xfrm>
              <a:off x="1484" y="2841"/>
              <a:ext cx="3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9" name="Rectangle 727"/>
            <p:cNvSpPr>
              <a:spLocks noChangeArrowheads="1"/>
            </p:cNvSpPr>
            <p:nvPr/>
          </p:nvSpPr>
          <p:spPr bwMode="auto">
            <a:xfrm>
              <a:off x="1517" y="2848"/>
              <a:ext cx="337" cy="31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10" name="Rectangle 728"/>
            <p:cNvSpPr>
              <a:spLocks noChangeArrowheads="1"/>
            </p:cNvSpPr>
            <p:nvPr/>
          </p:nvSpPr>
          <p:spPr bwMode="auto">
            <a:xfrm>
              <a:off x="1517" y="2879"/>
              <a:ext cx="337" cy="10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11" name="Rectangle 729"/>
            <p:cNvSpPr>
              <a:spLocks noChangeArrowheads="1"/>
            </p:cNvSpPr>
            <p:nvPr/>
          </p:nvSpPr>
          <p:spPr bwMode="auto">
            <a:xfrm>
              <a:off x="1517" y="2889"/>
              <a:ext cx="337" cy="24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12" name="Line 730"/>
            <p:cNvSpPr>
              <a:spLocks noChangeShapeType="1"/>
            </p:cNvSpPr>
            <p:nvPr/>
          </p:nvSpPr>
          <p:spPr bwMode="auto">
            <a:xfrm>
              <a:off x="1517" y="2841"/>
              <a:ext cx="1" cy="14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3" name="Line 731"/>
            <p:cNvSpPr>
              <a:spLocks noChangeShapeType="1"/>
            </p:cNvSpPr>
            <p:nvPr/>
          </p:nvSpPr>
          <p:spPr bwMode="auto">
            <a:xfrm>
              <a:off x="1854" y="2841"/>
              <a:ext cx="1" cy="1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4" name="Freeform 732"/>
            <p:cNvSpPr>
              <a:spLocks/>
            </p:cNvSpPr>
            <p:nvPr/>
          </p:nvSpPr>
          <p:spPr bwMode="auto">
            <a:xfrm>
              <a:off x="1888" y="2848"/>
              <a:ext cx="336" cy="31"/>
            </a:xfrm>
            <a:custGeom>
              <a:avLst/>
              <a:gdLst>
                <a:gd name="T0" fmla="*/ 0 w 1343"/>
                <a:gd name="T1" fmla="*/ 0 h 123"/>
                <a:gd name="T2" fmla="*/ 0 w 1343"/>
                <a:gd name="T3" fmla="*/ 0 h 123"/>
                <a:gd name="T4" fmla="*/ 0 w 1343"/>
                <a:gd name="T5" fmla="*/ 0 h 123"/>
                <a:gd name="T6" fmla="*/ 0 w 1343"/>
                <a:gd name="T7" fmla="*/ 0 h 123"/>
                <a:gd name="T8" fmla="*/ 0 w 1343"/>
                <a:gd name="T9" fmla="*/ 0 h 123"/>
                <a:gd name="T10" fmla="*/ 0 w 1343"/>
                <a:gd name="T11" fmla="*/ 0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43" h="123">
                  <a:moveTo>
                    <a:pt x="0" y="0"/>
                  </a:moveTo>
                  <a:lnTo>
                    <a:pt x="1343" y="0"/>
                  </a:lnTo>
                  <a:lnTo>
                    <a:pt x="1343" y="72"/>
                  </a:lnTo>
                  <a:lnTo>
                    <a:pt x="1203" y="123"/>
                  </a:lnTo>
                  <a:lnTo>
                    <a:pt x="0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5" name="Freeform 733"/>
            <p:cNvSpPr>
              <a:spLocks/>
            </p:cNvSpPr>
            <p:nvPr/>
          </p:nvSpPr>
          <p:spPr bwMode="auto">
            <a:xfrm>
              <a:off x="1888" y="2879"/>
              <a:ext cx="301" cy="10"/>
            </a:xfrm>
            <a:custGeom>
              <a:avLst/>
              <a:gdLst>
                <a:gd name="T0" fmla="*/ 0 w 1203"/>
                <a:gd name="T1" fmla="*/ 0 h 41"/>
                <a:gd name="T2" fmla="*/ 0 w 1203"/>
                <a:gd name="T3" fmla="*/ 0 h 41"/>
                <a:gd name="T4" fmla="*/ 0 w 1203"/>
                <a:gd name="T5" fmla="*/ 0 h 41"/>
                <a:gd name="T6" fmla="*/ 0 w 1203"/>
                <a:gd name="T7" fmla="*/ 0 h 41"/>
                <a:gd name="T8" fmla="*/ 0 w 1203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3" h="41">
                  <a:moveTo>
                    <a:pt x="0" y="0"/>
                  </a:moveTo>
                  <a:lnTo>
                    <a:pt x="1203" y="0"/>
                  </a:lnTo>
                  <a:lnTo>
                    <a:pt x="1091" y="41"/>
                  </a:lnTo>
                  <a:lnTo>
                    <a:pt x="0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6" name="Freeform 734"/>
            <p:cNvSpPr>
              <a:spLocks/>
            </p:cNvSpPr>
            <p:nvPr/>
          </p:nvSpPr>
          <p:spPr bwMode="auto">
            <a:xfrm>
              <a:off x="1888" y="2889"/>
              <a:ext cx="273" cy="24"/>
            </a:xfrm>
            <a:custGeom>
              <a:avLst/>
              <a:gdLst>
                <a:gd name="T0" fmla="*/ 0 w 1091"/>
                <a:gd name="T1" fmla="*/ 0 h 99"/>
                <a:gd name="T2" fmla="*/ 0 w 1091"/>
                <a:gd name="T3" fmla="*/ 0 h 99"/>
                <a:gd name="T4" fmla="*/ 0 w 1091"/>
                <a:gd name="T5" fmla="*/ 0 h 99"/>
                <a:gd name="T6" fmla="*/ 0 w 1091"/>
                <a:gd name="T7" fmla="*/ 0 h 99"/>
                <a:gd name="T8" fmla="*/ 0 w 1091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1" h="99">
                  <a:moveTo>
                    <a:pt x="0" y="0"/>
                  </a:moveTo>
                  <a:lnTo>
                    <a:pt x="1091" y="0"/>
                  </a:lnTo>
                  <a:lnTo>
                    <a:pt x="821" y="99"/>
                  </a:lnTo>
                  <a:lnTo>
                    <a:pt x="0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7" name="Line 735"/>
            <p:cNvSpPr>
              <a:spLocks noChangeShapeType="1"/>
            </p:cNvSpPr>
            <p:nvPr/>
          </p:nvSpPr>
          <p:spPr bwMode="auto">
            <a:xfrm>
              <a:off x="1888" y="2841"/>
              <a:ext cx="1" cy="14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8" name="Freeform 736"/>
            <p:cNvSpPr>
              <a:spLocks/>
            </p:cNvSpPr>
            <p:nvPr/>
          </p:nvSpPr>
          <p:spPr bwMode="auto">
            <a:xfrm>
              <a:off x="2257" y="2879"/>
              <a:ext cx="105" cy="10"/>
            </a:xfrm>
            <a:custGeom>
              <a:avLst/>
              <a:gdLst>
                <a:gd name="T0" fmla="*/ 0 w 421"/>
                <a:gd name="T1" fmla="*/ 0 h 41"/>
                <a:gd name="T2" fmla="*/ 0 w 421"/>
                <a:gd name="T3" fmla="*/ 0 h 41"/>
                <a:gd name="T4" fmla="*/ 0 w 421"/>
                <a:gd name="T5" fmla="*/ 0 h 41"/>
                <a:gd name="T6" fmla="*/ 0 w 421"/>
                <a:gd name="T7" fmla="*/ 0 h 41"/>
                <a:gd name="T8" fmla="*/ 0 w 421"/>
                <a:gd name="T9" fmla="*/ 0 h 41"/>
                <a:gd name="T10" fmla="*/ 0 w 421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1" h="41">
                  <a:moveTo>
                    <a:pt x="0" y="41"/>
                  </a:moveTo>
                  <a:lnTo>
                    <a:pt x="307" y="41"/>
                  </a:lnTo>
                  <a:lnTo>
                    <a:pt x="421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19" name="Freeform 737"/>
            <p:cNvSpPr>
              <a:spLocks/>
            </p:cNvSpPr>
            <p:nvPr/>
          </p:nvSpPr>
          <p:spPr bwMode="auto">
            <a:xfrm>
              <a:off x="2257" y="2848"/>
              <a:ext cx="17" cy="6"/>
            </a:xfrm>
            <a:custGeom>
              <a:avLst/>
              <a:gdLst>
                <a:gd name="T0" fmla="*/ 0 w 68"/>
                <a:gd name="T1" fmla="*/ 0 h 25"/>
                <a:gd name="T2" fmla="*/ 0 w 68"/>
                <a:gd name="T3" fmla="*/ 0 h 25"/>
                <a:gd name="T4" fmla="*/ 0 w 68"/>
                <a:gd name="T5" fmla="*/ 0 h 25"/>
                <a:gd name="T6" fmla="*/ 0 w 68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25">
                  <a:moveTo>
                    <a:pt x="68" y="0"/>
                  </a:moveTo>
                  <a:lnTo>
                    <a:pt x="0" y="25"/>
                  </a:lnTo>
                  <a:lnTo>
                    <a:pt x="0" y="0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0" name="Freeform 738"/>
            <p:cNvSpPr>
              <a:spLocks/>
            </p:cNvSpPr>
            <p:nvPr/>
          </p:nvSpPr>
          <p:spPr bwMode="auto">
            <a:xfrm>
              <a:off x="2257" y="2789"/>
              <a:ext cx="322" cy="90"/>
            </a:xfrm>
            <a:custGeom>
              <a:avLst/>
              <a:gdLst>
                <a:gd name="T0" fmla="*/ 0 w 1287"/>
                <a:gd name="T1" fmla="*/ 0 h 358"/>
                <a:gd name="T2" fmla="*/ 0 w 1287"/>
                <a:gd name="T3" fmla="*/ 0 h 358"/>
                <a:gd name="T4" fmla="*/ 0 w 1287"/>
                <a:gd name="T5" fmla="*/ 0 h 358"/>
                <a:gd name="T6" fmla="*/ 0 w 1287"/>
                <a:gd name="T7" fmla="*/ 0 h 358"/>
                <a:gd name="T8" fmla="*/ 0 w 1287"/>
                <a:gd name="T9" fmla="*/ 0 h 358"/>
                <a:gd name="T10" fmla="*/ 0 w 1287"/>
                <a:gd name="T11" fmla="*/ 0 h 358"/>
                <a:gd name="T12" fmla="*/ 0 w 1287"/>
                <a:gd name="T13" fmla="*/ 0 h 358"/>
                <a:gd name="T14" fmla="*/ 0 w 1287"/>
                <a:gd name="T15" fmla="*/ 0 h 3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87" h="358">
                  <a:moveTo>
                    <a:pt x="715" y="0"/>
                  </a:moveTo>
                  <a:lnTo>
                    <a:pt x="0" y="260"/>
                  </a:lnTo>
                  <a:lnTo>
                    <a:pt x="0" y="358"/>
                  </a:lnTo>
                  <a:lnTo>
                    <a:pt x="2" y="358"/>
                  </a:lnTo>
                  <a:lnTo>
                    <a:pt x="729" y="93"/>
                  </a:lnTo>
                  <a:lnTo>
                    <a:pt x="1287" y="93"/>
                  </a:lnTo>
                  <a:lnTo>
                    <a:pt x="1287" y="0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1" name="Freeform 739"/>
            <p:cNvSpPr>
              <a:spLocks/>
            </p:cNvSpPr>
            <p:nvPr/>
          </p:nvSpPr>
          <p:spPr bwMode="auto">
            <a:xfrm>
              <a:off x="2257" y="2889"/>
              <a:ext cx="77" cy="28"/>
            </a:xfrm>
            <a:custGeom>
              <a:avLst/>
              <a:gdLst>
                <a:gd name="T0" fmla="*/ 0 w 307"/>
                <a:gd name="T1" fmla="*/ 0 h 112"/>
                <a:gd name="T2" fmla="*/ 0 w 307"/>
                <a:gd name="T3" fmla="*/ 0 h 112"/>
                <a:gd name="T4" fmla="*/ 0 w 307"/>
                <a:gd name="T5" fmla="*/ 0 h 112"/>
                <a:gd name="T6" fmla="*/ 0 w 307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7" h="112">
                  <a:moveTo>
                    <a:pt x="307" y="0"/>
                  </a:moveTo>
                  <a:lnTo>
                    <a:pt x="0" y="112"/>
                  </a:lnTo>
                  <a:lnTo>
                    <a:pt x="0" y="0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2" name="Freeform 740"/>
            <p:cNvSpPr>
              <a:spLocks/>
            </p:cNvSpPr>
            <p:nvPr/>
          </p:nvSpPr>
          <p:spPr bwMode="auto">
            <a:xfrm>
              <a:off x="2257" y="2852"/>
              <a:ext cx="322" cy="90"/>
            </a:xfrm>
            <a:custGeom>
              <a:avLst/>
              <a:gdLst>
                <a:gd name="T0" fmla="*/ 0 w 1287"/>
                <a:gd name="T1" fmla="*/ 0 h 360"/>
                <a:gd name="T2" fmla="*/ 0 w 1287"/>
                <a:gd name="T3" fmla="*/ 0 h 360"/>
                <a:gd name="T4" fmla="*/ 0 w 1287"/>
                <a:gd name="T5" fmla="*/ 0 h 360"/>
                <a:gd name="T6" fmla="*/ 0 w 1287"/>
                <a:gd name="T7" fmla="*/ 0 h 360"/>
                <a:gd name="T8" fmla="*/ 0 w 1287"/>
                <a:gd name="T9" fmla="*/ 0 h 360"/>
                <a:gd name="T10" fmla="*/ 0 w 1287"/>
                <a:gd name="T11" fmla="*/ 0 h 360"/>
                <a:gd name="T12" fmla="*/ 0 w 1287"/>
                <a:gd name="T13" fmla="*/ 0 h 3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7" h="360">
                  <a:moveTo>
                    <a:pt x="715" y="0"/>
                  </a:moveTo>
                  <a:lnTo>
                    <a:pt x="0" y="259"/>
                  </a:lnTo>
                  <a:lnTo>
                    <a:pt x="0" y="360"/>
                  </a:lnTo>
                  <a:lnTo>
                    <a:pt x="732" y="93"/>
                  </a:lnTo>
                  <a:lnTo>
                    <a:pt x="1287" y="93"/>
                  </a:lnTo>
                  <a:lnTo>
                    <a:pt x="1287" y="0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3" name="Line 741"/>
            <p:cNvSpPr>
              <a:spLocks noChangeShapeType="1"/>
            </p:cNvSpPr>
            <p:nvPr/>
          </p:nvSpPr>
          <p:spPr bwMode="auto">
            <a:xfrm>
              <a:off x="2257" y="2841"/>
              <a:ext cx="1" cy="14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4" name="Freeform 742"/>
            <p:cNvSpPr>
              <a:spLocks/>
            </p:cNvSpPr>
            <p:nvPr/>
          </p:nvSpPr>
          <p:spPr bwMode="auto">
            <a:xfrm>
              <a:off x="2162" y="2891"/>
              <a:ext cx="62" cy="22"/>
            </a:xfrm>
            <a:custGeom>
              <a:avLst/>
              <a:gdLst>
                <a:gd name="T0" fmla="*/ 0 w 249"/>
                <a:gd name="T1" fmla="*/ 0 h 90"/>
                <a:gd name="T2" fmla="*/ 0 w 249"/>
                <a:gd name="T3" fmla="*/ 0 h 90"/>
                <a:gd name="T4" fmla="*/ 0 w 249"/>
                <a:gd name="T5" fmla="*/ 0 h 90"/>
                <a:gd name="T6" fmla="*/ 0 w 249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9" h="90">
                  <a:moveTo>
                    <a:pt x="0" y="90"/>
                  </a:moveTo>
                  <a:lnTo>
                    <a:pt x="249" y="90"/>
                  </a:lnTo>
                  <a:lnTo>
                    <a:pt x="249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5" name="Freeform 743"/>
            <p:cNvSpPr>
              <a:spLocks/>
            </p:cNvSpPr>
            <p:nvPr/>
          </p:nvSpPr>
          <p:spPr bwMode="auto">
            <a:xfrm>
              <a:off x="1949" y="2866"/>
              <a:ext cx="275" cy="121"/>
            </a:xfrm>
            <a:custGeom>
              <a:avLst/>
              <a:gdLst>
                <a:gd name="T0" fmla="*/ 0 w 1100"/>
                <a:gd name="T1" fmla="*/ 0 h 485"/>
                <a:gd name="T2" fmla="*/ 0 w 1100"/>
                <a:gd name="T3" fmla="*/ 0 h 485"/>
                <a:gd name="T4" fmla="*/ 0 w 1100"/>
                <a:gd name="T5" fmla="*/ 0 h 485"/>
                <a:gd name="T6" fmla="*/ 0 w 1100"/>
                <a:gd name="T7" fmla="*/ 0 h 485"/>
                <a:gd name="T8" fmla="*/ 0 w 1100"/>
                <a:gd name="T9" fmla="*/ 0 h 4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0" h="485">
                  <a:moveTo>
                    <a:pt x="1100" y="0"/>
                  </a:moveTo>
                  <a:lnTo>
                    <a:pt x="0" y="401"/>
                  </a:lnTo>
                  <a:lnTo>
                    <a:pt x="44" y="485"/>
                  </a:lnTo>
                  <a:lnTo>
                    <a:pt x="1100" y="101"/>
                  </a:lnTo>
                  <a:lnTo>
                    <a:pt x="110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6" name="Line 744"/>
            <p:cNvSpPr>
              <a:spLocks noChangeShapeType="1"/>
            </p:cNvSpPr>
            <p:nvPr/>
          </p:nvSpPr>
          <p:spPr bwMode="auto">
            <a:xfrm>
              <a:off x="2224" y="2841"/>
              <a:ext cx="1" cy="14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7" name="Rectangle 745"/>
            <p:cNvSpPr>
              <a:spLocks noChangeArrowheads="1"/>
            </p:cNvSpPr>
            <p:nvPr/>
          </p:nvSpPr>
          <p:spPr bwMode="auto">
            <a:xfrm>
              <a:off x="2579" y="2789"/>
              <a:ext cx="28" cy="126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28" name="Line 746"/>
            <p:cNvSpPr>
              <a:spLocks noChangeShapeType="1"/>
            </p:cNvSpPr>
            <p:nvPr/>
          </p:nvSpPr>
          <p:spPr bwMode="auto">
            <a:xfrm>
              <a:off x="2579" y="2789"/>
              <a:ext cx="1" cy="1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29" name="Freeform 747"/>
            <p:cNvSpPr>
              <a:spLocks/>
            </p:cNvSpPr>
            <p:nvPr/>
          </p:nvSpPr>
          <p:spPr bwMode="auto">
            <a:xfrm>
              <a:off x="2607" y="2606"/>
              <a:ext cx="19" cy="297"/>
            </a:xfrm>
            <a:custGeom>
              <a:avLst/>
              <a:gdLst>
                <a:gd name="T0" fmla="*/ 0 w 75"/>
                <a:gd name="T1" fmla="*/ 0 h 1188"/>
                <a:gd name="T2" fmla="*/ 0 w 75"/>
                <a:gd name="T3" fmla="*/ 0 h 1188"/>
                <a:gd name="T4" fmla="*/ 0 w 75"/>
                <a:gd name="T5" fmla="*/ 0 h 1188"/>
                <a:gd name="T6" fmla="*/ 0 w 75"/>
                <a:gd name="T7" fmla="*/ 0 h 1188"/>
                <a:gd name="T8" fmla="*/ 0 w 75"/>
                <a:gd name="T9" fmla="*/ 0 h 1188"/>
                <a:gd name="T10" fmla="*/ 0 w 75"/>
                <a:gd name="T11" fmla="*/ 0 h 11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88">
                  <a:moveTo>
                    <a:pt x="0" y="731"/>
                  </a:moveTo>
                  <a:lnTo>
                    <a:pt x="0" y="0"/>
                  </a:lnTo>
                  <a:lnTo>
                    <a:pt x="75" y="0"/>
                  </a:lnTo>
                  <a:lnTo>
                    <a:pt x="75" y="1188"/>
                  </a:lnTo>
                  <a:lnTo>
                    <a:pt x="0" y="1188"/>
                  </a:lnTo>
                  <a:lnTo>
                    <a:pt x="0" y="731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0" name="Line 748"/>
            <p:cNvSpPr>
              <a:spLocks noChangeShapeType="1"/>
            </p:cNvSpPr>
            <p:nvPr/>
          </p:nvSpPr>
          <p:spPr bwMode="auto">
            <a:xfrm>
              <a:off x="2607" y="2789"/>
              <a:ext cx="1" cy="12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1" name="Line 749"/>
            <p:cNvSpPr>
              <a:spLocks noChangeShapeType="1"/>
            </p:cNvSpPr>
            <p:nvPr/>
          </p:nvSpPr>
          <p:spPr bwMode="auto">
            <a:xfrm>
              <a:off x="2561" y="2915"/>
              <a:ext cx="6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2" name="Line 750"/>
            <p:cNvSpPr>
              <a:spLocks noChangeShapeType="1"/>
            </p:cNvSpPr>
            <p:nvPr/>
          </p:nvSpPr>
          <p:spPr bwMode="auto">
            <a:xfrm>
              <a:off x="2628" y="2915"/>
              <a:ext cx="1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3" name="Line 751"/>
            <p:cNvSpPr>
              <a:spLocks noChangeShapeType="1"/>
            </p:cNvSpPr>
            <p:nvPr/>
          </p:nvSpPr>
          <p:spPr bwMode="auto">
            <a:xfrm>
              <a:off x="2561" y="2915"/>
              <a:ext cx="1" cy="1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4" name="Line 752"/>
            <p:cNvSpPr>
              <a:spLocks noChangeShapeType="1"/>
            </p:cNvSpPr>
            <p:nvPr/>
          </p:nvSpPr>
          <p:spPr bwMode="auto">
            <a:xfrm>
              <a:off x="2607" y="2903"/>
              <a:ext cx="1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5" name="Rectangle 753"/>
            <p:cNvSpPr>
              <a:spLocks noChangeArrowheads="1"/>
            </p:cNvSpPr>
            <p:nvPr/>
          </p:nvSpPr>
          <p:spPr bwMode="auto">
            <a:xfrm>
              <a:off x="2626" y="2789"/>
              <a:ext cx="284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36" name="Rectangle 754"/>
            <p:cNvSpPr>
              <a:spLocks noChangeArrowheads="1"/>
            </p:cNvSpPr>
            <p:nvPr/>
          </p:nvSpPr>
          <p:spPr bwMode="auto">
            <a:xfrm>
              <a:off x="2626" y="2852"/>
              <a:ext cx="284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37" name="Line 755"/>
            <p:cNvSpPr>
              <a:spLocks noChangeShapeType="1"/>
            </p:cNvSpPr>
            <p:nvPr/>
          </p:nvSpPr>
          <p:spPr bwMode="auto">
            <a:xfrm flipV="1">
              <a:off x="2626" y="2606"/>
              <a:ext cx="1" cy="29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38" name="Rectangle 756"/>
            <p:cNvSpPr>
              <a:spLocks noChangeArrowheads="1"/>
            </p:cNvSpPr>
            <p:nvPr/>
          </p:nvSpPr>
          <p:spPr bwMode="auto">
            <a:xfrm>
              <a:off x="2600" y="2618"/>
              <a:ext cx="7" cy="22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39" name="Rectangle 757"/>
            <p:cNvSpPr>
              <a:spLocks noChangeArrowheads="1"/>
            </p:cNvSpPr>
            <p:nvPr/>
          </p:nvSpPr>
          <p:spPr bwMode="auto">
            <a:xfrm>
              <a:off x="2600" y="2679"/>
              <a:ext cx="7" cy="25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40" name="Rectangle 758"/>
            <p:cNvSpPr>
              <a:spLocks noChangeArrowheads="1"/>
            </p:cNvSpPr>
            <p:nvPr/>
          </p:nvSpPr>
          <p:spPr bwMode="auto">
            <a:xfrm>
              <a:off x="2600" y="2731"/>
              <a:ext cx="7" cy="29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41" name="Line 759"/>
            <p:cNvSpPr>
              <a:spLocks noChangeShapeType="1"/>
            </p:cNvSpPr>
            <p:nvPr/>
          </p:nvSpPr>
          <p:spPr bwMode="auto">
            <a:xfrm flipV="1">
              <a:off x="2607" y="2606"/>
              <a:ext cx="1" cy="18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2" name="Line 760"/>
            <p:cNvSpPr>
              <a:spLocks noChangeShapeType="1"/>
            </p:cNvSpPr>
            <p:nvPr/>
          </p:nvSpPr>
          <p:spPr bwMode="auto">
            <a:xfrm flipH="1">
              <a:off x="2600" y="2606"/>
              <a:ext cx="2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3" name="Line 761"/>
            <p:cNvSpPr>
              <a:spLocks noChangeShapeType="1"/>
            </p:cNvSpPr>
            <p:nvPr/>
          </p:nvSpPr>
          <p:spPr bwMode="auto">
            <a:xfrm>
              <a:off x="2600" y="2606"/>
              <a:ext cx="1" cy="16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4" name="Line 762"/>
            <p:cNvSpPr>
              <a:spLocks noChangeShapeType="1"/>
            </p:cNvSpPr>
            <p:nvPr/>
          </p:nvSpPr>
          <p:spPr bwMode="auto">
            <a:xfrm>
              <a:off x="2600" y="2768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5" name="Line 763"/>
            <p:cNvSpPr>
              <a:spLocks noChangeShapeType="1"/>
            </p:cNvSpPr>
            <p:nvPr/>
          </p:nvSpPr>
          <p:spPr bwMode="auto">
            <a:xfrm>
              <a:off x="2579" y="2789"/>
              <a:ext cx="28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6" name="Line 764"/>
            <p:cNvSpPr>
              <a:spLocks noChangeShapeType="1"/>
            </p:cNvSpPr>
            <p:nvPr/>
          </p:nvSpPr>
          <p:spPr bwMode="auto">
            <a:xfrm>
              <a:off x="1185" y="2913"/>
              <a:ext cx="29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7" name="Line 765"/>
            <p:cNvSpPr>
              <a:spLocks noChangeShapeType="1"/>
            </p:cNvSpPr>
            <p:nvPr/>
          </p:nvSpPr>
          <p:spPr bwMode="auto">
            <a:xfrm>
              <a:off x="1178" y="2848"/>
              <a:ext cx="30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8" name="Line 766"/>
            <p:cNvSpPr>
              <a:spLocks noChangeShapeType="1"/>
            </p:cNvSpPr>
            <p:nvPr/>
          </p:nvSpPr>
          <p:spPr bwMode="auto">
            <a:xfrm>
              <a:off x="1181" y="2879"/>
              <a:ext cx="30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49" name="Line 767"/>
            <p:cNvSpPr>
              <a:spLocks noChangeShapeType="1"/>
            </p:cNvSpPr>
            <p:nvPr/>
          </p:nvSpPr>
          <p:spPr bwMode="auto">
            <a:xfrm>
              <a:off x="1176" y="2889"/>
              <a:ext cx="308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0" name="Line 768"/>
            <p:cNvSpPr>
              <a:spLocks noChangeShapeType="1"/>
            </p:cNvSpPr>
            <p:nvPr/>
          </p:nvSpPr>
          <p:spPr bwMode="auto">
            <a:xfrm>
              <a:off x="2626" y="2789"/>
              <a:ext cx="28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1" name="Line 769"/>
            <p:cNvSpPr>
              <a:spLocks noChangeShapeType="1"/>
            </p:cNvSpPr>
            <p:nvPr/>
          </p:nvSpPr>
          <p:spPr bwMode="auto">
            <a:xfrm>
              <a:off x="2626" y="2852"/>
              <a:ext cx="28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2" name="Rectangle 770"/>
            <p:cNvSpPr>
              <a:spLocks noChangeArrowheads="1"/>
            </p:cNvSpPr>
            <p:nvPr/>
          </p:nvSpPr>
          <p:spPr bwMode="auto">
            <a:xfrm>
              <a:off x="2910" y="2789"/>
              <a:ext cx="29" cy="127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53" name="Line 771"/>
            <p:cNvSpPr>
              <a:spLocks noChangeShapeType="1"/>
            </p:cNvSpPr>
            <p:nvPr/>
          </p:nvSpPr>
          <p:spPr bwMode="auto">
            <a:xfrm>
              <a:off x="2910" y="2789"/>
              <a:ext cx="1" cy="12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4" name="Line 772"/>
            <p:cNvSpPr>
              <a:spLocks noChangeShapeType="1"/>
            </p:cNvSpPr>
            <p:nvPr/>
          </p:nvSpPr>
          <p:spPr bwMode="auto">
            <a:xfrm flipH="1">
              <a:off x="2891" y="2916"/>
              <a:ext cx="1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5" name="Line 773"/>
            <p:cNvSpPr>
              <a:spLocks noChangeShapeType="1"/>
            </p:cNvSpPr>
            <p:nvPr/>
          </p:nvSpPr>
          <p:spPr bwMode="auto">
            <a:xfrm>
              <a:off x="2891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6" name="Line 774"/>
            <p:cNvSpPr>
              <a:spLocks noChangeShapeType="1"/>
            </p:cNvSpPr>
            <p:nvPr/>
          </p:nvSpPr>
          <p:spPr bwMode="auto">
            <a:xfrm>
              <a:off x="2910" y="2789"/>
              <a:ext cx="2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57" name="Rectangle 775"/>
            <p:cNvSpPr>
              <a:spLocks noChangeArrowheads="1"/>
            </p:cNvSpPr>
            <p:nvPr/>
          </p:nvSpPr>
          <p:spPr bwMode="auto">
            <a:xfrm>
              <a:off x="2939" y="2789"/>
              <a:ext cx="303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58" name="Rectangle 776"/>
            <p:cNvSpPr>
              <a:spLocks noChangeArrowheads="1"/>
            </p:cNvSpPr>
            <p:nvPr/>
          </p:nvSpPr>
          <p:spPr bwMode="auto">
            <a:xfrm>
              <a:off x="2939" y="2852"/>
              <a:ext cx="303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59" name="Line 777"/>
            <p:cNvSpPr>
              <a:spLocks noChangeShapeType="1"/>
            </p:cNvSpPr>
            <p:nvPr/>
          </p:nvSpPr>
          <p:spPr bwMode="auto">
            <a:xfrm>
              <a:off x="2939" y="2789"/>
              <a:ext cx="1" cy="127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0" name="Line 778"/>
            <p:cNvSpPr>
              <a:spLocks noChangeShapeType="1"/>
            </p:cNvSpPr>
            <p:nvPr/>
          </p:nvSpPr>
          <p:spPr bwMode="auto">
            <a:xfrm flipH="1">
              <a:off x="2910" y="2916"/>
              <a:ext cx="2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1" name="Line 779"/>
            <p:cNvSpPr>
              <a:spLocks noChangeShapeType="1"/>
            </p:cNvSpPr>
            <p:nvPr/>
          </p:nvSpPr>
          <p:spPr bwMode="auto">
            <a:xfrm>
              <a:off x="2939" y="2916"/>
              <a:ext cx="1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2" name="Line 780"/>
            <p:cNvSpPr>
              <a:spLocks noChangeShapeType="1"/>
            </p:cNvSpPr>
            <p:nvPr/>
          </p:nvSpPr>
          <p:spPr bwMode="auto">
            <a:xfrm>
              <a:off x="2958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3" name="Line 781"/>
            <p:cNvSpPr>
              <a:spLocks noChangeShapeType="1"/>
            </p:cNvSpPr>
            <p:nvPr/>
          </p:nvSpPr>
          <p:spPr bwMode="auto">
            <a:xfrm flipV="1">
              <a:off x="3224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4" name="Rectangle 782"/>
            <p:cNvSpPr>
              <a:spLocks noChangeArrowheads="1"/>
            </p:cNvSpPr>
            <p:nvPr/>
          </p:nvSpPr>
          <p:spPr bwMode="auto">
            <a:xfrm>
              <a:off x="3242" y="2788"/>
              <a:ext cx="29" cy="128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65" name="Line 783"/>
            <p:cNvSpPr>
              <a:spLocks noChangeShapeType="1"/>
            </p:cNvSpPr>
            <p:nvPr/>
          </p:nvSpPr>
          <p:spPr bwMode="auto">
            <a:xfrm>
              <a:off x="3224" y="2916"/>
              <a:ext cx="6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6" name="Line 784"/>
            <p:cNvSpPr>
              <a:spLocks noChangeShapeType="1"/>
            </p:cNvSpPr>
            <p:nvPr/>
          </p:nvSpPr>
          <p:spPr bwMode="auto">
            <a:xfrm>
              <a:off x="3290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7" name="Line 785"/>
            <p:cNvSpPr>
              <a:spLocks noChangeShapeType="1"/>
            </p:cNvSpPr>
            <p:nvPr/>
          </p:nvSpPr>
          <p:spPr bwMode="auto">
            <a:xfrm>
              <a:off x="3242" y="2788"/>
              <a:ext cx="2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68" name="Rectangle 786"/>
            <p:cNvSpPr>
              <a:spLocks noChangeArrowheads="1"/>
            </p:cNvSpPr>
            <p:nvPr/>
          </p:nvSpPr>
          <p:spPr bwMode="auto">
            <a:xfrm>
              <a:off x="3271" y="2791"/>
              <a:ext cx="302" cy="21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69" name="Rectangle 787"/>
            <p:cNvSpPr>
              <a:spLocks noChangeArrowheads="1"/>
            </p:cNvSpPr>
            <p:nvPr/>
          </p:nvSpPr>
          <p:spPr bwMode="auto">
            <a:xfrm>
              <a:off x="3271" y="2852"/>
              <a:ext cx="302" cy="23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70" name="Line 788"/>
            <p:cNvSpPr>
              <a:spLocks noChangeShapeType="1"/>
            </p:cNvSpPr>
            <p:nvPr/>
          </p:nvSpPr>
          <p:spPr bwMode="auto">
            <a:xfrm>
              <a:off x="3271" y="2788"/>
              <a:ext cx="1" cy="1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1" name="Line 789"/>
            <p:cNvSpPr>
              <a:spLocks noChangeShapeType="1"/>
            </p:cNvSpPr>
            <p:nvPr/>
          </p:nvSpPr>
          <p:spPr bwMode="auto">
            <a:xfrm>
              <a:off x="3242" y="2788"/>
              <a:ext cx="1" cy="1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2" name="Line 790"/>
            <p:cNvSpPr>
              <a:spLocks noChangeShapeType="1"/>
            </p:cNvSpPr>
            <p:nvPr/>
          </p:nvSpPr>
          <p:spPr bwMode="auto">
            <a:xfrm>
              <a:off x="2939" y="2852"/>
              <a:ext cx="30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3" name="Line 791"/>
            <p:cNvSpPr>
              <a:spLocks noChangeShapeType="1"/>
            </p:cNvSpPr>
            <p:nvPr/>
          </p:nvSpPr>
          <p:spPr bwMode="auto">
            <a:xfrm>
              <a:off x="2939" y="2789"/>
              <a:ext cx="30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4" name="Line 792"/>
            <p:cNvSpPr>
              <a:spLocks noChangeShapeType="1"/>
            </p:cNvSpPr>
            <p:nvPr/>
          </p:nvSpPr>
          <p:spPr bwMode="auto">
            <a:xfrm flipV="1">
              <a:off x="3555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5" name="Rectangle 793"/>
            <p:cNvSpPr>
              <a:spLocks noChangeArrowheads="1"/>
            </p:cNvSpPr>
            <p:nvPr/>
          </p:nvSpPr>
          <p:spPr bwMode="auto">
            <a:xfrm>
              <a:off x="3573" y="2788"/>
              <a:ext cx="31" cy="128"/>
            </a:xfrm>
            <a:prstGeom prst="rect">
              <a:avLst/>
            </a:prstGeom>
            <a:solidFill>
              <a:srgbClr val="949494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en-CA" altLang="en-US"/>
            </a:p>
          </p:txBody>
        </p:sp>
        <p:sp>
          <p:nvSpPr>
            <p:cNvPr id="12676" name="Line 794"/>
            <p:cNvSpPr>
              <a:spLocks noChangeShapeType="1"/>
            </p:cNvSpPr>
            <p:nvPr/>
          </p:nvSpPr>
          <p:spPr bwMode="auto">
            <a:xfrm>
              <a:off x="3555" y="2916"/>
              <a:ext cx="6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7" name="Line 795"/>
            <p:cNvSpPr>
              <a:spLocks noChangeShapeType="1"/>
            </p:cNvSpPr>
            <p:nvPr/>
          </p:nvSpPr>
          <p:spPr bwMode="auto">
            <a:xfrm>
              <a:off x="3624" y="2916"/>
              <a:ext cx="1" cy="1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8" name="Line 796"/>
            <p:cNvSpPr>
              <a:spLocks noChangeShapeType="1"/>
            </p:cNvSpPr>
            <p:nvPr/>
          </p:nvSpPr>
          <p:spPr bwMode="auto">
            <a:xfrm flipV="1">
              <a:off x="3573" y="2788"/>
              <a:ext cx="1" cy="1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79" name="Line 797"/>
            <p:cNvSpPr>
              <a:spLocks noChangeShapeType="1"/>
            </p:cNvSpPr>
            <p:nvPr/>
          </p:nvSpPr>
          <p:spPr bwMode="auto">
            <a:xfrm>
              <a:off x="3573" y="2788"/>
              <a:ext cx="3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0" name="Freeform 798"/>
            <p:cNvSpPr>
              <a:spLocks/>
            </p:cNvSpPr>
            <p:nvPr/>
          </p:nvSpPr>
          <p:spPr bwMode="auto">
            <a:xfrm>
              <a:off x="3604" y="2852"/>
              <a:ext cx="250" cy="23"/>
            </a:xfrm>
            <a:custGeom>
              <a:avLst/>
              <a:gdLst>
                <a:gd name="T0" fmla="*/ 0 w 998"/>
                <a:gd name="T1" fmla="*/ 0 h 93"/>
                <a:gd name="T2" fmla="*/ 0 w 998"/>
                <a:gd name="T3" fmla="*/ 0 h 93"/>
                <a:gd name="T4" fmla="*/ 0 w 998"/>
                <a:gd name="T5" fmla="*/ 0 h 93"/>
                <a:gd name="T6" fmla="*/ 0 w 998"/>
                <a:gd name="T7" fmla="*/ 0 h 93"/>
                <a:gd name="T8" fmla="*/ 0 w 998"/>
                <a:gd name="T9" fmla="*/ 0 h 93"/>
                <a:gd name="T10" fmla="*/ 0 w 998"/>
                <a:gd name="T11" fmla="*/ 0 h 93"/>
                <a:gd name="T12" fmla="*/ 0 w 998"/>
                <a:gd name="T13" fmla="*/ 0 h 93"/>
                <a:gd name="T14" fmla="*/ 0 w 998"/>
                <a:gd name="T15" fmla="*/ 0 h 93"/>
                <a:gd name="T16" fmla="*/ 0 w 998"/>
                <a:gd name="T17" fmla="*/ 0 h 93"/>
                <a:gd name="T18" fmla="*/ 0 w 998"/>
                <a:gd name="T19" fmla="*/ 0 h 93"/>
                <a:gd name="T20" fmla="*/ 0 w 998"/>
                <a:gd name="T21" fmla="*/ 0 h 93"/>
                <a:gd name="T22" fmla="*/ 0 w 998"/>
                <a:gd name="T23" fmla="*/ 0 h 93"/>
                <a:gd name="T24" fmla="*/ 0 w 998"/>
                <a:gd name="T25" fmla="*/ 0 h 93"/>
                <a:gd name="T26" fmla="*/ 0 w 998"/>
                <a:gd name="T27" fmla="*/ 0 h 93"/>
                <a:gd name="T28" fmla="*/ 0 w 998"/>
                <a:gd name="T29" fmla="*/ 0 h 93"/>
                <a:gd name="T30" fmla="*/ 0 w 998"/>
                <a:gd name="T31" fmla="*/ 0 h 93"/>
                <a:gd name="T32" fmla="*/ 0 w 998"/>
                <a:gd name="T33" fmla="*/ 0 h 93"/>
                <a:gd name="T34" fmla="*/ 0 w 998"/>
                <a:gd name="T35" fmla="*/ 0 h 93"/>
                <a:gd name="T36" fmla="*/ 0 w 998"/>
                <a:gd name="T37" fmla="*/ 0 h 93"/>
                <a:gd name="T38" fmla="*/ 0 w 998"/>
                <a:gd name="T39" fmla="*/ 0 h 93"/>
                <a:gd name="T40" fmla="*/ 0 w 998"/>
                <a:gd name="T41" fmla="*/ 0 h 93"/>
                <a:gd name="T42" fmla="*/ 0 w 998"/>
                <a:gd name="T43" fmla="*/ 0 h 93"/>
                <a:gd name="T44" fmla="*/ 0 w 998"/>
                <a:gd name="T45" fmla="*/ 0 h 93"/>
                <a:gd name="T46" fmla="*/ 0 w 998"/>
                <a:gd name="T47" fmla="*/ 0 h 93"/>
                <a:gd name="T48" fmla="*/ 0 w 998"/>
                <a:gd name="T49" fmla="*/ 0 h 93"/>
                <a:gd name="T50" fmla="*/ 0 w 998"/>
                <a:gd name="T51" fmla="*/ 0 h 93"/>
                <a:gd name="T52" fmla="*/ 0 w 998"/>
                <a:gd name="T53" fmla="*/ 0 h 93"/>
                <a:gd name="T54" fmla="*/ 0 w 998"/>
                <a:gd name="T55" fmla="*/ 0 h 93"/>
                <a:gd name="T56" fmla="*/ 0 w 998"/>
                <a:gd name="T57" fmla="*/ 0 h 93"/>
                <a:gd name="T58" fmla="*/ 0 w 998"/>
                <a:gd name="T59" fmla="*/ 0 h 93"/>
                <a:gd name="T60" fmla="*/ 0 w 998"/>
                <a:gd name="T61" fmla="*/ 0 h 93"/>
                <a:gd name="T62" fmla="*/ 0 w 998"/>
                <a:gd name="T63" fmla="*/ 0 h 93"/>
                <a:gd name="T64" fmla="*/ 0 w 998"/>
                <a:gd name="T65" fmla="*/ 0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98" h="93">
                  <a:moveTo>
                    <a:pt x="0" y="0"/>
                  </a:moveTo>
                  <a:lnTo>
                    <a:pt x="957" y="0"/>
                  </a:lnTo>
                  <a:lnTo>
                    <a:pt x="954" y="3"/>
                  </a:lnTo>
                  <a:lnTo>
                    <a:pt x="950" y="6"/>
                  </a:lnTo>
                  <a:lnTo>
                    <a:pt x="948" y="10"/>
                  </a:lnTo>
                  <a:lnTo>
                    <a:pt x="945" y="14"/>
                  </a:lnTo>
                  <a:lnTo>
                    <a:pt x="943" y="19"/>
                  </a:lnTo>
                  <a:lnTo>
                    <a:pt x="942" y="22"/>
                  </a:lnTo>
                  <a:lnTo>
                    <a:pt x="941" y="27"/>
                  </a:lnTo>
                  <a:lnTo>
                    <a:pt x="939" y="32"/>
                  </a:lnTo>
                  <a:lnTo>
                    <a:pt x="939" y="36"/>
                  </a:lnTo>
                  <a:lnTo>
                    <a:pt x="941" y="40"/>
                  </a:lnTo>
                  <a:lnTo>
                    <a:pt x="942" y="44"/>
                  </a:lnTo>
                  <a:lnTo>
                    <a:pt x="943" y="48"/>
                  </a:lnTo>
                  <a:lnTo>
                    <a:pt x="947" y="51"/>
                  </a:lnTo>
                  <a:lnTo>
                    <a:pt x="950" y="54"/>
                  </a:lnTo>
                  <a:lnTo>
                    <a:pt x="954" y="57"/>
                  </a:lnTo>
                  <a:lnTo>
                    <a:pt x="959" y="60"/>
                  </a:lnTo>
                  <a:lnTo>
                    <a:pt x="966" y="62"/>
                  </a:lnTo>
                  <a:lnTo>
                    <a:pt x="972" y="66"/>
                  </a:lnTo>
                  <a:lnTo>
                    <a:pt x="979" y="68"/>
                  </a:lnTo>
                  <a:lnTo>
                    <a:pt x="984" y="72"/>
                  </a:lnTo>
                  <a:lnTo>
                    <a:pt x="987" y="74"/>
                  </a:lnTo>
                  <a:lnTo>
                    <a:pt x="992" y="78"/>
                  </a:lnTo>
                  <a:lnTo>
                    <a:pt x="995" y="82"/>
                  </a:lnTo>
                  <a:lnTo>
                    <a:pt x="996" y="84"/>
                  </a:lnTo>
                  <a:lnTo>
                    <a:pt x="997" y="86"/>
                  </a:lnTo>
                  <a:lnTo>
                    <a:pt x="997" y="87"/>
                  </a:lnTo>
                  <a:lnTo>
                    <a:pt x="998" y="90"/>
                  </a:lnTo>
                  <a:lnTo>
                    <a:pt x="998" y="92"/>
                  </a:lnTo>
                  <a:lnTo>
                    <a:pt x="998" y="93"/>
                  </a:lnTo>
                  <a:lnTo>
                    <a:pt x="0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1" name="Freeform 799"/>
            <p:cNvSpPr>
              <a:spLocks/>
            </p:cNvSpPr>
            <p:nvPr/>
          </p:nvSpPr>
          <p:spPr bwMode="auto">
            <a:xfrm>
              <a:off x="3604" y="2792"/>
              <a:ext cx="249" cy="20"/>
            </a:xfrm>
            <a:custGeom>
              <a:avLst/>
              <a:gdLst>
                <a:gd name="T0" fmla="*/ 0 w 993"/>
                <a:gd name="T1" fmla="*/ 0 h 80"/>
                <a:gd name="T2" fmla="*/ 0 w 993"/>
                <a:gd name="T3" fmla="*/ 0 h 80"/>
                <a:gd name="T4" fmla="*/ 0 w 993"/>
                <a:gd name="T5" fmla="*/ 0 h 80"/>
                <a:gd name="T6" fmla="*/ 0 w 993"/>
                <a:gd name="T7" fmla="*/ 0 h 80"/>
                <a:gd name="T8" fmla="*/ 0 w 993"/>
                <a:gd name="T9" fmla="*/ 0 h 80"/>
                <a:gd name="T10" fmla="*/ 0 w 993"/>
                <a:gd name="T11" fmla="*/ 0 h 80"/>
                <a:gd name="T12" fmla="*/ 0 w 993"/>
                <a:gd name="T13" fmla="*/ 0 h 80"/>
                <a:gd name="T14" fmla="*/ 0 w 993"/>
                <a:gd name="T15" fmla="*/ 0 h 80"/>
                <a:gd name="T16" fmla="*/ 0 w 993"/>
                <a:gd name="T17" fmla="*/ 0 h 80"/>
                <a:gd name="T18" fmla="*/ 0 w 993"/>
                <a:gd name="T19" fmla="*/ 0 h 80"/>
                <a:gd name="T20" fmla="*/ 0 w 993"/>
                <a:gd name="T21" fmla="*/ 0 h 80"/>
                <a:gd name="T22" fmla="*/ 0 w 993"/>
                <a:gd name="T23" fmla="*/ 0 h 80"/>
                <a:gd name="T24" fmla="*/ 0 w 993"/>
                <a:gd name="T25" fmla="*/ 0 h 80"/>
                <a:gd name="T26" fmla="*/ 0 w 993"/>
                <a:gd name="T27" fmla="*/ 0 h 80"/>
                <a:gd name="T28" fmla="*/ 0 w 993"/>
                <a:gd name="T29" fmla="*/ 0 h 80"/>
                <a:gd name="T30" fmla="*/ 0 w 993"/>
                <a:gd name="T31" fmla="*/ 0 h 80"/>
                <a:gd name="T32" fmla="*/ 0 w 993"/>
                <a:gd name="T33" fmla="*/ 0 h 80"/>
                <a:gd name="T34" fmla="*/ 0 w 993"/>
                <a:gd name="T35" fmla="*/ 0 h 80"/>
                <a:gd name="T36" fmla="*/ 0 w 993"/>
                <a:gd name="T37" fmla="*/ 0 h 80"/>
                <a:gd name="T38" fmla="*/ 0 w 993"/>
                <a:gd name="T39" fmla="*/ 0 h 80"/>
                <a:gd name="T40" fmla="*/ 0 w 993"/>
                <a:gd name="T41" fmla="*/ 0 h 80"/>
                <a:gd name="T42" fmla="*/ 0 w 993"/>
                <a:gd name="T43" fmla="*/ 0 h 80"/>
                <a:gd name="T44" fmla="*/ 0 w 993"/>
                <a:gd name="T45" fmla="*/ 0 h 80"/>
                <a:gd name="T46" fmla="*/ 0 w 993"/>
                <a:gd name="T47" fmla="*/ 0 h 80"/>
                <a:gd name="T48" fmla="*/ 0 w 993"/>
                <a:gd name="T49" fmla="*/ 0 h 80"/>
                <a:gd name="T50" fmla="*/ 0 w 993"/>
                <a:gd name="T51" fmla="*/ 0 h 80"/>
                <a:gd name="T52" fmla="*/ 0 w 993"/>
                <a:gd name="T53" fmla="*/ 0 h 80"/>
                <a:gd name="T54" fmla="*/ 0 w 993"/>
                <a:gd name="T55" fmla="*/ 0 h 80"/>
                <a:gd name="T56" fmla="*/ 0 w 993"/>
                <a:gd name="T57" fmla="*/ 0 h 80"/>
                <a:gd name="T58" fmla="*/ 0 w 993"/>
                <a:gd name="T59" fmla="*/ 0 h 80"/>
                <a:gd name="T60" fmla="*/ 0 w 993"/>
                <a:gd name="T61" fmla="*/ 0 h 80"/>
                <a:gd name="T62" fmla="*/ 0 w 993"/>
                <a:gd name="T63" fmla="*/ 0 h 80"/>
                <a:gd name="T64" fmla="*/ 0 w 993"/>
                <a:gd name="T65" fmla="*/ 0 h 80"/>
                <a:gd name="T66" fmla="*/ 0 w 993"/>
                <a:gd name="T67" fmla="*/ 0 h 80"/>
                <a:gd name="T68" fmla="*/ 0 w 993"/>
                <a:gd name="T69" fmla="*/ 0 h 80"/>
                <a:gd name="T70" fmla="*/ 0 w 993"/>
                <a:gd name="T71" fmla="*/ 0 h 80"/>
                <a:gd name="T72" fmla="*/ 0 w 993"/>
                <a:gd name="T73" fmla="*/ 0 h 80"/>
                <a:gd name="T74" fmla="*/ 0 w 993"/>
                <a:gd name="T75" fmla="*/ 0 h 80"/>
                <a:gd name="T76" fmla="*/ 0 w 993"/>
                <a:gd name="T77" fmla="*/ 0 h 80"/>
                <a:gd name="T78" fmla="*/ 0 w 993"/>
                <a:gd name="T79" fmla="*/ 0 h 80"/>
                <a:gd name="T80" fmla="*/ 0 w 993"/>
                <a:gd name="T81" fmla="*/ 0 h 80"/>
                <a:gd name="T82" fmla="*/ 0 w 993"/>
                <a:gd name="T83" fmla="*/ 0 h 80"/>
                <a:gd name="T84" fmla="*/ 0 w 993"/>
                <a:gd name="T85" fmla="*/ 0 h 80"/>
                <a:gd name="T86" fmla="*/ 0 w 993"/>
                <a:gd name="T87" fmla="*/ 0 h 80"/>
                <a:gd name="T88" fmla="*/ 0 w 993"/>
                <a:gd name="T89" fmla="*/ 0 h 80"/>
                <a:gd name="T90" fmla="*/ 0 w 993"/>
                <a:gd name="T91" fmla="*/ 0 h 80"/>
                <a:gd name="T92" fmla="*/ 0 w 993"/>
                <a:gd name="T93" fmla="*/ 0 h 80"/>
                <a:gd name="T94" fmla="*/ 0 w 993"/>
                <a:gd name="T95" fmla="*/ 0 h 8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993" h="80">
                  <a:moveTo>
                    <a:pt x="0" y="0"/>
                  </a:moveTo>
                  <a:lnTo>
                    <a:pt x="969" y="0"/>
                  </a:lnTo>
                  <a:lnTo>
                    <a:pt x="968" y="0"/>
                  </a:lnTo>
                  <a:lnTo>
                    <a:pt x="968" y="1"/>
                  </a:lnTo>
                  <a:lnTo>
                    <a:pt x="967" y="2"/>
                  </a:lnTo>
                  <a:lnTo>
                    <a:pt x="967" y="5"/>
                  </a:lnTo>
                  <a:lnTo>
                    <a:pt x="967" y="7"/>
                  </a:lnTo>
                  <a:lnTo>
                    <a:pt x="967" y="9"/>
                  </a:lnTo>
                  <a:lnTo>
                    <a:pt x="967" y="12"/>
                  </a:lnTo>
                  <a:lnTo>
                    <a:pt x="967" y="14"/>
                  </a:lnTo>
                  <a:lnTo>
                    <a:pt x="967" y="17"/>
                  </a:lnTo>
                  <a:lnTo>
                    <a:pt x="968" y="18"/>
                  </a:lnTo>
                  <a:lnTo>
                    <a:pt x="968" y="20"/>
                  </a:lnTo>
                  <a:lnTo>
                    <a:pt x="969" y="21"/>
                  </a:lnTo>
                  <a:lnTo>
                    <a:pt x="971" y="24"/>
                  </a:lnTo>
                  <a:lnTo>
                    <a:pt x="972" y="25"/>
                  </a:lnTo>
                  <a:lnTo>
                    <a:pt x="973" y="26"/>
                  </a:lnTo>
                  <a:lnTo>
                    <a:pt x="974" y="27"/>
                  </a:lnTo>
                  <a:lnTo>
                    <a:pt x="975" y="30"/>
                  </a:lnTo>
                  <a:lnTo>
                    <a:pt x="978" y="32"/>
                  </a:lnTo>
                  <a:lnTo>
                    <a:pt x="979" y="35"/>
                  </a:lnTo>
                  <a:lnTo>
                    <a:pt x="981" y="37"/>
                  </a:lnTo>
                  <a:lnTo>
                    <a:pt x="983" y="41"/>
                  </a:lnTo>
                  <a:lnTo>
                    <a:pt x="985" y="43"/>
                  </a:lnTo>
                  <a:lnTo>
                    <a:pt x="987" y="45"/>
                  </a:lnTo>
                  <a:lnTo>
                    <a:pt x="989" y="47"/>
                  </a:lnTo>
                  <a:lnTo>
                    <a:pt x="990" y="48"/>
                  </a:lnTo>
                  <a:lnTo>
                    <a:pt x="991" y="49"/>
                  </a:lnTo>
                  <a:lnTo>
                    <a:pt x="992" y="50"/>
                  </a:lnTo>
                  <a:lnTo>
                    <a:pt x="993" y="53"/>
                  </a:lnTo>
                  <a:lnTo>
                    <a:pt x="993" y="54"/>
                  </a:lnTo>
                  <a:lnTo>
                    <a:pt x="993" y="55"/>
                  </a:lnTo>
                  <a:lnTo>
                    <a:pt x="993" y="56"/>
                  </a:lnTo>
                  <a:lnTo>
                    <a:pt x="993" y="57"/>
                  </a:lnTo>
                  <a:lnTo>
                    <a:pt x="992" y="60"/>
                  </a:lnTo>
                  <a:lnTo>
                    <a:pt x="991" y="61"/>
                  </a:lnTo>
                  <a:lnTo>
                    <a:pt x="989" y="63"/>
                  </a:lnTo>
                  <a:lnTo>
                    <a:pt x="986" y="66"/>
                  </a:lnTo>
                  <a:lnTo>
                    <a:pt x="983" y="68"/>
                  </a:lnTo>
                  <a:lnTo>
                    <a:pt x="979" y="71"/>
                  </a:lnTo>
                  <a:lnTo>
                    <a:pt x="978" y="73"/>
                  </a:lnTo>
                  <a:lnTo>
                    <a:pt x="975" y="74"/>
                  </a:lnTo>
                  <a:lnTo>
                    <a:pt x="974" y="75"/>
                  </a:lnTo>
                  <a:lnTo>
                    <a:pt x="973" y="78"/>
                  </a:lnTo>
                  <a:lnTo>
                    <a:pt x="972" y="79"/>
                  </a:lnTo>
                  <a:lnTo>
                    <a:pt x="971" y="80"/>
                  </a:lnTo>
                  <a:lnTo>
                    <a:pt x="0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2" name="Line 800"/>
            <p:cNvSpPr>
              <a:spLocks noChangeShapeType="1"/>
            </p:cNvSpPr>
            <p:nvPr/>
          </p:nvSpPr>
          <p:spPr bwMode="auto">
            <a:xfrm>
              <a:off x="3604" y="2788"/>
              <a:ext cx="1" cy="128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3" name="Line 801"/>
            <p:cNvSpPr>
              <a:spLocks noChangeShapeType="1"/>
            </p:cNvSpPr>
            <p:nvPr/>
          </p:nvSpPr>
          <p:spPr bwMode="auto">
            <a:xfrm>
              <a:off x="3271" y="2852"/>
              <a:ext cx="30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4" name="Line 802"/>
            <p:cNvSpPr>
              <a:spLocks noChangeShapeType="1"/>
            </p:cNvSpPr>
            <p:nvPr/>
          </p:nvSpPr>
          <p:spPr bwMode="auto">
            <a:xfrm>
              <a:off x="3271" y="2791"/>
              <a:ext cx="30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5" name="Line 803"/>
            <p:cNvSpPr>
              <a:spLocks noChangeShapeType="1"/>
            </p:cNvSpPr>
            <p:nvPr/>
          </p:nvSpPr>
          <p:spPr bwMode="auto">
            <a:xfrm>
              <a:off x="3604" y="2792"/>
              <a:ext cx="2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6" name="Line 804"/>
            <p:cNvSpPr>
              <a:spLocks noChangeShapeType="1"/>
            </p:cNvSpPr>
            <p:nvPr/>
          </p:nvSpPr>
          <p:spPr bwMode="auto">
            <a:xfrm>
              <a:off x="3850" y="2826"/>
              <a:ext cx="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7" name="Line 805"/>
            <p:cNvSpPr>
              <a:spLocks noChangeShapeType="1"/>
            </p:cNvSpPr>
            <p:nvPr/>
          </p:nvSpPr>
          <p:spPr bwMode="auto">
            <a:xfrm>
              <a:off x="3604" y="2852"/>
              <a:ext cx="24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8" name="Freeform 806"/>
            <p:cNvSpPr>
              <a:spLocks/>
            </p:cNvSpPr>
            <p:nvPr/>
          </p:nvSpPr>
          <p:spPr bwMode="auto">
            <a:xfrm>
              <a:off x="3453" y="3150"/>
              <a:ext cx="59" cy="260"/>
            </a:xfrm>
            <a:custGeom>
              <a:avLst/>
              <a:gdLst>
                <a:gd name="T0" fmla="*/ 0 w 236"/>
                <a:gd name="T1" fmla="*/ 0 h 1040"/>
                <a:gd name="T2" fmla="*/ 0 w 236"/>
                <a:gd name="T3" fmla="*/ 0 h 1040"/>
                <a:gd name="T4" fmla="*/ 0 w 236"/>
                <a:gd name="T5" fmla="*/ 0 h 1040"/>
                <a:gd name="T6" fmla="*/ 0 w 236"/>
                <a:gd name="T7" fmla="*/ 0 h 1040"/>
                <a:gd name="T8" fmla="*/ 0 w 236"/>
                <a:gd name="T9" fmla="*/ 0 h 1040"/>
                <a:gd name="T10" fmla="*/ 0 w 236"/>
                <a:gd name="T11" fmla="*/ 0 h 1040"/>
                <a:gd name="T12" fmla="*/ 0 w 236"/>
                <a:gd name="T13" fmla="*/ 0 h 1040"/>
                <a:gd name="T14" fmla="*/ 0 w 236"/>
                <a:gd name="T15" fmla="*/ 0 h 1040"/>
                <a:gd name="T16" fmla="*/ 0 w 236"/>
                <a:gd name="T17" fmla="*/ 0 h 1040"/>
                <a:gd name="T18" fmla="*/ 0 w 236"/>
                <a:gd name="T19" fmla="*/ 0 h 1040"/>
                <a:gd name="T20" fmla="*/ 0 w 236"/>
                <a:gd name="T21" fmla="*/ 0 h 1040"/>
                <a:gd name="T22" fmla="*/ 0 w 236"/>
                <a:gd name="T23" fmla="*/ 0 h 1040"/>
                <a:gd name="T24" fmla="*/ 0 w 236"/>
                <a:gd name="T25" fmla="*/ 0 h 1040"/>
                <a:gd name="T26" fmla="*/ 0 w 236"/>
                <a:gd name="T27" fmla="*/ 0 h 1040"/>
                <a:gd name="T28" fmla="*/ 0 w 236"/>
                <a:gd name="T29" fmla="*/ 0 h 1040"/>
                <a:gd name="T30" fmla="*/ 0 w 236"/>
                <a:gd name="T31" fmla="*/ 0 h 1040"/>
                <a:gd name="T32" fmla="*/ 0 w 236"/>
                <a:gd name="T33" fmla="*/ 0 h 1040"/>
                <a:gd name="T34" fmla="*/ 0 w 236"/>
                <a:gd name="T35" fmla="*/ 0 h 1040"/>
                <a:gd name="T36" fmla="*/ 0 w 236"/>
                <a:gd name="T37" fmla="*/ 0 h 1040"/>
                <a:gd name="T38" fmla="*/ 0 w 236"/>
                <a:gd name="T39" fmla="*/ 0 h 1040"/>
                <a:gd name="T40" fmla="*/ 0 w 236"/>
                <a:gd name="T41" fmla="*/ 0 h 1040"/>
                <a:gd name="T42" fmla="*/ 0 w 236"/>
                <a:gd name="T43" fmla="*/ 0 h 1040"/>
                <a:gd name="T44" fmla="*/ 0 w 236"/>
                <a:gd name="T45" fmla="*/ 0 h 1040"/>
                <a:gd name="T46" fmla="*/ 0 w 236"/>
                <a:gd name="T47" fmla="*/ 0 h 1040"/>
                <a:gd name="T48" fmla="*/ 0 w 236"/>
                <a:gd name="T49" fmla="*/ 0 h 1040"/>
                <a:gd name="T50" fmla="*/ 0 w 236"/>
                <a:gd name="T51" fmla="*/ 0 h 1040"/>
                <a:gd name="T52" fmla="*/ 0 w 236"/>
                <a:gd name="T53" fmla="*/ 0 h 1040"/>
                <a:gd name="T54" fmla="*/ 0 w 236"/>
                <a:gd name="T55" fmla="*/ 0 h 1040"/>
                <a:gd name="T56" fmla="*/ 0 w 236"/>
                <a:gd name="T57" fmla="*/ 0 h 1040"/>
                <a:gd name="T58" fmla="*/ 0 w 236"/>
                <a:gd name="T59" fmla="*/ 0 h 1040"/>
                <a:gd name="T60" fmla="*/ 0 w 236"/>
                <a:gd name="T61" fmla="*/ 0 h 1040"/>
                <a:gd name="T62" fmla="*/ 0 w 236"/>
                <a:gd name="T63" fmla="*/ 0 h 1040"/>
                <a:gd name="T64" fmla="*/ 0 w 236"/>
                <a:gd name="T65" fmla="*/ 0 h 1040"/>
                <a:gd name="T66" fmla="*/ 0 w 236"/>
                <a:gd name="T67" fmla="*/ 0 h 1040"/>
                <a:gd name="T68" fmla="*/ 0 w 236"/>
                <a:gd name="T69" fmla="*/ 0 h 10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6" h="1040">
                  <a:moveTo>
                    <a:pt x="0" y="0"/>
                  </a:moveTo>
                  <a:lnTo>
                    <a:pt x="0" y="999"/>
                  </a:lnTo>
                  <a:lnTo>
                    <a:pt x="2" y="1000"/>
                  </a:lnTo>
                  <a:lnTo>
                    <a:pt x="5" y="1000"/>
                  </a:lnTo>
                  <a:lnTo>
                    <a:pt x="7" y="1001"/>
                  </a:lnTo>
                  <a:lnTo>
                    <a:pt x="9" y="1002"/>
                  </a:lnTo>
                  <a:lnTo>
                    <a:pt x="12" y="1004"/>
                  </a:lnTo>
                  <a:lnTo>
                    <a:pt x="14" y="1005"/>
                  </a:lnTo>
                  <a:lnTo>
                    <a:pt x="19" y="1008"/>
                  </a:lnTo>
                  <a:lnTo>
                    <a:pt x="25" y="1012"/>
                  </a:lnTo>
                  <a:lnTo>
                    <a:pt x="29" y="1014"/>
                  </a:lnTo>
                  <a:lnTo>
                    <a:pt x="32" y="1017"/>
                  </a:lnTo>
                  <a:lnTo>
                    <a:pt x="36" y="1018"/>
                  </a:lnTo>
                  <a:lnTo>
                    <a:pt x="39" y="1020"/>
                  </a:lnTo>
                  <a:lnTo>
                    <a:pt x="43" y="1022"/>
                  </a:lnTo>
                  <a:lnTo>
                    <a:pt x="47" y="1022"/>
                  </a:lnTo>
                  <a:lnTo>
                    <a:pt x="50" y="1022"/>
                  </a:lnTo>
                  <a:lnTo>
                    <a:pt x="55" y="1020"/>
                  </a:lnTo>
                  <a:lnTo>
                    <a:pt x="59" y="1018"/>
                  </a:lnTo>
                  <a:lnTo>
                    <a:pt x="61" y="1016"/>
                  </a:lnTo>
                  <a:lnTo>
                    <a:pt x="65" y="1012"/>
                  </a:lnTo>
                  <a:lnTo>
                    <a:pt x="67" y="1007"/>
                  </a:lnTo>
                  <a:lnTo>
                    <a:pt x="71" y="1000"/>
                  </a:lnTo>
                  <a:lnTo>
                    <a:pt x="74" y="993"/>
                  </a:lnTo>
                  <a:lnTo>
                    <a:pt x="78" y="984"/>
                  </a:lnTo>
                  <a:lnTo>
                    <a:pt x="81" y="977"/>
                  </a:lnTo>
                  <a:lnTo>
                    <a:pt x="84" y="971"/>
                  </a:lnTo>
                  <a:lnTo>
                    <a:pt x="86" y="965"/>
                  </a:lnTo>
                  <a:lnTo>
                    <a:pt x="90" y="962"/>
                  </a:lnTo>
                  <a:lnTo>
                    <a:pt x="93" y="958"/>
                  </a:lnTo>
                  <a:lnTo>
                    <a:pt x="96" y="956"/>
                  </a:lnTo>
                  <a:lnTo>
                    <a:pt x="99" y="954"/>
                  </a:lnTo>
                  <a:lnTo>
                    <a:pt x="102" y="954"/>
                  </a:lnTo>
                  <a:lnTo>
                    <a:pt x="105" y="954"/>
                  </a:lnTo>
                  <a:lnTo>
                    <a:pt x="108" y="956"/>
                  </a:lnTo>
                  <a:lnTo>
                    <a:pt x="111" y="958"/>
                  </a:lnTo>
                  <a:lnTo>
                    <a:pt x="116" y="960"/>
                  </a:lnTo>
                  <a:lnTo>
                    <a:pt x="120" y="964"/>
                  </a:lnTo>
                  <a:lnTo>
                    <a:pt x="125" y="968"/>
                  </a:lnTo>
                  <a:lnTo>
                    <a:pt x="128" y="972"/>
                  </a:lnTo>
                  <a:lnTo>
                    <a:pt x="134" y="980"/>
                  </a:lnTo>
                  <a:lnTo>
                    <a:pt x="139" y="987"/>
                  </a:lnTo>
                  <a:lnTo>
                    <a:pt x="144" y="995"/>
                  </a:lnTo>
                  <a:lnTo>
                    <a:pt x="149" y="1002"/>
                  </a:lnTo>
                  <a:lnTo>
                    <a:pt x="152" y="1011"/>
                  </a:lnTo>
                  <a:lnTo>
                    <a:pt x="156" y="1018"/>
                  </a:lnTo>
                  <a:lnTo>
                    <a:pt x="159" y="1023"/>
                  </a:lnTo>
                  <a:lnTo>
                    <a:pt x="162" y="1028"/>
                  </a:lnTo>
                  <a:lnTo>
                    <a:pt x="164" y="1031"/>
                  </a:lnTo>
                  <a:lnTo>
                    <a:pt x="168" y="1035"/>
                  </a:lnTo>
                  <a:lnTo>
                    <a:pt x="170" y="1037"/>
                  </a:lnTo>
                  <a:lnTo>
                    <a:pt x="173" y="1038"/>
                  </a:lnTo>
                  <a:lnTo>
                    <a:pt x="175" y="1040"/>
                  </a:lnTo>
                  <a:lnTo>
                    <a:pt x="179" y="1040"/>
                  </a:lnTo>
                  <a:lnTo>
                    <a:pt x="181" y="1038"/>
                  </a:lnTo>
                  <a:lnTo>
                    <a:pt x="185" y="1037"/>
                  </a:lnTo>
                  <a:lnTo>
                    <a:pt x="187" y="1036"/>
                  </a:lnTo>
                  <a:lnTo>
                    <a:pt x="191" y="1034"/>
                  </a:lnTo>
                  <a:lnTo>
                    <a:pt x="193" y="1031"/>
                  </a:lnTo>
                  <a:lnTo>
                    <a:pt x="197" y="1029"/>
                  </a:lnTo>
                  <a:lnTo>
                    <a:pt x="200" y="1025"/>
                  </a:lnTo>
                  <a:lnTo>
                    <a:pt x="205" y="1020"/>
                  </a:lnTo>
                  <a:lnTo>
                    <a:pt x="210" y="1016"/>
                  </a:lnTo>
                  <a:lnTo>
                    <a:pt x="215" y="1011"/>
                  </a:lnTo>
                  <a:lnTo>
                    <a:pt x="219" y="1006"/>
                  </a:lnTo>
                  <a:lnTo>
                    <a:pt x="228" y="998"/>
                  </a:lnTo>
                  <a:lnTo>
                    <a:pt x="231" y="993"/>
                  </a:lnTo>
                  <a:lnTo>
                    <a:pt x="236" y="988"/>
                  </a:lnTo>
                  <a:lnTo>
                    <a:pt x="2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89" name="Freeform 807"/>
            <p:cNvSpPr>
              <a:spLocks/>
            </p:cNvSpPr>
            <p:nvPr/>
          </p:nvSpPr>
          <p:spPr bwMode="auto">
            <a:xfrm>
              <a:off x="3482" y="3096"/>
              <a:ext cx="30" cy="54"/>
            </a:xfrm>
            <a:custGeom>
              <a:avLst/>
              <a:gdLst>
                <a:gd name="T0" fmla="*/ 0 w 119"/>
                <a:gd name="T1" fmla="*/ 0 h 214"/>
                <a:gd name="T2" fmla="*/ 0 w 119"/>
                <a:gd name="T3" fmla="*/ 0 h 214"/>
                <a:gd name="T4" fmla="*/ 0 w 119"/>
                <a:gd name="T5" fmla="*/ 0 h 214"/>
                <a:gd name="T6" fmla="*/ 0 w 119"/>
                <a:gd name="T7" fmla="*/ 0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214">
                  <a:moveTo>
                    <a:pt x="119" y="0"/>
                  </a:moveTo>
                  <a:lnTo>
                    <a:pt x="119" y="214"/>
                  </a:lnTo>
                  <a:lnTo>
                    <a:pt x="0" y="108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0" name="Line 808"/>
            <p:cNvSpPr>
              <a:spLocks noChangeShapeType="1"/>
            </p:cNvSpPr>
            <p:nvPr/>
          </p:nvSpPr>
          <p:spPr bwMode="auto">
            <a:xfrm>
              <a:off x="3512" y="3096"/>
              <a:ext cx="1" cy="30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1" name="Freeform 809"/>
            <p:cNvSpPr>
              <a:spLocks/>
            </p:cNvSpPr>
            <p:nvPr/>
          </p:nvSpPr>
          <p:spPr bwMode="auto">
            <a:xfrm>
              <a:off x="1174" y="2841"/>
              <a:ext cx="11" cy="72"/>
            </a:xfrm>
            <a:custGeom>
              <a:avLst/>
              <a:gdLst>
                <a:gd name="T0" fmla="*/ 0 w 46"/>
                <a:gd name="T1" fmla="*/ 0 h 292"/>
                <a:gd name="T2" fmla="*/ 0 w 46"/>
                <a:gd name="T3" fmla="*/ 0 h 292"/>
                <a:gd name="T4" fmla="*/ 0 w 46"/>
                <a:gd name="T5" fmla="*/ 0 h 292"/>
                <a:gd name="T6" fmla="*/ 0 w 46"/>
                <a:gd name="T7" fmla="*/ 0 h 292"/>
                <a:gd name="T8" fmla="*/ 0 w 46"/>
                <a:gd name="T9" fmla="*/ 0 h 292"/>
                <a:gd name="T10" fmla="*/ 0 w 46"/>
                <a:gd name="T11" fmla="*/ 0 h 292"/>
                <a:gd name="T12" fmla="*/ 0 w 46"/>
                <a:gd name="T13" fmla="*/ 0 h 292"/>
                <a:gd name="T14" fmla="*/ 0 w 46"/>
                <a:gd name="T15" fmla="*/ 0 h 292"/>
                <a:gd name="T16" fmla="*/ 0 w 46"/>
                <a:gd name="T17" fmla="*/ 0 h 292"/>
                <a:gd name="T18" fmla="*/ 0 w 46"/>
                <a:gd name="T19" fmla="*/ 0 h 292"/>
                <a:gd name="T20" fmla="*/ 0 w 46"/>
                <a:gd name="T21" fmla="*/ 0 h 292"/>
                <a:gd name="T22" fmla="*/ 0 w 46"/>
                <a:gd name="T23" fmla="*/ 0 h 292"/>
                <a:gd name="T24" fmla="*/ 0 w 46"/>
                <a:gd name="T25" fmla="*/ 0 h 292"/>
                <a:gd name="T26" fmla="*/ 0 w 46"/>
                <a:gd name="T27" fmla="*/ 0 h 292"/>
                <a:gd name="T28" fmla="*/ 0 w 46"/>
                <a:gd name="T29" fmla="*/ 0 h 292"/>
                <a:gd name="T30" fmla="*/ 0 w 46"/>
                <a:gd name="T31" fmla="*/ 0 h 292"/>
                <a:gd name="T32" fmla="*/ 0 w 46"/>
                <a:gd name="T33" fmla="*/ 0 h 292"/>
                <a:gd name="T34" fmla="*/ 0 w 46"/>
                <a:gd name="T35" fmla="*/ 0 h 292"/>
                <a:gd name="T36" fmla="*/ 0 w 46"/>
                <a:gd name="T37" fmla="*/ 0 h 292"/>
                <a:gd name="T38" fmla="*/ 0 w 46"/>
                <a:gd name="T39" fmla="*/ 0 h 292"/>
                <a:gd name="T40" fmla="*/ 0 w 46"/>
                <a:gd name="T41" fmla="*/ 0 h 292"/>
                <a:gd name="T42" fmla="*/ 0 w 46"/>
                <a:gd name="T43" fmla="*/ 0 h 292"/>
                <a:gd name="T44" fmla="*/ 0 w 46"/>
                <a:gd name="T45" fmla="*/ 0 h 292"/>
                <a:gd name="T46" fmla="*/ 0 w 46"/>
                <a:gd name="T47" fmla="*/ 0 h 292"/>
                <a:gd name="T48" fmla="*/ 0 w 46"/>
                <a:gd name="T49" fmla="*/ 0 h 292"/>
                <a:gd name="T50" fmla="*/ 0 w 46"/>
                <a:gd name="T51" fmla="*/ 0 h 292"/>
                <a:gd name="T52" fmla="*/ 0 w 46"/>
                <a:gd name="T53" fmla="*/ 0 h 292"/>
                <a:gd name="T54" fmla="*/ 0 w 46"/>
                <a:gd name="T55" fmla="*/ 0 h 292"/>
                <a:gd name="T56" fmla="*/ 0 w 46"/>
                <a:gd name="T57" fmla="*/ 0 h 292"/>
                <a:gd name="T58" fmla="*/ 0 w 46"/>
                <a:gd name="T59" fmla="*/ 0 h 292"/>
                <a:gd name="T60" fmla="*/ 0 w 46"/>
                <a:gd name="T61" fmla="*/ 0 h 292"/>
                <a:gd name="T62" fmla="*/ 0 w 46"/>
                <a:gd name="T63" fmla="*/ 0 h 292"/>
                <a:gd name="T64" fmla="*/ 0 w 46"/>
                <a:gd name="T65" fmla="*/ 0 h 292"/>
                <a:gd name="T66" fmla="*/ 0 w 46"/>
                <a:gd name="T67" fmla="*/ 0 h 292"/>
                <a:gd name="T68" fmla="*/ 0 w 46"/>
                <a:gd name="T69" fmla="*/ 0 h 292"/>
                <a:gd name="T70" fmla="*/ 0 w 46"/>
                <a:gd name="T71" fmla="*/ 0 h 292"/>
                <a:gd name="T72" fmla="*/ 0 w 46"/>
                <a:gd name="T73" fmla="*/ 0 h 29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46" h="292">
                  <a:moveTo>
                    <a:pt x="22" y="0"/>
                  </a:moveTo>
                  <a:lnTo>
                    <a:pt x="22" y="7"/>
                  </a:lnTo>
                  <a:lnTo>
                    <a:pt x="22" y="13"/>
                  </a:lnTo>
                  <a:lnTo>
                    <a:pt x="22" y="19"/>
                  </a:lnTo>
                  <a:lnTo>
                    <a:pt x="21" y="25"/>
                  </a:lnTo>
                  <a:lnTo>
                    <a:pt x="20" y="31"/>
                  </a:lnTo>
                  <a:lnTo>
                    <a:pt x="17" y="36"/>
                  </a:lnTo>
                  <a:lnTo>
                    <a:pt x="15" y="43"/>
                  </a:lnTo>
                  <a:lnTo>
                    <a:pt x="10" y="50"/>
                  </a:lnTo>
                  <a:lnTo>
                    <a:pt x="5" y="58"/>
                  </a:lnTo>
                  <a:lnTo>
                    <a:pt x="3" y="67"/>
                  </a:lnTo>
                  <a:lnTo>
                    <a:pt x="2" y="72"/>
                  </a:lnTo>
                  <a:lnTo>
                    <a:pt x="0" y="78"/>
                  </a:lnTo>
                  <a:lnTo>
                    <a:pt x="2" y="83"/>
                  </a:lnTo>
                  <a:lnTo>
                    <a:pt x="2" y="89"/>
                  </a:lnTo>
                  <a:lnTo>
                    <a:pt x="4" y="94"/>
                  </a:lnTo>
                  <a:lnTo>
                    <a:pt x="6" y="98"/>
                  </a:lnTo>
                  <a:lnTo>
                    <a:pt x="11" y="103"/>
                  </a:lnTo>
                  <a:lnTo>
                    <a:pt x="17" y="106"/>
                  </a:lnTo>
                  <a:lnTo>
                    <a:pt x="24" y="108"/>
                  </a:lnTo>
                  <a:lnTo>
                    <a:pt x="30" y="110"/>
                  </a:lnTo>
                  <a:lnTo>
                    <a:pt x="34" y="114"/>
                  </a:lnTo>
                  <a:lnTo>
                    <a:pt x="35" y="116"/>
                  </a:lnTo>
                  <a:lnTo>
                    <a:pt x="36" y="120"/>
                  </a:lnTo>
                  <a:lnTo>
                    <a:pt x="36" y="124"/>
                  </a:lnTo>
                  <a:lnTo>
                    <a:pt x="36" y="127"/>
                  </a:lnTo>
                  <a:lnTo>
                    <a:pt x="36" y="132"/>
                  </a:lnTo>
                  <a:lnTo>
                    <a:pt x="36" y="134"/>
                  </a:lnTo>
                  <a:lnTo>
                    <a:pt x="36" y="138"/>
                  </a:lnTo>
                  <a:lnTo>
                    <a:pt x="35" y="142"/>
                  </a:lnTo>
                  <a:lnTo>
                    <a:pt x="35" y="145"/>
                  </a:lnTo>
                  <a:lnTo>
                    <a:pt x="35" y="149"/>
                  </a:lnTo>
                  <a:lnTo>
                    <a:pt x="33" y="151"/>
                  </a:lnTo>
                  <a:lnTo>
                    <a:pt x="33" y="152"/>
                  </a:lnTo>
                  <a:lnTo>
                    <a:pt x="32" y="152"/>
                  </a:lnTo>
                  <a:lnTo>
                    <a:pt x="29" y="151"/>
                  </a:lnTo>
                  <a:lnTo>
                    <a:pt x="28" y="152"/>
                  </a:lnTo>
                  <a:lnTo>
                    <a:pt x="29" y="154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28" y="161"/>
                  </a:lnTo>
                  <a:lnTo>
                    <a:pt x="26" y="162"/>
                  </a:lnTo>
                  <a:lnTo>
                    <a:pt x="23" y="164"/>
                  </a:lnTo>
                  <a:lnTo>
                    <a:pt x="21" y="166"/>
                  </a:lnTo>
                  <a:lnTo>
                    <a:pt x="18" y="168"/>
                  </a:lnTo>
                  <a:lnTo>
                    <a:pt x="17" y="169"/>
                  </a:lnTo>
                  <a:lnTo>
                    <a:pt x="15" y="175"/>
                  </a:lnTo>
                  <a:lnTo>
                    <a:pt x="12" y="181"/>
                  </a:lnTo>
                  <a:lnTo>
                    <a:pt x="11" y="188"/>
                  </a:lnTo>
                  <a:lnTo>
                    <a:pt x="10" y="194"/>
                  </a:lnTo>
                  <a:lnTo>
                    <a:pt x="9" y="200"/>
                  </a:lnTo>
                  <a:lnTo>
                    <a:pt x="6" y="208"/>
                  </a:lnTo>
                  <a:lnTo>
                    <a:pt x="4" y="214"/>
                  </a:lnTo>
                  <a:lnTo>
                    <a:pt x="3" y="220"/>
                  </a:lnTo>
                  <a:lnTo>
                    <a:pt x="3" y="226"/>
                  </a:lnTo>
                  <a:lnTo>
                    <a:pt x="3" y="230"/>
                  </a:lnTo>
                  <a:lnTo>
                    <a:pt x="4" y="234"/>
                  </a:lnTo>
                  <a:lnTo>
                    <a:pt x="6" y="238"/>
                  </a:lnTo>
                  <a:lnTo>
                    <a:pt x="8" y="242"/>
                  </a:lnTo>
                  <a:lnTo>
                    <a:pt x="11" y="245"/>
                  </a:lnTo>
                  <a:lnTo>
                    <a:pt x="14" y="247"/>
                  </a:lnTo>
                  <a:lnTo>
                    <a:pt x="16" y="248"/>
                  </a:lnTo>
                  <a:lnTo>
                    <a:pt x="18" y="250"/>
                  </a:lnTo>
                  <a:lnTo>
                    <a:pt x="18" y="253"/>
                  </a:lnTo>
                  <a:lnTo>
                    <a:pt x="20" y="256"/>
                  </a:lnTo>
                  <a:lnTo>
                    <a:pt x="22" y="259"/>
                  </a:lnTo>
                  <a:lnTo>
                    <a:pt x="23" y="263"/>
                  </a:lnTo>
                  <a:lnTo>
                    <a:pt x="28" y="268"/>
                  </a:lnTo>
                  <a:lnTo>
                    <a:pt x="32" y="271"/>
                  </a:lnTo>
                  <a:lnTo>
                    <a:pt x="36" y="276"/>
                  </a:lnTo>
                  <a:lnTo>
                    <a:pt x="40" y="280"/>
                  </a:lnTo>
                  <a:lnTo>
                    <a:pt x="42" y="283"/>
                  </a:lnTo>
                  <a:lnTo>
                    <a:pt x="45" y="288"/>
                  </a:lnTo>
                  <a:lnTo>
                    <a:pt x="45" y="290"/>
                  </a:lnTo>
                  <a:lnTo>
                    <a:pt x="46" y="292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2" name="Line 810"/>
            <p:cNvSpPr>
              <a:spLocks noChangeShapeType="1"/>
            </p:cNvSpPr>
            <p:nvPr/>
          </p:nvSpPr>
          <p:spPr bwMode="auto">
            <a:xfrm>
              <a:off x="2600" y="2618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3" name="Line 811"/>
            <p:cNvSpPr>
              <a:spLocks noChangeShapeType="1"/>
            </p:cNvSpPr>
            <p:nvPr/>
          </p:nvSpPr>
          <p:spPr bwMode="auto">
            <a:xfrm>
              <a:off x="2600" y="2640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4" name="Line 812"/>
            <p:cNvSpPr>
              <a:spLocks noChangeShapeType="1"/>
            </p:cNvSpPr>
            <p:nvPr/>
          </p:nvSpPr>
          <p:spPr bwMode="auto">
            <a:xfrm>
              <a:off x="2600" y="2679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5" name="Line 813"/>
            <p:cNvSpPr>
              <a:spLocks noChangeShapeType="1"/>
            </p:cNvSpPr>
            <p:nvPr/>
          </p:nvSpPr>
          <p:spPr bwMode="auto">
            <a:xfrm>
              <a:off x="2600" y="2704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6" name="Line 814"/>
            <p:cNvSpPr>
              <a:spLocks noChangeShapeType="1"/>
            </p:cNvSpPr>
            <p:nvPr/>
          </p:nvSpPr>
          <p:spPr bwMode="auto">
            <a:xfrm>
              <a:off x="2600" y="2731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7" name="Line 815"/>
            <p:cNvSpPr>
              <a:spLocks noChangeShapeType="1"/>
            </p:cNvSpPr>
            <p:nvPr/>
          </p:nvSpPr>
          <p:spPr bwMode="auto">
            <a:xfrm>
              <a:off x="2600" y="2760"/>
              <a:ext cx="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8" name="Freeform 816"/>
            <p:cNvSpPr>
              <a:spLocks/>
            </p:cNvSpPr>
            <p:nvPr/>
          </p:nvSpPr>
          <p:spPr bwMode="auto">
            <a:xfrm>
              <a:off x="3844" y="2792"/>
              <a:ext cx="9" cy="60"/>
            </a:xfrm>
            <a:custGeom>
              <a:avLst/>
              <a:gdLst>
                <a:gd name="T0" fmla="*/ 0 w 36"/>
                <a:gd name="T1" fmla="*/ 0 h 239"/>
                <a:gd name="T2" fmla="*/ 0 w 36"/>
                <a:gd name="T3" fmla="*/ 0 h 239"/>
                <a:gd name="T4" fmla="*/ 0 w 36"/>
                <a:gd name="T5" fmla="*/ 0 h 239"/>
                <a:gd name="T6" fmla="*/ 0 w 36"/>
                <a:gd name="T7" fmla="*/ 0 h 239"/>
                <a:gd name="T8" fmla="*/ 0 w 36"/>
                <a:gd name="T9" fmla="*/ 0 h 239"/>
                <a:gd name="T10" fmla="*/ 0 w 36"/>
                <a:gd name="T11" fmla="*/ 0 h 239"/>
                <a:gd name="T12" fmla="*/ 0 w 36"/>
                <a:gd name="T13" fmla="*/ 0 h 239"/>
                <a:gd name="T14" fmla="*/ 0 w 36"/>
                <a:gd name="T15" fmla="*/ 0 h 239"/>
                <a:gd name="T16" fmla="*/ 0 w 36"/>
                <a:gd name="T17" fmla="*/ 0 h 239"/>
                <a:gd name="T18" fmla="*/ 0 w 36"/>
                <a:gd name="T19" fmla="*/ 0 h 239"/>
                <a:gd name="T20" fmla="*/ 0 w 36"/>
                <a:gd name="T21" fmla="*/ 0 h 239"/>
                <a:gd name="T22" fmla="*/ 0 w 36"/>
                <a:gd name="T23" fmla="*/ 0 h 239"/>
                <a:gd name="T24" fmla="*/ 0 w 36"/>
                <a:gd name="T25" fmla="*/ 0 h 239"/>
                <a:gd name="T26" fmla="*/ 0 w 36"/>
                <a:gd name="T27" fmla="*/ 0 h 239"/>
                <a:gd name="T28" fmla="*/ 0 w 36"/>
                <a:gd name="T29" fmla="*/ 0 h 239"/>
                <a:gd name="T30" fmla="*/ 0 w 36"/>
                <a:gd name="T31" fmla="*/ 0 h 239"/>
                <a:gd name="T32" fmla="*/ 0 w 36"/>
                <a:gd name="T33" fmla="*/ 0 h 239"/>
                <a:gd name="T34" fmla="*/ 0 w 36"/>
                <a:gd name="T35" fmla="*/ 0 h 239"/>
                <a:gd name="T36" fmla="*/ 0 w 36"/>
                <a:gd name="T37" fmla="*/ 0 h 239"/>
                <a:gd name="T38" fmla="*/ 0 w 36"/>
                <a:gd name="T39" fmla="*/ 0 h 239"/>
                <a:gd name="T40" fmla="*/ 0 w 36"/>
                <a:gd name="T41" fmla="*/ 0 h 239"/>
                <a:gd name="T42" fmla="*/ 0 w 36"/>
                <a:gd name="T43" fmla="*/ 0 h 239"/>
                <a:gd name="T44" fmla="*/ 0 w 36"/>
                <a:gd name="T45" fmla="*/ 0 h 239"/>
                <a:gd name="T46" fmla="*/ 0 w 36"/>
                <a:gd name="T47" fmla="*/ 0 h 239"/>
                <a:gd name="T48" fmla="*/ 0 w 36"/>
                <a:gd name="T49" fmla="*/ 0 h 239"/>
                <a:gd name="T50" fmla="*/ 0 w 36"/>
                <a:gd name="T51" fmla="*/ 0 h 239"/>
                <a:gd name="T52" fmla="*/ 0 w 36"/>
                <a:gd name="T53" fmla="*/ 0 h 239"/>
                <a:gd name="T54" fmla="*/ 0 w 36"/>
                <a:gd name="T55" fmla="*/ 0 h 239"/>
                <a:gd name="T56" fmla="*/ 0 w 36"/>
                <a:gd name="T57" fmla="*/ 0 h 239"/>
                <a:gd name="T58" fmla="*/ 0 w 36"/>
                <a:gd name="T59" fmla="*/ 0 h 239"/>
                <a:gd name="T60" fmla="*/ 0 w 36"/>
                <a:gd name="T61" fmla="*/ 0 h 239"/>
                <a:gd name="T62" fmla="*/ 0 w 36"/>
                <a:gd name="T63" fmla="*/ 0 h 239"/>
                <a:gd name="T64" fmla="*/ 0 w 36"/>
                <a:gd name="T65" fmla="*/ 0 h 239"/>
                <a:gd name="T66" fmla="*/ 0 w 36"/>
                <a:gd name="T67" fmla="*/ 0 h 239"/>
                <a:gd name="T68" fmla="*/ 0 w 36"/>
                <a:gd name="T69" fmla="*/ 0 h 239"/>
                <a:gd name="T70" fmla="*/ 0 w 36"/>
                <a:gd name="T71" fmla="*/ 0 h 239"/>
                <a:gd name="T72" fmla="*/ 0 w 36"/>
                <a:gd name="T73" fmla="*/ 0 h 239"/>
                <a:gd name="T74" fmla="*/ 0 w 36"/>
                <a:gd name="T75" fmla="*/ 0 h 239"/>
                <a:gd name="T76" fmla="*/ 0 w 36"/>
                <a:gd name="T77" fmla="*/ 0 h 239"/>
                <a:gd name="T78" fmla="*/ 0 w 36"/>
                <a:gd name="T79" fmla="*/ 0 h 239"/>
                <a:gd name="T80" fmla="*/ 0 w 36"/>
                <a:gd name="T81" fmla="*/ 0 h 239"/>
                <a:gd name="T82" fmla="*/ 0 w 36"/>
                <a:gd name="T83" fmla="*/ 0 h 239"/>
                <a:gd name="T84" fmla="*/ 0 w 36"/>
                <a:gd name="T85" fmla="*/ 0 h 2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6" h="239">
                  <a:moveTo>
                    <a:pt x="12" y="0"/>
                  </a:moveTo>
                  <a:lnTo>
                    <a:pt x="11" y="0"/>
                  </a:lnTo>
                  <a:lnTo>
                    <a:pt x="11" y="2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11" y="18"/>
                  </a:lnTo>
                  <a:lnTo>
                    <a:pt x="12" y="23"/>
                  </a:lnTo>
                  <a:lnTo>
                    <a:pt x="15" y="25"/>
                  </a:lnTo>
                  <a:lnTo>
                    <a:pt x="17" y="29"/>
                  </a:lnTo>
                  <a:lnTo>
                    <a:pt x="20" y="31"/>
                  </a:lnTo>
                  <a:lnTo>
                    <a:pt x="22" y="35"/>
                  </a:lnTo>
                  <a:lnTo>
                    <a:pt x="24" y="38"/>
                  </a:lnTo>
                  <a:lnTo>
                    <a:pt x="28" y="43"/>
                  </a:lnTo>
                  <a:lnTo>
                    <a:pt x="29" y="45"/>
                  </a:lnTo>
                  <a:lnTo>
                    <a:pt x="32" y="48"/>
                  </a:lnTo>
                  <a:lnTo>
                    <a:pt x="34" y="50"/>
                  </a:lnTo>
                  <a:lnTo>
                    <a:pt x="36" y="53"/>
                  </a:lnTo>
                  <a:lnTo>
                    <a:pt x="36" y="55"/>
                  </a:lnTo>
                  <a:lnTo>
                    <a:pt x="36" y="57"/>
                  </a:lnTo>
                  <a:lnTo>
                    <a:pt x="35" y="60"/>
                  </a:lnTo>
                  <a:lnTo>
                    <a:pt x="33" y="62"/>
                  </a:lnTo>
                  <a:lnTo>
                    <a:pt x="30" y="65"/>
                  </a:lnTo>
                  <a:lnTo>
                    <a:pt x="27" y="68"/>
                  </a:lnTo>
                  <a:lnTo>
                    <a:pt x="23" y="71"/>
                  </a:lnTo>
                  <a:lnTo>
                    <a:pt x="18" y="74"/>
                  </a:lnTo>
                  <a:lnTo>
                    <a:pt x="15" y="78"/>
                  </a:lnTo>
                  <a:lnTo>
                    <a:pt x="12" y="81"/>
                  </a:lnTo>
                  <a:lnTo>
                    <a:pt x="10" y="86"/>
                  </a:lnTo>
                  <a:lnTo>
                    <a:pt x="8" y="90"/>
                  </a:lnTo>
                  <a:lnTo>
                    <a:pt x="6" y="92"/>
                  </a:lnTo>
                  <a:lnTo>
                    <a:pt x="6" y="93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2" y="105"/>
                  </a:lnTo>
                  <a:lnTo>
                    <a:pt x="3" y="105"/>
                  </a:lnTo>
                  <a:lnTo>
                    <a:pt x="4" y="107"/>
                  </a:lnTo>
                  <a:lnTo>
                    <a:pt x="4" y="108"/>
                  </a:lnTo>
                  <a:lnTo>
                    <a:pt x="5" y="108"/>
                  </a:lnTo>
                  <a:lnTo>
                    <a:pt x="6" y="109"/>
                  </a:lnTo>
                  <a:lnTo>
                    <a:pt x="8" y="109"/>
                  </a:lnTo>
                  <a:lnTo>
                    <a:pt x="9" y="110"/>
                  </a:lnTo>
                  <a:lnTo>
                    <a:pt x="10" y="111"/>
                  </a:lnTo>
                  <a:lnTo>
                    <a:pt x="10" y="114"/>
                  </a:lnTo>
                  <a:lnTo>
                    <a:pt x="11" y="115"/>
                  </a:lnTo>
                  <a:lnTo>
                    <a:pt x="12" y="116"/>
                  </a:lnTo>
                  <a:lnTo>
                    <a:pt x="14" y="117"/>
                  </a:lnTo>
                  <a:lnTo>
                    <a:pt x="15" y="119"/>
                  </a:lnTo>
                  <a:lnTo>
                    <a:pt x="15" y="120"/>
                  </a:lnTo>
                  <a:lnTo>
                    <a:pt x="15" y="121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3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8" y="126"/>
                  </a:lnTo>
                  <a:lnTo>
                    <a:pt x="20" y="127"/>
                  </a:lnTo>
                  <a:lnTo>
                    <a:pt x="21" y="128"/>
                  </a:lnTo>
                  <a:lnTo>
                    <a:pt x="23" y="131"/>
                  </a:lnTo>
                  <a:lnTo>
                    <a:pt x="24" y="133"/>
                  </a:lnTo>
                  <a:lnTo>
                    <a:pt x="26" y="137"/>
                  </a:lnTo>
                  <a:lnTo>
                    <a:pt x="28" y="143"/>
                  </a:lnTo>
                  <a:lnTo>
                    <a:pt x="29" y="150"/>
                  </a:lnTo>
                  <a:lnTo>
                    <a:pt x="30" y="156"/>
                  </a:lnTo>
                  <a:lnTo>
                    <a:pt x="30" y="163"/>
                  </a:lnTo>
                  <a:lnTo>
                    <a:pt x="29" y="169"/>
                  </a:lnTo>
                  <a:lnTo>
                    <a:pt x="27" y="175"/>
                  </a:lnTo>
                  <a:lnTo>
                    <a:pt x="24" y="181"/>
                  </a:lnTo>
                  <a:lnTo>
                    <a:pt x="22" y="187"/>
                  </a:lnTo>
                  <a:lnTo>
                    <a:pt x="20" y="193"/>
                  </a:lnTo>
                  <a:lnTo>
                    <a:pt x="16" y="199"/>
                  </a:lnTo>
                  <a:lnTo>
                    <a:pt x="12" y="205"/>
                  </a:lnTo>
                  <a:lnTo>
                    <a:pt x="10" y="212"/>
                  </a:lnTo>
                  <a:lnTo>
                    <a:pt x="10" y="216"/>
                  </a:lnTo>
                  <a:lnTo>
                    <a:pt x="10" y="221"/>
                  </a:lnTo>
                  <a:lnTo>
                    <a:pt x="9" y="225"/>
                  </a:lnTo>
                  <a:lnTo>
                    <a:pt x="9" y="229"/>
                  </a:lnTo>
                  <a:lnTo>
                    <a:pt x="8" y="231"/>
                  </a:lnTo>
                  <a:lnTo>
                    <a:pt x="6" y="235"/>
                  </a:lnTo>
                  <a:lnTo>
                    <a:pt x="5" y="237"/>
                  </a:lnTo>
                  <a:lnTo>
                    <a:pt x="5" y="239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9" name="Freeform 817"/>
            <p:cNvSpPr>
              <a:spLocks/>
            </p:cNvSpPr>
            <p:nvPr/>
          </p:nvSpPr>
          <p:spPr bwMode="auto">
            <a:xfrm>
              <a:off x="3960" y="2928"/>
              <a:ext cx="30" cy="168"/>
            </a:xfrm>
            <a:custGeom>
              <a:avLst/>
              <a:gdLst>
                <a:gd name="T0" fmla="*/ 0 w 118"/>
                <a:gd name="T1" fmla="*/ 0 h 676"/>
                <a:gd name="T2" fmla="*/ 0 w 118"/>
                <a:gd name="T3" fmla="*/ 0 h 676"/>
                <a:gd name="T4" fmla="*/ 0 w 118"/>
                <a:gd name="T5" fmla="*/ 0 h 676"/>
                <a:gd name="T6" fmla="*/ 0 w 118"/>
                <a:gd name="T7" fmla="*/ 0 h 676"/>
                <a:gd name="T8" fmla="*/ 0 w 118"/>
                <a:gd name="T9" fmla="*/ 0 h 676"/>
                <a:gd name="T10" fmla="*/ 0 w 118"/>
                <a:gd name="T11" fmla="*/ 0 h 676"/>
                <a:gd name="T12" fmla="*/ 0 w 118"/>
                <a:gd name="T13" fmla="*/ 0 h 676"/>
                <a:gd name="T14" fmla="*/ 0 w 118"/>
                <a:gd name="T15" fmla="*/ 0 h 676"/>
                <a:gd name="T16" fmla="*/ 0 w 118"/>
                <a:gd name="T17" fmla="*/ 0 h 676"/>
                <a:gd name="T18" fmla="*/ 0 w 118"/>
                <a:gd name="T19" fmla="*/ 0 h 676"/>
                <a:gd name="T20" fmla="*/ 0 w 118"/>
                <a:gd name="T21" fmla="*/ 0 h 676"/>
                <a:gd name="T22" fmla="*/ 0 w 118"/>
                <a:gd name="T23" fmla="*/ 0 h 676"/>
                <a:gd name="T24" fmla="*/ 0 w 118"/>
                <a:gd name="T25" fmla="*/ 0 h 676"/>
                <a:gd name="T26" fmla="*/ 0 w 118"/>
                <a:gd name="T27" fmla="*/ 0 h 676"/>
                <a:gd name="T28" fmla="*/ 0 w 118"/>
                <a:gd name="T29" fmla="*/ 0 h 676"/>
                <a:gd name="T30" fmla="*/ 0 w 118"/>
                <a:gd name="T31" fmla="*/ 0 h 676"/>
                <a:gd name="T32" fmla="*/ 0 w 118"/>
                <a:gd name="T33" fmla="*/ 0 h 676"/>
                <a:gd name="T34" fmla="*/ 0 w 118"/>
                <a:gd name="T35" fmla="*/ 0 h 676"/>
                <a:gd name="T36" fmla="*/ 0 w 118"/>
                <a:gd name="T37" fmla="*/ 0 h 676"/>
                <a:gd name="T38" fmla="*/ 0 w 118"/>
                <a:gd name="T39" fmla="*/ 0 h 676"/>
                <a:gd name="T40" fmla="*/ 0 w 118"/>
                <a:gd name="T41" fmla="*/ 0 h 676"/>
                <a:gd name="T42" fmla="*/ 0 w 118"/>
                <a:gd name="T43" fmla="*/ 0 h 676"/>
                <a:gd name="T44" fmla="*/ 0 w 118"/>
                <a:gd name="T45" fmla="*/ 0 h 676"/>
                <a:gd name="T46" fmla="*/ 0 w 118"/>
                <a:gd name="T47" fmla="*/ 0 h 676"/>
                <a:gd name="T48" fmla="*/ 0 w 118"/>
                <a:gd name="T49" fmla="*/ 0 h 676"/>
                <a:gd name="T50" fmla="*/ 0 w 118"/>
                <a:gd name="T51" fmla="*/ 0 h 676"/>
                <a:gd name="T52" fmla="*/ 0 w 118"/>
                <a:gd name="T53" fmla="*/ 0 h 676"/>
                <a:gd name="T54" fmla="*/ 0 w 118"/>
                <a:gd name="T55" fmla="*/ 0 h 676"/>
                <a:gd name="T56" fmla="*/ 0 w 118"/>
                <a:gd name="T57" fmla="*/ 0 h 676"/>
                <a:gd name="T58" fmla="*/ 0 w 118"/>
                <a:gd name="T59" fmla="*/ 0 h 676"/>
                <a:gd name="T60" fmla="*/ 0 w 118"/>
                <a:gd name="T61" fmla="*/ 0 h 676"/>
                <a:gd name="T62" fmla="*/ 0 w 118"/>
                <a:gd name="T63" fmla="*/ 0 h 676"/>
                <a:gd name="T64" fmla="*/ 0 w 118"/>
                <a:gd name="T65" fmla="*/ 0 h 676"/>
                <a:gd name="T66" fmla="*/ 0 w 118"/>
                <a:gd name="T67" fmla="*/ 0 h 676"/>
                <a:gd name="T68" fmla="*/ 0 w 118"/>
                <a:gd name="T69" fmla="*/ 0 h 676"/>
                <a:gd name="T70" fmla="*/ 0 w 118"/>
                <a:gd name="T71" fmla="*/ 0 h 676"/>
                <a:gd name="T72" fmla="*/ 0 w 118"/>
                <a:gd name="T73" fmla="*/ 0 h 676"/>
                <a:gd name="T74" fmla="*/ 0 w 118"/>
                <a:gd name="T75" fmla="*/ 0 h 676"/>
                <a:gd name="T76" fmla="*/ 0 w 118"/>
                <a:gd name="T77" fmla="*/ 0 h 676"/>
                <a:gd name="T78" fmla="*/ 0 w 118"/>
                <a:gd name="T79" fmla="*/ 0 h 676"/>
                <a:gd name="T80" fmla="*/ 0 w 118"/>
                <a:gd name="T81" fmla="*/ 0 h 676"/>
                <a:gd name="T82" fmla="*/ 0 w 118"/>
                <a:gd name="T83" fmla="*/ 0 h 676"/>
                <a:gd name="T84" fmla="*/ 0 w 118"/>
                <a:gd name="T85" fmla="*/ 0 h 676"/>
                <a:gd name="T86" fmla="*/ 0 w 118"/>
                <a:gd name="T87" fmla="*/ 0 h 676"/>
                <a:gd name="T88" fmla="*/ 0 w 118"/>
                <a:gd name="T89" fmla="*/ 0 h 676"/>
                <a:gd name="T90" fmla="*/ 0 w 118"/>
                <a:gd name="T91" fmla="*/ 0 h 6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18" h="676">
                  <a:moveTo>
                    <a:pt x="22" y="0"/>
                  </a:moveTo>
                  <a:lnTo>
                    <a:pt x="21" y="0"/>
                  </a:lnTo>
                  <a:lnTo>
                    <a:pt x="17" y="10"/>
                  </a:lnTo>
                  <a:lnTo>
                    <a:pt x="13" y="19"/>
                  </a:lnTo>
                  <a:lnTo>
                    <a:pt x="11" y="29"/>
                  </a:lnTo>
                  <a:lnTo>
                    <a:pt x="10" y="35"/>
                  </a:lnTo>
                  <a:lnTo>
                    <a:pt x="9" y="41"/>
                  </a:lnTo>
                  <a:lnTo>
                    <a:pt x="9" y="47"/>
                  </a:lnTo>
                  <a:lnTo>
                    <a:pt x="9" y="53"/>
                  </a:lnTo>
                  <a:lnTo>
                    <a:pt x="10" y="59"/>
                  </a:lnTo>
                  <a:lnTo>
                    <a:pt x="12" y="64"/>
                  </a:lnTo>
                  <a:lnTo>
                    <a:pt x="16" y="68"/>
                  </a:lnTo>
                  <a:lnTo>
                    <a:pt x="21" y="73"/>
                  </a:lnTo>
                  <a:lnTo>
                    <a:pt x="27" y="77"/>
                  </a:lnTo>
                  <a:lnTo>
                    <a:pt x="33" y="80"/>
                  </a:lnTo>
                  <a:lnTo>
                    <a:pt x="39" y="84"/>
                  </a:lnTo>
                  <a:lnTo>
                    <a:pt x="45" y="88"/>
                  </a:lnTo>
                  <a:lnTo>
                    <a:pt x="51" y="92"/>
                  </a:lnTo>
                  <a:lnTo>
                    <a:pt x="57" y="97"/>
                  </a:lnTo>
                  <a:lnTo>
                    <a:pt x="61" y="103"/>
                  </a:lnTo>
                  <a:lnTo>
                    <a:pt x="66" y="109"/>
                  </a:lnTo>
                  <a:lnTo>
                    <a:pt x="70" y="114"/>
                  </a:lnTo>
                  <a:lnTo>
                    <a:pt x="76" y="120"/>
                  </a:lnTo>
                  <a:lnTo>
                    <a:pt x="83" y="126"/>
                  </a:lnTo>
                  <a:lnTo>
                    <a:pt x="88" y="131"/>
                  </a:lnTo>
                  <a:lnTo>
                    <a:pt x="93" y="134"/>
                  </a:lnTo>
                  <a:lnTo>
                    <a:pt x="97" y="139"/>
                  </a:lnTo>
                  <a:lnTo>
                    <a:pt x="102" y="144"/>
                  </a:lnTo>
                  <a:lnTo>
                    <a:pt x="106" y="149"/>
                  </a:lnTo>
                  <a:lnTo>
                    <a:pt x="108" y="154"/>
                  </a:lnTo>
                  <a:lnTo>
                    <a:pt x="109" y="158"/>
                  </a:lnTo>
                  <a:lnTo>
                    <a:pt x="108" y="164"/>
                  </a:lnTo>
                  <a:lnTo>
                    <a:pt x="107" y="170"/>
                  </a:lnTo>
                  <a:lnTo>
                    <a:pt x="105" y="176"/>
                  </a:lnTo>
                  <a:lnTo>
                    <a:pt x="101" y="181"/>
                  </a:lnTo>
                  <a:lnTo>
                    <a:pt x="96" y="187"/>
                  </a:lnTo>
                  <a:lnTo>
                    <a:pt x="91" y="192"/>
                  </a:lnTo>
                  <a:lnTo>
                    <a:pt x="83" y="202"/>
                  </a:lnTo>
                  <a:lnTo>
                    <a:pt x="75" y="209"/>
                  </a:lnTo>
                  <a:lnTo>
                    <a:pt x="67" y="217"/>
                  </a:lnTo>
                  <a:lnTo>
                    <a:pt x="60" y="224"/>
                  </a:lnTo>
                  <a:lnTo>
                    <a:pt x="51" y="236"/>
                  </a:lnTo>
                  <a:lnTo>
                    <a:pt x="41" y="251"/>
                  </a:lnTo>
                  <a:lnTo>
                    <a:pt x="30" y="265"/>
                  </a:lnTo>
                  <a:lnTo>
                    <a:pt x="24" y="274"/>
                  </a:lnTo>
                  <a:lnTo>
                    <a:pt x="18" y="282"/>
                  </a:lnTo>
                  <a:lnTo>
                    <a:pt x="13" y="290"/>
                  </a:lnTo>
                  <a:lnTo>
                    <a:pt x="7" y="299"/>
                  </a:lnTo>
                  <a:lnTo>
                    <a:pt x="4" y="307"/>
                  </a:lnTo>
                  <a:lnTo>
                    <a:pt x="1" y="314"/>
                  </a:lnTo>
                  <a:lnTo>
                    <a:pt x="0" y="323"/>
                  </a:lnTo>
                  <a:lnTo>
                    <a:pt x="1" y="329"/>
                  </a:lnTo>
                  <a:lnTo>
                    <a:pt x="4" y="335"/>
                  </a:lnTo>
                  <a:lnTo>
                    <a:pt x="9" y="340"/>
                  </a:lnTo>
                  <a:lnTo>
                    <a:pt x="15" y="346"/>
                  </a:lnTo>
                  <a:lnTo>
                    <a:pt x="22" y="350"/>
                  </a:lnTo>
                  <a:lnTo>
                    <a:pt x="29" y="355"/>
                  </a:lnTo>
                  <a:lnTo>
                    <a:pt x="36" y="361"/>
                  </a:lnTo>
                  <a:lnTo>
                    <a:pt x="43" y="367"/>
                  </a:lnTo>
                  <a:lnTo>
                    <a:pt x="51" y="373"/>
                  </a:lnTo>
                  <a:lnTo>
                    <a:pt x="57" y="380"/>
                  </a:lnTo>
                  <a:lnTo>
                    <a:pt x="66" y="391"/>
                  </a:lnTo>
                  <a:lnTo>
                    <a:pt x="75" y="404"/>
                  </a:lnTo>
                  <a:lnTo>
                    <a:pt x="83" y="418"/>
                  </a:lnTo>
                  <a:lnTo>
                    <a:pt x="90" y="431"/>
                  </a:lnTo>
                  <a:lnTo>
                    <a:pt x="97" y="444"/>
                  </a:lnTo>
                  <a:lnTo>
                    <a:pt x="101" y="452"/>
                  </a:lnTo>
                  <a:lnTo>
                    <a:pt x="105" y="461"/>
                  </a:lnTo>
                  <a:lnTo>
                    <a:pt x="108" y="469"/>
                  </a:lnTo>
                  <a:lnTo>
                    <a:pt x="112" y="478"/>
                  </a:lnTo>
                  <a:lnTo>
                    <a:pt x="115" y="486"/>
                  </a:lnTo>
                  <a:lnTo>
                    <a:pt x="118" y="494"/>
                  </a:lnTo>
                  <a:lnTo>
                    <a:pt x="118" y="502"/>
                  </a:lnTo>
                  <a:lnTo>
                    <a:pt x="117" y="510"/>
                  </a:lnTo>
                  <a:lnTo>
                    <a:pt x="112" y="518"/>
                  </a:lnTo>
                  <a:lnTo>
                    <a:pt x="106" y="528"/>
                  </a:lnTo>
                  <a:lnTo>
                    <a:pt x="99" y="536"/>
                  </a:lnTo>
                  <a:lnTo>
                    <a:pt x="91" y="545"/>
                  </a:lnTo>
                  <a:lnTo>
                    <a:pt x="85" y="553"/>
                  </a:lnTo>
                  <a:lnTo>
                    <a:pt x="77" y="568"/>
                  </a:lnTo>
                  <a:lnTo>
                    <a:pt x="70" y="581"/>
                  </a:lnTo>
                  <a:lnTo>
                    <a:pt x="63" y="594"/>
                  </a:lnTo>
                  <a:lnTo>
                    <a:pt x="54" y="607"/>
                  </a:lnTo>
                  <a:lnTo>
                    <a:pt x="48" y="616"/>
                  </a:lnTo>
                  <a:lnTo>
                    <a:pt x="42" y="624"/>
                  </a:lnTo>
                  <a:lnTo>
                    <a:pt x="36" y="632"/>
                  </a:lnTo>
                  <a:lnTo>
                    <a:pt x="31" y="641"/>
                  </a:lnTo>
                  <a:lnTo>
                    <a:pt x="27" y="649"/>
                  </a:lnTo>
                  <a:lnTo>
                    <a:pt x="25" y="654"/>
                  </a:lnTo>
                  <a:lnTo>
                    <a:pt x="24" y="660"/>
                  </a:lnTo>
                  <a:lnTo>
                    <a:pt x="23" y="665"/>
                  </a:lnTo>
                  <a:lnTo>
                    <a:pt x="23" y="671"/>
                  </a:lnTo>
                  <a:lnTo>
                    <a:pt x="24" y="67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" name="Line 818"/>
            <p:cNvSpPr>
              <a:spLocks noChangeShapeType="1"/>
            </p:cNvSpPr>
            <p:nvPr/>
          </p:nvSpPr>
          <p:spPr bwMode="auto">
            <a:xfrm flipH="1">
              <a:off x="1876" y="3102"/>
              <a:ext cx="517" cy="1"/>
            </a:xfrm>
            <a:prstGeom prst="line">
              <a:avLst/>
            </a:prstGeom>
            <a:noFill/>
            <a:ln w="4763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1" name="Rectangle 819"/>
            <p:cNvSpPr>
              <a:spLocks noChangeArrowheads="1"/>
            </p:cNvSpPr>
            <p:nvPr/>
          </p:nvSpPr>
          <p:spPr bwMode="auto">
            <a:xfrm>
              <a:off x="1756" y="3012"/>
              <a:ext cx="5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S</a:t>
              </a:r>
              <a:endParaRPr lang="en-US" altLang="en-US"/>
            </a:p>
          </p:txBody>
        </p:sp>
        <p:sp>
          <p:nvSpPr>
            <p:cNvPr id="12702" name="Rectangle 820"/>
            <p:cNvSpPr>
              <a:spLocks noChangeArrowheads="1"/>
            </p:cNvSpPr>
            <p:nvPr/>
          </p:nvSpPr>
          <p:spPr bwMode="auto">
            <a:xfrm>
              <a:off x="1807" y="3012"/>
              <a:ext cx="47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uperstructure</a:t>
              </a:r>
              <a:endParaRPr lang="en-US" altLang="en-US"/>
            </a:p>
          </p:txBody>
        </p:sp>
        <p:sp>
          <p:nvSpPr>
            <p:cNvPr id="12703" name="Rectangle 821"/>
            <p:cNvSpPr>
              <a:spLocks noChangeArrowheads="1"/>
            </p:cNvSpPr>
            <p:nvPr/>
          </p:nvSpPr>
          <p:spPr bwMode="auto">
            <a:xfrm>
              <a:off x="1772" y="3088"/>
              <a:ext cx="54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S</a:t>
              </a:r>
              <a:endParaRPr lang="en-US" altLang="en-US"/>
            </a:p>
          </p:txBody>
        </p:sp>
        <p:sp>
          <p:nvSpPr>
            <p:cNvPr id="12704" name="Rectangle 822"/>
            <p:cNvSpPr>
              <a:spLocks noChangeArrowheads="1"/>
            </p:cNvSpPr>
            <p:nvPr/>
          </p:nvSpPr>
          <p:spPr bwMode="auto">
            <a:xfrm>
              <a:off x="1822" y="3088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u</a:t>
              </a:r>
              <a:endParaRPr lang="en-US" altLang="en-US"/>
            </a:p>
          </p:txBody>
        </p:sp>
        <p:sp>
          <p:nvSpPr>
            <p:cNvPr id="12705" name="Rectangle 823"/>
            <p:cNvSpPr>
              <a:spLocks noChangeArrowheads="1"/>
            </p:cNvSpPr>
            <p:nvPr/>
          </p:nvSpPr>
          <p:spPr bwMode="auto">
            <a:xfrm>
              <a:off x="1864" y="3088"/>
              <a:ext cx="44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b</a:t>
              </a:r>
              <a:endParaRPr lang="en-US" altLang="en-US"/>
            </a:p>
          </p:txBody>
        </p:sp>
        <p:sp>
          <p:nvSpPr>
            <p:cNvPr id="12706" name="Rectangle 824"/>
            <p:cNvSpPr>
              <a:spLocks noChangeArrowheads="1"/>
            </p:cNvSpPr>
            <p:nvPr/>
          </p:nvSpPr>
          <p:spPr bwMode="auto">
            <a:xfrm>
              <a:off x="1906" y="3088"/>
              <a:ext cx="310" cy="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1000">
                  <a:latin typeface="Arial" charset="0"/>
                </a:rPr>
                <a:t>structure</a:t>
              </a:r>
              <a:endParaRPr lang="en-US" altLang="en-US"/>
            </a:p>
          </p:txBody>
        </p:sp>
        <p:sp>
          <p:nvSpPr>
            <p:cNvPr id="12707" name="Rectangle 825"/>
            <p:cNvSpPr>
              <a:spLocks noChangeArrowheads="1"/>
            </p:cNvSpPr>
            <p:nvPr/>
          </p:nvSpPr>
          <p:spPr bwMode="auto">
            <a:xfrm>
              <a:off x="3307" y="2590"/>
              <a:ext cx="360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TUBE TYPE</a:t>
              </a:r>
              <a:endParaRPr lang="en-US" altLang="en-US"/>
            </a:p>
          </p:txBody>
        </p:sp>
        <p:sp>
          <p:nvSpPr>
            <p:cNvPr id="12708" name="Rectangle 826"/>
            <p:cNvSpPr>
              <a:spLocks noChangeArrowheads="1"/>
            </p:cNvSpPr>
            <p:nvPr/>
          </p:nvSpPr>
          <p:spPr bwMode="auto">
            <a:xfrm>
              <a:off x="3307" y="2656"/>
              <a:ext cx="39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BRIDGERAIL</a:t>
              </a:r>
              <a:endParaRPr lang="en-US" altLang="en-US"/>
            </a:p>
          </p:txBody>
        </p:sp>
        <p:sp>
          <p:nvSpPr>
            <p:cNvPr id="12709" name="Rectangle 827"/>
            <p:cNvSpPr>
              <a:spLocks noChangeArrowheads="1"/>
            </p:cNvSpPr>
            <p:nvPr/>
          </p:nvSpPr>
          <p:spPr bwMode="auto">
            <a:xfrm>
              <a:off x="2849" y="2450"/>
              <a:ext cx="560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HAZARD MARKER</a:t>
              </a:r>
              <a:endParaRPr lang="en-US" altLang="en-US"/>
            </a:p>
          </p:txBody>
        </p:sp>
        <p:sp>
          <p:nvSpPr>
            <p:cNvPr id="12710" name="Line 828"/>
            <p:cNvSpPr>
              <a:spLocks noChangeShapeType="1"/>
            </p:cNvSpPr>
            <p:nvPr/>
          </p:nvSpPr>
          <p:spPr bwMode="auto">
            <a:xfrm flipV="1">
              <a:off x="2626" y="2495"/>
              <a:ext cx="207" cy="184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1" name="Freeform 829"/>
            <p:cNvSpPr>
              <a:spLocks/>
            </p:cNvSpPr>
            <p:nvPr/>
          </p:nvSpPr>
          <p:spPr bwMode="auto">
            <a:xfrm>
              <a:off x="2626" y="2620"/>
              <a:ext cx="64" cy="59"/>
            </a:xfrm>
            <a:custGeom>
              <a:avLst/>
              <a:gdLst>
                <a:gd name="T0" fmla="*/ 0 w 258"/>
                <a:gd name="T1" fmla="*/ 0 h 237"/>
                <a:gd name="T2" fmla="*/ 0 w 258"/>
                <a:gd name="T3" fmla="*/ 0 h 237"/>
                <a:gd name="T4" fmla="*/ 0 w 258"/>
                <a:gd name="T5" fmla="*/ 0 h 237"/>
                <a:gd name="T6" fmla="*/ 0 w 258"/>
                <a:gd name="T7" fmla="*/ 0 h 2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8" h="237">
                  <a:moveTo>
                    <a:pt x="258" y="75"/>
                  </a:moveTo>
                  <a:lnTo>
                    <a:pt x="0" y="237"/>
                  </a:lnTo>
                  <a:lnTo>
                    <a:pt x="191" y="0"/>
                  </a:lnTo>
                  <a:lnTo>
                    <a:pt x="258" y="75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2" name="Line 830"/>
            <p:cNvSpPr>
              <a:spLocks noChangeShapeType="1"/>
            </p:cNvSpPr>
            <p:nvPr/>
          </p:nvSpPr>
          <p:spPr bwMode="auto">
            <a:xfrm flipV="1">
              <a:off x="3121" y="2674"/>
              <a:ext cx="152" cy="115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3" name="Freeform 831"/>
            <p:cNvSpPr>
              <a:spLocks/>
            </p:cNvSpPr>
            <p:nvPr/>
          </p:nvSpPr>
          <p:spPr bwMode="auto">
            <a:xfrm>
              <a:off x="3121" y="2734"/>
              <a:ext cx="67" cy="55"/>
            </a:xfrm>
            <a:custGeom>
              <a:avLst/>
              <a:gdLst>
                <a:gd name="T0" fmla="*/ 0 w 269"/>
                <a:gd name="T1" fmla="*/ 0 h 221"/>
                <a:gd name="T2" fmla="*/ 0 w 269"/>
                <a:gd name="T3" fmla="*/ 0 h 221"/>
                <a:gd name="T4" fmla="*/ 0 w 269"/>
                <a:gd name="T5" fmla="*/ 0 h 221"/>
                <a:gd name="T6" fmla="*/ 0 w 269"/>
                <a:gd name="T7" fmla="*/ 0 h 2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9" h="221">
                  <a:moveTo>
                    <a:pt x="269" y="80"/>
                  </a:moveTo>
                  <a:lnTo>
                    <a:pt x="0" y="221"/>
                  </a:lnTo>
                  <a:lnTo>
                    <a:pt x="209" y="0"/>
                  </a:lnTo>
                  <a:lnTo>
                    <a:pt x="269" y="8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4" name="Rectangle 832"/>
            <p:cNvSpPr>
              <a:spLocks noChangeArrowheads="1"/>
            </p:cNvSpPr>
            <p:nvPr/>
          </p:nvSpPr>
          <p:spPr bwMode="auto">
            <a:xfrm>
              <a:off x="4099" y="2651"/>
              <a:ext cx="18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CURB</a:t>
              </a:r>
              <a:endParaRPr lang="en-US" altLang="en-US"/>
            </a:p>
          </p:txBody>
        </p:sp>
        <p:sp>
          <p:nvSpPr>
            <p:cNvPr id="12715" name="Line 833"/>
            <p:cNvSpPr>
              <a:spLocks noChangeShapeType="1"/>
            </p:cNvSpPr>
            <p:nvPr/>
          </p:nvSpPr>
          <p:spPr bwMode="auto">
            <a:xfrm flipV="1">
              <a:off x="3876" y="2706"/>
              <a:ext cx="168" cy="222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6" name="Freeform 834"/>
            <p:cNvSpPr>
              <a:spLocks/>
            </p:cNvSpPr>
            <p:nvPr/>
          </p:nvSpPr>
          <p:spPr bwMode="auto">
            <a:xfrm>
              <a:off x="3876" y="2860"/>
              <a:ext cx="55" cy="68"/>
            </a:xfrm>
            <a:custGeom>
              <a:avLst/>
              <a:gdLst>
                <a:gd name="T0" fmla="*/ 0 w 221"/>
                <a:gd name="T1" fmla="*/ 0 h 269"/>
                <a:gd name="T2" fmla="*/ 0 w 221"/>
                <a:gd name="T3" fmla="*/ 0 h 269"/>
                <a:gd name="T4" fmla="*/ 0 w 221"/>
                <a:gd name="T5" fmla="*/ 0 h 269"/>
                <a:gd name="T6" fmla="*/ 0 w 221"/>
                <a:gd name="T7" fmla="*/ 0 h 2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269">
                  <a:moveTo>
                    <a:pt x="221" y="60"/>
                  </a:moveTo>
                  <a:lnTo>
                    <a:pt x="0" y="269"/>
                  </a:lnTo>
                  <a:lnTo>
                    <a:pt x="140" y="0"/>
                  </a:lnTo>
                  <a:lnTo>
                    <a:pt x="221" y="60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17" name="Rectangle 835"/>
            <p:cNvSpPr>
              <a:spLocks noChangeArrowheads="1"/>
            </p:cNvSpPr>
            <p:nvPr/>
          </p:nvSpPr>
          <p:spPr bwMode="auto">
            <a:xfrm>
              <a:off x="4155" y="3204"/>
              <a:ext cx="363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CONCRETE</a:t>
              </a:r>
              <a:endParaRPr lang="en-US" altLang="en-US"/>
            </a:p>
          </p:txBody>
        </p:sp>
        <p:sp>
          <p:nvSpPr>
            <p:cNvPr id="12718" name="Rectangle 836"/>
            <p:cNvSpPr>
              <a:spLocks noChangeArrowheads="1"/>
            </p:cNvSpPr>
            <p:nvPr/>
          </p:nvSpPr>
          <p:spPr bwMode="auto">
            <a:xfrm>
              <a:off x="4155" y="3271"/>
              <a:ext cx="251" cy="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altLang="en-US" sz="800">
                  <a:latin typeface="Arial" charset="0"/>
                </a:rPr>
                <a:t>GIRDER</a:t>
              </a:r>
              <a:endParaRPr lang="en-US" altLang="en-US"/>
            </a:p>
          </p:txBody>
        </p:sp>
        <p:sp>
          <p:nvSpPr>
            <p:cNvPr id="12719" name="Line 837"/>
            <p:cNvSpPr>
              <a:spLocks noChangeShapeType="1"/>
            </p:cNvSpPr>
            <p:nvPr/>
          </p:nvSpPr>
          <p:spPr bwMode="auto">
            <a:xfrm>
              <a:off x="3875" y="3096"/>
              <a:ext cx="249" cy="138"/>
            </a:xfrm>
            <a:prstGeom prst="line">
              <a:avLst/>
            </a:prstGeom>
            <a:noFill/>
            <a:ln w="12700">
              <a:solidFill>
                <a:srgbClr val="00808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0" name="Freeform 838"/>
            <p:cNvSpPr>
              <a:spLocks/>
            </p:cNvSpPr>
            <p:nvPr/>
          </p:nvSpPr>
          <p:spPr bwMode="auto">
            <a:xfrm>
              <a:off x="3875" y="3096"/>
              <a:ext cx="72" cy="48"/>
            </a:xfrm>
            <a:custGeom>
              <a:avLst/>
              <a:gdLst>
                <a:gd name="T0" fmla="*/ 0 w 287"/>
                <a:gd name="T1" fmla="*/ 0 h 188"/>
                <a:gd name="T2" fmla="*/ 0 w 287"/>
                <a:gd name="T3" fmla="*/ 0 h 188"/>
                <a:gd name="T4" fmla="*/ 0 w 287"/>
                <a:gd name="T5" fmla="*/ 0 h 188"/>
                <a:gd name="T6" fmla="*/ 0 w 287"/>
                <a:gd name="T7" fmla="*/ 0 h 1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7" h="188">
                  <a:moveTo>
                    <a:pt x="238" y="188"/>
                  </a:moveTo>
                  <a:lnTo>
                    <a:pt x="0" y="0"/>
                  </a:lnTo>
                  <a:lnTo>
                    <a:pt x="287" y="102"/>
                  </a:lnTo>
                  <a:lnTo>
                    <a:pt x="238" y="188"/>
                  </a:lnTo>
                  <a:close/>
                </a:path>
              </a:pathLst>
            </a:custGeom>
            <a:solidFill>
              <a:srgbClr val="0080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1" name="Freeform 839"/>
            <p:cNvSpPr>
              <a:spLocks/>
            </p:cNvSpPr>
            <p:nvPr/>
          </p:nvSpPr>
          <p:spPr bwMode="auto">
            <a:xfrm>
              <a:off x="3453" y="3123"/>
              <a:ext cx="59" cy="27"/>
            </a:xfrm>
            <a:custGeom>
              <a:avLst/>
              <a:gdLst>
                <a:gd name="T0" fmla="*/ 0 w 236"/>
                <a:gd name="T1" fmla="*/ 0 h 106"/>
                <a:gd name="T2" fmla="*/ 0 w 236"/>
                <a:gd name="T3" fmla="*/ 0 h 106"/>
                <a:gd name="T4" fmla="*/ 0 w 236"/>
                <a:gd name="T5" fmla="*/ 0 h 106"/>
                <a:gd name="T6" fmla="*/ 0 w 236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6" h="106">
                  <a:moveTo>
                    <a:pt x="117" y="0"/>
                  </a:moveTo>
                  <a:lnTo>
                    <a:pt x="236" y="106"/>
                  </a:lnTo>
                  <a:lnTo>
                    <a:pt x="0" y="106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2" name="Line 840"/>
            <p:cNvSpPr>
              <a:spLocks noChangeShapeType="1"/>
            </p:cNvSpPr>
            <p:nvPr/>
          </p:nvSpPr>
          <p:spPr bwMode="auto">
            <a:xfrm>
              <a:off x="3453" y="3150"/>
              <a:ext cx="5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3" name="Freeform 841"/>
            <p:cNvSpPr>
              <a:spLocks/>
            </p:cNvSpPr>
            <p:nvPr/>
          </p:nvSpPr>
          <p:spPr bwMode="auto">
            <a:xfrm>
              <a:off x="3453" y="3096"/>
              <a:ext cx="29" cy="54"/>
            </a:xfrm>
            <a:custGeom>
              <a:avLst/>
              <a:gdLst>
                <a:gd name="T0" fmla="*/ 0 w 117"/>
                <a:gd name="T1" fmla="*/ 0 h 214"/>
                <a:gd name="T2" fmla="*/ 0 w 117"/>
                <a:gd name="T3" fmla="*/ 0 h 214"/>
                <a:gd name="T4" fmla="*/ 0 w 117"/>
                <a:gd name="T5" fmla="*/ 0 h 214"/>
                <a:gd name="T6" fmla="*/ 0 w 117"/>
                <a:gd name="T7" fmla="*/ 0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214">
                  <a:moveTo>
                    <a:pt x="0" y="0"/>
                  </a:moveTo>
                  <a:lnTo>
                    <a:pt x="0" y="214"/>
                  </a:lnTo>
                  <a:lnTo>
                    <a:pt x="117" y="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4" name="Line 842"/>
            <p:cNvSpPr>
              <a:spLocks noChangeShapeType="1"/>
            </p:cNvSpPr>
            <p:nvPr/>
          </p:nvSpPr>
          <p:spPr bwMode="auto">
            <a:xfrm>
              <a:off x="3453" y="3096"/>
              <a:ext cx="1" cy="30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5" name="Freeform 843"/>
            <p:cNvSpPr>
              <a:spLocks/>
            </p:cNvSpPr>
            <p:nvPr/>
          </p:nvSpPr>
          <p:spPr bwMode="auto">
            <a:xfrm>
              <a:off x="2436" y="3096"/>
              <a:ext cx="29" cy="54"/>
            </a:xfrm>
            <a:custGeom>
              <a:avLst/>
              <a:gdLst>
                <a:gd name="T0" fmla="*/ 0 w 117"/>
                <a:gd name="T1" fmla="*/ 0 h 214"/>
                <a:gd name="T2" fmla="*/ 0 w 117"/>
                <a:gd name="T3" fmla="*/ 0 h 214"/>
                <a:gd name="T4" fmla="*/ 0 w 117"/>
                <a:gd name="T5" fmla="*/ 0 h 214"/>
                <a:gd name="T6" fmla="*/ 0 w 117"/>
                <a:gd name="T7" fmla="*/ 0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214">
                  <a:moveTo>
                    <a:pt x="0" y="214"/>
                  </a:moveTo>
                  <a:lnTo>
                    <a:pt x="117" y="108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6" name="Freeform 844"/>
            <p:cNvSpPr>
              <a:spLocks/>
            </p:cNvSpPr>
            <p:nvPr/>
          </p:nvSpPr>
          <p:spPr bwMode="auto">
            <a:xfrm>
              <a:off x="2436" y="3150"/>
              <a:ext cx="59" cy="242"/>
            </a:xfrm>
            <a:custGeom>
              <a:avLst/>
              <a:gdLst>
                <a:gd name="T0" fmla="*/ 0 w 235"/>
                <a:gd name="T1" fmla="*/ 0 h 969"/>
                <a:gd name="T2" fmla="*/ 0 w 235"/>
                <a:gd name="T3" fmla="*/ 0 h 969"/>
                <a:gd name="T4" fmla="*/ 0 w 235"/>
                <a:gd name="T5" fmla="*/ 0 h 969"/>
                <a:gd name="T6" fmla="*/ 0 w 235"/>
                <a:gd name="T7" fmla="*/ 0 h 969"/>
                <a:gd name="T8" fmla="*/ 0 w 235"/>
                <a:gd name="T9" fmla="*/ 0 h 969"/>
                <a:gd name="T10" fmla="*/ 0 w 235"/>
                <a:gd name="T11" fmla="*/ 0 h 969"/>
                <a:gd name="T12" fmla="*/ 0 w 235"/>
                <a:gd name="T13" fmla="*/ 0 h 969"/>
                <a:gd name="T14" fmla="*/ 0 w 235"/>
                <a:gd name="T15" fmla="*/ 0 h 969"/>
                <a:gd name="T16" fmla="*/ 0 w 235"/>
                <a:gd name="T17" fmla="*/ 0 h 969"/>
                <a:gd name="T18" fmla="*/ 0 w 235"/>
                <a:gd name="T19" fmla="*/ 0 h 969"/>
                <a:gd name="T20" fmla="*/ 0 w 235"/>
                <a:gd name="T21" fmla="*/ 0 h 969"/>
                <a:gd name="T22" fmla="*/ 0 w 235"/>
                <a:gd name="T23" fmla="*/ 0 h 969"/>
                <a:gd name="T24" fmla="*/ 0 w 235"/>
                <a:gd name="T25" fmla="*/ 0 h 969"/>
                <a:gd name="T26" fmla="*/ 0 w 235"/>
                <a:gd name="T27" fmla="*/ 0 h 969"/>
                <a:gd name="T28" fmla="*/ 0 w 235"/>
                <a:gd name="T29" fmla="*/ 0 h 969"/>
                <a:gd name="T30" fmla="*/ 0 w 235"/>
                <a:gd name="T31" fmla="*/ 0 h 969"/>
                <a:gd name="T32" fmla="*/ 0 w 235"/>
                <a:gd name="T33" fmla="*/ 0 h 969"/>
                <a:gd name="T34" fmla="*/ 0 w 235"/>
                <a:gd name="T35" fmla="*/ 0 h 969"/>
                <a:gd name="T36" fmla="*/ 0 w 235"/>
                <a:gd name="T37" fmla="*/ 0 h 969"/>
                <a:gd name="T38" fmla="*/ 0 w 235"/>
                <a:gd name="T39" fmla="*/ 0 h 969"/>
                <a:gd name="T40" fmla="*/ 0 w 235"/>
                <a:gd name="T41" fmla="*/ 0 h 969"/>
                <a:gd name="T42" fmla="*/ 0 w 235"/>
                <a:gd name="T43" fmla="*/ 0 h 969"/>
                <a:gd name="T44" fmla="*/ 0 w 235"/>
                <a:gd name="T45" fmla="*/ 0 h 969"/>
                <a:gd name="T46" fmla="*/ 0 w 235"/>
                <a:gd name="T47" fmla="*/ 0 h 969"/>
                <a:gd name="T48" fmla="*/ 0 w 235"/>
                <a:gd name="T49" fmla="*/ 0 h 969"/>
                <a:gd name="T50" fmla="*/ 0 w 235"/>
                <a:gd name="T51" fmla="*/ 0 h 969"/>
                <a:gd name="T52" fmla="*/ 0 w 235"/>
                <a:gd name="T53" fmla="*/ 0 h 969"/>
                <a:gd name="T54" fmla="*/ 0 w 235"/>
                <a:gd name="T55" fmla="*/ 0 h 969"/>
                <a:gd name="T56" fmla="*/ 0 w 235"/>
                <a:gd name="T57" fmla="*/ 0 h 969"/>
                <a:gd name="T58" fmla="*/ 0 w 235"/>
                <a:gd name="T59" fmla="*/ 0 h 969"/>
                <a:gd name="T60" fmla="*/ 0 w 235"/>
                <a:gd name="T61" fmla="*/ 0 h 969"/>
                <a:gd name="T62" fmla="*/ 0 w 235"/>
                <a:gd name="T63" fmla="*/ 0 h 969"/>
                <a:gd name="T64" fmla="*/ 0 w 235"/>
                <a:gd name="T65" fmla="*/ 0 h 969"/>
                <a:gd name="T66" fmla="*/ 0 w 235"/>
                <a:gd name="T67" fmla="*/ 0 h 969"/>
                <a:gd name="T68" fmla="*/ 0 w 235"/>
                <a:gd name="T69" fmla="*/ 0 h 969"/>
                <a:gd name="T70" fmla="*/ 0 w 235"/>
                <a:gd name="T71" fmla="*/ 0 h 969"/>
                <a:gd name="T72" fmla="*/ 0 w 235"/>
                <a:gd name="T73" fmla="*/ 0 h 969"/>
                <a:gd name="T74" fmla="*/ 0 w 235"/>
                <a:gd name="T75" fmla="*/ 0 h 969"/>
                <a:gd name="T76" fmla="*/ 0 w 235"/>
                <a:gd name="T77" fmla="*/ 0 h 969"/>
                <a:gd name="T78" fmla="*/ 0 w 235"/>
                <a:gd name="T79" fmla="*/ 0 h 969"/>
                <a:gd name="T80" fmla="*/ 0 w 235"/>
                <a:gd name="T81" fmla="*/ 0 h 969"/>
                <a:gd name="T82" fmla="*/ 0 w 235"/>
                <a:gd name="T83" fmla="*/ 0 h 969"/>
                <a:gd name="T84" fmla="*/ 0 w 235"/>
                <a:gd name="T85" fmla="*/ 0 h 969"/>
                <a:gd name="T86" fmla="*/ 0 w 235"/>
                <a:gd name="T87" fmla="*/ 0 h 969"/>
                <a:gd name="T88" fmla="*/ 0 w 235"/>
                <a:gd name="T89" fmla="*/ 0 h 969"/>
                <a:gd name="T90" fmla="*/ 0 w 235"/>
                <a:gd name="T91" fmla="*/ 0 h 969"/>
                <a:gd name="T92" fmla="*/ 0 w 235"/>
                <a:gd name="T93" fmla="*/ 0 h 969"/>
                <a:gd name="T94" fmla="*/ 0 w 235"/>
                <a:gd name="T95" fmla="*/ 0 h 969"/>
                <a:gd name="T96" fmla="*/ 0 w 235"/>
                <a:gd name="T97" fmla="*/ 0 h 969"/>
                <a:gd name="T98" fmla="*/ 0 w 235"/>
                <a:gd name="T99" fmla="*/ 0 h 969"/>
                <a:gd name="T100" fmla="*/ 0 w 235"/>
                <a:gd name="T101" fmla="*/ 0 h 969"/>
                <a:gd name="T102" fmla="*/ 0 w 235"/>
                <a:gd name="T103" fmla="*/ 0 h 969"/>
                <a:gd name="T104" fmla="*/ 0 w 235"/>
                <a:gd name="T105" fmla="*/ 0 h 969"/>
                <a:gd name="T106" fmla="*/ 0 w 235"/>
                <a:gd name="T107" fmla="*/ 0 h 969"/>
                <a:gd name="T108" fmla="*/ 0 w 235"/>
                <a:gd name="T109" fmla="*/ 0 h 96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35" h="969">
                  <a:moveTo>
                    <a:pt x="235" y="959"/>
                  </a:moveTo>
                  <a:lnTo>
                    <a:pt x="235" y="0"/>
                  </a:lnTo>
                  <a:lnTo>
                    <a:pt x="0" y="0"/>
                  </a:lnTo>
                  <a:lnTo>
                    <a:pt x="0" y="956"/>
                  </a:lnTo>
                  <a:lnTo>
                    <a:pt x="6" y="959"/>
                  </a:lnTo>
                  <a:lnTo>
                    <a:pt x="12" y="963"/>
                  </a:lnTo>
                  <a:lnTo>
                    <a:pt x="17" y="965"/>
                  </a:lnTo>
                  <a:lnTo>
                    <a:pt x="20" y="966"/>
                  </a:lnTo>
                  <a:lnTo>
                    <a:pt x="25" y="968"/>
                  </a:lnTo>
                  <a:lnTo>
                    <a:pt x="27" y="969"/>
                  </a:lnTo>
                  <a:lnTo>
                    <a:pt x="31" y="969"/>
                  </a:lnTo>
                  <a:lnTo>
                    <a:pt x="33" y="969"/>
                  </a:lnTo>
                  <a:lnTo>
                    <a:pt x="36" y="969"/>
                  </a:lnTo>
                  <a:lnTo>
                    <a:pt x="38" y="968"/>
                  </a:lnTo>
                  <a:lnTo>
                    <a:pt x="39" y="966"/>
                  </a:lnTo>
                  <a:lnTo>
                    <a:pt x="42" y="965"/>
                  </a:lnTo>
                  <a:lnTo>
                    <a:pt x="44" y="964"/>
                  </a:lnTo>
                  <a:lnTo>
                    <a:pt x="47" y="962"/>
                  </a:lnTo>
                  <a:lnTo>
                    <a:pt x="49" y="959"/>
                  </a:lnTo>
                  <a:lnTo>
                    <a:pt x="51" y="957"/>
                  </a:lnTo>
                  <a:lnTo>
                    <a:pt x="51" y="956"/>
                  </a:lnTo>
                  <a:lnTo>
                    <a:pt x="53" y="956"/>
                  </a:lnTo>
                  <a:lnTo>
                    <a:pt x="53" y="954"/>
                  </a:lnTo>
                  <a:lnTo>
                    <a:pt x="54" y="954"/>
                  </a:lnTo>
                  <a:lnTo>
                    <a:pt x="55" y="954"/>
                  </a:lnTo>
                  <a:lnTo>
                    <a:pt x="56" y="953"/>
                  </a:lnTo>
                  <a:lnTo>
                    <a:pt x="57" y="953"/>
                  </a:lnTo>
                  <a:lnTo>
                    <a:pt x="59" y="952"/>
                  </a:lnTo>
                  <a:lnTo>
                    <a:pt x="59" y="951"/>
                  </a:lnTo>
                  <a:lnTo>
                    <a:pt x="60" y="948"/>
                  </a:lnTo>
                  <a:lnTo>
                    <a:pt x="61" y="946"/>
                  </a:lnTo>
                  <a:lnTo>
                    <a:pt x="62" y="944"/>
                  </a:lnTo>
                  <a:lnTo>
                    <a:pt x="63" y="942"/>
                  </a:lnTo>
                  <a:lnTo>
                    <a:pt x="65" y="941"/>
                  </a:lnTo>
                  <a:lnTo>
                    <a:pt x="66" y="941"/>
                  </a:lnTo>
                  <a:lnTo>
                    <a:pt x="67" y="940"/>
                  </a:lnTo>
                  <a:lnTo>
                    <a:pt x="68" y="940"/>
                  </a:lnTo>
                  <a:lnTo>
                    <a:pt x="69" y="939"/>
                  </a:lnTo>
                  <a:lnTo>
                    <a:pt x="71" y="938"/>
                  </a:lnTo>
                  <a:lnTo>
                    <a:pt x="72" y="936"/>
                  </a:lnTo>
                  <a:lnTo>
                    <a:pt x="73" y="935"/>
                  </a:lnTo>
                  <a:lnTo>
                    <a:pt x="73" y="934"/>
                  </a:lnTo>
                  <a:lnTo>
                    <a:pt x="74" y="933"/>
                  </a:lnTo>
                  <a:lnTo>
                    <a:pt x="75" y="932"/>
                  </a:lnTo>
                  <a:lnTo>
                    <a:pt x="75" y="930"/>
                  </a:lnTo>
                  <a:lnTo>
                    <a:pt x="77" y="929"/>
                  </a:lnTo>
                  <a:lnTo>
                    <a:pt x="78" y="928"/>
                  </a:lnTo>
                  <a:lnTo>
                    <a:pt x="79" y="928"/>
                  </a:lnTo>
                  <a:lnTo>
                    <a:pt x="80" y="928"/>
                  </a:lnTo>
                  <a:lnTo>
                    <a:pt x="81" y="929"/>
                  </a:lnTo>
                  <a:lnTo>
                    <a:pt x="83" y="930"/>
                  </a:lnTo>
                  <a:lnTo>
                    <a:pt x="85" y="932"/>
                  </a:lnTo>
                  <a:lnTo>
                    <a:pt x="86" y="934"/>
                  </a:lnTo>
                  <a:lnTo>
                    <a:pt x="90" y="936"/>
                  </a:lnTo>
                  <a:lnTo>
                    <a:pt x="92" y="940"/>
                  </a:lnTo>
                  <a:lnTo>
                    <a:pt x="93" y="940"/>
                  </a:lnTo>
                  <a:lnTo>
                    <a:pt x="93" y="941"/>
                  </a:lnTo>
                  <a:lnTo>
                    <a:pt x="95" y="942"/>
                  </a:lnTo>
                  <a:lnTo>
                    <a:pt x="96" y="942"/>
                  </a:lnTo>
                  <a:lnTo>
                    <a:pt x="97" y="944"/>
                  </a:lnTo>
                  <a:lnTo>
                    <a:pt x="98" y="945"/>
                  </a:lnTo>
                  <a:lnTo>
                    <a:pt x="101" y="947"/>
                  </a:lnTo>
                  <a:lnTo>
                    <a:pt x="103" y="950"/>
                  </a:lnTo>
                  <a:lnTo>
                    <a:pt x="105" y="952"/>
                  </a:lnTo>
                  <a:lnTo>
                    <a:pt x="109" y="956"/>
                  </a:lnTo>
                  <a:lnTo>
                    <a:pt x="113" y="960"/>
                  </a:lnTo>
                  <a:lnTo>
                    <a:pt x="115" y="962"/>
                  </a:lnTo>
                  <a:lnTo>
                    <a:pt x="117" y="964"/>
                  </a:lnTo>
                  <a:lnTo>
                    <a:pt x="121" y="965"/>
                  </a:lnTo>
                  <a:lnTo>
                    <a:pt x="125" y="966"/>
                  </a:lnTo>
                  <a:lnTo>
                    <a:pt x="128" y="966"/>
                  </a:lnTo>
                  <a:lnTo>
                    <a:pt x="132" y="966"/>
                  </a:lnTo>
                  <a:lnTo>
                    <a:pt x="135" y="965"/>
                  </a:lnTo>
                  <a:lnTo>
                    <a:pt x="139" y="964"/>
                  </a:lnTo>
                  <a:lnTo>
                    <a:pt x="143" y="962"/>
                  </a:lnTo>
                  <a:lnTo>
                    <a:pt x="146" y="959"/>
                  </a:lnTo>
                  <a:lnTo>
                    <a:pt x="150" y="957"/>
                  </a:lnTo>
                  <a:lnTo>
                    <a:pt x="152" y="954"/>
                  </a:lnTo>
                  <a:lnTo>
                    <a:pt x="156" y="951"/>
                  </a:lnTo>
                  <a:lnTo>
                    <a:pt x="159" y="948"/>
                  </a:lnTo>
                  <a:lnTo>
                    <a:pt x="162" y="945"/>
                  </a:lnTo>
                  <a:lnTo>
                    <a:pt x="164" y="941"/>
                  </a:lnTo>
                  <a:lnTo>
                    <a:pt x="168" y="938"/>
                  </a:lnTo>
                  <a:lnTo>
                    <a:pt x="170" y="933"/>
                  </a:lnTo>
                  <a:lnTo>
                    <a:pt x="171" y="932"/>
                  </a:lnTo>
                  <a:lnTo>
                    <a:pt x="171" y="930"/>
                  </a:lnTo>
                  <a:lnTo>
                    <a:pt x="173" y="929"/>
                  </a:lnTo>
                  <a:lnTo>
                    <a:pt x="174" y="928"/>
                  </a:lnTo>
                  <a:lnTo>
                    <a:pt x="175" y="927"/>
                  </a:lnTo>
                  <a:lnTo>
                    <a:pt x="176" y="927"/>
                  </a:lnTo>
                  <a:lnTo>
                    <a:pt x="177" y="926"/>
                  </a:lnTo>
                  <a:lnTo>
                    <a:pt x="179" y="926"/>
                  </a:lnTo>
                  <a:lnTo>
                    <a:pt x="180" y="927"/>
                  </a:lnTo>
                  <a:lnTo>
                    <a:pt x="182" y="927"/>
                  </a:lnTo>
                  <a:lnTo>
                    <a:pt x="183" y="928"/>
                  </a:lnTo>
                  <a:lnTo>
                    <a:pt x="185" y="929"/>
                  </a:lnTo>
                  <a:lnTo>
                    <a:pt x="189" y="932"/>
                  </a:lnTo>
                  <a:lnTo>
                    <a:pt x="194" y="934"/>
                  </a:lnTo>
                  <a:lnTo>
                    <a:pt x="199" y="938"/>
                  </a:lnTo>
                  <a:lnTo>
                    <a:pt x="205" y="942"/>
                  </a:lnTo>
                  <a:lnTo>
                    <a:pt x="211" y="946"/>
                  </a:lnTo>
                  <a:lnTo>
                    <a:pt x="216" y="950"/>
                  </a:lnTo>
                  <a:lnTo>
                    <a:pt x="219" y="952"/>
                  </a:lnTo>
                  <a:lnTo>
                    <a:pt x="224" y="954"/>
                  </a:lnTo>
                  <a:lnTo>
                    <a:pt x="227" y="954"/>
                  </a:lnTo>
                  <a:lnTo>
                    <a:pt x="228" y="956"/>
                  </a:lnTo>
                  <a:lnTo>
                    <a:pt x="230" y="957"/>
                  </a:lnTo>
                  <a:lnTo>
                    <a:pt x="231" y="957"/>
                  </a:lnTo>
                  <a:lnTo>
                    <a:pt x="234" y="958"/>
                  </a:lnTo>
                  <a:lnTo>
                    <a:pt x="235" y="959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7" name="Line 845"/>
            <p:cNvSpPr>
              <a:spLocks noChangeShapeType="1"/>
            </p:cNvSpPr>
            <p:nvPr/>
          </p:nvSpPr>
          <p:spPr bwMode="auto">
            <a:xfrm>
              <a:off x="2436" y="3096"/>
              <a:ext cx="1" cy="293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8" name="Freeform 846"/>
            <p:cNvSpPr>
              <a:spLocks/>
            </p:cNvSpPr>
            <p:nvPr/>
          </p:nvSpPr>
          <p:spPr bwMode="auto">
            <a:xfrm>
              <a:off x="2465" y="3096"/>
              <a:ext cx="30" cy="54"/>
            </a:xfrm>
            <a:custGeom>
              <a:avLst/>
              <a:gdLst>
                <a:gd name="T0" fmla="*/ 0 w 118"/>
                <a:gd name="T1" fmla="*/ 0 h 214"/>
                <a:gd name="T2" fmla="*/ 0 w 118"/>
                <a:gd name="T3" fmla="*/ 0 h 214"/>
                <a:gd name="T4" fmla="*/ 0 w 118"/>
                <a:gd name="T5" fmla="*/ 0 h 214"/>
                <a:gd name="T6" fmla="*/ 0 w 118"/>
                <a:gd name="T7" fmla="*/ 0 h 2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214">
                  <a:moveTo>
                    <a:pt x="118" y="214"/>
                  </a:moveTo>
                  <a:lnTo>
                    <a:pt x="118" y="0"/>
                  </a:lnTo>
                  <a:lnTo>
                    <a:pt x="0" y="108"/>
                  </a:lnTo>
                  <a:lnTo>
                    <a:pt x="118" y="214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29" name="Line 847"/>
            <p:cNvSpPr>
              <a:spLocks noChangeShapeType="1"/>
            </p:cNvSpPr>
            <p:nvPr/>
          </p:nvSpPr>
          <p:spPr bwMode="auto">
            <a:xfrm flipV="1">
              <a:off x="2495" y="3096"/>
              <a:ext cx="1" cy="29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0" name="Freeform 848"/>
            <p:cNvSpPr>
              <a:spLocks/>
            </p:cNvSpPr>
            <p:nvPr/>
          </p:nvSpPr>
          <p:spPr bwMode="auto">
            <a:xfrm>
              <a:off x="2436" y="3123"/>
              <a:ext cx="59" cy="27"/>
            </a:xfrm>
            <a:custGeom>
              <a:avLst/>
              <a:gdLst>
                <a:gd name="T0" fmla="*/ 0 w 235"/>
                <a:gd name="T1" fmla="*/ 0 h 106"/>
                <a:gd name="T2" fmla="*/ 0 w 235"/>
                <a:gd name="T3" fmla="*/ 0 h 106"/>
                <a:gd name="T4" fmla="*/ 0 w 235"/>
                <a:gd name="T5" fmla="*/ 0 h 106"/>
                <a:gd name="T6" fmla="*/ 0 w 235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5" h="106">
                  <a:moveTo>
                    <a:pt x="0" y="106"/>
                  </a:moveTo>
                  <a:lnTo>
                    <a:pt x="117" y="0"/>
                  </a:lnTo>
                  <a:lnTo>
                    <a:pt x="235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A396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1" name="Line 849"/>
            <p:cNvSpPr>
              <a:spLocks noChangeShapeType="1"/>
            </p:cNvSpPr>
            <p:nvPr/>
          </p:nvSpPr>
          <p:spPr bwMode="auto">
            <a:xfrm flipH="1">
              <a:off x="2436" y="3150"/>
              <a:ext cx="59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2" name="Line 850"/>
            <p:cNvSpPr>
              <a:spLocks noChangeShapeType="1"/>
            </p:cNvSpPr>
            <p:nvPr/>
          </p:nvSpPr>
          <p:spPr bwMode="auto">
            <a:xfrm>
              <a:off x="1517" y="2848"/>
              <a:ext cx="33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3" name="Line 851"/>
            <p:cNvSpPr>
              <a:spLocks noChangeShapeType="1"/>
            </p:cNvSpPr>
            <p:nvPr/>
          </p:nvSpPr>
          <p:spPr bwMode="auto">
            <a:xfrm>
              <a:off x="1517" y="2879"/>
              <a:ext cx="33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4" name="Line 852"/>
            <p:cNvSpPr>
              <a:spLocks noChangeShapeType="1"/>
            </p:cNvSpPr>
            <p:nvPr/>
          </p:nvSpPr>
          <p:spPr bwMode="auto">
            <a:xfrm>
              <a:off x="1517" y="2889"/>
              <a:ext cx="33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5" name="Line 853"/>
            <p:cNvSpPr>
              <a:spLocks noChangeShapeType="1"/>
            </p:cNvSpPr>
            <p:nvPr/>
          </p:nvSpPr>
          <p:spPr bwMode="auto">
            <a:xfrm>
              <a:off x="1517" y="2913"/>
              <a:ext cx="33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6" name="Line 854"/>
            <p:cNvSpPr>
              <a:spLocks noChangeShapeType="1"/>
            </p:cNvSpPr>
            <p:nvPr/>
          </p:nvSpPr>
          <p:spPr bwMode="auto">
            <a:xfrm>
              <a:off x="1854" y="2841"/>
              <a:ext cx="3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7" name="Line 855"/>
            <p:cNvSpPr>
              <a:spLocks noChangeShapeType="1"/>
            </p:cNvSpPr>
            <p:nvPr/>
          </p:nvSpPr>
          <p:spPr bwMode="auto">
            <a:xfrm>
              <a:off x="2224" y="2841"/>
              <a:ext cx="3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8" name="Line 856"/>
            <p:cNvSpPr>
              <a:spLocks noChangeShapeType="1"/>
            </p:cNvSpPr>
            <p:nvPr/>
          </p:nvSpPr>
          <p:spPr bwMode="auto">
            <a:xfrm>
              <a:off x="1888" y="2848"/>
              <a:ext cx="336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39" name="Line 857"/>
            <p:cNvSpPr>
              <a:spLocks noChangeShapeType="1"/>
            </p:cNvSpPr>
            <p:nvPr/>
          </p:nvSpPr>
          <p:spPr bwMode="auto">
            <a:xfrm>
              <a:off x="1888" y="2879"/>
              <a:ext cx="301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0" name="Line 858"/>
            <p:cNvSpPr>
              <a:spLocks noChangeShapeType="1"/>
            </p:cNvSpPr>
            <p:nvPr/>
          </p:nvSpPr>
          <p:spPr bwMode="auto">
            <a:xfrm>
              <a:off x="1888" y="2889"/>
              <a:ext cx="27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1" name="Line 859"/>
            <p:cNvSpPr>
              <a:spLocks noChangeShapeType="1"/>
            </p:cNvSpPr>
            <p:nvPr/>
          </p:nvSpPr>
          <p:spPr bwMode="auto">
            <a:xfrm>
              <a:off x="1888" y="2913"/>
              <a:ext cx="205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2" name="Line 860"/>
            <p:cNvSpPr>
              <a:spLocks noChangeShapeType="1"/>
            </p:cNvSpPr>
            <p:nvPr/>
          </p:nvSpPr>
          <p:spPr bwMode="auto">
            <a:xfrm flipH="1">
              <a:off x="3604" y="2812"/>
              <a:ext cx="2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3" name="Line 861"/>
            <p:cNvSpPr>
              <a:spLocks noChangeShapeType="1"/>
            </p:cNvSpPr>
            <p:nvPr/>
          </p:nvSpPr>
          <p:spPr bwMode="auto">
            <a:xfrm flipH="1">
              <a:off x="2939" y="2812"/>
              <a:ext cx="30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4" name="Line 862"/>
            <p:cNvSpPr>
              <a:spLocks noChangeShapeType="1"/>
            </p:cNvSpPr>
            <p:nvPr/>
          </p:nvSpPr>
          <p:spPr bwMode="auto">
            <a:xfrm flipH="1">
              <a:off x="3271" y="2812"/>
              <a:ext cx="30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5" name="Line 863"/>
            <p:cNvSpPr>
              <a:spLocks noChangeShapeType="1"/>
            </p:cNvSpPr>
            <p:nvPr/>
          </p:nvSpPr>
          <p:spPr bwMode="auto">
            <a:xfrm flipH="1">
              <a:off x="2626" y="2812"/>
              <a:ext cx="28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6" name="Line 864"/>
            <p:cNvSpPr>
              <a:spLocks noChangeShapeType="1"/>
            </p:cNvSpPr>
            <p:nvPr/>
          </p:nvSpPr>
          <p:spPr bwMode="auto">
            <a:xfrm flipH="1">
              <a:off x="2626" y="2875"/>
              <a:ext cx="284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7" name="Line 865"/>
            <p:cNvSpPr>
              <a:spLocks noChangeShapeType="1"/>
            </p:cNvSpPr>
            <p:nvPr/>
          </p:nvSpPr>
          <p:spPr bwMode="auto">
            <a:xfrm>
              <a:off x="2939" y="2875"/>
              <a:ext cx="30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8" name="Line 866"/>
            <p:cNvSpPr>
              <a:spLocks noChangeShapeType="1"/>
            </p:cNvSpPr>
            <p:nvPr/>
          </p:nvSpPr>
          <p:spPr bwMode="auto">
            <a:xfrm>
              <a:off x="3271" y="2875"/>
              <a:ext cx="30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49" name="Line 867"/>
            <p:cNvSpPr>
              <a:spLocks noChangeShapeType="1"/>
            </p:cNvSpPr>
            <p:nvPr/>
          </p:nvSpPr>
          <p:spPr bwMode="auto">
            <a:xfrm>
              <a:off x="3604" y="2875"/>
              <a:ext cx="250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0" name="Freeform 868"/>
            <p:cNvSpPr>
              <a:spLocks/>
            </p:cNvSpPr>
            <p:nvPr/>
          </p:nvSpPr>
          <p:spPr bwMode="auto">
            <a:xfrm>
              <a:off x="3839" y="2851"/>
              <a:ext cx="15" cy="24"/>
            </a:xfrm>
            <a:custGeom>
              <a:avLst/>
              <a:gdLst>
                <a:gd name="T0" fmla="*/ 0 w 59"/>
                <a:gd name="T1" fmla="*/ 0 h 96"/>
                <a:gd name="T2" fmla="*/ 0 w 59"/>
                <a:gd name="T3" fmla="*/ 0 h 96"/>
                <a:gd name="T4" fmla="*/ 0 w 59"/>
                <a:gd name="T5" fmla="*/ 0 h 96"/>
                <a:gd name="T6" fmla="*/ 0 w 59"/>
                <a:gd name="T7" fmla="*/ 0 h 96"/>
                <a:gd name="T8" fmla="*/ 0 w 59"/>
                <a:gd name="T9" fmla="*/ 0 h 96"/>
                <a:gd name="T10" fmla="*/ 0 w 59"/>
                <a:gd name="T11" fmla="*/ 0 h 96"/>
                <a:gd name="T12" fmla="*/ 0 w 59"/>
                <a:gd name="T13" fmla="*/ 0 h 96"/>
                <a:gd name="T14" fmla="*/ 0 w 59"/>
                <a:gd name="T15" fmla="*/ 0 h 96"/>
                <a:gd name="T16" fmla="*/ 0 w 59"/>
                <a:gd name="T17" fmla="*/ 0 h 96"/>
                <a:gd name="T18" fmla="*/ 0 w 59"/>
                <a:gd name="T19" fmla="*/ 0 h 96"/>
                <a:gd name="T20" fmla="*/ 0 w 59"/>
                <a:gd name="T21" fmla="*/ 0 h 96"/>
                <a:gd name="T22" fmla="*/ 0 w 59"/>
                <a:gd name="T23" fmla="*/ 0 h 96"/>
                <a:gd name="T24" fmla="*/ 0 w 59"/>
                <a:gd name="T25" fmla="*/ 0 h 96"/>
                <a:gd name="T26" fmla="*/ 0 w 59"/>
                <a:gd name="T27" fmla="*/ 0 h 96"/>
                <a:gd name="T28" fmla="*/ 0 w 59"/>
                <a:gd name="T29" fmla="*/ 0 h 96"/>
                <a:gd name="T30" fmla="*/ 0 w 59"/>
                <a:gd name="T31" fmla="*/ 0 h 96"/>
                <a:gd name="T32" fmla="*/ 0 w 59"/>
                <a:gd name="T33" fmla="*/ 0 h 96"/>
                <a:gd name="T34" fmla="*/ 0 w 59"/>
                <a:gd name="T35" fmla="*/ 0 h 96"/>
                <a:gd name="T36" fmla="*/ 0 w 59"/>
                <a:gd name="T37" fmla="*/ 0 h 96"/>
                <a:gd name="T38" fmla="*/ 0 w 59"/>
                <a:gd name="T39" fmla="*/ 0 h 96"/>
                <a:gd name="T40" fmla="*/ 0 w 59"/>
                <a:gd name="T41" fmla="*/ 0 h 96"/>
                <a:gd name="T42" fmla="*/ 0 w 59"/>
                <a:gd name="T43" fmla="*/ 0 h 96"/>
                <a:gd name="T44" fmla="*/ 0 w 59"/>
                <a:gd name="T45" fmla="*/ 0 h 96"/>
                <a:gd name="T46" fmla="*/ 0 w 59"/>
                <a:gd name="T47" fmla="*/ 0 h 96"/>
                <a:gd name="T48" fmla="*/ 0 w 59"/>
                <a:gd name="T49" fmla="*/ 0 h 9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9" h="96">
                  <a:moveTo>
                    <a:pt x="21" y="0"/>
                  </a:moveTo>
                  <a:lnTo>
                    <a:pt x="17" y="4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4" y="19"/>
                  </a:lnTo>
                  <a:lnTo>
                    <a:pt x="3" y="25"/>
                  </a:lnTo>
                  <a:lnTo>
                    <a:pt x="2" y="31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2" y="47"/>
                  </a:lnTo>
                  <a:lnTo>
                    <a:pt x="4" y="51"/>
                  </a:lnTo>
                  <a:lnTo>
                    <a:pt x="9" y="55"/>
                  </a:lnTo>
                  <a:lnTo>
                    <a:pt x="15" y="60"/>
                  </a:lnTo>
                  <a:lnTo>
                    <a:pt x="22" y="63"/>
                  </a:lnTo>
                  <a:lnTo>
                    <a:pt x="29" y="66"/>
                  </a:lnTo>
                  <a:lnTo>
                    <a:pt x="36" y="70"/>
                  </a:lnTo>
                  <a:lnTo>
                    <a:pt x="44" y="73"/>
                  </a:lnTo>
                  <a:lnTo>
                    <a:pt x="47" y="77"/>
                  </a:lnTo>
                  <a:lnTo>
                    <a:pt x="52" y="79"/>
                  </a:lnTo>
                  <a:lnTo>
                    <a:pt x="54" y="83"/>
                  </a:lnTo>
                  <a:lnTo>
                    <a:pt x="57" y="88"/>
                  </a:lnTo>
                  <a:lnTo>
                    <a:pt x="59" y="93"/>
                  </a:lnTo>
                  <a:lnTo>
                    <a:pt x="59" y="95"/>
                  </a:lnTo>
                  <a:lnTo>
                    <a:pt x="59" y="96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1" name="Line 869"/>
            <p:cNvSpPr>
              <a:spLocks noChangeShapeType="1"/>
            </p:cNvSpPr>
            <p:nvPr/>
          </p:nvSpPr>
          <p:spPr bwMode="auto">
            <a:xfrm flipH="1">
              <a:off x="2436" y="2789"/>
              <a:ext cx="1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2" name="Line 870"/>
            <p:cNvSpPr>
              <a:spLocks noChangeShapeType="1"/>
            </p:cNvSpPr>
            <p:nvPr/>
          </p:nvSpPr>
          <p:spPr bwMode="auto">
            <a:xfrm flipH="1">
              <a:off x="2436" y="2812"/>
              <a:ext cx="1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3" name="Line 871"/>
            <p:cNvSpPr>
              <a:spLocks noChangeShapeType="1"/>
            </p:cNvSpPr>
            <p:nvPr/>
          </p:nvSpPr>
          <p:spPr bwMode="auto">
            <a:xfrm flipH="1">
              <a:off x="2436" y="2852"/>
              <a:ext cx="1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4" name="Line 872"/>
            <p:cNvSpPr>
              <a:spLocks noChangeShapeType="1"/>
            </p:cNvSpPr>
            <p:nvPr/>
          </p:nvSpPr>
          <p:spPr bwMode="auto">
            <a:xfrm flipH="1">
              <a:off x="2436" y="2875"/>
              <a:ext cx="143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5" name="Line 873"/>
            <p:cNvSpPr>
              <a:spLocks noChangeShapeType="1"/>
            </p:cNvSpPr>
            <p:nvPr/>
          </p:nvSpPr>
          <p:spPr bwMode="auto">
            <a:xfrm flipH="1">
              <a:off x="2257" y="2789"/>
              <a:ext cx="179" cy="6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6" name="Line 874"/>
            <p:cNvSpPr>
              <a:spLocks noChangeShapeType="1"/>
            </p:cNvSpPr>
            <p:nvPr/>
          </p:nvSpPr>
          <p:spPr bwMode="auto">
            <a:xfrm>
              <a:off x="1949" y="2966"/>
              <a:ext cx="11" cy="2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7" name="Line 875"/>
            <p:cNvSpPr>
              <a:spLocks noChangeShapeType="1"/>
            </p:cNvSpPr>
            <p:nvPr/>
          </p:nvSpPr>
          <p:spPr bwMode="auto">
            <a:xfrm flipV="1">
              <a:off x="1960" y="2891"/>
              <a:ext cx="264" cy="96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8" name="Freeform 876"/>
            <p:cNvSpPr>
              <a:spLocks/>
            </p:cNvSpPr>
            <p:nvPr/>
          </p:nvSpPr>
          <p:spPr bwMode="auto">
            <a:xfrm>
              <a:off x="2258" y="2848"/>
              <a:ext cx="123" cy="31"/>
            </a:xfrm>
            <a:custGeom>
              <a:avLst/>
              <a:gdLst>
                <a:gd name="T0" fmla="*/ 0 w 496"/>
                <a:gd name="T1" fmla="*/ 0 h 123"/>
                <a:gd name="T2" fmla="*/ 0 w 496"/>
                <a:gd name="T3" fmla="*/ 0 h 123"/>
                <a:gd name="T4" fmla="*/ 0 w 496"/>
                <a:gd name="T5" fmla="*/ 0 h 123"/>
                <a:gd name="T6" fmla="*/ 0 w 496"/>
                <a:gd name="T7" fmla="*/ 0 h 123"/>
                <a:gd name="T8" fmla="*/ 0 w 496"/>
                <a:gd name="T9" fmla="*/ 0 h 123"/>
                <a:gd name="T10" fmla="*/ 0 w 496"/>
                <a:gd name="T11" fmla="*/ 0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6" h="123">
                  <a:moveTo>
                    <a:pt x="0" y="123"/>
                  </a:moveTo>
                  <a:lnTo>
                    <a:pt x="340" y="0"/>
                  </a:lnTo>
                  <a:lnTo>
                    <a:pt x="496" y="0"/>
                  </a:lnTo>
                  <a:lnTo>
                    <a:pt x="496" y="95"/>
                  </a:lnTo>
                  <a:lnTo>
                    <a:pt x="419" y="123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94949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59" name="Line 877"/>
            <p:cNvSpPr>
              <a:spLocks noChangeShapeType="1"/>
            </p:cNvSpPr>
            <p:nvPr/>
          </p:nvSpPr>
          <p:spPr bwMode="auto">
            <a:xfrm flipH="1">
              <a:off x="2257" y="2852"/>
              <a:ext cx="179" cy="65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60" name="Line 878"/>
            <p:cNvSpPr>
              <a:spLocks noChangeShapeType="1"/>
            </p:cNvSpPr>
            <p:nvPr/>
          </p:nvSpPr>
          <p:spPr bwMode="auto">
            <a:xfrm>
              <a:off x="2122" y="2966"/>
              <a:ext cx="8" cy="22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61" name="Line 879"/>
            <p:cNvSpPr>
              <a:spLocks noChangeShapeType="1"/>
            </p:cNvSpPr>
            <p:nvPr/>
          </p:nvSpPr>
          <p:spPr bwMode="auto">
            <a:xfrm flipV="1">
              <a:off x="2130" y="2954"/>
              <a:ext cx="94" cy="34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62" name="Line 880"/>
            <p:cNvSpPr>
              <a:spLocks noChangeShapeType="1"/>
            </p:cNvSpPr>
            <p:nvPr/>
          </p:nvSpPr>
          <p:spPr bwMode="auto">
            <a:xfrm>
              <a:off x="2162" y="2913"/>
              <a:ext cx="62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63" name="Line 881"/>
            <p:cNvSpPr>
              <a:spLocks noChangeShapeType="1"/>
            </p:cNvSpPr>
            <p:nvPr/>
          </p:nvSpPr>
          <p:spPr bwMode="auto">
            <a:xfrm>
              <a:off x="2257" y="2848"/>
              <a:ext cx="1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64" name="Line 882"/>
            <p:cNvSpPr>
              <a:spLocks noChangeShapeType="1"/>
            </p:cNvSpPr>
            <p:nvPr/>
          </p:nvSpPr>
          <p:spPr bwMode="auto">
            <a:xfrm>
              <a:off x="2257" y="2848"/>
              <a:ext cx="17" cy="1"/>
            </a:xfrm>
            <a:prstGeom prst="line">
              <a:avLst/>
            </a:prstGeom>
            <a:noFill/>
            <a:ln w="47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89" name="Line 884"/>
          <p:cNvSpPr>
            <a:spLocks noChangeShapeType="1"/>
          </p:cNvSpPr>
          <p:nvPr/>
        </p:nvSpPr>
        <p:spPr bwMode="auto">
          <a:xfrm flipH="1">
            <a:off x="3133725" y="4411663"/>
            <a:ext cx="436563" cy="15875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0" name="Line 885"/>
          <p:cNvSpPr>
            <a:spLocks noChangeShapeType="1"/>
          </p:cNvSpPr>
          <p:nvPr/>
        </p:nvSpPr>
        <p:spPr bwMode="auto">
          <a:xfrm>
            <a:off x="3622675" y="4432300"/>
            <a:ext cx="16668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1" name="Line 886"/>
          <p:cNvSpPr>
            <a:spLocks noChangeShapeType="1"/>
          </p:cNvSpPr>
          <p:nvPr/>
        </p:nvSpPr>
        <p:spPr bwMode="auto">
          <a:xfrm flipV="1">
            <a:off x="3622675" y="4325938"/>
            <a:ext cx="288925" cy="1063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2" name="Line 887"/>
          <p:cNvSpPr>
            <a:spLocks noChangeShapeType="1"/>
          </p:cNvSpPr>
          <p:nvPr/>
        </p:nvSpPr>
        <p:spPr bwMode="auto">
          <a:xfrm>
            <a:off x="3622675" y="4448175"/>
            <a:ext cx="122238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3" name="Line 888"/>
          <p:cNvSpPr>
            <a:spLocks noChangeShapeType="1"/>
          </p:cNvSpPr>
          <p:nvPr/>
        </p:nvSpPr>
        <p:spPr bwMode="auto">
          <a:xfrm flipH="1">
            <a:off x="3408363" y="4511675"/>
            <a:ext cx="161925" cy="5873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4" name="Freeform 889"/>
          <p:cNvSpPr>
            <a:spLocks/>
          </p:cNvSpPr>
          <p:nvPr/>
        </p:nvSpPr>
        <p:spPr bwMode="auto">
          <a:xfrm>
            <a:off x="3748088" y="4460875"/>
            <a:ext cx="71437" cy="25400"/>
          </a:xfrm>
          <a:custGeom>
            <a:avLst/>
            <a:gdLst>
              <a:gd name="T0" fmla="*/ 0 w 184"/>
              <a:gd name="T1" fmla="*/ 2147483647 h 68"/>
              <a:gd name="T2" fmla="*/ 2147483647 w 184"/>
              <a:gd name="T3" fmla="*/ 0 h 68"/>
              <a:gd name="T4" fmla="*/ 2147483647 w 184"/>
              <a:gd name="T5" fmla="*/ 2147483647 h 68"/>
              <a:gd name="T6" fmla="*/ 0 w 184"/>
              <a:gd name="T7" fmla="*/ 2147483647 h 6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4" h="68">
                <a:moveTo>
                  <a:pt x="0" y="68"/>
                </a:moveTo>
                <a:lnTo>
                  <a:pt x="184" y="0"/>
                </a:lnTo>
                <a:lnTo>
                  <a:pt x="184" y="68"/>
                </a:lnTo>
                <a:lnTo>
                  <a:pt x="0" y="68"/>
                </a:lnTo>
                <a:close/>
              </a:path>
            </a:pathLst>
          </a:custGeom>
          <a:solidFill>
            <a:srgbClr val="949494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5" name="Line 890"/>
          <p:cNvSpPr>
            <a:spLocks noChangeShapeType="1"/>
          </p:cNvSpPr>
          <p:nvPr/>
        </p:nvSpPr>
        <p:spPr bwMode="auto">
          <a:xfrm flipV="1">
            <a:off x="3622675" y="4425950"/>
            <a:ext cx="290513" cy="1063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6" name="Line 891"/>
          <p:cNvSpPr>
            <a:spLocks noChangeShapeType="1"/>
          </p:cNvSpPr>
          <p:nvPr/>
        </p:nvSpPr>
        <p:spPr bwMode="auto">
          <a:xfrm>
            <a:off x="3757613" y="4383088"/>
            <a:ext cx="61912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7" name="Line 892"/>
          <p:cNvSpPr>
            <a:spLocks noChangeShapeType="1"/>
          </p:cNvSpPr>
          <p:nvPr/>
        </p:nvSpPr>
        <p:spPr bwMode="auto">
          <a:xfrm>
            <a:off x="3819525" y="4383088"/>
            <a:ext cx="1588" cy="3651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8" name="Line 893"/>
          <p:cNvSpPr>
            <a:spLocks noChangeShapeType="1"/>
          </p:cNvSpPr>
          <p:nvPr/>
        </p:nvSpPr>
        <p:spPr bwMode="auto">
          <a:xfrm>
            <a:off x="3748088" y="4486275"/>
            <a:ext cx="71437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9" name="Line 894"/>
          <p:cNvSpPr>
            <a:spLocks noChangeShapeType="1"/>
          </p:cNvSpPr>
          <p:nvPr/>
        </p:nvSpPr>
        <p:spPr bwMode="auto">
          <a:xfrm>
            <a:off x="3819525" y="4460875"/>
            <a:ext cx="1588" cy="25400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0" name="Freeform 895"/>
          <p:cNvSpPr>
            <a:spLocks/>
          </p:cNvSpPr>
          <p:nvPr/>
        </p:nvSpPr>
        <p:spPr bwMode="auto">
          <a:xfrm>
            <a:off x="3906838" y="5230813"/>
            <a:ext cx="93662" cy="15875"/>
          </a:xfrm>
          <a:custGeom>
            <a:avLst/>
            <a:gdLst>
              <a:gd name="T0" fmla="*/ 2147483647 w 235"/>
              <a:gd name="T1" fmla="*/ 2147483647 h 42"/>
              <a:gd name="T2" fmla="*/ 2147483647 w 235"/>
              <a:gd name="T3" fmla="*/ 2147483647 h 42"/>
              <a:gd name="T4" fmla="*/ 2147483647 w 235"/>
              <a:gd name="T5" fmla="*/ 2147483647 h 42"/>
              <a:gd name="T6" fmla="*/ 2147483647 w 235"/>
              <a:gd name="T7" fmla="*/ 2147483647 h 42"/>
              <a:gd name="T8" fmla="*/ 2147483647 w 235"/>
              <a:gd name="T9" fmla="*/ 2147483647 h 42"/>
              <a:gd name="T10" fmla="*/ 2147483647 w 235"/>
              <a:gd name="T11" fmla="*/ 2147483647 h 42"/>
              <a:gd name="T12" fmla="*/ 2147483647 w 235"/>
              <a:gd name="T13" fmla="*/ 2147483647 h 42"/>
              <a:gd name="T14" fmla="*/ 2147483647 w 235"/>
              <a:gd name="T15" fmla="*/ 2147483647 h 42"/>
              <a:gd name="T16" fmla="*/ 2147483647 w 235"/>
              <a:gd name="T17" fmla="*/ 2147483647 h 42"/>
              <a:gd name="T18" fmla="*/ 2147483647 w 235"/>
              <a:gd name="T19" fmla="*/ 2147483647 h 42"/>
              <a:gd name="T20" fmla="*/ 2147483647 w 235"/>
              <a:gd name="T21" fmla="*/ 2147483647 h 42"/>
              <a:gd name="T22" fmla="*/ 2147483647 w 235"/>
              <a:gd name="T23" fmla="*/ 2147483647 h 42"/>
              <a:gd name="T24" fmla="*/ 2147483647 w 235"/>
              <a:gd name="T25" fmla="*/ 2147483647 h 42"/>
              <a:gd name="T26" fmla="*/ 2147483647 w 235"/>
              <a:gd name="T27" fmla="*/ 2147483647 h 42"/>
              <a:gd name="T28" fmla="*/ 2147483647 w 235"/>
              <a:gd name="T29" fmla="*/ 2147483647 h 42"/>
              <a:gd name="T30" fmla="*/ 2147483647 w 235"/>
              <a:gd name="T31" fmla="*/ 2147483647 h 42"/>
              <a:gd name="T32" fmla="*/ 2147483647 w 235"/>
              <a:gd name="T33" fmla="*/ 2147483647 h 42"/>
              <a:gd name="T34" fmla="*/ 2147483647 w 235"/>
              <a:gd name="T35" fmla="*/ 2147483647 h 42"/>
              <a:gd name="T36" fmla="*/ 2147483647 w 235"/>
              <a:gd name="T37" fmla="*/ 2147483647 h 42"/>
              <a:gd name="T38" fmla="*/ 2147483647 w 235"/>
              <a:gd name="T39" fmla="*/ 2147483647 h 42"/>
              <a:gd name="T40" fmla="*/ 2147483647 w 235"/>
              <a:gd name="T41" fmla="*/ 2147483647 h 42"/>
              <a:gd name="T42" fmla="*/ 2147483647 w 235"/>
              <a:gd name="T43" fmla="*/ 2147483647 h 42"/>
              <a:gd name="T44" fmla="*/ 2147483647 w 235"/>
              <a:gd name="T45" fmla="*/ 2147483647 h 42"/>
              <a:gd name="T46" fmla="*/ 2147483647 w 235"/>
              <a:gd name="T47" fmla="*/ 2147483647 h 42"/>
              <a:gd name="T48" fmla="*/ 2147483647 w 235"/>
              <a:gd name="T49" fmla="*/ 2147483647 h 42"/>
              <a:gd name="T50" fmla="*/ 2147483647 w 235"/>
              <a:gd name="T51" fmla="*/ 2147483647 h 42"/>
              <a:gd name="T52" fmla="*/ 2147483647 w 235"/>
              <a:gd name="T53" fmla="*/ 2147483647 h 42"/>
              <a:gd name="T54" fmla="*/ 2147483647 w 235"/>
              <a:gd name="T55" fmla="*/ 2147483647 h 42"/>
              <a:gd name="T56" fmla="*/ 2147483647 w 235"/>
              <a:gd name="T57" fmla="*/ 0 h 42"/>
              <a:gd name="T58" fmla="*/ 2147483647 w 235"/>
              <a:gd name="T59" fmla="*/ 2147483647 h 42"/>
              <a:gd name="T60" fmla="*/ 2147483647 w 235"/>
              <a:gd name="T61" fmla="*/ 2147483647 h 42"/>
              <a:gd name="T62" fmla="*/ 2147483647 w 235"/>
              <a:gd name="T63" fmla="*/ 2147483647 h 42"/>
              <a:gd name="T64" fmla="*/ 2147483647 w 235"/>
              <a:gd name="T65" fmla="*/ 2147483647 h 42"/>
              <a:gd name="T66" fmla="*/ 2147483647 w 235"/>
              <a:gd name="T67" fmla="*/ 2147483647 h 42"/>
              <a:gd name="T68" fmla="*/ 2147483647 w 235"/>
              <a:gd name="T69" fmla="*/ 2147483647 h 4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35" h="42">
                <a:moveTo>
                  <a:pt x="0" y="29"/>
                </a:moveTo>
                <a:lnTo>
                  <a:pt x="6" y="32"/>
                </a:lnTo>
                <a:lnTo>
                  <a:pt x="12" y="36"/>
                </a:lnTo>
                <a:lnTo>
                  <a:pt x="17" y="38"/>
                </a:lnTo>
                <a:lnTo>
                  <a:pt x="21" y="41"/>
                </a:lnTo>
                <a:lnTo>
                  <a:pt x="26" y="42"/>
                </a:lnTo>
                <a:lnTo>
                  <a:pt x="31" y="42"/>
                </a:lnTo>
                <a:lnTo>
                  <a:pt x="35" y="42"/>
                </a:lnTo>
                <a:lnTo>
                  <a:pt x="38" y="41"/>
                </a:lnTo>
                <a:lnTo>
                  <a:pt x="41" y="39"/>
                </a:lnTo>
                <a:lnTo>
                  <a:pt x="44" y="37"/>
                </a:lnTo>
                <a:lnTo>
                  <a:pt x="47" y="33"/>
                </a:lnTo>
                <a:lnTo>
                  <a:pt x="49" y="32"/>
                </a:lnTo>
                <a:lnTo>
                  <a:pt x="51" y="30"/>
                </a:lnTo>
                <a:lnTo>
                  <a:pt x="53" y="27"/>
                </a:lnTo>
                <a:lnTo>
                  <a:pt x="55" y="27"/>
                </a:lnTo>
                <a:lnTo>
                  <a:pt x="57" y="26"/>
                </a:lnTo>
                <a:lnTo>
                  <a:pt x="59" y="24"/>
                </a:lnTo>
                <a:lnTo>
                  <a:pt x="60" y="21"/>
                </a:lnTo>
                <a:lnTo>
                  <a:pt x="61" y="19"/>
                </a:lnTo>
                <a:lnTo>
                  <a:pt x="62" y="17"/>
                </a:lnTo>
                <a:lnTo>
                  <a:pt x="65" y="14"/>
                </a:lnTo>
                <a:lnTo>
                  <a:pt x="67" y="13"/>
                </a:lnTo>
                <a:lnTo>
                  <a:pt x="69" y="12"/>
                </a:lnTo>
                <a:lnTo>
                  <a:pt x="72" y="9"/>
                </a:lnTo>
                <a:lnTo>
                  <a:pt x="73" y="7"/>
                </a:lnTo>
                <a:lnTo>
                  <a:pt x="74" y="5"/>
                </a:lnTo>
                <a:lnTo>
                  <a:pt x="77" y="2"/>
                </a:lnTo>
                <a:lnTo>
                  <a:pt x="78" y="1"/>
                </a:lnTo>
                <a:lnTo>
                  <a:pt x="79" y="1"/>
                </a:lnTo>
                <a:lnTo>
                  <a:pt x="81" y="2"/>
                </a:lnTo>
                <a:lnTo>
                  <a:pt x="84" y="3"/>
                </a:lnTo>
                <a:lnTo>
                  <a:pt x="86" y="6"/>
                </a:lnTo>
                <a:lnTo>
                  <a:pt x="89" y="9"/>
                </a:lnTo>
                <a:lnTo>
                  <a:pt x="93" y="14"/>
                </a:lnTo>
                <a:lnTo>
                  <a:pt x="98" y="18"/>
                </a:lnTo>
                <a:lnTo>
                  <a:pt x="103" y="23"/>
                </a:lnTo>
                <a:lnTo>
                  <a:pt x="107" y="26"/>
                </a:lnTo>
                <a:lnTo>
                  <a:pt x="110" y="31"/>
                </a:lnTo>
                <a:lnTo>
                  <a:pt x="114" y="35"/>
                </a:lnTo>
                <a:lnTo>
                  <a:pt x="119" y="37"/>
                </a:lnTo>
                <a:lnTo>
                  <a:pt x="122" y="39"/>
                </a:lnTo>
                <a:lnTo>
                  <a:pt x="127" y="39"/>
                </a:lnTo>
                <a:lnTo>
                  <a:pt x="132" y="39"/>
                </a:lnTo>
                <a:lnTo>
                  <a:pt x="138" y="37"/>
                </a:lnTo>
                <a:lnTo>
                  <a:pt x="143" y="35"/>
                </a:lnTo>
                <a:lnTo>
                  <a:pt x="147" y="32"/>
                </a:lnTo>
                <a:lnTo>
                  <a:pt x="151" y="29"/>
                </a:lnTo>
                <a:lnTo>
                  <a:pt x="156" y="25"/>
                </a:lnTo>
                <a:lnTo>
                  <a:pt x="159" y="20"/>
                </a:lnTo>
                <a:lnTo>
                  <a:pt x="163" y="17"/>
                </a:lnTo>
                <a:lnTo>
                  <a:pt x="167" y="12"/>
                </a:lnTo>
                <a:lnTo>
                  <a:pt x="168" y="9"/>
                </a:lnTo>
                <a:lnTo>
                  <a:pt x="170" y="6"/>
                </a:lnTo>
                <a:lnTo>
                  <a:pt x="171" y="3"/>
                </a:lnTo>
                <a:lnTo>
                  <a:pt x="174" y="1"/>
                </a:lnTo>
                <a:lnTo>
                  <a:pt x="176" y="0"/>
                </a:lnTo>
                <a:lnTo>
                  <a:pt x="180" y="0"/>
                </a:lnTo>
                <a:lnTo>
                  <a:pt x="183" y="1"/>
                </a:lnTo>
                <a:lnTo>
                  <a:pt x="186" y="2"/>
                </a:lnTo>
                <a:lnTo>
                  <a:pt x="189" y="5"/>
                </a:lnTo>
                <a:lnTo>
                  <a:pt x="193" y="7"/>
                </a:lnTo>
                <a:lnTo>
                  <a:pt x="195" y="9"/>
                </a:lnTo>
                <a:lnTo>
                  <a:pt x="203" y="13"/>
                </a:lnTo>
                <a:lnTo>
                  <a:pt x="209" y="18"/>
                </a:lnTo>
                <a:lnTo>
                  <a:pt x="215" y="21"/>
                </a:lnTo>
                <a:lnTo>
                  <a:pt x="219" y="25"/>
                </a:lnTo>
                <a:lnTo>
                  <a:pt x="225" y="27"/>
                </a:lnTo>
                <a:lnTo>
                  <a:pt x="231" y="30"/>
                </a:lnTo>
                <a:lnTo>
                  <a:pt x="234" y="31"/>
                </a:lnTo>
                <a:lnTo>
                  <a:pt x="235" y="32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1" name="Freeform 896"/>
          <p:cNvSpPr>
            <a:spLocks/>
          </p:cNvSpPr>
          <p:nvPr/>
        </p:nvSpPr>
        <p:spPr bwMode="auto">
          <a:xfrm>
            <a:off x="5521325" y="5241925"/>
            <a:ext cx="93663" cy="33338"/>
          </a:xfrm>
          <a:custGeom>
            <a:avLst/>
            <a:gdLst>
              <a:gd name="T0" fmla="*/ 0 w 236"/>
              <a:gd name="T1" fmla="*/ 2147483647 h 86"/>
              <a:gd name="T2" fmla="*/ 2147483647 w 236"/>
              <a:gd name="T3" fmla="*/ 2147483647 h 86"/>
              <a:gd name="T4" fmla="*/ 2147483647 w 236"/>
              <a:gd name="T5" fmla="*/ 2147483647 h 86"/>
              <a:gd name="T6" fmla="*/ 2147483647 w 236"/>
              <a:gd name="T7" fmla="*/ 2147483647 h 86"/>
              <a:gd name="T8" fmla="*/ 2147483647 w 236"/>
              <a:gd name="T9" fmla="*/ 2147483647 h 86"/>
              <a:gd name="T10" fmla="*/ 2147483647 w 236"/>
              <a:gd name="T11" fmla="*/ 2147483647 h 86"/>
              <a:gd name="T12" fmla="*/ 2147483647 w 236"/>
              <a:gd name="T13" fmla="*/ 2147483647 h 86"/>
              <a:gd name="T14" fmla="*/ 2147483647 w 236"/>
              <a:gd name="T15" fmla="*/ 2147483647 h 86"/>
              <a:gd name="T16" fmla="*/ 2147483647 w 236"/>
              <a:gd name="T17" fmla="*/ 2147483647 h 86"/>
              <a:gd name="T18" fmla="*/ 2147483647 w 236"/>
              <a:gd name="T19" fmla="*/ 2147483647 h 86"/>
              <a:gd name="T20" fmla="*/ 2147483647 w 236"/>
              <a:gd name="T21" fmla="*/ 2147483647 h 86"/>
              <a:gd name="T22" fmla="*/ 2147483647 w 236"/>
              <a:gd name="T23" fmla="*/ 2147483647 h 86"/>
              <a:gd name="T24" fmla="*/ 2147483647 w 236"/>
              <a:gd name="T25" fmla="*/ 2147483647 h 86"/>
              <a:gd name="T26" fmla="*/ 2147483647 w 236"/>
              <a:gd name="T27" fmla="*/ 2147483647 h 86"/>
              <a:gd name="T28" fmla="*/ 2147483647 w 236"/>
              <a:gd name="T29" fmla="*/ 2147483647 h 86"/>
              <a:gd name="T30" fmla="*/ 2147483647 w 236"/>
              <a:gd name="T31" fmla="*/ 2147483647 h 86"/>
              <a:gd name="T32" fmla="*/ 2147483647 w 236"/>
              <a:gd name="T33" fmla="*/ 2147483647 h 86"/>
              <a:gd name="T34" fmla="*/ 2147483647 w 236"/>
              <a:gd name="T35" fmla="*/ 2147483647 h 86"/>
              <a:gd name="T36" fmla="*/ 2147483647 w 236"/>
              <a:gd name="T37" fmla="*/ 2147483647 h 86"/>
              <a:gd name="T38" fmla="*/ 2147483647 w 236"/>
              <a:gd name="T39" fmla="*/ 2147483647 h 86"/>
              <a:gd name="T40" fmla="*/ 2147483647 w 236"/>
              <a:gd name="T41" fmla="*/ 2147483647 h 86"/>
              <a:gd name="T42" fmla="*/ 2147483647 w 236"/>
              <a:gd name="T43" fmla="*/ 0 h 86"/>
              <a:gd name="T44" fmla="*/ 2147483647 w 236"/>
              <a:gd name="T45" fmla="*/ 0 h 86"/>
              <a:gd name="T46" fmla="*/ 2147483647 w 236"/>
              <a:gd name="T47" fmla="*/ 2147483647 h 86"/>
              <a:gd name="T48" fmla="*/ 2147483647 w 236"/>
              <a:gd name="T49" fmla="*/ 2147483647 h 86"/>
              <a:gd name="T50" fmla="*/ 2147483647 w 236"/>
              <a:gd name="T51" fmla="*/ 2147483647 h 86"/>
              <a:gd name="T52" fmla="*/ 2147483647 w 236"/>
              <a:gd name="T53" fmla="*/ 2147483647 h 86"/>
              <a:gd name="T54" fmla="*/ 2147483647 w 236"/>
              <a:gd name="T55" fmla="*/ 2147483647 h 86"/>
              <a:gd name="T56" fmla="*/ 2147483647 w 236"/>
              <a:gd name="T57" fmla="*/ 2147483647 h 86"/>
              <a:gd name="T58" fmla="*/ 2147483647 w 236"/>
              <a:gd name="T59" fmla="*/ 2147483647 h 86"/>
              <a:gd name="T60" fmla="*/ 2147483647 w 236"/>
              <a:gd name="T61" fmla="*/ 2147483647 h 86"/>
              <a:gd name="T62" fmla="*/ 2147483647 w 236"/>
              <a:gd name="T63" fmla="*/ 2147483647 h 86"/>
              <a:gd name="T64" fmla="*/ 2147483647 w 236"/>
              <a:gd name="T65" fmla="*/ 2147483647 h 86"/>
              <a:gd name="T66" fmla="*/ 2147483647 w 236"/>
              <a:gd name="T67" fmla="*/ 2147483647 h 86"/>
              <a:gd name="T68" fmla="*/ 2147483647 w 236"/>
              <a:gd name="T69" fmla="*/ 2147483647 h 86"/>
              <a:gd name="T70" fmla="*/ 2147483647 w 236"/>
              <a:gd name="T71" fmla="*/ 2147483647 h 86"/>
              <a:gd name="T72" fmla="*/ 2147483647 w 236"/>
              <a:gd name="T73" fmla="*/ 2147483647 h 86"/>
              <a:gd name="T74" fmla="*/ 2147483647 w 236"/>
              <a:gd name="T75" fmla="*/ 2147483647 h 86"/>
              <a:gd name="T76" fmla="*/ 2147483647 w 236"/>
              <a:gd name="T77" fmla="*/ 2147483647 h 86"/>
              <a:gd name="T78" fmla="*/ 2147483647 w 236"/>
              <a:gd name="T79" fmla="*/ 2147483647 h 86"/>
              <a:gd name="T80" fmla="*/ 2147483647 w 236"/>
              <a:gd name="T81" fmla="*/ 2147483647 h 86"/>
              <a:gd name="T82" fmla="*/ 2147483647 w 236"/>
              <a:gd name="T83" fmla="*/ 2147483647 h 86"/>
              <a:gd name="T84" fmla="*/ 2147483647 w 236"/>
              <a:gd name="T85" fmla="*/ 2147483647 h 86"/>
              <a:gd name="T86" fmla="*/ 2147483647 w 236"/>
              <a:gd name="T87" fmla="*/ 2147483647 h 86"/>
              <a:gd name="T88" fmla="*/ 2147483647 w 236"/>
              <a:gd name="T89" fmla="*/ 2147483647 h 86"/>
              <a:gd name="T90" fmla="*/ 2147483647 w 236"/>
              <a:gd name="T91" fmla="*/ 2147483647 h 86"/>
              <a:gd name="T92" fmla="*/ 2147483647 w 236"/>
              <a:gd name="T93" fmla="*/ 2147483647 h 86"/>
              <a:gd name="T94" fmla="*/ 2147483647 w 236"/>
              <a:gd name="T95" fmla="*/ 2147483647 h 86"/>
              <a:gd name="T96" fmla="*/ 2147483647 w 236"/>
              <a:gd name="T97" fmla="*/ 2147483647 h 86"/>
              <a:gd name="T98" fmla="*/ 2147483647 w 236"/>
              <a:gd name="T99" fmla="*/ 2147483647 h 86"/>
              <a:gd name="T100" fmla="*/ 2147483647 w 236"/>
              <a:gd name="T101" fmla="*/ 2147483647 h 86"/>
              <a:gd name="T102" fmla="*/ 2147483647 w 236"/>
              <a:gd name="T103" fmla="*/ 2147483647 h 86"/>
              <a:gd name="T104" fmla="*/ 2147483647 w 236"/>
              <a:gd name="T105" fmla="*/ 2147483647 h 8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36" h="86">
                <a:moveTo>
                  <a:pt x="0" y="45"/>
                </a:moveTo>
                <a:lnTo>
                  <a:pt x="2" y="46"/>
                </a:lnTo>
                <a:lnTo>
                  <a:pt x="5" y="46"/>
                </a:lnTo>
                <a:lnTo>
                  <a:pt x="9" y="48"/>
                </a:lnTo>
                <a:lnTo>
                  <a:pt x="14" y="52"/>
                </a:lnTo>
                <a:lnTo>
                  <a:pt x="19" y="54"/>
                </a:lnTo>
                <a:lnTo>
                  <a:pt x="25" y="58"/>
                </a:lnTo>
                <a:lnTo>
                  <a:pt x="31" y="62"/>
                </a:lnTo>
                <a:lnTo>
                  <a:pt x="37" y="65"/>
                </a:lnTo>
                <a:lnTo>
                  <a:pt x="43" y="66"/>
                </a:lnTo>
                <a:lnTo>
                  <a:pt x="48" y="68"/>
                </a:lnTo>
                <a:lnTo>
                  <a:pt x="53" y="68"/>
                </a:lnTo>
                <a:lnTo>
                  <a:pt x="57" y="65"/>
                </a:lnTo>
                <a:lnTo>
                  <a:pt x="61" y="62"/>
                </a:lnTo>
                <a:lnTo>
                  <a:pt x="67" y="54"/>
                </a:lnTo>
                <a:lnTo>
                  <a:pt x="72" y="44"/>
                </a:lnTo>
                <a:lnTo>
                  <a:pt x="77" y="33"/>
                </a:lnTo>
                <a:lnTo>
                  <a:pt x="81" y="22"/>
                </a:lnTo>
                <a:lnTo>
                  <a:pt x="86" y="12"/>
                </a:lnTo>
                <a:lnTo>
                  <a:pt x="91" y="5"/>
                </a:lnTo>
                <a:lnTo>
                  <a:pt x="95" y="3"/>
                </a:lnTo>
                <a:lnTo>
                  <a:pt x="98" y="0"/>
                </a:lnTo>
                <a:lnTo>
                  <a:pt x="102" y="0"/>
                </a:lnTo>
                <a:lnTo>
                  <a:pt x="105" y="2"/>
                </a:lnTo>
                <a:lnTo>
                  <a:pt x="110" y="3"/>
                </a:lnTo>
                <a:lnTo>
                  <a:pt x="114" y="5"/>
                </a:lnTo>
                <a:lnTo>
                  <a:pt x="119" y="9"/>
                </a:lnTo>
                <a:lnTo>
                  <a:pt x="123" y="12"/>
                </a:lnTo>
                <a:lnTo>
                  <a:pt x="127" y="17"/>
                </a:lnTo>
                <a:lnTo>
                  <a:pt x="132" y="22"/>
                </a:lnTo>
                <a:lnTo>
                  <a:pt x="135" y="28"/>
                </a:lnTo>
                <a:lnTo>
                  <a:pt x="140" y="34"/>
                </a:lnTo>
                <a:lnTo>
                  <a:pt x="144" y="40"/>
                </a:lnTo>
                <a:lnTo>
                  <a:pt x="147" y="47"/>
                </a:lnTo>
                <a:lnTo>
                  <a:pt x="152" y="56"/>
                </a:lnTo>
                <a:lnTo>
                  <a:pt x="156" y="62"/>
                </a:lnTo>
                <a:lnTo>
                  <a:pt x="159" y="69"/>
                </a:lnTo>
                <a:lnTo>
                  <a:pt x="163" y="75"/>
                </a:lnTo>
                <a:lnTo>
                  <a:pt x="167" y="80"/>
                </a:lnTo>
                <a:lnTo>
                  <a:pt x="170" y="83"/>
                </a:lnTo>
                <a:lnTo>
                  <a:pt x="174" y="86"/>
                </a:lnTo>
                <a:lnTo>
                  <a:pt x="177" y="86"/>
                </a:lnTo>
                <a:lnTo>
                  <a:pt x="181" y="84"/>
                </a:lnTo>
                <a:lnTo>
                  <a:pt x="186" y="83"/>
                </a:lnTo>
                <a:lnTo>
                  <a:pt x="191" y="80"/>
                </a:lnTo>
                <a:lnTo>
                  <a:pt x="195" y="76"/>
                </a:lnTo>
                <a:lnTo>
                  <a:pt x="200" y="72"/>
                </a:lnTo>
                <a:lnTo>
                  <a:pt x="205" y="68"/>
                </a:lnTo>
                <a:lnTo>
                  <a:pt x="210" y="62"/>
                </a:lnTo>
                <a:lnTo>
                  <a:pt x="218" y="52"/>
                </a:lnTo>
                <a:lnTo>
                  <a:pt x="228" y="44"/>
                </a:lnTo>
                <a:lnTo>
                  <a:pt x="231" y="39"/>
                </a:lnTo>
                <a:lnTo>
                  <a:pt x="236" y="34"/>
                </a:lnTo>
              </a:path>
            </a:pathLst>
          </a:custGeom>
          <a:noFill/>
          <a:ln w="4763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2" name="Line 897"/>
          <p:cNvSpPr>
            <a:spLocks noChangeShapeType="1"/>
          </p:cNvSpPr>
          <p:nvPr/>
        </p:nvSpPr>
        <p:spPr bwMode="auto">
          <a:xfrm flipV="1">
            <a:off x="3906838" y="4776788"/>
            <a:ext cx="93662" cy="85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3" name="Line 898"/>
          <p:cNvSpPr>
            <a:spLocks noChangeShapeType="1"/>
          </p:cNvSpPr>
          <p:nvPr/>
        </p:nvSpPr>
        <p:spPr bwMode="auto">
          <a:xfrm>
            <a:off x="3906838" y="4776788"/>
            <a:ext cx="93662" cy="85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4" name="Line 899"/>
          <p:cNvSpPr>
            <a:spLocks noChangeShapeType="1"/>
          </p:cNvSpPr>
          <p:nvPr/>
        </p:nvSpPr>
        <p:spPr bwMode="auto">
          <a:xfrm flipV="1">
            <a:off x="5521325" y="4776788"/>
            <a:ext cx="93663" cy="85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5" name="Line 900"/>
          <p:cNvSpPr>
            <a:spLocks noChangeShapeType="1"/>
          </p:cNvSpPr>
          <p:nvPr/>
        </p:nvSpPr>
        <p:spPr bwMode="auto">
          <a:xfrm>
            <a:off x="5521325" y="4776788"/>
            <a:ext cx="93663" cy="85725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6" name="Rectangle 901"/>
          <p:cNvSpPr>
            <a:spLocks noChangeArrowheads="1"/>
          </p:cNvSpPr>
          <p:nvPr/>
        </p:nvSpPr>
        <p:spPr bwMode="auto">
          <a:xfrm>
            <a:off x="4519613" y="4954588"/>
            <a:ext cx="622300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TIMBER CAP</a:t>
            </a:r>
            <a:endParaRPr lang="en-US" altLang="en-US"/>
          </a:p>
        </p:txBody>
      </p:sp>
      <p:sp>
        <p:nvSpPr>
          <p:cNvPr id="12507" name="Line 902"/>
          <p:cNvSpPr>
            <a:spLocks noChangeShapeType="1"/>
          </p:cNvSpPr>
          <p:nvPr/>
        </p:nvSpPr>
        <p:spPr bwMode="auto">
          <a:xfrm flipH="1">
            <a:off x="5137150" y="4821238"/>
            <a:ext cx="384175" cy="168275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8" name="Freeform 903"/>
          <p:cNvSpPr>
            <a:spLocks/>
          </p:cNvSpPr>
          <p:nvPr/>
        </p:nvSpPr>
        <p:spPr bwMode="auto">
          <a:xfrm>
            <a:off x="5403850" y="4821238"/>
            <a:ext cx="117475" cy="66675"/>
          </a:xfrm>
          <a:custGeom>
            <a:avLst/>
            <a:gdLst>
              <a:gd name="T0" fmla="*/ 0 w 294"/>
              <a:gd name="T1" fmla="*/ 2147483647 h 167"/>
              <a:gd name="T2" fmla="*/ 2147483647 w 294"/>
              <a:gd name="T3" fmla="*/ 0 h 167"/>
              <a:gd name="T4" fmla="*/ 2147483647 w 294"/>
              <a:gd name="T5" fmla="*/ 2147483647 h 167"/>
              <a:gd name="T6" fmla="*/ 0 w 294"/>
              <a:gd name="T7" fmla="*/ 2147483647 h 16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4" h="167">
                <a:moveTo>
                  <a:pt x="0" y="74"/>
                </a:moveTo>
                <a:lnTo>
                  <a:pt x="294" y="0"/>
                </a:lnTo>
                <a:lnTo>
                  <a:pt x="39" y="167"/>
                </a:lnTo>
                <a:lnTo>
                  <a:pt x="0" y="74"/>
                </a:lnTo>
                <a:close/>
              </a:path>
            </a:pathLst>
          </a:custGeom>
          <a:solidFill>
            <a:srgbClr val="0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09" name="Rectangle 904"/>
          <p:cNvSpPr>
            <a:spLocks noChangeArrowheads="1"/>
          </p:cNvSpPr>
          <p:nvPr/>
        </p:nvSpPr>
        <p:spPr bwMode="auto">
          <a:xfrm>
            <a:off x="6024563" y="5268913"/>
            <a:ext cx="635000" cy="122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800">
                <a:latin typeface="Arial" charset="0"/>
              </a:rPr>
              <a:t>TIMBER PILE</a:t>
            </a:r>
            <a:endParaRPr lang="en-US" altLang="en-US"/>
          </a:p>
        </p:txBody>
      </p:sp>
      <p:sp>
        <p:nvSpPr>
          <p:cNvPr id="12510" name="Line 905"/>
          <p:cNvSpPr>
            <a:spLocks noChangeShapeType="1"/>
          </p:cNvSpPr>
          <p:nvPr/>
        </p:nvSpPr>
        <p:spPr bwMode="auto">
          <a:xfrm>
            <a:off x="5614988" y="5016500"/>
            <a:ext cx="361950" cy="280988"/>
          </a:xfrm>
          <a:prstGeom prst="line">
            <a:avLst/>
          </a:prstGeom>
          <a:noFill/>
          <a:ln w="12700">
            <a:solidFill>
              <a:srgbClr val="00808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1" name="Freeform 906"/>
          <p:cNvSpPr>
            <a:spLocks/>
          </p:cNvSpPr>
          <p:nvPr/>
        </p:nvSpPr>
        <p:spPr bwMode="auto">
          <a:xfrm>
            <a:off x="5614988" y="5016500"/>
            <a:ext cx="104775" cy="88900"/>
          </a:xfrm>
          <a:custGeom>
            <a:avLst/>
            <a:gdLst>
              <a:gd name="T0" fmla="*/ 2147483647 w 267"/>
              <a:gd name="T1" fmla="*/ 2147483647 h 223"/>
              <a:gd name="T2" fmla="*/ 0 w 267"/>
              <a:gd name="T3" fmla="*/ 0 h 223"/>
              <a:gd name="T4" fmla="*/ 2147483647 w 267"/>
              <a:gd name="T5" fmla="*/ 2147483647 h 223"/>
              <a:gd name="T6" fmla="*/ 2147483647 w 267"/>
              <a:gd name="T7" fmla="*/ 2147483647 h 22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7" h="223">
                <a:moveTo>
                  <a:pt x="205" y="223"/>
                </a:moveTo>
                <a:lnTo>
                  <a:pt x="0" y="0"/>
                </a:lnTo>
                <a:lnTo>
                  <a:pt x="267" y="145"/>
                </a:lnTo>
                <a:lnTo>
                  <a:pt x="205" y="223"/>
                </a:lnTo>
                <a:close/>
              </a:path>
            </a:pathLst>
          </a:custGeom>
          <a:solidFill>
            <a:srgbClr val="008080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2" name="Line 907"/>
          <p:cNvSpPr>
            <a:spLocks noChangeShapeType="1"/>
          </p:cNvSpPr>
          <p:nvPr/>
        </p:nvSpPr>
        <p:spPr bwMode="auto">
          <a:xfrm>
            <a:off x="3906838" y="5348288"/>
            <a:ext cx="1587" cy="271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3" name="Line 908"/>
          <p:cNvSpPr>
            <a:spLocks noChangeShapeType="1"/>
          </p:cNvSpPr>
          <p:nvPr/>
        </p:nvSpPr>
        <p:spPr bwMode="auto">
          <a:xfrm>
            <a:off x="5575300" y="5348288"/>
            <a:ext cx="1588" cy="271462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4" name="Line 909"/>
          <p:cNvSpPr>
            <a:spLocks noChangeShapeType="1"/>
          </p:cNvSpPr>
          <p:nvPr/>
        </p:nvSpPr>
        <p:spPr bwMode="auto">
          <a:xfrm>
            <a:off x="3906838" y="5464175"/>
            <a:ext cx="2024062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5" name="Line 910"/>
          <p:cNvSpPr>
            <a:spLocks noChangeShapeType="1"/>
          </p:cNvSpPr>
          <p:nvPr/>
        </p:nvSpPr>
        <p:spPr bwMode="auto">
          <a:xfrm flipV="1">
            <a:off x="3906838" y="5446713"/>
            <a:ext cx="209550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6" name="Line 911"/>
          <p:cNvSpPr>
            <a:spLocks noChangeShapeType="1"/>
          </p:cNvSpPr>
          <p:nvPr/>
        </p:nvSpPr>
        <p:spPr bwMode="auto">
          <a:xfrm>
            <a:off x="3906838" y="5464175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7" name="Line 912"/>
          <p:cNvSpPr>
            <a:spLocks noChangeShapeType="1"/>
          </p:cNvSpPr>
          <p:nvPr/>
        </p:nvSpPr>
        <p:spPr bwMode="auto">
          <a:xfrm flipV="1">
            <a:off x="3906838" y="5446713"/>
            <a:ext cx="209550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8" name="Line 913"/>
          <p:cNvSpPr>
            <a:spLocks noChangeShapeType="1"/>
          </p:cNvSpPr>
          <p:nvPr/>
        </p:nvSpPr>
        <p:spPr bwMode="auto">
          <a:xfrm>
            <a:off x="3906838" y="5464175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19" name="Line 914"/>
          <p:cNvSpPr>
            <a:spLocks noChangeShapeType="1"/>
          </p:cNvSpPr>
          <p:nvPr/>
        </p:nvSpPr>
        <p:spPr bwMode="auto">
          <a:xfrm flipH="1">
            <a:off x="5365750" y="5464175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0" name="Line 915"/>
          <p:cNvSpPr>
            <a:spLocks noChangeShapeType="1"/>
          </p:cNvSpPr>
          <p:nvPr/>
        </p:nvSpPr>
        <p:spPr bwMode="auto">
          <a:xfrm flipH="1" flipV="1">
            <a:off x="5365750" y="5446713"/>
            <a:ext cx="211138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1" name="Line 916"/>
          <p:cNvSpPr>
            <a:spLocks noChangeShapeType="1"/>
          </p:cNvSpPr>
          <p:nvPr/>
        </p:nvSpPr>
        <p:spPr bwMode="auto">
          <a:xfrm flipH="1">
            <a:off x="5365750" y="5464175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2" name="Line 917"/>
          <p:cNvSpPr>
            <a:spLocks noChangeShapeType="1"/>
          </p:cNvSpPr>
          <p:nvPr/>
        </p:nvSpPr>
        <p:spPr bwMode="auto">
          <a:xfrm flipH="1" flipV="1">
            <a:off x="5365750" y="5446713"/>
            <a:ext cx="211138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3" name="Line 918"/>
          <p:cNvSpPr>
            <a:spLocks noChangeShapeType="1"/>
          </p:cNvSpPr>
          <p:nvPr/>
        </p:nvSpPr>
        <p:spPr bwMode="auto">
          <a:xfrm flipV="1">
            <a:off x="5599113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4" name="Line 919"/>
          <p:cNvSpPr>
            <a:spLocks noChangeShapeType="1"/>
          </p:cNvSpPr>
          <p:nvPr/>
        </p:nvSpPr>
        <p:spPr bwMode="auto">
          <a:xfrm>
            <a:off x="5599113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5" name="Line 920"/>
          <p:cNvSpPr>
            <a:spLocks noChangeShapeType="1"/>
          </p:cNvSpPr>
          <p:nvPr/>
        </p:nvSpPr>
        <p:spPr bwMode="auto">
          <a:xfrm flipV="1">
            <a:off x="5599113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6" name="Line 921"/>
          <p:cNvSpPr>
            <a:spLocks noChangeShapeType="1"/>
          </p:cNvSpPr>
          <p:nvPr/>
        </p:nvSpPr>
        <p:spPr bwMode="auto">
          <a:xfrm>
            <a:off x="5599113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7" name="Line 922"/>
          <p:cNvSpPr>
            <a:spLocks noChangeShapeType="1"/>
          </p:cNvSpPr>
          <p:nvPr/>
        </p:nvSpPr>
        <p:spPr bwMode="auto">
          <a:xfrm>
            <a:off x="5930900" y="5464175"/>
            <a:ext cx="625475" cy="1588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8" name="Line 923"/>
          <p:cNvSpPr>
            <a:spLocks noChangeShapeType="1"/>
          </p:cNvSpPr>
          <p:nvPr/>
        </p:nvSpPr>
        <p:spPr bwMode="auto">
          <a:xfrm flipH="1">
            <a:off x="6116638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29" name="Line 924"/>
          <p:cNvSpPr>
            <a:spLocks noChangeShapeType="1"/>
          </p:cNvSpPr>
          <p:nvPr/>
        </p:nvSpPr>
        <p:spPr bwMode="auto">
          <a:xfrm flipH="1" flipV="1">
            <a:off x="6116638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0" name="Line 925"/>
          <p:cNvSpPr>
            <a:spLocks noChangeShapeType="1"/>
          </p:cNvSpPr>
          <p:nvPr/>
        </p:nvSpPr>
        <p:spPr bwMode="auto">
          <a:xfrm flipH="1">
            <a:off x="6116638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1" name="Line 926"/>
          <p:cNvSpPr>
            <a:spLocks noChangeShapeType="1"/>
          </p:cNvSpPr>
          <p:nvPr/>
        </p:nvSpPr>
        <p:spPr bwMode="auto">
          <a:xfrm flipH="1" flipV="1">
            <a:off x="6116638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2" name="Line 927"/>
          <p:cNvSpPr>
            <a:spLocks noChangeShapeType="1"/>
          </p:cNvSpPr>
          <p:nvPr/>
        </p:nvSpPr>
        <p:spPr bwMode="auto">
          <a:xfrm flipH="1">
            <a:off x="6345238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3" name="Line 928"/>
          <p:cNvSpPr>
            <a:spLocks noChangeShapeType="1"/>
          </p:cNvSpPr>
          <p:nvPr/>
        </p:nvSpPr>
        <p:spPr bwMode="auto">
          <a:xfrm flipH="1" flipV="1">
            <a:off x="6345238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4" name="Line 929"/>
          <p:cNvSpPr>
            <a:spLocks noChangeShapeType="1"/>
          </p:cNvSpPr>
          <p:nvPr/>
        </p:nvSpPr>
        <p:spPr bwMode="auto">
          <a:xfrm flipH="1">
            <a:off x="6345238" y="5464175"/>
            <a:ext cx="211137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5" name="Line 930"/>
          <p:cNvSpPr>
            <a:spLocks noChangeShapeType="1"/>
          </p:cNvSpPr>
          <p:nvPr/>
        </p:nvSpPr>
        <p:spPr bwMode="auto">
          <a:xfrm flipH="1" flipV="1">
            <a:off x="6345238" y="5446713"/>
            <a:ext cx="211137" cy="17462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6" name="Line 931"/>
          <p:cNvSpPr>
            <a:spLocks noChangeShapeType="1"/>
          </p:cNvSpPr>
          <p:nvPr/>
        </p:nvSpPr>
        <p:spPr bwMode="auto">
          <a:xfrm>
            <a:off x="3905250" y="3317875"/>
            <a:ext cx="1588" cy="271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7" name="Line 932"/>
          <p:cNvSpPr>
            <a:spLocks noChangeShapeType="1"/>
          </p:cNvSpPr>
          <p:nvPr/>
        </p:nvSpPr>
        <p:spPr bwMode="auto">
          <a:xfrm>
            <a:off x="5573713" y="3317875"/>
            <a:ext cx="1587" cy="271463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8" name="Line 933"/>
          <p:cNvSpPr>
            <a:spLocks noChangeShapeType="1"/>
          </p:cNvSpPr>
          <p:nvPr/>
        </p:nvSpPr>
        <p:spPr bwMode="auto">
          <a:xfrm>
            <a:off x="3905250" y="3433763"/>
            <a:ext cx="2024063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39" name="Line 934"/>
          <p:cNvSpPr>
            <a:spLocks noChangeShapeType="1"/>
          </p:cNvSpPr>
          <p:nvPr/>
        </p:nvSpPr>
        <p:spPr bwMode="auto">
          <a:xfrm flipV="1">
            <a:off x="39052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0" name="Line 935"/>
          <p:cNvSpPr>
            <a:spLocks noChangeShapeType="1"/>
          </p:cNvSpPr>
          <p:nvPr/>
        </p:nvSpPr>
        <p:spPr bwMode="auto">
          <a:xfrm>
            <a:off x="39052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1" name="Line 936"/>
          <p:cNvSpPr>
            <a:spLocks noChangeShapeType="1"/>
          </p:cNvSpPr>
          <p:nvPr/>
        </p:nvSpPr>
        <p:spPr bwMode="auto">
          <a:xfrm flipV="1">
            <a:off x="39052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2" name="Line 937"/>
          <p:cNvSpPr>
            <a:spLocks noChangeShapeType="1"/>
          </p:cNvSpPr>
          <p:nvPr/>
        </p:nvSpPr>
        <p:spPr bwMode="auto">
          <a:xfrm>
            <a:off x="39052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3" name="Line 938"/>
          <p:cNvSpPr>
            <a:spLocks noChangeShapeType="1"/>
          </p:cNvSpPr>
          <p:nvPr/>
        </p:nvSpPr>
        <p:spPr bwMode="auto">
          <a:xfrm flipH="1">
            <a:off x="53657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4" name="Line 939"/>
          <p:cNvSpPr>
            <a:spLocks noChangeShapeType="1"/>
          </p:cNvSpPr>
          <p:nvPr/>
        </p:nvSpPr>
        <p:spPr bwMode="auto">
          <a:xfrm flipH="1" flipV="1">
            <a:off x="53657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5" name="Line 940"/>
          <p:cNvSpPr>
            <a:spLocks noChangeShapeType="1"/>
          </p:cNvSpPr>
          <p:nvPr/>
        </p:nvSpPr>
        <p:spPr bwMode="auto">
          <a:xfrm flipH="1">
            <a:off x="53657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6" name="Line 941"/>
          <p:cNvSpPr>
            <a:spLocks noChangeShapeType="1"/>
          </p:cNvSpPr>
          <p:nvPr/>
        </p:nvSpPr>
        <p:spPr bwMode="auto">
          <a:xfrm flipH="1" flipV="1">
            <a:off x="53657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7" name="Line 942"/>
          <p:cNvSpPr>
            <a:spLocks noChangeShapeType="1"/>
          </p:cNvSpPr>
          <p:nvPr/>
        </p:nvSpPr>
        <p:spPr bwMode="auto">
          <a:xfrm flipV="1">
            <a:off x="5597525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8" name="Line 943"/>
          <p:cNvSpPr>
            <a:spLocks noChangeShapeType="1"/>
          </p:cNvSpPr>
          <p:nvPr/>
        </p:nvSpPr>
        <p:spPr bwMode="auto">
          <a:xfrm>
            <a:off x="5597525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49" name="Line 944"/>
          <p:cNvSpPr>
            <a:spLocks noChangeShapeType="1"/>
          </p:cNvSpPr>
          <p:nvPr/>
        </p:nvSpPr>
        <p:spPr bwMode="auto">
          <a:xfrm flipV="1">
            <a:off x="5597525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0" name="Line 945"/>
          <p:cNvSpPr>
            <a:spLocks noChangeShapeType="1"/>
          </p:cNvSpPr>
          <p:nvPr/>
        </p:nvSpPr>
        <p:spPr bwMode="auto">
          <a:xfrm>
            <a:off x="5597525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1" name="Line 946"/>
          <p:cNvSpPr>
            <a:spLocks noChangeShapeType="1"/>
          </p:cNvSpPr>
          <p:nvPr/>
        </p:nvSpPr>
        <p:spPr bwMode="auto">
          <a:xfrm>
            <a:off x="5929313" y="3433763"/>
            <a:ext cx="625475" cy="1587"/>
          </a:xfrm>
          <a:prstGeom prst="line">
            <a:avLst/>
          </a:prstGeom>
          <a:noFill/>
          <a:ln w="47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2" name="Line 947"/>
          <p:cNvSpPr>
            <a:spLocks noChangeShapeType="1"/>
          </p:cNvSpPr>
          <p:nvPr/>
        </p:nvSpPr>
        <p:spPr bwMode="auto">
          <a:xfrm flipH="1">
            <a:off x="6116638" y="3433763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3" name="Line 948"/>
          <p:cNvSpPr>
            <a:spLocks noChangeShapeType="1"/>
          </p:cNvSpPr>
          <p:nvPr/>
        </p:nvSpPr>
        <p:spPr bwMode="auto">
          <a:xfrm flipH="1" flipV="1">
            <a:off x="6116638" y="3414713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4" name="Line 949"/>
          <p:cNvSpPr>
            <a:spLocks noChangeShapeType="1"/>
          </p:cNvSpPr>
          <p:nvPr/>
        </p:nvSpPr>
        <p:spPr bwMode="auto">
          <a:xfrm flipH="1">
            <a:off x="6116638" y="3433763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5" name="Line 950"/>
          <p:cNvSpPr>
            <a:spLocks noChangeShapeType="1"/>
          </p:cNvSpPr>
          <p:nvPr/>
        </p:nvSpPr>
        <p:spPr bwMode="auto">
          <a:xfrm flipH="1" flipV="1">
            <a:off x="6116638" y="3414713"/>
            <a:ext cx="209550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6" name="Line 951"/>
          <p:cNvSpPr>
            <a:spLocks noChangeShapeType="1"/>
          </p:cNvSpPr>
          <p:nvPr/>
        </p:nvSpPr>
        <p:spPr bwMode="auto">
          <a:xfrm flipH="1">
            <a:off x="63436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7" name="Line 952"/>
          <p:cNvSpPr>
            <a:spLocks noChangeShapeType="1"/>
          </p:cNvSpPr>
          <p:nvPr/>
        </p:nvSpPr>
        <p:spPr bwMode="auto">
          <a:xfrm flipH="1" flipV="1">
            <a:off x="63436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8" name="Line 953"/>
          <p:cNvSpPr>
            <a:spLocks noChangeShapeType="1"/>
          </p:cNvSpPr>
          <p:nvPr/>
        </p:nvSpPr>
        <p:spPr bwMode="auto">
          <a:xfrm flipH="1">
            <a:off x="6343650" y="343376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59" name="Line 954"/>
          <p:cNvSpPr>
            <a:spLocks noChangeShapeType="1"/>
          </p:cNvSpPr>
          <p:nvPr/>
        </p:nvSpPr>
        <p:spPr bwMode="auto">
          <a:xfrm flipH="1" flipV="1">
            <a:off x="6343650" y="3414713"/>
            <a:ext cx="211138" cy="19050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60" name="Rectangle 955"/>
          <p:cNvSpPr>
            <a:spLocks noChangeArrowheads="1"/>
          </p:cNvSpPr>
          <p:nvPr/>
        </p:nvSpPr>
        <p:spPr bwMode="auto">
          <a:xfrm>
            <a:off x="4643438" y="3436938"/>
            <a:ext cx="45402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SPAN 1</a:t>
            </a:r>
            <a:endParaRPr lang="en-US" altLang="en-US"/>
          </a:p>
        </p:txBody>
      </p:sp>
      <p:sp>
        <p:nvSpPr>
          <p:cNvPr id="12561" name="Rectangle 956"/>
          <p:cNvSpPr>
            <a:spLocks noChangeArrowheads="1"/>
          </p:cNvSpPr>
          <p:nvPr/>
        </p:nvSpPr>
        <p:spPr bwMode="auto">
          <a:xfrm>
            <a:off x="5791200" y="3454400"/>
            <a:ext cx="4492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SPAN 2</a:t>
            </a:r>
            <a:endParaRPr lang="en-US" altLang="en-US"/>
          </a:p>
        </p:txBody>
      </p:sp>
      <p:sp>
        <p:nvSpPr>
          <p:cNvPr id="12562" name="Rectangle 957"/>
          <p:cNvSpPr>
            <a:spLocks noChangeArrowheads="1"/>
          </p:cNvSpPr>
          <p:nvPr/>
        </p:nvSpPr>
        <p:spPr bwMode="auto">
          <a:xfrm>
            <a:off x="4560888" y="5487988"/>
            <a:ext cx="454025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SPAN 1</a:t>
            </a:r>
            <a:endParaRPr lang="en-US" altLang="en-US"/>
          </a:p>
        </p:txBody>
      </p:sp>
      <p:sp>
        <p:nvSpPr>
          <p:cNvPr id="12563" name="Rectangle 958"/>
          <p:cNvSpPr>
            <a:spLocks noChangeArrowheads="1"/>
          </p:cNvSpPr>
          <p:nvPr/>
        </p:nvSpPr>
        <p:spPr bwMode="auto">
          <a:xfrm>
            <a:off x="5708650" y="5505450"/>
            <a:ext cx="449263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altLang="en-US" sz="1000">
                <a:latin typeface="Arial" charset="0"/>
              </a:rPr>
              <a:t>SPAN 2</a:t>
            </a:r>
            <a:endParaRPr lang="en-US" altLang="en-US"/>
          </a:p>
        </p:txBody>
      </p:sp>
      <p:sp>
        <p:nvSpPr>
          <p:cNvPr id="178114" name="Rectangle 962"/>
          <p:cNvSpPr>
            <a:spLocks noChangeArrowheads="1"/>
          </p:cNvSpPr>
          <p:nvPr/>
        </p:nvSpPr>
        <p:spPr bwMode="auto">
          <a:xfrm>
            <a:off x="304800" y="762000"/>
            <a:ext cx="8534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pPr algn="ctr">
              <a:defRPr/>
            </a:pPr>
            <a:r>
              <a:rPr lang="en-US" sz="4400" dirty="0">
                <a:latin typeface="+mj-lt"/>
              </a:rPr>
              <a:t>Superstructure Elements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2_Blank Presentatio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7415</TotalTime>
  <Words>1610</Words>
  <Application>Microsoft Office PowerPoint</Application>
  <PresentationFormat>On-screen Show (4:3)</PresentationFormat>
  <Paragraphs>499</Paragraphs>
  <Slides>47</Slides>
  <Notes>2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48" baseType="lpstr">
      <vt:lpstr>2_Blank Presentation</vt:lpstr>
      <vt:lpstr>PowerPoint Presentation</vt:lpstr>
      <vt:lpstr>Alberta Bridge Inventory</vt:lpstr>
      <vt:lpstr>Standard Bridges</vt:lpstr>
      <vt:lpstr>Typical Bridge Components</vt:lpstr>
      <vt:lpstr>Typical Bridge Components</vt:lpstr>
      <vt:lpstr>Typical Bridge Components</vt:lpstr>
      <vt:lpstr>Superstructure for Standard Bridges</vt:lpstr>
      <vt:lpstr>Superstructure Elements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Substructure Elements</vt:lpstr>
      <vt:lpstr>Substructure Elements</vt:lpstr>
      <vt:lpstr>Substructure Elements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BVBS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No Slide Title</dc:title>
  <dc:creator>Garry Roberts</dc:creator>
  <cp:lastModifiedBy>Garry</cp:lastModifiedBy>
  <cp:revision>209</cp:revision>
  <dcterms:created xsi:type="dcterms:W3CDTF">2001-08-09T18:21:09Z</dcterms:created>
  <dcterms:modified xsi:type="dcterms:W3CDTF">2017-02-27T23:56:06Z</dcterms:modified>
</cp:coreProperties>
</file>